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3">
  <p:sldMasterIdLst>
    <p:sldMasterId id="2147483686" r:id="rId1"/>
  </p:sldMasterIdLst>
  <p:notesMasterIdLst>
    <p:notesMasterId r:id="rId26"/>
  </p:notesMasterIdLst>
  <p:sldIdLst>
    <p:sldId id="300" r:id="rId2"/>
    <p:sldId id="256" r:id="rId3"/>
    <p:sldId id="258" r:id="rId4"/>
    <p:sldId id="259" r:id="rId5"/>
    <p:sldId id="261" r:id="rId6"/>
    <p:sldId id="263" r:id="rId7"/>
    <p:sldId id="318" r:id="rId8"/>
    <p:sldId id="266" r:id="rId9"/>
    <p:sldId id="262" r:id="rId10"/>
    <p:sldId id="314" r:id="rId11"/>
    <p:sldId id="301" r:id="rId12"/>
    <p:sldId id="281" r:id="rId13"/>
    <p:sldId id="302" r:id="rId14"/>
    <p:sldId id="316" r:id="rId15"/>
    <p:sldId id="282" r:id="rId16"/>
    <p:sldId id="268" r:id="rId17"/>
    <p:sldId id="303" r:id="rId18"/>
    <p:sldId id="269" r:id="rId19"/>
    <p:sldId id="260" r:id="rId20"/>
    <p:sldId id="305" r:id="rId21"/>
    <p:sldId id="304" r:id="rId22"/>
    <p:sldId id="267" r:id="rId23"/>
    <p:sldId id="307" r:id="rId24"/>
    <p:sldId id="317" r:id="rId25"/>
  </p:sldIdLst>
  <p:sldSz cx="9144000" cy="5143500" type="screen16x9"/>
  <p:notesSz cx="6858000" cy="9144000"/>
  <p:embeddedFontLst>
    <p:embeddedFont>
      <p:font typeface="Libre Baskerville" panose="020B0604020202020204" charset="0"/>
      <p:regular r:id="rId27"/>
      <p:bold r:id="rId28"/>
      <p:italic r:id="rId29"/>
    </p:embeddedFont>
    <p:embeddedFont>
      <p:font typeface="Roboto" panose="020B0604020202020204" charset="0"/>
      <p:regular r:id="rId30"/>
      <p:bold r:id="rId31"/>
      <p:italic r:id="rId32"/>
      <p:boldItalic r:id="rId33"/>
    </p:embeddedFont>
    <p:embeddedFont>
      <p:font typeface="Roboto Light"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4D9DF58-13F3-45AD-AAAF-DCD5AF65D968}">
  <a:tblStyle styleId="{F4D9DF58-13F3-45AD-AAAF-DCD5AF65D96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79" autoAdjust="0"/>
    <p:restoredTop sz="94660"/>
  </p:normalViewPr>
  <p:slideViewPr>
    <p:cSldViewPr snapToGrid="0">
      <p:cViewPr varScale="1">
        <p:scale>
          <a:sx n="90" d="100"/>
          <a:sy n="90" d="100"/>
        </p:scale>
        <p:origin x="64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s>
</file>

<file path=ppt/media/image1.png>
</file>

<file path=ppt/media/image2.png>
</file>

<file path=ppt/media/image3.png>
</file>

<file path=ppt/media/image4.png>
</file>

<file path=ppt/media/image5.png>
</file>

<file path=ppt/media/image6.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8a1f552b24_0_2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8a1f552b24_0_2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89973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g8a1f552b24_0_2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 name="Google Shape;1059;g8a1f552b24_0_2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aa92d6a1c2_2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aa92d6a1c2_2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66b42add8_4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66b42add8_4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54594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
        <p:cNvGrpSpPr/>
        <p:nvPr/>
      </p:nvGrpSpPr>
      <p:grpSpPr>
        <a:xfrm>
          <a:off x="0" y="0"/>
          <a:ext cx="0" cy="0"/>
          <a:chOff x="0" y="0"/>
          <a:chExt cx="0" cy="0"/>
        </a:xfrm>
      </p:grpSpPr>
      <p:sp>
        <p:nvSpPr>
          <p:cNvPr id="825" name="Google Shape;825;g966b42add8_4_5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6" name="Google Shape;826;g966b42add8_4_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8a1f552b24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8a1f552b24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g8a1f552b24_0_4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 name="Google Shape;572;g8a1f552b24_0_4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6550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vi-VN"/>
          </a:p>
        </p:txBody>
      </p:sp>
    </p:spTree>
    <p:extLst>
      <p:ext uri="{BB962C8B-B14F-4D97-AF65-F5344CB8AC3E}">
        <p14:creationId xmlns:p14="http://schemas.microsoft.com/office/powerpoint/2010/main" val="355655681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966b42add8_4_1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966b42add8_4_1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66b42add8_4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66b42add8_4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7918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
        <p:cNvGrpSpPr/>
        <p:nvPr/>
      </p:nvGrpSpPr>
      <p:grpSpPr>
        <a:xfrm>
          <a:off x="0" y="0"/>
          <a:ext cx="0" cy="0"/>
          <a:chOff x="0" y="0"/>
          <a:chExt cx="0" cy="0"/>
        </a:xfrm>
      </p:grpSpPr>
      <p:sp>
        <p:nvSpPr>
          <p:cNvPr id="505" name="Google Shape;505;g8a1f552b24_0_7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8a1f552b24_0_7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66b42add8_4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66b42add8_4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8a1f552b24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8a1f552b24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8a1f552b24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8a1f552b24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9"/>
        <p:cNvGrpSpPr/>
        <p:nvPr/>
      </p:nvGrpSpPr>
      <p:grpSpPr>
        <a:xfrm>
          <a:off x="0" y="0"/>
          <a:ext cx="0" cy="0"/>
          <a:chOff x="0" y="0"/>
          <a:chExt cx="0" cy="0"/>
        </a:xfrm>
      </p:grpSpPr>
      <p:sp>
        <p:nvSpPr>
          <p:cNvPr id="770" name="Google Shape;770;g8a1f552b24_0_1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 name="Google Shape;771;g8a1f552b24_0_1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8a1f552b24_0_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8a1f552b24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66b42add8_4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66b42add8_4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7915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8a1f552b24_0_2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3" name="Google Shape;1053;g8a1f552b24_0_2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pic>
        <p:nvPicPr>
          <p:cNvPr id="10" name="Google Shape;10;p2"/>
          <p:cNvPicPr preferRelativeResize="0"/>
          <p:nvPr/>
        </p:nvPicPr>
        <p:blipFill>
          <a:blip r:embed="rId3">
            <a:alphaModFix amt="55000"/>
          </a:blip>
          <a:stretch>
            <a:fillRect/>
          </a:stretch>
        </p:blipFill>
        <p:spPr>
          <a:xfrm>
            <a:off x="-3" y="0"/>
            <a:ext cx="3227225" cy="3330400"/>
          </a:xfrm>
          <a:prstGeom prst="rect">
            <a:avLst/>
          </a:prstGeom>
          <a:noFill/>
          <a:ln>
            <a:noFill/>
          </a:ln>
        </p:spPr>
      </p:pic>
      <p:sp>
        <p:nvSpPr>
          <p:cNvPr id="11" name="Google Shape;11;p2"/>
          <p:cNvSpPr txBox="1">
            <a:spLocks noGrp="1"/>
          </p:cNvSpPr>
          <p:nvPr>
            <p:ph type="ctrTitle"/>
          </p:nvPr>
        </p:nvSpPr>
        <p:spPr>
          <a:xfrm>
            <a:off x="4228725" y="1288138"/>
            <a:ext cx="4200900" cy="18507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100">
                <a:latin typeface="Libre Baskerville"/>
                <a:ea typeface="Libre Baskerville"/>
                <a:cs typeface="Libre Baskerville"/>
                <a:sym typeface="Libre Baskervill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5562775" y="3062763"/>
            <a:ext cx="28671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accent2"/>
              </a:buClr>
              <a:buSzPts val="1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4 columns">
  <p:cSld name="SECTION_HEADER_1_2">
    <p:bg>
      <p:bgPr>
        <a:solidFill>
          <a:schemeClr val="lt2"/>
        </a:solidFill>
        <a:effectLst/>
      </p:bgPr>
    </p:bg>
    <p:spTree>
      <p:nvGrpSpPr>
        <p:cNvPr id="1" name="Shape 69"/>
        <p:cNvGrpSpPr/>
        <p:nvPr/>
      </p:nvGrpSpPr>
      <p:grpSpPr>
        <a:xfrm>
          <a:off x="0" y="0"/>
          <a:ext cx="0" cy="0"/>
          <a:chOff x="0" y="0"/>
          <a:chExt cx="0" cy="0"/>
        </a:xfrm>
      </p:grpSpPr>
      <p:pic>
        <p:nvPicPr>
          <p:cNvPr id="70" name="Google Shape;70;p14"/>
          <p:cNvPicPr preferRelativeResize="0"/>
          <p:nvPr/>
        </p:nvPicPr>
        <p:blipFill>
          <a:blip r:embed="rId2">
            <a:alphaModFix amt="75000"/>
          </a:blip>
          <a:stretch>
            <a:fillRect/>
          </a:stretch>
        </p:blipFill>
        <p:spPr>
          <a:xfrm>
            <a:off x="0" y="0"/>
            <a:ext cx="2060450" cy="1984276"/>
          </a:xfrm>
          <a:prstGeom prst="rect">
            <a:avLst/>
          </a:prstGeom>
          <a:noFill/>
          <a:ln>
            <a:noFill/>
          </a:ln>
        </p:spPr>
      </p:pic>
      <p:pic>
        <p:nvPicPr>
          <p:cNvPr id="71" name="Google Shape;71;p14"/>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sp>
        <p:nvSpPr>
          <p:cNvPr id="72" name="Google Shape;72;p14"/>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4"/>
          <p:cNvSpPr txBox="1">
            <a:spLocks noGrp="1"/>
          </p:cNvSpPr>
          <p:nvPr>
            <p:ph type="title"/>
          </p:nvPr>
        </p:nvSpPr>
        <p:spPr>
          <a:xfrm>
            <a:off x="714125" y="544231"/>
            <a:ext cx="77157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74" name="Google Shape;74;p14"/>
          <p:cNvSpPr txBox="1">
            <a:spLocks noGrp="1"/>
          </p:cNvSpPr>
          <p:nvPr>
            <p:ph type="subTitle" idx="1"/>
          </p:nvPr>
        </p:nvSpPr>
        <p:spPr>
          <a:xfrm>
            <a:off x="3685926" y="1821469"/>
            <a:ext cx="19653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a:endParaRPr/>
          </a:p>
        </p:txBody>
      </p:sp>
      <p:sp>
        <p:nvSpPr>
          <p:cNvPr id="75" name="Google Shape;75;p14"/>
          <p:cNvSpPr txBox="1">
            <a:spLocks noGrp="1"/>
          </p:cNvSpPr>
          <p:nvPr>
            <p:ph type="title" idx="2"/>
          </p:nvPr>
        </p:nvSpPr>
        <p:spPr>
          <a:xfrm>
            <a:off x="3739626" y="1329681"/>
            <a:ext cx="19116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800"/>
              <a:buNone/>
              <a:defRPr sz="2000">
                <a:solidFill>
                  <a:schemeClr val="dk2"/>
                </a:solidFill>
              </a:defRPr>
            </a:lvl1pPr>
            <a:lvl2pPr lvl="1" algn="r" rtl="0">
              <a:spcBef>
                <a:spcPts val="0"/>
              </a:spcBef>
              <a:spcAft>
                <a:spcPts val="0"/>
              </a:spcAft>
              <a:buClr>
                <a:schemeClr val="lt1"/>
              </a:buClr>
              <a:buSzPts val="3600"/>
              <a:buNone/>
              <a:defRPr sz="3600">
                <a:solidFill>
                  <a:schemeClr val="lt1"/>
                </a:solidFill>
              </a:defRPr>
            </a:lvl2pPr>
            <a:lvl3pPr lvl="2" algn="r" rtl="0">
              <a:spcBef>
                <a:spcPts val="0"/>
              </a:spcBef>
              <a:spcAft>
                <a:spcPts val="0"/>
              </a:spcAft>
              <a:buClr>
                <a:schemeClr val="lt1"/>
              </a:buClr>
              <a:buSzPts val="3600"/>
              <a:buNone/>
              <a:defRPr sz="3600">
                <a:solidFill>
                  <a:schemeClr val="lt1"/>
                </a:solidFill>
              </a:defRPr>
            </a:lvl3pPr>
            <a:lvl4pPr lvl="3" algn="r" rtl="0">
              <a:spcBef>
                <a:spcPts val="0"/>
              </a:spcBef>
              <a:spcAft>
                <a:spcPts val="0"/>
              </a:spcAft>
              <a:buClr>
                <a:schemeClr val="lt1"/>
              </a:buClr>
              <a:buSzPts val="3600"/>
              <a:buNone/>
              <a:defRPr sz="3600">
                <a:solidFill>
                  <a:schemeClr val="lt1"/>
                </a:solidFill>
              </a:defRPr>
            </a:lvl4pPr>
            <a:lvl5pPr lvl="4" algn="r" rtl="0">
              <a:spcBef>
                <a:spcPts val="0"/>
              </a:spcBef>
              <a:spcAft>
                <a:spcPts val="0"/>
              </a:spcAft>
              <a:buClr>
                <a:schemeClr val="lt1"/>
              </a:buClr>
              <a:buSzPts val="3600"/>
              <a:buNone/>
              <a:defRPr sz="3600">
                <a:solidFill>
                  <a:schemeClr val="lt1"/>
                </a:solidFill>
              </a:defRPr>
            </a:lvl5pPr>
            <a:lvl6pPr lvl="5" algn="r" rtl="0">
              <a:spcBef>
                <a:spcPts val="0"/>
              </a:spcBef>
              <a:spcAft>
                <a:spcPts val="0"/>
              </a:spcAft>
              <a:buClr>
                <a:schemeClr val="lt1"/>
              </a:buClr>
              <a:buSzPts val="3600"/>
              <a:buNone/>
              <a:defRPr sz="3600">
                <a:solidFill>
                  <a:schemeClr val="lt1"/>
                </a:solidFill>
              </a:defRPr>
            </a:lvl6pPr>
            <a:lvl7pPr lvl="6" algn="r" rtl="0">
              <a:spcBef>
                <a:spcPts val="0"/>
              </a:spcBef>
              <a:spcAft>
                <a:spcPts val="0"/>
              </a:spcAft>
              <a:buClr>
                <a:schemeClr val="lt1"/>
              </a:buClr>
              <a:buSzPts val="3600"/>
              <a:buNone/>
              <a:defRPr sz="3600">
                <a:solidFill>
                  <a:schemeClr val="lt1"/>
                </a:solidFill>
              </a:defRPr>
            </a:lvl7pPr>
            <a:lvl8pPr lvl="7" algn="r" rtl="0">
              <a:spcBef>
                <a:spcPts val="0"/>
              </a:spcBef>
              <a:spcAft>
                <a:spcPts val="0"/>
              </a:spcAft>
              <a:buClr>
                <a:schemeClr val="lt1"/>
              </a:buClr>
              <a:buSzPts val="3600"/>
              <a:buNone/>
              <a:defRPr sz="3600">
                <a:solidFill>
                  <a:schemeClr val="lt1"/>
                </a:solidFill>
              </a:defRPr>
            </a:lvl8pPr>
            <a:lvl9pPr lvl="8" algn="r" rtl="0">
              <a:spcBef>
                <a:spcPts val="0"/>
              </a:spcBef>
              <a:spcAft>
                <a:spcPts val="0"/>
              </a:spcAft>
              <a:buClr>
                <a:schemeClr val="lt1"/>
              </a:buClr>
              <a:buSzPts val="3600"/>
              <a:buNone/>
              <a:defRPr sz="3600">
                <a:solidFill>
                  <a:schemeClr val="lt1"/>
                </a:solidFill>
              </a:defRPr>
            </a:lvl9pPr>
          </a:lstStyle>
          <a:p>
            <a:endParaRPr/>
          </a:p>
        </p:txBody>
      </p:sp>
      <p:sp>
        <p:nvSpPr>
          <p:cNvPr id="76" name="Google Shape;76;p14"/>
          <p:cNvSpPr txBox="1">
            <a:spLocks noGrp="1"/>
          </p:cNvSpPr>
          <p:nvPr>
            <p:ph type="subTitle" idx="3"/>
          </p:nvPr>
        </p:nvSpPr>
        <p:spPr>
          <a:xfrm>
            <a:off x="3685926" y="3752919"/>
            <a:ext cx="19653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a:endParaRPr/>
          </a:p>
        </p:txBody>
      </p:sp>
      <p:sp>
        <p:nvSpPr>
          <p:cNvPr id="77" name="Google Shape;77;p14"/>
          <p:cNvSpPr txBox="1">
            <a:spLocks noGrp="1"/>
          </p:cNvSpPr>
          <p:nvPr>
            <p:ph type="title" idx="4"/>
          </p:nvPr>
        </p:nvSpPr>
        <p:spPr>
          <a:xfrm>
            <a:off x="3739626" y="3257056"/>
            <a:ext cx="19116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800"/>
              <a:buNone/>
              <a:defRPr sz="2000">
                <a:solidFill>
                  <a:schemeClr val="dk2"/>
                </a:solidFill>
              </a:defRPr>
            </a:lvl1pPr>
            <a:lvl2pPr lvl="1" algn="r" rtl="0">
              <a:spcBef>
                <a:spcPts val="0"/>
              </a:spcBef>
              <a:spcAft>
                <a:spcPts val="0"/>
              </a:spcAft>
              <a:buClr>
                <a:schemeClr val="lt1"/>
              </a:buClr>
              <a:buSzPts val="3600"/>
              <a:buNone/>
              <a:defRPr sz="3600">
                <a:solidFill>
                  <a:schemeClr val="lt1"/>
                </a:solidFill>
              </a:defRPr>
            </a:lvl2pPr>
            <a:lvl3pPr lvl="2" algn="r" rtl="0">
              <a:spcBef>
                <a:spcPts val="0"/>
              </a:spcBef>
              <a:spcAft>
                <a:spcPts val="0"/>
              </a:spcAft>
              <a:buClr>
                <a:schemeClr val="lt1"/>
              </a:buClr>
              <a:buSzPts val="3600"/>
              <a:buNone/>
              <a:defRPr sz="3600">
                <a:solidFill>
                  <a:schemeClr val="lt1"/>
                </a:solidFill>
              </a:defRPr>
            </a:lvl3pPr>
            <a:lvl4pPr lvl="3" algn="r" rtl="0">
              <a:spcBef>
                <a:spcPts val="0"/>
              </a:spcBef>
              <a:spcAft>
                <a:spcPts val="0"/>
              </a:spcAft>
              <a:buClr>
                <a:schemeClr val="lt1"/>
              </a:buClr>
              <a:buSzPts val="3600"/>
              <a:buNone/>
              <a:defRPr sz="3600">
                <a:solidFill>
                  <a:schemeClr val="lt1"/>
                </a:solidFill>
              </a:defRPr>
            </a:lvl4pPr>
            <a:lvl5pPr lvl="4" algn="r" rtl="0">
              <a:spcBef>
                <a:spcPts val="0"/>
              </a:spcBef>
              <a:spcAft>
                <a:spcPts val="0"/>
              </a:spcAft>
              <a:buClr>
                <a:schemeClr val="lt1"/>
              </a:buClr>
              <a:buSzPts val="3600"/>
              <a:buNone/>
              <a:defRPr sz="3600">
                <a:solidFill>
                  <a:schemeClr val="lt1"/>
                </a:solidFill>
              </a:defRPr>
            </a:lvl5pPr>
            <a:lvl6pPr lvl="5" algn="r" rtl="0">
              <a:spcBef>
                <a:spcPts val="0"/>
              </a:spcBef>
              <a:spcAft>
                <a:spcPts val="0"/>
              </a:spcAft>
              <a:buClr>
                <a:schemeClr val="lt1"/>
              </a:buClr>
              <a:buSzPts val="3600"/>
              <a:buNone/>
              <a:defRPr sz="3600">
                <a:solidFill>
                  <a:schemeClr val="lt1"/>
                </a:solidFill>
              </a:defRPr>
            </a:lvl6pPr>
            <a:lvl7pPr lvl="6" algn="r" rtl="0">
              <a:spcBef>
                <a:spcPts val="0"/>
              </a:spcBef>
              <a:spcAft>
                <a:spcPts val="0"/>
              </a:spcAft>
              <a:buClr>
                <a:schemeClr val="lt1"/>
              </a:buClr>
              <a:buSzPts val="3600"/>
              <a:buNone/>
              <a:defRPr sz="3600">
                <a:solidFill>
                  <a:schemeClr val="lt1"/>
                </a:solidFill>
              </a:defRPr>
            </a:lvl7pPr>
            <a:lvl8pPr lvl="7" algn="r" rtl="0">
              <a:spcBef>
                <a:spcPts val="0"/>
              </a:spcBef>
              <a:spcAft>
                <a:spcPts val="0"/>
              </a:spcAft>
              <a:buClr>
                <a:schemeClr val="lt1"/>
              </a:buClr>
              <a:buSzPts val="3600"/>
              <a:buNone/>
              <a:defRPr sz="3600">
                <a:solidFill>
                  <a:schemeClr val="lt1"/>
                </a:solidFill>
              </a:defRPr>
            </a:lvl8pPr>
            <a:lvl9pPr lvl="8" algn="r" rtl="0">
              <a:spcBef>
                <a:spcPts val="0"/>
              </a:spcBef>
              <a:spcAft>
                <a:spcPts val="0"/>
              </a:spcAft>
              <a:buClr>
                <a:schemeClr val="lt1"/>
              </a:buClr>
              <a:buSzPts val="3600"/>
              <a:buNone/>
              <a:defRPr sz="3600">
                <a:solidFill>
                  <a:schemeClr val="lt1"/>
                </a:solidFill>
              </a:defRPr>
            </a:lvl9pPr>
          </a:lstStyle>
          <a:p>
            <a:endParaRPr/>
          </a:p>
        </p:txBody>
      </p:sp>
      <p:sp>
        <p:nvSpPr>
          <p:cNvPr id="78" name="Google Shape;78;p14"/>
          <p:cNvSpPr txBox="1">
            <a:spLocks noGrp="1"/>
          </p:cNvSpPr>
          <p:nvPr>
            <p:ph type="subTitle" idx="5"/>
          </p:nvPr>
        </p:nvSpPr>
        <p:spPr>
          <a:xfrm>
            <a:off x="6132949" y="1821469"/>
            <a:ext cx="19653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a:endParaRPr/>
          </a:p>
        </p:txBody>
      </p:sp>
      <p:sp>
        <p:nvSpPr>
          <p:cNvPr id="79" name="Google Shape;79;p14"/>
          <p:cNvSpPr txBox="1">
            <a:spLocks noGrp="1"/>
          </p:cNvSpPr>
          <p:nvPr>
            <p:ph type="title" idx="6"/>
          </p:nvPr>
        </p:nvSpPr>
        <p:spPr>
          <a:xfrm>
            <a:off x="6186649" y="1329681"/>
            <a:ext cx="19116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800"/>
              <a:buNone/>
              <a:defRPr sz="2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80" name="Google Shape;80;p14"/>
          <p:cNvSpPr txBox="1">
            <a:spLocks noGrp="1"/>
          </p:cNvSpPr>
          <p:nvPr>
            <p:ph type="subTitle" idx="7"/>
          </p:nvPr>
        </p:nvSpPr>
        <p:spPr>
          <a:xfrm>
            <a:off x="6132949" y="3752919"/>
            <a:ext cx="19653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a:endParaRPr/>
          </a:p>
        </p:txBody>
      </p:sp>
      <p:sp>
        <p:nvSpPr>
          <p:cNvPr id="81" name="Google Shape;81;p14"/>
          <p:cNvSpPr txBox="1">
            <a:spLocks noGrp="1"/>
          </p:cNvSpPr>
          <p:nvPr>
            <p:ph type="title" idx="8"/>
          </p:nvPr>
        </p:nvSpPr>
        <p:spPr>
          <a:xfrm>
            <a:off x="6186649" y="3257056"/>
            <a:ext cx="19116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800"/>
              <a:buNone/>
              <a:defRPr sz="2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SECTION_HEADER_1_3">
    <p:bg>
      <p:bgPr>
        <a:solidFill>
          <a:schemeClr val="lt2"/>
        </a:solidFill>
        <a:effectLst/>
      </p:bgPr>
    </p:bg>
    <p:spTree>
      <p:nvGrpSpPr>
        <p:cNvPr id="1" name="Shape 82"/>
        <p:cNvGrpSpPr/>
        <p:nvPr/>
      </p:nvGrpSpPr>
      <p:grpSpPr>
        <a:xfrm>
          <a:off x="0" y="0"/>
          <a:ext cx="0" cy="0"/>
          <a:chOff x="0" y="0"/>
          <a:chExt cx="0" cy="0"/>
        </a:xfrm>
      </p:grpSpPr>
      <p:pic>
        <p:nvPicPr>
          <p:cNvPr id="83" name="Google Shape;83;p15"/>
          <p:cNvPicPr preferRelativeResize="0"/>
          <p:nvPr/>
        </p:nvPicPr>
        <p:blipFill>
          <a:blip r:embed="rId2">
            <a:alphaModFix amt="35000"/>
          </a:blip>
          <a:stretch>
            <a:fillRect/>
          </a:stretch>
        </p:blipFill>
        <p:spPr>
          <a:xfrm>
            <a:off x="1176338" y="1157288"/>
            <a:ext cx="6791325" cy="2828925"/>
          </a:xfrm>
          <a:prstGeom prst="rect">
            <a:avLst/>
          </a:prstGeom>
          <a:noFill/>
          <a:ln>
            <a:noFill/>
          </a:ln>
        </p:spPr>
      </p:pic>
      <p:sp>
        <p:nvSpPr>
          <p:cNvPr id="84" name="Google Shape;84;p15"/>
          <p:cNvSpPr txBox="1">
            <a:spLocks noGrp="1"/>
          </p:cNvSpPr>
          <p:nvPr>
            <p:ph type="subTitle" idx="1"/>
          </p:nvPr>
        </p:nvSpPr>
        <p:spPr>
          <a:xfrm>
            <a:off x="1660113" y="208313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5" name="Google Shape;85;p15"/>
          <p:cNvSpPr txBox="1">
            <a:spLocks noGrp="1"/>
          </p:cNvSpPr>
          <p:nvPr>
            <p:ph type="title"/>
          </p:nvPr>
        </p:nvSpPr>
        <p:spPr>
          <a:xfrm>
            <a:off x="1660127" y="1591375"/>
            <a:ext cx="2169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86" name="Google Shape;86;p15"/>
          <p:cNvSpPr txBox="1">
            <a:spLocks noGrp="1"/>
          </p:cNvSpPr>
          <p:nvPr>
            <p:ph type="title" idx="2" hasCustomPrompt="1"/>
          </p:nvPr>
        </p:nvSpPr>
        <p:spPr>
          <a:xfrm>
            <a:off x="820488" y="1525213"/>
            <a:ext cx="9126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87" name="Google Shape;87;p15"/>
          <p:cNvSpPr txBox="1">
            <a:spLocks noGrp="1"/>
          </p:cNvSpPr>
          <p:nvPr>
            <p:ph type="subTitle" idx="3"/>
          </p:nvPr>
        </p:nvSpPr>
        <p:spPr>
          <a:xfrm>
            <a:off x="1660113" y="378598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88" name="Google Shape;88;p15"/>
          <p:cNvSpPr txBox="1">
            <a:spLocks noGrp="1"/>
          </p:cNvSpPr>
          <p:nvPr>
            <p:ph type="title" idx="4"/>
          </p:nvPr>
        </p:nvSpPr>
        <p:spPr>
          <a:xfrm>
            <a:off x="1660127" y="3290150"/>
            <a:ext cx="2169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89" name="Google Shape;89;p15"/>
          <p:cNvSpPr txBox="1">
            <a:spLocks noGrp="1"/>
          </p:cNvSpPr>
          <p:nvPr>
            <p:ph type="title" idx="5" hasCustomPrompt="1"/>
          </p:nvPr>
        </p:nvSpPr>
        <p:spPr>
          <a:xfrm>
            <a:off x="818688" y="3223988"/>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90" name="Google Shape;90;p15"/>
          <p:cNvSpPr txBox="1">
            <a:spLocks noGrp="1"/>
          </p:cNvSpPr>
          <p:nvPr>
            <p:ph type="subTitle" idx="6"/>
          </p:nvPr>
        </p:nvSpPr>
        <p:spPr>
          <a:xfrm>
            <a:off x="5985313" y="208313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1" name="Google Shape;91;p15"/>
          <p:cNvSpPr txBox="1">
            <a:spLocks noGrp="1"/>
          </p:cNvSpPr>
          <p:nvPr>
            <p:ph type="title" idx="7"/>
          </p:nvPr>
        </p:nvSpPr>
        <p:spPr>
          <a:xfrm>
            <a:off x="5985327" y="1591375"/>
            <a:ext cx="2169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92" name="Google Shape;92;p15"/>
          <p:cNvSpPr txBox="1">
            <a:spLocks noGrp="1"/>
          </p:cNvSpPr>
          <p:nvPr>
            <p:ph type="title" idx="8" hasCustomPrompt="1"/>
          </p:nvPr>
        </p:nvSpPr>
        <p:spPr>
          <a:xfrm>
            <a:off x="5130913" y="1525213"/>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93" name="Google Shape;93;p15"/>
          <p:cNvSpPr txBox="1">
            <a:spLocks noGrp="1"/>
          </p:cNvSpPr>
          <p:nvPr>
            <p:ph type="subTitle" idx="9"/>
          </p:nvPr>
        </p:nvSpPr>
        <p:spPr>
          <a:xfrm>
            <a:off x="5985313" y="378598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94" name="Google Shape;94;p15"/>
          <p:cNvSpPr txBox="1">
            <a:spLocks noGrp="1"/>
          </p:cNvSpPr>
          <p:nvPr>
            <p:ph type="title" idx="13"/>
          </p:nvPr>
        </p:nvSpPr>
        <p:spPr>
          <a:xfrm>
            <a:off x="5985327" y="3290150"/>
            <a:ext cx="2169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95" name="Google Shape;95;p15"/>
          <p:cNvSpPr txBox="1">
            <a:spLocks noGrp="1"/>
          </p:cNvSpPr>
          <p:nvPr>
            <p:ph type="title" idx="14" hasCustomPrompt="1"/>
          </p:nvPr>
        </p:nvSpPr>
        <p:spPr>
          <a:xfrm>
            <a:off x="5130913" y="3223988"/>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96" name="Google Shape;96;p15"/>
          <p:cNvSpPr txBox="1">
            <a:spLocks noGrp="1"/>
          </p:cNvSpPr>
          <p:nvPr>
            <p:ph type="title" idx="15"/>
          </p:nvPr>
        </p:nvSpPr>
        <p:spPr>
          <a:xfrm>
            <a:off x="714125" y="546825"/>
            <a:ext cx="77157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3000" b="1">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97" name="Google Shape;97;p15"/>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3 columns">
  <p:cSld name="SECTION_HEADER_1_1_1_1">
    <p:bg>
      <p:bgPr>
        <a:solidFill>
          <a:schemeClr val="lt2"/>
        </a:solidFill>
        <a:effectLst/>
      </p:bgPr>
    </p:bg>
    <p:spTree>
      <p:nvGrpSpPr>
        <p:cNvPr id="1" name="Shape 98"/>
        <p:cNvGrpSpPr/>
        <p:nvPr/>
      </p:nvGrpSpPr>
      <p:grpSpPr>
        <a:xfrm>
          <a:off x="0" y="0"/>
          <a:ext cx="0" cy="0"/>
          <a:chOff x="0" y="0"/>
          <a:chExt cx="0" cy="0"/>
        </a:xfrm>
      </p:grpSpPr>
      <p:pic>
        <p:nvPicPr>
          <p:cNvPr id="99" name="Google Shape;99;p16"/>
          <p:cNvPicPr preferRelativeResize="0"/>
          <p:nvPr/>
        </p:nvPicPr>
        <p:blipFill>
          <a:blip r:embed="rId2">
            <a:alphaModFix amt="75000"/>
          </a:blip>
          <a:stretch>
            <a:fillRect/>
          </a:stretch>
        </p:blipFill>
        <p:spPr>
          <a:xfrm>
            <a:off x="0" y="0"/>
            <a:ext cx="2060450" cy="1984276"/>
          </a:xfrm>
          <a:prstGeom prst="rect">
            <a:avLst/>
          </a:prstGeom>
          <a:noFill/>
          <a:ln>
            <a:noFill/>
          </a:ln>
        </p:spPr>
      </p:pic>
      <p:pic>
        <p:nvPicPr>
          <p:cNvPr id="100" name="Google Shape;100;p16"/>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sp>
        <p:nvSpPr>
          <p:cNvPr id="101" name="Google Shape;101;p16"/>
          <p:cNvSpPr txBox="1">
            <a:spLocks noGrp="1"/>
          </p:cNvSpPr>
          <p:nvPr>
            <p:ph type="subTitle" idx="1"/>
          </p:nvPr>
        </p:nvSpPr>
        <p:spPr>
          <a:xfrm>
            <a:off x="624575" y="2908099"/>
            <a:ext cx="2377500" cy="714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2" name="Google Shape;102;p16"/>
          <p:cNvSpPr txBox="1">
            <a:spLocks noGrp="1"/>
          </p:cNvSpPr>
          <p:nvPr>
            <p:ph type="subTitle" idx="2"/>
          </p:nvPr>
        </p:nvSpPr>
        <p:spPr>
          <a:xfrm>
            <a:off x="6141950" y="2908099"/>
            <a:ext cx="2377500" cy="714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3" name="Google Shape;103;p16"/>
          <p:cNvSpPr txBox="1">
            <a:spLocks noGrp="1"/>
          </p:cNvSpPr>
          <p:nvPr>
            <p:ph type="subTitle" idx="3"/>
          </p:nvPr>
        </p:nvSpPr>
        <p:spPr>
          <a:xfrm>
            <a:off x="3383250" y="2908099"/>
            <a:ext cx="2377500" cy="714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04" name="Google Shape;104;p16"/>
          <p:cNvSpPr txBox="1">
            <a:spLocks noGrp="1"/>
          </p:cNvSpPr>
          <p:nvPr>
            <p:ph type="title"/>
          </p:nvPr>
        </p:nvSpPr>
        <p:spPr>
          <a:xfrm>
            <a:off x="913325" y="2472427"/>
            <a:ext cx="180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None/>
              <a:defRPr sz="2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05" name="Google Shape;105;p16"/>
          <p:cNvSpPr txBox="1">
            <a:spLocks noGrp="1"/>
          </p:cNvSpPr>
          <p:nvPr>
            <p:ph type="title" idx="4"/>
          </p:nvPr>
        </p:nvSpPr>
        <p:spPr>
          <a:xfrm>
            <a:off x="6430700" y="2472427"/>
            <a:ext cx="180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None/>
              <a:defRPr sz="2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06" name="Google Shape;106;p16"/>
          <p:cNvSpPr txBox="1">
            <a:spLocks noGrp="1"/>
          </p:cNvSpPr>
          <p:nvPr>
            <p:ph type="title" idx="5"/>
          </p:nvPr>
        </p:nvSpPr>
        <p:spPr>
          <a:xfrm>
            <a:off x="3672000" y="2472427"/>
            <a:ext cx="180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None/>
              <a:defRPr sz="2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07" name="Google Shape;107;p16"/>
          <p:cNvSpPr txBox="1">
            <a:spLocks noGrp="1"/>
          </p:cNvSpPr>
          <p:nvPr>
            <p:ph type="title" idx="6"/>
          </p:nvPr>
        </p:nvSpPr>
        <p:spPr>
          <a:xfrm>
            <a:off x="714125" y="544075"/>
            <a:ext cx="77157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400"/>
              <a:buNone/>
              <a:defRPr sz="3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08" name="Google Shape;108;p16"/>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6 columns">
  <p:cSld name="SECTION_HEADER_1_1_1_1_1">
    <p:bg>
      <p:bgPr>
        <a:solidFill>
          <a:schemeClr val="lt2"/>
        </a:solidFill>
        <a:effectLst/>
      </p:bgPr>
    </p:bg>
    <p:spTree>
      <p:nvGrpSpPr>
        <p:cNvPr id="1" name="Shape 129"/>
        <p:cNvGrpSpPr/>
        <p:nvPr/>
      </p:nvGrpSpPr>
      <p:grpSpPr>
        <a:xfrm>
          <a:off x="0" y="0"/>
          <a:ext cx="0" cy="0"/>
          <a:chOff x="0" y="0"/>
          <a:chExt cx="0" cy="0"/>
        </a:xfrm>
      </p:grpSpPr>
      <p:pic>
        <p:nvPicPr>
          <p:cNvPr id="130" name="Google Shape;130;p19"/>
          <p:cNvPicPr preferRelativeResize="0"/>
          <p:nvPr/>
        </p:nvPicPr>
        <p:blipFill>
          <a:blip r:embed="rId2">
            <a:alphaModFix amt="75000"/>
          </a:blip>
          <a:stretch>
            <a:fillRect/>
          </a:stretch>
        </p:blipFill>
        <p:spPr>
          <a:xfrm flipH="1">
            <a:off x="7083550" y="0"/>
            <a:ext cx="2060450" cy="1984276"/>
          </a:xfrm>
          <a:prstGeom prst="rect">
            <a:avLst/>
          </a:prstGeom>
          <a:noFill/>
          <a:ln>
            <a:noFill/>
          </a:ln>
        </p:spPr>
      </p:pic>
      <p:pic>
        <p:nvPicPr>
          <p:cNvPr id="131" name="Google Shape;131;p19"/>
          <p:cNvPicPr preferRelativeResize="0"/>
          <p:nvPr/>
        </p:nvPicPr>
        <p:blipFill>
          <a:blip r:embed="rId2">
            <a:alphaModFix amt="75000"/>
          </a:blip>
          <a:stretch>
            <a:fillRect/>
          </a:stretch>
        </p:blipFill>
        <p:spPr>
          <a:xfrm rot="10800000" flipH="1">
            <a:off x="0" y="3159225"/>
            <a:ext cx="2060450" cy="1984276"/>
          </a:xfrm>
          <a:prstGeom prst="rect">
            <a:avLst/>
          </a:prstGeom>
          <a:noFill/>
          <a:ln>
            <a:noFill/>
          </a:ln>
        </p:spPr>
      </p:pic>
      <p:sp>
        <p:nvSpPr>
          <p:cNvPr id="132" name="Google Shape;132;p19"/>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9"/>
          <p:cNvSpPr txBox="1">
            <a:spLocks noGrp="1"/>
          </p:cNvSpPr>
          <p:nvPr>
            <p:ph type="subTitle" idx="1"/>
          </p:nvPr>
        </p:nvSpPr>
        <p:spPr>
          <a:xfrm>
            <a:off x="548363" y="2037113"/>
            <a:ext cx="2377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34" name="Google Shape;134;p19"/>
          <p:cNvSpPr txBox="1">
            <a:spLocks noGrp="1"/>
          </p:cNvSpPr>
          <p:nvPr>
            <p:ph type="subTitle" idx="2"/>
          </p:nvPr>
        </p:nvSpPr>
        <p:spPr>
          <a:xfrm>
            <a:off x="6218138" y="2037113"/>
            <a:ext cx="2377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35" name="Google Shape;135;p19"/>
          <p:cNvSpPr txBox="1">
            <a:spLocks noGrp="1"/>
          </p:cNvSpPr>
          <p:nvPr>
            <p:ph type="subTitle" idx="3"/>
          </p:nvPr>
        </p:nvSpPr>
        <p:spPr>
          <a:xfrm>
            <a:off x="3383250" y="2037113"/>
            <a:ext cx="2377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36" name="Google Shape;136;p19"/>
          <p:cNvSpPr txBox="1">
            <a:spLocks noGrp="1"/>
          </p:cNvSpPr>
          <p:nvPr>
            <p:ph type="title"/>
          </p:nvPr>
        </p:nvSpPr>
        <p:spPr>
          <a:xfrm>
            <a:off x="837113" y="1601438"/>
            <a:ext cx="180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None/>
              <a:defRPr sz="2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37" name="Google Shape;137;p19"/>
          <p:cNvSpPr txBox="1">
            <a:spLocks noGrp="1"/>
          </p:cNvSpPr>
          <p:nvPr>
            <p:ph type="title" idx="4"/>
          </p:nvPr>
        </p:nvSpPr>
        <p:spPr>
          <a:xfrm>
            <a:off x="6506888" y="1601438"/>
            <a:ext cx="180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None/>
              <a:defRPr sz="2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38" name="Google Shape;138;p19"/>
          <p:cNvSpPr txBox="1">
            <a:spLocks noGrp="1"/>
          </p:cNvSpPr>
          <p:nvPr>
            <p:ph type="title" idx="5"/>
          </p:nvPr>
        </p:nvSpPr>
        <p:spPr>
          <a:xfrm>
            <a:off x="3672000" y="1601438"/>
            <a:ext cx="180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None/>
              <a:defRPr sz="2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39" name="Google Shape;139;p19"/>
          <p:cNvSpPr txBox="1">
            <a:spLocks noGrp="1"/>
          </p:cNvSpPr>
          <p:nvPr>
            <p:ph type="title" idx="6"/>
          </p:nvPr>
        </p:nvSpPr>
        <p:spPr>
          <a:xfrm>
            <a:off x="714125" y="544075"/>
            <a:ext cx="77157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400"/>
              <a:buNone/>
              <a:defRPr sz="3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40" name="Google Shape;140;p19"/>
          <p:cNvSpPr txBox="1">
            <a:spLocks noGrp="1"/>
          </p:cNvSpPr>
          <p:nvPr>
            <p:ph type="subTitle" idx="7"/>
          </p:nvPr>
        </p:nvSpPr>
        <p:spPr>
          <a:xfrm>
            <a:off x="548363" y="3780188"/>
            <a:ext cx="2377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41" name="Google Shape;141;p19"/>
          <p:cNvSpPr txBox="1">
            <a:spLocks noGrp="1"/>
          </p:cNvSpPr>
          <p:nvPr>
            <p:ph type="subTitle" idx="8"/>
          </p:nvPr>
        </p:nvSpPr>
        <p:spPr>
          <a:xfrm>
            <a:off x="6218138" y="3780188"/>
            <a:ext cx="2377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42" name="Google Shape;142;p19"/>
          <p:cNvSpPr txBox="1">
            <a:spLocks noGrp="1"/>
          </p:cNvSpPr>
          <p:nvPr>
            <p:ph type="subTitle" idx="9"/>
          </p:nvPr>
        </p:nvSpPr>
        <p:spPr>
          <a:xfrm>
            <a:off x="3383250" y="3780188"/>
            <a:ext cx="2377500" cy="4572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1400"/>
            </a:lvl1pPr>
            <a:lvl2pPr lvl="1" algn="ctr" rtl="0">
              <a:spcBef>
                <a:spcPts val="0"/>
              </a:spcBef>
              <a:spcAft>
                <a:spcPts val="0"/>
              </a:spcAft>
              <a:buNone/>
              <a:defRPr sz="1400"/>
            </a:lvl2pPr>
            <a:lvl3pPr lvl="2" algn="ctr" rtl="0">
              <a:spcBef>
                <a:spcPts val="0"/>
              </a:spcBef>
              <a:spcAft>
                <a:spcPts val="0"/>
              </a:spcAft>
              <a:buNone/>
              <a:defRPr sz="1400"/>
            </a:lvl3pPr>
            <a:lvl4pPr lvl="3" algn="ctr" rtl="0">
              <a:spcBef>
                <a:spcPts val="0"/>
              </a:spcBef>
              <a:spcAft>
                <a:spcPts val="0"/>
              </a:spcAft>
              <a:buNone/>
              <a:defRPr sz="1400"/>
            </a:lvl4pPr>
            <a:lvl5pPr lvl="4" algn="ctr" rtl="0">
              <a:spcBef>
                <a:spcPts val="0"/>
              </a:spcBef>
              <a:spcAft>
                <a:spcPts val="0"/>
              </a:spcAft>
              <a:buNone/>
              <a:defRPr sz="1400"/>
            </a:lvl5pPr>
            <a:lvl6pPr lvl="5" algn="ctr" rtl="0">
              <a:spcBef>
                <a:spcPts val="0"/>
              </a:spcBef>
              <a:spcAft>
                <a:spcPts val="0"/>
              </a:spcAft>
              <a:buNone/>
              <a:defRPr sz="1400"/>
            </a:lvl6pPr>
            <a:lvl7pPr lvl="6" algn="ctr" rtl="0">
              <a:spcBef>
                <a:spcPts val="0"/>
              </a:spcBef>
              <a:spcAft>
                <a:spcPts val="0"/>
              </a:spcAft>
              <a:buNone/>
              <a:defRPr sz="1400"/>
            </a:lvl7pPr>
            <a:lvl8pPr lvl="7" algn="ctr" rtl="0">
              <a:spcBef>
                <a:spcPts val="0"/>
              </a:spcBef>
              <a:spcAft>
                <a:spcPts val="0"/>
              </a:spcAft>
              <a:buNone/>
              <a:defRPr sz="1400"/>
            </a:lvl8pPr>
            <a:lvl9pPr lvl="8" algn="ctr" rtl="0">
              <a:spcBef>
                <a:spcPts val="0"/>
              </a:spcBef>
              <a:spcAft>
                <a:spcPts val="0"/>
              </a:spcAft>
              <a:buNone/>
              <a:defRPr sz="1400"/>
            </a:lvl9pPr>
          </a:lstStyle>
          <a:p>
            <a:endParaRPr/>
          </a:p>
        </p:txBody>
      </p:sp>
      <p:sp>
        <p:nvSpPr>
          <p:cNvPr id="143" name="Google Shape;143;p19"/>
          <p:cNvSpPr txBox="1">
            <a:spLocks noGrp="1"/>
          </p:cNvSpPr>
          <p:nvPr>
            <p:ph type="title" idx="13"/>
          </p:nvPr>
        </p:nvSpPr>
        <p:spPr>
          <a:xfrm>
            <a:off x="837113" y="3344513"/>
            <a:ext cx="180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None/>
              <a:defRPr sz="2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44" name="Google Shape;144;p19"/>
          <p:cNvSpPr txBox="1">
            <a:spLocks noGrp="1"/>
          </p:cNvSpPr>
          <p:nvPr>
            <p:ph type="title" idx="14"/>
          </p:nvPr>
        </p:nvSpPr>
        <p:spPr>
          <a:xfrm>
            <a:off x="6506888" y="3344513"/>
            <a:ext cx="180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None/>
              <a:defRPr sz="2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45" name="Google Shape;145;p19"/>
          <p:cNvSpPr txBox="1">
            <a:spLocks noGrp="1"/>
          </p:cNvSpPr>
          <p:nvPr>
            <p:ph type="title" idx="15"/>
          </p:nvPr>
        </p:nvSpPr>
        <p:spPr>
          <a:xfrm>
            <a:off x="3672000" y="3344513"/>
            <a:ext cx="180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1800"/>
              <a:buNone/>
              <a:defRPr sz="20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SECTION_HEADER_1">
    <p:bg>
      <p:bgPr>
        <a:solidFill>
          <a:schemeClr val="lt2"/>
        </a:solidFill>
        <a:effectLst/>
      </p:bgPr>
    </p:bg>
    <p:spTree>
      <p:nvGrpSpPr>
        <p:cNvPr id="1" name="Shape 157"/>
        <p:cNvGrpSpPr/>
        <p:nvPr/>
      </p:nvGrpSpPr>
      <p:grpSpPr>
        <a:xfrm>
          <a:off x="0" y="0"/>
          <a:ext cx="0" cy="0"/>
          <a:chOff x="0" y="0"/>
          <a:chExt cx="0" cy="0"/>
        </a:xfrm>
      </p:grpSpPr>
      <p:pic>
        <p:nvPicPr>
          <p:cNvPr id="158" name="Google Shape;158;p21"/>
          <p:cNvPicPr preferRelativeResize="0"/>
          <p:nvPr/>
        </p:nvPicPr>
        <p:blipFill>
          <a:blip r:embed="rId2">
            <a:alphaModFix amt="35000"/>
          </a:blip>
          <a:stretch>
            <a:fillRect/>
          </a:stretch>
        </p:blipFill>
        <p:spPr>
          <a:xfrm>
            <a:off x="1176338" y="1157288"/>
            <a:ext cx="6791325" cy="2828925"/>
          </a:xfrm>
          <a:prstGeom prst="rect">
            <a:avLst/>
          </a:prstGeom>
          <a:noFill/>
          <a:ln>
            <a:noFill/>
          </a:ln>
        </p:spPr>
      </p:pic>
      <p:sp>
        <p:nvSpPr>
          <p:cNvPr id="159" name="Google Shape;159;p21"/>
          <p:cNvSpPr txBox="1">
            <a:spLocks noGrp="1"/>
          </p:cNvSpPr>
          <p:nvPr>
            <p:ph type="subTitle" idx="1"/>
          </p:nvPr>
        </p:nvSpPr>
        <p:spPr>
          <a:xfrm>
            <a:off x="2863350" y="3448131"/>
            <a:ext cx="3417300" cy="410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2000"/>
            </a:lvl1pPr>
            <a:lvl2pPr lvl="1" rtl="0">
              <a:spcBef>
                <a:spcPts val="0"/>
              </a:spcBef>
              <a:spcAft>
                <a:spcPts val="0"/>
              </a:spcAft>
              <a:buNone/>
              <a:defRPr sz="2000"/>
            </a:lvl2pPr>
            <a:lvl3pPr lvl="2" rtl="0">
              <a:spcBef>
                <a:spcPts val="0"/>
              </a:spcBef>
              <a:spcAft>
                <a:spcPts val="0"/>
              </a:spcAft>
              <a:buNone/>
              <a:defRPr sz="2000"/>
            </a:lvl3pPr>
            <a:lvl4pPr lvl="3" rtl="0">
              <a:spcBef>
                <a:spcPts val="0"/>
              </a:spcBef>
              <a:spcAft>
                <a:spcPts val="0"/>
              </a:spcAft>
              <a:buNone/>
              <a:defRPr sz="2000"/>
            </a:lvl4pPr>
            <a:lvl5pPr lvl="4" rtl="0">
              <a:spcBef>
                <a:spcPts val="0"/>
              </a:spcBef>
              <a:spcAft>
                <a:spcPts val="0"/>
              </a:spcAft>
              <a:buNone/>
              <a:defRPr sz="2000"/>
            </a:lvl5pPr>
            <a:lvl6pPr lvl="5" rtl="0">
              <a:spcBef>
                <a:spcPts val="0"/>
              </a:spcBef>
              <a:spcAft>
                <a:spcPts val="0"/>
              </a:spcAft>
              <a:buNone/>
              <a:defRPr sz="2000"/>
            </a:lvl6pPr>
            <a:lvl7pPr lvl="6" rtl="0">
              <a:spcBef>
                <a:spcPts val="0"/>
              </a:spcBef>
              <a:spcAft>
                <a:spcPts val="0"/>
              </a:spcAft>
              <a:buNone/>
              <a:defRPr sz="2000"/>
            </a:lvl7pPr>
            <a:lvl8pPr lvl="7" rtl="0">
              <a:spcBef>
                <a:spcPts val="0"/>
              </a:spcBef>
              <a:spcAft>
                <a:spcPts val="0"/>
              </a:spcAft>
              <a:buNone/>
              <a:defRPr sz="2000"/>
            </a:lvl8pPr>
            <a:lvl9pPr lvl="8" rtl="0">
              <a:spcBef>
                <a:spcPts val="0"/>
              </a:spcBef>
              <a:spcAft>
                <a:spcPts val="0"/>
              </a:spcAft>
              <a:buNone/>
              <a:defRPr sz="2000"/>
            </a:lvl9pPr>
          </a:lstStyle>
          <a:p>
            <a:endParaRPr/>
          </a:p>
        </p:txBody>
      </p:sp>
      <p:sp>
        <p:nvSpPr>
          <p:cNvPr id="160" name="Google Shape;160;p21"/>
          <p:cNvSpPr txBox="1">
            <a:spLocks noGrp="1"/>
          </p:cNvSpPr>
          <p:nvPr>
            <p:ph type="title"/>
          </p:nvPr>
        </p:nvSpPr>
        <p:spPr>
          <a:xfrm>
            <a:off x="1345800" y="1284969"/>
            <a:ext cx="6452400" cy="2067300"/>
          </a:xfrm>
          <a:prstGeom prst="rect">
            <a:avLst/>
          </a:prstGeom>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accent2"/>
              </a:buClr>
              <a:buSzPts val="2400"/>
              <a:buNone/>
              <a:defRPr sz="2900">
                <a:solidFill>
                  <a:schemeClr val="dk2"/>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61" name="Google Shape;161;p21"/>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14"/>
        <p:cNvGrpSpPr/>
        <p:nvPr/>
      </p:nvGrpSpPr>
      <p:grpSpPr>
        <a:xfrm>
          <a:off x="0" y="0"/>
          <a:ext cx="0" cy="0"/>
          <a:chOff x="0" y="0"/>
          <a:chExt cx="0" cy="0"/>
        </a:xfrm>
      </p:grpSpPr>
      <p:pic>
        <p:nvPicPr>
          <p:cNvPr id="15" name="Google Shape;15;p3"/>
          <p:cNvPicPr preferRelativeResize="0"/>
          <p:nvPr/>
        </p:nvPicPr>
        <p:blipFill>
          <a:blip r:embed="rId2">
            <a:alphaModFix amt="55000"/>
          </a:blip>
          <a:stretch>
            <a:fillRect/>
          </a:stretch>
        </p:blipFill>
        <p:spPr>
          <a:xfrm>
            <a:off x="5916772" y="0"/>
            <a:ext cx="3227225" cy="3330400"/>
          </a:xfrm>
          <a:prstGeom prst="rect">
            <a:avLst/>
          </a:prstGeom>
          <a:noFill/>
          <a:ln>
            <a:noFill/>
          </a:ln>
        </p:spPr>
      </p:pic>
      <p:sp>
        <p:nvSpPr>
          <p:cNvPr id="16" name="Google Shape;16;p3"/>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714125" y="1572350"/>
            <a:ext cx="3248400" cy="1680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8" name="Google Shape;18;p3"/>
          <p:cNvSpPr txBox="1">
            <a:spLocks noGrp="1"/>
          </p:cNvSpPr>
          <p:nvPr>
            <p:ph type="title" idx="2"/>
          </p:nvPr>
        </p:nvSpPr>
        <p:spPr>
          <a:xfrm>
            <a:off x="714125" y="543950"/>
            <a:ext cx="1429200" cy="876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400"/>
              <a:buNone/>
              <a:defRPr sz="6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9" name="Google Shape;19;p3"/>
          <p:cNvSpPr txBox="1">
            <a:spLocks noGrp="1"/>
          </p:cNvSpPr>
          <p:nvPr>
            <p:ph type="subTitle" idx="1"/>
          </p:nvPr>
        </p:nvSpPr>
        <p:spPr>
          <a:xfrm>
            <a:off x="714125" y="3331275"/>
            <a:ext cx="2610300" cy="62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2"/>
        </a:solidFill>
        <a:effectLst/>
      </p:bgPr>
    </p:bg>
    <p:spTree>
      <p:nvGrpSpPr>
        <p:cNvPr id="1" name="Shape 20"/>
        <p:cNvGrpSpPr/>
        <p:nvPr/>
      </p:nvGrpSpPr>
      <p:grpSpPr>
        <a:xfrm>
          <a:off x="0" y="0"/>
          <a:ext cx="0" cy="0"/>
          <a:chOff x="0" y="0"/>
          <a:chExt cx="0" cy="0"/>
        </a:xfrm>
      </p:grpSpPr>
      <p:pic>
        <p:nvPicPr>
          <p:cNvPr id="21" name="Google Shape;21;p4"/>
          <p:cNvPicPr preferRelativeResize="0"/>
          <p:nvPr/>
        </p:nvPicPr>
        <p:blipFill>
          <a:blip r:embed="rId2">
            <a:alphaModFix amt="75000"/>
          </a:blip>
          <a:stretch>
            <a:fillRect/>
          </a:stretch>
        </p:blipFill>
        <p:spPr>
          <a:xfrm>
            <a:off x="0" y="0"/>
            <a:ext cx="2060450" cy="1984276"/>
          </a:xfrm>
          <a:prstGeom prst="rect">
            <a:avLst/>
          </a:prstGeom>
          <a:noFill/>
          <a:ln>
            <a:noFill/>
          </a:ln>
        </p:spPr>
      </p:pic>
      <p:pic>
        <p:nvPicPr>
          <p:cNvPr id="22" name="Google Shape;22;p4"/>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sp>
        <p:nvSpPr>
          <p:cNvPr id="23" name="Google Shape;23;p4"/>
          <p:cNvSpPr txBox="1">
            <a:spLocks noGrp="1"/>
          </p:cNvSpPr>
          <p:nvPr>
            <p:ph type="title"/>
          </p:nvPr>
        </p:nvSpPr>
        <p:spPr>
          <a:xfrm>
            <a:off x="714125" y="543950"/>
            <a:ext cx="7716000" cy="36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24" name="Google Shape;24;p4"/>
          <p:cNvSpPr txBox="1">
            <a:spLocks noGrp="1"/>
          </p:cNvSpPr>
          <p:nvPr>
            <p:ph type="body" idx="1"/>
          </p:nvPr>
        </p:nvSpPr>
        <p:spPr>
          <a:xfrm>
            <a:off x="714000" y="1064375"/>
            <a:ext cx="7716000" cy="32136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Font typeface="Abel"/>
              <a:buChar char="●"/>
              <a:defRPr sz="1300"/>
            </a:lvl1pPr>
            <a:lvl2pPr marL="914400" lvl="1" indent="-311150" rtl="0">
              <a:spcBef>
                <a:spcPts val="1600"/>
              </a:spcBef>
              <a:spcAft>
                <a:spcPts val="0"/>
              </a:spcAft>
              <a:buSzPts val="1300"/>
              <a:buFont typeface="Roboto Condensed Light"/>
              <a:buChar char="○"/>
              <a:defRPr sz="1300"/>
            </a:lvl2pPr>
            <a:lvl3pPr marL="1371600" lvl="2" indent="-311150" rtl="0">
              <a:spcBef>
                <a:spcPts val="1600"/>
              </a:spcBef>
              <a:spcAft>
                <a:spcPts val="0"/>
              </a:spcAft>
              <a:buSzPts val="1300"/>
              <a:buFont typeface="Roboto Condensed Light"/>
              <a:buChar char="■"/>
              <a:defRPr sz="1300"/>
            </a:lvl3pPr>
            <a:lvl4pPr marL="1828800" lvl="3" indent="-311150" rtl="0">
              <a:spcBef>
                <a:spcPts val="1600"/>
              </a:spcBef>
              <a:spcAft>
                <a:spcPts val="0"/>
              </a:spcAft>
              <a:buSzPts val="1300"/>
              <a:buFont typeface="Roboto Condensed Light"/>
              <a:buChar char="●"/>
              <a:defRPr sz="1300"/>
            </a:lvl4pPr>
            <a:lvl5pPr marL="2286000" lvl="4" indent="-311150" rtl="0">
              <a:spcBef>
                <a:spcPts val="1600"/>
              </a:spcBef>
              <a:spcAft>
                <a:spcPts val="0"/>
              </a:spcAft>
              <a:buSzPts val="1300"/>
              <a:buFont typeface="Roboto Condensed Light"/>
              <a:buChar char="○"/>
              <a:defRPr sz="1300"/>
            </a:lvl5pPr>
            <a:lvl6pPr marL="2743200" lvl="5" indent="-311150" rtl="0">
              <a:spcBef>
                <a:spcPts val="1600"/>
              </a:spcBef>
              <a:spcAft>
                <a:spcPts val="0"/>
              </a:spcAft>
              <a:buSzPts val="1300"/>
              <a:buFont typeface="Roboto Condensed Light"/>
              <a:buChar char="■"/>
              <a:defRPr sz="1300"/>
            </a:lvl6pPr>
            <a:lvl7pPr marL="3200400" lvl="6" indent="-311150" rtl="0">
              <a:spcBef>
                <a:spcPts val="1600"/>
              </a:spcBef>
              <a:spcAft>
                <a:spcPts val="0"/>
              </a:spcAft>
              <a:buSzPts val="1300"/>
              <a:buFont typeface="Roboto Condensed Light"/>
              <a:buChar char="●"/>
              <a:defRPr sz="1300"/>
            </a:lvl7pPr>
            <a:lvl8pPr marL="3657600" lvl="7" indent="-311150" rtl="0">
              <a:spcBef>
                <a:spcPts val="1600"/>
              </a:spcBef>
              <a:spcAft>
                <a:spcPts val="0"/>
              </a:spcAft>
              <a:buSzPts val="1300"/>
              <a:buFont typeface="Roboto Condensed Light"/>
              <a:buChar char="○"/>
              <a:defRPr sz="1300"/>
            </a:lvl8pPr>
            <a:lvl9pPr marL="4114800" lvl="8" indent="-311150" rtl="0">
              <a:spcBef>
                <a:spcPts val="1600"/>
              </a:spcBef>
              <a:spcAft>
                <a:spcPts val="1600"/>
              </a:spcAft>
              <a:buSzPts val="1300"/>
              <a:buFont typeface="Roboto Condensed Light"/>
              <a:buChar char="■"/>
              <a:defRPr sz="1300"/>
            </a:lvl9pPr>
          </a:lstStyle>
          <a:p>
            <a:endParaRPr/>
          </a:p>
        </p:txBody>
      </p:sp>
      <p:sp>
        <p:nvSpPr>
          <p:cNvPr id="25" name="Google Shape;25;p4"/>
          <p:cNvSpPr/>
          <p:nvPr/>
        </p:nvSpPr>
        <p:spPr>
          <a:xfrm>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2"/>
        </a:solidFill>
        <a:effectLst/>
      </p:bgPr>
    </p:bg>
    <p:spTree>
      <p:nvGrpSpPr>
        <p:cNvPr id="1" name="Shape 34"/>
        <p:cNvGrpSpPr/>
        <p:nvPr/>
      </p:nvGrpSpPr>
      <p:grpSpPr>
        <a:xfrm>
          <a:off x="0" y="0"/>
          <a:ext cx="0" cy="0"/>
          <a:chOff x="0" y="0"/>
          <a:chExt cx="0" cy="0"/>
        </a:xfrm>
      </p:grpSpPr>
      <p:pic>
        <p:nvPicPr>
          <p:cNvPr id="35" name="Google Shape;35;p6"/>
          <p:cNvPicPr preferRelativeResize="0"/>
          <p:nvPr/>
        </p:nvPicPr>
        <p:blipFill>
          <a:blip r:embed="rId2">
            <a:alphaModFix amt="75000"/>
          </a:blip>
          <a:stretch>
            <a:fillRect/>
          </a:stretch>
        </p:blipFill>
        <p:spPr>
          <a:xfrm>
            <a:off x="0" y="0"/>
            <a:ext cx="2060450" cy="1984276"/>
          </a:xfrm>
          <a:prstGeom prst="rect">
            <a:avLst/>
          </a:prstGeom>
          <a:noFill/>
          <a:ln>
            <a:noFill/>
          </a:ln>
        </p:spPr>
      </p:pic>
      <p:pic>
        <p:nvPicPr>
          <p:cNvPr id="36" name="Google Shape;36;p6"/>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sp>
        <p:nvSpPr>
          <p:cNvPr id="37" name="Google Shape;37;p6"/>
          <p:cNvSpPr txBox="1">
            <a:spLocks noGrp="1"/>
          </p:cNvSpPr>
          <p:nvPr>
            <p:ph type="title"/>
          </p:nvPr>
        </p:nvSpPr>
        <p:spPr>
          <a:xfrm>
            <a:off x="714125" y="546825"/>
            <a:ext cx="7716000" cy="365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38" name="Google Shape;38;p6"/>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pic>
        <p:nvPicPr>
          <p:cNvPr id="40" name="Google Shape;40;p7"/>
          <p:cNvPicPr preferRelativeResize="0"/>
          <p:nvPr/>
        </p:nvPicPr>
        <p:blipFill>
          <a:blip r:embed="rId2">
            <a:alphaModFix amt="75000"/>
          </a:blip>
          <a:stretch>
            <a:fillRect/>
          </a:stretch>
        </p:blipFill>
        <p:spPr>
          <a:xfrm>
            <a:off x="0" y="0"/>
            <a:ext cx="2060450" cy="1984276"/>
          </a:xfrm>
          <a:prstGeom prst="rect">
            <a:avLst/>
          </a:prstGeom>
          <a:noFill/>
          <a:ln>
            <a:noFill/>
          </a:ln>
        </p:spPr>
      </p:pic>
      <p:pic>
        <p:nvPicPr>
          <p:cNvPr id="41" name="Google Shape;41;p7"/>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sp>
        <p:nvSpPr>
          <p:cNvPr id="42" name="Google Shape;42;p7"/>
          <p:cNvSpPr txBox="1">
            <a:spLocks noGrp="1"/>
          </p:cNvSpPr>
          <p:nvPr>
            <p:ph type="body" idx="1"/>
          </p:nvPr>
        </p:nvSpPr>
        <p:spPr>
          <a:xfrm>
            <a:off x="714125" y="1317600"/>
            <a:ext cx="4962900" cy="2508300"/>
          </a:xfrm>
          <a:prstGeom prst="rect">
            <a:avLst/>
          </a:prstGeom>
        </p:spPr>
        <p:txBody>
          <a:bodyPr spcFirstLastPara="1" wrap="square" lIns="91425" tIns="91425" rIns="91425" bIns="91425" anchor="ctr" anchorCtr="0">
            <a:noAutofit/>
          </a:bodyPr>
          <a:lstStyle>
            <a:lvl1pPr marL="457200" lvl="0" indent="-311150" rtl="0">
              <a:lnSpc>
                <a:spcPct val="100000"/>
              </a:lnSpc>
              <a:spcBef>
                <a:spcPts val="0"/>
              </a:spcBef>
              <a:spcAft>
                <a:spcPts val="0"/>
              </a:spcAft>
              <a:buSzPts val="1300"/>
              <a:buChar char="●"/>
              <a:defRPr sz="1400"/>
            </a:lvl1pPr>
            <a:lvl2pPr marL="914400" lvl="1" indent="-311150" rtl="0">
              <a:spcBef>
                <a:spcPts val="0"/>
              </a:spcBef>
              <a:spcAft>
                <a:spcPts val="0"/>
              </a:spcAft>
              <a:buSzPts val="1300"/>
              <a:buChar char="○"/>
              <a:defRPr sz="1300"/>
            </a:lvl2pPr>
            <a:lvl3pPr marL="1371600" lvl="2" indent="-311150" rtl="0">
              <a:spcBef>
                <a:spcPts val="1600"/>
              </a:spcBef>
              <a:spcAft>
                <a:spcPts val="0"/>
              </a:spcAft>
              <a:buSzPts val="1300"/>
              <a:buChar char="■"/>
              <a:defRPr sz="1300"/>
            </a:lvl3pPr>
            <a:lvl4pPr marL="1828800" lvl="3" indent="-311150" rtl="0">
              <a:spcBef>
                <a:spcPts val="1600"/>
              </a:spcBef>
              <a:spcAft>
                <a:spcPts val="0"/>
              </a:spcAft>
              <a:buSzPts val="1300"/>
              <a:buChar char="●"/>
              <a:defRPr sz="1300"/>
            </a:lvl4pPr>
            <a:lvl5pPr marL="2286000" lvl="4" indent="-311150" rtl="0">
              <a:spcBef>
                <a:spcPts val="1600"/>
              </a:spcBef>
              <a:spcAft>
                <a:spcPts val="0"/>
              </a:spcAft>
              <a:buSzPts val="1300"/>
              <a:buChar char="○"/>
              <a:defRPr sz="1300"/>
            </a:lvl5pPr>
            <a:lvl6pPr marL="2743200" lvl="5" indent="-311150" rtl="0">
              <a:spcBef>
                <a:spcPts val="1600"/>
              </a:spcBef>
              <a:spcAft>
                <a:spcPts val="0"/>
              </a:spcAft>
              <a:buSzPts val="1300"/>
              <a:buChar char="■"/>
              <a:defRPr sz="1300"/>
            </a:lvl6pPr>
            <a:lvl7pPr marL="3200400" lvl="6" indent="-311150" rtl="0">
              <a:spcBef>
                <a:spcPts val="1600"/>
              </a:spcBef>
              <a:spcAft>
                <a:spcPts val="0"/>
              </a:spcAft>
              <a:buSzPts val="1300"/>
              <a:buChar char="●"/>
              <a:defRPr sz="1300"/>
            </a:lvl7pPr>
            <a:lvl8pPr marL="3657600" lvl="7" indent="-311150" rtl="0">
              <a:spcBef>
                <a:spcPts val="1600"/>
              </a:spcBef>
              <a:spcAft>
                <a:spcPts val="0"/>
              </a:spcAft>
              <a:buSzPts val="1300"/>
              <a:buChar char="○"/>
              <a:defRPr sz="1300"/>
            </a:lvl8pPr>
            <a:lvl9pPr marL="4114800" lvl="8" indent="-311150" rtl="0">
              <a:spcBef>
                <a:spcPts val="1600"/>
              </a:spcBef>
              <a:spcAft>
                <a:spcPts val="1600"/>
              </a:spcAft>
              <a:buSzPts val="1300"/>
              <a:buChar char="■"/>
              <a:defRPr sz="1300"/>
            </a:lvl9pPr>
          </a:lstStyle>
          <a:p>
            <a:endParaRPr/>
          </a:p>
        </p:txBody>
      </p:sp>
      <p:sp>
        <p:nvSpPr>
          <p:cNvPr id="43" name="Google Shape;43;p7"/>
          <p:cNvSpPr txBox="1">
            <a:spLocks noGrp="1"/>
          </p:cNvSpPr>
          <p:nvPr>
            <p:ph type="title"/>
          </p:nvPr>
        </p:nvSpPr>
        <p:spPr>
          <a:xfrm>
            <a:off x="714125" y="543950"/>
            <a:ext cx="7715700" cy="36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44" name="Google Shape;44;p7"/>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5"/>
        <p:cNvGrpSpPr/>
        <p:nvPr/>
      </p:nvGrpSpPr>
      <p:grpSpPr>
        <a:xfrm>
          <a:off x="0" y="0"/>
          <a:ext cx="0" cy="0"/>
          <a:chOff x="0" y="0"/>
          <a:chExt cx="0" cy="0"/>
        </a:xfrm>
      </p:grpSpPr>
      <p:pic>
        <p:nvPicPr>
          <p:cNvPr id="46" name="Google Shape;46;p8"/>
          <p:cNvPicPr preferRelativeResize="0"/>
          <p:nvPr/>
        </p:nvPicPr>
        <p:blipFill>
          <a:blip r:embed="rId2">
            <a:alphaModFix amt="35000"/>
          </a:blip>
          <a:stretch>
            <a:fillRect/>
          </a:stretch>
        </p:blipFill>
        <p:spPr>
          <a:xfrm>
            <a:off x="1176338" y="1157288"/>
            <a:ext cx="6791325" cy="2828925"/>
          </a:xfrm>
          <a:prstGeom prst="rect">
            <a:avLst/>
          </a:prstGeom>
          <a:noFill/>
          <a:ln>
            <a:noFill/>
          </a:ln>
        </p:spPr>
      </p:pic>
      <p:sp>
        <p:nvSpPr>
          <p:cNvPr id="47" name="Google Shape;47;p8"/>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title"/>
          </p:nvPr>
        </p:nvSpPr>
        <p:spPr>
          <a:xfrm>
            <a:off x="2230800" y="1304550"/>
            <a:ext cx="4682400" cy="253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7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49"/>
        <p:cNvGrpSpPr/>
        <p:nvPr/>
      </p:nvGrpSpPr>
      <p:grpSpPr>
        <a:xfrm>
          <a:off x="0" y="0"/>
          <a:ext cx="0" cy="0"/>
          <a:chOff x="0" y="0"/>
          <a:chExt cx="0" cy="0"/>
        </a:xfrm>
      </p:grpSpPr>
      <p:pic>
        <p:nvPicPr>
          <p:cNvPr id="50" name="Google Shape;50;p9"/>
          <p:cNvPicPr preferRelativeResize="0"/>
          <p:nvPr/>
        </p:nvPicPr>
        <p:blipFill>
          <a:blip r:embed="rId2">
            <a:alphaModFix amt="55000"/>
          </a:blip>
          <a:stretch>
            <a:fillRect/>
          </a:stretch>
        </p:blipFill>
        <p:spPr>
          <a:xfrm flipH="1">
            <a:off x="2958360" y="1779725"/>
            <a:ext cx="3227225" cy="3330400"/>
          </a:xfrm>
          <a:prstGeom prst="rect">
            <a:avLst/>
          </a:prstGeom>
          <a:noFill/>
          <a:ln>
            <a:noFill/>
          </a:ln>
        </p:spPr>
      </p:pic>
      <p:sp>
        <p:nvSpPr>
          <p:cNvPr id="51" name="Google Shape;51;p9"/>
          <p:cNvSpPr txBox="1">
            <a:spLocks noGrp="1"/>
          </p:cNvSpPr>
          <p:nvPr>
            <p:ph type="title"/>
          </p:nvPr>
        </p:nvSpPr>
        <p:spPr>
          <a:xfrm>
            <a:off x="714120" y="1576894"/>
            <a:ext cx="3060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2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52" name="Google Shape;52;p9"/>
          <p:cNvSpPr txBox="1">
            <a:spLocks noGrp="1"/>
          </p:cNvSpPr>
          <p:nvPr>
            <p:ph type="title" idx="2"/>
          </p:nvPr>
        </p:nvSpPr>
        <p:spPr>
          <a:xfrm>
            <a:off x="714125" y="546825"/>
            <a:ext cx="77157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53" name="Google Shape;53;p9"/>
          <p:cNvSpPr txBox="1">
            <a:spLocks noGrp="1"/>
          </p:cNvSpPr>
          <p:nvPr>
            <p:ph type="subTitle" idx="1"/>
          </p:nvPr>
        </p:nvSpPr>
        <p:spPr>
          <a:xfrm>
            <a:off x="714125" y="1995206"/>
            <a:ext cx="2650200" cy="15714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54" name="Google Shape;54;p9"/>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SECTION_TITLE_AND_DESCRIPTION_1">
    <p:bg>
      <p:bgPr>
        <a:solidFill>
          <a:schemeClr val="lt2"/>
        </a:solidFill>
        <a:effectLst/>
      </p:bgPr>
    </p:bg>
    <p:spTree>
      <p:nvGrpSpPr>
        <p:cNvPr id="1" name="Shape 63"/>
        <p:cNvGrpSpPr/>
        <p:nvPr/>
      </p:nvGrpSpPr>
      <p:grpSpPr>
        <a:xfrm>
          <a:off x="0" y="0"/>
          <a:ext cx="0" cy="0"/>
          <a:chOff x="0" y="0"/>
          <a:chExt cx="0" cy="0"/>
        </a:xfrm>
      </p:grpSpPr>
      <p:pic>
        <p:nvPicPr>
          <p:cNvPr id="64" name="Google Shape;64;p13"/>
          <p:cNvPicPr preferRelativeResize="0"/>
          <p:nvPr/>
        </p:nvPicPr>
        <p:blipFill>
          <a:blip r:embed="rId2">
            <a:alphaModFix amt="55000"/>
          </a:blip>
          <a:stretch>
            <a:fillRect/>
          </a:stretch>
        </p:blipFill>
        <p:spPr>
          <a:xfrm flipH="1">
            <a:off x="5563410" y="758425"/>
            <a:ext cx="3227225" cy="3330400"/>
          </a:xfrm>
          <a:prstGeom prst="rect">
            <a:avLst/>
          </a:prstGeom>
          <a:noFill/>
          <a:ln>
            <a:noFill/>
          </a:ln>
        </p:spPr>
      </p:pic>
      <p:sp>
        <p:nvSpPr>
          <p:cNvPr id="65" name="Google Shape;65;p13"/>
          <p:cNvSpPr txBox="1">
            <a:spLocks noGrp="1"/>
          </p:cNvSpPr>
          <p:nvPr>
            <p:ph type="title"/>
          </p:nvPr>
        </p:nvSpPr>
        <p:spPr>
          <a:xfrm>
            <a:off x="714120" y="2110294"/>
            <a:ext cx="3060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2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66" name="Google Shape;66;p13"/>
          <p:cNvSpPr txBox="1">
            <a:spLocks noGrp="1"/>
          </p:cNvSpPr>
          <p:nvPr>
            <p:ph type="title" idx="2"/>
          </p:nvPr>
        </p:nvSpPr>
        <p:spPr>
          <a:xfrm>
            <a:off x="714125" y="570900"/>
            <a:ext cx="5384400" cy="761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67" name="Google Shape;67;p13"/>
          <p:cNvSpPr txBox="1">
            <a:spLocks noGrp="1"/>
          </p:cNvSpPr>
          <p:nvPr>
            <p:ph type="subTitle" idx="1"/>
          </p:nvPr>
        </p:nvSpPr>
        <p:spPr>
          <a:xfrm>
            <a:off x="714125" y="2178149"/>
            <a:ext cx="2650200" cy="901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68" name="Google Shape;68;p13"/>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2pPr>
            <a:lvl3pPr marL="1371600" lvl="2"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3pPr>
            <a:lvl4pPr marL="1828800" lvl="3"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4pPr>
            <a:lvl5pPr marL="2286000" lvl="4"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5pPr>
            <a:lvl6pPr marL="2743200" lvl="5"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6pPr>
            <a:lvl7pPr marL="3200400" lvl="6"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7pPr>
            <a:lvl8pPr marL="3657600" lvl="7"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8pPr>
            <a:lvl9pPr marL="4114800" lvl="8" indent="-342900">
              <a:lnSpc>
                <a:spcPct val="115000"/>
              </a:lnSpc>
              <a:spcBef>
                <a:spcPts val="1600"/>
              </a:spcBef>
              <a:spcAft>
                <a:spcPts val="1600"/>
              </a:spcAft>
              <a:buClr>
                <a:schemeClr val="dk2"/>
              </a:buClr>
              <a:buSzPts val="1800"/>
              <a:buFont typeface="Roboto"/>
              <a:buChar char="■"/>
              <a:defRPr sz="1800">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8" r:id="rId8"/>
    <p:sldLayoutId id="2147483659" r:id="rId9"/>
    <p:sldLayoutId id="2147483660" r:id="rId10"/>
    <p:sldLayoutId id="2147483661" r:id="rId11"/>
    <p:sldLayoutId id="2147483662" r:id="rId12"/>
    <p:sldLayoutId id="2147483665" r:id="rId13"/>
    <p:sldLayoutId id="214748366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Điều Gì Khiến Bạn Thức Giấc Mỗi Sáng_ - YouTube - Google Chrome 2021-03-27 11-56-23_Tri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10863256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AB3B8C7-D32E-46EF-B799-53D1918170EA}"/>
              </a:ext>
            </a:extLst>
          </p:cNvPr>
          <p:cNvSpPr>
            <a:spLocks noGrp="1"/>
          </p:cNvSpPr>
          <p:nvPr>
            <p:ph type="title" idx="2"/>
          </p:nvPr>
        </p:nvSpPr>
        <p:spPr>
          <a:xfrm>
            <a:off x="1255612" y="607492"/>
            <a:ext cx="7176006" cy="761700"/>
          </a:xfrm>
        </p:spPr>
        <p:txBody>
          <a:bodyPr/>
          <a:lstStyle/>
          <a:p>
            <a:pPr algn="ctr"/>
            <a:r>
              <a:rPr lang="vi-VN"/>
              <a:t>6. </a:t>
            </a:r>
            <a:r>
              <a:rPr lang="en-US"/>
              <a:t>Tự động viên bản thân rằng bạn có thể hoàn thành mọi việc.</a:t>
            </a:r>
            <a:r>
              <a:rPr lang="en-US" b="0"/>
              <a:t> </a:t>
            </a:r>
            <a:endParaRPr lang="vi-VN"/>
          </a:p>
        </p:txBody>
      </p:sp>
      <p:sp>
        <p:nvSpPr>
          <p:cNvPr id="10" name="Google Shape;15793;p52">
            <a:extLst>
              <a:ext uri="{FF2B5EF4-FFF2-40B4-BE49-F238E27FC236}">
                <a16:creationId xmlns:a16="http://schemas.microsoft.com/office/drawing/2014/main" id="{2237145C-ADC5-4E8B-B786-279475CA326D}"/>
              </a:ext>
            </a:extLst>
          </p:cNvPr>
          <p:cNvSpPr txBox="1">
            <a:spLocks/>
          </p:cNvSpPr>
          <p:nvPr/>
        </p:nvSpPr>
        <p:spPr>
          <a:xfrm>
            <a:off x="2119087" y="1981928"/>
            <a:ext cx="4840514" cy="523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Libre Baskerville"/>
              <a:buNone/>
              <a:defRPr sz="2800" b="1" i="0" u="none" strike="noStrike" cap="none">
                <a:solidFill>
                  <a:schemeClr val="dk2"/>
                </a:solidFill>
                <a:latin typeface="Libre Baskerville"/>
                <a:ea typeface="Libre Baskerville"/>
                <a:cs typeface="Libre Baskerville"/>
                <a:sym typeface="Libre Baskerville"/>
              </a:defRPr>
            </a:lvl1pPr>
            <a:lvl2pPr marR="0" lvl="1"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chemeClr val="dk2"/>
              </a:buClr>
              <a:buSzPts val="2800"/>
              <a:buFont typeface="Arial"/>
              <a:buNone/>
              <a:defRPr sz="2800" b="0" i="0" u="none" strike="noStrike" cap="none">
                <a:solidFill>
                  <a:schemeClr val="dk2"/>
                </a:solidFill>
                <a:latin typeface="Arial"/>
                <a:ea typeface="Arial"/>
                <a:cs typeface="Arial"/>
                <a:sym typeface="Arial"/>
              </a:defRPr>
            </a:lvl9pPr>
          </a:lstStyle>
          <a:p>
            <a:pPr algn="ctr"/>
            <a:r>
              <a:rPr lang="vi-VN" sz="1800" b="0"/>
              <a:t>Nếu bạn bắt gặp mình đang nghĩ “Hôm nay có nhiều việc phải làm quá. Chắc mình chẳng thể nào làm xong được”, bạn có thể nói “Nếu bắt đầu ngay bây giờ thì thế nào mình cũng hoàn thành trước thời hạn</a:t>
            </a:r>
            <a:r>
              <a:rPr lang="vi-VN" b="0"/>
              <a:t>.”</a:t>
            </a:r>
            <a:endParaRPr lang="vi-VN" sz="2200"/>
          </a:p>
        </p:txBody>
      </p:sp>
      <p:sp>
        <p:nvSpPr>
          <p:cNvPr id="13" name="Google Shape;15802;p52">
            <a:extLst>
              <a:ext uri="{FF2B5EF4-FFF2-40B4-BE49-F238E27FC236}">
                <a16:creationId xmlns:a16="http://schemas.microsoft.com/office/drawing/2014/main" id="{A506D627-F4FF-4477-BD08-915128E58E8B}"/>
              </a:ext>
            </a:extLst>
          </p:cNvPr>
          <p:cNvSpPr/>
          <p:nvPr/>
        </p:nvSpPr>
        <p:spPr>
          <a:xfrm rot="-487663">
            <a:off x="99507" y="1127756"/>
            <a:ext cx="2167912" cy="2754745"/>
          </a:xfrm>
          <a:custGeom>
            <a:avLst/>
            <a:gdLst/>
            <a:ahLst/>
            <a:cxnLst/>
            <a:rect l="l" t="t" r="r" b="b"/>
            <a:pathLst>
              <a:path w="51062" h="64884" extrusionOk="0">
                <a:moveTo>
                  <a:pt x="47949" y="3049"/>
                </a:moveTo>
                <a:lnTo>
                  <a:pt x="47949" y="3049"/>
                </a:lnTo>
                <a:cubicBezTo>
                  <a:pt x="46163" y="5133"/>
                  <a:pt x="44413" y="7240"/>
                  <a:pt x="42663" y="9335"/>
                </a:cubicBezTo>
                <a:lnTo>
                  <a:pt x="42710" y="8716"/>
                </a:lnTo>
                <a:cubicBezTo>
                  <a:pt x="42782" y="7907"/>
                  <a:pt x="42937" y="7097"/>
                  <a:pt x="42889" y="6287"/>
                </a:cubicBezTo>
                <a:cubicBezTo>
                  <a:pt x="43020" y="6204"/>
                  <a:pt x="43151" y="6121"/>
                  <a:pt x="43306" y="6037"/>
                </a:cubicBezTo>
                <a:lnTo>
                  <a:pt x="43306" y="6037"/>
                </a:lnTo>
                <a:cubicBezTo>
                  <a:pt x="43151" y="6895"/>
                  <a:pt x="42949" y="7752"/>
                  <a:pt x="42758" y="8609"/>
                </a:cubicBezTo>
                <a:cubicBezTo>
                  <a:pt x="42715" y="8737"/>
                  <a:pt x="42804" y="8810"/>
                  <a:pt x="42898" y="8810"/>
                </a:cubicBezTo>
                <a:cubicBezTo>
                  <a:pt x="42961" y="8810"/>
                  <a:pt x="43027" y="8776"/>
                  <a:pt x="43056" y="8704"/>
                </a:cubicBezTo>
                <a:cubicBezTo>
                  <a:pt x="43425" y="7776"/>
                  <a:pt x="43603" y="6776"/>
                  <a:pt x="43699" y="5787"/>
                </a:cubicBezTo>
                <a:cubicBezTo>
                  <a:pt x="45139" y="4906"/>
                  <a:pt x="46568" y="4001"/>
                  <a:pt x="47949" y="3049"/>
                </a:cubicBezTo>
                <a:close/>
                <a:moveTo>
                  <a:pt x="50045" y="1513"/>
                </a:moveTo>
                <a:lnTo>
                  <a:pt x="50045" y="1513"/>
                </a:lnTo>
                <a:cubicBezTo>
                  <a:pt x="49902" y="1942"/>
                  <a:pt x="49140" y="3609"/>
                  <a:pt x="48961" y="4275"/>
                </a:cubicBezTo>
                <a:cubicBezTo>
                  <a:pt x="48533" y="5883"/>
                  <a:pt x="48223" y="7609"/>
                  <a:pt x="47818" y="9312"/>
                </a:cubicBezTo>
                <a:lnTo>
                  <a:pt x="47771" y="9312"/>
                </a:lnTo>
                <a:cubicBezTo>
                  <a:pt x="46092" y="9716"/>
                  <a:pt x="44270" y="10252"/>
                  <a:pt x="42603" y="11026"/>
                </a:cubicBezTo>
                <a:cubicBezTo>
                  <a:pt x="43353" y="10074"/>
                  <a:pt x="44115" y="9133"/>
                  <a:pt x="44854" y="8181"/>
                </a:cubicBezTo>
                <a:cubicBezTo>
                  <a:pt x="46342" y="6287"/>
                  <a:pt x="48294" y="4359"/>
                  <a:pt x="49497" y="2287"/>
                </a:cubicBezTo>
                <a:cubicBezTo>
                  <a:pt x="49664" y="1989"/>
                  <a:pt x="49795" y="1775"/>
                  <a:pt x="49878" y="1644"/>
                </a:cubicBezTo>
                <a:cubicBezTo>
                  <a:pt x="49949" y="1596"/>
                  <a:pt x="49997" y="1561"/>
                  <a:pt x="50045" y="1513"/>
                </a:cubicBezTo>
                <a:close/>
                <a:moveTo>
                  <a:pt x="42603" y="6454"/>
                </a:moveTo>
                <a:cubicBezTo>
                  <a:pt x="42389" y="7049"/>
                  <a:pt x="42306" y="7704"/>
                  <a:pt x="42234" y="8359"/>
                </a:cubicBezTo>
                <a:cubicBezTo>
                  <a:pt x="42175" y="8895"/>
                  <a:pt x="42115" y="9443"/>
                  <a:pt x="42115" y="9990"/>
                </a:cubicBezTo>
                <a:cubicBezTo>
                  <a:pt x="41817" y="10371"/>
                  <a:pt x="41508" y="10717"/>
                  <a:pt x="41210" y="11098"/>
                </a:cubicBezTo>
                <a:cubicBezTo>
                  <a:pt x="41532" y="9740"/>
                  <a:pt x="41770" y="8312"/>
                  <a:pt x="41817" y="6930"/>
                </a:cubicBezTo>
                <a:cubicBezTo>
                  <a:pt x="42091" y="6764"/>
                  <a:pt x="42341" y="6609"/>
                  <a:pt x="42603" y="6454"/>
                </a:cubicBezTo>
                <a:close/>
                <a:moveTo>
                  <a:pt x="41377" y="7192"/>
                </a:moveTo>
                <a:lnTo>
                  <a:pt x="41377" y="7192"/>
                </a:lnTo>
                <a:cubicBezTo>
                  <a:pt x="41032" y="8597"/>
                  <a:pt x="40865" y="10086"/>
                  <a:pt x="40805" y="11514"/>
                </a:cubicBezTo>
                <a:cubicBezTo>
                  <a:pt x="40805" y="11526"/>
                  <a:pt x="40817" y="11538"/>
                  <a:pt x="40817" y="11562"/>
                </a:cubicBezTo>
                <a:cubicBezTo>
                  <a:pt x="40698" y="11705"/>
                  <a:pt x="40567" y="11860"/>
                  <a:pt x="40448" y="12002"/>
                </a:cubicBezTo>
                <a:cubicBezTo>
                  <a:pt x="40567" y="11300"/>
                  <a:pt x="40627" y="10586"/>
                  <a:pt x="40674" y="9871"/>
                </a:cubicBezTo>
                <a:cubicBezTo>
                  <a:pt x="40722" y="9181"/>
                  <a:pt x="40817" y="8323"/>
                  <a:pt x="40746" y="7561"/>
                </a:cubicBezTo>
                <a:cubicBezTo>
                  <a:pt x="40948" y="7454"/>
                  <a:pt x="41163" y="7311"/>
                  <a:pt x="41377" y="7192"/>
                </a:cubicBezTo>
                <a:close/>
                <a:moveTo>
                  <a:pt x="40210" y="7895"/>
                </a:moveTo>
                <a:cubicBezTo>
                  <a:pt x="40186" y="8383"/>
                  <a:pt x="40198" y="8883"/>
                  <a:pt x="40151" y="9324"/>
                </a:cubicBezTo>
                <a:cubicBezTo>
                  <a:pt x="40067" y="10455"/>
                  <a:pt x="39912" y="11574"/>
                  <a:pt x="39805" y="12693"/>
                </a:cubicBezTo>
                <a:cubicBezTo>
                  <a:pt x="39662" y="12812"/>
                  <a:pt x="39496" y="12931"/>
                  <a:pt x="39365" y="13062"/>
                </a:cubicBezTo>
                <a:cubicBezTo>
                  <a:pt x="39627" y="11479"/>
                  <a:pt x="39710" y="9847"/>
                  <a:pt x="39603" y="8264"/>
                </a:cubicBezTo>
                <a:cubicBezTo>
                  <a:pt x="39805" y="8145"/>
                  <a:pt x="40008" y="8014"/>
                  <a:pt x="40210" y="7895"/>
                </a:cubicBezTo>
                <a:close/>
                <a:moveTo>
                  <a:pt x="11076" y="46590"/>
                </a:moveTo>
                <a:cubicBezTo>
                  <a:pt x="10849" y="46959"/>
                  <a:pt x="10623" y="47340"/>
                  <a:pt x="10397" y="47685"/>
                </a:cubicBezTo>
                <a:cubicBezTo>
                  <a:pt x="10325" y="47721"/>
                  <a:pt x="10278" y="47733"/>
                  <a:pt x="10218" y="47757"/>
                </a:cubicBezTo>
                <a:lnTo>
                  <a:pt x="11076" y="46590"/>
                </a:lnTo>
                <a:close/>
                <a:moveTo>
                  <a:pt x="9766" y="48674"/>
                </a:moveTo>
                <a:cubicBezTo>
                  <a:pt x="9528" y="49019"/>
                  <a:pt x="9290" y="49376"/>
                  <a:pt x="9016" y="49733"/>
                </a:cubicBezTo>
                <a:cubicBezTo>
                  <a:pt x="8980" y="49706"/>
                  <a:pt x="8958" y="49693"/>
                  <a:pt x="8924" y="49693"/>
                </a:cubicBezTo>
                <a:cubicBezTo>
                  <a:pt x="8912" y="49693"/>
                  <a:pt x="8900" y="49695"/>
                  <a:pt x="8885" y="49698"/>
                </a:cubicBezTo>
                <a:cubicBezTo>
                  <a:pt x="9111" y="49364"/>
                  <a:pt x="9325" y="49019"/>
                  <a:pt x="9563" y="48686"/>
                </a:cubicBezTo>
                <a:cubicBezTo>
                  <a:pt x="9623" y="48686"/>
                  <a:pt x="9706" y="48674"/>
                  <a:pt x="9766" y="48674"/>
                </a:cubicBezTo>
                <a:close/>
                <a:moveTo>
                  <a:pt x="39329" y="8454"/>
                </a:moveTo>
                <a:lnTo>
                  <a:pt x="39329" y="8454"/>
                </a:lnTo>
                <a:cubicBezTo>
                  <a:pt x="39198" y="10395"/>
                  <a:pt x="38936" y="12300"/>
                  <a:pt x="38650" y="14205"/>
                </a:cubicBezTo>
                <a:cubicBezTo>
                  <a:pt x="38377" y="14538"/>
                  <a:pt x="38103" y="14860"/>
                  <a:pt x="37829" y="15193"/>
                </a:cubicBezTo>
                <a:cubicBezTo>
                  <a:pt x="37960" y="14598"/>
                  <a:pt x="38007" y="13943"/>
                  <a:pt x="38019" y="13372"/>
                </a:cubicBezTo>
                <a:cubicBezTo>
                  <a:pt x="38019" y="13282"/>
                  <a:pt x="37954" y="13238"/>
                  <a:pt x="37888" y="13238"/>
                </a:cubicBezTo>
                <a:cubicBezTo>
                  <a:pt x="37823" y="13238"/>
                  <a:pt x="37757" y="13282"/>
                  <a:pt x="37757" y="13372"/>
                </a:cubicBezTo>
                <a:cubicBezTo>
                  <a:pt x="37710" y="14265"/>
                  <a:pt x="37424" y="15050"/>
                  <a:pt x="37245" y="15884"/>
                </a:cubicBezTo>
                <a:cubicBezTo>
                  <a:pt x="37210" y="15932"/>
                  <a:pt x="37174" y="15979"/>
                  <a:pt x="37126" y="16027"/>
                </a:cubicBezTo>
                <a:cubicBezTo>
                  <a:pt x="37341" y="15086"/>
                  <a:pt x="37531" y="14146"/>
                  <a:pt x="37769" y="13205"/>
                </a:cubicBezTo>
                <a:cubicBezTo>
                  <a:pt x="37806" y="13075"/>
                  <a:pt x="37687" y="12984"/>
                  <a:pt x="37576" y="12984"/>
                </a:cubicBezTo>
                <a:cubicBezTo>
                  <a:pt x="37504" y="12984"/>
                  <a:pt x="37435" y="13021"/>
                  <a:pt x="37412" y="13110"/>
                </a:cubicBezTo>
                <a:cubicBezTo>
                  <a:pt x="37126" y="14277"/>
                  <a:pt x="36817" y="15467"/>
                  <a:pt x="36591" y="16658"/>
                </a:cubicBezTo>
                <a:cubicBezTo>
                  <a:pt x="36460" y="16824"/>
                  <a:pt x="36305" y="16991"/>
                  <a:pt x="36174" y="17158"/>
                </a:cubicBezTo>
                <a:cubicBezTo>
                  <a:pt x="36352" y="16146"/>
                  <a:pt x="36472" y="15134"/>
                  <a:pt x="36555" y="14098"/>
                </a:cubicBezTo>
                <a:cubicBezTo>
                  <a:pt x="36561" y="14023"/>
                  <a:pt x="36506" y="13988"/>
                  <a:pt x="36446" y="13988"/>
                </a:cubicBezTo>
                <a:cubicBezTo>
                  <a:pt x="36392" y="13988"/>
                  <a:pt x="36334" y="14017"/>
                  <a:pt x="36317" y="14074"/>
                </a:cubicBezTo>
                <a:cubicBezTo>
                  <a:pt x="36281" y="14157"/>
                  <a:pt x="36233" y="14241"/>
                  <a:pt x="36210" y="14324"/>
                </a:cubicBezTo>
                <a:cubicBezTo>
                  <a:pt x="36174" y="14384"/>
                  <a:pt x="36222" y="14431"/>
                  <a:pt x="36269" y="14455"/>
                </a:cubicBezTo>
                <a:cubicBezTo>
                  <a:pt x="36150" y="15515"/>
                  <a:pt x="35983" y="16574"/>
                  <a:pt x="35793" y="17634"/>
                </a:cubicBezTo>
                <a:cubicBezTo>
                  <a:pt x="35579" y="17872"/>
                  <a:pt x="35376" y="18122"/>
                  <a:pt x="35162" y="18360"/>
                </a:cubicBezTo>
                <a:cubicBezTo>
                  <a:pt x="35567" y="16074"/>
                  <a:pt x="35936" y="13800"/>
                  <a:pt x="36388" y="11526"/>
                </a:cubicBezTo>
                <a:cubicBezTo>
                  <a:pt x="36403" y="11455"/>
                  <a:pt x="36344" y="11404"/>
                  <a:pt x="36287" y="11404"/>
                </a:cubicBezTo>
                <a:cubicBezTo>
                  <a:pt x="36249" y="11404"/>
                  <a:pt x="36212" y="11426"/>
                  <a:pt x="36198" y="11479"/>
                </a:cubicBezTo>
                <a:cubicBezTo>
                  <a:pt x="35495" y="13884"/>
                  <a:pt x="34948" y="16396"/>
                  <a:pt x="34686" y="18896"/>
                </a:cubicBezTo>
                <a:cubicBezTo>
                  <a:pt x="33900" y="19813"/>
                  <a:pt x="33114" y="20742"/>
                  <a:pt x="32304" y="21646"/>
                </a:cubicBezTo>
                <a:cubicBezTo>
                  <a:pt x="32935" y="18860"/>
                  <a:pt x="33590" y="15812"/>
                  <a:pt x="33543" y="12991"/>
                </a:cubicBezTo>
                <a:cubicBezTo>
                  <a:pt x="33543" y="12919"/>
                  <a:pt x="33492" y="12884"/>
                  <a:pt x="33441" y="12884"/>
                </a:cubicBezTo>
                <a:cubicBezTo>
                  <a:pt x="33391" y="12884"/>
                  <a:pt x="33340" y="12919"/>
                  <a:pt x="33340" y="12991"/>
                </a:cubicBezTo>
                <a:cubicBezTo>
                  <a:pt x="33340" y="13145"/>
                  <a:pt x="33340" y="13324"/>
                  <a:pt x="33316" y="13491"/>
                </a:cubicBezTo>
                <a:cubicBezTo>
                  <a:pt x="33316" y="13515"/>
                  <a:pt x="33340" y="13515"/>
                  <a:pt x="33352" y="13538"/>
                </a:cubicBezTo>
                <a:cubicBezTo>
                  <a:pt x="33043" y="13646"/>
                  <a:pt x="32923" y="13896"/>
                  <a:pt x="33043" y="14324"/>
                </a:cubicBezTo>
                <a:cubicBezTo>
                  <a:pt x="32995" y="14574"/>
                  <a:pt x="32959" y="14836"/>
                  <a:pt x="32935" y="15086"/>
                </a:cubicBezTo>
                <a:cubicBezTo>
                  <a:pt x="32804" y="15991"/>
                  <a:pt x="32697" y="16896"/>
                  <a:pt x="32566" y="17813"/>
                </a:cubicBezTo>
                <a:cubicBezTo>
                  <a:pt x="32364" y="19194"/>
                  <a:pt x="32161" y="20587"/>
                  <a:pt x="31995" y="21992"/>
                </a:cubicBezTo>
                <a:cubicBezTo>
                  <a:pt x="31804" y="22194"/>
                  <a:pt x="31614" y="22420"/>
                  <a:pt x="31435" y="22635"/>
                </a:cubicBezTo>
                <a:cubicBezTo>
                  <a:pt x="31638" y="20789"/>
                  <a:pt x="31554" y="18908"/>
                  <a:pt x="31221" y="17063"/>
                </a:cubicBezTo>
                <a:cubicBezTo>
                  <a:pt x="31216" y="17012"/>
                  <a:pt x="31172" y="16989"/>
                  <a:pt x="31124" y="16989"/>
                </a:cubicBezTo>
                <a:cubicBezTo>
                  <a:pt x="31059" y="16989"/>
                  <a:pt x="30988" y="17030"/>
                  <a:pt x="30995" y="17098"/>
                </a:cubicBezTo>
                <a:cubicBezTo>
                  <a:pt x="31233" y="19158"/>
                  <a:pt x="31197" y="21146"/>
                  <a:pt x="30959" y="23170"/>
                </a:cubicBezTo>
                <a:cubicBezTo>
                  <a:pt x="30757" y="23385"/>
                  <a:pt x="30566" y="23611"/>
                  <a:pt x="30376" y="23825"/>
                </a:cubicBezTo>
                <a:cubicBezTo>
                  <a:pt x="30483" y="22420"/>
                  <a:pt x="30376" y="20968"/>
                  <a:pt x="30256" y="19622"/>
                </a:cubicBezTo>
                <a:cubicBezTo>
                  <a:pt x="30256" y="19585"/>
                  <a:pt x="30224" y="19564"/>
                  <a:pt x="30194" y="19564"/>
                </a:cubicBezTo>
                <a:cubicBezTo>
                  <a:pt x="30165" y="19564"/>
                  <a:pt x="30137" y="19582"/>
                  <a:pt x="30137" y="19622"/>
                </a:cubicBezTo>
                <a:cubicBezTo>
                  <a:pt x="30078" y="21230"/>
                  <a:pt x="29840" y="22873"/>
                  <a:pt x="29768" y="24480"/>
                </a:cubicBezTo>
                <a:cubicBezTo>
                  <a:pt x="29602" y="24659"/>
                  <a:pt x="29423" y="24837"/>
                  <a:pt x="29256" y="25028"/>
                </a:cubicBezTo>
                <a:cubicBezTo>
                  <a:pt x="29375" y="23849"/>
                  <a:pt x="29364" y="22647"/>
                  <a:pt x="29328" y="21480"/>
                </a:cubicBezTo>
                <a:cubicBezTo>
                  <a:pt x="29328" y="21385"/>
                  <a:pt x="29253" y="21337"/>
                  <a:pt x="29179" y="21337"/>
                </a:cubicBezTo>
                <a:cubicBezTo>
                  <a:pt x="29105" y="21337"/>
                  <a:pt x="29030" y="21385"/>
                  <a:pt x="29030" y="21480"/>
                </a:cubicBezTo>
                <a:cubicBezTo>
                  <a:pt x="29066" y="22849"/>
                  <a:pt x="28935" y="24194"/>
                  <a:pt x="28780" y="25552"/>
                </a:cubicBezTo>
                <a:cubicBezTo>
                  <a:pt x="28649" y="25695"/>
                  <a:pt x="28518" y="25826"/>
                  <a:pt x="28375" y="25980"/>
                </a:cubicBezTo>
                <a:cubicBezTo>
                  <a:pt x="28459" y="25206"/>
                  <a:pt x="28411" y="24397"/>
                  <a:pt x="28363" y="23682"/>
                </a:cubicBezTo>
                <a:cubicBezTo>
                  <a:pt x="28357" y="23563"/>
                  <a:pt x="28262" y="23504"/>
                  <a:pt x="28170" y="23504"/>
                </a:cubicBezTo>
                <a:cubicBezTo>
                  <a:pt x="28078" y="23504"/>
                  <a:pt x="27988" y="23563"/>
                  <a:pt x="27994" y="23682"/>
                </a:cubicBezTo>
                <a:cubicBezTo>
                  <a:pt x="28054" y="24683"/>
                  <a:pt x="27935" y="25623"/>
                  <a:pt x="27828" y="26588"/>
                </a:cubicBezTo>
                <a:cubicBezTo>
                  <a:pt x="27685" y="26742"/>
                  <a:pt x="27542" y="26897"/>
                  <a:pt x="27411" y="27052"/>
                </a:cubicBezTo>
                <a:cubicBezTo>
                  <a:pt x="27006" y="27481"/>
                  <a:pt x="26589" y="27909"/>
                  <a:pt x="26196" y="28350"/>
                </a:cubicBezTo>
                <a:cubicBezTo>
                  <a:pt x="26411" y="26838"/>
                  <a:pt x="26458" y="25278"/>
                  <a:pt x="26470" y="23802"/>
                </a:cubicBezTo>
                <a:cubicBezTo>
                  <a:pt x="26470" y="23706"/>
                  <a:pt x="26396" y="23659"/>
                  <a:pt x="26321" y="23659"/>
                </a:cubicBezTo>
                <a:cubicBezTo>
                  <a:pt x="26247" y="23659"/>
                  <a:pt x="26173" y="23706"/>
                  <a:pt x="26173" y="23802"/>
                </a:cubicBezTo>
                <a:cubicBezTo>
                  <a:pt x="26149" y="25516"/>
                  <a:pt x="25923" y="27183"/>
                  <a:pt x="25696" y="28850"/>
                </a:cubicBezTo>
                <a:cubicBezTo>
                  <a:pt x="25042" y="29552"/>
                  <a:pt x="24375" y="30255"/>
                  <a:pt x="23720" y="30933"/>
                </a:cubicBezTo>
                <a:cubicBezTo>
                  <a:pt x="24018" y="29124"/>
                  <a:pt x="24184" y="27254"/>
                  <a:pt x="24327" y="25445"/>
                </a:cubicBezTo>
                <a:cubicBezTo>
                  <a:pt x="24339" y="25337"/>
                  <a:pt x="24262" y="25284"/>
                  <a:pt x="24180" y="25284"/>
                </a:cubicBezTo>
                <a:cubicBezTo>
                  <a:pt x="24098" y="25284"/>
                  <a:pt x="24012" y="25337"/>
                  <a:pt x="24006" y="25445"/>
                </a:cubicBezTo>
                <a:cubicBezTo>
                  <a:pt x="23815" y="27492"/>
                  <a:pt x="23482" y="29505"/>
                  <a:pt x="23160" y="31529"/>
                </a:cubicBezTo>
                <a:cubicBezTo>
                  <a:pt x="22708" y="31993"/>
                  <a:pt x="22267" y="32469"/>
                  <a:pt x="21815" y="32945"/>
                </a:cubicBezTo>
                <a:cubicBezTo>
                  <a:pt x="21946" y="31041"/>
                  <a:pt x="21732" y="29076"/>
                  <a:pt x="21922" y="27183"/>
                </a:cubicBezTo>
                <a:cubicBezTo>
                  <a:pt x="21929" y="27104"/>
                  <a:pt x="21856" y="27058"/>
                  <a:pt x="21787" y="27058"/>
                </a:cubicBezTo>
                <a:cubicBezTo>
                  <a:pt x="21731" y="27058"/>
                  <a:pt x="21677" y="27089"/>
                  <a:pt x="21672" y="27159"/>
                </a:cubicBezTo>
                <a:cubicBezTo>
                  <a:pt x="21351" y="29255"/>
                  <a:pt x="21315" y="31422"/>
                  <a:pt x="21232" y="33553"/>
                </a:cubicBezTo>
                <a:cubicBezTo>
                  <a:pt x="21017" y="33791"/>
                  <a:pt x="20791" y="34017"/>
                  <a:pt x="20565" y="34255"/>
                </a:cubicBezTo>
                <a:cubicBezTo>
                  <a:pt x="20565" y="34184"/>
                  <a:pt x="20565" y="34088"/>
                  <a:pt x="20577" y="34017"/>
                </a:cubicBezTo>
                <a:cubicBezTo>
                  <a:pt x="20660" y="33065"/>
                  <a:pt x="20731" y="32112"/>
                  <a:pt x="20803" y="31148"/>
                </a:cubicBezTo>
                <a:cubicBezTo>
                  <a:pt x="20809" y="31064"/>
                  <a:pt x="20749" y="31023"/>
                  <a:pt x="20685" y="31023"/>
                </a:cubicBezTo>
                <a:cubicBezTo>
                  <a:pt x="20621" y="31023"/>
                  <a:pt x="20553" y="31064"/>
                  <a:pt x="20541" y="31148"/>
                </a:cubicBezTo>
                <a:cubicBezTo>
                  <a:pt x="20446" y="31957"/>
                  <a:pt x="20362" y="32779"/>
                  <a:pt x="20255" y="33600"/>
                </a:cubicBezTo>
                <a:cubicBezTo>
                  <a:pt x="20220" y="33827"/>
                  <a:pt x="20220" y="34208"/>
                  <a:pt x="20196" y="34624"/>
                </a:cubicBezTo>
                <a:cubicBezTo>
                  <a:pt x="19981" y="34850"/>
                  <a:pt x="19779" y="35053"/>
                  <a:pt x="19565" y="35279"/>
                </a:cubicBezTo>
                <a:cubicBezTo>
                  <a:pt x="19624" y="34696"/>
                  <a:pt x="19660" y="34100"/>
                  <a:pt x="19731" y="33553"/>
                </a:cubicBezTo>
                <a:cubicBezTo>
                  <a:pt x="19738" y="33459"/>
                  <a:pt x="19650" y="33406"/>
                  <a:pt x="19568" y="33406"/>
                </a:cubicBezTo>
                <a:cubicBezTo>
                  <a:pt x="19504" y="33406"/>
                  <a:pt x="19444" y="33438"/>
                  <a:pt x="19434" y="33505"/>
                </a:cubicBezTo>
                <a:cubicBezTo>
                  <a:pt x="19327" y="34255"/>
                  <a:pt x="19148" y="35041"/>
                  <a:pt x="19041" y="35815"/>
                </a:cubicBezTo>
                <a:cubicBezTo>
                  <a:pt x="18862" y="36005"/>
                  <a:pt x="18684" y="36208"/>
                  <a:pt x="18493" y="36386"/>
                </a:cubicBezTo>
                <a:cubicBezTo>
                  <a:pt x="18553" y="35934"/>
                  <a:pt x="18588" y="35470"/>
                  <a:pt x="18612" y="35089"/>
                </a:cubicBezTo>
                <a:cubicBezTo>
                  <a:pt x="18618" y="34955"/>
                  <a:pt x="18527" y="34892"/>
                  <a:pt x="18430" y="34892"/>
                </a:cubicBezTo>
                <a:cubicBezTo>
                  <a:pt x="18328" y="34892"/>
                  <a:pt x="18220" y="34961"/>
                  <a:pt x="18207" y="35089"/>
                </a:cubicBezTo>
                <a:cubicBezTo>
                  <a:pt x="18172" y="35612"/>
                  <a:pt x="18088" y="36113"/>
                  <a:pt x="17969" y="36625"/>
                </a:cubicBezTo>
                <a:cubicBezTo>
                  <a:pt x="17945" y="36767"/>
                  <a:pt x="17898" y="36898"/>
                  <a:pt x="17850" y="37053"/>
                </a:cubicBezTo>
                <a:cubicBezTo>
                  <a:pt x="17600" y="37315"/>
                  <a:pt x="17338" y="37589"/>
                  <a:pt x="17076" y="37875"/>
                </a:cubicBezTo>
                <a:cubicBezTo>
                  <a:pt x="17172" y="37541"/>
                  <a:pt x="17255" y="37220"/>
                  <a:pt x="17350" y="36898"/>
                </a:cubicBezTo>
                <a:cubicBezTo>
                  <a:pt x="17386" y="36777"/>
                  <a:pt x="17279" y="36693"/>
                  <a:pt x="17181" y="36693"/>
                </a:cubicBezTo>
                <a:cubicBezTo>
                  <a:pt x="17116" y="36693"/>
                  <a:pt x="17055" y="36730"/>
                  <a:pt x="17041" y="36815"/>
                </a:cubicBezTo>
                <a:cubicBezTo>
                  <a:pt x="16886" y="37339"/>
                  <a:pt x="16731" y="37851"/>
                  <a:pt x="16600" y="38375"/>
                </a:cubicBezTo>
                <a:cubicBezTo>
                  <a:pt x="16529" y="38470"/>
                  <a:pt x="16445" y="38541"/>
                  <a:pt x="16362" y="38625"/>
                </a:cubicBezTo>
                <a:lnTo>
                  <a:pt x="16326" y="38672"/>
                </a:lnTo>
                <a:cubicBezTo>
                  <a:pt x="16529" y="37529"/>
                  <a:pt x="16660" y="36363"/>
                  <a:pt x="16874" y="35231"/>
                </a:cubicBezTo>
                <a:cubicBezTo>
                  <a:pt x="16902" y="35098"/>
                  <a:pt x="16794" y="35015"/>
                  <a:pt x="16690" y="35015"/>
                </a:cubicBezTo>
                <a:cubicBezTo>
                  <a:pt x="16618" y="35015"/>
                  <a:pt x="16548" y="35055"/>
                  <a:pt x="16529" y="35148"/>
                </a:cubicBezTo>
                <a:cubicBezTo>
                  <a:pt x="16279" y="36517"/>
                  <a:pt x="15921" y="37922"/>
                  <a:pt x="15731" y="39327"/>
                </a:cubicBezTo>
                <a:cubicBezTo>
                  <a:pt x="15719" y="39339"/>
                  <a:pt x="15719" y="39351"/>
                  <a:pt x="15695" y="39351"/>
                </a:cubicBezTo>
                <a:cubicBezTo>
                  <a:pt x="15576" y="39470"/>
                  <a:pt x="15457" y="39613"/>
                  <a:pt x="15338" y="39744"/>
                </a:cubicBezTo>
                <a:cubicBezTo>
                  <a:pt x="15648" y="38006"/>
                  <a:pt x="15874" y="36220"/>
                  <a:pt x="16124" y="34481"/>
                </a:cubicBezTo>
                <a:cubicBezTo>
                  <a:pt x="16145" y="34361"/>
                  <a:pt x="16052" y="34287"/>
                  <a:pt x="15969" y="34287"/>
                </a:cubicBezTo>
                <a:cubicBezTo>
                  <a:pt x="15912" y="34287"/>
                  <a:pt x="15860" y="34321"/>
                  <a:pt x="15850" y="34398"/>
                </a:cubicBezTo>
                <a:cubicBezTo>
                  <a:pt x="15505" y="36410"/>
                  <a:pt x="15076" y="38410"/>
                  <a:pt x="14731" y="40411"/>
                </a:cubicBezTo>
                <a:cubicBezTo>
                  <a:pt x="14421" y="40756"/>
                  <a:pt x="14100" y="41101"/>
                  <a:pt x="13790" y="41458"/>
                </a:cubicBezTo>
                <a:cubicBezTo>
                  <a:pt x="13969" y="40042"/>
                  <a:pt x="14100" y="38613"/>
                  <a:pt x="14207" y="37196"/>
                </a:cubicBezTo>
                <a:cubicBezTo>
                  <a:pt x="14213" y="37138"/>
                  <a:pt x="14173" y="37111"/>
                  <a:pt x="14130" y="37111"/>
                </a:cubicBezTo>
                <a:cubicBezTo>
                  <a:pt x="14084" y="37111"/>
                  <a:pt x="14034" y="37141"/>
                  <a:pt x="14028" y="37196"/>
                </a:cubicBezTo>
                <a:cubicBezTo>
                  <a:pt x="13850" y="38803"/>
                  <a:pt x="13600" y="40399"/>
                  <a:pt x="13314" y="41994"/>
                </a:cubicBezTo>
                <a:cubicBezTo>
                  <a:pt x="12611" y="42780"/>
                  <a:pt x="11945" y="43602"/>
                  <a:pt x="11290" y="44435"/>
                </a:cubicBezTo>
                <a:cubicBezTo>
                  <a:pt x="11349" y="43006"/>
                  <a:pt x="11349" y="41578"/>
                  <a:pt x="11623" y="40113"/>
                </a:cubicBezTo>
                <a:cubicBezTo>
                  <a:pt x="11645" y="39954"/>
                  <a:pt x="11508" y="39847"/>
                  <a:pt x="11384" y="39847"/>
                </a:cubicBezTo>
                <a:cubicBezTo>
                  <a:pt x="11304" y="39847"/>
                  <a:pt x="11230" y="39891"/>
                  <a:pt x="11206" y="39994"/>
                </a:cubicBezTo>
                <a:cubicBezTo>
                  <a:pt x="10873" y="41613"/>
                  <a:pt x="10552" y="43494"/>
                  <a:pt x="10683" y="45221"/>
                </a:cubicBezTo>
                <a:lnTo>
                  <a:pt x="10325" y="45709"/>
                </a:lnTo>
                <a:cubicBezTo>
                  <a:pt x="10373" y="43935"/>
                  <a:pt x="10254" y="42173"/>
                  <a:pt x="10456" y="40387"/>
                </a:cubicBezTo>
                <a:cubicBezTo>
                  <a:pt x="10476" y="40260"/>
                  <a:pt x="10362" y="40189"/>
                  <a:pt x="10253" y="40189"/>
                </a:cubicBezTo>
                <a:cubicBezTo>
                  <a:pt x="10168" y="40189"/>
                  <a:pt x="10086" y="40233"/>
                  <a:pt x="10075" y="40327"/>
                </a:cubicBezTo>
                <a:cubicBezTo>
                  <a:pt x="9730" y="42232"/>
                  <a:pt x="9421" y="44471"/>
                  <a:pt x="9802" y="46411"/>
                </a:cubicBezTo>
                <a:cubicBezTo>
                  <a:pt x="8944" y="47626"/>
                  <a:pt x="8135" y="48900"/>
                  <a:pt x="7361" y="50162"/>
                </a:cubicBezTo>
                <a:cubicBezTo>
                  <a:pt x="6396" y="47423"/>
                  <a:pt x="8468" y="45018"/>
                  <a:pt x="9182" y="42542"/>
                </a:cubicBezTo>
                <a:cubicBezTo>
                  <a:pt x="9790" y="40435"/>
                  <a:pt x="8968" y="39792"/>
                  <a:pt x="11552" y="39446"/>
                </a:cubicBezTo>
                <a:cubicBezTo>
                  <a:pt x="11766" y="39422"/>
                  <a:pt x="12004" y="39172"/>
                  <a:pt x="11849" y="38946"/>
                </a:cubicBezTo>
                <a:cubicBezTo>
                  <a:pt x="9718" y="35934"/>
                  <a:pt x="15243" y="32231"/>
                  <a:pt x="16921" y="30707"/>
                </a:cubicBezTo>
                <a:cubicBezTo>
                  <a:pt x="18529" y="29255"/>
                  <a:pt x="20184" y="27826"/>
                  <a:pt x="21755" y="26326"/>
                </a:cubicBezTo>
                <a:cubicBezTo>
                  <a:pt x="25161" y="23075"/>
                  <a:pt x="27161" y="18825"/>
                  <a:pt x="30376" y="15408"/>
                </a:cubicBezTo>
                <a:cubicBezTo>
                  <a:pt x="33007" y="12610"/>
                  <a:pt x="36114" y="10467"/>
                  <a:pt x="39329" y="8454"/>
                </a:cubicBezTo>
                <a:close/>
                <a:moveTo>
                  <a:pt x="47663" y="9693"/>
                </a:moveTo>
                <a:lnTo>
                  <a:pt x="47663" y="9693"/>
                </a:lnTo>
                <a:cubicBezTo>
                  <a:pt x="46949" y="12812"/>
                  <a:pt x="45842" y="15789"/>
                  <a:pt x="43103" y="17753"/>
                </a:cubicBezTo>
                <a:cubicBezTo>
                  <a:pt x="42091" y="18479"/>
                  <a:pt x="41032" y="18920"/>
                  <a:pt x="40305" y="19980"/>
                </a:cubicBezTo>
                <a:cubicBezTo>
                  <a:pt x="39183" y="21591"/>
                  <a:pt x="38632" y="26162"/>
                  <a:pt x="36132" y="26162"/>
                </a:cubicBezTo>
                <a:cubicBezTo>
                  <a:pt x="35769" y="26162"/>
                  <a:pt x="35365" y="26065"/>
                  <a:pt x="34912" y="25849"/>
                </a:cubicBezTo>
                <a:cubicBezTo>
                  <a:pt x="34847" y="25818"/>
                  <a:pt x="34782" y="25804"/>
                  <a:pt x="34720" y="25804"/>
                </a:cubicBezTo>
                <a:cubicBezTo>
                  <a:pt x="34448" y="25804"/>
                  <a:pt x="34233" y="26071"/>
                  <a:pt x="34388" y="26361"/>
                </a:cubicBezTo>
                <a:cubicBezTo>
                  <a:pt x="35364" y="28147"/>
                  <a:pt x="34436" y="28469"/>
                  <a:pt x="33078" y="29540"/>
                </a:cubicBezTo>
                <a:cubicBezTo>
                  <a:pt x="31792" y="30552"/>
                  <a:pt x="30566" y="31660"/>
                  <a:pt x="29435" y="32850"/>
                </a:cubicBezTo>
                <a:cubicBezTo>
                  <a:pt x="27506" y="34898"/>
                  <a:pt x="25780" y="37184"/>
                  <a:pt x="24363" y="39625"/>
                </a:cubicBezTo>
                <a:cubicBezTo>
                  <a:pt x="23649" y="40863"/>
                  <a:pt x="23113" y="42197"/>
                  <a:pt x="22303" y="43375"/>
                </a:cubicBezTo>
                <a:cubicBezTo>
                  <a:pt x="21255" y="44935"/>
                  <a:pt x="19791" y="45566"/>
                  <a:pt x="18398" y="46685"/>
                </a:cubicBezTo>
                <a:cubicBezTo>
                  <a:pt x="16314" y="48352"/>
                  <a:pt x="16231" y="49888"/>
                  <a:pt x="13016" y="50448"/>
                </a:cubicBezTo>
                <a:cubicBezTo>
                  <a:pt x="11576" y="50698"/>
                  <a:pt x="10040" y="50686"/>
                  <a:pt x="8551" y="50710"/>
                </a:cubicBezTo>
                <a:cubicBezTo>
                  <a:pt x="8647" y="50626"/>
                  <a:pt x="8730" y="50531"/>
                  <a:pt x="8813" y="50436"/>
                </a:cubicBezTo>
                <a:cubicBezTo>
                  <a:pt x="8894" y="50529"/>
                  <a:pt x="9026" y="50589"/>
                  <a:pt x="9161" y="50589"/>
                </a:cubicBezTo>
                <a:cubicBezTo>
                  <a:pt x="9285" y="50589"/>
                  <a:pt x="9412" y="50538"/>
                  <a:pt x="9504" y="50412"/>
                </a:cubicBezTo>
                <a:cubicBezTo>
                  <a:pt x="9587" y="50329"/>
                  <a:pt x="9659" y="50221"/>
                  <a:pt x="9730" y="50138"/>
                </a:cubicBezTo>
                <a:cubicBezTo>
                  <a:pt x="11349" y="49876"/>
                  <a:pt x="12957" y="49400"/>
                  <a:pt x="14588" y="49138"/>
                </a:cubicBezTo>
                <a:cubicBezTo>
                  <a:pt x="14926" y="49082"/>
                  <a:pt x="14794" y="48598"/>
                  <a:pt x="14486" y="48598"/>
                </a:cubicBezTo>
                <a:cubicBezTo>
                  <a:pt x="14469" y="48598"/>
                  <a:pt x="14451" y="48599"/>
                  <a:pt x="14433" y="48602"/>
                </a:cubicBezTo>
                <a:cubicBezTo>
                  <a:pt x="13076" y="48781"/>
                  <a:pt x="11671" y="48959"/>
                  <a:pt x="10325" y="49352"/>
                </a:cubicBezTo>
                <a:cubicBezTo>
                  <a:pt x="10552" y="49078"/>
                  <a:pt x="10754" y="48781"/>
                  <a:pt x="10968" y="48483"/>
                </a:cubicBezTo>
                <a:cubicBezTo>
                  <a:pt x="13540" y="47983"/>
                  <a:pt x="16088" y="46769"/>
                  <a:pt x="18291" y="45578"/>
                </a:cubicBezTo>
                <a:cubicBezTo>
                  <a:pt x="18548" y="45434"/>
                  <a:pt x="18378" y="45086"/>
                  <a:pt x="18136" y="45086"/>
                </a:cubicBezTo>
                <a:cubicBezTo>
                  <a:pt x="18097" y="45086"/>
                  <a:pt x="18057" y="45094"/>
                  <a:pt x="18017" y="45114"/>
                </a:cubicBezTo>
                <a:cubicBezTo>
                  <a:pt x="15981" y="46078"/>
                  <a:pt x="13897" y="46661"/>
                  <a:pt x="11802" y="47269"/>
                </a:cubicBezTo>
                <a:cubicBezTo>
                  <a:pt x="12123" y="46769"/>
                  <a:pt x="12445" y="46257"/>
                  <a:pt x="12719" y="45721"/>
                </a:cubicBezTo>
                <a:cubicBezTo>
                  <a:pt x="13909" y="45054"/>
                  <a:pt x="15016" y="44149"/>
                  <a:pt x="16159" y="43447"/>
                </a:cubicBezTo>
                <a:cubicBezTo>
                  <a:pt x="17624" y="42554"/>
                  <a:pt x="19112" y="41708"/>
                  <a:pt x="20601" y="40887"/>
                </a:cubicBezTo>
                <a:cubicBezTo>
                  <a:pt x="20708" y="40833"/>
                  <a:pt x="20651" y="40654"/>
                  <a:pt x="20534" y="40654"/>
                </a:cubicBezTo>
                <a:cubicBezTo>
                  <a:pt x="20521" y="40654"/>
                  <a:pt x="20507" y="40656"/>
                  <a:pt x="20493" y="40661"/>
                </a:cubicBezTo>
                <a:cubicBezTo>
                  <a:pt x="18898" y="41316"/>
                  <a:pt x="17338" y="42066"/>
                  <a:pt x="15838" y="42911"/>
                </a:cubicBezTo>
                <a:cubicBezTo>
                  <a:pt x="15076" y="43340"/>
                  <a:pt x="14254" y="43780"/>
                  <a:pt x="13469" y="44268"/>
                </a:cubicBezTo>
                <a:cubicBezTo>
                  <a:pt x="13671" y="43852"/>
                  <a:pt x="13885" y="43447"/>
                  <a:pt x="14112" y="43066"/>
                </a:cubicBezTo>
                <a:cubicBezTo>
                  <a:pt x="17541" y="41304"/>
                  <a:pt x="20672" y="39041"/>
                  <a:pt x="24244" y="37482"/>
                </a:cubicBezTo>
                <a:cubicBezTo>
                  <a:pt x="24372" y="37428"/>
                  <a:pt x="24308" y="37211"/>
                  <a:pt x="24173" y="37211"/>
                </a:cubicBezTo>
                <a:cubicBezTo>
                  <a:pt x="24158" y="37211"/>
                  <a:pt x="24142" y="37214"/>
                  <a:pt x="24125" y="37220"/>
                </a:cubicBezTo>
                <a:cubicBezTo>
                  <a:pt x="21101" y="38327"/>
                  <a:pt x="17719" y="39696"/>
                  <a:pt x="15064" y="41708"/>
                </a:cubicBezTo>
                <a:cubicBezTo>
                  <a:pt x="15386" y="41351"/>
                  <a:pt x="15719" y="40994"/>
                  <a:pt x="16052" y="40649"/>
                </a:cubicBezTo>
                <a:cubicBezTo>
                  <a:pt x="17302" y="39375"/>
                  <a:pt x="18541" y="38101"/>
                  <a:pt x="19791" y="36827"/>
                </a:cubicBezTo>
                <a:cubicBezTo>
                  <a:pt x="21196" y="36327"/>
                  <a:pt x="22482" y="35505"/>
                  <a:pt x="23827" y="34850"/>
                </a:cubicBezTo>
                <a:cubicBezTo>
                  <a:pt x="25327" y="34100"/>
                  <a:pt x="26935" y="33493"/>
                  <a:pt x="28316" y="32541"/>
                </a:cubicBezTo>
                <a:cubicBezTo>
                  <a:pt x="28351" y="32505"/>
                  <a:pt x="28340" y="32469"/>
                  <a:pt x="28292" y="32469"/>
                </a:cubicBezTo>
                <a:cubicBezTo>
                  <a:pt x="26827" y="32767"/>
                  <a:pt x="25446" y="33434"/>
                  <a:pt x="24089" y="34053"/>
                </a:cubicBezTo>
                <a:cubicBezTo>
                  <a:pt x="23077" y="34529"/>
                  <a:pt x="22005" y="34993"/>
                  <a:pt x="21005" y="35565"/>
                </a:cubicBezTo>
                <a:cubicBezTo>
                  <a:pt x="21624" y="34934"/>
                  <a:pt x="22232" y="34291"/>
                  <a:pt x="22839" y="33672"/>
                </a:cubicBezTo>
                <a:cubicBezTo>
                  <a:pt x="25935" y="32195"/>
                  <a:pt x="28852" y="30279"/>
                  <a:pt x="31923" y="28778"/>
                </a:cubicBezTo>
                <a:cubicBezTo>
                  <a:pt x="32139" y="28675"/>
                  <a:pt x="32000" y="28386"/>
                  <a:pt x="31797" y="28386"/>
                </a:cubicBezTo>
                <a:cubicBezTo>
                  <a:pt x="31765" y="28386"/>
                  <a:pt x="31731" y="28393"/>
                  <a:pt x="31697" y="28409"/>
                </a:cubicBezTo>
                <a:cubicBezTo>
                  <a:pt x="29316" y="29540"/>
                  <a:pt x="26768" y="30648"/>
                  <a:pt x="24434" y="32017"/>
                </a:cubicBezTo>
                <a:lnTo>
                  <a:pt x="26220" y="30148"/>
                </a:lnTo>
                <a:cubicBezTo>
                  <a:pt x="26248" y="30161"/>
                  <a:pt x="26279" y="30175"/>
                  <a:pt x="26315" y="30175"/>
                </a:cubicBezTo>
                <a:cubicBezTo>
                  <a:pt x="26341" y="30175"/>
                  <a:pt x="26369" y="30168"/>
                  <a:pt x="26399" y="30148"/>
                </a:cubicBezTo>
                <a:cubicBezTo>
                  <a:pt x="29566" y="28552"/>
                  <a:pt x="32578" y="26540"/>
                  <a:pt x="35686" y="24837"/>
                </a:cubicBezTo>
                <a:cubicBezTo>
                  <a:pt x="35777" y="24787"/>
                  <a:pt x="35721" y="24658"/>
                  <a:pt x="35629" y="24658"/>
                </a:cubicBezTo>
                <a:cubicBezTo>
                  <a:pt x="35613" y="24658"/>
                  <a:pt x="35596" y="24662"/>
                  <a:pt x="35579" y="24671"/>
                </a:cubicBezTo>
                <a:cubicBezTo>
                  <a:pt x="32721" y="25945"/>
                  <a:pt x="29733" y="27350"/>
                  <a:pt x="27149" y="29147"/>
                </a:cubicBezTo>
                <a:cubicBezTo>
                  <a:pt x="28613" y="27564"/>
                  <a:pt x="30090" y="25980"/>
                  <a:pt x="31519" y="24361"/>
                </a:cubicBezTo>
                <a:cubicBezTo>
                  <a:pt x="32959" y="23718"/>
                  <a:pt x="34352" y="22885"/>
                  <a:pt x="35721" y="22158"/>
                </a:cubicBezTo>
                <a:cubicBezTo>
                  <a:pt x="36150" y="21932"/>
                  <a:pt x="38043" y="21313"/>
                  <a:pt x="37841" y="20623"/>
                </a:cubicBezTo>
                <a:cubicBezTo>
                  <a:pt x="37829" y="20575"/>
                  <a:pt x="37781" y="20527"/>
                  <a:pt x="37746" y="20515"/>
                </a:cubicBezTo>
                <a:cubicBezTo>
                  <a:pt x="37710" y="20503"/>
                  <a:pt x="37674" y="20503"/>
                  <a:pt x="37638" y="20492"/>
                </a:cubicBezTo>
                <a:cubicBezTo>
                  <a:pt x="37624" y="20487"/>
                  <a:pt x="37611" y="20485"/>
                  <a:pt x="37598" y="20485"/>
                </a:cubicBezTo>
                <a:cubicBezTo>
                  <a:pt x="37469" y="20485"/>
                  <a:pt x="37393" y="20680"/>
                  <a:pt x="37524" y="20739"/>
                </a:cubicBezTo>
                <a:lnTo>
                  <a:pt x="37524" y="20739"/>
                </a:lnTo>
                <a:cubicBezTo>
                  <a:pt x="37511" y="20734"/>
                  <a:pt x="37495" y="20732"/>
                  <a:pt x="37476" y="20732"/>
                </a:cubicBezTo>
                <a:cubicBezTo>
                  <a:pt x="37113" y="20732"/>
                  <a:pt x="35765" y="21608"/>
                  <a:pt x="35495" y="21754"/>
                </a:cubicBezTo>
                <a:cubicBezTo>
                  <a:pt x="34995" y="22004"/>
                  <a:pt x="34507" y="22254"/>
                  <a:pt x="34031" y="22516"/>
                </a:cubicBezTo>
                <a:cubicBezTo>
                  <a:pt x="33495" y="22789"/>
                  <a:pt x="32947" y="23063"/>
                  <a:pt x="32412" y="23325"/>
                </a:cubicBezTo>
                <a:cubicBezTo>
                  <a:pt x="32638" y="23075"/>
                  <a:pt x="32876" y="22813"/>
                  <a:pt x="33090" y="22551"/>
                </a:cubicBezTo>
                <a:lnTo>
                  <a:pt x="33126" y="22551"/>
                </a:lnTo>
                <a:cubicBezTo>
                  <a:pt x="35269" y="21468"/>
                  <a:pt x="37245" y="20075"/>
                  <a:pt x="39389" y="18968"/>
                </a:cubicBezTo>
                <a:cubicBezTo>
                  <a:pt x="39470" y="18927"/>
                  <a:pt x="39421" y="18826"/>
                  <a:pt x="39354" y="18826"/>
                </a:cubicBezTo>
                <a:cubicBezTo>
                  <a:pt x="39342" y="18826"/>
                  <a:pt x="39330" y="18829"/>
                  <a:pt x="39317" y="18837"/>
                </a:cubicBezTo>
                <a:cubicBezTo>
                  <a:pt x="37495" y="19670"/>
                  <a:pt x="35579" y="20503"/>
                  <a:pt x="33900" y="21623"/>
                </a:cubicBezTo>
                <a:cubicBezTo>
                  <a:pt x="34436" y="20992"/>
                  <a:pt x="34971" y="20373"/>
                  <a:pt x="35507" y="19730"/>
                </a:cubicBezTo>
                <a:cubicBezTo>
                  <a:pt x="38567" y="18122"/>
                  <a:pt x="41603" y="16420"/>
                  <a:pt x="44639" y="14741"/>
                </a:cubicBezTo>
                <a:cubicBezTo>
                  <a:pt x="44712" y="14699"/>
                  <a:pt x="44675" y="14630"/>
                  <a:pt x="44609" y="14630"/>
                </a:cubicBezTo>
                <a:cubicBezTo>
                  <a:pt x="44599" y="14630"/>
                  <a:pt x="44590" y="14631"/>
                  <a:pt x="44580" y="14634"/>
                </a:cubicBezTo>
                <a:cubicBezTo>
                  <a:pt x="41782" y="15824"/>
                  <a:pt x="39008" y="17182"/>
                  <a:pt x="36352" y="18706"/>
                </a:cubicBezTo>
                <a:cubicBezTo>
                  <a:pt x="36936" y="18003"/>
                  <a:pt x="37495" y="17301"/>
                  <a:pt x="38067" y="16598"/>
                </a:cubicBezTo>
                <a:cubicBezTo>
                  <a:pt x="39972" y="15491"/>
                  <a:pt x="41984" y="14598"/>
                  <a:pt x="44080" y="13884"/>
                </a:cubicBezTo>
                <a:cubicBezTo>
                  <a:pt x="44212" y="13829"/>
                  <a:pt x="44171" y="13642"/>
                  <a:pt x="44051" y="13642"/>
                </a:cubicBezTo>
                <a:cubicBezTo>
                  <a:pt x="44041" y="13642"/>
                  <a:pt x="44031" y="13643"/>
                  <a:pt x="44020" y="13646"/>
                </a:cubicBezTo>
                <a:cubicBezTo>
                  <a:pt x="42175" y="13991"/>
                  <a:pt x="40460" y="14658"/>
                  <a:pt x="38900" y="15586"/>
                </a:cubicBezTo>
                <a:cubicBezTo>
                  <a:pt x="39043" y="15408"/>
                  <a:pt x="39198" y="15229"/>
                  <a:pt x="39329" y="15050"/>
                </a:cubicBezTo>
                <a:cubicBezTo>
                  <a:pt x="41294" y="13919"/>
                  <a:pt x="43246" y="12907"/>
                  <a:pt x="45437" y="12252"/>
                </a:cubicBezTo>
                <a:cubicBezTo>
                  <a:pt x="45684" y="12185"/>
                  <a:pt x="45592" y="11832"/>
                  <a:pt x="45361" y="11832"/>
                </a:cubicBezTo>
                <a:cubicBezTo>
                  <a:pt x="45347" y="11832"/>
                  <a:pt x="45333" y="11833"/>
                  <a:pt x="45318" y="11836"/>
                </a:cubicBezTo>
                <a:cubicBezTo>
                  <a:pt x="43615" y="12169"/>
                  <a:pt x="41948" y="12753"/>
                  <a:pt x="40472" y="13646"/>
                </a:cubicBezTo>
                <a:cubicBezTo>
                  <a:pt x="40770" y="13265"/>
                  <a:pt x="41067" y="12895"/>
                  <a:pt x="41353" y="12526"/>
                </a:cubicBezTo>
                <a:cubicBezTo>
                  <a:pt x="43425" y="11514"/>
                  <a:pt x="45413" y="10407"/>
                  <a:pt x="47663" y="9693"/>
                </a:cubicBezTo>
                <a:close/>
                <a:moveTo>
                  <a:pt x="50719" y="1"/>
                </a:moveTo>
                <a:cubicBezTo>
                  <a:pt x="50658" y="1"/>
                  <a:pt x="50597" y="29"/>
                  <a:pt x="50545" y="96"/>
                </a:cubicBezTo>
                <a:cubicBezTo>
                  <a:pt x="50330" y="370"/>
                  <a:pt x="50128" y="632"/>
                  <a:pt x="49914" y="882"/>
                </a:cubicBezTo>
                <a:cubicBezTo>
                  <a:pt x="46901" y="2930"/>
                  <a:pt x="43711" y="4799"/>
                  <a:pt x="40579" y="6752"/>
                </a:cubicBezTo>
                <a:lnTo>
                  <a:pt x="40543" y="6621"/>
                </a:lnTo>
                <a:cubicBezTo>
                  <a:pt x="40528" y="6598"/>
                  <a:pt x="40503" y="6585"/>
                  <a:pt x="40484" y="6585"/>
                </a:cubicBezTo>
                <a:cubicBezTo>
                  <a:pt x="40473" y="6585"/>
                  <a:pt x="40464" y="6589"/>
                  <a:pt x="40460" y="6597"/>
                </a:cubicBezTo>
                <a:cubicBezTo>
                  <a:pt x="40424" y="6692"/>
                  <a:pt x="40389" y="6799"/>
                  <a:pt x="40353" y="6883"/>
                </a:cubicBezTo>
                <a:cubicBezTo>
                  <a:pt x="35281" y="10086"/>
                  <a:pt x="30447" y="13550"/>
                  <a:pt x="26982" y="18527"/>
                </a:cubicBezTo>
                <a:cubicBezTo>
                  <a:pt x="25196" y="21087"/>
                  <a:pt x="23541" y="23647"/>
                  <a:pt x="21243" y="25814"/>
                </a:cubicBezTo>
                <a:cubicBezTo>
                  <a:pt x="19100" y="27838"/>
                  <a:pt x="16886" y="29778"/>
                  <a:pt x="14695" y="31755"/>
                </a:cubicBezTo>
                <a:cubicBezTo>
                  <a:pt x="13266" y="33053"/>
                  <a:pt x="11242" y="34398"/>
                  <a:pt x="10683" y="36351"/>
                </a:cubicBezTo>
                <a:cubicBezTo>
                  <a:pt x="10099" y="38375"/>
                  <a:pt x="11623" y="38732"/>
                  <a:pt x="8920" y="39101"/>
                </a:cubicBezTo>
                <a:cubicBezTo>
                  <a:pt x="8730" y="39137"/>
                  <a:pt x="8659" y="39363"/>
                  <a:pt x="8682" y="39518"/>
                </a:cubicBezTo>
                <a:cubicBezTo>
                  <a:pt x="9397" y="43506"/>
                  <a:pt x="5253" y="46650"/>
                  <a:pt x="6754" y="50626"/>
                </a:cubicBezTo>
                <a:cubicBezTo>
                  <a:pt x="6801" y="50733"/>
                  <a:pt x="6861" y="50805"/>
                  <a:pt x="6944" y="50852"/>
                </a:cubicBezTo>
                <a:cubicBezTo>
                  <a:pt x="4325" y="55270"/>
                  <a:pt x="2134" y="59937"/>
                  <a:pt x="50" y="64640"/>
                </a:cubicBezTo>
                <a:cubicBezTo>
                  <a:pt x="1" y="64764"/>
                  <a:pt x="107" y="64883"/>
                  <a:pt x="212" y="64883"/>
                </a:cubicBezTo>
                <a:cubicBezTo>
                  <a:pt x="258" y="64883"/>
                  <a:pt x="304" y="64861"/>
                  <a:pt x="336" y="64807"/>
                </a:cubicBezTo>
                <a:cubicBezTo>
                  <a:pt x="2670" y="60389"/>
                  <a:pt x="4956" y="55972"/>
                  <a:pt x="7575" y="51769"/>
                </a:cubicBezTo>
                <a:cubicBezTo>
                  <a:pt x="7881" y="51761"/>
                  <a:pt x="8203" y="51758"/>
                  <a:pt x="8536" y="51758"/>
                </a:cubicBezTo>
                <a:cubicBezTo>
                  <a:pt x="8926" y="51758"/>
                  <a:pt x="9332" y="51762"/>
                  <a:pt x="9746" y="51762"/>
                </a:cubicBezTo>
                <a:cubicBezTo>
                  <a:pt x="11964" y="51762"/>
                  <a:pt x="14425" y="51672"/>
                  <a:pt x="16052" y="50531"/>
                </a:cubicBezTo>
                <a:cubicBezTo>
                  <a:pt x="17231" y="49698"/>
                  <a:pt x="17945" y="48364"/>
                  <a:pt x="19065" y="47459"/>
                </a:cubicBezTo>
                <a:cubicBezTo>
                  <a:pt x="20231" y="46507"/>
                  <a:pt x="21529" y="45888"/>
                  <a:pt x="22494" y="44697"/>
                </a:cubicBezTo>
                <a:cubicBezTo>
                  <a:pt x="24315" y="42470"/>
                  <a:pt x="25208" y="39482"/>
                  <a:pt x="26875" y="37101"/>
                </a:cubicBezTo>
                <a:cubicBezTo>
                  <a:pt x="29304" y="33624"/>
                  <a:pt x="32376" y="30683"/>
                  <a:pt x="35912" y="28362"/>
                </a:cubicBezTo>
                <a:cubicBezTo>
                  <a:pt x="36067" y="28254"/>
                  <a:pt x="36126" y="28052"/>
                  <a:pt x="36043" y="27873"/>
                </a:cubicBezTo>
                <a:cubicBezTo>
                  <a:pt x="35852" y="27516"/>
                  <a:pt x="35674" y="27135"/>
                  <a:pt x="35483" y="26778"/>
                </a:cubicBezTo>
                <a:lnTo>
                  <a:pt x="35483" y="26778"/>
                </a:lnTo>
                <a:cubicBezTo>
                  <a:pt x="35636" y="26802"/>
                  <a:pt x="35787" y="26814"/>
                  <a:pt x="35936" y="26814"/>
                </a:cubicBezTo>
                <a:cubicBezTo>
                  <a:pt x="36898" y="26814"/>
                  <a:pt x="37768" y="26323"/>
                  <a:pt x="38531" y="25456"/>
                </a:cubicBezTo>
                <a:cubicBezTo>
                  <a:pt x="39139" y="24754"/>
                  <a:pt x="39448" y="23956"/>
                  <a:pt x="39781" y="23087"/>
                </a:cubicBezTo>
                <a:cubicBezTo>
                  <a:pt x="40198" y="22004"/>
                  <a:pt x="40615" y="20611"/>
                  <a:pt x="41436" y="19741"/>
                </a:cubicBezTo>
                <a:cubicBezTo>
                  <a:pt x="42056" y="19087"/>
                  <a:pt x="42841" y="18801"/>
                  <a:pt x="43520" y="18265"/>
                </a:cubicBezTo>
                <a:cubicBezTo>
                  <a:pt x="48890" y="14038"/>
                  <a:pt x="48342" y="6776"/>
                  <a:pt x="50747" y="930"/>
                </a:cubicBezTo>
                <a:cubicBezTo>
                  <a:pt x="50807" y="882"/>
                  <a:pt x="50854" y="846"/>
                  <a:pt x="50914" y="799"/>
                </a:cubicBezTo>
                <a:cubicBezTo>
                  <a:pt x="51009" y="703"/>
                  <a:pt x="50997" y="584"/>
                  <a:pt x="50938" y="489"/>
                </a:cubicBezTo>
                <a:cubicBezTo>
                  <a:pt x="50961" y="489"/>
                  <a:pt x="50961" y="453"/>
                  <a:pt x="50973" y="430"/>
                </a:cubicBezTo>
                <a:cubicBezTo>
                  <a:pt x="51062" y="235"/>
                  <a:pt x="50894" y="1"/>
                  <a:pt x="507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561;p52">
            <a:extLst>
              <a:ext uri="{FF2B5EF4-FFF2-40B4-BE49-F238E27FC236}">
                <a16:creationId xmlns:a16="http://schemas.microsoft.com/office/drawing/2014/main" id="{ED08A5FC-3FEB-4651-8DBC-9082E83A3B98}"/>
              </a:ext>
            </a:extLst>
          </p:cNvPr>
          <p:cNvGrpSpPr/>
          <p:nvPr/>
        </p:nvGrpSpPr>
        <p:grpSpPr>
          <a:xfrm>
            <a:off x="6888793" y="2717936"/>
            <a:ext cx="2203087" cy="2256802"/>
            <a:chOff x="3119125" y="1476475"/>
            <a:chExt cx="2063975" cy="2114100"/>
          </a:xfrm>
        </p:grpSpPr>
        <p:sp>
          <p:nvSpPr>
            <p:cNvPr id="15" name="Google Shape;14562;p52">
              <a:extLst>
                <a:ext uri="{FF2B5EF4-FFF2-40B4-BE49-F238E27FC236}">
                  <a16:creationId xmlns:a16="http://schemas.microsoft.com/office/drawing/2014/main" id="{EFAB6658-98CD-403C-9B7F-67B6A2C97D42}"/>
                </a:ext>
              </a:extLst>
            </p:cNvPr>
            <p:cNvSpPr/>
            <p:nvPr/>
          </p:nvSpPr>
          <p:spPr>
            <a:xfrm>
              <a:off x="3247200" y="1557975"/>
              <a:ext cx="251175" cy="456400"/>
            </a:xfrm>
            <a:custGeom>
              <a:avLst/>
              <a:gdLst/>
              <a:ahLst/>
              <a:cxnLst/>
              <a:rect l="l" t="t" r="r" b="b"/>
              <a:pathLst>
                <a:path w="10047" h="18256" extrusionOk="0">
                  <a:moveTo>
                    <a:pt x="2306" y="1"/>
                  </a:moveTo>
                  <a:cubicBezTo>
                    <a:pt x="1500" y="1"/>
                    <a:pt x="717" y="171"/>
                    <a:pt x="57" y="575"/>
                  </a:cubicBezTo>
                  <a:cubicBezTo>
                    <a:pt x="1" y="609"/>
                    <a:pt x="40" y="695"/>
                    <a:pt x="104" y="695"/>
                  </a:cubicBezTo>
                  <a:cubicBezTo>
                    <a:pt x="108" y="695"/>
                    <a:pt x="112" y="695"/>
                    <a:pt x="116" y="694"/>
                  </a:cubicBezTo>
                  <a:cubicBezTo>
                    <a:pt x="940" y="544"/>
                    <a:pt x="1700" y="373"/>
                    <a:pt x="2485" y="373"/>
                  </a:cubicBezTo>
                  <a:cubicBezTo>
                    <a:pt x="2880" y="373"/>
                    <a:pt x="3281" y="416"/>
                    <a:pt x="3700" y="528"/>
                  </a:cubicBezTo>
                  <a:cubicBezTo>
                    <a:pt x="4760" y="790"/>
                    <a:pt x="5724" y="1373"/>
                    <a:pt x="6498" y="2135"/>
                  </a:cubicBezTo>
                  <a:cubicBezTo>
                    <a:pt x="8117" y="3731"/>
                    <a:pt x="8701" y="5957"/>
                    <a:pt x="8867" y="8172"/>
                  </a:cubicBezTo>
                  <a:cubicBezTo>
                    <a:pt x="9034" y="10410"/>
                    <a:pt x="8748" y="12791"/>
                    <a:pt x="7570" y="14744"/>
                  </a:cubicBezTo>
                  <a:cubicBezTo>
                    <a:pt x="6986" y="15720"/>
                    <a:pt x="6189" y="16554"/>
                    <a:pt x="5153" y="17077"/>
                  </a:cubicBezTo>
                  <a:cubicBezTo>
                    <a:pt x="4188" y="17566"/>
                    <a:pt x="3105" y="17637"/>
                    <a:pt x="2045" y="17804"/>
                  </a:cubicBezTo>
                  <a:cubicBezTo>
                    <a:pt x="1878" y="17839"/>
                    <a:pt x="1902" y="18089"/>
                    <a:pt x="2045" y="18113"/>
                  </a:cubicBezTo>
                  <a:cubicBezTo>
                    <a:pt x="2488" y="18208"/>
                    <a:pt x="2924" y="18255"/>
                    <a:pt x="3349" y="18255"/>
                  </a:cubicBezTo>
                  <a:cubicBezTo>
                    <a:pt x="4695" y="18255"/>
                    <a:pt x="5937" y="17778"/>
                    <a:pt x="6986" y="16792"/>
                  </a:cubicBezTo>
                  <a:cubicBezTo>
                    <a:pt x="8463" y="15422"/>
                    <a:pt x="9260" y="13434"/>
                    <a:pt x="9534" y="11481"/>
                  </a:cubicBezTo>
                  <a:cubicBezTo>
                    <a:pt x="10046" y="7802"/>
                    <a:pt x="9284" y="3076"/>
                    <a:pt x="5855" y="1004"/>
                  </a:cubicBezTo>
                  <a:cubicBezTo>
                    <a:pt x="4875" y="416"/>
                    <a:pt x="3564" y="1"/>
                    <a:pt x="230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563;p52">
              <a:extLst>
                <a:ext uri="{FF2B5EF4-FFF2-40B4-BE49-F238E27FC236}">
                  <a16:creationId xmlns:a16="http://schemas.microsoft.com/office/drawing/2014/main" id="{F3473A1D-FBCA-4755-8F30-09ABEDB37903}"/>
                </a:ext>
              </a:extLst>
            </p:cNvPr>
            <p:cNvSpPr/>
            <p:nvPr/>
          </p:nvSpPr>
          <p:spPr>
            <a:xfrm>
              <a:off x="3320350" y="1915375"/>
              <a:ext cx="1397250" cy="94025"/>
            </a:xfrm>
            <a:custGeom>
              <a:avLst/>
              <a:gdLst/>
              <a:ahLst/>
              <a:cxnLst/>
              <a:rect l="l" t="t" r="r" b="b"/>
              <a:pathLst>
                <a:path w="55890" h="3761" extrusionOk="0">
                  <a:moveTo>
                    <a:pt x="45780" y="1"/>
                  </a:moveTo>
                  <a:cubicBezTo>
                    <a:pt x="45129" y="1"/>
                    <a:pt x="44478" y="7"/>
                    <a:pt x="43827" y="19"/>
                  </a:cubicBezTo>
                  <a:cubicBezTo>
                    <a:pt x="39338" y="103"/>
                    <a:pt x="34838" y="269"/>
                    <a:pt x="30349" y="460"/>
                  </a:cubicBezTo>
                  <a:cubicBezTo>
                    <a:pt x="23920" y="734"/>
                    <a:pt x="17491" y="1186"/>
                    <a:pt x="11085" y="1841"/>
                  </a:cubicBezTo>
                  <a:cubicBezTo>
                    <a:pt x="9120" y="2031"/>
                    <a:pt x="7156" y="2258"/>
                    <a:pt x="5191" y="2531"/>
                  </a:cubicBezTo>
                  <a:cubicBezTo>
                    <a:pt x="3501" y="2770"/>
                    <a:pt x="1703" y="3031"/>
                    <a:pt x="72" y="3579"/>
                  </a:cubicBezTo>
                  <a:cubicBezTo>
                    <a:pt x="5" y="3612"/>
                    <a:pt x="1" y="3760"/>
                    <a:pt x="88" y="3760"/>
                  </a:cubicBezTo>
                  <a:cubicBezTo>
                    <a:pt x="94" y="3760"/>
                    <a:pt x="100" y="3759"/>
                    <a:pt x="107" y="3758"/>
                  </a:cubicBezTo>
                  <a:cubicBezTo>
                    <a:pt x="3334" y="3543"/>
                    <a:pt x="6549" y="2984"/>
                    <a:pt x="9763" y="2662"/>
                  </a:cubicBezTo>
                  <a:cubicBezTo>
                    <a:pt x="13466" y="2293"/>
                    <a:pt x="17181" y="2008"/>
                    <a:pt x="20884" y="1757"/>
                  </a:cubicBezTo>
                  <a:cubicBezTo>
                    <a:pt x="27980" y="1281"/>
                    <a:pt x="35076" y="984"/>
                    <a:pt x="42196" y="817"/>
                  </a:cubicBezTo>
                  <a:cubicBezTo>
                    <a:pt x="43355" y="788"/>
                    <a:pt x="44513" y="770"/>
                    <a:pt x="45670" y="770"/>
                  </a:cubicBezTo>
                  <a:cubicBezTo>
                    <a:pt x="48864" y="770"/>
                    <a:pt x="52052" y="910"/>
                    <a:pt x="55233" y="1365"/>
                  </a:cubicBezTo>
                  <a:cubicBezTo>
                    <a:pt x="55256" y="1368"/>
                    <a:pt x="55277" y="1370"/>
                    <a:pt x="55298" y="1370"/>
                  </a:cubicBezTo>
                  <a:cubicBezTo>
                    <a:pt x="55727" y="1370"/>
                    <a:pt x="55889" y="706"/>
                    <a:pt x="55424" y="638"/>
                  </a:cubicBezTo>
                  <a:cubicBezTo>
                    <a:pt x="52234" y="163"/>
                    <a:pt x="49004" y="1"/>
                    <a:pt x="4578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564;p52">
              <a:extLst>
                <a:ext uri="{FF2B5EF4-FFF2-40B4-BE49-F238E27FC236}">
                  <a16:creationId xmlns:a16="http://schemas.microsoft.com/office/drawing/2014/main" id="{E6B7D52A-E00C-4AB0-B8BC-35E4AFB31FDF}"/>
                </a:ext>
              </a:extLst>
            </p:cNvPr>
            <p:cNvSpPr/>
            <p:nvPr/>
          </p:nvSpPr>
          <p:spPr>
            <a:xfrm>
              <a:off x="4637775" y="1480075"/>
              <a:ext cx="200650" cy="468000"/>
            </a:xfrm>
            <a:custGeom>
              <a:avLst/>
              <a:gdLst/>
              <a:ahLst/>
              <a:cxnLst/>
              <a:rect l="l" t="t" r="r" b="b"/>
              <a:pathLst>
                <a:path w="8026" h="18720" extrusionOk="0">
                  <a:moveTo>
                    <a:pt x="107" y="0"/>
                  </a:moveTo>
                  <a:cubicBezTo>
                    <a:pt x="12" y="0"/>
                    <a:pt x="0" y="155"/>
                    <a:pt x="96" y="179"/>
                  </a:cubicBezTo>
                  <a:cubicBezTo>
                    <a:pt x="5656" y="1941"/>
                    <a:pt x="8025" y="9323"/>
                    <a:pt x="6001" y="14490"/>
                  </a:cubicBezTo>
                  <a:cubicBezTo>
                    <a:pt x="5739" y="15193"/>
                    <a:pt x="5346" y="15860"/>
                    <a:pt x="4870" y="16443"/>
                  </a:cubicBezTo>
                  <a:cubicBezTo>
                    <a:pt x="4501" y="16883"/>
                    <a:pt x="4072" y="17300"/>
                    <a:pt x="3572" y="17622"/>
                  </a:cubicBezTo>
                  <a:cubicBezTo>
                    <a:pt x="3144" y="17896"/>
                    <a:pt x="2536" y="18015"/>
                    <a:pt x="2203" y="18431"/>
                  </a:cubicBezTo>
                  <a:cubicBezTo>
                    <a:pt x="2179" y="18479"/>
                    <a:pt x="2179" y="18538"/>
                    <a:pt x="2215" y="18574"/>
                  </a:cubicBezTo>
                  <a:cubicBezTo>
                    <a:pt x="2373" y="18676"/>
                    <a:pt x="2547" y="18719"/>
                    <a:pt x="2728" y="18719"/>
                  </a:cubicBezTo>
                  <a:cubicBezTo>
                    <a:pt x="3393" y="18719"/>
                    <a:pt x="4154" y="18141"/>
                    <a:pt x="4584" y="17776"/>
                  </a:cubicBezTo>
                  <a:cubicBezTo>
                    <a:pt x="5263" y="17217"/>
                    <a:pt x="5811" y="16502"/>
                    <a:pt x="6227" y="15740"/>
                  </a:cubicBezTo>
                  <a:cubicBezTo>
                    <a:pt x="6954" y="14371"/>
                    <a:pt x="7299" y="12823"/>
                    <a:pt x="7370" y="11276"/>
                  </a:cubicBezTo>
                  <a:cubicBezTo>
                    <a:pt x="7525" y="8109"/>
                    <a:pt x="6549" y="4668"/>
                    <a:pt x="4394" y="2286"/>
                  </a:cubicBezTo>
                  <a:cubicBezTo>
                    <a:pt x="3263" y="1036"/>
                    <a:pt x="1822" y="143"/>
                    <a:pt x="10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565;p52">
              <a:extLst>
                <a:ext uri="{FF2B5EF4-FFF2-40B4-BE49-F238E27FC236}">
                  <a16:creationId xmlns:a16="http://schemas.microsoft.com/office/drawing/2014/main" id="{58FC15AC-42F9-414C-A084-06B49A6A9BB0}"/>
                </a:ext>
              </a:extLst>
            </p:cNvPr>
            <p:cNvSpPr/>
            <p:nvPr/>
          </p:nvSpPr>
          <p:spPr>
            <a:xfrm>
              <a:off x="3298625" y="1476475"/>
              <a:ext cx="1348500" cy="96500"/>
            </a:xfrm>
            <a:custGeom>
              <a:avLst/>
              <a:gdLst/>
              <a:ahLst/>
              <a:cxnLst/>
              <a:rect l="l" t="t" r="r" b="b"/>
              <a:pathLst>
                <a:path w="53940" h="3860" extrusionOk="0">
                  <a:moveTo>
                    <a:pt x="53010" y="1"/>
                  </a:moveTo>
                  <a:cubicBezTo>
                    <a:pt x="52572" y="1"/>
                    <a:pt x="52114" y="67"/>
                    <a:pt x="51721" y="97"/>
                  </a:cubicBezTo>
                  <a:cubicBezTo>
                    <a:pt x="50459" y="204"/>
                    <a:pt x="49197" y="394"/>
                    <a:pt x="47947" y="585"/>
                  </a:cubicBezTo>
                  <a:cubicBezTo>
                    <a:pt x="45458" y="978"/>
                    <a:pt x="42970" y="1430"/>
                    <a:pt x="40481" y="1764"/>
                  </a:cubicBezTo>
                  <a:cubicBezTo>
                    <a:pt x="36981" y="2228"/>
                    <a:pt x="33433" y="2430"/>
                    <a:pt x="29885" y="2609"/>
                  </a:cubicBezTo>
                  <a:cubicBezTo>
                    <a:pt x="25348" y="2835"/>
                    <a:pt x="20824" y="3121"/>
                    <a:pt x="16288" y="3264"/>
                  </a:cubicBezTo>
                  <a:cubicBezTo>
                    <a:pt x="13949" y="3347"/>
                    <a:pt x="11629" y="3385"/>
                    <a:pt x="9295" y="3385"/>
                  </a:cubicBezTo>
                  <a:cubicBezTo>
                    <a:pt x="8967" y="3385"/>
                    <a:pt x="8639" y="3384"/>
                    <a:pt x="8311" y="3383"/>
                  </a:cubicBezTo>
                  <a:cubicBezTo>
                    <a:pt x="5823" y="3372"/>
                    <a:pt x="3334" y="3238"/>
                    <a:pt x="846" y="3238"/>
                  </a:cubicBezTo>
                  <a:cubicBezTo>
                    <a:pt x="656" y="3238"/>
                    <a:pt x="465" y="3238"/>
                    <a:pt x="274" y="3240"/>
                  </a:cubicBezTo>
                  <a:cubicBezTo>
                    <a:pt x="0" y="3240"/>
                    <a:pt x="24" y="3621"/>
                    <a:pt x="274" y="3657"/>
                  </a:cubicBezTo>
                  <a:cubicBezTo>
                    <a:pt x="2655" y="3859"/>
                    <a:pt x="5084" y="3835"/>
                    <a:pt x="7465" y="3847"/>
                  </a:cubicBezTo>
                  <a:cubicBezTo>
                    <a:pt x="7976" y="3850"/>
                    <a:pt x="8487" y="3851"/>
                    <a:pt x="8999" y="3851"/>
                  </a:cubicBezTo>
                  <a:cubicBezTo>
                    <a:pt x="10762" y="3851"/>
                    <a:pt x="12525" y="3834"/>
                    <a:pt x="14288" y="3788"/>
                  </a:cubicBezTo>
                  <a:cubicBezTo>
                    <a:pt x="18931" y="3669"/>
                    <a:pt x="23563" y="3335"/>
                    <a:pt x="28206" y="3061"/>
                  </a:cubicBezTo>
                  <a:cubicBezTo>
                    <a:pt x="31849" y="2847"/>
                    <a:pt x="35528" y="2680"/>
                    <a:pt x="39160" y="2311"/>
                  </a:cubicBezTo>
                  <a:cubicBezTo>
                    <a:pt x="41612" y="2061"/>
                    <a:pt x="44077" y="1645"/>
                    <a:pt x="46518" y="1287"/>
                  </a:cubicBezTo>
                  <a:cubicBezTo>
                    <a:pt x="48030" y="1061"/>
                    <a:pt x="49530" y="823"/>
                    <a:pt x="51054" y="633"/>
                  </a:cubicBezTo>
                  <a:cubicBezTo>
                    <a:pt x="51657" y="549"/>
                    <a:pt x="52441" y="335"/>
                    <a:pt x="53130" y="335"/>
                  </a:cubicBezTo>
                  <a:cubicBezTo>
                    <a:pt x="53325" y="335"/>
                    <a:pt x="53512" y="352"/>
                    <a:pt x="53685" y="394"/>
                  </a:cubicBezTo>
                  <a:cubicBezTo>
                    <a:pt x="53693" y="396"/>
                    <a:pt x="53701" y="396"/>
                    <a:pt x="53708" y="396"/>
                  </a:cubicBezTo>
                  <a:cubicBezTo>
                    <a:pt x="53871" y="396"/>
                    <a:pt x="53940" y="154"/>
                    <a:pt x="53769" y="97"/>
                  </a:cubicBezTo>
                  <a:cubicBezTo>
                    <a:pt x="53535" y="25"/>
                    <a:pt x="53276" y="1"/>
                    <a:pt x="5301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566;p52">
              <a:extLst>
                <a:ext uri="{FF2B5EF4-FFF2-40B4-BE49-F238E27FC236}">
                  <a16:creationId xmlns:a16="http://schemas.microsoft.com/office/drawing/2014/main" id="{D58969E2-E25F-4C5C-AA47-82C3E4E3E54B}"/>
                </a:ext>
              </a:extLst>
            </p:cNvPr>
            <p:cNvSpPr/>
            <p:nvPr/>
          </p:nvSpPr>
          <p:spPr>
            <a:xfrm>
              <a:off x="3119125" y="1566175"/>
              <a:ext cx="544450" cy="2024400"/>
            </a:xfrm>
            <a:custGeom>
              <a:avLst/>
              <a:gdLst/>
              <a:ahLst/>
              <a:cxnLst/>
              <a:rect l="l" t="t" r="r" b="b"/>
              <a:pathLst>
                <a:path w="21778" h="80976" extrusionOk="0">
                  <a:moveTo>
                    <a:pt x="6856" y="0"/>
                  </a:moveTo>
                  <a:cubicBezTo>
                    <a:pt x="4179" y="0"/>
                    <a:pt x="2406" y="2144"/>
                    <a:pt x="1441" y="4486"/>
                  </a:cubicBezTo>
                  <a:cubicBezTo>
                    <a:pt x="322" y="7224"/>
                    <a:pt x="1" y="10391"/>
                    <a:pt x="405" y="13309"/>
                  </a:cubicBezTo>
                  <a:cubicBezTo>
                    <a:pt x="655" y="15202"/>
                    <a:pt x="1441" y="16988"/>
                    <a:pt x="2215" y="18714"/>
                  </a:cubicBezTo>
                  <a:cubicBezTo>
                    <a:pt x="3287" y="21083"/>
                    <a:pt x="4585" y="23345"/>
                    <a:pt x="5954" y="25524"/>
                  </a:cubicBezTo>
                  <a:cubicBezTo>
                    <a:pt x="8621" y="29787"/>
                    <a:pt x="11633" y="33823"/>
                    <a:pt x="14050" y="38240"/>
                  </a:cubicBezTo>
                  <a:cubicBezTo>
                    <a:pt x="18634" y="46622"/>
                    <a:pt x="21777" y="56576"/>
                    <a:pt x="20265" y="66208"/>
                  </a:cubicBezTo>
                  <a:cubicBezTo>
                    <a:pt x="19694" y="69911"/>
                    <a:pt x="18562" y="73590"/>
                    <a:pt x="16038" y="76447"/>
                  </a:cubicBezTo>
                  <a:cubicBezTo>
                    <a:pt x="14656" y="78030"/>
                    <a:pt x="12356" y="80128"/>
                    <a:pt x="10044" y="80128"/>
                  </a:cubicBezTo>
                  <a:cubicBezTo>
                    <a:pt x="9748" y="80128"/>
                    <a:pt x="9451" y="80093"/>
                    <a:pt x="9157" y="80019"/>
                  </a:cubicBezTo>
                  <a:cubicBezTo>
                    <a:pt x="7787" y="79674"/>
                    <a:pt x="6990" y="78424"/>
                    <a:pt x="6549" y="77174"/>
                  </a:cubicBezTo>
                  <a:cubicBezTo>
                    <a:pt x="5823" y="75114"/>
                    <a:pt x="5644" y="72816"/>
                    <a:pt x="5858" y="70649"/>
                  </a:cubicBezTo>
                  <a:cubicBezTo>
                    <a:pt x="5978" y="69434"/>
                    <a:pt x="6251" y="68208"/>
                    <a:pt x="6692" y="67065"/>
                  </a:cubicBezTo>
                  <a:cubicBezTo>
                    <a:pt x="7049" y="66136"/>
                    <a:pt x="7585" y="64803"/>
                    <a:pt x="8561" y="64350"/>
                  </a:cubicBezTo>
                  <a:cubicBezTo>
                    <a:pt x="8751" y="64264"/>
                    <a:pt x="8927" y="64225"/>
                    <a:pt x="9089" y="64225"/>
                  </a:cubicBezTo>
                  <a:cubicBezTo>
                    <a:pt x="10423" y="64225"/>
                    <a:pt x="10855" y="66882"/>
                    <a:pt x="10823" y="67827"/>
                  </a:cubicBezTo>
                  <a:cubicBezTo>
                    <a:pt x="10764" y="69149"/>
                    <a:pt x="10300" y="70339"/>
                    <a:pt x="9657" y="71482"/>
                  </a:cubicBezTo>
                  <a:cubicBezTo>
                    <a:pt x="9476" y="71803"/>
                    <a:pt x="9766" y="72107"/>
                    <a:pt x="10046" y="72107"/>
                  </a:cubicBezTo>
                  <a:cubicBezTo>
                    <a:pt x="10171" y="72107"/>
                    <a:pt x="10294" y="72046"/>
                    <a:pt x="10371" y="71899"/>
                  </a:cubicBezTo>
                  <a:cubicBezTo>
                    <a:pt x="11431" y="70006"/>
                    <a:pt x="12074" y="67720"/>
                    <a:pt x="11323" y="65589"/>
                  </a:cubicBezTo>
                  <a:cubicBezTo>
                    <a:pt x="10966" y="64546"/>
                    <a:pt x="10120" y="63421"/>
                    <a:pt x="9000" y="63421"/>
                  </a:cubicBezTo>
                  <a:cubicBezTo>
                    <a:pt x="8777" y="63421"/>
                    <a:pt x="8543" y="63466"/>
                    <a:pt x="8299" y="63565"/>
                  </a:cubicBezTo>
                  <a:cubicBezTo>
                    <a:pt x="7454" y="63910"/>
                    <a:pt x="6894" y="64743"/>
                    <a:pt x="6490" y="65517"/>
                  </a:cubicBezTo>
                  <a:cubicBezTo>
                    <a:pt x="5918" y="66589"/>
                    <a:pt x="5525" y="67768"/>
                    <a:pt x="5263" y="68970"/>
                  </a:cubicBezTo>
                  <a:cubicBezTo>
                    <a:pt x="4775" y="71339"/>
                    <a:pt x="4846" y="73745"/>
                    <a:pt x="5358" y="76102"/>
                  </a:cubicBezTo>
                  <a:cubicBezTo>
                    <a:pt x="5680" y="77602"/>
                    <a:pt x="6275" y="79221"/>
                    <a:pt x="7549" y="80198"/>
                  </a:cubicBezTo>
                  <a:cubicBezTo>
                    <a:pt x="8250" y="80734"/>
                    <a:pt x="9084" y="80975"/>
                    <a:pt x="9944" y="80975"/>
                  </a:cubicBezTo>
                  <a:cubicBezTo>
                    <a:pt x="10267" y="80975"/>
                    <a:pt x="10594" y="80941"/>
                    <a:pt x="10919" y="80876"/>
                  </a:cubicBezTo>
                  <a:cubicBezTo>
                    <a:pt x="13859" y="80293"/>
                    <a:pt x="16324" y="77757"/>
                    <a:pt x="17931" y="75388"/>
                  </a:cubicBezTo>
                  <a:cubicBezTo>
                    <a:pt x="20289" y="71923"/>
                    <a:pt x="21098" y="67387"/>
                    <a:pt x="21325" y="63267"/>
                  </a:cubicBezTo>
                  <a:cubicBezTo>
                    <a:pt x="21599" y="58326"/>
                    <a:pt x="20777" y="53337"/>
                    <a:pt x="19301" y="48622"/>
                  </a:cubicBezTo>
                  <a:cubicBezTo>
                    <a:pt x="17741" y="43622"/>
                    <a:pt x="15443" y="38883"/>
                    <a:pt x="12669" y="34442"/>
                  </a:cubicBezTo>
                  <a:cubicBezTo>
                    <a:pt x="9776" y="29846"/>
                    <a:pt x="6513" y="25500"/>
                    <a:pt x="3953" y="20690"/>
                  </a:cubicBezTo>
                  <a:cubicBezTo>
                    <a:pt x="2822" y="18559"/>
                    <a:pt x="1632" y="16273"/>
                    <a:pt x="1132" y="13892"/>
                  </a:cubicBezTo>
                  <a:cubicBezTo>
                    <a:pt x="822" y="12380"/>
                    <a:pt x="786" y="10820"/>
                    <a:pt x="905" y="9308"/>
                  </a:cubicBezTo>
                  <a:cubicBezTo>
                    <a:pt x="1144" y="6296"/>
                    <a:pt x="1989" y="2319"/>
                    <a:pt x="4882" y="747"/>
                  </a:cubicBezTo>
                  <a:cubicBezTo>
                    <a:pt x="5585" y="366"/>
                    <a:pt x="6370" y="176"/>
                    <a:pt x="7156" y="152"/>
                  </a:cubicBezTo>
                  <a:cubicBezTo>
                    <a:pt x="7160" y="153"/>
                    <a:pt x="7164" y="153"/>
                    <a:pt x="7168" y="153"/>
                  </a:cubicBezTo>
                  <a:cubicBezTo>
                    <a:pt x="7263" y="153"/>
                    <a:pt x="7259" y="9"/>
                    <a:pt x="7156" y="9"/>
                  </a:cubicBezTo>
                  <a:cubicBezTo>
                    <a:pt x="7055" y="3"/>
                    <a:pt x="6955" y="0"/>
                    <a:pt x="685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567;p52">
              <a:extLst>
                <a:ext uri="{FF2B5EF4-FFF2-40B4-BE49-F238E27FC236}">
                  <a16:creationId xmlns:a16="http://schemas.microsoft.com/office/drawing/2014/main" id="{60FE794F-6AD6-408E-96C5-79FBB400154C}"/>
                </a:ext>
              </a:extLst>
            </p:cNvPr>
            <p:cNvSpPr/>
            <p:nvPr/>
          </p:nvSpPr>
          <p:spPr>
            <a:xfrm>
              <a:off x="4644875" y="1927300"/>
              <a:ext cx="538225" cy="1618975"/>
            </a:xfrm>
            <a:custGeom>
              <a:avLst/>
              <a:gdLst/>
              <a:ahLst/>
              <a:cxnLst/>
              <a:rect l="l" t="t" r="r" b="b"/>
              <a:pathLst>
                <a:path w="21529" h="64759" extrusionOk="0">
                  <a:moveTo>
                    <a:pt x="120" y="1"/>
                  </a:moveTo>
                  <a:cubicBezTo>
                    <a:pt x="57" y="1"/>
                    <a:pt x="0" y="55"/>
                    <a:pt x="14" y="137"/>
                  </a:cubicBezTo>
                  <a:cubicBezTo>
                    <a:pt x="1907" y="10103"/>
                    <a:pt x="9551" y="17652"/>
                    <a:pt x="14516" y="26164"/>
                  </a:cubicBezTo>
                  <a:cubicBezTo>
                    <a:pt x="15814" y="28379"/>
                    <a:pt x="16957" y="30689"/>
                    <a:pt x="17790" y="33106"/>
                  </a:cubicBezTo>
                  <a:cubicBezTo>
                    <a:pt x="18552" y="35308"/>
                    <a:pt x="19100" y="37606"/>
                    <a:pt x="19540" y="39880"/>
                  </a:cubicBezTo>
                  <a:cubicBezTo>
                    <a:pt x="20421" y="44310"/>
                    <a:pt x="20850" y="48989"/>
                    <a:pt x="20016" y="53465"/>
                  </a:cubicBezTo>
                  <a:cubicBezTo>
                    <a:pt x="19600" y="55704"/>
                    <a:pt x="18850" y="57871"/>
                    <a:pt x="17576" y="59752"/>
                  </a:cubicBezTo>
                  <a:cubicBezTo>
                    <a:pt x="16242" y="61728"/>
                    <a:pt x="14421" y="62955"/>
                    <a:pt x="12420" y="64157"/>
                  </a:cubicBezTo>
                  <a:cubicBezTo>
                    <a:pt x="12152" y="64318"/>
                    <a:pt x="12280" y="64758"/>
                    <a:pt x="12568" y="64758"/>
                  </a:cubicBezTo>
                  <a:cubicBezTo>
                    <a:pt x="12600" y="64758"/>
                    <a:pt x="12634" y="64753"/>
                    <a:pt x="12670" y="64741"/>
                  </a:cubicBezTo>
                  <a:cubicBezTo>
                    <a:pt x="16504" y="63467"/>
                    <a:pt x="19088" y="59681"/>
                    <a:pt x="20231" y="55966"/>
                  </a:cubicBezTo>
                  <a:cubicBezTo>
                    <a:pt x="21529" y="51715"/>
                    <a:pt x="21386" y="47096"/>
                    <a:pt x="20778" y="42750"/>
                  </a:cubicBezTo>
                  <a:cubicBezTo>
                    <a:pt x="20112" y="37952"/>
                    <a:pt x="18873" y="33142"/>
                    <a:pt x="16695" y="28760"/>
                  </a:cubicBezTo>
                  <a:cubicBezTo>
                    <a:pt x="14385" y="24081"/>
                    <a:pt x="11230" y="19878"/>
                    <a:pt x="8265" y="15592"/>
                  </a:cubicBezTo>
                  <a:cubicBezTo>
                    <a:pt x="4955" y="10817"/>
                    <a:pt x="1800" y="5757"/>
                    <a:pt x="240" y="102"/>
                  </a:cubicBezTo>
                  <a:cubicBezTo>
                    <a:pt x="215" y="31"/>
                    <a:pt x="166" y="1"/>
                    <a:pt x="12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568;p52">
              <a:extLst>
                <a:ext uri="{FF2B5EF4-FFF2-40B4-BE49-F238E27FC236}">
                  <a16:creationId xmlns:a16="http://schemas.microsoft.com/office/drawing/2014/main" id="{79603C18-AE25-4434-9C47-9CA764A51E9B}"/>
                </a:ext>
              </a:extLst>
            </p:cNvPr>
            <p:cNvSpPr/>
            <p:nvPr/>
          </p:nvSpPr>
          <p:spPr>
            <a:xfrm>
              <a:off x="3372425" y="3586875"/>
              <a:ext cx="1525" cy="1225"/>
            </a:xfrm>
            <a:custGeom>
              <a:avLst/>
              <a:gdLst/>
              <a:ahLst/>
              <a:cxnLst/>
              <a:rect l="l" t="t" r="r" b="b"/>
              <a:pathLst>
                <a:path w="61" h="49" extrusionOk="0">
                  <a:moveTo>
                    <a:pt x="37" y="1"/>
                  </a:moveTo>
                  <a:cubicBezTo>
                    <a:pt x="1" y="25"/>
                    <a:pt x="1" y="48"/>
                    <a:pt x="37" y="48"/>
                  </a:cubicBezTo>
                  <a:cubicBezTo>
                    <a:pt x="60" y="48"/>
                    <a:pt x="60" y="1"/>
                    <a:pt x="3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569;p52">
              <a:extLst>
                <a:ext uri="{FF2B5EF4-FFF2-40B4-BE49-F238E27FC236}">
                  <a16:creationId xmlns:a16="http://schemas.microsoft.com/office/drawing/2014/main" id="{C682ED1E-071C-4954-92DE-A39EE0D74042}"/>
                </a:ext>
              </a:extLst>
            </p:cNvPr>
            <p:cNvSpPr/>
            <p:nvPr/>
          </p:nvSpPr>
          <p:spPr>
            <a:xfrm>
              <a:off x="3355775" y="3522200"/>
              <a:ext cx="1611225" cy="59950"/>
            </a:xfrm>
            <a:custGeom>
              <a:avLst/>
              <a:gdLst/>
              <a:ahLst/>
              <a:cxnLst/>
              <a:rect l="l" t="t" r="r" b="b"/>
              <a:pathLst>
                <a:path w="64449" h="2398" extrusionOk="0">
                  <a:moveTo>
                    <a:pt x="60968" y="0"/>
                  </a:moveTo>
                  <a:cubicBezTo>
                    <a:pt x="59574" y="0"/>
                    <a:pt x="58176" y="52"/>
                    <a:pt x="56793" y="52"/>
                  </a:cubicBezTo>
                  <a:cubicBezTo>
                    <a:pt x="53161" y="64"/>
                    <a:pt x="49506" y="111"/>
                    <a:pt x="45875" y="171"/>
                  </a:cubicBezTo>
                  <a:cubicBezTo>
                    <a:pt x="36350" y="314"/>
                    <a:pt x="26849" y="576"/>
                    <a:pt x="17336" y="1028"/>
                  </a:cubicBezTo>
                  <a:cubicBezTo>
                    <a:pt x="14442" y="1159"/>
                    <a:pt x="11561" y="1373"/>
                    <a:pt x="8668" y="1552"/>
                  </a:cubicBezTo>
                  <a:cubicBezTo>
                    <a:pt x="5810" y="1730"/>
                    <a:pt x="2989" y="2028"/>
                    <a:pt x="131" y="2219"/>
                  </a:cubicBezTo>
                  <a:cubicBezTo>
                    <a:pt x="4" y="2219"/>
                    <a:pt x="0" y="2398"/>
                    <a:pt x="119" y="2398"/>
                  </a:cubicBezTo>
                  <a:cubicBezTo>
                    <a:pt x="123" y="2398"/>
                    <a:pt x="127" y="2398"/>
                    <a:pt x="131" y="2397"/>
                  </a:cubicBezTo>
                  <a:cubicBezTo>
                    <a:pt x="2667" y="2231"/>
                    <a:pt x="5227" y="2207"/>
                    <a:pt x="7763" y="2088"/>
                  </a:cubicBezTo>
                  <a:cubicBezTo>
                    <a:pt x="10311" y="1969"/>
                    <a:pt x="12859" y="1921"/>
                    <a:pt x="15383" y="1814"/>
                  </a:cubicBezTo>
                  <a:cubicBezTo>
                    <a:pt x="20384" y="1611"/>
                    <a:pt x="25396" y="1445"/>
                    <a:pt x="30421" y="1302"/>
                  </a:cubicBezTo>
                  <a:cubicBezTo>
                    <a:pt x="38791" y="1040"/>
                    <a:pt x="47196" y="885"/>
                    <a:pt x="55578" y="837"/>
                  </a:cubicBezTo>
                  <a:cubicBezTo>
                    <a:pt x="55693" y="837"/>
                    <a:pt x="55807" y="837"/>
                    <a:pt x="55921" y="837"/>
                  </a:cubicBezTo>
                  <a:cubicBezTo>
                    <a:pt x="57661" y="837"/>
                    <a:pt x="59413" y="890"/>
                    <a:pt x="61160" y="890"/>
                  </a:cubicBezTo>
                  <a:cubicBezTo>
                    <a:pt x="62112" y="890"/>
                    <a:pt x="63062" y="874"/>
                    <a:pt x="64008" y="826"/>
                  </a:cubicBezTo>
                  <a:cubicBezTo>
                    <a:pt x="64449" y="790"/>
                    <a:pt x="64449" y="171"/>
                    <a:pt x="64008" y="123"/>
                  </a:cubicBezTo>
                  <a:cubicBezTo>
                    <a:pt x="63003" y="28"/>
                    <a:pt x="61987" y="0"/>
                    <a:pt x="6096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570;p52">
              <a:extLst>
                <a:ext uri="{FF2B5EF4-FFF2-40B4-BE49-F238E27FC236}">
                  <a16:creationId xmlns:a16="http://schemas.microsoft.com/office/drawing/2014/main" id="{E0C3E0FE-FBFF-4DD9-ACAF-507CF239B5B7}"/>
                </a:ext>
              </a:extLst>
            </p:cNvPr>
            <p:cNvSpPr/>
            <p:nvPr/>
          </p:nvSpPr>
          <p:spPr>
            <a:xfrm>
              <a:off x="3348625" y="3154975"/>
              <a:ext cx="303025" cy="43975"/>
            </a:xfrm>
            <a:custGeom>
              <a:avLst/>
              <a:gdLst/>
              <a:ahLst/>
              <a:cxnLst/>
              <a:rect l="l" t="t" r="r" b="b"/>
              <a:pathLst>
                <a:path w="12121" h="1759" extrusionOk="0">
                  <a:moveTo>
                    <a:pt x="155" y="1"/>
                  </a:moveTo>
                  <a:cubicBezTo>
                    <a:pt x="60" y="1"/>
                    <a:pt x="0" y="132"/>
                    <a:pt x="72" y="191"/>
                  </a:cubicBezTo>
                  <a:cubicBezTo>
                    <a:pt x="596" y="656"/>
                    <a:pt x="1358" y="810"/>
                    <a:pt x="2024" y="953"/>
                  </a:cubicBezTo>
                  <a:cubicBezTo>
                    <a:pt x="2965" y="1168"/>
                    <a:pt x="3917" y="1322"/>
                    <a:pt x="4870" y="1441"/>
                  </a:cubicBezTo>
                  <a:cubicBezTo>
                    <a:pt x="6025" y="1596"/>
                    <a:pt x="7204" y="1680"/>
                    <a:pt x="8370" y="1727"/>
                  </a:cubicBezTo>
                  <a:cubicBezTo>
                    <a:pt x="8779" y="1743"/>
                    <a:pt x="9191" y="1759"/>
                    <a:pt x="9602" y="1759"/>
                  </a:cubicBezTo>
                  <a:cubicBezTo>
                    <a:pt x="10424" y="1759"/>
                    <a:pt x="11244" y="1695"/>
                    <a:pt x="12038" y="1441"/>
                  </a:cubicBezTo>
                  <a:cubicBezTo>
                    <a:pt x="12121" y="1418"/>
                    <a:pt x="12121" y="1310"/>
                    <a:pt x="12038" y="1299"/>
                  </a:cubicBezTo>
                  <a:cubicBezTo>
                    <a:pt x="10930" y="1001"/>
                    <a:pt x="9775" y="989"/>
                    <a:pt x="8632" y="929"/>
                  </a:cubicBezTo>
                  <a:cubicBezTo>
                    <a:pt x="7501" y="870"/>
                    <a:pt x="6358" y="787"/>
                    <a:pt x="5227" y="691"/>
                  </a:cubicBezTo>
                  <a:cubicBezTo>
                    <a:pt x="4215" y="596"/>
                    <a:pt x="3203" y="489"/>
                    <a:pt x="2191" y="334"/>
                  </a:cubicBezTo>
                  <a:cubicBezTo>
                    <a:pt x="1524" y="215"/>
                    <a:pt x="834" y="13"/>
                    <a:pt x="15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571;p52">
              <a:extLst>
                <a:ext uri="{FF2B5EF4-FFF2-40B4-BE49-F238E27FC236}">
                  <a16:creationId xmlns:a16="http://schemas.microsoft.com/office/drawing/2014/main" id="{CB12B5F3-B965-4571-99A1-933DAE7FD3F1}"/>
                </a:ext>
              </a:extLst>
            </p:cNvPr>
            <p:cNvSpPr/>
            <p:nvPr/>
          </p:nvSpPr>
          <p:spPr>
            <a:xfrm>
              <a:off x="3361725" y="3355375"/>
              <a:ext cx="248250" cy="23900"/>
            </a:xfrm>
            <a:custGeom>
              <a:avLst/>
              <a:gdLst/>
              <a:ahLst/>
              <a:cxnLst/>
              <a:rect l="l" t="t" r="r" b="b"/>
              <a:pathLst>
                <a:path w="9930" h="956" extrusionOk="0">
                  <a:moveTo>
                    <a:pt x="720" y="1"/>
                  </a:moveTo>
                  <a:cubicBezTo>
                    <a:pt x="500" y="1"/>
                    <a:pt x="286" y="23"/>
                    <a:pt x="84" y="81"/>
                  </a:cubicBezTo>
                  <a:cubicBezTo>
                    <a:pt x="0" y="93"/>
                    <a:pt x="0" y="200"/>
                    <a:pt x="72" y="260"/>
                  </a:cubicBezTo>
                  <a:cubicBezTo>
                    <a:pt x="643" y="653"/>
                    <a:pt x="1429" y="653"/>
                    <a:pt x="2096" y="736"/>
                  </a:cubicBezTo>
                  <a:cubicBezTo>
                    <a:pt x="2977" y="843"/>
                    <a:pt x="3858" y="903"/>
                    <a:pt x="4727" y="926"/>
                  </a:cubicBezTo>
                  <a:cubicBezTo>
                    <a:pt x="5248" y="938"/>
                    <a:pt x="5794" y="955"/>
                    <a:pt x="6346" y="955"/>
                  </a:cubicBezTo>
                  <a:cubicBezTo>
                    <a:pt x="7471" y="955"/>
                    <a:pt x="8622" y="885"/>
                    <a:pt x="9644" y="557"/>
                  </a:cubicBezTo>
                  <a:cubicBezTo>
                    <a:pt x="9930" y="474"/>
                    <a:pt x="9894" y="10"/>
                    <a:pt x="9573" y="10"/>
                  </a:cubicBezTo>
                  <a:cubicBezTo>
                    <a:pt x="8799" y="33"/>
                    <a:pt x="8025" y="200"/>
                    <a:pt x="7227" y="248"/>
                  </a:cubicBezTo>
                  <a:cubicBezTo>
                    <a:pt x="6581" y="294"/>
                    <a:pt x="5935" y="311"/>
                    <a:pt x="5283" y="311"/>
                  </a:cubicBezTo>
                  <a:cubicBezTo>
                    <a:pt x="5094" y="311"/>
                    <a:pt x="4905" y="310"/>
                    <a:pt x="4715" y="307"/>
                  </a:cubicBezTo>
                  <a:cubicBezTo>
                    <a:pt x="3929" y="295"/>
                    <a:pt x="3143" y="236"/>
                    <a:pt x="2370" y="176"/>
                  </a:cubicBezTo>
                  <a:cubicBezTo>
                    <a:pt x="1844" y="134"/>
                    <a:pt x="1264" y="1"/>
                    <a:pt x="72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572;p52">
              <a:extLst>
                <a:ext uri="{FF2B5EF4-FFF2-40B4-BE49-F238E27FC236}">
                  <a16:creationId xmlns:a16="http://schemas.microsoft.com/office/drawing/2014/main" id="{7BC84A33-1ADA-40D5-8893-B9BCC06F4877}"/>
                </a:ext>
              </a:extLst>
            </p:cNvPr>
            <p:cNvSpPr/>
            <p:nvPr/>
          </p:nvSpPr>
          <p:spPr>
            <a:xfrm>
              <a:off x="3665325" y="1969800"/>
              <a:ext cx="26525" cy="35825"/>
            </a:xfrm>
            <a:custGeom>
              <a:avLst/>
              <a:gdLst/>
              <a:ahLst/>
              <a:cxnLst/>
              <a:rect l="l" t="t" r="r" b="b"/>
              <a:pathLst>
                <a:path w="1061" h="1433" extrusionOk="0">
                  <a:moveTo>
                    <a:pt x="109" y="1"/>
                  </a:moveTo>
                  <a:cubicBezTo>
                    <a:pt x="89" y="1"/>
                    <a:pt x="69" y="3"/>
                    <a:pt x="48" y="9"/>
                  </a:cubicBezTo>
                  <a:cubicBezTo>
                    <a:pt x="12" y="9"/>
                    <a:pt x="1" y="33"/>
                    <a:pt x="1" y="69"/>
                  </a:cubicBezTo>
                  <a:cubicBezTo>
                    <a:pt x="12" y="176"/>
                    <a:pt x="108" y="247"/>
                    <a:pt x="179" y="331"/>
                  </a:cubicBezTo>
                  <a:cubicBezTo>
                    <a:pt x="263" y="473"/>
                    <a:pt x="358" y="593"/>
                    <a:pt x="429" y="735"/>
                  </a:cubicBezTo>
                  <a:cubicBezTo>
                    <a:pt x="536" y="926"/>
                    <a:pt x="596" y="1331"/>
                    <a:pt x="822" y="1426"/>
                  </a:cubicBezTo>
                  <a:cubicBezTo>
                    <a:pt x="834" y="1430"/>
                    <a:pt x="849" y="1433"/>
                    <a:pt x="864" y="1433"/>
                  </a:cubicBezTo>
                  <a:cubicBezTo>
                    <a:pt x="894" y="1433"/>
                    <a:pt x="925" y="1422"/>
                    <a:pt x="941" y="1390"/>
                  </a:cubicBezTo>
                  <a:cubicBezTo>
                    <a:pt x="1060" y="1128"/>
                    <a:pt x="786" y="735"/>
                    <a:pt x="655" y="509"/>
                  </a:cubicBezTo>
                  <a:cubicBezTo>
                    <a:pt x="557" y="345"/>
                    <a:pt x="338" y="1"/>
                    <a:pt x="10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573;p52">
              <a:extLst>
                <a:ext uri="{FF2B5EF4-FFF2-40B4-BE49-F238E27FC236}">
                  <a16:creationId xmlns:a16="http://schemas.microsoft.com/office/drawing/2014/main" id="{22F809FB-3A74-4595-9601-E75A87C2BCAD}"/>
                </a:ext>
              </a:extLst>
            </p:cNvPr>
            <p:cNvSpPr/>
            <p:nvPr/>
          </p:nvSpPr>
          <p:spPr>
            <a:xfrm>
              <a:off x="3562225" y="2015250"/>
              <a:ext cx="137350" cy="114000"/>
            </a:xfrm>
            <a:custGeom>
              <a:avLst/>
              <a:gdLst/>
              <a:ahLst/>
              <a:cxnLst/>
              <a:rect l="l" t="t" r="r" b="b"/>
              <a:pathLst>
                <a:path w="5494" h="4560" extrusionOk="0">
                  <a:moveTo>
                    <a:pt x="5041" y="1"/>
                  </a:moveTo>
                  <a:cubicBezTo>
                    <a:pt x="4863" y="108"/>
                    <a:pt x="4839" y="263"/>
                    <a:pt x="4732" y="453"/>
                  </a:cubicBezTo>
                  <a:cubicBezTo>
                    <a:pt x="4565" y="739"/>
                    <a:pt x="4363" y="977"/>
                    <a:pt x="4101" y="1168"/>
                  </a:cubicBezTo>
                  <a:cubicBezTo>
                    <a:pt x="3601" y="1584"/>
                    <a:pt x="3005" y="1894"/>
                    <a:pt x="2422" y="2203"/>
                  </a:cubicBezTo>
                  <a:cubicBezTo>
                    <a:pt x="1660" y="2644"/>
                    <a:pt x="148" y="3477"/>
                    <a:pt x="17" y="4442"/>
                  </a:cubicBezTo>
                  <a:cubicBezTo>
                    <a:pt x="0" y="4501"/>
                    <a:pt x="49" y="4560"/>
                    <a:pt x="104" y="4560"/>
                  </a:cubicBezTo>
                  <a:cubicBezTo>
                    <a:pt x="127" y="4560"/>
                    <a:pt x="151" y="4550"/>
                    <a:pt x="172" y="4525"/>
                  </a:cubicBezTo>
                  <a:cubicBezTo>
                    <a:pt x="434" y="4311"/>
                    <a:pt x="565" y="4013"/>
                    <a:pt x="803" y="3775"/>
                  </a:cubicBezTo>
                  <a:cubicBezTo>
                    <a:pt x="1065" y="3501"/>
                    <a:pt x="1362" y="3299"/>
                    <a:pt x="1708" y="3120"/>
                  </a:cubicBezTo>
                  <a:cubicBezTo>
                    <a:pt x="2291" y="2823"/>
                    <a:pt x="2874" y="2501"/>
                    <a:pt x="3422" y="2168"/>
                  </a:cubicBezTo>
                  <a:cubicBezTo>
                    <a:pt x="3934" y="1846"/>
                    <a:pt x="5494" y="763"/>
                    <a:pt x="504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574;p52">
              <a:extLst>
                <a:ext uri="{FF2B5EF4-FFF2-40B4-BE49-F238E27FC236}">
                  <a16:creationId xmlns:a16="http://schemas.microsoft.com/office/drawing/2014/main" id="{EF3E7A08-C56F-461E-A753-316804D86870}"/>
                </a:ext>
              </a:extLst>
            </p:cNvPr>
            <p:cNvSpPr/>
            <p:nvPr/>
          </p:nvSpPr>
          <p:spPr>
            <a:xfrm>
              <a:off x="3548950" y="2137825"/>
              <a:ext cx="19375" cy="209950"/>
            </a:xfrm>
            <a:custGeom>
              <a:avLst/>
              <a:gdLst/>
              <a:ahLst/>
              <a:cxnLst/>
              <a:rect l="l" t="t" r="r" b="b"/>
              <a:pathLst>
                <a:path w="775" h="8398" extrusionOk="0">
                  <a:moveTo>
                    <a:pt x="570" y="0"/>
                  </a:moveTo>
                  <a:cubicBezTo>
                    <a:pt x="555" y="0"/>
                    <a:pt x="541" y="8"/>
                    <a:pt x="536" y="27"/>
                  </a:cubicBezTo>
                  <a:cubicBezTo>
                    <a:pt x="0" y="1230"/>
                    <a:pt x="72" y="2873"/>
                    <a:pt x="24" y="4170"/>
                  </a:cubicBezTo>
                  <a:cubicBezTo>
                    <a:pt x="12" y="4920"/>
                    <a:pt x="12" y="5682"/>
                    <a:pt x="60" y="6444"/>
                  </a:cubicBezTo>
                  <a:cubicBezTo>
                    <a:pt x="84" y="7052"/>
                    <a:pt x="12" y="7814"/>
                    <a:pt x="357" y="8338"/>
                  </a:cubicBezTo>
                  <a:cubicBezTo>
                    <a:pt x="383" y="8378"/>
                    <a:pt x="424" y="8397"/>
                    <a:pt x="465" y="8397"/>
                  </a:cubicBezTo>
                  <a:cubicBezTo>
                    <a:pt x="520" y="8397"/>
                    <a:pt x="575" y="8363"/>
                    <a:pt x="596" y="8302"/>
                  </a:cubicBezTo>
                  <a:cubicBezTo>
                    <a:pt x="774" y="7742"/>
                    <a:pt x="548" y="7040"/>
                    <a:pt x="500" y="6444"/>
                  </a:cubicBezTo>
                  <a:cubicBezTo>
                    <a:pt x="441" y="5682"/>
                    <a:pt x="429" y="4920"/>
                    <a:pt x="441" y="4170"/>
                  </a:cubicBezTo>
                  <a:cubicBezTo>
                    <a:pt x="453" y="3456"/>
                    <a:pt x="488" y="2742"/>
                    <a:pt x="536" y="2003"/>
                  </a:cubicBezTo>
                  <a:cubicBezTo>
                    <a:pt x="572" y="1349"/>
                    <a:pt x="691" y="682"/>
                    <a:pt x="607" y="39"/>
                  </a:cubicBezTo>
                  <a:cubicBezTo>
                    <a:pt x="615" y="17"/>
                    <a:pt x="592" y="0"/>
                    <a:pt x="57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575;p52">
              <a:extLst>
                <a:ext uri="{FF2B5EF4-FFF2-40B4-BE49-F238E27FC236}">
                  <a16:creationId xmlns:a16="http://schemas.microsoft.com/office/drawing/2014/main" id="{CB12CEF5-B53A-4B8B-8556-68F9D57072FF}"/>
                </a:ext>
              </a:extLst>
            </p:cNvPr>
            <p:cNvSpPr/>
            <p:nvPr/>
          </p:nvSpPr>
          <p:spPr>
            <a:xfrm>
              <a:off x="3564125" y="2357275"/>
              <a:ext cx="114625" cy="33675"/>
            </a:xfrm>
            <a:custGeom>
              <a:avLst/>
              <a:gdLst/>
              <a:ahLst/>
              <a:cxnLst/>
              <a:rect l="l" t="t" r="r" b="b"/>
              <a:pathLst>
                <a:path w="4585" h="1347" extrusionOk="0">
                  <a:moveTo>
                    <a:pt x="200" y="1"/>
                  </a:moveTo>
                  <a:cubicBezTo>
                    <a:pt x="100" y="1"/>
                    <a:pt x="0" y="66"/>
                    <a:pt x="0" y="179"/>
                  </a:cubicBezTo>
                  <a:cubicBezTo>
                    <a:pt x="12" y="941"/>
                    <a:pt x="1179" y="1191"/>
                    <a:pt x="1751" y="1262"/>
                  </a:cubicBezTo>
                  <a:cubicBezTo>
                    <a:pt x="2109" y="1306"/>
                    <a:pt x="2562" y="1347"/>
                    <a:pt x="3020" y="1347"/>
                  </a:cubicBezTo>
                  <a:cubicBezTo>
                    <a:pt x="3565" y="1347"/>
                    <a:pt x="4117" y="1289"/>
                    <a:pt x="4525" y="1107"/>
                  </a:cubicBezTo>
                  <a:cubicBezTo>
                    <a:pt x="4584" y="1072"/>
                    <a:pt x="4561" y="988"/>
                    <a:pt x="4513" y="964"/>
                  </a:cubicBezTo>
                  <a:cubicBezTo>
                    <a:pt x="4335" y="926"/>
                    <a:pt x="4147" y="912"/>
                    <a:pt x="3955" y="912"/>
                  </a:cubicBezTo>
                  <a:cubicBezTo>
                    <a:pt x="3535" y="912"/>
                    <a:pt x="3093" y="976"/>
                    <a:pt x="2681" y="976"/>
                  </a:cubicBezTo>
                  <a:cubicBezTo>
                    <a:pt x="2587" y="976"/>
                    <a:pt x="2495" y="973"/>
                    <a:pt x="2406" y="964"/>
                  </a:cubicBezTo>
                  <a:cubicBezTo>
                    <a:pt x="1977" y="941"/>
                    <a:pt x="1501" y="905"/>
                    <a:pt x="1084" y="750"/>
                  </a:cubicBezTo>
                  <a:cubicBezTo>
                    <a:pt x="679" y="595"/>
                    <a:pt x="560" y="417"/>
                    <a:pt x="358" y="72"/>
                  </a:cubicBezTo>
                  <a:cubicBezTo>
                    <a:pt x="318" y="23"/>
                    <a:pt x="259" y="1"/>
                    <a:pt x="20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576;p52">
              <a:extLst>
                <a:ext uri="{FF2B5EF4-FFF2-40B4-BE49-F238E27FC236}">
                  <a16:creationId xmlns:a16="http://schemas.microsoft.com/office/drawing/2014/main" id="{76A5B0CB-5A35-48CD-8CEB-9D9911CACBAC}"/>
                </a:ext>
              </a:extLst>
            </p:cNvPr>
            <p:cNvSpPr/>
            <p:nvPr/>
          </p:nvSpPr>
          <p:spPr>
            <a:xfrm>
              <a:off x="3662350" y="2378400"/>
              <a:ext cx="140525" cy="19050"/>
            </a:xfrm>
            <a:custGeom>
              <a:avLst/>
              <a:gdLst/>
              <a:ahLst/>
              <a:cxnLst/>
              <a:rect l="l" t="t" r="r" b="b"/>
              <a:pathLst>
                <a:path w="5621" h="762" extrusionOk="0">
                  <a:moveTo>
                    <a:pt x="2081" y="21"/>
                  </a:moveTo>
                  <a:cubicBezTo>
                    <a:pt x="1360" y="21"/>
                    <a:pt x="598" y="76"/>
                    <a:pt x="1" y="358"/>
                  </a:cubicBezTo>
                  <a:cubicBezTo>
                    <a:pt x="1" y="358"/>
                    <a:pt x="12" y="358"/>
                    <a:pt x="12" y="381"/>
                  </a:cubicBezTo>
                  <a:cubicBezTo>
                    <a:pt x="402" y="534"/>
                    <a:pt x="847" y="574"/>
                    <a:pt x="1301" y="574"/>
                  </a:cubicBezTo>
                  <a:cubicBezTo>
                    <a:pt x="1806" y="574"/>
                    <a:pt x="2323" y="524"/>
                    <a:pt x="2787" y="524"/>
                  </a:cubicBezTo>
                  <a:cubicBezTo>
                    <a:pt x="3239" y="524"/>
                    <a:pt x="3703" y="536"/>
                    <a:pt x="4156" y="596"/>
                  </a:cubicBezTo>
                  <a:cubicBezTo>
                    <a:pt x="4540" y="644"/>
                    <a:pt x="4893" y="762"/>
                    <a:pt x="5259" y="762"/>
                  </a:cubicBezTo>
                  <a:cubicBezTo>
                    <a:pt x="5347" y="762"/>
                    <a:pt x="5435" y="755"/>
                    <a:pt x="5525" y="739"/>
                  </a:cubicBezTo>
                  <a:cubicBezTo>
                    <a:pt x="5596" y="715"/>
                    <a:pt x="5620" y="596"/>
                    <a:pt x="5561" y="560"/>
                  </a:cubicBezTo>
                  <a:cubicBezTo>
                    <a:pt x="4942" y="0"/>
                    <a:pt x="3703" y="48"/>
                    <a:pt x="2906" y="36"/>
                  </a:cubicBezTo>
                  <a:cubicBezTo>
                    <a:pt x="2646" y="29"/>
                    <a:pt x="2367" y="21"/>
                    <a:pt x="2081" y="2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577;p52">
              <a:extLst>
                <a:ext uri="{FF2B5EF4-FFF2-40B4-BE49-F238E27FC236}">
                  <a16:creationId xmlns:a16="http://schemas.microsoft.com/office/drawing/2014/main" id="{3C2B7E50-5AB9-4A03-BBED-842D0DC4103C}"/>
                </a:ext>
              </a:extLst>
            </p:cNvPr>
            <p:cNvSpPr/>
            <p:nvPr/>
          </p:nvSpPr>
          <p:spPr>
            <a:xfrm>
              <a:off x="3811175" y="2396100"/>
              <a:ext cx="35450" cy="14475"/>
            </a:xfrm>
            <a:custGeom>
              <a:avLst/>
              <a:gdLst/>
              <a:ahLst/>
              <a:cxnLst/>
              <a:rect l="l" t="t" r="r" b="b"/>
              <a:pathLst>
                <a:path w="1418" h="579" extrusionOk="0">
                  <a:moveTo>
                    <a:pt x="204" y="1"/>
                  </a:moveTo>
                  <a:cubicBezTo>
                    <a:pt x="161" y="1"/>
                    <a:pt x="117" y="3"/>
                    <a:pt x="72" y="7"/>
                  </a:cubicBezTo>
                  <a:cubicBezTo>
                    <a:pt x="24" y="31"/>
                    <a:pt x="1" y="126"/>
                    <a:pt x="60" y="126"/>
                  </a:cubicBezTo>
                  <a:cubicBezTo>
                    <a:pt x="310" y="173"/>
                    <a:pt x="548" y="245"/>
                    <a:pt x="786" y="352"/>
                  </a:cubicBezTo>
                  <a:cubicBezTo>
                    <a:pt x="965" y="424"/>
                    <a:pt x="1120" y="566"/>
                    <a:pt x="1310" y="578"/>
                  </a:cubicBezTo>
                  <a:cubicBezTo>
                    <a:pt x="1370" y="578"/>
                    <a:pt x="1417" y="507"/>
                    <a:pt x="1370" y="459"/>
                  </a:cubicBezTo>
                  <a:cubicBezTo>
                    <a:pt x="1251" y="281"/>
                    <a:pt x="1013" y="209"/>
                    <a:pt x="822" y="126"/>
                  </a:cubicBezTo>
                  <a:cubicBezTo>
                    <a:pt x="605" y="47"/>
                    <a:pt x="413" y="1"/>
                    <a:pt x="2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578;p52">
              <a:extLst>
                <a:ext uri="{FF2B5EF4-FFF2-40B4-BE49-F238E27FC236}">
                  <a16:creationId xmlns:a16="http://schemas.microsoft.com/office/drawing/2014/main" id="{7E6139A2-1297-4270-98CA-A3C348607EBB}"/>
                </a:ext>
              </a:extLst>
            </p:cNvPr>
            <p:cNvSpPr/>
            <p:nvPr/>
          </p:nvSpPr>
          <p:spPr>
            <a:xfrm>
              <a:off x="3830825" y="2422775"/>
              <a:ext cx="27100" cy="157075"/>
            </a:xfrm>
            <a:custGeom>
              <a:avLst/>
              <a:gdLst/>
              <a:ahLst/>
              <a:cxnLst/>
              <a:rect l="l" t="t" r="r" b="b"/>
              <a:pathLst>
                <a:path w="1084" h="6283" extrusionOk="0">
                  <a:moveTo>
                    <a:pt x="906" y="1"/>
                  </a:moveTo>
                  <a:cubicBezTo>
                    <a:pt x="891" y="1"/>
                    <a:pt x="875" y="13"/>
                    <a:pt x="870" y="35"/>
                  </a:cubicBezTo>
                  <a:cubicBezTo>
                    <a:pt x="751" y="1107"/>
                    <a:pt x="691" y="2190"/>
                    <a:pt x="548" y="3262"/>
                  </a:cubicBezTo>
                  <a:cubicBezTo>
                    <a:pt x="477" y="3857"/>
                    <a:pt x="393" y="4452"/>
                    <a:pt x="239" y="5036"/>
                  </a:cubicBezTo>
                  <a:cubicBezTo>
                    <a:pt x="131" y="5453"/>
                    <a:pt x="0" y="5774"/>
                    <a:pt x="72" y="6191"/>
                  </a:cubicBezTo>
                  <a:cubicBezTo>
                    <a:pt x="87" y="6251"/>
                    <a:pt x="145" y="6283"/>
                    <a:pt x="201" y="6283"/>
                  </a:cubicBezTo>
                  <a:cubicBezTo>
                    <a:pt x="233" y="6283"/>
                    <a:pt x="264" y="6272"/>
                    <a:pt x="286" y="6250"/>
                  </a:cubicBezTo>
                  <a:cubicBezTo>
                    <a:pt x="882" y="5631"/>
                    <a:pt x="893" y="4357"/>
                    <a:pt x="965" y="3548"/>
                  </a:cubicBezTo>
                  <a:cubicBezTo>
                    <a:pt x="1084" y="2381"/>
                    <a:pt x="1036" y="1202"/>
                    <a:pt x="929" y="47"/>
                  </a:cubicBezTo>
                  <a:cubicBezTo>
                    <a:pt x="935" y="16"/>
                    <a:pt x="922" y="1"/>
                    <a:pt x="90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4579;p52">
              <a:extLst>
                <a:ext uri="{FF2B5EF4-FFF2-40B4-BE49-F238E27FC236}">
                  <a16:creationId xmlns:a16="http://schemas.microsoft.com/office/drawing/2014/main" id="{E27F8FB8-2114-4013-9523-8DA1628A34AA}"/>
                </a:ext>
              </a:extLst>
            </p:cNvPr>
            <p:cNvSpPr/>
            <p:nvPr/>
          </p:nvSpPr>
          <p:spPr>
            <a:xfrm>
              <a:off x="3818925" y="2591425"/>
              <a:ext cx="113300" cy="179150"/>
            </a:xfrm>
            <a:custGeom>
              <a:avLst/>
              <a:gdLst/>
              <a:ahLst/>
              <a:cxnLst/>
              <a:rect l="l" t="t" r="r" b="b"/>
              <a:pathLst>
                <a:path w="4532" h="7166" extrusionOk="0">
                  <a:moveTo>
                    <a:pt x="675" y="1"/>
                  </a:moveTo>
                  <a:cubicBezTo>
                    <a:pt x="659" y="1"/>
                    <a:pt x="643" y="9"/>
                    <a:pt x="631" y="28"/>
                  </a:cubicBezTo>
                  <a:cubicBezTo>
                    <a:pt x="0" y="1207"/>
                    <a:pt x="191" y="2933"/>
                    <a:pt x="691" y="4136"/>
                  </a:cubicBezTo>
                  <a:cubicBezTo>
                    <a:pt x="965" y="4814"/>
                    <a:pt x="1381" y="5279"/>
                    <a:pt x="2012" y="5672"/>
                  </a:cubicBezTo>
                  <a:cubicBezTo>
                    <a:pt x="2370" y="5886"/>
                    <a:pt x="2810" y="5945"/>
                    <a:pt x="3155" y="6207"/>
                  </a:cubicBezTo>
                  <a:cubicBezTo>
                    <a:pt x="3584" y="6529"/>
                    <a:pt x="3882" y="6898"/>
                    <a:pt x="4394" y="7160"/>
                  </a:cubicBezTo>
                  <a:cubicBezTo>
                    <a:pt x="4403" y="7164"/>
                    <a:pt x="4412" y="7165"/>
                    <a:pt x="4422" y="7165"/>
                  </a:cubicBezTo>
                  <a:cubicBezTo>
                    <a:pt x="4476" y="7165"/>
                    <a:pt x="4531" y="7113"/>
                    <a:pt x="4501" y="7053"/>
                  </a:cubicBezTo>
                  <a:cubicBezTo>
                    <a:pt x="4048" y="6350"/>
                    <a:pt x="3227" y="6219"/>
                    <a:pt x="2679" y="5648"/>
                  </a:cubicBezTo>
                  <a:cubicBezTo>
                    <a:pt x="2191" y="5148"/>
                    <a:pt x="1560" y="4791"/>
                    <a:pt x="1203" y="4160"/>
                  </a:cubicBezTo>
                  <a:cubicBezTo>
                    <a:pt x="524" y="2957"/>
                    <a:pt x="512" y="1409"/>
                    <a:pt x="715" y="76"/>
                  </a:cubicBezTo>
                  <a:cubicBezTo>
                    <a:pt x="739" y="36"/>
                    <a:pt x="709" y="1"/>
                    <a:pt x="67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580;p52">
              <a:extLst>
                <a:ext uri="{FF2B5EF4-FFF2-40B4-BE49-F238E27FC236}">
                  <a16:creationId xmlns:a16="http://schemas.microsoft.com/office/drawing/2014/main" id="{6E2FCD50-A05C-4C8C-8943-79B2EA99F98D}"/>
                </a:ext>
              </a:extLst>
            </p:cNvPr>
            <p:cNvSpPr/>
            <p:nvPr/>
          </p:nvSpPr>
          <p:spPr>
            <a:xfrm>
              <a:off x="3934250" y="2776550"/>
              <a:ext cx="99000" cy="71400"/>
            </a:xfrm>
            <a:custGeom>
              <a:avLst/>
              <a:gdLst/>
              <a:ahLst/>
              <a:cxnLst/>
              <a:rect l="l" t="t" r="r" b="b"/>
              <a:pathLst>
                <a:path w="3960" h="2856" extrusionOk="0">
                  <a:moveTo>
                    <a:pt x="217" y="0"/>
                  </a:moveTo>
                  <a:cubicBezTo>
                    <a:pt x="101" y="0"/>
                    <a:pt x="1" y="107"/>
                    <a:pt x="43" y="207"/>
                  </a:cubicBezTo>
                  <a:cubicBezTo>
                    <a:pt x="257" y="838"/>
                    <a:pt x="864" y="1338"/>
                    <a:pt x="1388" y="1731"/>
                  </a:cubicBezTo>
                  <a:cubicBezTo>
                    <a:pt x="2031" y="2208"/>
                    <a:pt x="2757" y="2672"/>
                    <a:pt x="3555" y="2851"/>
                  </a:cubicBezTo>
                  <a:cubicBezTo>
                    <a:pt x="3576" y="2854"/>
                    <a:pt x="3597" y="2856"/>
                    <a:pt x="3617" y="2856"/>
                  </a:cubicBezTo>
                  <a:cubicBezTo>
                    <a:pt x="3732" y="2856"/>
                    <a:pt x="3829" y="2799"/>
                    <a:pt x="3900" y="2708"/>
                  </a:cubicBezTo>
                  <a:cubicBezTo>
                    <a:pt x="3960" y="2636"/>
                    <a:pt x="3948" y="2577"/>
                    <a:pt x="3936" y="2493"/>
                  </a:cubicBezTo>
                  <a:cubicBezTo>
                    <a:pt x="3912" y="2386"/>
                    <a:pt x="3817" y="2315"/>
                    <a:pt x="3722" y="2279"/>
                  </a:cubicBezTo>
                  <a:cubicBezTo>
                    <a:pt x="2424" y="1839"/>
                    <a:pt x="1233" y="1124"/>
                    <a:pt x="364" y="64"/>
                  </a:cubicBezTo>
                  <a:cubicBezTo>
                    <a:pt x="318" y="19"/>
                    <a:pt x="266" y="0"/>
                    <a:pt x="2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581;p52">
              <a:extLst>
                <a:ext uri="{FF2B5EF4-FFF2-40B4-BE49-F238E27FC236}">
                  <a16:creationId xmlns:a16="http://schemas.microsoft.com/office/drawing/2014/main" id="{A45D2DFB-136F-427D-9BDF-043BED5C4293}"/>
                </a:ext>
              </a:extLst>
            </p:cNvPr>
            <p:cNvSpPr/>
            <p:nvPr/>
          </p:nvSpPr>
          <p:spPr>
            <a:xfrm>
              <a:off x="4013275" y="2829675"/>
              <a:ext cx="110475" cy="50300"/>
            </a:xfrm>
            <a:custGeom>
              <a:avLst/>
              <a:gdLst/>
              <a:ahLst/>
              <a:cxnLst/>
              <a:rect l="l" t="t" r="r" b="b"/>
              <a:pathLst>
                <a:path w="4419" h="2012" extrusionOk="0">
                  <a:moveTo>
                    <a:pt x="574" y="0"/>
                  </a:moveTo>
                  <a:cubicBezTo>
                    <a:pt x="399" y="0"/>
                    <a:pt x="243" y="35"/>
                    <a:pt x="120" y="118"/>
                  </a:cubicBezTo>
                  <a:cubicBezTo>
                    <a:pt x="1" y="225"/>
                    <a:pt x="13" y="380"/>
                    <a:pt x="144" y="440"/>
                  </a:cubicBezTo>
                  <a:cubicBezTo>
                    <a:pt x="442" y="559"/>
                    <a:pt x="811" y="547"/>
                    <a:pt x="1132" y="630"/>
                  </a:cubicBezTo>
                  <a:cubicBezTo>
                    <a:pt x="1573" y="749"/>
                    <a:pt x="1989" y="916"/>
                    <a:pt x="2418" y="1095"/>
                  </a:cubicBezTo>
                  <a:cubicBezTo>
                    <a:pt x="2823" y="1273"/>
                    <a:pt x="3228" y="1452"/>
                    <a:pt x="3609" y="1666"/>
                  </a:cubicBezTo>
                  <a:cubicBezTo>
                    <a:pt x="3818" y="1782"/>
                    <a:pt x="4038" y="2012"/>
                    <a:pt x="4281" y="2012"/>
                  </a:cubicBezTo>
                  <a:cubicBezTo>
                    <a:pt x="4287" y="2012"/>
                    <a:pt x="4293" y="2012"/>
                    <a:pt x="4299" y="2011"/>
                  </a:cubicBezTo>
                  <a:cubicBezTo>
                    <a:pt x="4359" y="2011"/>
                    <a:pt x="4418" y="1964"/>
                    <a:pt x="4418" y="1892"/>
                  </a:cubicBezTo>
                  <a:cubicBezTo>
                    <a:pt x="4359" y="1297"/>
                    <a:pt x="2930" y="809"/>
                    <a:pt x="2466" y="618"/>
                  </a:cubicBezTo>
                  <a:cubicBezTo>
                    <a:pt x="2048" y="433"/>
                    <a:pt x="1195" y="0"/>
                    <a:pt x="57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4582;p52">
              <a:extLst>
                <a:ext uri="{FF2B5EF4-FFF2-40B4-BE49-F238E27FC236}">
                  <a16:creationId xmlns:a16="http://schemas.microsoft.com/office/drawing/2014/main" id="{9117C397-4249-4319-8035-40E806950847}"/>
                </a:ext>
              </a:extLst>
            </p:cNvPr>
            <p:cNvSpPr/>
            <p:nvPr/>
          </p:nvSpPr>
          <p:spPr>
            <a:xfrm>
              <a:off x="4125800" y="2884425"/>
              <a:ext cx="3000" cy="2400"/>
            </a:xfrm>
            <a:custGeom>
              <a:avLst/>
              <a:gdLst/>
              <a:ahLst/>
              <a:cxnLst/>
              <a:rect l="l" t="t" r="r" b="b"/>
              <a:pathLst>
                <a:path w="120" h="96" extrusionOk="0">
                  <a:moveTo>
                    <a:pt x="60" y="0"/>
                  </a:moveTo>
                  <a:cubicBezTo>
                    <a:pt x="1" y="0"/>
                    <a:pt x="1" y="95"/>
                    <a:pt x="60" y="95"/>
                  </a:cubicBezTo>
                  <a:cubicBezTo>
                    <a:pt x="120" y="95"/>
                    <a:pt x="120" y="0"/>
                    <a:pt x="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4583;p52">
              <a:extLst>
                <a:ext uri="{FF2B5EF4-FFF2-40B4-BE49-F238E27FC236}">
                  <a16:creationId xmlns:a16="http://schemas.microsoft.com/office/drawing/2014/main" id="{940D8619-49F7-442F-9657-03EC2C54806E}"/>
                </a:ext>
              </a:extLst>
            </p:cNvPr>
            <p:cNvSpPr/>
            <p:nvPr/>
          </p:nvSpPr>
          <p:spPr>
            <a:xfrm>
              <a:off x="4127000" y="2885375"/>
              <a:ext cx="36925" cy="65650"/>
            </a:xfrm>
            <a:custGeom>
              <a:avLst/>
              <a:gdLst/>
              <a:ahLst/>
              <a:cxnLst/>
              <a:rect l="l" t="t" r="r" b="b"/>
              <a:pathLst>
                <a:path w="1477" h="2626" extrusionOk="0">
                  <a:moveTo>
                    <a:pt x="5" y="1"/>
                  </a:moveTo>
                  <a:cubicBezTo>
                    <a:pt x="3" y="1"/>
                    <a:pt x="0" y="4"/>
                    <a:pt x="0" y="10"/>
                  </a:cubicBezTo>
                  <a:cubicBezTo>
                    <a:pt x="6" y="4"/>
                    <a:pt x="6" y="1"/>
                    <a:pt x="5" y="1"/>
                  </a:cubicBezTo>
                  <a:close/>
                  <a:moveTo>
                    <a:pt x="0" y="10"/>
                  </a:moveTo>
                  <a:cubicBezTo>
                    <a:pt x="48" y="260"/>
                    <a:pt x="36" y="486"/>
                    <a:pt x="107" y="724"/>
                  </a:cubicBezTo>
                  <a:cubicBezTo>
                    <a:pt x="191" y="962"/>
                    <a:pt x="334" y="1165"/>
                    <a:pt x="465" y="1379"/>
                  </a:cubicBezTo>
                  <a:cubicBezTo>
                    <a:pt x="584" y="1581"/>
                    <a:pt x="715" y="1784"/>
                    <a:pt x="822" y="1986"/>
                  </a:cubicBezTo>
                  <a:cubicBezTo>
                    <a:pt x="929" y="2200"/>
                    <a:pt x="953" y="2439"/>
                    <a:pt x="1119" y="2605"/>
                  </a:cubicBezTo>
                  <a:cubicBezTo>
                    <a:pt x="1138" y="2619"/>
                    <a:pt x="1159" y="2626"/>
                    <a:pt x="1178" y="2626"/>
                  </a:cubicBezTo>
                  <a:cubicBezTo>
                    <a:pt x="1208" y="2626"/>
                    <a:pt x="1236" y="2610"/>
                    <a:pt x="1250" y="2581"/>
                  </a:cubicBezTo>
                  <a:cubicBezTo>
                    <a:pt x="1477" y="2224"/>
                    <a:pt x="1167" y="1724"/>
                    <a:pt x="965" y="1415"/>
                  </a:cubicBezTo>
                  <a:cubicBezTo>
                    <a:pt x="810" y="1165"/>
                    <a:pt x="631" y="926"/>
                    <a:pt x="465" y="700"/>
                  </a:cubicBezTo>
                  <a:cubicBezTo>
                    <a:pt x="310" y="486"/>
                    <a:pt x="60" y="236"/>
                    <a:pt x="0" y="1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4584;p52">
              <a:extLst>
                <a:ext uri="{FF2B5EF4-FFF2-40B4-BE49-F238E27FC236}">
                  <a16:creationId xmlns:a16="http://schemas.microsoft.com/office/drawing/2014/main" id="{D96A2433-43F6-4DD5-A4F1-7C2CB2C75449}"/>
                </a:ext>
              </a:extLst>
            </p:cNvPr>
            <p:cNvSpPr/>
            <p:nvPr/>
          </p:nvSpPr>
          <p:spPr>
            <a:xfrm>
              <a:off x="4111800" y="2960275"/>
              <a:ext cx="64325" cy="160850"/>
            </a:xfrm>
            <a:custGeom>
              <a:avLst/>
              <a:gdLst/>
              <a:ahLst/>
              <a:cxnLst/>
              <a:rect l="l" t="t" r="r" b="b"/>
              <a:pathLst>
                <a:path w="2573" h="6434" extrusionOk="0">
                  <a:moveTo>
                    <a:pt x="2024" y="1"/>
                  </a:moveTo>
                  <a:cubicBezTo>
                    <a:pt x="1992" y="1"/>
                    <a:pt x="1961" y="24"/>
                    <a:pt x="1954" y="62"/>
                  </a:cubicBezTo>
                  <a:cubicBezTo>
                    <a:pt x="1858" y="812"/>
                    <a:pt x="1894" y="1550"/>
                    <a:pt x="1715" y="2288"/>
                  </a:cubicBezTo>
                  <a:cubicBezTo>
                    <a:pt x="1549" y="2979"/>
                    <a:pt x="1251" y="3431"/>
                    <a:pt x="787" y="3955"/>
                  </a:cubicBezTo>
                  <a:cubicBezTo>
                    <a:pt x="191" y="4622"/>
                    <a:pt x="1" y="5443"/>
                    <a:pt x="227" y="6336"/>
                  </a:cubicBezTo>
                  <a:cubicBezTo>
                    <a:pt x="240" y="6400"/>
                    <a:pt x="294" y="6433"/>
                    <a:pt x="349" y="6433"/>
                  </a:cubicBezTo>
                  <a:cubicBezTo>
                    <a:pt x="396" y="6433"/>
                    <a:pt x="443" y="6409"/>
                    <a:pt x="465" y="6360"/>
                  </a:cubicBezTo>
                  <a:cubicBezTo>
                    <a:pt x="763" y="5872"/>
                    <a:pt x="549" y="5241"/>
                    <a:pt x="846" y="4741"/>
                  </a:cubicBezTo>
                  <a:cubicBezTo>
                    <a:pt x="1144" y="4265"/>
                    <a:pt x="1620" y="3931"/>
                    <a:pt x="1870" y="3419"/>
                  </a:cubicBezTo>
                  <a:cubicBezTo>
                    <a:pt x="2335" y="2491"/>
                    <a:pt x="2573" y="978"/>
                    <a:pt x="2073" y="26"/>
                  </a:cubicBezTo>
                  <a:cubicBezTo>
                    <a:pt x="2060" y="8"/>
                    <a:pt x="2042" y="1"/>
                    <a:pt x="202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4585;p52">
              <a:extLst>
                <a:ext uri="{FF2B5EF4-FFF2-40B4-BE49-F238E27FC236}">
                  <a16:creationId xmlns:a16="http://schemas.microsoft.com/office/drawing/2014/main" id="{12F9CDF6-58CF-4BDA-96D8-F05558BE31EB}"/>
                </a:ext>
              </a:extLst>
            </p:cNvPr>
            <p:cNvSpPr/>
            <p:nvPr/>
          </p:nvSpPr>
          <p:spPr>
            <a:xfrm>
              <a:off x="4117775" y="3134550"/>
              <a:ext cx="45650" cy="92075"/>
            </a:xfrm>
            <a:custGeom>
              <a:avLst/>
              <a:gdLst/>
              <a:ahLst/>
              <a:cxnLst/>
              <a:rect l="l" t="t" r="r" b="b"/>
              <a:pathLst>
                <a:path w="1826" h="3683" extrusionOk="0">
                  <a:moveTo>
                    <a:pt x="105" y="1"/>
                  </a:moveTo>
                  <a:cubicBezTo>
                    <a:pt x="63" y="1"/>
                    <a:pt x="24" y="27"/>
                    <a:pt x="24" y="80"/>
                  </a:cubicBezTo>
                  <a:cubicBezTo>
                    <a:pt x="0" y="1354"/>
                    <a:pt x="143" y="3199"/>
                    <a:pt x="1655" y="3675"/>
                  </a:cubicBezTo>
                  <a:cubicBezTo>
                    <a:pt x="1666" y="3680"/>
                    <a:pt x="1678" y="3682"/>
                    <a:pt x="1689" y="3682"/>
                  </a:cubicBezTo>
                  <a:cubicBezTo>
                    <a:pt x="1761" y="3682"/>
                    <a:pt x="1826" y="3591"/>
                    <a:pt x="1774" y="3509"/>
                  </a:cubicBezTo>
                  <a:cubicBezTo>
                    <a:pt x="1429" y="2997"/>
                    <a:pt x="893" y="2675"/>
                    <a:pt x="619" y="2104"/>
                  </a:cubicBezTo>
                  <a:cubicBezTo>
                    <a:pt x="322" y="1485"/>
                    <a:pt x="238" y="746"/>
                    <a:pt x="202" y="91"/>
                  </a:cubicBezTo>
                  <a:cubicBezTo>
                    <a:pt x="196" y="30"/>
                    <a:pt x="149" y="1"/>
                    <a:pt x="10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4586;p52">
              <a:extLst>
                <a:ext uri="{FF2B5EF4-FFF2-40B4-BE49-F238E27FC236}">
                  <a16:creationId xmlns:a16="http://schemas.microsoft.com/office/drawing/2014/main" id="{0127D92A-30F3-421D-9EDD-78E7B8CD404A}"/>
                </a:ext>
              </a:extLst>
            </p:cNvPr>
            <p:cNvSpPr/>
            <p:nvPr/>
          </p:nvSpPr>
          <p:spPr>
            <a:xfrm>
              <a:off x="4170150" y="3230875"/>
              <a:ext cx="130250" cy="82325"/>
            </a:xfrm>
            <a:custGeom>
              <a:avLst/>
              <a:gdLst/>
              <a:ahLst/>
              <a:cxnLst/>
              <a:rect l="l" t="t" r="r" b="b"/>
              <a:pathLst>
                <a:path w="5210" h="3293" extrusionOk="0">
                  <a:moveTo>
                    <a:pt x="60" y="1"/>
                  </a:moveTo>
                  <a:cubicBezTo>
                    <a:pt x="48" y="1"/>
                    <a:pt x="1" y="37"/>
                    <a:pt x="36" y="60"/>
                  </a:cubicBezTo>
                  <a:cubicBezTo>
                    <a:pt x="786" y="715"/>
                    <a:pt x="1656" y="1263"/>
                    <a:pt x="2501" y="1799"/>
                  </a:cubicBezTo>
                  <a:cubicBezTo>
                    <a:pt x="3346" y="2334"/>
                    <a:pt x="4203" y="2954"/>
                    <a:pt x="5132" y="3287"/>
                  </a:cubicBezTo>
                  <a:cubicBezTo>
                    <a:pt x="5140" y="3291"/>
                    <a:pt x="5147" y="3292"/>
                    <a:pt x="5154" y="3292"/>
                  </a:cubicBezTo>
                  <a:cubicBezTo>
                    <a:pt x="5189" y="3292"/>
                    <a:pt x="5210" y="3246"/>
                    <a:pt x="5180" y="3216"/>
                  </a:cubicBezTo>
                  <a:cubicBezTo>
                    <a:pt x="4430" y="2596"/>
                    <a:pt x="3572" y="2132"/>
                    <a:pt x="2763" y="1596"/>
                  </a:cubicBezTo>
                  <a:cubicBezTo>
                    <a:pt x="1894" y="1013"/>
                    <a:pt x="1025" y="418"/>
                    <a:pt x="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4587;p52">
              <a:extLst>
                <a:ext uri="{FF2B5EF4-FFF2-40B4-BE49-F238E27FC236}">
                  <a16:creationId xmlns:a16="http://schemas.microsoft.com/office/drawing/2014/main" id="{551E4F02-D0CD-4E37-B9E3-E27A83FA369F}"/>
                </a:ext>
              </a:extLst>
            </p:cNvPr>
            <p:cNvSpPr/>
            <p:nvPr/>
          </p:nvSpPr>
          <p:spPr>
            <a:xfrm>
              <a:off x="4316000" y="3320175"/>
              <a:ext cx="7775" cy="925"/>
            </a:xfrm>
            <a:custGeom>
              <a:avLst/>
              <a:gdLst/>
              <a:ahLst/>
              <a:cxnLst/>
              <a:rect l="l" t="t" r="r" b="b"/>
              <a:pathLst>
                <a:path w="311" h="37" extrusionOk="0">
                  <a:moveTo>
                    <a:pt x="36" y="1"/>
                  </a:moveTo>
                  <a:cubicBezTo>
                    <a:pt x="1" y="1"/>
                    <a:pt x="1" y="36"/>
                    <a:pt x="36" y="36"/>
                  </a:cubicBezTo>
                  <a:lnTo>
                    <a:pt x="298" y="36"/>
                  </a:lnTo>
                  <a:cubicBezTo>
                    <a:pt x="310" y="36"/>
                    <a:pt x="310" y="1"/>
                    <a:pt x="29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4588;p52">
              <a:extLst>
                <a:ext uri="{FF2B5EF4-FFF2-40B4-BE49-F238E27FC236}">
                  <a16:creationId xmlns:a16="http://schemas.microsoft.com/office/drawing/2014/main" id="{DB08A3C5-7042-4D69-A98E-00D6A0233323}"/>
                </a:ext>
              </a:extLst>
            </p:cNvPr>
            <p:cNvSpPr/>
            <p:nvPr/>
          </p:nvSpPr>
          <p:spPr>
            <a:xfrm>
              <a:off x="4315500" y="3319850"/>
              <a:ext cx="18675" cy="6125"/>
            </a:xfrm>
            <a:custGeom>
              <a:avLst/>
              <a:gdLst/>
              <a:ahLst/>
              <a:cxnLst/>
              <a:rect l="l" t="t" r="r" b="b"/>
              <a:pathLst>
                <a:path w="747" h="245" extrusionOk="0">
                  <a:moveTo>
                    <a:pt x="53" y="0"/>
                  </a:moveTo>
                  <a:cubicBezTo>
                    <a:pt x="7" y="0"/>
                    <a:pt x="0" y="51"/>
                    <a:pt x="33" y="61"/>
                  </a:cubicBezTo>
                  <a:cubicBezTo>
                    <a:pt x="152" y="85"/>
                    <a:pt x="294" y="121"/>
                    <a:pt x="402" y="169"/>
                  </a:cubicBezTo>
                  <a:cubicBezTo>
                    <a:pt x="473" y="180"/>
                    <a:pt x="509" y="228"/>
                    <a:pt x="568" y="240"/>
                  </a:cubicBezTo>
                  <a:cubicBezTo>
                    <a:pt x="582" y="243"/>
                    <a:pt x="596" y="245"/>
                    <a:pt x="610" y="245"/>
                  </a:cubicBezTo>
                  <a:cubicBezTo>
                    <a:pt x="643" y="245"/>
                    <a:pt x="674" y="236"/>
                    <a:pt x="699" y="228"/>
                  </a:cubicBezTo>
                  <a:cubicBezTo>
                    <a:pt x="735" y="228"/>
                    <a:pt x="747" y="169"/>
                    <a:pt x="723" y="145"/>
                  </a:cubicBezTo>
                  <a:cubicBezTo>
                    <a:pt x="687" y="121"/>
                    <a:pt x="640" y="85"/>
                    <a:pt x="616" y="73"/>
                  </a:cubicBezTo>
                  <a:cubicBezTo>
                    <a:pt x="596" y="69"/>
                    <a:pt x="576" y="68"/>
                    <a:pt x="556" y="68"/>
                  </a:cubicBezTo>
                  <a:cubicBezTo>
                    <a:pt x="517" y="68"/>
                    <a:pt x="477" y="73"/>
                    <a:pt x="437" y="73"/>
                  </a:cubicBezTo>
                  <a:cubicBezTo>
                    <a:pt x="318" y="61"/>
                    <a:pt x="187" y="14"/>
                    <a:pt x="68" y="2"/>
                  </a:cubicBezTo>
                  <a:cubicBezTo>
                    <a:pt x="63" y="1"/>
                    <a:pt x="58" y="0"/>
                    <a:pt x="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4589;p52">
              <a:extLst>
                <a:ext uri="{FF2B5EF4-FFF2-40B4-BE49-F238E27FC236}">
                  <a16:creationId xmlns:a16="http://schemas.microsoft.com/office/drawing/2014/main" id="{87E62678-5AB9-443F-B9A4-AC18E55C94C6}"/>
                </a:ext>
              </a:extLst>
            </p:cNvPr>
            <p:cNvSpPr/>
            <p:nvPr/>
          </p:nvSpPr>
          <p:spPr>
            <a:xfrm>
              <a:off x="4336650" y="3327300"/>
              <a:ext cx="147250" cy="28825"/>
            </a:xfrm>
            <a:custGeom>
              <a:avLst/>
              <a:gdLst/>
              <a:ahLst/>
              <a:cxnLst/>
              <a:rect l="l" t="t" r="r" b="b"/>
              <a:pathLst>
                <a:path w="5890" h="1153" extrusionOk="0">
                  <a:moveTo>
                    <a:pt x="174" y="1"/>
                  </a:moveTo>
                  <a:cubicBezTo>
                    <a:pt x="73" y="1"/>
                    <a:pt x="1" y="135"/>
                    <a:pt x="115" y="192"/>
                  </a:cubicBezTo>
                  <a:cubicBezTo>
                    <a:pt x="1032" y="716"/>
                    <a:pt x="2318" y="1073"/>
                    <a:pt x="3378" y="1144"/>
                  </a:cubicBezTo>
                  <a:cubicBezTo>
                    <a:pt x="3463" y="1149"/>
                    <a:pt x="3555" y="1152"/>
                    <a:pt x="3650" y="1152"/>
                  </a:cubicBezTo>
                  <a:cubicBezTo>
                    <a:pt x="4482" y="1152"/>
                    <a:pt x="5611" y="943"/>
                    <a:pt x="5878" y="121"/>
                  </a:cubicBezTo>
                  <a:cubicBezTo>
                    <a:pt x="5890" y="73"/>
                    <a:pt x="5842" y="25"/>
                    <a:pt x="5795" y="25"/>
                  </a:cubicBezTo>
                  <a:cubicBezTo>
                    <a:pt x="5354" y="61"/>
                    <a:pt x="5056" y="311"/>
                    <a:pt x="4640" y="466"/>
                  </a:cubicBezTo>
                  <a:cubicBezTo>
                    <a:pt x="4241" y="612"/>
                    <a:pt x="3826" y="678"/>
                    <a:pt x="3415" y="678"/>
                  </a:cubicBezTo>
                  <a:cubicBezTo>
                    <a:pt x="3323" y="678"/>
                    <a:pt x="3231" y="675"/>
                    <a:pt x="3139" y="668"/>
                  </a:cubicBezTo>
                  <a:cubicBezTo>
                    <a:pt x="2092" y="621"/>
                    <a:pt x="1199" y="144"/>
                    <a:pt x="187" y="1"/>
                  </a:cubicBezTo>
                  <a:cubicBezTo>
                    <a:pt x="182" y="1"/>
                    <a:pt x="178" y="1"/>
                    <a:pt x="17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4590;p52">
              <a:extLst>
                <a:ext uri="{FF2B5EF4-FFF2-40B4-BE49-F238E27FC236}">
                  <a16:creationId xmlns:a16="http://schemas.microsoft.com/office/drawing/2014/main" id="{00667A6D-68AA-4771-A9F9-7CA3D400B3F0}"/>
                </a:ext>
              </a:extLst>
            </p:cNvPr>
            <p:cNvSpPr/>
            <p:nvPr/>
          </p:nvSpPr>
          <p:spPr>
            <a:xfrm>
              <a:off x="4493400" y="3309600"/>
              <a:ext cx="38275" cy="16000"/>
            </a:xfrm>
            <a:custGeom>
              <a:avLst/>
              <a:gdLst/>
              <a:ahLst/>
              <a:cxnLst/>
              <a:rect l="l" t="t" r="r" b="b"/>
              <a:pathLst>
                <a:path w="1531" h="640" extrusionOk="0">
                  <a:moveTo>
                    <a:pt x="1254" y="1"/>
                  </a:moveTo>
                  <a:cubicBezTo>
                    <a:pt x="1238" y="1"/>
                    <a:pt x="1221" y="3"/>
                    <a:pt x="1203" y="7"/>
                  </a:cubicBezTo>
                  <a:cubicBezTo>
                    <a:pt x="1001" y="67"/>
                    <a:pt x="810" y="162"/>
                    <a:pt x="608" y="245"/>
                  </a:cubicBezTo>
                  <a:cubicBezTo>
                    <a:pt x="406" y="340"/>
                    <a:pt x="215" y="519"/>
                    <a:pt x="1" y="590"/>
                  </a:cubicBezTo>
                  <a:cubicBezTo>
                    <a:pt x="1" y="590"/>
                    <a:pt x="1" y="602"/>
                    <a:pt x="25" y="614"/>
                  </a:cubicBezTo>
                  <a:cubicBezTo>
                    <a:pt x="139" y="627"/>
                    <a:pt x="240" y="640"/>
                    <a:pt x="344" y="640"/>
                  </a:cubicBezTo>
                  <a:cubicBezTo>
                    <a:pt x="434" y="640"/>
                    <a:pt x="526" y="630"/>
                    <a:pt x="632" y="602"/>
                  </a:cubicBezTo>
                  <a:cubicBezTo>
                    <a:pt x="870" y="543"/>
                    <a:pt x="1084" y="436"/>
                    <a:pt x="1310" y="376"/>
                  </a:cubicBezTo>
                  <a:cubicBezTo>
                    <a:pt x="1531" y="321"/>
                    <a:pt x="1455" y="1"/>
                    <a:pt x="125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4591;p52">
              <a:extLst>
                <a:ext uri="{FF2B5EF4-FFF2-40B4-BE49-F238E27FC236}">
                  <a16:creationId xmlns:a16="http://schemas.microsoft.com/office/drawing/2014/main" id="{EC4288E1-4CC2-4DA0-A608-AC3CE4A4F19C}"/>
                </a:ext>
              </a:extLst>
            </p:cNvPr>
            <p:cNvSpPr/>
            <p:nvPr/>
          </p:nvSpPr>
          <p:spPr>
            <a:xfrm>
              <a:off x="4554050" y="3130275"/>
              <a:ext cx="213225" cy="170125"/>
            </a:xfrm>
            <a:custGeom>
              <a:avLst/>
              <a:gdLst/>
              <a:ahLst/>
              <a:cxnLst/>
              <a:rect l="l" t="t" r="r" b="b"/>
              <a:pathLst>
                <a:path w="8529" h="6805" extrusionOk="0">
                  <a:moveTo>
                    <a:pt x="8445" y="1"/>
                  </a:moveTo>
                  <a:cubicBezTo>
                    <a:pt x="7802" y="24"/>
                    <a:pt x="7255" y="489"/>
                    <a:pt x="6778" y="882"/>
                  </a:cubicBezTo>
                  <a:cubicBezTo>
                    <a:pt x="6088" y="1453"/>
                    <a:pt x="5481" y="2120"/>
                    <a:pt x="4778" y="2679"/>
                  </a:cubicBezTo>
                  <a:cubicBezTo>
                    <a:pt x="3183" y="3989"/>
                    <a:pt x="1540" y="5144"/>
                    <a:pt x="75" y="6597"/>
                  </a:cubicBezTo>
                  <a:cubicBezTo>
                    <a:pt x="1" y="6690"/>
                    <a:pt x="79" y="6805"/>
                    <a:pt x="174" y="6805"/>
                  </a:cubicBezTo>
                  <a:cubicBezTo>
                    <a:pt x="200" y="6805"/>
                    <a:pt x="228" y="6796"/>
                    <a:pt x="254" y="6775"/>
                  </a:cubicBezTo>
                  <a:cubicBezTo>
                    <a:pt x="1790" y="5585"/>
                    <a:pt x="3314" y="4382"/>
                    <a:pt x="4826" y="3191"/>
                  </a:cubicBezTo>
                  <a:cubicBezTo>
                    <a:pt x="5433" y="2715"/>
                    <a:pt x="5969" y="2167"/>
                    <a:pt x="6540" y="1644"/>
                  </a:cubicBezTo>
                  <a:cubicBezTo>
                    <a:pt x="7147" y="1096"/>
                    <a:pt x="7909" y="703"/>
                    <a:pt x="8493" y="120"/>
                  </a:cubicBezTo>
                  <a:cubicBezTo>
                    <a:pt x="8529" y="84"/>
                    <a:pt x="8505" y="1"/>
                    <a:pt x="844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4592;p52">
              <a:extLst>
                <a:ext uri="{FF2B5EF4-FFF2-40B4-BE49-F238E27FC236}">
                  <a16:creationId xmlns:a16="http://schemas.microsoft.com/office/drawing/2014/main" id="{315C1CC5-A960-41CC-8736-3582D020E794}"/>
                </a:ext>
              </a:extLst>
            </p:cNvPr>
            <p:cNvSpPr/>
            <p:nvPr/>
          </p:nvSpPr>
          <p:spPr>
            <a:xfrm>
              <a:off x="4780650" y="3094200"/>
              <a:ext cx="29475" cy="28075"/>
            </a:xfrm>
            <a:custGeom>
              <a:avLst/>
              <a:gdLst/>
              <a:ahLst/>
              <a:cxnLst/>
              <a:rect l="l" t="t" r="r" b="b"/>
              <a:pathLst>
                <a:path w="1179" h="1123" extrusionOk="0">
                  <a:moveTo>
                    <a:pt x="907" y="1"/>
                  </a:moveTo>
                  <a:cubicBezTo>
                    <a:pt x="854" y="1"/>
                    <a:pt x="797" y="37"/>
                    <a:pt x="774" y="98"/>
                  </a:cubicBezTo>
                  <a:cubicBezTo>
                    <a:pt x="750" y="181"/>
                    <a:pt x="750" y="277"/>
                    <a:pt x="715" y="360"/>
                  </a:cubicBezTo>
                  <a:cubicBezTo>
                    <a:pt x="691" y="467"/>
                    <a:pt x="596" y="551"/>
                    <a:pt x="524" y="646"/>
                  </a:cubicBezTo>
                  <a:cubicBezTo>
                    <a:pt x="453" y="741"/>
                    <a:pt x="346" y="801"/>
                    <a:pt x="250" y="872"/>
                  </a:cubicBezTo>
                  <a:cubicBezTo>
                    <a:pt x="167" y="943"/>
                    <a:pt x="96" y="1015"/>
                    <a:pt x="0" y="1098"/>
                  </a:cubicBezTo>
                  <a:cubicBezTo>
                    <a:pt x="0" y="1098"/>
                    <a:pt x="0" y="1122"/>
                    <a:pt x="24" y="1122"/>
                  </a:cubicBezTo>
                  <a:cubicBezTo>
                    <a:pt x="155" y="1110"/>
                    <a:pt x="286" y="1110"/>
                    <a:pt x="405" y="1051"/>
                  </a:cubicBezTo>
                  <a:cubicBezTo>
                    <a:pt x="548" y="979"/>
                    <a:pt x="703" y="896"/>
                    <a:pt x="822" y="777"/>
                  </a:cubicBezTo>
                  <a:cubicBezTo>
                    <a:pt x="1000" y="598"/>
                    <a:pt x="1179" y="265"/>
                    <a:pt x="989" y="39"/>
                  </a:cubicBezTo>
                  <a:cubicBezTo>
                    <a:pt x="967" y="13"/>
                    <a:pt x="938" y="1"/>
                    <a:pt x="90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4593;p52">
              <a:extLst>
                <a:ext uri="{FF2B5EF4-FFF2-40B4-BE49-F238E27FC236}">
                  <a16:creationId xmlns:a16="http://schemas.microsoft.com/office/drawing/2014/main" id="{6E2E7597-2B03-401B-BBBE-E960830658CE}"/>
                </a:ext>
              </a:extLst>
            </p:cNvPr>
            <p:cNvSpPr/>
            <p:nvPr/>
          </p:nvSpPr>
          <p:spPr>
            <a:xfrm>
              <a:off x="4750875" y="2940425"/>
              <a:ext cx="52125" cy="152975"/>
            </a:xfrm>
            <a:custGeom>
              <a:avLst/>
              <a:gdLst/>
              <a:ahLst/>
              <a:cxnLst/>
              <a:rect l="l" t="t" r="r" b="b"/>
              <a:pathLst>
                <a:path w="2085" h="6119" extrusionOk="0">
                  <a:moveTo>
                    <a:pt x="154" y="1"/>
                  </a:moveTo>
                  <a:cubicBezTo>
                    <a:pt x="127" y="1"/>
                    <a:pt x="93" y="23"/>
                    <a:pt x="84" y="58"/>
                  </a:cubicBezTo>
                  <a:cubicBezTo>
                    <a:pt x="1" y="558"/>
                    <a:pt x="263" y="1082"/>
                    <a:pt x="334" y="1570"/>
                  </a:cubicBezTo>
                  <a:cubicBezTo>
                    <a:pt x="417" y="2142"/>
                    <a:pt x="477" y="2725"/>
                    <a:pt x="632" y="3285"/>
                  </a:cubicBezTo>
                  <a:cubicBezTo>
                    <a:pt x="751" y="3773"/>
                    <a:pt x="977" y="4213"/>
                    <a:pt x="1191" y="4654"/>
                  </a:cubicBezTo>
                  <a:cubicBezTo>
                    <a:pt x="1429" y="5130"/>
                    <a:pt x="1572" y="5701"/>
                    <a:pt x="1906" y="6118"/>
                  </a:cubicBezTo>
                  <a:cubicBezTo>
                    <a:pt x="1906" y="6106"/>
                    <a:pt x="1941" y="6094"/>
                    <a:pt x="1941" y="6082"/>
                  </a:cubicBezTo>
                  <a:cubicBezTo>
                    <a:pt x="2084" y="5666"/>
                    <a:pt x="1882" y="5285"/>
                    <a:pt x="1727" y="4892"/>
                  </a:cubicBezTo>
                  <a:cubicBezTo>
                    <a:pt x="1477" y="4285"/>
                    <a:pt x="1167" y="3689"/>
                    <a:pt x="1013" y="3046"/>
                  </a:cubicBezTo>
                  <a:cubicBezTo>
                    <a:pt x="822" y="2189"/>
                    <a:pt x="941" y="594"/>
                    <a:pt x="179" y="10"/>
                  </a:cubicBezTo>
                  <a:cubicBezTo>
                    <a:pt x="173" y="4"/>
                    <a:pt x="164" y="1"/>
                    <a:pt x="15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594;p52">
              <a:extLst>
                <a:ext uri="{FF2B5EF4-FFF2-40B4-BE49-F238E27FC236}">
                  <a16:creationId xmlns:a16="http://schemas.microsoft.com/office/drawing/2014/main" id="{57864C93-E741-4F12-9F5D-4D5AAD02320E}"/>
                </a:ext>
              </a:extLst>
            </p:cNvPr>
            <p:cNvSpPr/>
            <p:nvPr/>
          </p:nvSpPr>
          <p:spPr>
            <a:xfrm>
              <a:off x="4722000" y="2866500"/>
              <a:ext cx="33675" cy="56775"/>
            </a:xfrm>
            <a:custGeom>
              <a:avLst/>
              <a:gdLst/>
              <a:ahLst/>
              <a:cxnLst/>
              <a:rect l="l" t="t" r="r" b="b"/>
              <a:pathLst>
                <a:path w="1347" h="2271" extrusionOk="0">
                  <a:moveTo>
                    <a:pt x="79" y="1"/>
                  </a:moveTo>
                  <a:cubicBezTo>
                    <a:pt x="65" y="1"/>
                    <a:pt x="51" y="1"/>
                    <a:pt x="36" y="3"/>
                  </a:cubicBezTo>
                  <a:cubicBezTo>
                    <a:pt x="13" y="3"/>
                    <a:pt x="1" y="38"/>
                    <a:pt x="13" y="62"/>
                  </a:cubicBezTo>
                  <a:cubicBezTo>
                    <a:pt x="132" y="419"/>
                    <a:pt x="453" y="693"/>
                    <a:pt x="620" y="1027"/>
                  </a:cubicBezTo>
                  <a:cubicBezTo>
                    <a:pt x="798" y="1408"/>
                    <a:pt x="846" y="1896"/>
                    <a:pt x="1072" y="2217"/>
                  </a:cubicBezTo>
                  <a:cubicBezTo>
                    <a:pt x="1090" y="2253"/>
                    <a:pt x="1117" y="2271"/>
                    <a:pt x="1141" y="2271"/>
                  </a:cubicBezTo>
                  <a:cubicBezTo>
                    <a:pt x="1165" y="2271"/>
                    <a:pt x="1185" y="2253"/>
                    <a:pt x="1191" y="2217"/>
                  </a:cubicBezTo>
                  <a:cubicBezTo>
                    <a:pt x="1346" y="1824"/>
                    <a:pt x="1049" y="1193"/>
                    <a:pt x="894" y="824"/>
                  </a:cubicBezTo>
                  <a:cubicBezTo>
                    <a:pt x="744" y="502"/>
                    <a:pt x="494" y="1"/>
                    <a:pt x="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4595;p52">
              <a:extLst>
                <a:ext uri="{FF2B5EF4-FFF2-40B4-BE49-F238E27FC236}">
                  <a16:creationId xmlns:a16="http://schemas.microsoft.com/office/drawing/2014/main" id="{8DD45ACB-C03B-445E-97E4-6FF68A482689}"/>
                </a:ext>
              </a:extLst>
            </p:cNvPr>
            <p:cNvSpPr/>
            <p:nvPr/>
          </p:nvSpPr>
          <p:spPr>
            <a:xfrm>
              <a:off x="4615950" y="2802400"/>
              <a:ext cx="95950" cy="62050"/>
            </a:xfrm>
            <a:custGeom>
              <a:avLst/>
              <a:gdLst/>
              <a:ahLst/>
              <a:cxnLst/>
              <a:rect l="l" t="t" r="r" b="b"/>
              <a:pathLst>
                <a:path w="3838" h="2482" extrusionOk="0">
                  <a:moveTo>
                    <a:pt x="234" y="0"/>
                  </a:moveTo>
                  <a:cubicBezTo>
                    <a:pt x="110" y="0"/>
                    <a:pt x="0" y="148"/>
                    <a:pt x="123" y="245"/>
                  </a:cubicBezTo>
                  <a:cubicBezTo>
                    <a:pt x="1219" y="1221"/>
                    <a:pt x="2754" y="1424"/>
                    <a:pt x="3814" y="2471"/>
                  </a:cubicBezTo>
                  <a:cubicBezTo>
                    <a:pt x="3818" y="2478"/>
                    <a:pt x="3821" y="2481"/>
                    <a:pt x="3824" y="2481"/>
                  </a:cubicBezTo>
                  <a:cubicBezTo>
                    <a:pt x="3832" y="2481"/>
                    <a:pt x="3838" y="2464"/>
                    <a:pt x="3838" y="2448"/>
                  </a:cubicBezTo>
                  <a:cubicBezTo>
                    <a:pt x="2993" y="1221"/>
                    <a:pt x="1230" y="1245"/>
                    <a:pt x="361" y="66"/>
                  </a:cubicBezTo>
                  <a:cubicBezTo>
                    <a:pt x="324" y="19"/>
                    <a:pt x="278" y="0"/>
                    <a:pt x="23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596;p52">
              <a:extLst>
                <a:ext uri="{FF2B5EF4-FFF2-40B4-BE49-F238E27FC236}">
                  <a16:creationId xmlns:a16="http://schemas.microsoft.com/office/drawing/2014/main" id="{F6F5072F-B9D8-49C9-9E11-979918CF18AE}"/>
                </a:ext>
              </a:extLst>
            </p:cNvPr>
            <p:cNvSpPr/>
            <p:nvPr/>
          </p:nvSpPr>
          <p:spPr>
            <a:xfrm>
              <a:off x="4613950" y="2755800"/>
              <a:ext cx="14625" cy="47325"/>
            </a:xfrm>
            <a:custGeom>
              <a:avLst/>
              <a:gdLst/>
              <a:ahLst/>
              <a:cxnLst/>
              <a:rect l="l" t="t" r="r" b="b"/>
              <a:pathLst>
                <a:path w="585" h="1893" extrusionOk="0">
                  <a:moveTo>
                    <a:pt x="486" y="0"/>
                  </a:moveTo>
                  <a:cubicBezTo>
                    <a:pt x="478" y="0"/>
                    <a:pt x="470" y="4"/>
                    <a:pt x="465" y="13"/>
                  </a:cubicBezTo>
                  <a:cubicBezTo>
                    <a:pt x="418" y="204"/>
                    <a:pt x="275" y="323"/>
                    <a:pt x="203" y="502"/>
                  </a:cubicBezTo>
                  <a:cubicBezTo>
                    <a:pt x="120" y="656"/>
                    <a:pt x="108" y="811"/>
                    <a:pt x="96" y="978"/>
                  </a:cubicBezTo>
                  <a:cubicBezTo>
                    <a:pt x="48" y="1311"/>
                    <a:pt x="1" y="1633"/>
                    <a:pt x="263" y="1871"/>
                  </a:cubicBezTo>
                  <a:cubicBezTo>
                    <a:pt x="279" y="1879"/>
                    <a:pt x="301" y="1893"/>
                    <a:pt x="313" y="1893"/>
                  </a:cubicBezTo>
                  <a:cubicBezTo>
                    <a:pt x="319" y="1893"/>
                    <a:pt x="322" y="1890"/>
                    <a:pt x="322" y="1883"/>
                  </a:cubicBezTo>
                  <a:cubicBezTo>
                    <a:pt x="501" y="1668"/>
                    <a:pt x="501" y="1430"/>
                    <a:pt x="525" y="1145"/>
                  </a:cubicBezTo>
                  <a:cubicBezTo>
                    <a:pt x="537" y="978"/>
                    <a:pt x="584" y="835"/>
                    <a:pt x="584" y="668"/>
                  </a:cubicBezTo>
                  <a:cubicBezTo>
                    <a:pt x="584" y="454"/>
                    <a:pt x="477" y="216"/>
                    <a:pt x="513" y="25"/>
                  </a:cubicBezTo>
                  <a:cubicBezTo>
                    <a:pt x="513" y="11"/>
                    <a:pt x="499" y="0"/>
                    <a:pt x="48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597;p52">
              <a:extLst>
                <a:ext uri="{FF2B5EF4-FFF2-40B4-BE49-F238E27FC236}">
                  <a16:creationId xmlns:a16="http://schemas.microsoft.com/office/drawing/2014/main" id="{4097B332-6672-4686-81EB-CD597AB6D974}"/>
                </a:ext>
              </a:extLst>
            </p:cNvPr>
            <p:cNvSpPr/>
            <p:nvPr/>
          </p:nvSpPr>
          <p:spPr>
            <a:xfrm>
              <a:off x="4626450" y="2662050"/>
              <a:ext cx="97950" cy="81600"/>
            </a:xfrm>
            <a:custGeom>
              <a:avLst/>
              <a:gdLst/>
              <a:ahLst/>
              <a:cxnLst/>
              <a:rect l="l" t="t" r="r" b="b"/>
              <a:pathLst>
                <a:path w="3918" h="3264" extrusionOk="0">
                  <a:moveTo>
                    <a:pt x="3585" y="1"/>
                  </a:moveTo>
                  <a:cubicBezTo>
                    <a:pt x="3329" y="1"/>
                    <a:pt x="3054" y="149"/>
                    <a:pt x="2811" y="227"/>
                  </a:cubicBezTo>
                  <a:cubicBezTo>
                    <a:pt x="2287" y="382"/>
                    <a:pt x="1751" y="561"/>
                    <a:pt x="1275" y="835"/>
                  </a:cubicBezTo>
                  <a:cubicBezTo>
                    <a:pt x="251" y="1394"/>
                    <a:pt x="191" y="2204"/>
                    <a:pt x="1" y="3263"/>
                  </a:cubicBezTo>
                  <a:lnTo>
                    <a:pt x="25" y="3263"/>
                  </a:lnTo>
                  <a:cubicBezTo>
                    <a:pt x="263" y="2859"/>
                    <a:pt x="334" y="2382"/>
                    <a:pt x="584" y="1978"/>
                  </a:cubicBezTo>
                  <a:cubicBezTo>
                    <a:pt x="918" y="1442"/>
                    <a:pt x="1442" y="1156"/>
                    <a:pt x="2013" y="954"/>
                  </a:cubicBezTo>
                  <a:cubicBezTo>
                    <a:pt x="2513" y="775"/>
                    <a:pt x="3704" y="704"/>
                    <a:pt x="3906" y="168"/>
                  </a:cubicBezTo>
                  <a:cubicBezTo>
                    <a:pt x="3918" y="132"/>
                    <a:pt x="3894" y="84"/>
                    <a:pt x="3858" y="73"/>
                  </a:cubicBezTo>
                  <a:cubicBezTo>
                    <a:pt x="3772" y="21"/>
                    <a:pt x="3680" y="1"/>
                    <a:pt x="35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4598;p52">
              <a:extLst>
                <a:ext uri="{FF2B5EF4-FFF2-40B4-BE49-F238E27FC236}">
                  <a16:creationId xmlns:a16="http://schemas.microsoft.com/office/drawing/2014/main" id="{A75A6331-3088-4714-ADAC-4B7F8728B656}"/>
                </a:ext>
              </a:extLst>
            </p:cNvPr>
            <p:cNvSpPr/>
            <p:nvPr/>
          </p:nvSpPr>
          <p:spPr>
            <a:xfrm>
              <a:off x="4728250" y="2666525"/>
              <a:ext cx="24925" cy="11975"/>
            </a:xfrm>
            <a:custGeom>
              <a:avLst/>
              <a:gdLst/>
              <a:ahLst/>
              <a:cxnLst/>
              <a:rect l="l" t="t" r="r" b="b"/>
              <a:pathLst>
                <a:path w="997" h="479" extrusionOk="0">
                  <a:moveTo>
                    <a:pt x="72" y="1"/>
                  </a:moveTo>
                  <a:cubicBezTo>
                    <a:pt x="37" y="1"/>
                    <a:pt x="1" y="72"/>
                    <a:pt x="48" y="108"/>
                  </a:cubicBezTo>
                  <a:cubicBezTo>
                    <a:pt x="191" y="167"/>
                    <a:pt x="346" y="239"/>
                    <a:pt x="489" y="298"/>
                  </a:cubicBezTo>
                  <a:cubicBezTo>
                    <a:pt x="632" y="358"/>
                    <a:pt x="763" y="441"/>
                    <a:pt x="906" y="477"/>
                  </a:cubicBezTo>
                  <a:cubicBezTo>
                    <a:pt x="910" y="478"/>
                    <a:pt x="914" y="478"/>
                    <a:pt x="918" y="478"/>
                  </a:cubicBezTo>
                  <a:cubicBezTo>
                    <a:pt x="961" y="478"/>
                    <a:pt x="997" y="425"/>
                    <a:pt x="953" y="382"/>
                  </a:cubicBezTo>
                  <a:cubicBezTo>
                    <a:pt x="727" y="167"/>
                    <a:pt x="358" y="108"/>
                    <a:pt x="7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4599;p52">
              <a:extLst>
                <a:ext uri="{FF2B5EF4-FFF2-40B4-BE49-F238E27FC236}">
                  <a16:creationId xmlns:a16="http://schemas.microsoft.com/office/drawing/2014/main" id="{75E8E55E-7458-41F6-A287-4FD67E6739B6}"/>
                </a:ext>
              </a:extLst>
            </p:cNvPr>
            <p:cNvSpPr/>
            <p:nvPr/>
          </p:nvSpPr>
          <p:spPr>
            <a:xfrm>
              <a:off x="4767850" y="2680875"/>
              <a:ext cx="73750" cy="17925"/>
            </a:xfrm>
            <a:custGeom>
              <a:avLst/>
              <a:gdLst/>
              <a:ahLst/>
              <a:cxnLst/>
              <a:rect l="l" t="t" r="r" b="b"/>
              <a:pathLst>
                <a:path w="2950" h="717" extrusionOk="0">
                  <a:moveTo>
                    <a:pt x="385" y="1"/>
                  </a:moveTo>
                  <a:cubicBezTo>
                    <a:pt x="266" y="1"/>
                    <a:pt x="150" y="14"/>
                    <a:pt x="36" y="46"/>
                  </a:cubicBezTo>
                  <a:cubicBezTo>
                    <a:pt x="0" y="46"/>
                    <a:pt x="0" y="105"/>
                    <a:pt x="36" y="129"/>
                  </a:cubicBezTo>
                  <a:cubicBezTo>
                    <a:pt x="631" y="284"/>
                    <a:pt x="1227" y="582"/>
                    <a:pt x="1822" y="689"/>
                  </a:cubicBezTo>
                  <a:cubicBezTo>
                    <a:pt x="1922" y="707"/>
                    <a:pt x="2012" y="716"/>
                    <a:pt x="2094" y="716"/>
                  </a:cubicBezTo>
                  <a:cubicBezTo>
                    <a:pt x="2435" y="716"/>
                    <a:pt x="2651" y="562"/>
                    <a:pt x="2929" y="284"/>
                  </a:cubicBezTo>
                  <a:cubicBezTo>
                    <a:pt x="2949" y="254"/>
                    <a:pt x="2927" y="207"/>
                    <a:pt x="2891" y="207"/>
                  </a:cubicBezTo>
                  <a:cubicBezTo>
                    <a:pt x="2885" y="207"/>
                    <a:pt x="2877" y="209"/>
                    <a:pt x="2870" y="212"/>
                  </a:cubicBezTo>
                  <a:cubicBezTo>
                    <a:pt x="2681" y="316"/>
                    <a:pt x="2483" y="355"/>
                    <a:pt x="2279" y="355"/>
                  </a:cubicBezTo>
                  <a:cubicBezTo>
                    <a:pt x="1663" y="355"/>
                    <a:pt x="996" y="1"/>
                    <a:pt x="3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4600;p52">
              <a:extLst>
                <a:ext uri="{FF2B5EF4-FFF2-40B4-BE49-F238E27FC236}">
                  <a16:creationId xmlns:a16="http://schemas.microsoft.com/office/drawing/2014/main" id="{FB60062A-B6F7-4653-8D83-213E05E43166}"/>
                </a:ext>
              </a:extLst>
            </p:cNvPr>
            <p:cNvSpPr/>
            <p:nvPr/>
          </p:nvSpPr>
          <p:spPr>
            <a:xfrm>
              <a:off x="4827675" y="2587325"/>
              <a:ext cx="30375" cy="96350"/>
            </a:xfrm>
            <a:custGeom>
              <a:avLst/>
              <a:gdLst/>
              <a:ahLst/>
              <a:cxnLst/>
              <a:rect l="l" t="t" r="r" b="b"/>
              <a:pathLst>
                <a:path w="1215" h="3854" extrusionOk="0">
                  <a:moveTo>
                    <a:pt x="107" y="1"/>
                  </a:moveTo>
                  <a:cubicBezTo>
                    <a:pt x="95" y="1"/>
                    <a:pt x="84" y="1"/>
                    <a:pt x="72" y="2"/>
                  </a:cubicBezTo>
                  <a:cubicBezTo>
                    <a:pt x="24" y="2"/>
                    <a:pt x="0" y="37"/>
                    <a:pt x="12" y="85"/>
                  </a:cubicBezTo>
                  <a:cubicBezTo>
                    <a:pt x="143" y="335"/>
                    <a:pt x="346" y="514"/>
                    <a:pt x="477" y="776"/>
                  </a:cubicBezTo>
                  <a:cubicBezTo>
                    <a:pt x="655" y="1109"/>
                    <a:pt x="727" y="1514"/>
                    <a:pt x="751" y="1883"/>
                  </a:cubicBezTo>
                  <a:cubicBezTo>
                    <a:pt x="798" y="2478"/>
                    <a:pt x="774" y="3252"/>
                    <a:pt x="560" y="3812"/>
                  </a:cubicBezTo>
                  <a:cubicBezTo>
                    <a:pt x="560" y="3835"/>
                    <a:pt x="585" y="3853"/>
                    <a:pt x="610" y="3853"/>
                  </a:cubicBezTo>
                  <a:cubicBezTo>
                    <a:pt x="622" y="3853"/>
                    <a:pt x="635" y="3848"/>
                    <a:pt x="643" y="3835"/>
                  </a:cubicBezTo>
                  <a:cubicBezTo>
                    <a:pt x="1132" y="3157"/>
                    <a:pt x="1215" y="2395"/>
                    <a:pt x="1120" y="1573"/>
                  </a:cubicBezTo>
                  <a:cubicBezTo>
                    <a:pt x="1038" y="1035"/>
                    <a:pt x="794" y="1"/>
                    <a:pt x="10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4601;p52">
              <a:extLst>
                <a:ext uri="{FF2B5EF4-FFF2-40B4-BE49-F238E27FC236}">
                  <a16:creationId xmlns:a16="http://schemas.microsoft.com/office/drawing/2014/main" id="{057C8F26-2D48-42D9-8D77-16F6D5371EBD}"/>
                </a:ext>
              </a:extLst>
            </p:cNvPr>
            <p:cNvSpPr/>
            <p:nvPr/>
          </p:nvSpPr>
          <p:spPr>
            <a:xfrm>
              <a:off x="4771725" y="2516800"/>
              <a:ext cx="52125" cy="71150"/>
            </a:xfrm>
            <a:custGeom>
              <a:avLst/>
              <a:gdLst/>
              <a:ahLst/>
              <a:cxnLst/>
              <a:rect l="l" t="t" r="r" b="b"/>
              <a:pathLst>
                <a:path w="2085" h="2846" extrusionOk="0">
                  <a:moveTo>
                    <a:pt x="691" y="1"/>
                  </a:moveTo>
                  <a:cubicBezTo>
                    <a:pt x="441" y="1"/>
                    <a:pt x="0" y="132"/>
                    <a:pt x="60" y="465"/>
                  </a:cubicBezTo>
                  <a:cubicBezTo>
                    <a:pt x="60" y="501"/>
                    <a:pt x="107" y="513"/>
                    <a:pt x="143" y="513"/>
                  </a:cubicBezTo>
                  <a:cubicBezTo>
                    <a:pt x="322" y="477"/>
                    <a:pt x="441" y="322"/>
                    <a:pt x="619" y="239"/>
                  </a:cubicBezTo>
                  <a:cubicBezTo>
                    <a:pt x="711" y="195"/>
                    <a:pt x="807" y="174"/>
                    <a:pt x="903" y="174"/>
                  </a:cubicBezTo>
                  <a:cubicBezTo>
                    <a:pt x="1069" y="174"/>
                    <a:pt x="1234" y="237"/>
                    <a:pt x="1369" y="358"/>
                  </a:cubicBezTo>
                  <a:cubicBezTo>
                    <a:pt x="1774" y="739"/>
                    <a:pt x="1655" y="1251"/>
                    <a:pt x="1476" y="1692"/>
                  </a:cubicBezTo>
                  <a:cubicBezTo>
                    <a:pt x="1405" y="1882"/>
                    <a:pt x="1274" y="2168"/>
                    <a:pt x="1310" y="2370"/>
                  </a:cubicBezTo>
                  <a:cubicBezTo>
                    <a:pt x="1393" y="2644"/>
                    <a:pt x="1750" y="2787"/>
                    <a:pt x="1988" y="2835"/>
                  </a:cubicBezTo>
                  <a:cubicBezTo>
                    <a:pt x="2000" y="2842"/>
                    <a:pt x="2010" y="2845"/>
                    <a:pt x="2020" y="2845"/>
                  </a:cubicBezTo>
                  <a:cubicBezTo>
                    <a:pt x="2069" y="2845"/>
                    <a:pt x="2084" y="2754"/>
                    <a:pt x="2024" y="2704"/>
                  </a:cubicBezTo>
                  <a:cubicBezTo>
                    <a:pt x="1798" y="2561"/>
                    <a:pt x="1429" y="2406"/>
                    <a:pt x="1465" y="2084"/>
                  </a:cubicBezTo>
                  <a:cubicBezTo>
                    <a:pt x="1476" y="1906"/>
                    <a:pt x="1643" y="1715"/>
                    <a:pt x="1715" y="1549"/>
                  </a:cubicBezTo>
                  <a:cubicBezTo>
                    <a:pt x="1869" y="1227"/>
                    <a:pt x="1941" y="834"/>
                    <a:pt x="1750" y="513"/>
                  </a:cubicBezTo>
                  <a:cubicBezTo>
                    <a:pt x="1536" y="132"/>
                    <a:pt x="1095" y="1"/>
                    <a:pt x="69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4602;p52">
              <a:extLst>
                <a:ext uri="{FF2B5EF4-FFF2-40B4-BE49-F238E27FC236}">
                  <a16:creationId xmlns:a16="http://schemas.microsoft.com/office/drawing/2014/main" id="{FBA845BF-393F-4C86-A145-AF4B42152B52}"/>
                </a:ext>
              </a:extLst>
            </p:cNvPr>
            <p:cNvSpPr/>
            <p:nvPr/>
          </p:nvSpPr>
          <p:spPr>
            <a:xfrm>
              <a:off x="4743450" y="2520675"/>
              <a:ext cx="28000" cy="13275"/>
            </a:xfrm>
            <a:custGeom>
              <a:avLst/>
              <a:gdLst/>
              <a:ahLst/>
              <a:cxnLst/>
              <a:rect l="l" t="t" r="r" b="b"/>
              <a:pathLst>
                <a:path w="1120" h="531" extrusionOk="0">
                  <a:moveTo>
                    <a:pt x="107" y="1"/>
                  </a:moveTo>
                  <a:cubicBezTo>
                    <a:pt x="36" y="1"/>
                    <a:pt x="0" y="60"/>
                    <a:pt x="24" y="120"/>
                  </a:cubicBezTo>
                  <a:cubicBezTo>
                    <a:pt x="49" y="377"/>
                    <a:pt x="434" y="531"/>
                    <a:pt x="753" y="531"/>
                  </a:cubicBezTo>
                  <a:cubicBezTo>
                    <a:pt x="891" y="531"/>
                    <a:pt x="1016" y="502"/>
                    <a:pt x="1095" y="441"/>
                  </a:cubicBezTo>
                  <a:cubicBezTo>
                    <a:pt x="1119" y="429"/>
                    <a:pt x="1119" y="405"/>
                    <a:pt x="1095" y="382"/>
                  </a:cubicBezTo>
                  <a:cubicBezTo>
                    <a:pt x="1000" y="358"/>
                    <a:pt x="929" y="358"/>
                    <a:pt x="833" y="346"/>
                  </a:cubicBezTo>
                  <a:cubicBezTo>
                    <a:pt x="738" y="322"/>
                    <a:pt x="643" y="286"/>
                    <a:pt x="536" y="239"/>
                  </a:cubicBezTo>
                  <a:cubicBezTo>
                    <a:pt x="393" y="167"/>
                    <a:pt x="286" y="13"/>
                    <a:pt x="10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4603;p52">
              <a:extLst>
                <a:ext uri="{FF2B5EF4-FFF2-40B4-BE49-F238E27FC236}">
                  <a16:creationId xmlns:a16="http://schemas.microsoft.com/office/drawing/2014/main" id="{84B8A0B1-5C6D-4D82-AF04-A73AEC74150F}"/>
                </a:ext>
              </a:extLst>
            </p:cNvPr>
            <p:cNvSpPr/>
            <p:nvPr/>
          </p:nvSpPr>
          <p:spPr>
            <a:xfrm>
              <a:off x="4521950" y="2329975"/>
              <a:ext cx="235800" cy="198175"/>
            </a:xfrm>
            <a:custGeom>
              <a:avLst/>
              <a:gdLst/>
              <a:ahLst/>
              <a:cxnLst/>
              <a:rect l="l" t="t" r="r" b="b"/>
              <a:pathLst>
                <a:path w="9432" h="7927" extrusionOk="0">
                  <a:moveTo>
                    <a:pt x="60" y="1"/>
                  </a:moveTo>
                  <a:cubicBezTo>
                    <a:pt x="29" y="1"/>
                    <a:pt x="0" y="34"/>
                    <a:pt x="26" y="68"/>
                  </a:cubicBezTo>
                  <a:cubicBezTo>
                    <a:pt x="1169" y="1961"/>
                    <a:pt x="2883" y="3247"/>
                    <a:pt x="4407" y="4783"/>
                  </a:cubicBezTo>
                  <a:cubicBezTo>
                    <a:pt x="5633" y="6009"/>
                    <a:pt x="7419" y="7914"/>
                    <a:pt x="9289" y="7926"/>
                  </a:cubicBezTo>
                  <a:cubicBezTo>
                    <a:pt x="9396" y="7926"/>
                    <a:pt x="9432" y="7795"/>
                    <a:pt x="9336" y="7748"/>
                  </a:cubicBezTo>
                  <a:cubicBezTo>
                    <a:pt x="8503" y="7295"/>
                    <a:pt x="7646" y="7021"/>
                    <a:pt x="6848" y="6450"/>
                  </a:cubicBezTo>
                  <a:cubicBezTo>
                    <a:pt x="6003" y="5831"/>
                    <a:pt x="5264" y="5081"/>
                    <a:pt x="4514" y="4342"/>
                  </a:cubicBezTo>
                  <a:cubicBezTo>
                    <a:pt x="3038" y="2878"/>
                    <a:pt x="1252" y="1759"/>
                    <a:pt x="97" y="21"/>
                  </a:cubicBezTo>
                  <a:cubicBezTo>
                    <a:pt x="87" y="7"/>
                    <a:pt x="73" y="1"/>
                    <a:pt x="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4604;p52">
              <a:extLst>
                <a:ext uri="{FF2B5EF4-FFF2-40B4-BE49-F238E27FC236}">
                  <a16:creationId xmlns:a16="http://schemas.microsoft.com/office/drawing/2014/main" id="{4026F769-EB2C-4BAA-A399-50E0327D47BD}"/>
                </a:ext>
              </a:extLst>
            </p:cNvPr>
            <p:cNvSpPr/>
            <p:nvPr/>
          </p:nvSpPr>
          <p:spPr>
            <a:xfrm>
              <a:off x="4458975" y="2227950"/>
              <a:ext cx="55875" cy="93325"/>
            </a:xfrm>
            <a:custGeom>
              <a:avLst/>
              <a:gdLst/>
              <a:ahLst/>
              <a:cxnLst/>
              <a:rect l="l" t="t" r="r" b="b"/>
              <a:pathLst>
                <a:path w="2235" h="3733" extrusionOk="0">
                  <a:moveTo>
                    <a:pt x="112" y="1"/>
                  </a:moveTo>
                  <a:cubicBezTo>
                    <a:pt x="56" y="1"/>
                    <a:pt x="1" y="38"/>
                    <a:pt x="9" y="101"/>
                  </a:cubicBezTo>
                  <a:cubicBezTo>
                    <a:pt x="68" y="780"/>
                    <a:pt x="580" y="1470"/>
                    <a:pt x="913" y="2054"/>
                  </a:cubicBezTo>
                  <a:cubicBezTo>
                    <a:pt x="1259" y="2625"/>
                    <a:pt x="1628" y="3316"/>
                    <a:pt x="2199" y="3732"/>
                  </a:cubicBezTo>
                  <a:cubicBezTo>
                    <a:pt x="2199" y="3732"/>
                    <a:pt x="2235" y="3697"/>
                    <a:pt x="2235" y="3685"/>
                  </a:cubicBezTo>
                  <a:cubicBezTo>
                    <a:pt x="1973" y="3042"/>
                    <a:pt x="1521" y="2482"/>
                    <a:pt x="1199" y="1875"/>
                  </a:cubicBezTo>
                  <a:cubicBezTo>
                    <a:pt x="890" y="1280"/>
                    <a:pt x="663" y="482"/>
                    <a:pt x="187" y="30"/>
                  </a:cubicBezTo>
                  <a:cubicBezTo>
                    <a:pt x="167" y="10"/>
                    <a:pt x="140" y="1"/>
                    <a:pt x="1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4605;p52">
              <a:extLst>
                <a:ext uri="{FF2B5EF4-FFF2-40B4-BE49-F238E27FC236}">
                  <a16:creationId xmlns:a16="http://schemas.microsoft.com/office/drawing/2014/main" id="{1856D83B-45AA-4F5D-AE2D-057A5AB78C9F}"/>
                </a:ext>
              </a:extLst>
            </p:cNvPr>
            <p:cNvSpPr/>
            <p:nvPr/>
          </p:nvSpPr>
          <p:spPr>
            <a:xfrm>
              <a:off x="4455900" y="2204200"/>
              <a:ext cx="5675" cy="19700"/>
            </a:xfrm>
            <a:custGeom>
              <a:avLst/>
              <a:gdLst/>
              <a:ahLst/>
              <a:cxnLst/>
              <a:rect l="l" t="t" r="r" b="b"/>
              <a:pathLst>
                <a:path w="227" h="788" extrusionOk="0">
                  <a:moveTo>
                    <a:pt x="84" y="0"/>
                  </a:moveTo>
                  <a:cubicBezTo>
                    <a:pt x="72" y="0"/>
                    <a:pt x="60" y="9"/>
                    <a:pt x="60" y="27"/>
                  </a:cubicBezTo>
                  <a:cubicBezTo>
                    <a:pt x="48" y="110"/>
                    <a:pt x="1" y="158"/>
                    <a:pt x="1" y="241"/>
                  </a:cubicBezTo>
                  <a:cubicBezTo>
                    <a:pt x="1" y="301"/>
                    <a:pt x="12" y="384"/>
                    <a:pt x="12" y="444"/>
                  </a:cubicBezTo>
                  <a:cubicBezTo>
                    <a:pt x="24" y="563"/>
                    <a:pt x="120" y="658"/>
                    <a:pt x="167" y="777"/>
                  </a:cubicBezTo>
                  <a:cubicBezTo>
                    <a:pt x="167" y="785"/>
                    <a:pt x="170" y="788"/>
                    <a:pt x="173" y="788"/>
                  </a:cubicBezTo>
                  <a:cubicBezTo>
                    <a:pt x="180" y="788"/>
                    <a:pt x="191" y="777"/>
                    <a:pt x="191" y="777"/>
                  </a:cubicBezTo>
                  <a:cubicBezTo>
                    <a:pt x="191" y="658"/>
                    <a:pt x="227" y="539"/>
                    <a:pt x="215" y="420"/>
                  </a:cubicBezTo>
                  <a:cubicBezTo>
                    <a:pt x="215" y="360"/>
                    <a:pt x="191" y="289"/>
                    <a:pt x="179" y="230"/>
                  </a:cubicBezTo>
                  <a:cubicBezTo>
                    <a:pt x="167" y="158"/>
                    <a:pt x="108" y="110"/>
                    <a:pt x="108" y="27"/>
                  </a:cubicBezTo>
                  <a:cubicBezTo>
                    <a:pt x="108" y="9"/>
                    <a:pt x="96" y="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4606;p52">
              <a:extLst>
                <a:ext uri="{FF2B5EF4-FFF2-40B4-BE49-F238E27FC236}">
                  <a16:creationId xmlns:a16="http://schemas.microsoft.com/office/drawing/2014/main" id="{62E15B6D-2BF0-495B-80D6-A5C5B91D8031}"/>
                </a:ext>
              </a:extLst>
            </p:cNvPr>
            <p:cNvSpPr/>
            <p:nvPr/>
          </p:nvSpPr>
          <p:spPr>
            <a:xfrm>
              <a:off x="4448175" y="2100200"/>
              <a:ext cx="67550" cy="94450"/>
            </a:xfrm>
            <a:custGeom>
              <a:avLst/>
              <a:gdLst/>
              <a:ahLst/>
              <a:cxnLst/>
              <a:rect l="l" t="t" r="r" b="b"/>
              <a:pathLst>
                <a:path w="2702" h="3778" extrusionOk="0">
                  <a:moveTo>
                    <a:pt x="1368" y="1"/>
                  </a:moveTo>
                  <a:cubicBezTo>
                    <a:pt x="1052" y="1"/>
                    <a:pt x="757" y="116"/>
                    <a:pt x="583" y="389"/>
                  </a:cubicBezTo>
                  <a:cubicBezTo>
                    <a:pt x="298" y="830"/>
                    <a:pt x="226" y="1449"/>
                    <a:pt x="179" y="1961"/>
                  </a:cubicBezTo>
                  <a:cubicBezTo>
                    <a:pt x="131" y="2485"/>
                    <a:pt x="0" y="3270"/>
                    <a:pt x="250" y="3747"/>
                  </a:cubicBezTo>
                  <a:cubicBezTo>
                    <a:pt x="258" y="3769"/>
                    <a:pt x="270" y="3778"/>
                    <a:pt x="281" y="3778"/>
                  </a:cubicBezTo>
                  <a:cubicBezTo>
                    <a:pt x="287" y="3778"/>
                    <a:pt x="293" y="3775"/>
                    <a:pt x="298" y="3770"/>
                  </a:cubicBezTo>
                  <a:cubicBezTo>
                    <a:pt x="524" y="3473"/>
                    <a:pt x="488" y="3080"/>
                    <a:pt x="500" y="2723"/>
                  </a:cubicBezTo>
                  <a:cubicBezTo>
                    <a:pt x="536" y="2223"/>
                    <a:pt x="560" y="1699"/>
                    <a:pt x="702" y="1211"/>
                  </a:cubicBezTo>
                  <a:cubicBezTo>
                    <a:pt x="774" y="925"/>
                    <a:pt x="857" y="389"/>
                    <a:pt x="1179" y="294"/>
                  </a:cubicBezTo>
                  <a:cubicBezTo>
                    <a:pt x="1218" y="283"/>
                    <a:pt x="1259" y="278"/>
                    <a:pt x="1301" y="278"/>
                  </a:cubicBezTo>
                  <a:cubicBezTo>
                    <a:pt x="1725" y="278"/>
                    <a:pt x="2251" y="783"/>
                    <a:pt x="2619" y="913"/>
                  </a:cubicBezTo>
                  <a:cubicBezTo>
                    <a:pt x="2624" y="914"/>
                    <a:pt x="2629" y="915"/>
                    <a:pt x="2634" y="915"/>
                  </a:cubicBezTo>
                  <a:cubicBezTo>
                    <a:pt x="2674" y="915"/>
                    <a:pt x="2701" y="872"/>
                    <a:pt x="2691" y="830"/>
                  </a:cubicBezTo>
                  <a:cubicBezTo>
                    <a:pt x="2539" y="353"/>
                    <a:pt x="1921" y="1"/>
                    <a:pt x="136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4607;p52">
              <a:extLst>
                <a:ext uri="{FF2B5EF4-FFF2-40B4-BE49-F238E27FC236}">
                  <a16:creationId xmlns:a16="http://schemas.microsoft.com/office/drawing/2014/main" id="{C84BD13B-F255-42AD-873A-B4107557ED36}"/>
                </a:ext>
              </a:extLst>
            </p:cNvPr>
            <p:cNvSpPr/>
            <p:nvPr/>
          </p:nvSpPr>
          <p:spPr>
            <a:xfrm>
              <a:off x="4520200" y="2126575"/>
              <a:ext cx="925" cy="925"/>
            </a:xfrm>
            <a:custGeom>
              <a:avLst/>
              <a:gdLst/>
              <a:ahLst/>
              <a:cxnLst/>
              <a:rect l="l" t="t" r="r" b="b"/>
              <a:pathLst>
                <a:path w="37" h="37" extrusionOk="0">
                  <a:moveTo>
                    <a:pt x="24" y="1"/>
                  </a:moveTo>
                  <a:cubicBezTo>
                    <a:pt x="0" y="1"/>
                    <a:pt x="0" y="36"/>
                    <a:pt x="24" y="36"/>
                  </a:cubicBezTo>
                  <a:cubicBezTo>
                    <a:pt x="36" y="36"/>
                    <a:pt x="36" y="1"/>
                    <a:pt x="2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4608;p52">
              <a:extLst>
                <a:ext uri="{FF2B5EF4-FFF2-40B4-BE49-F238E27FC236}">
                  <a16:creationId xmlns:a16="http://schemas.microsoft.com/office/drawing/2014/main" id="{50795382-272F-4E35-A850-CA8A1A09EB02}"/>
                </a:ext>
              </a:extLst>
            </p:cNvPr>
            <p:cNvSpPr/>
            <p:nvPr/>
          </p:nvSpPr>
          <p:spPr>
            <a:xfrm>
              <a:off x="4520200" y="2126525"/>
              <a:ext cx="25325" cy="77825"/>
            </a:xfrm>
            <a:custGeom>
              <a:avLst/>
              <a:gdLst/>
              <a:ahLst/>
              <a:cxnLst/>
              <a:rect l="l" t="t" r="r" b="b"/>
              <a:pathLst>
                <a:path w="1013" h="3113" extrusionOk="0">
                  <a:moveTo>
                    <a:pt x="15" y="1"/>
                  </a:moveTo>
                  <a:cubicBezTo>
                    <a:pt x="8" y="1"/>
                    <a:pt x="0" y="8"/>
                    <a:pt x="0" y="15"/>
                  </a:cubicBezTo>
                  <a:cubicBezTo>
                    <a:pt x="334" y="717"/>
                    <a:pt x="655" y="1193"/>
                    <a:pt x="596" y="2015"/>
                  </a:cubicBezTo>
                  <a:cubicBezTo>
                    <a:pt x="572" y="2420"/>
                    <a:pt x="465" y="2848"/>
                    <a:pt x="822" y="3098"/>
                  </a:cubicBezTo>
                  <a:cubicBezTo>
                    <a:pt x="835" y="3109"/>
                    <a:pt x="850" y="3113"/>
                    <a:pt x="864" y="3113"/>
                  </a:cubicBezTo>
                  <a:cubicBezTo>
                    <a:pt x="899" y="3113"/>
                    <a:pt x="932" y="3085"/>
                    <a:pt x="941" y="3051"/>
                  </a:cubicBezTo>
                  <a:cubicBezTo>
                    <a:pt x="1012" y="2789"/>
                    <a:pt x="953" y="2539"/>
                    <a:pt x="929" y="2253"/>
                  </a:cubicBezTo>
                  <a:cubicBezTo>
                    <a:pt x="917" y="1967"/>
                    <a:pt x="917" y="1682"/>
                    <a:pt x="822" y="1408"/>
                  </a:cubicBezTo>
                  <a:cubicBezTo>
                    <a:pt x="655" y="896"/>
                    <a:pt x="262" y="479"/>
                    <a:pt x="24" y="15"/>
                  </a:cubicBezTo>
                  <a:cubicBezTo>
                    <a:pt x="24" y="5"/>
                    <a:pt x="20" y="1"/>
                    <a:pt x="1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4609;p52">
              <a:extLst>
                <a:ext uri="{FF2B5EF4-FFF2-40B4-BE49-F238E27FC236}">
                  <a16:creationId xmlns:a16="http://schemas.microsoft.com/office/drawing/2014/main" id="{DB3D162A-9467-4588-9FBC-FC62F129E2F7}"/>
                </a:ext>
              </a:extLst>
            </p:cNvPr>
            <p:cNvSpPr/>
            <p:nvPr/>
          </p:nvSpPr>
          <p:spPr>
            <a:xfrm>
              <a:off x="4538375" y="2199125"/>
              <a:ext cx="36625" cy="14300"/>
            </a:xfrm>
            <a:custGeom>
              <a:avLst/>
              <a:gdLst/>
              <a:ahLst/>
              <a:cxnLst/>
              <a:rect l="l" t="t" r="r" b="b"/>
              <a:pathLst>
                <a:path w="1465" h="572" extrusionOk="0">
                  <a:moveTo>
                    <a:pt x="273" y="0"/>
                  </a:moveTo>
                  <a:cubicBezTo>
                    <a:pt x="115" y="0"/>
                    <a:pt x="0" y="222"/>
                    <a:pt x="166" y="325"/>
                  </a:cubicBezTo>
                  <a:cubicBezTo>
                    <a:pt x="373" y="466"/>
                    <a:pt x="660" y="572"/>
                    <a:pt x="931" y="572"/>
                  </a:cubicBezTo>
                  <a:cubicBezTo>
                    <a:pt x="1051" y="572"/>
                    <a:pt x="1168" y="551"/>
                    <a:pt x="1274" y="504"/>
                  </a:cubicBezTo>
                  <a:cubicBezTo>
                    <a:pt x="1464" y="433"/>
                    <a:pt x="1440" y="171"/>
                    <a:pt x="1226" y="147"/>
                  </a:cubicBezTo>
                  <a:cubicBezTo>
                    <a:pt x="916" y="123"/>
                    <a:pt x="631" y="171"/>
                    <a:pt x="345" y="16"/>
                  </a:cubicBezTo>
                  <a:cubicBezTo>
                    <a:pt x="320" y="5"/>
                    <a:pt x="296" y="0"/>
                    <a:pt x="27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4610;p52">
              <a:extLst>
                <a:ext uri="{FF2B5EF4-FFF2-40B4-BE49-F238E27FC236}">
                  <a16:creationId xmlns:a16="http://schemas.microsoft.com/office/drawing/2014/main" id="{DC93F786-3F01-4D7A-92A0-209FFDB04DB4}"/>
                </a:ext>
              </a:extLst>
            </p:cNvPr>
            <p:cNvSpPr/>
            <p:nvPr/>
          </p:nvSpPr>
          <p:spPr>
            <a:xfrm>
              <a:off x="4572075" y="2168125"/>
              <a:ext cx="16300" cy="34775"/>
            </a:xfrm>
            <a:custGeom>
              <a:avLst/>
              <a:gdLst/>
              <a:ahLst/>
              <a:cxnLst/>
              <a:rect l="l" t="t" r="r" b="b"/>
              <a:pathLst>
                <a:path w="652" h="1391" extrusionOk="0">
                  <a:moveTo>
                    <a:pt x="622" y="1"/>
                  </a:moveTo>
                  <a:cubicBezTo>
                    <a:pt x="617" y="1"/>
                    <a:pt x="611" y="2"/>
                    <a:pt x="604" y="6"/>
                  </a:cubicBezTo>
                  <a:cubicBezTo>
                    <a:pt x="545" y="101"/>
                    <a:pt x="449" y="137"/>
                    <a:pt x="378" y="232"/>
                  </a:cubicBezTo>
                  <a:cubicBezTo>
                    <a:pt x="318" y="315"/>
                    <a:pt x="283" y="422"/>
                    <a:pt x="247" y="518"/>
                  </a:cubicBezTo>
                  <a:cubicBezTo>
                    <a:pt x="140" y="768"/>
                    <a:pt x="80" y="1018"/>
                    <a:pt x="9" y="1268"/>
                  </a:cubicBezTo>
                  <a:cubicBezTo>
                    <a:pt x="1" y="1340"/>
                    <a:pt x="52" y="1390"/>
                    <a:pt x="101" y="1390"/>
                  </a:cubicBezTo>
                  <a:cubicBezTo>
                    <a:pt x="125" y="1390"/>
                    <a:pt x="148" y="1378"/>
                    <a:pt x="164" y="1351"/>
                  </a:cubicBezTo>
                  <a:cubicBezTo>
                    <a:pt x="283" y="1125"/>
                    <a:pt x="402" y="899"/>
                    <a:pt x="509" y="672"/>
                  </a:cubicBezTo>
                  <a:cubicBezTo>
                    <a:pt x="545" y="589"/>
                    <a:pt x="592" y="494"/>
                    <a:pt x="628" y="399"/>
                  </a:cubicBezTo>
                  <a:cubicBezTo>
                    <a:pt x="652" y="279"/>
                    <a:pt x="604" y="137"/>
                    <a:pt x="640" y="18"/>
                  </a:cubicBezTo>
                  <a:cubicBezTo>
                    <a:pt x="640" y="9"/>
                    <a:pt x="634" y="1"/>
                    <a:pt x="62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4611;p52">
              <a:extLst>
                <a:ext uri="{FF2B5EF4-FFF2-40B4-BE49-F238E27FC236}">
                  <a16:creationId xmlns:a16="http://schemas.microsoft.com/office/drawing/2014/main" id="{8EE0949D-873F-45A0-BCC4-F513F9631FAB}"/>
                </a:ext>
              </a:extLst>
            </p:cNvPr>
            <p:cNvSpPr/>
            <p:nvPr/>
          </p:nvSpPr>
          <p:spPr>
            <a:xfrm>
              <a:off x="4580650" y="2081775"/>
              <a:ext cx="16375" cy="76375"/>
            </a:xfrm>
            <a:custGeom>
              <a:avLst/>
              <a:gdLst/>
              <a:ahLst/>
              <a:cxnLst/>
              <a:rect l="l" t="t" r="r" b="b"/>
              <a:pathLst>
                <a:path w="655" h="3055" extrusionOk="0">
                  <a:moveTo>
                    <a:pt x="137" y="0"/>
                  </a:moveTo>
                  <a:cubicBezTo>
                    <a:pt x="70" y="0"/>
                    <a:pt x="0" y="73"/>
                    <a:pt x="47" y="138"/>
                  </a:cubicBezTo>
                  <a:cubicBezTo>
                    <a:pt x="309" y="495"/>
                    <a:pt x="285" y="1138"/>
                    <a:pt x="261" y="1555"/>
                  </a:cubicBezTo>
                  <a:cubicBezTo>
                    <a:pt x="261" y="1805"/>
                    <a:pt x="237" y="2079"/>
                    <a:pt x="226" y="2329"/>
                  </a:cubicBezTo>
                  <a:cubicBezTo>
                    <a:pt x="202" y="2602"/>
                    <a:pt x="297" y="2793"/>
                    <a:pt x="321" y="3055"/>
                  </a:cubicBezTo>
                  <a:cubicBezTo>
                    <a:pt x="321" y="3055"/>
                    <a:pt x="356" y="3055"/>
                    <a:pt x="356" y="3043"/>
                  </a:cubicBezTo>
                  <a:cubicBezTo>
                    <a:pt x="404" y="2757"/>
                    <a:pt x="535" y="2519"/>
                    <a:pt x="583" y="2245"/>
                  </a:cubicBezTo>
                  <a:cubicBezTo>
                    <a:pt x="618" y="1912"/>
                    <a:pt x="654" y="1567"/>
                    <a:pt x="654" y="1233"/>
                  </a:cubicBezTo>
                  <a:cubicBezTo>
                    <a:pt x="654" y="721"/>
                    <a:pt x="583" y="340"/>
                    <a:pt x="190" y="19"/>
                  </a:cubicBezTo>
                  <a:cubicBezTo>
                    <a:pt x="174" y="6"/>
                    <a:pt x="156" y="0"/>
                    <a:pt x="13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4612;p52">
              <a:extLst>
                <a:ext uri="{FF2B5EF4-FFF2-40B4-BE49-F238E27FC236}">
                  <a16:creationId xmlns:a16="http://schemas.microsoft.com/office/drawing/2014/main" id="{2D761DB3-2C21-408D-A48F-8B50DB0A571C}"/>
                </a:ext>
              </a:extLst>
            </p:cNvPr>
            <p:cNvSpPr/>
            <p:nvPr/>
          </p:nvSpPr>
          <p:spPr>
            <a:xfrm>
              <a:off x="4501825" y="2038750"/>
              <a:ext cx="72400" cy="37375"/>
            </a:xfrm>
            <a:custGeom>
              <a:avLst/>
              <a:gdLst/>
              <a:ahLst/>
              <a:cxnLst/>
              <a:rect l="l" t="t" r="r" b="b"/>
              <a:pathLst>
                <a:path w="2896" h="1495" extrusionOk="0">
                  <a:moveTo>
                    <a:pt x="104" y="1"/>
                  </a:moveTo>
                  <a:cubicBezTo>
                    <a:pt x="19" y="1"/>
                    <a:pt x="0" y="123"/>
                    <a:pt x="69" y="168"/>
                  </a:cubicBezTo>
                  <a:cubicBezTo>
                    <a:pt x="485" y="418"/>
                    <a:pt x="997" y="537"/>
                    <a:pt x="1426" y="740"/>
                  </a:cubicBezTo>
                  <a:cubicBezTo>
                    <a:pt x="1866" y="954"/>
                    <a:pt x="2283" y="1192"/>
                    <a:pt x="2688" y="1478"/>
                  </a:cubicBezTo>
                  <a:cubicBezTo>
                    <a:pt x="2707" y="1489"/>
                    <a:pt x="2726" y="1494"/>
                    <a:pt x="2744" y="1494"/>
                  </a:cubicBezTo>
                  <a:cubicBezTo>
                    <a:pt x="2836" y="1494"/>
                    <a:pt x="2895" y="1357"/>
                    <a:pt x="2795" y="1287"/>
                  </a:cubicBezTo>
                  <a:cubicBezTo>
                    <a:pt x="2366" y="954"/>
                    <a:pt x="1890" y="692"/>
                    <a:pt x="1390" y="442"/>
                  </a:cubicBezTo>
                  <a:cubicBezTo>
                    <a:pt x="985" y="275"/>
                    <a:pt x="545" y="25"/>
                    <a:pt x="116" y="1"/>
                  </a:cubicBezTo>
                  <a:cubicBezTo>
                    <a:pt x="112" y="1"/>
                    <a:pt x="108" y="1"/>
                    <a:pt x="1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4613;p52">
              <a:extLst>
                <a:ext uri="{FF2B5EF4-FFF2-40B4-BE49-F238E27FC236}">
                  <a16:creationId xmlns:a16="http://schemas.microsoft.com/office/drawing/2014/main" id="{75C89F3C-4B28-4179-973D-D6ADA8AFCFEC}"/>
                </a:ext>
              </a:extLst>
            </p:cNvPr>
            <p:cNvSpPr/>
            <p:nvPr/>
          </p:nvSpPr>
          <p:spPr>
            <a:xfrm>
              <a:off x="4414825" y="2026875"/>
              <a:ext cx="79800" cy="16075"/>
            </a:xfrm>
            <a:custGeom>
              <a:avLst/>
              <a:gdLst/>
              <a:ahLst/>
              <a:cxnLst/>
              <a:rect l="l" t="t" r="r" b="b"/>
              <a:pathLst>
                <a:path w="3192" h="643" extrusionOk="0">
                  <a:moveTo>
                    <a:pt x="108" y="0"/>
                  </a:moveTo>
                  <a:cubicBezTo>
                    <a:pt x="24" y="0"/>
                    <a:pt x="1" y="107"/>
                    <a:pt x="72" y="167"/>
                  </a:cubicBezTo>
                  <a:cubicBezTo>
                    <a:pt x="465" y="465"/>
                    <a:pt x="1048" y="488"/>
                    <a:pt x="1536" y="548"/>
                  </a:cubicBezTo>
                  <a:cubicBezTo>
                    <a:pt x="1855" y="584"/>
                    <a:pt x="2213" y="642"/>
                    <a:pt x="2554" y="642"/>
                  </a:cubicBezTo>
                  <a:cubicBezTo>
                    <a:pt x="2774" y="642"/>
                    <a:pt x="2988" y="618"/>
                    <a:pt x="3179" y="548"/>
                  </a:cubicBezTo>
                  <a:cubicBezTo>
                    <a:pt x="3179" y="524"/>
                    <a:pt x="3191" y="512"/>
                    <a:pt x="3179" y="488"/>
                  </a:cubicBezTo>
                  <a:cubicBezTo>
                    <a:pt x="2787" y="238"/>
                    <a:pt x="2287" y="298"/>
                    <a:pt x="1858" y="274"/>
                  </a:cubicBezTo>
                  <a:cubicBezTo>
                    <a:pt x="1274" y="226"/>
                    <a:pt x="691" y="12"/>
                    <a:pt x="10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4614;p52">
              <a:extLst>
                <a:ext uri="{FF2B5EF4-FFF2-40B4-BE49-F238E27FC236}">
                  <a16:creationId xmlns:a16="http://schemas.microsoft.com/office/drawing/2014/main" id="{8544463D-0A6E-480A-BF28-2ADF633B5D5E}"/>
                </a:ext>
              </a:extLst>
            </p:cNvPr>
            <p:cNvSpPr/>
            <p:nvPr/>
          </p:nvSpPr>
          <p:spPr>
            <a:xfrm>
              <a:off x="4381500" y="1989075"/>
              <a:ext cx="25025" cy="33400"/>
            </a:xfrm>
            <a:custGeom>
              <a:avLst/>
              <a:gdLst/>
              <a:ahLst/>
              <a:cxnLst/>
              <a:rect l="l" t="t" r="r" b="b"/>
              <a:pathLst>
                <a:path w="1001" h="1336" extrusionOk="0">
                  <a:moveTo>
                    <a:pt x="964" y="1322"/>
                  </a:moveTo>
                  <a:cubicBezTo>
                    <a:pt x="958" y="1328"/>
                    <a:pt x="958" y="1331"/>
                    <a:pt x="960" y="1331"/>
                  </a:cubicBezTo>
                  <a:cubicBezTo>
                    <a:pt x="961" y="1331"/>
                    <a:pt x="964" y="1328"/>
                    <a:pt x="964" y="1322"/>
                  </a:cubicBezTo>
                  <a:close/>
                  <a:moveTo>
                    <a:pt x="137" y="1"/>
                  </a:moveTo>
                  <a:cubicBezTo>
                    <a:pt x="102" y="1"/>
                    <a:pt x="71" y="24"/>
                    <a:pt x="71" y="48"/>
                  </a:cubicBezTo>
                  <a:cubicBezTo>
                    <a:pt x="0" y="345"/>
                    <a:pt x="214" y="667"/>
                    <a:pt x="369" y="905"/>
                  </a:cubicBezTo>
                  <a:cubicBezTo>
                    <a:pt x="475" y="1064"/>
                    <a:pt x="665" y="1335"/>
                    <a:pt x="882" y="1335"/>
                  </a:cubicBezTo>
                  <a:cubicBezTo>
                    <a:pt x="909" y="1335"/>
                    <a:pt x="937" y="1331"/>
                    <a:pt x="964" y="1322"/>
                  </a:cubicBezTo>
                  <a:cubicBezTo>
                    <a:pt x="1000" y="1095"/>
                    <a:pt x="738" y="893"/>
                    <a:pt x="631" y="703"/>
                  </a:cubicBezTo>
                  <a:cubicBezTo>
                    <a:pt x="488" y="488"/>
                    <a:pt x="393" y="214"/>
                    <a:pt x="191" y="24"/>
                  </a:cubicBezTo>
                  <a:cubicBezTo>
                    <a:pt x="174" y="7"/>
                    <a:pt x="155" y="1"/>
                    <a:pt x="13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4615;p52">
              <a:extLst>
                <a:ext uri="{FF2B5EF4-FFF2-40B4-BE49-F238E27FC236}">
                  <a16:creationId xmlns:a16="http://schemas.microsoft.com/office/drawing/2014/main" id="{8867C29A-8F3A-4618-990C-B175FF6246B9}"/>
                </a:ext>
              </a:extLst>
            </p:cNvPr>
            <p:cNvSpPr/>
            <p:nvPr/>
          </p:nvSpPr>
          <p:spPr>
            <a:xfrm>
              <a:off x="4384475" y="1968625"/>
              <a:ext cx="20425" cy="15100"/>
            </a:xfrm>
            <a:custGeom>
              <a:avLst/>
              <a:gdLst/>
              <a:ahLst/>
              <a:cxnLst/>
              <a:rect l="l" t="t" r="r" b="b"/>
              <a:pathLst>
                <a:path w="817" h="604" extrusionOk="0">
                  <a:moveTo>
                    <a:pt x="575" y="0"/>
                  </a:moveTo>
                  <a:cubicBezTo>
                    <a:pt x="559" y="0"/>
                    <a:pt x="542" y="3"/>
                    <a:pt x="524" y="8"/>
                  </a:cubicBezTo>
                  <a:cubicBezTo>
                    <a:pt x="369" y="56"/>
                    <a:pt x="238" y="139"/>
                    <a:pt x="119" y="247"/>
                  </a:cubicBezTo>
                  <a:cubicBezTo>
                    <a:pt x="60" y="294"/>
                    <a:pt x="24" y="354"/>
                    <a:pt x="12" y="413"/>
                  </a:cubicBezTo>
                  <a:cubicBezTo>
                    <a:pt x="0" y="473"/>
                    <a:pt x="24" y="532"/>
                    <a:pt x="12" y="592"/>
                  </a:cubicBezTo>
                  <a:cubicBezTo>
                    <a:pt x="0" y="592"/>
                    <a:pt x="12" y="604"/>
                    <a:pt x="24" y="604"/>
                  </a:cubicBezTo>
                  <a:cubicBezTo>
                    <a:pt x="42" y="592"/>
                    <a:pt x="69" y="589"/>
                    <a:pt x="95" y="589"/>
                  </a:cubicBezTo>
                  <a:cubicBezTo>
                    <a:pt x="122" y="589"/>
                    <a:pt x="149" y="592"/>
                    <a:pt x="167" y="592"/>
                  </a:cubicBezTo>
                  <a:cubicBezTo>
                    <a:pt x="226" y="568"/>
                    <a:pt x="274" y="556"/>
                    <a:pt x="322" y="532"/>
                  </a:cubicBezTo>
                  <a:cubicBezTo>
                    <a:pt x="429" y="461"/>
                    <a:pt x="548" y="413"/>
                    <a:pt x="655" y="342"/>
                  </a:cubicBezTo>
                  <a:cubicBezTo>
                    <a:pt x="817" y="245"/>
                    <a:pt x="734" y="0"/>
                    <a:pt x="57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4616;p52">
              <a:extLst>
                <a:ext uri="{FF2B5EF4-FFF2-40B4-BE49-F238E27FC236}">
                  <a16:creationId xmlns:a16="http://schemas.microsoft.com/office/drawing/2014/main" id="{4C839F37-3842-4FF3-B6C7-15E37000004D}"/>
                </a:ext>
              </a:extLst>
            </p:cNvPr>
            <p:cNvSpPr/>
            <p:nvPr/>
          </p:nvSpPr>
          <p:spPr>
            <a:xfrm>
              <a:off x="4406875" y="1922600"/>
              <a:ext cx="25525" cy="39725"/>
            </a:xfrm>
            <a:custGeom>
              <a:avLst/>
              <a:gdLst/>
              <a:ahLst/>
              <a:cxnLst/>
              <a:rect l="l" t="t" r="r" b="b"/>
              <a:pathLst>
                <a:path w="1021" h="1589" extrusionOk="0">
                  <a:moveTo>
                    <a:pt x="765" y="0"/>
                  </a:moveTo>
                  <a:cubicBezTo>
                    <a:pt x="647" y="0"/>
                    <a:pt x="521" y="89"/>
                    <a:pt x="521" y="230"/>
                  </a:cubicBezTo>
                  <a:cubicBezTo>
                    <a:pt x="521" y="468"/>
                    <a:pt x="509" y="671"/>
                    <a:pt x="378" y="885"/>
                  </a:cubicBezTo>
                  <a:cubicBezTo>
                    <a:pt x="295" y="1076"/>
                    <a:pt x="176" y="1302"/>
                    <a:pt x="45" y="1457"/>
                  </a:cubicBezTo>
                  <a:cubicBezTo>
                    <a:pt x="0" y="1512"/>
                    <a:pt x="39" y="1589"/>
                    <a:pt x="102" y="1589"/>
                  </a:cubicBezTo>
                  <a:cubicBezTo>
                    <a:pt x="107" y="1589"/>
                    <a:pt x="111" y="1588"/>
                    <a:pt x="116" y="1588"/>
                  </a:cubicBezTo>
                  <a:cubicBezTo>
                    <a:pt x="414" y="1504"/>
                    <a:pt x="652" y="1373"/>
                    <a:pt x="807" y="1087"/>
                  </a:cubicBezTo>
                  <a:cubicBezTo>
                    <a:pt x="950" y="814"/>
                    <a:pt x="1021" y="480"/>
                    <a:pt x="961" y="171"/>
                  </a:cubicBezTo>
                  <a:cubicBezTo>
                    <a:pt x="941" y="52"/>
                    <a:pt x="855" y="0"/>
                    <a:pt x="76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4617;p52">
              <a:extLst>
                <a:ext uri="{FF2B5EF4-FFF2-40B4-BE49-F238E27FC236}">
                  <a16:creationId xmlns:a16="http://schemas.microsoft.com/office/drawing/2014/main" id="{6E9B601D-8708-4775-B958-5B38C5C8E53E}"/>
                </a:ext>
              </a:extLst>
            </p:cNvPr>
            <p:cNvSpPr/>
            <p:nvPr/>
          </p:nvSpPr>
          <p:spPr>
            <a:xfrm>
              <a:off x="3403975" y="1737400"/>
              <a:ext cx="77425" cy="11300"/>
            </a:xfrm>
            <a:custGeom>
              <a:avLst/>
              <a:gdLst/>
              <a:ahLst/>
              <a:cxnLst/>
              <a:rect l="l" t="t" r="r" b="b"/>
              <a:pathLst>
                <a:path w="3097" h="452" extrusionOk="0">
                  <a:moveTo>
                    <a:pt x="1112" y="1"/>
                  </a:moveTo>
                  <a:cubicBezTo>
                    <a:pt x="734" y="1"/>
                    <a:pt x="340" y="60"/>
                    <a:pt x="60" y="304"/>
                  </a:cubicBezTo>
                  <a:cubicBezTo>
                    <a:pt x="1" y="340"/>
                    <a:pt x="49" y="435"/>
                    <a:pt x="120" y="447"/>
                  </a:cubicBezTo>
                  <a:cubicBezTo>
                    <a:pt x="171" y="450"/>
                    <a:pt x="222" y="452"/>
                    <a:pt x="273" y="452"/>
                  </a:cubicBezTo>
                  <a:cubicBezTo>
                    <a:pt x="711" y="452"/>
                    <a:pt x="1149" y="337"/>
                    <a:pt x="1596" y="337"/>
                  </a:cubicBezTo>
                  <a:cubicBezTo>
                    <a:pt x="1632" y="337"/>
                    <a:pt x="1667" y="338"/>
                    <a:pt x="1703" y="340"/>
                  </a:cubicBezTo>
                  <a:cubicBezTo>
                    <a:pt x="1971" y="355"/>
                    <a:pt x="2278" y="419"/>
                    <a:pt x="2570" y="419"/>
                  </a:cubicBezTo>
                  <a:cubicBezTo>
                    <a:pt x="2733" y="419"/>
                    <a:pt x="2892" y="399"/>
                    <a:pt x="3037" y="340"/>
                  </a:cubicBezTo>
                  <a:cubicBezTo>
                    <a:pt x="3085" y="328"/>
                    <a:pt x="3097" y="268"/>
                    <a:pt x="3061" y="256"/>
                  </a:cubicBezTo>
                  <a:cubicBezTo>
                    <a:pt x="2620" y="42"/>
                    <a:pt x="1989" y="42"/>
                    <a:pt x="1513" y="18"/>
                  </a:cubicBezTo>
                  <a:cubicBezTo>
                    <a:pt x="1386" y="9"/>
                    <a:pt x="1250" y="1"/>
                    <a:pt x="11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4618;p52">
              <a:extLst>
                <a:ext uri="{FF2B5EF4-FFF2-40B4-BE49-F238E27FC236}">
                  <a16:creationId xmlns:a16="http://schemas.microsoft.com/office/drawing/2014/main" id="{5C89876B-7465-4C68-A80B-8011FDE1913B}"/>
                </a:ext>
              </a:extLst>
            </p:cNvPr>
            <p:cNvSpPr/>
            <p:nvPr/>
          </p:nvSpPr>
          <p:spPr>
            <a:xfrm>
              <a:off x="3360525" y="1752100"/>
              <a:ext cx="44300" cy="109100"/>
            </a:xfrm>
            <a:custGeom>
              <a:avLst/>
              <a:gdLst/>
              <a:ahLst/>
              <a:cxnLst/>
              <a:rect l="l" t="t" r="r" b="b"/>
              <a:pathLst>
                <a:path w="1772" h="4364" extrusionOk="0">
                  <a:moveTo>
                    <a:pt x="1735" y="1"/>
                  </a:moveTo>
                  <a:cubicBezTo>
                    <a:pt x="1728" y="1"/>
                    <a:pt x="1721" y="4"/>
                    <a:pt x="1715" y="14"/>
                  </a:cubicBezTo>
                  <a:cubicBezTo>
                    <a:pt x="465" y="764"/>
                    <a:pt x="1" y="2788"/>
                    <a:pt x="155" y="4145"/>
                  </a:cubicBezTo>
                  <a:cubicBezTo>
                    <a:pt x="167" y="4289"/>
                    <a:pt x="283" y="4364"/>
                    <a:pt x="392" y="4364"/>
                  </a:cubicBezTo>
                  <a:cubicBezTo>
                    <a:pt x="500" y="4364"/>
                    <a:pt x="602" y="4292"/>
                    <a:pt x="596" y="4145"/>
                  </a:cubicBezTo>
                  <a:cubicBezTo>
                    <a:pt x="548" y="2716"/>
                    <a:pt x="727" y="1145"/>
                    <a:pt x="1763" y="49"/>
                  </a:cubicBezTo>
                  <a:cubicBezTo>
                    <a:pt x="1772" y="32"/>
                    <a:pt x="1754" y="1"/>
                    <a:pt x="173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4619;p52">
              <a:extLst>
                <a:ext uri="{FF2B5EF4-FFF2-40B4-BE49-F238E27FC236}">
                  <a16:creationId xmlns:a16="http://schemas.microsoft.com/office/drawing/2014/main" id="{5865D58C-6530-4B1E-882B-CE5E90EA1748}"/>
                </a:ext>
              </a:extLst>
            </p:cNvPr>
            <p:cNvSpPr/>
            <p:nvPr/>
          </p:nvSpPr>
          <p:spPr>
            <a:xfrm>
              <a:off x="3369450" y="1860175"/>
              <a:ext cx="325" cy="325"/>
            </a:xfrm>
            <a:custGeom>
              <a:avLst/>
              <a:gdLst/>
              <a:ahLst/>
              <a:cxnLst/>
              <a:rect l="l" t="t" r="r" b="b"/>
              <a:pathLst>
                <a:path w="13" h="13" extrusionOk="0">
                  <a:moveTo>
                    <a:pt x="1" y="1"/>
                  </a:moveTo>
                  <a:lnTo>
                    <a:pt x="1" y="13"/>
                  </a:lnTo>
                  <a:cubicBezTo>
                    <a:pt x="13" y="13"/>
                    <a:pt x="13" y="1"/>
                    <a:pt x="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4620;p52">
              <a:extLst>
                <a:ext uri="{FF2B5EF4-FFF2-40B4-BE49-F238E27FC236}">
                  <a16:creationId xmlns:a16="http://schemas.microsoft.com/office/drawing/2014/main" id="{06F40FF6-0B22-4B55-931C-86F299D6D8C9}"/>
                </a:ext>
              </a:extLst>
            </p:cNvPr>
            <p:cNvSpPr/>
            <p:nvPr/>
          </p:nvSpPr>
          <p:spPr>
            <a:xfrm>
              <a:off x="3368275" y="1867525"/>
              <a:ext cx="35425" cy="91125"/>
            </a:xfrm>
            <a:custGeom>
              <a:avLst/>
              <a:gdLst/>
              <a:ahLst/>
              <a:cxnLst/>
              <a:rect l="l" t="t" r="r" b="b"/>
              <a:pathLst>
                <a:path w="1417" h="3645" extrusionOk="0">
                  <a:moveTo>
                    <a:pt x="110" y="0"/>
                  </a:moveTo>
                  <a:cubicBezTo>
                    <a:pt x="72" y="0"/>
                    <a:pt x="36" y="18"/>
                    <a:pt x="36" y="64"/>
                  </a:cubicBezTo>
                  <a:cubicBezTo>
                    <a:pt x="0" y="719"/>
                    <a:pt x="334" y="1552"/>
                    <a:pt x="512" y="2195"/>
                  </a:cubicBezTo>
                  <a:cubicBezTo>
                    <a:pt x="643" y="2683"/>
                    <a:pt x="822" y="3433"/>
                    <a:pt x="1334" y="3636"/>
                  </a:cubicBezTo>
                  <a:cubicBezTo>
                    <a:pt x="1344" y="3642"/>
                    <a:pt x="1353" y="3644"/>
                    <a:pt x="1361" y="3644"/>
                  </a:cubicBezTo>
                  <a:cubicBezTo>
                    <a:pt x="1401" y="3644"/>
                    <a:pt x="1417" y="3582"/>
                    <a:pt x="1417" y="3552"/>
                  </a:cubicBezTo>
                  <a:cubicBezTo>
                    <a:pt x="1357" y="3219"/>
                    <a:pt x="1155" y="2957"/>
                    <a:pt x="1036" y="2636"/>
                  </a:cubicBezTo>
                  <a:cubicBezTo>
                    <a:pt x="917" y="2290"/>
                    <a:pt x="822" y="1957"/>
                    <a:pt x="750" y="1600"/>
                  </a:cubicBezTo>
                  <a:cubicBezTo>
                    <a:pt x="631" y="1076"/>
                    <a:pt x="584" y="350"/>
                    <a:pt x="143" y="4"/>
                  </a:cubicBezTo>
                  <a:cubicBezTo>
                    <a:pt x="132" y="2"/>
                    <a:pt x="121" y="0"/>
                    <a:pt x="11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4621;p52">
              <a:extLst>
                <a:ext uri="{FF2B5EF4-FFF2-40B4-BE49-F238E27FC236}">
                  <a16:creationId xmlns:a16="http://schemas.microsoft.com/office/drawing/2014/main" id="{53D93F5A-51BE-4D99-AF17-CB09974E1ED1}"/>
                </a:ext>
              </a:extLst>
            </p:cNvPr>
            <p:cNvSpPr/>
            <p:nvPr/>
          </p:nvSpPr>
          <p:spPr>
            <a:xfrm>
              <a:off x="3403975" y="1956925"/>
              <a:ext cx="18500" cy="11275"/>
            </a:xfrm>
            <a:custGeom>
              <a:avLst/>
              <a:gdLst/>
              <a:ahLst/>
              <a:cxnLst/>
              <a:rect l="l" t="t" r="r" b="b"/>
              <a:pathLst>
                <a:path w="740" h="451" extrusionOk="0">
                  <a:moveTo>
                    <a:pt x="84" y="0"/>
                  </a:moveTo>
                  <a:cubicBezTo>
                    <a:pt x="25" y="12"/>
                    <a:pt x="1" y="60"/>
                    <a:pt x="25" y="95"/>
                  </a:cubicBezTo>
                  <a:cubicBezTo>
                    <a:pt x="60" y="191"/>
                    <a:pt x="108" y="310"/>
                    <a:pt x="227" y="357"/>
                  </a:cubicBezTo>
                  <a:cubicBezTo>
                    <a:pt x="287" y="393"/>
                    <a:pt x="346" y="405"/>
                    <a:pt x="406" y="429"/>
                  </a:cubicBezTo>
                  <a:cubicBezTo>
                    <a:pt x="446" y="444"/>
                    <a:pt x="475" y="450"/>
                    <a:pt x="503" y="450"/>
                  </a:cubicBezTo>
                  <a:cubicBezTo>
                    <a:pt x="541" y="450"/>
                    <a:pt x="577" y="438"/>
                    <a:pt x="632" y="417"/>
                  </a:cubicBezTo>
                  <a:cubicBezTo>
                    <a:pt x="739" y="369"/>
                    <a:pt x="715" y="226"/>
                    <a:pt x="656" y="143"/>
                  </a:cubicBezTo>
                  <a:cubicBezTo>
                    <a:pt x="596" y="72"/>
                    <a:pt x="453" y="48"/>
                    <a:pt x="358" y="12"/>
                  </a:cubicBezTo>
                  <a:cubicBezTo>
                    <a:pt x="327" y="3"/>
                    <a:pt x="293" y="1"/>
                    <a:pt x="258" y="1"/>
                  </a:cubicBezTo>
                  <a:cubicBezTo>
                    <a:pt x="220" y="1"/>
                    <a:pt x="181" y="4"/>
                    <a:pt x="144" y="4"/>
                  </a:cubicBezTo>
                  <a:cubicBezTo>
                    <a:pt x="123" y="4"/>
                    <a:pt x="103" y="3"/>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4622;p52">
              <a:extLst>
                <a:ext uri="{FF2B5EF4-FFF2-40B4-BE49-F238E27FC236}">
                  <a16:creationId xmlns:a16="http://schemas.microsoft.com/office/drawing/2014/main" id="{12699789-FC41-45EB-A4A5-1C12954B1E4A}"/>
                </a:ext>
              </a:extLst>
            </p:cNvPr>
            <p:cNvSpPr/>
            <p:nvPr/>
          </p:nvSpPr>
          <p:spPr>
            <a:xfrm>
              <a:off x="4227925" y="2134100"/>
              <a:ext cx="43150" cy="156000"/>
            </a:xfrm>
            <a:custGeom>
              <a:avLst/>
              <a:gdLst/>
              <a:ahLst/>
              <a:cxnLst/>
              <a:rect l="l" t="t" r="r" b="b"/>
              <a:pathLst>
                <a:path w="1726" h="6240" extrusionOk="0">
                  <a:moveTo>
                    <a:pt x="237" y="0"/>
                  </a:moveTo>
                  <a:cubicBezTo>
                    <a:pt x="110" y="0"/>
                    <a:pt x="1" y="168"/>
                    <a:pt x="118" y="295"/>
                  </a:cubicBezTo>
                  <a:cubicBezTo>
                    <a:pt x="1452" y="1795"/>
                    <a:pt x="1547" y="4284"/>
                    <a:pt x="1333" y="6189"/>
                  </a:cubicBezTo>
                  <a:cubicBezTo>
                    <a:pt x="1318" y="6225"/>
                    <a:pt x="1339" y="6239"/>
                    <a:pt x="1366" y="6239"/>
                  </a:cubicBezTo>
                  <a:cubicBezTo>
                    <a:pt x="1383" y="6239"/>
                    <a:pt x="1402" y="6234"/>
                    <a:pt x="1416" y="6224"/>
                  </a:cubicBezTo>
                  <a:cubicBezTo>
                    <a:pt x="1726" y="5808"/>
                    <a:pt x="1666" y="5343"/>
                    <a:pt x="1678" y="4831"/>
                  </a:cubicBezTo>
                  <a:cubicBezTo>
                    <a:pt x="1690" y="4177"/>
                    <a:pt x="1678" y="3522"/>
                    <a:pt x="1595" y="2867"/>
                  </a:cubicBezTo>
                  <a:cubicBezTo>
                    <a:pt x="1440" y="1843"/>
                    <a:pt x="1083" y="819"/>
                    <a:pt x="357" y="57"/>
                  </a:cubicBezTo>
                  <a:cubicBezTo>
                    <a:pt x="319" y="17"/>
                    <a:pt x="278" y="0"/>
                    <a:pt x="23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4623;p52">
              <a:extLst>
                <a:ext uri="{FF2B5EF4-FFF2-40B4-BE49-F238E27FC236}">
                  <a16:creationId xmlns:a16="http://schemas.microsoft.com/office/drawing/2014/main" id="{9F65F469-6DCB-45F0-9EAE-CF9FB41C17B0}"/>
                </a:ext>
              </a:extLst>
            </p:cNvPr>
            <p:cNvSpPr/>
            <p:nvPr/>
          </p:nvSpPr>
          <p:spPr>
            <a:xfrm>
              <a:off x="4221950" y="2139975"/>
              <a:ext cx="27700" cy="142925"/>
            </a:xfrm>
            <a:custGeom>
              <a:avLst/>
              <a:gdLst/>
              <a:ahLst/>
              <a:cxnLst/>
              <a:rect l="l" t="t" r="r" b="b"/>
              <a:pathLst>
                <a:path w="1108" h="5717" extrusionOk="0">
                  <a:moveTo>
                    <a:pt x="119" y="1"/>
                  </a:moveTo>
                  <a:cubicBezTo>
                    <a:pt x="107" y="1"/>
                    <a:pt x="60" y="1"/>
                    <a:pt x="60" y="36"/>
                  </a:cubicBezTo>
                  <a:cubicBezTo>
                    <a:pt x="0" y="929"/>
                    <a:pt x="262" y="1858"/>
                    <a:pt x="274" y="2751"/>
                  </a:cubicBezTo>
                  <a:cubicBezTo>
                    <a:pt x="298" y="3727"/>
                    <a:pt x="24" y="4692"/>
                    <a:pt x="72" y="5644"/>
                  </a:cubicBezTo>
                  <a:cubicBezTo>
                    <a:pt x="72" y="5686"/>
                    <a:pt x="109" y="5716"/>
                    <a:pt x="145" y="5716"/>
                  </a:cubicBezTo>
                  <a:cubicBezTo>
                    <a:pt x="169" y="5716"/>
                    <a:pt x="193" y="5702"/>
                    <a:pt x="203" y="5668"/>
                  </a:cubicBezTo>
                  <a:cubicBezTo>
                    <a:pt x="1108" y="4025"/>
                    <a:pt x="738" y="1679"/>
                    <a:pt x="11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4624;p52">
              <a:extLst>
                <a:ext uri="{FF2B5EF4-FFF2-40B4-BE49-F238E27FC236}">
                  <a16:creationId xmlns:a16="http://schemas.microsoft.com/office/drawing/2014/main" id="{92066176-11F2-495F-A893-CBAEBFC8A0D1}"/>
                </a:ext>
              </a:extLst>
            </p:cNvPr>
            <p:cNvSpPr/>
            <p:nvPr/>
          </p:nvSpPr>
          <p:spPr>
            <a:xfrm>
              <a:off x="4221350" y="2268225"/>
              <a:ext cx="47225" cy="28325"/>
            </a:xfrm>
            <a:custGeom>
              <a:avLst/>
              <a:gdLst/>
              <a:ahLst/>
              <a:cxnLst/>
              <a:rect l="l" t="t" r="r" b="b"/>
              <a:pathLst>
                <a:path w="1889" h="1133" extrusionOk="0">
                  <a:moveTo>
                    <a:pt x="301" y="0"/>
                  </a:moveTo>
                  <a:cubicBezTo>
                    <a:pt x="276" y="0"/>
                    <a:pt x="248" y="12"/>
                    <a:pt x="227" y="38"/>
                  </a:cubicBezTo>
                  <a:cubicBezTo>
                    <a:pt x="0" y="395"/>
                    <a:pt x="36" y="812"/>
                    <a:pt x="441" y="1002"/>
                  </a:cubicBezTo>
                  <a:cubicBezTo>
                    <a:pt x="613" y="1085"/>
                    <a:pt x="834" y="1132"/>
                    <a:pt x="1055" y="1132"/>
                  </a:cubicBezTo>
                  <a:cubicBezTo>
                    <a:pt x="1308" y="1132"/>
                    <a:pt x="1561" y="1071"/>
                    <a:pt x="1739" y="931"/>
                  </a:cubicBezTo>
                  <a:cubicBezTo>
                    <a:pt x="1889" y="800"/>
                    <a:pt x="1744" y="595"/>
                    <a:pt x="1582" y="595"/>
                  </a:cubicBezTo>
                  <a:cubicBezTo>
                    <a:pt x="1538" y="595"/>
                    <a:pt x="1494" y="610"/>
                    <a:pt x="1453" y="645"/>
                  </a:cubicBezTo>
                  <a:cubicBezTo>
                    <a:pt x="1333" y="749"/>
                    <a:pt x="1109" y="789"/>
                    <a:pt x="907" y="789"/>
                  </a:cubicBezTo>
                  <a:cubicBezTo>
                    <a:pt x="810" y="789"/>
                    <a:pt x="717" y="780"/>
                    <a:pt x="643" y="764"/>
                  </a:cubicBezTo>
                  <a:cubicBezTo>
                    <a:pt x="262" y="693"/>
                    <a:pt x="286" y="407"/>
                    <a:pt x="358" y="97"/>
                  </a:cubicBezTo>
                  <a:cubicBezTo>
                    <a:pt x="380" y="37"/>
                    <a:pt x="345" y="0"/>
                    <a:pt x="30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4625;p52">
              <a:extLst>
                <a:ext uri="{FF2B5EF4-FFF2-40B4-BE49-F238E27FC236}">
                  <a16:creationId xmlns:a16="http://schemas.microsoft.com/office/drawing/2014/main" id="{2EB9A937-071D-4F12-B734-B2F479E1C807}"/>
                </a:ext>
              </a:extLst>
            </p:cNvPr>
            <p:cNvSpPr/>
            <p:nvPr/>
          </p:nvSpPr>
          <p:spPr>
            <a:xfrm>
              <a:off x="4173125" y="2103925"/>
              <a:ext cx="55100" cy="25350"/>
            </a:xfrm>
            <a:custGeom>
              <a:avLst/>
              <a:gdLst/>
              <a:ahLst/>
              <a:cxnLst/>
              <a:rect l="l" t="t" r="r" b="b"/>
              <a:pathLst>
                <a:path w="2204" h="1014" extrusionOk="0">
                  <a:moveTo>
                    <a:pt x="404" y="1"/>
                  </a:moveTo>
                  <a:cubicBezTo>
                    <a:pt x="271" y="1"/>
                    <a:pt x="144" y="31"/>
                    <a:pt x="36" y="109"/>
                  </a:cubicBezTo>
                  <a:cubicBezTo>
                    <a:pt x="1" y="121"/>
                    <a:pt x="1" y="145"/>
                    <a:pt x="36" y="169"/>
                  </a:cubicBezTo>
                  <a:cubicBezTo>
                    <a:pt x="310" y="347"/>
                    <a:pt x="715" y="371"/>
                    <a:pt x="1036" y="478"/>
                  </a:cubicBezTo>
                  <a:cubicBezTo>
                    <a:pt x="1417" y="609"/>
                    <a:pt x="1870" y="776"/>
                    <a:pt x="2203" y="1014"/>
                  </a:cubicBezTo>
                  <a:lnTo>
                    <a:pt x="2203" y="1002"/>
                  </a:lnTo>
                  <a:cubicBezTo>
                    <a:pt x="1894" y="621"/>
                    <a:pt x="1596" y="371"/>
                    <a:pt x="1132" y="192"/>
                  </a:cubicBezTo>
                  <a:cubicBezTo>
                    <a:pt x="929" y="107"/>
                    <a:pt x="656" y="1"/>
                    <a:pt x="4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4626;p52">
              <a:extLst>
                <a:ext uri="{FF2B5EF4-FFF2-40B4-BE49-F238E27FC236}">
                  <a16:creationId xmlns:a16="http://schemas.microsoft.com/office/drawing/2014/main" id="{C6AC37F0-E116-4072-9721-6881CC1D1796}"/>
                </a:ext>
              </a:extLst>
            </p:cNvPr>
            <p:cNvSpPr/>
            <p:nvPr/>
          </p:nvSpPr>
          <p:spPr>
            <a:xfrm>
              <a:off x="4129975" y="2105525"/>
              <a:ext cx="50025" cy="85225"/>
            </a:xfrm>
            <a:custGeom>
              <a:avLst/>
              <a:gdLst/>
              <a:ahLst/>
              <a:cxnLst/>
              <a:rect l="l" t="t" r="r" b="b"/>
              <a:pathLst>
                <a:path w="2001" h="3409" extrusionOk="0">
                  <a:moveTo>
                    <a:pt x="1763" y="1"/>
                  </a:moveTo>
                  <a:cubicBezTo>
                    <a:pt x="1407" y="1"/>
                    <a:pt x="1053" y="573"/>
                    <a:pt x="893" y="783"/>
                  </a:cubicBezTo>
                  <a:cubicBezTo>
                    <a:pt x="357" y="1510"/>
                    <a:pt x="12" y="2391"/>
                    <a:pt x="0" y="3319"/>
                  </a:cubicBezTo>
                  <a:cubicBezTo>
                    <a:pt x="0" y="3374"/>
                    <a:pt x="59" y="3409"/>
                    <a:pt x="111" y="3409"/>
                  </a:cubicBezTo>
                  <a:cubicBezTo>
                    <a:pt x="150" y="3409"/>
                    <a:pt x="186" y="3389"/>
                    <a:pt x="191" y="3343"/>
                  </a:cubicBezTo>
                  <a:cubicBezTo>
                    <a:pt x="298" y="2617"/>
                    <a:pt x="524" y="1914"/>
                    <a:pt x="893" y="1295"/>
                  </a:cubicBezTo>
                  <a:cubicBezTo>
                    <a:pt x="1043" y="1064"/>
                    <a:pt x="1529" y="161"/>
                    <a:pt x="1884" y="161"/>
                  </a:cubicBezTo>
                  <a:cubicBezTo>
                    <a:pt x="1895" y="161"/>
                    <a:pt x="1906" y="162"/>
                    <a:pt x="1917" y="164"/>
                  </a:cubicBezTo>
                  <a:cubicBezTo>
                    <a:pt x="1977" y="164"/>
                    <a:pt x="2000" y="105"/>
                    <a:pt x="1965" y="69"/>
                  </a:cubicBezTo>
                  <a:cubicBezTo>
                    <a:pt x="1898" y="21"/>
                    <a:pt x="1831" y="1"/>
                    <a:pt x="176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4627;p52">
              <a:extLst>
                <a:ext uri="{FF2B5EF4-FFF2-40B4-BE49-F238E27FC236}">
                  <a16:creationId xmlns:a16="http://schemas.microsoft.com/office/drawing/2014/main" id="{A69DF56B-FE0C-4CE6-9D15-979BEB0DB29F}"/>
                </a:ext>
              </a:extLst>
            </p:cNvPr>
            <p:cNvSpPr/>
            <p:nvPr/>
          </p:nvSpPr>
          <p:spPr>
            <a:xfrm>
              <a:off x="4133350" y="2141500"/>
              <a:ext cx="96350" cy="47700"/>
            </a:xfrm>
            <a:custGeom>
              <a:avLst/>
              <a:gdLst/>
              <a:ahLst/>
              <a:cxnLst/>
              <a:rect l="l" t="t" r="r" b="b"/>
              <a:pathLst>
                <a:path w="3854" h="1908" extrusionOk="0">
                  <a:moveTo>
                    <a:pt x="3518" y="0"/>
                  </a:moveTo>
                  <a:cubicBezTo>
                    <a:pt x="2931" y="0"/>
                    <a:pt x="2290" y="368"/>
                    <a:pt x="1758" y="606"/>
                  </a:cubicBezTo>
                  <a:cubicBezTo>
                    <a:pt x="1103" y="928"/>
                    <a:pt x="508" y="1309"/>
                    <a:pt x="20" y="1856"/>
                  </a:cubicBezTo>
                  <a:cubicBezTo>
                    <a:pt x="0" y="1886"/>
                    <a:pt x="13" y="1907"/>
                    <a:pt x="31" y="1907"/>
                  </a:cubicBezTo>
                  <a:cubicBezTo>
                    <a:pt x="35" y="1907"/>
                    <a:pt x="40" y="1906"/>
                    <a:pt x="44" y="1904"/>
                  </a:cubicBezTo>
                  <a:cubicBezTo>
                    <a:pt x="592" y="1523"/>
                    <a:pt x="1211" y="1249"/>
                    <a:pt x="1830" y="963"/>
                  </a:cubicBezTo>
                  <a:cubicBezTo>
                    <a:pt x="2437" y="690"/>
                    <a:pt x="3175" y="571"/>
                    <a:pt x="3747" y="225"/>
                  </a:cubicBezTo>
                  <a:cubicBezTo>
                    <a:pt x="3854" y="166"/>
                    <a:pt x="3794" y="35"/>
                    <a:pt x="3687" y="11"/>
                  </a:cubicBezTo>
                  <a:cubicBezTo>
                    <a:pt x="3631" y="4"/>
                    <a:pt x="3575" y="0"/>
                    <a:pt x="351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628;p52">
              <a:extLst>
                <a:ext uri="{FF2B5EF4-FFF2-40B4-BE49-F238E27FC236}">
                  <a16:creationId xmlns:a16="http://schemas.microsoft.com/office/drawing/2014/main" id="{318677AC-C7AE-47E6-BF01-9900D0F9EA58}"/>
                </a:ext>
              </a:extLst>
            </p:cNvPr>
            <p:cNvSpPr/>
            <p:nvPr/>
          </p:nvSpPr>
          <p:spPr>
            <a:xfrm>
              <a:off x="4220875" y="2106725"/>
              <a:ext cx="37400" cy="22750"/>
            </a:xfrm>
            <a:custGeom>
              <a:avLst/>
              <a:gdLst/>
              <a:ahLst/>
              <a:cxnLst/>
              <a:rect l="l" t="t" r="r" b="b"/>
              <a:pathLst>
                <a:path w="1496" h="910" extrusionOk="0">
                  <a:moveTo>
                    <a:pt x="1304" y="1"/>
                  </a:moveTo>
                  <a:cubicBezTo>
                    <a:pt x="1091" y="1"/>
                    <a:pt x="835" y="202"/>
                    <a:pt x="686" y="295"/>
                  </a:cubicBezTo>
                  <a:cubicBezTo>
                    <a:pt x="460" y="426"/>
                    <a:pt x="150" y="592"/>
                    <a:pt x="19" y="830"/>
                  </a:cubicBezTo>
                  <a:cubicBezTo>
                    <a:pt x="1" y="877"/>
                    <a:pt x="34" y="909"/>
                    <a:pt x="72" y="909"/>
                  </a:cubicBezTo>
                  <a:cubicBezTo>
                    <a:pt x="82" y="909"/>
                    <a:pt x="93" y="907"/>
                    <a:pt x="103" y="902"/>
                  </a:cubicBezTo>
                  <a:cubicBezTo>
                    <a:pt x="305" y="735"/>
                    <a:pt x="543" y="569"/>
                    <a:pt x="805" y="449"/>
                  </a:cubicBezTo>
                  <a:cubicBezTo>
                    <a:pt x="1008" y="354"/>
                    <a:pt x="1329" y="319"/>
                    <a:pt x="1484" y="116"/>
                  </a:cubicBezTo>
                  <a:cubicBezTo>
                    <a:pt x="1496" y="92"/>
                    <a:pt x="1484" y="68"/>
                    <a:pt x="1472" y="57"/>
                  </a:cubicBezTo>
                  <a:cubicBezTo>
                    <a:pt x="1422" y="17"/>
                    <a:pt x="1365" y="1"/>
                    <a:pt x="13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629;p52">
              <a:extLst>
                <a:ext uri="{FF2B5EF4-FFF2-40B4-BE49-F238E27FC236}">
                  <a16:creationId xmlns:a16="http://schemas.microsoft.com/office/drawing/2014/main" id="{3826FB9A-246D-4C60-B043-86BA65B6B8CF}"/>
                </a:ext>
              </a:extLst>
            </p:cNvPr>
            <p:cNvSpPr/>
            <p:nvPr/>
          </p:nvSpPr>
          <p:spPr>
            <a:xfrm>
              <a:off x="4249925" y="2104725"/>
              <a:ext cx="68950" cy="63625"/>
            </a:xfrm>
            <a:custGeom>
              <a:avLst/>
              <a:gdLst/>
              <a:ahLst/>
              <a:cxnLst/>
              <a:rect l="l" t="t" r="r" b="b"/>
              <a:pathLst>
                <a:path w="2758" h="2545" extrusionOk="0">
                  <a:moveTo>
                    <a:pt x="400" y="0"/>
                  </a:moveTo>
                  <a:cubicBezTo>
                    <a:pt x="222" y="0"/>
                    <a:pt x="75" y="60"/>
                    <a:pt x="0" y="220"/>
                  </a:cubicBezTo>
                  <a:cubicBezTo>
                    <a:pt x="12" y="220"/>
                    <a:pt x="12" y="232"/>
                    <a:pt x="24" y="256"/>
                  </a:cubicBezTo>
                  <a:cubicBezTo>
                    <a:pt x="179" y="399"/>
                    <a:pt x="370" y="339"/>
                    <a:pt x="560" y="387"/>
                  </a:cubicBezTo>
                  <a:cubicBezTo>
                    <a:pt x="905" y="458"/>
                    <a:pt x="1203" y="625"/>
                    <a:pt x="1453" y="851"/>
                  </a:cubicBezTo>
                  <a:cubicBezTo>
                    <a:pt x="1941" y="1244"/>
                    <a:pt x="2275" y="1780"/>
                    <a:pt x="2394" y="2411"/>
                  </a:cubicBezTo>
                  <a:cubicBezTo>
                    <a:pt x="2410" y="2502"/>
                    <a:pt x="2486" y="2545"/>
                    <a:pt x="2564" y="2545"/>
                  </a:cubicBezTo>
                  <a:cubicBezTo>
                    <a:pt x="2660" y="2545"/>
                    <a:pt x="2757" y="2481"/>
                    <a:pt x="2751" y="2363"/>
                  </a:cubicBezTo>
                  <a:cubicBezTo>
                    <a:pt x="2703" y="1625"/>
                    <a:pt x="2215" y="922"/>
                    <a:pt x="1620" y="494"/>
                  </a:cubicBezTo>
                  <a:cubicBezTo>
                    <a:pt x="1411" y="335"/>
                    <a:pt x="820" y="0"/>
                    <a:pt x="40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630;p52">
              <a:extLst>
                <a:ext uri="{FF2B5EF4-FFF2-40B4-BE49-F238E27FC236}">
                  <a16:creationId xmlns:a16="http://schemas.microsoft.com/office/drawing/2014/main" id="{8A0C90E2-23A7-40CB-AAB6-A19E519EF346}"/>
                </a:ext>
              </a:extLst>
            </p:cNvPr>
            <p:cNvSpPr/>
            <p:nvPr/>
          </p:nvSpPr>
          <p:spPr>
            <a:xfrm>
              <a:off x="4226100" y="2135525"/>
              <a:ext cx="92200" cy="32625"/>
            </a:xfrm>
            <a:custGeom>
              <a:avLst/>
              <a:gdLst/>
              <a:ahLst/>
              <a:cxnLst/>
              <a:rect l="l" t="t" r="r" b="b"/>
              <a:pathLst>
                <a:path w="3688" h="1305" extrusionOk="0">
                  <a:moveTo>
                    <a:pt x="878" y="1"/>
                  </a:moveTo>
                  <a:cubicBezTo>
                    <a:pt x="565" y="1"/>
                    <a:pt x="267" y="62"/>
                    <a:pt x="25" y="226"/>
                  </a:cubicBezTo>
                  <a:cubicBezTo>
                    <a:pt x="1" y="250"/>
                    <a:pt x="1" y="310"/>
                    <a:pt x="37" y="333"/>
                  </a:cubicBezTo>
                  <a:cubicBezTo>
                    <a:pt x="644" y="488"/>
                    <a:pt x="1299" y="381"/>
                    <a:pt x="1930" y="548"/>
                  </a:cubicBezTo>
                  <a:cubicBezTo>
                    <a:pt x="2442" y="679"/>
                    <a:pt x="3156" y="833"/>
                    <a:pt x="3478" y="1262"/>
                  </a:cubicBezTo>
                  <a:cubicBezTo>
                    <a:pt x="3503" y="1291"/>
                    <a:pt x="3538" y="1304"/>
                    <a:pt x="3572" y="1304"/>
                  </a:cubicBezTo>
                  <a:cubicBezTo>
                    <a:pt x="3633" y="1304"/>
                    <a:pt x="3687" y="1260"/>
                    <a:pt x="3656" y="1191"/>
                  </a:cubicBezTo>
                  <a:cubicBezTo>
                    <a:pt x="3466" y="667"/>
                    <a:pt x="2823" y="464"/>
                    <a:pt x="2335" y="298"/>
                  </a:cubicBezTo>
                  <a:cubicBezTo>
                    <a:pt x="1924" y="158"/>
                    <a:pt x="1382" y="1"/>
                    <a:pt x="8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631;p52">
              <a:extLst>
                <a:ext uri="{FF2B5EF4-FFF2-40B4-BE49-F238E27FC236}">
                  <a16:creationId xmlns:a16="http://schemas.microsoft.com/office/drawing/2014/main" id="{D0C48A50-321D-4702-A6ED-0E4B641AD500}"/>
                </a:ext>
              </a:extLst>
            </p:cNvPr>
            <p:cNvSpPr/>
            <p:nvPr/>
          </p:nvSpPr>
          <p:spPr>
            <a:xfrm>
              <a:off x="4147225" y="2058025"/>
              <a:ext cx="90225" cy="64100"/>
            </a:xfrm>
            <a:custGeom>
              <a:avLst/>
              <a:gdLst/>
              <a:ahLst/>
              <a:cxnLst/>
              <a:rect l="l" t="t" r="r" b="b"/>
              <a:pathLst>
                <a:path w="3609" h="2564" extrusionOk="0">
                  <a:moveTo>
                    <a:pt x="890" y="1"/>
                  </a:moveTo>
                  <a:cubicBezTo>
                    <a:pt x="574" y="1"/>
                    <a:pt x="279" y="75"/>
                    <a:pt x="60" y="254"/>
                  </a:cubicBezTo>
                  <a:cubicBezTo>
                    <a:pt x="1" y="302"/>
                    <a:pt x="60" y="397"/>
                    <a:pt x="120" y="409"/>
                  </a:cubicBezTo>
                  <a:cubicBezTo>
                    <a:pt x="156" y="412"/>
                    <a:pt x="192" y="413"/>
                    <a:pt x="228" y="413"/>
                  </a:cubicBezTo>
                  <a:cubicBezTo>
                    <a:pt x="473" y="413"/>
                    <a:pt x="708" y="358"/>
                    <a:pt x="961" y="358"/>
                  </a:cubicBezTo>
                  <a:cubicBezTo>
                    <a:pt x="998" y="358"/>
                    <a:pt x="1035" y="359"/>
                    <a:pt x="1072" y="362"/>
                  </a:cubicBezTo>
                  <a:cubicBezTo>
                    <a:pt x="1501" y="397"/>
                    <a:pt x="1977" y="540"/>
                    <a:pt x="2323" y="826"/>
                  </a:cubicBezTo>
                  <a:cubicBezTo>
                    <a:pt x="2751" y="1183"/>
                    <a:pt x="3275" y="1897"/>
                    <a:pt x="3239" y="2481"/>
                  </a:cubicBezTo>
                  <a:cubicBezTo>
                    <a:pt x="3239" y="2533"/>
                    <a:pt x="3289" y="2563"/>
                    <a:pt x="3337" y="2563"/>
                  </a:cubicBezTo>
                  <a:cubicBezTo>
                    <a:pt x="3378" y="2563"/>
                    <a:pt x="3419" y="2542"/>
                    <a:pt x="3430" y="2493"/>
                  </a:cubicBezTo>
                  <a:cubicBezTo>
                    <a:pt x="3608" y="1766"/>
                    <a:pt x="3037" y="933"/>
                    <a:pt x="2453" y="516"/>
                  </a:cubicBezTo>
                  <a:cubicBezTo>
                    <a:pt x="2080" y="234"/>
                    <a:pt x="1452" y="1"/>
                    <a:pt x="8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4632;p52">
              <a:extLst>
                <a:ext uri="{FF2B5EF4-FFF2-40B4-BE49-F238E27FC236}">
                  <a16:creationId xmlns:a16="http://schemas.microsoft.com/office/drawing/2014/main" id="{2C9CC931-F024-43A8-8298-9D3CB8079CC1}"/>
                </a:ext>
              </a:extLst>
            </p:cNvPr>
            <p:cNvSpPr/>
            <p:nvPr/>
          </p:nvSpPr>
          <p:spPr>
            <a:xfrm>
              <a:off x="4149325" y="2064375"/>
              <a:ext cx="69925" cy="54575"/>
            </a:xfrm>
            <a:custGeom>
              <a:avLst/>
              <a:gdLst/>
              <a:ahLst/>
              <a:cxnLst/>
              <a:rect l="l" t="t" r="r" b="b"/>
              <a:pathLst>
                <a:path w="2797" h="2183" extrusionOk="0">
                  <a:moveTo>
                    <a:pt x="271" y="0"/>
                  </a:moveTo>
                  <a:cubicBezTo>
                    <a:pt x="175" y="0"/>
                    <a:pt x="86" y="31"/>
                    <a:pt x="12" y="108"/>
                  </a:cubicBezTo>
                  <a:cubicBezTo>
                    <a:pt x="12" y="108"/>
                    <a:pt x="0" y="119"/>
                    <a:pt x="12" y="143"/>
                  </a:cubicBezTo>
                  <a:cubicBezTo>
                    <a:pt x="119" y="286"/>
                    <a:pt x="274" y="346"/>
                    <a:pt x="429" y="441"/>
                  </a:cubicBezTo>
                  <a:cubicBezTo>
                    <a:pt x="703" y="596"/>
                    <a:pt x="941" y="798"/>
                    <a:pt x="1191" y="977"/>
                  </a:cubicBezTo>
                  <a:cubicBezTo>
                    <a:pt x="1477" y="1167"/>
                    <a:pt x="1786" y="1334"/>
                    <a:pt x="2036" y="1572"/>
                  </a:cubicBezTo>
                  <a:cubicBezTo>
                    <a:pt x="2262" y="1774"/>
                    <a:pt x="2441" y="2048"/>
                    <a:pt x="2703" y="2179"/>
                  </a:cubicBezTo>
                  <a:cubicBezTo>
                    <a:pt x="2711" y="2181"/>
                    <a:pt x="2719" y="2182"/>
                    <a:pt x="2727" y="2182"/>
                  </a:cubicBezTo>
                  <a:cubicBezTo>
                    <a:pt x="2765" y="2182"/>
                    <a:pt x="2796" y="2159"/>
                    <a:pt x="2786" y="2120"/>
                  </a:cubicBezTo>
                  <a:cubicBezTo>
                    <a:pt x="2620" y="1489"/>
                    <a:pt x="1798" y="977"/>
                    <a:pt x="1310" y="584"/>
                  </a:cubicBezTo>
                  <a:cubicBezTo>
                    <a:pt x="1094" y="425"/>
                    <a:pt x="628" y="0"/>
                    <a:pt x="27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4633;p52">
              <a:extLst>
                <a:ext uri="{FF2B5EF4-FFF2-40B4-BE49-F238E27FC236}">
                  <a16:creationId xmlns:a16="http://schemas.microsoft.com/office/drawing/2014/main" id="{5DF11717-0D9A-46D2-A48E-06FAE3A4168E}"/>
                </a:ext>
              </a:extLst>
            </p:cNvPr>
            <p:cNvSpPr/>
            <p:nvPr/>
          </p:nvSpPr>
          <p:spPr>
            <a:xfrm>
              <a:off x="4226100" y="2070225"/>
              <a:ext cx="36350" cy="51875"/>
            </a:xfrm>
            <a:custGeom>
              <a:avLst/>
              <a:gdLst/>
              <a:ahLst/>
              <a:cxnLst/>
              <a:rect l="l" t="t" r="r" b="b"/>
              <a:pathLst>
                <a:path w="1454" h="2075" extrusionOk="0">
                  <a:moveTo>
                    <a:pt x="1056" y="1"/>
                  </a:moveTo>
                  <a:cubicBezTo>
                    <a:pt x="753" y="1"/>
                    <a:pt x="390" y="610"/>
                    <a:pt x="299" y="826"/>
                  </a:cubicBezTo>
                  <a:cubicBezTo>
                    <a:pt x="108" y="1195"/>
                    <a:pt x="1" y="1648"/>
                    <a:pt x="132" y="2052"/>
                  </a:cubicBezTo>
                  <a:cubicBezTo>
                    <a:pt x="137" y="2068"/>
                    <a:pt x="150" y="2075"/>
                    <a:pt x="162" y="2075"/>
                  </a:cubicBezTo>
                  <a:cubicBezTo>
                    <a:pt x="177" y="2075"/>
                    <a:pt x="191" y="2065"/>
                    <a:pt x="191" y="2052"/>
                  </a:cubicBezTo>
                  <a:cubicBezTo>
                    <a:pt x="108" y="1493"/>
                    <a:pt x="489" y="933"/>
                    <a:pt x="846" y="540"/>
                  </a:cubicBezTo>
                  <a:cubicBezTo>
                    <a:pt x="906" y="469"/>
                    <a:pt x="1454" y="88"/>
                    <a:pt x="1096" y="4"/>
                  </a:cubicBezTo>
                  <a:cubicBezTo>
                    <a:pt x="1083" y="2"/>
                    <a:pt x="1069" y="1"/>
                    <a:pt x="105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634;p52">
              <a:extLst>
                <a:ext uri="{FF2B5EF4-FFF2-40B4-BE49-F238E27FC236}">
                  <a16:creationId xmlns:a16="http://schemas.microsoft.com/office/drawing/2014/main" id="{0C9ACB1A-B917-4218-83A8-9AA33621E4A9}"/>
                </a:ext>
              </a:extLst>
            </p:cNvPr>
            <p:cNvSpPr/>
            <p:nvPr/>
          </p:nvSpPr>
          <p:spPr>
            <a:xfrm>
              <a:off x="4249325" y="2067500"/>
              <a:ext cx="57300" cy="15850"/>
            </a:xfrm>
            <a:custGeom>
              <a:avLst/>
              <a:gdLst/>
              <a:ahLst/>
              <a:cxnLst/>
              <a:rect l="l" t="t" r="r" b="b"/>
              <a:pathLst>
                <a:path w="2292" h="634" extrusionOk="0">
                  <a:moveTo>
                    <a:pt x="1022" y="1"/>
                  </a:moveTo>
                  <a:cubicBezTo>
                    <a:pt x="627" y="1"/>
                    <a:pt x="246" y="102"/>
                    <a:pt x="48" y="316"/>
                  </a:cubicBezTo>
                  <a:cubicBezTo>
                    <a:pt x="1" y="340"/>
                    <a:pt x="24" y="375"/>
                    <a:pt x="60" y="387"/>
                  </a:cubicBezTo>
                  <a:cubicBezTo>
                    <a:pt x="83" y="388"/>
                    <a:pt x="106" y="389"/>
                    <a:pt x="129" y="389"/>
                  </a:cubicBezTo>
                  <a:cubicBezTo>
                    <a:pt x="424" y="389"/>
                    <a:pt x="697" y="327"/>
                    <a:pt x="1001" y="327"/>
                  </a:cubicBezTo>
                  <a:cubicBezTo>
                    <a:pt x="1025" y="327"/>
                    <a:pt x="1048" y="327"/>
                    <a:pt x="1072" y="328"/>
                  </a:cubicBezTo>
                  <a:cubicBezTo>
                    <a:pt x="1465" y="352"/>
                    <a:pt x="1751" y="506"/>
                    <a:pt x="2120" y="625"/>
                  </a:cubicBezTo>
                  <a:cubicBezTo>
                    <a:pt x="2134" y="631"/>
                    <a:pt x="2148" y="634"/>
                    <a:pt x="2161" y="634"/>
                  </a:cubicBezTo>
                  <a:cubicBezTo>
                    <a:pt x="2252" y="634"/>
                    <a:pt x="2291" y="498"/>
                    <a:pt x="2239" y="435"/>
                  </a:cubicBezTo>
                  <a:cubicBezTo>
                    <a:pt x="2016" y="153"/>
                    <a:pt x="1508" y="1"/>
                    <a:pt x="102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635;p52">
              <a:extLst>
                <a:ext uri="{FF2B5EF4-FFF2-40B4-BE49-F238E27FC236}">
                  <a16:creationId xmlns:a16="http://schemas.microsoft.com/office/drawing/2014/main" id="{3F265220-F37C-4404-B3D4-36CE9C8AD688}"/>
                </a:ext>
              </a:extLst>
            </p:cNvPr>
            <p:cNvSpPr/>
            <p:nvPr/>
          </p:nvSpPr>
          <p:spPr>
            <a:xfrm>
              <a:off x="4224025" y="2080750"/>
              <a:ext cx="79800" cy="41225"/>
            </a:xfrm>
            <a:custGeom>
              <a:avLst/>
              <a:gdLst/>
              <a:ahLst/>
              <a:cxnLst/>
              <a:rect l="l" t="t" r="r" b="b"/>
              <a:pathLst>
                <a:path w="3192" h="1649" extrusionOk="0">
                  <a:moveTo>
                    <a:pt x="3156" y="0"/>
                  </a:moveTo>
                  <a:cubicBezTo>
                    <a:pt x="1977" y="322"/>
                    <a:pt x="870" y="405"/>
                    <a:pt x="60" y="1429"/>
                  </a:cubicBezTo>
                  <a:cubicBezTo>
                    <a:pt x="1" y="1518"/>
                    <a:pt x="57" y="1649"/>
                    <a:pt x="153" y="1649"/>
                  </a:cubicBezTo>
                  <a:cubicBezTo>
                    <a:pt x="172" y="1649"/>
                    <a:pt x="193" y="1643"/>
                    <a:pt x="215" y="1631"/>
                  </a:cubicBezTo>
                  <a:cubicBezTo>
                    <a:pt x="441" y="1512"/>
                    <a:pt x="560" y="1334"/>
                    <a:pt x="739" y="1167"/>
                  </a:cubicBezTo>
                  <a:cubicBezTo>
                    <a:pt x="1013" y="929"/>
                    <a:pt x="1406" y="762"/>
                    <a:pt x="1763" y="643"/>
                  </a:cubicBezTo>
                  <a:cubicBezTo>
                    <a:pt x="2287" y="476"/>
                    <a:pt x="2763" y="405"/>
                    <a:pt x="3156" y="24"/>
                  </a:cubicBezTo>
                  <a:cubicBezTo>
                    <a:pt x="3191" y="24"/>
                    <a:pt x="3168" y="0"/>
                    <a:pt x="315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636;p52">
              <a:extLst>
                <a:ext uri="{FF2B5EF4-FFF2-40B4-BE49-F238E27FC236}">
                  <a16:creationId xmlns:a16="http://schemas.microsoft.com/office/drawing/2014/main" id="{D4FC7B7D-F860-4E3E-A5BD-1045910C44C1}"/>
                </a:ext>
              </a:extLst>
            </p:cNvPr>
            <p:cNvSpPr/>
            <p:nvPr/>
          </p:nvSpPr>
          <p:spPr>
            <a:xfrm>
              <a:off x="4266600" y="2153025"/>
              <a:ext cx="38600" cy="74300"/>
            </a:xfrm>
            <a:custGeom>
              <a:avLst/>
              <a:gdLst/>
              <a:ahLst/>
              <a:cxnLst/>
              <a:rect l="l" t="t" r="r" b="b"/>
              <a:pathLst>
                <a:path w="1544" h="2972" extrusionOk="0">
                  <a:moveTo>
                    <a:pt x="1506" y="0"/>
                  </a:moveTo>
                  <a:cubicBezTo>
                    <a:pt x="1501" y="0"/>
                    <a:pt x="1495" y="1"/>
                    <a:pt x="1488" y="2"/>
                  </a:cubicBezTo>
                  <a:cubicBezTo>
                    <a:pt x="1060" y="169"/>
                    <a:pt x="822" y="657"/>
                    <a:pt x="619" y="1038"/>
                  </a:cubicBezTo>
                  <a:cubicBezTo>
                    <a:pt x="310" y="1657"/>
                    <a:pt x="24" y="2205"/>
                    <a:pt x="0" y="2908"/>
                  </a:cubicBezTo>
                  <a:cubicBezTo>
                    <a:pt x="0" y="2951"/>
                    <a:pt x="32" y="2972"/>
                    <a:pt x="65" y="2972"/>
                  </a:cubicBezTo>
                  <a:cubicBezTo>
                    <a:pt x="95" y="2972"/>
                    <a:pt x="125" y="2954"/>
                    <a:pt x="131" y="2919"/>
                  </a:cubicBezTo>
                  <a:cubicBezTo>
                    <a:pt x="322" y="2336"/>
                    <a:pt x="596" y="1800"/>
                    <a:pt x="857" y="1253"/>
                  </a:cubicBezTo>
                  <a:cubicBezTo>
                    <a:pt x="1060" y="848"/>
                    <a:pt x="1203" y="372"/>
                    <a:pt x="1512" y="62"/>
                  </a:cubicBezTo>
                  <a:cubicBezTo>
                    <a:pt x="1543" y="31"/>
                    <a:pt x="1538" y="0"/>
                    <a:pt x="15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4637;p52">
              <a:extLst>
                <a:ext uri="{FF2B5EF4-FFF2-40B4-BE49-F238E27FC236}">
                  <a16:creationId xmlns:a16="http://schemas.microsoft.com/office/drawing/2014/main" id="{B2EDBCAE-6B67-4B03-A8F5-B9CB32B79DCF}"/>
                </a:ext>
              </a:extLst>
            </p:cNvPr>
            <p:cNvSpPr/>
            <p:nvPr/>
          </p:nvSpPr>
          <p:spPr>
            <a:xfrm>
              <a:off x="4281775" y="2158575"/>
              <a:ext cx="29800" cy="119875"/>
            </a:xfrm>
            <a:custGeom>
              <a:avLst/>
              <a:gdLst/>
              <a:ahLst/>
              <a:cxnLst/>
              <a:rect l="l" t="t" r="r" b="b"/>
              <a:pathLst>
                <a:path w="1192" h="4795" extrusionOk="0">
                  <a:moveTo>
                    <a:pt x="1140" y="0"/>
                  </a:moveTo>
                  <a:cubicBezTo>
                    <a:pt x="1134" y="0"/>
                    <a:pt x="1127" y="2"/>
                    <a:pt x="1120" y="7"/>
                  </a:cubicBezTo>
                  <a:cubicBezTo>
                    <a:pt x="596" y="328"/>
                    <a:pt x="417" y="1352"/>
                    <a:pt x="310" y="1888"/>
                  </a:cubicBezTo>
                  <a:cubicBezTo>
                    <a:pt x="155" y="2781"/>
                    <a:pt x="0" y="3900"/>
                    <a:pt x="381" y="4745"/>
                  </a:cubicBezTo>
                  <a:cubicBezTo>
                    <a:pt x="399" y="4781"/>
                    <a:pt x="425" y="4795"/>
                    <a:pt x="451" y="4795"/>
                  </a:cubicBezTo>
                  <a:cubicBezTo>
                    <a:pt x="495" y="4795"/>
                    <a:pt x="541" y="4755"/>
                    <a:pt x="548" y="4710"/>
                  </a:cubicBezTo>
                  <a:cubicBezTo>
                    <a:pt x="643" y="3840"/>
                    <a:pt x="524" y="2947"/>
                    <a:pt x="643" y="2066"/>
                  </a:cubicBezTo>
                  <a:cubicBezTo>
                    <a:pt x="727" y="1400"/>
                    <a:pt x="893" y="661"/>
                    <a:pt x="1191" y="42"/>
                  </a:cubicBezTo>
                  <a:cubicBezTo>
                    <a:pt x="1191" y="33"/>
                    <a:pt x="1168" y="0"/>
                    <a:pt x="114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638;p52">
              <a:extLst>
                <a:ext uri="{FF2B5EF4-FFF2-40B4-BE49-F238E27FC236}">
                  <a16:creationId xmlns:a16="http://schemas.microsoft.com/office/drawing/2014/main" id="{C6A0DF90-3CA2-414A-8FC1-6A6C45FD9554}"/>
                </a:ext>
              </a:extLst>
            </p:cNvPr>
            <p:cNvSpPr/>
            <p:nvPr/>
          </p:nvSpPr>
          <p:spPr>
            <a:xfrm>
              <a:off x="4264800" y="2273500"/>
              <a:ext cx="33375" cy="18750"/>
            </a:xfrm>
            <a:custGeom>
              <a:avLst/>
              <a:gdLst/>
              <a:ahLst/>
              <a:cxnLst/>
              <a:rect l="l" t="t" r="r" b="b"/>
              <a:pathLst>
                <a:path w="1335" h="750" extrusionOk="0">
                  <a:moveTo>
                    <a:pt x="1147" y="0"/>
                  </a:moveTo>
                  <a:cubicBezTo>
                    <a:pt x="1123" y="0"/>
                    <a:pt x="1101" y="16"/>
                    <a:pt x="1096" y="53"/>
                  </a:cubicBezTo>
                  <a:cubicBezTo>
                    <a:pt x="1049" y="315"/>
                    <a:pt x="918" y="434"/>
                    <a:pt x="644" y="434"/>
                  </a:cubicBezTo>
                  <a:cubicBezTo>
                    <a:pt x="537" y="434"/>
                    <a:pt x="429" y="422"/>
                    <a:pt x="310" y="422"/>
                  </a:cubicBezTo>
                  <a:cubicBezTo>
                    <a:pt x="266" y="422"/>
                    <a:pt x="204" y="404"/>
                    <a:pt x="144" y="404"/>
                  </a:cubicBezTo>
                  <a:cubicBezTo>
                    <a:pt x="106" y="404"/>
                    <a:pt x="69" y="411"/>
                    <a:pt x="36" y="434"/>
                  </a:cubicBezTo>
                  <a:cubicBezTo>
                    <a:pt x="13" y="470"/>
                    <a:pt x="1" y="494"/>
                    <a:pt x="1" y="541"/>
                  </a:cubicBezTo>
                  <a:cubicBezTo>
                    <a:pt x="25" y="672"/>
                    <a:pt x="239" y="720"/>
                    <a:pt x="334" y="732"/>
                  </a:cubicBezTo>
                  <a:cubicBezTo>
                    <a:pt x="392" y="744"/>
                    <a:pt x="450" y="749"/>
                    <a:pt x="507" y="749"/>
                  </a:cubicBezTo>
                  <a:cubicBezTo>
                    <a:pt x="614" y="749"/>
                    <a:pt x="717" y="731"/>
                    <a:pt x="810" y="708"/>
                  </a:cubicBezTo>
                  <a:cubicBezTo>
                    <a:pt x="1096" y="613"/>
                    <a:pt x="1334" y="363"/>
                    <a:pt x="1215" y="65"/>
                  </a:cubicBezTo>
                  <a:cubicBezTo>
                    <a:pt x="1209" y="25"/>
                    <a:pt x="1176" y="0"/>
                    <a:pt x="114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639;p52">
              <a:extLst>
                <a:ext uri="{FF2B5EF4-FFF2-40B4-BE49-F238E27FC236}">
                  <a16:creationId xmlns:a16="http://schemas.microsoft.com/office/drawing/2014/main" id="{30506EB6-E932-4A2D-90F1-68F33597133B}"/>
                </a:ext>
              </a:extLst>
            </p:cNvPr>
            <p:cNvSpPr/>
            <p:nvPr/>
          </p:nvSpPr>
          <p:spPr>
            <a:xfrm>
              <a:off x="4313250" y="2136150"/>
              <a:ext cx="84625" cy="56650"/>
            </a:xfrm>
            <a:custGeom>
              <a:avLst/>
              <a:gdLst/>
              <a:ahLst/>
              <a:cxnLst/>
              <a:rect l="l" t="t" r="r" b="b"/>
              <a:pathLst>
                <a:path w="3385" h="2266" extrusionOk="0">
                  <a:moveTo>
                    <a:pt x="27" y="689"/>
                  </a:moveTo>
                  <a:cubicBezTo>
                    <a:pt x="3" y="689"/>
                    <a:pt x="1" y="695"/>
                    <a:pt x="9" y="695"/>
                  </a:cubicBezTo>
                  <a:cubicBezTo>
                    <a:pt x="13" y="695"/>
                    <a:pt x="19" y="693"/>
                    <a:pt x="27" y="689"/>
                  </a:cubicBezTo>
                  <a:close/>
                  <a:moveTo>
                    <a:pt x="1443" y="1"/>
                  </a:moveTo>
                  <a:cubicBezTo>
                    <a:pt x="888" y="1"/>
                    <a:pt x="327" y="232"/>
                    <a:pt x="27" y="689"/>
                  </a:cubicBezTo>
                  <a:cubicBezTo>
                    <a:pt x="341" y="432"/>
                    <a:pt x="837" y="292"/>
                    <a:pt x="1317" y="292"/>
                  </a:cubicBezTo>
                  <a:cubicBezTo>
                    <a:pt x="1658" y="292"/>
                    <a:pt x="1990" y="362"/>
                    <a:pt x="2242" y="511"/>
                  </a:cubicBezTo>
                  <a:cubicBezTo>
                    <a:pt x="2921" y="916"/>
                    <a:pt x="2861" y="1618"/>
                    <a:pt x="3182" y="2237"/>
                  </a:cubicBezTo>
                  <a:cubicBezTo>
                    <a:pt x="3191" y="2258"/>
                    <a:pt x="3203" y="2265"/>
                    <a:pt x="3216" y="2265"/>
                  </a:cubicBezTo>
                  <a:cubicBezTo>
                    <a:pt x="3242" y="2265"/>
                    <a:pt x="3270" y="2237"/>
                    <a:pt x="3278" y="2213"/>
                  </a:cubicBezTo>
                  <a:cubicBezTo>
                    <a:pt x="3385" y="1380"/>
                    <a:pt x="2944" y="427"/>
                    <a:pt x="2135" y="130"/>
                  </a:cubicBezTo>
                  <a:cubicBezTo>
                    <a:pt x="1920" y="44"/>
                    <a:pt x="1682" y="1"/>
                    <a:pt x="144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4640;p52">
              <a:extLst>
                <a:ext uri="{FF2B5EF4-FFF2-40B4-BE49-F238E27FC236}">
                  <a16:creationId xmlns:a16="http://schemas.microsoft.com/office/drawing/2014/main" id="{7052959E-B917-4173-AA9D-FD9C449CD321}"/>
                </a:ext>
              </a:extLst>
            </p:cNvPr>
            <p:cNvSpPr/>
            <p:nvPr/>
          </p:nvSpPr>
          <p:spPr>
            <a:xfrm>
              <a:off x="4308550" y="2152425"/>
              <a:ext cx="87400" cy="40950"/>
            </a:xfrm>
            <a:custGeom>
              <a:avLst/>
              <a:gdLst/>
              <a:ahLst/>
              <a:cxnLst/>
              <a:rect l="l" t="t" r="r" b="b"/>
              <a:pathLst>
                <a:path w="3496" h="1638" extrusionOk="0">
                  <a:moveTo>
                    <a:pt x="620" y="0"/>
                  </a:moveTo>
                  <a:cubicBezTo>
                    <a:pt x="472" y="0"/>
                    <a:pt x="324" y="22"/>
                    <a:pt x="180" y="74"/>
                  </a:cubicBezTo>
                  <a:cubicBezTo>
                    <a:pt x="1" y="134"/>
                    <a:pt x="37" y="384"/>
                    <a:pt x="227" y="396"/>
                  </a:cubicBezTo>
                  <a:cubicBezTo>
                    <a:pt x="1382" y="503"/>
                    <a:pt x="2358" y="1050"/>
                    <a:pt x="3335" y="1634"/>
                  </a:cubicBezTo>
                  <a:cubicBezTo>
                    <a:pt x="3346" y="1637"/>
                    <a:pt x="3357" y="1638"/>
                    <a:pt x="3368" y="1638"/>
                  </a:cubicBezTo>
                  <a:cubicBezTo>
                    <a:pt x="3445" y="1638"/>
                    <a:pt x="3496" y="1566"/>
                    <a:pt x="3454" y="1503"/>
                  </a:cubicBezTo>
                  <a:cubicBezTo>
                    <a:pt x="3204" y="991"/>
                    <a:pt x="2573" y="634"/>
                    <a:pt x="2073" y="431"/>
                  </a:cubicBezTo>
                  <a:cubicBezTo>
                    <a:pt x="1632" y="248"/>
                    <a:pt x="1121" y="0"/>
                    <a:pt x="6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4641;p52">
              <a:extLst>
                <a:ext uri="{FF2B5EF4-FFF2-40B4-BE49-F238E27FC236}">
                  <a16:creationId xmlns:a16="http://schemas.microsoft.com/office/drawing/2014/main" id="{2B8D47B9-D08F-4D4C-B83B-1D8E0FA33DF0}"/>
                </a:ext>
              </a:extLst>
            </p:cNvPr>
            <p:cNvSpPr/>
            <p:nvPr/>
          </p:nvSpPr>
          <p:spPr>
            <a:xfrm>
              <a:off x="4314975" y="2099475"/>
              <a:ext cx="84850" cy="51375"/>
            </a:xfrm>
            <a:custGeom>
              <a:avLst/>
              <a:gdLst/>
              <a:ahLst/>
              <a:cxnLst/>
              <a:rect l="l" t="t" r="r" b="b"/>
              <a:pathLst>
                <a:path w="3394" h="2055" extrusionOk="0">
                  <a:moveTo>
                    <a:pt x="2307" y="0"/>
                  </a:moveTo>
                  <a:cubicBezTo>
                    <a:pt x="1281" y="0"/>
                    <a:pt x="150" y="1005"/>
                    <a:pt x="18" y="1978"/>
                  </a:cubicBezTo>
                  <a:cubicBezTo>
                    <a:pt x="0" y="2013"/>
                    <a:pt x="41" y="2055"/>
                    <a:pt x="73" y="2055"/>
                  </a:cubicBezTo>
                  <a:cubicBezTo>
                    <a:pt x="85" y="2055"/>
                    <a:pt x="95" y="2050"/>
                    <a:pt x="101" y="2037"/>
                  </a:cubicBezTo>
                  <a:cubicBezTo>
                    <a:pt x="620" y="1397"/>
                    <a:pt x="1400" y="310"/>
                    <a:pt x="2293" y="310"/>
                  </a:cubicBezTo>
                  <a:cubicBezTo>
                    <a:pt x="2546" y="310"/>
                    <a:pt x="2809" y="398"/>
                    <a:pt x="3078" y="609"/>
                  </a:cubicBezTo>
                  <a:cubicBezTo>
                    <a:pt x="3112" y="635"/>
                    <a:pt x="3148" y="646"/>
                    <a:pt x="3182" y="646"/>
                  </a:cubicBezTo>
                  <a:cubicBezTo>
                    <a:pt x="3301" y="646"/>
                    <a:pt x="3394" y="508"/>
                    <a:pt x="3292" y="406"/>
                  </a:cubicBezTo>
                  <a:cubicBezTo>
                    <a:pt x="3007" y="121"/>
                    <a:pt x="2663" y="0"/>
                    <a:pt x="230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4642;p52">
              <a:extLst>
                <a:ext uri="{FF2B5EF4-FFF2-40B4-BE49-F238E27FC236}">
                  <a16:creationId xmlns:a16="http://schemas.microsoft.com/office/drawing/2014/main" id="{77DCAA13-9C90-4EB4-BE27-506C1B51DEF0}"/>
                </a:ext>
              </a:extLst>
            </p:cNvPr>
            <p:cNvSpPr/>
            <p:nvPr/>
          </p:nvSpPr>
          <p:spPr>
            <a:xfrm>
              <a:off x="4330375" y="2109325"/>
              <a:ext cx="66025" cy="32550"/>
            </a:xfrm>
            <a:custGeom>
              <a:avLst/>
              <a:gdLst/>
              <a:ahLst/>
              <a:cxnLst/>
              <a:rect l="l" t="t" r="r" b="b"/>
              <a:pathLst>
                <a:path w="2641" h="1302" extrusionOk="0">
                  <a:moveTo>
                    <a:pt x="2316" y="1"/>
                  </a:moveTo>
                  <a:cubicBezTo>
                    <a:pt x="1639" y="1"/>
                    <a:pt x="166" y="907"/>
                    <a:pt x="33" y="1155"/>
                  </a:cubicBezTo>
                  <a:cubicBezTo>
                    <a:pt x="1" y="1219"/>
                    <a:pt x="55" y="1302"/>
                    <a:pt x="117" y="1302"/>
                  </a:cubicBezTo>
                  <a:cubicBezTo>
                    <a:pt x="125" y="1302"/>
                    <a:pt x="132" y="1301"/>
                    <a:pt x="140" y="1298"/>
                  </a:cubicBezTo>
                  <a:cubicBezTo>
                    <a:pt x="604" y="1179"/>
                    <a:pt x="1081" y="822"/>
                    <a:pt x="1509" y="619"/>
                  </a:cubicBezTo>
                  <a:cubicBezTo>
                    <a:pt x="1724" y="512"/>
                    <a:pt x="1938" y="405"/>
                    <a:pt x="2164" y="334"/>
                  </a:cubicBezTo>
                  <a:cubicBezTo>
                    <a:pt x="2319" y="286"/>
                    <a:pt x="2474" y="310"/>
                    <a:pt x="2617" y="250"/>
                  </a:cubicBezTo>
                  <a:cubicBezTo>
                    <a:pt x="2640" y="250"/>
                    <a:pt x="2640" y="215"/>
                    <a:pt x="2640" y="191"/>
                  </a:cubicBezTo>
                  <a:cubicBezTo>
                    <a:pt x="2603" y="56"/>
                    <a:pt x="2484" y="1"/>
                    <a:pt x="231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643;p52">
              <a:extLst>
                <a:ext uri="{FF2B5EF4-FFF2-40B4-BE49-F238E27FC236}">
                  <a16:creationId xmlns:a16="http://schemas.microsoft.com/office/drawing/2014/main" id="{76EE0EB0-7AFB-4B2B-99BD-3A1234AD7F26}"/>
                </a:ext>
              </a:extLst>
            </p:cNvPr>
            <p:cNvSpPr/>
            <p:nvPr/>
          </p:nvSpPr>
          <p:spPr>
            <a:xfrm>
              <a:off x="4277350" y="2085175"/>
              <a:ext cx="50875" cy="60800"/>
            </a:xfrm>
            <a:custGeom>
              <a:avLst/>
              <a:gdLst/>
              <a:ahLst/>
              <a:cxnLst/>
              <a:rect l="l" t="t" r="r" b="b"/>
              <a:pathLst>
                <a:path w="2035" h="2432" extrusionOk="0">
                  <a:moveTo>
                    <a:pt x="548" y="1"/>
                  </a:moveTo>
                  <a:cubicBezTo>
                    <a:pt x="417" y="1"/>
                    <a:pt x="288" y="30"/>
                    <a:pt x="166" y="97"/>
                  </a:cubicBezTo>
                  <a:cubicBezTo>
                    <a:pt x="0" y="190"/>
                    <a:pt x="95" y="399"/>
                    <a:pt x="254" y="399"/>
                  </a:cubicBezTo>
                  <a:cubicBezTo>
                    <a:pt x="279" y="399"/>
                    <a:pt x="305" y="394"/>
                    <a:pt x="332" y="383"/>
                  </a:cubicBezTo>
                  <a:cubicBezTo>
                    <a:pt x="390" y="356"/>
                    <a:pt x="453" y="345"/>
                    <a:pt x="517" y="345"/>
                  </a:cubicBezTo>
                  <a:cubicBezTo>
                    <a:pt x="862" y="345"/>
                    <a:pt x="1267" y="680"/>
                    <a:pt x="1428" y="930"/>
                  </a:cubicBezTo>
                  <a:cubicBezTo>
                    <a:pt x="1701" y="1359"/>
                    <a:pt x="1820" y="1907"/>
                    <a:pt x="1642" y="2395"/>
                  </a:cubicBezTo>
                  <a:cubicBezTo>
                    <a:pt x="1627" y="2418"/>
                    <a:pt x="1641" y="2431"/>
                    <a:pt x="1656" y="2431"/>
                  </a:cubicBezTo>
                  <a:cubicBezTo>
                    <a:pt x="1665" y="2431"/>
                    <a:pt x="1673" y="2427"/>
                    <a:pt x="1678" y="2419"/>
                  </a:cubicBezTo>
                  <a:cubicBezTo>
                    <a:pt x="2011" y="1847"/>
                    <a:pt x="2035" y="1109"/>
                    <a:pt x="1606" y="585"/>
                  </a:cubicBezTo>
                  <a:cubicBezTo>
                    <a:pt x="1363" y="279"/>
                    <a:pt x="951" y="1"/>
                    <a:pt x="5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4644;p52">
              <a:extLst>
                <a:ext uri="{FF2B5EF4-FFF2-40B4-BE49-F238E27FC236}">
                  <a16:creationId xmlns:a16="http://schemas.microsoft.com/office/drawing/2014/main" id="{77507275-288C-4797-84C7-05F4EEEFF474}"/>
                </a:ext>
              </a:extLst>
            </p:cNvPr>
            <p:cNvSpPr/>
            <p:nvPr/>
          </p:nvSpPr>
          <p:spPr>
            <a:xfrm>
              <a:off x="4279975" y="2090575"/>
              <a:ext cx="26525" cy="45175"/>
            </a:xfrm>
            <a:custGeom>
              <a:avLst/>
              <a:gdLst/>
              <a:ahLst/>
              <a:cxnLst/>
              <a:rect l="l" t="t" r="r" b="b"/>
              <a:pathLst>
                <a:path w="1061" h="1807" extrusionOk="0">
                  <a:moveTo>
                    <a:pt x="84" y="0"/>
                  </a:moveTo>
                  <a:cubicBezTo>
                    <a:pt x="37" y="12"/>
                    <a:pt x="1" y="83"/>
                    <a:pt x="37" y="119"/>
                  </a:cubicBezTo>
                  <a:cubicBezTo>
                    <a:pt x="263" y="322"/>
                    <a:pt x="406" y="607"/>
                    <a:pt x="477" y="893"/>
                  </a:cubicBezTo>
                  <a:cubicBezTo>
                    <a:pt x="537" y="1131"/>
                    <a:pt x="501" y="1512"/>
                    <a:pt x="656" y="1727"/>
                  </a:cubicBezTo>
                  <a:cubicBezTo>
                    <a:pt x="693" y="1780"/>
                    <a:pt x="744" y="1807"/>
                    <a:pt x="795" y="1807"/>
                  </a:cubicBezTo>
                  <a:cubicBezTo>
                    <a:pt x="858" y="1807"/>
                    <a:pt x="920" y="1765"/>
                    <a:pt x="953" y="1679"/>
                  </a:cubicBezTo>
                  <a:cubicBezTo>
                    <a:pt x="1061" y="1381"/>
                    <a:pt x="858" y="845"/>
                    <a:pt x="739" y="584"/>
                  </a:cubicBezTo>
                  <a:cubicBezTo>
                    <a:pt x="620" y="286"/>
                    <a:pt x="430" y="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645;p52">
              <a:extLst>
                <a:ext uri="{FF2B5EF4-FFF2-40B4-BE49-F238E27FC236}">
                  <a16:creationId xmlns:a16="http://schemas.microsoft.com/office/drawing/2014/main" id="{A929C91B-AC20-4D40-9E11-DE4018CCDDEE}"/>
                </a:ext>
              </a:extLst>
            </p:cNvPr>
            <p:cNvSpPr/>
            <p:nvPr/>
          </p:nvSpPr>
          <p:spPr>
            <a:xfrm>
              <a:off x="3741525" y="2496550"/>
              <a:ext cx="13425" cy="28925"/>
            </a:xfrm>
            <a:custGeom>
              <a:avLst/>
              <a:gdLst/>
              <a:ahLst/>
              <a:cxnLst/>
              <a:rect l="l" t="t" r="r" b="b"/>
              <a:pathLst>
                <a:path w="537" h="1157" extrusionOk="0">
                  <a:moveTo>
                    <a:pt x="372" y="0"/>
                  </a:moveTo>
                  <a:cubicBezTo>
                    <a:pt x="367" y="0"/>
                    <a:pt x="363" y="1"/>
                    <a:pt x="358" y="1"/>
                  </a:cubicBezTo>
                  <a:cubicBezTo>
                    <a:pt x="227" y="13"/>
                    <a:pt x="274" y="299"/>
                    <a:pt x="227" y="394"/>
                  </a:cubicBezTo>
                  <a:cubicBezTo>
                    <a:pt x="167" y="573"/>
                    <a:pt x="1" y="918"/>
                    <a:pt x="120" y="1108"/>
                  </a:cubicBezTo>
                  <a:cubicBezTo>
                    <a:pt x="143" y="1140"/>
                    <a:pt x="188" y="1156"/>
                    <a:pt x="237" y="1156"/>
                  </a:cubicBezTo>
                  <a:cubicBezTo>
                    <a:pt x="261" y="1156"/>
                    <a:pt x="286" y="1152"/>
                    <a:pt x="310" y="1144"/>
                  </a:cubicBezTo>
                  <a:cubicBezTo>
                    <a:pt x="489" y="1037"/>
                    <a:pt x="536" y="656"/>
                    <a:pt x="513" y="489"/>
                  </a:cubicBezTo>
                  <a:cubicBezTo>
                    <a:pt x="489" y="397"/>
                    <a:pt x="534" y="0"/>
                    <a:pt x="3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646;p52">
              <a:extLst>
                <a:ext uri="{FF2B5EF4-FFF2-40B4-BE49-F238E27FC236}">
                  <a16:creationId xmlns:a16="http://schemas.microsoft.com/office/drawing/2014/main" id="{340B63B3-E0C7-4555-ACD3-B299E23E13A2}"/>
                </a:ext>
              </a:extLst>
            </p:cNvPr>
            <p:cNvSpPr/>
            <p:nvPr/>
          </p:nvSpPr>
          <p:spPr>
            <a:xfrm>
              <a:off x="3681400" y="2464425"/>
              <a:ext cx="73850" cy="34000"/>
            </a:xfrm>
            <a:custGeom>
              <a:avLst/>
              <a:gdLst/>
              <a:ahLst/>
              <a:cxnLst/>
              <a:rect l="l" t="t" r="r" b="b"/>
              <a:pathLst>
                <a:path w="2954" h="1360" extrusionOk="0">
                  <a:moveTo>
                    <a:pt x="72" y="0"/>
                  </a:moveTo>
                  <a:cubicBezTo>
                    <a:pt x="24" y="0"/>
                    <a:pt x="1" y="72"/>
                    <a:pt x="24" y="107"/>
                  </a:cubicBezTo>
                  <a:cubicBezTo>
                    <a:pt x="429" y="477"/>
                    <a:pt x="1013" y="667"/>
                    <a:pt x="1525" y="822"/>
                  </a:cubicBezTo>
                  <a:cubicBezTo>
                    <a:pt x="1917" y="917"/>
                    <a:pt x="2417" y="989"/>
                    <a:pt x="2656" y="1334"/>
                  </a:cubicBezTo>
                  <a:cubicBezTo>
                    <a:pt x="2667" y="1350"/>
                    <a:pt x="2688" y="1359"/>
                    <a:pt x="2710" y="1359"/>
                  </a:cubicBezTo>
                  <a:cubicBezTo>
                    <a:pt x="2735" y="1359"/>
                    <a:pt x="2762" y="1347"/>
                    <a:pt x="2775" y="1322"/>
                  </a:cubicBezTo>
                  <a:cubicBezTo>
                    <a:pt x="2953" y="953"/>
                    <a:pt x="2382" y="727"/>
                    <a:pt x="2120" y="643"/>
                  </a:cubicBezTo>
                  <a:cubicBezTo>
                    <a:pt x="1846" y="536"/>
                    <a:pt x="1525" y="488"/>
                    <a:pt x="1227" y="393"/>
                  </a:cubicBezTo>
                  <a:cubicBezTo>
                    <a:pt x="846" y="250"/>
                    <a:pt x="477" y="48"/>
                    <a:pt x="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4647;p52">
              <a:extLst>
                <a:ext uri="{FF2B5EF4-FFF2-40B4-BE49-F238E27FC236}">
                  <a16:creationId xmlns:a16="http://schemas.microsoft.com/office/drawing/2014/main" id="{C2F61E49-A699-4F37-99EB-EDB0886F6585}"/>
                </a:ext>
              </a:extLst>
            </p:cNvPr>
            <p:cNvSpPr/>
            <p:nvPr/>
          </p:nvSpPr>
          <p:spPr>
            <a:xfrm>
              <a:off x="3679025" y="2464125"/>
              <a:ext cx="1500" cy="1225"/>
            </a:xfrm>
            <a:custGeom>
              <a:avLst/>
              <a:gdLst/>
              <a:ahLst/>
              <a:cxnLst/>
              <a:rect l="l" t="t" r="r" b="b"/>
              <a:pathLst>
                <a:path w="60" h="49" extrusionOk="0">
                  <a:moveTo>
                    <a:pt x="36" y="0"/>
                  </a:moveTo>
                  <a:cubicBezTo>
                    <a:pt x="0" y="12"/>
                    <a:pt x="0" y="48"/>
                    <a:pt x="36" y="48"/>
                  </a:cubicBezTo>
                  <a:cubicBezTo>
                    <a:pt x="60" y="48"/>
                    <a:pt x="60" y="0"/>
                    <a:pt x="3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4648;p52">
              <a:extLst>
                <a:ext uri="{FF2B5EF4-FFF2-40B4-BE49-F238E27FC236}">
                  <a16:creationId xmlns:a16="http://schemas.microsoft.com/office/drawing/2014/main" id="{877A2F1E-CC5C-4164-8FC5-3DC805BF64CC}"/>
                </a:ext>
              </a:extLst>
            </p:cNvPr>
            <p:cNvSpPr/>
            <p:nvPr/>
          </p:nvSpPr>
          <p:spPr>
            <a:xfrm>
              <a:off x="3620375" y="2457775"/>
              <a:ext cx="62825" cy="97100"/>
            </a:xfrm>
            <a:custGeom>
              <a:avLst/>
              <a:gdLst/>
              <a:ahLst/>
              <a:cxnLst/>
              <a:rect l="l" t="t" r="r" b="b"/>
              <a:pathLst>
                <a:path w="2513" h="3884" extrusionOk="0">
                  <a:moveTo>
                    <a:pt x="1979" y="0"/>
                  </a:moveTo>
                  <a:cubicBezTo>
                    <a:pt x="1566" y="0"/>
                    <a:pt x="1172" y="452"/>
                    <a:pt x="929" y="790"/>
                  </a:cubicBezTo>
                  <a:cubicBezTo>
                    <a:pt x="310" y="1683"/>
                    <a:pt x="13" y="2743"/>
                    <a:pt x="1" y="3814"/>
                  </a:cubicBezTo>
                  <a:cubicBezTo>
                    <a:pt x="1" y="3859"/>
                    <a:pt x="38" y="3883"/>
                    <a:pt x="77" y="3883"/>
                  </a:cubicBezTo>
                  <a:cubicBezTo>
                    <a:pt x="110" y="3883"/>
                    <a:pt x="144" y="3865"/>
                    <a:pt x="156" y="3826"/>
                  </a:cubicBezTo>
                  <a:cubicBezTo>
                    <a:pt x="287" y="3157"/>
                    <a:pt x="924" y="296"/>
                    <a:pt x="2038" y="296"/>
                  </a:cubicBezTo>
                  <a:cubicBezTo>
                    <a:pt x="2133" y="296"/>
                    <a:pt x="2232" y="317"/>
                    <a:pt x="2334" y="362"/>
                  </a:cubicBezTo>
                  <a:cubicBezTo>
                    <a:pt x="2347" y="367"/>
                    <a:pt x="2360" y="369"/>
                    <a:pt x="2372" y="369"/>
                  </a:cubicBezTo>
                  <a:cubicBezTo>
                    <a:pt x="2445" y="369"/>
                    <a:pt x="2512" y="290"/>
                    <a:pt x="2442" y="219"/>
                  </a:cubicBezTo>
                  <a:cubicBezTo>
                    <a:pt x="2289" y="63"/>
                    <a:pt x="2133" y="0"/>
                    <a:pt x="197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4649;p52">
              <a:extLst>
                <a:ext uri="{FF2B5EF4-FFF2-40B4-BE49-F238E27FC236}">
                  <a16:creationId xmlns:a16="http://schemas.microsoft.com/office/drawing/2014/main" id="{CB60F27B-2CB4-42F9-9426-D5DD5F3FB67C}"/>
                </a:ext>
              </a:extLst>
            </p:cNvPr>
            <p:cNvSpPr/>
            <p:nvPr/>
          </p:nvSpPr>
          <p:spPr>
            <a:xfrm>
              <a:off x="3619775" y="2555600"/>
              <a:ext cx="29200" cy="38025"/>
            </a:xfrm>
            <a:custGeom>
              <a:avLst/>
              <a:gdLst/>
              <a:ahLst/>
              <a:cxnLst/>
              <a:rect l="l" t="t" r="r" b="b"/>
              <a:pathLst>
                <a:path w="1168" h="1521" extrusionOk="0">
                  <a:moveTo>
                    <a:pt x="109" y="1"/>
                  </a:moveTo>
                  <a:cubicBezTo>
                    <a:pt x="94" y="1"/>
                    <a:pt x="84" y="13"/>
                    <a:pt x="84" y="32"/>
                  </a:cubicBezTo>
                  <a:cubicBezTo>
                    <a:pt x="1" y="199"/>
                    <a:pt x="37" y="282"/>
                    <a:pt x="96" y="437"/>
                  </a:cubicBezTo>
                  <a:cubicBezTo>
                    <a:pt x="168" y="628"/>
                    <a:pt x="156" y="866"/>
                    <a:pt x="275" y="1044"/>
                  </a:cubicBezTo>
                  <a:cubicBezTo>
                    <a:pt x="418" y="1235"/>
                    <a:pt x="811" y="1485"/>
                    <a:pt x="1061" y="1521"/>
                  </a:cubicBezTo>
                  <a:cubicBezTo>
                    <a:pt x="1132" y="1521"/>
                    <a:pt x="1168" y="1461"/>
                    <a:pt x="1156" y="1402"/>
                  </a:cubicBezTo>
                  <a:cubicBezTo>
                    <a:pt x="1108" y="1128"/>
                    <a:pt x="763" y="1032"/>
                    <a:pt x="572" y="866"/>
                  </a:cubicBezTo>
                  <a:cubicBezTo>
                    <a:pt x="406" y="735"/>
                    <a:pt x="263" y="640"/>
                    <a:pt x="239" y="401"/>
                  </a:cubicBezTo>
                  <a:cubicBezTo>
                    <a:pt x="227" y="223"/>
                    <a:pt x="263" y="175"/>
                    <a:pt x="156" y="32"/>
                  </a:cubicBezTo>
                  <a:cubicBezTo>
                    <a:pt x="139" y="10"/>
                    <a:pt x="122" y="1"/>
                    <a:pt x="10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4650;p52">
              <a:extLst>
                <a:ext uri="{FF2B5EF4-FFF2-40B4-BE49-F238E27FC236}">
                  <a16:creationId xmlns:a16="http://schemas.microsoft.com/office/drawing/2014/main" id="{24A9AD23-8045-449B-ADF5-32DA51D032BD}"/>
                </a:ext>
              </a:extLst>
            </p:cNvPr>
            <p:cNvSpPr/>
            <p:nvPr/>
          </p:nvSpPr>
          <p:spPr>
            <a:xfrm>
              <a:off x="3641625" y="2588150"/>
              <a:ext cx="20000" cy="35975"/>
            </a:xfrm>
            <a:custGeom>
              <a:avLst/>
              <a:gdLst/>
              <a:ahLst/>
              <a:cxnLst/>
              <a:rect l="l" t="t" r="r" b="b"/>
              <a:pathLst>
                <a:path w="800" h="1439" extrusionOk="0">
                  <a:moveTo>
                    <a:pt x="162" y="1"/>
                  </a:moveTo>
                  <a:cubicBezTo>
                    <a:pt x="84" y="1"/>
                    <a:pt x="1" y="96"/>
                    <a:pt x="44" y="171"/>
                  </a:cubicBezTo>
                  <a:cubicBezTo>
                    <a:pt x="115" y="385"/>
                    <a:pt x="246" y="540"/>
                    <a:pt x="294" y="766"/>
                  </a:cubicBezTo>
                  <a:cubicBezTo>
                    <a:pt x="341" y="981"/>
                    <a:pt x="365" y="1159"/>
                    <a:pt x="437" y="1350"/>
                  </a:cubicBezTo>
                  <a:cubicBezTo>
                    <a:pt x="466" y="1413"/>
                    <a:pt x="515" y="1439"/>
                    <a:pt x="566" y="1439"/>
                  </a:cubicBezTo>
                  <a:cubicBezTo>
                    <a:pt x="679" y="1439"/>
                    <a:pt x="800" y="1311"/>
                    <a:pt x="734" y="1171"/>
                  </a:cubicBezTo>
                  <a:cubicBezTo>
                    <a:pt x="579" y="778"/>
                    <a:pt x="651" y="207"/>
                    <a:pt x="187" y="4"/>
                  </a:cubicBezTo>
                  <a:cubicBezTo>
                    <a:pt x="179" y="2"/>
                    <a:pt x="170" y="1"/>
                    <a:pt x="16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4651;p52">
              <a:extLst>
                <a:ext uri="{FF2B5EF4-FFF2-40B4-BE49-F238E27FC236}">
                  <a16:creationId xmlns:a16="http://schemas.microsoft.com/office/drawing/2014/main" id="{A9311959-1C3A-4BC2-A3F6-1354FD1D440D}"/>
                </a:ext>
              </a:extLst>
            </p:cNvPr>
            <p:cNvSpPr/>
            <p:nvPr/>
          </p:nvSpPr>
          <p:spPr>
            <a:xfrm>
              <a:off x="3656700" y="2558625"/>
              <a:ext cx="109850" cy="70225"/>
            </a:xfrm>
            <a:custGeom>
              <a:avLst/>
              <a:gdLst/>
              <a:ahLst/>
              <a:cxnLst/>
              <a:rect l="l" t="t" r="r" b="b"/>
              <a:pathLst>
                <a:path w="4394" h="2809" extrusionOk="0">
                  <a:moveTo>
                    <a:pt x="4340" y="1"/>
                  </a:moveTo>
                  <a:cubicBezTo>
                    <a:pt x="4334" y="1"/>
                    <a:pt x="4328" y="7"/>
                    <a:pt x="4322" y="19"/>
                  </a:cubicBezTo>
                  <a:cubicBezTo>
                    <a:pt x="3703" y="459"/>
                    <a:pt x="3215" y="1090"/>
                    <a:pt x="2572" y="1519"/>
                  </a:cubicBezTo>
                  <a:cubicBezTo>
                    <a:pt x="2239" y="1757"/>
                    <a:pt x="1870" y="2043"/>
                    <a:pt x="1500" y="2233"/>
                  </a:cubicBezTo>
                  <a:cubicBezTo>
                    <a:pt x="1036" y="2483"/>
                    <a:pt x="548" y="2412"/>
                    <a:pt x="72" y="2555"/>
                  </a:cubicBezTo>
                  <a:cubicBezTo>
                    <a:pt x="0" y="2590"/>
                    <a:pt x="12" y="2697"/>
                    <a:pt x="72" y="2709"/>
                  </a:cubicBezTo>
                  <a:cubicBezTo>
                    <a:pt x="281" y="2778"/>
                    <a:pt x="468" y="2809"/>
                    <a:pt x="639" y="2809"/>
                  </a:cubicBezTo>
                  <a:cubicBezTo>
                    <a:pt x="1384" y="2809"/>
                    <a:pt x="1828" y="2234"/>
                    <a:pt x="2477" y="1769"/>
                  </a:cubicBezTo>
                  <a:cubicBezTo>
                    <a:pt x="3215" y="1233"/>
                    <a:pt x="4167" y="1102"/>
                    <a:pt x="4394" y="78"/>
                  </a:cubicBezTo>
                  <a:cubicBezTo>
                    <a:pt x="4394" y="42"/>
                    <a:pt x="4394" y="30"/>
                    <a:pt x="4358" y="19"/>
                  </a:cubicBezTo>
                  <a:cubicBezTo>
                    <a:pt x="4352" y="7"/>
                    <a:pt x="4346" y="1"/>
                    <a:pt x="43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4652;p52">
              <a:extLst>
                <a:ext uri="{FF2B5EF4-FFF2-40B4-BE49-F238E27FC236}">
                  <a16:creationId xmlns:a16="http://schemas.microsoft.com/office/drawing/2014/main" id="{9CA0B816-E87F-4FE9-98BA-433C2D621C5A}"/>
                </a:ext>
              </a:extLst>
            </p:cNvPr>
            <p:cNvSpPr/>
            <p:nvPr/>
          </p:nvSpPr>
          <p:spPr>
            <a:xfrm>
              <a:off x="3742725" y="2511075"/>
              <a:ext cx="27100" cy="61000"/>
            </a:xfrm>
            <a:custGeom>
              <a:avLst/>
              <a:gdLst/>
              <a:ahLst/>
              <a:cxnLst/>
              <a:rect l="l" t="t" r="r" b="b"/>
              <a:pathLst>
                <a:path w="1084" h="2440" extrusionOk="0">
                  <a:moveTo>
                    <a:pt x="269" y="0"/>
                  </a:moveTo>
                  <a:cubicBezTo>
                    <a:pt x="261" y="0"/>
                    <a:pt x="254" y="4"/>
                    <a:pt x="250" y="16"/>
                  </a:cubicBezTo>
                  <a:cubicBezTo>
                    <a:pt x="84" y="289"/>
                    <a:pt x="0" y="575"/>
                    <a:pt x="167" y="873"/>
                  </a:cubicBezTo>
                  <a:cubicBezTo>
                    <a:pt x="262" y="1063"/>
                    <a:pt x="429" y="1159"/>
                    <a:pt x="560" y="1301"/>
                  </a:cubicBezTo>
                  <a:cubicBezTo>
                    <a:pt x="857" y="1682"/>
                    <a:pt x="596" y="1980"/>
                    <a:pt x="524" y="2349"/>
                  </a:cubicBezTo>
                  <a:cubicBezTo>
                    <a:pt x="507" y="2401"/>
                    <a:pt x="545" y="2440"/>
                    <a:pt x="591" y="2440"/>
                  </a:cubicBezTo>
                  <a:cubicBezTo>
                    <a:pt x="608" y="2440"/>
                    <a:pt x="627" y="2434"/>
                    <a:pt x="643" y="2421"/>
                  </a:cubicBezTo>
                  <a:cubicBezTo>
                    <a:pt x="917" y="2194"/>
                    <a:pt x="1084" y="1730"/>
                    <a:pt x="941" y="1385"/>
                  </a:cubicBezTo>
                  <a:cubicBezTo>
                    <a:pt x="846" y="1170"/>
                    <a:pt x="679" y="1063"/>
                    <a:pt x="524" y="932"/>
                  </a:cubicBezTo>
                  <a:cubicBezTo>
                    <a:pt x="191" y="647"/>
                    <a:pt x="143" y="444"/>
                    <a:pt x="286" y="27"/>
                  </a:cubicBezTo>
                  <a:cubicBezTo>
                    <a:pt x="302" y="19"/>
                    <a:pt x="285" y="0"/>
                    <a:pt x="2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653;p52">
              <a:extLst>
                <a:ext uri="{FF2B5EF4-FFF2-40B4-BE49-F238E27FC236}">
                  <a16:creationId xmlns:a16="http://schemas.microsoft.com/office/drawing/2014/main" id="{F21F4FAB-81E4-4CDB-A928-D1B901063AF2}"/>
                </a:ext>
              </a:extLst>
            </p:cNvPr>
            <p:cNvSpPr/>
            <p:nvPr/>
          </p:nvSpPr>
          <p:spPr>
            <a:xfrm>
              <a:off x="3923675" y="3498475"/>
              <a:ext cx="70300" cy="54875"/>
            </a:xfrm>
            <a:custGeom>
              <a:avLst/>
              <a:gdLst/>
              <a:ahLst/>
              <a:cxnLst/>
              <a:rect l="l" t="t" r="r" b="b"/>
              <a:pathLst>
                <a:path w="2812" h="2195" extrusionOk="0">
                  <a:moveTo>
                    <a:pt x="2609" y="1"/>
                  </a:moveTo>
                  <a:cubicBezTo>
                    <a:pt x="2430" y="12"/>
                    <a:pt x="2359" y="143"/>
                    <a:pt x="2251" y="262"/>
                  </a:cubicBezTo>
                  <a:cubicBezTo>
                    <a:pt x="2061" y="477"/>
                    <a:pt x="1847" y="667"/>
                    <a:pt x="1644" y="858"/>
                  </a:cubicBezTo>
                  <a:cubicBezTo>
                    <a:pt x="1228" y="1227"/>
                    <a:pt x="704" y="1691"/>
                    <a:pt x="168" y="1870"/>
                  </a:cubicBezTo>
                  <a:cubicBezTo>
                    <a:pt x="0" y="1948"/>
                    <a:pt x="63" y="2195"/>
                    <a:pt x="230" y="2195"/>
                  </a:cubicBezTo>
                  <a:cubicBezTo>
                    <a:pt x="240" y="2195"/>
                    <a:pt x="252" y="2193"/>
                    <a:pt x="263" y="2191"/>
                  </a:cubicBezTo>
                  <a:cubicBezTo>
                    <a:pt x="858" y="2048"/>
                    <a:pt x="1323" y="1667"/>
                    <a:pt x="1763" y="1263"/>
                  </a:cubicBezTo>
                  <a:cubicBezTo>
                    <a:pt x="2013" y="1036"/>
                    <a:pt x="2811" y="465"/>
                    <a:pt x="2716" y="72"/>
                  </a:cubicBezTo>
                  <a:cubicBezTo>
                    <a:pt x="2704" y="24"/>
                    <a:pt x="2656" y="1"/>
                    <a:pt x="260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4654;p52">
              <a:extLst>
                <a:ext uri="{FF2B5EF4-FFF2-40B4-BE49-F238E27FC236}">
                  <a16:creationId xmlns:a16="http://schemas.microsoft.com/office/drawing/2014/main" id="{1E7A03A1-C3B2-4CFE-AA36-8B1E028B6D6F}"/>
                </a:ext>
              </a:extLst>
            </p:cNvPr>
            <p:cNvSpPr/>
            <p:nvPr/>
          </p:nvSpPr>
          <p:spPr>
            <a:xfrm>
              <a:off x="3979350" y="3424950"/>
              <a:ext cx="24075" cy="79000"/>
            </a:xfrm>
            <a:custGeom>
              <a:avLst/>
              <a:gdLst/>
              <a:ahLst/>
              <a:cxnLst/>
              <a:rect l="l" t="t" r="r" b="b"/>
              <a:pathLst>
                <a:path w="963" h="3160" extrusionOk="0">
                  <a:moveTo>
                    <a:pt x="888" y="0"/>
                  </a:moveTo>
                  <a:cubicBezTo>
                    <a:pt x="874" y="0"/>
                    <a:pt x="860" y="4"/>
                    <a:pt x="846" y="13"/>
                  </a:cubicBezTo>
                  <a:cubicBezTo>
                    <a:pt x="417" y="215"/>
                    <a:pt x="191" y="703"/>
                    <a:pt x="120" y="1156"/>
                  </a:cubicBezTo>
                  <a:cubicBezTo>
                    <a:pt x="1" y="1834"/>
                    <a:pt x="536" y="2370"/>
                    <a:pt x="263" y="3049"/>
                  </a:cubicBezTo>
                  <a:cubicBezTo>
                    <a:pt x="239" y="3112"/>
                    <a:pt x="300" y="3160"/>
                    <a:pt x="357" y="3160"/>
                  </a:cubicBezTo>
                  <a:cubicBezTo>
                    <a:pt x="386" y="3160"/>
                    <a:pt x="413" y="3148"/>
                    <a:pt x="429" y="3120"/>
                  </a:cubicBezTo>
                  <a:cubicBezTo>
                    <a:pt x="656" y="2715"/>
                    <a:pt x="608" y="2370"/>
                    <a:pt x="536" y="1930"/>
                  </a:cubicBezTo>
                  <a:cubicBezTo>
                    <a:pt x="465" y="1513"/>
                    <a:pt x="441" y="1156"/>
                    <a:pt x="644" y="751"/>
                  </a:cubicBezTo>
                  <a:cubicBezTo>
                    <a:pt x="739" y="525"/>
                    <a:pt x="894" y="322"/>
                    <a:pt x="953" y="84"/>
                  </a:cubicBezTo>
                  <a:cubicBezTo>
                    <a:pt x="962" y="39"/>
                    <a:pt x="930" y="0"/>
                    <a:pt x="88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4655;p52">
              <a:extLst>
                <a:ext uri="{FF2B5EF4-FFF2-40B4-BE49-F238E27FC236}">
                  <a16:creationId xmlns:a16="http://schemas.microsoft.com/office/drawing/2014/main" id="{7E47DD42-2D81-4FF1-9BA4-C0398C3113C8}"/>
                </a:ext>
              </a:extLst>
            </p:cNvPr>
            <p:cNvSpPr/>
            <p:nvPr/>
          </p:nvSpPr>
          <p:spPr>
            <a:xfrm>
              <a:off x="3999300" y="3359375"/>
              <a:ext cx="80100" cy="67825"/>
            </a:xfrm>
            <a:custGeom>
              <a:avLst/>
              <a:gdLst/>
              <a:ahLst/>
              <a:cxnLst/>
              <a:rect l="l" t="t" r="r" b="b"/>
              <a:pathLst>
                <a:path w="3204" h="2713" extrusionOk="0">
                  <a:moveTo>
                    <a:pt x="2914" y="1"/>
                  </a:moveTo>
                  <a:cubicBezTo>
                    <a:pt x="2405" y="1"/>
                    <a:pt x="1657" y="595"/>
                    <a:pt x="1358" y="814"/>
                  </a:cubicBezTo>
                  <a:cubicBezTo>
                    <a:pt x="834" y="1219"/>
                    <a:pt x="0" y="1921"/>
                    <a:pt x="48" y="2659"/>
                  </a:cubicBezTo>
                  <a:cubicBezTo>
                    <a:pt x="56" y="2691"/>
                    <a:pt x="96" y="2712"/>
                    <a:pt x="128" y="2712"/>
                  </a:cubicBezTo>
                  <a:cubicBezTo>
                    <a:pt x="145" y="2712"/>
                    <a:pt x="159" y="2707"/>
                    <a:pt x="167" y="2695"/>
                  </a:cubicBezTo>
                  <a:cubicBezTo>
                    <a:pt x="679" y="2136"/>
                    <a:pt x="989" y="1528"/>
                    <a:pt x="1596" y="1064"/>
                  </a:cubicBezTo>
                  <a:cubicBezTo>
                    <a:pt x="1929" y="826"/>
                    <a:pt x="2263" y="623"/>
                    <a:pt x="2620" y="469"/>
                  </a:cubicBezTo>
                  <a:cubicBezTo>
                    <a:pt x="2846" y="385"/>
                    <a:pt x="3072" y="350"/>
                    <a:pt x="3191" y="135"/>
                  </a:cubicBezTo>
                  <a:cubicBezTo>
                    <a:pt x="3203" y="100"/>
                    <a:pt x="3191" y="88"/>
                    <a:pt x="3179" y="76"/>
                  </a:cubicBezTo>
                  <a:cubicBezTo>
                    <a:pt x="3104" y="23"/>
                    <a:pt x="3013" y="1"/>
                    <a:pt x="29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4656;p52">
              <a:extLst>
                <a:ext uri="{FF2B5EF4-FFF2-40B4-BE49-F238E27FC236}">
                  <a16:creationId xmlns:a16="http://schemas.microsoft.com/office/drawing/2014/main" id="{9F494EE4-44C7-4C03-9304-4B23EC268AF8}"/>
                </a:ext>
              </a:extLst>
            </p:cNvPr>
            <p:cNvSpPr/>
            <p:nvPr/>
          </p:nvSpPr>
          <p:spPr>
            <a:xfrm>
              <a:off x="4068050" y="3361925"/>
              <a:ext cx="124150" cy="38950"/>
            </a:xfrm>
            <a:custGeom>
              <a:avLst/>
              <a:gdLst/>
              <a:ahLst/>
              <a:cxnLst/>
              <a:rect l="l" t="t" r="r" b="b"/>
              <a:pathLst>
                <a:path w="4966" h="1558" extrusionOk="0">
                  <a:moveTo>
                    <a:pt x="1229" y="0"/>
                  </a:moveTo>
                  <a:cubicBezTo>
                    <a:pt x="823" y="0"/>
                    <a:pt x="415" y="72"/>
                    <a:pt x="1" y="212"/>
                  </a:cubicBezTo>
                  <a:cubicBezTo>
                    <a:pt x="13" y="212"/>
                    <a:pt x="13" y="236"/>
                    <a:pt x="25" y="236"/>
                  </a:cubicBezTo>
                  <a:cubicBezTo>
                    <a:pt x="906" y="283"/>
                    <a:pt x="1668" y="331"/>
                    <a:pt x="2513" y="664"/>
                  </a:cubicBezTo>
                  <a:cubicBezTo>
                    <a:pt x="3239" y="950"/>
                    <a:pt x="4096" y="1545"/>
                    <a:pt x="4894" y="1557"/>
                  </a:cubicBezTo>
                  <a:cubicBezTo>
                    <a:pt x="4918" y="1557"/>
                    <a:pt x="4966" y="1522"/>
                    <a:pt x="4930" y="1486"/>
                  </a:cubicBezTo>
                  <a:cubicBezTo>
                    <a:pt x="4430" y="831"/>
                    <a:pt x="3251" y="521"/>
                    <a:pt x="2489" y="236"/>
                  </a:cubicBezTo>
                  <a:cubicBezTo>
                    <a:pt x="2070" y="78"/>
                    <a:pt x="1651" y="0"/>
                    <a:pt x="122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4657;p52">
              <a:extLst>
                <a:ext uri="{FF2B5EF4-FFF2-40B4-BE49-F238E27FC236}">
                  <a16:creationId xmlns:a16="http://schemas.microsoft.com/office/drawing/2014/main" id="{44BC7D99-6D2E-48E4-B789-8C963033F30A}"/>
                </a:ext>
              </a:extLst>
            </p:cNvPr>
            <p:cNvSpPr/>
            <p:nvPr/>
          </p:nvSpPr>
          <p:spPr>
            <a:xfrm>
              <a:off x="4180625" y="3396650"/>
              <a:ext cx="132000" cy="106525"/>
            </a:xfrm>
            <a:custGeom>
              <a:avLst/>
              <a:gdLst/>
              <a:ahLst/>
              <a:cxnLst/>
              <a:rect l="l" t="t" r="r" b="b"/>
              <a:pathLst>
                <a:path w="5280" h="4261" extrusionOk="0">
                  <a:moveTo>
                    <a:pt x="95" y="1"/>
                  </a:moveTo>
                  <a:cubicBezTo>
                    <a:pt x="31" y="1"/>
                    <a:pt x="1" y="99"/>
                    <a:pt x="46" y="145"/>
                  </a:cubicBezTo>
                  <a:cubicBezTo>
                    <a:pt x="451" y="478"/>
                    <a:pt x="760" y="907"/>
                    <a:pt x="1177" y="1228"/>
                  </a:cubicBezTo>
                  <a:cubicBezTo>
                    <a:pt x="1558" y="1526"/>
                    <a:pt x="2022" y="1752"/>
                    <a:pt x="2475" y="1954"/>
                  </a:cubicBezTo>
                  <a:cubicBezTo>
                    <a:pt x="3606" y="2490"/>
                    <a:pt x="4558" y="2859"/>
                    <a:pt x="4951" y="4145"/>
                  </a:cubicBezTo>
                  <a:cubicBezTo>
                    <a:pt x="4979" y="4222"/>
                    <a:pt x="5051" y="4260"/>
                    <a:pt x="5121" y="4260"/>
                  </a:cubicBezTo>
                  <a:cubicBezTo>
                    <a:pt x="5202" y="4260"/>
                    <a:pt x="5279" y="4207"/>
                    <a:pt x="5273" y="4097"/>
                  </a:cubicBezTo>
                  <a:cubicBezTo>
                    <a:pt x="5189" y="2907"/>
                    <a:pt x="4154" y="2300"/>
                    <a:pt x="3189" y="1859"/>
                  </a:cubicBezTo>
                  <a:cubicBezTo>
                    <a:pt x="2594" y="1585"/>
                    <a:pt x="1951" y="1335"/>
                    <a:pt x="1439" y="930"/>
                  </a:cubicBezTo>
                  <a:cubicBezTo>
                    <a:pt x="998" y="585"/>
                    <a:pt x="701" y="73"/>
                    <a:pt x="105" y="2"/>
                  </a:cubicBezTo>
                  <a:cubicBezTo>
                    <a:pt x="102" y="1"/>
                    <a:pt x="98" y="1"/>
                    <a:pt x="9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4658;p52">
              <a:extLst>
                <a:ext uri="{FF2B5EF4-FFF2-40B4-BE49-F238E27FC236}">
                  <a16:creationId xmlns:a16="http://schemas.microsoft.com/office/drawing/2014/main" id="{59D78473-C01C-4728-9488-786630001BD9}"/>
                </a:ext>
              </a:extLst>
            </p:cNvPr>
            <p:cNvSpPr/>
            <p:nvPr/>
          </p:nvSpPr>
          <p:spPr>
            <a:xfrm>
              <a:off x="4305300" y="3496100"/>
              <a:ext cx="95125" cy="38775"/>
            </a:xfrm>
            <a:custGeom>
              <a:avLst/>
              <a:gdLst/>
              <a:ahLst/>
              <a:cxnLst/>
              <a:rect l="l" t="t" r="r" b="b"/>
              <a:pathLst>
                <a:path w="3805" h="1551" extrusionOk="0">
                  <a:moveTo>
                    <a:pt x="83" y="0"/>
                  </a:moveTo>
                  <a:lnTo>
                    <a:pt x="83" y="0"/>
                  </a:lnTo>
                  <a:cubicBezTo>
                    <a:pt x="0" y="500"/>
                    <a:pt x="405" y="631"/>
                    <a:pt x="833" y="631"/>
                  </a:cubicBezTo>
                  <a:cubicBezTo>
                    <a:pt x="1322" y="643"/>
                    <a:pt x="1691" y="596"/>
                    <a:pt x="2167" y="810"/>
                  </a:cubicBezTo>
                  <a:cubicBezTo>
                    <a:pt x="2667" y="1012"/>
                    <a:pt x="3084" y="1477"/>
                    <a:pt x="3596" y="1548"/>
                  </a:cubicBezTo>
                  <a:cubicBezTo>
                    <a:pt x="3606" y="1550"/>
                    <a:pt x="3617" y="1551"/>
                    <a:pt x="3627" y="1551"/>
                  </a:cubicBezTo>
                  <a:cubicBezTo>
                    <a:pt x="3748" y="1551"/>
                    <a:pt x="3805" y="1422"/>
                    <a:pt x="3739" y="1334"/>
                  </a:cubicBezTo>
                  <a:cubicBezTo>
                    <a:pt x="3334" y="858"/>
                    <a:pt x="2465" y="465"/>
                    <a:pt x="1869" y="286"/>
                  </a:cubicBezTo>
                  <a:cubicBezTo>
                    <a:pt x="1793" y="268"/>
                    <a:pt x="1701" y="262"/>
                    <a:pt x="1601" y="262"/>
                  </a:cubicBezTo>
                  <a:cubicBezTo>
                    <a:pt x="1382" y="262"/>
                    <a:pt x="1118" y="291"/>
                    <a:pt x="869" y="291"/>
                  </a:cubicBezTo>
                  <a:cubicBezTo>
                    <a:pt x="535" y="291"/>
                    <a:pt x="226" y="240"/>
                    <a:pt x="8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4659;p52">
              <a:extLst>
                <a:ext uri="{FF2B5EF4-FFF2-40B4-BE49-F238E27FC236}">
                  <a16:creationId xmlns:a16="http://schemas.microsoft.com/office/drawing/2014/main" id="{4A46650F-C7DE-4C04-8C8E-FD2159CFFD75}"/>
                </a:ext>
              </a:extLst>
            </p:cNvPr>
            <p:cNvSpPr/>
            <p:nvPr/>
          </p:nvSpPr>
          <p:spPr>
            <a:xfrm>
              <a:off x="3889425" y="2500025"/>
              <a:ext cx="34600" cy="53125"/>
            </a:xfrm>
            <a:custGeom>
              <a:avLst/>
              <a:gdLst/>
              <a:ahLst/>
              <a:cxnLst/>
              <a:rect l="l" t="t" r="r" b="b"/>
              <a:pathLst>
                <a:path w="1384" h="2125" extrusionOk="0">
                  <a:moveTo>
                    <a:pt x="1285" y="1"/>
                  </a:moveTo>
                  <a:cubicBezTo>
                    <a:pt x="1277" y="1"/>
                    <a:pt x="1270" y="2"/>
                    <a:pt x="1264" y="5"/>
                  </a:cubicBezTo>
                  <a:cubicBezTo>
                    <a:pt x="1109" y="77"/>
                    <a:pt x="1109" y="160"/>
                    <a:pt x="1038" y="303"/>
                  </a:cubicBezTo>
                  <a:cubicBezTo>
                    <a:pt x="931" y="493"/>
                    <a:pt x="812" y="696"/>
                    <a:pt x="704" y="886"/>
                  </a:cubicBezTo>
                  <a:cubicBezTo>
                    <a:pt x="514" y="1243"/>
                    <a:pt x="323" y="1577"/>
                    <a:pt x="73" y="1910"/>
                  </a:cubicBezTo>
                  <a:cubicBezTo>
                    <a:pt x="1" y="2010"/>
                    <a:pt x="123" y="2125"/>
                    <a:pt x="238" y="2125"/>
                  </a:cubicBezTo>
                  <a:cubicBezTo>
                    <a:pt x="273" y="2125"/>
                    <a:pt x="307" y="2114"/>
                    <a:pt x="335" y="2089"/>
                  </a:cubicBezTo>
                  <a:cubicBezTo>
                    <a:pt x="645" y="1827"/>
                    <a:pt x="847" y="1446"/>
                    <a:pt x="990" y="1077"/>
                  </a:cubicBezTo>
                  <a:lnTo>
                    <a:pt x="1216" y="493"/>
                  </a:lnTo>
                  <a:cubicBezTo>
                    <a:pt x="1276" y="315"/>
                    <a:pt x="1383" y="219"/>
                    <a:pt x="1335" y="41"/>
                  </a:cubicBezTo>
                  <a:cubicBezTo>
                    <a:pt x="1335" y="14"/>
                    <a:pt x="1309" y="1"/>
                    <a:pt x="12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4660;p52">
              <a:extLst>
                <a:ext uri="{FF2B5EF4-FFF2-40B4-BE49-F238E27FC236}">
                  <a16:creationId xmlns:a16="http://schemas.microsoft.com/office/drawing/2014/main" id="{84D92EB3-C851-4119-B286-1CC06C00A97A}"/>
                </a:ext>
              </a:extLst>
            </p:cNvPr>
            <p:cNvSpPr/>
            <p:nvPr/>
          </p:nvSpPr>
          <p:spPr>
            <a:xfrm>
              <a:off x="3922575" y="2394600"/>
              <a:ext cx="80300" cy="116750"/>
            </a:xfrm>
            <a:custGeom>
              <a:avLst/>
              <a:gdLst/>
              <a:ahLst/>
              <a:cxnLst/>
              <a:rect l="l" t="t" r="r" b="b"/>
              <a:pathLst>
                <a:path w="3212" h="4670" extrusionOk="0">
                  <a:moveTo>
                    <a:pt x="3084" y="0"/>
                  </a:moveTo>
                  <a:cubicBezTo>
                    <a:pt x="3048" y="0"/>
                    <a:pt x="3011" y="17"/>
                    <a:pt x="2986" y="55"/>
                  </a:cubicBezTo>
                  <a:cubicBezTo>
                    <a:pt x="2403" y="900"/>
                    <a:pt x="1903" y="1912"/>
                    <a:pt x="1510" y="2865"/>
                  </a:cubicBezTo>
                  <a:lnTo>
                    <a:pt x="1105" y="3853"/>
                  </a:lnTo>
                  <a:cubicBezTo>
                    <a:pt x="1069" y="3936"/>
                    <a:pt x="950" y="4294"/>
                    <a:pt x="902" y="4329"/>
                  </a:cubicBezTo>
                  <a:cubicBezTo>
                    <a:pt x="880" y="4339"/>
                    <a:pt x="854" y="4344"/>
                    <a:pt x="826" y="4344"/>
                  </a:cubicBezTo>
                  <a:cubicBezTo>
                    <a:pt x="640" y="4344"/>
                    <a:pt x="351" y="4155"/>
                    <a:pt x="112" y="4155"/>
                  </a:cubicBezTo>
                  <a:cubicBezTo>
                    <a:pt x="85" y="4155"/>
                    <a:pt x="59" y="4157"/>
                    <a:pt x="33" y="4163"/>
                  </a:cubicBezTo>
                  <a:cubicBezTo>
                    <a:pt x="31" y="4161"/>
                    <a:pt x="28" y="4161"/>
                    <a:pt x="26" y="4161"/>
                  </a:cubicBezTo>
                  <a:cubicBezTo>
                    <a:pt x="7" y="4161"/>
                    <a:pt x="0" y="4201"/>
                    <a:pt x="21" y="4222"/>
                  </a:cubicBezTo>
                  <a:cubicBezTo>
                    <a:pt x="171" y="4412"/>
                    <a:pt x="489" y="4669"/>
                    <a:pt x="771" y="4669"/>
                  </a:cubicBezTo>
                  <a:cubicBezTo>
                    <a:pt x="824" y="4669"/>
                    <a:pt x="877" y="4660"/>
                    <a:pt x="926" y="4639"/>
                  </a:cubicBezTo>
                  <a:cubicBezTo>
                    <a:pt x="1272" y="4496"/>
                    <a:pt x="1450" y="3853"/>
                    <a:pt x="1581" y="3555"/>
                  </a:cubicBezTo>
                  <a:cubicBezTo>
                    <a:pt x="1855" y="2960"/>
                    <a:pt x="2117" y="2365"/>
                    <a:pt x="2438" y="1781"/>
                  </a:cubicBezTo>
                  <a:cubicBezTo>
                    <a:pt x="2712" y="1257"/>
                    <a:pt x="3057" y="745"/>
                    <a:pt x="3188" y="150"/>
                  </a:cubicBezTo>
                  <a:cubicBezTo>
                    <a:pt x="3212" y="58"/>
                    <a:pt x="3150" y="0"/>
                    <a:pt x="30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4661;p52">
              <a:extLst>
                <a:ext uri="{FF2B5EF4-FFF2-40B4-BE49-F238E27FC236}">
                  <a16:creationId xmlns:a16="http://schemas.microsoft.com/office/drawing/2014/main" id="{6F077892-6CFA-4978-946E-FDD52E46F8F5}"/>
                </a:ext>
              </a:extLst>
            </p:cNvPr>
            <p:cNvSpPr/>
            <p:nvPr/>
          </p:nvSpPr>
          <p:spPr>
            <a:xfrm>
              <a:off x="4001975" y="2389150"/>
              <a:ext cx="1725" cy="1175"/>
            </a:xfrm>
            <a:custGeom>
              <a:avLst/>
              <a:gdLst/>
              <a:ahLst/>
              <a:cxnLst/>
              <a:rect l="l" t="t" r="r" b="b"/>
              <a:pathLst>
                <a:path w="69" h="47" extrusionOk="0">
                  <a:moveTo>
                    <a:pt x="59" y="1"/>
                  </a:moveTo>
                  <a:cubicBezTo>
                    <a:pt x="56" y="1"/>
                    <a:pt x="52" y="4"/>
                    <a:pt x="48" y="11"/>
                  </a:cubicBezTo>
                  <a:lnTo>
                    <a:pt x="12" y="35"/>
                  </a:lnTo>
                  <a:cubicBezTo>
                    <a:pt x="1" y="35"/>
                    <a:pt x="12" y="47"/>
                    <a:pt x="36" y="47"/>
                  </a:cubicBezTo>
                  <a:lnTo>
                    <a:pt x="60" y="23"/>
                  </a:lnTo>
                  <a:cubicBezTo>
                    <a:pt x="68" y="15"/>
                    <a:pt x="65" y="1"/>
                    <a:pt x="5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4662;p52">
              <a:extLst>
                <a:ext uri="{FF2B5EF4-FFF2-40B4-BE49-F238E27FC236}">
                  <a16:creationId xmlns:a16="http://schemas.microsoft.com/office/drawing/2014/main" id="{532780D2-D4CF-4EFF-9920-C8FFF517401B}"/>
                </a:ext>
              </a:extLst>
            </p:cNvPr>
            <p:cNvSpPr/>
            <p:nvPr/>
          </p:nvSpPr>
          <p:spPr>
            <a:xfrm>
              <a:off x="4001550" y="2377800"/>
              <a:ext cx="45100" cy="45575"/>
            </a:xfrm>
            <a:custGeom>
              <a:avLst/>
              <a:gdLst/>
              <a:ahLst/>
              <a:cxnLst/>
              <a:rect l="l" t="t" r="r" b="b"/>
              <a:pathLst>
                <a:path w="1804" h="1823" extrusionOk="0">
                  <a:moveTo>
                    <a:pt x="482" y="1"/>
                  </a:moveTo>
                  <a:cubicBezTo>
                    <a:pt x="184" y="13"/>
                    <a:pt x="137" y="239"/>
                    <a:pt x="18" y="465"/>
                  </a:cubicBezTo>
                  <a:cubicBezTo>
                    <a:pt x="1" y="490"/>
                    <a:pt x="14" y="515"/>
                    <a:pt x="35" y="515"/>
                  </a:cubicBezTo>
                  <a:cubicBezTo>
                    <a:pt x="44" y="515"/>
                    <a:pt x="55" y="511"/>
                    <a:pt x="65" y="501"/>
                  </a:cubicBezTo>
                  <a:cubicBezTo>
                    <a:pt x="181" y="346"/>
                    <a:pt x="304" y="285"/>
                    <a:pt x="425" y="285"/>
                  </a:cubicBezTo>
                  <a:cubicBezTo>
                    <a:pt x="704" y="285"/>
                    <a:pt x="975" y="609"/>
                    <a:pt x="1125" y="858"/>
                  </a:cubicBezTo>
                  <a:cubicBezTo>
                    <a:pt x="1303" y="1144"/>
                    <a:pt x="1434" y="1632"/>
                    <a:pt x="1732" y="1810"/>
                  </a:cubicBezTo>
                  <a:cubicBezTo>
                    <a:pt x="1744" y="1819"/>
                    <a:pt x="1754" y="1823"/>
                    <a:pt x="1763" y="1823"/>
                  </a:cubicBezTo>
                  <a:cubicBezTo>
                    <a:pt x="1790" y="1823"/>
                    <a:pt x="1803" y="1787"/>
                    <a:pt x="1803" y="1751"/>
                  </a:cubicBezTo>
                  <a:cubicBezTo>
                    <a:pt x="1780" y="1513"/>
                    <a:pt x="1601" y="1275"/>
                    <a:pt x="1494" y="1072"/>
                  </a:cubicBezTo>
                  <a:cubicBezTo>
                    <a:pt x="1363" y="798"/>
                    <a:pt x="1208" y="536"/>
                    <a:pt x="1006" y="298"/>
                  </a:cubicBezTo>
                  <a:cubicBezTo>
                    <a:pt x="863" y="132"/>
                    <a:pt x="708" y="1"/>
                    <a:pt x="4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4663;p52">
              <a:extLst>
                <a:ext uri="{FF2B5EF4-FFF2-40B4-BE49-F238E27FC236}">
                  <a16:creationId xmlns:a16="http://schemas.microsoft.com/office/drawing/2014/main" id="{0188B913-2A1F-4DD4-B7DE-5DD299A644B4}"/>
                </a:ext>
              </a:extLst>
            </p:cNvPr>
            <p:cNvSpPr/>
            <p:nvPr/>
          </p:nvSpPr>
          <p:spPr>
            <a:xfrm>
              <a:off x="4053850" y="2441425"/>
              <a:ext cx="1975" cy="1950"/>
            </a:xfrm>
            <a:custGeom>
              <a:avLst/>
              <a:gdLst/>
              <a:ahLst/>
              <a:cxnLst/>
              <a:rect l="l" t="t" r="r" b="b"/>
              <a:pathLst>
                <a:path w="79" h="78" extrusionOk="0">
                  <a:moveTo>
                    <a:pt x="24" y="0"/>
                  </a:moveTo>
                  <a:cubicBezTo>
                    <a:pt x="10" y="0"/>
                    <a:pt x="1" y="23"/>
                    <a:pt x="9" y="39"/>
                  </a:cubicBezTo>
                  <a:lnTo>
                    <a:pt x="45" y="75"/>
                  </a:lnTo>
                  <a:cubicBezTo>
                    <a:pt x="47" y="77"/>
                    <a:pt x="48" y="77"/>
                    <a:pt x="50" y="77"/>
                  </a:cubicBezTo>
                  <a:cubicBezTo>
                    <a:pt x="63" y="77"/>
                    <a:pt x="79" y="50"/>
                    <a:pt x="69" y="39"/>
                  </a:cubicBezTo>
                  <a:lnTo>
                    <a:pt x="45" y="15"/>
                  </a:lnTo>
                  <a:cubicBezTo>
                    <a:pt x="38" y="5"/>
                    <a:pt x="30" y="0"/>
                    <a:pt x="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4664;p52">
              <a:extLst>
                <a:ext uri="{FF2B5EF4-FFF2-40B4-BE49-F238E27FC236}">
                  <a16:creationId xmlns:a16="http://schemas.microsoft.com/office/drawing/2014/main" id="{AFBB8C86-D596-4FF2-81BD-FA50B34B9655}"/>
                </a:ext>
              </a:extLst>
            </p:cNvPr>
            <p:cNvSpPr/>
            <p:nvPr/>
          </p:nvSpPr>
          <p:spPr>
            <a:xfrm>
              <a:off x="4039850" y="2422150"/>
              <a:ext cx="27175" cy="29150"/>
            </a:xfrm>
            <a:custGeom>
              <a:avLst/>
              <a:gdLst/>
              <a:ahLst/>
              <a:cxnLst/>
              <a:rect l="l" t="t" r="r" b="b"/>
              <a:pathLst>
                <a:path w="1087" h="1166" extrusionOk="0">
                  <a:moveTo>
                    <a:pt x="114" y="1"/>
                  </a:moveTo>
                  <a:cubicBezTo>
                    <a:pt x="53" y="1"/>
                    <a:pt x="0" y="82"/>
                    <a:pt x="69" y="132"/>
                  </a:cubicBezTo>
                  <a:cubicBezTo>
                    <a:pt x="260" y="274"/>
                    <a:pt x="367" y="501"/>
                    <a:pt x="498" y="691"/>
                  </a:cubicBezTo>
                  <a:cubicBezTo>
                    <a:pt x="605" y="858"/>
                    <a:pt x="724" y="1084"/>
                    <a:pt x="914" y="1156"/>
                  </a:cubicBezTo>
                  <a:cubicBezTo>
                    <a:pt x="930" y="1163"/>
                    <a:pt x="945" y="1166"/>
                    <a:pt x="959" y="1166"/>
                  </a:cubicBezTo>
                  <a:cubicBezTo>
                    <a:pt x="1040" y="1166"/>
                    <a:pt x="1086" y="1058"/>
                    <a:pt x="1045" y="977"/>
                  </a:cubicBezTo>
                  <a:cubicBezTo>
                    <a:pt x="998" y="894"/>
                    <a:pt x="914" y="810"/>
                    <a:pt x="855" y="739"/>
                  </a:cubicBezTo>
                  <a:cubicBezTo>
                    <a:pt x="783" y="655"/>
                    <a:pt x="700" y="548"/>
                    <a:pt x="629" y="453"/>
                  </a:cubicBezTo>
                  <a:cubicBezTo>
                    <a:pt x="498" y="298"/>
                    <a:pt x="343" y="120"/>
                    <a:pt x="152" y="13"/>
                  </a:cubicBezTo>
                  <a:cubicBezTo>
                    <a:pt x="140" y="4"/>
                    <a:pt x="127" y="1"/>
                    <a:pt x="1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4665;p52">
              <a:extLst>
                <a:ext uri="{FF2B5EF4-FFF2-40B4-BE49-F238E27FC236}">
                  <a16:creationId xmlns:a16="http://schemas.microsoft.com/office/drawing/2014/main" id="{CE78D89F-3780-40D9-9F79-3CBF34FC236F}"/>
                </a:ext>
              </a:extLst>
            </p:cNvPr>
            <p:cNvSpPr/>
            <p:nvPr/>
          </p:nvSpPr>
          <p:spPr>
            <a:xfrm>
              <a:off x="4064900" y="2448325"/>
              <a:ext cx="4975" cy="3925"/>
            </a:xfrm>
            <a:custGeom>
              <a:avLst/>
              <a:gdLst/>
              <a:ahLst/>
              <a:cxnLst/>
              <a:rect l="l" t="t" r="r" b="b"/>
              <a:pathLst>
                <a:path w="199" h="157" extrusionOk="0">
                  <a:moveTo>
                    <a:pt x="67" y="1"/>
                  </a:moveTo>
                  <a:cubicBezTo>
                    <a:pt x="63" y="1"/>
                    <a:pt x="59" y="1"/>
                    <a:pt x="55" y="1"/>
                  </a:cubicBezTo>
                  <a:cubicBezTo>
                    <a:pt x="15" y="13"/>
                    <a:pt x="0" y="49"/>
                    <a:pt x="5" y="82"/>
                  </a:cubicBezTo>
                  <a:lnTo>
                    <a:pt x="5" y="82"/>
                  </a:lnTo>
                  <a:cubicBezTo>
                    <a:pt x="0" y="115"/>
                    <a:pt x="15" y="150"/>
                    <a:pt x="55" y="156"/>
                  </a:cubicBezTo>
                  <a:lnTo>
                    <a:pt x="79" y="156"/>
                  </a:lnTo>
                  <a:cubicBezTo>
                    <a:pt x="95" y="156"/>
                    <a:pt x="108" y="152"/>
                    <a:pt x="118" y="144"/>
                  </a:cubicBezTo>
                  <a:lnTo>
                    <a:pt x="139" y="144"/>
                  </a:lnTo>
                  <a:cubicBezTo>
                    <a:pt x="198" y="120"/>
                    <a:pt x="198" y="37"/>
                    <a:pt x="139" y="25"/>
                  </a:cubicBezTo>
                  <a:lnTo>
                    <a:pt x="127" y="25"/>
                  </a:lnTo>
                  <a:cubicBezTo>
                    <a:pt x="114" y="11"/>
                    <a:pt x="94" y="1"/>
                    <a:pt x="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4666;p52">
              <a:extLst>
                <a:ext uri="{FF2B5EF4-FFF2-40B4-BE49-F238E27FC236}">
                  <a16:creationId xmlns:a16="http://schemas.microsoft.com/office/drawing/2014/main" id="{6E27CC3C-933A-418B-9398-9F8C43BE470B}"/>
                </a:ext>
              </a:extLst>
            </p:cNvPr>
            <p:cNvSpPr/>
            <p:nvPr/>
          </p:nvSpPr>
          <p:spPr>
            <a:xfrm>
              <a:off x="4065275" y="2432700"/>
              <a:ext cx="16500" cy="18625"/>
            </a:xfrm>
            <a:custGeom>
              <a:avLst/>
              <a:gdLst/>
              <a:ahLst/>
              <a:cxnLst/>
              <a:rect l="l" t="t" r="r" b="b"/>
              <a:pathLst>
                <a:path w="660" h="745" extrusionOk="0">
                  <a:moveTo>
                    <a:pt x="480" y="0"/>
                  </a:moveTo>
                  <a:cubicBezTo>
                    <a:pt x="461" y="0"/>
                    <a:pt x="441" y="6"/>
                    <a:pt x="421" y="19"/>
                  </a:cubicBezTo>
                  <a:cubicBezTo>
                    <a:pt x="314" y="79"/>
                    <a:pt x="267" y="222"/>
                    <a:pt x="207" y="329"/>
                  </a:cubicBezTo>
                  <a:cubicBezTo>
                    <a:pt x="147" y="448"/>
                    <a:pt x="100" y="567"/>
                    <a:pt x="28" y="674"/>
                  </a:cubicBezTo>
                  <a:cubicBezTo>
                    <a:pt x="0" y="702"/>
                    <a:pt x="38" y="745"/>
                    <a:pt x="67" y="745"/>
                  </a:cubicBezTo>
                  <a:cubicBezTo>
                    <a:pt x="75" y="745"/>
                    <a:pt x="83" y="741"/>
                    <a:pt x="88" y="734"/>
                  </a:cubicBezTo>
                  <a:cubicBezTo>
                    <a:pt x="207" y="650"/>
                    <a:pt x="338" y="603"/>
                    <a:pt x="445" y="495"/>
                  </a:cubicBezTo>
                  <a:cubicBezTo>
                    <a:pt x="540" y="388"/>
                    <a:pt x="659" y="222"/>
                    <a:pt x="600" y="91"/>
                  </a:cubicBezTo>
                  <a:cubicBezTo>
                    <a:pt x="574" y="39"/>
                    <a:pt x="530" y="0"/>
                    <a:pt x="48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4667;p52">
              <a:extLst>
                <a:ext uri="{FF2B5EF4-FFF2-40B4-BE49-F238E27FC236}">
                  <a16:creationId xmlns:a16="http://schemas.microsoft.com/office/drawing/2014/main" id="{DB716A0B-49F9-4B71-8B1C-578E4FD83C4B}"/>
                </a:ext>
              </a:extLst>
            </p:cNvPr>
            <p:cNvSpPr/>
            <p:nvPr/>
          </p:nvSpPr>
          <p:spPr>
            <a:xfrm>
              <a:off x="4080025" y="2371775"/>
              <a:ext cx="59800" cy="58750"/>
            </a:xfrm>
            <a:custGeom>
              <a:avLst/>
              <a:gdLst/>
              <a:ahLst/>
              <a:cxnLst/>
              <a:rect l="l" t="t" r="r" b="b"/>
              <a:pathLst>
                <a:path w="2392" h="2350" extrusionOk="0">
                  <a:moveTo>
                    <a:pt x="6" y="2344"/>
                  </a:moveTo>
                  <a:cubicBezTo>
                    <a:pt x="1" y="2344"/>
                    <a:pt x="6" y="2349"/>
                    <a:pt x="22" y="2349"/>
                  </a:cubicBezTo>
                  <a:cubicBezTo>
                    <a:pt x="14" y="2345"/>
                    <a:pt x="9" y="2344"/>
                    <a:pt x="6" y="2344"/>
                  </a:cubicBezTo>
                  <a:close/>
                  <a:moveTo>
                    <a:pt x="2166" y="1"/>
                  </a:moveTo>
                  <a:cubicBezTo>
                    <a:pt x="1860" y="1"/>
                    <a:pt x="1345" y="478"/>
                    <a:pt x="1224" y="599"/>
                  </a:cubicBezTo>
                  <a:cubicBezTo>
                    <a:pt x="748" y="1123"/>
                    <a:pt x="284" y="1718"/>
                    <a:pt x="22" y="2349"/>
                  </a:cubicBezTo>
                  <a:cubicBezTo>
                    <a:pt x="450" y="2194"/>
                    <a:pt x="736" y="1635"/>
                    <a:pt x="1034" y="1277"/>
                  </a:cubicBezTo>
                  <a:cubicBezTo>
                    <a:pt x="1236" y="1039"/>
                    <a:pt x="1451" y="789"/>
                    <a:pt x="1689" y="587"/>
                  </a:cubicBezTo>
                  <a:cubicBezTo>
                    <a:pt x="1891" y="408"/>
                    <a:pt x="2034" y="384"/>
                    <a:pt x="2284" y="361"/>
                  </a:cubicBezTo>
                  <a:cubicBezTo>
                    <a:pt x="2332" y="361"/>
                    <a:pt x="2391" y="313"/>
                    <a:pt x="2391" y="254"/>
                  </a:cubicBezTo>
                  <a:cubicBezTo>
                    <a:pt x="2368" y="70"/>
                    <a:pt x="2282" y="1"/>
                    <a:pt x="216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4668;p52">
              <a:extLst>
                <a:ext uri="{FF2B5EF4-FFF2-40B4-BE49-F238E27FC236}">
                  <a16:creationId xmlns:a16="http://schemas.microsoft.com/office/drawing/2014/main" id="{4612EC2E-3394-4A4B-943D-8420AC65A0F1}"/>
                </a:ext>
              </a:extLst>
            </p:cNvPr>
            <p:cNvSpPr/>
            <p:nvPr/>
          </p:nvSpPr>
          <p:spPr>
            <a:xfrm>
              <a:off x="4132175" y="2374575"/>
              <a:ext cx="54850" cy="43300"/>
            </a:xfrm>
            <a:custGeom>
              <a:avLst/>
              <a:gdLst/>
              <a:ahLst/>
              <a:cxnLst/>
              <a:rect l="l" t="t" r="r" b="b"/>
              <a:pathLst>
                <a:path w="2194" h="1732" extrusionOk="0">
                  <a:moveTo>
                    <a:pt x="356" y="0"/>
                  </a:moveTo>
                  <a:cubicBezTo>
                    <a:pt x="268" y="0"/>
                    <a:pt x="176" y="6"/>
                    <a:pt x="67" y="11"/>
                  </a:cubicBezTo>
                  <a:cubicBezTo>
                    <a:pt x="64" y="10"/>
                    <a:pt x="61" y="9"/>
                    <a:pt x="58" y="9"/>
                  </a:cubicBezTo>
                  <a:cubicBezTo>
                    <a:pt x="17" y="9"/>
                    <a:pt x="0" y="83"/>
                    <a:pt x="67" y="94"/>
                  </a:cubicBezTo>
                  <a:cubicBezTo>
                    <a:pt x="924" y="392"/>
                    <a:pt x="1555" y="1034"/>
                    <a:pt x="2115" y="1725"/>
                  </a:cubicBezTo>
                  <a:cubicBezTo>
                    <a:pt x="2122" y="1730"/>
                    <a:pt x="2129" y="1732"/>
                    <a:pt x="2136" y="1732"/>
                  </a:cubicBezTo>
                  <a:cubicBezTo>
                    <a:pt x="2166" y="1732"/>
                    <a:pt x="2194" y="1697"/>
                    <a:pt x="2174" y="1677"/>
                  </a:cubicBezTo>
                  <a:cubicBezTo>
                    <a:pt x="1889" y="1249"/>
                    <a:pt x="1746" y="796"/>
                    <a:pt x="1341" y="439"/>
                  </a:cubicBezTo>
                  <a:cubicBezTo>
                    <a:pt x="1174" y="308"/>
                    <a:pt x="1020" y="165"/>
                    <a:pt x="817" y="94"/>
                  </a:cubicBezTo>
                  <a:cubicBezTo>
                    <a:pt x="643" y="18"/>
                    <a:pt x="508" y="0"/>
                    <a:pt x="35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4669;p52">
              <a:extLst>
                <a:ext uri="{FF2B5EF4-FFF2-40B4-BE49-F238E27FC236}">
                  <a16:creationId xmlns:a16="http://schemas.microsoft.com/office/drawing/2014/main" id="{F1C820FD-0210-4546-9458-9FE6C05A2720}"/>
                </a:ext>
              </a:extLst>
            </p:cNvPr>
            <p:cNvSpPr/>
            <p:nvPr/>
          </p:nvSpPr>
          <p:spPr>
            <a:xfrm>
              <a:off x="4186475" y="2428475"/>
              <a:ext cx="50875" cy="86225"/>
            </a:xfrm>
            <a:custGeom>
              <a:avLst/>
              <a:gdLst/>
              <a:ahLst/>
              <a:cxnLst/>
              <a:rect l="l" t="t" r="r" b="b"/>
              <a:pathLst>
                <a:path w="2035" h="3449" extrusionOk="0">
                  <a:moveTo>
                    <a:pt x="161" y="0"/>
                  </a:moveTo>
                  <a:cubicBezTo>
                    <a:pt x="83" y="0"/>
                    <a:pt x="1" y="85"/>
                    <a:pt x="50" y="176"/>
                  </a:cubicBezTo>
                  <a:cubicBezTo>
                    <a:pt x="395" y="760"/>
                    <a:pt x="610" y="1426"/>
                    <a:pt x="895" y="2034"/>
                  </a:cubicBezTo>
                  <a:cubicBezTo>
                    <a:pt x="1110" y="2498"/>
                    <a:pt x="1372" y="3177"/>
                    <a:pt x="1848" y="3439"/>
                  </a:cubicBezTo>
                  <a:cubicBezTo>
                    <a:pt x="1861" y="3445"/>
                    <a:pt x="1875" y="3448"/>
                    <a:pt x="1890" y="3448"/>
                  </a:cubicBezTo>
                  <a:cubicBezTo>
                    <a:pt x="1958" y="3448"/>
                    <a:pt x="2034" y="3388"/>
                    <a:pt x="2015" y="3320"/>
                  </a:cubicBezTo>
                  <a:cubicBezTo>
                    <a:pt x="1824" y="2772"/>
                    <a:pt x="1384" y="2319"/>
                    <a:pt x="1145" y="1784"/>
                  </a:cubicBezTo>
                  <a:cubicBezTo>
                    <a:pt x="872" y="1188"/>
                    <a:pt x="598" y="605"/>
                    <a:pt x="252" y="57"/>
                  </a:cubicBezTo>
                  <a:cubicBezTo>
                    <a:pt x="231" y="17"/>
                    <a:pt x="196" y="0"/>
                    <a:pt x="16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4670;p52">
              <a:extLst>
                <a:ext uri="{FF2B5EF4-FFF2-40B4-BE49-F238E27FC236}">
                  <a16:creationId xmlns:a16="http://schemas.microsoft.com/office/drawing/2014/main" id="{8E8F2261-6374-4F9F-B719-57685DCF6A41}"/>
                </a:ext>
              </a:extLst>
            </p:cNvPr>
            <p:cNvSpPr/>
            <p:nvPr/>
          </p:nvSpPr>
          <p:spPr>
            <a:xfrm>
              <a:off x="4235125" y="2507850"/>
              <a:ext cx="41900" cy="19475"/>
            </a:xfrm>
            <a:custGeom>
              <a:avLst/>
              <a:gdLst/>
              <a:ahLst/>
              <a:cxnLst/>
              <a:rect l="l" t="t" r="r" b="b"/>
              <a:pathLst>
                <a:path w="1676" h="779" extrusionOk="0">
                  <a:moveTo>
                    <a:pt x="114" y="1"/>
                  </a:moveTo>
                  <a:cubicBezTo>
                    <a:pt x="19" y="1"/>
                    <a:pt x="0" y="112"/>
                    <a:pt x="69" y="168"/>
                  </a:cubicBezTo>
                  <a:cubicBezTo>
                    <a:pt x="331" y="347"/>
                    <a:pt x="569" y="418"/>
                    <a:pt x="866" y="537"/>
                  </a:cubicBezTo>
                  <a:cubicBezTo>
                    <a:pt x="1070" y="619"/>
                    <a:pt x="1300" y="779"/>
                    <a:pt x="1518" y="779"/>
                  </a:cubicBezTo>
                  <a:cubicBezTo>
                    <a:pt x="1555" y="779"/>
                    <a:pt x="1592" y="774"/>
                    <a:pt x="1628" y="764"/>
                  </a:cubicBezTo>
                  <a:cubicBezTo>
                    <a:pt x="1664" y="752"/>
                    <a:pt x="1676" y="716"/>
                    <a:pt x="1676" y="692"/>
                  </a:cubicBezTo>
                  <a:cubicBezTo>
                    <a:pt x="1628" y="406"/>
                    <a:pt x="1307" y="287"/>
                    <a:pt x="1069" y="180"/>
                  </a:cubicBezTo>
                  <a:cubicBezTo>
                    <a:pt x="735" y="61"/>
                    <a:pt x="473" y="2"/>
                    <a:pt x="128" y="2"/>
                  </a:cubicBezTo>
                  <a:cubicBezTo>
                    <a:pt x="123" y="1"/>
                    <a:pt x="118" y="1"/>
                    <a:pt x="1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4671;p52">
              <a:extLst>
                <a:ext uri="{FF2B5EF4-FFF2-40B4-BE49-F238E27FC236}">
                  <a16:creationId xmlns:a16="http://schemas.microsoft.com/office/drawing/2014/main" id="{0CC817D3-0764-486F-B33F-5764590608DD}"/>
                </a:ext>
              </a:extLst>
            </p:cNvPr>
            <p:cNvSpPr/>
            <p:nvPr/>
          </p:nvSpPr>
          <p:spPr>
            <a:xfrm>
              <a:off x="4275650" y="2525950"/>
              <a:ext cx="25500" cy="12000"/>
            </a:xfrm>
            <a:custGeom>
              <a:avLst/>
              <a:gdLst/>
              <a:ahLst/>
              <a:cxnLst/>
              <a:rect l="l" t="t" r="r" b="b"/>
              <a:pathLst>
                <a:path w="1020" h="480" extrusionOk="0">
                  <a:moveTo>
                    <a:pt x="53" y="0"/>
                  </a:moveTo>
                  <a:cubicBezTo>
                    <a:pt x="25" y="0"/>
                    <a:pt x="1" y="51"/>
                    <a:pt x="19" y="87"/>
                  </a:cubicBezTo>
                  <a:cubicBezTo>
                    <a:pt x="138" y="206"/>
                    <a:pt x="198" y="325"/>
                    <a:pt x="364" y="385"/>
                  </a:cubicBezTo>
                  <a:cubicBezTo>
                    <a:pt x="477" y="432"/>
                    <a:pt x="620" y="479"/>
                    <a:pt x="746" y="479"/>
                  </a:cubicBezTo>
                  <a:cubicBezTo>
                    <a:pt x="779" y="479"/>
                    <a:pt x="811" y="476"/>
                    <a:pt x="841" y="468"/>
                  </a:cubicBezTo>
                  <a:cubicBezTo>
                    <a:pt x="1019" y="433"/>
                    <a:pt x="996" y="194"/>
                    <a:pt x="841" y="135"/>
                  </a:cubicBezTo>
                  <a:cubicBezTo>
                    <a:pt x="710" y="87"/>
                    <a:pt x="579" y="111"/>
                    <a:pt x="436" y="87"/>
                  </a:cubicBezTo>
                  <a:cubicBezTo>
                    <a:pt x="305" y="52"/>
                    <a:pt x="198" y="63"/>
                    <a:pt x="79" y="16"/>
                  </a:cubicBezTo>
                  <a:cubicBezTo>
                    <a:pt x="70" y="5"/>
                    <a:pt x="61" y="0"/>
                    <a:pt x="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4672;p52">
              <a:extLst>
                <a:ext uri="{FF2B5EF4-FFF2-40B4-BE49-F238E27FC236}">
                  <a16:creationId xmlns:a16="http://schemas.microsoft.com/office/drawing/2014/main" id="{3D653971-BEAA-4166-A78A-D42F556BA031}"/>
                </a:ext>
              </a:extLst>
            </p:cNvPr>
            <p:cNvSpPr/>
            <p:nvPr/>
          </p:nvSpPr>
          <p:spPr>
            <a:xfrm>
              <a:off x="4052375" y="2440575"/>
              <a:ext cx="44275" cy="31450"/>
            </a:xfrm>
            <a:custGeom>
              <a:avLst/>
              <a:gdLst/>
              <a:ahLst/>
              <a:cxnLst/>
              <a:rect l="l" t="t" r="r" b="b"/>
              <a:pathLst>
                <a:path w="1771" h="1258" extrusionOk="0">
                  <a:moveTo>
                    <a:pt x="109" y="0"/>
                  </a:moveTo>
                  <a:cubicBezTo>
                    <a:pt x="47" y="0"/>
                    <a:pt x="1" y="54"/>
                    <a:pt x="44" y="97"/>
                  </a:cubicBezTo>
                  <a:cubicBezTo>
                    <a:pt x="306" y="347"/>
                    <a:pt x="521" y="657"/>
                    <a:pt x="830" y="883"/>
                  </a:cubicBezTo>
                  <a:cubicBezTo>
                    <a:pt x="1015" y="1035"/>
                    <a:pt x="1360" y="1258"/>
                    <a:pt x="1618" y="1258"/>
                  </a:cubicBezTo>
                  <a:cubicBezTo>
                    <a:pt x="1642" y="1258"/>
                    <a:pt x="1665" y="1256"/>
                    <a:pt x="1687" y="1252"/>
                  </a:cubicBezTo>
                  <a:cubicBezTo>
                    <a:pt x="1747" y="1240"/>
                    <a:pt x="1771" y="1181"/>
                    <a:pt x="1771" y="1133"/>
                  </a:cubicBezTo>
                  <a:cubicBezTo>
                    <a:pt x="1699" y="835"/>
                    <a:pt x="1259" y="752"/>
                    <a:pt x="1021" y="609"/>
                  </a:cubicBezTo>
                  <a:cubicBezTo>
                    <a:pt x="699" y="430"/>
                    <a:pt x="473" y="157"/>
                    <a:pt x="128" y="2"/>
                  </a:cubicBezTo>
                  <a:cubicBezTo>
                    <a:pt x="121" y="1"/>
                    <a:pt x="115" y="0"/>
                    <a:pt x="10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4673;p52">
              <a:extLst>
                <a:ext uri="{FF2B5EF4-FFF2-40B4-BE49-F238E27FC236}">
                  <a16:creationId xmlns:a16="http://schemas.microsoft.com/office/drawing/2014/main" id="{3D543208-6463-42EE-BC11-440593A6DD15}"/>
                </a:ext>
              </a:extLst>
            </p:cNvPr>
            <p:cNvSpPr/>
            <p:nvPr/>
          </p:nvSpPr>
          <p:spPr>
            <a:xfrm>
              <a:off x="4097700" y="2476900"/>
              <a:ext cx="29575" cy="36700"/>
            </a:xfrm>
            <a:custGeom>
              <a:avLst/>
              <a:gdLst/>
              <a:ahLst/>
              <a:cxnLst/>
              <a:rect l="l" t="t" r="r" b="b"/>
              <a:pathLst>
                <a:path w="1183" h="1468" extrusionOk="0">
                  <a:moveTo>
                    <a:pt x="74" y="1"/>
                  </a:moveTo>
                  <a:cubicBezTo>
                    <a:pt x="38" y="1"/>
                    <a:pt x="0" y="46"/>
                    <a:pt x="17" y="97"/>
                  </a:cubicBezTo>
                  <a:cubicBezTo>
                    <a:pt x="53" y="228"/>
                    <a:pt x="160" y="335"/>
                    <a:pt x="232" y="454"/>
                  </a:cubicBezTo>
                  <a:cubicBezTo>
                    <a:pt x="327" y="585"/>
                    <a:pt x="386" y="740"/>
                    <a:pt x="458" y="871"/>
                  </a:cubicBezTo>
                  <a:cubicBezTo>
                    <a:pt x="613" y="1085"/>
                    <a:pt x="803" y="1394"/>
                    <a:pt x="1053" y="1466"/>
                  </a:cubicBezTo>
                  <a:cubicBezTo>
                    <a:pt x="1060" y="1467"/>
                    <a:pt x="1067" y="1467"/>
                    <a:pt x="1073" y="1467"/>
                  </a:cubicBezTo>
                  <a:cubicBezTo>
                    <a:pt x="1153" y="1467"/>
                    <a:pt x="1182" y="1401"/>
                    <a:pt x="1160" y="1335"/>
                  </a:cubicBezTo>
                  <a:cubicBezTo>
                    <a:pt x="1101" y="1204"/>
                    <a:pt x="982" y="1121"/>
                    <a:pt x="875" y="1002"/>
                  </a:cubicBezTo>
                  <a:cubicBezTo>
                    <a:pt x="767" y="882"/>
                    <a:pt x="684" y="740"/>
                    <a:pt x="589" y="621"/>
                  </a:cubicBezTo>
                  <a:cubicBezTo>
                    <a:pt x="458" y="430"/>
                    <a:pt x="327" y="144"/>
                    <a:pt x="113" y="25"/>
                  </a:cubicBezTo>
                  <a:cubicBezTo>
                    <a:pt x="102" y="8"/>
                    <a:pt x="88" y="1"/>
                    <a:pt x="7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4674;p52">
              <a:extLst>
                <a:ext uri="{FF2B5EF4-FFF2-40B4-BE49-F238E27FC236}">
                  <a16:creationId xmlns:a16="http://schemas.microsoft.com/office/drawing/2014/main" id="{636F7487-2472-4927-9AEC-DB049DB0C4E6}"/>
                </a:ext>
              </a:extLst>
            </p:cNvPr>
            <p:cNvSpPr/>
            <p:nvPr/>
          </p:nvSpPr>
          <p:spPr>
            <a:xfrm>
              <a:off x="4103450" y="2683425"/>
              <a:ext cx="79175" cy="64725"/>
            </a:xfrm>
            <a:custGeom>
              <a:avLst/>
              <a:gdLst/>
              <a:ahLst/>
              <a:cxnLst/>
              <a:rect l="l" t="t" r="r" b="b"/>
              <a:pathLst>
                <a:path w="3167" h="2589" extrusionOk="0">
                  <a:moveTo>
                    <a:pt x="2636" y="1"/>
                  </a:moveTo>
                  <a:cubicBezTo>
                    <a:pt x="2414" y="1"/>
                    <a:pt x="2192" y="145"/>
                    <a:pt x="1966" y="337"/>
                  </a:cubicBezTo>
                  <a:cubicBezTo>
                    <a:pt x="1657" y="599"/>
                    <a:pt x="1407" y="944"/>
                    <a:pt x="1133" y="1253"/>
                  </a:cubicBezTo>
                  <a:cubicBezTo>
                    <a:pt x="811" y="1646"/>
                    <a:pt x="418" y="1968"/>
                    <a:pt x="97" y="2337"/>
                  </a:cubicBezTo>
                  <a:cubicBezTo>
                    <a:pt x="0" y="2443"/>
                    <a:pt x="68" y="2589"/>
                    <a:pt x="174" y="2589"/>
                  </a:cubicBezTo>
                  <a:cubicBezTo>
                    <a:pt x="198" y="2589"/>
                    <a:pt x="225" y="2581"/>
                    <a:pt x="252" y="2563"/>
                  </a:cubicBezTo>
                  <a:cubicBezTo>
                    <a:pt x="847" y="2230"/>
                    <a:pt x="1311" y="1646"/>
                    <a:pt x="1740" y="1123"/>
                  </a:cubicBezTo>
                  <a:cubicBezTo>
                    <a:pt x="1942" y="896"/>
                    <a:pt x="2085" y="694"/>
                    <a:pt x="2252" y="444"/>
                  </a:cubicBezTo>
                  <a:cubicBezTo>
                    <a:pt x="2344" y="306"/>
                    <a:pt x="2441" y="262"/>
                    <a:pt x="2544" y="262"/>
                  </a:cubicBezTo>
                  <a:cubicBezTo>
                    <a:pt x="2708" y="262"/>
                    <a:pt x="2888" y="374"/>
                    <a:pt x="3085" y="396"/>
                  </a:cubicBezTo>
                  <a:cubicBezTo>
                    <a:pt x="3089" y="397"/>
                    <a:pt x="3093" y="397"/>
                    <a:pt x="3097" y="397"/>
                  </a:cubicBezTo>
                  <a:cubicBezTo>
                    <a:pt x="3158" y="397"/>
                    <a:pt x="3167" y="311"/>
                    <a:pt x="3133" y="277"/>
                  </a:cubicBezTo>
                  <a:cubicBezTo>
                    <a:pt x="2966" y="80"/>
                    <a:pt x="2801" y="1"/>
                    <a:pt x="263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4675;p52">
              <a:extLst>
                <a:ext uri="{FF2B5EF4-FFF2-40B4-BE49-F238E27FC236}">
                  <a16:creationId xmlns:a16="http://schemas.microsoft.com/office/drawing/2014/main" id="{31C78058-7FE2-4AAB-BC6C-47B60EB9B272}"/>
                </a:ext>
              </a:extLst>
            </p:cNvPr>
            <p:cNvSpPr/>
            <p:nvPr/>
          </p:nvSpPr>
          <p:spPr>
            <a:xfrm>
              <a:off x="4186225" y="2692725"/>
              <a:ext cx="69525" cy="43875"/>
            </a:xfrm>
            <a:custGeom>
              <a:avLst/>
              <a:gdLst/>
              <a:ahLst/>
              <a:cxnLst/>
              <a:rect l="l" t="t" r="r" b="b"/>
              <a:pathLst>
                <a:path w="2781" h="1755" extrusionOk="0">
                  <a:moveTo>
                    <a:pt x="12" y="0"/>
                  </a:moveTo>
                  <a:lnTo>
                    <a:pt x="12" y="0"/>
                  </a:lnTo>
                  <a:cubicBezTo>
                    <a:pt x="24" y="12"/>
                    <a:pt x="1" y="24"/>
                    <a:pt x="12" y="36"/>
                  </a:cubicBezTo>
                  <a:cubicBezTo>
                    <a:pt x="405" y="393"/>
                    <a:pt x="501" y="989"/>
                    <a:pt x="977" y="1274"/>
                  </a:cubicBezTo>
                  <a:cubicBezTo>
                    <a:pt x="1191" y="1393"/>
                    <a:pt x="1417" y="1441"/>
                    <a:pt x="1632" y="1477"/>
                  </a:cubicBezTo>
                  <a:cubicBezTo>
                    <a:pt x="1989" y="1536"/>
                    <a:pt x="2263" y="1655"/>
                    <a:pt x="2608" y="1751"/>
                  </a:cubicBezTo>
                  <a:cubicBezTo>
                    <a:pt x="2617" y="1753"/>
                    <a:pt x="2626" y="1754"/>
                    <a:pt x="2635" y="1754"/>
                  </a:cubicBezTo>
                  <a:cubicBezTo>
                    <a:pt x="2710" y="1754"/>
                    <a:pt x="2780" y="1669"/>
                    <a:pt x="2727" y="1584"/>
                  </a:cubicBezTo>
                  <a:cubicBezTo>
                    <a:pt x="2465" y="1155"/>
                    <a:pt x="1953" y="1167"/>
                    <a:pt x="1501" y="1096"/>
                  </a:cubicBezTo>
                  <a:cubicBezTo>
                    <a:pt x="893" y="989"/>
                    <a:pt x="465" y="405"/>
                    <a:pt x="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4676;p52">
              <a:extLst>
                <a:ext uri="{FF2B5EF4-FFF2-40B4-BE49-F238E27FC236}">
                  <a16:creationId xmlns:a16="http://schemas.microsoft.com/office/drawing/2014/main" id="{CD7DDE83-2C38-464A-B06D-3F6EE3CE9F76}"/>
                </a:ext>
              </a:extLst>
            </p:cNvPr>
            <p:cNvSpPr/>
            <p:nvPr/>
          </p:nvSpPr>
          <p:spPr>
            <a:xfrm>
              <a:off x="4256175" y="2737425"/>
              <a:ext cx="9550" cy="7425"/>
            </a:xfrm>
            <a:custGeom>
              <a:avLst/>
              <a:gdLst/>
              <a:ahLst/>
              <a:cxnLst/>
              <a:rect l="l" t="t" r="r" b="b"/>
              <a:pathLst>
                <a:path w="382" h="297" extrusionOk="0">
                  <a:moveTo>
                    <a:pt x="83" y="0"/>
                  </a:moveTo>
                  <a:cubicBezTo>
                    <a:pt x="65" y="0"/>
                    <a:pt x="48" y="14"/>
                    <a:pt x="48" y="22"/>
                  </a:cubicBezTo>
                  <a:cubicBezTo>
                    <a:pt x="0" y="105"/>
                    <a:pt x="12" y="201"/>
                    <a:pt x="84" y="260"/>
                  </a:cubicBezTo>
                  <a:cubicBezTo>
                    <a:pt x="122" y="282"/>
                    <a:pt x="170" y="296"/>
                    <a:pt x="216" y="296"/>
                  </a:cubicBezTo>
                  <a:cubicBezTo>
                    <a:pt x="270" y="296"/>
                    <a:pt x="320" y="276"/>
                    <a:pt x="346" y="225"/>
                  </a:cubicBezTo>
                  <a:cubicBezTo>
                    <a:pt x="381" y="153"/>
                    <a:pt x="322" y="46"/>
                    <a:pt x="251" y="22"/>
                  </a:cubicBezTo>
                  <a:cubicBezTo>
                    <a:pt x="218" y="14"/>
                    <a:pt x="179" y="0"/>
                    <a:pt x="147" y="0"/>
                  </a:cubicBezTo>
                  <a:cubicBezTo>
                    <a:pt x="132" y="0"/>
                    <a:pt x="119" y="3"/>
                    <a:pt x="108" y="10"/>
                  </a:cubicBezTo>
                  <a:cubicBezTo>
                    <a:pt x="100" y="3"/>
                    <a:pt x="92" y="0"/>
                    <a:pt x="8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4677;p52">
              <a:extLst>
                <a:ext uri="{FF2B5EF4-FFF2-40B4-BE49-F238E27FC236}">
                  <a16:creationId xmlns:a16="http://schemas.microsoft.com/office/drawing/2014/main" id="{12F0FA01-7ACE-4348-B312-8EAC5DD0F92E}"/>
                </a:ext>
              </a:extLst>
            </p:cNvPr>
            <p:cNvSpPr/>
            <p:nvPr/>
          </p:nvSpPr>
          <p:spPr>
            <a:xfrm>
              <a:off x="4495650" y="2491725"/>
              <a:ext cx="64325" cy="77275"/>
            </a:xfrm>
            <a:custGeom>
              <a:avLst/>
              <a:gdLst/>
              <a:ahLst/>
              <a:cxnLst/>
              <a:rect l="l" t="t" r="r" b="b"/>
              <a:pathLst>
                <a:path w="2573" h="3091" extrusionOk="0">
                  <a:moveTo>
                    <a:pt x="2492" y="0"/>
                  </a:moveTo>
                  <a:cubicBezTo>
                    <a:pt x="2478" y="0"/>
                    <a:pt x="2463" y="5"/>
                    <a:pt x="2447" y="16"/>
                  </a:cubicBezTo>
                  <a:cubicBezTo>
                    <a:pt x="1911" y="325"/>
                    <a:pt x="1518" y="968"/>
                    <a:pt x="1149" y="1444"/>
                  </a:cubicBezTo>
                  <a:cubicBezTo>
                    <a:pt x="744" y="1956"/>
                    <a:pt x="387" y="2492"/>
                    <a:pt x="18" y="3028"/>
                  </a:cubicBezTo>
                  <a:cubicBezTo>
                    <a:pt x="1" y="3062"/>
                    <a:pt x="14" y="3090"/>
                    <a:pt x="37" y="3090"/>
                  </a:cubicBezTo>
                  <a:cubicBezTo>
                    <a:pt x="45" y="3090"/>
                    <a:pt x="55" y="3086"/>
                    <a:pt x="66" y="3076"/>
                  </a:cubicBezTo>
                  <a:cubicBezTo>
                    <a:pt x="506" y="2575"/>
                    <a:pt x="959" y="2063"/>
                    <a:pt x="1387" y="1528"/>
                  </a:cubicBezTo>
                  <a:cubicBezTo>
                    <a:pt x="1756" y="1087"/>
                    <a:pt x="2280" y="635"/>
                    <a:pt x="2554" y="111"/>
                  </a:cubicBezTo>
                  <a:cubicBezTo>
                    <a:pt x="2572" y="56"/>
                    <a:pt x="2541" y="0"/>
                    <a:pt x="249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4678;p52">
              <a:extLst>
                <a:ext uri="{FF2B5EF4-FFF2-40B4-BE49-F238E27FC236}">
                  <a16:creationId xmlns:a16="http://schemas.microsoft.com/office/drawing/2014/main" id="{095464E1-F7B2-4EEA-80BA-E272C40FAE19}"/>
                </a:ext>
              </a:extLst>
            </p:cNvPr>
            <p:cNvSpPr/>
            <p:nvPr/>
          </p:nvSpPr>
          <p:spPr>
            <a:xfrm>
              <a:off x="4558900" y="2491500"/>
              <a:ext cx="55900" cy="52325"/>
            </a:xfrm>
            <a:custGeom>
              <a:avLst/>
              <a:gdLst/>
              <a:ahLst/>
              <a:cxnLst/>
              <a:rect l="l" t="t" r="r" b="b"/>
              <a:pathLst>
                <a:path w="2236" h="2093" extrusionOk="0">
                  <a:moveTo>
                    <a:pt x="260" y="0"/>
                  </a:moveTo>
                  <a:cubicBezTo>
                    <a:pt x="180" y="0"/>
                    <a:pt x="101" y="18"/>
                    <a:pt x="24" y="60"/>
                  </a:cubicBezTo>
                  <a:cubicBezTo>
                    <a:pt x="0" y="84"/>
                    <a:pt x="0" y="108"/>
                    <a:pt x="36" y="120"/>
                  </a:cubicBezTo>
                  <a:cubicBezTo>
                    <a:pt x="262" y="251"/>
                    <a:pt x="488" y="287"/>
                    <a:pt x="703" y="453"/>
                  </a:cubicBezTo>
                  <a:cubicBezTo>
                    <a:pt x="917" y="632"/>
                    <a:pt x="1072" y="870"/>
                    <a:pt x="1226" y="1108"/>
                  </a:cubicBezTo>
                  <a:cubicBezTo>
                    <a:pt x="1357" y="1310"/>
                    <a:pt x="1488" y="1525"/>
                    <a:pt x="1643" y="1715"/>
                  </a:cubicBezTo>
                  <a:cubicBezTo>
                    <a:pt x="1786" y="1906"/>
                    <a:pt x="1965" y="1953"/>
                    <a:pt x="2191" y="2084"/>
                  </a:cubicBezTo>
                  <a:cubicBezTo>
                    <a:pt x="2194" y="2090"/>
                    <a:pt x="2198" y="2092"/>
                    <a:pt x="2203" y="2092"/>
                  </a:cubicBezTo>
                  <a:cubicBezTo>
                    <a:pt x="2217" y="2092"/>
                    <a:pt x="2236" y="2070"/>
                    <a:pt x="2227" y="2061"/>
                  </a:cubicBezTo>
                  <a:cubicBezTo>
                    <a:pt x="2108" y="1953"/>
                    <a:pt x="2060" y="1822"/>
                    <a:pt x="1965" y="1691"/>
                  </a:cubicBezTo>
                  <a:cubicBezTo>
                    <a:pt x="1881" y="1549"/>
                    <a:pt x="1762" y="1441"/>
                    <a:pt x="1667" y="1310"/>
                  </a:cubicBezTo>
                  <a:cubicBezTo>
                    <a:pt x="1488" y="1072"/>
                    <a:pt x="1346" y="822"/>
                    <a:pt x="1155" y="596"/>
                  </a:cubicBezTo>
                  <a:cubicBezTo>
                    <a:pt x="961" y="354"/>
                    <a:pt x="609" y="0"/>
                    <a:pt x="2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4679;p52">
              <a:extLst>
                <a:ext uri="{FF2B5EF4-FFF2-40B4-BE49-F238E27FC236}">
                  <a16:creationId xmlns:a16="http://schemas.microsoft.com/office/drawing/2014/main" id="{125A9E41-511C-4378-8243-8147FB806FC6}"/>
                </a:ext>
              </a:extLst>
            </p:cNvPr>
            <p:cNvSpPr/>
            <p:nvPr/>
          </p:nvSpPr>
          <p:spPr>
            <a:xfrm>
              <a:off x="4613350" y="2537125"/>
              <a:ext cx="21250" cy="10450"/>
            </a:xfrm>
            <a:custGeom>
              <a:avLst/>
              <a:gdLst/>
              <a:ahLst/>
              <a:cxnLst/>
              <a:rect l="l" t="t" r="r" b="b"/>
              <a:pathLst>
                <a:path w="850" h="418" extrusionOk="0">
                  <a:moveTo>
                    <a:pt x="712" y="1"/>
                  </a:moveTo>
                  <a:cubicBezTo>
                    <a:pt x="698" y="1"/>
                    <a:pt x="684" y="4"/>
                    <a:pt x="668" y="9"/>
                  </a:cubicBezTo>
                  <a:cubicBezTo>
                    <a:pt x="584" y="45"/>
                    <a:pt x="465" y="81"/>
                    <a:pt x="370" y="128"/>
                  </a:cubicBezTo>
                  <a:cubicBezTo>
                    <a:pt x="322" y="164"/>
                    <a:pt x="287" y="200"/>
                    <a:pt x="227" y="224"/>
                  </a:cubicBezTo>
                  <a:cubicBezTo>
                    <a:pt x="180" y="236"/>
                    <a:pt x="120" y="247"/>
                    <a:pt x="72" y="247"/>
                  </a:cubicBezTo>
                  <a:cubicBezTo>
                    <a:pt x="1" y="259"/>
                    <a:pt x="25" y="367"/>
                    <a:pt x="84" y="378"/>
                  </a:cubicBezTo>
                  <a:cubicBezTo>
                    <a:pt x="144" y="402"/>
                    <a:pt x="203" y="402"/>
                    <a:pt x="263" y="402"/>
                  </a:cubicBezTo>
                  <a:cubicBezTo>
                    <a:pt x="311" y="402"/>
                    <a:pt x="373" y="418"/>
                    <a:pt x="427" y="418"/>
                  </a:cubicBezTo>
                  <a:cubicBezTo>
                    <a:pt x="441" y="418"/>
                    <a:pt x="453" y="417"/>
                    <a:pt x="465" y="414"/>
                  </a:cubicBezTo>
                  <a:cubicBezTo>
                    <a:pt x="561" y="402"/>
                    <a:pt x="715" y="307"/>
                    <a:pt x="787" y="224"/>
                  </a:cubicBezTo>
                  <a:cubicBezTo>
                    <a:pt x="850" y="140"/>
                    <a:pt x="811" y="1"/>
                    <a:pt x="7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4680;p52">
              <a:extLst>
                <a:ext uri="{FF2B5EF4-FFF2-40B4-BE49-F238E27FC236}">
                  <a16:creationId xmlns:a16="http://schemas.microsoft.com/office/drawing/2014/main" id="{0222E086-FE5F-4F84-8934-BFC33E1F7131}"/>
                </a:ext>
              </a:extLst>
            </p:cNvPr>
            <p:cNvSpPr/>
            <p:nvPr/>
          </p:nvSpPr>
          <p:spPr>
            <a:xfrm>
              <a:off x="4634125" y="2538350"/>
              <a:ext cx="17075" cy="11625"/>
            </a:xfrm>
            <a:custGeom>
              <a:avLst/>
              <a:gdLst/>
              <a:ahLst/>
              <a:cxnLst/>
              <a:rect l="l" t="t" r="r" b="b"/>
              <a:pathLst>
                <a:path w="683" h="465" extrusionOk="0">
                  <a:moveTo>
                    <a:pt x="54" y="0"/>
                  </a:moveTo>
                  <a:cubicBezTo>
                    <a:pt x="19" y="0"/>
                    <a:pt x="1" y="75"/>
                    <a:pt x="51" y="115"/>
                  </a:cubicBezTo>
                  <a:cubicBezTo>
                    <a:pt x="158" y="163"/>
                    <a:pt x="265" y="246"/>
                    <a:pt x="373" y="329"/>
                  </a:cubicBezTo>
                  <a:cubicBezTo>
                    <a:pt x="447" y="383"/>
                    <a:pt x="521" y="464"/>
                    <a:pt x="621" y="464"/>
                  </a:cubicBezTo>
                  <a:cubicBezTo>
                    <a:pt x="633" y="464"/>
                    <a:pt x="645" y="463"/>
                    <a:pt x="658" y="460"/>
                  </a:cubicBezTo>
                  <a:cubicBezTo>
                    <a:pt x="670" y="460"/>
                    <a:pt x="682" y="437"/>
                    <a:pt x="682" y="425"/>
                  </a:cubicBezTo>
                  <a:cubicBezTo>
                    <a:pt x="682" y="294"/>
                    <a:pt x="563" y="222"/>
                    <a:pt x="468" y="163"/>
                  </a:cubicBezTo>
                  <a:cubicBezTo>
                    <a:pt x="349" y="91"/>
                    <a:pt x="230" y="32"/>
                    <a:pt x="75" y="8"/>
                  </a:cubicBezTo>
                  <a:cubicBezTo>
                    <a:pt x="68" y="3"/>
                    <a:pt x="61" y="0"/>
                    <a:pt x="5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4681;p52">
              <a:extLst>
                <a:ext uri="{FF2B5EF4-FFF2-40B4-BE49-F238E27FC236}">
                  <a16:creationId xmlns:a16="http://schemas.microsoft.com/office/drawing/2014/main" id="{687C612C-6BBE-45BE-93C5-F52F48626E73}"/>
                </a:ext>
              </a:extLst>
            </p:cNvPr>
            <p:cNvSpPr/>
            <p:nvPr/>
          </p:nvSpPr>
          <p:spPr>
            <a:xfrm>
              <a:off x="4655025" y="2550750"/>
              <a:ext cx="25100" cy="12450"/>
            </a:xfrm>
            <a:custGeom>
              <a:avLst/>
              <a:gdLst/>
              <a:ahLst/>
              <a:cxnLst/>
              <a:rect l="l" t="t" r="r" b="b"/>
              <a:pathLst>
                <a:path w="1004" h="498" extrusionOk="0">
                  <a:moveTo>
                    <a:pt x="84" y="0"/>
                  </a:moveTo>
                  <a:cubicBezTo>
                    <a:pt x="25" y="0"/>
                    <a:pt x="1" y="107"/>
                    <a:pt x="48" y="155"/>
                  </a:cubicBezTo>
                  <a:cubicBezTo>
                    <a:pt x="132" y="238"/>
                    <a:pt x="227" y="310"/>
                    <a:pt x="322" y="357"/>
                  </a:cubicBezTo>
                  <a:cubicBezTo>
                    <a:pt x="441" y="417"/>
                    <a:pt x="584" y="453"/>
                    <a:pt x="715" y="488"/>
                  </a:cubicBezTo>
                  <a:cubicBezTo>
                    <a:pt x="734" y="495"/>
                    <a:pt x="752" y="498"/>
                    <a:pt x="769" y="498"/>
                  </a:cubicBezTo>
                  <a:cubicBezTo>
                    <a:pt x="935" y="498"/>
                    <a:pt x="1004" y="208"/>
                    <a:pt x="799" y="143"/>
                  </a:cubicBezTo>
                  <a:cubicBezTo>
                    <a:pt x="680" y="119"/>
                    <a:pt x="549" y="95"/>
                    <a:pt x="429" y="48"/>
                  </a:cubicBezTo>
                  <a:cubicBezTo>
                    <a:pt x="322" y="12"/>
                    <a:pt x="203" y="12"/>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4682;p52">
              <a:extLst>
                <a:ext uri="{FF2B5EF4-FFF2-40B4-BE49-F238E27FC236}">
                  <a16:creationId xmlns:a16="http://schemas.microsoft.com/office/drawing/2014/main" id="{8A2F24D2-46C6-4D75-A1D5-E05729314230}"/>
                </a:ext>
              </a:extLst>
            </p:cNvPr>
            <p:cNvSpPr/>
            <p:nvPr/>
          </p:nvSpPr>
          <p:spPr>
            <a:xfrm>
              <a:off x="4677950" y="2556700"/>
              <a:ext cx="26525" cy="9025"/>
            </a:xfrm>
            <a:custGeom>
              <a:avLst/>
              <a:gdLst/>
              <a:ahLst/>
              <a:cxnLst/>
              <a:rect l="l" t="t" r="r" b="b"/>
              <a:pathLst>
                <a:path w="1061" h="361" extrusionOk="0">
                  <a:moveTo>
                    <a:pt x="882" y="0"/>
                  </a:moveTo>
                  <a:cubicBezTo>
                    <a:pt x="632" y="12"/>
                    <a:pt x="382" y="107"/>
                    <a:pt x="120" y="119"/>
                  </a:cubicBezTo>
                  <a:cubicBezTo>
                    <a:pt x="1" y="131"/>
                    <a:pt x="1" y="298"/>
                    <a:pt x="120" y="298"/>
                  </a:cubicBezTo>
                  <a:cubicBezTo>
                    <a:pt x="343" y="307"/>
                    <a:pt x="544" y="360"/>
                    <a:pt x="752" y="360"/>
                  </a:cubicBezTo>
                  <a:cubicBezTo>
                    <a:pt x="811" y="360"/>
                    <a:pt x="869" y="356"/>
                    <a:pt x="929" y="346"/>
                  </a:cubicBezTo>
                  <a:cubicBezTo>
                    <a:pt x="989" y="334"/>
                    <a:pt x="1036" y="274"/>
                    <a:pt x="1048" y="226"/>
                  </a:cubicBezTo>
                  <a:cubicBezTo>
                    <a:pt x="1060" y="167"/>
                    <a:pt x="1048" y="131"/>
                    <a:pt x="1036" y="96"/>
                  </a:cubicBezTo>
                  <a:cubicBezTo>
                    <a:pt x="1001" y="48"/>
                    <a:pt x="941" y="0"/>
                    <a:pt x="88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4683;p52">
              <a:extLst>
                <a:ext uri="{FF2B5EF4-FFF2-40B4-BE49-F238E27FC236}">
                  <a16:creationId xmlns:a16="http://schemas.microsoft.com/office/drawing/2014/main" id="{52BF4ACF-771C-455C-B11E-FFA07A53A89D}"/>
                </a:ext>
              </a:extLst>
            </p:cNvPr>
            <p:cNvSpPr/>
            <p:nvPr/>
          </p:nvSpPr>
          <p:spPr>
            <a:xfrm>
              <a:off x="4402475" y="2739275"/>
              <a:ext cx="65050" cy="48100"/>
            </a:xfrm>
            <a:custGeom>
              <a:avLst/>
              <a:gdLst/>
              <a:ahLst/>
              <a:cxnLst/>
              <a:rect l="l" t="t" r="r" b="b"/>
              <a:pathLst>
                <a:path w="2602" h="1924" extrusionOk="0">
                  <a:moveTo>
                    <a:pt x="2414" y="1"/>
                  </a:moveTo>
                  <a:cubicBezTo>
                    <a:pt x="2060" y="1"/>
                    <a:pt x="1650" y="319"/>
                    <a:pt x="1387" y="508"/>
                  </a:cubicBezTo>
                  <a:cubicBezTo>
                    <a:pt x="983" y="841"/>
                    <a:pt x="661" y="1389"/>
                    <a:pt x="161" y="1603"/>
                  </a:cubicBezTo>
                  <a:cubicBezTo>
                    <a:pt x="1" y="1667"/>
                    <a:pt x="42" y="1923"/>
                    <a:pt x="207" y="1923"/>
                  </a:cubicBezTo>
                  <a:cubicBezTo>
                    <a:pt x="226" y="1923"/>
                    <a:pt x="246" y="1920"/>
                    <a:pt x="268" y="1913"/>
                  </a:cubicBezTo>
                  <a:cubicBezTo>
                    <a:pt x="721" y="1758"/>
                    <a:pt x="1018" y="1389"/>
                    <a:pt x="1352" y="1044"/>
                  </a:cubicBezTo>
                  <a:cubicBezTo>
                    <a:pt x="1554" y="829"/>
                    <a:pt x="1768" y="663"/>
                    <a:pt x="2019" y="508"/>
                  </a:cubicBezTo>
                  <a:cubicBezTo>
                    <a:pt x="2233" y="377"/>
                    <a:pt x="2447" y="305"/>
                    <a:pt x="2578" y="91"/>
                  </a:cubicBezTo>
                  <a:cubicBezTo>
                    <a:pt x="2602" y="67"/>
                    <a:pt x="2578" y="31"/>
                    <a:pt x="2554" y="20"/>
                  </a:cubicBezTo>
                  <a:cubicBezTo>
                    <a:pt x="2509" y="7"/>
                    <a:pt x="2462" y="1"/>
                    <a:pt x="24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4684;p52">
              <a:extLst>
                <a:ext uri="{FF2B5EF4-FFF2-40B4-BE49-F238E27FC236}">
                  <a16:creationId xmlns:a16="http://schemas.microsoft.com/office/drawing/2014/main" id="{CF34768B-FB41-4FEA-B71B-A02DB94A7515}"/>
                </a:ext>
              </a:extLst>
            </p:cNvPr>
            <p:cNvSpPr/>
            <p:nvPr/>
          </p:nvSpPr>
          <p:spPr>
            <a:xfrm>
              <a:off x="4469300" y="2741550"/>
              <a:ext cx="3300" cy="1200"/>
            </a:xfrm>
            <a:custGeom>
              <a:avLst/>
              <a:gdLst/>
              <a:ahLst/>
              <a:cxnLst/>
              <a:rect l="l" t="t" r="r" b="b"/>
              <a:pathLst>
                <a:path w="132" h="48" extrusionOk="0">
                  <a:moveTo>
                    <a:pt x="12" y="0"/>
                  </a:moveTo>
                  <a:cubicBezTo>
                    <a:pt x="0" y="0"/>
                    <a:pt x="0" y="24"/>
                    <a:pt x="12" y="24"/>
                  </a:cubicBezTo>
                  <a:cubicBezTo>
                    <a:pt x="60" y="24"/>
                    <a:pt x="96" y="48"/>
                    <a:pt x="119" y="48"/>
                  </a:cubicBezTo>
                  <a:cubicBezTo>
                    <a:pt x="131" y="48"/>
                    <a:pt x="131" y="36"/>
                    <a:pt x="119" y="36"/>
                  </a:cubicBezTo>
                  <a:cubicBezTo>
                    <a:pt x="72" y="36"/>
                    <a:pt x="48" y="0"/>
                    <a:pt x="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4685;p52">
              <a:extLst>
                <a:ext uri="{FF2B5EF4-FFF2-40B4-BE49-F238E27FC236}">
                  <a16:creationId xmlns:a16="http://schemas.microsoft.com/office/drawing/2014/main" id="{95B60785-A3B1-4F10-80CC-198117A62CE8}"/>
                </a:ext>
              </a:extLst>
            </p:cNvPr>
            <p:cNvSpPr/>
            <p:nvPr/>
          </p:nvSpPr>
          <p:spPr>
            <a:xfrm>
              <a:off x="4468075" y="2740550"/>
              <a:ext cx="35175" cy="23050"/>
            </a:xfrm>
            <a:custGeom>
              <a:avLst/>
              <a:gdLst/>
              <a:ahLst/>
              <a:cxnLst/>
              <a:rect l="l" t="t" r="r" b="b"/>
              <a:pathLst>
                <a:path w="1407" h="922" extrusionOk="0">
                  <a:moveTo>
                    <a:pt x="69" y="1"/>
                  </a:moveTo>
                  <a:cubicBezTo>
                    <a:pt x="27" y="1"/>
                    <a:pt x="1" y="51"/>
                    <a:pt x="37" y="88"/>
                  </a:cubicBezTo>
                  <a:cubicBezTo>
                    <a:pt x="345" y="373"/>
                    <a:pt x="743" y="921"/>
                    <a:pt x="1223" y="921"/>
                  </a:cubicBezTo>
                  <a:cubicBezTo>
                    <a:pt x="1264" y="921"/>
                    <a:pt x="1305" y="918"/>
                    <a:pt x="1347" y="909"/>
                  </a:cubicBezTo>
                  <a:cubicBezTo>
                    <a:pt x="1407" y="897"/>
                    <a:pt x="1407" y="814"/>
                    <a:pt x="1371" y="790"/>
                  </a:cubicBezTo>
                  <a:cubicBezTo>
                    <a:pt x="1216" y="612"/>
                    <a:pt x="966" y="516"/>
                    <a:pt x="764" y="421"/>
                  </a:cubicBezTo>
                  <a:cubicBezTo>
                    <a:pt x="538" y="302"/>
                    <a:pt x="323" y="159"/>
                    <a:pt x="109" y="16"/>
                  </a:cubicBezTo>
                  <a:cubicBezTo>
                    <a:pt x="95" y="5"/>
                    <a:pt x="81" y="1"/>
                    <a:pt x="6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4686;p52">
              <a:extLst>
                <a:ext uri="{FF2B5EF4-FFF2-40B4-BE49-F238E27FC236}">
                  <a16:creationId xmlns:a16="http://schemas.microsoft.com/office/drawing/2014/main" id="{105C6E5C-B0FA-4632-AC18-6DE681B7AE7C}"/>
                </a:ext>
              </a:extLst>
            </p:cNvPr>
            <p:cNvSpPr/>
            <p:nvPr/>
          </p:nvSpPr>
          <p:spPr>
            <a:xfrm>
              <a:off x="4504725" y="2759775"/>
              <a:ext cx="50925" cy="15075"/>
            </a:xfrm>
            <a:custGeom>
              <a:avLst/>
              <a:gdLst/>
              <a:ahLst/>
              <a:cxnLst/>
              <a:rect l="l" t="t" r="r" b="b"/>
              <a:pathLst>
                <a:path w="2037" h="603" extrusionOk="0">
                  <a:moveTo>
                    <a:pt x="364" y="1"/>
                  </a:moveTo>
                  <a:cubicBezTo>
                    <a:pt x="245" y="1"/>
                    <a:pt x="128" y="22"/>
                    <a:pt x="24" y="81"/>
                  </a:cubicBezTo>
                  <a:cubicBezTo>
                    <a:pt x="0" y="104"/>
                    <a:pt x="0" y="200"/>
                    <a:pt x="60" y="200"/>
                  </a:cubicBezTo>
                  <a:cubicBezTo>
                    <a:pt x="93" y="204"/>
                    <a:pt x="127" y="206"/>
                    <a:pt x="160" y="206"/>
                  </a:cubicBezTo>
                  <a:cubicBezTo>
                    <a:pt x="271" y="206"/>
                    <a:pt x="381" y="188"/>
                    <a:pt x="487" y="188"/>
                  </a:cubicBezTo>
                  <a:cubicBezTo>
                    <a:pt x="532" y="188"/>
                    <a:pt x="576" y="191"/>
                    <a:pt x="619" y="200"/>
                  </a:cubicBezTo>
                  <a:cubicBezTo>
                    <a:pt x="810" y="235"/>
                    <a:pt x="977" y="366"/>
                    <a:pt x="1143" y="438"/>
                  </a:cubicBezTo>
                  <a:cubicBezTo>
                    <a:pt x="1316" y="520"/>
                    <a:pt x="1517" y="602"/>
                    <a:pt x="1715" y="602"/>
                  </a:cubicBezTo>
                  <a:cubicBezTo>
                    <a:pt x="1803" y="602"/>
                    <a:pt x="1892" y="586"/>
                    <a:pt x="1977" y="545"/>
                  </a:cubicBezTo>
                  <a:cubicBezTo>
                    <a:pt x="2036" y="509"/>
                    <a:pt x="2036" y="426"/>
                    <a:pt x="1977" y="378"/>
                  </a:cubicBezTo>
                  <a:cubicBezTo>
                    <a:pt x="1703" y="200"/>
                    <a:pt x="1262" y="152"/>
                    <a:pt x="929" y="93"/>
                  </a:cubicBezTo>
                  <a:cubicBezTo>
                    <a:pt x="759" y="56"/>
                    <a:pt x="558" y="1"/>
                    <a:pt x="36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687;p52">
              <a:extLst>
                <a:ext uri="{FF2B5EF4-FFF2-40B4-BE49-F238E27FC236}">
                  <a16:creationId xmlns:a16="http://schemas.microsoft.com/office/drawing/2014/main" id="{E6D15574-3EBD-421F-B81A-DB61019057B3}"/>
                </a:ext>
              </a:extLst>
            </p:cNvPr>
            <p:cNvSpPr/>
            <p:nvPr/>
          </p:nvSpPr>
          <p:spPr>
            <a:xfrm>
              <a:off x="4203950" y="3071200"/>
              <a:ext cx="107325" cy="53250"/>
            </a:xfrm>
            <a:custGeom>
              <a:avLst/>
              <a:gdLst/>
              <a:ahLst/>
              <a:cxnLst/>
              <a:rect l="l" t="t" r="r" b="b"/>
              <a:pathLst>
                <a:path w="4293" h="2130" extrusionOk="0">
                  <a:moveTo>
                    <a:pt x="2453" y="0"/>
                  </a:moveTo>
                  <a:cubicBezTo>
                    <a:pt x="2385" y="0"/>
                    <a:pt x="2319" y="6"/>
                    <a:pt x="2256" y="18"/>
                  </a:cubicBezTo>
                  <a:cubicBezTo>
                    <a:pt x="1399" y="185"/>
                    <a:pt x="565" y="1197"/>
                    <a:pt x="101" y="1863"/>
                  </a:cubicBezTo>
                  <a:cubicBezTo>
                    <a:pt x="1" y="2005"/>
                    <a:pt x="123" y="2130"/>
                    <a:pt x="251" y="2130"/>
                  </a:cubicBezTo>
                  <a:cubicBezTo>
                    <a:pt x="305" y="2130"/>
                    <a:pt x="360" y="2107"/>
                    <a:pt x="399" y="2054"/>
                  </a:cubicBezTo>
                  <a:cubicBezTo>
                    <a:pt x="911" y="1399"/>
                    <a:pt x="1661" y="649"/>
                    <a:pt x="2470" y="423"/>
                  </a:cubicBezTo>
                  <a:cubicBezTo>
                    <a:pt x="2567" y="397"/>
                    <a:pt x="2654" y="386"/>
                    <a:pt x="2733" y="386"/>
                  </a:cubicBezTo>
                  <a:cubicBezTo>
                    <a:pt x="3405" y="386"/>
                    <a:pt x="3486" y="1212"/>
                    <a:pt x="4125" y="1212"/>
                  </a:cubicBezTo>
                  <a:cubicBezTo>
                    <a:pt x="4148" y="1212"/>
                    <a:pt x="4172" y="1211"/>
                    <a:pt x="4197" y="1209"/>
                  </a:cubicBezTo>
                  <a:cubicBezTo>
                    <a:pt x="4256" y="1209"/>
                    <a:pt x="4292" y="1149"/>
                    <a:pt x="4256" y="1090"/>
                  </a:cubicBezTo>
                  <a:cubicBezTo>
                    <a:pt x="3965" y="550"/>
                    <a:pt x="3115" y="0"/>
                    <a:pt x="24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688;p52">
              <a:extLst>
                <a:ext uri="{FF2B5EF4-FFF2-40B4-BE49-F238E27FC236}">
                  <a16:creationId xmlns:a16="http://schemas.microsoft.com/office/drawing/2014/main" id="{0D8EDF8B-42F3-491D-B10C-5A340D3F98EF}"/>
                </a:ext>
              </a:extLst>
            </p:cNvPr>
            <p:cNvSpPr/>
            <p:nvPr/>
          </p:nvSpPr>
          <p:spPr>
            <a:xfrm>
              <a:off x="4312575" y="3097450"/>
              <a:ext cx="1375" cy="2200"/>
            </a:xfrm>
            <a:custGeom>
              <a:avLst/>
              <a:gdLst/>
              <a:ahLst/>
              <a:cxnLst/>
              <a:rect l="l" t="t" r="r" b="b"/>
              <a:pathLst>
                <a:path w="55" h="88" extrusionOk="0">
                  <a:moveTo>
                    <a:pt x="30" y="1"/>
                  </a:moveTo>
                  <a:cubicBezTo>
                    <a:pt x="19" y="1"/>
                    <a:pt x="7" y="10"/>
                    <a:pt x="7" y="28"/>
                  </a:cubicBezTo>
                  <a:lnTo>
                    <a:pt x="7" y="51"/>
                  </a:lnTo>
                  <a:cubicBezTo>
                    <a:pt x="1" y="75"/>
                    <a:pt x="13" y="87"/>
                    <a:pt x="26" y="87"/>
                  </a:cubicBezTo>
                  <a:cubicBezTo>
                    <a:pt x="39" y="87"/>
                    <a:pt x="54" y="75"/>
                    <a:pt x="54" y="51"/>
                  </a:cubicBezTo>
                  <a:lnTo>
                    <a:pt x="54" y="28"/>
                  </a:lnTo>
                  <a:cubicBezTo>
                    <a:pt x="54" y="10"/>
                    <a:pt x="42" y="1"/>
                    <a:pt x="3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689;p52">
              <a:extLst>
                <a:ext uri="{FF2B5EF4-FFF2-40B4-BE49-F238E27FC236}">
                  <a16:creationId xmlns:a16="http://schemas.microsoft.com/office/drawing/2014/main" id="{7FF41E2D-EE6D-4E6A-A385-2C12F3D757BA}"/>
                </a:ext>
              </a:extLst>
            </p:cNvPr>
            <p:cNvSpPr/>
            <p:nvPr/>
          </p:nvSpPr>
          <p:spPr>
            <a:xfrm>
              <a:off x="4311600" y="3093375"/>
              <a:ext cx="36275" cy="16750"/>
            </a:xfrm>
            <a:custGeom>
              <a:avLst/>
              <a:gdLst/>
              <a:ahLst/>
              <a:cxnLst/>
              <a:rect l="l" t="t" r="r" b="b"/>
              <a:pathLst>
                <a:path w="1451" h="670" extrusionOk="0">
                  <a:moveTo>
                    <a:pt x="581" y="1"/>
                  </a:moveTo>
                  <a:cubicBezTo>
                    <a:pt x="376" y="1"/>
                    <a:pt x="242" y="93"/>
                    <a:pt x="34" y="203"/>
                  </a:cubicBezTo>
                  <a:cubicBezTo>
                    <a:pt x="1" y="203"/>
                    <a:pt x="29" y="263"/>
                    <a:pt x="61" y="263"/>
                  </a:cubicBezTo>
                  <a:cubicBezTo>
                    <a:pt x="64" y="263"/>
                    <a:pt x="67" y="263"/>
                    <a:pt x="69" y="262"/>
                  </a:cubicBezTo>
                  <a:cubicBezTo>
                    <a:pt x="146" y="236"/>
                    <a:pt x="224" y="225"/>
                    <a:pt x="300" y="225"/>
                  </a:cubicBezTo>
                  <a:cubicBezTo>
                    <a:pt x="612" y="225"/>
                    <a:pt x="909" y="418"/>
                    <a:pt x="1129" y="619"/>
                  </a:cubicBezTo>
                  <a:cubicBezTo>
                    <a:pt x="1173" y="656"/>
                    <a:pt x="1212" y="670"/>
                    <a:pt x="1258" y="670"/>
                  </a:cubicBezTo>
                  <a:cubicBezTo>
                    <a:pt x="1287" y="670"/>
                    <a:pt x="1318" y="664"/>
                    <a:pt x="1355" y="655"/>
                  </a:cubicBezTo>
                  <a:cubicBezTo>
                    <a:pt x="1379" y="631"/>
                    <a:pt x="1391" y="619"/>
                    <a:pt x="1415" y="595"/>
                  </a:cubicBezTo>
                  <a:cubicBezTo>
                    <a:pt x="1451" y="512"/>
                    <a:pt x="1439" y="429"/>
                    <a:pt x="1379" y="369"/>
                  </a:cubicBezTo>
                  <a:cubicBezTo>
                    <a:pt x="1224" y="179"/>
                    <a:pt x="974" y="36"/>
                    <a:pt x="712" y="12"/>
                  </a:cubicBezTo>
                  <a:cubicBezTo>
                    <a:pt x="665" y="4"/>
                    <a:pt x="622" y="1"/>
                    <a:pt x="58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690;p52">
              <a:extLst>
                <a:ext uri="{FF2B5EF4-FFF2-40B4-BE49-F238E27FC236}">
                  <a16:creationId xmlns:a16="http://schemas.microsoft.com/office/drawing/2014/main" id="{F0B1C728-6C43-428E-8125-3897A0BC2EA3}"/>
                </a:ext>
              </a:extLst>
            </p:cNvPr>
            <p:cNvSpPr/>
            <p:nvPr/>
          </p:nvSpPr>
          <p:spPr>
            <a:xfrm>
              <a:off x="4370075" y="2339550"/>
              <a:ext cx="60250" cy="84150"/>
            </a:xfrm>
            <a:custGeom>
              <a:avLst/>
              <a:gdLst/>
              <a:ahLst/>
              <a:cxnLst/>
              <a:rect l="l" t="t" r="r" b="b"/>
              <a:pathLst>
                <a:path w="2410" h="3366" extrusionOk="0">
                  <a:moveTo>
                    <a:pt x="2106" y="0"/>
                  </a:moveTo>
                  <a:cubicBezTo>
                    <a:pt x="1714" y="0"/>
                    <a:pt x="1557" y="338"/>
                    <a:pt x="1374" y="745"/>
                  </a:cubicBezTo>
                  <a:cubicBezTo>
                    <a:pt x="993" y="1590"/>
                    <a:pt x="397" y="2328"/>
                    <a:pt x="52" y="3197"/>
                  </a:cubicBezTo>
                  <a:cubicBezTo>
                    <a:pt x="0" y="3284"/>
                    <a:pt x="81" y="3365"/>
                    <a:pt x="166" y="3365"/>
                  </a:cubicBezTo>
                  <a:cubicBezTo>
                    <a:pt x="197" y="3365"/>
                    <a:pt x="229" y="3354"/>
                    <a:pt x="255" y="3328"/>
                  </a:cubicBezTo>
                  <a:cubicBezTo>
                    <a:pt x="695" y="2769"/>
                    <a:pt x="1064" y="2078"/>
                    <a:pt x="1410" y="1435"/>
                  </a:cubicBezTo>
                  <a:cubicBezTo>
                    <a:pt x="1588" y="1102"/>
                    <a:pt x="1862" y="185"/>
                    <a:pt x="2314" y="150"/>
                  </a:cubicBezTo>
                  <a:cubicBezTo>
                    <a:pt x="2374" y="150"/>
                    <a:pt x="2410" y="42"/>
                    <a:pt x="2326" y="30"/>
                  </a:cubicBezTo>
                  <a:cubicBezTo>
                    <a:pt x="2245" y="10"/>
                    <a:pt x="2172" y="0"/>
                    <a:pt x="21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691;p52">
              <a:extLst>
                <a:ext uri="{FF2B5EF4-FFF2-40B4-BE49-F238E27FC236}">
                  <a16:creationId xmlns:a16="http://schemas.microsoft.com/office/drawing/2014/main" id="{660FB044-9CCB-4C19-B003-9460D7783304}"/>
                </a:ext>
              </a:extLst>
            </p:cNvPr>
            <p:cNvSpPr/>
            <p:nvPr/>
          </p:nvSpPr>
          <p:spPr>
            <a:xfrm>
              <a:off x="4432375" y="2341200"/>
              <a:ext cx="51525" cy="50400"/>
            </a:xfrm>
            <a:custGeom>
              <a:avLst/>
              <a:gdLst/>
              <a:ahLst/>
              <a:cxnLst/>
              <a:rect l="l" t="t" r="r" b="b"/>
              <a:pathLst>
                <a:path w="2061" h="2016" extrusionOk="0">
                  <a:moveTo>
                    <a:pt x="120" y="0"/>
                  </a:moveTo>
                  <a:cubicBezTo>
                    <a:pt x="37" y="24"/>
                    <a:pt x="1" y="119"/>
                    <a:pt x="84" y="155"/>
                  </a:cubicBezTo>
                  <a:cubicBezTo>
                    <a:pt x="572" y="357"/>
                    <a:pt x="775" y="881"/>
                    <a:pt x="1073" y="1286"/>
                  </a:cubicBezTo>
                  <a:cubicBezTo>
                    <a:pt x="1244" y="1514"/>
                    <a:pt x="1557" y="2015"/>
                    <a:pt x="1886" y="2015"/>
                  </a:cubicBezTo>
                  <a:cubicBezTo>
                    <a:pt x="1901" y="2015"/>
                    <a:pt x="1915" y="2014"/>
                    <a:pt x="1930" y="2012"/>
                  </a:cubicBezTo>
                  <a:cubicBezTo>
                    <a:pt x="2001" y="2000"/>
                    <a:pt x="2061" y="1941"/>
                    <a:pt x="2013" y="1846"/>
                  </a:cubicBezTo>
                  <a:cubicBezTo>
                    <a:pt x="1930" y="1667"/>
                    <a:pt x="1704" y="1572"/>
                    <a:pt x="1573" y="1405"/>
                  </a:cubicBezTo>
                  <a:cubicBezTo>
                    <a:pt x="1406" y="1203"/>
                    <a:pt x="1251" y="1000"/>
                    <a:pt x="1108" y="786"/>
                  </a:cubicBezTo>
                  <a:cubicBezTo>
                    <a:pt x="834" y="465"/>
                    <a:pt x="561" y="119"/>
                    <a:pt x="1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692;p52">
              <a:extLst>
                <a:ext uri="{FF2B5EF4-FFF2-40B4-BE49-F238E27FC236}">
                  <a16:creationId xmlns:a16="http://schemas.microsoft.com/office/drawing/2014/main" id="{3AA74C13-240C-4FBC-B3AC-F979BA9A07BF}"/>
                </a:ext>
              </a:extLst>
            </p:cNvPr>
            <p:cNvSpPr/>
            <p:nvPr/>
          </p:nvSpPr>
          <p:spPr>
            <a:xfrm>
              <a:off x="4488400" y="2388475"/>
              <a:ext cx="34350" cy="26850"/>
            </a:xfrm>
            <a:custGeom>
              <a:avLst/>
              <a:gdLst/>
              <a:ahLst/>
              <a:cxnLst/>
              <a:rect l="l" t="t" r="r" b="b"/>
              <a:pathLst>
                <a:path w="1374" h="1074" extrusionOk="0">
                  <a:moveTo>
                    <a:pt x="69" y="1"/>
                  </a:moveTo>
                  <a:cubicBezTo>
                    <a:pt x="19" y="1"/>
                    <a:pt x="0" y="65"/>
                    <a:pt x="22" y="109"/>
                  </a:cubicBezTo>
                  <a:cubicBezTo>
                    <a:pt x="308" y="431"/>
                    <a:pt x="653" y="705"/>
                    <a:pt x="951" y="1014"/>
                  </a:cubicBezTo>
                  <a:cubicBezTo>
                    <a:pt x="993" y="1056"/>
                    <a:pt x="1040" y="1074"/>
                    <a:pt x="1086" y="1074"/>
                  </a:cubicBezTo>
                  <a:cubicBezTo>
                    <a:pt x="1238" y="1074"/>
                    <a:pt x="1373" y="884"/>
                    <a:pt x="1237" y="729"/>
                  </a:cubicBezTo>
                  <a:cubicBezTo>
                    <a:pt x="915" y="395"/>
                    <a:pt x="522" y="109"/>
                    <a:pt x="82" y="2"/>
                  </a:cubicBezTo>
                  <a:cubicBezTo>
                    <a:pt x="77" y="1"/>
                    <a:pt x="73" y="1"/>
                    <a:pt x="6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93;p52">
              <a:extLst>
                <a:ext uri="{FF2B5EF4-FFF2-40B4-BE49-F238E27FC236}">
                  <a16:creationId xmlns:a16="http://schemas.microsoft.com/office/drawing/2014/main" id="{FFD2DCAE-E107-4759-B5C5-C324ED09C88D}"/>
                </a:ext>
              </a:extLst>
            </p:cNvPr>
            <p:cNvSpPr/>
            <p:nvPr/>
          </p:nvSpPr>
          <p:spPr>
            <a:xfrm>
              <a:off x="4215500" y="1953925"/>
              <a:ext cx="62675" cy="55300"/>
            </a:xfrm>
            <a:custGeom>
              <a:avLst/>
              <a:gdLst/>
              <a:ahLst/>
              <a:cxnLst/>
              <a:rect l="l" t="t" r="r" b="b"/>
              <a:pathLst>
                <a:path w="2507" h="2212" extrusionOk="0">
                  <a:moveTo>
                    <a:pt x="138" y="0"/>
                  </a:moveTo>
                  <a:cubicBezTo>
                    <a:pt x="40" y="0"/>
                    <a:pt x="1" y="122"/>
                    <a:pt x="103" y="168"/>
                  </a:cubicBezTo>
                  <a:cubicBezTo>
                    <a:pt x="330" y="251"/>
                    <a:pt x="639" y="477"/>
                    <a:pt x="854" y="608"/>
                  </a:cubicBezTo>
                  <a:cubicBezTo>
                    <a:pt x="1056" y="763"/>
                    <a:pt x="1235" y="942"/>
                    <a:pt x="1413" y="1132"/>
                  </a:cubicBezTo>
                  <a:cubicBezTo>
                    <a:pt x="1747" y="1489"/>
                    <a:pt x="2044" y="1859"/>
                    <a:pt x="2378" y="2192"/>
                  </a:cubicBezTo>
                  <a:cubicBezTo>
                    <a:pt x="2398" y="2206"/>
                    <a:pt x="2418" y="2211"/>
                    <a:pt x="2436" y="2211"/>
                  </a:cubicBezTo>
                  <a:cubicBezTo>
                    <a:pt x="2480" y="2211"/>
                    <a:pt x="2507" y="2175"/>
                    <a:pt x="2473" y="2132"/>
                  </a:cubicBezTo>
                  <a:cubicBezTo>
                    <a:pt x="2163" y="1668"/>
                    <a:pt x="1889" y="1192"/>
                    <a:pt x="1508" y="775"/>
                  </a:cubicBezTo>
                  <a:cubicBezTo>
                    <a:pt x="1330" y="585"/>
                    <a:pt x="1127" y="406"/>
                    <a:pt x="925" y="251"/>
                  </a:cubicBezTo>
                  <a:cubicBezTo>
                    <a:pt x="639" y="61"/>
                    <a:pt x="473" y="61"/>
                    <a:pt x="151" y="1"/>
                  </a:cubicBezTo>
                  <a:cubicBezTo>
                    <a:pt x="146" y="1"/>
                    <a:pt x="142" y="0"/>
                    <a:pt x="13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694;p52">
              <a:extLst>
                <a:ext uri="{FF2B5EF4-FFF2-40B4-BE49-F238E27FC236}">
                  <a16:creationId xmlns:a16="http://schemas.microsoft.com/office/drawing/2014/main" id="{DB2DD262-7DA3-4118-8C38-CFEA498BDA3B}"/>
                </a:ext>
              </a:extLst>
            </p:cNvPr>
            <p:cNvSpPr/>
            <p:nvPr/>
          </p:nvSpPr>
          <p:spPr>
            <a:xfrm>
              <a:off x="4176700" y="1956125"/>
              <a:ext cx="39100" cy="37600"/>
            </a:xfrm>
            <a:custGeom>
              <a:avLst/>
              <a:gdLst/>
              <a:ahLst/>
              <a:cxnLst/>
              <a:rect l="l" t="t" r="r" b="b"/>
              <a:pathLst>
                <a:path w="1564" h="1504" extrusionOk="0">
                  <a:moveTo>
                    <a:pt x="1514" y="1"/>
                  </a:moveTo>
                  <a:cubicBezTo>
                    <a:pt x="1506" y="1"/>
                    <a:pt x="1497" y="3"/>
                    <a:pt x="1489" y="8"/>
                  </a:cubicBezTo>
                  <a:cubicBezTo>
                    <a:pt x="1108" y="163"/>
                    <a:pt x="893" y="556"/>
                    <a:pt x="632" y="854"/>
                  </a:cubicBezTo>
                  <a:cubicBezTo>
                    <a:pt x="501" y="997"/>
                    <a:pt x="370" y="1116"/>
                    <a:pt x="203" y="1223"/>
                  </a:cubicBezTo>
                  <a:cubicBezTo>
                    <a:pt x="120" y="1270"/>
                    <a:pt x="1" y="1294"/>
                    <a:pt x="60" y="1413"/>
                  </a:cubicBezTo>
                  <a:cubicBezTo>
                    <a:pt x="96" y="1478"/>
                    <a:pt x="187" y="1503"/>
                    <a:pt x="278" y="1503"/>
                  </a:cubicBezTo>
                  <a:cubicBezTo>
                    <a:pt x="338" y="1503"/>
                    <a:pt x="398" y="1492"/>
                    <a:pt x="441" y="1473"/>
                  </a:cubicBezTo>
                  <a:cubicBezTo>
                    <a:pt x="596" y="1413"/>
                    <a:pt x="751" y="1270"/>
                    <a:pt x="858" y="1128"/>
                  </a:cubicBezTo>
                  <a:cubicBezTo>
                    <a:pt x="1120" y="794"/>
                    <a:pt x="1286" y="389"/>
                    <a:pt x="1536" y="44"/>
                  </a:cubicBezTo>
                  <a:cubicBezTo>
                    <a:pt x="1564" y="26"/>
                    <a:pt x="1542" y="1"/>
                    <a:pt x="15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695;p52">
              <a:extLst>
                <a:ext uri="{FF2B5EF4-FFF2-40B4-BE49-F238E27FC236}">
                  <a16:creationId xmlns:a16="http://schemas.microsoft.com/office/drawing/2014/main" id="{F1A74F6A-F55D-45F2-A2F4-2A542B21277E}"/>
                </a:ext>
              </a:extLst>
            </p:cNvPr>
            <p:cNvSpPr/>
            <p:nvPr/>
          </p:nvSpPr>
          <p:spPr>
            <a:xfrm>
              <a:off x="4142625" y="1992675"/>
              <a:ext cx="31725" cy="31825"/>
            </a:xfrm>
            <a:custGeom>
              <a:avLst/>
              <a:gdLst/>
              <a:ahLst/>
              <a:cxnLst/>
              <a:rect l="l" t="t" r="r" b="b"/>
              <a:pathLst>
                <a:path w="1269" h="1273" extrusionOk="0">
                  <a:moveTo>
                    <a:pt x="1116" y="1"/>
                  </a:moveTo>
                  <a:cubicBezTo>
                    <a:pt x="935" y="1"/>
                    <a:pt x="746" y="196"/>
                    <a:pt x="661" y="309"/>
                  </a:cubicBezTo>
                  <a:cubicBezTo>
                    <a:pt x="459" y="535"/>
                    <a:pt x="280" y="785"/>
                    <a:pt x="90" y="1011"/>
                  </a:cubicBezTo>
                  <a:cubicBezTo>
                    <a:pt x="1" y="1109"/>
                    <a:pt x="83" y="1273"/>
                    <a:pt x="195" y="1273"/>
                  </a:cubicBezTo>
                  <a:cubicBezTo>
                    <a:pt x="219" y="1273"/>
                    <a:pt x="243" y="1266"/>
                    <a:pt x="268" y="1249"/>
                  </a:cubicBezTo>
                  <a:cubicBezTo>
                    <a:pt x="494" y="1118"/>
                    <a:pt x="625" y="844"/>
                    <a:pt x="756" y="630"/>
                  </a:cubicBezTo>
                  <a:cubicBezTo>
                    <a:pt x="840" y="511"/>
                    <a:pt x="911" y="392"/>
                    <a:pt x="1030" y="297"/>
                  </a:cubicBezTo>
                  <a:cubicBezTo>
                    <a:pt x="1102" y="237"/>
                    <a:pt x="1209" y="178"/>
                    <a:pt x="1268" y="94"/>
                  </a:cubicBezTo>
                  <a:cubicBezTo>
                    <a:pt x="1268" y="70"/>
                    <a:pt x="1268" y="58"/>
                    <a:pt x="1256" y="47"/>
                  </a:cubicBezTo>
                  <a:cubicBezTo>
                    <a:pt x="1212" y="14"/>
                    <a:pt x="1164" y="1"/>
                    <a:pt x="111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696;p52">
              <a:extLst>
                <a:ext uri="{FF2B5EF4-FFF2-40B4-BE49-F238E27FC236}">
                  <a16:creationId xmlns:a16="http://schemas.microsoft.com/office/drawing/2014/main" id="{F0D33E25-4572-4FA8-B48A-2EE03647FE8D}"/>
                </a:ext>
              </a:extLst>
            </p:cNvPr>
            <p:cNvSpPr/>
            <p:nvPr/>
          </p:nvSpPr>
          <p:spPr>
            <a:xfrm>
              <a:off x="3755325" y="2020050"/>
              <a:ext cx="147850" cy="87400"/>
            </a:xfrm>
            <a:custGeom>
              <a:avLst/>
              <a:gdLst/>
              <a:ahLst/>
              <a:cxnLst/>
              <a:rect l="l" t="t" r="r" b="b"/>
              <a:pathLst>
                <a:path w="5914" h="3496" extrusionOk="0">
                  <a:moveTo>
                    <a:pt x="2465" y="1"/>
                  </a:moveTo>
                  <a:cubicBezTo>
                    <a:pt x="2222" y="1"/>
                    <a:pt x="1983" y="90"/>
                    <a:pt x="1770" y="285"/>
                  </a:cubicBezTo>
                  <a:cubicBezTo>
                    <a:pt x="1413" y="618"/>
                    <a:pt x="1223" y="1154"/>
                    <a:pt x="1032" y="1583"/>
                  </a:cubicBezTo>
                  <a:cubicBezTo>
                    <a:pt x="746" y="2190"/>
                    <a:pt x="484" y="2773"/>
                    <a:pt x="56" y="3309"/>
                  </a:cubicBezTo>
                  <a:cubicBezTo>
                    <a:pt x="1" y="3392"/>
                    <a:pt x="80" y="3495"/>
                    <a:pt x="157" y="3495"/>
                  </a:cubicBezTo>
                  <a:cubicBezTo>
                    <a:pt x="180" y="3495"/>
                    <a:pt x="203" y="3486"/>
                    <a:pt x="222" y="3464"/>
                  </a:cubicBezTo>
                  <a:cubicBezTo>
                    <a:pt x="925" y="2702"/>
                    <a:pt x="1342" y="1797"/>
                    <a:pt x="1889" y="928"/>
                  </a:cubicBezTo>
                  <a:cubicBezTo>
                    <a:pt x="1985" y="797"/>
                    <a:pt x="2116" y="523"/>
                    <a:pt x="2247" y="440"/>
                  </a:cubicBezTo>
                  <a:cubicBezTo>
                    <a:pt x="2355" y="375"/>
                    <a:pt x="2458" y="348"/>
                    <a:pt x="2555" y="348"/>
                  </a:cubicBezTo>
                  <a:cubicBezTo>
                    <a:pt x="2831" y="348"/>
                    <a:pt x="3062" y="568"/>
                    <a:pt x="3247" y="761"/>
                  </a:cubicBezTo>
                  <a:cubicBezTo>
                    <a:pt x="3449" y="988"/>
                    <a:pt x="3592" y="1261"/>
                    <a:pt x="3747" y="1523"/>
                  </a:cubicBezTo>
                  <a:cubicBezTo>
                    <a:pt x="3968" y="1876"/>
                    <a:pt x="4878" y="3342"/>
                    <a:pt x="5536" y="3342"/>
                  </a:cubicBezTo>
                  <a:cubicBezTo>
                    <a:pt x="5656" y="3342"/>
                    <a:pt x="5768" y="3293"/>
                    <a:pt x="5866" y="3178"/>
                  </a:cubicBezTo>
                  <a:cubicBezTo>
                    <a:pt x="5914" y="3131"/>
                    <a:pt x="5914" y="3059"/>
                    <a:pt x="5854" y="3024"/>
                  </a:cubicBezTo>
                  <a:cubicBezTo>
                    <a:pt x="5580" y="2893"/>
                    <a:pt x="5283" y="2952"/>
                    <a:pt x="5021" y="2785"/>
                  </a:cubicBezTo>
                  <a:cubicBezTo>
                    <a:pt x="4604" y="2547"/>
                    <a:pt x="4437" y="2107"/>
                    <a:pt x="4247" y="1690"/>
                  </a:cubicBezTo>
                  <a:cubicBezTo>
                    <a:pt x="3985" y="1166"/>
                    <a:pt x="3687" y="618"/>
                    <a:pt x="3199" y="261"/>
                  </a:cubicBezTo>
                  <a:cubicBezTo>
                    <a:pt x="2965" y="93"/>
                    <a:pt x="2713" y="1"/>
                    <a:pt x="246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4697;p52">
              <a:extLst>
                <a:ext uri="{FF2B5EF4-FFF2-40B4-BE49-F238E27FC236}">
                  <a16:creationId xmlns:a16="http://schemas.microsoft.com/office/drawing/2014/main" id="{58CF955D-C309-40D2-AA47-29438465C58C}"/>
                </a:ext>
              </a:extLst>
            </p:cNvPr>
            <p:cNvSpPr/>
            <p:nvPr/>
          </p:nvSpPr>
          <p:spPr>
            <a:xfrm>
              <a:off x="3903575" y="2099025"/>
              <a:ext cx="10625" cy="14150"/>
            </a:xfrm>
            <a:custGeom>
              <a:avLst/>
              <a:gdLst/>
              <a:ahLst/>
              <a:cxnLst/>
              <a:rect l="l" t="t" r="r" b="b"/>
              <a:pathLst>
                <a:path w="425" h="566" extrusionOk="0">
                  <a:moveTo>
                    <a:pt x="17" y="0"/>
                  </a:moveTo>
                  <a:cubicBezTo>
                    <a:pt x="6" y="0"/>
                    <a:pt x="0" y="12"/>
                    <a:pt x="7" y="19"/>
                  </a:cubicBezTo>
                  <a:cubicBezTo>
                    <a:pt x="43" y="43"/>
                    <a:pt x="55" y="91"/>
                    <a:pt x="79" y="138"/>
                  </a:cubicBezTo>
                  <a:cubicBezTo>
                    <a:pt x="115" y="162"/>
                    <a:pt x="115" y="150"/>
                    <a:pt x="103" y="186"/>
                  </a:cubicBezTo>
                  <a:cubicBezTo>
                    <a:pt x="103" y="198"/>
                    <a:pt x="79" y="210"/>
                    <a:pt x="79" y="246"/>
                  </a:cubicBezTo>
                  <a:cubicBezTo>
                    <a:pt x="67" y="329"/>
                    <a:pt x="115" y="460"/>
                    <a:pt x="174" y="519"/>
                  </a:cubicBezTo>
                  <a:cubicBezTo>
                    <a:pt x="201" y="551"/>
                    <a:pt x="235" y="565"/>
                    <a:pt x="269" y="565"/>
                  </a:cubicBezTo>
                  <a:cubicBezTo>
                    <a:pt x="324" y="565"/>
                    <a:pt x="378" y="526"/>
                    <a:pt x="400" y="460"/>
                  </a:cubicBezTo>
                  <a:cubicBezTo>
                    <a:pt x="424" y="365"/>
                    <a:pt x="365" y="210"/>
                    <a:pt x="258" y="162"/>
                  </a:cubicBezTo>
                  <a:cubicBezTo>
                    <a:pt x="222" y="138"/>
                    <a:pt x="174" y="150"/>
                    <a:pt x="138" y="138"/>
                  </a:cubicBezTo>
                  <a:cubicBezTo>
                    <a:pt x="103" y="126"/>
                    <a:pt x="67" y="43"/>
                    <a:pt x="43" y="19"/>
                  </a:cubicBezTo>
                  <a:cubicBezTo>
                    <a:pt x="34" y="5"/>
                    <a:pt x="25" y="0"/>
                    <a:pt x="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4698;p52">
              <a:extLst>
                <a:ext uri="{FF2B5EF4-FFF2-40B4-BE49-F238E27FC236}">
                  <a16:creationId xmlns:a16="http://schemas.microsoft.com/office/drawing/2014/main" id="{E9D948C3-AEE9-45AB-913F-AA13F234371E}"/>
                </a:ext>
              </a:extLst>
            </p:cNvPr>
            <p:cNvSpPr/>
            <p:nvPr/>
          </p:nvSpPr>
          <p:spPr>
            <a:xfrm>
              <a:off x="3623125" y="2151125"/>
              <a:ext cx="108175" cy="76975"/>
            </a:xfrm>
            <a:custGeom>
              <a:avLst/>
              <a:gdLst/>
              <a:ahLst/>
              <a:cxnLst/>
              <a:rect l="l" t="t" r="r" b="b"/>
              <a:pathLst>
                <a:path w="4327" h="3079" extrusionOk="0">
                  <a:moveTo>
                    <a:pt x="2412" y="0"/>
                  </a:moveTo>
                  <a:cubicBezTo>
                    <a:pt x="2234" y="0"/>
                    <a:pt x="2055" y="28"/>
                    <a:pt x="1879" y="78"/>
                  </a:cubicBezTo>
                  <a:cubicBezTo>
                    <a:pt x="736" y="448"/>
                    <a:pt x="450" y="1888"/>
                    <a:pt x="34" y="2853"/>
                  </a:cubicBezTo>
                  <a:cubicBezTo>
                    <a:pt x="0" y="2969"/>
                    <a:pt x="94" y="3079"/>
                    <a:pt x="182" y="3079"/>
                  </a:cubicBezTo>
                  <a:cubicBezTo>
                    <a:pt x="221" y="3079"/>
                    <a:pt x="258" y="3058"/>
                    <a:pt x="284" y="3007"/>
                  </a:cubicBezTo>
                  <a:cubicBezTo>
                    <a:pt x="700" y="2245"/>
                    <a:pt x="1117" y="1448"/>
                    <a:pt x="1700" y="805"/>
                  </a:cubicBezTo>
                  <a:cubicBezTo>
                    <a:pt x="1978" y="502"/>
                    <a:pt x="2237" y="330"/>
                    <a:pt x="2574" y="330"/>
                  </a:cubicBezTo>
                  <a:cubicBezTo>
                    <a:pt x="2716" y="330"/>
                    <a:pt x="2870" y="361"/>
                    <a:pt x="3046" y="424"/>
                  </a:cubicBezTo>
                  <a:cubicBezTo>
                    <a:pt x="3617" y="626"/>
                    <a:pt x="3736" y="1031"/>
                    <a:pt x="4153" y="1340"/>
                  </a:cubicBezTo>
                  <a:cubicBezTo>
                    <a:pt x="4173" y="1354"/>
                    <a:pt x="4193" y="1360"/>
                    <a:pt x="4212" y="1360"/>
                  </a:cubicBezTo>
                  <a:cubicBezTo>
                    <a:pt x="4274" y="1360"/>
                    <a:pt x="4326" y="1294"/>
                    <a:pt x="4308" y="1221"/>
                  </a:cubicBezTo>
                  <a:cubicBezTo>
                    <a:pt x="4153" y="793"/>
                    <a:pt x="3594" y="448"/>
                    <a:pt x="3224" y="221"/>
                  </a:cubicBezTo>
                  <a:cubicBezTo>
                    <a:pt x="2970" y="68"/>
                    <a:pt x="2692" y="0"/>
                    <a:pt x="24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4699;p52">
              <a:extLst>
                <a:ext uri="{FF2B5EF4-FFF2-40B4-BE49-F238E27FC236}">
                  <a16:creationId xmlns:a16="http://schemas.microsoft.com/office/drawing/2014/main" id="{0A9799A4-0093-40ED-A2A2-6EE1DFE9A1D9}"/>
                </a:ext>
              </a:extLst>
            </p:cNvPr>
            <p:cNvSpPr/>
            <p:nvPr/>
          </p:nvSpPr>
          <p:spPr>
            <a:xfrm>
              <a:off x="3733800" y="2192150"/>
              <a:ext cx="4050" cy="3875"/>
            </a:xfrm>
            <a:custGeom>
              <a:avLst/>
              <a:gdLst/>
              <a:ahLst/>
              <a:cxnLst/>
              <a:rect l="l" t="t" r="r" b="b"/>
              <a:pathLst>
                <a:path w="162" h="155" extrusionOk="0">
                  <a:moveTo>
                    <a:pt x="47" y="0"/>
                  </a:moveTo>
                  <a:cubicBezTo>
                    <a:pt x="26" y="0"/>
                    <a:pt x="0" y="16"/>
                    <a:pt x="0" y="45"/>
                  </a:cubicBezTo>
                  <a:cubicBezTo>
                    <a:pt x="0" y="104"/>
                    <a:pt x="48" y="116"/>
                    <a:pt x="83" y="152"/>
                  </a:cubicBezTo>
                  <a:cubicBezTo>
                    <a:pt x="88" y="154"/>
                    <a:pt x="93" y="154"/>
                    <a:pt x="98" y="154"/>
                  </a:cubicBezTo>
                  <a:cubicBezTo>
                    <a:pt x="131" y="154"/>
                    <a:pt x="162" y="125"/>
                    <a:pt x="131" y="104"/>
                  </a:cubicBezTo>
                  <a:cubicBezTo>
                    <a:pt x="119" y="80"/>
                    <a:pt x="119" y="69"/>
                    <a:pt x="107" y="57"/>
                  </a:cubicBezTo>
                  <a:cubicBezTo>
                    <a:pt x="83" y="57"/>
                    <a:pt x="71" y="45"/>
                    <a:pt x="71" y="21"/>
                  </a:cubicBezTo>
                  <a:cubicBezTo>
                    <a:pt x="71" y="7"/>
                    <a:pt x="60" y="0"/>
                    <a:pt x="4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4700;p52">
              <a:extLst>
                <a:ext uri="{FF2B5EF4-FFF2-40B4-BE49-F238E27FC236}">
                  <a16:creationId xmlns:a16="http://schemas.microsoft.com/office/drawing/2014/main" id="{B3195BFE-9A84-4688-AE9F-B73560A2D260}"/>
                </a:ext>
              </a:extLst>
            </p:cNvPr>
            <p:cNvSpPr/>
            <p:nvPr/>
          </p:nvSpPr>
          <p:spPr>
            <a:xfrm>
              <a:off x="3738275" y="2199175"/>
              <a:ext cx="38700" cy="13350"/>
            </a:xfrm>
            <a:custGeom>
              <a:avLst/>
              <a:gdLst/>
              <a:ahLst/>
              <a:cxnLst/>
              <a:rect l="l" t="t" r="r" b="b"/>
              <a:pathLst>
                <a:path w="1548" h="534" extrusionOk="0">
                  <a:moveTo>
                    <a:pt x="550" y="0"/>
                  </a:moveTo>
                  <a:cubicBezTo>
                    <a:pt x="474" y="0"/>
                    <a:pt x="403" y="10"/>
                    <a:pt x="343" y="49"/>
                  </a:cubicBezTo>
                  <a:lnTo>
                    <a:pt x="343" y="49"/>
                  </a:lnTo>
                  <a:lnTo>
                    <a:pt x="178" y="14"/>
                  </a:lnTo>
                  <a:cubicBezTo>
                    <a:pt x="165" y="9"/>
                    <a:pt x="153" y="7"/>
                    <a:pt x="142" y="7"/>
                  </a:cubicBezTo>
                  <a:cubicBezTo>
                    <a:pt x="37" y="7"/>
                    <a:pt x="1" y="185"/>
                    <a:pt x="119" y="228"/>
                  </a:cubicBezTo>
                  <a:cubicBezTo>
                    <a:pt x="190" y="252"/>
                    <a:pt x="262" y="288"/>
                    <a:pt x="321" y="311"/>
                  </a:cubicBezTo>
                  <a:cubicBezTo>
                    <a:pt x="404" y="347"/>
                    <a:pt x="440" y="359"/>
                    <a:pt x="535" y="371"/>
                  </a:cubicBezTo>
                  <a:cubicBezTo>
                    <a:pt x="774" y="407"/>
                    <a:pt x="1000" y="419"/>
                    <a:pt x="1214" y="502"/>
                  </a:cubicBezTo>
                  <a:cubicBezTo>
                    <a:pt x="1246" y="521"/>
                    <a:pt x="1288" y="533"/>
                    <a:pt x="1329" y="533"/>
                  </a:cubicBezTo>
                  <a:cubicBezTo>
                    <a:pt x="1365" y="533"/>
                    <a:pt x="1401" y="524"/>
                    <a:pt x="1428" y="502"/>
                  </a:cubicBezTo>
                  <a:cubicBezTo>
                    <a:pt x="1500" y="442"/>
                    <a:pt x="1512" y="419"/>
                    <a:pt x="1536" y="323"/>
                  </a:cubicBezTo>
                  <a:cubicBezTo>
                    <a:pt x="1547" y="264"/>
                    <a:pt x="1488" y="180"/>
                    <a:pt x="1428" y="145"/>
                  </a:cubicBezTo>
                  <a:cubicBezTo>
                    <a:pt x="1238" y="61"/>
                    <a:pt x="1024" y="26"/>
                    <a:pt x="821" y="14"/>
                  </a:cubicBezTo>
                  <a:cubicBezTo>
                    <a:pt x="730" y="14"/>
                    <a:pt x="637" y="0"/>
                    <a:pt x="55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4701;p52">
              <a:extLst>
                <a:ext uri="{FF2B5EF4-FFF2-40B4-BE49-F238E27FC236}">
                  <a16:creationId xmlns:a16="http://schemas.microsoft.com/office/drawing/2014/main" id="{A176BA4C-F489-4D66-9A3E-AC43E899015A}"/>
                </a:ext>
              </a:extLst>
            </p:cNvPr>
            <p:cNvSpPr/>
            <p:nvPr/>
          </p:nvSpPr>
          <p:spPr>
            <a:xfrm>
              <a:off x="3721300" y="2219225"/>
              <a:ext cx="76800" cy="73850"/>
            </a:xfrm>
            <a:custGeom>
              <a:avLst/>
              <a:gdLst/>
              <a:ahLst/>
              <a:cxnLst/>
              <a:rect l="l" t="t" r="r" b="b"/>
              <a:pathLst>
                <a:path w="3072" h="2954" extrusionOk="0">
                  <a:moveTo>
                    <a:pt x="2555" y="0"/>
                  </a:moveTo>
                  <a:cubicBezTo>
                    <a:pt x="1485" y="0"/>
                    <a:pt x="622" y="2092"/>
                    <a:pt x="83" y="2724"/>
                  </a:cubicBezTo>
                  <a:cubicBezTo>
                    <a:pt x="1" y="2825"/>
                    <a:pt x="95" y="2954"/>
                    <a:pt x="191" y="2954"/>
                  </a:cubicBezTo>
                  <a:cubicBezTo>
                    <a:pt x="220" y="2954"/>
                    <a:pt x="249" y="2942"/>
                    <a:pt x="274" y="2915"/>
                  </a:cubicBezTo>
                  <a:cubicBezTo>
                    <a:pt x="679" y="2462"/>
                    <a:pt x="1000" y="1926"/>
                    <a:pt x="1381" y="1450"/>
                  </a:cubicBezTo>
                  <a:cubicBezTo>
                    <a:pt x="1698" y="1020"/>
                    <a:pt x="2294" y="193"/>
                    <a:pt x="2924" y="193"/>
                  </a:cubicBezTo>
                  <a:cubicBezTo>
                    <a:pt x="2958" y="193"/>
                    <a:pt x="2991" y="195"/>
                    <a:pt x="3024" y="200"/>
                  </a:cubicBezTo>
                  <a:cubicBezTo>
                    <a:pt x="3060" y="200"/>
                    <a:pt x="3072" y="164"/>
                    <a:pt x="3048" y="152"/>
                  </a:cubicBezTo>
                  <a:cubicBezTo>
                    <a:pt x="2879" y="47"/>
                    <a:pt x="2715" y="0"/>
                    <a:pt x="255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4702;p52">
              <a:extLst>
                <a:ext uri="{FF2B5EF4-FFF2-40B4-BE49-F238E27FC236}">
                  <a16:creationId xmlns:a16="http://schemas.microsoft.com/office/drawing/2014/main" id="{133D4F07-0E1B-411D-AFA3-93075A84B3A8}"/>
                </a:ext>
              </a:extLst>
            </p:cNvPr>
            <p:cNvSpPr/>
            <p:nvPr/>
          </p:nvSpPr>
          <p:spPr>
            <a:xfrm>
              <a:off x="3804325" y="2227775"/>
              <a:ext cx="47825" cy="54325"/>
            </a:xfrm>
            <a:custGeom>
              <a:avLst/>
              <a:gdLst/>
              <a:ahLst/>
              <a:cxnLst/>
              <a:rect l="l" t="t" r="r" b="b"/>
              <a:pathLst>
                <a:path w="1913" h="2173" extrusionOk="0">
                  <a:moveTo>
                    <a:pt x="103" y="1"/>
                  </a:moveTo>
                  <a:cubicBezTo>
                    <a:pt x="69" y="1"/>
                    <a:pt x="35" y="5"/>
                    <a:pt x="1" y="13"/>
                  </a:cubicBezTo>
                  <a:cubicBezTo>
                    <a:pt x="84" y="191"/>
                    <a:pt x="203" y="275"/>
                    <a:pt x="334" y="406"/>
                  </a:cubicBezTo>
                  <a:cubicBezTo>
                    <a:pt x="525" y="596"/>
                    <a:pt x="691" y="822"/>
                    <a:pt x="858" y="1061"/>
                  </a:cubicBezTo>
                  <a:cubicBezTo>
                    <a:pt x="1096" y="1418"/>
                    <a:pt x="1299" y="1894"/>
                    <a:pt x="1656" y="2144"/>
                  </a:cubicBezTo>
                  <a:cubicBezTo>
                    <a:pt x="1680" y="2164"/>
                    <a:pt x="1706" y="2172"/>
                    <a:pt x="1731" y="2172"/>
                  </a:cubicBezTo>
                  <a:cubicBezTo>
                    <a:pt x="1828" y="2172"/>
                    <a:pt x="1912" y="2046"/>
                    <a:pt x="1846" y="1942"/>
                  </a:cubicBezTo>
                  <a:cubicBezTo>
                    <a:pt x="1608" y="1501"/>
                    <a:pt x="1251" y="1072"/>
                    <a:pt x="953" y="691"/>
                  </a:cubicBezTo>
                  <a:cubicBezTo>
                    <a:pt x="779" y="441"/>
                    <a:pt x="465" y="1"/>
                    <a:pt x="10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4703;p52">
              <a:extLst>
                <a:ext uri="{FF2B5EF4-FFF2-40B4-BE49-F238E27FC236}">
                  <a16:creationId xmlns:a16="http://schemas.microsoft.com/office/drawing/2014/main" id="{EFD39D4E-E925-4742-9497-0BC6546BB87B}"/>
                </a:ext>
              </a:extLst>
            </p:cNvPr>
            <p:cNvSpPr/>
            <p:nvPr/>
          </p:nvSpPr>
          <p:spPr>
            <a:xfrm>
              <a:off x="3851825" y="2274900"/>
              <a:ext cx="34975" cy="10700"/>
            </a:xfrm>
            <a:custGeom>
              <a:avLst/>
              <a:gdLst/>
              <a:ahLst/>
              <a:cxnLst/>
              <a:rect l="l" t="t" r="r" b="b"/>
              <a:pathLst>
                <a:path w="1399" h="428" extrusionOk="0">
                  <a:moveTo>
                    <a:pt x="461" y="0"/>
                  </a:moveTo>
                  <a:cubicBezTo>
                    <a:pt x="312" y="0"/>
                    <a:pt x="156" y="40"/>
                    <a:pt x="30" y="116"/>
                  </a:cubicBezTo>
                  <a:cubicBezTo>
                    <a:pt x="1" y="126"/>
                    <a:pt x="18" y="158"/>
                    <a:pt x="45" y="158"/>
                  </a:cubicBezTo>
                  <a:cubicBezTo>
                    <a:pt x="51" y="158"/>
                    <a:pt x="58" y="156"/>
                    <a:pt x="65" y="152"/>
                  </a:cubicBezTo>
                  <a:cubicBezTo>
                    <a:pt x="136" y="110"/>
                    <a:pt x="206" y="93"/>
                    <a:pt x="274" y="93"/>
                  </a:cubicBezTo>
                  <a:cubicBezTo>
                    <a:pt x="576" y="93"/>
                    <a:pt x="853" y="428"/>
                    <a:pt x="1142" y="428"/>
                  </a:cubicBezTo>
                  <a:cubicBezTo>
                    <a:pt x="1215" y="428"/>
                    <a:pt x="1288" y="407"/>
                    <a:pt x="1363" y="354"/>
                  </a:cubicBezTo>
                  <a:cubicBezTo>
                    <a:pt x="1399" y="330"/>
                    <a:pt x="1399" y="295"/>
                    <a:pt x="1363" y="271"/>
                  </a:cubicBezTo>
                  <a:cubicBezTo>
                    <a:pt x="1137" y="128"/>
                    <a:pt x="887" y="80"/>
                    <a:pt x="637" y="21"/>
                  </a:cubicBezTo>
                  <a:cubicBezTo>
                    <a:pt x="581" y="7"/>
                    <a:pt x="522" y="0"/>
                    <a:pt x="46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4704;p52">
              <a:extLst>
                <a:ext uri="{FF2B5EF4-FFF2-40B4-BE49-F238E27FC236}">
                  <a16:creationId xmlns:a16="http://schemas.microsoft.com/office/drawing/2014/main" id="{C3A8A18A-D48D-457B-8911-53EF04C8A60B}"/>
                </a:ext>
              </a:extLst>
            </p:cNvPr>
            <p:cNvSpPr/>
            <p:nvPr/>
          </p:nvSpPr>
          <p:spPr>
            <a:xfrm>
              <a:off x="3461600" y="1649850"/>
              <a:ext cx="46600" cy="234525"/>
            </a:xfrm>
            <a:custGeom>
              <a:avLst/>
              <a:gdLst/>
              <a:ahLst/>
              <a:cxnLst/>
              <a:rect l="l" t="t" r="r" b="b"/>
              <a:pathLst>
                <a:path w="1864" h="9381" extrusionOk="0">
                  <a:moveTo>
                    <a:pt x="45" y="0"/>
                  </a:moveTo>
                  <a:cubicBezTo>
                    <a:pt x="20" y="0"/>
                    <a:pt x="1" y="34"/>
                    <a:pt x="18" y="67"/>
                  </a:cubicBezTo>
                  <a:cubicBezTo>
                    <a:pt x="1006" y="1341"/>
                    <a:pt x="1351" y="3068"/>
                    <a:pt x="1446" y="4651"/>
                  </a:cubicBezTo>
                  <a:cubicBezTo>
                    <a:pt x="1506" y="5437"/>
                    <a:pt x="1649" y="6187"/>
                    <a:pt x="1554" y="6985"/>
                  </a:cubicBezTo>
                  <a:cubicBezTo>
                    <a:pt x="1470" y="7759"/>
                    <a:pt x="1232" y="8485"/>
                    <a:pt x="1089" y="9247"/>
                  </a:cubicBezTo>
                  <a:cubicBezTo>
                    <a:pt x="1075" y="9327"/>
                    <a:pt x="1139" y="9380"/>
                    <a:pt x="1203" y="9380"/>
                  </a:cubicBezTo>
                  <a:cubicBezTo>
                    <a:pt x="1244" y="9380"/>
                    <a:pt x="1285" y="9358"/>
                    <a:pt x="1303" y="9307"/>
                  </a:cubicBezTo>
                  <a:cubicBezTo>
                    <a:pt x="1565" y="8557"/>
                    <a:pt x="1589" y="7759"/>
                    <a:pt x="1649" y="6985"/>
                  </a:cubicBezTo>
                  <a:cubicBezTo>
                    <a:pt x="1720" y="6056"/>
                    <a:pt x="1863" y="5163"/>
                    <a:pt x="1780" y="4247"/>
                  </a:cubicBezTo>
                  <a:cubicBezTo>
                    <a:pt x="1649" y="2711"/>
                    <a:pt x="1256" y="1091"/>
                    <a:pt x="77" y="20"/>
                  </a:cubicBezTo>
                  <a:cubicBezTo>
                    <a:pt x="67" y="6"/>
                    <a:pt x="55" y="0"/>
                    <a:pt x="4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4705;p52">
              <a:extLst>
                <a:ext uri="{FF2B5EF4-FFF2-40B4-BE49-F238E27FC236}">
                  <a16:creationId xmlns:a16="http://schemas.microsoft.com/office/drawing/2014/main" id="{C5AC03E3-2056-4AAC-9588-B3F54495F316}"/>
                </a:ext>
              </a:extLst>
            </p:cNvPr>
            <p:cNvSpPr/>
            <p:nvPr/>
          </p:nvSpPr>
          <p:spPr>
            <a:xfrm>
              <a:off x="3457575" y="1902825"/>
              <a:ext cx="27100" cy="71525"/>
            </a:xfrm>
            <a:custGeom>
              <a:avLst/>
              <a:gdLst/>
              <a:ahLst/>
              <a:cxnLst/>
              <a:rect l="l" t="t" r="r" b="b"/>
              <a:pathLst>
                <a:path w="1084" h="2861" extrusionOk="0">
                  <a:moveTo>
                    <a:pt x="1069" y="0"/>
                  </a:moveTo>
                  <a:cubicBezTo>
                    <a:pt x="1060" y="0"/>
                    <a:pt x="1048" y="3"/>
                    <a:pt x="1048" y="9"/>
                  </a:cubicBezTo>
                  <a:cubicBezTo>
                    <a:pt x="988" y="1045"/>
                    <a:pt x="83" y="1771"/>
                    <a:pt x="0" y="2807"/>
                  </a:cubicBezTo>
                  <a:cubicBezTo>
                    <a:pt x="0" y="2842"/>
                    <a:pt x="28" y="2860"/>
                    <a:pt x="57" y="2860"/>
                  </a:cubicBezTo>
                  <a:cubicBezTo>
                    <a:pt x="77" y="2860"/>
                    <a:pt x="97" y="2851"/>
                    <a:pt x="107" y="2831"/>
                  </a:cubicBezTo>
                  <a:cubicBezTo>
                    <a:pt x="714" y="2009"/>
                    <a:pt x="1060" y="1033"/>
                    <a:pt x="1072" y="9"/>
                  </a:cubicBezTo>
                  <a:cubicBezTo>
                    <a:pt x="1083" y="3"/>
                    <a:pt x="1078" y="0"/>
                    <a:pt x="10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4706;p52">
              <a:extLst>
                <a:ext uri="{FF2B5EF4-FFF2-40B4-BE49-F238E27FC236}">
                  <a16:creationId xmlns:a16="http://schemas.microsoft.com/office/drawing/2014/main" id="{71FC1A65-4634-4E43-84D7-7AF97A8DA22D}"/>
                </a:ext>
              </a:extLst>
            </p:cNvPr>
            <p:cNvSpPr/>
            <p:nvPr/>
          </p:nvSpPr>
          <p:spPr>
            <a:xfrm>
              <a:off x="3434950" y="1988125"/>
              <a:ext cx="11525" cy="10600"/>
            </a:xfrm>
            <a:custGeom>
              <a:avLst/>
              <a:gdLst/>
              <a:ahLst/>
              <a:cxnLst/>
              <a:rect l="l" t="t" r="r" b="b"/>
              <a:pathLst>
                <a:path w="461" h="424" extrusionOk="0">
                  <a:moveTo>
                    <a:pt x="382" y="1"/>
                  </a:moveTo>
                  <a:cubicBezTo>
                    <a:pt x="378" y="1"/>
                    <a:pt x="373" y="1"/>
                    <a:pt x="369" y="2"/>
                  </a:cubicBezTo>
                  <a:cubicBezTo>
                    <a:pt x="226" y="62"/>
                    <a:pt x="0" y="217"/>
                    <a:pt x="0" y="395"/>
                  </a:cubicBezTo>
                  <a:cubicBezTo>
                    <a:pt x="0" y="413"/>
                    <a:pt x="19" y="424"/>
                    <a:pt x="34" y="424"/>
                  </a:cubicBezTo>
                  <a:cubicBezTo>
                    <a:pt x="40" y="424"/>
                    <a:pt x="45" y="422"/>
                    <a:pt x="48" y="419"/>
                  </a:cubicBezTo>
                  <a:cubicBezTo>
                    <a:pt x="107" y="371"/>
                    <a:pt x="167" y="312"/>
                    <a:pt x="214" y="252"/>
                  </a:cubicBezTo>
                  <a:cubicBezTo>
                    <a:pt x="274" y="181"/>
                    <a:pt x="334" y="121"/>
                    <a:pt x="417" y="74"/>
                  </a:cubicBezTo>
                  <a:cubicBezTo>
                    <a:pt x="460" y="52"/>
                    <a:pt x="425" y="1"/>
                    <a:pt x="3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4707;p52">
              <a:extLst>
                <a:ext uri="{FF2B5EF4-FFF2-40B4-BE49-F238E27FC236}">
                  <a16:creationId xmlns:a16="http://schemas.microsoft.com/office/drawing/2014/main" id="{F246896E-7890-4253-942F-7B8E44B77735}"/>
                </a:ext>
              </a:extLst>
            </p:cNvPr>
            <p:cNvSpPr/>
            <p:nvPr/>
          </p:nvSpPr>
          <p:spPr>
            <a:xfrm>
              <a:off x="3512650" y="1720875"/>
              <a:ext cx="21725" cy="119600"/>
            </a:xfrm>
            <a:custGeom>
              <a:avLst/>
              <a:gdLst/>
              <a:ahLst/>
              <a:cxnLst/>
              <a:rect l="l" t="t" r="r" b="b"/>
              <a:pathLst>
                <a:path w="869" h="4784" extrusionOk="0">
                  <a:moveTo>
                    <a:pt x="78" y="1"/>
                  </a:moveTo>
                  <a:cubicBezTo>
                    <a:pt x="43" y="1"/>
                    <a:pt x="0" y="37"/>
                    <a:pt x="23" y="84"/>
                  </a:cubicBezTo>
                  <a:cubicBezTo>
                    <a:pt x="631" y="1644"/>
                    <a:pt x="47" y="3144"/>
                    <a:pt x="226" y="4727"/>
                  </a:cubicBezTo>
                  <a:cubicBezTo>
                    <a:pt x="233" y="4761"/>
                    <a:pt x="266" y="4783"/>
                    <a:pt x="296" y="4783"/>
                  </a:cubicBezTo>
                  <a:cubicBezTo>
                    <a:pt x="319" y="4783"/>
                    <a:pt x="340" y="4770"/>
                    <a:pt x="345" y="4739"/>
                  </a:cubicBezTo>
                  <a:cubicBezTo>
                    <a:pt x="702" y="3239"/>
                    <a:pt x="869" y="1441"/>
                    <a:pt x="119" y="36"/>
                  </a:cubicBezTo>
                  <a:cubicBezTo>
                    <a:pt x="115" y="11"/>
                    <a:pt x="97" y="1"/>
                    <a:pt x="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4708;p52">
              <a:extLst>
                <a:ext uri="{FF2B5EF4-FFF2-40B4-BE49-F238E27FC236}">
                  <a16:creationId xmlns:a16="http://schemas.microsoft.com/office/drawing/2014/main" id="{391172E1-4835-42A8-AE14-5248AC84283A}"/>
                </a:ext>
              </a:extLst>
            </p:cNvPr>
            <p:cNvSpPr/>
            <p:nvPr/>
          </p:nvSpPr>
          <p:spPr>
            <a:xfrm>
              <a:off x="3494475" y="1862825"/>
              <a:ext cx="19250" cy="74050"/>
            </a:xfrm>
            <a:custGeom>
              <a:avLst/>
              <a:gdLst/>
              <a:ahLst/>
              <a:cxnLst/>
              <a:rect l="l" t="t" r="r" b="b"/>
              <a:pathLst>
                <a:path w="770" h="2962" extrusionOk="0">
                  <a:moveTo>
                    <a:pt x="731" y="1"/>
                  </a:moveTo>
                  <a:cubicBezTo>
                    <a:pt x="719" y="1"/>
                    <a:pt x="707" y="5"/>
                    <a:pt x="703" y="14"/>
                  </a:cubicBezTo>
                  <a:cubicBezTo>
                    <a:pt x="512" y="466"/>
                    <a:pt x="405" y="954"/>
                    <a:pt x="286" y="1431"/>
                  </a:cubicBezTo>
                  <a:cubicBezTo>
                    <a:pt x="167" y="1907"/>
                    <a:pt x="0" y="2407"/>
                    <a:pt x="36" y="2895"/>
                  </a:cubicBezTo>
                  <a:cubicBezTo>
                    <a:pt x="36" y="2933"/>
                    <a:pt x="65" y="2961"/>
                    <a:pt x="92" y="2961"/>
                  </a:cubicBezTo>
                  <a:cubicBezTo>
                    <a:pt x="108" y="2961"/>
                    <a:pt x="123" y="2952"/>
                    <a:pt x="131" y="2931"/>
                  </a:cubicBezTo>
                  <a:cubicBezTo>
                    <a:pt x="369" y="2514"/>
                    <a:pt x="429" y="1978"/>
                    <a:pt x="536" y="1502"/>
                  </a:cubicBezTo>
                  <a:cubicBezTo>
                    <a:pt x="643" y="1014"/>
                    <a:pt x="750" y="538"/>
                    <a:pt x="762" y="26"/>
                  </a:cubicBezTo>
                  <a:cubicBezTo>
                    <a:pt x="770" y="11"/>
                    <a:pt x="750" y="1"/>
                    <a:pt x="7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4709;p52">
              <a:extLst>
                <a:ext uri="{FF2B5EF4-FFF2-40B4-BE49-F238E27FC236}">
                  <a16:creationId xmlns:a16="http://schemas.microsoft.com/office/drawing/2014/main" id="{8D436501-64DA-4FD3-AAEA-9E999F16DA48}"/>
                </a:ext>
              </a:extLst>
            </p:cNvPr>
            <p:cNvSpPr/>
            <p:nvPr/>
          </p:nvSpPr>
          <p:spPr>
            <a:xfrm>
              <a:off x="3471675" y="1945100"/>
              <a:ext cx="22825" cy="34700"/>
            </a:xfrm>
            <a:custGeom>
              <a:avLst/>
              <a:gdLst/>
              <a:ahLst/>
              <a:cxnLst/>
              <a:rect l="l" t="t" r="r" b="b"/>
              <a:pathLst>
                <a:path w="913" h="1388" extrusionOk="0">
                  <a:moveTo>
                    <a:pt x="863" y="0"/>
                  </a:moveTo>
                  <a:cubicBezTo>
                    <a:pt x="848" y="0"/>
                    <a:pt x="834" y="7"/>
                    <a:pt x="829" y="21"/>
                  </a:cubicBezTo>
                  <a:cubicBezTo>
                    <a:pt x="734" y="271"/>
                    <a:pt x="627" y="497"/>
                    <a:pt x="472" y="711"/>
                  </a:cubicBezTo>
                  <a:cubicBezTo>
                    <a:pt x="317" y="914"/>
                    <a:pt x="138" y="1069"/>
                    <a:pt x="19" y="1295"/>
                  </a:cubicBezTo>
                  <a:cubicBezTo>
                    <a:pt x="0" y="1333"/>
                    <a:pt x="20" y="1388"/>
                    <a:pt x="60" y="1388"/>
                  </a:cubicBezTo>
                  <a:cubicBezTo>
                    <a:pt x="69" y="1388"/>
                    <a:pt x="80" y="1385"/>
                    <a:pt x="91" y="1378"/>
                  </a:cubicBezTo>
                  <a:cubicBezTo>
                    <a:pt x="603" y="1200"/>
                    <a:pt x="793" y="521"/>
                    <a:pt x="912" y="45"/>
                  </a:cubicBezTo>
                  <a:cubicBezTo>
                    <a:pt x="912" y="16"/>
                    <a:pt x="886" y="0"/>
                    <a:pt x="86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4710;p52">
              <a:extLst>
                <a:ext uri="{FF2B5EF4-FFF2-40B4-BE49-F238E27FC236}">
                  <a16:creationId xmlns:a16="http://schemas.microsoft.com/office/drawing/2014/main" id="{9BFD5368-9820-44A3-A524-19A584F5B018}"/>
                </a:ext>
              </a:extLst>
            </p:cNvPr>
            <p:cNvSpPr/>
            <p:nvPr/>
          </p:nvSpPr>
          <p:spPr>
            <a:xfrm>
              <a:off x="3492975" y="1781075"/>
              <a:ext cx="57475" cy="193125"/>
            </a:xfrm>
            <a:custGeom>
              <a:avLst/>
              <a:gdLst/>
              <a:ahLst/>
              <a:cxnLst/>
              <a:rect l="l" t="t" r="r" b="b"/>
              <a:pathLst>
                <a:path w="2299" h="7725" extrusionOk="0">
                  <a:moveTo>
                    <a:pt x="2019" y="0"/>
                  </a:moveTo>
                  <a:cubicBezTo>
                    <a:pt x="1971" y="0"/>
                    <a:pt x="1911" y="46"/>
                    <a:pt x="1918" y="117"/>
                  </a:cubicBezTo>
                  <a:cubicBezTo>
                    <a:pt x="2120" y="1438"/>
                    <a:pt x="1942" y="2855"/>
                    <a:pt x="1656" y="4153"/>
                  </a:cubicBezTo>
                  <a:cubicBezTo>
                    <a:pt x="1501" y="4867"/>
                    <a:pt x="1299" y="5594"/>
                    <a:pt x="965" y="6248"/>
                  </a:cubicBezTo>
                  <a:cubicBezTo>
                    <a:pt x="846" y="6498"/>
                    <a:pt x="703" y="6748"/>
                    <a:pt x="525" y="6975"/>
                  </a:cubicBezTo>
                  <a:cubicBezTo>
                    <a:pt x="370" y="7165"/>
                    <a:pt x="132" y="7332"/>
                    <a:pt x="37" y="7558"/>
                  </a:cubicBezTo>
                  <a:cubicBezTo>
                    <a:pt x="1" y="7630"/>
                    <a:pt x="37" y="7725"/>
                    <a:pt x="120" y="7725"/>
                  </a:cubicBezTo>
                  <a:cubicBezTo>
                    <a:pt x="632" y="7677"/>
                    <a:pt x="989" y="6951"/>
                    <a:pt x="1180" y="6558"/>
                  </a:cubicBezTo>
                  <a:cubicBezTo>
                    <a:pt x="1501" y="5867"/>
                    <a:pt x="1703" y="5129"/>
                    <a:pt x="1846" y="4403"/>
                  </a:cubicBezTo>
                  <a:cubicBezTo>
                    <a:pt x="2132" y="2998"/>
                    <a:pt x="2299" y="1486"/>
                    <a:pt x="2073" y="69"/>
                  </a:cubicBezTo>
                  <a:cubicBezTo>
                    <a:pt x="2077" y="21"/>
                    <a:pt x="2051" y="0"/>
                    <a:pt x="201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4711;p52">
              <a:extLst>
                <a:ext uri="{FF2B5EF4-FFF2-40B4-BE49-F238E27FC236}">
                  <a16:creationId xmlns:a16="http://schemas.microsoft.com/office/drawing/2014/main" id="{299C01A8-D8AF-44D1-9894-D42706389F93}"/>
                </a:ext>
              </a:extLst>
            </p:cNvPr>
            <p:cNvSpPr/>
            <p:nvPr/>
          </p:nvSpPr>
          <p:spPr>
            <a:xfrm>
              <a:off x="3525900" y="1816575"/>
              <a:ext cx="40625" cy="171250"/>
            </a:xfrm>
            <a:custGeom>
              <a:avLst/>
              <a:gdLst/>
              <a:ahLst/>
              <a:cxnLst/>
              <a:rect l="l" t="t" r="r" b="b"/>
              <a:pathLst>
                <a:path w="1625" h="6850" extrusionOk="0">
                  <a:moveTo>
                    <a:pt x="1559" y="0"/>
                  </a:moveTo>
                  <a:cubicBezTo>
                    <a:pt x="1544" y="0"/>
                    <a:pt x="1529" y="6"/>
                    <a:pt x="1529" y="18"/>
                  </a:cubicBezTo>
                  <a:cubicBezTo>
                    <a:pt x="1518" y="1221"/>
                    <a:pt x="1434" y="2411"/>
                    <a:pt x="1220" y="3590"/>
                  </a:cubicBezTo>
                  <a:cubicBezTo>
                    <a:pt x="1113" y="4162"/>
                    <a:pt x="958" y="4721"/>
                    <a:pt x="756" y="5269"/>
                  </a:cubicBezTo>
                  <a:cubicBezTo>
                    <a:pt x="565" y="5781"/>
                    <a:pt x="172" y="6210"/>
                    <a:pt x="29" y="6722"/>
                  </a:cubicBezTo>
                  <a:cubicBezTo>
                    <a:pt x="0" y="6790"/>
                    <a:pt x="67" y="6850"/>
                    <a:pt x="131" y="6850"/>
                  </a:cubicBezTo>
                  <a:cubicBezTo>
                    <a:pt x="145" y="6850"/>
                    <a:pt x="159" y="6847"/>
                    <a:pt x="172" y="6841"/>
                  </a:cubicBezTo>
                  <a:cubicBezTo>
                    <a:pt x="1017" y="6281"/>
                    <a:pt x="1291" y="4674"/>
                    <a:pt x="1434" y="3769"/>
                  </a:cubicBezTo>
                  <a:cubicBezTo>
                    <a:pt x="1625" y="2531"/>
                    <a:pt x="1601" y="1268"/>
                    <a:pt x="1589" y="18"/>
                  </a:cubicBezTo>
                  <a:cubicBezTo>
                    <a:pt x="1589" y="6"/>
                    <a:pt x="1574" y="0"/>
                    <a:pt x="155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4712;p52">
              <a:extLst>
                <a:ext uri="{FF2B5EF4-FFF2-40B4-BE49-F238E27FC236}">
                  <a16:creationId xmlns:a16="http://schemas.microsoft.com/office/drawing/2014/main" id="{D49A48C2-6C9F-41BF-82FD-7B3FA91FCF49}"/>
                </a:ext>
              </a:extLst>
            </p:cNvPr>
            <p:cNvSpPr/>
            <p:nvPr/>
          </p:nvSpPr>
          <p:spPr>
            <a:xfrm>
              <a:off x="3569025" y="1826650"/>
              <a:ext cx="32025" cy="143525"/>
            </a:xfrm>
            <a:custGeom>
              <a:avLst/>
              <a:gdLst/>
              <a:ahLst/>
              <a:cxnLst/>
              <a:rect l="l" t="t" r="r" b="b"/>
              <a:pathLst>
                <a:path w="1281" h="5741" extrusionOk="0">
                  <a:moveTo>
                    <a:pt x="906" y="1"/>
                  </a:moveTo>
                  <a:cubicBezTo>
                    <a:pt x="877" y="1"/>
                    <a:pt x="850" y="26"/>
                    <a:pt x="864" y="68"/>
                  </a:cubicBezTo>
                  <a:cubicBezTo>
                    <a:pt x="995" y="996"/>
                    <a:pt x="983" y="2008"/>
                    <a:pt x="876" y="2949"/>
                  </a:cubicBezTo>
                  <a:cubicBezTo>
                    <a:pt x="816" y="3473"/>
                    <a:pt x="721" y="3997"/>
                    <a:pt x="566" y="4485"/>
                  </a:cubicBezTo>
                  <a:cubicBezTo>
                    <a:pt x="424" y="4890"/>
                    <a:pt x="185" y="5223"/>
                    <a:pt x="31" y="5616"/>
                  </a:cubicBezTo>
                  <a:cubicBezTo>
                    <a:pt x="0" y="5687"/>
                    <a:pt x="73" y="5740"/>
                    <a:pt x="139" y="5740"/>
                  </a:cubicBezTo>
                  <a:cubicBezTo>
                    <a:pt x="151" y="5740"/>
                    <a:pt x="163" y="5739"/>
                    <a:pt x="174" y="5735"/>
                  </a:cubicBezTo>
                  <a:cubicBezTo>
                    <a:pt x="900" y="5306"/>
                    <a:pt x="1067" y="4009"/>
                    <a:pt x="1162" y="3247"/>
                  </a:cubicBezTo>
                  <a:cubicBezTo>
                    <a:pt x="1281" y="2175"/>
                    <a:pt x="1221" y="1092"/>
                    <a:pt x="959" y="44"/>
                  </a:cubicBezTo>
                  <a:cubicBezTo>
                    <a:pt x="949" y="14"/>
                    <a:pt x="927" y="1"/>
                    <a:pt x="90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4713;p52">
              <a:extLst>
                <a:ext uri="{FF2B5EF4-FFF2-40B4-BE49-F238E27FC236}">
                  <a16:creationId xmlns:a16="http://schemas.microsoft.com/office/drawing/2014/main" id="{10F65397-B554-4BAA-BA45-228F9030F86C}"/>
                </a:ext>
              </a:extLst>
            </p:cNvPr>
            <p:cNvSpPr/>
            <p:nvPr/>
          </p:nvSpPr>
          <p:spPr>
            <a:xfrm>
              <a:off x="3620375" y="1850275"/>
              <a:ext cx="19375" cy="94775"/>
            </a:xfrm>
            <a:custGeom>
              <a:avLst/>
              <a:gdLst/>
              <a:ahLst/>
              <a:cxnLst/>
              <a:rect l="l" t="t" r="r" b="b"/>
              <a:pathLst>
                <a:path w="775" h="3791" extrusionOk="0">
                  <a:moveTo>
                    <a:pt x="344" y="0"/>
                  </a:moveTo>
                  <a:cubicBezTo>
                    <a:pt x="322" y="0"/>
                    <a:pt x="304" y="19"/>
                    <a:pt x="310" y="51"/>
                  </a:cubicBezTo>
                  <a:cubicBezTo>
                    <a:pt x="477" y="671"/>
                    <a:pt x="429" y="1302"/>
                    <a:pt x="358" y="1921"/>
                  </a:cubicBezTo>
                  <a:cubicBezTo>
                    <a:pt x="275" y="2480"/>
                    <a:pt x="1" y="3135"/>
                    <a:pt x="72" y="3707"/>
                  </a:cubicBezTo>
                  <a:cubicBezTo>
                    <a:pt x="72" y="3749"/>
                    <a:pt x="114" y="3791"/>
                    <a:pt x="155" y="3791"/>
                  </a:cubicBezTo>
                  <a:cubicBezTo>
                    <a:pt x="172" y="3791"/>
                    <a:pt x="189" y="3784"/>
                    <a:pt x="203" y="3766"/>
                  </a:cubicBezTo>
                  <a:cubicBezTo>
                    <a:pt x="572" y="3314"/>
                    <a:pt x="608" y="2492"/>
                    <a:pt x="667" y="1933"/>
                  </a:cubicBezTo>
                  <a:cubicBezTo>
                    <a:pt x="727" y="1313"/>
                    <a:pt x="775" y="563"/>
                    <a:pt x="394" y="40"/>
                  </a:cubicBezTo>
                  <a:cubicBezTo>
                    <a:pt x="383" y="13"/>
                    <a:pt x="363" y="0"/>
                    <a:pt x="34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4714;p52">
              <a:extLst>
                <a:ext uri="{FF2B5EF4-FFF2-40B4-BE49-F238E27FC236}">
                  <a16:creationId xmlns:a16="http://schemas.microsoft.com/office/drawing/2014/main" id="{6CAC0920-CBA0-42AD-ABFD-04C91DA146B8}"/>
                </a:ext>
              </a:extLst>
            </p:cNvPr>
            <p:cNvSpPr/>
            <p:nvPr/>
          </p:nvSpPr>
          <p:spPr>
            <a:xfrm>
              <a:off x="3609900" y="1957500"/>
              <a:ext cx="11775" cy="15575"/>
            </a:xfrm>
            <a:custGeom>
              <a:avLst/>
              <a:gdLst/>
              <a:ahLst/>
              <a:cxnLst/>
              <a:rect l="l" t="t" r="r" b="b"/>
              <a:pathLst>
                <a:path w="471" h="623" extrusionOk="0">
                  <a:moveTo>
                    <a:pt x="414" y="0"/>
                  </a:moveTo>
                  <a:cubicBezTo>
                    <a:pt x="404" y="0"/>
                    <a:pt x="393" y="4"/>
                    <a:pt x="384" y="13"/>
                  </a:cubicBezTo>
                  <a:lnTo>
                    <a:pt x="205" y="192"/>
                  </a:lnTo>
                  <a:cubicBezTo>
                    <a:pt x="146" y="263"/>
                    <a:pt x="86" y="346"/>
                    <a:pt x="39" y="453"/>
                  </a:cubicBezTo>
                  <a:cubicBezTo>
                    <a:pt x="1" y="553"/>
                    <a:pt x="75" y="622"/>
                    <a:pt x="142" y="622"/>
                  </a:cubicBezTo>
                  <a:cubicBezTo>
                    <a:pt x="180" y="622"/>
                    <a:pt x="216" y="600"/>
                    <a:pt x="229" y="549"/>
                  </a:cubicBezTo>
                  <a:cubicBezTo>
                    <a:pt x="289" y="382"/>
                    <a:pt x="396" y="227"/>
                    <a:pt x="444" y="49"/>
                  </a:cubicBezTo>
                  <a:cubicBezTo>
                    <a:pt x="470" y="31"/>
                    <a:pt x="444" y="0"/>
                    <a:pt x="41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4715;p52">
              <a:extLst>
                <a:ext uri="{FF2B5EF4-FFF2-40B4-BE49-F238E27FC236}">
                  <a16:creationId xmlns:a16="http://schemas.microsoft.com/office/drawing/2014/main" id="{7126DC12-A295-4606-90B6-424173A7EC59}"/>
                </a:ext>
              </a:extLst>
            </p:cNvPr>
            <p:cNvSpPr/>
            <p:nvPr/>
          </p:nvSpPr>
          <p:spPr>
            <a:xfrm>
              <a:off x="3637525" y="1873275"/>
              <a:ext cx="19500" cy="85175"/>
            </a:xfrm>
            <a:custGeom>
              <a:avLst/>
              <a:gdLst/>
              <a:ahLst/>
              <a:cxnLst/>
              <a:rect l="l" t="t" r="r" b="b"/>
              <a:pathLst>
                <a:path w="780" h="3407" extrusionOk="0">
                  <a:moveTo>
                    <a:pt x="605" y="0"/>
                  </a:moveTo>
                  <a:cubicBezTo>
                    <a:pt x="575" y="0"/>
                    <a:pt x="541" y="15"/>
                    <a:pt x="541" y="48"/>
                  </a:cubicBezTo>
                  <a:cubicBezTo>
                    <a:pt x="517" y="596"/>
                    <a:pt x="505" y="1132"/>
                    <a:pt x="470" y="1679"/>
                  </a:cubicBezTo>
                  <a:cubicBezTo>
                    <a:pt x="458" y="1977"/>
                    <a:pt x="482" y="2298"/>
                    <a:pt x="398" y="2584"/>
                  </a:cubicBezTo>
                  <a:cubicBezTo>
                    <a:pt x="327" y="2858"/>
                    <a:pt x="136" y="3049"/>
                    <a:pt x="29" y="3287"/>
                  </a:cubicBezTo>
                  <a:cubicBezTo>
                    <a:pt x="0" y="3335"/>
                    <a:pt x="34" y="3407"/>
                    <a:pt x="86" y="3407"/>
                  </a:cubicBezTo>
                  <a:cubicBezTo>
                    <a:pt x="98" y="3407"/>
                    <a:pt x="111" y="3403"/>
                    <a:pt x="124" y="3394"/>
                  </a:cubicBezTo>
                  <a:cubicBezTo>
                    <a:pt x="470" y="3144"/>
                    <a:pt x="624" y="2370"/>
                    <a:pt x="684" y="1965"/>
                  </a:cubicBezTo>
                  <a:cubicBezTo>
                    <a:pt x="779" y="1322"/>
                    <a:pt x="696" y="667"/>
                    <a:pt x="648" y="24"/>
                  </a:cubicBezTo>
                  <a:cubicBezTo>
                    <a:pt x="648" y="9"/>
                    <a:pt x="628" y="0"/>
                    <a:pt x="60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4716;p52">
              <a:extLst>
                <a:ext uri="{FF2B5EF4-FFF2-40B4-BE49-F238E27FC236}">
                  <a16:creationId xmlns:a16="http://schemas.microsoft.com/office/drawing/2014/main" id="{AEBA5F72-E21F-4371-AD7E-01440606E698}"/>
                </a:ext>
              </a:extLst>
            </p:cNvPr>
            <p:cNvSpPr/>
            <p:nvPr/>
          </p:nvSpPr>
          <p:spPr>
            <a:xfrm>
              <a:off x="3671375" y="1884725"/>
              <a:ext cx="16000" cy="70875"/>
            </a:xfrm>
            <a:custGeom>
              <a:avLst/>
              <a:gdLst/>
              <a:ahLst/>
              <a:cxnLst/>
              <a:rect l="l" t="t" r="r" b="b"/>
              <a:pathLst>
                <a:path w="640" h="2835" extrusionOk="0">
                  <a:moveTo>
                    <a:pt x="538" y="1"/>
                  </a:moveTo>
                  <a:cubicBezTo>
                    <a:pt x="488" y="1"/>
                    <a:pt x="437" y="31"/>
                    <a:pt x="437" y="90"/>
                  </a:cubicBezTo>
                  <a:cubicBezTo>
                    <a:pt x="413" y="995"/>
                    <a:pt x="163" y="1829"/>
                    <a:pt x="9" y="2710"/>
                  </a:cubicBezTo>
                  <a:cubicBezTo>
                    <a:pt x="1" y="2779"/>
                    <a:pt x="54" y="2834"/>
                    <a:pt x="108" y="2834"/>
                  </a:cubicBezTo>
                  <a:cubicBezTo>
                    <a:pt x="137" y="2834"/>
                    <a:pt x="166" y="2818"/>
                    <a:pt x="187" y="2781"/>
                  </a:cubicBezTo>
                  <a:cubicBezTo>
                    <a:pt x="592" y="1983"/>
                    <a:pt x="640" y="971"/>
                    <a:pt x="640" y="90"/>
                  </a:cubicBezTo>
                  <a:cubicBezTo>
                    <a:pt x="640" y="31"/>
                    <a:pt x="589" y="1"/>
                    <a:pt x="5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4717;p52">
              <a:extLst>
                <a:ext uri="{FF2B5EF4-FFF2-40B4-BE49-F238E27FC236}">
                  <a16:creationId xmlns:a16="http://schemas.microsoft.com/office/drawing/2014/main" id="{8B130138-C696-45A1-A665-8CF87DF885D7}"/>
                </a:ext>
              </a:extLst>
            </p:cNvPr>
            <p:cNvSpPr/>
            <p:nvPr/>
          </p:nvSpPr>
          <p:spPr>
            <a:xfrm>
              <a:off x="3697425" y="1929900"/>
              <a:ext cx="14750" cy="26300"/>
            </a:xfrm>
            <a:custGeom>
              <a:avLst/>
              <a:gdLst/>
              <a:ahLst/>
              <a:cxnLst/>
              <a:rect l="l" t="t" r="r" b="b"/>
              <a:pathLst>
                <a:path w="590" h="1052" extrusionOk="0">
                  <a:moveTo>
                    <a:pt x="501" y="0"/>
                  </a:moveTo>
                  <a:cubicBezTo>
                    <a:pt x="466" y="0"/>
                    <a:pt x="427" y="17"/>
                    <a:pt x="407" y="57"/>
                  </a:cubicBezTo>
                  <a:cubicBezTo>
                    <a:pt x="276" y="367"/>
                    <a:pt x="110" y="665"/>
                    <a:pt x="14" y="998"/>
                  </a:cubicBezTo>
                  <a:cubicBezTo>
                    <a:pt x="0" y="1033"/>
                    <a:pt x="23" y="1051"/>
                    <a:pt x="49" y="1051"/>
                  </a:cubicBezTo>
                  <a:cubicBezTo>
                    <a:pt x="67" y="1051"/>
                    <a:pt x="88" y="1042"/>
                    <a:pt x="98" y="1022"/>
                  </a:cubicBezTo>
                  <a:cubicBezTo>
                    <a:pt x="312" y="736"/>
                    <a:pt x="443" y="414"/>
                    <a:pt x="562" y="81"/>
                  </a:cubicBezTo>
                  <a:cubicBezTo>
                    <a:pt x="590" y="33"/>
                    <a:pt x="549" y="0"/>
                    <a:pt x="50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4718;p52">
              <a:extLst>
                <a:ext uri="{FF2B5EF4-FFF2-40B4-BE49-F238E27FC236}">
                  <a16:creationId xmlns:a16="http://schemas.microsoft.com/office/drawing/2014/main" id="{779E6ACD-1BD7-467C-ACD3-805BBAEFB6D8}"/>
                </a:ext>
              </a:extLst>
            </p:cNvPr>
            <p:cNvSpPr/>
            <p:nvPr/>
          </p:nvSpPr>
          <p:spPr>
            <a:xfrm>
              <a:off x="3735875" y="1895900"/>
              <a:ext cx="11625" cy="65450"/>
            </a:xfrm>
            <a:custGeom>
              <a:avLst/>
              <a:gdLst/>
              <a:ahLst/>
              <a:cxnLst/>
              <a:rect l="l" t="t" r="r" b="b"/>
              <a:pathLst>
                <a:path w="465" h="2618" extrusionOk="0">
                  <a:moveTo>
                    <a:pt x="322" y="0"/>
                  </a:moveTo>
                  <a:cubicBezTo>
                    <a:pt x="441" y="905"/>
                    <a:pt x="155" y="1691"/>
                    <a:pt x="0" y="2572"/>
                  </a:cubicBezTo>
                  <a:cubicBezTo>
                    <a:pt x="0" y="2598"/>
                    <a:pt x="25" y="2617"/>
                    <a:pt x="43" y="2617"/>
                  </a:cubicBezTo>
                  <a:cubicBezTo>
                    <a:pt x="50" y="2617"/>
                    <a:pt x="57" y="2615"/>
                    <a:pt x="60" y="2608"/>
                  </a:cubicBezTo>
                  <a:cubicBezTo>
                    <a:pt x="417" y="1774"/>
                    <a:pt x="465" y="882"/>
                    <a:pt x="32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4719;p52">
              <a:extLst>
                <a:ext uri="{FF2B5EF4-FFF2-40B4-BE49-F238E27FC236}">
                  <a16:creationId xmlns:a16="http://schemas.microsoft.com/office/drawing/2014/main" id="{5A5B443E-34A5-4E94-B103-EC0AB6578C2A}"/>
                </a:ext>
              </a:extLst>
            </p:cNvPr>
            <p:cNvSpPr/>
            <p:nvPr/>
          </p:nvSpPr>
          <p:spPr>
            <a:xfrm>
              <a:off x="3794800" y="1900575"/>
              <a:ext cx="9250" cy="32575"/>
            </a:xfrm>
            <a:custGeom>
              <a:avLst/>
              <a:gdLst/>
              <a:ahLst/>
              <a:cxnLst/>
              <a:rect l="l" t="t" r="r" b="b"/>
              <a:pathLst>
                <a:path w="370" h="1303" extrusionOk="0">
                  <a:moveTo>
                    <a:pt x="185" y="1"/>
                  </a:moveTo>
                  <a:cubicBezTo>
                    <a:pt x="129" y="1"/>
                    <a:pt x="72" y="34"/>
                    <a:pt x="72" y="99"/>
                  </a:cubicBezTo>
                  <a:cubicBezTo>
                    <a:pt x="72" y="480"/>
                    <a:pt x="1" y="885"/>
                    <a:pt x="48" y="1254"/>
                  </a:cubicBezTo>
                  <a:cubicBezTo>
                    <a:pt x="55" y="1288"/>
                    <a:pt x="85" y="1302"/>
                    <a:pt x="115" y="1302"/>
                  </a:cubicBezTo>
                  <a:cubicBezTo>
                    <a:pt x="139" y="1302"/>
                    <a:pt x="164" y="1294"/>
                    <a:pt x="179" y="1278"/>
                  </a:cubicBezTo>
                  <a:cubicBezTo>
                    <a:pt x="370" y="933"/>
                    <a:pt x="310" y="468"/>
                    <a:pt x="298" y="99"/>
                  </a:cubicBezTo>
                  <a:cubicBezTo>
                    <a:pt x="298" y="34"/>
                    <a:pt x="242" y="1"/>
                    <a:pt x="1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4720;p52">
              <a:extLst>
                <a:ext uri="{FF2B5EF4-FFF2-40B4-BE49-F238E27FC236}">
                  <a16:creationId xmlns:a16="http://schemas.microsoft.com/office/drawing/2014/main" id="{C09140AE-AB5C-4FAD-A32F-EC9CD0ADE93D}"/>
                </a:ext>
              </a:extLst>
            </p:cNvPr>
            <p:cNvSpPr/>
            <p:nvPr/>
          </p:nvSpPr>
          <p:spPr>
            <a:xfrm>
              <a:off x="3828150" y="1897575"/>
              <a:ext cx="14300" cy="52400"/>
            </a:xfrm>
            <a:custGeom>
              <a:avLst/>
              <a:gdLst/>
              <a:ahLst/>
              <a:cxnLst/>
              <a:rect l="l" t="t" r="r" b="b"/>
              <a:pathLst>
                <a:path w="572" h="2096" extrusionOk="0">
                  <a:moveTo>
                    <a:pt x="423" y="0"/>
                  </a:moveTo>
                  <a:cubicBezTo>
                    <a:pt x="376" y="0"/>
                    <a:pt x="334" y="30"/>
                    <a:pt x="334" y="88"/>
                  </a:cubicBezTo>
                  <a:cubicBezTo>
                    <a:pt x="322" y="434"/>
                    <a:pt x="274" y="803"/>
                    <a:pt x="203" y="1160"/>
                  </a:cubicBezTo>
                  <a:cubicBezTo>
                    <a:pt x="143" y="1457"/>
                    <a:pt x="36" y="1719"/>
                    <a:pt x="0" y="2017"/>
                  </a:cubicBezTo>
                  <a:cubicBezTo>
                    <a:pt x="0" y="2060"/>
                    <a:pt x="49" y="2096"/>
                    <a:pt x="94" y="2096"/>
                  </a:cubicBezTo>
                  <a:cubicBezTo>
                    <a:pt x="112" y="2096"/>
                    <a:pt x="130" y="2090"/>
                    <a:pt x="143" y="2077"/>
                  </a:cubicBezTo>
                  <a:cubicBezTo>
                    <a:pt x="572" y="1541"/>
                    <a:pt x="560" y="731"/>
                    <a:pt x="536" y="100"/>
                  </a:cubicBezTo>
                  <a:cubicBezTo>
                    <a:pt x="524" y="33"/>
                    <a:pt x="471" y="0"/>
                    <a:pt x="42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4721;p52">
              <a:extLst>
                <a:ext uri="{FF2B5EF4-FFF2-40B4-BE49-F238E27FC236}">
                  <a16:creationId xmlns:a16="http://schemas.microsoft.com/office/drawing/2014/main" id="{1F8BF970-FEF3-4F4B-BACE-A20304D9A660}"/>
                </a:ext>
              </a:extLst>
            </p:cNvPr>
            <p:cNvSpPr/>
            <p:nvPr/>
          </p:nvSpPr>
          <p:spPr>
            <a:xfrm>
              <a:off x="3889650" y="1884300"/>
              <a:ext cx="16500" cy="47875"/>
            </a:xfrm>
            <a:custGeom>
              <a:avLst/>
              <a:gdLst/>
              <a:ahLst/>
              <a:cxnLst/>
              <a:rect l="l" t="t" r="r" b="b"/>
              <a:pathLst>
                <a:path w="660" h="1915" extrusionOk="0">
                  <a:moveTo>
                    <a:pt x="393" y="0"/>
                  </a:moveTo>
                  <a:cubicBezTo>
                    <a:pt x="335" y="0"/>
                    <a:pt x="279" y="36"/>
                    <a:pt x="279" y="107"/>
                  </a:cubicBezTo>
                  <a:cubicBezTo>
                    <a:pt x="267" y="417"/>
                    <a:pt x="255" y="750"/>
                    <a:pt x="195" y="1060"/>
                  </a:cubicBezTo>
                  <a:cubicBezTo>
                    <a:pt x="148" y="1310"/>
                    <a:pt x="29" y="1560"/>
                    <a:pt x="17" y="1822"/>
                  </a:cubicBezTo>
                  <a:cubicBezTo>
                    <a:pt x="0" y="1880"/>
                    <a:pt x="58" y="1915"/>
                    <a:pt x="119" y="1915"/>
                  </a:cubicBezTo>
                  <a:cubicBezTo>
                    <a:pt x="146" y="1915"/>
                    <a:pt x="174" y="1908"/>
                    <a:pt x="195" y="1893"/>
                  </a:cubicBezTo>
                  <a:cubicBezTo>
                    <a:pt x="660" y="1524"/>
                    <a:pt x="553" y="631"/>
                    <a:pt x="517" y="107"/>
                  </a:cubicBezTo>
                  <a:cubicBezTo>
                    <a:pt x="511" y="36"/>
                    <a:pt x="451" y="0"/>
                    <a:pt x="39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4722;p52">
              <a:extLst>
                <a:ext uri="{FF2B5EF4-FFF2-40B4-BE49-F238E27FC236}">
                  <a16:creationId xmlns:a16="http://schemas.microsoft.com/office/drawing/2014/main" id="{1A6056D6-A067-45E5-A933-44207596EB15}"/>
                </a:ext>
              </a:extLst>
            </p:cNvPr>
            <p:cNvSpPr/>
            <p:nvPr/>
          </p:nvSpPr>
          <p:spPr>
            <a:xfrm>
              <a:off x="3933225" y="1890350"/>
              <a:ext cx="13700" cy="52550"/>
            </a:xfrm>
            <a:custGeom>
              <a:avLst/>
              <a:gdLst/>
              <a:ahLst/>
              <a:cxnLst/>
              <a:rect l="l" t="t" r="r" b="b"/>
              <a:pathLst>
                <a:path w="548" h="2102" extrusionOk="0">
                  <a:moveTo>
                    <a:pt x="310" y="1"/>
                  </a:moveTo>
                  <a:cubicBezTo>
                    <a:pt x="262" y="1"/>
                    <a:pt x="212" y="39"/>
                    <a:pt x="226" y="103"/>
                  </a:cubicBezTo>
                  <a:cubicBezTo>
                    <a:pt x="286" y="496"/>
                    <a:pt x="250" y="853"/>
                    <a:pt x="167" y="1223"/>
                  </a:cubicBezTo>
                  <a:cubicBezTo>
                    <a:pt x="107" y="1485"/>
                    <a:pt x="0" y="1746"/>
                    <a:pt x="0" y="2008"/>
                  </a:cubicBezTo>
                  <a:cubicBezTo>
                    <a:pt x="0" y="2071"/>
                    <a:pt x="41" y="2101"/>
                    <a:pt x="86" y="2101"/>
                  </a:cubicBezTo>
                  <a:cubicBezTo>
                    <a:pt x="119" y="2101"/>
                    <a:pt x="154" y="2086"/>
                    <a:pt x="179" y="2056"/>
                  </a:cubicBezTo>
                  <a:cubicBezTo>
                    <a:pt x="548" y="1520"/>
                    <a:pt x="536" y="675"/>
                    <a:pt x="381" y="56"/>
                  </a:cubicBezTo>
                  <a:cubicBezTo>
                    <a:pt x="372" y="18"/>
                    <a:pt x="341" y="1"/>
                    <a:pt x="31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4723;p52">
              <a:extLst>
                <a:ext uri="{FF2B5EF4-FFF2-40B4-BE49-F238E27FC236}">
                  <a16:creationId xmlns:a16="http://schemas.microsoft.com/office/drawing/2014/main" id="{0449D7D9-9C5F-4B29-8496-366E6A08B859}"/>
                </a:ext>
              </a:extLst>
            </p:cNvPr>
            <p:cNvSpPr/>
            <p:nvPr/>
          </p:nvSpPr>
          <p:spPr>
            <a:xfrm>
              <a:off x="3988350" y="1887925"/>
              <a:ext cx="14550" cy="48225"/>
            </a:xfrm>
            <a:custGeom>
              <a:avLst/>
              <a:gdLst/>
              <a:ahLst/>
              <a:cxnLst/>
              <a:rect l="l" t="t" r="r" b="b"/>
              <a:pathLst>
                <a:path w="582" h="1929" extrusionOk="0">
                  <a:moveTo>
                    <a:pt x="389" y="1"/>
                  </a:moveTo>
                  <a:cubicBezTo>
                    <a:pt x="340" y="1"/>
                    <a:pt x="290" y="40"/>
                    <a:pt x="284" y="117"/>
                  </a:cubicBezTo>
                  <a:cubicBezTo>
                    <a:pt x="236" y="689"/>
                    <a:pt x="117" y="1248"/>
                    <a:pt x="10" y="1808"/>
                  </a:cubicBezTo>
                  <a:cubicBezTo>
                    <a:pt x="1" y="1861"/>
                    <a:pt x="59" y="1928"/>
                    <a:pt x="114" y="1928"/>
                  </a:cubicBezTo>
                  <a:cubicBezTo>
                    <a:pt x="132" y="1928"/>
                    <a:pt x="150" y="1921"/>
                    <a:pt x="165" y="1903"/>
                  </a:cubicBezTo>
                  <a:cubicBezTo>
                    <a:pt x="581" y="1391"/>
                    <a:pt x="534" y="736"/>
                    <a:pt x="486" y="117"/>
                  </a:cubicBezTo>
                  <a:cubicBezTo>
                    <a:pt x="486" y="40"/>
                    <a:pt x="438" y="1"/>
                    <a:pt x="38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4724;p52">
              <a:extLst>
                <a:ext uri="{FF2B5EF4-FFF2-40B4-BE49-F238E27FC236}">
                  <a16:creationId xmlns:a16="http://schemas.microsoft.com/office/drawing/2014/main" id="{199A09C6-8A47-4454-AC89-23A4F7D10076}"/>
                </a:ext>
              </a:extLst>
            </p:cNvPr>
            <p:cNvSpPr/>
            <p:nvPr/>
          </p:nvSpPr>
          <p:spPr>
            <a:xfrm>
              <a:off x="4026750" y="1887775"/>
              <a:ext cx="15425" cy="51525"/>
            </a:xfrm>
            <a:custGeom>
              <a:avLst/>
              <a:gdLst/>
              <a:ahLst/>
              <a:cxnLst/>
              <a:rect l="l" t="t" r="r" b="b"/>
              <a:pathLst>
                <a:path w="617" h="2061" extrusionOk="0">
                  <a:moveTo>
                    <a:pt x="368" y="0"/>
                  </a:moveTo>
                  <a:cubicBezTo>
                    <a:pt x="300" y="0"/>
                    <a:pt x="226" y="61"/>
                    <a:pt x="248" y="147"/>
                  </a:cubicBezTo>
                  <a:cubicBezTo>
                    <a:pt x="367" y="802"/>
                    <a:pt x="141" y="1337"/>
                    <a:pt x="10" y="1969"/>
                  </a:cubicBezTo>
                  <a:cubicBezTo>
                    <a:pt x="1" y="2004"/>
                    <a:pt x="46" y="2061"/>
                    <a:pt x="89" y="2061"/>
                  </a:cubicBezTo>
                  <a:cubicBezTo>
                    <a:pt x="103" y="2061"/>
                    <a:pt x="117" y="2055"/>
                    <a:pt x="129" y="2040"/>
                  </a:cubicBezTo>
                  <a:cubicBezTo>
                    <a:pt x="557" y="1504"/>
                    <a:pt x="617" y="754"/>
                    <a:pt x="462" y="87"/>
                  </a:cubicBezTo>
                  <a:cubicBezTo>
                    <a:pt x="453" y="26"/>
                    <a:pt x="412" y="0"/>
                    <a:pt x="36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4725;p52">
              <a:extLst>
                <a:ext uri="{FF2B5EF4-FFF2-40B4-BE49-F238E27FC236}">
                  <a16:creationId xmlns:a16="http://schemas.microsoft.com/office/drawing/2014/main" id="{2E2F4A8E-5394-4A03-BB67-DC9E254B7F25}"/>
                </a:ext>
              </a:extLst>
            </p:cNvPr>
            <p:cNvSpPr/>
            <p:nvPr/>
          </p:nvSpPr>
          <p:spPr>
            <a:xfrm>
              <a:off x="4068000" y="1893450"/>
              <a:ext cx="11400" cy="37725"/>
            </a:xfrm>
            <a:custGeom>
              <a:avLst/>
              <a:gdLst/>
              <a:ahLst/>
              <a:cxnLst/>
              <a:rect l="l" t="t" r="r" b="b"/>
              <a:pathLst>
                <a:path w="456" h="1509" extrusionOk="0">
                  <a:moveTo>
                    <a:pt x="354" y="0"/>
                  </a:moveTo>
                  <a:cubicBezTo>
                    <a:pt x="303" y="0"/>
                    <a:pt x="253" y="33"/>
                    <a:pt x="253" y="98"/>
                  </a:cubicBezTo>
                  <a:cubicBezTo>
                    <a:pt x="253" y="575"/>
                    <a:pt x="134" y="991"/>
                    <a:pt x="15" y="1444"/>
                  </a:cubicBezTo>
                  <a:cubicBezTo>
                    <a:pt x="0" y="1487"/>
                    <a:pt x="29" y="1508"/>
                    <a:pt x="59" y="1508"/>
                  </a:cubicBezTo>
                  <a:cubicBezTo>
                    <a:pt x="79" y="1508"/>
                    <a:pt x="100" y="1499"/>
                    <a:pt x="110" y="1480"/>
                  </a:cubicBezTo>
                  <a:cubicBezTo>
                    <a:pt x="408" y="1087"/>
                    <a:pt x="455" y="575"/>
                    <a:pt x="455" y="98"/>
                  </a:cubicBezTo>
                  <a:cubicBezTo>
                    <a:pt x="455" y="33"/>
                    <a:pt x="405" y="0"/>
                    <a:pt x="35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4726;p52">
              <a:extLst>
                <a:ext uri="{FF2B5EF4-FFF2-40B4-BE49-F238E27FC236}">
                  <a16:creationId xmlns:a16="http://schemas.microsoft.com/office/drawing/2014/main" id="{2A544B6F-9587-4F8A-99CA-247193FEF32F}"/>
                </a:ext>
              </a:extLst>
            </p:cNvPr>
            <p:cNvSpPr/>
            <p:nvPr/>
          </p:nvSpPr>
          <p:spPr>
            <a:xfrm>
              <a:off x="4107475" y="1883400"/>
              <a:ext cx="18050" cy="51600"/>
            </a:xfrm>
            <a:custGeom>
              <a:avLst/>
              <a:gdLst/>
              <a:ahLst/>
              <a:cxnLst/>
              <a:rect l="l" t="t" r="r" b="b"/>
              <a:pathLst>
                <a:path w="722" h="2064" extrusionOk="0">
                  <a:moveTo>
                    <a:pt x="492" y="0"/>
                  </a:moveTo>
                  <a:cubicBezTo>
                    <a:pt x="457" y="0"/>
                    <a:pt x="424" y="24"/>
                    <a:pt x="424" y="72"/>
                  </a:cubicBezTo>
                  <a:cubicBezTo>
                    <a:pt x="388" y="750"/>
                    <a:pt x="376" y="1382"/>
                    <a:pt x="19" y="1977"/>
                  </a:cubicBezTo>
                  <a:cubicBezTo>
                    <a:pt x="1" y="2013"/>
                    <a:pt x="32" y="2064"/>
                    <a:pt x="63" y="2064"/>
                  </a:cubicBezTo>
                  <a:cubicBezTo>
                    <a:pt x="73" y="2064"/>
                    <a:pt x="82" y="2059"/>
                    <a:pt x="91" y="2048"/>
                  </a:cubicBezTo>
                  <a:cubicBezTo>
                    <a:pt x="722" y="1584"/>
                    <a:pt x="603" y="750"/>
                    <a:pt x="579" y="72"/>
                  </a:cubicBezTo>
                  <a:cubicBezTo>
                    <a:pt x="567" y="24"/>
                    <a:pt x="528" y="0"/>
                    <a:pt x="49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4727;p52">
              <a:extLst>
                <a:ext uri="{FF2B5EF4-FFF2-40B4-BE49-F238E27FC236}">
                  <a16:creationId xmlns:a16="http://schemas.microsoft.com/office/drawing/2014/main" id="{4D3E46E6-D063-4E60-BF6F-0FBF78D32C71}"/>
                </a:ext>
              </a:extLst>
            </p:cNvPr>
            <p:cNvSpPr/>
            <p:nvPr/>
          </p:nvSpPr>
          <p:spPr>
            <a:xfrm>
              <a:off x="4153375" y="1878075"/>
              <a:ext cx="16500" cy="50125"/>
            </a:xfrm>
            <a:custGeom>
              <a:avLst/>
              <a:gdLst/>
              <a:ahLst/>
              <a:cxnLst/>
              <a:rect l="l" t="t" r="r" b="b"/>
              <a:pathLst>
                <a:path w="660" h="2005" extrusionOk="0">
                  <a:moveTo>
                    <a:pt x="397" y="0"/>
                  </a:moveTo>
                  <a:cubicBezTo>
                    <a:pt x="308" y="0"/>
                    <a:pt x="214" y="69"/>
                    <a:pt x="243" y="178"/>
                  </a:cubicBezTo>
                  <a:cubicBezTo>
                    <a:pt x="362" y="797"/>
                    <a:pt x="243" y="1321"/>
                    <a:pt x="17" y="1904"/>
                  </a:cubicBezTo>
                  <a:cubicBezTo>
                    <a:pt x="1" y="1968"/>
                    <a:pt x="48" y="2005"/>
                    <a:pt x="93" y="2005"/>
                  </a:cubicBezTo>
                  <a:cubicBezTo>
                    <a:pt x="115" y="2005"/>
                    <a:pt x="136" y="1995"/>
                    <a:pt x="148" y="1976"/>
                  </a:cubicBezTo>
                  <a:cubicBezTo>
                    <a:pt x="660" y="1499"/>
                    <a:pt x="648" y="725"/>
                    <a:pt x="529" y="94"/>
                  </a:cubicBezTo>
                  <a:cubicBezTo>
                    <a:pt x="510" y="29"/>
                    <a:pt x="455" y="0"/>
                    <a:pt x="39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4728;p52">
              <a:extLst>
                <a:ext uri="{FF2B5EF4-FFF2-40B4-BE49-F238E27FC236}">
                  <a16:creationId xmlns:a16="http://schemas.microsoft.com/office/drawing/2014/main" id="{B86E2349-5538-4AEB-9D26-A1A2A5F84A87}"/>
                </a:ext>
              </a:extLst>
            </p:cNvPr>
            <p:cNvSpPr/>
            <p:nvPr/>
          </p:nvSpPr>
          <p:spPr>
            <a:xfrm>
              <a:off x="4188125" y="1877275"/>
              <a:ext cx="16275" cy="48350"/>
            </a:xfrm>
            <a:custGeom>
              <a:avLst/>
              <a:gdLst/>
              <a:ahLst/>
              <a:cxnLst/>
              <a:rect l="l" t="t" r="r" b="b"/>
              <a:pathLst>
                <a:path w="651" h="1934" extrusionOk="0">
                  <a:moveTo>
                    <a:pt x="406" y="0"/>
                  </a:moveTo>
                  <a:cubicBezTo>
                    <a:pt x="396" y="0"/>
                    <a:pt x="389" y="5"/>
                    <a:pt x="389" y="19"/>
                  </a:cubicBezTo>
                  <a:cubicBezTo>
                    <a:pt x="294" y="626"/>
                    <a:pt x="67" y="1198"/>
                    <a:pt x="8" y="1817"/>
                  </a:cubicBezTo>
                  <a:cubicBezTo>
                    <a:pt x="0" y="1884"/>
                    <a:pt x="68" y="1933"/>
                    <a:pt x="132" y="1933"/>
                  </a:cubicBezTo>
                  <a:cubicBezTo>
                    <a:pt x="169" y="1933"/>
                    <a:pt x="205" y="1916"/>
                    <a:pt x="222" y="1877"/>
                  </a:cubicBezTo>
                  <a:cubicBezTo>
                    <a:pt x="508" y="1257"/>
                    <a:pt x="651" y="686"/>
                    <a:pt x="448" y="19"/>
                  </a:cubicBezTo>
                  <a:cubicBezTo>
                    <a:pt x="441" y="12"/>
                    <a:pt x="421" y="0"/>
                    <a:pt x="4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4729;p52">
              <a:extLst>
                <a:ext uri="{FF2B5EF4-FFF2-40B4-BE49-F238E27FC236}">
                  <a16:creationId xmlns:a16="http://schemas.microsoft.com/office/drawing/2014/main" id="{C58F918B-F521-4C0B-A696-29450841EACB}"/>
                </a:ext>
              </a:extLst>
            </p:cNvPr>
            <p:cNvSpPr/>
            <p:nvPr/>
          </p:nvSpPr>
          <p:spPr>
            <a:xfrm>
              <a:off x="4225725" y="1885250"/>
              <a:ext cx="10225" cy="35050"/>
            </a:xfrm>
            <a:custGeom>
              <a:avLst/>
              <a:gdLst/>
              <a:ahLst/>
              <a:cxnLst/>
              <a:rect l="l" t="t" r="r" b="b"/>
              <a:pathLst>
                <a:path w="409" h="1402" extrusionOk="0">
                  <a:moveTo>
                    <a:pt x="279" y="0"/>
                  </a:moveTo>
                  <a:cubicBezTo>
                    <a:pt x="241" y="0"/>
                    <a:pt x="200" y="33"/>
                    <a:pt x="206" y="81"/>
                  </a:cubicBezTo>
                  <a:cubicBezTo>
                    <a:pt x="266" y="534"/>
                    <a:pt x="195" y="927"/>
                    <a:pt x="16" y="1355"/>
                  </a:cubicBezTo>
                  <a:cubicBezTo>
                    <a:pt x="0" y="1379"/>
                    <a:pt x="31" y="1402"/>
                    <a:pt x="60" y="1402"/>
                  </a:cubicBezTo>
                  <a:cubicBezTo>
                    <a:pt x="76" y="1402"/>
                    <a:pt x="91" y="1395"/>
                    <a:pt x="99" y="1379"/>
                  </a:cubicBezTo>
                  <a:cubicBezTo>
                    <a:pt x="361" y="1010"/>
                    <a:pt x="409" y="498"/>
                    <a:pt x="337" y="57"/>
                  </a:cubicBezTo>
                  <a:cubicBezTo>
                    <a:pt x="332" y="17"/>
                    <a:pt x="306" y="0"/>
                    <a:pt x="27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4730;p52">
              <a:extLst>
                <a:ext uri="{FF2B5EF4-FFF2-40B4-BE49-F238E27FC236}">
                  <a16:creationId xmlns:a16="http://schemas.microsoft.com/office/drawing/2014/main" id="{E69F0D75-4DCF-4F95-A639-EFA145D850E5}"/>
                </a:ext>
              </a:extLst>
            </p:cNvPr>
            <p:cNvSpPr/>
            <p:nvPr/>
          </p:nvSpPr>
          <p:spPr>
            <a:xfrm>
              <a:off x="4276800" y="1874875"/>
              <a:ext cx="16600" cy="51850"/>
            </a:xfrm>
            <a:custGeom>
              <a:avLst/>
              <a:gdLst/>
              <a:ahLst/>
              <a:cxnLst/>
              <a:rect l="l" t="t" r="r" b="b"/>
              <a:pathLst>
                <a:path w="664" h="2074" extrusionOk="0">
                  <a:moveTo>
                    <a:pt x="381" y="1"/>
                  </a:moveTo>
                  <a:cubicBezTo>
                    <a:pt x="305" y="1"/>
                    <a:pt x="226" y="59"/>
                    <a:pt x="247" y="151"/>
                  </a:cubicBezTo>
                  <a:cubicBezTo>
                    <a:pt x="307" y="496"/>
                    <a:pt x="318" y="830"/>
                    <a:pt x="247" y="1175"/>
                  </a:cubicBezTo>
                  <a:cubicBezTo>
                    <a:pt x="188" y="1437"/>
                    <a:pt x="68" y="1687"/>
                    <a:pt x="9" y="1973"/>
                  </a:cubicBezTo>
                  <a:cubicBezTo>
                    <a:pt x="1" y="2036"/>
                    <a:pt x="35" y="2073"/>
                    <a:pt x="77" y="2073"/>
                  </a:cubicBezTo>
                  <a:cubicBezTo>
                    <a:pt x="98" y="2073"/>
                    <a:pt x="120" y="2064"/>
                    <a:pt x="140" y="2044"/>
                  </a:cubicBezTo>
                  <a:cubicBezTo>
                    <a:pt x="664" y="1568"/>
                    <a:pt x="628" y="722"/>
                    <a:pt x="497" y="91"/>
                  </a:cubicBezTo>
                  <a:cubicBezTo>
                    <a:pt x="483" y="28"/>
                    <a:pt x="432" y="1"/>
                    <a:pt x="38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4731;p52">
              <a:extLst>
                <a:ext uri="{FF2B5EF4-FFF2-40B4-BE49-F238E27FC236}">
                  <a16:creationId xmlns:a16="http://schemas.microsoft.com/office/drawing/2014/main" id="{D3CFACAA-E42C-43A2-8FD0-B417586BAA58}"/>
                </a:ext>
              </a:extLst>
            </p:cNvPr>
            <p:cNvSpPr/>
            <p:nvPr/>
          </p:nvSpPr>
          <p:spPr>
            <a:xfrm>
              <a:off x="4317900" y="1871750"/>
              <a:ext cx="15700" cy="49500"/>
            </a:xfrm>
            <a:custGeom>
              <a:avLst/>
              <a:gdLst/>
              <a:ahLst/>
              <a:cxnLst/>
              <a:rect l="l" t="t" r="r" b="b"/>
              <a:pathLst>
                <a:path w="628" h="1980" extrusionOk="0">
                  <a:moveTo>
                    <a:pt x="449" y="1"/>
                  </a:moveTo>
                  <a:cubicBezTo>
                    <a:pt x="391" y="1"/>
                    <a:pt x="335" y="36"/>
                    <a:pt x="341" y="109"/>
                  </a:cubicBezTo>
                  <a:cubicBezTo>
                    <a:pt x="389" y="740"/>
                    <a:pt x="115" y="1264"/>
                    <a:pt x="8" y="1871"/>
                  </a:cubicBezTo>
                  <a:cubicBezTo>
                    <a:pt x="0" y="1933"/>
                    <a:pt x="42" y="1979"/>
                    <a:pt x="88" y="1979"/>
                  </a:cubicBezTo>
                  <a:cubicBezTo>
                    <a:pt x="114" y="1979"/>
                    <a:pt x="142" y="1965"/>
                    <a:pt x="163" y="1931"/>
                  </a:cubicBezTo>
                  <a:cubicBezTo>
                    <a:pt x="496" y="1395"/>
                    <a:pt x="627" y="728"/>
                    <a:pt x="568" y="97"/>
                  </a:cubicBezTo>
                  <a:cubicBezTo>
                    <a:pt x="562" y="33"/>
                    <a:pt x="505" y="1"/>
                    <a:pt x="44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4732;p52">
              <a:extLst>
                <a:ext uri="{FF2B5EF4-FFF2-40B4-BE49-F238E27FC236}">
                  <a16:creationId xmlns:a16="http://schemas.microsoft.com/office/drawing/2014/main" id="{3F067EA7-CA55-45A6-BBF0-FBD1D1C8B0C5}"/>
                </a:ext>
              </a:extLst>
            </p:cNvPr>
            <p:cNvSpPr/>
            <p:nvPr/>
          </p:nvSpPr>
          <p:spPr>
            <a:xfrm>
              <a:off x="4367925" y="1856650"/>
              <a:ext cx="14475" cy="57625"/>
            </a:xfrm>
            <a:custGeom>
              <a:avLst/>
              <a:gdLst/>
              <a:ahLst/>
              <a:cxnLst/>
              <a:rect l="l" t="t" r="r" b="b"/>
              <a:pathLst>
                <a:path w="579" h="2305" extrusionOk="0">
                  <a:moveTo>
                    <a:pt x="449" y="0"/>
                  </a:moveTo>
                  <a:cubicBezTo>
                    <a:pt x="413" y="0"/>
                    <a:pt x="376" y="24"/>
                    <a:pt x="376" y="70"/>
                  </a:cubicBezTo>
                  <a:cubicBezTo>
                    <a:pt x="412" y="463"/>
                    <a:pt x="376" y="868"/>
                    <a:pt x="281" y="1273"/>
                  </a:cubicBezTo>
                  <a:cubicBezTo>
                    <a:pt x="198" y="1606"/>
                    <a:pt x="55" y="1904"/>
                    <a:pt x="7" y="2225"/>
                  </a:cubicBezTo>
                  <a:cubicBezTo>
                    <a:pt x="0" y="2281"/>
                    <a:pt x="38" y="2304"/>
                    <a:pt x="76" y="2304"/>
                  </a:cubicBezTo>
                  <a:cubicBezTo>
                    <a:pt x="102" y="2304"/>
                    <a:pt x="128" y="2293"/>
                    <a:pt x="138" y="2273"/>
                  </a:cubicBezTo>
                  <a:cubicBezTo>
                    <a:pt x="543" y="1701"/>
                    <a:pt x="579" y="749"/>
                    <a:pt x="519" y="82"/>
                  </a:cubicBezTo>
                  <a:cubicBezTo>
                    <a:pt x="525" y="27"/>
                    <a:pt x="487" y="0"/>
                    <a:pt x="4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4733;p52">
              <a:extLst>
                <a:ext uri="{FF2B5EF4-FFF2-40B4-BE49-F238E27FC236}">
                  <a16:creationId xmlns:a16="http://schemas.microsoft.com/office/drawing/2014/main" id="{C25F9B84-E5B9-429A-A76C-0D775B694B44}"/>
                </a:ext>
              </a:extLst>
            </p:cNvPr>
            <p:cNvSpPr/>
            <p:nvPr/>
          </p:nvSpPr>
          <p:spPr>
            <a:xfrm>
              <a:off x="4412150" y="1822925"/>
              <a:ext cx="12525" cy="64650"/>
            </a:xfrm>
            <a:custGeom>
              <a:avLst/>
              <a:gdLst/>
              <a:ahLst/>
              <a:cxnLst/>
              <a:rect l="l" t="t" r="r" b="b"/>
              <a:pathLst>
                <a:path w="501" h="2586" extrusionOk="0">
                  <a:moveTo>
                    <a:pt x="258" y="1"/>
                  </a:moveTo>
                  <a:cubicBezTo>
                    <a:pt x="227" y="1"/>
                    <a:pt x="197" y="22"/>
                    <a:pt x="191" y="62"/>
                  </a:cubicBezTo>
                  <a:cubicBezTo>
                    <a:pt x="143" y="467"/>
                    <a:pt x="131" y="872"/>
                    <a:pt x="96" y="1288"/>
                  </a:cubicBezTo>
                  <a:cubicBezTo>
                    <a:pt x="72" y="1681"/>
                    <a:pt x="0" y="2098"/>
                    <a:pt x="24" y="2503"/>
                  </a:cubicBezTo>
                  <a:cubicBezTo>
                    <a:pt x="24" y="2549"/>
                    <a:pt x="75" y="2586"/>
                    <a:pt x="123" y="2586"/>
                  </a:cubicBezTo>
                  <a:cubicBezTo>
                    <a:pt x="149" y="2586"/>
                    <a:pt x="174" y="2575"/>
                    <a:pt x="191" y="2550"/>
                  </a:cubicBezTo>
                  <a:cubicBezTo>
                    <a:pt x="500" y="1836"/>
                    <a:pt x="429" y="836"/>
                    <a:pt x="322" y="74"/>
                  </a:cubicBezTo>
                  <a:cubicBezTo>
                    <a:pt x="322" y="25"/>
                    <a:pt x="290" y="1"/>
                    <a:pt x="25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4734;p52">
              <a:extLst>
                <a:ext uri="{FF2B5EF4-FFF2-40B4-BE49-F238E27FC236}">
                  <a16:creationId xmlns:a16="http://schemas.microsoft.com/office/drawing/2014/main" id="{15289859-EF76-4508-B0A7-93B94C264A00}"/>
                </a:ext>
              </a:extLst>
            </p:cNvPr>
            <p:cNvSpPr/>
            <p:nvPr/>
          </p:nvSpPr>
          <p:spPr>
            <a:xfrm>
              <a:off x="4400825" y="1909100"/>
              <a:ext cx="8675" cy="18525"/>
            </a:xfrm>
            <a:custGeom>
              <a:avLst/>
              <a:gdLst/>
              <a:ahLst/>
              <a:cxnLst/>
              <a:rect l="l" t="t" r="r" b="b"/>
              <a:pathLst>
                <a:path w="347" h="741" extrusionOk="0">
                  <a:moveTo>
                    <a:pt x="285" y="1"/>
                  </a:moveTo>
                  <a:cubicBezTo>
                    <a:pt x="264" y="1"/>
                    <a:pt x="244" y="14"/>
                    <a:pt x="239" y="44"/>
                  </a:cubicBezTo>
                  <a:cubicBezTo>
                    <a:pt x="191" y="163"/>
                    <a:pt x="132" y="282"/>
                    <a:pt x="96" y="401"/>
                  </a:cubicBezTo>
                  <a:cubicBezTo>
                    <a:pt x="49" y="496"/>
                    <a:pt x="1" y="592"/>
                    <a:pt x="37" y="711"/>
                  </a:cubicBezTo>
                  <a:cubicBezTo>
                    <a:pt x="44" y="726"/>
                    <a:pt x="56" y="741"/>
                    <a:pt x="74" y="741"/>
                  </a:cubicBezTo>
                  <a:cubicBezTo>
                    <a:pt x="83" y="741"/>
                    <a:pt x="95" y="736"/>
                    <a:pt x="108" y="723"/>
                  </a:cubicBezTo>
                  <a:cubicBezTo>
                    <a:pt x="191" y="651"/>
                    <a:pt x="215" y="544"/>
                    <a:pt x="239" y="437"/>
                  </a:cubicBezTo>
                  <a:cubicBezTo>
                    <a:pt x="275" y="318"/>
                    <a:pt x="299" y="187"/>
                    <a:pt x="346" y="68"/>
                  </a:cubicBezTo>
                  <a:cubicBezTo>
                    <a:pt x="346" y="26"/>
                    <a:pt x="314" y="1"/>
                    <a:pt x="2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4735;p52">
              <a:extLst>
                <a:ext uri="{FF2B5EF4-FFF2-40B4-BE49-F238E27FC236}">
                  <a16:creationId xmlns:a16="http://schemas.microsoft.com/office/drawing/2014/main" id="{596DFF00-2E9C-4F4B-BC72-B648E7561A33}"/>
                </a:ext>
              </a:extLst>
            </p:cNvPr>
            <p:cNvSpPr/>
            <p:nvPr/>
          </p:nvSpPr>
          <p:spPr>
            <a:xfrm>
              <a:off x="4434775" y="1907675"/>
              <a:ext cx="6375" cy="13025"/>
            </a:xfrm>
            <a:custGeom>
              <a:avLst/>
              <a:gdLst/>
              <a:ahLst/>
              <a:cxnLst/>
              <a:rect l="l" t="t" r="r" b="b"/>
              <a:pathLst>
                <a:path w="255" h="521" extrusionOk="0">
                  <a:moveTo>
                    <a:pt x="210" y="0"/>
                  </a:moveTo>
                  <a:cubicBezTo>
                    <a:pt x="199" y="0"/>
                    <a:pt x="187" y="6"/>
                    <a:pt x="179" y="18"/>
                  </a:cubicBezTo>
                  <a:cubicBezTo>
                    <a:pt x="119" y="101"/>
                    <a:pt x="72" y="172"/>
                    <a:pt x="36" y="280"/>
                  </a:cubicBezTo>
                  <a:cubicBezTo>
                    <a:pt x="12" y="351"/>
                    <a:pt x="0" y="434"/>
                    <a:pt x="24" y="494"/>
                  </a:cubicBezTo>
                  <a:cubicBezTo>
                    <a:pt x="30" y="512"/>
                    <a:pt x="45" y="521"/>
                    <a:pt x="60" y="521"/>
                  </a:cubicBezTo>
                  <a:cubicBezTo>
                    <a:pt x="75" y="521"/>
                    <a:pt x="90" y="512"/>
                    <a:pt x="95" y="494"/>
                  </a:cubicBezTo>
                  <a:cubicBezTo>
                    <a:pt x="143" y="434"/>
                    <a:pt x="143" y="363"/>
                    <a:pt x="167" y="291"/>
                  </a:cubicBezTo>
                  <a:cubicBezTo>
                    <a:pt x="191" y="220"/>
                    <a:pt x="203" y="125"/>
                    <a:pt x="238" y="53"/>
                  </a:cubicBezTo>
                  <a:cubicBezTo>
                    <a:pt x="254" y="22"/>
                    <a:pt x="233" y="0"/>
                    <a:pt x="21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4736;p52">
              <a:extLst>
                <a:ext uri="{FF2B5EF4-FFF2-40B4-BE49-F238E27FC236}">
                  <a16:creationId xmlns:a16="http://schemas.microsoft.com/office/drawing/2014/main" id="{3A096741-50B6-4C13-9E66-EAEB0554D5A5}"/>
                </a:ext>
              </a:extLst>
            </p:cNvPr>
            <p:cNvSpPr/>
            <p:nvPr/>
          </p:nvSpPr>
          <p:spPr>
            <a:xfrm>
              <a:off x="4475550" y="1860175"/>
              <a:ext cx="21150" cy="57500"/>
            </a:xfrm>
            <a:custGeom>
              <a:avLst/>
              <a:gdLst/>
              <a:ahLst/>
              <a:cxnLst/>
              <a:rect l="l" t="t" r="r" b="b"/>
              <a:pathLst>
                <a:path w="846" h="2300" extrusionOk="0">
                  <a:moveTo>
                    <a:pt x="810" y="1"/>
                  </a:moveTo>
                  <a:cubicBezTo>
                    <a:pt x="822" y="525"/>
                    <a:pt x="596" y="894"/>
                    <a:pt x="369" y="1358"/>
                  </a:cubicBezTo>
                  <a:cubicBezTo>
                    <a:pt x="239" y="1608"/>
                    <a:pt x="0" y="1918"/>
                    <a:pt x="36" y="2227"/>
                  </a:cubicBezTo>
                  <a:cubicBezTo>
                    <a:pt x="36" y="2263"/>
                    <a:pt x="70" y="2299"/>
                    <a:pt x="97" y="2299"/>
                  </a:cubicBezTo>
                  <a:cubicBezTo>
                    <a:pt x="106" y="2299"/>
                    <a:pt x="114" y="2295"/>
                    <a:pt x="119" y="2287"/>
                  </a:cubicBezTo>
                  <a:cubicBezTo>
                    <a:pt x="393" y="2096"/>
                    <a:pt x="524" y="1632"/>
                    <a:pt x="631" y="1322"/>
                  </a:cubicBezTo>
                  <a:cubicBezTo>
                    <a:pt x="762" y="894"/>
                    <a:pt x="846" y="417"/>
                    <a:pt x="81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4737;p52">
              <a:extLst>
                <a:ext uri="{FF2B5EF4-FFF2-40B4-BE49-F238E27FC236}">
                  <a16:creationId xmlns:a16="http://schemas.microsoft.com/office/drawing/2014/main" id="{FE4C801E-4A36-4219-9E80-B8B715EBDB61}"/>
                </a:ext>
              </a:extLst>
            </p:cNvPr>
            <p:cNvSpPr/>
            <p:nvPr/>
          </p:nvSpPr>
          <p:spPr>
            <a:xfrm>
              <a:off x="4509250" y="1873700"/>
              <a:ext cx="21400" cy="57125"/>
            </a:xfrm>
            <a:custGeom>
              <a:avLst/>
              <a:gdLst/>
              <a:ahLst/>
              <a:cxnLst/>
              <a:rect l="l" t="t" r="r" b="b"/>
              <a:pathLst>
                <a:path w="856" h="2285" extrusionOk="0">
                  <a:moveTo>
                    <a:pt x="813" y="1"/>
                  </a:moveTo>
                  <a:cubicBezTo>
                    <a:pt x="797" y="1"/>
                    <a:pt x="784" y="10"/>
                    <a:pt x="784" y="31"/>
                  </a:cubicBezTo>
                  <a:cubicBezTo>
                    <a:pt x="724" y="448"/>
                    <a:pt x="617" y="829"/>
                    <a:pt x="438" y="1222"/>
                  </a:cubicBezTo>
                  <a:cubicBezTo>
                    <a:pt x="295" y="1531"/>
                    <a:pt x="57" y="1817"/>
                    <a:pt x="10" y="2151"/>
                  </a:cubicBezTo>
                  <a:cubicBezTo>
                    <a:pt x="1" y="2221"/>
                    <a:pt x="50" y="2285"/>
                    <a:pt x="110" y="2285"/>
                  </a:cubicBezTo>
                  <a:cubicBezTo>
                    <a:pt x="132" y="2285"/>
                    <a:pt x="154" y="2276"/>
                    <a:pt x="176" y="2258"/>
                  </a:cubicBezTo>
                  <a:cubicBezTo>
                    <a:pt x="438" y="1984"/>
                    <a:pt x="534" y="1567"/>
                    <a:pt x="629" y="1234"/>
                  </a:cubicBezTo>
                  <a:cubicBezTo>
                    <a:pt x="736" y="841"/>
                    <a:pt x="831" y="448"/>
                    <a:pt x="855" y="43"/>
                  </a:cubicBezTo>
                  <a:cubicBezTo>
                    <a:pt x="855" y="16"/>
                    <a:pt x="833" y="1"/>
                    <a:pt x="8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4738;p52">
              <a:extLst>
                <a:ext uri="{FF2B5EF4-FFF2-40B4-BE49-F238E27FC236}">
                  <a16:creationId xmlns:a16="http://schemas.microsoft.com/office/drawing/2014/main" id="{4748B1E0-ACA9-47E7-A88C-9B3C71F54F38}"/>
                </a:ext>
              </a:extLst>
            </p:cNvPr>
            <p:cNvSpPr/>
            <p:nvPr/>
          </p:nvSpPr>
          <p:spPr>
            <a:xfrm>
              <a:off x="4560200" y="1837175"/>
              <a:ext cx="28375" cy="85100"/>
            </a:xfrm>
            <a:custGeom>
              <a:avLst/>
              <a:gdLst/>
              <a:ahLst/>
              <a:cxnLst/>
              <a:rect l="l" t="t" r="r" b="b"/>
              <a:pathLst>
                <a:path w="1135" h="3404" extrusionOk="0">
                  <a:moveTo>
                    <a:pt x="1055" y="1"/>
                  </a:moveTo>
                  <a:cubicBezTo>
                    <a:pt x="1033" y="1"/>
                    <a:pt x="1012" y="12"/>
                    <a:pt x="1008" y="40"/>
                  </a:cubicBezTo>
                  <a:cubicBezTo>
                    <a:pt x="770" y="1171"/>
                    <a:pt x="270" y="2218"/>
                    <a:pt x="8" y="3338"/>
                  </a:cubicBezTo>
                  <a:cubicBezTo>
                    <a:pt x="0" y="3376"/>
                    <a:pt x="36" y="3404"/>
                    <a:pt x="69" y="3404"/>
                  </a:cubicBezTo>
                  <a:cubicBezTo>
                    <a:pt x="88" y="3404"/>
                    <a:pt x="106" y="3395"/>
                    <a:pt x="115" y="3373"/>
                  </a:cubicBezTo>
                  <a:cubicBezTo>
                    <a:pt x="686" y="2421"/>
                    <a:pt x="924" y="1147"/>
                    <a:pt x="1127" y="75"/>
                  </a:cubicBezTo>
                  <a:cubicBezTo>
                    <a:pt x="1134" y="31"/>
                    <a:pt x="1092" y="1"/>
                    <a:pt x="105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4739;p52">
              <a:extLst>
                <a:ext uri="{FF2B5EF4-FFF2-40B4-BE49-F238E27FC236}">
                  <a16:creationId xmlns:a16="http://schemas.microsoft.com/office/drawing/2014/main" id="{61BF92F1-913C-46E3-91C0-E6B41F8ACC1F}"/>
                </a:ext>
              </a:extLst>
            </p:cNvPr>
            <p:cNvSpPr/>
            <p:nvPr/>
          </p:nvSpPr>
          <p:spPr>
            <a:xfrm>
              <a:off x="4628050" y="1808725"/>
              <a:ext cx="18675" cy="93925"/>
            </a:xfrm>
            <a:custGeom>
              <a:avLst/>
              <a:gdLst/>
              <a:ahLst/>
              <a:cxnLst/>
              <a:rect l="l" t="t" r="r" b="b"/>
              <a:pathLst>
                <a:path w="747" h="3757" extrusionOk="0">
                  <a:moveTo>
                    <a:pt x="649" y="0"/>
                  </a:moveTo>
                  <a:cubicBezTo>
                    <a:pt x="627" y="0"/>
                    <a:pt x="604" y="15"/>
                    <a:pt x="604" y="47"/>
                  </a:cubicBezTo>
                  <a:cubicBezTo>
                    <a:pt x="627" y="1344"/>
                    <a:pt x="151" y="2464"/>
                    <a:pt x="8" y="3690"/>
                  </a:cubicBezTo>
                  <a:cubicBezTo>
                    <a:pt x="1" y="3728"/>
                    <a:pt x="37" y="3756"/>
                    <a:pt x="73" y="3756"/>
                  </a:cubicBezTo>
                  <a:cubicBezTo>
                    <a:pt x="94" y="3756"/>
                    <a:pt x="114" y="3747"/>
                    <a:pt x="127" y="3726"/>
                  </a:cubicBezTo>
                  <a:cubicBezTo>
                    <a:pt x="675" y="2642"/>
                    <a:pt x="746" y="1225"/>
                    <a:pt x="687" y="35"/>
                  </a:cubicBezTo>
                  <a:cubicBezTo>
                    <a:pt x="687" y="12"/>
                    <a:pt x="668" y="0"/>
                    <a:pt x="6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4740;p52">
              <a:extLst>
                <a:ext uri="{FF2B5EF4-FFF2-40B4-BE49-F238E27FC236}">
                  <a16:creationId xmlns:a16="http://schemas.microsoft.com/office/drawing/2014/main" id="{B6559B67-8C8E-48F3-8FD2-D2869B140FBB}"/>
                </a:ext>
              </a:extLst>
            </p:cNvPr>
            <p:cNvSpPr/>
            <p:nvPr/>
          </p:nvSpPr>
          <p:spPr>
            <a:xfrm>
              <a:off x="4677050" y="1761425"/>
              <a:ext cx="1825" cy="22350"/>
            </a:xfrm>
            <a:custGeom>
              <a:avLst/>
              <a:gdLst/>
              <a:ahLst/>
              <a:cxnLst/>
              <a:rect l="l" t="t" r="r" b="b"/>
              <a:pathLst>
                <a:path w="73" h="894" extrusionOk="0">
                  <a:moveTo>
                    <a:pt x="44" y="1"/>
                  </a:moveTo>
                  <a:cubicBezTo>
                    <a:pt x="37" y="1"/>
                    <a:pt x="25" y="4"/>
                    <a:pt x="25" y="10"/>
                  </a:cubicBezTo>
                  <a:cubicBezTo>
                    <a:pt x="25" y="295"/>
                    <a:pt x="1" y="593"/>
                    <a:pt x="13" y="867"/>
                  </a:cubicBezTo>
                  <a:cubicBezTo>
                    <a:pt x="13" y="885"/>
                    <a:pt x="25" y="894"/>
                    <a:pt x="37" y="894"/>
                  </a:cubicBezTo>
                  <a:cubicBezTo>
                    <a:pt x="49" y="894"/>
                    <a:pt x="60" y="885"/>
                    <a:pt x="60" y="867"/>
                  </a:cubicBezTo>
                  <a:cubicBezTo>
                    <a:pt x="72" y="593"/>
                    <a:pt x="60" y="295"/>
                    <a:pt x="37" y="10"/>
                  </a:cubicBezTo>
                  <a:cubicBezTo>
                    <a:pt x="54" y="4"/>
                    <a:pt x="52" y="1"/>
                    <a:pt x="4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4741;p52">
              <a:extLst>
                <a:ext uri="{FF2B5EF4-FFF2-40B4-BE49-F238E27FC236}">
                  <a16:creationId xmlns:a16="http://schemas.microsoft.com/office/drawing/2014/main" id="{84141544-B649-4A5D-9320-CC42DDF8A3FE}"/>
                </a:ext>
              </a:extLst>
            </p:cNvPr>
            <p:cNvSpPr/>
            <p:nvPr/>
          </p:nvSpPr>
          <p:spPr>
            <a:xfrm>
              <a:off x="4670500" y="1805400"/>
              <a:ext cx="11350" cy="60975"/>
            </a:xfrm>
            <a:custGeom>
              <a:avLst/>
              <a:gdLst/>
              <a:ahLst/>
              <a:cxnLst/>
              <a:rect l="l" t="t" r="r" b="b"/>
              <a:pathLst>
                <a:path w="454" h="2439" extrusionOk="0">
                  <a:moveTo>
                    <a:pt x="315" y="1"/>
                  </a:moveTo>
                  <a:cubicBezTo>
                    <a:pt x="299" y="1"/>
                    <a:pt x="281" y="13"/>
                    <a:pt x="275" y="37"/>
                  </a:cubicBezTo>
                  <a:cubicBezTo>
                    <a:pt x="180" y="394"/>
                    <a:pt x="191" y="775"/>
                    <a:pt x="156" y="1132"/>
                  </a:cubicBezTo>
                  <a:cubicBezTo>
                    <a:pt x="108" y="1549"/>
                    <a:pt x="1" y="1977"/>
                    <a:pt x="49" y="2394"/>
                  </a:cubicBezTo>
                  <a:cubicBezTo>
                    <a:pt x="49" y="2423"/>
                    <a:pt x="75" y="2439"/>
                    <a:pt x="98" y="2439"/>
                  </a:cubicBezTo>
                  <a:cubicBezTo>
                    <a:pt x="113" y="2439"/>
                    <a:pt x="127" y="2432"/>
                    <a:pt x="132" y="2418"/>
                  </a:cubicBezTo>
                  <a:cubicBezTo>
                    <a:pt x="251" y="2025"/>
                    <a:pt x="275" y="1620"/>
                    <a:pt x="311" y="1227"/>
                  </a:cubicBezTo>
                  <a:cubicBezTo>
                    <a:pt x="358" y="834"/>
                    <a:pt x="453" y="418"/>
                    <a:pt x="346" y="37"/>
                  </a:cubicBezTo>
                  <a:cubicBezTo>
                    <a:pt x="346" y="13"/>
                    <a:pt x="331" y="1"/>
                    <a:pt x="31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4742;p52">
              <a:extLst>
                <a:ext uri="{FF2B5EF4-FFF2-40B4-BE49-F238E27FC236}">
                  <a16:creationId xmlns:a16="http://schemas.microsoft.com/office/drawing/2014/main" id="{C87E2E45-6950-48CD-A380-588DCF5A3EF0}"/>
                </a:ext>
              </a:extLst>
            </p:cNvPr>
            <p:cNvSpPr/>
            <p:nvPr/>
          </p:nvSpPr>
          <p:spPr>
            <a:xfrm>
              <a:off x="4653550" y="1909050"/>
              <a:ext cx="6475" cy="13450"/>
            </a:xfrm>
            <a:custGeom>
              <a:avLst/>
              <a:gdLst/>
              <a:ahLst/>
              <a:cxnLst/>
              <a:rect l="l" t="t" r="r" b="b"/>
              <a:pathLst>
                <a:path w="259" h="538" extrusionOk="0">
                  <a:moveTo>
                    <a:pt x="201" y="0"/>
                  </a:moveTo>
                  <a:cubicBezTo>
                    <a:pt x="187" y="0"/>
                    <a:pt x="175" y="7"/>
                    <a:pt x="167" y="22"/>
                  </a:cubicBezTo>
                  <a:cubicBezTo>
                    <a:pt x="119" y="105"/>
                    <a:pt x="96" y="177"/>
                    <a:pt x="72" y="248"/>
                  </a:cubicBezTo>
                  <a:cubicBezTo>
                    <a:pt x="48" y="320"/>
                    <a:pt x="0" y="403"/>
                    <a:pt x="12" y="486"/>
                  </a:cubicBezTo>
                  <a:cubicBezTo>
                    <a:pt x="12" y="516"/>
                    <a:pt x="44" y="537"/>
                    <a:pt x="69" y="537"/>
                  </a:cubicBezTo>
                  <a:cubicBezTo>
                    <a:pt x="74" y="537"/>
                    <a:pt x="79" y="536"/>
                    <a:pt x="84" y="534"/>
                  </a:cubicBezTo>
                  <a:cubicBezTo>
                    <a:pt x="167" y="486"/>
                    <a:pt x="167" y="415"/>
                    <a:pt x="179" y="344"/>
                  </a:cubicBezTo>
                  <a:cubicBezTo>
                    <a:pt x="191" y="248"/>
                    <a:pt x="203" y="165"/>
                    <a:pt x="250" y="70"/>
                  </a:cubicBezTo>
                  <a:cubicBezTo>
                    <a:pt x="258" y="29"/>
                    <a:pt x="228" y="0"/>
                    <a:pt x="20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4743;p52">
              <a:extLst>
                <a:ext uri="{FF2B5EF4-FFF2-40B4-BE49-F238E27FC236}">
                  <a16:creationId xmlns:a16="http://schemas.microsoft.com/office/drawing/2014/main" id="{0FD0594C-0B56-4291-A735-E235F59807B0}"/>
                </a:ext>
              </a:extLst>
            </p:cNvPr>
            <p:cNvSpPr/>
            <p:nvPr/>
          </p:nvSpPr>
          <p:spPr>
            <a:xfrm>
              <a:off x="4698800" y="1768825"/>
              <a:ext cx="27700" cy="84900"/>
            </a:xfrm>
            <a:custGeom>
              <a:avLst/>
              <a:gdLst/>
              <a:ahLst/>
              <a:cxnLst/>
              <a:rect l="l" t="t" r="r" b="b"/>
              <a:pathLst>
                <a:path w="1108" h="3396" extrusionOk="0">
                  <a:moveTo>
                    <a:pt x="684" y="0"/>
                  </a:moveTo>
                  <a:cubicBezTo>
                    <a:pt x="644" y="0"/>
                    <a:pt x="605" y="36"/>
                    <a:pt x="619" y="95"/>
                  </a:cubicBezTo>
                  <a:cubicBezTo>
                    <a:pt x="810" y="1226"/>
                    <a:pt x="214" y="2274"/>
                    <a:pt x="0" y="3357"/>
                  </a:cubicBezTo>
                  <a:cubicBezTo>
                    <a:pt x="0" y="3374"/>
                    <a:pt x="23" y="3396"/>
                    <a:pt x="41" y="3396"/>
                  </a:cubicBezTo>
                  <a:cubicBezTo>
                    <a:pt x="49" y="3396"/>
                    <a:pt x="56" y="3392"/>
                    <a:pt x="60" y="3381"/>
                  </a:cubicBezTo>
                  <a:cubicBezTo>
                    <a:pt x="631" y="2476"/>
                    <a:pt x="1107" y="1119"/>
                    <a:pt x="750" y="47"/>
                  </a:cubicBezTo>
                  <a:cubicBezTo>
                    <a:pt x="736" y="15"/>
                    <a:pt x="710" y="0"/>
                    <a:pt x="6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4744;p52">
              <a:extLst>
                <a:ext uri="{FF2B5EF4-FFF2-40B4-BE49-F238E27FC236}">
                  <a16:creationId xmlns:a16="http://schemas.microsoft.com/office/drawing/2014/main" id="{834412E6-C7EC-4568-89AD-7ECB6D3BB3DF}"/>
                </a:ext>
              </a:extLst>
            </p:cNvPr>
            <p:cNvSpPr/>
            <p:nvPr/>
          </p:nvSpPr>
          <p:spPr>
            <a:xfrm>
              <a:off x="4672000" y="1905475"/>
              <a:ext cx="13250" cy="18075"/>
            </a:xfrm>
            <a:custGeom>
              <a:avLst/>
              <a:gdLst/>
              <a:ahLst/>
              <a:cxnLst/>
              <a:rect l="l" t="t" r="r" b="b"/>
              <a:pathLst>
                <a:path w="530" h="723" extrusionOk="0">
                  <a:moveTo>
                    <a:pt x="465" y="1"/>
                  </a:moveTo>
                  <a:cubicBezTo>
                    <a:pt x="455" y="1"/>
                    <a:pt x="443" y="4"/>
                    <a:pt x="429" y="10"/>
                  </a:cubicBezTo>
                  <a:cubicBezTo>
                    <a:pt x="203" y="165"/>
                    <a:pt x="24" y="403"/>
                    <a:pt x="1" y="689"/>
                  </a:cubicBezTo>
                  <a:cubicBezTo>
                    <a:pt x="1" y="710"/>
                    <a:pt x="17" y="722"/>
                    <a:pt x="32" y="722"/>
                  </a:cubicBezTo>
                  <a:cubicBezTo>
                    <a:pt x="44" y="722"/>
                    <a:pt x="55" y="716"/>
                    <a:pt x="60" y="701"/>
                  </a:cubicBezTo>
                  <a:cubicBezTo>
                    <a:pt x="179" y="463"/>
                    <a:pt x="274" y="248"/>
                    <a:pt x="501" y="94"/>
                  </a:cubicBezTo>
                  <a:cubicBezTo>
                    <a:pt x="530" y="55"/>
                    <a:pt x="511" y="1"/>
                    <a:pt x="46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4745;p52">
              <a:extLst>
                <a:ext uri="{FF2B5EF4-FFF2-40B4-BE49-F238E27FC236}">
                  <a16:creationId xmlns:a16="http://schemas.microsoft.com/office/drawing/2014/main" id="{97856F62-329A-4CD2-A73A-C8F2860BC612}"/>
                </a:ext>
              </a:extLst>
            </p:cNvPr>
            <p:cNvSpPr/>
            <p:nvPr/>
          </p:nvSpPr>
          <p:spPr>
            <a:xfrm>
              <a:off x="4692075" y="1862575"/>
              <a:ext cx="42750" cy="83650"/>
            </a:xfrm>
            <a:custGeom>
              <a:avLst/>
              <a:gdLst/>
              <a:ahLst/>
              <a:cxnLst/>
              <a:rect l="l" t="t" r="r" b="b"/>
              <a:pathLst>
                <a:path w="1710" h="3346" extrusionOk="0">
                  <a:moveTo>
                    <a:pt x="1665" y="1"/>
                  </a:moveTo>
                  <a:cubicBezTo>
                    <a:pt x="1652" y="1"/>
                    <a:pt x="1639" y="7"/>
                    <a:pt x="1626" y="24"/>
                  </a:cubicBezTo>
                  <a:cubicBezTo>
                    <a:pt x="1341" y="548"/>
                    <a:pt x="1186" y="1107"/>
                    <a:pt x="924" y="1643"/>
                  </a:cubicBezTo>
                  <a:cubicBezTo>
                    <a:pt x="674" y="2191"/>
                    <a:pt x="269" y="2691"/>
                    <a:pt x="19" y="3227"/>
                  </a:cubicBezTo>
                  <a:cubicBezTo>
                    <a:pt x="1" y="3272"/>
                    <a:pt x="38" y="3345"/>
                    <a:pt x="84" y="3345"/>
                  </a:cubicBezTo>
                  <a:cubicBezTo>
                    <a:pt x="98" y="3345"/>
                    <a:pt x="112" y="3339"/>
                    <a:pt x="126" y="3322"/>
                  </a:cubicBezTo>
                  <a:cubicBezTo>
                    <a:pt x="602" y="2988"/>
                    <a:pt x="864" y="2393"/>
                    <a:pt x="1103" y="1869"/>
                  </a:cubicBezTo>
                  <a:cubicBezTo>
                    <a:pt x="1376" y="1286"/>
                    <a:pt x="1626" y="679"/>
                    <a:pt x="1710" y="48"/>
                  </a:cubicBezTo>
                  <a:cubicBezTo>
                    <a:pt x="1710" y="24"/>
                    <a:pt x="1689" y="1"/>
                    <a:pt x="166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4746;p52">
              <a:extLst>
                <a:ext uri="{FF2B5EF4-FFF2-40B4-BE49-F238E27FC236}">
                  <a16:creationId xmlns:a16="http://schemas.microsoft.com/office/drawing/2014/main" id="{B6812BDC-1A27-4A53-94B1-3271F55879A0}"/>
                </a:ext>
              </a:extLst>
            </p:cNvPr>
            <p:cNvSpPr/>
            <p:nvPr/>
          </p:nvSpPr>
          <p:spPr>
            <a:xfrm>
              <a:off x="4742250" y="1767125"/>
              <a:ext cx="40275" cy="146775"/>
            </a:xfrm>
            <a:custGeom>
              <a:avLst/>
              <a:gdLst/>
              <a:ahLst/>
              <a:cxnLst/>
              <a:rect l="l" t="t" r="r" b="b"/>
              <a:pathLst>
                <a:path w="1611" h="5871" extrusionOk="0">
                  <a:moveTo>
                    <a:pt x="1508" y="0"/>
                  </a:moveTo>
                  <a:cubicBezTo>
                    <a:pt x="1481" y="0"/>
                    <a:pt x="1457" y="13"/>
                    <a:pt x="1453" y="44"/>
                  </a:cubicBezTo>
                  <a:cubicBezTo>
                    <a:pt x="1298" y="1020"/>
                    <a:pt x="1179" y="1984"/>
                    <a:pt x="965" y="2937"/>
                  </a:cubicBezTo>
                  <a:cubicBezTo>
                    <a:pt x="739" y="3925"/>
                    <a:pt x="369" y="4818"/>
                    <a:pt x="24" y="5782"/>
                  </a:cubicBezTo>
                  <a:cubicBezTo>
                    <a:pt x="1" y="5829"/>
                    <a:pt x="44" y="5871"/>
                    <a:pt x="89" y="5871"/>
                  </a:cubicBezTo>
                  <a:cubicBezTo>
                    <a:pt x="114" y="5871"/>
                    <a:pt x="139" y="5859"/>
                    <a:pt x="155" y="5830"/>
                  </a:cubicBezTo>
                  <a:cubicBezTo>
                    <a:pt x="1143" y="4139"/>
                    <a:pt x="1334" y="1996"/>
                    <a:pt x="1596" y="91"/>
                  </a:cubicBezTo>
                  <a:cubicBezTo>
                    <a:pt x="1611" y="39"/>
                    <a:pt x="1554" y="0"/>
                    <a:pt x="150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4747;p52">
              <a:extLst>
                <a:ext uri="{FF2B5EF4-FFF2-40B4-BE49-F238E27FC236}">
                  <a16:creationId xmlns:a16="http://schemas.microsoft.com/office/drawing/2014/main" id="{BF8D6518-093A-419E-9DBA-063BB7759A52}"/>
                </a:ext>
              </a:extLst>
            </p:cNvPr>
            <p:cNvSpPr/>
            <p:nvPr/>
          </p:nvSpPr>
          <p:spPr>
            <a:xfrm>
              <a:off x="4371975" y="1821550"/>
              <a:ext cx="10725" cy="16475"/>
            </a:xfrm>
            <a:custGeom>
              <a:avLst/>
              <a:gdLst/>
              <a:ahLst/>
              <a:cxnLst/>
              <a:rect l="l" t="t" r="r" b="b"/>
              <a:pathLst>
                <a:path w="429" h="659" extrusionOk="0">
                  <a:moveTo>
                    <a:pt x="204" y="1"/>
                  </a:moveTo>
                  <a:cubicBezTo>
                    <a:pt x="176" y="1"/>
                    <a:pt x="149" y="16"/>
                    <a:pt x="143" y="46"/>
                  </a:cubicBezTo>
                  <a:cubicBezTo>
                    <a:pt x="60" y="212"/>
                    <a:pt x="0" y="486"/>
                    <a:pt x="143" y="641"/>
                  </a:cubicBezTo>
                  <a:cubicBezTo>
                    <a:pt x="161" y="653"/>
                    <a:pt x="188" y="659"/>
                    <a:pt x="213" y="659"/>
                  </a:cubicBezTo>
                  <a:cubicBezTo>
                    <a:pt x="238" y="659"/>
                    <a:pt x="262" y="653"/>
                    <a:pt x="274" y="641"/>
                  </a:cubicBezTo>
                  <a:cubicBezTo>
                    <a:pt x="429" y="486"/>
                    <a:pt x="369" y="212"/>
                    <a:pt x="274" y="46"/>
                  </a:cubicBezTo>
                  <a:cubicBezTo>
                    <a:pt x="262" y="16"/>
                    <a:pt x="232" y="1"/>
                    <a:pt x="2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4748;p52">
              <a:extLst>
                <a:ext uri="{FF2B5EF4-FFF2-40B4-BE49-F238E27FC236}">
                  <a16:creationId xmlns:a16="http://schemas.microsoft.com/office/drawing/2014/main" id="{82CBE766-D125-486F-86F8-B6220D82138A}"/>
                </a:ext>
              </a:extLst>
            </p:cNvPr>
            <p:cNvSpPr/>
            <p:nvPr/>
          </p:nvSpPr>
          <p:spPr>
            <a:xfrm>
              <a:off x="4324625" y="1824975"/>
              <a:ext cx="8675" cy="20425"/>
            </a:xfrm>
            <a:custGeom>
              <a:avLst/>
              <a:gdLst/>
              <a:ahLst/>
              <a:cxnLst/>
              <a:rect l="l" t="t" r="r" b="b"/>
              <a:pathLst>
                <a:path w="347" h="817" extrusionOk="0">
                  <a:moveTo>
                    <a:pt x="165" y="1"/>
                  </a:moveTo>
                  <a:cubicBezTo>
                    <a:pt x="111" y="1"/>
                    <a:pt x="60" y="34"/>
                    <a:pt x="60" y="99"/>
                  </a:cubicBezTo>
                  <a:cubicBezTo>
                    <a:pt x="60" y="325"/>
                    <a:pt x="1" y="575"/>
                    <a:pt x="108" y="790"/>
                  </a:cubicBezTo>
                  <a:cubicBezTo>
                    <a:pt x="120" y="807"/>
                    <a:pt x="144" y="816"/>
                    <a:pt x="169" y="816"/>
                  </a:cubicBezTo>
                  <a:cubicBezTo>
                    <a:pt x="194" y="816"/>
                    <a:pt x="221" y="807"/>
                    <a:pt x="239" y="790"/>
                  </a:cubicBezTo>
                  <a:cubicBezTo>
                    <a:pt x="346" y="575"/>
                    <a:pt x="287" y="325"/>
                    <a:pt x="287" y="99"/>
                  </a:cubicBezTo>
                  <a:cubicBezTo>
                    <a:pt x="275" y="34"/>
                    <a:pt x="218" y="1"/>
                    <a:pt x="16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4749;p52">
              <a:extLst>
                <a:ext uri="{FF2B5EF4-FFF2-40B4-BE49-F238E27FC236}">
                  <a16:creationId xmlns:a16="http://schemas.microsoft.com/office/drawing/2014/main" id="{446EC549-C9F5-4CB2-A14F-093F3C6283D7}"/>
                </a:ext>
              </a:extLst>
            </p:cNvPr>
            <p:cNvSpPr/>
            <p:nvPr/>
          </p:nvSpPr>
          <p:spPr>
            <a:xfrm>
              <a:off x="4286525" y="1835250"/>
              <a:ext cx="6575" cy="8725"/>
            </a:xfrm>
            <a:custGeom>
              <a:avLst/>
              <a:gdLst/>
              <a:ahLst/>
              <a:cxnLst/>
              <a:rect l="l" t="t" r="r" b="b"/>
              <a:pathLst>
                <a:path w="263" h="349" extrusionOk="0">
                  <a:moveTo>
                    <a:pt x="132" y="1"/>
                  </a:moveTo>
                  <a:cubicBezTo>
                    <a:pt x="66" y="1"/>
                    <a:pt x="1" y="51"/>
                    <a:pt x="25" y="152"/>
                  </a:cubicBezTo>
                  <a:cubicBezTo>
                    <a:pt x="37" y="224"/>
                    <a:pt x="37" y="271"/>
                    <a:pt x="84" y="331"/>
                  </a:cubicBezTo>
                  <a:cubicBezTo>
                    <a:pt x="96" y="343"/>
                    <a:pt x="114" y="349"/>
                    <a:pt x="132" y="349"/>
                  </a:cubicBezTo>
                  <a:cubicBezTo>
                    <a:pt x="150" y="349"/>
                    <a:pt x="168" y="343"/>
                    <a:pt x="180" y="331"/>
                  </a:cubicBezTo>
                  <a:cubicBezTo>
                    <a:pt x="227" y="271"/>
                    <a:pt x="239" y="224"/>
                    <a:pt x="239" y="152"/>
                  </a:cubicBezTo>
                  <a:cubicBezTo>
                    <a:pt x="263" y="51"/>
                    <a:pt x="197" y="1"/>
                    <a:pt x="13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4750;p52">
              <a:extLst>
                <a:ext uri="{FF2B5EF4-FFF2-40B4-BE49-F238E27FC236}">
                  <a16:creationId xmlns:a16="http://schemas.microsoft.com/office/drawing/2014/main" id="{65A43921-EC50-40F4-BE6A-14E02228F749}"/>
                </a:ext>
              </a:extLst>
            </p:cNvPr>
            <p:cNvSpPr/>
            <p:nvPr/>
          </p:nvSpPr>
          <p:spPr>
            <a:xfrm>
              <a:off x="4231775" y="1833275"/>
              <a:ext cx="11325" cy="20775"/>
            </a:xfrm>
            <a:custGeom>
              <a:avLst/>
              <a:gdLst/>
              <a:ahLst/>
              <a:cxnLst/>
              <a:rect l="l" t="t" r="r" b="b"/>
              <a:pathLst>
                <a:path w="453" h="831" extrusionOk="0">
                  <a:moveTo>
                    <a:pt x="235" y="1"/>
                  </a:moveTo>
                  <a:cubicBezTo>
                    <a:pt x="189" y="1"/>
                    <a:pt x="143" y="42"/>
                    <a:pt x="143" y="100"/>
                  </a:cubicBezTo>
                  <a:cubicBezTo>
                    <a:pt x="143" y="219"/>
                    <a:pt x="107" y="339"/>
                    <a:pt x="84" y="458"/>
                  </a:cubicBezTo>
                  <a:cubicBezTo>
                    <a:pt x="48" y="577"/>
                    <a:pt x="0" y="648"/>
                    <a:pt x="36" y="767"/>
                  </a:cubicBezTo>
                  <a:cubicBezTo>
                    <a:pt x="45" y="813"/>
                    <a:pt x="83" y="831"/>
                    <a:pt x="127" y="831"/>
                  </a:cubicBezTo>
                  <a:cubicBezTo>
                    <a:pt x="140" y="831"/>
                    <a:pt x="153" y="829"/>
                    <a:pt x="167" y="827"/>
                  </a:cubicBezTo>
                  <a:cubicBezTo>
                    <a:pt x="453" y="708"/>
                    <a:pt x="405" y="279"/>
                    <a:pt x="310" y="53"/>
                  </a:cubicBezTo>
                  <a:cubicBezTo>
                    <a:pt x="292" y="16"/>
                    <a:pt x="263" y="1"/>
                    <a:pt x="23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4751;p52">
              <a:extLst>
                <a:ext uri="{FF2B5EF4-FFF2-40B4-BE49-F238E27FC236}">
                  <a16:creationId xmlns:a16="http://schemas.microsoft.com/office/drawing/2014/main" id="{1C694D8E-6F5C-46A5-B61D-2E1C103282AB}"/>
                </a:ext>
              </a:extLst>
            </p:cNvPr>
            <p:cNvSpPr/>
            <p:nvPr/>
          </p:nvSpPr>
          <p:spPr>
            <a:xfrm>
              <a:off x="4190100" y="1836750"/>
              <a:ext cx="3600" cy="6275"/>
            </a:xfrm>
            <a:custGeom>
              <a:avLst/>
              <a:gdLst/>
              <a:ahLst/>
              <a:cxnLst/>
              <a:rect l="l" t="t" r="r" b="b"/>
              <a:pathLst>
                <a:path w="144" h="251" extrusionOk="0">
                  <a:moveTo>
                    <a:pt x="69" y="0"/>
                  </a:moveTo>
                  <a:cubicBezTo>
                    <a:pt x="33" y="0"/>
                    <a:pt x="0" y="27"/>
                    <a:pt x="12" y="80"/>
                  </a:cubicBezTo>
                  <a:cubicBezTo>
                    <a:pt x="12" y="116"/>
                    <a:pt x="24" y="176"/>
                    <a:pt x="36" y="223"/>
                  </a:cubicBezTo>
                  <a:cubicBezTo>
                    <a:pt x="42" y="241"/>
                    <a:pt x="57" y="250"/>
                    <a:pt x="72" y="250"/>
                  </a:cubicBezTo>
                  <a:cubicBezTo>
                    <a:pt x="87" y="250"/>
                    <a:pt x="101" y="241"/>
                    <a:pt x="107" y="223"/>
                  </a:cubicBezTo>
                  <a:cubicBezTo>
                    <a:pt x="131" y="176"/>
                    <a:pt x="131" y="116"/>
                    <a:pt x="143" y="80"/>
                  </a:cubicBezTo>
                  <a:cubicBezTo>
                    <a:pt x="143" y="27"/>
                    <a:pt x="104" y="0"/>
                    <a:pt x="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4752;p52">
              <a:extLst>
                <a:ext uri="{FF2B5EF4-FFF2-40B4-BE49-F238E27FC236}">
                  <a16:creationId xmlns:a16="http://schemas.microsoft.com/office/drawing/2014/main" id="{E7846914-B478-4AAF-96F8-367DD9523AA0}"/>
                </a:ext>
              </a:extLst>
            </p:cNvPr>
            <p:cNvSpPr/>
            <p:nvPr/>
          </p:nvSpPr>
          <p:spPr>
            <a:xfrm>
              <a:off x="4152600" y="1843450"/>
              <a:ext cx="8875" cy="12850"/>
            </a:xfrm>
            <a:custGeom>
              <a:avLst/>
              <a:gdLst/>
              <a:ahLst/>
              <a:cxnLst/>
              <a:rect l="l" t="t" r="r" b="b"/>
              <a:pathLst>
                <a:path w="355" h="514" extrusionOk="0">
                  <a:moveTo>
                    <a:pt x="210" y="0"/>
                  </a:moveTo>
                  <a:cubicBezTo>
                    <a:pt x="180" y="0"/>
                    <a:pt x="154" y="18"/>
                    <a:pt x="143" y="62"/>
                  </a:cubicBezTo>
                  <a:cubicBezTo>
                    <a:pt x="95" y="170"/>
                    <a:pt x="0" y="432"/>
                    <a:pt x="143" y="503"/>
                  </a:cubicBezTo>
                  <a:cubicBezTo>
                    <a:pt x="155" y="510"/>
                    <a:pt x="168" y="514"/>
                    <a:pt x="180" y="514"/>
                  </a:cubicBezTo>
                  <a:cubicBezTo>
                    <a:pt x="225" y="514"/>
                    <a:pt x="265" y="467"/>
                    <a:pt x="274" y="420"/>
                  </a:cubicBezTo>
                  <a:cubicBezTo>
                    <a:pt x="298" y="324"/>
                    <a:pt x="274" y="253"/>
                    <a:pt x="322" y="170"/>
                  </a:cubicBezTo>
                  <a:cubicBezTo>
                    <a:pt x="354" y="88"/>
                    <a:pt x="274" y="0"/>
                    <a:pt x="21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4753;p52">
              <a:extLst>
                <a:ext uri="{FF2B5EF4-FFF2-40B4-BE49-F238E27FC236}">
                  <a16:creationId xmlns:a16="http://schemas.microsoft.com/office/drawing/2014/main" id="{D306D09D-0273-44A5-B1E6-49B5433B1029}"/>
                </a:ext>
              </a:extLst>
            </p:cNvPr>
            <p:cNvSpPr/>
            <p:nvPr/>
          </p:nvSpPr>
          <p:spPr>
            <a:xfrm>
              <a:off x="3676050" y="1842775"/>
              <a:ext cx="9850" cy="19075"/>
            </a:xfrm>
            <a:custGeom>
              <a:avLst/>
              <a:gdLst/>
              <a:ahLst/>
              <a:cxnLst/>
              <a:rect l="l" t="t" r="r" b="b"/>
              <a:pathLst>
                <a:path w="394" h="763" extrusionOk="0">
                  <a:moveTo>
                    <a:pt x="204" y="0"/>
                  </a:moveTo>
                  <a:cubicBezTo>
                    <a:pt x="149" y="0"/>
                    <a:pt x="89" y="30"/>
                    <a:pt x="72" y="89"/>
                  </a:cubicBezTo>
                  <a:cubicBezTo>
                    <a:pt x="48" y="268"/>
                    <a:pt x="0" y="447"/>
                    <a:pt x="36" y="637"/>
                  </a:cubicBezTo>
                  <a:cubicBezTo>
                    <a:pt x="48" y="721"/>
                    <a:pt x="122" y="762"/>
                    <a:pt x="197" y="762"/>
                  </a:cubicBezTo>
                  <a:cubicBezTo>
                    <a:pt x="271" y="762"/>
                    <a:pt x="345" y="721"/>
                    <a:pt x="357" y="637"/>
                  </a:cubicBezTo>
                  <a:cubicBezTo>
                    <a:pt x="393" y="459"/>
                    <a:pt x="345" y="280"/>
                    <a:pt x="310" y="89"/>
                  </a:cubicBezTo>
                  <a:cubicBezTo>
                    <a:pt x="310" y="30"/>
                    <a:pt x="259" y="0"/>
                    <a:pt x="2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4754;p52">
              <a:extLst>
                <a:ext uri="{FF2B5EF4-FFF2-40B4-BE49-F238E27FC236}">
                  <a16:creationId xmlns:a16="http://schemas.microsoft.com/office/drawing/2014/main" id="{19CA6392-9800-467B-8574-4CF66E92F3BC}"/>
                </a:ext>
              </a:extLst>
            </p:cNvPr>
            <p:cNvSpPr/>
            <p:nvPr/>
          </p:nvSpPr>
          <p:spPr>
            <a:xfrm>
              <a:off x="3625150" y="1825275"/>
              <a:ext cx="7750" cy="15425"/>
            </a:xfrm>
            <a:custGeom>
              <a:avLst/>
              <a:gdLst/>
              <a:ahLst/>
              <a:cxnLst/>
              <a:rect l="l" t="t" r="r" b="b"/>
              <a:pathLst>
                <a:path w="310" h="617" extrusionOk="0">
                  <a:moveTo>
                    <a:pt x="159" y="1"/>
                  </a:moveTo>
                  <a:cubicBezTo>
                    <a:pt x="110" y="1"/>
                    <a:pt x="60" y="33"/>
                    <a:pt x="48" y="99"/>
                  </a:cubicBezTo>
                  <a:cubicBezTo>
                    <a:pt x="24" y="182"/>
                    <a:pt x="24" y="254"/>
                    <a:pt x="12" y="313"/>
                  </a:cubicBezTo>
                  <a:cubicBezTo>
                    <a:pt x="0" y="385"/>
                    <a:pt x="12" y="444"/>
                    <a:pt x="24" y="528"/>
                  </a:cubicBezTo>
                  <a:cubicBezTo>
                    <a:pt x="42" y="587"/>
                    <a:pt x="98" y="617"/>
                    <a:pt x="155" y="617"/>
                  </a:cubicBezTo>
                  <a:cubicBezTo>
                    <a:pt x="212" y="617"/>
                    <a:pt x="268" y="587"/>
                    <a:pt x="286" y="528"/>
                  </a:cubicBezTo>
                  <a:cubicBezTo>
                    <a:pt x="298" y="456"/>
                    <a:pt x="310" y="397"/>
                    <a:pt x="298" y="313"/>
                  </a:cubicBezTo>
                  <a:cubicBezTo>
                    <a:pt x="286" y="230"/>
                    <a:pt x="286" y="158"/>
                    <a:pt x="262" y="99"/>
                  </a:cubicBezTo>
                  <a:cubicBezTo>
                    <a:pt x="256" y="33"/>
                    <a:pt x="209" y="1"/>
                    <a:pt x="15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4755;p52">
              <a:extLst>
                <a:ext uri="{FF2B5EF4-FFF2-40B4-BE49-F238E27FC236}">
                  <a16:creationId xmlns:a16="http://schemas.microsoft.com/office/drawing/2014/main" id="{386FB2F3-9238-456F-9879-59AC305DF02F}"/>
                </a:ext>
              </a:extLst>
            </p:cNvPr>
            <p:cNvSpPr/>
            <p:nvPr/>
          </p:nvSpPr>
          <p:spPr>
            <a:xfrm>
              <a:off x="3642250" y="1827975"/>
              <a:ext cx="11200" cy="9375"/>
            </a:xfrm>
            <a:custGeom>
              <a:avLst/>
              <a:gdLst/>
              <a:ahLst/>
              <a:cxnLst/>
              <a:rect l="l" t="t" r="r" b="b"/>
              <a:pathLst>
                <a:path w="448" h="375" extrusionOk="0">
                  <a:moveTo>
                    <a:pt x="205" y="1"/>
                  </a:moveTo>
                  <a:cubicBezTo>
                    <a:pt x="100" y="1"/>
                    <a:pt x="0" y="137"/>
                    <a:pt x="102" y="229"/>
                  </a:cubicBezTo>
                  <a:cubicBezTo>
                    <a:pt x="138" y="265"/>
                    <a:pt x="138" y="289"/>
                    <a:pt x="162" y="324"/>
                  </a:cubicBezTo>
                  <a:cubicBezTo>
                    <a:pt x="191" y="354"/>
                    <a:pt x="225" y="374"/>
                    <a:pt x="261" y="374"/>
                  </a:cubicBezTo>
                  <a:cubicBezTo>
                    <a:pt x="283" y="374"/>
                    <a:pt x="306" y="366"/>
                    <a:pt x="328" y="348"/>
                  </a:cubicBezTo>
                  <a:cubicBezTo>
                    <a:pt x="447" y="277"/>
                    <a:pt x="376" y="110"/>
                    <a:pt x="293" y="39"/>
                  </a:cubicBezTo>
                  <a:cubicBezTo>
                    <a:pt x="266" y="12"/>
                    <a:pt x="235" y="1"/>
                    <a:pt x="20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4756;p52">
              <a:extLst>
                <a:ext uri="{FF2B5EF4-FFF2-40B4-BE49-F238E27FC236}">
                  <a16:creationId xmlns:a16="http://schemas.microsoft.com/office/drawing/2014/main" id="{296246CA-3BAB-4A7C-A758-FB45D6315026}"/>
                </a:ext>
              </a:extLst>
            </p:cNvPr>
            <p:cNvSpPr/>
            <p:nvPr/>
          </p:nvSpPr>
          <p:spPr>
            <a:xfrm>
              <a:off x="3590125" y="1782925"/>
              <a:ext cx="14800" cy="21375"/>
            </a:xfrm>
            <a:custGeom>
              <a:avLst/>
              <a:gdLst/>
              <a:ahLst/>
              <a:cxnLst/>
              <a:rect l="l" t="t" r="r" b="b"/>
              <a:pathLst>
                <a:path w="592" h="855" extrusionOk="0">
                  <a:moveTo>
                    <a:pt x="288" y="0"/>
                  </a:moveTo>
                  <a:cubicBezTo>
                    <a:pt x="146" y="0"/>
                    <a:pt x="0" y="122"/>
                    <a:pt x="56" y="281"/>
                  </a:cubicBezTo>
                  <a:cubicBezTo>
                    <a:pt x="103" y="400"/>
                    <a:pt x="92" y="519"/>
                    <a:pt x="139" y="638"/>
                  </a:cubicBezTo>
                  <a:cubicBezTo>
                    <a:pt x="159" y="738"/>
                    <a:pt x="221" y="854"/>
                    <a:pt x="332" y="854"/>
                  </a:cubicBezTo>
                  <a:cubicBezTo>
                    <a:pt x="353" y="854"/>
                    <a:pt x="376" y="850"/>
                    <a:pt x="401" y="840"/>
                  </a:cubicBezTo>
                  <a:cubicBezTo>
                    <a:pt x="532" y="805"/>
                    <a:pt x="568" y="638"/>
                    <a:pt x="580" y="519"/>
                  </a:cubicBezTo>
                  <a:cubicBezTo>
                    <a:pt x="592" y="388"/>
                    <a:pt x="532" y="221"/>
                    <a:pt x="473" y="102"/>
                  </a:cubicBezTo>
                  <a:cubicBezTo>
                    <a:pt x="429" y="31"/>
                    <a:pt x="359" y="0"/>
                    <a:pt x="28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4757;p52">
              <a:extLst>
                <a:ext uri="{FF2B5EF4-FFF2-40B4-BE49-F238E27FC236}">
                  <a16:creationId xmlns:a16="http://schemas.microsoft.com/office/drawing/2014/main" id="{A102459C-19BF-40D4-B48F-4CC91F169BD8}"/>
                </a:ext>
              </a:extLst>
            </p:cNvPr>
            <p:cNvSpPr/>
            <p:nvPr/>
          </p:nvSpPr>
          <p:spPr>
            <a:xfrm>
              <a:off x="3558775" y="1779750"/>
              <a:ext cx="9525" cy="17150"/>
            </a:xfrm>
            <a:custGeom>
              <a:avLst/>
              <a:gdLst/>
              <a:ahLst/>
              <a:cxnLst/>
              <a:rect l="l" t="t" r="r" b="b"/>
              <a:pathLst>
                <a:path w="381" h="686" extrusionOk="0">
                  <a:moveTo>
                    <a:pt x="165" y="0"/>
                  </a:moveTo>
                  <a:cubicBezTo>
                    <a:pt x="98" y="0"/>
                    <a:pt x="30" y="45"/>
                    <a:pt x="24" y="134"/>
                  </a:cubicBezTo>
                  <a:cubicBezTo>
                    <a:pt x="0" y="301"/>
                    <a:pt x="0" y="479"/>
                    <a:pt x="95" y="610"/>
                  </a:cubicBezTo>
                  <a:cubicBezTo>
                    <a:pt x="124" y="663"/>
                    <a:pt x="167" y="685"/>
                    <a:pt x="211" y="685"/>
                  </a:cubicBezTo>
                  <a:cubicBezTo>
                    <a:pt x="296" y="685"/>
                    <a:pt x="381" y="601"/>
                    <a:pt x="357" y="491"/>
                  </a:cubicBezTo>
                  <a:cubicBezTo>
                    <a:pt x="334" y="372"/>
                    <a:pt x="322" y="253"/>
                    <a:pt x="298" y="134"/>
                  </a:cubicBezTo>
                  <a:cubicBezTo>
                    <a:pt x="298" y="45"/>
                    <a:pt x="232" y="0"/>
                    <a:pt x="16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4758;p52">
              <a:extLst>
                <a:ext uri="{FF2B5EF4-FFF2-40B4-BE49-F238E27FC236}">
                  <a16:creationId xmlns:a16="http://schemas.microsoft.com/office/drawing/2014/main" id="{5AE8948B-ECEE-4659-8956-70C2299A0BFF}"/>
                </a:ext>
              </a:extLst>
            </p:cNvPr>
            <p:cNvSpPr/>
            <p:nvPr/>
          </p:nvSpPr>
          <p:spPr>
            <a:xfrm>
              <a:off x="3543000" y="1727350"/>
              <a:ext cx="7900" cy="17300"/>
            </a:xfrm>
            <a:custGeom>
              <a:avLst/>
              <a:gdLst/>
              <a:ahLst/>
              <a:cxnLst/>
              <a:rect l="l" t="t" r="r" b="b"/>
              <a:pathLst>
                <a:path w="316" h="692" extrusionOk="0">
                  <a:moveTo>
                    <a:pt x="159" y="1"/>
                  </a:moveTo>
                  <a:cubicBezTo>
                    <a:pt x="80" y="1"/>
                    <a:pt x="0" y="57"/>
                    <a:pt x="0" y="170"/>
                  </a:cubicBezTo>
                  <a:lnTo>
                    <a:pt x="0" y="420"/>
                  </a:lnTo>
                  <a:cubicBezTo>
                    <a:pt x="0" y="504"/>
                    <a:pt x="24" y="563"/>
                    <a:pt x="72" y="646"/>
                  </a:cubicBezTo>
                  <a:cubicBezTo>
                    <a:pt x="95" y="676"/>
                    <a:pt x="125" y="691"/>
                    <a:pt x="155" y="691"/>
                  </a:cubicBezTo>
                  <a:cubicBezTo>
                    <a:pt x="185" y="691"/>
                    <a:pt x="214" y="676"/>
                    <a:pt x="238" y="646"/>
                  </a:cubicBezTo>
                  <a:cubicBezTo>
                    <a:pt x="298" y="563"/>
                    <a:pt x="310" y="504"/>
                    <a:pt x="310" y="420"/>
                  </a:cubicBezTo>
                  <a:lnTo>
                    <a:pt x="310" y="170"/>
                  </a:lnTo>
                  <a:cubicBezTo>
                    <a:pt x="316" y="57"/>
                    <a:pt x="238" y="1"/>
                    <a:pt x="15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4759;p52">
              <a:extLst>
                <a:ext uri="{FF2B5EF4-FFF2-40B4-BE49-F238E27FC236}">
                  <a16:creationId xmlns:a16="http://schemas.microsoft.com/office/drawing/2014/main" id="{7D7BCF84-73B9-43C7-A88C-F4D38B627AFA}"/>
                </a:ext>
              </a:extLst>
            </p:cNvPr>
            <p:cNvSpPr/>
            <p:nvPr/>
          </p:nvSpPr>
          <p:spPr>
            <a:xfrm>
              <a:off x="3732000" y="1847000"/>
              <a:ext cx="12825" cy="24075"/>
            </a:xfrm>
            <a:custGeom>
              <a:avLst/>
              <a:gdLst/>
              <a:ahLst/>
              <a:cxnLst/>
              <a:rect l="l" t="t" r="r" b="b"/>
              <a:pathLst>
                <a:path w="513" h="963" extrusionOk="0">
                  <a:moveTo>
                    <a:pt x="178" y="1"/>
                  </a:moveTo>
                  <a:cubicBezTo>
                    <a:pt x="129" y="1"/>
                    <a:pt x="78" y="34"/>
                    <a:pt x="72" y="99"/>
                  </a:cubicBezTo>
                  <a:cubicBezTo>
                    <a:pt x="60" y="361"/>
                    <a:pt x="1" y="742"/>
                    <a:pt x="191" y="944"/>
                  </a:cubicBezTo>
                  <a:cubicBezTo>
                    <a:pt x="203" y="956"/>
                    <a:pt x="224" y="962"/>
                    <a:pt x="246" y="962"/>
                  </a:cubicBezTo>
                  <a:cubicBezTo>
                    <a:pt x="268" y="962"/>
                    <a:pt x="292" y="956"/>
                    <a:pt x="310" y="944"/>
                  </a:cubicBezTo>
                  <a:cubicBezTo>
                    <a:pt x="513" y="694"/>
                    <a:pt x="310" y="361"/>
                    <a:pt x="274" y="99"/>
                  </a:cubicBezTo>
                  <a:cubicBezTo>
                    <a:pt x="274" y="34"/>
                    <a:pt x="227" y="1"/>
                    <a:pt x="1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4760;p52">
              <a:extLst>
                <a:ext uri="{FF2B5EF4-FFF2-40B4-BE49-F238E27FC236}">
                  <a16:creationId xmlns:a16="http://schemas.microsoft.com/office/drawing/2014/main" id="{3B3FD244-EE0D-4401-A4EF-1F5923F97FFA}"/>
                </a:ext>
              </a:extLst>
            </p:cNvPr>
            <p:cNvSpPr/>
            <p:nvPr/>
          </p:nvSpPr>
          <p:spPr>
            <a:xfrm>
              <a:off x="3801950" y="1851475"/>
              <a:ext cx="9550" cy="15500"/>
            </a:xfrm>
            <a:custGeom>
              <a:avLst/>
              <a:gdLst/>
              <a:ahLst/>
              <a:cxnLst/>
              <a:rect l="l" t="t" r="r" b="b"/>
              <a:pathLst>
                <a:path w="382" h="620" extrusionOk="0">
                  <a:moveTo>
                    <a:pt x="185" y="0"/>
                  </a:moveTo>
                  <a:cubicBezTo>
                    <a:pt x="99" y="0"/>
                    <a:pt x="12" y="57"/>
                    <a:pt x="12" y="170"/>
                  </a:cubicBezTo>
                  <a:cubicBezTo>
                    <a:pt x="12" y="289"/>
                    <a:pt x="1" y="420"/>
                    <a:pt x="36" y="539"/>
                  </a:cubicBezTo>
                  <a:cubicBezTo>
                    <a:pt x="60" y="593"/>
                    <a:pt x="117" y="620"/>
                    <a:pt x="175" y="620"/>
                  </a:cubicBezTo>
                  <a:cubicBezTo>
                    <a:pt x="233" y="620"/>
                    <a:pt x="292" y="593"/>
                    <a:pt x="322" y="539"/>
                  </a:cubicBezTo>
                  <a:cubicBezTo>
                    <a:pt x="382" y="420"/>
                    <a:pt x="358" y="289"/>
                    <a:pt x="358" y="170"/>
                  </a:cubicBezTo>
                  <a:cubicBezTo>
                    <a:pt x="358" y="57"/>
                    <a:pt x="271" y="0"/>
                    <a:pt x="18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4761;p52">
              <a:extLst>
                <a:ext uri="{FF2B5EF4-FFF2-40B4-BE49-F238E27FC236}">
                  <a16:creationId xmlns:a16="http://schemas.microsoft.com/office/drawing/2014/main" id="{BD0C5A56-1AF5-48A3-A659-841B6F2F4BBC}"/>
                </a:ext>
              </a:extLst>
            </p:cNvPr>
            <p:cNvSpPr/>
            <p:nvPr/>
          </p:nvSpPr>
          <p:spPr>
            <a:xfrm>
              <a:off x="3840800" y="1855275"/>
              <a:ext cx="6575" cy="12750"/>
            </a:xfrm>
            <a:custGeom>
              <a:avLst/>
              <a:gdLst/>
              <a:ahLst/>
              <a:cxnLst/>
              <a:rect l="l" t="t" r="r" b="b"/>
              <a:pathLst>
                <a:path w="263" h="510" extrusionOk="0">
                  <a:moveTo>
                    <a:pt x="131" y="0"/>
                  </a:moveTo>
                  <a:cubicBezTo>
                    <a:pt x="66" y="0"/>
                    <a:pt x="0" y="42"/>
                    <a:pt x="6" y="125"/>
                  </a:cubicBezTo>
                  <a:cubicBezTo>
                    <a:pt x="18" y="244"/>
                    <a:pt x="6" y="375"/>
                    <a:pt x="66" y="482"/>
                  </a:cubicBezTo>
                  <a:cubicBezTo>
                    <a:pt x="78" y="500"/>
                    <a:pt x="104" y="509"/>
                    <a:pt x="131" y="509"/>
                  </a:cubicBezTo>
                  <a:cubicBezTo>
                    <a:pt x="158" y="509"/>
                    <a:pt x="185" y="500"/>
                    <a:pt x="197" y="482"/>
                  </a:cubicBezTo>
                  <a:cubicBezTo>
                    <a:pt x="256" y="375"/>
                    <a:pt x="256" y="244"/>
                    <a:pt x="256" y="125"/>
                  </a:cubicBezTo>
                  <a:cubicBezTo>
                    <a:pt x="262" y="42"/>
                    <a:pt x="197" y="0"/>
                    <a:pt x="13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4762;p52">
              <a:extLst>
                <a:ext uri="{FF2B5EF4-FFF2-40B4-BE49-F238E27FC236}">
                  <a16:creationId xmlns:a16="http://schemas.microsoft.com/office/drawing/2014/main" id="{E7FE047D-58FA-4A33-8BA2-BDA9C0632C36}"/>
                </a:ext>
              </a:extLst>
            </p:cNvPr>
            <p:cNvSpPr/>
            <p:nvPr/>
          </p:nvSpPr>
          <p:spPr>
            <a:xfrm>
              <a:off x="3673375" y="1755850"/>
              <a:ext cx="8350" cy="24575"/>
            </a:xfrm>
            <a:custGeom>
              <a:avLst/>
              <a:gdLst/>
              <a:ahLst/>
              <a:cxnLst/>
              <a:rect l="l" t="t" r="r" b="b"/>
              <a:pathLst>
                <a:path w="334" h="983" extrusionOk="0">
                  <a:moveTo>
                    <a:pt x="167" y="1"/>
                  </a:moveTo>
                  <a:cubicBezTo>
                    <a:pt x="104" y="1"/>
                    <a:pt x="42" y="42"/>
                    <a:pt x="36" y="126"/>
                  </a:cubicBezTo>
                  <a:cubicBezTo>
                    <a:pt x="24" y="364"/>
                    <a:pt x="0" y="602"/>
                    <a:pt x="24" y="840"/>
                  </a:cubicBezTo>
                  <a:cubicBezTo>
                    <a:pt x="30" y="935"/>
                    <a:pt x="104" y="983"/>
                    <a:pt x="177" y="983"/>
                  </a:cubicBezTo>
                  <a:cubicBezTo>
                    <a:pt x="250" y="983"/>
                    <a:pt x="322" y="935"/>
                    <a:pt x="322" y="840"/>
                  </a:cubicBezTo>
                  <a:cubicBezTo>
                    <a:pt x="333" y="602"/>
                    <a:pt x="298" y="364"/>
                    <a:pt x="298" y="126"/>
                  </a:cubicBezTo>
                  <a:cubicBezTo>
                    <a:pt x="292" y="42"/>
                    <a:pt x="229" y="1"/>
                    <a:pt x="1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4763;p52">
              <a:extLst>
                <a:ext uri="{FF2B5EF4-FFF2-40B4-BE49-F238E27FC236}">
                  <a16:creationId xmlns:a16="http://schemas.microsoft.com/office/drawing/2014/main" id="{32ED3A2B-1959-414F-B536-AC63FA42590A}"/>
                </a:ext>
              </a:extLst>
            </p:cNvPr>
            <p:cNvSpPr/>
            <p:nvPr/>
          </p:nvSpPr>
          <p:spPr>
            <a:xfrm>
              <a:off x="3989775" y="1840750"/>
              <a:ext cx="4200" cy="16175"/>
            </a:xfrm>
            <a:custGeom>
              <a:avLst/>
              <a:gdLst/>
              <a:ahLst/>
              <a:cxnLst/>
              <a:rect l="l" t="t" r="r" b="b"/>
              <a:pathLst>
                <a:path w="168" h="647" extrusionOk="0">
                  <a:moveTo>
                    <a:pt x="73" y="1"/>
                  </a:moveTo>
                  <a:cubicBezTo>
                    <a:pt x="39" y="1"/>
                    <a:pt x="6" y="22"/>
                    <a:pt x="12" y="63"/>
                  </a:cubicBezTo>
                  <a:cubicBezTo>
                    <a:pt x="12" y="242"/>
                    <a:pt x="0" y="432"/>
                    <a:pt x="48" y="611"/>
                  </a:cubicBezTo>
                  <a:cubicBezTo>
                    <a:pt x="54" y="635"/>
                    <a:pt x="72" y="647"/>
                    <a:pt x="88" y="647"/>
                  </a:cubicBezTo>
                  <a:cubicBezTo>
                    <a:pt x="105" y="647"/>
                    <a:pt x="119" y="635"/>
                    <a:pt x="119" y="611"/>
                  </a:cubicBezTo>
                  <a:cubicBezTo>
                    <a:pt x="167" y="432"/>
                    <a:pt x="143" y="242"/>
                    <a:pt x="143" y="63"/>
                  </a:cubicBezTo>
                  <a:cubicBezTo>
                    <a:pt x="143" y="22"/>
                    <a:pt x="108" y="1"/>
                    <a:pt x="7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4764;p52">
              <a:extLst>
                <a:ext uri="{FF2B5EF4-FFF2-40B4-BE49-F238E27FC236}">
                  <a16:creationId xmlns:a16="http://schemas.microsoft.com/office/drawing/2014/main" id="{5CB29563-2180-427C-BFD5-47E4758037E5}"/>
                </a:ext>
              </a:extLst>
            </p:cNvPr>
            <p:cNvSpPr/>
            <p:nvPr/>
          </p:nvSpPr>
          <p:spPr>
            <a:xfrm>
              <a:off x="3921300" y="1828450"/>
              <a:ext cx="15150" cy="12700"/>
            </a:xfrm>
            <a:custGeom>
              <a:avLst/>
              <a:gdLst/>
              <a:ahLst/>
              <a:cxnLst/>
              <a:rect l="l" t="t" r="r" b="b"/>
              <a:pathLst>
                <a:path w="606" h="508" extrusionOk="0">
                  <a:moveTo>
                    <a:pt x="258" y="0"/>
                  </a:moveTo>
                  <a:cubicBezTo>
                    <a:pt x="201" y="0"/>
                    <a:pt x="145" y="24"/>
                    <a:pt x="108" y="67"/>
                  </a:cubicBezTo>
                  <a:cubicBezTo>
                    <a:pt x="13" y="151"/>
                    <a:pt x="1" y="305"/>
                    <a:pt x="84" y="377"/>
                  </a:cubicBezTo>
                  <a:cubicBezTo>
                    <a:pt x="120" y="401"/>
                    <a:pt x="144" y="424"/>
                    <a:pt x="180" y="448"/>
                  </a:cubicBezTo>
                  <a:cubicBezTo>
                    <a:pt x="224" y="490"/>
                    <a:pt x="273" y="507"/>
                    <a:pt x="319" y="507"/>
                  </a:cubicBezTo>
                  <a:cubicBezTo>
                    <a:pt x="474" y="507"/>
                    <a:pt x="605" y="315"/>
                    <a:pt x="477" y="151"/>
                  </a:cubicBezTo>
                  <a:cubicBezTo>
                    <a:pt x="441" y="127"/>
                    <a:pt x="430" y="91"/>
                    <a:pt x="406" y="67"/>
                  </a:cubicBezTo>
                  <a:cubicBezTo>
                    <a:pt x="365" y="21"/>
                    <a:pt x="311" y="0"/>
                    <a:pt x="25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4765;p52">
              <a:extLst>
                <a:ext uri="{FF2B5EF4-FFF2-40B4-BE49-F238E27FC236}">
                  <a16:creationId xmlns:a16="http://schemas.microsoft.com/office/drawing/2014/main" id="{64ED7CB8-4C53-4334-BCE7-EC3549A1A6B5}"/>
                </a:ext>
              </a:extLst>
            </p:cNvPr>
            <p:cNvSpPr/>
            <p:nvPr/>
          </p:nvSpPr>
          <p:spPr>
            <a:xfrm>
              <a:off x="4050050" y="1801700"/>
              <a:ext cx="8200" cy="8650"/>
            </a:xfrm>
            <a:custGeom>
              <a:avLst/>
              <a:gdLst/>
              <a:ahLst/>
              <a:cxnLst/>
              <a:rect l="l" t="t" r="r" b="b"/>
              <a:pathLst>
                <a:path w="328" h="346" extrusionOk="0">
                  <a:moveTo>
                    <a:pt x="133" y="0"/>
                  </a:moveTo>
                  <a:cubicBezTo>
                    <a:pt x="69" y="0"/>
                    <a:pt x="0" y="42"/>
                    <a:pt x="6" y="125"/>
                  </a:cubicBezTo>
                  <a:cubicBezTo>
                    <a:pt x="30" y="197"/>
                    <a:pt x="30" y="268"/>
                    <a:pt x="90" y="316"/>
                  </a:cubicBezTo>
                  <a:cubicBezTo>
                    <a:pt x="116" y="337"/>
                    <a:pt x="144" y="346"/>
                    <a:pt x="173" y="346"/>
                  </a:cubicBezTo>
                  <a:cubicBezTo>
                    <a:pt x="210" y="346"/>
                    <a:pt x="247" y="330"/>
                    <a:pt x="280" y="304"/>
                  </a:cubicBezTo>
                  <a:cubicBezTo>
                    <a:pt x="328" y="268"/>
                    <a:pt x="328" y="208"/>
                    <a:pt x="280" y="173"/>
                  </a:cubicBezTo>
                  <a:cubicBezTo>
                    <a:pt x="274" y="173"/>
                    <a:pt x="252" y="158"/>
                    <a:pt x="233" y="145"/>
                  </a:cubicBezTo>
                  <a:lnTo>
                    <a:pt x="233" y="145"/>
                  </a:lnTo>
                  <a:lnTo>
                    <a:pt x="233" y="125"/>
                  </a:lnTo>
                  <a:cubicBezTo>
                    <a:pt x="256" y="42"/>
                    <a:pt x="197" y="0"/>
                    <a:pt x="13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4766;p52">
              <a:extLst>
                <a:ext uri="{FF2B5EF4-FFF2-40B4-BE49-F238E27FC236}">
                  <a16:creationId xmlns:a16="http://schemas.microsoft.com/office/drawing/2014/main" id="{ED94A9DB-2146-4113-811F-965D310D209D}"/>
                </a:ext>
              </a:extLst>
            </p:cNvPr>
            <p:cNvSpPr/>
            <p:nvPr/>
          </p:nvSpPr>
          <p:spPr>
            <a:xfrm>
              <a:off x="3892150" y="1794100"/>
              <a:ext cx="600" cy="25"/>
            </a:xfrm>
            <a:custGeom>
              <a:avLst/>
              <a:gdLst/>
              <a:ahLst/>
              <a:cxnLst/>
              <a:rect l="l" t="t" r="r" b="b"/>
              <a:pathLst>
                <a:path w="24" h="1" extrusionOk="0">
                  <a:moveTo>
                    <a:pt x="0" y="1"/>
                  </a:moveTo>
                  <a:cubicBezTo>
                    <a:pt x="24" y="1"/>
                    <a:pt x="24" y="1"/>
                    <a:pt x="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4767;p52">
              <a:extLst>
                <a:ext uri="{FF2B5EF4-FFF2-40B4-BE49-F238E27FC236}">
                  <a16:creationId xmlns:a16="http://schemas.microsoft.com/office/drawing/2014/main" id="{F3573CE0-EB78-452F-B092-433FA75082CD}"/>
                </a:ext>
              </a:extLst>
            </p:cNvPr>
            <p:cNvSpPr/>
            <p:nvPr/>
          </p:nvSpPr>
          <p:spPr>
            <a:xfrm>
              <a:off x="3578425" y="1709750"/>
              <a:ext cx="12500" cy="32200"/>
            </a:xfrm>
            <a:custGeom>
              <a:avLst/>
              <a:gdLst/>
              <a:ahLst/>
              <a:cxnLst/>
              <a:rect l="l" t="t" r="r" b="b"/>
              <a:pathLst>
                <a:path w="500" h="1288" extrusionOk="0">
                  <a:moveTo>
                    <a:pt x="104" y="1"/>
                  </a:moveTo>
                  <a:cubicBezTo>
                    <a:pt x="54" y="1"/>
                    <a:pt x="0" y="45"/>
                    <a:pt x="24" y="100"/>
                  </a:cubicBezTo>
                  <a:cubicBezTo>
                    <a:pt x="83" y="291"/>
                    <a:pt x="143" y="469"/>
                    <a:pt x="167" y="672"/>
                  </a:cubicBezTo>
                  <a:cubicBezTo>
                    <a:pt x="202" y="874"/>
                    <a:pt x="190" y="1065"/>
                    <a:pt x="250" y="1243"/>
                  </a:cubicBezTo>
                  <a:cubicBezTo>
                    <a:pt x="256" y="1273"/>
                    <a:pt x="280" y="1288"/>
                    <a:pt x="307" y="1288"/>
                  </a:cubicBezTo>
                  <a:cubicBezTo>
                    <a:pt x="333" y="1288"/>
                    <a:pt x="363" y="1273"/>
                    <a:pt x="381" y="1243"/>
                  </a:cubicBezTo>
                  <a:cubicBezTo>
                    <a:pt x="500" y="850"/>
                    <a:pt x="321" y="398"/>
                    <a:pt x="167" y="41"/>
                  </a:cubicBezTo>
                  <a:cubicBezTo>
                    <a:pt x="154" y="12"/>
                    <a:pt x="130" y="1"/>
                    <a:pt x="1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4768;p52">
              <a:extLst>
                <a:ext uri="{FF2B5EF4-FFF2-40B4-BE49-F238E27FC236}">
                  <a16:creationId xmlns:a16="http://schemas.microsoft.com/office/drawing/2014/main" id="{9FF55841-B306-41AE-A248-D7476F8080DA}"/>
                </a:ext>
              </a:extLst>
            </p:cNvPr>
            <p:cNvSpPr/>
            <p:nvPr/>
          </p:nvSpPr>
          <p:spPr>
            <a:xfrm>
              <a:off x="3551700" y="1695500"/>
              <a:ext cx="8575" cy="20925"/>
            </a:xfrm>
            <a:custGeom>
              <a:avLst/>
              <a:gdLst/>
              <a:ahLst/>
              <a:cxnLst/>
              <a:rect l="l" t="t" r="r" b="b"/>
              <a:pathLst>
                <a:path w="343" h="837" extrusionOk="0">
                  <a:moveTo>
                    <a:pt x="89" y="0"/>
                  </a:moveTo>
                  <a:cubicBezTo>
                    <a:pt x="44" y="0"/>
                    <a:pt x="0" y="31"/>
                    <a:pt x="21" y="87"/>
                  </a:cubicBezTo>
                  <a:cubicBezTo>
                    <a:pt x="93" y="325"/>
                    <a:pt x="128" y="563"/>
                    <a:pt x="188" y="801"/>
                  </a:cubicBezTo>
                  <a:cubicBezTo>
                    <a:pt x="194" y="825"/>
                    <a:pt x="215" y="837"/>
                    <a:pt x="236" y="837"/>
                  </a:cubicBezTo>
                  <a:cubicBezTo>
                    <a:pt x="256" y="837"/>
                    <a:pt x="277" y="825"/>
                    <a:pt x="283" y="801"/>
                  </a:cubicBezTo>
                  <a:cubicBezTo>
                    <a:pt x="343" y="563"/>
                    <a:pt x="247" y="277"/>
                    <a:pt x="164" y="51"/>
                  </a:cubicBezTo>
                  <a:cubicBezTo>
                    <a:pt x="154" y="16"/>
                    <a:pt x="121" y="0"/>
                    <a:pt x="8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4769;p52">
              <a:extLst>
                <a:ext uri="{FF2B5EF4-FFF2-40B4-BE49-F238E27FC236}">
                  <a16:creationId xmlns:a16="http://schemas.microsoft.com/office/drawing/2014/main" id="{07622029-9AE0-4C1C-AFF3-B22A6D8CBB34}"/>
                </a:ext>
              </a:extLst>
            </p:cNvPr>
            <p:cNvSpPr/>
            <p:nvPr/>
          </p:nvSpPr>
          <p:spPr>
            <a:xfrm>
              <a:off x="3500550" y="1633425"/>
              <a:ext cx="15450" cy="40200"/>
            </a:xfrm>
            <a:custGeom>
              <a:avLst/>
              <a:gdLst/>
              <a:ahLst/>
              <a:cxnLst/>
              <a:rect l="l" t="t" r="r" b="b"/>
              <a:pathLst>
                <a:path w="618" h="1608" extrusionOk="0">
                  <a:moveTo>
                    <a:pt x="62" y="0"/>
                  </a:moveTo>
                  <a:cubicBezTo>
                    <a:pt x="33" y="0"/>
                    <a:pt x="0" y="26"/>
                    <a:pt x="7" y="70"/>
                  </a:cubicBezTo>
                  <a:cubicBezTo>
                    <a:pt x="115" y="570"/>
                    <a:pt x="269" y="1129"/>
                    <a:pt x="519" y="1582"/>
                  </a:cubicBezTo>
                  <a:cubicBezTo>
                    <a:pt x="528" y="1599"/>
                    <a:pt x="545" y="1607"/>
                    <a:pt x="561" y="1607"/>
                  </a:cubicBezTo>
                  <a:cubicBezTo>
                    <a:pt x="590" y="1607"/>
                    <a:pt x="618" y="1584"/>
                    <a:pt x="603" y="1546"/>
                  </a:cubicBezTo>
                  <a:cubicBezTo>
                    <a:pt x="460" y="1034"/>
                    <a:pt x="281" y="522"/>
                    <a:pt x="103" y="34"/>
                  </a:cubicBezTo>
                  <a:cubicBezTo>
                    <a:pt x="98" y="11"/>
                    <a:pt x="81" y="0"/>
                    <a:pt x="6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4770;p52">
              <a:extLst>
                <a:ext uri="{FF2B5EF4-FFF2-40B4-BE49-F238E27FC236}">
                  <a16:creationId xmlns:a16="http://schemas.microsoft.com/office/drawing/2014/main" id="{D62E7D47-A58F-4E9E-95BA-C5F9FC8B5F15}"/>
                </a:ext>
              </a:extLst>
            </p:cNvPr>
            <p:cNvSpPr/>
            <p:nvPr/>
          </p:nvSpPr>
          <p:spPr>
            <a:xfrm>
              <a:off x="3420550" y="1587625"/>
              <a:ext cx="44175" cy="49000"/>
            </a:xfrm>
            <a:custGeom>
              <a:avLst/>
              <a:gdLst/>
              <a:ahLst/>
              <a:cxnLst/>
              <a:rect l="l" t="t" r="r" b="b"/>
              <a:pathLst>
                <a:path w="1767" h="1960" extrusionOk="0">
                  <a:moveTo>
                    <a:pt x="25" y="1"/>
                  </a:moveTo>
                  <a:cubicBezTo>
                    <a:pt x="9" y="1"/>
                    <a:pt x="1" y="28"/>
                    <a:pt x="28" y="56"/>
                  </a:cubicBezTo>
                  <a:cubicBezTo>
                    <a:pt x="386" y="282"/>
                    <a:pt x="707" y="532"/>
                    <a:pt x="981" y="878"/>
                  </a:cubicBezTo>
                  <a:cubicBezTo>
                    <a:pt x="1231" y="1199"/>
                    <a:pt x="1362" y="1568"/>
                    <a:pt x="1576" y="1925"/>
                  </a:cubicBezTo>
                  <a:cubicBezTo>
                    <a:pt x="1586" y="1949"/>
                    <a:pt x="1605" y="1960"/>
                    <a:pt x="1625" y="1960"/>
                  </a:cubicBezTo>
                  <a:cubicBezTo>
                    <a:pt x="1654" y="1960"/>
                    <a:pt x="1683" y="1937"/>
                    <a:pt x="1683" y="1902"/>
                  </a:cubicBezTo>
                  <a:cubicBezTo>
                    <a:pt x="1767" y="1092"/>
                    <a:pt x="814" y="68"/>
                    <a:pt x="40" y="9"/>
                  </a:cubicBezTo>
                  <a:cubicBezTo>
                    <a:pt x="35" y="3"/>
                    <a:pt x="30" y="1"/>
                    <a:pt x="2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4771;p52">
              <a:extLst>
                <a:ext uri="{FF2B5EF4-FFF2-40B4-BE49-F238E27FC236}">
                  <a16:creationId xmlns:a16="http://schemas.microsoft.com/office/drawing/2014/main" id="{52E2323C-E2B0-49E3-92FA-1CF349FB97D6}"/>
                </a:ext>
              </a:extLst>
            </p:cNvPr>
            <p:cNvSpPr/>
            <p:nvPr/>
          </p:nvSpPr>
          <p:spPr>
            <a:xfrm>
              <a:off x="3489525" y="1629675"/>
              <a:ext cx="34450" cy="58150"/>
            </a:xfrm>
            <a:custGeom>
              <a:avLst/>
              <a:gdLst/>
              <a:ahLst/>
              <a:cxnLst/>
              <a:rect l="l" t="t" r="r" b="b"/>
              <a:pathLst>
                <a:path w="1378" h="2326" extrusionOk="0">
                  <a:moveTo>
                    <a:pt x="75" y="1"/>
                  </a:moveTo>
                  <a:cubicBezTo>
                    <a:pt x="41" y="1"/>
                    <a:pt x="1" y="58"/>
                    <a:pt x="32" y="89"/>
                  </a:cubicBezTo>
                  <a:cubicBezTo>
                    <a:pt x="687" y="660"/>
                    <a:pt x="1008" y="1434"/>
                    <a:pt x="1163" y="2291"/>
                  </a:cubicBezTo>
                  <a:cubicBezTo>
                    <a:pt x="1172" y="2315"/>
                    <a:pt x="1192" y="2326"/>
                    <a:pt x="1211" y="2326"/>
                  </a:cubicBezTo>
                  <a:cubicBezTo>
                    <a:pt x="1240" y="2326"/>
                    <a:pt x="1270" y="2303"/>
                    <a:pt x="1270" y="2267"/>
                  </a:cubicBezTo>
                  <a:cubicBezTo>
                    <a:pt x="1377" y="1398"/>
                    <a:pt x="770" y="517"/>
                    <a:pt x="91" y="5"/>
                  </a:cubicBezTo>
                  <a:cubicBezTo>
                    <a:pt x="86" y="2"/>
                    <a:pt x="81" y="1"/>
                    <a:pt x="7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4772;p52">
              <a:extLst>
                <a:ext uri="{FF2B5EF4-FFF2-40B4-BE49-F238E27FC236}">
                  <a16:creationId xmlns:a16="http://schemas.microsoft.com/office/drawing/2014/main" id="{CED2D98F-98D5-4F23-9BCC-0303CF560C7F}"/>
                </a:ext>
              </a:extLst>
            </p:cNvPr>
            <p:cNvSpPr/>
            <p:nvPr/>
          </p:nvSpPr>
          <p:spPr>
            <a:xfrm>
              <a:off x="3478675" y="1585425"/>
              <a:ext cx="16575" cy="15350"/>
            </a:xfrm>
            <a:custGeom>
              <a:avLst/>
              <a:gdLst/>
              <a:ahLst/>
              <a:cxnLst/>
              <a:rect l="l" t="t" r="r" b="b"/>
              <a:pathLst>
                <a:path w="663" h="614" extrusionOk="0">
                  <a:moveTo>
                    <a:pt x="148" y="1"/>
                  </a:moveTo>
                  <a:cubicBezTo>
                    <a:pt x="73" y="1"/>
                    <a:pt x="0" y="110"/>
                    <a:pt x="73" y="192"/>
                  </a:cubicBezTo>
                  <a:cubicBezTo>
                    <a:pt x="204" y="335"/>
                    <a:pt x="347" y="513"/>
                    <a:pt x="549" y="608"/>
                  </a:cubicBezTo>
                  <a:cubicBezTo>
                    <a:pt x="558" y="612"/>
                    <a:pt x="567" y="614"/>
                    <a:pt x="576" y="614"/>
                  </a:cubicBezTo>
                  <a:cubicBezTo>
                    <a:pt x="625" y="614"/>
                    <a:pt x="663" y="564"/>
                    <a:pt x="632" y="513"/>
                  </a:cubicBezTo>
                  <a:cubicBezTo>
                    <a:pt x="549" y="323"/>
                    <a:pt x="370" y="192"/>
                    <a:pt x="216" y="37"/>
                  </a:cubicBezTo>
                  <a:cubicBezTo>
                    <a:pt x="196" y="11"/>
                    <a:pt x="172" y="1"/>
                    <a:pt x="1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4773;p52">
              <a:extLst>
                <a:ext uri="{FF2B5EF4-FFF2-40B4-BE49-F238E27FC236}">
                  <a16:creationId xmlns:a16="http://schemas.microsoft.com/office/drawing/2014/main" id="{308E4274-2F5B-4FD9-B7A6-13502A68A532}"/>
                </a:ext>
              </a:extLst>
            </p:cNvPr>
            <p:cNvSpPr/>
            <p:nvPr/>
          </p:nvSpPr>
          <p:spPr>
            <a:xfrm>
              <a:off x="3550150" y="1671200"/>
              <a:ext cx="9825" cy="11525"/>
            </a:xfrm>
            <a:custGeom>
              <a:avLst/>
              <a:gdLst/>
              <a:ahLst/>
              <a:cxnLst/>
              <a:rect l="l" t="t" r="r" b="b"/>
              <a:pathLst>
                <a:path w="393" h="461" extrusionOk="0">
                  <a:moveTo>
                    <a:pt x="160" y="0"/>
                  </a:moveTo>
                  <a:cubicBezTo>
                    <a:pt x="81" y="0"/>
                    <a:pt x="1" y="116"/>
                    <a:pt x="83" y="190"/>
                  </a:cubicBezTo>
                  <a:cubicBezTo>
                    <a:pt x="155" y="249"/>
                    <a:pt x="214" y="333"/>
                    <a:pt x="250" y="416"/>
                  </a:cubicBezTo>
                  <a:cubicBezTo>
                    <a:pt x="256" y="446"/>
                    <a:pt x="280" y="461"/>
                    <a:pt x="305" y="461"/>
                  </a:cubicBezTo>
                  <a:cubicBezTo>
                    <a:pt x="330" y="461"/>
                    <a:pt x="357" y="446"/>
                    <a:pt x="369" y="416"/>
                  </a:cubicBezTo>
                  <a:cubicBezTo>
                    <a:pt x="381" y="345"/>
                    <a:pt x="393" y="273"/>
                    <a:pt x="345" y="190"/>
                  </a:cubicBezTo>
                  <a:cubicBezTo>
                    <a:pt x="321" y="130"/>
                    <a:pt x="274" y="94"/>
                    <a:pt x="226" y="35"/>
                  </a:cubicBezTo>
                  <a:cubicBezTo>
                    <a:pt x="207" y="10"/>
                    <a:pt x="184" y="0"/>
                    <a:pt x="1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4774;p52">
              <a:extLst>
                <a:ext uri="{FF2B5EF4-FFF2-40B4-BE49-F238E27FC236}">
                  <a16:creationId xmlns:a16="http://schemas.microsoft.com/office/drawing/2014/main" id="{EC247C4D-0840-4C81-AA65-67AFEDD90535}"/>
                </a:ext>
              </a:extLst>
            </p:cNvPr>
            <p:cNvSpPr/>
            <p:nvPr/>
          </p:nvSpPr>
          <p:spPr>
            <a:xfrm>
              <a:off x="4526825" y="1830425"/>
              <a:ext cx="12750" cy="26900"/>
            </a:xfrm>
            <a:custGeom>
              <a:avLst/>
              <a:gdLst/>
              <a:ahLst/>
              <a:cxnLst/>
              <a:rect l="l" t="t" r="r" b="b"/>
              <a:pathLst>
                <a:path w="510" h="1076" extrusionOk="0">
                  <a:moveTo>
                    <a:pt x="206" y="1"/>
                  </a:moveTo>
                  <a:cubicBezTo>
                    <a:pt x="113" y="1"/>
                    <a:pt x="0" y="84"/>
                    <a:pt x="33" y="191"/>
                  </a:cubicBezTo>
                  <a:cubicBezTo>
                    <a:pt x="81" y="357"/>
                    <a:pt x="116" y="512"/>
                    <a:pt x="128" y="667"/>
                  </a:cubicBezTo>
                  <a:cubicBezTo>
                    <a:pt x="140" y="798"/>
                    <a:pt x="93" y="941"/>
                    <a:pt x="200" y="1036"/>
                  </a:cubicBezTo>
                  <a:cubicBezTo>
                    <a:pt x="228" y="1064"/>
                    <a:pt x="260" y="1075"/>
                    <a:pt x="291" y="1075"/>
                  </a:cubicBezTo>
                  <a:cubicBezTo>
                    <a:pt x="313" y="1075"/>
                    <a:pt x="335" y="1070"/>
                    <a:pt x="354" y="1060"/>
                  </a:cubicBezTo>
                  <a:cubicBezTo>
                    <a:pt x="509" y="988"/>
                    <a:pt x="497" y="762"/>
                    <a:pt x="485" y="595"/>
                  </a:cubicBezTo>
                  <a:cubicBezTo>
                    <a:pt x="474" y="405"/>
                    <a:pt x="390" y="226"/>
                    <a:pt x="307" y="60"/>
                  </a:cubicBezTo>
                  <a:cubicBezTo>
                    <a:pt x="288" y="18"/>
                    <a:pt x="249" y="1"/>
                    <a:pt x="20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4775;p52">
              <a:extLst>
                <a:ext uri="{FF2B5EF4-FFF2-40B4-BE49-F238E27FC236}">
                  <a16:creationId xmlns:a16="http://schemas.microsoft.com/office/drawing/2014/main" id="{E96E6A2D-AFF4-4367-A126-23982AD0CE57}"/>
                </a:ext>
              </a:extLst>
            </p:cNvPr>
            <p:cNvSpPr/>
            <p:nvPr/>
          </p:nvSpPr>
          <p:spPr>
            <a:xfrm>
              <a:off x="4587175" y="1803025"/>
              <a:ext cx="1200" cy="625"/>
            </a:xfrm>
            <a:custGeom>
              <a:avLst/>
              <a:gdLst/>
              <a:ahLst/>
              <a:cxnLst/>
              <a:rect l="l" t="t" r="r" b="b"/>
              <a:pathLst>
                <a:path w="48" h="25" extrusionOk="0">
                  <a:moveTo>
                    <a:pt x="36" y="1"/>
                  </a:moveTo>
                  <a:cubicBezTo>
                    <a:pt x="0" y="1"/>
                    <a:pt x="0" y="25"/>
                    <a:pt x="36" y="25"/>
                  </a:cubicBezTo>
                  <a:cubicBezTo>
                    <a:pt x="48" y="25"/>
                    <a:pt x="48" y="1"/>
                    <a:pt x="3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4776;p52">
              <a:extLst>
                <a:ext uri="{FF2B5EF4-FFF2-40B4-BE49-F238E27FC236}">
                  <a16:creationId xmlns:a16="http://schemas.microsoft.com/office/drawing/2014/main" id="{1E14DC1A-6475-4083-8E95-0BFAD46B7398}"/>
                </a:ext>
              </a:extLst>
            </p:cNvPr>
            <p:cNvSpPr/>
            <p:nvPr/>
          </p:nvSpPr>
          <p:spPr>
            <a:xfrm>
              <a:off x="4595800" y="1783225"/>
              <a:ext cx="5675" cy="18650"/>
            </a:xfrm>
            <a:custGeom>
              <a:avLst/>
              <a:gdLst/>
              <a:ahLst/>
              <a:cxnLst/>
              <a:rect l="l" t="t" r="r" b="b"/>
              <a:pathLst>
                <a:path w="227" h="746" extrusionOk="0">
                  <a:moveTo>
                    <a:pt x="167" y="1"/>
                  </a:moveTo>
                  <a:cubicBezTo>
                    <a:pt x="137" y="1"/>
                    <a:pt x="108" y="19"/>
                    <a:pt x="108" y="55"/>
                  </a:cubicBezTo>
                  <a:cubicBezTo>
                    <a:pt x="108" y="197"/>
                    <a:pt x="72" y="316"/>
                    <a:pt x="60" y="436"/>
                  </a:cubicBezTo>
                  <a:cubicBezTo>
                    <a:pt x="48" y="519"/>
                    <a:pt x="1" y="614"/>
                    <a:pt x="12" y="709"/>
                  </a:cubicBezTo>
                  <a:cubicBezTo>
                    <a:pt x="12" y="732"/>
                    <a:pt x="37" y="746"/>
                    <a:pt x="61" y="746"/>
                  </a:cubicBezTo>
                  <a:cubicBezTo>
                    <a:pt x="74" y="746"/>
                    <a:pt x="87" y="742"/>
                    <a:pt x="96" y="733"/>
                  </a:cubicBezTo>
                  <a:cubicBezTo>
                    <a:pt x="167" y="638"/>
                    <a:pt x="167" y="519"/>
                    <a:pt x="191" y="412"/>
                  </a:cubicBezTo>
                  <a:cubicBezTo>
                    <a:pt x="215" y="293"/>
                    <a:pt x="227" y="174"/>
                    <a:pt x="227" y="55"/>
                  </a:cubicBezTo>
                  <a:cubicBezTo>
                    <a:pt x="227" y="19"/>
                    <a:pt x="197" y="1"/>
                    <a:pt x="1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4777;p52">
              <a:extLst>
                <a:ext uri="{FF2B5EF4-FFF2-40B4-BE49-F238E27FC236}">
                  <a16:creationId xmlns:a16="http://schemas.microsoft.com/office/drawing/2014/main" id="{7023777C-859C-4BDF-AB73-06A29A923056}"/>
                </a:ext>
              </a:extLst>
            </p:cNvPr>
            <p:cNvSpPr/>
            <p:nvPr/>
          </p:nvSpPr>
          <p:spPr>
            <a:xfrm>
              <a:off x="4746425" y="1758825"/>
              <a:ext cx="8950" cy="49400"/>
            </a:xfrm>
            <a:custGeom>
              <a:avLst/>
              <a:gdLst/>
              <a:ahLst/>
              <a:cxnLst/>
              <a:rect l="l" t="t" r="r" b="b"/>
              <a:pathLst>
                <a:path w="358" h="1976" extrusionOk="0">
                  <a:moveTo>
                    <a:pt x="220" y="1"/>
                  </a:moveTo>
                  <a:cubicBezTo>
                    <a:pt x="182" y="1"/>
                    <a:pt x="141" y="35"/>
                    <a:pt x="155" y="78"/>
                  </a:cubicBezTo>
                  <a:cubicBezTo>
                    <a:pt x="262" y="721"/>
                    <a:pt x="95" y="1316"/>
                    <a:pt x="0" y="1947"/>
                  </a:cubicBezTo>
                  <a:cubicBezTo>
                    <a:pt x="0" y="1967"/>
                    <a:pt x="18" y="1976"/>
                    <a:pt x="40" y="1976"/>
                  </a:cubicBezTo>
                  <a:cubicBezTo>
                    <a:pt x="58" y="1976"/>
                    <a:pt x="79" y="1970"/>
                    <a:pt x="95" y="1959"/>
                  </a:cubicBezTo>
                  <a:cubicBezTo>
                    <a:pt x="333" y="1376"/>
                    <a:pt x="357" y="661"/>
                    <a:pt x="274" y="54"/>
                  </a:cubicBezTo>
                  <a:cubicBezTo>
                    <a:pt x="269" y="16"/>
                    <a:pt x="245" y="1"/>
                    <a:pt x="22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4778;p52">
              <a:extLst>
                <a:ext uri="{FF2B5EF4-FFF2-40B4-BE49-F238E27FC236}">
                  <a16:creationId xmlns:a16="http://schemas.microsoft.com/office/drawing/2014/main" id="{71835447-8FA5-46C5-A1C6-64E467107A94}"/>
                </a:ext>
              </a:extLst>
            </p:cNvPr>
            <p:cNvSpPr/>
            <p:nvPr/>
          </p:nvSpPr>
          <p:spPr>
            <a:xfrm>
              <a:off x="4765525" y="1635075"/>
              <a:ext cx="20500" cy="56350"/>
            </a:xfrm>
            <a:custGeom>
              <a:avLst/>
              <a:gdLst/>
              <a:ahLst/>
              <a:cxnLst/>
              <a:rect l="l" t="t" r="r" b="b"/>
              <a:pathLst>
                <a:path w="820" h="2254" extrusionOk="0">
                  <a:moveTo>
                    <a:pt x="41" y="0"/>
                  </a:moveTo>
                  <a:cubicBezTo>
                    <a:pt x="30" y="0"/>
                    <a:pt x="0" y="18"/>
                    <a:pt x="10" y="27"/>
                  </a:cubicBezTo>
                  <a:cubicBezTo>
                    <a:pt x="522" y="706"/>
                    <a:pt x="605" y="1420"/>
                    <a:pt x="701" y="2218"/>
                  </a:cubicBezTo>
                  <a:cubicBezTo>
                    <a:pt x="701" y="2242"/>
                    <a:pt x="715" y="2254"/>
                    <a:pt x="730" y="2254"/>
                  </a:cubicBezTo>
                  <a:cubicBezTo>
                    <a:pt x="745" y="2254"/>
                    <a:pt x="760" y="2242"/>
                    <a:pt x="760" y="2218"/>
                  </a:cubicBezTo>
                  <a:cubicBezTo>
                    <a:pt x="820" y="1444"/>
                    <a:pt x="522" y="599"/>
                    <a:pt x="46" y="4"/>
                  </a:cubicBezTo>
                  <a:cubicBezTo>
                    <a:pt x="46" y="1"/>
                    <a:pt x="44" y="0"/>
                    <a:pt x="4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4779;p52">
              <a:extLst>
                <a:ext uri="{FF2B5EF4-FFF2-40B4-BE49-F238E27FC236}">
                  <a16:creationId xmlns:a16="http://schemas.microsoft.com/office/drawing/2014/main" id="{AB9155F6-639B-4C57-9B79-8552710E0F12}"/>
                </a:ext>
              </a:extLst>
            </p:cNvPr>
            <p:cNvSpPr/>
            <p:nvPr/>
          </p:nvSpPr>
          <p:spPr>
            <a:xfrm>
              <a:off x="4782850" y="1736675"/>
              <a:ext cx="4675" cy="27675"/>
            </a:xfrm>
            <a:custGeom>
              <a:avLst/>
              <a:gdLst/>
              <a:ahLst/>
              <a:cxnLst/>
              <a:rect l="l" t="t" r="r" b="b"/>
              <a:pathLst>
                <a:path w="187" h="1107" extrusionOk="0">
                  <a:moveTo>
                    <a:pt x="48" y="0"/>
                  </a:moveTo>
                  <a:cubicBezTo>
                    <a:pt x="26" y="0"/>
                    <a:pt x="1" y="20"/>
                    <a:pt x="8" y="47"/>
                  </a:cubicBezTo>
                  <a:cubicBezTo>
                    <a:pt x="31" y="238"/>
                    <a:pt x="31" y="428"/>
                    <a:pt x="55" y="631"/>
                  </a:cubicBezTo>
                  <a:cubicBezTo>
                    <a:pt x="55" y="774"/>
                    <a:pt x="31" y="928"/>
                    <a:pt x="67" y="1071"/>
                  </a:cubicBezTo>
                  <a:cubicBezTo>
                    <a:pt x="73" y="1095"/>
                    <a:pt x="91" y="1107"/>
                    <a:pt x="107" y="1107"/>
                  </a:cubicBezTo>
                  <a:cubicBezTo>
                    <a:pt x="124" y="1107"/>
                    <a:pt x="139" y="1095"/>
                    <a:pt x="139" y="1071"/>
                  </a:cubicBezTo>
                  <a:cubicBezTo>
                    <a:pt x="186" y="904"/>
                    <a:pt x="150" y="714"/>
                    <a:pt x="139" y="547"/>
                  </a:cubicBezTo>
                  <a:cubicBezTo>
                    <a:pt x="127" y="369"/>
                    <a:pt x="103" y="214"/>
                    <a:pt x="79" y="35"/>
                  </a:cubicBezTo>
                  <a:cubicBezTo>
                    <a:pt x="79" y="10"/>
                    <a:pt x="64" y="0"/>
                    <a:pt x="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4780;p52">
              <a:extLst>
                <a:ext uri="{FF2B5EF4-FFF2-40B4-BE49-F238E27FC236}">
                  <a16:creationId xmlns:a16="http://schemas.microsoft.com/office/drawing/2014/main" id="{B56E6A61-01D5-4E0B-9B88-F7749B7B021E}"/>
                </a:ext>
              </a:extLst>
            </p:cNvPr>
            <p:cNvSpPr/>
            <p:nvPr/>
          </p:nvSpPr>
          <p:spPr>
            <a:xfrm>
              <a:off x="4791950" y="1762650"/>
              <a:ext cx="4800" cy="22225"/>
            </a:xfrm>
            <a:custGeom>
              <a:avLst/>
              <a:gdLst/>
              <a:ahLst/>
              <a:cxnLst/>
              <a:rect l="l" t="t" r="r" b="b"/>
              <a:pathLst>
                <a:path w="192" h="889" extrusionOk="0">
                  <a:moveTo>
                    <a:pt x="99" y="1"/>
                  </a:moveTo>
                  <a:cubicBezTo>
                    <a:pt x="61" y="1"/>
                    <a:pt x="25" y="28"/>
                    <a:pt x="25" y="80"/>
                  </a:cubicBezTo>
                  <a:cubicBezTo>
                    <a:pt x="25" y="330"/>
                    <a:pt x="1" y="580"/>
                    <a:pt x="1" y="842"/>
                  </a:cubicBezTo>
                  <a:cubicBezTo>
                    <a:pt x="1" y="873"/>
                    <a:pt x="21" y="888"/>
                    <a:pt x="43" y="888"/>
                  </a:cubicBezTo>
                  <a:cubicBezTo>
                    <a:pt x="63" y="888"/>
                    <a:pt x="85" y="876"/>
                    <a:pt x="96" y="854"/>
                  </a:cubicBezTo>
                  <a:cubicBezTo>
                    <a:pt x="191" y="616"/>
                    <a:pt x="179" y="330"/>
                    <a:pt x="179" y="92"/>
                  </a:cubicBezTo>
                  <a:cubicBezTo>
                    <a:pt x="179" y="31"/>
                    <a:pt x="139" y="1"/>
                    <a:pt x="9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4781;p52">
              <a:extLst>
                <a:ext uri="{FF2B5EF4-FFF2-40B4-BE49-F238E27FC236}">
                  <a16:creationId xmlns:a16="http://schemas.microsoft.com/office/drawing/2014/main" id="{9081641C-C582-4F84-B3BC-6D6DB1961AF9}"/>
                </a:ext>
              </a:extLst>
            </p:cNvPr>
            <p:cNvSpPr/>
            <p:nvPr/>
          </p:nvSpPr>
          <p:spPr>
            <a:xfrm>
              <a:off x="3154150" y="1577100"/>
              <a:ext cx="110550" cy="183900"/>
            </a:xfrm>
            <a:custGeom>
              <a:avLst/>
              <a:gdLst/>
              <a:ahLst/>
              <a:cxnLst/>
              <a:rect l="l" t="t" r="r" b="b"/>
              <a:pathLst>
                <a:path w="4422" h="7356" extrusionOk="0">
                  <a:moveTo>
                    <a:pt x="4398" y="1"/>
                  </a:moveTo>
                  <a:cubicBezTo>
                    <a:pt x="2910" y="168"/>
                    <a:pt x="1862" y="1251"/>
                    <a:pt x="1290" y="2573"/>
                  </a:cubicBezTo>
                  <a:cubicBezTo>
                    <a:pt x="969" y="3347"/>
                    <a:pt x="755" y="4156"/>
                    <a:pt x="576" y="4966"/>
                  </a:cubicBezTo>
                  <a:cubicBezTo>
                    <a:pt x="409" y="5716"/>
                    <a:pt x="112" y="6478"/>
                    <a:pt x="16" y="7228"/>
                  </a:cubicBezTo>
                  <a:cubicBezTo>
                    <a:pt x="0" y="7300"/>
                    <a:pt x="60" y="7356"/>
                    <a:pt x="118" y="7356"/>
                  </a:cubicBezTo>
                  <a:cubicBezTo>
                    <a:pt x="147" y="7356"/>
                    <a:pt x="176" y="7343"/>
                    <a:pt x="195" y="7311"/>
                  </a:cubicBezTo>
                  <a:cubicBezTo>
                    <a:pt x="493" y="6776"/>
                    <a:pt x="552" y="6097"/>
                    <a:pt x="707" y="5502"/>
                  </a:cubicBezTo>
                  <a:cubicBezTo>
                    <a:pt x="909" y="4787"/>
                    <a:pt x="1100" y="4073"/>
                    <a:pt x="1338" y="3382"/>
                  </a:cubicBezTo>
                  <a:cubicBezTo>
                    <a:pt x="1874" y="1811"/>
                    <a:pt x="2636" y="322"/>
                    <a:pt x="4422" y="49"/>
                  </a:cubicBezTo>
                  <a:cubicBezTo>
                    <a:pt x="4422" y="25"/>
                    <a:pt x="4422" y="1"/>
                    <a:pt x="439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4782;p52">
              <a:extLst>
                <a:ext uri="{FF2B5EF4-FFF2-40B4-BE49-F238E27FC236}">
                  <a16:creationId xmlns:a16="http://schemas.microsoft.com/office/drawing/2014/main" id="{FD9181A7-9FE8-438C-9118-03B7338A6C26}"/>
                </a:ext>
              </a:extLst>
            </p:cNvPr>
            <p:cNvSpPr/>
            <p:nvPr/>
          </p:nvSpPr>
          <p:spPr>
            <a:xfrm>
              <a:off x="3146225" y="1825100"/>
              <a:ext cx="13100" cy="91575"/>
            </a:xfrm>
            <a:custGeom>
              <a:avLst/>
              <a:gdLst/>
              <a:ahLst/>
              <a:cxnLst/>
              <a:rect l="l" t="t" r="r" b="b"/>
              <a:pathLst>
                <a:path w="524" h="3663" extrusionOk="0">
                  <a:moveTo>
                    <a:pt x="121" y="0"/>
                  </a:moveTo>
                  <a:cubicBezTo>
                    <a:pt x="100" y="0"/>
                    <a:pt x="83" y="15"/>
                    <a:pt x="95" y="46"/>
                  </a:cubicBezTo>
                  <a:cubicBezTo>
                    <a:pt x="238" y="1237"/>
                    <a:pt x="0" y="2451"/>
                    <a:pt x="167" y="3642"/>
                  </a:cubicBezTo>
                  <a:cubicBezTo>
                    <a:pt x="167" y="3656"/>
                    <a:pt x="178" y="3663"/>
                    <a:pt x="191" y="3663"/>
                  </a:cubicBezTo>
                  <a:cubicBezTo>
                    <a:pt x="210" y="3663"/>
                    <a:pt x="233" y="3647"/>
                    <a:pt x="226" y="3618"/>
                  </a:cubicBezTo>
                  <a:cubicBezTo>
                    <a:pt x="167" y="2392"/>
                    <a:pt x="524" y="1237"/>
                    <a:pt x="167" y="34"/>
                  </a:cubicBezTo>
                  <a:cubicBezTo>
                    <a:pt x="161" y="12"/>
                    <a:pt x="140" y="0"/>
                    <a:pt x="12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4783;p52">
              <a:extLst>
                <a:ext uri="{FF2B5EF4-FFF2-40B4-BE49-F238E27FC236}">
                  <a16:creationId xmlns:a16="http://schemas.microsoft.com/office/drawing/2014/main" id="{F85BF07F-AE65-47DA-A6E4-DFEBA9D82390}"/>
                </a:ext>
              </a:extLst>
            </p:cNvPr>
            <p:cNvSpPr/>
            <p:nvPr/>
          </p:nvSpPr>
          <p:spPr>
            <a:xfrm>
              <a:off x="3251325" y="1569625"/>
              <a:ext cx="65700" cy="28100"/>
            </a:xfrm>
            <a:custGeom>
              <a:avLst/>
              <a:gdLst/>
              <a:ahLst/>
              <a:cxnLst/>
              <a:rect l="l" t="t" r="r" b="b"/>
              <a:pathLst>
                <a:path w="2628" h="1124" extrusionOk="0">
                  <a:moveTo>
                    <a:pt x="2592" y="1"/>
                  </a:moveTo>
                  <a:cubicBezTo>
                    <a:pt x="2589" y="1"/>
                    <a:pt x="2586" y="1"/>
                    <a:pt x="2583" y="2"/>
                  </a:cubicBezTo>
                  <a:cubicBezTo>
                    <a:pt x="1642" y="145"/>
                    <a:pt x="832" y="621"/>
                    <a:pt x="11" y="1086"/>
                  </a:cubicBezTo>
                  <a:cubicBezTo>
                    <a:pt x="1" y="1096"/>
                    <a:pt x="8" y="1124"/>
                    <a:pt x="18" y="1124"/>
                  </a:cubicBezTo>
                  <a:cubicBezTo>
                    <a:pt x="19" y="1124"/>
                    <a:pt x="21" y="1123"/>
                    <a:pt x="23" y="1121"/>
                  </a:cubicBezTo>
                  <a:cubicBezTo>
                    <a:pt x="892" y="729"/>
                    <a:pt x="1642" y="205"/>
                    <a:pt x="2595" y="62"/>
                  </a:cubicBezTo>
                  <a:cubicBezTo>
                    <a:pt x="2627" y="51"/>
                    <a:pt x="2620" y="1"/>
                    <a:pt x="259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4784;p52">
              <a:extLst>
                <a:ext uri="{FF2B5EF4-FFF2-40B4-BE49-F238E27FC236}">
                  <a16:creationId xmlns:a16="http://schemas.microsoft.com/office/drawing/2014/main" id="{017CDBCA-7CE5-4CE0-AE1B-8802A5248622}"/>
                </a:ext>
              </a:extLst>
            </p:cNvPr>
            <p:cNvSpPr/>
            <p:nvPr/>
          </p:nvSpPr>
          <p:spPr>
            <a:xfrm>
              <a:off x="3223000" y="1614775"/>
              <a:ext cx="7275" cy="7300"/>
            </a:xfrm>
            <a:custGeom>
              <a:avLst/>
              <a:gdLst/>
              <a:ahLst/>
              <a:cxnLst/>
              <a:rect l="l" t="t" r="r" b="b"/>
              <a:pathLst>
                <a:path w="291" h="292" extrusionOk="0">
                  <a:moveTo>
                    <a:pt x="280" y="1"/>
                  </a:moveTo>
                  <a:cubicBezTo>
                    <a:pt x="277" y="1"/>
                    <a:pt x="275" y="2"/>
                    <a:pt x="275" y="6"/>
                  </a:cubicBezTo>
                  <a:cubicBezTo>
                    <a:pt x="291" y="6"/>
                    <a:pt x="285" y="1"/>
                    <a:pt x="280" y="1"/>
                  </a:cubicBezTo>
                  <a:close/>
                  <a:moveTo>
                    <a:pt x="275" y="6"/>
                  </a:moveTo>
                  <a:lnTo>
                    <a:pt x="1" y="292"/>
                  </a:lnTo>
                  <a:cubicBezTo>
                    <a:pt x="96" y="208"/>
                    <a:pt x="191" y="101"/>
                    <a:pt x="275" y="6"/>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4785;p52">
              <a:extLst>
                <a:ext uri="{FF2B5EF4-FFF2-40B4-BE49-F238E27FC236}">
                  <a16:creationId xmlns:a16="http://schemas.microsoft.com/office/drawing/2014/main" id="{D4702F0F-D039-4F08-BF4E-2382DCA87CFD}"/>
                </a:ext>
              </a:extLst>
            </p:cNvPr>
            <p:cNvSpPr/>
            <p:nvPr/>
          </p:nvSpPr>
          <p:spPr>
            <a:xfrm>
              <a:off x="3155450" y="1643075"/>
              <a:ext cx="51725" cy="203650"/>
            </a:xfrm>
            <a:custGeom>
              <a:avLst/>
              <a:gdLst/>
              <a:ahLst/>
              <a:cxnLst/>
              <a:rect l="l" t="t" r="r" b="b"/>
              <a:pathLst>
                <a:path w="2069" h="8146" extrusionOk="0">
                  <a:moveTo>
                    <a:pt x="2052" y="0"/>
                  </a:moveTo>
                  <a:cubicBezTo>
                    <a:pt x="2050" y="0"/>
                    <a:pt x="2048" y="2"/>
                    <a:pt x="2048" y="5"/>
                  </a:cubicBezTo>
                  <a:cubicBezTo>
                    <a:pt x="1298" y="1231"/>
                    <a:pt x="941" y="2565"/>
                    <a:pt x="631" y="3958"/>
                  </a:cubicBezTo>
                  <a:cubicBezTo>
                    <a:pt x="322" y="5327"/>
                    <a:pt x="107" y="6708"/>
                    <a:pt x="0" y="8101"/>
                  </a:cubicBezTo>
                  <a:cubicBezTo>
                    <a:pt x="0" y="8130"/>
                    <a:pt x="26" y="8146"/>
                    <a:pt x="47" y="8146"/>
                  </a:cubicBezTo>
                  <a:cubicBezTo>
                    <a:pt x="60" y="8146"/>
                    <a:pt x="72" y="8139"/>
                    <a:pt x="72" y="8125"/>
                  </a:cubicBezTo>
                  <a:cubicBezTo>
                    <a:pt x="274" y="6780"/>
                    <a:pt x="393" y="5422"/>
                    <a:pt x="643" y="4089"/>
                  </a:cubicBezTo>
                  <a:cubicBezTo>
                    <a:pt x="893" y="2672"/>
                    <a:pt x="1417" y="1303"/>
                    <a:pt x="2060" y="29"/>
                  </a:cubicBezTo>
                  <a:cubicBezTo>
                    <a:pt x="2069" y="11"/>
                    <a:pt x="2058" y="0"/>
                    <a:pt x="205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4786;p52">
              <a:extLst>
                <a:ext uri="{FF2B5EF4-FFF2-40B4-BE49-F238E27FC236}">
                  <a16:creationId xmlns:a16="http://schemas.microsoft.com/office/drawing/2014/main" id="{1B4A7F05-5A3D-4877-9E97-673F8686AAC1}"/>
                </a:ext>
              </a:extLst>
            </p:cNvPr>
            <p:cNvSpPr/>
            <p:nvPr/>
          </p:nvSpPr>
          <p:spPr>
            <a:xfrm>
              <a:off x="3155150" y="1894775"/>
              <a:ext cx="6275" cy="33000"/>
            </a:xfrm>
            <a:custGeom>
              <a:avLst/>
              <a:gdLst/>
              <a:ahLst/>
              <a:cxnLst/>
              <a:rect l="l" t="t" r="r" b="b"/>
              <a:pathLst>
                <a:path w="251" h="1320" extrusionOk="0">
                  <a:moveTo>
                    <a:pt x="61" y="1"/>
                  </a:moveTo>
                  <a:cubicBezTo>
                    <a:pt x="36" y="1"/>
                    <a:pt x="12" y="16"/>
                    <a:pt x="12" y="45"/>
                  </a:cubicBezTo>
                  <a:cubicBezTo>
                    <a:pt x="0" y="450"/>
                    <a:pt x="12" y="879"/>
                    <a:pt x="96" y="1284"/>
                  </a:cubicBezTo>
                  <a:cubicBezTo>
                    <a:pt x="101" y="1308"/>
                    <a:pt x="122" y="1319"/>
                    <a:pt x="143" y="1319"/>
                  </a:cubicBezTo>
                  <a:cubicBezTo>
                    <a:pt x="164" y="1319"/>
                    <a:pt x="185" y="1308"/>
                    <a:pt x="191" y="1284"/>
                  </a:cubicBezTo>
                  <a:cubicBezTo>
                    <a:pt x="250" y="879"/>
                    <a:pt x="155" y="462"/>
                    <a:pt x="119" y="45"/>
                  </a:cubicBezTo>
                  <a:cubicBezTo>
                    <a:pt x="113" y="16"/>
                    <a:pt x="87" y="1"/>
                    <a:pt x="6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4787;p52">
              <a:extLst>
                <a:ext uri="{FF2B5EF4-FFF2-40B4-BE49-F238E27FC236}">
                  <a16:creationId xmlns:a16="http://schemas.microsoft.com/office/drawing/2014/main" id="{F6571608-D3A2-4804-B0AB-5F8CF3A68994}"/>
                </a:ext>
              </a:extLst>
            </p:cNvPr>
            <p:cNvSpPr/>
            <p:nvPr/>
          </p:nvSpPr>
          <p:spPr>
            <a:xfrm>
              <a:off x="3293675" y="1585775"/>
              <a:ext cx="61825" cy="14050"/>
            </a:xfrm>
            <a:custGeom>
              <a:avLst/>
              <a:gdLst/>
              <a:ahLst/>
              <a:cxnLst/>
              <a:rect l="l" t="t" r="r" b="b"/>
              <a:pathLst>
                <a:path w="2473" h="562" extrusionOk="0">
                  <a:moveTo>
                    <a:pt x="2011" y="0"/>
                  </a:moveTo>
                  <a:cubicBezTo>
                    <a:pt x="1314" y="0"/>
                    <a:pt x="637" y="160"/>
                    <a:pt x="31" y="511"/>
                  </a:cubicBezTo>
                  <a:cubicBezTo>
                    <a:pt x="1" y="532"/>
                    <a:pt x="5" y="561"/>
                    <a:pt x="30" y="561"/>
                  </a:cubicBezTo>
                  <a:cubicBezTo>
                    <a:pt x="34" y="561"/>
                    <a:pt x="38" y="560"/>
                    <a:pt x="43" y="559"/>
                  </a:cubicBezTo>
                  <a:cubicBezTo>
                    <a:pt x="809" y="245"/>
                    <a:pt x="1564" y="23"/>
                    <a:pt x="2407" y="23"/>
                  </a:cubicBezTo>
                  <a:cubicBezTo>
                    <a:pt x="2428" y="23"/>
                    <a:pt x="2450" y="23"/>
                    <a:pt x="2472" y="23"/>
                  </a:cubicBezTo>
                  <a:cubicBezTo>
                    <a:pt x="2318" y="8"/>
                    <a:pt x="2164" y="0"/>
                    <a:pt x="201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4788;p52">
              <a:extLst>
                <a:ext uri="{FF2B5EF4-FFF2-40B4-BE49-F238E27FC236}">
                  <a16:creationId xmlns:a16="http://schemas.microsoft.com/office/drawing/2014/main" id="{9E53DD95-E540-4FD8-AB63-31A7181336D1}"/>
                </a:ext>
              </a:extLst>
            </p:cNvPr>
            <p:cNvSpPr/>
            <p:nvPr/>
          </p:nvSpPr>
          <p:spPr>
            <a:xfrm>
              <a:off x="3187600" y="1682400"/>
              <a:ext cx="37725" cy="112875"/>
            </a:xfrm>
            <a:custGeom>
              <a:avLst/>
              <a:gdLst/>
              <a:ahLst/>
              <a:cxnLst/>
              <a:rect l="l" t="t" r="r" b="b"/>
              <a:pathLst>
                <a:path w="1509" h="4515" extrusionOk="0">
                  <a:moveTo>
                    <a:pt x="1476" y="0"/>
                  </a:moveTo>
                  <a:cubicBezTo>
                    <a:pt x="1468" y="0"/>
                    <a:pt x="1460" y="5"/>
                    <a:pt x="1453" y="16"/>
                  </a:cubicBezTo>
                  <a:cubicBezTo>
                    <a:pt x="703" y="1337"/>
                    <a:pt x="143" y="2945"/>
                    <a:pt x="0" y="4469"/>
                  </a:cubicBezTo>
                  <a:cubicBezTo>
                    <a:pt x="0" y="4500"/>
                    <a:pt x="23" y="4515"/>
                    <a:pt x="49" y="4515"/>
                  </a:cubicBezTo>
                  <a:cubicBezTo>
                    <a:pt x="71" y="4515"/>
                    <a:pt x="96" y="4503"/>
                    <a:pt x="107" y="4480"/>
                  </a:cubicBezTo>
                  <a:cubicBezTo>
                    <a:pt x="548" y="2956"/>
                    <a:pt x="738" y="1456"/>
                    <a:pt x="1500" y="39"/>
                  </a:cubicBezTo>
                  <a:cubicBezTo>
                    <a:pt x="1509" y="23"/>
                    <a:pt x="1494" y="0"/>
                    <a:pt x="147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4789;p52">
              <a:extLst>
                <a:ext uri="{FF2B5EF4-FFF2-40B4-BE49-F238E27FC236}">
                  <a16:creationId xmlns:a16="http://schemas.microsoft.com/office/drawing/2014/main" id="{4CB20DD7-B7CA-45F9-AB48-0A8F1610FFA9}"/>
                </a:ext>
              </a:extLst>
            </p:cNvPr>
            <p:cNvSpPr/>
            <p:nvPr/>
          </p:nvSpPr>
          <p:spPr>
            <a:xfrm>
              <a:off x="3184325" y="1895900"/>
              <a:ext cx="5975" cy="51675"/>
            </a:xfrm>
            <a:custGeom>
              <a:avLst/>
              <a:gdLst/>
              <a:ahLst/>
              <a:cxnLst/>
              <a:rect l="l" t="t" r="r" b="b"/>
              <a:pathLst>
                <a:path w="239" h="2067" extrusionOk="0">
                  <a:moveTo>
                    <a:pt x="107" y="0"/>
                  </a:moveTo>
                  <a:cubicBezTo>
                    <a:pt x="72" y="0"/>
                    <a:pt x="36" y="24"/>
                    <a:pt x="36" y="72"/>
                  </a:cubicBezTo>
                  <a:cubicBezTo>
                    <a:pt x="12" y="727"/>
                    <a:pt x="0" y="1358"/>
                    <a:pt x="60" y="2013"/>
                  </a:cubicBezTo>
                  <a:cubicBezTo>
                    <a:pt x="66" y="2048"/>
                    <a:pt x="89" y="2066"/>
                    <a:pt x="112" y="2066"/>
                  </a:cubicBezTo>
                  <a:cubicBezTo>
                    <a:pt x="134" y="2066"/>
                    <a:pt x="155" y="2048"/>
                    <a:pt x="155" y="2013"/>
                  </a:cubicBezTo>
                  <a:cubicBezTo>
                    <a:pt x="238" y="1370"/>
                    <a:pt x="202" y="727"/>
                    <a:pt x="179" y="72"/>
                  </a:cubicBezTo>
                  <a:cubicBezTo>
                    <a:pt x="179" y="24"/>
                    <a:pt x="143" y="0"/>
                    <a:pt x="10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4790;p52">
              <a:extLst>
                <a:ext uri="{FF2B5EF4-FFF2-40B4-BE49-F238E27FC236}">
                  <a16:creationId xmlns:a16="http://schemas.microsoft.com/office/drawing/2014/main" id="{47D0D808-5421-4499-9A9C-FA70CA8B3F75}"/>
                </a:ext>
              </a:extLst>
            </p:cNvPr>
            <p:cNvSpPr/>
            <p:nvPr/>
          </p:nvSpPr>
          <p:spPr>
            <a:xfrm>
              <a:off x="3355525" y="1605200"/>
              <a:ext cx="31875" cy="7375"/>
            </a:xfrm>
            <a:custGeom>
              <a:avLst/>
              <a:gdLst/>
              <a:ahLst/>
              <a:cxnLst/>
              <a:rect l="l" t="t" r="r" b="b"/>
              <a:pathLst>
                <a:path w="1275" h="295" extrusionOk="0">
                  <a:moveTo>
                    <a:pt x="667" y="1"/>
                  </a:moveTo>
                  <a:cubicBezTo>
                    <a:pt x="446" y="1"/>
                    <a:pt x="227" y="63"/>
                    <a:pt x="34" y="198"/>
                  </a:cubicBezTo>
                  <a:cubicBezTo>
                    <a:pt x="1" y="221"/>
                    <a:pt x="19" y="295"/>
                    <a:pt x="60" y="295"/>
                  </a:cubicBezTo>
                  <a:cubicBezTo>
                    <a:pt x="63" y="295"/>
                    <a:pt x="66" y="295"/>
                    <a:pt x="70" y="294"/>
                  </a:cubicBezTo>
                  <a:cubicBezTo>
                    <a:pt x="287" y="200"/>
                    <a:pt x="513" y="154"/>
                    <a:pt x="742" y="154"/>
                  </a:cubicBezTo>
                  <a:cubicBezTo>
                    <a:pt x="890" y="154"/>
                    <a:pt x="1039" y="173"/>
                    <a:pt x="1189" y="210"/>
                  </a:cubicBezTo>
                  <a:cubicBezTo>
                    <a:pt x="1198" y="216"/>
                    <a:pt x="1207" y="218"/>
                    <a:pt x="1214" y="218"/>
                  </a:cubicBezTo>
                  <a:cubicBezTo>
                    <a:pt x="1257" y="218"/>
                    <a:pt x="1275" y="147"/>
                    <a:pt x="1225" y="127"/>
                  </a:cubicBezTo>
                  <a:cubicBezTo>
                    <a:pt x="1045" y="45"/>
                    <a:pt x="855" y="1"/>
                    <a:pt x="6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4791;p52">
              <a:extLst>
                <a:ext uri="{FF2B5EF4-FFF2-40B4-BE49-F238E27FC236}">
                  <a16:creationId xmlns:a16="http://schemas.microsoft.com/office/drawing/2014/main" id="{F2CCF535-834D-4CB5-841E-E5026F80C42F}"/>
                </a:ext>
              </a:extLst>
            </p:cNvPr>
            <p:cNvSpPr/>
            <p:nvPr/>
          </p:nvSpPr>
          <p:spPr>
            <a:xfrm>
              <a:off x="3227775" y="1648475"/>
              <a:ext cx="69500" cy="201025"/>
            </a:xfrm>
            <a:custGeom>
              <a:avLst/>
              <a:gdLst/>
              <a:ahLst/>
              <a:cxnLst/>
              <a:rect l="l" t="t" r="r" b="b"/>
              <a:pathLst>
                <a:path w="2780" h="8041" extrusionOk="0">
                  <a:moveTo>
                    <a:pt x="2737" y="1"/>
                  </a:moveTo>
                  <a:cubicBezTo>
                    <a:pt x="2734" y="1"/>
                    <a:pt x="2730" y="2"/>
                    <a:pt x="2727" y="3"/>
                  </a:cubicBezTo>
                  <a:cubicBezTo>
                    <a:pt x="1441" y="682"/>
                    <a:pt x="822" y="2158"/>
                    <a:pt x="500" y="3516"/>
                  </a:cubicBezTo>
                  <a:cubicBezTo>
                    <a:pt x="191" y="4873"/>
                    <a:pt x="0" y="6623"/>
                    <a:pt x="369" y="7992"/>
                  </a:cubicBezTo>
                  <a:cubicBezTo>
                    <a:pt x="375" y="8025"/>
                    <a:pt x="408" y="8040"/>
                    <a:pt x="440" y="8040"/>
                  </a:cubicBezTo>
                  <a:cubicBezTo>
                    <a:pt x="477" y="8040"/>
                    <a:pt x="513" y="8019"/>
                    <a:pt x="500" y="7981"/>
                  </a:cubicBezTo>
                  <a:cubicBezTo>
                    <a:pt x="405" y="5433"/>
                    <a:pt x="108" y="1527"/>
                    <a:pt x="2739" y="39"/>
                  </a:cubicBezTo>
                  <a:cubicBezTo>
                    <a:pt x="2780" y="29"/>
                    <a:pt x="2759" y="1"/>
                    <a:pt x="273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4792;p52">
              <a:extLst>
                <a:ext uri="{FF2B5EF4-FFF2-40B4-BE49-F238E27FC236}">
                  <a16:creationId xmlns:a16="http://schemas.microsoft.com/office/drawing/2014/main" id="{205E74BD-1BC9-4001-BE26-27520BD90C57}"/>
                </a:ext>
              </a:extLst>
            </p:cNvPr>
            <p:cNvSpPr/>
            <p:nvPr/>
          </p:nvSpPr>
          <p:spPr>
            <a:xfrm>
              <a:off x="3241575" y="1880875"/>
              <a:ext cx="3775" cy="14225"/>
            </a:xfrm>
            <a:custGeom>
              <a:avLst/>
              <a:gdLst/>
              <a:ahLst/>
              <a:cxnLst/>
              <a:rect l="l" t="t" r="r" b="b"/>
              <a:pathLst>
                <a:path w="151" h="569" extrusionOk="0">
                  <a:moveTo>
                    <a:pt x="41" y="1"/>
                  </a:moveTo>
                  <a:cubicBezTo>
                    <a:pt x="24" y="1"/>
                    <a:pt x="0" y="22"/>
                    <a:pt x="8" y="54"/>
                  </a:cubicBezTo>
                  <a:cubicBezTo>
                    <a:pt x="91" y="197"/>
                    <a:pt x="68" y="375"/>
                    <a:pt x="91" y="542"/>
                  </a:cubicBezTo>
                  <a:cubicBezTo>
                    <a:pt x="91" y="560"/>
                    <a:pt x="100" y="569"/>
                    <a:pt x="109" y="569"/>
                  </a:cubicBezTo>
                  <a:cubicBezTo>
                    <a:pt x="118" y="569"/>
                    <a:pt x="127" y="560"/>
                    <a:pt x="127" y="542"/>
                  </a:cubicBezTo>
                  <a:cubicBezTo>
                    <a:pt x="151" y="375"/>
                    <a:pt x="127" y="185"/>
                    <a:pt x="56" y="18"/>
                  </a:cubicBezTo>
                  <a:cubicBezTo>
                    <a:pt x="56" y="6"/>
                    <a:pt x="49" y="1"/>
                    <a:pt x="4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4793;p52">
              <a:extLst>
                <a:ext uri="{FF2B5EF4-FFF2-40B4-BE49-F238E27FC236}">
                  <a16:creationId xmlns:a16="http://schemas.microsoft.com/office/drawing/2014/main" id="{46E3E081-CF12-4327-8515-949D584F622B}"/>
                </a:ext>
              </a:extLst>
            </p:cNvPr>
            <p:cNvSpPr/>
            <p:nvPr/>
          </p:nvSpPr>
          <p:spPr>
            <a:xfrm>
              <a:off x="3245850" y="1917575"/>
              <a:ext cx="28575" cy="61550"/>
            </a:xfrm>
            <a:custGeom>
              <a:avLst/>
              <a:gdLst/>
              <a:ahLst/>
              <a:cxnLst/>
              <a:rect l="l" t="t" r="r" b="b"/>
              <a:pathLst>
                <a:path w="1143" h="2462" extrusionOk="0">
                  <a:moveTo>
                    <a:pt x="92" y="0"/>
                  </a:moveTo>
                  <a:cubicBezTo>
                    <a:pt x="47" y="0"/>
                    <a:pt x="1" y="34"/>
                    <a:pt x="16" y="86"/>
                  </a:cubicBezTo>
                  <a:cubicBezTo>
                    <a:pt x="182" y="907"/>
                    <a:pt x="373" y="1896"/>
                    <a:pt x="1063" y="2455"/>
                  </a:cubicBezTo>
                  <a:cubicBezTo>
                    <a:pt x="1068" y="2460"/>
                    <a:pt x="1074" y="2462"/>
                    <a:pt x="1080" y="2462"/>
                  </a:cubicBezTo>
                  <a:cubicBezTo>
                    <a:pt x="1107" y="2462"/>
                    <a:pt x="1142" y="2427"/>
                    <a:pt x="1123" y="2408"/>
                  </a:cubicBezTo>
                  <a:cubicBezTo>
                    <a:pt x="849" y="2015"/>
                    <a:pt x="635" y="1658"/>
                    <a:pt x="492" y="1205"/>
                  </a:cubicBezTo>
                  <a:cubicBezTo>
                    <a:pt x="373" y="812"/>
                    <a:pt x="289" y="431"/>
                    <a:pt x="158" y="38"/>
                  </a:cubicBezTo>
                  <a:cubicBezTo>
                    <a:pt x="145" y="12"/>
                    <a:pt x="119" y="0"/>
                    <a:pt x="9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4794;p52">
              <a:extLst>
                <a:ext uri="{FF2B5EF4-FFF2-40B4-BE49-F238E27FC236}">
                  <a16:creationId xmlns:a16="http://schemas.microsoft.com/office/drawing/2014/main" id="{73A2FE96-D915-43C1-935C-AAE2C03DFEF1}"/>
                </a:ext>
              </a:extLst>
            </p:cNvPr>
            <p:cNvSpPr/>
            <p:nvPr/>
          </p:nvSpPr>
          <p:spPr>
            <a:xfrm>
              <a:off x="3363325" y="1630800"/>
              <a:ext cx="53650" cy="13375"/>
            </a:xfrm>
            <a:custGeom>
              <a:avLst/>
              <a:gdLst/>
              <a:ahLst/>
              <a:cxnLst/>
              <a:rect l="l" t="t" r="r" b="b"/>
              <a:pathLst>
                <a:path w="2146" h="535" extrusionOk="0">
                  <a:moveTo>
                    <a:pt x="1593" y="0"/>
                  </a:moveTo>
                  <a:cubicBezTo>
                    <a:pt x="1038" y="0"/>
                    <a:pt x="498" y="207"/>
                    <a:pt x="20" y="496"/>
                  </a:cubicBezTo>
                  <a:cubicBezTo>
                    <a:pt x="0" y="516"/>
                    <a:pt x="12" y="535"/>
                    <a:pt x="31" y="535"/>
                  </a:cubicBezTo>
                  <a:cubicBezTo>
                    <a:pt x="35" y="535"/>
                    <a:pt x="39" y="534"/>
                    <a:pt x="43" y="532"/>
                  </a:cubicBezTo>
                  <a:cubicBezTo>
                    <a:pt x="578" y="284"/>
                    <a:pt x="1081" y="43"/>
                    <a:pt x="1652" y="43"/>
                  </a:cubicBezTo>
                  <a:cubicBezTo>
                    <a:pt x="1794" y="43"/>
                    <a:pt x="1940" y="58"/>
                    <a:pt x="2091" y="91"/>
                  </a:cubicBezTo>
                  <a:cubicBezTo>
                    <a:pt x="2101" y="96"/>
                    <a:pt x="2109" y="98"/>
                    <a:pt x="2116" y="98"/>
                  </a:cubicBezTo>
                  <a:cubicBezTo>
                    <a:pt x="2142" y="98"/>
                    <a:pt x="2146" y="67"/>
                    <a:pt x="2127" y="67"/>
                  </a:cubicBezTo>
                  <a:cubicBezTo>
                    <a:pt x="1949" y="21"/>
                    <a:pt x="1770" y="0"/>
                    <a:pt x="159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4795;p52">
              <a:extLst>
                <a:ext uri="{FF2B5EF4-FFF2-40B4-BE49-F238E27FC236}">
                  <a16:creationId xmlns:a16="http://schemas.microsoft.com/office/drawing/2014/main" id="{D7D6B578-C8CF-4DE6-8378-EC201DC27B24}"/>
                </a:ext>
              </a:extLst>
            </p:cNvPr>
            <p:cNvSpPr/>
            <p:nvPr/>
          </p:nvSpPr>
          <p:spPr>
            <a:xfrm>
              <a:off x="3300775" y="1665925"/>
              <a:ext cx="32725" cy="46450"/>
            </a:xfrm>
            <a:custGeom>
              <a:avLst/>
              <a:gdLst/>
              <a:ahLst/>
              <a:cxnLst/>
              <a:rect l="l" t="t" r="r" b="b"/>
              <a:pathLst>
                <a:path w="1309" h="1858" extrusionOk="0">
                  <a:moveTo>
                    <a:pt x="1249" y="0"/>
                  </a:moveTo>
                  <a:cubicBezTo>
                    <a:pt x="1236" y="0"/>
                    <a:pt x="1222" y="6"/>
                    <a:pt x="1212" y="20"/>
                  </a:cubicBezTo>
                  <a:cubicBezTo>
                    <a:pt x="783" y="603"/>
                    <a:pt x="355" y="1175"/>
                    <a:pt x="9" y="1818"/>
                  </a:cubicBezTo>
                  <a:cubicBezTo>
                    <a:pt x="0" y="1844"/>
                    <a:pt x="25" y="1858"/>
                    <a:pt x="43" y="1858"/>
                  </a:cubicBezTo>
                  <a:cubicBezTo>
                    <a:pt x="49" y="1858"/>
                    <a:pt x="54" y="1856"/>
                    <a:pt x="57" y="1853"/>
                  </a:cubicBezTo>
                  <a:cubicBezTo>
                    <a:pt x="486" y="1270"/>
                    <a:pt x="855" y="639"/>
                    <a:pt x="1283" y="67"/>
                  </a:cubicBezTo>
                  <a:cubicBezTo>
                    <a:pt x="1309" y="34"/>
                    <a:pt x="1280" y="0"/>
                    <a:pt x="12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4796;p52">
              <a:extLst>
                <a:ext uri="{FF2B5EF4-FFF2-40B4-BE49-F238E27FC236}">
                  <a16:creationId xmlns:a16="http://schemas.microsoft.com/office/drawing/2014/main" id="{D3C30A9B-FA0D-427E-9FAA-586920789696}"/>
                </a:ext>
              </a:extLst>
            </p:cNvPr>
            <p:cNvSpPr/>
            <p:nvPr/>
          </p:nvSpPr>
          <p:spPr>
            <a:xfrm>
              <a:off x="3284625" y="1726975"/>
              <a:ext cx="8850" cy="28400"/>
            </a:xfrm>
            <a:custGeom>
              <a:avLst/>
              <a:gdLst/>
              <a:ahLst/>
              <a:cxnLst/>
              <a:rect l="l" t="t" r="r" b="b"/>
              <a:pathLst>
                <a:path w="354" h="1136" extrusionOk="0">
                  <a:moveTo>
                    <a:pt x="314" y="1"/>
                  </a:moveTo>
                  <a:cubicBezTo>
                    <a:pt x="305" y="1"/>
                    <a:pt x="298" y="6"/>
                    <a:pt x="298" y="19"/>
                  </a:cubicBezTo>
                  <a:cubicBezTo>
                    <a:pt x="191" y="388"/>
                    <a:pt x="48" y="709"/>
                    <a:pt x="0" y="1102"/>
                  </a:cubicBezTo>
                  <a:cubicBezTo>
                    <a:pt x="0" y="1123"/>
                    <a:pt x="17" y="1135"/>
                    <a:pt x="32" y="1135"/>
                  </a:cubicBezTo>
                  <a:cubicBezTo>
                    <a:pt x="44" y="1135"/>
                    <a:pt x="55" y="1129"/>
                    <a:pt x="60" y="1114"/>
                  </a:cubicBezTo>
                  <a:cubicBezTo>
                    <a:pt x="179" y="757"/>
                    <a:pt x="286" y="423"/>
                    <a:pt x="346" y="42"/>
                  </a:cubicBezTo>
                  <a:cubicBezTo>
                    <a:pt x="354" y="19"/>
                    <a:pt x="331" y="1"/>
                    <a:pt x="3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4797;p52">
              <a:extLst>
                <a:ext uri="{FF2B5EF4-FFF2-40B4-BE49-F238E27FC236}">
                  <a16:creationId xmlns:a16="http://schemas.microsoft.com/office/drawing/2014/main" id="{F0A5EE65-330C-4F54-8F89-38336CAFAC5F}"/>
                </a:ext>
              </a:extLst>
            </p:cNvPr>
            <p:cNvSpPr/>
            <p:nvPr/>
          </p:nvSpPr>
          <p:spPr>
            <a:xfrm>
              <a:off x="3276875" y="1773050"/>
              <a:ext cx="8675" cy="34725"/>
            </a:xfrm>
            <a:custGeom>
              <a:avLst/>
              <a:gdLst/>
              <a:ahLst/>
              <a:cxnLst/>
              <a:rect l="l" t="t" r="r" b="b"/>
              <a:pathLst>
                <a:path w="347" h="1389" extrusionOk="0">
                  <a:moveTo>
                    <a:pt x="276" y="0"/>
                  </a:moveTo>
                  <a:cubicBezTo>
                    <a:pt x="257" y="0"/>
                    <a:pt x="239" y="15"/>
                    <a:pt x="239" y="45"/>
                  </a:cubicBezTo>
                  <a:cubicBezTo>
                    <a:pt x="203" y="485"/>
                    <a:pt x="1" y="902"/>
                    <a:pt x="13" y="1343"/>
                  </a:cubicBezTo>
                  <a:cubicBezTo>
                    <a:pt x="13" y="1374"/>
                    <a:pt x="33" y="1389"/>
                    <a:pt x="57" y="1389"/>
                  </a:cubicBezTo>
                  <a:cubicBezTo>
                    <a:pt x="78" y="1389"/>
                    <a:pt x="103" y="1377"/>
                    <a:pt x="120" y="1354"/>
                  </a:cubicBezTo>
                  <a:cubicBezTo>
                    <a:pt x="287" y="962"/>
                    <a:pt x="346" y="485"/>
                    <a:pt x="322" y="45"/>
                  </a:cubicBezTo>
                  <a:cubicBezTo>
                    <a:pt x="316" y="15"/>
                    <a:pt x="296" y="0"/>
                    <a:pt x="27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4798;p52">
              <a:extLst>
                <a:ext uri="{FF2B5EF4-FFF2-40B4-BE49-F238E27FC236}">
                  <a16:creationId xmlns:a16="http://schemas.microsoft.com/office/drawing/2014/main" id="{89F5F073-D385-478E-A241-EAEBAF16BA3D}"/>
                </a:ext>
              </a:extLst>
            </p:cNvPr>
            <p:cNvSpPr/>
            <p:nvPr/>
          </p:nvSpPr>
          <p:spPr>
            <a:xfrm>
              <a:off x="3277825" y="1840525"/>
              <a:ext cx="5925" cy="11950"/>
            </a:xfrm>
            <a:custGeom>
              <a:avLst/>
              <a:gdLst/>
              <a:ahLst/>
              <a:cxnLst/>
              <a:rect l="l" t="t" r="r" b="b"/>
              <a:pathLst>
                <a:path w="237" h="478" extrusionOk="0">
                  <a:moveTo>
                    <a:pt x="96" y="1"/>
                  </a:moveTo>
                  <a:cubicBezTo>
                    <a:pt x="46" y="1"/>
                    <a:pt x="1" y="74"/>
                    <a:pt x="46" y="120"/>
                  </a:cubicBezTo>
                  <a:cubicBezTo>
                    <a:pt x="130" y="203"/>
                    <a:pt x="94" y="334"/>
                    <a:pt x="130" y="441"/>
                  </a:cubicBezTo>
                  <a:cubicBezTo>
                    <a:pt x="136" y="465"/>
                    <a:pt x="150" y="477"/>
                    <a:pt x="165" y="477"/>
                  </a:cubicBezTo>
                  <a:cubicBezTo>
                    <a:pt x="180" y="477"/>
                    <a:pt x="195" y="465"/>
                    <a:pt x="201" y="441"/>
                  </a:cubicBezTo>
                  <a:cubicBezTo>
                    <a:pt x="237" y="322"/>
                    <a:pt x="225" y="132"/>
                    <a:pt x="142" y="25"/>
                  </a:cubicBezTo>
                  <a:cubicBezTo>
                    <a:pt x="128" y="8"/>
                    <a:pt x="112" y="1"/>
                    <a:pt x="9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4799;p52">
              <a:extLst>
                <a:ext uri="{FF2B5EF4-FFF2-40B4-BE49-F238E27FC236}">
                  <a16:creationId xmlns:a16="http://schemas.microsoft.com/office/drawing/2014/main" id="{972BF6DD-71B8-4A1D-9704-904630E1B4A0}"/>
                </a:ext>
              </a:extLst>
            </p:cNvPr>
            <p:cNvSpPr/>
            <p:nvPr/>
          </p:nvSpPr>
          <p:spPr>
            <a:xfrm>
              <a:off x="3287950" y="1880875"/>
              <a:ext cx="24975" cy="88725"/>
            </a:xfrm>
            <a:custGeom>
              <a:avLst/>
              <a:gdLst/>
              <a:ahLst/>
              <a:cxnLst/>
              <a:rect l="l" t="t" r="r" b="b"/>
              <a:pathLst>
                <a:path w="999" h="3549" extrusionOk="0">
                  <a:moveTo>
                    <a:pt x="128" y="1"/>
                  </a:moveTo>
                  <a:cubicBezTo>
                    <a:pt x="65" y="1"/>
                    <a:pt x="0" y="52"/>
                    <a:pt x="22" y="125"/>
                  </a:cubicBezTo>
                  <a:cubicBezTo>
                    <a:pt x="272" y="1197"/>
                    <a:pt x="332" y="2518"/>
                    <a:pt x="832" y="3507"/>
                  </a:cubicBezTo>
                  <a:cubicBezTo>
                    <a:pt x="851" y="3535"/>
                    <a:pt x="881" y="3548"/>
                    <a:pt x="910" y="3548"/>
                  </a:cubicBezTo>
                  <a:cubicBezTo>
                    <a:pt x="955" y="3548"/>
                    <a:pt x="999" y="3517"/>
                    <a:pt x="999" y="3459"/>
                  </a:cubicBezTo>
                  <a:cubicBezTo>
                    <a:pt x="975" y="2923"/>
                    <a:pt x="796" y="2399"/>
                    <a:pt x="677" y="1899"/>
                  </a:cubicBezTo>
                  <a:cubicBezTo>
                    <a:pt x="522" y="1280"/>
                    <a:pt x="391" y="673"/>
                    <a:pt x="225" y="66"/>
                  </a:cubicBezTo>
                  <a:cubicBezTo>
                    <a:pt x="206" y="20"/>
                    <a:pt x="167" y="1"/>
                    <a:pt x="12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4800;p52">
              <a:extLst>
                <a:ext uri="{FF2B5EF4-FFF2-40B4-BE49-F238E27FC236}">
                  <a16:creationId xmlns:a16="http://schemas.microsoft.com/office/drawing/2014/main" id="{19116FFB-4603-4B3F-BDD7-AF86FA789418}"/>
                </a:ext>
              </a:extLst>
            </p:cNvPr>
            <p:cNvSpPr/>
            <p:nvPr/>
          </p:nvSpPr>
          <p:spPr>
            <a:xfrm>
              <a:off x="3399050" y="1655150"/>
              <a:ext cx="44550" cy="14825"/>
            </a:xfrm>
            <a:custGeom>
              <a:avLst/>
              <a:gdLst/>
              <a:ahLst/>
              <a:cxnLst/>
              <a:rect l="l" t="t" r="r" b="b"/>
              <a:pathLst>
                <a:path w="1782" h="593" extrusionOk="0">
                  <a:moveTo>
                    <a:pt x="1347" y="1"/>
                  </a:moveTo>
                  <a:cubicBezTo>
                    <a:pt x="854" y="1"/>
                    <a:pt x="361" y="143"/>
                    <a:pt x="19" y="522"/>
                  </a:cubicBezTo>
                  <a:cubicBezTo>
                    <a:pt x="1" y="550"/>
                    <a:pt x="26" y="593"/>
                    <a:pt x="49" y="593"/>
                  </a:cubicBezTo>
                  <a:cubicBezTo>
                    <a:pt x="55" y="593"/>
                    <a:pt x="62" y="589"/>
                    <a:pt x="67" y="582"/>
                  </a:cubicBezTo>
                  <a:cubicBezTo>
                    <a:pt x="329" y="415"/>
                    <a:pt x="555" y="260"/>
                    <a:pt x="865" y="165"/>
                  </a:cubicBezTo>
                  <a:cubicBezTo>
                    <a:pt x="1125" y="92"/>
                    <a:pt x="1386" y="56"/>
                    <a:pt x="1646" y="56"/>
                  </a:cubicBezTo>
                  <a:cubicBezTo>
                    <a:pt x="1683" y="56"/>
                    <a:pt x="1720" y="56"/>
                    <a:pt x="1758" y="58"/>
                  </a:cubicBezTo>
                  <a:cubicBezTo>
                    <a:pt x="1781" y="46"/>
                    <a:pt x="1781" y="34"/>
                    <a:pt x="1770" y="34"/>
                  </a:cubicBezTo>
                  <a:cubicBezTo>
                    <a:pt x="1631" y="13"/>
                    <a:pt x="1489" y="1"/>
                    <a:pt x="134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4801;p52">
              <a:extLst>
                <a:ext uri="{FF2B5EF4-FFF2-40B4-BE49-F238E27FC236}">
                  <a16:creationId xmlns:a16="http://schemas.microsoft.com/office/drawing/2014/main" id="{D6C93D84-4F95-4BF7-985C-3A0FC735D144}"/>
                </a:ext>
              </a:extLst>
            </p:cNvPr>
            <p:cNvSpPr/>
            <p:nvPr/>
          </p:nvSpPr>
          <p:spPr>
            <a:xfrm>
              <a:off x="3332550" y="1685350"/>
              <a:ext cx="42475" cy="92200"/>
            </a:xfrm>
            <a:custGeom>
              <a:avLst/>
              <a:gdLst/>
              <a:ahLst/>
              <a:cxnLst/>
              <a:rect l="l" t="t" r="r" b="b"/>
              <a:pathLst>
                <a:path w="1699" h="3688" extrusionOk="0">
                  <a:moveTo>
                    <a:pt x="1625" y="1"/>
                  </a:moveTo>
                  <a:cubicBezTo>
                    <a:pt x="1608" y="1"/>
                    <a:pt x="1592" y="9"/>
                    <a:pt x="1584" y="29"/>
                  </a:cubicBezTo>
                  <a:cubicBezTo>
                    <a:pt x="1048" y="1195"/>
                    <a:pt x="0" y="2303"/>
                    <a:pt x="0" y="3636"/>
                  </a:cubicBezTo>
                  <a:cubicBezTo>
                    <a:pt x="0" y="3669"/>
                    <a:pt x="29" y="3687"/>
                    <a:pt x="57" y="3687"/>
                  </a:cubicBezTo>
                  <a:cubicBezTo>
                    <a:pt x="80" y="3687"/>
                    <a:pt x="102" y="3675"/>
                    <a:pt x="108" y="3648"/>
                  </a:cubicBezTo>
                  <a:cubicBezTo>
                    <a:pt x="298" y="2910"/>
                    <a:pt x="512" y="2279"/>
                    <a:pt x="881" y="1612"/>
                  </a:cubicBezTo>
                  <a:cubicBezTo>
                    <a:pt x="1167" y="1100"/>
                    <a:pt x="1465" y="588"/>
                    <a:pt x="1691" y="64"/>
                  </a:cubicBezTo>
                  <a:cubicBezTo>
                    <a:pt x="1699" y="33"/>
                    <a:pt x="1659" y="1"/>
                    <a:pt x="162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4802;p52">
              <a:extLst>
                <a:ext uri="{FF2B5EF4-FFF2-40B4-BE49-F238E27FC236}">
                  <a16:creationId xmlns:a16="http://schemas.microsoft.com/office/drawing/2014/main" id="{FB1D4643-5C2B-4C35-9E03-32F633DAD184}"/>
                </a:ext>
              </a:extLst>
            </p:cNvPr>
            <p:cNvSpPr/>
            <p:nvPr/>
          </p:nvSpPr>
          <p:spPr>
            <a:xfrm>
              <a:off x="3326000" y="1852525"/>
              <a:ext cx="22350" cy="115425"/>
            </a:xfrm>
            <a:custGeom>
              <a:avLst/>
              <a:gdLst/>
              <a:ahLst/>
              <a:cxnLst/>
              <a:rect l="l" t="t" r="r" b="b"/>
              <a:pathLst>
                <a:path w="894" h="4617" extrusionOk="0">
                  <a:moveTo>
                    <a:pt x="380" y="0"/>
                  </a:moveTo>
                  <a:cubicBezTo>
                    <a:pt x="340" y="0"/>
                    <a:pt x="303" y="22"/>
                    <a:pt x="298" y="69"/>
                  </a:cubicBezTo>
                  <a:cubicBezTo>
                    <a:pt x="0" y="1450"/>
                    <a:pt x="203" y="3271"/>
                    <a:pt x="762" y="4581"/>
                  </a:cubicBezTo>
                  <a:cubicBezTo>
                    <a:pt x="771" y="4606"/>
                    <a:pt x="789" y="4616"/>
                    <a:pt x="810" y="4616"/>
                  </a:cubicBezTo>
                  <a:cubicBezTo>
                    <a:pt x="848" y="4616"/>
                    <a:pt x="893" y="4580"/>
                    <a:pt x="893" y="4533"/>
                  </a:cubicBezTo>
                  <a:cubicBezTo>
                    <a:pt x="893" y="3867"/>
                    <a:pt x="667" y="3212"/>
                    <a:pt x="560" y="2545"/>
                  </a:cubicBezTo>
                  <a:cubicBezTo>
                    <a:pt x="429" y="1724"/>
                    <a:pt x="381" y="914"/>
                    <a:pt x="489" y="104"/>
                  </a:cubicBezTo>
                  <a:cubicBezTo>
                    <a:pt x="489" y="37"/>
                    <a:pt x="432" y="0"/>
                    <a:pt x="38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4803;p52">
              <a:extLst>
                <a:ext uri="{FF2B5EF4-FFF2-40B4-BE49-F238E27FC236}">
                  <a16:creationId xmlns:a16="http://schemas.microsoft.com/office/drawing/2014/main" id="{FDDB8B60-3861-47C3-ABE5-521A121120A2}"/>
                </a:ext>
              </a:extLst>
            </p:cNvPr>
            <p:cNvSpPr/>
            <p:nvPr/>
          </p:nvSpPr>
          <p:spPr>
            <a:xfrm>
              <a:off x="3389800" y="1681850"/>
              <a:ext cx="70650" cy="63225"/>
            </a:xfrm>
            <a:custGeom>
              <a:avLst/>
              <a:gdLst/>
              <a:ahLst/>
              <a:cxnLst/>
              <a:rect l="l" t="t" r="r" b="b"/>
              <a:pathLst>
                <a:path w="2826" h="2529" extrusionOk="0">
                  <a:moveTo>
                    <a:pt x="2771" y="1"/>
                  </a:moveTo>
                  <a:cubicBezTo>
                    <a:pt x="2767" y="1"/>
                    <a:pt x="2763" y="1"/>
                    <a:pt x="2759" y="2"/>
                  </a:cubicBezTo>
                  <a:cubicBezTo>
                    <a:pt x="1485" y="240"/>
                    <a:pt x="449" y="1276"/>
                    <a:pt x="8" y="2478"/>
                  </a:cubicBezTo>
                  <a:cubicBezTo>
                    <a:pt x="1" y="2508"/>
                    <a:pt x="21" y="2528"/>
                    <a:pt x="43" y="2528"/>
                  </a:cubicBezTo>
                  <a:cubicBezTo>
                    <a:pt x="56" y="2528"/>
                    <a:pt x="71" y="2520"/>
                    <a:pt x="80" y="2502"/>
                  </a:cubicBezTo>
                  <a:cubicBezTo>
                    <a:pt x="616" y="1407"/>
                    <a:pt x="1639" y="526"/>
                    <a:pt x="2771" y="97"/>
                  </a:cubicBezTo>
                  <a:cubicBezTo>
                    <a:pt x="2826" y="64"/>
                    <a:pt x="2820" y="1"/>
                    <a:pt x="277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4804;p52">
              <a:extLst>
                <a:ext uri="{FF2B5EF4-FFF2-40B4-BE49-F238E27FC236}">
                  <a16:creationId xmlns:a16="http://schemas.microsoft.com/office/drawing/2014/main" id="{8FCCFE20-3172-493F-80FE-F754267386D2}"/>
                </a:ext>
              </a:extLst>
            </p:cNvPr>
            <p:cNvSpPr/>
            <p:nvPr/>
          </p:nvSpPr>
          <p:spPr>
            <a:xfrm>
              <a:off x="3362900" y="1790625"/>
              <a:ext cx="22750" cy="161975"/>
            </a:xfrm>
            <a:custGeom>
              <a:avLst/>
              <a:gdLst/>
              <a:ahLst/>
              <a:cxnLst/>
              <a:rect l="l" t="t" r="r" b="b"/>
              <a:pathLst>
                <a:path w="910" h="6479" extrusionOk="0">
                  <a:moveTo>
                    <a:pt x="627" y="0"/>
                  </a:moveTo>
                  <a:cubicBezTo>
                    <a:pt x="608" y="0"/>
                    <a:pt x="588" y="10"/>
                    <a:pt x="572" y="32"/>
                  </a:cubicBezTo>
                  <a:cubicBezTo>
                    <a:pt x="1" y="973"/>
                    <a:pt x="1" y="2199"/>
                    <a:pt x="37" y="3271"/>
                  </a:cubicBezTo>
                  <a:cubicBezTo>
                    <a:pt x="84" y="4271"/>
                    <a:pt x="191" y="5628"/>
                    <a:pt x="799" y="6462"/>
                  </a:cubicBezTo>
                  <a:cubicBezTo>
                    <a:pt x="810" y="6473"/>
                    <a:pt x="826" y="6479"/>
                    <a:pt x="842" y="6479"/>
                  </a:cubicBezTo>
                  <a:cubicBezTo>
                    <a:pt x="877" y="6479"/>
                    <a:pt x="910" y="6455"/>
                    <a:pt x="894" y="6414"/>
                  </a:cubicBezTo>
                  <a:cubicBezTo>
                    <a:pt x="549" y="5414"/>
                    <a:pt x="382" y="4438"/>
                    <a:pt x="310" y="3366"/>
                  </a:cubicBezTo>
                  <a:cubicBezTo>
                    <a:pt x="251" y="2306"/>
                    <a:pt x="239" y="1068"/>
                    <a:pt x="679" y="92"/>
                  </a:cubicBezTo>
                  <a:cubicBezTo>
                    <a:pt x="704" y="43"/>
                    <a:pt x="667" y="0"/>
                    <a:pt x="6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4805;p52">
              <a:extLst>
                <a:ext uri="{FF2B5EF4-FFF2-40B4-BE49-F238E27FC236}">
                  <a16:creationId xmlns:a16="http://schemas.microsoft.com/office/drawing/2014/main" id="{8391A6CD-08B0-4152-8E4C-D4186B269374}"/>
                </a:ext>
              </a:extLst>
            </p:cNvPr>
            <p:cNvSpPr/>
            <p:nvPr/>
          </p:nvSpPr>
          <p:spPr>
            <a:xfrm>
              <a:off x="3403400" y="1720200"/>
              <a:ext cx="68750" cy="228175"/>
            </a:xfrm>
            <a:custGeom>
              <a:avLst/>
              <a:gdLst/>
              <a:ahLst/>
              <a:cxnLst/>
              <a:rect l="l" t="t" r="r" b="b"/>
              <a:pathLst>
                <a:path w="2750" h="9127" extrusionOk="0">
                  <a:moveTo>
                    <a:pt x="2738" y="1"/>
                  </a:moveTo>
                  <a:cubicBezTo>
                    <a:pt x="2735" y="1"/>
                    <a:pt x="2731" y="1"/>
                    <a:pt x="2727" y="4"/>
                  </a:cubicBezTo>
                  <a:cubicBezTo>
                    <a:pt x="964" y="242"/>
                    <a:pt x="369" y="2278"/>
                    <a:pt x="143" y="3766"/>
                  </a:cubicBezTo>
                  <a:cubicBezTo>
                    <a:pt x="0" y="4766"/>
                    <a:pt x="0" y="5778"/>
                    <a:pt x="60" y="6778"/>
                  </a:cubicBezTo>
                  <a:cubicBezTo>
                    <a:pt x="107" y="7398"/>
                    <a:pt x="60" y="8552"/>
                    <a:pt x="429" y="9088"/>
                  </a:cubicBezTo>
                  <a:cubicBezTo>
                    <a:pt x="451" y="9115"/>
                    <a:pt x="478" y="9127"/>
                    <a:pt x="504" y="9127"/>
                  </a:cubicBezTo>
                  <a:cubicBezTo>
                    <a:pt x="548" y="9127"/>
                    <a:pt x="588" y="9093"/>
                    <a:pt x="595" y="9041"/>
                  </a:cubicBezTo>
                  <a:cubicBezTo>
                    <a:pt x="619" y="8767"/>
                    <a:pt x="500" y="8469"/>
                    <a:pt x="476" y="8207"/>
                  </a:cubicBezTo>
                  <a:cubicBezTo>
                    <a:pt x="417" y="7802"/>
                    <a:pt x="357" y="7409"/>
                    <a:pt x="322" y="7017"/>
                  </a:cubicBezTo>
                  <a:cubicBezTo>
                    <a:pt x="250" y="6100"/>
                    <a:pt x="250" y="5195"/>
                    <a:pt x="322" y="4290"/>
                  </a:cubicBezTo>
                  <a:cubicBezTo>
                    <a:pt x="476" y="2695"/>
                    <a:pt x="845" y="420"/>
                    <a:pt x="2739" y="28"/>
                  </a:cubicBezTo>
                  <a:cubicBezTo>
                    <a:pt x="2748" y="18"/>
                    <a:pt x="2750" y="1"/>
                    <a:pt x="27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4806;p52">
              <a:extLst>
                <a:ext uri="{FF2B5EF4-FFF2-40B4-BE49-F238E27FC236}">
                  <a16:creationId xmlns:a16="http://schemas.microsoft.com/office/drawing/2014/main" id="{95C15E99-1840-4747-9136-59B917AB8FDA}"/>
                </a:ext>
              </a:extLst>
            </p:cNvPr>
            <p:cNvSpPr/>
            <p:nvPr/>
          </p:nvSpPr>
          <p:spPr>
            <a:xfrm>
              <a:off x="3429875" y="1768150"/>
              <a:ext cx="58975" cy="146450"/>
            </a:xfrm>
            <a:custGeom>
              <a:avLst/>
              <a:gdLst/>
              <a:ahLst/>
              <a:cxnLst/>
              <a:rect l="l" t="t" r="r" b="b"/>
              <a:pathLst>
                <a:path w="2359" h="5858" extrusionOk="0">
                  <a:moveTo>
                    <a:pt x="2313" y="0"/>
                  </a:moveTo>
                  <a:cubicBezTo>
                    <a:pt x="2308" y="0"/>
                    <a:pt x="2304" y="1"/>
                    <a:pt x="2299" y="3"/>
                  </a:cubicBezTo>
                  <a:cubicBezTo>
                    <a:pt x="1406" y="634"/>
                    <a:pt x="858" y="1586"/>
                    <a:pt x="548" y="2610"/>
                  </a:cubicBezTo>
                  <a:cubicBezTo>
                    <a:pt x="275" y="3491"/>
                    <a:pt x="1" y="5003"/>
                    <a:pt x="596" y="5813"/>
                  </a:cubicBezTo>
                  <a:cubicBezTo>
                    <a:pt x="621" y="5843"/>
                    <a:pt x="658" y="5858"/>
                    <a:pt x="693" y="5858"/>
                  </a:cubicBezTo>
                  <a:cubicBezTo>
                    <a:pt x="742" y="5858"/>
                    <a:pt x="787" y="5828"/>
                    <a:pt x="787" y="5765"/>
                  </a:cubicBezTo>
                  <a:cubicBezTo>
                    <a:pt x="787" y="5337"/>
                    <a:pt x="632" y="4920"/>
                    <a:pt x="620" y="4468"/>
                  </a:cubicBezTo>
                  <a:cubicBezTo>
                    <a:pt x="608" y="3908"/>
                    <a:pt x="679" y="3336"/>
                    <a:pt x="822" y="2789"/>
                  </a:cubicBezTo>
                  <a:cubicBezTo>
                    <a:pt x="1084" y="1765"/>
                    <a:pt x="1584" y="777"/>
                    <a:pt x="2358" y="50"/>
                  </a:cubicBezTo>
                  <a:cubicBezTo>
                    <a:pt x="2358" y="30"/>
                    <a:pt x="2340" y="0"/>
                    <a:pt x="23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4807;p52">
              <a:extLst>
                <a:ext uri="{FF2B5EF4-FFF2-40B4-BE49-F238E27FC236}">
                  <a16:creationId xmlns:a16="http://schemas.microsoft.com/office/drawing/2014/main" id="{4D6D0078-4D82-4E01-B3B7-4C2782D2B3DD}"/>
                </a:ext>
              </a:extLst>
            </p:cNvPr>
            <p:cNvSpPr/>
            <p:nvPr/>
          </p:nvSpPr>
          <p:spPr>
            <a:xfrm>
              <a:off x="3439500" y="1878300"/>
              <a:ext cx="10350" cy="41125"/>
            </a:xfrm>
            <a:custGeom>
              <a:avLst/>
              <a:gdLst/>
              <a:ahLst/>
              <a:cxnLst/>
              <a:rect l="l" t="t" r="r" b="b"/>
              <a:pathLst>
                <a:path w="414" h="1645" extrusionOk="0">
                  <a:moveTo>
                    <a:pt x="215" y="0"/>
                  </a:moveTo>
                  <a:cubicBezTo>
                    <a:pt x="182" y="0"/>
                    <a:pt x="152" y="21"/>
                    <a:pt x="152" y="62"/>
                  </a:cubicBezTo>
                  <a:cubicBezTo>
                    <a:pt x="152" y="300"/>
                    <a:pt x="163" y="526"/>
                    <a:pt x="152" y="764"/>
                  </a:cubicBezTo>
                  <a:cubicBezTo>
                    <a:pt x="128" y="1038"/>
                    <a:pt x="56" y="1288"/>
                    <a:pt x="9" y="1550"/>
                  </a:cubicBezTo>
                  <a:cubicBezTo>
                    <a:pt x="1" y="1605"/>
                    <a:pt x="45" y="1644"/>
                    <a:pt x="89" y="1644"/>
                  </a:cubicBezTo>
                  <a:cubicBezTo>
                    <a:pt x="112" y="1644"/>
                    <a:pt x="135" y="1634"/>
                    <a:pt x="152" y="1609"/>
                  </a:cubicBezTo>
                  <a:cubicBezTo>
                    <a:pt x="413" y="1169"/>
                    <a:pt x="306" y="573"/>
                    <a:pt x="294" y="73"/>
                  </a:cubicBezTo>
                  <a:cubicBezTo>
                    <a:pt x="288" y="24"/>
                    <a:pt x="250" y="0"/>
                    <a:pt x="21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4808;p52">
              <a:extLst>
                <a:ext uri="{FF2B5EF4-FFF2-40B4-BE49-F238E27FC236}">
                  <a16:creationId xmlns:a16="http://schemas.microsoft.com/office/drawing/2014/main" id="{302C27A8-3215-42BF-9BAC-C8F0D5B8CD92}"/>
                </a:ext>
              </a:extLst>
            </p:cNvPr>
            <p:cNvSpPr/>
            <p:nvPr/>
          </p:nvSpPr>
          <p:spPr>
            <a:xfrm>
              <a:off x="3187600" y="1891350"/>
              <a:ext cx="9550" cy="56125"/>
            </a:xfrm>
            <a:custGeom>
              <a:avLst/>
              <a:gdLst/>
              <a:ahLst/>
              <a:cxnLst/>
              <a:rect l="l" t="t" r="r" b="b"/>
              <a:pathLst>
                <a:path w="382" h="2245" extrusionOk="0">
                  <a:moveTo>
                    <a:pt x="185" y="0"/>
                  </a:moveTo>
                  <a:cubicBezTo>
                    <a:pt x="162" y="0"/>
                    <a:pt x="143" y="13"/>
                    <a:pt x="143" y="40"/>
                  </a:cubicBezTo>
                  <a:cubicBezTo>
                    <a:pt x="48" y="718"/>
                    <a:pt x="0" y="1564"/>
                    <a:pt x="298" y="2218"/>
                  </a:cubicBezTo>
                  <a:cubicBezTo>
                    <a:pt x="302" y="2237"/>
                    <a:pt x="315" y="2244"/>
                    <a:pt x="330" y="2244"/>
                  </a:cubicBezTo>
                  <a:cubicBezTo>
                    <a:pt x="354" y="2244"/>
                    <a:pt x="381" y="2224"/>
                    <a:pt x="381" y="2195"/>
                  </a:cubicBezTo>
                  <a:cubicBezTo>
                    <a:pt x="357" y="1837"/>
                    <a:pt x="298" y="1480"/>
                    <a:pt x="286" y="1123"/>
                  </a:cubicBezTo>
                  <a:cubicBezTo>
                    <a:pt x="262" y="766"/>
                    <a:pt x="298" y="409"/>
                    <a:pt x="250" y="51"/>
                  </a:cubicBezTo>
                  <a:cubicBezTo>
                    <a:pt x="244" y="19"/>
                    <a:pt x="212" y="0"/>
                    <a:pt x="18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4809;p52">
              <a:extLst>
                <a:ext uri="{FF2B5EF4-FFF2-40B4-BE49-F238E27FC236}">
                  <a16:creationId xmlns:a16="http://schemas.microsoft.com/office/drawing/2014/main" id="{CF5E3C55-2A6F-4327-96A7-5DF6AF6A680F}"/>
                </a:ext>
              </a:extLst>
            </p:cNvPr>
            <p:cNvSpPr/>
            <p:nvPr/>
          </p:nvSpPr>
          <p:spPr>
            <a:xfrm>
              <a:off x="3202475" y="1958025"/>
              <a:ext cx="1500" cy="8075"/>
            </a:xfrm>
            <a:custGeom>
              <a:avLst/>
              <a:gdLst/>
              <a:ahLst/>
              <a:cxnLst/>
              <a:rect l="l" t="t" r="r" b="b"/>
              <a:pathLst>
                <a:path w="60" h="323" extrusionOk="0">
                  <a:moveTo>
                    <a:pt x="30" y="1"/>
                  </a:moveTo>
                  <a:cubicBezTo>
                    <a:pt x="15" y="1"/>
                    <a:pt x="0" y="10"/>
                    <a:pt x="0" y="28"/>
                  </a:cubicBezTo>
                  <a:cubicBezTo>
                    <a:pt x="0" y="123"/>
                    <a:pt x="0" y="230"/>
                    <a:pt x="12" y="313"/>
                  </a:cubicBezTo>
                  <a:cubicBezTo>
                    <a:pt x="12" y="319"/>
                    <a:pt x="21" y="322"/>
                    <a:pt x="30" y="322"/>
                  </a:cubicBezTo>
                  <a:cubicBezTo>
                    <a:pt x="39" y="322"/>
                    <a:pt x="48" y="319"/>
                    <a:pt x="48" y="313"/>
                  </a:cubicBezTo>
                  <a:cubicBezTo>
                    <a:pt x="48" y="218"/>
                    <a:pt x="48" y="123"/>
                    <a:pt x="60" y="28"/>
                  </a:cubicBezTo>
                  <a:cubicBezTo>
                    <a:pt x="60" y="10"/>
                    <a:pt x="45" y="1"/>
                    <a:pt x="3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4810;p52">
              <a:extLst>
                <a:ext uri="{FF2B5EF4-FFF2-40B4-BE49-F238E27FC236}">
                  <a16:creationId xmlns:a16="http://schemas.microsoft.com/office/drawing/2014/main" id="{235BA35A-F5C5-4331-B2BD-E3EBB163E5E8}"/>
                </a:ext>
              </a:extLst>
            </p:cNvPr>
            <p:cNvSpPr/>
            <p:nvPr/>
          </p:nvSpPr>
          <p:spPr>
            <a:xfrm>
              <a:off x="3207375" y="1981175"/>
              <a:ext cx="27575" cy="53950"/>
            </a:xfrm>
            <a:custGeom>
              <a:avLst/>
              <a:gdLst/>
              <a:ahLst/>
              <a:cxnLst/>
              <a:rect l="l" t="t" r="r" b="b"/>
              <a:pathLst>
                <a:path w="1103" h="2158" extrusionOk="0">
                  <a:moveTo>
                    <a:pt x="42" y="0"/>
                  </a:moveTo>
                  <a:cubicBezTo>
                    <a:pt x="20" y="0"/>
                    <a:pt x="0" y="16"/>
                    <a:pt x="7" y="42"/>
                  </a:cubicBezTo>
                  <a:cubicBezTo>
                    <a:pt x="150" y="411"/>
                    <a:pt x="304" y="769"/>
                    <a:pt x="459" y="1126"/>
                  </a:cubicBezTo>
                  <a:cubicBezTo>
                    <a:pt x="602" y="1471"/>
                    <a:pt x="769" y="1876"/>
                    <a:pt x="1007" y="2138"/>
                  </a:cubicBezTo>
                  <a:cubicBezTo>
                    <a:pt x="1018" y="2152"/>
                    <a:pt x="1031" y="2158"/>
                    <a:pt x="1043" y="2158"/>
                  </a:cubicBezTo>
                  <a:cubicBezTo>
                    <a:pt x="1073" y="2158"/>
                    <a:pt x="1102" y="2127"/>
                    <a:pt x="1102" y="2102"/>
                  </a:cubicBezTo>
                  <a:cubicBezTo>
                    <a:pt x="1019" y="1769"/>
                    <a:pt x="816" y="1471"/>
                    <a:pt x="650" y="1185"/>
                  </a:cubicBezTo>
                  <a:cubicBezTo>
                    <a:pt x="423" y="804"/>
                    <a:pt x="233" y="447"/>
                    <a:pt x="90" y="30"/>
                  </a:cubicBezTo>
                  <a:cubicBezTo>
                    <a:pt x="80" y="9"/>
                    <a:pt x="60" y="0"/>
                    <a:pt x="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4811;p52">
              <a:extLst>
                <a:ext uri="{FF2B5EF4-FFF2-40B4-BE49-F238E27FC236}">
                  <a16:creationId xmlns:a16="http://schemas.microsoft.com/office/drawing/2014/main" id="{B0190DDB-697A-461C-AC8F-8DB3233876EC}"/>
                </a:ext>
              </a:extLst>
            </p:cNvPr>
            <p:cNvSpPr/>
            <p:nvPr/>
          </p:nvSpPr>
          <p:spPr>
            <a:xfrm>
              <a:off x="3185375" y="1995475"/>
              <a:ext cx="31900" cy="73350"/>
            </a:xfrm>
            <a:custGeom>
              <a:avLst/>
              <a:gdLst/>
              <a:ahLst/>
              <a:cxnLst/>
              <a:rect l="l" t="t" r="r" b="b"/>
              <a:pathLst>
                <a:path w="1276" h="2934" extrusionOk="0">
                  <a:moveTo>
                    <a:pt x="143" y="1"/>
                  </a:moveTo>
                  <a:cubicBezTo>
                    <a:pt x="71" y="1"/>
                    <a:pt x="0" y="52"/>
                    <a:pt x="30" y="125"/>
                  </a:cubicBezTo>
                  <a:cubicBezTo>
                    <a:pt x="399" y="1054"/>
                    <a:pt x="732" y="2018"/>
                    <a:pt x="1173" y="2911"/>
                  </a:cubicBezTo>
                  <a:cubicBezTo>
                    <a:pt x="1184" y="2927"/>
                    <a:pt x="1200" y="2934"/>
                    <a:pt x="1216" y="2934"/>
                  </a:cubicBezTo>
                  <a:cubicBezTo>
                    <a:pt x="1247" y="2934"/>
                    <a:pt x="1276" y="2907"/>
                    <a:pt x="1268" y="2875"/>
                  </a:cubicBezTo>
                  <a:cubicBezTo>
                    <a:pt x="994" y="1923"/>
                    <a:pt x="589" y="1006"/>
                    <a:pt x="256" y="66"/>
                  </a:cubicBezTo>
                  <a:cubicBezTo>
                    <a:pt x="233" y="20"/>
                    <a:pt x="188" y="1"/>
                    <a:pt x="14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4812;p52">
              <a:extLst>
                <a:ext uri="{FF2B5EF4-FFF2-40B4-BE49-F238E27FC236}">
                  <a16:creationId xmlns:a16="http://schemas.microsoft.com/office/drawing/2014/main" id="{BAAFBAEF-1CA9-4CD3-9FE3-2BBD69778A57}"/>
                </a:ext>
              </a:extLst>
            </p:cNvPr>
            <p:cNvSpPr/>
            <p:nvPr/>
          </p:nvSpPr>
          <p:spPr>
            <a:xfrm>
              <a:off x="3266525" y="2015100"/>
              <a:ext cx="18300" cy="29075"/>
            </a:xfrm>
            <a:custGeom>
              <a:avLst/>
              <a:gdLst/>
              <a:ahLst/>
              <a:cxnLst/>
              <a:rect l="l" t="t" r="r" b="b"/>
              <a:pathLst>
                <a:path w="732" h="1163" extrusionOk="0">
                  <a:moveTo>
                    <a:pt x="48" y="0"/>
                  </a:moveTo>
                  <a:cubicBezTo>
                    <a:pt x="30" y="0"/>
                    <a:pt x="0" y="35"/>
                    <a:pt x="10" y="54"/>
                  </a:cubicBezTo>
                  <a:cubicBezTo>
                    <a:pt x="117" y="221"/>
                    <a:pt x="236" y="376"/>
                    <a:pt x="320" y="555"/>
                  </a:cubicBezTo>
                  <a:cubicBezTo>
                    <a:pt x="427" y="757"/>
                    <a:pt x="522" y="959"/>
                    <a:pt x="641" y="1138"/>
                  </a:cubicBezTo>
                  <a:cubicBezTo>
                    <a:pt x="652" y="1154"/>
                    <a:pt x="671" y="1162"/>
                    <a:pt x="689" y="1162"/>
                  </a:cubicBezTo>
                  <a:cubicBezTo>
                    <a:pt x="711" y="1162"/>
                    <a:pt x="731" y="1148"/>
                    <a:pt x="724" y="1114"/>
                  </a:cubicBezTo>
                  <a:cubicBezTo>
                    <a:pt x="701" y="674"/>
                    <a:pt x="320" y="316"/>
                    <a:pt x="58" y="7"/>
                  </a:cubicBezTo>
                  <a:cubicBezTo>
                    <a:pt x="55" y="2"/>
                    <a:pt x="52" y="0"/>
                    <a:pt x="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4813;p52">
              <a:extLst>
                <a:ext uri="{FF2B5EF4-FFF2-40B4-BE49-F238E27FC236}">
                  <a16:creationId xmlns:a16="http://schemas.microsoft.com/office/drawing/2014/main" id="{F59163A5-455C-4244-98A6-7853584DD988}"/>
                </a:ext>
              </a:extLst>
            </p:cNvPr>
            <p:cNvSpPr/>
            <p:nvPr/>
          </p:nvSpPr>
          <p:spPr>
            <a:xfrm>
              <a:off x="3336600" y="2021175"/>
              <a:ext cx="10400" cy="11300"/>
            </a:xfrm>
            <a:custGeom>
              <a:avLst/>
              <a:gdLst/>
              <a:ahLst/>
              <a:cxnLst/>
              <a:rect l="l" t="t" r="r" b="b"/>
              <a:pathLst>
                <a:path w="416" h="452" extrusionOk="0">
                  <a:moveTo>
                    <a:pt x="102" y="1"/>
                  </a:moveTo>
                  <a:cubicBezTo>
                    <a:pt x="49" y="1"/>
                    <a:pt x="1" y="76"/>
                    <a:pt x="53" y="145"/>
                  </a:cubicBezTo>
                  <a:cubicBezTo>
                    <a:pt x="124" y="228"/>
                    <a:pt x="172" y="335"/>
                    <a:pt x="243" y="419"/>
                  </a:cubicBezTo>
                  <a:cubicBezTo>
                    <a:pt x="261" y="442"/>
                    <a:pt x="281" y="452"/>
                    <a:pt x="301" y="452"/>
                  </a:cubicBezTo>
                  <a:cubicBezTo>
                    <a:pt x="362" y="452"/>
                    <a:pt x="416" y="362"/>
                    <a:pt x="362" y="300"/>
                  </a:cubicBezTo>
                  <a:cubicBezTo>
                    <a:pt x="291" y="216"/>
                    <a:pt x="243" y="109"/>
                    <a:pt x="160" y="38"/>
                  </a:cubicBezTo>
                  <a:cubicBezTo>
                    <a:pt x="143" y="11"/>
                    <a:pt x="123" y="1"/>
                    <a:pt x="10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4814;p52">
              <a:extLst>
                <a:ext uri="{FF2B5EF4-FFF2-40B4-BE49-F238E27FC236}">
                  <a16:creationId xmlns:a16="http://schemas.microsoft.com/office/drawing/2014/main" id="{5D133586-DBD6-42D2-A2D8-612E1041FC49}"/>
                </a:ext>
              </a:extLst>
            </p:cNvPr>
            <p:cNvSpPr/>
            <p:nvPr/>
          </p:nvSpPr>
          <p:spPr>
            <a:xfrm>
              <a:off x="3337750" y="2018975"/>
              <a:ext cx="29950" cy="20250"/>
            </a:xfrm>
            <a:custGeom>
              <a:avLst/>
              <a:gdLst/>
              <a:ahLst/>
              <a:cxnLst/>
              <a:rect l="l" t="t" r="r" b="b"/>
              <a:pathLst>
                <a:path w="1198" h="810" extrusionOk="0">
                  <a:moveTo>
                    <a:pt x="500" y="0"/>
                  </a:moveTo>
                  <a:cubicBezTo>
                    <a:pt x="345" y="0"/>
                    <a:pt x="186" y="64"/>
                    <a:pt x="54" y="138"/>
                  </a:cubicBezTo>
                  <a:cubicBezTo>
                    <a:pt x="0" y="148"/>
                    <a:pt x="25" y="199"/>
                    <a:pt x="66" y="199"/>
                  </a:cubicBezTo>
                  <a:cubicBezTo>
                    <a:pt x="70" y="199"/>
                    <a:pt x="74" y="198"/>
                    <a:pt x="78" y="197"/>
                  </a:cubicBezTo>
                  <a:cubicBezTo>
                    <a:pt x="194" y="146"/>
                    <a:pt x="324" y="101"/>
                    <a:pt x="447" y="101"/>
                  </a:cubicBezTo>
                  <a:cubicBezTo>
                    <a:pt x="551" y="101"/>
                    <a:pt x="651" y="133"/>
                    <a:pt x="733" y="221"/>
                  </a:cubicBezTo>
                  <a:cubicBezTo>
                    <a:pt x="864" y="388"/>
                    <a:pt x="781" y="661"/>
                    <a:pt x="947" y="792"/>
                  </a:cubicBezTo>
                  <a:cubicBezTo>
                    <a:pt x="963" y="803"/>
                    <a:pt x="982" y="809"/>
                    <a:pt x="1001" y="809"/>
                  </a:cubicBezTo>
                  <a:cubicBezTo>
                    <a:pt x="1023" y="809"/>
                    <a:pt x="1047" y="800"/>
                    <a:pt x="1066" y="781"/>
                  </a:cubicBezTo>
                  <a:cubicBezTo>
                    <a:pt x="1197" y="578"/>
                    <a:pt x="947" y="209"/>
                    <a:pt x="781" y="90"/>
                  </a:cubicBezTo>
                  <a:cubicBezTo>
                    <a:pt x="693" y="26"/>
                    <a:pt x="597" y="0"/>
                    <a:pt x="50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4815;p52">
              <a:extLst>
                <a:ext uri="{FF2B5EF4-FFF2-40B4-BE49-F238E27FC236}">
                  <a16:creationId xmlns:a16="http://schemas.microsoft.com/office/drawing/2014/main" id="{BDCE0245-AC86-47AB-8B34-D0CDA6ACBF53}"/>
                </a:ext>
              </a:extLst>
            </p:cNvPr>
            <p:cNvSpPr/>
            <p:nvPr/>
          </p:nvSpPr>
          <p:spPr>
            <a:xfrm>
              <a:off x="3199550" y="1564200"/>
              <a:ext cx="130950" cy="62225"/>
            </a:xfrm>
            <a:custGeom>
              <a:avLst/>
              <a:gdLst/>
              <a:ahLst/>
              <a:cxnLst/>
              <a:rect l="l" t="t" r="r" b="b"/>
              <a:pathLst>
                <a:path w="5238" h="2489" extrusionOk="0">
                  <a:moveTo>
                    <a:pt x="4290" y="1"/>
                  </a:moveTo>
                  <a:cubicBezTo>
                    <a:pt x="2604" y="1"/>
                    <a:pt x="538" y="850"/>
                    <a:pt x="10" y="2422"/>
                  </a:cubicBezTo>
                  <a:cubicBezTo>
                    <a:pt x="1" y="2459"/>
                    <a:pt x="35" y="2489"/>
                    <a:pt x="62" y="2489"/>
                  </a:cubicBezTo>
                  <a:cubicBezTo>
                    <a:pt x="69" y="2489"/>
                    <a:pt x="76" y="2487"/>
                    <a:pt x="82" y="2481"/>
                  </a:cubicBezTo>
                  <a:cubicBezTo>
                    <a:pt x="903" y="1850"/>
                    <a:pt x="1379" y="1053"/>
                    <a:pt x="2391" y="660"/>
                  </a:cubicBezTo>
                  <a:cubicBezTo>
                    <a:pt x="3320" y="303"/>
                    <a:pt x="4285" y="362"/>
                    <a:pt x="5225" y="148"/>
                  </a:cubicBezTo>
                  <a:cubicBezTo>
                    <a:pt x="5237" y="124"/>
                    <a:pt x="5237" y="100"/>
                    <a:pt x="5225" y="100"/>
                  </a:cubicBezTo>
                  <a:cubicBezTo>
                    <a:pt x="4938" y="34"/>
                    <a:pt x="4621" y="1"/>
                    <a:pt x="42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4816;p52">
              <a:extLst>
                <a:ext uri="{FF2B5EF4-FFF2-40B4-BE49-F238E27FC236}">
                  <a16:creationId xmlns:a16="http://schemas.microsoft.com/office/drawing/2014/main" id="{41AC755A-890C-4E74-A5A0-5BF33BF6AFA8}"/>
                </a:ext>
              </a:extLst>
            </p:cNvPr>
            <p:cNvSpPr/>
            <p:nvPr/>
          </p:nvSpPr>
          <p:spPr>
            <a:xfrm>
              <a:off x="3198300" y="1633375"/>
              <a:ext cx="2400" cy="1800"/>
            </a:xfrm>
            <a:custGeom>
              <a:avLst/>
              <a:gdLst/>
              <a:ahLst/>
              <a:cxnLst/>
              <a:rect l="l" t="t" r="r" b="b"/>
              <a:pathLst>
                <a:path w="96" h="72" extrusionOk="0">
                  <a:moveTo>
                    <a:pt x="48" y="0"/>
                  </a:moveTo>
                  <a:cubicBezTo>
                    <a:pt x="1" y="0"/>
                    <a:pt x="1" y="72"/>
                    <a:pt x="48" y="72"/>
                  </a:cubicBezTo>
                  <a:cubicBezTo>
                    <a:pt x="96" y="72"/>
                    <a:pt x="96" y="0"/>
                    <a:pt x="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4817;p52">
              <a:extLst>
                <a:ext uri="{FF2B5EF4-FFF2-40B4-BE49-F238E27FC236}">
                  <a16:creationId xmlns:a16="http://schemas.microsoft.com/office/drawing/2014/main" id="{072B6BE9-C505-48CA-9D02-4D54DF584676}"/>
                </a:ext>
              </a:extLst>
            </p:cNvPr>
            <p:cNvSpPr/>
            <p:nvPr/>
          </p:nvSpPr>
          <p:spPr>
            <a:xfrm>
              <a:off x="3275225" y="1572075"/>
              <a:ext cx="86750" cy="14025"/>
            </a:xfrm>
            <a:custGeom>
              <a:avLst/>
              <a:gdLst/>
              <a:ahLst/>
              <a:cxnLst/>
              <a:rect l="l" t="t" r="r" b="b"/>
              <a:pathLst>
                <a:path w="3470" h="561" extrusionOk="0">
                  <a:moveTo>
                    <a:pt x="1904" y="1"/>
                  </a:moveTo>
                  <a:cubicBezTo>
                    <a:pt x="1262" y="1"/>
                    <a:pt x="619" y="148"/>
                    <a:pt x="67" y="440"/>
                  </a:cubicBezTo>
                  <a:cubicBezTo>
                    <a:pt x="0" y="485"/>
                    <a:pt x="37" y="560"/>
                    <a:pt x="91" y="560"/>
                  </a:cubicBezTo>
                  <a:cubicBezTo>
                    <a:pt x="95" y="560"/>
                    <a:pt x="99" y="560"/>
                    <a:pt x="103" y="559"/>
                  </a:cubicBezTo>
                  <a:cubicBezTo>
                    <a:pt x="908" y="407"/>
                    <a:pt x="1671" y="332"/>
                    <a:pt x="2456" y="332"/>
                  </a:cubicBezTo>
                  <a:cubicBezTo>
                    <a:pt x="2774" y="332"/>
                    <a:pt x="3095" y="345"/>
                    <a:pt x="3424" y="369"/>
                  </a:cubicBezTo>
                  <a:cubicBezTo>
                    <a:pt x="3428" y="370"/>
                    <a:pt x="3431" y="370"/>
                    <a:pt x="3434" y="370"/>
                  </a:cubicBezTo>
                  <a:cubicBezTo>
                    <a:pt x="3462" y="370"/>
                    <a:pt x="3470" y="320"/>
                    <a:pt x="3448" y="309"/>
                  </a:cubicBezTo>
                  <a:cubicBezTo>
                    <a:pt x="2972" y="103"/>
                    <a:pt x="2439" y="1"/>
                    <a:pt x="19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4818;p52">
              <a:extLst>
                <a:ext uri="{FF2B5EF4-FFF2-40B4-BE49-F238E27FC236}">
                  <a16:creationId xmlns:a16="http://schemas.microsoft.com/office/drawing/2014/main" id="{CE99A714-B881-4D44-8CB9-4DD8BA63C89E}"/>
                </a:ext>
              </a:extLst>
            </p:cNvPr>
            <p:cNvSpPr/>
            <p:nvPr/>
          </p:nvSpPr>
          <p:spPr>
            <a:xfrm>
              <a:off x="3202850" y="1598975"/>
              <a:ext cx="43175" cy="34125"/>
            </a:xfrm>
            <a:custGeom>
              <a:avLst/>
              <a:gdLst/>
              <a:ahLst/>
              <a:cxnLst/>
              <a:rect l="l" t="t" r="r" b="b"/>
              <a:pathLst>
                <a:path w="1727" h="1365" extrusionOk="0">
                  <a:moveTo>
                    <a:pt x="1646" y="0"/>
                  </a:moveTo>
                  <a:cubicBezTo>
                    <a:pt x="1637" y="0"/>
                    <a:pt x="1627" y="2"/>
                    <a:pt x="1617" y="7"/>
                  </a:cubicBezTo>
                  <a:cubicBezTo>
                    <a:pt x="997" y="197"/>
                    <a:pt x="247" y="638"/>
                    <a:pt x="9" y="1281"/>
                  </a:cubicBezTo>
                  <a:cubicBezTo>
                    <a:pt x="0" y="1326"/>
                    <a:pt x="32" y="1365"/>
                    <a:pt x="75" y="1365"/>
                  </a:cubicBezTo>
                  <a:cubicBezTo>
                    <a:pt x="88" y="1365"/>
                    <a:pt x="102" y="1361"/>
                    <a:pt x="116" y="1352"/>
                  </a:cubicBezTo>
                  <a:cubicBezTo>
                    <a:pt x="390" y="1198"/>
                    <a:pt x="581" y="936"/>
                    <a:pt x="807" y="733"/>
                  </a:cubicBezTo>
                  <a:cubicBezTo>
                    <a:pt x="1057" y="507"/>
                    <a:pt x="1366" y="281"/>
                    <a:pt x="1664" y="126"/>
                  </a:cubicBezTo>
                  <a:cubicBezTo>
                    <a:pt x="1726" y="95"/>
                    <a:pt x="1707" y="0"/>
                    <a:pt x="164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4819;p52">
              <a:extLst>
                <a:ext uri="{FF2B5EF4-FFF2-40B4-BE49-F238E27FC236}">
                  <a16:creationId xmlns:a16="http://schemas.microsoft.com/office/drawing/2014/main" id="{7B64847B-5FFC-4579-B9CD-FED71BFAC297}"/>
                </a:ext>
              </a:extLst>
            </p:cNvPr>
            <p:cNvSpPr/>
            <p:nvPr/>
          </p:nvSpPr>
          <p:spPr>
            <a:xfrm>
              <a:off x="3244975" y="1584150"/>
              <a:ext cx="150100" cy="32200"/>
            </a:xfrm>
            <a:custGeom>
              <a:avLst/>
              <a:gdLst/>
              <a:ahLst/>
              <a:cxnLst/>
              <a:rect l="l" t="t" r="r" b="b"/>
              <a:pathLst>
                <a:path w="6004" h="1288" extrusionOk="0">
                  <a:moveTo>
                    <a:pt x="3860" y="0"/>
                  </a:moveTo>
                  <a:cubicBezTo>
                    <a:pt x="3507" y="0"/>
                    <a:pt x="3184" y="84"/>
                    <a:pt x="2813" y="148"/>
                  </a:cubicBezTo>
                  <a:cubicBezTo>
                    <a:pt x="1944" y="314"/>
                    <a:pt x="622" y="386"/>
                    <a:pt x="51" y="1148"/>
                  </a:cubicBezTo>
                  <a:cubicBezTo>
                    <a:pt x="1" y="1217"/>
                    <a:pt x="76" y="1287"/>
                    <a:pt x="151" y="1287"/>
                  </a:cubicBezTo>
                  <a:cubicBezTo>
                    <a:pt x="165" y="1287"/>
                    <a:pt x="180" y="1284"/>
                    <a:pt x="193" y="1279"/>
                  </a:cubicBezTo>
                  <a:cubicBezTo>
                    <a:pt x="1241" y="814"/>
                    <a:pt x="2194" y="374"/>
                    <a:pt x="3384" y="338"/>
                  </a:cubicBezTo>
                  <a:cubicBezTo>
                    <a:pt x="3393" y="338"/>
                    <a:pt x="3402" y="338"/>
                    <a:pt x="3411" y="338"/>
                  </a:cubicBezTo>
                  <a:cubicBezTo>
                    <a:pt x="4029" y="338"/>
                    <a:pt x="4681" y="629"/>
                    <a:pt x="5297" y="629"/>
                  </a:cubicBezTo>
                  <a:cubicBezTo>
                    <a:pt x="5540" y="629"/>
                    <a:pt x="5777" y="584"/>
                    <a:pt x="6004" y="457"/>
                  </a:cubicBezTo>
                  <a:cubicBezTo>
                    <a:pt x="6004" y="457"/>
                    <a:pt x="5992" y="421"/>
                    <a:pt x="5980" y="421"/>
                  </a:cubicBezTo>
                  <a:cubicBezTo>
                    <a:pt x="5949" y="423"/>
                    <a:pt x="5918" y="424"/>
                    <a:pt x="5887" y="424"/>
                  </a:cubicBezTo>
                  <a:cubicBezTo>
                    <a:pt x="5321" y="424"/>
                    <a:pt x="4748" y="130"/>
                    <a:pt x="4206" y="28"/>
                  </a:cubicBezTo>
                  <a:cubicBezTo>
                    <a:pt x="4086" y="8"/>
                    <a:pt x="3972" y="0"/>
                    <a:pt x="38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4820;p52">
              <a:extLst>
                <a:ext uri="{FF2B5EF4-FFF2-40B4-BE49-F238E27FC236}">
                  <a16:creationId xmlns:a16="http://schemas.microsoft.com/office/drawing/2014/main" id="{E5F66A4B-4C69-4D6E-939C-7F11192714CD}"/>
                </a:ext>
              </a:extLst>
            </p:cNvPr>
            <p:cNvSpPr/>
            <p:nvPr/>
          </p:nvSpPr>
          <p:spPr>
            <a:xfrm>
              <a:off x="3342675" y="1601200"/>
              <a:ext cx="64900" cy="11950"/>
            </a:xfrm>
            <a:custGeom>
              <a:avLst/>
              <a:gdLst/>
              <a:ahLst/>
              <a:cxnLst/>
              <a:rect l="l" t="t" r="r" b="b"/>
              <a:pathLst>
                <a:path w="2596" h="478" extrusionOk="0">
                  <a:moveTo>
                    <a:pt x="1072" y="0"/>
                  </a:moveTo>
                  <a:cubicBezTo>
                    <a:pt x="737" y="0"/>
                    <a:pt x="389" y="78"/>
                    <a:pt x="60" y="156"/>
                  </a:cubicBezTo>
                  <a:cubicBezTo>
                    <a:pt x="0" y="168"/>
                    <a:pt x="12" y="239"/>
                    <a:pt x="60" y="251"/>
                  </a:cubicBezTo>
                  <a:cubicBezTo>
                    <a:pt x="152" y="285"/>
                    <a:pt x="237" y="298"/>
                    <a:pt x="321" y="298"/>
                  </a:cubicBezTo>
                  <a:cubicBezTo>
                    <a:pt x="442" y="298"/>
                    <a:pt x="562" y="272"/>
                    <a:pt x="703" y="251"/>
                  </a:cubicBezTo>
                  <a:cubicBezTo>
                    <a:pt x="840" y="233"/>
                    <a:pt x="965" y="225"/>
                    <a:pt x="1091" y="225"/>
                  </a:cubicBezTo>
                  <a:cubicBezTo>
                    <a:pt x="1218" y="225"/>
                    <a:pt x="1346" y="233"/>
                    <a:pt x="1488" y="251"/>
                  </a:cubicBezTo>
                  <a:cubicBezTo>
                    <a:pt x="1810" y="311"/>
                    <a:pt x="2143" y="430"/>
                    <a:pt x="2465" y="478"/>
                  </a:cubicBezTo>
                  <a:cubicBezTo>
                    <a:pt x="2560" y="478"/>
                    <a:pt x="2596" y="358"/>
                    <a:pt x="2512" y="347"/>
                  </a:cubicBezTo>
                  <a:cubicBezTo>
                    <a:pt x="2155" y="275"/>
                    <a:pt x="1810" y="108"/>
                    <a:pt x="1441" y="37"/>
                  </a:cubicBezTo>
                  <a:cubicBezTo>
                    <a:pt x="1321" y="11"/>
                    <a:pt x="1197" y="0"/>
                    <a:pt x="10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4821;p52">
              <a:extLst>
                <a:ext uri="{FF2B5EF4-FFF2-40B4-BE49-F238E27FC236}">
                  <a16:creationId xmlns:a16="http://schemas.microsoft.com/office/drawing/2014/main" id="{88B98055-6A33-416C-8DA9-4C21939EEAFF}"/>
                </a:ext>
              </a:extLst>
            </p:cNvPr>
            <p:cNvSpPr/>
            <p:nvPr/>
          </p:nvSpPr>
          <p:spPr>
            <a:xfrm>
              <a:off x="3294800" y="1610450"/>
              <a:ext cx="38950" cy="23575"/>
            </a:xfrm>
            <a:custGeom>
              <a:avLst/>
              <a:gdLst/>
              <a:ahLst/>
              <a:cxnLst/>
              <a:rect l="l" t="t" r="r" b="b"/>
              <a:pathLst>
                <a:path w="1558" h="943" extrusionOk="0">
                  <a:moveTo>
                    <a:pt x="1498" y="0"/>
                  </a:moveTo>
                  <a:cubicBezTo>
                    <a:pt x="1237" y="96"/>
                    <a:pt x="975" y="215"/>
                    <a:pt x="725" y="358"/>
                  </a:cubicBezTo>
                  <a:cubicBezTo>
                    <a:pt x="486" y="500"/>
                    <a:pt x="201" y="643"/>
                    <a:pt x="22" y="858"/>
                  </a:cubicBezTo>
                  <a:cubicBezTo>
                    <a:pt x="0" y="890"/>
                    <a:pt x="18" y="943"/>
                    <a:pt x="67" y="943"/>
                  </a:cubicBezTo>
                  <a:cubicBezTo>
                    <a:pt x="71" y="943"/>
                    <a:pt x="76" y="942"/>
                    <a:pt x="82" y="941"/>
                  </a:cubicBezTo>
                  <a:cubicBezTo>
                    <a:pt x="344" y="858"/>
                    <a:pt x="558" y="655"/>
                    <a:pt x="772" y="512"/>
                  </a:cubicBezTo>
                  <a:cubicBezTo>
                    <a:pt x="1010" y="346"/>
                    <a:pt x="1260" y="179"/>
                    <a:pt x="1534" y="48"/>
                  </a:cubicBezTo>
                  <a:cubicBezTo>
                    <a:pt x="1558" y="48"/>
                    <a:pt x="1534" y="0"/>
                    <a:pt x="149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4822;p52">
              <a:extLst>
                <a:ext uri="{FF2B5EF4-FFF2-40B4-BE49-F238E27FC236}">
                  <a16:creationId xmlns:a16="http://schemas.microsoft.com/office/drawing/2014/main" id="{4F3876A5-A947-4FCB-8255-79AB7B75382A}"/>
                </a:ext>
              </a:extLst>
            </p:cNvPr>
            <p:cNvSpPr/>
            <p:nvPr/>
          </p:nvSpPr>
          <p:spPr>
            <a:xfrm>
              <a:off x="3395650" y="1625650"/>
              <a:ext cx="34675" cy="6325"/>
            </a:xfrm>
            <a:custGeom>
              <a:avLst/>
              <a:gdLst/>
              <a:ahLst/>
              <a:cxnLst/>
              <a:rect l="l" t="t" r="r" b="b"/>
              <a:pathLst>
                <a:path w="1387" h="253" extrusionOk="0">
                  <a:moveTo>
                    <a:pt x="462" y="1"/>
                  </a:moveTo>
                  <a:cubicBezTo>
                    <a:pt x="318" y="1"/>
                    <a:pt x="175" y="11"/>
                    <a:pt x="36" y="35"/>
                  </a:cubicBezTo>
                  <a:cubicBezTo>
                    <a:pt x="1" y="35"/>
                    <a:pt x="1" y="107"/>
                    <a:pt x="36" y="107"/>
                  </a:cubicBezTo>
                  <a:cubicBezTo>
                    <a:pt x="441" y="190"/>
                    <a:pt x="858" y="142"/>
                    <a:pt x="1263" y="250"/>
                  </a:cubicBezTo>
                  <a:cubicBezTo>
                    <a:pt x="1271" y="252"/>
                    <a:pt x="1280" y="252"/>
                    <a:pt x="1287" y="252"/>
                  </a:cubicBezTo>
                  <a:cubicBezTo>
                    <a:pt x="1373" y="252"/>
                    <a:pt x="1387" y="140"/>
                    <a:pt x="1310" y="107"/>
                  </a:cubicBezTo>
                  <a:cubicBezTo>
                    <a:pt x="1040" y="43"/>
                    <a:pt x="749" y="1"/>
                    <a:pt x="46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4823;p52">
              <a:extLst>
                <a:ext uri="{FF2B5EF4-FFF2-40B4-BE49-F238E27FC236}">
                  <a16:creationId xmlns:a16="http://schemas.microsoft.com/office/drawing/2014/main" id="{73ACED39-E6A6-4358-AC43-CCF3FDEFA4FA}"/>
                </a:ext>
              </a:extLst>
            </p:cNvPr>
            <p:cNvSpPr/>
            <p:nvPr/>
          </p:nvSpPr>
          <p:spPr>
            <a:xfrm>
              <a:off x="3313325" y="1633950"/>
              <a:ext cx="57350" cy="44950"/>
            </a:xfrm>
            <a:custGeom>
              <a:avLst/>
              <a:gdLst/>
              <a:ahLst/>
              <a:cxnLst/>
              <a:rect l="l" t="t" r="r" b="b"/>
              <a:pathLst>
                <a:path w="2294" h="1798" extrusionOk="0">
                  <a:moveTo>
                    <a:pt x="2222" y="1"/>
                  </a:moveTo>
                  <a:cubicBezTo>
                    <a:pt x="1341" y="108"/>
                    <a:pt x="341" y="882"/>
                    <a:pt x="19" y="1715"/>
                  </a:cubicBezTo>
                  <a:cubicBezTo>
                    <a:pt x="1" y="1753"/>
                    <a:pt x="33" y="1798"/>
                    <a:pt x="71" y="1798"/>
                  </a:cubicBezTo>
                  <a:cubicBezTo>
                    <a:pt x="82" y="1798"/>
                    <a:pt x="92" y="1795"/>
                    <a:pt x="103" y="1787"/>
                  </a:cubicBezTo>
                  <a:cubicBezTo>
                    <a:pt x="436" y="1549"/>
                    <a:pt x="650" y="1192"/>
                    <a:pt x="948" y="906"/>
                  </a:cubicBezTo>
                  <a:cubicBezTo>
                    <a:pt x="1329" y="549"/>
                    <a:pt x="1758" y="311"/>
                    <a:pt x="2234" y="120"/>
                  </a:cubicBezTo>
                  <a:cubicBezTo>
                    <a:pt x="2293" y="96"/>
                    <a:pt x="2293" y="1"/>
                    <a:pt x="222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4824;p52">
              <a:extLst>
                <a:ext uri="{FF2B5EF4-FFF2-40B4-BE49-F238E27FC236}">
                  <a16:creationId xmlns:a16="http://schemas.microsoft.com/office/drawing/2014/main" id="{5D6E4FC9-6F16-4E9E-BBC7-75686B99E8F9}"/>
                </a:ext>
              </a:extLst>
            </p:cNvPr>
            <p:cNvSpPr/>
            <p:nvPr/>
          </p:nvSpPr>
          <p:spPr>
            <a:xfrm>
              <a:off x="3387325" y="1616025"/>
              <a:ext cx="41100" cy="5275"/>
            </a:xfrm>
            <a:custGeom>
              <a:avLst/>
              <a:gdLst/>
              <a:ahLst/>
              <a:cxnLst/>
              <a:rect l="l" t="t" r="r" b="b"/>
              <a:pathLst>
                <a:path w="1644" h="211" extrusionOk="0">
                  <a:moveTo>
                    <a:pt x="497" y="1"/>
                  </a:moveTo>
                  <a:cubicBezTo>
                    <a:pt x="347" y="1"/>
                    <a:pt x="197" y="11"/>
                    <a:pt x="48" y="39"/>
                  </a:cubicBezTo>
                  <a:cubicBezTo>
                    <a:pt x="0" y="51"/>
                    <a:pt x="0" y="123"/>
                    <a:pt x="48" y="135"/>
                  </a:cubicBezTo>
                  <a:cubicBezTo>
                    <a:pt x="353" y="193"/>
                    <a:pt x="662" y="211"/>
                    <a:pt x="970" y="211"/>
                  </a:cubicBezTo>
                  <a:cubicBezTo>
                    <a:pt x="1168" y="211"/>
                    <a:pt x="1365" y="203"/>
                    <a:pt x="1560" y="194"/>
                  </a:cubicBezTo>
                  <a:cubicBezTo>
                    <a:pt x="1643" y="182"/>
                    <a:pt x="1643" y="99"/>
                    <a:pt x="1560" y="75"/>
                  </a:cubicBezTo>
                  <a:cubicBezTo>
                    <a:pt x="1209" y="58"/>
                    <a:pt x="852" y="1"/>
                    <a:pt x="49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4825;p52">
              <a:extLst>
                <a:ext uri="{FF2B5EF4-FFF2-40B4-BE49-F238E27FC236}">
                  <a16:creationId xmlns:a16="http://schemas.microsoft.com/office/drawing/2014/main" id="{E428D28F-4AB7-4010-9649-DF76A781A021}"/>
                </a:ext>
              </a:extLst>
            </p:cNvPr>
            <p:cNvSpPr/>
            <p:nvPr/>
          </p:nvSpPr>
          <p:spPr>
            <a:xfrm>
              <a:off x="3327275" y="1620750"/>
              <a:ext cx="40525" cy="21100"/>
            </a:xfrm>
            <a:custGeom>
              <a:avLst/>
              <a:gdLst/>
              <a:ahLst/>
              <a:cxnLst/>
              <a:rect l="l" t="t" r="r" b="b"/>
              <a:pathLst>
                <a:path w="1621" h="844" extrusionOk="0">
                  <a:moveTo>
                    <a:pt x="1542" y="1"/>
                  </a:moveTo>
                  <a:cubicBezTo>
                    <a:pt x="1535" y="1"/>
                    <a:pt x="1528" y="2"/>
                    <a:pt x="1521" y="5"/>
                  </a:cubicBezTo>
                  <a:cubicBezTo>
                    <a:pt x="1045" y="303"/>
                    <a:pt x="473" y="446"/>
                    <a:pt x="21" y="767"/>
                  </a:cubicBezTo>
                  <a:cubicBezTo>
                    <a:pt x="0" y="788"/>
                    <a:pt x="6" y="843"/>
                    <a:pt x="39" y="843"/>
                  </a:cubicBezTo>
                  <a:cubicBezTo>
                    <a:pt x="44" y="843"/>
                    <a:pt x="50" y="842"/>
                    <a:pt x="57" y="839"/>
                  </a:cubicBezTo>
                  <a:cubicBezTo>
                    <a:pt x="569" y="648"/>
                    <a:pt x="1104" y="398"/>
                    <a:pt x="1569" y="100"/>
                  </a:cubicBezTo>
                  <a:cubicBezTo>
                    <a:pt x="1621" y="69"/>
                    <a:pt x="1591" y="1"/>
                    <a:pt x="154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4826;p52">
              <a:extLst>
                <a:ext uri="{FF2B5EF4-FFF2-40B4-BE49-F238E27FC236}">
                  <a16:creationId xmlns:a16="http://schemas.microsoft.com/office/drawing/2014/main" id="{5051E168-0B1E-47D1-832B-A3C215FE6ED3}"/>
                </a:ext>
              </a:extLst>
            </p:cNvPr>
            <p:cNvSpPr/>
            <p:nvPr/>
          </p:nvSpPr>
          <p:spPr>
            <a:xfrm>
              <a:off x="3264425" y="1599050"/>
              <a:ext cx="130525" cy="45975"/>
            </a:xfrm>
            <a:custGeom>
              <a:avLst/>
              <a:gdLst/>
              <a:ahLst/>
              <a:cxnLst/>
              <a:rect l="l" t="t" r="r" b="b"/>
              <a:pathLst>
                <a:path w="5221" h="1839" extrusionOk="0">
                  <a:moveTo>
                    <a:pt x="5149" y="1"/>
                  </a:moveTo>
                  <a:cubicBezTo>
                    <a:pt x="5143" y="1"/>
                    <a:pt x="5137" y="2"/>
                    <a:pt x="5130" y="4"/>
                  </a:cubicBezTo>
                  <a:cubicBezTo>
                    <a:pt x="4829" y="59"/>
                    <a:pt x="4528" y="68"/>
                    <a:pt x="4226" y="68"/>
                  </a:cubicBezTo>
                  <a:cubicBezTo>
                    <a:pt x="4067" y="68"/>
                    <a:pt x="3908" y="66"/>
                    <a:pt x="3749" y="66"/>
                  </a:cubicBezTo>
                  <a:cubicBezTo>
                    <a:pt x="3551" y="66"/>
                    <a:pt x="3353" y="70"/>
                    <a:pt x="3154" y="87"/>
                  </a:cubicBezTo>
                  <a:cubicBezTo>
                    <a:pt x="2713" y="135"/>
                    <a:pt x="2297" y="278"/>
                    <a:pt x="1892" y="444"/>
                  </a:cubicBezTo>
                  <a:cubicBezTo>
                    <a:pt x="1166" y="730"/>
                    <a:pt x="451" y="1040"/>
                    <a:pt x="35" y="1742"/>
                  </a:cubicBezTo>
                  <a:cubicBezTo>
                    <a:pt x="1" y="1793"/>
                    <a:pt x="39" y="1838"/>
                    <a:pt x="86" y="1838"/>
                  </a:cubicBezTo>
                  <a:cubicBezTo>
                    <a:pt x="105" y="1838"/>
                    <a:pt x="125" y="1831"/>
                    <a:pt x="142" y="1814"/>
                  </a:cubicBezTo>
                  <a:cubicBezTo>
                    <a:pt x="844" y="1230"/>
                    <a:pt x="1582" y="742"/>
                    <a:pt x="2452" y="444"/>
                  </a:cubicBezTo>
                  <a:cubicBezTo>
                    <a:pt x="3321" y="135"/>
                    <a:pt x="4261" y="302"/>
                    <a:pt x="5166" y="99"/>
                  </a:cubicBezTo>
                  <a:cubicBezTo>
                    <a:pt x="5220" y="99"/>
                    <a:pt x="5206" y="1"/>
                    <a:pt x="514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4827;p52">
              <a:extLst>
                <a:ext uri="{FF2B5EF4-FFF2-40B4-BE49-F238E27FC236}">
                  <a16:creationId xmlns:a16="http://schemas.microsoft.com/office/drawing/2014/main" id="{7BA04CAF-E030-4D60-A5CE-3C4BB6503FF9}"/>
                </a:ext>
              </a:extLst>
            </p:cNvPr>
            <p:cNvSpPr/>
            <p:nvPr/>
          </p:nvSpPr>
          <p:spPr>
            <a:xfrm>
              <a:off x="3267700" y="1596175"/>
              <a:ext cx="24400" cy="19500"/>
            </a:xfrm>
            <a:custGeom>
              <a:avLst/>
              <a:gdLst/>
              <a:ahLst/>
              <a:cxnLst/>
              <a:rect l="l" t="t" r="r" b="b"/>
              <a:pathLst>
                <a:path w="976" h="780" extrusionOk="0">
                  <a:moveTo>
                    <a:pt x="878" y="1"/>
                  </a:moveTo>
                  <a:cubicBezTo>
                    <a:pt x="867" y="1"/>
                    <a:pt x="856" y="4"/>
                    <a:pt x="844" y="12"/>
                  </a:cubicBezTo>
                  <a:cubicBezTo>
                    <a:pt x="666" y="83"/>
                    <a:pt x="487" y="190"/>
                    <a:pt x="320" y="298"/>
                  </a:cubicBezTo>
                  <a:cubicBezTo>
                    <a:pt x="177" y="417"/>
                    <a:pt x="82" y="512"/>
                    <a:pt x="11" y="690"/>
                  </a:cubicBezTo>
                  <a:cubicBezTo>
                    <a:pt x="1" y="731"/>
                    <a:pt x="33" y="779"/>
                    <a:pt x="72" y="779"/>
                  </a:cubicBezTo>
                  <a:cubicBezTo>
                    <a:pt x="79" y="779"/>
                    <a:pt x="87" y="778"/>
                    <a:pt x="94" y="774"/>
                  </a:cubicBezTo>
                  <a:cubicBezTo>
                    <a:pt x="392" y="595"/>
                    <a:pt x="606" y="309"/>
                    <a:pt x="916" y="131"/>
                  </a:cubicBezTo>
                  <a:cubicBezTo>
                    <a:pt x="976" y="91"/>
                    <a:pt x="935" y="1"/>
                    <a:pt x="8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4828;p52">
              <a:extLst>
                <a:ext uri="{FF2B5EF4-FFF2-40B4-BE49-F238E27FC236}">
                  <a16:creationId xmlns:a16="http://schemas.microsoft.com/office/drawing/2014/main" id="{CBE5B97E-F852-4982-BEB0-B9B930960572}"/>
                </a:ext>
              </a:extLst>
            </p:cNvPr>
            <p:cNvSpPr/>
            <p:nvPr/>
          </p:nvSpPr>
          <p:spPr>
            <a:xfrm>
              <a:off x="3364775" y="1631200"/>
              <a:ext cx="83875" cy="32000"/>
            </a:xfrm>
            <a:custGeom>
              <a:avLst/>
              <a:gdLst/>
              <a:ahLst/>
              <a:cxnLst/>
              <a:rect l="l" t="t" r="r" b="b"/>
              <a:pathLst>
                <a:path w="3355" h="1280" extrusionOk="0">
                  <a:moveTo>
                    <a:pt x="2388" y="0"/>
                  </a:moveTo>
                  <a:cubicBezTo>
                    <a:pt x="1496" y="0"/>
                    <a:pt x="517" y="473"/>
                    <a:pt x="45" y="1159"/>
                  </a:cubicBezTo>
                  <a:cubicBezTo>
                    <a:pt x="1" y="1214"/>
                    <a:pt x="59" y="1279"/>
                    <a:pt x="115" y="1279"/>
                  </a:cubicBezTo>
                  <a:cubicBezTo>
                    <a:pt x="119" y="1279"/>
                    <a:pt x="124" y="1279"/>
                    <a:pt x="128" y="1278"/>
                  </a:cubicBezTo>
                  <a:cubicBezTo>
                    <a:pt x="616" y="1111"/>
                    <a:pt x="1033" y="778"/>
                    <a:pt x="1533" y="623"/>
                  </a:cubicBezTo>
                  <a:cubicBezTo>
                    <a:pt x="2081" y="444"/>
                    <a:pt x="2605" y="421"/>
                    <a:pt x="3164" y="409"/>
                  </a:cubicBezTo>
                  <a:cubicBezTo>
                    <a:pt x="3283" y="409"/>
                    <a:pt x="3355" y="230"/>
                    <a:pt x="3236" y="170"/>
                  </a:cubicBezTo>
                  <a:cubicBezTo>
                    <a:pt x="2978" y="54"/>
                    <a:pt x="2688" y="0"/>
                    <a:pt x="238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4829;p52">
              <a:extLst>
                <a:ext uri="{FF2B5EF4-FFF2-40B4-BE49-F238E27FC236}">
                  <a16:creationId xmlns:a16="http://schemas.microsoft.com/office/drawing/2014/main" id="{D5E965CE-BD86-467A-AF4A-8DD5AF741EA4}"/>
                </a:ext>
              </a:extLst>
            </p:cNvPr>
            <p:cNvSpPr/>
            <p:nvPr/>
          </p:nvSpPr>
          <p:spPr>
            <a:xfrm>
              <a:off x="3409775" y="1650500"/>
              <a:ext cx="35300" cy="10675"/>
            </a:xfrm>
            <a:custGeom>
              <a:avLst/>
              <a:gdLst/>
              <a:ahLst/>
              <a:cxnLst/>
              <a:rect l="l" t="t" r="r" b="b"/>
              <a:pathLst>
                <a:path w="1412" h="427" extrusionOk="0">
                  <a:moveTo>
                    <a:pt x="992" y="1"/>
                  </a:moveTo>
                  <a:cubicBezTo>
                    <a:pt x="649" y="1"/>
                    <a:pt x="309" y="117"/>
                    <a:pt x="43" y="339"/>
                  </a:cubicBezTo>
                  <a:cubicBezTo>
                    <a:pt x="1" y="360"/>
                    <a:pt x="32" y="427"/>
                    <a:pt x="81" y="427"/>
                  </a:cubicBezTo>
                  <a:cubicBezTo>
                    <a:pt x="88" y="427"/>
                    <a:pt x="95" y="425"/>
                    <a:pt x="102" y="422"/>
                  </a:cubicBezTo>
                  <a:cubicBezTo>
                    <a:pt x="451" y="313"/>
                    <a:pt x="734" y="153"/>
                    <a:pt x="1089" y="153"/>
                  </a:cubicBezTo>
                  <a:cubicBezTo>
                    <a:pt x="1158" y="153"/>
                    <a:pt x="1229" y="159"/>
                    <a:pt x="1305" y="172"/>
                  </a:cubicBezTo>
                  <a:cubicBezTo>
                    <a:pt x="1376" y="172"/>
                    <a:pt x="1412" y="53"/>
                    <a:pt x="1341" y="41"/>
                  </a:cubicBezTo>
                  <a:cubicBezTo>
                    <a:pt x="1226" y="14"/>
                    <a:pt x="1109" y="1"/>
                    <a:pt x="99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4830;p52">
              <a:extLst>
                <a:ext uri="{FF2B5EF4-FFF2-40B4-BE49-F238E27FC236}">
                  <a16:creationId xmlns:a16="http://schemas.microsoft.com/office/drawing/2014/main" id="{268A3EB2-F75B-41D1-A11A-587C13E569A7}"/>
                </a:ext>
              </a:extLst>
            </p:cNvPr>
            <p:cNvSpPr/>
            <p:nvPr/>
          </p:nvSpPr>
          <p:spPr>
            <a:xfrm>
              <a:off x="3419525" y="1667000"/>
              <a:ext cx="24075" cy="12700"/>
            </a:xfrm>
            <a:custGeom>
              <a:avLst/>
              <a:gdLst/>
              <a:ahLst/>
              <a:cxnLst/>
              <a:rect l="l" t="t" r="r" b="b"/>
              <a:pathLst>
                <a:path w="963" h="508" extrusionOk="0">
                  <a:moveTo>
                    <a:pt x="867" y="1"/>
                  </a:moveTo>
                  <a:cubicBezTo>
                    <a:pt x="570" y="1"/>
                    <a:pt x="129" y="143"/>
                    <a:pt x="10" y="441"/>
                  </a:cubicBezTo>
                  <a:cubicBezTo>
                    <a:pt x="0" y="470"/>
                    <a:pt x="38" y="507"/>
                    <a:pt x="65" y="507"/>
                  </a:cubicBezTo>
                  <a:cubicBezTo>
                    <a:pt x="71" y="507"/>
                    <a:pt x="77" y="505"/>
                    <a:pt x="81" y="501"/>
                  </a:cubicBezTo>
                  <a:cubicBezTo>
                    <a:pt x="200" y="417"/>
                    <a:pt x="308" y="298"/>
                    <a:pt x="439" y="239"/>
                  </a:cubicBezTo>
                  <a:cubicBezTo>
                    <a:pt x="570" y="179"/>
                    <a:pt x="724" y="155"/>
                    <a:pt x="867" y="155"/>
                  </a:cubicBezTo>
                  <a:cubicBezTo>
                    <a:pt x="962" y="155"/>
                    <a:pt x="962" y="1"/>
                    <a:pt x="8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4831;p52">
              <a:extLst>
                <a:ext uri="{FF2B5EF4-FFF2-40B4-BE49-F238E27FC236}">
                  <a16:creationId xmlns:a16="http://schemas.microsoft.com/office/drawing/2014/main" id="{A37BAE30-301D-4654-835A-DFD02CB87314}"/>
                </a:ext>
              </a:extLst>
            </p:cNvPr>
            <p:cNvSpPr/>
            <p:nvPr/>
          </p:nvSpPr>
          <p:spPr>
            <a:xfrm>
              <a:off x="3429875" y="1682725"/>
              <a:ext cx="23750" cy="24175"/>
            </a:xfrm>
            <a:custGeom>
              <a:avLst/>
              <a:gdLst/>
              <a:ahLst/>
              <a:cxnLst/>
              <a:rect l="l" t="t" r="r" b="b"/>
              <a:pathLst>
                <a:path w="950" h="967" extrusionOk="0">
                  <a:moveTo>
                    <a:pt x="829" y="1"/>
                  </a:moveTo>
                  <a:cubicBezTo>
                    <a:pt x="799" y="1"/>
                    <a:pt x="770" y="16"/>
                    <a:pt x="751" y="50"/>
                  </a:cubicBezTo>
                  <a:cubicBezTo>
                    <a:pt x="656" y="205"/>
                    <a:pt x="501" y="348"/>
                    <a:pt x="358" y="479"/>
                  </a:cubicBezTo>
                  <a:cubicBezTo>
                    <a:pt x="239" y="586"/>
                    <a:pt x="36" y="705"/>
                    <a:pt x="13" y="884"/>
                  </a:cubicBezTo>
                  <a:cubicBezTo>
                    <a:pt x="1" y="943"/>
                    <a:pt x="36" y="967"/>
                    <a:pt x="96" y="967"/>
                  </a:cubicBezTo>
                  <a:cubicBezTo>
                    <a:pt x="275" y="943"/>
                    <a:pt x="441" y="741"/>
                    <a:pt x="572" y="622"/>
                  </a:cubicBezTo>
                  <a:cubicBezTo>
                    <a:pt x="727" y="491"/>
                    <a:pt x="846" y="324"/>
                    <a:pt x="918" y="145"/>
                  </a:cubicBezTo>
                  <a:cubicBezTo>
                    <a:pt x="950" y="65"/>
                    <a:pt x="889" y="1"/>
                    <a:pt x="82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4832;p52">
              <a:extLst>
                <a:ext uri="{FF2B5EF4-FFF2-40B4-BE49-F238E27FC236}">
                  <a16:creationId xmlns:a16="http://schemas.microsoft.com/office/drawing/2014/main" id="{EC16AF1E-C003-4712-A594-7DF776B5099B}"/>
                </a:ext>
              </a:extLst>
            </p:cNvPr>
            <p:cNvSpPr/>
            <p:nvPr/>
          </p:nvSpPr>
          <p:spPr>
            <a:xfrm>
              <a:off x="3455925" y="1707175"/>
              <a:ext cx="5825" cy="5925"/>
            </a:xfrm>
            <a:custGeom>
              <a:avLst/>
              <a:gdLst/>
              <a:ahLst/>
              <a:cxnLst/>
              <a:rect l="l" t="t" r="r" b="b"/>
              <a:pathLst>
                <a:path w="233" h="237" extrusionOk="0">
                  <a:moveTo>
                    <a:pt x="112" y="1"/>
                  </a:moveTo>
                  <a:cubicBezTo>
                    <a:pt x="54" y="1"/>
                    <a:pt x="1" y="37"/>
                    <a:pt x="30" y="108"/>
                  </a:cubicBezTo>
                  <a:cubicBezTo>
                    <a:pt x="42" y="156"/>
                    <a:pt x="42" y="203"/>
                    <a:pt x="90" y="227"/>
                  </a:cubicBezTo>
                  <a:cubicBezTo>
                    <a:pt x="96" y="233"/>
                    <a:pt x="111" y="236"/>
                    <a:pt x="126" y="236"/>
                  </a:cubicBezTo>
                  <a:cubicBezTo>
                    <a:pt x="140" y="236"/>
                    <a:pt x="155" y="233"/>
                    <a:pt x="161" y="227"/>
                  </a:cubicBezTo>
                  <a:cubicBezTo>
                    <a:pt x="185" y="203"/>
                    <a:pt x="209" y="156"/>
                    <a:pt x="221" y="108"/>
                  </a:cubicBezTo>
                  <a:cubicBezTo>
                    <a:pt x="233" y="37"/>
                    <a:pt x="170" y="1"/>
                    <a:pt x="1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4833;p52">
              <a:extLst>
                <a:ext uri="{FF2B5EF4-FFF2-40B4-BE49-F238E27FC236}">
                  <a16:creationId xmlns:a16="http://schemas.microsoft.com/office/drawing/2014/main" id="{EF7D4B87-8B46-44C6-BE09-DBD953C21B1F}"/>
                </a:ext>
              </a:extLst>
            </p:cNvPr>
            <p:cNvSpPr/>
            <p:nvPr/>
          </p:nvSpPr>
          <p:spPr>
            <a:xfrm>
              <a:off x="3402650" y="1651150"/>
              <a:ext cx="41075" cy="21050"/>
            </a:xfrm>
            <a:custGeom>
              <a:avLst/>
              <a:gdLst/>
              <a:ahLst/>
              <a:cxnLst/>
              <a:rect l="l" t="t" r="r" b="b"/>
              <a:pathLst>
                <a:path w="1643" h="842" extrusionOk="0">
                  <a:moveTo>
                    <a:pt x="1563" y="1"/>
                  </a:moveTo>
                  <a:cubicBezTo>
                    <a:pt x="1556" y="1"/>
                    <a:pt x="1549" y="2"/>
                    <a:pt x="1542" y="4"/>
                  </a:cubicBezTo>
                  <a:cubicBezTo>
                    <a:pt x="1292" y="27"/>
                    <a:pt x="1054" y="99"/>
                    <a:pt x="816" y="218"/>
                  </a:cubicBezTo>
                  <a:cubicBezTo>
                    <a:pt x="554" y="361"/>
                    <a:pt x="232" y="492"/>
                    <a:pt x="42" y="718"/>
                  </a:cubicBezTo>
                  <a:cubicBezTo>
                    <a:pt x="0" y="770"/>
                    <a:pt x="32" y="841"/>
                    <a:pt x="89" y="841"/>
                  </a:cubicBezTo>
                  <a:cubicBezTo>
                    <a:pt x="97" y="841"/>
                    <a:pt x="105" y="840"/>
                    <a:pt x="113" y="837"/>
                  </a:cubicBezTo>
                  <a:cubicBezTo>
                    <a:pt x="637" y="694"/>
                    <a:pt x="1042" y="277"/>
                    <a:pt x="1566" y="134"/>
                  </a:cubicBezTo>
                  <a:cubicBezTo>
                    <a:pt x="1643" y="124"/>
                    <a:pt x="1639" y="1"/>
                    <a:pt x="156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4834;p52">
              <a:extLst>
                <a:ext uri="{FF2B5EF4-FFF2-40B4-BE49-F238E27FC236}">
                  <a16:creationId xmlns:a16="http://schemas.microsoft.com/office/drawing/2014/main" id="{75D0E1AB-B871-40B4-A316-D6493700D840}"/>
                </a:ext>
              </a:extLst>
            </p:cNvPr>
            <p:cNvSpPr/>
            <p:nvPr/>
          </p:nvSpPr>
          <p:spPr>
            <a:xfrm>
              <a:off x="3371425" y="1637125"/>
              <a:ext cx="31725" cy="16775"/>
            </a:xfrm>
            <a:custGeom>
              <a:avLst/>
              <a:gdLst/>
              <a:ahLst/>
              <a:cxnLst/>
              <a:rect l="l" t="t" r="r" b="b"/>
              <a:pathLst>
                <a:path w="1269" h="671" extrusionOk="0">
                  <a:moveTo>
                    <a:pt x="1120" y="0"/>
                  </a:moveTo>
                  <a:cubicBezTo>
                    <a:pt x="1110" y="0"/>
                    <a:pt x="1099" y="2"/>
                    <a:pt x="1089" y="5"/>
                  </a:cubicBezTo>
                  <a:cubicBezTo>
                    <a:pt x="708" y="172"/>
                    <a:pt x="291" y="279"/>
                    <a:pt x="29" y="588"/>
                  </a:cubicBezTo>
                  <a:cubicBezTo>
                    <a:pt x="1" y="626"/>
                    <a:pt x="24" y="671"/>
                    <a:pt x="59" y="671"/>
                  </a:cubicBezTo>
                  <a:cubicBezTo>
                    <a:pt x="68" y="671"/>
                    <a:pt x="78" y="667"/>
                    <a:pt x="88" y="660"/>
                  </a:cubicBezTo>
                  <a:cubicBezTo>
                    <a:pt x="446" y="469"/>
                    <a:pt x="803" y="338"/>
                    <a:pt x="1160" y="172"/>
                  </a:cubicBezTo>
                  <a:cubicBezTo>
                    <a:pt x="1268" y="150"/>
                    <a:pt x="1219" y="0"/>
                    <a:pt x="11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4835;p52">
              <a:extLst>
                <a:ext uri="{FF2B5EF4-FFF2-40B4-BE49-F238E27FC236}">
                  <a16:creationId xmlns:a16="http://schemas.microsoft.com/office/drawing/2014/main" id="{8448D4C3-52F6-49E2-AAC1-9E9915C36E06}"/>
                </a:ext>
              </a:extLst>
            </p:cNvPr>
            <p:cNvSpPr/>
            <p:nvPr/>
          </p:nvSpPr>
          <p:spPr>
            <a:xfrm>
              <a:off x="3369750" y="1618400"/>
              <a:ext cx="39175" cy="7850"/>
            </a:xfrm>
            <a:custGeom>
              <a:avLst/>
              <a:gdLst/>
              <a:ahLst/>
              <a:cxnLst/>
              <a:rect l="l" t="t" r="r" b="b"/>
              <a:pathLst>
                <a:path w="1567" h="314" extrusionOk="0">
                  <a:moveTo>
                    <a:pt x="1307" y="1"/>
                  </a:moveTo>
                  <a:cubicBezTo>
                    <a:pt x="1169" y="1"/>
                    <a:pt x="1031" y="23"/>
                    <a:pt x="882" y="40"/>
                  </a:cubicBezTo>
                  <a:cubicBezTo>
                    <a:pt x="596" y="87"/>
                    <a:pt x="334" y="123"/>
                    <a:pt x="60" y="194"/>
                  </a:cubicBezTo>
                  <a:cubicBezTo>
                    <a:pt x="24" y="206"/>
                    <a:pt x="1" y="278"/>
                    <a:pt x="60" y="290"/>
                  </a:cubicBezTo>
                  <a:cubicBezTo>
                    <a:pt x="134" y="306"/>
                    <a:pt x="207" y="313"/>
                    <a:pt x="281" y="313"/>
                  </a:cubicBezTo>
                  <a:cubicBezTo>
                    <a:pt x="637" y="313"/>
                    <a:pt x="988" y="151"/>
                    <a:pt x="1345" y="151"/>
                  </a:cubicBezTo>
                  <a:cubicBezTo>
                    <a:pt x="1389" y="151"/>
                    <a:pt x="1433" y="153"/>
                    <a:pt x="1477" y="159"/>
                  </a:cubicBezTo>
                  <a:cubicBezTo>
                    <a:pt x="1482" y="160"/>
                    <a:pt x="1487" y="161"/>
                    <a:pt x="1492" y="161"/>
                  </a:cubicBezTo>
                  <a:cubicBezTo>
                    <a:pt x="1551" y="161"/>
                    <a:pt x="1566" y="27"/>
                    <a:pt x="1489" y="16"/>
                  </a:cubicBezTo>
                  <a:cubicBezTo>
                    <a:pt x="1427" y="5"/>
                    <a:pt x="1367" y="1"/>
                    <a:pt x="130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4836;p52">
              <a:extLst>
                <a:ext uri="{FF2B5EF4-FFF2-40B4-BE49-F238E27FC236}">
                  <a16:creationId xmlns:a16="http://schemas.microsoft.com/office/drawing/2014/main" id="{F1344E9F-3C3B-4C81-B201-6BD01FFEA367}"/>
                </a:ext>
              </a:extLst>
            </p:cNvPr>
            <p:cNvSpPr/>
            <p:nvPr/>
          </p:nvSpPr>
          <p:spPr>
            <a:xfrm>
              <a:off x="3397425" y="1613475"/>
              <a:ext cx="24350" cy="9800"/>
            </a:xfrm>
            <a:custGeom>
              <a:avLst/>
              <a:gdLst/>
              <a:ahLst/>
              <a:cxnLst/>
              <a:rect l="l" t="t" r="r" b="b"/>
              <a:pathLst>
                <a:path w="974" h="392" extrusionOk="0">
                  <a:moveTo>
                    <a:pt x="842" y="18"/>
                  </a:moveTo>
                  <a:cubicBezTo>
                    <a:pt x="842" y="18"/>
                    <a:pt x="841" y="19"/>
                    <a:pt x="839" y="23"/>
                  </a:cubicBezTo>
                  <a:lnTo>
                    <a:pt x="839" y="23"/>
                  </a:lnTo>
                  <a:cubicBezTo>
                    <a:pt x="842" y="21"/>
                    <a:pt x="843" y="18"/>
                    <a:pt x="842" y="18"/>
                  </a:cubicBezTo>
                  <a:close/>
                  <a:moveTo>
                    <a:pt x="894" y="1"/>
                  </a:moveTo>
                  <a:cubicBezTo>
                    <a:pt x="872" y="1"/>
                    <a:pt x="851" y="10"/>
                    <a:pt x="834" y="34"/>
                  </a:cubicBezTo>
                  <a:cubicBezTo>
                    <a:pt x="836" y="29"/>
                    <a:pt x="838" y="25"/>
                    <a:pt x="839" y="23"/>
                  </a:cubicBezTo>
                  <a:lnTo>
                    <a:pt x="839" y="23"/>
                  </a:lnTo>
                  <a:cubicBezTo>
                    <a:pt x="837" y="24"/>
                    <a:pt x="835" y="25"/>
                    <a:pt x="832" y="25"/>
                  </a:cubicBezTo>
                  <a:cubicBezTo>
                    <a:pt x="829" y="25"/>
                    <a:pt x="826" y="24"/>
                    <a:pt x="822" y="22"/>
                  </a:cubicBezTo>
                  <a:lnTo>
                    <a:pt x="727" y="22"/>
                  </a:lnTo>
                  <a:cubicBezTo>
                    <a:pt x="656" y="34"/>
                    <a:pt x="584" y="58"/>
                    <a:pt x="501" y="82"/>
                  </a:cubicBezTo>
                  <a:cubicBezTo>
                    <a:pt x="346" y="117"/>
                    <a:pt x="180" y="165"/>
                    <a:pt x="49" y="272"/>
                  </a:cubicBezTo>
                  <a:cubicBezTo>
                    <a:pt x="1" y="320"/>
                    <a:pt x="49" y="391"/>
                    <a:pt x="84" y="391"/>
                  </a:cubicBezTo>
                  <a:cubicBezTo>
                    <a:pt x="299" y="391"/>
                    <a:pt x="501" y="332"/>
                    <a:pt x="703" y="260"/>
                  </a:cubicBezTo>
                  <a:cubicBezTo>
                    <a:pt x="775" y="225"/>
                    <a:pt x="953" y="165"/>
                    <a:pt x="965" y="58"/>
                  </a:cubicBezTo>
                  <a:cubicBezTo>
                    <a:pt x="973" y="34"/>
                    <a:pt x="935" y="1"/>
                    <a:pt x="89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4837;p52">
              <a:extLst>
                <a:ext uri="{FF2B5EF4-FFF2-40B4-BE49-F238E27FC236}">
                  <a16:creationId xmlns:a16="http://schemas.microsoft.com/office/drawing/2014/main" id="{14682ADB-AED3-445A-AC43-A63AD4FF94F9}"/>
                </a:ext>
              </a:extLst>
            </p:cNvPr>
            <p:cNvSpPr/>
            <p:nvPr/>
          </p:nvSpPr>
          <p:spPr>
            <a:xfrm>
              <a:off x="3356050" y="1585475"/>
              <a:ext cx="104325" cy="106650"/>
            </a:xfrm>
            <a:custGeom>
              <a:avLst/>
              <a:gdLst/>
              <a:ahLst/>
              <a:cxnLst/>
              <a:rect l="l" t="t" r="r" b="b"/>
              <a:pathLst>
                <a:path w="4173" h="4266" extrusionOk="0">
                  <a:moveTo>
                    <a:pt x="444" y="1"/>
                  </a:moveTo>
                  <a:cubicBezTo>
                    <a:pt x="314" y="1"/>
                    <a:pt x="185" y="22"/>
                    <a:pt x="61" y="71"/>
                  </a:cubicBezTo>
                  <a:cubicBezTo>
                    <a:pt x="1" y="83"/>
                    <a:pt x="1" y="154"/>
                    <a:pt x="61" y="190"/>
                  </a:cubicBezTo>
                  <a:cubicBezTo>
                    <a:pt x="549" y="380"/>
                    <a:pt x="1025" y="404"/>
                    <a:pt x="1489" y="726"/>
                  </a:cubicBezTo>
                  <a:cubicBezTo>
                    <a:pt x="1906" y="999"/>
                    <a:pt x="2263" y="1345"/>
                    <a:pt x="2597" y="1738"/>
                  </a:cubicBezTo>
                  <a:cubicBezTo>
                    <a:pt x="3216" y="2476"/>
                    <a:pt x="3692" y="3345"/>
                    <a:pt x="4061" y="4238"/>
                  </a:cubicBezTo>
                  <a:cubicBezTo>
                    <a:pt x="4069" y="4257"/>
                    <a:pt x="4084" y="4265"/>
                    <a:pt x="4100" y="4265"/>
                  </a:cubicBezTo>
                  <a:cubicBezTo>
                    <a:pt x="4134" y="4265"/>
                    <a:pt x="4172" y="4230"/>
                    <a:pt x="4156" y="4190"/>
                  </a:cubicBezTo>
                  <a:cubicBezTo>
                    <a:pt x="3763" y="3178"/>
                    <a:pt x="3251" y="2178"/>
                    <a:pt x="2549" y="1345"/>
                  </a:cubicBezTo>
                  <a:cubicBezTo>
                    <a:pt x="2098" y="822"/>
                    <a:pt x="1243" y="1"/>
                    <a:pt x="44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4838;p52">
              <a:extLst>
                <a:ext uri="{FF2B5EF4-FFF2-40B4-BE49-F238E27FC236}">
                  <a16:creationId xmlns:a16="http://schemas.microsoft.com/office/drawing/2014/main" id="{76EB7F8E-77F8-404D-890B-A5D06E8DF19F}"/>
                </a:ext>
              </a:extLst>
            </p:cNvPr>
            <p:cNvSpPr/>
            <p:nvPr/>
          </p:nvSpPr>
          <p:spPr>
            <a:xfrm>
              <a:off x="3335525" y="1588750"/>
              <a:ext cx="117000" cy="120700"/>
            </a:xfrm>
            <a:custGeom>
              <a:avLst/>
              <a:gdLst/>
              <a:ahLst/>
              <a:cxnLst/>
              <a:rect l="l" t="t" r="r" b="b"/>
              <a:pathLst>
                <a:path w="4680" h="4828" extrusionOk="0">
                  <a:moveTo>
                    <a:pt x="320" y="1"/>
                  </a:moveTo>
                  <a:cubicBezTo>
                    <a:pt x="260" y="1"/>
                    <a:pt x="202" y="4"/>
                    <a:pt x="143" y="11"/>
                  </a:cubicBezTo>
                  <a:cubicBezTo>
                    <a:pt x="60" y="23"/>
                    <a:pt x="0" y="130"/>
                    <a:pt x="96" y="178"/>
                  </a:cubicBezTo>
                  <a:cubicBezTo>
                    <a:pt x="501" y="416"/>
                    <a:pt x="953" y="511"/>
                    <a:pt x="1370" y="737"/>
                  </a:cubicBezTo>
                  <a:cubicBezTo>
                    <a:pt x="1905" y="1023"/>
                    <a:pt x="2406" y="1368"/>
                    <a:pt x="2846" y="1761"/>
                  </a:cubicBezTo>
                  <a:cubicBezTo>
                    <a:pt x="3715" y="2535"/>
                    <a:pt x="4501" y="3571"/>
                    <a:pt x="4525" y="4774"/>
                  </a:cubicBezTo>
                  <a:cubicBezTo>
                    <a:pt x="4537" y="4809"/>
                    <a:pt x="4572" y="4827"/>
                    <a:pt x="4605" y="4827"/>
                  </a:cubicBezTo>
                  <a:cubicBezTo>
                    <a:pt x="4638" y="4827"/>
                    <a:pt x="4668" y="4809"/>
                    <a:pt x="4668" y="4774"/>
                  </a:cubicBezTo>
                  <a:cubicBezTo>
                    <a:pt x="4680" y="3595"/>
                    <a:pt x="3977" y="2535"/>
                    <a:pt x="3191" y="1726"/>
                  </a:cubicBezTo>
                  <a:cubicBezTo>
                    <a:pt x="2527" y="1050"/>
                    <a:pt x="1361" y="1"/>
                    <a:pt x="32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4839;p52">
              <a:extLst>
                <a:ext uri="{FF2B5EF4-FFF2-40B4-BE49-F238E27FC236}">
                  <a16:creationId xmlns:a16="http://schemas.microsoft.com/office/drawing/2014/main" id="{B58818FE-4A96-4E31-8E94-DA36F750DF7E}"/>
                </a:ext>
              </a:extLst>
            </p:cNvPr>
            <p:cNvSpPr/>
            <p:nvPr/>
          </p:nvSpPr>
          <p:spPr>
            <a:xfrm>
              <a:off x="3320950" y="1606800"/>
              <a:ext cx="98325" cy="72325"/>
            </a:xfrm>
            <a:custGeom>
              <a:avLst/>
              <a:gdLst/>
              <a:ahLst/>
              <a:cxnLst/>
              <a:rect l="l" t="t" r="r" b="b"/>
              <a:pathLst>
                <a:path w="3933" h="2893" extrusionOk="0">
                  <a:moveTo>
                    <a:pt x="140" y="1"/>
                  </a:moveTo>
                  <a:cubicBezTo>
                    <a:pt x="105" y="1"/>
                    <a:pt x="70" y="2"/>
                    <a:pt x="36" y="3"/>
                  </a:cubicBezTo>
                  <a:cubicBezTo>
                    <a:pt x="0" y="3"/>
                    <a:pt x="0" y="27"/>
                    <a:pt x="36" y="51"/>
                  </a:cubicBezTo>
                  <a:cubicBezTo>
                    <a:pt x="1357" y="349"/>
                    <a:pt x="3536" y="1337"/>
                    <a:pt x="3786" y="2849"/>
                  </a:cubicBezTo>
                  <a:cubicBezTo>
                    <a:pt x="3786" y="2880"/>
                    <a:pt x="3807" y="2893"/>
                    <a:pt x="3832" y="2893"/>
                  </a:cubicBezTo>
                  <a:cubicBezTo>
                    <a:pt x="3876" y="2893"/>
                    <a:pt x="3932" y="2854"/>
                    <a:pt x="3917" y="2801"/>
                  </a:cubicBezTo>
                  <a:cubicBezTo>
                    <a:pt x="3627" y="1396"/>
                    <a:pt x="1567" y="1"/>
                    <a:pt x="1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4840;p52">
              <a:extLst>
                <a:ext uri="{FF2B5EF4-FFF2-40B4-BE49-F238E27FC236}">
                  <a16:creationId xmlns:a16="http://schemas.microsoft.com/office/drawing/2014/main" id="{D9A7ACCD-9DB3-4972-AD13-8D8F382DED96}"/>
                </a:ext>
              </a:extLst>
            </p:cNvPr>
            <p:cNvSpPr/>
            <p:nvPr/>
          </p:nvSpPr>
          <p:spPr>
            <a:xfrm>
              <a:off x="3301300" y="1561600"/>
              <a:ext cx="85925" cy="50400"/>
            </a:xfrm>
            <a:custGeom>
              <a:avLst/>
              <a:gdLst/>
              <a:ahLst/>
              <a:cxnLst/>
              <a:rect l="l" t="t" r="r" b="b"/>
              <a:pathLst>
                <a:path w="3437" h="2016" extrusionOk="0">
                  <a:moveTo>
                    <a:pt x="363" y="0"/>
                  </a:moveTo>
                  <a:cubicBezTo>
                    <a:pt x="267" y="0"/>
                    <a:pt x="174" y="5"/>
                    <a:pt x="84" y="14"/>
                  </a:cubicBezTo>
                  <a:cubicBezTo>
                    <a:pt x="24" y="14"/>
                    <a:pt x="0" y="97"/>
                    <a:pt x="60" y="109"/>
                  </a:cubicBezTo>
                  <a:cubicBezTo>
                    <a:pt x="1179" y="359"/>
                    <a:pt x="2965" y="645"/>
                    <a:pt x="3274" y="1954"/>
                  </a:cubicBezTo>
                  <a:cubicBezTo>
                    <a:pt x="3284" y="1997"/>
                    <a:pt x="3313" y="2016"/>
                    <a:pt x="3343" y="2016"/>
                  </a:cubicBezTo>
                  <a:cubicBezTo>
                    <a:pt x="3388" y="2016"/>
                    <a:pt x="3436" y="1976"/>
                    <a:pt x="3429" y="1919"/>
                  </a:cubicBezTo>
                  <a:cubicBezTo>
                    <a:pt x="3154" y="684"/>
                    <a:pt x="1561" y="0"/>
                    <a:pt x="36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4841;p52">
              <a:extLst>
                <a:ext uri="{FF2B5EF4-FFF2-40B4-BE49-F238E27FC236}">
                  <a16:creationId xmlns:a16="http://schemas.microsoft.com/office/drawing/2014/main" id="{558B24B8-ADD2-440B-B8F3-901051F6F15A}"/>
                </a:ext>
              </a:extLst>
            </p:cNvPr>
            <p:cNvSpPr/>
            <p:nvPr/>
          </p:nvSpPr>
          <p:spPr>
            <a:xfrm>
              <a:off x="3290875" y="1578175"/>
              <a:ext cx="74150" cy="23600"/>
            </a:xfrm>
            <a:custGeom>
              <a:avLst/>
              <a:gdLst/>
              <a:ahLst/>
              <a:cxnLst/>
              <a:rect l="l" t="t" r="r" b="b"/>
              <a:pathLst>
                <a:path w="2966" h="944" extrusionOk="0">
                  <a:moveTo>
                    <a:pt x="787" y="0"/>
                  </a:moveTo>
                  <a:cubicBezTo>
                    <a:pt x="531" y="0"/>
                    <a:pt x="277" y="55"/>
                    <a:pt x="36" y="184"/>
                  </a:cubicBezTo>
                  <a:cubicBezTo>
                    <a:pt x="1" y="196"/>
                    <a:pt x="24" y="244"/>
                    <a:pt x="48" y="244"/>
                  </a:cubicBezTo>
                  <a:cubicBezTo>
                    <a:pt x="157" y="233"/>
                    <a:pt x="265" y="228"/>
                    <a:pt x="372" y="228"/>
                  </a:cubicBezTo>
                  <a:cubicBezTo>
                    <a:pt x="1255" y="228"/>
                    <a:pt x="2064" y="562"/>
                    <a:pt x="2882" y="934"/>
                  </a:cubicBezTo>
                  <a:cubicBezTo>
                    <a:pt x="2893" y="941"/>
                    <a:pt x="2904" y="944"/>
                    <a:pt x="2913" y="944"/>
                  </a:cubicBezTo>
                  <a:cubicBezTo>
                    <a:pt x="2952" y="944"/>
                    <a:pt x="2966" y="892"/>
                    <a:pt x="2918" y="863"/>
                  </a:cubicBezTo>
                  <a:cubicBezTo>
                    <a:pt x="2331" y="471"/>
                    <a:pt x="1544" y="0"/>
                    <a:pt x="78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4842;p52">
              <a:extLst>
                <a:ext uri="{FF2B5EF4-FFF2-40B4-BE49-F238E27FC236}">
                  <a16:creationId xmlns:a16="http://schemas.microsoft.com/office/drawing/2014/main" id="{476B624C-A8C0-4D2A-B194-4E2314BFEEFB}"/>
                </a:ext>
              </a:extLst>
            </p:cNvPr>
            <p:cNvSpPr/>
            <p:nvPr/>
          </p:nvSpPr>
          <p:spPr>
            <a:xfrm>
              <a:off x="3257250" y="1590575"/>
              <a:ext cx="90650" cy="24425"/>
            </a:xfrm>
            <a:custGeom>
              <a:avLst/>
              <a:gdLst/>
              <a:ahLst/>
              <a:cxnLst/>
              <a:rect l="l" t="t" r="r" b="b"/>
              <a:pathLst>
                <a:path w="3626" h="977" extrusionOk="0">
                  <a:moveTo>
                    <a:pt x="915" y="0"/>
                  </a:moveTo>
                  <a:cubicBezTo>
                    <a:pt x="622" y="0"/>
                    <a:pt x="328" y="33"/>
                    <a:pt x="36" y="105"/>
                  </a:cubicBezTo>
                  <a:cubicBezTo>
                    <a:pt x="0" y="117"/>
                    <a:pt x="12" y="176"/>
                    <a:pt x="60" y="176"/>
                  </a:cubicBezTo>
                  <a:cubicBezTo>
                    <a:pt x="183" y="169"/>
                    <a:pt x="307" y="165"/>
                    <a:pt x="430" y="165"/>
                  </a:cubicBezTo>
                  <a:cubicBezTo>
                    <a:pt x="1489" y="165"/>
                    <a:pt x="2514" y="439"/>
                    <a:pt x="3453" y="962"/>
                  </a:cubicBezTo>
                  <a:cubicBezTo>
                    <a:pt x="3469" y="972"/>
                    <a:pt x="3485" y="976"/>
                    <a:pt x="3500" y="976"/>
                  </a:cubicBezTo>
                  <a:cubicBezTo>
                    <a:pt x="3574" y="976"/>
                    <a:pt x="3626" y="869"/>
                    <a:pt x="3536" y="819"/>
                  </a:cubicBezTo>
                  <a:cubicBezTo>
                    <a:pt x="2758" y="331"/>
                    <a:pt x="1843" y="0"/>
                    <a:pt x="91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4843;p52">
              <a:extLst>
                <a:ext uri="{FF2B5EF4-FFF2-40B4-BE49-F238E27FC236}">
                  <a16:creationId xmlns:a16="http://schemas.microsoft.com/office/drawing/2014/main" id="{4D2043E3-D734-4D07-B9D3-4B0934A9901B}"/>
                </a:ext>
              </a:extLst>
            </p:cNvPr>
            <p:cNvSpPr/>
            <p:nvPr/>
          </p:nvSpPr>
          <p:spPr>
            <a:xfrm>
              <a:off x="3228975" y="1584125"/>
              <a:ext cx="94100" cy="16625"/>
            </a:xfrm>
            <a:custGeom>
              <a:avLst/>
              <a:gdLst/>
              <a:ahLst/>
              <a:cxnLst/>
              <a:rect l="l" t="t" r="r" b="b"/>
              <a:pathLst>
                <a:path w="3764" h="665" extrusionOk="0">
                  <a:moveTo>
                    <a:pt x="1317" y="0"/>
                  </a:moveTo>
                  <a:cubicBezTo>
                    <a:pt x="877" y="0"/>
                    <a:pt x="449" y="63"/>
                    <a:pt x="60" y="220"/>
                  </a:cubicBezTo>
                  <a:cubicBezTo>
                    <a:pt x="0" y="256"/>
                    <a:pt x="0" y="327"/>
                    <a:pt x="71" y="339"/>
                  </a:cubicBezTo>
                  <a:cubicBezTo>
                    <a:pt x="1274" y="434"/>
                    <a:pt x="2393" y="315"/>
                    <a:pt x="3584" y="660"/>
                  </a:cubicBezTo>
                  <a:cubicBezTo>
                    <a:pt x="3594" y="663"/>
                    <a:pt x="3604" y="665"/>
                    <a:pt x="3614" y="665"/>
                  </a:cubicBezTo>
                  <a:cubicBezTo>
                    <a:pt x="3723" y="665"/>
                    <a:pt x="3764" y="490"/>
                    <a:pt x="3643" y="446"/>
                  </a:cubicBezTo>
                  <a:cubicBezTo>
                    <a:pt x="2945" y="208"/>
                    <a:pt x="2113" y="0"/>
                    <a:pt x="13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4844;p52">
              <a:extLst>
                <a:ext uri="{FF2B5EF4-FFF2-40B4-BE49-F238E27FC236}">
                  <a16:creationId xmlns:a16="http://schemas.microsoft.com/office/drawing/2014/main" id="{4A3CEE48-059A-4646-B71D-EBC28B9A034F}"/>
                </a:ext>
              </a:extLst>
            </p:cNvPr>
            <p:cNvSpPr/>
            <p:nvPr/>
          </p:nvSpPr>
          <p:spPr>
            <a:xfrm>
              <a:off x="3235800" y="1574725"/>
              <a:ext cx="28300" cy="7400"/>
            </a:xfrm>
            <a:custGeom>
              <a:avLst/>
              <a:gdLst/>
              <a:ahLst/>
              <a:cxnLst/>
              <a:rect l="l" t="t" r="r" b="b"/>
              <a:pathLst>
                <a:path w="1132" h="296" extrusionOk="0">
                  <a:moveTo>
                    <a:pt x="977" y="1"/>
                  </a:moveTo>
                  <a:cubicBezTo>
                    <a:pt x="810" y="1"/>
                    <a:pt x="644" y="1"/>
                    <a:pt x="477" y="24"/>
                  </a:cubicBezTo>
                  <a:cubicBezTo>
                    <a:pt x="334" y="36"/>
                    <a:pt x="179" y="36"/>
                    <a:pt x="60" y="120"/>
                  </a:cubicBezTo>
                  <a:cubicBezTo>
                    <a:pt x="1" y="167"/>
                    <a:pt x="1" y="251"/>
                    <a:pt x="84" y="274"/>
                  </a:cubicBezTo>
                  <a:cubicBezTo>
                    <a:pt x="128" y="290"/>
                    <a:pt x="173" y="296"/>
                    <a:pt x="219" y="296"/>
                  </a:cubicBezTo>
                  <a:cubicBezTo>
                    <a:pt x="310" y="296"/>
                    <a:pt x="406" y="274"/>
                    <a:pt x="501" y="274"/>
                  </a:cubicBezTo>
                  <a:cubicBezTo>
                    <a:pt x="644" y="251"/>
                    <a:pt x="810" y="251"/>
                    <a:pt x="953" y="251"/>
                  </a:cubicBezTo>
                  <a:cubicBezTo>
                    <a:pt x="1132" y="239"/>
                    <a:pt x="1132" y="1"/>
                    <a:pt x="97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4845;p52">
              <a:extLst>
                <a:ext uri="{FF2B5EF4-FFF2-40B4-BE49-F238E27FC236}">
                  <a16:creationId xmlns:a16="http://schemas.microsoft.com/office/drawing/2014/main" id="{F0F03F9C-8B5B-4669-B528-544F91214DBD}"/>
                </a:ext>
              </a:extLst>
            </p:cNvPr>
            <p:cNvSpPr/>
            <p:nvPr/>
          </p:nvSpPr>
          <p:spPr>
            <a:xfrm>
              <a:off x="3301300" y="1623250"/>
              <a:ext cx="90325" cy="53675"/>
            </a:xfrm>
            <a:custGeom>
              <a:avLst/>
              <a:gdLst/>
              <a:ahLst/>
              <a:cxnLst/>
              <a:rect l="l" t="t" r="r" b="b"/>
              <a:pathLst>
                <a:path w="3613" h="2147" extrusionOk="0">
                  <a:moveTo>
                    <a:pt x="131" y="0"/>
                  </a:moveTo>
                  <a:cubicBezTo>
                    <a:pt x="123" y="0"/>
                    <a:pt x="115" y="0"/>
                    <a:pt x="107" y="0"/>
                  </a:cubicBezTo>
                  <a:cubicBezTo>
                    <a:pt x="48" y="0"/>
                    <a:pt x="0" y="96"/>
                    <a:pt x="84" y="119"/>
                  </a:cubicBezTo>
                  <a:cubicBezTo>
                    <a:pt x="1334" y="655"/>
                    <a:pt x="2620" y="1036"/>
                    <a:pt x="3513" y="2132"/>
                  </a:cubicBezTo>
                  <a:cubicBezTo>
                    <a:pt x="3526" y="2142"/>
                    <a:pt x="3541" y="2146"/>
                    <a:pt x="3554" y="2146"/>
                  </a:cubicBezTo>
                  <a:cubicBezTo>
                    <a:pt x="3587" y="2146"/>
                    <a:pt x="3613" y="2118"/>
                    <a:pt x="3596" y="2084"/>
                  </a:cubicBezTo>
                  <a:cubicBezTo>
                    <a:pt x="2969" y="972"/>
                    <a:pt x="1436" y="0"/>
                    <a:pt x="13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4846;p52">
              <a:extLst>
                <a:ext uri="{FF2B5EF4-FFF2-40B4-BE49-F238E27FC236}">
                  <a16:creationId xmlns:a16="http://schemas.microsoft.com/office/drawing/2014/main" id="{94111A86-7B9A-4C8C-AE0B-61F423631FF2}"/>
                </a:ext>
              </a:extLst>
            </p:cNvPr>
            <p:cNvSpPr/>
            <p:nvPr/>
          </p:nvSpPr>
          <p:spPr>
            <a:xfrm>
              <a:off x="3242650" y="1619900"/>
              <a:ext cx="25325" cy="4650"/>
            </a:xfrm>
            <a:custGeom>
              <a:avLst/>
              <a:gdLst/>
              <a:ahLst/>
              <a:cxnLst/>
              <a:rect l="l" t="t" r="r" b="b"/>
              <a:pathLst>
                <a:path w="1013" h="186" extrusionOk="0">
                  <a:moveTo>
                    <a:pt x="351" y="0"/>
                  </a:moveTo>
                  <a:cubicBezTo>
                    <a:pt x="245" y="0"/>
                    <a:pt x="142" y="11"/>
                    <a:pt x="48" y="39"/>
                  </a:cubicBezTo>
                  <a:cubicBezTo>
                    <a:pt x="1" y="63"/>
                    <a:pt x="1" y="122"/>
                    <a:pt x="48" y="146"/>
                  </a:cubicBezTo>
                  <a:cubicBezTo>
                    <a:pt x="144" y="175"/>
                    <a:pt x="249" y="186"/>
                    <a:pt x="359" y="186"/>
                  </a:cubicBezTo>
                  <a:cubicBezTo>
                    <a:pt x="563" y="186"/>
                    <a:pt x="779" y="150"/>
                    <a:pt x="965" y="134"/>
                  </a:cubicBezTo>
                  <a:cubicBezTo>
                    <a:pt x="1013" y="122"/>
                    <a:pt x="1013" y="63"/>
                    <a:pt x="965" y="63"/>
                  </a:cubicBezTo>
                  <a:cubicBezTo>
                    <a:pt x="777" y="39"/>
                    <a:pt x="557" y="0"/>
                    <a:pt x="35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4847;p52">
              <a:extLst>
                <a:ext uri="{FF2B5EF4-FFF2-40B4-BE49-F238E27FC236}">
                  <a16:creationId xmlns:a16="http://schemas.microsoft.com/office/drawing/2014/main" id="{16E45CC6-F0E9-4033-84E7-CCC753FFD1FD}"/>
                </a:ext>
              </a:extLst>
            </p:cNvPr>
            <p:cNvSpPr/>
            <p:nvPr/>
          </p:nvSpPr>
          <p:spPr>
            <a:xfrm>
              <a:off x="3209325" y="1614325"/>
              <a:ext cx="8050" cy="4800"/>
            </a:xfrm>
            <a:custGeom>
              <a:avLst/>
              <a:gdLst/>
              <a:ahLst/>
              <a:cxnLst/>
              <a:rect l="l" t="t" r="r" b="b"/>
              <a:pathLst>
                <a:path w="322" h="192" extrusionOk="0">
                  <a:moveTo>
                    <a:pt x="203" y="0"/>
                  </a:moveTo>
                  <a:cubicBezTo>
                    <a:pt x="167" y="0"/>
                    <a:pt x="143" y="0"/>
                    <a:pt x="107" y="12"/>
                  </a:cubicBezTo>
                  <a:cubicBezTo>
                    <a:pt x="0" y="24"/>
                    <a:pt x="0" y="179"/>
                    <a:pt x="107" y="179"/>
                  </a:cubicBezTo>
                  <a:cubicBezTo>
                    <a:pt x="143" y="179"/>
                    <a:pt x="167" y="179"/>
                    <a:pt x="203" y="191"/>
                  </a:cubicBezTo>
                  <a:cubicBezTo>
                    <a:pt x="206" y="191"/>
                    <a:pt x="209" y="191"/>
                    <a:pt x="213" y="191"/>
                  </a:cubicBezTo>
                  <a:cubicBezTo>
                    <a:pt x="322" y="191"/>
                    <a:pt x="318" y="0"/>
                    <a:pt x="20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4848;p52">
              <a:extLst>
                <a:ext uri="{FF2B5EF4-FFF2-40B4-BE49-F238E27FC236}">
                  <a16:creationId xmlns:a16="http://schemas.microsoft.com/office/drawing/2014/main" id="{23FDBCB8-5DAA-4B25-9315-F8FC94BAC92E}"/>
                </a:ext>
              </a:extLst>
            </p:cNvPr>
            <p:cNvSpPr/>
            <p:nvPr/>
          </p:nvSpPr>
          <p:spPr>
            <a:xfrm>
              <a:off x="3393075" y="1681725"/>
              <a:ext cx="24325" cy="38700"/>
            </a:xfrm>
            <a:custGeom>
              <a:avLst/>
              <a:gdLst/>
              <a:ahLst/>
              <a:cxnLst/>
              <a:rect l="l" t="t" r="r" b="b"/>
              <a:pathLst>
                <a:path w="973" h="1548" extrusionOk="0">
                  <a:moveTo>
                    <a:pt x="52" y="0"/>
                  </a:moveTo>
                  <a:cubicBezTo>
                    <a:pt x="28" y="0"/>
                    <a:pt x="1" y="35"/>
                    <a:pt x="20" y="54"/>
                  </a:cubicBezTo>
                  <a:cubicBezTo>
                    <a:pt x="401" y="531"/>
                    <a:pt x="711" y="995"/>
                    <a:pt x="949" y="1543"/>
                  </a:cubicBezTo>
                  <a:cubicBezTo>
                    <a:pt x="949" y="1546"/>
                    <a:pt x="951" y="1548"/>
                    <a:pt x="954" y="1548"/>
                  </a:cubicBezTo>
                  <a:cubicBezTo>
                    <a:pt x="961" y="1548"/>
                    <a:pt x="973" y="1539"/>
                    <a:pt x="973" y="1531"/>
                  </a:cubicBezTo>
                  <a:cubicBezTo>
                    <a:pt x="770" y="995"/>
                    <a:pt x="520" y="400"/>
                    <a:pt x="68" y="7"/>
                  </a:cubicBezTo>
                  <a:cubicBezTo>
                    <a:pt x="63" y="2"/>
                    <a:pt x="58" y="0"/>
                    <a:pt x="5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4849;p52">
              <a:extLst>
                <a:ext uri="{FF2B5EF4-FFF2-40B4-BE49-F238E27FC236}">
                  <a16:creationId xmlns:a16="http://schemas.microsoft.com/office/drawing/2014/main" id="{38AFA22B-0D66-4B70-86B9-BD4BBCF24984}"/>
                </a:ext>
              </a:extLst>
            </p:cNvPr>
            <p:cNvSpPr/>
            <p:nvPr/>
          </p:nvSpPr>
          <p:spPr>
            <a:xfrm>
              <a:off x="3436900" y="1701450"/>
              <a:ext cx="9375" cy="18100"/>
            </a:xfrm>
            <a:custGeom>
              <a:avLst/>
              <a:gdLst/>
              <a:ahLst/>
              <a:cxnLst/>
              <a:rect l="l" t="t" r="r" b="b"/>
              <a:pathLst>
                <a:path w="375" h="724" extrusionOk="0">
                  <a:moveTo>
                    <a:pt x="69" y="1"/>
                  </a:moveTo>
                  <a:cubicBezTo>
                    <a:pt x="37" y="1"/>
                    <a:pt x="1" y="26"/>
                    <a:pt x="17" y="51"/>
                  </a:cubicBezTo>
                  <a:cubicBezTo>
                    <a:pt x="89" y="254"/>
                    <a:pt x="196" y="432"/>
                    <a:pt x="196" y="635"/>
                  </a:cubicBezTo>
                  <a:cubicBezTo>
                    <a:pt x="196" y="694"/>
                    <a:pt x="241" y="724"/>
                    <a:pt x="285" y="724"/>
                  </a:cubicBezTo>
                  <a:cubicBezTo>
                    <a:pt x="330" y="724"/>
                    <a:pt x="375" y="694"/>
                    <a:pt x="375" y="635"/>
                  </a:cubicBezTo>
                  <a:cubicBezTo>
                    <a:pt x="351" y="397"/>
                    <a:pt x="267" y="170"/>
                    <a:pt x="101" y="16"/>
                  </a:cubicBezTo>
                  <a:cubicBezTo>
                    <a:pt x="94" y="5"/>
                    <a:pt x="82" y="1"/>
                    <a:pt x="6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4850;p52">
              <a:extLst>
                <a:ext uri="{FF2B5EF4-FFF2-40B4-BE49-F238E27FC236}">
                  <a16:creationId xmlns:a16="http://schemas.microsoft.com/office/drawing/2014/main" id="{3F78663F-3912-42F7-B449-924D8BB8EAA2}"/>
                </a:ext>
              </a:extLst>
            </p:cNvPr>
            <p:cNvSpPr/>
            <p:nvPr/>
          </p:nvSpPr>
          <p:spPr>
            <a:xfrm>
              <a:off x="3421775" y="1673525"/>
              <a:ext cx="23600" cy="34800"/>
            </a:xfrm>
            <a:custGeom>
              <a:avLst/>
              <a:gdLst/>
              <a:ahLst/>
              <a:cxnLst/>
              <a:rect l="l" t="t" r="r" b="b"/>
              <a:pathLst>
                <a:path w="944" h="1392" extrusionOk="0">
                  <a:moveTo>
                    <a:pt x="123" y="1"/>
                  </a:moveTo>
                  <a:cubicBezTo>
                    <a:pt x="56" y="1"/>
                    <a:pt x="0" y="76"/>
                    <a:pt x="39" y="144"/>
                  </a:cubicBezTo>
                  <a:cubicBezTo>
                    <a:pt x="229" y="561"/>
                    <a:pt x="658" y="787"/>
                    <a:pt x="706" y="1275"/>
                  </a:cubicBezTo>
                  <a:cubicBezTo>
                    <a:pt x="712" y="1353"/>
                    <a:pt x="771" y="1392"/>
                    <a:pt x="829" y="1392"/>
                  </a:cubicBezTo>
                  <a:cubicBezTo>
                    <a:pt x="887" y="1392"/>
                    <a:pt x="944" y="1353"/>
                    <a:pt x="944" y="1275"/>
                  </a:cubicBezTo>
                  <a:cubicBezTo>
                    <a:pt x="944" y="787"/>
                    <a:pt x="622" y="216"/>
                    <a:pt x="170" y="13"/>
                  </a:cubicBezTo>
                  <a:cubicBezTo>
                    <a:pt x="155" y="5"/>
                    <a:pt x="139" y="1"/>
                    <a:pt x="12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4851;p52">
              <a:extLst>
                <a:ext uri="{FF2B5EF4-FFF2-40B4-BE49-F238E27FC236}">
                  <a16:creationId xmlns:a16="http://schemas.microsoft.com/office/drawing/2014/main" id="{B1A02903-5BD7-45C2-9063-C0CBF5CB2822}"/>
                </a:ext>
              </a:extLst>
            </p:cNvPr>
            <p:cNvSpPr/>
            <p:nvPr/>
          </p:nvSpPr>
          <p:spPr>
            <a:xfrm>
              <a:off x="3364400" y="1679800"/>
              <a:ext cx="6200" cy="5800"/>
            </a:xfrm>
            <a:custGeom>
              <a:avLst/>
              <a:gdLst/>
              <a:ahLst/>
              <a:cxnLst/>
              <a:rect l="l" t="t" r="r" b="b"/>
              <a:pathLst>
                <a:path w="248" h="232" extrusionOk="0">
                  <a:moveTo>
                    <a:pt x="12" y="1"/>
                  </a:moveTo>
                  <a:cubicBezTo>
                    <a:pt x="0" y="1"/>
                    <a:pt x="0" y="1"/>
                    <a:pt x="0" y="12"/>
                  </a:cubicBezTo>
                  <a:cubicBezTo>
                    <a:pt x="72" y="84"/>
                    <a:pt x="155" y="131"/>
                    <a:pt x="203" y="227"/>
                  </a:cubicBezTo>
                  <a:cubicBezTo>
                    <a:pt x="206" y="230"/>
                    <a:pt x="211" y="231"/>
                    <a:pt x="216" y="231"/>
                  </a:cubicBezTo>
                  <a:cubicBezTo>
                    <a:pt x="230" y="231"/>
                    <a:pt x="247" y="220"/>
                    <a:pt x="238" y="203"/>
                  </a:cubicBezTo>
                  <a:cubicBezTo>
                    <a:pt x="179" y="120"/>
                    <a:pt x="84" y="60"/>
                    <a:pt x="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4852;p52">
              <a:extLst>
                <a:ext uri="{FF2B5EF4-FFF2-40B4-BE49-F238E27FC236}">
                  <a16:creationId xmlns:a16="http://schemas.microsoft.com/office/drawing/2014/main" id="{D48119B4-DB94-444F-AF19-38798B0A03DD}"/>
                </a:ext>
              </a:extLst>
            </p:cNvPr>
            <p:cNvSpPr/>
            <p:nvPr/>
          </p:nvSpPr>
          <p:spPr>
            <a:xfrm>
              <a:off x="3207350" y="1644175"/>
              <a:ext cx="108750" cy="17000"/>
            </a:xfrm>
            <a:custGeom>
              <a:avLst/>
              <a:gdLst/>
              <a:ahLst/>
              <a:cxnLst/>
              <a:rect l="l" t="t" r="r" b="b"/>
              <a:pathLst>
                <a:path w="4350" h="680" extrusionOk="0">
                  <a:moveTo>
                    <a:pt x="1985" y="1"/>
                  </a:moveTo>
                  <a:cubicBezTo>
                    <a:pt x="1217" y="1"/>
                    <a:pt x="476" y="170"/>
                    <a:pt x="32" y="592"/>
                  </a:cubicBezTo>
                  <a:cubicBezTo>
                    <a:pt x="0" y="613"/>
                    <a:pt x="24" y="680"/>
                    <a:pt x="54" y="680"/>
                  </a:cubicBezTo>
                  <a:cubicBezTo>
                    <a:pt x="59" y="680"/>
                    <a:pt x="63" y="678"/>
                    <a:pt x="67" y="675"/>
                  </a:cubicBezTo>
                  <a:cubicBezTo>
                    <a:pt x="733" y="425"/>
                    <a:pt x="1568" y="251"/>
                    <a:pt x="2384" y="251"/>
                  </a:cubicBezTo>
                  <a:cubicBezTo>
                    <a:pt x="3041" y="251"/>
                    <a:pt x="3686" y="364"/>
                    <a:pt x="4223" y="640"/>
                  </a:cubicBezTo>
                  <a:cubicBezTo>
                    <a:pt x="4227" y="640"/>
                    <a:pt x="4231" y="641"/>
                    <a:pt x="4235" y="641"/>
                  </a:cubicBezTo>
                  <a:cubicBezTo>
                    <a:pt x="4300" y="641"/>
                    <a:pt x="4349" y="554"/>
                    <a:pt x="4282" y="521"/>
                  </a:cubicBezTo>
                  <a:cubicBezTo>
                    <a:pt x="3735" y="213"/>
                    <a:pt x="2844" y="1"/>
                    <a:pt x="19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4853;p52">
              <a:extLst>
                <a:ext uri="{FF2B5EF4-FFF2-40B4-BE49-F238E27FC236}">
                  <a16:creationId xmlns:a16="http://schemas.microsoft.com/office/drawing/2014/main" id="{4013C9B8-52B6-4163-8D5D-394AF78B284F}"/>
                </a:ext>
              </a:extLst>
            </p:cNvPr>
            <p:cNvSpPr/>
            <p:nvPr/>
          </p:nvSpPr>
          <p:spPr>
            <a:xfrm>
              <a:off x="3162875" y="1669650"/>
              <a:ext cx="21925" cy="20350"/>
            </a:xfrm>
            <a:custGeom>
              <a:avLst/>
              <a:gdLst/>
              <a:ahLst/>
              <a:cxnLst/>
              <a:rect l="l" t="t" r="r" b="b"/>
              <a:pathLst>
                <a:path w="877" h="814" extrusionOk="0">
                  <a:moveTo>
                    <a:pt x="823" y="0"/>
                  </a:moveTo>
                  <a:cubicBezTo>
                    <a:pt x="819" y="0"/>
                    <a:pt x="815" y="1"/>
                    <a:pt x="810" y="2"/>
                  </a:cubicBezTo>
                  <a:cubicBezTo>
                    <a:pt x="632" y="49"/>
                    <a:pt x="406" y="121"/>
                    <a:pt x="275" y="252"/>
                  </a:cubicBezTo>
                  <a:cubicBezTo>
                    <a:pt x="156" y="371"/>
                    <a:pt x="1" y="561"/>
                    <a:pt x="48" y="764"/>
                  </a:cubicBezTo>
                  <a:cubicBezTo>
                    <a:pt x="59" y="784"/>
                    <a:pt x="96" y="814"/>
                    <a:pt x="129" y="814"/>
                  </a:cubicBezTo>
                  <a:cubicBezTo>
                    <a:pt x="134" y="814"/>
                    <a:pt x="139" y="813"/>
                    <a:pt x="144" y="811"/>
                  </a:cubicBezTo>
                  <a:cubicBezTo>
                    <a:pt x="263" y="704"/>
                    <a:pt x="334" y="549"/>
                    <a:pt x="441" y="430"/>
                  </a:cubicBezTo>
                  <a:cubicBezTo>
                    <a:pt x="560" y="287"/>
                    <a:pt x="644" y="168"/>
                    <a:pt x="822" y="73"/>
                  </a:cubicBezTo>
                  <a:cubicBezTo>
                    <a:pt x="877" y="51"/>
                    <a:pt x="862" y="0"/>
                    <a:pt x="82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4854;p52">
              <a:extLst>
                <a:ext uri="{FF2B5EF4-FFF2-40B4-BE49-F238E27FC236}">
                  <a16:creationId xmlns:a16="http://schemas.microsoft.com/office/drawing/2014/main" id="{39B03396-FD9C-4762-B4EC-8C1EA914514B}"/>
                </a:ext>
              </a:extLst>
            </p:cNvPr>
            <p:cNvSpPr/>
            <p:nvPr/>
          </p:nvSpPr>
          <p:spPr>
            <a:xfrm>
              <a:off x="3188775" y="1683975"/>
              <a:ext cx="325" cy="325"/>
            </a:xfrm>
            <a:custGeom>
              <a:avLst/>
              <a:gdLst/>
              <a:ahLst/>
              <a:cxnLst/>
              <a:rect l="l" t="t" r="r" b="b"/>
              <a:pathLst>
                <a:path w="13" h="13" extrusionOk="0">
                  <a:moveTo>
                    <a:pt x="1" y="0"/>
                  </a:moveTo>
                  <a:lnTo>
                    <a:pt x="1" y="12"/>
                  </a:lnTo>
                  <a:cubicBezTo>
                    <a:pt x="13" y="12"/>
                    <a:pt x="13" y="0"/>
                    <a:pt x="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4855;p52">
              <a:extLst>
                <a:ext uri="{FF2B5EF4-FFF2-40B4-BE49-F238E27FC236}">
                  <a16:creationId xmlns:a16="http://schemas.microsoft.com/office/drawing/2014/main" id="{7B2616ED-8FF0-4E08-84CF-F222DEEE57BC}"/>
                </a:ext>
              </a:extLst>
            </p:cNvPr>
            <p:cNvSpPr/>
            <p:nvPr/>
          </p:nvSpPr>
          <p:spPr>
            <a:xfrm>
              <a:off x="3396325" y="3194675"/>
              <a:ext cx="18100" cy="62875"/>
            </a:xfrm>
            <a:custGeom>
              <a:avLst/>
              <a:gdLst/>
              <a:ahLst/>
              <a:cxnLst/>
              <a:rect l="l" t="t" r="r" b="b"/>
              <a:pathLst>
                <a:path w="724" h="2515" extrusionOk="0">
                  <a:moveTo>
                    <a:pt x="78" y="1"/>
                  </a:moveTo>
                  <a:cubicBezTo>
                    <a:pt x="35" y="1"/>
                    <a:pt x="1" y="40"/>
                    <a:pt x="9" y="92"/>
                  </a:cubicBezTo>
                  <a:cubicBezTo>
                    <a:pt x="93" y="484"/>
                    <a:pt x="235" y="854"/>
                    <a:pt x="331" y="1258"/>
                  </a:cubicBezTo>
                  <a:cubicBezTo>
                    <a:pt x="402" y="1663"/>
                    <a:pt x="390" y="2080"/>
                    <a:pt x="485" y="2461"/>
                  </a:cubicBezTo>
                  <a:cubicBezTo>
                    <a:pt x="497" y="2497"/>
                    <a:pt x="527" y="2514"/>
                    <a:pt x="557" y="2514"/>
                  </a:cubicBezTo>
                  <a:cubicBezTo>
                    <a:pt x="587" y="2514"/>
                    <a:pt x="616" y="2497"/>
                    <a:pt x="628" y="2461"/>
                  </a:cubicBezTo>
                  <a:cubicBezTo>
                    <a:pt x="724" y="2056"/>
                    <a:pt x="640" y="1580"/>
                    <a:pt x="581" y="1187"/>
                  </a:cubicBezTo>
                  <a:cubicBezTo>
                    <a:pt x="521" y="782"/>
                    <a:pt x="450" y="318"/>
                    <a:pt x="128" y="20"/>
                  </a:cubicBezTo>
                  <a:cubicBezTo>
                    <a:pt x="112" y="7"/>
                    <a:pt x="94" y="1"/>
                    <a:pt x="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4856;p52">
              <a:extLst>
                <a:ext uri="{FF2B5EF4-FFF2-40B4-BE49-F238E27FC236}">
                  <a16:creationId xmlns:a16="http://schemas.microsoft.com/office/drawing/2014/main" id="{A7DED826-E39A-4530-9C33-0E496D825526}"/>
                </a:ext>
              </a:extLst>
            </p:cNvPr>
            <p:cNvSpPr/>
            <p:nvPr/>
          </p:nvSpPr>
          <p:spPr>
            <a:xfrm>
              <a:off x="3383850" y="3275300"/>
              <a:ext cx="30575" cy="84875"/>
            </a:xfrm>
            <a:custGeom>
              <a:avLst/>
              <a:gdLst/>
              <a:ahLst/>
              <a:cxnLst/>
              <a:rect l="l" t="t" r="r" b="b"/>
              <a:pathLst>
                <a:path w="1223" h="3395" extrusionOk="0">
                  <a:moveTo>
                    <a:pt x="1047" y="1"/>
                  </a:moveTo>
                  <a:cubicBezTo>
                    <a:pt x="1026" y="1"/>
                    <a:pt x="1008" y="16"/>
                    <a:pt x="1008" y="46"/>
                  </a:cubicBezTo>
                  <a:cubicBezTo>
                    <a:pt x="961" y="581"/>
                    <a:pt x="830" y="1177"/>
                    <a:pt x="734" y="1689"/>
                  </a:cubicBezTo>
                  <a:cubicBezTo>
                    <a:pt x="627" y="2308"/>
                    <a:pt x="377" y="2855"/>
                    <a:pt x="20" y="3344"/>
                  </a:cubicBezTo>
                  <a:cubicBezTo>
                    <a:pt x="0" y="3373"/>
                    <a:pt x="37" y="3394"/>
                    <a:pt x="64" y="3394"/>
                  </a:cubicBezTo>
                  <a:cubicBezTo>
                    <a:pt x="70" y="3394"/>
                    <a:pt x="75" y="3393"/>
                    <a:pt x="80" y="3391"/>
                  </a:cubicBezTo>
                  <a:cubicBezTo>
                    <a:pt x="961" y="2617"/>
                    <a:pt x="1223" y="1129"/>
                    <a:pt x="1104" y="46"/>
                  </a:cubicBezTo>
                  <a:cubicBezTo>
                    <a:pt x="1092" y="16"/>
                    <a:pt x="1068" y="1"/>
                    <a:pt x="104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4857;p52">
              <a:extLst>
                <a:ext uri="{FF2B5EF4-FFF2-40B4-BE49-F238E27FC236}">
                  <a16:creationId xmlns:a16="http://schemas.microsoft.com/office/drawing/2014/main" id="{975332FD-FD5A-42F5-914A-94E35B311768}"/>
                </a:ext>
              </a:extLst>
            </p:cNvPr>
            <p:cNvSpPr/>
            <p:nvPr/>
          </p:nvSpPr>
          <p:spPr>
            <a:xfrm>
              <a:off x="3415600" y="3231100"/>
              <a:ext cx="13700" cy="98300"/>
            </a:xfrm>
            <a:custGeom>
              <a:avLst/>
              <a:gdLst/>
              <a:ahLst/>
              <a:cxnLst/>
              <a:rect l="l" t="t" r="r" b="b"/>
              <a:pathLst>
                <a:path w="548" h="3932" extrusionOk="0">
                  <a:moveTo>
                    <a:pt x="172" y="0"/>
                  </a:moveTo>
                  <a:cubicBezTo>
                    <a:pt x="142" y="0"/>
                    <a:pt x="113" y="19"/>
                    <a:pt x="119" y="51"/>
                  </a:cubicBezTo>
                  <a:cubicBezTo>
                    <a:pt x="286" y="1349"/>
                    <a:pt x="0" y="2599"/>
                    <a:pt x="48" y="3873"/>
                  </a:cubicBezTo>
                  <a:cubicBezTo>
                    <a:pt x="48" y="3909"/>
                    <a:pt x="77" y="3932"/>
                    <a:pt x="106" y="3932"/>
                  </a:cubicBezTo>
                  <a:cubicBezTo>
                    <a:pt x="126" y="3932"/>
                    <a:pt x="145" y="3921"/>
                    <a:pt x="155" y="3897"/>
                  </a:cubicBezTo>
                  <a:cubicBezTo>
                    <a:pt x="429" y="2623"/>
                    <a:pt x="548" y="1290"/>
                    <a:pt x="226" y="39"/>
                  </a:cubicBezTo>
                  <a:cubicBezTo>
                    <a:pt x="221" y="13"/>
                    <a:pt x="196" y="0"/>
                    <a:pt x="1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14858;p52">
              <a:extLst>
                <a:ext uri="{FF2B5EF4-FFF2-40B4-BE49-F238E27FC236}">
                  <a16:creationId xmlns:a16="http://schemas.microsoft.com/office/drawing/2014/main" id="{67686DB4-54C2-4360-8607-94944A6E804D}"/>
                </a:ext>
              </a:extLst>
            </p:cNvPr>
            <p:cNvSpPr/>
            <p:nvPr/>
          </p:nvSpPr>
          <p:spPr>
            <a:xfrm>
              <a:off x="3405475" y="3339025"/>
              <a:ext cx="12825" cy="21475"/>
            </a:xfrm>
            <a:custGeom>
              <a:avLst/>
              <a:gdLst/>
              <a:ahLst/>
              <a:cxnLst/>
              <a:rect l="l" t="t" r="r" b="b"/>
              <a:pathLst>
                <a:path w="513" h="859" extrusionOk="0">
                  <a:moveTo>
                    <a:pt x="467" y="1"/>
                  </a:moveTo>
                  <a:cubicBezTo>
                    <a:pt x="457" y="1"/>
                    <a:pt x="446" y="4"/>
                    <a:pt x="441" y="9"/>
                  </a:cubicBezTo>
                  <a:cubicBezTo>
                    <a:pt x="358" y="128"/>
                    <a:pt x="274" y="211"/>
                    <a:pt x="203" y="318"/>
                  </a:cubicBezTo>
                  <a:cubicBezTo>
                    <a:pt x="119" y="425"/>
                    <a:pt x="60" y="545"/>
                    <a:pt x="24" y="664"/>
                  </a:cubicBezTo>
                  <a:cubicBezTo>
                    <a:pt x="0" y="723"/>
                    <a:pt x="36" y="783"/>
                    <a:pt x="60" y="806"/>
                  </a:cubicBezTo>
                  <a:cubicBezTo>
                    <a:pt x="84" y="842"/>
                    <a:pt x="108" y="842"/>
                    <a:pt x="143" y="854"/>
                  </a:cubicBezTo>
                  <a:cubicBezTo>
                    <a:pt x="155" y="857"/>
                    <a:pt x="166" y="858"/>
                    <a:pt x="179" y="858"/>
                  </a:cubicBezTo>
                  <a:cubicBezTo>
                    <a:pt x="218" y="858"/>
                    <a:pt x="259" y="843"/>
                    <a:pt x="286" y="806"/>
                  </a:cubicBezTo>
                  <a:cubicBezTo>
                    <a:pt x="393" y="699"/>
                    <a:pt x="453" y="568"/>
                    <a:pt x="477" y="437"/>
                  </a:cubicBezTo>
                  <a:cubicBezTo>
                    <a:pt x="512" y="306"/>
                    <a:pt x="489" y="152"/>
                    <a:pt x="489" y="21"/>
                  </a:cubicBezTo>
                  <a:cubicBezTo>
                    <a:pt x="496" y="7"/>
                    <a:pt x="482" y="1"/>
                    <a:pt x="4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4859;p52">
              <a:extLst>
                <a:ext uri="{FF2B5EF4-FFF2-40B4-BE49-F238E27FC236}">
                  <a16:creationId xmlns:a16="http://schemas.microsoft.com/office/drawing/2014/main" id="{5EB54ECD-4FEF-4DD0-821A-52E930CB4960}"/>
                </a:ext>
              </a:extLst>
            </p:cNvPr>
            <p:cNvSpPr/>
            <p:nvPr/>
          </p:nvSpPr>
          <p:spPr>
            <a:xfrm>
              <a:off x="3448050" y="3267075"/>
              <a:ext cx="9525" cy="47075"/>
            </a:xfrm>
            <a:custGeom>
              <a:avLst/>
              <a:gdLst/>
              <a:ahLst/>
              <a:cxnLst/>
              <a:rect l="l" t="t" r="r" b="b"/>
              <a:pathLst>
                <a:path w="381" h="1883" extrusionOk="0">
                  <a:moveTo>
                    <a:pt x="82" y="1"/>
                  </a:moveTo>
                  <a:cubicBezTo>
                    <a:pt x="64" y="1"/>
                    <a:pt x="48" y="13"/>
                    <a:pt x="48" y="41"/>
                  </a:cubicBezTo>
                  <a:cubicBezTo>
                    <a:pt x="60" y="648"/>
                    <a:pt x="48" y="1232"/>
                    <a:pt x="0" y="1827"/>
                  </a:cubicBezTo>
                  <a:cubicBezTo>
                    <a:pt x="0" y="1864"/>
                    <a:pt x="28" y="1883"/>
                    <a:pt x="58" y="1883"/>
                  </a:cubicBezTo>
                  <a:cubicBezTo>
                    <a:pt x="75" y="1883"/>
                    <a:pt x="94" y="1876"/>
                    <a:pt x="107" y="1863"/>
                  </a:cubicBezTo>
                  <a:cubicBezTo>
                    <a:pt x="381" y="1303"/>
                    <a:pt x="191" y="625"/>
                    <a:pt x="131" y="41"/>
                  </a:cubicBezTo>
                  <a:cubicBezTo>
                    <a:pt x="125" y="16"/>
                    <a:pt x="102" y="1"/>
                    <a:pt x="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4860;p52">
              <a:extLst>
                <a:ext uri="{FF2B5EF4-FFF2-40B4-BE49-F238E27FC236}">
                  <a16:creationId xmlns:a16="http://schemas.microsoft.com/office/drawing/2014/main" id="{10011101-A503-490B-9EBA-1CCA6E2850C6}"/>
                </a:ext>
              </a:extLst>
            </p:cNvPr>
            <p:cNvSpPr/>
            <p:nvPr/>
          </p:nvSpPr>
          <p:spPr>
            <a:xfrm>
              <a:off x="3433150" y="3338175"/>
              <a:ext cx="14450" cy="29300"/>
            </a:xfrm>
            <a:custGeom>
              <a:avLst/>
              <a:gdLst/>
              <a:ahLst/>
              <a:cxnLst/>
              <a:rect l="l" t="t" r="r" b="b"/>
              <a:pathLst>
                <a:path w="578" h="1172" extrusionOk="0">
                  <a:moveTo>
                    <a:pt x="464" y="1"/>
                  </a:moveTo>
                  <a:cubicBezTo>
                    <a:pt x="427" y="1"/>
                    <a:pt x="388" y="20"/>
                    <a:pt x="370" y="67"/>
                  </a:cubicBezTo>
                  <a:cubicBezTo>
                    <a:pt x="310" y="245"/>
                    <a:pt x="251" y="424"/>
                    <a:pt x="179" y="602"/>
                  </a:cubicBezTo>
                  <a:cubicBezTo>
                    <a:pt x="120" y="769"/>
                    <a:pt x="1" y="936"/>
                    <a:pt x="1" y="1102"/>
                  </a:cubicBezTo>
                  <a:cubicBezTo>
                    <a:pt x="1" y="1147"/>
                    <a:pt x="33" y="1171"/>
                    <a:pt x="70" y="1171"/>
                  </a:cubicBezTo>
                  <a:cubicBezTo>
                    <a:pt x="82" y="1171"/>
                    <a:pt x="96" y="1168"/>
                    <a:pt x="108" y="1162"/>
                  </a:cubicBezTo>
                  <a:cubicBezTo>
                    <a:pt x="251" y="1067"/>
                    <a:pt x="298" y="876"/>
                    <a:pt x="358" y="721"/>
                  </a:cubicBezTo>
                  <a:cubicBezTo>
                    <a:pt x="429" y="531"/>
                    <a:pt x="489" y="328"/>
                    <a:pt x="548" y="114"/>
                  </a:cubicBezTo>
                  <a:cubicBezTo>
                    <a:pt x="577" y="49"/>
                    <a:pt x="522" y="1"/>
                    <a:pt x="46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4861;p52">
              <a:extLst>
                <a:ext uri="{FF2B5EF4-FFF2-40B4-BE49-F238E27FC236}">
                  <a16:creationId xmlns:a16="http://schemas.microsoft.com/office/drawing/2014/main" id="{242F0D24-AC47-4E6F-A2C1-2CEC760B3374}"/>
                </a:ext>
              </a:extLst>
            </p:cNvPr>
            <p:cNvSpPr/>
            <p:nvPr/>
          </p:nvSpPr>
          <p:spPr>
            <a:xfrm>
              <a:off x="3475425" y="3280350"/>
              <a:ext cx="22050" cy="79875"/>
            </a:xfrm>
            <a:custGeom>
              <a:avLst/>
              <a:gdLst/>
              <a:ahLst/>
              <a:cxnLst/>
              <a:rect l="l" t="t" r="r" b="b"/>
              <a:pathLst>
                <a:path w="882" h="3195" extrusionOk="0">
                  <a:moveTo>
                    <a:pt x="463" y="0"/>
                  </a:moveTo>
                  <a:cubicBezTo>
                    <a:pt x="388" y="0"/>
                    <a:pt x="317" y="59"/>
                    <a:pt x="346" y="153"/>
                  </a:cubicBezTo>
                  <a:cubicBezTo>
                    <a:pt x="596" y="1225"/>
                    <a:pt x="96" y="2106"/>
                    <a:pt x="0" y="3130"/>
                  </a:cubicBezTo>
                  <a:cubicBezTo>
                    <a:pt x="0" y="3170"/>
                    <a:pt x="39" y="3194"/>
                    <a:pt x="75" y="3194"/>
                  </a:cubicBezTo>
                  <a:cubicBezTo>
                    <a:pt x="92" y="3194"/>
                    <a:pt x="108" y="3189"/>
                    <a:pt x="119" y="3177"/>
                  </a:cubicBezTo>
                  <a:cubicBezTo>
                    <a:pt x="822" y="2439"/>
                    <a:pt x="881" y="998"/>
                    <a:pt x="584" y="82"/>
                  </a:cubicBezTo>
                  <a:cubicBezTo>
                    <a:pt x="560" y="25"/>
                    <a:pt x="511" y="0"/>
                    <a:pt x="46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4862;p52">
              <a:extLst>
                <a:ext uri="{FF2B5EF4-FFF2-40B4-BE49-F238E27FC236}">
                  <a16:creationId xmlns:a16="http://schemas.microsoft.com/office/drawing/2014/main" id="{BA5B921D-274B-4972-84AE-4FD26A9AE16F}"/>
                </a:ext>
              </a:extLst>
            </p:cNvPr>
            <p:cNvSpPr/>
            <p:nvPr/>
          </p:nvSpPr>
          <p:spPr>
            <a:xfrm>
              <a:off x="3516650" y="3292650"/>
              <a:ext cx="6125" cy="35975"/>
            </a:xfrm>
            <a:custGeom>
              <a:avLst/>
              <a:gdLst/>
              <a:ahLst/>
              <a:cxnLst/>
              <a:rect l="l" t="t" r="r" b="b"/>
              <a:pathLst>
                <a:path w="245" h="1439" extrusionOk="0">
                  <a:moveTo>
                    <a:pt x="93" y="0"/>
                  </a:moveTo>
                  <a:cubicBezTo>
                    <a:pt x="45" y="0"/>
                    <a:pt x="0" y="30"/>
                    <a:pt x="6" y="90"/>
                  </a:cubicBezTo>
                  <a:cubicBezTo>
                    <a:pt x="54" y="518"/>
                    <a:pt x="18" y="959"/>
                    <a:pt x="54" y="1387"/>
                  </a:cubicBezTo>
                  <a:cubicBezTo>
                    <a:pt x="54" y="1420"/>
                    <a:pt x="79" y="1439"/>
                    <a:pt x="106" y="1439"/>
                  </a:cubicBezTo>
                  <a:cubicBezTo>
                    <a:pt x="128" y="1439"/>
                    <a:pt x="150" y="1426"/>
                    <a:pt x="161" y="1399"/>
                  </a:cubicBezTo>
                  <a:cubicBezTo>
                    <a:pt x="244" y="971"/>
                    <a:pt x="233" y="542"/>
                    <a:pt x="197" y="90"/>
                  </a:cubicBezTo>
                  <a:cubicBezTo>
                    <a:pt x="191" y="30"/>
                    <a:pt x="140" y="0"/>
                    <a:pt x="9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4863;p52">
              <a:extLst>
                <a:ext uri="{FF2B5EF4-FFF2-40B4-BE49-F238E27FC236}">
                  <a16:creationId xmlns:a16="http://schemas.microsoft.com/office/drawing/2014/main" id="{3C78BEA4-226B-491E-AC2B-1D5BB596C0AA}"/>
                </a:ext>
              </a:extLst>
            </p:cNvPr>
            <p:cNvSpPr/>
            <p:nvPr/>
          </p:nvSpPr>
          <p:spPr>
            <a:xfrm>
              <a:off x="3512425" y="3361925"/>
              <a:ext cx="1725" cy="3475"/>
            </a:xfrm>
            <a:custGeom>
              <a:avLst/>
              <a:gdLst/>
              <a:ahLst/>
              <a:cxnLst/>
              <a:rect l="l" t="t" r="r" b="b"/>
              <a:pathLst>
                <a:path w="69" h="139" extrusionOk="0">
                  <a:moveTo>
                    <a:pt x="52" y="1"/>
                  </a:moveTo>
                  <a:cubicBezTo>
                    <a:pt x="47" y="1"/>
                    <a:pt x="44" y="4"/>
                    <a:pt x="44" y="10"/>
                  </a:cubicBezTo>
                  <a:cubicBezTo>
                    <a:pt x="44" y="57"/>
                    <a:pt x="44" y="69"/>
                    <a:pt x="9" y="117"/>
                  </a:cubicBezTo>
                  <a:cubicBezTo>
                    <a:pt x="0" y="125"/>
                    <a:pt x="4" y="139"/>
                    <a:pt x="14" y="139"/>
                  </a:cubicBezTo>
                  <a:cubicBezTo>
                    <a:pt x="19" y="139"/>
                    <a:pt x="25" y="136"/>
                    <a:pt x="32" y="129"/>
                  </a:cubicBezTo>
                  <a:cubicBezTo>
                    <a:pt x="56" y="105"/>
                    <a:pt x="68" y="57"/>
                    <a:pt x="68" y="10"/>
                  </a:cubicBezTo>
                  <a:cubicBezTo>
                    <a:pt x="62" y="4"/>
                    <a:pt x="56" y="1"/>
                    <a:pt x="5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4864;p52">
              <a:extLst>
                <a:ext uri="{FF2B5EF4-FFF2-40B4-BE49-F238E27FC236}">
                  <a16:creationId xmlns:a16="http://schemas.microsoft.com/office/drawing/2014/main" id="{5EC987AD-F9A6-4495-8DCB-1F70AAA20BB5}"/>
                </a:ext>
              </a:extLst>
            </p:cNvPr>
            <p:cNvSpPr/>
            <p:nvPr/>
          </p:nvSpPr>
          <p:spPr>
            <a:xfrm>
              <a:off x="3536150" y="3294475"/>
              <a:ext cx="17275" cy="70550"/>
            </a:xfrm>
            <a:custGeom>
              <a:avLst/>
              <a:gdLst/>
              <a:ahLst/>
              <a:cxnLst/>
              <a:rect l="l" t="t" r="r" b="b"/>
              <a:pathLst>
                <a:path w="691" h="2822" extrusionOk="0">
                  <a:moveTo>
                    <a:pt x="468" y="1"/>
                  </a:moveTo>
                  <a:cubicBezTo>
                    <a:pt x="415" y="1"/>
                    <a:pt x="363" y="35"/>
                    <a:pt x="369" y="88"/>
                  </a:cubicBezTo>
                  <a:cubicBezTo>
                    <a:pt x="405" y="600"/>
                    <a:pt x="357" y="1088"/>
                    <a:pt x="274" y="1576"/>
                  </a:cubicBezTo>
                  <a:cubicBezTo>
                    <a:pt x="191" y="1969"/>
                    <a:pt x="24" y="2338"/>
                    <a:pt x="0" y="2743"/>
                  </a:cubicBezTo>
                  <a:cubicBezTo>
                    <a:pt x="0" y="2793"/>
                    <a:pt x="38" y="2821"/>
                    <a:pt x="79" y="2821"/>
                  </a:cubicBezTo>
                  <a:cubicBezTo>
                    <a:pt x="107" y="2821"/>
                    <a:pt x="136" y="2808"/>
                    <a:pt x="155" y="2779"/>
                  </a:cubicBezTo>
                  <a:cubicBezTo>
                    <a:pt x="667" y="2053"/>
                    <a:pt x="691" y="922"/>
                    <a:pt x="572" y="76"/>
                  </a:cubicBezTo>
                  <a:cubicBezTo>
                    <a:pt x="556" y="23"/>
                    <a:pt x="512" y="1"/>
                    <a:pt x="46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4865;p52">
              <a:extLst>
                <a:ext uri="{FF2B5EF4-FFF2-40B4-BE49-F238E27FC236}">
                  <a16:creationId xmlns:a16="http://schemas.microsoft.com/office/drawing/2014/main" id="{4ADF34DD-F1C7-425D-8A9B-C7DDBE2B7CDC}"/>
                </a:ext>
              </a:extLst>
            </p:cNvPr>
            <p:cNvSpPr/>
            <p:nvPr/>
          </p:nvSpPr>
          <p:spPr>
            <a:xfrm>
              <a:off x="3563950" y="3300900"/>
              <a:ext cx="13900" cy="58250"/>
            </a:xfrm>
            <a:custGeom>
              <a:avLst/>
              <a:gdLst/>
              <a:ahLst/>
              <a:cxnLst/>
              <a:rect l="l" t="t" r="r" b="b"/>
              <a:pathLst>
                <a:path w="556" h="2330" extrusionOk="0">
                  <a:moveTo>
                    <a:pt x="429" y="1"/>
                  </a:moveTo>
                  <a:cubicBezTo>
                    <a:pt x="379" y="1"/>
                    <a:pt x="329" y="30"/>
                    <a:pt x="329" y="93"/>
                  </a:cubicBezTo>
                  <a:cubicBezTo>
                    <a:pt x="353" y="510"/>
                    <a:pt x="317" y="903"/>
                    <a:pt x="234" y="1308"/>
                  </a:cubicBezTo>
                  <a:cubicBezTo>
                    <a:pt x="174" y="1641"/>
                    <a:pt x="31" y="1950"/>
                    <a:pt x="7" y="2260"/>
                  </a:cubicBezTo>
                  <a:cubicBezTo>
                    <a:pt x="0" y="2304"/>
                    <a:pt x="42" y="2329"/>
                    <a:pt x="81" y="2329"/>
                  </a:cubicBezTo>
                  <a:cubicBezTo>
                    <a:pt x="105" y="2329"/>
                    <a:pt x="129" y="2319"/>
                    <a:pt x="138" y="2296"/>
                  </a:cubicBezTo>
                  <a:cubicBezTo>
                    <a:pt x="508" y="1677"/>
                    <a:pt x="555" y="772"/>
                    <a:pt x="531" y="69"/>
                  </a:cubicBezTo>
                  <a:cubicBezTo>
                    <a:pt x="520" y="24"/>
                    <a:pt x="474" y="1"/>
                    <a:pt x="42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4866;p52">
              <a:extLst>
                <a:ext uri="{FF2B5EF4-FFF2-40B4-BE49-F238E27FC236}">
                  <a16:creationId xmlns:a16="http://schemas.microsoft.com/office/drawing/2014/main" id="{8327A746-1127-4E79-BA42-41ECCC76076C}"/>
                </a:ext>
              </a:extLst>
            </p:cNvPr>
            <p:cNvSpPr/>
            <p:nvPr/>
          </p:nvSpPr>
          <p:spPr>
            <a:xfrm>
              <a:off x="3586250" y="3263625"/>
              <a:ext cx="18675" cy="92225"/>
            </a:xfrm>
            <a:custGeom>
              <a:avLst/>
              <a:gdLst/>
              <a:ahLst/>
              <a:cxnLst/>
              <a:rect l="l" t="t" r="r" b="b"/>
              <a:pathLst>
                <a:path w="747" h="3689" extrusionOk="0">
                  <a:moveTo>
                    <a:pt x="528" y="1"/>
                  </a:moveTo>
                  <a:cubicBezTo>
                    <a:pt x="488" y="1"/>
                    <a:pt x="449" y="24"/>
                    <a:pt x="449" y="72"/>
                  </a:cubicBezTo>
                  <a:cubicBezTo>
                    <a:pt x="568" y="1322"/>
                    <a:pt x="211" y="2394"/>
                    <a:pt x="8" y="3608"/>
                  </a:cubicBezTo>
                  <a:cubicBezTo>
                    <a:pt x="1" y="3653"/>
                    <a:pt x="35" y="3688"/>
                    <a:pt x="71" y="3688"/>
                  </a:cubicBezTo>
                  <a:cubicBezTo>
                    <a:pt x="92" y="3688"/>
                    <a:pt x="114" y="3675"/>
                    <a:pt x="127" y="3644"/>
                  </a:cubicBezTo>
                  <a:cubicBezTo>
                    <a:pt x="699" y="2656"/>
                    <a:pt x="747" y="1191"/>
                    <a:pt x="616" y="72"/>
                  </a:cubicBezTo>
                  <a:cubicBezTo>
                    <a:pt x="610" y="24"/>
                    <a:pt x="568" y="1"/>
                    <a:pt x="52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4867;p52">
              <a:extLst>
                <a:ext uri="{FF2B5EF4-FFF2-40B4-BE49-F238E27FC236}">
                  <a16:creationId xmlns:a16="http://schemas.microsoft.com/office/drawing/2014/main" id="{EFFDD8E2-EFFA-41D5-8F49-C2303ECF67EF}"/>
                </a:ext>
              </a:extLst>
            </p:cNvPr>
            <p:cNvSpPr/>
            <p:nvPr/>
          </p:nvSpPr>
          <p:spPr>
            <a:xfrm>
              <a:off x="3601025" y="3276425"/>
              <a:ext cx="8225" cy="44450"/>
            </a:xfrm>
            <a:custGeom>
              <a:avLst/>
              <a:gdLst/>
              <a:ahLst/>
              <a:cxnLst/>
              <a:rect l="l" t="t" r="r" b="b"/>
              <a:pathLst>
                <a:path w="329" h="1778" extrusionOk="0">
                  <a:moveTo>
                    <a:pt x="267" y="1"/>
                  </a:moveTo>
                  <a:cubicBezTo>
                    <a:pt x="236" y="1"/>
                    <a:pt x="203" y="24"/>
                    <a:pt x="203" y="72"/>
                  </a:cubicBezTo>
                  <a:cubicBezTo>
                    <a:pt x="191" y="620"/>
                    <a:pt x="37" y="1155"/>
                    <a:pt x="1" y="1727"/>
                  </a:cubicBezTo>
                  <a:cubicBezTo>
                    <a:pt x="1" y="1760"/>
                    <a:pt x="26" y="1778"/>
                    <a:pt x="51" y="1778"/>
                  </a:cubicBezTo>
                  <a:cubicBezTo>
                    <a:pt x="71" y="1778"/>
                    <a:pt x="91" y="1766"/>
                    <a:pt x="96" y="1739"/>
                  </a:cubicBezTo>
                  <a:cubicBezTo>
                    <a:pt x="263" y="1203"/>
                    <a:pt x="322" y="632"/>
                    <a:pt x="322" y="72"/>
                  </a:cubicBezTo>
                  <a:cubicBezTo>
                    <a:pt x="328" y="24"/>
                    <a:pt x="298" y="1"/>
                    <a:pt x="2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4868;p52">
              <a:extLst>
                <a:ext uri="{FF2B5EF4-FFF2-40B4-BE49-F238E27FC236}">
                  <a16:creationId xmlns:a16="http://schemas.microsoft.com/office/drawing/2014/main" id="{6928D49F-BC90-4430-81C8-7240847C9549}"/>
                </a:ext>
              </a:extLst>
            </p:cNvPr>
            <p:cNvSpPr/>
            <p:nvPr/>
          </p:nvSpPr>
          <p:spPr>
            <a:xfrm>
              <a:off x="3316850" y="3176500"/>
              <a:ext cx="33575" cy="36200"/>
            </a:xfrm>
            <a:custGeom>
              <a:avLst/>
              <a:gdLst/>
              <a:ahLst/>
              <a:cxnLst/>
              <a:rect l="l" t="t" r="r" b="b"/>
              <a:pathLst>
                <a:path w="1343" h="1448" extrusionOk="0">
                  <a:moveTo>
                    <a:pt x="1328" y="1"/>
                  </a:moveTo>
                  <a:cubicBezTo>
                    <a:pt x="1325" y="1"/>
                    <a:pt x="1322" y="3"/>
                    <a:pt x="1319" y="9"/>
                  </a:cubicBezTo>
                  <a:cubicBezTo>
                    <a:pt x="783" y="307"/>
                    <a:pt x="200" y="807"/>
                    <a:pt x="9" y="1402"/>
                  </a:cubicBezTo>
                  <a:cubicBezTo>
                    <a:pt x="1" y="1428"/>
                    <a:pt x="29" y="1447"/>
                    <a:pt x="50" y="1447"/>
                  </a:cubicBezTo>
                  <a:cubicBezTo>
                    <a:pt x="58" y="1447"/>
                    <a:pt x="65" y="1444"/>
                    <a:pt x="69" y="1438"/>
                  </a:cubicBezTo>
                  <a:cubicBezTo>
                    <a:pt x="259" y="1200"/>
                    <a:pt x="414" y="914"/>
                    <a:pt x="616" y="676"/>
                  </a:cubicBezTo>
                  <a:cubicBezTo>
                    <a:pt x="843" y="438"/>
                    <a:pt x="1081" y="211"/>
                    <a:pt x="1343" y="21"/>
                  </a:cubicBezTo>
                  <a:cubicBezTo>
                    <a:pt x="1343" y="21"/>
                    <a:pt x="1336" y="1"/>
                    <a:pt x="132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4869;p52">
              <a:extLst>
                <a:ext uri="{FF2B5EF4-FFF2-40B4-BE49-F238E27FC236}">
                  <a16:creationId xmlns:a16="http://schemas.microsoft.com/office/drawing/2014/main" id="{4D27EE09-C8E4-4368-A55D-F106BFE73F20}"/>
                </a:ext>
              </a:extLst>
            </p:cNvPr>
            <p:cNvSpPr/>
            <p:nvPr/>
          </p:nvSpPr>
          <p:spPr>
            <a:xfrm>
              <a:off x="3274500" y="3256225"/>
              <a:ext cx="24625" cy="69850"/>
            </a:xfrm>
            <a:custGeom>
              <a:avLst/>
              <a:gdLst/>
              <a:ahLst/>
              <a:cxnLst/>
              <a:rect l="l" t="t" r="r" b="b"/>
              <a:pathLst>
                <a:path w="985" h="2794" extrusionOk="0">
                  <a:moveTo>
                    <a:pt x="925" y="0"/>
                  </a:moveTo>
                  <a:cubicBezTo>
                    <a:pt x="910" y="0"/>
                    <a:pt x="894" y="7"/>
                    <a:pt x="882" y="23"/>
                  </a:cubicBezTo>
                  <a:cubicBezTo>
                    <a:pt x="691" y="475"/>
                    <a:pt x="525" y="904"/>
                    <a:pt x="382" y="1368"/>
                  </a:cubicBezTo>
                  <a:cubicBezTo>
                    <a:pt x="227" y="1821"/>
                    <a:pt x="36" y="2273"/>
                    <a:pt x="1" y="2737"/>
                  </a:cubicBezTo>
                  <a:cubicBezTo>
                    <a:pt x="1" y="2775"/>
                    <a:pt x="33" y="2793"/>
                    <a:pt x="63" y="2793"/>
                  </a:cubicBezTo>
                  <a:cubicBezTo>
                    <a:pt x="82" y="2793"/>
                    <a:pt x="99" y="2786"/>
                    <a:pt x="108" y="2773"/>
                  </a:cubicBezTo>
                  <a:cubicBezTo>
                    <a:pt x="322" y="2380"/>
                    <a:pt x="405" y="1940"/>
                    <a:pt x="536" y="1523"/>
                  </a:cubicBezTo>
                  <a:cubicBezTo>
                    <a:pt x="691" y="1047"/>
                    <a:pt x="834" y="547"/>
                    <a:pt x="977" y="58"/>
                  </a:cubicBezTo>
                  <a:cubicBezTo>
                    <a:pt x="985" y="27"/>
                    <a:pt x="956" y="0"/>
                    <a:pt x="9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4870;p52">
              <a:extLst>
                <a:ext uri="{FF2B5EF4-FFF2-40B4-BE49-F238E27FC236}">
                  <a16:creationId xmlns:a16="http://schemas.microsoft.com/office/drawing/2014/main" id="{341AE0CC-ECB9-4910-B5C3-EC2382D996CA}"/>
                </a:ext>
              </a:extLst>
            </p:cNvPr>
            <p:cNvSpPr/>
            <p:nvPr/>
          </p:nvSpPr>
          <p:spPr>
            <a:xfrm>
              <a:off x="3268250" y="3350575"/>
              <a:ext cx="34900" cy="192125"/>
            </a:xfrm>
            <a:custGeom>
              <a:avLst/>
              <a:gdLst/>
              <a:ahLst/>
              <a:cxnLst/>
              <a:rect l="l" t="t" r="r" b="b"/>
              <a:pathLst>
                <a:path w="1396" h="7685" extrusionOk="0">
                  <a:moveTo>
                    <a:pt x="211" y="1"/>
                  </a:moveTo>
                  <a:cubicBezTo>
                    <a:pt x="170" y="1"/>
                    <a:pt x="126" y="27"/>
                    <a:pt x="120" y="83"/>
                  </a:cubicBezTo>
                  <a:cubicBezTo>
                    <a:pt x="48" y="1476"/>
                    <a:pt x="1" y="2892"/>
                    <a:pt x="167" y="4297"/>
                  </a:cubicBezTo>
                  <a:cubicBezTo>
                    <a:pt x="298" y="5428"/>
                    <a:pt x="477" y="6750"/>
                    <a:pt x="1227" y="7655"/>
                  </a:cubicBezTo>
                  <a:cubicBezTo>
                    <a:pt x="1244" y="7675"/>
                    <a:pt x="1266" y="7684"/>
                    <a:pt x="1288" y="7684"/>
                  </a:cubicBezTo>
                  <a:cubicBezTo>
                    <a:pt x="1342" y="7684"/>
                    <a:pt x="1395" y="7631"/>
                    <a:pt x="1370" y="7572"/>
                  </a:cubicBezTo>
                  <a:cubicBezTo>
                    <a:pt x="1048" y="6274"/>
                    <a:pt x="584" y="5143"/>
                    <a:pt x="465" y="3785"/>
                  </a:cubicBezTo>
                  <a:cubicBezTo>
                    <a:pt x="358" y="2547"/>
                    <a:pt x="358" y="1321"/>
                    <a:pt x="286" y="71"/>
                  </a:cubicBezTo>
                  <a:cubicBezTo>
                    <a:pt x="286" y="24"/>
                    <a:pt x="250" y="1"/>
                    <a:pt x="21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4871;p52">
              <a:extLst>
                <a:ext uri="{FF2B5EF4-FFF2-40B4-BE49-F238E27FC236}">
                  <a16:creationId xmlns:a16="http://schemas.microsoft.com/office/drawing/2014/main" id="{BA19D00F-4C69-4CD3-890D-BF8E0ABCBA61}"/>
                </a:ext>
              </a:extLst>
            </p:cNvPr>
            <p:cNvSpPr/>
            <p:nvPr/>
          </p:nvSpPr>
          <p:spPr>
            <a:xfrm>
              <a:off x="3329575" y="3181425"/>
              <a:ext cx="43025" cy="50400"/>
            </a:xfrm>
            <a:custGeom>
              <a:avLst/>
              <a:gdLst/>
              <a:ahLst/>
              <a:cxnLst/>
              <a:rect l="l" t="t" r="r" b="b"/>
              <a:pathLst>
                <a:path w="1721" h="2016" extrusionOk="0">
                  <a:moveTo>
                    <a:pt x="1670" y="1"/>
                  </a:moveTo>
                  <a:cubicBezTo>
                    <a:pt x="1665" y="1"/>
                    <a:pt x="1660" y="1"/>
                    <a:pt x="1655" y="2"/>
                  </a:cubicBezTo>
                  <a:cubicBezTo>
                    <a:pt x="893" y="407"/>
                    <a:pt x="96" y="1026"/>
                    <a:pt x="0" y="1967"/>
                  </a:cubicBezTo>
                  <a:cubicBezTo>
                    <a:pt x="0" y="2001"/>
                    <a:pt x="27" y="2015"/>
                    <a:pt x="52" y="2015"/>
                  </a:cubicBezTo>
                  <a:cubicBezTo>
                    <a:pt x="72" y="2015"/>
                    <a:pt x="90" y="2006"/>
                    <a:pt x="96" y="1991"/>
                  </a:cubicBezTo>
                  <a:cubicBezTo>
                    <a:pt x="334" y="1657"/>
                    <a:pt x="453" y="1264"/>
                    <a:pt x="703" y="943"/>
                  </a:cubicBezTo>
                  <a:cubicBezTo>
                    <a:pt x="977" y="598"/>
                    <a:pt x="1310" y="288"/>
                    <a:pt x="1667" y="62"/>
                  </a:cubicBezTo>
                  <a:cubicBezTo>
                    <a:pt x="1720" y="41"/>
                    <a:pt x="1707" y="1"/>
                    <a:pt x="167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4872;p52">
              <a:extLst>
                <a:ext uri="{FF2B5EF4-FFF2-40B4-BE49-F238E27FC236}">
                  <a16:creationId xmlns:a16="http://schemas.microsoft.com/office/drawing/2014/main" id="{DEF32DEB-7837-45B4-98DC-B0F80B0BF66F}"/>
                </a:ext>
              </a:extLst>
            </p:cNvPr>
            <p:cNvSpPr/>
            <p:nvPr/>
          </p:nvSpPr>
          <p:spPr>
            <a:xfrm>
              <a:off x="3318250" y="3245800"/>
              <a:ext cx="8725" cy="21100"/>
            </a:xfrm>
            <a:custGeom>
              <a:avLst/>
              <a:gdLst/>
              <a:ahLst/>
              <a:cxnLst/>
              <a:rect l="l" t="t" r="r" b="b"/>
              <a:pathLst>
                <a:path w="349" h="844" extrusionOk="0">
                  <a:moveTo>
                    <a:pt x="300" y="0"/>
                  </a:moveTo>
                  <a:cubicBezTo>
                    <a:pt x="284" y="0"/>
                    <a:pt x="268" y="11"/>
                    <a:pt x="263" y="35"/>
                  </a:cubicBezTo>
                  <a:cubicBezTo>
                    <a:pt x="191" y="285"/>
                    <a:pt x="37" y="523"/>
                    <a:pt x="1" y="785"/>
                  </a:cubicBezTo>
                  <a:cubicBezTo>
                    <a:pt x="1" y="817"/>
                    <a:pt x="17" y="843"/>
                    <a:pt x="38" y="843"/>
                  </a:cubicBezTo>
                  <a:cubicBezTo>
                    <a:pt x="49" y="843"/>
                    <a:pt x="60" y="837"/>
                    <a:pt x="72" y="821"/>
                  </a:cubicBezTo>
                  <a:cubicBezTo>
                    <a:pt x="215" y="594"/>
                    <a:pt x="299" y="309"/>
                    <a:pt x="334" y="59"/>
                  </a:cubicBezTo>
                  <a:cubicBezTo>
                    <a:pt x="348" y="23"/>
                    <a:pt x="325" y="0"/>
                    <a:pt x="30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4873;p52">
              <a:extLst>
                <a:ext uri="{FF2B5EF4-FFF2-40B4-BE49-F238E27FC236}">
                  <a16:creationId xmlns:a16="http://schemas.microsoft.com/office/drawing/2014/main" id="{294E16D5-0847-480E-BCF9-E77C5A391FEF}"/>
                </a:ext>
              </a:extLst>
            </p:cNvPr>
            <p:cNvSpPr/>
            <p:nvPr/>
          </p:nvSpPr>
          <p:spPr>
            <a:xfrm>
              <a:off x="3307850" y="3277850"/>
              <a:ext cx="6750" cy="19925"/>
            </a:xfrm>
            <a:custGeom>
              <a:avLst/>
              <a:gdLst/>
              <a:ahLst/>
              <a:cxnLst/>
              <a:rect l="l" t="t" r="r" b="b"/>
              <a:pathLst>
                <a:path w="270" h="797" extrusionOk="0">
                  <a:moveTo>
                    <a:pt x="228" y="1"/>
                  </a:moveTo>
                  <a:cubicBezTo>
                    <a:pt x="214" y="1"/>
                    <a:pt x="200" y="9"/>
                    <a:pt x="191" y="27"/>
                  </a:cubicBezTo>
                  <a:cubicBezTo>
                    <a:pt x="143" y="158"/>
                    <a:pt x="95" y="277"/>
                    <a:pt x="72" y="420"/>
                  </a:cubicBezTo>
                  <a:cubicBezTo>
                    <a:pt x="36" y="539"/>
                    <a:pt x="0" y="634"/>
                    <a:pt x="12" y="753"/>
                  </a:cubicBezTo>
                  <a:cubicBezTo>
                    <a:pt x="18" y="785"/>
                    <a:pt x="39" y="796"/>
                    <a:pt x="61" y="796"/>
                  </a:cubicBezTo>
                  <a:cubicBezTo>
                    <a:pt x="81" y="796"/>
                    <a:pt x="103" y="788"/>
                    <a:pt x="119" y="777"/>
                  </a:cubicBezTo>
                  <a:cubicBezTo>
                    <a:pt x="191" y="670"/>
                    <a:pt x="191" y="551"/>
                    <a:pt x="203" y="444"/>
                  </a:cubicBezTo>
                  <a:cubicBezTo>
                    <a:pt x="214" y="313"/>
                    <a:pt x="238" y="194"/>
                    <a:pt x="262" y="51"/>
                  </a:cubicBezTo>
                  <a:cubicBezTo>
                    <a:pt x="269" y="21"/>
                    <a:pt x="250" y="1"/>
                    <a:pt x="22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4874;p52">
              <a:extLst>
                <a:ext uri="{FF2B5EF4-FFF2-40B4-BE49-F238E27FC236}">
                  <a16:creationId xmlns:a16="http://schemas.microsoft.com/office/drawing/2014/main" id="{FC718981-4C5D-4304-AF71-C4A00E328549}"/>
                </a:ext>
              </a:extLst>
            </p:cNvPr>
            <p:cNvSpPr/>
            <p:nvPr/>
          </p:nvSpPr>
          <p:spPr>
            <a:xfrm>
              <a:off x="3298325" y="3322625"/>
              <a:ext cx="4175" cy="20725"/>
            </a:xfrm>
            <a:custGeom>
              <a:avLst/>
              <a:gdLst/>
              <a:ahLst/>
              <a:cxnLst/>
              <a:rect l="l" t="t" r="r" b="b"/>
              <a:pathLst>
                <a:path w="167" h="829" extrusionOk="0">
                  <a:moveTo>
                    <a:pt x="79" y="1"/>
                  </a:moveTo>
                  <a:cubicBezTo>
                    <a:pt x="39" y="1"/>
                    <a:pt x="0" y="28"/>
                    <a:pt x="0" y="81"/>
                  </a:cubicBezTo>
                  <a:cubicBezTo>
                    <a:pt x="0" y="319"/>
                    <a:pt x="0" y="546"/>
                    <a:pt x="36" y="784"/>
                  </a:cubicBezTo>
                  <a:cubicBezTo>
                    <a:pt x="42" y="814"/>
                    <a:pt x="63" y="828"/>
                    <a:pt x="85" y="828"/>
                  </a:cubicBezTo>
                  <a:cubicBezTo>
                    <a:pt x="107" y="828"/>
                    <a:pt x="131" y="814"/>
                    <a:pt x="143" y="784"/>
                  </a:cubicBezTo>
                  <a:cubicBezTo>
                    <a:pt x="167" y="546"/>
                    <a:pt x="167" y="319"/>
                    <a:pt x="167" y="81"/>
                  </a:cubicBezTo>
                  <a:cubicBezTo>
                    <a:pt x="161" y="28"/>
                    <a:pt x="119" y="1"/>
                    <a:pt x="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4875;p52">
              <a:extLst>
                <a:ext uri="{FF2B5EF4-FFF2-40B4-BE49-F238E27FC236}">
                  <a16:creationId xmlns:a16="http://schemas.microsoft.com/office/drawing/2014/main" id="{9265EDDA-DF32-4A16-BB6C-4C0693090646}"/>
                </a:ext>
              </a:extLst>
            </p:cNvPr>
            <p:cNvSpPr/>
            <p:nvPr/>
          </p:nvSpPr>
          <p:spPr>
            <a:xfrm>
              <a:off x="3290275" y="3367650"/>
              <a:ext cx="28775" cy="146075"/>
            </a:xfrm>
            <a:custGeom>
              <a:avLst/>
              <a:gdLst/>
              <a:ahLst/>
              <a:cxnLst/>
              <a:rect l="l" t="t" r="r" b="b"/>
              <a:pathLst>
                <a:path w="1151" h="5843" extrusionOk="0">
                  <a:moveTo>
                    <a:pt x="292" y="1"/>
                  </a:moveTo>
                  <a:cubicBezTo>
                    <a:pt x="266" y="1"/>
                    <a:pt x="239" y="19"/>
                    <a:pt x="239" y="54"/>
                  </a:cubicBezTo>
                  <a:cubicBezTo>
                    <a:pt x="167" y="1174"/>
                    <a:pt x="1" y="2305"/>
                    <a:pt x="84" y="3436"/>
                  </a:cubicBezTo>
                  <a:cubicBezTo>
                    <a:pt x="144" y="4162"/>
                    <a:pt x="310" y="5400"/>
                    <a:pt x="1001" y="5829"/>
                  </a:cubicBezTo>
                  <a:cubicBezTo>
                    <a:pt x="1015" y="5839"/>
                    <a:pt x="1031" y="5843"/>
                    <a:pt x="1045" y="5843"/>
                  </a:cubicBezTo>
                  <a:cubicBezTo>
                    <a:pt x="1102" y="5843"/>
                    <a:pt x="1151" y="5779"/>
                    <a:pt x="1132" y="5722"/>
                  </a:cubicBezTo>
                  <a:cubicBezTo>
                    <a:pt x="1013" y="5305"/>
                    <a:pt x="739" y="4948"/>
                    <a:pt x="644" y="4507"/>
                  </a:cubicBezTo>
                  <a:cubicBezTo>
                    <a:pt x="501" y="3972"/>
                    <a:pt x="441" y="3424"/>
                    <a:pt x="417" y="2900"/>
                  </a:cubicBezTo>
                  <a:cubicBezTo>
                    <a:pt x="370" y="1947"/>
                    <a:pt x="406" y="1007"/>
                    <a:pt x="346" y="54"/>
                  </a:cubicBezTo>
                  <a:cubicBezTo>
                    <a:pt x="346" y="19"/>
                    <a:pt x="319" y="1"/>
                    <a:pt x="29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4876;p52">
              <a:extLst>
                <a:ext uri="{FF2B5EF4-FFF2-40B4-BE49-F238E27FC236}">
                  <a16:creationId xmlns:a16="http://schemas.microsoft.com/office/drawing/2014/main" id="{74F9C80B-71F3-4202-868E-D1EA4C6962FC}"/>
                </a:ext>
              </a:extLst>
            </p:cNvPr>
            <p:cNvSpPr/>
            <p:nvPr/>
          </p:nvSpPr>
          <p:spPr>
            <a:xfrm>
              <a:off x="3346925" y="3200925"/>
              <a:ext cx="37475" cy="51300"/>
            </a:xfrm>
            <a:custGeom>
              <a:avLst/>
              <a:gdLst/>
              <a:ahLst/>
              <a:cxnLst/>
              <a:rect l="l" t="t" r="r" b="b"/>
              <a:pathLst>
                <a:path w="1499" h="2052" extrusionOk="0">
                  <a:moveTo>
                    <a:pt x="1364" y="1"/>
                  </a:moveTo>
                  <a:cubicBezTo>
                    <a:pt x="1353" y="1"/>
                    <a:pt x="1342" y="3"/>
                    <a:pt x="1330" y="8"/>
                  </a:cubicBezTo>
                  <a:cubicBezTo>
                    <a:pt x="973" y="139"/>
                    <a:pt x="735" y="449"/>
                    <a:pt x="556" y="782"/>
                  </a:cubicBezTo>
                  <a:cubicBezTo>
                    <a:pt x="354" y="1151"/>
                    <a:pt x="128" y="1568"/>
                    <a:pt x="9" y="1973"/>
                  </a:cubicBezTo>
                  <a:cubicBezTo>
                    <a:pt x="0" y="2015"/>
                    <a:pt x="34" y="2052"/>
                    <a:pt x="72" y="2052"/>
                  </a:cubicBezTo>
                  <a:cubicBezTo>
                    <a:pt x="87" y="2052"/>
                    <a:pt x="102" y="2046"/>
                    <a:pt x="116" y="2032"/>
                  </a:cubicBezTo>
                  <a:cubicBezTo>
                    <a:pt x="616" y="1508"/>
                    <a:pt x="699" y="532"/>
                    <a:pt x="1414" y="199"/>
                  </a:cubicBezTo>
                  <a:cubicBezTo>
                    <a:pt x="1499" y="156"/>
                    <a:pt x="1451" y="1"/>
                    <a:pt x="136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4877;p52">
              <a:extLst>
                <a:ext uri="{FF2B5EF4-FFF2-40B4-BE49-F238E27FC236}">
                  <a16:creationId xmlns:a16="http://schemas.microsoft.com/office/drawing/2014/main" id="{8841E734-160B-46FF-A9EE-8F72060F2226}"/>
                </a:ext>
              </a:extLst>
            </p:cNvPr>
            <p:cNvSpPr/>
            <p:nvPr/>
          </p:nvSpPr>
          <p:spPr>
            <a:xfrm>
              <a:off x="3320050" y="3269825"/>
              <a:ext cx="24325" cy="249200"/>
            </a:xfrm>
            <a:custGeom>
              <a:avLst/>
              <a:gdLst/>
              <a:ahLst/>
              <a:cxnLst/>
              <a:rect l="l" t="t" r="r" b="b"/>
              <a:pathLst>
                <a:path w="973" h="9968" extrusionOk="0">
                  <a:moveTo>
                    <a:pt x="925" y="0"/>
                  </a:moveTo>
                  <a:cubicBezTo>
                    <a:pt x="911" y="0"/>
                    <a:pt x="898" y="8"/>
                    <a:pt x="893" y="26"/>
                  </a:cubicBezTo>
                  <a:cubicBezTo>
                    <a:pt x="191" y="1455"/>
                    <a:pt x="0" y="3217"/>
                    <a:pt x="36" y="4789"/>
                  </a:cubicBezTo>
                  <a:cubicBezTo>
                    <a:pt x="60" y="5658"/>
                    <a:pt x="60" y="6491"/>
                    <a:pt x="155" y="7361"/>
                  </a:cubicBezTo>
                  <a:cubicBezTo>
                    <a:pt x="262" y="8194"/>
                    <a:pt x="358" y="9075"/>
                    <a:pt x="548" y="9885"/>
                  </a:cubicBezTo>
                  <a:cubicBezTo>
                    <a:pt x="565" y="9940"/>
                    <a:pt x="617" y="9967"/>
                    <a:pt x="667" y="9967"/>
                  </a:cubicBezTo>
                  <a:cubicBezTo>
                    <a:pt x="725" y="9967"/>
                    <a:pt x="781" y="9931"/>
                    <a:pt x="774" y="9861"/>
                  </a:cubicBezTo>
                  <a:cubicBezTo>
                    <a:pt x="667" y="9087"/>
                    <a:pt x="477" y="8373"/>
                    <a:pt x="429" y="7599"/>
                  </a:cubicBezTo>
                  <a:cubicBezTo>
                    <a:pt x="381" y="6742"/>
                    <a:pt x="227" y="5896"/>
                    <a:pt x="203" y="5039"/>
                  </a:cubicBezTo>
                  <a:cubicBezTo>
                    <a:pt x="203" y="4277"/>
                    <a:pt x="286" y="3491"/>
                    <a:pt x="369" y="2729"/>
                  </a:cubicBezTo>
                  <a:cubicBezTo>
                    <a:pt x="477" y="1777"/>
                    <a:pt x="727" y="955"/>
                    <a:pt x="965" y="50"/>
                  </a:cubicBezTo>
                  <a:cubicBezTo>
                    <a:pt x="972" y="21"/>
                    <a:pt x="948" y="0"/>
                    <a:pt x="9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4878;p52">
              <a:extLst>
                <a:ext uri="{FF2B5EF4-FFF2-40B4-BE49-F238E27FC236}">
                  <a16:creationId xmlns:a16="http://schemas.microsoft.com/office/drawing/2014/main" id="{8A6CE76C-8E73-41B5-B1D7-4519974768B8}"/>
                </a:ext>
              </a:extLst>
            </p:cNvPr>
            <p:cNvSpPr/>
            <p:nvPr/>
          </p:nvSpPr>
          <p:spPr>
            <a:xfrm>
              <a:off x="3346525" y="3236100"/>
              <a:ext cx="40300" cy="94900"/>
            </a:xfrm>
            <a:custGeom>
              <a:avLst/>
              <a:gdLst/>
              <a:ahLst/>
              <a:cxnLst/>
              <a:rect l="l" t="t" r="r" b="b"/>
              <a:pathLst>
                <a:path w="1612" h="3796" extrusionOk="0">
                  <a:moveTo>
                    <a:pt x="1540" y="1"/>
                  </a:moveTo>
                  <a:cubicBezTo>
                    <a:pt x="1527" y="1"/>
                    <a:pt x="1513" y="6"/>
                    <a:pt x="1501" y="18"/>
                  </a:cubicBezTo>
                  <a:cubicBezTo>
                    <a:pt x="453" y="875"/>
                    <a:pt x="84" y="2471"/>
                    <a:pt x="1" y="3757"/>
                  </a:cubicBezTo>
                  <a:cubicBezTo>
                    <a:pt x="1" y="3778"/>
                    <a:pt x="27" y="3795"/>
                    <a:pt x="50" y="3795"/>
                  </a:cubicBezTo>
                  <a:cubicBezTo>
                    <a:pt x="65" y="3795"/>
                    <a:pt x="80" y="3788"/>
                    <a:pt x="84" y="3769"/>
                  </a:cubicBezTo>
                  <a:cubicBezTo>
                    <a:pt x="549" y="2506"/>
                    <a:pt x="632" y="1149"/>
                    <a:pt x="1585" y="90"/>
                  </a:cubicBezTo>
                  <a:cubicBezTo>
                    <a:pt x="1611" y="45"/>
                    <a:pt x="1578" y="1"/>
                    <a:pt x="15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4879;p52">
              <a:extLst>
                <a:ext uri="{FF2B5EF4-FFF2-40B4-BE49-F238E27FC236}">
                  <a16:creationId xmlns:a16="http://schemas.microsoft.com/office/drawing/2014/main" id="{8CEE3C10-C29B-4DCA-A1AC-120D5B2D55BE}"/>
                </a:ext>
              </a:extLst>
            </p:cNvPr>
            <p:cNvSpPr/>
            <p:nvPr/>
          </p:nvSpPr>
          <p:spPr>
            <a:xfrm>
              <a:off x="3340575" y="3356075"/>
              <a:ext cx="23250" cy="159350"/>
            </a:xfrm>
            <a:custGeom>
              <a:avLst/>
              <a:gdLst/>
              <a:ahLst/>
              <a:cxnLst/>
              <a:rect l="l" t="t" r="r" b="b"/>
              <a:pathLst>
                <a:path w="930" h="6374" extrusionOk="0">
                  <a:moveTo>
                    <a:pt x="214" y="1"/>
                  </a:moveTo>
                  <a:cubicBezTo>
                    <a:pt x="172" y="1"/>
                    <a:pt x="132" y="31"/>
                    <a:pt x="132" y="89"/>
                  </a:cubicBezTo>
                  <a:cubicBezTo>
                    <a:pt x="25" y="2232"/>
                    <a:pt x="1" y="4292"/>
                    <a:pt x="751" y="6339"/>
                  </a:cubicBezTo>
                  <a:cubicBezTo>
                    <a:pt x="761" y="6364"/>
                    <a:pt x="780" y="6374"/>
                    <a:pt x="799" y="6374"/>
                  </a:cubicBezTo>
                  <a:cubicBezTo>
                    <a:pt x="828" y="6374"/>
                    <a:pt x="858" y="6351"/>
                    <a:pt x="858" y="6316"/>
                  </a:cubicBezTo>
                  <a:cubicBezTo>
                    <a:pt x="930" y="5339"/>
                    <a:pt x="501" y="4327"/>
                    <a:pt x="429" y="3339"/>
                  </a:cubicBezTo>
                  <a:cubicBezTo>
                    <a:pt x="334" y="2256"/>
                    <a:pt x="358" y="1184"/>
                    <a:pt x="310" y="101"/>
                  </a:cubicBezTo>
                  <a:cubicBezTo>
                    <a:pt x="304" y="34"/>
                    <a:pt x="258" y="1"/>
                    <a:pt x="2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4880;p52">
              <a:extLst>
                <a:ext uri="{FF2B5EF4-FFF2-40B4-BE49-F238E27FC236}">
                  <a16:creationId xmlns:a16="http://schemas.microsoft.com/office/drawing/2014/main" id="{1D50F791-C3A3-4939-8A5A-093B982CEF8B}"/>
                </a:ext>
              </a:extLst>
            </p:cNvPr>
            <p:cNvSpPr/>
            <p:nvPr/>
          </p:nvSpPr>
          <p:spPr>
            <a:xfrm>
              <a:off x="3366775" y="3375025"/>
              <a:ext cx="16100" cy="92575"/>
            </a:xfrm>
            <a:custGeom>
              <a:avLst/>
              <a:gdLst/>
              <a:ahLst/>
              <a:cxnLst/>
              <a:rect l="l" t="t" r="r" b="b"/>
              <a:pathLst>
                <a:path w="644" h="3703" extrusionOk="0">
                  <a:moveTo>
                    <a:pt x="557" y="1"/>
                  </a:moveTo>
                  <a:cubicBezTo>
                    <a:pt x="532" y="1"/>
                    <a:pt x="510" y="14"/>
                    <a:pt x="501" y="45"/>
                  </a:cubicBezTo>
                  <a:cubicBezTo>
                    <a:pt x="60" y="1069"/>
                    <a:pt x="1" y="2581"/>
                    <a:pt x="382" y="3641"/>
                  </a:cubicBezTo>
                  <a:cubicBezTo>
                    <a:pt x="392" y="3684"/>
                    <a:pt x="425" y="3702"/>
                    <a:pt x="457" y="3702"/>
                  </a:cubicBezTo>
                  <a:cubicBezTo>
                    <a:pt x="497" y="3702"/>
                    <a:pt x="536" y="3675"/>
                    <a:pt x="536" y="3629"/>
                  </a:cubicBezTo>
                  <a:cubicBezTo>
                    <a:pt x="584" y="3034"/>
                    <a:pt x="465" y="2450"/>
                    <a:pt x="477" y="1855"/>
                  </a:cubicBezTo>
                  <a:cubicBezTo>
                    <a:pt x="477" y="1260"/>
                    <a:pt x="596" y="676"/>
                    <a:pt x="644" y="81"/>
                  </a:cubicBezTo>
                  <a:cubicBezTo>
                    <a:pt x="644" y="36"/>
                    <a:pt x="597" y="1"/>
                    <a:pt x="55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4881;p52">
              <a:extLst>
                <a:ext uri="{FF2B5EF4-FFF2-40B4-BE49-F238E27FC236}">
                  <a16:creationId xmlns:a16="http://schemas.microsoft.com/office/drawing/2014/main" id="{F36EEE38-B77D-4F94-90A7-F7B0AD5985DC}"/>
                </a:ext>
              </a:extLst>
            </p:cNvPr>
            <p:cNvSpPr/>
            <p:nvPr/>
          </p:nvSpPr>
          <p:spPr>
            <a:xfrm>
              <a:off x="3378275" y="3486125"/>
              <a:ext cx="10250" cy="21225"/>
            </a:xfrm>
            <a:custGeom>
              <a:avLst/>
              <a:gdLst/>
              <a:ahLst/>
              <a:cxnLst/>
              <a:rect l="l" t="t" r="r" b="b"/>
              <a:pathLst>
                <a:path w="410" h="849" extrusionOk="0">
                  <a:moveTo>
                    <a:pt x="105" y="1"/>
                  </a:moveTo>
                  <a:cubicBezTo>
                    <a:pt x="55" y="1"/>
                    <a:pt x="0" y="51"/>
                    <a:pt x="17" y="102"/>
                  </a:cubicBezTo>
                  <a:cubicBezTo>
                    <a:pt x="53" y="221"/>
                    <a:pt x="76" y="328"/>
                    <a:pt x="124" y="447"/>
                  </a:cubicBezTo>
                  <a:cubicBezTo>
                    <a:pt x="172" y="566"/>
                    <a:pt x="219" y="685"/>
                    <a:pt x="243" y="804"/>
                  </a:cubicBezTo>
                  <a:cubicBezTo>
                    <a:pt x="249" y="834"/>
                    <a:pt x="279" y="849"/>
                    <a:pt x="309" y="849"/>
                  </a:cubicBezTo>
                  <a:cubicBezTo>
                    <a:pt x="338" y="849"/>
                    <a:pt x="368" y="834"/>
                    <a:pt x="374" y="804"/>
                  </a:cubicBezTo>
                  <a:cubicBezTo>
                    <a:pt x="410" y="661"/>
                    <a:pt x="410" y="518"/>
                    <a:pt x="362" y="387"/>
                  </a:cubicBezTo>
                  <a:cubicBezTo>
                    <a:pt x="315" y="245"/>
                    <a:pt x="243" y="149"/>
                    <a:pt x="160" y="30"/>
                  </a:cubicBezTo>
                  <a:cubicBezTo>
                    <a:pt x="146" y="9"/>
                    <a:pt x="126" y="1"/>
                    <a:pt x="10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4882;p52">
              <a:extLst>
                <a:ext uri="{FF2B5EF4-FFF2-40B4-BE49-F238E27FC236}">
                  <a16:creationId xmlns:a16="http://schemas.microsoft.com/office/drawing/2014/main" id="{10F05C54-56C6-4DF3-9CA0-FC7067B9CB5C}"/>
                </a:ext>
              </a:extLst>
            </p:cNvPr>
            <p:cNvSpPr/>
            <p:nvPr/>
          </p:nvSpPr>
          <p:spPr>
            <a:xfrm>
              <a:off x="3406950" y="3384625"/>
              <a:ext cx="13125" cy="120475"/>
            </a:xfrm>
            <a:custGeom>
              <a:avLst/>
              <a:gdLst/>
              <a:ahLst/>
              <a:cxnLst/>
              <a:rect l="l" t="t" r="r" b="b"/>
              <a:pathLst>
                <a:path w="525" h="4819" extrusionOk="0">
                  <a:moveTo>
                    <a:pt x="190" y="0"/>
                  </a:moveTo>
                  <a:cubicBezTo>
                    <a:pt x="183" y="0"/>
                    <a:pt x="174" y="6"/>
                    <a:pt x="168" y="18"/>
                  </a:cubicBezTo>
                  <a:cubicBezTo>
                    <a:pt x="1" y="792"/>
                    <a:pt x="37" y="1590"/>
                    <a:pt x="37" y="2376"/>
                  </a:cubicBezTo>
                  <a:cubicBezTo>
                    <a:pt x="49" y="3173"/>
                    <a:pt x="25" y="4019"/>
                    <a:pt x="322" y="4757"/>
                  </a:cubicBezTo>
                  <a:cubicBezTo>
                    <a:pt x="334" y="4797"/>
                    <a:pt x="368" y="4818"/>
                    <a:pt x="399" y="4818"/>
                  </a:cubicBezTo>
                  <a:cubicBezTo>
                    <a:pt x="434" y="4818"/>
                    <a:pt x="465" y="4794"/>
                    <a:pt x="465" y="4745"/>
                  </a:cubicBezTo>
                  <a:cubicBezTo>
                    <a:pt x="525" y="3912"/>
                    <a:pt x="358" y="3078"/>
                    <a:pt x="334" y="2245"/>
                  </a:cubicBezTo>
                  <a:cubicBezTo>
                    <a:pt x="299" y="1507"/>
                    <a:pt x="346" y="745"/>
                    <a:pt x="203" y="18"/>
                  </a:cubicBezTo>
                  <a:cubicBezTo>
                    <a:pt x="203" y="6"/>
                    <a:pt x="197" y="0"/>
                    <a:pt x="1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4883;p52">
              <a:extLst>
                <a:ext uri="{FF2B5EF4-FFF2-40B4-BE49-F238E27FC236}">
                  <a16:creationId xmlns:a16="http://schemas.microsoft.com/office/drawing/2014/main" id="{660FB6DA-CD2A-4FB7-B2B7-05D9D5406D71}"/>
                </a:ext>
              </a:extLst>
            </p:cNvPr>
            <p:cNvSpPr/>
            <p:nvPr/>
          </p:nvSpPr>
          <p:spPr>
            <a:xfrm>
              <a:off x="3435825" y="3369700"/>
              <a:ext cx="23875" cy="119100"/>
            </a:xfrm>
            <a:custGeom>
              <a:avLst/>
              <a:gdLst/>
              <a:ahLst/>
              <a:cxnLst/>
              <a:rect l="l" t="t" r="r" b="b"/>
              <a:pathLst>
                <a:path w="955" h="4764" extrusionOk="0">
                  <a:moveTo>
                    <a:pt x="808" y="0"/>
                  </a:moveTo>
                  <a:cubicBezTo>
                    <a:pt x="779" y="0"/>
                    <a:pt x="746" y="18"/>
                    <a:pt x="727" y="56"/>
                  </a:cubicBezTo>
                  <a:cubicBezTo>
                    <a:pt x="168" y="1473"/>
                    <a:pt x="1" y="3318"/>
                    <a:pt x="691" y="4699"/>
                  </a:cubicBezTo>
                  <a:cubicBezTo>
                    <a:pt x="714" y="4745"/>
                    <a:pt x="752" y="4764"/>
                    <a:pt x="789" y="4764"/>
                  </a:cubicBezTo>
                  <a:cubicBezTo>
                    <a:pt x="870" y="4764"/>
                    <a:pt x="954" y="4677"/>
                    <a:pt x="906" y="4580"/>
                  </a:cubicBezTo>
                  <a:cubicBezTo>
                    <a:pt x="156" y="3294"/>
                    <a:pt x="560" y="1484"/>
                    <a:pt x="870" y="103"/>
                  </a:cubicBezTo>
                  <a:cubicBezTo>
                    <a:pt x="891" y="39"/>
                    <a:pt x="853" y="0"/>
                    <a:pt x="80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4884;p52">
              <a:extLst>
                <a:ext uri="{FF2B5EF4-FFF2-40B4-BE49-F238E27FC236}">
                  <a16:creationId xmlns:a16="http://schemas.microsoft.com/office/drawing/2014/main" id="{60B42E80-6638-4CA0-9579-1E94BD1C8DF1}"/>
                </a:ext>
              </a:extLst>
            </p:cNvPr>
            <p:cNvSpPr/>
            <p:nvPr/>
          </p:nvSpPr>
          <p:spPr>
            <a:xfrm>
              <a:off x="3467375" y="3385000"/>
              <a:ext cx="15850" cy="72850"/>
            </a:xfrm>
            <a:custGeom>
              <a:avLst/>
              <a:gdLst/>
              <a:ahLst/>
              <a:cxnLst/>
              <a:rect l="l" t="t" r="r" b="b"/>
              <a:pathLst>
                <a:path w="634" h="2914" extrusionOk="0">
                  <a:moveTo>
                    <a:pt x="508" y="0"/>
                  </a:moveTo>
                  <a:cubicBezTo>
                    <a:pt x="488" y="0"/>
                    <a:pt x="470" y="12"/>
                    <a:pt x="465" y="39"/>
                  </a:cubicBezTo>
                  <a:cubicBezTo>
                    <a:pt x="287" y="849"/>
                    <a:pt x="1" y="2158"/>
                    <a:pt x="525" y="2885"/>
                  </a:cubicBezTo>
                  <a:cubicBezTo>
                    <a:pt x="535" y="2904"/>
                    <a:pt x="557" y="2914"/>
                    <a:pt x="578" y="2914"/>
                  </a:cubicBezTo>
                  <a:cubicBezTo>
                    <a:pt x="607" y="2914"/>
                    <a:pt x="634" y="2895"/>
                    <a:pt x="620" y="2861"/>
                  </a:cubicBezTo>
                  <a:cubicBezTo>
                    <a:pt x="596" y="2408"/>
                    <a:pt x="477" y="1992"/>
                    <a:pt x="465" y="1551"/>
                  </a:cubicBezTo>
                  <a:cubicBezTo>
                    <a:pt x="441" y="1051"/>
                    <a:pt x="489" y="563"/>
                    <a:pt x="561" y="75"/>
                  </a:cubicBezTo>
                  <a:cubicBezTo>
                    <a:pt x="575" y="31"/>
                    <a:pt x="540" y="0"/>
                    <a:pt x="50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4885;p52">
              <a:extLst>
                <a:ext uri="{FF2B5EF4-FFF2-40B4-BE49-F238E27FC236}">
                  <a16:creationId xmlns:a16="http://schemas.microsoft.com/office/drawing/2014/main" id="{BB86C3DB-11EE-4D92-89F1-8BB3AD27A591}"/>
                </a:ext>
              </a:extLst>
            </p:cNvPr>
            <p:cNvSpPr/>
            <p:nvPr/>
          </p:nvSpPr>
          <p:spPr>
            <a:xfrm>
              <a:off x="3482575" y="3463050"/>
              <a:ext cx="5975" cy="4800"/>
            </a:xfrm>
            <a:custGeom>
              <a:avLst/>
              <a:gdLst/>
              <a:ahLst/>
              <a:cxnLst/>
              <a:rect l="l" t="t" r="r" b="b"/>
              <a:pathLst>
                <a:path w="239" h="192" extrusionOk="0">
                  <a:moveTo>
                    <a:pt x="119" y="1"/>
                  </a:moveTo>
                  <a:cubicBezTo>
                    <a:pt x="0" y="1"/>
                    <a:pt x="0" y="191"/>
                    <a:pt x="119" y="191"/>
                  </a:cubicBezTo>
                  <a:cubicBezTo>
                    <a:pt x="238" y="191"/>
                    <a:pt x="238" y="1"/>
                    <a:pt x="11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4886;p52">
              <a:extLst>
                <a:ext uri="{FF2B5EF4-FFF2-40B4-BE49-F238E27FC236}">
                  <a16:creationId xmlns:a16="http://schemas.microsoft.com/office/drawing/2014/main" id="{ED662166-9C73-4F05-9050-EA53E22888B1}"/>
                </a:ext>
              </a:extLst>
            </p:cNvPr>
            <p:cNvSpPr/>
            <p:nvPr/>
          </p:nvSpPr>
          <p:spPr>
            <a:xfrm>
              <a:off x="3506675" y="3385675"/>
              <a:ext cx="10450" cy="60950"/>
            </a:xfrm>
            <a:custGeom>
              <a:avLst/>
              <a:gdLst/>
              <a:ahLst/>
              <a:cxnLst/>
              <a:rect l="l" t="t" r="r" b="b"/>
              <a:pathLst>
                <a:path w="418" h="2438" extrusionOk="0">
                  <a:moveTo>
                    <a:pt x="69" y="0"/>
                  </a:moveTo>
                  <a:cubicBezTo>
                    <a:pt x="57" y="0"/>
                    <a:pt x="42" y="12"/>
                    <a:pt x="36" y="36"/>
                  </a:cubicBezTo>
                  <a:cubicBezTo>
                    <a:pt x="1" y="453"/>
                    <a:pt x="24" y="845"/>
                    <a:pt x="48" y="1262"/>
                  </a:cubicBezTo>
                  <a:cubicBezTo>
                    <a:pt x="84" y="1619"/>
                    <a:pt x="60" y="2012"/>
                    <a:pt x="179" y="2369"/>
                  </a:cubicBezTo>
                  <a:cubicBezTo>
                    <a:pt x="199" y="2409"/>
                    <a:pt x="247" y="2437"/>
                    <a:pt x="289" y="2437"/>
                  </a:cubicBezTo>
                  <a:cubicBezTo>
                    <a:pt x="323" y="2437"/>
                    <a:pt x="352" y="2418"/>
                    <a:pt x="358" y="2369"/>
                  </a:cubicBezTo>
                  <a:cubicBezTo>
                    <a:pt x="417" y="2036"/>
                    <a:pt x="334" y="1738"/>
                    <a:pt x="262" y="1417"/>
                  </a:cubicBezTo>
                  <a:cubicBezTo>
                    <a:pt x="155" y="953"/>
                    <a:pt x="84" y="512"/>
                    <a:pt x="84" y="36"/>
                  </a:cubicBezTo>
                  <a:cubicBezTo>
                    <a:pt x="90" y="12"/>
                    <a:pt x="81" y="0"/>
                    <a:pt x="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4887;p52">
              <a:extLst>
                <a:ext uri="{FF2B5EF4-FFF2-40B4-BE49-F238E27FC236}">
                  <a16:creationId xmlns:a16="http://schemas.microsoft.com/office/drawing/2014/main" id="{99A40AD9-1D69-4D68-BB87-E8135E38D4AC}"/>
                </a:ext>
              </a:extLst>
            </p:cNvPr>
            <p:cNvSpPr/>
            <p:nvPr/>
          </p:nvSpPr>
          <p:spPr>
            <a:xfrm>
              <a:off x="3540600" y="3384325"/>
              <a:ext cx="7475" cy="33725"/>
            </a:xfrm>
            <a:custGeom>
              <a:avLst/>
              <a:gdLst/>
              <a:ahLst/>
              <a:cxnLst/>
              <a:rect l="l" t="t" r="r" b="b"/>
              <a:pathLst>
                <a:path w="299" h="1349" extrusionOk="0">
                  <a:moveTo>
                    <a:pt x="154" y="1"/>
                  </a:moveTo>
                  <a:cubicBezTo>
                    <a:pt x="114" y="1"/>
                    <a:pt x="72" y="30"/>
                    <a:pt x="72" y="90"/>
                  </a:cubicBezTo>
                  <a:cubicBezTo>
                    <a:pt x="60" y="304"/>
                    <a:pt x="60" y="530"/>
                    <a:pt x="48" y="757"/>
                  </a:cubicBezTo>
                  <a:cubicBezTo>
                    <a:pt x="37" y="947"/>
                    <a:pt x="1" y="1126"/>
                    <a:pt x="72" y="1304"/>
                  </a:cubicBezTo>
                  <a:cubicBezTo>
                    <a:pt x="90" y="1334"/>
                    <a:pt x="120" y="1349"/>
                    <a:pt x="150" y="1349"/>
                  </a:cubicBezTo>
                  <a:cubicBezTo>
                    <a:pt x="179" y="1349"/>
                    <a:pt x="209" y="1334"/>
                    <a:pt x="227" y="1304"/>
                  </a:cubicBezTo>
                  <a:cubicBezTo>
                    <a:pt x="299" y="1126"/>
                    <a:pt x="275" y="947"/>
                    <a:pt x="251" y="757"/>
                  </a:cubicBezTo>
                  <a:cubicBezTo>
                    <a:pt x="239" y="530"/>
                    <a:pt x="239" y="304"/>
                    <a:pt x="227" y="90"/>
                  </a:cubicBezTo>
                  <a:cubicBezTo>
                    <a:pt x="233" y="30"/>
                    <a:pt x="194" y="1"/>
                    <a:pt x="15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4888;p52">
              <a:extLst>
                <a:ext uri="{FF2B5EF4-FFF2-40B4-BE49-F238E27FC236}">
                  <a16:creationId xmlns:a16="http://schemas.microsoft.com/office/drawing/2014/main" id="{C66ED438-6D9A-46EE-93C6-DC6EBEA66FC9}"/>
                </a:ext>
              </a:extLst>
            </p:cNvPr>
            <p:cNvSpPr/>
            <p:nvPr/>
          </p:nvSpPr>
          <p:spPr>
            <a:xfrm>
              <a:off x="3560300" y="3391700"/>
              <a:ext cx="12775" cy="27325"/>
            </a:xfrm>
            <a:custGeom>
              <a:avLst/>
              <a:gdLst/>
              <a:ahLst/>
              <a:cxnLst/>
              <a:rect l="l" t="t" r="r" b="b"/>
              <a:pathLst>
                <a:path w="511" h="1093" extrusionOk="0">
                  <a:moveTo>
                    <a:pt x="126" y="0"/>
                  </a:moveTo>
                  <a:cubicBezTo>
                    <a:pt x="62" y="0"/>
                    <a:pt x="1" y="49"/>
                    <a:pt x="22" y="128"/>
                  </a:cubicBezTo>
                  <a:cubicBezTo>
                    <a:pt x="58" y="307"/>
                    <a:pt x="106" y="473"/>
                    <a:pt x="142" y="664"/>
                  </a:cubicBezTo>
                  <a:cubicBezTo>
                    <a:pt x="153" y="807"/>
                    <a:pt x="153" y="938"/>
                    <a:pt x="225" y="1057"/>
                  </a:cubicBezTo>
                  <a:cubicBezTo>
                    <a:pt x="243" y="1081"/>
                    <a:pt x="270" y="1093"/>
                    <a:pt x="295" y="1093"/>
                  </a:cubicBezTo>
                  <a:cubicBezTo>
                    <a:pt x="320" y="1093"/>
                    <a:pt x="344" y="1081"/>
                    <a:pt x="356" y="1057"/>
                  </a:cubicBezTo>
                  <a:cubicBezTo>
                    <a:pt x="511" y="771"/>
                    <a:pt x="332" y="343"/>
                    <a:pt x="237" y="69"/>
                  </a:cubicBezTo>
                  <a:cubicBezTo>
                    <a:pt x="213" y="21"/>
                    <a:pt x="169" y="0"/>
                    <a:pt x="12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4889;p52">
              <a:extLst>
                <a:ext uri="{FF2B5EF4-FFF2-40B4-BE49-F238E27FC236}">
                  <a16:creationId xmlns:a16="http://schemas.microsoft.com/office/drawing/2014/main" id="{87CCDD9E-7BCF-4686-A6D7-249C83B47F06}"/>
                </a:ext>
              </a:extLst>
            </p:cNvPr>
            <p:cNvSpPr/>
            <p:nvPr/>
          </p:nvSpPr>
          <p:spPr>
            <a:xfrm>
              <a:off x="3577225" y="3399500"/>
              <a:ext cx="10725" cy="11325"/>
            </a:xfrm>
            <a:custGeom>
              <a:avLst/>
              <a:gdLst/>
              <a:ahLst/>
              <a:cxnLst/>
              <a:rect l="l" t="t" r="r" b="b"/>
              <a:pathLst>
                <a:path w="429" h="453" extrusionOk="0">
                  <a:moveTo>
                    <a:pt x="193" y="1"/>
                  </a:moveTo>
                  <a:cubicBezTo>
                    <a:pt x="155" y="1"/>
                    <a:pt x="117" y="14"/>
                    <a:pt x="84" y="42"/>
                  </a:cubicBezTo>
                  <a:cubicBezTo>
                    <a:pt x="12" y="90"/>
                    <a:pt x="0" y="221"/>
                    <a:pt x="72" y="292"/>
                  </a:cubicBezTo>
                  <a:cubicBezTo>
                    <a:pt x="96" y="328"/>
                    <a:pt x="96" y="340"/>
                    <a:pt x="119" y="376"/>
                  </a:cubicBezTo>
                  <a:cubicBezTo>
                    <a:pt x="145" y="421"/>
                    <a:pt x="203" y="452"/>
                    <a:pt x="259" y="452"/>
                  </a:cubicBezTo>
                  <a:cubicBezTo>
                    <a:pt x="307" y="452"/>
                    <a:pt x="354" y="430"/>
                    <a:pt x="381" y="376"/>
                  </a:cubicBezTo>
                  <a:cubicBezTo>
                    <a:pt x="429" y="269"/>
                    <a:pt x="417" y="173"/>
                    <a:pt x="346" y="90"/>
                  </a:cubicBezTo>
                  <a:cubicBezTo>
                    <a:pt x="310" y="32"/>
                    <a:pt x="252" y="1"/>
                    <a:pt x="19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4890;p52">
              <a:extLst>
                <a:ext uri="{FF2B5EF4-FFF2-40B4-BE49-F238E27FC236}">
                  <a16:creationId xmlns:a16="http://schemas.microsoft.com/office/drawing/2014/main" id="{092FBD11-7EB6-4AF0-9D4E-BEBE649860EF}"/>
                </a:ext>
              </a:extLst>
            </p:cNvPr>
            <p:cNvSpPr/>
            <p:nvPr/>
          </p:nvSpPr>
          <p:spPr>
            <a:xfrm>
              <a:off x="3320400" y="3172775"/>
              <a:ext cx="70225" cy="48350"/>
            </a:xfrm>
            <a:custGeom>
              <a:avLst/>
              <a:gdLst/>
              <a:ahLst/>
              <a:cxnLst/>
              <a:rect l="l" t="t" r="r" b="b"/>
              <a:pathLst>
                <a:path w="2809" h="1934" extrusionOk="0">
                  <a:moveTo>
                    <a:pt x="540" y="0"/>
                  </a:moveTo>
                  <a:cubicBezTo>
                    <a:pt x="346" y="0"/>
                    <a:pt x="168" y="42"/>
                    <a:pt x="34" y="146"/>
                  </a:cubicBezTo>
                  <a:cubicBezTo>
                    <a:pt x="1" y="179"/>
                    <a:pt x="29" y="243"/>
                    <a:pt x="62" y="243"/>
                  </a:cubicBezTo>
                  <a:cubicBezTo>
                    <a:pt x="64" y="243"/>
                    <a:pt x="67" y="242"/>
                    <a:pt x="70" y="241"/>
                  </a:cubicBezTo>
                  <a:cubicBezTo>
                    <a:pt x="170" y="229"/>
                    <a:pt x="264" y="223"/>
                    <a:pt x="353" y="223"/>
                  </a:cubicBezTo>
                  <a:cubicBezTo>
                    <a:pt x="784" y="223"/>
                    <a:pt x="1110" y="362"/>
                    <a:pt x="1534" y="598"/>
                  </a:cubicBezTo>
                  <a:cubicBezTo>
                    <a:pt x="1963" y="848"/>
                    <a:pt x="2630" y="1313"/>
                    <a:pt x="2618" y="1861"/>
                  </a:cubicBezTo>
                  <a:cubicBezTo>
                    <a:pt x="2624" y="1910"/>
                    <a:pt x="2655" y="1934"/>
                    <a:pt x="2686" y="1934"/>
                  </a:cubicBezTo>
                  <a:cubicBezTo>
                    <a:pt x="2715" y="1934"/>
                    <a:pt x="2743" y="1913"/>
                    <a:pt x="2749" y="1872"/>
                  </a:cubicBezTo>
                  <a:cubicBezTo>
                    <a:pt x="2808" y="1206"/>
                    <a:pt x="2260" y="706"/>
                    <a:pt x="1737" y="372"/>
                  </a:cubicBezTo>
                  <a:cubicBezTo>
                    <a:pt x="1466" y="200"/>
                    <a:pt x="966" y="0"/>
                    <a:pt x="54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4891;p52">
              <a:extLst>
                <a:ext uri="{FF2B5EF4-FFF2-40B4-BE49-F238E27FC236}">
                  <a16:creationId xmlns:a16="http://schemas.microsoft.com/office/drawing/2014/main" id="{C2326D7D-C7F0-47F1-B52F-AC0628D7C57E}"/>
                </a:ext>
              </a:extLst>
            </p:cNvPr>
            <p:cNvSpPr/>
            <p:nvPr/>
          </p:nvSpPr>
          <p:spPr>
            <a:xfrm>
              <a:off x="3306350" y="3185025"/>
              <a:ext cx="76700" cy="42425"/>
            </a:xfrm>
            <a:custGeom>
              <a:avLst/>
              <a:gdLst/>
              <a:ahLst/>
              <a:cxnLst/>
              <a:rect l="l" t="t" r="r" b="b"/>
              <a:pathLst>
                <a:path w="3068" h="1697" extrusionOk="0">
                  <a:moveTo>
                    <a:pt x="94" y="1"/>
                  </a:moveTo>
                  <a:cubicBezTo>
                    <a:pt x="71" y="1"/>
                    <a:pt x="48" y="1"/>
                    <a:pt x="24" y="1"/>
                  </a:cubicBezTo>
                  <a:cubicBezTo>
                    <a:pt x="1" y="1"/>
                    <a:pt x="1" y="49"/>
                    <a:pt x="24" y="49"/>
                  </a:cubicBezTo>
                  <a:cubicBezTo>
                    <a:pt x="1167" y="216"/>
                    <a:pt x="2334" y="704"/>
                    <a:pt x="3013" y="1680"/>
                  </a:cubicBezTo>
                  <a:cubicBezTo>
                    <a:pt x="3024" y="1691"/>
                    <a:pt x="3037" y="1697"/>
                    <a:pt x="3047" y="1697"/>
                  </a:cubicBezTo>
                  <a:cubicBezTo>
                    <a:pt x="3059" y="1697"/>
                    <a:pt x="3067" y="1688"/>
                    <a:pt x="3061" y="1668"/>
                  </a:cubicBezTo>
                  <a:cubicBezTo>
                    <a:pt x="2652" y="560"/>
                    <a:pt x="1216" y="1"/>
                    <a:pt x="9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4892;p52">
              <a:extLst>
                <a:ext uri="{FF2B5EF4-FFF2-40B4-BE49-F238E27FC236}">
                  <a16:creationId xmlns:a16="http://schemas.microsoft.com/office/drawing/2014/main" id="{6FB6B87A-F9FD-472D-8817-7F28D7AF7A9D}"/>
                </a:ext>
              </a:extLst>
            </p:cNvPr>
            <p:cNvSpPr/>
            <p:nvPr/>
          </p:nvSpPr>
          <p:spPr>
            <a:xfrm>
              <a:off x="3299800" y="3199725"/>
              <a:ext cx="96700" cy="78525"/>
            </a:xfrm>
            <a:custGeom>
              <a:avLst/>
              <a:gdLst/>
              <a:ahLst/>
              <a:cxnLst/>
              <a:rect l="l" t="t" r="r" b="b"/>
              <a:pathLst>
                <a:path w="3868" h="3141" extrusionOk="0">
                  <a:moveTo>
                    <a:pt x="624" y="0"/>
                  </a:moveTo>
                  <a:cubicBezTo>
                    <a:pt x="444" y="0"/>
                    <a:pt x="264" y="15"/>
                    <a:pt x="84" y="44"/>
                  </a:cubicBezTo>
                  <a:cubicBezTo>
                    <a:pt x="1" y="56"/>
                    <a:pt x="1" y="175"/>
                    <a:pt x="84" y="187"/>
                  </a:cubicBezTo>
                  <a:cubicBezTo>
                    <a:pt x="953" y="354"/>
                    <a:pt x="1834" y="390"/>
                    <a:pt x="2537" y="985"/>
                  </a:cubicBezTo>
                  <a:cubicBezTo>
                    <a:pt x="3144" y="1497"/>
                    <a:pt x="3680" y="2259"/>
                    <a:pt x="3727" y="3080"/>
                  </a:cubicBezTo>
                  <a:cubicBezTo>
                    <a:pt x="3740" y="3119"/>
                    <a:pt x="3774" y="3140"/>
                    <a:pt x="3802" y="3140"/>
                  </a:cubicBezTo>
                  <a:cubicBezTo>
                    <a:pt x="3826" y="3140"/>
                    <a:pt x="3846" y="3125"/>
                    <a:pt x="3846" y="3092"/>
                  </a:cubicBezTo>
                  <a:cubicBezTo>
                    <a:pt x="3868" y="1274"/>
                    <a:pt x="2304" y="0"/>
                    <a:pt x="6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4893;p52">
              <a:extLst>
                <a:ext uri="{FF2B5EF4-FFF2-40B4-BE49-F238E27FC236}">
                  <a16:creationId xmlns:a16="http://schemas.microsoft.com/office/drawing/2014/main" id="{E449CB05-2782-4ED4-A61B-DC54A8BC0929}"/>
                </a:ext>
              </a:extLst>
            </p:cNvPr>
            <p:cNvSpPr/>
            <p:nvPr/>
          </p:nvSpPr>
          <p:spPr>
            <a:xfrm>
              <a:off x="3366775" y="3245750"/>
              <a:ext cx="33325" cy="48775"/>
            </a:xfrm>
            <a:custGeom>
              <a:avLst/>
              <a:gdLst/>
              <a:ahLst/>
              <a:cxnLst/>
              <a:rect l="l" t="t" r="r" b="b"/>
              <a:pathLst>
                <a:path w="1333" h="1951" extrusionOk="0">
                  <a:moveTo>
                    <a:pt x="132" y="0"/>
                  </a:moveTo>
                  <a:cubicBezTo>
                    <a:pt x="124" y="0"/>
                    <a:pt x="116" y="1"/>
                    <a:pt x="108" y="1"/>
                  </a:cubicBezTo>
                  <a:cubicBezTo>
                    <a:pt x="60" y="1"/>
                    <a:pt x="1" y="49"/>
                    <a:pt x="24" y="96"/>
                  </a:cubicBezTo>
                  <a:cubicBezTo>
                    <a:pt x="48" y="394"/>
                    <a:pt x="405" y="644"/>
                    <a:pt x="572" y="894"/>
                  </a:cubicBezTo>
                  <a:cubicBezTo>
                    <a:pt x="775" y="1228"/>
                    <a:pt x="977" y="1549"/>
                    <a:pt x="1156" y="1894"/>
                  </a:cubicBezTo>
                  <a:cubicBezTo>
                    <a:pt x="1169" y="1934"/>
                    <a:pt x="1198" y="1951"/>
                    <a:pt x="1228" y="1951"/>
                  </a:cubicBezTo>
                  <a:cubicBezTo>
                    <a:pt x="1280" y="1951"/>
                    <a:pt x="1333" y="1902"/>
                    <a:pt x="1310" y="1835"/>
                  </a:cubicBezTo>
                  <a:cubicBezTo>
                    <a:pt x="1167" y="1442"/>
                    <a:pt x="1048" y="1049"/>
                    <a:pt x="822" y="692"/>
                  </a:cubicBezTo>
                  <a:cubicBezTo>
                    <a:pt x="694" y="448"/>
                    <a:pt x="453" y="0"/>
                    <a:pt x="13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4894;p52">
              <a:extLst>
                <a:ext uri="{FF2B5EF4-FFF2-40B4-BE49-F238E27FC236}">
                  <a16:creationId xmlns:a16="http://schemas.microsoft.com/office/drawing/2014/main" id="{38FED380-A36A-4665-AC74-4DA086E56D76}"/>
                </a:ext>
              </a:extLst>
            </p:cNvPr>
            <p:cNvSpPr/>
            <p:nvPr/>
          </p:nvSpPr>
          <p:spPr>
            <a:xfrm>
              <a:off x="3278675" y="3226050"/>
              <a:ext cx="76100" cy="17425"/>
            </a:xfrm>
            <a:custGeom>
              <a:avLst/>
              <a:gdLst/>
              <a:ahLst/>
              <a:cxnLst/>
              <a:rect l="l" t="t" r="r" b="b"/>
              <a:pathLst>
                <a:path w="3044" h="697" extrusionOk="0">
                  <a:moveTo>
                    <a:pt x="1326" y="0"/>
                  </a:moveTo>
                  <a:cubicBezTo>
                    <a:pt x="884" y="0"/>
                    <a:pt x="242" y="54"/>
                    <a:pt x="48" y="432"/>
                  </a:cubicBezTo>
                  <a:cubicBezTo>
                    <a:pt x="0" y="527"/>
                    <a:pt x="48" y="622"/>
                    <a:pt x="155" y="622"/>
                  </a:cubicBezTo>
                  <a:cubicBezTo>
                    <a:pt x="334" y="622"/>
                    <a:pt x="477" y="539"/>
                    <a:pt x="643" y="492"/>
                  </a:cubicBezTo>
                  <a:cubicBezTo>
                    <a:pt x="872" y="415"/>
                    <a:pt x="1108" y="392"/>
                    <a:pt x="1334" y="392"/>
                  </a:cubicBezTo>
                  <a:cubicBezTo>
                    <a:pt x="1390" y="392"/>
                    <a:pt x="1446" y="394"/>
                    <a:pt x="1501" y="396"/>
                  </a:cubicBezTo>
                  <a:cubicBezTo>
                    <a:pt x="1989" y="420"/>
                    <a:pt x="2394" y="634"/>
                    <a:pt x="2858" y="694"/>
                  </a:cubicBezTo>
                  <a:cubicBezTo>
                    <a:pt x="2868" y="696"/>
                    <a:pt x="2877" y="697"/>
                    <a:pt x="2886" y="697"/>
                  </a:cubicBezTo>
                  <a:cubicBezTo>
                    <a:pt x="2988" y="697"/>
                    <a:pt x="3044" y="580"/>
                    <a:pt x="2989" y="503"/>
                  </a:cubicBezTo>
                  <a:cubicBezTo>
                    <a:pt x="2715" y="87"/>
                    <a:pt x="1977" y="27"/>
                    <a:pt x="1524" y="3"/>
                  </a:cubicBezTo>
                  <a:cubicBezTo>
                    <a:pt x="1466" y="2"/>
                    <a:pt x="1398" y="0"/>
                    <a:pt x="132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4895;p52">
              <a:extLst>
                <a:ext uri="{FF2B5EF4-FFF2-40B4-BE49-F238E27FC236}">
                  <a16:creationId xmlns:a16="http://schemas.microsoft.com/office/drawing/2014/main" id="{ACA42B3E-14CF-412D-83D9-2D407AB0CEF6}"/>
                </a:ext>
              </a:extLst>
            </p:cNvPr>
            <p:cNvSpPr/>
            <p:nvPr/>
          </p:nvSpPr>
          <p:spPr>
            <a:xfrm>
              <a:off x="3318250" y="3265050"/>
              <a:ext cx="74375" cy="49425"/>
            </a:xfrm>
            <a:custGeom>
              <a:avLst/>
              <a:gdLst/>
              <a:ahLst/>
              <a:cxnLst/>
              <a:rect l="l" t="t" r="r" b="b"/>
              <a:pathLst>
                <a:path w="2975" h="1977" extrusionOk="0">
                  <a:moveTo>
                    <a:pt x="341" y="0"/>
                  </a:moveTo>
                  <a:cubicBezTo>
                    <a:pt x="243" y="0"/>
                    <a:pt x="148" y="15"/>
                    <a:pt x="60" y="51"/>
                  </a:cubicBezTo>
                  <a:cubicBezTo>
                    <a:pt x="1" y="75"/>
                    <a:pt x="13" y="158"/>
                    <a:pt x="60" y="182"/>
                  </a:cubicBezTo>
                  <a:cubicBezTo>
                    <a:pt x="215" y="301"/>
                    <a:pt x="418" y="313"/>
                    <a:pt x="608" y="372"/>
                  </a:cubicBezTo>
                  <a:cubicBezTo>
                    <a:pt x="906" y="467"/>
                    <a:pt x="1192" y="598"/>
                    <a:pt x="1442" y="765"/>
                  </a:cubicBezTo>
                  <a:cubicBezTo>
                    <a:pt x="1965" y="1075"/>
                    <a:pt x="2465" y="1444"/>
                    <a:pt x="2823" y="1944"/>
                  </a:cubicBezTo>
                  <a:cubicBezTo>
                    <a:pt x="2838" y="1967"/>
                    <a:pt x="2860" y="1976"/>
                    <a:pt x="2882" y="1976"/>
                  </a:cubicBezTo>
                  <a:cubicBezTo>
                    <a:pt x="2929" y="1976"/>
                    <a:pt x="2974" y="1933"/>
                    <a:pt x="2942" y="1884"/>
                  </a:cubicBezTo>
                  <a:cubicBezTo>
                    <a:pt x="2632" y="1313"/>
                    <a:pt x="2156" y="837"/>
                    <a:pt x="1608" y="491"/>
                  </a:cubicBezTo>
                  <a:cubicBezTo>
                    <a:pt x="1278" y="297"/>
                    <a:pt x="774" y="0"/>
                    <a:pt x="34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4896;p52">
              <a:extLst>
                <a:ext uri="{FF2B5EF4-FFF2-40B4-BE49-F238E27FC236}">
                  <a16:creationId xmlns:a16="http://schemas.microsoft.com/office/drawing/2014/main" id="{98591E7B-11E1-4312-A9DF-EC33BD50C882}"/>
                </a:ext>
              </a:extLst>
            </p:cNvPr>
            <p:cNvSpPr/>
            <p:nvPr/>
          </p:nvSpPr>
          <p:spPr>
            <a:xfrm>
              <a:off x="3270700" y="3271675"/>
              <a:ext cx="40125" cy="15225"/>
            </a:xfrm>
            <a:custGeom>
              <a:avLst/>
              <a:gdLst/>
              <a:ahLst/>
              <a:cxnLst/>
              <a:rect l="l" t="t" r="r" b="b"/>
              <a:pathLst>
                <a:path w="1605" h="609" extrusionOk="0">
                  <a:moveTo>
                    <a:pt x="1558" y="0"/>
                  </a:moveTo>
                  <a:cubicBezTo>
                    <a:pt x="1260" y="0"/>
                    <a:pt x="986" y="60"/>
                    <a:pt x="724" y="155"/>
                  </a:cubicBezTo>
                  <a:cubicBezTo>
                    <a:pt x="498" y="226"/>
                    <a:pt x="212" y="321"/>
                    <a:pt x="34" y="500"/>
                  </a:cubicBezTo>
                  <a:cubicBezTo>
                    <a:pt x="0" y="533"/>
                    <a:pt x="29" y="608"/>
                    <a:pt x="82" y="608"/>
                  </a:cubicBezTo>
                  <a:cubicBezTo>
                    <a:pt x="85" y="608"/>
                    <a:pt x="89" y="608"/>
                    <a:pt x="93" y="607"/>
                  </a:cubicBezTo>
                  <a:cubicBezTo>
                    <a:pt x="307" y="560"/>
                    <a:pt x="486" y="405"/>
                    <a:pt x="665" y="298"/>
                  </a:cubicBezTo>
                  <a:cubicBezTo>
                    <a:pt x="938" y="167"/>
                    <a:pt x="1224" y="83"/>
                    <a:pt x="1534" y="60"/>
                  </a:cubicBezTo>
                  <a:cubicBezTo>
                    <a:pt x="1539" y="60"/>
                    <a:pt x="1544" y="61"/>
                    <a:pt x="1549" y="61"/>
                  </a:cubicBezTo>
                  <a:cubicBezTo>
                    <a:pt x="1605" y="61"/>
                    <a:pt x="1602" y="0"/>
                    <a:pt x="155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4897;p52">
              <a:extLst>
                <a:ext uri="{FF2B5EF4-FFF2-40B4-BE49-F238E27FC236}">
                  <a16:creationId xmlns:a16="http://schemas.microsoft.com/office/drawing/2014/main" id="{B0D04745-6E09-4CD6-A986-F89100582FA5}"/>
                </a:ext>
              </a:extLst>
            </p:cNvPr>
            <p:cNvSpPr/>
            <p:nvPr/>
          </p:nvSpPr>
          <p:spPr>
            <a:xfrm>
              <a:off x="3322725" y="3311450"/>
              <a:ext cx="46150" cy="23275"/>
            </a:xfrm>
            <a:custGeom>
              <a:avLst/>
              <a:gdLst/>
              <a:ahLst/>
              <a:cxnLst/>
              <a:rect l="l" t="t" r="r" b="b"/>
              <a:pathLst>
                <a:path w="1846" h="931" extrusionOk="0">
                  <a:moveTo>
                    <a:pt x="399" y="0"/>
                  </a:moveTo>
                  <a:cubicBezTo>
                    <a:pt x="275" y="0"/>
                    <a:pt x="153" y="16"/>
                    <a:pt x="36" y="52"/>
                  </a:cubicBezTo>
                  <a:cubicBezTo>
                    <a:pt x="0" y="64"/>
                    <a:pt x="0" y="124"/>
                    <a:pt x="36" y="124"/>
                  </a:cubicBezTo>
                  <a:cubicBezTo>
                    <a:pt x="541" y="292"/>
                    <a:pt x="1088" y="376"/>
                    <a:pt x="1538" y="693"/>
                  </a:cubicBezTo>
                  <a:lnTo>
                    <a:pt x="1538" y="693"/>
                  </a:lnTo>
                  <a:cubicBezTo>
                    <a:pt x="1523" y="715"/>
                    <a:pt x="1510" y="736"/>
                    <a:pt x="1501" y="755"/>
                  </a:cubicBezTo>
                  <a:cubicBezTo>
                    <a:pt x="1431" y="833"/>
                    <a:pt x="1508" y="931"/>
                    <a:pt x="1592" y="931"/>
                  </a:cubicBezTo>
                  <a:cubicBezTo>
                    <a:pt x="1622" y="931"/>
                    <a:pt x="1654" y="917"/>
                    <a:pt x="1679" y="886"/>
                  </a:cubicBezTo>
                  <a:cubicBezTo>
                    <a:pt x="1703" y="838"/>
                    <a:pt x="1751" y="802"/>
                    <a:pt x="1786" y="755"/>
                  </a:cubicBezTo>
                  <a:cubicBezTo>
                    <a:pt x="1822" y="707"/>
                    <a:pt x="1846" y="635"/>
                    <a:pt x="1786" y="576"/>
                  </a:cubicBezTo>
                  <a:cubicBezTo>
                    <a:pt x="1434" y="261"/>
                    <a:pt x="898" y="0"/>
                    <a:pt x="39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4898;p52">
              <a:extLst>
                <a:ext uri="{FF2B5EF4-FFF2-40B4-BE49-F238E27FC236}">
                  <a16:creationId xmlns:a16="http://schemas.microsoft.com/office/drawing/2014/main" id="{84737AB7-1893-4BC5-B589-C82EB4401FBF}"/>
                </a:ext>
              </a:extLst>
            </p:cNvPr>
            <p:cNvSpPr/>
            <p:nvPr/>
          </p:nvSpPr>
          <p:spPr>
            <a:xfrm>
              <a:off x="3289100" y="3313500"/>
              <a:ext cx="23575" cy="10875"/>
            </a:xfrm>
            <a:custGeom>
              <a:avLst/>
              <a:gdLst/>
              <a:ahLst/>
              <a:cxnLst/>
              <a:rect l="l" t="t" r="r" b="b"/>
              <a:pathLst>
                <a:path w="943" h="435" extrusionOk="0">
                  <a:moveTo>
                    <a:pt x="836" y="1"/>
                  </a:moveTo>
                  <a:cubicBezTo>
                    <a:pt x="828" y="1"/>
                    <a:pt x="819" y="2"/>
                    <a:pt x="810" y="6"/>
                  </a:cubicBezTo>
                  <a:cubicBezTo>
                    <a:pt x="655" y="42"/>
                    <a:pt x="524" y="89"/>
                    <a:pt x="369" y="149"/>
                  </a:cubicBezTo>
                  <a:cubicBezTo>
                    <a:pt x="250" y="196"/>
                    <a:pt x="119" y="220"/>
                    <a:pt x="36" y="327"/>
                  </a:cubicBezTo>
                  <a:cubicBezTo>
                    <a:pt x="0" y="375"/>
                    <a:pt x="12" y="434"/>
                    <a:pt x="72" y="434"/>
                  </a:cubicBezTo>
                  <a:cubicBezTo>
                    <a:pt x="214" y="434"/>
                    <a:pt x="333" y="363"/>
                    <a:pt x="453" y="315"/>
                  </a:cubicBezTo>
                  <a:cubicBezTo>
                    <a:pt x="583" y="256"/>
                    <a:pt x="714" y="208"/>
                    <a:pt x="845" y="161"/>
                  </a:cubicBezTo>
                  <a:cubicBezTo>
                    <a:pt x="942" y="139"/>
                    <a:pt x="913" y="1"/>
                    <a:pt x="83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4899;p52">
              <a:extLst>
                <a:ext uri="{FF2B5EF4-FFF2-40B4-BE49-F238E27FC236}">
                  <a16:creationId xmlns:a16="http://schemas.microsoft.com/office/drawing/2014/main" id="{21C08702-5303-4E90-8AD0-B2C1E538C0FE}"/>
                </a:ext>
              </a:extLst>
            </p:cNvPr>
            <p:cNvSpPr/>
            <p:nvPr/>
          </p:nvSpPr>
          <p:spPr>
            <a:xfrm>
              <a:off x="3332275" y="3347875"/>
              <a:ext cx="15775" cy="9750"/>
            </a:xfrm>
            <a:custGeom>
              <a:avLst/>
              <a:gdLst/>
              <a:ahLst/>
              <a:cxnLst/>
              <a:rect l="l" t="t" r="r" b="b"/>
              <a:pathLst>
                <a:path w="631" h="390" extrusionOk="0">
                  <a:moveTo>
                    <a:pt x="285" y="0"/>
                  </a:moveTo>
                  <a:cubicBezTo>
                    <a:pt x="215" y="0"/>
                    <a:pt x="164" y="13"/>
                    <a:pt x="128" y="49"/>
                  </a:cubicBezTo>
                  <a:lnTo>
                    <a:pt x="128" y="49"/>
                  </a:lnTo>
                  <a:cubicBezTo>
                    <a:pt x="79" y="71"/>
                    <a:pt x="29" y="93"/>
                    <a:pt x="11" y="155"/>
                  </a:cubicBezTo>
                  <a:cubicBezTo>
                    <a:pt x="1" y="228"/>
                    <a:pt x="55" y="264"/>
                    <a:pt x="108" y="296"/>
                  </a:cubicBezTo>
                  <a:lnTo>
                    <a:pt x="108" y="296"/>
                  </a:lnTo>
                  <a:cubicBezTo>
                    <a:pt x="178" y="358"/>
                    <a:pt x="290" y="361"/>
                    <a:pt x="369" y="381"/>
                  </a:cubicBezTo>
                  <a:cubicBezTo>
                    <a:pt x="384" y="387"/>
                    <a:pt x="400" y="390"/>
                    <a:pt x="417" y="390"/>
                  </a:cubicBezTo>
                  <a:cubicBezTo>
                    <a:pt x="500" y="390"/>
                    <a:pt x="587" y="320"/>
                    <a:pt x="607" y="250"/>
                  </a:cubicBezTo>
                  <a:cubicBezTo>
                    <a:pt x="631" y="179"/>
                    <a:pt x="571" y="60"/>
                    <a:pt x="476" y="24"/>
                  </a:cubicBezTo>
                  <a:cubicBezTo>
                    <a:pt x="416" y="12"/>
                    <a:pt x="345" y="0"/>
                    <a:pt x="28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4900;p52">
              <a:extLst>
                <a:ext uri="{FF2B5EF4-FFF2-40B4-BE49-F238E27FC236}">
                  <a16:creationId xmlns:a16="http://schemas.microsoft.com/office/drawing/2014/main" id="{FA432F79-D82C-4D0E-B933-94F63C6F9F6A}"/>
                </a:ext>
              </a:extLst>
            </p:cNvPr>
            <p:cNvSpPr/>
            <p:nvPr/>
          </p:nvSpPr>
          <p:spPr>
            <a:xfrm>
              <a:off x="3288500" y="3176550"/>
              <a:ext cx="90200" cy="32025"/>
            </a:xfrm>
            <a:custGeom>
              <a:avLst/>
              <a:gdLst/>
              <a:ahLst/>
              <a:cxnLst/>
              <a:rect l="l" t="t" r="r" b="b"/>
              <a:pathLst>
                <a:path w="3608" h="1281" extrusionOk="0">
                  <a:moveTo>
                    <a:pt x="2724" y="0"/>
                  </a:moveTo>
                  <a:cubicBezTo>
                    <a:pt x="2383" y="0"/>
                    <a:pt x="2041" y="77"/>
                    <a:pt x="1691" y="209"/>
                  </a:cubicBezTo>
                  <a:cubicBezTo>
                    <a:pt x="1155" y="412"/>
                    <a:pt x="429" y="697"/>
                    <a:pt x="36" y="1150"/>
                  </a:cubicBezTo>
                  <a:cubicBezTo>
                    <a:pt x="0" y="1186"/>
                    <a:pt x="24" y="1281"/>
                    <a:pt x="96" y="1281"/>
                  </a:cubicBezTo>
                  <a:cubicBezTo>
                    <a:pt x="607" y="1269"/>
                    <a:pt x="1024" y="912"/>
                    <a:pt x="1465" y="697"/>
                  </a:cubicBezTo>
                  <a:cubicBezTo>
                    <a:pt x="2107" y="393"/>
                    <a:pt x="2706" y="292"/>
                    <a:pt x="3414" y="292"/>
                  </a:cubicBezTo>
                  <a:cubicBezTo>
                    <a:pt x="3455" y="292"/>
                    <a:pt x="3495" y="292"/>
                    <a:pt x="3536" y="293"/>
                  </a:cubicBezTo>
                  <a:cubicBezTo>
                    <a:pt x="3540" y="293"/>
                    <a:pt x="3544" y="294"/>
                    <a:pt x="3547" y="294"/>
                  </a:cubicBezTo>
                  <a:cubicBezTo>
                    <a:pt x="3608" y="294"/>
                    <a:pt x="3605" y="196"/>
                    <a:pt x="3548" y="162"/>
                  </a:cubicBezTo>
                  <a:cubicBezTo>
                    <a:pt x="3272" y="50"/>
                    <a:pt x="2999" y="0"/>
                    <a:pt x="27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4901;p52">
              <a:extLst>
                <a:ext uri="{FF2B5EF4-FFF2-40B4-BE49-F238E27FC236}">
                  <a16:creationId xmlns:a16="http://schemas.microsoft.com/office/drawing/2014/main" id="{B7C670A2-D084-49B8-B1C1-45C8C90E570C}"/>
                </a:ext>
              </a:extLst>
            </p:cNvPr>
            <p:cNvSpPr/>
            <p:nvPr/>
          </p:nvSpPr>
          <p:spPr>
            <a:xfrm>
              <a:off x="3274400" y="3194900"/>
              <a:ext cx="107275" cy="37975"/>
            </a:xfrm>
            <a:custGeom>
              <a:avLst/>
              <a:gdLst/>
              <a:ahLst/>
              <a:cxnLst/>
              <a:rect l="l" t="t" r="r" b="b"/>
              <a:pathLst>
                <a:path w="4291" h="1519" extrusionOk="0">
                  <a:moveTo>
                    <a:pt x="3728" y="0"/>
                  </a:moveTo>
                  <a:cubicBezTo>
                    <a:pt x="3116" y="0"/>
                    <a:pt x="2513" y="103"/>
                    <a:pt x="1933" y="309"/>
                  </a:cubicBezTo>
                  <a:cubicBezTo>
                    <a:pt x="1291" y="535"/>
                    <a:pt x="505" y="845"/>
                    <a:pt x="52" y="1368"/>
                  </a:cubicBezTo>
                  <a:cubicBezTo>
                    <a:pt x="1" y="1430"/>
                    <a:pt x="38" y="1518"/>
                    <a:pt x="111" y="1518"/>
                  </a:cubicBezTo>
                  <a:cubicBezTo>
                    <a:pt x="122" y="1518"/>
                    <a:pt x="135" y="1516"/>
                    <a:pt x="148" y="1511"/>
                  </a:cubicBezTo>
                  <a:cubicBezTo>
                    <a:pt x="802" y="1368"/>
                    <a:pt x="1398" y="892"/>
                    <a:pt x="2017" y="642"/>
                  </a:cubicBezTo>
                  <a:cubicBezTo>
                    <a:pt x="2731" y="356"/>
                    <a:pt x="3457" y="202"/>
                    <a:pt x="4231" y="94"/>
                  </a:cubicBezTo>
                  <a:cubicBezTo>
                    <a:pt x="4291" y="94"/>
                    <a:pt x="4291" y="23"/>
                    <a:pt x="4231" y="23"/>
                  </a:cubicBezTo>
                  <a:cubicBezTo>
                    <a:pt x="4063" y="8"/>
                    <a:pt x="3895" y="0"/>
                    <a:pt x="372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4902;p52">
              <a:extLst>
                <a:ext uri="{FF2B5EF4-FFF2-40B4-BE49-F238E27FC236}">
                  <a16:creationId xmlns:a16="http://schemas.microsoft.com/office/drawing/2014/main" id="{98FBFBAE-2D74-458B-8046-9715F1C7CF16}"/>
                </a:ext>
              </a:extLst>
            </p:cNvPr>
            <p:cNvSpPr/>
            <p:nvPr/>
          </p:nvSpPr>
          <p:spPr>
            <a:xfrm>
              <a:off x="3294000" y="3209575"/>
              <a:ext cx="87275" cy="20825"/>
            </a:xfrm>
            <a:custGeom>
              <a:avLst/>
              <a:gdLst/>
              <a:ahLst/>
              <a:cxnLst/>
              <a:rect l="l" t="t" r="r" b="b"/>
              <a:pathLst>
                <a:path w="3491" h="833" extrusionOk="0">
                  <a:moveTo>
                    <a:pt x="2267" y="1"/>
                  </a:moveTo>
                  <a:cubicBezTo>
                    <a:pt x="1486" y="1"/>
                    <a:pt x="713" y="224"/>
                    <a:pt x="54" y="710"/>
                  </a:cubicBezTo>
                  <a:cubicBezTo>
                    <a:pt x="0" y="742"/>
                    <a:pt x="24" y="832"/>
                    <a:pt x="82" y="832"/>
                  </a:cubicBezTo>
                  <a:cubicBezTo>
                    <a:pt x="88" y="832"/>
                    <a:pt x="95" y="831"/>
                    <a:pt x="102" y="829"/>
                  </a:cubicBezTo>
                  <a:cubicBezTo>
                    <a:pt x="1054" y="551"/>
                    <a:pt x="1873" y="158"/>
                    <a:pt x="2836" y="158"/>
                  </a:cubicBezTo>
                  <a:cubicBezTo>
                    <a:pt x="3029" y="158"/>
                    <a:pt x="3228" y="174"/>
                    <a:pt x="3435" y="210"/>
                  </a:cubicBezTo>
                  <a:cubicBezTo>
                    <a:pt x="3445" y="215"/>
                    <a:pt x="3453" y="217"/>
                    <a:pt x="3459" y="217"/>
                  </a:cubicBezTo>
                  <a:cubicBezTo>
                    <a:pt x="3486" y="217"/>
                    <a:pt x="3490" y="184"/>
                    <a:pt x="3471" y="174"/>
                  </a:cubicBezTo>
                  <a:cubicBezTo>
                    <a:pt x="3077" y="61"/>
                    <a:pt x="2671" y="1"/>
                    <a:pt x="22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4903;p52">
              <a:extLst>
                <a:ext uri="{FF2B5EF4-FFF2-40B4-BE49-F238E27FC236}">
                  <a16:creationId xmlns:a16="http://schemas.microsoft.com/office/drawing/2014/main" id="{9229B234-57DC-4F17-93D7-0B66CA9A6D60}"/>
                </a:ext>
              </a:extLst>
            </p:cNvPr>
            <p:cNvSpPr/>
            <p:nvPr/>
          </p:nvSpPr>
          <p:spPr>
            <a:xfrm>
              <a:off x="3316250" y="3223650"/>
              <a:ext cx="74900" cy="12950"/>
            </a:xfrm>
            <a:custGeom>
              <a:avLst/>
              <a:gdLst/>
              <a:ahLst/>
              <a:cxnLst/>
              <a:rect l="l" t="t" r="r" b="b"/>
              <a:pathLst>
                <a:path w="2996" h="518" extrusionOk="0">
                  <a:moveTo>
                    <a:pt x="1242" y="0"/>
                  </a:moveTo>
                  <a:cubicBezTo>
                    <a:pt x="806" y="0"/>
                    <a:pt x="385" y="95"/>
                    <a:pt x="57" y="326"/>
                  </a:cubicBezTo>
                  <a:cubicBezTo>
                    <a:pt x="1" y="359"/>
                    <a:pt x="19" y="457"/>
                    <a:pt x="92" y="457"/>
                  </a:cubicBezTo>
                  <a:cubicBezTo>
                    <a:pt x="96" y="457"/>
                    <a:pt x="100" y="457"/>
                    <a:pt x="105" y="457"/>
                  </a:cubicBezTo>
                  <a:cubicBezTo>
                    <a:pt x="630" y="384"/>
                    <a:pt x="1160" y="301"/>
                    <a:pt x="1686" y="301"/>
                  </a:cubicBezTo>
                  <a:cubicBezTo>
                    <a:pt x="2114" y="301"/>
                    <a:pt x="2541" y="356"/>
                    <a:pt x="2962" y="516"/>
                  </a:cubicBezTo>
                  <a:cubicBezTo>
                    <a:pt x="2964" y="517"/>
                    <a:pt x="2965" y="518"/>
                    <a:pt x="2966" y="518"/>
                  </a:cubicBezTo>
                  <a:cubicBezTo>
                    <a:pt x="2979" y="518"/>
                    <a:pt x="2995" y="479"/>
                    <a:pt x="2974" y="468"/>
                  </a:cubicBezTo>
                  <a:cubicBezTo>
                    <a:pt x="2519" y="195"/>
                    <a:pt x="1865" y="0"/>
                    <a:pt x="12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4904;p52">
              <a:extLst>
                <a:ext uri="{FF2B5EF4-FFF2-40B4-BE49-F238E27FC236}">
                  <a16:creationId xmlns:a16="http://schemas.microsoft.com/office/drawing/2014/main" id="{63D9552B-7957-41B9-97D7-5F2EF93349D6}"/>
                </a:ext>
              </a:extLst>
            </p:cNvPr>
            <p:cNvSpPr/>
            <p:nvPr/>
          </p:nvSpPr>
          <p:spPr>
            <a:xfrm>
              <a:off x="3339400" y="3255050"/>
              <a:ext cx="46700" cy="11650"/>
            </a:xfrm>
            <a:custGeom>
              <a:avLst/>
              <a:gdLst/>
              <a:ahLst/>
              <a:cxnLst/>
              <a:rect l="l" t="t" r="r" b="b"/>
              <a:pathLst>
                <a:path w="1868" h="466" extrusionOk="0">
                  <a:moveTo>
                    <a:pt x="620" y="0"/>
                  </a:moveTo>
                  <a:cubicBezTo>
                    <a:pt x="422" y="0"/>
                    <a:pt x="227" y="22"/>
                    <a:pt x="48" y="58"/>
                  </a:cubicBezTo>
                  <a:cubicBezTo>
                    <a:pt x="0" y="58"/>
                    <a:pt x="0" y="129"/>
                    <a:pt x="48" y="129"/>
                  </a:cubicBezTo>
                  <a:cubicBezTo>
                    <a:pt x="619" y="236"/>
                    <a:pt x="1334" y="94"/>
                    <a:pt x="1846" y="463"/>
                  </a:cubicBezTo>
                  <a:cubicBezTo>
                    <a:pt x="1848" y="465"/>
                    <a:pt x="1850" y="466"/>
                    <a:pt x="1853" y="466"/>
                  </a:cubicBezTo>
                  <a:cubicBezTo>
                    <a:pt x="1861" y="466"/>
                    <a:pt x="1867" y="451"/>
                    <a:pt x="1858" y="451"/>
                  </a:cubicBezTo>
                  <a:cubicBezTo>
                    <a:pt x="1550" y="118"/>
                    <a:pt x="1079" y="0"/>
                    <a:pt x="6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4905;p52">
              <a:extLst>
                <a:ext uri="{FF2B5EF4-FFF2-40B4-BE49-F238E27FC236}">
                  <a16:creationId xmlns:a16="http://schemas.microsoft.com/office/drawing/2014/main" id="{2EA349BB-C44F-4008-8579-5D8D45CCCB9F}"/>
                </a:ext>
              </a:extLst>
            </p:cNvPr>
            <p:cNvSpPr/>
            <p:nvPr/>
          </p:nvSpPr>
          <p:spPr>
            <a:xfrm>
              <a:off x="3345650" y="3268900"/>
              <a:ext cx="55075" cy="10225"/>
            </a:xfrm>
            <a:custGeom>
              <a:avLst/>
              <a:gdLst/>
              <a:ahLst/>
              <a:cxnLst/>
              <a:rect l="l" t="t" r="r" b="b"/>
              <a:pathLst>
                <a:path w="2203" h="409" extrusionOk="0">
                  <a:moveTo>
                    <a:pt x="748" y="0"/>
                  </a:moveTo>
                  <a:cubicBezTo>
                    <a:pt x="521" y="0"/>
                    <a:pt x="301" y="30"/>
                    <a:pt x="96" y="111"/>
                  </a:cubicBezTo>
                  <a:cubicBezTo>
                    <a:pt x="0" y="147"/>
                    <a:pt x="12" y="266"/>
                    <a:pt x="107" y="278"/>
                  </a:cubicBezTo>
                  <a:cubicBezTo>
                    <a:pt x="750" y="337"/>
                    <a:pt x="1369" y="325"/>
                    <a:pt x="2012" y="409"/>
                  </a:cubicBezTo>
                  <a:cubicBezTo>
                    <a:pt x="2143" y="409"/>
                    <a:pt x="2203" y="206"/>
                    <a:pt x="2072" y="194"/>
                  </a:cubicBezTo>
                  <a:cubicBezTo>
                    <a:pt x="1654" y="116"/>
                    <a:pt x="1190" y="0"/>
                    <a:pt x="7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4906;p52">
              <a:extLst>
                <a:ext uri="{FF2B5EF4-FFF2-40B4-BE49-F238E27FC236}">
                  <a16:creationId xmlns:a16="http://schemas.microsoft.com/office/drawing/2014/main" id="{91413711-92CF-44B2-BEF8-26D96115AB1D}"/>
                </a:ext>
              </a:extLst>
            </p:cNvPr>
            <p:cNvSpPr/>
            <p:nvPr/>
          </p:nvSpPr>
          <p:spPr>
            <a:xfrm>
              <a:off x="3366775" y="3291225"/>
              <a:ext cx="23850" cy="6650"/>
            </a:xfrm>
            <a:custGeom>
              <a:avLst/>
              <a:gdLst/>
              <a:ahLst/>
              <a:cxnLst/>
              <a:rect l="l" t="t" r="r" b="b"/>
              <a:pathLst>
                <a:path w="954" h="266" extrusionOk="0">
                  <a:moveTo>
                    <a:pt x="303" y="0"/>
                  </a:moveTo>
                  <a:cubicBezTo>
                    <a:pt x="222" y="0"/>
                    <a:pt x="140" y="12"/>
                    <a:pt x="60" y="40"/>
                  </a:cubicBezTo>
                  <a:cubicBezTo>
                    <a:pt x="1" y="63"/>
                    <a:pt x="24" y="135"/>
                    <a:pt x="84" y="147"/>
                  </a:cubicBezTo>
                  <a:cubicBezTo>
                    <a:pt x="334" y="182"/>
                    <a:pt x="596" y="206"/>
                    <a:pt x="858" y="266"/>
                  </a:cubicBezTo>
                  <a:cubicBezTo>
                    <a:pt x="929" y="266"/>
                    <a:pt x="953" y="147"/>
                    <a:pt x="882" y="135"/>
                  </a:cubicBezTo>
                  <a:cubicBezTo>
                    <a:pt x="696" y="67"/>
                    <a:pt x="499" y="0"/>
                    <a:pt x="30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4907;p52">
              <a:extLst>
                <a:ext uri="{FF2B5EF4-FFF2-40B4-BE49-F238E27FC236}">
                  <a16:creationId xmlns:a16="http://schemas.microsoft.com/office/drawing/2014/main" id="{4301C7F1-DCBA-44D2-8DEA-514C0E679992}"/>
                </a:ext>
              </a:extLst>
            </p:cNvPr>
            <p:cNvSpPr/>
            <p:nvPr/>
          </p:nvSpPr>
          <p:spPr>
            <a:xfrm>
              <a:off x="3365775" y="3304100"/>
              <a:ext cx="8175" cy="5700"/>
            </a:xfrm>
            <a:custGeom>
              <a:avLst/>
              <a:gdLst/>
              <a:ahLst/>
              <a:cxnLst/>
              <a:rect l="l" t="t" r="r" b="b"/>
              <a:pathLst>
                <a:path w="327" h="228" extrusionOk="0">
                  <a:moveTo>
                    <a:pt x="165" y="0"/>
                  </a:moveTo>
                  <a:cubicBezTo>
                    <a:pt x="73" y="0"/>
                    <a:pt x="1" y="134"/>
                    <a:pt x="100" y="179"/>
                  </a:cubicBezTo>
                  <a:cubicBezTo>
                    <a:pt x="148" y="215"/>
                    <a:pt x="207" y="227"/>
                    <a:pt x="267" y="227"/>
                  </a:cubicBezTo>
                  <a:cubicBezTo>
                    <a:pt x="314" y="227"/>
                    <a:pt x="326" y="179"/>
                    <a:pt x="326" y="156"/>
                  </a:cubicBezTo>
                  <a:cubicBezTo>
                    <a:pt x="314" y="96"/>
                    <a:pt x="279" y="96"/>
                    <a:pt x="255" y="48"/>
                  </a:cubicBezTo>
                  <a:cubicBezTo>
                    <a:pt x="226" y="14"/>
                    <a:pt x="195" y="0"/>
                    <a:pt x="16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4908;p52">
              <a:extLst>
                <a:ext uri="{FF2B5EF4-FFF2-40B4-BE49-F238E27FC236}">
                  <a16:creationId xmlns:a16="http://schemas.microsoft.com/office/drawing/2014/main" id="{8C572ED9-EA4B-488B-961D-16EFBA262B28}"/>
                </a:ext>
              </a:extLst>
            </p:cNvPr>
            <p:cNvSpPr/>
            <p:nvPr/>
          </p:nvSpPr>
          <p:spPr>
            <a:xfrm>
              <a:off x="3363200" y="3313925"/>
              <a:ext cx="20550" cy="9575"/>
            </a:xfrm>
            <a:custGeom>
              <a:avLst/>
              <a:gdLst/>
              <a:ahLst/>
              <a:cxnLst/>
              <a:rect l="l" t="t" r="r" b="b"/>
              <a:pathLst>
                <a:path w="822" h="383" extrusionOk="0">
                  <a:moveTo>
                    <a:pt x="251" y="1"/>
                  </a:moveTo>
                  <a:cubicBezTo>
                    <a:pt x="72" y="13"/>
                    <a:pt x="1" y="239"/>
                    <a:pt x="167" y="322"/>
                  </a:cubicBezTo>
                  <a:cubicBezTo>
                    <a:pt x="235" y="370"/>
                    <a:pt x="326" y="382"/>
                    <a:pt x="416" y="382"/>
                  </a:cubicBezTo>
                  <a:cubicBezTo>
                    <a:pt x="484" y="382"/>
                    <a:pt x="551" y="375"/>
                    <a:pt x="608" y="370"/>
                  </a:cubicBezTo>
                  <a:cubicBezTo>
                    <a:pt x="613" y="370"/>
                    <a:pt x="617" y="370"/>
                    <a:pt x="622" y="370"/>
                  </a:cubicBezTo>
                  <a:cubicBezTo>
                    <a:pt x="821" y="370"/>
                    <a:pt x="794" y="119"/>
                    <a:pt x="608" y="84"/>
                  </a:cubicBezTo>
                  <a:cubicBezTo>
                    <a:pt x="489" y="72"/>
                    <a:pt x="370" y="1"/>
                    <a:pt x="25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4909;p52">
              <a:extLst>
                <a:ext uri="{FF2B5EF4-FFF2-40B4-BE49-F238E27FC236}">
                  <a16:creationId xmlns:a16="http://schemas.microsoft.com/office/drawing/2014/main" id="{F375B2B6-065E-4A27-86A8-D3092AE33385}"/>
                </a:ext>
              </a:extLst>
            </p:cNvPr>
            <p:cNvSpPr/>
            <p:nvPr/>
          </p:nvSpPr>
          <p:spPr>
            <a:xfrm>
              <a:off x="3342075" y="3174625"/>
              <a:ext cx="67000" cy="86650"/>
            </a:xfrm>
            <a:custGeom>
              <a:avLst/>
              <a:gdLst/>
              <a:ahLst/>
              <a:cxnLst/>
              <a:rect l="l" t="t" r="r" b="b"/>
              <a:pathLst>
                <a:path w="2680" h="3466" extrusionOk="0">
                  <a:moveTo>
                    <a:pt x="131" y="1"/>
                  </a:moveTo>
                  <a:cubicBezTo>
                    <a:pt x="36" y="1"/>
                    <a:pt x="0" y="108"/>
                    <a:pt x="72" y="155"/>
                  </a:cubicBezTo>
                  <a:cubicBezTo>
                    <a:pt x="691" y="513"/>
                    <a:pt x="1167" y="1013"/>
                    <a:pt x="1560" y="1608"/>
                  </a:cubicBezTo>
                  <a:cubicBezTo>
                    <a:pt x="1929" y="2179"/>
                    <a:pt x="2048" y="2787"/>
                    <a:pt x="2274" y="3394"/>
                  </a:cubicBezTo>
                  <a:cubicBezTo>
                    <a:pt x="2286" y="3441"/>
                    <a:pt x="2322" y="3465"/>
                    <a:pt x="2359" y="3465"/>
                  </a:cubicBezTo>
                  <a:cubicBezTo>
                    <a:pt x="2397" y="3465"/>
                    <a:pt x="2435" y="3441"/>
                    <a:pt x="2453" y="3394"/>
                  </a:cubicBezTo>
                  <a:cubicBezTo>
                    <a:pt x="2679" y="2727"/>
                    <a:pt x="2155" y="1882"/>
                    <a:pt x="1798" y="1358"/>
                  </a:cubicBezTo>
                  <a:cubicBezTo>
                    <a:pt x="1405" y="774"/>
                    <a:pt x="834" y="167"/>
                    <a:pt x="1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4910;p52">
              <a:extLst>
                <a:ext uri="{FF2B5EF4-FFF2-40B4-BE49-F238E27FC236}">
                  <a16:creationId xmlns:a16="http://schemas.microsoft.com/office/drawing/2014/main" id="{51D84922-C098-4891-BB7F-C69B31CF120F}"/>
                </a:ext>
              </a:extLst>
            </p:cNvPr>
            <p:cNvSpPr/>
            <p:nvPr/>
          </p:nvSpPr>
          <p:spPr>
            <a:xfrm>
              <a:off x="3342975" y="3168825"/>
              <a:ext cx="64000" cy="102400"/>
            </a:xfrm>
            <a:custGeom>
              <a:avLst/>
              <a:gdLst/>
              <a:ahLst/>
              <a:cxnLst/>
              <a:rect l="l" t="t" r="r" b="b"/>
              <a:pathLst>
                <a:path w="2560" h="4096" extrusionOk="0">
                  <a:moveTo>
                    <a:pt x="63" y="1"/>
                  </a:moveTo>
                  <a:cubicBezTo>
                    <a:pt x="24" y="1"/>
                    <a:pt x="1" y="43"/>
                    <a:pt x="36" y="78"/>
                  </a:cubicBezTo>
                  <a:cubicBezTo>
                    <a:pt x="512" y="673"/>
                    <a:pt x="988" y="1245"/>
                    <a:pt x="1346" y="1923"/>
                  </a:cubicBezTo>
                  <a:cubicBezTo>
                    <a:pt x="1715" y="2602"/>
                    <a:pt x="1846" y="3292"/>
                    <a:pt x="2108" y="4019"/>
                  </a:cubicBezTo>
                  <a:cubicBezTo>
                    <a:pt x="2120" y="4064"/>
                    <a:pt x="2176" y="4095"/>
                    <a:pt x="2227" y="4095"/>
                  </a:cubicBezTo>
                  <a:cubicBezTo>
                    <a:pt x="2270" y="4095"/>
                    <a:pt x="2311" y="4073"/>
                    <a:pt x="2322" y="4019"/>
                  </a:cubicBezTo>
                  <a:cubicBezTo>
                    <a:pt x="2560" y="2578"/>
                    <a:pt x="1155" y="852"/>
                    <a:pt x="107" y="18"/>
                  </a:cubicBezTo>
                  <a:cubicBezTo>
                    <a:pt x="92" y="6"/>
                    <a:pt x="76" y="1"/>
                    <a:pt x="6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4911;p52">
              <a:extLst>
                <a:ext uri="{FF2B5EF4-FFF2-40B4-BE49-F238E27FC236}">
                  <a16:creationId xmlns:a16="http://schemas.microsoft.com/office/drawing/2014/main" id="{FEF5CDA0-4CF7-4323-94AA-9C98B61A5BCE}"/>
                </a:ext>
              </a:extLst>
            </p:cNvPr>
            <p:cNvSpPr/>
            <p:nvPr/>
          </p:nvSpPr>
          <p:spPr>
            <a:xfrm>
              <a:off x="3334950" y="3175350"/>
              <a:ext cx="59400" cy="117650"/>
            </a:xfrm>
            <a:custGeom>
              <a:avLst/>
              <a:gdLst/>
              <a:ahLst/>
              <a:cxnLst/>
              <a:rect l="l" t="t" r="r" b="b"/>
              <a:pathLst>
                <a:path w="2376" h="4706" extrusionOk="0">
                  <a:moveTo>
                    <a:pt x="94" y="0"/>
                  </a:moveTo>
                  <a:cubicBezTo>
                    <a:pt x="48" y="0"/>
                    <a:pt x="1" y="68"/>
                    <a:pt x="47" y="114"/>
                  </a:cubicBezTo>
                  <a:cubicBezTo>
                    <a:pt x="1428" y="1317"/>
                    <a:pt x="1655" y="3031"/>
                    <a:pt x="2250" y="4663"/>
                  </a:cubicBezTo>
                  <a:cubicBezTo>
                    <a:pt x="2261" y="4691"/>
                    <a:pt x="2292" y="4706"/>
                    <a:pt x="2319" y="4706"/>
                  </a:cubicBezTo>
                  <a:cubicBezTo>
                    <a:pt x="2349" y="4706"/>
                    <a:pt x="2375" y="4688"/>
                    <a:pt x="2369" y="4651"/>
                  </a:cubicBezTo>
                  <a:cubicBezTo>
                    <a:pt x="2274" y="2984"/>
                    <a:pt x="1452" y="1067"/>
                    <a:pt x="131" y="19"/>
                  </a:cubicBezTo>
                  <a:cubicBezTo>
                    <a:pt x="120" y="6"/>
                    <a:pt x="107" y="0"/>
                    <a:pt x="9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4912;p52">
              <a:extLst>
                <a:ext uri="{FF2B5EF4-FFF2-40B4-BE49-F238E27FC236}">
                  <a16:creationId xmlns:a16="http://schemas.microsoft.com/office/drawing/2014/main" id="{95C43560-00D2-4FD2-A3F5-FAD36BD7EF81}"/>
                </a:ext>
              </a:extLst>
            </p:cNvPr>
            <p:cNvSpPr/>
            <p:nvPr/>
          </p:nvSpPr>
          <p:spPr>
            <a:xfrm>
              <a:off x="3348325" y="3221175"/>
              <a:ext cx="21350" cy="57825"/>
            </a:xfrm>
            <a:custGeom>
              <a:avLst/>
              <a:gdLst/>
              <a:ahLst/>
              <a:cxnLst/>
              <a:rect l="l" t="t" r="r" b="b"/>
              <a:pathLst>
                <a:path w="854" h="2313" extrusionOk="0">
                  <a:moveTo>
                    <a:pt x="111" y="0"/>
                  </a:moveTo>
                  <a:cubicBezTo>
                    <a:pt x="57" y="0"/>
                    <a:pt x="0" y="67"/>
                    <a:pt x="24" y="139"/>
                  </a:cubicBezTo>
                  <a:cubicBezTo>
                    <a:pt x="346" y="817"/>
                    <a:pt x="429" y="1591"/>
                    <a:pt x="727" y="2282"/>
                  </a:cubicBezTo>
                  <a:cubicBezTo>
                    <a:pt x="740" y="2303"/>
                    <a:pt x="760" y="2313"/>
                    <a:pt x="781" y="2313"/>
                  </a:cubicBezTo>
                  <a:cubicBezTo>
                    <a:pt x="817" y="2313"/>
                    <a:pt x="853" y="2284"/>
                    <a:pt x="846" y="2246"/>
                  </a:cubicBezTo>
                  <a:cubicBezTo>
                    <a:pt x="786" y="1508"/>
                    <a:pt x="489" y="734"/>
                    <a:pt x="179" y="55"/>
                  </a:cubicBezTo>
                  <a:cubicBezTo>
                    <a:pt x="163" y="16"/>
                    <a:pt x="137" y="0"/>
                    <a:pt x="11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4913;p52">
              <a:extLst>
                <a:ext uri="{FF2B5EF4-FFF2-40B4-BE49-F238E27FC236}">
                  <a16:creationId xmlns:a16="http://schemas.microsoft.com/office/drawing/2014/main" id="{A4891A2F-40F8-4C6B-9077-D21350941A75}"/>
                </a:ext>
              </a:extLst>
            </p:cNvPr>
            <p:cNvSpPr/>
            <p:nvPr/>
          </p:nvSpPr>
          <p:spPr>
            <a:xfrm>
              <a:off x="3359900" y="3285250"/>
              <a:ext cx="14050" cy="25375"/>
            </a:xfrm>
            <a:custGeom>
              <a:avLst/>
              <a:gdLst/>
              <a:ahLst/>
              <a:cxnLst/>
              <a:rect l="l" t="t" r="r" b="b"/>
              <a:pathLst>
                <a:path w="562" h="1015" extrusionOk="0">
                  <a:moveTo>
                    <a:pt x="227" y="0"/>
                  </a:moveTo>
                  <a:cubicBezTo>
                    <a:pt x="118" y="0"/>
                    <a:pt x="1" y="87"/>
                    <a:pt x="37" y="219"/>
                  </a:cubicBezTo>
                  <a:cubicBezTo>
                    <a:pt x="85" y="374"/>
                    <a:pt x="121" y="505"/>
                    <a:pt x="133" y="660"/>
                  </a:cubicBezTo>
                  <a:cubicBezTo>
                    <a:pt x="145" y="791"/>
                    <a:pt x="157" y="933"/>
                    <a:pt x="299" y="993"/>
                  </a:cubicBezTo>
                  <a:cubicBezTo>
                    <a:pt x="324" y="1008"/>
                    <a:pt x="345" y="1014"/>
                    <a:pt x="364" y="1014"/>
                  </a:cubicBezTo>
                  <a:cubicBezTo>
                    <a:pt x="391" y="1014"/>
                    <a:pt x="415" y="1002"/>
                    <a:pt x="442" y="981"/>
                  </a:cubicBezTo>
                  <a:cubicBezTo>
                    <a:pt x="561" y="874"/>
                    <a:pt x="514" y="719"/>
                    <a:pt x="490" y="576"/>
                  </a:cubicBezTo>
                  <a:cubicBezTo>
                    <a:pt x="454" y="433"/>
                    <a:pt x="430" y="267"/>
                    <a:pt x="383" y="112"/>
                  </a:cubicBezTo>
                  <a:cubicBezTo>
                    <a:pt x="360" y="34"/>
                    <a:pt x="295" y="0"/>
                    <a:pt x="2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4914;p52">
              <a:extLst>
                <a:ext uri="{FF2B5EF4-FFF2-40B4-BE49-F238E27FC236}">
                  <a16:creationId xmlns:a16="http://schemas.microsoft.com/office/drawing/2014/main" id="{B9864CC5-5F4A-4D5F-867A-9E0569BE4A82}"/>
                </a:ext>
              </a:extLst>
            </p:cNvPr>
            <p:cNvSpPr/>
            <p:nvPr/>
          </p:nvSpPr>
          <p:spPr>
            <a:xfrm>
              <a:off x="3504900" y="3464800"/>
              <a:ext cx="12825" cy="18525"/>
            </a:xfrm>
            <a:custGeom>
              <a:avLst/>
              <a:gdLst/>
              <a:ahLst/>
              <a:cxnLst/>
              <a:rect l="l" t="t" r="r" b="b"/>
              <a:pathLst>
                <a:path w="513" h="741" extrusionOk="0">
                  <a:moveTo>
                    <a:pt x="179" y="1"/>
                  </a:moveTo>
                  <a:cubicBezTo>
                    <a:pt x="91" y="1"/>
                    <a:pt x="0" y="88"/>
                    <a:pt x="60" y="181"/>
                  </a:cubicBezTo>
                  <a:cubicBezTo>
                    <a:pt x="119" y="264"/>
                    <a:pt x="167" y="336"/>
                    <a:pt x="191" y="419"/>
                  </a:cubicBezTo>
                  <a:cubicBezTo>
                    <a:pt x="226" y="514"/>
                    <a:pt x="238" y="597"/>
                    <a:pt x="286" y="681"/>
                  </a:cubicBezTo>
                  <a:cubicBezTo>
                    <a:pt x="298" y="705"/>
                    <a:pt x="345" y="740"/>
                    <a:pt x="393" y="740"/>
                  </a:cubicBezTo>
                  <a:cubicBezTo>
                    <a:pt x="417" y="740"/>
                    <a:pt x="429" y="740"/>
                    <a:pt x="453" y="717"/>
                  </a:cubicBezTo>
                  <a:cubicBezTo>
                    <a:pt x="488" y="705"/>
                    <a:pt x="512" y="657"/>
                    <a:pt x="512" y="621"/>
                  </a:cubicBezTo>
                  <a:cubicBezTo>
                    <a:pt x="512" y="419"/>
                    <a:pt x="393" y="216"/>
                    <a:pt x="274" y="50"/>
                  </a:cubicBezTo>
                  <a:cubicBezTo>
                    <a:pt x="250" y="15"/>
                    <a:pt x="215" y="1"/>
                    <a:pt x="1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4915;p52">
              <a:extLst>
                <a:ext uri="{FF2B5EF4-FFF2-40B4-BE49-F238E27FC236}">
                  <a16:creationId xmlns:a16="http://schemas.microsoft.com/office/drawing/2014/main" id="{41149CD3-DC3B-4854-B522-485C2BBADBBF}"/>
                </a:ext>
              </a:extLst>
            </p:cNvPr>
            <p:cNvSpPr/>
            <p:nvPr/>
          </p:nvSpPr>
          <p:spPr>
            <a:xfrm>
              <a:off x="3537325" y="3441200"/>
              <a:ext cx="9250" cy="10100"/>
            </a:xfrm>
            <a:custGeom>
              <a:avLst/>
              <a:gdLst/>
              <a:ahLst/>
              <a:cxnLst/>
              <a:rect l="l" t="t" r="r" b="b"/>
              <a:pathLst>
                <a:path w="370" h="404" extrusionOk="0">
                  <a:moveTo>
                    <a:pt x="168" y="0"/>
                  </a:moveTo>
                  <a:cubicBezTo>
                    <a:pt x="81" y="0"/>
                    <a:pt x="1" y="84"/>
                    <a:pt x="60" y="196"/>
                  </a:cubicBezTo>
                  <a:cubicBezTo>
                    <a:pt x="104" y="261"/>
                    <a:pt x="108" y="403"/>
                    <a:pt x="205" y="403"/>
                  </a:cubicBezTo>
                  <a:cubicBezTo>
                    <a:pt x="215" y="403"/>
                    <a:pt x="227" y="402"/>
                    <a:pt x="239" y="398"/>
                  </a:cubicBezTo>
                  <a:cubicBezTo>
                    <a:pt x="370" y="375"/>
                    <a:pt x="322" y="196"/>
                    <a:pt x="299" y="101"/>
                  </a:cubicBezTo>
                  <a:cubicBezTo>
                    <a:pt x="272" y="30"/>
                    <a:pt x="219" y="0"/>
                    <a:pt x="16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4916;p52">
              <a:extLst>
                <a:ext uri="{FF2B5EF4-FFF2-40B4-BE49-F238E27FC236}">
                  <a16:creationId xmlns:a16="http://schemas.microsoft.com/office/drawing/2014/main" id="{6925C5CF-E804-4E1C-91BC-CCA9E6B85F09}"/>
                </a:ext>
              </a:extLst>
            </p:cNvPr>
            <p:cNvSpPr/>
            <p:nvPr/>
          </p:nvSpPr>
          <p:spPr>
            <a:xfrm>
              <a:off x="3475400" y="3480775"/>
              <a:ext cx="11950" cy="12975"/>
            </a:xfrm>
            <a:custGeom>
              <a:avLst/>
              <a:gdLst/>
              <a:ahLst/>
              <a:cxnLst/>
              <a:rect l="l" t="t" r="r" b="b"/>
              <a:pathLst>
                <a:path w="478" h="519" extrusionOk="0">
                  <a:moveTo>
                    <a:pt x="54" y="311"/>
                  </a:moveTo>
                  <a:cubicBezTo>
                    <a:pt x="63" y="325"/>
                    <a:pt x="73" y="338"/>
                    <a:pt x="85" y="351"/>
                  </a:cubicBezTo>
                  <a:cubicBezTo>
                    <a:pt x="70" y="344"/>
                    <a:pt x="60" y="328"/>
                    <a:pt x="54" y="311"/>
                  </a:cubicBezTo>
                  <a:close/>
                  <a:moveTo>
                    <a:pt x="220" y="0"/>
                  </a:moveTo>
                  <a:cubicBezTo>
                    <a:pt x="168" y="0"/>
                    <a:pt x="114" y="18"/>
                    <a:pt x="73" y="54"/>
                  </a:cubicBezTo>
                  <a:cubicBezTo>
                    <a:pt x="3" y="123"/>
                    <a:pt x="0" y="217"/>
                    <a:pt x="49" y="302"/>
                  </a:cubicBezTo>
                  <a:lnTo>
                    <a:pt x="49" y="302"/>
                  </a:lnTo>
                  <a:lnTo>
                    <a:pt x="49" y="304"/>
                  </a:lnTo>
                  <a:cubicBezTo>
                    <a:pt x="49" y="423"/>
                    <a:pt x="156" y="518"/>
                    <a:pt x="263" y="518"/>
                  </a:cubicBezTo>
                  <a:cubicBezTo>
                    <a:pt x="359" y="518"/>
                    <a:pt x="478" y="423"/>
                    <a:pt x="466" y="304"/>
                  </a:cubicBezTo>
                  <a:cubicBezTo>
                    <a:pt x="454" y="197"/>
                    <a:pt x="430" y="125"/>
                    <a:pt x="359" y="54"/>
                  </a:cubicBezTo>
                  <a:cubicBezTo>
                    <a:pt x="323" y="18"/>
                    <a:pt x="272" y="0"/>
                    <a:pt x="2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4917;p52">
              <a:extLst>
                <a:ext uri="{FF2B5EF4-FFF2-40B4-BE49-F238E27FC236}">
                  <a16:creationId xmlns:a16="http://schemas.microsoft.com/office/drawing/2014/main" id="{BF4AA093-718A-4B46-A610-0AB562B304A7}"/>
                </a:ext>
              </a:extLst>
            </p:cNvPr>
            <p:cNvSpPr/>
            <p:nvPr/>
          </p:nvSpPr>
          <p:spPr>
            <a:xfrm>
              <a:off x="3595750" y="3309825"/>
              <a:ext cx="42800" cy="99625"/>
            </a:xfrm>
            <a:custGeom>
              <a:avLst/>
              <a:gdLst/>
              <a:ahLst/>
              <a:cxnLst/>
              <a:rect l="l" t="t" r="r" b="b"/>
              <a:pathLst>
                <a:path w="1712" h="3985" extrusionOk="0">
                  <a:moveTo>
                    <a:pt x="1694" y="1"/>
                  </a:moveTo>
                  <a:cubicBezTo>
                    <a:pt x="1685" y="1"/>
                    <a:pt x="1676" y="4"/>
                    <a:pt x="1676" y="10"/>
                  </a:cubicBezTo>
                  <a:cubicBezTo>
                    <a:pt x="1498" y="784"/>
                    <a:pt x="1236" y="1522"/>
                    <a:pt x="890" y="2236"/>
                  </a:cubicBezTo>
                  <a:cubicBezTo>
                    <a:pt x="605" y="2808"/>
                    <a:pt x="236" y="3344"/>
                    <a:pt x="9" y="3939"/>
                  </a:cubicBezTo>
                  <a:cubicBezTo>
                    <a:pt x="1" y="3965"/>
                    <a:pt x="23" y="3984"/>
                    <a:pt x="45" y="3984"/>
                  </a:cubicBezTo>
                  <a:cubicBezTo>
                    <a:pt x="54" y="3984"/>
                    <a:pt x="62" y="3981"/>
                    <a:pt x="69" y="3975"/>
                  </a:cubicBezTo>
                  <a:cubicBezTo>
                    <a:pt x="879" y="2927"/>
                    <a:pt x="1641" y="1343"/>
                    <a:pt x="1712" y="10"/>
                  </a:cubicBezTo>
                  <a:cubicBezTo>
                    <a:pt x="1712" y="4"/>
                    <a:pt x="1703" y="1"/>
                    <a:pt x="169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4918;p52">
              <a:extLst>
                <a:ext uri="{FF2B5EF4-FFF2-40B4-BE49-F238E27FC236}">
                  <a16:creationId xmlns:a16="http://schemas.microsoft.com/office/drawing/2014/main" id="{B74E9D34-7D4F-451B-8E72-B1A23980ECBE}"/>
                </a:ext>
              </a:extLst>
            </p:cNvPr>
            <p:cNvSpPr/>
            <p:nvPr/>
          </p:nvSpPr>
          <p:spPr>
            <a:xfrm>
              <a:off x="3454750" y="3447425"/>
              <a:ext cx="123400" cy="121125"/>
            </a:xfrm>
            <a:custGeom>
              <a:avLst/>
              <a:gdLst/>
              <a:ahLst/>
              <a:cxnLst/>
              <a:rect l="l" t="t" r="r" b="b"/>
              <a:pathLst>
                <a:path w="4936" h="4845" extrusionOk="0">
                  <a:moveTo>
                    <a:pt x="4903" y="1"/>
                  </a:moveTo>
                  <a:cubicBezTo>
                    <a:pt x="4894" y="1"/>
                    <a:pt x="4884" y="6"/>
                    <a:pt x="4876" y="19"/>
                  </a:cubicBezTo>
                  <a:cubicBezTo>
                    <a:pt x="4387" y="1102"/>
                    <a:pt x="3649" y="2031"/>
                    <a:pt x="2756" y="2805"/>
                  </a:cubicBezTo>
                  <a:cubicBezTo>
                    <a:pt x="1923" y="3519"/>
                    <a:pt x="863" y="3971"/>
                    <a:pt x="53" y="4710"/>
                  </a:cubicBezTo>
                  <a:cubicBezTo>
                    <a:pt x="0" y="4763"/>
                    <a:pt x="42" y="4844"/>
                    <a:pt x="111" y="4844"/>
                  </a:cubicBezTo>
                  <a:cubicBezTo>
                    <a:pt x="119" y="4844"/>
                    <a:pt x="128" y="4843"/>
                    <a:pt x="137" y="4841"/>
                  </a:cubicBezTo>
                  <a:cubicBezTo>
                    <a:pt x="1161" y="4483"/>
                    <a:pt x="2185" y="3602"/>
                    <a:pt x="2994" y="2876"/>
                  </a:cubicBezTo>
                  <a:cubicBezTo>
                    <a:pt x="3852" y="2090"/>
                    <a:pt x="4542" y="1150"/>
                    <a:pt x="4935" y="42"/>
                  </a:cubicBezTo>
                  <a:cubicBezTo>
                    <a:pt x="4935" y="19"/>
                    <a:pt x="4920" y="1"/>
                    <a:pt x="490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4919;p52">
              <a:extLst>
                <a:ext uri="{FF2B5EF4-FFF2-40B4-BE49-F238E27FC236}">
                  <a16:creationId xmlns:a16="http://schemas.microsoft.com/office/drawing/2014/main" id="{1CE2D529-9829-46CA-85B1-690465F99F22}"/>
                </a:ext>
              </a:extLst>
            </p:cNvPr>
            <p:cNvSpPr/>
            <p:nvPr/>
          </p:nvSpPr>
          <p:spPr>
            <a:xfrm>
              <a:off x="3606100" y="3404900"/>
              <a:ext cx="22050" cy="38225"/>
            </a:xfrm>
            <a:custGeom>
              <a:avLst/>
              <a:gdLst/>
              <a:ahLst/>
              <a:cxnLst/>
              <a:rect l="l" t="t" r="r" b="b"/>
              <a:pathLst>
                <a:path w="882" h="1529" extrusionOk="0">
                  <a:moveTo>
                    <a:pt x="853" y="0"/>
                  </a:moveTo>
                  <a:cubicBezTo>
                    <a:pt x="849" y="0"/>
                    <a:pt x="846" y="2"/>
                    <a:pt x="846" y="5"/>
                  </a:cubicBezTo>
                  <a:cubicBezTo>
                    <a:pt x="572" y="517"/>
                    <a:pt x="286" y="1005"/>
                    <a:pt x="0" y="1505"/>
                  </a:cubicBezTo>
                  <a:cubicBezTo>
                    <a:pt x="0" y="1529"/>
                    <a:pt x="12" y="1529"/>
                    <a:pt x="12" y="1529"/>
                  </a:cubicBezTo>
                  <a:cubicBezTo>
                    <a:pt x="298" y="1017"/>
                    <a:pt x="596" y="529"/>
                    <a:pt x="881" y="17"/>
                  </a:cubicBezTo>
                  <a:cubicBezTo>
                    <a:pt x="881" y="8"/>
                    <a:pt x="863" y="0"/>
                    <a:pt x="8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4920;p52">
              <a:extLst>
                <a:ext uri="{FF2B5EF4-FFF2-40B4-BE49-F238E27FC236}">
                  <a16:creationId xmlns:a16="http://schemas.microsoft.com/office/drawing/2014/main" id="{9B105B08-D8D8-4E7B-84D3-AA544ED6C989}"/>
                </a:ext>
              </a:extLst>
            </p:cNvPr>
            <p:cNvSpPr/>
            <p:nvPr/>
          </p:nvSpPr>
          <p:spPr>
            <a:xfrm>
              <a:off x="3502000" y="3483475"/>
              <a:ext cx="82975" cy="82325"/>
            </a:xfrm>
            <a:custGeom>
              <a:avLst/>
              <a:gdLst/>
              <a:ahLst/>
              <a:cxnLst/>
              <a:rect l="l" t="t" r="r" b="b"/>
              <a:pathLst>
                <a:path w="3319" h="3293" extrusionOk="0">
                  <a:moveTo>
                    <a:pt x="3301" y="0"/>
                  </a:moveTo>
                  <a:cubicBezTo>
                    <a:pt x="3296" y="0"/>
                    <a:pt x="3290" y="2"/>
                    <a:pt x="3283" y="5"/>
                  </a:cubicBezTo>
                  <a:cubicBezTo>
                    <a:pt x="2843" y="624"/>
                    <a:pt x="2378" y="1255"/>
                    <a:pt x="1843" y="1791"/>
                  </a:cubicBezTo>
                  <a:cubicBezTo>
                    <a:pt x="1295" y="2339"/>
                    <a:pt x="664" y="2732"/>
                    <a:pt x="57" y="3172"/>
                  </a:cubicBezTo>
                  <a:cubicBezTo>
                    <a:pt x="1" y="3217"/>
                    <a:pt x="18" y="3293"/>
                    <a:pt x="89" y="3293"/>
                  </a:cubicBezTo>
                  <a:cubicBezTo>
                    <a:pt x="94" y="3293"/>
                    <a:pt x="99" y="3292"/>
                    <a:pt x="104" y="3291"/>
                  </a:cubicBezTo>
                  <a:cubicBezTo>
                    <a:pt x="1473" y="2815"/>
                    <a:pt x="2747" y="1315"/>
                    <a:pt x="3319" y="17"/>
                  </a:cubicBezTo>
                  <a:cubicBezTo>
                    <a:pt x="3319" y="9"/>
                    <a:pt x="3313" y="0"/>
                    <a:pt x="330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4921;p52">
              <a:extLst>
                <a:ext uri="{FF2B5EF4-FFF2-40B4-BE49-F238E27FC236}">
                  <a16:creationId xmlns:a16="http://schemas.microsoft.com/office/drawing/2014/main" id="{423BB79A-C3E7-4A70-8C33-C582F67DE113}"/>
                </a:ext>
              </a:extLst>
            </p:cNvPr>
            <p:cNvSpPr/>
            <p:nvPr/>
          </p:nvSpPr>
          <p:spPr>
            <a:xfrm>
              <a:off x="3560475" y="3413275"/>
              <a:ext cx="91175" cy="155075"/>
            </a:xfrm>
            <a:custGeom>
              <a:avLst/>
              <a:gdLst/>
              <a:ahLst/>
              <a:cxnLst/>
              <a:rect l="l" t="t" r="r" b="b"/>
              <a:pathLst>
                <a:path w="3647" h="6203" extrusionOk="0">
                  <a:moveTo>
                    <a:pt x="3613" y="1"/>
                  </a:moveTo>
                  <a:cubicBezTo>
                    <a:pt x="3603" y="1"/>
                    <a:pt x="3592" y="8"/>
                    <a:pt x="3587" y="27"/>
                  </a:cubicBezTo>
                  <a:cubicBezTo>
                    <a:pt x="3206" y="1158"/>
                    <a:pt x="2790" y="2266"/>
                    <a:pt x="2278" y="3337"/>
                  </a:cubicBezTo>
                  <a:cubicBezTo>
                    <a:pt x="1718" y="4468"/>
                    <a:pt x="992" y="5242"/>
                    <a:pt x="51" y="6076"/>
                  </a:cubicBezTo>
                  <a:cubicBezTo>
                    <a:pt x="1" y="6126"/>
                    <a:pt x="53" y="6202"/>
                    <a:pt x="114" y="6202"/>
                  </a:cubicBezTo>
                  <a:cubicBezTo>
                    <a:pt x="125" y="6202"/>
                    <a:pt x="136" y="6200"/>
                    <a:pt x="146" y="6195"/>
                  </a:cubicBezTo>
                  <a:cubicBezTo>
                    <a:pt x="1087" y="5575"/>
                    <a:pt x="1813" y="4468"/>
                    <a:pt x="2361" y="3516"/>
                  </a:cubicBezTo>
                  <a:cubicBezTo>
                    <a:pt x="2992" y="2444"/>
                    <a:pt x="3325" y="1230"/>
                    <a:pt x="3647" y="39"/>
                  </a:cubicBezTo>
                  <a:cubicBezTo>
                    <a:pt x="3647" y="18"/>
                    <a:pt x="3630" y="1"/>
                    <a:pt x="36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4922;p52">
              <a:extLst>
                <a:ext uri="{FF2B5EF4-FFF2-40B4-BE49-F238E27FC236}">
                  <a16:creationId xmlns:a16="http://schemas.microsoft.com/office/drawing/2014/main" id="{EE616F54-D8CE-4098-A654-E4CCC0575AC9}"/>
                </a:ext>
              </a:extLst>
            </p:cNvPr>
            <p:cNvSpPr/>
            <p:nvPr/>
          </p:nvSpPr>
          <p:spPr>
            <a:xfrm>
              <a:off x="3641200" y="3453350"/>
              <a:ext cx="22825" cy="48500"/>
            </a:xfrm>
            <a:custGeom>
              <a:avLst/>
              <a:gdLst/>
              <a:ahLst/>
              <a:cxnLst/>
              <a:rect l="l" t="t" r="r" b="b"/>
              <a:pathLst>
                <a:path w="913" h="1940" extrusionOk="0">
                  <a:moveTo>
                    <a:pt x="806" y="0"/>
                  </a:moveTo>
                  <a:cubicBezTo>
                    <a:pt x="775" y="0"/>
                    <a:pt x="745" y="14"/>
                    <a:pt x="727" y="43"/>
                  </a:cubicBezTo>
                  <a:cubicBezTo>
                    <a:pt x="501" y="639"/>
                    <a:pt x="263" y="1258"/>
                    <a:pt x="25" y="1853"/>
                  </a:cubicBezTo>
                  <a:cubicBezTo>
                    <a:pt x="1" y="1902"/>
                    <a:pt x="54" y="1940"/>
                    <a:pt x="102" y="1940"/>
                  </a:cubicBezTo>
                  <a:cubicBezTo>
                    <a:pt x="124" y="1940"/>
                    <a:pt x="145" y="1932"/>
                    <a:pt x="156" y="1913"/>
                  </a:cubicBezTo>
                  <a:cubicBezTo>
                    <a:pt x="477" y="1341"/>
                    <a:pt x="668" y="722"/>
                    <a:pt x="882" y="103"/>
                  </a:cubicBezTo>
                  <a:cubicBezTo>
                    <a:pt x="913" y="42"/>
                    <a:pt x="860" y="0"/>
                    <a:pt x="8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4923;p52">
              <a:extLst>
                <a:ext uri="{FF2B5EF4-FFF2-40B4-BE49-F238E27FC236}">
                  <a16:creationId xmlns:a16="http://schemas.microsoft.com/office/drawing/2014/main" id="{8BBD2FDF-2F08-4337-AD0B-B4388030E524}"/>
                </a:ext>
              </a:extLst>
            </p:cNvPr>
            <p:cNvSpPr/>
            <p:nvPr/>
          </p:nvSpPr>
          <p:spPr>
            <a:xfrm>
              <a:off x="3602850" y="3538350"/>
              <a:ext cx="20600" cy="21525"/>
            </a:xfrm>
            <a:custGeom>
              <a:avLst/>
              <a:gdLst/>
              <a:ahLst/>
              <a:cxnLst/>
              <a:rect l="l" t="t" r="r" b="b"/>
              <a:pathLst>
                <a:path w="824" h="861" extrusionOk="0">
                  <a:moveTo>
                    <a:pt x="767" y="0"/>
                  </a:moveTo>
                  <a:cubicBezTo>
                    <a:pt x="757" y="0"/>
                    <a:pt x="746" y="4"/>
                    <a:pt x="737" y="13"/>
                  </a:cubicBezTo>
                  <a:cubicBezTo>
                    <a:pt x="523" y="275"/>
                    <a:pt x="202" y="501"/>
                    <a:pt x="11" y="799"/>
                  </a:cubicBezTo>
                  <a:cubicBezTo>
                    <a:pt x="1" y="830"/>
                    <a:pt x="17" y="861"/>
                    <a:pt x="53" y="861"/>
                  </a:cubicBezTo>
                  <a:cubicBezTo>
                    <a:pt x="58" y="861"/>
                    <a:pt x="64" y="860"/>
                    <a:pt x="71" y="858"/>
                  </a:cubicBezTo>
                  <a:cubicBezTo>
                    <a:pt x="380" y="680"/>
                    <a:pt x="606" y="358"/>
                    <a:pt x="797" y="61"/>
                  </a:cubicBezTo>
                  <a:cubicBezTo>
                    <a:pt x="824" y="34"/>
                    <a:pt x="797" y="0"/>
                    <a:pt x="76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4924;p52">
              <a:extLst>
                <a:ext uri="{FF2B5EF4-FFF2-40B4-BE49-F238E27FC236}">
                  <a16:creationId xmlns:a16="http://schemas.microsoft.com/office/drawing/2014/main" id="{E19E5537-6A10-4D95-A4C4-37243F480C2B}"/>
                </a:ext>
              </a:extLst>
            </p:cNvPr>
            <p:cNvSpPr/>
            <p:nvPr/>
          </p:nvSpPr>
          <p:spPr>
            <a:xfrm>
              <a:off x="3644275" y="3472325"/>
              <a:ext cx="45175" cy="86075"/>
            </a:xfrm>
            <a:custGeom>
              <a:avLst/>
              <a:gdLst/>
              <a:ahLst/>
              <a:cxnLst/>
              <a:rect l="l" t="t" r="r" b="b"/>
              <a:pathLst>
                <a:path w="1807" h="3443" extrusionOk="0">
                  <a:moveTo>
                    <a:pt x="1764" y="0"/>
                  </a:moveTo>
                  <a:cubicBezTo>
                    <a:pt x="1749" y="0"/>
                    <a:pt x="1736" y="12"/>
                    <a:pt x="1736" y="35"/>
                  </a:cubicBezTo>
                  <a:cubicBezTo>
                    <a:pt x="1569" y="1297"/>
                    <a:pt x="795" y="2416"/>
                    <a:pt x="21" y="3380"/>
                  </a:cubicBezTo>
                  <a:cubicBezTo>
                    <a:pt x="0" y="3411"/>
                    <a:pt x="16" y="3442"/>
                    <a:pt x="51" y="3442"/>
                  </a:cubicBezTo>
                  <a:cubicBezTo>
                    <a:pt x="56" y="3442"/>
                    <a:pt x="62" y="3441"/>
                    <a:pt x="69" y="3440"/>
                  </a:cubicBezTo>
                  <a:cubicBezTo>
                    <a:pt x="1069" y="2832"/>
                    <a:pt x="1700" y="1154"/>
                    <a:pt x="1807" y="46"/>
                  </a:cubicBezTo>
                  <a:cubicBezTo>
                    <a:pt x="1801" y="15"/>
                    <a:pt x="1781" y="0"/>
                    <a:pt x="176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4925;p52">
              <a:extLst>
                <a:ext uri="{FF2B5EF4-FFF2-40B4-BE49-F238E27FC236}">
                  <a16:creationId xmlns:a16="http://schemas.microsoft.com/office/drawing/2014/main" id="{755EFFA4-E6FD-48AE-B1FD-FEAD74589466}"/>
                </a:ext>
              </a:extLst>
            </p:cNvPr>
            <p:cNvSpPr/>
            <p:nvPr/>
          </p:nvSpPr>
          <p:spPr>
            <a:xfrm>
              <a:off x="3697350" y="3480775"/>
              <a:ext cx="24250" cy="57675"/>
            </a:xfrm>
            <a:custGeom>
              <a:avLst/>
              <a:gdLst/>
              <a:ahLst/>
              <a:cxnLst/>
              <a:rect l="l" t="t" r="r" b="b"/>
              <a:pathLst>
                <a:path w="970" h="2307" extrusionOk="0">
                  <a:moveTo>
                    <a:pt x="851" y="0"/>
                  </a:moveTo>
                  <a:cubicBezTo>
                    <a:pt x="821" y="0"/>
                    <a:pt x="791" y="18"/>
                    <a:pt x="791" y="54"/>
                  </a:cubicBezTo>
                  <a:cubicBezTo>
                    <a:pt x="803" y="530"/>
                    <a:pt x="672" y="959"/>
                    <a:pt x="458" y="1375"/>
                  </a:cubicBezTo>
                  <a:cubicBezTo>
                    <a:pt x="315" y="1673"/>
                    <a:pt x="113" y="1935"/>
                    <a:pt x="17" y="2256"/>
                  </a:cubicBezTo>
                  <a:cubicBezTo>
                    <a:pt x="1" y="2282"/>
                    <a:pt x="25" y="2307"/>
                    <a:pt x="54" y="2307"/>
                  </a:cubicBezTo>
                  <a:cubicBezTo>
                    <a:pt x="66" y="2307"/>
                    <a:pt x="78" y="2303"/>
                    <a:pt x="89" y="2292"/>
                  </a:cubicBezTo>
                  <a:cubicBezTo>
                    <a:pt x="672" y="1780"/>
                    <a:pt x="970" y="792"/>
                    <a:pt x="910" y="54"/>
                  </a:cubicBezTo>
                  <a:cubicBezTo>
                    <a:pt x="910" y="18"/>
                    <a:pt x="881" y="0"/>
                    <a:pt x="85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4926;p52">
              <a:extLst>
                <a:ext uri="{FF2B5EF4-FFF2-40B4-BE49-F238E27FC236}">
                  <a16:creationId xmlns:a16="http://schemas.microsoft.com/office/drawing/2014/main" id="{9858B621-AF7B-4F87-B0ED-14D410E1BDFB}"/>
                </a:ext>
              </a:extLst>
            </p:cNvPr>
            <p:cNvSpPr/>
            <p:nvPr/>
          </p:nvSpPr>
          <p:spPr>
            <a:xfrm>
              <a:off x="3745425" y="3482375"/>
              <a:ext cx="22925" cy="54850"/>
            </a:xfrm>
            <a:custGeom>
              <a:avLst/>
              <a:gdLst/>
              <a:ahLst/>
              <a:cxnLst/>
              <a:rect l="l" t="t" r="r" b="b"/>
              <a:pathLst>
                <a:path w="917" h="2194" extrusionOk="0">
                  <a:moveTo>
                    <a:pt x="789" y="0"/>
                  </a:moveTo>
                  <a:cubicBezTo>
                    <a:pt x="756" y="0"/>
                    <a:pt x="726" y="21"/>
                    <a:pt x="726" y="61"/>
                  </a:cubicBezTo>
                  <a:cubicBezTo>
                    <a:pt x="749" y="847"/>
                    <a:pt x="309" y="1430"/>
                    <a:pt x="23" y="2133"/>
                  </a:cubicBezTo>
                  <a:cubicBezTo>
                    <a:pt x="1" y="2171"/>
                    <a:pt x="30" y="2194"/>
                    <a:pt x="67" y="2194"/>
                  </a:cubicBezTo>
                  <a:cubicBezTo>
                    <a:pt x="89" y="2194"/>
                    <a:pt x="113" y="2186"/>
                    <a:pt x="130" y="2169"/>
                  </a:cubicBezTo>
                  <a:cubicBezTo>
                    <a:pt x="571" y="1561"/>
                    <a:pt x="916" y="835"/>
                    <a:pt x="869" y="73"/>
                  </a:cubicBezTo>
                  <a:cubicBezTo>
                    <a:pt x="862" y="24"/>
                    <a:pt x="824" y="0"/>
                    <a:pt x="78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4927;p52">
              <a:extLst>
                <a:ext uri="{FF2B5EF4-FFF2-40B4-BE49-F238E27FC236}">
                  <a16:creationId xmlns:a16="http://schemas.microsoft.com/office/drawing/2014/main" id="{0D63C55D-D374-4EA0-9788-CD22768EBD55}"/>
                </a:ext>
              </a:extLst>
            </p:cNvPr>
            <p:cNvSpPr/>
            <p:nvPr/>
          </p:nvSpPr>
          <p:spPr>
            <a:xfrm>
              <a:off x="3791700" y="3500475"/>
              <a:ext cx="25150" cy="48000"/>
            </a:xfrm>
            <a:custGeom>
              <a:avLst/>
              <a:gdLst/>
              <a:ahLst/>
              <a:cxnLst/>
              <a:rect l="l" t="t" r="r" b="b"/>
              <a:pathLst>
                <a:path w="1006" h="1920" extrusionOk="0">
                  <a:moveTo>
                    <a:pt x="949" y="0"/>
                  </a:moveTo>
                  <a:cubicBezTo>
                    <a:pt x="926" y="0"/>
                    <a:pt x="904" y="13"/>
                    <a:pt x="899" y="40"/>
                  </a:cubicBezTo>
                  <a:cubicBezTo>
                    <a:pt x="768" y="706"/>
                    <a:pt x="315" y="1195"/>
                    <a:pt x="18" y="1814"/>
                  </a:cubicBezTo>
                  <a:cubicBezTo>
                    <a:pt x="0" y="1866"/>
                    <a:pt x="41" y="1919"/>
                    <a:pt x="87" y="1919"/>
                  </a:cubicBezTo>
                  <a:cubicBezTo>
                    <a:pt x="104" y="1919"/>
                    <a:pt x="121" y="1913"/>
                    <a:pt x="137" y="1897"/>
                  </a:cubicBezTo>
                  <a:cubicBezTo>
                    <a:pt x="613" y="1421"/>
                    <a:pt x="946" y="742"/>
                    <a:pt x="1006" y="52"/>
                  </a:cubicBezTo>
                  <a:cubicBezTo>
                    <a:pt x="1006" y="19"/>
                    <a:pt x="977" y="0"/>
                    <a:pt x="9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14928;p52">
              <a:extLst>
                <a:ext uri="{FF2B5EF4-FFF2-40B4-BE49-F238E27FC236}">
                  <a16:creationId xmlns:a16="http://schemas.microsoft.com/office/drawing/2014/main" id="{EE192D26-DDFC-4435-A3B7-478794F4B2FC}"/>
                </a:ext>
              </a:extLst>
            </p:cNvPr>
            <p:cNvSpPr/>
            <p:nvPr/>
          </p:nvSpPr>
          <p:spPr>
            <a:xfrm>
              <a:off x="3851650" y="3489550"/>
              <a:ext cx="8550" cy="29925"/>
            </a:xfrm>
            <a:custGeom>
              <a:avLst/>
              <a:gdLst/>
              <a:ahLst/>
              <a:cxnLst/>
              <a:rect l="l" t="t" r="r" b="b"/>
              <a:pathLst>
                <a:path w="342" h="1197" extrusionOk="0">
                  <a:moveTo>
                    <a:pt x="265" y="1"/>
                  </a:moveTo>
                  <a:cubicBezTo>
                    <a:pt x="242" y="1"/>
                    <a:pt x="220" y="15"/>
                    <a:pt x="215" y="48"/>
                  </a:cubicBezTo>
                  <a:cubicBezTo>
                    <a:pt x="168" y="239"/>
                    <a:pt x="120" y="429"/>
                    <a:pt x="96" y="619"/>
                  </a:cubicBezTo>
                  <a:cubicBezTo>
                    <a:pt x="60" y="786"/>
                    <a:pt x="1" y="965"/>
                    <a:pt x="1" y="1143"/>
                  </a:cubicBezTo>
                  <a:cubicBezTo>
                    <a:pt x="1" y="1175"/>
                    <a:pt x="33" y="1196"/>
                    <a:pt x="64" y="1196"/>
                  </a:cubicBezTo>
                  <a:cubicBezTo>
                    <a:pt x="80" y="1196"/>
                    <a:pt x="96" y="1191"/>
                    <a:pt x="108" y="1179"/>
                  </a:cubicBezTo>
                  <a:cubicBezTo>
                    <a:pt x="179" y="1024"/>
                    <a:pt x="191" y="834"/>
                    <a:pt x="227" y="667"/>
                  </a:cubicBezTo>
                  <a:cubicBezTo>
                    <a:pt x="251" y="477"/>
                    <a:pt x="299" y="286"/>
                    <a:pt x="334" y="84"/>
                  </a:cubicBezTo>
                  <a:cubicBezTo>
                    <a:pt x="341" y="33"/>
                    <a:pt x="301" y="1"/>
                    <a:pt x="26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4929;p52">
              <a:extLst>
                <a:ext uri="{FF2B5EF4-FFF2-40B4-BE49-F238E27FC236}">
                  <a16:creationId xmlns:a16="http://schemas.microsoft.com/office/drawing/2014/main" id="{0B6754A4-AC91-418D-BBE6-D89FEFB2C579}"/>
                </a:ext>
              </a:extLst>
            </p:cNvPr>
            <p:cNvSpPr/>
            <p:nvPr/>
          </p:nvSpPr>
          <p:spPr>
            <a:xfrm>
              <a:off x="3836775" y="3538625"/>
              <a:ext cx="10275" cy="16825"/>
            </a:xfrm>
            <a:custGeom>
              <a:avLst/>
              <a:gdLst/>
              <a:ahLst/>
              <a:cxnLst/>
              <a:rect l="l" t="t" r="r" b="b"/>
              <a:pathLst>
                <a:path w="411" h="673" extrusionOk="0">
                  <a:moveTo>
                    <a:pt x="280" y="0"/>
                  </a:moveTo>
                  <a:cubicBezTo>
                    <a:pt x="252" y="0"/>
                    <a:pt x="226" y="15"/>
                    <a:pt x="215" y="50"/>
                  </a:cubicBezTo>
                  <a:cubicBezTo>
                    <a:pt x="167" y="133"/>
                    <a:pt x="120" y="240"/>
                    <a:pt x="96" y="347"/>
                  </a:cubicBezTo>
                  <a:cubicBezTo>
                    <a:pt x="60" y="431"/>
                    <a:pt x="1" y="526"/>
                    <a:pt x="12" y="621"/>
                  </a:cubicBezTo>
                  <a:cubicBezTo>
                    <a:pt x="31" y="657"/>
                    <a:pt x="56" y="673"/>
                    <a:pt x="83" y="673"/>
                  </a:cubicBezTo>
                  <a:cubicBezTo>
                    <a:pt x="91" y="673"/>
                    <a:pt x="99" y="671"/>
                    <a:pt x="108" y="669"/>
                  </a:cubicBezTo>
                  <a:cubicBezTo>
                    <a:pt x="191" y="621"/>
                    <a:pt x="215" y="538"/>
                    <a:pt x="251" y="442"/>
                  </a:cubicBezTo>
                  <a:cubicBezTo>
                    <a:pt x="298" y="335"/>
                    <a:pt x="334" y="252"/>
                    <a:pt x="370" y="157"/>
                  </a:cubicBezTo>
                  <a:cubicBezTo>
                    <a:pt x="410" y="68"/>
                    <a:pt x="340" y="0"/>
                    <a:pt x="28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4930;p52">
              <a:extLst>
                <a:ext uri="{FF2B5EF4-FFF2-40B4-BE49-F238E27FC236}">
                  <a16:creationId xmlns:a16="http://schemas.microsoft.com/office/drawing/2014/main" id="{C2B3BE8C-596D-4746-8F81-2D7D0350D304}"/>
                </a:ext>
              </a:extLst>
            </p:cNvPr>
            <p:cNvSpPr/>
            <p:nvPr/>
          </p:nvSpPr>
          <p:spPr>
            <a:xfrm>
              <a:off x="3875275" y="3509300"/>
              <a:ext cx="13500" cy="27500"/>
            </a:xfrm>
            <a:custGeom>
              <a:avLst/>
              <a:gdLst/>
              <a:ahLst/>
              <a:cxnLst/>
              <a:rect l="l" t="t" r="r" b="b"/>
              <a:pathLst>
                <a:path w="540" h="1100" extrusionOk="0">
                  <a:moveTo>
                    <a:pt x="467" y="1"/>
                  </a:moveTo>
                  <a:cubicBezTo>
                    <a:pt x="442" y="1"/>
                    <a:pt x="418" y="14"/>
                    <a:pt x="413" y="44"/>
                  </a:cubicBezTo>
                  <a:cubicBezTo>
                    <a:pt x="342" y="401"/>
                    <a:pt x="175" y="711"/>
                    <a:pt x="8" y="1044"/>
                  </a:cubicBezTo>
                  <a:cubicBezTo>
                    <a:pt x="0" y="1069"/>
                    <a:pt x="21" y="1100"/>
                    <a:pt x="42" y="1100"/>
                  </a:cubicBezTo>
                  <a:cubicBezTo>
                    <a:pt x="51" y="1100"/>
                    <a:pt x="61" y="1094"/>
                    <a:pt x="68" y="1080"/>
                  </a:cubicBezTo>
                  <a:cubicBezTo>
                    <a:pt x="330" y="818"/>
                    <a:pt x="449" y="425"/>
                    <a:pt x="532" y="68"/>
                  </a:cubicBezTo>
                  <a:cubicBezTo>
                    <a:pt x="539" y="26"/>
                    <a:pt x="502" y="1"/>
                    <a:pt x="4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4931;p52">
              <a:extLst>
                <a:ext uri="{FF2B5EF4-FFF2-40B4-BE49-F238E27FC236}">
                  <a16:creationId xmlns:a16="http://schemas.microsoft.com/office/drawing/2014/main" id="{A6022947-46F6-4B37-AE35-53304975DE9F}"/>
                </a:ext>
              </a:extLst>
            </p:cNvPr>
            <p:cNvSpPr/>
            <p:nvPr/>
          </p:nvSpPr>
          <p:spPr>
            <a:xfrm>
              <a:off x="3901125" y="3513800"/>
              <a:ext cx="13375" cy="32475"/>
            </a:xfrm>
            <a:custGeom>
              <a:avLst/>
              <a:gdLst/>
              <a:ahLst/>
              <a:cxnLst/>
              <a:rect l="l" t="t" r="r" b="b"/>
              <a:pathLst>
                <a:path w="535" h="1299" extrusionOk="0">
                  <a:moveTo>
                    <a:pt x="433" y="1"/>
                  </a:moveTo>
                  <a:cubicBezTo>
                    <a:pt x="388" y="1"/>
                    <a:pt x="344" y="30"/>
                    <a:pt x="344" y="90"/>
                  </a:cubicBezTo>
                  <a:cubicBezTo>
                    <a:pt x="344" y="292"/>
                    <a:pt x="308" y="483"/>
                    <a:pt x="260" y="697"/>
                  </a:cubicBezTo>
                  <a:cubicBezTo>
                    <a:pt x="201" y="876"/>
                    <a:pt x="94" y="1043"/>
                    <a:pt x="10" y="1221"/>
                  </a:cubicBezTo>
                  <a:cubicBezTo>
                    <a:pt x="0" y="1251"/>
                    <a:pt x="41" y="1298"/>
                    <a:pt x="82" y="1298"/>
                  </a:cubicBezTo>
                  <a:cubicBezTo>
                    <a:pt x="90" y="1298"/>
                    <a:pt x="98" y="1296"/>
                    <a:pt x="105" y="1293"/>
                  </a:cubicBezTo>
                  <a:cubicBezTo>
                    <a:pt x="475" y="1019"/>
                    <a:pt x="534" y="519"/>
                    <a:pt x="522" y="90"/>
                  </a:cubicBezTo>
                  <a:cubicBezTo>
                    <a:pt x="522" y="30"/>
                    <a:pt x="478" y="1"/>
                    <a:pt x="43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4932;p52">
              <a:extLst>
                <a:ext uri="{FF2B5EF4-FFF2-40B4-BE49-F238E27FC236}">
                  <a16:creationId xmlns:a16="http://schemas.microsoft.com/office/drawing/2014/main" id="{5C1ED8EC-BF79-4F59-9907-CF8B9AF832DF}"/>
                </a:ext>
              </a:extLst>
            </p:cNvPr>
            <p:cNvSpPr/>
            <p:nvPr/>
          </p:nvSpPr>
          <p:spPr>
            <a:xfrm>
              <a:off x="3948100" y="3505125"/>
              <a:ext cx="9100" cy="26775"/>
            </a:xfrm>
            <a:custGeom>
              <a:avLst/>
              <a:gdLst/>
              <a:ahLst/>
              <a:cxnLst/>
              <a:rect l="l" t="t" r="r" b="b"/>
              <a:pathLst>
                <a:path w="364" h="1071" extrusionOk="0">
                  <a:moveTo>
                    <a:pt x="275" y="1"/>
                  </a:moveTo>
                  <a:cubicBezTo>
                    <a:pt x="233" y="1"/>
                    <a:pt x="191" y="28"/>
                    <a:pt x="191" y="80"/>
                  </a:cubicBezTo>
                  <a:cubicBezTo>
                    <a:pt x="191" y="235"/>
                    <a:pt x="167" y="413"/>
                    <a:pt x="120" y="580"/>
                  </a:cubicBezTo>
                  <a:cubicBezTo>
                    <a:pt x="84" y="735"/>
                    <a:pt x="24" y="866"/>
                    <a:pt x="1" y="1009"/>
                  </a:cubicBezTo>
                  <a:cubicBezTo>
                    <a:pt x="1" y="1043"/>
                    <a:pt x="31" y="1071"/>
                    <a:pt x="57" y="1071"/>
                  </a:cubicBezTo>
                  <a:cubicBezTo>
                    <a:pt x="67" y="1071"/>
                    <a:pt x="77" y="1066"/>
                    <a:pt x="84" y="1056"/>
                  </a:cubicBezTo>
                  <a:cubicBezTo>
                    <a:pt x="310" y="818"/>
                    <a:pt x="358" y="401"/>
                    <a:pt x="358" y="92"/>
                  </a:cubicBezTo>
                  <a:cubicBezTo>
                    <a:pt x="364" y="31"/>
                    <a:pt x="320" y="1"/>
                    <a:pt x="27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4933;p52">
              <a:extLst>
                <a:ext uri="{FF2B5EF4-FFF2-40B4-BE49-F238E27FC236}">
                  <a16:creationId xmlns:a16="http://schemas.microsoft.com/office/drawing/2014/main" id="{8922EF88-E3F8-4D8C-AE61-F2855836870B}"/>
                </a:ext>
              </a:extLst>
            </p:cNvPr>
            <p:cNvSpPr/>
            <p:nvPr/>
          </p:nvSpPr>
          <p:spPr>
            <a:xfrm>
              <a:off x="3970725" y="3526525"/>
              <a:ext cx="925" cy="4275"/>
            </a:xfrm>
            <a:custGeom>
              <a:avLst/>
              <a:gdLst/>
              <a:ahLst/>
              <a:cxnLst/>
              <a:rect l="l" t="t" r="r" b="b"/>
              <a:pathLst>
                <a:path w="37" h="171" extrusionOk="0">
                  <a:moveTo>
                    <a:pt x="18" y="1"/>
                  </a:moveTo>
                  <a:cubicBezTo>
                    <a:pt x="9" y="1"/>
                    <a:pt x="0" y="4"/>
                    <a:pt x="0" y="10"/>
                  </a:cubicBezTo>
                  <a:lnTo>
                    <a:pt x="0" y="153"/>
                  </a:lnTo>
                  <a:cubicBezTo>
                    <a:pt x="0" y="164"/>
                    <a:pt x="9" y="170"/>
                    <a:pt x="18" y="170"/>
                  </a:cubicBezTo>
                  <a:cubicBezTo>
                    <a:pt x="27" y="170"/>
                    <a:pt x="36" y="164"/>
                    <a:pt x="36" y="153"/>
                  </a:cubicBezTo>
                  <a:lnTo>
                    <a:pt x="36" y="10"/>
                  </a:lnTo>
                  <a:cubicBezTo>
                    <a:pt x="36" y="4"/>
                    <a:pt x="27" y="1"/>
                    <a:pt x="1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4934;p52">
              <a:extLst>
                <a:ext uri="{FF2B5EF4-FFF2-40B4-BE49-F238E27FC236}">
                  <a16:creationId xmlns:a16="http://schemas.microsoft.com/office/drawing/2014/main" id="{F2865ABD-63AA-42E8-9C4B-B5C1699109CA}"/>
                </a:ext>
              </a:extLst>
            </p:cNvPr>
            <p:cNvSpPr/>
            <p:nvPr/>
          </p:nvSpPr>
          <p:spPr>
            <a:xfrm>
              <a:off x="3980850" y="3528625"/>
              <a:ext cx="8950" cy="20475"/>
            </a:xfrm>
            <a:custGeom>
              <a:avLst/>
              <a:gdLst/>
              <a:ahLst/>
              <a:cxnLst/>
              <a:rect l="l" t="t" r="r" b="b"/>
              <a:pathLst>
                <a:path w="358" h="819" extrusionOk="0">
                  <a:moveTo>
                    <a:pt x="182" y="0"/>
                  </a:moveTo>
                  <a:cubicBezTo>
                    <a:pt x="104" y="0"/>
                    <a:pt x="24" y="51"/>
                    <a:pt x="24" y="152"/>
                  </a:cubicBezTo>
                  <a:cubicBezTo>
                    <a:pt x="24" y="342"/>
                    <a:pt x="0" y="557"/>
                    <a:pt x="72" y="747"/>
                  </a:cubicBezTo>
                  <a:cubicBezTo>
                    <a:pt x="95" y="795"/>
                    <a:pt x="137" y="819"/>
                    <a:pt x="179" y="819"/>
                  </a:cubicBezTo>
                  <a:cubicBezTo>
                    <a:pt x="220" y="819"/>
                    <a:pt x="262" y="795"/>
                    <a:pt x="286" y="747"/>
                  </a:cubicBezTo>
                  <a:cubicBezTo>
                    <a:pt x="357" y="545"/>
                    <a:pt x="322" y="342"/>
                    <a:pt x="322" y="152"/>
                  </a:cubicBezTo>
                  <a:cubicBezTo>
                    <a:pt x="334" y="51"/>
                    <a:pt x="259" y="0"/>
                    <a:pt x="18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4935;p52">
              <a:extLst>
                <a:ext uri="{FF2B5EF4-FFF2-40B4-BE49-F238E27FC236}">
                  <a16:creationId xmlns:a16="http://schemas.microsoft.com/office/drawing/2014/main" id="{EF1DC509-532A-44EF-AF78-D1EE706BA587}"/>
                </a:ext>
              </a:extLst>
            </p:cNvPr>
            <p:cNvSpPr/>
            <p:nvPr/>
          </p:nvSpPr>
          <p:spPr>
            <a:xfrm>
              <a:off x="4023100" y="3517625"/>
              <a:ext cx="8975" cy="12425"/>
            </a:xfrm>
            <a:custGeom>
              <a:avLst/>
              <a:gdLst/>
              <a:ahLst/>
              <a:cxnLst/>
              <a:rect l="l" t="t" r="r" b="b"/>
              <a:pathLst>
                <a:path w="359" h="497" extrusionOk="0">
                  <a:moveTo>
                    <a:pt x="282" y="1"/>
                  </a:moveTo>
                  <a:cubicBezTo>
                    <a:pt x="246" y="1"/>
                    <a:pt x="209" y="28"/>
                    <a:pt x="203" y="80"/>
                  </a:cubicBezTo>
                  <a:cubicBezTo>
                    <a:pt x="203" y="199"/>
                    <a:pt x="108" y="318"/>
                    <a:pt x="37" y="413"/>
                  </a:cubicBezTo>
                  <a:cubicBezTo>
                    <a:pt x="1" y="449"/>
                    <a:pt x="37" y="497"/>
                    <a:pt x="84" y="497"/>
                  </a:cubicBezTo>
                  <a:cubicBezTo>
                    <a:pt x="179" y="485"/>
                    <a:pt x="239" y="437"/>
                    <a:pt x="299" y="354"/>
                  </a:cubicBezTo>
                  <a:cubicBezTo>
                    <a:pt x="346" y="270"/>
                    <a:pt x="358" y="187"/>
                    <a:pt x="358" y="92"/>
                  </a:cubicBezTo>
                  <a:cubicBezTo>
                    <a:pt x="358" y="31"/>
                    <a:pt x="320" y="1"/>
                    <a:pt x="2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14936;p52">
              <a:extLst>
                <a:ext uri="{FF2B5EF4-FFF2-40B4-BE49-F238E27FC236}">
                  <a16:creationId xmlns:a16="http://schemas.microsoft.com/office/drawing/2014/main" id="{F62CB9F9-4DB9-47A7-8D96-75DC3AA29531}"/>
                </a:ext>
              </a:extLst>
            </p:cNvPr>
            <p:cNvSpPr/>
            <p:nvPr/>
          </p:nvSpPr>
          <p:spPr>
            <a:xfrm>
              <a:off x="4061300" y="3510900"/>
              <a:ext cx="8275" cy="18925"/>
            </a:xfrm>
            <a:custGeom>
              <a:avLst/>
              <a:gdLst/>
              <a:ahLst/>
              <a:cxnLst/>
              <a:rect l="l" t="t" r="r" b="b"/>
              <a:pathLst>
                <a:path w="331" h="757" extrusionOk="0">
                  <a:moveTo>
                    <a:pt x="262" y="1"/>
                  </a:moveTo>
                  <a:cubicBezTo>
                    <a:pt x="226" y="1"/>
                    <a:pt x="187" y="21"/>
                    <a:pt x="187" y="63"/>
                  </a:cubicBezTo>
                  <a:cubicBezTo>
                    <a:pt x="187" y="289"/>
                    <a:pt x="104" y="480"/>
                    <a:pt x="9" y="694"/>
                  </a:cubicBezTo>
                  <a:cubicBezTo>
                    <a:pt x="0" y="728"/>
                    <a:pt x="22" y="756"/>
                    <a:pt x="44" y="756"/>
                  </a:cubicBezTo>
                  <a:cubicBezTo>
                    <a:pt x="53" y="756"/>
                    <a:pt x="62" y="752"/>
                    <a:pt x="68" y="742"/>
                  </a:cubicBezTo>
                  <a:cubicBezTo>
                    <a:pt x="235" y="539"/>
                    <a:pt x="318" y="325"/>
                    <a:pt x="318" y="63"/>
                  </a:cubicBezTo>
                  <a:cubicBezTo>
                    <a:pt x="330" y="21"/>
                    <a:pt x="298" y="1"/>
                    <a:pt x="26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4937;p52">
              <a:extLst>
                <a:ext uri="{FF2B5EF4-FFF2-40B4-BE49-F238E27FC236}">
                  <a16:creationId xmlns:a16="http://schemas.microsoft.com/office/drawing/2014/main" id="{16BBF4F4-1E32-485D-A62C-A57C29AEF487}"/>
                </a:ext>
              </a:extLst>
            </p:cNvPr>
            <p:cNvSpPr/>
            <p:nvPr/>
          </p:nvSpPr>
          <p:spPr>
            <a:xfrm>
              <a:off x="4121050" y="3485450"/>
              <a:ext cx="9675" cy="29725"/>
            </a:xfrm>
            <a:custGeom>
              <a:avLst/>
              <a:gdLst/>
              <a:ahLst/>
              <a:cxnLst/>
              <a:rect l="l" t="t" r="r" b="b"/>
              <a:pathLst>
                <a:path w="387" h="1189" extrusionOk="0">
                  <a:moveTo>
                    <a:pt x="380" y="1"/>
                  </a:moveTo>
                  <a:cubicBezTo>
                    <a:pt x="375" y="1"/>
                    <a:pt x="369" y="4"/>
                    <a:pt x="369" y="10"/>
                  </a:cubicBezTo>
                  <a:cubicBezTo>
                    <a:pt x="333" y="200"/>
                    <a:pt x="262" y="403"/>
                    <a:pt x="191" y="581"/>
                  </a:cubicBezTo>
                  <a:cubicBezTo>
                    <a:pt x="119" y="772"/>
                    <a:pt x="36" y="950"/>
                    <a:pt x="0" y="1153"/>
                  </a:cubicBezTo>
                  <a:cubicBezTo>
                    <a:pt x="0" y="1176"/>
                    <a:pt x="15" y="1189"/>
                    <a:pt x="29" y="1189"/>
                  </a:cubicBezTo>
                  <a:cubicBezTo>
                    <a:pt x="36" y="1189"/>
                    <a:pt x="43" y="1185"/>
                    <a:pt x="48" y="1176"/>
                  </a:cubicBezTo>
                  <a:cubicBezTo>
                    <a:pt x="250" y="855"/>
                    <a:pt x="333" y="391"/>
                    <a:pt x="381" y="10"/>
                  </a:cubicBezTo>
                  <a:cubicBezTo>
                    <a:pt x="387" y="4"/>
                    <a:pt x="384" y="1"/>
                    <a:pt x="38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14938;p52">
              <a:extLst>
                <a:ext uri="{FF2B5EF4-FFF2-40B4-BE49-F238E27FC236}">
                  <a16:creationId xmlns:a16="http://schemas.microsoft.com/office/drawing/2014/main" id="{BE0CCAD6-9410-43AE-B151-C167458E0E0F}"/>
                </a:ext>
              </a:extLst>
            </p:cNvPr>
            <p:cNvSpPr/>
            <p:nvPr/>
          </p:nvSpPr>
          <p:spPr>
            <a:xfrm>
              <a:off x="4119025" y="3518275"/>
              <a:ext cx="8000" cy="16550"/>
            </a:xfrm>
            <a:custGeom>
              <a:avLst/>
              <a:gdLst/>
              <a:ahLst/>
              <a:cxnLst/>
              <a:rect l="l" t="t" r="r" b="b"/>
              <a:pathLst>
                <a:path w="320" h="662" extrusionOk="0">
                  <a:moveTo>
                    <a:pt x="249" y="0"/>
                  </a:moveTo>
                  <a:cubicBezTo>
                    <a:pt x="218" y="0"/>
                    <a:pt x="188" y="18"/>
                    <a:pt x="188" y="54"/>
                  </a:cubicBezTo>
                  <a:cubicBezTo>
                    <a:pt x="188" y="280"/>
                    <a:pt x="81" y="411"/>
                    <a:pt x="10" y="602"/>
                  </a:cubicBezTo>
                  <a:cubicBezTo>
                    <a:pt x="1" y="628"/>
                    <a:pt x="19" y="662"/>
                    <a:pt x="43" y="662"/>
                  </a:cubicBezTo>
                  <a:cubicBezTo>
                    <a:pt x="51" y="662"/>
                    <a:pt x="60" y="658"/>
                    <a:pt x="69" y="649"/>
                  </a:cubicBezTo>
                  <a:cubicBezTo>
                    <a:pt x="212" y="483"/>
                    <a:pt x="307" y="280"/>
                    <a:pt x="319" y="54"/>
                  </a:cubicBezTo>
                  <a:cubicBezTo>
                    <a:pt x="313" y="18"/>
                    <a:pt x="280" y="0"/>
                    <a:pt x="2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4939;p52">
              <a:extLst>
                <a:ext uri="{FF2B5EF4-FFF2-40B4-BE49-F238E27FC236}">
                  <a16:creationId xmlns:a16="http://schemas.microsoft.com/office/drawing/2014/main" id="{3F539B34-A2EA-4137-AEFF-B02B08FEDECC}"/>
                </a:ext>
              </a:extLst>
            </p:cNvPr>
            <p:cNvSpPr/>
            <p:nvPr/>
          </p:nvSpPr>
          <p:spPr>
            <a:xfrm>
              <a:off x="4158775" y="3489025"/>
              <a:ext cx="13050" cy="30250"/>
            </a:xfrm>
            <a:custGeom>
              <a:avLst/>
              <a:gdLst/>
              <a:ahLst/>
              <a:cxnLst/>
              <a:rect l="l" t="t" r="r" b="b"/>
              <a:pathLst>
                <a:path w="522" h="1210" extrusionOk="0">
                  <a:moveTo>
                    <a:pt x="448" y="1"/>
                  </a:moveTo>
                  <a:cubicBezTo>
                    <a:pt x="411" y="1"/>
                    <a:pt x="372" y="27"/>
                    <a:pt x="372" y="81"/>
                  </a:cubicBezTo>
                  <a:cubicBezTo>
                    <a:pt x="372" y="271"/>
                    <a:pt x="325" y="462"/>
                    <a:pt x="253" y="664"/>
                  </a:cubicBezTo>
                  <a:cubicBezTo>
                    <a:pt x="194" y="819"/>
                    <a:pt x="86" y="974"/>
                    <a:pt x="27" y="1141"/>
                  </a:cubicBezTo>
                  <a:cubicBezTo>
                    <a:pt x="0" y="1185"/>
                    <a:pt x="46" y="1209"/>
                    <a:pt x="91" y="1209"/>
                  </a:cubicBezTo>
                  <a:cubicBezTo>
                    <a:pt x="106" y="1209"/>
                    <a:pt x="122" y="1206"/>
                    <a:pt x="134" y="1200"/>
                  </a:cubicBezTo>
                  <a:cubicBezTo>
                    <a:pt x="432" y="962"/>
                    <a:pt x="515" y="438"/>
                    <a:pt x="515" y="81"/>
                  </a:cubicBezTo>
                  <a:cubicBezTo>
                    <a:pt x="521" y="27"/>
                    <a:pt x="485" y="1"/>
                    <a:pt x="4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14940;p52">
              <a:extLst>
                <a:ext uri="{FF2B5EF4-FFF2-40B4-BE49-F238E27FC236}">
                  <a16:creationId xmlns:a16="http://schemas.microsoft.com/office/drawing/2014/main" id="{BA71D165-5A68-4E0F-A4B5-FA45B778FE5E}"/>
                </a:ext>
              </a:extLst>
            </p:cNvPr>
            <p:cNvSpPr/>
            <p:nvPr/>
          </p:nvSpPr>
          <p:spPr>
            <a:xfrm>
              <a:off x="4249425" y="3490150"/>
              <a:ext cx="9150" cy="30150"/>
            </a:xfrm>
            <a:custGeom>
              <a:avLst/>
              <a:gdLst/>
              <a:ahLst/>
              <a:cxnLst/>
              <a:rect l="l" t="t" r="r" b="b"/>
              <a:pathLst>
                <a:path w="366" h="1206" extrusionOk="0">
                  <a:moveTo>
                    <a:pt x="326" y="0"/>
                  </a:moveTo>
                  <a:cubicBezTo>
                    <a:pt x="309" y="0"/>
                    <a:pt x="294" y="12"/>
                    <a:pt x="294" y="36"/>
                  </a:cubicBezTo>
                  <a:cubicBezTo>
                    <a:pt x="282" y="453"/>
                    <a:pt x="140" y="798"/>
                    <a:pt x="9" y="1167"/>
                  </a:cubicBezTo>
                  <a:cubicBezTo>
                    <a:pt x="0" y="1184"/>
                    <a:pt x="27" y="1206"/>
                    <a:pt x="47" y="1206"/>
                  </a:cubicBezTo>
                  <a:cubicBezTo>
                    <a:pt x="56" y="1206"/>
                    <a:pt x="64" y="1202"/>
                    <a:pt x="68" y="1191"/>
                  </a:cubicBezTo>
                  <a:cubicBezTo>
                    <a:pt x="259" y="834"/>
                    <a:pt x="354" y="441"/>
                    <a:pt x="366" y="36"/>
                  </a:cubicBezTo>
                  <a:cubicBezTo>
                    <a:pt x="360" y="12"/>
                    <a:pt x="342" y="0"/>
                    <a:pt x="32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4941;p52">
              <a:extLst>
                <a:ext uri="{FF2B5EF4-FFF2-40B4-BE49-F238E27FC236}">
                  <a16:creationId xmlns:a16="http://schemas.microsoft.com/office/drawing/2014/main" id="{348118AF-C3F4-4495-A6BA-8F91E648598C}"/>
                </a:ext>
              </a:extLst>
            </p:cNvPr>
            <p:cNvSpPr/>
            <p:nvPr/>
          </p:nvSpPr>
          <p:spPr>
            <a:xfrm>
              <a:off x="4238625" y="3534175"/>
              <a:ext cx="8300" cy="15175"/>
            </a:xfrm>
            <a:custGeom>
              <a:avLst/>
              <a:gdLst/>
              <a:ahLst/>
              <a:cxnLst/>
              <a:rect l="l" t="t" r="r" b="b"/>
              <a:pathLst>
                <a:path w="332" h="607" extrusionOk="0">
                  <a:moveTo>
                    <a:pt x="247" y="0"/>
                  </a:moveTo>
                  <a:cubicBezTo>
                    <a:pt x="229" y="0"/>
                    <a:pt x="213" y="8"/>
                    <a:pt x="202" y="25"/>
                  </a:cubicBezTo>
                  <a:cubicBezTo>
                    <a:pt x="167" y="120"/>
                    <a:pt x="131" y="192"/>
                    <a:pt x="95" y="287"/>
                  </a:cubicBezTo>
                  <a:cubicBezTo>
                    <a:pt x="60" y="370"/>
                    <a:pt x="0" y="466"/>
                    <a:pt x="0" y="561"/>
                  </a:cubicBezTo>
                  <a:cubicBezTo>
                    <a:pt x="0" y="587"/>
                    <a:pt x="25" y="606"/>
                    <a:pt x="43" y="606"/>
                  </a:cubicBezTo>
                  <a:cubicBezTo>
                    <a:pt x="50" y="606"/>
                    <a:pt x="56" y="603"/>
                    <a:pt x="60" y="597"/>
                  </a:cubicBezTo>
                  <a:cubicBezTo>
                    <a:pt x="119" y="537"/>
                    <a:pt x="155" y="418"/>
                    <a:pt x="179" y="323"/>
                  </a:cubicBezTo>
                  <a:cubicBezTo>
                    <a:pt x="214" y="251"/>
                    <a:pt x="250" y="168"/>
                    <a:pt x="298" y="85"/>
                  </a:cubicBezTo>
                  <a:cubicBezTo>
                    <a:pt x="331" y="43"/>
                    <a:pt x="288" y="0"/>
                    <a:pt x="24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4942;p52">
              <a:extLst>
                <a:ext uri="{FF2B5EF4-FFF2-40B4-BE49-F238E27FC236}">
                  <a16:creationId xmlns:a16="http://schemas.microsoft.com/office/drawing/2014/main" id="{FD69CD4E-BCD9-4E85-B45A-0190A43E6FF1}"/>
                </a:ext>
              </a:extLst>
            </p:cNvPr>
            <p:cNvSpPr/>
            <p:nvPr/>
          </p:nvSpPr>
          <p:spPr>
            <a:xfrm>
              <a:off x="4283650" y="3498325"/>
              <a:ext cx="15700" cy="34550"/>
            </a:xfrm>
            <a:custGeom>
              <a:avLst/>
              <a:gdLst/>
              <a:ahLst/>
              <a:cxnLst/>
              <a:rect l="l" t="t" r="r" b="b"/>
              <a:pathLst>
                <a:path w="628" h="1382" extrusionOk="0">
                  <a:moveTo>
                    <a:pt x="387" y="0"/>
                  </a:moveTo>
                  <a:cubicBezTo>
                    <a:pt x="346" y="0"/>
                    <a:pt x="305" y="35"/>
                    <a:pt x="318" y="90"/>
                  </a:cubicBezTo>
                  <a:cubicBezTo>
                    <a:pt x="354" y="316"/>
                    <a:pt x="330" y="542"/>
                    <a:pt x="259" y="745"/>
                  </a:cubicBezTo>
                  <a:cubicBezTo>
                    <a:pt x="187" y="923"/>
                    <a:pt x="56" y="1078"/>
                    <a:pt x="21" y="1269"/>
                  </a:cubicBezTo>
                  <a:cubicBezTo>
                    <a:pt x="0" y="1329"/>
                    <a:pt x="57" y="1381"/>
                    <a:pt x="118" y="1381"/>
                  </a:cubicBezTo>
                  <a:cubicBezTo>
                    <a:pt x="130" y="1381"/>
                    <a:pt x="141" y="1379"/>
                    <a:pt x="152" y="1376"/>
                  </a:cubicBezTo>
                  <a:cubicBezTo>
                    <a:pt x="568" y="1126"/>
                    <a:pt x="628" y="483"/>
                    <a:pt x="461" y="66"/>
                  </a:cubicBezTo>
                  <a:cubicBezTo>
                    <a:pt x="451" y="20"/>
                    <a:pt x="419" y="0"/>
                    <a:pt x="38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4943;p52">
              <a:extLst>
                <a:ext uri="{FF2B5EF4-FFF2-40B4-BE49-F238E27FC236}">
                  <a16:creationId xmlns:a16="http://schemas.microsoft.com/office/drawing/2014/main" id="{0AD0E4E2-CE39-4845-B60E-5D93B02C9287}"/>
                </a:ext>
              </a:extLst>
            </p:cNvPr>
            <p:cNvSpPr/>
            <p:nvPr/>
          </p:nvSpPr>
          <p:spPr>
            <a:xfrm>
              <a:off x="4312850" y="3506875"/>
              <a:ext cx="13000" cy="24950"/>
            </a:xfrm>
            <a:custGeom>
              <a:avLst/>
              <a:gdLst/>
              <a:ahLst/>
              <a:cxnLst/>
              <a:rect l="l" t="t" r="r" b="b"/>
              <a:pathLst>
                <a:path w="520" h="998" extrusionOk="0">
                  <a:moveTo>
                    <a:pt x="439" y="1"/>
                  </a:moveTo>
                  <a:cubicBezTo>
                    <a:pt x="398" y="1"/>
                    <a:pt x="353" y="28"/>
                    <a:pt x="353" y="81"/>
                  </a:cubicBezTo>
                  <a:cubicBezTo>
                    <a:pt x="353" y="403"/>
                    <a:pt x="198" y="641"/>
                    <a:pt x="19" y="915"/>
                  </a:cubicBezTo>
                  <a:cubicBezTo>
                    <a:pt x="1" y="952"/>
                    <a:pt x="34" y="997"/>
                    <a:pt x="72" y="997"/>
                  </a:cubicBezTo>
                  <a:cubicBezTo>
                    <a:pt x="82" y="997"/>
                    <a:pt x="93" y="994"/>
                    <a:pt x="103" y="986"/>
                  </a:cubicBezTo>
                  <a:cubicBezTo>
                    <a:pt x="377" y="796"/>
                    <a:pt x="496" y="427"/>
                    <a:pt x="508" y="81"/>
                  </a:cubicBezTo>
                  <a:cubicBezTo>
                    <a:pt x="520" y="28"/>
                    <a:pt x="481" y="1"/>
                    <a:pt x="43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4944;p52">
              <a:extLst>
                <a:ext uri="{FF2B5EF4-FFF2-40B4-BE49-F238E27FC236}">
                  <a16:creationId xmlns:a16="http://schemas.microsoft.com/office/drawing/2014/main" id="{8828E667-98AE-470E-8173-7E8B7A4C01B1}"/>
                </a:ext>
              </a:extLst>
            </p:cNvPr>
            <p:cNvSpPr/>
            <p:nvPr/>
          </p:nvSpPr>
          <p:spPr>
            <a:xfrm>
              <a:off x="4181475" y="3500200"/>
              <a:ext cx="8350" cy="21650"/>
            </a:xfrm>
            <a:custGeom>
              <a:avLst/>
              <a:gdLst/>
              <a:ahLst/>
              <a:cxnLst/>
              <a:rect l="l" t="t" r="r" b="b"/>
              <a:pathLst>
                <a:path w="334" h="866" extrusionOk="0">
                  <a:moveTo>
                    <a:pt x="177" y="0"/>
                  </a:moveTo>
                  <a:cubicBezTo>
                    <a:pt x="107" y="0"/>
                    <a:pt x="36" y="45"/>
                    <a:pt x="36" y="134"/>
                  </a:cubicBezTo>
                  <a:lnTo>
                    <a:pt x="36" y="479"/>
                  </a:lnTo>
                  <a:cubicBezTo>
                    <a:pt x="24" y="586"/>
                    <a:pt x="0" y="694"/>
                    <a:pt x="24" y="813"/>
                  </a:cubicBezTo>
                  <a:cubicBezTo>
                    <a:pt x="31" y="847"/>
                    <a:pt x="58" y="866"/>
                    <a:pt x="89" y="866"/>
                  </a:cubicBezTo>
                  <a:cubicBezTo>
                    <a:pt x="111" y="866"/>
                    <a:pt x="135" y="856"/>
                    <a:pt x="155" y="836"/>
                  </a:cubicBezTo>
                  <a:cubicBezTo>
                    <a:pt x="333" y="694"/>
                    <a:pt x="310" y="348"/>
                    <a:pt x="310" y="134"/>
                  </a:cubicBezTo>
                  <a:cubicBezTo>
                    <a:pt x="316" y="45"/>
                    <a:pt x="247" y="0"/>
                    <a:pt x="17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4945;p52">
              <a:extLst>
                <a:ext uri="{FF2B5EF4-FFF2-40B4-BE49-F238E27FC236}">
                  <a16:creationId xmlns:a16="http://schemas.microsoft.com/office/drawing/2014/main" id="{7A4E510E-8D5E-4A6E-A3CF-F4D4885CF8CA}"/>
                </a:ext>
              </a:extLst>
            </p:cNvPr>
            <p:cNvSpPr/>
            <p:nvPr/>
          </p:nvSpPr>
          <p:spPr>
            <a:xfrm>
              <a:off x="4379475" y="3491150"/>
              <a:ext cx="11025" cy="19200"/>
            </a:xfrm>
            <a:custGeom>
              <a:avLst/>
              <a:gdLst/>
              <a:ahLst/>
              <a:cxnLst/>
              <a:rect l="l" t="t" r="r" b="b"/>
              <a:pathLst>
                <a:path w="441" h="768" extrusionOk="0">
                  <a:moveTo>
                    <a:pt x="348" y="0"/>
                  </a:moveTo>
                  <a:cubicBezTo>
                    <a:pt x="317" y="0"/>
                    <a:pt x="286" y="17"/>
                    <a:pt x="272" y="55"/>
                  </a:cubicBezTo>
                  <a:cubicBezTo>
                    <a:pt x="200" y="282"/>
                    <a:pt x="81" y="484"/>
                    <a:pt x="10" y="710"/>
                  </a:cubicBezTo>
                  <a:cubicBezTo>
                    <a:pt x="1" y="745"/>
                    <a:pt x="30" y="767"/>
                    <a:pt x="61" y="767"/>
                  </a:cubicBezTo>
                  <a:cubicBezTo>
                    <a:pt x="72" y="767"/>
                    <a:pt x="83" y="764"/>
                    <a:pt x="93" y="758"/>
                  </a:cubicBezTo>
                  <a:cubicBezTo>
                    <a:pt x="295" y="567"/>
                    <a:pt x="355" y="341"/>
                    <a:pt x="426" y="103"/>
                  </a:cubicBezTo>
                  <a:cubicBezTo>
                    <a:pt x="441" y="39"/>
                    <a:pt x="395" y="0"/>
                    <a:pt x="3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4946;p52">
              <a:extLst>
                <a:ext uri="{FF2B5EF4-FFF2-40B4-BE49-F238E27FC236}">
                  <a16:creationId xmlns:a16="http://schemas.microsoft.com/office/drawing/2014/main" id="{BC3D2AEC-DFDE-4900-A814-698CDCE560A6}"/>
                </a:ext>
              </a:extLst>
            </p:cNvPr>
            <p:cNvSpPr/>
            <p:nvPr/>
          </p:nvSpPr>
          <p:spPr>
            <a:xfrm>
              <a:off x="4365125" y="3528050"/>
              <a:ext cx="9950" cy="16125"/>
            </a:xfrm>
            <a:custGeom>
              <a:avLst/>
              <a:gdLst/>
              <a:ahLst/>
              <a:cxnLst/>
              <a:rect l="l" t="t" r="r" b="b"/>
              <a:pathLst>
                <a:path w="398" h="645" extrusionOk="0">
                  <a:moveTo>
                    <a:pt x="272" y="1"/>
                  </a:moveTo>
                  <a:cubicBezTo>
                    <a:pt x="241" y="1"/>
                    <a:pt x="210" y="17"/>
                    <a:pt x="191" y="56"/>
                  </a:cubicBezTo>
                  <a:cubicBezTo>
                    <a:pt x="155" y="139"/>
                    <a:pt x="119" y="234"/>
                    <a:pt x="72" y="318"/>
                  </a:cubicBezTo>
                  <a:cubicBezTo>
                    <a:pt x="48" y="413"/>
                    <a:pt x="0" y="496"/>
                    <a:pt x="0" y="580"/>
                  </a:cubicBezTo>
                  <a:cubicBezTo>
                    <a:pt x="0" y="620"/>
                    <a:pt x="28" y="644"/>
                    <a:pt x="60" y="644"/>
                  </a:cubicBezTo>
                  <a:cubicBezTo>
                    <a:pt x="76" y="644"/>
                    <a:pt x="92" y="639"/>
                    <a:pt x="107" y="627"/>
                  </a:cubicBezTo>
                  <a:cubicBezTo>
                    <a:pt x="179" y="568"/>
                    <a:pt x="214" y="484"/>
                    <a:pt x="238" y="401"/>
                  </a:cubicBezTo>
                  <a:cubicBezTo>
                    <a:pt x="286" y="318"/>
                    <a:pt x="310" y="222"/>
                    <a:pt x="357" y="139"/>
                  </a:cubicBezTo>
                  <a:cubicBezTo>
                    <a:pt x="397" y="67"/>
                    <a:pt x="335" y="1"/>
                    <a:pt x="27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4947;p52">
              <a:extLst>
                <a:ext uri="{FF2B5EF4-FFF2-40B4-BE49-F238E27FC236}">
                  <a16:creationId xmlns:a16="http://schemas.microsoft.com/office/drawing/2014/main" id="{FE73AFBB-87E2-41A2-9F61-CE55EA9524CC}"/>
                </a:ext>
              </a:extLst>
            </p:cNvPr>
            <p:cNvSpPr/>
            <p:nvPr/>
          </p:nvSpPr>
          <p:spPr>
            <a:xfrm>
              <a:off x="4440025" y="3470875"/>
              <a:ext cx="9650" cy="28775"/>
            </a:xfrm>
            <a:custGeom>
              <a:avLst/>
              <a:gdLst/>
              <a:ahLst/>
              <a:cxnLst/>
              <a:rect l="l" t="t" r="r" b="b"/>
              <a:pathLst>
                <a:path w="386" h="1151" extrusionOk="0">
                  <a:moveTo>
                    <a:pt x="304" y="0"/>
                  </a:moveTo>
                  <a:cubicBezTo>
                    <a:pt x="257" y="0"/>
                    <a:pt x="207" y="30"/>
                    <a:pt x="207" y="93"/>
                  </a:cubicBezTo>
                  <a:cubicBezTo>
                    <a:pt x="207" y="283"/>
                    <a:pt x="171" y="474"/>
                    <a:pt x="136" y="652"/>
                  </a:cubicBezTo>
                  <a:cubicBezTo>
                    <a:pt x="100" y="807"/>
                    <a:pt x="28" y="938"/>
                    <a:pt x="16" y="1081"/>
                  </a:cubicBezTo>
                  <a:cubicBezTo>
                    <a:pt x="0" y="1121"/>
                    <a:pt x="39" y="1150"/>
                    <a:pt x="80" y="1150"/>
                  </a:cubicBezTo>
                  <a:cubicBezTo>
                    <a:pt x="100" y="1150"/>
                    <a:pt x="120" y="1144"/>
                    <a:pt x="136" y="1128"/>
                  </a:cubicBezTo>
                  <a:cubicBezTo>
                    <a:pt x="374" y="878"/>
                    <a:pt x="386" y="402"/>
                    <a:pt x="386" y="69"/>
                  </a:cubicBezTo>
                  <a:cubicBezTo>
                    <a:pt x="386" y="24"/>
                    <a:pt x="346" y="0"/>
                    <a:pt x="3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4948;p52">
              <a:extLst>
                <a:ext uri="{FF2B5EF4-FFF2-40B4-BE49-F238E27FC236}">
                  <a16:creationId xmlns:a16="http://schemas.microsoft.com/office/drawing/2014/main" id="{BD2FADE1-FD84-4912-9341-84508EE39732}"/>
                </a:ext>
              </a:extLst>
            </p:cNvPr>
            <p:cNvSpPr/>
            <p:nvPr/>
          </p:nvSpPr>
          <p:spPr>
            <a:xfrm>
              <a:off x="4432525" y="3512300"/>
              <a:ext cx="18775" cy="24725"/>
            </a:xfrm>
            <a:custGeom>
              <a:avLst/>
              <a:gdLst/>
              <a:ahLst/>
              <a:cxnLst/>
              <a:rect l="l" t="t" r="r" b="b"/>
              <a:pathLst>
                <a:path w="751" h="989" extrusionOk="0">
                  <a:moveTo>
                    <a:pt x="652" y="0"/>
                  </a:moveTo>
                  <a:cubicBezTo>
                    <a:pt x="629" y="0"/>
                    <a:pt x="605" y="13"/>
                    <a:pt x="590" y="43"/>
                  </a:cubicBezTo>
                  <a:cubicBezTo>
                    <a:pt x="519" y="186"/>
                    <a:pt x="436" y="352"/>
                    <a:pt x="328" y="483"/>
                  </a:cubicBezTo>
                  <a:cubicBezTo>
                    <a:pt x="233" y="626"/>
                    <a:pt x="114" y="757"/>
                    <a:pt x="31" y="900"/>
                  </a:cubicBezTo>
                  <a:cubicBezTo>
                    <a:pt x="1" y="940"/>
                    <a:pt x="38" y="989"/>
                    <a:pt x="79" y="989"/>
                  </a:cubicBezTo>
                  <a:cubicBezTo>
                    <a:pt x="87" y="989"/>
                    <a:pt x="95" y="987"/>
                    <a:pt x="102" y="983"/>
                  </a:cubicBezTo>
                  <a:cubicBezTo>
                    <a:pt x="400" y="817"/>
                    <a:pt x="578" y="400"/>
                    <a:pt x="709" y="114"/>
                  </a:cubicBezTo>
                  <a:cubicBezTo>
                    <a:pt x="750" y="57"/>
                    <a:pt x="702" y="0"/>
                    <a:pt x="65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4949;p52">
              <a:extLst>
                <a:ext uri="{FF2B5EF4-FFF2-40B4-BE49-F238E27FC236}">
                  <a16:creationId xmlns:a16="http://schemas.microsoft.com/office/drawing/2014/main" id="{C56031F4-C5E0-47DD-ACC6-25A328460B6C}"/>
                </a:ext>
              </a:extLst>
            </p:cNvPr>
            <p:cNvSpPr/>
            <p:nvPr/>
          </p:nvSpPr>
          <p:spPr>
            <a:xfrm>
              <a:off x="4497575" y="3466850"/>
              <a:ext cx="11625" cy="33175"/>
            </a:xfrm>
            <a:custGeom>
              <a:avLst/>
              <a:gdLst/>
              <a:ahLst/>
              <a:cxnLst/>
              <a:rect l="l" t="t" r="r" b="b"/>
              <a:pathLst>
                <a:path w="465" h="1327" extrusionOk="0">
                  <a:moveTo>
                    <a:pt x="424" y="1"/>
                  </a:moveTo>
                  <a:cubicBezTo>
                    <a:pt x="410" y="1"/>
                    <a:pt x="398" y="8"/>
                    <a:pt x="393" y="27"/>
                  </a:cubicBezTo>
                  <a:cubicBezTo>
                    <a:pt x="334" y="254"/>
                    <a:pt x="239" y="480"/>
                    <a:pt x="167" y="694"/>
                  </a:cubicBezTo>
                  <a:cubicBezTo>
                    <a:pt x="108" y="873"/>
                    <a:pt x="0" y="1075"/>
                    <a:pt x="0" y="1266"/>
                  </a:cubicBezTo>
                  <a:cubicBezTo>
                    <a:pt x="0" y="1303"/>
                    <a:pt x="29" y="1327"/>
                    <a:pt x="62" y="1327"/>
                  </a:cubicBezTo>
                  <a:cubicBezTo>
                    <a:pt x="81" y="1327"/>
                    <a:pt x="102" y="1319"/>
                    <a:pt x="120" y="1301"/>
                  </a:cubicBezTo>
                  <a:cubicBezTo>
                    <a:pt x="250" y="1158"/>
                    <a:pt x="310" y="932"/>
                    <a:pt x="358" y="742"/>
                  </a:cubicBezTo>
                  <a:cubicBezTo>
                    <a:pt x="417" y="515"/>
                    <a:pt x="453" y="265"/>
                    <a:pt x="465" y="39"/>
                  </a:cubicBezTo>
                  <a:cubicBezTo>
                    <a:pt x="465" y="18"/>
                    <a:pt x="443" y="1"/>
                    <a:pt x="42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4950;p52">
              <a:extLst>
                <a:ext uri="{FF2B5EF4-FFF2-40B4-BE49-F238E27FC236}">
                  <a16:creationId xmlns:a16="http://schemas.microsoft.com/office/drawing/2014/main" id="{34877FEB-3640-4047-9313-FD0CD6066BDF}"/>
                </a:ext>
              </a:extLst>
            </p:cNvPr>
            <p:cNvSpPr/>
            <p:nvPr/>
          </p:nvSpPr>
          <p:spPr>
            <a:xfrm>
              <a:off x="4472275" y="3514750"/>
              <a:ext cx="19475" cy="22450"/>
            </a:xfrm>
            <a:custGeom>
              <a:avLst/>
              <a:gdLst/>
              <a:ahLst/>
              <a:cxnLst/>
              <a:rect l="l" t="t" r="r" b="b"/>
              <a:pathLst>
                <a:path w="779" h="898" extrusionOk="0">
                  <a:moveTo>
                    <a:pt x="717" y="1"/>
                  </a:moveTo>
                  <a:cubicBezTo>
                    <a:pt x="701" y="1"/>
                    <a:pt x="683" y="9"/>
                    <a:pt x="667" y="28"/>
                  </a:cubicBezTo>
                  <a:cubicBezTo>
                    <a:pt x="584" y="195"/>
                    <a:pt x="465" y="350"/>
                    <a:pt x="346" y="481"/>
                  </a:cubicBezTo>
                  <a:cubicBezTo>
                    <a:pt x="239" y="600"/>
                    <a:pt x="72" y="671"/>
                    <a:pt x="12" y="814"/>
                  </a:cubicBezTo>
                  <a:cubicBezTo>
                    <a:pt x="0" y="850"/>
                    <a:pt x="24" y="897"/>
                    <a:pt x="72" y="897"/>
                  </a:cubicBezTo>
                  <a:cubicBezTo>
                    <a:pt x="250" y="874"/>
                    <a:pt x="370" y="707"/>
                    <a:pt x="477" y="564"/>
                  </a:cubicBezTo>
                  <a:cubicBezTo>
                    <a:pt x="596" y="421"/>
                    <a:pt x="691" y="254"/>
                    <a:pt x="762" y="76"/>
                  </a:cubicBezTo>
                  <a:cubicBezTo>
                    <a:pt x="778" y="36"/>
                    <a:pt x="751" y="1"/>
                    <a:pt x="71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4951;p52">
              <a:extLst>
                <a:ext uri="{FF2B5EF4-FFF2-40B4-BE49-F238E27FC236}">
                  <a16:creationId xmlns:a16="http://schemas.microsoft.com/office/drawing/2014/main" id="{141C9A61-2C73-42A8-AC69-992898719491}"/>
                </a:ext>
              </a:extLst>
            </p:cNvPr>
            <p:cNvSpPr/>
            <p:nvPr/>
          </p:nvSpPr>
          <p:spPr>
            <a:xfrm>
              <a:off x="4544000" y="3464700"/>
              <a:ext cx="13425" cy="49775"/>
            </a:xfrm>
            <a:custGeom>
              <a:avLst/>
              <a:gdLst/>
              <a:ahLst/>
              <a:cxnLst/>
              <a:rect l="l" t="t" r="r" b="b"/>
              <a:pathLst>
                <a:path w="537" h="1991" extrusionOk="0">
                  <a:moveTo>
                    <a:pt x="429" y="0"/>
                  </a:moveTo>
                  <a:cubicBezTo>
                    <a:pt x="406" y="0"/>
                    <a:pt x="382" y="18"/>
                    <a:pt x="382" y="54"/>
                  </a:cubicBezTo>
                  <a:cubicBezTo>
                    <a:pt x="298" y="685"/>
                    <a:pt x="37" y="1292"/>
                    <a:pt x="1" y="1911"/>
                  </a:cubicBezTo>
                  <a:cubicBezTo>
                    <a:pt x="1" y="1967"/>
                    <a:pt x="38" y="1990"/>
                    <a:pt x="75" y="1990"/>
                  </a:cubicBezTo>
                  <a:cubicBezTo>
                    <a:pt x="102" y="1990"/>
                    <a:pt x="129" y="1979"/>
                    <a:pt x="144" y="1959"/>
                  </a:cubicBezTo>
                  <a:cubicBezTo>
                    <a:pt x="525" y="1435"/>
                    <a:pt x="537" y="697"/>
                    <a:pt x="477" y="54"/>
                  </a:cubicBezTo>
                  <a:cubicBezTo>
                    <a:pt x="477" y="18"/>
                    <a:pt x="453" y="0"/>
                    <a:pt x="42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4952;p52">
              <a:extLst>
                <a:ext uri="{FF2B5EF4-FFF2-40B4-BE49-F238E27FC236}">
                  <a16:creationId xmlns:a16="http://schemas.microsoft.com/office/drawing/2014/main" id="{0D4D5E02-1A62-4F01-84EC-74663E00FE46}"/>
                </a:ext>
              </a:extLst>
            </p:cNvPr>
            <p:cNvSpPr/>
            <p:nvPr/>
          </p:nvSpPr>
          <p:spPr>
            <a:xfrm>
              <a:off x="4533900" y="3525650"/>
              <a:ext cx="6275" cy="14525"/>
            </a:xfrm>
            <a:custGeom>
              <a:avLst/>
              <a:gdLst/>
              <a:ahLst/>
              <a:cxnLst/>
              <a:rect l="l" t="t" r="r" b="b"/>
              <a:pathLst>
                <a:path w="251" h="581" extrusionOk="0">
                  <a:moveTo>
                    <a:pt x="196" y="0"/>
                  </a:moveTo>
                  <a:cubicBezTo>
                    <a:pt x="170" y="0"/>
                    <a:pt x="143" y="15"/>
                    <a:pt x="143" y="45"/>
                  </a:cubicBezTo>
                  <a:cubicBezTo>
                    <a:pt x="143" y="152"/>
                    <a:pt x="107" y="235"/>
                    <a:pt x="83" y="330"/>
                  </a:cubicBezTo>
                  <a:cubicBezTo>
                    <a:pt x="48" y="402"/>
                    <a:pt x="0" y="473"/>
                    <a:pt x="0" y="545"/>
                  </a:cubicBezTo>
                  <a:cubicBezTo>
                    <a:pt x="0" y="580"/>
                    <a:pt x="36" y="580"/>
                    <a:pt x="71" y="580"/>
                  </a:cubicBezTo>
                  <a:cubicBezTo>
                    <a:pt x="143" y="533"/>
                    <a:pt x="167" y="414"/>
                    <a:pt x="191" y="342"/>
                  </a:cubicBezTo>
                  <a:cubicBezTo>
                    <a:pt x="214" y="247"/>
                    <a:pt x="226" y="152"/>
                    <a:pt x="250" y="45"/>
                  </a:cubicBezTo>
                  <a:cubicBezTo>
                    <a:pt x="250" y="15"/>
                    <a:pt x="223" y="0"/>
                    <a:pt x="1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4953;p52">
              <a:extLst>
                <a:ext uri="{FF2B5EF4-FFF2-40B4-BE49-F238E27FC236}">
                  <a16:creationId xmlns:a16="http://schemas.microsoft.com/office/drawing/2014/main" id="{BD479E30-F210-48D2-B3D4-79DDB7F559B1}"/>
                </a:ext>
              </a:extLst>
            </p:cNvPr>
            <p:cNvSpPr/>
            <p:nvPr/>
          </p:nvSpPr>
          <p:spPr>
            <a:xfrm>
              <a:off x="4585675" y="3473050"/>
              <a:ext cx="7775" cy="29650"/>
            </a:xfrm>
            <a:custGeom>
              <a:avLst/>
              <a:gdLst/>
              <a:ahLst/>
              <a:cxnLst/>
              <a:rect l="l" t="t" r="r" b="b"/>
              <a:pathLst>
                <a:path w="311" h="1186" extrusionOk="0">
                  <a:moveTo>
                    <a:pt x="201" y="1"/>
                  </a:moveTo>
                  <a:cubicBezTo>
                    <a:pt x="158" y="1"/>
                    <a:pt x="113" y="38"/>
                    <a:pt x="120" y="89"/>
                  </a:cubicBezTo>
                  <a:cubicBezTo>
                    <a:pt x="179" y="470"/>
                    <a:pt x="36" y="779"/>
                    <a:pt x="1" y="1149"/>
                  </a:cubicBezTo>
                  <a:cubicBezTo>
                    <a:pt x="1" y="1174"/>
                    <a:pt x="18" y="1186"/>
                    <a:pt x="37" y="1186"/>
                  </a:cubicBezTo>
                  <a:cubicBezTo>
                    <a:pt x="54" y="1186"/>
                    <a:pt x="73" y="1177"/>
                    <a:pt x="84" y="1160"/>
                  </a:cubicBezTo>
                  <a:cubicBezTo>
                    <a:pt x="298" y="863"/>
                    <a:pt x="310" y="410"/>
                    <a:pt x="263" y="53"/>
                  </a:cubicBezTo>
                  <a:cubicBezTo>
                    <a:pt x="253" y="16"/>
                    <a:pt x="228" y="1"/>
                    <a:pt x="20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14954;p52">
              <a:extLst>
                <a:ext uri="{FF2B5EF4-FFF2-40B4-BE49-F238E27FC236}">
                  <a16:creationId xmlns:a16="http://schemas.microsoft.com/office/drawing/2014/main" id="{9B9B017A-F38E-4370-A519-C0522C8D4A7B}"/>
                </a:ext>
              </a:extLst>
            </p:cNvPr>
            <p:cNvSpPr/>
            <p:nvPr/>
          </p:nvSpPr>
          <p:spPr>
            <a:xfrm>
              <a:off x="4633525" y="3469375"/>
              <a:ext cx="20350" cy="48025"/>
            </a:xfrm>
            <a:custGeom>
              <a:avLst/>
              <a:gdLst/>
              <a:ahLst/>
              <a:cxnLst/>
              <a:rect l="l" t="t" r="r" b="b"/>
              <a:pathLst>
                <a:path w="814" h="1921" extrusionOk="0">
                  <a:moveTo>
                    <a:pt x="718" y="1"/>
                  </a:moveTo>
                  <a:cubicBezTo>
                    <a:pt x="676" y="1"/>
                    <a:pt x="635" y="28"/>
                    <a:pt x="635" y="81"/>
                  </a:cubicBezTo>
                  <a:cubicBezTo>
                    <a:pt x="587" y="736"/>
                    <a:pt x="325" y="1272"/>
                    <a:pt x="27" y="1831"/>
                  </a:cubicBezTo>
                  <a:cubicBezTo>
                    <a:pt x="1" y="1876"/>
                    <a:pt x="40" y="1920"/>
                    <a:pt x="77" y="1920"/>
                  </a:cubicBezTo>
                  <a:cubicBezTo>
                    <a:pt x="89" y="1920"/>
                    <a:pt x="102" y="1915"/>
                    <a:pt x="111" y="1903"/>
                  </a:cubicBezTo>
                  <a:cubicBezTo>
                    <a:pt x="647" y="1462"/>
                    <a:pt x="813" y="748"/>
                    <a:pt x="801" y="81"/>
                  </a:cubicBezTo>
                  <a:cubicBezTo>
                    <a:pt x="801" y="28"/>
                    <a:pt x="760" y="1"/>
                    <a:pt x="71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14955;p52">
              <a:extLst>
                <a:ext uri="{FF2B5EF4-FFF2-40B4-BE49-F238E27FC236}">
                  <a16:creationId xmlns:a16="http://schemas.microsoft.com/office/drawing/2014/main" id="{AC8AAFB9-2AB9-488F-820C-8F9995ACD4B5}"/>
                </a:ext>
              </a:extLst>
            </p:cNvPr>
            <p:cNvSpPr/>
            <p:nvPr/>
          </p:nvSpPr>
          <p:spPr>
            <a:xfrm>
              <a:off x="4623825" y="3531750"/>
              <a:ext cx="3200" cy="2850"/>
            </a:xfrm>
            <a:custGeom>
              <a:avLst/>
              <a:gdLst/>
              <a:ahLst/>
              <a:cxnLst/>
              <a:rect l="l" t="t" r="r" b="b"/>
              <a:pathLst>
                <a:path w="128" h="114" extrusionOk="0">
                  <a:moveTo>
                    <a:pt x="92" y="1"/>
                  </a:moveTo>
                  <a:cubicBezTo>
                    <a:pt x="89" y="1"/>
                    <a:pt x="85" y="1"/>
                    <a:pt x="82" y="3"/>
                  </a:cubicBezTo>
                  <a:lnTo>
                    <a:pt x="11" y="86"/>
                  </a:lnTo>
                  <a:cubicBezTo>
                    <a:pt x="1" y="96"/>
                    <a:pt x="15" y="113"/>
                    <a:pt x="33" y="113"/>
                  </a:cubicBezTo>
                  <a:cubicBezTo>
                    <a:pt x="37" y="113"/>
                    <a:pt x="42" y="112"/>
                    <a:pt x="46" y="110"/>
                  </a:cubicBezTo>
                  <a:lnTo>
                    <a:pt x="118" y="39"/>
                  </a:lnTo>
                  <a:cubicBezTo>
                    <a:pt x="128" y="29"/>
                    <a:pt x="112" y="1"/>
                    <a:pt x="9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14956;p52">
              <a:extLst>
                <a:ext uri="{FF2B5EF4-FFF2-40B4-BE49-F238E27FC236}">
                  <a16:creationId xmlns:a16="http://schemas.microsoft.com/office/drawing/2014/main" id="{405068E9-9E0E-4F42-9609-F1A5D6377392}"/>
                </a:ext>
              </a:extLst>
            </p:cNvPr>
            <p:cNvSpPr/>
            <p:nvPr/>
          </p:nvSpPr>
          <p:spPr>
            <a:xfrm>
              <a:off x="4692325" y="3440275"/>
              <a:ext cx="13025" cy="48900"/>
            </a:xfrm>
            <a:custGeom>
              <a:avLst/>
              <a:gdLst/>
              <a:ahLst/>
              <a:cxnLst/>
              <a:rect l="l" t="t" r="r" b="b"/>
              <a:pathLst>
                <a:path w="521" h="1956" extrusionOk="0">
                  <a:moveTo>
                    <a:pt x="374" y="1"/>
                  </a:moveTo>
                  <a:cubicBezTo>
                    <a:pt x="363" y="1"/>
                    <a:pt x="348" y="7"/>
                    <a:pt x="342" y="19"/>
                  </a:cubicBezTo>
                  <a:cubicBezTo>
                    <a:pt x="283" y="293"/>
                    <a:pt x="283" y="555"/>
                    <a:pt x="235" y="828"/>
                  </a:cubicBezTo>
                  <a:cubicBezTo>
                    <a:pt x="188" y="1186"/>
                    <a:pt x="104" y="1519"/>
                    <a:pt x="9" y="1876"/>
                  </a:cubicBezTo>
                  <a:cubicBezTo>
                    <a:pt x="1" y="1919"/>
                    <a:pt x="35" y="1955"/>
                    <a:pt x="72" y="1955"/>
                  </a:cubicBezTo>
                  <a:cubicBezTo>
                    <a:pt x="87" y="1955"/>
                    <a:pt x="103" y="1949"/>
                    <a:pt x="116" y="1936"/>
                  </a:cubicBezTo>
                  <a:cubicBezTo>
                    <a:pt x="521" y="1507"/>
                    <a:pt x="497" y="566"/>
                    <a:pt x="378" y="19"/>
                  </a:cubicBezTo>
                  <a:cubicBezTo>
                    <a:pt x="390" y="7"/>
                    <a:pt x="384" y="1"/>
                    <a:pt x="37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14957;p52">
              <a:extLst>
                <a:ext uri="{FF2B5EF4-FFF2-40B4-BE49-F238E27FC236}">
                  <a16:creationId xmlns:a16="http://schemas.microsoft.com/office/drawing/2014/main" id="{106AC0A2-CD1B-4CAB-9CE0-38429224DA1D}"/>
                </a:ext>
              </a:extLst>
            </p:cNvPr>
            <p:cNvSpPr/>
            <p:nvPr/>
          </p:nvSpPr>
          <p:spPr>
            <a:xfrm>
              <a:off x="4674750" y="3508425"/>
              <a:ext cx="14725" cy="22875"/>
            </a:xfrm>
            <a:custGeom>
              <a:avLst/>
              <a:gdLst/>
              <a:ahLst/>
              <a:cxnLst/>
              <a:rect l="l" t="t" r="r" b="b"/>
              <a:pathLst>
                <a:path w="589" h="915" extrusionOk="0">
                  <a:moveTo>
                    <a:pt x="571" y="0"/>
                  </a:moveTo>
                  <a:cubicBezTo>
                    <a:pt x="564" y="0"/>
                    <a:pt x="555" y="5"/>
                    <a:pt x="545" y="19"/>
                  </a:cubicBezTo>
                  <a:cubicBezTo>
                    <a:pt x="510" y="186"/>
                    <a:pt x="462" y="341"/>
                    <a:pt x="355" y="484"/>
                  </a:cubicBezTo>
                  <a:cubicBezTo>
                    <a:pt x="272" y="615"/>
                    <a:pt x="141" y="722"/>
                    <a:pt x="21" y="853"/>
                  </a:cubicBezTo>
                  <a:cubicBezTo>
                    <a:pt x="0" y="874"/>
                    <a:pt x="17" y="914"/>
                    <a:pt x="55" y="914"/>
                  </a:cubicBezTo>
                  <a:cubicBezTo>
                    <a:pt x="59" y="914"/>
                    <a:pt x="64" y="914"/>
                    <a:pt x="69" y="912"/>
                  </a:cubicBezTo>
                  <a:cubicBezTo>
                    <a:pt x="379" y="757"/>
                    <a:pt x="522" y="341"/>
                    <a:pt x="581" y="19"/>
                  </a:cubicBezTo>
                  <a:cubicBezTo>
                    <a:pt x="588" y="12"/>
                    <a:pt x="582" y="0"/>
                    <a:pt x="57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14958;p52">
              <a:extLst>
                <a:ext uri="{FF2B5EF4-FFF2-40B4-BE49-F238E27FC236}">
                  <a16:creationId xmlns:a16="http://schemas.microsoft.com/office/drawing/2014/main" id="{EBF594DF-70B0-450C-A891-D301E503110A}"/>
                </a:ext>
              </a:extLst>
            </p:cNvPr>
            <p:cNvSpPr/>
            <p:nvPr/>
          </p:nvSpPr>
          <p:spPr>
            <a:xfrm>
              <a:off x="4726850" y="3481650"/>
              <a:ext cx="13400" cy="26700"/>
            </a:xfrm>
            <a:custGeom>
              <a:avLst/>
              <a:gdLst/>
              <a:ahLst/>
              <a:cxnLst/>
              <a:rect l="l" t="t" r="r" b="b"/>
              <a:pathLst>
                <a:path w="536" h="1068" extrusionOk="0">
                  <a:moveTo>
                    <a:pt x="411" y="0"/>
                  </a:moveTo>
                  <a:cubicBezTo>
                    <a:pt x="371" y="0"/>
                    <a:pt x="333" y="19"/>
                    <a:pt x="319" y="66"/>
                  </a:cubicBezTo>
                  <a:cubicBezTo>
                    <a:pt x="283" y="209"/>
                    <a:pt x="247" y="376"/>
                    <a:pt x="188" y="519"/>
                  </a:cubicBezTo>
                  <a:cubicBezTo>
                    <a:pt x="128" y="685"/>
                    <a:pt x="57" y="840"/>
                    <a:pt x="9" y="995"/>
                  </a:cubicBezTo>
                  <a:cubicBezTo>
                    <a:pt x="0" y="1031"/>
                    <a:pt x="25" y="1067"/>
                    <a:pt x="53" y="1067"/>
                  </a:cubicBezTo>
                  <a:cubicBezTo>
                    <a:pt x="62" y="1067"/>
                    <a:pt x="72" y="1063"/>
                    <a:pt x="81" y="1055"/>
                  </a:cubicBezTo>
                  <a:cubicBezTo>
                    <a:pt x="378" y="852"/>
                    <a:pt x="426" y="435"/>
                    <a:pt x="521" y="102"/>
                  </a:cubicBezTo>
                  <a:cubicBezTo>
                    <a:pt x="536" y="45"/>
                    <a:pt x="472" y="0"/>
                    <a:pt x="41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14959;p52">
              <a:extLst>
                <a:ext uri="{FF2B5EF4-FFF2-40B4-BE49-F238E27FC236}">
                  <a16:creationId xmlns:a16="http://schemas.microsoft.com/office/drawing/2014/main" id="{1C4BDF45-B48B-45C0-A6B7-B14E32DE6B1C}"/>
                </a:ext>
              </a:extLst>
            </p:cNvPr>
            <p:cNvSpPr/>
            <p:nvPr/>
          </p:nvSpPr>
          <p:spPr>
            <a:xfrm>
              <a:off x="4736025" y="3500025"/>
              <a:ext cx="21650" cy="29775"/>
            </a:xfrm>
            <a:custGeom>
              <a:avLst/>
              <a:gdLst/>
              <a:ahLst/>
              <a:cxnLst/>
              <a:rect l="l" t="t" r="r" b="b"/>
              <a:pathLst>
                <a:path w="866" h="1191" extrusionOk="0">
                  <a:moveTo>
                    <a:pt x="782" y="1"/>
                  </a:moveTo>
                  <a:cubicBezTo>
                    <a:pt x="751" y="1"/>
                    <a:pt x="717" y="18"/>
                    <a:pt x="702" y="58"/>
                  </a:cubicBezTo>
                  <a:cubicBezTo>
                    <a:pt x="630" y="248"/>
                    <a:pt x="523" y="439"/>
                    <a:pt x="416" y="617"/>
                  </a:cubicBezTo>
                  <a:cubicBezTo>
                    <a:pt x="297" y="796"/>
                    <a:pt x="118" y="939"/>
                    <a:pt x="11" y="1105"/>
                  </a:cubicBezTo>
                  <a:cubicBezTo>
                    <a:pt x="1" y="1148"/>
                    <a:pt x="28" y="1191"/>
                    <a:pt x="60" y="1191"/>
                  </a:cubicBezTo>
                  <a:cubicBezTo>
                    <a:pt x="63" y="1191"/>
                    <a:pt x="67" y="1190"/>
                    <a:pt x="71" y="1189"/>
                  </a:cubicBezTo>
                  <a:cubicBezTo>
                    <a:pt x="273" y="1129"/>
                    <a:pt x="416" y="891"/>
                    <a:pt x="535" y="724"/>
                  </a:cubicBezTo>
                  <a:cubicBezTo>
                    <a:pt x="666" y="534"/>
                    <a:pt x="761" y="308"/>
                    <a:pt x="845" y="81"/>
                  </a:cubicBezTo>
                  <a:cubicBezTo>
                    <a:pt x="865" y="33"/>
                    <a:pt x="826" y="1"/>
                    <a:pt x="7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14960;p52">
              <a:extLst>
                <a:ext uri="{FF2B5EF4-FFF2-40B4-BE49-F238E27FC236}">
                  <a16:creationId xmlns:a16="http://schemas.microsoft.com/office/drawing/2014/main" id="{F596360D-E239-4493-A6E2-5A1AC2ABF04E}"/>
                </a:ext>
              </a:extLst>
            </p:cNvPr>
            <p:cNvSpPr/>
            <p:nvPr/>
          </p:nvSpPr>
          <p:spPr>
            <a:xfrm>
              <a:off x="4764700" y="3437825"/>
              <a:ext cx="33525" cy="93175"/>
            </a:xfrm>
            <a:custGeom>
              <a:avLst/>
              <a:gdLst/>
              <a:ahLst/>
              <a:cxnLst/>
              <a:rect l="l" t="t" r="r" b="b"/>
              <a:pathLst>
                <a:path w="1341" h="3727" extrusionOk="0">
                  <a:moveTo>
                    <a:pt x="1110" y="0"/>
                  </a:moveTo>
                  <a:cubicBezTo>
                    <a:pt x="1051" y="0"/>
                    <a:pt x="995" y="37"/>
                    <a:pt x="995" y="117"/>
                  </a:cubicBezTo>
                  <a:cubicBezTo>
                    <a:pt x="1031" y="1415"/>
                    <a:pt x="1007" y="2724"/>
                    <a:pt x="31" y="3677"/>
                  </a:cubicBezTo>
                  <a:cubicBezTo>
                    <a:pt x="0" y="3697"/>
                    <a:pt x="32" y="3727"/>
                    <a:pt x="56" y="3727"/>
                  </a:cubicBezTo>
                  <a:cubicBezTo>
                    <a:pt x="60" y="3727"/>
                    <a:pt x="64" y="3726"/>
                    <a:pt x="67" y="3724"/>
                  </a:cubicBezTo>
                  <a:cubicBezTo>
                    <a:pt x="1055" y="2974"/>
                    <a:pt x="1341" y="1260"/>
                    <a:pt x="1257" y="117"/>
                  </a:cubicBezTo>
                  <a:cubicBezTo>
                    <a:pt x="1245" y="43"/>
                    <a:pt x="1175" y="0"/>
                    <a:pt x="111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14961;p52">
              <a:extLst>
                <a:ext uri="{FF2B5EF4-FFF2-40B4-BE49-F238E27FC236}">
                  <a16:creationId xmlns:a16="http://schemas.microsoft.com/office/drawing/2014/main" id="{F3503A36-4E8F-49BC-B966-9D2C35E168A8}"/>
                </a:ext>
              </a:extLst>
            </p:cNvPr>
            <p:cNvSpPr/>
            <p:nvPr/>
          </p:nvSpPr>
          <p:spPr>
            <a:xfrm>
              <a:off x="4834925" y="3438800"/>
              <a:ext cx="7350" cy="22800"/>
            </a:xfrm>
            <a:custGeom>
              <a:avLst/>
              <a:gdLst/>
              <a:ahLst/>
              <a:cxnLst/>
              <a:rect l="l" t="t" r="r" b="b"/>
              <a:pathLst>
                <a:path w="294" h="912" extrusionOk="0">
                  <a:moveTo>
                    <a:pt x="252" y="0"/>
                  </a:moveTo>
                  <a:cubicBezTo>
                    <a:pt x="243" y="0"/>
                    <a:pt x="234" y="6"/>
                    <a:pt x="234" y="18"/>
                  </a:cubicBezTo>
                  <a:cubicBezTo>
                    <a:pt x="199" y="316"/>
                    <a:pt x="80" y="578"/>
                    <a:pt x="8" y="864"/>
                  </a:cubicBezTo>
                  <a:cubicBezTo>
                    <a:pt x="0" y="895"/>
                    <a:pt x="24" y="911"/>
                    <a:pt x="44" y="911"/>
                  </a:cubicBezTo>
                  <a:cubicBezTo>
                    <a:pt x="54" y="911"/>
                    <a:pt x="64" y="907"/>
                    <a:pt x="68" y="899"/>
                  </a:cubicBezTo>
                  <a:cubicBezTo>
                    <a:pt x="258" y="649"/>
                    <a:pt x="294" y="328"/>
                    <a:pt x="270" y="18"/>
                  </a:cubicBezTo>
                  <a:cubicBezTo>
                    <a:pt x="270" y="6"/>
                    <a:pt x="261" y="0"/>
                    <a:pt x="25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14962;p52">
              <a:extLst>
                <a:ext uri="{FF2B5EF4-FFF2-40B4-BE49-F238E27FC236}">
                  <a16:creationId xmlns:a16="http://schemas.microsoft.com/office/drawing/2014/main" id="{FD5EB655-24D2-472B-8191-DD29BA4DA475}"/>
                </a:ext>
              </a:extLst>
            </p:cNvPr>
            <p:cNvSpPr/>
            <p:nvPr/>
          </p:nvSpPr>
          <p:spPr>
            <a:xfrm>
              <a:off x="4801525" y="3474700"/>
              <a:ext cx="29450" cy="50525"/>
            </a:xfrm>
            <a:custGeom>
              <a:avLst/>
              <a:gdLst/>
              <a:ahLst/>
              <a:cxnLst/>
              <a:rect l="l" t="t" r="r" b="b"/>
              <a:pathLst>
                <a:path w="1178" h="2021" extrusionOk="0">
                  <a:moveTo>
                    <a:pt x="1087" y="1"/>
                  </a:moveTo>
                  <a:cubicBezTo>
                    <a:pt x="1053" y="1"/>
                    <a:pt x="1021" y="18"/>
                    <a:pt x="1011" y="59"/>
                  </a:cubicBezTo>
                  <a:cubicBezTo>
                    <a:pt x="951" y="440"/>
                    <a:pt x="761" y="785"/>
                    <a:pt x="535" y="1094"/>
                  </a:cubicBezTo>
                  <a:cubicBezTo>
                    <a:pt x="356" y="1356"/>
                    <a:pt x="94" y="1606"/>
                    <a:pt x="11" y="1916"/>
                  </a:cubicBezTo>
                  <a:cubicBezTo>
                    <a:pt x="1" y="1964"/>
                    <a:pt x="54" y="2021"/>
                    <a:pt x="94" y="2021"/>
                  </a:cubicBezTo>
                  <a:cubicBezTo>
                    <a:pt x="103" y="2021"/>
                    <a:pt x="111" y="2018"/>
                    <a:pt x="118" y="2011"/>
                  </a:cubicBezTo>
                  <a:cubicBezTo>
                    <a:pt x="404" y="1797"/>
                    <a:pt x="594" y="1416"/>
                    <a:pt x="796" y="1118"/>
                  </a:cubicBezTo>
                  <a:cubicBezTo>
                    <a:pt x="987" y="785"/>
                    <a:pt x="1130" y="463"/>
                    <a:pt x="1177" y="71"/>
                  </a:cubicBezTo>
                  <a:cubicBezTo>
                    <a:pt x="1177" y="30"/>
                    <a:pt x="1131" y="1"/>
                    <a:pt x="10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14963;p52">
              <a:extLst>
                <a:ext uri="{FF2B5EF4-FFF2-40B4-BE49-F238E27FC236}">
                  <a16:creationId xmlns:a16="http://schemas.microsoft.com/office/drawing/2014/main" id="{23E88D6B-9F24-4E00-8371-59EB2BD003A1}"/>
                </a:ext>
              </a:extLst>
            </p:cNvPr>
            <p:cNvSpPr/>
            <p:nvPr/>
          </p:nvSpPr>
          <p:spPr>
            <a:xfrm>
              <a:off x="4876800" y="3423950"/>
              <a:ext cx="6850" cy="33375"/>
            </a:xfrm>
            <a:custGeom>
              <a:avLst/>
              <a:gdLst/>
              <a:ahLst/>
              <a:cxnLst/>
              <a:rect l="l" t="t" r="r" b="b"/>
              <a:pathLst>
                <a:path w="274" h="1335" extrusionOk="0">
                  <a:moveTo>
                    <a:pt x="153" y="0"/>
                  </a:moveTo>
                  <a:cubicBezTo>
                    <a:pt x="131" y="0"/>
                    <a:pt x="113" y="9"/>
                    <a:pt x="119" y="29"/>
                  </a:cubicBezTo>
                  <a:cubicBezTo>
                    <a:pt x="179" y="469"/>
                    <a:pt x="83" y="898"/>
                    <a:pt x="0" y="1315"/>
                  </a:cubicBezTo>
                  <a:cubicBezTo>
                    <a:pt x="0" y="1329"/>
                    <a:pt x="8" y="1334"/>
                    <a:pt x="20" y="1334"/>
                  </a:cubicBezTo>
                  <a:cubicBezTo>
                    <a:pt x="28" y="1334"/>
                    <a:pt x="38" y="1332"/>
                    <a:pt x="48" y="1327"/>
                  </a:cubicBezTo>
                  <a:cubicBezTo>
                    <a:pt x="226" y="898"/>
                    <a:pt x="274" y="481"/>
                    <a:pt x="202" y="17"/>
                  </a:cubicBezTo>
                  <a:cubicBezTo>
                    <a:pt x="192" y="6"/>
                    <a:pt x="171" y="0"/>
                    <a:pt x="1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14964;p52">
              <a:extLst>
                <a:ext uri="{FF2B5EF4-FFF2-40B4-BE49-F238E27FC236}">
                  <a16:creationId xmlns:a16="http://schemas.microsoft.com/office/drawing/2014/main" id="{6EC2F359-B7D0-4D57-B1F6-F5FC6A7B0165}"/>
                </a:ext>
              </a:extLst>
            </p:cNvPr>
            <p:cNvSpPr/>
            <p:nvPr/>
          </p:nvSpPr>
          <p:spPr>
            <a:xfrm>
              <a:off x="4843825" y="3485025"/>
              <a:ext cx="24950" cy="39025"/>
            </a:xfrm>
            <a:custGeom>
              <a:avLst/>
              <a:gdLst/>
              <a:ahLst/>
              <a:cxnLst/>
              <a:rect l="l" t="t" r="r" b="b"/>
              <a:pathLst>
                <a:path w="998" h="1561" extrusionOk="0">
                  <a:moveTo>
                    <a:pt x="968" y="1"/>
                  </a:moveTo>
                  <a:cubicBezTo>
                    <a:pt x="958" y="1"/>
                    <a:pt x="950" y="5"/>
                    <a:pt x="950" y="15"/>
                  </a:cubicBezTo>
                  <a:cubicBezTo>
                    <a:pt x="867" y="360"/>
                    <a:pt x="664" y="622"/>
                    <a:pt x="438" y="896"/>
                  </a:cubicBezTo>
                  <a:cubicBezTo>
                    <a:pt x="271" y="1086"/>
                    <a:pt x="81" y="1265"/>
                    <a:pt x="9" y="1515"/>
                  </a:cubicBezTo>
                  <a:cubicBezTo>
                    <a:pt x="1" y="1541"/>
                    <a:pt x="17" y="1560"/>
                    <a:pt x="40" y="1560"/>
                  </a:cubicBezTo>
                  <a:cubicBezTo>
                    <a:pt x="49" y="1560"/>
                    <a:pt x="59" y="1557"/>
                    <a:pt x="69" y="1551"/>
                  </a:cubicBezTo>
                  <a:cubicBezTo>
                    <a:pt x="295" y="1324"/>
                    <a:pt x="486" y="1039"/>
                    <a:pt x="664" y="789"/>
                  </a:cubicBezTo>
                  <a:cubicBezTo>
                    <a:pt x="819" y="550"/>
                    <a:pt x="962" y="312"/>
                    <a:pt x="998" y="15"/>
                  </a:cubicBezTo>
                  <a:cubicBezTo>
                    <a:pt x="998" y="8"/>
                    <a:pt x="982" y="1"/>
                    <a:pt x="96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14965;p52">
              <a:extLst>
                <a:ext uri="{FF2B5EF4-FFF2-40B4-BE49-F238E27FC236}">
                  <a16:creationId xmlns:a16="http://schemas.microsoft.com/office/drawing/2014/main" id="{98BD8741-7D6C-4E46-B6AF-B1971C965758}"/>
                </a:ext>
              </a:extLst>
            </p:cNvPr>
            <p:cNvSpPr/>
            <p:nvPr/>
          </p:nvSpPr>
          <p:spPr>
            <a:xfrm>
              <a:off x="4905850" y="3406050"/>
              <a:ext cx="22150" cy="59075"/>
            </a:xfrm>
            <a:custGeom>
              <a:avLst/>
              <a:gdLst/>
              <a:ahLst/>
              <a:cxnLst/>
              <a:rect l="l" t="t" r="r" b="b"/>
              <a:pathLst>
                <a:path w="886" h="2363" extrusionOk="0">
                  <a:moveTo>
                    <a:pt x="853" y="1"/>
                  </a:moveTo>
                  <a:cubicBezTo>
                    <a:pt x="838" y="1"/>
                    <a:pt x="820" y="7"/>
                    <a:pt x="814" y="19"/>
                  </a:cubicBezTo>
                  <a:cubicBezTo>
                    <a:pt x="707" y="435"/>
                    <a:pt x="588" y="840"/>
                    <a:pt x="433" y="1245"/>
                  </a:cubicBezTo>
                  <a:cubicBezTo>
                    <a:pt x="279" y="1578"/>
                    <a:pt x="100" y="1935"/>
                    <a:pt x="17" y="2293"/>
                  </a:cubicBezTo>
                  <a:cubicBezTo>
                    <a:pt x="1" y="2333"/>
                    <a:pt x="34" y="2362"/>
                    <a:pt x="64" y="2362"/>
                  </a:cubicBezTo>
                  <a:cubicBezTo>
                    <a:pt x="78" y="2362"/>
                    <a:pt x="92" y="2356"/>
                    <a:pt x="100" y="2340"/>
                  </a:cubicBezTo>
                  <a:cubicBezTo>
                    <a:pt x="493" y="1674"/>
                    <a:pt x="886" y="804"/>
                    <a:pt x="874" y="19"/>
                  </a:cubicBezTo>
                  <a:cubicBezTo>
                    <a:pt x="880" y="7"/>
                    <a:pt x="868" y="1"/>
                    <a:pt x="85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14966;p52">
              <a:extLst>
                <a:ext uri="{FF2B5EF4-FFF2-40B4-BE49-F238E27FC236}">
                  <a16:creationId xmlns:a16="http://schemas.microsoft.com/office/drawing/2014/main" id="{E0FC3849-1B63-422F-BA99-D86A5F036027}"/>
                </a:ext>
              </a:extLst>
            </p:cNvPr>
            <p:cNvSpPr/>
            <p:nvPr/>
          </p:nvSpPr>
          <p:spPr>
            <a:xfrm>
              <a:off x="4872100" y="3501075"/>
              <a:ext cx="18400" cy="25175"/>
            </a:xfrm>
            <a:custGeom>
              <a:avLst/>
              <a:gdLst/>
              <a:ahLst/>
              <a:cxnLst/>
              <a:rect l="l" t="t" r="r" b="b"/>
              <a:pathLst>
                <a:path w="736" h="1007" extrusionOk="0">
                  <a:moveTo>
                    <a:pt x="695" y="1"/>
                  </a:moveTo>
                  <a:cubicBezTo>
                    <a:pt x="687" y="1"/>
                    <a:pt x="680" y="5"/>
                    <a:pt x="676" y="16"/>
                  </a:cubicBezTo>
                  <a:cubicBezTo>
                    <a:pt x="557" y="158"/>
                    <a:pt x="438" y="325"/>
                    <a:pt x="331" y="480"/>
                  </a:cubicBezTo>
                  <a:cubicBezTo>
                    <a:pt x="236" y="623"/>
                    <a:pt x="81" y="778"/>
                    <a:pt x="9" y="956"/>
                  </a:cubicBezTo>
                  <a:cubicBezTo>
                    <a:pt x="1" y="981"/>
                    <a:pt x="28" y="1007"/>
                    <a:pt x="58" y="1007"/>
                  </a:cubicBezTo>
                  <a:cubicBezTo>
                    <a:pt x="70" y="1007"/>
                    <a:pt x="82" y="1002"/>
                    <a:pt x="93" y="992"/>
                  </a:cubicBezTo>
                  <a:cubicBezTo>
                    <a:pt x="236" y="897"/>
                    <a:pt x="319" y="694"/>
                    <a:pt x="402" y="551"/>
                  </a:cubicBezTo>
                  <a:cubicBezTo>
                    <a:pt x="509" y="385"/>
                    <a:pt x="617" y="206"/>
                    <a:pt x="736" y="39"/>
                  </a:cubicBezTo>
                  <a:cubicBezTo>
                    <a:pt x="736" y="23"/>
                    <a:pt x="713" y="1"/>
                    <a:pt x="69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14967;p52">
              <a:extLst>
                <a:ext uri="{FF2B5EF4-FFF2-40B4-BE49-F238E27FC236}">
                  <a16:creationId xmlns:a16="http://schemas.microsoft.com/office/drawing/2014/main" id="{EBB7F123-EB4D-4FC6-B3DA-6082053DDC86}"/>
                </a:ext>
              </a:extLst>
            </p:cNvPr>
            <p:cNvSpPr/>
            <p:nvPr/>
          </p:nvSpPr>
          <p:spPr>
            <a:xfrm>
              <a:off x="4944125" y="3388725"/>
              <a:ext cx="28525" cy="81600"/>
            </a:xfrm>
            <a:custGeom>
              <a:avLst/>
              <a:gdLst/>
              <a:ahLst/>
              <a:cxnLst/>
              <a:rect l="l" t="t" r="r" b="b"/>
              <a:pathLst>
                <a:path w="1141" h="3264" extrusionOk="0">
                  <a:moveTo>
                    <a:pt x="1113" y="0"/>
                  </a:moveTo>
                  <a:cubicBezTo>
                    <a:pt x="1108" y="0"/>
                    <a:pt x="1105" y="3"/>
                    <a:pt x="1105" y="9"/>
                  </a:cubicBezTo>
                  <a:cubicBezTo>
                    <a:pt x="1022" y="1164"/>
                    <a:pt x="629" y="2259"/>
                    <a:pt x="10" y="3224"/>
                  </a:cubicBezTo>
                  <a:cubicBezTo>
                    <a:pt x="1" y="3251"/>
                    <a:pt x="19" y="3264"/>
                    <a:pt x="38" y="3264"/>
                  </a:cubicBezTo>
                  <a:cubicBezTo>
                    <a:pt x="45" y="3264"/>
                    <a:pt x="51" y="3262"/>
                    <a:pt x="57" y="3259"/>
                  </a:cubicBezTo>
                  <a:cubicBezTo>
                    <a:pt x="831" y="2426"/>
                    <a:pt x="1141" y="1128"/>
                    <a:pt x="1129" y="9"/>
                  </a:cubicBezTo>
                  <a:cubicBezTo>
                    <a:pt x="1123" y="3"/>
                    <a:pt x="1117" y="0"/>
                    <a:pt x="11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14968;p52">
              <a:extLst>
                <a:ext uri="{FF2B5EF4-FFF2-40B4-BE49-F238E27FC236}">
                  <a16:creationId xmlns:a16="http://schemas.microsoft.com/office/drawing/2014/main" id="{3E7151FB-0E64-4527-ABE0-C55A68C84737}"/>
                </a:ext>
              </a:extLst>
            </p:cNvPr>
            <p:cNvSpPr/>
            <p:nvPr/>
          </p:nvSpPr>
          <p:spPr>
            <a:xfrm>
              <a:off x="4911700" y="3484550"/>
              <a:ext cx="29400" cy="43475"/>
            </a:xfrm>
            <a:custGeom>
              <a:avLst/>
              <a:gdLst/>
              <a:ahLst/>
              <a:cxnLst/>
              <a:rect l="l" t="t" r="r" b="b"/>
              <a:pathLst>
                <a:path w="1176" h="1739" extrusionOk="0">
                  <a:moveTo>
                    <a:pt x="1109" y="0"/>
                  </a:moveTo>
                  <a:cubicBezTo>
                    <a:pt x="1095" y="0"/>
                    <a:pt x="1080" y="7"/>
                    <a:pt x="1069" y="22"/>
                  </a:cubicBezTo>
                  <a:cubicBezTo>
                    <a:pt x="878" y="272"/>
                    <a:pt x="735" y="581"/>
                    <a:pt x="557" y="855"/>
                  </a:cubicBezTo>
                  <a:cubicBezTo>
                    <a:pt x="366" y="1117"/>
                    <a:pt x="188" y="1403"/>
                    <a:pt x="21" y="1689"/>
                  </a:cubicBezTo>
                  <a:cubicBezTo>
                    <a:pt x="0" y="1709"/>
                    <a:pt x="33" y="1739"/>
                    <a:pt x="65" y="1739"/>
                  </a:cubicBezTo>
                  <a:cubicBezTo>
                    <a:pt x="70" y="1739"/>
                    <a:pt x="76" y="1738"/>
                    <a:pt x="80" y="1736"/>
                  </a:cubicBezTo>
                  <a:cubicBezTo>
                    <a:pt x="533" y="1296"/>
                    <a:pt x="997" y="689"/>
                    <a:pt x="1176" y="81"/>
                  </a:cubicBezTo>
                  <a:cubicBezTo>
                    <a:pt x="1176" y="32"/>
                    <a:pt x="1142" y="0"/>
                    <a:pt x="110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14969;p52">
              <a:extLst>
                <a:ext uri="{FF2B5EF4-FFF2-40B4-BE49-F238E27FC236}">
                  <a16:creationId xmlns:a16="http://schemas.microsoft.com/office/drawing/2014/main" id="{FD2B79B2-6A1A-4EDF-B891-AE33CFCE9579}"/>
                </a:ext>
              </a:extLst>
            </p:cNvPr>
            <p:cNvSpPr/>
            <p:nvPr/>
          </p:nvSpPr>
          <p:spPr>
            <a:xfrm>
              <a:off x="5006375" y="3360150"/>
              <a:ext cx="19850" cy="60200"/>
            </a:xfrm>
            <a:custGeom>
              <a:avLst/>
              <a:gdLst/>
              <a:ahLst/>
              <a:cxnLst/>
              <a:rect l="l" t="t" r="r" b="b"/>
              <a:pathLst>
                <a:path w="794" h="2408" extrusionOk="0">
                  <a:moveTo>
                    <a:pt x="693" y="0"/>
                  </a:moveTo>
                  <a:cubicBezTo>
                    <a:pt x="684" y="0"/>
                    <a:pt x="675" y="3"/>
                    <a:pt x="675" y="9"/>
                  </a:cubicBezTo>
                  <a:cubicBezTo>
                    <a:pt x="675" y="854"/>
                    <a:pt x="318" y="1605"/>
                    <a:pt x="8" y="2367"/>
                  </a:cubicBezTo>
                  <a:cubicBezTo>
                    <a:pt x="0" y="2390"/>
                    <a:pt x="23" y="2408"/>
                    <a:pt x="46" y="2408"/>
                  </a:cubicBezTo>
                  <a:cubicBezTo>
                    <a:pt x="59" y="2408"/>
                    <a:pt x="71" y="2403"/>
                    <a:pt x="80" y="2390"/>
                  </a:cubicBezTo>
                  <a:cubicBezTo>
                    <a:pt x="568" y="1688"/>
                    <a:pt x="794" y="854"/>
                    <a:pt x="711" y="9"/>
                  </a:cubicBezTo>
                  <a:cubicBezTo>
                    <a:pt x="711" y="3"/>
                    <a:pt x="702" y="0"/>
                    <a:pt x="69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14970;p52">
              <a:extLst>
                <a:ext uri="{FF2B5EF4-FFF2-40B4-BE49-F238E27FC236}">
                  <a16:creationId xmlns:a16="http://schemas.microsoft.com/office/drawing/2014/main" id="{6DC1223A-0623-4E46-8655-078EF4668083}"/>
                </a:ext>
              </a:extLst>
            </p:cNvPr>
            <p:cNvSpPr/>
            <p:nvPr/>
          </p:nvSpPr>
          <p:spPr>
            <a:xfrm>
              <a:off x="4945050" y="3467150"/>
              <a:ext cx="40250" cy="55325"/>
            </a:xfrm>
            <a:custGeom>
              <a:avLst/>
              <a:gdLst/>
              <a:ahLst/>
              <a:cxnLst/>
              <a:rect l="l" t="t" r="r" b="b"/>
              <a:pathLst>
                <a:path w="1610" h="2213" extrusionOk="0">
                  <a:moveTo>
                    <a:pt x="1570" y="0"/>
                  </a:moveTo>
                  <a:cubicBezTo>
                    <a:pt x="1565" y="0"/>
                    <a:pt x="1561" y="1"/>
                    <a:pt x="1556" y="3"/>
                  </a:cubicBezTo>
                  <a:cubicBezTo>
                    <a:pt x="1247" y="265"/>
                    <a:pt x="1020" y="623"/>
                    <a:pt x="782" y="956"/>
                  </a:cubicBezTo>
                  <a:cubicBezTo>
                    <a:pt x="509" y="1337"/>
                    <a:pt x="247" y="1730"/>
                    <a:pt x="20" y="2147"/>
                  </a:cubicBezTo>
                  <a:cubicBezTo>
                    <a:pt x="1" y="2176"/>
                    <a:pt x="37" y="2212"/>
                    <a:pt x="70" y="2212"/>
                  </a:cubicBezTo>
                  <a:cubicBezTo>
                    <a:pt x="78" y="2212"/>
                    <a:pt x="85" y="2211"/>
                    <a:pt x="92" y="2206"/>
                  </a:cubicBezTo>
                  <a:cubicBezTo>
                    <a:pt x="378" y="1885"/>
                    <a:pt x="616" y="1527"/>
                    <a:pt x="854" y="1194"/>
                  </a:cubicBezTo>
                  <a:cubicBezTo>
                    <a:pt x="1104" y="825"/>
                    <a:pt x="1401" y="444"/>
                    <a:pt x="1580" y="39"/>
                  </a:cubicBezTo>
                  <a:cubicBezTo>
                    <a:pt x="1609" y="20"/>
                    <a:pt x="1591" y="0"/>
                    <a:pt x="157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14971;p52">
              <a:extLst>
                <a:ext uri="{FF2B5EF4-FFF2-40B4-BE49-F238E27FC236}">
                  <a16:creationId xmlns:a16="http://schemas.microsoft.com/office/drawing/2014/main" id="{FC80A536-DE4C-41CC-A533-A9A6F1CC21C8}"/>
                </a:ext>
              </a:extLst>
            </p:cNvPr>
            <p:cNvSpPr/>
            <p:nvPr/>
          </p:nvSpPr>
          <p:spPr>
            <a:xfrm>
              <a:off x="5030900" y="3327925"/>
              <a:ext cx="37600" cy="107025"/>
            </a:xfrm>
            <a:custGeom>
              <a:avLst/>
              <a:gdLst/>
              <a:ahLst/>
              <a:cxnLst/>
              <a:rect l="l" t="t" r="r" b="b"/>
              <a:pathLst>
                <a:path w="1504" h="4281" extrusionOk="0">
                  <a:moveTo>
                    <a:pt x="1504" y="0"/>
                  </a:moveTo>
                  <a:cubicBezTo>
                    <a:pt x="1230" y="631"/>
                    <a:pt x="1111" y="1286"/>
                    <a:pt x="968" y="1953"/>
                  </a:cubicBezTo>
                  <a:cubicBezTo>
                    <a:pt x="789" y="2774"/>
                    <a:pt x="492" y="3489"/>
                    <a:pt x="27" y="4203"/>
                  </a:cubicBezTo>
                  <a:cubicBezTo>
                    <a:pt x="1" y="4238"/>
                    <a:pt x="40" y="4280"/>
                    <a:pt x="71" y="4280"/>
                  </a:cubicBezTo>
                  <a:cubicBezTo>
                    <a:pt x="82" y="4280"/>
                    <a:pt x="93" y="4275"/>
                    <a:pt x="99" y="4263"/>
                  </a:cubicBezTo>
                  <a:cubicBezTo>
                    <a:pt x="1218" y="3191"/>
                    <a:pt x="1182" y="1417"/>
                    <a:pt x="15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14972;p52">
              <a:extLst>
                <a:ext uri="{FF2B5EF4-FFF2-40B4-BE49-F238E27FC236}">
                  <a16:creationId xmlns:a16="http://schemas.microsoft.com/office/drawing/2014/main" id="{60D92CE5-03AD-45BE-B3B2-B77B08E2A558}"/>
                </a:ext>
              </a:extLst>
            </p:cNvPr>
            <p:cNvSpPr/>
            <p:nvPr/>
          </p:nvSpPr>
          <p:spPr>
            <a:xfrm>
              <a:off x="4952775" y="3459325"/>
              <a:ext cx="63725" cy="80975"/>
            </a:xfrm>
            <a:custGeom>
              <a:avLst/>
              <a:gdLst/>
              <a:ahLst/>
              <a:cxnLst/>
              <a:rect l="l" t="t" r="r" b="b"/>
              <a:pathLst>
                <a:path w="2549" h="3239" extrusionOk="0">
                  <a:moveTo>
                    <a:pt x="2477" y="0"/>
                  </a:moveTo>
                  <a:cubicBezTo>
                    <a:pt x="2459" y="0"/>
                    <a:pt x="2442" y="9"/>
                    <a:pt x="2438" y="31"/>
                  </a:cubicBezTo>
                  <a:cubicBezTo>
                    <a:pt x="2033" y="1388"/>
                    <a:pt x="1033" y="2269"/>
                    <a:pt x="21" y="3174"/>
                  </a:cubicBezTo>
                  <a:cubicBezTo>
                    <a:pt x="1" y="3194"/>
                    <a:pt x="23" y="3239"/>
                    <a:pt x="51" y="3239"/>
                  </a:cubicBezTo>
                  <a:cubicBezTo>
                    <a:pt x="57" y="3239"/>
                    <a:pt x="63" y="3237"/>
                    <a:pt x="69" y="3233"/>
                  </a:cubicBezTo>
                  <a:cubicBezTo>
                    <a:pt x="1176" y="2460"/>
                    <a:pt x="2152" y="1388"/>
                    <a:pt x="2533" y="66"/>
                  </a:cubicBezTo>
                  <a:cubicBezTo>
                    <a:pt x="2548" y="28"/>
                    <a:pt x="2510" y="0"/>
                    <a:pt x="247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14973;p52">
              <a:extLst>
                <a:ext uri="{FF2B5EF4-FFF2-40B4-BE49-F238E27FC236}">
                  <a16:creationId xmlns:a16="http://schemas.microsoft.com/office/drawing/2014/main" id="{9EFF60D4-77F0-41E2-8061-138DD12AB841}"/>
                </a:ext>
              </a:extLst>
            </p:cNvPr>
            <p:cNvSpPr/>
            <p:nvPr/>
          </p:nvSpPr>
          <p:spPr>
            <a:xfrm>
              <a:off x="5084950" y="3325475"/>
              <a:ext cx="19575" cy="63200"/>
            </a:xfrm>
            <a:custGeom>
              <a:avLst/>
              <a:gdLst/>
              <a:ahLst/>
              <a:cxnLst/>
              <a:rect l="l" t="t" r="r" b="b"/>
              <a:pathLst>
                <a:path w="783" h="2528" extrusionOk="0">
                  <a:moveTo>
                    <a:pt x="625" y="0"/>
                  </a:moveTo>
                  <a:cubicBezTo>
                    <a:pt x="571" y="0"/>
                    <a:pt x="520" y="33"/>
                    <a:pt x="532" y="98"/>
                  </a:cubicBezTo>
                  <a:cubicBezTo>
                    <a:pt x="568" y="956"/>
                    <a:pt x="211" y="1646"/>
                    <a:pt x="8" y="2456"/>
                  </a:cubicBezTo>
                  <a:cubicBezTo>
                    <a:pt x="1" y="2494"/>
                    <a:pt x="32" y="2527"/>
                    <a:pt x="65" y="2527"/>
                  </a:cubicBezTo>
                  <a:cubicBezTo>
                    <a:pt x="84" y="2527"/>
                    <a:pt x="103" y="2517"/>
                    <a:pt x="116" y="2491"/>
                  </a:cubicBezTo>
                  <a:cubicBezTo>
                    <a:pt x="508" y="1789"/>
                    <a:pt x="782" y="932"/>
                    <a:pt x="735" y="98"/>
                  </a:cubicBezTo>
                  <a:cubicBezTo>
                    <a:pt x="735" y="33"/>
                    <a:pt x="678" y="0"/>
                    <a:pt x="6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14974;p52">
              <a:extLst>
                <a:ext uri="{FF2B5EF4-FFF2-40B4-BE49-F238E27FC236}">
                  <a16:creationId xmlns:a16="http://schemas.microsoft.com/office/drawing/2014/main" id="{FD8EE98E-9D77-48D0-B22E-24EE7F91D6B4}"/>
                </a:ext>
              </a:extLst>
            </p:cNvPr>
            <p:cNvSpPr/>
            <p:nvPr/>
          </p:nvSpPr>
          <p:spPr>
            <a:xfrm>
              <a:off x="5039600" y="3427975"/>
              <a:ext cx="31275" cy="33925"/>
            </a:xfrm>
            <a:custGeom>
              <a:avLst/>
              <a:gdLst/>
              <a:ahLst/>
              <a:cxnLst/>
              <a:rect l="l" t="t" r="r" b="b"/>
              <a:pathLst>
                <a:path w="1251" h="1357" extrusionOk="0">
                  <a:moveTo>
                    <a:pt x="1224" y="1"/>
                  </a:moveTo>
                  <a:cubicBezTo>
                    <a:pt x="1217" y="1"/>
                    <a:pt x="1210" y="4"/>
                    <a:pt x="1203" y="11"/>
                  </a:cubicBezTo>
                  <a:cubicBezTo>
                    <a:pt x="1013" y="249"/>
                    <a:pt x="834" y="487"/>
                    <a:pt x="632" y="701"/>
                  </a:cubicBezTo>
                  <a:cubicBezTo>
                    <a:pt x="453" y="916"/>
                    <a:pt x="191" y="1082"/>
                    <a:pt x="36" y="1285"/>
                  </a:cubicBezTo>
                  <a:cubicBezTo>
                    <a:pt x="1" y="1320"/>
                    <a:pt x="48" y="1356"/>
                    <a:pt x="96" y="1356"/>
                  </a:cubicBezTo>
                  <a:cubicBezTo>
                    <a:pt x="346" y="1273"/>
                    <a:pt x="572" y="999"/>
                    <a:pt x="727" y="797"/>
                  </a:cubicBezTo>
                  <a:cubicBezTo>
                    <a:pt x="929" y="558"/>
                    <a:pt x="1072" y="285"/>
                    <a:pt x="1251" y="35"/>
                  </a:cubicBezTo>
                  <a:cubicBezTo>
                    <a:pt x="1251" y="18"/>
                    <a:pt x="1239" y="1"/>
                    <a:pt x="122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14975;p52">
              <a:extLst>
                <a:ext uri="{FF2B5EF4-FFF2-40B4-BE49-F238E27FC236}">
                  <a16:creationId xmlns:a16="http://schemas.microsoft.com/office/drawing/2014/main" id="{CFF2D6B5-CF0E-4085-81B1-FCA8902C40C1}"/>
                </a:ext>
              </a:extLst>
            </p:cNvPr>
            <p:cNvSpPr/>
            <p:nvPr/>
          </p:nvSpPr>
          <p:spPr>
            <a:xfrm>
              <a:off x="5091625" y="3342350"/>
              <a:ext cx="30925" cy="69500"/>
            </a:xfrm>
            <a:custGeom>
              <a:avLst/>
              <a:gdLst/>
              <a:ahLst/>
              <a:cxnLst/>
              <a:rect l="l" t="t" r="r" b="b"/>
              <a:pathLst>
                <a:path w="1237" h="2780" extrusionOk="0">
                  <a:moveTo>
                    <a:pt x="1148" y="1"/>
                  </a:moveTo>
                  <a:cubicBezTo>
                    <a:pt x="1119" y="1"/>
                    <a:pt x="1089" y="16"/>
                    <a:pt x="1075" y="54"/>
                  </a:cubicBezTo>
                  <a:cubicBezTo>
                    <a:pt x="777" y="971"/>
                    <a:pt x="468" y="1828"/>
                    <a:pt x="27" y="2686"/>
                  </a:cubicBezTo>
                  <a:cubicBezTo>
                    <a:pt x="1" y="2729"/>
                    <a:pt x="32" y="2779"/>
                    <a:pt x="75" y="2779"/>
                  </a:cubicBezTo>
                  <a:cubicBezTo>
                    <a:pt x="90" y="2779"/>
                    <a:pt x="107" y="2773"/>
                    <a:pt x="122" y="2757"/>
                  </a:cubicBezTo>
                  <a:cubicBezTo>
                    <a:pt x="813" y="2102"/>
                    <a:pt x="980" y="959"/>
                    <a:pt x="1230" y="78"/>
                  </a:cubicBezTo>
                  <a:cubicBezTo>
                    <a:pt x="1237" y="35"/>
                    <a:pt x="1193" y="1"/>
                    <a:pt x="11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14976;p52">
              <a:extLst>
                <a:ext uri="{FF2B5EF4-FFF2-40B4-BE49-F238E27FC236}">
                  <a16:creationId xmlns:a16="http://schemas.microsoft.com/office/drawing/2014/main" id="{61D2E73F-006C-4F23-AC76-33F7C2C76184}"/>
                </a:ext>
              </a:extLst>
            </p:cNvPr>
            <p:cNvSpPr/>
            <p:nvPr/>
          </p:nvSpPr>
          <p:spPr>
            <a:xfrm>
              <a:off x="3435250" y="1987950"/>
              <a:ext cx="12300" cy="21100"/>
            </a:xfrm>
            <a:custGeom>
              <a:avLst/>
              <a:gdLst/>
              <a:ahLst/>
              <a:cxnLst/>
              <a:rect l="l" t="t" r="r" b="b"/>
              <a:pathLst>
                <a:path w="492" h="844" extrusionOk="0">
                  <a:moveTo>
                    <a:pt x="392" y="1"/>
                  </a:moveTo>
                  <a:cubicBezTo>
                    <a:pt x="376" y="1"/>
                    <a:pt x="360" y="7"/>
                    <a:pt x="345" y="21"/>
                  </a:cubicBezTo>
                  <a:cubicBezTo>
                    <a:pt x="155" y="224"/>
                    <a:pt x="0" y="545"/>
                    <a:pt x="179" y="819"/>
                  </a:cubicBezTo>
                  <a:cubicBezTo>
                    <a:pt x="194" y="835"/>
                    <a:pt x="219" y="843"/>
                    <a:pt x="242" y="843"/>
                  </a:cubicBezTo>
                  <a:cubicBezTo>
                    <a:pt x="271" y="843"/>
                    <a:pt x="298" y="829"/>
                    <a:pt x="298" y="795"/>
                  </a:cubicBezTo>
                  <a:cubicBezTo>
                    <a:pt x="345" y="569"/>
                    <a:pt x="357" y="331"/>
                    <a:pt x="464" y="117"/>
                  </a:cubicBezTo>
                  <a:cubicBezTo>
                    <a:pt x="492" y="62"/>
                    <a:pt x="443" y="1"/>
                    <a:pt x="39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14977;p52">
              <a:extLst>
                <a:ext uri="{FF2B5EF4-FFF2-40B4-BE49-F238E27FC236}">
                  <a16:creationId xmlns:a16="http://schemas.microsoft.com/office/drawing/2014/main" id="{907D8DED-91C7-489D-B897-E4ADC37159BF}"/>
                </a:ext>
              </a:extLst>
            </p:cNvPr>
            <p:cNvSpPr/>
            <p:nvPr/>
          </p:nvSpPr>
          <p:spPr>
            <a:xfrm>
              <a:off x="3452800" y="1993750"/>
              <a:ext cx="13125" cy="19425"/>
            </a:xfrm>
            <a:custGeom>
              <a:avLst/>
              <a:gdLst/>
              <a:ahLst/>
              <a:cxnLst/>
              <a:rect l="l" t="t" r="r" b="b"/>
              <a:pathLst>
                <a:path w="525" h="777" extrusionOk="0">
                  <a:moveTo>
                    <a:pt x="156" y="1"/>
                  </a:moveTo>
                  <a:cubicBezTo>
                    <a:pt x="97" y="1"/>
                    <a:pt x="27" y="51"/>
                    <a:pt x="12" y="123"/>
                  </a:cubicBezTo>
                  <a:cubicBezTo>
                    <a:pt x="1" y="254"/>
                    <a:pt x="12" y="420"/>
                    <a:pt x="60" y="527"/>
                  </a:cubicBezTo>
                  <a:cubicBezTo>
                    <a:pt x="112" y="611"/>
                    <a:pt x="201" y="776"/>
                    <a:pt x="318" y="776"/>
                  </a:cubicBezTo>
                  <a:cubicBezTo>
                    <a:pt x="335" y="776"/>
                    <a:pt x="352" y="773"/>
                    <a:pt x="370" y="766"/>
                  </a:cubicBezTo>
                  <a:cubicBezTo>
                    <a:pt x="524" y="718"/>
                    <a:pt x="477" y="539"/>
                    <a:pt x="417" y="432"/>
                  </a:cubicBezTo>
                  <a:cubicBezTo>
                    <a:pt x="358" y="313"/>
                    <a:pt x="274" y="206"/>
                    <a:pt x="239" y="75"/>
                  </a:cubicBezTo>
                  <a:cubicBezTo>
                    <a:pt x="229" y="23"/>
                    <a:pt x="195" y="1"/>
                    <a:pt x="15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14978;p52">
              <a:extLst>
                <a:ext uri="{FF2B5EF4-FFF2-40B4-BE49-F238E27FC236}">
                  <a16:creationId xmlns:a16="http://schemas.microsoft.com/office/drawing/2014/main" id="{66C260C6-8C47-4C2E-9EE9-FE0A46A61B3C}"/>
                </a:ext>
              </a:extLst>
            </p:cNvPr>
            <p:cNvSpPr/>
            <p:nvPr/>
          </p:nvSpPr>
          <p:spPr>
            <a:xfrm>
              <a:off x="3475300" y="1989775"/>
              <a:ext cx="11000" cy="17950"/>
            </a:xfrm>
            <a:custGeom>
              <a:avLst/>
              <a:gdLst/>
              <a:ahLst/>
              <a:cxnLst/>
              <a:rect l="l" t="t" r="r" b="b"/>
              <a:pathLst>
                <a:path w="440" h="718" extrusionOk="0">
                  <a:moveTo>
                    <a:pt x="147" y="1"/>
                  </a:moveTo>
                  <a:cubicBezTo>
                    <a:pt x="73" y="1"/>
                    <a:pt x="1" y="59"/>
                    <a:pt x="29" y="151"/>
                  </a:cubicBezTo>
                  <a:cubicBezTo>
                    <a:pt x="89" y="353"/>
                    <a:pt x="124" y="567"/>
                    <a:pt x="303" y="698"/>
                  </a:cubicBezTo>
                  <a:cubicBezTo>
                    <a:pt x="317" y="712"/>
                    <a:pt x="334" y="718"/>
                    <a:pt x="352" y="718"/>
                  </a:cubicBezTo>
                  <a:cubicBezTo>
                    <a:pt x="395" y="718"/>
                    <a:pt x="439" y="681"/>
                    <a:pt x="422" y="639"/>
                  </a:cubicBezTo>
                  <a:cubicBezTo>
                    <a:pt x="386" y="448"/>
                    <a:pt x="327" y="270"/>
                    <a:pt x="267" y="91"/>
                  </a:cubicBezTo>
                  <a:cubicBezTo>
                    <a:pt x="248" y="28"/>
                    <a:pt x="197" y="1"/>
                    <a:pt x="14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14979;p52">
              <a:extLst>
                <a:ext uri="{FF2B5EF4-FFF2-40B4-BE49-F238E27FC236}">
                  <a16:creationId xmlns:a16="http://schemas.microsoft.com/office/drawing/2014/main" id="{75DC87EB-60B5-47F3-8B7B-45A558D7E032}"/>
                </a:ext>
              </a:extLst>
            </p:cNvPr>
            <p:cNvSpPr/>
            <p:nvPr/>
          </p:nvSpPr>
          <p:spPr>
            <a:xfrm>
              <a:off x="3507575" y="1987500"/>
              <a:ext cx="20550" cy="22475"/>
            </a:xfrm>
            <a:custGeom>
              <a:avLst/>
              <a:gdLst/>
              <a:ahLst/>
              <a:cxnLst/>
              <a:rect l="l" t="t" r="r" b="b"/>
              <a:pathLst>
                <a:path w="822" h="899" extrusionOk="0">
                  <a:moveTo>
                    <a:pt x="199" y="1"/>
                  </a:moveTo>
                  <a:cubicBezTo>
                    <a:pt x="171" y="1"/>
                    <a:pt x="143" y="8"/>
                    <a:pt x="119" y="27"/>
                  </a:cubicBezTo>
                  <a:cubicBezTo>
                    <a:pt x="48" y="75"/>
                    <a:pt x="0" y="182"/>
                    <a:pt x="60" y="242"/>
                  </a:cubicBezTo>
                  <a:cubicBezTo>
                    <a:pt x="131" y="325"/>
                    <a:pt x="179" y="432"/>
                    <a:pt x="226" y="539"/>
                  </a:cubicBezTo>
                  <a:cubicBezTo>
                    <a:pt x="262" y="635"/>
                    <a:pt x="250" y="754"/>
                    <a:pt x="346" y="849"/>
                  </a:cubicBezTo>
                  <a:cubicBezTo>
                    <a:pt x="383" y="880"/>
                    <a:pt x="433" y="898"/>
                    <a:pt x="483" y="898"/>
                  </a:cubicBezTo>
                  <a:cubicBezTo>
                    <a:pt x="528" y="898"/>
                    <a:pt x="573" y="883"/>
                    <a:pt x="607" y="849"/>
                  </a:cubicBezTo>
                  <a:cubicBezTo>
                    <a:pt x="822" y="599"/>
                    <a:pt x="536" y="206"/>
                    <a:pt x="322" y="39"/>
                  </a:cubicBezTo>
                  <a:cubicBezTo>
                    <a:pt x="286" y="18"/>
                    <a:pt x="242" y="1"/>
                    <a:pt x="19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14980;p52">
              <a:extLst>
                <a:ext uri="{FF2B5EF4-FFF2-40B4-BE49-F238E27FC236}">
                  <a16:creationId xmlns:a16="http://schemas.microsoft.com/office/drawing/2014/main" id="{5CDBB2A2-5B71-4879-9240-3C1BBD2A40D6}"/>
                </a:ext>
              </a:extLst>
            </p:cNvPr>
            <p:cNvSpPr/>
            <p:nvPr/>
          </p:nvSpPr>
          <p:spPr>
            <a:xfrm>
              <a:off x="3532875" y="1979850"/>
              <a:ext cx="10425" cy="23100"/>
            </a:xfrm>
            <a:custGeom>
              <a:avLst/>
              <a:gdLst/>
              <a:ahLst/>
              <a:cxnLst/>
              <a:rect l="l" t="t" r="r" b="b"/>
              <a:pathLst>
                <a:path w="417" h="924" extrusionOk="0">
                  <a:moveTo>
                    <a:pt x="149" y="0"/>
                  </a:moveTo>
                  <a:cubicBezTo>
                    <a:pt x="78" y="0"/>
                    <a:pt x="6" y="48"/>
                    <a:pt x="0" y="143"/>
                  </a:cubicBezTo>
                  <a:cubicBezTo>
                    <a:pt x="0" y="286"/>
                    <a:pt x="12" y="441"/>
                    <a:pt x="24" y="583"/>
                  </a:cubicBezTo>
                  <a:cubicBezTo>
                    <a:pt x="48" y="738"/>
                    <a:pt x="72" y="857"/>
                    <a:pt x="203" y="917"/>
                  </a:cubicBezTo>
                  <a:cubicBezTo>
                    <a:pt x="219" y="921"/>
                    <a:pt x="234" y="923"/>
                    <a:pt x="249" y="923"/>
                  </a:cubicBezTo>
                  <a:cubicBezTo>
                    <a:pt x="279" y="923"/>
                    <a:pt x="306" y="913"/>
                    <a:pt x="322" y="881"/>
                  </a:cubicBezTo>
                  <a:cubicBezTo>
                    <a:pt x="417" y="786"/>
                    <a:pt x="381" y="679"/>
                    <a:pt x="357" y="548"/>
                  </a:cubicBezTo>
                  <a:cubicBezTo>
                    <a:pt x="322" y="405"/>
                    <a:pt x="298" y="274"/>
                    <a:pt x="298" y="143"/>
                  </a:cubicBezTo>
                  <a:cubicBezTo>
                    <a:pt x="292" y="48"/>
                    <a:pt x="221" y="0"/>
                    <a:pt x="1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14981;p52">
              <a:extLst>
                <a:ext uri="{FF2B5EF4-FFF2-40B4-BE49-F238E27FC236}">
                  <a16:creationId xmlns:a16="http://schemas.microsoft.com/office/drawing/2014/main" id="{051449B1-7CCC-48D5-976B-8EB4F6E81A82}"/>
                </a:ext>
              </a:extLst>
            </p:cNvPr>
            <p:cNvSpPr/>
            <p:nvPr/>
          </p:nvSpPr>
          <p:spPr>
            <a:xfrm>
              <a:off x="3562350" y="1972275"/>
              <a:ext cx="15500" cy="26200"/>
            </a:xfrm>
            <a:custGeom>
              <a:avLst/>
              <a:gdLst/>
              <a:ahLst/>
              <a:cxnLst/>
              <a:rect l="l" t="t" r="r" b="b"/>
              <a:pathLst>
                <a:path w="620" h="1048" extrusionOk="0">
                  <a:moveTo>
                    <a:pt x="216" y="0"/>
                  </a:moveTo>
                  <a:cubicBezTo>
                    <a:pt x="109" y="0"/>
                    <a:pt x="0" y="84"/>
                    <a:pt x="36" y="220"/>
                  </a:cubicBezTo>
                  <a:cubicBezTo>
                    <a:pt x="83" y="398"/>
                    <a:pt x="119" y="565"/>
                    <a:pt x="155" y="744"/>
                  </a:cubicBezTo>
                  <a:cubicBezTo>
                    <a:pt x="187" y="852"/>
                    <a:pt x="259" y="1048"/>
                    <a:pt x="405" y="1048"/>
                  </a:cubicBezTo>
                  <a:cubicBezTo>
                    <a:pt x="420" y="1048"/>
                    <a:pt x="436" y="1046"/>
                    <a:pt x="452" y="1041"/>
                  </a:cubicBezTo>
                  <a:cubicBezTo>
                    <a:pt x="619" y="994"/>
                    <a:pt x="560" y="767"/>
                    <a:pt x="536" y="672"/>
                  </a:cubicBezTo>
                  <a:cubicBezTo>
                    <a:pt x="476" y="494"/>
                    <a:pt x="429" y="315"/>
                    <a:pt x="381" y="124"/>
                  </a:cubicBezTo>
                  <a:cubicBezTo>
                    <a:pt x="357" y="38"/>
                    <a:pt x="287" y="0"/>
                    <a:pt x="21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14982;p52">
              <a:extLst>
                <a:ext uri="{FF2B5EF4-FFF2-40B4-BE49-F238E27FC236}">
                  <a16:creationId xmlns:a16="http://schemas.microsoft.com/office/drawing/2014/main" id="{90009F25-4C59-430D-A8ED-56B90C8A428A}"/>
                </a:ext>
              </a:extLst>
            </p:cNvPr>
            <p:cNvSpPr/>
            <p:nvPr/>
          </p:nvSpPr>
          <p:spPr>
            <a:xfrm>
              <a:off x="3595375" y="1968900"/>
              <a:ext cx="11925" cy="30075"/>
            </a:xfrm>
            <a:custGeom>
              <a:avLst/>
              <a:gdLst/>
              <a:ahLst/>
              <a:cxnLst/>
              <a:rect l="l" t="t" r="r" b="b"/>
              <a:pathLst>
                <a:path w="477" h="1203" extrusionOk="0">
                  <a:moveTo>
                    <a:pt x="222" y="0"/>
                  </a:moveTo>
                  <a:cubicBezTo>
                    <a:pt x="146" y="0"/>
                    <a:pt x="72" y="51"/>
                    <a:pt x="72" y="152"/>
                  </a:cubicBezTo>
                  <a:cubicBezTo>
                    <a:pt x="72" y="450"/>
                    <a:pt x="1" y="998"/>
                    <a:pt x="298" y="1188"/>
                  </a:cubicBezTo>
                  <a:cubicBezTo>
                    <a:pt x="308" y="1198"/>
                    <a:pt x="321" y="1203"/>
                    <a:pt x="335" y="1203"/>
                  </a:cubicBezTo>
                  <a:cubicBezTo>
                    <a:pt x="370" y="1203"/>
                    <a:pt x="409" y="1175"/>
                    <a:pt x="417" y="1140"/>
                  </a:cubicBezTo>
                  <a:cubicBezTo>
                    <a:pt x="477" y="998"/>
                    <a:pt x="417" y="831"/>
                    <a:pt x="394" y="664"/>
                  </a:cubicBezTo>
                  <a:cubicBezTo>
                    <a:pt x="382" y="486"/>
                    <a:pt x="382" y="331"/>
                    <a:pt x="382" y="152"/>
                  </a:cubicBezTo>
                  <a:cubicBezTo>
                    <a:pt x="376" y="51"/>
                    <a:pt x="298" y="0"/>
                    <a:pt x="22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14983;p52">
              <a:extLst>
                <a:ext uri="{FF2B5EF4-FFF2-40B4-BE49-F238E27FC236}">
                  <a16:creationId xmlns:a16="http://schemas.microsoft.com/office/drawing/2014/main" id="{2D0EB1C6-1620-45D2-A854-1124986C5D77}"/>
                </a:ext>
              </a:extLst>
            </p:cNvPr>
            <p:cNvSpPr/>
            <p:nvPr/>
          </p:nvSpPr>
          <p:spPr>
            <a:xfrm>
              <a:off x="3620500" y="1968025"/>
              <a:ext cx="18350" cy="18675"/>
            </a:xfrm>
            <a:custGeom>
              <a:avLst/>
              <a:gdLst/>
              <a:ahLst/>
              <a:cxnLst/>
              <a:rect l="l" t="t" r="r" b="b"/>
              <a:pathLst>
                <a:path w="734" h="747" extrusionOk="0">
                  <a:moveTo>
                    <a:pt x="188" y="0"/>
                  </a:moveTo>
                  <a:cubicBezTo>
                    <a:pt x="96" y="0"/>
                    <a:pt x="0" y="130"/>
                    <a:pt x="91" y="211"/>
                  </a:cubicBezTo>
                  <a:cubicBezTo>
                    <a:pt x="198" y="318"/>
                    <a:pt x="293" y="425"/>
                    <a:pt x="377" y="521"/>
                  </a:cubicBezTo>
                  <a:cubicBezTo>
                    <a:pt x="448" y="616"/>
                    <a:pt x="543" y="735"/>
                    <a:pt x="662" y="747"/>
                  </a:cubicBezTo>
                  <a:cubicBezTo>
                    <a:pt x="710" y="747"/>
                    <a:pt x="734" y="723"/>
                    <a:pt x="734" y="675"/>
                  </a:cubicBezTo>
                  <a:cubicBezTo>
                    <a:pt x="734" y="556"/>
                    <a:pt x="615" y="449"/>
                    <a:pt x="543" y="366"/>
                  </a:cubicBezTo>
                  <a:cubicBezTo>
                    <a:pt x="448" y="259"/>
                    <a:pt x="365" y="140"/>
                    <a:pt x="270" y="44"/>
                  </a:cubicBezTo>
                  <a:cubicBezTo>
                    <a:pt x="247" y="13"/>
                    <a:pt x="218" y="0"/>
                    <a:pt x="18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14984;p52">
              <a:extLst>
                <a:ext uri="{FF2B5EF4-FFF2-40B4-BE49-F238E27FC236}">
                  <a16:creationId xmlns:a16="http://schemas.microsoft.com/office/drawing/2014/main" id="{046600A0-0495-4A3F-99BF-F2078FBC11FE}"/>
                </a:ext>
              </a:extLst>
            </p:cNvPr>
            <p:cNvSpPr/>
            <p:nvPr/>
          </p:nvSpPr>
          <p:spPr>
            <a:xfrm>
              <a:off x="3651525" y="1962150"/>
              <a:ext cx="18025" cy="20275"/>
            </a:xfrm>
            <a:custGeom>
              <a:avLst/>
              <a:gdLst/>
              <a:ahLst/>
              <a:cxnLst/>
              <a:rect l="l" t="t" r="r" b="b"/>
              <a:pathLst>
                <a:path w="721" h="811" extrusionOk="0">
                  <a:moveTo>
                    <a:pt x="194" y="0"/>
                  </a:moveTo>
                  <a:cubicBezTo>
                    <a:pt x="93" y="0"/>
                    <a:pt x="0" y="99"/>
                    <a:pt x="64" y="220"/>
                  </a:cubicBezTo>
                  <a:cubicBezTo>
                    <a:pt x="148" y="422"/>
                    <a:pt x="267" y="672"/>
                    <a:pt x="457" y="791"/>
                  </a:cubicBezTo>
                  <a:cubicBezTo>
                    <a:pt x="484" y="804"/>
                    <a:pt x="509" y="810"/>
                    <a:pt x="534" y="810"/>
                  </a:cubicBezTo>
                  <a:cubicBezTo>
                    <a:pt x="642" y="810"/>
                    <a:pt x="720" y="694"/>
                    <a:pt x="672" y="577"/>
                  </a:cubicBezTo>
                  <a:cubicBezTo>
                    <a:pt x="624" y="494"/>
                    <a:pt x="553" y="422"/>
                    <a:pt x="493" y="339"/>
                  </a:cubicBezTo>
                  <a:cubicBezTo>
                    <a:pt x="434" y="256"/>
                    <a:pt x="374" y="160"/>
                    <a:pt x="326" y="77"/>
                  </a:cubicBezTo>
                  <a:cubicBezTo>
                    <a:pt x="292" y="23"/>
                    <a:pt x="242" y="0"/>
                    <a:pt x="19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14985;p52">
              <a:extLst>
                <a:ext uri="{FF2B5EF4-FFF2-40B4-BE49-F238E27FC236}">
                  <a16:creationId xmlns:a16="http://schemas.microsoft.com/office/drawing/2014/main" id="{D556227D-E369-4C52-90B3-562A63230CDF}"/>
                </a:ext>
              </a:extLst>
            </p:cNvPr>
            <p:cNvSpPr/>
            <p:nvPr/>
          </p:nvSpPr>
          <p:spPr>
            <a:xfrm>
              <a:off x="3681400" y="1954825"/>
              <a:ext cx="15425" cy="26550"/>
            </a:xfrm>
            <a:custGeom>
              <a:avLst/>
              <a:gdLst/>
              <a:ahLst/>
              <a:cxnLst/>
              <a:rect l="l" t="t" r="r" b="b"/>
              <a:pathLst>
                <a:path w="617" h="1062" extrusionOk="0">
                  <a:moveTo>
                    <a:pt x="157" y="0"/>
                  </a:moveTo>
                  <a:cubicBezTo>
                    <a:pt x="80" y="0"/>
                    <a:pt x="1" y="63"/>
                    <a:pt x="36" y="156"/>
                  </a:cubicBezTo>
                  <a:cubicBezTo>
                    <a:pt x="155" y="453"/>
                    <a:pt x="239" y="858"/>
                    <a:pt x="501" y="1049"/>
                  </a:cubicBezTo>
                  <a:cubicBezTo>
                    <a:pt x="512" y="1057"/>
                    <a:pt x="525" y="1061"/>
                    <a:pt x="538" y="1061"/>
                  </a:cubicBezTo>
                  <a:cubicBezTo>
                    <a:pt x="578" y="1061"/>
                    <a:pt x="617" y="1025"/>
                    <a:pt x="608" y="989"/>
                  </a:cubicBezTo>
                  <a:cubicBezTo>
                    <a:pt x="596" y="822"/>
                    <a:pt x="536" y="715"/>
                    <a:pt x="477" y="560"/>
                  </a:cubicBezTo>
                  <a:cubicBezTo>
                    <a:pt x="417" y="418"/>
                    <a:pt x="358" y="251"/>
                    <a:pt x="274" y="96"/>
                  </a:cubicBezTo>
                  <a:cubicBezTo>
                    <a:pt x="260" y="29"/>
                    <a:pt x="209" y="0"/>
                    <a:pt x="15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14986;p52">
              <a:extLst>
                <a:ext uri="{FF2B5EF4-FFF2-40B4-BE49-F238E27FC236}">
                  <a16:creationId xmlns:a16="http://schemas.microsoft.com/office/drawing/2014/main" id="{FE77B805-A849-463D-A719-CAB81D918143}"/>
                </a:ext>
              </a:extLst>
            </p:cNvPr>
            <p:cNvSpPr/>
            <p:nvPr/>
          </p:nvSpPr>
          <p:spPr>
            <a:xfrm>
              <a:off x="3716750" y="1960925"/>
              <a:ext cx="18200" cy="31175"/>
            </a:xfrm>
            <a:custGeom>
              <a:avLst/>
              <a:gdLst/>
              <a:ahLst/>
              <a:cxnLst/>
              <a:rect l="l" t="t" r="r" b="b"/>
              <a:pathLst>
                <a:path w="728" h="1247" extrusionOk="0">
                  <a:moveTo>
                    <a:pt x="169" y="0"/>
                  </a:moveTo>
                  <a:cubicBezTo>
                    <a:pt x="91" y="0"/>
                    <a:pt x="1" y="78"/>
                    <a:pt x="15" y="186"/>
                  </a:cubicBezTo>
                  <a:cubicBezTo>
                    <a:pt x="75" y="567"/>
                    <a:pt x="206" y="1102"/>
                    <a:pt x="611" y="1245"/>
                  </a:cubicBezTo>
                  <a:cubicBezTo>
                    <a:pt x="616" y="1246"/>
                    <a:pt x="621" y="1247"/>
                    <a:pt x="626" y="1247"/>
                  </a:cubicBezTo>
                  <a:cubicBezTo>
                    <a:pt x="680" y="1247"/>
                    <a:pt x="728" y="1192"/>
                    <a:pt x="706" y="1138"/>
                  </a:cubicBezTo>
                  <a:cubicBezTo>
                    <a:pt x="646" y="959"/>
                    <a:pt x="563" y="828"/>
                    <a:pt x="468" y="674"/>
                  </a:cubicBezTo>
                  <a:cubicBezTo>
                    <a:pt x="384" y="495"/>
                    <a:pt x="325" y="305"/>
                    <a:pt x="277" y="114"/>
                  </a:cubicBezTo>
                  <a:cubicBezTo>
                    <a:pt x="268" y="34"/>
                    <a:pt x="221" y="0"/>
                    <a:pt x="1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14987;p52">
              <a:extLst>
                <a:ext uri="{FF2B5EF4-FFF2-40B4-BE49-F238E27FC236}">
                  <a16:creationId xmlns:a16="http://schemas.microsoft.com/office/drawing/2014/main" id="{E3781ABA-2A26-42C3-BB90-B59B826FF554}"/>
                </a:ext>
              </a:extLst>
            </p:cNvPr>
            <p:cNvSpPr/>
            <p:nvPr/>
          </p:nvSpPr>
          <p:spPr>
            <a:xfrm>
              <a:off x="3747400" y="1962175"/>
              <a:ext cx="19375" cy="26625"/>
            </a:xfrm>
            <a:custGeom>
              <a:avLst/>
              <a:gdLst/>
              <a:ahLst/>
              <a:cxnLst/>
              <a:rect l="l" t="t" r="r" b="b"/>
              <a:pathLst>
                <a:path w="775" h="1065" extrusionOk="0">
                  <a:moveTo>
                    <a:pt x="106" y="0"/>
                  </a:moveTo>
                  <a:cubicBezTo>
                    <a:pt x="48" y="0"/>
                    <a:pt x="0" y="65"/>
                    <a:pt x="39" y="136"/>
                  </a:cubicBezTo>
                  <a:cubicBezTo>
                    <a:pt x="123" y="314"/>
                    <a:pt x="230" y="481"/>
                    <a:pt x="349" y="659"/>
                  </a:cubicBezTo>
                  <a:cubicBezTo>
                    <a:pt x="456" y="802"/>
                    <a:pt x="539" y="957"/>
                    <a:pt x="670" y="1052"/>
                  </a:cubicBezTo>
                  <a:cubicBezTo>
                    <a:pt x="682" y="1061"/>
                    <a:pt x="694" y="1065"/>
                    <a:pt x="706" y="1065"/>
                  </a:cubicBezTo>
                  <a:cubicBezTo>
                    <a:pt x="743" y="1065"/>
                    <a:pt x="775" y="1029"/>
                    <a:pt x="766" y="993"/>
                  </a:cubicBezTo>
                  <a:cubicBezTo>
                    <a:pt x="718" y="814"/>
                    <a:pt x="599" y="683"/>
                    <a:pt x="492" y="528"/>
                  </a:cubicBezTo>
                  <a:cubicBezTo>
                    <a:pt x="397" y="386"/>
                    <a:pt x="289" y="219"/>
                    <a:pt x="194" y="64"/>
                  </a:cubicBezTo>
                  <a:cubicBezTo>
                    <a:pt x="169" y="19"/>
                    <a:pt x="136" y="0"/>
                    <a:pt x="1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14988;p52">
              <a:extLst>
                <a:ext uri="{FF2B5EF4-FFF2-40B4-BE49-F238E27FC236}">
                  <a16:creationId xmlns:a16="http://schemas.microsoft.com/office/drawing/2014/main" id="{6725AC05-423A-41CD-8B3A-4764F0784C54}"/>
                </a:ext>
              </a:extLst>
            </p:cNvPr>
            <p:cNvSpPr/>
            <p:nvPr/>
          </p:nvSpPr>
          <p:spPr>
            <a:xfrm>
              <a:off x="3789000" y="1962075"/>
              <a:ext cx="15350" cy="30025"/>
            </a:xfrm>
            <a:custGeom>
              <a:avLst/>
              <a:gdLst/>
              <a:ahLst/>
              <a:cxnLst/>
              <a:rect l="l" t="t" r="r" b="b"/>
              <a:pathLst>
                <a:path w="614" h="1201" extrusionOk="0">
                  <a:moveTo>
                    <a:pt x="104" y="1"/>
                  </a:moveTo>
                  <a:cubicBezTo>
                    <a:pt x="53" y="1"/>
                    <a:pt x="0" y="34"/>
                    <a:pt x="7" y="92"/>
                  </a:cubicBezTo>
                  <a:cubicBezTo>
                    <a:pt x="42" y="318"/>
                    <a:pt x="78" y="521"/>
                    <a:pt x="173" y="735"/>
                  </a:cubicBezTo>
                  <a:cubicBezTo>
                    <a:pt x="245" y="925"/>
                    <a:pt x="316" y="1104"/>
                    <a:pt x="519" y="1199"/>
                  </a:cubicBezTo>
                  <a:cubicBezTo>
                    <a:pt x="525" y="1200"/>
                    <a:pt x="531" y="1201"/>
                    <a:pt x="537" y="1201"/>
                  </a:cubicBezTo>
                  <a:cubicBezTo>
                    <a:pt x="585" y="1201"/>
                    <a:pt x="614" y="1158"/>
                    <a:pt x="614" y="1116"/>
                  </a:cubicBezTo>
                  <a:cubicBezTo>
                    <a:pt x="614" y="937"/>
                    <a:pt x="519" y="806"/>
                    <a:pt x="423" y="663"/>
                  </a:cubicBezTo>
                  <a:cubicBezTo>
                    <a:pt x="316" y="485"/>
                    <a:pt x="245" y="282"/>
                    <a:pt x="197" y="80"/>
                  </a:cubicBezTo>
                  <a:cubicBezTo>
                    <a:pt x="192" y="25"/>
                    <a:pt x="148" y="1"/>
                    <a:pt x="1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14989;p52">
              <a:extLst>
                <a:ext uri="{FF2B5EF4-FFF2-40B4-BE49-F238E27FC236}">
                  <a16:creationId xmlns:a16="http://schemas.microsoft.com/office/drawing/2014/main" id="{027B29AE-13E9-40A9-8006-BF97BD51FC6C}"/>
                </a:ext>
              </a:extLst>
            </p:cNvPr>
            <p:cNvSpPr/>
            <p:nvPr/>
          </p:nvSpPr>
          <p:spPr>
            <a:xfrm>
              <a:off x="3817350" y="1954350"/>
              <a:ext cx="17675" cy="24675"/>
            </a:xfrm>
            <a:custGeom>
              <a:avLst/>
              <a:gdLst/>
              <a:ahLst/>
              <a:cxnLst/>
              <a:rect l="l" t="t" r="r" b="b"/>
              <a:pathLst>
                <a:path w="707" h="987" extrusionOk="0">
                  <a:moveTo>
                    <a:pt x="156" y="1"/>
                  </a:moveTo>
                  <a:cubicBezTo>
                    <a:pt x="73" y="1"/>
                    <a:pt x="0" y="75"/>
                    <a:pt x="16" y="175"/>
                  </a:cubicBezTo>
                  <a:cubicBezTo>
                    <a:pt x="51" y="353"/>
                    <a:pt x="123" y="508"/>
                    <a:pt x="218" y="651"/>
                  </a:cubicBezTo>
                  <a:cubicBezTo>
                    <a:pt x="301" y="806"/>
                    <a:pt x="397" y="925"/>
                    <a:pt x="551" y="984"/>
                  </a:cubicBezTo>
                  <a:cubicBezTo>
                    <a:pt x="558" y="986"/>
                    <a:pt x="564" y="987"/>
                    <a:pt x="571" y="987"/>
                  </a:cubicBezTo>
                  <a:cubicBezTo>
                    <a:pt x="614" y="987"/>
                    <a:pt x="660" y="956"/>
                    <a:pt x="670" y="925"/>
                  </a:cubicBezTo>
                  <a:cubicBezTo>
                    <a:pt x="706" y="758"/>
                    <a:pt x="647" y="639"/>
                    <a:pt x="551" y="496"/>
                  </a:cubicBezTo>
                  <a:cubicBezTo>
                    <a:pt x="468" y="341"/>
                    <a:pt x="373" y="210"/>
                    <a:pt x="289" y="79"/>
                  </a:cubicBezTo>
                  <a:cubicBezTo>
                    <a:pt x="251" y="24"/>
                    <a:pt x="202" y="1"/>
                    <a:pt x="15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14990;p52">
              <a:extLst>
                <a:ext uri="{FF2B5EF4-FFF2-40B4-BE49-F238E27FC236}">
                  <a16:creationId xmlns:a16="http://schemas.microsoft.com/office/drawing/2014/main" id="{771844EF-35ED-4563-AC5C-E91E7B75F09E}"/>
                </a:ext>
              </a:extLst>
            </p:cNvPr>
            <p:cNvSpPr/>
            <p:nvPr/>
          </p:nvSpPr>
          <p:spPr>
            <a:xfrm>
              <a:off x="3852075" y="1954425"/>
              <a:ext cx="15675" cy="25800"/>
            </a:xfrm>
            <a:custGeom>
              <a:avLst/>
              <a:gdLst/>
              <a:ahLst/>
              <a:cxnLst/>
              <a:rect l="l" t="t" r="r" b="b"/>
              <a:pathLst>
                <a:path w="627" h="1032" extrusionOk="0">
                  <a:moveTo>
                    <a:pt x="174" y="0"/>
                  </a:moveTo>
                  <a:cubicBezTo>
                    <a:pt x="91" y="0"/>
                    <a:pt x="0" y="78"/>
                    <a:pt x="32" y="172"/>
                  </a:cubicBezTo>
                  <a:lnTo>
                    <a:pt x="210" y="672"/>
                  </a:lnTo>
                  <a:cubicBezTo>
                    <a:pt x="258" y="803"/>
                    <a:pt x="293" y="946"/>
                    <a:pt x="436" y="1017"/>
                  </a:cubicBezTo>
                  <a:cubicBezTo>
                    <a:pt x="453" y="1027"/>
                    <a:pt x="470" y="1032"/>
                    <a:pt x="486" y="1032"/>
                  </a:cubicBezTo>
                  <a:cubicBezTo>
                    <a:pt x="527" y="1032"/>
                    <a:pt x="562" y="1003"/>
                    <a:pt x="579" y="969"/>
                  </a:cubicBezTo>
                  <a:cubicBezTo>
                    <a:pt x="627" y="815"/>
                    <a:pt x="555" y="684"/>
                    <a:pt x="496" y="541"/>
                  </a:cubicBezTo>
                  <a:cubicBezTo>
                    <a:pt x="413" y="386"/>
                    <a:pt x="353" y="219"/>
                    <a:pt x="282" y="76"/>
                  </a:cubicBezTo>
                  <a:cubicBezTo>
                    <a:pt x="261" y="23"/>
                    <a:pt x="219" y="0"/>
                    <a:pt x="17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14991;p52">
              <a:extLst>
                <a:ext uri="{FF2B5EF4-FFF2-40B4-BE49-F238E27FC236}">
                  <a16:creationId xmlns:a16="http://schemas.microsoft.com/office/drawing/2014/main" id="{5AF77DEF-4296-409E-BBEF-1418DF3072ED}"/>
                </a:ext>
              </a:extLst>
            </p:cNvPr>
            <p:cNvSpPr/>
            <p:nvPr/>
          </p:nvSpPr>
          <p:spPr>
            <a:xfrm>
              <a:off x="3891025" y="1951650"/>
              <a:ext cx="14525" cy="21775"/>
            </a:xfrm>
            <a:custGeom>
              <a:avLst/>
              <a:gdLst/>
              <a:ahLst/>
              <a:cxnLst/>
              <a:rect l="l" t="t" r="r" b="b"/>
              <a:pathLst>
                <a:path w="581" h="871" extrusionOk="0">
                  <a:moveTo>
                    <a:pt x="121" y="1"/>
                  </a:moveTo>
                  <a:cubicBezTo>
                    <a:pt x="63" y="1"/>
                    <a:pt x="0" y="47"/>
                    <a:pt x="33" y="104"/>
                  </a:cubicBezTo>
                  <a:cubicBezTo>
                    <a:pt x="81" y="259"/>
                    <a:pt x="128" y="402"/>
                    <a:pt x="164" y="533"/>
                  </a:cubicBezTo>
                  <a:cubicBezTo>
                    <a:pt x="224" y="676"/>
                    <a:pt x="259" y="818"/>
                    <a:pt x="402" y="866"/>
                  </a:cubicBezTo>
                  <a:cubicBezTo>
                    <a:pt x="411" y="869"/>
                    <a:pt x="420" y="870"/>
                    <a:pt x="429" y="870"/>
                  </a:cubicBezTo>
                  <a:cubicBezTo>
                    <a:pt x="459" y="870"/>
                    <a:pt x="491" y="855"/>
                    <a:pt x="509" y="818"/>
                  </a:cubicBezTo>
                  <a:cubicBezTo>
                    <a:pt x="581" y="676"/>
                    <a:pt x="509" y="557"/>
                    <a:pt x="438" y="414"/>
                  </a:cubicBezTo>
                  <a:cubicBezTo>
                    <a:pt x="367" y="283"/>
                    <a:pt x="259" y="164"/>
                    <a:pt x="188" y="33"/>
                  </a:cubicBezTo>
                  <a:cubicBezTo>
                    <a:pt x="173" y="10"/>
                    <a:pt x="148" y="1"/>
                    <a:pt x="1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14992;p52">
              <a:extLst>
                <a:ext uri="{FF2B5EF4-FFF2-40B4-BE49-F238E27FC236}">
                  <a16:creationId xmlns:a16="http://schemas.microsoft.com/office/drawing/2014/main" id="{B30C91B3-E536-4A4A-94C7-34DA3BEE821F}"/>
                </a:ext>
              </a:extLst>
            </p:cNvPr>
            <p:cNvSpPr/>
            <p:nvPr/>
          </p:nvSpPr>
          <p:spPr>
            <a:xfrm>
              <a:off x="3930250" y="1949225"/>
              <a:ext cx="14000" cy="25650"/>
            </a:xfrm>
            <a:custGeom>
              <a:avLst/>
              <a:gdLst/>
              <a:ahLst/>
              <a:cxnLst/>
              <a:rect l="l" t="t" r="r" b="b"/>
              <a:pathLst>
                <a:path w="560" h="1026" extrusionOk="0">
                  <a:moveTo>
                    <a:pt x="157" y="1"/>
                  </a:moveTo>
                  <a:cubicBezTo>
                    <a:pt x="86" y="1"/>
                    <a:pt x="0" y="67"/>
                    <a:pt x="24" y="153"/>
                  </a:cubicBezTo>
                  <a:cubicBezTo>
                    <a:pt x="83" y="332"/>
                    <a:pt x="131" y="499"/>
                    <a:pt x="179" y="677"/>
                  </a:cubicBezTo>
                  <a:cubicBezTo>
                    <a:pt x="226" y="832"/>
                    <a:pt x="238" y="963"/>
                    <a:pt x="381" y="1023"/>
                  </a:cubicBezTo>
                  <a:cubicBezTo>
                    <a:pt x="390" y="1025"/>
                    <a:pt x="398" y="1026"/>
                    <a:pt x="406" y="1026"/>
                  </a:cubicBezTo>
                  <a:cubicBezTo>
                    <a:pt x="445" y="1026"/>
                    <a:pt x="478" y="1004"/>
                    <a:pt x="488" y="975"/>
                  </a:cubicBezTo>
                  <a:cubicBezTo>
                    <a:pt x="560" y="832"/>
                    <a:pt x="476" y="701"/>
                    <a:pt x="417" y="546"/>
                  </a:cubicBezTo>
                  <a:cubicBezTo>
                    <a:pt x="357" y="380"/>
                    <a:pt x="310" y="225"/>
                    <a:pt x="238" y="58"/>
                  </a:cubicBezTo>
                  <a:cubicBezTo>
                    <a:pt x="226" y="18"/>
                    <a:pt x="194" y="1"/>
                    <a:pt x="15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14993;p52">
              <a:extLst>
                <a:ext uri="{FF2B5EF4-FFF2-40B4-BE49-F238E27FC236}">
                  <a16:creationId xmlns:a16="http://schemas.microsoft.com/office/drawing/2014/main" id="{F4C8F462-B4B6-448F-BC47-DB1B0A910225}"/>
                </a:ext>
              </a:extLst>
            </p:cNvPr>
            <p:cNvSpPr/>
            <p:nvPr/>
          </p:nvSpPr>
          <p:spPr>
            <a:xfrm>
              <a:off x="3960525" y="1944875"/>
              <a:ext cx="14975" cy="31350"/>
            </a:xfrm>
            <a:custGeom>
              <a:avLst/>
              <a:gdLst/>
              <a:ahLst/>
              <a:cxnLst/>
              <a:rect l="l" t="t" r="r" b="b"/>
              <a:pathLst>
                <a:path w="599" h="1254" extrusionOk="0">
                  <a:moveTo>
                    <a:pt x="102" y="1"/>
                  </a:moveTo>
                  <a:cubicBezTo>
                    <a:pt x="48" y="1"/>
                    <a:pt x="1" y="55"/>
                    <a:pt x="39" y="125"/>
                  </a:cubicBezTo>
                  <a:cubicBezTo>
                    <a:pt x="146" y="316"/>
                    <a:pt x="206" y="518"/>
                    <a:pt x="242" y="732"/>
                  </a:cubicBezTo>
                  <a:cubicBezTo>
                    <a:pt x="277" y="899"/>
                    <a:pt x="266" y="1089"/>
                    <a:pt x="385" y="1232"/>
                  </a:cubicBezTo>
                  <a:cubicBezTo>
                    <a:pt x="399" y="1246"/>
                    <a:pt x="420" y="1253"/>
                    <a:pt x="442" y="1253"/>
                  </a:cubicBezTo>
                  <a:cubicBezTo>
                    <a:pt x="475" y="1253"/>
                    <a:pt x="508" y="1237"/>
                    <a:pt x="516" y="1209"/>
                  </a:cubicBezTo>
                  <a:cubicBezTo>
                    <a:pt x="599" y="1030"/>
                    <a:pt x="527" y="828"/>
                    <a:pt x="468" y="649"/>
                  </a:cubicBezTo>
                  <a:cubicBezTo>
                    <a:pt x="408" y="435"/>
                    <a:pt x="325" y="232"/>
                    <a:pt x="182" y="54"/>
                  </a:cubicBezTo>
                  <a:cubicBezTo>
                    <a:pt x="161" y="16"/>
                    <a:pt x="131" y="1"/>
                    <a:pt x="10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14994;p52">
              <a:extLst>
                <a:ext uri="{FF2B5EF4-FFF2-40B4-BE49-F238E27FC236}">
                  <a16:creationId xmlns:a16="http://schemas.microsoft.com/office/drawing/2014/main" id="{20148C43-FFD5-4BC0-A9A8-90A3884E8674}"/>
                </a:ext>
              </a:extLst>
            </p:cNvPr>
            <p:cNvSpPr/>
            <p:nvPr/>
          </p:nvSpPr>
          <p:spPr>
            <a:xfrm>
              <a:off x="4005125" y="1945750"/>
              <a:ext cx="14675" cy="24975"/>
            </a:xfrm>
            <a:custGeom>
              <a:avLst/>
              <a:gdLst/>
              <a:ahLst/>
              <a:cxnLst/>
              <a:rect l="l" t="t" r="r" b="b"/>
              <a:pathLst>
                <a:path w="587" h="999" extrusionOk="0">
                  <a:moveTo>
                    <a:pt x="185" y="0"/>
                  </a:moveTo>
                  <a:cubicBezTo>
                    <a:pt x="98" y="0"/>
                    <a:pt x="0" y="75"/>
                    <a:pt x="29" y="197"/>
                  </a:cubicBezTo>
                  <a:cubicBezTo>
                    <a:pt x="89" y="459"/>
                    <a:pt x="184" y="852"/>
                    <a:pt x="446" y="983"/>
                  </a:cubicBezTo>
                  <a:cubicBezTo>
                    <a:pt x="462" y="994"/>
                    <a:pt x="478" y="998"/>
                    <a:pt x="493" y="998"/>
                  </a:cubicBezTo>
                  <a:cubicBezTo>
                    <a:pt x="545" y="998"/>
                    <a:pt x="586" y="941"/>
                    <a:pt x="577" y="876"/>
                  </a:cubicBezTo>
                  <a:cubicBezTo>
                    <a:pt x="565" y="745"/>
                    <a:pt x="482" y="626"/>
                    <a:pt x="422" y="507"/>
                  </a:cubicBezTo>
                  <a:cubicBezTo>
                    <a:pt x="363" y="376"/>
                    <a:pt x="339" y="245"/>
                    <a:pt x="303" y="102"/>
                  </a:cubicBezTo>
                  <a:cubicBezTo>
                    <a:pt x="294" y="32"/>
                    <a:pt x="242" y="0"/>
                    <a:pt x="18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4995;p52">
              <a:extLst>
                <a:ext uri="{FF2B5EF4-FFF2-40B4-BE49-F238E27FC236}">
                  <a16:creationId xmlns:a16="http://schemas.microsoft.com/office/drawing/2014/main" id="{CAB744C6-DD7A-4182-8E6B-F1FC5C90DA4C}"/>
                </a:ext>
              </a:extLst>
            </p:cNvPr>
            <p:cNvSpPr/>
            <p:nvPr/>
          </p:nvSpPr>
          <p:spPr>
            <a:xfrm>
              <a:off x="4047825" y="1943300"/>
              <a:ext cx="15500" cy="22875"/>
            </a:xfrm>
            <a:custGeom>
              <a:avLst/>
              <a:gdLst/>
              <a:ahLst/>
              <a:cxnLst/>
              <a:rect l="l" t="t" r="r" b="b"/>
              <a:pathLst>
                <a:path w="620" h="915" extrusionOk="0">
                  <a:moveTo>
                    <a:pt x="132" y="0"/>
                  </a:moveTo>
                  <a:cubicBezTo>
                    <a:pt x="72" y="0"/>
                    <a:pt x="0" y="53"/>
                    <a:pt x="24" y="117"/>
                  </a:cubicBezTo>
                  <a:cubicBezTo>
                    <a:pt x="83" y="259"/>
                    <a:pt x="167" y="414"/>
                    <a:pt x="238" y="557"/>
                  </a:cubicBezTo>
                  <a:cubicBezTo>
                    <a:pt x="310" y="688"/>
                    <a:pt x="369" y="831"/>
                    <a:pt x="524" y="902"/>
                  </a:cubicBezTo>
                  <a:cubicBezTo>
                    <a:pt x="538" y="911"/>
                    <a:pt x="551" y="915"/>
                    <a:pt x="562" y="915"/>
                  </a:cubicBezTo>
                  <a:cubicBezTo>
                    <a:pt x="599" y="915"/>
                    <a:pt x="619" y="876"/>
                    <a:pt x="619" y="831"/>
                  </a:cubicBezTo>
                  <a:cubicBezTo>
                    <a:pt x="595" y="676"/>
                    <a:pt x="500" y="581"/>
                    <a:pt x="429" y="462"/>
                  </a:cubicBezTo>
                  <a:cubicBezTo>
                    <a:pt x="345" y="319"/>
                    <a:pt x="286" y="188"/>
                    <a:pt x="203" y="45"/>
                  </a:cubicBezTo>
                  <a:cubicBezTo>
                    <a:pt x="191" y="13"/>
                    <a:pt x="163" y="0"/>
                    <a:pt x="13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4996;p52">
              <a:extLst>
                <a:ext uri="{FF2B5EF4-FFF2-40B4-BE49-F238E27FC236}">
                  <a16:creationId xmlns:a16="http://schemas.microsoft.com/office/drawing/2014/main" id="{47DD54E9-DAD6-49FA-AF91-C1BBC2E74CD7}"/>
                </a:ext>
              </a:extLst>
            </p:cNvPr>
            <p:cNvSpPr/>
            <p:nvPr/>
          </p:nvSpPr>
          <p:spPr>
            <a:xfrm>
              <a:off x="4077275" y="1935375"/>
              <a:ext cx="14325" cy="27950"/>
            </a:xfrm>
            <a:custGeom>
              <a:avLst/>
              <a:gdLst/>
              <a:ahLst/>
              <a:cxnLst/>
              <a:rect l="l" t="t" r="r" b="b"/>
              <a:pathLst>
                <a:path w="573" h="1118" extrusionOk="0">
                  <a:moveTo>
                    <a:pt x="184" y="1"/>
                  </a:moveTo>
                  <a:cubicBezTo>
                    <a:pt x="93" y="1"/>
                    <a:pt x="0" y="74"/>
                    <a:pt x="37" y="184"/>
                  </a:cubicBezTo>
                  <a:cubicBezTo>
                    <a:pt x="144" y="493"/>
                    <a:pt x="179" y="898"/>
                    <a:pt x="453" y="1100"/>
                  </a:cubicBezTo>
                  <a:cubicBezTo>
                    <a:pt x="469" y="1112"/>
                    <a:pt x="486" y="1117"/>
                    <a:pt x="503" y="1117"/>
                  </a:cubicBezTo>
                  <a:cubicBezTo>
                    <a:pt x="539" y="1117"/>
                    <a:pt x="572" y="1093"/>
                    <a:pt x="572" y="1053"/>
                  </a:cubicBezTo>
                  <a:cubicBezTo>
                    <a:pt x="525" y="731"/>
                    <a:pt x="429" y="410"/>
                    <a:pt x="322" y="100"/>
                  </a:cubicBezTo>
                  <a:cubicBezTo>
                    <a:pt x="299" y="31"/>
                    <a:pt x="242" y="1"/>
                    <a:pt x="18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4997;p52">
              <a:extLst>
                <a:ext uri="{FF2B5EF4-FFF2-40B4-BE49-F238E27FC236}">
                  <a16:creationId xmlns:a16="http://schemas.microsoft.com/office/drawing/2014/main" id="{B23403D8-E9F4-4EAF-A48C-19FBC91996D3}"/>
                </a:ext>
              </a:extLst>
            </p:cNvPr>
            <p:cNvSpPr/>
            <p:nvPr/>
          </p:nvSpPr>
          <p:spPr>
            <a:xfrm>
              <a:off x="4111900" y="1943575"/>
              <a:ext cx="15000" cy="24050"/>
            </a:xfrm>
            <a:custGeom>
              <a:avLst/>
              <a:gdLst/>
              <a:ahLst/>
              <a:cxnLst/>
              <a:rect l="l" t="t" r="r" b="b"/>
              <a:pathLst>
                <a:path w="600" h="962" extrusionOk="0">
                  <a:moveTo>
                    <a:pt x="40" y="1"/>
                  </a:moveTo>
                  <a:cubicBezTo>
                    <a:pt x="23" y="1"/>
                    <a:pt x="0" y="20"/>
                    <a:pt x="9" y="46"/>
                  </a:cubicBezTo>
                  <a:cubicBezTo>
                    <a:pt x="80" y="356"/>
                    <a:pt x="176" y="784"/>
                    <a:pt x="485" y="951"/>
                  </a:cubicBezTo>
                  <a:cubicBezTo>
                    <a:pt x="498" y="958"/>
                    <a:pt x="510" y="962"/>
                    <a:pt x="522" y="962"/>
                  </a:cubicBezTo>
                  <a:cubicBezTo>
                    <a:pt x="566" y="962"/>
                    <a:pt x="599" y="915"/>
                    <a:pt x="580" y="868"/>
                  </a:cubicBezTo>
                  <a:cubicBezTo>
                    <a:pt x="497" y="713"/>
                    <a:pt x="366" y="594"/>
                    <a:pt x="283" y="451"/>
                  </a:cubicBezTo>
                  <a:cubicBezTo>
                    <a:pt x="187" y="308"/>
                    <a:pt x="116" y="165"/>
                    <a:pt x="56" y="10"/>
                  </a:cubicBezTo>
                  <a:cubicBezTo>
                    <a:pt x="53" y="4"/>
                    <a:pt x="47" y="1"/>
                    <a:pt x="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4998;p52">
              <a:extLst>
                <a:ext uri="{FF2B5EF4-FFF2-40B4-BE49-F238E27FC236}">
                  <a16:creationId xmlns:a16="http://schemas.microsoft.com/office/drawing/2014/main" id="{968F2237-28A0-4EFF-8280-9FD6F925378C}"/>
                </a:ext>
              </a:extLst>
            </p:cNvPr>
            <p:cNvSpPr/>
            <p:nvPr/>
          </p:nvSpPr>
          <p:spPr>
            <a:xfrm>
              <a:off x="4136675" y="1939375"/>
              <a:ext cx="15950" cy="25600"/>
            </a:xfrm>
            <a:custGeom>
              <a:avLst/>
              <a:gdLst/>
              <a:ahLst/>
              <a:cxnLst/>
              <a:rect l="l" t="t" r="r" b="b"/>
              <a:pathLst>
                <a:path w="638" h="1024" extrusionOk="0">
                  <a:moveTo>
                    <a:pt x="179" y="1"/>
                  </a:moveTo>
                  <a:cubicBezTo>
                    <a:pt x="91" y="1"/>
                    <a:pt x="1" y="70"/>
                    <a:pt x="30" y="178"/>
                  </a:cubicBezTo>
                  <a:cubicBezTo>
                    <a:pt x="66" y="357"/>
                    <a:pt x="113" y="536"/>
                    <a:pt x="197" y="702"/>
                  </a:cubicBezTo>
                  <a:cubicBezTo>
                    <a:pt x="256" y="845"/>
                    <a:pt x="316" y="1012"/>
                    <a:pt x="494" y="1024"/>
                  </a:cubicBezTo>
                  <a:cubicBezTo>
                    <a:pt x="530" y="1024"/>
                    <a:pt x="566" y="1000"/>
                    <a:pt x="578" y="976"/>
                  </a:cubicBezTo>
                  <a:cubicBezTo>
                    <a:pt x="637" y="821"/>
                    <a:pt x="530" y="702"/>
                    <a:pt x="470" y="571"/>
                  </a:cubicBezTo>
                  <a:cubicBezTo>
                    <a:pt x="399" y="416"/>
                    <a:pt x="351" y="250"/>
                    <a:pt x="316" y="95"/>
                  </a:cubicBezTo>
                  <a:cubicBezTo>
                    <a:pt x="292" y="30"/>
                    <a:pt x="236" y="1"/>
                    <a:pt x="1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4999;p52">
              <a:extLst>
                <a:ext uri="{FF2B5EF4-FFF2-40B4-BE49-F238E27FC236}">
                  <a16:creationId xmlns:a16="http://schemas.microsoft.com/office/drawing/2014/main" id="{D6F058C8-D2FE-4685-BA61-727256E0E216}"/>
                </a:ext>
              </a:extLst>
            </p:cNvPr>
            <p:cNvSpPr/>
            <p:nvPr/>
          </p:nvSpPr>
          <p:spPr>
            <a:xfrm>
              <a:off x="4163175" y="1933375"/>
              <a:ext cx="14750" cy="29450"/>
            </a:xfrm>
            <a:custGeom>
              <a:avLst/>
              <a:gdLst/>
              <a:ahLst/>
              <a:cxnLst/>
              <a:rect l="l" t="t" r="r" b="b"/>
              <a:pathLst>
                <a:path w="590" h="1178" extrusionOk="0">
                  <a:moveTo>
                    <a:pt x="87" y="1"/>
                  </a:moveTo>
                  <a:cubicBezTo>
                    <a:pt x="43" y="1"/>
                    <a:pt x="1" y="43"/>
                    <a:pt x="18" y="85"/>
                  </a:cubicBezTo>
                  <a:cubicBezTo>
                    <a:pt x="53" y="287"/>
                    <a:pt x="89" y="478"/>
                    <a:pt x="137" y="692"/>
                  </a:cubicBezTo>
                  <a:cubicBezTo>
                    <a:pt x="172" y="871"/>
                    <a:pt x="220" y="1073"/>
                    <a:pt x="399" y="1168"/>
                  </a:cubicBezTo>
                  <a:cubicBezTo>
                    <a:pt x="414" y="1175"/>
                    <a:pt x="429" y="1178"/>
                    <a:pt x="444" y="1178"/>
                  </a:cubicBezTo>
                  <a:cubicBezTo>
                    <a:pt x="487" y="1178"/>
                    <a:pt x="524" y="1153"/>
                    <a:pt x="542" y="1109"/>
                  </a:cubicBezTo>
                  <a:cubicBezTo>
                    <a:pt x="589" y="918"/>
                    <a:pt x="482" y="740"/>
                    <a:pt x="399" y="573"/>
                  </a:cubicBezTo>
                  <a:cubicBezTo>
                    <a:pt x="315" y="395"/>
                    <a:pt x="220" y="216"/>
                    <a:pt x="137" y="25"/>
                  </a:cubicBezTo>
                  <a:cubicBezTo>
                    <a:pt x="123" y="8"/>
                    <a:pt x="105" y="1"/>
                    <a:pt x="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5000;p52">
              <a:extLst>
                <a:ext uri="{FF2B5EF4-FFF2-40B4-BE49-F238E27FC236}">
                  <a16:creationId xmlns:a16="http://schemas.microsoft.com/office/drawing/2014/main" id="{302BD7FB-7D7E-4276-AE41-D89D8DD5DDBF}"/>
                </a:ext>
              </a:extLst>
            </p:cNvPr>
            <p:cNvSpPr/>
            <p:nvPr/>
          </p:nvSpPr>
          <p:spPr>
            <a:xfrm>
              <a:off x="4191825" y="1930700"/>
              <a:ext cx="19725" cy="31750"/>
            </a:xfrm>
            <a:custGeom>
              <a:avLst/>
              <a:gdLst/>
              <a:ahLst/>
              <a:cxnLst/>
              <a:rect l="l" t="t" r="r" b="b"/>
              <a:pathLst>
                <a:path w="789" h="1270" extrusionOk="0">
                  <a:moveTo>
                    <a:pt x="149" y="0"/>
                  </a:moveTo>
                  <a:cubicBezTo>
                    <a:pt x="54" y="0"/>
                    <a:pt x="1" y="148"/>
                    <a:pt x="98" y="216"/>
                  </a:cubicBezTo>
                  <a:cubicBezTo>
                    <a:pt x="277" y="335"/>
                    <a:pt x="324" y="585"/>
                    <a:pt x="396" y="787"/>
                  </a:cubicBezTo>
                  <a:cubicBezTo>
                    <a:pt x="455" y="930"/>
                    <a:pt x="503" y="1180"/>
                    <a:pt x="658" y="1264"/>
                  </a:cubicBezTo>
                  <a:cubicBezTo>
                    <a:pt x="669" y="1267"/>
                    <a:pt x="684" y="1270"/>
                    <a:pt x="700" y="1270"/>
                  </a:cubicBezTo>
                  <a:cubicBezTo>
                    <a:pt x="737" y="1270"/>
                    <a:pt x="777" y="1257"/>
                    <a:pt x="777" y="1216"/>
                  </a:cubicBezTo>
                  <a:cubicBezTo>
                    <a:pt x="789" y="1085"/>
                    <a:pt x="741" y="1025"/>
                    <a:pt x="681" y="894"/>
                  </a:cubicBezTo>
                  <a:cubicBezTo>
                    <a:pt x="634" y="763"/>
                    <a:pt x="598" y="644"/>
                    <a:pt x="550" y="513"/>
                  </a:cubicBezTo>
                  <a:cubicBezTo>
                    <a:pt x="479" y="323"/>
                    <a:pt x="384" y="144"/>
                    <a:pt x="217" y="25"/>
                  </a:cubicBezTo>
                  <a:cubicBezTo>
                    <a:pt x="193" y="8"/>
                    <a:pt x="170" y="0"/>
                    <a:pt x="1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5001;p52">
              <a:extLst>
                <a:ext uri="{FF2B5EF4-FFF2-40B4-BE49-F238E27FC236}">
                  <a16:creationId xmlns:a16="http://schemas.microsoft.com/office/drawing/2014/main" id="{F44CBE0D-D503-4BAB-92EB-12E26EAA603B}"/>
                </a:ext>
              </a:extLst>
            </p:cNvPr>
            <p:cNvSpPr/>
            <p:nvPr/>
          </p:nvSpPr>
          <p:spPr>
            <a:xfrm>
              <a:off x="4235925" y="1938125"/>
              <a:ext cx="15800" cy="23225"/>
            </a:xfrm>
            <a:custGeom>
              <a:avLst/>
              <a:gdLst/>
              <a:ahLst/>
              <a:cxnLst/>
              <a:rect l="l" t="t" r="r" b="b"/>
              <a:pathLst>
                <a:path w="632" h="929" extrusionOk="0">
                  <a:moveTo>
                    <a:pt x="116" y="1"/>
                  </a:moveTo>
                  <a:cubicBezTo>
                    <a:pt x="59" y="1"/>
                    <a:pt x="1" y="70"/>
                    <a:pt x="37" y="133"/>
                  </a:cubicBezTo>
                  <a:cubicBezTo>
                    <a:pt x="120" y="264"/>
                    <a:pt x="179" y="407"/>
                    <a:pt x="239" y="574"/>
                  </a:cubicBezTo>
                  <a:cubicBezTo>
                    <a:pt x="287" y="693"/>
                    <a:pt x="322" y="859"/>
                    <a:pt x="441" y="919"/>
                  </a:cubicBezTo>
                  <a:cubicBezTo>
                    <a:pt x="457" y="925"/>
                    <a:pt x="471" y="928"/>
                    <a:pt x="483" y="928"/>
                  </a:cubicBezTo>
                  <a:cubicBezTo>
                    <a:pt x="519" y="928"/>
                    <a:pt x="546" y="904"/>
                    <a:pt x="572" y="859"/>
                  </a:cubicBezTo>
                  <a:cubicBezTo>
                    <a:pt x="632" y="728"/>
                    <a:pt x="513" y="550"/>
                    <a:pt x="441" y="431"/>
                  </a:cubicBezTo>
                  <a:cubicBezTo>
                    <a:pt x="358" y="276"/>
                    <a:pt x="275" y="145"/>
                    <a:pt x="168" y="26"/>
                  </a:cubicBezTo>
                  <a:cubicBezTo>
                    <a:pt x="153" y="8"/>
                    <a:pt x="135" y="1"/>
                    <a:pt x="11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5002;p52">
              <a:extLst>
                <a:ext uri="{FF2B5EF4-FFF2-40B4-BE49-F238E27FC236}">
                  <a16:creationId xmlns:a16="http://schemas.microsoft.com/office/drawing/2014/main" id="{3008FCFE-7F0A-4063-8985-D6E728E53B35}"/>
                </a:ext>
              </a:extLst>
            </p:cNvPr>
            <p:cNvSpPr/>
            <p:nvPr/>
          </p:nvSpPr>
          <p:spPr>
            <a:xfrm>
              <a:off x="4290700" y="1938750"/>
              <a:ext cx="625" cy="625"/>
            </a:xfrm>
            <a:custGeom>
              <a:avLst/>
              <a:gdLst/>
              <a:ahLst/>
              <a:cxnLst/>
              <a:rect l="l" t="t" r="r" b="b"/>
              <a:pathLst>
                <a:path w="25" h="25" extrusionOk="0">
                  <a:moveTo>
                    <a:pt x="13" y="1"/>
                  </a:moveTo>
                  <a:cubicBezTo>
                    <a:pt x="1" y="1"/>
                    <a:pt x="1" y="25"/>
                    <a:pt x="13" y="25"/>
                  </a:cubicBezTo>
                  <a:cubicBezTo>
                    <a:pt x="24" y="25"/>
                    <a:pt x="24" y="1"/>
                    <a:pt x="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5003;p52">
              <a:extLst>
                <a:ext uri="{FF2B5EF4-FFF2-40B4-BE49-F238E27FC236}">
                  <a16:creationId xmlns:a16="http://schemas.microsoft.com/office/drawing/2014/main" id="{4A4358FA-7E18-4364-B543-FD0DB5522570}"/>
                </a:ext>
              </a:extLst>
            </p:cNvPr>
            <p:cNvSpPr/>
            <p:nvPr/>
          </p:nvSpPr>
          <p:spPr>
            <a:xfrm>
              <a:off x="4282075" y="1934925"/>
              <a:ext cx="17275" cy="24700"/>
            </a:xfrm>
            <a:custGeom>
              <a:avLst/>
              <a:gdLst/>
              <a:ahLst/>
              <a:cxnLst/>
              <a:rect l="l" t="t" r="r" b="b"/>
              <a:pathLst>
                <a:path w="691" h="988" extrusionOk="0">
                  <a:moveTo>
                    <a:pt x="160" y="1"/>
                  </a:moveTo>
                  <a:cubicBezTo>
                    <a:pt x="116" y="1"/>
                    <a:pt x="68" y="28"/>
                    <a:pt x="48" y="83"/>
                  </a:cubicBezTo>
                  <a:cubicBezTo>
                    <a:pt x="0" y="261"/>
                    <a:pt x="96" y="452"/>
                    <a:pt x="167" y="618"/>
                  </a:cubicBezTo>
                  <a:cubicBezTo>
                    <a:pt x="238" y="761"/>
                    <a:pt x="334" y="975"/>
                    <a:pt x="524" y="987"/>
                  </a:cubicBezTo>
                  <a:cubicBezTo>
                    <a:pt x="572" y="987"/>
                    <a:pt x="631" y="940"/>
                    <a:pt x="643" y="892"/>
                  </a:cubicBezTo>
                  <a:cubicBezTo>
                    <a:pt x="691" y="725"/>
                    <a:pt x="560" y="594"/>
                    <a:pt x="477" y="464"/>
                  </a:cubicBezTo>
                  <a:cubicBezTo>
                    <a:pt x="428" y="387"/>
                    <a:pt x="392" y="295"/>
                    <a:pt x="349" y="208"/>
                  </a:cubicBezTo>
                  <a:lnTo>
                    <a:pt x="349" y="208"/>
                  </a:lnTo>
                  <a:cubicBezTo>
                    <a:pt x="363" y="211"/>
                    <a:pt x="375" y="213"/>
                    <a:pt x="381" y="213"/>
                  </a:cubicBezTo>
                  <a:cubicBezTo>
                    <a:pt x="383" y="214"/>
                    <a:pt x="385" y="214"/>
                    <a:pt x="387" y="214"/>
                  </a:cubicBezTo>
                  <a:cubicBezTo>
                    <a:pt x="419" y="214"/>
                    <a:pt x="438" y="118"/>
                    <a:pt x="381" y="106"/>
                  </a:cubicBezTo>
                  <a:cubicBezTo>
                    <a:pt x="357" y="106"/>
                    <a:pt x="311" y="101"/>
                    <a:pt x="276" y="82"/>
                  </a:cubicBezTo>
                  <a:lnTo>
                    <a:pt x="276" y="82"/>
                  </a:lnTo>
                  <a:cubicBezTo>
                    <a:pt x="264" y="66"/>
                    <a:pt x="252" y="50"/>
                    <a:pt x="238" y="35"/>
                  </a:cubicBezTo>
                  <a:lnTo>
                    <a:pt x="238" y="47"/>
                  </a:lnTo>
                  <a:cubicBezTo>
                    <a:pt x="223" y="16"/>
                    <a:pt x="193" y="1"/>
                    <a:pt x="1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5004;p52">
              <a:extLst>
                <a:ext uri="{FF2B5EF4-FFF2-40B4-BE49-F238E27FC236}">
                  <a16:creationId xmlns:a16="http://schemas.microsoft.com/office/drawing/2014/main" id="{2064316B-729E-4B8E-A78B-451D2A930AA6}"/>
                </a:ext>
              </a:extLst>
            </p:cNvPr>
            <p:cNvSpPr/>
            <p:nvPr/>
          </p:nvSpPr>
          <p:spPr>
            <a:xfrm>
              <a:off x="4311650" y="1930150"/>
              <a:ext cx="26350" cy="39225"/>
            </a:xfrm>
            <a:custGeom>
              <a:avLst/>
              <a:gdLst/>
              <a:ahLst/>
              <a:cxnLst/>
              <a:rect l="l" t="t" r="r" b="b"/>
              <a:pathLst>
                <a:path w="1054" h="1569" extrusionOk="0">
                  <a:moveTo>
                    <a:pt x="261" y="1"/>
                  </a:moveTo>
                  <a:cubicBezTo>
                    <a:pt x="132" y="1"/>
                    <a:pt x="1" y="138"/>
                    <a:pt x="91" y="285"/>
                  </a:cubicBezTo>
                  <a:cubicBezTo>
                    <a:pt x="341" y="702"/>
                    <a:pt x="425" y="1381"/>
                    <a:pt x="925" y="1559"/>
                  </a:cubicBezTo>
                  <a:cubicBezTo>
                    <a:pt x="938" y="1566"/>
                    <a:pt x="950" y="1569"/>
                    <a:pt x="962" y="1569"/>
                  </a:cubicBezTo>
                  <a:cubicBezTo>
                    <a:pt x="1015" y="1569"/>
                    <a:pt x="1054" y="1509"/>
                    <a:pt x="1044" y="1440"/>
                  </a:cubicBezTo>
                  <a:cubicBezTo>
                    <a:pt x="960" y="1202"/>
                    <a:pt x="829" y="1000"/>
                    <a:pt x="722" y="774"/>
                  </a:cubicBezTo>
                  <a:cubicBezTo>
                    <a:pt x="627" y="535"/>
                    <a:pt x="544" y="297"/>
                    <a:pt x="413" y="95"/>
                  </a:cubicBezTo>
                  <a:cubicBezTo>
                    <a:pt x="376" y="28"/>
                    <a:pt x="318" y="1"/>
                    <a:pt x="26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5005;p52">
              <a:extLst>
                <a:ext uri="{FF2B5EF4-FFF2-40B4-BE49-F238E27FC236}">
                  <a16:creationId xmlns:a16="http://schemas.microsoft.com/office/drawing/2014/main" id="{4436BEE6-0BFC-41F2-9FC3-46EDC46DA4E3}"/>
                </a:ext>
              </a:extLst>
            </p:cNvPr>
            <p:cNvSpPr/>
            <p:nvPr/>
          </p:nvSpPr>
          <p:spPr>
            <a:xfrm>
              <a:off x="4358075" y="1931550"/>
              <a:ext cx="21350" cy="25625"/>
            </a:xfrm>
            <a:custGeom>
              <a:avLst/>
              <a:gdLst/>
              <a:ahLst/>
              <a:cxnLst/>
              <a:rect l="l" t="t" r="r" b="b"/>
              <a:pathLst>
                <a:path w="854" h="1025" extrusionOk="0">
                  <a:moveTo>
                    <a:pt x="294" y="0"/>
                  </a:moveTo>
                  <a:cubicBezTo>
                    <a:pt x="147" y="0"/>
                    <a:pt x="0" y="151"/>
                    <a:pt x="104" y="289"/>
                  </a:cubicBezTo>
                  <a:cubicBezTo>
                    <a:pt x="282" y="527"/>
                    <a:pt x="401" y="837"/>
                    <a:pt x="651" y="1015"/>
                  </a:cubicBezTo>
                  <a:cubicBezTo>
                    <a:pt x="664" y="1021"/>
                    <a:pt x="677" y="1024"/>
                    <a:pt x="692" y="1024"/>
                  </a:cubicBezTo>
                  <a:cubicBezTo>
                    <a:pt x="733" y="1024"/>
                    <a:pt x="776" y="1000"/>
                    <a:pt x="794" y="956"/>
                  </a:cubicBezTo>
                  <a:cubicBezTo>
                    <a:pt x="854" y="634"/>
                    <a:pt x="627" y="337"/>
                    <a:pt x="449" y="75"/>
                  </a:cubicBezTo>
                  <a:cubicBezTo>
                    <a:pt x="406" y="22"/>
                    <a:pt x="350" y="0"/>
                    <a:pt x="29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5006;p52">
              <a:extLst>
                <a:ext uri="{FF2B5EF4-FFF2-40B4-BE49-F238E27FC236}">
                  <a16:creationId xmlns:a16="http://schemas.microsoft.com/office/drawing/2014/main" id="{7BAF768E-E5C5-4D1A-91D7-E0D7AA4FB427}"/>
                </a:ext>
              </a:extLst>
            </p:cNvPr>
            <p:cNvSpPr/>
            <p:nvPr/>
          </p:nvSpPr>
          <p:spPr>
            <a:xfrm>
              <a:off x="4401550" y="1923925"/>
              <a:ext cx="21325" cy="33775"/>
            </a:xfrm>
            <a:custGeom>
              <a:avLst/>
              <a:gdLst/>
              <a:ahLst/>
              <a:cxnLst/>
              <a:rect l="l" t="t" r="r" b="b"/>
              <a:pathLst>
                <a:path w="853" h="1351" extrusionOk="0">
                  <a:moveTo>
                    <a:pt x="159" y="0"/>
                  </a:moveTo>
                  <a:cubicBezTo>
                    <a:pt x="82" y="0"/>
                    <a:pt x="0" y="63"/>
                    <a:pt x="31" y="142"/>
                  </a:cubicBezTo>
                  <a:cubicBezTo>
                    <a:pt x="127" y="380"/>
                    <a:pt x="198" y="618"/>
                    <a:pt x="317" y="844"/>
                  </a:cubicBezTo>
                  <a:cubicBezTo>
                    <a:pt x="401" y="1023"/>
                    <a:pt x="508" y="1296"/>
                    <a:pt x="722" y="1344"/>
                  </a:cubicBezTo>
                  <a:cubicBezTo>
                    <a:pt x="733" y="1348"/>
                    <a:pt x="743" y="1350"/>
                    <a:pt x="754" y="1350"/>
                  </a:cubicBezTo>
                  <a:cubicBezTo>
                    <a:pt x="805" y="1350"/>
                    <a:pt x="853" y="1308"/>
                    <a:pt x="853" y="1249"/>
                  </a:cubicBezTo>
                  <a:cubicBezTo>
                    <a:pt x="853" y="1046"/>
                    <a:pt x="662" y="868"/>
                    <a:pt x="567" y="701"/>
                  </a:cubicBezTo>
                  <a:cubicBezTo>
                    <a:pt x="448" y="487"/>
                    <a:pt x="365" y="261"/>
                    <a:pt x="258" y="58"/>
                  </a:cubicBezTo>
                  <a:cubicBezTo>
                    <a:pt x="237" y="17"/>
                    <a:pt x="199" y="0"/>
                    <a:pt x="15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5007;p52">
              <a:extLst>
                <a:ext uri="{FF2B5EF4-FFF2-40B4-BE49-F238E27FC236}">
                  <a16:creationId xmlns:a16="http://schemas.microsoft.com/office/drawing/2014/main" id="{DBF5D230-2D0C-4DFD-8C6C-4CDFDC164EE7}"/>
                </a:ext>
              </a:extLst>
            </p:cNvPr>
            <p:cNvSpPr/>
            <p:nvPr/>
          </p:nvSpPr>
          <p:spPr>
            <a:xfrm>
              <a:off x="4438600" y="1929000"/>
              <a:ext cx="21425" cy="33975"/>
            </a:xfrm>
            <a:custGeom>
              <a:avLst/>
              <a:gdLst/>
              <a:ahLst/>
              <a:cxnLst/>
              <a:rect l="l" t="t" r="r" b="b"/>
              <a:pathLst>
                <a:path w="857" h="1359" extrusionOk="0">
                  <a:moveTo>
                    <a:pt x="176" y="0"/>
                  </a:moveTo>
                  <a:cubicBezTo>
                    <a:pt x="91" y="0"/>
                    <a:pt x="1" y="95"/>
                    <a:pt x="50" y="200"/>
                  </a:cubicBezTo>
                  <a:cubicBezTo>
                    <a:pt x="240" y="570"/>
                    <a:pt x="359" y="1070"/>
                    <a:pt x="704" y="1343"/>
                  </a:cubicBezTo>
                  <a:cubicBezTo>
                    <a:pt x="718" y="1354"/>
                    <a:pt x="734" y="1359"/>
                    <a:pt x="749" y="1359"/>
                  </a:cubicBezTo>
                  <a:cubicBezTo>
                    <a:pt x="802" y="1359"/>
                    <a:pt x="857" y="1306"/>
                    <a:pt x="847" y="1260"/>
                  </a:cubicBezTo>
                  <a:cubicBezTo>
                    <a:pt x="800" y="831"/>
                    <a:pt x="502" y="427"/>
                    <a:pt x="276" y="69"/>
                  </a:cubicBezTo>
                  <a:cubicBezTo>
                    <a:pt x="253" y="20"/>
                    <a:pt x="215" y="0"/>
                    <a:pt x="17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5008;p52">
              <a:extLst>
                <a:ext uri="{FF2B5EF4-FFF2-40B4-BE49-F238E27FC236}">
                  <a16:creationId xmlns:a16="http://schemas.microsoft.com/office/drawing/2014/main" id="{290ED718-323D-45DA-9994-E4B8ADAABF9A}"/>
                </a:ext>
              </a:extLst>
            </p:cNvPr>
            <p:cNvSpPr/>
            <p:nvPr/>
          </p:nvSpPr>
          <p:spPr>
            <a:xfrm>
              <a:off x="4471675" y="1929000"/>
              <a:ext cx="17175" cy="45450"/>
            </a:xfrm>
            <a:custGeom>
              <a:avLst/>
              <a:gdLst/>
              <a:ahLst/>
              <a:cxnLst/>
              <a:rect l="l" t="t" r="r" b="b"/>
              <a:pathLst>
                <a:path w="687" h="1818" extrusionOk="0">
                  <a:moveTo>
                    <a:pt x="23" y="0"/>
                  </a:moveTo>
                  <a:cubicBezTo>
                    <a:pt x="13" y="0"/>
                    <a:pt x="1" y="13"/>
                    <a:pt x="1" y="34"/>
                  </a:cubicBezTo>
                  <a:cubicBezTo>
                    <a:pt x="203" y="593"/>
                    <a:pt x="251" y="1272"/>
                    <a:pt x="548" y="1784"/>
                  </a:cubicBezTo>
                  <a:cubicBezTo>
                    <a:pt x="558" y="1807"/>
                    <a:pt x="581" y="1818"/>
                    <a:pt x="606" y="1818"/>
                  </a:cubicBezTo>
                  <a:cubicBezTo>
                    <a:pt x="645" y="1818"/>
                    <a:pt x="687" y="1792"/>
                    <a:pt x="679" y="1748"/>
                  </a:cubicBezTo>
                  <a:cubicBezTo>
                    <a:pt x="667" y="1153"/>
                    <a:pt x="358" y="510"/>
                    <a:pt x="36" y="22"/>
                  </a:cubicBezTo>
                  <a:cubicBezTo>
                    <a:pt x="36" y="7"/>
                    <a:pt x="30" y="0"/>
                    <a:pt x="2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5009;p52">
              <a:extLst>
                <a:ext uri="{FF2B5EF4-FFF2-40B4-BE49-F238E27FC236}">
                  <a16:creationId xmlns:a16="http://schemas.microsoft.com/office/drawing/2014/main" id="{60B3B6C3-E3C8-4FC0-8FA7-5F52958C7F21}"/>
                </a:ext>
              </a:extLst>
            </p:cNvPr>
            <p:cNvSpPr/>
            <p:nvPr/>
          </p:nvSpPr>
          <p:spPr>
            <a:xfrm>
              <a:off x="4492500" y="1928200"/>
              <a:ext cx="32050" cy="73200"/>
            </a:xfrm>
            <a:custGeom>
              <a:avLst/>
              <a:gdLst/>
              <a:ahLst/>
              <a:cxnLst/>
              <a:rect l="l" t="t" r="r" b="b"/>
              <a:pathLst>
                <a:path w="1282" h="2928" extrusionOk="0">
                  <a:moveTo>
                    <a:pt x="169" y="0"/>
                  </a:moveTo>
                  <a:cubicBezTo>
                    <a:pt x="84" y="0"/>
                    <a:pt x="1" y="111"/>
                    <a:pt x="84" y="185"/>
                  </a:cubicBezTo>
                  <a:cubicBezTo>
                    <a:pt x="846" y="863"/>
                    <a:pt x="513" y="2114"/>
                    <a:pt x="1108" y="2888"/>
                  </a:cubicBezTo>
                  <a:cubicBezTo>
                    <a:pt x="1129" y="2913"/>
                    <a:pt x="1164" y="2928"/>
                    <a:pt x="1197" y="2928"/>
                  </a:cubicBezTo>
                  <a:cubicBezTo>
                    <a:pt x="1242" y="2928"/>
                    <a:pt x="1282" y="2901"/>
                    <a:pt x="1275" y="2840"/>
                  </a:cubicBezTo>
                  <a:cubicBezTo>
                    <a:pt x="1215" y="2328"/>
                    <a:pt x="1049" y="1768"/>
                    <a:pt x="894" y="1268"/>
                  </a:cubicBezTo>
                  <a:cubicBezTo>
                    <a:pt x="751" y="840"/>
                    <a:pt x="573" y="340"/>
                    <a:pt x="239" y="30"/>
                  </a:cubicBezTo>
                  <a:cubicBezTo>
                    <a:pt x="218" y="9"/>
                    <a:pt x="194" y="0"/>
                    <a:pt x="1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5010;p52">
              <a:extLst>
                <a:ext uri="{FF2B5EF4-FFF2-40B4-BE49-F238E27FC236}">
                  <a16:creationId xmlns:a16="http://schemas.microsoft.com/office/drawing/2014/main" id="{444E134A-66B9-44BE-A9B5-35E375876289}"/>
                </a:ext>
              </a:extLst>
            </p:cNvPr>
            <p:cNvSpPr/>
            <p:nvPr/>
          </p:nvSpPr>
          <p:spPr>
            <a:xfrm>
              <a:off x="4519725" y="1920525"/>
              <a:ext cx="19850" cy="52875"/>
            </a:xfrm>
            <a:custGeom>
              <a:avLst/>
              <a:gdLst/>
              <a:ahLst/>
              <a:cxnLst/>
              <a:rect l="l" t="t" r="r" b="b"/>
              <a:pathLst>
                <a:path w="794" h="2115" extrusionOk="0">
                  <a:moveTo>
                    <a:pt x="40" y="1"/>
                  </a:moveTo>
                  <a:cubicBezTo>
                    <a:pt x="19" y="1"/>
                    <a:pt x="0" y="18"/>
                    <a:pt x="7" y="39"/>
                  </a:cubicBezTo>
                  <a:cubicBezTo>
                    <a:pt x="115" y="397"/>
                    <a:pt x="222" y="766"/>
                    <a:pt x="317" y="1135"/>
                  </a:cubicBezTo>
                  <a:cubicBezTo>
                    <a:pt x="412" y="1456"/>
                    <a:pt x="496" y="1825"/>
                    <a:pt x="710" y="2099"/>
                  </a:cubicBezTo>
                  <a:cubicBezTo>
                    <a:pt x="719" y="2108"/>
                    <a:pt x="734" y="2114"/>
                    <a:pt x="748" y="2114"/>
                  </a:cubicBezTo>
                  <a:cubicBezTo>
                    <a:pt x="771" y="2114"/>
                    <a:pt x="793" y="2100"/>
                    <a:pt x="793" y="2063"/>
                  </a:cubicBezTo>
                  <a:cubicBezTo>
                    <a:pt x="769" y="1730"/>
                    <a:pt x="603" y="1397"/>
                    <a:pt x="484" y="1087"/>
                  </a:cubicBezTo>
                  <a:cubicBezTo>
                    <a:pt x="353" y="730"/>
                    <a:pt x="210" y="373"/>
                    <a:pt x="79" y="27"/>
                  </a:cubicBezTo>
                  <a:cubicBezTo>
                    <a:pt x="69" y="8"/>
                    <a:pt x="54" y="1"/>
                    <a:pt x="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5011;p52">
              <a:extLst>
                <a:ext uri="{FF2B5EF4-FFF2-40B4-BE49-F238E27FC236}">
                  <a16:creationId xmlns:a16="http://schemas.microsoft.com/office/drawing/2014/main" id="{153D6CDA-E660-43F0-A15F-DDFBC0F3B726}"/>
                </a:ext>
              </a:extLst>
            </p:cNvPr>
            <p:cNvSpPr/>
            <p:nvPr/>
          </p:nvSpPr>
          <p:spPr>
            <a:xfrm>
              <a:off x="4542375" y="1983850"/>
              <a:ext cx="20325" cy="42725"/>
            </a:xfrm>
            <a:custGeom>
              <a:avLst/>
              <a:gdLst/>
              <a:ahLst/>
              <a:cxnLst/>
              <a:rect l="l" t="t" r="r" b="b"/>
              <a:pathLst>
                <a:path w="813" h="1709" extrusionOk="0">
                  <a:moveTo>
                    <a:pt x="80" y="1"/>
                  </a:moveTo>
                  <a:cubicBezTo>
                    <a:pt x="38" y="1"/>
                    <a:pt x="1" y="28"/>
                    <a:pt x="6" y="90"/>
                  </a:cubicBezTo>
                  <a:cubicBezTo>
                    <a:pt x="42" y="364"/>
                    <a:pt x="125" y="638"/>
                    <a:pt x="268" y="900"/>
                  </a:cubicBezTo>
                  <a:cubicBezTo>
                    <a:pt x="387" y="1150"/>
                    <a:pt x="518" y="1483"/>
                    <a:pt x="697" y="1697"/>
                  </a:cubicBezTo>
                  <a:cubicBezTo>
                    <a:pt x="704" y="1705"/>
                    <a:pt x="719" y="1709"/>
                    <a:pt x="735" y="1709"/>
                  </a:cubicBezTo>
                  <a:cubicBezTo>
                    <a:pt x="770" y="1709"/>
                    <a:pt x="812" y="1690"/>
                    <a:pt x="804" y="1650"/>
                  </a:cubicBezTo>
                  <a:cubicBezTo>
                    <a:pt x="768" y="1424"/>
                    <a:pt x="637" y="1233"/>
                    <a:pt x="530" y="1031"/>
                  </a:cubicBezTo>
                  <a:cubicBezTo>
                    <a:pt x="363" y="733"/>
                    <a:pt x="233" y="423"/>
                    <a:pt x="185" y="90"/>
                  </a:cubicBezTo>
                  <a:cubicBezTo>
                    <a:pt x="179" y="34"/>
                    <a:pt x="126" y="1"/>
                    <a:pt x="8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5012;p52">
              <a:extLst>
                <a:ext uri="{FF2B5EF4-FFF2-40B4-BE49-F238E27FC236}">
                  <a16:creationId xmlns:a16="http://schemas.microsoft.com/office/drawing/2014/main" id="{1D2FB7DF-BC3A-45C6-A7AD-E5A9DCA9D811}"/>
                </a:ext>
              </a:extLst>
            </p:cNvPr>
            <p:cNvSpPr/>
            <p:nvPr/>
          </p:nvSpPr>
          <p:spPr>
            <a:xfrm>
              <a:off x="4551825" y="1937075"/>
              <a:ext cx="37950" cy="78825"/>
            </a:xfrm>
            <a:custGeom>
              <a:avLst/>
              <a:gdLst/>
              <a:ahLst/>
              <a:cxnLst/>
              <a:rect l="l" t="t" r="r" b="b"/>
              <a:pathLst>
                <a:path w="1518" h="3153" extrusionOk="0">
                  <a:moveTo>
                    <a:pt x="99" y="1"/>
                  </a:moveTo>
                  <a:cubicBezTo>
                    <a:pt x="47" y="1"/>
                    <a:pt x="0" y="50"/>
                    <a:pt x="33" y="116"/>
                  </a:cubicBezTo>
                  <a:cubicBezTo>
                    <a:pt x="509" y="1080"/>
                    <a:pt x="712" y="2282"/>
                    <a:pt x="1402" y="3128"/>
                  </a:cubicBezTo>
                  <a:cubicBezTo>
                    <a:pt x="1416" y="3145"/>
                    <a:pt x="1432" y="3153"/>
                    <a:pt x="1448" y="3153"/>
                  </a:cubicBezTo>
                  <a:cubicBezTo>
                    <a:pt x="1485" y="3153"/>
                    <a:pt x="1518" y="3110"/>
                    <a:pt x="1509" y="3068"/>
                  </a:cubicBezTo>
                  <a:cubicBezTo>
                    <a:pt x="1271" y="2044"/>
                    <a:pt x="747" y="925"/>
                    <a:pt x="164" y="32"/>
                  </a:cubicBezTo>
                  <a:cubicBezTo>
                    <a:pt x="146" y="10"/>
                    <a:pt x="122" y="1"/>
                    <a:pt x="9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5013;p52">
              <a:extLst>
                <a:ext uri="{FF2B5EF4-FFF2-40B4-BE49-F238E27FC236}">
                  <a16:creationId xmlns:a16="http://schemas.microsoft.com/office/drawing/2014/main" id="{ADA3A906-4B82-4479-ADE2-374FFD49B72B}"/>
                </a:ext>
              </a:extLst>
            </p:cNvPr>
            <p:cNvSpPr/>
            <p:nvPr/>
          </p:nvSpPr>
          <p:spPr>
            <a:xfrm>
              <a:off x="4576450" y="1937225"/>
              <a:ext cx="50075" cy="93800"/>
            </a:xfrm>
            <a:custGeom>
              <a:avLst/>
              <a:gdLst/>
              <a:ahLst/>
              <a:cxnLst/>
              <a:rect l="l" t="t" r="r" b="b"/>
              <a:pathLst>
                <a:path w="2003" h="3752" extrusionOk="0">
                  <a:moveTo>
                    <a:pt x="25" y="1"/>
                  </a:moveTo>
                  <a:cubicBezTo>
                    <a:pt x="13" y="1"/>
                    <a:pt x="1" y="7"/>
                    <a:pt x="1" y="14"/>
                  </a:cubicBezTo>
                  <a:cubicBezTo>
                    <a:pt x="227" y="681"/>
                    <a:pt x="489" y="1300"/>
                    <a:pt x="822" y="1919"/>
                  </a:cubicBezTo>
                  <a:cubicBezTo>
                    <a:pt x="1132" y="2515"/>
                    <a:pt x="1406" y="3217"/>
                    <a:pt x="1846" y="3717"/>
                  </a:cubicBezTo>
                  <a:cubicBezTo>
                    <a:pt x="1864" y="3742"/>
                    <a:pt x="1886" y="3752"/>
                    <a:pt x="1907" y="3752"/>
                  </a:cubicBezTo>
                  <a:cubicBezTo>
                    <a:pt x="1957" y="3752"/>
                    <a:pt x="2002" y="3696"/>
                    <a:pt x="1977" y="3646"/>
                  </a:cubicBezTo>
                  <a:cubicBezTo>
                    <a:pt x="1834" y="3038"/>
                    <a:pt x="1406" y="2467"/>
                    <a:pt x="1084" y="1919"/>
                  </a:cubicBezTo>
                  <a:cubicBezTo>
                    <a:pt x="727" y="1300"/>
                    <a:pt x="358" y="657"/>
                    <a:pt x="48" y="14"/>
                  </a:cubicBezTo>
                  <a:cubicBezTo>
                    <a:pt x="43" y="4"/>
                    <a:pt x="34" y="1"/>
                    <a:pt x="2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15014;p52">
              <a:extLst>
                <a:ext uri="{FF2B5EF4-FFF2-40B4-BE49-F238E27FC236}">
                  <a16:creationId xmlns:a16="http://schemas.microsoft.com/office/drawing/2014/main" id="{BE415CAA-355D-4540-94E8-BD728954AC13}"/>
                </a:ext>
              </a:extLst>
            </p:cNvPr>
            <p:cNvSpPr/>
            <p:nvPr/>
          </p:nvSpPr>
          <p:spPr>
            <a:xfrm>
              <a:off x="4594600" y="1931225"/>
              <a:ext cx="42475" cy="89750"/>
            </a:xfrm>
            <a:custGeom>
              <a:avLst/>
              <a:gdLst/>
              <a:ahLst/>
              <a:cxnLst/>
              <a:rect l="l" t="t" r="r" b="b"/>
              <a:pathLst>
                <a:path w="1699" h="3590" extrusionOk="0">
                  <a:moveTo>
                    <a:pt x="125" y="0"/>
                  </a:moveTo>
                  <a:cubicBezTo>
                    <a:pt x="62" y="0"/>
                    <a:pt x="0" y="89"/>
                    <a:pt x="49" y="147"/>
                  </a:cubicBezTo>
                  <a:cubicBezTo>
                    <a:pt x="477" y="707"/>
                    <a:pt x="715" y="1397"/>
                    <a:pt x="941" y="2040"/>
                  </a:cubicBezTo>
                  <a:cubicBezTo>
                    <a:pt x="1120" y="2540"/>
                    <a:pt x="1215" y="3124"/>
                    <a:pt x="1549" y="3552"/>
                  </a:cubicBezTo>
                  <a:cubicBezTo>
                    <a:pt x="1569" y="3577"/>
                    <a:pt x="1599" y="3590"/>
                    <a:pt x="1626" y="3590"/>
                  </a:cubicBezTo>
                  <a:cubicBezTo>
                    <a:pt x="1665" y="3590"/>
                    <a:pt x="1699" y="3565"/>
                    <a:pt x="1692" y="3517"/>
                  </a:cubicBezTo>
                  <a:cubicBezTo>
                    <a:pt x="1644" y="2862"/>
                    <a:pt x="1334" y="2195"/>
                    <a:pt x="1072" y="1576"/>
                  </a:cubicBezTo>
                  <a:cubicBezTo>
                    <a:pt x="858" y="1016"/>
                    <a:pt x="584" y="457"/>
                    <a:pt x="168" y="16"/>
                  </a:cubicBezTo>
                  <a:cubicBezTo>
                    <a:pt x="154" y="5"/>
                    <a:pt x="139" y="0"/>
                    <a:pt x="1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15015;p52">
              <a:extLst>
                <a:ext uri="{FF2B5EF4-FFF2-40B4-BE49-F238E27FC236}">
                  <a16:creationId xmlns:a16="http://schemas.microsoft.com/office/drawing/2014/main" id="{13238DEB-E798-4C1F-A6B3-2268C7E8333C}"/>
                </a:ext>
              </a:extLst>
            </p:cNvPr>
            <p:cNvSpPr/>
            <p:nvPr/>
          </p:nvSpPr>
          <p:spPr>
            <a:xfrm>
              <a:off x="4624350" y="1942900"/>
              <a:ext cx="39350" cy="88650"/>
            </a:xfrm>
            <a:custGeom>
              <a:avLst/>
              <a:gdLst/>
              <a:ahLst/>
              <a:cxnLst/>
              <a:rect l="l" t="t" r="r" b="b"/>
              <a:pathLst>
                <a:path w="1574" h="3546" extrusionOk="0">
                  <a:moveTo>
                    <a:pt x="152" y="0"/>
                  </a:moveTo>
                  <a:cubicBezTo>
                    <a:pt x="72" y="0"/>
                    <a:pt x="0" y="107"/>
                    <a:pt x="85" y="192"/>
                  </a:cubicBezTo>
                  <a:cubicBezTo>
                    <a:pt x="573" y="680"/>
                    <a:pt x="752" y="1407"/>
                    <a:pt x="894" y="2061"/>
                  </a:cubicBezTo>
                  <a:cubicBezTo>
                    <a:pt x="1014" y="2526"/>
                    <a:pt x="1061" y="3133"/>
                    <a:pt x="1359" y="3514"/>
                  </a:cubicBezTo>
                  <a:cubicBezTo>
                    <a:pt x="1377" y="3536"/>
                    <a:pt x="1401" y="3545"/>
                    <a:pt x="1425" y="3545"/>
                  </a:cubicBezTo>
                  <a:cubicBezTo>
                    <a:pt x="1480" y="3545"/>
                    <a:pt x="1537" y="3497"/>
                    <a:pt x="1537" y="3431"/>
                  </a:cubicBezTo>
                  <a:cubicBezTo>
                    <a:pt x="1573" y="2835"/>
                    <a:pt x="1252" y="2097"/>
                    <a:pt x="1061" y="1549"/>
                  </a:cubicBezTo>
                  <a:cubicBezTo>
                    <a:pt x="883" y="990"/>
                    <a:pt x="656" y="430"/>
                    <a:pt x="216" y="25"/>
                  </a:cubicBezTo>
                  <a:cubicBezTo>
                    <a:pt x="196" y="8"/>
                    <a:pt x="174" y="0"/>
                    <a:pt x="15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15016;p52">
              <a:extLst>
                <a:ext uri="{FF2B5EF4-FFF2-40B4-BE49-F238E27FC236}">
                  <a16:creationId xmlns:a16="http://schemas.microsoft.com/office/drawing/2014/main" id="{C3C0E367-B62A-4CA5-A29C-49F53A38E2DD}"/>
                </a:ext>
              </a:extLst>
            </p:cNvPr>
            <p:cNvSpPr/>
            <p:nvPr/>
          </p:nvSpPr>
          <p:spPr>
            <a:xfrm>
              <a:off x="4637825" y="1942250"/>
              <a:ext cx="29725" cy="50775"/>
            </a:xfrm>
            <a:custGeom>
              <a:avLst/>
              <a:gdLst/>
              <a:ahLst/>
              <a:cxnLst/>
              <a:rect l="l" t="t" r="r" b="b"/>
              <a:pathLst>
                <a:path w="1189" h="2031" extrusionOk="0">
                  <a:moveTo>
                    <a:pt x="220" y="1"/>
                  </a:moveTo>
                  <a:cubicBezTo>
                    <a:pt x="102" y="1"/>
                    <a:pt x="0" y="135"/>
                    <a:pt x="105" y="230"/>
                  </a:cubicBezTo>
                  <a:cubicBezTo>
                    <a:pt x="403" y="480"/>
                    <a:pt x="522" y="873"/>
                    <a:pt x="629" y="1230"/>
                  </a:cubicBezTo>
                  <a:cubicBezTo>
                    <a:pt x="701" y="1480"/>
                    <a:pt x="736" y="1885"/>
                    <a:pt x="975" y="2016"/>
                  </a:cubicBezTo>
                  <a:cubicBezTo>
                    <a:pt x="985" y="2026"/>
                    <a:pt x="997" y="2030"/>
                    <a:pt x="1009" y="2030"/>
                  </a:cubicBezTo>
                  <a:cubicBezTo>
                    <a:pt x="1041" y="2030"/>
                    <a:pt x="1077" y="2002"/>
                    <a:pt x="1094" y="1968"/>
                  </a:cubicBezTo>
                  <a:cubicBezTo>
                    <a:pt x="1189" y="1671"/>
                    <a:pt x="927" y="1171"/>
                    <a:pt x="832" y="897"/>
                  </a:cubicBezTo>
                  <a:cubicBezTo>
                    <a:pt x="713" y="575"/>
                    <a:pt x="582" y="242"/>
                    <a:pt x="308" y="28"/>
                  </a:cubicBezTo>
                  <a:cubicBezTo>
                    <a:pt x="280" y="9"/>
                    <a:pt x="249" y="1"/>
                    <a:pt x="22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5017;p52">
              <a:extLst>
                <a:ext uri="{FF2B5EF4-FFF2-40B4-BE49-F238E27FC236}">
                  <a16:creationId xmlns:a16="http://schemas.microsoft.com/office/drawing/2014/main" id="{A0344D26-84A6-457B-A2F6-B27E9D6ACC37}"/>
                </a:ext>
              </a:extLst>
            </p:cNvPr>
            <p:cNvSpPr/>
            <p:nvPr/>
          </p:nvSpPr>
          <p:spPr>
            <a:xfrm>
              <a:off x="4623900" y="1932400"/>
              <a:ext cx="10925" cy="19850"/>
            </a:xfrm>
            <a:custGeom>
              <a:avLst/>
              <a:gdLst/>
              <a:ahLst/>
              <a:cxnLst/>
              <a:rect l="l" t="t" r="r" b="b"/>
              <a:pathLst>
                <a:path w="437" h="794" extrusionOk="0">
                  <a:moveTo>
                    <a:pt x="117" y="0"/>
                  </a:moveTo>
                  <a:cubicBezTo>
                    <a:pt x="62" y="0"/>
                    <a:pt x="0" y="57"/>
                    <a:pt x="8" y="136"/>
                  </a:cubicBezTo>
                  <a:cubicBezTo>
                    <a:pt x="43" y="255"/>
                    <a:pt x="67" y="386"/>
                    <a:pt x="115" y="505"/>
                  </a:cubicBezTo>
                  <a:cubicBezTo>
                    <a:pt x="162" y="624"/>
                    <a:pt x="186" y="731"/>
                    <a:pt x="305" y="791"/>
                  </a:cubicBezTo>
                  <a:cubicBezTo>
                    <a:pt x="312" y="792"/>
                    <a:pt x="318" y="793"/>
                    <a:pt x="324" y="793"/>
                  </a:cubicBezTo>
                  <a:cubicBezTo>
                    <a:pt x="362" y="793"/>
                    <a:pt x="392" y="762"/>
                    <a:pt x="412" y="731"/>
                  </a:cubicBezTo>
                  <a:cubicBezTo>
                    <a:pt x="436" y="612"/>
                    <a:pt x="365" y="517"/>
                    <a:pt x="317" y="410"/>
                  </a:cubicBezTo>
                  <a:cubicBezTo>
                    <a:pt x="281" y="314"/>
                    <a:pt x="234" y="195"/>
                    <a:pt x="198" y="88"/>
                  </a:cubicBezTo>
                  <a:cubicBezTo>
                    <a:pt x="189" y="26"/>
                    <a:pt x="154" y="0"/>
                    <a:pt x="1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15018;p52">
              <a:extLst>
                <a:ext uri="{FF2B5EF4-FFF2-40B4-BE49-F238E27FC236}">
                  <a16:creationId xmlns:a16="http://schemas.microsoft.com/office/drawing/2014/main" id="{A8327F8F-A24A-4999-A924-3C7909F229D0}"/>
                </a:ext>
              </a:extLst>
            </p:cNvPr>
            <p:cNvSpPr/>
            <p:nvPr/>
          </p:nvSpPr>
          <p:spPr>
            <a:xfrm>
              <a:off x="3817775" y="2028725"/>
              <a:ext cx="5925" cy="10750"/>
            </a:xfrm>
            <a:custGeom>
              <a:avLst/>
              <a:gdLst/>
              <a:ahLst/>
              <a:cxnLst/>
              <a:rect l="l" t="t" r="r" b="b"/>
              <a:pathLst>
                <a:path w="237" h="430" extrusionOk="0">
                  <a:moveTo>
                    <a:pt x="72" y="0"/>
                  </a:moveTo>
                  <a:cubicBezTo>
                    <a:pt x="38" y="0"/>
                    <a:pt x="0" y="29"/>
                    <a:pt x="22" y="81"/>
                  </a:cubicBezTo>
                  <a:cubicBezTo>
                    <a:pt x="34" y="129"/>
                    <a:pt x="34" y="176"/>
                    <a:pt x="46" y="236"/>
                  </a:cubicBezTo>
                  <a:cubicBezTo>
                    <a:pt x="58" y="295"/>
                    <a:pt x="82" y="355"/>
                    <a:pt x="106" y="402"/>
                  </a:cubicBezTo>
                  <a:cubicBezTo>
                    <a:pt x="112" y="420"/>
                    <a:pt x="127" y="429"/>
                    <a:pt x="141" y="429"/>
                  </a:cubicBezTo>
                  <a:cubicBezTo>
                    <a:pt x="156" y="429"/>
                    <a:pt x="171" y="420"/>
                    <a:pt x="177" y="402"/>
                  </a:cubicBezTo>
                  <a:cubicBezTo>
                    <a:pt x="237" y="271"/>
                    <a:pt x="201" y="140"/>
                    <a:pt x="118" y="33"/>
                  </a:cubicBezTo>
                  <a:cubicBezTo>
                    <a:pt x="113" y="11"/>
                    <a:pt x="93" y="0"/>
                    <a:pt x="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5019;p52">
              <a:extLst>
                <a:ext uri="{FF2B5EF4-FFF2-40B4-BE49-F238E27FC236}">
                  <a16:creationId xmlns:a16="http://schemas.microsoft.com/office/drawing/2014/main" id="{4B1AC08F-5AED-48F5-801E-70A6A10AD3FB}"/>
                </a:ext>
              </a:extLst>
            </p:cNvPr>
            <p:cNvSpPr/>
            <p:nvPr/>
          </p:nvSpPr>
          <p:spPr>
            <a:xfrm>
              <a:off x="3823075" y="2032600"/>
              <a:ext cx="5975" cy="25400"/>
            </a:xfrm>
            <a:custGeom>
              <a:avLst/>
              <a:gdLst/>
              <a:ahLst/>
              <a:cxnLst/>
              <a:rect l="l" t="t" r="r" b="b"/>
              <a:pathLst>
                <a:path w="239" h="1016" extrusionOk="0">
                  <a:moveTo>
                    <a:pt x="43" y="0"/>
                  </a:moveTo>
                  <a:cubicBezTo>
                    <a:pt x="34" y="0"/>
                    <a:pt x="25" y="3"/>
                    <a:pt x="25" y="9"/>
                  </a:cubicBezTo>
                  <a:cubicBezTo>
                    <a:pt x="1" y="343"/>
                    <a:pt x="1" y="664"/>
                    <a:pt x="84" y="998"/>
                  </a:cubicBezTo>
                  <a:cubicBezTo>
                    <a:pt x="96" y="1009"/>
                    <a:pt x="111" y="1015"/>
                    <a:pt x="123" y="1015"/>
                  </a:cubicBezTo>
                  <a:cubicBezTo>
                    <a:pt x="135" y="1015"/>
                    <a:pt x="144" y="1009"/>
                    <a:pt x="144" y="998"/>
                  </a:cubicBezTo>
                  <a:cubicBezTo>
                    <a:pt x="239" y="652"/>
                    <a:pt x="168" y="343"/>
                    <a:pt x="60" y="9"/>
                  </a:cubicBezTo>
                  <a:cubicBezTo>
                    <a:pt x="60" y="3"/>
                    <a:pt x="51" y="0"/>
                    <a:pt x="4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15020;p52">
              <a:extLst>
                <a:ext uri="{FF2B5EF4-FFF2-40B4-BE49-F238E27FC236}">
                  <a16:creationId xmlns:a16="http://schemas.microsoft.com/office/drawing/2014/main" id="{134DC011-C73C-4462-90E5-A45E2BC86DD6}"/>
                </a:ext>
              </a:extLst>
            </p:cNvPr>
            <p:cNvSpPr/>
            <p:nvPr/>
          </p:nvSpPr>
          <p:spPr>
            <a:xfrm>
              <a:off x="3829050" y="2038250"/>
              <a:ext cx="5675" cy="24200"/>
            </a:xfrm>
            <a:custGeom>
              <a:avLst/>
              <a:gdLst/>
              <a:ahLst/>
              <a:cxnLst/>
              <a:rect l="l" t="t" r="r" b="b"/>
              <a:pathLst>
                <a:path w="227" h="968" extrusionOk="0">
                  <a:moveTo>
                    <a:pt x="63" y="1"/>
                  </a:moveTo>
                  <a:cubicBezTo>
                    <a:pt x="57" y="1"/>
                    <a:pt x="54" y="4"/>
                    <a:pt x="60" y="10"/>
                  </a:cubicBezTo>
                  <a:cubicBezTo>
                    <a:pt x="71" y="307"/>
                    <a:pt x="0" y="664"/>
                    <a:pt x="71" y="950"/>
                  </a:cubicBezTo>
                  <a:cubicBezTo>
                    <a:pt x="77" y="962"/>
                    <a:pt x="89" y="968"/>
                    <a:pt x="101" y="968"/>
                  </a:cubicBezTo>
                  <a:cubicBezTo>
                    <a:pt x="113" y="968"/>
                    <a:pt x="125" y="962"/>
                    <a:pt x="131" y="950"/>
                  </a:cubicBezTo>
                  <a:cubicBezTo>
                    <a:pt x="226" y="652"/>
                    <a:pt x="131" y="295"/>
                    <a:pt x="83" y="10"/>
                  </a:cubicBezTo>
                  <a:cubicBezTo>
                    <a:pt x="77" y="4"/>
                    <a:pt x="68" y="1"/>
                    <a:pt x="6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5021;p52">
              <a:extLst>
                <a:ext uri="{FF2B5EF4-FFF2-40B4-BE49-F238E27FC236}">
                  <a16:creationId xmlns:a16="http://schemas.microsoft.com/office/drawing/2014/main" id="{0925A185-DBA3-43CD-8868-5158A76880F0}"/>
                </a:ext>
              </a:extLst>
            </p:cNvPr>
            <p:cNvSpPr/>
            <p:nvPr/>
          </p:nvSpPr>
          <p:spPr>
            <a:xfrm>
              <a:off x="3836475" y="2041925"/>
              <a:ext cx="5975" cy="30700"/>
            </a:xfrm>
            <a:custGeom>
              <a:avLst/>
              <a:gdLst/>
              <a:ahLst/>
              <a:cxnLst/>
              <a:rect l="l" t="t" r="r" b="b"/>
              <a:pathLst>
                <a:path w="239" h="1228" extrusionOk="0">
                  <a:moveTo>
                    <a:pt x="87" y="1"/>
                  </a:moveTo>
                  <a:cubicBezTo>
                    <a:pt x="68" y="1"/>
                    <a:pt x="48" y="16"/>
                    <a:pt x="48" y="41"/>
                  </a:cubicBezTo>
                  <a:cubicBezTo>
                    <a:pt x="60" y="410"/>
                    <a:pt x="1" y="827"/>
                    <a:pt x="120" y="1196"/>
                  </a:cubicBezTo>
                  <a:cubicBezTo>
                    <a:pt x="126" y="1215"/>
                    <a:pt x="146" y="1227"/>
                    <a:pt x="163" y="1227"/>
                  </a:cubicBezTo>
                  <a:cubicBezTo>
                    <a:pt x="178" y="1227"/>
                    <a:pt x="191" y="1218"/>
                    <a:pt x="191" y="1196"/>
                  </a:cubicBezTo>
                  <a:cubicBezTo>
                    <a:pt x="239" y="815"/>
                    <a:pt x="167" y="410"/>
                    <a:pt x="120" y="41"/>
                  </a:cubicBezTo>
                  <a:cubicBezTo>
                    <a:pt x="120" y="13"/>
                    <a:pt x="104" y="1"/>
                    <a:pt x="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15022;p52">
              <a:extLst>
                <a:ext uri="{FF2B5EF4-FFF2-40B4-BE49-F238E27FC236}">
                  <a16:creationId xmlns:a16="http://schemas.microsoft.com/office/drawing/2014/main" id="{38F241FA-F17F-434D-9629-1CDA13ECF2AD}"/>
                </a:ext>
              </a:extLst>
            </p:cNvPr>
            <p:cNvSpPr/>
            <p:nvPr/>
          </p:nvSpPr>
          <p:spPr>
            <a:xfrm>
              <a:off x="3845225" y="2053800"/>
              <a:ext cx="4975" cy="17600"/>
            </a:xfrm>
            <a:custGeom>
              <a:avLst/>
              <a:gdLst/>
              <a:ahLst/>
              <a:cxnLst/>
              <a:rect l="l" t="t" r="r" b="b"/>
              <a:pathLst>
                <a:path w="199" h="704" extrusionOk="0">
                  <a:moveTo>
                    <a:pt x="77" y="1"/>
                  </a:moveTo>
                  <a:cubicBezTo>
                    <a:pt x="41" y="1"/>
                    <a:pt x="1" y="32"/>
                    <a:pt x="8" y="90"/>
                  </a:cubicBezTo>
                  <a:cubicBezTo>
                    <a:pt x="32" y="280"/>
                    <a:pt x="20" y="507"/>
                    <a:pt x="67" y="685"/>
                  </a:cubicBezTo>
                  <a:cubicBezTo>
                    <a:pt x="73" y="697"/>
                    <a:pt x="88" y="703"/>
                    <a:pt x="103" y="703"/>
                  </a:cubicBezTo>
                  <a:cubicBezTo>
                    <a:pt x="118" y="703"/>
                    <a:pt x="133" y="697"/>
                    <a:pt x="139" y="685"/>
                  </a:cubicBezTo>
                  <a:cubicBezTo>
                    <a:pt x="198" y="483"/>
                    <a:pt x="151" y="245"/>
                    <a:pt x="127" y="42"/>
                  </a:cubicBezTo>
                  <a:cubicBezTo>
                    <a:pt x="122" y="14"/>
                    <a:pt x="101" y="1"/>
                    <a:pt x="7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15023;p52">
              <a:extLst>
                <a:ext uri="{FF2B5EF4-FFF2-40B4-BE49-F238E27FC236}">
                  <a16:creationId xmlns:a16="http://schemas.microsoft.com/office/drawing/2014/main" id="{9277EDCF-11E4-474B-B3B7-522541FA03CF}"/>
                </a:ext>
              </a:extLst>
            </p:cNvPr>
            <p:cNvSpPr/>
            <p:nvPr/>
          </p:nvSpPr>
          <p:spPr>
            <a:xfrm>
              <a:off x="3851475" y="2063925"/>
              <a:ext cx="6150" cy="20425"/>
            </a:xfrm>
            <a:custGeom>
              <a:avLst/>
              <a:gdLst/>
              <a:ahLst/>
              <a:cxnLst/>
              <a:rect l="l" t="t" r="r" b="b"/>
              <a:pathLst>
                <a:path w="246" h="817" extrusionOk="0">
                  <a:moveTo>
                    <a:pt x="66" y="1"/>
                  </a:moveTo>
                  <a:cubicBezTo>
                    <a:pt x="34" y="1"/>
                    <a:pt x="1" y="19"/>
                    <a:pt x="8" y="54"/>
                  </a:cubicBezTo>
                  <a:cubicBezTo>
                    <a:pt x="44" y="292"/>
                    <a:pt x="20" y="554"/>
                    <a:pt x="79" y="780"/>
                  </a:cubicBezTo>
                  <a:cubicBezTo>
                    <a:pt x="91" y="804"/>
                    <a:pt x="112" y="816"/>
                    <a:pt x="131" y="816"/>
                  </a:cubicBezTo>
                  <a:cubicBezTo>
                    <a:pt x="151" y="816"/>
                    <a:pt x="169" y="804"/>
                    <a:pt x="175" y="780"/>
                  </a:cubicBezTo>
                  <a:cubicBezTo>
                    <a:pt x="246" y="542"/>
                    <a:pt x="163" y="280"/>
                    <a:pt x="115" y="30"/>
                  </a:cubicBezTo>
                  <a:cubicBezTo>
                    <a:pt x="110" y="10"/>
                    <a:pt x="89" y="1"/>
                    <a:pt x="6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15024;p52">
              <a:extLst>
                <a:ext uri="{FF2B5EF4-FFF2-40B4-BE49-F238E27FC236}">
                  <a16:creationId xmlns:a16="http://schemas.microsoft.com/office/drawing/2014/main" id="{52B3FFF4-BBB2-4A18-BCC2-780907D1692E}"/>
                </a:ext>
              </a:extLst>
            </p:cNvPr>
            <p:cNvSpPr/>
            <p:nvPr/>
          </p:nvSpPr>
          <p:spPr>
            <a:xfrm>
              <a:off x="3855525" y="2070075"/>
              <a:ext cx="7475" cy="27450"/>
            </a:xfrm>
            <a:custGeom>
              <a:avLst/>
              <a:gdLst/>
              <a:ahLst/>
              <a:cxnLst/>
              <a:rect l="l" t="t" r="r" b="b"/>
              <a:pathLst>
                <a:path w="299" h="1098" extrusionOk="0">
                  <a:moveTo>
                    <a:pt x="85" y="1"/>
                  </a:moveTo>
                  <a:cubicBezTo>
                    <a:pt x="60" y="1"/>
                    <a:pt x="24" y="26"/>
                    <a:pt x="24" y="70"/>
                  </a:cubicBezTo>
                  <a:cubicBezTo>
                    <a:pt x="84" y="403"/>
                    <a:pt x="1" y="832"/>
                    <a:pt x="215" y="1082"/>
                  </a:cubicBezTo>
                  <a:cubicBezTo>
                    <a:pt x="226" y="1093"/>
                    <a:pt x="238" y="1097"/>
                    <a:pt x="249" y="1097"/>
                  </a:cubicBezTo>
                  <a:cubicBezTo>
                    <a:pt x="275" y="1097"/>
                    <a:pt x="298" y="1075"/>
                    <a:pt x="298" y="1058"/>
                  </a:cubicBezTo>
                  <a:cubicBezTo>
                    <a:pt x="275" y="892"/>
                    <a:pt x="239" y="725"/>
                    <a:pt x="203" y="570"/>
                  </a:cubicBezTo>
                  <a:cubicBezTo>
                    <a:pt x="167" y="391"/>
                    <a:pt x="155" y="213"/>
                    <a:pt x="108" y="34"/>
                  </a:cubicBezTo>
                  <a:cubicBezTo>
                    <a:pt x="112" y="11"/>
                    <a:pt x="101" y="1"/>
                    <a:pt x="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5025;p52">
              <a:extLst>
                <a:ext uri="{FF2B5EF4-FFF2-40B4-BE49-F238E27FC236}">
                  <a16:creationId xmlns:a16="http://schemas.microsoft.com/office/drawing/2014/main" id="{400E7B40-642A-48C1-A3BB-8D74916A783B}"/>
                </a:ext>
              </a:extLst>
            </p:cNvPr>
            <p:cNvSpPr/>
            <p:nvPr/>
          </p:nvSpPr>
          <p:spPr>
            <a:xfrm>
              <a:off x="3864150" y="2086525"/>
              <a:ext cx="13975" cy="23275"/>
            </a:xfrm>
            <a:custGeom>
              <a:avLst/>
              <a:gdLst/>
              <a:ahLst/>
              <a:cxnLst/>
              <a:rect l="l" t="t" r="r" b="b"/>
              <a:pathLst>
                <a:path w="559" h="931" extrusionOk="0">
                  <a:moveTo>
                    <a:pt x="91" y="1"/>
                  </a:moveTo>
                  <a:cubicBezTo>
                    <a:pt x="43" y="1"/>
                    <a:pt x="0" y="58"/>
                    <a:pt x="25" y="114"/>
                  </a:cubicBezTo>
                  <a:cubicBezTo>
                    <a:pt x="144" y="388"/>
                    <a:pt x="168" y="757"/>
                    <a:pt x="453" y="924"/>
                  </a:cubicBezTo>
                  <a:cubicBezTo>
                    <a:pt x="464" y="928"/>
                    <a:pt x="474" y="930"/>
                    <a:pt x="484" y="930"/>
                  </a:cubicBezTo>
                  <a:cubicBezTo>
                    <a:pt x="528" y="930"/>
                    <a:pt x="558" y="890"/>
                    <a:pt x="549" y="841"/>
                  </a:cubicBezTo>
                  <a:cubicBezTo>
                    <a:pt x="501" y="567"/>
                    <a:pt x="311" y="281"/>
                    <a:pt x="156" y="43"/>
                  </a:cubicBezTo>
                  <a:cubicBezTo>
                    <a:pt x="137" y="13"/>
                    <a:pt x="113" y="1"/>
                    <a:pt x="9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15026;p52">
              <a:extLst>
                <a:ext uri="{FF2B5EF4-FFF2-40B4-BE49-F238E27FC236}">
                  <a16:creationId xmlns:a16="http://schemas.microsoft.com/office/drawing/2014/main" id="{C0DA38CF-3681-4B57-AFAD-2575E3967DB9}"/>
                </a:ext>
              </a:extLst>
            </p:cNvPr>
            <p:cNvSpPr/>
            <p:nvPr/>
          </p:nvSpPr>
          <p:spPr>
            <a:xfrm>
              <a:off x="3879000" y="2093350"/>
              <a:ext cx="10200" cy="17250"/>
            </a:xfrm>
            <a:custGeom>
              <a:avLst/>
              <a:gdLst/>
              <a:ahLst/>
              <a:cxnLst/>
              <a:rect l="l" t="t" r="r" b="b"/>
              <a:pathLst>
                <a:path w="408" h="690" extrusionOk="0">
                  <a:moveTo>
                    <a:pt x="71" y="1"/>
                  </a:moveTo>
                  <a:cubicBezTo>
                    <a:pt x="36" y="1"/>
                    <a:pt x="1" y="37"/>
                    <a:pt x="26" y="80"/>
                  </a:cubicBezTo>
                  <a:cubicBezTo>
                    <a:pt x="86" y="187"/>
                    <a:pt x="109" y="306"/>
                    <a:pt x="157" y="425"/>
                  </a:cubicBezTo>
                  <a:cubicBezTo>
                    <a:pt x="193" y="508"/>
                    <a:pt x="205" y="627"/>
                    <a:pt x="288" y="675"/>
                  </a:cubicBezTo>
                  <a:cubicBezTo>
                    <a:pt x="298" y="685"/>
                    <a:pt x="309" y="689"/>
                    <a:pt x="320" y="689"/>
                  </a:cubicBezTo>
                  <a:cubicBezTo>
                    <a:pt x="348" y="689"/>
                    <a:pt x="375" y="661"/>
                    <a:pt x="383" y="627"/>
                  </a:cubicBezTo>
                  <a:cubicBezTo>
                    <a:pt x="407" y="532"/>
                    <a:pt x="348" y="425"/>
                    <a:pt x="312" y="330"/>
                  </a:cubicBezTo>
                  <a:cubicBezTo>
                    <a:pt x="252" y="234"/>
                    <a:pt x="193" y="127"/>
                    <a:pt x="109" y="20"/>
                  </a:cubicBezTo>
                  <a:cubicBezTo>
                    <a:pt x="99" y="6"/>
                    <a:pt x="85" y="1"/>
                    <a:pt x="7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5027;p52">
              <a:extLst>
                <a:ext uri="{FF2B5EF4-FFF2-40B4-BE49-F238E27FC236}">
                  <a16:creationId xmlns:a16="http://schemas.microsoft.com/office/drawing/2014/main" id="{D361C930-A937-4896-9B2C-1F8B56957DF8}"/>
                </a:ext>
              </a:extLst>
            </p:cNvPr>
            <p:cNvSpPr/>
            <p:nvPr/>
          </p:nvSpPr>
          <p:spPr>
            <a:xfrm>
              <a:off x="3890050" y="2101275"/>
              <a:ext cx="2700" cy="4325"/>
            </a:xfrm>
            <a:custGeom>
              <a:avLst/>
              <a:gdLst/>
              <a:ahLst/>
              <a:cxnLst/>
              <a:rect l="l" t="t" r="r" b="b"/>
              <a:pathLst>
                <a:path w="108" h="173" extrusionOk="0">
                  <a:moveTo>
                    <a:pt x="48" y="1"/>
                  </a:moveTo>
                  <a:cubicBezTo>
                    <a:pt x="25" y="1"/>
                    <a:pt x="1" y="13"/>
                    <a:pt x="13" y="36"/>
                  </a:cubicBezTo>
                  <a:cubicBezTo>
                    <a:pt x="48" y="72"/>
                    <a:pt x="60" y="132"/>
                    <a:pt x="84" y="167"/>
                  </a:cubicBezTo>
                  <a:cubicBezTo>
                    <a:pt x="84" y="171"/>
                    <a:pt x="86" y="172"/>
                    <a:pt x="88" y="172"/>
                  </a:cubicBezTo>
                  <a:cubicBezTo>
                    <a:pt x="95" y="172"/>
                    <a:pt x="108" y="161"/>
                    <a:pt x="108" y="144"/>
                  </a:cubicBezTo>
                  <a:cubicBezTo>
                    <a:pt x="72" y="108"/>
                    <a:pt x="72" y="48"/>
                    <a:pt x="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15028;p52">
              <a:extLst>
                <a:ext uri="{FF2B5EF4-FFF2-40B4-BE49-F238E27FC236}">
                  <a16:creationId xmlns:a16="http://schemas.microsoft.com/office/drawing/2014/main" id="{63A7BB0A-52DD-40CC-A45B-B768AF076A68}"/>
                </a:ext>
              </a:extLst>
            </p:cNvPr>
            <p:cNvSpPr/>
            <p:nvPr/>
          </p:nvSpPr>
          <p:spPr>
            <a:xfrm>
              <a:off x="3851650" y="2083050"/>
              <a:ext cx="4200" cy="15125"/>
            </a:xfrm>
            <a:custGeom>
              <a:avLst/>
              <a:gdLst/>
              <a:ahLst/>
              <a:cxnLst/>
              <a:rect l="l" t="t" r="r" b="b"/>
              <a:pathLst>
                <a:path w="168" h="605" extrusionOk="0">
                  <a:moveTo>
                    <a:pt x="90" y="0"/>
                  </a:moveTo>
                  <a:cubicBezTo>
                    <a:pt x="69" y="0"/>
                    <a:pt x="49" y="9"/>
                    <a:pt x="49" y="27"/>
                  </a:cubicBezTo>
                  <a:cubicBezTo>
                    <a:pt x="49" y="206"/>
                    <a:pt x="1" y="408"/>
                    <a:pt x="60" y="587"/>
                  </a:cubicBezTo>
                  <a:cubicBezTo>
                    <a:pt x="66" y="599"/>
                    <a:pt x="81" y="605"/>
                    <a:pt x="95" y="605"/>
                  </a:cubicBezTo>
                  <a:cubicBezTo>
                    <a:pt x="108" y="605"/>
                    <a:pt x="120" y="599"/>
                    <a:pt x="120" y="587"/>
                  </a:cubicBezTo>
                  <a:cubicBezTo>
                    <a:pt x="168" y="408"/>
                    <a:pt x="132" y="206"/>
                    <a:pt x="132" y="27"/>
                  </a:cubicBezTo>
                  <a:cubicBezTo>
                    <a:pt x="132" y="9"/>
                    <a:pt x="111" y="0"/>
                    <a:pt x="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15029;p52">
              <a:extLst>
                <a:ext uri="{FF2B5EF4-FFF2-40B4-BE49-F238E27FC236}">
                  <a16:creationId xmlns:a16="http://schemas.microsoft.com/office/drawing/2014/main" id="{609BB455-F09B-4080-B9A2-E3F455BAF1A4}"/>
                </a:ext>
              </a:extLst>
            </p:cNvPr>
            <p:cNvSpPr/>
            <p:nvPr/>
          </p:nvSpPr>
          <p:spPr>
            <a:xfrm>
              <a:off x="3843375" y="2088300"/>
              <a:ext cx="6225" cy="9325"/>
            </a:xfrm>
            <a:custGeom>
              <a:avLst/>
              <a:gdLst/>
              <a:ahLst/>
              <a:cxnLst/>
              <a:rect l="l" t="t" r="r" b="b"/>
              <a:pathLst>
                <a:path w="249" h="373" extrusionOk="0">
                  <a:moveTo>
                    <a:pt x="99" y="0"/>
                  </a:moveTo>
                  <a:cubicBezTo>
                    <a:pt x="48" y="0"/>
                    <a:pt x="1" y="39"/>
                    <a:pt x="22" y="103"/>
                  </a:cubicBezTo>
                  <a:cubicBezTo>
                    <a:pt x="46" y="174"/>
                    <a:pt x="70" y="258"/>
                    <a:pt x="34" y="329"/>
                  </a:cubicBezTo>
                  <a:cubicBezTo>
                    <a:pt x="34" y="341"/>
                    <a:pt x="34" y="353"/>
                    <a:pt x="46" y="353"/>
                  </a:cubicBezTo>
                  <a:cubicBezTo>
                    <a:pt x="75" y="365"/>
                    <a:pt x="101" y="372"/>
                    <a:pt x="123" y="372"/>
                  </a:cubicBezTo>
                  <a:cubicBezTo>
                    <a:pt x="166" y="372"/>
                    <a:pt x="197" y="348"/>
                    <a:pt x="213" y="294"/>
                  </a:cubicBezTo>
                  <a:cubicBezTo>
                    <a:pt x="249" y="222"/>
                    <a:pt x="213" y="139"/>
                    <a:pt x="189" y="55"/>
                  </a:cubicBezTo>
                  <a:cubicBezTo>
                    <a:pt x="170" y="17"/>
                    <a:pt x="134" y="0"/>
                    <a:pt x="9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15030;p52">
              <a:extLst>
                <a:ext uri="{FF2B5EF4-FFF2-40B4-BE49-F238E27FC236}">
                  <a16:creationId xmlns:a16="http://schemas.microsoft.com/office/drawing/2014/main" id="{6E92D886-7251-41CD-9AA9-EEB170A5B379}"/>
                </a:ext>
              </a:extLst>
            </p:cNvPr>
            <p:cNvSpPr/>
            <p:nvPr/>
          </p:nvSpPr>
          <p:spPr>
            <a:xfrm>
              <a:off x="3833500" y="2087500"/>
              <a:ext cx="16400" cy="12750"/>
            </a:xfrm>
            <a:custGeom>
              <a:avLst/>
              <a:gdLst/>
              <a:ahLst/>
              <a:cxnLst/>
              <a:rect l="l" t="t" r="r" b="b"/>
              <a:pathLst>
                <a:path w="656" h="510" extrusionOk="0">
                  <a:moveTo>
                    <a:pt x="496" y="0"/>
                  </a:moveTo>
                  <a:cubicBezTo>
                    <a:pt x="486" y="0"/>
                    <a:pt x="476" y="1"/>
                    <a:pt x="465" y="4"/>
                  </a:cubicBezTo>
                  <a:cubicBezTo>
                    <a:pt x="263" y="28"/>
                    <a:pt x="1" y="242"/>
                    <a:pt x="132" y="468"/>
                  </a:cubicBezTo>
                  <a:cubicBezTo>
                    <a:pt x="155" y="492"/>
                    <a:pt x="178" y="510"/>
                    <a:pt x="205" y="510"/>
                  </a:cubicBezTo>
                  <a:cubicBezTo>
                    <a:pt x="219" y="510"/>
                    <a:pt x="234" y="505"/>
                    <a:pt x="251" y="492"/>
                  </a:cubicBezTo>
                  <a:cubicBezTo>
                    <a:pt x="286" y="480"/>
                    <a:pt x="322" y="433"/>
                    <a:pt x="334" y="409"/>
                  </a:cubicBezTo>
                  <a:cubicBezTo>
                    <a:pt x="358" y="373"/>
                    <a:pt x="358" y="349"/>
                    <a:pt x="382" y="302"/>
                  </a:cubicBezTo>
                  <a:cubicBezTo>
                    <a:pt x="417" y="242"/>
                    <a:pt x="477" y="230"/>
                    <a:pt x="513" y="206"/>
                  </a:cubicBezTo>
                  <a:cubicBezTo>
                    <a:pt x="655" y="184"/>
                    <a:pt x="616" y="0"/>
                    <a:pt x="4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15031;p52">
              <a:extLst>
                <a:ext uri="{FF2B5EF4-FFF2-40B4-BE49-F238E27FC236}">
                  <a16:creationId xmlns:a16="http://schemas.microsoft.com/office/drawing/2014/main" id="{F654D084-A8D7-4AD5-9E46-B3D7A739E149}"/>
                </a:ext>
              </a:extLst>
            </p:cNvPr>
            <p:cNvSpPr/>
            <p:nvPr/>
          </p:nvSpPr>
          <p:spPr>
            <a:xfrm>
              <a:off x="3828750" y="2090425"/>
              <a:ext cx="5075" cy="10725"/>
            </a:xfrm>
            <a:custGeom>
              <a:avLst/>
              <a:gdLst/>
              <a:ahLst/>
              <a:cxnLst/>
              <a:rect l="l" t="t" r="r" b="b"/>
              <a:pathLst>
                <a:path w="203" h="429" extrusionOk="0">
                  <a:moveTo>
                    <a:pt x="106" y="0"/>
                  </a:moveTo>
                  <a:cubicBezTo>
                    <a:pt x="60" y="0"/>
                    <a:pt x="12" y="30"/>
                    <a:pt x="12" y="89"/>
                  </a:cubicBezTo>
                  <a:cubicBezTo>
                    <a:pt x="12" y="197"/>
                    <a:pt x="0" y="316"/>
                    <a:pt x="60" y="411"/>
                  </a:cubicBezTo>
                  <a:cubicBezTo>
                    <a:pt x="72" y="423"/>
                    <a:pt x="89" y="429"/>
                    <a:pt x="106" y="429"/>
                  </a:cubicBezTo>
                  <a:cubicBezTo>
                    <a:pt x="122" y="429"/>
                    <a:pt x="137" y="423"/>
                    <a:pt x="143" y="411"/>
                  </a:cubicBezTo>
                  <a:cubicBezTo>
                    <a:pt x="203" y="316"/>
                    <a:pt x="191" y="197"/>
                    <a:pt x="191" y="89"/>
                  </a:cubicBezTo>
                  <a:cubicBezTo>
                    <a:pt x="197" y="30"/>
                    <a:pt x="152" y="0"/>
                    <a:pt x="1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15032;p52">
              <a:extLst>
                <a:ext uri="{FF2B5EF4-FFF2-40B4-BE49-F238E27FC236}">
                  <a16:creationId xmlns:a16="http://schemas.microsoft.com/office/drawing/2014/main" id="{599B59D0-54C4-4CE5-A7B6-4E09B4751875}"/>
                </a:ext>
              </a:extLst>
            </p:cNvPr>
            <p:cNvSpPr/>
            <p:nvPr/>
          </p:nvSpPr>
          <p:spPr>
            <a:xfrm>
              <a:off x="3820550" y="2088475"/>
              <a:ext cx="6125" cy="9250"/>
            </a:xfrm>
            <a:custGeom>
              <a:avLst/>
              <a:gdLst/>
              <a:ahLst/>
              <a:cxnLst/>
              <a:rect l="l" t="t" r="r" b="b"/>
              <a:pathLst>
                <a:path w="245" h="370" extrusionOk="0">
                  <a:moveTo>
                    <a:pt x="117" y="1"/>
                  </a:moveTo>
                  <a:cubicBezTo>
                    <a:pt x="57" y="1"/>
                    <a:pt x="1" y="36"/>
                    <a:pt x="7" y="108"/>
                  </a:cubicBezTo>
                  <a:cubicBezTo>
                    <a:pt x="7" y="191"/>
                    <a:pt x="7" y="370"/>
                    <a:pt x="126" y="370"/>
                  </a:cubicBezTo>
                  <a:cubicBezTo>
                    <a:pt x="245" y="370"/>
                    <a:pt x="233" y="203"/>
                    <a:pt x="245" y="108"/>
                  </a:cubicBezTo>
                  <a:cubicBezTo>
                    <a:pt x="239" y="36"/>
                    <a:pt x="176" y="1"/>
                    <a:pt x="11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15033;p52">
              <a:extLst>
                <a:ext uri="{FF2B5EF4-FFF2-40B4-BE49-F238E27FC236}">
                  <a16:creationId xmlns:a16="http://schemas.microsoft.com/office/drawing/2014/main" id="{5ADDC2EB-E02F-46C3-AAD7-F55D5ACDAEBE}"/>
                </a:ext>
              </a:extLst>
            </p:cNvPr>
            <p:cNvSpPr/>
            <p:nvPr/>
          </p:nvSpPr>
          <p:spPr>
            <a:xfrm>
              <a:off x="3813550" y="2088675"/>
              <a:ext cx="13350" cy="9350"/>
            </a:xfrm>
            <a:custGeom>
              <a:avLst/>
              <a:gdLst/>
              <a:ahLst/>
              <a:cxnLst/>
              <a:rect l="l" t="t" r="r" b="b"/>
              <a:pathLst>
                <a:path w="534" h="374" extrusionOk="0">
                  <a:moveTo>
                    <a:pt x="396" y="0"/>
                  </a:moveTo>
                  <a:cubicBezTo>
                    <a:pt x="380" y="0"/>
                    <a:pt x="363" y="5"/>
                    <a:pt x="346" y="17"/>
                  </a:cubicBezTo>
                  <a:cubicBezTo>
                    <a:pt x="287" y="40"/>
                    <a:pt x="239" y="76"/>
                    <a:pt x="191" y="124"/>
                  </a:cubicBezTo>
                  <a:cubicBezTo>
                    <a:pt x="132" y="148"/>
                    <a:pt x="72" y="171"/>
                    <a:pt x="37" y="243"/>
                  </a:cubicBezTo>
                  <a:cubicBezTo>
                    <a:pt x="1" y="290"/>
                    <a:pt x="37" y="374"/>
                    <a:pt x="108" y="374"/>
                  </a:cubicBezTo>
                  <a:cubicBezTo>
                    <a:pt x="191" y="374"/>
                    <a:pt x="227" y="326"/>
                    <a:pt x="287" y="290"/>
                  </a:cubicBezTo>
                  <a:cubicBezTo>
                    <a:pt x="346" y="267"/>
                    <a:pt x="394" y="219"/>
                    <a:pt x="453" y="195"/>
                  </a:cubicBezTo>
                  <a:cubicBezTo>
                    <a:pt x="533" y="135"/>
                    <a:pt x="479" y="0"/>
                    <a:pt x="3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15034;p52">
              <a:extLst>
                <a:ext uri="{FF2B5EF4-FFF2-40B4-BE49-F238E27FC236}">
                  <a16:creationId xmlns:a16="http://schemas.microsoft.com/office/drawing/2014/main" id="{D057CB7A-3516-4AB8-B709-56C88414EC47}"/>
                </a:ext>
              </a:extLst>
            </p:cNvPr>
            <p:cNvSpPr/>
            <p:nvPr/>
          </p:nvSpPr>
          <p:spPr>
            <a:xfrm>
              <a:off x="3806425" y="2082675"/>
              <a:ext cx="6850" cy="9175"/>
            </a:xfrm>
            <a:custGeom>
              <a:avLst/>
              <a:gdLst/>
              <a:ahLst/>
              <a:cxnLst/>
              <a:rect l="l" t="t" r="r" b="b"/>
              <a:pathLst>
                <a:path w="274" h="367" extrusionOk="0">
                  <a:moveTo>
                    <a:pt x="144" y="1"/>
                  </a:moveTo>
                  <a:cubicBezTo>
                    <a:pt x="81" y="1"/>
                    <a:pt x="18" y="42"/>
                    <a:pt x="24" y="126"/>
                  </a:cubicBezTo>
                  <a:cubicBezTo>
                    <a:pt x="24" y="197"/>
                    <a:pt x="0" y="328"/>
                    <a:pt x="95" y="364"/>
                  </a:cubicBezTo>
                  <a:cubicBezTo>
                    <a:pt x="105" y="365"/>
                    <a:pt x="114" y="366"/>
                    <a:pt x="122" y="366"/>
                  </a:cubicBezTo>
                  <a:cubicBezTo>
                    <a:pt x="243" y="366"/>
                    <a:pt x="274" y="215"/>
                    <a:pt x="274" y="126"/>
                  </a:cubicBezTo>
                  <a:cubicBezTo>
                    <a:pt x="274" y="42"/>
                    <a:pt x="208" y="1"/>
                    <a:pt x="14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15035;p52">
              <a:extLst>
                <a:ext uri="{FF2B5EF4-FFF2-40B4-BE49-F238E27FC236}">
                  <a16:creationId xmlns:a16="http://schemas.microsoft.com/office/drawing/2014/main" id="{70D9C79D-52ED-4C05-ABF9-0E34C1075D38}"/>
                </a:ext>
              </a:extLst>
            </p:cNvPr>
            <p:cNvSpPr/>
            <p:nvPr/>
          </p:nvSpPr>
          <p:spPr>
            <a:xfrm>
              <a:off x="3734975" y="2189100"/>
              <a:ext cx="3300" cy="3425"/>
            </a:xfrm>
            <a:custGeom>
              <a:avLst/>
              <a:gdLst/>
              <a:ahLst/>
              <a:cxnLst/>
              <a:rect l="l" t="t" r="r" b="b"/>
              <a:pathLst>
                <a:path w="132" h="137" extrusionOk="0">
                  <a:moveTo>
                    <a:pt x="60" y="0"/>
                  </a:moveTo>
                  <a:cubicBezTo>
                    <a:pt x="24" y="0"/>
                    <a:pt x="1" y="48"/>
                    <a:pt x="13" y="95"/>
                  </a:cubicBezTo>
                  <a:cubicBezTo>
                    <a:pt x="13" y="107"/>
                    <a:pt x="24" y="107"/>
                    <a:pt x="24" y="119"/>
                  </a:cubicBezTo>
                  <a:cubicBezTo>
                    <a:pt x="30" y="131"/>
                    <a:pt x="42" y="137"/>
                    <a:pt x="54" y="137"/>
                  </a:cubicBezTo>
                  <a:cubicBezTo>
                    <a:pt x="66" y="137"/>
                    <a:pt x="78" y="131"/>
                    <a:pt x="84" y="119"/>
                  </a:cubicBezTo>
                  <a:cubicBezTo>
                    <a:pt x="84" y="107"/>
                    <a:pt x="96" y="107"/>
                    <a:pt x="96" y="95"/>
                  </a:cubicBezTo>
                  <a:cubicBezTo>
                    <a:pt x="132" y="48"/>
                    <a:pt x="84" y="0"/>
                    <a:pt x="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15036;p52">
              <a:extLst>
                <a:ext uri="{FF2B5EF4-FFF2-40B4-BE49-F238E27FC236}">
                  <a16:creationId xmlns:a16="http://schemas.microsoft.com/office/drawing/2014/main" id="{BA790C72-B4CC-4016-97CD-FE5212573761}"/>
                </a:ext>
              </a:extLst>
            </p:cNvPr>
            <p:cNvSpPr/>
            <p:nvPr/>
          </p:nvSpPr>
          <p:spPr>
            <a:xfrm>
              <a:off x="3733500" y="2188350"/>
              <a:ext cx="6575" cy="15175"/>
            </a:xfrm>
            <a:custGeom>
              <a:avLst/>
              <a:gdLst/>
              <a:ahLst/>
              <a:cxnLst/>
              <a:rect l="l" t="t" r="r" b="b"/>
              <a:pathLst>
                <a:path w="263" h="607" extrusionOk="0">
                  <a:moveTo>
                    <a:pt x="119" y="0"/>
                  </a:moveTo>
                  <a:cubicBezTo>
                    <a:pt x="77" y="0"/>
                    <a:pt x="36" y="30"/>
                    <a:pt x="36" y="90"/>
                  </a:cubicBezTo>
                  <a:cubicBezTo>
                    <a:pt x="24" y="256"/>
                    <a:pt x="0" y="506"/>
                    <a:pt x="179" y="602"/>
                  </a:cubicBezTo>
                  <a:cubicBezTo>
                    <a:pt x="185" y="605"/>
                    <a:pt x="192" y="606"/>
                    <a:pt x="200" y="606"/>
                  </a:cubicBezTo>
                  <a:cubicBezTo>
                    <a:pt x="223" y="606"/>
                    <a:pt x="250" y="593"/>
                    <a:pt x="250" y="566"/>
                  </a:cubicBezTo>
                  <a:cubicBezTo>
                    <a:pt x="262" y="471"/>
                    <a:pt x="250" y="423"/>
                    <a:pt x="238" y="340"/>
                  </a:cubicBezTo>
                  <a:cubicBezTo>
                    <a:pt x="214" y="256"/>
                    <a:pt x="214" y="173"/>
                    <a:pt x="203" y="90"/>
                  </a:cubicBezTo>
                  <a:cubicBezTo>
                    <a:pt x="203" y="30"/>
                    <a:pt x="161" y="0"/>
                    <a:pt x="11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15037;p52">
              <a:extLst>
                <a:ext uri="{FF2B5EF4-FFF2-40B4-BE49-F238E27FC236}">
                  <a16:creationId xmlns:a16="http://schemas.microsoft.com/office/drawing/2014/main" id="{94359BE1-7304-4CB5-9EF6-870F1D43A79D}"/>
                </a:ext>
              </a:extLst>
            </p:cNvPr>
            <p:cNvSpPr/>
            <p:nvPr/>
          </p:nvSpPr>
          <p:spPr>
            <a:xfrm>
              <a:off x="3721000" y="2186675"/>
              <a:ext cx="7450" cy="17125"/>
            </a:xfrm>
            <a:custGeom>
              <a:avLst/>
              <a:gdLst/>
              <a:ahLst/>
              <a:cxnLst/>
              <a:rect l="l" t="t" r="r" b="b"/>
              <a:pathLst>
                <a:path w="298" h="685" extrusionOk="0">
                  <a:moveTo>
                    <a:pt x="46" y="0"/>
                  </a:moveTo>
                  <a:cubicBezTo>
                    <a:pt x="24" y="0"/>
                    <a:pt x="0" y="12"/>
                    <a:pt x="0" y="38"/>
                  </a:cubicBezTo>
                  <a:cubicBezTo>
                    <a:pt x="24" y="264"/>
                    <a:pt x="95" y="490"/>
                    <a:pt x="226" y="669"/>
                  </a:cubicBezTo>
                  <a:cubicBezTo>
                    <a:pt x="241" y="678"/>
                    <a:pt x="256" y="684"/>
                    <a:pt x="268" y="684"/>
                  </a:cubicBezTo>
                  <a:cubicBezTo>
                    <a:pt x="285" y="684"/>
                    <a:pt x="298" y="673"/>
                    <a:pt x="298" y="645"/>
                  </a:cubicBezTo>
                  <a:cubicBezTo>
                    <a:pt x="298" y="538"/>
                    <a:pt x="286" y="454"/>
                    <a:pt x="226" y="371"/>
                  </a:cubicBezTo>
                  <a:cubicBezTo>
                    <a:pt x="167" y="264"/>
                    <a:pt x="119" y="145"/>
                    <a:pt x="83" y="26"/>
                  </a:cubicBezTo>
                  <a:cubicBezTo>
                    <a:pt x="83" y="9"/>
                    <a:pt x="65" y="0"/>
                    <a:pt x="4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15038;p52">
              <a:extLst>
                <a:ext uri="{FF2B5EF4-FFF2-40B4-BE49-F238E27FC236}">
                  <a16:creationId xmlns:a16="http://schemas.microsoft.com/office/drawing/2014/main" id="{186FD7E9-E6AB-4AB2-BE0D-D6C1B4624283}"/>
                </a:ext>
              </a:extLst>
            </p:cNvPr>
            <p:cNvSpPr/>
            <p:nvPr/>
          </p:nvSpPr>
          <p:spPr>
            <a:xfrm>
              <a:off x="3708475" y="2184825"/>
              <a:ext cx="7475" cy="19875"/>
            </a:xfrm>
            <a:custGeom>
              <a:avLst/>
              <a:gdLst/>
              <a:ahLst/>
              <a:cxnLst/>
              <a:rect l="l" t="t" r="r" b="b"/>
              <a:pathLst>
                <a:path w="299" h="795" extrusionOk="0">
                  <a:moveTo>
                    <a:pt x="53" y="1"/>
                  </a:moveTo>
                  <a:cubicBezTo>
                    <a:pt x="26" y="1"/>
                    <a:pt x="1" y="19"/>
                    <a:pt x="1" y="52"/>
                  </a:cubicBezTo>
                  <a:cubicBezTo>
                    <a:pt x="13" y="302"/>
                    <a:pt x="84" y="528"/>
                    <a:pt x="180" y="766"/>
                  </a:cubicBezTo>
                  <a:cubicBezTo>
                    <a:pt x="188" y="787"/>
                    <a:pt x="203" y="795"/>
                    <a:pt x="219" y="795"/>
                  </a:cubicBezTo>
                  <a:cubicBezTo>
                    <a:pt x="251" y="795"/>
                    <a:pt x="287" y="766"/>
                    <a:pt x="287" y="743"/>
                  </a:cubicBezTo>
                  <a:cubicBezTo>
                    <a:pt x="299" y="481"/>
                    <a:pt x="168" y="278"/>
                    <a:pt x="108" y="40"/>
                  </a:cubicBezTo>
                  <a:cubicBezTo>
                    <a:pt x="97" y="13"/>
                    <a:pt x="75" y="1"/>
                    <a:pt x="5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15039;p52">
              <a:extLst>
                <a:ext uri="{FF2B5EF4-FFF2-40B4-BE49-F238E27FC236}">
                  <a16:creationId xmlns:a16="http://schemas.microsoft.com/office/drawing/2014/main" id="{495AD175-CE19-4179-B0B7-0B85008DEC4D}"/>
                </a:ext>
              </a:extLst>
            </p:cNvPr>
            <p:cNvSpPr/>
            <p:nvPr/>
          </p:nvSpPr>
          <p:spPr>
            <a:xfrm>
              <a:off x="3701875" y="2190875"/>
              <a:ext cx="5150" cy="15925"/>
            </a:xfrm>
            <a:custGeom>
              <a:avLst/>
              <a:gdLst/>
              <a:ahLst/>
              <a:cxnLst/>
              <a:rect l="l" t="t" r="r" b="b"/>
              <a:pathLst>
                <a:path w="206" h="637" extrusionOk="0">
                  <a:moveTo>
                    <a:pt x="75" y="1"/>
                  </a:moveTo>
                  <a:cubicBezTo>
                    <a:pt x="38" y="1"/>
                    <a:pt x="1" y="34"/>
                    <a:pt x="15" y="84"/>
                  </a:cubicBezTo>
                  <a:cubicBezTo>
                    <a:pt x="27" y="179"/>
                    <a:pt x="39" y="298"/>
                    <a:pt x="39" y="417"/>
                  </a:cubicBezTo>
                  <a:cubicBezTo>
                    <a:pt x="51" y="512"/>
                    <a:pt x="51" y="572"/>
                    <a:pt x="110" y="632"/>
                  </a:cubicBezTo>
                  <a:cubicBezTo>
                    <a:pt x="117" y="635"/>
                    <a:pt x="124" y="636"/>
                    <a:pt x="131" y="636"/>
                  </a:cubicBezTo>
                  <a:cubicBezTo>
                    <a:pt x="147" y="636"/>
                    <a:pt x="161" y="628"/>
                    <a:pt x="170" y="620"/>
                  </a:cubicBezTo>
                  <a:cubicBezTo>
                    <a:pt x="205" y="524"/>
                    <a:pt x="170" y="441"/>
                    <a:pt x="170" y="334"/>
                  </a:cubicBezTo>
                  <a:cubicBezTo>
                    <a:pt x="158" y="239"/>
                    <a:pt x="146" y="143"/>
                    <a:pt x="134" y="48"/>
                  </a:cubicBezTo>
                  <a:cubicBezTo>
                    <a:pt x="125" y="15"/>
                    <a:pt x="100" y="1"/>
                    <a:pt x="7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15040;p52">
              <a:extLst>
                <a:ext uri="{FF2B5EF4-FFF2-40B4-BE49-F238E27FC236}">
                  <a16:creationId xmlns:a16="http://schemas.microsoft.com/office/drawing/2014/main" id="{D65E68D6-0F88-47F8-9611-DD51825BB851}"/>
                </a:ext>
              </a:extLst>
            </p:cNvPr>
            <p:cNvSpPr/>
            <p:nvPr/>
          </p:nvSpPr>
          <p:spPr>
            <a:xfrm>
              <a:off x="3692700" y="2179125"/>
              <a:ext cx="5025" cy="11825"/>
            </a:xfrm>
            <a:custGeom>
              <a:avLst/>
              <a:gdLst/>
              <a:ahLst/>
              <a:cxnLst/>
              <a:rect l="l" t="t" r="r" b="b"/>
              <a:pathLst>
                <a:path w="201" h="473" extrusionOk="0">
                  <a:moveTo>
                    <a:pt x="75" y="0"/>
                  </a:moveTo>
                  <a:cubicBezTo>
                    <a:pt x="49" y="0"/>
                    <a:pt x="25" y="18"/>
                    <a:pt x="25" y="54"/>
                  </a:cubicBezTo>
                  <a:cubicBezTo>
                    <a:pt x="1" y="173"/>
                    <a:pt x="1" y="292"/>
                    <a:pt x="25" y="411"/>
                  </a:cubicBezTo>
                  <a:cubicBezTo>
                    <a:pt x="30" y="454"/>
                    <a:pt x="61" y="472"/>
                    <a:pt x="95" y="472"/>
                  </a:cubicBezTo>
                  <a:cubicBezTo>
                    <a:pt x="146" y="472"/>
                    <a:pt x="201" y="432"/>
                    <a:pt x="180" y="375"/>
                  </a:cubicBezTo>
                  <a:cubicBezTo>
                    <a:pt x="156" y="268"/>
                    <a:pt x="144" y="161"/>
                    <a:pt x="144" y="54"/>
                  </a:cubicBezTo>
                  <a:cubicBezTo>
                    <a:pt x="132" y="18"/>
                    <a:pt x="102" y="0"/>
                    <a:pt x="7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15041;p52">
              <a:extLst>
                <a:ext uri="{FF2B5EF4-FFF2-40B4-BE49-F238E27FC236}">
                  <a16:creationId xmlns:a16="http://schemas.microsoft.com/office/drawing/2014/main" id="{AAAE2272-A234-4953-B197-C9A6272DB825}"/>
                </a:ext>
              </a:extLst>
            </p:cNvPr>
            <p:cNvSpPr/>
            <p:nvPr/>
          </p:nvSpPr>
          <p:spPr>
            <a:xfrm>
              <a:off x="3687350" y="2170200"/>
              <a:ext cx="3600" cy="9175"/>
            </a:xfrm>
            <a:custGeom>
              <a:avLst/>
              <a:gdLst/>
              <a:ahLst/>
              <a:cxnLst/>
              <a:rect l="l" t="t" r="r" b="b"/>
              <a:pathLst>
                <a:path w="144" h="367" extrusionOk="0">
                  <a:moveTo>
                    <a:pt x="78" y="0"/>
                  </a:moveTo>
                  <a:cubicBezTo>
                    <a:pt x="72" y="0"/>
                    <a:pt x="66" y="6"/>
                    <a:pt x="60" y="18"/>
                  </a:cubicBezTo>
                  <a:cubicBezTo>
                    <a:pt x="13" y="54"/>
                    <a:pt x="13" y="101"/>
                    <a:pt x="13" y="173"/>
                  </a:cubicBezTo>
                  <a:cubicBezTo>
                    <a:pt x="13" y="232"/>
                    <a:pt x="1" y="280"/>
                    <a:pt x="36" y="339"/>
                  </a:cubicBezTo>
                  <a:cubicBezTo>
                    <a:pt x="48" y="357"/>
                    <a:pt x="63" y="366"/>
                    <a:pt x="78" y="366"/>
                  </a:cubicBezTo>
                  <a:cubicBezTo>
                    <a:pt x="93" y="366"/>
                    <a:pt x="108" y="357"/>
                    <a:pt x="120" y="339"/>
                  </a:cubicBezTo>
                  <a:cubicBezTo>
                    <a:pt x="144" y="280"/>
                    <a:pt x="144" y="232"/>
                    <a:pt x="144" y="173"/>
                  </a:cubicBezTo>
                  <a:cubicBezTo>
                    <a:pt x="144" y="113"/>
                    <a:pt x="144" y="77"/>
                    <a:pt x="96" y="18"/>
                  </a:cubicBezTo>
                  <a:cubicBezTo>
                    <a:pt x="90" y="6"/>
                    <a:pt x="84" y="0"/>
                    <a:pt x="7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15042;p52">
              <a:extLst>
                <a:ext uri="{FF2B5EF4-FFF2-40B4-BE49-F238E27FC236}">
                  <a16:creationId xmlns:a16="http://schemas.microsoft.com/office/drawing/2014/main" id="{B5555110-574C-4A33-872C-617CFF351AA6}"/>
                </a:ext>
              </a:extLst>
            </p:cNvPr>
            <p:cNvSpPr/>
            <p:nvPr/>
          </p:nvSpPr>
          <p:spPr>
            <a:xfrm>
              <a:off x="3699600" y="2199450"/>
              <a:ext cx="6225" cy="13275"/>
            </a:xfrm>
            <a:custGeom>
              <a:avLst/>
              <a:gdLst/>
              <a:ahLst/>
              <a:cxnLst/>
              <a:rect l="l" t="t" r="r" b="b"/>
              <a:pathLst>
                <a:path w="249" h="531" extrusionOk="0">
                  <a:moveTo>
                    <a:pt x="131" y="1"/>
                  </a:moveTo>
                  <a:cubicBezTo>
                    <a:pt x="67" y="1"/>
                    <a:pt x="1" y="54"/>
                    <a:pt x="23" y="134"/>
                  </a:cubicBezTo>
                  <a:cubicBezTo>
                    <a:pt x="58" y="217"/>
                    <a:pt x="70" y="300"/>
                    <a:pt x="70" y="396"/>
                  </a:cubicBezTo>
                  <a:cubicBezTo>
                    <a:pt x="70" y="449"/>
                    <a:pt x="99" y="530"/>
                    <a:pt x="156" y="530"/>
                  </a:cubicBezTo>
                  <a:cubicBezTo>
                    <a:pt x="162" y="530"/>
                    <a:pt x="170" y="529"/>
                    <a:pt x="177" y="527"/>
                  </a:cubicBezTo>
                  <a:cubicBezTo>
                    <a:pt x="249" y="503"/>
                    <a:pt x="249" y="408"/>
                    <a:pt x="249" y="348"/>
                  </a:cubicBezTo>
                  <a:cubicBezTo>
                    <a:pt x="249" y="253"/>
                    <a:pt x="249" y="169"/>
                    <a:pt x="225" y="74"/>
                  </a:cubicBezTo>
                  <a:cubicBezTo>
                    <a:pt x="211" y="23"/>
                    <a:pt x="171" y="1"/>
                    <a:pt x="1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15043;p52">
              <a:extLst>
                <a:ext uri="{FF2B5EF4-FFF2-40B4-BE49-F238E27FC236}">
                  <a16:creationId xmlns:a16="http://schemas.microsoft.com/office/drawing/2014/main" id="{5B40D525-CF14-4EF8-BE84-92552FE9972A}"/>
                </a:ext>
              </a:extLst>
            </p:cNvPr>
            <p:cNvSpPr/>
            <p:nvPr/>
          </p:nvSpPr>
          <p:spPr>
            <a:xfrm>
              <a:off x="3705550" y="2202200"/>
              <a:ext cx="7725" cy="7325"/>
            </a:xfrm>
            <a:custGeom>
              <a:avLst/>
              <a:gdLst/>
              <a:ahLst/>
              <a:cxnLst/>
              <a:rect l="l" t="t" r="r" b="b"/>
              <a:pathLst>
                <a:path w="309" h="293" extrusionOk="0">
                  <a:moveTo>
                    <a:pt x="103" y="1"/>
                  </a:moveTo>
                  <a:cubicBezTo>
                    <a:pt x="39" y="1"/>
                    <a:pt x="0" y="91"/>
                    <a:pt x="70" y="131"/>
                  </a:cubicBezTo>
                  <a:cubicBezTo>
                    <a:pt x="82" y="143"/>
                    <a:pt x="118" y="143"/>
                    <a:pt x="130" y="179"/>
                  </a:cubicBezTo>
                  <a:cubicBezTo>
                    <a:pt x="142" y="202"/>
                    <a:pt x="130" y="238"/>
                    <a:pt x="142" y="262"/>
                  </a:cubicBezTo>
                  <a:cubicBezTo>
                    <a:pt x="157" y="285"/>
                    <a:pt x="172" y="293"/>
                    <a:pt x="184" y="293"/>
                  </a:cubicBezTo>
                  <a:cubicBezTo>
                    <a:pt x="191" y="293"/>
                    <a:pt x="197" y="290"/>
                    <a:pt x="201" y="286"/>
                  </a:cubicBezTo>
                  <a:cubicBezTo>
                    <a:pt x="308" y="190"/>
                    <a:pt x="237" y="71"/>
                    <a:pt x="142" y="12"/>
                  </a:cubicBezTo>
                  <a:cubicBezTo>
                    <a:pt x="128" y="4"/>
                    <a:pt x="115" y="1"/>
                    <a:pt x="10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15044;p52">
              <a:extLst>
                <a:ext uri="{FF2B5EF4-FFF2-40B4-BE49-F238E27FC236}">
                  <a16:creationId xmlns:a16="http://schemas.microsoft.com/office/drawing/2014/main" id="{BB72A49F-639C-49EA-AD25-D2601C89DCCA}"/>
                </a:ext>
              </a:extLst>
            </p:cNvPr>
            <p:cNvSpPr/>
            <p:nvPr/>
          </p:nvSpPr>
          <p:spPr>
            <a:xfrm>
              <a:off x="3689725" y="2201250"/>
              <a:ext cx="7900" cy="11725"/>
            </a:xfrm>
            <a:custGeom>
              <a:avLst/>
              <a:gdLst/>
              <a:ahLst/>
              <a:cxnLst/>
              <a:rect l="l" t="t" r="r" b="b"/>
              <a:pathLst>
                <a:path w="316" h="469" extrusionOk="0">
                  <a:moveTo>
                    <a:pt x="118" y="1"/>
                  </a:moveTo>
                  <a:cubicBezTo>
                    <a:pt x="60" y="1"/>
                    <a:pt x="1" y="36"/>
                    <a:pt x="1" y="109"/>
                  </a:cubicBezTo>
                  <a:cubicBezTo>
                    <a:pt x="1" y="217"/>
                    <a:pt x="37" y="300"/>
                    <a:pt x="84" y="395"/>
                  </a:cubicBezTo>
                  <a:cubicBezTo>
                    <a:pt x="98" y="446"/>
                    <a:pt x="140" y="469"/>
                    <a:pt x="182" y="469"/>
                  </a:cubicBezTo>
                  <a:cubicBezTo>
                    <a:pt x="248" y="469"/>
                    <a:pt x="316" y="415"/>
                    <a:pt x="287" y="336"/>
                  </a:cubicBezTo>
                  <a:cubicBezTo>
                    <a:pt x="263" y="264"/>
                    <a:pt x="227" y="181"/>
                    <a:pt x="227" y="97"/>
                  </a:cubicBezTo>
                  <a:cubicBezTo>
                    <a:pt x="227" y="33"/>
                    <a:pt x="173" y="1"/>
                    <a:pt x="11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15045;p52">
              <a:extLst>
                <a:ext uri="{FF2B5EF4-FFF2-40B4-BE49-F238E27FC236}">
                  <a16:creationId xmlns:a16="http://schemas.microsoft.com/office/drawing/2014/main" id="{394497F5-D190-4895-8486-250B0B239499}"/>
                </a:ext>
              </a:extLst>
            </p:cNvPr>
            <p:cNvSpPr/>
            <p:nvPr/>
          </p:nvSpPr>
          <p:spPr>
            <a:xfrm>
              <a:off x="3689150" y="2203550"/>
              <a:ext cx="4475" cy="14075"/>
            </a:xfrm>
            <a:custGeom>
              <a:avLst/>
              <a:gdLst/>
              <a:ahLst/>
              <a:cxnLst/>
              <a:rect l="l" t="t" r="r" b="b"/>
              <a:pathLst>
                <a:path w="179" h="563" extrusionOk="0">
                  <a:moveTo>
                    <a:pt x="141" y="0"/>
                  </a:moveTo>
                  <a:cubicBezTo>
                    <a:pt x="135" y="0"/>
                    <a:pt x="131" y="2"/>
                    <a:pt x="131" y="5"/>
                  </a:cubicBezTo>
                  <a:cubicBezTo>
                    <a:pt x="107" y="113"/>
                    <a:pt x="83" y="208"/>
                    <a:pt x="60" y="315"/>
                  </a:cubicBezTo>
                  <a:cubicBezTo>
                    <a:pt x="48" y="386"/>
                    <a:pt x="0" y="482"/>
                    <a:pt x="24" y="553"/>
                  </a:cubicBezTo>
                  <a:cubicBezTo>
                    <a:pt x="24" y="559"/>
                    <a:pt x="33" y="562"/>
                    <a:pt x="43" y="562"/>
                  </a:cubicBezTo>
                  <a:cubicBezTo>
                    <a:pt x="54" y="562"/>
                    <a:pt x="66" y="559"/>
                    <a:pt x="72" y="553"/>
                  </a:cubicBezTo>
                  <a:cubicBezTo>
                    <a:pt x="119" y="482"/>
                    <a:pt x="119" y="386"/>
                    <a:pt x="131" y="303"/>
                  </a:cubicBezTo>
                  <a:cubicBezTo>
                    <a:pt x="143" y="196"/>
                    <a:pt x="155" y="113"/>
                    <a:pt x="179" y="5"/>
                  </a:cubicBezTo>
                  <a:cubicBezTo>
                    <a:pt x="171" y="5"/>
                    <a:pt x="152" y="0"/>
                    <a:pt x="14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5046;p52">
              <a:extLst>
                <a:ext uri="{FF2B5EF4-FFF2-40B4-BE49-F238E27FC236}">
                  <a16:creationId xmlns:a16="http://schemas.microsoft.com/office/drawing/2014/main" id="{BA44A31F-B882-4C7A-B3D4-1CF30EDA616D}"/>
                </a:ext>
              </a:extLst>
            </p:cNvPr>
            <p:cNvSpPr/>
            <p:nvPr/>
          </p:nvSpPr>
          <p:spPr>
            <a:xfrm>
              <a:off x="3708100" y="2203900"/>
              <a:ext cx="8150" cy="7100"/>
            </a:xfrm>
            <a:custGeom>
              <a:avLst/>
              <a:gdLst/>
              <a:ahLst/>
              <a:cxnLst/>
              <a:rect l="l" t="t" r="r" b="b"/>
              <a:pathLst>
                <a:path w="326" h="284" extrusionOk="0">
                  <a:moveTo>
                    <a:pt x="178" y="1"/>
                  </a:moveTo>
                  <a:cubicBezTo>
                    <a:pt x="91" y="1"/>
                    <a:pt x="1" y="104"/>
                    <a:pt x="87" y="182"/>
                  </a:cubicBezTo>
                  <a:cubicBezTo>
                    <a:pt x="123" y="194"/>
                    <a:pt x="123" y="230"/>
                    <a:pt x="135" y="253"/>
                  </a:cubicBezTo>
                  <a:cubicBezTo>
                    <a:pt x="156" y="274"/>
                    <a:pt x="179" y="284"/>
                    <a:pt x="202" y="284"/>
                  </a:cubicBezTo>
                  <a:cubicBezTo>
                    <a:pt x="230" y="284"/>
                    <a:pt x="258" y="268"/>
                    <a:pt x="278" y="242"/>
                  </a:cubicBezTo>
                  <a:cubicBezTo>
                    <a:pt x="326" y="182"/>
                    <a:pt x="302" y="111"/>
                    <a:pt x="266" y="51"/>
                  </a:cubicBezTo>
                  <a:cubicBezTo>
                    <a:pt x="243" y="15"/>
                    <a:pt x="211" y="1"/>
                    <a:pt x="1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5047;p52">
              <a:extLst>
                <a:ext uri="{FF2B5EF4-FFF2-40B4-BE49-F238E27FC236}">
                  <a16:creationId xmlns:a16="http://schemas.microsoft.com/office/drawing/2014/main" id="{F7728C0A-D86F-49C4-9B2A-987044FA84FB}"/>
                </a:ext>
              </a:extLst>
            </p:cNvPr>
            <p:cNvSpPr/>
            <p:nvPr/>
          </p:nvSpPr>
          <p:spPr>
            <a:xfrm>
              <a:off x="3716925" y="2202700"/>
              <a:ext cx="10050" cy="9925"/>
            </a:xfrm>
            <a:custGeom>
              <a:avLst/>
              <a:gdLst/>
              <a:ahLst/>
              <a:cxnLst/>
              <a:rect l="l" t="t" r="r" b="b"/>
              <a:pathLst>
                <a:path w="402" h="397" extrusionOk="0">
                  <a:moveTo>
                    <a:pt x="192" y="0"/>
                  </a:moveTo>
                  <a:cubicBezTo>
                    <a:pt x="91" y="0"/>
                    <a:pt x="0" y="127"/>
                    <a:pt x="92" y="218"/>
                  </a:cubicBezTo>
                  <a:cubicBezTo>
                    <a:pt x="127" y="242"/>
                    <a:pt x="139" y="266"/>
                    <a:pt x="151" y="290"/>
                  </a:cubicBezTo>
                  <a:cubicBezTo>
                    <a:pt x="163" y="337"/>
                    <a:pt x="187" y="361"/>
                    <a:pt x="223" y="385"/>
                  </a:cubicBezTo>
                  <a:cubicBezTo>
                    <a:pt x="223" y="385"/>
                    <a:pt x="282" y="397"/>
                    <a:pt x="270" y="397"/>
                  </a:cubicBezTo>
                  <a:lnTo>
                    <a:pt x="282" y="397"/>
                  </a:lnTo>
                  <a:cubicBezTo>
                    <a:pt x="306" y="397"/>
                    <a:pt x="318" y="385"/>
                    <a:pt x="342" y="385"/>
                  </a:cubicBezTo>
                  <a:cubicBezTo>
                    <a:pt x="389" y="349"/>
                    <a:pt x="401" y="290"/>
                    <a:pt x="401" y="242"/>
                  </a:cubicBezTo>
                  <a:cubicBezTo>
                    <a:pt x="389" y="159"/>
                    <a:pt x="330" y="99"/>
                    <a:pt x="282" y="39"/>
                  </a:cubicBezTo>
                  <a:cubicBezTo>
                    <a:pt x="254" y="12"/>
                    <a:pt x="223" y="0"/>
                    <a:pt x="19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5048;p52">
              <a:extLst>
                <a:ext uri="{FF2B5EF4-FFF2-40B4-BE49-F238E27FC236}">
                  <a16:creationId xmlns:a16="http://schemas.microsoft.com/office/drawing/2014/main" id="{52C5741E-4789-404A-A502-2DA4B03472DC}"/>
                </a:ext>
              </a:extLst>
            </p:cNvPr>
            <p:cNvSpPr/>
            <p:nvPr/>
          </p:nvSpPr>
          <p:spPr>
            <a:xfrm>
              <a:off x="3726975" y="2207400"/>
              <a:ext cx="6550" cy="7375"/>
            </a:xfrm>
            <a:custGeom>
              <a:avLst/>
              <a:gdLst/>
              <a:ahLst/>
              <a:cxnLst/>
              <a:rect l="l" t="t" r="r" b="b"/>
              <a:pathLst>
                <a:path w="262" h="295" extrusionOk="0">
                  <a:moveTo>
                    <a:pt x="110" y="1"/>
                  </a:moveTo>
                  <a:cubicBezTo>
                    <a:pt x="58" y="1"/>
                    <a:pt x="1" y="54"/>
                    <a:pt x="35" y="113"/>
                  </a:cubicBezTo>
                  <a:cubicBezTo>
                    <a:pt x="83" y="173"/>
                    <a:pt x="118" y="232"/>
                    <a:pt x="178" y="280"/>
                  </a:cubicBezTo>
                  <a:cubicBezTo>
                    <a:pt x="188" y="290"/>
                    <a:pt x="199" y="295"/>
                    <a:pt x="210" y="295"/>
                  </a:cubicBezTo>
                  <a:cubicBezTo>
                    <a:pt x="237" y="295"/>
                    <a:pt x="261" y="267"/>
                    <a:pt x="261" y="232"/>
                  </a:cubicBezTo>
                  <a:cubicBezTo>
                    <a:pt x="237" y="161"/>
                    <a:pt x="213" y="102"/>
                    <a:pt x="166" y="30"/>
                  </a:cubicBezTo>
                  <a:cubicBezTo>
                    <a:pt x="152" y="9"/>
                    <a:pt x="132" y="1"/>
                    <a:pt x="11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5049;p52">
              <a:extLst>
                <a:ext uri="{FF2B5EF4-FFF2-40B4-BE49-F238E27FC236}">
                  <a16:creationId xmlns:a16="http://schemas.microsoft.com/office/drawing/2014/main" id="{D865D589-19A1-4D6B-A668-7DD039ABB464}"/>
                </a:ext>
              </a:extLst>
            </p:cNvPr>
            <p:cNvSpPr/>
            <p:nvPr/>
          </p:nvSpPr>
          <p:spPr>
            <a:xfrm>
              <a:off x="3823000" y="2245900"/>
              <a:ext cx="8750" cy="24425"/>
            </a:xfrm>
            <a:custGeom>
              <a:avLst/>
              <a:gdLst/>
              <a:ahLst/>
              <a:cxnLst/>
              <a:rect l="l" t="t" r="r" b="b"/>
              <a:pathLst>
                <a:path w="350" h="977" extrusionOk="0">
                  <a:moveTo>
                    <a:pt x="49" y="1"/>
                  </a:moveTo>
                  <a:cubicBezTo>
                    <a:pt x="24" y="1"/>
                    <a:pt x="1" y="24"/>
                    <a:pt x="16" y="62"/>
                  </a:cubicBezTo>
                  <a:cubicBezTo>
                    <a:pt x="87" y="216"/>
                    <a:pt x="135" y="383"/>
                    <a:pt x="171" y="538"/>
                  </a:cubicBezTo>
                  <a:cubicBezTo>
                    <a:pt x="194" y="681"/>
                    <a:pt x="206" y="824"/>
                    <a:pt x="266" y="955"/>
                  </a:cubicBezTo>
                  <a:cubicBezTo>
                    <a:pt x="276" y="970"/>
                    <a:pt x="288" y="976"/>
                    <a:pt x="299" y="976"/>
                  </a:cubicBezTo>
                  <a:cubicBezTo>
                    <a:pt x="313" y="976"/>
                    <a:pt x="325" y="964"/>
                    <a:pt x="325" y="943"/>
                  </a:cubicBezTo>
                  <a:cubicBezTo>
                    <a:pt x="349" y="645"/>
                    <a:pt x="230" y="288"/>
                    <a:pt x="87" y="26"/>
                  </a:cubicBezTo>
                  <a:cubicBezTo>
                    <a:pt x="78" y="8"/>
                    <a:pt x="63" y="1"/>
                    <a:pt x="4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5050;p52">
              <a:extLst>
                <a:ext uri="{FF2B5EF4-FFF2-40B4-BE49-F238E27FC236}">
                  <a16:creationId xmlns:a16="http://schemas.microsoft.com/office/drawing/2014/main" id="{EDA6D296-96E4-4366-B18F-5D2C7A50CBB7}"/>
                </a:ext>
              </a:extLst>
            </p:cNvPr>
            <p:cNvSpPr/>
            <p:nvPr/>
          </p:nvSpPr>
          <p:spPr>
            <a:xfrm>
              <a:off x="3825775" y="2249175"/>
              <a:ext cx="7750" cy="25975"/>
            </a:xfrm>
            <a:custGeom>
              <a:avLst/>
              <a:gdLst/>
              <a:ahLst/>
              <a:cxnLst/>
              <a:rect l="l" t="t" r="r" b="b"/>
              <a:pathLst>
                <a:path w="310" h="1039" extrusionOk="0">
                  <a:moveTo>
                    <a:pt x="54" y="1"/>
                  </a:moveTo>
                  <a:cubicBezTo>
                    <a:pt x="26" y="1"/>
                    <a:pt x="0" y="19"/>
                    <a:pt x="0" y="50"/>
                  </a:cubicBezTo>
                  <a:cubicBezTo>
                    <a:pt x="12" y="228"/>
                    <a:pt x="36" y="395"/>
                    <a:pt x="71" y="574"/>
                  </a:cubicBezTo>
                  <a:cubicBezTo>
                    <a:pt x="95" y="728"/>
                    <a:pt x="95" y="907"/>
                    <a:pt x="202" y="1026"/>
                  </a:cubicBezTo>
                  <a:cubicBezTo>
                    <a:pt x="215" y="1035"/>
                    <a:pt x="228" y="1038"/>
                    <a:pt x="239" y="1038"/>
                  </a:cubicBezTo>
                  <a:cubicBezTo>
                    <a:pt x="259" y="1038"/>
                    <a:pt x="274" y="1025"/>
                    <a:pt x="274" y="1002"/>
                  </a:cubicBezTo>
                  <a:cubicBezTo>
                    <a:pt x="310" y="859"/>
                    <a:pt x="250" y="728"/>
                    <a:pt x="214" y="574"/>
                  </a:cubicBezTo>
                  <a:cubicBezTo>
                    <a:pt x="179" y="395"/>
                    <a:pt x="143" y="228"/>
                    <a:pt x="119" y="50"/>
                  </a:cubicBezTo>
                  <a:cubicBezTo>
                    <a:pt x="108" y="16"/>
                    <a:pt x="80" y="1"/>
                    <a:pt x="5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5051;p52">
              <a:extLst>
                <a:ext uri="{FF2B5EF4-FFF2-40B4-BE49-F238E27FC236}">
                  <a16:creationId xmlns:a16="http://schemas.microsoft.com/office/drawing/2014/main" id="{6DCE4500-DDD2-4A4A-982D-1B295E675025}"/>
                </a:ext>
              </a:extLst>
            </p:cNvPr>
            <p:cNvSpPr/>
            <p:nvPr/>
          </p:nvSpPr>
          <p:spPr>
            <a:xfrm>
              <a:off x="3816250" y="2236875"/>
              <a:ext cx="14600" cy="43650"/>
            </a:xfrm>
            <a:custGeom>
              <a:avLst/>
              <a:gdLst/>
              <a:ahLst/>
              <a:cxnLst/>
              <a:rect l="l" t="t" r="r" b="b"/>
              <a:pathLst>
                <a:path w="584" h="1746" extrusionOk="0">
                  <a:moveTo>
                    <a:pt x="113" y="1"/>
                  </a:moveTo>
                  <a:cubicBezTo>
                    <a:pt x="72" y="1"/>
                    <a:pt x="30" y="31"/>
                    <a:pt x="24" y="89"/>
                  </a:cubicBezTo>
                  <a:cubicBezTo>
                    <a:pt x="0" y="387"/>
                    <a:pt x="36" y="685"/>
                    <a:pt x="95" y="982"/>
                  </a:cubicBezTo>
                  <a:cubicBezTo>
                    <a:pt x="131" y="1232"/>
                    <a:pt x="131" y="1554"/>
                    <a:pt x="345" y="1720"/>
                  </a:cubicBezTo>
                  <a:cubicBezTo>
                    <a:pt x="362" y="1737"/>
                    <a:pt x="384" y="1746"/>
                    <a:pt x="404" y="1746"/>
                  </a:cubicBezTo>
                  <a:cubicBezTo>
                    <a:pt x="429" y="1746"/>
                    <a:pt x="452" y="1734"/>
                    <a:pt x="464" y="1709"/>
                  </a:cubicBezTo>
                  <a:cubicBezTo>
                    <a:pt x="583" y="1482"/>
                    <a:pt x="476" y="1232"/>
                    <a:pt x="429" y="1006"/>
                  </a:cubicBezTo>
                  <a:cubicBezTo>
                    <a:pt x="381" y="697"/>
                    <a:pt x="298" y="387"/>
                    <a:pt x="191" y="66"/>
                  </a:cubicBezTo>
                  <a:cubicBezTo>
                    <a:pt x="180" y="22"/>
                    <a:pt x="147" y="1"/>
                    <a:pt x="1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5052;p52">
              <a:extLst>
                <a:ext uri="{FF2B5EF4-FFF2-40B4-BE49-F238E27FC236}">
                  <a16:creationId xmlns:a16="http://schemas.microsoft.com/office/drawing/2014/main" id="{43977A8B-E2D1-4DF9-A74B-2CA6A3452ADE}"/>
                </a:ext>
              </a:extLst>
            </p:cNvPr>
            <p:cNvSpPr/>
            <p:nvPr/>
          </p:nvSpPr>
          <p:spPr>
            <a:xfrm>
              <a:off x="3810875" y="2243200"/>
              <a:ext cx="7475" cy="30325"/>
            </a:xfrm>
            <a:custGeom>
              <a:avLst/>
              <a:gdLst/>
              <a:ahLst/>
              <a:cxnLst/>
              <a:rect l="l" t="t" r="r" b="b"/>
              <a:pathLst>
                <a:path w="299" h="1213" extrusionOk="0">
                  <a:moveTo>
                    <a:pt x="80" y="0"/>
                  </a:moveTo>
                  <a:cubicBezTo>
                    <a:pt x="57" y="0"/>
                    <a:pt x="36" y="9"/>
                    <a:pt x="36" y="27"/>
                  </a:cubicBezTo>
                  <a:cubicBezTo>
                    <a:pt x="13" y="229"/>
                    <a:pt x="1" y="432"/>
                    <a:pt x="25" y="634"/>
                  </a:cubicBezTo>
                  <a:cubicBezTo>
                    <a:pt x="36" y="813"/>
                    <a:pt x="36" y="1027"/>
                    <a:pt x="132" y="1182"/>
                  </a:cubicBezTo>
                  <a:cubicBezTo>
                    <a:pt x="142" y="1203"/>
                    <a:pt x="164" y="1212"/>
                    <a:pt x="186" y="1212"/>
                  </a:cubicBezTo>
                  <a:cubicBezTo>
                    <a:pt x="215" y="1212"/>
                    <a:pt x="244" y="1197"/>
                    <a:pt x="251" y="1170"/>
                  </a:cubicBezTo>
                  <a:cubicBezTo>
                    <a:pt x="298" y="1003"/>
                    <a:pt x="251" y="825"/>
                    <a:pt x="239" y="646"/>
                  </a:cubicBezTo>
                  <a:cubicBezTo>
                    <a:pt x="203" y="444"/>
                    <a:pt x="156" y="229"/>
                    <a:pt x="132" y="27"/>
                  </a:cubicBezTo>
                  <a:cubicBezTo>
                    <a:pt x="126" y="9"/>
                    <a:pt x="102" y="0"/>
                    <a:pt x="8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5053;p52">
              <a:extLst>
                <a:ext uri="{FF2B5EF4-FFF2-40B4-BE49-F238E27FC236}">
                  <a16:creationId xmlns:a16="http://schemas.microsoft.com/office/drawing/2014/main" id="{5B86EE4A-16EA-4975-A69C-ECC9BAF5D8AC}"/>
                </a:ext>
              </a:extLst>
            </p:cNvPr>
            <p:cNvSpPr/>
            <p:nvPr/>
          </p:nvSpPr>
          <p:spPr>
            <a:xfrm>
              <a:off x="3800750" y="2255550"/>
              <a:ext cx="9550" cy="22700"/>
            </a:xfrm>
            <a:custGeom>
              <a:avLst/>
              <a:gdLst/>
              <a:ahLst/>
              <a:cxnLst/>
              <a:rect l="l" t="t" r="r" b="b"/>
              <a:pathLst>
                <a:path w="382" h="908" extrusionOk="0">
                  <a:moveTo>
                    <a:pt x="120" y="0"/>
                  </a:moveTo>
                  <a:cubicBezTo>
                    <a:pt x="114" y="0"/>
                    <a:pt x="108" y="3"/>
                    <a:pt x="108" y="9"/>
                  </a:cubicBezTo>
                  <a:cubicBezTo>
                    <a:pt x="49" y="176"/>
                    <a:pt x="25" y="319"/>
                    <a:pt x="13" y="497"/>
                  </a:cubicBezTo>
                  <a:cubicBezTo>
                    <a:pt x="1" y="652"/>
                    <a:pt x="1" y="771"/>
                    <a:pt x="108" y="890"/>
                  </a:cubicBezTo>
                  <a:cubicBezTo>
                    <a:pt x="114" y="902"/>
                    <a:pt x="132" y="908"/>
                    <a:pt x="151" y="908"/>
                  </a:cubicBezTo>
                  <a:cubicBezTo>
                    <a:pt x="171" y="908"/>
                    <a:pt x="191" y="902"/>
                    <a:pt x="203" y="890"/>
                  </a:cubicBezTo>
                  <a:cubicBezTo>
                    <a:pt x="382" y="652"/>
                    <a:pt x="227" y="247"/>
                    <a:pt x="132" y="9"/>
                  </a:cubicBezTo>
                  <a:cubicBezTo>
                    <a:pt x="132" y="3"/>
                    <a:pt x="126" y="0"/>
                    <a:pt x="1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5054;p52">
              <a:extLst>
                <a:ext uri="{FF2B5EF4-FFF2-40B4-BE49-F238E27FC236}">
                  <a16:creationId xmlns:a16="http://schemas.microsoft.com/office/drawing/2014/main" id="{6C649E1B-DC33-4350-B386-166F99DFEB2D}"/>
                </a:ext>
              </a:extLst>
            </p:cNvPr>
            <p:cNvSpPr/>
            <p:nvPr/>
          </p:nvSpPr>
          <p:spPr>
            <a:xfrm>
              <a:off x="3790350" y="2264200"/>
              <a:ext cx="6200" cy="9900"/>
            </a:xfrm>
            <a:custGeom>
              <a:avLst/>
              <a:gdLst/>
              <a:ahLst/>
              <a:cxnLst/>
              <a:rect l="l" t="t" r="r" b="b"/>
              <a:pathLst>
                <a:path w="248" h="396" extrusionOk="0">
                  <a:moveTo>
                    <a:pt x="219" y="0"/>
                  </a:moveTo>
                  <a:cubicBezTo>
                    <a:pt x="214" y="0"/>
                    <a:pt x="208" y="3"/>
                    <a:pt x="203" y="8"/>
                  </a:cubicBezTo>
                  <a:cubicBezTo>
                    <a:pt x="107" y="80"/>
                    <a:pt x="0" y="258"/>
                    <a:pt x="72" y="377"/>
                  </a:cubicBezTo>
                  <a:cubicBezTo>
                    <a:pt x="78" y="389"/>
                    <a:pt x="92" y="395"/>
                    <a:pt x="107" y="395"/>
                  </a:cubicBezTo>
                  <a:cubicBezTo>
                    <a:pt x="122" y="395"/>
                    <a:pt x="137" y="389"/>
                    <a:pt x="143" y="377"/>
                  </a:cubicBezTo>
                  <a:cubicBezTo>
                    <a:pt x="203" y="282"/>
                    <a:pt x="179" y="151"/>
                    <a:pt x="238" y="44"/>
                  </a:cubicBezTo>
                  <a:cubicBezTo>
                    <a:pt x="247" y="26"/>
                    <a:pt x="236" y="0"/>
                    <a:pt x="21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5055;p52">
              <a:extLst>
                <a:ext uri="{FF2B5EF4-FFF2-40B4-BE49-F238E27FC236}">
                  <a16:creationId xmlns:a16="http://schemas.microsoft.com/office/drawing/2014/main" id="{CBAF8DB7-AD59-48DB-950E-50B45F376340}"/>
                </a:ext>
              </a:extLst>
            </p:cNvPr>
            <p:cNvSpPr/>
            <p:nvPr/>
          </p:nvSpPr>
          <p:spPr>
            <a:xfrm>
              <a:off x="3804325" y="2274075"/>
              <a:ext cx="4200" cy="7975"/>
            </a:xfrm>
            <a:custGeom>
              <a:avLst/>
              <a:gdLst/>
              <a:ahLst/>
              <a:cxnLst/>
              <a:rect l="l" t="t" r="r" b="b"/>
              <a:pathLst>
                <a:path w="168" h="319" extrusionOk="0">
                  <a:moveTo>
                    <a:pt x="90" y="0"/>
                  </a:moveTo>
                  <a:cubicBezTo>
                    <a:pt x="57" y="0"/>
                    <a:pt x="25" y="18"/>
                    <a:pt x="25" y="54"/>
                  </a:cubicBezTo>
                  <a:cubicBezTo>
                    <a:pt x="25" y="149"/>
                    <a:pt x="1" y="221"/>
                    <a:pt x="48" y="292"/>
                  </a:cubicBezTo>
                  <a:cubicBezTo>
                    <a:pt x="54" y="310"/>
                    <a:pt x="69" y="319"/>
                    <a:pt x="84" y="319"/>
                  </a:cubicBezTo>
                  <a:cubicBezTo>
                    <a:pt x="99" y="319"/>
                    <a:pt x="114" y="310"/>
                    <a:pt x="120" y="292"/>
                  </a:cubicBezTo>
                  <a:cubicBezTo>
                    <a:pt x="167" y="221"/>
                    <a:pt x="156" y="149"/>
                    <a:pt x="156" y="54"/>
                  </a:cubicBezTo>
                  <a:cubicBezTo>
                    <a:pt x="156" y="18"/>
                    <a:pt x="123" y="0"/>
                    <a:pt x="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5056;p52">
              <a:extLst>
                <a:ext uri="{FF2B5EF4-FFF2-40B4-BE49-F238E27FC236}">
                  <a16:creationId xmlns:a16="http://schemas.microsoft.com/office/drawing/2014/main" id="{8B4B1437-AF4A-4764-A5FF-F04C281273E6}"/>
                </a:ext>
              </a:extLst>
            </p:cNvPr>
            <p:cNvSpPr/>
            <p:nvPr/>
          </p:nvSpPr>
          <p:spPr>
            <a:xfrm>
              <a:off x="3819675" y="2273375"/>
              <a:ext cx="9675" cy="9825"/>
            </a:xfrm>
            <a:custGeom>
              <a:avLst/>
              <a:gdLst/>
              <a:ahLst/>
              <a:cxnLst/>
              <a:rect l="l" t="t" r="r" b="b"/>
              <a:pathLst>
                <a:path w="387" h="393" extrusionOk="0">
                  <a:moveTo>
                    <a:pt x="128" y="0"/>
                  </a:moveTo>
                  <a:cubicBezTo>
                    <a:pt x="59" y="0"/>
                    <a:pt x="0" y="85"/>
                    <a:pt x="65" y="141"/>
                  </a:cubicBezTo>
                  <a:cubicBezTo>
                    <a:pt x="137" y="213"/>
                    <a:pt x="208" y="320"/>
                    <a:pt x="304" y="380"/>
                  </a:cubicBezTo>
                  <a:cubicBezTo>
                    <a:pt x="312" y="388"/>
                    <a:pt x="322" y="392"/>
                    <a:pt x="331" y="392"/>
                  </a:cubicBezTo>
                  <a:cubicBezTo>
                    <a:pt x="360" y="392"/>
                    <a:pt x="387" y="356"/>
                    <a:pt x="387" y="320"/>
                  </a:cubicBezTo>
                  <a:cubicBezTo>
                    <a:pt x="363" y="201"/>
                    <a:pt x="256" y="118"/>
                    <a:pt x="185" y="22"/>
                  </a:cubicBezTo>
                  <a:cubicBezTo>
                    <a:pt x="166" y="7"/>
                    <a:pt x="147" y="0"/>
                    <a:pt x="12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5057;p52">
              <a:extLst>
                <a:ext uri="{FF2B5EF4-FFF2-40B4-BE49-F238E27FC236}">
                  <a16:creationId xmlns:a16="http://schemas.microsoft.com/office/drawing/2014/main" id="{CE83BB09-70A7-4968-BDDE-1F7DEF053F1A}"/>
                </a:ext>
              </a:extLst>
            </p:cNvPr>
            <p:cNvSpPr/>
            <p:nvPr/>
          </p:nvSpPr>
          <p:spPr>
            <a:xfrm>
              <a:off x="3830275" y="2279875"/>
              <a:ext cx="9500" cy="7475"/>
            </a:xfrm>
            <a:custGeom>
              <a:avLst/>
              <a:gdLst/>
              <a:ahLst/>
              <a:cxnLst/>
              <a:rect l="l" t="t" r="r" b="b"/>
              <a:pathLst>
                <a:path w="380" h="299" extrusionOk="0">
                  <a:moveTo>
                    <a:pt x="113" y="1"/>
                  </a:moveTo>
                  <a:cubicBezTo>
                    <a:pt x="46" y="1"/>
                    <a:pt x="0" y="79"/>
                    <a:pt x="70" y="131"/>
                  </a:cubicBezTo>
                  <a:cubicBezTo>
                    <a:pt x="118" y="179"/>
                    <a:pt x="153" y="227"/>
                    <a:pt x="213" y="274"/>
                  </a:cubicBezTo>
                  <a:cubicBezTo>
                    <a:pt x="261" y="298"/>
                    <a:pt x="308" y="298"/>
                    <a:pt x="356" y="298"/>
                  </a:cubicBezTo>
                  <a:cubicBezTo>
                    <a:pt x="380" y="298"/>
                    <a:pt x="380" y="251"/>
                    <a:pt x="380" y="239"/>
                  </a:cubicBezTo>
                  <a:cubicBezTo>
                    <a:pt x="368" y="191"/>
                    <a:pt x="356" y="167"/>
                    <a:pt x="308" y="131"/>
                  </a:cubicBezTo>
                  <a:cubicBezTo>
                    <a:pt x="261" y="108"/>
                    <a:pt x="237" y="60"/>
                    <a:pt x="189" y="36"/>
                  </a:cubicBezTo>
                  <a:cubicBezTo>
                    <a:pt x="164" y="11"/>
                    <a:pt x="137" y="1"/>
                    <a:pt x="1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5058;p52">
              <a:extLst>
                <a:ext uri="{FF2B5EF4-FFF2-40B4-BE49-F238E27FC236}">
                  <a16:creationId xmlns:a16="http://schemas.microsoft.com/office/drawing/2014/main" id="{84F2BB34-F971-4C92-9934-CCE81B92C070}"/>
                </a:ext>
              </a:extLst>
            </p:cNvPr>
            <p:cNvSpPr/>
            <p:nvPr/>
          </p:nvSpPr>
          <p:spPr>
            <a:xfrm>
              <a:off x="3842825" y="2279625"/>
              <a:ext cx="12125" cy="10400"/>
            </a:xfrm>
            <a:custGeom>
              <a:avLst/>
              <a:gdLst/>
              <a:ahLst/>
              <a:cxnLst/>
              <a:rect l="l" t="t" r="r" b="b"/>
              <a:pathLst>
                <a:path w="485" h="416" extrusionOk="0">
                  <a:moveTo>
                    <a:pt x="130" y="0"/>
                  </a:moveTo>
                  <a:cubicBezTo>
                    <a:pt x="61" y="0"/>
                    <a:pt x="0" y="86"/>
                    <a:pt x="56" y="141"/>
                  </a:cubicBezTo>
                  <a:cubicBezTo>
                    <a:pt x="116" y="201"/>
                    <a:pt x="175" y="249"/>
                    <a:pt x="235" y="308"/>
                  </a:cubicBezTo>
                  <a:lnTo>
                    <a:pt x="306" y="380"/>
                  </a:lnTo>
                  <a:cubicBezTo>
                    <a:pt x="342" y="415"/>
                    <a:pt x="390" y="415"/>
                    <a:pt x="425" y="415"/>
                  </a:cubicBezTo>
                  <a:cubicBezTo>
                    <a:pt x="461" y="415"/>
                    <a:pt x="485" y="403"/>
                    <a:pt x="485" y="356"/>
                  </a:cubicBezTo>
                  <a:cubicBezTo>
                    <a:pt x="485" y="320"/>
                    <a:pt x="473" y="284"/>
                    <a:pt x="461" y="249"/>
                  </a:cubicBezTo>
                  <a:cubicBezTo>
                    <a:pt x="449" y="225"/>
                    <a:pt x="402" y="189"/>
                    <a:pt x="366" y="177"/>
                  </a:cubicBezTo>
                  <a:cubicBezTo>
                    <a:pt x="306" y="130"/>
                    <a:pt x="247" y="70"/>
                    <a:pt x="187" y="22"/>
                  </a:cubicBezTo>
                  <a:cubicBezTo>
                    <a:pt x="169" y="7"/>
                    <a:pt x="149" y="0"/>
                    <a:pt x="13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5059;p52">
              <a:extLst>
                <a:ext uri="{FF2B5EF4-FFF2-40B4-BE49-F238E27FC236}">
                  <a16:creationId xmlns:a16="http://schemas.microsoft.com/office/drawing/2014/main" id="{B0A1804E-9B5C-4EA0-933D-FD3F5B4572BF}"/>
                </a:ext>
              </a:extLst>
            </p:cNvPr>
            <p:cNvSpPr/>
            <p:nvPr/>
          </p:nvSpPr>
          <p:spPr>
            <a:xfrm>
              <a:off x="3774575" y="2274025"/>
              <a:ext cx="5975" cy="8550"/>
            </a:xfrm>
            <a:custGeom>
              <a:avLst/>
              <a:gdLst/>
              <a:ahLst/>
              <a:cxnLst/>
              <a:rect l="l" t="t" r="r" b="b"/>
              <a:pathLst>
                <a:path w="239" h="342" extrusionOk="0">
                  <a:moveTo>
                    <a:pt x="131" y="1"/>
                  </a:moveTo>
                  <a:cubicBezTo>
                    <a:pt x="108" y="1"/>
                    <a:pt x="89" y="16"/>
                    <a:pt x="84" y="44"/>
                  </a:cubicBezTo>
                  <a:cubicBezTo>
                    <a:pt x="60" y="92"/>
                    <a:pt x="36" y="127"/>
                    <a:pt x="24" y="175"/>
                  </a:cubicBezTo>
                  <a:cubicBezTo>
                    <a:pt x="0" y="223"/>
                    <a:pt x="24" y="270"/>
                    <a:pt x="48" y="306"/>
                  </a:cubicBezTo>
                  <a:cubicBezTo>
                    <a:pt x="60" y="342"/>
                    <a:pt x="84" y="342"/>
                    <a:pt x="107" y="342"/>
                  </a:cubicBezTo>
                  <a:cubicBezTo>
                    <a:pt x="167" y="318"/>
                    <a:pt x="214" y="294"/>
                    <a:pt x="226" y="234"/>
                  </a:cubicBezTo>
                  <a:cubicBezTo>
                    <a:pt x="238" y="175"/>
                    <a:pt x="214" y="115"/>
                    <a:pt x="203" y="56"/>
                  </a:cubicBezTo>
                  <a:cubicBezTo>
                    <a:pt x="184" y="19"/>
                    <a:pt x="155" y="1"/>
                    <a:pt x="1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5060;p52">
              <a:extLst>
                <a:ext uri="{FF2B5EF4-FFF2-40B4-BE49-F238E27FC236}">
                  <a16:creationId xmlns:a16="http://schemas.microsoft.com/office/drawing/2014/main" id="{B4C556EB-FB11-4804-A4D9-D14C691AE379}"/>
                </a:ext>
              </a:extLst>
            </p:cNvPr>
            <p:cNvSpPr/>
            <p:nvPr/>
          </p:nvSpPr>
          <p:spPr>
            <a:xfrm>
              <a:off x="3766825" y="2281800"/>
              <a:ext cx="4350" cy="4350"/>
            </a:xfrm>
            <a:custGeom>
              <a:avLst/>
              <a:gdLst/>
              <a:ahLst/>
              <a:cxnLst/>
              <a:rect l="l" t="t" r="r" b="b"/>
              <a:pathLst>
                <a:path w="174" h="174" extrusionOk="0">
                  <a:moveTo>
                    <a:pt x="85" y="1"/>
                  </a:moveTo>
                  <a:cubicBezTo>
                    <a:pt x="42" y="1"/>
                    <a:pt x="1" y="31"/>
                    <a:pt x="13" y="90"/>
                  </a:cubicBezTo>
                  <a:cubicBezTo>
                    <a:pt x="36" y="138"/>
                    <a:pt x="36" y="174"/>
                    <a:pt x="96" y="174"/>
                  </a:cubicBezTo>
                  <a:cubicBezTo>
                    <a:pt x="132" y="174"/>
                    <a:pt x="155" y="114"/>
                    <a:pt x="167" y="90"/>
                  </a:cubicBezTo>
                  <a:cubicBezTo>
                    <a:pt x="173" y="31"/>
                    <a:pt x="129" y="1"/>
                    <a:pt x="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5061;p52">
              <a:extLst>
                <a:ext uri="{FF2B5EF4-FFF2-40B4-BE49-F238E27FC236}">
                  <a16:creationId xmlns:a16="http://schemas.microsoft.com/office/drawing/2014/main" id="{CFE34B42-485C-4B91-93DF-B8D0086E7CF7}"/>
                </a:ext>
              </a:extLst>
            </p:cNvPr>
            <p:cNvSpPr/>
            <p:nvPr/>
          </p:nvSpPr>
          <p:spPr>
            <a:xfrm>
              <a:off x="3757600" y="2275400"/>
              <a:ext cx="4500" cy="9125"/>
            </a:xfrm>
            <a:custGeom>
              <a:avLst/>
              <a:gdLst/>
              <a:ahLst/>
              <a:cxnLst/>
              <a:rect l="l" t="t" r="r" b="b"/>
              <a:pathLst>
                <a:path w="180" h="365" extrusionOk="0">
                  <a:moveTo>
                    <a:pt x="96" y="1"/>
                  </a:moveTo>
                  <a:cubicBezTo>
                    <a:pt x="54" y="1"/>
                    <a:pt x="12" y="25"/>
                    <a:pt x="12" y="72"/>
                  </a:cubicBezTo>
                  <a:cubicBezTo>
                    <a:pt x="12" y="168"/>
                    <a:pt x="1" y="275"/>
                    <a:pt x="60" y="346"/>
                  </a:cubicBezTo>
                  <a:cubicBezTo>
                    <a:pt x="66" y="358"/>
                    <a:pt x="81" y="364"/>
                    <a:pt x="96" y="364"/>
                  </a:cubicBezTo>
                  <a:cubicBezTo>
                    <a:pt x="111" y="364"/>
                    <a:pt x="126" y="358"/>
                    <a:pt x="131" y="346"/>
                  </a:cubicBezTo>
                  <a:cubicBezTo>
                    <a:pt x="179" y="275"/>
                    <a:pt x="167" y="168"/>
                    <a:pt x="179" y="72"/>
                  </a:cubicBezTo>
                  <a:cubicBezTo>
                    <a:pt x="179" y="25"/>
                    <a:pt x="137" y="1"/>
                    <a:pt x="9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5062;p52">
              <a:extLst>
                <a:ext uri="{FF2B5EF4-FFF2-40B4-BE49-F238E27FC236}">
                  <a16:creationId xmlns:a16="http://schemas.microsoft.com/office/drawing/2014/main" id="{5FBC253C-7DB7-47C0-9E5A-BA24E06A2663}"/>
                </a:ext>
              </a:extLst>
            </p:cNvPr>
            <p:cNvSpPr/>
            <p:nvPr/>
          </p:nvSpPr>
          <p:spPr>
            <a:xfrm>
              <a:off x="3752250" y="2277200"/>
              <a:ext cx="2700" cy="10800"/>
            </a:xfrm>
            <a:custGeom>
              <a:avLst/>
              <a:gdLst/>
              <a:ahLst/>
              <a:cxnLst/>
              <a:rect l="l" t="t" r="r" b="b"/>
              <a:pathLst>
                <a:path w="108" h="432" extrusionOk="0">
                  <a:moveTo>
                    <a:pt x="61" y="0"/>
                  </a:moveTo>
                  <a:cubicBezTo>
                    <a:pt x="42" y="0"/>
                    <a:pt x="24" y="12"/>
                    <a:pt x="24" y="36"/>
                  </a:cubicBezTo>
                  <a:lnTo>
                    <a:pt x="24" y="227"/>
                  </a:lnTo>
                  <a:cubicBezTo>
                    <a:pt x="24" y="286"/>
                    <a:pt x="0" y="346"/>
                    <a:pt x="36" y="405"/>
                  </a:cubicBezTo>
                  <a:cubicBezTo>
                    <a:pt x="42" y="423"/>
                    <a:pt x="54" y="432"/>
                    <a:pt x="66" y="432"/>
                  </a:cubicBezTo>
                  <a:cubicBezTo>
                    <a:pt x="78" y="432"/>
                    <a:pt x="89" y="423"/>
                    <a:pt x="95" y="405"/>
                  </a:cubicBezTo>
                  <a:cubicBezTo>
                    <a:pt x="107" y="358"/>
                    <a:pt x="107" y="286"/>
                    <a:pt x="107" y="227"/>
                  </a:cubicBezTo>
                  <a:lnTo>
                    <a:pt x="107" y="36"/>
                  </a:lnTo>
                  <a:cubicBezTo>
                    <a:pt x="101" y="12"/>
                    <a:pt x="81" y="0"/>
                    <a:pt x="6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5063;p52">
              <a:extLst>
                <a:ext uri="{FF2B5EF4-FFF2-40B4-BE49-F238E27FC236}">
                  <a16:creationId xmlns:a16="http://schemas.microsoft.com/office/drawing/2014/main" id="{0BC26751-B6D2-47B9-89E2-0DDC3144D979}"/>
                </a:ext>
              </a:extLst>
            </p:cNvPr>
            <p:cNvSpPr/>
            <p:nvPr/>
          </p:nvSpPr>
          <p:spPr>
            <a:xfrm>
              <a:off x="3746150" y="2278300"/>
              <a:ext cx="4175" cy="6425"/>
            </a:xfrm>
            <a:custGeom>
              <a:avLst/>
              <a:gdLst/>
              <a:ahLst/>
              <a:cxnLst/>
              <a:rect l="l" t="t" r="r" b="b"/>
              <a:pathLst>
                <a:path w="167" h="257" extrusionOk="0">
                  <a:moveTo>
                    <a:pt x="83" y="1"/>
                  </a:moveTo>
                  <a:cubicBezTo>
                    <a:pt x="42" y="1"/>
                    <a:pt x="0" y="22"/>
                    <a:pt x="6" y="63"/>
                  </a:cubicBezTo>
                  <a:cubicBezTo>
                    <a:pt x="6" y="111"/>
                    <a:pt x="30" y="159"/>
                    <a:pt x="30" y="194"/>
                  </a:cubicBezTo>
                  <a:cubicBezTo>
                    <a:pt x="36" y="236"/>
                    <a:pt x="66" y="257"/>
                    <a:pt x="94" y="257"/>
                  </a:cubicBezTo>
                  <a:cubicBezTo>
                    <a:pt x="122" y="257"/>
                    <a:pt x="149" y="236"/>
                    <a:pt x="149" y="194"/>
                  </a:cubicBezTo>
                  <a:cubicBezTo>
                    <a:pt x="149" y="147"/>
                    <a:pt x="161" y="111"/>
                    <a:pt x="161" y="63"/>
                  </a:cubicBezTo>
                  <a:cubicBezTo>
                    <a:pt x="167" y="22"/>
                    <a:pt x="125" y="1"/>
                    <a:pt x="8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5064;p52">
              <a:extLst>
                <a:ext uri="{FF2B5EF4-FFF2-40B4-BE49-F238E27FC236}">
                  <a16:creationId xmlns:a16="http://schemas.microsoft.com/office/drawing/2014/main" id="{CE70CDBA-BEE4-4ABA-8524-B266E2B4AB36}"/>
                </a:ext>
              </a:extLst>
            </p:cNvPr>
            <p:cNvSpPr/>
            <p:nvPr/>
          </p:nvSpPr>
          <p:spPr>
            <a:xfrm>
              <a:off x="4073425" y="2461450"/>
              <a:ext cx="2700" cy="8875"/>
            </a:xfrm>
            <a:custGeom>
              <a:avLst/>
              <a:gdLst/>
              <a:ahLst/>
              <a:cxnLst/>
              <a:rect l="l" t="t" r="r" b="b"/>
              <a:pathLst>
                <a:path w="108" h="355" extrusionOk="0">
                  <a:moveTo>
                    <a:pt x="48" y="0"/>
                  </a:moveTo>
                  <a:lnTo>
                    <a:pt x="0" y="96"/>
                  </a:lnTo>
                  <a:lnTo>
                    <a:pt x="0" y="179"/>
                  </a:lnTo>
                  <a:cubicBezTo>
                    <a:pt x="0" y="238"/>
                    <a:pt x="0" y="286"/>
                    <a:pt x="36" y="346"/>
                  </a:cubicBezTo>
                  <a:cubicBezTo>
                    <a:pt x="42" y="352"/>
                    <a:pt x="51" y="354"/>
                    <a:pt x="58" y="354"/>
                  </a:cubicBezTo>
                  <a:cubicBezTo>
                    <a:pt x="66" y="354"/>
                    <a:pt x="71" y="352"/>
                    <a:pt x="71" y="346"/>
                  </a:cubicBezTo>
                  <a:cubicBezTo>
                    <a:pt x="107" y="286"/>
                    <a:pt x="107" y="238"/>
                    <a:pt x="107" y="179"/>
                  </a:cubicBezTo>
                  <a:lnTo>
                    <a:pt x="107" y="96"/>
                  </a:lnTo>
                  <a:cubicBezTo>
                    <a:pt x="107" y="60"/>
                    <a:pt x="71" y="36"/>
                    <a:pt x="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5065;p52">
              <a:extLst>
                <a:ext uri="{FF2B5EF4-FFF2-40B4-BE49-F238E27FC236}">
                  <a16:creationId xmlns:a16="http://schemas.microsoft.com/office/drawing/2014/main" id="{CED1397D-772F-49C4-9E14-0750934772D6}"/>
                </a:ext>
              </a:extLst>
            </p:cNvPr>
            <p:cNvSpPr/>
            <p:nvPr/>
          </p:nvSpPr>
          <p:spPr>
            <a:xfrm>
              <a:off x="4062925" y="2452900"/>
              <a:ext cx="8725" cy="25775"/>
            </a:xfrm>
            <a:custGeom>
              <a:avLst/>
              <a:gdLst/>
              <a:ahLst/>
              <a:cxnLst/>
              <a:rect l="l" t="t" r="r" b="b"/>
              <a:pathLst>
                <a:path w="349" h="1031" extrusionOk="0">
                  <a:moveTo>
                    <a:pt x="90" y="0"/>
                  </a:moveTo>
                  <a:cubicBezTo>
                    <a:pt x="47" y="0"/>
                    <a:pt x="0" y="32"/>
                    <a:pt x="15" y="92"/>
                  </a:cubicBezTo>
                  <a:cubicBezTo>
                    <a:pt x="75" y="259"/>
                    <a:pt x="110" y="438"/>
                    <a:pt x="134" y="592"/>
                  </a:cubicBezTo>
                  <a:cubicBezTo>
                    <a:pt x="146" y="747"/>
                    <a:pt x="146" y="890"/>
                    <a:pt x="230" y="1009"/>
                  </a:cubicBezTo>
                  <a:cubicBezTo>
                    <a:pt x="235" y="1024"/>
                    <a:pt x="246" y="1031"/>
                    <a:pt x="258" y="1031"/>
                  </a:cubicBezTo>
                  <a:cubicBezTo>
                    <a:pt x="275" y="1031"/>
                    <a:pt x="294" y="1018"/>
                    <a:pt x="301" y="997"/>
                  </a:cubicBezTo>
                  <a:cubicBezTo>
                    <a:pt x="349" y="854"/>
                    <a:pt x="313" y="699"/>
                    <a:pt x="289" y="557"/>
                  </a:cubicBezTo>
                  <a:cubicBezTo>
                    <a:pt x="253" y="378"/>
                    <a:pt x="206" y="211"/>
                    <a:pt x="146" y="33"/>
                  </a:cubicBezTo>
                  <a:cubicBezTo>
                    <a:pt x="137" y="11"/>
                    <a:pt x="114" y="0"/>
                    <a:pt x="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5066;p52">
              <a:extLst>
                <a:ext uri="{FF2B5EF4-FFF2-40B4-BE49-F238E27FC236}">
                  <a16:creationId xmlns:a16="http://schemas.microsoft.com/office/drawing/2014/main" id="{D7665B98-7873-4776-A7C7-0C7B79BD0B50}"/>
                </a:ext>
              </a:extLst>
            </p:cNvPr>
            <p:cNvSpPr/>
            <p:nvPr/>
          </p:nvSpPr>
          <p:spPr>
            <a:xfrm>
              <a:off x="4054375" y="2446850"/>
              <a:ext cx="7150" cy="19225"/>
            </a:xfrm>
            <a:custGeom>
              <a:avLst/>
              <a:gdLst/>
              <a:ahLst/>
              <a:cxnLst/>
              <a:rect l="l" t="t" r="r" b="b"/>
              <a:pathLst>
                <a:path w="286" h="769" extrusionOk="0">
                  <a:moveTo>
                    <a:pt x="140" y="1"/>
                  </a:moveTo>
                  <a:cubicBezTo>
                    <a:pt x="116" y="1"/>
                    <a:pt x="95" y="13"/>
                    <a:pt x="95" y="37"/>
                  </a:cubicBezTo>
                  <a:cubicBezTo>
                    <a:pt x="60" y="168"/>
                    <a:pt x="36" y="287"/>
                    <a:pt x="36" y="418"/>
                  </a:cubicBezTo>
                  <a:cubicBezTo>
                    <a:pt x="36" y="537"/>
                    <a:pt x="0" y="656"/>
                    <a:pt x="95" y="751"/>
                  </a:cubicBezTo>
                  <a:cubicBezTo>
                    <a:pt x="107" y="763"/>
                    <a:pt x="125" y="769"/>
                    <a:pt x="144" y="769"/>
                  </a:cubicBezTo>
                  <a:cubicBezTo>
                    <a:pt x="164" y="769"/>
                    <a:pt x="185" y="763"/>
                    <a:pt x="202" y="751"/>
                  </a:cubicBezTo>
                  <a:cubicBezTo>
                    <a:pt x="286" y="656"/>
                    <a:pt x="262" y="537"/>
                    <a:pt x="262" y="418"/>
                  </a:cubicBezTo>
                  <a:cubicBezTo>
                    <a:pt x="262" y="287"/>
                    <a:pt x="226" y="168"/>
                    <a:pt x="202" y="37"/>
                  </a:cubicBezTo>
                  <a:cubicBezTo>
                    <a:pt x="191" y="13"/>
                    <a:pt x="164" y="1"/>
                    <a:pt x="1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5067;p52">
              <a:extLst>
                <a:ext uri="{FF2B5EF4-FFF2-40B4-BE49-F238E27FC236}">
                  <a16:creationId xmlns:a16="http://schemas.microsoft.com/office/drawing/2014/main" id="{4A71FA43-72CE-49EF-9F77-192D2BEF5016}"/>
                </a:ext>
              </a:extLst>
            </p:cNvPr>
            <p:cNvSpPr/>
            <p:nvPr/>
          </p:nvSpPr>
          <p:spPr>
            <a:xfrm>
              <a:off x="4049000" y="2440300"/>
              <a:ext cx="5400" cy="22575"/>
            </a:xfrm>
            <a:custGeom>
              <a:avLst/>
              <a:gdLst/>
              <a:ahLst/>
              <a:cxnLst/>
              <a:rect l="l" t="t" r="r" b="b"/>
              <a:pathLst>
                <a:path w="216" h="903" extrusionOk="0">
                  <a:moveTo>
                    <a:pt x="66" y="1"/>
                  </a:moveTo>
                  <a:cubicBezTo>
                    <a:pt x="32" y="1"/>
                    <a:pt x="1" y="22"/>
                    <a:pt x="1" y="72"/>
                  </a:cubicBezTo>
                  <a:cubicBezTo>
                    <a:pt x="1" y="227"/>
                    <a:pt x="1" y="370"/>
                    <a:pt x="13" y="501"/>
                  </a:cubicBezTo>
                  <a:cubicBezTo>
                    <a:pt x="13" y="644"/>
                    <a:pt x="13" y="763"/>
                    <a:pt x="72" y="882"/>
                  </a:cubicBezTo>
                  <a:cubicBezTo>
                    <a:pt x="77" y="896"/>
                    <a:pt x="89" y="903"/>
                    <a:pt x="103" y="903"/>
                  </a:cubicBezTo>
                  <a:cubicBezTo>
                    <a:pt x="124" y="903"/>
                    <a:pt x="148" y="887"/>
                    <a:pt x="156" y="858"/>
                  </a:cubicBezTo>
                  <a:cubicBezTo>
                    <a:pt x="215" y="727"/>
                    <a:pt x="191" y="608"/>
                    <a:pt x="167" y="477"/>
                  </a:cubicBezTo>
                  <a:cubicBezTo>
                    <a:pt x="156" y="346"/>
                    <a:pt x="144" y="203"/>
                    <a:pt x="144" y="72"/>
                  </a:cubicBezTo>
                  <a:cubicBezTo>
                    <a:pt x="144" y="28"/>
                    <a:pt x="103" y="1"/>
                    <a:pt x="6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5068;p52">
              <a:extLst>
                <a:ext uri="{FF2B5EF4-FFF2-40B4-BE49-F238E27FC236}">
                  <a16:creationId xmlns:a16="http://schemas.microsoft.com/office/drawing/2014/main" id="{BA9172C8-D400-4783-B1E4-803D683465F6}"/>
                </a:ext>
              </a:extLst>
            </p:cNvPr>
            <p:cNvSpPr/>
            <p:nvPr/>
          </p:nvSpPr>
          <p:spPr>
            <a:xfrm>
              <a:off x="4040075" y="2442250"/>
              <a:ext cx="3600" cy="12750"/>
            </a:xfrm>
            <a:custGeom>
              <a:avLst/>
              <a:gdLst/>
              <a:ahLst/>
              <a:cxnLst/>
              <a:rect l="l" t="t" r="r" b="b"/>
              <a:pathLst>
                <a:path w="144" h="510" extrusionOk="0">
                  <a:moveTo>
                    <a:pt x="72" y="0"/>
                  </a:moveTo>
                  <a:cubicBezTo>
                    <a:pt x="42" y="0"/>
                    <a:pt x="12" y="18"/>
                    <a:pt x="12" y="54"/>
                  </a:cubicBezTo>
                  <a:cubicBezTo>
                    <a:pt x="12" y="209"/>
                    <a:pt x="1" y="352"/>
                    <a:pt x="36" y="483"/>
                  </a:cubicBezTo>
                  <a:cubicBezTo>
                    <a:pt x="48" y="500"/>
                    <a:pt x="60" y="509"/>
                    <a:pt x="70" y="509"/>
                  </a:cubicBezTo>
                  <a:cubicBezTo>
                    <a:pt x="81" y="509"/>
                    <a:pt x="90" y="500"/>
                    <a:pt x="96" y="483"/>
                  </a:cubicBezTo>
                  <a:cubicBezTo>
                    <a:pt x="143" y="340"/>
                    <a:pt x="132" y="209"/>
                    <a:pt x="132" y="54"/>
                  </a:cubicBezTo>
                  <a:cubicBezTo>
                    <a:pt x="132" y="18"/>
                    <a:pt x="102" y="0"/>
                    <a:pt x="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15069;p52">
              <a:extLst>
                <a:ext uri="{FF2B5EF4-FFF2-40B4-BE49-F238E27FC236}">
                  <a16:creationId xmlns:a16="http://schemas.microsoft.com/office/drawing/2014/main" id="{CDCF51DC-995E-4F1D-A4C8-63F5E75639EA}"/>
                </a:ext>
              </a:extLst>
            </p:cNvPr>
            <p:cNvSpPr/>
            <p:nvPr/>
          </p:nvSpPr>
          <p:spPr>
            <a:xfrm>
              <a:off x="4031150" y="2442700"/>
              <a:ext cx="6275" cy="15350"/>
            </a:xfrm>
            <a:custGeom>
              <a:avLst/>
              <a:gdLst/>
              <a:ahLst/>
              <a:cxnLst/>
              <a:rect l="l" t="t" r="r" b="b"/>
              <a:pathLst>
                <a:path w="251" h="614" extrusionOk="0">
                  <a:moveTo>
                    <a:pt x="112" y="0"/>
                  </a:moveTo>
                  <a:cubicBezTo>
                    <a:pt x="54" y="0"/>
                    <a:pt x="0" y="36"/>
                    <a:pt x="0" y="107"/>
                  </a:cubicBezTo>
                  <a:lnTo>
                    <a:pt x="0" y="393"/>
                  </a:lnTo>
                  <a:cubicBezTo>
                    <a:pt x="0" y="488"/>
                    <a:pt x="12" y="560"/>
                    <a:pt x="84" y="595"/>
                  </a:cubicBezTo>
                  <a:cubicBezTo>
                    <a:pt x="90" y="607"/>
                    <a:pt x="105" y="613"/>
                    <a:pt x="119" y="613"/>
                  </a:cubicBezTo>
                  <a:cubicBezTo>
                    <a:pt x="134" y="613"/>
                    <a:pt x="149" y="607"/>
                    <a:pt x="155" y="595"/>
                  </a:cubicBezTo>
                  <a:cubicBezTo>
                    <a:pt x="238" y="548"/>
                    <a:pt x="250" y="476"/>
                    <a:pt x="250" y="393"/>
                  </a:cubicBezTo>
                  <a:lnTo>
                    <a:pt x="250" y="107"/>
                  </a:lnTo>
                  <a:cubicBezTo>
                    <a:pt x="233" y="36"/>
                    <a:pt x="170" y="0"/>
                    <a:pt x="1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15070;p52">
              <a:extLst>
                <a:ext uri="{FF2B5EF4-FFF2-40B4-BE49-F238E27FC236}">
                  <a16:creationId xmlns:a16="http://schemas.microsoft.com/office/drawing/2014/main" id="{D45BAF2E-02DB-4B05-8C21-134BB7F54585}"/>
                </a:ext>
              </a:extLst>
            </p:cNvPr>
            <p:cNvSpPr/>
            <p:nvPr/>
          </p:nvSpPr>
          <p:spPr>
            <a:xfrm>
              <a:off x="4020125" y="2441875"/>
              <a:ext cx="5550" cy="18175"/>
            </a:xfrm>
            <a:custGeom>
              <a:avLst/>
              <a:gdLst/>
              <a:ahLst/>
              <a:cxnLst/>
              <a:rect l="l" t="t" r="r" b="b"/>
              <a:pathLst>
                <a:path w="222" h="727" extrusionOk="0">
                  <a:moveTo>
                    <a:pt x="112" y="0"/>
                  </a:moveTo>
                  <a:cubicBezTo>
                    <a:pt x="57" y="0"/>
                    <a:pt x="1" y="39"/>
                    <a:pt x="1" y="117"/>
                  </a:cubicBezTo>
                  <a:lnTo>
                    <a:pt x="1" y="426"/>
                  </a:lnTo>
                  <a:cubicBezTo>
                    <a:pt x="1" y="521"/>
                    <a:pt x="1" y="605"/>
                    <a:pt x="48" y="700"/>
                  </a:cubicBezTo>
                  <a:cubicBezTo>
                    <a:pt x="66" y="718"/>
                    <a:pt x="90" y="727"/>
                    <a:pt x="112" y="727"/>
                  </a:cubicBezTo>
                  <a:cubicBezTo>
                    <a:pt x="135" y="727"/>
                    <a:pt x="156" y="718"/>
                    <a:pt x="168" y="700"/>
                  </a:cubicBezTo>
                  <a:cubicBezTo>
                    <a:pt x="215" y="605"/>
                    <a:pt x="215" y="533"/>
                    <a:pt x="215" y="426"/>
                  </a:cubicBezTo>
                  <a:lnTo>
                    <a:pt x="215" y="117"/>
                  </a:lnTo>
                  <a:cubicBezTo>
                    <a:pt x="221" y="39"/>
                    <a:pt x="168" y="0"/>
                    <a:pt x="1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15071;p52">
              <a:extLst>
                <a:ext uri="{FF2B5EF4-FFF2-40B4-BE49-F238E27FC236}">
                  <a16:creationId xmlns:a16="http://schemas.microsoft.com/office/drawing/2014/main" id="{63442DFF-9528-4E4A-A5E0-01482ABE8960}"/>
                </a:ext>
              </a:extLst>
            </p:cNvPr>
            <p:cNvSpPr/>
            <p:nvPr/>
          </p:nvSpPr>
          <p:spPr>
            <a:xfrm>
              <a:off x="4019250" y="2475275"/>
              <a:ext cx="3575" cy="8000"/>
            </a:xfrm>
            <a:custGeom>
              <a:avLst/>
              <a:gdLst/>
              <a:ahLst/>
              <a:cxnLst/>
              <a:rect l="l" t="t" r="r" b="b"/>
              <a:pathLst>
                <a:path w="143" h="320" extrusionOk="0">
                  <a:moveTo>
                    <a:pt x="76" y="1"/>
                  </a:moveTo>
                  <a:cubicBezTo>
                    <a:pt x="45" y="1"/>
                    <a:pt x="12" y="19"/>
                    <a:pt x="12" y="54"/>
                  </a:cubicBezTo>
                  <a:cubicBezTo>
                    <a:pt x="12" y="150"/>
                    <a:pt x="0" y="221"/>
                    <a:pt x="36" y="293"/>
                  </a:cubicBezTo>
                  <a:cubicBezTo>
                    <a:pt x="48" y="310"/>
                    <a:pt x="60" y="319"/>
                    <a:pt x="70" y="319"/>
                  </a:cubicBezTo>
                  <a:cubicBezTo>
                    <a:pt x="80" y="319"/>
                    <a:pt x="89" y="310"/>
                    <a:pt x="95" y="293"/>
                  </a:cubicBezTo>
                  <a:cubicBezTo>
                    <a:pt x="143" y="221"/>
                    <a:pt x="131" y="150"/>
                    <a:pt x="131" y="54"/>
                  </a:cubicBezTo>
                  <a:cubicBezTo>
                    <a:pt x="137" y="19"/>
                    <a:pt x="107" y="1"/>
                    <a:pt x="7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15072;p52">
              <a:extLst>
                <a:ext uri="{FF2B5EF4-FFF2-40B4-BE49-F238E27FC236}">
                  <a16:creationId xmlns:a16="http://schemas.microsoft.com/office/drawing/2014/main" id="{996C3474-7768-4881-8FE1-A0820BE9C526}"/>
                </a:ext>
              </a:extLst>
            </p:cNvPr>
            <p:cNvSpPr/>
            <p:nvPr/>
          </p:nvSpPr>
          <p:spPr>
            <a:xfrm>
              <a:off x="4030550" y="2475875"/>
              <a:ext cx="4800" cy="4575"/>
            </a:xfrm>
            <a:custGeom>
              <a:avLst/>
              <a:gdLst/>
              <a:ahLst/>
              <a:cxnLst/>
              <a:rect l="l" t="t" r="r" b="b"/>
              <a:pathLst>
                <a:path w="192" h="183" extrusionOk="0">
                  <a:moveTo>
                    <a:pt x="96" y="1"/>
                  </a:moveTo>
                  <a:cubicBezTo>
                    <a:pt x="48" y="1"/>
                    <a:pt x="1" y="30"/>
                    <a:pt x="24" y="90"/>
                  </a:cubicBezTo>
                  <a:cubicBezTo>
                    <a:pt x="36" y="126"/>
                    <a:pt x="36" y="150"/>
                    <a:pt x="60" y="173"/>
                  </a:cubicBezTo>
                  <a:cubicBezTo>
                    <a:pt x="72" y="179"/>
                    <a:pt x="84" y="182"/>
                    <a:pt x="94" y="182"/>
                  </a:cubicBezTo>
                  <a:cubicBezTo>
                    <a:pt x="105" y="182"/>
                    <a:pt x="114" y="179"/>
                    <a:pt x="120" y="173"/>
                  </a:cubicBezTo>
                  <a:cubicBezTo>
                    <a:pt x="143" y="138"/>
                    <a:pt x="155" y="126"/>
                    <a:pt x="167" y="90"/>
                  </a:cubicBezTo>
                  <a:cubicBezTo>
                    <a:pt x="191" y="30"/>
                    <a:pt x="143" y="1"/>
                    <a:pt x="9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5073;p52">
              <a:extLst>
                <a:ext uri="{FF2B5EF4-FFF2-40B4-BE49-F238E27FC236}">
                  <a16:creationId xmlns:a16="http://schemas.microsoft.com/office/drawing/2014/main" id="{6D22C9A8-E195-4BE1-A56D-EC0447439E97}"/>
                </a:ext>
              </a:extLst>
            </p:cNvPr>
            <p:cNvSpPr/>
            <p:nvPr/>
          </p:nvSpPr>
          <p:spPr>
            <a:xfrm>
              <a:off x="4098400" y="2485825"/>
              <a:ext cx="13425" cy="24150"/>
            </a:xfrm>
            <a:custGeom>
              <a:avLst/>
              <a:gdLst/>
              <a:ahLst/>
              <a:cxnLst/>
              <a:rect l="l" t="t" r="r" b="b"/>
              <a:pathLst>
                <a:path w="537" h="966" extrusionOk="0">
                  <a:moveTo>
                    <a:pt x="106" y="0"/>
                  </a:moveTo>
                  <a:cubicBezTo>
                    <a:pt x="54" y="0"/>
                    <a:pt x="1" y="52"/>
                    <a:pt x="25" y="109"/>
                  </a:cubicBezTo>
                  <a:cubicBezTo>
                    <a:pt x="85" y="264"/>
                    <a:pt x="144" y="406"/>
                    <a:pt x="180" y="561"/>
                  </a:cubicBezTo>
                  <a:cubicBezTo>
                    <a:pt x="204" y="692"/>
                    <a:pt x="227" y="811"/>
                    <a:pt x="287" y="930"/>
                  </a:cubicBezTo>
                  <a:cubicBezTo>
                    <a:pt x="293" y="954"/>
                    <a:pt x="314" y="966"/>
                    <a:pt x="338" y="966"/>
                  </a:cubicBezTo>
                  <a:cubicBezTo>
                    <a:pt x="361" y="966"/>
                    <a:pt x="388" y="954"/>
                    <a:pt x="406" y="930"/>
                  </a:cubicBezTo>
                  <a:cubicBezTo>
                    <a:pt x="537" y="633"/>
                    <a:pt x="323" y="275"/>
                    <a:pt x="168" y="37"/>
                  </a:cubicBezTo>
                  <a:cubicBezTo>
                    <a:pt x="153" y="11"/>
                    <a:pt x="130" y="0"/>
                    <a:pt x="1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5074;p52">
              <a:extLst>
                <a:ext uri="{FF2B5EF4-FFF2-40B4-BE49-F238E27FC236}">
                  <a16:creationId xmlns:a16="http://schemas.microsoft.com/office/drawing/2014/main" id="{E5CFA4B8-1E9F-4108-A31C-A4B5BAB54975}"/>
                </a:ext>
              </a:extLst>
            </p:cNvPr>
            <p:cNvSpPr/>
            <p:nvPr/>
          </p:nvSpPr>
          <p:spPr>
            <a:xfrm>
              <a:off x="4093125" y="2487600"/>
              <a:ext cx="10075" cy="28450"/>
            </a:xfrm>
            <a:custGeom>
              <a:avLst/>
              <a:gdLst/>
              <a:ahLst/>
              <a:cxnLst/>
              <a:rect l="l" t="t" r="r" b="b"/>
              <a:pathLst>
                <a:path w="403" h="1138" extrusionOk="0">
                  <a:moveTo>
                    <a:pt x="101" y="0"/>
                  </a:moveTo>
                  <a:cubicBezTo>
                    <a:pt x="47" y="0"/>
                    <a:pt x="0" y="40"/>
                    <a:pt x="22" y="97"/>
                  </a:cubicBezTo>
                  <a:cubicBezTo>
                    <a:pt x="105" y="431"/>
                    <a:pt x="93" y="788"/>
                    <a:pt x="224" y="1097"/>
                  </a:cubicBezTo>
                  <a:cubicBezTo>
                    <a:pt x="230" y="1123"/>
                    <a:pt x="260" y="1138"/>
                    <a:pt x="288" y="1138"/>
                  </a:cubicBezTo>
                  <a:cubicBezTo>
                    <a:pt x="313" y="1138"/>
                    <a:pt x="338" y="1126"/>
                    <a:pt x="343" y="1097"/>
                  </a:cubicBezTo>
                  <a:cubicBezTo>
                    <a:pt x="403" y="740"/>
                    <a:pt x="319" y="395"/>
                    <a:pt x="200" y="62"/>
                  </a:cubicBezTo>
                  <a:cubicBezTo>
                    <a:pt x="176" y="18"/>
                    <a:pt x="137" y="0"/>
                    <a:pt x="10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5075;p52">
              <a:extLst>
                <a:ext uri="{FF2B5EF4-FFF2-40B4-BE49-F238E27FC236}">
                  <a16:creationId xmlns:a16="http://schemas.microsoft.com/office/drawing/2014/main" id="{824839F9-6790-4BC9-8040-DA66B30AC00E}"/>
                </a:ext>
              </a:extLst>
            </p:cNvPr>
            <p:cNvSpPr/>
            <p:nvPr/>
          </p:nvSpPr>
          <p:spPr>
            <a:xfrm>
              <a:off x="4086500" y="2496575"/>
              <a:ext cx="5700" cy="19800"/>
            </a:xfrm>
            <a:custGeom>
              <a:avLst/>
              <a:gdLst/>
              <a:ahLst/>
              <a:cxnLst/>
              <a:rect l="l" t="t" r="r" b="b"/>
              <a:pathLst>
                <a:path w="228" h="792" extrusionOk="0">
                  <a:moveTo>
                    <a:pt x="72" y="0"/>
                  </a:moveTo>
                  <a:cubicBezTo>
                    <a:pt x="43" y="0"/>
                    <a:pt x="13" y="24"/>
                    <a:pt x="13" y="72"/>
                  </a:cubicBezTo>
                  <a:lnTo>
                    <a:pt x="13" y="441"/>
                  </a:lnTo>
                  <a:cubicBezTo>
                    <a:pt x="13" y="548"/>
                    <a:pt x="1" y="679"/>
                    <a:pt x="60" y="774"/>
                  </a:cubicBezTo>
                  <a:cubicBezTo>
                    <a:pt x="72" y="786"/>
                    <a:pt x="90" y="792"/>
                    <a:pt x="107" y="792"/>
                  </a:cubicBezTo>
                  <a:cubicBezTo>
                    <a:pt x="123" y="792"/>
                    <a:pt x="138" y="786"/>
                    <a:pt x="144" y="774"/>
                  </a:cubicBezTo>
                  <a:cubicBezTo>
                    <a:pt x="227" y="667"/>
                    <a:pt x="180" y="548"/>
                    <a:pt x="156" y="441"/>
                  </a:cubicBezTo>
                  <a:cubicBezTo>
                    <a:pt x="144" y="322"/>
                    <a:pt x="132" y="191"/>
                    <a:pt x="132" y="72"/>
                  </a:cubicBezTo>
                  <a:cubicBezTo>
                    <a:pt x="132" y="24"/>
                    <a:pt x="102" y="0"/>
                    <a:pt x="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5076;p52">
              <a:extLst>
                <a:ext uri="{FF2B5EF4-FFF2-40B4-BE49-F238E27FC236}">
                  <a16:creationId xmlns:a16="http://schemas.microsoft.com/office/drawing/2014/main" id="{6A184988-6D3A-4CBF-8740-146A162C29C0}"/>
                </a:ext>
              </a:extLst>
            </p:cNvPr>
            <p:cNvSpPr/>
            <p:nvPr/>
          </p:nvSpPr>
          <p:spPr>
            <a:xfrm>
              <a:off x="4076100" y="2504600"/>
              <a:ext cx="4775" cy="16100"/>
            </a:xfrm>
            <a:custGeom>
              <a:avLst/>
              <a:gdLst/>
              <a:ahLst/>
              <a:cxnLst/>
              <a:rect l="l" t="t" r="r" b="b"/>
              <a:pathLst>
                <a:path w="191" h="644" extrusionOk="0">
                  <a:moveTo>
                    <a:pt x="95" y="1"/>
                  </a:moveTo>
                  <a:cubicBezTo>
                    <a:pt x="54" y="1"/>
                    <a:pt x="12" y="24"/>
                    <a:pt x="12" y="72"/>
                  </a:cubicBezTo>
                  <a:lnTo>
                    <a:pt x="12" y="358"/>
                  </a:lnTo>
                  <a:cubicBezTo>
                    <a:pt x="12" y="453"/>
                    <a:pt x="0" y="525"/>
                    <a:pt x="48" y="608"/>
                  </a:cubicBezTo>
                  <a:cubicBezTo>
                    <a:pt x="60" y="632"/>
                    <a:pt x="81" y="644"/>
                    <a:pt x="100" y="644"/>
                  </a:cubicBezTo>
                  <a:cubicBezTo>
                    <a:pt x="119" y="644"/>
                    <a:pt x="137" y="632"/>
                    <a:pt x="143" y="608"/>
                  </a:cubicBezTo>
                  <a:cubicBezTo>
                    <a:pt x="191" y="536"/>
                    <a:pt x="179" y="453"/>
                    <a:pt x="179" y="358"/>
                  </a:cubicBezTo>
                  <a:lnTo>
                    <a:pt x="179" y="72"/>
                  </a:lnTo>
                  <a:cubicBezTo>
                    <a:pt x="179" y="24"/>
                    <a:pt x="137" y="1"/>
                    <a:pt x="9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5077;p52">
              <a:extLst>
                <a:ext uri="{FF2B5EF4-FFF2-40B4-BE49-F238E27FC236}">
                  <a16:creationId xmlns:a16="http://schemas.microsoft.com/office/drawing/2014/main" id="{5F35E590-DED7-427C-93F6-D9BAE4DD132F}"/>
                </a:ext>
              </a:extLst>
            </p:cNvPr>
            <p:cNvSpPr/>
            <p:nvPr/>
          </p:nvSpPr>
          <p:spPr>
            <a:xfrm>
              <a:off x="4065075" y="2511675"/>
              <a:ext cx="5675" cy="9450"/>
            </a:xfrm>
            <a:custGeom>
              <a:avLst/>
              <a:gdLst/>
              <a:ahLst/>
              <a:cxnLst/>
              <a:rect l="l" t="t" r="r" b="b"/>
              <a:pathLst>
                <a:path w="227" h="378" extrusionOk="0">
                  <a:moveTo>
                    <a:pt x="142" y="0"/>
                  </a:moveTo>
                  <a:cubicBezTo>
                    <a:pt x="123" y="0"/>
                    <a:pt x="108" y="9"/>
                    <a:pt x="108" y="27"/>
                  </a:cubicBezTo>
                  <a:cubicBezTo>
                    <a:pt x="84" y="146"/>
                    <a:pt x="1" y="230"/>
                    <a:pt x="36" y="349"/>
                  </a:cubicBezTo>
                  <a:cubicBezTo>
                    <a:pt x="43" y="368"/>
                    <a:pt x="60" y="377"/>
                    <a:pt x="79" y="377"/>
                  </a:cubicBezTo>
                  <a:cubicBezTo>
                    <a:pt x="94" y="377"/>
                    <a:pt x="109" y="371"/>
                    <a:pt x="120" y="361"/>
                  </a:cubicBezTo>
                  <a:cubicBezTo>
                    <a:pt x="227" y="265"/>
                    <a:pt x="227" y="146"/>
                    <a:pt x="203" y="27"/>
                  </a:cubicBezTo>
                  <a:cubicBezTo>
                    <a:pt x="185" y="9"/>
                    <a:pt x="161" y="0"/>
                    <a:pt x="1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5078;p52">
              <a:extLst>
                <a:ext uri="{FF2B5EF4-FFF2-40B4-BE49-F238E27FC236}">
                  <a16:creationId xmlns:a16="http://schemas.microsoft.com/office/drawing/2014/main" id="{4FF10F95-D1CB-4183-A145-25DDE27908A9}"/>
                </a:ext>
              </a:extLst>
            </p:cNvPr>
            <p:cNvSpPr/>
            <p:nvPr/>
          </p:nvSpPr>
          <p:spPr>
            <a:xfrm>
              <a:off x="4049600" y="2515550"/>
              <a:ext cx="5825" cy="9375"/>
            </a:xfrm>
            <a:custGeom>
              <a:avLst/>
              <a:gdLst/>
              <a:ahLst/>
              <a:cxnLst/>
              <a:rect l="l" t="t" r="r" b="b"/>
              <a:pathLst>
                <a:path w="233" h="375" extrusionOk="0">
                  <a:moveTo>
                    <a:pt x="120" y="0"/>
                  </a:moveTo>
                  <a:cubicBezTo>
                    <a:pt x="63" y="0"/>
                    <a:pt x="6" y="33"/>
                    <a:pt x="12" y="98"/>
                  </a:cubicBezTo>
                  <a:lnTo>
                    <a:pt x="12" y="206"/>
                  </a:lnTo>
                  <a:cubicBezTo>
                    <a:pt x="1" y="253"/>
                    <a:pt x="1" y="277"/>
                    <a:pt x="1" y="325"/>
                  </a:cubicBezTo>
                  <a:cubicBezTo>
                    <a:pt x="1" y="345"/>
                    <a:pt x="27" y="375"/>
                    <a:pt x="50" y="375"/>
                  </a:cubicBezTo>
                  <a:cubicBezTo>
                    <a:pt x="53" y="375"/>
                    <a:pt x="57" y="374"/>
                    <a:pt x="60" y="372"/>
                  </a:cubicBezTo>
                  <a:cubicBezTo>
                    <a:pt x="191" y="337"/>
                    <a:pt x="227" y="218"/>
                    <a:pt x="227" y="98"/>
                  </a:cubicBezTo>
                  <a:cubicBezTo>
                    <a:pt x="233" y="33"/>
                    <a:pt x="176" y="0"/>
                    <a:pt x="1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5079;p52">
              <a:extLst>
                <a:ext uri="{FF2B5EF4-FFF2-40B4-BE49-F238E27FC236}">
                  <a16:creationId xmlns:a16="http://schemas.microsoft.com/office/drawing/2014/main" id="{14921BD6-960C-427B-A997-4CDDD7BC5666}"/>
                </a:ext>
              </a:extLst>
            </p:cNvPr>
            <p:cNvSpPr/>
            <p:nvPr/>
          </p:nvSpPr>
          <p:spPr>
            <a:xfrm>
              <a:off x="4034125" y="2504750"/>
              <a:ext cx="7275" cy="7025"/>
            </a:xfrm>
            <a:custGeom>
              <a:avLst/>
              <a:gdLst/>
              <a:ahLst/>
              <a:cxnLst/>
              <a:rect l="l" t="t" r="r" b="b"/>
              <a:pathLst>
                <a:path w="291" h="281" extrusionOk="0">
                  <a:moveTo>
                    <a:pt x="120" y="1"/>
                  </a:moveTo>
                  <a:cubicBezTo>
                    <a:pt x="89" y="1"/>
                    <a:pt x="58" y="16"/>
                    <a:pt x="36" y="54"/>
                  </a:cubicBezTo>
                  <a:cubicBezTo>
                    <a:pt x="12" y="114"/>
                    <a:pt x="0" y="173"/>
                    <a:pt x="0" y="233"/>
                  </a:cubicBezTo>
                  <a:cubicBezTo>
                    <a:pt x="0" y="269"/>
                    <a:pt x="24" y="280"/>
                    <a:pt x="60" y="280"/>
                  </a:cubicBezTo>
                  <a:cubicBezTo>
                    <a:pt x="131" y="280"/>
                    <a:pt x="155" y="221"/>
                    <a:pt x="203" y="185"/>
                  </a:cubicBezTo>
                  <a:cubicBezTo>
                    <a:pt x="290" y="115"/>
                    <a:pt x="205" y="1"/>
                    <a:pt x="12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5080;p52">
              <a:extLst>
                <a:ext uri="{FF2B5EF4-FFF2-40B4-BE49-F238E27FC236}">
                  <a16:creationId xmlns:a16="http://schemas.microsoft.com/office/drawing/2014/main" id="{01E5CDDA-C295-4446-955A-FC92D7259600}"/>
                </a:ext>
              </a:extLst>
            </p:cNvPr>
            <p:cNvSpPr/>
            <p:nvPr/>
          </p:nvSpPr>
          <p:spPr>
            <a:xfrm>
              <a:off x="4024300" y="2496350"/>
              <a:ext cx="4775" cy="9250"/>
            </a:xfrm>
            <a:custGeom>
              <a:avLst/>
              <a:gdLst/>
              <a:ahLst/>
              <a:cxnLst/>
              <a:rect l="l" t="t" r="r" b="b"/>
              <a:pathLst>
                <a:path w="191" h="370" extrusionOk="0">
                  <a:moveTo>
                    <a:pt x="91" y="0"/>
                  </a:moveTo>
                  <a:cubicBezTo>
                    <a:pt x="48" y="0"/>
                    <a:pt x="6" y="27"/>
                    <a:pt x="12" y="81"/>
                  </a:cubicBezTo>
                  <a:cubicBezTo>
                    <a:pt x="12" y="188"/>
                    <a:pt x="1" y="271"/>
                    <a:pt x="60" y="343"/>
                  </a:cubicBezTo>
                  <a:cubicBezTo>
                    <a:pt x="66" y="360"/>
                    <a:pt x="81" y="369"/>
                    <a:pt x="96" y="369"/>
                  </a:cubicBezTo>
                  <a:cubicBezTo>
                    <a:pt x="111" y="369"/>
                    <a:pt x="126" y="360"/>
                    <a:pt x="131" y="343"/>
                  </a:cubicBezTo>
                  <a:cubicBezTo>
                    <a:pt x="191" y="259"/>
                    <a:pt x="179" y="164"/>
                    <a:pt x="179" y="81"/>
                  </a:cubicBezTo>
                  <a:cubicBezTo>
                    <a:pt x="179" y="27"/>
                    <a:pt x="134" y="0"/>
                    <a:pt x="9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5081;p52">
              <a:extLst>
                <a:ext uri="{FF2B5EF4-FFF2-40B4-BE49-F238E27FC236}">
                  <a16:creationId xmlns:a16="http://schemas.microsoft.com/office/drawing/2014/main" id="{52FCFD9F-5079-4B3A-AD78-7B5A9837ECE0}"/>
                </a:ext>
              </a:extLst>
            </p:cNvPr>
            <p:cNvSpPr/>
            <p:nvPr/>
          </p:nvSpPr>
          <p:spPr>
            <a:xfrm>
              <a:off x="4011200" y="2495300"/>
              <a:ext cx="19975" cy="22425"/>
            </a:xfrm>
            <a:custGeom>
              <a:avLst/>
              <a:gdLst/>
              <a:ahLst/>
              <a:cxnLst/>
              <a:rect l="l" t="t" r="r" b="b"/>
              <a:pathLst>
                <a:path w="799" h="897" extrusionOk="0">
                  <a:moveTo>
                    <a:pt x="600" y="0"/>
                  </a:moveTo>
                  <a:cubicBezTo>
                    <a:pt x="575" y="0"/>
                    <a:pt x="548" y="8"/>
                    <a:pt x="525" y="27"/>
                  </a:cubicBezTo>
                  <a:cubicBezTo>
                    <a:pt x="394" y="146"/>
                    <a:pt x="298" y="289"/>
                    <a:pt x="215" y="432"/>
                  </a:cubicBezTo>
                  <a:cubicBezTo>
                    <a:pt x="144" y="551"/>
                    <a:pt x="1" y="706"/>
                    <a:pt x="84" y="849"/>
                  </a:cubicBezTo>
                  <a:cubicBezTo>
                    <a:pt x="96" y="885"/>
                    <a:pt x="120" y="897"/>
                    <a:pt x="155" y="897"/>
                  </a:cubicBezTo>
                  <a:cubicBezTo>
                    <a:pt x="298" y="897"/>
                    <a:pt x="358" y="718"/>
                    <a:pt x="417" y="611"/>
                  </a:cubicBezTo>
                  <a:cubicBezTo>
                    <a:pt x="501" y="468"/>
                    <a:pt x="584" y="325"/>
                    <a:pt x="703" y="206"/>
                  </a:cubicBezTo>
                  <a:cubicBezTo>
                    <a:pt x="798" y="130"/>
                    <a:pt x="703" y="0"/>
                    <a:pt x="60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15082;p52">
              <a:extLst>
                <a:ext uri="{FF2B5EF4-FFF2-40B4-BE49-F238E27FC236}">
                  <a16:creationId xmlns:a16="http://schemas.microsoft.com/office/drawing/2014/main" id="{6042CDA8-5303-4473-B819-0EEE2C499C6B}"/>
                </a:ext>
              </a:extLst>
            </p:cNvPr>
            <p:cNvSpPr/>
            <p:nvPr/>
          </p:nvSpPr>
          <p:spPr>
            <a:xfrm>
              <a:off x="3929950" y="2501875"/>
              <a:ext cx="5075" cy="18775"/>
            </a:xfrm>
            <a:custGeom>
              <a:avLst/>
              <a:gdLst/>
              <a:ahLst/>
              <a:cxnLst/>
              <a:rect l="l" t="t" r="r" b="b"/>
              <a:pathLst>
                <a:path w="203" h="751" extrusionOk="0">
                  <a:moveTo>
                    <a:pt x="48" y="1"/>
                  </a:moveTo>
                  <a:cubicBezTo>
                    <a:pt x="24" y="1"/>
                    <a:pt x="0" y="13"/>
                    <a:pt x="0" y="38"/>
                  </a:cubicBezTo>
                  <a:cubicBezTo>
                    <a:pt x="0" y="157"/>
                    <a:pt x="0" y="288"/>
                    <a:pt x="24" y="407"/>
                  </a:cubicBezTo>
                  <a:cubicBezTo>
                    <a:pt x="36" y="526"/>
                    <a:pt x="60" y="645"/>
                    <a:pt x="131" y="741"/>
                  </a:cubicBezTo>
                  <a:cubicBezTo>
                    <a:pt x="138" y="747"/>
                    <a:pt x="146" y="750"/>
                    <a:pt x="155" y="750"/>
                  </a:cubicBezTo>
                  <a:cubicBezTo>
                    <a:pt x="178" y="750"/>
                    <a:pt x="203" y="731"/>
                    <a:pt x="203" y="705"/>
                  </a:cubicBezTo>
                  <a:cubicBezTo>
                    <a:pt x="203" y="598"/>
                    <a:pt x="155" y="503"/>
                    <a:pt x="143" y="395"/>
                  </a:cubicBezTo>
                  <a:cubicBezTo>
                    <a:pt x="119" y="276"/>
                    <a:pt x="95" y="145"/>
                    <a:pt x="95" y="26"/>
                  </a:cubicBezTo>
                  <a:cubicBezTo>
                    <a:pt x="90" y="10"/>
                    <a:pt x="69" y="1"/>
                    <a:pt x="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15083;p52">
              <a:extLst>
                <a:ext uri="{FF2B5EF4-FFF2-40B4-BE49-F238E27FC236}">
                  <a16:creationId xmlns:a16="http://schemas.microsoft.com/office/drawing/2014/main" id="{7144763F-E55B-48BE-A25C-A9642DDAE07D}"/>
                </a:ext>
              </a:extLst>
            </p:cNvPr>
            <p:cNvSpPr/>
            <p:nvPr/>
          </p:nvSpPr>
          <p:spPr>
            <a:xfrm>
              <a:off x="3932575" y="2502150"/>
              <a:ext cx="7800" cy="23850"/>
            </a:xfrm>
            <a:custGeom>
              <a:avLst/>
              <a:gdLst/>
              <a:ahLst/>
              <a:cxnLst/>
              <a:rect l="l" t="t" r="r" b="b"/>
              <a:pathLst>
                <a:path w="312" h="954" extrusionOk="0">
                  <a:moveTo>
                    <a:pt x="73" y="0"/>
                  </a:moveTo>
                  <a:cubicBezTo>
                    <a:pt x="35" y="0"/>
                    <a:pt x="0" y="31"/>
                    <a:pt x="14" y="87"/>
                  </a:cubicBezTo>
                  <a:cubicBezTo>
                    <a:pt x="38" y="253"/>
                    <a:pt x="74" y="396"/>
                    <a:pt x="86" y="563"/>
                  </a:cubicBezTo>
                  <a:cubicBezTo>
                    <a:pt x="98" y="682"/>
                    <a:pt x="86" y="813"/>
                    <a:pt x="157" y="920"/>
                  </a:cubicBezTo>
                  <a:cubicBezTo>
                    <a:pt x="173" y="942"/>
                    <a:pt x="196" y="953"/>
                    <a:pt x="218" y="953"/>
                  </a:cubicBezTo>
                  <a:cubicBezTo>
                    <a:pt x="245" y="953"/>
                    <a:pt x="270" y="936"/>
                    <a:pt x="276" y="896"/>
                  </a:cubicBezTo>
                  <a:cubicBezTo>
                    <a:pt x="312" y="765"/>
                    <a:pt x="264" y="634"/>
                    <a:pt x="241" y="515"/>
                  </a:cubicBezTo>
                  <a:cubicBezTo>
                    <a:pt x="217" y="349"/>
                    <a:pt x="169" y="206"/>
                    <a:pt x="145" y="51"/>
                  </a:cubicBezTo>
                  <a:cubicBezTo>
                    <a:pt x="130" y="16"/>
                    <a:pt x="101" y="0"/>
                    <a:pt x="7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15084;p52">
              <a:extLst>
                <a:ext uri="{FF2B5EF4-FFF2-40B4-BE49-F238E27FC236}">
                  <a16:creationId xmlns:a16="http://schemas.microsoft.com/office/drawing/2014/main" id="{F551B843-3D4A-4C22-A68D-A1DDFCD5C0D4}"/>
                </a:ext>
              </a:extLst>
            </p:cNvPr>
            <p:cNvSpPr/>
            <p:nvPr/>
          </p:nvSpPr>
          <p:spPr>
            <a:xfrm>
              <a:off x="3936275" y="2504000"/>
              <a:ext cx="10650" cy="27350"/>
            </a:xfrm>
            <a:custGeom>
              <a:avLst/>
              <a:gdLst/>
              <a:ahLst/>
              <a:cxnLst/>
              <a:rect l="l" t="t" r="r" b="b"/>
              <a:pathLst>
                <a:path w="426" h="1094" extrusionOk="0">
                  <a:moveTo>
                    <a:pt x="125" y="0"/>
                  </a:moveTo>
                  <a:cubicBezTo>
                    <a:pt x="67" y="0"/>
                    <a:pt x="1" y="57"/>
                    <a:pt x="9" y="132"/>
                  </a:cubicBezTo>
                  <a:cubicBezTo>
                    <a:pt x="81" y="418"/>
                    <a:pt x="21" y="906"/>
                    <a:pt x="295" y="1084"/>
                  </a:cubicBezTo>
                  <a:cubicBezTo>
                    <a:pt x="301" y="1091"/>
                    <a:pt x="310" y="1094"/>
                    <a:pt x="320" y="1094"/>
                  </a:cubicBezTo>
                  <a:cubicBezTo>
                    <a:pt x="346" y="1094"/>
                    <a:pt x="378" y="1072"/>
                    <a:pt x="378" y="1037"/>
                  </a:cubicBezTo>
                  <a:cubicBezTo>
                    <a:pt x="426" y="894"/>
                    <a:pt x="366" y="715"/>
                    <a:pt x="343" y="549"/>
                  </a:cubicBezTo>
                  <a:cubicBezTo>
                    <a:pt x="307" y="370"/>
                    <a:pt x="259" y="203"/>
                    <a:pt x="188" y="37"/>
                  </a:cubicBezTo>
                  <a:cubicBezTo>
                    <a:pt x="173" y="11"/>
                    <a:pt x="150" y="0"/>
                    <a:pt x="1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15085;p52">
              <a:extLst>
                <a:ext uri="{FF2B5EF4-FFF2-40B4-BE49-F238E27FC236}">
                  <a16:creationId xmlns:a16="http://schemas.microsoft.com/office/drawing/2014/main" id="{21D4C914-6EB5-4A41-83AD-7118CF75F057}"/>
                </a:ext>
              </a:extLst>
            </p:cNvPr>
            <p:cNvSpPr/>
            <p:nvPr/>
          </p:nvSpPr>
          <p:spPr>
            <a:xfrm>
              <a:off x="3945125" y="2506450"/>
              <a:ext cx="10150" cy="34275"/>
            </a:xfrm>
            <a:custGeom>
              <a:avLst/>
              <a:gdLst/>
              <a:ahLst/>
              <a:cxnLst/>
              <a:rect l="l" t="t" r="r" b="b"/>
              <a:pathLst>
                <a:path w="406" h="1371" extrusionOk="0">
                  <a:moveTo>
                    <a:pt x="76" y="1"/>
                  </a:moveTo>
                  <a:cubicBezTo>
                    <a:pt x="42" y="1"/>
                    <a:pt x="0" y="30"/>
                    <a:pt x="0" y="81"/>
                  </a:cubicBezTo>
                  <a:cubicBezTo>
                    <a:pt x="0" y="331"/>
                    <a:pt x="12" y="582"/>
                    <a:pt x="24" y="832"/>
                  </a:cubicBezTo>
                  <a:cubicBezTo>
                    <a:pt x="48" y="1034"/>
                    <a:pt x="48" y="1236"/>
                    <a:pt x="203" y="1355"/>
                  </a:cubicBezTo>
                  <a:cubicBezTo>
                    <a:pt x="214" y="1366"/>
                    <a:pt x="227" y="1371"/>
                    <a:pt x="240" y="1371"/>
                  </a:cubicBezTo>
                  <a:cubicBezTo>
                    <a:pt x="270" y="1371"/>
                    <a:pt x="302" y="1348"/>
                    <a:pt x="310" y="1332"/>
                  </a:cubicBezTo>
                  <a:cubicBezTo>
                    <a:pt x="405" y="1153"/>
                    <a:pt x="322" y="915"/>
                    <a:pt x="298" y="712"/>
                  </a:cubicBezTo>
                  <a:cubicBezTo>
                    <a:pt x="262" y="474"/>
                    <a:pt x="239" y="260"/>
                    <a:pt x="120" y="34"/>
                  </a:cubicBezTo>
                  <a:cubicBezTo>
                    <a:pt x="115" y="11"/>
                    <a:pt x="97" y="1"/>
                    <a:pt x="7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5086;p52">
              <a:extLst>
                <a:ext uri="{FF2B5EF4-FFF2-40B4-BE49-F238E27FC236}">
                  <a16:creationId xmlns:a16="http://schemas.microsoft.com/office/drawing/2014/main" id="{40099515-56F1-4BED-A056-7322A89D581A}"/>
                </a:ext>
              </a:extLst>
            </p:cNvPr>
            <p:cNvSpPr/>
            <p:nvPr/>
          </p:nvSpPr>
          <p:spPr>
            <a:xfrm>
              <a:off x="3951675" y="2491950"/>
              <a:ext cx="6875" cy="21175"/>
            </a:xfrm>
            <a:custGeom>
              <a:avLst/>
              <a:gdLst/>
              <a:ahLst/>
              <a:cxnLst/>
              <a:rect l="l" t="t" r="r" b="b"/>
              <a:pathLst>
                <a:path w="275" h="847" extrusionOk="0">
                  <a:moveTo>
                    <a:pt x="98" y="0"/>
                  </a:moveTo>
                  <a:cubicBezTo>
                    <a:pt x="61" y="0"/>
                    <a:pt x="24" y="27"/>
                    <a:pt x="24" y="78"/>
                  </a:cubicBezTo>
                  <a:cubicBezTo>
                    <a:pt x="48" y="316"/>
                    <a:pt x="0" y="602"/>
                    <a:pt x="119" y="816"/>
                  </a:cubicBezTo>
                  <a:cubicBezTo>
                    <a:pt x="130" y="837"/>
                    <a:pt x="149" y="847"/>
                    <a:pt x="168" y="847"/>
                  </a:cubicBezTo>
                  <a:cubicBezTo>
                    <a:pt x="192" y="847"/>
                    <a:pt x="215" y="831"/>
                    <a:pt x="215" y="804"/>
                  </a:cubicBezTo>
                  <a:cubicBezTo>
                    <a:pt x="274" y="566"/>
                    <a:pt x="203" y="280"/>
                    <a:pt x="167" y="66"/>
                  </a:cubicBezTo>
                  <a:cubicBezTo>
                    <a:pt x="161" y="21"/>
                    <a:pt x="130" y="0"/>
                    <a:pt x="9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5087;p52">
              <a:extLst>
                <a:ext uri="{FF2B5EF4-FFF2-40B4-BE49-F238E27FC236}">
                  <a16:creationId xmlns:a16="http://schemas.microsoft.com/office/drawing/2014/main" id="{F83F492D-C2BB-47B6-BC4A-6CFC9ED31F12}"/>
                </a:ext>
              </a:extLst>
            </p:cNvPr>
            <p:cNvSpPr/>
            <p:nvPr/>
          </p:nvSpPr>
          <p:spPr>
            <a:xfrm>
              <a:off x="3955250" y="2490575"/>
              <a:ext cx="8950" cy="7800"/>
            </a:xfrm>
            <a:custGeom>
              <a:avLst/>
              <a:gdLst/>
              <a:ahLst/>
              <a:cxnLst/>
              <a:rect l="l" t="t" r="r" b="b"/>
              <a:pathLst>
                <a:path w="358" h="312" extrusionOk="0">
                  <a:moveTo>
                    <a:pt x="148" y="1"/>
                  </a:moveTo>
                  <a:cubicBezTo>
                    <a:pt x="72" y="1"/>
                    <a:pt x="0" y="85"/>
                    <a:pt x="72" y="181"/>
                  </a:cubicBezTo>
                  <a:cubicBezTo>
                    <a:pt x="131" y="252"/>
                    <a:pt x="191" y="300"/>
                    <a:pt x="274" y="312"/>
                  </a:cubicBezTo>
                  <a:cubicBezTo>
                    <a:pt x="298" y="312"/>
                    <a:pt x="310" y="312"/>
                    <a:pt x="322" y="276"/>
                  </a:cubicBezTo>
                  <a:cubicBezTo>
                    <a:pt x="357" y="181"/>
                    <a:pt x="274" y="145"/>
                    <a:pt x="250" y="74"/>
                  </a:cubicBezTo>
                  <a:cubicBezTo>
                    <a:pt x="226" y="22"/>
                    <a:pt x="187" y="1"/>
                    <a:pt x="1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5088;p52">
              <a:extLst>
                <a:ext uri="{FF2B5EF4-FFF2-40B4-BE49-F238E27FC236}">
                  <a16:creationId xmlns:a16="http://schemas.microsoft.com/office/drawing/2014/main" id="{0841DDC8-0B71-4825-9B20-8B486F5B1D1B}"/>
                </a:ext>
              </a:extLst>
            </p:cNvPr>
            <p:cNvSpPr/>
            <p:nvPr/>
          </p:nvSpPr>
          <p:spPr>
            <a:xfrm>
              <a:off x="4200800" y="2467500"/>
              <a:ext cx="9850" cy="29750"/>
            </a:xfrm>
            <a:custGeom>
              <a:avLst/>
              <a:gdLst/>
              <a:ahLst/>
              <a:cxnLst/>
              <a:rect l="l" t="t" r="r" b="b"/>
              <a:pathLst>
                <a:path w="394" h="1190" extrusionOk="0">
                  <a:moveTo>
                    <a:pt x="51" y="1"/>
                  </a:moveTo>
                  <a:cubicBezTo>
                    <a:pt x="24" y="1"/>
                    <a:pt x="1" y="19"/>
                    <a:pt x="1" y="56"/>
                  </a:cubicBezTo>
                  <a:cubicBezTo>
                    <a:pt x="1" y="413"/>
                    <a:pt x="1" y="830"/>
                    <a:pt x="144" y="1163"/>
                  </a:cubicBezTo>
                  <a:cubicBezTo>
                    <a:pt x="157" y="1181"/>
                    <a:pt x="176" y="1189"/>
                    <a:pt x="195" y="1189"/>
                  </a:cubicBezTo>
                  <a:cubicBezTo>
                    <a:pt x="225" y="1189"/>
                    <a:pt x="255" y="1169"/>
                    <a:pt x="263" y="1139"/>
                  </a:cubicBezTo>
                  <a:cubicBezTo>
                    <a:pt x="394" y="782"/>
                    <a:pt x="251" y="365"/>
                    <a:pt x="120" y="44"/>
                  </a:cubicBezTo>
                  <a:cubicBezTo>
                    <a:pt x="103" y="16"/>
                    <a:pt x="75" y="1"/>
                    <a:pt x="5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5089;p52">
              <a:extLst>
                <a:ext uri="{FF2B5EF4-FFF2-40B4-BE49-F238E27FC236}">
                  <a16:creationId xmlns:a16="http://schemas.microsoft.com/office/drawing/2014/main" id="{9925F2B5-6C5D-4A03-B5AF-534CF8FC6E67}"/>
                </a:ext>
              </a:extLst>
            </p:cNvPr>
            <p:cNvSpPr/>
            <p:nvPr/>
          </p:nvSpPr>
          <p:spPr>
            <a:xfrm>
              <a:off x="4191575" y="2448950"/>
              <a:ext cx="12825" cy="50700"/>
            </a:xfrm>
            <a:custGeom>
              <a:avLst/>
              <a:gdLst/>
              <a:ahLst/>
              <a:cxnLst/>
              <a:rect l="l" t="t" r="r" b="b"/>
              <a:pathLst>
                <a:path w="513" h="2028" extrusionOk="0">
                  <a:moveTo>
                    <a:pt x="191" y="0"/>
                  </a:moveTo>
                  <a:cubicBezTo>
                    <a:pt x="191" y="0"/>
                    <a:pt x="156" y="0"/>
                    <a:pt x="156" y="12"/>
                  </a:cubicBezTo>
                  <a:cubicBezTo>
                    <a:pt x="1" y="619"/>
                    <a:pt x="168" y="1393"/>
                    <a:pt x="334" y="1989"/>
                  </a:cubicBezTo>
                  <a:cubicBezTo>
                    <a:pt x="340" y="2015"/>
                    <a:pt x="357" y="2028"/>
                    <a:pt x="377" y="2028"/>
                  </a:cubicBezTo>
                  <a:cubicBezTo>
                    <a:pt x="401" y="2028"/>
                    <a:pt x="428" y="2009"/>
                    <a:pt x="441" y="1977"/>
                  </a:cubicBezTo>
                  <a:cubicBezTo>
                    <a:pt x="513" y="1346"/>
                    <a:pt x="298" y="619"/>
                    <a:pt x="19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5090;p52">
              <a:extLst>
                <a:ext uri="{FF2B5EF4-FFF2-40B4-BE49-F238E27FC236}">
                  <a16:creationId xmlns:a16="http://schemas.microsoft.com/office/drawing/2014/main" id="{DF5A682B-06AC-49F0-9333-C32E74592F35}"/>
                </a:ext>
              </a:extLst>
            </p:cNvPr>
            <p:cNvSpPr/>
            <p:nvPr/>
          </p:nvSpPr>
          <p:spPr>
            <a:xfrm>
              <a:off x="4183250" y="2433175"/>
              <a:ext cx="13125" cy="66400"/>
            </a:xfrm>
            <a:custGeom>
              <a:avLst/>
              <a:gdLst/>
              <a:ahLst/>
              <a:cxnLst/>
              <a:rect l="l" t="t" r="r" b="b"/>
              <a:pathLst>
                <a:path w="525" h="2656" extrusionOk="0">
                  <a:moveTo>
                    <a:pt x="109" y="0"/>
                  </a:moveTo>
                  <a:cubicBezTo>
                    <a:pt x="90" y="0"/>
                    <a:pt x="72" y="12"/>
                    <a:pt x="72" y="36"/>
                  </a:cubicBezTo>
                  <a:cubicBezTo>
                    <a:pt x="0" y="869"/>
                    <a:pt x="36" y="1822"/>
                    <a:pt x="250" y="2620"/>
                  </a:cubicBezTo>
                  <a:cubicBezTo>
                    <a:pt x="256" y="2643"/>
                    <a:pt x="274" y="2655"/>
                    <a:pt x="292" y="2655"/>
                  </a:cubicBezTo>
                  <a:cubicBezTo>
                    <a:pt x="310" y="2655"/>
                    <a:pt x="328" y="2643"/>
                    <a:pt x="334" y="2620"/>
                  </a:cubicBezTo>
                  <a:cubicBezTo>
                    <a:pt x="524" y="1786"/>
                    <a:pt x="203" y="869"/>
                    <a:pt x="155" y="36"/>
                  </a:cubicBezTo>
                  <a:cubicBezTo>
                    <a:pt x="149" y="12"/>
                    <a:pt x="128" y="0"/>
                    <a:pt x="10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5091;p52">
              <a:extLst>
                <a:ext uri="{FF2B5EF4-FFF2-40B4-BE49-F238E27FC236}">
                  <a16:creationId xmlns:a16="http://schemas.microsoft.com/office/drawing/2014/main" id="{70724DEF-D129-4DF7-9921-10C96FCB2A4D}"/>
                </a:ext>
              </a:extLst>
            </p:cNvPr>
            <p:cNvSpPr/>
            <p:nvPr/>
          </p:nvSpPr>
          <p:spPr>
            <a:xfrm>
              <a:off x="4170150" y="2436000"/>
              <a:ext cx="13425" cy="54500"/>
            </a:xfrm>
            <a:custGeom>
              <a:avLst/>
              <a:gdLst/>
              <a:ahLst/>
              <a:cxnLst/>
              <a:rect l="l" t="t" r="r" b="b"/>
              <a:pathLst>
                <a:path w="537" h="2180" extrusionOk="0">
                  <a:moveTo>
                    <a:pt x="237" y="0"/>
                  </a:moveTo>
                  <a:cubicBezTo>
                    <a:pt x="230" y="0"/>
                    <a:pt x="221" y="6"/>
                    <a:pt x="215" y="18"/>
                  </a:cubicBezTo>
                  <a:cubicBezTo>
                    <a:pt x="108" y="661"/>
                    <a:pt x="1" y="1495"/>
                    <a:pt x="191" y="2126"/>
                  </a:cubicBezTo>
                  <a:cubicBezTo>
                    <a:pt x="203" y="2161"/>
                    <a:pt x="233" y="2179"/>
                    <a:pt x="264" y="2179"/>
                  </a:cubicBezTo>
                  <a:cubicBezTo>
                    <a:pt x="295" y="2179"/>
                    <a:pt x="328" y="2161"/>
                    <a:pt x="346" y="2126"/>
                  </a:cubicBezTo>
                  <a:cubicBezTo>
                    <a:pt x="536" y="1495"/>
                    <a:pt x="370" y="649"/>
                    <a:pt x="251" y="18"/>
                  </a:cubicBezTo>
                  <a:cubicBezTo>
                    <a:pt x="251" y="6"/>
                    <a:pt x="245" y="0"/>
                    <a:pt x="23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5092;p52">
              <a:extLst>
                <a:ext uri="{FF2B5EF4-FFF2-40B4-BE49-F238E27FC236}">
                  <a16:creationId xmlns:a16="http://schemas.microsoft.com/office/drawing/2014/main" id="{0E503BC0-515C-4A14-BEC6-1A01751904A6}"/>
                </a:ext>
              </a:extLst>
            </p:cNvPr>
            <p:cNvSpPr/>
            <p:nvPr/>
          </p:nvSpPr>
          <p:spPr>
            <a:xfrm>
              <a:off x="4157950" y="2456300"/>
              <a:ext cx="7475" cy="28375"/>
            </a:xfrm>
            <a:custGeom>
              <a:avLst/>
              <a:gdLst/>
              <a:ahLst/>
              <a:cxnLst/>
              <a:rect l="l" t="t" r="r" b="b"/>
              <a:pathLst>
                <a:path w="299" h="1135" extrusionOk="0">
                  <a:moveTo>
                    <a:pt x="154" y="1"/>
                  </a:moveTo>
                  <a:cubicBezTo>
                    <a:pt x="102" y="1"/>
                    <a:pt x="48" y="34"/>
                    <a:pt x="48" y="99"/>
                  </a:cubicBezTo>
                  <a:cubicBezTo>
                    <a:pt x="48" y="278"/>
                    <a:pt x="24" y="480"/>
                    <a:pt x="24" y="659"/>
                  </a:cubicBezTo>
                  <a:cubicBezTo>
                    <a:pt x="24" y="802"/>
                    <a:pt x="0" y="968"/>
                    <a:pt x="84" y="1099"/>
                  </a:cubicBezTo>
                  <a:cubicBezTo>
                    <a:pt x="102" y="1123"/>
                    <a:pt x="125" y="1135"/>
                    <a:pt x="148" y="1135"/>
                  </a:cubicBezTo>
                  <a:cubicBezTo>
                    <a:pt x="170" y="1135"/>
                    <a:pt x="191" y="1123"/>
                    <a:pt x="203" y="1099"/>
                  </a:cubicBezTo>
                  <a:cubicBezTo>
                    <a:pt x="298" y="968"/>
                    <a:pt x="262" y="802"/>
                    <a:pt x="262" y="659"/>
                  </a:cubicBezTo>
                  <a:cubicBezTo>
                    <a:pt x="262" y="480"/>
                    <a:pt x="250" y="278"/>
                    <a:pt x="250" y="99"/>
                  </a:cubicBezTo>
                  <a:cubicBezTo>
                    <a:pt x="256" y="34"/>
                    <a:pt x="206" y="1"/>
                    <a:pt x="15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5093;p52">
              <a:extLst>
                <a:ext uri="{FF2B5EF4-FFF2-40B4-BE49-F238E27FC236}">
                  <a16:creationId xmlns:a16="http://schemas.microsoft.com/office/drawing/2014/main" id="{469A9958-CE6C-4186-B0C8-DA9F001E9C61}"/>
                </a:ext>
              </a:extLst>
            </p:cNvPr>
            <p:cNvSpPr/>
            <p:nvPr/>
          </p:nvSpPr>
          <p:spPr>
            <a:xfrm>
              <a:off x="4150200" y="2476275"/>
              <a:ext cx="8900" cy="9225"/>
            </a:xfrm>
            <a:custGeom>
              <a:avLst/>
              <a:gdLst/>
              <a:ahLst/>
              <a:cxnLst/>
              <a:rect l="l" t="t" r="r" b="b"/>
              <a:pathLst>
                <a:path w="356" h="369" extrusionOk="0">
                  <a:moveTo>
                    <a:pt x="219" y="0"/>
                  </a:moveTo>
                  <a:cubicBezTo>
                    <a:pt x="194" y="0"/>
                    <a:pt x="168" y="12"/>
                    <a:pt x="144" y="38"/>
                  </a:cubicBezTo>
                  <a:cubicBezTo>
                    <a:pt x="96" y="74"/>
                    <a:pt x="60" y="122"/>
                    <a:pt x="25" y="181"/>
                  </a:cubicBezTo>
                  <a:cubicBezTo>
                    <a:pt x="1" y="253"/>
                    <a:pt x="25" y="300"/>
                    <a:pt x="72" y="360"/>
                  </a:cubicBezTo>
                  <a:cubicBezTo>
                    <a:pt x="78" y="366"/>
                    <a:pt x="93" y="369"/>
                    <a:pt x="108" y="369"/>
                  </a:cubicBezTo>
                  <a:cubicBezTo>
                    <a:pt x="123" y="369"/>
                    <a:pt x="138" y="366"/>
                    <a:pt x="144" y="360"/>
                  </a:cubicBezTo>
                  <a:cubicBezTo>
                    <a:pt x="203" y="300"/>
                    <a:pt x="239" y="241"/>
                    <a:pt x="275" y="181"/>
                  </a:cubicBezTo>
                  <a:cubicBezTo>
                    <a:pt x="355" y="101"/>
                    <a:pt x="295" y="0"/>
                    <a:pt x="21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5094;p52">
              <a:extLst>
                <a:ext uri="{FF2B5EF4-FFF2-40B4-BE49-F238E27FC236}">
                  <a16:creationId xmlns:a16="http://schemas.microsoft.com/office/drawing/2014/main" id="{56ABDC75-9970-4F05-816A-0ED69F22DECA}"/>
                </a:ext>
              </a:extLst>
            </p:cNvPr>
            <p:cNvSpPr/>
            <p:nvPr/>
          </p:nvSpPr>
          <p:spPr>
            <a:xfrm>
              <a:off x="4147825" y="2488225"/>
              <a:ext cx="925" cy="325"/>
            </a:xfrm>
            <a:custGeom>
              <a:avLst/>
              <a:gdLst/>
              <a:ahLst/>
              <a:cxnLst/>
              <a:rect l="l" t="t" r="r" b="b"/>
              <a:pathLst>
                <a:path w="37" h="13" extrusionOk="0">
                  <a:moveTo>
                    <a:pt x="13" y="1"/>
                  </a:moveTo>
                  <a:cubicBezTo>
                    <a:pt x="1" y="1"/>
                    <a:pt x="1" y="13"/>
                    <a:pt x="13" y="13"/>
                  </a:cubicBezTo>
                  <a:cubicBezTo>
                    <a:pt x="36" y="13"/>
                    <a:pt x="36" y="1"/>
                    <a:pt x="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5095;p52">
              <a:extLst>
                <a:ext uri="{FF2B5EF4-FFF2-40B4-BE49-F238E27FC236}">
                  <a16:creationId xmlns:a16="http://schemas.microsoft.com/office/drawing/2014/main" id="{57976900-E8FE-47B6-95C0-3F4E37089007}"/>
                </a:ext>
              </a:extLst>
            </p:cNvPr>
            <p:cNvSpPr/>
            <p:nvPr/>
          </p:nvSpPr>
          <p:spPr>
            <a:xfrm>
              <a:off x="4195750" y="2486650"/>
              <a:ext cx="8050" cy="21775"/>
            </a:xfrm>
            <a:custGeom>
              <a:avLst/>
              <a:gdLst/>
              <a:ahLst/>
              <a:cxnLst/>
              <a:rect l="l" t="t" r="r" b="b"/>
              <a:pathLst>
                <a:path w="322" h="871" extrusionOk="0">
                  <a:moveTo>
                    <a:pt x="55" y="1"/>
                  </a:moveTo>
                  <a:cubicBezTo>
                    <a:pt x="29" y="1"/>
                    <a:pt x="1" y="12"/>
                    <a:pt x="1" y="40"/>
                  </a:cubicBezTo>
                  <a:cubicBezTo>
                    <a:pt x="1" y="183"/>
                    <a:pt x="24" y="338"/>
                    <a:pt x="48" y="481"/>
                  </a:cubicBezTo>
                  <a:cubicBezTo>
                    <a:pt x="84" y="600"/>
                    <a:pt x="96" y="766"/>
                    <a:pt x="179" y="850"/>
                  </a:cubicBezTo>
                  <a:cubicBezTo>
                    <a:pt x="193" y="864"/>
                    <a:pt x="211" y="870"/>
                    <a:pt x="228" y="870"/>
                  </a:cubicBezTo>
                  <a:cubicBezTo>
                    <a:pt x="254" y="870"/>
                    <a:pt x="279" y="855"/>
                    <a:pt x="286" y="826"/>
                  </a:cubicBezTo>
                  <a:cubicBezTo>
                    <a:pt x="322" y="707"/>
                    <a:pt x="239" y="600"/>
                    <a:pt x="215" y="481"/>
                  </a:cubicBezTo>
                  <a:cubicBezTo>
                    <a:pt x="155" y="338"/>
                    <a:pt x="108" y="183"/>
                    <a:pt x="96" y="16"/>
                  </a:cubicBezTo>
                  <a:cubicBezTo>
                    <a:pt x="91" y="6"/>
                    <a:pt x="74" y="1"/>
                    <a:pt x="5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5096;p52">
              <a:extLst>
                <a:ext uri="{FF2B5EF4-FFF2-40B4-BE49-F238E27FC236}">
                  <a16:creationId xmlns:a16="http://schemas.microsoft.com/office/drawing/2014/main" id="{AE601A67-E2EB-4FAD-9602-A7145CB7C0B7}"/>
                </a:ext>
              </a:extLst>
            </p:cNvPr>
            <p:cNvSpPr/>
            <p:nvPr/>
          </p:nvSpPr>
          <p:spPr>
            <a:xfrm>
              <a:off x="4196450" y="2477025"/>
              <a:ext cx="10925" cy="34000"/>
            </a:xfrm>
            <a:custGeom>
              <a:avLst/>
              <a:gdLst/>
              <a:ahLst/>
              <a:cxnLst/>
              <a:rect l="l" t="t" r="r" b="b"/>
              <a:pathLst>
                <a:path w="437" h="1360" extrusionOk="0">
                  <a:moveTo>
                    <a:pt x="80" y="0"/>
                  </a:moveTo>
                  <a:cubicBezTo>
                    <a:pt x="41" y="0"/>
                    <a:pt x="1" y="39"/>
                    <a:pt x="8" y="92"/>
                  </a:cubicBezTo>
                  <a:cubicBezTo>
                    <a:pt x="151" y="485"/>
                    <a:pt x="80" y="925"/>
                    <a:pt x="234" y="1318"/>
                  </a:cubicBezTo>
                  <a:cubicBezTo>
                    <a:pt x="241" y="1339"/>
                    <a:pt x="272" y="1359"/>
                    <a:pt x="301" y="1359"/>
                  </a:cubicBezTo>
                  <a:cubicBezTo>
                    <a:pt x="323" y="1359"/>
                    <a:pt x="343" y="1348"/>
                    <a:pt x="354" y="1318"/>
                  </a:cubicBezTo>
                  <a:cubicBezTo>
                    <a:pt x="437" y="901"/>
                    <a:pt x="318" y="401"/>
                    <a:pt x="139" y="44"/>
                  </a:cubicBezTo>
                  <a:cubicBezTo>
                    <a:pt x="126" y="13"/>
                    <a:pt x="103" y="0"/>
                    <a:pt x="8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5097;p52">
              <a:extLst>
                <a:ext uri="{FF2B5EF4-FFF2-40B4-BE49-F238E27FC236}">
                  <a16:creationId xmlns:a16="http://schemas.microsoft.com/office/drawing/2014/main" id="{75745F58-6B61-4B3F-9BB6-8D4C45E0D2DA}"/>
                </a:ext>
              </a:extLst>
            </p:cNvPr>
            <p:cNvSpPr/>
            <p:nvPr/>
          </p:nvSpPr>
          <p:spPr>
            <a:xfrm>
              <a:off x="4204675" y="2488625"/>
              <a:ext cx="14325" cy="28050"/>
            </a:xfrm>
            <a:custGeom>
              <a:avLst/>
              <a:gdLst/>
              <a:ahLst/>
              <a:cxnLst/>
              <a:rect l="l" t="t" r="r" b="b"/>
              <a:pathLst>
                <a:path w="573" h="1122" extrusionOk="0">
                  <a:moveTo>
                    <a:pt x="172" y="0"/>
                  </a:moveTo>
                  <a:cubicBezTo>
                    <a:pt x="88" y="0"/>
                    <a:pt x="1" y="69"/>
                    <a:pt x="36" y="175"/>
                  </a:cubicBezTo>
                  <a:cubicBezTo>
                    <a:pt x="96" y="330"/>
                    <a:pt x="144" y="497"/>
                    <a:pt x="167" y="640"/>
                  </a:cubicBezTo>
                  <a:cubicBezTo>
                    <a:pt x="203" y="794"/>
                    <a:pt x="215" y="949"/>
                    <a:pt x="298" y="1068"/>
                  </a:cubicBezTo>
                  <a:cubicBezTo>
                    <a:pt x="319" y="1105"/>
                    <a:pt x="350" y="1121"/>
                    <a:pt x="379" y="1121"/>
                  </a:cubicBezTo>
                  <a:cubicBezTo>
                    <a:pt x="416" y="1121"/>
                    <a:pt x="452" y="1096"/>
                    <a:pt x="465" y="1056"/>
                  </a:cubicBezTo>
                  <a:cubicBezTo>
                    <a:pt x="572" y="759"/>
                    <a:pt x="406" y="366"/>
                    <a:pt x="298" y="104"/>
                  </a:cubicBezTo>
                  <a:cubicBezTo>
                    <a:pt x="284" y="32"/>
                    <a:pt x="229" y="0"/>
                    <a:pt x="1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5098;p52">
              <a:extLst>
                <a:ext uri="{FF2B5EF4-FFF2-40B4-BE49-F238E27FC236}">
                  <a16:creationId xmlns:a16="http://schemas.microsoft.com/office/drawing/2014/main" id="{2243CBA1-7161-4D7C-86F2-EE697B0F0DF8}"/>
                </a:ext>
              </a:extLst>
            </p:cNvPr>
            <p:cNvSpPr/>
            <p:nvPr/>
          </p:nvSpPr>
          <p:spPr>
            <a:xfrm>
              <a:off x="4221175" y="2512575"/>
              <a:ext cx="8025" cy="13950"/>
            </a:xfrm>
            <a:custGeom>
              <a:avLst/>
              <a:gdLst/>
              <a:ahLst/>
              <a:cxnLst/>
              <a:rect l="l" t="t" r="r" b="b"/>
              <a:pathLst>
                <a:path w="321" h="558" extrusionOk="0">
                  <a:moveTo>
                    <a:pt x="93" y="0"/>
                  </a:moveTo>
                  <a:cubicBezTo>
                    <a:pt x="47" y="0"/>
                    <a:pt x="1" y="38"/>
                    <a:pt x="7" y="98"/>
                  </a:cubicBezTo>
                  <a:cubicBezTo>
                    <a:pt x="31" y="170"/>
                    <a:pt x="55" y="265"/>
                    <a:pt x="103" y="337"/>
                  </a:cubicBezTo>
                  <a:cubicBezTo>
                    <a:pt x="150" y="432"/>
                    <a:pt x="174" y="467"/>
                    <a:pt x="246" y="551"/>
                  </a:cubicBezTo>
                  <a:cubicBezTo>
                    <a:pt x="254" y="555"/>
                    <a:pt x="265" y="557"/>
                    <a:pt x="277" y="557"/>
                  </a:cubicBezTo>
                  <a:cubicBezTo>
                    <a:pt x="300" y="557"/>
                    <a:pt x="321" y="547"/>
                    <a:pt x="305" y="515"/>
                  </a:cubicBezTo>
                  <a:cubicBezTo>
                    <a:pt x="293" y="444"/>
                    <a:pt x="293" y="384"/>
                    <a:pt x="269" y="313"/>
                  </a:cubicBezTo>
                  <a:cubicBezTo>
                    <a:pt x="234" y="229"/>
                    <a:pt x="210" y="146"/>
                    <a:pt x="174" y="75"/>
                  </a:cubicBezTo>
                  <a:cubicBezTo>
                    <a:pt x="164" y="23"/>
                    <a:pt x="129" y="0"/>
                    <a:pt x="9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5099;p52">
              <a:extLst>
                <a:ext uri="{FF2B5EF4-FFF2-40B4-BE49-F238E27FC236}">
                  <a16:creationId xmlns:a16="http://schemas.microsoft.com/office/drawing/2014/main" id="{95EF5FC5-2135-462A-847B-10592FD3CB56}"/>
                </a:ext>
              </a:extLst>
            </p:cNvPr>
            <p:cNvSpPr/>
            <p:nvPr/>
          </p:nvSpPr>
          <p:spPr>
            <a:xfrm>
              <a:off x="4234000" y="2521000"/>
              <a:ext cx="7625" cy="14500"/>
            </a:xfrm>
            <a:custGeom>
              <a:avLst/>
              <a:gdLst/>
              <a:ahLst/>
              <a:cxnLst/>
              <a:rect l="l" t="t" r="r" b="b"/>
              <a:pathLst>
                <a:path w="305" h="580" extrusionOk="0">
                  <a:moveTo>
                    <a:pt x="135" y="1"/>
                  </a:moveTo>
                  <a:cubicBezTo>
                    <a:pt x="74" y="1"/>
                    <a:pt x="1" y="72"/>
                    <a:pt x="42" y="154"/>
                  </a:cubicBezTo>
                  <a:cubicBezTo>
                    <a:pt x="66" y="226"/>
                    <a:pt x="78" y="309"/>
                    <a:pt x="102" y="392"/>
                  </a:cubicBezTo>
                  <a:cubicBezTo>
                    <a:pt x="102" y="464"/>
                    <a:pt x="102" y="523"/>
                    <a:pt x="161" y="571"/>
                  </a:cubicBezTo>
                  <a:cubicBezTo>
                    <a:pt x="173" y="577"/>
                    <a:pt x="188" y="580"/>
                    <a:pt x="201" y="580"/>
                  </a:cubicBezTo>
                  <a:cubicBezTo>
                    <a:pt x="215" y="580"/>
                    <a:pt x="227" y="577"/>
                    <a:pt x="233" y="571"/>
                  </a:cubicBezTo>
                  <a:cubicBezTo>
                    <a:pt x="304" y="511"/>
                    <a:pt x="292" y="416"/>
                    <a:pt x="280" y="333"/>
                  </a:cubicBezTo>
                  <a:cubicBezTo>
                    <a:pt x="256" y="226"/>
                    <a:pt x="245" y="130"/>
                    <a:pt x="197" y="47"/>
                  </a:cubicBezTo>
                  <a:cubicBezTo>
                    <a:pt x="186" y="14"/>
                    <a:pt x="162" y="1"/>
                    <a:pt x="13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15100;p52">
              <a:extLst>
                <a:ext uri="{FF2B5EF4-FFF2-40B4-BE49-F238E27FC236}">
                  <a16:creationId xmlns:a16="http://schemas.microsoft.com/office/drawing/2014/main" id="{1621BC63-1351-4897-B56E-2068442D52A7}"/>
                </a:ext>
              </a:extLst>
            </p:cNvPr>
            <p:cNvSpPr/>
            <p:nvPr/>
          </p:nvSpPr>
          <p:spPr>
            <a:xfrm>
              <a:off x="4243075" y="2533175"/>
              <a:ext cx="325" cy="625"/>
            </a:xfrm>
            <a:custGeom>
              <a:avLst/>
              <a:gdLst/>
              <a:ahLst/>
              <a:cxnLst/>
              <a:rect l="l" t="t" r="r" b="b"/>
              <a:pathLst>
                <a:path w="13" h="25" extrusionOk="0">
                  <a:moveTo>
                    <a:pt x="1" y="1"/>
                  </a:moveTo>
                  <a:lnTo>
                    <a:pt x="1" y="24"/>
                  </a:lnTo>
                  <a:cubicBezTo>
                    <a:pt x="13" y="24"/>
                    <a:pt x="13" y="1"/>
                    <a:pt x="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5101;p52">
              <a:extLst>
                <a:ext uri="{FF2B5EF4-FFF2-40B4-BE49-F238E27FC236}">
                  <a16:creationId xmlns:a16="http://schemas.microsoft.com/office/drawing/2014/main" id="{1711EEF5-FC2A-45BF-8C0A-08940DB4FDF9}"/>
                </a:ext>
              </a:extLst>
            </p:cNvPr>
            <p:cNvSpPr/>
            <p:nvPr/>
          </p:nvSpPr>
          <p:spPr>
            <a:xfrm>
              <a:off x="4421675" y="2342450"/>
              <a:ext cx="6275" cy="22250"/>
            </a:xfrm>
            <a:custGeom>
              <a:avLst/>
              <a:gdLst/>
              <a:ahLst/>
              <a:cxnLst/>
              <a:rect l="l" t="t" r="r" b="b"/>
              <a:pathLst>
                <a:path w="251" h="890" extrusionOk="0">
                  <a:moveTo>
                    <a:pt x="82" y="1"/>
                  </a:moveTo>
                  <a:cubicBezTo>
                    <a:pt x="40" y="1"/>
                    <a:pt x="0" y="24"/>
                    <a:pt x="0" y="69"/>
                  </a:cubicBezTo>
                  <a:cubicBezTo>
                    <a:pt x="0" y="224"/>
                    <a:pt x="12" y="355"/>
                    <a:pt x="36" y="510"/>
                  </a:cubicBezTo>
                  <a:cubicBezTo>
                    <a:pt x="48" y="629"/>
                    <a:pt x="48" y="748"/>
                    <a:pt x="108" y="855"/>
                  </a:cubicBezTo>
                  <a:cubicBezTo>
                    <a:pt x="119" y="878"/>
                    <a:pt x="143" y="889"/>
                    <a:pt x="167" y="889"/>
                  </a:cubicBezTo>
                  <a:cubicBezTo>
                    <a:pt x="194" y="889"/>
                    <a:pt x="220" y="875"/>
                    <a:pt x="227" y="843"/>
                  </a:cubicBezTo>
                  <a:cubicBezTo>
                    <a:pt x="250" y="724"/>
                    <a:pt x="227" y="605"/>
                    <a:pt x="215" y="486"/>
                  </a:cubicBezTo>
                  <a:cubicBezTo>
                    <a:pt x="191" y="355"/>
                    <a:pt x="179" y="224"/>
                    <a:pt x="179" y="93"/>
                  </a:cubicBezTo>
                  <a:cubicBezTo>
                    <a:pt x="179" y="30"/>
                    <a:pt x="129" y="1"/>
                    <a:pt x="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15102;p52">
              <a:extLst>
                <a:ext uri="{FF2B5EF4-FFF2-40B4-BE49-F238E27FC236}">
                  <a16:creationId xmlns:a16="http://schemas.microsoft.com/office/drawing/2014/main" id="{30A38661-F897-42B5-A364-F9EBF965F60F}"/>
                </a:ext>
              </a:extLst>
            </p:cNvPr>
            <p:cNvSpPr/>
            <p:nvPr/>
          </p:nvSpPr>
          <p:spPr>
            <a:xfrm>
              <a:off x="4428175" y="2338975"/>
              <a:ext cx="12575" cy="52025"/>
            </a:xfrm>
            <a:custGeom>
              <a:avLst/>
              <a:gdLst/>
              <a:ahLst/>
              <a:cxnLst/>
              <a:rect l="l" t="t" r="r" b="b"/>
              <a:pathLst>
                <a:path w="503" h="2081" extrusionOk="0">
                  <a:moveTo>
                    <a:pt x="94" y="0"/>
                  </a:moveTo>
                  <a:cubicBezTo>
                    <a:pt x="48" y="0"/>
                    <a:pt x="1" y="54"/>
                    <a:pt x="26" y="113"/>
                  </a:cubicBezTo>
                  <a:cubicBezTo>
                    <a:pt x="169" y="446"/>
                    <a:pt x="133" y="851"/>
                    <a:pt x="145" y="1208"/>
                  </a:cubicBezTo>
                  <a:cubicBezTo>
                    <a:pt x="145" y="1458"/>
                    <a:pt x="86" y="1816"/>
                    <a:pt x="229" y="2042"/>
                  </a:cubicBezTo>
                  <a:cubicBezTo>
                    <a:pt x="250" y="2069"/>
                    <a:pt x="279" y="2081"/>
                    <a:pt x="306" y="2081"/>
                  </a:cubicBezTo>
                  <a:cubicBezTo>
                    <a:pt x="339" y="2081"/>
                    <a:pt x="370" y="2063"/>
                    <a:pt x="383" y="2030"/>
                  </a:cubicBezTo>
                  <a:cubicBezTo>
                    <a:pt x="502" y="1732"/>
                    <a:pt x="407" y="1256"/>
                    <a:pt x="383" y="923"/>
                  </a:cubicBezTo>
                  <a:cubicBezTo>
                    <a:pt x="359" y="613"/>
                    <a:pt x="300" y="303"/>
                    <a:pt x="145" y="30"/>
                  </a:cubicBezTo>
                  <a:cubicBezTo>
                    <a:pt x="131" y="9"/>
                    <a:pt x="113" y="0"/>
                    <a:pt x="9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5103;p52">
              <a:extLst>
                <a:ext uri="{FF2B5EF4-FFF2-40B4-BE49-F238E27FC236}">
                  <a16:creationId xmlns:a16="http://schemas.microsoft.com/office/drawing/2014/main" id="{CB6217B5-61DB-485F-B3D8-48C949D3AA63}"/>
                </a:ext>
              </a:extLst>
            </p:cNvPr>
            <p:cNvSpPr/>
            <p:nvPr/>
          </p:nvSpPr>
          <p:spPr>
            <a:xfrm>
              <a:off x="4435625" y="2347275"/>
              <a:ext cx="12275" cy="56075"/>
            </a:xfrm>
            <a:custGeom>
              <a:avLst/>
              <a:gdLst/>
              <a:ahLst/>
              <a:cxnLst/>
              <a:rect l="l" t="t" r="r" b="b"/>
              <a:pathLst>
                <a:path w="491" h="2243" extrusionOk="0">
                  <a:moveTo>
                    <a:pt x="31" y="1"/>
                  </a:moveTo>
                  <a:cubicBezTo>
                    <a:pt x="13" y="1"/>
                    <a:pt x="0" y="16"/>
                    <a:pt x="14" y="43"/>
                  </a:cubicBezTo>
                  <a:cubicBezTo>
                    <a:pt x="73" y="448"/>
                    <a:pt x="97" y="853"/>
                    <a:pt x="109" y="1245"/>
                  </a:cubicBezTo>
                  <a:cubicBezTo>
                    <a:pt x="133" y="1567"/>
                    <a:pt x="97" y="1888"/>
                    <a:pt x="192" y="2198"/>
                  </a:cubicBezTo>
                  <a:cubicBezTo>
                    <a:pt x="198" y="2228"/>
                    <a:pt x="222" y="2243"/>
                    <a:pt x="248" y="2243"/>
                  </a:cubicBezTo>
                  <a:cubicBezTo>
                    <a:pt x="273" y="2243"/>
                    <a:pt x="300" y="2228"/>
                    <a:pt x="312" y="2198"/>
                  </a:cubicBezTo>
                  <a:cubicBezTo>
                    <a:pt x="490" y="1543"/>
                    <a:pt x="228" y="674"/>
                    <a:pt x="73" y="31"/>
                  </a:cubicBezTo>
                  <a:cubicBezTo>
                    <a:pt x="63" y="10"/>
                    <a:pt x="46" y="1"/>
                    <a:pt x="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15104;p52">
              <a:extLst>
                <a:ext uri="{FF2B5EF4-FFF2-40B4-BE49-F238E27FC236}">
                  <a16:creationId xmlns:a16="http://schemas.microsoft.com/office/drawing/2014/main" id="{252B1708-A7A3-4623-8B97-C5282F33F1EF}"/>
                </a:ext>
              </a:extLst>
            </p:cNvPr>
            <p:cNvSpPr/>
            <p:nvPr/>
          </p:nvSpPr>
          <p:spPr>
            <a:xfrm>
              <a:off x="4442500" y="2347750"/>
              <a:ext cx="10450" cy="46875"/>
            </a:xfrm>
            <a:custGeom>
              <a:avLst/>
              <a:gdLst/>
              <a:ahLst/>
              <a:cxnLst/>
              <a:rect l="l" t="t" r="r" b="b"/>
              <a:pathLst>
                <a:path w="418" h="1875" extrusionOk="0">
                  <a:moveTo>
                    <a:pt x="37" y="0"/>
                  </a:moveTo>
                  <a:cubicBezTo>
                    <a:pt x="13" y="0"/>
                    <a:pt x="1" y="0"/>
                    <a:pt x="1" y="12"/>
                  </a:cubicBezTo>
                  <a:cubicBezTo>
                    <a:pt x="108" y="333"/>
                    <a:pt x="108" y="714"/>
                    <a:pt x="120" y="1072"/>
                  </a:cubicBezTo>
                  <a:cubicBezTo>
                    <a:pt x="120" y="1322"/>
                    <a:pt x="84" y="1631"/>
                    <a:pt x="227" y="1857"/>
                  </a:cubicBezTo>
                  <a:cubicBezTo>
                    <a:pt x="238" y="1868"/>
                    <a:pt x="253" y="1874"/>
                    <a:pt x="268" y="1874"/>
                  </a:cubicBezTo>
                  <a:cubicBezTo>
                    <a:pt x="286" y="1874"/>
                    <a:pt x="304" y="1865"/>
                    <a:pt x="310" y="1846"/>
                  </a:cubicBezTo>
                  <a:cubicBezTo>
                    <a:pt x="418" y="1548"/>
                    <a:pt x="322" y="1143"/>
                    <a:pt x="298" y="834"/>
                  </a:cubicBezTo>
                  <a:cubicBezTo>
                    <a:pt x="275" y="536"/>
                    <a:pt x="179" y="250"/>
                    <a:pt x="3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15105;p52">
              <a:extLst>
                <a:ext uri="{FF2B5EF4-FFF2-40B4-BE49-F238E27FC236}">
                  <a16:creationId xmlns:a16="http://schemas.microsoft.com/office/drawing/2014/main" id="{2CE3D126-A6A7-4B44-9780-5B26FB341247}"/>
                </a:ext>
              </a:extLst>
            </p:cNvPr>
            <p:cNvSpPr/>
            <p:nvPr/>
          </p:nvSpPr>
          <p:spPr>
            <a:xfrm>
              <a:off x="4451425" y="2359725"/>
              <a:ext cx="12825" cy="24800"/>
            </a:xfrm>
            <a:custGeom>
              <a:avLst/>
              <a:gdLst/>
              <a:ahLst/>
              <a:cxnLst/>
              <a:rect l="l" t="t" r="r" b="b"/>
              <a:pathLst>
                <a:path w="513" h="992" extrusionOk="0">
                  <a:moveTo>
                    <a:pt x="5" y="0"/>
                  </a:moveTo>
                  <a:cubicBezTo>
                    <a:pt x="4" y="0"/>
                    <a:pt x="1" y="3"/>
                    <a:pt x="1" y="9"/>
                  </a:cubicBezTo>
                  <a:cubicBezTo>
                    <a:pt x="7" y="3"/>
                    <a:pt x="7" y="0"/>
                    <a:pt x="5" y="0"/>
                  </a:cubicBezTo>
                  <a:close/>
                  <a:moveTo>
                    <a:pt x="1" y="9"/>
                  </a:moveTo>
                  <a:cubicBezTo>
                    <a:pt x="96" y="176"/>
                    <a:pt x="168" y="366"/>
                    <a:pt x="215" y="545"/>
                  </a:cubicBezTo>
                  <a:cubicBezTo>
                    <a:pt x="251" y="676"/>
                    <a:pt x="275" y="855"/>
                    <a:pt x="370" y="974"/>
                  </a:cubicBezTo>
                  <a:cubicBezTo>
                    <a:pt x="383" y="987"/>
                    <a:pt x="398" y="992"/>
                    <a:pt x="412" y="992"/>
                  </a:cubicBezTo>
                  <a:cubicBezTo>
                    <a:pt x="436" y="992"/>
                    <a:pt x="458" y="977"/>
                    <a:pt x="465" y="962"/>
                  </a:cubicBezTo>
                  <a:cubicBezTo>
                    <a:pt x="513" y="795"/>
                    <a:pt x="406" y="569"/>
                    <a:pt x="346" y="426"/>
                  </a:cubicBezTo>
                  <a:cubicBezTo>
                    <a:pt x="275" y="235"/>
                    <a:pt x="180" y="93"/>
                    <a:pt x="1" y="9"/>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15106;p52">
              <a:extLst>
                <a:ext uri="{FF2B5EF4-FFF2-40B4-BE49-F238E27FC236}">
                  <a16:creationId xmlns:a16="http://schemas.microsoft.com/office/drawing/2014/main" id="{140320E1-89D7-47A7-84B6-A86CD3321DCC}"/>
                </a:ext>
              </a:extLst>
            </p:cNvPr>
            <p:cNvSpPr/>
            <p:nvPr/>
          </p:nvSpPr>
          <p:spPr>
            <a:xfrm>
              <a:off x="4463975" y="2377275"/>
              <a:ext cx="8925" cy="8050"/>
            </a:xfrm>
            <a:custGeom>
              <a:avLst/>
              <a:gdLst/>
              <a:ahLst/>
              <a:cxnLst/>
              <a:rect l="l" t="t" r="r" b="b"/>
              <a:pathLst>
                <a:path w="357" h="322" extrusionOk="0">
                  <a:moveTo>
                    <a:pt x="127" y="0"/>
                  </a:moveTo>
                  <a:cubicBezTo>
                    <a:pt x="51" y="0"/>
                    <a:pt x="0" y="112"/>
                    <a:pt x="82" y="153"/>
                  </a:cubicBezTo>
                  <a:cubicBezTo>
                    <a:pt x="142" y="188"/>
                    <a:pt x="142" y="260"/>
                    <a:pt x="190" y="307"/>
                  </a:cubicBezTo>
                  <a:cubicBezTo>
                    <a:pt x="203" y="314"/>
                    <a:pt x="221" y="321"/>
                    <a:pt x="238" y="321"/>
                  </a:cubicBezTo>
                  <a:cubicBezTo>
                    <a:pt x="251" y="321"/>
                    <a:pt x="263" y="317"/>
                    <a:pt x="273" y="307"/>
                  </a:cubicBezTo>
                  <a:cubicBezTo>
                    <a:pt x="356" y="200"/>
                    <a:pt x="261" y="57"/>
                    <a:pt x="166" y="10"/>
                  </a:cubicBezTo>
                  <a:cubicBezTo>
                    <a:pt x="152" y="3"/>
                    <a:pt x="139" y="0"/>
                    <a:pt x="1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15107;p52">
              <a:extLst>
                <a:ext uri="{FF2B5EF4-FFF2-40B4-BE49-F238E27FC236}">
                  <a16:creationId xmlns:a16="http://schemas.microsoft.com/office/drawing/2014/main" id="{F289EFDD-02D3-4904-BB07-7812A0DD5F2C}"/>
                </a:ext>
              </a:extLst>
            </p:cNvPr>
            <p:cNvSpPr/>
            <p:nvPr/>
          </p:nvSpPr>
          <p:spPr>
            <a:xfrm>
              <a:off x="4445200" y="2406600"/>
              <a:ext cx="9250" cy="7750"/>
            </a:xfrm>
            <a:custGeom>
              <a:avLst/>
              <a:gdLst/>
              <a:ahLst/>
              <a:cxnLst/>
              <a:rect l="l" t="t" r="r" b="b"/>
              <a:pathLst>
                <a:path w="370" h="310" extrusionOk="0">
                  <a:moveTo>
                    <a:pt x="211" y="0"/>
                  </a:moveTo>
                  <a:cubicBezTo>
                    <a:pt x="106" y="0"/>
                    <a:pt x="0" y="129"/>
                    <a:pt x="107" y="218"/>
                  </a:cubicBezTo>
                  <a:cubicBezTo>
                    <a:pt x="119" y="230"/>
                    <a:pt x="131" y="265"/>
                    <a:pt x="143" y="277"/>
                  </a:cubicBezTo>
                  <a:cubicBezTo>
                    <a:pt x="168" y="298"/>
                    <a:pt x="198" y="310"/>
                    <a:pt x="227" y="310"/>
                  </a:cubicBezTo>
                  <a:cubicBezTo>
                    <a:pt x="265" y="310"/>
                    <a:pt x="301" y="289"/>
                    <a:pt x="321" y="242"/>
                  </a:cubicBezTo>
                  <a:cubicBezTo>
                    <a:pt x="369" y="182"/>
                    <a:pt x="345" y="111"/>
                    <a:pt x="310" y="51"/>
                  </a:cubicBezTo>
                  <a:cubicBezTo>
                    <a:pt x="282" y="15"/>
                    <a:pt x="247" y="0"/>
                    <a:pt x="21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15108;p52">
              <a:extLst>
                <a:ext uri="{FF2B5EF4-FFF2-40B4-BE49-F238E27FC236}">
                  <a16:creationId xmlns:a16="http://schemas.microsoft.com/office/drawing/2014/main" id="{43C2A559-F8C9-443A-9B0D-3072195B4975}"/>
                </a:ext>
              </a:extLst>
            </p:cNvPr>
            <p:cNvSpPr/>
            <p:nvPr/>
          </p:nvSpPr>
          <p:spPr>
            <a:xfrm>
              <a:off x="4447350" y="2407550"/>
              <a:ext cx="16325" cy="9275"/>
            </a:xfrm>
            <a:custGeom>
              <a:avLst/>
              <a:gdLst/>
              <a:ahLst/>
              <a:cxnLst/>
              <a:rect l="l" t="t" r="r" b="b"/>
              <a:pathLst>
                <a:path w="653" h="371" extrusionOk="0">
                  <a:moveTo>
                    <a:pt x="214" y="0"/>
                  </a:moveTo>
                  <a:cubicBezTo>
                    <a:pt x="175" y="0"/>
                    <a:pt x="134" y="4"/>
                    <a:pt x="93" y="13"/>
                  </a:cubicBezTo>
                  <a:cubicBezTo>
                    <a:pt x="1" y="25"/>
                    <a:pt x="20" y="169"/>
                    <a:pt x="95" y="169"/>
                  </a:cubicBezTo>
                  <a:cubicBezTo>
                    <a:pt x="98" y="169"/>
                    <a:pt x="101" y="168"/>
                    <a:pt x="104" y="168"/>
                  </a:cubicBezTo>
                  <a:cubicBezTo>
                    <a:pt x="135" y="164"/>
                    <a:pt x="165" y="161"/>
                    <a:pt x="193" y="161"/>
                  </a:cubicBezTo>
                  <a:cubicBezTo>
                    <a:pt x="314" y="161"/>
                    <a:pt x="406" y="206"/>
                    <a:pt x="474" y="323"/>
                  </a:cubicBezTo>
                  <a:cubicBezTo>
                    <a:pt x="509" y="370"/>
                    <a:pt x="533" y="370"/>
                    <a:pt x="581" y="370"/>
                  </a:cubicBezTo>
                  <a:cubicBezTo>
                    <a:pt x="616" y="370"/>
                    <a:pt x="628" y="358"/>
                    <a:pt x="640" y="323"/>
                  </a:cubicBezTo>
                  <a:cubicBezTo>
                    <a:pt x="652" y="299"/>
                    <a:pt x="652" y="251"/>
                    <a:pt x="640" y="239"/>
                  </a:cubicBezTo>
                  <a:cubicBezTo>
                    <a:pt x="533" y="84"/>
                    <a:pt x="387" y="0"/>
                    <a:pt x="21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15109;p52">
              <a:extLst>
                <a:ext uri="{FF2B5EF4-FFF2-40B4-BE49-F238E27FC236}">
                  <a16:creationId xmlns:a16="http://schemas.microsoft.com/office/drawing/2014/main" id="{C3EE41C7-3C64-4C3A-92CC-2D3BEADEB121}"/>
                </a:ext>
              </a:extLst>
            </p:cNvPr>
            <p:cNvSpPr/>
            <p:nvPr/>
          </p:nvSpPr>
          <p:spPr>
            <a:xfrm>
              <a:off x="4463650" y="2408325"/>
              <a:ext cx="5675" cy="15000"/>
            </a:xfrm>
            <a:custGeom>
              <a:avLst/>
              <a:gdLst/>
              <a:ahLst/>
              <a:cxnLst/>
              <a:rect l="l" t="t" r="r" b="b"/>
              <a:pathLst>
                <a:path w="227" h="600" extrusionOk="0">
                  <a:moveTo>
                    <a:pt x="54" y="0"/>
                  </a:moveTo>
                  <a:cubicBezTo>
                    <a:pt x="27" y="0"/>
                    <a:pt x="0" y="18"/>
                    <a:pt x="0" y="54"/>
                  </a:cubicBezTo>
                  <a:cubicBezTo>
                    <a:pt x="0" y="161"/>
                    <a:pt x="0" y="256"/>
                    <a:pt x="36" y="351"/>
                  </a:cubicBezTo>
                  <a:cubicBezTo>
                    <a:pt x="48" y="446"/>
                    <a:pt x="60" y="554"/>
                    <a:pt x="143" y="589"/>
                  </a:cubicBezTo>
                  <a:cubicBezTo>
                    <a:pt x="150" y="596"/>
                    <a:pt x="158" y="599"/>
                    <a:pt x="166" y="599"/>
                  </a:cubicBezTo>
                  <a:cubicBezTo>
                    <a:pt x="185" y="599"/>
                    <a:pt x="203" y="582"/>
                    <a:pt x="203" y="566"/>
                  </a:cubicBezTo>
                  <a:cubicBezTo>
                    <a:pt x="226" y="494"/>
                    <a:pt x="167" y="411"/>
                    <a:pt x="155" y="339"/>
                  </a:cubicBezTo>
                  <a:cubicBezTo>
                    <a:pt x="119" y="256"/>
                    <a:pt x="107" y="149"/>
                    <a:pt x="107" y="54"/>
                  </a:cubicBezTo>
                  <a:cubicBezTo>
                    <a:pt x="107" y="18"/>
                    <a:pt x="81" y="0"/>
                    <a:pt x="5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15110;p52">
              <a:extLst>
                <a:ext uri="{FF2B5EF4-FFF2-40B4-BE49-F238E27FC236}">
                  <a16:creationId xmlns:a16="http://schemas.microsoft.com/office/drawing/2014/main" id="{C8A5B548-CE38-4DDB-97D8-CFD97D696E20}"/>
                </a:ext>
              </a:extLst>
            </p:cNvPr>
            <p:cNvSpPr/>
            <p:nvPr/>
          </p:nvSpPr>
          <p:spPr>
            <a:xfrm>
              <a:off x="4468450" y="2404325"/>
              <a:ext cx="8600" cy="19725"/>
            </a:xfrm>
            <a:custGeom>
              <a:avLst/>
              <a:gdLst/>
              <a:ahLst/>
              <a:cxnLst/>
              <a:rect l="l" t="t" r="r" b="b"/>
              <a:pathLst>
                <a:path w="344" h="789" extrusionOk="0">
                  <a:moveTo>
                    <a:pt x="92" y="0"/>
                  </a:moveTo>
                  <a:cubicBezTo>
                    <a:pt x="46" y="0"/>
                    <a:pt x="1" y="36"/>
                    <a:pt x="22" y="95"/>
                  </a:cubicBezTo>
                  <a:cubicBezTo>
                    <a:pt x="46" y="214"/>
                    <a:pt x="82" y="356"/>
                    <a:pt x="94" y="476"/>
                  </a:cubicBezTo>
                  <a:cubicBezTo>
                    <a:pt x="106" y="595"/>
                    <a:pt x="106" y="678"/>
                    <a:pt x="177" y="773"/>
                  </a:cubicBezTo>
                  <a:cubicBezTo>
                    <a:pt x="192" y="783"/>
                    <a:pt x="209" y="789"/>
                    <a:pt x="225" y="789"/>
                  </a:cubicBezTo>
                  <a:cubicBezTo>
                    <a:pt x="248" y="789"/>
                    <a:pt x="270" y="777"/>
                    <a:pt x="284" y="749"/>
                  </a:cubicBezTo>
                  <a:cubicBezTo>
                    <a:pt x="344" y="654"/>
                    <a:pt x="296" y="559"/>
                    <a:pt x="284" y="440"/>
                  </a:cubicBezTo>
                  <a:cubicBezTo>
                    <a:pt x="261" y="309"/>
                    <a:pt x="213" y="190"/>
                    <a:pt x="165" y="47"/>
                  </a:cubicBezTo>
                  <a:cubicBezTo>
                    <a:pt x="151" y="15"/>
                    <a:pt x="122" y="0"/>
                    <a:pt x="9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15111;p52">
              <a:extLst>
                <a:ext uri="{FF2B5EF4-FFF2-40B4-BE49-F238E27FC236}">
                  <a16:creationId xmlns:a16="http://schemas.microsoft.com/office/drawing/2014/main" id="{BC9A0DF7-060B-46BB-9D61-61B555C7C4A1}"/>
                </a:ext>
              </a:extLst>
            </p:cNvPr>
            <p:cNvSpPr/>
            <p:nvPr/>
          </p:nvSpPr>
          <p:spPr>
            <a:xfrm>
              <a:off x="4482000" y="2402525"/>
              <a:ext cx="7850" cy="19500"/>
            </a:xfrm>
            <a:custGeom>
              <a:avLst/>
              <a:gdLst/>
              <a:ahLst/>
              <a:cxnLst/>
              <a:rect l="l" t="t" r="r" b="b"/>
              <a:pathLst>
                <a:path w="314" h="780" extrusionOk="0">
                  <a:moveTo>
                    <a:pt x="48" y="1"/>
                  </a:moveTo>
                  <a:cubicBezTo>
                    <a:pt x="26" y="1"/>
                    <a:pt x="1" y="24"/>
                    <a:pt x="16" y="47"/>
                  </a:cubicBezTo>
                  <a:cubicBezTo>
                    <a:pt x="64" y="274"/>
                    <a:pt x="76" y="559"/>
                    <a:pt x="219" y="750"/>
                  </a:cubicBezTo>
                  <a:cubicBezTo>
                    <a:pt x="234" y="770"/>
                    <a:pt x="253" y="779"/>
                    <a:pt x="270" y="779"/>
                  </a:cubicBezTo>
                  <a:cubicBezTo>
                    <a:pt x="294" y="779"/>
                    <a:pt x="314" y="761"/>
                    <a:pt x="314" y="726"/>
                  </a:cubicBezTo>
                  <a:cubicBezTo>
                    <a:pt x="314" y="488"/>
                    <a:pt x="183" y="250"/>
                    <a:pt x="76" y="24"/>
                  </a:cubicBezTo>
                  <a:cubicBezTo>
                    <a:pt x="72" y="7"/>
                    <a:pt x="60" y="1"/>
                    <a:pt x="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15112;p52">
              <a:extLst>
                <a:ext uri="{FF2B5EF4-FFF2-40B4-BE49-F238E27FC236}">
                  <a16:creationId xmlns:a16="http://schemas.microsoft.com/office/drawing/2014/main" id="{11251C40-E9A4-4E32-8A4C-BBE0001E4944}"/>
                </a:ext>
              </a:extLst>
            </p:cNvPr>
            <p:cNvSpPr/>
            <p:nvPr/>
          </p:nvSpPr>
          <p:spPr>
            <a:xfrm>
              <a:off x="4495150" y="2404325"/>
              <a:ext cx="7500" cy="12800"/>
            </a:xfrm>
            <a:custGeom>
              <a:avLst/>
              <a:gdLst/>
              <a:ahLst/>
              <a:cxnLst/>
              <a:rect l="l" t="t" r="r" b="b"/>
              <a:pathLst>
                <a:path w="300" h="512" extrusionOk="0">
                  <a:moveTo>
                    <a:pt x="90" y="0"/>
                  </a:moveTo>
                  <a:cubicBezTo>
                    <a:pt x="47" y="0"/>
                    <a:pt x="0" y="39"/>
                    <a:pt x="14" y="95"/>
                  </a:cubicBezTo>
                  <a:cubicBezTo>
                    <a:pt x="38" y="190"/>
                    <a:pt x="74" y="273"/>
                    <a:pt x="97" y="356"/>
                  </a:cubicBezTo>
                  <a:cubicBezTo>
                    <a:pt x="133" y="428"/>
                    <a:pt x="157" y="499"/>
                    <a:pt x="252" y="511"/>
                  </a:cubicBezTo>
                  <a:cubicBezTo>
                    <a:pt x="264" y="511"/>
                    <a:pt x="288" y="511"/>
                    <a:pt x="288" y="487"/>
                  </a:cubicBezTo>
                  <a:cubicBezTo>
                    <a:pt x="300" y="416"/>
                    <a:pt x="276" y="368"/>
                    <a:pt x="252" y="309"/>
                  </a:cubicBezTo>
                  <a:cubicBezTo>
                    <a:pt x="205" y="237"/>
                    <a:pt x="169" y="142"/>
                    <a:pt x="157" y="71"/>
                  </a:cubicBezTo>
                  <a:cubicBezTo>
                    <a:pt x="152" y="21"/>
                    <a:pt x="122" y="0"/>
                    <a:pt x="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15113;p52">
              <a:extLst>
                <a:ext uri="{FF2B5EF4-FFF2-40B4-BE49-F238E27FC236}">
                  <a16:creationId xmlns:a16="http://schemas.microsoft.com/office/drawing/2014/main" id="{7D920BFD-CBEF-43A3-9672-0F264AF48733}"/>
                </a:ext>
              </a:extLst>
            </p:cNvPr>
            <p:cNvSpPr/>
            <p:nvPr/>
          </p:nvSpPr>
          <p:spPr>
            <a:xfrm>
              <a:off x="4504350" y="2407250"/>
              <a:ext cx="4775" cy="4300"/>
            </a:xfrm>
            <a:custGeom>
              <a:avLst/>
              <a:gdLst/>
              <a:ahLst/>
              <a:cxnLst/>
              <a:rect l="l" t="t" r="r" b="b"/>
              <a:pathLst>
                <a:path w="191" h="172" extrusionOk="0">
                  <a:moveTo>
                    <a:pt x="47" y="1"/>
                  </a:moveTo>
                  <a:cubicBezTo>
                    <a:pt x="20" y="1"/>
                    <a:pt x="0" y="34"/>
                    <a:pt x="27" y="61"/>
                  </a:cubicBezTo>
                  <a:cubicBezTo>
                    <a:pt x="75" y="85"/>
                    <a:pt x="99" y="120"/>
                    <a:pt x="134" y="156"/>
                  </a:cubicBezTo>
                  <a:cubicBezTo>
                    <a:pt x="138" y="167"/>
                    <a:pt x="145" y="171"/>
                    <a:pt x="152" y="171"/>
                  </a:cubicBezTo>
                  <a:cubicBezTo>
                    <a:pt x="170" y="171"/>
                    <a:pt x="190" y="149"/>
                    <a:pt x="182" y="132"/>
                  </a:cubicBezTo>
                  <a:cubicBezTo>
                    <a:pt x="146" y="73"/>
                    <a:pt x="110" y="61"/>
                    <a:pt x="75" y="13"/>
                  </a:cubicBezTo>
                  <a:cubicBezTo>
                    <a:pt x="66" y="4"/>
                    <a:pt x="56" y="1"/>
                    <a:pt x="4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15114;p52">
              <a:extLst>
                <a:ext uri="{FF2B5EF4-FFF2-40B4-BE49-F238E27FC236}">
                  <a16:creationId xmlns:a16="http://schemas.microsoft.com/office/drawing/2014/main" id="{3F466C54-58F3-4480-A499-B88539F79826}"/>
                </a:ext>
              </a:extLst>
            </p:cNvPr>
            <p:cNvSpPr/>
            <p:nvPr/>
          </p:nvSpPr>
          <p:spPr>
            <a:xfrm>
              <a:off x="4556075" y="2495925"/>
              <a:ext cx="14450" cy="25675"/>
            </a:xfrm>
            <a:custGeom>
              <a:avLst/>
              <a:gdLst/>
              <a:ahLst/>
              <a:cxnLst/>
              <a:rect l="l" t="t" r="r" b="b"/>
              <a:pathLst>
                <a:path w="578" h="1027" extrusionOk="0">
                  <a:moveTo>
                    <a:pt x="182" y="0"/>
                  </a:moveTo>
                  <a:cubicBezTo>
                    <a:pt x="47" y="0"/>
                    <a:pt x="0" y="173"/>
                    <a:pt x="101" y="229"/>
                  </a:cubicBezTo>
                  <a:cubicBezTo>
                    <a:pt x="220" y="300"/>
                    <a:pt x="196" y="479"/>
                    <a:pt x="196" y="598"/>
                  </a:cubicBezTo>
                  <a:cubicBezTo>
                    <a:pt x="196" y="741"/>
                    <a:pt x="196" y="872"/>
                    <a:pt x="256" y="991"/>
                  </a:cubicBezTo>
                  <a:cubicBezTo>
                    <a:pt x="262" y="1014"/>
                    <a:pt x="286" y="1026"/>
                    <a:pt x="313" y="1026"/>
                  </a:cubicBezTo>
                  <a:cubicBezTo>
                    <a:pt x="339" y="1026"/>
                    <a:pt x="369" y="1014"/>
                    <a:pt x="387" y="991"/>
                  </a:cubicBezTo>
                  <a:cubicBezTo>
                    <a:pt x="518" y="705"/>
                    <a:pt x="577" y="157"/>
                    <a:pt x="208" y="2"/>
                  </a:cubicBezTo>
                  <a:cubicBezTo>
                    <a:pt x="199" y="1"/>
                    <a:pt x="191" y="0"/>
                    <a:pt x="18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15115;p52">
              <a:extLst>
                <a:ext uri="{FF2B5EF4-FFF2-40B4-BE49-F238E27FC236}">
                  <a16:creationId xmlns:a16="http://schemas.microsoft.com/office/drawing/2014/main" id="{D3E626AA-C4B5-4F2C-8569-6D5B7C29FEFB}"/>
                </a:ext>
              </a:extLst>
            </p:cNvPr>
            <p:cNvSpPr/>
            <p:nvPr/>
          </p:nvSpPr>
          <p:spPr>
            <a:xfrm>
              <a:off x="4569900" y="2504600"/>
              <a:ext cx="7775" cy="22675"/>
            </a:xfrm>
            <a:custGeom>
              <a:avLst/>
              <a:gdLst/>
              <a:ahLst/>
              <a:cxnLst/>
              <a:rect l="l" t="t" r="r" b="b"/>
              <a:pathLst>
                <a:path w="311" h="907" extrusionOk="0">
                  <a:moveTo>
                    <a:pt x="85" y="0"/>
                  </a:moveTo>
                  <a:cubicBezTo>
                    <a:pt x="61" y="0"/>
                    <a:pt x="36" y="13"/>
                    <a:pt x="36" y="36"/>
                  </a:cubicBezTo>
                  <a:cubicBezTo>
                    <a:pt x="13" y="286"/>
                    <a:pt x="1" y="632"/>
                    <a:pt x="96" y="870"/>
                  </a:cubicBezTo>
                  <a:cubicBezTo>
                    <a:pt x="109" y="890"/>
                    <a:pt x="138" y="906"/>
                    <a:pt x="162" y="906"/>
                  </a:cubicBezTo>
                  <a:cubicBezTo>
                    <a:pt x="181" y="906"/>
                    <a:pt x="198" y="896"/>
                    <a:pt x="203" y="870"/>
                  </a:cubicBezTo>
                  <a:cubicBezTo>
                    <a:pt x="310" y="608"/>
                    <a:pt x="203" y="275"/>
                    <a:pt x="120" y="13"/>
                  </a:cubicBezTo>
                  <a:cubicBezTo>
                    <a:pt x="111" y="4"/>
                    <a:pt x="98" y="0"/>
                    <a:pt x="8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15116;p52">
              <a:extLst>
                <a:ext uri="{FF2B5EF4-FFF2-40B4-BE49-F238E27FC236}">
                  <a16:creationId xmlns:a16="http://schemas.microsoft.com/office/drawing/2014/main" id="{1C33DE5A-2721-4EDF-A511-6D8176C5FFB4}"/>
                </a:ext>
              </a:extLst>
            </p:cNvPr>
            <p:cNvSpPr/>
            <p:nvPr/>
          </p:nvSpPr>
          <p:spPr>
            <a:xfrm>
              <a:off x="4575250" y="2507275"/>
              <a:ext cx="8975" cy="31000"/>
            </a:xfrm>
            <a:custGeom>
              <a:avLst/>
              <a:gdLst/>
              <a:ahLst/>
              <a:cxnLst/>
              <a:rect l="l" t="t" r="r" b="b"/>
              <a:pathLst>
                <a:path w="359" h="1240" extrusionOk="0">
                  <a:moveTo>
                    <a:pt x="107" y="0"/>
                  </a:moveTo>
                  <a:cubicBezTo>
                    <a:pt x="83" y="0"/>
                    <a:pt x="61" y="15"/>
                    <a:pt x="61" y="48"/>
                  </a:cubicBezTo>
                  <a:cubicBezTo>
                    <a:pt x="72" y="418"/>
                    <a:pt x="1" y="834"/>
                    <a:pt x="120" y="1203"/>
                  </a:cubicBezTo>
                  <a:cubicBezTo>
                    <a:pt x="126" y="1227"/>
                    <a:pt x="150" y="1239"/>
                    <a:pt x="174" y="1239"/>
                  </a:cubicBezTo>
                  <a:cubicBezTo>
                    <a:pt x="197" y="1239"/>
                    <a:pt x="221" y="1227"/>
                    <a:pt x="227" y="1203"/>
                  </a:cubicBezTo>
                  <a:cubicBezTo>
                    <a:pt x="358" y="834"/>
                    <a:pt x="275" y="406"/>
                    <a:pt x="156" y="25"/>
                  </a:cubicBezTo>
                  <a:cubicBezTo>
                    <a:pt x="145" y="9"/>
                    <a:pt x="126" y="0"/>
                    <a:pt x="10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15117;p52">
              <a:extLst>
                <a:ext uri="{FF2B5EF4-FFF2-40B4-BE49-F238E27FC236}">
                  <a16:creationId xmlns:a16="http://schemas.microsoft.com/office/drawing/2014/main" id="{4B8A5962-1FE6-4E2A-93AD-905A46ECF894}"/>
                </a:ext>
              </a:extLst>
            </p:cNvPr>
            <p:cNvSpPr/>
            <p:nvPr/>
          </p:nvSpPr>
          <p:spPr>
            <a:xfrm>
              <a:off x="4584200" y="2513725"/>
              <a:ext cx="6850" cy="27550"/>
            </a:xfrm>
            <a:custGeom>
              <a:avLst/>
              <a:gdLst/>
              <a:ahLst/>
              <a:cxnLst/>
              <a:rect l="l" t="t" r="r" b="b"/>
              <a:pathLst>
                <a:path w="274" h="1102" extrusionOk="0">
                  <a:moveTo>
                    <a:pt x="72" y="0"/>
                  </a:moveTo>
                  <a:cubicBezTo>
                    <a:pt x="39" y="0"/>
                    <a:pt x="0" y="21"/>
                    <a:pt x="0" y="64"/>
                  </a:cubicBezTo>
                  <a:lnTo>
                    <a:pt x="48" y="648"/>
                  </a:lnTo>
                  <a:cubicBezTo>
                    <a:pt x="60" y="802"/>
                    <a:pt x="48" y="957"/>
                    <a:pt x="131" y="1076"/>
                  </a:cubicBezTo>
                  <a:cubicBezTo>
                    <a:pt x="142" y="1093"/>
                    <a:pt x="156" y="1102"/>
                    <a:pt x="170" y="1102"/>
                  </a:cubicBezTo>
                  <a:cubicBezTo>
                    <a:pt x="186" y="1102"/>
                    <a:pt x="202" y="1090"/>
                    <a:pt x="214" y="1064"/>
                  </a:cubicBezTo>
                  <a:cubicBezTo>
                    <a:pt x="274" y="910"/>
                    <a:pt x="226" y="755"/>
                    <a:pt x="191" y="600"/>
                  </a:cubicBezTo>
                  <a:cubicBezTo>
                    <a:pt x="167" y="421"/>
                    <a:pt x="155" y="231"/>
                    <a:pt x="119" y="52"/>
                  </a:cubicBezTo>
                  <a:cubicBezTo>
                    <a:pt x="131" y="18"/>
                    <a:pt x="104" y="0"/>
                    <a:pt x="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15118;p52">
              <a:extLst>
                <a:ext uri="{FF2B5EF4-FFF2-40B4-BE49-F238E27FC236}">
                  <a16:creationId xmlns:a16="http://schemas.microsoft.com/office/drawing/2014/main" id="{1B983EAA-ED99-41B7-920C-CCDAC57426ED}"/>
                </a:ext>
              </a:extLst>
            </p:cNvPr>
            <p:cNvSpPr/>
            <p:nvPr/>
          </p:nvSpPr>
          <p:spPr>
            <a:xfrm>
              <a:off x="4591425" y="2522850"/>
              <a:ext cx="7800" cy="10350"/>
            </a:xfrm>
            <a:custGeom>
              <a:avLst/>
              <a:gdLst/>
              <a:ahLst/>
              <a:cxnLst/>
              <a:rect l="l" t="t" r="r" b="b"/>
              <a:pathLst>
                <a:path w="312" h="414" extrusionOk="0">
                  <a:moveTo>
                    <a:pt x="74" y="0"/>
                  </a:moveTo>
                  <a:cubicBezTo>
                    <a:pt x="36" y="0"/>
                    <a:pt x="1" y="40"/>
                    <a:pt x="9" y="80"/>
                  </a:cubicBezTo>
                  <a:cubicBezTo>
                    <a:pt x="21" y="199"/>
                    <a:pt x="56" y="318"/>
                    <a:pt x="128" y="390"/>
                  </a:cubicBezTo>
                  <a:cubicBezTo>
                    <a:pt x="144" y="406"/>
                    <a:pt x="166" y="414"/>
                    <a:pt x="189" y="414"/>
                  </a:cubicBezTo>
                  <a:cubicBezTo>
                    <a:pt x="248" y="414"/>
                    <a:pt x="312" y="363"/>
                    <a:pt x="295" y="295"/>
                  </a:cubicBezTo>
                  <a:cubicBezTo>
                    <a:pt x="247" y="199"/>
                    <a:pt x="176" y="116"/>
                    <a:pt x="128" y="33"/>
                  </a:cubicBezTo>
                  <a:cubicBezTo>
                    <a:pt x="112" y="9"/>
                    <a:pt x="93" y="0"/>
                    <a:pt x="7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15119;p52">
              <a:extLst>
                <a:ext uri="{FF2B5EF4-FFF2-40B4-BE49-F238E27FC236}">
                  <a16:creationId xmlns:a16="http://schemas.microsoft.com/office/drawing/2014/main" id="{811617CC-2C5A-489B-918E-F6DA79741C01}"/>
                </a:ext>
              </a:extLst>
            </p:cNvPr>
            <p:cNvSpPr/>
            <p:nvPr/>
          </p:nvSpPr>
          <p:spPr>
            <a:xfrm>
              <a:off x="4586275" y="2545225"/>
              <a:ext cx="4775" cy="14325"/>
            </a:xfrm>
            <a:custGeom>
              <a:avLst/>
              <a:gdLst/>
              <a:ahLst/>
              <a:cxnLst/>
              <a:rect l="l" t="t" r="r" b="b"/>
              <a:pathLst>
                <a:path w="191" h="573" extrusionOk="0">
                  <a:moveTo>
                    <a:pt x="96" y="1"/>
                  </a:moveTo>
                  <a:cubicBezTo>
                    <a:pt x="66" y="1"/>
                    <a:pt x="36" y="19"/>
                    <a:pt x="36" y="54"/>
                  </a:cubicBezTo>
                  <a:cubicBezTo>
                    <a:pt x="36" y="150"/>
                    <a:pt x="24" y="233"/>
                    <a:pt x="24" y="328"/>
                  </a:cubicBezTo>
                  <a:cubicBezTo>
                    <a:pt x="24" y="400"/>
                    <a:pt x="1" y="495"/>
                    <a:pt x="60" y="555"/>
                  </a:cubicBezTo>
                  <a:cubicBezTo>
                    <a:pt x="72" y="566"/>
                    <a:pt x="90" y="572"/>
                    <a:pt x="106" y="572"/>
                  </a:cubicBezTo>
                  <a:cubicBezTo>
                    <a:pt x="123" y="572"/>
                    <a:pt x="137" y="566"/>
                    <a:pt x="143" y="555"/>
                  </a:cubicBezTo>
                  <a:cubicBezTo>
                    <a:pt x="191" y="495"/>
                    <a:pt x="179" y="400"/>
                    <a:pt x="179" y="328"/>
                  </a:cubicBezTo>
                  <a:cubicBezTo>
                    <a:pt x="179" y="233"/>
                    <a:pt x="155" y="150"/>
                    <a:pt x="155" y="54"/>
                  </a:cubicBezTo>
                  <a:cubicBezTo>
                    <a:pt x="155" y="19"/>
                    <a:pt x="126" y="1"/>
                    <a:pt x="9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15120;p52">
              <a:extLst>
                <a:ext uri="{FF2B5EF4-FFF2-40B4-BE49-F238E27FC236}">
                  <a16:creationId xmlns:a16="http://schemas.microsoft.com/office/drawing/2014/main" id="{9728238E-3F29-4CF6-96DA-6C1DB6FD67B7}"/>
                </a:ext>
              </a:extLst>
            </p:cNvPr>
            <p:cNvSpPr/>
            <p:nvPr/>
          </p:nvSpPr>
          <p:spPr>
            <a:xfrm>
              <a:off x="4589325" y="2548875"/>
              <a:ext cx="10975" cy="15950"/>
            </a:xfrm>
            <a:custGeom>
              <a:avLst/>
              <a:gdLst/>
              <a:ahLst/>
              <a:cxnLst/>
              <a:rect l="l" t="t" r="r" b="b"/>
              <a:pathLst>
                <a:path w="439" h="638" extrusionOk="0">
                  <a:moveTo>
                    <a:pt x="167" y="0"/>
                  </a:moveTo>
                  <a:cubicBezTo>
                    <a:pt x="87" y="0"/>
                    <a:pt x="0" y="97"/>
                    <a:pt x="57" y="194"/>
                  </a:cubicBezTo>
                  <a:cubicBezTo>
                    <a:pt x="117" y="325"/>
                    <a:pt x="117" y="492"/>
                    <a:pt x="212" y="611"/>
                  </a:cubicBezTo>
                  <a:cubicBezTo>
                    <a:pt x="230" y="629"/>
                    <a:pt x="248" y="638"/>
                    <a:pt x="264" y="638"/>
                  </a:cubicBezTo>
                  <a:cubicBezTo>
                    <a:pt x="280" y="638"/>
                    <a:pt x="295" y="629"/>
                    <a:pt x="307" y="611"/>
                  </a:cubicBezTo>
                  <a:cubicBezTo>
                    <a:pt x="438" y="444"/>
                    <a:pt x="331" y="242"/>
                    <a:pt x="260" y="75"/>
                  </a:cubicBezTo>
                  <a:cubicBezTo>
                    <a:pt x="240" y="22"/>
                    <a:pt x="204" y="0"/>
                    <a:pt x="16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15121;p52">
              <a:extLst>
                <a:ext uri="{FF2B5EF4-FFF2-40B4-BE49-F238E27FC236}">
                  <a16:creationId xmlns:a16="http://schemas.microsoft.com/office/drawing/2014/main" id="{3F5D8B3C-977C-443F-84CD-20345BF171DC}"/>
                </a:ext>
              </a:extLst>
            </p:cNvPr>
            <p:cNvSpPr/>
            <p:nvPr/>
          </p:nvSpPr>
          <p:spPr>
            <a:xfrm>
              <a:off x="4600875" y="2555525"/>
              <a:ext cx="10050" cy="10675"/>
            </a:xfrm>
            <a:custGeom>
              <a:avLst/>
              <a:gdLst/>
              <a:ahLst/>
              <a:cxnLst/>
              <a:rect l="l" t="t" r="r" b="b"/>
              <a:pathLst>
                <a:path w="402" h="427" extrusionOk="0">
                  <a:moveTo>
                    <a:pt x="172" y="1"/>
                  </a:moveTo>
                  <a:cubicBezTo>
                    <a:pt x="81" y="1"/>
                    <a:pt x="0" y="119"/>
                    <a:pt x="83" y="202"/>
                  </a:cubicBezTo>
                  <a:cubicBezTo>
                    <a:pt x="143" y="262"/>
                    <a:pt x="167" y="333"/>
                    <a:pt x="214" y="393"/>
                  </a:cubicBezTo>
                  <a:cubicBezTo>
                    <a:pt x="235" y="416"/>
                    <a:pt x="259" y="426"/>
                    <a:pt x="283" y="426"/>
                  </a:cubicBezTo>
                  <a:cubicBezTo>
                    <a:pt x="343" y="426"/>
                    <a:pt x="401" y="362"/>
                    <a:pt x="393" y="285"/>
                  </a:cubicBezTo>
                  <a:cubicBezTo>
                    <a:pt x="381" y="178"/>
                    <a:pt x="309" y="107"/>
                    <a:pt x="250" y="35"/>
                  </a:cubicBezTo>
                  <a:cubicBezTo>
                    <a:pt x="226" y="11"/>
                    <a:pt x="198" y="1"/>
                    <a:pt x="17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15122;p52">
              <a:extLst>
                <a:ext uri="{FF2B5EF4-FFF2-40B4-BE49-F238E27FC236}">
                  <a16:creationId xmlns:a16="http://schemas.microsoft.com/office/drawing/2014/main" id="{B0DCF551-204C-47B3-9DD8-B8D4C820BD1C}"/>
                </a:ext>
              </a:extLst>
            </p:cNvPr>
            <p:cNvSpPr/>
            <p:nvPr/>
          </p:nvSpPr>
          <p:spPr>
            <a:xfrm>
              <a:off x="4611425" y="2554975"/>
              <a:ext cx="7625" cy="11125"/>
            </a:xfrm>
            <a:custGeom>
              <a:avLst/>
              <a:gdLst/>
              <a:ahLst/>
              <a:cxnLst/>
              <a:rect l="l" t="t" r="r" b="b"/>
              <a:pathLst>
                <a:path w="305" h="445" extrusionOk="0">
                  <a:moveTo>
                    <a:pt x="146" y="1"/>
                  </a:moveTo>
                  <a:cubicBezTo>
                    <a:pt x="76" y="1"/>
                    <a:pt x="0" y="74"/>
                    <a:pt x="42" y="141"/>
                  </a:cubicBezTo>
                  <a:cubicBezTo>
                    <a:pt x="78" y="200"/>
                    <a:pt x="102" y="284"/>
                    <a:pt x="102" y="355"/>
                  </a:cubicBezTo>
                  <a:cubicBezTo>
                    <a:pt x="114" y="415"/>
                    <a:pt x="164" y="444"/>
                    <a:pt x="212" y="444"/>
                  </a:cubicBezTo>
                  <a:cubicBezTo>
                    <a:pt x="260" y="444"/>
                    <a:pt x="304" y="415"/>
                    <a:pt x="304" y="355"/>
                  </a:cubicBezTo>
                  <a:cubicBezTo>
                    <a:pt x="304" y="248"/>
                    <a:pt x="268" y="141"/>
                    <a:pt x="221" y="45"/>
                  </a:cubicBezTo>
                  <a:cubicBezTo>
                    <a:pt x="203" y="14"/>
                    <a:pt x="175" y="1"/>
                    <a:pt x="14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15123;p52">
              <a:extLst>
                <a:ext uri="{FF2B5EF4-FFF2-40B4-BE49-F238E27FC236}">
                  <a16:creationId xmlns:a16="http://schemas.microsoft.com/office/drawing/2014/main" id="{27BA43EF-FA8D-4F25-8364-57E97AC54E0D}"/>
                </a:ext>
              </a:extLst>
            </p:cNvPr>
            <p:cNvSpPr/>
            <p:nvPr/>
          </p:nvSpPr>
          <p:spPr>
            <a:xfrm>
              <a:off x="4619900" y="2548700"/>
              <a:ext cx="6825" cy="15650"/>
            </a:xfrm>
            <a:custGeom>
              <a:avLst/>
              <a:gdLst/>
              <a:ahLst/>
              <a:cxnLst/>
              <a:rect l="l" t="t" r="r" b="b"/>
              <a:pathLst>
                <a:path w="273" h="626" extrusionOk="0">
                  <a:moveTo>
                    <a:pt x="71" y="0"/>
                  </a:moveTo>
                  <a:cubicBezTo>
                    <a:pt x="44" y="0"/>
                    <a:pt x="12" y="24"/>
                    <a:pt x="1" y="70"/>
                  </a:cubicBezTo>
                  <a:cubicBezTo>
                    <a:pt x="1" y="249"/>
                    <a:pt x="25" y="511"/>
                    <a:pt x="180" y="618"/>
                  </a:cubicBezTo>
                  <a:cubicBezTo>
                    <a:pt x="190" y="623"/>
                    <a:pt x="200" y="625"/>
                    <a:pt x="210" y="625"/>
                  </a:cubicBezTo>
                  <a:cubicBezTo>
                    <a:pt x="245" y="625"/>
                    <a:pt x="272" y="596"/>
                    <a:pt x="263" y="558"/>
                  </a:cubicBezTo>
                  <a:cubicBezTo>
                    <a:pt x="239" y="475"/>
                    <a:pt x="203" y="416"/>
                    <a:pt x="168" y="332"/>
                  </a:cubicBezTo>
                  <a:cubicBezTo>
                    <a:pt x="144" y="249"/>
                    <a:pt x="120" y="154"/>
                    <a:pt x="120" y="82"/>
                  </a:cubicBezTo>
                  <a:cubicBezTo>
                    <a:pt x="126" y="27"/>
                    <a:pt x="101" y="0"/>
                    <a:pt x="7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15124;p52">
              <a:extLst>
                <a:ext uri="{FF2B5EF4-FFF2-40B4-BE49-F238E27FC236}">
                  <a16:creationId xmlns:a16="http://schemas.microsoft.com/office/drawing/2014/main" id="{027A0799-E44C-4BA3-939D-663149C1AC14}"/>
                </a:ext>
              </a:extLst>
            </p:cNvPr>
            <p:cNvSpPr/>
            <p:nvPr/>
          </p:nvSpPr>
          <p:spPr>
            <a:xfrm>
              <a:off x="4625275" y="2539875"/>
              <a:ext cx="8650" cy="24950"/>
            </a:xfrm>
            <a:custGeom>
              <a:avLst/>
              <a:gdLst/>
              <a:ahLst/>
              <a:cxnLst/>
              <a:rect l="l" t="t" r="r" b="b"/>
              <a:pathLst>
                <a:path w="346" h="998" extrusionOk="0">
                  <a:moveTo>
                    <a:pt x="87" y="1"/>
                  </a:moveTo>
                  <a:cubicBezTo>
                    <a:pt x="51" y="1"/>
                    <a:pt x="12" y="35"/>
                    <a:pt x="12" y="78"/>
                  </a:cubicBezTo>
                  <a:cubicBezTo>
                    <a:pt x="60" y="376"/>
                    <a:pt x="0" y="769"/>
                    <a:pt x="226" y="983"/>
                  </a:cubicBezTo>
                  <a:cubicBezTo>
                    <a:pt x="234" y="994"/>
                    <a:pt x="244" y="998"/>
                    <a:pt x="255" y="998"/>
                  </a:cubicBezTo>
                  <a:cubicBezTo>
                    <a:pt x="281" y="998"/>
                    <a:pt x="310" y="976"/>
                    <a:pt x="310" y="959"/>
                  </a:cubicBezTo>
                  <a:cubicBezTo>
                    <a:pt x="346" y="661"/>
                    <a:pt x="226" y="316"/>
                    <a:pt x="143" y="54"/>
                  </a:cubicBezTo>
                  <a:cubicBezTo>
                    <a:pt x="134" y="16"/>
                    <a:pt x="111" y="1"/>
                    <a:pt x="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15125;p52">
              <a:extLst>
                <a:ext uri="{FF2B5EF4-FFF2-40B4-BE49-F238E27FC236}">
                  <a16:creationId xmlns:a16="http://schemas.microsoft.com/office/drawing/2014/main" id="{1ABC8BAB-9EE5-4B34-8971-C5192355DF60}"/>
                </a:ext>
              </a:extLst>
            </p:cNvPr>
            <p:cNvSpPr/>
            <p:nvPr/>
          </p:nvSpPr>
          <p:spPr>
            <a:xfrm>
              <a:off x="4635775" y="2543825"/>
              <a:ext cx="14525" cy="23850"/>
            </a:xfrm>
            <a:custGeom>
              <a:avLst/>
              <a:gdLst/>
              <a:ahLst/>
              <a:cxnLst/>
              <a:rect l="l" t="t" r="r" b="b"/>
              <a:pathLst>
                <a:path w="581" h="954" extrusionOk="0">
                  <a:moveTo>
                    <a:pt x="53" y="0"/>
                  </a:moveTo>
                  <a:cubicBezTo>
                    <a:pt x="28" y="0"/>
                    <a:pt x="0" y="26"/>
                    <a:pt x="9" y="51"/>
                  </a:cubicBezTo>
                  <a:cubicBezTo>
                    <a:pt x="116" y="337"/>
                    <a:pt x="68" y="670"/>
                    <a:pt x="259" y="920"/>
                  </a:cubicBezTo>
                  <a:cubicBezTo>
                    <a:pt x="284" y="937"/>
                    <a:pt x="315" y="954"/>
                    <a:pt x="344" y="954"/>
                  </a:cubicBezTo>
                  <a:cubicBezTo>
                    <a:pt x="356" y="954"/>
                    <a:pt x="367" y="951"/>
                    <a:pt x="378" y="944"/>
                  </a:cubicBezTo>
                  <a:cubicBezTo>
                    <a:pt x="580" y="884"/>
                    <a:pt x="390" y="634"/>
                    <a:pt x="354" y="527"/>
                  </a:cubicBezTo>
                  <a:cubicBezTo>
                    <a:pt x="283" y="337"/>
                    <a:pt x="235" y="158"/>
                    <a:pt x="80" y="15"/>
                  </a:cubicBezTo>
                  <a:cubicBezTo>
                    <a:pt x="73" y="5"/>
                    <a:pt x="63" y="0"/>
                    <a:pt x="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15126;p52">
              <a:extLst>
                <a:ext uri="{FF2B5EF4-FFF2-40B4-BE49-F238E27FC236}">
                  <a16:creationId xmlns:a16="http://schemas.microsoft.com/office/drawing/2014/main" id="{CDF0F5A1-5D52-4EBC-AFEA-DEBD7B3AC68E}"/>
                </a:ext>
              </a:extLst>
            </p:cNvPr>
            <p:cNvSpPr/>
            <p:nvPr/>
          </p:nvSpPr>
          <p:spPr>
            <a:xfrm>
              <a:off x="4649075" y="2552725"/>
              <a:ext cx="9550" cy="12925"/>
            </a:xfrm>
            <a:custGeom>
              <a:avLst/>
              <a:gdLst/>
              <a:ahLst/>
              <a:cxnLst/>
              <a:rect l="l" t="t" r="r" b="b"/>
              <a:pathLst>
                <a:path w="382" h="517" extrusionOk="0">
                  <a:moveTo>
                    <a:pt x="14" y="1"/>
                  </a:moveTo>
                  <a:cubicBezTo>
                    <a:pt x="6" y="1"/>
                    <a:pt x="1" y="20"/>
                    <a:pt x="1" y="28"/>
                  </a:cubicBezTo>
                  <a:cubicBezTo>
                    <a:pt x="60" y="112"/>
                    <a:pt x="84" y="207"/>
                    <a:pt x="120" y="314"/>
                  </a:cubicBezTo>
                  <a:cubicBezTo>
                    <a:pt x="144" y="397"/>
                    <a:pt x="156" y="505"/>
                    <a:pt x="263" y="516"/>
                  </a:cubicBezTo>
                  <a:cubicBezTo>
                    <a:pt x="298" y="516"/>
                    <a:pt x="310" y="505"/>
                    <a:pt x="322" y="481"/>
                  </a:cubicBezTo>
                  <a:cubicBezTo>
                    <a:pt x="382" y="385"/>
                    <a:pt x="286" y="290"/>
                    <a:pt x="227" y="219"/>
                  </a:cubicBezTo>
                  <a:cubicBezTo>
                    <a:pt x="156" y="147"/>
                    <a:pt x="108" y="64"/>
                    <a:pt x="25" y="16"/>
                  </a:cubicBezTo>
                  <a:cubicBezTo>
                    <a:pt x="21" y="5"/>
                    <a:pt x="17" y="1"/>
                    <a:pt x="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15127;p52">
              <a:extLst>
                <a:ext uri="{FF2B5EF4-FFF2-40B4-BE49-F238E27FC236}">
                  <a16:creationId xmlns:a16="http://schemas.microsoft.com/office/drawing/2014/main" id="{9BDFEC87-8663-489F-A468-40300C9A239A}"/>
                </a:ext>
              </a:extLst>
            </p:cNvPr>
            <p:cNvSpPr/>
            <p:nvPr/>
          </p:nvSpPr>
          <p:spPr>
            <a:xfrm>
              <a:off x="4661375" y="2555450"/>
              <a:ext cx="12725" cy="6925"/>
            </a:xfrm>
            <a:custGeom>
              <a:avLst/>
              <a:gdLst/>
              <a:ahLst/>
              <a:cxnLst/>
              <a:rect l="l" t="t" r="r" b="b"/>
              <a:pathLst>
                <a:path w="509" h="277" extrusionOk="0">
                  <a:moveTo>
                    <a:pt x="77" y="1"/>
                  </a:moveTo>
                  <a:cubicBezTo>
                    <a:pt x="35" y="1"/>
                    <a:pt x="1" y="41"/>
                    <a:pt x="33" y="62"/>
                  </a:cubicBezTo>
                  <a:cubicBezTo>
                    <a:pt x="68" y="146"/>
                    <a:pt x="128" y="205"/>
                    <a:pt x="211" y="229"/>
                  </a:cubicBezTo>
                  <a:cubicBezTo>
                    <a:pt x="247" y="241"/>
                    <a:pt x="295" y="276"/>
                    <a:pt x="342" y="276"/>
                  </a:cubicBezTo>
                  <a:cubicBezTo>
                    <a:pt x="390" y="276"/>
                    <a:pt x="426" y="265"/>
                    <a:pt x="473" y="265"/>
                  </a:cubicBezTo>
                  <a:cubicBezTo>
                    <a:pt x="509" y="265"/>
                    <a:pt x="509" y="217"/>
                    <a:pt x="509" y="205"/>
                  </a:cubicBezTo>
                  <a:cubicBezTo>
                    <a:pt x="485" y="169"/>
                    <a:pt x="473" y="146"/>
                    <a:pt x="449" y="110"/>
                  </a:cubicBezTo>
                  <a:cubicBezTo>
                    <a:pt x="414" y="86"/>
                    <a:pt x="366" y="62"/>
                    <a:pt x="330" y="50"/>
                  </a:cubicBezTo>
                  <a:cubicBezTo>
                    <a:pt x="283" y="38"/>
                    <a:pt x="247" y="3"/>
                    <a:pt x="211" y="3"/>
                  </a:cubicBezTo>
                  <a:lnTo>
                    <a:pt x="92" y="3"/>
                  </a:lnTo>
                  <a:cubicBezTo>
                    <a:pt x="87" y="1"/>
                    <a:pt x="82" y="1"/>
                    <a:pt x="7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15128;p52">
              <a:extLst>
                <a:ext uri="{FF2B5EF4-FFF2-40B4-BE49-F238E27FC236}">
                  <a16:creationId xmlns:a16="http://schemas.microsoft.com/office/drawing/2014/main" id="{21B5250E-DC36-4244-99AF-C3CC0BF353D9}"/>
                </a:ext>
              </a:extLst>
            </p:cNvPr>
            <p:cNvSpPr/>
            <p:nvPr/>
          </p:nvSpPr>
          <p:spPr>
            <a:xfrm>
              <a:off x="4676425" y="2558375"/>
              <a:ext cx="6200" cy="4325"/>
            </a:xfrm>
            <a:custGeom>
              <a:avLst/>
              <a:gdLst/>
              <a:ahLst/>
              <a:cxnLst/>
              <a:rect l="l" t="t" r="r" b="b"/>
              <a:pathLst>
                <a:path w="248" h="173" extrusionOk="0">
                  <a:moveTo>
                    <a:pt x="106" y="0"/>
                  </a:moveTo>
                  <a:cubicBezTo>
                    <a:pt x="48" y="0"/>
                    <a:pt x="1" y="87"/>
                    <a:pt x="62" y="148"/>
                  </a:cubicBezTo>
                  <a:cubicBezTo>
                    <a:pt x="97" y="159"/>
                    <a:pt x="109" y="171"/>
                    <a:pt x="145" y="171"/>
                  </a:cubicBezTo>
                  <a:cubicBezTo>
                    <a:pt x="150" y="172"/>
                    <a:pt x="154" y="173"/>
                    <a:pt x="159" y="173"/>
                  </a:cubicBezTo>
                  <a:cubicBezTo>
                    <a:pt x="221" y="173"/>
                    <a:pt x="247" y="97"/>
                    <a:pt x="181" y="52"/>
                  </a:cubicBezTo>
                  <a:lnTo>
                    <a:pt x="169" y="40"/>
                  </a:lnTo>
                  <a:cubicBezTo>
                    <a:pt x="150" y="12"/>
                    <a:pt x="127" y="0"/>
                    <a:pt x="1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15129;p52">
              <a:extLst>
                <a:ext uri="{FF2B5EF4-FFF2-40B4-BE49-F238E27FC236}">
                  <a16:creationId xmlns:a16="http://schemas.microsoft.com/office/drawing/2014/main" id="{835EA7FC-656C-4730-A7A3-3A02FC8C168F}"/>
                </a:ext>
              </a:extLst>
            </p:cNvPr>
            <p:cNvSpPr/>
            <p:nvPr/>
          </p:nvSpPr>
          <p:spPr>
            <a:xfrm>
              <a:off x="4582100" y="2559150"/>
              <a:ext cx="4800" cy="8725"/>
            </a:xfrm>
            <a:custGeom>
              <a:avLst/>
              <a:gdLst/>
              <a:ahLst/>
              <a:cxnLst/>
              <a:rect l="l" t="t" r="r" b="b"/>
              <a:pathLst>
                <a:path w="192" h="349" extrusionOk="0">
                  <a:moveTo>
                    <a:pt x="87" y="0"/>
                  </a:moveTo>
                  <a:cubicBezTo>
                    <a:pt x="48" y="0"/>
                    <a:pt x="13" y="27"/>
                    <a:pt x="13" y="81"/>
                  </a:cubicBezTo>
                  <a:cubicBezTo>
                    <a:pt x="13" y="152"/>
                    <a:pt x="1" y="271"/>
                    <a:pt x="60" y="331"/>
                  </a:cubicBezTo>
                  <a:cubicBezTo>
                    <a:pt x="66" y="343"/>
                    <a:pt x="81" y="349"/>
                    <a:pt x="96" y="349"/>
                  </a:cubicBezTo>
                  <a:cubicBezTo>
                    <a:pt x="111" y="349"/>
                    <a:pt x="126" y="343"/>
                    <a:pt x="132" y="331"/>
                  </a:cubicBezTo>
                  <a:cubicBezTo>
                    <a:pt x="191" y="271"/>
                    <a:pt x="179" y="152"/>
                    <a:pt x="179" y="81"/>
                  </a:cubicBezTo>
                  <a:cubicBezTo>
                    <a:pt x="168" y="27"/>
                    <a:pt x="126" y="0"/>
                    <a:pt x="8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15130;p52">
              <a:extLst>
                <a:ext uri="{FF2B5EF4-FFF2-40B4-BE49-F238E27FC236}">
                  <a16:creationId xmlns:a16="http://schemas.microsoft.com/office/drawing/2014/main" id="{D05144AD-B4F6-4066-9A2D-7591E7626985}"/>
                </a:ext>
              </a:extLst>
            </p:cNvPr>
            <p:cNvSpPr/>
            <p:nvPr/>
          </p:nvSpPr>
          <p:spPr>
            <a:xfrm>
              <a:off x="4568725" y="2557800"/>
              <a:ext cx="7450" cy="10825"/>
            </a:xfrm>
            <a:custGeom>
              <a:avLst/>
              <a:gdLst/>
              <a:ahLst/>
              <a:cxnLst/>
              <a:rect l="l" t="t" r="r" b="b"/>
              <a:pathLst>
                <a:path w="298" h="433" extrusionOk="0">
                  <a:moveTo>
                    <a:pt x="185" y="1"/>
                  </a:moveTo>
                  <a:cubicBezTo>
                    <a:pt x="139" y="1"/>
                    <a:pt x="95" y="30"/>
                    <a:pt x="95" y="87"/>
                  </a:cubicBezTo>
                  <a:cubicBezTo>
                    <a:pt x="95" y="135"/>
                    <a:pt x="95" y="182"/>
                    <a:pt x="71" y="230"/>
                  </a:cubicBezTo>
                  <a:cubicBezTo>
                    <a:pt x="60" y="242"/>
                    <a:pt x="36" y="254"/>
                    <a:pt x="36" y="266"/>
                  </a:cubicBezTo>
                  <a:cubicBezTo>
                    <a:pt x="24" y="302"/>
                    <a:pt x="24" y="325"/>
                    <a:pt x="12" y="361"/>
                  </a:cubicBezTo>
                  <a:cubicBezTo>
                    <a:pt x="0" y="385"/>
                    <a:pt x="12" y="433"/>
                    <a:pt x="60" y="433"/>
                  </a:cubicBezTo>
                  <a:cubicBezTo>
                    <a:pt x="143" y="421"/>
                    <a:pt x="191" y="409"/>
                    <a:pt x="238" y="325"/>
                  </a:cubicBezTo>
                  <a:cubicBezTo>
                    <a:pt x="262" y="254"/>
                    <a:pt x="274" y="182"/>
                    <a:pt x="298" y="111"/>
                  </a:cubicBezTo>
                  <a:cubicBezTo>
                    <a:pt x="291" y="36"/>
                    <a:pt x="236" y="1"/>
                    <a:pt x="1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15131;p52">
              <a:extLst>
                <a:ext uri="{FF2B5EF4-FFF2-40B4-BE49-F238E27FC236}">
                  <a16:creationId xmlns:a16="http://schemas.microsoft.com/office/drawing/2014/main" id="{6380E114-F9FC-43D5-B781-F84AE7E86C18}"/>
                </a:ext>
              </a:extLst>
            </p:cNvPr>
            <p:cNvSpPr/>
            <p:nvPr/>
          </p:nvSpPr>
          <p:spPr>
            <a:xfrm>
              <a:off x="4558700" y="2564275"/>
              <a:ext cx="4375" cy="6775"/>
            </a:xfrm>
            <a:custGeom>
              <a:avLst/>
              <a:gdLst/>
              <a:ahLst/>
              <a:cxnLst/>
              <a:rect l="l" t="t" r="r" b="b"/>
              <a:pathLst>
                <a:path w="175" h="271" extrusionOk="0">
                  <a:moveTo>
                    <a:pt x="121" y="1"/>
                  </a:moveTo>
                  <a:cubicBezTo>
                    <a:pt x="94" y="1"/>
                    <a:pt x="68" y="19"/>
                    <a:pt x="68" y="54"/>
                  </a:cubicBezTo>
                  <a:cubicBezTo>
                    <a:pt x="68" y="114"/>
                    <a:pt x="68" y="162"/>
                    <a:pt x="32" y="209"/>
                  </a:cubicBezTo>
                  <a:cubicBezTo>
                    <a:pt x="0" y="230"/>
                    <a:pt x="25" y="271"/>
                    <a:pt x="48" y="271"/>
                  </a:cubicBezTo>
                  <a:cubicBezTo>
                    <a:pt x="50" y="271"/>
                    <a:pt x="53" y="270"/>
                    <a:pt x="56" y="269"/>
                  </a:cubicBezTo>
                  <a:cubicBezTo>
                    <a:pt x="151" y="233"/>
                    <a:pt x="163" y="126"/>
                    <a:pt x="175" y="54"/>
                  </a:cubicBezTo>
                  <a:cubicBezTo>
                    <a:pt x="175" y="19"/>
                    <a:pt x="148" y="1"/>
                    <a:pt x="1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15132;p52">
              <a:extLst>
                <a:ext uri="{FF2B5EF4-FFF2-40B4-BE49-F238E27FC236}">
                  <a16:creationId xmlns:a16="http://schemas.microsoft.com/office/drawing/2014/main" id="{AE64D107-47AB-45FF-9EC0-805C9328CE09}"/>
                </a:ext>
              </a:extLst>
            </p:cNvPr>
            <p:cNvSpPr/>
            <p:nvPr/>
          </p:nvSpPr>
          <p:spPr>
            <a:xfrm>
              <a:off x="4539250" y="2564475"/>
              <a:ext cx="12225" cy="13600"/>
            </a:xfrm>
            <a:custGeom>
              <a:avLst/>
              <a:gdLst/>
              <a:ahLst/>
              <a:cxnLst/>
              <a:rect l="l" t="t" r="r" b="b"/>
              <a:pathLst>
                <a:path w="489" h="544" extrusionOk="0">
                  <a:moveTo>
                    <a:pt x="366" y="0"/>
                  </a:moveTo>
                  <a:cubicBezTo>
                    <a:pt x="308" y="0"/>
                    <a:pt x="250" y="36"/>
                    <a:pt x="250" y="106"/>
                  </a:cubicBezTo>
                  <a:cubicBezTo>
                    <a:pt x="250" y="201"/>
                    <a:pt x="227" y="261"/>
                    <a:pt x="155" y="308"/>
                  </a:cubicBezTo>
                  <a:cubicBezTo>
                    <a:pt x="84" y="356"/>
                    <a:pt x="0" y="487"/>
                    <a:pt x="119" y="535"/>
                  </a:cubicBezTo>
                  <a:cubicBezTo>
                    <a:pt x="137" y="540"/>
                    <a:pt x="155" y="543"/>
                    <a:pt x="172" y="543"/>
                  </a:cubicBezTo>
                  <a:cubicBezTo>
                    <a:pt x="260" y="543"/>
                    <a:pt x="342" y="475"/>
                    <a:pt x="381" y="416"/>
                  </a:cubicBezTo>
                  <a:cubicBezTo>
                    <a:pt x="465" y="332"/>
                    <a:pt x="488" y="225"/>
                    <a:pt x="488" y="118"/>
                  </a:cubicBezTo>
                  <a:cubicBezTo>
                    <a:pt x="488" y="39"/>
                    <a:pt x="427" y="0"/>
                    <a:pt x="36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15133;p52">
              <a:extLst>
                <a:ext uri="{FF2B5EF4-FFF2-40B4-BE49-F238E27FC236}">
                  <a16:creationId xmlns:a16="http://schemas.microsoft.com/office/drawing/2014/main" id="{A1FC89CC-1437-40FC-ADAA-B43C514E59B5}"/>
                </a:ext>
              </a:extLst>
            </p:cNvPr>
            <p:cNvSpPr/>
            <p:nvPr/>
          </p:nvSpPr>
          <p:spPr>
            <a:xfrm>
              <a:off x="4533600" y="2576050"/>
              <a:ext cx="900" cy="325"/>
            </a:xfrm>
            <a:custGeom>
              <a:avLst/>
              <a:gdLst/>
              <a:ahLst/>
              <a:cxnLst/>
              <a:rect l="l" t="t" r="r" b="b"/>
              <a:pathLst>
                <a:path w="36" h="13" extrusionOk="0">
                  <a:moveTo>
                    <a:pt x="12" y="0"/>
                  </a:moveTo>
                  <a:cubicBezTo>
                    <a:pt x="0" y="0"/>
                    <a:pt x="0" y="12"/>
                    <a:pt x="12" y="12"/>
                  </a:cubicBezTo>
                  <a:cubicBezTo>
                    <a:pt x="36" y="12"/>
                    <a:pt x="36" y="0"/>
                    <a:pt x="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15134;p52">
              <a:extLst>
                <a:ext uri="{FF2B5EF4-FFF2-40B4-BE49-F238E27FC236}">
                  <a16:creationId xmlns:a16="http://schemas.microsoft.com/office/drawing/2014/main" id="{B87F4445-68A3-4321-A145-005C12222C38}"/>
                </a:ext>
              </a:extLst>
            </p:cNvPr>
            <p:cNvSpPr/>
            <p:nvPr/>
          </p:nvSpPr>
          <p:spPr>
            <a:xfrm>
              <a:off x="4172825" y="2701350"/>
              <a:ext cx="4675" cy="13875"/>
            </a:xfrm>
            <a:custGeom>
              <a:avLst/>
              <a:gdLst/>
              <a:ahLst/>
              <a:cxnLst/>
              <a:rect l="l" t="t" r="r" b="b"/>
              <a:pathLst>
                <a:path w="187" h="555" extrusionOk="0">
                  <a:moveTo>
                    <a:pt x="108" y="1"/>
                  </a:moveTo>
                  <a:cubicBezTo>
                    <a:pt x="80" y="1"/>
                    <a:pt x="53" y="20"/>
                    <a:pt x="48" y="60"/>
                  </a:cubicBezTo>
                  <a:cubicBezTo>
                    <a:pt x="25" y="215"/>
                    <a:pt x="1" y="406"/>
                    <a:pt x="84" y="536"/>
                  </a:cubicBezTo>
                  <a:cubicBezTo>
                    <a:pt x="90" y="548"/>
                    <a:pt x="102" y="554"/>
                    <a:pt x="114" y="554"/>
                  </a:cubicBezTo>
                  <a:cubicBezTo>
                    <a:pt x="126" y="554"/>
                    <a:pt x="138" y="548"/>
                    <a:pt x="144" y="536"/>
                  </a:cubicBezTo>
                  <a:cubicBezTo>
                    <a:pt x="179" y="394"/>
                    <a:pt x="156" y="239"/>
                    <a:pt x="179" y="96"/>
                  </a:cubicBezTo>
                  <a:cubicBezTo>
                    <a:pt x="186" y="35"/>
                    <a:pt x="146" y="1"/>
                    <a:pt x="10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15135;p52">
              <a:extLst>
                <a:ext uri="{FF2B5EF4-FFF2-40B4-BE49-F238E27FC236}">
                  <a16:creationId xmlns:a16="http://schemas.microsoft.com/office/drawing/2014/main" id="{72CEB4C9-A18D-48F1-82FC-0A483EC86FD2}"/>
                </a:ext>
              </a:extLst>
            </p:cNvPr>
            <p:cNvSpPr/>
            <p:nvPr/>
          </p:nvSpPr>
          <p:spPr>
            <a:xfrm>
              <a:off x="4176100" y="2705900"/>
              <a:ext cx="7175" cy="18175"/>
            </a:xfrm>
            <a:custGeom>
              <a:avLst/>
              <a:gdLst/>
              <a:ahLst/>
              <a:cxnLst/>
              <a:rect l="l" t="t" r="r" b="b"/>
              <a:pathLst>
                <a:path w="287" h="727" extrusionOk="0">
                  <a:moveTo>
                    <a:pt x="144" y="0"/>
                  </a:moveTo>
                  <a:cubicBezTo>
                    <a:pt x="114" y="0"/>
                    <a:pt x="84" y="15"/>
                    <a:pt x="72" y="45"/>
                  </a:cubicBezTo>
                  <a:cubicBezTo>
                    <a:pt x="60" y="164"/>
                    <a:pt x="36" y="283"/>
                    <a:pt x="36" y="402"/>
                  </a:cubicBezTo>
                  <a:cubicBezTo>
                    <a:pt x="36" y="509"/>
                    <a:pt x="1" y="628"/>
                    <a:pt x="96" y="700"/>
                  </a:cubicBezTo>
                  <a:cubicBezTo>
                    <a:pt x="108" y="718"/>
                    <a:pt x="126" y="727"/>
                    <a:pt x="144" y="727"/>
                  </a:cubicBezTo>
                  <a:cubicBezTo>
                    <a:pt x="161" y="727"/>
                    <a:pt x="179" y="718"/>
                    <a:pt x="191" y="700"/>
                  </a:cubicBezTo>
                  <a:cubicBezTo>
                    <a:pt x="286" y="628"/>
                    <a:pt x="251" y="497"/>
                    <a:pt x="251" y="402"/>
                  </a:cubicBezTo>
                  <a:cubicBezTo>
                    <a:pt x="251" y="283"/>
                    <a:pt x="227" y="164"/>
                    <a:pt x="215" y="45"/>
                  </a:cubicBezTo>
                  <a:cubicBezTo>
                    <a:pt x="203" y="15"/>
                    <a:pt x="173" y="0"/>
                    <a:pt x="14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15136;p52">
              <a:extLst>
                <a:ext uri="{FF2B5EF4-FFF2-40B4-BE49-F238E27FC236}">
                  <a16:creationId xmlns:a16="http://schemas.microsoft.com/office/drawing/2014/main" id="{A641B51A-7B0F-4598-BE3D-9C12A4897323}"/>
                </a:ext>
              </a:extLst>
            </p:cNvPr>
            <p:cNvSpPr/>
            <p:nvPr/>
          </p:nvSpPr>
          <p:spPr>
            <a:xfrm>
              <a:off x="4180575" y="2710150"/>
              <a:ext cx="7750" cy="21850"/>
            </a:xfrm>
            <a:custGeom>
              <a:avLst/>
              <a:gdLst/>
              <a:ahLst/>
              <a:cxnLst/>
              <a:rect l="l" t="t" r="r" b="b"/>
              <a:pathLst>
                <a:path w="310" h="874" extrusionOk="0">
                  <a:moveTo>
                    <a:pt x="103" y="1"/>
                  </a:moveTo>
                  <a:cubicBezTo>
                    <a:pt x="53" y="1"/>
                    <a:pt x="0" y="31"/>
                    <a:pt x="0" y="89"/>
                  </a:cubicBezTo>
                  <a:cubicBezTo>
                    <a:pt x="12" y="327"/>
                    <a:pt x="0" y="637"/>
                    <a:pt x="143" y="839"/>
                  </a:cubicBezTo>
                  <a:cubicBezTo>
                    <a:pt x="160" y="862"/>
                    <a:pt x="185" y="874"/>
                    <a:pt x="208" y="874"/>
                  </a:cubicBezTo>
                  <a:cubicBezTo>
                    <a:pt x="233" y="874"/>
                    <a:pt x="256" y="859"/>
                    <a:pt x="262" y="827"/>
                  </a:cubicBezTo>
                  <a:cubicBezTo>
                    <a:pt x="310" y="589"/>
                    <a:pt x="227" y="304"/>
                    <a:pt x="191" y="65"/>
                  </a:cubicBezTo>
                  <a:cubicBezTo>
                    <a:pt x="185" y="22"/>
                    <a:pt x="145" y="1"/>
                    <a:pt x="10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15137;p52">
              <a:extLst>
                <a:ext uri="{FF2B5EF4-FFF2-40B4-BE49-F238E27FC236}">
                  <a16:creationId xmlns:a16="http://schemas.microsoft.com/office/drawing/2014/main" id="{E1E861B9-0449-460B-8412-AEBE8822415E}"/>
                </a:ext>
              </a:extLst>
            </p:cNvPr>
            <p:cNvSpPr/>
            <p:nvPr/>
          </p:nvSpPr>
          <p:spPr>
            <a:xfrm>
              <a:off x="4190225" y="2717425"/>
              <a:ext cx="9425" cy="14800"/>
            </a:xfrm>
            <a:custGeom>
              <a:avLst/>
              <a:gdLst/>
              <a:ahLst/>
              <a:cxnLst/>
              <a:rect l="l" t="t" r="r" b="b"/>
              <a:pathLst>
                <a:path w="377" h="592" extrusionOk="0">
                  <a:moveTo>
                    <a:pt x="83" y="0"/>
                  </a:moveTo>
                  <a:cubicBezTo>
                    <a:pt x="39" y="0"/>
                    <a:pt x="0" y="46"/>
                    <a:pt x="31" y="108"/>
                  </a:cubicBezTo>
                  <a:cubicBezTo>
                    <a:pt x="79" y="191"/>
                    <a:pt x="126" y="286"/>
                    <a:pt x="150" y="370"/>
                  </a:cubicBezTo>
                  <a:cubicBezTo>
                    <a:pt x="186" y="453"/>
                    <a:pt x="186" y="536"/>
                    <a:pt x="257" y="584"/>
                  </a:cubicBezTo>
                  <a:cubicBezTo>
                    <a:pt x="267" y="589"/>
                    <a:pt x="279" y="592"/>
                    <a:pt x="290" y="592"/>
                  </a:cubicBezTo>
                  <a:cubicBezTo>
                    <a:pt x="307" y="592"/>
                    <a:pt x="322" y="586"/>
                    <a:pt x="329" y="572"/>
                  </a:cubicBezTo>
                  <a:cubicBezTo>
                    <a:pt x="376" y="477"/>
                    <a:pt x="317" y="394"/>
                    <a:pt x="281" y="310"/>
                  </a:cubicBezTo>
                  <a:cubicBezTo>
                    <a:pt x="257" y="227"/>
                    <a:pt x="210" y="132"/>
                    <a:pt x="150" y="48"/>
                  </a:cubicBezTo>
                  <a:cubicBezTo>
                    <a:pt x="133" y="14"/>
                    <a:pt x="107" y="0"/>
                    <a:pt x="8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15138;p52">
              <a:extLst>
                <a:ext uri="{FF2B5EF4-FFF2-40B4-BE49-F238E27FC236}">
                  <a16:creationId xmlns:a16="http://schemas.microsoft.com/office/drawing/2014/main" id="{12C313CF-BA15-4029-81E5-2AB761945F1F}"/>
                </a:ext>
              </a:extLst>
            </p:cNvPr>
            <p:cNvSpPr/>
            <p:nvPr/>
          </p:nvSpPr>
          <p:spPr>
            <a:xfrm>
              <a:off x="4198800" y="2722450"/>
              <a:ext cx="6500" cy="6900"/>
            </a:xfrm>
            <a:custGeom>
              <a:avLst/>
              <a:gdLst/>
              <a:ahLst/>
              <a:cxnLst/>
              <a:rect l="l" t="t" r="r" b="b"/>
              <a:pathLst>
                <a:path w="260" h="276" extrusionOk="0">
                  <a:moveTo>
                    <a:pt x="106" y="1"/>
                  </a:moveTo>
                  <a:cubicBezTo>
                    <a:pt x="52" y="1"/>
                    <a:pt x="1" y="52"/>
                    <a:pt x="33" y="109"/>
                  </a:cubicBezTo>
                  <a:cubicBezTo>
                    <a:pt x="81" y="204"/>
                    <a:pt x="105" y="264"/>
                    <a:pt x="212" y="276"/>
                  </a:cubicBezTo>
                  <a:cubicBezTo>
                    <a:pt x="224" y="276"/>
                    <a:pt x="260" y="264"/>
                    <a:pt x="260" y="228"/>
                  </a:cubicBezTo>
                  <a:cubicBezTo>
                    <a:pt x="260" y="157"/>
                    <a:pt x="212" y="97"/>
                    <a:pt x="176" y="38"/>
                  </a:cubicBezTo>
                  <a:cubicBezTo>
                    <a:pt x="157" y="11"/>
                    <a:pt x="132" y="1"/>
                    <a:pt x="10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15139;p52">
              <a:extLst>
                <a:ext uri="{FF2B5EF4-FFF2-40B4-BE49-F238E27FC236}">
                  <a16:creationId xmlns:a16="http://schemas.microsoft.com/office/drawing/2014/main" id="{D27C62AF-9E03-482D-AE28-FA6BDD3BC9B3}"/>
                </a:ext>
              </a:extLst>
            </p:cNvPr>
            <p:cNvSpPr/>
            <p:nvPr/>
          </p:nvSpPr>
          <p:spPr>
            <a:xfrm>
              <a:off x="4213025" y="2725025"/>
              <a:ext cx="5975" cy="8800"/>
            </a:xfrm>
            <a:custGeom>
              <a:avLst/>
              <a:gdLst/>
              <a:ahLst/>
              <a:cxnLst/>
              <a:rect l="l" t="t" r="r" b="b"/>
              <a:pathLst>
                <a:path w="239" h="352" extrusionOk="0">
                  <a:moveTo>
                    <a:pt x="113" y="0"/>
                  </a:moveTo>
                  <a:cubicBezTo>
                    <a:pt x="69" y="0"/>
                    <a:pt x="24" y="30"/>
                    <a:pt x="24" y="90"/>
                  </a:cubicBezTo>
                  <a:cubicBezTo>
                    <a:pt x="24" y="161"/>
                    <a:pt x="0" y="351"/>
                    <a:pt x="119" y="351"/>
                  </a:cubicBezTo>
                  <a:cubicBezTo>
                    <a:pt x="238" y="351"/>
                    <a:pt x="202" y="149"/>
                    <a:pt x="202" y="90"/>
                  </a:cubicBezTo>
                  <a:cubicBezTo>
                    <a:pt x="202" y="30"/>
                    <a:pt x="158" y="0"/>
                    <a:pt x="1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15140;p52">
              <a:extLst>
                <a:ext uri="{FF2B5EF4-FFF2-40B4-BE49-F238E27FC236}">
                  <a16:creationId xmlns:a16="http://schemas.microsoft.com/office/drawing/2014/main" id="{6AFE44B5-2DD7-4D50-A908-0B21F508B4AE}"/>
                </a:ext>
              </a:extLst>
            </p:cNvPr>
            <p:cNvSpPr/>
            <p:nvPr/>
          </p:nvSpPr>
          <p:spPr>
            <a:xfrm>
              <a:off x="4215650" y="2733450"/>
              <a:ext cx="9300" cy="6700"/>
            </a:xfrm>
            <a:custGeom>
              <a:avLst/>
              <a:gdLst/>
              <a:ahLst/>
              <a:cxnLst/>
              <a:rect l="l" t="t" r="r" b="b"/>
              <a:pathLst>
                <a:path w="372" h="268" extrusionOk="0">
                  <a:moveTo>
                    <a:pt x="184" y="1"/>
                  </a:moveTo>
                  <a:cubicBezTo>
                    <a:pt x="89" y="1"/>
                    <a:pt x="1" y="177"/>
                    <a:pt x="145" y="229"/>
                  </a:cubicBezTo>
                  <a:cubicBezTo>
                    <a:pt x="187" y="245"/>
                    <a:pt x="222" y="268"/>
                    <a:pt x="264" y="268"/>
                  </a:cubicBezTo>
                  <a:cubicBezTo>
                    <a:pt x="282" y="268"/>
                    <a:pt x="302" y="263"/>
                    <a:pt x="324" y="253"/>
                  </a:cubicBezTo>
                  <a:cubicBezTo>
                    <a:pt x="359" y="241"/>
                    <a:pt x="371" y="205"/>
                    <a:pt x="371" y="181"/>
                  </a:cubicBezTo>
                  <a:cubicBezTo>
                    <a:pt x="359" y="110"/>
                    <a:pt x="300" y="62"/>
                    <a:pt x="228" y="14"/>
                  </a:cubicBezTo>
                  <a:cubicBezTo>
                    <a:pt x="214" y="5"/>
                    <a:pt x="199" y="1"/>
                    <a:pt x="18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15141;p52">
              <a:extLst>
                <a:ext uri="{FF2B5EF4-FFF2-40B4-BE49-F238E27FC236}">
                  <a16:creationId xmlns:a16="http://schemas.microsoft.com/office/drawing/2014/main" id="{B10FE12A-FFCA-43E1-91DE-A8068357D76F}"/>
                </a:ext>
              </a:extLst>
            </p:cNvPr>
            <p:cNvSpPr/>
            <p:nvPr/>
          </p:nvSpPr>
          <p:spPr>
            <a:xfrm>
              <a:off x="4227175" y="2737425"/>
              <a:ext cx="8825" cy="6825"/>
            </a:xfrm>
            <a:custGeom>
              <a:avLst/>
              <a:gdLst/>
              <a:ahLst/>
              <a:cxnLst/>
              <a:rect l="l" t="t" r="r" b="b"/>
              <a:pathLst>
                <a:path w="353" h="273" extrusionOk="0">
                  <a:moveTo>
                    <a:pt x="27" y="0"/>
                  </a:moveTo>
                  <a:cubicBezTo>
                    <a:pt x="14" y="0"/>
                    <a:pt x="1" y="17"/>
                    <a:pt x="17" y="34"/>
                  </a:cubicBezTo>
                  <a:cubicBezTo>
                    <a:pt x="41" y="94"/>
                    <a:pt x="41" y="165"/>
                    <a:pt x="77" y="213"/>
                  </a:cubicBezTo>
                  <a:cubicBezTo>
                    <a:pt x="98" y="256"/>
                    <a:pt x="130" y="272"/>
                    <a:pt x="162" y="272"/>
                  </a:cubicBezTo>
                  <a:cubicBezTo>
                    <a:pt x="255" y="272"/>
                    <a:pt x="353" y="132"/>
                    <a:pt x="220" y="70"/>
                  </a:cubicBezTo>
                  <a:cubicBezTo>
                    <a:pt x="160" y="34"/>
                    <a:pt x="101" y="34"/>
                    <a:pt x="41" y="10"/>
                  </a:cubicBezTo>
                  <a:cubicBezTo>
                    <a:pt x="38" y="3"/>
                    <a:pt x="32" y="0"/>
                    <a:pt x="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15142;p52">
              <a:extLst>
                <a:ext uri="{FF2B5EF4-FFF2-40B4-BE49-F238E27FC236}">
                  <a16:creationId xmlns:a16="http://schemas.microsoft.com/office/drawing/2014/main" id="{B67804C5-E2D5-459C-9EE9-313D928B7730}"/>
                </a:ext>
              </a:extLst>
            </p:cNvPr>
            <p:cNvSpPr/>
            <p:nvPr/>
          </p:nvSpPr>
          <p:spPr>
            <a:xfrm>
              <a:off x="4442500" y="2771625"/>
              <a:ext cx="6875" cy="16675"/>
            </a:xfrm>
            <a:custGeom>
              <a:avLst/>
              <a:gdLst/>
              <a:ahLst/>
              <a:cxnLst/>
              <a:rect l="l" t="t" r="r" b="b"/>
              <a:pathLst>
                <a:path w="275" h="667" extrusionOk="0">
                  <a:moveTo>
                    <a:pt x="198" y="1"/>
                  </a:moveTo>
                  <a:cubicBezTo>
                    <a:pt x="194" y="1"/>
                    <a:pt x="191" y="4"/>
                    <a:pt x="191" y="11"/>
                  </a:cubicBezTo>
                  <a:cubicBezTo>
                    <a:pt x="120" y="190"/>
                    <a:pt x="1" y="440"/>
                    <a:pt x="108" y="631"/>
                  </a:cubicBezTo>
                  <a:cubicBezTo>
                    <a:pt x="114" y="654"/>
                    <a:pt x="132" y="666"/>
                    <a:pt x="153" y="666"/>
                  </a:cubicBezTo>
                  <a:cubicBezTo>
                    <a:pt x="173" y="666"/>
                    <a:pt x="197" y="654"/>
                    <a:pt x="215" y="631"/>
                  </a:cubicBezTo>
                  <a:cubicBezTo>
                    <a:pt x="251" y="547"/>
                    <a:pt x="251" y="428"/>
                    <a:pt x="275" y="333"/>
                  </a:cubicBezTo>
                  <a:cubicBezTo>
                    <a:pt x="275" y="226"/>
                    <a:pt x="251" y="107"/>
                    <a:pt x="239" y="11"/>
                  </a:cubicBezTo>
                  <a:cubicBezTo>
                    <a:pt x="223" y="11"/>
                    <a:pt x="207" y="1"/>
                    <a:pt x="19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15143;p52">
              <a:extLst>
                <a:ext uri="{FF2B5EF4-FFF2-40B4-BE49-F238E27FC236}">
                  <a16:creationId xmlns:a16="http://schemas.microsoft.com/office/drawing/2014/main" id="{04F957FB-F939-43EB-944F-3889C135F217}"/>
                </a:ext>
              </a:extLst>
            </p:cNvPr>
            <p:cNvSpPr/>
            <p:nvPr/>
          </p:nvSpPr>
          <p:spPr>
            <a:xfrm>
              <a:off x="4448975" y="2767750"/>
              <a:ext cx="8150" cy="13925"/>
            </a:xfrm>
            <a:custGeom>
              <a:avLst/>
              <a:gdLst/>
              <a:ahLst/>
              <a:cxnLst/>
              <a:rect l="l" t="t" r="r" b="b"/>
              <a:pathLst>
                <a:path w="326" h="557" extrusionOk="0">
                  <a:moveTo>
                    <a:pt x="73" y="0"/>
                  </a:moveTo>
                  <a:cubicBezTo>
                    <a:pt x="40" y="0"/>
                    <a:pt x="0" y="37"/>
                    <a:pt x="16" y="83"/>
                  </a:cubicBezTo>
                  <a:cubicBezTo>
                    <a:pt x="39" y="178"/>
                    <a:pt x="39" y="262"/>
                    <a:pt x="39" y="357"/>
                  </a:cubicBezTo>
                  <a:cubicBezTo>
                    <a:pt x="39" y="428"/>
                    <a:pt x="51" y="500"/>
                    <a:pt x="111" y="547"/>
                  </a:cubicBezTo>
                  <a:cubicBezTo>
                    <a:pt x="117" y="553"/>
                    <a:pt x="129" y="556"/>
                    <a:pt x="141" y="556"/>
                  </a:cubicBezTo>
                  <a:cubicBezTo>
                    <a:pt x="153" y="556"/>
                    <a:pt x="164" y="553"/>
                    <a:pt x="170" y="547"/>
                  </a:cubicBezTo>
                  <a:cubicBezTo>
                    <a:pt x="325" y="440"/>
                    <a:pt x="170" y="155"/>
                    <a:pt x="111" y="35"/>
                  </a:cubicBezTo>
                  <a:cubicBezTo>
                    <a:pt x="107" y="11"/>
                    <a:pt x="91" y="0"/>
                    <a:pt x="7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15144;p52">
              <a:extLst>
                <a:ext uri="{FF2B5EF4-FFF2-40B4-BE49-F238E27FC236}">
                  <a16:creationId xmlns:a16="http://schemas.microsoft.com/office/drawing/2014/main" id="{CAAC9171-B7AF-4C86-AF84-273BCF9DA16E}"/>
                </a:ext>
              </a:extLst>
            </p:cNvPr>
            <p:cNvSpPr/>
            <p:nvPr/>
          </p:nvSpPr>
          <p:spPr>
            <a:xfrm>
              <a:off x="4456475" y="2765225"/>
              <a:ext cx="8075" cy="21900"/>
            </a:xfrm>
            <a:custGeom>
              <a:avLst/>
              <a:gdLst/>
              <a:ahLst/>
              <a:cxnLst/>
              <a:rect l="l" t="t" r="r" b="b"/>
              <a:pathLst>
                <a:path w="323" h="876" extrusionOk="0">
                  <a:moveTo>
                    <a:pt x="87" y="1"/>
                  </a:moveTo>
                  <a:cubicBezTo>
                    <a:pt x="43" y="1"/>
                    <a:pt x="1" y="25"/>
                    <a:pt x="25" y="65"/>
                  </a:cubicBezTo>
                  <a:cubicBezTo>
                    <a:pt x="109" y="327"/>
                    <a:pt x="25" y="625"/>
                    <a:pt x="156" y="863"/>
                  </a:cubicBezTo>
                  <a:cubicBezTo>
                    <a:pt x="160" y="871"/>
                    <a:pt x="169" y="875"/>
                    <a:pt x="179" y="875"/>
                  </a:cubicBezTo>
                  <a:cubicBezTo>
                    <a:pt x="197" y="875"/>
                    <a:pt x="220" y="862"/>
                    <a:pt x="228" y="839"/>
                  </a:cubicBezTo>
                  <a:cubicBezTo>
                    <a:pt x="323" y="589"/>
                    <a:pt x="275" y="267"/>
                    <a:pt x="144" y="17"/>
                  </a:cubicBezTo>
                  <a:cubicBezTo>
                    <a:pt x="129" y="6"/>
                    <a:pt x="108" y="1"/>
                    <a:pt x="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15145;p52">
              <a:extLst>
                <a:ext uri="{FF2B5EF4-FFF2-40B4-BE49-F238E27FC236}">
                  <a16:creationId xmlns:a16="http://schemas.microsoft.com/office/drawing/2014/main" id="{7CF6EBE3-C9CD-4E1C-8B69-BBC103831E5D}"/>
                </a:ext>
              </a:extLst>
            </p:cNvPr>
            <p:cNvSpPr/>
            <p:nvPr/>
          </p:nvSpPr>
          <p:spPr>
            <a:xfrm>
              <a:off x="4465125" y="2764450"/>
              <a:ext cx="6575" cy="21575"/>
            </a:xfrm>
            <a:custGeom>
              <a:avLst/>
              <a:gdLst/>
              <a:ahLst/>
              <a:cxnLst/>
              <a:rect l="l" t="t" r="r" b="b"/>
              <a:pathLst>
                <a:path w="263" h="863" extrusionOk="0">
                  <a:moveTo>
                    <a:pt x="113" y="1"/>
                  </a:moveTo>
                  <a:cubicBezTo>
                    <a:pt x="74" y="1"/>
                    <a:pt x="29" y="34"/>
                    <a:pt x="36" y="84"/>
                  </a:cubicBezTo>
                  <a:cubicBezTo>
                    <a:pt x="72" y="334"/>
                    <a:pt x="1" y="608"/>
                    <a:pt x="155" y="846"/>
                  </a:cubicBezTo>
                  <a:cubicBezTo>
                    <a:pt x="161" y="857"/>
                    <a:pt x="173" y="863"/>
                    <a:pt x="187" y="863"/>
                  </a:cubicBezTo>
                  <a:cubicBezTo>
                    <a:pt x="203" y="863"/>
                    <a:pt x="220" y="854"/>
                    <a:pt x="227" y="834"/>
                  </a:cubicBezTo>
                  <a:cubicBezTo>
                    <a:pt x="263" y="572"/>
                    <a:pt x="239" y="298"/>
                    <a:pt x="167" y="48"/>
                  </a:cubicBezTo>
                  <a:cubicBezTo>
                    <a:pt x="163" y="15"/>
                    <a:pt x="139" y="1"/>
                    <a:pt x="1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15146;p52">
              <a:extLst>
                <a:ext uri="{FF2B5EF4-FFF2-40B4-BE49-F238E27FC236}">
                  <a16:creationId xmlns:a16="http://schemas.microsoft.com/office/drawing/2014/main" id="{F473443A-D7D8-43BD-BC18-738F8D4B7C61}"/>
                </a:ext>
              </a:extLst>
            </p:cNvPr>
            <p:cNvSpPr/>
            <p:nvPr/>
          </p:nvSpPr>
          <p:spPr>
            <a:xfrm>
              <a:off x="4471200" y="2769975"/>
              <a:ext cx="11225" cy="16000"/>
            </a:xfrm>
            <a:custGeom>
              <a:avLst/>
              <a:gdLst/>
              <a:ahLst/>
              <a:cxnLst/>
              <a:rect l="l" t="t" r="r" b="b"/>
              <a:pathLst>
                <a:path w="449" h="640" extrusionOk="0">
                  <a:moveTo>
                    <a:pt x="121" y="1"/>
                  </a:moveTo>
                  <a:cubicBezTo>
                    <a:pt x="56" y="1"/>
                    <a:pt x="1" y="57"/>
                    <a:pt x="43" y="125"/>
                  </a:cubicBezTo>
                  <a:cubicBezTo>
                    <a:pt x="127" y="280"/>
                    <a:pt x="79" y="518"/>
                    <a:pt x="222" y="625"/>
                  </a:cubicBezTo>
                  <a:cubicBezTo>
                    <a:pt x="239" y="635"/>
                    <a:pt x="257" y="640"/>
                    <a:pt x="274" y="640"/>
                  </a:cubicBezTo>
                  <a:cubicBezTo>
                    <a:pt x="319" y="640"/>
                    <a:pt x="363" y="612"/>
                    <a:pt x="389" y="578"/>
                  </a:cubicBezTo>
                  <a:cubicBezTo>
                    <a:pt x="448" y="482"/>
                    <a:pt x="389" y="339"/>
                    <a:pt x="353" y="244"/>
                  </a:cubicBezTo>
                  <a:cubicBezTo>
                    <a:pt x="329" y="161"/>
                    <a:pt x="270" y="89"/>
                    <a:pt x="198" y="30"/>
                  </a:cubicBezTo>
                  <a:cubicBezTo>
                    <a:pt x="175" y="10"/>
                    <a:pt x="147" y="1"/>
                    <a:pt x="1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15147;p52">
              <a:extLst>
                <a:ext uri="{FF2B5EF4-FFF2-40B4-BE49-F238E27FC236}">
                  <a16:creationId xmlns:a16="http://schemas.microsoft.com/office/drawing/2014/main" id="{77E57CBE-2027-4A65-9526-8242733971E9}"/>
                </a:ext>
              </a:extLst>
            </p:cNvPr>
            <p:cNvSpPr/>
            <p:nvPr/>
          </p:nvSpPr>
          <p:spPr>
            <a:xfrm>
              <a:off x="4484775" y="2773175"/>
              <a:ext cx="11325" cy="9275"/>
            </a:xfrm>
            <a:custGeom>
              <a:avLst/>
              <a:gdLst/>
              <a:ahLst/>
              <a:cxnLst/>
              <a:rect l="l" t="t" r="r" b="b"/>
              <a:pathLst>
                <a:path w="453" h="371" extrusionOk="0">
                  <a:moveTo>
                    <a:pt x="135" y="1"/>
                  </a:moveTo>
                  <a:cubicBezTo>
                    <a:pt x="55" y="1"/>
                    <a:pt x="1" y="145"/>
                    <a:pt x="96" y="188"/>
                  </a:cubicBezTo>
                  <a:cubicBezTo>
                    <a:pt x="143" y="199"/>
                    <a:pt x="155" y="223"/>
                    <a:pt x="167" y="259"/>
                  </a:cubicBezTo>
                  <a:cubicBezTo>
                    <a:pt x="203" y="295"/>
                    <a:pt x="215" y="330"/>
                    <a:pt x="274" y="366"/>
                  </a:cubicBezTo>
                  <a:cubicBezTo>
                    <a:pt x="284" y="369"/>
                    <a:pt x="293" y="371"/>
                    <a:pt x="300" y="371"/>
                  </a:cubicBezTo>
                  <a:cubicBezTo>
                    <a:pt x="322" y="371"/>
                    <a:pt x="337" y="360"/>
                    <a:pt x="346" y="342"/>
                  </a:cubicBezTo>
                  <a:cubicBezTo>
                    <a:pt x="453" y="211"/>
                    <a:pt x="286" y="45"/>
                    <a:pt x="167" y="9"/>
                  </a:cubicBezTo>
                  <a:cubicBezTo>
                    <a:pt x="156" y="3"/>
                    <a:pt x="145" y="1"/>
                    <a:pt x="13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15148;p52">
              <a:extLst>
                <a:ext uri="{FF2B5EF4-FFF2-40B4-BE49-F238E27FC236}">
                  <a16:creationId xmlns:a16="http://schemas.microsoft.com/office/drawing/2014/main" id="{E28FDDF5-47AD-4922-ACEB-9005FB7B175D}"/>
                </a:ext>
              </a:extLst>
            </p:cNvPr>
            <p:cNvSpPr/>
            <p:nvPr/>
          </p:nvSpPr>
          <p:spPr>
            <a:xfrm>
              <a:off x="4503525" y="2772800"/>
              <a:ext cx="8650" cy="5100"/>
            </a:xfrm>
            <a:custGeom>
              <a:avLst/>
              <a:gdLst/>
              <a:ahLst/>
              <a:cxnLst/>
              <a:rect l="l" t="t" r="r" b="b"/>
              <a:pathLst>
                <a:path w="346" h="204" extrusionOk="0">
                  <a:moveTo>
                    <a:pt x="120" y="0"/>
                  </a:moveTo>
                  <a:cubicBezTo>
                    <a:pt x="4" y="0"/>
                    <a:pt x="1" y="203"/>
                    <a:pt x="110" y="203"/>
                  </a:cubicBezTo>
                  <a:cubicBezTo>
                    <a:pt x="113" y="203"/>
                    <a:pt x="116" y="203"/>
                    <a:pt x="120" y="203"/>
                  </a:cubicBezTo>
                  <a:cubicBezTo>
                    <a:pt x="179" y="203"/>
                    <a:pt x="239" y="203"/>
                    <a:pt x="298" y="179"/>
                  </a:cubicBezTo>
                  <a:cubicBezTo>
                    <a:pt x="334" y="167"/>
                    <a:pt x="346" y="143"/>
                    <a:pt x="334" y="107"/>
                  </a:cubicBezTo>
                  <a:cubicBezTo>
                    <a:pt x="286" y="12"/>
                    <a:pt x="215" y="12"/>
                    <a:pt x="1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15149;p52">
              <a:extLst>
                <a:ext uri="{FF2B5EF4-FFF2-40B4-BE49-F238E27FC236}">
                  <a16:creationId xmlns:a16="http://schemas.microsoft.com/office/drawing/2014/main" id="{B19CDEA3-E7AF-4ECE-AF8A-9A31F42F9789}"/>
                </a:ext>
              </a:extLst>
            </p:cNvPr>
            <p:cNvSpPr/>
            <p:nvPr/>
          </p:nvSpPr>
          <p:spPr>
            <a:xfrm>
              <a:off x="4519900" y="2774800"/>
              <a:ext cx="11825" cy="6025"/>
            </a:xfrm>
            <a:custGeom>
              <a:avLst/>
              <a:gdLst/>
              <a:ahLst/>
              <a:cxnLst/>
              <a:rect l="l" t="t" r="r" b="b"/>
              <a:pathLst>
                <a:path w="473" h="241" extrusionOk="0">
                  <a:moveTo>
                    <a:pt x="384" y="0"/>
                  </a:moveTo>
                  <a:cubicBezTo>
                    <a:pt x="376" y="0"/>
                    <a:pt x="367" y="1"/>
                    <a:pt x="358" y="4"/>
                  </a:cubicBezTo>
                  <a:cubicBezTo>
                    <a:pt x="239" y="15"/>
                    <a:pt x="143" y="87"/>
                    <a:pt x="48" y="123"/>
                  </a:cubicBezTo>
                  <a:cubicBezTo>
                    <a:pt x="0" y="134"/>
                    <a:pt x="0" y="194"/>
                    <a:pt x="48" y="206"/>
                  </a:cubicBezTo>
                  <a:cubicBezTo>
                    <a:pt x="100" y="227"/>
                    <a:pt x="164" y="241"/>
                    <a:pt x="227" y="241"/>
                  </a:cubicBezTo>
                  <a:cubicBezTo>
                    <a:pt x="306" y="241"/>
                    <a:pt x="382" y="218"/>
                    <a:pt x="429" y="158"/>
                  </a:cubicBezTo>
                  <a:cubicBezTo>
                    <a:pt x="472" y="104"/>
                    <a:pt x="466" y="0"/>
                    <a:pt x="3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15150;p52">
              <a:extLst>
                <a:ext uri="{FF2B5EF4-FFF2-40B4-BE49-F238E27FC236}">
                  <a16:creationId xmlns:a16="http://schemas.microsoft.com/office/drawing/2014/main" id="{73348CCB-2164-4203-B1E7-0B2C31544E52}"/>
                </a:ext>
              </a:extLst>
            </p:cNvPr>
            <p:cNvSpPr/>
            <p:nvPr/>
          </p:nvSpPr>
          <p:spPr>
            <a:xfrm>
              <a:off x="4259450" y="3113975"/>
              <a:ext cx="4200" cy="8800"/>
            </a:xfrm>
            <a:custGeom>
              <a:avLst/>
              <a:gdLst/>
              <a:ahLst/>
              <a:cxnLst/>
              <a:rect l="l" t="t" r="r" b="b"/>
              <a:pathLst>
                <a:path w="168" h="352" extrusionOk="0">
                  <a:moveTo>
                    <a:pt x="84" y="1"/>
                  </a:moveTo>
                  <a:cubicBezTo>
                    <a:pt x="42" y="1"/>
                    <a:pt x="0" y="27"/>
                    <a:pt x="0" y="81"/>
                  </a:cubicBezTo>
                  <a:lnTo>
                    <a:pt x="0" y="272"/>
                  </a:lnTo>
                  <a:cubicBezTo>
                    <a:pt x="0" y="325"/>
                    <a:pt x="42" y="352"/>
                    <a:pt x="84" y="352"/>
                  </a:cubicBezTo>
                  <a:cubicBezTo>
                    <a:pt x="125" y="352"/>
                    <a:pt x="167" y="325"/>
                    <a:pt x="167" y="272"/>
                  </a:cubicBezTo>
                  <a:lnTo>
                    <a:pt x="167" y="81"/>
                  </a:lnTo>
                  <a:cubicBezTo>
                    <a:pt x="167" y="27"/>
                    <a:pt x="125" y="1"/>
                    <a:pt x="8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15151;p52">
              <a:extLst>
                <a:ext uri="{FF2B5EF4-FFF2-40B4-BE49-F238E27FC236}">
                  <a16:creationId xmlns:a16="http://schemas.microsoft.com/office/drawing/2014/main" id="{12C82BF7-5202-4A37-9DBF-AF456EDFD058}"/>
                </a:ext>
              </a:extLst>
            </p:cNvPr>
            <p:cNvSpPr/>
            <p:nvPr/>
          </p:nvSpPr>
          <p:spPr>
            <a:xfrm>
              <a:off x="4262275" y="3109400"/>
              <a:ext cx="7325" cy="19050"/>
            </a:xfrm>
            <a:custGeom>
              <a:avLst/>
              <a:gdLst/>
              <a:ahLst/>
              <a:cxnLst/>
              <a:rect l="l" t="t" r="r" b="b"/>
              <a:pathLst>
                <a:path w="293" h="762" extrusionOk="0">
                  <a:moveTo>
                    <a:pt x="135" y="1"/>
                  </a:moveTo>
                  <a:cubicBezTo>
                    <a:pt x="68" y="1"/>
                    <a:pt x="0" y="59"/>
                    <a:pt x="7" y="157"/>
                  </a:cubicBezTo>
                  <a:cubicBezTo>
                    <a:pt x="42" y="324"/>
                    <a:pt x="18" y="490"/>
                    <a:pt x="42" y="645"/>
                  </a:cubicBezTo>
                  <a:cubicBezTo>
                    <a:pt x="48" y="722"/>
                    <a:pt x="105" y="761"/>
                    <a:pt x="160" y="761"/>
                  </a:cubicBezTo>
                  <a:cubicBezTo>
                    <a:pt x="215" y="761"/>
                    <a:pt x="268" y="722"/>
                    <a:pt x="268" y="645"/>
                  </a:cubicBezTo>
                  <a:cubicBezTo>
                    <a:pt x="292" y="466"/>
                    <a:pt x="268" y="312"/>
                    <a:pt x="257" y="133"/>
                  </a:cubicBezTo>
                  <a:cubicBezTo>
                    <a:pt x="246" y="41"/>
                    <a:pt x="191" y="1"/>
                    <a:pt x="13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15152;p52">
              <a:extLst>
                <a:ext uri="{FF2B5EF4-FFF2-40B4-BE49-F238E27FC236}">
                  <a16:creationId xmlns:a16="http://schemas.microsoft.com/office/drawing/2014/main" id="{FB1A1E69-753A-4A7B-B482-2C75D212B44F}"/>
                </a:ext>
              </a:extLst>
            </p:cNvPr>
            <p:cNvSpPr/>
            <p:nvPr/>
          </p:nvSpPr>
          <p:spPr>
            <a:xfrm>
              <a:off x="4271350" y="3112450"/>
              <a:ext cx="4800" cy="15225"/>
            </a:xfrm>
            <a:custGeom>
              <a:avLst/>
              <a:gdLst/>
              <a:ahLst/>
              <a:cxnLst/>
              <a:rect l="l" t="t" r="r" b="b"/>
              <a:pathLst>
                <a:path w="192" h="609" extrusionOk="0">
                  <a:moveTo>
                    <a:pt x="66" y="1"/>
                  </a:moveTo>
                  <a:cubicBezTo>
                    <a:pt x="39" y="1"/>
                    <a:pt x="13" y="15"/>
                    <a:pt x="13" y="47"/>
                  </a:cubicBezTo>
                  <a:cubicBezTo>
                    <a:pt x="25" y="213"/>
                    <a:pt x="1" y="416"/>
                    <a:pt x="84" y="583"/>
                  </a:cubicBezTo>
                  <a:cubicBezTo>
                    <a:pt x="95" y="599"/>
                    <a:pt x="114" y="608"/>
                    <a:pt x="131" y="608"/>
                  </a:cubicBezTo>
                  <a:cubicBezTo>
                    <a:pt x="150" y="608"/>
                    <a:pt x="167" y="596"/>
                    <a:pt x="167" y="571"/>
                  </a:cubicBezTo>
                  <a:cubicBezTo>
                    <a:pt x="191" y="404"/>
                    <a:pt x="155" y="202"/>
                    <a:pt x="120" y="35"/>
                  </a:cubicBezTo>
                  <a:cubicBezTo>
                    <a:pt x="114" y="12"/>
                    <a:pt x="90" y="1"/>
                    <a:pt x="6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15153;p52">
              <a:extLst>
                <a:ext uri="{FF2B5EF4-FFF2-40B4-BE49-F238E27FC236}">
                  <a16:creationId xmlns:a16="http://schemas.microsoft.com/office/drawing/2014/main" id="{2353D6C7-CA7D-433B-B1DA-C17A20C23AD4}"/>
                </a:ext>
              </a:extLst>
            </p:cNvPr>
            <p:cNvSpPr/>
            <p:nvPr/>
          </p:nvSpPr>
          <p:spPr>
            <a:xfrm>
              <a:off x="4279100" y="3104700"/>
              <a:ext cx="4475" cy="20125"/>
            </a:xfrm>
            <a:custGeom>
              <a:avLst/>
              <a:gdLst/>
              <a:ahLst/>
              <a:cxnLst/>
              <a:rect l="l" t="t" r="r" b="b"/>
              <a:pathLst>
                <a:path w="179" h="805" extrusionOk="0">
                  <a:moveTo>
                    <a:pt x="21" y="1"/>
                  </a:moveTo>
                  <a:cubicBezTo>
                    <a:pt x="11" y="1"/>
                    <a:pt x="0" y="10"/>
                    <a:pt x="0" y="23"/>
                  </a:cubicBezTo>
                  <a:cubicBezTo>
                    <a:pt x="36" y="166"/>
                    <a:pt x="36" y="297"/>
                    <a:pt x="36" y="452"/>
                  </a:cubicBezTo>
                  <a:cubicBezTo>
                    <a:pt x="36" y="571"/>
                    <a:pt x="24" y="678"/>
                    <a:pt x="60" y="774"/>
                  </a:cubicBezTo>
                  <a:cubicBezTo>
                    <a:pt x="66" y="793"/>
                    <a:pt x="83" y="805"/>
                    <a:pt x="100" y="805"/>
                  </a:cubicBezTo>
                  <a:cubicBezTo>
                    <a:pt x="116" y="805"/>
                    <a:pt x="132" y="796"/>
                    <a:pt x="143" y="774"/>
                  </a:cubicBezTo>
                  <a:cubicBezTo>
                    <a:pt x="179" y="535"/>
                    <a:pt x="119" y="226"/>
                    <a:pt x="36" y="23"/>
                  </a:cubicBezTo>
                  <a:cubicBezTo>
                    <a:pt x="36" y="7"/>
                    <a:pt x="29" y="1"/>
                    <a:pt x="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15154;p52">
              <a:extLst>
                <a:ext uri="{FF2B5EF4-FFF2-40B4-BE49-F238E27FC236}">
                  <a16:creationId xmlns:a16="http://schemas.microsoft.com/office/drawing/2014/main" id="{959375A8-D994-4CB3-A9AE-37DD83B2186F}"/>
                </a:ext>
              </a:extLst>
            </p:cNvPr>
            <p:cNvSpPr/>
            <p:nvPr/>
          </p:nvSpPr>
          <p:spPr>
            <a:xfrm>
              <a:off x="4290100" y="3099500"/>
              <a:ext cx="4500" cy="24400"/>
            </a:xfrm>
            <a:custGeom>
              <a:avLst/>
              <a:gdLst/>
              <a:ahLst/>
              <a:cxnLst/>
              <a:rect l="l" t="t" r="r" b="b"/>
              <a:pathLst>
                <a:path w="180" h="976" extrusionOk="0">
                  <a:moveTo>
                    <a:pt x="64" y="1"/>
                  </a:moveTo>
                  <a:cubicBezTo>
                    <a:pt x="46" y="1"/>
                    <a:pt x="25" y="9"/>
                    <a:pt x="25" y="29"/>
                  </a:cubicBezTo>
                  <a:cubicBezTo>
                    <a:pt x="72" y="350"/>
                    <a:pt x="1" y="660"/>
                    <a:pt x="60" y="958"/>
                  </a:cubicBezTo>
                  <a:cubicBezTo>
                    <a:pt x="60" y="970"/>
                    <a:pt x="75" y="976"/>
                    <a:pt x="90" y="976"/>
                  </a:cubicBezTo>
                  <a:cubicBezTo>
                    <a:pt x="105" y="976"/>
                    <a:pt x="120" y="970"/>
                    <a:pt x="120" y="958"/>
                  </a:cubicBezTo>
                  <a:cubicBezTo>
                    <a:pt x="179" y="660"/>
                    <a:pt x="144" y="315"/>
                    <a:pt x="84" y="17"/>
                  </a:cubicBezTo>
                  <a:cubicBezTo>
                    <a:pt x="89" y="6"/>
                    <a:pt x="78" y="1"/>
                    <a:pt x="6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15155;p52">
              <a:extLst>
                <a:ext uri="{FF2B5EF4-FFF2-40B4-BE49-F238E27FC236}">
                  <a16:creationId xmlns:a16="http://schemas.microsoft.com/office/drawing/2014/main" id="{41F5DC97-E0BA-419E-9ABD-F2CD540B526C}"/>
                </a:ext>
              </a:extLst>
            </p:cNvPr>
            <p:cNvSpPr/>
            <p:nvPr/>
          </p:nvSpPr>
          <p:spPr>
            <a:xfrm>
              <a:off x="4295775" y="3095500"/>
              <a:ext cx="10125" cy="25675"/>
            </a:xfrm>
            <a:custGeom>
              <a:avLst/>
              <a:gdLst/>
              <a:ahLst/>
              <a:cxnLst/>
              <a:rect l="l" t="t" r="r" b="b"/>
              <a:pathLst>
                <a:path w="405" h="1027" extrusionOk="0">
                  <a:moveTo>
                    <a:pt x="174" y="1"/>
                  </a:moveTo>
                  <a:cubicBezTo>
                    <a:pt x="155" y="1"/>
                    <a:pt x="143" y="17"/>
                    <a:pt x="143" y="34"/>
                  </a:cubicBezTo>
                  <a:cubicBezTo>
                    <a:pt x="107" y="332"/>
                    <a:pt x="0" y="749"/>
                    <a:pt x="167" y="999"/>
                  </a:cubicBezTo>
                  <a:cubicBezTo>
                    <a:pt x="180" y="1012"/>
                    <a:pt x="210" y="1026"/>
                    <a:pt x="235" y="1026"/>
                  </a:cubicBezTo>
                  <a:cubicBezTo>
                    <a:pt x="253" y="1026"/>
                    <a:pt x="269" y="1019"/>
                    <a:pt x="274" y="999"/>
                  </a:cubicBezTo>
                  <a:cubicBezTo>
                    <a:pt x="405" y="713"/>
                    <a:pt x="321" y="284"/>
                    <a:pt x="202" y="10"/>
                  </a:cubicBezTo>
                  <a:cubicBezTo>
                    <a:pt x="192" y="3"/>
                    <a:pt x="183" y="1"/>
                    <a:pt x="17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15156;p52">
              <a:extLst>
                <a:ext uri="{FF2B5EF4-FFF2-40B4-BE49-F238E27FC236}">
                  <a16:creationId xmlns:a16="http://schemas.microsoft.com/office/drawing/2014/main" id="{CEE581D9-76AE-43F1-8060-C981CCD887B6}"/>
                </a:ext>
              </a:extLst>
            </p:cNvPr>
            <p:cNvSpPr/>
            <p:nvPr/>
          </p:nvSpPr>
          <p:spPr>
            <a:xfrm>
              <a:off x="4306350" y="3108150"/>
              <a:ext cx="8475" cy="13525"/>
            </a:xfrm>
            <a:custGeom>
              <a:avLst/>
              <a:gdLst/>
              <a:ahLst/>
              <a:cxnLst/>
              <a:rect l="l" t="t" r="r" b="b"/>
              <a:pathLst>
                <a:path w="339" h="541" extrusionOk="0">
                  <a:moveTo>
                    <a:pt x="110" y="1"/>
                  </a:moveTo>
                  <a:cubicBezTo>
                    <a:pt x="53" y="1"/>
                    <a:pt x="1" y="45"/>
                    <a:pt x="29" y="124"/>
                  </a:cubicBezTo>
                  <a:cubicBezTo>
                    <a:pt x="65" y="207"/>
                    <a:pt x="89" y="302"/>
                    <a:pt x="101" y="374"/>
                  </a:cubicBezTo>
                  <a:cubicBezTo>
                    <a:pt x="137" y="445"/>
                    <a:pt x="149" y="516"/>
                    <a:pt x="244" y="540"/>
                  </a:cubicBezTo>
                  <a:cubicBezTo>
                    <a:pt x="268" y="540"/>
                    <a:pt x="279" y="540"/>
                    <a:pt x="303" y="505"/>
                  </a:cubicBezTo>
                  <a:cubicBezTo>
                    <a:pt x="339" y="433"/>
                    <a:pt x="315" y="374"/>
                    <a:pt x="303" y="302"/>
                  </a:cubicBezTo>
                  <a:cubicBezTo>
                    <a:pt x="268" y="207"/>
                    <a:pt x="256" y="135"/>
                    <a:pt x="208" y="64"/>
                  </a:cubicBezTo>
                  <a:cubicBezTo>
                    <a:pt x="189" y="21"/>
                    <a:pt x="149" y="1"/>
                    <a:pt x="11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15157;p52">
              <a:extLst>
                <a:ext uri="{FF2B5EF4-FFF2-40B4-BE49-F238E27FC236}">
                  <a16:creationId xmlns:a16="http://schemas.microsoft.com/office/drawing/2014/main" id="{2ACF3905-16FC-40C1-976D-B5F945043E9C}"/>
                </a:ext>
              </a:extLst>
            </p:cNvPr>
            <p:cNvSpPr/>
            <p:nvPr/>
          </p:nvSpPr>
          <p:spPr>
            <a:xfrm>
              <a:off x="4323450" y="3116550"/>
              <a:ext cx="4475" cy="2475"/>
            </a:xfrm>
            <a:custGeom>
              <a:avLst/>
              <a:gdLst/>
              <a:ahLst/>
              <a:cxnLst/>
              <a:rect l="l" t="t" r="r" b="b"/>
              <a:pathLst>
                <a:path w="179" h="99" extrusionOk="0">
                  <a:moveTo>
                    <a:pt x="98" y="1"/>
                  </a:moveTo>
                  <a:cubicBezTo>
                    <a:pt x="81" y="1"/>
                    <a:pt x="64" y="2"/>
                    <a:pt x="48" y="2"/>
                  </a:cubicBezTo>
                  <a:cubicBezTo>
                    <a:pt x="0" y="2"/>
                    <a:pt x="0" y="97"/>
                    <a:pt x="48" y="97"/>
                  </a:cubicBezTo>
                  <a:cubicBezTo>
                    <a:pt x="60" y="97"/>
                    <a:pt x="76" y="98"/>
                    <a:pt x="92" y="98"/>
                  </a:cubicBezTo>
                  <a:cubicBezTo>
                    <a:pt x="126" y="98"/>
                    <a:pt x="163" y="93"/>
                    <a:pt x="179" y="61"/>
                  </a:cubicBezTo>
                  <a:lnTo>
                    <a:pt x="179" y="38"/>
                  </a:lnTo>
                  <a:cubicBezTo>
                    <a:pt x="163" y="6"/>
                    <a:pt x="131" y="1"/>
                    <a:pt x="9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15158;p52">
              <a:extLst>
                <a:ext uri="{FF2B5EF4-FFF2-40B4-BE49-F238E27FC236}">
                  <a16:creationId xmlns:a16="http://schemas.microsoft.com/office/drawing/2014/main" id="{43624546-1106-4BE3-A1D0-45603B8C55E3}"/>
                </a:ext>
              </a:extLst>
            </p:cNvPr>
            <p:cNvSpPr/>
            <p:nvPr/>
          </p:nvSpPr>
          <p:spPr>
            <a:xfrm>
              <a:off x="4330600" y="3114400"/>
              <a:ext cx="7750" cy="4600"/>
            </a:xfrm>
            <a:custGeom>
              <a:avLst/>
              <a:gdLst/>
              <a:ahLst/>
              <a:cxnLst/>
              <a:rect l="l" t="t" r="r" b="b"/>
              <a:pathLst>
                <a:path w="310" h="184" extrusionOk="0">
                  <a:moveTo>
                    <a:pt x="94" y="1"/>
                  </a:moveTo>
                  <a:cubicBezTo>
                    <a:pt x="1" y="1"/>
                    <a:pt x="9" y="183"/>
                    <a:pt x="119" y="183"/>
                  </a:cubicBezTo>
                  <a:cubicBezTo>
                    <a:pt x="179" y="183"/>
                    <a:pt x="238" y="183"/>
                    <a:pt x="298" y="147"/>
                  </a:cubicBezTo>
                  <a:cubicBezTo>
                    <a:pt x="310" y="135"/>
                    <a:pt x="310" y="124"/>
                    <a:pt x="310" y="112"/>
                  </a:cubicBezTo>
                  <a:cubicBezTo>
                    <a:pt x="298" y="16"/>
                    <a:pt x="191" y="5"/>
                    <a:pt x="119" y="5"/>
                  </a:cubicBezTo>
                  <a:cubicBezTo>
                    <a:pt x="110" y="2"/>
                    <a:pt x="101" y="1"/>
                    <a:pt x="9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15159;p52">
              <a:extLst>
                <a:ext uri="{FF2B5EF4-FFF2-40B4-BE49-F238E27FC236}">
                  <a16:creationId xmlns:a16="http://schemas.microsoft.com/office/drawing/2014/main" id="{A012AFEB-217D-448E-853D-49FAEB1F148B}"/>
                </a:ext>
              </a:extLst>
            </p:cNvPr>
            <p:cNvSpPr/>
            <p:nvPr/>
          </p:nvSpPr>
          <p:spPr>
            <a:xfrm>
              <a:off x="4244275" y="3116275"/>
              <a:ext cx="5975" cy="6350"/>
            </a:xfrm>
            <a:custGeom>
              <a:avLst/>
              <a:gdLst/>
              <a:ahLst/>
              <a:cxnLst/>
              <a:rect l="l" t="t" r="r" b="b"/>
              <a:pathLst>
                <a:path w="239" h="254" extrusionOk="0">
                  <a:moveTo>
                    <a:pt x="107" y="1"/>
                  </a:moveTo>
                  <a:cubicBezTo>
                    <a:pt x="48" y="1"/>
                    <a:pt x="0" y="96"/>
                    <a:pt x="24" y="168"/>
                  </a:cubicBezTo>
                  <a:cubicBezTo>
                    <a:pt x="48" y="191"/>
                    <a:pt x="60" y="227"/>
                    <a:pt x="84" y="239"/>
                  </a:cubicBezTo>
                  <a:cubicBezTo>
                    <a:pt x="97" y="249"/>
                    <a:pt x="112" y="254"/>
                    <a:pt x="128" y="254"/>
                  </a:cubicBezTo>
                  <a:cubicBezTo>
                    <a:pt x="166" y="254"/>
                    <a:pt x="203" y="226"/>
                    <a:pt x="203" y="191"/>
                  </a:cubicBezTo>
                  <a:lnTo>
                    <a:pt x="203" y="168"/>
                  </a:lnTo>
                  <a:cubicBezTo>
                    <a:pt x="238" y="96"/>
                    <a:pt x="203" y="1"/>
                    <a:pt x="10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15160;p52">
              <a:extLst>
                <a:ext uri="{FF2B5EF4-FFF2-40B4-BE49-F238E27FC236}">
                  <a16:creationId xmlns:a16="http://schemas.microsoft.com/office/drawing/2014/main" id="{AA225C3D-74EB-4271-8BF7-83B864043F35}"/>
                </a:ext>
              </a:extLst>
            </p:cNvPr>
            <p:cNvSpPr/>
            <p:nvPr/>
          </p:nvSpPr>
          <p:spPr>
            <a:xfrm>
              <a:off x="4241875" y="3118225"/>
              <a:ext cx="6625" cy="5550"/>
            </a:xfrm>
            <a:custGeom>
              <a:avLst/>
              <a:gdLst/>
              <a:ahLst/>
              <a:cxnLst/>
              <a:rect l="l" t="t" r="r" b="b"/>
              <a:pathLst>
                <a:path w="265" h="222" extrusionOk="0">
                  <a:moveTo>
                    <a:pt x="224" y="1"/>
                  </a:moveTo>
                  <a:cubicBezTo>
                    <a:pt x="208" y="1"/>
                    <a:pt x="190" y="10"/>
                    <a:pt x="180" y="30"/>
                  </a:cubicBezTo>
                  <a:cubicBezTo>
                    <a:pt x="168" y="78"/>
                    <a:pt x="156" y="102"/>
                    <a:pt x="120" y="137"/>
                  </a:cubicBezTo>
                  <a:cubicBezTo>
                    <a:pt x="96" y="149"/>
                    <a:pt x="61" y="149"/>
                    <a:pt x="13" y="161"/>
                  </a:cubicBezTo>
                  <a:cubicBezTo>
                    <a:pt x="1" y="173"/>
                    <a:pt x="1" y="197"/>
                    <a:pt x="13" y="209"/>
                  </a:cubicBezTo>
                  <a:cubicBezTo>
                    <a:pt x="32" y="217"/>
                    <a:pt x="52" y="221"/>
                    <a:pt x="71" y="221"/>
                  </a:cubicBezTo>
                  <a:cubicBezTo>
                    <a:pt x="156" y="221"/>
                    <a:pt x="232" y="142"/>
                    <a:pt x="251" y="54"/>
                  </a:cubicBezTo>
                  <a:cubicBezTo>
                    <a:pt x="265" y="19"/>
                    <a:pt x="246" y="1"/>
                    <a:pt x="22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15161;p52">
              <a:extLst>
                <a:ext uri="{FF2B5EF4-FFF2-40B4-BE49-F238E27FC236}">
                  <a16:creationId xmlns:a16="http://schemas.microsoft.com/office/drawing/2014/main" id="{0114DB04-EBBC-4B1C-B98A-35E9BD8B540D}"/>
                </a:ext>
              </a:extLst>
            </p:cNvPr>
            <p:cNvSpPr/>
            <p:nvPr/>
          </p:nvSpPr>
          <p:spPr>
            <a:xfrm>
              <a:off x="4224925" y="3120125"/>
              <a:ext cx="11100" cy="7800"/>
            </a:xfrm>
            <a:custGeom>
              <a:avLst/>
              <a:gdLst/>
              <a:ahLst/>
              <a:cxnLst/>
              <a:rect l="l" t="t" r="r" b="b"/>
              <a:pathLst>
                <a:path w="444" h="312" extrusionOk="0">
                  <a:moveTo>
                    <a:pt x="225" y="0"/>
                  </a:moveTo>
                  <a:cubicBezTo>
                    <a:pt x="194" y="0"/>
                    <a:pt x="162" y="11"/>
                    <a:pt x="131" y="37"/>
                  </a:cubicBezTo>
                  <a:cubicBezTo>
                    <a:pt x="0" y="73"/>
                    <a:pt x="12" y="311"/>
                    <a:pt x="179" y="311"/>
                  </a:cubicBezTo>
                  <a:cubicBezTo>
                    <a:pt x="227" y="311"/>
                    <a:pt x="262" y="287"/>
                    <a:pt x="310" y="264"/>
                  </a:cubicBezTo>
                  <a:cubicBezTo>
                    <a:pt x="443" y="178"/>
                    <a:pt x="348" y="0"/>
                    <a:pt x="2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15162;p52">
              <a:extLst>
                <a:ext uri="{FF2B5EF4-FFF2-40B4-BE49-F238E27FC236}">
                  <a16:creationId xmlns:a16="http://schemas.microsoft.com/office/drawing/2014/main" id="{B70D8A6B-D193-40CD-AA57-2E34C1ACD434}"/>
                </a:ext>
              </a:extLst>
            </p:cNvPr>
            <p:cNvSpPr/>
            <p:nvPr/>
          </p:nvSpPr>
          <p:spPr>
            <a:xfrm>
              <a:off x="4185675" y="1997250"/>
              <a:ext cx="5625" cy="11125"/>
            </a:xfrm>
            <a:custGeom>
              <a:avLst/>
              <a:gdLst/>
              <a:ahLst/>
              <a:cxnLst/>
              <a:rect l="l" t="t" r="r" b="b"/>
              <a:pathLst>
                <a:path w="225" h="445" extrusionOk="0">
                  <a:moveTo>
                    <a:pt x="88" y="1"/>
                  </a:moveTo>
                  <a:cubicBezTo>
                    <a:pt x="45" y="1"/>
                    <a:pt x="1" y="32"/>
                    <a:pt x="23" y="90"/>
                  </a:cubicBezTo>
                  <a:cubicBezTo>
                    <a:pt x="46" y="185"/>
                    <a:pt x="34" y="304"/>
                    <a:pt x="58" y="399"/>
                  </a:cubicBezTo>
                  <a:cubicBezTo>
                    <a:pt x="70" y="429"/>
                    <a:pt x="94" y="444"/>
                    <a:pt x="118" y="444"/>
                  </a:cubicBezTo>
                  <a:cubicBezTo>
                    <a:pt x="142" y="444"/>
                    <a:pt x="165" y="429"/>
                    <a:pt x="177" y="399"/>
                  </a:cubicBezTo>
                  <a:cubicBezTo>
                    <a:pt x="225" y="292"/>
                    <a:pt x="201" y="149"/>
                    <a:pt x="153" y="42"/>
                  </a:cubicBezTo>
                  <a:cubicBezTo>
                    <a:pt x="144" y="14"/>
                    <a:pt x="116" y="1"/>
                    <a:pt x="8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15163;p52">
              <a:extLst>
                <a:ext uri="{FF2B5EF4-FFF2-40B4-BE49-F238E27FC236}">
                  <a16:creationId xmlns:a16="http://schemas.microsoft.com/office/drawing/2014/main" id="{B941DDC3-4CD1-44BB-B6BC-B9EA511E4D94}"/>
                </a:ext>
              </a:extLst>
            </p:cNvPr>
            <p:cNvSpPr/>
            <p:nvPr/>
          </p:nvSpPr>
          <p:spPr>
            <a:xfrm>
              <a:off x="4191575" y="2002850"/>
              <a:ext cx="4200" cy="13000"/>
            </a:xfrm>
            <a:custGeom>
              <a:avLst/>
              <a:gdLst/>
              <a:ahLst/>
              <a:cxnLst/>
              <a:rect l="l" t="t" r="r" b="b"/>
              <a:pathLst>
                <a:path w="168" h="520" extrusionOk="0">
                  <a:moveTo>
                    <a:pt x="30" y="1"/>
                  </a:moveTo>
                  <a:cubicBezTo>
                    <a:pt x="13" y="1"/>
                    <a:pt x="1" y="7"/>
                    <a:pt x="1" y="21"/>
                  </a:cubicBezTo>
                  <a:cubicBezTo>
                    <a:pt x="25" y="116"/>
                    <a:pt x="37" y="199"/>
                    <a:pt x="48" y="271"/>
                  </a:cubicBezTo>
                  <a:cubicBezTo>
                    <a:pt x="48" y="354"/>
                    <a:pt x="37" y="425"/>
                    <a:pt x="84" y="497"/>
                  </a:cubicBezTo>
                  <a:cubicBezTo>
                    <a:pt x="91" y="510"/>
                    <a:pt x="101" y="519"/>
                    <a:pt x="113" y="519"/>
                  </a:cubicBezTo>
                  <a:cubicBezTo>
                    <a:pt x="122" y="519"/>
                    <a:pt x="133" y="513"/>
                    <a:pt x="144" y="497"/>
                  </a:cubicBezTo>
                  <a:cubicBezTo>
                    <a:pt x="168" y="425"/>
                    <a:pt x="156" y="354"/>
                    <a:pt x="144" y="271"/>
                  </a:cubicBezTo>
                  <a:cubicBezTo>
                    <a:pt x="132" y="187"/>
                    <a:pt x="96" y="92"/>
                    <a:pt x="72" y="9"/>
                  </a:cubicBezTo>
                  <a:cubicBezTo>
                    <a:pt x="57" y="4"/>
                    <a:pt x="43" y="1"/>
                    <a:pt x="3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15164;p52">
              <a:extLst>
                <a:ext uri="{FF2B5EF4-FFF2-40B4-BE49-F238E27FC236}">
                  <a16:creationId xmlns:a16="http://schemas.microsoft.com/office/drawing/2014/main" id="{607C901D-DB34-435C-A660-F92D13139C58}"/>
                </a:ext>
              </a:extLst>
            </p:cNvPr>
            <p:cNvSpPr/>
            <p:nvPr/>
          </p:nvSpPr>
          <p:spPr>
            <a:xfrm>
              <a:off x="4198425" y="1997150"/>
              <a:ext cx="7175" cy="17675"/>
            </a:xfrm>
            <a:custGeom>
              <a:avLst/>
              <a:gdLst/>
              <a:ahLst/>
              <a:cxnLst/>
              <a:rect l="l" t="t" r="r" b="b"/>
              <a:pathLst>
                <a:path w="287" h="707" extrusionOk="0">
                  <a:moveTo>
                    <a:pt x="44" y="1"/>
                  </a:moveTo>
                  <a:cubicBezTo>
                    <a:pt x="25" y="1"/>
                    <a:pt x="1" y="20"/>
                    <a:pt x="1" y="46"/>
                  </a:cubicBezTo>
                  <a:cubicBezTo>
                    <a:pt x="48" y="272"/>
                    <a:pt x="72" y="475"/>
                    <a:pt x="132" y="689"/>
                  </a:cubicBezTo>
                  <a:cubicBezTo>
                    <a:pt x="144" y="701"/>
                    <a:pt x="158" y="707"/>
                    <a:pt x="173" y="707"/>
                  </a:cubicBezTo>
                  <a:cubicBezTo>
                    <a:pt x="188" y="707"/>
                    <a:pt x="203" y="701"/>
                    <a:pt x="215" y="689"/>
                  </a:cubicBezTo>
                  <a:cubicBezTo>
                    <a:pt x="286" y="451"/>
                    <a:pt x="167" y="225"/>
                    <a:pt x="60" y="10"/>
                  </a:cubicBezTo>
                  <a:cubicBezTo>
                    <a:pt x="57" y="4"/>
                    <a:pt x="51" y="1"/>
                    <a:pt x="4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15165;p52">
              <a:extLst>
                <a:ext uri="{FF2B5EF4-FFF2-40B4-BE49-F238E27FC236}">
                  <a16:creationId xmlns:a16="http://schemas.microsoft.com/office/drawing/2014/main" id="{E46C403A-5715-43A5-9E2F-C088C1426235}"/>
                </a:ext>
              </a:extLst>
            </p:cNvPr>
            <p:cNvSpPr/>
            <p:nvPr/>
          </p:nvSpPr>
          <p:spPr>
            <a:xfrm>
              <a:off x="4206650" y="1993150"/>
              <a:ext cx="8175" cy="21400"/>
            </a:xfrm>
            <a:custGeom>
              <a:avLst/>
              <a:gdLst/>
              <a:ahLst/>
              <a:cxnLst/>
              <a:rect l="l" t="t" r="r" b="b"/>
              <a:pathLst>
                <a:path w="327" h="856" extrusionOk="0">
                  <a:moveTo>
                    <a:pt x="70" y="1"/>
                  </a:moveTo>
                  <a:cubicBezTo>
                    <a:pt x="40" y="1"/>
                    <a:pt x="1" y="38"/>
                    <a:pt x="17" y="87"/>
                  </a:cubicBezTo>
                  <a:cubicBezTo>
                    <a:pt x="124" y="325"/>
                    <a:pt x="88" y="611"/>
                    <a:pt x="196" y="825"/>
                  </a:cubicBezTo>
                  <a:cubicBezTo>
                    <a:pt x="201" y="846"/>
                    <a:pt x="217" y="856"/>
                    <a:pt x="234" y="856"/>
                  </a:cubicBezTo>
                  <a:cubicBezTo>
                    <a:pt x="256" y="856"/>
                    <a:pt x="279" y="840"/>
                    <a:pt x="279" y="813"/>
                  </a:cubicBezTo>
                  <a:cubicBezTo>
                    <a:pt x="327" y="563"/>
                    <a:pt x="219" y="242"/>
                    <a:pt x="100" y="28"/>
                  </a:cubicBezTo>
                  <a:cubicBezTo>
                    <a:pt x="97" y="9"/>
                    <a:pt x="84" y="1"/>
                    <a:pt x="7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15166;p52">
              <a:extLst>
                <a:ext uri="{FF2B5EF4-FFF2-40B4-BE49-F238E27FC236}">
                  <a16:creationId xmlns:a16="http://schemas.microsoft.com/office/drawing/2014/main" id="{D5541870-982A-4D39-913B-2A3BE3C75ED9}"/>
                </a:ext>
              </a:extLst>
            </p:cNvPr>
            <p:cNvSpPr/>
            <p:nvPr/>
          </p:nvSpPr>
          <p:spPr>
            <a:xfrm>
              <a:off x="4219625" y="1979200"/>
              <a:ext cx="9200" cy="36500"/>
            </a:xfrm>
            <a:custGeom>
              <a:avLst/>
              <a:gdLst/>
              <a:ahLst/>
              <a:cxnLst/>
              <a:rect l="l" t="t" r="r" b="b"/>
              <a:pathLst>
                <a:path w="368" h="1460" extrusionOk="0">
                  <a:moveTo>
                    <a:pt x="93" y="1"/>
                  </a:moveTo>
                  <a:cubicBezTo>
                    <a:pt x="47" y="1"/>
                    <a:pt x="0" y="40"/>
                    <a:pt x="22" y="97"/>
                  </a:cubicBezTo>
                  <a:cubicBezTo>
                    <a:pt x="81" y="336"/>
                    <a:pt x="93" y="586"/>
                    <a:pt x="105" y="836"/>
                  </a:cubicBezTo>
                  <a:cubicBezTo>
                    <a:pt x="117" y="1026"/>
                    <a:pt x="105" y="1229"/>
                    <a:pt x="177" y="1419"/>
                  </a:cubicBezTo>
                  <a:cubicBezTo>
                    <a:pt x="183" y="1444"/>
                    <a:pt x="212" y="1459"/>
                    <a:pt x="241" y="1459"/>
                  </a:cubicBezTo>
                  <a:cubicBezTo>
                    <a:pt x="266" y="1459"/>
                    <a:pt x="290" y="1447"/>
                    <a:pt x="296" y="1419"/>
                  </a:cubicBezTo>
                  <a:cubicBezTo>
                    <a:pt x="367" y="1002"/>
                    <a:pt x="272" y="478"/>
                    <a:pt x="165" y="62"/>
                  </a:cubicBezTo>
                  <a:cubicBezTo>
                    <a:pt x="155" y="19"/>
                    <a:pt x="124" y="1"/>
                    <a:pt x="9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15167;p52">
              <a:extLst>
                <a:ext uri="{FF2B5EF4-FFF2-40B4-BE49-F238E27FC236}">
                  <a16:creationId xmlns:a16="http://schemas.microsoft.com/office/drawing/2014/main" id="{465CF30F-7CD8-459B-AEB2-E08052C20CA8}"/>
                </a:ext>
              </a:extLst>
            </p:cNvPr>
            <p:cNvSpPr/>
            <p:nvPr/>
          </p:nvSpPr>
          <p:spPr>
            <a:xfrm>
              <a:off x="4228500" y="1975900"/>
              <a:ext cx="10125" cy="42150"/>
            </a:xfrm>
            <a:custGeom>
              <a:avLst/>
              <a:gdLst/>
              <a:ahLst/>
              <a:cxnLst/>
              <a:rect l="l" t="t" r="r" b="b"/>
              <a:pathLst>
                <a:path w="405" h="1686" extrusionOk="0">
                  <a:moveTo>
                    <a:pt x="234" y="0"/>
                  </a:moveTo>
                  <a:cubicBezTo>
                    <a:pt x="206" y="0"/>
                    <a:pt x="179" y="21"/>
                    <a:pt x="179" y="63"/>
                  </a:cubicBezTo>
                  <a:cubicBezTo>
                    <a:pt x="155" y="539"/>
                    <a:pt x="0" y="1230"/>
                    <a:pt x="262" y="1670"/>
                  </a:cubicBezTo>
                  <a:cubicBezTo>
                    <a:pt x="272" y="1680"/>
                    <a:pt x="288" y="1686"/>
                    <a:pt x="304" y="1686"/>
                  </a:cubicBezTo>
                  <a:cubicBezTo>
                    <a:pt x="327" y="1686"/>
                    <a:pt x="350" y="1674"/>
                    <a:pt x="357" y="1646"/>
                  </a:cubicBezTo>
                  <a:cubicBezTo>
                    <a:pt x="405" y="1408"/>
                    <a:pt x="345" y="1146"/>
                    <a:pt x="334" y="908"/>
                  </a:cubicBezTo>
                  <a:cubicBezTo>
                    <a:pt x="322" y="622"/>
                    <a:pt x="298" y="337"/>
                    <a:pt x="298" y="63"/>
                  </a:cubicBezTo>
                  <a:cubicBezTo>
                    <a:pt x="292" y="21"/>
                    <a:pt x="262" y="0"/>
                    <a:pt x="23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15168;p52">
              <a:extLst>
                <a:ext uri="{FF2B5EF4-FFF2-40B4-BE49-F238E27FC236}">
                  <a16:creationId xmlns:a16="http://schemas.microsoft.com/office/drawing/2014/main" id="{A4421289-C94C-4D4B-8D1B-9E19D4842E08}"/>
                </a:ext>
              </a:extLst>
            </p:cNvPr>
            <p:cNvSpPr/>
            <p:nvPr/>
          </p:nvSpPr>
          <p:spPr>
            <a:xfrm>
              <a:off x="4240175" y="1979200"/>
              <a:ext cx="12675" cy="37050"/>
            </a:xfrm>
            <a:custGeom>
              <a:avLst/>
              <a:gdLst/>
              <a:ahLst/>
              <a:cxnLst/>
              <a:rect l="l" t="t" r="r" b="b"/>
              <a:pathLst>
                <a:path w="507" h="1482" extrusionOk="0">
                  <a:moveTo>
                    <a:pt x="92" y="1"/>
                  </a:moveTo>
                  <a:cubicBezTo>
                    <a:pt x="36" y="1"/>
                    <a:pt x="1" y="68"/>
                    <a:pt x="45" y="121"/>
                  </a:cubicBezTo>
                  <a:cubicBezTo>
                    <a:pt x="176" y="288"/>
                    <a:pt x="152" y="574"/>
                    <a:pt x="164" y="776"/>
                  </a:cubicBezTo>
                  <a:cubicBezTo>
                    <a:pt x="176" y="967"/>
                    <a:pt x="176" y="1193"/>
                    <a:pt x="236" y="1383"/>
                  </a:cubicBezTo>
                  <a:cubicBezTo>
                    <a:pt x="260" y="1451"/>
                    <a:pt x="312" y="1482"/>
                    <a:pt x="363" y="1482"/>
                  </a:cubicBezTo>
                  <a:cubicBezTo>
                    <a:pt x="436" y="1482"/>
                    <a:pt x="507" y="1418"/>
                    <a:pt x="486" y="1312"/>
                  </a:cubicBezTo>
                  <a:cubicBezTo>
                    <a:pt x="426" y="919"/>
                    <a:pt x="474" y="300"/>
                    <a:pt x="152" y="26"/>
                  </a:cubicBezTo>
                  <a:cubicBezTo>
                    <a:pt x="131" y="8"/>
                    <a:pt x="111" y="1"/>
                    <a:pt x="9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15169;p52">
              <a:extLst>
                <a:ext uri="{FF2B5EF4-FFF2-40B4-BE49-F238E27FC236}">
                  <a16:creationId xmlns:a16="http://schemas.microsoft.com/office/drawing/2014/main" id="{D4D58182-B08D-47B0-8400-571D59133585}"/>
                </a:ext>
              </a:extLst>
            </p:cNvPr>
            <p:cNvSpPr/>
            <p:nvPr/>
          </p:nvSpPr>
          <p:spPr>
            <a:xfrm>
              <a:off x="4251325" y="1987550"/>
              <a:ext cx="15300" cy="28775"/>
            </a:xfrm>
            <a:custGeom>
              <a:avLst/>
              <a:gdLst/>
              <a:ahLst/>
              <a:cxnLst/>
              <a:rect l="l" t="t" r="r" b="b"/>
              <a:pathLst>
                <a:path w="612" h="1151" extrusionOk="0">
                  <a:moveTo>
                    <a:pt x="77" y="0"/>
                  </a:moveTo>
                  <a:cubicBezTo>
                    <a:pt x="38" y="0"/>
                    <a:pt x="1" y="23"/>
                    <a:pt x="16" y="61"/>
                  </a:cubicBezTo>
                  <a:cubicBezTo>
                    <a:pt x="40" y="311"/>
                    <a:pt x="40" y="549"/>
                    <a:pt x="123" y="799"/>
                  </a:cubicBezTo>
                  <a:cubicBezTo>
                    <a:pt x="144" y="903"/>
                    <a:pt x="246" y="1151"/>
                    <a:pt x="389" y="1151"/>
                  </a:cubicBezTo>
                  <a:cubicBezTo>
                    <a:pt x="411" y="1151"/>
                    <a:pt x="433" y="1145"/>
                    <a:pt x="456" y="1133"/>
                  </a:cubicBezTo>
                  <a:cubicBezTo>
                    <a:pt x="611" y="1037"/>
                    <a:pt x="445" y="835"/>
                    <a:pt x="397" y="740"/>
                  </a:cubicBezTo>
                  <a:cubicBezTo>
                    <a:pt x="290" y="502"/>
                    <a:pt x="266" y="263"/>
                    <a:pt x="135" y="25"/>
                  </a:cubicBezTo>
                  <a:cubicBezTo>
                    <a:pt x="122" y="8"/>
                    <a:pt x="99" y="0"/>
                    <a:pt x="7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15170;p52">
              <a:extLst>
                <a:ext uri="{FF2B5EF4-FFF2-40B4-BE49-F238E27FC236}">
                  <a16:creationId xmlns:a16="http://schemas.microsoft.com/office/drawing/2014/main" id="{109E7560-7ADE-42FD-8255-4F1231938F53}"/>
                </a:ext>
              </a:extLst>
            </p:cNvPr>
            <p:cNvSpPr/>
            <p:nvPr/>
          </p:nvSpPr>
          <p:spPr>
            <a:xfrm>
              <a:off x="4266600" y="2002650"/>
              <a:ext cx="8575" cy="7900"/>
            </a:xfrm>
            <a:custGeom>
              <a:avLst/>
              <a:gdLst/>
              <a:ahLst/>
              <a:cxnLst/>
              <a:rect l="l" t="t" r="r" b="b"/>
              <a:pathLst>
                <a:path w="343" h="316" extrusionOk="0">
                  <a:moveTo>
                    <a:pt x="34" y="0"/>
                  </a:moveTo>
                  <a:cubicBezTo>
                    <a:pt x="13" y="0"/>
                    <a:pt x="0" y="11"/>
                    <a:pt x="0" y="29"/>
                  </a:cubicBezTo>
                  <a:cubicBezTo>
                    <a:pt x="0" y="88"/>
                    <a:pt x="12" y="136"/>
                    <a:pt x="48" y="183"/>
                  </a:cubicBezTo>
                  <a:cubicBezTo>
                    <a:pt x="84" y="231"/>
                    <a:pt x="131" y="267"/>
                    <a:pt x="179" y="302"/>
                  </a:cubicBezTo>
                  <a:cubicBezTo>
                    <a:pt x="192" y="312"/>
                    <a:pt x="205" y="316"/>
                    <a:pt x="218" y="316"/>
                  </a:cubicBezTo>
                  <a:cubicBezTo>
                    <a:pt x="287" y="316"/>
                    <a:pt x="342" y="198"/>
                    <a:pt x="262" y="148"/>
                  </a:cubicBezTo>
                  <a:cubicBezTo>
                    <a:pt x="226" y="124"/>
                    <a:pt x="191" y="88"/>
                    <a:pt x="167" y="64"/>
                  </a:cubicBezTo>
                  <a:cubicBezTo>
                    <a:pt x="131" y="29"/>
                    <a:pt x="84" y="17"/>
                    <a:pt x="60" y="5"/>
                  </a:cubicBezTo>
                  <a:cubicBezTo>
                    <a:pt x="50" y="2"/>
                    <a:pt x="41" y="0"/>
                    <a:pt x="3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15171;p52">
              <a:extLst>
                <a:ext uri="{FF2B5EF4-FFF2-40B4-BE49-F238E27FC236}">
                  <a16:creationId xmlns:a16="http://schemas.microsoft.com/office/drawing/2014/main" id="{49D19E0A-CB97-4165-9E17-44DE9D7C6A09}"/>
                </a:ext>
              </a:extLst>
            </p:cNvPr>
            <p:cNvSpPr/>
            <p:nvPr/>
          </p:nvSpPr>
          <p:spPr>
            <a:xfrm>
              <a:off x="4273750" y="2008850"/>
              <a:ext cx="8650" cy="4350"/>
            </a:xfrm>
            <a:custGeom>
              <a:avLst/>
              <a:gdLst/>
              <a:ahLst/>
              <a:cxnLst/>
              <a:rect l="l" t="t" r="r" b="b"/>
              <a:pathLst>
                <a:path w="346" h="174" extrusionOk="0">
                  <a:moveTo>
                    <a:pt x="158" y="1"/>
                  </a:moveTo>
                  <a:cubicBezTo>
                    <a:pt x="131" y="1"/>
                    <a:pt x="101" y="7"/>
                    <a:pt x="71" y="19"/>
                  </a:cubicBezTo>
                  <a:cubicBezTo>
                    <a:pt x="1" y="39"/>
                    <a:pt x="41" y="136"/>
                    <a:pt x="106" y="136"/>
                  </a:cubicBezTo>
                  <a:cubicBezTo>
                    <a:pt x="118" y="136"/>
                    <a:pt x="130" y="133"/>
                    <a:pt x="143" y="126"/>
                  </a:cubicBezTo>
                  <a:cubicBezTo>
                    <a:pt x="157" y="122"/>
                    <a:pt x="168" y="121"/>
                    <a:pt x="177" y="121"/>
                  </a:cubicBezTo>
                  <a:cubicBezTo>
                    <a:pt x="198" y="121"/>
                    <a:pt x="209" y="129"/>
                    <a:pt x="226" y="138"/>
                  </a:cubicBezTo>
                  <a:cubicBezTo>
                    <a:pt x="262" y="162"/>
                    <a:pt x="286" y="162"/>
                    <a:pt x="310" y="173"/>
                  </a:cubicBezTo>
                  <a:cubicBezTo>
                    <a:pt x="321" y="173"/>
                    <a:pt x="345" y="150"/>
                    <a:pt x="333" y="138"/>
                  </a:cubicBezTo>
                  <a:cubicBezTo>
                    <a:pt x="321" y="78"/>
                    <a:pt x="286" y="54"/>
                    <a:pt x="226" y="19"/>
                  </a:cubicBezTo>
                  <a:cubicBezTo>
                    <a:pt x="208" y="7"/>
                    <a:pt x="184" y="1"/>
                    <a:pt x="15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15172;p52">
              <a:extLst>
                <a:ext uri="{FF2B5EF4-FFF2-40B4-BE49-F238E27FC236}">
                  <a16:creationId xmlns:a16="http://schemas.microsoft.com/office/drawing/2014/main" id="{EFD3E1FD-9356-4342-9322-4297F1ED9474}"/>
                </a:ext>
              </a:extLst>
            </p:cNvPr>
            <p:cNvSpPr/>
            <p:nvPr/>
          </p:nvSpPr>
          <p:spPr>
            <a:xfrm>
              <a:off x="4132950" y="2174275"/>
              <a:ext cx="5375" cy="8800"/>
            </a:xfrm>
            <a:custGeom>
              <a:avLst/>
              <a:gdLst/>
              <a:ahLst/>
              <a:cxnLst/>
              <a:rect l="l" t="t" r="r" b="b"/>
              <a:pathLst>
                <a:path w="215" h="352" extrusionOk="0">
                  <a:moveTo>
                    <a:pt x="101" y="1"/>
                  </a:moveTo>
                  <a:cubicBezTo>
                    <a:pt x="72" y="1"/>
                    <a:pt x="42" y="16"/>
                    <a:pt x="36" y="45"/>
                  </a:cubicBezTo>
                  <a:cubicBezTo>
                    <a:pt x="12" y="105"/>
                    <a:pt x="0" y="153"/>
                    <a:pt x="0" y="212"/>
                  </a:cubicBezTo>
                  <a:cubicBezTo>
                    <a:pt x="0" y="272"/>
                    <a:pt x="36" y="295"/>
                    <a:pt x="60" y="343"/>
                  </a:cubicBezTo>
                  <a:cubicBezTo>
                    <a:pt x="66" y="349"/>
                    <a:pt x="81" y="352"/>
                    <a:pt x="96" y="352"/>
                  </a:cubicBezTo>
                  <a:cubicBezTo>
                    <a:pt x="110" y="352"/>
                    <a:pt x="125" y="349"/>
                    <a:pt x="131" y="343"/>
                  </a:cubicBezTo>
                  <a:cubicBezTo>
                    <a:pt x="167" y="295"/>
                    <a:pt x="215" y="272"/>
                    <a:pt x="191" y="212"/>
                  </a:cubicBezTo>
                  <a:cubicBezTo>
                    <a:pt x="191" y="153"/>
                    <a:pt x="167" y="93"/>
                    <a:pt x="167" y="45"/>
                  </a:cubicBezTo>
                  <a:cubicBezTo>
                    <a:pt x="161" y="16"/>
                    <a:pt x="131" y="1"/>
                    <a:pt x="10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15173;p52">
              <a:extLst>
                <a:ext uri="{FF2B5EF4-FFF2-40B4-BE49-F238E27FC236}">
                  <a16:creationId xmlns:a16="http://schemas.microsoft.com/office/drawing/2014/main" id="{01ADBA54-3480-44F8-ADBD-CB0D4D6C775C}"/>
                </a:ext>
              </a:extLst>
            </p:cNvPr>
            <p:cNvSpPr/>
            <p:nvPr/>
          </p:nvSpPr>
          <p:spPr>
            <a:xfrm>
              <a:off x="4142400" y="2163150"/>
              <a:ext cx="5450" cy="14800"/>
            </a:xfrm>
            <a:custGeom>
              <a:avLst/>
              <a:gdLst/>
              <a:ahLst/>
              <a:cxnLst/>
              <a:rect l="l" t="t" r="r" b="b"/>
              <a:pathLst>
                <a:path w="218" h="592" extrusionOk="0">
                  <a:moveTo>
                    <a:pt x="106" y="1"/>
                  </a:moveTo>
                  <a:cubicBezTo>
                    <a:pt x="55" y="1"/>
                    <a:pt x="1" y="41"/>
                    <a:pt x="15" y="97"/>
                  </a:cubicBezTo>
                  <a:cubicBezTo>
                    <a:pt x="27" y="240"/>
                    <a:pt x="27" y="371"/>
                    <a:pt x="27" y="502"/>
                  </a:cubicBezTo>
                  <a:cubicBezTo>
                    <a:pt x="27" y="562"/>
                    <a:pt x="75" y="592"/>
                    <a:pt x="122" y="592"/>
                  </a:cubicBezTo>
                  <a:cubicBezTo>
                    <a:pt x="170" y="592"/>
                    <a:pt x="218" y="562"/>
                    <a:pt x="218" y="502"/>
                  </a:cubicBezTo>
                  <a:cubicBezTo>
                    <a:pt x="218" y="359"/>
                    <a:pt x="218" y="205"/>
                    <a:pt x="182" y="62"/>
                  </a:cubicBezTo>
                  <a:cubicBezTo>
                    <a:pt x="172" y="19"/>
                    <a:pt x="140" y="1"/>
                    <a:pt x="10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15174;p52">
              <a:extLst>
                <a:ext uri="{FF2B5EF4-FFF2-40B4-BE49-F238E27FC236}">
                  <a16:creationId xmlns:a16="http://schemas.microsoft.com/office/drawing/2014/main" id="{362F754F-84F2-4C36-9584-07741345085B}"/>
                </a:ext>
              </a:extLst>
            </p:cNvPr>
            <p:cNvSpPr/>
            <p:nvPr/>
          </p:nvSpPr>
          <p:spPr>
            <a:xfrm>
              <a:off x="4149025" y="2157675"/>
              <a:ext cx="4775" cy="11950"/>
            </a:xfrm>
            <a:custGeom>
              <a:avLst/>
              <a:gdLst/>
              <a:ahLst/>
              <a:cxnLst/>
              <a:rect l="l" t="t" r="r" b="b"/>
              <a:pathLst>
                <a:path w="191" h="478" extrusionOk="0">
                  <a:moveTo>
                    <a:pt x="72" y="1"/>
                  </a:moveTo>
                  <a:cubicBezTo>
                    <a:pt x="42" y="1"/>
                    <a:pt x="12" y="19"/>
                    <a:pt x="12" y="55"/>
                  </a:cubicBezTo>
                  <a:cubicBezTo>
                    <a:pt x="12" y="186"/>
                    <a:pt x="0" y="340"/>
                    <a:pt x="60" y="459"/>
                  </a:cubicBezTo>
                  <a:cubicBezTo>
                    <a:pt x="66" y="471"/>
                    <a:pt x="81" y="477"/>
                    <a:pt x="95" y="477"/>
                  </a:cubicBezTo>
                  <a:cubicBezTo>
                    <a:pt x="110" y="477"/>
                    <a:pt x="125" y="471"/>
                    <a:pt x="131" y="459"/>
                  </a:cubicBezTo>
                  <a:cubicBezTo>
                    <a:pt x="191" y="340"/>
                    <a:pt x="131" y="186"/>
                    <a:pt x="131" y="55"/>
                  </a:cubicBezTo>
                  <a:cubicBezTo>
                    <a:pt x="131" y="19"/>
                    <a:pt x="101" y="1"/>
                    <a:pt x="7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15175;p52">
              <a:extLst>
                <a:ext uri="{FF2B5EF4-FFF2-40B4-BE49-F238E27FC236}">
                  <a16:creationId xmlns:a16="http://schemas.microsoft.com/office/drawing/2014/main" id="{9975A1A3-84D5-4DE6-8B32-CA8B64120666}"/>
                </a:ext>
              </a:extLst>
            </p:cNvPr>
            <p:cNvSpPr/>
            <p:nvPr/>
          </p:nvSpPr>
          <p:spPr>
            <a:xfrm>
              <a:off x="4155275" y="2151450"/>
              <a:ext cx="5975" cy="16225"/>
            </a:xfrm>
            <a:custGeom>
              <a:avLst/>
              <a:gdLst/>
              <a:ahLst/>
              <a:cxnLst/>
              <a:rect l="l" t="t" r="r" b="b"/>
              <a:pathLst>
                <a:path w="239" h="649" extrusionOk="0">
                  <a:moveTo>
                    <a:pt x="88" y="1"/>
                  </a:moveTo>
                  <a:cubicBezTo>
                    <a:pt x="54" y="1"/>
                    <a:pt x="23" y="26"/>
                    <a:pt x="36" y="65"/>
                  </a:cubicBezTo>
                  <a:cubicBezTo>
                    <a:pt x="48" y="244"/>
                    <a:pt x="0" y="446"/>
                    <a:pt x="60" y="613"/>
                  </a:cubicBezTo>
                  <a:cubicBezTo>
                    <a:pt x="66" y="637"/>
                    <a:pt x="90" y="649"/>
                    <a:pt x="113" y="649"/>
                  </a:cubicBezTo>
                  <a:cubicBezTo>
                    <a:pt x="137" y="649"/>
                    <a:pt x="161" y="637"/>
                    <a:pt x="167" y="613"/>
                  </a:cubicBezTo>
                  <a:cubicBezTo>
                    <a:pt x="238" y="435"/>
                    <a:pt x="179" y="232"/>
                    <a:pt x="155" y="54"/>
                  </a:cubicBezTo>
                  <a:cubicBezTo>
                    <a:pt x="144" y="17"/>
                    <a:pt x="115" y="1"/>
                    <a:pt x="8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15176;p52">
              <a:extLst>
                <a:ext uri="{FF2B5EF4-FFF2-40B4-BE49-F238E27FC236}">
                  <a16:creationId xmlns:a16="http://schemas.microsoft.com/office/drawing/2014/main" id="{A7E263CC-D28A-4942-9249-62F96092EA39}"/>
                </a:ext>
              </a:extLst>
            </p:cNvPr>
            <p:cNvSpPr/>
            <p:nvPr/>
          </p:nvSpPr>
          <p:spPr>
            <a:xfrm>
              <a:off x="4163225" y="2146275"/>
              <a:ext cx="7550" cy="17650"/>
            </a:xfrm>
            <a:custGeom>
              <a:avLst/>
              <a:gdLst/>
              <a:ahLst/>
              <a:cxnLst/>
              <a:rect l="l" t="t" r="r" b="b"/>
              <a:pathLst>
                <a:path w="302" h="706" extrusionOk="0">
                  <a:moveTo>
                    <a:pt x="104" y="0"/>
                  </a:moveTo>
                  <a:cubicBezTo>
                    <a:pt x="55" y="0"/>
                    <a:pt x="1" y="39"/>
                    <a:pt x="16" y="106"/>
                  </a:cubicBezTo>
                  <a:cubicBezTo>
                    <a:pt x="39" y="225"/>
                    <a:pt x="51" y="344"/>
                    <a:pt x="51" y="463"/>
                  </a:cubicBezTo>
                  <a:cubicBezTo>
                    <a:pt x="51" y="558"/>
                    <a:pt x="63" y="642"/>
                    <a:pt x="147" y="701"/>
                  </a:cubicBezTo>
                  <a:cubicBezTo>
                    <a:pt x="154" y="705"/>
                    <a:pt x="162" y="706"/>
                    <a:pt x="170" y="706"/>
                  </a:cubicBezTo>
                  <a:cubicBezTo>
                    <a:pt x="189" y="706"/>
                    <a:pt x="210" y="698"/>
                    <a:pt x="218" y="689"/>
                  </a:cubicBezTo>
                  <a:cubicBezTo>
                    <a:pt x="301" y="630"/>
                    <a:pt x="278" y="511"/>
                    <a:pt x="266" y="403"/>
                  </a:cubicBezTo>
                  <a:cubicBezTo>
                    <a:pt x="242" y="284"/>
                    <a:pt x="206" y="165"/>
                    <a:pt x="170" y="46"/>
                  </a:cubicBezTo>
                  <a:cubicBezTo>
                    <a:pt x="161" y="15"/>
                    <a:pt x="134" y="0"/>
                    <a:pt x="1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15177;p52">
              <a:extLst>
                <a:ext uri="{FF2B5EF4-FFF2-40B4-BE49-F238E27FC236}">
                  <a16:creationId xmlns:a16="http://schemas.microsoft.com/office/drawing/2014/main" id="{097847A1-34F1-4EC0-A939-29AB21C02989}"/>
                </a:ext>
              </a:extLst>
            </p:cNvPr>
            <p:cNvSpPr/>
            <p:nvPr/>
          </p:nvSpPr>
          <p:spPr>
            <a:xfrm>
              <a:off x="4172525" y="2144250"/>
              <a:ext cx="5975" cy="15800"/>
            </a:xfrm>
            <a:custGeom>
              <a:avLst/>
              <a:gdLst/>
              <a:ahLst/>
              <a:cxnLst/>
              <a:rect l="l" t="t" r="r" b="b"/>
              <a:pathLst>
                <a:path w="239" h="632" extrusionOk="0">
                  <a:moveTo>
                    <a:pt x="46" y="0"/>
                  </a:moveTo>
                  <a:cubicBezTo>
                    <a:pt x="35" y="0"/>
                    <a:pt x="20" y="6"/>
                    <a:pt x="13" y="20"/>
                  </a:cubicBezTo>
                  <a:cubicBezTo>
                    <a:pt x="1" y="139"/>
                    <a:pt x="1" y="234"/>
                    <a:pt x="1" y="353"/>
                  </a:cubicBezTo>
                  <a:cubicBezTo>
                    <a:pt x="1" y="437"/>
                    <a:pt x="1" y="580"/>
                    <a:pt x="84" y="615"/>
                  </a:cubicBezTo>
                  <a:cubicBezTo>
                    <a:pt x="100" y="626"/>
                    <a:pt x="114" y="632"/>
                    <a:pt x="125" y="632"/>
                  </a:cubicBezTo>
                  <a:cubicBezTo>
                    <a:pt x="139" y="632"/>
                    <a:pt x="149" y="623"/>
                    <a:pt x="156" y="603"/>
                  </a:cubicBezTo>
                  <a:cubicBezTo>
                    <a:pt x="239" y="532"/>
                    <a:pt x="168" y="413"/>
                    <a:pt x="156" y="318"/>
                  </a:cubicBezTo>
                  <a:cubicBezTo>
                    <a:pt x="132" y="199"/>
                    <a:pt x="120" y="115"/>
                    <a:pt x="60" y="8"/>
                  </a:cubicBezTo>
                  <a:cubicBezTo>
                    <a:pt x="60" y="3"/>
                    <a:pt x="54" y="0"/>
                    <a:pt x="4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15178;p52">
              <a:extLst>
                <a:ext uri="{FF2B5EF4-FFF2-40B4-BE49-F238E27FC236}">
                  <a16:creationId xmlns:a16="http://schemas.microsoft.com/office/drawing/2014/main" id="{79366EEE-D4EC-45F7-BB52-374CE3544ECF}"/>
                </a:ext>
              </a:extLst>
            </p:cNvPr>
            <p:cNvSpPr/>
            <p:nvPr/>
          </p:nvSpPr>
          <p:spPr>
            <a:xfrm>
              <a:off x="4180875" y="2141175"/>
              <a:ext cx="7150" cy="14600"/>
            </a:xfrm>
            <a:custGeom>
              <a:avLst/>
              <a:gdLst/>
              <a:ahLst/>
              <a:cxnLst/>
              <a:rect l="l" t="t" r="r" b="b"/>
              <a:pathLst>
                <a:path w="286" h="584" extrusionOk="0">
                  <a:moveTo>
                    <a:pt x="123" y="1"/>
                  </a:moveTo>
                  <a:cubicBezTo>
                    <a:pt x="67" y="1"/>
                    <a:pt x="10" y="53"/>
                    <a:pt x="24" y="131"/>
                  </a:cubicBezTo>
                  <a:cubicBezTo>
                    <a:pt x="36" y="262"/>
                    <a:pt x="0" y="429"/>
                    <a:pt x="84" y="548"/>
                  </a:cubicBezTo>
                  <a:cubicBezTo>
                    <a:pt x="95" y="572"/>
                    <a:pt x="116" y="584"/>
                    <a:pt x="139" y="584"/>
                  </a:cubicBezTo>
                  <a:cubicBezTo>
                    <a:pt x="161" y="584"/>
                    <a:pt x="185" y="572"/>
                    <a:pt x="203" y="548"/>
                  </a:cubicBezTo>
                  <a:cubicBezTo>
                    <a:pt x="286" y="417"/>
                    <a:pt x="238" y="226"/>
                    <a:pt x="215" y="84"/>
                  </a:cubicBezTo>
                  <a:cubicBezTo>
                    <a:pt x="200" y="25"/>
                    <a:pt x="162" y="1"/>
                    <a:pt x="12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15179;p52">
              <a:extLst>
                <a:ext uri="{FF2B5EF4-FFF2-40B4-BE49-F238E27FC236}">
                  <a16:creationId xmlns:a16="http://schemas.microsoft.com/office/drawing/2014/main" id="{2AE36911-95F0-4E16-A5B8-50519521C7E5}"/>
                </a:ext>
              </a:extLst>
            </p:cNvPr>
            <p:cNvSpPr/>
            <p:nvPr/>
          </p:nvSpPr>
          <p:spPr>
            <a:xfrm>
              <a:off x="4193375" y="2137300"/>
              <a:ext cx="4775" cy="14425"/>
            </a:xfrm>
            <a:custGeom>
              <a:avLst/>
              <a:gdLst/>
              <a:ahLst/>
              <a:cxnLst/>
              <a:rect l="l" t="t" r="r" b="b"/>
              <a:pathLst>
                <a:path w="191" h="577" extrusionOk="0">
                  <a:moveTo>
                    <a:pt x="64" y="0"/>
                  </a:moveTo>
                  <a:cubicBezTo>
                    <a:pt x="32" y="0"/>
                    <a:pt x="0" y="21"/>
                    <a:pt x="0" y="60"/>
                  </a:cubicBezTo>
                  <a:lnTo>
                    <a:pt x="0" y="358"/>
                  </a:lnTo>
                  <a:cubicBezTo>
                    <a:pt x="0" y="453"/>
                    <a:pt x="0" y="524"/>
                    <a:pt x="72" y="572"/>
                  </a:cubicBezTo>
                  <a:cubicBezTo>
                    <a:pt x="79" y="575"/>
                    <a:pt x="87" y="577"/>
                    <a:pt x="95" y="577"/>
                  </a:cubicBezTo>
                  <a:cubicBezTo>
                    <a:pt x="114" y="577"/>
                    <a:pt x="135" y="568"/>
                    <a:pt x="143" y="560"/>
                  </a:cubicBezTo>
                  <a:cubicBezTo>
                    <a:pt x="191" y="500"/>
                    <a:pt x="155" y="405"/>
                    <a:pt x="143" y="334"/>
                  </a:cubicBezTo>
                  <a:cubicBezTo>
                    <a:pt x="131" y="239"/>
                    <a:pt x="131" y="155"/>
                    <a:pt x="131" y="84"/>
                  </a:cubicBezTo>
                  <a:cubicBezTo>
                    <a:pt x="138" y="27"/>
                    <a:pt x="100" y="0"/>
                    <a:pt x="6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15180;p52">
              <a:extLst>
                <a:ext uri="{FF2B5EF4-FFF2-40B4-BE49-F238E27FC236}">
                  <a16:creationId xmlns:a16="http://schemas.microsoft.com/office/drawing/2014/main" id="{4C018506-E6D6-488E-ADA6-C33ECEB688D1}"/>
                </a:ext>
              </a:extLst>
            </p:cNvPr>
            <p:cNvSpPr/>
            <p:nvPr/>
          </p:nvSpPr>
          <p:spPr>
            <a:xfrm>
              <a:off x="4203525" y="2135675"/>
              <a:ext cx="5650" cy="13175"/>
            </a:xfrm>
            <a:custGeom>
              <a:avLst/>
              <a:gdLst/>
              <a:ahLst/>
              <a:cxnLst/>
              <a:rect l="l" t="t" r="r" b="b"/>
              <a:pathLst>
                <a:path w="226" h="527" extrusionOk="0">
                  <a:moveTo>
                    <a:pt x="134" y="0"/>
                  </a:moveTo>
                  <a:cubicBezTo>
                    <a:pt x="74" y="0"/>
                    <a:pt x="1" y="51"/>
                    <a:pt x="23" y="125"/>
                  </a:cubicBezTo>
                  <a:cubicBezTo>
                    <a:pt x="47" y="244"/>
                    <a:pt x="23" y="411"/>
                    <a:pt x="106" y="518"/>
                  </a:cubicBezTo>
                  <a:cubicBezTo>
                    <a:pt x="112" y="524"/>
                    <a:pt x="124" y="527"/>
                    <a:pt x="136" y="527"/>
                  </a:cubicBezTo>
                  <a:cubicBezTo>
                    <a:pt x="148" y="527"/>
                    <a:pt x="160" y="524"/>
                    <a:pt x="166" y="518"/>
                  </a:cubicBezTo>
                  <a:cubicBezTo>
                    <a:pt x="225" y="458"/>
                    <a:pt x="225" y="399"/>
                    <a:pt x="225" y="304"/>
                  </a:cubicBezTo>
                  <a:cubicBezTo>
                    <a:pt x="225" y="232"/>
                    <a:pt x="213" y="149"/>
                    <a:pt x="201" y="65"/>
                  </a:cubicBezTo>
                  <a:cubicBezTo>
                    <a:pt x="201" y="20"/>
                    <a:pt x="170" y="0"/>
                    <a:pt x="13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15181;p52">
              <a:extLst>
                <a:ext uri="{FF2B5EF4-FFF2-40B4-BE49-F238E27FC236}">
                  <a16:creationId xmlns:a16="http://schemas.microsoft.com/office/drawing/2014/main" id="{E0159A66-2BA2-41A2-B147-525044355406}"/>
                </a:ext>
              </a:extLst>
            </p:cNvPr>
            <p:cNvSpPr/>
            <p:nvPr/>
          </p:nvSpPr>
          <p:spPr>
            <a:xfrm>
              <a:off x="4213725" y="2135275"/>
              <a:ext cx="5575" cy="10600"/>
            </a:xfrm>
            <a:custGeom>
              <a:avLst/>
              <a:gdLst/>
              <a:ahLst/>
              <a:cxnLst/>
              <a:rect l="l" t="t" r="r" b="b"/>
              <a:pathLst>
                <a:path w="223" h="424" extrusionOk="0">
                  <a:moveTo>
                    <a:pt x="87" y="0"/>
                  </a:moveTo>
                  <a:cubicBezTo>
                    <a:pt x="41" y="0"/>
                    <a:pt x="0" y="50"/>
                    <a:pt x="32" y="105"/>
                  </a:cubicBezTo>
                  <a:cubicBezTo>
                    <a:pt x="55" y="165"/>
                    <a:pt x="79" y="200"/>
                    <a:pt x="79" y="284"/>
                  </a:cubicBezTo>
                  <a:cubicBezTo>
                    <a:pt x="79" y="343"/>
                    <a:pt x="79" y="379"/>
                    <a:pt x="115" y="415"/>
                  </a:cubicBezTo>
                  <a:cubicBezTo>
                    <a:pt x="121" y="421"/>
                    <a:pt x="130" y="424"/>
                    <a:pt x="139" y="424"/>
                  </a:cubicBezTo>
                  <a:cubicBezTo>
                    <a:pt x="148" y="424"/>
                    <a:pt x="157" y="421"/>
                    <a:pt x="163" y="415"/>
                  </a:cubicBezTo>
                  <a:cubicBezTo>
                    <a:pt x="222" y="367"/>
                    <a:pt x="210" y="296"/>
                    <a:pt x="210" y="236"/>
                  </a:cubicBezTo>
                  <a:cubicBezTo>
                    <a:pt x="210" y="165"/>
                    <a:pt x="174" y="105"/>
                    <a:pt x="151" y="46"/>
                  </a:cubicBezTo>
                  <a:cubicBezTo>
                    <a:pt x="135" y="13"/>
                    <a:pt x="110" y="0"/>
                    <a:pt x="8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15182;p52">
              <a:extLst>
                <a:ext uri="{FF2B5EF4-FFF2-40B4-BE49-F238E27FC236}">
                  <a16:creationId xmlns:a16="http://schemas.microsoft.com/office/drawing/2014/main" id="{06AAB03D-77E5-43AE-ABAF-1FAC8AC09A29}"/>
                </a:ext>
              </a:extLst>
            </p:cNvPr>
            <p:cNvSpPr/>
            <p:nvPr/>
          </p:nvSpPr>
          <p:spPr>
            <a:xfrm>
              <a:off x="4222600" y="2132000"/>
              <a:ext cx="8625" cy="11425"/>
            </a:xfrm>
            <a:custGeom>
              <a:avLst/>
              <a:gdLst/>
              <a:ahLst/>
              <a:cxnLst/>
              <a:rect l="l" t="t" r="r" b="b"/>
              <a:pathLst>
                <a:path w="345" h="457" extrusionOk="0">
                  <a:moveTo>
                    <a:pt x="113" y="1"/>
                  </a:moveTo>
                  <a:cubicBezTo>
                    <a:pt x="55" y="1"/>
                    <a:pt x="1" y="46"/>
                    <a:pt x="22" y="117"/>
                  </a:cubicBezTo>
                  <a:cubicBezTo>
                    <a:pt x="46" y="212"/>
                    <a:pt x="105" y="308"/>
                    <a:pt x="153" y="415"/>
                  </a:cubicBezTo>
                  <a:cubicBezTo>
                    <a:pt x="171" y="444"/>
                    <a:pt x="197" y="457"/>
                    <a:pt x="224" y="457"/>
                  </a:cubicBezTo>
                  <a:cubicBezTo>
                    <a:pt x="283" y="457"/>
                    <a:pt x="344" y="394"/>
                    <a:pt x="320" y="320"/>
                  </a:cubicBezTo>
                  <a:cubicBezTo>
                    <a:pt x="272" y="224"/>
                    <a:pt x="224" y="153"/>
                    <a:pt x="212" y="70"/>
                  </a:cubicBezTo>
                  <a:cubicBezTo>
                    <a:pt x="193" y="21"/>
                    <a:pt x="153" y="1"/>
                    <a:pt x="1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15183;p52">
              <a:extLst>
                <a:ext uri="{FF2B5EF4-FFF2-40B4-BE49-F238E27FC236}">
                  <a16:creationId xmlns:a16="http://schemas.microsoft.com/office/drawing/2014/main" id="{E01418BE-51B0-4E05-92C8-9BF2C89676E8}"/>
                </a:ext>
              </a:extLst>
            </p:cNvPr>
            <p:cNvSpPr/>
            <p:nvPr/>
          </p:nvSpPr>
          <p:spPr>
            <a:xfrm>
              <a:off x="4232250" y="2127375"/>
              <a:ext cx="8775" cy="14125"/>
            </a:xfrm>
            <a:custGeom>
              <a:avLst/>
              <a:gdLst/>
              <a:ahLst/>
              <a:cxnLst/>
              <a:rect l="l" t="t" r="r" b="b"/>
              <a:pathLst>
                <a:path w="351" h="565" extrusionOk="0">
                  <a:moveTo>
                    <a:pt x="115" y="1"/>
                  </a:moveTo>
                  <a:cubicBezTo>
                    <a:pt x="60" y="1"/>
                    <a:pt x="1" y="51"/>
                    <a:pt x="17" y="124"/>
                  </a:cubicBezTo>
                  <a:cubicBezTo>
                    <a:pt x="65" y="243"/>
                    <a:pt x="88" y="374"/>
                    <a:pt x="124" y="493"/>
                  </a:cubicBezTo>
                  <a:cubicBezTo>
                    <a:pt x="136" y="540"/>
                    <a:pt x="160" y="564"/>
                    <a:pt x="231" y="564"/>
                  </a:cubicBezTo>
                  <a:cubicBezTo>
                    <a:pt x="255" y="564"/>
                    <a:pt x="267" y="552"/>
                    <a:pt x="303" y="540"/>
                  </a:cubicBezTo>
                  <a:cubicBezTo>
                    <a:pt x="326" y="516"/>
                    <a:pt x="350" y="457"/>
                    <a:pt x="326" y="433"/>
                  </a:cubicBezTo>
                  <a:cubicBezTo>
                    <a:pt x="291" y="302"/>
                    <a:pt x="243" y="159"/>
                    <a:pt x="184" y="40"/>
                  </a:cubicBezTo>
                  <a:cubicBezTo>
                    <a:pt x="168" y="13"/>
                    <a:pt x="142" y="1"/>
                    <a:pt x="11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15184;p52">
              <a:extLst>
                <a:ext uri="{FF2B5EF4-FFF2-40B4-BE49-F238E27FC236}">
                  <a16:creationId xmlns:a16="http://schemas.microsoft.com/office/drawing/2014/main" id="{4DCE7141-487B-4DE2-B7FA-4047A68A586B}"/>
                </a:ext>
              </a:extLst>
            </p:cNvPr>
            <p:cNvSpPr/>
            <p:nvPr/>
          </p:nvSpPr>
          <p:spPr>
            <a:xfrm>
              <a:off x="4240100" y="2127675"/>
              <a:ext cx="10450" cy="10850"/>
            </a:xfrm>
            <a:custGeom>
              <a:avLst/>
              <a:gdLst/>
              <a:ahLst/>
              <a:cxnLst/>
              <a:rect l="l" t="t" r="r" b="b"/>
              <a:pathLst>
                <a:path w="418" h="434" extrusionOk="0">
                  <a:moveTo>
                    <a:pt x="109" y="0"/>
                  </a:moveTo>
                  <a:cubicBezTo>
                    <a:pt x="45" y="0"/>
                    <a:pt x="0" y="87"/>
                    <a:pt x="48" y="135"/>
                  </a:cubicBezTo>
                  <a:cubicBezTo>
                    <a:pt x="132" y="207"/>
                    <a:pt x="120" y="373"/>
                    <a:pt x="251" y="433"/>
                  </a:cubicBezTo>
                  <a:cubicBezTo>
                    <a:pt x="274" y="433"/>
                    <a:pt x="298" y="433"/>
                    <a:pt x="310" y="421"/>
                  </a:cubicBezTo>
                  <a:cubicBezTo>
                    <a:pt x="417" y="290"/>
                    <a:pt x="274" y="88"/>
                    <a:pt x="155" y="16"/>
                  </a:cubicBezTo>
                  <a:cubicBezTo>
                    <a:pt x="139" y="5"/>
                    <a:pt x="123" y="0"/>
                    <a:pt x="10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15185;p52">
              <a:extLst>
                <a:ext uri="{FF2B5EF4-FFF2-40B4-BE49-F238E27FC236}">
                  <a16:creationId xmlns:a16="http://schemas.microsoft.com/office/drawing/2014/main" id="{40E08ADB-4EB3-408F-82B0-81C5FF6903C3}"/>
                </a:ext>
              </a:extLst>
            </p:cNvPr>
            <p:cNvSpPr/>
            <p:nvPr/>
          </p:nvSpPr>
          <p:spPr>
            <a:xfrm>
              <a:off x="4251375" y="2126550"/>
              <a:ext cx="11850" cy="13500"/>
            </a:xfrm>
            <a:custGeom>
              <a:avLst/>
              <a:gdLst/>
              <a:ahLst/>
              <a:cxnLst/>
              <a:rect l="l" t="t" r="r" b="b"/>
              <a:pathLst>
                <a:path w="474" h="540" extrusionOk="0">
                  <a:moveTo>
                    <a:pt x="139" y="1"/>
                  </a:moveTo>
                  <a:cubicBezTo>
                    <a:pt x="73" y="1"/>
                    <a:pt x="1" y="79"/>
                    <a:pt x="62" y="157"/>
                  </a:cubicBezTo>
                  <a:cubicBezTo>
                    <a:pt x="97" y="216"/>
                    <a:pt x="145" y="276"/>
                    <a:pt x="181" y="347"/>
                  </a:cubicBezTo>
                  <a:cubicBezTo>
                    <a:pt x="216" y="407"/>
                    <a:pt x="252" y="478"/>
                    <a:pt x="312" y="526"/>
                  </a:cubicBezTo>
                  <a:cubicBezTo>
                    <a:pt x="328" y="535"/>
                    <a:pt x="345" y="540"/>
                    <a:pt x="361" y="540"/>
                  </a:cubicBezTo>
                  <a:cubicBezTo>
                    <a:pt x="424" y="540"/>
                    <a:pt x="473" y="473"/>
                    <a:pt x="454" y="407"/>
                  </a:cubicBezTo>
                  <a:cubicBezTo>
                    <a:pt x="443" y="335"/>
                    <a:pt x="383" y="276"/>
                    <a:pt x="335" y="216"/>
                  </a:cubicBezTo>
                  <a:lnTo>
                    <a:pt x="204" y="37"/>
                  </a:lnTo>
                  <a:cubicBezTo>
                    <a:pt x="188" y="12"/>
                    <a:pt x="164" y="1"/>
                    <a:pt x="13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15186;p52">
              <a:extLst>
                <a:ext uri="{FF2B5EF4-FFF2-40B4-BE49-F238E27FC236}">
                  <a16:creationId xmlns:a16="http://schemas.microsoft.com/office/drawing/2014/main" id="{3D9E9E66-A077-4720-9590-D2B431049DEE}"/>
                </a:ext>
              </a:extLst>
            </p:cNvPr>
            <p:cNvSpPr/>
            <p:nvPr/>
          </p:nvSpPr>
          <p:spPr>
            <a:xfrm>
              <a:off x="4265775" y="2127450"/>
              <a:ext cx="7700" cy="15100"/>
            </a:xfrm>
            <a:custGeom>
              <a:avLst/>
              <a:gdLst/>
              <a:ahLst/>
              <a:cxnLst/>
              <a:rect l="l" t="t" r="r" b="b"/>
              <a:pathLst>
                <a:path w="308" h="604" extrusionOk="0">
                  <a:moveTo>
                    <a:pt x="74" y="1"/>
                  </a:moveTo>
                  <a:cubicBezTo>
                    <a:pt x="46" y="1"/>
                    <a:pt x="0" y="37"/>
                    <a:pt x="9" y="73"/>
                  </a:cubicBezTo>
                  <a:cubicBezTo>
                    <a:pt x="45" y="156"/>
                    <a:pt x="57" y="252"/>
                    <a:pt x="81" y="359"/>
                  </a:cubicBezTo>
                  <a:cubicBezTo>
                    <a:pt x="93" y="442"/>
                    <a:pt x="93" y="561"/>
                    <a:pt x="164" y="597"/>
                  </a:cubicBezTo>
                  <a:cubicBezTo>
                    <a:pt x="177" y="601"/>
                    <a:pt x="189" y="604"/>
                    <a:pt x="199" y="604"/>
                  </a:cubicBezTo>
                  <a:cubicBezTo>
                    <a:pt x="216" y="604"/>
                    <a:pt x="228" y="596"/>
                    <a:pt x="236" y="573"/>
                  </a:cubicBezTo>
                  <a:cubicBezTo>
                    <a:pt x="307" y="502"/>
                    <a:pt x="271" y="371"/>
                    <a:pt x="236" y="275"/>
                  </a:cubicBezTo>
                  <a:cubicBezTo>
                    <a:pt x="212" y="180"/>
                    <a:pt x="152" y="85"/>
                    <a:pt x="93" y="13"/>
                  </a:cubicBezTo>
                  <a:cubicBezTo>
                    <a:pt x="90" y="5"/>
                    <a:pt x="83" y="1"/>
                    <a:pt x="7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15187;p52">
              <a:extLst>
                <a:ext uri="{FF2B5EF4-FFF2-40B4-BE49-F238E27FC236}">
                  <a16:creationId xmlns:a16="http://schemas.microsoft.com/office/drawing/2014/main" id="{13570C9F-81D2-4A7D-8982-622E9BBB572C}"/>
                </a:ext>
              </a:extLst>
            </p:cNvPr>
            <p:cNvSpPr/>
            <p:nvPr/>
          </p:nvSpPr>
          <p:spPr>
            <a:xfrm>
              <a:off x="4276325" y="2132525"/>
              <a:ext cx="6950" cy="11450"/>
            </a:xfrm>
            <a:custGeom>
              <a:avLst/>
              <a:gdLst/>
              <a:ahLst/>
              <a:cxnLst/>
              <a:rect l="l" t="t" r="r" b="b"/>
              <a:pathLst>
                <a:path w="278" h="458" extrusionOk="0">
                  <a:moveTo>
                    <a:pt x="30" y="0"/>
                  </a:moveTo>
                  <a:cubicBezTo>
                    <a:pt x="15" y="0"/>
                    <a:pt x="1" y="14"/>
                    <a:pt x="16" y="37"/>
                  </a:cubicBezTo>
                  <a:cubicBezTo>
                    <a:pt x="40" y="168"/>
                    <a:pt x="52" y="358"/>
                    <a:pt x="171" y="453"/>
                  </a:cubicBezTo>
                  <a:cubicBezTo>
                    <a:pt x="180" y="456"/>
                    <a:pt x="189" y="458"/>
                    <a:pt x="199" y="458"/>
                  </a:cubicBezTo>
                  <a:cubicBezTo>
                    <a:pt x="227" y="458"/>
                    <a:pt x="254" y="444"/>
                    <a:pt x="254" y="418"/>
                  </a:cubicBezTo>
                  <a:cubicBezTo>
                    <a:pt x="278" y="275"/>
                    <a:pt x="135" y="132"/>
                    <a:pt x="52" y="13"/>
                  </a:cubicBezTo>
                  <a:cubicBezTo>
                    <a:pt x="48" y="4"/>
                    <a:pt x="39" y="0"/>
                    <a:pt x="3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15188;p52">
              <a:extLst>
                <a:ext uri="{FF2B5EF4-FFF2-40B4-BE49-F238E27FC236}">
                  <a16:creationId xmlns:a16="http://schemas.microsoft.com/office/drawing/2014/main" id="{C8B96C89-BEA5-4B30-890A-F7838BB0F7AD}"/>
                </a:ext>
              </a:extLst>
            </p:cNvPr>
            <p:cNvSpPr/>
            <p:nvPr/>
          </p:nvSpPr>
          <p:spPr>
            <a:xfrm>
              <a:off x="4285100" y="2135000"/>
              <a:ext cx="11875" cy="13525"/>
            </a:xfrm>
            <a:custGeom>
              <a:avLst/>
              <a:gdLst/>
              <a:ahLst/>
              <a:cxnLst/>
              <a:rect l="l" t="t" r="r" b="b"/>
              <a:pathLst>
                <a:path w="475" h="541" extrusionOk="0">
                  <a:moveTo>
                    <a:pt x="142" y="0"/>
                  </a:moveTo>
                  <a:cubicBezTo>
                    <a:pt x="66" y="0"/>
                    <a:pt x="1" y="100"/>
                    <a:pt x="58" y="176"/>
                  </a:cubicBezTo>
                  <a:cubicBezTo>
                    <a:pt x="106" y="211"/>
                    <a:pt x="129" y="259"/>
                    <a:pt x="153" y="319"/>
                  </a:cubicBezTo>
                  <a:cubicBezTo>
                    <a:pt x="177" y="390"/>
                    <a:pt x="165" y="473"/>
                    <a:pt x="225" y="509"/>
                  </a:cubicBezTo>
                  <a:cubicBezTo>
                    <a:pt x="250" y="528"/>
                    <a:pt x="279" y="541"/>
                    <a:pt x="304" y="541"/>
                  </a:cubicBezTo>
                  <a:cubicBezTo>
                    <a:pt x="326" y="541"/>
                    <a:pt x="345" y="531"/>
                    <a:pt x="356" y="509"/>
                  </a:cubicBezTo>
                  <a:cubicBezTo>
                    <a:pt x="475" y="378"/>
                    <a:pt x="320" y="128"/>
                    <a:pt x="201" y="21"/>
                  </a:cubicBezTo>
                  <a:cubicBezTo>
                    <a:pt x="182" y="7"/>
                    <a:pt x="162" y="0"/>
                    <a:pt x="1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15189;p52">
              <a:extLst>
                <a:ext uri="{FF2B5EF4-FFF2-40B4-BE49-F238E27FC236}">
                  <a16:creationId xmlns:a16="http://schemas.microsoft.com/office/drawing/2014/main" id="{0C2F8EB7-79FA-4A56-9D34-8B6F95B69150}"/>
                </a:ext>
              </a:extLst>
            </p:cNvPr>
            <p:cNvSpPr/>
            <p:nvPr/>
          </p:nvSpPr>
          <p:spPr>
            <a:xfrm>
              <a:off x="4297350" y="2144650"/>
              <a:ext cx="5575" cy="6075"/>
            </a:xfrm>
            <a:custGeom>
              <a:avLst/>
              <a:gdLst/>
              <a:ahLst/>
              <a:cxnLst/>
              <a:rect l="l" t="t" r="r" b="b"/>
              <a:pathLst>
                <a:path w="223" h="243" extrusionOk="0">
                  <a:moveTo>
                    <a:pt x="98" y="1"/>
                  </a:moveTo>
                  <a:cubicBezTo>
                    <a:pt x="53" y="1"/>
                    <a:pt x="1" y="56"/>
                    <a:pt x="32" y="111"/>
                  </a:cubicBezTo>
                  <a:cubicBezTo>
                    <a:pt x="68" y="159"/>
                    <a:pt x="104" y="230"/>
                    <a:pt x="163" y="242"/>
                  </a:cubicBezTo>
                  <a:cubicBezTo>
                    <a:pt x="187" y="242"/>
                    <a:pt x="211" y="230"/>
                    <a:pt x="211" y="218"/>
                  </a:cubicBezTo>
                  <a:cubicBezTo>
                    <a:pt x="223" y="159"/>
                    <a:pt x="187" y="111"/>
                    <a:pt x="151" y="52"/>
                  </a:cubicBezTo>
                  <a:cubicBezTo>
                    <a:pt x="143" y="15"/>
                    <a:pt x="122" y="1"/>
                    <a:pt x="9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15190;p52">
              <a:extLst>
                <a:ext uri="{FF2B5EF4-FFF2-40B4-BE49-F238E27FC236}">
                  <a16:creationId xmlns:a16="http://schemas.microsoft.com/office/drawing/2014/main" id="{8A335B97-0DF2-4FBF-B1F1-0C6D1B7BFF00}"/>
                </a:ext>
              </a:extLst>
            </p:cNvPr>
            <p:cNvSpPr/>
            <p:nvPr/>
          </p:nvSpPr>
          <p:spPr>
            <a:xfrm>
              <a:off x="4162425" y="2066400"/>
              <a:ext cx="8650" cy="8675"/>
            </a:xfrm>
            <a:custGeom>
              <a:avLst/>
              <a:gdLst/>
              <a:ahLst/>
              <a:cxnLst/>
              <a:rect l="l" t="t" r="r" b="b"/>
              <a:pathLst>
                <a:path w="346" h="347" extrusionOk="0">
                  <a:moveTo>
                    <a:pt x="141" y="0"/>
                  </a:moveTo>
                  <a:cubicBezTo>
                    <a:pt x="120" y="0"/>
                    <a:pt x="98" y="5"/>
                    <a:pt x="71" y="15"/>
                  </a:cubicBezTo>
                  <a:cubicBezTo>
                    <a:pt x="24" y="27"/>
                    <a:pt x="0" y="86"/>
                    <a:pt x="24" y="134"/>
                  </a:cubicBezTo>
                  <a:cubicBezTo>
                    <a:pt x="60" y="181"/>
                    <a:pt x="83" y="205"/>
                    <a:pt x="119" y="241"/>
                  </a:cubicBezTo>
                  <a:cubicBezTo>
                    <a:pt x="167" y="277"/>
                    <a:pt x="202" y="277"/>
                    <a:pt x="238" y="324"/>
                  </a:cubicBezTo>
                  <a:cubicBezTo>
                    <a:pt x="250" y="340"/>
                    <a:pt x="265" y="346"/>
                    <a:pt x="280" y="346"/>
                  </a:cubicBezTo>
                  <a:cubicBezTo>
                    <a:pt x="313" y="346"/>
                    <a:pt x="345" y="317"/>
                    <a:pt x="345" y="277"/>
                  </a:cubicBezTo>
                  <a:cubicBezTo>
                    <a:pt x="345" y="205"/>
                    <a:pt x="345" y="134"/>
                    <a:pt x="274" y="74"/>
                  </a:cubicBezTo>
                  <a:cubicBezTo>
                    <a:pt x="231" y="31"/>
                    <a:pt x="194" y="0"/>
                    <a:pt x="14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15191;p52">
              <a:extLst>
                <a:ext uri="{FF2B5EF4-FFF2-40B4-BE49-F238E27FC236}">
                  <a16:creationId xmlns:a16="http://schemas.microsoft.com/office/drawing/2014/main" id="{4B871F2F-8C4E-4BF1-863A-0825CDD65584}"/>
                </a:ext>
              </a:extLst>
            </p:cNvPr>
            <p:cNvSpPr/>
            <p:nvPr/>
          </p:nvSpPr>
          <p:spPr>
            <a:xfrm>
              <a:off x="4173750" y="2071200"/>
              <a:ext cx="9525" cy="11650"/>
            </a:xfrm>
            <a:custGeom>
              <a:avLst/>
              <a:gdLst/>
              <a:ahLst/>
              <a:cxnLst/>
              <a:rect l="l" t="t" r="r" b="b"/>
              <a:pathLst>
                <a:path w="381" h="466" extrusionOk="0">
                  <a:moveTo>
                    <a:pt x="95" y="1"/>
                  </a:moveTo>
                  <a:cubicBezTo>
                    <a:pt x="46" y="1"/>
                    <a:pt x="0" y="47"/>
                    <a:pt x="23" y="108"/>
                  </a:cubicBezTo>
                  <a:cubicBezTo>
                    <a:pt x="47" y="180"/>
                    <a:pt x="83" y="251"/>
                    <a:pt x="95" y="311"/>
                  </a:cubicBezTo>
                  <a:cubicBezTo>
                    <a:pt x="107" y="370"/>
                    <a:pt x="142" y="430"/>
                    <a:pt x="214" y="466"/>
                  </a:cubicBezTo>
                  <a:cubicBezTo>
                    <a:pt x="226" y="466"/>
                    <a:pt x="261" y="466"/>
                    <a:pt x="273" y="442"/>
                  </a:cubicBezTo>
                  <a:cubicBezTo>
                    <a:pt x="380" y="323"/>
                    <a:pt x="226" y="144"/>
                    <a:pt x="166" y="49"/>
                  </a:cubicBezTo>
                  <a:cubicBezTo>
                    <a:pt x="149" y="15"/>
                    <a:pt x="122" y="1"/>
                    <a:pt x="9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15192;p52">
              <a:extLst>
                <a:ext uri="{FF2B5EF4-FFF2-40B4-BE49-F238E27FC236}">
                  <a16:creationId xmlns:a16="http://schemas.microsoft.com/office/drawing/2014/main" id="{5800A0AB-EAF6-453B-BD63-E60111F9B882}"/>
                </a:ext>
              </a:extLst>
            </p:cNvPr>
            <p:cNvSpPr/>
            <p:nvPr/>
          </p:nvSpPr>
          <p:spPr>
            <a:xfrm>
              <a:off x="4184725" y="2078350"/>
              <a:ext cx="4200" cy="10575"/>
            </a:xfrm>
            <a:custGeom>
              <a:avLst/>
              <a:gdLst/>
              <a:ahLst/>
              <a:cxnLst/>
              <a:rect l="l" t="t" r="r" b="b"/>
              <a:pathLst>
                <a:path w="168" h="423" extrusionOk="0">
                  <a:moveTo>
                    <a:pt x="13" y="1"/>
                  </a:moveTo>
                  <a:cubicBezTo>
                    <a:pt x="13" y="1"/>
                    <a:pt x="1" y="1"/>
                    <a:pt x="1" y="13"/>
                  </a:cubicBezTo>
                  <a:cubicBezTo>
                    <a:pt x="49" y="144"/>
                    <a:pt x="61" y="299"/>
                    <a:pt x="132" y="418"/>
                  </a:cubicBezTo>
                  <a:cubicBezTo>
                    <a:pt x="135" y="421"/>
                    <a:pt x="139" y="422"/>
                    <a:pt x="143" y="422"/>
                  </a:cubicBezTo>
                  <a:cubicBezTo>
                    <a:pt x="155" y="422"/>
                    <a:pt x="168" y="411"/>
                    <a:pt x="168" y="394"/>
                  </a:cubicBezTo>
                  <a:cubicBezTo>
                    <a:pt x="132" y="263"/>
                    <a:pt x="72" y="132"/>
                    <a:pt x="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15193;p52">
              <a:extLst>
                <a:ext uri="{FF2B5EF4-FFF2-40B4-BE49-F238E27FC236}">
                  <a16:creationId xmlns:a16="http://schemas.microsoft.com/office/drawing/2014/main" id="{18DB4647-81E6-49E5-A639-DA4713E92F75}"/>
                </a:ext>
              </a:extLst>
            </p:cNvPr>
            <p:cNvSpPr/>
            <p:nvPr/>
          </p:nvSpPr>
          <p:spPr>
            <a:xfrm>
              <a:off x="4192425" y="2083375"/>
              <a:ext cx="10200" cy="20425"/>
            </a:xfrm>
            <a:custGeom>
              <a:avLst/>
              <a:gdLst/>
              <a:ahLst/>
              <a:cxnLst/>
              <a:rect l="l" t="t" r="r" b="b"/>
              <a:pathLst>
                <a:path w="408" h="817" extrusionOk="0">
                  <a:moveTo>
                    <a:pt x="99" y="0"/>
                  </a:moveTo>
                  <a:cubicBezTo>
                    <a:pt x="50" y="0"/>
                    <a:pt x="1" y="41"/>
                    <a:pt x="14" y="110"/>
                  </a:cubicBezTo>
                  <a:cubicBezTo>
                    <a:pt x="62" y="240"/>
                    <a:pt x="74" y="371"/>
                    <a:pt x="110" y="526"/>
                  </a:cubicBezTo>
                  <a:cubicBezTo>
                    <a:pt x="134" y="633"/>
                    <a:pt x="181" y="764"/>
                    <a:pt x="288" y="812"/>
                  </a:cubicBezTo>
                  <a:cubicBezTo>
                    <a:pt x="294" y="815"/>
                    <a:pt x="302" y="816"/>
                    <a:pt x="310" y="816"/>
                  </a:cubicBezTo>
                  <a:cubicBezTo>
                    <a:pt x="334" y="816"/>
                    <a:pt x="363" y="803"/>
                    <a:pt x="372" y="776"/>
                  </a:cubicBezTo>
                  <a:cubicBezTo>
                    <a:pt x="407" y="657"/>
                    <a:pt x="348" y="550"/>
                    <a:pt x="312" y="455"/>
                  </a:cubicBezTo>
                  <a:cubicBezTo>
                    <a:pt x="264" y="336"/>
                    <a:pt x="241" y="193"/>
                    <a:pt x="181" y="74"/>
                  </a:cubicBezTo>
                  <a:cubicBezTo>
                    <a:pt x="171" y="23"/>
                    <a:pt x="135" y="0"/>
                    <a:pt x="9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15194;p52">
              <a:extLst>
                <a:ext uri="{FF2B5EF4-FFF2-40B4-BE49-F238E27FC236}">
                  <a16:creationId xmlns:a16="http://schemas.microsoft.com/office/drawing/2014/main" id="{C36353A2-CFCC-4414-A03F-854DE49CA961}"/>
                </a:ext>
              </a:extLst>
            </p:cNvPr>
            <p:cNvSpPr/>
            <p:nvPr/>
          </p:nvSpPr>
          <p:spPr>
            <a:xfrm>
              <a:off x="4208375" y="2092500"/>
              <a:ext cx="7950" cy="20425"/>
            </a:xfrm>
            <a:custGeom>
              <a:avLst/>
              <a:gdLst/>
              <a:ahLst/>
              <a:cxnLst/>
              <a:rect l="l" t="t" r="r" b="b"/>
              <a:pathLst>
                <a:path w="318" h="817" extrusionOk="0">
                  <a:moveTo>
                    <a:pt x="67" y="1"/>
                  </a:moveTo>
                  <a:cubicBezTo>
                    <a:pt x="32" y="1"/>
                    <a:pt x="0" y="32"/>
                    <a:pt x="7" y="90"/>
                  </a:cubicBezTo>
                  <a:cubicBezTo>
                    <a:pt x="31" y="221"/>
                    <a:pt x="43" y="364"/>
                    <a:pt x="79" y="507"/>
                  </a:cubicBezTo>
                  <a:cubicBezTo>
                    <a:pt x="91" y="602"/>
                    <a:pt x="115" y="721"/>
                    <a:pt x="198" y="804"/>
                  </a:cubicBezTo>
                  <a:cubicBezTo>
                    <a:pt x="206" y="812"/>
                    <a:pt x="216" y="816"/>
                    <a:pt x="228" y="816"/>
                  </a:cubicBezTo>
                  <a:cubicBezTo>
                    <a:pt x="250" y="816"/>
                    <a:pt x="273" y="800"/>
                    <a:pt x="281" y="768"/>
                  </a:cubicBezTo>
                  <a:cubicBezTo>
                    <a:pt x="317" y="649"/>
                    <a:pt x="281" y="542"/>
                    <a:pt x="246" y="447"/>
                  </a:cubicBezTo>
                  <a:cubicBezTo>
                    <a:pt x="198" y="304"/>
                    <a:pt x="162" y="173"/>
                    <a:pt x="127" y="42"/>
                  </a:cubicBezTo>
                  <a:cubicBezTo>
                    <a:pt x="112" y="14"/>
                    <a:pt x="89" y="1"/>
                    <a:pt x="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15195;p52">
              <a:extLst>
                <a:ext uri="{FF2B5EF4-FFF2-40B4-BE49-F238E27FC236}">
                  <a16:creationId xmlns:a16="http://schemas.microsoft.com/office/drawing/2014/main" id="{F4C536E9-D47E-4F3C-BA44-D22899E64349}"/>
                </a:ext>
              </a:extLst>
            </p:cNvPr>
            <p:cNvSpPr/>
            <p:nvPr/>
          </p:nvSpPr>
          <p:spPr>
            <a:xfrm>
              <a:off x="4216575" y="2105300"/>
              <a:ext cx="7775" cy="19950"/>
            </a:xfrm>
            <a:custGeom>
              <a:avLst/>
              <a:gdLst/>
              <a:ahLst/>
              <a:cxnLst/>
              <a:rect l="l" t="t" r="r" b="b"/>
              <a:pathLst>
                <a:path w="311" h="798" extrusionOk="0">
                  <a:moveTo>
                    <a:pt x="84" y="0"/>
                  </a:moveTo>
                  <a:cubicBezTo>
                    <a:pt x="69" y="0"/>
                    <a:pt x="55" y="6"/>
                    <a:pt x="49" y="18"/>
                  </a:cubicBezTo>
                  <a:cubicBezTo>
                    <a:pt x="1" y="137"/>
                    <a:pt x="1" y="256"/>
                    <a:pt x="13" y="376"/>
                  </a:cubicBezTo>
                  <a:cubicBezTo>
                    <a:pt x="13" y="495"/>
                    <a:pt x="13" y="626"/>
                    <a:pt x="84" y="733"/>
                  </a:cubicBezTo>
                  <a:cubicBezTo>
                    <a:pt x="98" y="778"/>
                    <a:pt x="134" y="798"/>
                    <a:pt x="174" y="798"/>
                  </a:cubicBezTo>
                  <a:cubicBezTo>
                    <a:pt x="238" y="798"/>
                    <a:pt x="311" y="747"/>
                    <a:pt x="311" y="673"/>
                  </a:cubicBezTo>
                  <a:cubicBezTo>
                    <a:pt x="311" y="554"/>
                    <a:pt x="251" y="447"/>
                    <a:pt x="227" y="352"/>
                  </a:cubicBezTo>
                  <a:cubicBezTo>
                    <a:pt x="191" y="245"/>
                    <a:pt x="168" y="125"/>
                    <a:pt x="120" y="18"/>
                  </a:cubicBezTo>
                  <a:cubicBezTo>
                    <a:pt x="114" y="6"/>
                    <a:pt x="99" y="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15196;p52">
              <a:extLst>
                <a:ext uri="{FF2B5EF4-FFF2-40B4-BE49-F238E27FC236}">
                  <a16:creationId xmlns:a16="http://schemas.microsoft.com/office/drawing/2014/main" id="{2BD4D876-3D08-4EFB-AC15-CF131763A135}"/>
                </a:ext>
              </a:extLst>
            </p:cNvPr>
            <p:cNvSpPr/>
            <p:nvPr/>
          </p:nvSpPr>
          <p:spPr>
            <a:xfrm>
              <a:off x="4222050" y="2117175"/>
              <a:ext cx="4975" cy="8150"/>
            </a:xfrm>
            <a:custGeom>
              <a:avLst/>
              <a:gdLst/>
              <a:ahLst/>
              <a:cxnLst/>
              <a:rect l="l" t="t" r="r" b="b"/>
              <a:pathLst>
                <a:path w="199" h="326" extrusionOk="0">
                  <a:moveTo>
                    <a:pt x="49" y="0"/>
                  </a:moveTo>
                  <a:cubicBezTo>
                    <a:pt x="26" y="0"/>
                    <a:pt x="1" y="25"/>
                    <a:pt x="8" y="55"/>
                  </a:cubicBezTo>
                  <a:cubicBezTo>
                    <a:pt x="20" y="127"/>
                    <a:pt x="44" y="258"/>
                    <a:pt x="92" y="317"/>
                  </a:cubicBezTo>
                  <a:cubicBezTo>
                    <a:pt x="106" y="322"/>
                    <a:pt x="121" y="325"/>
                    <a:pt x="134" y="325"/>
                  </a:cubicBezTo>
                  <a:cubicBezTo>
                    <a:pt x="153" y="325"/>
                    <a:pt x="168" y="319"/>
                    <a:pt x="175" y="305"/>
                  </a:cubicBezTo>
                  <a:cubicBezTo>
                    <a:pt x="199" y="210"/>
                    <a:pt x="115" y="115"/>
                    <a:pt x="80" y="31"/>
                  </a:cubicBezTo>
                  <a:cubicBezTo>
                    <a:pt x="75" y="9"/>
                    <a:pt x="62" y="0"/>
                    <a:pt x="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15197;p52">
              <a:extLst>
                <a:ext uri="{FF2B5EF4-FFF2-40B4-BE49-F238E27FC236}">
                  <a16:creationId xmlns:a16="http://schemas.microsoft.com/office/drawing/2014/main" id="{B83970A5-F6CA-4079-AEFB-ABA6C72BE258}"/>
                </a:ext>
              </a:extLst>
            </p:cNvPr>
            <p:cNvSpPr/>
            <p:nvPr/>
          </p:nvSpPr>
          <p:spPr>
            <a:xfrm>
              <a:off x="4232175" y="2095100"/>
              <a:ext cx="8250" cy="11600"/>
            </a:xfrm>
            <a:custGeom>
              <a:avLst/>
              <a:gdLst/>
              <a:ahLst/>
              <a:cxnLst/>
              <a:rect l="l" t="t" r="r" b="b"/>
              <a:pathLst>
                <a:path w="330" h="464" extrusionOk="0">
                  <a:moveTo>
                    <a:pt x="104" y="0"/>
                  </a:moveTo>
                  <a:cubicBezTo>
                    <a:pt x="53" y="0"/>
                    <a:pt x="1" y="46"/>
                    <a:pt x="8" y="117"/>
                  </a:cubicBezTo>
                  <a:cubicBezTo>
                    <a:pt x="20" y="188"/>
                    <a:pt x="20" y="283"/>
                    <a:pt x="32" y="355"/>
                  </a:cubicBezTo>
                  <a:cubicBezTo>
                    <a:pt x="54" y="409"/>
                    <a:pt x="85" y="464"/>
                    <a:pt x="154" y="464"/>
                  </a:cubicBezTo>
                  <a:cubicBezTo>
                    <a:pt x="161" y="464"/>
                    <a:pt x="167" y="463"/>
                    <a:pt x="175" y="462"/>
                  </a:cubicBezTo>
                  <a:cubicBezTo>
                    <a:pt x="329" y="426"/>
                    <a:pt x="210" y="164"/>
                    <a:pt x="187" y="69"/>
                  </a:cubicBezTo>
                  <a:cubicBezTo>
                    <a:pt x="172" y="21"/>
                    <a:pt x="138" y="0"/>
                    <a:pt x="1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15198;p52">
              <a:extLst>
                <a:ext uri="{FF2B5EF4-FFF2-40B4-BE49-F238E27FC236}">
                  <a16:creationId xmlns:a16="http://schemas.microsoft.com/office/drawing/2014/main" id="{7AA3D929-EDF2-43AF-9DA5-59E3A5CA67CF}"/>
                </a:ext>
              </a:extLst>
            </p:cNvPr>
            <p:cNvSpPr/>
            <p:nvPr/>
          </p:nvSpPr>
          <p:spPr>
            <a:xfrm>
              <a:off x="4237200" y="2093000"/>
              <a:ext cx="7600" cy="10175"/>
            </a:xfrm>
            <a:custGeom>
              <a:avLst/>
              <a:gdLst/>
              <a:ahLst/>
              <a:cxnLst/>
              <a:rect l="l" t="t" r="r" b="b"/>
              <a:pathLst>
                <a:path w="304" h="407" extrusionOk="0">
                  <a:moveTo>
                    <a:pt x="121" y="0"/>
                  </a:moveTo>
                  <a:cubicBezTo>
                    <a:pt x="55" y="0"/>
                    <a:pt x="1" y="88"/>
                    <a:pt x="57" y="153"/>
                  </a:cubicBezTo>
                  <a:cubicBezTo>
                    <a:pt x="93" y="201"/>
                    <a:pt x="93" y="260"/>
                    <a:pt x="93" y="308"/>
                  </a:cubicBezTo>
                  <a:cubicBezTo>
                    <a:pt x="93" y="374"/>
                    <a:pt x="143" y="407"/>
                    <a:pt x="195" y="407"/>
                  </a:cubicBezTo>
                  <a:cubicBezTo>
                    <a:pt x="204" y="407"/>
                    <a:pt x="214" y="406"/>
                    <a:pt x="224" y="403"/>
                  </a:cubicBezTo>
                  <a:lnTo>
                    <a:pt x="224" y="403"/>
                  </a:lnTo>
                  <a:cubicBezTo>
                    <a:pt x="248" y="398"/>
                    <a:pt x="267" y="385"/>
                    <a:pt x="279" y="368"/>
                  </a:cubicBezTo>
                  <a:lnTo>
                    <a:pt x="279" y="368"/>
                  </a:lnTo>
                  <a:cubicBezTo>
                    <a:pt x="296" y="345"/>
                    <a:pt x="304" y="313"/>
                    <a:pt x="295" y="272"/>
                  </a:cubicBezTo>
                  <a:cubicBezTo>
                    <a:pt x="283" y="189"/>
                    <a:pt x="248" y="82"/>
                    <a:pt x="176" y="22"/>
                  </a:cubicBezTo>
                  <a:cubicBezTo>
                    <a:pt x="158" y="7"/>
                    <a:pt x="139" y="0"/>
                    <a:pt x="12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15199;p52">
              <a:extLst>
                <a:ext uri="{FF2B5EF4-FFF2-40B4-BE49-F238E27FC236}">
                  <a16:creationId xmlns:a16="http://schemas.microsoft.com/office/drawing/2014/main" id="{823BCD3F-B99C-48F5-8F68-3B3AA9BC5BF0}"/>
                </a:ext>
              </a:extLst>
            </p:cNvPr>
            <p:cNvSpPr/>
            <p:nvPr/>
          </p:nvSpPr>
          <p:spPr>
            <a:xfrm>
              <a:off x="4245750" y="2087000"/>
              <a:ext cx="5100" cy="12350"/>
            </a:xfrm>
            <a:custGeom>
              <a:avLst/>
              <a:gdLst/>
              <a:ahLst/>
              <a:cxnLst/>
              <a:rect l="l" t="t" r="r" b="b"/>
              <a:pathLst>
                <a:path w="204" h="494" extrusionOk="0">
                  <a:moveTo>
                    <a:pt x="38" y="0"/>
                  </a:moveTo>
                  <a:cubicBezTo>
                    <a:pt x="19" y="0"/>
                    <a:pt x="1" y="12"/>
                    <a:pt x="1" y="36"/>
                  </a:cubicBezTo>
                  <a:cubicBezTo>
                    <a:pt x="1" y="131"/>
                    <a:pt x="13" y="215"/>
                    <a:pt x="13" y="310"/>
                  </a:cubicBezTo>
                  <a:cubicBezTo>
                    <a:pt x="13" y="381"/>
                    <a:pt x="25" y="453"/>
                    <a:pt x="84" y="488"/>
                  </a:cubicBezTo>
                  <a:cubicBezTo>
                    <a:pt x="94" y="492"/>
                    <a:pt x="102" y="493"/>
                    <a:pt x="110" y="493"/>
                  </a:cubicBezTo>
                  <a:cubicBezTo>
                    <a:pt x="132" y="493"/>
                    <a:pt x="147" y="482"/>
                    <a:pt x="156" y="465"/>
                  </a:cubicBezTo>
                  <a:cubicBezTo>
                    <a:pt x="203" y="405"/>
                    <a:pt x="179" y="334"/>
                    <a:pt x="156" y="274"/>
                  </a:cubicBezTo>
                  <a:cubicBezTo>
                    <a:pt x="132" y="203"/>
                    <a:pt x="96" y="107"/>
                    <a:pt x="84" y="36"/>
                  </a:cubicBezTo>
                  <a:cubicBezTo>
                    <a:pt x="78" y="12"/>
                    <a:pt x="57" y="0"/>
                    <a:pt x="3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15200;p52">
              <a:extLst>
                <a:ext uri="{FF2B5EF4-FFF2-40B4-BE49-F238E27FC236}">
                  <a16:creationId xmlns:a16="http://schemas.microsoft.com/office/drawing/2014/main" id="{B5D3154B-B0C6-4A39-86C0-4DB478946857}"/>
                </a:ext>
              </a:extLst>
            </p:cNvPr>
            <p:cNvSpPr/>
            <p:nvPr/>
          </p:nvSpPr>
          <p:spPr>
            <a:xfrm>
              <a:off x="4252100" y="2081825"/>
              <a:ext cx="8750" cy="16550"/>
            </a:xfrm>
            <a:custGeom>
              <a:avLst/>
              <a:gdLst/>
              <a:ahLst/>
              <a:cxnLst/>
              <a:rect l="l" t="t" r="r" b="b"/>
              <a:pathLst>
                <a:path w="350" h="662" extrusionOk="0">
                  <a:moveTo>
                    <a:pt x="121" y="1"/>
                  </a:moveTo>
                  <a:cubicBezTo>
                    <a:pt x="64" y="1"/>
                    <a:pt x="1" y="48"/>
                    <a:pt x="33" y="112"/>
                  </a:cubicBezTo>
                  <a:cubicBezTo>
                    <a:pt x="92" y="255"/>
                    <a:pt x="68" y="433"/>
                    <a:pt x="128" y="588"/>
                  </a:cubicBezTo>
                  <a:cubicBezTo>
                    <a:pt x="146" y="640"/>
                    <a:pt x="185" y="662"/>
                    <a:pt x="225" y="662"/>
                  </a:cubicBezTo>
                  <a:cubicBezTo>
                    <a:pt x="286" y="662"/>
                    <a:pt x="349" y="608"/>
                    <a:pt x="342" y="529"/>
                  </a:cubicBezTo>
                  <a:cubicBezTo>
                    <a:pt x="306" y="362"/>
                    <a:pt x="271" y="183"/>
                    <a:pt x="187" y="41"/>
                  </a:cubicBezTo>
                  <a:cubicBezTo>
                    <a:pt x="175" y="13"/>
                    <a:pt x="149" y="1"/>
                    <a:pt x="1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15201;p52">
              <a:extLst>
                <a:ext uri="{FF2B5EF4-FFF2-40B4-BE49-F238E27FC236}">
                  <a16:creationId xmlns:a16="http://schemas.microsoft.com/office/drawing/2014/main" id="{7998E857-2167-4708-92DB-28232389A120}"/>
                </a:ext>
              </a:extLst>
            </p:cNvPr>
            <p:cNvSpPr/>
            <p:nvPr/>
          </p:nvSpPr>
          <p:spPr>
            <a:xfrm>
              <a:off x="4261050" y="2080425"/>
              <a:ext cx="8675" cy="11625"/>
            </a:xfrm>
            <a:custGeom>
              <a:avLst/>
              <a:gdLst/>
              <a:ahLst/>
              <a:cxnLst/>
              <a:rect l="l" t="t" r="r" b="b"/>
              <a:pathLst>
                <a:path w="347" h="465" extrusionOk="0">
                  <a:moveTo>
                    <a:pt x="106" y="0"/>
                  </a:moveTo>
                  <a:cubicBezTo>
                    <a:pt x="55" y="0"/>
                    <a:pt x="1" y="44"/>
                    <a:pt x="8" y="108"/>
                  </a:cubicBezTo>
                  <a:cubicBezTo>
                    <a:pt x="20" y="216"/>
                    <a:pt x="67" y="347"/>
                    <a:pt x="151" y="430"/>
                  </a:cubicBezTo>
                  <a:cubicBezTo>
                    <a:pt x="168" y="454"/>
                    <a:pt x="192" y="464"/>
                    <a:pt x="217" y="464"/>
                  </a:cubicBezTo>
                  <a:cubicBezTo>
                    <a:pt x="279" y="464"/>
                    <a:pt x="346" y="402"/>
                    <a:pt x="329" y="335"/>
                  </a:cubicBezTo>
                  <a:cubicBezTo>
                    <a:pt x="282" y="239"/>
                    <a:pt x="222" y="156"/>
                    <a:pt x="186" y="61"/>
                  </a:cubicBezTo>
                  <a:cubicBezTo>
                    <a:pt x="172" y="19"/>
                    <a:pt x="140" y="0"/>
                    <a:pt x="1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15202;p52">
              <a:extLst>
                <a:ext uri="{FF2B5EF4-FFF2-40B4-BE49-F238E27FC236}">
                  <a16:creationId xmlns:a16="http://schemas.microsoft.com/office/drawing/2014/main" id="{73091393-BD74-40D8-9718-9FD8FB5AFBE5}"/>
                </a:ext>
              </a:extLst>
            </p:cNvPr>
            <p:cNvSpPr/>
            <p:nvPr/>
          </p:nvSpPr>
          <p:spPr>
            <a:xfrm>
              <a:off x="4270000" y="2080225"/>
              <a:ext cx="9825" cy="8150"/>
            </a:xfrm>
            <a:custGeom>
              <a:avLst/>
              <a:gdLst/>
              <a:ahLst/>
              <a:cxnLst/>
              <a:rect l="l" t="t" r="r" b="b"/>
              <a:pathLst>
                <a:path w="393" h="326" extrusionOk="0">
                  <a:moveTo>
                    <a:pt x="136" y="0"/>
                  </a:moveTo>
                  <a:cubicBezTo>
                    <a:pt x="65" y="0"/>
                    <a:pt x="1" y="73"/>
                    <a:pt x="43" y="140"/>
                  </a:cubicBezTo>
                  <a:cubicBezTo>
                    <a:pt x="90" y="224"/>
                    <a:pt x="162" y="295"/>
                    <a:pt x="245" y="319"/>
                  </a:cubicBezTo>
                  <a:cubicBezTo>
                    <a:pt x="257" y="323"/>
                    <a:pt x="269" y="325"/>
                    <a:pt x="279" y="325"/>
                  </a:cubicBezTo>
                  <a:cubicBezTo>
                    <a:pt x="354" y="325"/>
                    <a:pt x="392" y="228"/>
                    <a:pt x="340" y="176"/>
                  </a:cubicBezTo>
                  <a:cubicBezTo>
                    <a:pt x="293" y="128"/>
                    <a:pt x="245" y="105"/>
                    <a:pt x="221" y="45"/>
                  </a:cubicBezTo>
                  <a:cubicBezTo>
                    <a:pt x="197" y="13"/>
                    <a:pt x="166" y="0"/>
                    <a:pt x="13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15203;p52">
              <a:extLst>
                <a:ext uri="{FF2B5EF4-FFF2-40B4-BE49-F238E27FC236}">
                  <a16:creationId xmlns:a16="http://schemas.microsoft.com/office/drawing/2014/main" id="{9BE536B0-B2A2-4536-8807-6C262D1CC8A9}"/>
                </a:ext>
              </a:extLst>
            </p:cNvPr>
            <p:cNvSpPr/>
            <p:nvPr/>
          </p:nvSpPr>
          <p:spPr>
            <a:xfrm>
              <a:off x="4281975" y="2083025"/>
              <a:ext cx="6375" cy="4625"/>
            </a:xfrm>
            <a:custGeom>
              <a:avLst/>
              <a:gdLst/>
              <a:ahLst/>
              <a:cxnLst/>
              <a:rect l="l" t="t" r="r" b="b"/>
              <a:pathLst>
                <a:path w="255" h="185" extrusionOk="0">
                  <a:moveTo>
                    <a:pt x="127" y="1"/>
                  </a:moveTo>
                  <a:cubicBezTo>
                    <a:pt x="0" y="1"/>
                    <a:pt x="3" y="185"/>
                    <a:pt x="136" y="185"/>
                  </a:cubicBezTo>
                  <a:cubicBezTo>
                    <a:pt x="144" y="185"/>
                    <a:pt x="151" y="184"/>
                    <a:pt x="159" y="183"/>
                  </a:cubicBezTo>
                  <a:lnTo>
                    <a:pt x="171" y="183"/>
                  </a:lnTo>
                  <a:cubicBezTo>
                    <a:pt x="254" y="171"/>
                    <a:pt x="254" y="16"/>
                    <a:pt x="171" y="4"/>
                  </a:cubicBezTo>
                  <a:lnTo>
                    <a:pt x="159" y="4"/>
                  </a:lnTo>
                  <a:cubicBezTo>
                    <a:pt x="147" y="2"/>
                    <a:pt x="137" y="1"/>
                    <a:pt x="12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15204;p52">
              <a:extLst>
                <a:ext uri="{FF2B5EF4-FFF2-40B4-BE49-F238E27FC236}">
                  <a16:creationId xmlns:a16="http://schemas.microsoft.com/office/drawing/2014/main" id="{65186AD8-87CF-48B4-90D3-B5DB46C83352}"/>
                </a:ext>
              </a:extLst>
            </p:cNvPr>
            <p:cNvSpPr/>
            <p:nvPr/>
          </p:nvSpPr>
          <p:spPr>
            <a:xfrm>
              <a:off x="4224625" y="2142275"/>
              <a:ext cx="7475" cy="19425"/>
            </a:xfrm>
            <a:custGeom>
              <a:avLst/>
              <a:gdLst/>
              <a:ahLst/>
              <a:cxnLst/>
              <a:rect l="l" t="t" r="r" b="b"/>
              <a:pathLst>
                <a:path w="299" h="777" extrusionOk="0">
                  <a:moveTo>
                    <a:pt x="29" y="1"/>
                  </a:moveTo>
                  <a:cubicBezTo>
                    <a:pt x="13" y="1"/>
                    <a:pt x="0" y="18"/>
                    <a:pt x="0" y="40"/>
                  </a:cubicBezTo>
                  <a:cubicBezTo>
                    <a:pt x="36" y="159"/>
                    <a:pt x="72" y="301"/>
                    <a:pt x="96" y="421"/>
                  </a:cubicBezTo>
                  <a:cubicBezTo>
                    <a:pt x="131" y="516"/>
                    <a:pt x="119" y="671"/>
                    <a:pt x="179" y="754"/>
                  </a:cubicBezTo>
                  <a:cubicBezTo>
                    <a:pt x="186" y="767"/>
                    <a:pt x="203" y="776"/>
                    <a:pt x="219" y="776"/>
                  </a:cubicBezTo>
                  <a:cubicBezTo>
                    <a:pt x="232" y="776"/>
                    <a:pt x="245" y="770"/>
                    <a:pt x="250" y="754"/>
                  </a:cubicBezTo>
                  <a:cubicBezTo>
                    <a:pt x="298" y="659"/>
                    <a:pt x="250" y="516"/>
                    <a:pt x="215" y="421"/>
                  </a:cubicBezTo>
                  <a:cubicBezTo>
                    <a:pt x="191" y="266"/>
                    <a:pt x="131" y="147"/>
                    <a:pt x="60" y="28"/>
                  </a:cubicBezTo>
                  <a:cubicBezTo>
                    <a:pt x="50" y="9"/>
                    <a:pt x="39" y="1"/>
                    <a:pt x="2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15205;p52">
              <a:extLst>
                <a:ext uri="{FF2B5EF4-FFF2-40B4-BE49-F238E27FC236}">
                  <a16:creationId xmlns:a16="http://schemas.microsoft.com/office/drawing/2014/main" id="{C4F2E931-2328-4D68-815D-AF6FD4F4337D}"/>
                </a:ext>
              </a:extLst>
            </p:cNvPr>
            <p:cNvSpPr/>
            <p:nvPr/>
          </p:nvSpPr>
          <p:spPr>
            <a:xfrm>
              <a:off x="4228125" y="2138575"/>
              <a:ext cx="10500" cy="28800"/>
            </a:xfrm>
            <a:custGeom>
              <a:avLst/>
              <a:gdLst/>
              <a:ahLst/>
              <a:cxnLst/>
              <a:rect l="l" t="t" r="r" b="b"/>
              <a:pathLst>
                <a:path w="420" h="1152" extrusionOk="0">
                  <a:moveTo>
                    <a:pt x="122" y="0"/>
                  </a:moveTo>
                  <a:cubicBezTo>
                    <a:pt x="65" y="0"/>
                    <a:pt x="0" y="49"/>
                    <a:pt x="15" y="116"/>
                  </a:cubicBezTo>
                  <a:cubicBezTo>
                    <a:pt x="63" y="330"/>
                    <a:pt x="75" y="533"/>
                    <a:pt x="110" y="723"/>
                  </a:cubicBezTo>
                  <a:cubicBezTo>
                    <a:pt x="122" y="878"/>
                    <a:pt x="122" y="1021"/>
                    <a:pt x="241" y="1128"/>
                  </a:cubicBezTo>
                  <a:cubicBezTo>
                    <a:pt x="258" y="1145"/>
                    <a:pt x="276" y="1151"/>
                    <a:pt x="293" y="1151"/>
                  </a:cubicBezTo>
                  <a:cubicBezTo>
                    <a:pt x="324" y="1151"/>
                    <a:pt x="353" y="1128"/>
                    <a:pt x="360" y="1104"/>
                  </a:cubicBezTo>
                  <a:cubicBezTo>
                    <a:pt x="420" y="950"/>
                    <a:pt x="349" y="771"/>
                    <a:pt x="313" y="628"/>
                  </a:cubicBezTo>
                  <a:cubicBezTo>
                    <a:pt x="277" y="426"/>
                    <a:pt x="241" y="247"/>
                    <a:pt x="194" y="57"/>
                  </a:cubicBezTo>
                  <a:cubicBezTo>
                    <a:pt x="185" y="17"/>
                    <a:pt x="155" y="0"/>
                    <a:pt x="12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15206;p52">
              <a:extLst>
                <a:ext uri="{FF2B5EF4-FFF2-40B4-BE49-F238E27FC236}">
                  <a16:creationId xmlns:a16="http://schemas.microsoft.com/office/drawing/2014/main" id="{E1123047-0633-48FC-898C-1E9AF2CA511B}"/>
                </a:ext>
              </a:extLst>
            </p:cNvPr>
            <p:cNvSpPr/>
            <p:nvPr/>
          </p:nvSpPr>
          <p:spPr>
            <a:xfrm>
              <a:off x="4233550" y="2145925"/>
              <a:ext cx="11050" cy="24975"/>
            </a:xfrm>
            <a:custGeom>
              <a:avLst/>
              <a:gdLst/>
              <a:ahLst/>
              <a:cxnLst/>
              <a:rect l="l" t="t" r="r" b="b"/>
              <a:pathLst>
                <a:path w="442" h="999" extrusionOk="0">
                  <a:moveTo>
                    <a:pt x="132" y="1"/>
                  </a:moveTo>
                  <a:cubicBezTo>
                    <a:pt x="96" y="1"/>
                    <a:pt x="72" y="13"/>
                    <a:pt x="72" y="36"/>
                  </a:cubicBezTo>
                  <a:cubicBezTo>
                    <a:pt x="13" y="286"/>
                    <a:pt x="1" y="644"/>
                    <a:pt x="84" y="882"/>
                  </a:cubicBezTo>
                  <a:cubicBezTo>
                    <a:pt x="110" y="961"/>
                    <a:pt x="177" y="998"/>
                    <a:pt x="244" y="998"/>
                  </a:cubicBezTo>
                  <a:cubicBezTo>
                    <a:pt x="329" y="998"/>
                    <a:pt x="416" y="940"/>
                    <a:pt x="429" y="834"/>
                  </a:cubicBezTo>
                  <a:cubicBezTo>
                    <a:pt x="441" y="548"/>
                    <a:pt x="346" y="179"/>
                    <a:pt x="13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15207;p52">
              <a:extLst>
                <a:ext uri="{FF2B5EF4-FFF2-40B4-BE49-F238E27FC236}">
                  <a16:creationId xmlns:a16="http://schemas.microsoft.com/office/drawing/2014/main" id="{79F8E8C9-E0FB-4D48-9381-90DD5BF5A875}"/>
                </a:ext>
              </a:extLst>
            </p:cNvPr>
            <p:cNvSpPr/>
            <p:nvPr/>
          </p:nvSpPr>
          <p:spPr>
            <a:xfrm>
              <a:off x="4241300" y="2157750"/>
              <a:ext cx="7450" cy="15200"/>
            </a:xfrm>
            <a:custGeom>
              <a:avLst/>
              <a:gdLst/>
              <a:ahLst/>
              <a:cxnLst/>
              <a:rect l="l" t="t" r="r" b="b"/>
              <a:pathLst>
                <a:path w="298" h="608" extrusionOk="0">
                  <a:moveTo>
                    <a:pt x="50" y="1"/>
                  </a:moveTo>
                  <a:cubicBezTo>
                    <a:pt x="25" y="1"/>
                    <a:pt x="0" y="19"/>
                    <a:pt x="0" y="52"/>
                  </a:cubicBezTo>
                  <a:cubicBezTo>
                    <a:pt x="0" y="159"/>
                    <a:pt x="0" y="254"/>
                    <a:pt x="12" y="361"/>
                  </a:cubicBezTo>
                  <a:cubicBezTo>
                    <a:pt x="24" y="433"/>
                    <a:pt x="48" y="575"/>
                    <a:pt x="131" y="599"/>
                  </a:cubicBezTo>
                  <a:cubicBezTo>
                    <a:pt x="146" y="604"/>
                    <a:pt x="161" y="607"/>
                    <a:pt x="174" y="607"/>
                  </a:cubicBezTo>
                  <a:cubicBezTo>
                    <a:pt x="192" y="607"/>
                    <a:pt x="208" y="601"/>
                    <a:pt x="214" y="587"/>
                  </a:cubicBezTo>
                  <a:cubicBezTo>
                    <a:pt x="298" y="528"/>
                    <a:pt x="262" y="409"/>
                    <a:pt x="238" y="337"/>
                  </a:cubicBezTo>
                  <a:cubicBezTo>
                    <a:pt x="203" y="230"/>
                    <a:pt x="143" y="135"/>
                    <a:pt x="95" y="40"/>
                  </a:cubicBezTo>
                  <a:cubicBezTo>
                    <a:pt x="90" y="13"/>
                    <a:pt x="70" y="1"/>
                    <a:pt x="5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15208;p52">
              <a:extLst>
                <a:ext uri="{FF2B5EF4-FFF2-40B4-BE49-F238E27FC236}">
                  <a16:creationId xmlns:a16="http://schemas.microsoft.com/office/drawing/2014/main" id="{CAF0960B-0871-4B5F-AEE9-2719DD4B27BB}"/>
                </a:ext>
              </a:extLst>
            </p:cNvPr>
            <p:cNvSpPr/>
            <p:nvPr/>
          </p:nvSpPr>
          <p:spPr>
            <a:xfrm>
              <a:off x="4248125" y="2172025"/>
              <a:ext cx="7175" cy="14500"/>
            </a:xfrm>
            <a:custGeom>
              <a:avLst/>
              <a:gdLst/>
              <a:ahLst/>
              <a:cxnLst/>
              <a:rect l="l" t="t" r="r" b="b"/>
              <a:pathLst>
                <a:path w="287" h="580" extrusionOk="0">
                  <a:moveTo>
                    <a:pt x="64" y="1"/>
                  </a:moveTo>
                  <a:cubicBezTo>
                    <a:pt x="31" y="1"/>
                    <a:pt x="1" y="36"/>
                    <a:pt x="25" y="76"/>
                  </a:cubicBezTo>
                  <a:cubicBezTo>
                    <a:pt x="96" y="243"/>
                    <a:pt x="108" y="421"/>
                    <a:pt x="227" y="564"/>
                  </a:cubicBezTo>
                  <a:cubicBezTo>
                    <a:pt x="234" y="575"/>
                    <a:pt x="243" y="579"/>
                    <a:pt x="251" y="579"/>
                  </a:cubicBezTo>
                  <a:cubicBezTo>
                    <a:pt x="269" y="579"/>
                    <a:pt x="287" y="557"/>
                    <a:pt x="287" y="540"/>
                  </a:cubicBezTo>
                  <a:cubicBezTo>
                    <a:pt x="287" y="362"/>
                    <a:pt x="203" y="183"/>
                    <a:pt x="108" y="28"/>
                  </a:cubicBezTo>
                  <a:cubicBezTo>
                    <a:pt x="97" y="9"/>
                    <a:pt x="80" y="1"/>
                    <a:pt x="6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15209;p52">
              <a:extLst>
                <a:ext uri="{FF2B5EF4-FFF2-40B4-BE49-F238E27FC236}">
                  <a16:creationId xmlns:a16="http://schemas.microsoft.com/office/drawing/2014/main" id="{7D59ECCC-2605-4B76-8954-2A4B6CEE9E94}"/>
                </a:ext>
              </a:extLst>
            </p:cNvPr>
            <p:cNvSpPr/>
            <p:nvPr/>
          </p:nvSpPr>
          <p:spPr>
            <a:xfrm>
              <a:off x="4253875" y="2185675"/>
              <a:ext cx="8575" cy="11025"/>
            </a:xfrm>
            <a:custGeom>
              <a:avLst/>
              <a:gdLst/>
              <a:ahLst/>
              <a:cxnLst/>
              <a:rect l="l" t="t" r="r" b="b"/>
              <a:pathLst>
                <a:path w="343" h="441" extrusionOk="0">
                  <a:moveTo>
                    <a:pt x="111" y="1"/>
                  </a:moveTo>
                  <a:cubicBezTo>
                    <a:pt x="55" y="1"/>
                    <a:pt x="0" y="45"/>
                    <a:pt x="45" y="89"/>
                  </a:cubicBezTo>
                  <a:cubicBezTo>
                    <a:pt x="92" y="149"/>
                    <a:pt x="116" y="197"/>
                    <a:pt x="152" y="256"/>
                  </a:cubicBezTo>
                  <a:cubicBezTo>
                    <a:pt x="164" y="316"/>
                    <a:pt x="176" y="375"/>
                    <a:pt x="212" y="423"/>
                  </a:cubicBezTo>
                  <a:cubicBezTo>
                    <a:pt x="217" y="435"/>
                    <a:pt x="232" y="441"/>
                    <a:pt x="247" y="441"/>
                  </a:cubicBezTo>
                  <a:cubicBezTo>
                    <a:pt x="262" y="441"/>
                    <a:pt x="277" y="435"/>
                    <a:pt x="283" y="423"/>
                  </a:cubicBezTo>
                  <a:cubicBezTo>
                    <a:pt x="343" y="292"/>
                    <a:pt x="235" y="125"/>
                    <a:pt x="164" y="18"/>
                  </a:cubicBezTo>
                  <a:cubicBezTo>
                    <a:pt x="149" y="6"/>
                    <a:pt x="130" y="1"/>
                    <a:pt x="11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15210;p52">
              <a:extLst>
                <a:ext uri="{FF2B5EF4-FFF2-40B4-BE49-F238E27FC236}">
                  <a16:creationId xmlns:a16="http://schemas.microsoft.com/office/drawing/2014/main" id="{AA7E41E1-CAD4-4F8E-AEDA-2E1EA6A8E0CB}"/>
                </a:ext>
              </a:extLst>
            </p:cNvPr>
            <p:cNvSpPr/>
            <p:nvPr/>
          </p:nvSpPr>
          <p:spPr>
            <a:xfrm>
              <a:off x="4300000" y="2152825"/>
              <a:ext cx="5600" cy="13600"/>
            </a:xfrm>
            <a:custGeom>
              <a:avLst/>
              <a:gdLst/>
              <a:ahLst/>
              <a:cxnLst/>
              <a:rect l="l" t="t" r="r" b="b"/>
              <a:pathLst>
                <a:path w="224" h="544" extrusionOk="0">
                  <a:moveTo>
                    <a:pt x="116" y="1"/>
                  </a:moveTo>
                  <a:cubicBezTo>
                    <a:pt x="59" y="1"/>
                    <a:pt x="0" y="47"/>
                    <a:pt x="22" y="118"/>
                  </a:cubicBezTo>
                  <a:cubicBezTo>
                    <a:pt x="33" y="189"/>
                    <a:pt x="33" y="272"/>
                    <a:pt x="33" y="356"/>
                  </a:cubicBezTo>
                  <a:cubicBezTo>
                    <a:pt x="33" y="427"/>
                    <a:pt x="45" y="475"/>
                    <a:pt x="93" y="534"/>
                  </a:cubicBezTo>
                  <a:cubicBezTo>
                    <a:pt x="99" y="540"/>
                    <a:pt x="114" y="543"/>
                    <a:pt x="129" y="543"/>
                  </a:cubicBezTo>
                  <a:cubicBezTo>
                    <a:pt x="144" y="543"/>
                    <a:pt x="158" y="540"/>
                    <a:pt x="164" y="534"/>
                  </a:cubicBezTo>
                  <a:cubicBezTo>
                    <a:pt x="224" y="475"/>
                    <a:pt x="224" y="415"/>
                    <a:pt x="224" y="320"/>
                  </a:cubicBezTo>
                  <a:cubicBezTo>
                    <a:pt x="224" y="237"/>
                    <a:pt x="212" y="141"/>
                    <a:pt x="200" y="70"/>
                  </a:cubicBezTo>
                  <a:cubicBezTo>
                    <a:pt x="190" y="22"/>
                    <a:pt x="154" y="1"/>
                    <a:pt x="11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15211;p52">
              <a:extLst>
                <a:ext uri="{FF2B5EF4-FFF2-40B4-BE49-F238E27FC236}">
                  <a16:creationId xmlns:a16="http://schemas.microsoft.com/office/drawing/2014/main" id="{248D7DDC-45D6-489A-B229-B779E1777CDB}"/>
                </a:ext>
              </a:extLst>
            </p:cNvPr>
            <p:cNvSpPr/>
            <p:nvPr/>
          </p:nvSpPr>
          <p:spPr>
            <a:xfrm>
              <a:off x="4298150" y="2103125"/>
              <a:ext cx="5075" cy="16675"/>
            </a:xfrm>
            <a:custGeom>
              <a:avLst/>
              <a:gdLst/>
              <a:ahLst/>
              <a:cxnLst/>
              <a:rect l="l" t="t" r="r" b="b"/>
              <a:pathLst>
                <a:path w="203" h="667" extrusionOk="0">
                  <a:moveTo>
                    <a:pt x="84" y="1"/>
                  </a:moveTo>
                  <a:cubicBezTo>
                    <a:pt x="46" y="1"/>
                    <a:pt x="0" y="30"/>
                    <a:pt x="0" y="82"/>
                  </a:cubicBezTo>
                  <a:cubicBezTo>
                    <a:pt x="12" y="177"/>
                    <a:pt x="36" y="284"/>
                    <a:pt x="48" y="379"/>
                  </a:cubicBezTo>
                  <a:cubicBezTo>
                    <a:pt x="60" y="463"/>
                    <a:pt x="60" y="558"/>
                    <a:pt x="107" y="641"/>
                  </a:cubicBezTo>
                  <a:cubicBezTo>
                    <a:pt x="113" y="658"/>
                    <a:pt x="129" y="667"/>
                    <a:pt x="145" y="667"/>
                  </a:cubicBezTo>
                  <a:cubicBezTo>
                    <a:pt x="164" y="667"/>
                    <a:pt x="184" y="655"/>
                    <a:pt x="191" y="629"/>
                  </a:cubicBezTo>
                  <a:cubicBezTo>
                    <a:pt x="203" y="534"/>
                    <a:pt x="191" y="451"/>
                    <a:pt x="179" y="355"/>
                  </a:cubicBezTo>
                  <a:cubicBezTo>
                    <a:pt x="167" y="260"/>
                    <a:pt x="155" y="141"/>
                    <a:pt x="131" y="34"/>
                  </a:cubicBezTo>
                  <a:cubicBezTo>
                    <a:pt x="127" y="11"/>
                    <a:pt x="107" y="1"/>
                    <a:pt x="8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15212;p52">
              <a:extLst>
                <a:ext uri="{FF2B5EF4-FFF2-40B4-BE49-F238E27FC236}">
                  <a16:creationId xmlns:a16="http://schemas.microsoft.com/office/drawing/2014/main" id="{5C0EA33D-A53C-42C3-9343-BCB2E79E88B9}"/>
                </a:ext>
              </a:extLst>
            </p:cNvPr>
            <p:cNvSpPr/>
            <p:nvPr/>
          </p:nvSpPr>
          <p:spPr>
            <a:xfrm>
              <a:off x="4301425" y="2122400"/>
              <a:ext cx="9550" cy="10025"/>
            </a:xfrm>
            <a:custGeom>
              <a:avLst/>
              <a:gdLst/>
              <a:ahLst/>
              <a:cxnLst/>
              <a:rect l="l" t="t" r="r" b="b"/>
              <a:pathLst>
                <a:path w="382" h="401" extrusionOk="0">
                  <a:moveTo>
                    <a:pt x="181" y="1"/>
                  </a:moveTo>
                  <a:cubicBezTo>
                    <a:pt x="150" y="1"/>
                    <a:pt x="120" y="9"/>
                    <a:pt x="95" y="25"/>
                  </a:cubicBezTo>
                  <a:cubicBezTo>
                    <a:pt x="24" y="61"/>
                    <a:pt x="0" y="156"/>
                    <a:pt x="48" y="227"/>
                  </a:cubicBezTo>
                  <a:cubicBezTo>
                    <a:pt x="79" y="290"/>
                    <a:pt x="139" y="400"/>
                    <a:pt x="226" y="400"/>
                  </a:cubicBezTo>
                  <a:cubicBezTo>
                    <a:pt x="238" y="400"/>
                    <a:pt x="250" y="398"/>
                    <a:pt x="262" y="394"/>
                  </a:cubicBezTo>
                  <a:cubicBezTo>
                    <a:pt x="298" y="382"/>
                    <a:pt x="322" y="334"/>
                    <a:pt x="334" y="299"/>
                  </a:cubicBezTo>
                  <a:cubicBezTo>
                    <a:pt x="381" y="227"/>
                    <a:pt x="346" y="156"/>
                    <a:pt x="322" y="84"/>
                  </a:cubicBezTo>
                  <a:cubicBezTo>
                    <a:pt x="298" y="30"/>
                    <a:pt x="239" y="1"/>
                    <a:pt x="18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15213;p52">
              <a:extLst>
                <a:ext uri="{FF2B5EF4-FFF2-40B4-BE49-F238E27FC236}">
                  <a16:creationId xmlns:a16="http://schemas.microsoft.com/office/drawing/2014/main" id="{E1B7E7A6-63A2-49C7-AC71-5404C8FCFBA2}"/>
                </a:ext>
              </a:extLst>
            </p:cNvPr>
            <p:cNvSpPr/>
            <p:nvPr/>
          </p:nvSpPr>
          <p:spPr>
            <a:xfrm>
              <a:off x="4323775" y="2149275"/>
              <a:ext cx="3850" cy="6150"/>
            </a:xfrm>
            <a:custGeom>
              <a:avLst/>
              <a:gdLst/>
              <a:ahLst/>
              <a:cxnLst/>
              <a:rect l="l" t="t" r="r" b="b"/>
              <a:pathLst>
                <a:path w="154" h="246" extrusionOk="0">
                  <a:moveTo>
                    <a:pt x="65" y="0"/>
                  </a:moveTo>
                  <a:cubicBezTo>
                    <a:pt x="34" y="0"/>
                    <a:pt x="1" y="29"/>
                    <a:pt x="23" y="81"/>
                  </a:cubicBezTo>
                  <a:cubicBezTo>
                    <a:pt x="47" y="141"/>
                    <a:pt x="47" y="200"/>
                    <a:pt x="94" y="236"/>
                  </a:cubicBezTo>
                  <a:cubicBezTo>
                    <a:pt x="98" y="243"/>
                    <a:pt x="104" y="246"/>
                    <a:pt x="112" y="246"/>
                  </a:cubicBezTo>
                  <a:cubicBezTo>
                    <a:pt x="130" y="246"/>
                    <a:pt x="154" y="229"/>
                    <a:pt x="154" y="212"/>
                  </a:cubicBezTo>
                  <a:cubicBezTo>
                    <a:pt x="154" y="152"/>
                    <a:pt x="142" y="93"/>
                    <a:pt x="106" y="33"/>
                  </a:cubicBezTo>
                  <a:cubicBezTo>
                    <a:pt x="102" y="11"/>
                    <a:pt x="84" y="0"/>
                    <a:pt x="6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15214;p52">
              <a:extLst>
                <a:ext uri="{FF2B5EF4-FFF2-40B4-BE49-F238E27FC236}">
                  <a16:creationId xmlns:a16="http://schemas.microsoft.com/office/drawing/2014/main" id="{BB1B1A92-99D9-4050-86AF-4C81AC032F3F}"/>
                </a:ext>
              </a:extLst>
            </p:cNvPr>
            <p:cNvSpPr/>
            <p:nvPr/>
          </p:nvSpPr>
          <p:spPr>
            <a:xfrm>
              <a:off x="4329600" y="2146725"/>
              <a:ext cx="6675" cy="9350"/>
            </a:xfrm>
            <a:custGeom>
              <a:avLst/>
              <a:gdLst/>
              <a:ahLst/>
              <a:cxnLst/>
              <a:rect l="l" t="t" r="r" b="b"/>
              <a:pathLst>
                <a:path w="267" h="374" extrusionOk="0">
                  <a:moveTo>
                    <a:pt x="82" y="1"/>
                  </a:moveTo>
                  <a:cubicBezTo>
                    <a:pt x="37" y="1"/>
                    <a:pt x="1" y="54"/>
                    <a:pt x="28" y="100"/>
                  </a:cubicBezTo>
                  <a:cubicBezTo>
                    <a:pt x="52" y="183"/>
                    <a:pt x="64" y="243"/>
                    <a:pt x="88" y="314"/>
                  </a:cubicBezTo>
                  <a:cubicBezTo>
                    <a:pt x="88" y="338"/>
                    <a:pt x="111" y="373"/>
                    <a:pt x="147" y="373"/>
                  </a:cubicBezTo>
                  <a:lnTo>
                    <a:pt x="171" y="373"/>
                  </a:lnTo>
                  <a:cubicBezTo>
                    <a:pt x="183" y="373"/>
                    <a:pt x="207" y="373"/>
                    <a:pt x="219" y="350"/>
                  </a:cubicBezTo>
                  <a:lnTo>
                    <a:pt x="231" y="338"/>
                  </a:lnTo>
                  <a:cubicBezTo>
                    <a:pt x="242" y="326"/>
                    <a:pt x="266" y="278"/>
                    <a:pt x="266" y="254"/>
                  </a:cubicBezTo>
                  <a:cubicBezTo>
                    <a:pt x="231" y="159"/>
                    <a:pt x="183" y="88"/>
                    <a:pt x="123" y="16"/>
                  </a:cubicBezTo>
                  <a:cubicBezTo>
                    <a:pt x="110" y="5"/>
                    <a:pt x="96" y="1"/>
                    <a:pt x="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15215;p52">
              <a:extLst>
                <a:ext uri="{FF2B5EF4-FFF2-40B4-BE49-F238E27FC236}">
                  <a16:creationId xmlns:a16="http://schemas.microsoft.com/office/drawing/2014/main" id="{5A218A1F-5DDD-42BB-ACE0-FB9D22428D20}"/>
                </a:ext>
              </a:extLst>
            </p:cNvPr>
            <p:cNvSpPr/>
            <p:nvPr/>
          </p:nvSpPr>
          <p:spPr>
            <a:xfrm>
              <a:off x="4340125" y="2149725"/>
              <a:ext cx="7750" cy="12000"/>
            </a:xfrm>
            <a:custGeom>
              <a:avLst/>
              <a:gdLst/>
              <a:ahLst/>
              <a:cxnLst/>
              <a:rect l="l" t="t" r="r" b="b"/>
              <a:pathLst>
                <a:path w="310" h="480" extrusionOk="0">
                  <a:moveTo>
                    <a:pt x="109" y="0"/>
                  </a:moveTo>
                  <a:cubicBezTo>
                    <a:pt x="54" y="0"/>
                    <a:pt x="0" y="33"/>
                    <a:pt x="0" y="99"/>
                  </a:cubicBezTo>
                  <a:cubicBezTo>
                    <a:pt x="0" y="182"/>
                    <a:pt x="12" y="265"/>
                    <a:pt x="12" y="337"/>
                  </a:cubicBezTo>
                  <a:cubicBezTo>
                    <a:pt x="12" y="396"/>
                    <a:pt x="60" y="480"/>
                    <a:pt x="131" y="480"/>
                  </a:cubicBezTo>
                  <a:cubicBezTo>
                    <a:pt x="310" y="480"/>
                    <a:pt x="226" y="194"/>
                    <a:pt x="226" y="99"/>
                  </a:cubicBezTo>
                  <a:cubicBezTo>
                    <a:pt x="220" y="33"/>
                    <a:pt x="164" y="0"/>
                    <a:pt x="10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15216;p52">
              <a:extLst>
                <a:ext uri="{FF2B5EF4-FFF2-40B4-BE49-F238E27FC236}">
                  <a16:creationId xmlns:a16="http://schemas.microsoft.com/office/drawing/2014/main" id="{CDCF849E-3DB9-4EB1-BF98-EA44536E392B}"/>
                </a:ext>
              </a:extLst>
            </p:cNvPr>
            <p:cNvSpPr/>
            <p:nvPr/>
          </p:nvSpPr>
          <p:spPr>
            <a:xfrm>
              <a:off x="4348225" y="2153925"/>
              <a:ext cx="5900" cy="9075"/>
            </a:xfrm>
            <a:custGeom>
              <a:avLst/>
              <a:gdLst/>
              <a:ahLst/>
              <a:cxnLst/>
              <a:rect l="l" t="t" r="r" b="b"/>
              <a:pathLst>
                <a:path w="236" h="363" extrusionOk="0">
                  <a:moveTo>
                    <a:pt x="104" y="1"/>
                  </a:moveTo>
                  <a:cubicBezTo>
                    <a:pt x="57" y="1"/>
                    <a:pt x="1" y="52"/>
                    <a:pt x="33" y="109"/>
                  </a:cubicBezTo>
                  <a:cubicBezTo>
                    <a:pt x="69" y="157"/>
                    <a:pt x="69" y="193"/>
                    <a:pt x="81" y="252"/>
                  </a:cubicBezTo>
                  <a:cubicBezTo>
                    <a:pt x="81" y="276"/>
                    <a:pt x="117" y="312"/>
                    <a:pt x="128" y="336"/>
                  </a:cubicBezTo>
                  <a:cubicBezTo>
                    <a:pt x="134" y="353"/>
                    <a:pt x="146" y="362"/>
                    <a:pt x="158" y="362"/>
                  </a:cubicBezTo>
                  <a:cubicBezTo>
                    <a:pt x="170" y="362"/>
                    <a:pt x="182" y="353"/>
                    <a:pt x="188" y="336"/>
                  </a:cubicBezTo>
                  <a:cubicBezTo>
                    <a:pt x="212" y="288"/>
                    <a:pt x="236" y="264"/>
                    <a:pt x="212" y="205"/>
                  </a:cubicBezTo>
                  <a:cubicBezTo>
                    <a:pt x="200" y="145"/>
                    <a:pt x="188" y="85"/>
                    <a:pt x="152" y="38"/>
                  </a:cubicBezTo>
                  <a:cubicBezTo>
                    <a:pt x="145" y="12"/>
                    <a:pt x="125" y="1"/>
                    <a:pt x="1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15217;p52">
              <a:extLst>
                <a:ext uri="{FF2B5EF4-FFF2-40B4-BE49-F238E27FC236}">
                  <a16:creationId xmlns:a16="http://schemas.microsoft.com/office/drawing/2014/main" id="{FA28025A-FED4-4A3A-A0FE-14102F7F3FC6}"/>
                </a:ext>
              </a:extLst>
            </p:cNvPr>
            <p:cNvSpPr/>
            <p:nvPr/>
          </p:nvSpPr>
          <p:spPr>
            <a:xfrm>
              <a:off x="4357675" y="2156725"/>
              <a:ext cx="4775" cy="10700"/>
            </a:xfrm>
            <a:custGeom>
              <a:avLst/>
              <a:gdLst/>
              <a:ahLst/>
              <a:cxnLst/>
              <a:rect l="l" t="t" r="r" b="b"/>
              <a:pathLst>
                <a:path w="191" h="428" extrusionOk="0">
                  <a:moveTo>
                    <a:pt x="39" y="0"/>
                  </a:moveTo>
                  <a:cubicBezTo>
                    <a:pt x="18" y="0"/>
                    <a:pt x="1" y="15"/>
                    <a:pt x="1" y="45"/>
                  </a:cubicBezTo>
                  <a:cubicBezTo>
                    <a:pt x="12" y="164"/>
                    <a:pt x="12" y="295"/>
                    <a:pt x="72" y="402"/>
                  </a:cubicBezTo>
                  <a:cubicBezTo>
                    <a:pt x="91" y="415"/>
                    <a:pt x="117" y="428"/>
                    <a:pt x="139" y="428"/>
                  </a:cubicBezTo>
                  <a:cubicBezTo>
                    <a:pt x="158" y="428"/>
                    <a:pt x="174" y="418"/>
                    <a:pt x="179" y="390"/>
                  </a:cubicBezTo>
                  <a:cubicBezTo>
                    <a:pt x="191" y="331"/>
                    <a:pt x="179" y="283"/>
                    <a:pt x="167" y="224"/>
                  </a:cubicBezTo>
                  <a:cubicBezTo>
                    <a:pt x="131" y="164"/>
                    <a:pt x="120" y="104"/>
                    <a:pt x="96" y="45"/>
                  </a:cubicBezTo>
                  <a:cubicBezTo>
                    <a:pt x="84" y="15"/>
                    <a:pt x="60" y="0"/>
                    <a:pt x="3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15218;p52">
              <a:extLst>
                <a:ext uri="{FF2B5EF4-FFF2-40B4-BE49-F238E27FC236}">
                  <a16:creationId xmlns:a16="http://schemas.microsoft.com/office/drawing/2014/main" id="{7CB2DC35-EB1D-418F-96A2-EE7BF534CC1A}"/>
                </a:ext>
              </a:extLst>
            </p:cNvPr>
            <p:cNvSpPr/>
            <p:nvPr/>
          </p:nvSpPr>
          <p:spPr>
            <a:xfrm>
              <a:off x="4365650" y="2159225"/>
              <a:ext cx="6625" cy="12250"/>
            </a:xfrm>
            <a:custGeom>
              <a:avLst/>
              <a:gdLst/>
              <a:ahLst/>
              <a:cxnLst/>
              <a:rect l="l" t="t" r="r" b="b"/>
              <a:pathLst>
                <a:path w="265" h="490" extrusionOk="0">
                  <a:moveTo>
                    <a:pt x="94" y="0"/>
                  </a:moveTo>
                  <a:cubicBezTo>
                    <a:pt x="49" y="0"/>
                    <a:pt x="0" y="41"/>
                    <a:pt x="15" y="100"/>
                  </a:cubicBezTo>
                  <a:cubicBezTo>
                    <a:pt x="27" y="195"/>
                    <a:pt x="27" y="338"/>
                    <a:pt x="74" y="421"/>
                  </a:cubicBezTo>
                  <a:cubicBezTo>
                    <a:pt x="86" y="466"/>
                    <a:pt x="129" y="490"/>
                    <a:pt x="171" y="490"/>
                  </a:cubicBezTo>
                  <a:cubicBezTo>
                    <a:pt x="218" y="490"/>
                    <a:pt x="265" y="460"/>
                    <a:pt x="265" y="397"/>
                  </a:cubicBezTo>
                  <a:cubicBezTo>
                    <a:pt x="253" y="278"/>
                    <a:pt x="205" y="147"/>
                    <a:pt x="158" y="52"/>
                  </a:cubicBezTo>
                  <a:cubicBezTo>
                    <a:pt x="149" y="16"/>
                    <a:pt x="122" y="0"/>
                    <a:pt x="9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15219;p52">
              <a:extLst>
                <a:ext uri="{FF2B5EF4-FFF2-40B4-BE49-F238E27FC236}">
                  <a16:creationId xmlns:a16="http://schemas.microsoft.com/office/drawing/2014/main" id="{8300B7BD-50A7-4FA2-B8CB-2CC69F00DFE3}"/>
                </a:ext>
              </a:extLst>
            </p:cNvPr>
            <p:cNvSpPr/>
            <p:nvPr/>
          </p:nvSpPr>
          <p:spPr>
            <a:xfrm>
              <a:off x="4373550" y="2164425"/>
              <a:ext cx="6475" cy="10100"/>
            </a:xfrm>
            <a:custGeom>
              <a:avLst/>
              <a:gdLst/>
              <a:ahLst/>
              <a:cxnLst/>
              <a:rect l="l" t="t" r="r" b="b"/>
              <a:pathLst>
                <a:path w="259" h="404" extrusionOk="0">
                  <a:moveTo>
                    <a:pt x="38" y="1"/>
                  </a:moveTo>
                  <a:cubicBezTo>
                    <a:pt x="15" y="1"/>
                    <a:pt x="0" y="18"/>
                    <a:pt x="8" y="35"/>
                  </a:cubicBezTo>
                  <a:lnTo>
                    <a:pt x="8" y="142"/>
                  </a:lnTo>
                  <a:cubicBezTo>
                    <a:pt x="8" y="189"/>
                    <a:pt x="20" y="225"/>
                    <a:pt x="32" y="273"/>
                  </a:cubicBezTo>
                  <a:cubicBezTo>
                    <a:pt x="52" y="322"/>
                    <a:pt x="96" y="404"/>
                    <a:pt x="151" y="404"/>
                  </a:cubicBezTo>
                  <a:cubicBezTo>
                    <a:pt x="163" y="404"/>
                    <a:pt x="175" y="400"/>
                    <a:pt x="187" y="392"/>
                  </a:cubicBezTo>
                  <a:cubicBezTo>
                    <a:pt x="258" y="344"/>
                    <a:pt x="235" y="237"/>
                    <a:pt x="211" y="189"/>
                  </a:cubicBezTo>
                  <a:cubicBezTo>
                    <a:pt x="187" y="94"/>
                    <a:pt x="139" y="46"/>
                    <a:pt x="68" y="11"/>
                  </a:cubicBezTo>
                  <a:cubicBezTo>
                    <a:pt x="58" y="4"/>
                    <a:pt x="47" y="1"/>
                    <a:pt x="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15220;p52">
              <a:extLst>
                <a:ext uri="{FF2B5EF4-FFF2-40B4-BE49-F238E27FC236}">
                  <a16:creationId xmlns:a16="http://schemas.microsoft.com/office/drawing/2014/main" id="{E273CC7C-EB17-4671-97F9-4F29784D5846}"/>
                </a:ext>
              </a:extLst>
            </p:cNvPr>
            <p:cNvSpPr/>
            <p:nvPr/>
          </p:nvSpPr>
          <p:spPr>
            <a:xfrm>
              <a:off x="4381200" y="2169250"/>
              <a:ext cx="4475" cy="9475"/>
            </a:xfrm>
            <a:custGeom>
              <a:avLst/>
              <a:gdLst/>
              <a:ahLst/>
              <a:cxnLst/>
              <a:rect l="l" t="t" r="r" b="b"/>
              <a:pathLst>
                <a:path w="179" h="379" extrusionOk="0">
                  <a:moveTo>
                    <a:pt x="32" y="0"/>
                  </a:moveTo>
                  <a:cubicBezTo>
                    <a:pt x="16" y="0"/>
                    <a:pt x="0" y="6"/>
                    <a:pt x="0" y="20"/>
                  </a:cubicBezTo>
                  <a:cubicBezTo>
                    <a:pt x="0" y="115"/>
                    <a:pt x="12" y="187"/>
                    <a:pt x="12" y="270"/>
                  </a:cubicBezTo>
                  <a:cubicBezTo>
                    <a:pt x="12" y="314"/>
                    <a:pt x="53" y="379"/>
                    <a:pt x="106" y="379"/>
                  </a:cubicBezTo>
                  <a:cubicBezTo>
                    <a:pt x="110" y="379"/>
                    <a:pt x="115" y="378"/>
                    <a:pt x="119" y="377"/>
                  </a:cubicBezTo>
                  <a:cubicBezTo>
                    <a:pt x="179" y="365"/>
                    <a:pt x="179" y="294"/>
                    <a:pt x="155" y="246"/>
                  </a:cubicBezTo>
                  <a:cubicBezTo>
                    <a:pt x="131" y="175"/>
                    <a:pt x="83" y="80"/>
                    <a:pt x="60" y="8"/>
                  </a:cubicBezTo>
                  <a:cubicBezTo>
                    <a:pt x="55" y="3"/>
                    <a:pt x="44" y="0"/>
                    <a:pt x="3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15221;p52">
              <a:extLst>
                <a:ext uri="{FF2B5EF4-FFF2-40B4-BE49-F238E27FC236}">
                  <a16:creationId xmlns:a16="http://schemas.microsoft.com/office/drawing/2014/main" id="{1B3D0B55-6C08-43A2-BD78-181E6977D93C}"/>
                </a:ext>
              </a:extLst>
            </p:cNvPr>
            <p:cNvSpPr/>
            <p:nvPr/>
          </p:nvSpPr>
          <p:spPr>
            <a:xfrm>
              <a:off x="4341400" y="2122625"/>
              <a:ext cx="7075" cy="9675"/>
            </a:xfrm>
            <a:custGeom>
              <a:avLst/>
              <a:gdLst/>
              <a:ahLst/>
              <a:cxnLst/>
              <a:rect l="l" t="t" r="r" b="b"/>
              <a:pathLst>
                <a:path w="283" h="387" extrusionOk="0">
                  <a:moveTo>
                    <a:pt x="128" y="0"/>
                  </a:moveTo>
                  <a:cubicBezTo>
                    <a:pt x="64" y="0"/>
                    <a:pt x="1" y="48"/>
                    <a:pt x="32" y="111"/>
                  </a:cubicBezTo>
                  <a:cubicBezTo>
                    <a:pt x="56" y="171"/>
                    <a:pt x="56" y="230"/>
                    <a:pt x="68" y="314"/>
                  </a:cubicBezTo>
                  <a:cubicBezTo>
                    <a:pt x="83" y="364"/>
                    <a:pt x="125" y="387"/>
                    <a:pt x="167" y="387"/>
                  </a:cubicBezTo>
                  <a:cubicBezTo>
                    <a:pt x="224" y="387"/>
                    <a:pt x="282" y="346"/>
                    <a:pt x="282" y="278"/>
                  </a:cubicBezTo>
                  <a:cubicBezTo>
                    <a:pt x="282" y="194"/>
                    <a:pt x="247" y="111"/>
                    <a:pt x="211" y="40"/>
                  </a:cubicBezTo>
                  <a:cubicBezTo>
                    <a:pt x="191" y="12"/>
                    <a:pt x="159" y="0"/>
                    <a:pt x="12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15222;p52">
              <a:extLst>
                <a:ext uri="{FF2B5EF4-FFF2-40B4-BE49-F238E27FC236}">
                  <a16:creationId xmlns:a16="http://schemas.microsoft.com/office/drawing/2014/main" id="{F012A01E-95DC-401D-B1DD-3208D146A9A7}"/>
                </a:ext>
              </a:extLst>
            </p:cNvPr>
            <p:cNvSpPr/>
            <p:nvPr/>
          </p:nvSpPr>
          <p:spPr>
            <a:xfrm>
              <a:off x="4349650" y="2119200"/>
              <a:ext cx="7450" cy="8150"/>
            </a:xfrm>
            <a:custGeom>
              <a:avLst/>
              <a:gdLst/>
              <a:ahLst/>
              <a:cxnLst/>
              <a:rect l="l" t="t" r="r" b="b"/>
              <a:pathLst>
                <a:path w="298" h="326" extrusionOk="0">
                  <a:moveTo>
                    <a:pt x="124" y="1"/>
                  </a:moveTo>
                  <a:cubicBezTo>
                    <a:pt x="110" y="1"/>
                    <a:pt x="96" y="4"/>
                    <a:pt x="83" y="10"/>
                  </a:cubicBezTo>
                  <a:cubicBezTo>
                    <a:pt x="24" y="46"/>
                    <a:pt x="0" y="129"/>
                    <a:pt x="36" y="177"/>
                  </a:cubicBezTo>
                  <a:cubicBezTo>
                    <a:pt x="48" y="189"/>
                    <a:pt x="48" y="224"/>
                    <a:pt x="71" y="248"/>
                  </a:cubicBezTo>
                  <a:cubicBezTo>
                    <a:pt x="83" y="284"/>
                    <a:pt x="95" y="296"/>
                    <a:pt x="131" y="308"/>
                  </a:cubicBezTo>
                  <a:cubicBezTo>
                    <a:pt x="137" y="320"/>
                    <a:pt x="149" y="326"/>
                    <a:pt x="161" y="326"/>
                  </a:cubicBezTo>
                  <a:cubicBezTo>
                    <a:pt x="173" y="326"/>
                    <a:pt x="185" y="320"/>
                    <a:pt x="191" y="308"/>
                  </a:cubicBezTo>
                  <a:cubicBezTo>
                    <a:pt x="274" y="248"/>
                    <a:pt x="298" y="141"/>
                    <a:pt x="238" y="58"/>
                  </a:cubicBezTo>
                  <a:cubicBezTo>
                    <a:pt x="203" y="23"/>
                    <a:pt x="162" y="1"/>
                    <a:pt x="12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15223;p52">
              <a:extLst>
                <a:ext uri="{FF2B5EF4-FFF2-40B4-BE49-F238E27FC236}">
                  <a16:creationId xmlns:a16="http://schemas.microsoft.com/office/drawing/2014/main" id="{EE94F0B3-2E65-4090-80A9-F3EC0D61AB9F}"/>
                </a:ext>
              </a:extLst>
            </p:cNvPr>
            <p:cNvSpPr/>
            <p:nvPr/>
          </p:nvSpPr>
          <p:spPr>
            <a:xfrm>
              <a:off x="4309750" y="2132425"/>
              <a:ext cx="9250" cy="13900"/>
            </a:xfrm>
            <a:custGeom>
              <a:avLst/>
              <a:gdLst/>
              <a:ahLst/>
              <a:cxnLst/>
              <a:rect l="l" t="t" r="r" b="b"/>
              <a:pathLst>
                <a:path w="370" h="556" extrusionOk="0">
                  <a:moveTo>
                    <a:pt x="222" y="0"/>
                  </a:moveTo>
                  <a:cubicBezTo>
                    <a:pt x="162" y="0"/>
                    <a:pt x="108" y="42"/>
                    <a:pt x="108" y="124"/>
                  </a:cubicBezTo>
                  <a:cubicBezTo>
                    <a:pt x="108" y="255"/>
                    <a:pt x="1" y="362"/>
                    <a:pt x="24" y="493"/>
                  </a:cubicBezTo>
                  <a:cubicBezTo>
                    <a:pt x="24" y="529"/>
                    <a:pt x="60" y="541"/>
                    <a:pt x="84" y="553"/>
                  </a:cubicBezTo>
                  <a:cubicBezTo>
                    <a:pt x="97" y="555"/>
                    <a:pt x="110" y="556"/>
                    <a:pt x="122" y="556"/>
                  </a:cubicBezTo>
                  <a:cubicBezTo>
                    <a:pt x="317" y="556"/>
                    <a:pt x="370" y="293"/>
                    <a:pt x="370" y="136"/>
                  </a:cubicBezTo>
                  <a:cubicBezTo>
                    <a:pt x="352" y="45"/>
                    <a:pt x="284" y="0"/>
                    <a:pt x="22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15224;p52">
              <a:extLst>
                <a:ext uri="{FF2B5EF4-FFF2-40B4-BE49-F238E27FC236}">
                  <a16:creationId xmlns:a16="http://schemas.microsoft.com/office/drawing/2014/main" id="{FE56EFDB-A548-4113-BA6F-7114D80EDFB6}"/>
                </a:ext>
              </a:extLst>
            </p:cNvPr>
            <p:cNvSpPr/>
            <p:nvPr/>
          </p:nvSpPr>
          <p:spPr>
            <a:xfrm>
              <a:off x="4305675" y="2132100"/>
              <a:ext cx="7075" cy="7625"/>
            </a:xfrm>
            <a:custGeom>
              <a:avLst/>
              <a:gdLst/>
              <a:ahLst/>
              <a:cxnLst/>
              <a:rect l="l" t="t" r="r" b="b"/>
              <a:pathLst>
                <a:path w="283" h="305" extrusionOk="0">
                  <a:moveTo>
                    <a:pt x="173" y="0"/>
                  </a:moveTo>
                  <a:cubicBezTo>
                    <a:pt x="155" y="0"/>
                    <a:pt x="140" y="6"/>
                    <a:pt x="128" y="18"/>
                  </a:cubicBezTo>
                  <a:cubicBezTo>
                    <a:pt x="104" y="54"/>
                    <a:pt x="104" y="66"/>
                    <a:pt x="92" y="113"/>
                  </a:cubicBezTo>
                  <a:cubicBezTo>
                    <a:pt x="92" y="137"/>
                    <a:pt x="92" y="137"/>
                    <a:pt x="56" y="149"/>
                  </a:cubicBezTo>
                  <a:cubicBezTo>
                    <a:pt x="0" y="205"/>
                    <a:pt x="51" y="305"/>
                    <a:pt x="127" y="305"/>
                  </a:cubicBezTo>
                  <a:cubicBezTo>
                    <a:pt x="131" y="305"/>
                    <a:pt x="135" y="304"/>
                    <a:pt x="140" y="304"/>
                  </a:cubicBezTo>
                  <a:cubicBezTo>
                    <a:pt x="199" y="292"/>
                    <a:pt x="247" y="244"/>
                    <a:pt x="259" y="185"/>
                  </a:cubicBezTo>
                  <a:cubicBezTo>
                    <a:pt x="283" y="125"/>
                    <a:pt x="283" y="77"/>
                    <a:pt x="235" y="18"/>
                  </a:cubicBezTo>
                  <a:cubicBezTo>
                    <a:pt x="211" y="6"/>
                    <a:pt x="190" y="0"/>
                    <a:pt x="17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15225;p52">
              <a:extLst>
                <a:ext uri="{FF2B5EF4-FFF2-40B4-BE49-F238E27FC236}">
                  <a16:creationId xmlns:a16="http://schemas.microsoft.com/office/drawing/2014/main" id="{7A0437E1-D038-47AB-A17C-B5C91CA04D49}"/>
                </a:ext>
              </a:extLst>
            </p:cNvPr>
            <p:cNvSpPr/>
            <p:nvPr/>
          </p:nvSpPr>
          <p:spPr>
            <a:xfrm>
              <a:off x="4287875" y="2166175"/>
              <a:ext cx="7625" cy="14675"/>
            </a:xfrm>
            <a:custGeom>
              <a:avLst/>
              <a:gdLst/>
              <a:ahLst/>
              <a:cxnLst/>
              <a:rect l="l" t="t" r="r" b="b"/>
              <a:pathLst>
                <a:path w="305" h="587" extrusionOk="0">
                  <a:moveTo>
                    <a:pt x="97" y="0"/>
                  </a:moveTo>
                  <a:cubicBezTo>
                    <a:pt x="46" y="0"/>
                    <a:pt x="0" y="33"/>
                    <a:pt x="6" y="96"/>
                  </a:cubicBezTo>
                  <a:cubicBezTo>
                    <a:pt x="18" y="191"/>
                    <a:pt x="18" y="262"/>
                    <a:pt x="18" y="357"/>
                  </a:cubicBezTo>
                  <a:cubicBezTo>
                    <a:pt x="18" y="429"/>
                    <a:pt x="42" y="500"/>
                    <a:pt x="90" y="560"/>
                  </a:cubicBezTo>
                  <a:cubicBezTo>
                    <a:pt x="102" y="578"/>
                    <a:pt x="120" y="587"/>
                    <a:pt x="137" y="587"/>
                  </a:cubicBezTo>
                  <a:cubicBezTo>
                    <a:pt x="155" y="587"/>
                    <a:pt x="173" y="578"/>
                    <a:pt x="185" y="560"/>
                  </a:cubicBezTo>
                  <a:cubicBezTo>
                    <a:pt x="304" y="441"/>
                    <a:pt x="245" y="238"/>
                    <a:pt x="209" y="84"/>
                  </a:cubicBezTo>
                  <a:cubicBezTo>
                    <a:pt x="192" y="27"/>
                    <a:pt x="143" y="0"/>
                    <a:pt x="9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15226;p52">
              <a:extLst>
                <a:ext uri="{FF2B5EF4-FFF2-40B4-BE49-F238E27FC236}">
                  <a16:creationId xmlns:a16="http://schemas.microsoft.com/office/drawing/2014/main" id="{F66571B2-734B-4C4E-87C9-F9B8D6A3FE89}"/>
                </a:ext>
              </a:extLst>
            </p:cNvPr>
            <p:cNvSpPr/>
            <p:nvPr/>
          </p:nvSpPr>
          <p:spPr>
            <a:xfrm>
              <a:off x="4296350" y="2158000"/>
              <a:ext cx="6875" cy="17300"/>
            </a:xfrm>
            <a:custGeom>
              <a:avLst/>
              <a:gdLst/>
              <a:ahLst/>
              <a:cxnLst/>
              <a:rect l="l" t="t" r="r" b="b"/>
              <a:pathLst>
                <a:path w="275" h="692" extrusionOk="0">
                  <a:moveTo>
                    <a:pt x="145" y="0"/>
                  </a:moveTo>
                  <a:cubicBezTo>
                    <a:pt x="79" y="0"/>
                    <a:pt x="6" y="46"/>
                    <a:pt x="13" y="125"/>
                  </a:cubicBezTo>
                  <a:cubicBezTo>
                    <a:pt x="25" y="232"/>
                    <a:pt x="25" y="327"/>
                    <a:pt x="13" y="423"/>
                  </a:cubicBezTo>
                  <a:cubicBezTo>
                    <a:pt x="1" y="518"/>
                    <a:pt x="1" y="589"/>
                    <a:pt x="60" y="661"/>
                  </a:cubicBezTo>
                  <a:cubicBezTo>
                    <a:pt x="68" y="683"/>
                    <a:pt x="95" y="692"/>
                    <a:pt x="116" y="692"/>
                  </a:cubicBezTo>
                  <a:cubicBezTo>
                    <a:pt x="129" y="692"/>
                    <a:pt x="139" y="689"/>
                    <a:pt x="144" y="684"/>
                  </a:cubicBezTo>
                  <a:cubicBezTo>
                    <a:pt x="239" y="625"/>
                    <a:pt x="251" y="530"/>
                    <a:pt x="263" y="423"/>
                  </a:cubicBezTo>
                  <a:cubicBezTo>
                    <a:pt x="275" y="303"/>
                    <a:pt x="275" y="208"/>
                    <a:pt x="251" y="101"/>
                  </a:cubicBezTo>
                  <a:cubicBezTo>
                    <a:pt x="251" y="31"/>
                    <a:pt x="200" y="0"/>
                    <a:pt x="14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15227;p52">
              <a:extLst>
                <a:ext uri="{FF2B5EF4-FFF2-40B4-BE49-F238E27FC236}">
                  <a16:creationId xmlns:a16="http://schemas.microsoft.com/office/drawing/2014/main" id="{686F4D43-45FB-4663-88FE-213C9ADCA0EA}"/>
                </a:ext>
              </a:extLst>
            </p:cNvPr>
            <p:cNvSpPr/>
            <p:nvPr/>
          </p:nvSpPr>
          <p:spPr>
            <a:xfrm>
              <a:off x="4250225" y="2280050"/>
              <a:ext cx="15800" cy="5650"/>
            </a:xfrm>
            <a:custGeom>
              <a:avLst/>
              <a:gdLst/>
              <a:ahLst/>
              <a:cxnLst/>
              <a:rect l="l" t="t" r="r" b="b"/>
              <a:pathLst>
                <a:path w="632" h="226" extrusionOk="0">
                  <a:moveTo>
                    <a:pt x="436" y="0"/>
                  </a:moveTo>
                  <a:cubicBezTo>
                    <a:pt x="372" y="0"/>
                    <a:pt x="314" y="5"/>
                    <a:pt x="250" y="5"/>
                  </a:cubicBezTo>
                  <a:cubicBezTo>
                    <a:pt x="167" y="5"/>
                    <a:pt x="108" y="5"/>
                    <a:pt x="24" y="89"/>
                  </a:cubicBezTo>
                  <a:cubicBezTo>
                    <a:pt x="0" y="113"/>
                    <a:pt x="0" y="160"/>
                    <a:pt x="24" y="172"/>
                  </a:cubicBezTo>
                  <a:cubicBezTo>
                    <a:pt x="82" y="213"/>
                    <a:pt x="134" y="226"/>
                    <a:pt x="188" y="226"/>
                  </a:cubicBezTo>
                  <a:cubicBezTo>
                    <a:pt x="212" y="226"/>
                    <a:pt x="237" y="223"/>
                    <a:pt x="262" y="220"/>
                  </a:cubicBezTo>
                  <a:cubicBezTo>
                    <a:pt x="369" y="208"/>
                    <a:pt x="453" y="172"/>
                    <a:pt x="560" y="124"/>
                  </a:cubicBezTo>
                  <a:cubicBezTo>
                    <a:pt x="631" y="113"/>
                    <a:pt x="596" y="5"/>
                    <a:pt x="536" y="5"/>
                  </a:cubicBezTo>
                  <a:cubicBezTo>
                    <a:pt x="500" y="1"/>
                    <a:pt x="467" y="0"/>
                    <a:pt x="43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15228;p52">
              <a:extLst>
                <a:ext uri="{FF2B5EF4-FFF2-40B4-BE49-F238E27FC236}">
                  <a16:creationId xmlns:a16="http://schemas.microsoft.com/office/drawing/2014/main" id="{E2495AE4-63A4-478B-97FB-CB74E180002A}"/>
                </a:ext>
              </a:extLst>
            </p:cNvPr>
            <p:cNvSpPr/>
            <p:nvPr/>
          </p:nvSpPr>
          <p:spPr>
            <a:xfrm>
              <a:off x="4251050" y="2263325"/>
              <a:ext cx="14350" cy="9275"/>
            </a:xfrm>
            <a:custGeom>
              <a:avLst/>
              <a:gdLst/>
              <a:ahLst/>
              <a:cxnLst/>
              <a:rect l="l" t="t" r="r" b="b"/>
              <a:pathLst>
                <a:path w="574" h="371" extrusionOk="0">
                  <a:moveTo>
                    <a:pt x="479" y="1"/>
                  </a:moveTo>
                  <a:cubicBezTo>
                    <a:pt x="464" y="1"/>
                    <a:pt x="447" y="6"/>
                    <a:pt x="432" y="20"/>
                  </a:cubicBezTo>
                  <a:cubicBezTo>
                    <a:pt x="325" y="103"/>
                    <a:pt x="194" y="151"/>
                    <a:pt x="86" y="198"/>
                  </a:cubicBezTo>
                  <a:cubicBezTo>
                    <a:pt x="1" y="241"/>
                    <a:pt x="40" y="370"/>
                    <a:pt x="127" y="370"/>
                  </a:cubicBezTo>
                  <a:cubicBezTo>
                    <a:pt x="137" y="370"/>
                    <a:pt x="147" y="368"/>
                    <a:pt x="158" y="365"/>
                  </a:cubicBezTo>
                  <a:cubicBezTo>
                    <a:pt x="229" y="341"/>
                    <a:pt x="313" y="317"/>
                    <a:pt x="372" y="281"/>
                  </a:cubicBezTo>
                  <a:cubicBezTo>
                    <a:pt x="432" y="234"/>
                    <a:pt x="491" y="186"/>
                    <a:pt x="527" y="127"/>
                  </a:cubicBezTo>
                  <a:cubicBezTo>
                    <a:pt x="573" y="71"/>
                    <a:pt x="533" y="1"/>
                    <a:pt x="4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15229;p52">
              <a:extLst>
                <a:ext uri="{FF2B5EF4-FFF2-40B4-BE49-F238E27FC236}">
                  <a16:creationId xmlns:a16="http://schemas.microsoft.com/office/drawing/2014/main" id="{8CE5AAA3-CD54-4004-AB29-96CDF140A144}"/>
                </a:ext>
              </a:extLst>
            </p:cNvPr>
            <p:cNvSpPr/>
            <p:nvPr/>
          </p:nvSpPr>
          <p:spPr>
            <a:xfrm>
              <a:off x="4252300" y="2252675"/>
              <a:ext cx="14700" cy="9925"/>
            </a:xfrm>
            <a:custGeom>
              <a:avLst/>
              <a:gdLst/>
              <a:ahLst/>
              <a:cxnLst/>
              <a:rect l="l" t="t" r="r" b="b"/>
              <a:pathLst>
                <a:path w="588" h="397" extrusionOk="0">
                  <a:moveTo>
                    <a:pt x="447" y="0"/>
                  </a:moveTo>
                  <a:cubicBezTo>
                    <a:pt x="427" y="0"/>
                    <a:pt x="408" y="9"/>
                    <a:pt x="394" y="29"/>
                  </a:cubicBezTo>
                  <a:cubicBezTo>
                    <a:pt x="334" y="88"/>
                    <a:pt x="275" y="148"/>
                    <a:pt x="203" y="184"/>
                  </a:cubicBezTo>
                  <a:cubicBezTo>
                    <a:pt x="144" y="196"/>
                    <a:pt x="1" y="255"/>
                    <a:pt x="84" y="350"/>
                  </a:cubicBezTo>
                  <a:cubicBezTo>
                    <a:pt x="113" y="384"/>
                    <a:pt x="151" y="397"/>
                    <a:pt x="189" y="397"/>
                  </a:cubicBezTo>
                  <a:cubicBezTo>
                    <a:pt x="245" y="397"/>
                    <a:pt x="304" y="371"/>
                    <a:pt x="346" y="350"/>
                  </a:cubicBezTo>
                  <a:cubicBezTo>
                    <a:pt x="441" y="303"/>
                    <a:pt x="501" y="231"/>
                    <a:pt x="560" y="148"/>
                  </a:cubicBezTo>
                  <a:cubicBezTo>
                    <a:pt x="587" y="85"/>
                    <a:pt x="511" y="0"/>
                    <a:pt x="44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15230;p52">
              <a:extLst>
                <a:ext uri="{FF2B5EF4-FFF2-40B4-BE49-F238E27FC236}">
                  <a16:creationId xmlns:a16="http://schemas.microsoft.com/office/drawing/2014/main" id="{0C7AD0FE-2654-4FC4-A894-3E94476AC1B2}"/>
                </a:ext>
              </a:extLst>
            </p:cNvPr>
            <p:cNvSpPr/>
            <p:nvPr/>
          </p:nvSpPr>
          <p:spPr>
            <a:xfrm>
              <a:off x="4253800" y="2243200"/>
              <a:ext cx="12450" cy="7700"/>
            </a:xfrm>
            <a:custGeom>
              <a:avLst/>
              <a:gdLst/>
              <a:ahLst/>
              <a:cxnLst/>
              <a:rect l="l" t="t" r="r" b="b"/>
              <a:pathLst>
                <a:path w="498" h="308" extrusionOk="0">
                  <a:moveTo>
                    <a:pt x="307" y="1"/>
                  </a:moveTo>
                  <a:cubicBezTo>
                    <a:pt x="279" y="1"/>
                    <a:pt x="250" y="12"/>
                    <a:pt x="226" y="39"/>
                  </a:cubicBezTo>
                  <a:cubicBezTo>
                    <a:pt x="191" y="74"/>
                    <a:pt x="167" y="86"/>
                    <a:pt x="143" y="86"/>
                  </a:cubicBezTo>
                  <a:cubicBezTo>
                    <a:pt x="84" y="98"/>
                    <a:pt x="60" y="134"/>
                    <a:pt x="24" y="170"/>
                  </a:cubicBezTo>
                  <a:cubicBezTo>
                    <a:pt x="0" y="194"/>
                    <a:pt x="0" y="217"/>
                    <a:pt x="24" y="229"/>
                  </a:cubicBezTo>
                  <a:cubicBezTo>
                    <a:pt x="57" y="286"/>
                    <a:pt x="106" y="307"/>
                    <a:pt x="160" y="307"/>
                  </a:cubicBezTo>
                  <a:cubicBezTo>
                    <a:pt x="241" y="307"/>
                    <a:pt x="334" y="260"/>
                    <a:pt x="405" y="217"/>
                  </a:cubicBezTo>
                  <a:cubicBezTo>
                    <a:pt x="497" y="134"/>
                    <a:pt x="403" y="1"/>
                    <a:pt x="30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15231;p52">
              <a:extLst>
                <a:ext uri="{FF2B5EF4-FFF2-40B4-BE49-F238E27FC236}">
                  <a16:creationId xmlns:a16="http://schemas.microsoft.com/office/drawing/2014/main" id="{C3C757C7-7338-4D5A-9B37-18815EB0EEA1}"/>
                </a:ext>
              </a:extLst>
            </p:cNvPr>
            <p:cNvSpPr/>
            <p:nvPr/>
          </p:nvSpPr>
          <p:spPr>
            <a:xfrm>
              <a:off x="4253500" y="2233075"/>
              <a:ext cx="10575" cy="4975"/>
            </a:xfrm>
            <a:custGeom>
              <a:avLst/>
              <a:gdLst/>
              <a:ahLst/>
              <a:cxnLst/>
              <a:rect l="l" t="t" r="r" b="b"/>
              <a:pathLst>
                <a:path w="423" h="199" extrusionOk="0">
                  <a:moveTo>
                    <a:pt x="321" y="1"/>
                  </a:moveTo>
                  <a:cubicBezTo>
                    <a:pt x="314" y="1"/>
                    <a:pt x="306" y="1"/>
                    <a:pt x="298" y="3"/>
                  </a:cubicBezTo>
                  <a:cubicBezTo>
                    <a:pt x="250" y="15"/>
                    <a:pt x="191" y="27"/>
                    <a:pt x="155" y="27"/>
                  </a:cubicBezTo>
                  <a:cubicBezTo>
                    <a:pt x="96" y="39"/>
                    <a:pt x="72" y="39"/>
                    <a:pt x="36" y="87"/>
                  </a:cubicBezTo>
                  <a:cubicBezTo>
                    <a:pt x="0" y="98"/>
                    <a:pt x="0" y="146"/>
                    <a:pt x="36" y="158"/>
                  </a:cubicBezTo>
                  <a:cubicBezTo>
                    <a:pt x="63" y="185"/>
                    <a:pt x="96" y="198"/>
                    <a:pt x="136" y="198"/>
                  </a:cubicBezTo>
                  <a:cubicBezTo>
                    <a:pt x="150" y="198"/>
                    <a:pt x="164" y="197"/>
                    <a:pt x="179" y="194"/>
                  </a:cubicBezTo>
                  <a:cubicBezTo>
                    <a:pt x="238" y="170"/>
                    <a:pt x="298" y="158"/>
                    <a:pt x="346" y="146"/>
                  </a:cubicBezTo>
                  <a:cubicBezTo>
                    <a:pt x="423" y="124"/>
                    <a:pt x="408" y="1"/>
                    <a:pt x="3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15232;p52">
              <a:extLst>
                <a:ext uri="{FF2B5EF4-FFF2-40B4-BE49-F238E27FC236}">
                  <a16:creationId xmlns:a16="http://schemas.microsoft.com/office/drawing/2014/main" id="{57595020-BBDE-4A7C-A523-A486757F2BFE}"/>
                </a:ext>
              </a:extLst>
            </p:cNvPr>
            <p:cNvSpPr/>
            <p:nvPr/>
          </p:nvSpPr>
          <p:spPr>
            <a:xfrm>
              <a:off x="4252900" y="2222825"/>
              <a:ext cx="11000" cy="5275"/>
            </a:xfrm>
            <a:custGeom>
              <a:avLst/>
              <a:gdLst/>
              <a:ahLst/>
              <a:cxnLst/>
              <a:rect l="l" t="t" r="r" b="b"/>
              <a:pathLst>
                <a:path w="440" h="211" extrusionOk="0">
                  <a:moveTo>
                    <a:pt x="336" y="0"/>
                  </a:moveTo>
                  <a:cubicBezTo>
                    <a:pt x="325" y="0"/>
                    <a:pt x="312" y="3"/>
                    <a:pt x="298" y="8"/>
                  </a:cubicBezTo>
                  <a:cubicBezTo>
                    <a:pt x="227" y="20"/>
                    <a:pt x="179" y="20"/>
                    <a:pt x="131" y="32"/>
                  </a:cubicBezTo>
                  <a:cubicBezTo>
                    <a:pt x="72" y="56"/>
                    <a:pt x="36" y="80"/>
                    <a:pt x="12" y="127"/>
                  </a:cubicBezTo>
                  <a:cubicBezTo>
                    <a:pt x="1" y="139"/>
                    <a:pt x="12" y="175"/>
                    <a:pt x="24" y="187"/>
                  </a:cubicBezTo>
                  <a:cubicBezTo>
                    <a:pt x="84" y="211"/>
                    <a:pt x="120" y="211"/>
                    <a:pt x="179" y="211"/>
                  </a:cubicBezTo>
                  <a:cubicBezTo>
                    <a:pt x="239" y="199"/>
                    <a:pt x="298" y="199"/>
                    <a:pt x="334" y="187"/>
                  </a:cubicBezTo>
                  <a:cubicBezTo>
                    <a:pt x="439" y="145"/>
                    <a:pt x="423" y="0"/>
                    <a:pt x="33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15233;p52">
              <a:extLst>
                <a:ext uri="{FF2B5EF4-FFF2-40B4-BE49-F238E27FC236}">
                  <a16:creationId xmlns:a16="http://schemas.microsoft.com/office/drawing/2014/main" id="{B4192B50-ACE4-46B2-8316-CD68E817A214}"/>
                </a:ext>
              </a:extLst>
            </p:cNvPr>
            <p:cNvSpPr/>
            <p:nvPr/>
          </p:nvSpPr>
          <p:spPr>
            <a:xfrm>
              <a:off x="4250825" y="2214325"/>
              <a:ext cx="10225" cy="5225"/>
            </a:xfrm>
            <a:custGeom>
              <a:avLst/>
              <a:gdLst/>
              <a:ahLst/>
              <a:cxnLst/>
              <a:rect l="l" t="t" r="r" b="b"/>
              <a:pathLst>
                <a:path w="409" h="209" extrusionOk="0">
                  <a:moveTo>
                    <a:pt x="297" y="0"/>
                  </a:moveTo>
                  <a:cubicBezTo>
                    <a:pt x="290" y="0"/>
                    <a:pt x="282" y="1"/>
                    <a:pt x="274" y="3"/>
                  </a:cubicBezTo>
                  <a:cubicBezTo>
                    <a:pt x="226" y="15"/>
                    <a:pt x="167" y="15"/>
                    <a:pt x="119" y="39"/>
                  </a:cubicBezTo>
                  <a:cubicBezTo>
                    <a:pt x="84" y="39"/>
                    <a:pt x="48" y="39"/>
                    <a:pt x="12" y="75"/>
                  </a:cubicBezTo>
                  <a:cubicBezTo>
                    <a:pt x="0" y="110"/>
                    <a:pt x="0" y="134"/>
                    <a:pt x="12" y="170"/>
                  </a:cubicBezTo>
                  <a:cubicBezTo>
                    <a:pt x="41" y="199"/>
                    <a:pt x="84" y="208"/>
                    <a:pt x="130" y="208"/>
                  </a:cubicBezTo>
                  <a:cubicBezTo>
                    <a:pt x="196" y="208"/>
                    <a:pt x="267" y="189"/>
                    <a:pt x="310" y="182"/>
                  </a:cubicBezTo>
                  <a:cubicBezTo>
                    <a:pt x="409" y="127"/>
                    <a:pt x="386" y="0"/>
                    <a:pt x="29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15234;p52">
              <a:extLst>
                <a:ext uri="{FF2B5EF4-FFF2-40B4-BE49-F238E27FC236}">
                  <a16:creationId xmlns:a16="http://schemas.microsoft.com/office/drawing/2014/main" id="{ACB36F92-841C-45C8-8E6E-1201D84EA99B}"/>
                </a:ext>
              </a:extLst>
            </p:cNvPr>
            <p:cNvSpPr/>
            <p:nvPr/>
          </p:nvSpPr>
          <p:spPr>
            <a:xfrm>
              <a:off x="4250825" y="2198675"/>
              <a:ext cx="12700" cy="7400"/>
            </a:xfrm>
            <a:custGeom>
              <a:avLst/>
              <a:gdLst/>
              <a:ahLst/>
              <a:cxnLst/>
              <a:rect l="l" t="t" r="r" b="b"/>
              <a:pathLst>
                <a:path w="508" h="296" extrusionOk="0">
                  <a:moveTo>
                    <a:pt x="357" y="0"/>
                  </a:moveTo>
                  <a:cubicBezTo>
                    <a:pt x="343" y="0"/>
                    <a:pt x="327" y="3"/>
                    <a:pt x="310" y="10"/>
                  </a:cubicBezTo>
                  <a:cubicBezTo>
                    <a:pt x="238" y="34"/>
                    <a:pt x="155" y="46"/>
                    <a:pt x="84" y="81"/>
                  </a:cubicBezTo>
                  <a:cubicBezTo>
                    <a:pt x="36" y="93"/>
                    <a:pt x="0" y="141"/>
                    <a:pt x="0" y="189"/>
                  </a:cubicBezTo>
                  <a:cubicBezTo>
                    <a:pt x="0" y="200"/>
                    <a:pt x="0" y="224"/>
                    <a:pt x="12" y="236"/>
                  </a:cubicBezTo>
                  <a:cubicBezTo>
                    <a:pt x="36" y="272"/>
                    <a:pt x="84" y="296"/>
                    <a:pt x="107" y="296"/>
                  </a:cubicBezTo>
                  <a:cubicBezTo>
                    <a:pt x="191" y="284"/>
                    <a:pt x="286" y="272"/>
                    <a:pt x="369" y="236"/>
                  </a:cubicBezTo>
                  <a:cubicBezTo>
                    <a:pt x="507" y="194"/>
                    <a:pt x="475" y="0"/>
                    <a:pt x="35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15235;p52">
              <a:extLst>
                <a:ext uri="{FF2B5EF4-FFF2-40B4-BE49-F238E27FC236}">
                  <a16:creationId xmlns:a16="http://schemas.microsoft.com/office/drawing/2014/main" id="{3B866475-CFD1-429C-AD81-530E81CEAA9A}"/>
                </a:ext>
              </a:extLst>
            </p:cNvPr>
            <p:cNvSpPr/>
            <p:nvPr/>
          </p:nvSpPr>
          <p:spPr>
            <a:xfrm>
              <a:off x="4250225" y="2193000"/>
              <a:ext cx="8050" cy="3375"/>
            </a:xfrm>
            <a:custGeom>
              <a:avLst/>
              <a:gdLst/>
              <a:ahLst/>
              <a:cxnLst/>
              <a:rect l="l" t="t" r="r" b="b"/>
              <a:pathLst>
                <a:path w="322" h="135" extrusionOk="0">
                  <a:moveTo>
                    <a:pt x="109" y="0"/>
                  </a:moveTo>
                  <a:cubicBezTo>
                    <a:pt x="70" y="0"/>
                    <a:pt x="34" y="8"/>
                    <a:pt x="12" y="35"/>
                  </a:cubicBezTo>
                  <a:cubicBezTo>
                    <a:pt x="0" y="58"/>
                    <a:pt x="0" y="82"/>
                    <a:pt x="12" y="94"/>
                  </a:cubicBezTo>
                  <a:cubicBezTo>
                    <a:pt x="39" y="127"/>
                    <a:pt x="84" y="135"/>
                    <a:pt x="130" y="135"/>
                  </a:cubicBezTo>
                  <a:cubicBezTo>
                    <a:pt x="168" y="135"/>
                    <a:pt x="207" y="130"/>
                    <a:pt x="238" y="130"/>
                  </a:cubicBezTo>
                  <a:cubicBezTo>
                    <a:pt x="242" y="130"/>
                    <a:pt x="246" y="131"/>
                    <a:pt x="249" y="131"/>
                  </a:cubicBezTo>
                  <a:cubicBezTo>
                    <a:pt x="322" y="131"/>
                    <a:pt x="318" y="11"/>
                    <a:pt x="238" y="11"/>
                  </a:cubicBezTo>
                  <a:cubicBezTo>
                    <a:pt x="206" y="11"/>
                    <a:pt x="156" y="0"/>
                    <a:pt x="10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15236;p52">
              <a:extLst>
                <a:ext uri="{FF2B5EF4-FFF2-40B4-BE49-F238E27FC236}">
                  <a16:creationId xmlns:a16="http://schemas.microsoft.com/office/drawing/2014/main" id="{BF3A4055-43DD-44E8-BB12-874E90486C6E}"/>
                </a:ext>
              </a:extLst>
            </p:cNvPr>
            <p:cNvSpPr/>
            <p:nvPr/>
          </p:nvSpPr>
          <p:spPr>
            <a:xfrm>
              <a:off x="4244275" y="2177250"/>
              <a:ext cx="12225" cy="8600"/>
            </a:xfrm>
            <a:custGeom>
              <a:avLst/>
              <a:gdLst/>
              <a:ahLst/>
              <a:cxnLst/>
              <a:rect l="l" t="t" r="r" b="b"/>
              <a:pathLst>
                <a:path w="489" h="344" extrusionOk="0">
                  <a:moveTo>
                    <a:pt x="238" y="1"/>
                  </a:moveTo>
                  <a:cubicBezTo>
                    <a:pt x="191" y="1"/>
                    <a:pt x="143" y="16"/>
                    <a:pt x="107" y="45"/>
                  </a:cubicBezTo>
                  <a:cubicBezTo>
                    <a:pt x="48" y="93"/>
                    <a:pt x="0" y="188"/>
                    <a:pt x="72" y="248"/>
                  </a:cubicBezTo>
                  <a:cubicBezTo>
                    <a:pt x="84" y="272"/>
                    <a:pt x="107" y="284"/>
                    <a:pt x="131" y="295"/>
                  </a:cubicBezTo>
                  <a:cubicBezTo>
                    <a:pt x="139" y="303"/>
                    <a:pt x="175" y="325"/>
                    <a:pt x="185" y="325"/>
                  </a:cubicBezTo>
                  <a:cubicBezTo>
                    <a:pt x="191" y="325"/>
                    <a:pt x="189" y="317"/>
                    <a:pt x="167" y="295"/>
                  </a:cubicBezTo>
                  <a:lnTo>
                    <a:pt x="167" y="295"/>
                  </a:lnTo>
                  <a:cubicBezTo>
                    <a:pt x="203" y="325"/>
                    <a:pt x="250" y="343"/>
                    <a:pt x="296" y="343"/>
                  </a:cubicBezTo>
                  <a:cubicBezTo>
                    <a:pt x="343" y="343"/>
                    <a:pt x="387" y="325"/>
                    <a:pt x="417" y="284"/>
                  </a:cubicBezTo>
                  <a:cubicBezTo>
                    <a:pt x="488" y="212"/>
                    <a:pt x="465" y="105"/>
                    <a:pt x="369" y="45"/>
                  </a:cubicBezTo>
                  <a:cubicBezTo>
                    <a:pt x="334" y="16"/>
                    <a:pt x="286" y="1"/>
                    <a:pt x="2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15237;p52">
              <a:extLst>
                <a:ext uri="{FF2B5EF4-FFF2-40B4-BE49-F238E27FC236}">
                  <a16:creationId xmlns:a16="http://schemas.microsoft.com/office/drawing/2014/main" id="{1073DA9C-8D50-4336-AE54-DDC782DDFF8F}"/>
                </a:ext>
              </a:extLst>
            </p:cNvPr>
            <p:cNvSpPr/>
            <p:nvPr/>
          </p:nvSpPr>
          <p:spPr>
            <a:xfrm>
              <a:off x="4241825" y="2167500"/>
              <a:ext cx="8175" cy="6375"/>
            </a:xfrm>
            <a:custGeom>
              <a:avLst/>
              <a:gdLst/>
              <a:ahLst/>
              <a:cxnLst/>
              <a:rect l="l" t="t" r="r" b="b"/>
              <a:pathLst>
                <a:path w="327" h="255" extrusionOk="0">
                  <a:moveTo>
                    <a:pt x="182" y="1"/>
                  </a:moveTo>
                  <a:cubicBezTo>
                    <a:pt x="170" y="1"/>
                    <a:pt x="158" y="3"/>
                    <a:pt x="146" y="7"/>
                  </a:cubicBezTo>
                  <a:cubicBezTo>
                    <a:pt x="48" y="18"/>
                    <a:pt x="0" y="157"/>
                    <a:pt x="82" y="191"/>
                  </a:cubicBezTo>
                  <a:lnTo>
                    <a:pt x="82" y="191"/>
                  </a:lnTo>
                  <a:cubicBezTo>
                    <a:pt x="100" y="234"/>
                    <a:pt x="145" y="255"/>
                    <a:pt x="191" y="255"/>
                  </a:cubicBezTo>
                  <a:cubicBezTo>
                    <a:pt x="259" y="255"/>
                    <a:pt x="326" y="209"/>
                    <a:pt x="301" y="126"/>
                  </a:cubicBezTo>
                  <a:cubicBezTo>
                    <a:pt x="291" y="47"/>
                    <a:pt x="240" y="1"/>
                    <a:pt x="1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15238;p52">
              <a:extLst>
                <a:ext uri="{FF2B5EF4-FFF2-40B4-BE49-F238E27FC236}">
                  <a16:creationId xmlns:a16="http://schemas.microsoft.com/office/drawing/2014/main" id="{9B5D8566-E3A2-4530-9F86-BDF406C4FAD0}"/>
                </a:ext>
              </a:extLst>
            </p:cNvPr>
            <p:cNvSpPr/>
            <p:nvPr/>
          </p:nvSpPr>
          <p:spPr>
            <a:xfrm>
              <a:off x="4281175" y="2273300"/>
              <a:ext cx="13575" cy="13050"/>
            </a:xfrm>
            <a:custGeom>
              <a:avLst/>
              <a:gdLst/>
              <a:ahLst/>
              <a:cxnLst/>
              <a:rect l="l" t="t" r="r" b="b"/>
              <a:pathLst>
                <a:path w="543" h="522" extrusionOk="0">
                  <a:moveTo>
                    <a:pt x="427" y="1"/>
                  </a:moveTo>
                  <a:cubicBezTo>
                    <a:pt x="402" y="1"/>
                    <a:pt x="376" y="12"/>
                    <a:pt x="358" y="37"/>
                  </a:cubicBezTo>
                  <a:cubicBezTo>
                    <a:pt x="286" y="121"/>
                    <a:pt x="251" y="192"/>
                    <a:pt x="179" y="263"/>
                  </a:cubicBezTo>
                  <a:lnTo>
                    <a:pt x="84" y="359"/>
                  </a:lnTo>
                  <a:cubicBezTo>
                    <a:pt x="60" y="383"/>
                    <a:pt x="36" y="418"/>
                    <a:pt x="13" y="442"/>
                  </a:cubicBezTo>
                  <a:cubicBezTo>
                    <a:pt x="1" y="454"/>
                    <a:pt x="1" y="478"/>
                    <a:pt x="13" y="490"/>
                  </a:cubicBezTo>
                  <a:cubicBezTo>
                    <a:pt x="52" y="512"/>
                    <a:pt x="89" y="521"/>
                    <a:pt x="124" y="521"/>
                  </a:cubicBezTo>
                  <a:cubicBezTo>
                    <a:pt x="297" y="521"/>
                    <a:pt x="411" y="281"/>
                    <a:pt x="501" y="133"/>
                  </a:cubicBezTo>
                  <a:cubicBezTo>
                    <a:pt x="542" y="58"/>
                    <a:pt x="486" y="1"/>
                    <a:pt x="42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15239;p52">
              <a:extLst>
                <a:ext uri="{FF2B5EF4-FFF2-40B4-BE49-F238E27FC236}">
                  <a16:creationId xmlns:a16="http://schemas.microsoft.com/office/drawing/2014/main" id="{13E6DF76-4751-4C85-BA37-F8CAA320053D}"/>
                </a:ext>
              </a:extLst>
            </p:cNvPr>
            <p:cNvSpPr/>
            <p:nvPr/>
          </p:nvSpPr>
          <p:spPr>
            <a:xfrm>
              <a:off x="4281175" y="2260750"/>
              <a:ext cx="13025" cy="10225"/>
            </a:xfrm>
            <a:custGeom>
              <a:avLst/>
              <a:gdLst/>
              <a:ahLst/>
              <a:cxnLst/>
              <a:rect l="l" t="t" r="r" b="b"/>
              <a:pathLst>
                <a:path w="521" h="409" extrusionOk="0">
                  <a:moveTo>
                    <a:pt x="395" y="0"/>
                  </a:moveTo>
                  <a:cubicBezTo>
                    <a:pt x="363" y="0"/>
                    <a:pt x="330" y="15"/>
                    <a:pt x="310" y="51"/>
                  </a:cubicBezTo>
                  <a:cubicBezTo>
                    <a:pt x="274" y="111"/>
                    <a:pt x="251" y="158"/>
                    <a:pt x="191" y="170"/>
                  </a:cubicBezTo>
                  <a:cubicBezTo>
                    <a:pt x="155" y="182"/>
                    <a:pt x="132" y="182"/>
                    <a:pt x="96" y="206"/>
                  </a:cubicBezTo>
                  <a:cubicBezTo>
                    <a:pt x="72" y="218"/>
                    <a:pt x="60" y="242"/>
                    <a:pt x="24" y="254"/>
                  </a:cubicBezTo>
                  <a:cubicBezTo>
                    <a:pt x="1" y="277"/>
                    <a:pt x="1" y="337"/>
                    <a:pt x="24" y="349"/>
                  </a:cubicBezTo>
                  <a:cubicBezTo>
                    <a:pt x="60" y="384"/>
                    <a:pt x="96" y="408"/>
                    <a:pt x="143" y="408"/>
                  </a:cubicBezTo>
                  <a:cubicBezTo>
                    <a:pt x="191" y="408"/>
                    <a:pt x="251" y="384"/>
                    <a:pt x="298" y="349"/>
                  </a:cubicBezTo>
                  <a:cubicBezTo>
                    <a:pt x="382" y="289"/>
                    <a:pt x="441" y="218"/>
                    <a:pt x="489" y="111"/>
                  </a:cubicBezTo>
                  <a:cubicBezTo>
                    <a:pt x="520" y="56"/>
                    <a:pt x="458" y="0"/>
                    <a:pt x="39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15240;p52">
              <a:extLst>
                <a:ext uri="{FF2B5EF4-FFF2-40B4-BE49-F238E27FC236}">
                  <a16:creationId xmlns:a16="http://schemas.microsoft.com/office/drawing/2014/main" id="{FAB182B3-0AF0-4EAE-9C5F-1548F1337E61}"/>
                </a:ext>
              </a:extLst>
            </p:cNvPr>
            <p:cNvSpPr/>
            <p:nvPr/>
          </p:nvSpPr>
          <p:spPr>
            <a:xfrm>
              <a:off x="4278500" y="2255875"/>
              <a:ext cx="10500" cy="7550"/>
            </a:xfrm>
            <a:custGeom>
              <a:avLst/>
              <a:gdLst/>
              <a:ahLst/>
              <a:cxnLst/>
              <a:rect l="l" t="t" r="r" b="b"/>
              <a:pathLst>
                <a:path w="420" h="302" extrusionOk="0">
                  <a:moveTo>
                    <a:pt x="199" y="0"/>
                  </a:moveTo>
                  <a:cubicBezTo>
                    <a:pt x="130" y="0"/>
                    <a:pt x="72" y="16"/>
                    <a:pt x="24" y="79"/>
                  </a:cubicBezTo>
                  <a:cubicBezTo>
                    <a:pt x="0" y="115"/>
                    <a:pt x="0" y="187"/>
                    <a:pt x="24" y="222"/>
                  </a:cubicBezTo>
                  <a:cubicBezTo>
                    <a:pt x="72" y="286"/>
                    <a:pt x="135" y="302"/>
                    <a:pt x="204" y="302"/>
                  </a:cubicBezTo>
                  <a:cubicBezTo>
                    <a:pt x="239" y="302"/>
                    <a:pt x="274" y="298"/>
                    <a:pt x="310" y="294"/>
                  </a:cubicBezTo>
                  <a:cubicBezTo>
                    <a:pt x="335" y="290"/>
                    <a:pt x="357" y="275"/>
                    <a:pt x="374" y="256"/>
                  </a:cubicBezTo>
                  <a:lnTo>
                    <a:pt x="374" y="256"/>
                  </a:lnTo>
                  <a:cubicBezTo>
                    <a:pt x="392" y="239"/>
                    <a:pt x="406" y="216"/>
                    <a:pt x="417" y="187"/>
                  </a:cubicBezTo>
                  <a:cubicBezTo>
                    <a:pt x="419" y="175"/>
                    <a:pt x="419" y="163"/>
                    <a:pt x="418" y="151"/>
                  </a:cubicBezTo>
                  <a:lnTo>
                    <a:pt x="418" y="151"/>
                  </a:lnTo>
                  <a:cubicBezTo>
                    <a:pt x="419" y="139"/>
                    <a:pt x="419" y="127"/>
                    <a:pt x="417" y="115"/>
                  </a:cubicBezTo>
                  <a:cubicBezTo>
                    <a:pt x="405" y="84"/>
                    <a:pt x="390" y="60"/>
                    <a:pt x="372" y="43"/>
                  </a:cubicBezTo>
                  <a:lnTo>
                    <a:pt x="372" y="43"/>
                  </a:lnTo>
                  <a:cubicBezTo>
                    <a:pt x="354" y="25"/>
                    <a:pt x="334" y="12"/>
                    <a:pt x="310" y="8"/>
                  </a:cubicBezTo>
                  <a:cubicBezTo>
                    <a:pt x="270" y="4"/>
                    <a:pt x="233" y="0"/>
                    <a:pt x="19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15241;p52">
              <a:extLst>
                <a:ext uri="{FF2B5EF4-FFF2-40B4-BE49-F238E27FC236}">
                  <a16:creationId xmlns:a16="http://schemas.microsoft.com/office/drawing/2014/main" id="{8F84C625-D309-451F-BA21-D8A41FEA8650}"/>
                </a:ext>
              </a:extLst>
            </p:cNvPr>
            <p:cNvSpPr/>
            <p:nvPr/>
          </p:nvSpPr>
          <p:spPr>
            <a:xfrm>
              <a:off x="4277000" y="2245775"/>
              <a:ext cx="11125" cy="5800"/>
            </a:xfrm>
            <a:custGeom>
              <a:avLst/>
              <a:gdLst/>
              <a:ahLst/>
              <a:cxnLst/>
              <a:rect l="l" t="t" r="r" b="b"/>
              <a:pathLst>
                <a:path w="445" h="232" extrusionOk="0">
                  <a:moveTo>
                    <a:pt x="345" y="1"/>
                  </a:moveTo>
                  <a:cubicBezTo>
                    <a:pt x="334" y="1"/>
                    <a:pt x="323" y="3"/>
                    <a:pt x="310" y="7"/>
                  </a:cubicBezTo>
                  <a:cubicBezTo>
                    <a:pt x="263" y="43"/>
                    <a:pt x="203" y="55"/>
                    <a:pt x="144" y="67"/>
                  </a:cubicBezTo>
                  <a:cubicBezTo>
                    <a:pt x="84" y="67"/>
                    <a:pt x="60" y="91"/>
                    <a:pt x="13" y="126"/>
                  </a:cubicBezTo>
                  <a:cubicBezTo>
                    <a:pt x="1" y="150"/>
                    <a:pt x="1" y="174"/>
                    <a:pt x="13" y="186"/>
                  </a:cubicBezTo>
                  <a:cubicBezTo>
                    <a:pt x="48" y="221"/>
                    <a:pt x="79" y="231"/>
                    <a:pt x="113" y="231"/>
                  </a:cubicBezTo>
                  <a:cubicBezTo>
                    <a:pt x="137" y="231"/>
                    <a:pt x="162" y="226"/>
                    <a:pt x="191" y="221"/>
                  </a:cubicBezTo>
                  <a:cubicBezTo>
                    <a:pt x="251" y="198"/>
                    <a:pt x="322" y="174"/>
                    <a:pt x="382" y="126"/>
                  </a:cubicBezTo>
                  <a:cubicBezTo>
                    <a:pt x="444" y="95"/>
                    <a:pt x="416" y="1"/>
                    <a:pt x="34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15242;p52">
              <a:extLst>
                <a:ext uri="{FF2B5EF4-FFF2-40B4-BE49-F238E27FC236}">
                  <a16:creationId xmlns:a16="http://schemas.microsoft.com/office/drawing/2014/main" id="{14A3D2DD-5775-4EF4-97BA-8E0FE9D039AC}"/>
                </a:ext>
              </a:extLst>
            </p:cNvPr>
            <p:cNvSpPr/>
            <p:nvPr/>
          </p:nvSpPr>
          <p:spPr>
            <a:xfrm>
              <a:off x="4275525" y="2232275"/>
              <a:ext cx="15650" cy="8900"/>
            </a:xfrm>
            <a:custGeom>
              <a:avLst/>
              <a:gdLst/>
              <a:ahLst/>
              <a:cxnLst/>
              <a:rect l="l" t="t" r="r" b="b"/>
              <a:pathLst>
                <a:path w="626" h="356" extrusionOk="0">
                  <a:moveTo>
                    <a:pt x="284" y="1"/>
                  </a:moveTo>
                  <a:cubicBezTo>
                    <a:pt x="211" y="1"/>
                    <a:pt x="139" y="21"/>
                    <a:pt x="84" y="71"/>
                  </a:cubicBezTo>
                  <a:cubicBezTo>
                    <a:pt x="0" y="166"/>
                    <a:pt x="48" y="297"/>
                    <a:pt x="167" y="333"/>
                  </a:cubicBezTo>
                  <a:cubicBezTo>
                    <a:pt x="189" y="342"/>
                    <a:pt x="211" y="344"/>
                    <a:pt x="233" y="344"/>
                  </a:cubicBezTo>
                  <a:cubicBezTo>
                    <a:pt x="257" y="344"/>
                    <a:pt x="281" y="341"/>
                    <a:pt x="305" y="341"/>
                  </a:cubicBezTo>
                  <a:cubicBezTo>
                    <a:pt x="319" y="341"/>
                    <a:pt x="332" y="342"/>
                    <a:pt x="346" y="345"/>
                  </a:cubicBezTo>
                  <a:cubicBezTo>
                    <a:pt x="363" y="352"/>
                    <a:pt x="381" y="356"/>
                    <a:pt x="397" y="356"/>
                  </a:cubicBezTo>
                  <a:cubicBezTo>
                    <a:pt x="537" y="356"/>
                    <a:pt x="626" y="111"/>
                    <a:pt x="477" y="47"/>
                  </a:cubicBezTo>
                  <a:cubicBezTo>
                    <a:pt x="419" y="18"/>
                    <a:pt x="351" y="1"/>
                    <a:pt x="28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15243;p52">
              <a:extLst>
                <a:ext uri="{FF2B5EF4-FFF2-40B4-BE49-F238E27FC236}">
                  <a16:creationId xmlns:a16="http://schemas.microsoft.com/office/drawing/2014/main" id="{CABB4F3E-B6EE-44E0-B329-13392382EA82}"/>
                </a:ext>
              </a:extLst>
            </p:cNvPr>
            <p:cNvSpPr/>
            <p:nvPr/>
          </p:nvSpPr>
          <p:spPr>
            <a:xfrm>
              <a:off x="4279250" y="2222300"/>
              <a:ext cx="9575" cy="7575"/>
            </a:xfrm>
            <a:custGeom>
              <a:avLst/>
              <a:gdLst/>
              <a:ahLst/>
              <a:cxnLst/>
              <a:rect l="l" t="t" r="r" b="b"/>
              <a:pathLst>
                <a:path w="383" h="303" extrusionOk="0">
                  <a:moveTo>
                    <a:pt x="110" y="0"/>
                  </a:moveTo>
                  <a:cubicBezTo>
                    <a:pt x="56" y="0"/>
                    <a:pt x="0" y="47"/>
                    <a:pt x="18" y="101"/>
                  </a:cubicBezTo>
                  <a:cubicBezTo>
                    <a:pt x="30" y="196"/>
                    <a:pt x="78" y="256"/>
                    <a:pt x="149" y="291"/>
                  </a:cubicBezTo>
                  <a:cubicBezTo>
                    <a:pt x="166" y="299"/>
                    <a:pt x="182" y="302"/>
                    <a:pt x="197" y="302"/>
                  </a:cubicBezTo>
                  <a:cubicBezTo>
                    <a:pt x="306" y="302"/>
                    <a:pt x="383" y="141"/>
                    <a:pt x="268" y="89"/>
                  </a:cubicBezTo>
                  <a:cubicBezTo>
                    <a:pt x="220" y="77"/>
                    <a:pt x="209" y="29"/>
                    <a:pt x="161" y="17"/>
                  </a:cubicBezTo>
                  <a:cubicBezTo>
                    <a:pt x="146" y="6"/>
                    <a:pt x="128" y="0"/>
                    <a:pt x="11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15244;p52">
              <a:extLst>
                <a:ext uri="{FF2B5EF4-FFF2-40B4-BE49-F238E27FC236}">
                  <a16:creationId xmlns:a16="http://schemas.microsoft.com/office/drawing/2014/main" id="{101CDD46-13DA-410E-8A2F-4B5DFFC90C74}"/>
                </a:ext>
              </a:extLst>
            </p:cNvPr>
            <p:cNvSpPr/>
            <p:nvPr/>
          </p:nvSpPr>
          <p:spPr>
            <a:xfrm>
              <a:off x="4278200" y="2211125"/>
              <a:ext cx="8350" cy="6275"/>
            </a:xfrm>
            <a:custGeom>
              <a:avLst/>
              <a:gdLst/>
              <a:ahLst/>
              <a:cxnLst/>
              <a:rect l="l" t="t" r="r" b="b"/>
              <a:pathLst>
                <a:path w="334" h="251" extrusionOk="0">
                  <a:moveTo>
                    <a:pt x="179" y="0"/>
                  </a:moveTo>
                  <a:cubicBezTo>
                    <a:pt x="1" y="0"/>
                    <a:pt x="1" y="250"/>
                    <a:pt x="179" y="250"/>
                  </a:cubicBezTo>
                  <a:cubicBezTo>
                    <a:pt x="334" y="250"/>
                    <a:pt x="334" y="0"/>
                    <a:pt x="17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15245;p52">
              <a:extLst>
                <a:ext uri="{FF2B5EF4-FFF2-40B4-BE49-F238E27FC236}">
                  <a16:creationId xmlns:a16="http://schemas.microsoft.com/office/drawing/2014/main" id="{C0E66138-CD0A-4C2D-A7AC-DC0ECC1B0468}"/>
                </a:ext>
              </a:extLst>
            </p:cNvPr>
            <p:cNvSpPr/>
            <p:nvPr/>
          </p:nvSpPr>
          <p:spPr>
            <a:xfrm>
              <a:off x="4287300" y="2192075"/>
              <a:ext cx="9375" cy="7850"/>
            </a:xfrm>
            <a:custGeom>
              <a:avLst/>
              <a:gdLst/>
              <a:ahLst/>
              <a:cxnLst/>
              <a:rect l="l" t="t" r="r" b="b"/>
              <a:pathLst>
                <a:path w="375" h="314" extrusionOk="0">
                  <a:moveTo>
                    <a:pt x="172" y="0"/>
                  </a:moveTo>
                  <a:cubicBezTo>
                    <a:pt x="30" y="10"/>
                    <a:pt x="0" y="151"/>
                    <a:pt x="84" y="236"/>
                  </a:cubicBezTo>
                  <a:lnTo>
                    <a:pt x="84" y="236"/>
                  </a:lnTo>
                  <a:cubicBezTo>
                    <a:pt x="109" y="281"/>
                    <a:pt x="156" y="314"/>
                    <a:pt x="211" y="314"/>
                  </a:cubicBezTo>
                  <a:cubicBezTo>
                    <a:pt x="221" y="314"/>
                    <a:pt x="233" y="313"/>
                    <a:pt x="244" y="310"/>
                  </a:cubicBezTo>
                  <a:cubicBezTo>
                    <a:pt x="327" y="286"/>
                    <a:pt x="375" y="167"/>
                    <a:pt x="327" y="95"/>
                  </a:cubicBezTo>
                  <a:cubicBezTo>
                    <a:pt x="303" y="36"/>
                    <a:pt x="244" y="0"/>
                    <a:pt x="1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15246;p52">
              <a:extLst>
                <a:ext uri="{FF2B5EF4-FFF2-40B4-BE49-F238E27FC236}">
                  <a16:creationId xmlns:a16="http://schemas.microsoft.com/office/drawing/2014/main" id="{E911F46F-092B-4602-BBEB-C7D499E88ED3}"/>
                </a:ext>
              </a:extLst>
            </p:cNvPr>
            <p:cNvSpPr/>
            <p:nvPr/>
          </p:nvSpPr>
          <p:spPr>
            <a:xfrm>
              <a:off x="4631325" y="2978125"/>
              <a:ext cx="4975" cy="8275"/>
            </a:xfrm>
            <a:custGeom>
              <a:avLst/>
              <a:gdLst/>
              <a:ahLst/>
              <a:cxnLst/>
              <a:rect l="l" t="t" r="r" b="b"/>
              <a:pathLst>
                <a:path w="199" h="331" extrusionOk="0">
                  <a:moveTo>
                    <a:pt x="48" y="0"/>
                  </a:moveTo>
                  <a:cubicBezTo>
                    <a:pt x="25" y="0"/>
                    <a:pt x="1" y="21"/>
                    <a:pt x="8" y="50"/>
                  </a:cubicBezTo>
                  <a:cubicBezTo>
                    <a:pt x="44" y="145"/>
                    <a:pt x="56" y="264"/>
                    <a:pt x="127" y="324"/>
                  </a:cubicBezTo>
                  <a:cubicBezTo>
                    <a:pt x="139" y="328"/>
                    <a:pt x="151" y="331"/>
                    <a:pt x="162" y="331"/>
                  </a:cubicBezTo>
                  <a:cubicBezTo>
                    <a:pt x="183" y="331"/>
                    <a:pt x="199" y="320"/>
                    <a:pt x="199" y="288"/>
                  </a:cubicBezTo>
                  <a:cubicBezTo>
                    <a:pt x="199" y="193"/>
                    <a:pt x="127" y="98"/>
                    <a:pt x="80" y="26"/>
                  </a:cubicBezTo>
                  <a:cubicBezTo>
                    <a:pt x="75" y="8"/>
                    <a:pt x="62" y="0"/>
                    <a:pt x="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15247;p52">
              <a:extLst>
                <a:ext uri="{FF2B5EF4-FFF2-40B4-BE49-F238E27FC236}">
                  <a16:creationId xmlns:a16="http://schemas.microsoft.com/office/drawing/2014/main" id="{F2F2AFB9-01B5-4CCD-93C7-F94AA7C37A73}"/>
                </a:ext>
              </a:extLst>
            </p:cNvPr>
            <p:cNvSpPr/>
            <p:nvPr/>
          </p:nvSpPr>
          <p:spPr>
            <a:xfrm>
              <a:off x="4631600" y="2978450"/>
              <a:ext cx="8875" cy="4825"/>
            </a:xfrm>
            <a:custGeom>
              <a:avLst/>
              <a:gdLst/>
              <a:ahLst/>
              <a:cxnLst/>
              <a:rect l="l" t="t" r="r" b="b"/>
              <a:pathLst>
                <a:path w="355" h="193" extrusionOk="0">
                  <a:moveTo>
                    <a:pt x="37" y="0"/>
                  </a:moveTo>
                  <a:cubicBezTo>
                    <a:pt x="17" y="0"/>
                    <a:pt x="0" y="28"/>
                    <a:pt x="9" y="37"/>
                  </a:cubicBezTo>
                  <a:cubicBezTo>
                    <a:pt x="88" y="104"/>
                    <a:pt x="198" y="193"/>
                    <a:pt x="310" y="193"/>
                  </a:cubicBezTo>
                  <a:cubicBezTo>
                    <a:pt x="317" y="193"/>
                    <a:pt x="324" y="193"/>
                    <a:pt x="331" y="192"/>
                  </a:cubicBezTo>
                  <a:cubicBezTo>
                    <a:pt x="354" y="192"/>
                    <a:pt x="354" y="144"/>
                    <a:pt x="331" y="144"/>
                  </a:cubicBezTo>
                  <a:cubicBezTo>
                    <a:pt x="223" y="109"/>
                    <a:pt x="128" y="85"/>
                    <a:pt x="57" y="13"/>
                  </a:cubicBezTo>
                  <a:cubicBezTo>
                    <a:pt x="50" y="4"/>
                    <a:pt x="43" y="0"/>
                    <a:pt x="3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15248;p52">
              <a:extLst>
                <a:ext uri="{FF2B5EF4-FFF2-40B4-BE49-F238E27FC236}">
                  <a16:creationId xmlns:a16="http://schemas.microsoft.com/office/drawing/2014/main" id="{5ACBD0BD-A9FC-462D-8878-0F0AE715FF6A}"/>
                </a:ext>
              </a:extLst>
            </p:cNvPr>
            <p:cNvSpPr/>
            <p:nvPr/>
          </p:nvSpPr>
          <p:spPr>
            <a:xfrm>
              <a:off x="3586275" y="2361425"/>
              <a:ext cx="15675" cy="4225"/>
            </a:xfrm>
            <a:custGeom>
              <a:avLst/>
              <a:gdLst/>
              <a:ahLst/>
              <a:cxnLst/>
              <a:rect l="l" t="t" r="r" b="b"/>
              <a:pathLst>
                <a:path w="627" h="169" extrusionOk="0">
                  <a:moveTo>
                    <a:pt x="591" y="1"/>
                  </a:moveTo>
                  <a:cubicBezTo>
                    <a:pt x="400" y="25"/>
                    <a:pt x="210" y="48"/>
                    <a:pt x="55" y="84"/>
                  </a:cubicBezTo>
                  <a:cubicBezTo>
                    <a:pt x="0" y="106"/>
                    <a:pt x="16" y="169"/>
                    <a:pt x="57" y="169"/>
                  </a:cubicBezTo>
                  <a:cubicBezTo>
                    <a:pt x="60" y="169"/>
                    <a:pt x="63" y="168"/>
                    <a:pt x="67" y="167"/>
                  </a:cubicBezTo>
                  <a:cubicBezTo>
                    <a:pt x="246" y="108"/>
                    <a:pt x="436" y="120"/>
                    <a:pt x="603" y="48"/>
                  </a:cubicBezTo>
                  <a:cubicBezTo>
                    <a:pt x="627" y="25"/>
                    <a:pt x="603" y="1"/>
                    <a:pt x="59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15249;p52">
              <a:extLst>
                <a:ext uri="{FF2B5EF4-FFF2-40B4-BE49-F238E27FC236}">
                  <a16:creationId xmlns:a16="http://schemas.microsoft.com/office/drawing/2014/main" id="{A3DA291B-90E7-43DD-B823-EC5101CF0FA6}"/>
                </a:ext>
              </a:extLst>
            </p:cNvPr>
            <p:cNvSpPr/>
            <p:nvPr/>
          </p:nvSpPr>
          <p:spPr>
            <a:xfrm>
              <a:off x="3619775" y="2355125"/>
              <a:ext cx="45875" cy="6825"/>
            </a:xfrm>
            <a:custGeom>
              <a:avLst/>
              <a:gdLst/>
              <a:ahLst/>
              <a:cxnLst/>
              <a:rect l="l" t="t" r="r" b="b"/>
              <a:pathLst>
                <a:path w="1835" h="273" extrusionOk="0">
                  <a:moveTo>
                    <a:pt x="1469" y="0"/>
                  </a:moveTo>
                  <a:cubicBezTo>
                    <a:pt x="990" y="0"/>
                    <a:pt x="524" y="104"/>
                    <a:pt x="49" y="134"/>
                  </a:cubicBezTo>
                  <a:cubicBezTo>
                    <a:pt x="1" y="134"/>
                    <a:pt x="1" y="193"/>
                    <a:pt x="49" y="205"/>
                  </a:cubicBezTo>
                  <a:cubicBezTo>
                    <a:pt x="362" y="224"/>
                    <a:pt x="676" y="272"/>
                    <a:pt x="982" y="272"/>
                  </a:cubicBezTo>
                  <a:cubicBezTo>
                    <a:pt x="1258" y="272"/>
                    <a:pt x="1528" y="233"/>
                    <a:pt x="1787" y="98"/>
                  </a:cubicBezTo>
                  <a:cubicBezTo>
                    <a:pt x="1834" y="74"/>
                    <a:pt x="1811" y="15"/>
                    <a:pt x="1763" y="15"/>
                  </a:cubicBezTo>
                  <a:cubicBezTo>
                    <a:pt x="1665" y="5"/>
                    <a:pt x="1567" y="0"/>
                    <a:pt x="14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15250;p52">
              <a:extLst>
                <a:ext uri="{FF2B5EF4-FFF2-40B4-BE49-F238E27FC236}">
                  <a16:creationId xmlns:a16="http://schemas.microsoft.com/office/drawing/2014/main" id="{FF185E30-DB27-481C-BFB2-F9641E53FBDA}"/>
                </a:ext>
              </a:extLst>
            </p:cNvPr>
            <p:cNvSpPr/>
            <p:nvPr/>
          </p:nvSpPr>
          <p:spPr>
            <a:xfrm>
              <a:off x="3586150" y="2348250"/>
              <a:ext cx="3300" cy="400"/>
            </a:xfrm>
            <a:custGeom>
              <a:avLst/>
              <a:gdLst/>
              <a:ahLst/>
              <a:cxnLst/>
              <a:rect l="l" t="t" r="r" b="b"/>
              <a:pathLst>
                <a:path w="132" h="16" extrusionOk="0">
                  <a:moveTo>
                    <a:pt x="7" y="1"/>
                  </a:moveTo>
                  <a:cubicBezTo>
                    <a:pt x="1" y="1"/>
                    <a:pt x="3" y="16"/>
                    <a:pt x="12" y="16"/>
                  </a:cubicBezTo>
                  <a:lnTo>
                    <a:pt x="120" y="16"/>
                  </a:lnTo>
                  <a:cubicBezTo>
                    <a:pt x="131" y="16"/>
                    <a:pt x="131" y="4"/>
                    <a:pt x="120" y="4"/>
                  </a:cubicBezTo>
                  <a:lnTo>
                    <a:pt x="12" y="4"/>
                  </a:lnTo>
                  <a:cubicBezTo>
                    <a:pt x="10" y="2"/>
                    <a:pt x="8" y="1"/>
                    <a:pt x="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15251;p52">
              <a:extLst>
                <a:ext uri="{FF2B5EF4-FFF2-40B4-BE49-F238E27FC236}">
                  <a16:creationId xmlns:a16="http://schemas.microsoft.com/office/drawing/2014/main" id="{C6FB7E21-CD52-4ED5-A4D1-FCAB757D4A3B}"/>
                </a:ext>
              </a:extLst>
            </p:cNvPr>
            <p:cNvSpPr/>
            <p:nvPr/>
          </p:nvSpPr>
          <p:spPr>
            <a:xfrm>
              <a:off x="3592100" y="2334175"/>
              <a:ext cx="18025" cy="6750"/>
            </a:xfrm>
            <a:custGeom>
              <a:avLst/>
              <a:gdLst/>
              <a:ahLst/>
              <a:cxnLst/>
              <a:rect l="l" t="t" r="r" b="b"/>
              <a:pathLst>
                <a:path w="721" h="270" extrusionOk="0">
                  <a:moveTo>
                    <a:pt x="681" y="1"/>
                  </a:moveTo>
                  <a:cubicBezTo>
                    <a:pt x="677" y="1"/>
                    <a:pt x="672" y="3"/>
                    <a:pt x="667" y="7"/>
                  </a:cubicBezTo>
                  <a:cubicBezTo>
                    <a:pt x="477" y="43"/>
                    <a:pt x="298" y="126"/>
                    <a:pt x="84" y="126"/>
                  </a:cubicBezTo>
                  <a:cubicBezTo>
                    <a:pt x="1" y="126"/>
                    <a:pt x="1" y="269"/>
                    <a:pt x="84" y="269"/>
                  </a:cubicBezTo>
                  <a:cubicBezTo>
                    <a:pt x="310" y="269"/>
                    <a:pt x="536" y="210"/>
                    <a:pt x="691" y="67"/>
                  </a:cubicBezTo>
                  <a:cubicBezTo>
                    <a:pt x="720" y="38"/>
                    <a:pt x="702" y="1"/>
                    <a:pt x="68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15252;p52">
              <a:extLst>
                <a:ext uri="{FF2B5EF4-FFF2-40B4-BE49-F238E27FC236}">
                  <a16:creationId xmlns:a16="http://schemas.microsoft.com/office/drawing/2014/main" id="{4D505612-7887-4645-A0BC-AA457CD702ED}"/>
                </a:ext>
              </a:extLst>
            </p:cNvPr>
            <p:cNvSpPr/>
            <p:nvPr/>
          </p:nvSpPr>
          <p:spPr>
            <a:xfrm>
              <a:off x="3581100" y="2307475"/>
              <a:ext cx="7775" cy="3075"/>
            </a:xfrm>
            <a:custGeom>
              <a:avLst/>
              <a:gdLst/>
              <a:ahLst/>
              <a:cxnLst/>
              <a:rect l="l" t="t" r="r" b="b"/>
              <a:pathLst>
                <a:path w="311" h="123" extrusionOk="0">
                  <a:moveTo>
                    <a:pt x="279" y="1"/>
                  </a:moveTo>
                  <a:cubicBezTo>
                    <a:pt x="273" y="1"/>
                    <a:pt x="266" y="5"/>
                    <a:pt x="262" y="16"/>
                  </a:cubicBezTo>
                  <a:cubicBezTo>
                    <a:pt x="203" y="63"/>
                    <a:pt x="119" y="63"/>
                    <a:pt x="60" y="63"/>
                  </a:cubicBezTo>
                  <a:cubicBezTo>
                    <a:pt x="52" y="60"/>
                    <a:pt x="46" y="59"/>
                    <a:pt x="40" y="59"/>
                  </a:cubicBezTo>
                  <a:cubicBezTo>
                    <a:pt x="1" y="59"/>
                    <a:pt x="6" y="123"/>
                    <a:pt x="48" y="123"/>
                  </a:cubicBezTo>
                  <a:cubicBezTo>
                    <a:pt x="143" y="123"/>
                    <a:pt x="214" y="99"/>
                    <a:pt x="286" y="39"/>
                  </a:cubicBezTo>
                  <a:cubicBezTo>
                    <a:pt x="311" y="23"/>
                    <a:pt x="295" y="1"/>
                    <a:pt x="2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15253;p52">
              <a:extLst>
                <a:ext uri="{FF2B5EF4-FFF2-40B4-BE49-F238E27FC236}">
                  <a16:creationId xmlns:a16="http://schemas.microsoft.com/office/drawing/2014/main" id="{413F8DB7-C538-40C2-BE40-02F900CCCF1D}"/>
                </a:ext>
              </a:extLst>
            </p:cNvPr>
            <p:cNvSpPr/>
            <p:nvPr/>
          </p:nvSpPr>
          <p:spPr>
            <a:xfrm>
              <a:off x="3573225" y="2284125"/>
              <a:ext cx="11450" cy="4200"/>
            </a:xfrm>
            <a:custGeom>
              <a:avLst/>
              <a:gdLst/>
              <a:ahLst/>
              <a:cxnLst/>
              <a:rect l="l" t="t" r="r" b="b"/>
              <a:pathLst>
                <a:path w="458" h="168" extrusionOk="0">
                  <a:moveTo>
                    <a:pt x="288" y="1"/>
                  </a:moveTo>
                  <a:cubicBezTo>
                    <a:pt x="214" y="1"/>
                    <a:pt x="139" y="19"/>
                    <a:pt x="65" y="57"/>
                  </a:cubicBezTo>
                  <a:cubicBezTo>
                    <a:pt x="1" y="78"/>
                    <a:pt x="43" y="167"/>
                    <a:pt x="104" y="167"/>
                  </a:cubicBezTo>
                  <a:cubicBezTo>
                    <a:pt x="111" y="167"/>
                    <a:pt x="118" y="166"/>
                    <a:pt x="125" y="164"/>
                  </a:cubicBezTo>
                  <a:cubicBezTo>
                    <a:pt x="220" y="116"/>
                    <a:pt x="339" y="116"/>
                    <a:pt x="422" y="81"/>
                  </a:cubicBezTo>
                  <a:cubicBezTo>
                    <a:pt x="458" y="69"/>
                    <a:pt x="458" y="21"/>
                    <a:pt x="422" y="21"/>
                  </a:cubicBezTo>
                  <a:cubicBezTo>
                    <a:pt x="378" y="8"/>
                    <a:pt x="333" y="1"/>
                    <a:pt x="28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15254;p52">
              <a:extLst>
                <a:ext uri="{FF2B5EF4-FFF2-40B4-BE49-F238E27FC236}">
                  <a16:creationId xmlns:a16="http://schemas.microsoft.com/office/drawing/2014/main" id="{D9219F29-88B9-48F5-9241-4C52C692FE39}"/>
                </a:ext>
              </a:extLst>
            </p:cNvPr>
            <p:cNvSpPr/>
            <p:nvPr/>
          </p:nvSpPr>
          <p:spPr>
            <a:xfrm>
              <a:off x="3570450" y="2208500"/>
              <a:ext cx="10375" cy="5550"/>
            </a:xfrm>
            <a:custGeom>
              <a:avLst/>
              <a:gdLst/>
              <a:ahLst/>
              <a:cxnLst/>
              <a:rect l="l" t="t" r="r" b="b"/>
              <a:pathLst>
                <a:path w="415" h="222" extrusionOk="0">
                  <a:moveTo>
                    <a:pt x="213" y="0"/>
                  </a:moveTo>
                  <a:cubicBezTo>
                    <a:pt x="190" y="0"/>
                    <a:pt x="169" y="3"/>
                    <a:pt x="152" y="10"/>
                  </a:cubicBezTo>
                  <a:lnTo>
                    <a:pt x="57" y="58"/>
                  </a:lnTo>
                  <a:cubicBezTo>
                    <a:pt x="45" y="69"/>
                    <a:pt x="33" y="69"/>
                    <a:pt x="33" y="93"/>
                  </a:cubicBezTo>
                  <a:cubicBezTo>
                    <a:pt x="9" y="117"/>
                    <a:pt x="9" y="129"/>
                    <a:pt x="9" y="165"/>
                  </a:cubicBezTo>
                  <a:cubicBezTo>
                    <a:pt x="1" y="200"/>
                    <a:pt x="24" y="222"/>
                    <a:pt x="46" y="222"/>
                  </a:cubicBezTo>
                  <a:cubicBezTo>
                    <a:pt x="54" y="222"/>
                    <a:pt x="63" y="219"/>
                    <a:pt x="69" y="212"/>
                  </a:cubicBezTo>
                  <a:cubicBezTo>
                    <a:pt x="93" y="188"/>
                    <a:pt x="117" y="177"/>
                    <a:pt x="128" y="177"/>
                  </a:cubicBezTo>
                  <a:cubicBezTo>
                    <a:pt x="164" y="165"/>
                    <a:pt x="176" y="165"/>
                    <a:pt x="212" y="165"/>
                  </a:cubicBezTo>
                  <a:cubicBezTo>
                    <a:pt x="271" y="141"/>
                    <a:pt x="331" y="129"/>
                    <a:pt x="390" y="105"/>
                  </a:cubicBezTo>
                  <a:cubicBezTo>
                    <a:pt x="414" y="93"/>
                    <a:pt x="414" y="58"/>
                    <a:pt x="390" y="46"/>
                  </a:cubicBezTo>
                  <a:cubicBezTo>
                    <a:pt x="347" y="20"/>
                    <a:pt x="274" y="0"/>
                    <a:pt x="2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15255;p52">
              <a:extLst>
                <a:ext uri="{FF2B5EF4-FFF2-40B4-BE49-F238E27FC236}">
                  <a16:creationId xmlns:a16="http://schemas.microsoft.com/office/drawing/2014/main" id="{E3416601-65B9-4067-AD53-3084ED80319A}"/>
                </a:ext>
              </a:extLst>
            </p:cNvPr>
            <p:cNvSpPr/>
            <p:nvPr/>
          </p:nvSpPr>
          <p:spPr>
            <a:xfrm>
              <a:off x="3588275" y="2199075"/>
              <a:ext cx="11600" cy="6625"/>
            </a:xfrm>
            <a:custGeom>
              <a:avLst/>
              <a:gdLst/>
              <a:ahLst/>
              <a:cxnLst/>
              <a:rect l="l" t="t" r="r" b="b"/>
              <a:pathLst>
                <a:path w="464" h="265" extrusionOk="0">
                  <a:moveTo>
                    <a:pt x="374" y="1"/>
                  </a:moveTo>
                  <a:cubicBezTo>
                    <a:pt x="366" y="1"/>
                    <a:pt x="360" y="2"/>
                    <a:pt x="356" y="6"/>
                  </a:cubicBezTo>
                  <a:cubicBezTo>
                    <a:pt x="273" y="30"/>
                    <a:pt x="177" y="65"/>
                    <a:pt x="94" y="113"/>
                  </a:cubicBezTo>
                  <a:cubicBezTo>
                    <a:pt x="0" y="134"/>
                    <a:pt x="53" y="264"/>
                    <a:pt x="139" y="264"/>
                  </a:cubicBezTo>
                  <a:cubicBezTo>
                    <a:pt x="151" y="264"/>
                    <a:pt x="164" y="262"/>
                    <a:pt x="177" y="256"/>
                  </a:cubicBezTo>
                  <a:cubicBezTo>
                    <a:pt x="249" y="208"/>
                    <a:pt x="344" y="196"/>
                    <a:pt x="416" y="149"/>
                  </a:cubicBezTo>
                  <a:cubicBezTo>
                    <a:pt x="451" y="137"/>
                    <a:pt x="463" y="113"/>
                    <a:pt x="463" y="77"/>
                  </a:cubicBezTo>
                  <a:cubicBezTo>
                    <a:pt x="463" y="54"/>
                    <a:pt x="463" y="30"/>
                    <a:pt x="427" y="18"/>
                  </a:cubicBezTo>
                  <a:cubicBezTo>
                    <a:pt x="419" y="9"/>
                    <a:pt x="393" y="1"/>
                    <a:pt x="37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15256;p52">
              <a:extLst>
                <a:ext uri="{FF2B5EF4-FFF2-40B4-BE49-F238E27FC236}">
                  <a16:creationId xmlns:a16="http://schemas.microsoft.com/office/drawing/2014/main" id="{B7AC136C-7287-494F-9737-60604E229BC9}"/>
                </a:ext>
              </a:extLst>
            </p:cNvPr>
            <p:cNvSpPr/>
            <p:nvPr/>
          </p:nvSpPr>
          <p:spPr>
            <a:xfrm>
              <a:off x="3578875" y="2170500"/>
              <a:ext cx="12550" cy="5025"/>
            </a:xfrm>
            <a:custGeom>
              <a:avLst/>
              <a:gdLst/>
              <a:ahLst/>
              <a:cxnLst/>
              <a:rect l="l" t="t" r="r" b="b"/>
              <a:pathLst>
                <a:path w="502" h="201" extrusionOk="0">
                  <a:moveTo>
                    <a:pt x="463" y="0"/>
                  </a:moveTo>
                  <a:cubicBezTo>
                    <a:pt x="458" y="0"/>
                    <a:pt x="452" y="2"/>
                    <a:pt x="446" y="6"/>
                  </a:cubicBezTo>
                  <a:cubicBezTo>
                    <a:pt x="315" y="18"/>
                    <a:pt x="172" y="42"/>
                    <a:pt x="53" y="89"/>
                  </a:cubicBezTo>
                  <a:cubicBezTo>
                    <a:pt x="0" y="121"/>
                    <a:pt x="42" y="200"/>
                    <a:pt x="94" y="200"/>
                  </a:cubicBezTo>
                  <a:cubicBezTo>
                    <a:pt x="100" y="200"/>
                    <a:pt x="106" y="199"/>
                    <a:pt x="113" y="196"/>
                  </a:cubicBezTo>
                  <a:cubicBezTo>
                    <a:pt x="232" y="137"/>
                    <a:pt x="375" y="149"/>
                    <a:pt x="482" y="65"/>
                  </a:cubicBezTo>
                  <a:cubicBezTo>
                    <a:pt x="502" y="45"/>
                    <a:pt x="488" y="0"/>
                    <a:pt x="46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15257;p52">
              <a:extLst>
                <a:ext uri="{FF2B5EF4-FFF2-40B4-BE49-F238E27FC236}">
                  <a16:creationId xmlns:a16="http://schemas.microsoft.com/office/drawing/2014/main" id="{3C60E3FC-ACD8-4313-A857-45F52B4B2120}"/>
                </a:ext>
              </a:extLst>
            </p:cNvPr>
            <p:cNvSpPr/>
            <p:nvPr/>
          </p:nvSpPr>
          <p:spPr>
            <a:xfrm>
              <a:off x="3591225" y="2136200"/>
              <a:ext cx="4775" cy="525"/>
            </a:xfrm>
            <a:custGeom>
              <a:avLst/>
              <a:gdLst/>
              <a:ahLst/>
              <a:cxnLst/>
              <a:rect l="l" t="t" r="r" b="b"/>
              <a:pathLst>
                <a:path w="191" h="21" extrusionOk="0">
                  <a:moveTo>
                    <a:pt x="5" y="0"/>
                  </a:moveTo>
                  <a:lnTo>
                    <a:pt x="5" y="0"/>
                  </a:lnTo>
                  <a:cubicBezTo>
                    <a:pt x="1" y="0"/>
                    <a:pt x="3" y="21"/>
                    <a:pt x="12" y="21"/>
                  </a:cubicBezTo>
                  <a:lnTo>
                    <a:pt x="179" y="21"/>
                  </a:lnTo>
                  <a:cubicBezTo>
                    <a:pt x="190" y="21"/>
                    <a:pt x="190" y="9"/>
                    <a:pt x="179" y="9"/>
                  </a:cubicBezTo>
                  <a:lnTo>
                    <a:pt x="12" y="9"/>
                  </a:lnTo>
                  <a:cubicBezTo>
                    <a:pt x="9" y="3"/>
                    <a:pt x="7" y="0"/>
                    <a:pt x="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15258;p52">
              <a:extLst>
                <a:ext uri="{FF2B5EF4-FFF2-40B4-BE49-F238E27FC236}">
                  <a16:creationId xmlns:a16="http://schemas.microsoft.com/office/drawing/2014/main" id="{98C5FB7E-7B7C-467C-B387-793407B7CF5F}"/>
                </a:ext>
              </a:extLst>
            </p:cNvPr>
            <p:cNvSpPr/>
            <p:nvPr/>
          </p:nvSpPr>
          <p:spPr>
            <a:xfrm>
              <a:off x="3610750" y="2091150"/>
              <a:ext cx="18575" cy="5175"/>
            </a:xfrm>
            <a:custGeom>
              <a:avLst/>
              <a:gdLst/>
              <a:ahLst/>
              <a:cxnLst/>
              <a:rect l="l" t="t" r="r" b="b"/>
              <a:pathLst>
                <a:path w="743" h="207" extrusionOk="0">
                  <a:moveTo>
                    <a:pt x="695" y="1"/>
                  </a:moveTo>
                  <a:cubicBezTo>
                    <a:pt x="481" y="25"/>
                    <a:pt x="290" y="37"/>
                    <a:pt x="88" y="84"/>
                  </a:cubicBezTo>
                  <a:cubicBezTo>
                    <a:pt x="1" y="95"/>
                    <a:pt x="34" y="206"/>
                    <a:pt x="95" y="206"/>
                  </a:cubicBezTo>
                  <a:cubicBezTo>
                    <a:pt x="100" y="206"/>
                    <a:pt x="106" y="205"/>
                    <a:pt x="112" y="203"/>
                  </a:cubicBezTo>
                  <a:cubicBezTo>
                    <a:pt x="302" y="156"/>
                    <a:pt x="529" y="156"/>
                    <a:pt x="707" y="60"/>
                  </a:cubicBezTo>
                  <a:cubicBezTo>
                    <a:pt x="743" y="49"/>
                    <a:pt x="719" y="1"/>
                    <a:pt x="69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15259;p52">
              <a:extLst>
                <a:ext uri="{FF2B5EF4-FFF2-40B4-BE49-F238E27FC236}">
                  <a16:creationId xmlns:a16="http://schemas.microsoft.com/office/drawing/2014/main" id="{7DD5027A-C416-4D4F-91CF-B7A7752B30D0}"/>
                </a:ext>
              </a:extLst>
            </p:cNvPr>
            <p:cNvSpPr/>
            <p:nvPr/>
          </p:nvSpPr>
          <p:spPr>
            <a:xfrm>
              <a:off x="3652525" y="2080425"/>
              <a:ext cx="22350" cy="6300"/>
            </a:xfrm>
            <a:custGeom>
              <a:avLst/>
              <a:gdLst/>
              <a:ahLst/>
              <a:cxnLst/>
              <a:rect l="l" t="t" r="r" b="b"/>
              <a:pathLst>
                <a:path w="894" h="252" extrusionOk="0">
                  <a:moveTo>
                    <a:pt x="817" y="0"/>
                  </a:moveTo>
                  <a:cubicBezTo>
                    <a:pt x="569" y="0"/>
                    <a:pt x="322" y="100"/>
                    <a:pt x="96" y="156"/>
                  </a:cubicBezTo>
                  <a:cubicBezTo>
                    <a:pt x="1" y="156"/>
                    <a:pt x="36" y="251"/>
                    <a:pt x="108" y="251"/>
                  </a:cubicBezTo>
                  <a:cubicBezTo>
                    <a:pt x="346" y="216"/>
                    <a:pt x="644" y="180"/>
                    <a:pt x="870" y="73"/>
                  </a:cubicBezTo>
                  <a:cubicBezTo>
                    <a:pt x="894" y="61"/>
                    <a:pt x="882" y="1"/>
                    <a:pt x="858" y="1"/>
                  </a:cubicBezTo>
                  <a:cubicBezTo>
                    <a:pt x="844" y="1"/>
                    <a:pt x="831" y="0"/>
                    <a:pt x="8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15260;p52">
              <a:extLst>
                <a:ext uri="{FF2B5EF4-FFF2-40B4-BE49-F238E27FC236}">
                  <a16:creationId xmlns:a16="http://schemas.microsoft.com/office/drawing/2014/main" id="{132749D2-9B51-41FA-A92D-F2FAC187E0D3}"/>
                </a:ext>
              </a:extLst>
            </p:cNvPr>
            <p:cNvSpPr/>
            <p:nvPr/>
          </p:nvSpPr>
          <p:spPr>
            <a:xfrm>
              <a:off x="3679200" y="2055150"/>
              <a:ext cx="34375" cy="7825"/>
            </a:xfrm>
            <a:custGeom>
              <a:avLst/>
              <a:gdLst/>
              <a:ahLst/>
              <a:cxnLst/>
              <a:rect l="l" t="t" r="r" b="b"/>
              <a:pathLst>
                <a:path w="1375" h="313" extrusionOk="0">
                  <a:moveTo>
                    <a:pt x="1339" y="0"/>
                  </a:moveTo>
                  <a:cubicBezTo>
                    <a:pt x="922" y="36"/>
                    <a:pt x="481" y="96"/>
                    <a:pt x="89" y="179"/>
                  </a:cubicBezTo>
                  <a:cubicBezTo>
                    <a:pt x="1" y="190"/>
                    <a:pt x="24" y="313"/>
                    <a:pt x="94" y="313"/>
                  </a:cubicBezTo>
                  <a:cubicBezTo>
                    <a:pt x="100" y="313"/>
                    <a:pt x="106" y="312"/>
                    <a:pt x="112" y="310"/>
                  </a:cubicBezTo>
                  <a:cubicBezTo>
                    <a:pt x="517" y="226"/>
                    <a:pt x="981" y="238"/>
                    <a:pt x="1351" y="60"/>
                  </a:cubicBezTo>
                  <a:cubicBezTo>
                    <a:pt x="1374" y="48"/>
                    <a:pt x="1362" y="0"/>
                    <a:pt x="133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15261;p52">
              <a:extLst>
                <a:ext uri="{FF2B5EF4-FFF2-40B4-BE49-F238E27FC236}">
                  <a16:creationId xmlns:a16="http://schemas.microsoft.com/office/drawing/2014/main" id="{48375753-0F5A-4032-82C6-0B29966A339D}"/>
                </a:ext>
              </a:extLst>
            </p:cNvPr>
            <p:cNvSpPr/>
            <p:nvPr/>
          </p:nvSpPr>
          <p:spPr>
            <a:xfrm>
              <a:off x="3702925" y="2036500"/>
              <a:ext cx="19425" cy="4500"/>
            </a:xfrm>
            <a:custGeom>
              <a:avLst/>
              <a:gdLst/>
              <a:ahLst/>
              <a:cxnLst/>
              <a:rect l="l" t="t" r="r" b="b"/>
              <a:pathLst>
                <a:path w="777" h="180" extrusionOk="0">
                  <a:moveTo>
                    <a:pt x="757" y="0"/>
                  </a:moveTo>
                  <a:cubicBezTo>
                    <a:pt x="753" y="0"/>
                    <a:pt x="750" y="2"/>
                    <a:pt x="747" y="8"/>
                  </a:cubicBezTo>
                  <a:cubicBezTo>
                    <a:pt x="593" y="68"/>
                    <a:pt x="427" y="116"/>
                    <a:pt x="261" y="116"/>
                  </a:cubicBezTo>
                  <a:cubicBezTo>
                    <a:pt x="197" y="116"/>
                    <a:pt x="132" y="108"/>
                    <a:pt x="68" y="91"/>
                  </a:cubicBezTo>
                  <a:cubicBezTo>
                    <a:pt x="64" y="91"/>
                    <a:pt x="59" y="90"/>
                    <a:pt x="55" y="90"/>
                  </a:cubicBezTo>
                  <a:cubicBezTo>
                    <a:pt x="7" y="90"/>
                    <a:pt x="0" y="152"/>
                    <a:pt x="44" y="163"/>
                  </a:cubicBezTo>
                  <a:cubicBezTo>
                    <a:pt x="103" y="174"/>
                    <a:pt x="161" y="179"/>
                    <a:pt x="218" y="179"/>
                  </a:cubicBezTo>
                  <a:cubicBezTo>
                    <a:pt x="405" y="179"/>
                    <a:pt x="586" y="123"/>
                    <a:pt x="759" y="32"/>
                  </a:cubicBezTo>
                  <a:cubicBezTo>
                    <a:pt x="777" y="23"/>
                    <a:pt x="767" y="0"/>
                    <a:pt x="75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15262;p52">
              <a:extLst>
                <a:ext uri="{FF2B5EF4-FFF2-40B4-BE49-F238E27FC236}">
                  <a16:creationId xmlns:a16="http://schemas.microsoft.com/office/drawing/2014/main" id="{B4627039-01D7-45F8-BDC5-2ED518FAA704}"/>
                </a:ext>
              </a:extLst>
            </p:cNvPr>
            <p:cNvSpPr/>
            <p:nvPr/>
          </p:nvSpPr>
          <p:spPr>
            <a:xfrm>
              <a:off x="3692700" y="2003950"/>
              <a:ext cx="25325" cy="4050"/>
            </a:xfrm>
            <a:custGeom>
              <a:avLst/>
              <a:gdLst/>
              <a:ahLst/>
              <a:cxnLst/>
              <a:rect l="l" t="t" r="r" b="b"/>
              <a:pathLst>
                <a:path w="1013" h="162" extrusionOk="0">
                  <a:moveTo>
                    <a:pt x="653" y="1"/>
                  </a:moveTo>
                  <a:cubicBezTo>
                    <a:pt x="467" y="1"/>
                    <a:pt x="275" y="24"/>
                    <a:pt x="96" y="24"/>
                  </a:cubicBezTo>
                  <a:cubicBezTo>
                    <a:pt x="1" y="24"/>
                    <a:pt x="1" y="143"/>
                    <a:pt x="96" y="143"/>
                  </a:cubicBezTo>
                  <a:cubicBezTo>
                    <a:pt x="272" y="143"/>
                    <a:pt x="457" y="161"/>
                    <a:pt x="640" y="161"/>
                  </a:cubicBezTo>
                  <a:cubicBezTo>
                    <a:pt x="754" y="161"/>
                    <a:pt x="867" y="154"/>
                    <a:pt x="977" y="131"/>
                  </a:cubicBezTo>
                  <a:cubicBezTo>
                    <a:pt x="1013" y="108"/>
                    <a:pt x="1013" y="48"/>
                    <a:pt x="977" y="36"/>
                  </a:cubicBezTo>
                  <a:cubicBezTo>
                    <a:pt x="875" y="9"/>
                    <a:pt x="765" y="1"/>
                    <a:pt x="65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15263;p52">
              <a:extLst>
                <a:ext uri="{FF2B5EF4-FFF2-40B4-BE49-F238E27FC236}">
                  <a16:creationId xmlns:a16="http://schemas.microsoft.com/office/drawing/2014/main" id="{72E30DD6-D8F7-4E23-B91D-8FD34500BEA2}"/>
                </a:ext>
              </a:extLst>
            </p:cNvPr>
            <p:cNvSpPr/>
            <p:nvPr/>
          </p:nvSpPr>
          <p:spPr>
            <a:xfrm>
              <a:off x="3720550" y="2373050"/>
              <a:ext cx="18625" cy="5450"/>
            </a:xfrm>
            <a:custGeom>
              <a:avLst/>
              <a:gdLst/>
              <a:ahLst/>
              <a:cxnLst/>
              <a:rect l="l" t="t" r="r" b="b"/>
              <a:pathLst>
                <a:path w="745" h="218" extrusionOk="0">
                  <a:moveTo>
                    <a:pt x="685" y="0"/>
                  </a:moveTo>
                  <a:cubicBezTo>
                    <a:pt x="482" y="24"/>
                    <a:pt x="292" y="24"/>
                    <a:pt x="78" y="72"/>
                  </a:cubicBezTo>
                  <a:cubicBezTo>
                    <a:pt x="1" y="94"/>
                    <a:pt x="35" y="217"/>
                    <a:pt x="107" y="217"/>
                  </a:cubicBezTo>
                  <a:cubicBezTo>
                    <a:pt x="113" y="217"/>
                    <a:pt x="119" y="216"/>
                    <a:pt x="125" y="214"/>
                  </a:cubicBezTo>
                  <a:cubicBezTo>
                    <a:pt x="316" y="179"/>
                    <a:pt x="518" y="143"/>
                    <a:pt x="709" y="83"/>
                  </a:cubicBezTo>
                  <a:cubicBezTo>
                    <a:pt x="744" y="72"/>
                    <a:pt x="744" y="0"/>
                    <a:pt x="68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15264;p52">
              <a:extLst>
                <a:ext uri="{FF2B5EF4-FFF2-40B4-BE49-F238E27FC236}">
                  <a16:creationId xmlns:a16="http://schemas.microsoft.com/office/drawing/2014/main" id="{1082A792-49DD-44C2-A98B-AD283BBC20DB}"/>
                </a:ext>
              </a:extLst>
            </p:cNvPr>
            <p:cNvSpPr/>
            <p:nvPr/>
          </p:nvSpPr>
          <p:spPr>
            <a:xfrm>
              <a:off x="3639125" y="2327200"/>
              <a:ext cx="19975" cy="4200"/>
            </a:xfrm>
            <a:custGeom>
              <a:avLst/>
              <a:gdLst/>
              <a:ahLst/>
              <a:cxnLst/>
              <a:rect l="l" t="t" r="r" b="b"/>
              <a:pathLst>
                <a:path w="799" h="168" extrusionOk="0">
                  <a:moveTo>
                    <a:pt x="739" y="1"/>
                  </a:moveTo>
                  <a:cubicBezTo>
                    <a:pt x="525" y="12"/>
                    <a:pt x="298" y="48"/>
                    <a:pt x="96" y="48"/>
                  </a:cubicBezTo>
                  <a:cubicBezTo>
                    <a:pt x="1" y="48"/>
                    <a:pt x="1" y="167"/>
                    <a:pt x="96" y="167"/>
                  </a:cubicBezTo>
                  <a:cubicBezTo>
                    <a:pt x="141" y="167"/>
                    <a:pt x="186" y="168"/>
                    <a:pt x="230" y="168"/>
                  </a:cubicBezTo>
                  <a:cubicBezTo>
                    <a:pt x="408" y="168"/>
                    <a:pt x="579" y="160"/>
                    <a:pt x="751" y="84"/>
                  </a:cubicBezTo>
                  <a:cubicBezTo>
                    <a:pt x="799" y="72"/>
                    <a:pt x="799" y="1"/>
                    <a:pt x="73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15265;p52">
              <a:extLst>
                <a:ext uri="{FF2B5EF4-FFF2-40B4-BE49-F238E27FC236}">
                  <a16:creationId xmlns:a16="http://schemas.microsoft.com/office/drawing/2014/main" id="{D628BB1C-C418-4867-A621-709085E77728}"/>
                </a:ext>
              </a:extLst>
            </p:cNvPr>
            <p:cNvSpPr/>
            <p:nvPr/>
          </p:nvSpPr>
          <p:spPr>
            <a:xfrm>
              <a:off x="3657600" y="2298625"/>
              <a:ext cx="1500" cy="325"/>
            </a:xfrm>
            <a:custGeom>
              <a:avLst/>
              <a:gdLst/>
              <a:ahLst/>
              <a:cxnLst/>
              <a:rect l="l" t="t" r="r" b="b"/>
              <a:pathLst>
                <a:path w="60" h="13" extrusionOk="0">
                  <a:moveTo>
                    <a:pt x="60" y="1"/>
                  </a:moveTo>
                  <a:cubicBezTo>
                    <a:pt x="24" y="1"/>
                    <a:pt x="12" y="1"/>
                    <a:pt x="0" y="12"/>
                  </a:cubicBezTo>
                  <a:lnTo>
                    <a:pt x="60" y="12"/>
                  </a:lnTo>
                  <a:lnTo>
                    <a:pt x="60" y="1"/>
                  </a:ln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15266;p52">
              <a:extLst>
                <a:ext uri="{FF2B5EF4-FFF2-40B4-BE49-F238E27FC236}">
                  <a16:creationId xmlns:a16="http://schemas.microsoft.com/office/drawing/2014/main" id="{9D7A5F59-9E1B-4804-97EF-B048452B3722}"/>
                </a:ext>
              </a:extLst>
            </p:cNvPr>
            <p:cNvSpPr/>
            <p:nvPr/>
          </p:nvSpPr>
          <p:spPr>
            <a:xfrm>
              <a:off x="3790350" y="2380475"/>
              <a:ext cx="19950" cy="1825"/>
            </a:xfrm>
            <a:custGeom>
              <a:avLst/>
              <a:gdLst/>
              <a:ahLst/>
              <a:cxnLst/>
              <a:rect l="l" t="t" r="r" b="b"/>
              <a:pathLst>
                <a:path w="798" h="73" extrusionOk="0">
                  <a:moveTo>
                    <a:pt x="798" y="1"/>
                  </a:moveTo>
                  <a:cubicBezTo>
                    <a:pt x="536" y="13"/>
                    <a:pt x="262" y="13"/>
                    <a:pt x="0" y="72"/>
                  </a:cubicBezTo>
                  <a:cubicBezTo>
                    <a:pt x="262" y="25"/>
                    <a:pt x="536" y="13"/>
                    <a:pt x="798" y="13"/>
                  </a:cubicBezTo>
                  <a:lnTo>
                    <a:pt x="798" y="1"/>
                  </a:ln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15267;p52">
              <a:extLst>
                <a:ext uri="{FF2B5EF4-FFF2-40B4-BE49-F238E27FC236}">
                  <a16:creationId xmlns:a16="http://schemas.microsoft.com/office/drawing/2014/main" id="{39E75D6B-63AE-4CD1-AD88-AF1700FEFFD6}"/>
                </a:ext>
              </a:extLst>
            </p:cNvPr>
            <p:cNvSpPr/>
            <p:nvPr/>
          </p:nvSpPr>
          <p:spPr>
            <a:xfrm>
              <a:off x="3806425" y="2378675"/>
              <a:ext cx="25625" cy="4475"/>
            </a:xfrm>
            <a:custGeom>
              <a:avLst/>
              <a:gdLst/>
              <a:ahLst/>
              <a:cxnLst/>
              <a:rect l="l" t="t" r="r" b="b"/>
              <a:pathLst>
                <a:path w="1025" h="179" extrusionOk="0">
                  <a:moveTo>
                    <a:pt x="400" y="1"/>
                  </a:moveTo>
                  <a:cubicBezTo>
                    <a:pt x="308" y="1"/>
                    <a:pt x="215" y="6"/>
                    <a:pt x="119" y="13"/>
                  </a:cubicBezTo>
                  <a:cubicBezTo>
                    <a:pt x="111" y="12"/>
                    <a:pt x="104" y="11"/>
                    <a:pt x="97" y="11"/>
                  </a:cubicBezTo>
                  <a:cubicBezTo>
                    <a:pt x="1" y="11"/>
                    <a:pt x="8" y="157"/>
                    <a:pt x="119" y="168"/>
                  </a:cubicBezTo>
                  <a:cubicBezTo>
                    <a:pt x="302" y="168"/>
                    <a:pt x="490" y="179"/>
                    <a:pt x="683" y="179"/>
                  </a:cubicBezTo>
                  <a:cubicBezTo>
                    <a:pt x="779" y="179"/>
                    <a:pt x="877" y="176"/>
                    <a:pt x="976" y="168"/>
                  </a:cubicBezTo>
                  <a:cubicBezTo>
                    <a:pt x="1012" y="168"/>
                    <a:pt x="1024" y="132"/>
                    <a:pt x="988" y="108"/>
                  </a:cubicBezTo>
                  <a:cubicBezTo>
                    <a:pt x="799" y="26"/>
                    <a:pt x="604" y="1"/>
                    <a:pt x="40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15268;p52">
              <a:extLst>
                <a:ext uri="{FF2B5EF4-FFF2-40B4-BE49-F238E27FC236}">
                  <a16:creationId xmlns:a16="http://schemas.microsoft.com/office/drawing/2014/main" id="{2AFFA1A0-611B-420E-A8DC-F56B4DACFF7F}"/>
                </a:ext>
              </a:extLst>
            </p:cNvPr>
            <p:cNvSpPr/>
            <p:nvPr/>
          </p:nvSpPr>
          <p:spPr>
            <a:xfrm>
              <a:off x="3816825" y="2386350"/>
              <a:ext cx="21175" cy="7550"/>
            </a:xfrm>
            <a:custGeom>
              <a:avLst/>
              <a:gdLst/>
              <a:ahLst/>
              <a:cxnLst/>
              <a:rect l="l" t="t" r="r" b="b"/>
              <a:pathLst>
                <a:path w="847" h="302" extrusionOk="0">
                  <a:moveTo>
                    <a:pt x="690" y="0"/>
                  </a:moveTo>
                  <a:cubicBezTo>
                    <a:pt x="624" y="0"/>
                    <a:pt x="562" y="20"/>
                    <a:pt x="489" y="28"/>
                  </a:cubicBezTo>
                  <a:cubicBezTo>
                    <a:pt x="370" y="63"/>
                    <a:pt x="251" y="75"/>
                    <a:pt x="120" y="87"/>
                  </a:cubicBezTo>
                  <a:cubicBezTo>
                    <a:pt x="1" y="123"/>
                    <a:pt x="1" y="302"/>
                    <a:pt x="132" y="302"/>
                  </a:cubicBezTo>
                  <a:cubicBezTo>
                    <a:pt x="334" y="302"/>
                    <a:pt x="668" y="302"/>
                    <a:pt x="810" y="135"/>
                  </a:cubicBezTo>
                  <a:cubicBezTo>
                    <a:pt x="846" y="99"/>
                    <a:pt x="834" y="28"/>
                    <a:pt x="787" y="16"/>
                  </a:cubicBezTo>
                  <a:cubicBezTo>
                    <a:pt x="753" y="4"/>
                    <a:pt x="721" y="0"/>
                    <a:pt x="6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15269;p52">
              <a:extLst>
                <a:ext uri="{FF2B5EF4-FFF2-40B4-BE49-F238E27FC236}">
                  <a16:creationId xmlns:a16="http://schemas.microsoft.com/office/drawing/2014/main" id="{9DB164B6-8189-4BB7-8971-2E436CA2CBF0}"/>
                </a:ext>
              </a:extLst>
            </p:cNvPr>
            <p:cNvSpPr/>
            <p:nvPr/>
          </p:nvSpPr>
          <p:spPr>
            <a:xfrm>
              <a:off x="3839450" y="2397100"/>
              <a:ext cx="22950" cy="7625"/>
            </a:xfrm>
            <a:custGeom>
              <a:avLst/>
              <a:gdLst/>
              <a:ahLst/>
              <a:cxnLst/>
              <a:rect l="l" t="t" r="r" b="b"/>
              <a:pathLst>
                <a:path w="918" h="305" extrusionOk="0">
                  <a:moveTo>
                    <a:pt x="691" y="1"/>
                  </a:moveTo>
                  <a:cubicBezTo>
                    <a:pt x="505" y="1"/>
                    <a:pt x="308" y="91"/>
                    <a:pt x="132" y="110"/>
                  </a:cubicBezTo>
                  <a:cubicBezTo>
                    <a:pt x="13" y="122"/>
                    <a:pt x="1" y="300"/>
                    <a:pt x="132" y="300"/>
                  </a:cubicBezTo>
                  <a:cubicBezTo>
                    <a:pt x="182" y="303"/>
                    <a:pt x="236" y="305"/>
                    <a:pt x="291" y="305"/>
                  </a:cubicBezTo>
                  <a:cubicBezTo>
                    <a:pt x="500" y="305"/>
                    <a:pt x="731" y="277"/>
                    <a:pt x="882" y="145"/>
                  </a:cubicBezTo>
                  <a:cubicBezTo>
                    <a:pt x="918" y="110"/>
                    <a:pt x="894" y="50"/>
                    <a:pt x="846" y="26"/>
                  </a:cubicBezTo>
                  <a:cubicBezTo>
                    <a:pt x="796" y="8"/>
                    <a:pt x="744" y="1"/>
                    <a:pt x="69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15270;p52">
              <a:extLst>
                <a:ext uri="{FF2B5EF4-FFF2-40B4-BE49-F238E27FC236}">
                  <a16:creationId xmlns:a16="http://schemas.microsoft.com/office/drawing/2014/main" id="{655D7A88-78B5-4C8E-A631-F0E8E1455144}"/>
                </a:ext>
              </a:extLst>
            </p:cNvPr>
            <p:cNvSpPr/>
            <p:nvPr/>
          </p:nvSpPr>
          <p:spPr>
            <a:xfrm>
              <a:off x="3850475" y="2408550"/>
              <a:ext cx="24725" cy="7875"/>
            </a:xfrm>
            <a:custGeom>
              <a:avLst/>
              <a:gdLst/>
              <a:ahLst/>
              <a:cxnLst/>
              <a:rect l="l" t="t" r="r" b="b"/>
              <a:pathLst>
                <a:path w="989" h="315" extrusionOk="0">
                  <a:moveTo>
                    <a:pt x="634" y="1"/>
                  </a:moveTo>
                  <a:cubicBezTo>
                    <a:pt x="474" y="1"/>
                    <a:pt x="306" y="25"/>
                    <a:pt x="155" y="33"/>
                  </a:cubicBezTo>
                  <a:cubicBezTo>
                    <a:pt x="0" y="45"/>
                    <a:pt x="0" y="307"/>
                    <a:pt x="167" y="307"/>
                  </a:cubicBezTo>
                  <a:cubicBezTo>
                    <a:pt x="256" y="307"/>
                    <a:pt x="358" y="314"/>
                    <a:pt x="460" y="314"/>
                  </a:cubicBezTo>
                  <a:cubicBezTo>
                    <a:pt x="644" y="314"/>
                    <a:pt x="830" y="290"/>
                    <a:pt x="953" y="152"/>
                  </a:cubicBezTo>
                  <a:cubicBezTo>
                    <a:pt x="988" y="128"/>
                    <a:pt x="977" y="68"/>
                    <a:pt x="929" y="45"/>
                  </a:cubicBezTo>
                  <a:cubicBezTo>
                    <a:pt x="839" y="12"/>
                    <a:pt x="738" y="1"/>
                    <a:pt x="63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15271;p52">
              <a:extLst>
                <a:ext uri="{FF2B5EF4-FFF2-40B4-BE49-F238E27FC236}">
                  <a16:creationId xmlns:a16="http://schemas.microsoft.com/office/drawing/2014/main" id="{5487C85D-259F-4373-A91B-0A40809B9705}"/>
                </a:ext>
              </a:extLst>
            </p:cNvPr>
            <p:cNvSpPr/>
            <p:nvPr/>
          </p:nvSpPr>
          <p:spPr>
            <a:xfrm>
              <a:off x="3862375" y="2434600"/>
              <a:ext cx="16375" cy="6325"/>
            </a:xfrm>
            <a:custGeom>
              <a:avLst/>
              <a:gdLst/>
              <a:ahLst/>
              <a:cxnLst/>
              <a:rect l="l" t="t" r="r" b="b"/>
              <a:pathLst>
                <a:path w="655" h="253" extrusionOk="0">
                  <a:moveTo>
                    <a:pt x="627" y="1"/>
                  </a:moveTo>
                  <a:cubicBezTo>
                    <a:pt x="625" y="1"/>
                    <a:pt x="622" y="1"/>
                    <a:pt x="620" y="3"/>
                  </a:cubicBezTo>
                  <a:cubicBezTo>
                    <a:pt x="429" y="62"/>
                    <a:pt x="274" y="134"/>
                    <a:pt x="96" y="157"/>
                  </a:cubicBezTo>
                  <a:cubicBezTo>
                    <a:pt x="1" y="157"/>
                    <a:pt x="1" y="253"/>
                    <a:pt x="84" y="253"/>
                  </a:cubicBezTo>
                  <a:cubicBezTo>
                    <a:pt x="274" y="253"/>
                    <a:pt x="512" y="217"/>
                    <a:pt x="643" y="62"/>
                  </a:cubicBezTo>
                  <a:cubicBezTo>
                    <a:pt x="654" y="41"/>
                    <a:pt x="646" y="1"/>
                    <a:pt x="62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15272;p52">
              <a:extLst>
                <a:ext uri="{FF2B5EF4-FFF2-40B4-BE49-F238E27FC236}">
                  <a16:creationId xmlns:a16="http://schemas.microsoft.com/office/drawing/2014/main" id="{2C761924-D9D7-4731-BF13-90E224F560AE}"/>
                </a:ext>
              </a:extLst>
            </p:cNvPr>
            <p:cNvSpPr/>
            <p:nvPr/>
          </p:nvSpPr>
          <p:spPr>
            <a:xfrm>
              <a:off x="3857925" y="2465900"/>
              <a:ext cx="15775" cy="6350"/>
            </a:xfrm>
            <a:custGeom>
              <a:avLst/>
              <a:gdLst/>
              <a:ahLst/>
              <a:cxnLst/>
              <a:rect l="l" t="t" r="r" b="b"/>
              <a:pathLst>
                <a:path w="631" h="254" extrusionOk="0">
                  <a:moveTo>
                    <a:pt x="571" y="1"/>
                  </a:moveTo>
                  <a:cubicBezTo>
                    <a:pt x="433" y="65"/>
                    <a:pt x="284" y="110"/>
                    <a:pt x="143" y="110"/>
                  </a:cubicBezTo>
                  <a:cubicBezTo>
                    <a:pt x="127" y="110"/>
                    <a:pt x="111" y="109"/>
                    <a:pt x="95" y="108"/>
                  </a:cubicBezTo>
                  <a:cubicBezTo>
                    <a:pt x="7" y="119"/>
                    <a:pt x="0" y="253"/>
                    <a:pt x="76" y="253"/>
                  </a:cubicBezTo>
                  <a:cubicBezTo>
                    <a:pt x="82" y="253"/>
                    <a:pt x="88" y="253"/>
                    <a:pt x="95" y="251"/>
                  </a:cubicBezTo>
                  <a:cubicBezTo>
                    <a:pt x="286" y="239"/>
                    <a:pt x="452" y="168"/>
                    <a:pt x="595" y="48"/>
                  </a:cubicBezTo>
                  <a:cubicBezTo>
                    <a:pt x="631" y="37"/>
                    <a:pt x="595" y="1"/>
                    <a:pt x="57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15273;p52">
              <a:extLst>
                <a:ext uri="{FF2B5EF4-FFF2-40B4-BE49-F238E27FC236}">
                  <a16:creationId xmlns:a16="http://schemas.microsoft.com/office/drawing/2014/main" id="{2C89F2B6-11EF-4984-B657-39C89CBD5531}"/>
                </a:ext>
              </a:extLst>
            </p:cNvPr>
            <p:cNvSpPr/>
            <p:nvPr/>
          </p:nvSpPr>
          <p:spPr>
            <a:xfrm>
              <a:off x="3856125" y="2498050"/>
              <a:ext cx="22650" cy="6575"/>
            </a:xfrm>
            <a:custGeom>
              <a:avLst/>
              <a:gdLst/>
              <a:ahLst/>
              <a:cxnLst/>
              <a:rect l="l" t="t" r="r" b="b"/>
              <a:pathLst>
                <a:path w="906" h="263" extrusionOk="0">
                  <a:moveTo>
                    <a:pt x="870" y="1"/>
                  </a:moveTo>
                  <a:cubicBezTo>
                    <a:pt x="620" y="13"/>
                    <a:pt x="405" y="25"/>
                    <a:pt x="167" y="25"/>
                  </a:cubicBezTo>
                  <a:cubicBezTo>
                    <a:pt x="163" y="24"/>
                    <a:pt x="160" y="24"/>
                    <a:pt x="156" y="24"/>
                  </a:cubicBezTo>
                  <a:cubicBezTo>
                    <a:pt x="1" y="24"/>
                    <a:pt x="4" y="263"/>
                    <a:pt x="167" y="263"/>
                  </a:cubicBezTo>
                  <a:cubicBezTo>
                    <a:pt x="429" y="263"/>
                    <a:pt x="691" y="263"/>
                    <a:pt x="893" y="60"/>
                  </a:cubicBezTo>
                  <a:cubicBezTo>
                    <a:pt x="905" y="36"/>
                    <a:pt x="893" y="1"/>
                    <a:pt x="87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15274;p52">
              <a:extLst>
                <a:ext uri="{FF2B5EF4-FFF2-40B4-BE49-F238E27FC236}">
                  <a16:creationId xmlns:a16="http://schemas.microsoft.com/office/drawing/2014/main" id="{B6791E1C-792F-4AC8-9C60-AAF951778E19}"/>
                </a:ext>
              </a:extLst>
            </p:cNvPr>
            <p:cNvSpPr/>
            <p:nvPr/>
          </p:nvSpPr>
          <p:spPr>
            <a:xfrm>
              <a:off x="3893825" y="2489625"/>
              <a:ext cx="16800" cy="7050"/>
            </a:xfrm>
            <a:custGeom>
              <a:avLst/>
              <a:gdLst/>
              <a:ahLst/>
              <a:cxnLst/>
              <a:rect l="l" t="t" r="r" b="b"/>
              <a:pathLst>
                <a:path w="672" h="282" extrusionOk="0">
                  <a:moveTo>
                    <a:pt x="493" y="1"/>
                  </a:moveTo>
                  <a:cubicBezTo>
                    <a:pt x="354" y="1"/>
                    <a:pt x="182" y="89"/>
                    <a:pt x="88" y="123"/>
                  </a:cubicBezTo>
                  <a:cubicBezTo>
                    <a:pt x="0" y="167"/>
                    <a:pt x="23" y="281"/>
                    <a:pt x="111" y="281"/>
                  </a:cubicBezTo>
                  <a:cubicBezTo>
                    <a:pt x="118" y="281"/>
                    <a:pt x="127" y="280"/>
                    <a:pt x="136" y="278"/>
                  </a:cubicBezTo>
                  <a:cubicBezTo>
                    <a:pt x="219" y="242"/>
                    <a:pt x="326" y="231"/>
                    <a:pt x="409" y="219"/>
                  </a:cubicBezTo>
                  <a:cubicBezTo>
                    <a:pt x="493" y="195"/>
                    <a:pt x="576" y="195"/>
                    <a:pt x="636" y="135"/>
                  </a:cubicBezTo>
                  <a:cubicBezTo>
                    <a:pt x="671" y="112"/>
                    <a:pt x="671" y="76"/>
                    <a:pt x="636" y="52"/>
                  </a:cubicBezTo>
                  <a:cubicBezTo>
                    <a:pt x="598" y="15"/>
                    <a:pt x="548" y="1"/>
                    <a:pt x="49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15275;p52">
              <a:extLst>
                <a:ext uri="{FF2B5EF4-FFF2-40B4-BE49-F238E27FC236}">
                  <a16:creationId xmlns:a16="http://schemas.microsoft.com/office/drawing/2014/main" id="{45148A7A-C2FD-4D61-A24F-E7D614023B27}"/>
                </a:ext>
              </a:extLst>
            </p:cNvPr>
            <p:cNvSpPr/>
            <p:nvPr/>
          </p:nvSpPr>
          <p:spPr>
            <a:xfrm>
              <a:off x="3892300" y="2453675"/>
              <a:ext cx="21900" cy="8975"/>
            </a:xfrm>
            <a:custGeom>
              <a:avLst/>
              <a:gdLst/>
              <a:ahLst/>
              <a:cxnLst/>
              <a:rect l="l" t="t" r="r" b="b"/>
              <a:pathLst>
                <a:path w="876" h="359" extrusionOk="0">
                  <a:moveTo>
                    <a:pt x="648" y="1"/>
                  </a:moveTo>
                  <a:cubicBezTo>
                    <a:pt x="466" y="1"/>
                    <a:pt x="293" y="73"/>
                    <a:pt x="113" y="145"/>
                  </a:cubicBezTo>
                  <a:cubicBezTo>
                    <a:pt x="0" y="216"/>
                    <a:pt x="73" y="359"/>
                    <a:pt x="172" y="359"/>
                  </a:cubicBezTo>
                  <a:cubicBezTo>
                    <a:pt x="187" y="359"/>
                    <a:pt x="204" y="355"/>
                    <a:pt x="220" y="347"/>
                  </a:cubicBezTo>
                  <a:cubicBezTo>
                    <a:pt x="411" y="252"/>
                    <a:pt x="625" y="204"/>
                    <a:pt x="828" y="133"/>
                  </a:cubicBezTo>
                  <a:cubicBezTo>
                    <a:pt x="875" y="121"/>
                    <a:pt x="875" y="49"/>
                    <a:pt x="828" y="26"/>
                  </a:cubicBezTo>
                  <a:cubicBezTo>
                    <a:pt x="767" y="8"/>
                    <a:pt x="707" y="1"/>
                    <a:pt x="6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15276;p52">
              <a:extLst>
                <a:ext uri="{FF2B5EF4-FFF2-40B4-BE49-F238E27FC236}">
                  <a16:creationId xmlns:a16="http://schemas.microsoft.com/office/drawing/2014/main" id="{07104A2F-9016-48C8-B698-BA589D1D7D90}"/>
                </a:ext>
              </a:extLst>
            </p:cNvPr>
            <p:cNvSpPr/>
            <p:nvPr/>
          </p:nvSpPr>
          <p:spPr>
            <a:xfrm>
              <a:off x="3899575" y="2385500"/>
              <a:ext cx="11275" cy="6025"/>
            </a:xfrm>
            <a:custGeom>
              <a:avLst/>
              <a:gdLst/>
              <a:ahLst/>
              <a:cxnLst/>
              <a:rect l="l" t="t" r="r" b="b"/>
              <a:pathLst>
                <a:path w="451" h="241" extrusionOk="0">
                  <a:moveTo>
                    <a:pt x="359" y="1"/>
                  </a:moveTo>
                  <a:cubicBezTo>
                    <a:pt x="355" y="1"/>
                    <a:pt x="351" y="1"/>
                    <a:pt x="346" y="2"/>
                  </a:cubicBezTo>
                  <a:cubicBezTo>
                    <a:pt x="287" y="14"/>
                    <a:pt x="215" y="14"/>
                    <a:pt x="156" y="14"/>
                  </a:cubicBezTo>
                  <a:cubicBezTo>
                    <a:pt x="1" y="14"/>
                    <a:pt x="1" y="240"/>
                    <a:pt x="144" y="240"/>
                  </a:cubicBezTo>
                  <a:cubicBezTo>
                    <a:pt x="239" y="240"/>
                    <a:pt x="358" y="228"/>
                    <a:pt x="418" y="109"/>
                  </a:cubicBezTo>
                  <a:cubicBezTo>
                    <a:pt x="451" y="65"/>
                    <a:pt x="412" y="1"/>
                    <a:pt x="35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15277;p52">
              <a:extLst>
                <a:ext uri="{FF2B5EF4-FFF2-40B4-BE49-F238E27FC236}">
                  <a16:creationId xmlns:a16="http://schemas.microsoft.com/office/drawing/2014/main" id="{E1D4A2D1-D176-4EF7-A366-114065BB1A62}"/>
                </a:ext>
              </a:extLst>
            </p:cNvPr>
            <p:cNvSpPr/>
            <p:nvPr/>
          </p:nvSpPr>
          <p:spPr>
            <a:xfrm>
              <a:off x="3843925" y="2581625"/>
              <a:ext cx="21450" cy="8200"/>
            </a:xfrm>
            <a:custGeom>
              <a:avLst/>
              <a:gdLst/>
              <a:ahLst/>
              <a:cxnLst/>
              <a:rect l="l" t="t" r="r" b="b"/>
              <a:pathLst>
                <a:path w="858" h="328" extrusionOk="0">
                  <a:moveTo>
                    <a:pt x="580" y="1"/>
                  </a:moveTo>
                  <a:cubicBezTo>
                    <a:pt x="411" y="1"/>
                    <a:pt x="241" y="76"/>
                    <a:pt x="84" y="134"/>
                  </a:cubicBezTo>
                  <a:cubicBezTo>
                    <a:pt x="6" y="179"/>
                    <a:pt x="1" y="327"/>
                    <a:pt x="97" y="327"/>
                  </a:cubicBezTo>
                  <a:cubicBezTo>
                    <a:pt x="104" y="327"/>
                    <a:pt x="112" y="326"/>
                    <a:pt x="119" y="325"/>
                  </a:cubicBezTo>
                  <a:cubicBezTo>
                    <a:pt x="346" y="301"/>
                    <a:pt x="608" y="313"/>
                    <a:pt x="798" y="194"/>
                  </a:cubicBezTo>
                  <a:cubicBezTo>
                    <a:pt x="858" y="170"/>
                    <a:pt x="858" y="75"/>
                    <a:pt x="798" y="51"/>
                  </a:cubicBezTo>
                  <a:cubicBezTo>
                    <a:pt x="726" y="15"/>
                    <a:pt x="653" y="1"/>
                    <a:pt x="58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15278;p52">
              <a:extLst>
                <a:ext uri="{FF2B5EF4-FFF2-40B4-BE49-F238E27FC236}">
                  <a16:creationId xmlns:a16="http://schemas.microsoft.com/office/drawing/2014/main" id="{0BE15A44-921E-4095-AB4D-52B865F80432}"/>
                </a:ext>
              </a:extLst>
            </p:cNvPr>
            <p:cNvSpPr/>
            <p:nvPr/>
          </p:nvSpPr>
          <p:spPr>
            <a:xfrm>
              <a:off x="3865025" y="2572775"/>
              <a:ext cx="21775" cy="8950"/>
            </a:xfrm>
            <a:custGeom>
              <a:avLst/>
              <a:gdLst/>
              <a:ahLst/>
              <a:cxnLst/>
              <a:rect l="l" t="t" r="r" b="b"/>
              <a:pathLst>
                <a:path w="871" h="358" extrusionOk="0">
                  <a:moveTo>
                    <a:pt x="478" y="0"/>
                  </a:moveTo>
                  <a:cubicBezTo>
                    <a:pt x="359" y="0"/>
                    <a:pt x="228" y="48"/>
                    <a:pt x="121" y="107"/>
                  </a:cubicBezTo>
                  <a:cubicBezTo>
                    <a:pt x="1" y="162"/>
                    <a:pt x="80" y="326"/>
                    <a:pt x="186" y="326"/>
                  </a:cubicBezTo>
                  <a:cubicBezTo>
                    <a:pt x="196" y="326"/>
                    <a:pt x="206" y="325"/>
                    <a:pt x="216" y="322"/>
                  </a:cubicBezTo>
                  <a:cubicBezTo>
                    <a:pt x="335" y="310"/>
                    <a:pt x="871" y="357"/>
                    <a:pt x="787" y="119"/>
                  </a:cubicBezTo>
                  <a:cubicBezTo>
                    <a:pt x="752" y="0"/>
                    <a:pt x="573" y="0"/>
                    <a:pt x="47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15279;p52">
              <a:extLst>
                <a:ext uri="{FF2B5EF4-FFF2-40B4-BE49-F238E27FC236}">
                  <a16:creationId xmlns:a16="http://schemas.microsoft.com/office/drawing/2014/main" id="{CD708BDF-9634-42B1-9B33-90AE401385D6}"/>
                </a:ext>
              </a:extLst>
            </p:cNvPr>
            <p:cNvSpPr/>
            <p:nvPr/>
          </p:nvSpPr>
          <p:spPr>
            <a:xfrm>
              <a:off x="3848375" y="2634400"/>
              <a:ext cx="18200" cy="3575"/>
            </a:xfrm>
            <a:custGeom>
              <a:avLst/>
              <a:gdLst/>
              <a:ahLst/>
              <a:cxnLst/>
              <a:rect l="l" t="t" r="r" b="b"/>
              <a:pathLst>
                <a:path w="728" h="143" extrusionOk="0">
                  <a:moveTo>
                    <a:pt x="525" y="1"/>
                  </a:moveTo>
                  <a:cubicBezTo>
                    <a:pt x="362" y="1"/>
                    <a:pt x="187" y="45"/>
                    <a:pt x="49" y="71"/>
                  </a:cubicBezTo>
                  <a:cubicBezTo>
                    <a:pt x="1" y="95"/>
                    <a:pt x="13" y="143"/>
                    <a:pt x="49" y="143"/>
                  </a:cubicBezTo>
                  <a:cubicBezTo>
                    <a:pt x="168" y="119"/>
                    <a:pt x="287" y="107"/>
                    <a:pt x="418" y="107"/>
                  </a:cubicBezTo>
                  <a:cubicBezTo>
                    <a:pt x="459" y="107"/>
                    <a:pt x="507" y="110"/>
                    <a:pt x="556" y="110"/>
                  </a:cubicBezTo>
                  <a:cubicBezTo>
                    <a:pt x="605" y="110"/>
                    <a:pt x="656" y="107"/>
                    <a:pt x="703" y="95"/>
                  </a:cubicBezTo>
                  <a:cubicBezTo>
                    <a:pt x="727" y="71"/>
                    <a:pt x="727" y="36"/>
                    <a:pt x="703" y="24"/>
                  </a:cubicBezTo>
                  <a:cubicBezTo>
                    <a:pt x="648" y="7"/>
                    <a:pt x="587" y="1"/>
                    <a:pt x="52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15280;p52">
              <a:extLst>
                <a:ext uri="{FF2B5EF4-FFF2-40B4-BE49-F238E27FC236}">
                  <a16:creationId xmlns:a16="http://schemas.microsoft.com/office/drawing/2014/main" id="{3BCC4546-AE14-4CAF-A38C-F80A7C3B875E}"/>
                </a:ext>
              </a:extLst>
            </p:cNvPr>
            <p:cNvSpPr/>
            <p:nvPr/>
          </p:nvSpPr>
          <p:spPr>
            <a:xfrm>
              <a:off x="3906725" y="2605975"/>
              <a:ext cx="21150" cy="5550"/>
            </a:xfrm>
            <a:custGeom>
              <a:avLst/>
              <a:gdLst/>
              <a:ahLst/>
              <a:cxnLst/>
              <a:rect l="l" t="t" r="r" b="b"/>
              <a:pathLst>
                <a:path w="846" h="222" extrusionOk="0">
                  <a:moveTo>
                    <a:pt x="676" y="0"/>
                  </a:moveTo>
                  <a:cubicBezTo>
                    <a:pt x="467" y="0"/>
                    <a:pt x="240" y="54"/>
                    <a:pt x="48" y="125"/>
                  </a:cubicBezTo>
                  <a:cubicBezTo>
                    <a:pt x="1" y="160"/>
                    <a:pt x="36" y="220"/>
                    <a:pt x="72" y="220"/>
                  </a:cubicBezTo>
                  <a:cubicBezTo>
                    <a:pt x="132" y="220"/>
                    <a:pt x="199" y="222"/>
                    <a:pt x="267" y="222"/>
                  </a:cubicBezTo>
                  <a:cubicBezTo>
                    <a:pt x="456" y="222"/>
                    <a:pt x="662" y="209"/>
                    <a:pt x="810" y="113"/>
                  </a:cubicBezTo>
                  <a:cubicBezTo>
                    <a:pt x="834" y="89"/>
                    <a:pt x="846" y="6"/>
                    <a:pt x="786" y="6"/>
                  </a:cubicBezTo>
                  <a:cubicBezTo>
                    <a:pt x="750" y="2"/>
                    <a:pt x="714" y="0"/>
                    <a:pt x="67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15281;p52">
              <a:extLst>
                <a:ext uri="{FF2B5EF4-FFF2-40B4-BE49-F238E27FC236}">
                  <a16:creationId xmlns:a16="http://schemas.microsoft.com/office/drawing/2014/main" id="{1E0568B5-DA77-49C5-8B2E-2F7B184591F9}"/>
                </a:ext>
              </a:extLst>
            </p:cNvPr>
            <p:cNvSpPr/>
            <p:nvPr/>
          </p:nvSpPr>
          <p:spPr>
            <a:xfrm>
              <a:off x="3848675" y="2687325"/>
              <a:ext cx="22350" cy="3900"/>
            </a:xfrm>
            <a:custGeom>
              <a:avLst/>
              <a:gdLst/>
              <a:ahLst/>
              <a:cxnLst/>
              <a:rect l="l" t="t" r="r" b="b"/>
              <a:pathLst>
                <a:path w="894" h="156" extrusionOk="0">
                  <a:moveTo>
                    <a:pt x="396" y="0"/>
                  </a:moveTo>
                  <a:cubicBezTo>
                    <a:pt x="296" y="0"/>
                    <a:pt x="196" y="2"/>
                    <a:pt x="96" y="2"/>
                  </a:cubicBezTo>
                  <a:cubicBezTo>
                    <a:pt x="1" y="14"/>
                    <a:pt x="1" y="145"/>
                    <a:pt x="96" y="145"/>
                  </a:cubicBezTo>
                  <a:cubicBezTo>
                    <a:pt x="232" y="145"/>
                    <a:pt x="369" y="156"/>
                    <a:pt x="505" y="156"/>
                  </a:cubicBezTo>
                  <a:cubicBezTo>
                    <a:pt x="619" y="156"/>
                    <a:pt x="733" y="148"/>
                    <a:pt x="846" y="121"/>
                  </a:cubicBezTo>
                  <a:cubicBezTo>
                    <a:pt x="894" y="109"/>
                    <a:pt x="894" y="50"/>
                    <a:pt x="846" y="26"/>
                  </a:cubicBezTo>
                  <a:cubicBezTo>
                    <a:pt x="696" y="4"/>
                    <a:pt x="546" y="0"/>
                    <a:pt x="3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15282;p52">
              <a:extLst>
                <a:ext uri="{FF2B5EF4-FFF2-40B4-BE49-F238E27FC236}">
                  <a16:creationId xmlns:a16="http://schemas.microsoft.com/office/drawing/2014/main" id="{CD7DAACC-F3B0-44CB-B86D-CE5340EE50CE}"/>
                </a:ext>
              </a:extLst>
            </p:cNvPr>
            <p:cNvSpPr/>
            <p:nvPr/>
          </p:nvSpPr>
          <p:spPr>
            <a:xfrm>
              <a:off x="3906425" y="2683200"/>
              <a:ext cx="21150" cy="7025"/>
            </a:xfrm>
            <a:custGeom>
              <a:avLst/>
              <a:gdLst/>
              <a:ahLst/>
              <a:cxnLst/>
              <a:rect l="l" t="t" r="r" b="b"/>
              <a:pathLst>
                <a:path w="846" h="281" extrusionOk="0">
                  <a:moveTo>
                    <a:pt x="417" y="0"/>
                  </a:moveTo>
                  <a:cubicBezTo>
                    <a:pt x="286" y="12"/>
                    <a:pt x="167" y="60"/>
                    <a:pt x="24" y="108"/>
                  </a:cubicBezTo>
                  <a:cubicBezTo>
                    <a:pt x="1" y="119"/>
                    <a:pt x="1" y="167"/>
                    <a:pt x="24" y="167"/>
                  </a:cubicBezTo>
                  <a:cubicBezTo>
                    <a:pt x="167" y="215"/>
                    <a:pt x="263" y="250"/>
                    <a:pt x="417" y="274"/>
                  </a:cubicBezTo>
                  <a:cubicBezTo>
                    <a:pt x="452" y="278"/>
                    <a:pt x="488" y="280"/>
                    <a:pt x="525" y="280"/>
                  </a:cubicBezTo>
                  <a:cubicBezTo>
                    <a:pt x="616" y="280"/>
                    <a:pt x="710" y="265"/>
                    <a:pt x="786" y="215"/>
                  </a:cubicBezTo>
                  <a:cubicBezTo>
                    <a:pt x="846" y="179"/>
                    <a:pt x="846" y="108"/>
                    <a:pt x="786" y="60"/>
                  </a:cubicBezTo>
                  <a:cubicBezTo>
                    <a:pt x="679" y="0"/>
                    <a:pt x="536" y="0"/>
                    <a:pt x="4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15283;p52">
              <a:extLst>
                <a:ext uri="{FF2B5EF4-FFF2-40B4-BE49-F238E27FC236}">
                  <a16:creationId xmlns:a16="http://schemas.microsoft.com/office/drawing/2014/main" id="{6BF0AF16-3950-473B-BA1C-77C4A0884CBA}"/>
                </a:ext>
              </a:extLst>
            </p:cNvPr>
            <p:cNvSpPr/>
            <p:nvPr/>
          </p:nvSpPr>
          <p:spPr>
            <a:xfrm>
              <a:off x="3915650" y="2722125"/>
              <a:ext cx="22050" cy="7300"/>
            </a:xfrm>
            <a:custGeom>
              <a:avLst/>
              <a:gdLst/>
              <a:ahLst/>
              <a:cxnLst/>
              <a:rect l="l" t="t" r="r" b="b"/>
              <a:pathLst>
                <a:path w="882" h="292" extrusionOk="0">
                  <a:moveTo>
                    <a:pt x="513" y="0"/>
                  </a:moveTo>
                  <a:cubicBezTo>
                    <a:pt x="361" y="0"/>
                    <a:pt x="199" y="40"/>
                    <a:pt x="72" y="86"/>
                  </a:cubicBezTo>
                  <a:cubicBezTo>
                    <a:pt x="1" y="98"/>
                    <a:pt x="1" y="206"/>
                    <a:pt x="72" y="217"/>
                  </a:cubicBezTo>
                  <a:cubicBezTo>
                    <a:pt x="205" y="252"/>
                    <a:pt x="374" y="291"/>
                    <a:pt x="532" y="291"/>
                  </a:cubicBezTo>
                  <a:cubicBezTo>
                    <a:pt x="644" y="291"/>
                    <a:pt x="750" y="272"/>
                    <a:pt x="834" y="217"/>
                  </a:cubicBezTo>
                  <a:cubicBezTo>
                    <a:pt x="882" y="182"/>
                    <a:pt x="882" y="110"/>
                    <a:pt x="834" y="86"/>
                  </a:cubicBezTo>
                  <a:cubicBezTo>
                    <a:pt x="746" y="24"/>
                    <a:pt x="632" y="0"/>
                    <a:pt x="5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15284;p52">
              <a:extLst>
                <a:ext uri="{FF2B5EF4-FFF2-40B4-BE49-F238E27FC236}">
                  <a16:creationId xmlns:a16="http://schemas.microsoft.com/office/drawing/2014/main" id="{D12C1C6B-E39C-4F95-B840-0E24466CCF22}"/>
                </a:ext>
              </a:extLst>
            </p:cNvPr>
            <p:cNvSpPr/>
            <p:nvPr/>
          </p:nvSpPr>
          <p:spPr>
            <a:xfrm>
              <a:off x="3931450" y="2750175"/>
              <a:ext cx="8925" cy="1900"/>
            </a:xfrm>
            <a:custGeom>
              <a:avLst/>
              <a:gdLst/>
              <a:ahLst/>
              <a:cxnLst/>
              <a:rect l="l" t="t" r="r" b="b"/>
              <a:pathLst>
                <a:path w="357" h="76" extrusionOk="0">
                  <a:moveTo>
                    <a:pt x="59" y="0"/>
                  </a:moveTo>
                  <a:cubicBezTo>
                    <a:pt x="6" y="0"/>
                    <a:pt x="0" y="76"/>
                    <a:pt x="42" y="76"/>
                  </a:cubicBezTo>
                  <a:cubicBezTo>
                    <a:pt x="47" y="76"/>
                    <a:pt x="53" y="74"/>
                    <a:pt x="59" y="72"/>
                  </a:cubicBezTo>
                  <a:cubicBezTo>
                    <a:pt x="143" y="72"/>
                    <a:pt x="238" y="60"/>
                    <a:pt x="321" y="60"/>
                  </a:cubicBezTo>
                  <a:cubicBezTo>
                    <a:pt x="357" y="60"/>
                    <a:pt x="357" y="12"/>
                    <a:pt x="321" y="12"/>
                  </a:cubicBezTo>
                  <a:cubicBezTo>
                    <a:pt x="238" y="12"/>
                    <a:pt x="143" y="0"/>
                    <a:pt x="5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15285;p52">
              <a:extLst>
                <a:ext uri="{FF2B5EF4-FFF2-40B4-BE49-F238E27FC236}">
                  <a16:creationId xmlns:a16="http://schemas.microsoft.com/office/drawing/2014/main" id="{97039644-AFEE-4B01-A230-6130680B3B37}"/>
                </a:ext>
              </a:extLst>
            </p:cNvPr>
            <p:cNvSpPr/>
            <p:nvPr/>
          </p:nvSpPr>
          <p:spPr>
            <a:xfrm>
              <a:off x="3949450" y="2750650"/>
              <a:ext cx="21600" cy="5350"/>
            </a:xfrm>
            <a:custGeom>
              <a:avLst/>
              <a:gdLst/>
              <a:ahLst/>
              <a:cxnLst/>
              <a:rect l="l" t="t" r="r" b="b"/>
              <a:pathLst>
                <a:path w="864" h="214" extrusionOk="0">
                  <a:moveTo>
                    <a:pt x="669" y="0"/>
                  </a:moveTo>
                  <a:cubicBezTo>
                    <a:pt x="617" y="0"/>
                    <a:pt x="565" y="9"/>
                    <a:pt x="506" y="29"/>
                  </a:cubicBezTo>
                  <a:cubicBezTo>
                    <a:pt x="456" y="38"/>
                    <a:pt x="406" y="42"/>
                    <a:pt x="355" y="42"/>
                  </a:cubicBezTo>
                  <a:cubicBezTo>
                    <a:pt x="273" y="42"/>
                    <a:pt x="190" y="32"/>
                    <a:pt x="101" y="17"/>
                  </a:cubicBezTo>
                  <a:cubicBezTo>
                    <a:pt x="94" y="15"/>
                    <a:pt x="87" y="14"/>
                    <a:pt x="80" y="14"/>
                  </a:cubicBezTo>
                  <a:cubicBezTo>
                    <a:pt x="14" y="14"/>
                    <a:pt x="1" y="115"/>
                    <a:pt x="66" y="148"/>
                  </a:cubicBezTo>
                  <a:cubicBezTo>
                    <a:pt x="197" y="172"/>
                    <a:pt x="328" y="196"/>
                    <a:pt x="482" y="208"/>
                  </a:cubicBezTo>
                  <a:cubicBezTo>
                    <a:pt x="517" y="211"/>
                    <a:pt x="550" y="213"/>
                    <a:pt x="583" y="213"/>
                  </a:cubicBezTo>
                  <a:cubicBezTo>
                    <a:pt x="663" y="213"/>
                    <a:pt x="740" y="199"/>
                    <a:pt x="816" y="148"/>
                  </a:cubicBezTo>
                  <a:cubicBezTo>
                    <a:pt x="863" y="112"/>
                    <a:pt x="863" y="29"/>
                    <a:pt x="804" y="17"/>
                  </a:cubicBezTo>
                  <a:cubicBezTo>
                    <a:pt x="756" y="6"/>
                    <a:pt x="712" y="0"/>
                    <a:pt x="6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15286;p52">
              <a:extLst>
                <a:ext uri="{FF2B5EF4-FFF2-40B4-BE49-F238E27FC236}">
                  <a16:creationId xmlns:a16="http://schemas.microsoft.com/office/drawing/2014/main" id="{A12C6B93-B541-4AA0-81B4-A73BDBBAE26D}"/>
                </a:ext>
              </a:extLst>
            </p:cNvPr>
            <p:cNvSpPr/>
            <p:nvPr/>
          </p:nvSpPr>
          <p:spPr>
            <a:xfrm>
              <a:off x="3977575" y="2709650"/>
              <a:ext cx="15200" cy="3075"/>
            </a:xfrm>
            <a:custGeom>
              <a:avLst/>
              <a:gdLst/>
              <a:ahLst/>
              <a:cxnLst/>
              <a:rect l="l" t="t" r="r" b="b"/>
              <a:pathLst>
                <a:path w="608" h="123" extrusionOk="0">
                  <a:moveTo>
                    <a:pt x="286" y="0"/>
                  </a:moveTo>
                  <a:cubicBezTo>
                    <a:pt x="219" y="0"/>
                    <a:pt x="150" y="2"/>
                    <a:pt x="84" y="2"/>
                  </a:cubicBezTo>
                  <a:cubicBezTo>
                    <a:pt x="80" y="2"/>
                    <a:pt x="76" y="1"/>
                    <a:pt x="73" y="1"/>
                  </a:cubicBezTo>
                  <a:cubicBezTo>
                    <a:pt x="0" y="1"/>
                    <a:pt x="4" y="121"/>
                    <a:pt x="84" y="121"/>
                  </a:cubicBezTo>
                  <a:cubicBezTo>
                    <a:pt x="139" y="121"/>
                    <a:pt x="196" y="122"/>
                    <a:pt x="252" y="122"/>
                  </a:cubicBezTo>
                  <a:cubicBezTo>
                    <a:pt x="365" y="122"/>
                    <a:pt x="476" y="117"/>
                    <a:pt x="572" y="85"/>
                  </a:cubicBezTo>
                  <a:cubicBezTo>
                    <a:pt x="607" y="74"/>
                    <a:pt x="607" y="26"/>
                    <a:pt x="572" y="26"/>
                  </a:cubicBezTo>
                  <a:cubicBezTo>
                    <a:pt x="486" y="4"/>
                    <a:pt x="387" y="0"/>
                    <a:pt x="28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15287;p52">
              <a:extLst>
                <a:ext uri="{FF2B5EF4-FFF2-40B4-BE49-F238E27FC236}">
                  <a16:creationId xmlns:a16="http://schemas.microsoft.com/office/drawing/2014/main" id="{332CFA05-9FA8-487C-A1C1-EF6D65803A6F}"/>
                </a:ext>
              </a:extLst>
            </p:cNvPr>
            <p:cNvSpPr/>
            <p:nvPr/>
          </p:nvSpPr>
          <p:spPr>
            <a:xfrm>
              <a:off x="3972500" y="2791850"/>
              <a:ext cx="11950" cy="4775"/>
            </a:xfrm>
            <a:custGeom>
              <a:avLst/>
              <a:gdLst/>
              <a:ahLst/>
              <a:cxnLst/>
              <a:rect l="l" t="t" r="r" b="b"/>
              <a:pathLst>
                <a:path w="478" h="191" extrusionOk="0">
                  <a:moveTo>
                    <a:pt x="239" y="0"/>
                  </a:moveTo>
                  <a:cubicBezTo>
                    <a:pt x="179" y="0"/>
                    <a:pt x="120" y="12"/>
                    <a:pt x="60" y="48"/>
                  </a:cubicBezTo>
                  <a:cubicBezTo>
                    <a:pt x="1" y="60"/>
                    <a:pt x="1" y="119"/>
                    <a:pt x="60" y="143"/>
                  </a:cubicBezTo>
                  <a:cubicBezTo>
                    <a:pt x="120" y="167"/>
                    <a:pt x="168" y="191"/>
                    <a:pt x="239" y="191"/>
                  </a:cubicBezTo>
                  <a:cubicBezTo>
                    <a:pt x="298" y="191"/>
                    <a:pt x="358" y="191"/>
                    <a:pt x="418" y="167"/>
                  </a:cubicBezTo>
                  <a:cubicBezTo>
                    <a:pt x="477" y="131"/>
                    <a:pt x="477" y="60"/>
                    <a:pt x="418" y="24"/>
                  </a:cubicBezTo>
                  <a:cubicBezTo>
                    <a:pt x="358" y="0"/>
                    <a:pt x="298" y="0"/>
                    <a:pt x="23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15288;p52">
              <a:extLst>
                <a:ext uri="{FF2B5EF4-FFF2-40B4-BE49-F238E27FC236}">
                  <a16:creationId xmlns:a16="http://schemas.microsoft.com/office/drawing/2014/main" id="{1815CEF6-1C3C-4DDC-8E8C-A3A966EDFBF2}"/>
                </a:ext>
              </a:extLst>
            </p:cNvPr>
            <p:cNvSpPr/>
            <p:nvPr/>
          </p:nvSpPr>
          <p:spPr>
            <a:xfrm>
              <a:off x="4025800" y="2793625"/>
              <a:ext cx="5975" cy="2700"/>
            </a:xfrm>
            <a:custGeom>
              <a:avLst/>
              <a:gdLst/>
              <a:ahLst/>
              <a:cxnLst/>
              <a:rect l="l" t="t" r="r" b="b"/>
              <a:pathLst>
                <a:path w="239" h="108" extrusionOk="0">
                  <a:moveTo>
                    <a:pt x="214" y="1"/>
                  </a:moveTo>
                  <a:cubicBezTo>
                    <a:pt x="155" y="1"/>
                    <a:pt x="107" y="48"/>
                    <a:pt x="48" y="48"/>
                  </a:cubicBezTo>
                  <a:cubicBezTo>
                    <a:pt x="0" y="48"/>
                    <a:pt x="0" y="108"/>
                    <a:pt x="48" y="108"/>
                  </a:cubicBezTo>
                  <a:cubicBezTo>
                    <a:pt x="107" y="96"/>
                    <a:pt x="155" y="60"/>
                    <a:pt x="214" y="48"/>
                  </a:cubicBezTo>
                  <a:cubicBezTo>
                    <a:pt x="238" y="48"/>
                    <a:pt x="226" y="1"/>
                    <a:pt x="2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15289;p52">
              <a:extLst>
                <a:ext uri="{FF2B5EF4-FFF2-40B4-BE49-F238E27FC236}">
                  <a16:creationId xmlns:a16="http://schemas.microsoft.com/office/drawing/2014/main" id="{BCC77256-9633-457B-BC63-3951C7B0E466}"/>
                </a:ext>
              </a:extLst>
            </p:cNvPr>
            <p:cNvSpPr/>
            <p:nvPr/>
          </p:nvSpPr>
          <p:spPr>
            <a:xfrm>
              <a:off x="4055375" y="2790050"/>
              <a:ext cx="6450" cy="1900"/>
            </a:xfrm>
            <a:custGeom>
              <a:avLst/>
              <a:gdLst/>
              <a:ahLst/>
              <a:cxnLst/>
              <a:rect l="l" t="t" r="r" b="b"/>
              <a:pathLst>
                <a:path w="258" h="76" extrusionOk="0">
                  <a:moveTo>
                    <a:pt x="246" y="1"/>
                  </a:moveTo>
                  <a:cubicBezTo>
                    <a:pt x="174" y="1"/>
                    <a:pt x="79" y="1"/>
                    <a:pt x="20" y="60"/>
                  </a:cubicBezTo>
                  <a:cubicBezTo>
                    <a:pt x="1" y="60"/>
                    <a:pt x="12" y="76"/>
                    <a:pt x="36" y="76"/>
                  </a:cubicBezTo>
                  <a:cubicBezTo>
                    <a:pt x="41" y="76"/>
                    <a:pt x="48" y="75"/>
                    <a:pt x="55" y="72"/>
                  </a:cubicBezTo>
                  <a:cubicBezTo>
                    <a:pt x="115" y="25"/>
                    <a:pt x="186" y="25"/>
                    <a:pt x="246" y="25"/>
                  </a:cubicBezTo>
                  <a:cubicBezTo>
                    <a:pt x="258" y="25"/>
                    <a:pt x="258" y="1"/>
                    <a:pt x="24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15290;p52">
              <a:extLst>
                <a:ext uri="{FF2B5EF4-FFF2-40B4-BE49-F238E27FC236}">
                  <a16:creationId xmlns:a16="http://schemas.microsoft.com/office/drawing/2014/main" id="{CDBAC217-60EC-407A-8CB9-CF5CCF9F16E0}"/>
                </a:ext>
              </a:extLst>
            </p:cNvPr>
            <p:cNvSpPr/>
            <p:nvPr/>
          </p:nvSpPr>
          <p:spPr>
            <a:xfrm>
              <a:off x="4012550" y="2811925"/>
              <a:ext cx="26350" cy="9225"/>
            </a:xfrm>
            <a:custGeom>
              <a:avLst/>
              <a:gdLst/>
              <a:ahLst/>
              <a:cxnLst/>
              <a:rect l="l" t="t" r="r" b="b"/>
              <a:pathLst>
                <a:path w="1054" h="369" extrusionOk="0">
                  <a:moveTo>
                    <a:pt x="870" y="1"/>
                  </a:moveTo>
                  <a:cubicBezTo>
                    <a:pt x="573" y="1"/>
                    <a:pt x="274" y="121"/>
                    <a:pt x="42" y="269"/>
                  </a:cubicBezTo>
                  <a:cubicBezTo>
                    <a:pt x="0" y="300"/>
                    <a:pt x="41" y="368"/>
                    <a:pt x="84" y="368"/>
                  </a:cubicBezTo>
                  <a:cubicBezTo>
                    <a:pt x="90" y="368"/>
                    <a:pt x="96" y="367"/>
                    <a:pt x="101" y="364"/>
                  </a:cubicBezTo>
                  <a:cubicBezTo>
                    <a:pt x="399" y="209"/>
                    <a:pt x="709" y="209"/>
                    <a:pt x="1006" y="90"/>
                  </a:cubicBezTo>
                  <a:cubicBezTo>
                    <a:pt x="1054" y="78"/>
                    <a:pt x="1018" y="7"/>
                    <a:pt x="982" y="7"/>
                  </a:cubicBezTo>
                  <a:cubicBezTo>
                    <a:pt x="945" y="3"/>
                    <a:pt x="908" y="1"/>
                    <a:pt x="87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15291;p52">
              <a:extLst>
                <a:ext uri="{FF2B5EF4-FFF2-40B4-BE49-F238E27FC236}">
                  <a16:creationId xmlns:a16="http://schemas.microsoft.com/office/drawing/2014/main" id="{3C6F533B-0D7B-4604-84A9-E8FDCA31A39B}"/>
                </a:ext>
              </a:extLst>
            </p:cNvPr>
            <p:cNvSpPr/>
            <p:nvPr/>
          </p:nvSpPr>
          <p:spPr>
            <a:xfrm>
              <a:off x="4030275" y="2818600"/>
              <a:ext cx="37400" cy="12350"/>
            </a:xfrm>
            <a:custGeom>
              <a:avLst/>
              <a:gdLst/>
              <a:ahLst/>
              <a:cxnLst/>
              <a:rect l="l" t="t" r="r" b="b"/>
              <a:pathLst>
                <a:path w="1496" h="494" extrusionOk="0">
                  <a:moveTo>
                    <a:pt x="4" y="425"/>
                  </a:moveTo>
                  <a:cubicBezTo>
                    <a:pt x="1" y="425"/>
                    <a:pt x="4" y="430"/>
                    <a:pt x="12" y="430"/>
                  </a:cubicBezTo>
                  <a:cubicBezTo>
                    <a:pt x="8" y="426"/>
                    <a:pt x="5" y="425"/>
                    <a:pt x="4" y="425"/>
                  </a:cubicBezTo>
                  <a:close/>
                  <a:moveTo>
                    <a:pt x="1420" y="0"/>
                  </a:moveTo>
                  <a:cubicBezTo>
                    <a:pt x="1415" y="0"/>
                    <a:pt x="1410" y="1"/>
                    <a:pt x="1405" y="2"/>
                  </a:cubicBezTo>
                  <a:cubicBezTo>
                    <a:pt x="940" y="97"/>
                    <a:pt x="512" y="395"/>
                    <a:pt x="12" y="430"/>
                  </a:cubicBezTo>
                  <a:cubicBezTo>
                    <a:pt x="170" y="466"/>
                    <a:pt x="290" y="494"/>
                    <a:pt x="420" y="494"/>
                  </a:cubicBezTo>
                  <a:cubicBezTo>
                    <a:pt x="505" y="494"/>
                    <a:pt x="594" y="482"/>
                    <a:pt x="702" y="454"/>
                  </a:cubicBezTo>
                  <a:cubicBezTo>
                    <a:pt x="952" y="371"/>
                    <a:pt x="1238" y="252"/>
                    <a:pt x="1440" y="109"/>
                  </a:cubicBezTo>
                  <a:cubicBezTo>
                    <a:pt x="1495" y="65"/>
                    <a:pt x="1479" y="0"/>
                    <a:pt x="14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15292;p52">
              <a:extLst>
                <a:ext uri="{FF2B5EF4-FFF2-40B4-BE49-F238E27FC236}">
                  <a16:creationId xmlns:a16="http://schemas.microsoft.com/office/drawing/2014/main" id="{68A16599-E095-40E1-9583-8331C5CD340A}"/>
                </a:ext>
              </a:extLst>
            </p:cNvPr>
            <p:cNvSpPr/>
            <p:nvPr/>
          </p:nvSpPr>
          <p:spPr>
            <a:xfrm>
              <a:off x="4080775" y="2839125"/>
              <a:ext cx="24800" cy="7675"/>
            </a:xfrm>
            <a:custGeom>
              <a:avLst/>
              <a:gdLst/>
              <a:ahLst/>
              <a:cxnLst/>
              <a:rect l="l" t="t" r="r" b="b"/>
              <a:pathLst>
                <a:path w="992" h="307" extrusionOk="0">
                  <a:moveTo>
                    <a:pt x="958" y="0"/>
                  </a:moveTo>
                  <a:cubicBezTo>
                    <a:pt x="954" y="0"/>
                    <a:pt x="949" y="1"/>
                    <a:pt x="944" y="2"/>
                  </a:cubicBezTo>
                  <a:cubicBezTo>
                    <a:pt x="647" y="26"/>
                    <a:pt x="349" y="86"/>
                    <a:pt x="63" y="193"/>
                  </a:cubicBezTo>
                  <a:cubicBezTo>
                    <a:pt x="0" y="203"/>
                    <a:pt x="30" y="306"/>
                    <a:pt x="86" y="306"/>
                  </a:cubicBezTo>
                  <a:cubicBezTo>
                    <a:pt x="94" y="306"/>
                    <a:pt x="102" y="304"/>
                    <a:pt x="111" y="300"/>
                  </a:cubicBezTo>
                  <a:cubicBezTo>
                    <a:pt x="397" y="181"/>
                    <a:pt x="670" y="133"/>
                    <a:pt x="956" y="62"/>
                  </a:cubicBezTo>
                  <a:cubicBezTo>
                    <a:pt x="988" y="41"/>
                    <a:pt x="991" y="0"/>
                    <a:pt x="95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15293;p52">
              <a:extLst>
                <a:ext uri="{FF2B5EF4-FFF2-40B4-BE49-F238E27FC236}">
                  <a16:creationId xmlns:a16="http://schemas.microsoft.com/office/drawing/2014/main" id="{777FB53D-8AD8-42F1-9345-CEE44469CE66}"/>
                </a:ext>
              </a:extLst>
            </p:cNvPr>
            <p:cNvSpPr/>
            <p:nvPr/>
          </p:nvSpPr>
          <p:spPr>
            <a:xfrm>
              <a:off x="4121125" y="2865050"/>
              <a:ext cx="8875" cy="3625"/>
            </a:xfrm>
            <a:custGeom>
              <a:avLst/>
              <a:gdLst/>
              <a:ahLst/>
              <a:cxnLst/>
              <a:rect l="l" t="t" r="r" b="b"/>
              <a:pathLst>
                <a:path w="355" h="145" extrusionOk="0">
                  <a:moveTo>
                    <a:pt x="83" y="1"/>
                  </a:moveTo>
                  <a:cubicBezTo>
                    <a:pt x="0" y="1"/>
                    <a:pt x="0" y="145"/>
                    <a:pt x="83" y="145"/>
                  </a:cubicBezTo>
                  <a:cubicBezTo>
                    <a:pt x="86" y="145"/>
                    <a:pt x="89" y="144"/>
                    <a:pt x="92" y="144"/>
                  </a:cubicBezTo>
                  <a:cubicBezTo>
                    <a:pt x="164" y="120"/>
                    <a:pt x="247" y="144"/>
                    <a:pt x="307" y="108"/>
                  </a:cubicBezTo>
                  <a:cubicBezTo>
                    <a:pt x="354" y="96"/>
                    <a:pt x="354" y="49"/>
                    <a:pt x="307" y="37"/>
                  </a:cubicBezTo>
                  <a:cubicBezTo>
                    <a:pt x="235" y="1"/>
                    <a:pt x="164" y="1"/>
                    <a:pt x="92" y="1"/>
                  </a:cubicBezTo>
                  <a:cubicBezTo>
                    <a:pt x="89" y="1"/>
                    <a:pt x="86" y="1"/>
                    <a:pt x="8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15294;p52">
              <a:extLst>
                <a:ext uri="{FF2B5EF4-FFF2-40B4-BE49-F238E27FC236}">
                  <a16:creationId xmlns:a16="http://schemas.microsoft.com/office/drawing/2014/main" id="{8044C8F7-CF30-43E9-B7FE-F1CDFCBCCD23}"/>
                </a:ext>
              </a:extLst>
            </p:cNvPr>
            <p:cNvSpPr/>
            <p:nvPr/>
          </p:nvSpPr>
          <p:spPr>
            <a:xfrm>
              <a:off x="4155575" y="2864475"/>
              <a:ext cx="5975" cy="1800"/>
            </a:xfrm>
            <a:custGeom>
              <a:avLst/>
              <a:gdLst/>
              <a:ahLst/>
              <a:cxnLst/>
              <a:rect l="l" t="t" r="r" b="b"/>
              <a:pathLst>
                <a:path w="239" h="72" extrusionOk="0">
                  <a:moveTo>
                    <a:pt x="48" y="0"/>
                  </a:moveTo>
                  <a:cubicBezTo>
                    <a:pt x="0" y="0"/>
                    <a:pt x="0" y="72"/>
                    <a:pt x="48" y="72"/>
                  </a:cubicBezTo>
                  <a:cubicBezTo>
                    <a:pt x="107" y="72"/>
                    <a:pt x="155" y="72"/>
                    <a:pt x="214" y="60"/>
                  </a:cubicBezTo>
                  <a:cubicBezTo>
                    <a:pt x="238" y="60"/>
                    <a:pt x="238" y="12"/>
                    <a:pt x="214" y="12"/>
                  </a:cubicBezTo>
                  <a:cubicBezTo>
                    <a:pt x="155" y="12"/>
                    <a:pt x="107" y="12"/>
                    <a:pt x="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15295;p52">
              <a:extLst>
                <a:ext uri="{FF2B5EF4-FFF2-40B4-BE49-F238E27FC236}">
                  <a16:creationId xmlns:a16="http://schemas.microsoft.com/office/drawing/2014/main" id="{6709F677-8AD6-4BB4-99F9-109A48BF0585}"/>
                </a:ext>
              </a:extLst>
            </p:cNvPr>
            <p:cNvSpPr/>
            <p:nvPr/>
          </p:nvSpPr>
          <p:spPr>
            <a:xfrm>
              <a:off x="4154075" y="2898625"/>
              <a:ext cx="10100" cy="4575"/>
            </a:xfrm>
            <a:custGeom>
              <a:avLst/>
              <a:gdLst/>
              <a:ahLst/>
              <a:cxnLst/>
              <a:rect l="l" t="t" r="r" b="b"/>
              <a:pathLst>
                <a:path w="404" h="183" extrusionOk="0">
                  <a:moveTo>
                    <a:pt x="388" y="0"/>
                  </a:moveTo>
                  <a:cubicBezTo>
                    <a:pt x="386" y="0"/>
                    <a:pt x="384" y="1"/>
                    <a:pt x="382" y="4"/>
                  </a:cubicBezTo>
                  <a:cubicBezTo>
                    <a:pt x="263" y="63"/>
                    <a:pt x="120" y="111"/>
                    <a:pt x="1" y="182"/>
                  </a:cubicBezTo>
                  <a:cubicBezTo>
                    <a:pt x="120" y="123"/>
                    <a:pt x="263" y="87"/>
                    <a:pt x="394" y="27"/>
                  </a:cubicBezTo>
                  <a:cubicBezTo>
                    <a:pt x="403" y="18"/>
                    <a:pt x="397" y="0"/>
                    <a:pt x="38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15296;p52">
              <a:extLst>
                <a:ext uri="{FF2B5EF4-FFF2-40B4-BE49-F238E27FC236}">
                  <a16:creationId xmlns:a16="http://schemas.microsoft.com/office/drawing/2014/main" id="{CAA0678B-F955-4421-8B3E-29C8DC5CCDB7}"/>
                </a:ext>
              </a:extLst>
            </p:cNvPr>
            <p:cNvSpPr/>
            <p:nvPr/>
          </p:nvSpPr>
          <p:spPr>
            <a:xfrm>
              <a:off x="4163000" y="2910600"/>
              <a:ext cx="14925" cy="3300"/>
            </a:xfrm>
            <a:custGeom>
              <a:avLst/>
              <a:gdLst/>
              <a:ahLst/>
              <a:cxnLst/>
              <a:rect l="l" t="t" r="r" b="b"/>
              <a:pathLst>
                <a:path w="597" h="132" extrusionOk="0">
                  <a:moveTo>
                    <a:pt x="560" y="1"/>
                  </a:moveTo>
                  <a:cubicBezTo>
                    <a:pt x="443" y="9"/>
                    <a:pt x="331" y="18"/>
                    <a:pt x="220" y="18"/>
                  </a:cubicBezTo>
                  <a:cubicBezTo>
                    <a:pt x="175" y="18"/>
                    <a:pt x="129" y="16"/>
                    <a:pt x="84" y="13"/>
                  </a:cubicBezTo>
                  <a:cubicBezTo>
                    <a:pt x="1" y="13"/>
                    <a:pt x="1" y="132"/>
                    <a:pt x="84" y="132"/>
                  </a:cubicBezTo>
                  <a:cubicBezTo>
                    <a:pt x="239" y="120"/>
                    <a:pt x="418" y="120"/>
                    <a:pt x="572" y="48"/>
                  </a:cubicBezTo>
                  <a:cubicBezTo>
                    <a:pt x="596" y="25"/>
                    <a:pt x="572" y="1"/>
                    <a:pt x="5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15297;p52">
              <a:extLst>
                <a:ext uri="{FF2B5EF4-FFF2-40B4-BE49-F238E27FC236}">
                  <a16:creationId xmlns:a16="http://schemas.microsoft.com/office/drawing/2014/main" id="{2C9B8216-5BF4-4020-ABE3-179DD8DDA336}"/>
                </a:ext>
              </a:extLst>
            </p:cNvPr>
            <p:cNvSpPr/>
            <p:nvPr/>
          </p:nvSpPr>
          <p:spPr>
            <a:xfrm>
              <a:off x="4163100" y="2943300"/>
              <a:ext cx="19800" cy="11700"/>
            </a:xfrm>
            <a:custGeom>
              <a:avLst/>
              <a:gdLst/>
              <a:ahLst/>
              <a:cxnLst/>
              <a:rect l="l" t="t" r="r" b="b"/>
              <a:pathLst>
                <a:path w="792" h="468" extrusionOk="0">
                  <a:moveTo>
                    <a:pt x="712" y="1"/>
                  </a:moveTo>
                  <a:cubicBezTo>
                    <a:pt x="708" y="1"/>
                    <a:pt x="704" y="1"/>
                    <a:pt x="699" y="2"/>
                  </a:cubicBezTo>
                  <a:cubicBezTo>
                    <a:pt x="580" y="26"/>
                    <a:pt x="485" y="74"/>
                    <a:pt x="390" y="133"/>
                  </a:cubicBezTo>
                  <a:cubicBezTo>
                    <a:pt x="294" y="193"/>
                    <a:pt x="211" y="252"/>
                    <a:pt x="104" y="300"/>
                  </a:cubicBezTo>
                  <a:cubicBezTo>
                    <a:pt x="1" y="323"/>
                    <a:pt x="41" y="467"/>
                    <a:pt x="140" y="467"/>
                  </a:cubicBezTo>
                  <a:cubicBezTo>
                    <a:pt x="144" y="467"/>
                    <a:pt x="148" y="467"/>
                    <a:pt x="152" y="467"/>
                  </a:cubicBezTo>
                  <a:cubicBezTo>
                    <a:pt x="271" y="443"/>
                    <a:pt x="390" y="407"/>
                    <a:pt x="497" y="360"/>
                  </a:cubicBezTo>
                  <a:cubicBezTo>
                    <a:pt x="616" y="300"/>
                    <a:pt x="699" y="205"/>
                    <a:pt x="759" y="86"/>
                  </a:cubicBezTo>
                  <a:cubicBezTo>
                    <a:pt x="791" y="53"/>
                    <a:pt x="755" y="1"/>
                    <a:pt x="7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15298;p52">
              <a:extLst>
                <a:ext uri="{FF2B5EF4-FFF2-40B4-BE49-F238E27FC236}">
                  <a16:creationId xmlns:a16="http://schemas.microsoft.com/office/drawing/2014/main" id="{913DFA08-0C17-422B-9978-C4AD0B707E65}"/>
                </a:ext>
              </a:extLst>
            </p:cNvPr>
            <p:cNvSpPr/>
            <p:nvPr/>
          </p:nvSpPr>
          <p:spPr>
            <a:xfrm>
              <a:off x="4179375" y="2978775"/>
              <a:ext cx="14900" cy="3975"/>
            </a:xfrm>
            <a:custGeom>
              <a:avLst/>
              <a:gdLst/>
              <a:ahLst/>
              <a:cxnLst/>
              <a:rect l="l" t="t" r="r" b="b"/>
              <a:pathLst>
                <a:path w="596" h="159" extrusionOk="0">
                  <a:moveTo>
                    <a:pt x="310" y="0"/>
                  </a:moveTo>
                  <a:cubicBezTo>
                    <a:pt x="227" y="0"/>
                    <a:pt x="132" y="12"/>
                    <a:pt x="48" y="24"/>
                  </a:cubicBezTo>
                  <a:cubicBezTo>
                    <a:pt x="1" y="36"/>
                    <a:pt x="1" y="131"/>
                    <a:pt x="48" y="131"/>
                  </a:cubicBezTo>
                  <a:cubicBezTo>
                    <a:pt x="116" y="141"/>
                    <a:pt x="191" y="158"/>
                    <a:pt x="261" y="158"/>
                  </a:cubicBezTo>
                  <a:cubicBezTo>
                    <a:pt x="278" y="158"/>
                    <a:pt x="294" y="157"/>
                    <a:pt x="310" y="155"/>
                  </a:cubicBezTo>
                  <a:cubicBezTo>
                    <a:pt x="394" y="155"/>
                    <a:pt x="489" y="155"/>
                    <a:pt x="572" y="119"/>
                  </a:cubicBezTo>
                  <a:cubicBezTo>
                    <a:pt x="596" y="96"/>
                    <a:pt x="596" y="60"/>
                    <a:pt x="572" y="36"/>
                  </a:cubicBezTo>
                  <a:cubicBezTo>
                    <a:pt x="513" y="0"/>
                    <a:pt x="405" y="0"/>
                    <a:pt x="31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15299;p52">
              <a:extLst>
                <a:ext uri="{FF2B5EF4-FFF2-40B4-BE49-F238E27FC236}">
                  <a16:creationId xmlns:a16="http://schemas.microsoft.com/office/drawing/2014/main" id="{89B11CF0-CEA6-4F6E-B6BD-A6294C2B9BF9}"/>
                </a:ext>
              </a:extLst>
            </p:cNvPr>
            <p:cNvSpPr/>
            <p:nvPr/>
          </p:nvSpPr>
          <p:spPr>
            <a:xfrm>
              <a:off x="4209150" y="2988275"/>
              <a:ext cx="8050" cy="4200"/>
            </a:xfrm>
            <a:custGeom>
              <a:avLst/>
              <a:gdLst/>
              <a:ahLst/>
              <a:cxnLst/>
              <a:rect l="l" t="t" r="r" b="b"/>
              <a:pathLst>
                <a:path w="322" h="168" extrusionOk="0">
                  <a:moveTo>
                    <a:pt x="97" y="1"/>
                  </a:moveTo>
                  <a:cubicBezTo>
                    <a:pt x="0" y="1"/>
                    <a:pt x="4" y="168"/>
                    <a:pt x="107" y="168"/>
                  </a:cubicBezTo>
                  <a:cubicBezTo>
                    <a:pt x="179" y="168"/>
                    <a:pt x="227" y="156"/>
                    <a:pt x="286" y="120"/>
                  </a:cubicBezTo>
                  <a:cubicBezTo>
                    <a:pt x="322" y="108"/>
                    <a:pt x="322" y="61"/>
                    <a:pt x="286" y="49"/>
                  </a:cubicBezTo>
                  <a:cubicBezTo>
                    <a:pt x="227" y="13"/>
                    <a:pt x="179" y="1"/>
                    <a:pt x="107" y="1"/>
                  </a:cubicBezTo>
                  <a:cubicBezTo>
                    <a:pt x="104" y="1"/>
                    <a:pt x="101" y="1"/>
                    <a:pt x="9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15300;p52">
              <a:extLst>
                <a:ext uri="{FF2B5EF4-FFF2-40B4-BE49-F238E27FC236}">
                  <a16:creationId xmlns:a16="http://schemas.microsoft.com/office/drawing/2014/main" id="{745EBEDF-D1A8-468D-BBF4-2C1DA8D4DB6E}"/>
                </a:ext>
              </a:extLst>
            </p:cNvPr>
            <p:cNvSpPr/>
            <p:nvPr/>
          </p:nvSpPr>
          <p:spPr>
            <a:xfrm>
              <a:off x="4159425" y="3015975"/>
              <a:ext cx="32175" cy="8950"/>
            </a:xfrm>
            <a:custGeom>
              <a:avLst/>
              <a:gdLst/>
              <a:ahLst/>
              <a:cxnLst/>
              <a:rect l="l" t="t" r="r" b="b"/>
              <a:pathLst>
                <a:path w="1287" h="358" extrusionOk="0">
                  <a:moveTo>
                    <a:pt x="1227" y="1"/>
                  </a:moveTo>
                  <a:cubicBezTo>
                    <a:pt x="1049" y="36"/>
                    <a:pt x="870" y="108"/>
                    <a:pt x="692" y="179"/>
                  </a:cubicBezTo>
                  <a:cubicBezTo>
                    <a:pt x="489" y="239"/>
                    <a:pt x="287" y="251"/>
                    <a:pt x="60" y="263"/>
                  </a:cubicBezTo>
                  <a:cubicBezTo>
                    <a:pt x="1" y="263"/>
                    <a:pt x="1" y="358"/>
                    <a:pt x="60" y="358"/>
                  </a:cubicBezTo>
                  <a:cubicBezTo>
                    <a:pt x="465" y="358"/>
                    <a:pt x="918" y="298"/>
                    <a:pt x="1263" y="72"/>
                  </a:cubicBezTo>
                  <a:cubicBezTo>
                    <a:pt x="1287" y="36"/>
                    <a:pt x="1275" y="1"/>
                    <a:pt x="122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15301;p52">
              <a:extLst>
                <a:ext uri="{FF2B5EF4-FFF2-40B4-BE49-F238E27FC236}">
                  <a16:creationId xmlns:a16="http://schemas.microsoft.com/office/drawing/2014/main" id="{DD4291E7-6EE4-43AE-9112-2D5DB778C750}"/>
                </a:ext>
              </a:extLst>
            </p:cNvPr>
            <p:cNvSpPr/>
            <p:nvPr/>
          </p:nvSpPr>
          <p:spPr>
            <a:xfrm>
              <a:off x="4203775" y="3013725"/>
              <a:ext cx="17000" cy="6325"/>
            </a:xfrm>
            <a:custGeom>
              <a:avLst/>
              <a:gdLst/>
              <a:ahLst/>
              <a:cxnLst/>
              <a:rect l="l" t="t" r="r" b="b"/>
              <a:pathLst>
                <a:path w="680" h="253" extrusionOk="0">
                  <a:moveTo>
                    <a:pt x="384" y="1"/>
                  </a:moveTo>
                  <a:cubicBezTo>
                    <a:pt x="287" y="1"/>
                    <a:pt x="187" y="24"/>
                    <a:pt x="84" y="43"/>
                  </a:cubicBezTo>
                  <a:cubicBezTo>
                    <a:pt x="1" y="55"/>
                    <a:pt x="1" y="198"/>
                    <a:pt x="84" y="222"/>
                  </a:cubicBezTo>
                  <a:cubicBezTo>
                    <a:pt x="184" y="234"/>
                    <a:pt x="280" y="253"/>
                    <a:pt x="375" y="253"/>
                  </a:cubicBezTo>
                  <a:cubicBezTo>
                    <a:pt x="461" y="253"/>
                    <a:pt x="547" y="237"/>
                    <a:pt x="632" y="186"/>
                  </a:cubicBezTo>
                  <a:cubicBezTo>
                    <a:pt x="680" y="162"/>
                    <a:pt x="680" y="79"/>
                    <a:pt x="632" y="67"/>
                  </a:cubicBezTo>
                  <a:cubicBezTo>
                    <a:pt x="550" y="17"/>
                    <a:pt x="468" y="1"/>
                    <a:pt x="38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15302;p52">
              <a:extLst>
                <a:ext uri="{FF2B5EF4-FFF2-40B4-BE49-F238E27FC236}">
                  <a16:creationId xmlns:a16="http://schemas.microsoft.com/office/drawing/2014/main" id="{BB2FF848-FFED-4E45-B07B-6CEE4B361588}"/>
                </a:ext>
              </a:extLst>
            </p:cNvPr>
            <p:cNvSpPr/>
            <p:nvPr/>
          </p:nvSpPr>
          <p:spPr>
            <a:xfrm>
              <a:off x="4143675" y="3074875"/>
              <a:ext cx="11625" cy="4250"/>
            </a:xfrm>
            <a:custGeom>
              <a:avLst/>
              <a:gdLst/>
              <a:ahLst/>
              <a:cxnLst/>
              <a:rect l="l" t="t" r="r" b="b"/>
              <a:pathLst>
                <a:path w="465" h="170" extrusionOk="0">
                  <a:moveTo>
                    <a:pt x="378" y="0"/>
                  </a:moveTo>
                  <a:cubicBezTo>
                    <a:pt x="276" y="0"/>
                    <a:pt x="190" y="38"/>
                    <a:pt x="95" y="38"/>
                  </a:cubicBezTo>
                  <a:cubicBezTo>
                    <a:pt x="4" y="38"/>
                    <a:pt x="0" y="169"/>
                    <a:pt x="84" y="169"/>
                  </a:cubicBezTo>
                  <a:cubicBezTo>
                    <a:pt x="88" y="169"/>
                    <a:pt x="91" y="169"/>
                    <a:pt x="95" y="169"/>
                  </a:cubicBezTo>
                  <a:cubicBezTo>
                    <a:pt x="214" y="157"/>
                    <a:pt x="321" y="109"/>
                    <a:pt x="417" y="97"/>
                  </a:cubicBezTo>
                  <a:cubicBezTo>
                    <a:pt x="464" y="85"/>
                    <a:pt x="464" y="26"/>
                    <a:pt x="417" y="2"/>
                  </a:cubicBezTo>
                  <a:cubicBezTo>
                    <a:pt x="403" y="1"/>
                    <a:pt x="390" y="0"/>
                    <a:pt x="37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15303;p52">
              <a:extLst>
                <a:ext uri="{FF2B5EF4-FFF2-40B4-BE49-F238E27FC236}">
                  <a16:creationId xmlns:a16="http://schemas.microsoft.com/office/drawing/2014/main" id="{F689D96E-922E-4296-BF58-A6838D389F54}"/>
                </a:ext>
              </a:extLst>
            </p:cNvPr>
            <p:cNvSpPr/>
            <p:nvPr/>
          </p:nvSpPr>
          <p:spPr>
            <a:xfrm>
              <a:off x="4126400" y="3106750"/>
              <a:ext cx="16700" cy="6275"/>
            </a:xfrm>
            <a:custGeom>
              <a:avLst/>
              <a:gdLst/>
              <a:ahLst/>
              <a:cxnLst/>
              <a:rect l="l" t="t" r="r" b="b"/>
              <a:pathLst>
                <a:path w="668" h="251" extrusionOk="0">
                  <a:moveTo>
                    <a:pt x="429" y="1"/>
                  </a:moveTo>
                  <a:cubicBezTo>
                    <a:pt x="334" y="1"/>
                    <a:pt x="238" y="13"/>
                    <a:pt x="143" y="13"/>
                  </a:cubicBezTo>
                  <a:cubicBezTo>
                    <a:pt x="0" y="13"/>
                    <a:pt x="0" y="239"/>
                    <a:pt x="143" y="239"/>
                  </a:cubicBezTo>
                  <a:cubicBezTo>
                    <a:pt x="227" y="239"/>
                    <a:pt x="334" y="251"/>
                    <a:pt x="429" y="251"/>
                  </a:cubicBezTo>
                  <a:cubicBezTo>
                    <a:pt x="489" y="251"/>
                    <a:pt x="596" y="215"/>
                    <a:pt x="631" y="180"/>
                  </a:cubicBezTo>
                  <a:cubicBezTo>
                    <a:pt x="667" y="144"/>
                    <a:pt x="667" y="96"/>
                    <a:pt x="631" y="72"/>
                  </a:cubicBezTo>
                  <a:cubicBezTo>
                    <a:pt x="596" y="25"/>
                    <a:pt x="489" y="1"/>
                    <a:pt x="42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15304;p52">
              <a:extLst>
                <a:ext uri="{FF2B5EF4-FFF2-40B4-BE49-F238E27FC236}">
                  <a16:creationId xmlns:a16="http://schemas.microsoft.com/office/drawing/2014/main" id="{DDC650FD-3AAD-446C-B35E-BE5FBD88BB50}"/>
                </a:ext>
              </a:extLst>
            </p:cNvPr>
            <p:cNvSpPr/>
            <p:nvPr/>
          </p:nvSpPr>
          <p:spPr>
            <a:xfrm>
              <a:off x="4169850" y="3099975"/>
              <a:ext cx="14900" cy="7275"/>
            </a:xfrm>
            <a:custGeom>
              <a:avLst/>
              <a:gdLst/>
              <a:ahLst/>
              <a:cxnLst/>
              <a:rect l="l" t="t" r="r" b="b"/>
              <a:pathLst>
                <a:path w="596" h="291" extrusionOk="0">
                  <a:moveTo>
                    <a:pt x="363" y="1"/>
                  </a:moveTo>
                  <a:cubicBezTo>
                    <a:pt x="259" y="1"/>
                    <a:pt x="148" y="35"/>
                    <a:pt x="72" y="70"/>
                  </a:cubicBezTo>
                  <a:cubicBezTo>
                    <a:pt x="13" y="105"/>
                    <a:pt x="1" y="177"/>
                    <a:pt x="24" y="236"/>
                  </a:cubicBezTo>
                  <a:cubicBezTo>
                    <a:pt x="49" y="277"/>
                    <a:pt x="91" y="290"/>
                    <a:pt x="134" y="290"/>
                  </a:cubicBezTo>
                  <a:cubicBezTo>
                    <a:pt x="153" y="290"/>
                    <a:pt x="173" y="288"/>
                    <a:pt x="191" y="284"/>
                  </a:cubicBezTo>
                  <a:cubicBezTo>
                    <a:pt x="310" y="224"/>
                    <a:pt x="477" y="284"/>
                    <a:pt x="560" y="177"/>
                  </a:cubicBezTo>
                  <a:cubicBezTo>
                    <a:pt x="596" y="141"/>
                    <a:pt x="596" y="105"/>
                    <a:pt x="560" y="70"/>
                  </a:cubicBezTo>
                  <a:cubicBezTo>
                    <a:pt x="510" y="19"/>
                    <a:pt x="438" y="1"/>
                    <a:pt x="36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15305;p52">
              <a:extLst>
                <a:ext uri="{FF2B5EF4-FFF2-40B4-BE49-F238E27FC236}">
                  <a16:creationId xmlns:a16="http://schemas.microsoft.com/office/drawing/2014/main" id="{BB26F221-C26B-4556-8593-E024FF29CC2B}"/>
                </a:ext>
              </a:extLst>
            </p:cNvPr>
            <p:cNvSpPr/>
            <p:nvPr/>
          </p:nvSpPr>
          <p:spPr>
            <a:xfrm>
              <a:off x="4125900" y="3145475"/>
              <a:ext cx="34750" cy="6600"/>
            </a:xfrm>
            <a:custGeom>
              <a:avLst/>
              <a:gdLst/>
              <a:ahLst/>
              <a:cxnLst/>
              <a:rect l="l" t="t" r="r" b="b"/>
              <a:pathLst>
                <a:path w="1390" h="264" extrusionOk="0">
                  <a:moveTo>
                    <a:pt x="1051" y="1"/>
                  </a:moveTo>
                  <a:cubicBezTo>
                    <a:pt x="710" y="1"/>
                    <a:pt x="406" y="88"/>
                    <a:pt x="44" y="190"/>
                  </a:cubicBezTo>
                  <a:cubicBezTo>
                    <a:pt x="1" y="212"/>
                    <a:pt x="27" y="263"/>
                    <a:pt x="49" y="263"/>
                  </a:cubicBezTo>
                  <a:cubicBezTo>
                    <a:pt x="52" y="263"/>
                    <a:pt x="54" y="263"/>
                    <a:pt x="56" y="262"/>
                  </a:cubicBezTo>
                  <a:cubicBezTo>
                    <a:pt x="473" y="178"/>
                    <a:pt x="925" y="190"/>
                    <a:pt x="1354" y="95"/>
                  </a:cubicBezTo>
                  <a:cubicBezTo>
                    <a:pt x="1390" y="95"/>
                    <a:pt x="1390" y="35"/>
                    <a:pt x="1354" y="24"/>
                  </a:cubicBezTo>
                  <a:cubicBezTo>
                    <a:pt x="1249" y="8"/>
                    <a:pt x="1148" y="1"/>
                    <a:pt x="105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15306;p52">
              <a:extLst>
                <a:ext uri="{FF2B5EF4-FFF2-40B4-BE49-F238E27FC236}">
                  <a16:creationId xmlns:a16="http://schemas.microsoft.com/office/drawing/2014/main" id="{F5B2CCAE-74C4-4BC4-A665-4B9A1016967F}"/>
                </a:ext>
              </a:extLst>
            </p:cNvPr>
            <p:cNvSpPr/>
            <p:nvPr/>
          </p:nvSpPr>
          <p:spPr>
            <a:xfrm>
              <a:off x="4154175" y="3159700"/>
              <a:ext cx="21875" cy="8425"/>
            </a:xfrm>
            <a:custGeom>
              <a:avLst/>
              <a:gdLst/>
              <a:ahLst/>
              <a:cxnLst/>
              <a:rect l="l" t="t" r="r" b="b"/>
              <a:pathLst>
                <a:path w="875" h="337" extrusionOk="0">
                  <a:moveTo>
                    <a:pt x="807" y="1"/>
                  </a:moveTo>
                  <a:cubicBezTo>
                    <a:pt x="803" y="1"/>
                    <a:pt x="799" y="1"/>
                    <a:pt x="794" y="2"/>
                  </a:cubicBezTo>
                  <a:cubicBezTo>
                    <a:pt x="556" y="62"/>
                    <a:pt x="318" y="133"/>
                    <a:pt x="92" y="193"/>
                  </a:cubicBezTo>
                  <a:cubicBezTo>
                    <a:pt x="1" y="216"/>
                    <a:pt x="30" y="336"/>
                    <a:pt x="126" y="336"/>
                  </a:cubicBezTo>
                  <a:cubicBezTo>
                    <a:pt x="130" y="336"/>
                    <a:pt x="135" y="336"/>
                    <a:pt x="140" y="336"/>
                  </a:cubicBezTo>
                  <a:cubicBezTo>
                    <a:pt x="390" y="276"/>
                    <a:pt x="628" y="240"/>
                    <a:pt x="830" y="98"/>
                  </a:cubicBezTo>
                  <a:cubicBezTo>
                    <a:pt x="874" y="65"/>
                    <a:pt x="857" y="1"/>
                    <a:pt x="80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15307;p52">
              <a:extLst>
                <a:ext uri="{FF2B5EF4-FFF2-40B4-BE49-F238E27FC236}">
                  <a16:creationId xmlns:a16="http://schemas.microsoft.com/office/drawing/2014/main" id="{5204FE48-3E28-4B86-A2E4-273A3FC99DDB}"/>
                </a:ext>
              </a:extLst>
            </p:cNvPr>
            <p:cNvSpPr/>
            <p:nvPr/>
          </p:nvSpPr>
          <p:spPr>
            <a:xfrm>
              <a:off x="4157650" y="3214225"/>
              <a:ext cx="31275" cy="4475"/>
            </a:xfrm>
            <a:custGeom>
              <a:avLst/>
              <a:gdLst/>
              <a:ahLst/>
              <a:cxnLst/>
              <a:rect l="l" t="t" r="r" b="b"/>
              <a:pathLst>
                <a:path w="1251" h="179" extrusionOk="0">
                  <a:moveTo>
                    <a:pt x="72" y="0"/>
                  </a:moveTo>
                  <a:cubicBezTo>
                    <a:pt x="1" y="0"/>
                    <a:pt x="1" y="119"/>
                    <a:pt x="72" y="131"/>
                  </a:cubicBezTo>
                  <a:cubicBezTo>
                    <a:pt x="358" y="140"/>
                    <a:pt x="644" y="178"/>
                    <a:pt x="940" y="178"/>
                  </a:cubicBezTo>
                  <a:cubicBezTo>
                    <a:pt x="1027" y="178"/>
                    <a:pt x="1114" y="175"/>
                    <a:pt x="1203" y="167"/>
                  </a:cubicBezTo>
                  <a:cubicBezTo>
                    <a:pt x="1251" y="167"/>
                    <a:pt x="1251" y="107"/>
                    <a:pt x="1203" y="83"/>
                  </a:cubicBezTo>
                  <a:cubicBezTo>
                    <a:pt x="834" y="48"/>
                    <a:pt x="453" y="0"/>
                    <a:pt x="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15308;p52">
              <a:extLst>
                <a:ext uri="{FF2B5EF4-FFF2-40B4-BE49-F238E27FC236}">
                  <a16:creationId xmlns:a16="http://schemas.microsoft.com/office/drawing/2014/main" id="{35DDF8D6-7778-4AE7-8966-1CF3FE5BDA89}"/>
                </a:ext>
              </a:extLst>
            </p:cNvPr>
            <p:cNvSpPr/>
            <p:nvPr/>
          </p:nvSpPr>
          <p:spPr>
            <a:xfrm>
              <a:off x="4198450" y="3239825"/>
              <a:ext cx="16075" cy="4825"/>
            </a:xfrm>
            <a:custGeom>
              <a:avLst/>
              <a:gdLst/>
              <a:ahLst/>
              <a:cxnLst/>
              <a:rect l="l" t="t" r="r" b="b"/>
              <a:pathLst>
                <a:path w="643" h="193" extrusionOk="0">
                  <a:moveTo>
                    <a:pt x="393" y="0"/>
                  </a:moveTo>
                  <a:cubicBezTo>
                    <a:pt x="297" y="0"/>
                    <a:pt x="214" y="36"/>
                    <a:pt x="119" y="36"/>
                  </a:cubicBezTo>
                  <a:cubicBezTo>
                    <a:pt x="7" y="36"/>
                    <a:pt x="0" y="193"/>
                    <a:pt x="88" y="193"/>
                  </a:cubicBezTo>
                  <a:cubicBezTo>
                    <a:pt x="94" y="193"/>
                    <a:pt x="100" y="192"/>
                    <a:pt x="107" y="191"/>
                  </a:cubicBezTo>
                  <a:cubicBezTo>
                    <a:pt x="190" y="191"/>
                    <a:pt x="262" y="179"/>
                    <a:pt x="357" y="167"/>
                  </a:cubicBezTo>
                  <a:cubicBezTo>
                    <a:pt x="440" y="143"/>
                    <a:pt x="524" y="107"/>
                    <a:pt x="607" y="83"/>
                  </a:cubicBezTo>
                  <a:cubicBezTo>
                    <a:pt x="643" y="71"/>
                    <a:pt x="643" y="36"/>
                    <a:pt x="607" y="36"/>
                  </a:cubicBezTo>
                  <a:cubicBezTo>
                    <a:pt x="535" y="12"/>
                    <a:pt x="464" y="0"/>
                    <a:pt x="39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15309;p52">
              <a:extLst>
                <a:ext uri="{FF2B5EF4-FFF2-40B4-BE49-F238E27FC236}">
                  <a16:creationId xmlns:a16="http://schemas.microsoft.com/office/drawing/2014/main" id="{78374F99-F124-4023-9FDE-B696482BE4AE}"/>
                </a:ext>
              </a:extLst>
            </p:cNvPr>
            <p:cNvSpPr/>
            <p:nvPr/>
          </p:nvSpPr>
          <p:spPr>
            <a:xfrm>
              <a:off x="4219575" y="3236825"/>
              <a:ext cx="69675" cy="13425"/>
            </a:xfrm>
            <a:custGeom>
              <a:avLst/>
              <a:gdLst/>
              <a:ahLst/>
              <a:cxnLst/>
              <a:rect l="l" t="t" r="r" b="b"/>
              <a:pathLst>
                <a:path w="2787" h="537" extrusionOk="0">
                  <a:moveTo>
                    <a:pt x="2738" y="1"/>
                  </a:moveTo>
                  <a:cubicBezTo>
                    <a:pt x="1881" y="156"/>
                    <a:pt x="1000" y="299"/>
                    <a:pt x="119" y="358"/>
                  </a:cubicBezTo>
                  <a:cubicBezTo>
                    <a:pt x="24" y="370"/>
                    <a:pt x="0" y="537"/>
                    <a:pt x="119" y="537"/>
                  </a:cubicBezTo>
                  <a:cubicBezTo>
                    <a:pt x="1012" y="465"/>
                    <a:pt x="1881" y="227"/>
                    <a:pt x="2762" y="49"/>
                  </a:cubicBezTo>
                  <a:cubicBezTo>
                    <a:pt x="2786" y="49"/>
                    <a:pt x="2774" y="1"/>
                    <a:pt x="27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15310;p52">
              <a:extLst>
                <a:ext uri="{FF2B5EF4-FFF2-40B4-BE49-F238E27FC236}">
                  <a16:creationId xmlns:a16="http://schemas.microsoft.com/office/drawing/2014/main" id="{EA7F7D2D-5B0C-4576-B8AA-B1F39E6F13F2}"/>
                </a:ext>
              </a:extLst>
            </p:cNvPr>
            <p:cNvSpPr/>
            <p:nvPr/>
          </p:nvSpPr>
          <p:spPr>
            <a:xfrm>
              <a:off x="4254950" y="3267575"/>
              <a:ext cx="16125" cy="5550"/>
            </a:xfrm>
            <a:custGeom>
              <a:avLst/>
              <a:gdLst/>
              <a:ahLst/>
              <a:cxnLst/>
              <a:rect l="l" t="t" r="r" b="b"/>
              <a:pathLst>
                <a:path w="645" h="222" extrusionOk="0">
                  <a:moveTo>
                    <a:pt x="85" y="1"/>
                  </a:moveTo>
                  <a:cubicBezTo>
                    <a:pt x="10" y="1"/>
                    <a:pt x="0" y="131"/>
                    <a:pt x="73" y="152"/>
                  </a:cubicBezTo>
                  <a:cubicBezTo>
                    <a:pt x="169" y="188"/>
                    <a:pt x="252" y="200"/>
                    <a:pt x="347" y="212"/>
                  </a:cubicBezTo>
                  <a:cubicBezTo>
                    <a:pt x="375" y="219"/>
                    <a:pt x="400" y="222"/>
                    <a:pt x="423" y="222"/>
                  </a:cubicBezTo>
                  <a:cubicBezTo>
                    <a:pt x="480" y="222"/>
                    <a:pt x="530" y="205"/>
                    <a:pt x="597" y="188"/>
                  </a:cubicBezTo>
                  <a:cubicBezTo>
                    <a:pt x="645" y="164"/>
                    <a:pt x="645" y="93"/>
                    <a:pt x="597" y="81"/>
                  </a:cubicBezTo>
                  <a:cubicBezTo>
                    <a:pt x="526" y="45"/>
                    <a:pt x="466" y="33"/>
                    <a:pt x="371" y="33"/>
                  </a:cubicBezTo>
                  <a:cubicBezTo>
                    <a:pt x="288" y="33"/>
                    <a:pt x="216" y="21"/>
                    <a:pt x="121" y="9"/>
                  </a:cubicBezTo>
                  <a:cubicBezTo>
                    <a:pt x="108" y="3"/>
                    <a:pt x="96" y="1"/>
                    <a:pt x="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15311;p52">
              <a:extLst>
                <a:ext uri="{FF2B5EF4-FFF2-40B4-BE49-F238E27FC236}">
                  <a16:creationId xmlns:a16="http://schemas.microsoft.com/office/drawing/2014/main" id="{302519F7-8B8E-4504-B2BD-DFA25B18D299}"/>
                </a:ext>
              </a:extLst>
            </p:cNvPr>
            <p:cNvSpPr/>
            <p:nvPr/>
          </p:nvSpPr>
          <p:spPr>
            <a:xfrm>
              <a:off x="4301425" y="3278500"/>
              <a:ext cx="900" cy="625"/>
            </a:xfrm>
            <a:custGeom>
              <a:avLst/>
              <a:gdLst/>
              <a:ahLst/>
              <a:cxnLst/>
              <a:rect l="l" t="t" r="r" b="b"/>
              <a:pathLst>
                <a:path w="36" h="25" extrusionOk="0">
                  <a:moveTo>
                    <a:pt x="24" y="1"/>
                  </a:moveTo>
                  <a:cubicBezTo>
                    <a:pt x="0" y="1"/>
                    <a:pt x="0" y="25"/>
                    <a:pt x="24" y="25"/>
                  </a:cubicBezTo>
                  <a:cubicBezTo>
                    <a:pt x="36" y="25"/>
                    <a:pt x="36" y="1"/>
                    <a:pt x="2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15312;p52">
              <a:extLst>
                <a:ext uri="{FF2B5EF4-FFF2-40B4-BE49-F238E27FC236}">
                  <a16:creationId xmlns:a16="http://schemas.microsoft.com/office/drawing/2014/main" id="{7CFEE44B-B59E-4A0B-A04D-7DCACDEBF745}"/>
                </a:ext>
              </a:extLst>
            </p:cNvPr>
            <p:cNvSpPr/>
            <p:nvPr/>
          </p:nvSpPr>
          <p:spPr>
            <a:xfrm>
              <a:off x="4299875" y="3277700"/>
              <a:ext cx="11400" cy="5150"/>
            </a:xfrm>
            <a:custGeom>
              <a:avLst/>
              <a:gdLst/>
              <a:ahLst/>
              <a:cxnLst/>
              <a:rect l="l" t="t" r="r" b="b"/>
              <a:pathLst>
                <a:path w="456" h="206" extrusionOk="0">
                  <a:moveTo>
                    <a:pt x="73" y="0"/>
                  </a:moveTo>
                  <a:cubicBezTo>
                    <a:pt x="33" y="0"/>
                    <a:pt x="1" y="63"/>
                    <a:pt x="50" y="92"/>
                  </a:cubicBezTo>
                  <a:cubicBezTo>
                    <a:pt x="116" y="130"/>
                    <a:pt x="250" y="205"/>
                    <a:pt x="349" y="205"/>
                  </a:cubicBezTo>
                  <a:cubicBezTo>
                    <a:pt x="376" y="205"/>
                    <a:pt x="400" y="200"/>
                    <a:pt x="419" y="188"/>
                  </a:cubicBezTo>
                  <a:cubicBezTo>
                    <a:pt x="455" y="164"/>
                    <a:pt x="455" y="140"/>
                    <a:pt x="419" y="128"/>
                  </a:cubicBezTo>
                  <a:cubicBezTo>
                    <a:pt x="384" y="92"/>
                    <a:pt x="336" y="92"/>
                    <a:pt x="277" y="80"/>
                  </a:cubicBezTo>
                  <a:cubicBezTo>
                    <a:pt x="217" y="69"/>
                    <a:pt x="157" y="33"/>
                    <a:pt x="98" y="9"/>
                  </a:cubicBezTo>
                  <a:cubicBezTo>
                    <a:pt x="90" y="3"/>
                    <a:pt x="81" y="0"/>
                    <a:pt x="7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15313;p52">
              <a:extLst>
                <a:ext uri="{FF2B5EF4-FFF2-40B4-BE49-F238E27FC236}">
                  <a16:creationId xmlns:a16="http://schemas.microsoft.com/office/drawing/2014/main" id="{1659788E-B0DB-45C7-9A4F-011BE5841460}"/>
                </a:ext>
              </a:extLst>
            </p:cNvPr>
            <p:cNvSpPr/>
            <p:nvPr/>
          </p:nvSpPr>
          <p:spPr>
            <a:xfrm>
              <a:off x="4317800" y="3309775"/>
              <a:ext cx="10425" cy="2700"/>
            </a:xfrm>
            <a:custGeom>
              <a:avLst/>
              <a:gdLst/>
              <a:ahLst/>
              <a:cxnLst/>
              <a:rect l="l" t="t" r="r" b="b"/>
              <a:pathLst>
                <a:path w="417" h="108" extrusionOk="0">
                  <a:moveTo>
                    <a:pt x="60" y="0"/>
                  </a:moveTo>
                  <a:cubicBezTo>
                    <a:pt x="0" y="0"/>
                    <a:pt x="0" y="107"/>
                    <a:pt x="60" y="107"/>
                  </a:cubicBezTo>
                  <a:cubicBezTo>
                    <a:pt x="167" y="107"/>
                    <a:pt x="286" y="95"/>
                    <a:pt x="393" y="71"/>
                  </a:cubicBezTo>
                  <a:cubicBezTo>
                    <a:pt x="417" y="71"/>
                    <a:pt x="417" y="36"/>
                    <a:pt x="393" y="36"/>
                  </a:cubicBezTo>
                  <a:cubicBezTo>
                    <a:pt x="286" y="12"/>
                    <a:pt x="167" y="12"/>
                    <a:pt x="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15314;p52">
              <a:extLst>
                <a:ext uri="{FF2B5EF4-FFF2-40B4-BE49-F238E27FC236}">
                  <a16:creationId xmlns:a16="http://schemas.microsoft.com/office/drawing/2014/main" id="{A3731D31-473A-4784-AE99-68734EC7A200}"/>
                </a:ext>
              </a:extLst>
            </p:cNvPr>
            <p:cNvSpPr/>
            <p:nvPr/>
          </p:nvSpPr>
          <p:spPr>
            <a:xfrm>
              <a:off x="4373750" y="3337950"/>
              <a:ext cx="31275" cy="2550"/>
            </a:xfrm>
            <a:custGeom>
              <a:avLst/>
              <a:gdLst/>
              <a:ahLst/>
              <a:cxnLst/>
              <a:rect l="l" t="t" r="r" b="b"/>
              <a:pathLst>
                <a:path w="1251" h="102" extrusionOk="0">
                  <a:moveTo>
                    <a:pt x="813" y="0"/>
                  </a:moveTo>
                  <a:cubicBezTo>
                    <a:pt x="548" y="0"/>
                    <a:pt x="278" y="16"/>
                    <a:pt x="24" y="16"/>
                  </a:cubicBezTo>
                  <a:cubicBezTo>
                    <a:pt x="0" y="40"/>
                    <a:pt x="0" y="76"/>
                    <a:pt x="24" y="76"/>
                  </a:cubicBezTo>
                  <a:cubicBezTo>
                    <a:pt x="286" y="76"/>
                    <a:pt x="559" y="102"/>
                    <a:pt x="821" y="102"/>
                  </a:cubicBezTo>
                  <a:cubicBezTo>
                    <a:pt x="952" y="102"/>
                    <a:pt x="1080" y="95"/>
                    <a:pt x="1203" y="76"/>
                  </a:cubicBezTo>
                  <a:cubicBezTo>
                    <a:pt x="1251" y="76"/>
                    <a:pt x="1251" y="16"/>
                    <a:pt x="1203" y="16"/>
                  </a:cubicBezTo>
                  <a:cubicBezTo>
                    <a:pt x="1076" y="4"/>
                    <a:pt x="945" y="0"/>
                    <a:pt x="8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15315;p52">
              <a:extLst>
                <a:ext uri="{FF2B5EF4-FFF2-40B4-BE49-F238E27FC236}">
                  <a16:creationId xmlns:a16="http://schemas.microsoft.com/office/drawing/2014/main" id="{14FEC477-03BB-4D58-9EDD-DB08D8AC525A}"/>
                </a:ext>
              </a:extLst>
            </p:cNvPr>
            <p:cNvSpPr/>
            <p:nvPr/>
          </p:nvSpPr>
          <p:spPr>
            <a:xfrm>
              <a:off x="4438350" y="3339225"/>
              <a:ext cx="900" cy="325"/>
            </a:xfrm>
            <a:custGeom>
              <a:avLst/>
              <a:gdLst/>
              <a:ahLst/>
              <a:cxnLst/>
              <a:rect l="l" t="t" r="r" b="b"/>
              <a:pathLst>
                <a:path w="36" h="13" extrusionOk="0">
                  <a:moveTo>
                    <a:pt x="24" y="1"/>
                  </a:moveTo>
                  <a:cubicBezTo>
                    <a:pt x="0" y="1"/>
                    <a:pt x="0" y="13"/>
                    <a:pt x="24" y="13"/>
                  </a:cubicBezTo>
                  <a:cubicBezTo>
                    <a:pt x="36" y="13"/>
                    <a:pt x="36" y="1"/>
                    <a:pt x="2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15316;p52">
              <a:extLst>
                <a:ext uri="{FF2B5EF4-FFF2-40B4-BE49-F238E27FC236}">
                  <a16:creationId xmlns:a16="http://schemas.microsoft.com/office/drawing/2014/main" id="{F26A7F11-13D4-49E9-B18E-82B6D01D4552}"/>
                </a:ext>
              </a:extLst>
            </p:cNvPr>
            <p:cNvSpPr/>
            <p:nvPr/>
          </p:nvSpPr>
          <p:spPr>
            <a:xfrm>
              <a:off x="4455600" y="3335350"/>
              <a:ext cx="12825" cy="5700"/>
            </a:xfrm>
            <a:custGeom>
              <a:avLst/>
              <a:gdLst/>
              <a:ahLst/>
              <a:cxnLst/>
              <a:rect l="l" t="t" r="r" b="b"/>
              <a:pathLst>
                <a:path w="513" h="228" extrusionOk="0">
                  <a:moveTo>
                    <a:pt x="453" y="1"/>
                  </a:moveTo>
                  <a:cubicBezTo>
                    <a:pt x="394" y="1"/>
                    <a:pt x="346" y="37"/>
                    <a:pt x="275" y="49"/>
                  </a:cubicBezTo>
                  <a:cubicBezTo>
                    <a:pt x="215" y="60"/>
                    <a:pt x="144" y="96"/>
                    <a:pt x="84" y="96"/>
                  </a:cubicBezTo>
                  <a:cubicBezTo>
                    <a:pt x="1" y="96"/>
                    <a:pt x="1" y="227"/>
                    <a:pt x="84" y="227"/>
                  </a:cubicBezTo>
                  <a:cubicBezTo>
                    <a:pt x="155" y="227"/>
                    <a:pt x="239" y="215"/>
                    <a:pt x="310" y="180"/>
                  </a:cubicBezTo>
                  <a:cubicBezTo>
                    <a:pt x="382" y="156"/>
                    <a:pt x="453" y="144"/>
                    <a:pt x="501" y="84"/>
                  </a:cubicBezTo>
                  <a:cubicBezTo>
                    <a:pt x="513" y="49"/>
                    <a:pt x="489" y="1"/>
                    <a:pt x="45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15317;p52">
              <a:extLst>
                <a:ext uri="{FF2B5EF4-FFF2-40B4-BE49-F238E27FC236}">
                  <a16:creationId xmlns:a16="http://schemas.microsoft.com/office/drawing/2014/main" id="{79A2B4CE-AD61-4F64-98A0-BA167308F77C}"/>
                </a:ext>
              </a:extLst>
            </p:cNvPr>
            <p:cNvSpPr/>
            <p:nvPr/>
          </p:nvSpPr>
          <p:spPr>
            <a:xfrm>
              <a:off x="4457775" y="3328975"/>
              <a:ext cx="6300" cy="4075"/>
            </a:xfrm>
            <a:custGeom>
              <a:avLst/>
              <a:gdLst/>
              <a:ahLst/>
              <a:cxnLst/>
              <a:rect l="l" t="t" r="r" b="b"/>
              <a:pathLst>
                <a:path w="252" h="163" extrusionOk="0">
                  <a:moveTo>
                    <a:pt x="183" y="0"/>
                  </a:moveTo>
                  <a:cubicBezTo>
                    <a:pt x="176" y="0"/>
                    <a:pt x="170" y="2"/>
                    <a:pt x="164" y="6"/>
                  </a:cubicBezTo>
                  <a:cubicBezTo>
                    <a:pt x="116" y="54"/>
                    <a:pt x="92" y="77"/>
                    <a:pt x="33" y="113"/>
                  </a:cubicBezTo>
                  <a:cubicBezTo>
                    <a:pt x="1" y="124"/>
                    <a:pt x="26" y="163"/>
                    <a:pt x="48" y="163"/>
                  </a:cubicBezTo>
                  <a:cubicBezTo>
                    <a:pt x="51" y="163"/>
                    <a:pt x="54" y="162"/>
                    <a:pt x="57" y="161"/>
                  </a:cubicBezTo>
                  <a:cubicBezTo>
                    <a:pt x="116" y="125"/>
                    <a:pt x="164" y="101"/>
                    <a:pt x="211" y="54"/>
                  </a:cubicBezTo>
                  <a:cubicBezTo>
                    <a:pt x="251" y="44"/>
                    <a:pt x="216" y="0"/>
                    <a:pt x="18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15318;p52">
              <a:extLst>
                <a:ext uri="{FF2B5EF4-FFF2-40B4-BE49-F238E27FC236}">
                  <a16:creationId xmlns:a16="http://schemas.microsoft.com/office/drawing/2014/main" id="{408C56F8-E754-4364-BFCB-F2A48FAD6DB8}"/>
                </a:ext>
              </a:extLst>
            </p:cNvPr>
            <p:cNvSpPr/>
            <p:nvPr/>
          </p:nvSpPr>
          <p:spPr>
            <a:xfrm>
              <a:off x="4439525" y="3330900"/>
              <a:ext cx="11500" cy="3150"/>
            </a:xfrm>
            <a:custGeom>
              <a:avLst/>
              <a:gdLst/>
              <a:ahLst/>
              <a:cxnLst/>
              <a:rect l="l" t="t" r="r" b="b"/>
              <a:pathLst>
                <a:path w="460" h="126" extrusionOk="0">
                  <a:moveTo>
                    <a:pt x="25" y="0"/>
                  </a:moveTo>
                  <a:cubicBezTo>
                    <a:pt x="1" y="0"/>
                    <a:pt x="1" y="48"/>
                    <a:pt x="25" y="48"/>
                  </a:cubicBezTo>
                  <a:cubicBezTo>
                    <a:pt x="144" y="96"/>
                    <a:pt x="298" y="96"/>
                    <a:pt x="417" y="119"/>
                  </a:cubicBezTo>
                  <a:cubicBezTo>
                    <a:pt x="423" y="123"/>
                    <a:pt x="429" y="125"/>
                    <a:pt x="433" y="125"/>
                  </a:cubicBezTo>
                  <a:cubicBezTo>
                    <a:pt x="456" y="125"/>
                    <a:pt x="459" y="84"/>
                    <a:pt x="429" y="84"/>
                  </a:cubicBezTo>
                  <a:cubicBezTo>
                    <a:pt x="298" y="48"/>
                    <a:pt x="167" y="24"/>
                    <a:pt x="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15319;p52">
              <a:extLst>
                <a:ext uri="{FF2B5EF4-FFF2-40B4-BE49-F238E27FC236}">
                  <a16:creationId xmlns:a16="http://schemas.microsoft.com/office/drawing/2014/main" id="{8712AA45-07A2-4D5F-B3A1-2829E437448D}"/>
                </a:ext>
              </a:extLst>
            </p:cNvPr>
            <p:cNvSpPr/>
            <p:nvPr/>
          </p:nvSpPr>
          <p:spPr>
            <a:xfrm>
              <a:off x="4536275" y="3281475"/>
              <a:ext cx="32750" cy="1925"/>
            </a:xfrm>
            <a:custGeom>
              <a:avLst/>
              <a:gdLst/>
              <a:ahLst/>
              <a:cxnLst/>
              <a:rect l="l" t="t" r="r" b="b"/>
              <a:pathLst>
                <a:path w="1310" h="77" extrusionOk="0">
                  <a:moveTo>
                    <a:pt x="1310" y="1"/>
                  </a:moveTo>
                  <a:lnTo>
                    <a:pt x="1310" y="1"/>
                  </a:lnTo>
                  <a:cubicBezTo>
                    <a:pt x="1147" y="24"/>
                    <a:pt x="984" y="29"/>
                    <a:pt x="821" y="29"/>
                  </a:cubicBezTo>
                  <a:cubicBezTo>
                    <a:pt x="670" y="29"/>
                    <a:pt x="518" y="24"/>
                    <a:pt x="365" y="24"/>
                  </a:cubicBezTo>
                  <a:cubicBezTo>
                    <a:pt x="248" y="24"/>
                    <a:pt x="131" y="27"/>
                    <a:pt x="12" y="37"/>
                  </a:cubicBezTo>
                  <a:cubicBezTo>
                    <a:pt x="0" y="37"/>
                    <a:pt x="0" y="60"/>
                    <a:pt x="12" y="60"/>
                  </a:cubicBezTo>
                  <a:cubicBezTo>
                    <a:pt x="149" y="72"/>
                    <a:pt x="285" y="77"/>
                    <a:pt x="421" y="77"/>
                  </a:cubicBezTo>
                  <a:cubicBezTo>
                    <a:pt x="723" y="77"/>
                    <a:pt x="1022" y="50"/>
                    <a:pt x="131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15320;p52">
              <a:extLst>
                <a:ext uri="{FF2B5EF4-FFF2-40B4-BE49-F238E27FC236}">
                  <a16:creationId xmlns:a16="http://schemas.microsoft.com/office/drawing/2014/main" id="{653C1732-E1B9-4968-8D6F-8C1950AAC5E4}"/>
                </a:ext>
              </a:extLst>
            </p:cNvPr>
            <p:cNvSpPr/>
            <p:nvPr/>
          </p:nvSpPr>
          <p:spPr>
            <a:xfrm>
              <a:off x="4501450" y="3285950"/>
              <a:ext cx="4475" cy="1800"/>
            </a:xfrm>
            <a:custGeom>
              <a:avLst/>
              <a:gdLst/>
              <a:ahLst/>
              <a:cxnLst/>
              <a:rect l="l" t="t" r="r" b="b"/>
              <a:pathLst>
                <a:path w="179" h="72" extrusionOk="0">
                  <a:moveTo>
                    <a:pt x="131" y="1"/>
                  </a:moveTo>
                  <a:cubicBezTo>
                    <a:pt x="95" y="1"/>
                    <a:pt x="60" y="1"/>
                    <a:pt x="24" y="12"/>
                  </a:cubicBezTo>
                  <a:cubicBezTo>
                    <a:pt x="0" y="12"/>
                    <a:pt x="0" y="60"/>
                    <a:pt x="24" y="60"/>
                  </a:cubicBezTo>
                  <a:cubicBezTo>
                    <a:pt x="60" y="60"/>
                    <a:pt x="95" y="60"/>
                    <a:pt x="131" y="72"/>
                  </a:cubicBezTo>
                  <a:cubicBezTo>
                    <a:pt x="179" y="72"/>
                    <a:pt x="179" y="1"/>
                    <a:pt x="1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15321;p52">
              <a:extLst>
                <a:ext uri="{FF2B5EF4-FFF2-40B4-BE49-F238E27FC236}">
                  <a16:creationId xmlns:a16="http://schemas.microsoft.com/office/drawing/2014/main" id="{1B2261FE-4402-4E59-A155-F8B3E3E46814}"/>
                </a:ext>
              </a:extLst>
            </p:cNvPr>
            <p:cNvSpPr/>
            <p:nvPr/>
          </p:nvSpPr>
          <p:spPr>
            <a:xfrm>
              <a:off x="4563050" y="3265375"/>
              <a:ext cx="20175" cy="6100"/>
            </a:xfrm>
            <a:custGeom>
              <a:avLst/>
              <a:gdLst/>
              <a:ahLst/>
              <a:cxnLst/>
              <a:rect l="l" t="t" r="r" b="b"/>
              <a:pathLst>
                <a:path w="807" h="244" extrusionOk="0">
                  <a:moveTo>
                    <a:pt x="728" y="0"/>
                  </a:moveTo>
                  <a:cubicBezTo>
                    <a:pt x="724" y="0"/>
                    <a:pt x="719" y="1"/>
                    <a:pt x="715" y="2"/>
                  </a:cubicBezTo>
                  <a:cubicBezTo>
                    <a:pt x="596" y="50"/>
                    <a:pt x="477" y="97"/>
                    <a:pt x="358" y="109"/>
                  </a:cubicBezTo>
                  <a:cubicBezTo>
                    <a:pt x="251" y="121"/>
                    <a:pt x="144" y="145"/>
                    <a:pt x="48" y="169"/>
                  </a:cubicBezTo>
                  <a:cubicBezTo>
                    <a:pt x="1" y="181"/>
                    <a:pt x="13" y="240"/>
                    <a:pt x="60" y="240"/>
                  </a:cubicBezTo>
                  <a:cubicBezTo>
                    <a:pt x="82" y="242"/>
                    <a:pt x="104" y="243"/>
                    <a:pt x="126" y="243"/>
                  </a:cubicBezTo>
                  <a:cubicBezTo>
                    <a:pt x="336" y="243"/>
                    <a:pt x="569" y="148"/>
                    <a:pt x="763" y="62"/>
                  </a:cubicBezTo>
                  <a:cubicBezTo>
                    <a:pt x="806" y="51"/>
                    <a:pt x="771" y="0"/>
                    <a:pt x="72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15322;p52">
              <a:extLst>
                <a:ext uri="{FF2B5EF4-FFF2-40B4-BE49-F238E27FC236}">
                  <a16:creationId xmlns:a16="http://schemas.microsoft.com/office/drawing/2014/main" id="{1DA2AEFA-DBCD-446A-84E5-DAE69FE9166C}"/>
                </a:ext>
              </a:extLst>
            </p:cNvPr>
            <p:cNvSpPr/>
            <p:nvPr/>
          </p:nvSpPr>
          <p:spPr>
            <a:xfrm>
              <a:off x="4587175" y="3247525"/>
              <a:ext cx="17275" cy="3925"/>
            </a:xfrm>
            <a:custGeom>
              <a:avLst/>
              <a:gdLst/>
              <a:ahLst/>
              <a:cxnLst/>
              <a:rect l="l" t="t" r="r" b="b"/>
              <a:pathLst>
                <a:path w="691" h="157" extrusionOk="0">
                  <a:moveTo>
                    <a:pt x="455" y="1"/>
                  </a:moveTo>
                  <a:cubicBezTo>
                    <a:pt x="316" y="1"/>
                    <a:pt x="182" y="8"/>
                    <a:pt x="48" y="61"/>
                  </a:cubicBezTo>
                  <a:cubicBezTo>
                    <a:pt x="0" y="73"/>
                    <a:pt x="0" y="133"/>
                    <a:pt x="60" y="156"/>
                  </a:cubicBezTo>
                  <a:cubicBezTo>
                    <a:pt x="238" y="156"/>
                    <a:pt x="417" y="133"/>
                    <a:pt x="596" y="133"/>
                  </a:cubicBezTo>
                  <a:cubicBezTo>
                    <a:pt x="599" y="133"/>
                    <a:pt x="603" y="133"/>
                    <a:pt x="607" y="133"/>
                  </a:cubicBezTo>
                  <a:cubicBezTo>
                    <a:pt x="691" y="133"/>
                    <a:pt x="687" y="2"/>
                    <a:pt x="596" y="2"/>
                  </a:cubicBezTo>
                  <a:cubicBezTo>
                    <a:pt x="548" y="2"/>
                    <a:pt x="501" y="1"/>
                    <a:pt x="45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15323;p52">
              <a:extLst>
                <a:ext uri="{FF2B5EF4-FFF2-40B4-BE49-F238E27FC236}">
                  <a16:creationId xmlns:a16="http://schemas.microsoft.com/office/drawing/2014/main" id="{93521D56-BBD6-4975-A80A-565E1775506E}"/>
                </a:ext>
              </a:extLst>
            </p:cNvPr>
            <p:cNvSpPr/>
            <p:nvPr/>
          </p:nvSpPr>
          <p:spPr>
            <a:xfrm>
              <a:off x="4613075" y="3224600"/>
              <a:ext cx="19950" cy="2150"/>
            </a:xfrm>
            <a:custGeom>
              <a:avLst/>
              <a:gdLst/>
              <a:ahLst/>
              <a:cxnLst/>
              <a:rect l="l" t="t" r="r" b="b"/>
              <a:pathLst>
                <a:path w="798" h="86" extrusionOk="0">
                  <a:moveTo>
                    <a:pt x="379" y="0"/>
                  </a:moveTo>
                  <a:cubicBezTo>
                    <a:pt x="257" y="0"/>
                    <a:pt x="135" y="11"/>
                    <a:pt x="24" y="49"/>
                  </a:cubicBezTo>
                  <a:cubicBezTo>
                    <a:pt x="0" y="49"/>
                    <a:pt x="12" y="85"/>
                    <a:pt x="24" y="85"/>
                  </a:cubicBezTo>
                  <a:cubicBezTo>
                    <a:pt x="274" y="85"/>
                    <a:pt x="536" y="49"/>
                    <a:pt x="786" y="49"/>
                  </a:cubicBezTo>
                  <a:cubicBezTo>
                    <a:pt x="798" y="26"/>
                    <a:pt x="798" y="14"/>
                    <a:pt x="786" y="14"/>
                  </a:cubicBezTo>
                  <a:cubicBezTo>
                    <a:pt x="659" y="14"/>
                    <a:pt x="518" y="0"/>
                    <a:pt x="37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15324;p52">
              <a:extLst>
                <a:ext uri="{FF2B5EF4-FFF2-40B4-BE49-F238E27FC236}">
                  <a16:creationId xmlns:a16="http://schemas.microsoft.com/office/drawing/2014/main" id="{FAA5AF9F-73A1-42D7-8162-605D39519E23}"/>
                </a:ext>
              </a:extLst>
            </p:cNvPr>
            <p:cNvSpPr/>
            <p:nvPr/>
          </p:nvSpPr>
          <p:spPr>
            <a:xfrm>
              <a:off x="4590300" y="3226350"/>
              <a:ext cx="8425" cy="4350"/>
            </a:xfrm>
            <a:custGeom>
              <a:avLst/>
              <a:gdLst/>
              <a:ahLst/>
              <a:cxnLst/>
              <a:rect l="l" t="t" r="r" b="b"/>
              <a:pathLst>
                <a:path w="337" h="174" extrusionOk="0">
                  <a:moveTo>
                    <a:pt x="305" y="1"/>
                  </a:moveTo>
                  <a:cubicBezTo>
                    <a:pt x="301" y="1"/>
                    <a:pt x="297" y="2"/>
                    <a:pt x="292" y="3"/>
                  </a:cubicBezTo>
                  <a:cubicBezTo>
                    <a:pt x="209" y="39"/>
                    <a:pt x="101" y="51"/>
                    <a:pt x="30" y="122"/>
                  </a:cubicBezTo>
                  <a:cubicBezTo>
                    <a:pt x="1" y="152"/>
                    <a:pt x="20" y="173"/>
                    <a:pt x="41" y="173"/>
                  </a:cubicBezTo>
                  <a:cubicBezTo>
                    <a:pt x="45" y="173"/>
                    <a:pt x="50" y="172"/>
                    <a:pt x="54" y="170"/>
                  </a:cubicBezTo>
                  <a:cubicBezTo>
                    <a:pt x="149" y="146"/>
                    <a:pt x="232" y="110"/>
                    <a:pt x="316" y="63"/>
                  </a:cubicBezTo>
                  <a:cubicBezTo>
                    <a:pt x="336" y="32"/>
                    <a:pt x="330" y="1"/>
                    <a:pt x="30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15325;p52">
              <a:extLst>
                <a:ext uri="{FF2B5EF4-FFF2-40B4-BE49-F238E27FC236}">
                  <a16:creationId xmlns:a16="http://schemas.microsoft.com/office/drawing/2014/main" id="{85C364E2-6228-492E-81FC-936AC37E8F14}"/>
                </a:ext>
              </a:extLst>
            </p:cNvPr>
            <p:cNvSpPr/>
            <p:nvPr/>
          </p:nvSpPr>
          <p:spPr>
            <a:xfrm>
              <a:off x="4572575" y="3233525"/>
              <a:ext cx="9175" cy="2150"/>
            </a:xfrm>
            <a:custGeom>
              <a:avLst/>
              <a:gdLst/>
              <a:ahLst/>
              <a:cxnLst/>
              <a:rect l="l" t="t" r="r" b="b"/>
              <a:pathLst>
                <a:path w="367" h="86" extrusionOk="0">
                  <a:moveTo>
                    <a:pt x="330" y="0"/>
                  </a:moveTo>
                  <a:cubicBezTo>
                    <a:pt x="327" y="0"/>
                    <a:pt x="325" y="1"/>
                    <a:pt x="322" y="2"/>
                  </a:cubicBezTo>
                  <a:cubicBezTo>
                    <a:pt x="227" y="26"/>
                    <a:pt x="144" y="38"/>
                    <a:pt x="37" y="38"/>
                  </a:cubicBezTo>
                  <a:cubicBezTo>
                    <a:pt x="1" y="38"/>
                    <a:pt x="1" y="85"/>
                    <a:pt x="37" y="85"/>
                  </a:cubicBezTo>
                  <a:cubicBezTo>
                    <a:pt x="144" y="85"/>
                    <a:pt x="227" y="85"/>
                    <a:pt x="334" y="62"/>
                  </a:cubicBezTo>
                  <a:cubicBezTo>
                    <a:pt x="366" y="40"/>
                    <a:pt x="351" y="0"/>
                    <a:pt x="33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15326;p52">
              <a:extLst>
                <a:ext uri="{FF2B5EF4-FFF2-40B4-BE49-F238E27FC236}">
                  <a16:creationId xmlns:a16="http://schemas.microsoft.com/office/drawing/2014/main" id="{45B23F9E-CE6A-4DEF-8569-CD7B08A2589C}"/>
                </a:ext>
              </a:extLst>
            </p:cNvPr>
            <p:cNvSpPr/>
            <p:nvPr/>
          </p:nvSpPr>
          <p:spPr>
            <a:xfrm>
              <a:off x="4655925" y="3188525"/>
              <a:ext cx="24575" cy="4150"/>
            </a:xfrm>
            <a:custGeom>
              <a:avLst/>
              <a:gdLst/>
              <a:ahLst/>
              <a:cxnLst/>
              <a:rect l="l" t="t" r="r" b="b"/>
              <a:pathLst>
                <a:path w="983" h="166" extrusionOk="0">
                  <a:moveTo>
                    <a:pt x="944" y="0"/>
                  </a:moveTo>
                  <a:cubicBezTo>
                    <a:pt x="939" y="0"/>
                    <a:pt x="935" y="2"/>
                    <a:pt x="929" y="4"/>
                  </a:cubicBezTo>
                  <a:cubicBezTo>
                    <a:pt x="834" y="12"/>
                    <a:pt x="736" y="12"/>
                    <a:pt x="637" y="12"/>
                  </a:cubicBezTo>
                  <a:lnTo>
                    <a:pt x="637" y="12"/>
                  </a:lnTo>
                  <a:cubicBezTo>
                    <a:pt x="440" y="12"/>
                    <a:pt x="239" y="12"/>
                    <a:pt x="48" y="76"/>
                  </a:cubicBezTo>
                  <a:cubicBezTo>
                    <a:pt x="1" y="88"/>
                    <a:pt x="1" y="159"/>
                    <a:pt x="60" y="159"/>
                  </a:cubicBezTo>
                  <a:cubicBezTo>
                    <a:pt x="113" y="163"/>
                    <a:pt x="166" y="165"/>
                    <a:pt x="219" y="165"/>
                  </a:cubicBezTo>
                  <a:cubicBezTo>
                    <a:pt x="458" y="165"/>
                    <a:pt x="706" y="126"/>
                    <a:pt x="929" y="88"/>
                  </a:cubicBezTo>
                  <a:cubicBezTo>
                    <a:pt x="982" y="77"/>
                    <a:pt x="979" y="0"/>
                    <a:pt x="94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15327;p52">
              <a:extLst>
                <a:ext uri="{FF2B5EF4-FFF2-40B4-BE49-F238E27FC236}">
                  <a16:creationId xmlns:a16="http://schemas.microsoft.com/office/drawing/2014/main" id="{E937462A-4AB1-4054-9212-D22068BBE5BA}"/>
                </a:ext>
              </a:extLst>
            </p:cNvPr>
            <p:cNvSpPr/>
            <p:nvPr/>
          </p:nvSpPr>
          <p:spPr>
            <a:xfrm>
              <a:off x="4656525" y="3186475"/>
              <a:ext cx="625" cy="675"/>
            </a:xfrm>
            <a:custGeom>
              <a:avLst/>
              <a:gdLst/>
              <a:ahLst/>
              <a:cxnLst/>
              <a:rect l="l" t="t" r="r" b="b"/>
              <a:pathLst>
                <a:path w="25" h="27" extrusionOk="0">
                  <a:moveTo>
                    <a:pt x="8" y="0"/>
                  </a:moveTo>
                  <a:cubicBezTo>
                    <a:pt x="1" y="0"/>
                    <a:pt x="2" y="27"/>
                    <a:pt x="12" y="27"/>
                  </a:cubicBezTo>
                  <a:cubicBezTo>
                    <a:pt x="24" y="27"/>
                    <a:pt x="24" y="3"/>
                    <a:pt x="12" y="3"/>
                  </a:cubicBezTo>
                  <a:cubicBezTo>
                    <a:pt x="11" y="1"/>
                    <a:pt x="9" y="0"/>
                    <a:pt x="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15328;p52">
              <a:extLst>
                <a:ext uri="{FF2B5EF4-FFF2-40B4-BE49-F238E27FC236}">
                  <a16:creationId xmlns:a16="http://schemas.microsoft.com/office/drawing/2014/main" id="{1416CE7B-AC3B-4972-9D2A-B68B73024D00}"/>
                </a:ext>
              </a:extLst>
            </p:cNvPr>
            <p:cNvSpPr/>
            <p:nvPr/>
          </p:nvSpPr>
          <p:spPr>
            <a:xfrm>
              <a:off x="4721125" y="3128125"/>
              <a:ext cx="32750" cy="7400"/>
            </a:xfrm>
            <a:custGeom>
              <a:avLst/>
              <a:gdLst/>
              <a:ahLst/>
              <a:cxnLst/>
              <a:rect l="l" t="t" r="r" b="b"/>
              <a:pathLst>
                <a:path w="1310" h="296" extrusionOk="0">
                  <a:moveTo>
                    <a:pt x="1157" y="0"/>
                  </a:moveTo>
                  <a:cubicBezTo>
                    <a:pt x="1016" y="0"/>
                    <a:pt x="885" y="21"/>
                    <a:pt x="738" y="51"/>
                  </a:cubicBezTo>
                  <a:cubicBezTo>
                    <a:pt x="512" y="75"/>
                    <a:pt x="274" y="87"/>
                    <a:pt x="60" y="170"/>
                  </a:cubicBezTo>
                  <a:cubicBezTo>
                    <a:pt x="24" y="182"/>
                    <a:pt x="0" y="277"/>
                    <a:pt x="60" y="289"/>
                  </a:cubicBezTo>
                  <a:cubicBezTo>
                    <a:pt x="100" y="293"/>
                    <a:pt x="140" y="295"/>
                    <a:pt x="181" y="295"/>
                  </a:cubicBezTo>
                  <a:cubicBezTo>
                    <a:pt x="358" y="295"/>
                    <a:pt x="540" y="258"/>
                    <a:pt x="714" y="229"/>
                  </a:cubicBezTo>
                  <a:cubicBezTo>
                    <a:pt x="917" y="194"/>
                    <a:pt x="1107" y="170"/>
                    <a:pt x="1286" y="87"/>
                  </a:cubicBezTo>
                  <a:cubicBezTo>
                    <a:pt x="1310" y="63"/>
                    <a:pt x="1298" y="15"/>
                    <a:pt x="1250" y="3"/>
                  </a:cubicBezTo>
                  <a:cubicBezTo>
                    <a:pt x="1219" y="1"/>
                    <a:pt x="1188" y="0"/>
                    <a:pt x="115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15329;p52">
              <a:extLst>
                <a:ext uri="{FF2B5EF4-FFF2-40B4-BE49-F238E27FC236}">
                  <a16:creationId xmlns:a16="http://schemas.microsoft.com/office/drawing/2014/main" id="{DA26F456-32FC-447E-A131-B1020FDD90AF}"/>
                </a:ext>
              </a:extLst>
            </p:cNvPr>
            <p:cNvSpPr/>
            <p:nvPr/>
          </p:nvSpPr>
          <p:spPr>
            <a:xfrm>
              <a:off x="4765750" y="3105575"/>
              <a:ext cx="18500" cy="2875"/>
            </a:xfrm>
            <a:custGeom>
              <a:avLst/>
              <a:gdLst/>
              <a:ahLst/>
              <a:cxnLst/>
              <a:rect l="l" t="t" r="r" b="b"/>
              <a:pathLst>
                <a:path w="740" h="115" extrusionOk="0">
                  <a:moveTo>
                    <a:pt x="49" y="0"/>
                  </a:moveTo>
                  <a:cubicBezTo>
                    <a:pt x="1" y="0"/>
                    <a:pt x="1" y="60"/>
                    <a:pt x="37" y="60"/>
                  </a:cubicBezTo>
                  <a:cubicBezTo>
                    <a:pt x="151" y="100"/>
                    <a:pt x="273" y="114"/>
                    <a:pt x="399" y="114"/>
                  </a:cubicBezTo>
                  <a:cubicBezTo>
                    <a:pt x="495" y="114"/>
                    <a:pt x="593" y="106"/>
                    <a:pt x="692" y="96"/>
                  </a:cubicBezTo>
                  <a:cubicBezTo>
                    <a:pt x="739" y="84"/>
                    <a:pt x="739" y="24"/>
                    <a:pt x="692" y="24"/>
                  </a:cubicBezTo>
                  <a:cubicBezTo>
                    <a:pt x="465" y="12"/>
                    <a:pt x="251" y="0"/>
                    <a:pt x="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15330;p52">
              <a:extLst>
                <a:ext uri="{FF2B5EF4-FFF2-40B4-BE49-F238E27FC236}">
                  <a16:creationId xmlns:a16="http://schemas.microsoft.com/office/drawing/2014/main" id="{97A6DEC6-406F-4B08-8CC7-2D6968CF2232}"/>
                </a:ext>
              </a:extLst>
            </p:cNvPr>
            <p:cNvSpPr/>
            <p:nvPr/>
          </p:nvSpPr>
          <p:spPr>
            <a:xfrm>
              <a:off x="4716650" y="3106900"/>
              <a:ext cx="35750" cy="3900"/>
            </a:xfrm>
            <a:custGeom>
              <a:avLst/>
              <a:gdLst/>
              <a:ahLst/>
              <a:cxnLst/>
              <a:rect l="l" t="t" r="r" b="b"/>
              <a:pathLst>
                <a:path w="1430" h="156" extrusionOk="0">
                  <a:moveTo>
                    <a:pt x="567" y="1"/>
                  </a:moveTo>
                  <a:cubicBezTo>
                    <a:pt x="399" y="1"/>
                    <a:pt x="229" y="8"/>
                    <a:pt x="60" y="31"/>
                  </a:cubicBezTo>
                  <a:cubicBezTo>
                    <a:pt x="0" y="31"/>
                    <a:pt x="0" y="114"/>
                    <a:pt x="60" y="126"/>
                  </a:cubicBezTo>
                  <a:cubicBezTo>
                    <a:pt x="220" y="149"/>
                    <a:pt x="386" y="156"/>
                    <a:pt x="553" y="156"/>
                  </a:cubicBezTo>
                  <a:cubicBezTo>
                    <a:pt x="821" y="156"/>
                    <a:pt x="1094" y="138"/>
                    <a:pt x="1358" y="138"/>
                  </a:cubicBezTo>
                  <a:cubicBezTo>
                    <a:pt x="1429" y="138"/>
                    <a:pt x="1429" y="19"/>
                    <a:pt x="1358" y="19"/>
                  </a:cubicBezTo>
                  <a:cubicBezTo>
                    <a:pt x="1101" y="19"/>
                    <a:pt x="836" y="1"/>
                    <a:pt x="5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15331;p52">
              <a:extLst>
                <a:ext uri="{FF2B5EF4-FFF2-40B4-BE49-F238E27FC236}">
                  <a16:creationId xmlns:a16="http://schemas.microsoft.com/office/drawing/2014/main" id="{EAA8E2CF-CFEA-479D-B55E-1ACB5A963D92}"/>
                </a:ext>
              </a:extLst>
            </p:cNvPr>
            <p:cNvSpPr/>
            <p:nvPr/>
          </p:nvSpPr>
          <p:spPr>
            <a:xfrm>
              <a:off x="4768450" y="3080825"/>
              <a:ext cx="13300" cy="3550"/>
            </a:xfrm>
            <a:custGeom>
              <a:avLst/>
              <a:gdLst/>
              <a:ahLst/>
              <a:cxnLst/>
              <a:rect l="l" t="t" r="r" b="b"/>
              <a:pathLst>
                <a:path w="532" h="142" extrusionOk="0">
                  <a:moveTo>
                    <a:pt x="477" y="1"/>
                  </a:moveTo>
                  <a:cubicBezTo>
                    <a:pt x="473" y="1"/>
                    <a:pt x="469" y="1"/>
                    <a:pt x="464" y="2"/>
                  </a:cubicBezTo>
                  <a:cubicBezTo>
                    <a:pt x="310" y="38"/>
                    <a:pt x="179" y="2"/>
                    <a:pt x="36" y="50"/>
                  </a:cubicBezTo>
                  <a:cubicBezTo>
                    <a:pt x="0" y="62"/>
                    <a:pt x="0" y="109"/>
                    <a:pt x="36" y="121"/>
                  </a:cubicBezTo>
                  <a:cubicBezTo>
                    <a:pt x="92" y="135"/>
                    <a:pt x="152" y="142"/>
                    <a:pt x="212" y="142"/>
                  </a:cubicBezTo>
                  <a:cubicBezTo>
                    <a:pt x="305" y="142"/>
                    <a:pt x="397" y="126"/>
                    <a:pt x="476" y="97"/>
                  </a:cubicBezTo>
                  <a:cubicBezTo>
                    <a:pt x="531" y="64"/>
                    <a:pt x="525" y="1"/>
                    <a:pt x="47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15332;p52">
              <a:extLst>
                <a:ext uri="{FF2B5EF4-FFF2-40B4-BE49-F238E27FC236}">
                  <a16:creationId xmlns:a16="http://schemas.microsoft.com/office/drawing/2014/main" id="{2E2A0C3C-8676-42BB-9382-4589CD34324D}"/>
                </a:ext>
              </a:extLst>
            </p:cNvPr>
            <p:cNvSpPr/>
            <p:nvPr/>
          </p:nvSpPr>
          <p:spPr>
            <a:xfrm>
              <a:off x="4750875" y="3053175"/>
              <a:ext cx="8925" cy="5100"/>
            </a:xfrm>
            <a:custGeom>
              <a:avLst/>
              <a:gdLst/>
              <a:ahLst/>
              <a:cxnLst/>
              <a:rect l="l" t="t" r="r" b="b"/>
              <a:pathLst>
                <a:path w="357" h="204" extrusionOk="0">
                  <a:moveTo>
                    <a:pt x="346" y="1"/>
                  </a:moveTo>
                  <a:cubicBezTo>
                    <a:pt x="350" y="5"/>
                    <a:pt x="353" y="6"/>
                    <a:pt x="354" y="6"/>
                  </a:cubicBezTo>
                  <a:cubicBezTo>
                    <a:pt x="357" y="6"/>
                    <a:pt x="354" y="1"/>
                    <a:pt x="346" y="1"/>
                  </a:cubicBezTo>
                  <a:close/>
                  <a:moveTo>
                    <a:pt x="346" y="1"/>
                  </a:moveTo>
                  <a:lnTo>
                    <a:pt x="346" y="1"/>
                  </a:lnTo>
                  <a:cubicBezTo>
                    <a:pt x="239" y="60"/>
                    <a:pt x="144" y="132"/>
                    <a:pt x="24" y="179"/>
                  </a:cubicBezTo>
                  <a:cubicBezTo>
                    <a:pt x="1" y="179"/>
                    <a:pt x="1" y="203"/>
                    <a:pt x="24" y="203"/>
                  </a:cubicBezTo>
                  <a:cubicBezTo>
                    <a:pt x="155" y="156"/>
                    <a:pt x="251" y="84"/>
                    <a:pt x="34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15333;p52">
              <a:extLst>
                <a:ext uri="{FF2B5EF4-FFF2-40B4-BE49-F238E27FC236}">
                  <a16:creationId xmlns:a16="http://schemas.microsoft.com/office/drawing/2014/main" id="{5C60D635-828A-4433-9E05-F6C0BD9E9401}"/>
                </a:ext>
              </a:extLst>
            </p:cNvPr>
            <p:cNvSpPr/>
            <p:nvPr/>
          </p:nvSpPr>
          <p:spPr>
            <a:xfrm>
              <a:off x="4751775" y="3015000"/>
              <a:ext cx="17725" cy="6725"/>
            </a:xfrm>
            <a:custGeom>
              <a:avLst/>
              <a:gdLst/>
              <a:ahLst/>
              <a:cxnLst/>
              <a:rect l="l" t="t" r="r" b="b"/>
              <a:pathLst>
                <a:path w="709" h="269" extrusionOk="0">
                  <a:moveTo>
                    <a:pt x="612" y="1"/>
                  </a:moveTo>
                  <a:cubicBezTo>
                    <a:pt x="606" y="1"/>
                    <a:pt x="601" y="2"/>
                    <a:pt x="596" y="4"/>
                  </a:cubicBezTo>
                  <a:cubicBezTo>
                    <a:pt x="489" y="40"/>
                    <a:pt x="381" y="63"/>
                    <a:pt x="286" y="75"/>
                  </a:cubicBezTo>
                  <a:cubicBezTo>
                    <a:pt x="191" y="99"/>
                    <a:pt x="119" y="75"/>
                    <a:pt x="48" y="123"/>
                  </a:cubicBezTo>
                  <a:cubicBezTo>
                    <a:pt x="0" y="147"/>
                    <a:pt x="0" y="206"/>
                    <a:pt x="48" y="230"/>
                  </a:cubicBezTo>
                  <a:cubicBezTo>
                    <a:pt x="94" y="258"/>
                    <a:pt x="145" y="269"/>
                    <a:pt x="199" y="269"/>
                  </a:cubicBezTo>
                  <a:cubicBezTo>
                    <a:pt x="354" y="269"/>
                    <a:pt x="528" y="176"/>
                    <a:pt x="643" y="123"/>
                  </a:cubicBezTo>
                  <a:cubicBezTo>
                    <a:pt x="708" y="101"/>
                    <a:pt x="665" y="1"/>
                    <a:pt x="6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15334;p52">
              <a:extLst>
                <a:ext uri="{FF2B5EF4-FFF2-40B4-BE49-F238E27FC236}">
                  <a16:creationId xmlns:a16="http://schemas.microsoft.com/office/drawing/2014/main" id="{0430F6D7-45B9-47E3-86B6-F4B1DB0F219B}"/>
                </a:ext>
              </a:extLst>
            </p:cNvPr>
            <p:cNvSpPr/>
            <p:nvPr/>
          </p:nvSpPr>
          <p:spPr>
            <a:xfrm>
              <a:off x="4738975" y="2961500"/>
              <a:ext cx="21450" cy="6000"/>
            </a:xfrm>
            <a:custGeom>
              <a:avLst/>
              <a:gdLst/>
              <a:ahLst/>
              <a:cxnLst/>
              <a:rect l="l" t="t" r="r" b="b"/>
              <a:pathLst>
                <a:path w="858" h="240" extrusionOk="0">
                  <a:moveTo>
                    <a:pt x="798" y="1"/>
                  </a:moveTo>
                  <a:cubicBezTo>
                    <a:pt x="536" y="1"/>
                    <a:pt x="274" y="96"/>
                    <a:pt x="36" y="167"/>
                  </a:cubicBezTo>
                  <a:cubicBezTo>
                    <a:pt x="0" y="179"/>
                    <a:pt x="0" y="227"/>
                    <a:pt x="36" y="227"/>
                  </a:cubicBezTo>
                  <a:cubicBezTo>
                    <a:pt x="72" y="235"/>
                    <a:pt x="108" y="239"/>
                    <a:pt x="143" y="239"/>
                  </a:cubicBezTo>
                  <a:cubicBezTo>
                    <a:pt x="358" y="239"/>
                    <a:pt x="574" y="108"/>
                    <a:pt x="798" y="108"/>
                  </a:cubicBezTo>
                  <a:cubicBezTo>
                    <a:pt x="858" y="108"/>
                    <a:pt x="858" y="1"/>
                    <a:pt x="79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15335;p52">
              <a:extLst>
                <a:ext uri="{FF2B5EF4-FFF2-40B4-BE49-F238E27FC236}">
                  <a16:creationId xmlns:a16="http://schemas.microsoft.com/office/drawing/2014/main" id="{EAA58B1F-B9C3-4B69-BF1E-41EE67665EF9}"/>
                </a:ext>
              </a:extLst>
            </p:cNvPr>
            <p:cNvSpPr/>
            <p:nvPr/>
          </p:nvSpPr>
          <p:spPr>
            <a:xfrm>
              <a:off x="4718725" y="2961675"/>
              <a:ext cx="6275" cy="4625"/>
            </a:xfrm>
            <a:custGeom>
              <a:avLst/>
              <a:gdLst/>
              <a:ahLst/>
              <a:cxnLst/>
              <a:rect l="l" t="t" r="r" b="b"/>
              <a:pathLst>
                <a:path w="251" h="185" extrusionOk="0">
                  <a:moveTo>
                    <a:pt x="144" y="1"/>
                  </a:moveTo>
                  <a:cubicBezTo>
                    <a:pt x="103" y="1"/>
                    <a:pt x="65" y="25"/>
                    <a:pt x="48" y="65"/>
                  </a:cubicBezTo>
                  <a:cubicBezTo>
                    <a:pt x="37" y="101"/>
                    <a:pt x="25" y="113"/>
                    <a:pt x="13" y="149"/>
                  </a:cubicBezTo>
                  <a:cubicBezTo>
                    <a:pt x="1" y="172"/>
                    <a:pt x="13" y="184"/>
                    <a:pt x="37" y="184"/>
                  </a:cubicBezTo>
                  <a:cubicBezTo>
                    <a:pt x="60" y="178"/>
                    <a:pt x="84" y="178"/>
                    <a:pt x="105" y="178"/>
                  </a:cubicBezTo>
                  <a:cubicBezTo>
                    <a:pt x="126" y="178"/>
                    <a:pt x="144" y="178"/>
                    <a:pt x="156" y="172"/>
                  </a:cubicBezTo>
                  <a:cubicBezTo>
                    <a:pt x="215" y="160"/>
                    <a:pt x="251" y="65"/>
                    <a:pt x="203" y="18"/>
                  </a:cubicBezTo>
                  <a:cubicBezTo>
                    <a:pt x="184" y="6"/>
                    <a:pt x="164" y="1"/>
                    <a:pt x="14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15336;p52">
              <a:extLst>
                <a:ext uri="{FF2B5EF4-FFF2-40B4-BE49-F238E27FC236}">
                  <a16:creationId xmlns:a16="http://schemas.microsoft.com/office/drawing/2014/main" id="{9BA8E958-1A9F-4BFA-8AF5-7352BD634ED9}"/>
                </a:ext>
              </a:extLst>
            </p:cNvPr>
            <p:cNvSpPr/>
            <p:nvPr/>
          </p:nvSpPr>
          <p:spPr>
            <a:xfrm>
              <a:off x="4730050" y="2944250"/>
              <a:ext cx="23225" cy="2150"/>
            </a:xfrm>
            <a:custGeom>
              <a:avLst/>
              <a:gdLst/>
              <a:ahLst/>
              <a:cxnLst/>
              <a:rect l="l" t="t" r="r" b="b"/>
              <a:pathLst>
                <a:path w="929" h="86" extrusionOk="0">
                  <a:moveTo>
                    <a:pt x="893" y="0"/>
                  </a:moveTo>
                  <a:cubicBezTo>
                    <a:pt x="607" y="0"/>
                    <a:pt x="310" y="24"/>
                    <a:pt x="36" y="36"/>
                  </a:cubicBezTo>
                  <a:cubicBezTo>
                    <a:pt x="0" y="36"/>
                    <a:pt x="0" y="84"/>
                    <a:pt x="36" y="84"/>
                  </a:cubicBezTo>
                  <a:cubicBezTo>
                    <a:pt x="68" y="85"/>
                    <a:pt x="100" y="85"/>
                    <a:pt x="132" y="85"/>
                  </a:cubicBezTo>
                  <a:cubicBezTo>
                    <a:pt x="388" y="85"/>
                    <a:pt x="650" y="48"/>
                    <a:pt x="893" y="48"/>
                  </a:cubicBezTo>
                  <a:cubicBezTo>
                    <a:pt x="929" y="48"/>
                    <a:pt x="929" y="0"/>
                    <a:pt x="89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15337;p52">
              <a:extLst>
                <a:ext uri="{FF2B5EF4-FFF2-40B4-BE49-F238E27FC236}">
                  <a16:creationId xmlns:a16="http://schemas.microsoft.com/office/drawing/2014/main" id="{3CA9CE9E-4350-44B8-B270-29B04400A680}"/>
                </a:ext>
              </a:extLst>
            </p:cNvPr>
            <p:cNvSpPr/>
            <p:nvPr/>
          </p:nvSpPr>
          <p:spPr>
            <a:xfrm>
              <a:off x="4714275" y="2884000"/>
              <a:ext cx="21150" cy="4225"/>
            </a:xfrm>
            <a:custGeom>
              <a:avLst/>
              <a:gdLst/>
              <a:ahLst/>
              <a:cxnLst/>
              <a:rect l="l" t="t" r="r" b="b"/>
              <a:pathLst>
                <a:path w="846" h="169" extrusionOk="0">
                  <a:moveTo>
                    <a:pt x="427" y="0"/>
                  </a:moveTo>
                  <a:cubicBezTo>
                    <a:pt x="295" y="0"/>
                    <a:pt x="162" y="8"/>
                    <a:pt x="36" y="41"/>
                  </a:cubicBezTo>
                  <a:cubicBezTo>
                    <a:pt x="0" y="53"/>
                    <a:pt x="0" y="112"/>
                    <a:pt x="36" y="124"/>
                  </a:cubicBezTo>
                  <a:cubicBezTo>
                    <a:pt x="143" y="160"/>
                    <a:pt x="262" y="169"/>
                    <a:pt x="383" y="169"/>
                  </a:cubicBezTo>
                  <a:cubicBezTo>
                    <a:pt x="503" y="169"/>
                    <a:pt x="625" y="160"/>
                    <a:pt x="738" y="160"/>
                  </a:cubicBezTo>
                  <a:cubicBezTo>
                    <a:pt x="842" y="160"/>
                    <a:pt x="845" y="5"/>
                    <a:pt x="749" y="5"/>
                  </a:cubicBezTo>
                  <a:cubicBezTo>
                    <a:pt x="746" y="5"/>
                    <a:pt x="742" y="5"/>
                    <a:pt x="738" y="5"/>
                  </a:cubicBezTo>
                  <a:cubicBezTo>
                    <a:pt x="638" y="5"/>
                    <a:pt x="533" y="0"/>
                    <a:pt x="4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15338;p52">
              <a:extLst>
                <a:ext uri="{FF2B5EF4-FFF2-40B4-BE49-F238E27FC236}">
                  <a16:creationId xmlns:a16="http://schemas.microsoft.com/office/drawing/2014/main" id="{A82C63E6-3391-4B89-9DB4-8D063BD7CF34}"/>
                </a:ext>
              </a:extLst>
            </p:cNvPr>
            <p:cNvSpPr/>
            <p:nvPr/>
          </p:nvSpPr>
          <p:spPr>
            <a:xfrm>
              <a:off x="4683300" y="2882025"/>
              <a:ext cx="17000" cy="3600"/>
            </a:xfrm>
            <a:custGeom>
              <a:avLst/>
              <a:gdLst/>
              <a:ahLst/>
              <a:cxnLst/>
              <a:rect l="l" t="t" r="r" b="b"/>
              <a:pathLst>
                <a:path w="680" h="144" extrusionOk="0">
                  <a:moveTo>
                    <a:pt x="656" y="1"/>
                  </a:moveTo>
                  <a:cubicBezTo>
                    <a:pt x="441" y="60"/>
                    <a:pt x="215" y="25"/>
                    <a:pt x="13" y="96"/>
                  </a:cubicBezTo>
                  <a:cubicBezTo>
                    <a:pt x="1" y="96"/>
                    <a:pt x="1" y="144"/>
                    <a:pt x="13" y="144"/>
                  </a:cubicBezTo>
                  <a:cubicBezTo>
                    <a:pt x="239" y="144"/>
                    <a:pt x="465" y="108"/>
                    <a:pt x="668" y="25"/>
                  </a:cubicBezTo>
                  <a:cubicBezTo>
                    <a:pt x="680" y="25"/>
                    <a:pt x="668" y="1"/>
                    <a:pt x="65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15339;p52">
              <a:extLst>
                <a:ext uri="{FF2B5EF4-FFF2-40B4-BE49-F238E27FC236}">
                  <a16:creationId xmlns:a16="http://schemas.microsoft.com/office/drawing/2014/main" id="{C832D635-E5AE-4660-9BD7-CEE74F4808FF}"/>
                </a:ext>
              </a:extLst>
            </p:cNvPr>
            <p:cNvSpPr/>
            <p:nvPr/>
          </p:nvSpPr>
          <p:spPr>
            <a:xfrm>
              <a:off x="4659800" y="2849375"/>
              <a:ext cx="11950" cy="8575"/>
            </a:xfrm>
            <a:custGeom>
              <a:avLst/>
              <a:gdLst/>
              <a:ahLst/>
              <a:cxnLst/>
              <a:rect l="l" t="t" r="r" b="b"/>
              <a:pathLst>
                <a:path w="478" h="343" extrusionOk="0">
                  <a:moveTo>
                    <a:pt x="338" y="0"/>
                  </a:moveTo>
                  <a:cubicBezTo>
                    <a:pt x="298" y="0"/>
                    <a:pt x="256" y="24"/>
                    <a:pt x="238" y="80"/>
                  </a:cubicBezTo>
                  <a:cubicBezTo>
                    <a:pt x="215" y="176"/>
                    <a:pt x="119" y="247"/>
                    <a:pt x="24" y="283"/>
                  </a:cubicBezTo>
                  <a:cubicBezTo>
                    <a:pt x="0" y="307"/>
                    <a:pt x="12" y="342"/>
                    <a:pt x="48" y="342"/>
                  </a:cubicBezTo>
                  <a:cubicBezTo>
                    <a:pt x="203" y="342"/>
                    <a:pt x="346" y="307"/>
                    <a:pt x="417" y="152"/>
                  </a:cubicBezTo>
                  <a:cubicBezTo>
                    <a:pt x="477" y="69"/>
                    <a:pt x="409" y="0"/>
                    <a:pt x="33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15340;p52">
              <a:extLst>
                <a:ext uri="{FF2B5EF4-FFF2-40B4-BE49-F238E27FC236}">
                  <a16:creationId xmlns:a16="http://schemas.microsoft.com/office/drawing/2014/main" id="{484F13F9-F702-469A-AB98-977B2A09D2AD}"/>
                </a:ext>
              </a:extLst>
            </p:cNvPr>
            <p:cNvSpPr/>
            <p:nvPr/>
          </p:nvSpPr>
          <p:spPr>
            <a:xfrm>
              <a:off x="4625275" y="2846900"/>
              <a:ext cx="8575" cy="4850"/>
            </a:xfrm>
            <a:custGeom>
              <a:avLst/>
              <a:gdLst/>
              <a:ahLst/>
              <a:cxnLst/>
              <a:rect l="l" t="t" r="r" b="b"/>
              <a:pathLst>
                <a:path w="343" h="194" extrusionOk="0">
                  <a:moveTo>
                    <a:pt x="224" y="0"/>
                  </a:moveTo>
                  <a:cubicBezTo>
                    <a:pt x="221" y="0"/>
                    <a:pt x="218" y="1"/>
                    <a:pt x="215" y="1"/>
                  </a:cubicBezTo>
                  <a:cubicBezTo>
                    <a:pt x="179" y="1"/>
                    <a:pt x="131" y="1"/>
                    <a:pt x="107" y="13"/>
                  </a:cubicBezTo>
                  <a:cubicBezTo>
                    <a:pt x="72" y="37"/>
                    <a:pt x="60" y="48"/>
                    <a:pt x="24" y="60"/>
                  </a:cubicBezTo>
                  <a:cubicBezTo>
                    <a:pt x="0" y="72"/>
                    <a:pt x="0" y="120"/>
                    <a:pt x="24" y="132"/>
                  </a:cubicBezTo>
                  <a:cubicBezTo>
                    <a:pt x="60" y="156"/>
                    <a:pt x="72" y="168"/>
                    <a:pt x="107" y="179"/>
                  </a:cubicBezTo>
                  <a:cubicBezTo>
                    <a:pt x="143" y="191"/>
                    <a:pt x="191" y="191"/>
                    <a:pt x="215" y="191"/>
                  </a:cubicBezTo>
                  <a:cubicBezTo>
                    <a:pt x="221" y="193"/>
                    <a:pt x="227" y="193"/>
                    <a:pt x="233" y="193"/>
                  </a:cubicBezTo>
                  <a:cubicBezTo>
                    <a:pt x="342" y="193"/>
                    <a:pt x="339" y="0"/>
                    <a:pt x="2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15341;p52">
              <a:extLst>
                <a:ext uri="{FF2B5EF4-FFF2-40B4-BE49-F238E27FC236}">
                  <a16:creationId xmlns:a16="http://schemas.microsoft.com/office/drawing/2014/main" id="{D59F1FA4-C9A6-4E1B-99D4-A6909EEFEFD9}"/>
                </a:ext>
              </a:extLst>
            </p:cNvPr>
            <p:cNvSpPr/>
            <p:nvPr/>
          </p:nvSpPr>
          <p:spPr>
            <a:xfrm>
              <a:off x="4604725" y="2823500"/>
              <a:ext cx="19075" cy="3200"/>
            </a:xfrm>
            <a:custGeom>
              <a:avLst/>
              <a:gdLst/>
              <a:ahLst/>
              <a:cxnLst/>
              <a:rect l="l" t="t" r="r" b="b"/>
              <a:pathLst>
                <a:path w="763" h="128" extrusionOk="0">
                  <a:moveTo>
                    <a:pt x="343" y="1"/>
                  </a:moveTo>
                  <a:cubicBezTo>
                    <a:pt x="238" y="1"/>
                    <a:pt x="136" y="10"/>
                    <a:pt x="36" y="32"/>
                  </a:cubicBezTo>
                  <a:cubicBezTo>
                    <a:pt x="1" y="32"/>
                    <a:pt x="1" y="91"/>
                    <a:pt x="36" y="103"/>
                  </a:cubicBezTo>
                  <a:cubicBezTo>
                    <a:pt x="126" y="121"/>
                    <a:pt x="213" y="127"/>
                    <a:pt x="298" y="127"/>
                  </a:cubicBezTo>
                  <a:cubicBezTo>
                    <a:pt x="438" y="127"/>
                    <a:pt x="574" y="111"/>
                    <a:pt x="715" y="103"/>
                  </a:cubicBezTo>
                  <a:cubicBezTo>
                    <a:pt x="763" y="91"/>
                    <a:pt x="763" y="32"/>
                    <a:pt x="715" y="32"/>
                  </a:cubicBezTo>
                  <a:cubicBezTo>
                    <a:pt x="588" y="13"/>
                    <a:pt x="464" y="1"/>
                    <a:pt x="34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15342;p52">
              <a:extLst>
                <a:ext uri="{FF2B5EF4-FFF2-40B4-BE49-F238E27FC236}">
                  <a16:creationId xmlns:a16="http://schemas.microsoft.com/office/drawing/2014/main" id="{F3E7F3A3-C69A-4FBE-A992-75DA3EF71159}"/>
                </a:ext>
              </a:extLst>
            </p:cNvPr>
            <p:cNvSpPr/>
            <p:nvPr/>
          </p:nvSpPr>
          <p:spPr>
            <a:xfrm>
              <a:off x="4588650" y="2821550"/>
              <a:ext cx="15575" cy="6025"/>
            </a:xfrm>
            <a:custGeom>
              <a:avLst/>
              <a:gdLst/>
              <a:ahLst/>
              <a:cxnLst/>
              <a:rect l="l" t="t" r="r" b="b"/>
              <a:pathLst>
                <a:path w="623" h="241" extrusionOk="0">
                  <a:moveTo>
                    <a:pt x="464" y="1"/>
                  </a:moveTo>
                  <a:cubicBezTo>
                    <a:pt x="449" y="1"/>
                    <a:pt x="434" y="5"/>
                    <a:pt x="417" y="15"/>
                  </a:cubicBezTo>
                  <a:cubicBezTo>
                    <a:pt x="298" y="98"/>
                    <a:pt x="167" y="110"/>
                    <a:pt x="36" y="146"/>
                  </a:cubicBezTo>
                  <a:cubicBezTo>
                    <a:pt x="1" y="146"/>
                    <a:pt x="1" y="193"/>
                    <a:pt x="36" y="205"/>
                  </a:cubicBezTo>
                  <a:cubicBezTo>
                    <a:pt x="108" y="229"/>
                    <a:pt x="185" y="241"/>
                    <a:pt x="263" y="241"/>
                  </a:cubicBezTo>
                  <a:cubicBezTo>
                    <a:pt x="340" y="241"/>
                    <a:pt x="417" y="229"/>
                    <a:pt x="489" y="205"/>
                  </a:cubicBezTo>
                  <a:cubicBezTo>
                    <a:pt x="623" y="174"/>
                    <a:pt x="561" y="1"/>
                    <a:pt x="46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15343;p52">
              <a:extLst>
                <a:ext uri="{FF2B5EF4-FFF2-40B4-BE49-F238E27FC236}">
                  <a16:creationId xmlns:a16="http://schemas.microsoft.com/office/drawing/2014/main" id="{A76C01A6-2473-45FA-9EDE-C3EE1FBA311D}"/>
                </a:ext>
              </a:extLst>
            </p:cNvPr>
            <p:cNvSpPr/>
            <p:nvPr/>
          </p:nvSpPr>
          <p:spPr>
            <a:xfrm>
              <a:off x="4597575" y="2806400"/>
              <a:ext cx="13050" cy="3925"/>
            </a:xfrm>
            <a:custGeom>
              <a:avLst/>
              <a:gdLst/>
              <a:ahLst/>
              <a:cxnLst/>
              <a:rect l="l" t="t" r="r" b="b"/>
              <a:pathLst>
                <a:path w="522" h="157" extrusionOk="0">
                  <a:moveTo>
                    <a:pt x="476" y="0"/>
                  </a:moveTo>
                  <a:cubicBezTo>
                    <a:pt x="472" y="0"/>
                    <a:pt x="469" y="1"/>
                    <a:pt x="465" y="2"/>
                  </a:cubicBezTo>
                  <a:cubicBezTo>
                    <a:pt x="322" y="25"/>
                    <a:pt x="168" y="61"/>
                    <a:pt x="37" y="121"/>
                  </a:cubicBezTo>
                  <a:cubicBezTo>
                    <a:pt x="1" y="133"/>
                    <a:pt x="25" y="156"/>
                    <a:pt x="49" y="156"/>
                  </a:cubicBezTo>
                  <a:cubicBezTo>
                    <a:pt x="191" y="156"/>
                    <a:pt x="346" y="109"/>
                    <a:pt x="477" y="61"/>
                  </a:cubicBezTo>
                  <a:cubicBezTo>
                    <a:pt x="521" y="61"/>
                    <a:pt x="514" y="0"/>
                    <a:pt x="47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15344;p52">
              <a:extLst>
                <a:ext uri="{FF2B5EF4-FFF2-40B4-BE49-F238E27FC236}">
                  <a16:creationId xmlns:a16="http://schemas.microsoft.com/office/drawing/2014/main" id="{0B3DF8C4-18D9-4BE8-BA65-72A9A0C5973B}"/>
                </a:ext>
              </a:extLst>
            </p:cNvPr>
            <p:cNvSpPr/>
            <p:nvPr/>
          </p:nvSpPr>
          <p:spPr>
            <a:xfrm>
              <a:off x="4591625" y="2790275"/>
              <a:ext cx="9850" cy="7075"/>
            </a:xfrm>
            <a:custGeom>
              <a:avLst/>
              <a:gdLst/>
              <a:ahLst/>
              <a:cxnLst/>
              <a:rect l="l" t="t" r="r" b="b"/>
              <a:pathLst>
                <a:path w="394" h="283" extrusionOk="0">
                  <a:moveTo>
                    <a:pt x="197" y="1"/>
                  </a:moveTo>
                  <a:cubicBezTo>
                    <a:pt x="153" y="1"/>
                    <a:pt x="108" y="16"/>
                    <a:pt x="60" y="39"/>
                  </a:cubicBezTo>
                  <a:cubicBezTo>
                    <a:pt x="1" y="63"/>
                    <a:pt x="1" y="158"/>
                    <a:pt x="60" y="182"/>
                  </a:cubicBezTo>
                  <a:cubicBezTo>
                    <a:pt x="96" y="194"/>
                    <a:pt x="120" y="230"/>
                    <a:pt x="144" y="242"/>
                  </a:cubicBezTo>
                  <a:cubicBezTo>
                    <a:pt x="175" y="267"/>
                    <a:pt x="210" y="282"/>
                    <a:pt x="244" y="282"/>
                  </a:cubicBezTo>
                  <a:cubicBezTo>
                    <a:pt x="275" y="282"/>
                    <a:pt x="306" y="270"/>
                    <a:pt x="334" y="242"/>
                  </a:cubicBezTo>
                  <a:cubicBezTo>
                    <a:pt x="394" y="182"/>
                    <a:pt x="394" y="99"/>
                    <a:pt x="334" y="51"/>
                  </a:cubicBezTo>
                  <a:cubicBezTo>
                    <a:pt x="287" y="16"/>
                    <a:pt x="242" y="1"/>
                    <a:pt x="19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15345;p52">
              <a:extLst>
                <a:ext uri="{FF2B5EF4-FFF2-40B4-BE49-F238E27FC236}">
                  <a16:creationId xmlns:a16="http://schemas.microsoft.com/office/drawing/2014/main" id="{61088E5C-5C03-4836-A07F-610CBE0473E8}"/>
                </a:ext>
              </a:extLst>
            </p:cNvPr>
            <p:cNvSpPr/>
            <p:nvPr/>
          </p:nvSpPr>
          <p:spPr>
            <a:xfrm>
              <a:off x="4603550" y="2748650"/>
              <a:ext cx="16325" cy="5000"/>
            </a:xfrm>
            <a:custGeom>
              <a:avLst/>
              <a:gdLst/>
              <a:ahLst/>
              <a:cxnLst/>
              <a:rect l="l" t="t" r="r" b="b"/>
              <a:pathLst>
                <a:path w="653" h="200" extrusionOk="0">
                  <a:moveTo>
                    <a:pt x="593" y="1"/>
                  </a:moveTo>
                  <a:cubicBezTo>
                    <a:pt x="590" y="1"/>
                    <a:pt x="587" y="1"/>
                    <a:pt x="583" y="2"/>
                  </a:cubicBezTo>
                  <a:cubicBezTo>
                    <a:pt x="476" y="37"/>
                    <a:pt x="393" y="61"/>
                    <a:pt x="286" y="73"/>
                  </a:cubicBezTo>
                  <a:cubicBezTo>
                    <a:pt x="202" y="97"/>
                    <a:pt x="119" y="73"/>
                    <a:pt x="36" y="109"/>
                  </a:cubicBezTo>
                  <a:cubicBezTo>
                    <a:pt x="0" y="121"/>
                    <a:pt x="0" y="168"/>
                    <a:pt x="36" y="180"/>
                  </a:cubicBezTo>
                  <a:cubicBezTo>
                    <a:pt x="64" y="194"/>
                    <a:pt x="94" y="199"/>
                    <a:pt x="125" y="199"/>
                  </a:cubicBezTo>
                  <a:cubicBezTo>
                    <a:pt x="174" y="199"/>
                    <a:pt x="228" y="188"/>
                    <a:pt x="286" y="180"/>
                  </a:cubicBezTo>
                  <a:cubicBezTo>
                    <a:pt x="393" y="168"/>
                    <a:pt x="512" y="121"/>
                    <a:pt x="619" y="73"/>
                  </a:cubicBezTo>
                  <a:cubicBezTo>
                    <a:pt x="653" y="73"/>
                    <a:pt x="634" y="1"/>
                    <a:pt x="59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15346;p52">
              <a:extLst>
                <a:ext uri="{FF2B5EF4-FFF2-40B4-BE49-F238E27FC236}">
                  <a16:creationId xmlns:a16="http://schemas.microsoft.com/office/drawing/2014/main" id="{C9B711D3-C118-4845-8462-661CD4C37173}"/>
                </a:ext>
              </a:extLst>
            </p:cNvPr>
            <p:cNvSpPr/>
            <p:nvPr/>
          </p:nvSpPr>
          <p:spPr>
            <a:xfrm>
              <a:off x="4600850" y="2732925"/>
              <a:ext cx="16750" cy="6850"/>
            </a:xfrm>
            <a:custGeom>
              <a:avLst/>
              <a:gdLst/>
              <a:ahLst/>
              <a:cxnLst/>
              <a:rect l="l" t="t" r="r" b="b"/>
              <a:pathLst>
                <a:path w="670" h="274" extrusionOk="0">
                  <a:moveTo>
                    <a:pt x="625" y="1"/>
                  </a:moveTo>
                  <a:cubicBezTo>
                    <a:pt x="616" y="1"/>
                    <a:pt x="607" y="4"/>
                    <a:pt x="596" y="12"/>
                  </a:cubicBezTo>
                  <a:cubicBezTo>
                    <a:pt x="418" y="131"/>
                    <a:pt x="227" y="155"/>
                    <a:pt x="37" y="226"/>
                  </a:cubicBezTo>
                  <a:cubicBezTo>
                    <a:pt x="1" y="250"/>
                    <a:pt x="1" y="274"/>
                    <a:pt x="37" y="274"/>
                  </a:cubicBezTo>
                  <a:cubicBezTo>
                    <a:pt x="251" y="274"/>
                    <a:pt x="465" y="190"/>
                    <a:pt x="632" y="71"/>
                  </a:cubicBezTo>
                  <a:cubicBezTo>
                    <a:pt x="669" y="43"/>
                    <a:pt x="655" y="1"/>
                    <a:pt x="62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15347;p52">
              <a:extLst>
                <a:ext uri="{FF2B5EF4-FFF2-40B4-BE49-F238E27FC236}">
                  <a16:creationId xmlns:a16="http://schemas.microsoft.com/office/drawing/2014/main" id="{FC57B718-6A6F-4898-BA37-C685026F673A}"/>
                </a:ext>
              </a:extLst>
            </p:cNvPr>
            <p:cNvSpPr/>
            <p:nvPr/>
          </p:nvSpPr>
          <p:spPr>
            <a:xfrm>
              <a:off x="4633000" y="2683450"/>
              <a:ext cx="12525" cy="3950"/>
            </a:xfrm>
            <a:custGeom>
              <a:avLst/>
              <a:gdLst/>
              <a:ahLst/>
              <a:cxnLst/>
              <a:rect l="l" t="t" r="r" b="b"/>
              <a:pathLst>
                <a:path w="501" h="158" extrusionOk="0">
                  <a:moveTo>
                    <a:pt x="146" y="1"/>
                  </a:moveTo>
                  <a:cubicBezTo>
                    <a:pt x="109" y="1"/>
                    <a:pt x="72" y="6"/>
                    <a:pt x="25" y="38"/>
                  </a:cubicBezTo>
                  <a:cubicBezTo>
                    <a:pt x="1" y="50"/>
                    <a:pt x="1" y="98"/>
                    <a:pt x="25" y="121"/>
                  </a:cubicBezTo>
                  <a:cubicBezTo>
                    <a:pt x="96" y="157"/>
                    <a:pt x="144" y="157"/>
                    <a:pt x="203" y="157"/>
                  </a:cubicBezTo>
                  <a:lnTo>
                    <a:pt x="418" y="157"/>
                  </a:lnTo>
                  <a:cubicBezTo>
                    <a:pt x="501" y="145"/>
                    <a:pt x="501" y="26"/>
                    <a:pt x="418" y="2"/>
                  </a:cubicBezTo>
                  <a:lnTo>
                    <a:pt x="203" y="2"/>
                  </a:lnTo>
                  <a:cubicBezTo>
                    <a:pt x="183" y="2"/>
                    <a:pt x="165" y="1"/>
                    <a:pt x="14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15348;p52">
              <a:extLst>
                <a:ext uri="{FF2B5EF4-FFF2-40B4-BE49-F238E27FC236}">
                  <a16:creationId xmlns:a16="http://schemas.microsoft.com/office/drawing/2014/main" id="{DF51F5CB-C680-461F-BA59-4880287733F5}"/>
                </a:ext>
              </a:extLst>
            </p:cNvPr>
            <p:cNvSpPr/>
            <p:nvPr/>
          </p:nvSpPr>
          <p:spPr>
            <a:xfrm>
              <a:off x="4576750" y="2690350"/>
              <a:ext cx="32475" cy="7325"/>
            </a:xfrm>
            <a:custGeom>
              <a:avLst/>
              <a:gdLst/>
              <a:ahLst/>
              <a:cxnLst/>
              <a:rect l="l" t="t" r="r" b="b"/>
              <a:pathLst>
                <a:path w="1299" h="293" extrusionOk="0">
                  <a:moveTo>
                    <a:pt x="1263" y="0"/>
                  </a:moveTo>
                  <a:cubicBezTo>
                    <a:pt x="1048" y="0"/>
                    <a:pt x="786" y="12"/>
                    <a:pt x="572" y="48"/>
                  </a:cubicBezTo>
                  <a:cubicBezTo>
                    <a:pt x="370" y="72"/>
                    <a:pt x="179" y="107"/>
                    <a:pt x="36" y="203"/>
                  </a:cubicBezTo>
                  <a:cubicBezTo>
                    <a:pt x="1" y="226"/>
                    <a:pt x="1" y="286"/>
                    <a:pt x="48" y="286"/>
                  </a:cubicBezTo>
                  <a:cubicBezTo>
                    <a:pt x="80" y="290"/>
                    <a:pt x="112" y="292"/>
                    <a:pt x="144" y="292"/>
                  </a:cubicBezTo>
                  <a:cubicBezTo>
                    <a:pt x="287" y="292"/>
                    <a:pt x="423" y="251"/>
                    <a:pt x="560" y="203"/>
                  </a:cubicBezTo>
                  <a:cubicBezTo>
                    <a:pt x="810" y="131"/>
                    <a:pt x="1001" y="60"/>
                    <a:pt x="1263" y="48"/>
                  </a:cubicBezTo>
                  <a:cubicBezTo>
                    <a:pt x="1298" y="48"/>
                    <a:pt x="1298" y="0"/>
                    <a:pt x="126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15349;p52">
              <a:extLst>
                <a:ext uri="{FF2B5EF4-FFF2-40B4-BE49-F238E27FC236}">
                  <a16:creationId xmlns:a16="http://schemas.microsoft.com/office/drawing/2014/main" id="{6A5B2385-12D2-4F24-BD3A-311C4D227D59}"/>
                </a:ext>
              </a:extLst>
            </p:cNvPr>
            <p:cNvSpPr/>
            <p:nvPr/>
          </p:nvSpPr>
          <p:spPr>
            <a:xfrm>
              <a:off x="4650575" y="2671600"/>
              <a:ext cx="10725" cy="3675"/>
            </a:xfrm>
            <a:custGeom>
              <a:avLst/>
              <a:gdLst/>
              <a:ahLst/>
              <a:cxnLst/>
              <a:rect l="l" t="t" r="r" b="b"/>
              <a:pathLst>
                <a:path w="429" h="147" extrusionOk="0">
                  <a:moveTo>
                    <a:pt x="191" y="0"/>
                  </a:moveTo>
                  <a:cubicBezTo>
                    <a:pt x="131" y="0"/>
                    <a:pt x="72" y="24"/>
                    <a:pt x="24" y="60"/>
                  </a:cubicBezTo>
                  <a:cubicBezTo>
                    <a:pt x="0" y="95"/>
                    <a:pt x="24" y="131"/>
                    <a:pt x="60" y="131"/>
                  </a:cubicBezTo>
                  <a:cubicBezTo>
                    <a:pt x="115" y="131"/>
                    <a:pt x="176" y="147"/>
                    <a:pt x="235" y="147"/>
                  </a:cubicBezTo>
                  <a:cubicBezTo>
                    <a:pt x="265" y="147"/>
                    <a:pt x="294" y="143"/>
                    <a:pt x="322" y="131"/>
                  </a:cubicBezTo>
                  <a:cubicBezTo>
                    <a:pt x="357" y="119"/>
                    <a:pt x="429" y="60"/>
                    <a:pt x="369" y="36"/>
                  </a:cubicBezTo>
                  <a:lnTo>
                    <a:pt x="369" y="36"/>
                  </a:lnTo>
                  <a:cubicBezTo>
                    <a:pt x="369" y="32"/>
                    <a:pt x="366" y="29"/>
                    <a:pt x="360" y="25"/>
                  </a:cubicBezTo>
                  <a:lnTo>
                    <a:pt x="360" y="25"/>
                  </a:lnTo>
                  <a:cubicBezTo>
                    <a:pt x="356" y="22"/>
                    <a:pt x="352" y="21"/>
                    <a:pt x="348" y="21"/>
                  </a:cubicBezTo>
                  <a:cubicBezTo>
                    <a:pt x="347" y="21"/>
                    <a:pt x="345" y="21"/>
                    <a:pt x="343" y="22"/>
                  </a:cubicBezTo>
                  <a:lnTo>
                    <a:pt x="343" y="22"/>
                  </a:lnTo>
                  <a:cubicBezTo>
                    <a:pt x="321" y="0"/>
                    <a:pt x="309" y="0"/>
                    <a:pt x="29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15350;p52">
              <a:extLst>
                <a:ext uri="{FF2B5EF4-FFF2-40B4-BE49-F238E27FC236}">
                  <a16:creationId xmlns:a16="http://schemas.microsoft.com/office/drawing/2014/main" id="{B104837C-12E4-4F50-9E53-02C22195892C}"/>
                </a:ext>
              </a:extLst>
            </p:cNvPr>
            <p:cNvSpPr/>
            <p:nvPr/>
          </p:nvSpPr>
          <p:spPr>
            <a:xfrm>
              <a:off x="4686700" y="2665050"/>
              <a:ext cx="10325" cy="1850"/>
            </a:xfrm>
            <a:custGeom>
              <a:avLst/>
              <a:gdLst/>
              <a:ahLst/>
              <a:cxnLst/>
              <a:rect l="l" t="t" r="r" b="b"/>
              <a:pathLst>
                <a:path w="413" h="74" extrusionOk="0">
                  <a:moveTo>
                    <a:pt x="389" y="0"/>
                  </a:moveTo>
                  <a:cubicBezTo>
                    <a:pt x="270" y="0"/>
                    <a:pt x="127" y="0"/>
                    <a:pt x="32" y="24"/>
                  </a:cubicBezTo>
                  <a:cubicBezTo>
                    <a:pt x="1" y="45"/>
                    <a:pt x="5" y="74"/>
                    <a:pt x="30" y="74"/>
                  </a:cubicBezTo>
                  <a:cubicBezTo>
                    <a:pt x="34" y="74"/>
                    <a:pt x="39" y="73"/>
                    <a:pt x="44" y="72"/>
                  </a:cubicBezTo>
                  <a:cubicBezTo>
                    <a:pt x="163" y="48"/>
                    <a:pt x="282" y="48"/>
                    <a:pt x="401" y="48"/>
                  </a:cubicBezTo>
                  <a:cubicBezTo>
                    <a:pt x="402" y="49"/>
                    <a:pt x="403" y="49"/>
                    <a:pt x="404" y="49"/>
                  </a:cubicBezTo>
                  <a:cubicBezTo>
                    <a:pt x="412" y="49"/>
                    <a:pt x="410" y="0"/>
                    <a:pt x="38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15351;p52">
              <a:extLst>
                <a:ext uri="{FF2B5EF4-FFF2-40B4-BE49-F238E27FC236}">
                  <a16:creationId xmlns:a16="http://schemas.microsoft.com/office/drawing/2014/main" id="{0C672D3B-FA1F-4107-AF75-4EF3731B312E}"/>
                </a:ext>
              </a:extLst>
            </p:cNvPr>
            <p:cNvSpPr/>
            <p:nvPr/>
          </p:nvSpPr>
          <p:spPr>
            <a:xfrm>
              <a:off x="4708325" y="2660550"/>
              <a:ext cx="8950" cy="3875"/>
            </a:xfrm>
            <a:custGeom>
              <a:avLst/>
              <a:gdLst/>
              <a:ahLst/>
              <a:cxnLst/>
              <a:rect l="l" t="t" r="r" b="b"/>
              <a:pathLst>
                <a:path w="358" h="155" extrusionOk="0">
                  <a:moveTo>
                    <a:pt x="272" y="1"/>
                  </a:moveTo>
                  <a:cubicBezTo>
                    <a:pt x="269" y="1"/>
                    <a:pt x="266" y="1"/>
                    <a:pt x="262" y="2"/>
                  </a:cubicBezTo>
                  <a:cubicBezTo>
                    <a:pt x="179" y="2"/>
                    <a:pt x="60" y="2"/>
                    <a:pt x="12" y="85"/>
                  </a:cubicBezTo>
                  <a:cubicBezTo>
                    <a:pt x="0" y="109"/>
                    <a:pt x="12" y="144"/>
                    <a:pt x="36" y="144"/>
                  </a:cubicBezTo>
                  <a:cubicBezTo>
                    <a:pt x="52" y="152"/>
                    <a:pt x="64" y="155"/>
                    <a:pt x="74" y="155"/>
                  </a:cubicBezTo>
                  <a:cubicBezTo>
                    <a:pt x="95" y="155"/>
                    <a:pt x="111" y="144"/>
                    <a:pt x="143" y="144"/>
                  </a:cubicBezTo>
                  <a:lnTo>
                    <a:pt x="262" y="144"/>
                  </a:lnTo>
                  <a:cubicBezTo>
                    <a:pt x="354" y="144"/>
                    <a:pt x="357" y="1"/>
                    <a:pt x="27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15352;p52">
              <a:extLst>
                <a:ext uri="{FF2B5EF4-FFF2-40B4-BE49-F238E27FC236}">
                  <a16:creationId xmlns:a16="http://schemas.microsoft.com/office/drawing/2014/main" id="{DFC1AF54-48D0-4BB2-B93E-9C9E3FCB378E}"/>
                </a:ext>
              </a:extLst>
            </p:cNvPr>
            <p:cNvSpPr/>
            <p:nvPr/>
          </p:nvSpPr>
          <p:spPr>
            <a:xfrm>
              <a:off x="4730050" y="2660475"/>
              <a:ext cx="16325" cy="2950"/>
            </a:xfrm>
            <a:custGeom>
              <a:avLst/>
              <a:gdLst/>
              <a:ahLst/>
              <a:cxnLst/>
              <a:rect l="l" t="t" r="r" b="b"/>
              <a:pathLst>
                <a:path w="653" h="118" extrusionOk="0">
                  <a:moveTo>
                    <a:pt x="242" y="1"/>
                  </a:moveTo>
                  <a:cubicBezTo>
                    <a:pt x="173" y="1"/>
                    <a:pt x="105" y="7"/>
                    <a:pt x="36" y="28"/>
                  </a:cubicBezTo>
                  <a:cubicBezTo>
                    <a:pt x="0" y="52"/>
                    <a:pt x="0" y="76"/>
                    <a:pt x="36" y="88"/>
                  </a:cubicBezTo>
                  <a:cubicBezTo>
                    <a:pt x="99" y="109"/>
                    <a:pt x="169" y="118"/>
                    <a:pt x="240" y="118"/>
                  </a:cubicBezTo>
                  <a:cubicBezTo>
                    <a:pt x="373" y="118"/>
                    <a:pt x="511" y="87"/>
                    <a:pt x="619" y="40"/>
                  </a:cubicBezTo>
                  <a:cubicBezTo>
                    <a:pt x="623" y="42"/>
                    <a:pt x="627" y="42"/>
                    <a:pt x="630" y="42"/>
                  </a:cubicBezTo>
                  <a:cubicBezTo>
                    <a:pt x="652" y="42"/>
                    <a:pt x="641" y="5"/>
                    <a:pt x="619" y="5"/>
                  </a:cubicBezTo>
                  <a:cubicBezTo>
                    <a:pt x="582" y="9"/>
                    <a:pt x="545" y="10"/>
                    <a:pt x="509" y="10"/>
                  </a:cubicBezTo>
                  <a:cubicBezTo>
                    <a:pt x="418" y="10"/>
                    <a:pt x="330" y="1"/>
                    <a:pt x="24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15353;p52">
              <a:extLst>
                <a:ext uri="{FF2B5EF4-FFF2-40B4-BE49-F238E27FC236}">
                  <a16:creationId xmlns:a16="http://schemas.microsoft.com/office/drawing/2014/main" id="{D97405A7-F946-4EFC-958C-42F7B17803C8}"/>
                </a:ext>
              </a:extLst>
            </p:cNvPr>
            <p:cNvSpPr/>
            <p:nvPr/>
          </p:nvSpPr>
          <p:spPr>
            <a:xfrm>
              <a:off x="4752075" y="2668250"/>
              <a:ext cx="17275" cy="2475"/>
            </a:xfrm>
            <a:custGeom>
              <a:avLst/>
              <a:gdLst/>
              <a:ahLst/>
              <a:cxnLst/>
              <a:rect l="l" t="t" r="r" b="b"/>
              <a:pathLst>
                <a:path w="691" h="99" extrusionOk="0">
                  <a:moveTo>
                    <a:pt x="173" y="0"/>
                  </a:moveTo>
                  <a:cubicBezTo>
                    <a:pt x="125" y="0"/>
                    <a:pt x="78" y="3"/>
                    <a:pt x="36" y="15"/>
                  </a:cubicBezTo>
                  <a:cubicBezTo>
                    <a:pt x="0" y="39"/>
                    <a:pt x="0" y="75"/>
                    <a:pt x="36" y="75"/>
                  </a:cubicBezTo>
                  <a:cubicBezTo>
                    <a:pt x="119" y="98"/>
                    <a:pt x="215" y="98"/>
                    <a:pt x="310" y="98"/>
                  </a:cubicBezTo>
                  <a:lnTo>
                    <a:pt x="631" y="98"/>
                  </a:lnTo>
                  <a:cubicBezTo>
                    <a:pt x="691" y="98"/>
                    <a:pt x="691" y="3"/>
                    <a:pt x="631" y="3"/>
                  </a:cubicBezTo>
                  <a:lnTo>
                    <a:pt x="310" y="3"/>
                  </a:lnTo>
                  <a:cubicBezTo>
                    <a:pt x="268" y="3"/>
                    <a:pt x="221" y="0"/>
                    <a:pt x="17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15354;p52">
              <a:extLst>
                <a:ext uri="{FF2B5EF4-FFF2-40B4-BE49-F238E27FC236}">
                  <a16:creationId xmlns:a16="http://schemas.microsoft.com/office/drawing/2014/main" id="{E9E91023-5837-46B4-81DA-1E93AEF8CAB7}"/>
                </a:ext>
              </a:extLst>
            </p:cNvPr>
            <p:cNvSpPr/>
            <p:nvPr/>
          </p:nvSpPr>
          <p:spPr>
            <a:xfrm>
              <a:off x="4804150" y="2684900"/>
              <a:ext cx="11050" cy="3675"/>
            </a:xfrm>
            <a:custGeom>
              <a:avLst/>
              <a:gdLst/>
              <a:ahLst/>
              <a:cxnLst/>
              <a:rect l="l" t="t" r="r" b="b"/>
              <a:pathLst>
                <a:path w="442" h="147" extrusionOk="0">
                  <a:moveTo>
                    <a:pt x="327" y="20"/>
                  </a:moveTo>
                  <a:cubicBezTo>
                    <a:pt x="331" y="20"/>
                    <a:pt x="331" y="26"/>
                    <a:pt x="316" y="27"/>
                  </a:cubicBezTo>
                  <a:lnTo>
                    <a:pt x="316" y="27"/>
                  </a:lnTo>
                  <a:cubicBezTo>
                    <a:pt x="320" y="22"/>
                    <a:pt x="324" y="20"/>
                    <a:pt x="327" y="20"/>
                  </a:cubicBezTo>
                  <a:close/>
                  <a:moveTo>
                    <a:pt x="330" y="1"/>
                  </a:moveTo>
                  <a:cubicBezTo>
                    <a:pt x="313" y="1"/>
                    <a:pt x="298" y="12"/>
                    <a:pt x="287" y="28"/>
                  </a:cubicBezTo>
                  <a:lnTo>
                    <a:pt x="287" y="28"/>
                  </a:lnTo>
                  <a:cubicBezTo>
                    <a:pt x="251" y="28"/>
                    <a:pt x="227" y="28"/>
                    <a:pt x="179" y="40"/>
                  </a:cubicBezTo>
                  <a:cubicBezTo>
                    <a:pt x="160" y="40"/>
                    <a:pt x="136" y="38"/>
                    <a:pt x="111" y="38"/>
                  </a:cubicBezTo>
                  <a:cubicBezTo>
                    <a:pt x="73" y="38"/>
                    <a:pt x="34" y="42"/>
                    <a:pt x="13" y="63"/>
                  </a:cubicBezTo>
                  <a:cubicBezTo>
                    <a:pt x="1" y="87"/>
                    <a:pt x="1" y="99"/>
                    <a:pt x="13" y="111"/>
                  </a:cubicBezTo>
                  <a:cubicBezTo>
                    <a:pt x="49" y="147"/>
                    <a:pt x="120" y="123"/>
                    <a:pt x="168" y="147"/>
                  </a:cubicBezTo>
                  <a:lnTo>
                    <a:pt x="322" y="147"/>
                  </a:lnTo>
                  <a:cubicBezTo>
                    <a:pt x="430" y="123"/>
                    <a:pt x="441" y="40"/>
                    <a:pt x="346" y="4"/>
                  </a:cubicBezTo>
                  <a:cubicBezTo>
                    <a:pt x="341" y="2"/>
                    <a:pt x="335" y="1"/>
                    <a:pt x="33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15355;p52">
              <a:extLst>
                <a:ext uri="{FF2B5EF4-FFF2-40B4-BE49-F238E27FC236}">
                  <a16:creationId xmlns:a16="http://schemas.microsoft.com/office/drawing/2014/main" id="{D416AC46-C23E-4071-AF91-638ADCB59B9C}"/>
                </a:ext>
              </a:extLst>
            </p:cNvPr>
            <p:cNvSpPr/>
            <p:nvPr/>
          </p:nvSpPr>
          <p:spPr>
            <a:xfrm>
              <a:off x="4831250" y="2673175"/>
              <a:ext cx="8650" cy="2600"/>
            </a:xfrm>
            <a:custGeom>
              <a:avLst/>
              <a:gdLst/>
              <a:ahLst/>
              <a:cxnLst/>
              <a:rect l="l" t="t" r="r" b="b"/>
              <a:pathLst>
                <a:path w="346" h="104" extrusionOk="0">
                  <a:moveTo>
                    <a:pt x="187" y="1"/>
                  </a:moveTo>
                  <a:cubicBezTo>
                    <a:pt x="132" y="1"/>
                    <a:pt x="81" y="12"/>
                    <a:pt x="36" y="44"/>
                  </a:cubicBezTo>
                  <a:cubicBezTo>
                    <a:pt x="0" y="56"/>
                    <a:pt x="24" y="104"/>
                    <a:pt x="60" y="104"/>
                  </a:cubicBezTo>
                  <a:cubicBezTo>
                    <a:pt x="155" y="80"/>
                    <a:pt x="262" y="56"/>
                    <a:pt x="346" y="44"/>
                  </a:cubicBezTo>
                  <a:cubicBezTo>
                    <a:pt x="346" y="32"/>
                    <a:pt x="346" y="20"/>
                    <a:pt x="334" y="20"/>
                  </a:cubicBezTo>
                  <a:cubicBezTo>
                    <a:pt x="284" y="9"/>
                    <a:pt x="234" y="1"/>
                    <a:pt x="1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15356;p52">
              <a:extLst>
                <a:ext uri="{FF2B5EF4-FFF2-40B4-BE49-F238E27FC236}">
                  <a16:creationId xmlns:a16="http://schemas.microsoft.com/office/drawing/2014/main" id="{1629B53D-5E5F-4F78-9AF6-34BBB9E7A436}"/>
                </a:ext>
              </a:extLst>
            </p:cNvPr>
            <p:cNvSpPr/>
            <p:nvPr/>
          </p:nvSpPr>
          <p:spPr>
            <a:xfrm>
              <a:off x="4838150" y="2662075"/>
              <a:ext cx="6525" cy="3075"/>
            </a:xfrm>
            <a:custGeom>
              <a:avLst/>
              <a:gdLst/>
              <a:ahLst/>
              <a:cxnLst/>
              <a:rect l="l" t="t" r="r" b="b"/>
              <a:pathLst>
                <a:path w="261" h="123" extrusionOk="0">
                  <a:moveTo>
                    <a:pt x="260" y="0"/>
                  </a:moveTo>
                  <a:lnTo>
                    <a:pt x="260" y="0"/>
                  </a:lnTo>
                  <a:cubicBezTo>
                    <a:pt x="177" y="48"/>
                    <a:pt x="105" y="60"/>
                    <a:pt x="10" y="107"/>
                  </a:cubicBezTo>
                  <a:cubicBezTo>
                    <a:pt x="1" y="107"/>
                    <a:pt x="6" y="122"/>
                    <a:pt x="15" y="122"/>
                  </a:cubicBezTo>
                  <a:cubicBezTo>
                    <a:pt x="17" y="122"/>
                    <a:pt x="20" y="122"/>
                    <a:pt x="22" y="119"/>
                  </a:cubicBezTo>
                  <a:cubicBezTo>
                    <a:pt x="105" y="83"/>
                    <a:pt x="189" y="60"/>
                    <a:pt x="2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15357;p52">
              <a:extLst>
                <a:ext uri="{FF2B5EF4-FFF2-40B4-BE49-F238E27FC236}">
                  <a16:creationId xmlns:a16="http://schemas.microsoft.com/office/drawing/2014/main" id="{8FD91D0C-B134-49C1-BB02-4A1199E01C7B}"/>
                </a:ext>
              </a:extLst>
            </p:cNvPr>
            <p:cNvSpPr/>
            <p:nvPr/>
          </p:nvSpPr>
          <p:spPr>
            <a:xfrm>
              <a:off x="4836300" y="2623950"/>
              <a:ext cx="13425" cy="4500"/>
            </a:xfrm>
            <a:custGeom>
              <a:avLst/>
              <a:gdLst/>
              <a:ahLst/>
              <a:cxnLst/>
              <a:rect l="l" t="t" r="r" b="b"/>
              <a:pathLst>
                <a:path w="537" h="180" extrusionOk="0">
                  <a:moveTo>
                    <a:pt x="453" y="0"/>
                  </a:moveTo>
                  <a:cubicBezTo>
                    <a:pt x="449" y="0"/>
                    <a:pt x="445" y="1"/>
                    <a:pt x="441" y="1"/>
                  </a:cubicBezTo>
                  <a:cubicBezTo>
                    <a:pt x="310" y="1"/>
                    <a:pt x="144" y="37"/>
                    <a:pt x="25" y="108"/>
                  </a:cubicBezTo>
                  <a:cubicBezTo>
                    <a:pt x="1" y="120"/>
                    <a:pt x="13" y="180"/>
                    <a:pt x="36" y="180"/>
                  </a:cubicBezTo>
                  <a:cubicBezTo>
                    <a:pt x="179" y="180"/>
                    <a:pt x="298" y="144"/>
                    <a:pt x="429" y="144"/>
                  </a:cubicBezTo>
                  <a:cubicBezTo>
                    <a:pt x="532" y="121"/>
                    <a:pt x="536" y="0"/>
                    <a:pt x="4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15358;p52">
              <a:extLst>
                <a:ext uri="{FF2B5EF4-FFF2-40B4-BE49-F238E27FC236}">
                  <a16:creationId xmlns:a16="http://schemas.microsoft.com/office/drawing/2014/main" id="{156170D2-B406-4E83-892E-8EF9E2C9CF1C}"/>
                </a:ext>
              </a:extLst>
            </p:cNvPr>
            <p:cNvSpPr/>
            <p:nvPr/>
          </p:nvSpPr>
          <p:spPr>
            <a:xfrm>
              <a:off x="4827075" y="2607600"/>
              <a:ext cx="18475" cy="5625"/>
            </a:xfrm>
            <a:custGeom>
              <a:avLst/>
              <a:gdLst/>
              <a:ahLst/>
              <a:cxnLst/>
              <a:rect l="l" t="t" r="r" b="b"/>
              <a:pathLst>
                <a:path w="739" h="225" extrusionOk="0">
                  <a:moveTo>
                    <a:pt x="620" y="0"/>
                  </a:moveTo>
                  <a:cubicBezTo>
                    <a:pt x="513" y="24"/>
                    <a:pt x="394" y="36"/>
                    <a:pt x="286" y="48"/>
                  </a:cubicBezTo>
                  <a:cubicBezTo>
                    <a:pt x="203" y="60"/>
                    <a:pt x="96" y="60"/>
                    <a:pt x="36" y="143"/>
                  </a:cubicBezTo>
                  <a:cubicBezTo>
                    <a:pt x="1" y="167"/>
                    <a:pt x="24" y="203"/>
                    <a:pt x="48" y="215"/>
                  </a:cubicBezTo>
                  <a:cubicBezTo>
                    <a:pt x="78" y="222"/>
                    <a:pt x="107" y="225"/>
                    <a:pt x="137" y="225"/>
                  </a:cubicBezTo>
                  <a:cubicBezTo>
                    <a:pt x="203" y="225"/>
                    <a:pt x="268" y="211"/>
                    <a:pt x="334" y="203"/>
                  </a:cubicBezTo>
                  <a:cubicBezTo>
                    <a:pt x="441" y="167"/>
                    <a:pt x="548" y="155"/>
                    <a:pt x="667" y="119"/>
                  </a:cubicBezTo>
                  <a:cubicBezTo>
                    <a:pt x="739" y="107"/>
                    <a:pt x="691" y="0"/>
                    <a:pt x="6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15359;p52">
              <a:extLst>
                <a:ext uri="{FF2B5EF4-FFF2-40B4-BE49-F238E27FC236}">
                  <a16:creationId xmlns:a16="http://schemas.microsoft.com/office/drawing/2014/main" id="{EDEE50BF-62BC-4671-8A31-CDA57C090EC3}"/>
                </a:ext>
              </a:extLst>
            </p:cNvPr>
            <p:cNvSpPr/>
            <p:nvPr/>
          </p:nvSpPr>
          <p:spPr>
            <a:xfrm>
              <a:off x="4817250" y="2613250"/>
              <a:ext cx="4775" cy="975"/>
            </a:xfrm>
            <a:custGeom>
              <a:avLst/>
              <a:gdLst/>
              <a:ahLst/>
              <a:cxnLst/>
              <a:rect l="l" t="t" r="r" b="b"/>
              <a:pathLst>
                <a:path w="191" h="39" extrusionOk="0">
                  <a:moveTo>
                    <a:pt x="13" y="0"/>
                  </a:moveTo>
                  <a:cubicBezTo>
                    <a:pt x="1" y="0"/>
                    <a:pt x="1" y="36"/>
                    <a:pt x="13" y="36"/>
                  </a:cubicBezTo>
                  <a:lnTo>
                    <a:pt x="167" y="36"/>
                  </a:lnTo>
                  <a:cubicBezTo>
                    <a:pt x="170" y="37"/>
                    <a:pt x="172" y="38"/>
                    <a:pt x="175" y="38"/>
                  </a:cubicBezTo>
                  <a:cubicBezTo>
                    <a:pt x="191" y="38"/>
                    <a:pt x="189" y="0"/>
                    <a:pt x="16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15360;p52">
              <a:extLst>
                <a:ext uri="{FF2B5EF4-FFF2-40B4-BE49-F238E27FC236}">
                  <a16:creationId xmlns:a16="http://schemas.microsoft.com/office/drawing/2014/main" id="{5C45E0A4-4D80-41C5-A6C4-D1B77E336E19}"/>
                </a:ext>
              </a:extLst>
            </p:cNvPr>
            <p:cNvSpPr/>
            <p:nvPr/>
          </p:nvSpPr>
          <p:spPr>
            <a:xfrm>
              <a:off x="4821725" y="2598375"/>
              <a:ext cx="7750" cy="1575"/>
            </a:xfrm>
            <a:custGeom>
              <a:avLst/>
              <a:gdLst/>
              <a:ahLst/>
              <a:cxnLst/>
              <a:rect l="l" t="t" r="r" b="b"/>
              <a:pathLst>
                <a:path w="310" h="63" extrusionOk="0">
                  <a:moveTo>
                    <a:pt x="310" y="0"/>
                  </a:moveTo>
                  <a:cubicBezTo>
                    <a:pt x="203" y="0"/>
                    <a:pt x="119" y="0"/>
                    <a:pt x="12" y="36"/>
                  </a:cubicBezTo>
                  <a:cubicBezTo>
                    <a:pt x="2" y="36"/>
                    <a:pt x="1" y="62"/>
                    <a:pt x="15" y="62"/>
                  </a:cubicBezTo>
                  <a:cubicBezTo>
                    <a:pt x="18" y="62"/>
                    <a:pt x="21" y="61"/>
                    <a:pt x="24" y="60"/>
                  </a:cubicBezTo>
                  <a:cubicBezTo>
                    <a:pt x="119" y="36"/>
                    <a:pt x="227" y="12"/>
                    <a:pt x="31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15361;p52">
              <a:extLst>
                <a:ext uri="{FF2B5EF4-FFF2-40B4-BE49-F238E27FC236}">
                  <a16:creationId xmlns:a16="http://schemas.microsoft.com/office/drawing/2014/main" id="{E01CF66A-5302-4BF8-AB9F-2D66024A44BB}"/>
                </a:ext>
              </a:extLst>
            </p:cNvPr>
            <p:cNvSpPr/>
            <p:nvPr/>
          </p:nvSpPr>
          <p:spPr>
            <a:xfrm>
              <a:off x="4811000" y="2589150"/>
              <a:ext cx="14025" cy="3575"/>
            </a:xfrm>
            <a:custGeom>
              <a:avLst/>
              <a:gdLst/>
              <a:ahLst/>
              <a:cxnLst/>
              <a:rect l="l" t="t" r="r" b="b"/>
              <a:pathLst>
                <a:path w="561" h="143" extrusionOk="0">
                  <a:moveTo>
                    <a:pt x="513" y="0"/>
                  </a:moveTo>
                  <a:cubicBezTo>
                    <a:pt x="370" y="71"/>
                    <a:pt x="191" y="107"/>
                    <a:pt x="25" y="107"/>
                  </a:cubicBezTo>
                  <a:cubicBezTo>
                    <a:pt x="1" y="107"/>
                    <a:pt x="1" y="143"/>
                    <a:pt x="25" y="143"/>
                  </a:cubicBezTo>
                  <a:cubicBezTo>
                    <a:pt x="203" y="143"/>
                    <a:pt x="382" y="119"/>
                    <a:pt x="537" y="48"/>
                  </a:cubicBezTo>
                  <a:cubicBezTo>
                    <a:pt x="560" y="24"/>
                    <a:pt x="548" y="0"/>
                    <a:pt x="5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15362;p52">
              <a:extLst>
                <a:ext uri="{FF2B5EF4-FFF2-40B4-BE49-F238E27FC236}">
                  <a16:creationId xmlns:a16="http://schemas.microsoft.com/office/drawing/2014/main" id="{30798F66-3883-47A4-9C1A-B8A3BA7EB56A}"/>
                </a:ext>
              </a:extLst>
            </p:cNvPr>
            <p:cNvSpPr/>
            <p:nvPr/>
          </p:nvSpPr>
          <p:spPr>
            <a:xfrm>
              <a:off x="4798500" y="2584675"/>
              <a:ext cx="12825" cy="3300"/>
            </a:xfrm>
            <a:custGeom>
              <a:avLst/>
              <a:gdLst/>
              <a:ahLst/>
              <a:cxnLst/>
              <a:rect l="l" t="t" r="r" b="b"/>
              <a:pathLst>
                <a:path w="513" h="132" extrusionOk="0">
                  <a:moveTo>
                    <a:pt x="477" y="0"/>
                  </a:moveTo>
                  <a:cubicBezTo>
                    <a:pt x="334" y="48"/>
                    <a:pt x="167" y="72"/>
                    <a:pt x="24" y="120"/>
                  </a:cubicBezTo>
                  <a:cubicBezTo>
                    <a:pt x="1" y="120"/>
                    <a:pt x="24" y="131"/>
                    <a:pt x="24" y="131"/>
                  </a:cubicBezTo>
                  <a:cubicBezTo>
                    <a:pt x="167" y="108"/>
                    <a:pt x="334" y="72"/>
                    <a:pt x="477" y="24"/>
                  </a:cubicBezTo>
                  <a:cubicBezTo>
                    <a:pt x="513" y="24"/>
                    <a:pt x="513" y="0"/>
                    <a:pt x="47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15363;p52">
              <a:extLst>
                <a:ext uri="{FF2B5EF4-FFF2-40B4-BE49-F238E27FC236}">
                  <a16:creationId xmlns:a16="http://schemas.microsoft.com/office/drawing/2014/main" id="{DFC41A89-E83F-42A9-806F-36DA780871FD}"/>
                </a:ext>
              </a:extLst>
            </p:cNvPr>
            <p:cNvSpPr/>
            <p:nvPr/>
          </p:nvSpPr>
          <p:spPr>
            <a:xfrm>
              <a:off x="4794050" y="2574150"/>
              <a:ext cx="11025" cy="7325"/>
            </a:xfrm>
            <a:custGeom>
              <a:avLst/>
              <a:gdLst/>
              <a:ahLst/>
              <a:cxnLst/>
              <a:rect l="l" t="t" r="r" b="b"/>
              <a:pathLst>
                <a:path w="441" h="293" extrusionOk="0">
                  <a:moveTo>
                    <a:pt x="416" y="0"/>
                  </a:moveTo>
                  <a:cubicBezTo>
                    <a:pt x="412" y="0"/>
                    <a:pt x="408" y="2"/>
                    <a:pt x="405" y="5"/>
                  </a:cubicBezTo>
                  <a:cubicBezTo>
                    <a:pt x="298" y="136"/>
                    <a:pt x="167" y="207"/>
                    <a:pt x="24" y="255"/>
                  </a:cubicBezTo>
                  <a:cubicBezTo>
                    <a:pt x="3" y="255"/>
                    <a:pt x="0" y="292"/>
                    <a:pt x="25" y="292"/>
                  </a:cubicBezTo>
                  <a:cubicBezTo>
                    <a:pt x="28" y="292"/>
                    <a:pt x="32" y="292"/>
                    <a:pt x="36" y="290"/>
                  </a:cubicBezTo>
                  <a:cubicBezTo>
                    <a:pt x="202" y="243"/>
                    <a:pt x="333" y="171"/>
                    <a:pt x="441" y="29"/>
                  </a:cubicBezTo>
                  <a:cubicBezTo>
                    <a:pt x="441" y="11"/>
                    <a:pt x="428" y="0"/>
                    <a:pt x="41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15364;p52">
              <a:extLst>
                <a:ext uri="{FF2B5EF4-FFF2-40B4-BE49-F238E27FC236}">
                  <a16:creationId xmlns:a16="http://schemas.microsoft.com/office/drawing/2014/main" id="{01568AA3-D27B-4A66-93F5-A7FB29C455F4}"/>
                </a:ext>
              </a:extLst>
            </p:cNvPr>
            <p:cNvSpPr/>
            <p:nvPr/>
          </p:nvSpPr>
          <p:spPr>
            <a:xfrm>
              <a:off x="4791650" y="2550150"/>
              <a:ext cx="18775" cy="4775"/>
            </a:xfrm>
            <a:custGeom>
              <a:avLst/>
              <a:gdLst/>
              <a:ahLst/>
              <a:cxnLst/>
              <a:rect l="l" t="t" r="r" b="b"/>
              <a:pathLst>
                <a:path w="751" h="191" extrusionOk="0">
                  <a:moveTo>
                    <a:pt x="691" y="0"/>
                  </a:moveTo>
                  <a:cubicBezTo>
                    <a:pt x="572" y="0"/>
                    <a:pt x="453" y="12"/>
                    <a:pt x="334" y="24"/>
                  </a:cubicBezTo>
                  <a:cubicBezTo>
                    <a:pt x="227" y="36"/>
                    <a:pt x="108" y="60"/>
                    <a:pt x="25" y="131"/>
                  </a:cubicBezTo>
                  <a:cubicBezTo>
                    <a:pt x="1" y="143"/>
                    <a:pt x="25" y="191"/>
                    <a:pt x="60" y="191"/>
                  </a:cubicBezTo>
                  <a:cubicBezTo>
                    <a:pt x="156" y="191"/>
                    <a:pt x="251" y="143"/>
                    <a:pt x="334" y="131"/>
                  </a:cubicBezTo>
                  <a:cubicBezTo>
                    <a:pt x="453" y="96"/>
                    <a:pt x="572" y="96"/>
                    <a:pt x="691" y="84"/>
                  </a:cubicBezTo>
                  <a:cubicBezTo>
                    <a:pt x="751" y="84"/>
                    <a:pt x="751" y="0"/>
                    <a:pt x="69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15365;p52">
              <a:extLst>
                <a:ext uri="{FF2B5EF4-FFF2-40B4-BE49-F238E27FC236}">
                  <a16:creationId xmlns:a16="http://schemas.microsoft.com/office/drawing/2014/main" id="{0C0F9A38-2812-4FDA-B420-0AF143519CCA}"/>
                </a:ext>
              </a:extLst>
            </p:cNvPr>
            <p:cNvSpPr/>
            <p:nvPr/>
          </p:nvSpPr>
          <p:spPr>
            <a:xfrm>
              <a:off x="4797025" y="2533850"/>
              <a:ext cx="11675" cy="4300"/>
            </a:xfrm>
            <a:custGeom>
              <a:avLst/>
              <a:gdLst/>
              <a:ahLst/>
              <a:cxnLst/>
              <a:rect l="l" t="t" r="r" b="b"/>
              <a:pathLst>
                <a:path w="467" h="172" extrusionOk="0">
                  <a:moveTo>
                    <a:pt x="409" y="1"/>
                  </a:moveTo>
                  <a:cubicBezTo>
                    <a:pt x="401" y="1"/>
                    <a:pt x="391" y="3"/>
                    <a:pt x="381" y="9"/>
                  </a:cubicBezTo>
                  <a:cubicBezTo>
                    <a:pt x="274" y="69"/>
                    <a:pt x="155" y="69"/>
                    <a:pt x="36" y="93"/>
                  </a:cubicBezTo>
                  <a:cubicBezTo>
                    <a:pt x="0" y="93"/>
                    <a:pt x="0" y="140"/>
                    <a:pt x="36" y="152"/>
                  </a:cubicBezTo>
                  <a:cubicBezTo>
                    <a:pt x="81" y="165"/>
                    <a:pt x="126" y="171"/>
                    <a:pt x="171" y="171"/>
                  </a:cubicBezTo>
                  <a:cubicBezTo>
                    <a:pt x="256" y="171"/>
                    <a:pt x="339" y="147"/>
                    <a:pt x="417" y="93"/>
                  </a:cubicBezTo>
                  <a:cubicBezTo>
                    <a:pt x="466" y="63"/>
                    <a:pt x="450" y="1"/>
                    <a:pt x="40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15366;p52">
              <a:extLst>
                <a:ext uri="{FF2B5EF4-FFF2-40B4-BE49-F238E27FC236}">
                  <a16:creationId xmlns:a16="http://schemas.microsoft.com/office/drawing/2014/main" id="{026E3FEA-D8F4-4556-B940-99441B1C5C27}"/>
                </a:ext>
              </a:extLst>
            </p:cNvPr>
            <p:cNvSpPr/>
            <p:nvPr/>
          </p:nvSpPr>
          <p:spPr>
            <a:xfrm>
              <a:off x="4795000" y="2523950"/>
              <a:ext cx="11875" cy="5500"/>
            </a:xfrm>
            <a:custGeom>
              <a:avLst/>
              <a:gdLst/>
              <a:ahLst/>
              <a:cxnLst/>
              <a:rect l="l" t="t" r="r" b="b"/>
              <a:pathLst>
                <a:path w="475" h="220" extrusionOk="0">
                  <a:moveTo>
                    <a:pt x="438" y="1"/>
                  </a:moveTo>
                  <a:cubicBezTo>
                    <a:pt x="295" y="48"/>
                    <a:pt x="129" y="72"/>
                    <a:pt x="10" y="191"/>
                  </a:cubicBezTo>
                  <a:cubicBezTo>
                    <a:pt x="1" y="209"/>
                    <a:pt x="5" y="220"/>
                    <a:pt x="12" y="220"/>
                  </a:cubicBezTo>
                  <a:cubicBezTo>
                    <a:pt x="15" y="220"/>
                    <a:pt x="18" y="218"/>
                    <a:pt x="22" y="215"/>
                  </a:cubicBezTo>
                  <a:cubicBezTo>
                    <a:pt x="141" y="108"/>
                    <a:pt x="307" y="72"/>
                    <a:pt x="462" y="36"/>
                  </a:cubicBezTo>
                  <a:cubicBezTo>
                    <a:pt x="474" y="36"/>
                    <a:pt x="474" y="1"/>
                    <a:pt x="4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15367;p52">
              <a:extLst>
                <a:ext uri="{FF2B5EF4-FFF2-40B4-BE49-F238E27FC236}">
                  <a16:creationId xmlns:a16="http://schemas.microsoft.com/office/drawing/2014/main" id="{638CB48B-63BB-46F0-815C-1E7CF204BC19}"/>
                </a:ext>
              </a:extLst>
            </p:cNvPr>
            <p:cNvSpPr/>
            <p:nvPr/>
          </p:nvSpPr>
          <p:spPr>
            <a:xfrm>
              <a:off x="4759800" y="2529875"/>
              <a:ext cx="27025" cy="5575"/>
            </a:xfrm>
            <a:custGeom>
              <a:avLst/>
              <a:gdLst/>
              <a:ahLst/>
              <a:cxnLst/>
              <a:rect l="l" t="t" r="r" b="b"/>
              <a:pathLst>
                <a:path w="1081" h="223" extrusionOk="0">
                  <a:moveTo>
                    <a:pt x="1043" y="0"/>
                  </a:moveTo>
                  <a:cubicBezTo>
                    <a:pt x="1041" y="0"/>
                    <a:pt x="1039" y="1"/>
                    <a:pt x="1037" y="2"/>
                  </a:cubicBezTo>
                  <a:cubicBezTo>
                    <a:pt x="858" y="49"/>
                    <a:pt x="680" y="73"/>
                    <a:pt x="477" y="97"/>
                  </a:cubicBezTo>
                  <a:cubicBezTo>
                    <a:pt x="346" y="109"/>
                    <a:pt x="179" y="97"/>
                    <a:pt x="48" y="133"/>
                  </a:cubicBezTo>
                  <a:cubicBezTo>
                    <a:pt x="13" y="156"/>
                    <a:pt x="1" y="216"/>
                    <a:pt x="48" y="216"/>
                  </a:cubicBezTo>
                  <a:cubicBezTo>
                    <a:pt x="76" y="221"/>
                    <a:pt x="105" y="223"/>
                    <a:pt x="133" y="223"/>
                  </a:cubicBezTo>
                  <a:cubicBezTo>
                    <a:pt x="251" y="223"/>
                    <a:pt x="372" y="190"/>
                    <a:pt x="477" y="180"/>
                  </a:cubicBezTo>
                  <a:cubicBezTo>
                    <a:pt x="680" y="156"/>
                    <a:pt x="858" y="121"/>
                    <a:pt x="1037" y="61"/>
                  </a:cubicBezTo>
                  <a:cubicBezTo>
                    <a:pt x="1080" y="50"/>
                    <a:pt x="1064" y="0"/>
                    <a:pt x="104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15368;p52">
              <a:extLst>
                <a:ext uri="{FF2B5EF4-FFF2-40B4-BE49-F238E27FC236}">
                  <a16:creationId xmlns:a16="http://schemas.microsoft.com/office/drawing/2014/main" id="{628A0D6C-43CB-4478-A223-3E043DC99BAC}"/>
                </a:ext>
              </a:extLst>
            </p:cNvPr>
            <p:cNvSpPr/>
            <p:nvPr/>
          </p:nvSpPr>
          <p:spPr>
            <a:xfrm>
              <a:off x="4729750" y="2538525"/>
              <a:ext cx="19375" cy="5100"/>
            </a:xfrm>
            <a:custGeom>
              <a:avLst/>
              <a:gdLst/>
              <a:ahLst/>
              <a:cxnLst/>
              <a:rect l="l" t="t" r="r" b="b"/>
              <a:pathLst>
                <a:path w="775" h="204" extrusionOk="0">
                  <a:moveTo>
                    <a:pt x="774" y="1"/>
                  </a:moveTo>
                  <a:lnTo>
                    <a:pt x="774" y="1"/>
                  </a:lnTo>
                  <a:cubicBezTo>
                    <a:pt x="524" y="84"/>
                    <a:pt x="286" y="144"/>
                    <a:pt x="36" y="168"/>
                  </a:cubicBezTo>
                  <a:cubicBezTo>
                    <a:pt x="0" y="168"/>
                    <a:pt x="0" y="203"/>
                    <a:pt x="36" y="203"/>
                  </a:cubicBezTo>
                  <a:cubicBezTo>
                    <a:pt x="286" y="203"/>
                    <a:pt x="536" y="120"/>
                    <a:pt x="77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15369;p52">
              <a:extLst>
                <a:ext uri="{FF2B5EF4-FFF2-40B4-BE49-F238E27FC236}">
                  <a16:creationId xmlns:a16="http://schemas.microsoft.com/office/drawing/2014/main" id="{1637E851-F48E-4526-9BF8-BC13AED5CEA0}"/>
                </a:ext>
              </a:extLst>
            </p:cNvPr>
            <p:cNvSpPr/>
            <p:nvPr/>
          </p:nvSpPr>
          <p:spPr>
            <a:xfrm>
              <a:off x="4728250" y="2530200"/>
              <a:ext cx="14925" cy="4200"/>
            </a:xfrm>
            <a:custGeom>
              <a:avLst/>
              <a:gdLst/>
              <a:ahLst/>
              <a:cxnLst/>
              <a:rect l="l" t="t" r="r" b="b"/>
              <a:pathLst>
                <a:path w="597" h="168" extrusionOk="0">
                  <a:moveTo>
                    <a:pt x="584" y="1"/>
                  </a:moveTo>
                  <a:cubicBezTo>
                    <a:pt x="406" y="84"/>
                    <a:pt x="215" y="143"/>
                    <a:pt x="13" y="143"/>
                  </a:cubicBezTo>
                  <a:cubicBezTo>
                    <a:pt x="1" y="143"/>
                    <a:pt x="1" y="167"/>
                    <a:pt x="13" y="167"/>
                  </a:cubicBezTo>
                  <a:cubicBezTo>
                    <a:pt x="215" y="167"/>
                    <a:pt x="406" y="96"/>
                    <a:pt x="596" y="24"/>
                  </a:cubicBezTo>
                  <a:lnTo>
                    <a:pt x="584" y="1"/>
                  </a:ln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15370;p52">
              <a:extLst>
                <a:ext uri="{FF2B5EF4-FFF2-40B4-BE49-F238E27FC236}">
                  <a16:creationId xmlns:a16="http://schemas.microsoft.com/office/drawing/2014/main" id="{6AD106D9-40E9-48AE-80BE-745AF66F13ED}"/>
                </a:ext>
              </a:extLst>
            </p:cNvPr>
            <p:cNvSpPr/>
            <p:nvPr/>
          </p:nvSpPr>
          <p:spPr>
            <a:xfrm>
              <a:off x="4721775" y="2526925"/>
              <a:ext cx="15150" cy="5425"/>
            </a:xfrm>
            <a:custGeom>
              <a:avLst/>
              <a:gdLst/>
              <a:ahLst/>
              <a:cxnLst/>
              <a:rect l="l" t="t" r="r" b="b"/>
              <a:pathLst>
                <a:path w="606" h="217" extrusionOk="0">
                  <a:moveTo>
                    <a:pt x="510" y="1"/>
                  </a:moveTo>
                  <a:cubicBezTo>
                    <a:pt x="355" y="13"/>
                    <a:pt x="153" y="48"/>
                    <a:pt x="22" y="167"/>
                  </a:cubicBezTo>
                  <a:cubicBezTo>
                    <a:pt x="0" y="178"/>
                    <a:pt x="17" y="217"/>
                    <a:pt x="46" y="217"/>
                  </a:cubicBezTo>
                  <a:cubicBezTo>
                    <a:pt x="50" y="217"/>
                    <a:pt x="53" y="216"/>
                    <a:pt x="57" y="215"/>
                  </a:cubicBezTo>
                  <a:cubicBezTo>
                    <a:pt x="183" y="186"/>
                    <a:pt x="301" y="149"/>
                    <a:pt x="424" y="149"/>
                  </a:cubicBezTo>
                  <a:cubicBezTo>
                    <a:pt x="452" y="149"/>
                    <a:pt x="481" y="151"/>
                    <a:pt x="510" y="155"/>
                  </a:cubicBezTo>
                  <a:cubicBezTo>
                    <a:pt x="605" y="155"/>
                    <a:pt x="605" y="1"/>
                    <a:pt x="51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15371;p52">
              <a:extLst>
                <a:ext uri="{FF2B5EF4-FFF2-40B4-BE49-F238E27FC236}">
                  <a16:creationId xmlns:a16="http://schemas.microsoft.com/office/drawing/2014/main" id="{F8BB3B66-5F0C-4505-8A64-918C0C492C6F}"/>
                </a:ext>
              </a:extLst>
            </p:cNvPr>
            <p:cNvSpPr/>
            <p:nvPr/>
          </p:nvSpPr>
          <p:spPr>
            <a:xfrm>
              <a:off x="4660100" y="2520975"/>
              <a:ext cx="60975" cy="6000"/>
            </a:xfrm>
            <a:custGeom>
              <a:avLst/>
              <a:gdLst/>
              <a:ahLst/>
              <a:cxnLst/>
              <a:rect l="l" t="t" r="r" b="b"/>
              <a:pathLst>
                <a:path w="2439" h="240" extrusionOk="0">
                  <a:moveTo>
                    <a:pt x="2417" y="1"/>
                  </a:moveTo>
                  <a:cubicBezTo>
                    <a:pt x="1608" y="108"/>
                    <a:pt x="822" y="215"/>
                    <a:pt x="24" y="227"/>
                  </a:cubicBezTo>
                  <a:cubicBezTo>
                    <a:pt x="0" y="227"/>
                    <a:pt x="0" y="239"/>
                    <a:pt x="24" y="239"/>
                  </a:cubicBezTo>
                  <a:cubicBezTo>
                    <a:pt x="69" y="239"/>
                    <a:pt x="115" y="240"/>
                    <a:pt x="160" y="240"/>
                  </a:cubicBezTo>
                  <a:cubicBezTo>
                    <a:pt x="914" y="240"/>
                    <a:pt x="1677" y="149"/>
                    <a:pt x="2429" y="36"/>
                  </a:cubicBezTo>
                  <a:cubicBezTo>
                    <a:pt x="2430" y="38"/>
                    <a:pt x="2431" y="38"/>
                    <a:pt x="2432" y="38"/>
                  </a:cubicBezTo>
                  <a:cubicBezTo>
                    <a:pt x="2438" y="38"/>
                    <a:pt x="2428" y="1"/>
                    <a:pt x="241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15372;p52">
              <a:extLst>
                <a:ext uri="{FF2B5EF4-FFF2-40B4-BE49-F238E27FC236}">
                  <a16:creationId xmlns:a16="http://schemas.microsoft.com/office/drawing/2014/main" id="{CFB99EDC-C913-477F-B5BC-57337C316F8D}"/>
                </a:ext>
              </a:extLst>
            </p:cNvPr>
            <p:cNvSpPr/>
            <p:nvPr/>
          </p:nvSpPr>
          <p:spPr>
            <a:xfrm>
              <a:off x="4679150" y="2498875"/>
              <a:ext cx="10025" cy="5150"/>
            </a:xfrm>
            <a:custGeom>
              <a:avLst/>
              <a:gdLst/>
              <a:ahLst/>
              <a:cxnLst/>
              <a:rect l="l" t="t" r="r" b="b"/>
              <a:pathLst>
                <a:path w="401" h="206" extrusionOk="0">
                  <a:moveTo>
                    <a:pt x="327" y="0"/>
                  </a:moveTo>
                  <a:cubicBezTo>
                    <a:pt x="321" y="0"/>
                    <a:pt x="316" y="1"/>
                    <a:pt x="310" y="3"/>
                  </a:cubicBezTo>
                  <a:cubicBezTo>
                    <a:pt x="215" y="39"/>
                    <a:pt x="119" y="87"/>
                    <a:pt x="36" y="146"/>
                  </a:cubicBezTo>
                  <a:cubicBezTo>
                    <a:pt x="0" y="158"/>
                    <a:pt x="12" y="206"/>
                    <a:pt x="60" y="206"/>
                  </a:cubicBezTo>
                  <a:cubicBezTo>
                    <a:pt x="167" y="170"/>
                    <a:pt x="250" y="146"/>
                    <a:pt x="357" y="111"/>
                  </a:cubicBezTo>
                  <a:cubicBezTo>
                    <a:pt x="400" y="89"/>
                    <a:pt x="376" y="0"/>
                    <a:pt x="3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15373;p52">
              <a:extLst>
                <a:ext uri="{FF2B5EF4-FFF2-40B4-BE49-F238E27FC236}">
                  <a16:creationId xmlns:a16="http://schemas.microsoft.com/office/drawing/2014/main" id="{2566C547-5679-4A3B-B965-1A851BCA8809}"/>
                </a:ext>
              </a:extLst>
            </p:cNvPr>
            <p:cNvSpPr/>
            <p:nvPr/>
          </p:nvSpPr>
          <p:spPr>
            <a:xfrm>
              <a:off x="4670500" y="2501625"/>
              <a:ext cx="2425" cy="2400"/>
            </a:xfrm>
            <a:custGeom>
              <a:avLst/>
              <a:gdLst/>
              <a:ahLst/>
              <a:cxnLst/>
              <a:rect l="l" t="t" r="r" b="b"/>
              <a:pathLst>
                <a:path w="97" h="96" extrusionOk="0">
                  <a:moveTo>
                    <a:pt x="96" y="1"/>
                  </a:moveTo>
                  <a:lnTo>
                    <a:pt x="25" y="72"/>
                  </a:lnTo>
                  <a:cubicBezTo>
                    <a:pt x="1" y="96"/>
                    <a:pt x="25" y="96"/>
                    <a:pt x="37" y="96"/>
                  </a:cubicBezTo>
                  <a:cubicBezTo>
                    <a:pt x="49" y="60"/>
                    <a:pt x="84" y="48"/>
                    <a:pt x="9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15374;p52">
              <a:extLst>
                <a:ext uri="{FF2B5EF4-FFF2-40B4-BE49-F238E27FC236}">
                  <a16:creationId xmlns:a16="http://schemas.microsoft.com/office/drawing/2014/main" id="{0A305670-4A9F-4C4A-A7C5-6FB5508C9255}"/>
                </a:ext>
              </a:extLst>
            </p:cNvPr>
            <p:cNvSpPr/>
            <p:nvPr/>
          </p:nvSpPr>
          <p:spPr>
            <a:xfrm>
              <a:off x="4655625" y="2490475"/>
              <a:ext cx="22850" cy="5250"/>
            </a:xfrm>
            <a:custGeom>
              <a:avLst/>
              <a:gdLst/>
              <a:ahLst/>
              <a:cxnLst/>
              <a:rect l="l" t="t" r="r" b="b"/>
              <a:pathLst>
                <a:path w="914" h="210" extrusionOk="0">
                  <a:moveTo>
                    <a:pt x="173" y="1"/>
                  </a:moveTo>
                  <a:cubicBezTo>
                    <a:pt x="132" y="1"/>
                    <a:pt x="90" y="2"/>
                    <a:pt x="48" y="6"/>
                  </a:cubicBezTo>
                  <a:cubicBezTo>
                    <a:pt x="1" y="6"/>
                    <a:pt x="1" y="66"/>
                    <a:pt x="36" y="78"/>
                  </a:cubicBezTo>
                  <a:cubicBezTo>
                    <a:pt x="275" y="161"/>
                    <a:pt x="525" y="185"/>
                    <a:pt x="775" y="208"/>
                  </a:cubicBezTo>
                  <a:cubicBezTo>
                    <a:pt x="778" y="209"/>
                    <a:pt x="782" y="209"/>
                    <a:pt x="786" y="209"/>
                  </a:cubicBezTo>
                  <a:cubicBezTo>
                    <a:pt x="873" y="209"/>
                    <a:pt x="914" y="78"/>
                    <a:pt x="822" y="78"/>
                  </a:cubicBezTo>
                  <a:cubicBezTo>
                    <a:pt x="612" y="47"/>
                    <a:pt x="393" y="1"/>
                    <a:pt x="17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15375;p52">
              <a:extLst>
                <a:ext uri="{FF2B5EF4-FFF2-40B4-BE49-F238E27FC236}">
                  <a16:creationId xmlns:a16="http://schemas.microsoft.com/office/drawing/2014/main" id="{E3F8DB90-E026-4DC1-B738-20CB6850CC72}"/>
                </a:ext>
              </a:extLst>
            </p:cNvPr>
            <p:cNvSpPr/>
            <p:nvPr/>
          </p:nvSpPr>
          <p:spPr>
            <a:xfrm>
              <a:off x="4630350" y="2476625"/>
              <a:ext cx="11025" cy="2500"/>
            </a:xfrm>
            <a:custGeom>
              <a:avLst/>
              <a:gdLst/>
              <a:ahLst/>
              <a:cxnLst/>
              <a:rect l="l" t="t" r="r" b="b"/>
              <a:pathLst>
                <a:path w="441" h="100" extrusionOk="0">
                  <a:moveTo>
                    <a:pt x="404" y="0"/>
                  </a:moveTo>
                  <a:cubicBezTo>
                    <a:pt x="273" y="36"/>
                    <a:pt x="143" y="48"/>
                    <a:pt x="23" y="84"/>
                  </a:cubicBezTo>
                  <a:cubicBezTo>
                    <a:pt x="4" y="84"/>
                    <a:pt x="1" y="99"/>
                    <a:pt x="12" y="99"/>
                  </a:cubicBezTo>
                  <a:cubicBezTo>
                    <a:pt x="15" y="99"/>
                    <a:pt x="19" y="98"/>
                    <a:pt x="23" y="96"/>
                  </a:cubicBezTo>
                  <a:cubicBezTo>
                    <a:pt x="154" y="60"/>
                    <a:pt x="285" y="48"/>
                    <a:pt x="404" y="24"/>
                  </a:cubicBezTo>
                  <a:cubicBezTo>
                    <a:pt x="440" y="24"/>
                    <a:pt x="416" y="0"/>
                    <a:pt x="4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15376;p52">
              <a:extLst>
                <a:ext uri="{FF2B5EF4-FFF2-40B4-BE49-F238E27FC236}">
                  <a16:creationId xmlns:a16="http://schemas.microsoft.com/office/drawing/2014/main" id="{7CE3F55B-4347-4D18-B55B-F057B00AB5F4}"/>
                </a:ext>
              </a:extLst>
            </p:cNvPr>
            <p:cNvSpPr/>
            <p:nvPr/>
          </p:nvSpPr>
          <p:spPr>
            <a:xfrm>
              <a:off x="4612475" y="2457275"/>
              <a:ext cx="20250" cy="5025"/>
            </a:xfrm>
            <a:custGeom>
              <a:avLst/>
              <a:gdLst/>
              <a:ahLst/>
              <a:cxnLst/>
              <a:rect l="l" t="t" r="r" b="b"/>
              <a:pathLst>
                <a:path w="810" h="201" extrusionOk="0">
                  <a:moveTo>
                    <a:pt x="727" y="1"/>
                  </a:moveTo>
                  <a:cubicBezTo>
                    <a:pt x="619" y="1"/>
                    <a:pt x="512" y="24"/>
                    <a:pt x="393" y="36"/>
                  </a:cubicBezTo>
                  <a:cubicBezTo>
                    <a:pt x="274" y="48"/>
                    <a:pt x="155" y="48"/>
                    <a:pt x="36" y="108"/>
                  </a:cubicBezTo>
                  <a:cubicBezTo>
                    <a:pt x="0" y="120"/>
                    <a:pt x="24" y="155"/>
                    <a:pt x="48" y="167"/>
                  </a:cubicBezTo>
                  <a:cubicBezTo>
                    <a:pt x="98" y="191"/>
                    <a:pt x="154" y="200"/>
                    <a:pt x="211" y="200"/>
                  </a:cubicBezTo>
                  <a:cubicBezTo>
                    <a:pt x="383" y="200"/>
                    <a:pt x="575" y="120"/>
                    <a:pt x="727" y="120"/>
                  </a:cubicBezTo>
                  <a:cubicBezTo>
                    <a:pt x="810" y="120"/>
                    <a:pt x="810" y="1"/>
                    <a:pt x="72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15377;p52">
              <a:extLst>
                <a:ext uri="{FF2B5EF4-FFF2-40B4-BE49-F238E27FC236}">
                  <a16:creationId xmlns:a16="http://schemas.microsoft.com/office/drawing/2014/main" id="{C6887A02-7C32-4850-AB66-976467F1F443}"/>
                </a:ext>
              </a:extLst>
            </p:cNvPr>
            <p:cNvSpPr/>
            <p:nvPr/>
          </p:nvSpPr>
          <p:spPr>
            <a:xfrm>
              <a:off x="4600850" y="2458000"/>
              <a:ext cx="14000" cy="6275"/>
            </a:xfrm>
            <a:custGeom>
              <a:avLst/>
              <a:gdLst/>
              <a:ahLst/>
              <a:cxnLst/>
              <a:rect l="l" t="t" r="r" b="b"/>
              <a:pathLst>
                <a:path w="560" h="251" extrusionOk="0">
                  <a:moveTo>
                    <a:pt x="419" y="0"/>
                  </a:moveTo>
                  <a:cubicBezTo>
                    <a:pt x="407" y="0"/>
                    <a:pt x="395" y="3"/>
                    <a:pt x="382" y="7"/>
                  </a:cubicBezTo>
                  <a:cubicBezTo>
                    <a:pt x="275" y="31"/>
                    <a:pt x="108" y="7"/>
                    <a:pt x="37" y="91"/>
                  </a:cubicBezTo>
                  <a:cubicBezTo>
                    <a:pt x="1" y="126"/>
                    <a:pt x="1" y="150"/>
                    <a:pt x="37" y="186"/>
                  </a:cubicBezTo>
                  <a:cubicBezTo>
                    <a:pt x="74" y="234"/>
                    <a:pt x="134" y="251"/>
                    <a:pt x="201" y="251"/>
                  </a:cubicBezTo>
                  <a:cubicBezTo>
                    <a:pt x="284" y="251"/>
                    <a:pt x="375" y="224"/>
                    <a:pt x="441" y="198"/>
                  </a:cubicBezTo>
                  <a:cubicBezTo>
                    <a:pt x="559" y="176"/>
                    <a:pt x="523" y="0"/>
                    <a:pt x="41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15378;p52">
              <a:extLst>
                <a:ext uri="{FF2B5EF4-FFF2-40B4-BE49-F238E27FC236}">
                  <a16:creationId xmlns:a16="http://schemas.microsoft.com/office/drawing/2014/main" id="{BEB9C20B-6800-4BE2-9D64-26089F54C8A3}"/>
                </a:ext>
              </a:extLst>
            </p:cNvPr>
            <p:cNvSpPr/>
            <p:nvPr/>
          </p:nvSpPr>
          <p:spPr>
            <a:xfrm>
              <a:off x="4599975" y="2446275"/>
              <a:ext cx="22350" cy="4775"/>
            </a:xfrm>
            <a:custGeom>
              <a:avLst/>
              <a:gdLst/>
              <a:ahLst/>
              <a:cxnLst/>
              <a:rect l="l" t="t" r="r" b="b"/>
              <a:pathLst>
                <a:path w="894" h="191" extrusionOk="0">
                  <a:moveTo>
                    <a:pt x="881" y="0"/>
                  </a:moveTo>
                  <a:cubicBezTo>
                    <a:pt x="804" y="6"/>
                    <a:pt x="729" y="6"/>
                    <a:pt x="655" y="6"/>
                  </a:cubicBezTo>
                  <a:cubicBezTo>
                    <a:pt x="581" y="6"/>
                    <a:pt x="506" y="6"/>
                    <a:pt x="429" y="12"/>
                  </a:cubicBezTo>
                  <a:cubicBezTo>
                    <a:pt x="298" y="24"/>
                    <a:pt x="167" y="60"/>
                    <a:pt x="24" y="119"/>
                  </a:cubicBezTo>
                  <a:cubicBezTo>
                    <a:pt x="0" y="131"/>
                    <a:pt x="12" y="191"/>
                    <a:pt x="36" y="191"/>
                  </a:cubicBezTo>
                  <a:cubicBezTo>
                    <a:pt x="155" y="191"/>
                    <a:pt x="274" y="167"/>
                    <a:pt x="405" y="131"/>
                  </a:cubicBezTo>
                  <a:cubicBezTo>
                    <a:pt x="560" y="107"/>
                    <a:pt x="715" y="48"/>
                    <a:pt x="881" y="12"/>
                  </a:cubicBezTo>
                  <a:cubicBezTo>
                    <a:pt x="893" y="12"/>
                    <a:pt x="893" y="0"/>
                    <a:pt x="88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15379;p52">
              <a:extLst>
                <a:ext uri="{FF2B5EF4-FFF2-40B4-BE49-F238E27FC236}">
                  <a16:creationId xmlns:a16="http://schemas.microsoft.com/office/drawing/2014/main" id="{D75DDBE8-39B4-4901-AACE-2DA96874BD95}"/>
                </a:ext>
              </a:extLst>
            </p:cNvPr>
            <p:cNvSpPr/>
            <p:nvPr/>
          </p:nvSpPr>
          <p:spPr>
            <a:xfrm>
              <a:off x="4589250" y="2433475"/>
              <a:ext cx="2400" cy="675"/>
            </a:xfrm>
            <a:custGeom>
              <a:avLst/>
              <a:gdLst/>
              <a:ahLst/>
              <a:cxnLst/>
              <a:rect l="l" t="t" r="r" b="b"/>
              <a:pathLst>
                <a:path w="96" h="27" extrusionOk="0">
                  <a:moveTo>
                    <a:pt x="12" y="0"/>
                  </a:moveTo>
                  <a:cubicBezTo>
                    <a:pt x="1" y="0"/>
                    <a:pt x="1" y="24"/>
                    <a:pt x="12" y="24"/>
                  </a:cubicBezTo>
                  <a:lnTo>
                    <a:pt x="84" y="24"/>
                  </a:lnTo>
                  <a:cubicBezTo>
                    <a:pt x="86" y="26"/>
                    <a:pt x="87" y="26"/>
                    <a:pt x="88" y="26"/>
                  </a:cubicBezTo>
                  <a:cubicBezTo>
                    <a:pt x="96" y="26"/>
                    <a:pt x="94" y="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15380;p52">
              <a:extLst>
                <a:ext uri="{FF2B5EF4-FFF2-40B4-BE49-F238E27FC236}">
                  <a16:creationId xmlns:a16="http://schemas.microsoft.com/office/drawing/2014/main" id="{3B8E1739-E4B0-4782-8B7B-09A423B5687E}"/>
                </a:ext>
              </a:extLst>
            </p:cNvPr>
            <p:cNvSpPr/>
            <p:nvPr/>
          </p:nvSpPr>
          <p:spPr>
            <a:xfrm>
              <a:off x="4535075" y="2391050"/>
              <a:ext cx="30150" cy="7650"/>
            </a:xfrm>
            <a:custGeom>
              <a:avLst/>
              <a:gdLst/>
              <a:ahLst/>
              <a:cxnLst/>
              <a:rect l="l" t="t" r="r" b="b"/>
              <a:pathLst>
                <a:path w="1206" h="306" extrusionOk="0">
                  <a:moveTo>
                    <a:pt x="1122" y="1"/>
                  </a:moveTo>
                  <a:cubicBezTo>
                    <a:pt x="1114" y="1"/>
                    <a:pt x="1105" y="2"/>
                    <a:pt x="1096" y="6"/>
                  </a:cubicBezTo>
                  <a:cubicBezTo>
                    <a:pt x="763" y="114"/>
                    <a:pt x="358" y="54"/>
                    <a:pt x="48" y="209"/>
                  </a:cubicBezTo>
                  <a:cubicBezTo>
                    <a:pt x="1" y="233"/>
                    <a:pt x="36" y="304"/>
                    <a:pt x="84" y="304"/>
                  </a:cubicBezTo>
                  <a:cubicBezTo>
                    <a:pt x="107" y="305"/>
                    <a:pt x="131" y="305"/>
                    <a:pt x="156" y="305"/>
                  </a:cubicBezTo>
                  <a:cubicBezTo>
                    <a:pt x="466" y="305"/>
                    <a:pt x="845" y="237"/>
                    <a:pt x="1132" y="137"/>
                  </a:cubicBezTo>
                  <a:cubicBezTo>
                    <a:pt x="1206" y="116"/>
                    <a:pt x="1186" y="1"/>
                    <a:pt x="112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15381;p52">
              <a:extLst>
                <a:ext uri="{FF2B5EF4-FFF2-40B4-BE49-F238E27FC236}">
                  <a16:creationId xmlns:a16="http://schemas.microsoft.com/office/drawing/2014/main" id="{EF5B5A22-3DA4-4585-9B26-D7051D7CFF68}"/>
                </a:ext>
              </a:extLst>
            </p:cNvPr>
            <p:cNvSpPr/>
            <p:nvPr/>
          </p:nvSpPr>
          <p:spPr>
            <a:xfrm>
              <a:off x="4504725" y="2395625"/>
              <a:ext cx="8575" cy="4225"/>
            </a:xfrm>
            <a:custGeom>
              <a:avLst/>
              <a:gdLst/>
              <a:ahLst/>
              <a:cxnLst/>
              <a:rect l="l" t="t" r="r" b="b"/>
              <a:pathLst>
                <a:path w="343" h="169" extrusionOk="0">
                  <a:moveTo>
                    <a:pt x="275" y="0"/>
                  </a:moveTo>
                  <a:cubicBezTo>
                    <a:pt x="271" y="0"/>
                    <a:pt x="266" y="1"/>
                    <a:pt x="262" y="2"/>
                  </a:cubicBezTo>
                  <a:cubicBezTo>
                    <a:pt x="179" y="50"/>
                    <a:pt x="84" y="62"/>
                    <a:pt x="12" y="121"/>
                  </a:cubicBezTo>
                  <a:cubicBezTo>
                    <a:pt x="0" y="133"/>
                    <a:pt x="12" y="169"/>
                    <a:pt x="48" y="169"/>
                  </a:cubicBezTo>
                  <a:cubicBezTo>
                    <a:pt x="131" y="145"/>
                    <a:pt x="226" y="109"/>
                    <a:pt x="310" y="62"/>
                  </a:cubicBezTo>
                  <a:cubicBezTo>
                    <a:pt x="342" y="51"/>
                    <a:pt x="316" y="0"/>
                    <a:pt x="27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15382;p52">
              <a:extLst>
                <a:ext uri="{FF2B5EF4-FFF2-40B4-BE49-F238E27FC236}">
                  <a16:creationId xmlns:a16="http://schemas.microsoft.com/office/drawing/2014/main" id="{464B25A4-A9BA-4DF3-9394-753505B6D80B}"/>
                </a:ext>
              </a:extLst>
            </p:cNvPr>
            <p:cNvSpPr/>
            <p:nvPr/>
          </p:nvSpPr>
          <p:spPr>
            <a:xfrm>
              <a:off x="4518100" y="2370925"/>
              <a:ext cx="12450" cy="4525"/>
            </a:xfrm>
            <a:custGeom>
              <a:avLst/>
              <a:gdLst/>
              <a:ahLst/>
              <a:cxnLst/>
              <a:rect l="l" t="t" r="r" b="b"/>
              <a:pathLst>
                <a:path w="498" h="181" extrusionOk="0">
                  <a:moveTo>
                    <a:pt x="428" y="1"/>
                  </a:moveTo>
                  <a:cubicBezTo>
                    <a:pt x="425" y="1"/>
                    <a:pt x="421" y="1"/>
                    <a:pt x="418" y="2"/>
                  </a:cubicBezTo>
                  <a:cubicBezTo>
                    <a:pt x="275" y="49"/>
                    <a:pt x="144" y="85"/>
                    <a:pt x="25" y="145"/>
                  </a:cubicBezTo>
                  <a:cubicBezTo>
                    <a:pt x="1" y="157"/>
                    <a:pt x="13" y="180"/>
                    <a:pt x="37" y="180"/>
                  </a:cubicBezTo>
                  <a:cubicBezTo>
                    <a:pt x="180" y="168"/>
                    <a:pt x="311" y="121"/>
                    <a:pt x="442" y="97"/>
                  </a:cubicBezTo>
                  <a:cubicBezTo>
                    <a:pt x="498" y="86"/>
                    <a:pt x="480" y="1"/>
                    <a:pt x="42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15383;p52">
              <a:extLst>
                <a:ext uri="{FF2B5EF4-FFF2-40B4-BE49-F238E27FC236}">
                  <a16:creationId xmlns:a16="http://schemas.microsoft.com/office/drawing/2014/main" id="{905A17EF-3C76-41EC-AD5A-F6AF733D241A}"/>
                </a:ext>
              </a:extLst>
            </p:cNvPr>
            <p:cNvSpPr/>
            <p:nvPr/>
          </p:nvSpPr>
          <p:spPr>
            <a:xfrm>
              <a:off x="4507400" y="2341550"/>
              <a:ext cx="14925" cy="6625"/>
            </a:xfrm>
            <a:custGeom>
              <a:avLst/>
              <a:gdLst/>
              <a:ahLst/>
              <a:cxnLst/>
              <a:rect l="l" t="t" r="r" b="b"/>
              <a:pathLst>
                <a:path w="597" h="265" extrusionOk="0">
                  <a:moveTo>
                    <a:pt x="539" y="0"/>
                  </a:moveTo>
                  <a:cubicBezTo>
                    <a:pt x="530" y="0"/>
                    <a:pt x="521" y="3"/>
                    <a:pt x="512" y="10"/>
                  </a:cubicBezTo>
                  <a:cubicBezTo>
                    <a:pt x="441" y="70"/>
                    <a:pt x="358" y="93"/>
                    <a:pt x="250" y="129"/>
                  </a:cubicBezTo>
                  <a:cubicBezTo>
                    <a:pt x="155" y="141"/>
                    <a:pt x="84" y="153"/>
                    <a:pt x="12" y="200"/>
                  </a:cubicBezTo>
                  <a:cubicBezTo>
                    <a:pt x="0" y="212"/>
                    <a:pt x="0" y="248"/>
                    <a:pt x="12" y="260"/>
                  </a:cubicBezTo>
                  <a:cubicBezTo>
                    <a:pt x="33" y="263"/>
                    <a:pt x="54" y="264"/>
                    <a:pt x="75" y="264"/>
                  </a:cubicBezTo>
                  <a:cubicBezTo>
                    <a:pt x="237" y="264"/>
                    <a:pt x="411" y="188"/>
                    <a:pt x="548" y="93"/>
                  </a:cubicBezTo>
                  <a:cubicBezTo>
                    <a:pt x="596" y="55"/>
                    <a:pt x="574" y="0"/>
                    <a:pt x="53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15384;p52">
              <a:extLst>
                <a:ext uri="{FF2B5EF4-FFF2-40B4-BE49-F238E27FC236}">
                  <a16:creationId xmlns:a16="http://schemas.microsoft.com/office/drawing/2014/main" id="{92A168BE-1698-4EF0-89E9-86155D9562A6}"/>
                </a:ext>
              </a:extLst>
            </p:cNvPr>
            <p:cNvSpPr/>
            <p:nvPr/>
          </p:nvSpPr>
          <p:spPr>
            <a:xfrm>
              <a:off x="4492875" y="2313425"/>
              <a:ext cx="13650" cy="9675"/>
            </a:xfrm>
            <a:custGeom>
              <a:avLst/>
              <a:gdLst/>
              <a:ahLst/>
              <a:cxnLst/>
              <a:rect l="l" t="t" r="r" b="b"/>
              <a:pathLst>
                <a:path w="546" h="387" extrusionOk="0">
                  <a:moveTo>
                    <a:pt x="274" y="0"/>
                  </a:moveTo>
                  <a:cubicBezTo>
                    <a:pt x="139" y="0"/>
                    <a:pt x="0" y="73"/>
                    <a:pt x="10" y="242"/>
                  </a:cubicBezTo>
                  <a:cubicBezTo>
                    <a:pt x="10" y="266"/>
                    <a:pt x="22" y="302"/>
                    <a:pt x="57" y="302"/>
                  </a:cubicBezTo>
                  <a:cubicBezTo>
                    <a:pt x="93" y="325"/>
                    <a:pt x="141" y="337"/>
                    <a:pt x="188" y="337"/>
                  </a:cubicBezTo>
                  <a:lnTo>
                    <a:pt x="200" y="337"/>
                  </a:lnTo>
                  <a:cubicBezTo>
                    <a:pt x="212" y="337"/>
                    <a:pt x="212" y="361"/>
                    <a:pt x="236" y="361"/>
                  </a:cubicBezTo>
                  <a:cubicBezTo>
                    <a:pt x="268" y="379"/>
                    <a:pt x="302" y="387"/>
                    <a:pt x="335" y="387"/>
                  </a:cubicBezTo>
                  <a:cubicBezTo>
                    <a:pt x="412" y="387"/>
                    <a:pt x="481" y="341"/>
                    <a:pt x="498" y="266"/>
                  </a:cubicBezTo>
                  <a:cubicBezTo>
                    <a:pt x="546" y="182"/>
                    <a:pt x="486" y="40"/>
                    <a:pt x="379" y="16"/>
                  </a:cubicBezTo>
                  <a:cubicBezTo>
                    <a:pt x="346" y="6"/>
                    <a:pt x="310" y="0"/>
                    <a:pt x="27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15385;p52">
              <a:extLst>
                <a:ext uri="{FF2B5EF4-FFF2-40B4-BE49-F238E27FC236}">
                  <a16:creationId xmlns:a16="http://schemas.microsoft.com/office/drawing/2014/main" id="{F189411D-14B2-4F7C-B0CC-7D88B50DA0A0}"/>
                </a:ext>
              </a:extLst>
            </p:cNvPr>
            <p:cNvSpPr/>
            <p:nvPr/>
          </p:nvSpPr>
          <p:spPr>
            <a:xfrm>
              <a:off x="4466925" y="2292775"/>
              <a:ext cx="20825" cy="7300"/>
            </a:xfrm>
            <a:custGeom>
              <a:avLst/>
              <a:gdLst/>
              <a:ahLst/>
              <a:cxnLst/>
              <a:rect l="l" t="t" r="r" b="b"/>
              <a:pathLst>
                <a:path w="833" h="292" extrusionOk="0">
                  <a:moveTo>
                    <a:pt x="704" y="1"/>
                  </a:moveTo>
                  <a:cubicBezTo>
                    <a:pt x="692" y="1"/>
                    <a:pt x="680" y="3"/>
                    <a:pt x="667" y="8"/>
                  </a:cubicBezTo>
                  <a:cubicBezTo>
                    <a:pt x="560" y="32"/>
                    <a:pt x="453" y="80"/>
                    <a:pt x="345" y="92"/>
                  </a:cubicBezTo>
                  <a:cubicBezTo>
                    <a:pt x="262" y="116"/>
                    <a:pt x="155" y="92"/>
                    <a:pt x="72" y="127"/>
                  </a:cubicBezTo>
                  <a:cubicBezTo>
                    <a:pt x="24" y="139"/>
                    <a:pt x="0" y="199"/>
                    <a:pt x="48" y="235"/>
                  </a:cubicBezTo>
                  <a:cubicBezTo>
                    <a:pt x="110" y="276"/>
                    <a:pt x="187" y="292"/>
                    <a:pt x="269" y="292"/>
                  </a:cubicBezTo>
                  <a:cubicBezTo>
                    <a:pt x="422" y="292"/>
                    <a:pt x="595" y="238"/>
                    <a:pt x="726" y="199"/>
                  </a:cubicBezTo>
                  <a:cubicBezTo>
                    <a:pt x="832" y="156"/>
                    <a:pt x="797" y="1"/>
                    <a:pt x="7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15386;p52">
              <a:extLst>
                <a:ext uri="{FF2B5EF4-FFF2-40B4-BE49-F238E27FC236}">
                  <a16:creationId xmlns:a16="http://schemas.microsoft.com/office/drawing/2014/main" id="{714F4F16-DB85-4C66-83EF-3A6A5D347431}"/>
                </a:ext>
              </a:extLst>
            </p:cNvPr>
            <p:cNvSpPr/>
            <p:nvPr/>
          </p:nvSpPr>
          <p:spPr>
            <a:xfrm>
              <a:off x="4450850" y="2238850"/>
              <a:ext cx="11025" cy="6550"/>
            </a:xfrm>
            <a:custGeom>
              <a:avLst/>
              <a:gdLst/>
              <a:ahLst/>
              <a:cxnLst/>
              <a:rect l="l" t="t" r="r" b="b"/>
              <a:pathLst>
                <a:path w="441" h="262" extrusionOk="0">
                  <a:moveTo>
                    <a:pt x="308" y="0"/>
                  </a:moveTo>
                  <a:cubicBezTo>
                    <a:pt x="256" y="0"/>
                    <a:pt x="201" y="40"/>
                    <a:pt x="184" y="95"/>
                  </a:cubicBezTo>
                  <a:lnTo>
                    <a:pt x="184" y="95"/>
                  </a:lnTo>
                  <a:cubicBezTo>
                    <a:pt x="171" y="98"/>
                    <a:pt x="153" y="109"/>
                    <a:pt x="143" y="129"/>
                  </a:cubicBezTo>
                  <a:cubicBezTo>
                    <a:pt x="95" y="141"/>
                    <a:pt x="72" y="165"/>
                    <a:pt x="24" y="189"/>
                  </a:cubicBezTo>
                  <a:cubicBezTo>
                    <a:pt x="12" y="189"/>
                    <a:pt x="0" y="225"/>
                    <a:pt x="24" y="225"/>
                  </a:cubicBezTo>
                  <a:cubicBezTo>
                    <a:pt x="40" y="233"/>
                    <a:pt x="57" y="235"/>
                    <a:pt x="75" y="235"/>
                  </a:cubicBezTo>
                  <a:cubicBezTo>
                    <a:pt x="110" y="235"/>
                    <a:pt x="147" y="225"/>
                    <a:pt x="179" y="225"/>
                  </a:cubicBezTo>
                  <a:lnTo>
                    <a:pt x="214" y="225"/>
                  </a:lnTo>
                  <a:cubicBezTo>
                    <a:pt x="221" y="225"/>
                    <a:pt x="226" y="224"/>
                    <a:pt x="229" y="224"/>
                  </a:cubicBezTo>
                  <a:lnTo>
                    <a:pt x="229" y="224"/>
                  </a:lnTo>
                  <a:cubicBezTo>
                    <a:pt x="249" y="242"/>
                    <a:pt x="273" y="254"/>
                    <a:pt x="297" y="259"/>
                  </a:cubicBezTo>
                  <a:lnTo>
                    <a:pt x="297" y="259"/>
                  </a:lnTo>
                  <a:cubicBezTo>
                    <a:pt x="295" y="257"/>
                    <a:pt x="294" y="255"/>
                    <a:pt x="292" y="253"/>
                  </a:cubicBezTo>
                  <a:lnTo>
                    <a:pt x="292" y="253"/>
                  </a:lnTo>
                  <a:cubicBezTo>
                    <a:pt x="297" y="252"/>
                    <a:pt x="303" y="251"/>
                    <a:pt x="310" y="248"/>
                  </a:cubicBezTo>
                  <a:cubicBezTo>
                    <a:pt x="369" y="225"/>
                    <a:pt x="441" y="201"/>
                    <a:pt x="429" y="129"/>
                  </a:cubicBezTo>
                  <a:cubicBezTo>
                    <a:pt x="429" y="82"/>
                    <a:pt x="393" y="46"/>
                    <a:pt x="369" y="22"/>
                  </a:cubicBezTo>
                  <a:cubicBezTo>
                    <a:pt x="351" y="7"/>
                    <a:pt x="330" y="0"/>
                    <a:pt x="308" y="0"/>
                  </a:cubicBezTo>
                  <a:close/>
                  <a:moveTo>
                    <a:pt x="297" y="259"/>
                  </a:moveTo>
                  <a:cubicBezTo>
                    <a:pt x="297" y="259"/>
                    <a:pt x="297" y="260"/>
                    <a:pt x="298" y="260"/>
                  </a:cubicBezTo>
                  <a:cubicBezTo>
                    <a:pt x="300" y="260"/>
                    <a:pt x="302" y="260"/>
                    <a:pt x="304" y="260"/>
                  </a:cubicBezTo>
                  <a:lnTo>
                    <a:pt x="304" y="260"/>
                  </a:lnTo>
                  <a:cubicBezTo>
                    <a:pt x="301" y="260"/>
                    <a:pt x="299" y="259"/>
                    <a:pt x="297" y="259"/>
                  </a:cubicBezTo>
                  <a:close/>
                  <a:moveTo>
                    <a:pt x="381" y="248"/>
                  </a:moveTo>
                  <a:cubicBezTo>
                    <a:pt x="348" y="248"/>
                    <a:pt x="326" y="258"/>
                    <a:pt x="304" y="260"/>
                  </a:cubicBezTo>
                  <a:lnTo>
                    <a:pt x="304" y="260"/>
                  </a:lnTo>
                  <a:cubicBezTo>
                    <a:pt x="310" y="261"/>
                    <a:pt x="317" y="262"/>
                    <a:pt x="324" y="262"/>
                  </a:cubicBezTo>
                  <a:cubicBezTo>
                    <a:pt x="344" y="262"/>
                    <a:pt x="364" y="257"/>
                    <a:pt x="381" y="248"/>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15387;p52">
              <a:extLst>
                <a:ext uri="{FF2B5EF4-FFF2-40B4-BE49-F238E27FC236}">
                  <a16:creationId xmlns:a16="http://schemas.microsoft.com/office/drawing/2014/main" id="{48AE6027-26FD-4ACD-9993-D89625C04CF1}"/>
                </a:ext>
              </a:extLst>
            </p:cNvPr>
            <p:cNvSpPr/>
            <p:nvPr/>
          </p:nvSpPr>
          <p:spPr>
            <a:xfrm>
              <a:off x="4448750" y="2236325"/>
              <a:ext cx="9425" cy="6675"/>
            </a:xfrm>
            <a:custGeom>
              <a:avLst/>
              <a:gdLst/>
              <a:ahLst/>
              <a:cxnLst/>
              <a:rect l="l" t="t" r="r" b="b"/>
              <a:pathLst>
                <a:path w="377" h="267" extrusionOk="0">
                  <a:moveTo>
                    <a:pt x="226" y="1"/>
                  </a:moveTo>
                  <a:cubicBezTo>
                    <a:pt x="211" y="1"/>
                    <a:pt x="195" y="6"/>
                    <a:pt x="179" y="16"/>
                  </a:cubicBezTo>
                  <a:cubicBezTo>
                    <a:pt x="120" y="64"/>
                    <a:pt x="25" y="123"/>
                    <a:pt x="1" y="195"/>
                  </a:cubicBezTo>
                  <a:cubicBezTo>
                    <a:pt x="1" y="230"/>
                    <a:pt x="25" y="266"/>
                    <a:pt x="60" y="266"/>
                  </a:cubicBezTo>
                  <a:cubicBezTo>
                    <a:pt x="144" y="266"/>
                    <a:pt x="203" y="230"/>
                    <a:pt x="275" y="195"/>
                  </a:cubicBezTo>
                  <a:cubicBezTo>
                    <a:pt x="376" y="154"/>
                    <a:pt x="313" y="1"/>
                    <a:pt x="22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15388;p52">
              <a:extLst>
                <a:ext uri="{FF2B5EF4-FFF2-40B4-BE49-F238E27FC236}">
                  <a16:creationId xmlns:a16="http://schemas.microsoft.com/office/drawing/2014/main" id="{EB3A09F2-6BAB-4290-8D58-AB69BA362F8A}"/>
                </a:ext>
              </a:extLst>
            </p:cNvPr>
            <p:cNvSpPr/>
            <p:nvPr/>
          </p:nvSpPr>
          <p:spPr>
            <a:xfrm>
              <a:off x="4426125" y="2173650"/>
              <a:ext cx="17600" cy="7425"/>
            </a:xfrm>
            <a:custGeom>
              <a:avLst/>
              <a:gdLst/>
              <a:ahLst/>
              <a:cxnLst/>
              <a:rect l="l" t="t" r="r" b="b"/>
              <a:pathLst>
                <a:path w="704" h="297" extrusionOk="0">
                  <a:moveTo>
                    <a:pt x="532" y="1"/>
                  </a:moveTo>
                  <a:cubicBezTo>
                    <a:pt x="345" y="1"/>
                    <a:pt x="143" y="66"/>
                    <a:pt x="37" y="201"/>
                  </a:cubicBezTo>
                  <a:cubicBezTo>
                    <a:pt x="1" y="237"/>
                    <a:pt x="13" y="297"/>
                    <a:pt x="72" y="297"/>
                  </a:cubicBezTo>
                  <a:cubicBezTo>
                    <a:pt x="120" y="297"/>
                    <a:pt x="168" y="297"/>
                    <a:pt x="227" y="273"/>
                  </a:cubicBezTo>
                  <a:cubicBezTo>
                    <a:pt x="287" y="261"/>
                    <a:pt x="346" y="237"/>
                    <a:pt x="382" y="213"/>
                  </a:cubicBezTo>
                  <a:cubicBezTo>
                    <a:pt x="477" y="189"/>
                    <a:pt x="561" y="142"/>
                    <a:pt x="668" y="118"/>
                  </a:cubicBezTo>
                  <a:cubicBezTo>
                    <a:pt x="703" y="118"/>
                    <a:pt x="703" y="23"/>
                    <a:pt x="656" y="11"/>
                  </a:cubicBezTo>
                  <a:cubicBezTo>
                    <a:pt x="616" y="4"/>
                    <a:pt x="574" y="1"/>
                    <a:pt x="53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15389;p52">
              <a:extLst>
                <a:ext uri="{FF2B5EF4-FFF2-40B4-BE49-F238E27FC236}">
                  <a16:creationId xmlns:a16="http://schemas.microsoft.com/office/drawing/2014/main" id="{3F3EF23E-E6FB-476E-B925-A2BE7D6973BD}"/>
                </a:ext>
              </a:extLst>
            </p:cNvPr>
            <p:cNvSpPr/>
            <p:nvPr/>
          </p:nvSpPr>
          <p:spPr>
            <a:xfrm>
              <a:off x="4432375" y="2136400"/>
              <a:ext cx="21775" cy="5050"/>
            </a:xfrm>
            <a:custGeom>
              <a:avLst/>
              <a:gdLst/>
              <a:ahLst/>
              <a:cxnLst/>
              <a:rect l="l" t="t" r="r" b="b"/>
              <a:pathLst>
                <a:path w="871" h="202" extrusionOk="0">
                  <a:moveTo>
                    <a:pt x="751" y="1"/>
                  </a:moveTo>
                  <a:cubicBezTo>
                    <a:pt x="608" y="1"/>
                    <a:pt x="477" y="1"/>
                    <a:pt x="346" y="13"/>
                  </a:cubicBezTo>
                  <a:cubicBezTo>
                    <a:pt x="239" y="24"/>
                    <a:pt x="132" y="13"/>
                    <a:pt x="49" y="84"/>
                  </a:cubicBezTo>
                  <a:cubicBezTo>
                    <a:pt x="1" y="120"/>
                    <a:pt x="37" y="179"/>
                    <a:pt x="84" y="191"/>
                  </a:cubicBezTo>
                  <a:cubicBezTo>
                    <a:pt x="112" y="199"/>
                    <a:pt x="144" y="202"/>
                    <a:pt x="178" y="202"/>
                  </a:cubicBezTo>
                  <a:cubicBezTo>
                    <a:pt x="246" y="202"/>
                    <a:pt x="322" y="191"/>
                    <a:pt x="394" y="191"/>
                  </a:cubicBezTo>
                  <a:lnTo>
                    <a:pt x="727" y="191"/>
                  </a:lnTo>
                  <a:cubicBezTo>
                    <a:pt x="858" y="179"/>
                    <a:pt x="870" y="1"/>
                    <a:pt x="75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15390;p52">
              <a:extLst>
                <a:ext uri="{FF2B5EF4-FFF2-40B4-BE49-F238E27FC236}">
                  <a16:creationId xmlns:a16="http://schemas.microsoft.com/office/drawing/2014/main" id="{8440B781-C6B5-42B3-A7AC-4F95A106B5F4}"/>
                </a:ext>
              </a:extLst>
            </p:cNvPr>
            <p:cNvSpPr/>
            <p:nvPr/>
          </p:nvSpPr>
          <p:spPr>
            <a:xfrm>
              <a:off x="4438950" y="2120000"/>
              <a:ext cx="18200" cy="10500"/>
            </a:xfrm>
            <a:custGeom>
              <a:avLst/>
              <a:gdLst/>
              <a:ahLst/>
              <a:cxnLst/>
              <a:rect l="l" t="t" r="r" b="b"/>
              <a:pathLst>
                <a:path w="728" h="420" extrusionOk="0">
                  <a:moveTo>
                    <a:pt x="577" y="0"/>
                  </a:moveTo>
                  <a:cubicBezTo>
                    <a:pt x="555" y="0"/>
                    <a:pt x="532" y="8"/>
                    <a:pt x="512" y="26"/>
                  </a:cubicBezTo>
                  <a:cubicBezTo>
                    <a:pt x="381" y="180"/>
                    <a:pt x="190" y="216"/>
                    <a:pt x="24" y="335"/>
                  </a:cubicBezTo>
                  <a:cubicBezTo>
                    <a:pt x="2" y="357"/>
                    <a:pt x="0" y="420"/>
                    <a:pt x="28" y="420"/>
                  </a:cubicBezTo>
                  <a:cubicBezTo>
                    <a:pt x="30" y="420"/>
                    <a:pt x="33" y="419"/>
                    <a:pt x="36" y="419"/>
                  </a:cubicBezTo>
                  <a:cubicBezTo>
                    <a:pt x="262" y="395"/>
                    <a:pt x="488" y="299"/>
                    <a:pt x="643" y="157"/>
                  </a:cubicBezTo>
                  <a:cubicBezTo>
                    <a:pt x="727" y="100"/>
                    <a:pt x="657" y="0"/>
                    <a:pt x="57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15391;p52">
              <a:extLst>
                <a:ext uri="{FF2B5EF4-FFF2-40B4-BE49-F238E27FC236}">
                  <a16:creationId xmlns:a16="http://schemas.microsoft.com/office/drawing/2014/main" id="{D9320878-A233-48CB-AF3F-00DEE1B1CCBF}"/>
                </a:ext>
              </a:extLst>
            </p:cNvPr>
            <p:cNvSpPr/>
            <p:nvPr/>
          </p:nvSpPr>
          <p:spPr>
            <a:xfrm>
              <a:off x="4460375" y="2102175"/>
              <a:ext cx="4475" cy="4325"/>
            </a:xfrm>
            <a:custGeom>
              <a:avLst/>
              <a:gdLst/>
              <a:ahLst/>
              <a:cxnLst/>
              <a:rect l="l" t="t" r="r" b="b"/>
              <a:pathLst>
                <a:path w="179" h="173" extrusionOk="0">
                  <a:moveTo>
                    <a:pt x="82" y="0"/>
                  </a:moveTo>
                  <a:cubicBezTo>
                    <a:pt x="42" y="0"/>
                    <a:pt x="0" y="38"/>
                    <a:pt x="0" y="84"/>
                  </a:cubicBezTo>
                  <a:cubicBezTo>
                    <a:pt x="0" y="128"/>
                    <a:pt x="40" y="173"/>
                    <a:pt x="80" y="173"/>
                  </a:cubicBezTo>
                  <a:cubicBezTo>
                    <a:pt x="93" y="173"/>
                    <a:pt x="107" y="167"/>
                    <a:pt x="119" y="155"/>
                  </a:cubicBezTo>
                  <a:lnTo>
                    <a:pt x="167" y="120"/>
                  </a:lnTo>
                  <a:cubicBezTo>
                    <a:pt x="179" y="96"/>
                    <a:pt x="179" y="72"/>
                    <a:pt x="167" y="60"/>
                  </a:cubicBezTo>
                  <a:lnTo>
                    <a:pt x="119" y="12"/>
                  </a:lnTo>
                  <a:cubicBezTo>
                    <a:pt x="108" y="4"/>
                    <a:pt x="95" y="0"/>
                    <a:pt x="8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15392;p52">
              <a:extLst>
                <a:ext uri="{FF2B5EF4-FFF2-40B4-BE49-F238E27FC236}">
                  <a16:creationId xmlns:a16="http://schemas.microsoft.com/office/drawing/2014/main" id="{06606771-557C-4D56-ACD8-AA6100C9E9C6}"/>
                </a:ext>
              </a:extLst>
            </p:cNvPr>
            <p:cNvSpPr/>
            <p:nvPr/>
          </p:nvSpPr>
          <p:spPr>
            <a:xfrm>
              <a:off x="4496375" y="2094625"/>
              <a:ext cx="28750" cy="6125"/>
            </a:xfrm>
            <a:custGeom>
              <a:avLst/>
              <a:gdLst/>
              <a:ahLst/>
              <a:cxnLst/>
              <a:rect l="l" t="t" r="r" b="b"/>
              <a:pathLst>
                <a:path w="1150" h="245" extrusionOk="0">
                  <a:moveTo>
                    <a:pt x="1088" y="1"/>
                  </a:moveTo>
                  <a:cubicBezTo>
                    <a:pt x="1083" y="1"/>
                    <a:pt x="1078" y="2"/>
                    <a:pt x="1072" y="5"/>
                  </a:cubicBezTo>
                  <a:cubicBezTo>
                    <a:pt x="918" y="29"/>
                    <a:pt x="739" y="76"/>
                    <a:pt x="560" y="100"/>
                  </a:cubicBezTo>
                  <a:cubicBezTo>
                    <a:pt x="491" y="114"/>
                    <a:pt x="424" y="117"/>
                    <a:pt x="357" y="117"/>
                  </a:cubicBezTo>
                  <a:cubicBezTo>
                    <a:pt x="303" y="117"/>
                    <a:pt x="250" y="115"/>
                    <a:pt x="197" y="115"/>
                  </a:cubicBezTo>
                  <a:cubicBezTo>
                    <a:pt x="147" y="115"/>
                    <a:pt x="98" y="117"/>
                    <a:pt x="48" y="124"/>
                  </a:cubicBezTo>
                  <a:cubicBezTo>
                    <a:pt x="1" y="124"/>
                    <a:pt x="1" y="183"/>
                    <a:pt x="37" y="195"/>
                  </a:cubicBezTo>
                  <a:cubicBezTo>
                    <a:pt x="122" y="230"/>
                    <a:pt x="215" y="244"/>
                    <a:pt x="311" y="244"/>
                  </a:cubicBezTo>
                  <a:cubicBezTo>
                    <a:pt x="574" y="244"/>
                    <a:pt x="861" y="141"/>
                    <a:pt x="1096" y="88"/>
                  </a:cubicBezTo>
                  <a:cubicBezTo>
                    <a:pt x="1149" y="78"/>
                    <a:pt x="1127" y="1"/>
                    <a:pt x="108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15393;p52">
              <a:extLst>
                <a:ext uri="{FF2B5EF4-FFF2-40B4-BE49-F238E27FC236}">
                  <a16:creationId xmlns:a16="http://schemas.microsoft.com/office/drawing/2014/main" id="{498D4C0C-F6F7-46F0-A55C-663CF4F46923}"/>
                </a:ext>
              </a:extLst>
            </p:cNvPr>
            <p:cNvSpPr/>
            <p:nvPr/>
          </p:nvSpPr>
          <p:spPr>
            <a:xfrm>
              <a:off x="4498775" y="2103650"/>
              <a:ext cx="24125" cy="3475"/>
            </a:xfrm>
            <a:custGeom>
              <a:avLst/>
              <a:gdLst/>
              <a:ahLst/>
              <a:cxnLst/>
              <a:rect l="l" t="t" r="r" b="b"/>
              <a:pathLst>
                <a:path w="965" h="139" extrusionOk="0">
                  <a:moveTo>
                    <a:pt x="223" y="0"/>
                  </a:moveTo>
                  <a:cubicBezTo>
                    <a:pt x="164" y="0"/>
                    <a:pt x="105" y="6"/>
                    <a:pt x="48" y="25"/>
                  </a:cubicBezTo>
                  <a:cubicBezTo>
                    <a:pt x="0" y="37"/>
                    <a:pt x="0" y="96"/>
                    <a:pt x="48" y="120"/>
                  </a:cubicBezTo>
                  <a:cubicBezTo>
                    <a:pt x="104" y="134"/>
                    <a:pt x="165" y="139"/>
                    <a:pt x="229" y="139"/>
                  </a:cubicBezTo>
                  <a:cubicBezTo>
                    <a:pt x="327" y="139"/>
                    <a:pt x="430" y="127"/>
                    <a:pt x="524" y="120"/>
                  </a:cubicBezTo>
                  <a:cubicBezTo>
                    <a:pt x="667" y="96"/>
                    <a:pt x="822" y="72"/>
                    <a:pt x="953" y="37"/>
                  </a:cubicBezTo>
                  <a:cubicBezTo>
                    <a:pt x="964" y="37"/>
                    <a:pt x="964" y="25"/>
                    <a:pt x="953" y="25"/>
                  </a:cubicBezTo>
                  <a:cubicBezTo>
                    <a:pt x="798" y="25"/>
                    <a:pt x="643" y="13"/>
                    <a:pt x="488" y="13"/>
                  </a:cubicBezTo>
                  <a:cubicBezTo>
                    <a:pt x="403" y="13"/>
                    <a:pt x="312" y="0"/>
                    <a:pt x="22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15394;p52">
              <a:extLst>
                <a:ext uri="{FF2B5EF4-FFF2-40B4-BE49-F238E27FC236}">
                  <a16:creationId xmlns:a16="http://schemas.microsoft.com/office/drawing/2014/main" id="{E0A02CD5-1A3C-46A8-84F2-32E542991806}"/>
                </a:ext>
              </a:extLst>
            </p:cNvPr>
            <p:cNvSpPr/>
            <p:nvPr/>
          </p:nvSpPr>
          <p:spPr>
            <a:xfrm>
              <a:off x="4510675" y="2110550"/>
              <a:ext cx="12225" cy="2175"/>
            </a:xfrm>
            <a:custGeom>
              <a:avLst/>
              <a:gdLst/>
              <a:ahLst/>
              <a:cxnLst/>
              <a:rect l="l" t="t" r="r" b="b"/>
              <a:pathLst>
                <a:path w="489" h="87" extrusionOk="0">
                  <a:moveTo>
                    <a:pt x="90" y="0"/>
                  </a:moveTo>
                  <a:cubicBezTo>
                    <a:pt x="66" y="0"/>
                    <a:pt x="44" y="3"/>
                    <a:pt x="24" y="11"/>
                  </a:cubicBezTo>
                  <a:cubicBezTo>
                    <a:pt x="0" y="35"/>
                    <a:pt x="0" y="58"/>
                    <a:pt x="24" y="70"/>
                  </a:cubicBezTo>
                  <a:cubicBezTo>
                    <a:pt x="44" y="82"/>
                    <a:pt x="66" y="86"/>
                    <a:pt x="90" y="86"/>
                  </a:cubicBezTo>
                  <a:cubicBezTo>
                    <a:pt x="138" y="86"/>
                    <a:pt x="191" y="70"/>
                    <a:pt x="238" y="70"/>
                  </a:cubicBezTo>
                  <a:cubicBezTo>
                    <a:pt x="310" y="70"/>
                    <a:pt x="381" y="58"/>
                    <a:pt x="477" y="58"/>
                  </a:cubicBezTo>
                  <a:cubicBezTo>
                    <a:pt x="488" y="58"/>
                    <a:pt x="488" y="35"/>
                    <a:pt x="477" y="35"/>
                  </a:cubicBezTo>
                  <a:cubicBezTo>
                    <a:pt x="405" y="35"/>
                    <a:pt x="322" y="11"/>
                    <a:pt x="238" y="11"/>
                  </a:cubicBezTo>
                  <a:cubicBezTo>
                    <a:pt x="191" y="11"/>
                    <a:pt x="138" y="0"/>
                    <a:pt x="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15395;p52">
              <a:extLst>
                <a:ext uri="{FF2B5EF4-FFF2-40B4-BE49-F238E27FC236}">
                  <a16:creationId xmlns:a16="http://schemas.microsoft.com/office/drawing/2014/main" id="{4B113FA9-ECF5-43E8-9C64-0A8202F719BF}"/>
                </a:ext>
              </a:extLst>
            </p:cNvPr>
            <p:cNvSpPr/>
            <p:nvPr/>
          </p:nvSpPr>
          <p:spPr>
            <a:xfrm>
              <a:off x="4516325" y="2118375"/>
              <a:ext cx="7225" cy="1975"/>
            </a:xfrm>
            <a:custGeom>
              <a:avLst/>
              <a:gdLst/>
              <a:ahLst/>
              <a:cxnLst/>
              <a:rect l="l" t="t" r="r" b="b"/>
              <a:pathLst>
                <a:path w="289" h="79" extrusionOk="0">
                  <a:moveTo>
                    <a:pt x="253" y="1"/>
                  </a:moveTo>
                  <a:cubicBezTo>
                    <a:pt x="248" y="1"/>
                    <a:pt x="243" y="3"/>
                    <a:pt x="239" y="7"/>
                  </a:cubicBezTo>
                  <a:cubicBezTo>
                    <a:pt x="179" y="31"/>
                    <a:pt x="96" y="31"/>
                    <a:pt x="24" y="31"/>
                  </a:cubicBezTo>
                  <a:cubicBezTo>
                    <a:pt x="1" y="31"/>
                    <a:pt x="1" y="79"/>
                    <a:pt x="24" y="79"/>
                  </a:cubicBezTo>
                  <a:cubicBezTo>
                    <a:pt x="96" y="79"/>
                    <a:pt x="179" y="79"/>
                    <a:pt x="251" y="43"/>
                  </a:cubicBezTo>
                  <a:cubicBezTo>
                    <a:pt x="289" y="33"/>
                    <a:pt x="273" y="1"/>
                    <a:pt x="25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15396;p52">
              <a:extLst>
                <a:ext uri="{FF2B5EF4-FFF2-40B4-BE49-F238E27FC236}">
                  <a16:creationId xmlns:a16="http://schemas.microsoft.com/office/drawing/2014/main" id="{3425F7E0-8C70-40E5-BECB-44568A6D1507}"/>
                </a:ext>
              </a:extLst>
            </p:cNvPr>
            <p:cNvSpPr/>
            <p:nvPr/>
          </p:nvSpPr>
          <p:spPr>
            <a:xfrm>
              <a:off x="4529125" y="2138200"/>
              <a:ext cx="10450" cy="2700"/>
            </a:xfrm>
            <a:custGeom>
              <a:avLst/>
              <a:gdLst/>
              <a:ahLst/>
              <a:cxnLst/>
              <a:rect l="l" t="t" r="r" b="b"/>
              <a:pathLst>
                <a:path w="418" h="108" extrusionOk="0">
                  <a:moveTo>
                    <a:pt x="191" y="0"/>
                  </a:moveTo>
                  <a:cubicBezTo>
                    <a:pt x="131" y="0"/>
                    <a:pt x="96" y="0"/>
                    <a:pt x="36" y="12"/>
                  </a:cubicBezTo>
                  <a:cubicBezTo>
                    <a:pt x="1" y="24"/>
                    <a:pt x="1" y="72"/>
                    <a:pt x="36" y="83"/>
                  </a:cubicBezTo>
                  <a:cubicBezTo>
                    <a:pt x="96" y="107"/>
                    <a:pt x="143" y="107"/>
                    <a:pt x="191" y="107"/>
                  </a:cubicBezTo>
                  <a:cubicBezTo>
                    <a:pt x="262" y="107"/>
                    <a:pt x="310" y="83"/>
                    <a:pt x="382" y="83"/>
                  </a:cubicBezTo>
                  <a:cubicBezTo>
                    <a:pt x="417" y="72"/>
                    <a:pt x="417" y="24"/>
                    <a:pt x="382" y="12"/>
                  </a:cubicBezTo>
                  <a:cubicBezTo>
                    <a:pt x="310" y="12"/>
                    <a:pt x="262" y="0"/>
                    <a:pt x="19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15397;p52">
              <a:extLst>
                <a:ext uri="{FF2B5EF4-FFF2-40B4-BE49-F238E27FC236}">
                  <a16:creationId xmlns:a16="http://schemas.microsoft.com/office/drawing/2014/main" id="{526C5BF2-3D47-4A32-8A0F-FC64553A134D}"/>
                </a:ext>
              </a:extLst>
            </p:cNvPr>
            <p:cNvSpPr/>
            <p:nvPr/>
          </p:nvSpPr>
          <p:spPr>
            <a:xfrm>
              <a:off x="4534775" y="2146825"/>
              <a:ext cx="2125" cy="1800"/>
            </a:xfrm>
            <a:custGeom>
              <a:avLst/>
              <a:gdLst/>
              <a:ahLst/>
              <a:cxnLst/>
              <a:rect l="l" t="t" r="r" b="b"/>
              <a:pathLst>
                <a:path w="85" h="72" extrusionOk="0">
                  <a:moveTo>
                    <a:pt x="48" y="0"/>
                  </a:moveTo>
                  <a:cubicBezTo>
                    <a:pt x="1" y="0"/>
                    <a:pt x="1" y="72"/>
                    <a:pt x="48" y="72"/>
                  </a:cubicBezTo>
                  <a:cubicBezTo>
                    <a:pt x="84" y="72"/>
                    <a:pt x="84" y="0"/>
                    <a:pt x="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15398;p52">
              <a:extLst>
                <a:ext uri="{FF2B5EF4-FFF2-40B4-BE49-F238E27FC236}">
                  <a16:creationId xmlns:a16="http://schemas.microsoft.com/office/drawing/2014/main" id="{0FA7920C-6AD2-4B13-8519-6DB98DFCCE5E}"/>
                </a:ext>
              </a:extLst>
            </p:cNvPr>
            <p:cNvSpPr/>
            <p:nvPr/>
          </p:nvSpPr>
          <p:spPr>
            <a:xfrm>
              <a:off x="4539250" y="2159250"/>
              <a:ext cx="4350" cy="3375"/>
            </a:xfrm>
            <a:custGeom>
              <a:avLst/>
              <a:gdLst/>
              <a:ahLst/>
              <a:cxnLst/>
              <a:rect l="l" t="t" r="r" b="b"/>
              <a:pathLst>
                <a:path w="174" h="135" extrusionOk="0">
                  <a:moveTo>
                    <a:pt x="116" y="0"/>
                  </a:moveTo>
                  <a:cubicBezTo>
                    <a:pt x="94" y="0"/>
                    <a:pt x="72" y="12"/>
                    <a:pt x="72" y="39"/>
                  </a:cubicBezTo>
                  <a:lnTo>
                    <a:pt x="36" y="75"/>
                  </a:lnTo>
                  <a:cubicBezTo>
                    <a:pt x="0" y="99"/>
                    <a:pt x="0" y="134"/>
                    <a:pt x="48" y="134"/>
                  </a:cubicBezTo>
                  <a:cubicBezTo>
                    <a:pt x="107" y="134"/>
                    <a:pt x="155" y="111"/>
                    <a:pt x="167" y="51"/>
                  </a:cubicBezTo>
                  <a:cubicBezTo>
                    <a:pt x="174" y="18"/>
                    <a:pt x="144" y="0"/>
                    <a:pt x="11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15399;p52">
              <a:extLst>
                <a:ext uri="{FF2B5EF4-FFF2-40B4-BE49-F238E27FC236}">
                  <a16:creationId xmlns:a16="http://schemas.microsoft.com/office/drawing/2014/main" id="{82CEA638-0738-47C5-ADBA-2EF2F75F009D}"/>
                </a:ext>
              </a:extLst>
            </p:cNvPr>
            <p:cNvSpPr/>
            <p:nvPr/>
          </p:nvSpPr>
          <p:spPr>
            <a:xfrm>
              <a:off x="4577350" y="2177250"/>
              <a:ext cx="9475" cy="5650"/>
            </a:xfrm>
            <a:custGeom>
              <a:avLst/>
              <a:gdLst/>
              <a:ahLst/>
              <a:cxnLst/>
              <a:rect l="l" t="t" r="r" b="b"/>
              <a:pathLst>
                <a:path w="379" h="226" extrusionOk="0">
                  <a:moveTo>
                    <a:pt x="123" y="0"/>
                  </a:moveTo>
                  <a:cubicBezTo>
                    <a:pt x="103" y="0"/>
                    <a:pt x="82" y="3"/>
                    <a:pt x="60" y="10"/>
                  </a:cubicBezTo>
                  <a:cubicBezTo>
                    <a:pt x="12" y="34"/>
                    <a:pt x="0" y="93"/>
                    <a:pt x="36" y="105"/>
                  </a:cubicBezTo>
                  <a:cubicBezTo>
                    <a:pt x="72" y="117"/>
                    <a:pt x="84" y="153"/>
                    <a:pt x="119" y="165"/>
                  </a:cubicBezTo>
                  <a:lnTo>
                    <a:pt x="203" y="212"/>
                  </a:lnTo>
                  <a:cubicBezTo>
                    <a:pt x="218" y="221"/>
                    <a:pt x="233" y="226"/>
                    <a:pt x="247" y="226"/>
                  </a:cubicBezTo>
                  <a:cubicBezTo>
                    <a:pt x="323" y="226"/>
                    <a:pt x="378" y="108"/>
                    <a:pt x="298" y="57"/>
                  </a:cubicBezTo>
                  <a:cubicBezTo>
                    <a:pt x="228" y="22"/>
                    <a:pt x="178" y="0"/>
                    <a:pt x="12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15400;p52">
              <a:extLst>
                <a:ext uri="{FF2B5EF4-FFF2-40B4-BE49-F238E27FC236}">
                  <a16:creationId xmlns:a16="http://schemas.microsoft.com/office/drawing/2014/main" id="{A29179BB-4BDE-4E7E-9D48-3624169DA683}"/>
                </a:ext>
              </a:extLst>
            </p:cNvPr>
            <p:cNvSpPr/>
            <p:nvPr/>
          </p:nvSpPr>
          <p:spPr>
            <a:xfrm>
              <a:off x="4577950" y="2153000"/>
              <a:ext cx="7800" cy="5250"/>
            </a:xfrm>
            <a:custGeom>
              <a:avLst/>
              <a:gdLst/>
              <a:ahLst/>
              <a:cxnLst/>
              <a:rect l="l" t="t" r="r" b="b"/>
              <a:pathLst>
                <a:path w="312" h="210" extrusionOk="0">
                  <a:moveTo>
                    <a:pt x="184" y="0"/>
                  </a:moveTo>
                  <a:cubicBezTo>
                    <a:pt x="175" y="0"/>
                    <a:pt x="165" y="1"/>
                    <a:pt x="155" y="3"/>
                  </a:cubicBezTo>
                  <a:cubicBezTo>
                    <a:pt x="95" y="15"/>
                    <a:pt x="48" y="27"/>
                    <a:pt x="12" y="75"/>
                  </a:cubicBezTo>
                  <a:cubicBezTo>
                    <a:pt x="0" y="87"/>
                    <a:pt x="0" y="122"/>
                    <a:pt x="12" y="134"/>
                  </a:cubicBezTo>
                  <a:cubicBezTo>
                    <a:pt x="48" y="182"/>
                    <a:pt x="95" y="194"/>
                    <a:pt x="155" y="206"/>
                  </a:cubicBezTo>
                  <a:cubicBezTo>
                    <a:pt x="165" y="208"/>
                    <a:pt x="175" y="209"/>
                    <a:pt x="184" y="209"/>
                  </a:cubicBezTo>
                  <a:cubicBezTo>
                    <a:pt x="312" y="209"/>
                    <a:pt x="312" y="0"/>
                    <a:pt x="1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15401;p52">
              <a:extLst>
                <a:ext uri="{FF2B5EF4-FFF2-40B4-BE49-F238E27FC236}">
                  <a16:creationId xmlns:a16="http://schemas.microsoft.com/office/drawing/2014/main" id="{95C95A12-D396-4D26-A05D-F7A5961B5685}"/>
                </a:ext>
              </a:extLst>
            </p:cNvPr>
            <p:cNvSpPr/>
            <p:nvPr/>
          </p:nvSpPr>
          <p:spPr>
            <a:xfrm>
              <a:off x="4578525" y="2114225"/>
              <a:ext cx="9675" cy="4650"/>
            </a:xfrm>
            <a:custGeom>
              <a:avLst/>
              <a:gdLst/>
              <a:ahLst/>
              <a:cxnLst/>
              <a:rect l="l" t="t" r="r" b="b"/>
              <a:pathLst>
                <a:path w="387" h="186" extrusionOk="0">
                  <a:moveTo>
                    <a:pt x="257" y="1"/>
                  </a:moveTo>
                  <a:cubicBezTo>
                    <a:pt x="248" y="1"/>
                    <a:pt x="238" y="3"/>
                    <a:pt x="227" y="7"/>
                  </a:cubicBezTo>
                  <a:cubicBezTo>
                    <a:pt x="203" y="19"/>
                    <a:pt x="156" y="19"/>
                    <a:pt x="120" y="30"/>
                  </a:cubicBezTo>
                  <a:lnTo>
                    <a:pt x="37" y="78"/>
                  </a:lnTo>
                  <a:cubicBezTo>
                    <a:pt x="1" y="90"/>
                    <a:pt x="1" y="138"/>
                    <a:pt x="37" y="149"/>
                  </a:cubicBezTo>
                  <a:cubicBezTo>
                    <a:pt x="90" y="173"/>
                    <a:pt x="135" y="185"/>
                    <a:pt x="180" y="185"/>
                  </a:cubicBezTo>
                  <a:cubicBezTo>
                    <a:pt x="224" y="185"/>
                    <a:pt x="269" y="173"/>
                    <a:pt x="322" y="149"/>
                  </a:cubicBezTo>
                  <a:cubicBezTo>
                    <a:pt x="386" y="118"/>
                    <a:pt x="336" y="1"/>
                    <a:pt x="25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15402;p52">
              <a:extLst>
                <a:ext uri="{FF2B5EF4-FFF2-40B4-BE49-F238E27FC236}">
                  <a16:creationId xmlns:a16="http://schemas.microsoft.com/office/drawing/2014/main" id="{4AC080A9-29D9-4150-B3C5-EA616EBC5704}"/>
                </a:ext>
              </a:extLst>
            </p:cNvPr>
            <p:cNvSpPr/>
            <p:nvPr/>
          </p:nvSpPr>
          <p:spPr>
            <a:xfrm>
              <a:off x="4577950" y="2084475"/>
              <a:ext cx="3125" cy="2375"/>
            </a:xfrm>
            <a:custGeom>
              <a:avLst/>
              <a:gdLst/>
              <a:ahLst/>
              <a:cxnLst/>
              <a:rect l="l" t="t" r="r" b="b"/>
              <a:pathLst>
                <a:path w="125" h="95" extrusionOk="0">
                  <a:moveTo>
                    <a:pt x="80" y="1"/>
                  </a:moveTo>
                  <a:cubicBezTo>
                    <a:pt x="74" y="1"/>
                    <a:pt x="67" y="2"/>
                    <a:pt x="60" y="6"/>
                  </a:cubicBezTo>
                  <a:cubicBezTo>
                    <a:pt x="48" y="6"/>
                    <a:pt x="48" y="18"/>
                    <a:pt x="24" y="18"/>
                  </a:cubicBezTo>
                  <a:cubicBezTo>
                    <a:pt x="0" y="30"/>
                    <a:pt x="0" y="77"/>
                    <a:pt x="24" y="77"/>
                  </a:cubicBezTo>
                  <a:cubicBezTo>
                    <a:pt x="48" y="77"/>
                    <a:pt x="48" y="89"/>
                    <a:pt x="60" y="89"/>
                  </a:cubicBezTo>
                  <a:cubicBezTo>
                    <a:pt x="67" y="93"/>
                    <a:pt x="74" y="95"/>
                    <a:pt x="80" y="95"/>
                  </a:cubicBezTo>
                  <a:cubicBezTo>
                    <a:pt x="124" y="95"/>
                    <a:pt x="124" y="1"/>
                    <a:pt x="8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15403;p52">
              <a:extLst>
                <a:ext uri="{FF2B5EF4-FFF2-40B4-BE49-F238E27FC236}">
                  <a16:creationId xmlns:a16="http://schemas.microsoft.com/office/drawing/2014/main" id="{360498B3-D038-46C3-AD76-1DCFFA53F90D}"/>
                </a:ext>
              </a:extLst>
            </p:cNvPr>
            <p:cNvSpPr/>
            <p:nvPr/>
          </p:nvSpPr>
          <p:spPr>
            <a:xfrm>
              <a:off x="4521375" y="2057825"/>
              <a:ext cx="24150" cy="4450"/>
            </a:xfrm>
            <a:custGeom>
              <a:avLst/>
              <a:gdLst/>
              <a:ahLst/>
              <a:cxnLst/>
              <a:rect l="l" t="t" r="r" b="b"/>
              <a:pathLst>
                <a:path w="966" h="178" extrusionOk="0">
                  <a:moveTo>
                    <a:pt x="870" y="0"/>
                  </a:moveTo>
                  <a:cubicBezTo>
                    <a:pt x="584" y="12"/>
                    <a:pt x="299" y="24"/>
                    <a:pt x="37" y="84"/>
                  </a:cubicBezTo>
                  <a:cubicBezTo>
                    <a:pt x="1" y="84"/>
                    <a:pt x="1" y="143"/>
                    <a:pt x="37" y="143"/>
                  </a:cubicBezTo>
                  <a:cubicBezTo>
                    <a:pt x="156" y="170"/>
                    <a:pt x="280" y="178"/>
                    <a:pt x="406" y="178"/>
                  </a:cubicBezTo>
                  <a:cubicBezTo>
                    <a:pt x="558" y="178"/>
                    <a:pt x="714" y="167"/>
                    <a:pt x="870" y="167"/>
                  </a:cubicBezTo>
                  <a:cubicBezTo>
                    <a:pt x="965" y="167"/>
                    <a:pt x="965" y="0"/>
                    <a:pt x="87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15404;p52">
              <a:extLst>
                <a:ext uri="{FF2B5EF4-FFF2-40B4-BE49-F238E27FC236}">
                  <a16:creationId xmlns:a16="http://schemas.microsoft.com/office/drawing/2014/main" id="{130F54D4-208C-4575-8D3E-210C6D9FAAFA}"/>
                </a:ext>
              </a:extLst>
            </p:cNvPr>
            <p:cNvSpPr/>
            <p:nvPr/>
          </p:nvSpPr>
          <p:spPr>
            <a:xfrm>
              <a:off x="4510425" y="2055400"/>
              <a:ext cx="5275" cy="4025"/>
            </a:xfrm>
            <a:custGeom>
              <a:avLst/>
              <a:gdLst/>
              <a:ahLst/>
              <a:cxnLst/>
              <a:rect l="l" t="t" r="r" b="b"/>
              <a:pathLst>
                <a:path w="211" h="161" extrusionOk="0">
                  <a:moveTo>
                    <a:pt x="153" y="0"/>
                  </a:moveTo>
                  <a:cubicBezTo>
                    <a:pt x="149" y="0"/>
                    <a:pt x="145" y="1"/>
                    <a:pt x="141" y="2"/>
                  </a:cubicBezTo>
                  <a:cubicBezTo>
                    <a:pt x="94" y="50"/>
                    <a:pt x="58" y="74"/>
                    <a:pt x="10" y="121"/>
                  </a:cubicBezTo>
                  <a:cubicBezTo>
                    <a:pt x="1" y="141"/>
                    <a:pt x="15" y="160"/>
                    <a:pt x="27" y="160"/>
                  </a:cubicBezTo>
                  <a:cubicBezTo>
                    <a:pt x="29" y="160"/>
                    <a:pt x="32" y="159"/>
                    <a:pt x="34" y="157"/>
                  </a:cubicBezTo>
                  <a:cubicBezTo>
                    <a:pt x="82" y="109"/>
                    <a:pt x="141" y="97"/>
                    <a:pt x="189" y="50"/>
                  </a:cubicBezTo>
                  <a:cubicBezTo>
                    <a:pt x="210" y="39"/>
                    <a:pt x="184" y="0"/>
                    <a:pt x="1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15405;p52">
              <a:extLst>
                <a:ext uri="{FF2B5EF4-FFF2-40B4-BE49-F238E27FC236}">
                  <a16:creationId xmlns:a16="http://schemas.microsoft.com/office/drawing/2014/main" id="{1FA57CE5-9784-4B7D-B63E-628C09122CF9}"/>
                </a:ext>
              </a:extLst>
            </p:cNvPr>
            <p:cNvSpPr/>
            <p:nvPr/>
          </p:nvSpPr>
          <p:spPr>
            <a:xfrm>
              <a:off x="4458400" y="2051575"/>
              <a:ext cx="49325" cy="15950"/>
            </a:xfrm>
            <a:custGeom>
              <a:avLst/>
              <a:gdLst/>
              <a:ahLst/>
              <a:cxnLst/>
              <a:rect l="l" t="t" r="r" b="b"/>
              <a:pathLst>
                <a:path w="1973" h="638" extrusionOk="0">
                  <a:moveTo>
                    <a:pt x="1960" y="0"/>
                  </a:moveTo>
                  <a:cubicBezTo>
                    <a:pt x="1341" y="298"/>
                    <a:pt x="663" y="369"/>
                    <a:pt x="20" y="596"/>
                  </a:cubicBezTo>
                  <a:cubicBezTo>
                    <a:pt x="0" y="605"/>
                    <a:pt x="4" y="638"/>
                    <a:pt x="19" y="638"/>
                  </a:cubicBezTo>
                  <a:cubicBezTo>
                    <a:pt x="23" y="638"/>
                    <a:pt x="27" y="636"/>
                    <a:pt x="32" y="631"/>
                  </a:cubicBezTo>
                  <a:cubicBezTo>
                    <a:pt x="686" y="453"/>
                    <a:pt x="1365" y="322"/>
                    <a:pt x="1972" y="12"/>
                  </a:cubicBezTo>
                  <a:cubicBezTo>
                    <a:pt x="1972" y="12"/>
                    <a:pt x="1972" y="0"/>
                    <a:pt x="19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15406;p52">
              <a:extLst>
                <a:ext uri="{FF2B5EF4-FFF2-40B4-BE49-F238E27FC236}">
                  <a16:creationId xmlns:a16="http://schemas.microsoft.com/office/drawing/2014/main" id="{74A1F0F7-B1D8-434C-8E01-DBFBC0990988}"/>
                </a:ext>
              </a:extLst>
            </p:cNvPr>
            <p:cNvSpPr/>
            <p:nvPr/>
          </p:nvSpPr>
          <p:spPr>
            <a:xfrm>
              <a:off x="4458575" y="2044825"/>
              <a:ext cx="23075" cy="7875"/>
            </a:xfrm>
            <a:custGeom>
              <a:avLst/>
              <a:gdLst/>
              <a:ahLst/>
              <a:cxnLst/>
              <a:rect l="l" t="t" r="r" b="b"/>
              <a:pathLst>
                <a:path w="923" h="315" extrusionOk="0">
                  <a:moveTo>
                    <a:pt x="834" y="1"/>
                  </a:moveTo>
                  <a:cubicBezTo>
                    <a:pt x="823" y="1"/>
                    <a:pt x="811" y="3"/>
                    <a:pt x="798" y="8"/>
                  </a:cubicBezTo>
                  <a:cubicBezTo>
                    <a:pt x="667" y="92"/>
                    <a:pt x="525" y="116"/>
                    <a:pt x="370" y="128"/>
                  </a:cubicBezTo>
                  <a:cubicBezTo>
                    <a:pt x="251" y="151"/>
                    <a:pt x="132" y="151"/>
                    <a:pt x="25" y="211"/>
                  </a:cubicBezTo>
                  <a:cubicBezTo>
                    <a:pt x="1" y="223"/>
                    <a:pt x="1" y="282"/>
                    <a:pt x="36" y="294"/>
                  </a:cubicBezTo>
                  <a:cubicBezTo>
                    <a:pt x="82" y="309"/>
                    <a:pt x="128" y="315"/>
                    <a:pt x="174" y="315"/>
                  </a:cubicBezTo>
                  <a:cubicBezTo>
                    <a:pt x="272" y="315"/>
                    <a:pt x="372" y="290"/>
                    <a:pt x="477" y="282"/>
                  </a:cubicBezTo>
                  <a:cubicBezTo>
                    <a:pt x="620" y="247"/>
                    <a:pt x="763" y="211"/>
                    <a:pt x="882" y="128"/>
                  </a:cubicBezTo>
                  <a:cubicBezTo>
                    <a:pt x="922" y="77"/>
                    <a:pt x="894" y="1"/>
                    <a:pt x="83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15407;p52">
              <a:extLst>
                <a:ext uri="{FF2B5EF4-FFF2-40B4-BE49-F238E27FC236}">
                  <a16:creationId xmlns:a16="http://schemas.microsoft.com/office/drawing/2014/main" id="{687762AF-D624-4CA9-A89E-4030B5957BF8}"/>
                </a:ext>
              </a:extLst>
            </p:cNvPr>
            <p:cNvSpPr/>
            <p:nvPr/>
          </p:nvSpPr>
          <p:spPr>
            <a:xfrm>
              <a:off x="4425550" y="2050975"/>
              <a:ext cx="18175" cy="6125"/>
            </a:xfrm>
            <a:custGeom>
              <a:avLst/>
              <a:gdLst/>
              <a:ahLst/>
              <a:cxnLst/>
              <a:rect l="l" t="t" r="r" b="b"/>
              <a:pathLst>
                <a:path w="727" h="245" extrusionOk="0">
                  <a:moveTo>
                    <a:pt x="679" y="1"/>
                  </a:moveTo>
                  <a:cubicBezTo>
                    <a:pt x="560" y="36"/>
                    <a:pt x="441" y="60"/>
                    <a:pt x="334" y="96"/>
                  </a:cubicBezTo>
                  <a:cubicBezTo>
                    <a:pt x="238" y="120"/>
                    <a:pt x="131" y="120"/>
                    <a:pt x="24" y="167"/>
                  </a:cubicBezTo>
                  <a:cubicBezTo>
                    <a:pt x="0" y="179"/>
                    <a:pt x="12" y="239"/>
                    <a:pt x="36" y="239"/>
                  </a:cubicBezTo>
                  <a:cubicBezTo>
                    <a:pt x="53" y="243"/>
                    <a:pt x="70" y="244"/>
                    <a:pt x="87" y="244"/>
                  </a:cubicBezTo>
                  <a:cubicBezTo>
                    <a:pt x="177" y="244"/>
                    <a:pt x="267" y="197"/>
                    <a:pt x="357" y="167"/>
                  </a:cubicBezTo>
                  <a:cubicBezTo>
                    <a:pt x="464" y="120"/>
                    <a:pt x="572" y="84"/>
                    <a:pt x="691" y="48"/>
                  </a:cubicBezTo>
                  <a:cubicBezTo>
                    <a:pt x="726" y="36"/>
                    <a:pt x="715" y="1"/>
                    <a:pt x="6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15408;p52">
              <a:extLst>
                <a:ext uri="{FF2B5EF4-FFF2-40B4-BE49-F238E27FC236}">
                  <a16:creationId xmlns:a16="http://schemas.microsoft.com/office/drawing/2014/main" id="{631A10E5-414B-4570-9B8A-0D328E936DF8}"/>
                </a:ext>
              </a:extLst>
            </p:cNvPr>
            <p:cNvSpPr/>
            <p:nvPr/>
          </p:nvSpPr>
          <p:spPr>
            <a:xfrm>
              <a:off x="4423150" y="2038775"/>
              <a:ext cx="18625" cy="3600"/>
            </a:xfrm>
            <a:custGeom>
              <a:avLst/>
              <a:gdLst/>
              <a:ahLst/>
              <a:cxnLst/>
              <a:rect l="l" t="t" r="r" b="b"/>
              <a:pathLst>
                <a:path w="745" h="144" extrusionOk="0">
                  <a:moveTo>
                    <a:pt x="715" y="0"/>
                  </a:moveTo>
                  <a:cubicBezTo>
                    <a:pt x="489" y="24"/>
                    <a:pt x="239" y="24"/>
                    <a:pt x="37" y="108"/>
                  </a:cubicBezTo>
                  <a:cubicBezTo>
                    <a:pt x="1" y="119"/>
                    <a:pt x="1" y="143"/>
                    <a:pt x="37" y="143"/>
                  </a:cubicBezTo>
                  <a:cubicBezTo>
                    <a:pt x="251" y="143"/>
                    <a:pt x="489" y="72"/>
                    <a:pt x="715" y="24"/>
                  </a:cubicBezTo>
                  <a:cubicBezTo>
                    <a:pt x="720" y="26"/>
                    <a:pt x="724" y="27"/>
                    <a:pt x="727" y="27"/>
                  </a:cubicBezTo>
                  <a:cubicBezTo>
                    <a:pt x="744" y="27"/>
                    <a:pt x="725" y="0"/>
                    <a:pt x="71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15409;p52">
              <a:extLst>
                <a:ext uri="{FF2B5EF4-FFF2-40B4-BE49-F238E27FC236}">
                  <a16:creationId xmlns:a16="http://schemas.microsoft.com/office/drawing/2014/main" id="{43BF462D-8F83-4133-AB37-84768A253645}"/>
                </a:ext>
              </a:extLst>
            </p:cNvPr>
            <p:cNvSpPr/>
            <p:nvPr/>
          </p:nvSpPr>
          <p:spPr>
            <a:xfrm>
              <a:off x="4405000" y="2034875"/>
              <a:ext cx="15425" cy="4275"/>
            </a:xfrm>
            <a:custGeom>
              <a:avLst/>
              <a:gdLst/>
              <a:ahLst/>
              <a:cxnLst/>
              <a:rect l="l" t="t" r="r" b="b"/>
              <a:pathLst>
                <a:path w="617" h="171" extrusionOk="0">
                  <a:moveTo>
                    <a:pt x="590" y="0"/>
                  </a:moveTo>
                  <a:cubicBezTo>
                    <a:pt x="588" y="0"/>
                    <a:pt x="586" y="1"/>
                    <a:pt x="584" y="2"/>
                  </a:cubicBezTo>
                  <a:cubicBezTo>
                    <a:pt x="477" y="25"/>
                    <a:pt x="382" y="37"/>
                    <a:pt x="286" y="61"/>
                  </a:cubicBezTo>
                  <a:cubicBezTo>
                    <a:pt x="191" y="85"/>
                    <a:pt x="96" y="85"/>
                    <a:pt x="24" y="121"/>
                  </a:cubicBezTo>
                  <a:cubicBezTo>
                    <a:pt x="1" y="145"/>
                    <a:pt x="13" y="168"/>
                    <a:pt x="36" y="168"/>
                  </a:cubicBezTo>
                  <a:cubicBezTo>
                    <a:pt x="49" y="170"/>
                    <a:pt x="62" y="171"/>
                    <a:pt x="75" y="171"/>
                  </a:cubicBezTo>
                  <a:cubicBezTo>
                    <a:pt x="154" y="171"/>
                    <a:pt x="226" y="141"/>
                    <a:pt x="298" y="121"/>
                  </a:cubicBezTo>
                  <a:cubicBezTo>
                    <a:pt x="382" y="109"/>
                    <a:pt x="489" y="85"/>
                    <a:pt x="584" y="61"/>
                  </a:cubicBezTo>
                  <a:cubicBezTo>
                    <a:pt x="617" y="50"/>
                    <a:pt x="610" y="0"/>
                    <a:pt x="5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15410;p52">
              <a:extLst>
                <a:ext uri="{FF2B5EF4-FFF2-40B4-BE49-F238E27FC236}">
                  <a16:creationId xmlns:a16="http://schemas.microsoft.com/office/drawing/2014/main" id="{AB0B81E3-2532-4240-81DF-8D4340FC5BB1}"/>
                </a:ext>
              </a:extLst>
            </p:cNvPr>
            <p:cNvSpPr/>
            <p:nvPr/>
          </p:nvSpPr>
          <p:spPr>
            <a:xfrm>
              <a:off x="4380600" y="2030150"/>
              <a:ext cx="21150" cy="5400"/>
            </a:xfrm>
            <a:custGeom>
              <a:avLst/>
              <a:gdLst/>
              <a:ahLst/>
              <a:cxnLst/>
              <a:rect l="l" t="t" r="r" b="b"/>
              <a:pathLst>
                <a:path w="846" h="216" extrusionOk="0">
                  <a:moveTo>
                    <a:pt x="738" y="0"/>
                  </a:moveTo>
                  <a:cubicBezTo>
                    <a:pt x="500" y="24"/>
                    <a:pt x="262" y="60"/>
                    <a:pt x="36" y="155"/>
                  </a:cubicBezTo>
                  <a:cubicBezTo>
                    <a:pt x="0" y="167"/>
                    <a:pt x="24" y="214"/>
                    <a:pt x="48" y="214"/>
                  </a:cubicBezTo>
                  <a:cubicBezTo>
                    <a:pt x="65" y="215"/>
                    <a:pt x="83" y="216"/>
                    <a:pt x="100" y="216"/>
                  </a:cubicBezTo>
                  <a:cubicBezTo>
                    <a:pt x="309" y="216"/>
                    <a:pt x="519" y="155"/>
                    <a:pt x="738" y="155"/>
                  </a:cubicBezTo>
                  <a:cubicBezTo>
                    <a:pt x="846" y="155"/>
                    <a:pt x="846" y="0"/>
                    <a:pt x="73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15411;p52">
              <a:extLst>
                <a:ext uri="{FF2B5EF4-FFF2-40B4-BE49-F238E27FC236}">
                  <a16:creationId xmlns:a16="http://schemas.microsoft.com/office/drawing/2014/main" id="{512FDFE1-754A-4A0F-8921-52FB5D52BAAF}"/>
                </a:ext>
              </a:extLst>
            </p:cNvPr>
            <p:cNvSpPr/>
            <p:nvPr/>
          </p:nvSpPr>
          <p:spPr>
            <a:xfrm>
              <a:off x="4372250" y="2011675"/>
              <a:ext cx="12075" cy="6700"/>
            </a:xfrm>
            <a:custGeom>
              <a:avLst/>
              <a:gdLst/>
              <a:ahLst/>
              <a:cxnLst/>
              <a:rect l="l" t="t" r="r" b="b"/>
              <a:pathLst>
                <a:path w="483" h="268" extrusionOk="0">
                  <a:moveTo>
                    <a:pt x="391" y="0"/>
                  </a:moveTo>
                  <a:cubicBezTo>
                    <a:pt x="373" y="0"/>
                    <a:pt x="357" y="7"/>
                    <a:pt x="346" y="25"/>
                  </a:cubicBezTo>
                  <a:cubicBezTo>
                    <a:pt x="299" y="84"/>
                    <a:pt x="251" y="120"/>
                    <a:pt x="191" y="132"/>
                  </a:cubicBezTo>
                  <a:cubicBezTo>
                    <a:pt x="132" y="168"/>
                    <a:pt x="84" y="180"/>
                    <a:pt x="25" y="203"/>
                  </a:cubicBezTo>
                  <a:cubicBezTo>
                    <a:pt x="1" y="227"/>
                    <a:pt x="13" y="263"/>
                    <a:pt x="49" y="263"/>
                  </a:cubicBezTo>
                  <a:cubicBezTo>
                    <a:pt x="68" y="266"/>
                    <a:pt x="88" y="267"/>
                    <a:pt x="108" y="267"/>
                  </a:cubicBezTo>
                  <a:cubicBezTo>
                    <a:pt x="242" y="267"/>
                    <a:pt x="372" y="199"/>
                    <a:pt x="465" y="84"/>
                  </a:cubicBezTo>
                  <a:cubicBezTo>
                    <a:pt x="482" y="42"/>
                    <a:pt x="433" y="0"/>
                    <a:pt x="39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15412;p52">
              <a:extLst>
                <a:ext uri="{FF2B5EF4-FFF2-40B4-BE49-F238E27FC236}">
                  <a16:creationId xmlns:a16="http://schemas.microsoft.com/office/drawing/2014/main" id="{28CEF7E7-E04D-46BD-8975-5F046DA97EB8}"/>
                </a:ext>
              </a:extLst>
            </p:cNvPr>
            <p:cNvSpPr/>
            <p:nvPr/>
          </p:nvSpPr>
          <p:spPr>
            <a:xfrm>
              <a:off x="4371975" y="2008700"/>
              <a:ext cx="9250" cy="1225"/>
            </a:xfrm>
            <a:custGeom>
              <a:avLst/>
              <a:gdLst/>
              <a:ahLst/>
              <a:cxnLst/>
              <a:rect l="l" t="t" r="r" b="b"/>
              <a:pathLst>
                <a:path w="370" h="49" extrusionOk="0">
                  <a:moveTo>
                    <a:pt x="369" y="1"/>
                  </a:moveTo>
                  <a:cubicBezTo>
                    <a:pt x="250" y="1"/>
                    <a:pt x="131" y="1"/>
                    <a:pt x="12" y="25"/>
                  </a:cubicBezTo>
                  <a:cubicBezTo>
                    <a:pt x="0" y="25"/>
                    <a:pt x="12" y="49"/>
                    <a:pt x="12" y="49"/>
                  </a:cubicBezTo>
                  <a:cubicBezTo>
                    <a:pt x="131" y="13"/>
                    <a:pt x="250" y="13"/>
                    <a:pt x="36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15413;p52">
              <a:extLst>
                <a:ext uri="{FF2B5EF4-FFF2-40B4-BE49-F238E27FC236}">
                  <a16:creationId xmlns:a16="http://schemas.microsoft.com/office/drawing/2014/main" id="{D66ED2AC-5BE1-4CC6-90B2-FDE5DBEF0C70}"/>
                </a:ext>
              </a:extLst>
            </p:cNvPr>
            <p:cNvSpPr/>
            <p:nvPr/>
          </p:nvSpPr>
          <p:spPr>
            <a:xfrm>
              <a:off x="4374050" y="1998300"/>
              <a:ext cx="12825" cy="6275"/>
            </a:xfrm>
            <a:custGeom>
              <a:avLst/>
              <a:gdLst/>
              <a:ahLst/>
              <a:cxnLst/>
              <a:rect l="l" t="t" r="r" b="b"/>
              <a:pathLst>
                <a:path w="513" h="251" extrusionOk="0">
                  <a:moveTo>
                    <a:pt x="417" y="0"/>
                  </a:moveTo>
                  <a:cubicBezTo>
                    <a:pt x="286" y="0"/>
                    <a:pt x="96" y="60"/>
                    <a:pt x="12" y="179"/>
                  </a:cubicBezTo>
                  <a:cubicBezTo>
                    <a:pt x="0" y="203"/>
                    <a:pt x="12" y="250"/>
                    <a:pt x="60" y="250"/>
                  </a:cubicBezTo>
                  <a:cubicBezTo>
                    <a:pt x="119" y="238"/>
                    <a:pt x="167" y="226"/>
                    <a:pt x="227" y="179"/>
                  </a:cubicBezTo>
                  <a:cubicBezTo>
                    <a:pt x="286" y="143"/>
                    <a:pt x="346" y="119"/>
                    <a:pt x="417" y="119"/>
                  </a:cubicBezTo>
                  <a:cubicBezTo>
                    <a:pt x="421" y="120"/>
                    <a:pt x="425" y="120"/>
                    <a:pt x="429" y="120"/>
                  </a:cubicBezTo>
                  <a:cubicBezTo>
                    <a:pt x="512" y="120"/>
                    <a:pt x="508" y="0"/>
                    <a:pt x="4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15414;p52">
              <a:extLst>
                <a:ext uri="{FF2B5EF4-FFF2-40B4-BE49-F238E27FC236}">
                  <a16:creationId xmlns:a16="http://schemas.microsoft.com/office/drawing/2014/main" id="{46F1B3C1-8000-42A5-935C-4821BB607A96}"/>
                </a:ext>
              </a:extLst>
            </p:cNvPr>
            <p:cNvSpPr/>
            <p:nvPr/>
          </p:nvSpPr>
          <p:spPr>
            <a:xfrm>
              <a:off x="4366900" y="1981625"/>
              <a:ext cx="16975" cy="4100"/>
            </a:xfrm>
            <a:custGeom>
              <a:avLst/>
              <a:gdLst/>
              <a:ahLst/>
              <a:cxnLst/>
              <a:rect l="l" t="t" r="r" b="b"/>
              <a:pathLst>
                <a:path w="679" h="164" extrusionOk="0">
                  <a:moveTo>
                    <a:pt x="596" y="0"/>
                  </a:moveTo>
                  <a:cubicBezTo>
                    <a:pt x="501" y="0"/>
                    <a:pt x="405" y="0"/>
                    <a:pt x="298" y="12"/>
                  </a:cubicBezTo>
                  <a:cubicBezTo>
                    <a:pt x="215" y="24"/>
                    <a:pt x="108" y="24"/>
                    <a:pt x="36" y="72"/>
                  </a:cubicBezTo>
                  <a:cubicBezTo>
                    <a:pt x="1" y="84"/>
                    <a:pt x="1" y="143"/>
                    <a:pt x="48" y="155"/>
                  </a:cubicBezTo>
                  <a:cubicBezTo>
                    <a:pt x="65" y="161"/>
                    <a:pt x="83" y="163"/>
                    <a:pt x="102" y="163"/>
                  </a:cubicBezTo>
                  <a:cubicBezTo>
                    <a:pt x="160" y="163"/>
                    <a:pt x="223" y="140"/>
                    <a:pt x="286" y="131"/>
                  </a:cubicBezTo>
                  <a:lnTo>
                    <a:pt x="596" y="84"/>
                  </a:lnTo>
                  <a:cubicBezTo>
                    <a:pt x="601" y="84"/>
                    <a:pt x="605" y="85"/>
                    <a:pt x="610" y="85"/>
                  </a:cubicBezTo>
                  <a:cubicBezTo>
                    <a:pt x="679" y="85"/>
                    <a:pt x="674" y="0"/>
                    <a:pt x="5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15415;p52">
              <a:extLst>
                <a:ext uri="{FF2B5EF4-FFF2-40B4-BE49-F238E27FC236}">
                  <a16:creationId xmlns:a16="http://schemas.microsoft.com/office/drawing/2014/main" id="{BA192C13-A017-43BD-897E-CF56C09696F7}"/>
                </a:ext>
              </a:extLst>
            </p:cNvPr>
            <p:cNvSpPr/>
            <p:nvPr/>
          </p:nvSpPr>
          <p:spPr>
            <a:xfrm>
              <a:off x="4373750" y="1965675"/>
              <a:ext cx="25425" cy="5600"/>
            </a:xfrm>
            <a:custGeom>
              <a:avLst/>
              <a:gdLst/>
              <a:ahLst/>
              <a:cxnLst/>
              <a:rect l="l" t="t" r="r" b="b"/>
              <a:pathLst>
                <a:path w="1017" h="224" extrusionOk="0">
                  <a:moveTo>
                    <a:pt x="619" y="1"/>
                  </a:moveTo>
                  <a:cubicBezTo>
                    <a:pt x="568" y="1"/>
                    <a:pt x="516" y="3"/>
                    <a:pt x="465" y="7"/>
                  </a:cubicBezTo>
                  <a:cubicBezTo>
                    <a:pt x="322" y="19"/>
                    <a:pt x="167" y="19"/>
                    <a:pt x="48" y="115"/>
                  </a:cubicBezTo>
                  <a:cubicBezTo>
                    <a:pt x="0" y="138"/>
                    <a:pt x="12" y="222"/>
                    <a:pt x="72" y="222"/>
                  </a:cubicBezTo>
                  <a:cubicBezTo>
                    <a:pt x="83" y="223"/>
                    <a:pt x="94" y="223"/>
                    <a:pt x="105" y="223"/>
                  </a:cubicBezTo>
                  <a:cubicBezTo>
                    <a:pt x="215" y="223"/>
                    <a:pt x="335" y="174"/>
                    <a:pt x="465" y="174"/>
                  </a:cubicBezTo>
                  <a:cubicBezTo>
                    <a:pt x="503" y="167"/>
                    <a:pt x="543" y="164"/>
                    <a:pt x="583" y="164"/>
                  </a:cubicBezTo>
                  <a:cubicBezTo>
                    <a:pt x="679" y="164"/>
                    <a:pt x="780" y="181"/>
                    <a:pt x="882" y="198"/>
                  </a:cubicBezTo>
                  <a:cubicBezTo>
                    <a:pt x="888" y="200"/>
                    <a:pt x="895" y="200"/>
                    <a:pt x="901" y="200"/>
                  </a:cubicBezTo>
                  <a:cubicBezTo>
                    <a:pt x="983" y="200"/>
                    <a:pt x="1017" y="65"/>
                    <a:pt x="917" y="43"/>
                  </a:cubicBezTo>
                  <a:cubicBezTo>
                    <a:pt x="822" y="11"/>
                    <a:pt x="721" y="1"/>
                    <a:pt x="61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15416;p52">
              <a:extLst>
                <a:ext uri="{FF2B5EF4-FFF2-40B4-BE49-F238E27FC236}">
                  <a16:creationId xmlns:a16="http://schemas.microsoft.com/office/drawing/2014/main" id="{8141DA53-F2AF-4BDA-B03A-4DB3D4A611EF}"/>
                </a:ext>
              </a:extLst>
            </p:cNvPr>
            <p:cNvSpPr/>
            <p:nvPr/>
          </p:nvSpPr>
          <p:spPr>
            <a:xfrm>
              <a:off x="4392800" y="1960275"/>
              <a:ext cx="7625" cy="3025"/>
            </a:xfrm>
            <a:custGeom>
              <a:avLst/>
              <a:gdLst/>
              <a:ahLst/>
              <a:cxnLst/>
              <a:rect l="l" t="t" r="r" b="b"/>
              <a:pathLst>
                <a:path w="305" h="121" extrusionOk="0">
                  <a:moveTo>
                    <a:pt x="87" y="1"/>
                  </a:moveTo>
                  <a:cubicBezTo>
                    <a:pt x="60" y="1"/>
                    <a:pt x="35" y="6"/>
                    <a:pt x="12" y="21"/>
                  </a:cubicBezTo>
                  <a:cubicBezTo>
                    <a:pt x="0" y="33"/>
                    <a:pt x="0" y="57"/>
                    <a:pt x="12" y="81"/>
                  </a:cubicBezTo>
                  <a:cubicBezTo>
                    <a:pt x="84" y="104"/>
                    <a:pt x="155" y="92"/>
                    <a:pt x="239" y="116"/>
                  </a:cubicBezTo>
                  <a:cubicBezTo>
                    <a:pt x="243" y="119"/>
                    <a:pt x="247" y="121"/>
                    <a:pt x="252" y="121"/>
                  </a:cubicBezTo>
                  <a:cubicBezTo>
                    <a:pt x="282" y="121"/>
                    <a:pt x="304" y="55"/>
                    <a:pt x="262" y="45"/>
                  </a:cubicBezTo>
                  <a:cubicBezTo>
                    <a:pt x="213" y="28"/>
                    <a:pt x="147" y="1"/>
                    <a:pt x="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15417;p52">
              <a:extLst>
                <a:ext uri="{FF2B5EF4-FFF2-40B4-BE49-F238E27FC236}">
                  <a16:creationId xmlns:a16="http://schemas.microsoft.com/office/drawing/2014/main" id="{1596F2A0-A9E4-4BFF-AE3E-A8F5200F1583}"/>
                </a:ext>
              </a:extLst>
            </p:cNvPr>
            <p:cNvSpPr/>
            <p:nvPr/>
          </p:nvSpPr>
          <p:spPr>
            <a:xfrm>
              <a:off x="4384475" y="1953775"/>
              <a:ext cx="23825" cy="5925"/>
            </a:xfrm>
            <a:custGeom>
              <a:avLst/>
              <a:gdLst/>
              <a:ahLst/>
              <a:cxnLst/>
              <a:rect l="l" t="t" r="r" b="b"/>
              <a:pathLst>
                <a:path w="953" h="237" extrusionOk="0">
                  <a:moveTo>
                    <a:pt x="454" y="0"/>
                  </a:moveTo>
                  <a:cubicBezTo>
                    <a:pt x="304" y="0"/>
                    <a:pt x="157" y="31"/>
                    <a:pt x="48" y="102"/>
                  </a:cubicBezTo>
                  <a:cubicBezTo>
                    <a:pt x="0" y="126"/>
                    <a:pt x="0" y="198"/>
                    <a:pt x="60" y="221"/>
                  </a:cubicBezTo>
                  <a:cubicBezTo>
                    <a:pt x="99" y="232"/>
                    <a:pt x="139" y="237"/>
                    <a:pt x="179" y="237"/>
                  </a:cubicBezTo>
                  <a:cubicBezTo>
                    <a:pt x="271" y="237"/>
                    <a:pt x="365" y="214"/>
                    <a:pt x="464" y="198"/>
                  </a:cubicBezTo>
                  <a:cubicBezTo>
                    <a:pt x="607" y="174"/>
                    <a:pt x="786" y="138"/>
                    <a:pt x="941" y="126"/>
                  </a:cubicBezTo>
                  <a:cubicBezTo>
                    <a:pt x="953" y="126"/>
                    <a:pt x="953" y="126"/>
                    <a:pt x="941" y="114"/>
                  </a:cubicBezTo>
                  <a:cubicBezTo>
                    <a:pt x="812" y="43"/>
                    <a:pt x="631" y="0"/>
                    <a:pt x="45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15418;p52">
              <a:extLst>
                <a:ext uri="{FF2B5EF4-FFF2-40B4-BE49-F238E27FC236}">
                  <a16:creationId xmlns:a16="http://schemas.microsoft.com/office/drawing/2014/main" id="{AD378071-16C6-4C7E-B0F0-0AFD7D91192C}"/>
                </a:ext>
              </a:extLst>
            </p:cNvPr>
            <p:cNvSpPr/>
            <p:nvPr/>
          </p:nvSpPr>
          <p:spPr>
            <a:xfrm>
              <a:off x="4315400" y="1948000"/>
              <a:ext cx="102725" cy="9475"/>
            </a:xfrm>
            <a:custGeom>
              <a:avLst/>
              <a:gdLst/>
              <a:ahLst/>
              <a:cxnLst/>
              <a:rect l="l" t="t" r="r" b="b"/>
              <a:pathLst>
                <a:path w="4109" h="379" extrusionOk="0">
                  <a:moveTo>
                    <a:pt x="4061" y="0"/>
                  </a:moveTo>
                  <a:cubicBezTo>
                    <a:pt x="3710" y="54"/>
                    <a:pt x="3358" y="57"/>
                    <a:pt x="3009" y="57"/>
                  </a:cubicBezTo>
                  <a:cubicBezTo>
                    <a:pt x="2965" y="57"/>
                    <a:pt x="2921" y="57"/>
                    <a:pt x="2878" y="57"/>
                  </a:cubicBezTo>
                  <a:cubicBezTo>
                    <a:pt x="2572" y="57"/>
                    <a:pt x="2267" y="59"/>
                    <a:pt x="1965" y="95"/>
                  </a:cubicBezTo>
                  <a:cubicBezTo>
                    <a:pt x="1322" y="155"/>
                    <a:pt x="679" y="214"/>
                    <a:pt x="60" y="274"/>
                  </a:cubicBezTo>
                  <a:cubicBezTo>
                    <a:pt x="1" y="274"/>
                    <a:pt x="1" y="369"/>
                    <a:pt x="60" y="369"/>
                  </a:cubicBezTo>
                  <a:cubicBezTo>
                    <a:pt x="154" y="376"/>
                    <a:pt x="247" y="379"/>
                    <a:pt x="341" y="379"/>
                  </a:cubicBezTo>
                  <a:cubicBezTo>
                    <a:pt x="929" y="379"/>
                    <a:pt x="1523" y="262"/>
                    <a:pt x="2108" y="191"/>
                  </a:cubicBezTo>
                  <a:cubicBezTo>
                    <a:pt x="2763" y="119"/>
                    <a:pt x="3430" y="179"/>
                    <a:pt x="4073" y="60"/>
                  </a:cubicBezTo>
                  <a:cubicBezTo>
                    <a:pt x="4108" y="60"/>
                    <a:pt x="4085" y="0"/>
                    <a:pt x="406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15419;p52">
              <a:extLst>
                <a:ext uri="{FF2B5EF4-FFF2-40B4-BE49-F238E27FC236}">
                  <a16:creationId xmlns:a16="http://schemas.microsoft.com/office/drawing/2014/main" id="{DB11D6F7-CB73-427B-8B53-70C070C97B2B}"/>
                </a:ext>
              </a:extLst>
            </p:cNvPr>
            <p:cNvSpPr/>
            <p:nvPr/>
          </p:nvSpPr>
          <p:spPr>
            <a:xfrm>
              <a:off x="4398150" y="1943675"/>
              <a:ext cx="25925" cy="3175"/>
            </a:xfrm>
            <a:custGeom>
              <a:avLst/>
              <a:gdLst/>
              <a:ahLst/>
              <a:cxnLst/>
              <a:rect l="l" t="t" r="r" b="b"/>
              <a:pathLst>
                <a:path w="1037" h="127" extrusionOk="0">
                  <a:moveTo>
                    <a:pt x="496" y="0"/>
                  </a:moveTo>
                  <a:cubicBezTo>
                    <a:pt x="340" y="0"/>
                    <a:pt x="185" y="6"/>
                    <a:pt x="36" y="30"/>
                  </a:cubicBezTo>
                  <a:cubicBezTo>
                    <a:pt x="1" y="30"/>
                    <a:pt x="1" y="102"/>
                    <a:pt x="36" y="102"/>
                  </a:cubicBezTo>
                  <a:cubicBezTo>
                    <a:pt x="160" y="121"/>
                    <a:pt x="284" y="126"/>
                    <a:pt x="408" y="126"/>
                  </a:cubicBezTo>
                  <a:cubicBezTo>
                    <a:pt x="594" y="126"/>
                    <a:pt x="779" y="114"/>
                    <a:pt x="965" y="114"/>
                  </a:cubicBezTo>
                  <a:cubicBezTo>
                    <a:pt x="1037" y="114"/>
                    <a:pt x="1037" y="6"/>
                    <a:pt x="965" y="6"/>
                  </a:cubicBezTo>
                  <a:cubicBezTo>
                    <a:pt x="810" y="6"/>
                    <a:pt x="653" y="0"/>
                    <a:pt x="4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15420;p52">
              <a:extLst>
                <a:ext uri="{FF2B5EF4-FFF2-40B4-BE49-F238E27FC236}">
                  <a16:creationId xmlns:a16="http://schemas.microsoft.com/office/drawing/2014/main" id="{F4907E10-3970-495C-999F-853700F86765}"/>
                </a:ext>
              </a:extLst>
            </p:cNvPr>
            <p:cNvSpPr/>
            <p:nvPr/>
          </p:nvSpPr>
          <p:spPr>
            <a:xfrm>
              <a:off x="4389825" y="1937600"/>
              <a:ext cx="30675" cy="3650"/>
            </a:xfrm>
            <a:custGeom>
              <a:avLst/>
              <a:gdLst/>
              <a:ahLst/>
              <a:cxnLst/>
              <a:rect l="l" t="t" r="r" b="b"/>
              <a:pathLst>
                <a:path w="1227" h="146" extrusionOk="0">
                  <a:moveTo>
                    <a:pt x="541" y="1"/>
                  </a:moveTo>
                  <a:cubicBezTo>
                    <a:pt x="372" y="1"/>
                    <a:pt x="203" y="7"/>
                    <a:pt x="36" y="23"/>
                  </a:cubicBezTo>
                  <a:cubicBezTo>
                    <a:pt x="0" y="23"/>
                    <a:pt x="0" y="83"/>
                    <a:pt x="36" y="83"/>
                  </a:cubicBezTo>
                  <a:cubicBezTo>
                    <a:pt x="405" y="130"/>
                    <a:pt x="786" y="118"/>
                    <a:pt x="1155" y="142"/>
                  </a:cubicBezTo>
                  <a:cubicBezTo>
                    <a:pt x="1162" y="144"/>
                    <a:pt x="1168" y="145"/>
                    <a:pt x="1173" y="145"/>
                  </a:cubicBezTo>
                  <a:cubicBezTo>
                    <a:pt x="1226" y="145"/>
                    <a:pt x="1220" y="45"/>
                    <a:pt x="1155" y="23"/>
                  </a:cubicBezTo>
                  <a:cubicBezTo>
                    <a:pt x="953" y="10"/>
                    <a:pt x="747" y="1"/>
                    <a:pt x="54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15421;p52">
              <a:extLst>
                <a:ext uri="{FF2B5EF4-FFF2-40B4-BE49-F238E27FC236}">
                  <a16:creationId xmlns:a16="http://schemas.microsoft.com/office/drawing/2014/main" id="{641FD6B4-A4B8-4A28-A1CC-CB9E6706C501}"/>
                </a:ext>
              </a:extLst>
            </p:cNvPr>
            <p:cNvSpPr/>
            <p:nvPr/>
          </p:nvSpPr>
          <p:spPr>
            <a:xfrm>
              <a:off x="4270750" y="1935775"/>
              <a:ext cx="137850" cy="12525"/>
            </a:xfrm>
            <a:custGeom>
              <a:avLst/>
              <a:gdLst/>
              <a:ahLst/>
              <a:cxnLst/>
              <a:rect l="l" t="t" r="r" b="b"/>
              <a:pathLst>
                <a:path w="5514" h="501" extrusionOk="0">
                  <a:moveTo>
                    <a:pt x="5490" y="1"/>
                  </a:moveTo>
                  <a:cubicBezTo>
                    <a:pt x="3692" y="96"/>
                    <a:pt x="1811" y="25"/>
                    <a:pt x="37" y="418"/>
                  </a:cubicBezTo>
                  <a:cubicBezTo>
                    <a:pt x="1" y="430"/>
                    <a:pt x="13" y="501"/>
                    <a:pt x="60" y="501"/>
                  </a:cubicBezTo>
                  <a:cubicBezTo>
                    <a:pt x="1870" y="406"/>
                    <a:pt x="3704" y="287"/>
                    <a:pt x="5502" y="60"/>
                  </a:cubicBezTo>
                  <a:cubicBezTo>
                    <a:pt x="5513" y="49"/>
                    <a:pt x="5513" y="1"/>
                    <a:pt x="54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15422;p52">
              <a:extLst>
                <a:ext uri="{FF2B5EF4-FFF2-40B4-BE49-F238E27FC236}">
                  <a16:creationId xmlns:a16="http://schemas.microsoft.com/office/drawing/2014/main" id="{23EAACD0-A4A1-48FD-8221-431EA5A39AAF}"/>
                </a:ext>
              </a:extLst>
            </p:cNvPr>
            <p:cNvSpPr/>
            <p:nvPr/>
          </p:nvSpPr>
          <p:spPr>
            <a:xfrm>
              <a:off x="4777425" y="2607000"/>
              <a:ext cx="3250" cy="1600"/>
            </a:xfrm>
            <a:custGeom>
              <a:avLst/>
              <a:gdLst/>
              <a:ahLst/>
              <a:cxnLst/>
              <a:rect l="l" t="t" r="r" b="b"/>
              <a:pathLst>
                <a:path w="130" h="64" extrusionOk="0">
                  <a:moveTo>
                    <a:pt x="105" y="0"/>
                  </a:moveTo>
                  <a:cubicBezTo>
                    <a:pt x="58" y="0"/>
                    <a:pt x="46" y="12"/>
                    <a:pt x="10" y="24"/>
                  </a:cubicBezTo>
                  <a:cubicBezTo>
                    <a:pt x="1" y="44"/>
                    <a:pt x="7" y="63"/>
                    <a:pt x="29" y="63"/>
                  </a:cubicBezTo>
                  <a:cubicBezTo>
                    <a:pt x="34" y="63"/>
                    <a:pt x="39" y="62"/>
                    <a:pt x="46" y="60"/>
                  </a:cubicBezTo>
                  <a:cubicBezTo>
                    <a:pt x="54" y="52"/>
                    <a:pt x="74" y="38"/>
                    <a:pt x="93" y="38"/>
                  </a:cubicBezTo>
                  <a:cubicBezTo>
                    <a:pt x="101" y="38"/>
                    <a:pt x="110" y="41"/>
                    <a:pt x="117" y="48"/>
                  </a:cubicBezTo>
                  <a:cubicBezTo>
                    <a:pt x="129" y="48"/>
                    <a:pt x="129" y="0"/>
                    <a:pt x="10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15423;p52">
              <a:extLst>
                <a:ext uri="{FF2B5EF4-FFF2-40B4-BE49-F238E27FC236}">
                  <a16:creationId xmlns:a16="http://schemas.microsoft.com/office/drawing/2014/main" id="{E58C0E90-FBEA-4ED1-ACD5-4ED526D64DAD}"/>
                </a:ext>
              </a:extLst>
            </p:cNvPr>
            <p:cNvSpPr/>
            <p:nvPr/>
          </p:nvSpPr>
          <p:spPr>
            <a:xfrm>
              <a:off x="4767550" y="2578725"/>
              <a:ext cx="4175" cy="1250"/>
            </a:xfrm>
            <a:custGeom>
              <a:avLst/>
              <a:gdLst/>
              <a:ahLst/>
              <a:cxnLst/>
              <a:rect l="l" t="t" r="r" b="b"/>
              <a:pathLst>
                <a:path w="167" h="50" extrusionOk="0">
                  <a:moveTo>
                    <a:pt x="36" y="0"/>
                  </a:moveTo>
                  <a:cubicBezTo>
                    <a:pt x="0" y="0"/>
                    <a:pt x="0" y="48"/>
                    <a:pt x="36" y="48"/>
                  </a:cubicBezTo>
                  <a:lnTo>
                    <a:pt x="143" y="48"/>
                  </a:lnTo>
                  <a:cubicBezTo>
                    <a:pt x="145" y="49"/>
                    <a:pt x="147" y="50"/>
                    <a:pt x="149" y="50"/>
                  </a:cubicBezTo>
                  <a:cubicBezTo>
                    <a:pt x="167" y="50"/>
                    <a:pt x="165" y="0"/>
                    <a:pt x="14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15424;p52">
              <a:extLst>
                <a:ext uri="{FF2B5EF4-FFF2-40B4-BE49-F238E27FC236}">
                  <a16:creationId xmlns:a16="http://schemas.microsoft.com/office/drawing/2014/main" id="{8E1332B2-63AC-4600-B5D2-04BE37443957}"/>
                </a:ext>
              </a:extLst>
            </p:cNvPr>
            <p:cNvSpPr/>
            <p:nvPr/>
          </p:nvSpPr>
          <p:spPr>
            <a:xfrm>
              <a:off x="4644325" y="2658800"/>
              <a:ext cx="13400" cy="5625"/>
            </a:xfrm>
            <a:custGeom>
              <a:avLst/>
              <a:gdLst/>
              <a:ahLst/>
              <a:cxnLst/>
              <a:rect l="l" t="t" r="r" b="b"/>
              <a:pathLst>
                <a:path w="536" h="225" extrusionOk="0">
                  <a:moveTo>
                    <a:pt x="393" y="0"/>
                  </a:moveTo>
                  <a:cubicBezTo>
                    <a:pt x="322" y="0"/>
                    <a:pt x="262" y="12"/>
                    <a:pt x="191" y="24"/>
                  </a:cubicBezTo>
                  <a:cubicBezTo>
                    <a:pt x="119" y="36"/>
                    <a:pt x="84" y="72"/>
                    <a:pt x="24" y="119"/>
                  </a:cubicBezTo>
                  <a:cubicBezTo>
                    <a:pt x="0" y="143"/>
                    <a:pt x="12" y="191"/>
                    <a:pt x="36" y="203"/>
                  </a:cubicBezTo>
                  <a:cubicBezTo>
                    <a:pt x="77" y="211"/>
                    <a:pt x="112" y="225"/>
                    <a:pt x="150" y="225"/>
                  </a:cubicBezTo>
                  <a:cubicBezTo>
                    <a:pt x="167" y="225"/>
                    <a:pt x="184" y="222"/>
                    <a:pt x="203" y="214"/>
                  </a:cubicBezTo>
                  <a:cubicBezTo>
                    <a:pt x="262" y="203"/>
                    <a:pt x="322" y="203"/>
                    <a:pt x="381" y="203"/>
                  </a:cubicBezTo>
                  <a:cubicBezTo>
                    <a:pt x="536" y="203"/>
                    <a:pt x="536" y="0"/>
                    <a:pt x="39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15425;p52">
              <a:extLst>
                <a:ext uri="{FF2B5EF4-FFF2-40B4-BE49-F238E27FC236}">
                  <a16:creationId xmlns:a16="http://schemas.microsoft.com/office/drawing/2014/main" id="{BAC48278-B586-4625-8BFF-ABDFA58E5CC3}"/>
                </a:ext>
              </a:extLst>
            </p:cNvPr>
            <p:cNvSpPr/>
            <p:nvPr/>
          </p:nvSpPr>
          <p:spPr>
            <a:xfrm>
              <a:off x="4566325" y="2744950"/>
              <a:ext cx="10150" cy="3500"/>
            </a:xfrm>
            <a:custGeom>
              <a:avLst/>
              <a:gdLst/>
              <a:ahLst/>
              <a:cxnLst/>
              <a:rect l="l" t="t" r="r" b="b"/>
              <a:pathLst>
                <a:path w="406" h="140" extrusionOk="0">
                  <a:moveTo>
                    <a:pt x="170" y="1"/>
                  </a:moveTo>
                  <a:cubicBezTo>
                    <a:pt x="120" y="1"/>
                    <a:pt x="72" y="7"/>
                    <a:pt x="37" y="31"/>
                  </a:cubicBezTo>
                  <a:cubicBezTo>
                    <a:pt x="1" y="43"/>
                    <a:pt x="1" y="90"/>
                    <a:pt x="37" y="102"/>
                  </a:cubicBezTo>
                  <a:cubicBezTo>
                    <a:pt x="92" y="134"/>
                    <a:pt x="158" y="139"/>
                    <a:pt x="224" y="139"/>
                  </a:cubicBezTo>
                  <a:cubicBezTo>
                    <a:pt x="257" y="139"/>
                    <a:pt x="291" y="138"/>
                    <a:pt x="322" y="138"/>
                  </a:cubicBezTo>
                  <a:cubicBezTo>
                    <a:pt x="406" y="138"/>
                    <a:pt x="406" y="7"/>
                    <a:pt x="322" y="7"/>
                  </a:cubicBezTo>
                  <a:cubicBezTo>
                    <a:pt x="275" y="7"/>
                    <a:pt x="221" y="1"/>
                    <a:pt x="17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15426;p52">
              <a:extLst>
                <a:ext uri="{FF2B5EF4-FFF2-40B4-BE49-F238E27FC236}">
                  <a16:creationId xmlns:a16="http://schemas.microsoft.com/office/drawing/2014/main" id="{9B489AD5-3095-4CAD-B9FF-F581CF40FA47}"/>
                </a:ext>
              </a:extLst>
            </p:cNvPr>
            <p:cNvSpPr/>
            <p:nvPr/>
          </p:nvSpPr>
          <p:spPr>
            <a:xfrm>
              <a:off x="4662175" y="2894500"/>
              <a:ext cx="12425" cy="2800"/>
            </a:xfrm>
            <a:custGeom>
              <a:avLst/>
              <a:gdLst/>
              <a:ahLst/>
              <a:cxnLst/>
              <a:rect l="l" t="t" r="r" b="b"/>
              <a:pathLst>
                <a:path w="497" h="112" extrusionOk="0">
                  <a:moveTo>
                    <a:pt x="440" y="1"/>
                  </a:moveTo>
                  <a:cubicBezTo>
                    <a:pt x="437" y="1"/>
                    <a:pt x="433" y="1"/>
                    <a:pt x="429" y="2"/>
                  </a:cubicBezTo>
                  <a:cubicBezTo>
                    <a:pt x="358" y="14"/>
                    <a:pt x="274" y="14"/>
                    <a:pt x="203" y="14"/>
                  </a:cubicBezTo>
                  <a:cubicBezTo>
                    <a:pt x="143" y="14"/>
                    <a:pt x="84" y="14"/>
                    <a:pt x="24" y="38"/>
                  </a:cubicBezTo>
                  <a:cubicBezTo>
                    <a:pt x="1" y="49"/>
                    <a:pt x="1" y="97"/>
                    <a:pt x="24" y="97"/>
                  </a:cubicBezTo>
                  <a:cubicBezTo>
                    <a:pt x="54" y="109"/>
                    <a:pt x="93" y="112"/>
                    <a:pt x="132" y="112"/>
                  </a:cubicBezTo>
                  <a:cubicBezTo>
                    <a:pt x="170" y="112"/>
                    <a:pt x="209" y="109"/>
                    <a:pt x="239" y="109"/>
                  </a:cubicBezTo>
                  <a:cubicBezTo>
                    <a:pt x="310" y="109"/>
                    <a:pt x="382" y="97"/>
                    <a:pt x="441" y="73"/>
                  </a:cubicBezTo>
                  <a:cubicBezTo>
                    <a:pt x="497" y="73"/>
                    <a:pt x="490" y="1"/>
                    <a:pt x="4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15427;p52">
              <a:extLst>
                <a:ext uri="{FF2B5EF4-FFF2-40B4-BE49-F238E27FC236}">
                  <a16:creationId xmlns:a16="http://schemas.microsoft.com/office/drawing/2014/main" id="{9CA7D15E-EB57-4F2C-AE9C-7B5B2967F16B}"/>
                </a:ext>
              </a:extLst>
            </p:cNvPr>
            <p:cNvSpPr/>
            <p:nvPr/>
          </p:nvSpPr>
          <p:spPr>
            <a:xfrm>
              <a:off x="4683025" y="2955225"/>
              <a:ext cx="9725" cy="3675"/>
            </a:xfrm>
            <a:custGeom>
              <a:avLst/>
              <a:gdLst/>
              <a:ahLst/>
              <a:cxnLst/>
              <a:rect l="l" t="t" r="r" b="b"/>
              <a:pathLst>
                <a:path w="389" h="147" extrusionOk="0">
                  <a:moveTo>
                    <a:pt x="300" y="1"/>
                  </a:moveTo>
                  <a:cubicBezTo>
                    <a:pt x="295" y="1"/>
                    <a:pt x="291" y="1"/>
                    <a:pt x="286" y="2"/>
                  </a:cubicBezTo>
                  <a:cubicBezTo>
                    <a:pt x="226" y="14"/>
                    <a:pt x="191" y="14"/>
                    <a:pt x="131" y="14"/>
                  </a:cubicBezTo>
                  <a:cubicBezTo>
                    <a:pt x="83" y="14"/>
                    <a:pt x="36" y="14"/>
                    <a:pt x="12" y="49"/>
                  </a:cubicBezTo>
                  <a:cubicBezTo>
                    <a:pt x="0" y="61"/>
                    <a:pt x="0" y="85"/>
                    <a:pt x="12" y="109"/>
                  </a:cubicBezTo>
                  <a:cubicBezTo>
                    <a:pt x="40" y="137"/>
                    <a:pt x="83" y="147"/>
                    <a:pt x="129" y="147"/>
                  </a:cubicBezTo>
                  <a:cubicBezTo>
                    <a:pt x="200" y="147"/>
                    <a:pt x="278" y="123"/>
                    <a:pt x="322" y="109"/>
                  </a:cubicBezTo>
                  <a:cubicBezTo>
                    <a:pt x="389" y="86"/>
                    <a:pt x="372" y="1"/>
                    <a:pt x="30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15428;p52">
              <a:extLst>
                <a:ext uri="{FF2B5EF4-FFF2-40B4-BE49-F238E27FC236}">
                  <a16:creationId xmlns:a16="http://schemas.microsoft.com/office/drawing/2014/main" id="{AF260EE7-679C-46C0-A2BF-F4D5A21000A0}"/>
                </a:ext>
              </a:extLst>
            </p:cNvPr>
            <p:cNvSpPr/>
            <p:nvPr/>
          </p:nvSpPr>
          <p:spPr>
            <a:xfrm>
              <a:off x="4663975" y="3007650"/>
              <a:ext cx="13900" cy="8600"/>
            </a:xfrm>
            <a:custGeom>
              <a:avLst/>
              <a:gdLst/>
              <a:ahLst/>
              <a:cxnLst/>
              <a:rect l="l" t="t" r="r" b="b"/>
              <a:pathLst>
                <a:path w="556" h="344" extrusionOk="0">
                  <a:moveTo>
                    <a:pt x="418" y="11"/>
                  </a:moveTo>
                  <a:cubicBezTo>
                    <a:pt x="413" y="11"/>
                    <a:pt x="409" y="11"/>
                    <a:pt x="405" y="12"/>
                  </a:cubicBezTo>
                  <a:cubicBezTo>
                    <a:pt x="286" y="36"/>
                    <a:pt x="143" y="0"/>
                    <a:pt x="60" y="107"/>
                  </a:cubicBezTo>
                  <a:cubicBezTo>
                    <a:pt x="12" y="143"/>
                    <a:pt x="0" y="238"/>
                    <a:pt x="60" y="286"/>
                  </a:cubicBezTo>
                  <a:cubicBezTo>
                    <a:pt x="104" y="327"/>
                    <a:pt x="150" y="343"/>
                    <a:pt x="197" y="343"/>
                  </a:cubicBezTo>
                  <a:cubicBezTo>
                    <a:pt x="301" y="343"/>
                    <a:pt x="406" y="261"/>
                    <a:pt x="488" y="179"/>
                  </a:cubicBezTo>
                  <a:cubicBezTo>
                    <a:pt x="556" y="111"/>
                    <a:pt x="495" y="11"/>
                    <a:pt x="418" y="1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15429;p52">
              <a:extLst>
                <a:ext uri="{FF2B5EF4-FFF2-40B4-BE49-F238E27FC236}">
                  <a16:creationId xmlns:a16="http://schemas.microsoft.com/office/drawing/2014/main" id="{EC5B25EB-5DBE-42A3-B21E-8B1D14F21223}"/>
                </a:ext>
              </a:extLst>
            </p:cNvPr>
            <p:cNvSpPr/>
            <p:nvPr/>
          </p:nvSpPr>
          <p:spPr>
            <a:xfrm>
              <a:off x="4659800" y="3096100"/>
              <a:ext cx="6650" cy="4775"/>
            </a:xfrm>
            <a:custGeom>
              <a:avLst/>
              <a:gdLst/>
              <a:ahLst/>
              <a:cxnLst/>
              <a:rect l="l" t="t" r="r" b="b"/>
              <a:pathLst>
                <a:path w="266" h="191" extrusionOk="0">
                  <a:moveTo>
                    <a:pt x="134" y="1"/>
                  </a:moveTo>
                  <a:cubicBezTo>
                    <a:pt x="110" y="1"/>
                    <a:pt x="83" y="14"/>
                    <a:pt x="60" y="46"/>
                  </a:cubicBezTo>
                  <a:cubicBezTo>
                    <a:pt x="48" y="70"/>
                    <a:pt x="24" y="70"/>
                    <a:pt x="12" y="82"/>
                  </a:cubicBezTo>
                  <a:cubicBezTo>
                    <a:pt x="0" y="105"/>
                    <a:pt x="0" y="141"/>
                    <a:pt x="12" y="153"/>
                  </a:cubicBezTo>
                  <a:cubicBezTo>
                    <a:pt x="31" y="179"/>
                    <a:pt x="57" y="190"/>
                    <a:pt x="87" y="190"/>
                  </a:cubicBezTo>
                  <a:cubicBezTo>
                    <a:pt x="112" y="190"/>
                    <a:pt x="139" y="182"/>
                    <a:pt x="167" y="165"/>
                  </a:cubicBezTo>
                  <a:cubicBezTo>
                    <a:pt x="266" y="120"/>
                    <a:pt x="209" y="1"/>
                    <a:pt x="13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15430;p52">
              <a:extLst>
                <a:ext uri="{FF2B5EF4-FFF2-40B4-BE49-F238E27FC236}">
                  <a16:creationId xmlns:a16="http://schemas.microsoft.com/office/drawing/2014/main" id="{8732B01F-5AE8-44BB-9F0E-BB36B7B09333}"/>
                </a:ext>
              </a:extLst>
            </p:cNvPr>
            <p:cNvSpPr/>
            <p:nvPr/>
          </p:nvSpPr>
          <p:spPr>
            <a:xfrm>
              <a:off x="4446975" y="3278800"/>
              <a:ext cx="19575" cy="8075"/>
            </a:xfrm>
            <a:custGeom>
              <a:avLst/>
              <a:gdLst/>
              <a:ahLst/>
              <a:cxnLst/>
              <a:rect l="l" t="t" r="r" b="b"/>
              <a:pathLst>
                <a:path w="783" h="323" extrusionOk="0">
                  <a:moveTo>
                    <a:pt x="619" y="0"/>
                  </a:moveTo>
                  <a:cubicBezTo>
                    <a:pt x="615" y="0"/>
                    <a:pt x="611" y="0"/>
                    <a:pt x="608" y="1"/>
                  </a:cubicBezTo>
                  <a:cubicBezTo>
                    <a:pt x="554" y="13"/>
                    <a:pt x="503" y="19"/>
                    <a:pt x="453" y="19"/>
                  </a:cubicBezTo>
                  <a:cubicBezTo>
                    <a:pt x="402" y="19"/>
                    <a:pt x="352" y="13"/>
                    <a:pt x="298" y="1"/>
                  </a:cubicBezTo>
                  <a:cubicBezTo>
                    <a:pt x="191" y="1"/>
                    <a:pt x="108" y="1"/>
                    <a:pt x="36" y="96"/>
                  </a:cubicBezTo>
                  <a:cubicBezTo>
                    <a:pt x="0" y="144"/>
                    <a:pt x="0" y="179"/>
                    <a:pt x="36" y="227"/>
                  </a:cubicBezTo>
                  <a:cubicBezTo>
                    <a:pt x="108" y="322"/>
                    <a:pt x="215" y="322"/>
                    <a:pt x="310" y="322"/>
                  </a:cubicBezTo>
                  <a:cubicBezTo>
                    <a:pt x="417" y="298"/>
                    <a:pt x="536" y="287"/>
                    <a:pt x="643" y="275"/>
                  </a:cubicBezTo>
                  <a:cubicBezTo>
                    <a:pt x="783" y="228"/>
                    <a:pt x="763" y="0"/>
                    <a:pt x="61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15431;p52">
              <a:extLst>
                <a:ext uri="{FF2B5EF4-FFF2-40B4-BE49-F238E27FC236}">
                  <a16:creationId xmlns:a16="http://schemas.microsoft.com/office/drawing/2014/main" id="{BD424AE9-7490-4C95-A0DC-721C70F40547}"/>
                </a:ext>
              </a:extLst>
            </p:cNvPr>
            <p:cNvSpPr/>
            <p:nvPr/>
          </p:nvSpPr>
          <p:spPr>
            <a:xfrm>
              <a:off x="4351725" y="3275125"/>
              <a:ext cx="13125" cy="12025"/>
            </a:xfrm>
            <a:custGeom>
              <a:avLst/>
              <a:gdLst/>
              <a:ahLst/>
              <a:cxnLst/>
              <a:rect l="l" t="t" r="r" b="b"/>
              <a:pathLst>
                <a:path w="525" h="481" extrusionOk="0">
                  <a:moveTo>
                    <a:pt x="285" y="0"/>
                  </a:moveTo>
                  <a:cubicBezTo>
                    <a:pt x="246" y="0"/>
                    <a:pt x="206" y="9"/>
                    <a:pt x="167" y="29"/>
                  </a:cubicBezTo>
                  <a:cubicBezTo>
                    <a:pt x="119" y="53"/>
                    <a:pt x="96" y="76"/>
                    <a:pt x="60" y="124"/>
                  </a:cubicBezTo>
                  <a:cubicBezTo>
                    <a:pt x="0" y="195"/>
                    <a:pt x="0" y="303"/>
                    <a:pt x="60" y="362"/>
                  </a:cubicBezTo>
                  <a:cubicBezTo>
                    <a:pt x="96" y="386"/>
                    <a:pt x="119" y="422"/>
                    <a:pt x="167" y="445"/>
                  </a:cubicBezTo>
                  <a:cubicBezTo>
                    <a:pt x="209" y="470"/>
                    <a:pt x="253" y="481"/>
                    <a:pt x="295" y="481"/>
                  </a:cubicBezTo>
                  <a:cubicBezTo>
                    <a:pt x="418" y="481"/>
                    <a:pt x="524" y="385"/>
                    <a:pt x="524" y="243"/>
                  </a:cubicBezTo>
                  <a:cubicBezTo>
                    <a:pt x="524" y="97"/>
                    <a:pt x="413" y="0"/>
                    <a:pt x="28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15432;p52">
              <a:extLst>
                <a:ext uri="{FF2B5EF4-FFF2-40B4-BE49-F238E27FC236}">
                  <a16:creationId xmlns:a16="http://schemas.microsoft.com/office/drawing/2014/main" id="{E4226A29-8EE8-4740-886B-0851EC53D158}"/>
                </a:ext>
              </a:extLst>
            </p:cNvPr>
            <p:cNvSpPr/>
            <p:nvPr/>
          </p:nvSpPr>
          <p:spPr>
            <a:xfrm>
              <a:off x="4201100" y="3199000"/>
              <a:ext cx="10650" cy="5475"/>
            </a:xfrm>
            <a:custGeom>
              <a:avLst/>
              <a:gdLst/>
              <a:ahLst/>
              <a:cxnLst/>
              <a:rect l="l" t="t" r="r" b="b"/>
              <a:pathLst>
                <a:path w="426" h="219" extrusionOk="0">
                  <a:moveTo>
                    <a:pt x="284" y="0"/>
                  </a:moveTo>
                  <a:cubicBezTo>
                    <a:pt x="278" y="0"/>
                    <a:pt x="270" y="1"/>
                    <a:pt x="263" y="2"/>
                  </a:cubicBezTo>
                  <a:cubicBezTo>
                    <a:pt x="168" y="2"/>
                    <a:pt x="84" y="2"/>
                    <a:pt x="13" y="73"/>
                  </a:cubicBezTo>
                  <a:cubicBezTo>
                    <a:pt x="1" y="97"/>
                    <a:pt x="1" y="133"/>
                    <a:pt x="13" y="145"/>
                  </a:cubicBezTo>
                  <a:cubicBezTo>
                    <a:pt x="60" y="208"/>
                    <a:pt x="113" y="219"/>
                    <a:pt x="171" y="219"/>
                  </a:cubicBezTo>
                  <a:cubicBezTo>
                    <a:pt x="201" y="219"/>
                    <a:pt x="231" y="216"/>
                    <a:pt x="263" y="216"/>
                  </a:cubicBezTo>
                  <a:cubicBezTo>
                    <a:pt x="267" y="216"/>
                    <a:pt x="270" y="217"/>
                    <a:pt x="274" y="217"/>
                  </a:cubicBezTo>
                  <a:cubicBezTo>
                    <a:pt x="422" y="217"/>
                    <a:pt x="426" y="0"/>
                    <a:pt x="2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15433;p52">
              <a:extLst>
                <a:ext uri="{FF2B5EF4-FFF2-40B4-BE49-F238E27FC236}">
                  <a16:creationId xmlns:a16="http://schemas.microsoft.com/office/drawing/2014/main" id="{BE0F02FC-415E-4E6F-9CFA-A273212A8C4D}"/>
                </a:ext>
              </a:extLst>
            </p:cNvPr>
            <p:cNvSpPr/>
            <p:nvPr/>
          </p:nvSpPr>
          <p:spPr>
            <a:xfrm>
              <a:off x="4215550" y="2921025"/>
              <a:ext cx="4775" cy="4350"/>
            </a:xfrm>
            <a:custGeom>
              <a:avLst/>
              <a:gdLst/>
              <a:ahLst/>
              <a:cxnLst/>
              <a:rect l="l" t="t" r="r" b="b"/>
              <a:pathLst>
                <a:path w="191" h="174" extrusionOk="0">
                  <a:moveTo>
                    <a:pt x="96" y="0"/>
                  </a:moveTo>
                  <a:cubicBezTo>
                    <a:pt x="48" y="0"/>
                    <a:pt x="0" y="36"/>
                    <a:pt x="18" y="108"/>
                  </a:cubicBezTo>
                  <a:lnTo>
                    <a:pt x="18" y="120"/>
                  </a:lnTo>
                  <a:cubicBezTo>
                    <a:pt x="24" y="155"/>
                    <a:pt x="60" y="173"/>
                    <a:pt x="96" y="173"/>
                  </a:cubicBezTo>
                  <a:cubicBezTo>
                    <a:pt x="131" y="173"/>
                    <a:pt x="167" y="155"/>
                    <a:pt x="173" y="120"/>
                  </a:cubicBezTo>
                  <a:lnTo>
                    <a:pt x="173" y="108"/>
                  </a:lnTo>
                  <a:cubicBezTo>
                    <a:pt x="191" y="36"/>
                    <a:pt x="143" y="0"/>
                    <a:pt x="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15434;p52">
              <a:extLst>
                <a:ext uri="{FF2B5EF4-FFF2-40B4-BE49-F238E27FC236}">
                  <a16:creationId xmlns:a16="http://schemas.microsoft.com/office/drawing/2014/main" id="{FCF31597-0348-4613-AA64-3B6176C4AAD8}"/>
                </a:ext>
              </a:extLst>
            </p:cNvPr>
            <p:cNvSpPr/>
            <p:nvPr/>
          </p:nvSpPr>
          <p:spPr>
            <a:xfrm>
              <a:off x="4128775" y="2815950"/>
              <a:ext cx="2400" cy="925"/>
            </a:xfrm>
            <a:custGeom>
              <a:avLst/>
              <a:gdLst/>
              <a:ahLst/>
              <a:cxnLst/>
              <a:rect l="l" t="t" r="r" b="b"/>
              <a:pathLst>
                <a:path w="96" h="37" extrusionOk="0">
                  <a:moveTo>
                    <a:pt x="24" y="1"/>
                  </a:moveTo>
                  <a:cubicBezTo>
                    <a:pt x="1" y="1"/>
                    <a:pt x="1" y="36"/>
                    <a:pt x="24" y="36"/>
                  </a:cubicBezTo>
                  <a:lnTo>
                    <a:pt x="84" y="36"/>
                  </a:lnTo>
                  <a:cubicBezTo>
                    <a:pt x="96" y="36"/>
                    <a:pt x="96" y="1"/>
                    <a:pt x="8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15435;p52">
              <a:extLst>
                <a:ext uri="{FF2B5EF4-FFF2-40B4-BE49-F238E27FC236}">
                  <a16:creationId xmlns:a16="http://schemas.microsoft.com/office/drawing/2014/main" id="{B5DEF444-76B3-4A0A-A43A-84B848BF919F}"/>
                </a:ext>
              </a:extLst>
            </p:cNvPr>
            <p:cNvSpPr/>
            <p:nvPr/>
          </p:nvSpPr>
          <p:spPr>
            <a:xfrm>
              <a:off x="4110625" y="2785550"/>
              <a:ext cx="9125" cy="4225"/>
            </a:xfrm>
            <a:custGeom>
              <a:avLst/>
              <a:gdLst/>
              <a:ahLst/>
              <a:cxnLst/>
              <a:rect l="l" t="t" r="r" b="b"/>
              <a:pathLst>
                <a:path w="365" h="169" extrusionOk="0">
                  <a:moveTo>
                    <a:pt x="297" y="1"/>
                  </a:moveTo>
                  <a:cubicBezTo>
                    <a:pt x="294" y="1"/>
                    <a:pt x="290" y="1"/>
                    <a:pt x="286" y="2"/>
                  </a:cubicBezTo>
                  <a:cubicBezTo>
                    <a:pt x="215" y="26"/>
                    <a:pt x="60" y="14"/>
                    <a:pt x="12" y="109"/>
                  </a:cubicBezTo>
                  <a:cubicBezTo>
                    <a:pt x="0" y="133"/>
                    <a:pt x="12" y="169"/>
                    <a:pt x="48" y="169"/>
                  </a:cubicBezTo>
                  <a:cubicBezTo>
                    <a:pt x="96" y="169"/>
                    <a:pt x="119" y="145"/>
                    <a:pt x="167" y="133"/>
                  </a:cubicBezTo>
                  <a:cubicBezTo>
                    <a:pt x="215" y="121"/>
                    <a:pt x="250" y="121"/>
                    <a:pt x="298" y="97"/>
                  </a:cubicBezTo>
                  <a:cubicBezTo>
                    <a:pt x="365" y="75"/>
                    <a:pt x="348" y="1"/>
                    <a:pt x="29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15436;p52">
              <a:extLst>
                <a:ext uri="{FF2B5EF4-FFF2-40B4-BE49-F238E27FC236}">
                  <a16:creationId xmlns:a16="http://schemas.microsoft.com/office/drawing/2014/main" id="{22D73BC5-01EE-4356-B02A-7DE4E07EFC00}"/>
                </a:ext>
              </a:extLst>
            </p:cNvPr>
            <p:cNvSpPr/>
            <p:nvPr/>
          </p:nvSpPr>
          <p:spPr>
            <a:xfrm>
              <a:off x="4038875" y="2754150"/>
              <a:ext cx="11050" cy="6400"/>
            </a:xfrm>
            <a:custGeom>
              <a:avLst/>
              <a:gdLst/>
              <a:ahLst/>
              <a:cxnLst/>
              <a:rect l="l" t="t" r="r" b="b"/>
              <a:pathLst>
                <a:path w="442" h="256" extrusionOk="0">
                  <a:moveTo>
                    <a:pt x="166" y="1"/>
                  </a:moveTo>
                  <a:cubicBezTo>
                    <a:pt x="128" y="1"/>
                    <a:pt x="92" y="10"/>
                    <a:pt x="60" y="32"/>
                  </a:cubicBezTo>
                  <a:cubicBezTo>
                    <a:pt x="1" y="79"/>
                    <a:pt x="1" y="151"/>
                    <a:pt x="60" y="210"/>
                  </a:cubicBezTo>
                  <a:cubicBezTo>
                    <a:pt x="94" y="243"/>
                    <a:pt x="136" y="256"/>
                    <a:pt x="180" y="256"/>
                  </a:cubicBezTo>
                  <a:cubicBezTo>
                    <a:pt x="248" y="256"/>
                    <a:pt x="320" y="227"/>
                    <a:pt x="370" y="198"/>
                  </a:cubicBezTo>
                  <a:cubicBezTo>
                    <a:pt x="441" y="163"/>
                    <a:pt x="441" y="79"/>
                    <a:pt x="370" y="56"/>
                  </a:cubicBezTo>
                  <a:cubicBezTo>
                    <a:pt x="303" y="26"/>
                    <a:pt x="231" y="1"/>
                    <a:pt x="16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15437;p52">
              <a:extLst>
                <a:ext uri="{FF2B5EF4-FFF2-40B4-BE49-F238E27FC236}">
                  <a16:creationId xmlns:a16="http://schemas.microsoft.com/office/drawing/2014/main" id="{8445F590-45EF-4DA0-8FBB-0435F1214D18}"/>
                </a:ext>
              </a:extLst>
            </p:cNvPr>
            <p:cNvSpPr/>
            <p:nvPr/>
          </p:nvSpPr>
          <p:spPr>
            <a:xfrm>
              <a:off x="3988275" y="2667725"/>
              <a:ext cx="7175" cy="3600"/>
            </a:xfrm>
            <a:custGeom>
              <a:avLst/>
              <a:gdLst/>
              <a:ahLst/>
              <a:cxnLst/>
              <a:rect l="l" t="t" r="r" b="b"/>
              <a:pathLst>
                <a:path w="287" h="144" extrusionOk="0">
                  <a:moveTo>
                    <a:pt x="191" y="0"/>
                  </a:moveTo>
                  <a:cubicBezTo>
                    <a:pt x="132" y="12"/>
                    <a:pt x="72" y="12"/>
                    <a:pt x="13" y="36"/>
                  </a:cubicBezTo>
                  <a:cubicBezTo>
                    <a:pt x="1" y="60"/>
                    <a:pt x="1" y="84"/>
                    <a:pt x="13" y="96"/>
                  </a:cubicBezTo>
                  <a:cubicBezTo>
                    <a:pt x="72" y="131"/>
                    <a:pt x="132" y="131"/>
                    <a:pt x="191" y="143"/>
                  </a:cubicBezTo>
                  <a:cubicBezTo>
                    <a:pt x="287" y="143"/>
                    <a:pt x="287" y="0"/>
                    <a:pt x="19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15438;p52">
              <a:extLst>
                <a:ext uri="{FF2B5EF4-FFF2-40B4-BE49-F238E27FC236}">
                  <a16:creationId xmlns:a16="http://schemas.microsoft.com/office/drawing/2014/main" id="{C17AFC2A-D813-441E-8736-C1BAFFA4B01C}"/>
                </a:ext>
              </a:extLst>
            </p:cNvPr>
            <p:cNvSpPr/>
            <p:nvPr/>
          </p:nvSpPr>
          <p:spPr>
            <a:xfrm>
              <a:off x="3967750" y="2594475"/>
              <a:ext cx="6575" cy="4025"/>
            </a:xfrm>
            <a:custGeom>
              <a:avLst/>
              <a:gdLst/>
              <a:ahLst/>
              <a:cxnLst/>
              <a:rect l="l" t="t" r="r" b="b"/>
              <a:pathLst>
                <a:path w="263" h="161" extrusionOk="0">
                  <a:moveTo>
                    <a:pt x="153" y="0"/>
                  </a:moveTo>
                  <a:cubicBezTo>
                    <a:pt x="134" y="0"/>
                    <a:pt x="113" y="11"/>
                    <a:pt x="96" y="37"/>
                  </a:cubicBezTo>
                  <a:cubicBezTo>
                    <a:pt x="72" y="73"/>
                    <a:pt x="48" y="85"/>
                    <a:pt x="36" y="97"/>
                  </a:cubicBezTo>
                  <a:cubicBezTo>
                    <a:pt x="0" y="109"/>
                    <a:pt x="12" y="156"/>
                    <a:pt x="48" y="156"/>
                  </a:cubicBezTo>
                  <a:cubicBezTo>
                    <a:pt x="61" y="159"/>
                    <a:pt x="74" y="161"/>
                    <a:pt x="88" y="161"/>
                  </a:cubicBezTo>
                  <a:cubicBezTo>
                    <a:pt x="126" y="161"/>
                    <a:pt x="165" y="150"/>
                    <a:pt x="191" y="132"/>
                  </a:cubicBezTo>
                  <a:cubicBezTo>
                    <a:pt x="262" y="97"/>
                    <a:pt x="213" y="0"/>
                    <a:pt x="1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15439;p52">
              <a:extLst>
                <a:ext uri="{FF2B5EF4-FFF2-40B4-BE49-F238E27FC236}">
                  <a16:creationId xmlns:a16="http://schemas.microsoft.com/office/drawing/2014/main" id="{C7D9B57F-600A-4C54-85B7-49D621786EF3}"/>
                </a:ext>
              </a:extLst>
            </p:cNvPr>
            <p:cNvSpPr/>
            <p:nvPr/>
          </p:nvSpPr>
          <p:spPr>
            <a:xfrm>
              <a:off x="3952375" y="2444000"/>
              <a:ext cx="6175" cy="5675"/>
            </a:xfrm>
            <a:custGeom>
              <a:avLst/>
              <a:gdLst/>
              <a:ahLst/>
              <a:cxnLst/>
              <a:rect l="l" t="t" r="r" b="b"/>
              <a:pathLst>
                <a:path w="247" h="227" extrusionOk="0">
                  <a:moveTo>
                    <a:pt x="119" y="1"/>
                  </a:moveTo>
                  <a:cubicBezTo>
                    <a:pt x="66" y="1"/>
                    <a:pt x="11" y="42"/>
                    <a:pt x="20" y="103"/>
                  </a:cubicBezTo>
                  <a:cubicBezTo>
                    <a:pt x="21" y="102"/>
                    <a:pt x="21" y="102"/>
                    <a:pt x="22" y="101"/>
                  </a:cubicBezTo>
                  <a:lnTo>
                    <a:pt x="22" y="101"/>
                  </a:lnTo>
                  <a:cubicBezTo>
                    <a:pt x="1" y="151"/>
                    <a:pt x="14" y="213"/>
                    <a:pt x="68" y="222"/>
                  </a:cubicBezTo>
                  <a:cubicBezTo>
                    <a:pt x="80" y="225"/>
                    <a:pt x="94" y="227"/>
                    <a:pt x="108" y="227"/>
                  </a:cubicBezTo>
                  <a:cubicBezTo>
                    <a:pt x="145" y="227"/>
                    <a:pt x="181" y="216"/>
                    <a:pt x="199" y="198"/>
                  </a:cubicBezTo>
                  <a:cubicBezTo>
                    <a:pt x="246" y="139"/>
                    <a:pt x="246" y="43"/>
                    <a:pt x="175" y="20"/>
                  </a:cubicBezTo>
                  <a:cubicBezTo>
                    <a:pt x="159" y="7"/>
                    <a:pt x="139" y="1"/>
                    <a:pt x="11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15440;p52">
              <a:extLst>
                <a:ext uri="{FF2B5EF4-FFF2-40B4-BE49-F238E27FC236}">
                  <a16:creationId xmlns:a16="http://schemas.microsoft.com/office/drawing/2014/main" id="{06B17ABE-C07A-454B-8F15-E2DD328FEB89}"/>
                </a:ext>
              </a:extLst>
            </p:cNvPr>
            <p:cNvSpPr/>
            <p:nvPr/>
          </p:nvSpPr>
          <p:spPr>
            <a:xfrm>
              <a:off x="3796300" y="2355775"/>
              <a:ext cx="5075" cy="2700"/>
            </a:xfrm>
            <a:custGeom>
              <a:avLst/>
              <a:gdLst/>
              <a:ahLst/>
              <a:cxnLst/>
              <a:rect l="l" t="t" r="r" b="b"/>
              <a:pathLst>
                <a:path w="203" h="108" extrusionOk="0">
                  <a:moveTo>
                    <a:pt x="131" y="1"/>
                  </a:moveTo>
                  <a:cubicBezTo>
                    <a:pt x="84" y="1"/>
                    <a:pt x="60" y="1"/>
                    <a:pt x="12" y="36"/>
                  </a:cubicBezTo>
                  <a:cubicBezTo>
                    <a:pt x="0" y="48"/>
                    <a:pt x="0" y="72"/>
                    <a:pt x="12" y="72"/>
                  </a:cubicBezTo>
                  <a:cubicBezTo>
                    <a:pt x="60" y="96"/>
                    <a:pt x="84" y="108"/>
                    <a:pt x="131" y="108"/>
                  </a:cubicBezTo>
                  <a:cubicBezTo>
                    <a:pt x="203" y="108"/>
                    <a:pt x="203" y="1"/>
                    <a:pt x="1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15441;p52">
              <a:extLst>
                <a:ext uri="{FF2B5EF4-FFF2-40B4-BE49-F238E27FC236}">
                  <a16:creationId xmlns:a16="http://schemas.microsoft.com/office/drawing/2014/main" id="{86E3A2C1-5242-4655-9671-321CD5B59E9D}"/>
                </a:ext>
              </a:extLst>
            </p:cNvPr>
            <p:cNvSpPr/>
            <p:nvPr/>
          </p:nvSpPr>
          <p:spPr>
            <a:xfrm>
              <a:off x="3759675" y="2339275"/>
              <a:ext cx="6275" cy="4700"/>
            </a:xfrm>
            <a:custGeom>
              <a:avLst/>
              <a:gdLst/>
              <a:ahLst/>
              <a:cxnLst/>
              <a:rect l="l" t="t" r="r" b="b"/>
              <a:pathLst>
                <a:path w="251" h="188" extrusionOk="0">
                  <a:moveTo>
                    <a:pt x="148" y="0"/>
                  </a:moveTo>
                  <a:cubicBezTo>
                    <a:pt x="134" y="0"/>
                    <a:pt x="120" y="5"/>
                    <a:pt x="108" y="18"/>
                  </a:cubicBezTo>
                  <a:cubicBezTo>
                    <a:pt x="60" y="65"/>
                    <a:pt x="1" y="101"/>
                    <a:pt x="48" y="172"/>
                  </a:cubicBezTo>
                  <a:cubicBezTo>
                    <a:pt x="54" y="184"/>
                    <a:pt x="69" y="187"/>
                    <a:pt x="84" y="187"/>
                  </a:cubicBezTo>
                  <a:cubicBezTo>
                    <a:pt x="99" y="187"/>
                    <a:pt x="114" y="184"/>
                    <a:pt x="120" y="184"/>
                  </a:cubicBezTo>
                  <a:cubicBezTo>
                    <a:pt x="156" y="172"/>
                    <a:pt x="168" y="161"/>
                    <a:pt x="203" y="125"/>
                  </a:cubicBezTo>
                  <a:cubicBezTo>
                    <a:pt x="251" y="78"/>
                    <a:pt x="200" y="0"/>
                    <a:pt x="1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15442;p52">
              <a:extLst>
                <a:ext uri="{FF2B5EF4-FFF2-40B4-BE49-F238E27FC236}">
                  <a16:creationId xmlns:a16="http://schemas.microsoft.com/office/drawing/2014/main" id="{A5015CD8-0BA3-4D19-AD97-B88A07F080D2}"/>
                </a:ext>
              </a:extLst>
            </p:cNvPr>
            <p:cNvSpPr/>
            <p:nvPr/>
          </p:nvSpPr>
          <p:spPr>
            <a:xfrm>
              <a:off x="3643300" y="2285075"/>
              <a:ext cx="10200" cy="4350"/>
            </a:xfrm>
            <a:custGeom>
              <a:avLst/>
              <a:gdLst/>
              <a:ahLst/>
              <a:cxnLst/>
              <a:rect l="l" t="t" r="r" b="b"/>
              <a:pathLst>
                <a:path w="408" h="174" extrusionOk="0">
                  <a:moveTo>
                    <a:pt x="329" y="1"/>
                  </a:moveTo>
                  <a:cubicBezTo>
                    <a:pt x="320" y="1"/>
                    <a:pt x="309" y="3"/>
                    <a:pt x="298" y="7"/>
                  </a:cubicBezTo>
                  <a:cubicBezTo>
                    <a:pt x="215" y="31"/>
                    <a:pt x="120" y="43"/>
                    <a:pt x="36" y="90"/>
                  </a:cubicBezTo>
                  <a:cubicBezTo>
                    <a:pt x="12" y="102"/>
                    <a:pt x="1" y="138"/>
                    <a:pt x="36" y="150"/>
                  </a:cubicBezTo>
                  <a:cubicBezTo>
                    <a:pt x="70" y="167"/>
                    <a:pt x="106" y="173"/>
                    <a:pt x="142" y="173"/>
                  </a:cubicBezTo>
                  <a:cubicBezTo>
                    <a:pt x="207" y="173"/>
                    <a:pt x="273" y="153"/>
                    <a:pt x="334" y="138"/>
                  </a:cubicBezTo>
                  <a:cubicBezTo>
                    <a:pt x="407" y="106"/>
                    <a:pt x="398" y="1"/>
                    <a:pt x="32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15443;p52">
              <a:extLst>
                <a:ext uri="{FF2B5EF4-FFF2-40B4-BE49-F238E27FC236}">
                  <a16:creationId xmlns:a16="http://schemas.microsoft.com/office/drawing/2014/main" id="{163B903E-09DB-4F8C-ACDC-C9060A93393E}"/>
                </a:ext>
              </a:extLst>
            </p:cNvPr>
            <p:cNvSpPr/>
            <p:nvPr/>
          </p:nvSpPr>
          <p:spPr>
            <a:xfrm>
              <a:off x="3658475" y="2255625"/>
              <a:ext cx="2500" cy="1950"/>
            </a:xfrm>
            <a:custGeom>
              <a:avLst/>
              <a:gdLst/>
              <a:ahLst/>
              <a:cxnLst/>
              <a:rect l="l" t="t" r="r" b="b"/>
              <a:pathLst>
                <a:path w="100" h="78" extrusionOk="0">
                  <a:moveTo>
                    <a:pt x="95" y="1"/>
                  </a:moveTo>
                  <a:cubicBezTo>
                    <a:pt x="92" y="1"/>
                    <a:pt x="88" y="2"/>
                    <a:pt x="84" y="6"/>
                  </a:cubicBezTo>
                  <a:cubicBezTo>
                    <a:pt x="100" y="6"/>
                    <a:pt x="100" y="1"/>
                    <a:pt x="95" y="1"/>
                  </a:cubicBezTo>
                  <a:close/>
                  <a:moveTo>
                    <a:pt x="84" y="6"/>
                  </a:moveTo>
                  <a:cubicBezTo>
                    <a:pt x="60" y="30"/>
                    <a:pt x="36" y="54"/>
                    <a:pt x="1" y="66"/>
                  </a:cubicBezTo>
                  <a:lnTo>
                    <a:pt x="1" y="78"/>
                  </a:lnTo>
                  <a:cubicBezTo>
                    <a:pt x="48" y="66"/>
                    <a:pt x="60" y="30"/>
                    <a:pt x="84" y="6"/>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15444;p52">
              <a:extLst>
                <a:ext uri="{FF2B5EF4-FFF2-40B4-BE49-F238E27FC236}">
                  <a16:creationId xmlns:a16="http://schemas.microsoft.com/office/drawing/2014/main" id="{4DDC3AB0-6090-44BF-B1AB-EF20434975A9}"/>
                </a:ext>
              </a:extLst>
            </p:cNvPr>
            <p:cNvSpPr/>
            <p:nvPr/>
          </p:nvSpPr>
          <p:spPr>
            <a:xfrm>
              <a:off x="3618000" y="2147675"/>
              <a:ext cx="14450" cy="6425"/>
            </a:xfrm>
            <a:custGeom>
              <a:avLst/>
              <a:gdLst/>
              <a:ahLst/>
              <a:cxnLst/>
              <a:rect l="l" t="t" r="r" b="b"/>
              <a:pathLst>
                <a:path w="578" h="257" extrusionOk="0">
                  <a:moveTo>
                    <a:pt x="414" y="0"/>
                  </a:moveTo>
                  <a:cubicBezTo>
                    <a:pt x="408" y="0"/>
                    <a:pt x="401" y="1"/>
                    <a:pt x="393" y="2"/>
                  </a:cubicBezTo>
                  <a:cubicBezTo>
                    <a:pt x="334" y="26"/>
                    <a:pt x="251" y="26"/>
                    <a:pt x="191" y="38"/>
                  </a:cubicBezTo>
                  <a:cubicBezTo>
                    <a:pt x="120" y="50"/>
                    <a:pt x="72" y="62"/>
                    <a:pt x="36" y="121"/>
                  </a:cubicBezTo>
                  <a:cubicBezTo>
                    <a:pt x="0" y="157"/>
                    <a:pt x="12" y="216"/>
                    <a:pt x="60" y="228"/>
                  </a:cubicBezTo>
                  <a:cubicBezTo>
                    <a:pt x="99" y="248"/>
                    <a:pt x="131" y="257"/>
                    <a:pt x="164" y="257"/>
                  </a:cubicBezTo>
                  <a:cubicBezTo>
                    <a:pt x="191" y="257"/>
                    <a:pt x="218" y="251"/>
                    <a:pt x="251" y="240"/>
                  </a:cubicBezTo>
                  <a:cubicBezTo>
                    <a:pt x="334" y="228"/>
                    <a:pt x="393" y="228"/>
                    <a:pt x="465" y="216"/>
                  </a:cubicBezTo>
                  <a:cubicBezTo>
                    <a:pt x="577" y="183"/>
                    <a:pt x="530" y="0"/>
                    <a:pt x="41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15445;p52">
              <a:extLst>
                <a:ext uri="{FF2B5EF4-FFF2-40B4-BE49-F238E27FC236}">
                  <a16:creationId xmlns:a16="http://schemas.microsoft.com/office/drawing/2014/main" id="{F47A3FC1-C3A1-410E-A50E-036D54D91F52}"/>
                </a:ext>
              </a:extLst>
            </p:cNvPr>
            <p:cNvSpPr/>
            <p:nvPr/>
          </p:nvSpPr>
          <p:spPr>
            <a:xfrm>
              <a:off x="3706775" y="2109925"/>
              <a:ext cx="3525" cy="1325"/>
            </a:xfrm>
            <a:custGeom>
              <a:avLst/>
              <a:gdLst/>
              <a:ahLst/>
              <a:cxnLst/>
              <a:rect l="l" t="t" r="r" b="b"/>
              <a:pathLst>
                <a:path w="141" h="53" extrusionOk="0">
                  <a:moveTo>
                    <a:pt x="129" y="0"/>
                  </a:moveTo>
                  <a:cubicBezTo>
                    <a:pt x="81" y="0"/>
                    <a:pt x="57" y="0"/>
                    <a:pt x="9" y="24"/>
                  </a:cubicBezTo>
                  <a:cubicBezTo>
                    <a:pt x="1" y="41"/>
                    <a:pt x="5" y="52"/>
                    <a:pt x="12" y="52"/>
                  </a:cubicBezTo>
                  <a:cubicBezTo>
                    <a:pt x="15" y="52"/>
                    <a:pt x="18" y="51"/>
                    <a:pt x="21" y="48"/>
                  </a:cubicBezTo>
                  <a:cubicBezTo>
                    <a:pt x="57" y="12"/>
                    <a:pt x="81" y="12"/>
                    <a:pt x="129" y="12"/>
                  </a:cubicBezTo>
                  <a:cubicBezTo>
                    <a:pt x="140" y="12"/>
                    <a:pt x="140" y="0"/>
                    <a:pt x="12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15446;p52">
              <a:extLst>
                <a:ext uri="{FF2B5EF4-FFF2-40B4-BE49-F238E27FC236}">
                  <a16:creationId xmlns:a16="http://schemas.microsoft.com/office/drawing/2014/main" id="{0A12B6A2-A48E-4EE9-BF55-B0A19C023AEC}"/>
                </a:ext>
              </a:extLst>
            </p:cNvPr>
            <p:cNvSpPr/>
            <p:nvPr/>
          </p:nvSpPr>
          <p:spPr>
            <a:xfrm>
              <a:off x="3742725" y="2062350"/>
              <a:ext cx="6275" cy="5900"/>
            </a:xfrm>
            <a:custGeom>
              <a:avLst/>
              <a:gdLst/>
              <a:ahLst/>
              <a:cxnLst/>
              <a:rect l="l" t="t" r="r" b="b"/>
              <a:pathLst>
                <a:path w="251" h="236" extrusionOk="0">
                  <a:moveTo>
                    <a:pt x="72" y="93"/>
                  </a:moveTo>
                  <a:cubicBezTo>
                    <a:pt x="67" y="103"/>
                    <a:pt x="64" y="113"/>
                    <a:pt x="62" y="122"/>
                  </a:cubicBezTo>
                  <a:lnTo>
                    <a:pt x="62" y="122"/>
                  </a:lnTo>
                  <a:cubicBezTo>
                    <a:pt x="61" y="120"/>
                    <a:pt x="61" y="119"/>
                    <a:pt x="60" y="117"/>
                  </a:cubicBezTo>
                  <a:cubicBezTo>
                    <a:pt x="60" y="117"/>
                    <a:pt x="60" y="93"/>
                    <a:pt x="72" y="93"/>
                  </a:cubicBezTo>
                  <a:close/>
                  <a:moveTo>
                    <a:pt x="60" y="141"/>
                  </a:moveTo>
                  <a:cubicBezTo>
                    <a:pt x="60" y="142"/>
                    <a:pt x="60" y="144"/>
                    <a:pt x="60" y="145"/>
                  </a:cubicBezTo>
                  <a:lnTo>
                    <a:pt x="60" y="145"/>
                  </a:lnTo>
                  <a:cubicBezTo>
                    <a:pt x="60" y="148"/>
                    <a:pt x="60" y="151"/>
                    <a:pt x="60" y="153"/>
                  </a:cubicBezTo>
                  <a:lnTo>
                    <a:pt x="60" y="141"/>
                  </a:lnTo>
                  <a:close/>
                  <a:moveTo>
                    <a:pt x="72" y="187"/>
                  </a:moveTo>
                  <a:lnTo>
                    <a:pt x="72" y="187"/>
                  </a:lnTo>
                  <a:cubicBezTo>
                    <a:pt x="72" y="188"/>
                    <a:pt x="73" y="190"/>
                    <a:pt x="74" y="191"/>
                  </a:cubicBezTo>
                  <a:lnTo>
                    <a:pt x="74" y="191"/>
                  </a:lnTo>
                  <a:cubicBezTo>
                    <a:pt x="73" y="190"/>
                    <a:pt x="72" y="189"/>
                    <a:pt x="72" y="189"/>
                  </a:cubicBezTo>
                  <a:cubicBezTo>
                    <a:pt x="72" y="188"/>
                    <a:pt x="72" y="187"/>
                    <a:pt x="72" y="187"/>
                  </a:cubicBezTo>
                  <a:close/>
                  <a:moveTo>
                    <a:pt x="121" y="0"/>
                  </a:moveTo>
                  <a:cubicBezTo>
                    <a:pt x="99" y="0"/>
                    <a:pt x="78" y="7"/>
                    <a:pt x="60" y="22"/>
                  </a:cubicBezTo>
                  <a:cubicBezTo>
                    <a:pt x="12" y="69"/>
                    <a:pt x="0" y="177"/>
                    <a:pt x="72" y="200"/>
                  </a:cubicBezTo>
                  <a:cubicBezTo>
                    <a:pt x="88" y="211"/>
                    <a:pt x="97" y="217"/>
                    <a:pt x="98" y="217"/>
                  </a:cubicBezTo>
                  <a:cubicBezTo>
                    <a:pt x="99" y="217"/>
                    <a:pt x="99" y="217"/>
                    <a:pt x="98" y="216"/>
                  </a:cubicBezTo>
                  <a:lnTo>
                    <a:pt x="98" y="216"/>
                  </a:lnTo>
                  <a:cubicBezTo>
                    <a:pt x="115" y="228"/>
                    <a:pt x="137" y="235"/>
                    <a:pt x="158" y="235"/>
                  </a:cubicBezTo>
                  <a:cubicBezTo>
                    <a:pt x="189" y="235"/>
                    <a:pt x="220" y="221"/>
                    <a:pt x="238" y="189"/>
                  </a:cubicBezTo>
                  <a:cubicBezTo>
                    <a:pt x="250" y="141"/>
                    <a:pt x="250" y="117"/>
                    <a:pt x="238" y="81"/>
                  </a:cubicBezTo>
                  <a:cubicBezTo>
                    <a:pt x="214" y="32"/>
                    <a:pt x="167" y="0"/>
                    <a:pt x="12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15447;p52">
              <a:extLst>
                <a:ext uri="{FF2B5EF4-FFF2-40B4-BE49-F238E27FC236}">
                  <a16:creationId xmlns:a16="http://schemas.microsoft.com/office/drawing/2014/main" id="{CD1FFA1E-FBE6-4264-9F49-E35877A3C524}"/>
                </a:ext>
              </a:extLst>
            </p:cNvPr>
            <p:cNvSpPr/>
            <p:nvPr/>
          </p:nvSpPr>
          <p:spPr>
            <a:xfrm>
              <a:off x="3806725" y="1994950"/>
              <a:ext cx="11600" cy="3675"/>
            </a:xfrm>
            <a:custGeom>
              <a:avLst/>
              <a:gdLst/>
              <a:ahLst/>
              <a:cxnLst/>
              <a:rect l="l" t="t" r="r" b="b"/>
              <a:pathLst>
                <a:path w="464" h="147" extrusionOk="0">
                  <a:moveTo>
                    <a:pt x="387" y="1"/>
                  </a:moveTo>
                  <a:cubicBezTo>
                    <a:pt x="381" y="1"/>
                    <a:pt x="375" y="2"/>
                    <a:pt x="369" y="3"/>
                  </a:cubicBezTo>
                  <a:cubicBezTo>
                    <a:pt x="250" y="3"/>
                    <a:pt x="143" y="27"/>
                    <a:pt x="48" y="63"/>
                  </a:cubicBezTo>
                  <a:cubicBezTo>
                    <a:pt x="0" y="75"/>
                    <a:pt x="0" y="134"/>
                    <a:pt x="48" y="134"/>
                  </a:cubicBezTo>
                  <a:cubicBezTo>
                    <a:pt x="92" y="143"/>
                    <a:pt x="132" y="145"/>
                    <a:pt x="172" y="145"/>
                  </a:cubicBezTo>
                  <a:cubicBezTo>
                    <a:pt x="215" y="145"/>
                    <a:pt x="256" y="143"/>
                    <a:pt x="298" y="143"/>
                  </a:cubicBezTo>
                  <a:cubicBezTo>
                    <a:pt x="321" y="143"/>
                    <a:pt x="345" y="143"/>
                    <a:pt x="369" y="146"/>
                  </a:cubicBezTo>
                  <a:cubicBezTo>
                    <a:pt x="458" y="146"/>
                    <a:pt x="464" y="1"/>
                    <a:pt x="3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15448;p52">
              <a:extLst>
                <a:ext uri="{FF2B5EF4-FFF2-40B4-BE49-F238E27FC236}">
                  <a16:creationId xmlns:a16="http://schemas.microsoft.com/office/drawing/2014/main" id="{8E7FA0D3-1B08-4413-B2BA-90AA7A470BE9}"/>
                </a:ext>
              </a:extLst>
            </p:cNvPr>
            <p:cNvSpPr/>
            <p:nvPr/>
          </p:nvSpPr>
          <p:spPr>
            <a:xfrm>
              <a:off x="3872500" y="1977100"/>
              <a:ext cx="23050" cy="6900"/>
            </a:xfrm>
            <a:custGeom>
              <a:avLst/>
              <a:gdLst/>
              <a:ahLst/>
              <a:cxnLst/>
              <a:rect l="l" t="t" r="r" b="b"/>
              <a:pathLst>
                <a:path w="922" h="276" extrusionOk="0">
                  <a:moveTo>
                    <a:pt x="795" y="1"/>
                  </a:moveTo>
                  <a:cubicBezTo>
                    <a:pt x="789" y="1"/>
                    <a:pt x="782" y="1"/>
                    <a:pt x="774" y="3"/>
                  </a:cubicBezTo>
                  <a:cubicBezTo>
                    <a:pt x="536" y="27"/>
                    <a:pt x="274" y="74"/>
                    <a:pt x="48" y="181"/>
                  </a:cubicBezTo>
                  <a:cubicBezTo>
                    <a:pt x="0" y="193"/>
                    <a:pt x="12" y="265"/>
                    <a:pt x="60" y="265"/>
                  </a:cubicBezTo>
                  <a:cubicBezTo>
                    <a:pt x="99" y="273"/>
                    <a:pt x="140" y="276"/>
                    <a:pt x="181" y="276"/>
                  </a:cubicBezTo>
                  <a:cubicBezTo>
                    <a:pt x="388" y="276"/>
                    <a:pt x="611" y="191"/>
                    <a:pt x="810" y="181"/>
                  </a:cubicBezTo>
                  <a:cubicBezTo>
                    <a:pt x="922" y="159"/>
                    <a:pt x="897" y="1"/>
                    <a:pt x="79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15449;p52">
              <a:extLst>
                <a:ext uri="{FF2B5EF4-FFF2-40B4-BE49-F238E27FC236}">
                  <a16:creationId xmlns:a16="http://schemas.microsoft.com/office/drawing/2014/main" id="{9A8C642D-C1A1-4240-9A10-6DE4B510042C}"/>
                </a:ext>
              </a:extLst>
            </p:cNvPr>
            <p:cNvSpPr/>
            <p:nvPr/>
          </p:nvSpPr>
          <p:spPr>
            <a:xfrm>
              <a:off x="3895125" y="1998600"/>
              <a:ext cx="11425" cy="4850"/>
            </a:xfrm>
            <a:custGeom>
              <a:avLst/>
              <a:gdLst/>
              <a:ahLst/>
              <a:cxnLst/>
              <a:rect l="l" t="t" r="r" b="b"/>
              <a:pathLst>
                <a:path w="457" h="194" extrusionOk="0">
                  <a:moveTo>
                    <a:pt x="203" y="0"/>
                  </a:moveTo>
                  <a:cubicBezTo>
                    <a:pt x="143" y="0"/>
                    <a:pt x="84" y="12"/>
                    <a:pt x="36" y="24"/>
                  </a:cubicBezTo>
                  <a:cubicBezTo>
                    <a:pt x="0" y="48"/>
                    <a:pt x="0" y="83"/>
                    <a:pt x="36" y="107"/>
                  </a:cubicBezTo>
                  <a:cubicBezTo>
                    <a:pt x="72" y="119"/>
                    <a:pt x="143" y="143"/>
                    <a:pt x="179" y="167"/>
                  </a:cubicBezTo>
                  <a:cubicBezTo>
                    <a:pt x="226" y="179"/>
                    <a:pt x="274" y="179"/>
                    <a:pt x="310" y="191"/>
                  </a:cubicBezTo>
                  <a:cubicBezTo>
                    <a:pt x="318" y="192"/>
                    <a:pt x="326" y="193"/>
                    <a:pt x="333" y="193"/>
                  </a:cubicBezTo>
                  <a:cubicBezTo>
                    <a:pt x="423" y="193"/>
                    <a:pt x="456" y="70"/>
                    <a:pt x="357" y="48"/>
                  </a:cubicBezTo>
                  <a:cubicBezTo>
                    <a:pt x="322" y="24"/>
                    <a:pt x="250" y="12"/>
                    <a:pt x="20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15450;p52">
              <a:extLst>
                <a:ext uri="{FF2B5EF4-FFF2-40B4-BE49-F238E27FC236}">
                  <a16:creationId xmlns:a16="http://schemas.microsoft.com/office/drawing/2014/main" id="{AFAA6ED9-1233-473B-B37E-DDB0ACEC73F3}"/>
                </a:ext>
              </a:extLst>
            </p:cNvPr>
            <p:cNvSpPr/>
            <p:nvPr/>
          </p:nvSpPr>
          <p:spPr>
            <a:xfrm>
              <a:off x="4179375" y="2613250"/>
              <a:ext cx="26525" cy="5675"/>
            </a:xfrm>
            <a:custGeom>
              <a:avLst/>
              <a:gdLst/>
              <a:ahLst/>
              <a:cxnLst/>
              <a:rect l="l" t="t" r="r" b="b"/>
              <a:pathLst>
                <a:path w="1061" h="227" extrusionOk="0">
                  <a:moveTo>
                    <a:pt x="344" y="0"/>
                  </a:moveTo>
                  <a:cubicBezTo>
                    <a:pt x="240" y="0"/>
                    <a:pt x="139" y="14"/>
                    <a:pt x="48" y="48"/>
                  </a:cubicBezTo>
                  <a:cubicBezTo>
                    <a:pt x="1" y="60"/>
                    <a:pt x="1" y="120"/>
                    <a:pt x="48" y="155"/>
                  </a:cubicBezTo>
                  <a:cubicBezTo>
                    <a:pt x="191" y="203"/>
                    <a:pt x="349" y="209"/>
                    <a:pt x="508" y="209"/>
                  </a:cubicBezTo>
                  <a:cubicBezTo>
                    <a:pt x="561" y="209"/>
                    <a:pt x="614" y="208"/>
                    <a:pt x="667" y="208"/>
                  </a:cubicBezTo>
                  <a:cubicBezTo>
                    <a:pt x="773" y="208"/>
                    <a:pt x="878" y="211"/>
                    <a:pt x="977" y="227"/>
                  </a:cubicBezTo>
                  <a:cubicBezTo>
                    <a:pt x="1037" y="227"/>
                    <a:pt x="1060" y="131"/>
                    <a:pt x="1001" y="120"/>
                  </a:cubicBezTo>
                  <a:cubicBezTo>
                    <a:pt x="806" y="63"/>
                    <a:pt x="567" y="0"/>
                    <a:pt x="34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15451;p52">
              <a:extLst>
                <a:ext uri="{FF2B5EF4-FFF2-40B4-BE49-F238E27FC236}">
                  <a16:creationId xmlns:a16="http://schemas.microsoft.com/office/drawing/2014/main" id="{AE0C6A62-9AEC-4629-80A7-C02CFE5397FD}"/>
                </a:ext>
              </a:extLst>
            </p:cNvPr>
            <p:cNvSpPr/>
            <p:nvPr/>
          </p:nvSpPr>
          <p:spPr>
            <a:xfrm>
              <a:off x="4165975" y="2578550"/>
              <a:ext cx="12025" cy="8125"/>
            </a:xfrm>
            <a:custGeom>
              <a:avLst/>
              <a:gdLst/>
              <a:ahLst/>
              <a:cxnLst/>
              <a:rect l="l" t="t" r="r" b="b"/>
              <a:pathLst>
                <a:path w="481" h="325" extrusionOk="0">
                  <a:moveTo>
                    <a:pt x="298" y="0"/>
                  </a:moveTo>
                  <a:cubicBezTo>
                    <a:pt x="260" y="0"/>
                    <a:pt x="218" y="19"/>
                    <a:pt x="179" y="67"/>
                  </a:cubicBezTo>
                  <a:cubicBezTo>
                    <a:pt x="156" y="91"/>
                    <a:pt x="120" y="126"/>
                    <a:pt x="108" y="150"/>
                  </a:cubicBezTo>
                  <a:cubicBezTo>
                    <a:pt x="96" y="186"/>
                    <a:pt x="84" y="198"/>
                    <a:pt x="49" y="210"/>
                  </a:cubicBezTo>
                  <a:cubicBezTo>
                    <a:pt x="1" y="234"/>
                    <a:pt x="25" y="305"/>
                    <a:pt x="60" y="317"/>
                  </a:cubicBezTo>
                  <a:cubicBezTo>
                    <a:pt x="82" y="322"/>
                    <a:pt x="104" y="324"/>
                    <a:pt x="126" y="324"/>
                  </a:cubicBezTo>
                  <a:cubicBezTo>
                    <a:pt x="210" y="324"/>
                    <a:pt x="292" y="288"/>
                    <a:pt x="358" y="222"/>
                  </a:cubicBezTo>
                  <a:cubicBezTo>
                    <a:pt x="480" y="143"/>
                    <a:pt x="404" y="0"/>
                    <a:pt x="29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15452;p52">
              <a:extLst>
                <a:ext uri="{FF2B5EF4-FFF2-40B4-BE49-F238E27FC236}">
                  <a16:creationId xmlns:a16="http://schemas.microsoft.com/office/drawing/2014/main" id="{1BCFAE5B-E044-44FD-A490-286B2190FA48}"/>
                </a:ext>
              </a:extLst>
            </p:cNvPr>
            <p:cNvSpPr/>
            <p:nvPr/>
          </p:nvSpPr>
          <p:spPr>
            <a:xfrm>
              <a:off x="4470475" y="2623700"/>
              <a:ext cx="16550" cy="7125"/>
            </a:xfrm>
            <a:custGeom>
              <a:avLst/>
              <a:gdLst/>
              <a:ahLst/>
              <a:cxnLst/>
              <a:rect l="l" t="t" r="r" b="b"/>
              <a:pathLst>
                <a:path w="662" h="285" extrusionOk="0">
                  <a:moveTo>
                    <a:pt x="493" y="0"/>
                  </a:moveTo>
                  <a:cubicBezTo>
                    <a:pt x="477" y="0"/>
                    <a:pt x="460" y="4"/>
                    <a:pt x="442" y="11"/>
                  </a:cubicBezTo>
                  <a:cubicBezTo>
                    <a:pt x="382" y="47"/>
                    <a:pt x="311" y="59"/>
                    <a:pt x="239" y="71"/>
                  </a:cubicBezTo>
                  <a:cubicBezTo>
                    <a:pt x="180" y="94"/>
                    <a:pt x="120" y="106"/>
                    <a:pt x="49" y="130"/>
                  </a:cubicBezTo>
                  <a:cubicBezTo>
                    <a:pt x="1" y="154"/>
                    <a:pt x="1" y="225"/>
                    <a:pt x="49" y="237"/>
                  </a:cubicBezTo>
                  <a:cubicBezTo>
                    <a:pt x="120" y="249"/>
                    <a:pt x="203" y="285"/>
                    <a:pt x="275" y="285"/>
                  </a:cubicBezTo>
                  <a:cubicBezTo>
                    <a:pt x="370" y="285"/>
                    <a:pt x="453" y="249"/>
                    <a:pt x="537" y="202"/>
                  </a:cubicBezTo>
                  <a:cubicBezTo>
                    <a:pt x="662" y="160"/>
                    <a:pt x="605" y="0"/>
                    <a:pt x="49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15453;p52">
              <a:extLst>
                <a:ext uri="{FF2B5EF4-FFF2-40B4-BE49-F238E27FC236}">
                  <a16:creationId xmlns:a16="http://schemas.microsoft.com/office/drawing/2014/main" id="{BB791C58-2731-4111-B55D-D5D3748F5D7E}"/>
                </a:ext>
              </a:extLst>
            </p:cNvPr>
            <p:cNvSpPr/>
            <p:nvPr/>
          </p:nvSpPr>
          <p:spPr>
            <a:xfrm>
              <a:off x="4424650" y="2496575"/>
              <a:ext cx="2400" cy="1800"/>
            </a:xfrm>
            <a:custGeom>
              <a:avLst/>
              <a:gdLst/>
              <a:ahLst/>
              <a:cxnLst/>
              <a:rect l="l" t="t" r="r" b="b"/>
              <a:pathLst>
                <a:path w="96" h="72" extrusionOk="0">
                  <a:moveTo>
                    <a:pt x="48" y="0"/>
                  </a:moveTo>
                  <a:cubicBezTo>
                    <a:pt x="0" y="12"/>
                    <a:pt x="0" y="72"/>
                    <a:pt x="48" y="72"/>
                  </a:cubicBezTo>
                  <a:cubicBezTo>
                    <a:pt x="96" y="72"/>
                    <a:pt x="96" y="0"/>
                    <a:pt x="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15454;p52">
              <a:extLst>
                <a:ext uri="{FF2B5EF4-FFF2-40B4-BE49-F238E27FC236}">
                  <a16:creationId xmlns:a16="http://schemas.microsoft.com/office/drawing/2014/main" id="{F4F3E0FD-D6A1-43D2-BCDA-8F97EF646C52}"/>
                </a:ext>
              </a:extLst>
            </p:cNvPr>
            <p:cNvSpPr/>
            <p:nvPr/>
          </p:nvSpPr>
          <p:spPr>
            <a:xfrm>
              <a:off x="4320775" y="2316975"/>
              <a:ext cx="15800" cy="7550"/>
            </a:xfrm>
            <a:custGeom>
              <a:avLst/>
              <a:gdLst/>
              <a:ahLst/>
              <a:cxnLst/>
              <a:rect l="l" t="t" r="r" b="b"/>
              <a:pathLst>
                <a:path w="632" h="302" extrusionOk="0">
                  <a:moveTo>
                    <a:pt x="548" y="1"/>
                  </a:moveTo>
                  <a:cubicBezTo>
                    <a:pt x="527" y="1"/>
                    <a:pt x="504" y="13"/>
                    <a:pt x="488" y="40"/>
                  </a:cubicBezTo>
                  <a:cubicBezTo>
                    <a:pt x="420" y="158"/>
                    <a:pt x="263" y="187"/>
                    <a:pt x="130" y="187"/>
                  </a:cubicBezTo>
                  <a:cubicBezTo>
                    <a:pt x="101" y="187"/>
                    <a:pt x="73" y="185"/>
                    <a:pt x="48" y="183"/>
                  </a:cubicBezTo>
                  <a:cubicBezTo>
                    <a:pt x="12" y="183"/>
                    <a:pt x="0" y="231"/>
                    <a:pt x="36" y="243"/>
                  </a:cubicBezTo>
                  <a:cubicBezTo>
                    <a:pt x="109" y="284"/>
                    <a:pt x="177" y="302"/>
                    <a:pt x="258" y="302"/>
                  </a:cubicBezTo>
                  <a:cubicBezTo>
                    <a:pt x="295" y="302"/>
                    <a:pt x="336" y="298"/>
                    <a:pt x="381" y="291"/>
                  </a:cubicBezTo>
                  <a:cubicBezTo>
                    <a:pt x="476" y="255"/>
                    <a:pt x="560" y="195"/>
                    <a:pt x="607" y="112"/>
                  </a:cubicBezTo>
                  <a:cubicBezTo>
                    <a:pt x="631" y="48"/>
                    <a:pt x="591" y="1"/>
                    <a:pt x="5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15455;p52">
              <a:extLst>
                <a:ext uri="{FF2B5EF4-FFF2-40B4-BE49-F238E27FC236}">
                  <a16:creationId xmlns:a16="http://schemas.microsoft.com/office/drawing/2014/main" id="{5D72B377-630C-4505-8E63-63C736801DEB}"/>
                </a:ext>
              </a:extLst>
            </p:cNvPr>
            <p:cNvSpPr/>
            <p:nvPr/>
          </p:nvSpPr>
          <p:spPr>
            <a:xfrm>
              <a:off x="4063900" y="2105150"/>
              <a:ext cx="4750" cy="675"/>
            </a:xfrm>
            <a:custGeom>
              <a:avLst/>
              <a:gdLst/>
              <a:ahLst/>
              <a:cxnLst/>
              <a:rect l="l" t="t" r="r" b="b"/>
              <a:pathLst>
                <a:path w="190" h="27" extrusionOk="0">
                  <a:moveTo>
                    <a:pt x="12" y="1"/>
                  </a:moveTo>
                  <a:cubicBezTo>
                    <a:pt x="0" y="1"/>
                    <a:pt x="0" y="24"/>
                    <a:pt x="12" y="24"/>
                  </a:cubicBezTo>
                  <a:lnTo>
                    <a:pt x="155" y="24"/>
                  </a:lnTo>
                  <a:cubicBezTo>
                    <a:pt x="160" y="26"/>
                    <a:pt x="164" y="27"/>
                    <a:pt x="168" y="27"/>
                  </a:cubicBezTo>
                  <a:cubicBezTo>
                    <a:pt x="190" y="27"/>
                    <a:pt x="185" y="1"/>
                    <a:pt x="15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15456;p52">
              <a:extLst>
                <a:ext uri="{FF2B5EF4-FFF2-40B4-BE49-F238E27FC236}">
                  <a16:creationId xmlns:a16="http://schemas.microsoft.com/office/drawing/2014/main" id="{30233515-40FD-47B9-9EAF-F44D865310FD}"/>
                </a:ext>
              </a:extLst>
            </p:cNvPr>
            <p:cNvSpPr/>
            <p:nvPr/>
          </p:nvSpPr>
          <p:spPr>
            <a:xfrm>
              <a:off x="4109850" y="2027425"/>
              <a:ext cx="14725" cy="6975"/>
            </a:xfrm>
            <a:custGeom>
              <a:avLst/>
              <a:gdLst/>
              <a:ahLst/>
              <a:cxnLst/>
              <a:rect l="l" t="t" r="r" b="b"/>
              <a:pathLst>
                <a:path w="589" h="279" extrusionOk="0">
                  <a:moveTo>
                    <a:pt x="532" y="0"/>
                  </a:moveTo>
                  <a:cubicBezTo>
                    <a:pt x="528" y="0"/>
                    <a:pt x="524" y="1"/>
                    <a:pt x="519" y="2"/>
                  </a:cubicBezTo>
                  <a:cubicBezTo>
                    <a:pt x="365" y="85"/>
                    <a:pt x="186" y="145"/>
                    <a:pt x="31" y="228"/>
                  </a:cubicBezTo>
                  <a:cubicBezTo>
                    <a:pt x="0" y="249"/>
                    <a:pt x="14" y="278"/>
                    <a:pt x="34" y="278"/>
                  </a:cubicBezTo>
                  <a:cubicBezTo>
                    <a:pt x="37" y="278"/>
                    <a:pt x="40" y="277"/>
                    <a:pt x="43" y="276"/>
                  </a:cubicBezTo>
                  <a:cubicBezTo>
                    <a:pt x="222" y="216"/>
                    <a:pt x="389" y="145"/>
                    <a:pt x="567" y="73"/>
                  </a:cubicBezTo>
                  <a:cubicBezTo>
                    <a:pt x="589" y="52"/>
                    <a:pt x="571" y="0"/>
                    <a:pt x="53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15457;p52">
              <a:extLst>
                <a:ext uri="{FF2B5EF4-FFF2-40B4-BE49-F238E27FC236}">
                  <a16:creationId xmlns:a16="http://schemas.microsoft.com/office/drawing/2014/main" id="{49AFE61B-CBE6-48DA-86F0-2CC3C5A157D7}"/>
                </a:ext>
              </a:extLst>
            </p:cNvPr>
            <p:cNvSpPr/>
            <p:nvPr/>
          </p:nvSpPr>
          <p:spPr>
            <a:xfrm>
              <a:off x="3919575" y="2238550"/>
              <a:ext cx="8500" cy="8425"/>
            </a:xfrm>
            <a:custGeom>
              <a:avLst/>
              <a:gdLst/>
              <a:ahLst/>
              <a:cxnLst/>
              <a:rect l="l" t="t" r="r" b="b"/>
              <a:pathLst>
                <a:path w="340" h="337" extrusionOk="0">
                  <a:moveTo>
                    <a:pt x="195" y="0"/>
                  </a:moveTo>
                  <a:cubicBezTo>
                    <a:pt x="140" y="0"/>
                    <a:pt x="88" y="33"/>
                    <a:pt x="82" y="105"/>
                  </a:cubicBezTo>
                  <a:lnTo>
                    <a:pt x="82" y="105"/>
                  </a:lnTo>
                  <a:cubicBezTo>
                    <a:pt x="82" y="105"/>
                    <a:pt x="82" y="106"/>
                    <a:pt x="82" y="106"/>
                  </a:cubicBezTo>
                  <a:cubicBezTo>
                    <a:pt x="70" y="118"/>
                    <a:pt x="70" y="129"/>
                    <a:pt x="58" y="153"/>
                  </a:cubicBezTo>
                  <a:lnTo>
                    <a:pt x="10" y="237"/>
                  </a:lnTo>
                  <a:cubicBezTo>
                    <a:pt x="0" y="278"/>
                    <a:pt x="16" y="337"/>
                    <a:pt x="59" y="337"/>
                  </a:cubicBezTo>
                  <a:cubicBezTo>
                    <a:pt x="66" y="337"/>
                    <a:pt x="74" y="335"/>
                    <a:pt x="82" y="332"/>
                  </a:cubicBezTo>
                  <a:cubicBezTo>
                    <a:pt x="129" y="320"/>
                    <a:pt x="189" y="320"/>
                    <a:pt x="237" y="284"/>
                  </a:cubicBezTo>
                  <a:cubicBezTo>
                    <a:pt x="272" y="260"/>
                    <a:pt x="320" y="213"/>
                    <a:pt x="320" y="153"/>
                  </a:cubicBezTo>
                  <a:cubicBezTo>
                    <a:pt x="340" y="55"/>
                    <a:pt x="266" y="0"/>
                    <a:pt x="19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15458;p52">
              <a:extLst>
                <a:ext uri="{FF2B5EF4-FFF2-40B4-BE49-F238E27FC236}">
                  <a16:creationId xmlns:a16="http://schemas.microsoft.com/office/drawing/2014/main" id="{6E6F0C18-7D4D-473F-8C63-6EB4B25DC678}"/>
                </a:ext>
              </a:extLst>
            </p:cNvPr>
            <p:cNvSpPr/>
            <p:nvPr/>
          </p:nvSpPr>
          <p:spPr>
            <a:xfrm>
              <a:off x="3997500" y="2290600"/>
              <a:ext cx="7175" cy="2100"/>
            </a:xfrm>
            <a:custGeom>
              <a:avLst/>
              <a:gdLst/>
              <a:ahLst/>
              <a:cxnLst/>
              <a:rect l="l" t="t" r="r" b="b"/>
              <a:pathLst>
                <a:path w="287" h="84" extrusionOk="0">
                  <a:moveTo>
                    <a:pt x="239" y="0"/>
                  </a:moveTo>
                  <a:cubicBezTo>
                    <a:pt x="168" y="0"/>
                    <a:pt x="96" y="24"/>
                    <a:pt x="37" y="24"/>
                  </a:cubicBezTo>
                  <a:cubicBezTo>
                    <a:pt x="1" y="24"/>
                    <a:pt x="1" y="60"/>
                    <a:pt x="37" y="60"/>
                  </a:cubicBezTo>
                  <a:cubicBezTo>
                    <a:pt x="108" y="60"/>
                    <a:pt x="180" y="83"/>
                    <a:pt x="239" y="83"/>
                  </a:cubicBezTo>
                  <a:cubicBezTo>
                    <a:pt x="287" y="83"/>
                    <a:pt x="287" y="0"/>
                    <a:pt x="23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15459;p52">
              <a:extLst>
                <a:ext uri="{FF2B5EF4-FFF2-40B4-BE49-F238E27FC236}">
                  <a16:creationId xmlns:a16="http://schemas.microsoft.com/office/drawing/2014/main" id="{90321C48-050C-491F-A79E-330FA8BB437B}"/>
                </a:ext>
              </a:extLst>
            </p:cNvPr>
            <p:cNvSpPr/>
            <p:nvPr/>
          </p:nvSpPr>
          <p:spPr>
            <a:xfrm>
              <a:off x="4402925" y="2865725"/>
              <a:ext cx="4475" cy="3525"/>
            </a:xfrm>
            <a:custGeom>
              <a:avLst/>
              <a:gdLst/>
              <a:ahLst/>
              <a:cxnLst/>
              <a:rect l="l" t="t" r="r" b="b"/>
              <a:pathLst>
                <a:path w="179" h="141" extrusionOk="0">
                  <a:moveTo>
                    <a:pt x="125" y="1"/>
                  </a:moveTo>
                  <a:cubicBezTo>
                    <a:pt x="113" y="1"/>
                    <a:pt x="101" y="4"/>
                    <a:pt x="96" y="10"/>
                  </a:cubicBezTo>
                  <a:cubicBezTo>
                    <a:pt x="84" y="34"/>
                    <a:pt x="84" y="34"/>
                    <a:pt x="36" y="57"/>
                  </a:cubicBezTo>
                  <a:cubicBezTo>
                    <a:pt x="0" y="69"/>
                    <a:pt x="0" y="117"/>
                    <a:pt x="36" y="129"/>
                  </a:cubicBezTo>
                  <a:cubicBezTo>
                    <a:pt x="54" y="135"/>
                    <a:pt x="75" y="141"/>
                    <a:pt x="96" y="141"/>
                  </a:cubicBezTo>
                  <a:cubicBezTo>
                    <a:pt x="116" y="141"/>
                    <a:pt x="137" y="135"/>
                    <a:pt x="155" y="117"/>
                  </a:cubicBezTo>
                  <a:cubicBezTo>
                    <a:pt x="179" y="81"/>
                    <a:pt x="167" y="34"/>
                    <a:pt x="155" y="10"/>
                  </a:cubicBezTo>
                  <a:cubicBezTo>
                    <a:pt x="149" y="4"/>
                    <a:pt x="137" y="1"/>
                    <a:pt x="12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15460;p52">
              <a:extLst>
                <a:ext uri="{FF2B5EF4-FFF2-40B4-BE49-F238E27FC236}">
                  <a16:creationId xmlns:a16="http://schemas.microsoft.com/office/drawing/2014/main" id="{3118FA4F-B541-4669-9956-7A7C223CD8A7}"/>
                </a:ext>
              </a:extLst>
            </p:cNvPr>
            <p:cNvSpPr/>
            <p:nvPr/>
          </p:nvSpPr>
          <p:spPr>
            <a:xfrm>
              <a:off x="4486850" y="2865950"/>
              <a:ext cx="14925" cy="4200"/>
            </a:xfrm>
            <a:custGeom>
              <a:avLst/>
              <a:gdLst/>
              <a:ahLst/>
              <a:cxnLst/>
              <a:rect l="l" t="t" r="r" b="b"/>
              <a:pathLst>
                <a:path w="597" h="168" extrusionOk="0">
                  <a:moveTo>
                    <a:pt x="489" y="1"/>
                  </a:moveTo>
                  <a:cubicBezTo>
                    <a:pt x="346" y="1"/>
                    <a:pt x="191" y="1"/>
                    <a:pt x="48" y="25"/>
                  </a:cubicBezTo>
                  <a:cubicBezTo>
                    <a:pt x="1" y="48"/>
                    <a:pt x="1" y="120"/>
                    <a:pt x="48" y="132"/>
                  </a:cubicBezTo>
                  <a:cubicBezTo>
                    <a:pt x="191" y="168"/>
                    <a:pt x="346" y="168"/>
                    <a:pt x="489" y="168"/>
                  </a:cubicBezTo>
                  <a:cubicBezTo>
                    <a:pt x="596" y="156"/>
                    <a:pt x="596" y="1"/>
                    <a:pt x="48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15461;p52">
              <a:extLst>
                <a:ext uri="{FF2B5EF4-FFF2-40B4-BE49-F238E27FC236}">
                  <a16:creationId xmlns:a16="http://schemas.microsoft.com/office/drawing/2014/main" id="{08522179-A0AF-4ACE-828B-4622CB128A4D}"/>
                </a:ext>
              </a:extLst>
            </p:cNvPr>
            <p:cNvSpPr/>
            <p:nvPr/>
          </p:nvSpPr>
          <p:spPr>
            <a:xfrm>
              <a:off x="4271350" y="3001975"/>
              <a:ext cx="10650" cy="7500"/>
            </a:xfrm>
            <a:custGeom>
              <a:avLst/>
              <a:gdLst/>
              <a:ahLst/>
              <a:cxnLst/>
              <a:rect l="l" t="t" r="r" b="b"/>
              <a:pathLst>
                <a:path w="426" h="300" extrusionOk="0">
                  <a:moveTo>
                    <a:pt x="249" y="1"/>
                  </a:moveTo>
                  <a:cubicBezTo>
                    <a:pt x="245" y="1"/>
                    <a:pt x="242" y="1"/>
                    <a:pt x="239" y="1"/>
                  </a:cubicBezTo>
                  <a:cubicBezTo>
                    <a:pt x="176" y="1"/>
                    <a:pt x="113" y="21"/>
                    <a:pt x="75" y="68"/>
                  </a:cubicBezTo>
                  <a:lnTo>
                    <a:pt x="75" y="68"/>
                  </a:lnTo>
                  <a:cubicBezTo>
                    <a:pt x="66" y="74"/>
                    <a:pt x="57" y="78"/>
                    <a:pt x="48" y="96"/>
                  </a:cubicBezTo>
                  <a:cubicBezTo>
                    <a:pt x="1" y="120"/>
                    <a:pt x="1" y="180"/>
                    <a:pt x="48" y="215"/>
                  </a:cubicBezTo>
                  <a:cubicBezTo>
                    <a:pt x="55" y="222"/>
                    <a:pt x="62" y="225"/>
                    <a:pt x="70" y="229"/>
                  </a:cubicBezTo>
                  <a:lnTo>
                    <a:pt x="70" y="229"/>
                  </a:lnTo>
                  <a:cubicBezTo>
                    <a:pt x="106" y="283"/>
                    <a:pt x="172" y="299"/>
                    <a:pt x="239" y="299"/>
                  </a:cubicBezTo>
                  <a:cubicBezTo>
                    <a:pt x="245" y="299"/>
                    <a:pt x="252" y="300"/>
                    <a:pt x="258" y="300"/>
                  </a:cubicBezTo>
                  <a:cubicBezTo>
                    <a:pt x="426" y="300"/>
                    <a:pt x="423" y="1"/>
                    <a:pt x="24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15462;p52">
              <a:extLst>
                <a:ext uri="{FF2B5EF4-FFF2-40B4-BE49-F238E27FC236}">
                  <a16:creationId xmlns:a16="http://schemas.microsoft.com/office/drawing/2014/main" id="{06FA5DB2-31ED-4DA3-A765-53A892CA1923}"/>
                </a:ext>
              </a:extLst>
            </p:cNvPr>
            <p:cNvSpPr/>
            <p:nvPr/>
          </p:nvSpPr>
          <p:spPr>
            <a:xfrm>
              <a:off x="4280275" y="2823100"/>
              <a:ext cx="625" cy="325"/>
            </a:xfrm>
            <a:custGeom>
              <a:avLst/>
              <a:gdLst/>
              <a:ahLst/>
              <a:cxnLst/>
              <a:rect l="l" t="t" r="r" b="b"/>
              <a:pathLst>
                <a:path w="25" h="13" extrusionOk="0">
                  <a:moveTo>
                    <a:pt x="13" y="0"/>
                  </a:moveTo>
                  <a:cubicBezTo>
                    <a:pt x="1" y="0"/>
                    <a:pt x="1" y="12"/>
                    <a:pt x="13" y="12"/>
                  </a:cubicBezTo>
                  <a:cubicBezTo>
                    <a:pt x="25" y="12"/>
                    <a:pt x="25" y="0"/>
                    <a:pt x="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15463;p52">
              <a:extLst>
                <a:ext uri="{FF2B5EF4-FFF2-40B4-BE49-F238E27FC236}">
                  <a16:creationId xmlns:a16="http://schemas.microsoft.com/office/drawing/2014/main" id="{935AD527-7B54-44E1-AACD-8DF1C7E9EE5F}"/>
                </a:ext>
              </a:extLst>
            </p:cNvPr>
            <p:cNvSpPr/>
            <p:nvPr/>
          </p:nvSpPr>
          <p:spPr>
            <a:xfrm>
              <a:off x="4078175" y="2634975"/>
              <a:ext cx="11325" cy="7500"/>
            </a:xfrm>
            <a:custGeom>
              <a:avLst/>
              <a:gdLst/>
              <a:ahLst/>
              <a:cxnLst/>
              <a:rect l="l" t="t" r="r" b="b"/>
              <a:pathLst>
                <a:path w="453" h="300" extrusionOk="0">
                  <a:moveTo>
                    <a:pt x="298" y="1"/>
                  </a:moveTo>
                  <a:cubicBezTo>
                    <a:pt x="239" y="13"/>
                    <a:pt x="191" y="13"/>
                    <a:pt x="143" y="36"/>
                  </a:cubicBezTo>
                  <a:lnTo>
                    <a:pt x="48" y="84"/>
                  </a:lnTo>
                  <a:cubicBezTo>
                    <a:pt x="1" y="120"/>
                    <a:pt x="1" y="179"/>
                    <a:pt x="48" y="203"/>
                  </a:cubicBezTo>
                  <a:lnTo>
                    <a:pt x="143" y="251"/>
                  </a:lnTo>
                  <a:cubicBezTo>
                    <a:pt x="203" y="274"/>
                    <a:pt x="227" y="298"/>
                    <a:pt x="298" y="298"/>
                  </a:cubicBezTo>
                  <a:cubicBezTo>
                    <a:pt x="304" y="299"/>
                    <a:pt x="309" y="299"/>
                    <a:pt x="314" y="299"/>
                  </a:cubicBezTo>
                  <a:cubicBezTo>
                    <a:pt x="400" y="299"/>
                    <a:pt x="453" y="211"/>
                    <a:pt x="453" y="143"/>
                  </a:cubicBezTo>
                  <a:cubicBezTo>
                    <a:pt x="453" y="84"/>
                    <a:pt x="393" y="1"/>
                    <a:pt x="29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15464;p52">
              <a:extLst>
                <a:ext uri="{FF2B5EF4-FFF2-40B4-BE49-F238E27FC236}">
                  <a16:creationId xmlns:a16="http://schemas.microsoft.com/office/drawing/2014/main" id="{A7BA96E1-2F59-4BA3-BD3E-850E35E147B3}"/>
                </a:ext>
              </a:extLst>
            </p:cNvPr>
            <p:cNvSpPr/>
            <p:nvPr/>
          </p:nvSpPr>
          <p:spPr>
            <a:xfrm>
              <a:off x="4098125" y="2375425"/>
              <a:ext cx="625" cy="625"/>
            </a:xfrm>
            <a:custGeom>
              <a:avLst/>
              <a:gdLst/>
              <a:ahLst/>
              <a:cxnLst/>
              <a:rect l="l" t="t" r="r" b="b"/>
              <a:pathLst>
                <a:path w="25" h="25" extrusionOk="0">
                  <a:moveTo>
                    <a:pt x="12" y="0"/>
                  </a:moveTo>
                  <a:cubicBezTo>
                    <a:pt x="0" y="0"/>
                    <a:pt x="0" y="24"/>
                    <a:pt x="12" y="24"/>
                  </a:cubicBezTo>
                  <a:cubicBezTo>
                    <a:pt x="24" y="24"/>
                    <a:pt x="24" y="0"/>
                    <a:pt x="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15465;p52">
              <a:extLst>
                <a:ext uri="{FF2B5EF4-FFF2-40B4-BE49-F238E27FC236}">
                  <a16:creationId xmlns:a16="http://schemas.microsoft.com/office/drawing/2014/main" id="{7F7D60E6-6E57-4723-B5B5-64D2DDB0E05C}"/>
                </a:ext>
              </a:extLst>
            </p:cNvPr>
            <p:cNvSpPr/>
            <p:nvPr/>
          </p:nvSpPr>
          <p:spPr>
            <a:xfrm>
              <a:off x="4110925" y="2323950"/>
              <a:ext cx="13075" cy="6750"/>
            </a:xfrm>
            <a:custGeom>
              <a:avLst/>
              <a:gdLst/>
              <a:ahLst/>
              <a:cxnLst/>
              <a:rect l="l" t="t" r="r" b="b"/>
              <a:pathLst>
                <a:path w="523" h="270" extrusionOk="0">
                  <a:moveTo>
                    <a:pt x="427" y="0"/>
                  </a:moveTo>
                  <a:cubicBezTo>
                    <a:pt x="416" y="0"/>
                    <a:pt x="405" y="4"/>
                    <a:pt x="393" y="12"/>
                  </a:cubicBezTo>
                  <a:cubicBezTo>
                    <a:pt x="274" y="71"/>
                    <a:pt x="179" y="131"/>
                    <a:pt x="48" y="178"/>
                  </a:cubicBezTo>
                  <a:cubicBezTo>
                    <a:pt x="0" y="190"/>
                    <a:pt x="0" y="250"/>
                    <a:pt x="48" y="262"/>
                  </a:cubicBezTo>
                  <a:cubicBezTo>
                    <a:pt x="71" y="267"/>
                    <a:pt x="93" y="269"/>
                    <a:pt x="115" y="269"/>
                  </a:cubicBezTo>
                  <a:cubicBezTo>
                    <a:pt x="239" y="269"/>
                    <a:pt x="341" y="191"/>
                    <a:pt x="453" y="131"/>
                  </a:cubicBezTo>
                  <a:cubicBezTo>
                    <a:pt x="523" y="91"/>
                    <a:pt x="484" y="0"/>
                    <a:pt x="4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15466;p52">
              <a:extLst>
                <a:ext uri="{FF2B5EF4-FFF2-40B4-BE49-F238E27FC236}">
                  <a16:creationId xmlns:a16="http://schemas.microsoft.com/office/drawing/2014/main" id="{1180D041-FB56-4CBF-8634-46FB896C5268}"/>
                </a:ext>
              </a:extLst>
            </p:cNvPr>
            <p:cNvSpPr/>
            <p:nvPr/>
          </p:nvSpPr>
          <p:spPr>
            <a:xfrm>
              <a:off x="4152300" y="2266725"/>
              <a:ext cx="5500" cy="3175"/>
            </a:xfrm>
            <a:custGeom>
              <a:avLst/>
              <a:gdLst/>
              <a:ahLst/>
              <a:cxnLst/>
              <a:rect l="l" t="t" r="r" b="b"/>
              <a:pathLst>
                <a:path w="220" h="127" extrusionOk="0">
                  <a:moveTo>
                    <a:pt x="128" y="0"/>
                  </a:moveTo>
                  <a:cubicBezTo>
                    <a:pt x="122" y="0"/>
                    <a:pt x="115" y="1"/>
                    <a:pt x="107" y="3"/>
                  </a:cubicBezTo>
                  <a:cubicBezTo>
                    <a:pt x="72" y="26"/>
                    <a:pt x="48" y="26"/>
                    <a:pt x="12" y="38"/>
                  </a:cubicBezTo>
                  <a:cubicBezTo>
                    <a:pt x="0" y="50"/>
                    <a:pt x="0" y="86"/>
                    <a:pt x="12" y="98"/>
                  </a:cubicBezTo>
                  <a:cubicBezTo>
                    <a:pt x="36" y="110"/>
                    <a:pt x="72" y="122"/>
                    <a:pt x="107" y="122"/>
                  </a:cubicBezTo>
                  <a:cubicBezTo>
                    <a:pt x="118" y="125"/>
                    <a:pt x="128" y="126"/>
                    <a:pt x="137" y="126"/>
                  </a:cubicBezTo>
                  <a:cubicBezTo>
                    <a:pt x="219" y="126"/>
                    <a:pt x="216" y="0"/>
                    <a:pt x="12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15467;p52">
              <a:extLst>
                <a:ext uri="{FF2B5EF4-FFF2-40B4-BE49-F238E27FC236}">
                  <a16:creationId xmlns:a16="http://schemas.microsoft.com/office/drawing/2014/main" id="{7173F49B-D0FD-431E-AEE3-417CB52D359C}"/>
                </a:ext>
              </a:extLst>
            </p:cNvPr>
            <p:cNvSpPr/>
            <p:nvPr/>
          </p:nvSpPr>
          <p:spPr>
            <a:xfrm>
              <a:off x="4304100" y="2038475"/>
              <a:ext cx="22650" cy="4525"/>
            </a:xfrm>
            <a:custGeom>
              <a:avLst/>
              <a:gdLst/>
              <a:ahLst/>
              <a:cxnLst/>
              <a:rect l="l" t="t" r="r" b="b"/>
              <a:pathLst>
                <a:path w="906" h="181" extrusionOk="0">
                  <a:moveTo>
                    <a:pt x="786" y="1"/>
                  </a:moveTo>
                  <a:cubicBezTo>
                    <a:pt x="548" y="1"/>
                    <a:pt x="298" y="1"/>
                    <a:pt x="60" y="24"/>
                  </a:cubicBezTo>
                  <a:cubicBezTo>
                    <a:pt x="0" y="48"/>
                    <a:pt x="0" y="131"/>
                    <a:pt x="60" y="143"/>
                  </a:cubicBezTo>
                  <a:cubicBezTo>
                    <a:pt x="219" y="175"/>
                    <a:pt x="383" y="180"/>
                    <a:pt x="545" y="180"/>
                  </a:cubicBezTo>
                  <a:cubicBezTo>
                    <a:pt x="626" y="180"/>
                    <a:pt x="707" y="179"/>
                    <a:pt x="786" y="179"/>
                  </a:cubicBezTo>
                  <a:cubicBezTo>
                    <a:pt x="790" y="179"/>
                    <a:pt x="793" y="180"/>
                    <a:pt x="797" y="180"/>
                  </a:cubicBezTo>
                  <a:cubicBezTo>
                    <a:pt x="905" y="180"/>
                    <a:pt x="902" y="1"/>
                    <a:pt x="78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15468;p52">
              <a:extLst>
                <a:ext uri="{FF2B5EF4-FFF2-40B4-BE49-F238E27FC236}">
                  <a16:creationId xmlns:a16="http://schemas.microsoft.com/office/drawing/2014/main" id="{564CDAD2-0756-481B-8E9E-6E4866545329}"/>
                </a:ext>
              </a:extLst>
            </p:cNvPr>
            <p:cNvSpPr/>
            <p:nvPr/>
          </p:nvSpPr>
          <p:spPr>
            <a:xfrm>
              <a:off x="4102875" y="2108425"/>
              <a:ext cx="16100" cy="7475"/>
            </a:xfrm>
            <a:custGeom>
              <a:avLst/>
              <a:gdLst/>
              <a:ahLst/>
              <a:cxnLst/>
              <a:rect l="l" t="t" r="r" b="b"/>
              <a:pathLst>
                <a:path w="644" h="299" extrusionOk="0">
                  <a:moveTo>
                    <a:pt x="96" y="0"/>
                  </a:moveTo>
                  <a:cubicBezTo>
                    <a:pt x="36" y="0"/>
                    <a:pt x="1" y="60"/>
                    <a:pt x="13" y="120"/>
                  </a:cubicBezTo>
                  <a:cubicBezTo>
                    <a:pt x="55" y="289"/>
                    <a:pt x="257" y="298"/>
                    <a:pt x="410" y="298"/>
                  </a:cubicBezTo>
                  <a:cubicBezTo>
                    <a:pt x="430" y="298"/>
                    <a:pt x="448" y="298"/>
                    <a:pt x="465" y="298"/>
                  </a:cubicBezTo>
                  <a:cubicBezTo>
                    <a:pt x="469" y="298"/>
                    <a:pt x="472" y="299"/>
                    <a:pt x="476" y="299"/>
                  </a:cubicBezTo>
                  <a:cubicBezTo>
                    <a:pt x="644" y="299"/>
                    <a:pt x="640" y="24"/>
                    <a:pt x="465" y="24"/>
                  </a:cubicBezTo>
                  <a:cubicBezTo>
                    <a:pt x="346" y="24"/>
                    <a:pt x="227" y="12"/>
                    <a:pt x="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15469;p52">
              <a:extLst>
                <a:ext uri="{FF2B5EF4-FFF2-40B4-BE49-F238E27FC236}">
                  <a16:creationId xmlns:a16="http://schemas.microsoft.com/office/drawing/2014/main" id="{2D47993A-8A0B-4562-808B-3454BD3001AC}"/>
                </a:ext>
              </a:extLst>
            </p:cNvPr>
            <p:cNvSpPr/>
            <p:nvPr/>
          </p:nvSpPr>
          <p:spPr>
            <a:xfrm>
              <a:off x="4396675" y="2494475"/>
              <a:ext cx="8350" cy="5975"/>
            </a:xfrm>
            <a:custGeom>
              <a:avLst/>
              <a:gdLst/>
              <a:ahLst/>
              <a:cxnLst/>
              <a:rect l="l" t="t" r="r" b="b"/>
              <a:pathLst>
                <a:path w="334" h="239" extrusionOk="0">
                  <a:moveTo>
                    <a:pt x="167" y="1"/>
                  </a:moveTo>
                  <a:cubicBezTo>
                    <a:pt x="0" y="1"/>
                    <a:pt x="0" y="239"/>
                    <a:pt x="167" y="239"/>
                  </a:cubicBezTo>
                  <a:cubicBezTo>
                    <a:pt x="334" y="239"/>
                    <a:pt x="334" y="1"/>
                    <a:pt x="1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15470;p52">
              <a:extLst>
                <a:ext uri="{FF2B5EF4-FFF2-40B4-BE49-F238E27FC236}">
                  <a16:creationId xmlns:a16="http://schemas.microsoft.com/office/drawing/2014/main" id="{39064E83-7088-4F0B-BE2A-F547627410B1}"/>
                </a:ext>
              </a:extLst>
            </p:cNvPr>
            <p:cNvSpPr/>
            <p:nvPr/>
          </p:nvSpPr>
          <p:spPr>
            <a:xfrm>
              <a:off x="3745100" y="2567475"/>
              <a:ext cx="14025" cy="6825"/>
            </a:xfrm>
            <a:custGeom>
              <a:avLst/>
              <a:gdLst/>
              <a:ahLst/>
              <a:cxnLst/>
              <a:rect l="l" t="t" r="r" b="b"/>
              <a:pathLst>
                <a:path w="561" h="273" extrusionOk="0">
                  <a:moveTo>
                    <a:pt x="389" y="0"/>
                  </a:moveTo>
                  <a:cubicBezTo>
                    <a:pt x="345" y="0"/>
                    <a:pt x="304" y="13"/>
                    <a:pt x="262" y="34"/>
                  </a:cubicBezTo>
                  <a:cubicBezTo>
                    <a:pt x="191" y="57"/>
                    <a:pt x="0" y="93"/>
                    <a:pt x="24" y="200"/>
                  </a:cubicBezTo>
                  <a:cubicBezTo>
                    <a:pt x="30" y="255"/>
                    <a:pt x="71" y="272"/>
                    <a:pt x="120" y="272"/>
                  </a:cubicBezTo>
                  <a:cubicBezTo>
                    <a:pt x="178" y="272"/>
                    <a:pt x="248" y="249"/>
                    <a:pt x="286" y="236"/>
                  </a:cubicBezTo>
                  <a:cubicBezTo>
                    <a:pt x="334" y="224"/>
                    <a:pt x="393" y="212"/>
                    <a:pt x="441" y="200"/>
                  </a:cubicBezTo>
                  <a:cubicBezTo>
                    <a:pt x="465" y="176"/>
                    <a:pt x="477" y="153"/>
                    <a:pt x="512" y="141"/>
                  </a:cubicBezTo>
                  <a:cubicBezTo>
                    <a:pt x="560" y="105"/>
                    <a:pt x="548" y="34"/>
                    <a:pt x="489" y="22"/>
                  </a:cubicBezTo>
                  <a:cubicBezTo>
                    <a:pt x="454" y="7"/>
                    <a:pt x="421" y="0"/>
                    <a:pt x="38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15471;p52">
              <a:extLst>
                <a:ext uri="{FF2B5EF4-FFF2-40B4-BE49-F238E27FC236}">
                  <a16:creationId xmlns:a16="http://schemas.microsoft.com/office/drawing/2014/main" id="{E1C4FC63-1DA4-426C-AD32-E01371CBCE0B}"/>
                </a:ext>
              </a:extLst>
            </p:cNvPr>
            <p:cNvSpPr/>
            <p:nvPr/>
          </p:nvSpPr>
          <p:spPr>
            <a:xfrm>
              <a:off x="3738850" y="2559650"/>
              <a:ext cx="21650" cy="8675"/>
            </a:xfrm>
            <a:custGeom>
              <a:avLst/>
              <a:gdLst/>
              <a:ahLst/>
              <a:cxnLst/>
              <a:rect l="l" t="t" r="r" b="b"/>
              <a:pathLst>
                <a:path w="866" h="347" extrusionOk="0">
                  <a:moveTo>
                    <a:pt x="806" y="0"/>
                  </a:moveTo>
                  <a:cubicBezTo>
                    <a:pt x="804" y="0"/>
                    <a:pt x="801" y="0"/>
                    <a:pt x="798" y="1"/>
                  </a:cubicBezTo>
                  <a:cubicBezTo>
                    <a:pt x="500" y="49"/>
                    <a:pt x="274" y="132"/>
                    <a:pt x="24" y="299"/>
                  </a:cubicBezTo>
                  <a:cubicBezTo>
                    <a:pt x="0" y="311"/>
                    <a:pt x="24" y="347"/>
                    <a:pt x="36" y="347"/>
                  </a:cubicBezTo>
                  <a:cubicBezTo>
                    <a:pt x="298" y="275"/>
                    <a:pt x="560" y="168"/>
                    <a:pt x="822" y="97"/>
                  </a:cubicBezTo>
                  <a:cubicBezTo>
                    <a:pt x="866" y="64"/>
                    <a:pt x="839" y="0"/>
                    <a:pt x="8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15472;p52">
              <a:extLst>
                <a:ext uri="{FF2B5EF4-FFF2-40B4-BE49-F238E27FC236}">
                  <a16:creationId xmlns:a16="http://schemas.microsoft.com/office/drawing/2014/main" id="{A84332DA-DF52-43B5-9761-F2C0792E37CB}"/>
                </a:ext>
              </a:extLst>
            </p:cNvPr>
            <p:cNvSpPr/>
            <p:nvPr/>
          </p:nvSpPr>
          <p:spPr>
            <a:xfrm>
              <a:off x="3743325" y="2540625"/>
              <a:ext cx="13400" cy="3675"/>
            </a:xfrm>
            <a:custGeom>
              <a:avLst/>
              <a:gdLst/>
              <a:ahLst/>
              <a:cxnLst/>
              <a:rect l="l" t="t" r="r" b="b"/>
              <a:pathLst>
                <a:path w="536" h="147" extrusionOk="0">
                  <a:moveTo>
                    <a:pt x="452" y="0"/>
                  </a:moveTo>
                  <a:cubicBezTo>
                    <a:pt x="298" y="0"/>
                    <a:pt x="167" y="24"/>
                    <a:pt x="36" y="60"/>
                  </a:cubicBezTo>
                  <a:cubicBezTo>
                    <a:pt x="0" y="84"/>
                    <a:pt x="0" y="119"/>
                    <a:pt x="36" y="119"/>
                  </a:cubicBezTo>
                  <a:cubicBezTo>
                    <a:pt x="91" y="140"/>
                    <a:pt x="146" y="147"/>
                    <a:pt x="204" y="147"/>
                  </a:cubicBezTo>
                  <a:cubicBezTo>
                    <a:pt x="282" y="147"/>
                    <a:pt x="363" y="133"/>
                    <a:pt x="452" y="119"/>
                  </a:cubicBezTo>
                  <a:cubicBezTo>
                    <a:pt x="459" y="121"/>
                    <a:pt x="465" y="122"/>
                    <a:pt x="470" y="122"/>
                  </a:cubicBezTo>
                  <a:cubicBezTo>
                    <a:pt x="535" y="122"/>
                    <a:pt x="529" y="0"/>
                    <a:pt x="45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15473;p52">
              <a:extLst>
                <a:ext uri="{FF2B5EF4-FFF2-40B4-BE49-F238E27FC236}">
                  <a16:creationId xmlns:a16="http://schemas.microsoft.com/office/drawing/2014/main" id="{2DEA2C6F-72CA-46A5-8E68-27D49CF9C64F}"/>
                </a:ext>
              </a:extLst>
            </p:cNvPr>
            <p:cNvSpPr/>
            <p:nvPr/>
          </p:nvSpPr>
          <p:spPr>
            <a:xfrm>
              <a:off x="3721000" y="2542975"/>
              <a:ext cx="11525" cy="2725"/>
            </a:xfrm>
            <a:custGeom>
              <a:avLst/>
              <a:gdLst/>
              <a:ahLst/>
              <a:cxnLst/>
              <a:rect l="l" t="t" r="r" b="b"/>
              <a:pathLst>
                <a:path w="461" h="109" extrusionOk="0">
                  <a:moveTo>
                    <a:pt x="415" y="0"/>
                  </a:moveTo>
                  <a:cubicBezTo>
                    <a:pt x="412" y="0"/>
                    <a:pt x="409" y="1"/>
                    <a:pt x="405" y="2"/>
                  </a:cubicBezTo>
                  <a:cubicBezTo>
                    <a:pt x="286" y="25"/>
                    <a:pt x="155" y="25"/>
                    <a:pt x="36" y="61"/>
                  </a:cubicBezTo>
                  <a:cubicBezTo>
                    <a:pt x="0" y="73"/>
                    <a:pt x="0" y="109"/>
                    <a:pt x="36" y="109"/>
                  </a:cubicBezTo>
                  <a:cubicBezTo>
                    <a:pt x="167" y="109"/>
                    <a:pt x="286" y="85"/>
                    <a:pt x="417" y="61"/>
                  </a:cubicBezTo>
                  <a:cubicBezTo>
                    <a:pt x="461" y="61"/>
                    <a:pt x="454" y="0"/>
                    <a:pt x="41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15474;p52">
              <a:extLst>
                <a:ext uri="{FF2B5EF4-FFF2-40B4-BE49-F238E27FC236}">
                  <a16:creationId xmlns:a16="http://schemas.microsoft.com/office/drawing/2014/main" id="{8F450B5C-1310-4E2C-8118-294001F1ED14}"/>
                </a:ext>
              </a:extLst>
            </p:cNvPr>
            <p:cNvSpPr/>
            <p:nvPr/>
          </p:nvSpPr>
          <p:spPr>
            <a:xfrm>
              <a:off x="3733200" y="2520100"/>
              <a:ext cx="10825" cy="4050"/>
            </a:xfrm>
            <a:custGeom>
              <a:avLst/>
              <a:gdLst/>
              <a:ahLst/>
              <a:cxnLst/>
              <a:rect l="l" t="t" r="r" b="b"/>
              <a:pathLst>
                <a:path w="433" h="162" extrusionOk="0">
                  <a:moveTo>
                    <a:pt x="387" y="1"/>
                  </a:moveTo>
                  <a:cubicBezTo>
                    <a:pt x="381" y="1"/>
                    <a:pt x="374" y="4"/>
                    <a:pt x="369" y="12"/>
                  </a:cubicBezTo>
                  <a:cubicBezTo>
                    <a:pt x="262" y="83"/>
                    <a:pt x="155" y="95"/>
                    <a:pt x="36" y="95"/>
                  </a:cubicBezTo>
                  <a:cubicBezTo>
                    <a:pt x="0" y="95"/>
                    <a:pt x="0" y="143"/>
                    <a:pt x="36" y="143"/>
                  </a:cubicBezTo>
                  <a:cubicBezTo>
                    <a:pt x="72" y="156"/>
                    <a:pt x="109" y="162"/>
                    <a:pt x="145" y="162"/>
                  </a:cubicBezTo>
                  <a:cubicBezTo>
                    <a:pt x="238" y="162"/>
                    <a:pt x="328" y="123"/>
                    <a:pt x="405" y="71"/>
                  </a:cubicBezTo>
                  <a:cubicBezTo>
                    <a:pt x="433" y="43"/>
                    <a:pt x="410" y="1"/>
                    <a:pt x="3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15475;p52">
              <a:extLst>
                <a:ext uri="{FF2B5EF4-FFF2-40B4-BE49-F238E27FC236}">
                  <a16:creationId xmlns:a16="http://schemas.microsoft.com/office/drawing/2014/main" id="{FC971497-E863-493C-A044-D57D5115090C}"/>
                </a:ext>
              </a:extLst>
            </p:cNvPr>
            <p:cNvSpPr/>
            <p:nvPr/>
          </p:nvSpPr>
          <p:spPr>
            <a:xfrm>
              <a:off x="3731400" y="2499800"/>
              <a:ext cx="10950" cy="3650"/>
            </a:xfrm>
            <a:custGeom>
              <a:avLst/>
              <a:gdLst/>
              <a:ahLst/>
              <a:cxnLst/>
              <a:rect l="l" t="t" r="r" b="b"/>
              <a:pathLst>
                <a:path w="438" h="146" extrusionOk="0">
                  <a:moveTo>
                    <a:pt x="357" y="1"/>
                  </a:moveTo>
                  <a:cubicBezTo>
                    <a:pt x="353" y="1"/>
                    <a:pt x="350" y="1"/>
                    <a:pt x="346" y="2"/>
                  </a:cubicBezTo>
                  <a:cubicBezTo>
                    <a:pt x="239" y="50"/>
                    <a:pt x="144" y="62"/>
                    <a:pt x="36" y="86"/>
                  </a:cubicBezTo>
                  <a:cubicBezTo>
                    <a:pt x="1" y="109"/>
                    <a:pt x="1" y="133"/>
                    <a:pt x="36" y="133"/>
                  </a:cubicBezTo>
                  <a:cubicBezTo>
                    <a:pt x="65" y="142"/>
                    <a:pt x="93" y="145"/>
                    <a:pt x="122" y="145"/>
                  </a:cubicBezTo>
                  <a:cubicBezTo>
                    <a:pt x="212" y="145"/>
                    <a:pt x="303" y="107"/>
                    <a:pt x="394" y="62"/>
                  </a:cubicBezTo>
                  <a:cubicBezTo>
                    <a:pt x="438" y="62"/>
                    <a:pt x="400" y="1"/>
                    <a:pt x="35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15476;p52">
              <a:extLst>
                <a:ext uri="{FF2B5EF4-FFF2-40B4-BE49-F238E27FC236}">
                  <a16:creationId xmlns:a16="http://schemas.microsoft.com/office/drawing/2014/main" id="{FB2241A7-107A-48A1-A3BC-E25A019DB252}"/>
                </a:ext>
              </a:extLst>
            </p:cNvPr>
            <p:cNvSpPr/>
            <p:nvPr/>
          </p:nvSpPr>
          <p:spPr>
            <a:xfrm>
              <a:off x="3710275" y="2490025"/>
              <a:ext cx="22600" cy="5900"/>
            </a:xfrm>
            <a:custGeom>
              <a:avLst/>
              <a:gdLst/>
              <a:ahLst/>
              <a:cxnLst/>
              <a:rect l="l" t="t" r="r" b="b"/>
              <a:pathLst>
                <a:path w="904" h="236" extrusionOk="0">
                  <a:moveTo>
                    <a:pt x="834" y="0"/>
                  </a:moveTo>
                  <a:cubicBezTo>
                    <a:pt x="691" y="24"/>
                    <a:pt x="548" y="36"/>
                    <a:pt x="417" y="60"/>
                  </a:cubicBezTo>
                  <a:cubicBezTo>
                    <a:pt x="286" y="84"/>
                    <a:pt x="119" y="84"/>
                    <a:pt x="12" y="155"/>
                  </a:cubicBezTo>
                  <a:cubicBezTo>
                    <a:pt x="0" y="167"/>
                    <a:pt x="0" y="203"/>
                    <a:pt x="12" y="203"/>
                  </a:cubicBezTo>
                  <a:cubicBezTo>
                    <a:pt x="56" y="227"/>
                    <a:pt x="103" y="235"/>
                    <a:pt x="152" y="235"/>
                  </a:cubicBezTo>
                  <a:cubicBezTo>
                    <a:pt x="223" y="235"/>
                    <a:pt x="299" y="217"/>
                    <a:pt x="370" y="203"/>
                  </a:cubicBezTo>
                  <a:cubicBezTo>
                    <a:pt x="536" y="167"/>
                    <a:pt x="691" y="107"/>
                    <a:pt x="846" y="84"/>
                  </a:cubicBezTo>
                  <a:cubicBezTo>
                    <a:pt x="849" y="84"/>
                    <a:pt x="853" y="85"/>
                    <a:pt x="856" y="85"/>
                  </a:cubicBezTo>
                  <a:cubicBezTo>
                    <a:pt x="904" y="85"/>
                    <a:pt x="890" y="0"/>
                    <a:pt x="83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15477;p52">
              <a:extLst>
                <a:ext uri="{FF2B5EF4-FFF2-40B4-BE49-F238E27FC236}">
                  <a16:creationId xmlns:a16="http://schemas.microsoft.com/office/drawing/2014/main" id="{9862F382-2065-4297-BBF7-37952A147D5F}"/>
                </a:ext>
              </a:extLst>
            </p:cNvPr>
            <p:cNvSpPr/>
            <p:nvPr/>
          </p:nvSpPr>
          <p:spPr>
            <a:xfrm>
              <a:off x="3699350" y="2477450"/>
              <a:ext cx="9025" cy="3800"/>
            </a:xfrm>
            <a:custGeom>
              <a:avLst/>
              <a:gdLst/>
              <a:ahLst/>
              <a:cxnLst/>
              <a:rect l="l" t="t" r="r" b="b"/>
              <a:pathLst>
                <a:path w="361" h="152" extrusionOk="0">
                  <a:moveTo>
                    <a:pt x="332" y="1"/>
                  </a:moveTo>
                  <a:cubicBezTo>
                    <a:pt x="328" y="1"/>
                    <a:pt x="323" y="2"/>
                    <a:pt x="318" y="3"/>
                  </a:cubicBezTo>
                  <a:cubicBezTo>
                    <a:pt x="235" y="63"/>
                    <a:pt x="128" y="75"/>
                    <a:pt x="21" y="110"/>
                  </a:cubicBezTo>
                  <a:cubicBezTo>
                    <a:pt x="1" y="110"/>
                    <a:pt x="6" y="152"/>
                    <a:pt x="22" y="152"/>
                  </a:cubicBezTo>
                  <a:cubicBezTo>
                    <a:pt x="25" y="152"/>
                    <a:pt x="29" y="150"/>
                    <a:pt x="33" y="146"/>
                  </a:cubicBezTo>
                  <a:cubicBezTo>
                    <a:pt x="140" y="122"/>
                    <a:pt x="247" y="87"/>
                    <a:pt x="330" y="27"/>
                  </a:cubicBezTo>
                  <a:cubicBezTo>
                    <a:pt x="361" y="27"/>
                    <a:pt x="357" y="1"/>
                    <a:pt x="33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15478;p52">
              <a:extLst>
                <a:ext uri="{FF2B5EF4-FFF2-40B4-BE49-F238E27FC236}">
                  <a16:creationId xmlns:a16="http://schemas.microsoft.com/office/drawing/2014/main" id="{E8E76562-7A51-450B-917E-A13959A496AA}"/>
                </a:ext>
              </a:extLst>
            </p:cNvPr>
            <p:cNvSpPr/>
            <p:nvPr/>
          </p:nvSpPr>
          <p:spPr>
            <a:xfrm>
              <a:off x="3682900" y="2475125"/>
              <a:ext cx="5975" cy="625"/>
            </a:xfrm>
            <a:custGeom>
              <a:avLst/>
              <a:gdLst/>
              <a:ahLst/>
              <a:cxnLst/>
              <a:rect l="l" t="t" r="r" b="b"/>
              <a:pathLst>
                <a:path w="239" h="25" extrusionOk="0">
                  <a:moveTo>
                    <a:pt x="12" y="1"/>
                  </a:moveTo>
                  <a:cubicBezTo>
                    <a:pt x="0" y="1"/>
                    <a:pt x="0" y="25"/>
                    <a:pt x="12" y="25"/>
                  </a:cubicBezTo>
                  <a:lnTo>
                    <a:pt x="214" y="25"/>
                  </a:lnTo>
                  <a:cubicBezTo>
                    <a:pt x="238" y="25"/>
                    <a:pt x="238" y="1"/>
                    <a:pt x="2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15479;p52">
              <a:extLst>
                <a:ext uri="{FF2B5EF4-FFF2-40B4-BE49-F238E27FC236}">
                  <a16:creationId xmlns:a16="http://schemas.microsoft.com/office/drawing/2014/main" id="{60360E7E-A995-490A-9EFE-0219793A097B}"/>
                </a:ext>
              </a:extLst>
            </p:cNvPr>
            <p:cNvSpPr/>
            <p:nvPr/>
          </p:nvSpPr>
          <p:spPr>
            <a:xfrm>
              <a:off x="3642100" y="2492075"/>
              <a:ext cx="7850" cy="4825"/>
            </a:xfrm>
            <a:custGeom>
              <a:avLst/>
              <a:gdLst/>
              <a:ahLst/>
              <a:cxnLst/>
              <a:rect l="l" t="t" r="r" b="b"/>
              <a:pathLst>
                <a:path w="314" h="193" extrusionOk="0">
                  <a:moveTo>
                    <a:pt x="267" y="1"/>
                  </a:moveTo>
                  <a:cubicBezTo>
                    <a:pt x="258" y="1"/>
                    <a:pt x="248" y="5"/>
                    <a:pt x="239" y="14"/>
                  </a:cubicBezTo>
                  <a:cubicBezTo>
                    <a:pt x="179" y="73"/>
                    <a:pt x="96" y="97"/>
                    <a:pt x="37" y="144"/>
                  </a:cubicBezTo>
                  <a:cubicBezTo>
                    <a:pt x="1" y="156"/>
                    <a:pt x="37" y="192"/>
                    <a:pt x="60" y="192"/>
                  </a:cubicBezTo>
                  <a:cubicBezTo>
                    <a:pt x="144" y="156"/>
                    <a:pt x="227" y="121"/>
                    <a:pt x="287" y="61"/>
                  </a:cubicBezTo>
                  <a:cubicBezTo>
                    <a:pt x="313" y="34"/>
                    <a:pt x="293" y="1"/>
                    <a:pt x="2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15480;p52">
              <a:extLst>
                <a:ext uri="{FF2B5EF4-FFF2-40B4-BE49-F238E27FC236}">
                  <a16:creationId xmlns:a16="http://schemas.microsoft.com/office/drawing/2014/main" id="{85E8C192-A374-4DF9-A934-9FD640994C4A}"/>
                </a:ext>
              </a:extLst>
            </p:cNvPr>
            <p:cNvSpPr/>
            <p:nvPr/>
          </p:nvSpPr>
          <p:spPr>
            <a:xfrm>
              <a:off x="3640025" y="2509375"/>
              <a:ext cx="13125" cy="6350"/>
            </a:xfrm>
            <a:custGeom>
              <a:avLst/>
              <a:gdLst/>
              <a:ahLst/>
              <a:cxnLst/>
              <a:rect l="l" t="t" r="r" b="b"/>
              <a:pathLst>
                <a:path w="525" h="254" extrusionOk="0">
                  <a:moveTo>
                    <a:pt x="405" y="0"/>
                  </a:moveTo>
                  <a:cubicBezTo>
                    <a:pt x="262" y="0"/>
                    <a:pt x="60" y="0"/>
                    <a:pt x="12" y="155"/>
                  </a:cubicBezTo>
                  <a:cubicBezTo>
                    <a:pt x="1" y="179"/>
                    <a:pt x="24" y="226"/>
                    <a:pt x="60" y="238"/>
                  </a:cubicBezTo>
                  <a:cubicBezTo>
                    <a:pt x="79" y="250"/>
                    <a:pt x="97" y="254"/>
                    <a:pt x="114" y="254"/>
                  </a:cubicBezTo>
                  <a:cubicBezTo>
                    <a:pt x="151" y="254"/>
                    <a:pt x="186" y="235"/>
                    <a:pt x="227" y="226"/>
                  </a:cubicBezTo>
                  <a:cubicBezTo>
                    <a:pt x="286" y="214"/>
                    <a:pt x="334" y="203"/>
                    <a:pt x="405" y="203"/>
                  </a:cubicBezTo>
                  <a:cubicBezTo>
                    <a:pt x="524" y="167"/>
                    <a:pt x="524" y="0"/>
                    <a:pt x="40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15481;p52">
              <a:extLst>
                <a:ext uri="{FF2B5EF4-FFF2-40B4-BE49-F238E27FC236}">
                  <a16:creationId xmlns:a16="http://schemas.microsoft.com/office/drawing/2014/main" id="{85AE901D-1D46-47C1-B2C3-28C0526A71D4}"/>
                </a:ext>
              </a:extLst>
            </p:cNvPr>
            <p:cNvSpPr/>
            <p:nvPr/>
          </p:nvSpPr>
          <p:spPr>
            <a:xfrm>
              <a:off x="3623950" y="2560575"/>
              <a:ext cx="22650" cy="7725"/>
            </a:xfrm>
            <a:custGeom>
              <a:avLst/>
              <a:gdLst/>
              <a:ahLst/>
              <a:cxnLst/>
              <a:rect l="l" t="t" r="r" b="b"/>
              <a:pathLst>
                <a:path w="906" h="309" extrusionOk="0">
                  <a:moveTo>
                    <a:pt x="834" y="0"/>
                  </a:moveTo>
                  <a:cubicBezTo>
                    <a:pt x="691" y="0"/>
                    <a:pt x="536" y="24"/>
                    <a:pt x="405" y="36"/>
                  </a:cubicBezTo>
                  <a:cubicBezTo>
                    <a:pt x="274" y="60"/>
                    <a:pt x="132" y="71"/>
                    <a:pt x="48" y="179"/>
                  </a:cubicBezTo>
                  <a:cubicBezTo>
                    <a:pt x="1" y="214"/>
                    <a:pt x="36" y="262"/>
                    <a:pt x="72" y="298"/>
                  </a:cubicBezTo>
                  <a:cubicBezTo>
                    <a:pt x="98" y="306"/>
                    <a:pt x="125" y="309"/>
                    <a:pt x="151" y="309"/>
                  </a:cubicBezTo>
                  <a:cubicBezTo>
                    <a:pt x="244" y="309"/>
                    <a:pt x="336" y="269"/>
                    <a:pt x="429" y="250"/>
                  </a:cubicBezTo>
                  <a:cubicBezTo>
                    <a:pt x="584" y="202"/>
                    <a:pt x="715" y="155"/>
                    <a:pt x="870" y="131"/>
                  </a:cubicBezTo>
                  <a:cubicBezTo>
                    <a:pt x="905" y="95"/>
                    <a:pt x="894" y="0"/>
                    <a:pt x="83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15482;p52">
              <a:extLst>
                <a:ext uri="{FF2B5EF4-FFF2-40B4-BE49-F238E27FC236}">
                  <a16:creationId xmlns:a16="http://schemas.microsoft.com/office/drawing/2014/main" id="{57A94C52-735E-49BA-A72C-725E9FF2DB70}"/>
                </a:ext>
              </a:extLst>
            </p:cNvPr>
            <p:cNvSpPr/>
            <p:nvPr/>
          </p:nvSpPr>
          <p:spPr>
            <a:xfrm>
              <a:off x="3625450" y="2552975"/>
              <a:ext cx="12900" cy="4475"/>
            </a:xfrm>
            <a:custGeom>
              <a:avLst/>
              <a:gdLst/>
              <a:ahLst/>
              <a:cxnLst/>
              <a:rect l="l" t="t" r="r" b="b"/>
              <a:pathLst>
                <a:path w="516" h="179" extrusionOk="0">
                  <a:moveTo>
                    <a:pt x="432" y="0"/>
                  </a:moveTo>
                  <a:cubicBezTo>
                    <a:pt x="424" y="0"/>
                    <a:pt x="415" y="2"/>
                    <a:pt x="405" y="6"/>
                  </a:cubicBezTo>
                  <a:cubicBezTo>
                    <a:pt x="286" y="30"/>
                    <a:pt x="131" y="30"/>
                    <a:pt x="36" y="90"/>
                  </a:cubicBezTo>
                  <a:cubicBezTo>
                    <a:pt x="0" y="102"/>
                    <a:pt x="0" y="149"/>
                    <a:pt x="36" y="149"/>
                  </a:cubicBezTo>
                  <a:cubicBezTo>
                    <a:pt x="82" y="170"/>
                    <a:pt x="130" y="178"/>
                    <a:pt x="179" y="178"/>
                  </a:cubicBezTo>
                  <a:cubicBezTo>
                    <a:pt x="268" y="178"/>
                    <a:pt x="360" y="153"/>
                    <a:pt x="453" y="137"/>
                  </a:cubicBezTo>
                  <a:cubicBezTo>
                    <a:pt x="516" y="106"/>
                    <a:pt x="495" y="0"/>
                    <a:pt x="43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15483;p52">
              <a:extLst>
                <a:ext uri="{FF2B5EF4-FFF2-40B4-BE49-F238E27FC236}">
                  <a16:creationId xmlns:a16="http://schemas.microsoft.com/office/drawing/2014/main" id="{F5D2BA9C-B919-4937-94F7-CA0FBE743C9B}"/>
                </a:ext>
              </a:extLst>
            </p:cNvPr>
            <p:cNvSpPr/>
            <p:nvPr/>
          </p:nvSpPr>
          <p:spPr>
            <a:xfrm>
              <a:off x="3647475" y="2591825"/>
              <a:ext cx="16675" cy="4275"/>
            </a:xfrm>
            <a:custGeom>
              <a:avLst/>
              <a:gdLst/>
              <a:ahLst/>
              <a:cxnLst/>
              <a:rect l="l" t="t" r="r" b="b"/>
              <a:pathLst>
                <a:path w="667" h="171" extrusionOk="0">
                  <a:moveTo>
                    <a:pt x="607" y="0"/>
                  </a:moveTo>
                  <a:cubicBezTo>
                    <a:pt x="500" y="0"/>
                    <a:pt x="381" y="0"/>
                    <a:pt x="286" y="12"/>
                  </a:cubicBezTo>
                  <a:cubicBezTo>
                    <a:pt x="191" y="12"/>
                    <a:pt x="95" y="12"/>
                    <a:pt x="24" y="72"/>
                  </a:cubicBezTo>
                  <a:cubicBezTo>
                    <a:pt x="0" y="95"/>
                    <a:pt x="12" y="143"/>
                    <a:pt x="36" y="155"/>
                  </a:cubicBezTo>
                  <a:cubicBezTo>
                    <a:pt x="62" y="166"/>
                    <a:pt x="89" y="170"/>
                    <a:pt x="115" y="170"/>
                  </a:cubicBezTo>
                  <a:cubicBezTo>
                    <a:pt x="172" y="170"/>
                    <a:pt x="229" y="151"/>
                    <a:pt x="286" y="143"/>
                  </a:cubicBezTo>
                  <a:lnTo>
                    <a:pt x="596" y="95"/>
                  </a:lnTo>
                  <a:cubicBezTo>
                    <a:pt x="667" y="84"/>
                    <a:pt x="667" y="0"/>
                    <a:pt x="60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15484;p52">
              <a:extLst>
                <a:ext uri="{FF2B5EF4-FFF2-40B4-BE49-F238E27FC236}">
                  <a16:creationId xmlns:a16="http://schemas.microsoft.com/office/drawing/2014/main" id="{979730AA-09AD-48C1-913D-EDD3DB7C6BFC}"/>
                </a:ext>
              </a:extLst>
            </p:cNvPr>
            <p:cNvSpPr/>
            <p:nvPr/>
          </p:nvSpPr>
          <p:spPr>
            <a:xfrm>
              <a:off x="3656400" y="2597500"/>
              <a:ext cx="8950" cy="4475"/>
            </a:xfrm>
            <a:custGeom>
              <a:avLst/>
              <a:gdLst/>
              <a:ahLst/>
              <a:cxnLst/>
              <a:rect l="l" t="t" r="r" b="b"/>
              <a:pathLst>
                <a:path w="358" h="179" extrusionOk="0">
                  <a:moveTo>
                    <a:pt x="164" y="1"/>
                  </a:moveTo>
                  <a:cubicBezTo>
                    <a:pt x="150" y="1"/>
                    <a:pt x="135" y="3"/>
                    <a:pt x="119" y="11"/>
                  </a:cubicBezTo>
                  <a:cubicBezTo>
                    <a:pt x="72" y="11"/>
                    <a:pt x="48" y="35"/>
                    <a:pt x="12" y="71"/>
                  </a:cubicBezTo>
                  <a:cubicBezTo>
                    <a:pt x="0" y="83"/>
                    <a:pt x="0" y="107"/>
                    <a:pt x="12" y="130"/>
                  </a:cubicBezTo>
                  <a:cubicBezTo>
                    <a:pt x="48" y="154"/>
                    <a:pt x="72" y="166"/>
                    <a:pt x="119" y="178"/>
                  </a:cubicBezTo>
                  <a:lnTo>
                    <a:pt x="250" y="178"/>
                  </a:lnTo>
                  <a:cubicBezTo>
                    <a:pt x="358" y="154"/>
                    <a:pt x="358" y="11"/>
                    <a:pt x="250" y="11"/>
                  </a:cubicBezTo>
                  <a:cubicBezTo>
                    <a:pt x="219" y="11"/>
                    <a:pt x="192" y="1"/>
                    <a:pt x="16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15485;p52">
              <a:extLst>
                <a:ext uri="{FF2B5EF4-FFF2-40B4-BE49-F238E27FC236}">
                  <a16:creationId xmlns:a16="http://schemas.microsoft.com/office/drawing/2014/main" id="{A27A4D5F-F913-4D98-8F31-A8797EE0A870}"/>
                </a:ext>
              </a:extLst>
            </p:cNvPr>
            <p:cNvSpPr/>
            <p:nvPr/>
          </p:nvSpPr>
          <p:spPr>
            <a:xfrm>
              <a:off x="3669800" y="2606825"/>
              <a:ext cx="9025" cy="3625"/>
            </a:xfrm>
            <a:custGeom>
              <a:avLst/>
              <a:gdLst/>
              <a:ahLst/>
              <a:cxnLst/>
              <a:rect l="l" t="t" r="r" b="b"/>
              <a:pathLst>
                <a:path w="361" h="145" extrusionOk="0">
                  <a:moveTo>
                    <a:pt x="291" y="1"/>
                  </a:moveTo>
                  <a:cubicBezTo>
                    <a:pt x="282" y="1"/>
                    <a:pt x="273" y="3"/>
                    <a:pt x="262" y="7"/>
                  </a:cubicBezTo>
                  <a:cubicBezTo>
                    <a:pt x="191" y="31"/>
                    <a:pt x="119" y="31"/>
                    <a:pt x="24" y="67"/>
                  </a:cubicBezTo>
                  <a:cubicBezTo>
                    <a:pt x="0" y="67"/>
                    <a:pt x="0" y="115"/>
                    <a:pt x="24" y="126"/>
                  </a:cubicBezTo>
                  <a:cubicBezTo>
                    <a:pt x="72" y="138"/>
                    <a:pt x="116" y="144"/>
                    <a:pt x="161" y="144"/>
                  </a:cubicBezTo>
                  <a:cubicBezTo>
                    <a:pt x="206" y="144"/>
                    <a:pt x="250" y="138"/>
                    <a:pt x="298" y="126"/>
                  </a:cubicBezTo>
                  <a:cubicBezTo>
                    <a:pt x="360" y="95"/>
                    <a:pt x="350" y="1"/>
                    <a:pt x="29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15486;p52">
              <a:extLst>
                <a:ext uri="{FF2B5EF4-FFF2-40B4-BE49-F238E27FC236}">
                  <a16:creationId xmlns:a16="http://schemas.microsoft.com/office/drawing/2014/main" id="{AACE706D-CE4A-49BB-AB89-225DC839DCA0}"/>
                </a:ext>
              </a:extLst>
            </p:cNvPr>
            <p:cNvSpPr/>
            <p:nvPr/>
          </p:nvSpPr>
          <p:spPr>
            <a:xfrm>
              <a:off x="3668300" y="2612125"/>
              <a:ext cx="9100" cy="6700"/>
            </a:xfrm>
            <a:custGeom>
              <a:avLst/>
              <a:gdLst/>
              <a:ahLst/>
              <a:cxnLst/>
              <a:rect l="l" t="t" r="r" b="b"/>
              <a:pathLst>
                <a:path w="364" h="268" extrusionOk="0">
                  <a:moveTo>
                    <a:pt x="204" y="0"/>
                  </a:moveTo>
                  <a:cubicBezTo>
                    <a:pt x="170" y="0"/>
                    <a:pt x="138" y="17"/>
                    <a:pt x="120" y="57"/>
                  </a:cubicBezTo>
                  <a:cubicBezTo>
                    <a:pt x="108" y="81"/>
                    <a:pt x="84" y="81"/>
                    <a:pt x="72" y="81"/>
                  </a:cubicBezTo>
                  <a:cubicBezTo>
                    <a:pt x="48" y="93"/>
                    <a:pt x="24" y="117"/>
                    <a:pt x="13" y="141"/>
                  </a:cubicBezTo>
                  <a:cubicBezTo>
                    <a:pt x="1" y="153"/>
                    <a:pt x="1" y="176"/>
                    <a:pt x="13" y="188"/>
                  </a:cubicBezTo>
                  <a:cubicBezTo>
                    <a:pt x="43" y="244"/>
                    <a:pt x="91" y="268"/>
                    <a:pt x="142" y="268"/>
                  </a:cubicBezTo>
                  <a:cubicBezTo>
                    <a:pt x="209" y="268"/>
                    <a:pt x="281" y="226"/>
                    <a:pt x="322" y="165"/>
                  </a:cubicBezTo>
                  <a:cubicBezTo>
                    <a:pt x="363" y="82"/>
                    <a:pt x="280" y="0"/>
                    <a:pt x="2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15487;p52">
              <a:extLst>
                <a:ext uri="{FF2B5EF4-FFF2-40B4-BE49-F238E27FC236}">
                  <a16:creationId xmlns:a16="http://schemas.microsoft.com/office/drawing/2014/main" id="{D8B3BE8A-242F-4F49-9D80-8885CE60B2D0}"/>
                </a:ext>
              </a:extLst>
            </p:cNvPr>
            <p:cNvSpPr/>
            <p:nvPr/>
          </p:nvSpPr>
          <p:spPr>
            <a:xfrm>
              <a:off x="3660225" y="1994275"/>
              <a:ext cx="17325" cy="31500"/>
            </a:xfrm>
            <a:custGeom>
              <a:avLst/>
              <a:gdLst/>
              <a:ahLst/>
              <a:cxnLst/>
              <a:rect l="l" t="t" r="r" b="b"/>
              <a:pathLst>
                <a:path w="693" h="1260" extrusionOk="0">
                  <a:moveTo>
                    <a:pt x="120" y="0"/>
                  </a:moveTo>
                  <a:cubicBezTo>
                    <a:pt x="56" y="0"/>
                    <a:pt x="0" y="109"/>
                    <a:pt x="74" y="161"/>
                  </a:cubicBezTo>
                  <a:cubicBezTo>
                    <a:pt x="252" y="292"/>
                    <a:pt x="347" y="471"/>
                    <a:pt x="395" y="697"/>
                  </a:cubicBezTo>
                  <a:cubicBezTo>
                    <a:pt x="431" y="876"/>
                    <a:pt x="383" y="1042"/>
                    <a:pt x="395" y="1221"/>
                  </a:cubicBezTo>
                  <a:cubicBezTo>
                    <a:pt x="395" y="1242"/>
                    <a:pt x="417" y="1259"/>
                    <a:pt x="436" y="1259"/>
                  </a:cubicBezTo>
                  <a:cubicBezTo>
                    <a:pt x="449" y="1259"/>
                    <a:pt x="462" y="1252"/>
                    <a:pt x="467" y="1233"/>
                  </a:cubicBezTo>
                  <a:cubicBezTo>
                    <a:pt x="693" y="816"/>
                    <a:pt x="502" y="292"/>
                    <a:pt x="145" y="6"/>
                  </a:cubicBezTo>
                  <a:cubicBezTo>
                    <a:pt x="137" y="2"/>
                    <a:pt x="128" y="0"/>
                    <a:pt x="12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15488;p52">
              <a:extLst>
                <a:ext uri="{FF2B5EF4-FFF2-40B4-BE49-F238E27FC236}">
                  <a16:creationId xmlns:a16="http://schemas.microsoft.com/office/drawing/2014/main" id="{39B66FD2-89C4-4F70-9B64-8D8955F7AC6F}"/>
                </a:ext>
              </a:extLst>
            </p:cNvPr>
            <p:cNvSpPr/>
            <p:nvPr/>
          </p:nvSpPr>
          <p:spPr>
            <a:xfrm>
              <a:off x="3596125" y="2029650"/>
              <a:ext cx="70200" cy="46850"/>
            </a:xfrm>
            <a:custGeom>
              <a:avLst/>
              <a:gdLst/>
              <a:ahLst/>
              <a:cxnLst/>
              <a:rect l="l" t="t" r="r" b="b"/>
              <a:pathLst>
                <a:path w="2808" h="1874" extrusionOk="0">
                  <a:moveTo>
                    <a:pt x="2774" y="0"/>
                  </a:moveTo>
                  <a:cubicBezTo>
                    <a:pt x="2768" y="0"/>
                    <a:pt x="2762" y="3"/>
                    <a:pt x="2757" y="8"/>
                  </a:cubicBezTo>
                  <a:cubicBezTo>
                    <a:pt x="1983" y="794"/>
                    <a:pt x="673" y="961"/>
                    <a:pt x="18" y="1842"/>
                  </a:cubicBezTo>
                  <a:cubicBezTo>
                    <a:pt x="0" y="1851"/>
                    <a:pt x="16" y="1874"/>
                    <a:pt x="30" y="1874"/>
                  </a:cubicBezTo>
                  <a:cubicBezTo>
                    <a:pt x="35" y="1874"/>
                    <a:pt x="39" y="1871"/>
                    <a:pt x="42" y="1866"/>
                  </a:cubicBezTo>
                  <a:cubicBezTo>
                    <a:pt x="530" y="1592"/>
                    <a:pt x="1030" y="1270"/>
                    <a:pt x="1518" y="996"/>
                  </a:cubicBezTo>
                  <a:cubicBezTo>
                    <a:pt x="1995" y="723"/>
                    <a:pt x="2423" y="437"/>
                    <a:pt x="2780" y="44"/>
                  </a:cubicBezTo>
                  <a:cubicBezTo>
                    <a:pt x="2808" y="26"/>
                    <a:pt x="2793" y="0"/>
                    <a:pt x="277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15489;p52">
              <a:extLst>
                <a:ext uri="{FF2B5EF4-FFF2-40B4-BE49-F238E27FC236}">
                  <a16:creationId xmlns:a16="http://schemas.microsoft.com/office/drawing/2014/main" id="{CDA34A68-274E-4014-9B5B-7E55CF826F3F}"/>
                </a:ext>
              </a:extLst>
            </p:cNvPr>
            <p:cNvSpPr/>
            <p:nvPr/>
          </p:nvSpPr>
          <p:spPr>
            <a:xfrm>
              <a:off x="3552950" y="2090475"/>
              <a:ext cx="25750" cy="22625"/>
            </a:xfrm>
            <a:custGeom>
              <a:avLst/>
              <a:gdLst/>
              <a:ahLst/>
              <a:cxnLst/>
              <a:rect l="l" t="t" r="r" b="b"/>
              <a:pathLst>
                <a:path w="1030" h="905" extrusionOk="0">
                  <a:moveTo>
                    <a:pt x="1018" y="1"/>
                  </a:moveTo>
                  <a:cubicBezTo>
                    <a:pt x="1016" y="1"/>
                    <a:pt x="1012" y="2"/>
                    <a:pt x="1007" y="4"/>
                  </a:cubicBezTo>
                  <a:cubicBezTo>
                    <a:pt x="650" y="183"/>
                    <a:pt x="174" y="480"/>
                    <a:pt x="19" y="849"/>
                  </a:cubicBezTo>
                  <a:cubicBezTo>
                    <a:pt x="0" y="877"/>
                    <a:pt x="18" y="905"/>
                    <a:pt x="37" y="905"/>
                  </a:cubicBezTo>
                  <a:cubicBezTo>
                    <a:pt x="43" y="905"/>
                    <a:pt x="49" y="902"/>
                    <a:pt x="55" y="897"/>
                  </a:cubicBezTo>
                  <a:cubicBezTo>
                    <a:pt x="221" y="790"/>
                    <a:pt x="340" y="623"/>
                    <a:pt x="471" y="480"/>
                  </a:cubicBezTo>
                  <a:cubicBezTo>
                    <a:pt x="638" y="302"/>
                    <a:pt x="817" y="147"/>
                    <a:pt x="1007" y="16"/>
                  </a:cubicBezTo>
                  <a:cubicBezTo>
                    <a:pt x="1026" y="16"/>
                    <a:pt x="1030" y="1"/>
                    <a:pt x="101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15490;p52">
              <a:extLst>
                <a:ext uri="{FF2B5EF4-FFF2-40B4-BE49-F238E27FC236}">
                  <a16:creationId xmlns:a16="http://schemas.microsoft.com/office/drawing/2014/main" id="{F993FD09-C2EF-41B0-881A-452B375CD6AB}"/>
                </a:ext>
              </a:extLst>
            </p:cNvPr>
            <p:cNvSpPr/>
            <p:nvPr/>
          </p:nvSpPr>
          <p:spPr>
            <a:xfrm>
              <a:off x="3538525" y="2131575"/>
              <a:ext cx="10750" cy="139325"/>
            </a:xfrm>
            <a:custGeom>
              <a:avLst/>
              <a:gdLst/>
              <a:ahLst/>
              <a:cxnLst/>
              <a:rect l="l" t="t" r="r" b="b"/>
              <a:pathLst>
                <a:path w="430" h="5573" extrusionOk="0">
                  <a:moveTo>
                    <a:pt x="245" y="0"/>
                  </a:moveTo>
                  <a:cubicBezTo>
                    <a:pt x="230" y="0"/>
                    <a:pt x="215" y="9"/>
                    <a:pt x="215" y="27"/>
                  </a:cubicBezTo>
                  <a:cubicBezTo>
                    <a:pt x="1" y="932"/>
                    <a:pt x="1" y="1872"/>
                    <a:pt x="60" y="2789"/>
                  </a:cubicBezTo>
                  <a:cubicBezTo>
                    <a:pt x="120" y="3706"/>
                    <a:pt x="36" y="4670"/>
                    <a:pt x="179" y="5563"/>
                  </a:cubicBezTo>
                  <a:cubicBezTo>
                    <a:pt x="179" y="5569"/>
                    <a:pt x="185" y="5572"/>
                    <a:pt x="192" y="5572"/>
                  </a:cubicBezTo>
                  <a:cubicBezTo>
                    <a:pt x="200" y="5572"/>
                    <a:pt x="209" y="5569"/>
                    <a:pt x="215" y="5563"/>
                  </a:cubicBezTo>
                  <a:cubicBezTo>
                    <a:pt x="429" y="4730"/>
                    <a:pt x="227" y="3777"/>
                    <a:pt x="191" y="2932"/>
                  </a:cubicBezTo>
                  <a:cubicBezTo>
                    <a:pt x="143" y="1956"/>
                    <a:pt x="155" y="991"/>
                    <a:pt x="274" y="27"/>
                  </a:cubicBezTo>
                  <a:cubicBezTo>
                    <a:pt x="274" y="9"/>
                    <a:pt x="259" y="0"/>
                    <a:pt x="24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15491;p52">
              <a:extLst>
                <a:ext uri="{FF2B5EF4-FFF2-40B4-BE49-F238E27FC236}">
                  <a16:creationId xmlns:a16="http://schemas.microsoft.com/office/drawing/2014/main" id="{27006608-9E6C-4F65-B315-F09B3B3ED1C8}"/>
                </a:ext>
              </a:extLst>
            </p:cNvPr>
            <p:cNvSpPr/>
            <p:nvPr/>
          </p:nvSpPr>
          <p:spPr>
            <a:xfrm>
              <a:off x="3543300" y="2286725"/>
              <a:ext cx="300" cy="5300"/>
            </a:xfrm>
            <a:custGeom>
              <a:avLst/>
              <a:gdLst/>
              <a:ahLst/>
              <a:cxnLst/>
              <a:rect l="l" t="t" r="r" b="b"/>
              <a:pathLst>
                <a:path w="12" h="212" extrusionOk="0">
                  <a:moveTo>
                    <a:pt x="0" y="0"/>
                  </a:moveTo>
                  <a:lnTo>
                    <a:pt x="0" y="203"/>
                  </a:lnTo>
                  <a:cubicBezTo>
                    <a:pt x="0" y="209"/>
                    <a:pt x="3" y="212"/>
                    <a:pt x="6" y="212"/>
                  </a:cubicBezTo>
                  <a:cubicBezTo>
                    <a:pt x="9" y="212"/>
                    <a:pt x="12" y="209"/>
                    <a:pt x="12" y="203"/>
                  </a:cubicBezTo>
                  <a:lnTo>
                    <a:pt x="12" y="0"/>
                  </a:ln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15492;p52">
              <a:extLst>
                <a:ext uri="{FF2B5EF4-FFF2-40B4-BE49-F238E27FC236}">
                  <a16:creationId xmlns:a16="http://schemas.microsoft.com/office/drawing/2014/main" id="{7DE61A91-1196-4646-B4C6-B4ED27F1839C}"/>
                </a:ext>
              </a:extLst>
            </p:cNvPr>
            <p:cNvSpPr/>
            <p:nvPr/>
          </p:nvSpPr>
          <p:spPr>
            <a:xfrm>
              <a:off x="3541950" y="2304125"/>
              <a:ext cx="2700" cy="4800"/>
            </a:xfrm>
            <a:custGeom>
              <a:avLst/>
              <a:gdLst/>
              <a:ahLst/>
              <a:cxnLst/>
              <a:rect l="l" t="t" r="r" b="b"/>
              <a:pathLst>
                <a:path w="108" h="192" extrusionOk="0">
                  <a:moveTo>
                    <a:pt x="54" y="1"/>
                  </a:moveTo>
                  <a:cubicBezTo>
                    <a:pt x="27" y="1"/>
                    <a:pt x="0" y="19"/>
                    <a:pt x="6" y="54"/>
                  </a:cubicBezTo>
                  <a:cubicBezTo>
                    <a:pt x="6" y="102"/>
                    <a:pt x="6" y="150"/>
                    <a:pt x="18" y="173"/>
                  </a:cubicBezTo>
                  <a:cubicBezTo>
                    <a:pt x="30" y="185"/>
                    <a:pt x="42" y="191"/>
                    <a:pt x="53" y="191"/>
                  </a:cubicBezTo>
                  <a:cubicBezTo>
                    <a:pt x="63" y="191"/>
                    <a:pt x="72" y="185"/>
                    <a:pt x="78" y="173"/>
                  </a:cubicBezTo>
                  <a:cubicBezTo>
                    <a:pt x="102" y="138"/>
                    <a:pt x="102" y="102"/>
                    <a:pt x="102" y="54"/>
                  </a:cubicBezTo>
                  <a:cubicBezTo>
                    <a:pt x="108" y="19"/>
                    <a:pt x="81" y="1"/>
                    <a:pt x="5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15493;p52">
              <a:extLst>
                <a:ext uri="{FF2B5EF4-FFF2-40B4-BE49-F238E27FC236}">
                  <a16:creationId xmlns:a16="http://schemas.microsoft.com/office/drawing/2014/main" id="{5F2CF2DF-CDB7-4F8B-B5B3-740CAC4069F3}"/>
                </a:ext>
              </a:extLst>
            </p:cNvPr>
            <p:cNvSpPr/>
            <p:nvPr/>
          </p:nvSpPr>
          <p:spPr>
            <a:xfrm>
              <a:off x="3542100" y="2325875"/>
              <a:ext cx="40200" cy="61300"/>
            </a:xfrm>
            <a:custGeom>
              <a:avLst/>
              <a:gdLst/>
              <a:ahLst/>
              <a:cxnLst/>
              <a:rect l="l" t="t" r="r" b="b"/>
              <a:pathLst>
                <a:path w="1608" h="2452" extrusionOk="0">
                  <a:moveTo>
                    <a:pt x="60" y="1"/>
                  </a:moveTo>
                  <a:cubicBezTo>
                    <a:pt x="32" y="1"/>
                    <a:pt x="0" y="22"/>
                    <a:pt x="0" y="54"/>
                  </a:cubicBezTo>
                  <a:cubicBezTo>
                    <a:pt x="185" y="884"/>
                    <a:pt x="247" y="2452"/>
                    <a:pt x="1430" y="2452"/>
                  </a:cubicBezTo>
                  <a:cubicBezTo>
                    <a:pt x="1468" y="2452"/>
                    <a:pt x="1508" y="2450"/>
                    <a:pt x="1548" y="2447"/>
                  </a:cubicBezTo>
                  <a:cubicBezTo>
                    <a:pt x="1596" y="2447"/>
                    <a:pt x="1608" y="2375"/>
                    <a:pt x="1560" y="2363"/>
                  </a:cubicBezTo>
                  <a:cubicBezTo>
                    <a:pt x="965" y="2161"/>
                    <a:pt x="643" y="1959"/>
                    <a:pt x="429" y="1351"/>
                  </a:cubicBezTo>
                  <a:cubicBezTo>
                    <a:pt x="286" y="911"/>
                    <a:pt x="227" y="470"/>
                    <a:pt x="96" y="18"/>
                  </a:cubicBezTo>
                  <a:cubicBezTo>
                    <a:pt x="88" y="6"/>
                    <a:pt x="74" y="1"/>
                    <a:pt x="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15494;p52">
              <a:extLst>
                <a:ext uri="{FF2B5EF4-FFF2-40B4-BE49-F238E27FC236}">
                  <a16:creationId xmlns:a16="http://schemas.microsoft.com/office/drawing/2014/main" id="{54C9FDD7-B8E1-463B-AF65-794EB4AD415F}"/>
                </a:ext>
              </a:extLst>
            </p:cNvPr>
            <p:cNvSpPr/>
            <p:nvPr/>
          </p:nvSpPr>
          <p:spPr>
            <a:xfrm>
              <a:off x="3644450" y="1995025"/>
              <a:ext cx="14950" cy="17800"/>
            </a:xfrm>
            <a:custGeom>
              <a:avLst/>
              <a:gdLst/>
              <a:ahLst/>
              <a:cxnLst/>
              <a:rect l="l" t="t" r="r" b="b"/>
              <a:pathLst>
                <a:path w="598" h="712" extrusionOk="0">
                  <a:moveTo>
                    <a:pt x="89" y="0"/>
                  </a:moveTo>
                  <a:cubicBezTo>
                    <a:pt x="41" y="0"/>
                    <a:pt x="1" y="78"/>
                    <a:pt x="50" y="107"/>
                  </a:cubicBezTo>
                  <a:cubicBezTo>
                    <a:pt x="145" y="203"/>
                    <a:pt x="240" y="310"/>
                    <a:pt x="312" y="405"/>
                  </a:cubicBezTo>
                  <a:cubicBezTo>
                    <a:pt x="347" y="453"/>
                    <a:pt x="359" y="512"/>
                    <a:pt x="383" y="560"/>
                  </a:cubicBezTo>
                  <a:lnTo>
                    <a:pt x="478" y="691"/>
                  </a:lnTo>
                  <a:cubicBezTo>
                    <a:pt x="486" y="706"/>
                    <a:pt x="495" y="711"/>
                    <a:pt x="506" y="711"/>
                  </a:cubicBezTo>
                  <a:cubicBezTo>
                    <a:pt x="528" y="711"/>
                    <a:pt x="554" y="683"/>
                    <a:pt x="562" y="667"/>
                  </a:cubicBezTo>
                  <a:cubicBezTo>
                    <a:pt x="597" y="393"/>
                    <a:pt x="324" y="155"/>
                    <a:pt x="121" y="12"/>
                  </a:cubicBezTo>
                  <a:cubicBezTo>
                    <a:pt x="111" y="4"/>
                    <a:pt x="100" y="0"/>
                    <a:pt x="8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15495;p52">
              <a:extLst>
                <a:ext uri="{FF2B5EF4-FFF2-40B4-BE49-F238E27FC236}">
                  <a16:creationId xmlns:a16="http://schemas.microsoft.com/office/drawing/2014/main" id="{4959B92C-7676-41D8-95FD-B58D795E560B}"/>
                </a:ext>
              </a:extLst>
            </p:cNvPr>
            <p:cNvSpPr/>
            <p:nvPr/>
          </p:nvSpPr>
          <p:spPr>
            <a:xfrm>
              <a:off x="3628175" y="2035500"/>
              <a:ext cx="15450" cy="11675"/>
            </a:xfrm>
            <a:custGeom>
              <a:avLst/>
              <a:gdLst/>
              <a:ahLst/>
              <a:cxnLst/>
              <a:rect l="l" t="t" r="r" b="b"/>
              <a:pathLst>
                <a:path w="618" h="467" extrusionOk="0">
                  <a:moveTo>
                    <a:pt x="617" y="0"/>
                  </a:moveTo>
                  <a:lnTo>
                    <a:pt x="617" y="0"/>
                  </a:lnTo>
                  <a:cubicBezTo>
                    <a:pt x="463" y="179"/>
                    <a:pt x="248" y="322"/>
                    <a:pt x="22" y="417"/>
                  </a:cubicBezTo>
                  <a:cubicBezTo>
                    <a:pt x="1" y="428"/>
                    <a:pt x="8" y="467"/>
                    <a:pt x="35" y="467"/>
                  </a:cubicBezTo>
                  <a:cubicBezTo>
                    <a:pt x="38" y="467"/>
                    <a:pt x="42" y="466"/>
                    <a:pt x="46" y="465"/>
                  </a:cubicBezTo>
                  <a:cubicBezTo>
                    <a:pt x="308" y="417"/>
                    <a:pt x="522" y="239"/>
                    <a:pt x="6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15496;p52">
              <a:extLst>
                <a:ext uri="{FF2B5EF4-FFF2-40B4-BE49-F238E27FC236}">
                  <a16:creationId xmlns:a16="http://schemas.microsoft.com/office/drawing/2014/main" id="{EF7A3E23-3578-42E7-A9A2-544F97D0B56F}"/>
                </a:ext>
              </a:extLst>
            </p:cNvPr>
            <p:cNvSpPr/>
            <p:nvPr/>
          </p:nvSpPr>
          <p:spPr>
            <a:xfrm>
              <a:off x="3563900" y="2080700"/>
              <a:ext cx="9750" cy="6675"/>
            </a:xfrm>
            <a:custGeom>
              <a:avLst/>
              <a:gdLst/>
              <a:ahLst/>
              <a:cxnLst/>
              <a:rect l="l" t="t" r="r" b="b"/>
              <a:pathLst>
                <a:path w="390" h="267" extrusionOk="0">
                  <a:moveTo>
                    <a:pt x="359" y="0"/>
                  </a:moveTo>
                  <a:cubicBezTo>
                    <a:pt x="358" y="0"/>
                    <a:pt x="356" y="1"/>
                    <a:pt x="355" y="2"/>
                  </a:cubicBezTo>
                  <a:cubicBezTo>
                    <a:pt x="236" y="62"/>
                    <a:pt x="140" y="157"/>
                    <a:pt x="21" y="217"/>
                  </a:cubicBezTo>
                  <a:cubicBezTo>
                    <a:pt x="0" y="227"/>
                    <a:pt x="17" y="266"/>
                    <a:pt x="46" y="266"/>
                  </a:cubicBezTo>
                  <a:cubicBezTo>
                    <a:pt x="49" y="266"/>
                    <a:pt x="53" y="265"/>
                    <a:pt x="57" y="264"/>
                  </a:cubicBezTo>
                  <a:cubicBezTo>
                    <a:pt x="176" y="205"/>
                    <a:pt x="259" y="97"/>
                    <a:pt x="379" y="38"/>
                  </a:cubicBezTo>
                  <a:cubicBezTo>
                    <a:pt x="389" y="38"/>
                    <a:pt x="371" y="0"/>
                    <a:pt x="35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15497;p52">
              <a:extLst>
                <a:ext uri="{FF2B5EF4-FFF2-40B4-BE49-F238E27FC236}">
                  <a16:creationId xmlns:a16="http://schemas.microsoft.com/office/drawing/2014/main" id="{65803A94-8B90-4457-AD2F-26DA6A6C8AC9}"/>
                </a:ext>
              </a:extLst>
            </p:cNvPr>
            <p:cNvSpPr/>
            <p:nvPr/>
          </p:nvSpPr>
          <p:spPr>
            <a:xfrm>
              <a:off x="3604100" y="2029125"/>
              <a:ext cx="12275" cy="10025"/>
            </a:xfrm>
            <a:custGeom>
              <a:avLst/>
              <a:gdLst/>
              <a:ahLst/>
              <a:cxnLst/>
              <a:rect l="l" t="t" r="r" b="b"/>
              <a:pathLst>
                <a:path w="491" h="401" extrusionOk="0">
                  <a:moveTo>
                    <a:pt x="417" y="0"/>
                  </a:moveTo>
                  <a:cubicBezTo>
                    <a:pt x="404" y="0"/>
                    <a:pt x="390" y="5"/>
                    <a:pt x="378" y="17"/>
                  </a:cubicBezTo>
                  <a:cubicBezTo>
                    <a:pt x="259" y="136"/>
                    <a:pt x="140" y="232"/>
                    <a:pt x="21" y="339"/>
                  </a:cubicBezTo>
                  <a:cubicBezTo>
                    <a:pt x="0" y="370"/>
                    <a:pt x="24" y="401"/>
                    <a:pt x="54" y="401"/>
                  </a:cubicBezTo>
                  <a:cubicBezTo>
                    <a:pt x="59" y="401"/>
                    <a:pt x="64" y="400"/>
                    <a:pt x="68" y="398"/>
                  </a:cubicBezTo>
                  <a:cubicBezTo>
                    <a:pt x="211" y="327"/>
                    <a:pt x="330" y="208"/>
                    <a:pt x="473" y="89"/>
                  </a:cubicBezTo>
                  <a:cubicBezTo>
                    <a:pt x="491" y="44"/>
                    <a:pt x="456" y="0"/>
                    <a:pt x="4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15498;p52">
              <a:extLst>
                <a:ext uri="{FF2B5EF4-FFF2-40B4-BE49-F238E27FC236}">
                  <a16:creationId xmlns:a16="http://schemas.microsoft.com/office/drawing/2014/main" id="{E127B488-8A0B-4E00-95E1-DF774B723A0B}"/>
                </a:ext>
              </a:extLst>
            </p:cNvPr>
            <p:cNvSpPr/>
            <p:nvPr/>
          </p:nvSpPr>
          <p:spPr>
            <a:xfrm>
              <a:off x="3510850" y="2126700"/>
              <a:ext cx="8650" cy="56750"/>
            </a:xfrm>
            <a:custGeom>
              <a:avLst/>
              <a:gdLst/>
              <a:ahLst/>
              <a:cxnLst/>
              <a:rect l="l" t="t" r="r" b="b"/>
              <a:pathLst>
                <a:path w="346" h="2270" extrusionOk="0">
                  <a:moveTo>
                    <a:pt x="331" y="1"/>
                  </a:moveTo>
                  <a:cubicBezTo>
                    <a:pt x="326" y="1"/>
                    <a:pt x="319" y="3"/>
                    <a:pt x="310" y="8"/>
                  </a:cubicBezTo>
                  <a:cubicBezTo>
                    <a:pt x="0" y="746"/>
                    <a:pt x="95" y="1496"/>
                    <a:pt x="107" y="2270"/>
                  </a:cubicBezTo>
                  <a:lnTo>
                    <a:pt x="119" y="2270"/>
                  </a:lnTo>
                  <a:cubicBezTo>
                    <a:pt x="119" y="1520"/>
                    <a:pt x="48" y="746"/>
                    <a:pt x="346" y="31"/>
                  </a:cubicBezTo>
                  <a:cubicBezTo>
                    <a:pt x="346" y="9"/>
                    <a:pt x="341" y="1"/>
                    <a:pt x="3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15499;p52">
              <a:extLst>
                <a:ext uri="{FF2B5EF4-FFF2-40B4-BE49-F238E27FC236}">
                  <a16:creationId xmlns:a16="http://schemas.microsoft.com/office/drawing/2014/main" id="{AD6C27F6-CBDF-48B5-BAF4-F76DCCDD7C65}"/>
                </a:ext>
              </a:extLst>
            </p:cNvPr>
            <p:cNvSpPr/>
            <p:nvPr/>
          </p:nvSpPr>
          <p:spPr>
            <a:xfrm>
              <a:off x="3509650" y="2260525"/>
              <a:ext cx="5375" cy="17000"/>
            </a:xfrm>
            <a:custGeom>
              <a:avLst/>
              <a:gdLst/>
              <a:ahLst/>
              <a:cxnLst/>
              <a:rect l="l" t="t" r="r" b="b"/>
              <a:pathLst>
                <a:path w="215" h="680" extrusionOk="0">
                  <a:moveTo>
                    <a:pt x="114" y="1"/>
                  </a:moveTo>
                  <a:cubicBezTo>
                    <a:pt x="99" y="1"/>
                    <a:pt x="84" y="12"/>
                    <a:pt x="84" y="36"/>
                  </a:cubicBezTo>
                  <a:cubicBezTo>
                    <a:pt x="60" y="227"/>
                    <a:pt x="1" y="453"/>
                    <a:pt x="60" y="644"/>
                  </a:cubicBezTo>
                  <a:cubicBezTo>
                    <a:pt x="72" y="667"/>
                    <a:pt x="93" y="679"/>
                    <a:pt x="112" y="679"/>
                  </a:cubicBezTo>
                  <a:cubicBezTo>
                    <a:pt x="132" y="679"/>
                    <a:pt x="149" y="667"/>
                    <a:pt x="155" y="644"/>
                  </a:cubicBezTo>
                  <a:cubicBezTo>
                    <a:pt x="215" y="453"/>
                    <a:pt x="155" y="227"/>
                    <a:pt x="143" y="36"/>
                  </a:cubicBezTo>
                  <a:cubicBezTo>
                    <a:pt x="143" y="12"/>
                    <a:pt x="129" y="1"/>
                    <a:pt x="1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15500;p52">
              <a:extLst>
                <a:ext uri="{FF2B5EF4-FFF2-40B4-BE49-F238E27FC236}">
                  <a16:creationId xmlns:a16="http://schemas.microsoft.com/office/drawing/2014/main" id="{A39201ED-C015-43AF-80DD-D42C7A6EAF4A}"/>
                </a:ext>
              </a:extLst>
            </p:cNvPr>
            <p:cNvSpPr/>
            <p:nvPr/>
          </p:nvSpPr>
          <p:spPr>
            <a:xfrm>
              <a:off x="3513525" y="2306675"/>
              <a:ext cx="625" cy="300"/>
            </a:xfrm>
            <a:custGeom>
              <a:avLst/>
              <a:gdLst/>
              <a:ahLst/>
              <a:cxnLst/>
              <a:rect l="l" t="t" r="r" b="b"/>
              <a:pathLst>
                <a:path w="25" h="12" extrusionOk="0">
                  <a:moveTo>
                    <a:pt x="12" y="0"/>
                  </a:moveTo>
                  <a:cubicBezTo>
                    <a:pt x="0" y="0"/>
                    <a:pt x="0" y="12"/>
                    <a:pt x="12" y="12"/>
                  </a:cubicBezTo>
                  <a:cubicBezTo>
                    <a:pt x="24" y="12"/>
                    <a:pt x="24" y="0"/>
                    <a:pt x="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15501;p52">
              <a:extLst>
                <a:ext uri="{FF2B5EF4-FFF2-40B4-BE49-F238E27FC236}">
                  <a16:creationId xmlns:a16="http://schemas.microsoft.com/office/drawing/2014/main" id="{B4CE32D8-20F7-40D3-93F3-1432515D422F}"/>
                </a:ext>
              </a:extLst>
            </p:cNvPr>
            <p:cNvSpPr/>
            <p:nvPr/>
          </p:nvSpPr>
          <p:spPr>
            <a:xfrm>
              <a:off x="3523950" y="2346600"/>
              <a:ext cx="15400" cy="22950"/>
            </a:xfrm>
            <a:custGeom>
              <a:avLst/>
              <a:gdLst/>
              <a:ahLst/>
              <a:cxnLst/>
              <a:rect l="l" t="t" r="r" b="b"/>
              <a:pathLst>
                <a:path w="616" h="918" extrusionOk="0">
                  <a:moveTo>
                    <a:pt x="18" y="0"/>
                  </a:moveTo>
                  <a:cubicBezTo>
                    <a:pt x="11" y="0"/>
                    <a:pt x="0" y="14"/>
                    <a:pt x="0" y="22"/>
                  </a:cubicBezTo>
                  <a:cubicBezTo>
                    <a:pt x="72" y="177"/>
                    <a:pt x="143" y="320"/>
                    <a:pt x="238" y="475"/>
                  </a:cubicBezTo>
                  <a:cubicBezTo>
                    <a:pt x="310" y="618"/>
                    <a:pt x="405" y="784"/>
                    <a:pt x="524" y="903"/>
                  </a:cubicBezTo>
                  <a:cubicBezTo>
                    <a:pt x="531" y="913"/>
                    <a:pt x="541" y="918"/>
                    <a:pt x="553" y="918"/>
                  </a:cubicBezTo>
                  <a:cubicBezTo>
                    <a:pt x="582" y="918"/>
                    <a:pt x="616" y="890"/>
                    <a:pt x="607" y="856"/>
                  </a:cubicBezTo>
                  <a:cubicBezTo>
                    <a:pt x="548" y="689"/>
                    <a:pt x="429" y="558"/>
                    <a:pt x="322" y="427"/>
                  </a:cubicBezTo>
                  <a:cubicBezTo>
                    <a:pt x="226" y="296"/>
                    <a:pt x="131" y="141"/>
                    <a:pt x="24" y="10"/>
                  </a:cubicBezTo>
                  <a:cubicBezTo>
                    <a:pt x="24" y="3"/>
                    <a:pt x="22" y="0"/>
                    <a:pt x="1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15502;p52">
              <a:extLst>
                <a:ext uri="{FF2B5EF4-FFF2-40B4-BE49-F238E27FC236}">
                  <a16:creationId xmlns:a16="http://schemas.microsoft.com/office/drawing/2014/main" id="{190337D0-648B-48D9-BC16-03BEE4DBF60B}"/>
                </a:ext>
              </a:extLst>
            </p:cNvPr>
            <p:cNvSpPr/>
            <p:nvPr/>
          </p:nvSpPr>
          <p:spPr>
            <a:xfrm>
              <a:off x="3592100" y="2389400"/>
              <a:ext cx="31875" cy="15075"/>
            </a:xfrm>
            <a:custGeom>
              <a:avLst/>
              <a:gdLst/>
              <a:ahLst/>
              <a:cxnLst/>
              <a:rect l="l" t="t" r="r" b="b"/>
              <a:pathLst>
                <a:path w="1275" h="603" extrusionOk="0">
                  <a:moveTo>
                    <a:pt x="84" y="1"/>
                  </a:moveTo>
                  <a:cubicBezTo>
                    <a:pt x="36" y="1"/>
                    <a:pt x="1" y="72"/>
                    <a:pt x="36" y="120"/>
                  </a:cubicBezTo>
                  <a:cubicBezTo>
                    <a:pt x="239" y="263"/>
                    <a:pt x="441" y="382"/>
                    <a:pt x="667" y="489"/>
                  </a:cubicBezTo>
                  <a:cubicBezTo>
                    <a:pt x="789" y="546"/>
                    <a:pt x="917" y="603"/>
                    <a:pt x="1046" y="603"/>
                  </a:cubicBezTo>
                  <a:cubicBezTo>
                    <a:pt x="1106" y="603"/>
                    <a:pt x="1167" y="591"/>
                    <a:pt x="1227" y="561"/>
                  </a:cubicBezTo>
                  <a:cubicBezTo>
                    <a:pt x="1275" y="549"/>
                    <a:pt x="1275" y="489"/>
                    <a:pt x="1251" y="441"/>
                  </a:cubicBezTo>
                  <a:cubicBezTo>
                    <a:pt x="1108" y="275"/>
                    <a:pt x="906" y="251"/>
                    <a:pt x="715" y="168"/>
                  </a:cubicBezTo>
                  <a:cubicBezTo>
                    <a:pt x="489" y="84"/>
                    <a:pt x="322" y="13"/>
                    <a:pt x="8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15503;p52">
              <a:extLst>
                <a:ext uri="{FF2B5EF4-FFF2-40B4-BE49-F238E27FC236}">
                  <a16:creationId xmlns:a16="http://schemas.microsoft.com/office/drawing/2014/main" id="{40CDA99E-973B-43EB-A36E-A277ED8290F5}"/>
                </a:ext>
              </a:extLst>
            </p:cNvPr>
            <p:cNvSpPr/>
            <p:nvPr/>
          </p:nvSpPr>
          <p:spPr>
            <a:xfrm>
              <a:off x="3635550" y="2402850"/>
              <a:ext cx="89925" cy="6350"/>
            </a:xfrm>
            <a:custGeom>
              <a:avLst/>
              <a:gdLst/>
              <a:ahLst/>
              <a:cxnLst/>
              <a:rect l="l" t="t" r="r" b="b"/>
              <a:pathLst>
                <a:path w="3597" h="254" extrusionOk="0">
                  <a:moveTo>
                    <a:pt x="2423" y="1"/>
                  </a:moveTo>
                  <a:cubicBezTo>
                    <a:pt x="1818" y="1"/>
                    <a:pt x="1215" y="50"/>
                    <a:pt x="609" y="50"/>
                  </a:cubicBezTo>
                  <a:cubicBezTo>
                    <a:pt x="430" y="50"/>
                    <a:pt x="251" y="45"/>
                    <a:pt x="72" y="34"/>
                  </a:cubicBezTo>
                  <a:cubicBezTo>
                    <a:pt x="13" y="34"/>
                    <a:pt x="1" y="142"/>
                    <a:pt x="60" y="142"/>
                  </a:cubicBezTo>
                  <a:cubicBezTo>
                    <a:pt x="624" y="223"/>
                    <a:pt x="1191" y="253"/>
                    <a:pt x="1758" y="253"/>
                  </a:cubicBezTo>
                  <a:cubicBezTo>
                    <a:pt x="2352" y="253"/>
                    <a:pt x="2946" y="220"/>
                    <a:pt x="3537" y="177"/>
                  </a:cubicBezTo>
                  <a:cubicBezTo>
                    <a:pt x="3585" y="177"/>
                    <a:pt x="3597" y="94"/>
                    <a:pt x="3561" y="82"/>
                  </a:cubicBezTo>
                  <a:cubicBezTo>
                    <a:pt x="3181" y="20"/>
                    <a:pt x="2802" y="1"/>
                    <a:pt x="242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15504;p52">
              <a:extLst>
                <a:ext uri="{FF2B5EF4-FFF2-40B4-BE49-F238E27FC236}">
                  <a16:creationId xmlns:a16="http://schemas.microsoft.com/office/drawing/2014/main" id="{631A5894-6124-43D5-B219-CCF0F52DEEBF}"/>
                </a:ext>
              </a:extLst>
            </p:cNvPr>
            <p:cNvSpPr/>
            <p:nvPr/>
          </p:nvSpPr>
          <p:spPr>
            <a:xfrm>
              <a:off x="3712950" y="2397750"/>
              <a:ext cx="41700" cy="4925"/>
            </a:xfrm>
            <a:custGeom>
              <a:avLst/>
              <a:gdLst/>
              <a:ahLst/>
              <a:cxnLst/>
              <a:rect l="l" t="t" r="r" b="b"/>
              <a:pathLst>
                <a:path w="1668" h="197" extrusionOk="0">
                  <a:moveTo>
                    <a:pt x="12" y="0"/>
                  </a:moveTo>
                  <a:cubicBezTo>
                    <a:pt x="1" y="0"/>
                    <a:pt x="1" y="36"/>
                    <a:pt x="12" y="36"/>
                  </a:cubicBezTo>
                  <a:cubicBezTo>
                    <a:pt x="298" y="60"/>
                    <a:pt x="596" y="107"/>
                    <a:pt x="882" y="143"/>
                  </a:cubicBezTo>
                  <a:cubicBezTo>
                    <a:pt x="1055" y="161"/>
                    <a:pt x="1235" y="197"/>
                    <a:pt x="1412" y="197"/>
                  </a:cubicBezTo>
                  <a:cubicBezTo>
                    <a:pt x="1478" y="197"/>
                    <a:pt x="1543" y="192"/>
                    <a:pt x="1608" y="179"/>
                  </a:cubicBezTo>
                  <a:cubicBezTo>
                    <a:pt x="1667" y="167"/>
                    <a:pt x="1644" y="96"/>
                    <a:pt x="1608" y="84"/>
                  </a:cubicBezTo>
                  <a:cubicBezTo>
                    <a:pt x="1469" y="33"/>
                    <a:pt x="1317" y="26"/>
                    <a:pt x="1165" y="26"/>
                  </a:cubicBezTo>
                  <a:cubicBezTo>
                    <a:pt x="1115" y="26"/>
                    <a:pt x="1065" y="27"/>
                    <a:pt x="1016" y="27"/>
                  </a:cubicBezTo>
                  <a:cubicBezTo>
                    <a:pt x="970" y="27"/>
                    <a:pt x="926" y="26"/>
                    <a:pt x="882" y="24"/>
                  </a:cubicBezTo>
                  <a:cubicBezTo>
                    <a:pt x="596" y="0"/>
                    <a:pt x="298" y="0"/>
                    <a:pt x="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15505;p52">
              <a:extLst>
                <a:ext uri="{FF2B5EF4-FFF2-40B4-BE49-F238E27FC236}">
                  <a16:creationId xmlns:a16="http://schemas.microsoft.com/office/drawing/2014/main" id="{7787CC72-325C-472A-AE29-B40B7BA52BE5}"/>
                </a:ext>
              </a:extLst>
            </p:cNvPr>
            <p:cNvSpPr/>
            <p:nvPr/>
          </p:nvSpPr>
          <p:spPr>
            <a:xfrm>
              <a:off x="3778750" y="2406625"/>
              <a:ext cx="61325" cy="53425"/>
            </a:xfrm>
            <a:custGeom>
              <a:avLst/>
              <a:gdLst/>
              <a:ahLst/>
              <a:cxnLst/>
              <a:rect l="l" t="t" r="r" b="b"/>
              <a:pathLst>
                <a:path w="2453" h="2137" extrusionOk="0">
                  <a:moveTo>
                    <a:pt x="27" y="1"/>
                  </a:moveTo>
                  <a:cubicBezTo>
                    <a:pt x="0" y="1"/>
                    <a:pt x="3" y="50"/>
                    <a:pt x="36" y="50"/>
                  </a:cubicBezTo>
                  <a:cubicBezTo>
                    <a:pt x="548" y="86"/>
                    <a:pt x="1250" y="348"/>
                    <a:pt x="1595" y="765"/>
                  </a:cubicBezTo>
                  <a:cubicBezTo>
                    <a:pt x="1762" y="979"/>
                    <a:pt x="1893" y="1217"/>
                    <a:pt x="1976" y="1467"/>
                  </a:cubicBezTo>
                  <a:cubicBezTo>
                    <a:pt x="2036" y="1669"/>
                    <a:pt x="2036" y="1896"/>
                    <a:pt x="2131" y="2110"/>
                  </a:cubicBezTo>
                  <a:cubicBezTo>
                    <a:pt x="2137" y="2128"/>
                    <a:pt x="2158" y="2137"/>
                    <a:pt x="2180" y="2137"/>
                  </a:cubicBezTo>
                  <a:cubicBezTo>
                    <a:pt x="2203" y="2137"/>
                    <a:pt x="2226" y="2128"/>
                    <a:pt x="2238" y="2110"/>
                  </a:cubicBezTo>
                  <a:cubicBezTo>
                    <a:pt x="2453" y="1598"/>
                    <a:pt x="2024" y="979"/>
                    <a:pt x="1655" y="645"/>
                  </a:cubicBezTo>
                  <a:cubicBezTo>
                    <a:pt x="1143" y="205"/>
                    <a:pt x="702" y="3"/>
                    <a:pt x="36" y="3"/>
                  </a:cubicBezTo>
                  <a:cubicBezTo>
                    <a:pt x="32" y="1"/>
                    <a:pt x="29" y="1"/>
                    <a:pt x="2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15506;p52">
              <a:extLst>
                <a:ext uri="{FF2B5EF4-FFF2-40B4-BE49-F238E27FC236}">
                  <a16:creationId xmlns:a16="http://schemas.microsoft.com/office/drawing/2014/main" id="{9C674CC7-945B-41AE-A15C-61E7259DD7C7}"/>
                </a:ext>
              </a:extLst>
            </p:cNvPr>
            <p:cNvSpPr/>
            <p:nvPr/>
          </p:nvSpPr>
          <p:spPr>
            <a:xfrm>
              <a:off x="3832950" y="2419150"/>
              <a:ext cx="10700" cy="42175"/>
            </a:xfrm>
            <a:custGeom>
              <a:avLst/>
              <a:gdLst/>
              <a:ahLst/>
              <a:cxnLst/>
              <a:rect l="l" t="t" r="r" b="b"/>
              <a:pathLst>
                <a:path w="428" h="1687" extrusionOk="0">
                  <a:moveTo>
                    <a:pt x="90" y="1"/>
                  </a:moveTo>
                  <a:cubicBezTo>
                    <a:pt x="45" y="1"/>
                    <a:pt x="1" y="43"/>
                    <a:pt x="35" y="85"/>
                  </a:cubicBezTo>
                  <a:cubicBezTo>
                    <a:pt x="380" y="561"/>
                    <a:pt x="249" y="1133"/>
                    <a:pt x="213" y="1668"/>
                  </a:cubicBezTo>
                  <a:cubicBezTo>
                    <a:pt x="213" y="1680"/>
                    <a:pt x="225" y="1686"/>
                    <a:pt x="237" y="1686"/>
                  </a:cubicBezTo>
                  <a:cubicBezTo>
                    <a:pt x="249" y="1686"/>
                    <a:pt x="261" y="1680"/>
                    <a:pt x="261" y="1668"/>
                  </a:cubicBezTo>
                  <a:cubicBezTo>
                    <a:pt x="285" y="1347"/>
                    <a:pt x="427" y="1073"/>
                    <a:pt x="404" y="752"/>
                  </a:cubicBezTo>
                  <a:cubicBezTo>
                    <a:pt x="404" y="478"/>
                    <a:pt x="308" y="252"/>
                    <a:pt x="142" y="25"/>
                  </a:cubicBezTo>
                  <a:cubicBezTo>
                    <a:pt x="128" y="8"/>
                    <a:pt x="109" y="1"/>
                    <a:pt x="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15507;p52">
              <a:extLst>
                <a:ext uri="{FF2B5EF4-FFF2-40B4-BE49-F238E27FC236}">
                  <a16:creationId xmlns:a16="http://schemas.microsoft.com/office/drawing/2014/main" id="{BFBBE520-5291-443F-8DE5-6AFA3F3E9459}"/>
                </a:ext>
              </a:extLst>
            </p:cNvPr>
            <p:cNvSpPr/>
            <p:nvPr/>
          </p:nvSpPr>
          <p:spPr>
            <a:xfrm>
              <a:off x="3820700" y="2463050"/>
              <a:ext cx="17875" cy="134750"/>
            </a:xfrm>
            <a:custGeom>
              <a:avLst/>
              <a:gdLst/>
              <a:ahLst/>
              <a:cxnLst/>
              <a:rect l="l" t="t" r="r" b="b"/>
              <a:pathLst>
                <a:path w="715" h="5390" extrusionOk="0">
                  <a:moveTo>
                    <a:pt x="687" y="1"/>
                  </a:moveTo>
                  <a:cubicBezTo>
                    <a:pt x="682" y="1"/>
                    <a:pt x="679" y="3"/>
                    <a:pt x="679" y="8"/>
                  </a:cubicBezTo>
                  <a:cubicBezTo>
                    <a:pt x="108" y="1734"/>
                    <a:pt x="1" y="3556"/>
                    <a:pt x="24" y="5354"/>
                  </a:cubicBezTo>
                  <a:cubicBezTo>
                    <a:pt x="24" y="5377"/>
                    <a:pt x="39" y="5389"/>
                    <a:pt x="56" y="5389"/>
                  </a:cubicBezTo>
                  <a:cubicBezTo>
                    <a:pt x="72" y="5389"/>
                    <a:pt x="90" y="5377"/>
                    <a:pt x="96" y="5354"/>
                  </a:cubicBezTo>
                  <a:cubicBezTo>
                    <a:pt x="108" y="3568"/>
                    <a:pt x="203" y="1734"/>
                    <a:pt x="715" y="32"/>
                  </a:cubicBezTo>
                  <a:cubicBezTo>
                    <a:pt x="707" y="9"/>
                    <a:pt x="695" y="1"/>
                    <a:pt x="68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15508;p52">
              <a:extLst>
                <a:ext uri="{FF2B5EF4-FFF2-40B4-BE49-F238E27FC236}">
                  <a16:creationId xmlns:a16="http://schemas.microsoft.com/office/drawing/2014/main" id="{38027409-1DE3-4614-9B8F-1437E9E4F955}"/>
                </a:ext>
              </a:extLst>
            </p:cNvPr>
            <p:cNvSpPr/>
            <p:nvPr/>
          </p:nvSpPr>
          <p:spPr>
            <a:xfrm>
              <a:off x="3820400" y="2549900"/>
              <a:ext cx="12225" cy="81375"/>
            </a:xfrm>
            <a:custGeom>
              <a:avLst/>
              <a:gdLst/>
              <a:ahLst/>
              <a:cxnLst/>
              <a:rect l="l" t="t" r="r" b="b"/>
              <a:pathLst>
                <a:path w="489" h="3255" extrusionOk="0">
                  <a:moveTo>
                    <a:pt x="471" y="0"/>
                  </a:moveTo>
                  <a:cubicBezTo>
                    <a:pt x="467" y="0"/>
                    <a:pt x="465" y="3"/>
                    <a:pt x="465" y="10"/>
                  </a:cubicBezTo>
                  <a:cubicBezTo>
                    <a:pt x="191" y="1106"/>
                    <a:pt x="1" y="2106"/>
                    <a:pt x="36" y="3237"/>
                  </a:cubicBezTo>
                  <a:cubicBezTo>
                    <a:pt x="36" y="3249"/>
                    <a:pt x="45" y="3255"/>
                    <a:pt x="54" y="3255"/>
                  </a:cubicBezTo>
                  <a:cubicBezTo>
                    <a:pt x="63" y="3255"/>
                    <a:pt x="72" y="3249"/>
                    <a:pt x="72" y="3237"/>
                  </a:cubicBezTo>
                  <a:cubicBezTo>
                    <a:pt x="120" y="2165"/>
                    <a:pt x="334" y="1082"/>
                    <a:pt x="489" y="22"/>
                  </a:cubicBezTo>
                  <a:cubicBezTo>
                    <a:pt x="489" y="14"/>
                    <a:pt x="478" y="0"/>
                    <a:pt x="47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15509;p52">
              <a:extLst>
                <a:ext uri="{FF2B5EF4-FFF2-40B4-BE49-F238E27FC236}">
                  <a16:creationId xmlns:a16="http://schemas.microsoft.com/office/drawing/2014/main" id="{3705211D-C6DF-45FB-BDA5-5152EFDA1792}"/>
                </a:ext>
              </a:extLst>
            </p:cNvPr>
            <p:cNvSpPr/>
            <p:nvPr/>
          </p:nvSpPr>
          <p:spPr>
            <a:xfrm>
              <a:off x="3820400" y="2647600"/>
              <a:ext cx="10450" cy="46875"/>
            </a:xfrm>
            <a:custGeom>
              <a:avLst/>
              <a:gdLst/>
              <a:ahLst/>
              <a:cxnLst/>
              <a:rect l="l" t="t" r="r" b="b"/>
              <a:pathLst>
                <a:path w="418" h="1875" extrusionOk="0">
                  <a:moveTo>
                    <a:pt x="10" y="0"/>
                  </a:moveTo>
                  <a:cubicBezTo>
                    <a:pt x="6" y="0"/>
                    <a:pt x="1" y="3"/>
                    <a:pt x="1" y="8"/>
                  </a:cubicBezTo>
                  <a:cubicBezTo>
                    <a:pt x="1" y="591"/>
                    <a:pt x="72" y="1341"/>
                    <a:pt x="346" y="1853"/>
                  </a:cubicBezTo>
                  <a:cubicBezTo>
                    <a:pt x="351" y="1868"/>
                    <a:pt x="362" y="1875"/>
                    <a:pt x="374" y="1875"/>
                  </a:cubicBezTo>
                  <a:cubicBezTo>
                    <a:pt x="389" y="1875"/>
                    <a:pt x="406" y="1862"/>
                    <a:pt x="406" y="1841"/>
                  </a:cubicBezTo>
                  <a:cubicBezTo>
                    <a:pt x="417" y="1579"/>
                    <a:pt x="298" y="1293"/>
                    <a:pt x="215" y="1043"/>
                  </a:cubicBezTo>
                  <a:cubicBezTo>
                    <a:pt x="108" y="698"/>
                    <a:pt x="25" y="389"/>
                    <a:pt x="13" y="31"/>
                  </a:cubicBezTo>
                  <a:cubicBezTo>
                    <a:pt x="28" y="9"/>
                    <a:pt x="19" y="0"/>
                    <a:pt x="1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15510;p52">
              <a:extLst>
                <a:ext uri="{FF2B5EF4-FFF2-40B4-BE49-F238E27FC236}">
                  <a16:creationId xmlns:a16="http://schemas.microsoft.com/office/drawing/2014/main" id="{D3F1C081-9C50-4F43-AF8A-A8D8E37C77AE}"/>
                </a:ext>
              </a:extLst>
            </p:cNvPr>
            <p:cNvSpPr/>
            <p:nvPr/>
          </p:nvSpPr>
          <p:spPr>
            <a:xfrm>
              <a:off x="3819650" y="2699475"/>
              <a:ext cx="25400" cy="35675"/>
            </a:xfrm>
            <a:custGeom>
              <a:avLst/>
              <a:gdLst/>
              <a:ahLst/>
              <a:cxnLst/>
              <a:rect l="l" t="t" r="r" b="b"/>
              <a:pathLst>
                <a:path w="1016" h="1427" extrusionOk="0">
                  <a:moveTo>
                    <a:pt x="127" y="0"/>
                  </a:moveTo>
                  <a:cubicBezTo>
                    <a:pt x="65" y="0"/>
                    <a:pt x="1" y="65"/>
                    <a:pt x="43" y="123"/>
                  </a:cubicBezTo>
                  <a:cubicBezTo>
                    <a:pt x="281" y="552"/>
                    <a:pt x="519" y="1123"/>
                    <a:pt x="912" y="1421"/>
                  </a:cubicBezTo>
                  <a:cubicBezTo>
                    <a:pt x="917" y="1425"/>
                    <a:pt x="924" y="1427"/>
                    <a:pt x="931" y="1427"/>
                  </a:cubicBezTo>
                  <a:cubicBezTo>
                    <a:pt x="968" y="1427"/>
                    <a:pt x="1015" y="1380"/>
                    <a:pt x="995" y="1350"/>
                  </a:cubicBezTo>
                  <a:cubicBezTo>
                    <a:pt x="936" y="1112"/>
                    <a:pt x="781" y="897"/>
                    <a:pt x="638" y="707"/>
                  </a:cubicBezTo>
                  <a:lnTo>
                    <a:pt x="197" y="40"/>
                  </a:lnTo>
                  <a:cubicBezTo>
                    <a:pt x="180" y="12"/>
                    <a:pt x="154" y="0"/>
                    <a:pt x="1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15511;p52">
              <a:extLst>
                <a:ext uri="{FF2B5EF4-FFF2-40B4-BE49-F238E27FC236}">
                  <a16:creationId xmlns:a16="http://schemas.microsoft.com/office/drawing/2014/main" id="{A72DFDEB-E2AD-41C1-8C7C-9387606AF065}"/>
                </a:ext>
              </a:extLst>
            </p:cNvPr>
            <p:cNvSpPr/>
            <p:nvPr/>
          </p:nvSpPr>
          <p:spPr>
            <a:xfrm>
              <a:off x="3854300" y="2742900"/>
              <a:ext cx="36325" cy="27875"/>
            </a:xfrm>
            <a:custGeom>
              <a:avLst/>
              <a:gdLst/>
              <a:ahLst/>
              <a:cxnLst/>
              <a:rect l="l" t="t" r="r" b="b"/>
              <a:pathLst>
                <a:path w="1453" h="1115" extrusionOk="0">
                  <a:moveTo>
                    <a:pt x="133" y="1"/>
                  </a:moveTo>
                  <a:cubicBezTo>
                    <a:pt x="21" y="1"/>
                    <a:pt x="1" y="152"/>
                    <a:pt x="109" y="184"/>
                  </a:cubicBezTo>
                  <a:cubicBezTo>
                    <a:pt x="371" y="291"/>
                    <a:pt x="597" y="470"/>
                    <a:pt x="824" y="672"/>
                  </a:cubicBezTo>
                  <a:cubicBezTo>
                    <a:pt x="978" y="827"/>
                    <a:pt x="1121" y="1018"/>
                    <a:pt x="1336" y="1113"/>
                  </a:cubicBezTo>
                  <a:cubicBezTo>
                    <a:pt x="1341" y="1114"/>
                    <a:pt x="1346" y="1114"/>
                    <a:pt x="1351" y="1114"/>
                  </a:cubicBezTo>
                  <a:cubicBezTo>
                    <a:pt x="1405" y="1114"/>
                    <a:pt x="1453" y="1061"/>
                    <a:pt x="1431" y="1018"/>
                  </a:cubicBezTo>
                  <a:cubicBezTo>
                    <a:pt x="1336" y="768"/>
                    <a:pt x="1062" y="577"/>
                    <a:pt x="847" y="410"/>
                  </a:cubicBezTo>
                  <a:cubicBezTo>
                    <a:pt x="645" y="244"/>
                    <a:pt x="419" y="101"/>
                    <a:pt x="169" y="6"/>
                  </a:cubicBezTo>
                  <a:cubicBezTo>
                    <a:pt x="156" y="2"/>
                    <a:pt x="144" y="1"/>
                    <a:pt x="13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15512;p52">
              <a:extLst>
                <a:ext uri="{FF2B5EF4-FFF2-40B4-BE49-F238E27FC236}">
                  <a16:creationId xmlns:a16="http://schemas.microsoft.com/office/drawing/2014/main" id="{A034D004-291D-4D06-866C-20A14EF437A4}"/>
                </a:ext>
              </a:extLst>
            </p:cNvPr>
            <p:cNvSpPr/>
            <p:nvPr/>
          </p:nvSpPr>
          <p:spPr>
            <a:xfrm>
              <a:off x="3900650" y="2769275"/>
              <a:ext cx="48800" cy="47175"/>
            </a:xfrm>
            <a:custGeom>
              <a:avLst/>
              <a:gdLst/>
              <a:ahLst/>
              <a:cxnLst/>
              <a:rect l="l" t="t" r="r" b="b"/>
              <a:pathLst>
                <a:path w="1952" h="1887" extrusionOk="0">
                  <a:moveTo>
                    <a:pt x="21" y="1"/>
                  </a:moveTo>
                  <a:cubicBezTo>
                    <a:pt x="2" y="1"/>
                    <a:pt x="0" y="20"/>
                    <a:pt x="17" y="46"/>
                  </a:cubicBezTo>
                  <a:cubicBezTo>
                    <a:pt x="410" y="284"/>
                    <a:pt x="720" y="582"/>
                    <a:pt x="1029" y="915"/>
                  </a:cubicBezTo>
                  <a:cubicBezTo>
                    <a:pt x="1184" y="1082"/>
                    <a:pt x="1327" y="1237"/>
                    <a:pt x="1470" y="1403"/>
                  </a:cubicBezTo>
                  <a:cubicBezTo>
                    <a:pt x="1577" y="1558"/>
                    <a:pt x="1672" y="1737"/>
                    <a:pt x="1815" y="1868"/>
                  </a:cubicBezTo>
                  <a:cubicBezTo>
                    <a:pt x="1832" y="1881"/>
                    <a:pt x="1850" y="1887"/>
                    <a:pt x="1868" y="1887"/>
                  </a:cubicBezTo>
                  <a:cubicBezTo>
                    <a:pt x="1913" y="1887"/>
                    <a:pt x="1951" y="1848"/>
                    <a:pt x="1934" y="1796"/>
                  </a:cubicBezTo>
                  <a:cubicBezTo>
                    <a:pt x="1851" y="1427"/>
                    <a:pt x="1458" y="1022"/>
                    <a:pt x="1196" y="772"/>
                  </a:cubicBezTo>
                  <a:cubicBezTo>
                    <a:pt x="863" y="451"/>
                    <a:pt x="470" y="189"/>
                    <a:pt x="53" y="10"/>
                  </a:cubicBezTo>
                  <a:cubicBezTo>
                    <a:pt x="40" y="4"/>
                    <a:pt x="29" y="1"/>
                    <a:pt x="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15513;p52">
              <a:extLst>
                <a:ext uri="{FF2B5EF4-FFF2-40B4-BE49-F238E27FC236}">
                  <a16:creationId xmlns:a16="http://schemas.microsoft.com/office/drawing/2014/main" id="{C96FC1ED-DAAE-4DCA-B2CD-DAE06572A803}"/>
                </a:ext>
              </a:extLst>
            </p:cNvPr>
            <p:cNvSpPr/>
            <p:nvPr/>
          </p:nvSpPr>
          <p:spPr>
            <a:xfrm>
              <a:off x="3953300" y="2826325"/>
              <a:ext cx="137125" cy="65425"/>
            </a:xfrm>
            <a:custGeom>
              <a:avLst/>
              <a:gdLst/>
              <a:ahLst/>
              <a:cxnLst/>
              <a:rect l="l" t="t" r="r" b="b"/>
              <a:pathLst>
                <a:path w="5485" h="2617" extrusionOk="0">
                  <a:moveTo>
                    <a:pt x="201" y="1"/>
                  </a:moveTo>
                  <a:cubicBezTo>
                    <a:pt x="75" y="1"/>
                    <a:pt x="1" y="193"/>
                    <a:pt x="150" y="252"/>
                  </a:cubicBezTo>
                  <a:cubicBezTo>
                    <a:pt x="936" y="598"/>
                    <a:pt x="1590" y="1193"/>
                    <a:pt x="2400" y="1550"/>
                  </a:cubicBezTo>
                  <a:cubicBezTo>
                    <a:pt x="3352" y="1967"/>
                    <a:pt x="4365" y="2312"/>
                    <a:pt x="5353" y="2610"/>
                  </a:cubicBezTo>
                  <a:cubicBezTo>
                    <a:pt x="5365" y="2614"/>
                    <a:pt x="5376" y="2616"/>
                    <a:pt x="5387" y="2616"/>
                  </a:cubicBezTo>
                  <a:cubicBezTo>
                    <a:pt x="5458" y="2616"/>
                    <a:pt x="5485" y="2520"/>
                    <a:pt x="5412" y="2479"/>
                  </a:cubicBezTo>
                  <a:cubicBezTo>
                    <a:pt x="4603" y="1943"/>
                    <a:pt x="3603" y="1812"/>
                    <a:pt x="2710" y="1431"/>
                  </a:cubicBezTo>
                  <a:cubicBezTo>
                    <a:pt x="1817" y="1062"/>
                    <a:pt x="1114" y="479"/>
                    <a:pt x="281" y="26"/>
                  </a:cubicBezTo>
                  <a:cubicBezTo>
                    <a:pt x="253" y="8"/>
                    <a:pt x="226" y="1"/>
                    <a:pt x="20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15514;p52">
              <a:extLst>
                <a:ext uri="{FF2B5EF4-FFF2-40B4-BE49-F238E27FC236}">
                  <a16:creationId xmlns:a16="http://schemas.microsoft.com/office/drawing/2014/main" id="{18D95917-BD24-43CE-8A39-EFEA758222CE}"/>
                </a:ext>
              </a:extLst>
            </p:cNvPr>
            <p:cNvSpPr/>
            <p:nvPr/>
          </p:nvSpPr>
          <p:spPr>
            <a:xfrm>
              <a:off x="4071750" y="2869100"/>
              <a:ext cx="61425" cy="45775"/>
            </a:xfrm>
            <a:custGeom>
              <a:avLst/>
              <a:gdLst/>
              <a:ahLst/>
              <a:cxnLst/>
              <a:rect l="l" t="t" r="r" b="b"/>
              <a:pathLst>
                <a:path w="2457" h="1831" extrusionOk="0">
                  <a:moveTo>
                    <a:pt x="41" y="1"/>
                  </a:moveTo>
                  <a:cubicBezTo>
                    <a:pt x="14" y="1"/>
                    <a:pt x="1" y="55"/>
                    <a:pt x="31" y="65"/>
                  </a:cubicBezTo>
                  <a:cubicBezTo>
                    <a:pt x="960" y="482"/>
                    <a:pt x="1674" y="1125"/>
                    <a:pt x="2389" y="1816"/>
                  </a:cubicBezTo>
                  <a:cubicBezTo>
                    <a:pt x="2396" y="1826"/>
                    <a:pt x="2405" y="1831"/>
                    <a:pt x="2415" y="1831"/>
                  </a:cubicBezTo>
                  <a:cubicBezTo>
                    <a:pt x="2436" y="1831"/>
                    <a:pt x="2457" y="1808"/>
                    <a:pt x="2448" y="1792"/>
                  </a:cubicBezTo>
                  <a:cubicBezTo>
                    <a:pt x="2258" y="804"/>
                    <a:pt x="912" y="244"/>
                    <a:pt x="55" y="6"/>
                  </a:cubicBezTo>
                  <a:cubicBezTo>
                    <a:pt x="50" y="2"/>
                    <a:pt x="45" y="1"/>
                    <a:pt x="4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15515;p52">
              <a:extLst>
                <a:ext uri="{FF2B5EF4-FFF2-40B4-BE49-F238E27FC236}">
                  <a16:creationId xmlns:a16="http://schemas.microsoft.com/office/drawing/2014/main" id="{98635829-2209-4597-A962-85A73D2A5B9F}"/>
                </a:ext>
              </a:extLst>
            </p:cNvPr>
            <p:cNvSpPr/>
            <p:nvPr/>
          </p:nvSpPr>
          <p:spPr>
            <a:xfrm>
              <a:off x="4137400" y="2926975"/>
              <a:ext cx="625" cy="325"/>
            </a:xfrm>
            <a:custGeom>
              <a:avLst/>
              <a:gdLst/>
              <a:ahLst/>
              <a:cxnLst/>
              <a:rect l="l" t="t" r="r" b="b"/>
              <a:pathLst>
                <a:path w="25" h="13" extrusionOk="0">
                  <a:moveTo>
                    <a:pt x="13" y="1"/>
                  </a:moveTo>
                  <a:cubicBezTo>
                    <a:pt x="1" y="1"/>
                    <a:pt x="1" y="13"/>
                    <a:pt x="13" y="13"/>
                  </a:cubicBezTo>
                  <a:cubicBezTo>
                    <a:pt x="25" y="13"/>
                    <a:pt x="25" y="1"/>
                    <a:pt x="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15516;p52">
              <a:extLst>
                <a:ext uri="{FF2B5EF4-FFF2-40B4-BE49-F238E27FC236}">
                  <a16:creationId xmlns:a16="http://schemas.microsoft.com/office/drawing/2014/main" id="{2FD06138-E54F-448E-9892-130F2E94E3A9}"/>
                </a:ext>
              </a:extLst>
            </p:cNvPr>
            <p:cNvSpPr/>
            <p:nvPr/>
          </p:nvSpPr>
          <p:spPr>
            <a:xfrm>
              <a:off x="4140100" y="2935600"/>
              <a:ext cx="11625" cy="43225"/>
            </a:xfrm>
            <a:custGeom>
              <a:avLst/>
              <a:gdLst/>
              <a:ahLst/>
              <a:cxnLst/>
              <a:rect l="l" t="t" r="r" b="b"/>
              <a:pathLst>
                <a:path w="465" h="1729" extrusionOk="0">
                  <a:moveTo>
                    <a:pt x="12" y="1"/>
                  </a:moveTo>
                  <a:cubicBezTo>
                    <a:pt x="12" y="1"/>
                    <a:pt x="0" y="13"/>
                    <a:pt x="0" y="25"/>
                  </a:cubicBezTo>
                  <a:cubicBezTo>
                    <a:pt x="262" y="572"/>
                    <a:pt x="191" y="1156"/>
                    <a:pt x="369" y="1703"/>
                  </a:cubicBezTo>
                  <a:cubicBezTo>
                    <a:pt x="375" y="1720"/>
                    <a:pt x="388" y="1729"/>
                    <a:pt x="400" y="1729"/>
                  </a:cubicBezTo>
                  <a:cubicBezTo>
                    <a:pt x="415" y="1729"/>
                    <a:pt x="429" y="1717"/>
                    <a:pt x="429" y="1692"/>
                  </a:cubicBezTo>
                  <a:cubicBezTo>
                    <a:pt x="464" y="1132"/>
                    <a:pt x="298" y="489"/>
                    <a:pt x="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15517;p52">
              <a:extLst>
                <a:ext uri="{FF2B5EF4-FFF2-40B4-BE49-F238E27FC236}">
                  <a16:creationId xmlns:a16="http://schemas.microsoft.com/office/drawing/2014/main" id="{D9161217-3EFE-4980-9783-FE3C21BFF0FC}"/>
                </a:ext>
              </a:extLst>
            </p:cNvPr>
            <p:cNvSpPr/>
            <p:nvPr/>
          </p:nvSpPr>
          <p:spPr>
            <a:xfrm>
              <a:off x="4124050" y="2921850"/>
              <a:ext cx="17850" cy="68625"/>
            </a:xfrm>
            <a:custGeom>
              <a:avLst/>
              <a:gdLst/>
              <a:ahLst/>
              <a:cxnLst/>
              <a:rect l="l" t="t" r="r" b="b"/>
              <a:pathLst>
                <a:path w="714" h="2745" extrusionOk="0">
                  <a:moveTo>
                    <a:pt x="52" y="1"/>
                  </a:moveTo>
                  <a:cubicBezTo>
                    <a:pt x="35" y="1"/>
                    <a:pt x="1" y="29"/>
                    <a:pt x="11" y="39"/>
                  </a:cubicBezTo>
                  <a:cubicBezTo>
                    <a:pt x="511" y="872"/>
                    <a:pt x="297" y="1813"/>
                    <a:pt x="475" y="2718"/>
                  </a:cubicBezTo>
                  <a:cubicBezTo>
                    <a:pt x="475" y="2736"/>
                    <a:pt x="490" y="2745"/>
                    <a:pt x="505" y="2745"/>
                  </a:cubicBezTo>
                  <a:cubicBezTo>
                    <a:pt x="520" y="2745"/>
                    <a:pt x="535" y="2736"/>
                    <a:pt x="535" y="2718"/>
                  </a:cubicBezTo>
                  <a:cubicBezTo>
                    <a:pt x="713" y="1825"/>
                    <a:pt x="702" y="729"/>
                    <a:pt x="59" y="3"/>
                  </a:cubicBezTo>
                  <a:cubicBezTo>
                    <a:pt x="57" y="2"/>
                    <a:pt x="55" y="1"/>
                    <a:pt x="5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15518;p52">
              <a:extLst>
                <a:ext uri="{FF2B5EF4-FFF2-40B4-BE49-F238E27FC236}">
                  <a16:creationId xmlns:a16="http://schemas.microsoft.com/office/drawing/2014/main" id="{5221E3E3-720F-489F-893F-7C41065C8B37}"/>
                </a:ext>
              </a:extLst>
            </p:cNvPr>
            <p:cNvSpPr/>
            <p:nvPr/>
          </p:nvSpPr>
          <p:spPr>
            <a:xfrm>
              <a:off x="4114575" y="3025250"/>
              <a:ext cx="11950" cy="30725"/>
            </a:xfrm>
            <a:custGeom>
              <a:avLst/>
              <a:gdLst/>
              <a:ahLst/>
              <a:cxnLst/>
              <a:rect l="l" t="t" r="r" b="b"/>
              <a:pathLst>
                <a:path w="478" h="1229" extrusionOk="0">
                  <a:moveTo>
                    <a:pt x="453" y="0"/>
                  </a:moveTo>
                  <a:cubicBezTo>
                    <a:pt x="447" y="0"/>
                    <a:pt x="441" y="3"/>
                    <a:pt x="438" y="11"/>
                  </a:cubicBezTo>
                  <a:cubicBezTo>
                    <a:pt x="176" y="368"/>
                    <a:pt x="223" y="832"/>
                    <a:pt x="9" y="1189"/>
                  </a:cubicBezTo>
                  <a:cubicBezTo>
                    <a:pt x="1" y="1206"/>
                    <a:pt x="16" y="1228"/>
                    <a:pt x="29" y="1228"/>
                  </a:cubicBezTo>
                  <a:cubicBezTo>
                    <a:pt x="35" y="1228"/>
                    <a:pt x="41" y="1224"/>
                    <a:pt x="45" y="1213"/>
                  </a:cubicBezTo>
                  <a:cubicBezTo>
                    <a:pt x="271" y="844"/>
                    <a:pt x="211" y="380"/>
                    <a:pt x="461" y="22"/>
                  </a:cubicBezTo>
                  <a:cubicBezTo>
                    <a:pt x="478" y="14"/>
                    <a:pt x="466" y="0"/>
                    <a:pt x="4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15519;p52">
              <a:extLst>
                <a:ext uri="{FF2B5EF4-FFF2-40B4-BE49-F238E27FC236}">
                  <a16:creationId xmlns:a16="http://schemas.microsoft.com/office/drawing/2014/main" id="{DC0D5532-BE0F-43DC-9F5B-F00B5EE52FC2}"/>
                </a:ext>
              </a:extLst>
            </p:cNvPr>
            <p:cNvSpPr/>
            <p:nvPr/>
          </p:nvSpPr>
          <p:spPr>
            <a:xfrm>
              <a:off x="4112575" y="3022700"/>
              <a:ext cx="29625" cy="44875"/>
            </a:xfrm>
            <a:custGeom>
              <a:avLst/>
              <a:gdLst/>
              <a:ahLst/>
              <a:cxnLst/>
              <a:rect l="l" t="t" r="r" b="b"/>
              <a:pathLst>
                <a:path w="1185" h="1795" extrusionOk="0">
                  <a:moveTo>
                    <a:pt x="1176" y="0"/>
                  </a:moveTo>
                  <a:cubicBezTo>
                    <a:pt x="1174" y="0"/>
                    <a:pt x="1172" y="1"/>
                    <a:pt x="1172" y="5"/>
                  </a:cubicBezTo>
                  <a:cubicBezTo>
                    <a:pt x="863" y="636"/>
                    <a:pt x="280" y="1113"/>
                    <a:pt x="18" y="1756"/>
                  </a:cubicBezTo>
                  <a:cubicBezTo>
                    <a:pt x="1" y="1772"/>
                    <a:pt x="13" y="1795"/>
                    <a:pt x="30" y="1795"/>
                  </a:cubicBezTo>
                  <a:cubicBezTo>
                    <a:pt x="38" y="1795"/>
                    <a:pt x="46" y="1790"/>
                    <a:pt x="53" y="1779"/>
                  </a:cubicBezTo>
                  <a:cubicBezTo>
                    <a:pt x="506" y="1244"/>
                    <a:pt x="994" y="684"/>
                    <a:pt x="1184" y="5"/>
                  </a:cubicBezTo>
                  <a:cubicBezTo>
                    <a:pt x="1184" y="5"/>
                    <a:pt x="1179" y="0"/>
                    <a:pt x="117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15520;p52">
              <a:extLst>
                <a:ext uri="{FF2B5EF4-FFF2-40B4-BE49-F238E27FC236}">
                  <a16:creationId xmlns:a16="http://schemas.microsoft.com/office/drawing/2014/main" id="{58054FC6-15BA-4FF7-9217-89DC2046407A}"/>
                </a:ext>
              </a:extLst>
            </p:cNvPr>
            <p:cNvSpPr/>
            <p:nvPr/>
          </p:nvSpPr>
          <p:spPr>
            <a:xfrm>
              <a:off x="4097225" y="3089675"/>
              <a:ext cx="4200" cy="8475"/>
            </a:xfrm>
            <a:custGeom>
              <a:avLst/>
              <a:gdLst/>
              <a:ahLst/>
              <a:cxnLst/>
              <a:rect l="l" t="t" r="r" b="b"/>
              <a:pathLst>
                <a:path w="168" h="339" extrusionOk="0">
                  <a:moveTo>
                    <a:pt x="148" y="1"/>
                  </a:moveTo>
                  <a:cubicBezTo>
                    <a:pt x="136" y="1"/>
                    <a:pt x="125" y="9"/>
                    <a:pt x="132" y="29"/>
                  </a:cubicBezTo>
                  <a:cubicBezTo>
                    <a:pt x="147" y="44"/>
                    <a:pt x="145" y="73"/>
                    <a:pt x="136" y="104"/>
                  </a:cubicBezTo>
                  <a:lnTo>
                    <a:pt x="136" y="104"/>
                  </a:lnTo>
                  <a:cubicBezTo>
                    <a:pt x="152" y="71"/>
                    <a:pt x="134" y="39"/>
                    <a:pt x="167" y="17"/>
                  </a:cubicBezTo>
                  <a:cubicBezTo>
                    <a:pt x="167" y="7"/>
                    <a:pt x="158" y="1"/>
                    <a:pt x="148" y="1"/>
                  </a:cubicBezTo>
                  <a:close/>
                  <a:moveTo>
                    <a:pt x="136" y="104"/>
                  </a:moveTo>
                  <a:cubicBezTo>
                    <a:pt x="135" y="107"/>
                    <a:pt x="133" y="110"/>
                    <a:pt x="132" y="112"/>
                  </a:cubicBezTo>
                  <a:cubicBezTo>
                    <a:pt x="122" y="130"/>
                    <a:pt x="120" y="149"/>
                    <a:pt x="115" y="167"/>
                  </a:cubicBezTo>
                  <a:lnTo>
                    <a:pt x="115" y="167"/>
                  </a:lnTo>
                  <a:cubicBezTo>
                    <a:pt x="122" y="147"/>
                    <a:pt x="131" y="125"/>
                    <a:pt x="136" y="104"/>
                  </a:cubicBezTo>
                  <a:close/>
                  <a:moveTo>
                    <a:pt x="115" y="167"/>
                  </a:moveTo>
                  <a:cubicBezTo>
                    <a:pt x="113" y="172"/>
                    <a:pt x="111" y="177"/>
                    <a:pt x="109" y="182"/>
                  </a:cubicBezTo>
                  <a:lnTo>
                    <a:pt x="109" y="182"/>
                  </a:lnTo>
                  <a:cubicBezTo>
                    <a:pt x="111" y="177"/>
                    <a:pt x="113" y="172"/>
                    <a:pt x="115" y="167"/>
                  </a:cubicBezTo>
                  <a:close/>
                  <a:moveTo>
                    <a:pt x="109" y="182"/>
                  </a:moveTo>
                  <a:cubicBezTo>
                    <a:pt x="108" y="183"/>
                    <a:pt x="108" y="183"/>
                    <a:pt x="108" y="184"/>
                  </a:cubicBezTo>
                  <a:cubicBezTo>
                    <a:pt x="94" y="206"/>
                    <a:pt x="82" y="227"/>
                    <a:pt x="70" y="247"/>
                  </a:cubicBezTo>
                  <a:lnTo>
                    <a:pt x="70" y="247"/>
                  </a:lnTo>
                  <a:cubicBezTo>
                    <a:pt x="79" y="237"/>
                    <a:pt x="87" y="228"/>
                    <a:pt x="96" y="220"/>
                  </a:cubicBezTo>
                  <a:cubicBezTo>
                    <a:pt x="98" y="209"/>
                    <a:pt x="103" y="196"/>
                    <a:pt x="109" y="182"/>
                  </a:cubicBezTo>
                  <a:close/>
                  <a:moveTo>
                    <a:pt x="70" y="247"/>
                  </a:moveTo>
                  <a:lnTo>
                    <a:pt x="70" y="247"/>
                  </a:lnTo>
                  <a:cubicBezTo>
                    <a:pt x="44" y="277"/>
                    <a:pt x="19" y="311"/>
                    <a:pt x="1" y="339"/>
                  </a:cubicBezTo>
                  <a:cubicBezTo>
                    <a:pt x="30" y="309"/>
                    <a:pt x="51" y="279"/>
                    <a:pt x="70" y="247"/>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15521;p52">
              <a:extLst>
                <a:ext uri="{FF2B5EF4-FFF2-40B4-BE49-F238E27FC236}">
                  <a16:creationId xmlns:a16="http://schemas.microsoft.com/office/drawing/2014/main" id="{7CB2C9CC-9B5C-45A5-ACAB-CBA6B86B0829}"/>
                </a:ext>
              </a:extLst>
            </p:cNvPr>
            <p:cNvSpPr/>
            <p:nvPr/>
          </p:nvSpPr>
          <p:spPr>
            <a:xfrm>
              <a:off x="4096025" y="3111300"/>
              <a:ext cx="775" cy="1300"/>
            </a:xfrm>
            <a:custGeom>
              <a:avLst/>
              <a:gdLst/>
              <a:ahLst/>
              <a:cxnLst/>
              <a:rect l="l" t="t" r="r" b="b"/>
              <a:pathLst>
                <a:path w="31" h="52" extrusionOk="0">
                  <a:moveTo>
                    <a:pt x="17" y="1"/>
                  </a:moveTo>
                  <a:cubicBezTo>
                    <a:pt x="10" y="1"/>
                    <a:pt x="1" y="4"/>
                    <a:pt x="1" y="9"/>
                  </a:cubicBezTo>
                  <a:lnTo>
                    <a:pt x="1" y="33"/>
                  </a:lnTo>
                  <a:cubicBezTo>
                    <a:pt x="1" y="45"/>
                    <a:pt x="7" y="51"/>
                    <a:pt x="13" y="51"/>
                  </a:cubicBezTo>
                  <a:cubicBezTo>
                    <a:pt x="19" y="51"/>
                    <a:pt x="25" y="45"/>
                    <a:pt x="25" y="33"/>
                  </a:cubicBezTo>
                  <a:lnTo>
                    <a:pt x="25" y="9"/>
                  </a:lnTo>
                  <a:cubicBezTo>
                    <a:pt x="31" y="4"/>
                    <a:pt x="25" y="1"/>
                    <a:pt x="1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15522;p52">
              <a:extLst>
                <a:ext uri="{FF2B5EF4-FFF2-40B4-BE49-F238E27FC236}">
                  <a16:creationId xmlns:a16="http://schemas.microsoft.com/office/drawing/2014/main" id="{682E7FED-58CC-4632-9CA0-B715DDE5F581}"/>
                </a:ext>
              </a:extLst>
            </p:cNvPr>
            <p:cNvSpPr/>
            <p:nvPr/>
          </p:nvSpPr>
          <p:spPr>
            <a:xfrm>
              <a:off x="4093950" y="3143475"/>
              <a:ext cx="8950" cy="45100"/>
            </a:xfrm>
            <a:custGeom>
              <a:avLst/>
              <a:gdLst/>
              <a:ahLst/>
              <a:cxnLst/>
              <a:rect l="l" t="t" r="r" b="b"/>
              <a:pathLst>
                <a:path w="358" h="1804" extrusionOk="0">
                  <a:moveTo>
                    <a:pt x="144" y="1"/>
                  </a:moveTo>
                  <a:cubicBezTo>
                    <a:pt x="136" y="1"/>
                    <a:pt x="132" y="6"/>
                    <a:pt x="132" y="20"/>
                  </a:cubicBezTo>
                  <a:cubicBezTo>
                    <a:pt x="132" y="592"/>
                    <a:pt x="1" y="1247"/>
                    <a:pt x="298" y="1782"/>
                  </a:cubicBezTo>
                  <a:cubicBezTo>
                    <a:pt x="303" y="1796"/>
                    <a:pt x="313" y="1803"/>
                    <a:pt x="324" y="1803"/>
                  </a:cubicBezTo>
                  <a:cubicBezTo>
                    <a:pt x="340" y="1803"/>
                    <a:pt x="358" y="1787"/>
                    <a:pt x="358" y="1759"/>
                  </a:cubicBezTo>
                  <a:cubicBezTo>
                    <a:pt x="263" y="1175"/>
                    <a:pt x="143" y="604"/>
                    <a:pt x="167" y="8"/>
                  </a:cubicBezTo>
                  <a:cubicBezTo>
                    <a:pt x="157" y="3"/>
                    <a:pt x="150" y="1"/>
                    <a:pt x="14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15523;p52">
              <a:extLst>
                <a:ext uri="{FF2B5EF4-FFF2-40B4-BE49-F238E27FC236}">
                  <a16:creationId xmlns:a16="http://schemas.microsoft.com/office/drawing/2014/main" id="{5F1FAADD-00B4-4CF9-A3F0-F65F4676B21E}"/>
                </a:ext>
              </a:extLst>
            </p:cNvPr>
            <p:cNvSpPr/>
            <p:nvPr/>
          </p:nvSpPr>
          <p:spPr>
            <a:xfrm>
              <a:off x="4104075" y="3123100"/>
              <a:ext cx="11725" cy="67725"/>
            </a:xfrm>
            <a:custGeom>
              <a:avLst/>
              <a:gdLst/>
              <a:ahLst/>
              <a:cxnLst/>
              <a:rect l="l" t="t" r="r" b="b"/>
              <a:pathLst>
                <a:path w="469" h="2709" extrusionOk="0">
                  <a:moveTo>
                    <a:pt x="164" y="0"/>
                  </a:moveTo>
                  <a:cubicBezTo>
                    <a:pt x="148" y="0"/>
                    <a:pt x="131" y="12"/>
                    <a:pt x="131" y="38"/>
                  </a:cubicBezTo>
                  <a:cubicBezTo>
                    <a:pt x="96" y="919"/>
                    <a:pt x="0" y="1859"/>
                    <a:pt x="369" y="2681"/>
                  </a:cubicBezTo>
                  <a:cubicBezTo>
                    <a:pt x="377" y="2700"/>
                    <a:pt x="391" y="2708"/>
                    <a:pt x="406" y="2708"/>
                  </a:cubicBezTo>
                  <a:cubicBezTo>
                    <a:pt x="436" y="2708"/>
                    <a:pt x="469" y="2673"/>
                    <a:pt x="453" y="2633"/>
                  </a:cubicBezTo>
                  <a:cubicBezTo>
                    <a:pt x="250" y="1752"/>
                    <a:pt x="203" y="919"/>
                    <a:pt x="191" y="26"/>
                  </a:cubicBezTo>
                  <a:cubicBezTo>
                    <a:pt x="191" y="9"/>
                    <a:pt x="178" y="0"/>
                    <a:pt x="16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15524;p52">
              <a:extLst>
                <a:ext uri="{FF2B5EF4-FFF2-40B4-BE49-F238E27FC236}">
                  <a16:creationId xmlns:a16="http://schemas.microsoft.com/office/drawing/2014/main" id="{F7134780-775E-49E6-89C8-D9BA6C1565AB}"/>
                </a:ext>
              </a:extLst>
            </p:cNvPr>
            <p:cNvSpPr/>
            <p:nvPr/>
          </p:nvSpPr>
          <p:spPr>
            <a:xfrm>
              <a:off x="4078775" y="3141475"/>
              <a:ext cx="15075" cy="50600"/>
            </a:xfrm>
            <a:custGeom>
              <a:avLst/>
              <a:gdLst/>
              <a:ahLst/>
              <a:cxnLst/>
              <a:rect l="l" t="t" r="r" b="b"/>
              <a:pathLst>
                <a:path w="603" h="2024" extrusionOk="0">
                  <a:moveTo>
                    <a:pt x="27" y="0"/>
                  </a:moveTo>
                  <a:cubicBezTo>
                    <a:pt x="19" y="0"/>
                    <a:pt x="12" y="6"/>
                    <a:pt x="12" y="17"/>
                  </a:cubicBezTo>
                  <a:cubicBezTo>
                    <a:pt x="0" y="648"/>
                    <a:pt x="72" y="1541"/>
                    <a:pt x="548" y="2017"/>
                  </a:cubicBezTo>
                  <a:cubicBezTo>
                    <a:pt x="553" y="2022"/>
                    <a:pt x="558" y="2024"/>
                    <a:pt x="563" y="2024"/>
                  </a:cubicBezTo>
                  <a:cubicBezTo>
                    <a:pt x="584" y="2024"/>
                    <a:pt x="603" y="1991"/>
                    <a:pt x="584" y="1981"/>
                  </a:cubicBezTo>
                  <a:cubicBezTo>
                    <a:pt x="155" y="1386"/>
                    <a:pt x="12" y="767"/>
                    <a:pt x="48" y="29"/>
                  </a:cubicBezTo>
                  <a:cubicBezTo>
                    <a:pt x="48" y="9"/>
                    <a:pt x="37" y="0"/>
                    <a:pt x="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15525;p52">
              <a:extLst>
                <a:ext uri="{FF2B5EF4-FFF2-40B4-BE49-F238E27FC236}">
                  <a16:creationId xmlns:a16="http://schemas.microsoft.com/office/drawing/2014/main" id="{DC58DE33-6833-4E0D-8B97-5C76B7268D31}"/>
                </a:ext>
              </a:extLst>
            </p:cNvPr>
            <p:cNvSpPr/>
            <p:nvPr/>
          </p:nvSpPr>
          <p:spPr>
            <a:xfrm>
              <a:off x="4125550" y="3212625"/>
              <a:ext cx="30525" cy="27300"/>
            </a:xfrm>
            <a:custGeom>
              <a:avLst/>
              <a:gdLst/>
              <a:ahLst/>
              <a:cxnLst/>
              <a:rect l="l" t="t" r="r" b="b"/>
              <a:pathLst>
                <a:path w="1221" h="1092" extrusionOk="0">
                  <a:moveTo>
                    <a:pt x="90" y="0"/>
                  </a:moveTo>
                  <a:cubicBezTo>
                    <a:pt x="36" y="0"/>
                    <a:pt x="0" y="87"/>
                    <a:pt x="58" y="136"/>
                  </a:cubicBezTo>
                  <a:cubicBezTo>
                    <a:pt x="272" y="302"/>
                    <a:pt x="463" y="481"/>
                    <a:pt x="653" y="659"/>
                  </a:cubicBezTo>
                  <a:cubicBezTo>
                    <a:pt x="820" y="802"/>
                    <a:pt x="951" y="969"/>
                    <a:pt x="1142" y="1088"/>
                  </a:cubicBezTo>
                  <a:cubicBezTo>
                    <a:pt x="1148" y="1090"/>
                    <a:pt x="1154" y="1091"/>
                    <a:pt x="1161" y="1091"/>
                  </a:cubicBezTo>
                  <a:cubicBezTo>
                    <a:pt x="1192" y="1091"/>
                    <a:pt x="1221" y="1068"/>
                    <a:pt x="1201" y="1029"/>
                  </a:cubicBezTo>
                  <a:cubicBezTo>
                    <a:pt x="1082" y="826"/>
                    <a:pt x="892" y="659"/>
                    <a:pt x="713" y="493"/>
                  </a:cubicBezTo>
                  <a:cubicBezTo>
                    <a:pt x="523" y="326"/>
                    <a:pt x="332" y="159"/>
                    <a:pt x="130" y="16"/>
                  </a:cubicBezTo>
                  <a:cubicBezTo>
                    <a:pt x="116" y="5"/>
                    <a:pt x="102" y="0"/>
                    <a:pt x="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15526;p52">
              <a:extLst>
                <a:ext uri="{FF2B5EF4-FFF2-40B4-BE49-F238E27FC236}">
                  <a16:creationId xmlns:a16="http://schemas.microsoft.com/office/drawing/2014/main" id="{027F1EFE-C1FC-48E2-92BC-23B9A6D9A85D}"/>
                </a:ext>
              </a:extLst>
            </p:cNvPr>
            <p:cNvSpPr/>
            <p:nvPr/>
          </p:nvSpPr>
          <p:spPr>
            <a:xfrm>
              <a:off x="4170525" y="3252000"/>
              <a:ext cx="130075" cy="78850"/>
            </a:xfrm>
            <a:custGeom>
              <a:avLst/>
              <a:gdLst/>
              <a:ahLst/>
              <a:cxnLst/>
              <a:rect l="l" t="t" r="r" b="b"/>
              <a:pathLst>
                <a:path w="5203" h="3154" extrusionOk="0">
                  <a:moveTo>
                    <a:pt x="84" y="0"/>
                  </a:moveTo>
                  <a:cubicBezTo>
                    <a:pt x="30" y="0"/>
                    <a:pt x="0" y="109"/>
                    <a:pt x="57" y="120"/>
                  </a:cubicBezTo>
                  <a:cubicBezTo>
                    <a:pt x="1926" y="787"/>
                    <a:pt x="3343" y="2299"/>
                    <a:pt x="5105" y="3144"/>
                  </a:cubicBezTo>
                  <a:cubicBezTo>
                    <a:pt x="5116" y="3151"/>
                    <a:pt x="5125" y="3153"/>
                    <a:pt x="5134" y="3153"/>
                  </a:cubicBezTo>
                  <a:cubicBezTo>
                    <a:pt x="5178" y="3153"/>
                    <a:pt x="5202" y="3093"/>
                    <a:pt x="5153" y="3073"/>
                  </a:cubicBezTo>
                  <a:cubicBezTo>
                    <a:pt x="4260" y="2513"/>
                    <a:pt x="3426" y="1894"/>
                    <a:pt x="2522" y="1347"/>
                  </a:cubicBezTo>
                  <a:cubicBezTo>
                    <a:pt x="1724" y="870"/>
                    <a:pt x="962" y="299"/>
                    <a:pt x="93" y="1"/>
                  </a:cubicBezTo>
                  <a:cubicBezTo>
                    <a:pt x="90" y="1"/>
                    <a:pt x="87" y="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15527;p52">
              <a:extLst>
                <a:ext uri="{FF2B5EF4-FFF2-40B4-BE49-F238E27FC236}">
                  <a16:creationId xmlns:a16="http://schemas.microsoft.com/office/drawing/2014/main" id="{2FBDA5C1-F974-45BA-9CAC-650658F5FD77}"/>
                </a:ext>
              </a:extLst>
            </p:cNvPr>
            <p:cNvSpPr/>
            <p:nvPr/>
          </p:nvSpPr>
          <p:spPr>
            <a:xfrm>
              <a:off x="4118750" y="3217175"/>
              <a:ext cx="40900" cy="40375"/>
            </a:xfrm>
            <a:custGeom>
              <a:avLst/>
              <a:gdLst/>
              <a:ahLst/>
              <a:cxnLst/>
              <a:rect l="l" t="t" r="r" b="b"/>
              <a:pathLst>
                <a:path w="1636" h="1615" extrusionOk="0">
                  <a:moveTo>
                    <a:pt x="121" y="0"/>
                  </a:moveTo>
                  <a:cubicBezTo>
                    <a:pt x="58" y="0"/>
                    <a:pt x="1" y="72"/>
                    <a:pt x="68" y="120"/>
                  </a:cubicBezTo>
                  <a:cubicBezTo>
                    <a:pt x="628" y="549"/>
                    <a:pt x="961" y="1239"/>
                    <a:pt x="1568" y="1609"/>
                  </a:cubicBezTo>
                  <a:cubicBezTo>
                    <a:pt x="1572" y="1612"/>
                    <a:pt x="1577" y="1614"/>
                    <a:pt x="1581" y="1614"/>
                  </a:cubicBezTo>
                  <a:cubicBezTo>
                    <a:pt x="1606" y="1614"/>
                    <a:pt x="1636" y="1569"/>
                    <a:pt x="1616" y="1549"/>
                  </a:cubicBezTo>
                  <a:cubicBezTo>
                    <a:pt x="1104" y="1061"/>
                    <a:pt x="723" y="442"/>
                    <a:pt x="163" y="13"/>
                  </a:cubicBezTo>
                  <a:cubicBezTo>
                    <a:pt x="150" y="4"/>
                    <a:pt x="135" y="0"/>
                    <a:pt x="12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15528;p52">
              <a:extLst>
                <a:ext uri="{FF2B5EF4-FFF2-40B4-BE49-F238E27FC236}">
                  <a16:creationId xmlns:a16="http://schemas.microsoft.com/office/drawing/2014/main" id="{7DAEBA25-4BD6-498C-846B-7FB0926868C8}"/>
                </a:ext>
              </a:extLst>
            </p:cNvPr>
            <p:cNvSpPr/>
            <p:nvPr/>
          </p:nvSpPr>
          <p:spPr>
            <a:xfrm>
              <a:off x="4172625" y="3271000"/>
              <a:ext cx="8725" cy="6550"/>
            </a:xfrm>
            <a:custGeom>
              <a:avLst/>
              <a:gdLst/>
              <a:ahLst/>
              <a:cxnLst/>
              <a:rect l="l" t="t" r="r" b="b"/>
              <a:pathLst>
                <a:path w="349" h="262" extrusionOk="0">
                  <a:moveTo>
                    <a:pt x="42" y="1"/>
                  </a:moveTo>
                  <a:cubicBezTo>
                    <a:pt x="15" y="1"/>
                    <a:pt x="0" y="30"/>
                    <a:pt x="21" y="51"/>
                  </a:cubicBezTo>
                  <a:cubicBezTo>
                    <a:pt x="128" y="110"/>
                    <a:pt x="211" y="170"/>
                    <a:pt x="306" y="253"/>
                  </a:cubicBezTo>
                  <a:cubicBezTo>
                    <a:pt x="309" y="259"/>
                    <a:pt x="313" y="261"/>
                    <a:pt x="318" y="261"/>
                  </a:cubicBezTo>
                  <a:cubicBezTo>
                    <a:pt x="332" y="261"/>
                    <a:pt x="348" y="238"/>
                    <a:pt x="330" y="229"/>
                  </a:cubicBezTo>
                  <a:cubicBezTo>
                    <a:pt x="247" y="134"/>
                    <a:pt x="140" y="75"/>
                    <a:pt x="56" y="3"/>
                  </a:cubicBezTo>
                  <a:cubicBezTo>
                    <a:pt x="51" y="2"/>
                    <a:pt x="47" y="1"/>
                    <a:pt x="4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15529;p52">
              <a:extLst>
                <a:ext uri="{FF2B5EF4-FFF2-40B4-BE49-F238E27FC236}">
                  <a16:creationId xmlns:a16="http://schemas.microsoft.com/office/drawing/2014/main" id="{B2539933-07D9-4A59-AE65-11EA12CE8011}"/>
                </a:ext>
              </a:extLst>
            </p:cNvPr>
            <p:cNvSpPr/>
            <p:nvPr/>
          </p:nvSpPr>
          <p:spPr>
            <a:xfrm>
              <a:off x="4207650" y="3293675"/>
              <a:ext cx="6150" cy="3200"/>
            </a:xfrm>
            <a:custGeom>
              <a:avLst/>
              <a:gdLst/>
              <a:ahLst/>
              <a:cxnLst/>
              <a:rect l="l" t="t" r="r" b="b"/>
              <a:pathLst>
                <a:path w="246" h="128" extrusionOk="0">
                  <a:moveTo>
                    <a:pt x="42" y="0"/>
                  </a:moveTo>
                  <a:cubicBezTo>
                    <a:pt x="1" y="0"/>
                    <a:pt x="4" y="108"/>
                    <a:pt x="60" y="108"/>
                  </a:cubicBezTo>
                  <a:cubicBezTo>
                    <a:pt x="108" y="108"/>
                    <a:pt x="156" y="108"/>
                    <a:pt x="179" y="120"/>
                  </a:cubicBezTo>
                  <a:cubicBezTo>
                    <a:pt x="188" y="126"/>
                    <a:pt x="196" y="128"/>
                    <a:pt x="204" y="128"/>
                  </a:cubicBezTo>
                  <a:cubicBezTo>
                    <a:pt x="228" y="128"/>
                    <a:pt x="245" y="103"/>
                    <a:pt x="227" y="84"/>
                  </a:cubicBezTo>
                  <a:cubicBezTo>
                    <a:pt x="179" y="25"/>
                    <a:pt x="120" y="25"/>
                    <a:pt x="48" y="1"/>
                  </a:cubicBezTo>
                  <a:cubicBezTo>
                    <a:pt x="46" y="1"/>
                    <a:pt x="44" y="0"/>
                    <a:pt x="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15530;p52">
              <a:extLst>
                <a:ext uri="{FF2B5EF4-FFF2-40B4-BE49-F238E27FC236}">
                  <a16:creationId xmlns:a16="http://schemas.microsoft.com/office/drawing/2014/main" id="{D8169FAF-BF2A-4910-B040-A2585877F3DA}"/>
                </a:ext>
              </a:extLst>
            </p:cNvPr>
            <p:cNvSpPr/>
            <p:nvPr/>
          </p:nvSpPr>
          <p:spPr>
            <a:xfrm>
              <a:off x="4233850" y="3304425"/>
              <a:ext cx="9550" cy="5075"/>
            </a:xfrm>
            <a:custGeom>
              <a:avLst/>
              <a:gdLst/>
              <a:ahLst/>
              <a:cxnLst/>
              <a:rect l="l" t="t" r="r" b="b"/>
              <a:pathLst>
                <a:path w="382" h="203" extrusionOk="0">
                  <a:moveTo>
                    <a:pt x="86" y="0"/>
                  </a:moveTo>
                  <a:cubicBezTo>
                    <a:pt x="32" y="0"/>
                    <a:pt x="0" y="87"/>
                    <a:pt x="60" y="107"/>
                  </a:cubicBezTo>
                  <a:cubicBezTo>
                    <a:pt x="143" y="154"/>
                    <a:pt x="251" y="202"/>
                    <a:pt x="346" y="202"/>
                  </a:cubicBezTo>
                  <a:cubicBezTo>
                    <a:pt x="370" y="202"/>
                    <a:pt x="382" y="154"/>
                    <a:pt x="370" y="143"/>
                  </a:cubicBezTo>
                  <a:cubicBezTo>
                    <a:pt x="310" y="71"/>
                    <a:pt x="203" y="47"/>
                    <a:pt x="120" y="12"/>
                  </a:cubicBezTo>
                  <a:cubicBezTo>
                    <a:pt x="108" y="4"/>
                    <a:pt x="96" y="0"/>
                    <a:pt x="8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15531;p52">
              <a:extLst>
                <a:ext uri="{FF2B5EF4-FFF2-40B4-BE49-F238E27FC236}">
                  <a16:creationId xmlns:a16="http://schemas.microsoft.com/office/drawing/2014/main" id="{F9BE6E0C-04BE-4A09-B8D6-22AB43A82E50}"/>
                </a:ext>
              </a:extLst>
            </p:cNvPr>
            <p:cNvSpPr/>
            <p:nvPr/>
          </p:nvSpPr>
          <p:spPr>
            <a:xfrm>
              <a:off x="4258000" y="3318575"/>
              <a:ext cx="8025" cy="5500"/>
            </a:xfrm>
            <a:custGeom>
              <a:avLst/>
              <a:gdLst/>
              <a:ahLst/>
              <a:cxnLst/>
              <a:rect l="l" t="t" r="r" b="b"/>
              <a:pathLst>
                <a:path w="321" h="220" extrusionOk="0">
                  <a:moveTo>
                    <a:pt x="79" y="1"/>
                  </a:moveTo>
                  <a:cubicBezTo>
                    <a:pt x="28" y="1"/>
                    <a:pt x="1" y="84"/>
                    <a:pt x="58" y="112"/>
                  </a:cubicBezTo>
                  <a:cubicBezTo>
                    <a:pt x="106" y="124"/>
                    <a:pt x="130" y="136"/>
                    <a:pt x="178" y="172"/>
                  </a:cubicBezTo>
                  <a:cubicBezTo>
                    <a:pt x="213" y="184"/>
                    <a:pt x="225" y="196"/>
                    <a:pt x="261" y="220"/>
                  </a:cubicBezTo>
                  <a:cubicBezTo>
                    <a:pt x="297" y="220"/>
                    <a:pt x="320" y="196"/>
                    <a:pt x="308" y="172"/>
                  </a:cubicBezTo>
                  <a:cubicBezTo>
                    <a:pt x="285" y="100"/>
                    <a:pt x="189" y="53"/>
                    <a:pt x="118" y="17"/>
                  </a:cubicBezTo>
                  <a:cubicBezTo>
                    <a:pt x="104" y="6"/>
                    <a:pt x="91" y="1"/>
                    <a:pt x="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15532;p52">
              <a:extLst>
                <a:ext uri="{FF2B5EF4-FFF2-40B4-BE49-F238E27FC236}">
                  <a16:creationId xmlns:a16="http://schemas.microsoft.com/office/drawing/2014/main" id="{B3837961-A2E2-4CFC-92A2-0F4554200895}"/>
                </a:ext>
              </a:extLst>
            </p:cNvPr>
            <p:cNvSpPr/>
            <p:nvPr/>
          </p:nvSpPr>
          <p:spPr>
            <a:xfrm>
              <a:off x="4283650" y="3334500"/>
              <a:ext cx="9325" cy="5550"/>
            </a:xfrm>
            <a:custGeom>
              <a:avLst/>
              <a:gdLst/>
              <a:ahLst/>
              <a:cxnLst/>
              <a:rect l="l" t="t" r="r" b="b"/>
              <a:pathLst>
                <a:path w="373" h="222" extrusionOk="0">
                  <a:moveTo>
                    <a:pt x="100" y="1"/>
                  </a:moveTo>
                  <a:cubicBezTo>
                    <a:pt x="30" y="1"/>
                    <a:pt x="1" y="102"/>
                    <a:pt x="92" y="142"/>
                  </a:cubicBezTo>
                  <a:cubicBezTo>
                    <a:pt x="116" y="154"/>
                    <a:pt x="164" y="154"/>
                    <a:pt x="199" y="178"/>
                  </a:cubicBezTo>
                  <a:cubicBezTo>
                    <a:pt x="235" y="190"/>
                    <a:pt x="271" y="202"/>
                    <a:pt x="318" y="214"/>
                  </a:cubicBezTo>
                  <a:cubicBezTo>
                    <a:pt x="324" y="219"/>
                    <a:pt x="330" y="221"/>
                    <a:pt x="336" y="221"/>
                  </a:cubicBezTo>
                  <a:cubicBezTo>
                    <a:pt x="356" y="221"/>
                    <a:pt x="372" y="196"/>
                    <a:pt x="354" y="178"/>
                  </a:cubicBezTo>
                  <a:cubicBezTo>
                    <a:pt x="330" y="71"/>
                    <a:pt x="223" y="59"/>
                    <a:pt x="140" y="11"/>
                  </a:cubicBezTo>
                  <a:cubicBezTo>
                    <a:pt x="125" y="4"/>
                    <a:pt x="112" y="1"/>
                    <a:pt x="10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15533;p52">
              <a:extLst>
                <a:ext uri="{FF2B5EF4-FFF2-40B4-BE49-F238E27FC236}">
                  <a16:creationId xmlns:a16="http://schemas.microsoft.com/office/drawing/2014/main" id="{188FB87C-ACAE-4BBC-976B-F3B7025FF781}"/>
                </a:ext>
              </a:extLst>
            </p:cNvPr>
            <p:cNvSpPr/>
            <p:nvPr/>
          </p:nvSpPr>
          <p:spPr>
            <a:xfrm>
              <a:off x="4308375" y="3348125"/>
              <a:ext cx="9150" cy="2150"/>
            </a:xfrm>
            <a:custGeom>
              <a:avLst/>
              <a:gdLst/>
              <a:ahLst/>
              <a:cxnLst/>
              <a:rect l="l" t="t" r="r" b="b"/>
              <a:pathLst>
                <a:path w="366" h="86" extrusionOk="0">
                  <a:moveTo>
                    <a:pt x="46" y="0"/>
                  </a:moveTo>
                  <a:cubicBezTo>
                    <a:pt x="16" y="0"/>
                    <a:pt x="0" y="51"/>
                    <a:pt x="44" y="61"/>
                  </a:cubicBezTo>
                  <a:cubicBezTo>
                    <a:pt x="139" y="85"/>
                    <a:pt x="234" y="85"/>
                    <a:pt x="341" y="85"/>
                  </a:cubicBezTo>
                  <a:cubicBezTo>
                    <a:pt x="365" y="85"/>
                    <a:pt x="365" y="50"/>
                    <a:pt x="341" y="50"/>
                  </a:cubicBezTo>
                  <a:cubicBezTo>
                    <a:pt x="246" y="50"/>
                    <a:pt x="139" y="26"/>
                    <a:pt x="56" y="2"/>
                  </a:cubicBezTo>
                  <a:cubicBezTo>
                    <a:pt x="52" y="1"/>
                    <a:pt x="49" y="0"/>
                    <a:pt x="4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15534;p52">
              <a:extLst>
                <a:ext uri="{FF2B5EF4-FFF2-40B4-BE49-F238E27FC236}">
                  <a16:creationId xmlns:a16="http://schemas.microsoft.com/office/drawing/2014/main" id="{A3CD2F23-C158-4458-B4BA-5DEFE4380424}"/>
                </a:ext>
              </a:extLst>
            </p:cNvPr>
            <p:cNvSpPr/>
            <p:nvPr/>
          </p:nvSpPr>
          <p:spPr>
            <a:xfrm>
              <a:off x="4333075" y="3345150"/>
              <a:ext cx="85050" cy="21775"/>
            </a:xfrm>
            <a:custGeom>
              <a:avLst/>
              <a:gdLst/>
              <a:ahLst/>
              <a:cxnLst/>
              <a:rect l="l" t="t" r="r" b="b"/>
              <a:pathLst>
                <a:path w="3402" h="871" extrusionOk="0">
                  <a:moveTo>
                    <a:pt x="67" y="0"/>
                  </a:moveTo>
                  <a:cubicBezTo>
                    <a:pt x="26" y="0"/>
                    <a:pt x="1" y="52"/>
                    <a:pt x="44" y="73"/>
                  </a:cubicBezTo>
                  <a:cubicBezTo>
                    <a:pt x="544" y="442"/>
                    <a:pt x="1080" y="621"/>
                    <a:pt x="1687" y="728"/>
                  </a:cubicBezTo>
                  <a:cubicBezTo>
                    <a:pt x="2044" y="792"/>
                    <a:pt x="2428" y="871"/>
                    <a:pt x="2799" y="871"/>
                  </a:cubicBezTo>
                  <a:cubicBezTo>
                    <a:pt x="2985" y="871"/>
                    <a:pt x="3167" y="851"/>
                    <a:pt x="3342" y="800"/>
                  </a:cubicBezTo>
                  <a:cubicBezTo>
                    <a:pt x="3401" y="788"/>
                    <a:pt x="3378" y="704"/>
                    <a:pt x="3318" y="704"/>
                  </a:cubicBezTo>
                  <a:cubicBezTo>
                    <a:pt x="3265" y="707"/>
                    <a:pt x="3213" y="708"/>
                    <a:pt x="3159" y="708"/>
                  </a:cubicBezTo>
                  <a:cubicBezTo>
                    <a:pt x="2134" y="708"/>
                    <a:pt x="1053" y="285"/>
                    <a:pt x="80" y="2"/>
                  </a:cubicBezTo>
                  <a:cubicBezTo>
                    <a:pt x="75" y="1"/>
                    <a:pt x="71" y="0"/>
                    <a:pt x="6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15535;p52">
              <a:extLst>
                <a:ext uri="{FF2B5EF4-FFF2-40B4-BE49-F238E27FC236}">
                  <a16:creationId xmlns:a16="http://schemas.microsoft.com/office/drawing/2014/main" id="{4AAEF454-AFBF-427B-8266-63D93B039E62}"/>
                </a:ext>
              </a:extLst>
            </p:cNvPr>
            <p:cNvSpPr/>
            <p:nvPr/>
          </p:nvSpPr>
          <p:spPr>
            <a:xfrm>
              <a:off x="4452625" y="3342425"/>
              <a:ext cx="50825" cy="25800"/>
            </a:xfrm>
            <a:custGeom>
              <a:avLst/>
              <a:gdLst/>
              <a:ahLst/>
              <a:cxnLst/>
              <a:rect l="l" t="t" r="r" b="b"/>
              <a:pathLst>
                <a:path w="2033" h="1032" extrusionOk="0">
                  <a:moveTo>
                    <a:pt x="1968" y="1"/>
                  </a:moveTo>
                  <a:cubicBezTo>
                    <a:pt x="1962" y="1"/>
                    <a:pt x="1957" y="2"/>
                    <a:pt x="1953" y="4"/>
                  </a:cubicBezTo>
                  <a:cubicBezTo>
                    <a:pt x="1656" y="135"/>
                    <a:pt x="1429" y="397"/>
                    <a:pt x="1156" y="551"/>
                  </a:cubicBezTo>
                  <a:cubicBezTo>
                    <a:pt x="856" y="762"/>
                    <a:pt x="525" y="911"/>
                    <a:pt x="154" y="911"/>
                  </a:cubicBezTo>
                  <a:cubicBezTo>
                    <a:pt x="127" y="911"/>
                    <a:pt x="100" y="910"/>
                    <a:pt x="72" y="909"/>
                  </a:cubicBezTo>
                  <a:cubicBezTo>
                    <a:pt x="69" y="908"/>
                    <a:pt x="66" y="908"/>
                    <a:pt x="63" y="908"/>
                  </a:cubicBezTo>
                  <a:cubicBezTo>
                    <a:pt x="1" y="908"/>
                    <a:pt x="4" y="1028"/>
                    <a:pt x="72" y="1028"/>
                  </a:cubicBezTo>
                  <a:cubicBezTo>
                    <a:pt x="106" y="1030"/>
                    <a:pt x="141" y="1031"/>
                    <a:pt x="176" y="1031"/>
                  </a:cubicBezTo>
                  <a:cubicBezTo>
                    <a:pt x="848" y="1031"/>
                    <a:pt x="1651" y="606"/>
                    <a:pt x="2013" y="63"/>
                  </a:cubicBezTo>
                  <a:cubicBezTo>
                    <a:pt x="2032" y="24"/>
                    <a:pt x="1995" y="1"/>
                    <a:pt x="196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15536;p52">
              <a:extLst>
                <a:ext uri="{FF2B5EF4-FFF2-40B4-BE49-F238E27FC236}">
                  <a16:creationId xmlns:a16="http://schemas.microsoft.com/office/drawing/2014/main" id="{34B68740-BE0A-4167-8D52-B8DD11C00B6A}"/>
                </a:ext>
              </a:extLst>
            </p:cNvPr>
            <p:cNvSpPr/>
            <p:nvPr/>
          </p:nvSpPr>
          <p:spPr>
            <a:xfrm>
              <a:off x="4535725" y="3301100"/>
              <a:ext cx="48725" cy="28850"/>
            </a:xfrm>
            <a:custGeom>
              <a:avLst/>
              <a:gdLst/>
              <a:ahLst/>
              <a:cxnLst/>
              <a:rect l="l" t="t" r="r" b="b"/>
              <a:pathLst>
                <a:path w="1949" h="1154" extrusionOk="0">
                  <a:moveTo>
                    <a:pt x="1869" y="0"/>
                  </a:moveTo>
                  <a:cubicBezTo>
                    <a:pt x="1865" y="0"/>
                    <a:pt x="1860" y="1"/>
                    <a:pt x="1856" y="2"/>
                  </a:cubicBezTo>
                  <a:cubicBezTo>
                    <a:pt x="1213" y="168"/>
                    <a:pt x="689" y="526"/>
                    <a:pt x="141" y="859"/>
                  </a:cubicBezTo>
                  <a:cubicBezTo>
                    <a:pt x="0" y="960"/>
                    <a:pt x="89" y="1154"/>
                    <a:pt x="228" y="1154"/>
                  </a:cubicBezTo>
                  <a:cubicBezTo>
                    <a:pt x="253" y="1154"/>
                    <a:pt x="280" y="1148"/>
                    <a:pt x="308" y="1133"/>
                  </a:cubicBezTo>
                  <a:cubicBezTo>
                    <a:pt x="891" y="859"/>
                    <a:pt x="1463" y="597"/>
                    <a:pt x="1915" y="109"/>
                  </a:cubicBezTo>
                  <a:cubicBezTo>
                    <a:pt x="1948" y="65"/>
                    <a:pt x="1920" y="0"/>
                    <a:pt x="18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15537;p52">
              <a:extLst>
                <a:ext uri="{FF2B5EF4-FFF2-40B4-BE49-F238E27FC236}">
                  <a16:creationId xmlns:a16="http://schemas.microsoft.com/office/drawing/2014/main" id="{D89B4643-B2D7-4824-B3F5-590D1A934CA5}"/>
                </a:ext>
              </a:extLst>
            </p:cNvPr>
            <p:cNvSpPr/>
            <p:nvPr/>
          </p:nvSpPr>
          <p:spPr>
            <a:xfrm>
              <a:off x="4589925" y="3294575"/>
              <a:ext cx="3225" cy="2725"/>
            </a:xfrm>
            <a:custGeom>
              <a:avLst/>
              <a:gdLst/>
              <a:ahLst/>
              <a:cxnLst/>
              <a:rect l="l" t="t" r="r" b="b"/>
              <a:pathLst>
                <a:path w="129" h="109" extrusionOk="0">
                  <a:moveTo>
                    <a:pt x="60" y="0"/>
                  </a:moveTo>
                  <a:cubicBezTo>
                    <a:pt x="0" y="0"/>
                    <a:pt x="0" y="109"/>
                    <a:pt x="60" y="109"/>
                  </a:cubicBezTo>
                  <a:cubicBezTo>
                    <a:pt x="63" y="109"/>
                    <a:pt x="66" y="108"/>
                    <a:pt x="69" y="108"/>
                  </a:cubicBezTo>
                  <a:cubicBezTo>
                    <a:pt x="81" y="108"/>
                    <a:pt x="105" y="108"/>
                    <a:pt x="105" y="84"/>
                  </a:cubicBezTo>
                  <a:cubicBezTo>
                    <a:pt x="128" y="72"/>
                    <a:pt x="128" y="25"/>
                    <a:pt x="105" y="13"/>
                  </a:cubicBezTo>
                  <a:cubicBezTo>
                    <a:pt x="93" y="13"/>
                    <a:pt x="69" y="13"/>
                    <a:pt x="69" y="1"/>
                  </a:cubicBezTo>
                  <a:cubicBezTo>
                    <a:pt x="66" y="0"/>
                    <a:pt x="63" y="0"/>
                    <a:pt x="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15538;p52">
              <a:extLst>
                <a:ext uri="{FF2B5EF4-FFF2-40B4-BE49-F238E27FC236}">
                  <a16:creationId xmlns:a16="http://schemas.microsoft.com/office/drawing/2014/main" id="{1788CF71-7863-4272-84FA-13E286817971}"/>
                </a:ext>
              </a:extLst>
            </p:cNvPr>
            <p:cNvSpPr/>
            <p:nvPr/>
          </p:nvSpPr>
          <p:spPr>
            <a:xfrm>
              <a:off x="4591050" y="3295775"/>
              <a:ext cx="600" cy="325"/>
            </a:xfrm>
            <a:custGeom>
              <a:avLst/>
              <a:gdLst/>
              <a:ahLst/>
              <a:cxnLst/>
              <a:rect l="l" t="t" r="r" b="b"/>
              <a:pathLst>
                <a:path w="24" h="13" extrusionOk="0">
                  <a:moveTo>
                    <a:pt x="12" y="0"/>
                  </a:moveTo>
                  <a:cubicBezTo>
                    <a:pt x="0" y="0"/>
                    <a:pt x="0" y="12"/>
                    <a:pt x="12" y="12"/>
                  </a:cubicBezTo>
                  <a:cubicBezTo>
                    <a:pt x="24" y="12"/>
                    <a:pt x="24" y="0"/>
                    <a:pt x="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15539;p52">
              <a:extLst>
                <a:ext uri="{FF2B5EF4-FFF2-40B4-BE49-F238E27FC236}">
                  <a16:creationId xmlns:a16="http://schemas.microsoft.com/office/drawing/2014/main" id="{26B4C0F9-8DCC-4784-9F8C-362DA22FCECF}"/>
                </a:ext>
              </a:extLst>
            </p:cNvPr>
            <p:cNvSpPr/>
            <p:nvPr/>
          </p:nvSpPr>
          <p:spPr>
            <a:xfrm>
              <a:off x="4614575" y="3279875"/>
              <a:ext cx="300" cy="150"/>
            </a:xfrm>
            <a:custGeom>
              <a:avLst/>
              <a:gdLst/>
              <a:ahLst/>
              <a:cxnLst/>
              <a:rect l="l" t="t" r="r" b="b"/>
              <a:pathLst>
                <a:path w="12" h="6" extrusionOk="0">
                  <a:moveTo>
                    <a:pt x="4" y="0"/>
                  </a:moveTo>
                  <a:cubicBezTo>
                    <a:pt x="1" y="0"/>
                    <a:pt x="4" y="5"/>
                    <a:pt x="12" y="5"/>
                  </a:cubicBezTo>
                  <a:cubicBezTo>
                    <a:pt x="8" y="1"/>
                    <a:pt x="5" y="0"/>
                    <a:pt x="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15540;p52">
              <a:extLst>
                <a:ext uri="{FF2B5EF4-FFF2-40B4-BE49-F238E27FC236}">
                  <a16:creationId xmlns:a16="http://schemas.microsoft.com/office/drawing/2014/main" id="{7B1E3633-6EF9-42ED-9B6C-C79E0106D5EB}"/>
                </a:ext>
              </a:extLst>
            </p:cNvPr>
            <p:cNvSpPr/>
            <p:nvPr/>
          </p:nvSpPr>
          <p:spPr>
            <a:xfrm>
              <a:off x="4629825" y="3179625"/>
              <a:ext cx="102550" cy="82000"/>
            </a:xfrm>
            <a:custGeom>
              <a:avLst/>
              <a:gdLst/>
              <a:ahLst/>
              <a:cxnLst/>
              <a:rect l="l" t="t" r="r" b="b"/>
              <a:pathLst>
                <a:path w="4102" h="3280" extrusionOk="0">
                  <a:moveTo>
                    <a:pt x="4057" y="0"/>
                  </a:moveTo>
                  <a:cubicBezTo>
                    <a:pt x="4048" y="0"/>
                    <a:pt x="4040" y="5"/>
                    <a:pt x="4033" y="15"/>
                  </a:cubicBezTo>
                  <a:cubicBezTo>
                    <a:pt x="3390" y="515"/>
                    <a:pt x="2747" y="1015"/>
                    <a:pt x="2092" y="1503"/>
                  </a:cubicBezTo>
                  <a:cubicBezTo>
                    <a:pt x="1378" y="2051"/>
                    <a:pt x="783" y="2741"/>
                    <a:pt x="21" y="3241"/>
                  </a:cubicBezTo>
                  <a:cubicBezTo>
                    <a:pt x="0" y="3252"/>
                    <a:pt x="15" y="3280"/>
                    <a:pt x="42" y="3280"/>
                  </a:cubicBezTo>
                  <a:cubicBezTo>
                    <a:pt x="47" y="3280"/>
                    <a:pt x="51" y="3279"/>
                    <a:pt x="56" y="3277"/>
                  </a:cubicBezTo>
                  <a:cubicBezTo>
                    <a:pt x="949" y="2765"/>
                    <a:pt x="1652" y="2087"/>
                    <a:pt x="2461" y="1503"/>
                  </a:cubicBezTo>
                  <a:cubicBezTo>
                    <a:pt x="3033" y="1098"/>
                    <a:pt x="3795" y="717"/>
                    <a:pt x="4093" y="63"/>
                  </a:cubicBezTo>
                  <a:cubicBezTo>
                    <a:pt x="4101" y="28"/>
                    <a:pt x="4079" y="0"/>
                    <a:pt x="405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15541;p52">
              <a:extLst>
                <a:ext uri="{FF2B5EF4-FFF2-40B4-BE49-F238E27FC236}">
                  <a16:creationId xmlns:a16="http://schemas.microsoft.com/office/drawing/2014/main" id="{3E5D2AD7-6C3F-4C87-B70B-149B4CB32ABC}"/>
                </a:ext>
              </a:extLst>
            </p:cNvPr>
            <p:cNvSpPr/>
            <p:nvPr/>
          </p:nvSpPr>
          <p:spPr>
            <a:xfrm>
              <a:off x="4749825" y="3137300"/>
              <a:ext cx="33750" cy="21625"/>
            </a:xfrm>
            <a:custGeom>
              <a:avLst/>
              <a:gdLst/>
              <a:ahLst/>
              <a:cxnLst/>
              <a:rect l="l" t="t" r="r" b="b"/>
              <a:pathLst>
                <a:path w="1350" h="865" extrusionOk="0">
                  <a:moveTo>
                    <a:pt x="1338" y="1"/>
                  </a:moveTo>
                  <a:cubicBezTo>
                    <a:pt x="1335" y="1"/>
                    <a:pt x="1332" y="2"/>
                    <a:pt x="1329" y="5"/>
                  </a:cubicBezTo>
                  <a:cubicBezTo>
                    <a:pt x="1138" y="184"/>
                    <a:pt x="876" y="303"/>
                    <a:pt x="674" y="458"/>
                  </a:cubicBezTo>
                  <a:cubicBezTo>
                    <a:pt x="459" y="589"/>
                    <a:pt x="257" y="708"/>
                    <a:pt x="43" y="827"/>
                  </a:cubicBezTo>
                  <a:cubicBezTo>
                    <a:pt x="0" y="827"/>
                    <a:pt x="14" y="864"/>
                    <a:pt x="35" y="864"/>
                  </a:cubicBezTo>
                  <a:cubicBezTo>
                    <a:pt x="37" y="864"/>
                    <a:pt x="40" y="864"/>
                    <a:pt x="43" y="863"/>
                  </a:cubicBezTo>
                  <a:cubicBezTo>
                    <a:pt x="305" y="755"/>
                    <a:pt x="555" y="636"/>
                    <a:pt x="793" y="517"/>
                  </a:cubicBezTo>
                  <a:cubicBezTo>
                    <a:pt x="1019" y="398"/>
                    <a:pt x="1174" y="220"/>
                    <a:pt x="1340" y="29"/>
                  </a:cubicBezTo>
                  <a:cubicBezTo>
                    <a:pt x="1349" y="12"/>
                    <a:pt x="1345" y="1"/>
                    <a:pt x="13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15542;p52">
              <a:extLst>
                <a:ext uri="{FF2B5EF4-FFF2-40B4-BE49-F238E27FC236}">
                  <a16:creationId xmlns:a16="http://schemas.microsoft.com/office/drawing/2014/main" id="{349C5FC2-F124-44C2-830C-1412171C00AC}"/>
                </a:ext>
              </a:extLst>
            </p:cNvPr>
            <p:cNvSpPr/>
            <p:nvPr/>
          </p:nvSpPr>
          <p:spPr>
            <a:xfrm>
              <a:off x="4788150" y="3131775"/>
              <a:ext cx="5925" cy="4175"/>
            </a:xfrm>
            <a:custGeom>
              <a:avLst/>
              <a:gdLst/>
              <a:ahLst/>
              <a:cxnLst/>
              <a:rect l="l" t="t" r="r" b="b"/>
              <a:pathLst>
                <a:path w="237" h="167" extrusionOk="0">
                  <a:moveTo>
                    <a:pt x="6" y="161"/>
                  </a:moveTo>
                  <a:cubicBezTo>
                    <a:pt x="1" y="161"/>
                    <a:pt x="6" y="167"/>
                    <a:pt x="22" y="167"/>
                  </a:cubicBezTo>
                  <a:cubicBezTo>
                    <a:pt x="14" y="163"/>
                    <a:pt x="9" y="161"/>
                    <a:pt x="6" y="161"/>
                  </a:cubicBezTo>
                  <a:close/>
                  <a:moveTo>
                    <a:pt x="212" y="0"/>
                  </a:moveTo>
                  <a:cubicBezTo>
                    <a:pt x="153" y="48"/>
                    <a:pt x="81" y="107"/>
                    <a:pt x="22" y="167"/>
                  </a:cubicBezTo>
                  <a:cubicBezTo>
                    <a:pt x="93" y="131"/>
                    <a:pt x="153" y="60"/>
                    <a:pt x="224" y="24"/>
                  </a:cubicBezTo>
                  <a:cubicBezTo>
                    <a:pt x="236" y="24"/>
                    <a:pt x="224" y="0"/>
                    <a:pt x="2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15543;p52">
              <a:extLst>
                <a:ext uri="{FF2B5EF4-FFF2-40B4-BE49-F238E27FC236}">
                  <a16:creationId xmlns:a16="http://schemas.microsoft.com/office/drawing/2014/main" id="{9214EA7E-30B5-4C09-A4EE-BF943DFFC8AC}"/>
                </a:ext>
              </a:extLst>
            </p:cNvPr>
            <p:cNvSpPr/>
            <p:nvPr/>
          </p:nvSpPr>
          <p:spPr>
            <a:xfrm>
              <a:off x="4803950" y="3124375"/>
              <a:ext cx="2825" cy="1825"/>
            </a:xfrm>
            <a:custGeom>
              <a:avLst/>
              <a:gdLst/>
              <a:ahLst/>
              <a:cxnLst/>
              <a:rect l="l" t="t" r="r" b="b"/>
              <a:pathLst>
                <a:path w="113" h="73" extrusionOk="0">
                  <a:moveTo>
                    <a:pt x="99" y="0"/>
                  </a:moveTo>
                  <a:cubicBezTo>
                    <a:pt x="94" y="0"/>
                    <a:pt x="88" y="3"/>
                    <a:pt x="80" y="10"/>
                  </a:cubicBezTo>
                  <a:cubicBezTo>
                    <a:pt x="68" y="22"/>
                    <a:pt x="45" y="34"/>
                    <a:pt x="21" y="34"/>
                  </a:cubicBezTo>
                  <a:cubicBezTo>
                    <a:pt x="0" y="44"/>
                    <a:pt x="6" y="72"/>
                    <a:pt x="16" y="72"/>
                  </a:cubicBezTo>
                  <a:cubicBezTo>
                    <a:pt x="17" y="72"/>
                    <a:pt x="19" y="72"/>
                    <a:pt x="21" y="70"/>
                  </a:cubicBezTo>
                  <a:cubicBezTo>
                    <a:pt x="57" y="70"/>
                    <a:pt x="80" y="46"/>
                    <a:pt x="104" y="22"/>
                  </a:cubicBezTo>
                  <a:cubicBezTo>
                    <a:pt x="112" y="14"/>
                    <a:pt x="109" y="0"/>
                    <a:pt x="9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15544;p52">
              <a:extLst>
                <a:ext uri="{FF2B5EF4-FFF2-40B4-BE49-F238E27FC236}">
                  <a16:creationId xmlns:a16="http://schemas.microsoft.com/office/drawing/2014/main" id="{53828C74-C209-4DFC-A614-2D701E1FC694}"/>
                </a:ext>
              </a:extLst>
            </p:cNvPr>
            <p:cNvSpPr/>
            <p:nvPr/>
          </p:nvSpPr>
          <p:spPr>
            <a:xfrm>
              <a:off x="4811300" y="3116775"/>
              <a:ext cx="1725" cy="1325"/>
            </a:xfrm>
            <a:custGeom>
              <a:avLst/>
              <a:gdLst/>
              <a:ahLst/>
              <a:cxnLst/>
              <a:rect l="l" t="t" r="r" b="b"/>
              <a:pathLst>
                <a:path w="69" h="53" extrusionOk="0">
                  <a:moveTo>
                    <a:pt x="57" y="0"/>
                  </a:moveTo>
                  <a:cubicBezTo>
                    <a:pt x="55" y="0"/>
                    <a:pt x="51" y="2"/>
                    <a:pt x="48" y="5"/>
                  </a:cubicBezTo>
                  <a:lnTo>
                    <a:pt x="13" y="40"/>
                  </a:lnTo>
                  <a:cubicBezTo>
                    <a:pt x="1" y="40"/>
                    <a:pt x="13" y="52"/>
                    <a:pt x="24" y="52"/>
                  </a:cubicBezTo>
                  <a:lnTo>
                    <a:pt x="60" y="29"/>
                  </a:lnTo>
                  <a:cubicBezTo>
                    <a:pt x="69" y="11"/>
                    <a:pt x="65" y="0"/>
                    <a:pt x="5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15545;p52">
              <a:extLst>
                <a:ext uri="{FF2B5EF4-FFF2-40B4-BE49-F238E27FC236}">
                  <a16:creationId xmlns:a16="http://schemas.microsoft.com/office/drawing/2014/main" id="{DDB6DCA5-CE4B-46B8-8B13-EB8A12897F09}"/>
                </a:ext>
              </a:extLst>
            </p:cNvPr>
            <p:cNvSpPr/>
            <p:nvPr/>
          </p:nvSpPr>
          <p:spPr>
            <a:xfrm>
              <a:off x="4813175" y="3080450"/>
              <a:ext cx="8275" cy="19725"/>
            </a:xfrm>
            <a:custGeom>
              <a:avLst/>
              <a:gdLst/>
              <a:ahLst/>
              <a:cxnLst/>
              <a:rect l="l" t="t" r="r" b="b"/>
              <a:pathLst>
                <a:path w="331" h="789" extrusionOk="0">
                  <a:moveTo>
                    <a:pt x="42" y="1"/>
                  </a:moveTo>
                  <a:cubicBezTo>
                    <a:pt x="25" y="1"/>
                    <a:pt x="0" y="14"/>
                    <a:pt x="9" y="41"/>
                  </a:cubicBezTo>
                  <a:cubicBezTo>
                    <a:pt x="69" y="303"/>
                    <a:pt x="247" y="517"/>
                    <a:pt x="283" y="779"/>
                  </a:cubicBezTo>
                  <a:cubicBezTo>
                    <a:pt x="283" y="785"/>
                    <a:pt x="289" y="788"/>
                    <a:pt x="295" y="788"/>
                  </a:cubicBezTo>
                  <a:cubicBezTo>
                    <a:pt x="301" y="788"/>
                    <a:pt x="307" y="785"/>
                    <a:pt x="307" y="779"/>
                  </a:cubicBezTo>
                  <a:cubicBezTo>
                    <a:pt x="330" y="517"/>
                    <a:pt x="247" y="196"/>
                    <a:pt x="57" y="5"/>
                  </a:cubicBezTo>
                  <a:cubicBezTo>
                    <a:pt x="54" y="2"/>
                    <a:pt x="48" y="1"/>
                    <a:pt x="4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15546;p52">
              <a:extLst>
                <a:ext uri="{FF2B5EF4-FFF2-40B4-BE49-F238E27FC236}">
                  <a16:creationId xmlns:a16="http://schemas.microsoft.com/office/drawing/2014/main" id="{F012AC0F-3FE8-40DB-9F80-C3BCE27FE748}"/>
                </a:ext>
              </a:extLst>
            </p:cNvPr>
            <p:cNvSpPr/>
            <p:nvPr/>
          </p:nvSpPr>
          <p:spPr>
            <a:xfrm>
              <a:off x="4728500" y="3153550"/>
              <a:ext cx="62125" cy="50500"/>
            </a:xfrm>
            <a:custGeom>
              <a:avLst/>
              <a:gdLst/>
              <a:ahLst/>
              <a:cxnLst/>
              <a:rect l="l" t="t" r="r" b="b"/>
              <a:pathLst>
                <a:path w="2485" h="2020" extrusionOk="0">
                  <a:moveTo>
                    <a:pt x="2428" y="1"/>
                  </a:moveTo>
                  <a:cubicBezTo>
                    <a:pt x="2419" y="1"/>
                    <a:pt x="2411" y="4"/>
                    <a:pt x="2408" y="10"/>
                  </a:cubicBezTo>
                  <a:cubicBezTo>
                    <a:pt x="1836" y="903"/>
                    <a:pt x="765" y="1284"/>
                    <a:pt x="27" y="1975"/>
                  </a:cubicBezTo>
                  <a:cubicBezTo>
                    <a:pt x="1" y="2000"/>
                    <a:pt x="18" y="2020"/>
                    <a:pt x="35" y="2020"/>
                  </a:cubicBezTo>
                  <a:cubicBezTo>
                    <a:pt x="41" y="2020"/>
                    <a:pt x="47" y="2017"/>
                    <a:pt x="50" y="2010"/>
                  </a:cubicBezTo>
                  <a:cubicBezTo>
                    <a:pt x="836" y="1367"/>
                    <a:pt x="1896" y="927"/>
                    <a:pt x="2467" y="46"/>
                  </a:cubicBezTo>
                  <a:cubicBezTo>
                    <a:pt x="2484" y="20"/>
                    <a:pt x="2452" y="1"/>
                    <a:pt x="242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5547;p52">
              <a:extLst>
                <a:ext uri="{FF2B5EF4-FFF2-40B4-BE49-F238E27FC236}">
                  <a16:creationId xmlns:a16="http://schemas.microsoft.com/office/drawing/2014/main" id="{29A7A208-2040-4E6D-A9CB-8A4534C8CF07}"/>
                </a:ext>
              </a:extLst>
            </p:cNvPr>
            <p:cNvSpPr/>
            <p:nvPr/>
          </p:nvSpPr>
          <p:spPr>
            <a:xfrm>
              <a:off x="4652100" y="3250225"/>
              <a:ext cx="14850" cy="11400"/>
            </a:xfrm>
            <a:custGeom>
              <a:avLst/>
              <a:gdLst/>
              <a:ahLst/>
              <a:cxnLst/>
              <a:rect l="l" t="t" r="r" b="b"/>
              <a:pathLst>
                <a:path w="594" h="456" extrusionOk="0">
                  <a:moveTo>
                    <a:pt x="507" y="1"/>
                  </a:moveTo>
                  <a:cubicBezTo>
                    <a:pt x="496" y="1"/>
                    <a:pt x="485" y="4"/>
                    <a:pt x="475" y="13"/>
                  </a:cubicBezTo>
                  <a:cubicBezTo>
                    <a:pt x="308" y="132"/>
                    <a:pt x="142" y="239"/>
                    <a:pt x="11" y="406"/>
                  </a:cubicBezTo>
                  <a:cubicBezTo>
                    <a:pt x="0" y="426"/>
                    <a:pt x="17" y="456"/>
                    <a:pt x="44" y="456"/>
                  </a:cubicBezTo>
                  <a:cubicBezTo>
                    <a:pt x="49" y="456"/>
                    <a:pt x="53" y="455"/>
                    <a:pt x="58" y="453"/>
                  </a:cubicBezTo>
                  <a:cubicBezTo>
                    <a:pt x="225" y="334"/>
                    <a:pt x="380" y="227"/>
                    <a:pt x="535" y="120"/>
                  </a:cubicBezTo>
                  <a:cubicBezTo>
                    <a:pt x="594" y="81"/>
                    <a:pt x="555" y="1"/>
                    <a:pt x="50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5548;p52">
              <a:extLst>
                <a:ext uri="{FF2B5EF4-FFF2-40B4-BE49-F238E27FC236}">
                  <a16:creationId xmlns:a16="http://schemas.microsoft.com/office/drawing/2014/main" id="{B95B4CE4-74A9-431F-B051-62DCF33C760F}"/>
                </a:ext>
              </a:extLst>
            </p:cNvPr>
            <p:cNvSpPr/>
            <p:nvPr/>
          </p:nvSpPr>
          <p:spPr>
            <a:xfrm>
              <a:off x="4521525" y="3337700"/>
              <a:ext cx="35825" cy="19450"/>
            </a:xfrm>
            <a:custGeom>
              <a:avLst/>
              <a:gdLst/>
              <a:ahLst/>
              <a:cxnLst/>
              <a:rect l="l" t="t" r="r" b="b"/>
              <a:pathLst>
                <a:path w="1433" h="778" extrusionOk="0">
                  <a:moveTo>
                    <a:pt x="1375" y="1"/>
                  </a:moveTo>
                  <a:cubicBezTo>
                    <a:pt x="1371" y="1"/>
                    <a:pt x="1368" y="1"/>
                    <a:pt x="1364" y="2"/>
                  </a:cubicBezTo>
                  <a:cubicBezTo>
                    <a:pt x="900" y="145"/>
                    <a:pt x="483" y="467"/>
                    <a:pt x="66" y="681"/>
                  </a:cubicBezTo>
                  <a:cubicBezTo>
                    <a:pt x="0" y="714"/>
                    <a:pt x="36" y="777"/>
                    <a:pt x="89" y="777"/>
                  </a:cubicBezTo>
                  <a:cubicBezTo>
                    <a:pt x="93" y="777"/>
                    <a:pt x="98" y="777"/>
                    <a:pt x="102" y="776"/>
                  </a:cubicBezTo>
                  <a:cubicBezTo>
                    <a:pt x="531" y="562"/>
                    <a:pt x="1007" y="371"/>
                    <a:pt x="1400" y="86"/>
                  </a:cubicBezTo>
                  <a:cubicBezTo>
                    <a:pt x="1433" y="64"/>
                    <a:pt x="1415" y="1"/>
                    <a:pt x="137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5549;p52">
              <a:extLst>
                <a:ext uri="{FF2B5EF4-FFF2-40B4-BE49-F238E27FC236}">
                  <a16:creationId xmlns:a16="http://schemas.microsoft.com/office/drawing/2014/main" id="{3BC56135-B139-4623-A6AE-A8AF28E7F765}"/>
                </a:ext>
              </a:extLst>
            </p:cNvPr>
            <p:cNvSpPr/>
            <p:nvPr/>
          </p:nvSpPr>
          <p:spPr>
            <a:xfrm>
              <a:off x="4591750" y="3318325"/>
              <a:ext cx="5825" cy="3400"/>
            </a:xfrm>
            <a:custGeom>
              <a:avLst/>
              <a:gdLst/>
              <a:ahLst/>
              <a:cxnLst/>
              <a:rect l="l" t="t" r="r" b="b"/>
              <a:pathLst>
                <a:path w="233" h="136" extrusionOk="0">
                  <a:moveTo>
                    <a:pt x="200" y="1"/>
                  </a:moveTo>
                  <a:cubicBezTo>
                    <a:pt x="196" y="1"/>
                    <a:pt x="191" y="2"/>
                    <a:pt x="186" y="3"/>
                  </a:cubicBezTo>
                  <a:cubicBezTo>
                    <a:pt x="163" y="27"/>
                    <a:pt x="103" y="63"/>
                    <a:pt x="55" y="63"/>
                  </a:cubicBezTo>
                  <a:cubicBezTo>
                    <a:pt x="0" y="74"/>
                    <a:pt x="16" y="136"/>
                    <a:pt x="57" y="136"/>
                  </a:cubicBezTo>
                  <a:cubicBezTo>
                    <a:pt x="60" y="136"/>
                    <a:pt x="64" y="135"/>
                    <a:pt x="67" y="134"/>
                  </a:cubicBezTo>
                  <a:cubicBezTo>
                    <a:pt x="139" y="122"/>
                    <a:pt x="174" y="87"/>
                    <a:pt x="222" y="51"/>
                  </a:cubicBezTo>
                  <a:cubicBezTo>
                    <a:pt x="232" y="30"/>
                    <a:pt x="225" y="1"/>
                    <a:pt x="20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5550;p52">
              <a:extLst>
                <a:ext uri="{FF2B5EF4-FFF2-40B4-BE49-F238E27FC236}">
                  <a16:creationId xmlns:a16="http://schemas.microsoft.com/office/drawing/2014/main" id="{71505708-C500-4541-9D42-B819C147DAA7}"/>
                </a:ext>
              </a:extLst>
            </p:cNvPr>
            <p:cNvSpPr/>
            <p:nvPr/>
          </p:nvSpPr>
          <p:spPr>
            <a:xfrm>
              <a:off x="4621150" y="3307050"/>
              <a:ext cx="7700" cy="2800"/>
            </a:xfrm>
            <a:custGeom>
              <a:avLst/>
              <a:gdLst/>
              <a:ahLst/>
              <a:cxnLst/>
              <a:rect l="l" t="t" r="r" b="b"/>
              <a:pathLst>
                <a:path w="308" h="112" extrusionOk="0">
                  <a:moveTo>
                    <a:pt x="290" y="0"/>
                  </a:moveTo>
                  <a:cubicBezTo>
                    <a:pt x="288" y="0"/>
                    <a:pt x="286" y="1"/>
                    <a:pt x="284" y="2"/>
                  </a:cubicBezTo>
                  <a:cubicBezTo>
                    <a:pt x="189" y="2"/>
                    <a:pt x="106" y="49"/>
                    <a:pt x="10" y="85"/>
                  </a:cubicBezTo>
                  <a:cubicBezTo>
                    <a:pt x="0" y="85"/>
                    <a:pt x="8" y="111"/>
                    <a:pt x="32" y="111"/>
                  </a:cubicBezTo>
                  <a:cubicBezTo>
                    <a:pt x="36" y="111"/>
                    <a:pt x="41" y="111"/>
                    <a:pt x="46" y="109"/>
                  </a:cubicBezTo>
                  <a:cubicBezTo>
                    <a:pt x="118" y="85"/>
                    <a:pt x="201" y="49"/>
                    <a:pt x="284" y="49"/>
                  </a:cubicBezTo>
                  <a:cubicBezTo>
                    <a:pt x="306" y="49"/>
                    <a:pt x="308" y="0"/>
                    <a:pt x="29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5551;p52">
              <a:extLst>
                <a:ext uri="{FF2B5EF4-FFF2-40B4-BE49-F238E27FC236}">
                  <a16:creationId xmlns:a16="http://schemas.microsoft.com/office/drawing/2014/main" id="{8B955CA7-127F-40FC-843E-392736A18240}"/>
                </a:ext>
              </a:extLst>
            </p:cNvPr>
            <p:cNvSpPr/>
            <p:nvPr/>
          </p:nvSpPr>
          <p:spPr>
            <a:xfrm>
              <a:off x="4663825" y="3274775"/>
              <a:ext cx="16050" cy="10825"/>
            </a:xfrm>
            <a:custGeom>
              <a:avLst/>
              <a:gdLst/>
              <a:ahLst/>
              <a:cxnLst/>
              <a:rect l="l" t="t" r="r" b="b"/>
              <a:pathLst>
                <a:path w="642" h="433" extrusionOk="0">
                  <a:moveTo>
                    <a:pt x="604" y="0"/>
                  </a:moveTo>
                  <a:cubicBezTo>
                    <a:pt x="599" y="0"/>
                    <a:pt x="594" y="2"/>
                    <a:pt x="589" y="7"/>
                  </a:cubicBezTo>
                  <a:cubicBezTo>
                    <a:pt x="387" y="90"/>
                    <a:pt x="208" y="209"/>
                    <a:pt x="30" y="328"/>
                  </a:cubicBezTo>
                  <a:cubicBezTo>
                    <a:pt x="0" y="368"/>
                    <a:pt x="36" y="432"/>
                    <a:pt x="84" y="432"/>
                  </a:cubicBezTo>
                  <a:cubicBezTo>
                    <a:pt x="93" y="432"/>
                    <a:pt x="103" y="430"/>
                    <a:pt x="113" y="424"/>
                  </a:cubicBezTo>
                  <a:cubicBezTo>
                    <a:pt x="268" y="281"/>
                    <a:pt x="447" y="162"/>
                    <a:pt x="613" y="43"/>
                  </a:cubicBezTo>
                  <a:cubicBezTo>
                    <a:pt x="642" y="33"/>
                    <a:pt x="624" y="0"/>
                    <a:pt x="6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5552;p52">
              <a:extLst>
                <a:ext uri="{FF2B5EF4-FFF2-40B4-BE49-F238E27FC236}">
                  <a16:creationId xmlns:a16="http://schemas.microsoft.com/office/drawing/2014/main" id="{C9312F63-131F-4A2F-B04F-606BA0E3C69F}"/>
                </a:ext>
              </a:extLst>
            </p:cNvPr>
            <p:cNvSpPr/>
            <p:nvPr/>
          </p:nvSpPr>
          <p:spPr>
            <a:xfrm>
              <a:off x="4698600" y="3250825"/>
              <a:ext cx="9125" cy="8500"/>
            </a:xfrm>
            <a:custGeom>
              <a:avLst/>
              <a:gdLst/>
              <a:ahLst/>
              <a:cxnLst/>
              <a:rect l="l" t="t" r="r" b="b"/>
              <a:pathLst>
                <a:path w="365" h="340" extrusionOk="0">
                  <a:moveTo>
                    <a:pt x="365" y="1"/>
                  </a:moveTo>
                  <a:lnTo>
                    <a:pt x="365" y="1"/>
                  </a:lnTo>
                  <a:cubicBezTo>
                    <a:pt x="246" y="132"/>
                    <a:pt x="115" y="215"/>
                    <a:pt x="8" y="334"/>
                  </a:cubicBezTo>
                  <a:cubicBezTo>
                    <a:pt x="127" y="215"/>
                    <a:pt x="246" y="132"/>
                    <a:pt x="365" y="1"/>
                  </a:cubicBezTo>
                  <a:close/>
                  <a:moveTo>
                    <a:pt x="8" y="334"/>
                  </a:moveTo>
                  <a:cubicBezTo>
                    <a:pt x="0" y="334"/>
                    <a:pt x="3" y="339"/>
                    <a:pt x="5" y="339"/>
                  </a:cubicBezTo>
                  <a:cubicBezTo>
                    <a:pt x="7" y="339"/>
                    <a:pt x="8" y="338"/>
                    <a:pt x="8" y="334"/>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5553;p52">
              <a:extLst>
                <a:ext uri="{FF2B5EF4-FFF2-40B4-BE49-F238E27FC236}">
                  <a16:creationId xmlns:a16="http://schemas.microsoft.com/office/drawing/2014/main" id="{2728C4E1-1557-40B1-9955-DCFB0625B3F9}"/>
                </a:ext>
              </a:extLst>
            </p:cNvPr>
            <p:cNvSpPr/>
            <p:nvPr/>
          </p:nvSpPr>
          <p:spPr>
            <a:xfrm>
              <a:off x="4730725" y="3230325"/>
              <a:ext cx="1625" cy="1600"/>
            </a:xfrm>
            <a:custGeom>
              <a:avLst/>
              <a:gdLst/>
              <a:ahLst/>
              <a:cxnLst/>
              <a:rect l="l" t="t" r="r" b="b"/>
              <a:pathLst>
                <a:path w="65" h="64" extrusionOk="0">
                  <a:moveTo>
                    <a:pt x="51" y="1"/>
                  </a:moveTo>
                  <a:cubicBezTo>
                    <a:pt x="46" y="1"/>
                    <a:pt x="40" y="4"/>
                    <a:pt x="33" y="11"/>
                  </a:cubicBezTo>
                  <a:lnTo>
                    <a:pt x="9" y="35"/>
                  </a:lnTo>
                  <a:cubicBezTo>
                    <a:pt x="0" y="52"/>
                    <a:pt x="4" y="63"/>
                    <a:pt x="12" y="63"/>
                  </a:cubicBezTo>
                  <a:cubicBezTo>
                    <a:pt x="14" y="63"/>
                    <a:pt x="18" y="62"/>
                    <a:pt x="21" y="59"/>
                  </a:cubicBezTo>
                  <a:lnTo>
                    <a:pt x="57" y="23"/>
                  </a:lnTo>
                  <a:cubicBezTo>
                    <a:pt x="65" y="15"/>
                    <a:pt x="62" y="1"/>
                    <a:pt x="5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5554;p52">
              <a:extLst>
                <a:ext uri="{FF2B5EF4-FFF2-40B4-BE49-F238E27FC236}">
                  <a16:creationId xmlns:a16="http://schemas.microsoft.com/office/drawing/2014/main" id="{B6271145-F24E-456B-B938-CE890688DA8A}"/>
                </a:ext>
              </a:extLst>
            </p:cNvPr>
            <p:cNvSpPr/>
            <p:nvPr/>
          </p:nvSpPr>
          <p:spPr>
            <a:xfrm>
              <a:off x="4731500" y="3196900"/>
              <a:ext cx="25850" cy="16675"/>
            </a:xfrm>
            <a:custGeom>
              <a:avLst/>
              <a:gdLst/>
              <a:ahLst/>
              <a:cxnLst/>
              <a:rect l="l" t="t" r="r" b="b"/>
              <a:pathLst>
                <a:path w="1034" h="667" extrusionOk="0">
                  <a:moveTo>
                    <a:pt x="998" y="1"/>
                  </a:moveTo>
                  <a:cubicBezTo>
                    <a:pt x="995" y="1"/>
                    <a:pt x="993" y="1"/>
                    <a:pt x="990" y="3"/>
                  </a:cubicBezTo>
                  <a:cubicBezTo>
                    <a:pt x="835" y="50"/>
                    <a:pt x="704" y="122"/>
                    <a:pt x="573" y="217"/>
                  </a:cubicBezTo>
                  <a:cubicBezTo>
                    <a:pt x="407" y="336"/>
                    <a:pt x="240" y="526"/>
                    <a:pt x="49" y="598"/>
                  </a:cubicBezTo>
                  <a:cubicBezTo>
                    <a:pt x="0" y="608"/>
                    <a:pt x="16" y="666"/>
                    <a:pt x="57" y="666"/>
                  </a:cubicBezTo>
                  <a:cubicBezTo>
                    <a:pt x="65" y="666"/>
                    <a:pt x="75" y="664"/>
                    <a:pt x="85" y="657"/>
                  </a:cubicBezTo>
                  <a:cubicBezTo>
                    <a:pt x="240" y="586"/>
                    <a:pt x="395" y="515"/>
                    <a:pt x="526" y="407"/>
                  </a:cubicBezTo>
                  <a:cubicBezTo>
                    <a:pt x="680" y="288"/>
                    <a:pt x="823" y="145"/>
                    <a:pt x="1002" y="50"/>
                  </a:cubicBezTo>
                  <a:cubicBezTo>
                    <a:pt x="1034" y="40"/>
                    <a:pt x="1018" y="1"/>
                    <a:pt x="99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5555;p52">
              <a:extLst>
                <a:ext uri="{FF2B5EF4-FFF2-40B4-BE49-F238E27FC236}">
                  <a16:creationId xmlns:a16="http://schemas.microsoft.com/office/drawing/2014/main" id="{101C2A6F-697A-4B66-85F5-6936AB944840}"/>
                </a:ext>
              </a:extLst>
            </p:cNvPr>
            <p:cNvSpPr/>
            <p:nvPr/>
          </p:nvSpPr>
          <p:spPr>
            <a:xfrm>
              <a:off x="4806900" y="3054900"/>
              <a:ext cx="5025" cy="6050"/>
            </a:xfrm>
            <a:custGeom>
              <a:avLst/>
              <a:gdLst/>
              <a:ahLst/>
              <a:cxnLst/>
              <a:rect l="l" t="t" r="r" b="b"/>
              <a:pathLst>
                <a:path w="201" h="242" extrusionOk="0">
                  <a:moveTo>
                    <a:pt x="15" y="0"/>
                  </a:moveTo>
                  <a:cubicBezTo>
                    <a:pt x="6" y="0"/>
                    <a:pt x="0" y="17"/>
                    <a:pt x="10" y="27"/>
                  </a:cubicBezTo>
                  <a:cubicBezTo>
                    <a:pt x="81" y="75"/>
                    <a:pt x="141" y="170"/>
                    <a:pt x="189" y="241"/>
                  </a:cubicBezTo>
                  <a:cubicBezTo>
                    <a:pt x="189" y="241"/>
                    <a:pt x="200" y="241"/>
                    <a:pt x="200" y="230"/>
                  </a:cubicBezTo>
                  <a:cubicBezTo>
                    <a:pt x="165" y="134"/>
                    <a:pt x="93" y="39"/>
                    <a:pt x="22" y="3"/>
                  </a:cubicBezTo>
                  <a:cubicBezTo>
                    <a:pt x="20" y="1"/>
                    <a:pt x="17" y="0"/>
                    <a:pt x="1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5556;p52">
              <a:extLst>
                <a:ext uri="{FF2B5EF4-FFF2-40B4-BE49-F238E27FC236}">
                  <a16:creationId xmlns:a16="http://schemas.microsoft.com/office/drawing/2014/main" id="{B956519A-7075-42F8-9BE8-F1BFBEA61BC6}"/>
                </a:ext>
              </a:extLst>
            </p:cNvPr>
            <p:cNvSpPr/>
            <p:nvPr/>
          </p:nvSpPr>
          <p:spPr>
            <a:xfrm>
              <a:off x="4781825" y="3014600"/>
              <a:ext cx="9850" cy="15950"/>
            </a:xfrm>
            <a:custGeom>
              <a:avLst/>
              <a:gdLst/>
              <a:ahLst/>
              <a:cxnLst/>
              <a:rect l="l" t="t" r="r" b="b"/>
              <a:pathLst>
                <a:path w="394" h="638" extrusionOk="0">
                  <a:moveTo>
                    <a:pt x="54" y="0"/>
                  </a:moveTo>
                  <a:cubicBezTo>
                    <a:pt x="30" y="0"/>
                    <a:pt x="1" y="30"/>
                    <a:pt x="1" y="67"/>
                  </a:cubicBezTo>
                  <a:cubicBezTo>
                    <a:pt x="25" y="163"/>
                    <a:pt x="132" y="270"/>
                    <a:pt x="180" y="365"/>
                  </a:cubicBezTo>
                  <a:cubicBezTo>
                    <a:pt x="239" y="448"/>
                    <a:pt x="263" y="556"/>
                    <a:pt x="346" y="627"/>
                  </a:cubicBezTo>
                  <a:cubicBezTo>
                    <a:pt x="354" y="634"/>
                    <a:pt x="361" y="637"/>
                    <a:pt x="368" y="637"/>
                  </a:cubicBezTo>
                  <a:cubicBezTo>
                    <a:pt x="382" y="637"/>
                    <a:pt x="394" y="623"/>
                    <a:pt x="394" y="615"/>
                  </a:cubicBezTo>
                  <a:cubicBezTo>
                    <a:pt x="394" y="496"/>
                    <a:pt x="346" y="413"/>
                    <a:pt x="287" y="306"/>
                  </a:cubicBezTo>
                  <a:cubicBezTo>
                    <a:pt x="227" y="198"/>
                    <a:pt x="168" y="67"/>
                    <a:pt x="72" y="8"/>
                  </a:cubicBezTo>
                  <a:cubicBezTo>
                    <a:pt x="67" y="3"/>
                    <a:pt x="61" y="0"/>
                    <a:pt x="5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5557;p52">
              <a:extLst>
                <a:ext uri="{FF2B5EF4-FFF2-40B4-BE49-F238E27FC236}">
                  <a16:creationId xmlns:a16="http://schemas.microsoft.com/office/drawing/2014/main" id="{374F26B8-0E85-41FE-BFCE-0E7658A580B8}"/>
                </a:ext>
              </a:extLst>
            </p:cNvPr>
            <p:cNvSpPr/>
            <p:nvPr/>
          </p:nvSpPr>
          <p:spPr>
            <a:xfrm>
              <a:off x="4773800" y="2927275"/>
              <a:ext cx="24425" cy="89725"/>
            </a:xfrm>
            <a:custGeom>
              <a:avLst/>
              <a:gdLst/>
              <a:ahLst/>
              <a:cxnLst/>
              <a:rect l="l" t="t" r="r" b="b"/>
              <a:pathLst>
                <a:path w="977" h="3589" extrusionOk="0">
                  <a:moveTo>
                    <a:pt x="37" y="1"/>
                  </a:moveTo>
                  <a:cubicBezTo>
                    <a:pt x="16" y="1"/>
                    <a:pt x="0" y="16"/>
                    <a:pt x="0" y="48"/>
                  </a:cubicBezTo>
                  <a:cubicBezTo>
                    <a:pt x="143" y="632"/>
                    <a:pt x="96" y="1227"/>
                    <a:pt x="215" y="1822"/>
                  </a:cubicBezTo>
                  <a:cubicBezTo>
                    <a:pt x="334" y="2358"/>
                    <a:pt x="727" y="2977"/>
                    <a:pt x="596" y="3525"/>
                  </a:cubicBezTo>
                  <a:cubicBezTo>
                    <a:pt x="596" y="3557"/>
                    <a:pt x="628" y="3588"/>
                    <a:pt x="656" y="3588"/>
                  </a:cubicBezTo>
                  <a:cubicBezTo>
                    <a:pt x="670" y="3588"/>
                    <a:pt x="683" y="3580"/>
                    <a:pt x="691" y="3560"/>
                  </a:cubicBezTo>
                  <a:cubicBezTo>
                    <a:pt x="977" y="3084"/>
                    <a:pt x="715" y="2513"/>
                    <a:pt x="560" y="2060"/>
                  </a:cubicBezTo>
                  <a:cubicBezTo>
                    <a:pt x="346" y="1405"/>
                    <a:pt x="477" y="596"/>
                    <a:pt x="72" y="12"/>
                  </a:cubicBezTo>
                  <a:cubicBezTo>
                    <a:pt x="60" y="4"/>
                    <a:pt x="48" y="1"/>
                    <a:pt x="3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5558;p52">
              <a:extLst>
                <a:ext uri="{FF2B5EF4-FFF2-40B4-BE49-F238E27FC236}">
                  <a16:creationId xmlns:a16="http://schemas.microsoft.com/office/drawing/2014/main" id="{A57EAB6F-45C6-4699-9882-0A5229D70FAF}"/>
                </a:ext>
              </a:extLst>
            </p:cNvPr>
            <p:cNvSpPr/>
            <p:nvPr/>
          </p:nvSpPr>
          <p:spPr>
            <a:xfrm>
              <a:off x="4758125" y="2901850"/>
              <a:ext cx="16600" cy="35750"/>
            </a:xfrm>
            <a:custGeom>
              <a:avLst/>
              <a:gdLst/>
              <a:ahLst/>
              <a:cxnLst/>
              <a:rect l="l" t="t" r="r" b="b"/>
              <a:pathLst>
                <a:path w="664" h="1430" extrusionOk="0">
                  <a:moveTo>
                    <a:pt x="60" y="0"/>
                  </a:moveTo>
                  <a:cubicBezTo>
                    <a:pt x="29" y="0"/>
                    <a:pt x="0" y="21"/>
                    <a:pt x="8" y="53"/>
                  </a:cubicBezTo>
                  <a:cubicBezTo>
                    <a:pt x="127" y="517"/>
                    <a:pt x="354" y="910"/>
                    <a:pt x="461" y="1375"/>
                  </a:cubicBezTo>
                  <a:cubicBezTo>
                    <a:pt x="467" y="1412"/>
                    <a:pt x="499" y="1430"/>
                    <a:pt x="530" y="1430"/>
                  </a:cubicBezTo>
                  <a:cubicBezTo>
                    <a:pt x="559" y="1430"/>
                    <a:pt x="586" y="1415"/>
                    <a:pt x="592" y="1387"/>
                  </a:cubicBezTo>
                  <a:cubicBezTo>
                    <a:pt x="663" y="898"/>
                    <a:pt x="366" y="410"/>
                    <a:pt x="104" y="17"/>
                  </a:cubicBezTo>
                  <a:cubicBezTo>
                    <a:pt x="92" y="5"/>
                    <a:pt x="76" y="0"/>
                    <a:pt x="6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5559;p52">
              <a:extLst>
                <a:ext uri="{FF2B5EF4-FFF2-40B4-BE49-F238E27FC236}">
                  <a16:creationId xmlns:a16="http://schemas.microsoft.com/office/drawing/2014/main" id="{03DB4D1A-21C7-475A-934E-6B91B552F93A}"/>
                </a:ext>
              </a:extLst>
            </p:cNvPr>
            <p:cNvSpPr/>
            <p:nvPr/>
          </p:nvSpPr>
          <p:spPr>
            <a:xfrm>
              <a:off x="4713375" y="2838875"/>
              <a:ext cx="38600" cy="37150"/>
            </a:xfrm>
            <a:custGeom>
              <a:avLst/>
              <a:gdLst/>
              <a:ahLst/>
              <a:cxnLst/>
              <a:rect l="l" t="t" r="r" b="b"/>
              <a:pathLst>
                <a:path w="1544" h="1486" extrusionOk="0">
                  <a:moveTo>
                    <a:pt x="72" y="0"/>
                  </a:moveTo>
                  <a:cubicBezTo>
                    <a:pt x="24" y="0"/>
                    <a:pt x="0" y="36"/>
                    <a:pt x="24" y="84"/>
                  </a:cubicBezTo>
                  <a:cubicBezTo>
                    <a:pt x="191" y="322"/>
                    <a:pt x="536" y="441"/>
                    <a:pt x="774" y="608"/>
                  </a:cubicBezTo>
                  <a:cubicBezTo>
                    <a:pt x="1096" y="834"/>
                    <a:pt x="1322" y="1108"/>
                    <a:pt x="1489" y="1465"/>
                  </a:cubicBezTo>
                  <a:cubicBezTo>
                    <a:pt x="1489" y="1479"/>
                    <a:pt x="1498" y="1486"/>
                    <a:pt x="1509" y="1486"/>
                  </a:cubicBezTo>
                  <a:cubicBezTo>
                    <a:pt x="1525" y="1486"/>
                    <a:pt x="1544" y="1470"/>
                    <a:pt x="1536" y="1441"/>
                  </a:cubicBezTo>
                  <a:cubicBezTo>
                    <a:pt x="1394" y="1096"/>
                    <a:pt x="1203" y="798"/>
                    <a:pt x="953" y="536"/>
                  </a:cubicBezTo>
                  <a:cubicBezTo>
                    <a:pt x="739" y="310"/>
                    <a:pt x="381" y="12"/>
                    <a:pt x="7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5560;p52">
              <a:extLst>
                <a:ext uri="{FF2B5EF4-FFF2-40B4-BE49-F238E27FC236}">
                  <a16:creationId xmlns:a16="http://schemas.microsoft.com/office/drawing/2014/main" id="{F429EAC2-2B2C-49D1-923C-2A44E08CDE1B}"/>
                </a:ext>
              </a:extLst>
            </p:cNvPr>
            <p:cNvSpPr/>
            <p:nvPr/>
          </p:nvSpPr>
          <p:spPr>
            <a:xfrm>
              <a:off x="4629725" y="2792375"/>
              <a:ext cx="73400" cy="42975"/>
            </a:xfrm>
            <a:custGeom>
              <a:avLst/>
              <a:gdLst/>
              <a:ahLst/>
              <a:cxnLst/>
              <a:rect l="l" t="t" r="r" b="b"/>
              <a:pathLst>
                <a:path w="2936" h="1719" extrusionOk="0">
                  <a:moveTo>
                    <a:pt x="77" y="1"/>
                  </a:moveTo>
                  <a:cubicBezTo>
                    <a:pt x="38" y="1"/>
                    <a:pt x="1" y="31"/>
                    <a:pt x="1" y="74"/>
                  </a:cubicBezTo>
                  <a:cubicBezTo>
                    <a:pt x="48" y="527"/>
                    <a:pt x="727" y="860"/>
                    <a:pt x="1084" y="1051"/>
                  </a:cubicBezTo>
                  <a:cubicBezTo>
                    <a:pt x="1668" y="1360"/>
                    <a:pt x="2263" y="1563"/>
                    <a:pt x="2906" y="1706"/>
                  </a:cubicBezTo>
                  <a:cubicBezTo>
                    <a:pt x="2912" y="1715"/>
                    <a:pt x="2918" y="1719"/>
                    <a:pt x="2922" y="1719"/>
                  </a:cubicBezTo>
                  <a:cubicBezTo>
                    <a:pt x="2934" y="1719"/>
                    <a:pt x="2935" y="1691"/>
                    <a:pt x="2918" y="1682"/>
                  </a:cubicBezTo>
                  <a:cubicBezTo>
                    <a:pt x="2442" y="1396"/>
                    <a:pt x="1918" y="1182"/>
                    <a:pt x="1430" y="932"/>
                  </a:cubicBezTo>
                  <a:cubicBezTo>
                    <a:pt x="1156" y="801"/>
                    <a:pt x="894" y="670"/>
                    <a:pt x="656" y="491"/>
                  </a:cubicBezTo>
                  <a:cubicBezTo>
                    <a:pt x="465" y="348"/>
                    <a:pt x="310" y="134"/>
                    <a:pt x="120" y="15"/>
                  </a:cubicBezTo>
                  <a:cubicBezTo>
                    <a:pt x="107" y="5"/>
                    <a:pt x="92" y="1"/>
                    <a:pt x="7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5561;p52">
              <a:extLst>
                <a:ext uri="{FF2B5EF4-FFF2-40B4-BE49-F238E27FC236}">
                  <a16:creationId xmlns:a16="http://schemas.microsoft.com/office/drawing/2014/main" id="{E594436C-50EF-405B-BF07-77E03FA7FEB9}"/>
                </a:ext>
              </a:extLst>
            </p:cNvPr>
            <p:cNvSpPr/>
            <p:nvPr/>
          </p:nvSpPr>
          <p:spPr>
            <a:xfrm>
              <a:off x="4634800" y="2762800"/>
              <a:ext cx="2875" cy="8150"/>
            </a:xfrm>
            <a:custGeom>
              <a:avLst/>
              <a:gdLst/>
              <a:ahLst/>
              <a:cxnLst/>
              <a:rect l="l" t="t" r="r" b="b"/>
              <a:pathLst>
                <a:path w="115" h="326" extrusionOk="0">
                  <a:moveTo>
                    <a:pt x="94" y="1"/>
                  </a:moveTo>
                  <a:cubicBezTo>
                    <a:pt x="88" y="1"/>
                    <a:pt x="84" y="6"/>
                    <a:pt x="84" y="19"/>
                  </a:cubicBezTo>
                  <a:cubicBezTo>
                    <a:pt x="36" y="103"/>
                    <a:pt x="36" y="210"/>
                    <a:pt x="0" y="317"/>
                  </a:cubicBezTo>
                  <a:cubicBezTo>
                    <a:pt x="0" y="323"/>
                    <a:pt x="9" y="326"/>
                    <a:pt x="18" y="326"/>
                  </a:cubicBezTo>
                  <a:cubicBezTo>
                    <a:pt x="27" y="326"/>
                    <a:pt x="36" y="323"/>
                    <a:pt x="36" y="317"/>
                  </a:cubicBezTo>
                  <a:cubicBezTo>
                    <a:pt x="60" y="222"/>
                    <a:pt x="60" y="126"/>
                    <a:pt x="107" y="31"/>
                  </a:cubicBezTo>
                  <a:cubicBezTo>
                    <a:pt x="115" y="16"/>
                    <a:pt x="103" y="1"/>
                    <a:pt x="9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5562;p52">
              <a:extLst>
                <a:ext uri="{FF2B5EF4-FFF2-40B4-BE49-F238E27FC236}">
                  <a16:creationId xmlns:a16="http://schemas.microsoft.com/office/drawing/2014/main" id="{6B6E15D4-CDD0-4600-B26C-1CD02FEB0412}"/>
                </a:ext>
              </a:extLst>
            </p:cNvPr>
            <p:cNvSpPr/>
            <p:nvPr/>
          </p:nvSpPr>
          <p:spPr>
            <a:xfrm>
              <a:off x="4640750" y="2704025"/>
              <a:ext cx="20850" cy="30475"/>
            </a:xfrm>
            <a:custGeom>
              <a:avLst/>
              <a:gdLst/>
              <a:ahLst/>
              <a:cxnLst/>
              <a:rect l="l" t="t" r="r" b="b"/>
              <a:pathLst>
                <a:path w="834" h="1219" extrusionOk="0">
                  <a:moveTo>
                    <a:pt x="822" y="1"/>
                  </a:moveTo>
                  <a:cubicBezTo>
                    <a:pt x="560" y="13"/>
                    <a:pt x="381" y="108"/>
                    <a:pt x="262" y="346"/>
                  </a:cubicBezTo>
                  <a:cubicBezTo>
                    <a:pt x="143" y="596"/>
                    <a:pt x="108" y="882"/>
                    <a:pt x="24" y="1144"/>
                  </a:cubicBezTo>
                  <a:cubicBezTo>
                    <a:pt x="0" y="1184"/>
                    <a:pt x="41" y="1219"/>
                    <a:pt x="78" y="1219"/>
                  </a:cubicBezTo>
                  <a:cubicBezTo>
                    <a:pt x="95" y="1219"/>
                    <a:pt x="112" y="1211"/>
                    <a:pt x="119" y="1191"/>
                  </a:cubicBezTo>
                  <a:cubicBezTo>
                    <a:pt x="298" y="834"/>
                    <a:pt x="393" y="168"/>
                    <a:pt x="822" y="37"/>
                  </a:cubicBezTo>
                  <a:cubicBezTo>
                    <a:pt x="834" y="37"/>
                    <a:pt x="834" y="1"/>
                    <a:pt x="82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5563;p52">
              <a:extLst>
                <a:ext uri="{FF2B5EF4-FFF2-40B4-BE49-F238E27FC236}">
                  <a16:creationId xmlns:a16="http://schemas.microsoft.com/office/drawing/2014/main" id="{8CFFACBE-2156-40DD-9B1B-8379919B0F7B}"/>
                </a:ext>
              </a:extLst>
            </p:cNvPr>
            <p:cNvSpPr/>
            <p:nvPr/>
          </p:nvSpPr>
          <p:spPr>
            <a:xfrm>
              <a:off x="4675575" y="2678875"/>
              <a:ext cx="41100" cy="18075"/>
            </a:xfrm>
            <a:custGeom>
              <a:avLst/>
              <a:gdLst/>
              <a:ahLst/>
              <a:cxnLst/>
              <a:rect l="l" t="t" r="r" b="b"/>
              <a:pathLst>
                <a:path w="1644" h="723" extrusionOk="0">
                  <a:moveTo>
                    <a:pt x="1326" y="0"/>
                  </a:moveTo>
                  <a:cubicBezTo>
                    <a:pt x="852" y="0"/>
                    <a:pt x="374" y="415"/>
                    <a:pt x="36" y="673"/>
                  </a:cubicBezTo>
                  <a:cubicBezTo>
                    <a:pt x="1" y="691"/>
                    <a:pt x="11" y="722"/>
                    <a:pt x="34" y="722"/>
                  </a:cubicBezTo>
                  <a:cubicBezTo>
                    <a:pt x="42" y="722"/>
                    <a:pt x="51" y="718"/>
                    <a:pt x="60" y="709"/>
                  </a:cubicBezTo>
                  <a:cubicBezTo>
                    <a:pt x="310" y="531"/>
                    <a:pt x="536" y="388"/>
                    <a:pt x="834" y="292"/>
                  </a:cubicBezTo>
                  <a:cubicBezTo>
                    <a:pt x="1084" y="197"/>
                    <a:pt x="1334" y="185"/>
                    <a:pt x="1608" y="126"/>
                  </a:cubicBezTo>
                  <a:cubicBezTo>
                    <a:pt x="1643" y="114"/>
                    <a:pt x="1632" y="54"/>
                    <a:pt x="1608" y="54"/>
                  </a:cubicBezTo>
                  <a:cubicBezTo>
                    <a:pt x="1515" y="17"/>
                    <a:pt x="1420" y="0"/>
                    <a:pt x="132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5564;p52">
              <a:extLst>
                <a:ext uri="{FF2B5EF4-FFF2-40B4-BE49-F238E27FC236}">
                  <a16:creationId xmlns:a16="http://schemas.microsoft.com/office/drawing/2014/main" id="{BE5B0B1B-2189-4C07-9294-0ED0831E23F7}"/>
                </a:ext>
              </a:extLst>
            </p:cNvPr>
            <p:cNvSpPr/>
            <p:nvPr/>
          </p:nvSpPr>
          <p:spPr>
            <a:xfrm>
              <a:off x="4692000" y="2682900"/>
              <a:ext cx="25275" cy="10525"/>
            </a:xfrm>
            <a:custGeom>
              <a:avLst/>
              <a:gdLst/>
              <a:ahLst/>
              <a:cxnLst/>
              <a:rect l="l" t="t" r="r" b="b"/>
              <a:pathLst>
                <a:path w="1011" h="421" extrusionOk="0">
                  <a:moveTo>
                    <a:pt x="951" y="1"/>
                  </a:moveTo>
                  <a:cubicBezTo>
                    <a:pt x="629" y="60"/>
                    <a:pt x="236" y="108"/>
                    <a:pt x="10" y="370"/>
                  </a:cubicBezTo>
                  <a:cubicBezTo>
                    <a:pt x="0" y="399"/>
                    <a:pt x="7" y="420"/>
                    <a:pt x="22" y="420"/>
                  </a:cubicBezTo>
                  <a:cubicBezTo>
                    <a:pt x="26" y="420"/>
                    <a:pt x="30" y="419"/>
                    <a:pt x="34" y="417"/>
                  </a:cubicBezTo>
                  <a:cubicBezTo>
                    <a:pt x="332" y="251"/>
                    <a:pt x="629" y="143"/>
                    <a:pt x="963" y="60"/>
                  </a:cubicBezTo>
                  <a:cubicBezTo>
                    <a:pt x="1010" y="60"/>
                    <a:pt x="986" y="1"/>
                    <a:pt x="95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5565;p52">
              <a:extLst>
                <a:ext uri="{FF2B5EF4-FFF2-40B4-BE49-F238E27FC236}">
                  <a16:creationId xmlns:a16="http://schemas.microsoft.com/office/drawing/2014/main" id="{40227261-B6D6-43B5-AE66-D395B66BDAC4}"/>
                </a:ext>
              </a:extLst>
            </p:cNvPr>
            <p:cNvSpPr/>
            <p:nvPr/>
          </p:nvSpPr>
          <p:spPr>
            <a:xfrm>
              <a:off x="4655925" y="2702850"/>
              <a:ext cx="20275" cy="33225"/>
            </a:xfrm>
            <a:custGeom>
              <a:avLst/>
              <a:gdLst/>
              <a:ahLst/>
              <a:cxnLst/>
              <a:rect l="l" t="t" r="r" b="b"/>
              <a:pathLst>
                <a:path w="811" h="1329" extrusionOk="0">
                  <a:moveTo>
                    <a:pt x="774" y="0"/>
                  </a:moveTo>
                  <a:cubicBezTo>
                    <a:pt x="346" y="298"/>
                    <a:pt x="96" y="798"/>
                    <a:pt x="1" y="1298"/>
                  </a:cubicBezTo>
                  <a:cubicBezTo>
                    <a:pt x="1" y="1313"/>
                    <a:pt x="20" y="1328"/>
                    <a:pt x="34" y="1328"/>
                  </a:cubicBezTo>
                  <a:cubicBezTo>
                    <a:pt x="42" y="1328"/>
                    <a:pt x="48" y="1323"/>
                    <a:pt x="48" y="1310"/>
                  </a:cubicBezTo>
                  <a:cubicBezTo>
                    <a:pt x="179" y="810"/>
                    <a:pt x="346" y="346"/>
                    <a:pt x="774" y="36"/>
                  </a:cubicBezTo>
                  <a:cubicBezTo>
                    <a:pt x="810" y="24"/>
                    <a:pt x="798" y="0"/>
                    <a:pt x="77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5566;p52">
              <a:extLst>
                <a:ext uri="{FF2B5EF4-FFF2-40B4-BE49-F238E27FC236}">
                  <a16:creationId xmlns:a16="http://schemas.microsoft.com/office/drawing/2014/main" id="{ACA824F8-E406-4990-8ABE-B268AC98C603}"/>
                </a:ext>
              </a:extLst>
            </p:cNvPr>
            <p:cNvSpPr/>
            <p:nvPr/>
          </p:nvSpPr>
          <p:spPr>
            <a:xfrm>
              <a:off x="4666475" y="2788200"/>
              <a:ext cx="29075" cy="16175"/>
            </a:xfrm>
            <a:custGeom>
              <a:avLst/>
              <a:gdLst/>
              <a:ahLst/>
              <a:cxnLst/>
              <a:rect l="l" t="t" r="r" b="b"/>
              <a:pathLst>
                <a:path w="1163" h="647" extrusionOk="0">
                  <a:moveTo>
                    <a:pt x="111" y="0"/>
                  </a:moveTo>
                  <a:cubicBezTo>
                    <a:pt x="51" y="0"/>
                    <a:pt x="0" y="97"/>
                    <a:pt x="79" y="146"/>
                  </a:cubicBezTo>
                  <a:cubicBezTo>
                    <a:pt x="388" y="349"/>
                    <a:pt x="733" y="634"/>
                    <a:pt x="1114" y="646"/>
                  </a:cubicBezTo>
                  <a:cubicBezTo>
                    <a:pt x="1162" y="646"/>
                    <a:pt x="1162" y="587"/>
                    <a:pt x="1138" y="575"/>
                  </a:cubicBezTo>
                  <a:cubicBezTo>
                    <a:pt x="936" y="503"/>
                    <a:pt x="769" y="444"/>
                    <a:pt x="603" y="325"/>
                  </a:cubicBezTo>
                  <a:lnTo>
                    <a:pt x="150" y="15"/>
                  </a:lnTo>
                  <a:cubicBezTo>
                    <a:pt x="137" y="5"/>
                    <a:pt x="124" y="0"/>
                    <a:pt x="11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5567;p52">
              <a:extLst>
                <a:ext uri="{FF2B5EF4-FFF2-40B4-BE49-F238E27FC236}">
                  <a16:creationId xmlns:a16="http://schemas.microsoft.com/office/drawing/2014/main" id="{9FAD5C28-BD58-4E7A-95FE-2994C780022B}"/>
                </a:ext>
              </a:extLst>
            </p:cNvPr>
            <p:cNvSpPr/>
            <p:nvPr/>
          </p:nvSpPr>
          <p:spPr>
            <a:xfrm>
              <a:off x="4681200" y="2734900"/>
              <a:ext cx="17275" cy="24050"/>
            </a:xfrm>
            <a:custGeom>
              <a:avLst/>
              <a:gdLst/>
              <a:ahLst/>
              <a:cxnLst/>
              <a:rect l="l" t="t" r="r" b="b"/>
              <a:pathLst>
                <a:path w="691" h="962" extrusionOk="0">
                  <a:moveTo>
                    <a:pt x="642" y="1"/>
                  </a:moveTo>
                  <a:cubicBezTo>
                    <a:pt x="638" y="1"/>
                    <a:pt x="635" y="2"/>
                    <a:pt x="633" y="4"/>
                  </a:cubicBezTo>
                  <a:cubicBezTo>
                    <a:pt x="323" y="76"/>
                    <a:pt x="180" y="564"/>
                    <a:pt x="49" y="826"/>
                  </a:cubicBezTo>
                  <a:cubicBezTo>
                    <a:pt x="0" y="891"/>
                    <a:pt x="74" y="962"/>
                    <a:pt x="141" y="962"/>
                  </a:cubicBezTo>
                  <a:cubicBezTo>
                    <a:pt x="172" y="962"/>
                    <a:pt x="201" y="947"/>
                    <a:pt x="216" y="909"/>
                  </a:cubicBezTo>
                  <a:cubicBezTo>
                    <a:pt x="287" y="766"/>
                    <a:pt x="347" y="599"/>
                    <a:pt x="442" y="445"/>
                  </a:cubicBezTo>
                  <a:cubicBezTo>
                    <a:pt x="514" y="314"/>
                    <a:pt x="621" y="195"/>
                    <a:pt x="680" y="52"/>
                  </a:cubicBezTo>
                  <a:cubicBezTo>
                    <a:pt x="690" y="22"/>
                    <a:pt x="660" y="1"/>
                    <a:pt x="64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5568;p52">
              <a:extLst>
                <a:ext uri="{FF2B5EF4-FFF2-40B4-BE49-F238E27FC236}">
                  <a16:creationId xmlns:a16="http://schemas.microsoft.com/office/drawing/2014/main" id="{BD400F2A-7C87-4FA7-8272-FA41BAED4CDD}"/>
                </a:ext>
              </a:extLst>
            </p:cNvPr>
            <p:cNvSpPr/>
            <p:nvPr/>
          </p:nvSpPr>
          <p:spPr>
            <a:xfrm>
              <a:off x="4734800" y="2693200"/>
              <a:ext cx="5900" cy="1625"/>
            </a:xfrm>
            <a:custGeom>
              <a:avLst/>
              <a:gdLst/>
              <a:ahLst/>
              <a:cxnLst/>
              <a:rect l="l" t="t" r="r" b="b"/>
              <a:pathLst>
                <a:path w="236" h="65" extrusionOk="0">
                  <a:moveTo>
                    <a:pt x="225" y="0"/>
                  </a:moveTo>
                  <a:cubicBezTo>
                    <a:pt x="222" y="0"/>
                    <a:pt x="219" y="2"/>
                    <a:pt x="215" y="5"/>
                  </a:cubicBezTo>
                  <a:cubicBezTo>
                    <a:pt x="167" y="29"/>
                    <a:pt x="96" y="29"/>
                    <a:pt x="48" y="29"/>
                  </a:cubicBezTo>
                  <a:cubicBezTo>
                    <a:pt x="1" y="29"/>
                    <a:pt x="1" y="65"/>
                    <a:pt x="36" y="65"/>
                  </a:cubicBezTo>
                  <a:cubicBezTo>
                    <a:pt x="96" y="65"/>
                    <a:pt x="167" y="65"/>
                    <a:pt x="227" y="17"/>
                  </a:cubicBezTo>
                  <a:cubicBezTo>
                    <a:pt x="235" y="9"/>
                    <a:pt x="232" y="0"/>
                    <a:pt x="2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5569;p52">
              <a:extLst>
                <a:ext uri="{FF2B5EF4-FFF2-40B4-BE49-F238E27FC236}">
                  <a16:creationId xmlns:a16="http://schemas.microsoft.com/office/drawing/2014/main" id="{43DA35C8-D0BB-43F9-A8DE-8498DC3EC007}"/>
                </a:ext>
              </a:extLst>
            </p:cNvPr>
            <p:cNvSpPr/>
            <p:nvPr/>
          </p:nvSpPr>
          <p:spPr>
            <a:xfrm>
              <a:off x="4729525" y="2678275"/>
              <a:ext cx="22175" cy="10075"/>
            </a:xfrm>
            <a:custGeom>
              <a:avLst/>
              <a:gdLst/>
              <a:ahLst/>
              <a:cxnLst/>
              <a:rect l="l" t="t" r="r" b="b"/>
              <a:pathLst>
                <a:path w="887" h="403" extrusionOk="0">
                  <a:moveTo>
                    <a:pt x="332" y="1"/>
                  </a:moveTo>
                  <a:cubicBezTo>
                    <a:pt x="228" y="1"/>
                    <a:pt x="122" y="26"/>
                    <a:pt x="21" y="78"/>
                  </a:cubicBezTo>
                  <a:cubicBezTo>
                    <a:pt x="0" y="89"/>
                    <a:pt x="16" y="154"/>
                    <a:pt x="52" y="154"/>
                  </a:cubicBezTo>
                  <a:cubicBezTo>
                    <a:pt x="57" y="154"/>
                    <a:pt x="63" y="153"/>
                    <a:pt x="69" y="150"/>
                  </a:cubicBezTo>
                  <a:cubicBezTo>
                    <a:pt x="112" y="137"/>
                    <a:pt x="157" y="132"/>
                    <a:pt x="202" y="132"/>
                  </a:cubicBezTo>
                  <a:cubicBezTo>
                    <a:pt x="419" y="132"/>
                    <a:pt x="649" y="260"/>
                    <a:pt x="807" y="388"/>
                  </a:cubicBezTo>
                  <a:cubicBezTo>
                    <a:pt x="818" y="398"/>
                    <a:pt x="829" y="403"/>
                    <a:pt x="840" y="403"/>
                  </a:cubicBezTo>
                  <a:cubicBezTo>
                    <a:pt x="866" y="403"/>
                    <a:pt x="887" y="377"/>
                    <a:pt x="878" y="352"/>
                  </a:cubicBezTo>
                  <a:cubicBezTo>
                    <a:pt x="772" y="123"/>
                    <a:pt x="559" y="1"/>
                    <a:pt x="33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5570;p52">
              <a:extLst>
                <a:ext uri="{FF2B5EF4-FFF2-40B4-BE49-F238E27FC236}">
                  <a16:creationId xmlns:a16="http://schemas.microsoft.com/office/drawing/2014/main" id="{45D7AB0F-DFA5-42DF-846E-DE7E23660CBB}"/>
                </a:ext>
              </a:extLst>
            </p:cNvPr>
            <p:cNvSpPr/>
            <p:nvPr/>
          </p:nvSpPr>
          <p:spPr>
            <a:xfrm>
              <a:off x="4759075" y="2690875"/>
              <a:ext cx="43925" cy="14525"/>
            </a:xfrm>
            <a:custGeom>
              <a:avLst/>
              <a:gdLst/>
              <a:ahLst/>
              <a:cxnLst/>
              <a:rect l="l" t="t" r="r" b="b"/>
              <a:pathLst>
                <a:path w="1757" h="581" extrusionOk="0">
                  <a:moveTo>
                    <a:pt x="104" y="0"/>
                  </a:moveTo>
                  <a:cubicBezTo>
                    <a:pt x="25" y="0"/>
                    <a:pt x="1" y="124"/>
                    <a:pt x="77" y="146"/>
                  </a:cubicBezTo>
                  <a:cubicBezTo>
                    <a:pt x="577" y="224"/>
                    <a:pt x="1086" y="580"/>
                    <a:pt x="1597" y="580"/>
                  </a:cubicBezTo>
                  <a:cubicBezTo>
                    <a:pt x="1634" y="580"/>
                    <a:pt x="1671" y="579"/>
                    <a:pt x="1709" y="574"/>
                  </a:cubicBezTo>
                  <a:cubicBezTo>
                    <a:pt x="1744" y="574"/>
                    <a:pt x="1756" y="515"/>
                    <a:pt x="1732" y="515"/>
                  </a:cubicBezTo>
                  <a:cubicBezTo>
                    <a:pt x="1411" y="455"/>
                    <a:pt x="1137" y="396"/>
                    <a:pt x="816" y="277"/>
                  </a:cubicBezTo>
                  <a:cubicBezTo>
                    <a:pt x="601" y="182"/>
                    <a:pt x="363" y="86"/>
                    <a:pt x="125" y="3"/>
                  </a:cubicBezTo>
                  <a:cubicBezTo>
                    <a:pt x="118" y="1"/>
                    <a:pt x="111" y="0"/>
                    <a:pt x="1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5571;p52">
              <a:extLst>
                <a:ext uri="{FF2B5EF4-FFF2-40B4-BE49-F238E27FC236}">
                  <a16:creationId xmlns:a16="http://schemas.microsoft.com/office/drawing/2014/main" id="{9FF24C74-8F5E-4A14-80BE-279847548841}"/>
                </a:ext>
              </a:extLst>
            </p:cNvPr>
            <p:cNvSpPr/>
            <p:nvPr/>
          </p:nvSpPr>
          <p:spPr>
            <a:xfrm>
              <a:off x="4816975" y="2698025"/>
              <a:ext cx="26800" cy="10300"/>
            </a:xfrm>
            <a:custGeom>
              <a:avLst/>
              <a:gdLst/>
              <a:ahLst/>
              <a:cxnLst/>
              <a:rect l="l" t="t" r="r" b="b"/>
              <a:pathLst>
                <a:path w="1072" h="412" extrusionOk="0">
                  <a:moveTo>
                    <a:pt x="964" y="1"/>
                  </a:moveTo>
                  <a:cubicBezTo>
                    <a:pt x="960" y="1"/>
                    <a:pt x="956" y="1"/>
                    <a:pt x="952" y="3"/>
                  </a:cubicBezTo>
                  <a:cubicBezTo>
                    <a:pt x="809" y="15"/>
                    <a:pt x="714" y="110"/>
                    <a:pt x="583" y="158"/>
                  </a:cubicBezTo>
                  <a:cubicBezTo>
                    <a:pt x="511" y="185"/>
                    <a:pt x="439" y="195"/>
                    <a:pt x="366" y="195"/>
                  </a:cubicBezTo>
                  <a:cubicBezTo>
                    <a:pt x="282" y="195"/>
                    <a:pt x="196" y="182"/>
                    <a:pt x="107" y="169"/>
                  </a:cubicBezTo>
                  <a:cubicBezTo>
                    <a:pt x="98" y="165"/>
                    <a:pt x="89" y="163"/>
                    <a:pt x="81" y="163"/>
                  </a:cubicBezTo>
                  <a:cubicBezTo>
                    <a:pt x="26" y="163"/>
                    <a:pt x="0" y="257"/>
                    <a:pt x="83" y="288"/>
                  </a:cubicBezTo>
                  <a:cubicBezTo>
                    <a:pt x="240" y="341"/>
                    <a:pt x="444" y="412"/>
                    <a:pt x="620" y="412"/>
                  </a:cubicBezTo>
                  <a:cubicBezTo>
                    <a:pt x="644" y="412"/>
                    <a:pt x="668" y="410"/>
                    <a:pt x="690" y="408"/>
                  </a:cubicBezTo>
                  <a:cubicBezTo>
                    <a:pt x="869" y="396"/>
                    <a:pt x="1071" y="253"/>
                    <a:pt x="1036" y="62"/>
                  </a:cubicBezTo>
                  <a:cubicBezTo>
                    <a:pt x="1036" y="41"/>
                    <a:pt x="998" y="1"/>
                    <a:pt x="96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5572;p52">
              <a:extLst>
                <a:ext uri="{FF2B5EF4-FFF2-40B4-BE49-F238E27FC236}">
                  <a16:creationId xmlns:a16="http://schemas.microsoft.com/office/drawing/2014/main" id="{CC2D4414-41B0-4D60-AA49-C963DA34FB42}"/>
                </a:ext>
              </a:extLst>
            </p:cNvPr>
            <p:cNvSpPr/>
            <p:nvPr/>
          </p:nvSpPr>
          <p:spPr>
            <a:xfrm>
              <a:off x="4850125" y="2628725"/>
              <a:ext cx="17750" cy="61175"/>
            </a:xfrm>
            <a:custGeom>
              <a:avLst/>
              <a:gdLst/>
              <a:ahLst/>
              <a:cxnLst/>
              <a:rect l="l" t="t" r="r" b="b"/>
              <a:pathLst>
                <a:path w="710" h="2447" extrusionOk="0">
                  <a:moveTo>
                    <a:pt x="555" y="1"/>
                  </a:moveTo>
                  <a:cubicBezTo>
                    <a:pt x="537" y="1"/>
                    <a:pt x="519" y="12"/>
                    <a:pt x="519" y="36"/>
                  </a:cubicBezTo>
                  <a:cubicBezTo>
                    <a:pt x="496" y="465"/>
                    <a:pt x="496" y="965"/>
                    <a:pt x="412" y="1382"/>
                  </a:cubicBezTo>
                  <a:cubicBezTo>
                    <a:pt x="317" y="1751"/>
                    <a:pt x="103" y="2048"/>
                    <a:pt x="7" y="2418"/>
                  </a:cubicBezTo>
                  <a:cubicBezTo>
                    <a:pt x="1" y="2437"/>
                    <a:pt x="1" y="2446"/>
                    <a:pt x="5" y="2446"/>
                  </a:cubicBezTo>
                  <a:cubicBezTo>
                    <a:pt x="9" y="2446"/>
                    <a:pt x="14" y="2440"/>
                    <a:pt x="19" y="2429"/>
                  </a:cubicBezTo>
                  <a:cubicBezTo>
                    <a:pt x="245" y="2072"/>
                    <a:pt x="496" y="1775"/>
                    <a:pt x="603" y="1358"/>
                  </a:cubicBezTo>
                  <a:cubicBezTo>
                    <a:pt x="710" y="905"/>
                    <a:pt x="615" y="501"/>
                    <a:pt x="591" y="36"/>
                  </a:cubicBezTo>
                  <a:cubicBezTo>
                    <a:pt x="591" y="12"/>
                    <a:pt x="573" y="1"/>
                    <a:pt x="55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5573;p52">
              <a:extLst>
                <a:ext uri="{FF2B5EF4-FFF2-40B4-BE49-F238E27FC236}">
                  <a16:creationId xmlns:a16="http://schemas.microsoft.com/office/drawing/2014/main" id="{4330167A-A0CB-4F1D-BCA4-9A7B59115FFA}"/>
                </a:ext>
              </a:extLst>
            </p:cNvPr>
            <p:cNvSpPr/>
            <p:nvPr/>
          </p:nvSpPr>
          <p:spPr>
            <a:xfrm>
              <a:off x="4859525" y="2605875"/>
              <a:ext cx="4050" cy="11050"/>
            </a:xfrm>
            <a:custGeom>
              <a:avLst/>
              <a:gdLst/>
              <a:ahLst/>
              <a:cxnLst/>
              <a:rect l="l" t="t" r="r" b="b"/>
              <a:pathLst>
                <a:path w="162" h="442" extrusionOk="0">
                  <a:moveTo>
                    <a:pt x="18" y="1"/>
                  </a:moveTo>
                  <a:cubicBezTo>
                    <a:pt x="9" y="1"/>
                    <a:pt x="0" y="4"/>
                    <a:pt x="0" y="10"/>
                  </a:cubicBezTo>
                  <a:cubicBezTo>
                    <a:pt x="48" y="153"/>
                    <a:pt x="108" y="272"/>
                    <a:pt x="108" y="415"/>
                  </a:cubicBezTo>
                  <a:cubicBezTo>
                    <a:pt x="114" y="432"/>
                    <a:pt x="128" y="441"/>
                    <a:pt x="140" y="441"/>
                  </a:cubicBezTo>
                  <a:cubicBezTo>
                    <a:pt x="152" y="441"/>
                    <a:pt x="161" y="432"/>
                    <a:pt x="155" y="415"/>
                  </a:cubicBezTo>
                  <a:cubicBezTo>
                    <a:pt x="155" y="272"/>
                    <a:pt x="96" y="153"/>
                    <a:pt x="36" y="10"/>
                  </a:cubicBezTo>
                  <a:cubicBezTo>
                    <a:pt x="36" y="4"/>
                    <a:pt x="27" y="1"/>
                    <a:pt x="1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5574;p52">
              <a:extLst>
                <a:ext uri="{FF2B5EF4-FFF2-40B4-BE49-F238E27FC236}">
                  <a16:creationId xmlns:a16="http://schemas.microsoft.com/office/drawing/2014/main" id="{9E723E3A-E0AF-4D03-932F-B05B34BD2955}"/>
                </a:ext>
              </a:extLst>
            </p:cNvPr>
            <p:cNvSpPr/>
            <p:nvPr/>
          </p:nvSpPr>
          <p:spPr>
            <a:xfrm>
              <a:off x="4858025" y="2595825"/>
              <a:ext cx="925" cy="2725"/>
            </a:xfrm>
            <a:custGeom>
              <a:avLst/>
              <a:gdLst/>
              <a:ahLst/>
              <a:cxnLst/>
              <a:rect l="l" t="t" r="r" b="b"/>
              <a:pathLst>
                <a:path w="37" h="109" extrusionOk="0">
                  <a:moveTo>
                    <a:pt x="19" y="1"/>
                  </a:moveTo>
                  <a:cubicBezTo>
                    <a:pt x="10" y="1"/>
                    <a:pt x="1" y="7"/>
                    <a:pt x="1" y="19"/>
                  </a:cubicBezTo>
                  <a:lnTo>
                    <a:pt x="1" y="90"/>
                  </a:lnTo>
                  <a:cubicBezTo>
                    <a:pt x="1" y="102"/>
                    <a:pt x="10" y="108"/>
                    <a:pt x="19" y="108"/>
                  </a:cubicBezTo>
                  <a:cubicBezTo>
                    <a:pt x="28" y="108"/>
                    <a:pt x="37" y="102"/>
                    <a:pt x="37" y="90"/>
                  </a:cubicBezTo>
                  <a:lnTo>
                    <a:pt x="37" y="19"/>
                  </a:lnTo>
                  <a:cubicBezTo>
                    <a:pt x="37" y="7"/>
                    <a:pt x="28" y="1"/>
                    <a:pt x="1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5575;p52">
              <a:extLst>
                <a:ext uri="{FF2B5EF4-FFF2-40B4-BE49-F238E27FC236}">
                  <a16:creationId xmlns:a16="http://schemas.microsoft.com/office/drawing/2014/main" id="{651B8011-0742-4907-868F-7D121CA3AF41}"/>
                </a:ext>
              </a:extLst>
            </p:cNvPr>
            <p:cNvSpPr/>
            <p:nvPr/>
          </p:nvSpPr>
          <p:spPr>
            <a:xfrm>
              <a:off x="4861700" y="2631825"/>
              <a:ext cx="13325" cy="58775"/>
            </a:xfrm>
            <a:custGeom>
              <a:avLst/>
              <a:gdLst/>
              <a:ahLst/>
              <a:cxnLst/>
              <a:rect l="l" t="t" r="r" b="b"/>
              <a:pathLst>
                <a:path w="533" h="2351" extrusionOk="0">
                  <a:moveTo>
                    <a:pt x="359" y="1"/>
                  </a:moveTo>
                  <a:cubicBezTo>
                    <a:pt x="329" y="1"/>
                    <a:pt x="291" y="29"/>
                    <a:pt x="306" y="67"/>
                  </a:cubicBezTo>
                  <a:cubicBezTo>
                    <a:pt x="437" y="841"/>
                    <a:pt x="354" y="1627"/>
                    <a:pt x="9" y="2305"/>
                  </a:cubicBezTo>
                  <a:cubicBezTo>
                    <a:pt x="0" y="2331"/>
                    <a:pt x="16" y="2351"/>
                    <a:pt x="35" y="2351"/>
                  </a:cubicBezTo>
                  <a:cubicBezTo>
                    <a:pt x="42" y="2351"/>
                    <a:pt x="50" y="2348"/>
                    <a:pt x="56" y="2341"/>
                  </a:cubicBezTo>
                  <a:cubicBezTo>
                    <a:pt x="485" y="1674"/>
                    <a:pt x="533" y="793"/>
                    <a:pt x="390" y="31"/>
                  </a:cubicBezTo>
                  <a:cubicBezTo>
                    <a:pt x="390" y="10"/>
                    <a:pt x="376" y="1"/>
                    <a:pt x="35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5576;p52">
              <a:extLst>
                <a:ext uri="{FF2B5EF4-FFF2-40B4-BE49-F238E27FC236}">
                  <a16:creationId xmlns:a16="http://schemas.microsoft.com/office/drawing/2014/main" id="{A86A7BE9-FF02-4522-8653-37B9998F3B9D}"/>
                </a:ext>
              </a:extLst>
            </p:cNvPr>
            <p:cNvSpPr/>
            <p:nvPr/>
          </p:nvSpPr>
          <p:spPr>
            <a:xfrm>
              <a:off x="4848500" y="2708675"/>
              <a:ext cx="6450" cy="2825"/>
            </a:xfrm>
            <a:custGeom>
              <a:avLst/>
              <a:gdLst/>
              <a:ahLst/>
              <a:cxnLst/>
              <a:rect l="l" t="t" r="r" b="b"/>
              <a:pathLst>
                <a:path w="258" h="113" extrusionOk="0">
                  <a:moveTo>
                    <a:pt x="210" y="1"/>
                  </a:moveTo>
                  <a:cubicBezTo>
                    <a:pt x="204" y="1"/>
                    <a:pt x="198" y="2"/>
                    <a:pt x="191" y="5"/>
                  </a:cubicBezTo>
                  <a:cubicBezTo>
                    <a:pt x="132" y="41"/>
                    <a:pt x="84" y="65"/>
                    <a:pt x="25" y="65"/>
                  </a:cubicBezTo>
                  <a:cubicBezTo>
                    <a:pt x="1" y="65"/>
                    <a:pt x="1" y="113"/>
                    <a:pt x="25" y="113"/>
                  </a:cubicBezTo>
                  <a:cubicBezTo>
                    <a:pt x="108" y="113"/>
                    <a:pt x="168" y="101"/>
                    <a:pt x="227" y="65"/>
                  </a:cubicBezTo>
                  <a:cubicBezTo>
                    <a:pt x="258" y="55"/>
                    <a:pt x="245" y="1"/>
                    <a:pt x="21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5577;p52">
              <a:extLst>
                <a:ext uri="{FF2B5EF4-FFF2-40B4-BE49-F238E27FC236}">
                  <a16:creationId xmlns:a16="http://schemas.microsoft.com/office/drawing/2014/main" id="{7556758E-746B-4913-B9E7-DE71A2AE7D5A}"/>
                </a:ext>
              </a:extLst>
            </p:cNvPr>
            <p:cNvSpPr/>
            <p:nvPr/>
          </p:nvSpPr>
          <p:spPr>
            <a:xfrm>
              <a:off x="4802125" y="2706250"/>
              <a:ext cx="35100" cy="13350"/>
            </a:xfrm>
            <a:custGeom>
              <a:avLst/>
              <a:gdLst/>
              <a:ahLst/>
              <a:cxnLst/>
              <a:rect l="l" t="t" r="r" b="b"/>
              <a:pathLst>
                <a:path w="1404" h="534" extrusionOk="0">
                  <a:moveTo>
                    <a:pt x="66" y="1"/>
                  </a:moveTo>
                  <a:cubicBezTo>
                    <a:pt x="39" y="1"/>
                    <a:pt x="1" y="40"/>
                    <a:pt x="10" y="79"/>
                  </a:cubicBezTo>
                  <a:cubicBezTo>
                    <a:pt x="142" y="400"/>
                    <a:pt x="543" y="533"/>
                    <a:pt x="915" y="533"/>
                  </a:cubicBezTo>
                  <a:cubicBezTo>
                    <a:pt x="1080" y="533"/>
                    <a:pt x="1240" y="507"/>
                    <a:pt x="1368" y="460"/>
                  </a:cubicBezTo>
                  <a:cubicBezTo>
                    <a:pt x="1403" y="448"/>
                    <a:pt x="1403" y="400"/>
                    <a:pt x="1368" y="400"/>
                  </a:cubicBezTo>
                  <a:cubicBezTo>
                    <a:pt x="1328" y="404"/>
                    <a:pt x="1286" y="406"/>
                    <a:pt x="1244" y="406"/>
                  </a:cubicBezTo>
                  <a:cubicBezTo>
                    <a:pt x="1046" y="406"/>
                    <a:pt x="830" y="364"/>
                    <a:pt x="653" y="305"/>
                  </a:cubicBezTo>
                  <a:cubicBezTo>
                    <a:pt x="439" y="221"/>
                    <a:pt x="284" y="79"/>
                    <a:pt x="82" y="7"/>
                  </a:cubicBezTo>
                  <a:cubicBezTo>
                    <a:pt x="78" y="3"/>
                    <a:pt x="72" y="1"/>
                    <a:pt x="6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5578;p52">
              <a:extLst>
                <a:ext uri="{FF2B5EF4-FFF2-40B4-BE49-F238E27FC236}">
                  <a16:creationId xmlns:a16="http://schemas.microsoft.com/office/drawing/2014/main" id="{EDFA2FCD-D6D7-4FA1-8999-6EDBE8A421CA}"/>
                </a:ext>
              </a:extLst>
            </p:cNvPr>
            <p:cNvSpPr/>
            <p:nvPr/>
          </p:nvSpPr>
          <p:spPr>
            <a:xfrm>
              <a:off x="4776175" y="2699750"/>
              <a:ext cx="13975" cy="6275"/>
            </a:xfrm>
            <a:custGeom>
              <a:avLst/>
              <a:gdLst/>
              <a:ahLst/>
              <a:cxnLst/>
              <a:rect l="l" t="t" r="r" b="b"/>
              <a:pathLst>
                <a:path w="559" h="251" extrusionOk="0">
                  <a:moveTo>
                    <a:pt x="105" y="1"/>
                  </a:moveTo>
                  <a:cubicBezTo>
                    <a:pt x="89" y="1"/>
                    <a:pt x="71" y="2"/>
                    <a:pt x="48" y="5"/>
                  </a:cubicBezTo>
                  <a:cubicBezTo>
                    <a:pt x="25" y="29"/>
                    <a:pt x="1" y="53"/>
                    <a:pt x="25" y="89"/>
                  </a:cubicBezTo>
                  <a:cubicBezTo>
                    <a:pt x="60" y="160"/>
                    <a:pt x="108" y="172"/>
                    <a:pt x="203" y="184"/>
                  </a:cubicBezTo>
                  <a:cubicBezTo>
                    <a:pt x="286" y="208"/>
                    <a:pt x="358" y="231"/>
                    <a:pt x="453" y="243"/>
                  </a:cubicBezTo>
                  <a:cubicBezTo>
                    <a:pt x="463" y="248"/>
                    <a:pt x="473" y="251"/>
                    <a:pt x="482" y="251"/>
                  </a:cubicBezTo>
                  <a:cubicBezTo>
                    <a:pt x="535" y="251"/>
                    <a:pt x="559" y="168"/>
                    <a:pt x="477" y="148"/>
                  </a:cubicBezTo>
                  <a:cubicBezTo>
                    <a:pt x="406" y="124"/>
                    <a:pt x="322" y="100"/>
                    <a:pt x="239" y="53"/>
                  </a:cubicBezTo>
                  <a:cubicBezTo>
                    <a:pt x="184" y="16"/>
                    <a:pt x="157" y="1"/>
                    <a:pt x="10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5579;p52">
              <a:extLst>
                <a:ext uri="{FF2B5EF4-FFF2-40B4-BE49-F238E27FC236}">
                  <a16:creationId xmlns:a16="http://schemas.microsoft.com/office/drawing/2014/main" id="{25225B15-008E-4753-85DA-2B80B4FF555E}"/>
                </a:ext>
              </a:extLst>
            </p:cNvPr>
            <p:cNvSpPr/>
            <p:nvPr/>
          </p:nvSpPr>
          <p:spPr>
            <a:xfrm>
              <a:off x="4755350" y="2704325"/>
              <a:ext cx="14300" cy="5400"/>
            </a:xfrm>
            <a:custGeom>
              <a:avLst/>
              <a:gdLst/>
              <a:ahLst/>
              <a:cxnLst/>
              <a:rect l="l" t="t" r="r" b="b"/>
              <a:pathLst>
                <a:path w="572" h="216" extrusionOk="0">
                  <a:moveTo>
                    <a:pt x="60" y="1"/>
                  </a:moveTo>
                  <a:cubicBezTo>
                    <a:pt x="0" y="36"/>
                    <a:pt x="0" y="120"/>
                    <a:pt x="60" y="120"/>
                  </a:cubicBezTo>
                  <a:cubicBezTo>
                    <a:pt x="155" y="120"/>
                    <a:pt x="226" y="156"/>
                    <a:pt x="298" y="167"/>
                  </a:cubicBezTo>
                  <a:cubicBezTo>
                    <a:pt x="369" y="203"/>
                    <a:pt x="441" y="203"/>
                    <a:pt x="512" y="215"/>
                  </a:cubicBezTo>
                  <a:cubicBezTo>
                    <a:pt x="560" y="215"/>
                    <a:pt x="572" y="167"/>
                    <a:pt x="536" y="144"/>
                  </a:cubicBezTo>
                  <a:cubicBezTo>
                    <a:pt x="465" y="96"/>
                    <a:pt x="405" y="48"/>
                    <a:pt x="322" y="36"/>
                  </a:cubicBezTo>
                  <a:cubicBezTo>
                    <a:pt x="226" y="25"/>
                    <a:pt x="155" y="1"/>
                    <a:pt x="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5580;p52">
              <a:extLst>
                <a:ext uri="{FF2B5EF4-FFF2-40B4-BE49-F238E27FC236}">
                  <a16:creationId xmlns:a16="http://schemas.microsoft.com/office/drawing/2014/main" id="{1C0448F5-AC8A-4DB1-8E56-33C9D6D2A456}"/>
                </a:ext>
              </a:extLst>
            </p:cNvPr>
            <p:cNvSpPr/>
            <p:nvPr/>
          </p:nvSpPr>
          <p:spPr>
            <a:xfrm>
              <a:off x="4834825" y="2578725"/>
              <a:ext cx="11900" cy="9800"/>
            </a:xfrm>
            <a:custGeom>
              <a:avLst/>
              <a:gdLst/>
              <a:ahLst/>
              <a:cxnLst/>
              <a:rect l="l" t="t" r="r" b="b"/>
              <a:pathLst>
                <a:path w="476" h="392" extrusionOk="0">
                  <a:moveTo>
                    <a:pt x="36" y="0"/>
                  </a:moveTo>
                  <a:cubicBezTo>
                    <a:pt x="0" y="0"/>
                    <a:pt x="0" y="48"/>
                    <a:pt x="12" y="72"/>
                  </a:cubicBezTo>
                  <a:cubicBezTo>
                    <a:pt x="60" y="131"/>
                    <a:pt x="131" y="167"/>
                    <a:pt x="191" y="203"/>
                  </a:cubicBezTo>
                  <a:cubicBezTo>
                    <a:pt x="250" y="250"/>
                    <a:pt x="298" y="310"/>
                    <a:pt x="322" y="369"/>
                  </a:cubicBezTo>
                  <a:cubicBezTo>
                    <a:pt x="334" y="385"/>
                    <a:pt x="352" y="392"/>
                    <a:pt x="370" y="392"/>
                  </a:cubicBezTo>
                  <a:cubicBezTo>
                    <a:pt x="421" y="392"/>
                    <a:pt x="476" y="342"/>
                    <a:pt x="441" y="298"/>
                  </a:cubicBezTo>
                  <a:cubicBezTo>
                    <a:pt x="357" y="167"/>
                    <a:pt x="203" y="12"/>
                    <a:pt x="3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5581;p52">
              <a:extLst>
                <a:ext uri="{FF2B5EF4-FFF2-40B4-BE49-F238E27FC236}">
                  <a16:creationId xmlns:a16="http://schemas.microsoft.com/office/drawing/2014/main" id="{933A3AE4-3A40-4FE7-99AD-3CFE2512CEB5}"/>
                </a:ext>
              </a:extLst>
            </p:cNvPr>
            <p:cNvSpPr/>
            <p:nvPr/>
          </p:nvSpPr>
          <p:spPr>
            <a:xfrm>
              <a:off x="4810125" y="2570075"/>
              <a:ext cx="19650" cy="10600"/>
            </a:xfrm>
            <a:custGeom>
              <a:avLst/>
              <a:gdLst/>
              <a:ahLst/>
              <a:cxnLst/>
              <a:rect l="l" t="t" r="r" b="b"/>
              <a:pathLst>
                <a:path w="786" h="424" extrusionOk="0">
                  <a:moveTo>
                    <a:pt x="99" y="1"/>
                  </a:moveTo>
                  <a:cubicBezTo>
                    <a:pt x="78" y="1"/>
                    <a:pt x="55" y="14"/>
                    <a:pt x="48" y="37"/>
                  </a:cubicBezTo>
                  <a:cubicBezTo>
                    <a:pt x="0" y="168"/>
                    <a:pt x="167" y="299"/>
                    <a:pt x="274" y="358"/>
                  </a:cubicBezTo>
                  <a:cubicBezTo>
                    <a:pt x="367" y="409"/>
                    <a:pt x="478" y="424"/>
                    <a:pt x="586" y="424"/>
                  </a:cubicBezTo>
                  <a:cubicBezTo>
                    <a:pt x="630" y="424"/>
                    <a:pt x="673" y="421"/>
                    <a:pt x="714" y="418"/>
                  </a:cubicBezTo>
                  <a:cubicBezTo>
                    <a:pt x="774" y="418"/>
                    <a:pt x="786" y="334"/>
                    <a:pt x="726" y="334"/>
                  </a:cubicBezTo>
                  <a:cubicBezTo>
                    <a:pt x="689" y="338"/>
                    <a:pt x="652" y="341"/>
                    <a:pt x="613" y="341"/>
                  </a:cubicBezTo>
                  <a:cubicBezTo>
                    <a:pt x="527" y="341"/>
                    <a:pt x="439" y="328"/>
                    <a:pt x="357" y="287"/>
                  </a:cubicBezTo>
                  <a:cubicBezTo>
                    <a:pt x="298" y="251"/>
                    <a:pt x="250" y="227"/>
                    <a:pt x="226" y="168"/>
                  </a:cubicBezTo>
                  <a:cubicBezTo>
                    <a:pt x="191" y="108"/>
                    <a:pt x="191" y="49"/>
                    <a:pt x="131" y="13"/>
                  </a:cubicBezTo>
                  <a:cubicBezTo>
                    <a:pt x="123" y="5"/>
                    <a:pt x="111" y="1"/>
                    <a:pt x="9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5582;p52">
              <a:extLst>
                <a:ext uri="{FF2B5EF4-FFF2-40B4-BE49-F238E27FC236}">
                  <a16:creationId xmlns:a16="http://schemas.microsoft.com/office/drawing/2014/main" id="{BBE3C6D8-B87C-4A43-9D9C-A95003708D49}"/>
                </a:ext>
              </a:extLst>
            </p:cNvPr>
            <p:cNvSpPr/>
            <p:nvPr/>
          </p:nvSpPr>
          <p:spPr>
            <a:xfrm>
              <a:off x="4777675" y="2503875"/>
              <a:ext cx="50325" cy="42325"/>
            </a:xfrm>
            <a:custGeom>
              <a:avLst/>
              <a:gdLst/>
              <a:ahLst/>
              <a:cxnLst/>
              <a:rect l="l" t="t" r="r" b="b"/>
              <a:pathLst>
                <a:path w="2013" h="1693" extrusionOk="0">
                  <a:moveTo>
                    <a:pt x="368" y="1"/>
                  </a:moveTo>
                  <a:cubicBezTo>
                    <a:pt x="239" y="1"/>
                    <a:pt x="118" y="24"/>
                    <a:pt x="36" y="89"/>
                  </a:cubicBezTo>
                  <a:cubicBezTo>
                    <a:pt x="0" y="125"/>
                    <a:pt x="0" y="161"/>
                    <a:pt x="36" y="184"/>
                  </a:cubicBezTo>
                  <a:cubicBezTo>
                    <a:pt x="120" y="268"/>
                    <a:pt x="237" y="279"/>
                    <a:pt x="358" y="279"/>
                  </a:cubicBezTo>
                  <a:cubicBezTo>
                    <a:pt x="400" y="279"/>
                    <a:pt x="442" y="278"/>
                    <a:pt x="484" y="278"/>
                  </a:cubicBezTo>
                  <a:cubicBezTo>
                    <a:pt x="510" y="278"/>
                    <a:pt x="535" y="278"/>
                    <a:pt x="560" y="280"/>
                  </a:cubicBezTo>
                  <a:cubicBezTo>
                    <a:pt x="774" y="304"/>
                    <a:pt x="1036" y="280"/>
                    <a:pt x="1250" y="363"/>
                  </a:cubicBezTo>
                  <a:cubicBezTo>
                    <a:pt x="1774" y="542"/>
                    <a:pt x="1846" y="1149"/>
                    <a:pt x="1786" y="1625"/>
                  </a:cubicBezTo>
                  <a:cubicBezTo>
                    <a:pt x="1779" y="1671"/>
                    <a:pt x="1810" y="1692"/>
                    <a:pt x="1840" y="1692"/>
                  </a:cubicBezTo>
                  <a:cubicBezTo>
                    <a:pt x="1857" y="1692"/>
                    <a:pt x="1873" y="1686"/>
                    <a:pt x="1881" y="1673"/>
                  </a:cubicBezTo>
                  <a:cubicBezTo>
                    <a:pt x="2012" y="1137"/>
                    <a:pt x="1941" y="720"/>
                    <a:pt x="1477" y="387"/>
                  </a:cubicBezTo>
                  <a:cubicBezTo>
                    <a:pt x="1286" y="256"/>
                    <a:pt x="1036" y="125"/>
                    <a:pt x="798" y="65"/>
                  </a:cubicBezTo>
                  <a:cubicBezTo>
                    <a:pt x="682" y="33"/>
                    <a:pt x="520" y="1"/>
                    <a:pt x="36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5583;p52">
              <a:extLst>
                <a:ext uri="{FF2B5EF4-FFF2-40B4-BE49-F238E27FC236}">
                  <a16:creationId xmlns:a16="http://schemas.microsoft.com/office/drawing/2014/main" id="{FEF3FC77-9FD8-4106-8BCD-BC03B8F7AF1A}"/>
                </a:ext>
              </a:extLst>
            </p:cNvPr>
            <p:cNvSpPr/>
            <p:nvPr/>
          </p:nvSpPr>
          <p:spPr>
            <a:xfrm>
              <a:off x="4813375" y="2499700"/>
              <a:ext cx="22075" cy="22625"/>
            </a:xfrm>
            <a:custGeom>
              <a:avLst/>
              <a:gdLst/>
              <a:ahLst/>
              <a:cxnLst/>
              <a:rect l="l" t="t" r="r" b="b"/>
              <a:pathLst>
                <a:path w="883" h="905" extrusionOk="0">
                  <a:moveTo>
                    <a:pt x="104" y="1"/>
                  </a:moveTo>
                  <a:cubicBezTo>
                    <a:pt x="29" y="1"/>
                    <a:pt x="0" y="128"/>
                    <a:pt x="96" y="149"/>
                  </a:cubicBezTo>
                  <a:cubicBezTo>
                    <a:pt x="453" y="232"/>
                    <a:pt x="632" y="601"/>
                    <a:pt x="811" y="887"/>
                  </a:cubicBezTo>
                  <a:cubicBezTo>
                    <a:pt x="819" y="899"/>
                    <a:pt x="829" y="904"/>
                    <a:pt x="840" y="904"/>
                  </a:cubicBezTo>
                  <a:cubicBezTo>
                    <a:pt x="861" y="904"/>
                    <a:pt x="882" y="883"/>
                    <a:pt x="882" y="852"/>
                  </a:cubicBezTo>
                  <a:cubicBezTo>
                    <a:pt x="823" y="494"/>
                    <a:pt x="513" y="78"/>
                    <a:pt x="132" y="6"/>
                  </a:cubicBezTo>
                  <a:cubicBezTo>
                    <a:pt x="122" y="3"/>
                    <a:pt x="113" y="1"/>
                    <a:pt x="1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5584;p52">
              <a:extLst>
                <a:ext uri="{FF2B5EF4-FFF2-40B4-BE49-F238E27FC236}">
                  <a16:creationId xmlns:a16="http://schemas.microsoft.com/office/drawing/2014/main" id="{D98429A1-2937-49F2-B661-AFD331DCC059}"/>
                </a:ext>
              </a:extLst>
            </p:cNvPr>
            <p:cNvSpPr/>
            <p:nvPr/>
          </p:nvSpPr>
          <p:spPr>
            <a:xfrm>
              <a:off x="4835700" y="2532275"/>
              <a:ext cx="2425" cy="12475"/>
            </a:xfrm>
            <a:custGeom>
              <a:avLst/>
              <a:gdLst/>
              <a:ahLst/>
              <a:cxnLst/>
              <a:rect l="l" t="t" r="r" b="b"/>
              <a:pathLst>
                <a:path w="97" h="499" extrusionOk="0">
                  <a:moveTo>
                    <a:pt x="37" y="1"/>
                  </a:moveTo>
                  <a:cubicBezTo>
                    <a:pt x="25" y="1"/>
                    <a:pt x="1" y="1"/>
                    <a:pt x="25" y="13"/>
                  </a:cubicBezTo>
                  <a:cubicBezTo>
                    <a:pt x="60" y="180"/>
                    <a:pt x="60" y="322"/>
                    <a:pt x="60" y="489"/>
                  </a:cubicBezTo>
                  <a:cubicBezTo>
                    <a:pt x="60" y="495"/>
                    <a:pt x="69" y="498"/>
                    <a:pt x="78" y="498"/>
                  </a:cubicBezTo>
                  <a:cubicBezTo>
                    <a:pt x="87" y="498"/>
                    <a:pt x="96" y="495"/>
                    <a:pt x="96" y="489"/>
                  </a:cubicBezTo>
                  <a:cubicBezTo>
                    <a:pt x="96" y="322"/>
                    <a:pt x="84" y="156"/>
                    <a:pt x="3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5585;p52">
              <a:extLst>
                <a:ext uri="{FF2B5EF4-FFF2-40B4-BE49-F238E27FC236}">
                  <a16:creationId xmlns:a16="http://schemas.microsoft.com/office/drawing/2014/main" id="{77B045DC-1C50-47BF-9E3B-1288182A455E}"/>
                </a:ext>
              </a:extLst>
            </p:cNvPr>
            <p:cNvSpPr/>
            <p:nvPr/>
          </p:nvSpPr>
          <p:spPr>
            <a:xfrm>
              <a:off x="4757425" y="2514150"/>
              <a:ext cx="14125" cy="4100"/>
            </a:xfrm>
            <a:custGeom>
              <a:avLst/>
              <a:gdLst/>
              <a:ahLst/>
              <a:cxnLst/>
              <a:rect l="l" t="t" r="r" b="b"/>
              <a:pathLst>
                <a:path w="565" h="164" extrusionOk="0">
                  <a:moveTo>
                    <a:pt x="528" y="1"/>
                  </a:moveTo>
                  <a:cubicBezTo>
                    <a:pt x="520" y="1"/>
                    <a:pt x="511" y="4"/>
                    <a:pt x="501" y="12"/>
                  </a:cubicBezTo>
                  <a:cubicBezTo>
                    <a:pt x="429" y="47"/>
                    <a:pt x="358" y="83"/>
                    <a:pt x="263" y="83"/>
                  </a:cubicBezTo>
                  <a:cubicBezTo>
                    <a:pt x="191" y="83"/>
                    <a:pt x="120" y="47"/>
                    <a:pt x="36" y="35"/>
                  </a:cubicBezTo>
                  <a:cubicBezTo>
                    <a:pt x="24" y="35"/>
                    <a:pt x="1" y="71"/>
                    <a:pt x="13" y="83"/>
                  </a:cubicBezTo>
                  <a:cubicBezTo>
                    <a:pt x="75" y="140"/>
                    <a:pt x="153" y="163"/>
                    <a:pt x="234" y="163"/>
                  </a:cubicBezTo>
                  <a:cubicBezTo>
                    <a:pt x="339" y="163"/>
                    <a:pt x="449" y="125"/>
                    <a:pt x="536" y="71"/>
                  </a:cubicBezTo>
                  <a:cubicBezTo>
                    <a:pt x="564" y="43"/>
                    <a:pt x="556" y="1"/>
                    <a:pt x="52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5586;p52">
              <a:extLst>
                <a:ext uri="{FF2B5EF4-FFF2-40B4-BE49-F238E27FC236}">
                  <a16:creationId xmlns:a16="http://schemas.microsoft.com/office/drawing/2014/main" id="{F8FCE6E1-3A2D-4A1E-AC66-B8BD3FE2B43D}"/>
                </a:ext>
              </a:extLst>
            </p:cNvPr>
            <p:cNvSpPr/>
            <p:nvPr/>
          </p:nvSpPr>
          <p:spPr>
            <a:xfrm>
              <a:off x="4705400" y="2480000"/>
              <a:ext cx="36475" cy="21475"/>
            </a:xfrm>
            <a:custGeom>
              <a:avLst/>
              <a:gdLst/>
              <a:ahLst/>
              <a:cxnLst/>
              <a:rect l="l" t="t" r="r" b="b"/>
              <a:pathLst>
                <a:path w="1459" h="859" extrusionOk="0">
                  <a:moveTo>
                    <a:pt x="14" y="0"/>
                  </a:moveTo>
                  <a:cubicBezTo>
                    <a:pt x="6" y="0"/>
                    <a:pt x="1" y="23"/>
                    <a:pt x="10" y="32"/>
                  </a:cubicBezTo>
                  <a:cubicBezTo>
                    <a:pt x="415" y="401"/>
                    <a:pt x="951" y="663"/>
                    <a:pt x="1439" y="854"/>
                  </a:cubicBezTo>
                  <a:cubicBezTo>
                    <a:pt x="1443" y="858"/>
                    <a:pt x="1447" y="859"/>
                    <a:pt x="1450" y="859"/>
                  </a:cubicBezTo>
                  <a:cubicBezTo>
                    <a:pt x="1456" y="859"/>
                    <a:pt x="1459" y="854"/>
                    <a:pt x="1451" y="854"/>
                  </a:cubicBezTo>
                  <a:cubicBezTo>
                    <a:pt x="974" y="580"/>
                    <a:pt x="534" y="211"/>
                    <a:pt x="22" y="8"/>
                  </a:cubicBezTo>
                  <a:cubicBezTo>
                    <a:pt x="19" y="3"/>
                    <a:pt x="16" y="0"/>
                    <a:pt x="1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5587;p52">
              <a:extLst>
                <a:ext uri="{FF2B5EF4-FFF2-40B4-BE49-F238E27FC236}">
                  <a16:creationId xmlns:a16="http://schemas.microsoft.com/office/drawing/2014/main" id="{B3099316-BEF7-484D-8CE3-767A1E0F204E}"/>
                </a:ext>
              </a:extLst>
            </p:cNvPr>
            <p:cNvSpPr/>
            <p:nvPr/>
          </p:nvSpPr>
          <p:spPr>
            <a:xfrm>
              <a:off x="4676575" y="2461375"/>
              <a:ext cx="26425" cy="17925"/>
            </a:xfrm>
            <a:custGeom>
              <a:avLst/>
              <a:gdLst/>
              <a:ahLst/>
              <a:cxnLst/>
              <a:rect l="l" t="t" r="r" b="b"/>
              <a:pathLst>
                <a:path w="1057" h="717" extrusionOk="0">
                  <a:moveTo>
                    <a:pt x="42" y="0"/>
                  </a:moveTo>
                  <a:cubicBezTo>
                    <a:pt x="21" y="0"/>
                    <a:pt x="0" y="22"/>
                    <a:pt x="20" y="51"/>
                  </a:cubicBezTo>
                  <a:cubicBezTo>
                    <a:pt x="234" y="349"/>
                    <a:pt x="627" y="515"/>
                    <a:pt x="925" y="706"/>
                  </a:cubicBezTo>
                  <a:cubicBezTo>
                    <a:pt x="936" y="713"/>
                    <a:pt x="948" y="717"/>
                    <a:pt x="959" y="717"/>
                  </a:cubicBezTo>
                  <a:cubicBezTo>
                    <a:pt x="1016" y="717"/>
                    <a:pt x="1056" y="627"/>
                    <a:pt x="996" y="587"/>
                  </a:cubicBezTo>
                  <a:cubicBezTo>
                    <a:pt x="841" y="480"/>
                    <a:pt x="687" y="396"/>
                    <a:pt x="520" y="301"/>
                  </a:cubicBezTo>
                  <a:cubicBezTo>
                    <a:pt x="353" y="218"/>
                    <a:pt x="222" y="99"/>
                    <a:pt x="56" y="3"/>
                  </a:cubicBezTo>
                  <a:cubicBezTo>
                    <a:pt x="51" y="1"/>
                    <a:pt x="47" y="0"/>
                    <a:pt x="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5588;p52">
              <a:extLst>
                <a:ext uri="{FF2B5EF4-FFF2-40B4-BE49-F238E27FC236}">
                  <a16:creationId xmlns:a16="http://schemas.microsoft.com/office/drawing/2014/main" id="{A1FC8D62-A535-4088-88F3-475FA3C6FFF0}"/>
                </a:ext>
              </a:extLst>
            </p:cNvPr>
            <p:cNvSpPr/>
            <p:nvPr/>
          </p:nvSpPr>
          <p:spPr>
            <a:xfrm>
              <a:off x="4635775" y="2425775"/>
              <a:ext cx="3125" cy="4400"/>
            </a:xfrm>
            <a:custGeom>
              <a:avLst/>
              <a:gdLst/>
              <a:ahLst/>
              <a:cxnLst/>
              <a:rect l="l" t="t" r="r" b="b"/>
              <a:pathLst>
                <a:path w="125" h="176" extrusionOk="0">
                  <a:moveTo>
                    <a:pt x="25" y="1"/>
                  </a:moveTo>
                  <a:cubicBezTo>
                    <a:pt x="10" y="1"/>
                    <a:pt x="0" y="17"/>
                    <a:pt x="9" y="34"/>
                  </a:cubicBezTo>
                  <a:cubicBezTo>
                    <a:pt x="45" y="70"/>
                    <a:pt x="68" y="118"/>
                    <a:pt x="80" y="165"/>
                  </a:cubicBezTo>
                  <a:cubicBezTo>
                    <a:pt x="84" y="173"/>
                    <a:pt x="90" y="175"/>
                    <a:pt x="96" y="175"/>
                  </a:cubicBezTo>
                  <a:cubicBezTo>
                    <a:pt x="110" y="175"/>
                    <a:pt x="124" y="162"/>
                    <a:pt x="116" y="153"/>
                  </a:cubicBezTo>
                  <a:cubicBezTo>
                    <a:pt x="80" y="106"/>
                    <a:pt x="56" y="58"/>
                    <a:pt x="45" y="10"/>
                  </a:cubicBezTo>
                  <a:cubicBezTo>
                    <a:pt x="38" y="3"/>
                    <a:pt x="31" y="1"/>
                    <a:pt x="2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5589;p52">
              <a:extLst>
                <a:ext uri="{FF2B5EF4-FFF2-40B4-BE49-F238E27FC236}">
                  <a16:creationId xmlns:a16="http://schemas.microsoft.com/office/drawing/2014/main" id="{16AB7242-577B-4176-B0CF-B744153712CD}"/>
                </a:ext>
              </a:extLst>
            </p:cNvPr>
            <p:cNvSpPr/>
            <p:nvPr/>
          </p:nvSpPr>
          <p:spPr>
            <a:xfrm>
              <a:off x="4638475" y="2420800"/>
              <a:ext cx="27225" cy="19275"/>
            </a:xfrm>
            <a:custGeom>
              <a:avLst/>
              <a:gdLst/>
              <a:ahLst/>
              <a:cxnLst/>
              <a:rect l="l" t="t" r="r" b="b"/>
              <a:pathLst>
                <a:path w="1089" h="771" extrusionOk="0">
                  <a:moveTo>
                    <a:pt x="96" y="0"/>
                  </a:moveTo>
                  <a:cubicBezTo>
                    <a:pt x="45" y="0"/>
                    <a:pt x="0" y="68"/>
                    <a:pt x="56" y="114"/>
                  </a:cubicBezTo>
                  <a:cubicBezTo>
                    <a:pt x="353" y="364"/>
                    <a:pt x="663" y="602"/>
                    <a:pt x="1020" y="769"/>
                  </a:cubicBezTo>
                  <a:cubicBezTo>
                    <a:pt x="1023" y="770"/>
                    <a:pt x="1025" y="771"/>
                    <a:pt x="1028" y="771"/>
                  </a:cubicBezTo>
                  <a:cubicBezTo>
                    <a:pt x="1053" y="771"/>
                    <a:pt x="1089" y="731"/>
                    <a:pt x="1068" y="709"/>
                  </a:cubicBezTo>
                  <a:cubicBezTo>
                    <a:pt x="782" y="448"/>
                    <a:pt x="437" y="257"/>
                    <a:pt x="139" y="19"/>
                  </a:cubicBezTo>
                  <a:cubicBezTo>
                    <a:pt x="126" y="6"/>
                    <a:pt x="111" y="0"/>
                    <a:pt x="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5590;p52">
              <a:extLst>
                <a:ext uri="{FF2B5EF4-FFF2-40B4-BE49-F238E27FC236}">
                  <a16:creationId xmlns:a16="http://schemas.microsoft.com/office/drawing/2014/main" id="{5F2ED6E2-401D-4966-8084-FA5DB9DE800B}"/>
                </a:ext>
              </a:extLst>
            </p:cNvPr>
            <p:cNvSpPr/>
            <p:nvPr/>
          </p:nvSpPr>
          <p:spPr>
            <a:xfrm>
              <a:off x="4741950" y="2484950"/>
              <a:ext cx="3600" cy="1825"/>
            </a:xfrm>
            <a:custGeom>
              <a:avLst/>
              <a:gdLst/>
              <a:ahLst/>
              <a:cxnLst/>
              <a:rect l="l" t="t" r="r" b="b"/>
              <a:pathLst>
                <a:path w="144" h="73" extrusionOk="0">
                  <a:moveTo>
                    <a:pt x="0" y="1"/>
                  </a:moveTo>
                  <a:cubicBezTo>
                    <a:pt x="48" y="25"/>
                    <a:pt x="96" y="60"/>
                    <a:pt x="143" y="72"/>
                  </a:cubicBezTo>
                  <a:cubicBezTo>
                    <a:pt x="108" y="48"/>
                    <a:pt x="60" y="13"/>
                    <a:pt x="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5591;p52">
              <a:extLst>
                <a:ext uri="{FF2B5EF4-FFF2-40B4-BE49-F238E27FC236}">
                  <a16:creationId xmlns:a16="http://schemas.microsoft.com/office/drawing/2014/main" id="{6B3DB1E7-495D-4A7A-BBF4-1B8F0A15CCA0}"/>
                </a:ext>
              </a:extLst>
            </p:cNvPr>
            <p:cNvSpPr/>
            <p:nvPr/>
          </p:nvSpPr>
          <p:spPr>
            <a:xfrm>
              <a:off x="4694775" y="2442850"/>
              <a:ext cx="23850" cy="16150"/>
            </a:xfrm>
            <a:custGeom>
              <a:avLst/>
              <a:gdLst/>
              <a:ahLst/>
              <a:cxnLst/>
              <a:rect l="l" t="t" r="r" b="b"/>
              <a:pathLst>
                <a:path w="954" h="646" extrusionOk="0">
                  <a:moveTo>
                    <a:pt x="38" y="1"/>
                  </a:moveTo>
                  <a:cubicBezTo>
                    <a:pt x="12" y="1"/>
                    <a:pt x="0" y="46"/>
                    <a:pt x="30" y="66"/>
                  </a:cubicBezTo>
                  <a:cubicBezTo>
                    <a:pt x="149" y="197"/>
                    <a:pt x="292" y="268"/>
                    <a:pt x="447" y="363"/>
                  </a:cubicBezTo>
                  <a:cubicBezTo>
                    <a:pt x="614" y="447"/>
                    <a:pt x="768" y="554"/>
                    <a:pt x="923" y="637"/>
                  </a:cubicBezTo>
                  <a:cubicBezTo>
                    <a:pt x="926" y="643"/>
                    <a:pt x="929" y="645"/>
                    <a:pt x="933" y="645"/>
                  </a:cubicBezTo>
                  <a:cubicBezTo>
                    <a:pt x="944" y="645"/>
                    <a:pt x="953" y="622"/>
                    <a:pt x="935" y="613"/>
                  </a:cubicBezTo>
                  <a:cubicBezTo>
                    <a:pt x="780" y="494"/>
                    <a:pt x="614" y="387"/>
                    <a:pt x="459" y="268"/>
                  </a:cubicBezTo>
                  <a:cubicBezTo>
                    <a:pt x="328" y="161"/>
                    <a:pt x="209" y="66"/>
                    <a:pt x="54" y="6"/>
                  </a:cubicBezTo>
                  <a:cubicBezTo>
                    <a:pt x="48" y="2"/>
                    <a:pt x="43" y="1"/>
                    <a:pt x="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5592;p52">
              <a:extLst>
                <a:ext uri="{FF2B5EF4-FFF2-40B4-BE49-F238E27FC236}">
                  <a16:creationId xmlns:a16="http://schemas.microsoft.com/office/drawing/2014/main" id="{B513BF48-6B23-431E-880D-DF1DFD5A05D5}"/>
                </a:ext>
              </a:extLst>
            </p:cNvPr>
            <p:cNvSpPr/>
            <p:nvPr/>
          </p:nvSpPr>
          <p:spPr>
            <a:xfrm>
              <a:off x="4609625" y="2389875"/>
              <a:ext cx="12600" cy="13500"/>
            </a:xfrm>
            <a:custGeom>
              <a:avLst/>
              <a:gdLst/>
              <a:ahLst/>
              <a:cxnLst/>
              <a:rect l="l" t="t" r="r" b="b"/>
              <a:pathLst>
                <a:path w="504" h="540" extrusionOk="0">
                  <a:moveTo>
                    <a:pt x="79" y="0"/>
                  </a:moveTo>
                  <a:cubicBezTo>
                    <a:pt x="38" y="0"/>
                    <a:pt x="1" y="47"/>
                    <a:pt x="31" y="77"/>
                  </a:cubicBezTo>
                  <a:cubicBezTo>
                    <a:pt x="79" y="172"/>
                    <a:pt x="114" y="244"/>
                    <a:pt x="210" y="292"/>
                  </a:cubicBezTo>
                  <a:cubicBezTo>
                    <a:pt x="317" y="363"/>
                    <a:pt x="388" y="422"/>
                    <a:pt x="448" y="530"/>
                  </a:cubicBezTo>
                  <a:cubicBezTo>
                    <a:pt x="448" y="536"/>
                    <a:pt x="452" y="539"/>
                    <a:pt x="459" y="539"/>
                  </a:cubicBezTo>
                  <a:cubicBezTo>
                    <a:pt x="475" y="539"/>
                    <a:pt x="504" y="520"/>
                    <a:pt x="495" y="494"/>
                  </a:cubicBezTo>
                  <a:cubicBezTo>
                    <a:pt x="436" y="399"/>
                    <a:pt x="376" y="303"/>
                    <a:pt x="329" y="220"/>
                  </a:cubicBezTo>
                  <a:cubicBezTo>
                    <a:pt x="269" y="113"/>
                    <a:pt x="210" y="65"/>
                    <a:pt x="102" y="6"/>
                  </a:cubicBezTo>
                  <a:cubicBezTo>
                    <a:pt x="95" y="2"/>
                    <a:pt x="87" y="0"/>
                    <a:pt x="7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5593;p52">
              <a:extLst>
                <a:ext uri="{FF2B5EF4-FFF2-40B4-BE49-F238E27FC236}">
                  <a16:creationId xmlns:a16="http://schemas.microsoft.com/office/drawing/2014/main" id="{0FF1C66A-F366-4505-A829-BC070C330E0E}"/>
                </a:ext>
              </a:extLst>
            </p:cNvPr>
            <p:cNvSpPr/>
            <p:nvPr/>
          </p:nvSpPr>
          <p:spPr>
            <a:xfrm>
              <a:off x="4491425" y="2260775"/>
              <a:ext cx="58450" cy="72425"/>
            </a:xfrm>
            <a:custGeom>
              <a:avLst/>
              <a:gdLst/>
              <a:ahLst/>
              <a:cxnLst/>
              <a:rect l="l" t="t" r="r" b="b"/>
              <a:pathLst>
                <a:path w="2338" h="2897" extrusionOk="0">
                  <a:moveTo>
                    <a:pt x="54" y="0"/>
                  </a:moveTo>
                  <a:cubicBezTo>
                    <a:pt x="25" y="0"/>
                    <a:pt x="1" y="21"/>
                    <a:pt x="8" y="50"/>
                  </a:cubicBezTo>
                  <a:cubicBezTo>
                    <a:pt x="318" y="1241"/>
                    <a:pt x="1437" y="2086"/>
                    <a:pt x="2306" y="2884"/>
                  </a:cubicBezTo>
                  <a:cubicBezTo>
                    <a:pt x="2310" y="2892"/>
                    <a:pt x="2316" y="2896"/>
                    <a:pt x="2321" y="2896"/>
                  </a:cubicBezTo>
                  <a:cubicBezTo>
                    <a:pt x="2331" y="2896"/>
                    <a:pt x="2338" y="2883"/>
                    <a:pt x="2330" y="2860"/>
                  </a:cubicBezTo>
                  <a:cubicBezTo>
                    <a:pt x="1985" y="2419"/>
                    <a:pt x="1616" y="2027"/>
                    <a:pt x="1223" y="1634"/>
                  </a:cubicBezTo>
                  <a:cubicBezTo>
                    <a:pt x="747" y="1122"/>
                    <a:pt x="425" y="634"/>
                    <a:pt x="104" y="26"/>
                  </a:cubicBezTo>
                  <a:cubicBezTo>
                    <a:pt x="90" y="8"/>
                    <a:pt x="71" y="0"/>
                    <a:pt x="5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5594;p52">
              <a:extLst>
                <a:ext uri="{FF2B5EF4-FFF2-40B4-BE49-F238E27FC236}">
                  <a16:creationId xmlns:a16="http://schemas.microsoft.com/office/drawing/2014/main" id="{77FEFC48-348F-4964-ABEB-81DA5A5F4983}"/>
                </a:ext>
              </a:extLst>
            </p:cNvPr>
            <p:cNvSpPr/>
            <p:nvPr/>
          </p:nvSpPr>
          <p:spPr>
            <a:xfrm>
              <a:off x="4495175" y="2248000"/>
              <a:ext cx="11950" cy="14725"/>
            </a:xfrm>
            <a:custGeom>
              <a:avLst/>
              <a:gdLst/>
              <a:ahLst/>
              <a:cxnLst/>
              <a:rect l="l" t="t" r="r" b="b"/>
              <a:pathLst>
                <a:path w="478" h="589" extrusionOk="0">
                  <a:moveTo>
                    <a:pt x="107" y="0"/>
                  </a:moveTo>
                  <a:cubicBezTo>
                    <a:pt x="54" y="0"/>
                    <a:pt x="1" y="68"/>
                    <a:pt x="49" y="97"/>
                  </a:cubicBezTo>
                  <a:cubicBezTo>
                    <a:pt x="204" y="252"/>
                    <a:pt x="311" y="418"/>
                    <a:pt x="442" y="573"/>
                  </a:cubicBezTo>
                  <a:cubicBezTo>
                    <a:pt x="445" y="584"/>
                    <a:pt x="450" y="588"/>
                    <a:pt x="455" y="588"/>
                  </a:cubicBezTo>
                  <a:cubicBezTo>
                    <a:pt x="466" y="588"/>
                    <a:pt x="477" y="566"/>
                    <a:pt x="477" y="549"/>
                  </a:cubicBezTo>
                  <a:cubicBezTo>
                    <a:pt x="394" y="359"/>
                    <a:pt x="287" y="180"/>
                    <a:pt x="144" y="13"/>
                  </a:cubicBezTo>
                  <a:cubicBezTo>
                    <a:pt x="133" y="4"/>
                    <a:pt x="120" y="0"/>
                    <a:pt x="10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5595;p52">
              <a:extLst>
                <a:ext uri="{FF2B5EF4-FFF2-40B4-BE49-F238E27FC236}">
                  <a16:creationId xmlns:a16="http://schemas.microsoft.com/office/drawing/2014/main" id="{BFA44CA1-A04E-4B9B-9370-F842A39CA544}"/>
                </a:ext>
              </a:extLst>
            </p:cNvPr>
            <p:cNvSpPr/>
            <p:nvPr/>
          </p:nvSpPr>
          <p:spPr>
            <a:xfrm>
              <a:off x="4517675" y="2277050"/>
              <a:ext cx="29775" cy="33050"/>
            </a:xfrm>
            <a:custGeom>
              <a:avLst/>
              <a:gdLst/>
              <a:ahLst/>
              <a:cxnLst/>
              <a:rect l="l" t="t" r="r" b="b"/>
              <a:pathLst>
                <a:path w="1191" h="1322" extrusionOk="0">
                  <a:moveTo>
                    <a:pt x="113" y="0"/>
                  </a:moveTo>
                  <a:cubicBezTo>
                    <a:pt x="53" y="0"/>
                    <a:pt x="0" y="78"/>
                    <a:pt x="54" y="149"/>
                  </a:cubicBezTo>
                  <a:cubicBezTo>
                    <a:pt x="423" y="518"/>
                    <a:pt x="732" y="935"/>
                    <a:pt x="1090" y="1304"/>
                  </a:cubicBezTo>
                  <a:cubicBezTo>
                    <a:pt x="1102" y="1316"/>
                    <a:pt x="1115" y="1322"/>
                    <a:pt x="1127" y="1322"/>
                  </a:cubicBezTo>
                  <a:cubicBezTo>
                    <a:pt x="1162" y="1322"/>
                    <a:pt x="1191" y="1280"/>
                    <a:pt x="1173" y="1245"/>
                  </a:cubicBezTo>
                  <a:cubicBezTo>
                    <a:pt x="947" y="756"/>
                    <a:pt x="578" y="399"/>
                    <a:pt x="173" y="30"/>
                  </a:cubicBezTo>
                  <a:cubicBezTo>
                    <a:pt x="155" y="9"/>
                    <a:pt x="134" y="0"/>
                    <a:pt x="1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5596;p52">
              <a:extLst>
                <a:ext uri="{FF2B5EF4-FFF2-40B4-BE49-F238E27FC236}">
                  <a16:creationId xmlns:a16="http://schemas.microsoft.com/office/drawing/2014/main" id="{1F7468E7-82A4-46DE-9084-5CC168BC8EB4}"/>
                </a:ext>
              </a:extLst>
            </p:cNvPr>
            <p:cNvSpPr/>
            <p:nvPr/>
          </p:nvSpPr>
          <p:spPr>
            <a:xfrm>
              <a:off x="4556725" y="2324250"/>
              <a:ext cx="23625" cy="22375"/>
            </a:xfrm>
            <a:custGeom>
              <a:avLst/>
              <a:gdLst/>
              <a:ahLst/>
              <a:cxnLst/>
              <a:rect l="l" t="t" r="r" b="b"/>
              <a:pathLst>
                <a:path w="945" h="895" extrusionOk="0">
                  <a:moveTo>
                    <a:pt x="123" y="1"/>
                  </a:moveTo>
                  <a:cubicBezTo>
                    <a:pt x="46" y="1"/>
                    <a:pt x="1" y="120"/>
                    <a:pt x="87" y="178"/>
                  </a:cubicBezTo>
                  <a:cubicBezTo>
                    <a:pt x="242" y="285"/>
                    <a:pt x="373" y="416"/>
                    <a:pt x="480" y="559"/>
                  </a:cubicBezTo>
                  <a:cubicBezTo>
                    <a:pt x="575" y="678"/>
                    <a:pt x="671" y="845"/>
                    <a:pt x="837" y="892"/>
                  </a:cubicBezTo>
                  <a:cubicBezTo>
                    <a:pt x="841" y="894"/>
                    <a:pt x="845" y="894"/>
                    <a:pt x="850" y="894"/>
                  </a:cubicBezTo>
                  <a:cubicBezTo>
                    <a:pt x="887" y="894"/>
                    <a:pt x="944" y="853"/>
                    <a:pt x="944" y="821"/>
                  </a:cubicBezTo>
                  <a:cubicBezTo>
                    <a:pt x="909" y="642"/>
                    <a:pt x="778" y="500"/>
                    <a:pt x="647" y="381"/>
                  </a:cubicBezTo>
                  <a:cubicBezTo>
                    <a:pt x="504" y="250"/>
                    <a:pt x="361" y="119"/>
                    <a:pt x="182" y="23"/>
                  </a:cubicBezTo>
                  <a:cubicBezTo>
                    <a:pt x="162" y="7"/>
                    <a:pt x="142" y="1"/>
                    <a:pt x="12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5597;p52">
              <a:extLst>
                <a:ext uri="{FF2B5EF4-FFF2-40B4-BE49-F238E27FC236}">
                  <a16:creationId xmlns:a16="http://schemas.microsoft.com/office/drawing/2014/main" id="{3FCFF01A-908F-481A-B9A5-3091BAA58B63}"/>
                </a:ext>
              </a:extLst>
            </p:cNvPr>
            <p:cNvSpPr/>
            <p:nvPr/>
          </p:nvSpPr>
          <p:spPr>
            <a:xfrm>
              <a:off x="4588800" y="2357825"/>
              <a:ext cx="10825" cy="9325"/>
            </a:xfrm>
            <a:custGeom>
              <a:avLst/>
              <a:gdLst/>
              <a:ahLst/>
              <a:cxnLst/>
              <a:rect l="l" t="t" r="r" b="b"/>
              <a:pathLst>
                <a:path w="433" h="373" extrusionOk="0">
                  <a:moveTo>
                    <a:pt x="110" y="1"/>
                  </a:moveTo>
                  <a:cubicBezTo>
                    <a:pt x="48" y="1"/>
                    <a:pt x="0" y="70"/>
                    <a:pt x="54" y="133"/>
                  </a:cubicBezTo>
                  <a:cubicBezTo>
                    <a:pt x="150" y="216"/>
                    <a:pt x="221" y="323"/>
                    <a:pt x="352" y="371"/>
                  </a:cubicBezTo>
                  <a:cubicBezTo>
                    <a:pt x="356" y="372"/>
                    <a:pt x="360" y="373"/>
                    <a:pt x="364" y="373"/>
                  </a:cubicBezTo>
                  <a:cubicBezTo>
                    <a:pt x="405" y="373"/>
                    <a:pt x="432" y="320"/>
                    <a:pt x="400" y="288"/>
                  </a:cubicBezTo>
                  <a:lnTo>
                    <a:pt x="173" y="26"/>
                  </a:lnTo>
                  <a:cubicBezTo>
                    <a:pt x="153" y="8"/>
                    <a:pt x="131" y="1"/>
                    <a:pt x="11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5598;p52">
              <a:extLst>
                <a:ext uri="{FF2B5EF4-FFF2-40B4-BE49-F238E27FC236}">
                  <a16:creationId xmlns:a16="http://schemas.microsoft.com/office/drawing/2014/main" id="{E4B4E1FA-08CF-4913-BC25-AB9A3082C553}"/>
                </a:ext>
              </a:extLst>
            </p:cNvPr>
            <p:cNvSpPr/>
            <p:nvPr/>
          </p:nvSpPr>
          <p:spPr>
            <a:xfrm>
              <a:off x="4563400" y="2350925"/>
              <a:ext cx="34075" cy="37500"/>
            </a:xfrm>
            <a:custGeom>
              <a:avLst/>
              <a:gdLst/>
              <a:ahLst/>
              <a:cxnLst/>
              <a:rect l="l" t="t" r="r" b="b"/>
              <a:pathLst>
                <a:path w="1363" h="1500" extrusionOk="0">
                  <a:moveTo>
                    <a:pt x="62" y="1"/>
                  </a:moveTo>
                  <a:cubicBezTo>
                    <a:pt x="31" y="1"/>
                    <a:pt x="1" y="22"/>
                    <a:pt x="11" y="52"/>
                  </a:cubicBezTo>
                  <a:cubicBezTo>
                    <a:pt x="404" y="552"/>
                    <a:pt x="773" y="1088"/>
                    <a:pt x="1273" y="1492"/>
                  </a:cubicBezTo>
                  <a:cubicBezTo>
                    <a:pt x="1281" y="1498"/>
                    <a:pt x="1290" y="1500"/>
                    <a:pt x="1298" y="1500"/>
                  </a:cubicBezTo>
                  <a:cubicBezTo>
                    <a:pt x="1331" y="1500"/>
                    <a:pt x="1363" y="1470"/>
                    <a:pt x="1344" y="1433"/>
                  </a:cubicBezTo>
                  <a:cubicBezTo>
                    <a:pt x="1058" y="861"/>
                    <a:pt x="535" y="421"/>
                    <a:pt x="82" y="4"/>
                  </a:cubicBezTo>
                  <a:cubicBezTo>
                    <a:pt x="76" y="2"/>
                    <a:pt x="69" y="1"/>
                    <a:pt x="6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5599;p52">
              <a:extLst>
                <a:ext uri="{FF2B5EF4-FFF2-40B4-BE49-F238E27FC236}">
                  <a16:creationId xmlns:a16="http://schemas.microsoft.com/office/drawing/2014/main" id="{C81570AD-7EE1-4F9C-8D9A-4A6C7E1391C4}"/>
                </a:ext>
              </a:extLst>
            </p:cNvPr>
            <p:cNvSpPr/>
            <p:nvPr/>
          </p:nvSpPr>
          <p:spPr>
            <a:xfrm>
              <a:off x="4479725" y="2226650"/>
              <a:ext cx="6925" cy="10825"/>
            </a:xfrm>
            <a:custGeom>
              <a:avLst/>
              <a:gdLst/>
              <a:ahLst/>
              <a:cxnLst/>
              <a:rect l="l" t="t" r="r" b="b"/>
              <a:pathLst>
                <a:path w="277" h="433" extrusionOk="0">
                  <a:moveTo>
                    <a:pt x="32" y="1"/>
                  </a:moveTo>
                  <a:cubicBezTo>
                    <a:pt x="16" y="1"/>
                    <a:pt x="0" y="13"/>
                    <a:pt x="0" y="34"/>
                  </a:cubicBezTo>
                  <a:cubicBezTo>
                    <a:pt x="12" y="177"/>
                    <a:pt x="83" y="296"/>
                    <a:pt x="167" y="415"/>
                  </a:cubicBezTo>
                  <a:cubicBezTo>
                    <a:pt x="173" y="427"/>
                    <a:pt x="184" y="432"/>
                    <a:pt x="196" y="432"/>
                  </a:cubicBezTo>
                  <a:cubicBezTo>
                    <a:pt x="231" y="432"/>
                    <a:pt x="277" y="391"/>
                    <a:pt x="250" y="355"/>
                  </a:cubicBezTo>
                  <a:cubicBezTo>
                    <a:pt x="179" y="236"/>
                    <a:pt x="131" y="117"/>
                    <a:pt x="60" y="22"/>
                  </a:cubicBezTo>
                  <a:cubicBezTo>
                    <a:pt x="55" y="7"/>
                    <a:pt x="43" y="1"/>
                    <a:pt x="3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5600;p52">
              <a:extLst>
                <a:ext uri="{FF2B5EF4-FFF2-40B4-BE49-F238E27FC236}">
                  <a16:creationId xmlns:a16="http://schemas.microsoft.com/office/drawing/2014/main" id="{A62FB85D-A2A4-45F2-91CC-B8025CAEC440}"/>
                </a:ext>
              </a:extLst>
            </p:cNvPr>
            <p:cNvSpPr/>
            <p:nvPr/>
          </p:nvSpPr>
          <p:spPr>
            <a:xfrm>
              <a:off x="4466025" y="2194850"/>
              <a:ext cx="4675" cy="8975"/>
            </a:xfrm>
            <a:custGeom>
              <a:avLst/>
              <a:gdLst/>
              <a:ahLst/>
              <a:cxnLst/>
              <a:rect l="l" t="t" r="r" b="b"/>
              <a:pathLst>
                <a:path w="187" h="359" extrusionOk="0">
                  <a:moveTo>
                    <a:pt x="32" y="0"/>
                  </a:moveTo>
                  <a:cubicBezTo>
                    <a:pt x="20" y="0"/>
                    <a:pt x="12" y="6"/>
                    <a:pt x="12" y="20"/>
                  </a:cubicBezTo>
                  <a:cubicBezTo>
                    <a:pt x="0" y="80"/>
                    <a:pt x="24" y="127"/>
                    <a:pt x="60" y="187"/>
                  </a:cubicBezTo>
                  <a:cubicBezTo>
                    <a:pt x="72" y="234"/>
                    <a:pt x="96" y="294"/>
                    <a:pt x="119" y="342"/>
                  </a:cubicBezTo>
                  <a:cubicBezTo>
                    <a:pt x="123" y="353"/>
                    <a:pt x="133" y="359"/>
                    <a:pt x="143" y="359"/>
                  </a:cubicBezTo>
                  <a:cubicBezTo>
                    <a:pt x="163" y="359"/>
                    <a:pt x="187" y="338"/>
                    <a:pt x="179" y="306"/>
                  </a:cubicBezTo>
                  <a:cubicBezTo>
                    <a:pt x="143" y="258"/>
                    <a:pt x="131" y="199"/>
                    <a:pt x="119" y="139"/>
                  </a:cubicBezTo>
                  <a:cubicBezTo>
                    <a:pt x="108" y="92"/>
                    <a:pt x="108" y="56"/>
                    <a:pt x="60" y="8"/>
                  </a:cubicBezTo>
                  <a:cubicBezTo>
                    <a:pt x="50" y="3"/>
                    <a:pt x="40" y="0"/>
                    <a:pt x="3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5601;p52">
              <a:extLst>
                <a:ext uri="{FF2B5EF4-FFF2-40B4-BE49-F238E27FC236}">
                  <a16:creationId xmlns:a16="http://schemas.microsoft.com/office/drawing/2014/main" id="{BB063224-21E7-4BE0-8704-A262E8233D48}"/>
                </a:ext>
              </a:extLst>
            </p:cNvPr>
            <p:cNvSpPr/>
            <p:nvPr/>
          </p:nvSpPr>
          <p:spPr>
            <a:xfrm>
              <a:off x="4465125" y="2178225"/>
              <a:ext cx="1825" cy="6050"/>
            </a:xfrm>
            <a:custGeom>
              <a:avLst/>
              <a:gdLst/>
              <a:ahLst/>
              <a:cxnLst/>
              <a:rect l="l" t="t" r="r" b="b"/>
              <a:pathLst>
                <a:path w="73" h="242" extrusionOk="0">
                  <a:moveTo>
                    <a:pt x="42" y="0"/>
                  </a:moveTo>
                  <a:cubicBezTo>
                    <a:pt x="33" y="0"/>
                    <a:pt x="24" y="6"/>
                    <a:pt x="24" y="18"/>
                  </a:cubicBezTo>
                  <a:cubicBezTo>
                    <a:pt x="24" y="78"/>
                    <a:pt x="1" y="137"/>
                    <a:pt x="1" y="197"/>
                  </a:cubicBezTo>
                  <a:cubicBezTo>
                    <a:pt x="1" y="227"/>
                    <a:pt x="19" y="242"/>
                    <a:pt x="36" y="242"/>
                  </a:cubicBezTo>
                  <a:cubicBezTo>
                    <a:pt x="54" y="242"/>
                    <a:pt x="72" y="227"/>
                    <a:pt x="72" y="197"/>
                  </a:cubicBezTo>
                  <a:cubicBezTo>
                    <a:pt x="72" y="137"/>
                    <a:pt x="60" y="78"/>
                    <a:pt x="60" y="18"/>
                  </a:cubicBezTo>
                  <a:cubicBezTo>
                    <a:pt x="60" y="6"/>
                    <a:pt x="51" y="0"/>
                    <a:pt x="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5602;p52">
              <a:extLst>
                <a:ext uri="{FF2B5EF4-FFF2-40B4-BE49-F238E27FC236}">
                  <a16:creationId xmlns:a16="http://schemas.microsoft.com/office/drawing/2014/main" id="{9E254E38-FB7A-455B-8958-B34F23EEE88A}"/>
                </a:ext>
              </a:extLst>
            </p:cNvPr>
            <p:cNvSpPr/>
            <p:nvPr/>
          </p:nvSpPr>
          <p:spPr>
            <a:xfrm>
              <a:off x="4465375" y="2130725"/>
              <a:ext cx="6925" cy="38300"/>
            </a:xfrm>
            <a:custGeom>
              <a:avLst/>
              <a:gdLst/>
              <a:ahLst/>
              <a:cxnLst/>
              <a:rect l="l" t="t" r="r" b="b"/>
              <a:pathLst>
                <a:path w="277" h="1532" extrusionOk="0">
                  <a:moveTo>
                    <a:pt x="244" y="0"/>
                  </a:moveTo>
                  <a:cubicBezTo>
                    <a:pt x="236" y="0"/>
                    <a:pt x="229" y="4"/>
                    <a:pt x="229" y="13"/>
                  </a:cubicBezTo>
                  <a:cubicBezTo>
                    <a:pt x="86" y="490"/>
                    <a:pt x="134" y="1002"/>
                    <a:pt x="14" y="1478"/>
                  </a:cubicBezTo>
                  <a:cubicBezTo>
                    <a:pt x="1" y="1513"/>
                    <a:pt x="15" y="1531"/>
                    <a:pt x="32" y="1531"/>
                  </a:cubicBezTo>
                  <a:cubicBezTo>
                    <a:pt x="44" y="1531"/>
                    <a:pt x="57" y="1522"/>
                    <a:pt x="62" y="1502"/>
                  </a:cubicBezTo>
                  <a:cubicBezTo>
                    <a:pt x="145" y="1013"/>
                    <a:pt x="169" y="525"/>
                    <a:pt x="276" y="25"/>
                  </a:cubicBezTo>
                  <a:cubicBezTo>
                    <a:pt x="276" y="11"/>
                    <a:pt x="258" y="0"/>
                    <a:pt x="24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5603;p52">
              <a:extLst>
                <a:ext uri="{FF2B5EF4-FFF2-40B4-BE49-F238E27FC236}">
                  <a16:creationId xmlns:a16="http://schemas.microsoft.com/office/drawing/2014/main" id="{F79014A2-D7A5-41AF-B7D9-F7E6FCDEFF8E}"/>
                </a:ext>
              </a:extLst>
            </p:cNvPr>
            <p:cNvSpPr/>
            <p:nvPr/>
          </p:nvSpPr>
          <p:spPr>
            <a:xfrm>
              <a:off x="4475250" y="2125100"/>
              <a:ext cx="1225" cy="1200"/>
            </a:xfrm>
            <a:custGeom>
              <a:avLst/>
              <a:gdLst/>
              <a:ahLst/>
              <a:cxnLst/>
              <a:rect l="l" t="t" r="r" b="b"/>
              <a:pathLst>
                <a:path w="49" h="48" extrusionOk="0">
                  <a:moveTo>
                    <a:pt x="12" y="0"/>
                  </a:moveTo>
                  <a:cubicBezTo>
                    <a:pt x="12" y="0"/>
                    <a:pt x="0" y="12"/>
                    <a:pt x="0" y="48"/>
                  </a:cubicBezTo>
                  <a:lnTo>
                    <a:pt x="36" y="12"/>
                  </a:lnTo>
                  <a:cubicBezTo>
                    <a:pt x="48" y="0"/>
                    <a:pt x="36" y="0"/>
                    <a:pt x="1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5604;p52">
              <a:extLst>
                <a:ext uri="{FF2B5EF4-FFF2-40B4-BE49-F238E27FC236}">
                  <a16:creationId xmlns:a16="http://schemas.microsoft.com/office/drawing/2014/main" id="{480902E6-D4EA-4810-844A-E2DAE01DA7C2}"/>
                </a:ext>
              </a:extLst>
            </p:cNvPr>
            <p:cNvSpPr/>
            <p:nvPr/>
          </p:nvSpPr>
          <p:spPr>
            <a:xfrm>
              <a:off x="4474450" y="2114675"/>
              <a:ext cx="28500" cy="11750"/>
            </a:xfrm>
            <a:custGeom>
              <a:avLst/>
              <a:gdLst/>
              <a:ahLst/>
              <a:cxnLst/>
              <a:rect l="l" t="t" r="r" b="b"/>
              <a:pathLst>
                <a:path w="1140" h="470" extrusionOk="0">
                  <a:moveTo>
                    <a:pt x="544" y="1"/>
                  </a:moveTo>
                  <a:cubicBezTo>
                    <a:pt x="318" y="1"/>
                    <a:pt x="92" y="251"/>
                    <a:pt x="9" y="453"/>
                  </a:cubicBezTo>
                  <a:cubicBezTo>
                    <a:pt x="0" y="461"/>
                    <a:pt x="16" y="470"/>
                    <a:pt x="25" y="470"/>
                  </a:cubicBezTo>
                  <a:cubicBezTo>
                    <a:pt x="29" y="470"/>
                    <a:pt x="32" y="468"/>
                    <a:pt x="32" y="465"/>
                  </a:cubicBezTo>
                  <a:cubicBezTo>
                    <a:pt x="92" y="370"/>
                    <a:pt x="187" y="274"/>
                    <a:pt x="294" y="239"/>
                  </a:cubicBezTo>
                  <a:cubicBezTo>
                    <a:pt x="311" y="236"/>
                    <a:pt x="329" y="235"/>
                    <a:pt x="347" y="235"/>
                  </a:cubicBezTo>
                  <a:cubicBezTo>
                    <a:pt x="420" y="235"/>
                    <a:pt x="502" y="251"/>
                    <a:pt x="568" y="251"/>
                  </a:cubicBezTo>
                  <a:cubicBezTo>
                    <a:pt x="747" y="274"/>
                    <a:pt x="854" y="429"/>
                    <a:pt x="1009" y="465"/>
                  </a:cubicBezTo>
                  <a:cubicBezTo>
                    <a:pt x="1045" y="465"/>
                    <a:pt x="1080" y="441"/>
                    <a:pt x="1080" y="429"/>
                  </a:cubicBezTo>
                  <a:cubicBezTo>
                    <a:pt x="1140" y="155"/>
                    <a:pt x="783" y="1"/>
                    <a:pt x="54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5605;p52">
              <a:extLst>
                <a:ext uri="{FF2B5EF4-FFF2-40B4-BE49-F238E27FC236}">
                  <a16:creationId xmlns:a16="http://schemas.microsoft.com/office/drawing/2014/main" id="{E1ABC762-01AC-47ED-ACC3-6BFCA18E1966}"/>
                </a:ext>
              </a:extLst>
            </p:cNvPr>
            <p:cNvSpPr/>
            <p:nvPr/>
          </p:nvSpPr>
          <p:spPr>
            <a:xfrm>
              <a:off x="4519600" y="2148375"/>
              <a:ext cx="6575" cy="29500"/>
            </a:xfrm>
            <a:custGeom>
              <a:avLst/>
              <a:gdLst/>
              <a:ahLst/>
              <a:cxnLst/>
              <a:rect l="l" t="t" r="r" b="b"/>
              <a:pathLst>
                <a:path w="263" h="1180" extrusionOk="0">
                  <a:moveTo>
                    <a:pt x="42" y="1"/>
                  </a:moveTo>
                  <a:cubicBezTo>
                    <a:pt x="33" y="1"/>
                    <a:pt x="24" y="4"/>
                    <a:pt x="24" y="10"/>
                  </a:cubicBezTo>
                  <a:cubicBezTo>
                    <a:pt x="24" y="117"/>
                    <a:pt x="1" y="212"/>
                    <a:pt x="12" y="319"/>
                  </a:cubicBezTo>
                  <a:cubicBezTo>
                    <a:pt x="12" y="427"/>
                    <a:pt x="24" y="534"/>
                    <a:pt x="48" y="653"/>
                  </a:cubicBezTo>
                  <a:cubicBezTo>
                    <a:pt x="60" y="808"/>
                    <a:pt x="24" y="1010"/>
                    <a:pt x="120" y="1153"/>
                  </a:cubicBezTo>
                  <a:cubicBezTo>
                    <a:pt x="129" y="1172"/>
                    <a:pt x="142" y="1179"/>
                    <a:pt x="156" y="1179"/>
                  </a:cubicBezTo>
                  <a:cubicBezTo>
                    <a:pt x="176" y="1179"/>
                    <a:pt x="196" y="1162"/>
                    <a:pt x="203" y="1141"/>
                  </a:cubicBezTo>
                  <a:cubicBezTo>
                    <a:pt x="262" y="974"/>
                    <a:pt x="203" y="748"/>
                    <a:pt x="191" y="569"/>
                  </a:cubicBezTo>
                  <a:cubicBezTo>
                    <a:pt x="179" y="343"/>
                    <a:pt x="131" y="212"/>
                    <a:pt x="60" y="10"/>
                  </a:cubicBezTo>
                  <a:cubicBezTo>
                    <a:pt x="60" y="4"/>
                    <a:pt x="51" y="1"/>
                    <a:pt x="4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5606;p52">
              <a:extLst>
                <a:ext uri="{FF2B5EF4-FFF2-40B4-BE49-F238E27FC236}">
                  <a16:creationId xmlns:a16="http://schemas.microsoft.com/office/drawing/2014/main" id="{70D8DFB2-73A4-423E-AD17-888F744D17BC}"/>
                </a:ext>
              </a:extLst>
            </p:cNvPr>
            <p:cNvSpPr/>
            <p:nvPr/>
          </p:nvSpPr>
          <p:spPr>
            <a:xfrm>
              <a:off x="4485125" y="2129550"/>
              <a:ext cx="16850" cy="6075"/>
            </a:xfrm>
            <a:custGeom>
              <a:avLst/>
              <a:gdLst/>
              <a:ahLst/>
              <a:cxnLst/>
              <a:rect l="l" t="t" r="r" b="b"/>
              <a:pathLst>
                <a:path w="674" h="243" extrusionOk="0">
                  <a:moveTo>
                    <a:pt x="320" y="1"/>
                  </a:moveTo>
                  <a:cubicBezTo>
                    <a:pt x="201" y="13"/>
                    <a:pt x="58" y="96"/>
                    <a:pt x="10" y="191"/>
                  </a:cubicBezTo>
                  <a:cubicBezTo>
                    <a:pt x="0" y="221"/>
                    <a:pt x="15" y="242"/>
                    <a:pt x="40" y="242"/>
                  </a:cubicBezTo>
                  <a:cubicBezTo>
                    <a:pt x="46" y="242"/>
                    <a:pt x="52" y="241"/>
                    <a:pt x="58" y="239"/>
                  </a:cubicBezTo>
                  <a:cubicBezTo>
                    <a:pt x="141" y="191"/>
                    <a:pt x="201" y="108"/>
                    <a:pt x="308" y="72"/>
                  </a:cubicBezTo>
                  <a:cubicBezTo>
                    <a:pt x="328" y="69"/>
                    <a:pt x="347" y="67"/>
                    <a:pt x="366" y="67"/>
                  </a:cubicBezTo>
                  <a:cubicBezTo>
                    <a:pt x="470" y="67"/>
                    <a:pt x="557" y="121"/>
                    <a:pt x="618" y="191"/>
                  </a:cubicBezTo>
                  <a:cubicBezTo>
                    <a:pt x="628" y="202"/>
                    <a:pt x="638" y="206"/>
                    <a:pt x="646" y="206"/>
                  </a:cubicBezTo>
                  <a:cubicBezTo>
                    <a:pt x="664" y="206"/>
                    <a:pt x="673" y="184"/>
                    <a:pt x="665" y="168"/>
                  </a:cubicBezTo>
                  <a:cubicBezTo>
                    <a:pt x="570" y="60"/>
                    <a:pt x="451" y="1"/>
                    <a:pt x="32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5607;p52">
              <a:extLst>
                <a:ext uri="{FF2B5EF4-FFF2-40B4-BE49-F238E27FC236}">
                  <a16:creationId xmlns:a16="http://schemas.microsoft.com/office/drawing/2014/main" id="{14E895EB-5F44-4657-BAC3-E5F926B5373F}"/>
                </a:ext>
              </a:extLst>
            </p:cNvPr>
            <p:cNvSpPr/>
            <p:nvPr/>
          </p:nvSpPr>
          <p:spPr>
            <a:xfrm>
              <a:off x="4479575" y="2145925"/>
              <a:ext cx="3725" cy="5825"/>
            </a:xfrm>
            <a:custGeom>
              <a:avLst/>
              <a:gdLst/>
              <a:ahLst/>
              <a:cxnLst/>
              <a:rect l="l" t="t" r="r" b="b"/>
              <a:pathLst>
                <a:path w="149" h="233" extrusionOk="0">
                  <a:moveTo>
                    <a:pt x="76" y="1"/>
                  </a:moveTo>
                  <a:cubicBezTo>
                    <a:pt x="39" y="1"/>
                    <a:pt x="0" y="24"/>
                    <a:pt x="6" y="72"/>
                  </a:cubicBezTo>
                  <a:cubicBezTo>
                    <a:pt x="18" y="120"/>
                    <a:pt x="18" y="167"/>
                    <a:pt x="42" y="215"/>
                  </a:cubicBezTo>
                  <a:cubicBezTo>
                    <a:pt x="48" y="227"/>
                    <a:pt x="63" y="233"/>
                    <a:pt x="78" y="233"/>
                  </a:cubicBezTo>
                  <a:cubicBezTo>
                    <a:pt x="92" y="233"/>
                    <a:pt x="107" y="227"/>
                    <a:pt x="113" y="215"/>
                  </a:cubicBezTo>
                  <a:cubicBezTo>
                    <a:pt x="125" y="167"/>
                    <a:pt x="125" y="120"/>
                    <a:pt x="137" y="72"/>
                  </a:cubicBezTo>
                  <a:cubicBezTo>
                    <a:pt x="149" y="24"/>
                    <a:pt x="113" y="1"/>
                    <a:pt x="7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5608;p52">
              <a:extLst>
                <a:ext uri="{FF2B5EF4-FFF2-40B4-BE49-F238E27FC236}">
                  <a16:creationId xmlns:a16="http://schemas.microsoft.com/office/drawing/2014/main" id="{1D953298-2050-4E2D-A030-9DADC88670A2}"/>
                </a:ext>
              </a:extLst>
            </p:cNvPr>
            <p:cNvSpPr/>
            <p:nvPr/>
          </p:nvSpPr>
          <p:spPr>
            <a:xfrm>
              <a:off x="4475550" y="2177600"/>
              <a:ext cx="6200" cy="15625"/>
            </a:xfrm>
            <a:custGeom>
              <a:avLst/>
              <a:gdLst/>
              <a:ahLst/>
              <a:cxnLst/>
              <a:rect l="l" t="t" r="r" b="b"/>
              <a:pathLst>
                <a:path w="248" h="625" extrusionOk="0">
                  <a:moveTo>
                    <a:pt x="113" y="0"/>
                  </a:moveTo>
                  <a:cubicBezTo>
                    <a:pt x="78" y="0"/>
                    <a:pt x="46" y="17"/>
                    <a:pt x="36" y="55"/>
                  </a:cubicBezTo>
                  <a:cubicBezTo>
                    <a:pt x="24" y="162"/>
                    <a:pt x="0" y="258"/>
                    <a:pt x="24" y="353"/>
                  </a:cubicBezTo>
                  <a:cubicBezTo>
                    <a:pt x="36" y="460"/>
                    <a:pt x="96" y="532"/>
                    <a:pt x="167" y="615"/>
                  </a:cubicBezTo>
                  <a:cubicBezTo>
                    <a:pt x="177" y="621"/>
                    <a:pt x="187" y="624"/>
                    <a:pt x="197" y="624"/>
                  </a:cubicBezTo>
                  <a:cubicBezTo>
                    <a:pt x="224" y="624"/>
                    <a:pt x="247" y="602"/>
                    <a:pt x="239" y="567"/>
                  </a:cubicBezTo>
                  <a:cubicBezTo>
                    <a:pt x="203" y="412"/>
                    <a:pt x="179" y="258"/>
                    <a:pt x="215" y="103"/>
                  </a:cubicBezTo>
                  <a:cubicBezTo>
                    <a:pt x="222" y="39"/>
                    <a:pt x="165" y="0"/>
                    <a:pt x="1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5609;p52">
              <a:extLst>
                <a:ext uri="{FF2B5EF4-FFF2-40B4-BE49-F238E27FC236}">
                  <a16:creationId xmlns:a16="http://schemas.microsoft.com/office/drawing/2014/main" id="{DFE6EA0A-C14C-49AD-B1F0-658662CC73EA}"/>
                </a:ext>
              </a:extLst>
            </p:cNvPr>
            <p:cNvSpPr/>
            <p:nvPr/>
          </p:nvSpPr>
          <p:spPr>
            <a:xfrm>
              <a:off x="4504025" y="2155475"/>
              <a:ext cx="5475" cy="8525"/>
            </a:xfrm>
            <a:custGeom>
              <a:avLst/>
              <a:gdLst/>
              <a:ahLst/>
              <a:cxnLst/>
              <a:rect l="l" t="t" r="r" b="b"/>
              <a:pathLst>
                <a:path w="219" h="341" extrusionOk="0">
                  <a:moveTo>
                    <a:pt x="62" y="1"/>
                  </a:moveTo>
                  <a:cubicBezTo>
                    <a:pt x="31" y="1"/>
                    <a:pt x="0" y="43"/>
                    <a:pt x="28" y="71"/>
                  </a:cubicBezTo>
                  <a:cubicBezTo>
                    <a:pt x="52" y="95"/>
                    <a:pt x="88" y="143"/>
                    <a:pt x="100" y="190"/>
                  </a:cubicBezTo>
                  <a:cubicBezTo>
                    <a:pt x="112" y="226"/>
                    <a:pt x="100" y="274"/>
                    <a:pt x="100" y="321"/>
                  </a:cubicBezTo>
                  <a:cubicBezTo>
                    <a:pt x="100" y="335"/>
                    <a:pt x="112" y="341"/>
                    <a:pt x="124" y="341"/>
                  </a:cubicBezTo>
                  <a:cubicBezTo>
                    <a:pt x="133" y="341"/>
                    <a:pt x="142" y="338"/>
                    <a:pt x="147" y="333"/>
                  </a:cubicBezTo>
                  <a:cubicBezTo>
                    <a:pt x="219" y="226"/>
                    <a:pt x="147" y="83"/>
                    <a:pt x="88" y="12"/>
                  </a:cubicBezTo>
                  <a:cubicBezTo>
                    <a:pt x="80" y="4"/>
                    <a:pt x="71" y="1"/>
                    <a:pt x="6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5610;p52">
              <a:extLst>
                <a:ext uri="{FF2B5EF4-FFF2-40B4-BE49-F238E27FC236}">
                  <a16:creationId xmlns:a16="http://schemas.microsoft.com/office/drawing/2014/main" id="{298729B0-A448-41E5-B79D-F35A7AE712E1}"/>
                </a:ext>
              </a:extLst>
            </p:cNvPr>
            <p:cNvSpPr/>
            <p:nvPr/>
          </p:nvSpPr>
          <p:spPr>
            <a:xfrm>
              <a:off x="4527050" y="2176125"/>
              <a:ext cx="3000" cy="16925"/>
            </a:xfrm>
            <a:custGeom>
              <a:avLst/>
              <a:gdLst/>
              <a:ahLst/>
              <a:cxnLst/>
              <a:rect l="l" t="t" r="r" b="b"/>
              <a:pathLst>
                <a:path w="120" h="677" extrusionOk="0">
                  <a:moveTo>
                    <a:pt x="35" y="1"/>
                  </a:moveTo>
                  <a:cubicBezTo>
                    <a:pt x="19" y="1"/>
                    <a:pt x="0" y="16"/>
                    <a:pt x="0" y="43"/>
                  </a:cubicBezTo>
                  <a:cubicBezTo>
                    <a:pt x="24" y="257"/>
                    <a:pt x="12" y="448"/>
                    <a:pt x="48" y="650"/>
                  </a:cubicBezTo>
                  <a:cubicBezTo>
                    <a:pt x="48" y="668"/>
                    <a:pt x="57" y="677"/>
                    <a:pt x="66" y="677"/>
                  </a:cubicBezTo>
                  <a:cubicBezTo>
                    <a:pt x="75" y="677"/>
                    <a:pt x="84" y="668"/>
                    <a:pt x="84" y="650"/>
                  </a:cubicBezTo>
                  <a:cubicBezTo>
                    <a:pt x="119" y="448"/>
                    <a:pt x="95" y="233"/>
                    <a:pt x="60" y="31"/>
                  </a:cubicBezTo>
                  <a:cubicBezTo>
                    <a:pt x="60" y="10"/>
                    <a:pt x="48" y="1"/>
                    <a:pt x="3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5611;p52">
              <a:extLst>
                <a:ext uri="{FF2B5EF4-FFF2-40B4-BE49-F238E27FC236}">
                  <a16:creationId xmlns:a16="http://schemas.microsoft.com/office/drawing/2014/main" id="{82154483-0B65-4AE9-9A50-664A30B69DC3}"/>
                </a:ext>
              </a:extLst>
            </p:cNvPr>
            <p:cNvSpPr/>
            <p:nvPr/>
          </p:nvSpPr>
          <p:spPr>
            <a:xfrm>
              <a:off x="4533300" y="2210225"/>
              <a:ext cx="1500" cy="1225"/>
            </a:xfrm>
            <a:custGeom>
              <a:avLst/>
              <a:gdLst/>
              <a:ahLst/>
              <a:cxnLst/>
              <a:rect l="l" t="t" r="r" b="b"/>
              <a:pathLst>
                <a:path w="60" h="49" extrusionOk="0">
                  <a:moveTo>
                    <a:pt x="24" y="0"/>
                  </a:moveTo>
                  <a:cubicBezTo>
                    <a:pt x="0" y="24"/>
                    <a:pt x="0" y="48"/>
                    <a:pt x="24" y="48"/>
                  </a:cubicBezTo>
                  <a:cubicBezTo>
                    <a:pt x="60" y="48"/>
                    <a:pt x="60" y="0"/>
                    <a:pt x="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5612;p52">
              <a:extLst>
                <a:ext uri="{FF2B5EF4-FFF2-40B4-BE49-F238E27FC236}">
                  <a16:creationId xmlns:a16="http://schemas.microsoft.com/office/drawing/2014/main" id="{CD6BF896-2D5C-4BA7-8B66-43E2F344069E}"/>
                </a:ext>
              </a:extLst>
            </p:cNvPr>
            <p:cNvSpPr/>
            <p:nvPr/>
          </p:nvSpPr>
          <p:spPr>
            <a:xfrm>
              <a:off x="4535050" y="2209625"/>
              <a:ext cx="43225" cy="15300"/>
            </a:xfrm>
            <a:custGeom>
              <a:avLst/>
              <a:gdLst/>
              <a:ahLst/>
              <a:cxnLst/>
              <a:rect l="l" t="t" r="r" b="b"/>
              <a:pathLst>
                <a:path w="1729" h="612" extrusionOk="0">
                  <a:moveTo>
                    <a:pt x="89" y="1"/>
                  </a:moveTo>
                  <a:cubicBezTo>
                    <a:pt x="40" y="1"/>
                    <a:pt x="0" y="82"/>
                    <a:pt x="49" y="132"/>
                  </a:cubicBezTo>
                  <a:cubicBezTo>
                    <a:pt x="335" y="370"/>
                    <a:pt x="645" y="548"/>
                    <a:pt x="1014" y="596"/>
                  </a:cubicBezTo>
                  <a:cubicBezTo>
                    <a:pt x="1081" y="603"/>
                    <a:pt x="1167" y="611"/>
                    <a:pt x="1256" y="611"/>
                  </a:cubicBezTo>
                  <a:cubicBezTo>
                    <a:pt x="1463" y="611"/>
                    <a:pt x="1686" y="566"/>
                    <a:pt x="1728" y="358"/>
                  </a:cubicBezTo>
                  <a:cubicBezTo>
                    <a:pt x="1728" y="346"/>
                    <a:pt x="1728" y="322"/>
                    <a:pt x="1716" y="310"/>
                  </a:cubicBezTo>
                  <a:cubicBezTo>
                    <a:pt x="1645" y="275"/>
                    <a:pt x="1565" y="264"/>
                    <a:pt x="1483" y="264"/>
                  </a:cubicBezTo>
                  <a:cubicBezTo>
                    <a:pt x="1359" y="264"/>
                    <a:pt x="1228" y="288"/>
                    <a:pt x="1106" y="288"/>
                  </a:cubicBezTo>
                  <a:cubicBezTo>
                    <a:pt x="1091" y="288"/>
                    <a:pt x="1076" y="287"/>
                    <a:pt x="1061" y="286"/>
                  </a:cubicBezTo>
                  <a:cubicBezTo>
                    <a:pt x="752" y="251"/>
                    <a:pt x="395" y="179"/>
                    <a:pt x="121" y="13"/>
                  </a:cubicBezTo>
                  <a:cubicBezTo>
                    <a:pt x="110" y="4"/>
                    <a:pt x="100" y="1"/>
                    <a:pt x="8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5613;p52">
              <a:extLst>
                <a:ext uri="{FF2B5EF4-FFF2-40B4-BE49-F238E27FC236}">
                  <a16:creationId xmlns:a16="http://schemas.microsoft.com/office/drawing/2014/main" id="{D6BF017D-4675-4FB8-9721-B36ED0F67B42}"/>
                </a:ext>
              </a:extLst>
            </p:cNvPr>
            <p:cNvSpPr/>
            <p:nvPr/>
          </p:nvSpPr>
          <p:spPr>
            <a:xfrm>
              <a:off x="4579125" y="2197975"/>
              <a:ext cx="14025" cy="18850"/>
            </a:xfrm>
            <a:custGeom>
              <a:avLst/>
              <a:gdLst/>
              <a:ahLst/>
              <a:cxnLst/>
              <a:rect l="l" t="t" r="r" b="b"/>
              <a:pathLst>
                <a:path w="561" h="754" extrusionOk="0">
                  <a:moveTo>
                    <a:pt x="453" y="0"/>
                  </a:moveTo>
                  <a:cubicBezTo>
                    <a:pt x="439" y="0"/>
                    <a:pt x="424" y="7"/>
                    <a:pt x="417" y="14"/>
                  </a:cubicBezTo>
                  <a:cubicBezTo>
                    <a:pt x="370" y="157"/>
                    <a:pt x="275" y="276"/>
                    <a:pt x="227" y="395"/>
                  </a:cubicBezTo>
                  <a:cubicBezTo>
                    <a:pt x="191" y="467"/>
                    <a:pt x="144" y="514"/>
                    <a:pt x="108" y="574"/>
                  </a:cubicBezTo>
                  <a:cubicBezTo>
                    <a:pt x="72" y="609"/>
                    <a:pt x="60" y="669"/>
                    <a:pt x="13" y="717"/>
                  </a:cubicBezTo>
                  <a:cubicBezTo>
                    <a:pt x="1" y="729"/>
                    <a:pt x="13" y="752"/>
                    <a:pt x="25" y="752"/>
                  </a:cubicBezTo>
                  <a:cubicBezTo>
                    <a:pt x="52" y="752"/>
                    <a:pt x="79" y="754"/>
                    <a:pt x="104" y="754"/>
                  </a:cubicBezTo>
                  <a:cubicBezTo>
                    <a:pt x="154" y="754"/>
                    <a:pt x="199" y="748"/>
                    <a:pt x="239" y="717"/>
                  </a:cubicBezTo>
                  <a:cubicBezTo>
                    <a:pt x="310" y="669"/>
                    <a:pt x="382" y="586"/>
                    <a:pt x="429" y="514"/>
                  </a:cubicBezTo>
                  <a:cubicBezTo>
                    <a:pt x="537" y="359"/>
                    <a:pt x="560" y="181"/>
                    <a:pt x="477" y="14"/>
                  </a:cubicBezTo>
                  <a:cubicBezTo>
                    <a:pt x="472" y="4"/>
                    <a:pt x="463" y="0"/>
                    <a:pt x="45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5614;p52">
              <a:extLst>
                <a:ext uri="{FF2B5EF4-FFF2-40B4-BE49-F238E27FC236}">
                  <a16:creationId xmlns:a16="http://schemas.microsoft.com/office/drawing/2014/main" id="{F338EB22-EC6C-478C-8DB4-05A9B26C101A}"/>
                </a:ext>
              </a:extLst>
            </p:cNvPr>
            <p:cNvSpPr/>
            <p:nvPr/>
          </p:nvSpPr>
          <p:spPr>
            <a:xfrm>
              <a:off x="4581800" y="2168325"/>
              <a:ext cx="13725" cy="33325"/>
            </a:xfrm>
            <a:custGeom>
              <a:avLst/>
              <a:gdLst/>
              <a:ahLst/>
              <a:cxnLst/>
              <a:rect l="l" t="t" r="r" b="b"/>
              <a:pathLst>
                <a:path w="549" h="1333" extrusionOk="0">
                  <a:moveTo>
                    <a:pt x="435" y="1"/>
                  </a:moveTo>
                  <a:cubicBezTo>
                    <a:pt x="430" y="1"/>
                    <a:pt x="424" y="4"/>
                    <a:pt x="418" y="10"/>
                  </a:cubicBezTo>
                  <a:cubicBezTo>
                    <a:pt x="310" y="224"/>
                    <a:pt x="239" y="462"/>
                    <a:pt x="144" y="688"/>
                  </a:cubicBezTo>
                  <a:cubicBezTo>
                    <a:pt x="84" y="867"/>
                    <a:pt x="1" y="1105"/>
                    <a:pt x="84" y="1284"/>
                  </a:cubicBezTo>
                  <a:cubicBezTo>
                    <a:pt x="101" y="1318"/>
                    <a:pt x="129" y="1333"/>
                    <a:pt x="158" y="1333"/>
                  </a:cubicBezTo>
                  <a:cubicBezTo>
                    <a:pt x="189" y="1333"/>
                    <a:pt x="220" y="1315"/>
                    <a:pt x="239" y="1284"/>
                  </a:cubicBezTo>
                  <a:cubicBezTo>
                    <a:pt x="322" y="1057"/>
                    <a:pt x="370" y="819"/>
                    <a:pt x="441" y="593"/>
                  </a:cubicBezTo>
                  <a:cubicBezTo>
                    <a:pt x="501" y="414"/>
                    <a:pt x="549" y="188"/>
                    <a:pt x="453" y="10"/>
                  </a:cubicBezTo>
                  <a:cubicBezTo>
                    <a:pt x="447" y="4"/>
                    <a:pt x="441" y="1"/>
                    <a:pt x="43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5615;p52">
              <a:extLst>
                <a:ext uri="{FF2B5EF4-FFF2-40B4-BE49-F238E27FC236}">
                  <a16:creationId xmlns:a16="http://schemas.microsoft.com/office/drawing/2014/main" id="{A8ECAD8E-6104-468A-B0B7-0EEFBAC4B736}"/>
                </a:ext>
              </a:extLst>
            </p:cNvPr>
            <p:cNvSpPr/>
            <p:nvPr/>
          </p:nvSpPr>
          <p:spPr>
            <a:xfrm>
              <a:off x="4597100" y="2147300"/>
              <a:ext cx="3475" cy="6275"/>
            </a:xfrm>
            <a:custGeom>
              <a:avLst/>
              <a:gdLst/>
              <a:ahLst/>
              <a:cxnLst/>
              <a:rect l="l" t="t" r="r" b="b"/>
              <a:pathLst>
                <a:path w="139" h="251" extrusionOk="0">
                  <a:moveTo>
                    <a:pt x="100" y="0"/>
                  </a:moveTo>
                  <a:cubicBezTo>
                    <a:pt x="93" y="0"/>
                    <a:pt x="86" y="2"/>
                    <a:pt x="79" y="5"/>
                  </a:cubicBezTo>
                  <a:cubicBezTo>
                    <a:pt x="44" y="65"/>
                    <a:pt x="44" y="124"/>
                    <a:pt x="8" y="184"/>
                  </a:cubicBezTo>
                  <a:cubicBezTo>
                    <a:pt x="0" y="222"/>
                    <a:pt x="32" y="250"/>
                    <a:pt x="61" y="250"/>
                  </a:cubicBezTo>
                  <a:cubicBezTo>
                    <a:pt x="78" y="250"/>
                    <a:pt x="95" y="241"/>
                    <a:pt x="103" y="220"/>
                  </a:cubicBezTo>
                  <a:cubicBezTo>
                    <a:pt x="127" y="160"/>
                    <a:pt x="139" y="77"/>
                    <a:pt x="127" y="17"/>
                  </a:cubicBezTo>
                  <a:cubicBezTo>
                    <a:pt x="127" y="9"/>
                    <a:pt x="115" y="0"/>
                    <a:pt x="10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5616;p52">
              <a:extLst>
                <a:ext uri="{FF2B5EF4-FFF2-40B4-BE49-F238E27FC236}">
                  <a16:creationId xmlns:a16="http://schemas.microsoft.com/office/drawing/2014/main" id="{45931326-4CBA-4B3E-8775-C6D8E519ECE8}"/>
                </a:ext>
              </a:extLst>
            </p:cNvPr>
            <p:cNvSpPr/>
            <p:nvPr/>
          </p:nvSpPr>
          <p:spPr>
            <a:xfrm>
              <a:off x="4595100" y="2088700"/>
              <a:ext cx="11150" cy="49425"/>
            </a:xfrm>
            <a:custGeom>
              <a:avLst/>
              <a:gdLst/>
              <a:ahLst/>
              <a:cxnLst/>
              <a:rect l="l" t="t" r="r" b="b"/>
              <a:pathLst>
                <a:path w="446" h="1977" extrusionOk="0">
                  <a:moveTo>
                    <a:pt x="35" y="0"/>
                  </a:moveTo>
                  <a:cubicBezTo>
                    <a:pt x="18" y="0"/>
                    <a:pt x="0" y="23"/>
                    <a:pt x="17" y="39"/>
                  </a:cubicBezTo>
                  <a:cubicBezTo>
                    <a:pt x="279" y="670"/>
                    <a:pt x="421" y="1278"/>
                    <a:pt x="314" y="1956"/>
                  </a:cubicBezTo>
                  <a:cubicBezTo>
                    <a:pt x="314" y="1970"/>
                    <a:pt x="322" y="1976"/>
                    <a:pt x="329" y="1976"/>
                  </a:cubicBezTo>
                  <a:cubicBezTo>
                    <a:pt x="334" y="1976"/>
                    <a:pt x="338" y="1973"/>
                    <a:pt x="338" y="1968"/>
                  </a:cubicBezTo>
                  <a:cubicBezTo>
                    <a:pt x="445" y="1325"/>
                    <a:pt x="374" y="599"/>
                    <a:pt x="52" y="16"/>
                  </a:cubicBezTo>
                  <a:cubicBezTo>
                    <a:pt x="49" y="5"/>
                    <a:pt x="42" y="0"/>
                    <a:pt x="3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5617;p52">
              <a:extLst>
                <a:ext uri="{FF2B5EF4-FFF2-40B4-BE49-F238E27FC236}">
                  <a16:creationId xmlns:a16="http://schemas.microsoft.com/office/drawing/2014/main" id="{A37ECB48-93A9-47D9-8D2C-A405DF4119EE}"/>
                </a:ext>
              </a:extLst>
            </p:cNvPr>
            <p:cNvSpPr/>
            <p:nvPr/>
          </p:nvSpPr>
          <p:spPr>
            <a:xfrm>
              <a:off x="4538050" y="2043250"/>
              <a:ext cx="8075" cy="4175"/>
            </a:xfrm>
            <a:custGeom>
              <a:avLst/>
              <a:gdLst/>
              <a:ahLst/>
              <a:cxnLst/>
              <a:rect l="l" t="t" r="r" b="b"/>
              <a:pathLst>
                <a:path w="323" h="167" extrusionOk="0">
                  <a:moveTo>
                    <a:pt x="25" y="0"/>
                  </a:moveTo>
                  <a:cubicBezTo>
                    <a:pt x="25" y="0"/>
                    <a:pt x="1" y="0"/>
                    <a:pt x="25" y="12"/>
                  </a:cubicBezTo>
                  <a:cubicBezTo>
                    <a:pt x="60" y="36"/>
                    <a:pt x="120" y="48"/>
                    <a:pt x="167" y="71"/>
                  </a:cubicBezTo>
                  <a:cubicBezTo>
                    <a:pt x="215" y="95"/>
                    <a:pt x="275" y="119"/>
                    <a:pt x="298" y="167"/>
                  </a:cubicBezTo>
                  <a:cubicBezTo>
                    <a:pt x="298" y="155"/>
                    <a:pt x="322" y="119"/>
                    <a:pt x="298" y="119"/>
                  </a:cubicBezTo>
                  <a:cubicBezTo>
                    <a:pt x="239" y="119"/>
                    <a:pt x="179" y="60"/>
                    <a:pt x="144" y="48"/>
                  </a:cubicBezTo>
                  <a:cubicBezTo>
                    <a:pt x="96" y="24"/>
                    <a:pt x="48" y="12"/>
                    <a:pt x="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5618;p52">
              <a:extLst>
                <a:ext uri="{FF2B5EF4-FFF2-40B4-BE49-F238E27FC236}">
                  <a16:creationId xmlns:a16="http://schemas.microsoft.com/office/drawing/2014/main" id="{D25D11B7-F643-4D23-AA63-40A301D2D090}"/>
                </a:ext>
              </a:extLst>
            </p:cNvPr>
            <p:cNvSpPr/>
            <p:nvPr/>
          </p:nvSpPr>
          <p:spPr>
            <a:xfrm>
              <a:off x="4407200" y="2009150"/>
              <a:ext cx="114500" cy="26675"/>
            </a:xfrm>
            <a:custGeom>
              <a:avLst/>
              <a:gdLst/>
              <a:ahLst/>
              <a:cxnLst/>
              <a:rect l="l" t="t" r="r" b="b"/>
              <a:pathLst>
                <a:path w="4580" h="1067" extrusionOk="0">
                  <a:moveTo>
                    <a:pt x="58" y="0"/>
                  </a:moveTo>
                  <a:cubicBezTo>
                    <a:pt x="28" y="0"/>
                    <a:pt x="0" y="35"/>
                    <a:pt x="20" y="54"/>
                  </a:cubicBezTo>
                  <a:cubicBezTo>
                    <a:pt x="294" y="590"/>
                    <a:pt x="937" y="626"/>
                    <a:pt x="1460" y="662"/>
                  </a:cubicBezTo>
                  <a:cubicBezTo>
                    <a:pt x="2437" y="757"/>
                    <a:pt x="3627" y="721"/>
                    <a:pt x="4556" y="1066"/>
                  </a:cubicBezTo>
                  <a:cubicBezTo>
                    <a:pt x="4580" y="1066"/>
                    <a:pt x="4580" y="1054"/>
                    <a:pt x="4568" y="1054"/>
                  </a:cubicBezTo>
                  <a:cubicBezTo>
                    <a:pt x="3711" y="757"/>
                    <a:pt x="3008" y="697"/>
                    <a:pt x="2103" y="638"/>
                  </a:cubicBezTo>
                  <a:cubicBezTo>
                    <a:pt x="1413" y="602"/>
                    <a:pt x="567" y="566"/>
                    <a:pt x="79" y="7"/>
                  </a:cubicBezTo>
                  <a:cubicBezTo>
                    <a:pt x="72" y="2"/>
                    <a:pt x="65" y="0"/>
                    <a:pt x="5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5619;p52">
              <a:extLst>
                <a:ext uri="{FF2B5EF4-FFF2-40B4-BE49-F238E27FC236}">
                  <a16:creationId xmlns:a16="http://schemas.microsoft.com/office/drawing/2014/main" id="{65597988-1CCF-44D2-8349-2EF13B10650D}"/>
                </a:ext>
              </a:extLst>
            </p:cNvPr>
            <p:cNvSpPr/>
            <p:nvPr/>
          </p:nvSpPr>
          <p:spPr>
            <a:xfrm>
              <a:off x="4401125" y="1983225"/>
              <a:ext cx="11875" cy="24550"/>
            </a:xfrm>
            <a:custGeom>
              <a:avLst/>
              <a:gdLst/>
              <a:ahLst/>
              <a:cxnLst/>
              <a:rect l="l" t="t" r="r" b="b"/>
              <a:pathLst>
                <a:path w="475" h="982" extrusionOk="0">
                  <a:moveTo>
                    <a:pt x="423" y="0"/>
                  </a:moveTo>
                  <a:cubicBezTo>
                    <a:pt x="414" y="0"/>
                    <a:pt x="404" y="3"/>
                    <a:pt x="394" y="8"/>
                  </a:cubicBezTo>
                  <a:cubicBezTo>
                    <a:pt x="227" y="91"/>
                    <a:pt x="108" y="317"/>
                    <a:pt x="48" y="496"/>
                  </a:cubicBezTo>
                  <a:cubicBezTo>
                    <a:pt x="1" y="675"/>
                    <a:pt x="84" y="841"/>
                    <a:pt x="179" y="972"/>
                  </a:cubicBezTo>
                  <a:cubicBezTo>
                    <a:pt x="197" y="978"/>
                    <a:pt x="209" y="981"/>
                    <a:pt x="217" y="981"/>
                  </a:cubicBezTo>
                  <a:cubicBezTo>
                    <a:pt x="224" y="981"/>
                    <a:pt x="227" y="978"/>
                    <a:pt x="227" y="972"/>
                  </a:cubicBezTo>
                  <a:cubicBezTo>
                    <a:pt x="263" y="913"/>
                    <a:pt x="275" y="865"/>
                    <a:pt x="263" y="806"/>
                  </a:cubicBezTo>
                  <a:cubicBezTo>
                    <a:pt x="239" y="734"/>
                    <a:pt x="179" y="675"/>
                    <a:pt x="168" y="579"/>
                  </a:cubicBezTo>
                  <a:cubicBezTo>
                    <a:pt x="156" y="389"/>
                    <a:pt x="441" y="258"/>
                    <a:pt x="465" y="67"/>
                  </a:cubicBezTo>
                  <a:cubicBezTo>
                    <a:pt x="474" y="30"/>
                    <a:pt x="455" y="0"/>
                    <a:pt x="42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5620;p52">
              <a:extLst>
                <a:ext uri="{FF2B5EF4-FFF2-40B4-BE49-F238E27FC236}">
                  <a16:creationId xmlns:a16="http://schemas.microsoft.com/office/drawing/2014/main" id="{A4B969F5-885C-41D4-9EAA-626519285335}"/>
                </a:ext>
              </a:extLst>
            </p:cNvPr>
            <p:cNvSpPr/>
            <p:nvPr/>
          </p:nvSpPr>
          <p:spPr>
            <a:xfrm>
              <a:off x="4415875" y="1969350"/>
              <a:ext cx="11775" cy="8200"/>
            </a:xfrm>
            <a:custGeom>
              <a:avLst/>
              <a:gdLst/>
              <a:ahLst/>
              <a:cxnLst/>
              <a:rect l="l" t="t" r="r" b="b"/>
              <a:pathLst>
                <a:path w="471" h="328" extrusionOk="0">
                  <a:moveTo>
                    <a:pt x="436" y="1"/>
                  </a:moveTo>
                  <a:cubicBezTo>
                    <a:pt x="432" y="1"/>
                    <a:pt x="428" y="2"/>
                    <a:pt x="423" y="3"/>
                  </a:cubicBezTo>
                  <a:cubicBezTo>
                    <a:pt x="351" y="27"/>
                    <a:pt x="304" y="63"/>
                    <a:pt x="268" y="99"/>
                  </a:cubicBezTo>
                  <a:cubicBezTo>
                    <a:pt x="209" y="146"/>
                    <a:pt x="149" y="170"/>
                    <a:pt x="66" y="194"/>
                  </a:cubicBezTo>
                  <a:cubicBezTo>
                    <a:pt x="1" y="226"/>
                    <a:pt x="24" y="328"/>
                    <a:pt x="83" y="328"/>
                  </a:cubicBezTo>
                  <a:cubicBezTo>
                    <a:pt x="89" y="328"/>
                    <a:pt x="95" y="327"/>
                    <a:pt x="101" y="325"/>
                  </a:cubicBezTo>
                  <a:cubicBezTo>
                    <a:pt x="220" y="277"/>
                    <a:pt x="447" y="206"/>
                    <a:pt x="470" y="51"/>
                  </a:cubicBezTo>
                  <a:cubicBezTo>
                    <a:pt x="470" y="30"/>
                    <a:pt x="462" y="1"/>
                    <a:pt x="43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5621;p52">
              <a:extLst>
                <a:ext uri="{FF2B5EF4-FFF2-40B4-BE49-F238E27FC236}">
                  <a16:creationId xmlns:a16="http://schemas.microsoft.com/office/drawing/2014/main" id="{303E1B9F-DE64-4CF5-9BFD-BF6FF3EC1D29}"/>
                </a:ext>
              </a:extLst>
            </p:cNvPr>
            <p:cNvSpPr/>
            <p:nvPr/>
          </p:nvSpPr>
          <p:spPr>
            <a:xfrm>
              <a:off x="4396375" y="1966600"/>
              <a:ext cx="23300" cy="25875"/>
            </a:xfrm>
            <a:custGeom>
              <a:avLst/>
              <a:gdLst/>
              <a:ahLst/>
              <a:cxnLst/>
              <a:rect l="l" t="t" r="r" b="b"/>
              <a:pathLst>
                <a:path w="932" h="1035" extrusionOk="0">
                  <a:moveTo>
                    <a:pt x="871" y="1"/>
                  </a:moveTo>
                  <a:cubicBezTo>
                    <a:pt x="859" y="1"/>
                    <a:pt x="846" y="6"/>
                    <a:pt x="834" y="18"/>
                  </a:cubicBezTo>
                  <a:cubicBezTo>
                    <a:pt x="691" y="185"/>
                    <a:pt x="453" y="280"/>
                    <a:pt x="346" y="482"/>
                  </a:cubicBezTo>
                  <a:cubicBezTo>
                    <a:pt x="250" y="625"/>
                    <a:pt x="0" y="851"/>
                    <a:pt x="179" y="1018"/>
                  </a:cubicBezTo>
                  <a:cubicBezTo>
                    <a:pt x="187" y="1027"/>
                    <a:pt x="214" y="1035"/>
                    <a:pt x="241" y="1035"/>
                  </a:cubicBezTo>
                  <a:cubicBezTo>
                    <a:pt x="252" y="1035"/>
                    <a:pt x="264" y="1034"/>
                    <a:pt x="274" y="1030"/>
                  </a:cubicBezTo>
                  <a:cubicBezTo>
                    <a:pt x="369" y="959"/>
                    <a:pt x="358" y="875"/>
                    <a:pt x="346" y="756"/>
                  </a:cubicBezTo>
                  <a:cubicBezTo>
                    <a:pt x="346" y="637"/>
                    <a:pt x="358" y="578"/>
                    <a:pt x="453" y="518"/>
                  </a:cubicBezTo>
                  <a:cubicBezTo>
                    <a:pt x="608" y="387"/>
                    <a:pt x="774" y="256"/>
                    <a:pt x="905" y="89"/>
                  </a:cubicBezTo>
                  <a:cubicBezTo>
                    <a:pt x="932" y="45"/>
                    <a:pt x="906" y="1"/>
                    <a:pt x="87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5622;p52">
              <a:extLst>
                <a:ext uri="{FF2B5EF4-FFF2-40B4-BE49-F238E27FC236}">
                  <a16:creationId xmlns:a16="http://schemas.microsoft.com/office/drawing/2014/main" id="{82568960-06A9-4905-A842-D3EE604187B5}"/>
                </a:ext>
              </a:extLst>
            </p:cNvPr>
            <p:cNvSpPr/>
            <p:nvPr/>
          </p:nvSpPr>
          <p:spPr>
            <a:xfrm>
              <a:off x="4430675" y="1939800"/>
              <a:ext cx="8875" cy="15125"/>
            </a:xfrm>
            <a:custGeom>
              <a:avLst/>
              <a:gdLst/>
              <a:ahLst/>
              <a:cxnLst/>
              <a:rect l="l" t="t" r="r" b="b"/>
              <a:pathLst>
                <a:path w="355" h="605" extrusionOk="0">
                  <a:moveTo>
                    <a:pt x="322" y="0"/>
                  </a:moveTo>
                  <a:cubicBezTo>
                    <a:pt x="314" y="0"/>
                    <a:pt x="307" y="5"/>
                    <a:pt x="307" y="18"/>
                  </a:cubicBezTo>
                  <a:cubicBezTo>
                    <a:pt x="248" y="209"/>
                    <a:pt x="164" y="411"/>
                    <a:pt x="21" y="578"/>
                  </a:cubicBezTo>
                  <a:cubicBezTo>
                    <a:pt x="1" y="578"/>
                    <a:pt x="24" y="604"/>
                    <a:pt x="39" y="604"/>
                  </a:cubicBezTo>
                  <a:cubicBezTo>
                    <a:pt x="41" y="604"/>
                    <a:pt x="43" y="604"/>
                    <a:pt x="45" y="602"/>
                  </a:cubicBezTo>
                  <a:cubicBezTo>
                    <a:pt x="200" y="435"/>
                    <a:pt x="307" y="257"/>
                    <a:pt x="355" y="30"/>
                  </a:cubicBezTo>
                  <a:cubicBezTo>
                    <a:pt x="355" y="15"/>
                    <a:pt x="336" y="0"/>
                    <a:pt x="32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5623;p52">
              <a:extLst>
                <a:ext uri="{FF2B5EF4-FFF2-40B4-BE49-F238E27FC236}">
                  <a16:creationId xmlns:a16="http://schemas.microsoft.com/office/drawing/2014/main" id="{FB607A49-BDA2-4D6E-9D77-73A616641960}"/>
                </a:ext>
              </a:extLst>
            </p:cNvPr>
            <p:cNvSpPr/>
            <p:nvPr/>
          </p:nvSpPr>
          <p:spPr>
            <a:xfrm>
              <a:off x="4433350" y="1953500"/>
              <a:ext cx="15325" cy="23800"/>
            </a:xfrm>
            <a:custGeom>
              <a:avLst/>
              <a:gdLst/>
              <a:ahLst/>
              <a:cxnLst/>
              <a:rect l="l" t="t" r="r" b="b"/>
              <a:pathLst>
                <a:path w="613" h="952" extrusionOk="0">
                  <a:moveTo>
                    <a:pt x="569" y="1"/>
                  </a:moveTo>
                  <a:cubicBezTo>
                    <a:pt x="559" y="1"/>
                    <a:pt x="549" y="6"/>
                    <a:pt x="545" y="18"/>
                  </a:cubicBezTo>
                  <a:cubicBezTo>
                    <a:pt x="403" y="328"/>
                    <a:pt x="224" y="625"/>
                    <a:pt x="10" y="911"/>
                  </a:cubicBezTo>
                  <a:cubicBezTo>
                    <a:pt x="1" y="938"/>
                    <a:pt x="12" y="951"/>
                    <a:pt x="33" y="951"/>
                  </a:cubicBezTo>
                  <a:cubicBezTo>
                    <a:pt x="40" y="951"/>
                    <a:pt x="48" y="950"/>
                    <a:pt x="57" y="947"/>
                  </a:cubicBezTo>
                  <a:cubicBezTo>
                    <a:pt x="319" y="685"/>
                    <a:pt x="474" y="387"/>
                    <a:pt x="605" y="54"/>
                  </a:cubicBezTo>
                  <a:cubicBezTo>
                    <a:pt x="613" y="22"/>
                    <a:pt x="589" y="1"/>
                    <a:pt x="56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5624;p52">
              <a:extLst>
                <a:ext uri="{FF2B5EF4-FFF2-40B4-BE49-F238E27FC236}">
                  <a16:creationId xmlns:a16="http://schemas.microsoft.com/office/drawing/2014/main" id="{FEF03993-9D13-4781-82F9-C5907756D64C}"/>
                </a:ext>
              </a:extLst>
            </p:cNvPr>
            <p:cNvSpPr/>
            <p:nvPr/>
          </p:nvSpPr>
          <p:spPr>
            <a:xfrm>
              <a:off x="4421375" y="1981850"/>
              <a:ext cx="7700" cy="16850"/>
            </a:xfrm>
            <a:custGeom>
              <a:avLst/>
              <a:gdLst/>
              <a:ahLst/>
              <a:cxnLst/>
              <a:rect l="l" t="t" r="r" b="b"/>
              <a:pathLst>
                <a:path w="308" h="674" extrusionOk="0">
                  <a:moveTo>
                    <a:pt x="185" y="1"/>
                  </a:moveTo>
                  <a:cubicBezTo>
                    <a:pt x="166" y="1"/>
                    <a:pt x="146" y="9"/>
                    <a:pt x="131" y="27"/>
                  </a:cubicBezTo>
                  <a:cubicBezTo>
                    <a:pt x="12" y="206"/>
                    <a:pt x="0" y="587"/>
                    <a:pt x="250" y="670"/>
                  </a:cubicBezTo>
                  <a:cubicBezTo>
                    <a:pt x="257" y="672"/>
                    <a:pt x="263" y="673"/>
                    <a:pt x="268" y="673"/>
                  </a:cubicBezTo>
                  <a:cubicBezTo>
                    <a:pt x="294" y="673"/>
                    <a:pt x="308" y="652"/>
                    <a:pt x="298" y="622"/>
                  </a:cubicBezTo>
                  <a:cubicBezTo>
                    <a:pt x="262" y="539"/>
                    <a:pt x="203" y="480"/>
                    <a:pt x="179" y="408"/>
                  </a:cubicBezTo>
                  <a:cubicBezTo>
                    <a:pt x="143" y="301"/>
                    <a:pt x="167" y="194"/>
                    <a:pt x="227" y="111"/>
                  </a:cubicBezTo>
                  <a:cubicBezTo>
                    <a:pt x="268" y="44"/>
                    <a:pt x="229" y="1"/>
                    <a:pt x="18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5625;p52">
              <a:extLst>
                <a:ext uri="{FF2B5EF4-FFF2-40B4-BE49-F238E27FC236}">
                  <a16:creationId xmlns:a16="http://schemas.microsoft.com/office/drawing/2014/main" id="{ADDEF45E-7ED8-4E7E-8D94-057491E92785}"/>
                </a:ext>
              </a:extLst>
            </p:cNvPr>
            <p:cNvSpPr/>
            <p:nvPr/>
          </p:nvSpPr>
          <p:spPr>
            <a:xfrm>
              <a:off x="4446125" y="2001350"/>
              <a:ext cx="8025" cy="4100"/>
            </a:xfrm>
            <a:custGeom>
              <a:avLst/>
              <a:gdLst/>
              <a:ahLst/>
              <a:cxnLst/>
              <a:rect l="l" t="t" r="r" b="b"/>
              <a:pathLst>
                <a:path w="321" h="164" extrusionOk="0">
                  <a:moveTo>
                    <a:pt x="114" y="0"/>
                  </a:moveTo>
                  <a:cubicBezTo>
                    <a:pt x="33" y="0"/>
                    <a:pt x="1" y="119"/>
                    <a:pt x="94" y="140"/>
                  </a:cubicBezTo>
                  <a:cubicBezTo>
                    <a:pt x="153" y="164"/>
                    <a:pt x="213" y="164"/>
                    <a:pt x="273" y="164"/>
                  </a:cubicBezTo>
                  <a:cubicBezTo>
                    <a:pt x="308" y="164"/>
                    <a:pt x="320" y="128"/>
                    <a:pt x="308" y="104"/>
                  </a:cubicBezTo>
                  <a:cubicBezTo>
                    <a:pt x="261" y="57"/>
                    <a:pt x="213" y="45"/>
                    <a:pt x="153" y="9"/>
                  </a:cubicBezTo>
                  <a:cubicBezTo>
                    <a:pt x="139" y="3"/>
                    <a:pt x="126" y="0"/>
                    <a:pt x="11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5626;p52">
              <a:extLst>
                <a:ext uri="{FF2B5EF4-FFF2-40B4-BE49-F238E27FC236}">
                  <a16:creationId xmlns:a16="http://schemas.microsoft.com/office/drawing/2014/main" id="{FBBCE885-4561-400C-87FC-DB2756B20756}"/>
                </a:ext>
              </a:extLst>
            </p:cNvPr>
            <p:cNvSpPr/>
            <p:nvPr/>
          </p:nvSpPr>
          <p:spPr>
            <a:xfrm>
              <a:off x="4462325" y="2005875"/>
              <a:ext cx="3675" cy="2625"/>
            </a:xfrm>
            <a:custGeom>
              <a:avLst/>
              <a:gdLst/>
              <a:ahLst/>
              <a:cxnLst/>
              <a:rect l="l" t="t" r="r" b="b"/>
              <a:pathLst>
                <a:path w="147" h="105" extrusionOk="0">
                  <a:moveTo>
                    <a:pt x="50" y="1"/>
                  </a:moveTo>
                  <a:cubicBezTo>
                    <a:pt x="0" y="1"/>
                    <a:pt x="3" y="81"/>
                    <a:pt x="58" y="81"/>
                  </a:cubicBezTo>
                  <a:cubicBezTo>
                    <a:pt x="63" y="81"/>
                    <a:pt x="70" y="80"/>
                    <a:pt x="77" y="78"/>
                  </a:cubicBezTo>
                  <a:cubicBezTo>
                    <a:pt x="89" y="78"/>
                    <a:pt x="89" y="78"/>
                    <a:pt x="101" y="102"/>
                  </a:cubicBezTo>
                  <a:cubicBezTo>
                    <a:pt x="102" y="104"/>
                    <a:pt x="105" y="104"/>
                    <a:pt x="107" y="104"/>
                  </a:cubicBezTo>
                  <a:cubicBezTo>
                    <a:pt x="122" y="104"/>
                    <a:pt x="147" y="77"/>
                    <a:pt x="136" y="66"/>
                  </a:cubicBezTo>
                  <a:cubicBezTo>
                    <a:pt x="113" y="42"/>
                    <a:pt x="101" y="19"/>
                    <a:pt x="77" y="7"/>
                  </a:cubicBezTo>
                  <a:cubicBezTo>
                    <a:pt x="67" y="2"/>
                    <a:pt x="58" y="1"/>
                    <a:pt x="5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5627;p52">
              <a:extLst>
                <a:ext uri="{FF2B5EF4-FFF2-40B4-BE49-F238E27FC236}">
                  <a16:creationId xmlns:a16="http://schemas.microsoft.com/office/drawing/2014/main" id="{91288395-EAC7-42C6-8A36-D20D850B9B9E}"/>
                </a:ext>
              </a:extLst>
            </p:cNvPr>
            <p:cNvSpPr/>
            <p:nvPr/>
          </p:nvSpPr>
          <p:spPr>
            <a:xfrm>
              <a:off x="4472250" y="2010025"/>
              <a:ext cx="61575" cy="19275"/>
            </a:xfrm>
            <a:custGeom>
              <a:avLst/>
              <a:gdLst/>
              <a:ahLst/>
              <a:cxnLst/>
              <a:rect l="l" t="t" r="r" b="b"/>
              <a:pathLst>
                <a:path w="2463" h="771" extrusionOk="0">
                  <a:moveTo>
                    <a:pt x="60" y="1"/>
                  </a:moveTo>
                  <a:cubicBezTo>
                    <a:pt x="9" y="1"/>
                    <a:pt x="0" y="95"/>
                    <a:pt x="73" y="126"/>
                  </a:cubicBezTo>
                  <a:cubicBezTo>
                    <a:pt x="466" y="210"/>
                    <a:pt x="871" y="269"/>
                    <a:pt x="1252" y="377"/>
                  </a:cubicBezTo>
                  <a:cubicBezTo>
                    <a:pt x="1644" y="472"/>
                    <a:pt x="2002" y="686"/>
                    <a:pt x="2383" y="769"/>
                  </a:cubicBezTo>
                  <a:cubicBezTo>
                    <a:pt x="2387" y="770"/>
                    <a:pt x="2391" y="771"/>
                    <a:pt x="2395" y="771"/>
                  </a:cubicBezTo>
                  <a:cubicBezTo>
                    <a:pt x="2436" y="771"/>
                    <a:pt x="2463" y="718"/>
                    <a:pt x="2430" y="674"/>
                  </a:cubicBezTo>
                  <a:cubicBezTo>
                    <a:pt x="2168" y="424"/>
                    <a:pt x="1775" y="365"/>
                    <a:pt x="1430" y="269"/>
                  </a:cubicBezTo>
                  <a:cubicBezTo>
                    <a:pt x="978" y="174"/>
                    <a:pt x="537" y="91"/>
                    <a:pt x="85" y="7"/>
                  </a:cubicBezTo>
                  <a:cubicBezTo>
                    <a:pt x="76" y="3"/>
                    <a:pt x="67" y="1"/>
                    <a:pt x="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5628;p52">
              <a:extLst>
                <a:ext uri="{FF2B5EF4-FFF2-40B4-BE49-F238E27FC236}">
                  <a16:creationId xmlns:a16="http://schemas.microsoft.com/office/drawing/2014/main" id="{245490B9-90F6-451E-9FF9-252030DE5965}"/>
                </a:ext>
              </a:extLst>
            </p:cNvPr>
            <p:cNvSpPr/>
            <p:nvPr/>
          </p:nvSpPr>
          <p:spPr>
            <a:xfrm>
              <a:off x="4546700" y="2034175"/>
              <a:ext cx="1350" cy="1275"/>
            </a:xfrm>
            <a:custGeom>
              <a:avLst/>
              <a:gdLst/>
              <a:ahLst/>
              <a:cxnLst/>
              <a:rect l="l" t="t" r="r" b="b"/>
              <a:pathLst>
                <a:path w="54" h="51" extrusionOk="0">
                  <a:moveTo>
                    <a:pt x="4" y="1"/>
                  </a:moveTo>
                  <a:lnTo>
                    <a:pt x="4" y="1"/>
                  </a:lnTo>
                  <a:cubicBezTo>
                    <a:pt x="1" y="1"/>
                    <a:pt x="3" y="9"/>
                    <a:pt x="12" y="18"/>
                  </a:cubicBezTo>
                  <a:lnTo>
                    <a:pt x="24" y="42"/>
                  </a:lnTo>
                  <a:cubicBezTo>
                    <a:pt x="24" y="48"/>
                    <a:pt x="33" y="50"/>
                    <a:pt x="40" y="50"/>
                  </a:cubicBezTo>
                  <a:cubicBezTo>
                    <a:pt x="48" y="50"/>
                    <a:pt x="54" y="48"/>
                    <a:pt x="48" y="42"/>
                  </a:cubicBezTo>
                  <a:cubicBezTo>
                    <a:pt x="48" y="18"/>
                    <a:pt x="24" y="6"/>
                    <a:pt x="12" y="6"/>
                  </a:cubicBezTo>
                  <a:cubicBezTo>
                    <a:pt x="8" y="2"/>
                    <a:pt x="6" y="1"/>
                    <a:pt x="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5629;p52">
              <a:extLst>
                <a:ext uri="{FF2B5EF4-FFF2-40B4-BE49-F238E27FC236}">
                  <a16:creationId xmlns:a16="http://schemas.microsoft.com/office/drawing/2014/main" id="{6DDE8C66-4BEE-42B7-8AF2-D3AF3443FFF9}"/>
                </a:ext>
              </a:extLst>
            </p:cNvPr>
            <p:cNvSpPr/>
            <p:nvPr/>
          </p:nvSpPr>
          <p:spPr>
            <a:xfrm>
              <a:off x="4573350" y="2047600"/>
              <a:ext cx="6400" cy="4300"/>
            </a:xfrm>
            <a:custGeom>
              <a:avLst/>
              <a:gdLst/>
              <a:ahLst/>
              <a:cxnLst/>
              <a:rect l="l" t="t" r="r" b="b"/>
              <a:pathLst>
                <a:path w="256" h="172" extrusionOk="0">
                  <a:moveTo>
                    <a:pt x="90" y="1"/>
                  </a:moveTo>
                  <a:cubicBezTo>
                    <a:pt x="32" y="1"/>
                    <a:pt x="0" y="77"/>
                    <a:pt x="53" y="88"/>
                  </a:cubicBezTo>
                  <a:cubicBezTo>
                    <a:pt x="113" y="124"/>
                    <a:pt x="160" y="171"/>
                    <a:pt x="208" y="171"/>
                  </a:cubicBezTo>
                  <a:cubicBezTo>
                    <a:pt x="244" y="171"/>
                    <a:pt x="256" y="124"/>
                    <a:pt x="244" y="112"/>
                  </a:cubicBezTo>
                  <a:cubicBezTo>
                    <a:pt x="208" y="64"/>
                    <a:pt x="160" y="40"/>
                    <a:pt x="113" y="5"/>
                  </a:cubicBezTo>
                  <a:cubicBezTo>
                    <a:pt x="105" y="2"/>
                    <a:pt x="97" y="1"/>
                    <a:pt x="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5630;p52">
              <a:extLst>
                <a:ext uri="{FF2B5EF4-FFF2-40B4-BE49-F238E27FC236}">
                  <a16:creationId xmlns:a16="http://schemas.microsoft.com/office/drawing/2014/main" id="{811D5784-7DCA-4DF9-B8F2-2FD5E2B975CF}"/>
                </a:ext>
              </a:extLst>
            </p:cNvPr>
            <p:cNvSpPr/>
            <p:nvPr/>
          </p:nvSpPr>
          <p:spPr>
            <a:xfrm>
              <a:off x="4592325" y="2061375"/>
              <a:ext cx="5275" cy="3025"/>
            </a:xfrm>
            <a:custGeom>
              <a:avLst/>
              <a:gdLst/>
              <a:ahLst/>
              <a:cxnLst/>
              <a:rect l="l" t="t" r="r" b="b"/>
              <a:pathLst>
                <a:path w="211" h="121" extrusionOk="0">
                  <a:moveTo>
                    <a:pt x="69" y="0"/>
                  </a:moveTo>
                  <a:cubicBezTo>
                    <a:pt x="8" y="0"/>
                    <a:pt x="0" y="97"/>
                    <a:pt x="68" y="97"/>
                  </a:cubicBezTo>
                  <a:cubicBezTo>
                    <a:pt x="116" y="97"/>
                    <a:pt x="128" y="120"/>
                    <a:pt x="175" y="120"/>
                  </a:cubicBezTo>
                  <a:cubicBezTo>
                    <a:pt x="187" y="120"/>
                    <a:pt x="211" y="108"/>
                    <a:pt x="199" y="97"/>
                  </a:cubicBezTo>
                  <a:cubicBezTo>
                    <a:pt x="187" y="37"/>
                    <a:pt x="128" y="1"/>
                    <a:pt x="80" y="1"/>
                  </a:cubicBezTo>
                  <a:cubicBezTo>
                    <a:pt x="76" y="1"/>
                    <a:pt x="73" y="0"/>
                    <a:pt x="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5631;p52">
              <a:extLst>
                <a:ext uri="{FF2B5EF4-FFF2-40B4-BE49-F238E27FC236}">
                  <a16:creationId xmlns:a16="http://schemas.microsoft.com/office/drawing/2014/main" id="{992D47D0-2DEE-44C1-9025-114DB719DE13}"/>
                </a:ext>
              </a:extLst>
            </p:cNvPr>
            <p:cNvSpPr/>
            <p:nvPr/>
          </p:nvSpPr>
          <p:spPr>
            <a:xfrm>
              <a:off x="4603375" y="2072875"/>
              <a:ext cx="10600" cy="13275"/>
            </a:xfrm>
            <a:custGeom>
              <a:avLst/>
              <a:gdLst/>
              <a:ahLst/>
              <a:cxnLst/>
              <a:rect l="l" t="t" r="r" b="b"/>
              <a:pathLst>
                <a:path w="424" h="531" extrusionOk="0">
                  <a:moveTo>
                    <a:pt x="82" y="1"/>
                  </a:moveTo>
                  <a:cubicBezTo>
                    <a:pt x="40" y="1"/>
                    <a:pt x="0" y="60"/>
                    <a:pt x="31" y="101"/>
                  </a:cubicBezTo>
                  <a:cubicBezTo>
                    <a:pt x="67" y="172"/>
                    <a:pt x="102" y="244"/>
                    <a:pt x="126" y="303"/>
                  </a:cubicBezTo>
                  <a:cubicBezTo>
                    <a:pt x="174" y="375"/>
                    <a:pt x="209" y="458"/>
                    <a:pt x="269" y="506"/>
                  </a:cubicBezTo>
                  <a:cubicBezTo>
                    <a:pt x="285" y="521"/>
                    <a:pt x="305" y="530"/>
                    <a:pt x="324" y="530"/>
                  </a:cubicBezTo>
                  <a:cubicBezTo>
                    <a:pt x="350" y="530"/>
                    <a:pt x="375" y="515"/>
                    <a:pt x="388" y="482"/>
                  </a:cubicBezTo>
                  <a:cubicBezTo>
                    <a:pt x="424" y="279"/>
                    <a:pt x="245" y="113"/>
                    <a:pt x="102" y="6"/>
                  </a:cubicBezTo>
                  <a:cubicBezTo>
                    <a:pt x="96" y="2"/>
                    <a:pt x="89" y="1"/>
                    <a:pt x="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5632;p52">
              <a:extLst>
                <a:ext uri="{FF2B5EF4-FFF2-40B4-BE49-F238E27FC236}">
                  <a16:creationId xmlns:a16="http://schemas.microsoft.com/office/drawing/2014/main" id="{E1738096-956A-4FF0-B663-34A31AE77F82}"/>
                </a:ext>
              </a:extLst>
            </p:cNvPr>
            <p:cNvSpPr/>
            <p:nvPr/>
          </p:nvSpPr>
          <p:spPr>
            <a:xfrm>
              <a:off x="4621400" y="2124050"/>
              <a:ext cx="7025" cy="36925"/>
            </a:xfrm>
            <a:custGeom>
              <a:avLst/>
              <a:gdLst/>
              <a:ahLst/>
              <a:cxnLst/>
              <a:rect l="l" t="t" r="r" b="b"/>
              <a:pathLst>
                <a:path w="281" h="1477" extrusionOk="0">
                  <a:moveTo>
                    <a:pt x="243" y="0"/>
                  </a:moveTo>
                  <a:cubicBezTo>
                    <a:pt x="228" y="0"/>
                    <a:pt x="215" y="9"/>
                    <a:pt x="215" y="30"/>
                  </a:cubicBezTo>
                  <a:cubicBezTo>
                    <a:pt x="108" y="495"/>
                    <a:pt x="48" y="983"/>
                    <a:pt x="0" y="1459"/>
                  </a:cubicBezTo>
                  <a:cubicBezTo>
                    <a:pt x="0" y="1471"/>
                    <a:pt x="9" y="1477"/>
                    <a:pt x="20" y="1477"/>
                  </a:cubicBezTo>
                  <a:cubicBezTo>
                    <a:pt x="30" y="1477"/>
                    <a:pt x="42" y="1471"/>
                    <a:pt x="48" y="1459"/>
                  </a:cubicBezTo>
                  <a:cubicBezTo>
                    <a:pt x="215" y="1007"/>
                    <a:pt x="179" y="507"/>
                    <a:pt x="274" y="42"/>
                  </a:cubicBezTo>
                  <a:cubicBezTo>
                    <a:pt x="281" y="15"/>
                    <a:pt x="261" y="0"/>
                    <a:pt x="24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5633;p52">
              <a:extLst>
                <a:ext uri="{FF2B5EF4-FFF2-40B4-BE49-F238E27FC236}">
                  <a16:creationId xmlns:a16="http://schemas.microsoft.com/office/drawing/2014/main" id="{9B85A49B-E317-4C40-8762-326B4D949261}"/>
                </a:ext>
              </a:extLst>
            </p:cNvPr>
            <p:cNvSpPr/>
            <p:nvPr/>
          </p:nvSpPr>
          <p:spPr>
            <a:xfrm>
              <a:off x="4601550" y="2159550"/>
              <a:ext cx="15100" cy="55225"/>
            </a:xfrm>
            <a:custGeom>
              <a:avLst/>
              <a:gdLst/>
              <a:ahLst/>
              <a:cxnLst/>
              <a:rect l="l" t="t" r="r" b="b"/>
              <a:pathLst>
                <a:path w="604" h="2209" extrusionOk="0">
                  <a:moveTo>
                    <a:pt x="400" y="0"/>
                  </a:moveTo>
                  <a:cubicBezTo>
                    <a:pt x="366" y="0"/>
                    <a:pt x="330" y="21"/>
                    <a:pt x="318" y="63"/>
                  </a:cubicBezTo>
                  <a:cubicBezTo>
                    <a:pt x="294" y="408"/>
                    <a:pt x="282" y="742"/>
                    <a:pt x="259" y="1075"/>
                  </a:cubicBezTo>
                  <a:cubicBezTo>
                    <a:pt x="235" y="1468"/>
                    <a:pt x="104" y="1777"/>
                    <a:pt x="9" y="2146"/>
                  </a:cubicBezTo>
                  <a:cubicBezTo>
                    <a:pt x="0" y="2181"/>
                    <a:pt x="28" y="2209"/>
                    <a:pt x="54" y="2209"/>
                  </a:cubicBezTo>
                  <a:cubicBezTo>
                    <a:pt x="64" y="2209"/>
                    <a:pt x="73" y="2204"/>
                    <a:pt x="80" y="2194"/>
                  </a:cubicBezTo>
                  <a:cubicBezTo>
                    <a:pt x="604" y="1730"/>
                    <a:pt x="473" y="682"/>
                    <a:pt x="473" y="63"/>
                  </a:cubicBezTo>
                  <a:cubicBezTo>
                    <a:pt x="467" y="21"/>
                    <a:pt x="434" y="0"/>
                    <a:pt x="40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5634;p52">
              <a:extLst>
                <a:ext uri="{FF2B5EF4-FFF2-40B4-BE49-F238E27FC236}">
                  <a16:creationId xmlns:a16="http://schemas.microsoft.com/office/drawing/2014/main" id="{FB84A1D8-6262-4F39-9BB4-EB3F6F98A587}"/>
                </a:ext>
              </a:extLst>
            </p:cNvPr>
            <p:cNvSpPr/>
            <p:nvPr/>
          </p:nvSpPr>
          <p:spPr>
            <a:xfrm>
              <a:off x="4587825" y="2223575"/>
              <a:ext cx="10950" cy="9200"/>
            </a:xfrm>
            <a:custGeom>
              <a:avLst/>
              <a:gdLst/>
              <a:ahLst/>
              <a:cxnLst/>
              <a:rect l="l" t="t" r="r" b="b"/>
              <a:pathLst>
                <a:path w="438" h="368" extrusionOk="0">
                  <a:moveTo>
                    <a:pt x="402" y="0"/>
                  </a:moveTo>
                  <a:cubicBezTo>
                    <a:pt x="398" y="0"/>
                    <a:pt x="395" y="1"/>
                    <a:pt x="391" y="2"/>
                  </a:cubicBezTo>
                  <a:cubicBezTo>
                    <a:pt x="308" y="38"/>
                    <a:pt x="236" y="62"/>
                    <a:pt x="177" y="109"/>
                  </a:cubicBezTo>
                  <a:cubicBezTo>
                    <a:pt x="141" y="145"/>
                    <a:pt x="93" y="169"/>
                    <a:pt x="69" y="205"/>
                  </a:cubicBezTo>
                  <a:cubicBezTo>
                    <a:pt x="34" y="228"/>
                    <a:pt x="22" y="276"/>
                    <a:pt x="10" y="324"/>
                  </a:cubicBezTo>
                  <a:cubicBezTo>
                    <a:pt x="1" y="342"/>
                    <a:pt x="13" y="367"/>
                    <a:pt x="30" y="367"/>
                  </a:cubicBezTo>
                  <a:cubicBezTo>
                    <a:pt x="35" y="367"/>
                    <a:pt x="40" y="365"/>
                    <a:pt x="46" y="359"/>
                  </a:cubicBezTo>
                  <a:cubicBezTo>
                    <a:pt x="81" y="347"/>
                    <a:pt x="129" y="336"/>
                    <a:pt x="153" y="324"/>
                  </a:cubicBezTo>
                  <a:cubicBezTo>
                    <a:pt x="189" y="288"/>
                    <a:pt x="212" y="264"/>
                    <a:pt x="248" y="240"/>
                  </a:cubicBezTo>
                  <a:lnTo>
                    <a:pt x="427" y="62"/>
                  </a:lnTo>
                  <a:cubicBezTo>
                    <a:pt x="437" y="40"/>
                    <a:pt x="429" y="0"/>
                    <a:pt x="40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5635;p52">
              <a:extLst>
                <a:ext uri="{FF2B5EF4-FFF2-40B4-BE49-F238E27FC236}">
                  <a16:creationId xmlns:a16="http://schemas.microsoft.com/office/drawing/2014/main" id="{EE7B8928-2D3D-41C7-A857-07D1FA242005}"/>
                </a:ext>
              </a:extLst>
            </p:cNvPr>
            <p:cNvSpPr/>
            <p:nvPr/>
          </p:nvSpPr>
          <p:spPr>
            <a:xfrm>
              <a:off x="4524650" y="2214300"/>
              <a:ext cx="23025" cy="24250"/>
            </a:xfrm>
            <a:custGeom>
              <a:avLst/>
              <a:gdLst/>
              <a:ahLst/>
              <a:cxnLst/>
              <a:rect l="l" t="t" r="r" b="b"/>
              <a:pathLst>
                <a:path w="921" h="970" extrusionOk="0">
                  <a:moveTo>
                    <a:pt x="40" y="1"/>
                  </a:moveTo>
                  <a:cubicBezTo>
                    <a:pt x="24" y="1"/>
                    <a:pt x="1" y="18"/>
                    <a:pt x="1" y="28"/>
                  </a:cubicBezTo>
                  <a:cubicBezTo>
                    <a:pt x="49" y="207"/>
                    <a:pt x="227" y="373"/>
                    <a:pt x="346" y="504"/>
                  </a:cubicBezTo>
                  <a:cubicBezTo>
                    <a:pt x="501" y="671"/>
                    <a:pt x="656" y="826"/>
                    <a:pt x="834" y="957"/>
                  </a:cubicBezTo>
                  <a:cubicBezTo>
                    <a:pt x="843" y="966"/>
                    <a:pt x="854" y="969"/>
                    <a:pt x="864" y="969"/>
                  </a:cubicBezTo>
                  <a:cubicBezTo>
                    <a:pt x="894" y="969"/>
                    <a:pt x="921" y="936"/>
                    <a:pt x="894" y="909"/>
                  </a:cubicBezTo>
                  <a:cubicBezTo>
                    <a:pt x="739" y="778"/>
                    <a:pt x="584" y="635"/>
                    <a:pt x="441" y="468"/>
                  </a:cubicBezTo>
                  <a:cubicBezTo>
                    <a:pt x="299" y="314"/>
                    <a:pt x="215" y="123"/>
                    <a:pt x="49" y="4"/>
                  </a:cubicBezTo>
                  <a:cubicBezTo>
                    <a:pt x="46" y="2"/>
                    <a:pt x="43" y="1"/>
                    <a:pt x="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5636;p52">
              <a:extLst>
                <a:ext uri="{FF2B5EF4-FFF2-40B4-BE49-F238E27FC236}">
                  <a16:creationId xmlns:a16="http://schemas.microsoft.com/office/drawing/2014/main" id="{374195FC-E992-4AE7-9ED3-D2C0C76D3D39}"/>
                </a:ext>
              </a:extLst>
            </p:cNvPr>
            <p:cNvSpPr/>
            <p:nvPr/>
          </p:nvSpPr>
          <p:spPr>
            <a:xfrm>
              <a:off x="4497275" y="2197425"/>
              <a:ext cx="14025" cy="15700"/>
            </a:xfrm>
            <a:custGeom>
              <a:avLst/>
              <a:gdLst/>
              <a:ahLst/>
              <a:cxnLst/>
              <a:rect l="l" t="t" r="r" b="b"/>
              <a:pathLst>
                <a:path w="561" h="628" extrusionOk="0">
                  <a:moveTo>
                    <a:pt x="465" y="0"/>
                  </a:moveTo>
                  <a:cubicBezTo>
                    <a:pt x="179" y="0"/>
                    <a:pt x="1" y="334"/>
                    <a:pt x="72" y="608"/>
                  </a:cubicBezTo>
                  <a:cubicBezTo>
                    <a:pt x="79" y="622"/>
                    <a:pt x="94" y="627"/>
                    <a:pt x="110" y="627"/>
                  </a:cubicBezTo>
                  <a:cubicBezTo>
                    <a:pt x="122" y="627"/>
                    <a:pt x="134" y="625"/>
                    <a:pt x="143" y="620"/>
                  </a:cubicBezTo>
                  <a:cubicBezTo>
                    <a:pt x="239" y="489"/>
                    <a:pt x="262" y="191"/>
                    <a:pt x="465" y="179"/>
                  </a:cubicBezTo>
                  <a:cubicBezTo>
                    <a:pt x="560" y="155"/>
                    <a:pt x="560" y="0"/>
                    <a:pt x="46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5637;p52">
              <a:extLst>
                <a:ext uri="{FF2B5EF4-FFF2-40B4-BE49-F238E27FC236}">
                  <a16:creationId xmlns:a16="http://schemas.microsoft.com/office/drawing/2014/main" id="{A03A26A1-5DB3-4295-AACF-E8B31A987E3A}"/>
                </a:ext>
              </a:extLst>
            </p:cNvPr>
            <p:cNvSpPr/>
            <p:nvPr/>
          </p:nvSpPr>
          <p:spPr>
            <a:xfrm>
              <a:off x="4515225" y="2249775"/>
              <a:ext cx="11375" cy="11450"/>
            </a:xfrm>
            <a:custGeom>
              <a:avLst/>
              <a:gdLst/>
              <a:ahLst/>
              <a:cxnLst/>
              <a:rect l="l" t="t" r="r" b="b"/>
              <a:pathLst>
                <a:path w="455" h="458" extrusionOk="0">
                  <a:moveTo>
                    <a:pt x="58" y="1"/>
                  </a:moveTo>
                  <a:cubicBezTo>
                    <a:pt x="18" y="1"/>
                    <a:pt x="1" y="63"/>
                    <a:pt x="45" y="85"/>
                  </a:cubicBezTo>
                  <a:cubicBezTo>
                    <a:pt x="116" y="133"/>
                    <a:pt x="152" y="204"/>
                    <a:pt x="223" y="264"/>
                  </a:cubicBezTo>
                  <a:lnTo>
                    <a:pt x="402" y="442"/>
                  </a:lnTo>
                  <a:cubicBezTo>
                    <a:pt x="405" y="453"/>
                    <a:pt x="412" y="458"/>
                    <a:pt x="419" y="458"/>
                  </a:cubicBezTo>
                  <a:cubicBezTo>
                    <a:pt x="436" y="458"/>
                    <a:pt x="454" y="435"/>
                    <a:pt x="437" y="419"/>
                  </a:cubicBezTo>
                  <a:cubicBezTo>
                    <a:pt x="426" y="323"/>
                    <a:pt x="378" y="228"/>
                    <a:pt x="318" y="145"/>
                  </a:cubicBezTo>
                  <a:cubicBezTo>
                    <a:pt x="247" y="73"/>
                    <a:pt x="164" y="26"/>
                    <a:pt x="68" y="2"/>
                  </a:cubicBezTo>
                  <a:cubicBezTo>
                    <a:pt x="65" y="1"/>
                    <a:pt x="61" y="1"/>
                    <a:pt x="5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5638;p52">
              <a:extLst>
                <a:ext uri="{FF2B5EF4-FFF2-40B4-BE49-F238E27FC236}">
                  <a16:creationId xmlns:a16="http://schemas.microsoft.com/office/drawing/2014/main" id="{7A32B046-5594-4484-AB49-5BD9182BA961}"/>
                </a:ext>
              </a:extLst>
            </p:cNvPr>
            <p:cNvSpPr/>
            <p:nvPr/>
          </p:nvSpPr>
          <p:spPr>
            <a:xfrm>
              <a:off x="4528325" y="2264875"/>
              <a:ext cx="7625" cy="5875"/>
            </a:xfrm>
            <a:custGeom>
              <a:avLst/>
              <a:gdLst/>
              <a:ahLst/>
              <a:cxnLst/>
              <a:rect l="l" t="t" r="r" b="b"/>
              <a:pathLst>
                <a:path w="305" h="235" extrusionOk="0">
                  <a:moveTo>
                    <a:pt x="50" y="0"/>
                  </a:moveTo>
                  <a:cubicBezTo>
                    <a:pt x="15" y="0"/>
                    <a:pt x="0" y="56"/>
                    <a:pt x="21" y="77"/>
                  </a:cubicBezTo>
                  <a:cubicBezTo>
                    <a:pt x="92" y="124"/>
                    <a:pt x="175" y="184"/>
                    <a:pt x="247" y="231"/>
                  </a:cubicBezTo>
                  <a:cubicBezTo>
                    <a:pt x="251" y="233"/>
                    <a:pt x="256" y="234"/>
                    <a:pt x="260" y="234"/>
                  </a:cubicBezTo>
                  <a:cubicBezTo>
                    <a:pt x="282" y="234"/>
                    <a:pt x="304" y="213"/>
                    <a:pt x="294" y="184"/>
                  </a:cubicBezTo>
                  <a:cubicBezTo>
                    <a:pt x="223" y="112"/>
                    <a:pt x="140" y="53"/>
                    <a:pt x="68" y="5"/>
                  </a:cubicBezTo>
                  <a:cubicBezTo>
                    <a:pt x="62" y="2"/>
                    <a:pt x="55" y="0"/>
                    <a:pt x="5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5639;p52">
              <a:extLst>
                <a:ext uri="{FF2B5EF4-FFF2-40B4-BE49-F238E27FC236}">
                  <a16:creationId xmlns:a16="http://schemas.microsoft.com/office/drawing/2014/main" id="{35FED987-14ED-4078-A2DC-D99B47BBCA05}"/>
                </a:ext>
              </a:extLst>
            </p:cNvPr>
            <p:cNvSpPr/>
            <p:nvPr/>
          </p:nvSpPr>
          <p:spPr>
            <a:xfrm>
              <a:off x="4629175" y="2357775"/>
              <a:ext cx="8625" cy="9125"/>
            </a:xfrm>
            <a:custGeom>
              <a:avLst/>
              <a:gdLst/>
              <a:ahLst/>
              <a:cxnLst/>
              <a:rect l="l" t="t" r="r" b="b"/>
              <a:pathLst>
                <a:path w="345" h="365" extrusionOk="0">
                  <a:moveTo>
                    <a:pt x="61" y="0"/>
                  </a:moveTo>
                  <a:cubicBezTo>
                    <a:pt x="25" y="0"/>
                    <a:pt x="1" y="51"/>
                    <a:pt x="47" y="87"/>
                  </a:cubicBezTo>
                  <a:cubicBezTo>
                    <a:pt x="154" y="159"/>
                    <a:pt x="225" y="254"/>
                    <a:pt x="309" y="349"/>
                  </a:cubicBezTo>
                  <a:cubicBezTo>
                    <a:pt x="312" y="360"/>
                    <a:pt x="317" y="364"/>
                    <a:pt x="322" y="364"/>
                  </a:cubicBezTo>
                  <a:cubicBezTo>
                    <a:pt x="333" y="364"/>
                    <a:pt x="344" y="342"/>
                    <a:pt x="344" y="325"/>
                  </a:cubicBezTo>
                  <a:cubicBezTo>
                    <a:pt x="285" y="206"/>
                    <a:pt x="213" y="87"/>
                    <a:pt x="94" y="16"/>
                  </a:cubicBezTo>
                  <a:cubicBezTo>
                    <a:pt x="83" y="5"/>
                    <a:pt x="71" y="0"/>
                    <a:pt x="6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5640;p52">
              <a:extLst>
                <a:ext uri="{FF2B5EF4-FFF2-40B4-BE49-F238E27FC236}">
                  <a16:creationId xmlns:a16="http://schemas.microsoft.com/office/drawing/2014/main" id="{3620E42F-47B2-4E9F-99DE-F42EC30E34AB}"/>
                </a:ext>
              </a:extLst>
            </p:cNvPr>
            <p:cNvSpPr/>
            <p:nvPr/>
          </p:nvSpPr>
          <p:spPr>
            <a:xfrm>
              <a:off x="4649525" y="2381225"/>
              <a:ext cx="39650" cy="28225"/>
            </a:xfrm>
            <a:custGeom>
              <a:avLst/>
              <a:gdLst/>
              <a:ahLst/>
              <a:cxnLst/>
              <a:rect l="l" t="t" r="r" b="b"/>
              <a:pathLst>
                <a:path w="1586" h="1129" extrusionOk="0">
                  <a:moveTo>
                    <a:pt x="42" y="1"/>
                  </a:moveTo>
                  <a:cubicBezTo>
                    <a:pt x="21" y="1"/>
                    <a:pt x="0" y="44"/>
                    <a:pt x="30" y="54"/>
                  </a:cubicBezTo>
                  <a:cubicBezTo>
                    <a:pt x="519" y="423"/>
                    <a:pt x="983" y="840"/>
                    <a:pt x="1531" y="1126"/>
                  </a:cubicBezTo>
                  <a:cubicBezTo>
                    <a:pt x="1534" y="1127"/>
                    <a:pt x="1537" y="1128"/>
                    <a:pt x="1541" y="1128"/>
                  </a:cubicBezTo>
                  <a:cubicBezTo>
                    <a:pt x="1563" y="1128"/>
                    <a:pt x="1585" y="1099"/>
                    <a:pt x="1554" y="1078"/>
                  </a:cubicBezTo>
                  <a:cubicBezTo>
                    <a:pt x="1007" y="780"/>
                    <a:pt x="554" y="364"/>
                    <a:pt x="54" y="6"/>
                  </a:cubicBezTo>
                  <a:cubicBezTo>
                    <a:pt x="50" y="3"/>
                    <a:pt x="46" y="1"/>
                    <a:pt x="4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5641;p52">
              <a:extLst>
                <a:ext uri="{FF2B5EF4-FFF2-40B4-BE49-F238E27FC236}">
                  <a16:creationId xmlns:a16="http://schemas.microsoft.com/office/drawing/2014/main" id="{B4A0EED7-D195-4C8E-9D1E-A7F9EF4A69D1}"/>
                </a:ext>
              </a:extLst>
            </p:cNvPr>
            <p:cNvSpPr/>
            <p:nvPr/>
          </p:nvSpPr>
          <p:spPr>
            <a:xfrm>
              <a:off x="4600900" y="2310800"/>
              <a:ext cx="9450" cy="9350"/>
            </a:xfrm>
            <a:custGeom>
              <a:avLst/>
              <a:gdLst/>
              <a:ahLst/>
              <a:cxnLst/>
              <a:rect l="l" t="t" r="r" b="b"/>
              <a:pathLst>
                <a:path w="378" h="374" extrusionOk="0">
                  <a:moveTo>
                    <a:pt x="90" y="1"/>
                  </a:moveTo>
                  <a:cubicBezTo>
                    <a:pt x="45" y="1"/>
                    <a:pt x="1" y="43"/>
                    <a:pt x="35" y="85"/>
                  </a:cubicBezTo>
                  <a:cubicBezTo>
                    <a:pt x="106" y="192"/>
                    <a:pt x="213" y="299"/>
                    <a:pt x="320" y="371"/>
                  </a:cubicBezTo>
                  <a:cubicBezTo>
                    <a:pt x="325" y="373"/>
                    <a:pt x="329" y="374"/>
                    <a:pt x="334" y="374"/>
                  </a:cubicBezTo>
                  <a:cubicBezTo>
                    <a:pt x="355" y="374"/>
                    <a:pt x="378" y="353"/>
                    <a:pt x="368" y="323"/>
                  </a:cubicBezTo>
                  <a:cubicBezTo>
                    <a:pt x="285" y="228"/>
                    <a:pt x="201" y="133"/>
                    <a:pt x="142" y="26"/>
                  </a:cubicBezTo>
                  <a:cubicBezTo>
                    <a:pt x="128" y="8"/>
                    <a:pt x="109" y="1"/>
                    <a:pt x="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5642;p52">
              <a:extLst>
                <a:ext uri="{FF2B5EF4-FFF2-40B4-BE49-F238E27FC236}">
                  <a16:creationId xmlns:a16="http://schemas.microsoft.com/office/drawing/2014/main" id="{1124BB42-17FA-43DD-AAC2-034A07E57CFA}"/>
                </a:ext>
              </a:extLst>
            </p:cNvPr>
            <p:cNvSpPr/>
            <p:nvPr/>
          </p:nvSpPr>
          <p:spPr>
            <a:xfrm>
              <a:off x="4739750" y="2445725"/>
              <a:ext cx="9175" cy="5600"/>
            </a:xfrm>
            <a:custGeom>
              <a:avLst/>
              <a:gdLst/>
              <a:ahLst/>
              <a:cxnLst/>
              <a:rect l="l" t="t" r="r" b="b"/>
              <a:pathLst>
                <a:path w="367" h="224" extrusionOk="0">
                  <a:moveTo>
                    <a:pt x="17" y="0"/>
                  </a:moveTo>
                  <a:cubicBezTo>
                    <a:pt x="2" y="0"/>
                    <a:pt x="0" y="50"/>
                    <a:pt x="29" y="70"/>
                  </a:cubicBezTo>
                  <a:cubicBezTo>
                    <a:pt x="136" y="105"/>
                    <a:pt x="219" y="153"/>
                    <a:pt x="303" y="213"/>
                  </a:cubicBezTo>
                  <a:cubicBezTo>
                    <a:pt x="311" y="220"/>
                    <a:pt x="318" y="224"/>
                    <a:pt x="325" y="224"/>
                  </a:cubicBezTo>
                  <a:cubicBezTo>
                    <a:pt x="351" y="224"/>
                    <a:pt x="366" y="181"/>
                    <a:pt x="339" y="153"/>
                  </a:cubicBezTo>
                  <a:cubicBezTo>
                    <a:pt x="267" y="70"/>
                    <a:pt x="148" y="34"/>
                    <a:pt x="29" y="10"/>
                  </a:cubicBezTo>
                  <a:cubicBezTo>
                    <a:pt x="24" y="3"/>
                    <a:pt x="20" y="0"/>
                    <a:pt x="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5643;p52">
              <a:extLst>
                <a:ext uri="{FF2B5EF4-FFF2-40B4-BE49-F238E27FC236}">
                  <a16:creationId xmlns:a16="http://schemas.microsoft.com/office/drawing/2014/main" id="{FFC071A4-E0AA-4A9D-8151-0786DC7E4FF7}"/>
                </a:ext>
              </a:extLst>
            </p:cNvPr>
            <p:cNvSpPr/>
            <p:nvPr/>
          </p:nvSpPr>
          <p:spPr>
            <a:xfrm>
              <a:off x="4785125" y="2465225"/>
              <a:ext cx="4175" cy="2200"/>
            </a:xfrm>
            <a:custGeom>
              <a:avLst/>
              <a:gdLst/>
              <a:ahLst/>
              <a:cxnLst/>
              <a:rect l="l" t="t" r="r" b="b"/>
              <a:pathLst>
                <a:path w="167" h="88" extrusionOk="0">
                  <a:moveTo>
                    <a:pt x="43" y="1"/>
                  </a:moveTo>
                  <a:cubicBezTo>
                    <a:pt x="0" y="1"/>
                    <a:pt x="6" y="87"/>
                    <a:pt x="59" y="87"/>
                  </a:cubicBezTo>
                  <a:cubicBezTo>
                    <a:pt x="95" y="87"/>
                    <a:pt x="119" y="87"/>
                    <a:pt x="143" y="75"/>
                  </a:cubicBezTo>
                  <a:cubicBezTo>
                    <a:pt x="167" y="64"/>
                    <a:pt x="167" y="16"/>
                    <a:pt x="143" y="16"/>
                  </a:cubicBezTo>
                  <a:cubicBezTo>
                    <a:pt x="107" y="4"/>
                    <a:pt x="71" y="4"/>
                    <a:pt x="59" y="4"/>
                  </a:cubicBezTo>
                  <a:cubicBezTo>
                    <a:pt x="53" y="2"/>
                    <a:pt x="48" y="1"/>
                    <a:pt x="4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5644;p52">
              <a:extLst>
                <a:ext uri="{FF2B5EF4-FFF2-40B4-BE49-F238E27FC236}">
                  <a16:creationId xmlns:a16="http://schemas.microsoft.com/office/drawing/2014/main" id="{52D43C13-EEFD-49C2-8EA9-CEEE754BD934}"/>
                </a:ext>
              </a:extLst>
            </p:cNvPr>
            <p:cNvSpPr/>
            <p:nvPr/>
          </p:nvSpPr>
          <p:spPr>
            <a:xfrm>
              <a:off x="4801475" y="2463225"/>
              <a:ext cx="5675" cy="2150"/>
            </a:xfrm>
            <a:custGeom>
              <a:avLst/>
              <a:gdLst/>
              <a:ahLst/>
              <a:cxnLst/>
              <a:rect l="l" t="t" r="r" b="b"/>
              <a:pathLst>
                <a:path w="227" h="86" extrusionOk="0">
                  <a:moveTo>
                    <a:pt x="48" y="1"/>
                  </a:moveTo>
                  <a:cubicBezTo>
                    <a:pt x="4" y="1"/>
                    <a:pt x="1" y="85"/>
                    <a:pt x="40" y="85"/>
                  </a:cubicBezTo>
                  <a:cubicBezTo>
                    <a:pt x="43" y="85"/>
                    <a:pt x="46" y="85"/>
                    <a:pt x="48" y="84"/>
                  </a:cubicBezTo>
                  <a:cubicBezTo>
                    <a:pt x="96" y="84"/>
                    <a:pt x="132" y="60"/>
                    <a:pt x="203" y="60"/>
                  </a:cubicBezTo>
                  <a:cubicBezTo>
                    <a:pt x="227" y="60"/>
                    <a:pt x="227" y="25"/>
                    <a:pt x="203" y="25"/>
                  </a:cubicBezTo>
                  <a:cubicBezTo>
                    <a:pt x="156" y="25"/>
                    <a:pt x="108" y="1"/>
                    <a:pt x="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5645;p52">
              <a:extLst>
                <a:ext uri="{FF2B5EF4-FFF2-40B4-BE49-F238E27FC236}">
                  <a16:creationId xmlns:a16="http://schemas.microsoft.com/office/drawing/2014/main" id="{BDE14675-DB14-4F76-A747-899D19C83062}"/>
                </a:ext>
              </a:extLst>
            </p:cNvPr>
            <p:cNvSpPr/>
            <p:nvPr/>
          </p:nvSpPr>
          <p:spPr>
            <a:xfrm>
              <a:off x="4843875" y="2481525"/>
              <a:ext cx="6350" cy="7400"/>
            </a:xfrm>
            <a:custGeom>
              <a:avLst/>
              <a:gdLst/>
              <a:ahLst/>
              <a:cxnLst/>
              <a:rect l="l" t="t" r="r" b="b"/>
              <a:pathLst>
                <a:path w="254" h="296" extrusionOk="0">
                  <a:moveTo>
                    <a:pt x="46" y="0"/>
                  </a:moveTo>
                  <a:cubicBezTo>
                    <a:pt x="19" y="0"/>
                    <a:pt x="0" y="33"/>
                    <a:pt x="19" y="43"/>
                  </a:cubicBezTo>
                  <a:cubicBezTo>
                    <a:pt x="91" y="126"/>
                    <a:pt x="150" y="197"/>
                    <a:pt x="198" y="281"/>
                  </a:cubicBezTo>
                  <a:cubicBezTo>
                    <a:pt x="201" y="292"/>
                    <a:pt x="208" y="296"/>
                    <a:pt x="216" y="296"/>
                  </a:cubicBezTo>
                  <a:cubicBezTo>
                    <a:pt x="233" y="296"/>
                    <a:pt x="254" y="274"/>
                    <a:pt x="245" y="257"/>
                  </a:cubicBezTo>
                  <a:cubicBezTo>
                    <a:pt x="198" y="162"/>
                    <a:pt x="138" y="78"/>
                    <a:pt x="67" y="7"/>
                  </a:cubicBezTo>
                  <a:cubicBezTo>
                    <a:pt x="60" y="2"/>
                    <a:pt x="53" y="0"/>
                    <a:pt x="4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5646;p52">
              <a:extLst>
                <a:ext uri="{FF2B5EF4-FFF2-40B4-BE49-F238E27FC236}">
                  <a16:creationId xmlns:a16="http://schemas.microsoft.com/office/drawing/2014/main" id="{922528D7-8064-4ED3-A785-C1E22DD1B034}"/>
                </a:ext>
              </a:extLst>
            </p:cNvPr>
            <p:cNvSpPr/>
            <p:nvPr/>
          </p:nvSpPr>
          <p:spPr>
            <a:xfrm>
              <a:off x="4875000" y="2528725"/>
              <a:ext cx="1950" cy="7825"/>
            </a:xfrm>
            <a:custGeom>
              <a:avLst/>
              <a:gdLst/>
              <a:ahLst/>
              <a:cxnLst/>
              <a:rect l="l" t="t" r="r" b="b"/>
              <a:pathLst>
                <a:path w="78" h="313" extrusionOk="0">
                  <a:moveTo>
                    <a:pt x="41" y="0"/>
                  </a:moveTo>
                  <a:cubicBezTo>
                    <a:pt x="21" y="0"/>
                    <a:pt x="1" y="12"/>
                    <a:pt x="1" y="36"/>
                  </a:cubicBezTo>
                  <a:cubicBezTo>
                    <a:pt x="1" y="119"/>
                    <a:pt x="12" y="202"/>
                    <a:pt x="12" y="286"/>
                  </a:cubicBezTo>
                  <a:cubicBezTo>
                    <a:pt x="12" y="304"/>
                    <a:pt x="21" y="313"/>
                    <a:pt x="30" y="313"/>
                  </a:cubicBezTo>
                  <a:cubicBezTo>
                    <a:pt x="39" y="313"/>
                    <a:pt x="48" y="304"/>
                    <a:pt x="48" y="286"/>
                  </a:cubicBezTo>
                  <a:cubicBezTo>
                    <a:pt x="48" y="202"/>
                    <a:pt x="72" y="119"/>
                    <a:pt x="72" y="36"/>
                  </a:cubicBezTo>
                  <a:cubicBezTo>
                    <a:pt x="78" y="12"/>
                    <a:pt x="60" y="0"/>
                    <a:pt x="4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5647;p52">
              <a:extLst>
                <a:ext uri="{FF2B5EF4-FFF2-40B4-BE49-F238E27FC236}">
                  <a16:creationId xmlns:a16="http://schemas.microsoft.com/office/drawing/2014/main" id="{05AD733E-B820-40CF-AC24-D1030CB02B1B}"/>
                </a:ext>
              </a:extLst>
            </p:cNvPr>
            <p:cNvSpPr/>
            <p:nvPr/>
          </p:nvSpPr>
          <p:spPr>
            <a:xfrm>
              <a:off x="4868025" y="2552375"/>
              <a:ext cx="5625" cy="4000"/>
            </a:xfrm>
            <a:custGeom>
              <a:avLst/>
              <a:gdLst/>
              <a:ahLst/>
              <a:cxnLst/>
              <a:rect l="l" t="t" r="r" b="b"/>
              <a:pathLst>
                <a:path w="225" h="160" extrusionOk="0">
                  <a:moveTo>
                    <a:pt x="176" y="0"/>
                  </a:moveTo>
                  <a:cubicBezTo>
                    <a:pt x="171" y="0"/>
                    <a:pt x="165" y="2"/>
                    <a:pt x="161" y="7"/>
                  </a:cubicBezTo>
                  <a:cubicBezTo>
                    <a:pt x="113" y="54"/>
                    <a:pt x="53" y="90"/>
                    <a:pt x="18" y="114"/>
                  </a:cubicBezTo>
                  <a:cubicBezTo>
                    <a:pt x="0" y="139"/>
                    <a:pt x="14" y="159"/>
                    <a:pt x="32" y="159"/>
                  </a:cubicBezTo>
                  <a:cubicBezTo>
                    <a:pt x="39" y="159"/>
                    <a:pt x="47" y="156"/>
                    <a:pt x="53" y="149"/>
                  </a:cubicBezTo>
                  <a:cubicBezTo>
                    <a:pt x="101" y="102"/>
                    <a:pt x="161" y="90"/>
                    <a:pt x="196" y="42"/>
                  </a:cubicBezTo>
                  <a:cubicBezTo>
                    <a:pt x="225" y="33"/>
                    <a:pt x="200" y="0"/>
                    <a:pt x="17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5648;p52">
              <a:extLst>
                <a:ext uri="{FF2B5EF4-FFF2-40B4-BE49-F238E27FC236}">
                  <a16:creationId xmlns:a16="http://schemas.microsoft.com/office/drawing/2014/main" id="{C1811418-3C50-4619-B6C8-299DDEEC6E8D}"/>
                </a:ext>
              </a:extLst>
            </p:cNvPr>
            <p:cNvSpPr/>
            <p:nvPr/>
          </p:nvSpPr>
          <p:spPr>
            <a:xfrm>
              <a:off x="4864200" y="2565425"/>
              <a:ext cx="13150" cy="16050"/>
            </a:xfrm>
            <a:custGeom>
              <a:avLst/>
              <a:gdLst/>
              <a:ahLst/>
              <a:cxnLst/>
              <a:rect l="l" t="t" r="r" b="b"/>
              <a:pathLst>
                <a:path w="526" h="642" extrusionOk="0">
                  <a:moveTo>
                    <a:pt x="56" y="0"/>
                  </a:moveTo>
                  <a:cubicBezTo>
                    <a:pt x="28" y="0"/>
                    <a:pt x="1" y="19"/>
                    <a:pt x="16" y="56"/>
                  </a:cubicBezTo>
                  <a:cubicBezTo>
                    <a:pt x="87" y="306"/>
                    <a:pt x="218" y="532"/>
                    <a:pt x="468" y="639"/>
                  </a:cubicBezTo>
                  <a:cubicBezTo>
                    <a:pt x="472" y="641"/>
                    <a:pt x="476" y="641"/>
                    <a:pt x="480" y="641"/>
                  </a:cubicBezTo>
                  <a:cubicBezTo>
                    <a:pt x="509" y="641"/>
                    <a:pt x="525" y="602"/>
                    <a:pt x="504" y="592"/>
                  </a:cubicBezTo>
                  <a:cubicBezTo>
                    <a:pt x="290" y="461"/>
                    <a:pt x="159" y="258"/>
                    <a:pt x="99" y="20"/>
                  </a:cubicBezTo>
                  <a:cubicBezTo>
                    <a:pt x="90" y="7"/>
                    <a:pt x="73" y="0"/>
                    <a:pt x="5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5649;p52">
              <a:extLst>
                <a:ext uri="{FF2B5EF4-FFF2-40B4-BE49-F238E27FC236}">
                  <a16:creationId xmlns:a16="http://schemas.microsoft.com/office/drawing/2014/main" id="{CFFC4E83-F4EB-4111-BB2F-D48DBB1241A1}"/>
                </a:ext>
              </a:extLst>
            </p:cNvPr>
            <p:cNvSpPr/>
            <p:nvPr/>
          </p:nvSpPr>
          <p:spPr>
            <a:xfrm>
              <a:off x="4887575" y="2593400"/>
              <a:ext cx="9825" cy="18275"/>
            </a:xfrm>
            <a:custGeom>
              <a:avLst/>
              <a:gdLst/>
              <a:ahLst/>
              <a:cxnLst/>
              <a:rect l="l" t="t" r="r" b="b"/>
              <a:pathLst>
                <a:path w="393" h="731" extrusionOk="0">
                  <a:moveTo>
                    <a:pt x="85" y="0"/>
                  </a:moveTo>
                  <a:cubicBezTo>
                    <a:pt x="46" y="0"/>
                    <a:pt x="1" y="43"/>
                    <a:pt x="33" y="92"/>
                  </a:cubicBezTo>
                  <a:cubicBezTo>
                    <a:pt x="129" y="306"/>
                    <a:pt x="212" y="544"/>
                    <a:pt x="343" y="723"/>
                  </a:cubicBezTo>
                  <a:cubicBezTo>
                    <a:pt x="348" y="728"/>
                    <a:pt x="359" y="731"/>
                    <a:pt x="368" y="731"/>
                  </a:cubicBezTo>
                  <a:cubicBezTo>
                    <a:pt x="382" y="731"/>
                    <a:pt x="393" y="725"/>
                    <a:pt x="379" y="711"/>
                  </a:cubicBezTo>
                  <a:cubicBezTo>
                    <a:pt x="319" y="485"/>
                    <a:pt x="224" y="247"/>
                    <a:pt x="129" y="32"/>
                  </a:cubicBezTo>
                  <a:cubicBezTo>
                    <a:pt x="121" y="10"/>
                    <a:pt x="104" y="0"/>
                    <a:pt x="8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5650;p52">
              <a:extLst>
                <a:ext uri="{FF2B5EF4-FFF2-40B4-BE49-F238E27FC236}">
                  <a16:creationId xmlns:a16="http://schemas.microsoft.com/office/drawing/2014/main" id="{81B226B1-CC76-4602-B29B-0C260AB3DD81}"/>
                </a:ext>
              </a:extLst>
            </p:cNvPr>
            <p:cNvSpPr/>
            <p:nvPr/>
          </p:nvSpPr>
          <p:spPr>
            <a:xfrm>
              <a:off x="4900600" y="2663925"/>
              <a:ext cx="5675" cy="15500"/>
            </a:xfrm>
            <a:custGeom>
              <a:avLst/>
              <a:gdLst/>
              <a:ahLst/>
              <a:cxnLst/>
              <a:rect l="l" t="t" r="r" b="b"/>
              <a:pathLst>
                <a:path w="227" h="620" extrusionOk="0">
                  <a:moveTo>
                    <a:pt x="127" y="0"/>
                  </a:moveTo>
                  <a:cubicBezTo>
                    <a:pt x="105" y="0"/>
                    <a:pt x="84" y="15"/>
                    <a:pt x="84" y="45"/>
                  </a:cubicBezTo>
                  <a:cubicBezTo>
                    <a:pt x="84" y="152"/>
                    <a:pt x="72" y="236"/>
                    <a:pt x="60" y="343"/>
                  </a:cubicBezTo>
                  <a:cubicBezTo>
                    <a:pt x="48" y="426"/>
                    <a:pt x="1" y="509"/>
                    <a:pt x="12" y="581"/>
                  </a:cubicBezTo>
                  <a:cubicBezTo>
                    <a:pt x="12" y="597"/>
                    <a:pt x="35" y="620"/>
                    <a:pt x="58" y="620"/>
                  </a:cubicBezTo>
                  <a:cubicBezTo>
                    <a:pt x="67" y="620"/>
                    <a:pt x="77" y="616"/>
                    <a:pt x="84" y="605"/>
                  </a:cubicBezTo>
                  <a:cubicBezTo>
                    <a:pt x="227" y="486"/>
                    <a:pt x="179" y="212"/>
                    <a:pt x="179" y="45"/>
                  </a:cubicBezTo>
                  <a:cubicBezTo>
                    <a:pt x="173" y="15"/>
                    <a:pt x="149" y="0"/>
                    <a:pt x="1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5651;p52">
              <a:extLst>
                <a:ext uri="{FF2B5EF4-FFF2-40B4-BE49-F238E27FC236}">
                  <a16:creationId xmlns:a16="http://schemas.microsoft.com/office/drawing/2014/main" id="{F323404B-2336-4B37-B229-6A8E3AB8E0DA}"/>
                </a:ext>
              </a:extLst>
            </p:cNvPr>
            <p:cNvSpPr/>
            <p:nvPr/>
          </p:nvSpPr>
          <p:spPr>
            <a:xfrm>
              <a:off x="4857150" y="2723075"/>
              <a:ext cx="29025" cy="13850"/>
            </a:xfrm>
            <a:custGeom>
              <a:avLst/>
              <a:gdLst/>
              <a:ahLst/>
              <a:cxnLst/>
              <a:rect l="l" t="t" r="r" b="b"/>
              <a:pathLst>
                <a:path w="1161" h="554" extrusionOk="0">
                  <a:moveTo>
                    <a:pt x="1079" y="1"/>
                  </a:moveTo>
                  <a:cubicBezTo>
                    <a:pt x="1069" y="1"/>
                    <a:pt x="1058" y="4"/>
                    <a:pt x="1048" y="13"/>
                  </a:cubicBezTo>
                  <a:cubicBezTo>
                    <a:pt x="905" y="120"/>
                    <a:pt x="691" y="203"/>
                    <a:pt x="512" y="263"/>
                  </a:cubicBezTo>
                  <a:cubicBezTo>
                    <a:pt x="369" y="322"/>
                    <a:pt x="179" y="322"/>
                    <a:pt x="36" y="418"/>
                  </a:cubicBezTo>
                  <a:cubicBezTo>
                    <a:pt x="0" y="441"/>
                    <a:pt x="0" y="501"/>
                    <a:pt x="36" y="513"/>
                  </a:cubicBezTo>
                  <a:cubicBezTo>
                    <a:pt x="88" y="542"/>
                    <a:pt x="146" y="554"/>
                    <a:pt x="207" y="554"/>
                  </a:cubicBezTo>
                  <a:cubicBezTo>
                    <a:pt x="343" y="554"/>
                    <a:pt x="492" y="498"/>
                    <a:pt x="607" y="465"/>
                  </a:cubicBezTo>
                  <a:cubicBezTo>
                    <a:pt x="810" y="382"/>
                    <a:pt x="965" y="263"/>
                    <a:pt x="1131" y="120"/>
                  </a:cubicBezTo>
                  <a:cubicBezTo>
                    <a:pt x="1161" y="81"/>
                    <a:pt x="1125" y="1"/>
                    <a:pt x="10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5652;p52">
              <a:extLst>
                <a:ext uri="{FF2B5EF4-FFF2-40B4-BE49-F238E27FC236}">
                  <a16:creationId xmlns:a16="http://schemas.microsoft.com/office/drawing/2014/main" id="{3980583B-4C78-4930-AACD-1E2295010EFD}"/>
                </a:ext>
              </a:extLst>
            </p:cNvPr>
            <p:cNvSpPr/>
            <p:nvPr/>
          </p:nvSpPr>
          <p:spPr>
            <a:xfrm>
              <a:off x="4807425" y="2738425"/>
              <a:ext cx="9850" cy="3150"/>
            </a:xfrm>
            <a:custGeom>
              <a:avLst/>
              <a:gdLst/>
              <a:ahLst/>
              <a:cxnLst/>
              <a:rect l="l" t="t" r="r" b="b"/>
              <a:pathLst>
                <a:path w="394" h="126" extrusionOk="0">
                  <a:moveTo>
                    <a:pt x="88" y="1"/>
                  </a:moveTo>
                  <a:cubicBezTo>
                    <a:pt x="67" y="1"/>
                    <a:pt x="46" y="2"/>
                    <a:pt x="25" y="6"/>
                  </a:cubicBezTo>
                  <a:cubicBezTo>
                    <a:pt x="1" y="6"/>
                    <a:pt x="1" y="42"/>
                    <a:pt x="25" y="54"/>
                  </a:cubicBezTo>
                  <a:cubicBezTo>
                    <a:pt x="144" y="89"/>
                    <a:pt x="263" y="89"/>
                    <a:pt x="394" y="125"/>
                  </a:cubicBezTo>
                  <a:cubicBezTo>
                    <a:pt x="303" y="54"/>
                    <a:pt x="203" y="1"/>
                    <a:pt x="8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5653;p52">
              <a:extLst>
                <a:ext uri="{FF2B5EF4-FFF2-40B4-BE49-F238E27FC236}">
                  <a16:creationId xmlns:a16="http://schemas.microsoft.com/office/drawing/2014/main" id="{64B7D85E-98D7-4898-9202-15F617FAAABA}"/>
                </a:ext>
              </a:extLst>
            </p:cNvPr>
            <p:cNvSpPr/>
            <p:nvPr/>
          </p:nvSpPr>
          <p:spPr>
            <a:xfrm>
              <a:off x="4751825" y="2728075"/>
              <a:ext cx="23475" cy="5525"/>
            </a:xfrm>
            <a:custGeom>
              <a:avLst/>
              <a:gdLst/>
              <a:ahLst/>
              <a:cxnLst/>
              <a:rect l="l" t="t" r="r" b="b"/>
              <a:pathLst>
                <a:path w="939" h="221" extrusionOk="0">
                  <a:moveTo>
                    <a:pt x="424" y="0"/>
                  </a:moveTo>
                  <a:cubicBezTo>
                    <a:pt x="262" y="0"/>
                    <a:pt x="110" y="33"/>
                    <a:pt x="10" y="170"/>
                  </a:cubicBezTo>
                  <a:cubicBezTo>
                    <a:pt x="0" y="199"/>
                    <a:pt x="15" y="221"/>
                    <a:pt x="40" y="221"/>
                  </a:cubicBezTo>
                  <a:cubicBezTo>
                    <a:pt x="46" y="221"/>
                    <a:pt x="52" y="220"/>
                    <a:pt x="58" y="218"/>
                  </a:cubicBezTo>
                  <a:cubicBezTo>
                    <a:pt x="178" y="143"/>
                    <a:pt x="307" y="124"/>
                    <a:pt x="437" y="124"/>
                  </a:cubicBezTo>
                  <a:cubicBezTo>
                    <a:pt x="578" y="124"/>
                    <a:pt x="720" y="146"/>
                    <a:pt x="856" y="146"/>
                  </a:cubicBezTo>
                  <a:cubicBezTo>
                    <a:pt x="859" y="147"/>
                    <a:pt x="863" y="147"/>
                    <a:pt x="866" y="147"/>
                  </a:cubicBezTo>
                  <a:cubicBezTo>
                    <a:pt x="939" y="147"/>
                    <a:pt x="935" y="27"/>
                    <a:pt x="856" y="27"/>
                  </a:cubicBezTo>
                  <a:cubicBezTo>
                    <a:pt x="725" y="27"/>
                    <a:pt x="571" y="0"/>
                    <a:pt x="4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5654;p52">
              <a:extLst>
                <a:ext uri="{FF2B5EF4-FFF2-40B4-BE49-F238E27FC236}">
                  <a16:creationId xmlns:a16="http://schemas.microsoft.com/office/drawing/2014/main" id="{9337CD41-6ED5-45A9-8A5C-3164E38980D1}"/>
                </a:ext>
              </a:extLst>
            </p:cNvPr>
            <p:cNvSpPr/>
            <p:nvPr/>
          </p:nvSpPr>
          <p:spPr>
            <a:xfrm>
              <a:off x="4735400" y="2762775"/>
              <a:ext cx="6500" cy="10575"/>
            </a:xfrm>
            <a:custGeom>
              <a:avLst/>
              <a:gdLst/>
              <a:ahLst/>
              <a:cxnLst/>
              <a:rect l="l" t="t" r="r" b="b"/>
              <a:pathLst>
                <a:path w="260" h="423" extrusionOk="0">
                  <a:moveTo>
                    <a:pt x="182" y="1"/>
                  </a:moveTo>
                  <a:cubicBezTo>
                    <a:pt x="168" y="1"/>
                    <a:pt x="154" y="7"/>
                    <a:pt x="143" y="20"/>
                  </a:cubicBezTo>
                  <a:cubicBezTo>
                    <a:pt x="84" y="80"/>
                    <a:pt x="60" y="127"/>
                    <a:pt x="24" y="199"/>
                  </a:cubicBezTo>
                  <a:cubicBezTo>
                    <a:pt x="1" y="270"/>
                    <a:pt x="12" y="330"/>
                    <a:pt x="48" y="389"/>
                  </a:cubicBezTo>
                  <a:cubicBezTo>
                    <a:pt x="55" y="410"/>
                    <a:pt x="74" y="423"/>
                    <a:pt x="93" y="423"/>
                  </a:cubicBezTo>
                  <a:cubicBezTo>
                    <a:pt x="107" y="423"/>
                    <a:pt x="122" y="416"/>
                    <a:pt x="132" y="401"/>
                  </a:cubicBezTo>
                  <a:cubicBezTo>
                    <a:pt x="167" y="365"/>
                    <a:pt x="179" y="318"/>
                    <a:pt x="191" y="258"/>
                  </a:cubicBezTo>
                  <a:cubicBezTo>
                    <a:pt x="203" y="199"/>
                    <a:pt x="239" y="139"/>
                    <a:pt x="251" y="80"/>
                  </a:cubicBezTo>
                  <a:cubicBezTo>
                    <a:pt x="259" y="37"/>
                    <a:pt x="219" y="1"/>
                    <a:pt x="1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5655;p52">
              <a:extLst>
                <a:ext uri="{FF2B5EF4-FFF2-40B4-BE49-F238E27FC236}">
                  <a16:creationId xmlns:a16="http://schemas.microsoft.com/office/drawing/2014/main" id="{01028447-7A47-4575-9A98-A710046138BD}"/>
                </a:ext>
              </a:extLst>
            </p:cNvPr>
            <p:cNvSpPr/>
            <p:nvPr/>
          </p:nvSpPr>
          <p:spPr>
            <a:xfrm>
              <a:off x="4753275" y="2796000"/>
              <a:ext cx="5975" cy="3300"/>
            </a:xfrm>
            <a:custGeom>
              <a:avLst/>
              <a:gdLst/>
              <a:ahLst/>
              <a:cxnLst/>
              <a:rect l="l" t="t" r="r" b="b"/>
              <a:pathLst>
                <a:path w="239" h="132" extrusionOk="0">
                  <a:moveTo>
                    <a:pt x="147" y="1"/>
                  </a:moveTo>
                  <a:cubicBezTo>
                    <a:pt x="119" y="1"/>
                    <a:pt x="89" y="7"/>
                    <a:pt x="59" y="13"/>
                  </a:cubicBezTo>
                  <a:cubicBezTo>
                    <a:pt x="56" y="12"/>
                    <a:pt x="53" y="12"/>
                    <a:pt x="51" y="12"/>
                  </a:cubicBezTo>
                  <a:cubicBezTo>
                    <a:pt x="0" y="12"/>
                    <a:pt x="3" y="109"/>
                    <a:pt x="59" y="120"/>
                  </a:cubicBezTo>
                  <a:cubicBezTo>
                    <a:pt x="89" y="126"/>
                    <a:pt x="119" y="132"/>
                    <a:pt x="147" y="132"/>
                  </a:cubicBezTo>
                  <a:cubicBezTo>
                    <a:pt x="176" y="132"/>
                    <a:pt x="202" y="126"/>
                    <a:pt x="226" y="108"/>
                  </a:cubicBezTo>
                  <a:cubicBezTo>
                    <a:pt x="238" y="84"/>
                    <a:pt x="238" y="48"/>
                    <a:pt x="226" y="25"/>
                  </a:cubicBezTo>
                  <a:cubicBezTo>
                    <a:pt x="202" y="7"/>
                    <a:pt x="176" y="1"/>
                    <a:pt x="14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5656;p52">
              <a:extLst>
                <a:ext uri="{FF2B5EF4-FFF2-40B4-BE49-F238E27FC236}">
                  <a16:creationId xmlns:a16="http://schemas.microsoft.com/office/drawing/2014/main" id="{D419AB17-4AA7-4FAD-B782-13994D6ADAEB}"/>
                </a:ext>
              </a:extLst>
            </p:cNvPr>
            <p:cNvSpPr/>
            <p:nvPr/>
          </p:nvSpPr>
          <p:spPr>
            <a:xfrm>
              <a:off x="4786600" y="2818600"/>
              <a:ext cx="6425" cy="2800"/>
            </a:xfrm>
            <a:custGeom>
              <a:avLst/>
              <a:gdLst/>
              <a:ahLst/>
              <a:cxnLst/>
              <a:rect l="l" t="t" r="r" b="b"/>
              <a:pathLst>
                <a:path w="257" h="112" extrusionOk="0">
                  <a:moveTo>
                    <a:pt x="41" y="1"/>
                  </a:moveTo>
                  <a:cubicBezTo>
                    <a:pt x="1" y="1"/>
                    <a:pt x="4" y="97"/>
                    <a:pt x="60" y="97"/>
                  </a:cubicBezTo>
                  <a:cubicBezTo>
                    <a:pt x="108" y="97"/>
                    <a:pt x="155" y="97"/>
                    <a:pt x="179" y="109"/>
                  </a:cubicBezTo>
                  <a:cubicBezTo>
                    <a:pt x="185" y="111"/>
                    <a:pt x="192" y="112"/>
                    <a:pt x="199" y="112"/>
                  </a:cubicBezTo>
                  <a:cubicBezTo>
                    <a:pt x="229" y="112"/>
                    <a:pt x="256" y="91"/>
                    <a:pt x="227" y="61"/>
                  </a:cubicBezTo>
                  <a:cubicBezTo>
                    <a:pt x="179" y="2"/>
                    <a:pt x="119" y="2"/>
                    <a:pt x="48" y="2"/>
                  </a:cubicBezTo>
                  <a:cubicBezTo>
                    <a:pt x="46" y="1"/>
                    <a:pt x="43" y="1"/>
                    <a:pt x="4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5657;p52">
              <a:extLst>
                <a:ext uri="{FF2B5EF4-FFF2-40B4-BE49-F238E27FC236}">
                  <a16:creationId xmlns:a16="http://schemas.microsoft.com/office/drawing/2014/main" id="{78F55C4B-46B1-497E-B8B8-117F7F0BCFA2}"/>
                </a:ext>
              </a:extLst>
            </p:cNvPr>
            <p:cNvSpPr/>
            <p:nvPr/>
          </p:nvSpPr>
          <p:spPr>
            <a:xfrm>
              <a:off x="4805925" y="2839975"/>
              <a:ext cx="5100" cy="3725"/>
            </a:xfrm>
            <a:custGeom>
              <a:avLst/>
              <a:gdLst/>
              <a:ahLst/>
              <a:cxnLst/>
              <a:rect l="l" t="t" r="r" b="b"/>
              <a:pathLst>
                <a:path w="204" h="149" extrusionOk="0">
                  <a:moveTo>
                    <a:pt x="99" y="0"/>
                  </a:moveTo>
                  <a:cubicBezTo>
                    <a:pt x="47" y="0"/>
                    <a:pt x="0" y="56"/>
                    <a:pt x="61" y="99"/>
                  </a:cubicBezTo>
                  <a:cubicBezTo>
                    <a:pt x="93" y="110"/>
                    <a:pt x="115" y="149"/>
                    <a:pt x="153" y="149"/>
                  </a:cubicBezTo>
                  <a:cubicBezTo>
                    <a:pt x="158" y="149"/>
                    <a:pt x="163" y="148"/>
                    <a:pt x="168" y="147"/>
                  </a:cubicBezTo>
                  <a:cubicBezTo>
                    <a:pt x="204" y="147"/>
                    <a:pt x="204" y="111"/>
                    <a:pt x="180" y="99"/>
                  </a:cubicBezTo>
                  <a:cubicBezTo>
                    <a:pt x="168" y="87"/>
                    <a:pt x="156" y="40"/>
                    <a:pt x="156" y="28"/>
                  </a:cubicBezTo>
                  <a:cubicBezTo>
                    <a:pt x="140" y="8"/>
                    <a:pt x="119" y="0"/>
                    <a:pt x="9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5658;p52">
              <a:extLst>
                <a:ext uri="{FF2B5EF4-FFF2-40B4-BE49-F238E27FC236}">
                  <a16:creationId xmlns:a16="http://schemas.microsoft.com/office/drawing/2014/main" id="{F49EDF8F-B536-460D-878D-504769EDB01A}"/>
                </a:ext>
              </a:extLst>
            </p:cNvPr>
            <p:cNvSpPr/>
            <p:nvPr/>
          </p:nvSpPr>
          <p:spPr>
            <a:xfrm>
              <a:off x="4816650" y="2894425"/>
              <a:ext cx="13125" cy="41650"/>
            </a:xfrm>
            <a:custGeom>
              <a:avLst/>
              <a:gdLst/>
              <a:ahLst/>
              <a:cxnLst/>
              <a:rect l="l" t="t" r="r" b="b"/>
              <a:pathLst>
                <a:path w="525" h="1666" extrusionOk="0">
                  <a:moveTo>
                    <a:pt x="31" y="0"/>
                  </a:moveTo>
                  <a:cubicBezTo>
                    <a:pt x="21" y="0"/>
                    <a:pt x="1" y="14"/>
                    <a:pt x="1" y="41"/>
                  </a:cubicBezTo>
                  <a:cubicBezTo>
                    <a:pt x="263" y="553"/>
                    <a:pt x="263" y="1088"/>
                    <a:pt x="370" y="1648"/>
                  </a:cubicBezTo>
                  <a:cubicBezTo>
                    <a:pt x="370" y="1660"/>
                    <a:pt x="385" y="1666"/>
                    <a:pt x="400" y="1666"/>
                  </a:cubicBezTo>
                  <a:cubicBezTo>
                    <a:pt x="415" y="1666"/>
                    <a:pt x="430" y="1660"/>
                    <a:pt x="430" y="1648"/>
                  </a:cubicBezTo>
                  <a:cubicBezTo>
                    <a:pt x="525" y="1088"/>
                    <a:pt x="311" y="481"/>
                    <a:pt x="37" y="5"/>
                  </a:cubicBezTo>
                  <a:cubicBezTo>
                    <a:pt x="37" y="2"/>
                    <a:pt x="34" y="0"/>
                    <a:pt x="3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5659;p52">
              <a:extLst>
                <a:ext uri="{FF2B5EF4-FFF2-40B4-BE49-F238E27FC236}">
                  <a16:creationId xmlns:a16="http://schemas.microsoft.com/office/drawing/2014/main" id="{36993832-F56D-4EE0-B8DC-21ECD85FCEDE}"/>
                </a:ext>
              </a:extLst>
            </p:cNvPr>
            <p:cNvSpPr/>
            <p:nvPr/>
          </p:nvSpPr>
          <p:spPr>
            <a:xfrm>
              <a:off x="4828275" y="2960675"/>
              <a:ext cx="2700" cy="4950"/>
            </a:xfrm>
            <a:custGeom>
              <a:avLst/>
              <a:gdLst/>
              <a:ahLst/>
              <a:cxnLst/>
              <a:rect l="l" t="t" r="r" b="b"/>
              <a:pathLst>
                <a:path w="108" h="198" extrusionOk="0">
                  <a:moveTo>
                    <a:pt x="54" y="1"/>
                  </a:moveTo>
                  <a:cubicBezTo>
                    <a:pt x="27" y="1"/>
                    <a:pt x="0" y="16"/>
                    <a:pt x="0" y="46"/>
                  </a:cubicBezTo>
                  <a:cubicBezTo>
                    <a:pt x="0" y="93"/>
                    <a:pt x="0" y="141"/>
                    <a:pt x="36" y="189"/>
                  </a:cubicBezTo>
                  <a:cubicBezTo>
                    <a:pt x="42" y="194"/>
                    <a:pt x="48" y="197"/>
                    <a:pt x="55" y="197"/>
                  </a:cubicBezTo>
                  <a:cubicBezTo>
                    <a:pt x="63" y="197"/>
                    <a:pt x="72" y="194"/>
                    <a:pt x="84" y="189"/>
                  </a:cubicBezTo>
                  <a:cubicBezTo>
                    <a:pt x="107" y="153"/>
                    <a:pt x="107" y="93"/>
                    <a:pt x="107" y="46"/>
                  </a:cubicBezTo>
                  <a:cubicBezTo>
                    <a:pt x="107" y="16"/>
                    <a:pt x="81" y="1"/>
                    <a:pt x="5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5660;p52">
              <a:extLst>
                <a:ext uri="{FF2B5EF4-FFF2-40B4-BE49-F238E27FC236}">
                  <a16:creationId xmlns:a16="http://schemas.microsoft.com/office/drawing/2014/main" id="{BA5EE213-2529-4035-B761-BB97A64400B5}"/>
                </a:ext>
              </a:extLst>
            </p:cNvPr>
            <p:cNvSpPr/>
            <p:nvPr/>
          </p:nvSpPr>
          <p:spPr>
            <a:xfrm>
              <a:off x="4831850" y="2990450"/>
              <a:ext cx="11225" cy="16925"/>
            </a:xfrm>
            <a:custGeom>
              <a:avLst/>
              <a:gdLst/>
              <a:ahLst/>
              <a:cxnLst/>
              <a:rect l="l" t="t" r="r" b="b"/>
              <a:pathLst>
                <a:path w="449" h="677" extrusionOk="0">
                  <a:moveTo>
                    <a:pt x="67" y="0"/>
                  </a:moveTo>
                  <a:cubicBezTo>
                    <a:pt x="35" y="0"/>
                    <a:pt x="0" y="37"/>
                    <a:pt x="24" y="69"/>
                  </a:cubicBezTo>
                  <a:cubicBezTo>
                    <a:pt x="72" y="164"/>
                    <a:pt x="107" y="271"/>
                    <a:pt x="179" y="379"/>
                  </a:cubicBezTo>
                  <a:cubicBezTo>
                    <a:pt x="238" y="462"/>
                    <a:pt x="310" y="557"/>
                    <a:pt x="369" y="664"/>
                  </a:cubicBezTo>
                  <a:cubicBezTo>
                    <a:pt x="373" y="672"/>
                    <a:pt x="384" y="676"/>
                    <a:pt x="396" y="676"/>
                  </a:cubicBezTo>
                  <a:cubicBezTo>
                    <a:pt x="420" y="676"/>
                    <a:pt x="449" y="660"/>
                    <a:pt x="441" y="629"/>
                  </a:cubicBezTo>
                  <a:cubicBezTo>
                    <a:pt x="393" y="522"/>
                    <a:pt x="369" y="426"/>
                    <a:pt x="310" y="331"/>
                  </a:cubicBezTo>
                  <a:cubicBezTo>
                    <a:pt x="250" y="224"/>
                    <a:pt x="167" y="129"/>
                    <a:pt x="107" y="33"/>
                  </a:cubicBezTo>
                  <a:cubicBezTo>
                    <a:pt x="99" y="10"/>
                    <a:pt x="84" y="0"/>
                    <a:pt x="6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5661;p52">
              <a:extLst>
                <a:ext uri="{FF2B5EF4-FFF2-40B4-BE49-F238E27FC236}">
                  <a16:creationId xmlns:a16="http://schemas.microsoft.com/office/drawing/2014/main" id="{3463485D-6722-4522-A4F7-32CDFB18089E}"/>
                </a:ext>
              </a:extLst>
            </p:cNvPr>
            <p:cNvSpPr/>
            <p:nvPr/>
          </p:nvSpPr>
          <p:spPr>
            <a:xfrm>
              <a:off x="4824800" y="3012400"/>
              <a:ext cx="6850" cy="16125"/>
            </a:xfrm>
            <a:custGeom>
              <a:avLst/>
              <a:gdLst/>
              <a:ahLst/>
              <a:cxnLst/>
              <a:rect l="l" t="t" r="r" b="b"/>
              <a:pathLst>
                <a:path w="274" h="645" extrusionOk="0">
                  <a:moveTo>
                    <a:pt x="34" y="0"/>
                  </a:moveTo>
                  <a:cubicBezTo>
                    <a:pt x="18" y="0"/>
                    <a:pt x="1" y="13"/>
                    <a:pt x="8" y="36"/>
                  </a:cubicBezTo>
                  <a:cubicBezTo>
                    <a:pt x="68" y="227"/>
                    <a:pt x="163" y="441"/>
                    <a:pt x="223" y="632"/>
                  </a:cubicBezTo>
                  <a:cubicBezTo>
                    <a:pt x="227" y="640"/>
                    <a:pt x="236" y="644"/>
                    <a:pt x="244" y="644"/>
                  </a:cubicBezTo>
                  <a:cubicBezTo>
                    <a:pt x="259" y="644"/>
                    <a:pt x="274" y="631"/>
                    <a:pt x="258" y="608"/>
                  </a:cubicBezTo>
                  <a:cubicBezTo>
                    <a:pt x="235" y="406"/>
                    <a:pt x="115" y="215"/>
                    <a:pt x="56" y="13"/>
                  </a:cubicBezTo>
                  <a:cubicBezTo>
                    <a:pt x="52" y="4"/>
                    <a:pt x="43" y="0"/>
                    <a:pt x="3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5662;p52">
              <a:extLst>
                <a:ext uri="{FF2B5EF4-FFF2-40B4-BE49-F238E27FC236}">
                  <a16:creationId xmlns:a16="http://schemas.microsoft.com/office/drawing/2014/main" id="{07F07331-7C9D-40A6-9761-2AA107453FE7}"/>
                </a:ext>
              </a:extLst>
            </p:cNvPr>
            <p:cNvSpPr/>
            <p:nvPr/>
          </p:nvSpPr>
          <p:spPr>
            <a:xfrm>
              <a:off x="4840025" y="3047925"/>
              <a:ext cx="15875" cy="48325"/>
            </a:xfrm>
            <a:custGeom>
              <a:avLst/>
              <a:gdLst/>
              <a:ahLst/>
              <a:cxnLst/>
              <a:rect l="l" t="t" r="r" b="b"/>
              <a:pathLst>
                <a:path w="635" h="1933" extrusionOk="0">
                  <a:moveTo>
                    <a:pt x="65" y="1"/>
                  </a:moveTo>
                  <a:cubicBezTo>
                    <a:pt x="30" y="1"/>
                    <a:pt x="0" y="19"/>
                    <a:pt x="7" y="56"/>
                  </a:cubicBezTo>
                  <a:cubicBezTo>
                    <a:pt x="42" y="651"/>
                    <a:pt x="66" y="1461"/>
                    <a:pt x="519" y="1913"/>
                  </a:cubicBezTo>
                  <a:cubicBezTo>
                    <a:pt x="532" y="1927"/>
                    <a:pt x="548" y="1933"/>
                    <a:pt x="563" y="1933"/>
                  </a:cubicBezTo>
                  <a:cubicBezTo>
                    <a:pt x="600" y="1933"/>
                    <a:pt x="634" y="1896"/>
                    <a:pt x="626" y="1854"/>
                  </a:cubicBezTo>
                  <a:cubicBezTo>
                    <a:pt x="542" y="1580"/>
                    <a:pt x="399" y="1318"/>
                    <a:pt x="328" y="1044"/>
                  </a:cubicBezTo>
                  <a:cubicBezTo>
                    <a:pt x="233" y="711"/>
                    <a:pt x="173" y="389"/>
                    <a:pt x="149" y="44"/>
                  </a:cubicBezTo>
                  <a:cubicBezTo>
                    <a:pt x="132" y="16"/>
                    <a:pt x="96" y="1"/>
                    <a:pt x="6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5663;p52">
              <a:extLst>
                <a:ext uri="{FF2B5EF4-FFF2-40B4-BE49-F238E27FC236}">
                  <a16:creationId xmlns:a16="http://schemas.microsoft.com/office/drawing/2014/main" id="{6D59E64B-57D0-4788-B7A9-BFEEDEF3AC8F}"/>
                </a:ext>
              </a:extLst>
            </p:cNvPr>
            <p:cNvSpPr/>
            <p:nvPr/>
          </p:nvSpPr>
          <p:spPr>
            <a:xfrm>
              <a:off x="4819125" y="3143875"/>
              <a:ext cx="13975" cy="29675"/>
            </a:xfrm>
            <a:custGeom>
              <a:avLst/>
              <a:gdLst/>
              <a:ahLst/>
              <a:cxnLst/>
              <a:rect l="l" t="t" r="r" b="b"/>
              <a:pathLst>
                <a:path w="559" h="1187" extrusionOk="0">
                  <a:moveTo>
                    <a:pt x="521" y="1"/>
                  </a:moveTo>
                  <a:cubicBezTo>
                    <a:pt x="506" y="1"/>
                    <a:pt x="490" y="8"/>
                    <a:pt x="485" y="28"/>
                  </a:cubicBezTo>
                  <a:cubicBezTo>
                    <a:pt x="450" y="242"/>
                    <a:pt x="390" y="445"/>
                    <a:pt x="295" y="635"/>
                  </a:cubicBezTo>
                  <a:cubicBezTo>
                    <a:pt x="212" y="814"/>
                    <a:pt x="104" y="981"/>
                    <a:pt x="9" y="1147"/>
                  </a:cubicBezTo>
                  <a:cubicBezTo>
                    <a:pt x="1" y="1164"/>
                    <a:pt x="10" y="1186"/>
                    <a:pt x="28" y="1186"/>
                  </a:cubicBezTo>
                  <a:cubicBezTo>
                    <a:pt x="36" y="1186"/>
                    <a:pt x="46" y="1182"/>
                    <a:pt x="57" y="1171"/>
                  </a:cubicBezTo>
                  <a:cubicBezTo>
                    <a:pt x="319" y="897"/>
                    <a:pt x="485" y="421"/>
                    <a:pt x="545" y="28"/>
                  </a:cubicBezTo>
                  <a:cubicBezTo>
                    <a:pt x="559" y="14"/>
                    <a:pt x="541" y="1"/>
                    <a:pt x="5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5664;p52">
              <a:extLst>
                <a:ext uri="{FF2B5EF4-FFF2-40B4-BE49-F238E27FC236}">
                  <a16:creationId xmlns:a16="http://schemas.microsoft.com/office/drawing/2014/main" id="{29025785-EE08-4393-91A6-6409388B3729}"/>
                </a:ext>
              </a:extLst>
            </p:cNvPr>
            <p:cNvSpPr/>
            <p:nvPr/>
          </p:nvSpPr>
          <p:spPr>
            <a:xfrm>
              <a:off x="4765550" y="3203900"/>
              <a:ext cx="33375" cy="29725"/>
            </a:xfrm>
            <a:custGeom>
              <a:avLst/>
              <a:gdLst/>
              <a:ahLst/>
              <a:cxnLst/>
              <a:rect l="l" t="t" r="r" b="b"/>
              <a:pathLst>
                <a:path w="1335" h="1189" extrusionOk="0">
                  <a:moveTo>
                    <a:pt x="1266" y="1"/>
                  </a:moveTo>
                  <a:cubicBezTo>
                    <a:pt x="1256" y="1"/>
                    <a:pt x="1245" y="3"/>
                    <a:pt x="1235" y="8"/>
                  </a:cubicBezTo>
                  <a:cubicBezTo>
                    <a:pt x="890" y="425"/>
                    <a:pt x="414" y="699"/>
                    <a:pt x="45" y="1080"/>
                  </a:cubicBezTo>
                  <a:cubicBezTo>
                    <a:pt x="1" y="1124"/>
                    <a:pt x="38" y="1188"/>
                    <a:pt x="91" y="1188"/>
                  </a:cubicBezTo>
                  <a:cubicBezTo>
                    <a:pt x="95" y="1188"/>
                    <a:pt x="100" y="1188"/>
                    <a:pt x="104" y="1187"/>
                  </a:cubicBezTo>
                  <a:cubicBezTo>
                    <a:pt x="628" y="997"/>
                    <a:pt x="1009" y="532"/>
                    <a:pt x="1307" y="80"/>
                  </a:cubicBezTo>
                  <a:cubicBezTo>
                    <a:pt x="1335" y="33"/>
                    <a:pt x="1304" y="1"/>
                    <a:pt x="126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5665;p52">
              <a:extLst>
                <a:ext uri="{FF2B5EF4-FFF2-40B4-BE49-F238E27FC236}">
                  <a16:creationId xmlns:a16="http://schemas.microsoft.com/office/drawing/2014/main" id="{2A91A3B1-B49B-45BF-ACE3-3F7B6C9357A2}"/>
                </a:ext>
              </a:extLst>
            </p:cNvPr>
            <p:cNvSpPr/>
            <p:nvPr/>
          </p:nvSpPr>
          <p:spPr>
            <a:xfrm>
              <a:off x="4694925" y="3317450"/>
              <a:ext cx="24725" cy="14450"/>
            </a:xfrm>
            <a:custGeom>
              <a:avLst/>
              <a:gdLst/>
              <a:ahLst/>
              <a:cxnLst/>
              <a:rect l="l" t="t" r="r" b="b"/>
              <a:pathLst>
                <a:path w="989" h="578" extrusionOk="0">
                  <a:moveTo>
                    <a:pt x="977" y="0"/>
                  </a:moveTo>
                  <a:cubicBezTo>
                    <a:pt x="977" y="0"/>
                    <a:pt x="977" y="1"/>
                    <a:pt x="977" y="3"/>
                  </a:cubicBezTo>
                  <a:cubicBezTo>
                    <a:pt x="750" y="288"/>
                    <a:pt x="334" y="407"/>
                    <a:pt x="12" y="538"/>
                  </a:cubicBezTo>
                  <a:cubicBezTo>
                    <a:pt x="2" y="558"/>
                    <a:pt x="1" y="577"/>
                    <a:pt x="13" y="577"/>
                  </a:cubicBezTo>
                  <a:cubicBezTo>
                    <a:pt x="16" y="577"/>
                    <a:pt x="20" y="576"/>
                    <a:pt x="24" y="574"/>
                  </a:cubicBezTo>
                  <a:cubicBezTo>
                    <a:pt x="191" y="526"/>
                    <a:pt x="357" y="455"/>
                    <a:pt x="500" y="384"/>
                  </a:cubicBezTo>
                  <a:cubicBezTo>
                    <a:pt x="679" y="276"/>
                    <a:pt x="834" y="157"/>
                    <a:pt x="989" y="38"/>
                  </a:cubicBezTo>
                  <a:cubicBezTo>
                    <a:pt x="989" y="28"/>
                    <a:pt x="980" y="0"/>
                    <a:pt x="97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5666;p52">
              <a:extLst>
                <a:ext uri="{FF2B5EF4-FFF2-40B4-BE49-F238E27FC236}">
                  <a16:creationId xmlns:a16="http://schemas.microsoft.com/office/drawing/2014/main" id="{3E86F673-A5F4-4456-9376-90D5C7436C70}"/>
                </a:ext>
              </a:extLst>
            </p:cNvPr>
            <p:cNvSpPr/>
            <p:nvPr/>
          </p:nvSpPr>
          <p:spPr>
            <a:xfrm>
              <a:off x="4655375" y="3341025"/>
              <a:ext cx="11875" cy="7250"/>
            </a:xfrm>
            <a:custGeom>
              <a:avLst/>
              <a:gdLst/>
              <a:ahLst/>
              <a:cxnLst/>
              <a:rect l="l" t="t" r="r" b="b"/>
              <a:pathLst>
                <a:path w="475" h="290" extrusionOk="0">
                  <a:moveTo>
                    <a:pt x="415" y="0"/>
                  </a:moveTo>
                  <a:cubicBezTo>
                    <a:pt x="249" y="12"/>
                    <a:pt x="106" y="119"/>
                    <a:pt x="11" y="238"/>
                  </a:cubicBezTo>
                  <a:cubicBezTo>
                    <a:pt x="1" y="268"/>
                    <a:pt x="15" y="289"/>
                    <a:pt x="41" y="289"/>
                  </a:cubicBezTo>
                  <a:cubicBezTo>
                    <a:pt x="46" y="289"/>
                    <a:pt x="52" y="288"/>
                    <a:pt x="58" y="286"/>
                  </a:cubicBezTo>
                  <a:cubicBezTo>
                    <a:pt x="177" y="191"/>
                    <a:pt x="249" y="95"/>
                    <a:pt x="415" y="95"/>
                  </a:cubicBezTo>
                  <a:cubicBezTo>
                    <a:pt x="475" y="72"/>
                    <a:pt x="463" y="0"/>
                    <a:pt x="41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5667;p52">
              <a:extLst>
                <a:ext uri="{FF2B5EF4-FFF2-40B4-BE49-F238E27FC236}">
                  <a16:creationId xmlns:a16="http://schemas.microsoft.com/office/drawing/2014/main" id="{6BA9BB8D-2ED6-440A-969D-1372AF026C3F}"/>
                </a:ext>
              </a:extLst>
            </p:cNvPr>
            <p:cNvSpPr/>
            <p:nvPr/>
          </p:nvSpPr>
          <p:spPr>
            <a:xfrm>
              <a:off x="4609500" y="3353975"/>
              <a:ext cx="33625" cy="18325"/>
            </a:xfrm>
            <a:custGeom>
              <a:avLst/>
              <a:gdLst/>
              <a:ahLst/>
              <a:cxnLst/>
              <a:rect l="l" t="t" r="r" b="b"/>
              <a:pathLst>
                <a:path w="1345" h="733" extrusionOk="0">
                  <a:moveTo>
                    <a:pt x="1342" y="1"/>
                  </a:moveTo>
                  <a:cubicBezTo>
                    <a:pt x="1340" y="1"/>
                    <a:pt x="1338" y="2"/>
                    <a:pt x="1334" y="6"/>
                  </a:cubicBezTo>
                  <a:cubicBezTo>
                    <a:pt x="1342" y="6"/>
                    <a:pt x="1344" y="1"/>
                    <a:pt x="1342" y="1"/>
                  </a:cubicBezTo>
                  <a:close/>
                  <a:moveTo>
                    <a:pt x="1334" y="6"/>
                  </a:moveTo>
                  <a:lnTo>
                    <a:pt x="1334" y="6"/>
                  </a:lnTo>
                  <a:cubicBezTo>
                    <a:pt x="881" y="197"/>
                    <a:pt x="500" y="506"/>
                    <a:pt x="36" y="685"/>
                  </a:cubicBezTo>
                  <a:cubicBezTo>
                    <a:pt x="0" y="709"/>
                    <a:pt x="24" y="732"/>
                    <a:pt x="48" y="732"/>
                  </a:cubicBezTo>
                  <a:cubicBezTo>
                    <a:pt x="524" y="566"/>
                    <a:pt x="929" y="268"/>
                    <a:pt x="1334" y="6"/>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5668;p52">
              <a:extLst>
                <a:ext uri="{FF2B5EF4-FFF2-40B4-BE49-F238E27FC236}">
                  <a16:creationId xmlns:a16="http://schemas.microsoft.com/office/drawing/2014/main" id="{5628E376-7469-409C-8D46-5598B06F9B3B}"/>
                </a:ext>
              </a:extLst>
            </p:cNvPr>
            <p:cNvSpPr/>
            <p:nvPr/>
          </p:nvSpPr>
          <p:spPr>
            <a:xfrm>
              <a:off x="4599175" y="3345425"/>
              <a:ext cx="18950" cy="14750"/>
            </a:xfrm>
            <a:custGeom>
              <a:avLst/>
              <a:gdLst/>
              <a:ahLst/>
              <a:cxnLst/>
              <a:rect l="l" t="t" r="r" b="b"/>
              <a:pathLst>
                <a:path w="758" h="590" extrusionOk="0">
                  <a:moveTo>
                    <a:pt x="722" y="1"/>
                  </a:moveTo>
                  <a:cubicBezTo>
                    <a:pt x="718" y="1"/>
                    <a:pt x="715" y="1"/>
                    <a:pt x="711" y="3"/>
                  </a:cubicBezTo>
                  <a:cubicBezTo>
                    <a:pt x="473" y="181"/>
                    <a:pt x="223" y="336"/>
                    <a:pt x="20" y="550"/>
                  </a:cubicBezTo>
                  <a:cubicBezTo>
                    <a:pt x="1" y="570"/>
                    <a:pt x="21" y="589"/>
                    <a:pt x="36" y="589"/>
                  </a:cubicBezTo>
                  <a:cubicBezTo>
                    <a:pt x="39" y="589"/>
                    <a:pt x="42" y="588"/>
                    <a:pt x="44" y="586"/>
                  </a:cubicBezTo>
                  <a:cubicBezTo>
                    <a:pt x="258" y="372"/>
                    <a:pt x="508" y="229"/>
                    <a:pt x="747" y="50"/>
                  </a:cubicBezTo>
                  <a:cubicBezTo>
                    <a:pt x="757" y="40"/>
                    <a:pt x="749" y="1"/>
                    <a:pt x="72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5669;p52">
              <a:extLst>
                <a:ext uri="{FF2B5EF4-FFF2-40B4-BE49-F238E27FC236}">
                  <a16:creationId xmlns:a16="http://schemas.microsoft.com/office/drawing/2014/main" id="{5A5116BC-80C3-40EC-A086-F3865758905F}"/>
                </a:ext>
              </a:extLst>
            </p:cNvPr>
            <p:cNvSpPr/>
            <p:nvPr/>
          </p:nvSpPr>
          <p:spPr>
            <a:xfrm>
              <a:off x="4547875" y="3375950"/>
              <a:ext cx="14650" cy="8250"/>
            </a:xfrm>
            <a:custGeom>
              <a:avLst/>
              <a:gdLst/>
              <a:ahLst/>
              <a:cxnLst/>
              <a:rect l="l" t="t" r="r" b="b"/>
              <a:pathLst>
                <a:path w="586" h="330" extrusionOk="0">
                  <a:moveTo>
                    <a:pt x="526" y="0"/>
                  </a:moveTo>
                  <a:cubicBezTo>
                    <a:pt x="513" y="0"/>
                    <a:pt x="499" y="6"/>
                    <a:pt x="489" y="20"/>
                  </a:cubicBezTo>
                  <a:cubicBezTo>
                    <a:pt x="382" y="163"/>
                    <a:pt x="191" y="211"/>
                    <a:pt x="24" y="282"/>
                  </a:cubicBezTo>
                  <a:cubicBezTo>
                    <a:pt x="1" y="306"/>
                    <a:pt x="24" y="330"/>
                    <a:pt x="36" y="330"/>
                  </a:cubicBezTo>
                  <a:cubicBezTo>
                    <a:pt x="239" y="282"/>
                    <a:pt x="429" y="222"/>
                    <a:pt x="560" y="68"/>
                  </a:cubicBezTo>
                  <a:cubicBezTo>
                    <a:pt x="585" y="34"/>
                    <a:pt x="557" y="0"/>
                    <a:pt x="52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5670;p52">
              <a:extLst>
                <a:ext uri="{FF2B5EF4-FFF2-40B4-BE49-F238E27FC236}">
                  <a16:creationId xmlns:a16="http://schemas.microsoft.com/office/drawing/2014/main" id="{4453C4CA-0775-40E3-9231-32F8AE7F9781}"/>
                </a:ext>
              </a:extLst>
            </p:cNvPr>
            <p:cNvSpPr/>
            <p:nvPr/>
          </p:nvSpPr>
          <p:spPr>
            <a:xfrm>
              <a:off x="4506800" y="3400550"/>
              <a:ext cx="925" cy="925"/>
            </a:xfrm>
            <a:custGeom>
              <a:avLst/>
              <a:gdLst/>
              <a:ahLst/>
              <a:cxnLst/>
              <a:rect l="l" t="t" r="r" b="b"/>
              <a:pathLst>
                <a:path w="37" h="37" extrusionOk="0">
                  <a:moveTo>
                    <a:pt x="24" y="0"/>
                  </a:moveTo>
                  <a:cubicBezTo>
                    <a:pt x="1" y="12"/>
                    <a:pt x="1" y="36"/>
                    <a:pt x="24" y="36"/>
                  </a:cubicBezTo>
                  <a:cubicBezTo>
                    <a:pt x="36" y="36"/>
                    <a:pt x="36" y="0"/>
                    <a:pt x="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5671;p52">
              <a:extLst>
                <a:ext uri="{FF2B5EF4-FFF2-40B4-BE49-F238E27FC236}">
                  <a16:creationId xmlns:a16="http://schemas.microsoft.com/office/drawing/2014/main" id="{0C6085FB-E909-4FE1-89A3-E353B77F4FE0}"/>
                </a:ext>
              </a:extLst>
            </p:cNvPr>
            <p:cNvSpPr/>
            <p:nvPr/>
          </p:nvSpPr>
          <p:spPr>
            <a:xfrm>
              <a:off x="4437525" y="3408575"/>
              <a:ext cx="18400" cy="4200"/>
            </a:xfrm>
            <a:custGeom>
              <a:avLst/>
              <a:gdLst/>
              <a:ahLst/>
              <a:cxnLst/>
              <a:rect l="l" t="t" r="r" b="b"/>
              <a:pathLst>
                <a:path w="736" h="168" extrusionOk="0">
                  <a:moveTo>
                    <a:pt x="366" y="1"/>
                  </a:moveTo>
                  <a:cubicBezTo>
                    <a:pt x="247" y="1"/>
                    <a:pt x="128" y="49"/>
                    <a:pt x="21" y="108"/>
                  </a:cubicBezTo>
                  <a:cubicBezTo>
                    <a:pt x="1" y="129"/>
                    <a:pt x="7" y="158"/>
                    <a:pt x="24" y="158"/>
                  </a:cubicBezTo>
                  <a:cubicBezTo>
                    <a:pt x="27" y="158"/>
                    <a:pt x="30" y="157"/>
                    <a:pt x="33" y="156"/>
                  </a:cubicBezTo>
                  <a:cubicBezTo>
                    <a:pt x="80" y="142"/>
                    <a:pt x="127" y="137"/>
                    <a:pt x="173" y="137"/>
                  </a:cubicBezTo>
                  <a:cubicBezTo>
                    <a:pt x="246" y="137"/>
                    <a:pt x="318" y="148"/>
                    <a:pt x="390" y="156"/>
                  </a:cubicBezTo>
                  <a:cubicBezTo>
                    <a:pt x="438" y="162"/>
                    <a:pt x="483" y="162"/>
                    <a:pt x="527" y="162"/>
                  </a:cubicBezTo>
                  <a:cubicBezTo>
                    <a:pt x="572" y="162"/>
                    <a:pt x="617" y="162"/>
                    <a:pt x="664" y="168"/>
                  </a:cubicBezTo>
                  <a:cubicBezTo>
                    <a:pt x="724" y="156"/>
                    <a:pt x="736" y="108"/>
                    <a:pt x="712" y="108"/>
                  </a:cubicBezTo>
                  <a:cubicBezTo>
                    <a:pt x="593" y="49"/>
                    <a:pt x="497" y="1"/>
                    <a:pt x="36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5672;p52">
              <a:extLst>
                <a:ext uri="{FF2B5EF4-FFF2-40B4-BE49-F238E27FC236}">
                  <a16:creationId xmlns:a16="http://schemas.microsoft.com/office/drawing/2014/main" id="{9896634A-B4AE-4024-93A5-C00F37C5EEF6}"/>
                </a:ext>
              </a:extLst>
            </p:cNvPr>
            <p:cNvSpPr/>
            <p:nvPr/>
          </p:nvSpPr>
          <p:spPr>
            <a:xfrm>
              <a:off x="4418400" y="3415425"/>
              <a:ext cx="4775" cy="525"/>
            </a:xfrm>
            <a:custGeom>
              <a:avLst/>
              <a:gdLst/>
              <a:ahLst/>
              <a:cxnLst/>
              <a:rect l="l" t="t" r="r" b="b"/>
              <a:pathLst>
                <a:path w="191" h="21" extrusionOk="0">
                  <a:moveTo>
                    <a:pt x="12" y="1"/>
                  </a:moveTo>
                  <a:cubicBezTo>
                    <a:pt x="0" y="1"/>
                    <a:pt x="0" y="13"/>
                    <a:pt x="12" y="13"/>
                  </a:cubicBezTo>
                  <a:lnTo>
                    <a:pt x="179" y="13"/>
                  </a:lnTo>
                  <a:cubicBezTo>
                    <a:pt x="182" y="19"/>
                    <a:pt x="184" y="21"/>
                    <a:pt x="186" y="21"/>
                  </a:cubicBezTo>
                  <a:cubicBezTo>
                    <a:pt x="190" y="21"/>
                    <a:pt x="188" y="1"/>
                    <a:pt x="1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5673;p52">
              <a:extLst>
                <a:ext uri="{FF2B5EF4-FFF2-40B4-BE49-F238E27FC236}">
                  <a16:creationId xmlns:a16="http://schemas.microsoft.com/office/drawing/2014/main" id="{069A82C1-AB93-4CB1-84A0-83C037AB3B9E}"/>
                </a:ext>
              </a:extLst>
            </p:cNvPr>
            <p:cNvSpPr/>
            <p:nvPr/>
          </p:nvSpPr>
          <p:spPr>
            <a:xfrm>
              <a:off x="4394875" y="3387250"/>
              <a:ext cx="44850" cy="10275"/>
            </a:xfrm>
            <a:custGeom>
              <a:avLst/>
              <a:gdLst/>
              <a:ahLst/>
              <a:cxnLst/>
              <a:rect l="l" t="t" r="r" b="b"/>
              <a:pathLst>
                <a:path w="1794" h="411" extrusionOk="0">
                  <a:moveTo>
                    <a:pt x="1695" y="1"/>
                  </a:moveTo>
                  <a:cubicBezTo>
                    <a:pt x="1686" y="1"/>
                    <a:pt x="1677" y="3"/>
                    <a:pt x="1668" y="9"/>
                  </a:cubicBezTo>
                  <a:cubicBezTo>
                    <a:pt x="1433" y="193"/>
                    <a:pt x="1130" y="255"/>
                    <a:pt x="823" y="255"/>
                  </a:cubicBezTo>
                  <a:cubicBezTo>
                    <a:pt x="554" y="255"/>
                    <a:pt x="282" y="207"/>
                    <a:pt x="48" y="151"/>
                  </a:cubicBezTo>
                  <a:cubicBezTo>
                    <a:pt x="13" y="151"/>
                    <a:pt x="1" y="175"/>
                    <a:pt x="37" y="187"/>
                  </a:cubicBezTo>
                  <a:cubicBezTo>
                    <a:pt x="285" y="320"/>
                    <a:pt x="613" y="410"/>
                    <a:pt x="934" y="410"/>
                  </a:cubicBezTo>
                  <a:cubicBezTo>
                    <a:pt x="1244" y="410"/>
                    <a:pt x="1546" y="326"/>
                    <a:pt x="1763" y="116"/>
                  </a:cubicBezTo>
                  <a:cubicBezTo>
                    <a:pt x="1793" y="75"/>
                    <a:pt x="1746" y="1"/>
                    <a:pt x="169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5674;p52">
              <a:extLst>
                <a:ext uri="{FF2B5EF4-FFF2-40B4-BE49-F238E27FC236}">
                  <a16:creationId xmlns:a16="http://schemas.microsoft.com/office/drawing/2014/main" id="{B621CF35-A741-4694-897C-D29507CB1C47}"/>
                </a:ext>
              </a:extLst>
            </p:cNvPr>
            <p:cNvSpPr/>
            <p:nvPr/>
          </p:nvSpPr>
          <p:spPr>
            <a:xfrm>
              <a:off x="4375525" y="3388050"/>
              <a:ext cx="3000" cy="925"/>
            </a:xfrm>
            <a:custGeom>
              <a:avLst/>
              <a:gdLst/>
              <a:ahLst/>
              <a:cxnLst/>
              <a:rect l="l" t="t" r="r" b="b"/>
              <a:pathLst>
                <a:path w="120" h="37" extrusionOk="0">
                  <a:moveTo>
                    <a:pt x="1" y="0"/>
                  </a:moveTo>
                  <a:cubicBezTo>
                    <a:pt x="13" y="36"/>
                    <a:pt x="60" y="36"/>
                    <a:pt x="120" y="36"/>
                  </a:cubicBezTo>
                  <a:cubicBezTo>
                    <a:pt x="84" y="36"/>
                    <a:pt x="37" y="36"/>
                    <a:pt x="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5675;p52">
              <a:extLst>
                <a:ext uri="{FF2B5EF4-FFF2-40B4-BE49-F238E27FC236}">
                  <a16:creationId xmlns:a16="http://schemas.microsoft.com/office/drawing/2014/main" id="{56F7FECF-A2F7-4E9E-B691-638445C88F2D}"/>
                </a:ext>
              </a:extLst>
            </p:cNvPr>
            <p:cNvSpPr/>
            <p:nvPr/>
          </p:nvSpPr>
          <p:spPr>
            <a:xfrm>
              <a:off x="4351900" y="3381325"/>
              <a:ext cx="3050" cy="2825"/>
            </a:xfrm>
            <a:custGeom>
              <a:avLst/>
              <a:gdLst/>
              <a:ahLst/>
              <a:cxnLst/>
              <a:rect l="l" t="t" r="r" b="b"/>
              <a:pathLst>
                <a:path w="122" h="113" extrusionOk="0">
                  <a:moveTo>
                    <a:pt x="38" y="1"/>
                  </a:moveTo>
                  <a:cubicBezTo>
                    <a:pt x="18" y="1"/>
                    <a:pt x="0" y="34"/>
                    <a:pt x="29" y="43"/>
                  </a:cubicBezTo>
                  <a:lnTo>
                    <a:pt x="89" y="103"/>
                  </a:lnTo>
                  <a:cubicBezTo>
                    <a:pt x="92" y="109"/>
                    <a:pt x="96" y="112"/>
                    <a:pt x="100" y="112"/>
                  </a:cubicBezTo>
                  <a:cubicBezTo>
                    <a:pt x="111" y="112"/>
                    <a:pt x="121" y="93"/>
                    <a:pt x="112" y="67"/>
                  </a:cubicBezTo>
                  <a:lnTo>
                    <a:pt x="53" y="7"/>
                  </a:lnTo>
                  <a:cubicBezTo>
                    <a:pt x="48" y="3"/>
                    <a:pt x="43" y="1"/>
                    <a:pt x="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5676;p52">
              <a:extLst>
                <a:ext uri="{FF2B5EF4-FFF2-40B4-BE49-F238E27FC236}">
                  <a16:creationId xmlns:a16="http://schemas.microsoft.com/office/drawing/2014/main" id="{26C2CF98-D7D0-4510-B0F1-7E5A05F1B19C}"/>
                </a:ext>
              </a:extLst>
            </p:cNvPr>
            <p:cNvSpPr/>
            <p:nvPr/>
          </p:nvSpPr>
          <p:spPr>
            <a:xfrm>
              <a:off x="4268375" y="3383575"/>
              <a:ext cx="28300" cy="14925"/>
            </a:xfrm>
            <a:custGeom>
              <a:avLst/>
              <a:gdLst/>
              <a:ahLst/>
              <a:cxnLst/>
              <a:rect l="l" t="t" r="r" b="b"/>
              <a:pathLst>
                <a:path w="1132" h="597" extrusionOk="0">
                  <a:moveTo>
                    <a:pt x="1" y="1"/>
                  </a:moveTo>
                  <a:cubicBezTo>
                    <a:pt x="310" y="310"/>
                    <a:pt x="703" y="489"/>
                    <a:pt x="1132" y="596"/>
                  </a:cubicBezTo>
                  <a:cubicBezTo>
                    <a:pt x="703" y="489"/>
                    <a:pt x="322" y="310"/>
                    <a:pt x="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5677;p52">
              <a:extLst>
                <a:ext uri="{FF2B5EF4-FFF2-40B4-BE49-F238E27FC236}">
                  <a16:creationId xmlns:a16="http://schemas.microsoft.com/office/drawing/2014/main" id="{D7058150-4A39-4ECE-B1CF-4981EE4EBED8}"/>
                </a:ext>
              </a:extLst>
            </p:cNvPr>
            <p:cNvSpPr/>
            <p:nvPr/>
          </p:nvSpPr>
          <p:spPr>
            <a:xfrm>
              <a:off x="4165450" y="3317150"/>
              <a:ext cx="64475" cy="48200"/>
            </a:xfrm>
            <a:custGeom>
              <a:avLst/>
              <a:gdLst/>
              <a:ahLst/>
              <a:cxnLst/>
              <a:rect l="l" t="t" r="r" b="b"/>
              <a:pathLst>
                <a:path w="2579" h="1928" extrusionOk="0">
                  <a:moveTo>
                    <a:pt x="46" y="1"/>
                  </a:moveTo>
                  <a:cubicBezTo>
                    <a:pt x="17" y="1"/>
                    <a:pt x="1" y="40"/>
                    <a:pt x="22" y="50"/>
                  </a:cubicBezTo>
                  <a:cubicBezTo>
                    <a:pt x="748" y="788"/>
                    <a:pt x="1689" y="1372"/>
                    <a:pt x="2558" y="1920"/>
                  </a:cubicBezTo>
                  <a:cubicBezTo>
                    <a:pt x="2561" y="1925"/>
                    <a:pt x="2564" y="1928"/>
                    <a:pt x="2566" y="1928"/>
                  </a:cubicBezTo>
                  <a:cubicBezTo>
                    <a:pt x="2574" y="1928"/>
                    <a:pt x="2579" y="1905"/>
                    <a:pt x="2570" y="1896"/>
                  </a:cubicBezTo>
                  <a:cubicBezTo>
                    <a:pt x="1736" y="1265"/>
                    <a:pt x="903" y="610"/>
                    <a:pt x="58" y="3"/>
                  </a:cubicBezTo>
                  <a:cubicBezTo>
                    <a:pt x="54" y="1"/>
                    <a:pt x="50" y="1"/>
                    <a:pt x="4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5678;p52">
              <a:extLst>
                <a:ext uri="{FF2B5EF4-FFF2-40B4-BE49-F238E27FC236}">
                  <a16:creationId xmlns:a16="http://schemas.microsoft.com/office/drawing/2014/main" id="{5A9F6D6F-B0B3-4E38-9DBA-C98D00A2FA8D}"/>
                </a:ext>
              </a:extLst>
            </p:cNvPr>
            <p:cNvSpPr/>
            <p:nvPr/>
          </p:nvSpPr>
          <p:spPr>
            <a:xfrm>
              <a:off x="4213600" y="3325550"/>
              <a:ext cx="17500" cy="10100"/>
            </a:xfrm>
            <a:custGeom>
              <a:avLst/>
              <a:gdLst/>
              <a:ahLst/>
              <a:cxnLst/>
              <a:rect l="l" t="t" r="r" b="b"/>
              <a:pathLst>
                <a:path w="700" h="404" extrusionOk="0">
                  <a:moveTo>
                    <a:pt x="37" y="0"/>
                  </a:moveTo>
                  <a:cubicBezTo>
                    <a:pt x="1" y="0"/>
                    <a:pt x="1" y="36"/>
                    <a:pt x="37" y="36"/>
                  </a:cubicBezTo>
                  <a:cubicBezTo>
                    <a:pt x="287" y="107"/>
                    <a:pt x="477" y="214"/>
                    <a:pt x="668" y="393"/>
                  </a:cubicBezTo>
                  <a:cubicBezTo>
                    <a:pt x="675" y="400"/>
                    <a:pt x="681" y="403"/>
                    <a:pt x="686" y="403"/>
                  </a:cubicBezTo>
                  <a:cubicBezTo>
                    <a:pt x="697" y="403"/>
                    <a:pt x="700" y="389"/>
                    <a:pt x="691" y="381"/>
                  </a:cubicBezTo>
                  <a:cubicBezTo>
                    <a:pt x="513" y="202"/>
                    <a:pt x="287" y="24"/>
                    <a:pt x="3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5679;p52">
              <a:extLst>
                <a:ext uri="{FF2B5EF4-FFF2-40B4-BE49-F238E27FC236}">
                  <a16:creationId xmlns:a16="http://schemas.microsoft.com/office/drawing/2014/main" id="{CF372204-4364-43D6-BBED-065FDBE36330}"/>
                </a:ext>
              </a:extLst>
            </p:cNvPr>
            <p:cNvSpPr/>
            <p:nvPr/>
          </p:nvSpPr>
          <p:spPr>
            <a:xfrm>
              <a:off x="4100650" y="3251350"/>
              <a:ext cx="15950" cy="10225"/>
            </a:xfrm>
            <a:custGeom>
              <a:avLst/>
              <a:gdLst/>
              <a:ahLst/>
              <a:cxnLst/>
              <a:rect l="l" t="t" r="r" b="b"/>
              <a:pathLst>
                <a:path w="638" h="409" extrusionOk="0">
                  <a:moveTo>
                    <a:pt x="41" y="0"/>
                  </a:moveTo>
                  <a:cubicBezTo>
                    <a:pt x="20" y="0"/>
                    <a:pt x="1" y="22"/>
                    <a:pt x="30" y="51"/>
                  </a:cubicBezTo>
                  <a:cubicBezTo>
                    <a:pt x="173" y="218"/>
                    <a:pt x="435" y="313"/>
                    <a:pt x="637" y="408"/>
                  </a:cubicBezTo>
                  <a:cubicBezTo>
                    <a:pt x="530" y="349"/>
                    <a:pt x="447" y="289"/>
                    <a:pt x="352" y="206"/>
                  </a:cubicBezTo>
                  <a:cubicBezTo>
                    <a:pt x="316" y="170"/>
                    <a:pt x="268" y="134"/>
                    <a:pt x="221" y="87"/>
                  </a:cubicBezTo>
                  <a:cubicBezTo>
                    <a:pt x="173" y="51"/>
                    <a:pt x="114" y="27"/>
                    <a:pt x="54" y="3"/>
                  </a:cubicBezTo>
                  <a:cubicBezTo>
                    <a:pt x="50" y="1"/>
                    <a:pt x="45" y="0"/>
                    <a:pt x="4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5680;p52">
              <a:extLst>
                <a:ext uri="{FF2B5EF4-FFF2-40B4-BE49-F238E27FC236}">
                  <a16:creationId xmlns:a16="http://schemas.microsoft.com/office/drawing/2014/main" id="{EFE1173C-753A-4C15-A3B4-42D190D41B8E}"/>
                </a:ext>
              </a:extLst>
            </p:cNvPr>
            <p:cNvSpPr/>
            <p:nvPr/>
          </p:nvSpPr>
          <p:spPr>
            <a:xfrm>
              <a:off x="4107450" y="3238250"/>
              <a:ext cx="13525" cy="8575"/>
            </a:xfrm>
            <a:custGeom>
              <a:avLst/>
              <a:gdLst/>
              <a:ahLst/>
              <a:cxnLst/>
              <a:rect l="l" t="t" r="r" b="b"/>
              <a:pathLst>
                <a:path w="541" h="343" extrusionOk="0">
                  <a:moveTo>
                    <a:pt x="38" y="0"/>
                  </a:moveTo>
                  <a:cubicBezTo>
                    <a:pt x="13" y="0"/>
                    <a:pt x="1" y="20"/>
                    <a:pt x="20" y="39"/>
                  </a:cubicBezTo>
                  <a:cubicBezTo>
                    <a:pt x="163" y="182"/>
                    <a:pt x="354" y="242"/>
                    <a:pt x="532" y="337"/>
                  </a:cubicBezTo>
                  <a:cubicBezTo>
                    <a:pt x="365" y="218"/>
                    <a:pt x="199" y="123"/>
                    <a:pt x="56" y="4"/>
                  </a:cubicBezTo>
                  <a:cubicBezTo>
                    <a:pt x="49" y="1"/>
                    <a:pt x="43" y="0"/>
                    <a:pt x="38" y="0"/>
                  </a:cubicBezTo>
                  <a:close/>
                  <a:moveTo>
                    <a:pt x="532" y="337"/>
                  </a:moveTo>
                  <a:cubicBezTo>
                    <a:pt x="532" y="341"/>
                    <a:pt x="533" y="342"/>
                    <a:pt x="535" y="342"/>
                  </a:cubicBezTo>
                  <a:cubicBezTo>
                    <a:pt x="537" y="342"/>
                    <a:pt x="540" y="337"/>
                    <a:pt x="532" y="337"/>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5681;p52">
              <a:extLst>
                <a:ext uri="{FF2B5EF4-FFF2-40B4-BE49-F238E27FC236}">
                  <a16:creationId xmlns:a16="http://schemas.microsoft.com/office/drawing/2014/main" id="{6E576549-E743-4A41-A4BC-6312A455003A}"/>
                </a:ext>
              </a:extLst>
            </p:cNvPr>
            <p:cNvSpPr/>
            <p:nvPr/>
          </p:nvSpPr>
          <p:spPr>
            <a:xfrm>
              <a:off x="4040975" y="3144125"/>
              <a:ext cx="22975" cy="83000"/>
            </a:xfrm>
            <a:custGeom>
              <a:avLst/>
              <a:gdLst/>
              <a:ahLst/>
              <a:cxnLst/>
              <a:rect l="l" t="t" r="r" b="b"/>
              <a:pathLst>
                <a:path w="919" h="3320" extrusionOk="0">
                  <a:moveTo>
                    <a:pt x="113" y="0"/>
                  </a:moveTo>
                  <a:cubicBezTo>
                    <a:pt x="104" y="0"/>
                    <a:pt x="96" y="6"/>
                    <a:pt x="96" y="18"/>
                  </a:cubicBezTo>
                  <a:cubicBezTo>
                    <a:pt x="0" y="1137"/>
                    <a:pt x="215" y="2387"/>
                    <a:pt x="858" y="3304"/>
                  </a:cubicBezTo>
                  <a:cubicBezTo>
                    <a:pt x="861" y="3315"/>
                    <a:pt x="869" y="3319"/>
                    <a:pt x="878" y="3319"/>
                  </a:cubicBezTo>
                  <a:cubicBezTo>
                    <a:pt x="897" y="3319"/>
                    <a:pt x="918" y="3297"/>
                    <a:pt x="893" y="3280"/>
                  </a:cubicBezTo>
                  <a:cubicBezTo>
                    <a:pt x="191" y="2221"/>
                    <a:pt x="262" y="1209"/>
                    <a:pt x="131" y="18"/>
                  </a:cubicBezTo>
                  <a:cubicBezTo>
                    <a:pt x="131" y="6"/>
                    <a:pt x="122" y="0"/>
                    <a:pt x="1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5682;p52">
              <a:extLst>
                <a:ext uri="{FF2B5EF4-FFF2-40B4-BE49-F238E27FC236}">
                  <a16:creationId xmlns:a16="http://schemas.microsoft.com/office/drawing/2014/main" id="{76D6765A-DD9D-4189-B7CC-C332F1462DC6}"/>
                </a:ext>
              </a:extLst>
            </p:cNvPr>
            <p:cNvSpPr/>
            <p:nvPr/>
          </p:nvSpPr>
          <p:spPr>
            <a:xfrm>
              <a:off x="4061800" y="3144125"/>
              <a:ext cx="2700" cy="16750"/>
            </a:xfrm>
            <a:custGeom>
              <a:avLst/>
              <a:gdLst/>
              <a:ahLst/>
              <a:cxnLst/>
              <a:rect l="l" t="t" r="r" b="b"/>
              <a:pathLst>
                <a:path w="108" h="670" extrusionOk="0">
                  <a:moveTo>
                    <a:pt x="42" y="0"/>
                  </a:moveTo>
                  <a:cubicBezTo>
                    <a:pt x="33" y="0"/>
                    <a:pt x="25" y="6"/>
                    <a:pt x="25" y="18"/>
                  </a:cubicBezTo>
                  <a:cubicBezTo>
                    <a:pt x="1" y="232"/>
                    <a:pt x="36" y="470"/>
                    <a:pt x="84" y="661"/>
                  </a:cubicBezTo>
                  <a:cubicBezTo>
                    <a:pt x="90" y="667"/>
                    <a:pt x="96" y="670"/>
                    <a:pt x="100" y="670"/>
                  </a:cubicBezTo>
                  <a:cubicBezTo>
                    <a:pt x="105" y="670"/>
                    <a:pt x="108" y="667"/>
                    <a:pt x="108" y="661"/>
                  </a:cubicBezTo>
                  <a:cubicBezTo>
                    <a:pt x="60" y="435"/>
                    <a:pt x="84" y="232"/>
                    <a:pt x="60" y="18"/>
                  </a:cubicBezTo>
                  <a:cubicBezTo>
                    <a:pt x="60" y="6"/>
                    <a:pt x="51" y="0"/>
                    <a:pt x="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5683;p52">
              <a:extLst>
                <a:ext uri="{FF2B5EF4-FFF2-40B4-BE49-F238E27FC236}">
                  <a16:creationId xmlns:a16="http://schemas.microsoft.com/office/drawing/2014/main" id="{7C517C3B-3662-49A4-9B78-3DF37BAC690A}"/>
                </a:ext>
              </a:extLst>
            </p:cNvPr>
            <p:cNvSpPr/>
            <p:nvPr/>
          </p:nvSpPr>
          <p:spPr>
            <a:xfrm>
              <a:off x="4072400" y="3076900"/>
              <a:ext cx="7000" cy="9500"/>
            </a:xfrm>
            <a:custGeom>
              <a:avLst/>
              <a:gdLst/>
              <a:ahLst/>
              <a:cxnLst/>
              <a:rect l="l" t="t" r="r" b="b"/>
              <a:pathLst>
                <a:path w="280" h="380" extrusionOk="0">
                  <a:moveTo>
                    <a:pt x="266" y="1"/>
                  </a:moveTo>
                  <a:cubicBezTo>
                    <a:pt x="263" y="1"/>
                    <a:pt x="259" y="5"/>
                    <a:pt x="255" y="16"/>
                  </a:cubicBezTo>
                  <a:cubicBezTo>
                    <a:pt x="208" y="52"/>
                    <a:pt x="196" y="100"/>
                    <a:pt x="160" y="147"/>
                  </a:cubicBezTo>
                  <a:lnTo>
                    <a:pt x="29" y="326"/>
                  </a:lnTo>
                  <a:cubicBezTo>
                    <a:pt x="0" y="345"/>
                    <a:pt x="26" y="380"/>
                    <a:pt x="56" y="380"/>
                  </a:cubicBezTo>
                  <a:cubicBezTo>
                    <a:pt x="63" y="380"/>
                    <a:pt x="70" y="378"/>
                    <a:pt x="77" y="373"/>
                  </a:cubicBezTo>
                  <a:cubicBezTo>
                    <a:pt x="160" y="278"/>
                    <a:pt x="255" y="159"/>
                    <a:pt x="279" y="28"/>
                  </a:cubicBezTo>
                  <a:cubicBezTo>
                    <a:pt x="279" y="20"/>
                    <a:pt x="274" y="1"/>
                    <a:pt x="26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5684;p52">
              <a:extLst>
                <a:ext uri="{FF2B5EF4-FFF2-40B4-BE49-F238E27FC236}">
                  <a16:creationId xmlns:a16="http://schemas.microsoft.com/office/drawing/2014/main" id="{0E372B3A-1A1B-4CEC-A6D9-70A5FEB4AD39}"/>
                </a:ext>
              </a:extLst>
            </p:cNvPr>
            <p:cNvSpPr/>
            <p:nvPr/>
          </p:nvSpPr>
          <p:spPr>
            <a:xfrm>
              <a:off x="4095750" y="3007325"/>
              <a:ext cx="2700" cy="22275"/>
            </a:xfrm>
            <a:custGeom>
              <a:avLst/>
              <a:gdLst/>
              <a:ahLst/>
              <a:cxnLst/>
              <a:rect l="l" t="t" r="r" b="b"/>
              <a:pathLst>
                <a:path w="108" h="891" extrusionOk="0">
                  <a:moveTo>
                    <a:pt x="75" y="0"/>
                  </a:moveTo>
                  <a:cubicBezTo>
                    <a:pt x="66" y="0"/>
                    <a:pt x="60" y="4"/>
                    <a:pt x="60" y="13"/>
                  </a:cubicBezTo>
                  <a:cubicBezTo>
                    <a:pt x="0" y="299"/>
                    <a:pt x="12" y="597"/>
                    <a:pt x="12" y="870"/>
                  </a:cubicBezTo>
                  <a:cubicBezTo>
                    <a:pt x="12" y="884"/>
                    <a:pt x="20" y="890"/>
                    <a:pt x="27" y="890"/>
                  </a:cubicBezTo>
                  <a:cubicBezTo>
                    <a:pt x="32" y="890"/>
                    <a:pt x="36" y="887"/>
                    <a:pt x="36" y="882"/>
                  </a:cubicBezTo>
                  <a:cubicBezTo>
                    <a:pt x="36" y="597"/>
                    <a:pt x="48" y="311"/>
                    <a:pt x="107" y="25"/>
                  </a:cubicBezTo>
                  <a:cubicBezTo>
                    <a:pt x="107" y="10"/>
                    <a:pt x="89" y="0"/>
                    <a:pt x="7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5685;p52">
              <a:extLst>
                <a:ext uri="{FF2B5EF4-FFF2-40B4-BE49-F238E27FC236}">
                  <a16:creationId xmlns:a16="http://schemas.microsoft.com/office/drawing/2014/main" id="{0AC9182E-BFE5-4357-A03A-6AB44CA00D6A}"/>
                </a:ext>
              </a:extLst>
            </p:cNvPr>
            <p:cNvSpPr/>
            <p:nvPr/>
          </p:nvSpPr>
          <p:spPr>
            <a:xfrm>
              <a:off x="4087750" y="2945050"/>
              <a:ext cx="11100" cy="13625"/>
            </a:xfrm>
            <a:custGeom>
              <a:avLst/>
              <a:gdLst/>
              <a:ahLst/>
              <a:cxnLst/>
              <a:rect l="l" t="t" r="r" b="b"/>
              <a:pathLst>
                <a:path w="444" h="545" extrusionOk="0">
                  <a:moveTo>
                    <a:pt x="27" y="1"/>
                  </a:moveTo>
                  <a:cubicBezTo>
                    <a:pt x="15" y="1"/>
                    <a:pt x="1" y="20"/>
                    <a:pt x="10" y="40"/>
                  </a:cubicBezTo>
                  <a:cubicBezTo>
                    <a:pt x="130" y="194"/>
                    <a:pt x="260" y="361"/>
                    <a:pt x="380" y="528"/>
                  </a:cubicBezTo>
                  <a:cubicBezTo>
                    <a:pt x="384" y="540"/>
                    <a:pt x="393" y="545"/>
                    <a:pt x="402" y="545"/>
                  </a:cubicBezTo>
                  <a:cubicBezTo>
                    <a:pt x="422" y="545"/>
                    <a:pt x="443" y="524"/>
                    <a:pt x="427" y="492"/>
                  </a:cubicBezTo>
                  <a:cubicBezTo>
                    <a:pt x="308" y="313"/>
                    <a:pt x="201" y="123"/>
                    <a:pt x="34" y="4"/>
                  </a:cubicBezTo>
                  <a:cubicBezTo>
                    <a:pt x="32" y="2"/>
                    <a:pt x="29" y="1"/>
                    <a:pt x="2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5686;p52">
              <a:extLst>
                <a:ext uri="{FF2B5EF4-FFF2-40B4-BE49-F238E27FC236}">
                  <a16:creationId xmlns:a16="http://schemas.microsoft.com/office/drawing/2014/main" id="{F46E4972-6535-423B-B641-3E81A42F4E41}"/>
                </a:ext>
              </a:extLst>
            </p:cNvPr>
            <p:cNvSpPr/>
            <p:nvPr/>
          </p:nvSpPr>
          <p:spPr>
            <a:xfrm>
              <a:off x="4073525" y="2919500"/>
              <a:ext cx="11725" cy="5775"/>
            </a:xfrm>
            <a:custGeom>
              <a:avLst/>
              <a:gdLst/>
              <a:ahLst/>
              <a:cxnLst/>
              <a:rect l="l" t="t" r="r" b="b"/>
              <a:pathLst>
                <a:path w="469" h="231" extrusionOk="0">
                  <a:moveTo>
                    <a:pt x="58" y="0"/>
                  </a:moveTo>
                  <a:cubicBezTo>
                    <a:pt x="26" y="0"/>
                    <a:pt x="0" y="52"/>
                    <a:pt x="44" y="73"/>
                  </a:cubicBezTo>
                  <a:cubicBezTo>
                    <a:pt x="163" y="133"/>
                    <a:pt x="294" y="181"/>
                    <a:pt x="425" y="228"/>
                  </a:cubicBezTo>
                  <a:cubicBezTo>
                    <a:pt x="429" y="229"/>
                    <a:pt x="432" y="230"/>
                    <a:pt x="436" y="230"/>
                  </a:cubicBezTo>
                  <a:cubicBezTo>
                    <a:pt x="462" y="230"/>
                    <a:pt x="468" y="191"/>
                    <a:pt x="437" y="181"/>
                  </a:cubicBezTo>
                  <a:cubicBezTo>
                    <a:pt x="318" y="109"/>
                    <a:pt x="187" y="73"/>
                    <a:pt x="67" y="2"/>
                  </a:cubicBezTo>
                  <a:cubicBezTo>
                    <a:pt x="64" y="1"/>
                    <a:pt x="61" y="0"/>
                    <a:pt x="5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5687;p52">
              <a:extLst>
                <a:ext uri="{FF2B5EF4-FFF2-40B4-BE49-F238E27FC236}">
                  <a16:creationId xmlns:a16="http://schemas.microsoft.com/office/drawing/2014/main" id="{91562773-D50C-4C2B-A82E-3EC9AE676B94}"/>
                </a:ext>
              </a:extLst>
            </p:cNvPr>
            <p:cNvSpPr/>
            <p:nvPr/>
          </p:nvSpPr>
          <p:spPr>
            <a:xfrm>
              <a:off x="4058225" y="2978950"/>
              <a:ext cx="3600" cy="26625"/>
            </a:xfrm>
            <a:custGeom>
              <a:avLst/>
              <a:gdLst/>
              <a:ahLst/>
              <a:cxnLst/>
              <a:rect l="l" t="t" r="r" b="b"/>
              <a:pathLst>
                <a:path w="144" h="1065" extrusionOk="0">
                  <a:moveTo>
                    <a:pt x="30" y="1"/>
                  </a:moveTo>
                  <a:cubicBezTo>
                    <a:pt x="15" y="1"/>
                    <a:pt x="1" y="9"/>
                    <a:pt x="1" y="29"/>
                  </a:cubicBezTo>
                  <a:cubicBezTo>
                    <a:pt x="1" y="208"/>
                    <a:pt x="25" y="386"/>
                    <a:pt x="37" y="565"/>
                  </a:cubicBezTo>
                  <a:cubicBezTo>
                    <a:pt x="37" y="731"/>
                    <a:pt x="37" y="898"/>
                    <a:pt x="13" y="1065"/>
                  </a:cubicBezTo>
                  <a:cubicBezTo>
                    <a:pt x="13" y="1065"/>
                    <a:pt x="48" y="1065"/>
                    <a:pt x="48" y="1041"/>
                  </a:cubicBezTo>
                  <a:cubicBezTo>
                    <a:pt x="108" y="720"/>
                    <a:pt x="144" y="327"/>
                    <a:pt x="60" y="17"/>
                  </a:cubicBezTo>
                  <a:cubicBezTo>
                    <a:pt x="55" y="6"/>
                    <a:pt x="42" y="1"/>
                    <a:pt x="3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5688;p52">
              <a:extLst>
                <a:ext uri="{FF2B5EF4-FFF2-40B4-BE49-F238E27FC236}">
                  <a16:creationId xmlns:a16="http://schemas.microsoft.com/office/drawing/2014/main" id="{81F26C71-128D-4112-9FF5-DD23F73C618A}"/>
                </a:ext>
              </a:extLst>
            </p:cNvPr>
            <p:cNvSpPr/>
            <p:nvPr/>
          </p:nvSpPr>
          <p:spPr>
            <a:xfrm>
              <a:off x="4018350" y="2943050"/>
              <a:ext cx="4700" cy="3125"/>
            </a:xfrm>
            <a:custGeom>
              <a:avLst/>
              <a:gdLst/>
              <a:ahLst/>
              <a:cxnLst/>
              <a:rect l="l" t="t" r="r" b="b"/>
              <a:pathLst>
                <a:path w="188" h="125" extrusionOk="0">
                  <a:moveTo>
                    <a:pt x="12" y="1"/>
                  </a:moveTo>
                  <a:cubicBezTo>
                    <a:pt x="0" y="1"/>
                    <a:pt x="0" y="1"/>
                    <a:pt x="0" y="12"/>
                  </a:cubicBezTo>
                  <a:cubicBezTo>
                    <a:pt x="48" y="48"/>
                    <a:pt x="108" y="72"/>
                    <a:pt x="167" y="120"/>
                  </a:cubicBezTo>
                  <a:cubicBezTo>
                    <a:pt x="170" y="123"/>
                    <a:pt x="173" y="124"/>
                    <a:pt x="176" y="124"/>
                  </a:cubicBezTo>
                  <a:cubicBezTo>
                    <a:pt x="184" y="124"/>
                    <a:pt x="188" y="113"/>
                    <a:pt x="179" y="96"/>
                  </a:cubicBezTo>
                  <a:cubicBezTo>
                    <a:pt x="131" y="60"/>
                    <a:pt x="60" y="36"/>
                    <a:pt x="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5689;p52">
              <a:extLst>
                <a:ext uri="{FF2B5EF4-FFF2-40B4-BE49-F238E27FC236}">
                  <a16:creationId xmlns:a16="http://schemas.microsoft.com/office/drawing/2014/main" id="{8BE60117-6954-4825-85F5-2D7185DB7651}"/>
                </a:ext>
              </a:extLst>
            </p:cNvPr>
            <p:cNvSpPr/>
            <p:nvPr/>
          </p:nvSpPr>
          <p:spPr>
            <a:xfrm>
              <a:off x="4023050" y="2911475"/>
              <a:ext cx="8550" cy="8150"/>
            </a:xfrm>
            <a:custGeom>
              <a:avLst/>
              <a:gdLst/>
              <a:ahLst/>
              <a:cxnLst/>
              <a:rect l="l" t="t" r="r" b="b"/>
              <a:pathLst>
                <a:path w="342" h="326" extrusionOk="0">
                  <a:moveTo>
                    <a:pt x="31" y="0"/>
                  </a:moveTo>
                  <a:cubicBezTo>
                    <a:pt x="13" y="0"/>
                    <a:pt x="0" y="28"/>
                    <a:pt x="27" y="37"/>
                  </a:cubicBezTo>
                  <a:lnTo>
                    <a:pt x="289" y="311"/>
                  </a:lnTo>
                  <a:cubicBezTo>
                    <a:pt x="292" y="322"/>
                    <a:pt x="299" y="326"/>
                    <a:pt x="306" y="326"/>
                  </a:cubicBezTo>
                  <a:cubicBezTo>
                    <a:pt x="322" y="326"/>
                    <a:pt x="341" y="301"/>
                    <a:pt x="324" y="275"/>
                  </a:cubicBezTo>
                  <a:lnTo>
                    <a:pt x="51" y="13"/>
                  </a:lnTo>
                  <a:cubicBezTo>
                    <a:pt x="44" y="4"/>
                    <a:pt x="37" y="0"/>
                    <a:pt x="3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5690;p52">
              <a:extLst>
                <a:ext uri="{FF2B5EF4-FFF2-40B4-BE49-F238E27FC236}">
                  <a16:creationId xmlns:a16="http://schemas.microsoft.com/office/drawing/2014/main" id="{C924AD58-B627-4AF6-9781-4D28A1B0539F}"/>
                </a:ext>
              </a:extLst>
            </p:cNvPr>
            <p:cNvSpPr/>
            <p:nvPr/>
          </p:nvSpPr>
          <p:spPr>
            <a:xfrm>
              <a:off x="3988650" y="2870975"/>
              <a:ext cx="27050" cy="12875"/>
            </a:xfrm>
            <a:custGeom>
              <a:avLst/>
              <a:gdLst/>
              <a:ahLst/>
              <a:cxnLst/>
              <a:rect l="l" t="t" r="r" b="b"/>
              <a:pathLst>
                <a:path w="1082" h="515" extrusionOk="0">
                  <a:moveTo>
                    <a:pt x="80" y="1"/>
                  </a:moveTo>
                  <a:cubicBezTo>
                    <a:pt x="38" y="1"/>
                    <a:pt x="1" y="53"/>
                    <a:pt x="33" y="86"/>
                  </a:cubicBezTo>
                  <a:cubicBezTo>
                    <a:pt x="236" y="383"/>
                    <a:pt x="700" y="467"/>
                    <a:pt x="1046" y="514"/>
                  </a:cubicBezTo>
                  <a:cubicBezTo>
                    <a:pt x="1057" y="514"/>
                    <a:pt x="1081" y="467"/>
                    <a:pt x="1057" y="455"/>
                  </a:cubicBezTo>
                  <a:cubicBezTo>
                    <a:pt x="724" y="300"/>
                    <a:pt x="414" y="121"/>
                    <a:pt x="93" y="2"/>
                  </a:cubicBezTo>
                  <a:cubicBezTo>
                    <a:pt x="89" y="1"/>
                    <a:pt x="85" y="1"/>
                    <a:pt x="8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5691;p52">
              <a:extLst>
                <a:ext uri="{FF2B5EF4-FFF2-40B4-BE49-F238E27FC236}">
                  <a16:creationId xmlns:a16="http://schemas.microsoft.com/office/drawing/2014/main" id="{478DF73F-B275-4800-A3B7-D74992AC9B23}"/>
                </a:ext>
              </a:extLst>
            </p:cNvPr>
            <p:cNvSpPr/>
            <p:nvPr/>
          </p:nvSpPr>
          <p:spPr>
            <a:xfrm>
              <a:off x="3916925" y="2824525"/>
              <a:ext cx="43000" cy="28925"/>
            </a:xfrm>
            <a:custGeom>
              <a:avLst/>
              <a:gdLst/>
              <a:ahLst/>
              <a:cxnLst/>
              <a:rect l="l" t="t" r="r" b="b"/>
              <a:pathLst>
                <a:path w="1720" h="1157" extrusionOk="0">
                  <a:moveTo>
                    <a:pt x="43" y="1"/>
                  </a:moveTo>
                  <a:cubicBezTo>
                    <a:pt x="16" y="1"/>
                    <a:pt x="1" y="30"/>
                    <a:pt x="21" y="50"/>
                  </a:cubicBezTo>
                  <a:cubicBezTo>
                    <a:pt x="486" y="491"/>
                    <a:pt x="1128" y="848"/>
                    <a:pt x="1712" y="1146"/>
                  </a:cubicBezTo>
                  <a:cubicBezTo>
                    <a:pt x="1128" y="812"/>
                    <a:pt x="616" y="360"/>
                    <a:pt x="57" y="3"/>
                  </a:cubicBezTo>
                  <a:cubicBezTo>
                    <a:pt x="52" y="1"/>
                    <a:pt x="47" y="1"/>
                    <a:pt x="43" y="1"/>
                  </a:cubicBezTo>
                  <a:close/>
                  <a:moveTo>
                    <a:pt x="1712" y="1146"/>
                  </a:moveTo>
                  <a:cubicBezTo>
                    <a:pt x="1712" y="1154"/>
                    <a:pt x="1713" y="1156"/>
                    <a:pt x="1714" y="1156"/>
                  </a:cubicBezTo>
                  <a:cubicBezTo>
                    <a:pt x="1717" y="1156"/>
                    <a:pt x="1720" y="1146"/>
                    <a:pt x="1712" y="1146"/>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5692;p52">
              <a:extLst>
                <a:ext uri="{FF2B5EF4-FFF2-40B4-BE49-F238E27FC236}">
                  <a16:creationId xmlns:a16="http://schemas.microsoft.com/office/drawing/2014/main" id="{C1F4F005-E18C-48D5-95C2-8F419EF798FA}"/>
                </a:ext>
              </a:extLst>
            </p:cNvPr>
            <p:cNvSpPr/>
            <p:nvPr/>
          </p:nvSpPr>
          <p:spPr>
            <a:xfrm>
              <a:off x="3923250" y="2857475"/>
              <a:ext cx="29300" cy="15200"/>
            </a:xfrm>
            <a:custGeom>
              <a:avLst/>
              <a:gdLst/>
              <a:ahLst/>
              <a:cxnLst/>
              <a:rect l="l" t="t" r="r" b="b"/>
              <a:pathLst>
                <a:path w="1172" h="608" extrusionOk="0">
                  <a:moveTo>
                    <a:pt x="49" y="1"/>
                  </a:moveTo>
                  <a:cubicBezTo>
                    <a:pt x="20" y="1"/>
                    <a:pt x="0" y="46"/>
                    <a:pt x="30" y="66"/>
                  </a:cubicBezTo>
                  <a:cubicBezTo>
                    <a:pt x="286" y="377"/>
                    <a:pt x="645" y="605"/>
                    <a:pt x="1040" y="605"/>
                  </a:cubicBezTo>
                  <a:cubicBezTo>
                    <a:pt x="1068" y="605"/>
                    <a:pt x="1097" y="604"/>
                    <a:pt x="1125" y="602"/>
                  </a:cubicBezTo>
                  <a:cubicBezTo>
                    <a:pt x="1133" y="606"/>
                    <a:pt x="1140" y="607"/>
                    <a:pt x="1145" y="607"/>
                  </a:cubicBezTo>
                  <a:cubicBezTo>
                    <a:pt x="1172" y="607"/>
                    <a:pt x="1165" y="562"/>
                    <a:pt x="1125" y="542"/>
                  </a:cubicBezTo>
                  <a:cubicBezTo>
                    <a:pt x="709" y="507"/>
                    <a:pt x="423" y="209"/>
                    <a:pt x="66" y="6"/>
                  </a:cubicBezTo>
                  <a:cubicBezTo>
                    <a:pt x="60" y="3"/>
                    <a:pt x="54" y="1"/>
                    <a:pt x="4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5693;p52">
              <a:extLst>
                <a:ext uri="{FF2B5EF4-FFF2-40B4-BE49-F238E27FC236}">
                  <a16:creationId xmlns:a16="http://schemas.microsoft.com/office/drawing/2014/main" id="{E8235121-4F06-4087-88BE-30E1D6FFCAED}"/>
                </a:ext>
              </a:extLst>
            </p:cNvPr>
            <p:cNvSpPr/>
            <p:nvPr/>
          </p:nvSpPr>
          <p:spPr>
            <a:xfrm>
              <a:off x="3970575" y="2927975"/>
              <a:ext cx="19225" cy="9450"/>
            </a:xfrm>
            <a:custGeom>
              <a:avLst/>
              <a:gdLst/>
              <a:ahLst/>
              <a:cxnLst/>
              <a:rect l="l" t="t" r="r" b="b"/>
              <a:pathLst>
                <a:path w="769" h="378" extrusionOk="0">
                  <a:moveTo>
                    <a:pt x="31" y="0"/>
                  </a:moveTo>
                  <a:cubicBezTo>
                    <a:pt x="10" y="0"/>
                    <a:pt x="0" y="26"/>
                    <a:pt x="18" y="44"/>
                  </a:cubicBezTo>
                  <a:cubicBezTo>
                    <a:pt x="233" y="223"/>
                    <a:pt x="471" y="318"/>
                    <a:pt x="733" y="377"/>
                  </a:cubicBezTo>
                  <a:cubicBezTo>
                    <a:pt x="756" y="354"/>
                    <a:pt x="768" y="330"/>
                    <a:pt x="733" y="330"/>
                  </a:cubicBezTo>
                  <a:cubicBezTo>
                    <a:pt x="483" y="270"/>
                    <a:pt x="280" y="139"/>
                    <a:pt x="54" y="8"/>
                  </a:cubicBezTo>
                  <a:cubicBezTo>
                    <a:pt x="46" y="3"/>
                    <a:pt x="38" y="0"/>
                    <a:pt x="3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5694;p52">
              <a:extLst>
                <a:ext uri="{FF2B5EF4-FFF2-40B4-BE49-F238E27FC236}">
                  <a16:creationId xmlns:a16="http://schemas.microsoft.com/office/drawing/2014/main" id="{3CB11349-C2C1-496E-8D7E-FFDA9B25A50E}"/>
                </a:ext>
              </a:extLst>
            </p:cNvPr>
            <p:cNvSpPr/>
            <p:nvPr/>
          </p:nvSpPr>
          <p:spPr>
            <a:xfrm>
              <a:off x="3861850" y="2805475"/>
              <a:ext cx="18725" cy="18500"/>
            </a:xfrm>
            <a:custGeom>
              <a:avLst/>
              <a:gdLst/>
              <a:ahLst/>
              <a:cxnLst/>
              <a:rect l="l" t="t" r="r" b="b"/>
              <a:pathLst>
                <a:path w="749" h="740" extrusionOk="0">
                  <a:moveTo>
                    <a:pt x="46" y="1"/>
                  </a:moveTo>
                  <a:cubicBezTo>
                    <a:pt x="17" y="1"/>
                    <a:pt x="0" y="40"/>
                    <a:pt x="22" y="50"/>
                  </a:cubicBezTo>
                  <a:cubicBezTo>
                    <a:pt x="248" y="289"/>
                    <a:pt x="522" y="479"/>
                    <a:pt x="736" y="717"/>
                  </a:cubicBezTo>
                  <a:cubicBezTo>
                    <a:pt x="545" y="455"/>
                    <a:pt x="319" y="181"/>
                    <a:pt x="57" y="3"/>
                  </a:cubicBezTo>
                  <a:cubicBezTo>
                    <a:pt x="53" y="2"/>
                    <a:pt x="50" y="1"/>
                    <a:pt x="46" y="1"/>
                  </a:cubicBezTo>
                  <a:close/>
                  <a:moveTo>
                    <a:pt x="736" y="717"/>
                  </a:moveTo>
                  <a:cubicBezTo>
                    <a:pt x="736" y="733"/>
                    <a:pt x="741" y="740"/>
                    <a:pt x="744" y="740"/>
                  </a:cubicBezTo>
                  <a:cubicBezTo>
                    <a:pt x="748" y="740"/>
                    <a:pt x="749" y="730"/>
                    <a:pt x="736" y="717"/>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5695;p52">
              <a:extLst>
                <a:ext uri="{FF2B5EF4-FFF2-40B4-BE49-F238E27FC236}">
                  <a16:creationId xmlns:a16="http://schemas.microsoft.com/office/drawing/2014/main" id="{92EE9493-C668-48D4-B87D-7BB4AB4E4582}"/>
                </a:ext>
              </a:extLst>
            </p:cNvPr>
            <p:cNvSpPr/>
            <p:nvPr/>
          </p:nvSpPr>
          <p:spPr>
            <a:xfrm>
              <a:off x="3830925" y="2766550"/>
              <a:ext cx="5275" cy="12750"/>
            </a:xfrm>
            <a:custGeom>
              <a:avLst/>
              <a:gdLst/>
              <a:ahLst/>
              <a:cxnLst/>
              <a:rect l="l" t="t" r="r" b="b"/>
              <a:pathLst>
                <a:path w="211" h="510" extrusionOk="0">
                  <a:moveTo>
                    <a:pt x="45" y="0"/>
                  </a:moveTo>
                  <a:cubicBezTo>
                    <a:pt x="24" y="0"/>
                    <a:pt x="0" y="16"/>
                    <a:pt x="8" y="48"/>
                  </a:cubicBezTo>
                  <a:cubicBezTo>
                    <a:pt x="44" y="191"/>
                    <a:pt x="104" y="310"/>
                    <a:pt x="104" y="464"/>
                  </a:cubicBezTo>
                  <a:cubicBezTo>
                    <a:pt x="104" y="494"/>
                    <a:pt x="130" y="509"/>
                    <a:pt x="157" y="509"/>
                  </a:cubicBezTo>
                  <a:cubicBezTo>
                    <a:pt x="184" y="509"/>
                    <a:pt x="211" y="494"/>
                    <a:pt x="211" y="464"/>
                  </a:cubicBezTo>
                  <a:cubicBezTo>
                    <a:pt x="187" y="310"/>
                    <a:pt x="151" y="155"/>
                    <a:pt x="68" y="12"/>
                  </a:cubicBezTo>
                  <a:cubicBezTo>
                    <a:pt x="64" y="4"/>
                    <a:pt x="55" y="0"/>
                    <a:pt x="4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5696;p52">
              <a:extLst>
                <a:ext uri="{FF2B5EF4-FFF2-40B4-BE49-F238E27FC236}">
                  <a16:creationId xmlns:a16="http://schemas.microsoft.com/office/drawing/2014/main" id="{33347B14-DE72-45B9-89AF-A687DD5DF301}"/>
                </a:ext>
              </a:extLst>
            </p:cNvPr>
            <p:cNvSpPr/>
            <p:nvPr/>
          </p:nvSpPr>
          <p:spPr>
            <a:xfrm>
              <a:off x="3879675" y="2795050"/>
              <a:ext cx="12425" cy="9650"/>
            </a:xfrm>
            <a:custGeom>
              <a:avLst/>
              <a:gdLst/>
              <a:ahLst/>
              <a:cxnLst/>
              <a:rect l="l" t="t" r="r" b="b"/>
              <a:pathLst>
                <a:path w="497" h="386" extrusionOk="0">
                  <a:moveTo>
                    <a:pt x="37" y="1"/>
                  </a:moveTo>
                  <a:cubicBezTo>
                    <a:pt x="17" y="1"/>
                    <a:pt x="1" y="29"/>
                    <a:pt x="11" y="39"/>
                  </a:cubicBezTo>
                  <a:cubicBezTo>
                    <a:pt x="130" y="182"/>
                    <a:pt x="261" y="301"/>
                    <a:pt x="440" y="384"/>
                  </a:cubicBezTo>
                  <a:cubicBezTo>
                    <a:pt x="443" y="385"/>
                    <a:pt x="446" y="385"/>
                    <a:pt x="449" y="385"/>
                  </a:cubicBezTo>
                  <a:cubicBezTo>
                    <a:pt x="489" y="385"/>
                    <a:pt x="497" y="312"/>
                    <a:pt x="463" y="301"/>
                  </a:cubicBezTo>
                  <a:cubicBezTo>
                    <a:pt x="297" y="241"/>
                    <a:pt x="178" y="110"/>
                    <a:pt x="47" y="3"/>
                  </a:cubicBezTo>
                  <a:cubicBezTo>
                    <a:pt x="43" y="1"/>
                    <a:pt x="40" y="1"/>
                    <a:pt x="3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5697;p52">
              <a:extLst>
                <a:ext uri="{FF2B5EF4-FFF2-40B4-BE49-F238E27FC236}">
                  <a16:creationId xmlns:a16="http://schemas.microsoft.com/office/drawing/2014/main" id="{2C0A2828-D094-49CE-855B-A862B47DB5E5}"/>
                </a:ext>
              </a:extLst>
            </p:cNvPr>
            <p:cNvSpPr/>
            <p:nvPr/>
          </p:nvSpPr>
          <p:spPr>
            <a:xfrm>
              <a:off x="3844275" y="2852775"/>
              <a:ext cx="20100" cy="16525"/>
            </a:xfrm>
            <a:custGeom>
              <a:avLst/>
              <a:gdLst/>
              <a:ahLst/>
              <a:cxnLst/>
              <a:rect l="l" t="t" r="r" b="b"/>
              <a:pathLst>
                <a:path w="804" h="661" extrusionOk="0">
                  <a:moveTo>
                    <a:pt x="40" y="1"/>
                  </a:moveTo>
                  <a:cubicBezTo>
                    <a:pt x="15" y="1"/>
                    <a:pt x="0" y="22"/>
                    <a:pt x="10" y="52"/>
                  </a:cubicBezTo>
                  <a:cubicBezTo>
                    <a:pt x="105" y="183"/>
                    <a:pt x="236" y="290"/>
                    <a:pt x="355" y="373"/>
                  </a:cubicBezTo>
                  <a:cubicBezTo>
                    <a:pt x="474" y="468"/>
                    <a:pt x="594" y="575"/>
                    <a:pt x="713" y="659"/>
                  </a:cubicBezTo>
                  <a:cubicBezTo>
                    <a:pt x="717" y="660"/>
                    <a:pt x="721" y="660"/>
                    <a:pt x="725" y="660"/>
                  </a:cubicBezTo>
                  <a:cubicBezTo>
                    <a:pt x="768" y="660"/>
                    <a:pt x="804" y="609"/>
                    <a:pt x="760" y="587"/>
                  </a:cubicBezTo>
                  <a:cubicBezTo>
                    <a:pt x="629" y="480"/>
                    <a:pt x="498" y="397"/>
                    <a:pt x="391" y="290"/>
                  </a:cubicBezTo>
                  <a:cubicBezTo>
                    <a:pt x="284" y="194"/>
                    <a:pt x="177" y="75"/>
                    <a:pt x="58" y="4"/>
                  </a:cubicBezTo>
                  <a:cubicBezTo>
                    <a:pt x="51" y="2"/>
                    <a:pt x="45" y="1"/>
                    <a:pt x="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5698;p52">
              <a:extLst>
                <a:ext uri="{FF2B5EF4-FFF2-40B4-BE49-F238E27FC236}">
                  <a16:creationId xmlns:a16="http://schemas.microsoft.com/office/drawing/2014/main" id="{B546EF4A-1A46-496B-B39B-B10382B74B1D}"/>
                </a:ext>
              </a:extLst>
            </p:cNvPr>
            <p:cNvSpPr/>
            <p:nvPr/>
          </p:nvSpPr>
          <p:spPr>
            <a:xfrm>
              <a:off x="3787950" y="2718575"/>
              <a:ext cx="6875" cy="50600"/>
            </a:xfrm>
            <a:custGeom>
              <a:avLst/>
              <a:gdLst/>
              <a:ahLst/>
              <a:cxnLst/>
              <a:rect l="l" t="t" r="r" b="b"/>
              <a:pathLst>
                <a:path w="275" h="2024" extrusionOk="0">
                  <a:moveTo>
                    <a:pt x="47" y="0"/>
                  </a:moveTo>
                  <a:cubicBezTo>
                    <a:pt x="37" y="0"/>
                    <a:pt x="25" y="7"/>
                    <a:pt x="25" y="14"/>
                  </a:cubicBezTo>
                  <a:cubicBezTo>
                    <a:pt x="1" y="669"/>
                    <a:pt x="168" y="1336"/>
                    <a:pt x="239" y="2014"/>
                  </a:cubicBezTo>
                  <a:cubicBezTo>
                    <a:pt x="239" y="2020"/>
                    <a:pt x="248" y="2023"/>
                    <a:pt x="257" y="2023"/>
                  </a:cubicBezTo>
                  <a:cubicBezTo>
                    <a:pt x="266" y="2023"/>
                    <a:pt x="275" y="2020"/>
                    <a:pt x="275" y="2014"/>
                  </a:cubicBezTo>
                  <a:cubicBezTo>
                    <a:pt x="227" y="1360"/>
                    <a:pt x="180" y="669"/>
                    <a:pt x="60" y="14"/>
                  </a:cubicBezTo>
                  <a:cubicBezTo>
                    <a:pt x="60" y="4"/>
                    <a:pt x="54" y="0"/>
                    <a:pt x="4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5699;p52">
              <a:extLst>
                <a:ext uri="{FF2B5EF4-FFF2-40B4-BE49-F238E27FC236}">
                  <a16:creationId xmlns:a16="http://schemas.microsoft.com/office/drawing/2014/main" id="{D358A862-CECF-4662-BE4C-6D6CC17322C9}"/>
                </a:ext>
              </a:extLst>
            </p:cNvPr>
            <p:cNvSpPr/>
            <p:nvPr/>
          </p:nvSpPr>
          <p:spPr>
            <a:xfrm>
              <a:off x="3800750" y="2676275"/>
              <a:ext cx="6000" cy="40750"/>
            </a:xfrm>
            <a:custGeom>
              <a:avLst/>
              <a:gdLst/>
              <a:ahLst/>
              <a:cxnLst/>
              <a:rect l="l" t="t" r="r" b="b"/>
              <a:pathLst>
                <a:path w="240" h="1630" extrusionOk="0">
                  <a:moveTo>
                    <a:pt x="114" y="1"/>
                  </a:moveTo>
                  <a:cubicBezTo>
                    <a:pt x="99" y="1"/>
                    <a:pt x="84" y="10"/>
                    <a:pt x="84" y="27"/>
                  </a:cubicBezTo>
                  <a:cubicBezTo>
                    <a:pt x="1" y="527"/>
                    <a:pt x="49" y="1099"/>
                    <a:pt x="144" y="1599"/>
                  </a:cubicBezTo>
                  <a:cubicBezTo>
                    <a:pt x="144" y="1620"/>
                    <a:pt x="155" y="1629"/>
                    <a:pt x="168" y="1629"/>
                  </a:cubicBezTo>
                  <a:cubicBezTo>
                    <a:pt x="185" y="1629"/>
                    <a:pt x="203" y="1614"/>
                    <a:pt x="203" y="1587"/>
                  </a:cubicBezTo>
                  <a:cubicBezTo>
                    <a:pt x="120" y="1063"/>
                    <a:pt x="239" y="551"/>
                    <a:pt x="144" y="27"/>
                  </a:cubicBezTo>
                  <a:cubicBezTo>
                    <a:pt x="144" y="10"/>
                    <a:pt x="129" y="1"/>
                    <a:pt x="11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5700;p52">
              <a:extLst>
                <a:ext uri="{FF2B5EF4-FFF2-40B4-BE49-F238E27FC236}">
                  <a16:creationId xmlns:a16="http://schemas.microsoft.com/office/drawing/2014/main" id="{0E075994-510F-4B98-948D-E6E794C996D1}"/>
                </a:ext>
              </a:extLst>
            </p:cNvPr>
            <p:cNvSpPr/>
            <p:nvPr/>
          </p:nvSpPr>
          <p:spPr>
            <a:xfrm>
              <a:off x="3794800" y="2580050"/>
              <a:ext cx="4375" cy="18800"/>
            </a:xfrm>
            <a:custGeom>
              <a:avLst/>
              <a:gdLst/>
              <a:ahLst/>
              <a:cxnLst/>
              <a:rect l="l" t="t" r="r" b="b"/>
              <a:pathLst>
                <a:path w="175" h="752" extrusionOk="0">
                  <a:moveTo>
                    <a:pt x="89" y="1"/>
                  </a:moveTo>
                  <a:cubicBezTo>
                    <a:pt x="72" y="1"/>
                    <a:pt x="54" y="7"/>
                    <a:pt x="48" y="19"/>
                  </a:cubicBezTo>
                  <a:cubicBezTo>
                    <a:pt x="1" y="257"/>
                    <a:pt x="48" y="507"/>
                    <a:pt x="108" y="733"/>
                  </a:cubicBezTo>
                  <a:cubicBezTo>
                    <a:pt x="117" y="746"/>
                    <a:pt x="129" y="751"/>
                    <a:pt x="140" y="751"/>
                  </a:cubicBezTo>
                  <a:cubicBezTo>
                    <a:pt x="159" y="751"/>
                    <a:pt x="175" y="736"/>
                    <a:pt x="167" y="721"/>
                  </a:cubicBezTo>
                  <a:cubicBezTo>
                    <a:pt x="120" y="483"/>
                    <a:pt x="167" y="245"/>
                    <a:pt x="120" y="19"/>
                  </a:cubicBezTo>
                  <a:cubicBezTo>
                    <a:pt x="120" y="7"/>
                    <a:pt x="105" y="1"/>
                    <a:pt x="8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5701;p52">
              <a:extLst>
                <a:ext uri="{FF2B5EF4-FFF2-40B4-BE49-F238E27FC236}">
                  <a16:creationId xmlns:a16="http://schemas.microsoft.com/office/drawing/2014/main" id="{BBEB0744-A5C8-4B4D-8347-36FFD55F364D}"/>
                </a:ext>
              </a:extLst>
            </p:cNvPr>
            <p:cNvSpPr/>
            <p:nvPr/>
          </p:nvSpPr>
          <p:spPr>
            <a:xfrm>
              <a:off x="3801050" y="2485025"/>
              <a:ext cx="2700" cy="24375"/>
            </a:xfrm>
            <a:custGeom>
              <a:avLst/>
              <a:gdLst/>
              <a:ahLst/>
              <a:cxnLst/>
              <a:rect l="l" t="t" r="r" b="b"/>
              <a:pathLst>
                <a:path w="108" h="975" extrusionOk="0">
                  <a:moveTo>
                    <a:pt x="102" y="1"/>
                  </a:moveTo>
                  <a:cubicBezTo>
                    <a:pt x="99" y="1"/>
                    <a:pt x="96" y="4"/>
                    <a:pt x="96" y="10"/>
                  </a:cubicBezTo>
                  <a:cubicBezTo>
                    <a:pt x="48" y="343"/>
                    <a:pt x="1" y="653"/>
                    <a:pt x="1" y="974"/>
                  </a:cubicBezTo>
                  <a:cubicBezTo>
                    <a:pt x="1" y="653"/>
                    <a:pt x="60" y="343"/>
                    <a:pt x="108" y="10"/>
                  </a:cubicBezTo>
                  <a:cubicBezTo>
                    <a:pt x="108" y="4"/>
                    <a:pt x="105" y="1"/>
                    <a:pt x="10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5702;p52">
              <a:extLst>
                <a:ext uri="{FF2B5EF4-FFF2-40B4-BE49-F238E27FC236}">
                  <a16:creationId xmlns:a16="http://schemas.microsoft.com/office/drawing/2014/main" id="{73A19193-3FD6-4101-91D1-9BBAE8E37796}"/>
                </a:ext>
              </a:extLst>
            </p:cNvPr>
            <p:cNvSpPr/>
            <p:nvPr/>
          </p:nvSpPr>
          <p:spPr>
            <a:xfrm>
              <a:off x="3810875" y="2480825"/>
              <a:ext cx="6875" cy="41025"/>
            </a:xfrm>
            <a:custGeom>
              <a:avLst/>
              <a:gdLst/>
              <a:ahLst/>
              <a:cxnLst/>
              <a:rect l="l" t="t" r="r" b="b"/>
              <a:pathLst>
                <a:path w="275" h="1641" extrusionOk="0">
                  <a:moveTo>
                    <a:pt x="94" y="1"/>
                  </a:moveTo>
                  <a:cubicBezTo>
                    <a:pt x="83" y="1"/>
                    <a:pt x="72" y="12"/>
                    <a:pt x="72" y="35"/>
                  </a:cubicBezTo>
                  <a:cubicBezTo>
                    <a:pt x="60" y="547"/>
                    <a:pt x="1" y="1071"/>
                    <a:pt x="1" y="1595"/>
                  </a:cubicBezTo>
                  <a:cubicBezTo>
                    <a:pt x="1" y="1626"/>
                    <a:pt x="21" y="1641"/>
                    <a:pt x="41" y="1641"/>
                  </a:cubicBezTo>
                  <a:cubicBezTo>
                    <a:pt x="60" y="1641"/>
                    <a:pt x="78" y="1629"/>
                    <a:pt x="84" y="1607"/>
                  </a:cubicBezTo>
                  <a:cubicBezTo>
                    <a:pt x="275" y="1142"/>
                    <a:pt x="144" y="523"/>
                    <a:pt x="120" y="47"/>
                  </a:cubicBezTo>
                  <a:cubicBezTo>
                    <a:pt x="120" y="15"/>
                    <a:pt x="107" y="1"/>
                    <a:pt x="9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5703;p52">
              <a:extLst>
                <a:ext uri="{FF2B5EF4-FFF2-40B4-BE49-F238E27FC236}">
                  <a16:creationId xmlns:a16="http://schemas.microsoft.com/office/drawing/2014/main" id="{79FD7B33-7730-4123-886E-2508BBF0E9AD}"/>
                </a:ext>
              </a:extLst>
            </p:cNvPr>
            <p:cNvSpPr/>
            <p:nvPr/>
          </p:nvSpPr>
          <p:spPr>
            <a:xfrm>
              <a:off x="3806725" y="2611000"/>
              <a:ext cx="3275" cy="17300"/>
            </a:xfrm>
            <a:custGeom>
              <a:avLst/>
              <a:gdLst/>
              <a:ahLst/>
              <a:cxnLst/>
              <a:rect l="l" t="t" r="r" b="b"/>
              <a:pathLst>
                <a:path w="131" h="692" extrusionOk="0">
                  <a:moveTo>
                    <a:pt x="90" y="1"/>
                  </a:moveTo>
                  <a:cubicBezTo>
                    <a:pt x="80" y="1"/>
                    <a:pt x="71" y="6"/>
                    <a:pt x="71" y="19"/>
                  </a:cubicBezTo>
                  <a:cubicBezTo>
                    <a:pt x="24" y="221"/>
                    <a:pt x="0" y="448"/>
                    <a:pt x="24" y="674"/>
                  </a:cubicBezTo>
                  <a:cubicBezTo>
                    <a:pt x="24" y="686"/>
                    <a:pt x="36" y="692"/>
                    <a:pt x="48" y="692"/>
                  </a:cubicBezTo>
                  <a:cubicBezTo>
                    <a:pt x="60" y="692"/>
                    <a:pt x="71" y="686"/>
                    <a:pt x="71" y="674"/>
                  </a:cubicBezTo>
                  <a:cubicBezTo>
                    <a:pt x="83" y="460"/>
                    <a:pt x="83" y="245"/>
                    <a:pt x="131" y="31"/>
                  </a:cubicBezTo>
                  <a:cubicBezTo>
                    <a:pt x="131" y="16"/>
                    <a:pt x="107" y="1"/>
                    <a:pt x="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5704;p52">
              <a:extLst>
                <a:ext uri="{FF2B5EF4-FFF2-40B4-BE49-F238E27FC236}">
                  <a16:creationId xmlns:a16="http://schemas.microsoft.com/office/drawing/2014/main" id="{64911B72-8248-45E3-9FF8-5FA6B58DB63E}"/>
                </a:ext>
              </a:extLst>
            </p:cNvPr>
            <p:cNvSpPr/>
            <p:nvPr/>
          </p:nvSpPr>
          <p:spPr>
            <a:xfrm>
              <a:off x="3784100" y="2434950"/>
              <a:ext cx="25850" cy="20350"/>
            </a:xfrm>
            <a:custGeom>
              <a:avLst/>
              <a:gdLst/>
              <a:ahLst/>
              <a:cxnLst/>
              <a:rect l="l" t="t" r="r" b="b"/>
              <a:pathLst>
                <a:path w="1034" h="814" extrusionOk="0">
                  <a:moveTo>
                    <a:pt x="36" y="1"/>
                  </a:moveTo>
                  <a:cubicBezTo>
                    <a:pt x="12" y="1"/>
                    <a:pt x="0" y="36"/>
                    <a:pt x="12" y="60"/>
                  </a:cubicBezTo>
                  <a:cubicBezTo>
                    <a:pt x="345" y="298"/>
                    <a:pt x="774" y="394"/>
                    <a:pt x="976" y="810"/>
                  </a:cubicBezTo>
                  <a:cubicBezTo>
                    <a:pt x="979" y="812"/>
                    <a:pt x="982" y="813"/>
                    <a:pt x="986" y="813"/>
                  </a:cubicBezTo>
                  <a:cubicBezTo>
                    <a:pt x="1004" y="813"/>
                    <a:pt x="1034" y="794"/>
                    <a:pt x="1024" y="775"/>
                  </a:cubicBezTo>
                  <a:cubicBezTo>
                    <a:pt x="857" y="405"/>
                    <a:pt x="441" y="96"/>
                    <a:pt x="3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5705;p52">
              <a:extLst>
                <a:ext uri="{FF2B5EF4-FFF2-40B4-BE49-F238E27FC236}">
                  <a16:creationId xmlns:a16="http://schemas.microsoft.com/office/drawing/2014/main" id="{1D10872C-3A70-499F-89E3-7DD283FD7E3E}"/>
                </a:ext>
              </a:extLst>
            </p:cNvPr>
            <p:cNvSpPr/>
            <p:nvPr/>
          </p:nvSpPr>
          <p:spPr>
            <a:xfrm>
              <a:off x="3761225" y="2425650"/>
              <a:ext cx="14225" cy="5275"/>
            </a:xfrm>
            <a:custGeom>
              <a:avLst/>
              <a:gdLst/>
              <a:ahLst/>
              <a:cxnLst/>
              <a:rect l="l" t="t" r="r" b="b"/>
              <a:pathLst>
                <a:path w="569" h="211" extrusionOk="0">
                  <a:moveTo>
                    <a:pt x="37" y="0"/>
                  </a:moveTo>
                  <a:cubicBezTo>
                    <a:pt x="23" y="0"/>
                    <a:pt x="1" y="20"/>
                    <a:pt x="10" y="39"/>
                  </a:cubicBezTo>
                  <a:cubicBezTo>
                    <a:pt x="153" y="158"/>
                    <a:pt x="332" y="206"/>
                    <a:pt x="510" y="206"/>
                  </a:cubicBezTo>
                  <a:cubicBezTo>
                    <a:pt x="519" y="209"/>
                    <a:pt x="526" y="211"/>
                    <a:pt x="532" y="211"/>
                  </a:cubicBezTo>
                  <a:cubicBezTo>
                    <a:pt x="569" y="211"/>
                    <a:pt x="563" y="158"/>
                    <a:pt x="522" y="158"/>
                  </a:cubicBezTo>
                  <a:cubicBezTo>
                    <a:pt x="344" y="158"/>
                    <a:pt x="213" y="99"/>
                    <a:pt x="46" y="4"/>
                  </a:cubicBezTo>
                  <a:cubicBezTo>
                    <a:pt x="44" y="1"/>
                    <a:pt x="41" y="0"/>
                    <a:pt x="3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5706;p52">
              <a:extLst>
                <a:ext uri="{FF2B5EF4-FFF2-40B4-BE49-F238E27FC236}">
                  <a16:creationId xmlns:a16="http://schemas.microsoft.com/office/drawing/2014/main" id="{50F8D1D4-BB90-428B-A60C-D81B29C21EB4}"/>
                </a:ext>
              </a:extLst>
            </p:cNvPr>
            <p:cNvSpPr/>
            <p:nvPr/>
          </p:nvSpPr>
          <p:spPr>
            <a:xfrm>
              <a:off x="3742725" y="2442525"/>
              <a:ext cx="26275" cy="7575"/>
            </a:xfrm>
            <a:custGeom>
              <a:avLst/>
              <a:gdLst/>
              <a:ahLst/>
              <a:cxnLst/>
              <a:rect l="l" t="t" r="r" b="b"/>
              <a:pathLst>
                <a:path w="1051" h="303" extrusionOk="0">
                  <a:moveTo>
                    <a:pt x="235" y="0"/>
                  </a:moveTo>
                  <a:cubicBezTo>
                    <a:pt x="157" y="0"/>
                    <a:pt x="82" y="10"/>
                    <a:pt x="12" y="31"/>
                  </a:cubicBezTo>
                  <a:cubicBezTo>
                    <a:pt x="0" y="31"/>
                    <a:pt x="0" y="55"/>
                    <a:pt x="12" y="79"/>
                  </a:cubicBezTo>
                  <a:cubicBezTo>
                    <a:pt x="167" y="114"/>
                    <a:pt x="322" y="102"/>
                    <a:pt x="476" y="126"/>
                  </a:cubicBezTo>
                  <a:cubicBezTo>
                    <a:pt x="643" y="162"/>
                    <a:pt x="798" y="221"/>
                    <a:pt x="965" y="293"/>
                  </a:cubicBezTo>
                  <a:cubicBezTo>
                    <a:pt x="976" y="300"/>
                    <a:pt x="986" y="303"/>
                    <a:pt x="996" y="303"/>
                  </a:cubicBezTo>
                  <a:cubicBezTo>
                    <a:pt x="1035" y="303"/>
                    <a:pt x="1051" y="250"/>
                    <a:pt x="1012" y="221"/>
                  </a:cubicBezTo>
                  <a:cubicBezTo>
                    <a:pt x="800" y="111"/>
                    <a:pt x="502" y="0"/>
                    <a:pt x="23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5707;p52">
              <a:extLst>
                <a:ext uri="{FF2B5EF4-FFF2-40B4-BE49-F238E27FC236}">
                  <a16:creationId xmlns:a16="http://schemas.microsoft.com/office/drawing/2014/main" id="{010C7D5A-0EC5-4ABF-8B0C-564F4EF20314}"/>
                </a:ext>
              </a:extLst>
            </p:cNvPr>
            <p:cNvSpPr/>
            <p:nvPr/>
          </p:nvSpPr>
          <p:spPr>
            <a:xfrm>
              <a:off x="3634975" y="2420025"/>
              <a:ext cx="38300" cy="4575"/>
            </a:xfrm>
            <a:custGeom>
              <a:avLst/>
              <a:gdLst/>
              <a:ahLst/>
              <a:cxnLst/>
              <a:rect l="l" t="t" r="r" b="b"/>
              <a:pathLst>
                <a:path w="1532" h="183" extrusionOk="0">
                  <a:moveTo>
                    <a:pt x="1488" y="1"/>
                  </a:moveTo>
                  <a:cubicBezTo>
                    <a:pt x="1485" y="1"/>
                    <a:pt x="1481" y="1"/>
                    <a:pt x="1477" y="2"/>
                  </a:cubicBezTo>
                  <a:cubicBezTo>
                    <a:pt x="1256" y="74"/>
                    <a:pt x="1034" y="84"/>
                    <a:pt x="811" y="84"/>
                  </a:cubicBezTo>
                  <a:cubicBezTo>
                    <a:pt x="718" y="84"/>
                    <a:pt x="626" y="83"/>
                    <a:pt x="533" y="83"/>
                  </a:cubicBezTo>
                  <a:cubicBezTo>
                    <a:pt x="367" y="83"/>
                    <a:pt x="201" y="88"/>
                    <a:pt x="36" y="121"/>
                  </a:cubicBezTo>
                  <a:cubicBezTo>
                    <a:pt x="0" y="121"/>
                    <a:pt x="24" y="169"/>
                    <a:pt x="36" y="169"/>
                  </a:cubicBezTo>
                  <a:cubicBezTo>
                    <a:pt x="228" y="174"/>
                    <a:pt x="429" y="183"/>
                    <a:pt x="629" y="183"/>
                  </a:cubicBezTo>
                  <a:cubicBezTo>
                    <a:pt x="924" y="183"/>
                    <a:pt x="1219" y="164"/>
                    <a:pt x="1488" y="86"/>
                  </a:cubicBezTo>
                  <a:cubicBezTo>
                    <a:pt x="1532" y="53"/>
                    <a:pt x="1526" y="1"/>
                    <a:pt x="148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5708;p52">
              <a:extLst>
                <a:ext uri="{FF2B5EF4-FFF2-40B4-BE49-F238E27FC236}">
                  <a16:creationId xmlns:a16="http://schemas.microsoft.com/office/drawing/2014/main" id="{1A1E61D8-EA8D-40D5-92E6-8FC762874CF5}"/>
                </a:ext>
              </a:extLst>
            </p:cNvPr>
            <p:cNvSpPr/>
            <p:nvPr/>
          </p:nvSpPr>
          <p:spPr>
            <a:xfrm>
              <a:off x="3586750" y="2415000"/>
              <a:ext cx="35150" cy="7775"/>
            </a:xfrm>
            <a:custGeom>
              <a:avLst/>
              <a:gdLst/>
              <a:ahLst/>
              <a:cxnLst/>
              <a:rect l="l" t="t" r="r" b="b"/>
              <a:pathLst>
                <a:path w="1406" h="311" extrusionOk="0">
                  <a:moveTo>
                    <a:pt x="48" y="1"/>
                  </a:moveTo>
                  <a:cubicBezTo>
                    <a:pt x="12" y="1"/>
                    <a:pt x="0" y="25"/>
                    <a:pt x="36" y="49"/>
                  </a:cubicBezTo>
                  <a:cubicBezTo>
                    <a:pt x="465" y="179"/>
                    <a:pt x="929" y="251"/>
                    <a:pt x="1381" y="310"/>
                  </a:cubicBezTo>
                  <a:cubicBezTo>
                    <a:pt x="1381" y="310"/>
                    <a:pt x="1405" y="287"/>
                    <a:pt x="1381" y="287"/>
                  </a:cubicBezTo>
                  <a:cubicBezTo>
                    <a:pt x="941" y="227"/>
                    <a:pt x="488" y="84"/>
                    <a:pt x="4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5709;p52">
              <a:extLst>
                <a:ext uri="{FF2B5EF4-FFF2-40B4-BE49-F238E27FC236}">
                  <a16:creationId xmlns:a16="http://schemas.microsoft.com/office/drawing/2014/main" id="{9B8FE798-E71C-42A8-B5C0-C35E414C14B2}"/>
                </a:ext>
              </a:extLst>
            </p:cNvPr>
            <p:cNvSpPr/>
            <p:nvPr/>
          </p:nvSpPr>
          <p:spPr>
            <a:xfrm>
              <a:off x="3601025" y="2438825"/>
              <a:ext cx="17300" cy="5225"/>
            </a:xfrm>
            <a:custGeom>
              <a:avLst/>
              <a:gdLst/>
              <a:ahLst/>
              <a:cxnLst/>
              <a:rect l="l" t="t" r="r" b="b"/>
              <a:pathLst>
                <a:path w="692" h="209" extrusionOk="0">
                  <a:moveTo>
                    <a:pt x="632" y="0"/>
                  </a:moveTo>
                  <a:cubicBezTo>
                    <a:pt x="441" y="48"/>
                    <a:pt x="215" y="24"/>
                    <a:pt x="37" y="84"/>
                  </a:cubicBezTo>
                  <a:cubicBezTo>
                    <a:pt x="1" y="108"/>
                    <a:pt x="1" y="167"/>
                    <a:pt x="37" y="191"/>
                  </a:cubicBezTo>
                  <a:cubicBezTo>
                    <a:pt x="80" y="203"/>
                    <a:pt x="124" y="208"/>
                    <a:pt x="167" y="208"/>
                  </a:cubicBezTo>
                  <a:cubicBezTo>
                    <a:pt x="341" y="208"/>
                    <a:pt x="516" y="126"/>
                    <a:pt x="668" y="60"/>
                  </a:cubicBezTo>
                  <a:cubicBezTo>
                    <a:pt x="691" y="60"/>
                    <a:pt x="668" y="0"/>
                    <a:pt x="63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5710;p52">
              <a:extLst>
                <a:ext uri="{FF2B5EF4-FFF2-40B4-BE49-F238E27FC236}">
                  <a16:creationId xmlns:a16="http://schemas.microsoft.com/office/drawing/2014/main" id="{2E42234B-A6C8-499C-82EC-8B75F6487072}"/>
                </a:ext>
              </a:extLst>
            </p:cNvPr>
            <p:cNvSpPr/>
            <p:nvPr/>
          </p:nvSpPr>
          <p:spPr>
            <a:xfrm>
              <a:off x="3551525" y="2429400"/>
              <a:ext cx="21525" cy="7150"/>
            </a:xfrm>
            <a:custGeom>
              <a:avLst/>
              <a:gdLst/>
              <a:ahLst/>
              <a:cxnLst/>
              <a:rect l="l" t="t" r="r" b="b"/>
              <a:pathLst>
                <a:path w="861" h="286" extrusionOk="0">
                  <a:moveTo>
                    <a:pt x="35" y="0"/>
                  </a:moveTo>
                  <a:cubicBezTo>
                    <a:pt x="15" y="0"/>
                    <a:pt x="1" y="26"/>
                    <a:pt x="28" y="44"/>
                  </a:cubicBezTo>
                  <a:cubicBezTo>
                    <a:pt x="219" y="258"/>
                    <a:pt x="516" y="282"/>
                    <a:pt x="802" y="282"/>
                  </a:cubicBezTo>
                  <a:cubicBezTo>
                    <a:pt x="809" y="285"/>
                    <a:pt x="815" y="286"/>
                    <a:pt x="820" y="286"/>
                  </a:cubicBezTo>
                  <a:cubicBezTo>
                    <a:pt x="861" y="286"/>
                    <a:pt x="855" y="209"/>
                    <a:pt x="802" y="199"/>
                  </a:cubicBezTo>
                  <a:cubicBezTo>
                    <a:pt x="528" y="199"/>
                    <a:pt x="314" y="127"/>
                    <a:pt x="52" y="8"/>
                  </a:cubicBezTo>
                  <a:cubicBezTo>
                    <a:pt x="46" y="3"/>
                    <a:pt x="40" y="0"/>
                    <a:pt x="3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5711;p52">
              <a:extLst>
                <a:ext uri="{FF2B5EF4-FFF2-40B4-BE49-F238E27FC236}">
                  <a16:creationId xmlns:a16="http://schemas.microsoft.com/office/drawing/2014/main" id="{AD8E1989-CD54-4A67-AEA0-C15E6AB5A2D8}"/>
                </a:ext>
              </a:extLst>
            </p:cNvPr>
            <p:cNvSpPr/>
            <p:nvPr/>
          </p:nvSpPr>
          <p:spPr>
            <a:xfrm>
              <a:off x="3549600" y="2401825"/>
              <a:ext cx="6075" cy="4500"/>
            </a:xfrm>
            <a:custGeom>
              <a:avLst/>
              <a:gdLst/>
              <a:ahLst/>
              <a:cxnLst/>
              <a:rect l="l" t="t" r="r" b="b"/>
              <a:pathLst>
                <a:path w="243" h="180" extrusionOk="0">
                  <a:moveTo>
                    <a:pt x="21" y="1"/>
                  </a:moveTo>
                  <a:cubicBezTo>
                    <a:pt x="6" y="1"/>
                    <a:pt x="0" y="16"/>
                    <a:pt x="10" y="16"/>
                  </a:cubicBezTo>
                  <a:cubicBezTo>
                    <a:pt x="93" y="64"/>
                    <a:pt x="165" y="123"/>
                    <a:pt x="236" y="171"/>
                  </a:cubicBezTo>
                  <a:cubicBezTo>
                    <a:pt x="177" y="111"/>
                    <a:pt x="105" y="52"/>
                    <a:pt x="34" y="4"/>
                  </a:cubicBezTo>
                  <a:cubicBezTo>
                    <a:pt x="29" y="2"/>
                    <a:pt x="25" y="1"/>
                    <a:pt x="21" y="1"/>
                  </a:cubicBezTo>
                  <a:close/>
                  <a:moveTo>
                    <a:pt x="236" y="171"/>
                  </a:moveTo>
                  <a:cubicBezTo>
                    <a:pt x="236" y="177"/>
                    <a:pt x="239" y="180"/>
                    <a:pt x="241" y="180"/>
                  </a:cubicBezTo>
                  <a:cubicBezTo>
                    <a:pt x="242" y="180"/>
                    <a:pt x="242" y="177"/>
                    <a:pt x="236" y="17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5712;p52">
              <a:extLst>
                <a:ext uri="{FF2B5EF4-FFF2-40B4-BE49-F238E27FC236}">
                  <a16:creationId xmlns:a16="http://schemas.microsoft.com/office/drawing/2014/main" id="{8E310EC6-8186-477A-AF6D-9631A25C0EBB}"/>
                </a:ext>
              </a:extLst>
            </p:cNvPr>
            <p:cNvSpPr/>
            <p:nvPr/>
          </p:nvSpPr>
          <p:spPr>
            <a:xfrm>
              <a:off x="3482025" y="2389625"/>
              <a:ext cx="8750" cy="7925"/>
            </a:xfrm>
            <a:custGeom>
              <a:avLst/>
              <a:gdLst/>
              <a:ahLst/>
              <a:cxnLst/>
              <a:rect l="l" t="t" r="r" b="b"/>
              <a:pathLst>
                <a:path w="350" h="317" extrusionOk="0">
                  <a:moveTo>
                    <a:pt x="40" y="1"/>
                  </a:moveTo>
                  <a:cubicBezTo>
                    <a:pt x="15" y="1"/>
                    <a:pt x="0" y="22"/>
                    <a:pt x="10" y="51"/>
                  </a:cubicBezTo>
                  <a:cubicBezTo>
                    <a:pt x="82" y="147"/>
                    <a:pt x="189" y="242"/>
                    <a:pt x="272" y="313"/>
                  </a:cubicBezTo>
                  <a:cubicBezTo>
                    <a:pt x="278" y="316"/>
                    <a:pt x="285" y="317"/>
                    <a:pt x="292" y="317"/>
                  </a:cubicBezTo>
                  <a:cubicBezTo>
                    <a:pt x="322" y="317"/>
                    <a:pt x="349" y="295"/>
                    <a:pt x="320" y="266"/>
                  </a:cubicBezTo>
                  <a:cubicBezTo>
                    <a:pt x="236" y="182"/>
                    <a:pt x="141" y="75"/>
                    <a:pt x="58" y="4"/>
                  </a:cubicBezTo>
                  <a:cubicBezTo>
                    <a:pt x="52" y="2"/>
                    <a:pt x="46" y="1"/>
                    <a:pt x="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5713;p52">
              <a:extLst>
                <a:ext uri="{FF2B5EF4-FFF2-40B4-BE49-F238E27FC236}">
                  <a16:creationId xmlns:a16="http://schemas.microsoft.com/office/drawing/2014/main" id="{874ACC5C-2698-47B1-8004-F376A52769DF}"/>
                </a:ext>
              </a:extLst>
            </p:cNvPr>
            <p:cNvSpPr/>
            <p:nvPr/>
          </p:nvSpPr>
          <p:spPr>
            <a:xfrm>
              <a:off x="3462625" y="2291550"/>
              <a:ext cx="6275" cy="35675"/>
            </a:xfrm>
            <a:custGeom>
              <a:avLst/>
              <a:gdLst/>
              <a:ahLst/>
              <a:cxnLst/>
              <a:rect l="l" t="t" r="r" b="b"/>
              <a:pathLst>
                <a:path w="251" h="1427" extrusionOk="0">
                  <a:moveTo>
                    <a:pt x="207" y="0"/>
                  </a:moveTo>
                  <a:cubicBezTo>
                    <a:pt x="200" y="0"/>
                    <a:pt x="194" y="3"/>
                    <a:pt x="191" y="10"/>
                  </a:cubicBezTo>
                  <a:cubicBezTo>
                    <a:pt x="0" y="438"/>
                    <a:pt x="84" y="962"/>
                    <a:pt x="96" y="1427"/>
                  </a:cubicBezTo>
                  <a:lnTo>
                    <a:pt x="119" y="1427"/>
                  </a:lnTo>
                  <a:cubicBezTo>
                    <a:pt x="131" y="950"/>
                    <a:pt x="131" y="498"/>
                    <a:pt x="250" y="45"/>
                  </a:cubicBezTo>
                  <a:cubicBezTo>
                    <a:pt x="250" y="20"/>
                    <a:pt x="226" y="0"/>
                    <a:pt x="20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5714;p52">
              <a:extLst>
                <a:ext uri="{FF2B5EF4-FFF2-40B4-BE49-F238E27FC236}">
                  <a16:creationId xmlns:a16="http://schemas.microsoft.com/office/drawing/2014/main" id="{415C9982-209C-4E01-BBBC-A41F1A723535}"/>
                </a:ext>
              </a:extLst>
            </p:cNvPr>
            <p:cNvSpPr/>
            <p:nvPr/>
          </p:nvSpPr>
          <p:spPr>
            <a:xfrm>
              <a:off x="3472150" y="2218550"/>
              <a:ext cx="1500" cy="5100"/>
            </a:xfrm>
            <a:custGeom>
              <a:avLst/>
              <a:gdLst/>
              <a:ahLst/>
              <a:cxnLst/>
              <a:rect l="l" t="t" r="r" b="b"/>
              <a:pathLst>
                <a:path w="60" h="204" extrusionOk="0">
                  <a:moveTo>
                    <a:pt x="60" y="1"/>
                  </a:moveTo>
                  <a:cubicBezTo>
                    <a:pt x="0" y="48"/>
                    <a:pt x="0" y="132"/>
                    <a:pt x="0" y="203"/>
                  </a:cubicBezTo>
                  <a:cubicBezTo>
                    <a:pt x="0" y="132"/>
                    <a:pt x="0" y="60"/>
                    <a:pt x="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5715;p52">
              <a:extLst>
                <a:ext uri="{FF2B5EF4-FFF2-40B4-BE49-F238E27FC236}">
                  <a16:creationId xmlns:a16="http://schemas.microsoft.com/office/drawing/2014/main" id="{4857BFEE-D5A5-4F1B-B85B-C602EB24F654}"/>
                </a:ext>
              </a:extLst>
            </p:cNvPr>
            <p:cNvSpPr/>
            <p:nvPr/>
          </p:nvSpPr>
          <p:spPr>
            <a:xfrm>
              <a:off x="3472450" y="2149425"/>
              <a:ext cx="2100" cy="6650"/>
            </a:xfrm>
            <a:custGeom>
              <a:avLst/>
              <a:gdLst/>
              <a:ahLst/>
              <a:cxnLst/>
              <a:rect l="l" t="t" r="r" b="b"/>
              <a:pathLst>
                <a:path w="84" h="266" extrusionOk="0">
                  <a:moveTo>
                    <a:pt x="42" y="1"/>
                  </a:moveTo>
                  <a:cubicBezTo>
                    <a:pt x="33" y="1"/>
                    <a:pt x="24" y="10"/>
                    <a:pt x="24" y="27"/>
                  </a:cubicBezTo>
                  <a:cubicBezTo>
                    <a:pt x="24" y="99"/>
                    <a:pt x="0" y="170"/>
                    <a:pt x="0" y="230"/>
                  </a:cubicBezTo>
                  <a:cubicBezTo>
                    <a:pt x="0" y="254"/>
                    <a:pt x="21" y="265"/>
                    <a:pt x="42" y="265"/>
                  </a:cubicBezTo>
                  <a:cubicBezTo>
                    <a:pt x="63" y="265"/>
                    <a:pt x="84" y="254"/>
                    <a:pt x="84" y="230"/>
                  </a:cubicBezTo>
                  <a:cubicBezTo>
                    <a:pt x="84" y="158"/>
                    <a:pt x="60" y="87"/>
                    <a:pt x="60" y="27"/>
                  </a:cubicBezTo>
                  <a:cubicBezTo>
                    <a:pt x="60" y="10"/>
                    <a:pt x="51" y="1"/>
                    <a:pt x="4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5716;p52">
              <a:extLst>
                <a:ext uri="{FF2B5EF4-FFF2-40B4-BE49-F238E27FC236}">
                  <a16:creationId xmlns:a16="http://schemas.microsoft.com/office/drawing/2014/main" id="{27B7C0A5-D433-4CE0-8513-AC86D02F8BD2}"/>
                </a:ext>
              </a:extLst>
            </p:cNvPr>
            <p:cNvSpPr/>
            <p:nvPr/>
          </p:nvSpPr>
          <p:spPr>
            <a:xfrm>
              <a:off x="3492975" y="2157400"/>
              <a:ext cx="2700" cy="18475"/>
            </a:xfrm>
            <a:custGeom>
              <a:avLst/>
              <a:gdLst/>
              <a:ahLst/>
              <a:cxnLst/>
              <a:rect l="l" t="t" r="r" b="b"/>
              <a:pathLst>
                <a:path w="108" h="739" extrusionOk="0">
                  <a:moveTo>
                    <a:pt x="84" y="0"/>
                  </a:moveTo>
                  <a:cubicBezTo>
                    <a:pt x="72" y="0"/>
                    <a:pt x="60" y="6"/>
                    <a:pt x="60" y="18"/>
                  </a:cubicBezTo>
                  <a:cubicBezTo>
                    <a:pt x="60" y="256"/>
                    <a:pt x="13" y="482"/>
                    <a:pt x="1" y="720"/>
                  </a:cubicBezTo>
                  <a:cubicBezTo>
                    <a:pt x="1" y="732"/>
                    <a:pt x="13" y="738"/>
                    <a:pt x="25" y="738"/>
                  </a:cubicBezTo>
                  <a:cubicBezTo>
                    <a:pt x="37" y="738"/>
                    <a:pt x="48" y="732"/>
                    <a:pt x="48" y="720"/>
                  </a:cubicBezTo>
                  <a:cubicBezTo>
                    <a:pt x="48" y="482"/>
                    <a:pt x="96" y="256"/>
                    <a:pt x="108" y="18"/>
                  </a:cubicBezTo>
                  <a:cubicBezTo>
                    <a:pt x="108" y="6"/>
                    <a:pt x="96" y="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5717;p52">
              <a:extLst>
                <a:ext uri="{FF2B5EF4-FFF2-40B4-BE49-F238E27FC236}">
                  <a16:creationId xmlns:a16="http://schemas.microsoft.com/office/drawing/2014/main" id="{EECCB201-62D6-4C44-97EA-70DBE1B0076F}"/>
                </a:ext>
              </a:extLst>
            </p:cNvPr>
            <p:cNvSpPr/>
            <p:nvPr/>
          </p:nvSpPr>
          <p:spPr>
            <a:xfrm>
              <a:off x="3494700" y="2077175"/>
              <a:ext cx="19750" cy="17875"/>
            </a:xfrm>
            <a:custGeom>
              <a:avLst/>
              <a:gdLst/>
              <a:ahLst/>
              <a:cxnLst/>
              <a:rect l="l" t="t" r="r" b="b"/>
              <a:pathLst>
                <a:path w="790" h="715" extrusionOk="0">
                  <a:moveTo>
                    <a:pt x="6" y="709"/>
                  </a:moveTo>
                  <a:cubicBezTo>
                    <a:pt x="1" y="709"/>
                    <a:pt x="11" y="715"/>
                    <a:pt x="27" y="715"/>
                  </a:cubicBezTo>
                  <a:cubicBezTo>
                    <a:pt x="15" y="711"/>
                    <a:pt x="9" y="709"/>
                    <a:pt x="6" y="709"/>
                  </a:cubicBezTo>
                  <a:close/>
                  <a:moveTo>
                    <a:pt x="706" y="0"/>
                  </a:moveTo>
                  <a:cubicBezTo>
                    <a:pt x="539" y="0"/>
                    <a:pt x="444" y="167"/>
                    <a:pt x="349" y="286"/>
                  </a:cubicBezTo>
                  <a:cubicBezTo>
                    <a:pt x="241" y="417"/>
                    <a:pt x="110" y="548"/>
                    <a:pt x="27" y="715"/>
                  </a:cubicBezTo>
                  <a:cubicBezTo>
                    <a:pt x="146" y="596"/>
                    <a:pt x="289" y="429"/>
                    <a:pt x="444" y="369"/>
                  </a:cubicBezTo>
                  <a:cubicBezTo>
                    <a:pt x="575" y="310"/>
                    <a:pt x="753" y="238"/>
                    <a:pt x="777" y="84"/>
                  </a:cubicBezTo>
                  <a:cubicBezTo>
                    <a:pt x="789" y="48"/>
                    <a:pt x="765" y="0"/>
                    <a:pt x="7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5718;p52">
              <a:extLst>
                <a:ext uri="{FF2B5EF4-FFF2-40B4-BE49-F238E27FC236}">
                  <a16:creationId xmlns:a16="http://schemas.microsoft.com/office/drawing/2014/main" id="{DB73ADC5-3C8D-4CEF-AE8A-7827D2D45713}"/>
                </a:ext>
              </a:extLst>
            </p:cNvPr>
            <p:cNvSpPr/>
            <p:nvPr/>
          </p:nvSpPr>
          <p:spPr>
            <a:xfrm>
              <a:off x="3544100" y="2024100"/>
              <a:ext cx="22975" cy="20850"/>
            </a:xfrm>
            <a:custGeom>
              <a:avLst/>
              <a:gdLst/>
              <a:ahLst/>
              <a:cxnLst/>
              <a:rect l="l" t="t" r="r" b="b"/>
              <a:pathLst>
                <a:path w="919" h="834" extrusionOk="0">
                  <a:moveTo>
                    <a:pt x="881" y="1"/>
                  </a:moveTo>
                  <a:cubicBezTo>
                    <a:pt x="878" y="1"/>
                    <a:pt x="875" y="2"/>
                    <a:pt x="873" y="4"/>
                  </a:cubicBezTo>
                  <a:cubicBezTo>
                    <a:pt x="623" y="290"/>
                    <a:pt x="397" y="564"/>
                    <a:pt x="51" y="730"/>
                  </a:cubicBezTo>
                  <a:cubicBezTo>
                    <a:pt x="1" y="761"/>
                    <a:pt x="27" y="833"/>
                    <a:pt x="73" y="833"/>
                  </a:cubicBezTo>
                  <a:cubicBezTo>
                    <a:pt x="81" y="833"/>
                    <a:pt x="90" y="831"/>
                    <a:pt x="99" y="826"/>
                  </a:cubicBezTo>
                  <a:cubicBezTo>
                    <a:pt x="432" y="647"/>
                    <a:pt x="730" y="385"/>
                    <a:pt x="909" y="40"/>
                  </a:cubicBezTo>
                  <a:cubicBezTo>
                    <a:pt x="918" y="20"/>
                    <a:pt x="896" y="1"/>
                    <a:pt x="88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5719;p52">
              <a:extLst>
                <a:ext uri="{FF2B5EF4-FFF2-40B4-BE49-F238E27FC236}">
                  <a16:creationId xmlns:a16="http://schemas.microsoft.com/office/drawing/2014/main" id="{27F32B3C-98AF-49A4-9A90-F6E5626C88C8}"/>
                </a:ext>
              </a:extLst>
            </p:cNvPr>
            <p:cNvSpPr/>
            <p:nvPr/>
          </p:nvSpPr>
          <p:spPr>
            <a:xfrm>
              <a:off x="3433150" y="2083175"/>
              <a:ext cx="15925" cy="21100"/>
            </a:xfrm>
            <a:custGeom>
              <a:avLst/>
              <a:gdLst/>
              <a:ahLst/>
              <a:cxnLst/>
              <a:rect l="l" t="t" r="r" b="b"/>
              <a:pathLst>
                <a:path w="637" h="844" extrusionOk="0">
                  <a:moveTo>
                    <a:pt x="586" y="1"/>
                  </a:moveTo>
                  <a:cubicBezTo>
                    <a:pt x="576" y="1"/>
                    <a:pt x="567" y="4"/>
                    <a:pt x="560" y="10"/>
                  </a:cubicBezTo>
                  <a:cubicBezTo>
                    <a:pt x="417" y="308"/>
                    <a:pt x="227" y="582"/>
                    <a:pt x="1" y="832"/>
                  </a:cubicBezTo>
                  <a:cubicBezTo>
                    <a:pt x="1" y="844"/>
                    <a:pt x="1" y="844"/>
                    <a:pt x="13" y="844"/>
                  </a:cubicBezTo>
                  <a:cubicBezTo>
                    <a:pt x="251" y="606"/>
                    <a:pt x="465" y="344"/>
                    <a:pt x="620" y="46"/>
                  </a:cubicBezTo>
                  <a:cubicBezTo>
                    <a:pt x="637" y="20"/>
                    <a:pt x="611" y="1"/>
                    <a:pt x="58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5720;p52">
              <a:extLst>
                <a:ext uri="{FF2B5EF4-FFF2-40B4-BE49-F238E27FC236}">
                  <a16:creationId xmlns:a16="http://schemas.microsoft.com/office/drawing/2014/main" id="{5435BE02-7CD2-4442-84CB-CCB9E39684F0}"/>
                </a:ext>
              </a:extLst>
            </p:cNvPr>
            <p:cNvSpPr/>
            <p:nvPr/>
          </p:nvSpPr>
          <p:spPr>
            <a:xfrm>
              <a:off x="3423325" y="2275700"/>
              <a:ext cx="925" cy="625"/>
            </a:xfrm>
            <a:custGeom>
              <a:avLst/>
              <a:gdLst/>
              <a:ahLst/>
              <a:cxnLst/>
              <a:rect l="l" t="t" r="r" b="b"/>
              <a:pathLst>
                <a:path w="37" h="25" extrusionOk="0">
                  <a:moveTo>
                    <a:pt x="25" y="1"/>
                  </a:moveTo>
                  <a:cubicBezTo>
                    <a:pt x="1" y="1"/>
                    <a:pt x="1" y="25"/>
                    <a:pt x="25" y="25"/>
                  </a:cubicBezTo>
                  <a:cubicBezTo>
                    <a:pt x="37" y="25"/>
                    <a:pt x="37" y="1"/>
                    <a:pt x="2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5721;p52">
              <a:extLst>
                <a:ext uri="{FF2B5EF4-FFF2-40B4-BE49-F238E27FC236}">
                  <a16:creationId xmlns:a16="http://schemas.microsoft.com/office/drawing/2014/main" id="{71F4C9A3-9528-4D6A-8DB3-C7F7847F80F8}"/>
                </a:ext>
              </a:extLst>
            </p:cNvPr>
            <p:cNvSpPr/>
            <p:nvPr/>
          </p:nvSpPr>
          <p:spPr>
            <a:xfrm>
              <a:off x="3596425" y="2478850"/>
              <a:ext cx="6575" cy="6875"/>
            </a:xfrm>
            <a:custGeom>
              <a:avLst/>
              <a:gdLst/>
              <a:ahLst/>
              <a:cxnLst/>
              <a:rect l="l" t="t" r="r" b="b"/>
              <a:pathLst>
                <a:path w="263" h="275" extrusionOk="0">
                  <a:moveTo>
                    <a:pt x="128" y="1"/>
                  </a:moveTo>
                  <a:cubicBezTo>
                    <a:pt x="63" y="1"/>
                    <a:pt x="0" y="42"/>
                    <a:pt x="30" y="126"/>
                  </a:cubicBezTo>
                  <a:cubicBezTo>
                    <a:pt x="42" y="197"/>
                    <a:pt x="90" y="257"/>
                    <a:pt x="161" y="269"/>
                  </a:cubicBezTo>
                  <a:cubicBezTo>
                    <a:pt x="172" y="273"/>
                    <a:pt x="182" y="275"/>
                    <a:pt x="191" y="275"/>
                  </a:cubicBezTo>
                  <a:cubicBezTo>
                    <a:pt x="232" y="275"/>
                    <a:pt x="256" y="234"/>
                    <a:pt x="256" y="185"/>
                  </a:cubicBezTo>
                  <a:cubicBezTo>
                    <a:pt x="256" y="162"/>
                    <a:pt x="244" y="138"/>
                    <a:pt x="244" y="126"/>
                  </a:cubicBezTo>
                  <a:cubicBezTo>
                    <a:pt x="262" y="42"/>
                    <a:pt x="194" y="1"/>
                    <a:pt x="12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5722;p52">
              <a:extLst>
                <a:ext uri="{FF2B5EF4-FFF2-40B4-BE49-F238E27FC236}">
                  <a16:creationId xmlns:a16="http://schemas.microsoft.com/office/drawing/2014/main" id="{90E5EA14-99E3-4F4D-B39D-4D7BF1562487}"/>
                </a:ext>
              </a:extLst>
            </p:cNvPr>
            <p:cNvSpPr/>
            <p:nvPr/>
          </p:nvSpPr>
          <p:spPr>
            <a:xfrm>
              <a:off x="3735300" y="2583175"/>
              <a:ext cx="18450" cy="16450"/>
            </a:xfrm>
            <a:custGeom>
              <a:avLst/>
              <a:gdLst/>
              <a:ahLst/>
              <a:cxnLst/>
              <a:rect l="l" t="t" r="r" b="b"/>
              <a:pathLst>
                <a:path w="738" h="658" extrusionOk="0">
                  <a:moveTo>
                    <a:pt x="726" y="1"/>
                  </a:moveTo>
                  <a:cubicBezTo>
                    <a:pt x="595" y="49"/>
                    <a:pt x="476" y="144"/>
                    <a:pt x="357" y="239"/>
                  </a:cubicBezTo>
                  <a:cubicBezTo>
                    <a:pt x="238" y="346"/>
                    <a:pt x="83" y="430"/>
                    <a:pt x="11" y="596"/>
                  </a:cubicBezTo>
                  <a:cubicBezTo>
                    <a:pt x="1" y="617"/>
                    <a:pt x="19" y="658"/>
                    <a:pt x="48" y="658"/>
                  </a:cubicBezTo>
                  <a:cubicBezTo>
                    <a:pt x="51" y="658"/>
                    <a:pt x="55" y="657"/>
                    <a:pt x="59" y="656"/>
                  </a:cubicBezTo>
                  <a:cubicBezTo>
                    <a:pt x="202" y="596"/>
                    <a:pt x="297" y="477"/>
                    <a:pt x="416" y="370"/>
                  </a:cubicBezTo>
                  <a:cubicBezTo>
                    <a:pt x="523" y="287"/>
                    <a:pt x="654" y="168"/>
                    <a:pt x="726" y="25"/>
                  </a:cubicBezTo>
                  <a:cubicBezTo>
                    <a:pt x="738" y="13"/>
                    <a:pt x="726" y="1"/>
                    <a:pt x="72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5723;p52">
              <a:extLst>
                <a:ext uri="{FF2B5EF4-FFF2-40B4-BE49-F238E27FC236}">
                  <a16:creationId xmlns:a16="http://schemas.microsoft.com/office/drawing/2014/main" id="{F3DBA1AA-0DF6-4D39-A05A-1753F8E85A77}"/>
                </a:ext>
              </a:extLst>
            </p:cNvPr>
            <p:cNvSpPr/>
            <p:nvPr/>
          </p:nvSpPr>
          <p:spPr>
            <a:xfrm>
              <a:off x="3699925" y="2607125"/>
              <a:ext cx="26275" cy="21075"/>
            </a:xfrm>
            <a:custGeom>
              <a:avLst/>
              <a:gdLst/>
              <a:ahLst/>
              <a:cxnLst/>
              <a:rect l="l" t="t" r="r" b="b"/>
              <a:pathLst>
                <a:path w="1051" h="843" extrusionOk="0">
                  <a:moveTo>
                    <a:pt x="947" y="0"/>
                  </a:moveTo>
                  <a:cubicBezTo>
                    <a:pt x="931" y="0"/>
                    <a:pt x="916" y="6"/>
                    <a:pt x="903" y="19"/>
                  </a:cubicBezTo>
                  <a:cubicBezTo>
                    <a:pt x="772" y="162"/>
                    <a:pt x="629" y="281"/>
                    <a:pt x="474" y="400"/>
                  </a:cubicBezTo>
                  <a:cubicBezTo>
                    <a:pt x="331" y="519"/>
                    <a:pt x="152" y="603"/>
                    <a:pt x="33" y="757"/>
                  </a:cubicBezTo>
                  <a:cubicBezTo>
                    <a:pt x="0" y="779"/>
                    <a:pt x="28" y="842"/>
                    <a:pt x="61" y="842"/>
                  </a:cubicBezTo>
                  <a:cubicBezTo>
                    <a:pt x="64" y="842"/>
                    <a:pt x="66" y="842"/>
                    <a:pt x="69" y="841"/>
                  </a:cubicBezTo>
                  <a:cubicBezTo>
                    <a:pt x="236" y="781"/>
                    <a:pt x="391" y="650"/>
                    <a:pt x="522" y="543"/>
                  </a:cubicBezTo>
                  <a:cubicBezTo>
                    <a:pt x="688" y="412"/>
                    <a:pt x="831" y="257"/>
                    <a:pt x="986" y="114"/>
                  </a:cubicBezTo>
                  <a:cubicBezTo>
                    <a:pt x="1051" y="68"/>
                    <a:pt x="1000" y="0"/>
                    <a:pt x="94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5724;p52">
              <a:extLst>
                <a:ext uri="{FF2B5EF4-FFF2-40B4-BE49-F238E27FC236}">
                  <a16:creationId xmlns:a16="http://schemas.microsoft.com/office/drawing/2014/main" id="{C810A680-0939-48C4-9BEF-EF61163E2479}"/>
                </a:ext>
              </a:extLst>
            </p:cNvPr>
            <p:cNvSpPr/>
            <p:nvPr/>
          </p:nvSpPr>
          <p:spPr>
            <a:xfrm>
              <a:off x="3691100" y="2604250"/>
              <a:ext cx="33675" cy="20200"/>
            </a:xfrm>
            <a:custGeom>
              <a:avLst/>
              <a:gdLst/>
              <a:ahLst/>
              <a:cxnLst/>
              <a:rect l="l" t="t" r="r" b="b"/>
              <a:pathLst>
                <a:path w="1347" h="808" extrusionOk="0">
                  <a:moveTo>
                    <a:pt x="1311" y="0"/>
                  </a:moveTo>
                  <a:cubicBezTo>
                    <a:pt x="1308" y="0"/>
                    <a:pt x="1305" y="1"/>
                    <a:pt x="1303" y="3"/>
                  </a:cubicBezTo>
                  <a:cubicBezTo>
                    <a:pt x="922" y="277"/>
                    <a:pt x="327" y="372"/>
                    <a:pt x="29" y="753"/>
                  </a:cubicBezTo>
                  <a:cubicBezTo>
                    <a:pt x="0" y="773"/>
                    <a:pt x="18" y="807"/>
                    <a:pt x="45" y="807"/>
                  </a:cubicBezTo>
                  <a:cubicBezTo>
                    <a:pt x="51" y="807"/>
                    <a:pt x="58" y="806"/>
                    <a:pt x="65" y="801"/>
                  </a:cubicBezTo>
                  <a:cubicBezTo>
                    <a:pt x="303" y="682"/>
                    <a:pt x="517" y="539"/>
                    <a:pt x="732" y="420"/>
                  </a:cubicBezTo>
                  <a:cubicBezTo>
                    <a:pt x="946" y="313"/>
                    <a:pt x="1137" y="194"/>
                    <a:pt x="1327" y="51"/>
                  </a:cubicBezTo>
                  <a:cubicBezTo>
                    <a:pt x="1347" y="21"/>
                    <a:pt x="1326" y="0"/>
                    <a:pt x="131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5725;p52">
              <a:extLst>
                <a:ext uri="{FF2B5EF4-FFF2-40B4-BE49-F238E27FC236}">
                  <a16:creationId xmlns:a16="http://schemas.microsoft.com/office/drawing/2014/main" id="{797E42B7-3F5C-4D33-AD9A-354712597D31}"/>
                </a:ext>
              </a:extLst>
            </p:cNvPr>
            <p:cNvSpPr/>
            <p:nvPr/>
          </p:nvSpPr>
          <p:spPr>
            <a:xfrm>
              <a:off x="3677000" y="2623925"/>
              <a:ext cx="10250" cy="7000"/>
            </a:xfrm>
            <a:custGeom>
              <a:avLst/>
              <a:gdLst/>
              <a:ahLst/>
              <a:cxnLst/>
              <a:rect l="l" t="t" r="r" b="b"/>
              <a:pathLst>
                <a:path w="410" h="280" extrusionOk="0">
                  <a:moveTo>
                    <a:pt x="335" y="0"/>
                  </a:moveTo>
                  <a:cubicBezTo>
                    <a:pt x="330" y="0"/>
                    <a:pt x="325" y="1"/>
                    <a:pt x="319" y="2"/>
                  </a:cubicBezTo>
                  <a:cubicBezTo>
                    <a:pt x="212" y="62"/>
                    <a:pt x="81" y="121"/>
                    <a:pt x="10" y="228"/>
                  </a:cubicBezTo>
                  <a:cubicBezTo>
                    <a:pt x="0" y="258"/>
                    <a:pt x="14" y="279"/>
                    <a:pt x="33" y="279"/>
                  </a:cubicBezTo>
                  <a:cubicBezTo>
                    <a:pt x="37" y="279"/>
                    <a:pt x="41" y="278"/>
                    <a:pt x="46" y="276"/>
                  </a:cubicBezTo>
                  <a:cubicBezTo>
                    <a:pt x="188" y="240"/>
                    <a:pt x="272" y="145"/>
                    <a:pt x="367" y="50"/>
                  </a:cubicBezTo>
                  <a:cubicBezTo>
                    <a:pt x="409" y="39"/>
                    <a:pt x="376" y="0"/>
                    <a:pt x="33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5726;p52">
              <a:extLst>
                <a:ext uri="{FF2B5EF4-FFF2-40B4-BE49-F238E27FC236}">
                  <a16:creationId xmlns:a16="http://schemas.microsoft.com/office/drawing/2014/main" id="{45D69DED-A543-4D77-A925-615C2265047C}"/>
                </a:ext>
              </a:extLst>
            </p:cNvPr>
            <p:cNvSpPr/>
            <p:nvPr/>
          </p:nvSpPr>
          <p:spPr>
            <a:xfrm>
              <a:off x="3651925" y="2631050"/>
              <a:ext cx="22650" cy="6175"/>
            </a:xfrm>
            <a:custGeom>
              <a:avLst/>
              <a:gdLst/>
              <a:ahLst/>
              <a:cxnLst/>
              <a:rect l="l" t="t" r="r" b="b"/>
              <a:pathLst>
                <a:path w="906" h="247" extrusionOk="0">
                  <a:moveTo>
                    <a:pt x="182" y="1"/>
                  </a:moveTo>
                  <a:cubicBezTo>
                    <a:pt x="129" y="1"/>
                    <a:pt x="77" y="3"/>
                    <a:pt x="25" y="3"/>
                  </a:cubicBezTo>
                  <a:cubicBezTo>
                    <a:pt x="1" y="3"/>
                    <a:pt x="1" y="27"/>
                    <a:pt x="1" y="50"/>
                  </a:cubicBezTo>
                  <a:cubicBezTo>
                    <a:pt x="59" y="196"/>
                    <a:pt x="175" y="247"/>
                    <a:pt x="309" y="247"/>
                  </a:cubicBezTo>
                  <a:cubicBezTo>
                    <a:pt x="504" y="247"/>
                    <a:pt x="739" y="140"/>
                    <a:pt x="894" y="62"/>
                  </a:cubicBezTo>
                  <a:cubicBezTo>
                    <a:pt x="906" y="62"/>
                    <a:pt x="894" y="50"/>
                    <a:pt x="894" y="50"/>
                  </a:cubicBezTo>
                  <a:cubicBezTo>
                    <a:pt x="810" y="62"/>
                    <a:pt x="733" y="74"/>
                    <a:pt x="656" y="74"/>
                  </a:cubicBezTo>
                  <a:cubicBezTo>
                    <a:pt x="578" y="74"/>
                    <a:pt x="501" y="62"/>
                    <a:pt x="418" y="27"/>
                  </a:cubicBezTo>
                  <a:cubicBezTo>
                    <a:pt x="339" y="5"/>
                    <a:pt x="260" y="1"/>
                    <a:pt x="18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5727;p52">
              <a:extLst>
                <a:ext uri="{FF2B5EF4-FFF2-40B4-BE49-F238E27FC236}">
                  <a16:creationId xmlns:a16="http://schemas.microsoft.com/office/drawing/2014/main" id="{A13F6D25-D99A-47FD-A8D4-C31249BEE6BC}"/>
                </a:ext>
              </a:extLst>
            </p:cNvPr>
            <p:cNvSpPr/>
            <p:nvPr/>
          </p:nvSpPr>
          <p:spPr>
            <a:xfrm>
              <a:off x="3637650" y="2607325"/>
              <a:ext cx="10150" cy="19900"/>
            </a:xfrm>
            <a:custGeom>
              <a:avLst/>
              <a:gdLst/>
              <a:ahLst/>
              <a:cxnLst/>
              <a:rect l="l" t="t" r="r" b="b"/>
              <a:pathLst>
                <a:path w="406" h="796" extrusionOk="0">
                  <a:moveTo>
                    <a:pt x="223" y="1"/>
                  </a:moveTo>
                  <a:cubicBezTo>
                    <a:pt x="195" y="1"/>
                    <a:pt x="167" y="11"/>
                    <a:pt x="143" y="35"/>
                  </a:cubicBezTo>
                  <a:cubicBezTo>
                    <a:pt x="0" y="190"/>
                    <a:pt x="36" y="487"/>
                    <a:pt x="96" y="690"/>
                  </a:cubicBezTo>
                  <a:cubicBezTo>
                    <a:pt x="107" y="726"/>
                    <a:pt x="143" y="773"/>
                    <a:pt x="203" y="785"/>
                  </a:cubicBezTo>
                  <a:cubicBezTo>
                    <a:pt x="211" y="785"/>
                    <a:pt x="234" y="796"/>
                    <a:pt x="242" y="796"/>
                  </a:cubicBezTo>
                  <a:cubicBezTo>
                    <a:pt x="246" y="796"/>
                    <a:pt x="246" y="793"/>
                    <a:pt x="238" y="785"/>
                  </a:cubicBezTo>
                  <a:lnTo>
                    <a:pt x="238" y="785"/>
                  </a:lnTo>
                  <a:cubicBezTo>
                    <a:pt x="249" y="790"/>
                    <a:pt x="260" y="793"/>
                    <a:pt x="271" y="793"/>
                  </a:cubicBezTo>
                  <a:cubicBezTo>
                    <a:pt x="313" y="793"/>
                    <a:pt x="357" y="761"/>
                    <a:pt x="357" y="714"/>
                  </a:cubicBezTo>
                  <a:cubicBezTo>
                    <a:pt x="357" y="723"/>
                    <a:pt x="359" y="727"/>
                    <a:pt x="362" y="727"/>
                  </a:cubicBezTo>
                  <a:cubicBezTo>
                    <a:pt x="368" y="727"/>
                    <a:pt x="381" y="699"/>
                    <a:pt x="381" y="690"/>
                  </a:cubicBezTo>
                  <a:lnTo>
                    <a:pt x="381" y="607"/>
                  </a:lnTo>
                  <a:cubicBezTo>
                    <a:pt x="357" y="547"/>
                    <a:pt x="357" y="487"/>
                    <a:pt x="357" y="428"/>
                  </a:cubicBezTo>
                  <a:cubicBezTo>
                    <a:pt x="357" y="297"/>
                    <a:pt x="405" y="166"/>
                    <a:pt x="334" y="59"/>
                  </a:cubicBezTo>
                  <a:cubicBezTo>
                    <a:pt x="305" y="23"/>
                    <a:pt x="264" y="1"/>
                    <a:pt x="22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5728;p52">
              <a:extLst>
                <a:ext uri="{FF2B5EF4-FFF2-40B4-BE49-F238E27FC236}">
                  <a16:creationId xmlns:a16="http://schemas.microsoft.com/office/drawing/2014/main" id="{BB8D3BAB-417D-46C3-9860-670BDEC78327}"/>
                </a:ext>
              </a:extLst>
            </p:cNvPr>
            <p:cNvSpPr/>
            <p:nvPr/>
          </p:nvSpPr>
          <p:spPr>
            <a:xfrm>
              <a:off x="3630200" y="2586175"/>
              <a:ext cx="16400" cy="18050"/>
            </a:xfrm>
            <a:custGeom>
              <a:avLst/>
              <a:gdLst/>
              <a:ahLst/>
              <a:cxnLst/>
              <a:rect l="l" t="t" r="r" b="b"/>
              <a:pathLst>
                <a:path w="656" h="722" extrusionOk="0">
                  <a:moveTo>
                    <a:pt x="195" y="1"/>
                  </a:moveTo>
                  <a:cubicBezTo>
                    <a:pt x="178" y="1"/>
                    <a:pt x="161" y="4"/>
                    <a:pt x="144" y="12"/>
                  </a:cubicBezTo>
                  <a:cubicBezTo>
                    <a:pt x="1" y="71"/>
                    <a:pt x="155" y="202"/>
                    <a:pt x="215" y="250"/>
                  </a:cubicBezTo>
                  <a:cubicBezTo>
                    <a:pt x="346" y="357"/>
                    <a:pt x="465" y="476"/>
                    <a:pt x="501" y="655"/>
                  </a:cubicBezTo>
                  <a:cubicBezTo>
                    <a:pt x="511" y="702"/>
                    <a:pt x="542" y="721"/>
                    <a:pt x="574" y="721"/>
                  </a:cubicBezTo>
                  <a:cubicBezTo>
                    <a:pt x="614" y="721"/>
                    <a:pt x="655" y="690"/>
                    <a:pt x="655" y="643"/>
                  </a:cubicBezTo>
                  <a:cubicBezTo>
                    <a:pt x="644" y="488"/>
                    <a:pt x="584" y="357"/>
                    <a:pt x="501" y="238"/>
                  </a:cubicBezTo>
                  <a:cubicBezTo>
                    <a:pt x="428" y="155"/>
                    <a:pt x="311" y="1"/>
                    <a:pt x="19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5729;p52">
              <a:extLst>
                <a:ext uri="{FF2B5EF4-FFF2-40B4-BE49-F238E27FC236}">
                  <a16:creationId xmlns:a16="http://schemas.microsoft.com/office/drawing/2014/main" id="{40265B06-AB49-4365-955B-7D73873D1AD2}"/>
                </a:ext>
              </a:extLst>
            </p:cNvPr>
            <p:cNvSpPr/>
            <p:nvPr/>
          </p:nvSpPr>
          <p:spPr>
            <a:xfrm>
              <a:off x="3615100" y="2573750"/>
              <a:ext cx="18625" cy="15150"/>
            </a:xfrm>
            <a:custGeom>
              <a:avLst/>
              <a:gdLst/>
              <a:ahLst/>
              <a:cxnLst/>
              <a:rect l="l" t="t" r="r" b="b"/>
              <a:pathLst>
                <a:path w="745" h="606" extrusionOk="0">
                  <a:moveTo>
                    <a:pt x="33" y="1"/>
                  </a:moveTo>
                  <a:cubicBezTo>
                    <a:pt x="19" y="1"/>
                    <a:pt x="0" y="24"/>
                    <a:pt x="9" y="33"/>
                  </a:cubicBezTo>
                  <a:cubicBezTo>
                    <a:pt x="93" y="330"/>
                    <a:pt x="402" y="557"/>
                    <a:pt x="700" y="604"/>
                  </a:cubicBezTo>
                  <a:cubicBezTo>
                    <a:pt x="702" y="605"/>
                    <a:pt x="704" y="606"/>
                    <a:pt x="706" y="606"/>
                  </a:cubicBezTo>
                  <a:cubicBezTo>
                    <a:pt x="728" y="606"/>
                    <a:pt x="744" y="555"/>
                    <a:pt x="712" y="545"/>
                  </a:cubicBezTo>
                  <a:cubicBezTo>
                    <a:pt x="414" y="449"/>
                    <a:pt x="283" y="187"/>
                    <a:pt x="45" y="9"/>
                  </a:cubicBezTo>
                  <a:cubicBezTo>
                    <a:pt x="42" y="3"/>
                    <a:pt x="38" y="1"/>
                    <a:pt x="3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5730;p52">
              <a:extLst>
                <a:ext uri="{FF2B5EF4-FFF2-40B4-BE49-F238E27FC236}">
                  <a16:creationId xmlns:a16="http://schemas.microsoft.com/office/drawing/2014/main" id="{8284C173-3346-46A2-97D3-3C886DE6EF83}"/>
                </a:ext>
              </a:extLst>
            </p:cNvPr>
            <p:cNvSpPr/>
            <p:nvPr/>
          </p:nvSpPr>
          <p:spPr>
            <a:xfrm>
              <a:off x="3613525" y="2545825"/>
              <a:ext cx="7775" cy="18050"/>
            </a:xfrm>
            <a:custGeom>
              <a:avLst/>
              <a:gdLst/>
              <a:ahLst/>
              <a:cxnLst/>
              <a:rect l="l" t="t" r="r" b="b"/>
              <a:pathLst>
                <a:path w="311" h="722" extrusionOk="0">
                  <a:moveTo>
                    <a:pt x="156" y="1"/>
                  </a:moveTo>
                  <a:cubicBezTo>
                    <a:pt x="141" y="1"/>
                    <a:pt x="126" y="7"/>
                    <a:pt x="120" y="19"/>
                  </a:cubicBezTo>
                  <a:cubicBezTo>
                    <a:pt x="1" y="221"/>
                    <a:pt x="37" y="447"/>
                    <a:pt x="37" y="685"/>
                  </a:cubicBezTo>
                  <a:cubicBezTo>
                    <a:pt x="21" y="708"/>
                    <a:pt x="31" y="721"/>
                    <a:pt x="43" y="721"/>
                  </a:cubicBezTo>
                  <a:cubicBezTo>
                    <a:pt x="49" y="721"/>
                    <a:pt x="56" y="718"/>
                    <a:pt x="60" y="709"/>
                  </a:cubicBezTo>
                  <a:cubicBezTo>
                    <a:pt x="179" y="495"/>
                    <a:pt x="310" y="269"/>
                    <a:pt x="191" y="19"/>
                  </a:cubicBezTo>
                  <a:cubicBezTo>
                    <a:pt x="185" y="7"/>
                    <a:pt x="171" y="1"/>
                    <a:pt x="15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5731;p52">
              <a:extLst>
                <a:ext uri="{FF2B5EF4-FFF2-40B4-BE49-F238E27FC236}">
                  <a16:creationId xmlns:a16="http://schemas.microsoft.com/office/drawing/2014/main" id="{FA78B745-1C62-48A5-88D0-D4AAEFC3A4EB}"/>
                </a:ext>
              </a:extLst>
            </p:cNvPr>
            <p:cNvSpPr/>
            <p:nvPr/>
          </p:nvSpPr>
          <p:spPr>
            <a:xfrm>
              <a:off x="3617700" y="2528000"/>
              <a:ext cx="1425" cy="3350"/>
            </a:xfrm>
            <a:custGeom>
              <a:avLst/>
              <a:gdLst/>
              <a:ahLst/>
              <a:cxnLst/>
              <a:rect l="l" t="t" r="r" b="b"/>
              <a:pathLst>
                <a:path w="57" h="134" extrusionOk="0">
                  <a:moveTo>
                    <a:pt x="42" y="0"/>
                  </a:moveTo>
                  <a:cubicBezTo>
                    <a:pt x="37" y="0"/>
                    <a:pt x="31" y="2"/>
                    <a:pt x="24" y="5"/>
                  </a:cubicBezTo>
                  <a:cubicBezTo>
                    <a:pt x="1" y="29"/>
                    <a:pt x="1" y="77"/>
                    <a:pt x="1" y="124"/>
                  </a:cubicBezTo>
                  <a:cubicBezTo>
                    <a:pt x="1" y="130"/>
                    <a:pt x="4" y="133"/>
                    <a:pt x="7" y="133"/>
                  </a:cubicBezTo>
                  <a:cubicBezTo>
                    <a:pt x="10" y="133"/>
                    <a:pt x="12" y="130"/>
                    <a:pt x="12" y="124"/>
                  </a:cubicBezTo>
                  <a:cubicBezTo>
                    <a:pt x="12" y="89"/>
                    <a:pt x="12" y="53"/>
                    <a:pt x="48" y="17"/>
                  </a:cubicBezTo>
                  <a:cubicBezTo>
                    <a:pt x="57" y="9"/>
                    <a:pt x="53" y="0"/>
                    <a:pt x="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5732;p52">
              <a:extLst>
                <a:ext uri="{FF2B5EF4-FFF2-40B4-BE49-F238E27FC236}">
                  <a16:creationId xmlns:a16="http://schemas.microsoft.com/office/drawing/2014/main" id="{1C346959-69F9-4245-A92B-9B356C02FD7E}"/>
                </a:ext>
              </a:extLst>
            </p:cNvPr>
            <p:cNvSpPr/>
            <p:nvPr/>
          </p:nvSpPr>
          <p:spPr>
            <a:xfrm>
              <a:off x="3618425" y="2505675"/>
              <a:ext cx="2575" cy="7900"/>
            </a:xfrm>
            <a:custGeom>
              <a:avLst/>
              <a:gdLst/>
              <a:ahLst/>
              <a:cxnLst/>
              <a:rect l="l" t="t" r="r" b="b"/>
              <a:pathLst>
                <a:path w="103" h="316" extrusionOk="0">
                  <a:moveTo>
                    <a:pt x="74" y="0"/>
                  </a:moveTo>
                  <a:cubicBezTo>
                    <a:pt x="70" y="0"/>
                    <a:pt x="67" y="2"/>
                    <a:pt x="67" y="5"/>
                  </a:cubicBezTo>
                  <a:cubicBezTo>
                    <a:pt x="43" y="89"/>
                    <a:pt x="7" y="184"/>
                    <a:pt x="7" y="267"/>
                  </a:cubicBezTo>
                  <a:cubicBezTo>
                    <a:pt x="1" y="301"/>
                    <a:pt x="17" y="315"/>
                    <a:pt x="32" y="315"/>
                  </a:cubicBezTo>
                  <a:cubicBezTo>
                    <a:pt x="44" y="315"/>
                    <a:pt x="55" y="307"/>
                    <a:pt x="55" y="291"/>
                  </a:cubicBezTo>
                  <a:cubicBezTo>
                    <a:pt x="55" y="196"/>
                    <a:pt x="79" y="112"/>
                    <a:pt x="103" y="17"/>
                  </a:cubicBezTo>
                  <a:cubicBezTo>
                    <a:pt x="103" y="9"/>
                    <a:pt x="85" y="0"/>
                    <a:pt x="7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5733;p52">
              <a:extLst>
                <a:ext uri="{FF2B5EF4-FFF2-40B4-BE49-F238E27FC236}">
                  <a16:creationId xmlns:a16="http://schemas.microsoft.com/office/drawing/2014/main" id="{BE894EAC-97B0-4F24-BB02-6A2AB7267ED5}"/>
                </a:ext>
              </a:extLst>
            </p:cNvPr>
            <p:cNvSpPr/>
            <p:nvPr/>
          </p:nvSpPr>
          <p:spPr>
            <a:xfrm>
              <a:off x="3625950" y="2480775"/>
              <a:ext cx="4175" cy="7950"/>
            </a:xfrm>
            <a:custGeom>
              <a:avLst/>
              <a:gdLst/>
              <a:ahLst/>
              <a:cxnLst/>
              <a:rect l="l" t="t" r="r" b="b"/>
              <a:pathLst>
                <a:path w="167" h="318" extrusionOk="0">
                  <a:moveTo>
                    <a:pt x="150" y="1"/>
                  </a:moveTo>
                  <a:cubicBezTo>
                    <a:pt x="145" y="1"/>
                    <a:pt x="139" y="5"/>
                    <a:pt x="135" y="13"/>
                  </a:cubicBezTo>
                  <a:cubicBezTo>
                    <a:pt x="75" y="108"/>
                    <a:pt x="52" y="192"/>
                    <a:pt x="16" y="287"/>
                  </a:cubicBezTo>
                  <a:cubicBezTo>
                    <a:pt x="1" y="302"/>
                    <a:pt x="14" y="317"/>
                    <a:pt x="29" y="317"/>
                  </a:cubicBezTo>
                  <a:cubicBezTo>
                    <a:pt x="38" y="317"/>
                    <a:pt x="47" y="312"/>
                    <a:pt x="52" y="299"/>
                  </a:cubicBezTo>
                  <a:cubicBezTo>
                    <a:pt x="87" y="215"/>
                    <a:pt x="99" y="120"/>
                    <a:pt x="159" y="37"/>
                  </a:cubicBezTo>
                  <a:cubicBezTo>
                    <a:pt x="166" y="14"/>
                    <a:pt x="159" y="1"/>
                    <a:pt x="15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5734;p52">
              <a:extLst>
                <a:ext uri="{FF2B5EF4-FFF2-40B4-BE49-F238E27FC236}">
                  <a16:creationId xmlns:a16="http://schemas.microsoft.com/office/drawing/2014/main" id="{5364AB18-AAAD-439E-A91F-DE03D36284AF}"/>
                </a:ext>
              </a:extLst>
            </p:cNvPr>
            <p:cNvSpPr/>
            <p:nvPr/>
          </p:nvSpPr>
          <p:spPr>
            <a:xfrm>
              <a:off x="3639325" y="2459950"/>
              <a:ext cx="8175" cy="7725"/>
            </a:xfrm>
            <a:custGeom>
              <a:avLst/>
              <a:gdLst/>
              <a:ahLst/>
              <a:cxnLst/>
              <a:rect l="l" t="t" r="r" b="b"/>
              <a:pathLst>
                <a:path w="327" h="309" extrusionOk="0">
                  <a:moveTo>
                    <a:pt x="279" y="1"/>
                  </a:moveTo>
                  <a:cubicBezTo>
                    <a:pt x="148" y="25"/>
                    <a:pt x="76" y="120"/>
                    <a:pt x="17" y="239"/>
                  </a:cubicBezTo>
                  <a:cubicBezTo>
                    <a:pt x="1" y="279"/>
                    <a:pt x="23" y="309"/>
                    <a:pt x="50" y="309"/>
                  </a:cubicBezTo>
                  <a:cubicBezTo>
                    <a:pt x="63" y="309"/>
                    <a:pt x="77" y="302"/>
                    <a:pt x="88" y="286"/>
                  </a:cubicBezTo>
                  <a:cubicBezTo>
                    <a:pt x="148" y="179"/>
                    <a:pt x="231" y="120"/>
                    <a:pt x="314" y="48"/>
                  </a:cubicBezTo>
                  <a:cubicBezTo>
                    <a:pt x="326" y="25"/>
                    <a:pt x="314" y="1"/>
                    <a:pt x="2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5735;p52">
              <a:extLst>
                <a:ext uri="{FF2B5EF4-FFF2-40B4-BE49-F238E27FC236}">
                  <a16:creationId xmlns:a16="http://schemas.microsoft.com/office/drawing/2014/main" id="{FB676E55-C5A8-4A2A-9AD4-49F83A404DD4}"/>
                </a:ext>
              </a:extLst>
            </p:cNvPr>
            <p:cNvSpPr/>
            <p:nvPr/>
          </p:nvSpPr>
          <p:spPr>
            <a:xfrm>
              <a:off x="3667125" y="2452800"/>
              <a:ext cx="15800" cy="6875"/>
            </a:xfrm>
            <a:custGeom>
              <a:avLst/>
              <a:gdLst/>
              <a:ahLst/>
              <a:cxnLst/>
              <a:rect l="l" t="t" r="r" b="b"/>
              <a:pathLst>
                <a:path w="632" h="275" extrusionOk="0">
                  <a:moveTo>
                    <a:pt x="36" y="1"/>
                  </a:moveTo>
                  <a:cubicBezTo>
                    <a:pt x="12" y="25"/>
                    <a:pt x="0" y="61"/>
                    <a:pt x="36" y="61"/>
                  </a:cubicBezTo>
                  <a:cubicBezTo>
                    <a:pt x="143" y="84"/>
                    <a:pt x="250" y="144"/>
                    <a:pt x="357" y="180"/>
                  </a:cubicBezTo>
                  <a:cubicBezTo>
                    <a:pt x="429" y="227"/>
                    <a:pt x="524" y="275"/>
                    <a:pt x="595" y="275"/>
                  </a:cubicBezTo>
                  <a:cubicBezTo>
                    <a:pt x="607" y="275"/>
                    <a:pt x="631" y="239"/>
                    <a:pt x="607" y="227"/>
                  </a:cubicBezTo>
                  <a:cubicBezTo>
                    <a:pt x="536" y="168"/>
                    <a:pt x="417" y="144"/>
                    <a:pt x="333" y="96"/>
                  </a:cubicBezTo>
                  <a:cubicBezTo>
                    <a:pt x="238" y="49"/>
                    <a:pt x="131" y="25"/>
                    <a:pt x="3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5736;p52">
              <a:extLst>
                <a:ext uri="{FF2B5EF4-FFF2-40B4-BE49-F238E27FC236}">
                  <a16:creationId xmlns:a16="http://schemas.microsoft.com/office/drawing/2014/main" id="{5555C4F0-8322-4FC1-B0D2-4FBA72AC3720}"/>
                </a:ext>
              </a:extLst>
            </p:cNvPr>
            <p:cNvSpPr/>
            <p:nvPr/>
          </p:nvSpPr>
          <p:spPr>
            <a:xfrm>
              <a:off x="3697850" y="2466150"/>
              <a:ext cx="62275" cy="20425"/>
            </a:xfrm>
            <a:custGeom>
              <a:avLst/>
              <a:gdLst/>
              <a:ahLst/>
              <a:cxnLst/>
              <a:rect l="l" t="t" r="r" b="b"/>
              <a:pathLst>
                <a:path w="2491" h="817" extrusionOk="0">
                  <a:moveTo>
                    <a:pt x="24" y="0"/>
                  </a:moveTo>
                  <a:cubicBezTo>
                    <a:pt x="7" y="0"/>
                    <a:pt x="1" y="28"/>
                    <a:pt x="21" y="38"/>
                  </a:cubicBezTo>
                  <a:cubicBezTo>
                    <a:pt x="390" y="181"/>
                    <a:pt x="747" y="348"/>
                    <a:pt x="1140" y="443"/>
                  </a:cubicBezTo>
                  <a:cubicBezTo>
                    <a:pt x="1557" y="527"/>
                    <a:pt x="2021" y="598"/>
                    <a:pt x="2402" y="812"/>
                  </a:cubicBezTo>
                  <a:cubicBezTo>
                    <a:pt x="2410" y="815"/>
                    <a:pt x="2417" y="817"/>
                    <a:pt x="2423" y="817"/>
                  </a:cubicBezTo>
                  <a:cubicBezTo>
                    <a:pt x="2469" y="817"/>
                    <a:pt x="2490" y="751"/>
                    <a:pt x="2438" y="741"/>
                  </a:cubicBezTo>
                  <a:cubicBezTo>
                    <a:pt x="2021" y="598"/>
                    <a:pt x="1676" y="443"/>
                    <a:pt x="1259" y="348"/>
                  </a:cubicBezTo>
                  <a:cubicBezTo>
                    <a:pt x="843" y="253"/>
                    <a:pt x="450" y="74"/>
                    <a:pt x="33" y="3"/>
                  </a:cubicBezTo>
                  <a:cubicBezTo>
                    <a:pt x="30" y="1"/>
                    <a:pt x="27" y="0"/>
                    <a:pt x="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5737;p52">
              <a:extLst>
                <a:ext uri="{FF2B5EF4-FFF2-40B4-BE49-F238E27FC236}">
                  <a16:creationId xmlns:a16="http://schemas.microsoft.com/office/drawing/2014/main" id="{47069358-A761-492E-BB4A-7D9D7F75FE5A}"/>
                </a:ext>
              </a:extLst>
            </p:cNvPr>
            <p:cNvSpPr/>
            <p:nvPr/>
          </p:nvSpPr>
          <p:spPr>
            <a:xfrm>
              <a:off x="3745025" y="2484475"/>
              <a:ext cx="13800" cy="15125"/>
            </a:xfrm>
            <a:custGeom>
              <a:avLst/>
              <a:gdLst/>
              <a:ahLst/>
              <a:cxnLst/>
              <a:rect l="l" t="t" r="r" b="b"/>
              <a:pathLst>
                <a:path w="552" h="605" extrusionOk="0">
                  <a:moveTo>
                    <a:pt x="50" y="0"/>
                  </a:moveTo>
                  <a:cubicBezTo>
                    <a:pt x="10" y="0"/>
                    <a:pt x="1" y="71"/>
                    <a:pt x="51" y="91"/>
                  </a:cubicBezTo>
                  <a:cubicBezTo>
                    <a:pt x="265" y="163"/>
                    <a:pt x="325" y="401"/>
                    <a:pt x="432" y="579"/>
                  </a:cubicBezTo>
                  <a:cubicBezTo>
                    <a:pt x="438" y="596"/>
                    <a:pt x="456" y="605"/>
                    <a:pt x="474" y="605"/>
                  </a:cubicBezTo>
                  <a:cubicBezTo>
                    <a:pt x="495" y="605"/>
                    <a:pt x="515" y="593"/>
                    <a:pt x="515" y="568"/>
                  </a:cubicBezTo>
                  <a:cubicBezTo>
                    <a:pt x="551" y="437"/>
                    <a:pt x="504" y="306"/>
                    <a:pt x="396" y="210"/>
                  </a:cubicBezTo>
                  <a:cubicBezTo>
                    <a:pt x="313" y="127"/>
                    <a:pt x="206" y="32"/>
                    <a:pt x="75" y="8"/>
                  </a:cubicBezTo>
                  <a:cubicBezTo>
                    <a:pt x="66" y="2"/>
                    <a:pt x="57" y="0"/>
                    <a:pt x="5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5738;p52">
              <a:extLst>
                <a:ext uri="{FF2B5EF4-FFF2-40B4-BE49-F238E27FC236}">
                  <a16:creationId xmlns:a16="http://schemas.microsoft.com/office/drawing/2014/main" id="{764B7663-0A6D-49B4-AB36-DF8FEE47BD1F}"/>
                </a:ext>
              </a:extLst>
            </p:cNvPr>
            <p:cNvSpPr/>
            <p:nvPr/>
          </p:nvSpPr>
          <p:spPr>
            <a:xfrm>
              <a:off x="3747775" y="2511425"/>
              <a:ext cx="10450" cy="21775"/>
            </a:xfrm>
            <a:custGeom>
              <a:avLst/>
              <a:gdLst/>
              <a:ahLst/>
              <a:cxnLst/>
              <a:rect l="l" t="t" r="r" b="b"/>
              <a:pathLst>
                <a:path w="418" h="871" extrusionOk="0">
                  <a:moveTo>
                    <a:pt x="304" y="1"/>
                  </a:moveTo>
                  <a:cubicBezTo>
                    <a:pt x="289" y="1"/>
                    <a:pt x="273" y="8"/>
                    <a:pt x="263" y="25"/>
                  </a:cubicBezTo>
                  <a:cubicBezTo>
                    <a:pt x="155" y="180"/>
                    <a:pt x="1" y="371"/>
                    <a:pt x="24" y="561"/>
                  </a:cubicBezTo>
                  <a:cubicBezTo>
                    <a:pt x="36" y="740"/>
                    <a:pt x="203" y="871"/>
                    <a:pt x="358" y="871"/>
                  </a:cubicBezTo>
                  <a:cubicBezTo>
                    <a:pt x="405" y="871"/>
                    <a:pt x="417" y="835"/>
                    <a:pt x="394" y="799"/>
                  </a:cubicBezTo>
                  <a:cubicBezTo>
                    <a:pt x="274" y="692"/>
                    <a:pt x="120" y="668"/>
                    <a:pt x="167" y="478"/>
                  </a:cubicBezTo>
                  <a:cubicBezTo>
                    <a:pt x="203" y="335"/>
                    <a:pt x="286" y="204"/>
                    <a:pt x="346" y="85"/>
                  </a:cubicBezTo>
                  <a:cubicBezTo>
                    <a:pt x="380" y="43"/>
                    <a:pt x="342" y="1"/>
                    <a:pt x="30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5739;p52">
              <a:extLst>
                <a:ext uri="{FF2B5EF4-FFF2-40B4-BE49-F238E27FC236}">
                  <a16:creationId xmlns:a16="http://schemas.microsoft.com/office/drawing/2014/main" id="{F0FA943F-5462-4496-8645-1C5F340B672C}"/>
                </a:ext>
              </a:extLst>
            </p:cNvPr>
            <p:cNvSpPr/>
            <p:nvPr/>
          </p:nvSpPr>
          <p:spPr>
            <a:xfrm>
              <a:off x="3758200" y="2531400"/>
              <a:ext cx="11325" cy="14425"/>
            </a:xfrm>
            <a:custGeom>
              <a:avLst/>
              <a:gdLst/>
              <a:ahLst/>
              <a:cxnLst/>
              <a:rect l="l" t="t" r="r" b="b"/>
              <a:pathLst>
                <a:path w="453" h="577" extrusionOk="0">
                  <a:moveTo>
                    <a:pt x="36" y="0"/>
                  </a:moveTo>
                  <a:cubicBezTo>
                    <a:pt x="24" y="0"/>
                    <a:pt x="0" y="0"/>
                    <a:pt x="24" y="12"/>
                  </a:cubicBezTo>
                  <a:cubicBezTo>
                    <a:pt x="48" y="72"/>
                    <a:pt x="60" y="131"/>
                    <a:pt x="96" y="191"/>
                  </a:cubicBezTo>
                  <a:cubicBezTo>
                    <a:pt x="119" y="238"/>
                    <a:pt x="155" y="286"/>
                    <a:pt x="179" y="310"/>
                  </a:cubicBezTo>
                  <a:cubicBezTo>
                    <a:pt x="262" y="405"/>
                    <a:pt x="346" y="476"/>
                    <a:pt x="417" y="572"/>
                  </a:cubicBezTo>
                  <a:cubicBezTo>
                    <a:pt x="423" y="575"/>
                    <a:pt x="429" y="576"/>
                    <a:pt x="434" y="576"/>
                  </a:cubicBezTo>
                  <a:cubicBezTo>
                    <a:pt x="446" y="576"/>
                    <a:pt x="453" y="565"/>
                    <a:pt x="453" y="548"/>
                  </a:cubicBezTo>
                  <a:cubicBezTo>
                    <a:pt x="441" y="429"/>
                    <a:pt x="417" y="310"/>
                    <a:pt x="346" y="226"/>
                  </a:cubicBezTo>
                  <a:cubicBezTo>
                    <a:pt x="322" y="179"/>
                    <a:pt x="274" y="119"/>
                    <a:pt x="227" y="95"/>
                  </a:cubicBezTo>
                  <a:cubicBezTo>
                    <a:pt x="167" y="60"/>
                    <a:pt x="96" y="36"/>
                    <a:pt x="3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5740;p52">
              <a:extLst>
                <a:ext uri="{FF2B5EF4-FFF2-40B4-BE49-F238E27FC236}">
                  <a16:creationId xmlns:a16="http://schemas.microsoft.com/office/drawing/2014/main" id="{94ACF925-FD9E-4997-9812-E5C6113E1A7F}"/>
                </a:ext>
              </a:extLst>
            </p:cNvPr>
            <p:cNvSpPr/>
            <p:nvPr/>
          </p:nvSpPr>
          <p:spPr>
            <a:xfrm>
              <a:off x="3759800" y="2551475"/>
              <a:ext cx="15375" cy="26125"/>
            </a:xfrm>
            <a:custGeom>
              <a:avLst/>
              <a:gdLst/>
              <a:ahLst/>
              <a:cxnLst/>
              <a:rect l="l" t="t" r="r" b="b"/>
              <a:pathLst>
                <a:path w="615" h="1045" extrusionOk="0">
                  <a:moveTo>
                    <a:pt x="472" y="1"/>
                  </a:moveTo>
                  <a:cubicBezTo>
                    <a:pt x="432" y="1"/>
                    <a:pt x="394" y="28"/>
                    <a:pt x="401" y="78"/>
                  </a:cubicBezTo>
                  <a:cubicBezTo>
                    <a:pt x="436" y="447"/>
                    <a:pt x="198" y="662"/>
                    <a:pt x="32" y="971"/>
                  </a:cubicBezTo>
                  <a:cubicBezTo>
                    <a:pt x="1" y="1013"/>
                    <a:pt x="41" y="1045"/>
                    <a:pt x="84" y="1045"/>
                  </a:cubicBezTo>
                  <a:cubicBezTo>
                    <a:pt x="90" y="1045"/>
                    <a:pt x="97" y="1044"/>
                    <a:pt x="103" y="1043"/>
                  </a:cubicBezTo>
                  <a:cubicBezTo>
                    <a:pt x="448" y="900"/>
                    <a:pt x="615" y="435"/>
                    <a:pt x="555" y="66"/>
                  </a:cubicBezTo>
                  <a:cubicBezTo>
                    <a:pt x="544" y="22"/>
                    <a:pt x="507" y="1"/>
                    <a:pt x="47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5741;p52">
              <a:extLst>
                <a:ext uri="{FF2B5EF4-FFF2-40B4-BE49-F238E27FC236}">
                  <a16:creationId xmlns:a16="http://schemas.microsoft.com/office/drawing/2014/main" id="{A4FF0235-C329-43B0-80B4-E68BABEDEF7C}"/>
                </a:ext>
              </a:extLst>
            </p:cNvPr>
            <p:cNvSpPr/>
            <p:nvPr/>
          </p:nvSpPr>
          <p:spPr>
            <a:xfrm>
              <a:off x="3756175" y="2560275"/>
              <a:ext cx="23775" cy="36400"/>
            </a:xfrm>
            <a:custGeom>
              <a:avLst/>
              <a:gdLst/>
              <a:ahLst/>
              <a:cxnLst/>
              <a:rect l="l" t="t" r="r" b="b"/>
              <a:pathLst>
                <a:path w="951" h="1456" extrusionOk="0">
                  <a:moveTo>
                    <a:pt x="878" y="0"/>
                  </a:moveTo>
                  <a:cubicBezTo>
                    <a:pt x="861" y="0"/>
                    <a:pt x="843" y="12"/>
                    <a:pt x="843" y="36"/>
                  </a:cubicBezTo>
                  <a:cubicBezTo>
                    <a:pt x="879" y="607"/>
                    <a:pt x="439" y="1107"/>
                    <a:pt x="10" y="1417"/>
                  </a:cubicBezTo>
                  <a:cubicBezTo>
                    <a:pt x="0" y="1436"/>
                    <a:pt x="6" y="1456"/>
                    <a:pt x="15" y="1456"/>
                  </a:cubicBezTo>
                  <a:cubicBezTo>
                    <a:pt x="17" y="1456"/>
                    <a:pt x="20" y="1455"/>
                    <a:pt x="22" y="1453"/>
                  </a:cubicBezTo>
                  <a:cubicBezTo>
                    <a:pt x="522" y="1167"/>
                    <a:pt x="950" y="631"/>
                    <a:pt x="903" y="36"/>
                  </a:cubicBezTo>
                  <a:cubicBezTo>
                    <a:pt x="909" y="12"/>
                    <a:pt x="894" y="0"/>
                    <a:pt x="87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5742;p52">
              <a:extLst>
                <a:ext uri="{FF2B5EF4-FFF2-40B4-BE49-F238E27FC236}">
                  <a16:creationId xmlns:a16="http://schemas.microsoft.com/office/drawing/2014/main" id="{B78A80D0-915C-46B7-8DB7-126BCC5A5D8B}"/>
                </a:ext>
              </a:extLst>
            </p:cNvPr>
            <p:cNvSpPr/>
            <p:nvPr/>
          </p:nvSpPr>
          <p:spPr>
            <a:xfrm>
              <a:off x="3740450" y="2606075"/>
              <a:ext cx="6350" cy="4300"/>
            </a:xfrm>
            <a:custGeom>
              <a:avLst/>
              <a:gdLst/>
              <a:ahLst/>
              <a:cxnLst/>
              <a:rect l="l" t="t" r="r" b="b"/>
              <a:pathLst>
                <a:path w="254" h="172" extrusionOk="0">
                  <a:moveTo>
                    <a:pt x="187" y="0"/>
                  </a:moveTo>
                  <a:cubicBezTo>
                    <a:pt x="183" y="0"/>
                    <a:pt x="179" y="1"/>
                    <a:pt x="175" y="2"/>
                  </a:cubicBezTo>
                  <a:cubicBezTo>
                    <a:pt x="115" y="37"/>
                    <a:pt x="55" y="61"/>
                    <a:pt x="20" y="121"/>
                  </a:cubicBezTo>
                  <a:cubicBezTo>
                    <a:pt x="0" y="150"/>
                    <a:pt x="13" y="171"/>
                    <a:pt x="31" y="171"/>
                  </a:cubicBezTo>
                  <a:cubicBezTo>
                    <a:pt x="35" y="171"/>
                    <a:pt x="39" y="170"/>
                    <a:pt x="44" y="168"/>
                  </a:cubicBezTo>
                  <a:cubicBezTo>
                    <a:pt x="103" y="121"/>
                    <a:pt x="151" y="97"/>
                    <a:pt x="210" y="61"/>
                  </a:cubicBezTo>
                  <a:cubicBezTo>
                    <a:pt x="254" y="50"/>
                    <a:pt x="228" y="0"/>
                    <a:pt x="18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5743;p52">
              <a:extLst>
                <a:ext uri="{FF2B5EF4-FFF2-40B4-BE49-F238E27FC236}">
                  <a16:creationId xmlns:a16="http://schemas.microsoft.com/office/drawing/2014/main" id="{CD2AABC5-9F85-4C73-8B35-443EF36D1370}"/>
                </a:ext>
              </a:extLst>
            </p:cNvPr>
            <p:cNvSpPr/>
            <p:nvPr/>
          </p:nvSpPr>
          <p:spPr>
            <a:xfrm>
              <a:off x="3737050" y="2599300"/>
              <a:ext cx="8775" cy="9200"/>
            </a:xfrm>
            <a:custGeom>
              <a:avLst/>
              <a:gdLst/>
              <a:ahLst/>
              <a:cxnLst/>
              <a:rect l="l" t="t" r="r" b="b"/>
              <a:pathLst>
                <a:path w="351" h="368" extrusionOk="0">
                  <a:moveTo>
                    <a:pt x="306" y="0"/>
                  </a:moveTo>
                  <a:cubicBezTo>
                    <a:pt x="295" y="0"/>
                    <a:pt x="283" y="7"/>
                    <a:pt x="275" y="23"/>
                  </a:cubicBezTo>
                  <a:cubicBezTo>
                    <a:pt x="215" y="142"/>
                    <a:pt x="108" y="213"/>
                    <a:pt x="13" y="320"/>
                  </a:cubicBezTo>
                  <a:cubicBezTo>
                    <a:pt x="1" y="332"/>
                    <a:pt x="13" y="368"/>
                    <a:pt x="49" y="368"/>
                  </a:cubicBezTo>
                  <a:cubicBezTo>
                    <a:pt x="180" y="308"/>
                    <a:pt x="287" y="201"/>
                    <a:pt x="334" y="58"/>
                  </a:cubicBezTo>
                  <a:cubicBezTo>
                    <a:pt x="350" y="27"/>
                    <a:pt x="329" y="0"/>
                    <a:pt x="30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5744;p52">
              <a:extLst>
                <a:ext uri="{FF2B5EF4-FFF2-40B4-BE49-F238E27FC236}">
                  <a16:creationId xmlns:a16="http://schemas.microsoft.com/office/drawing/2014/main" id="{BBFBC07E-11DB-4AF3-B13E-4CDE52592F7E}"/>
                </a:ext>
              </a:extLst>
            </p:cNvPr>
            <p:cNvSpPr/>
            <p:nvPr/>
          </p:nvSpPr>
          <p:spPr>
            <a:xfrm>
              <a:off x="3668000" y="2638550"/>
              <a:ext cx="24725" cy="9875"/>
            </a:xfrm>
            <a:custGeom>
              <a:avLst/>
              <a:gdLst/>
              <a:ahLst/>
              <a:cxnLst/>
              <a:rect l="l" t="t" r="r" b="b"/>
              <a:pathLst>
                <a:path w="989" h="395" extrusionOk="0">
                  <a:moveTo>
                    <a:pt x="965" y="0"/>
                  </a:moveTo>
                  <a:cubicBezTo>
                    <a:pt x="810" y="48"/>
                    <a:pt x="679" y="108"/>
                    <a:pt x="548" y="179"/>
                  </a:cubicBezTo>
                  <a:cubicBezTo>
                    <a:pt x="370" y="274"/>
                    <a:pt x="215" y="310"/>
                    <a:pt x="25" y="346"/>
                  </a:cubicBezTo>
                  <a:cubicBezTo>
                    <a:pt x="1" y="346"/>
                    <a:pt x="13" y="393"/>
                    <a:pt x="25" y="393"/>
                  </a:cubicBezTo>
                  <a:cubicBezTo>
                    <a:pt x="37" y="394"/>
                    <a:pt x="50" y="395"/>
                    <a:pt x="63" y="395"/>
                  </a:cubicBezTo>
                  <a:cubicBezTo>
                    <a:pt x="382" y="395"/>
                    <a:pt x="679" y="116"/>
                    <a:pt x="965" y="36"/>
                  </a:cubicBezTo>
                  <a:cubicBezTo>
                    <a:pt x="989" y="36"/>
                    <a:pt x="989" y="0"/>
                    <a:pt x="96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5745;p52">
              <a:extLst>
                <a:ext uri="{FF2B5EF4-FFF2-40B4-BE49-F238E27FC236}">
                  <a16:creationId xmlns:a16="http://schemas.microsoft.com/office/drawing/2014/main" id="{24CC4CB9-6CD9-4B1D-95E5-6E40783D37A6}"/>
                </a:ext>
              </a:extLst>
            </p:cNvPr>
            <p:cNvSpPr/>
            <p:nvPr/>
          </p:nvSpPr>
          <p:spPr>
            <a:xfrm>
              <a:off x="3613825" y="2546725"/>
              <a:ext cx="5100" cy="16800"/>
            </a:xfrm>
            <a:custGeom>
              <a:avLst/>
              <a:gdLst/>
              <a:ahLst/>
              <a:cxnLst/>
              <a:rect l="l" t="t" r="r" b="b"/>
              <a:pathLst>
                <a:path w="204" h="672" extrusionOk="0">
                  <a:moveTo>
                    <a:pt x="38" y="0"/>
                  </a:moveTo>
                  <a:cubicBezTo>
                    <a:pt x="31" y="0"/>
                    <a:pt x="25" y="6"/>
                    <a:pt x="25" y="18"/>
                  </a:cubicBezTo>
                  <a:cubicBezTo>
                    <a:pt x="1" y="221"/>
                    <a:pt x="108" y="435"/>
                    <a:pt x="108" y="625"/>
                  </a:cubicBezTo>
                  <a:cubicBezTo>
                    <a:pt x="114" y="657"/>
                    <a:pt x="140" y="672"/>
                    <a:pt x="164" y="672"/>
                  </a:cubicBezTo>
                  <a:cubicBezTo>
                    <a:pt x="185" y="672"/>
                    <a:pt x="203" y="660"/>
                    <a:pt x="203" y="637"/>
                  </a:cubicBezTo>
                  <a:cubicBezTo>
                    <a:pt x="203" y="435"/>
                    <a:pt x="144" y="209"/>
                    <a:pt x="60" y="18"/>
                  </a:cubicBezTo>
                  <a:cubicBezTo>
                    <a:pt x="54" y="6"/>
                    <a:pt x="45" y="0"/>
                    <a:pt x="3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5746;p52">
              <a:extLst>
                <a:ext uri="{FF2B5EF4-FFF2-40B4-BE49-F238E27FC236}">
                  <a16:creationId xmlns:a16="http://schemas.microsoft.com/office/drawing/2014/main" id="{DA2E24A5-A21D-4ACB-A67A-A7D41E8C3FBD}"/>
                </a:ext>
              </a:extLst>
            </p:cNvPr>
            <p:cNvSpPr/>
            <p:nvPr/>
          </p:nvSpPr>
          <p:spPr>
            <a:xfrm>
              <a:off x="3619775" y="2463525"/>
              <a:ext cx="26000" cy="61850"/>
            </a:xfrm>
            <a:custGeom>
              <a:avLst/>
              <a:gdLst/>
              <a:ahLst/>
              <a:cxnLst/>
              <a:rect l="l" t="t" r="r" b="b"/>
              <a:pathLst>
                <a:path w="1040" h="2474" extrusionOk="0">
                  <a:moveTo>
                    <a:pt x="987" y="0"/>
                  </a:moveTo>
                  <a:cubicBezTo>
                    <a:pt x="977" y="0"/>
                    <a:pt x="965" y="4"/>
                    <a:pt x="953" y="13"/>
                  </a:cubicBezTo>
                  <a:cubicBezTo>
                    <a:pt x="656" y="251"/>
                    <a:pt x="596" y="608"/>
                    <a:pt x="501" y="941"/>
                  </a:cubicBezTo>
                  <a:cubicBezTo>
                    <a:pt x="346" y="1453"/>
                    <a:pt x="120" y="1929"/>
                    <a:pt x="1" y="2453"/>
                  </a:cubicBezTo>
                  <a:cubicBezTo>
                    <a:pt x="15" y="2467"/>
                    <a:pt x="25" y="2473"/>
                    <a:pt x="31" y="2473"/>
                  </a:cubicBezTo>
                  <a:cubicBezTo>
                    <a:pt x="35" y="2473"/>
                    <a:pt x="37" y="2470"/>
                    <a:pt x="37" y="2465"/>
                  </a:cubicBezTo>
                  <a:cubicBezTo>
                    <a:pt x="156" y="2060"/>
                    <a:pt x="334" y="1679"/>
                    <a:pt x="501" y="1286"/>
                  </a:cubicBezTo>
                  <a:cubicBezTo>
                    <a:pt x="656" y="858"/>
                    <a:pt x="715" y="441"/>
                    <a:pt x="1013" y="72"/>
                  </a:cubicBezTo>
                  <a:cubicBezTo>
                    <a:pt x="1040" y="36"/>
                    <a:pt x="1019" y="0"/>
                    <a:pt x="98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5747;p52">
              <a:extLst>
                <a:ext uri="{FF2B5EF4-FFF2-40B4-BE49-F238E27FC236}">
                  <a16:creationId xmlns:a16="http://schemas.microsoft.com/office/drawing/2014/main" id="{5D116D78-E776-4DB2-A099-C340C8C27E92}"/>
                </a:ext>
              </a:extLst>
            </p:cNvPr>
            <p:cNvSpPr/>
            <p:nvPr/>
          </p:nvSpPr>
          <p:spPr>
            <a:xfrm>
              <a:off x="3657625" y="2459875"/>
              <a:ext cx="3500" cy="2550"/>
            </a:xfrm>
            <a:custGeom>
              <a:avLst/>
              <a:gdLst/>
              <a:ahLst/>
              <a:cxnLst/>
              <a:rect l="l" t="t" r="r" b="b"/>
              <a:pathLst>
                <a:path w="140" h="102" extrusionOk="0">
                  <a:moveTo>
                    <a:pt x="124" y="1"/>
                  </a:moveTo>
                  <a:cubicBezTo>
                    <a:pt x="122" y="1"/>
                    <a:pt x="120" y="2"/>
                    <a:pt x="118" y="4"/>
                  </a:cubicBezTo>
                  <a:cubicBezTo>
                    <a:pt x="82" y="39"/>
                    <a:pt x="35" y="39"/>
                    <a:pt x="11" y="63"/>
                  </a:cubicBezTo>
                  <a:cubicBezTo>
                    <a:pt x="1" y="74"/>
                    <a:pt x="8" y="101"/>
                    <a:pt x="18" y="101"/>
                  </a:cubicBezTo>
                  <a:cubicBezTo>
                    <a:pt x="19" y="101"/>
                    <a:pt x="21" y="101"/>
                    <a:pt x="23" y="99"/>
                  </a:cubicBezTo>
                  <a:cubicBezTo>
                    <a:pt x="59" y="63"/>
                    <a:pt x="94" y="63"/>
                    <a:pt x="130" y="39"/>
                  </a:cubicBezTo>
                  <a:cubicBezTo>
                    <a:pt x="140" y="20"/>
                    <a:pt x="134" y="1"/>
                    <a:pt x="12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5748;p52">
              <a:extLst>
                <a:ext uri="{FF2B5EF4-FFF2-40B4-BE49-F238E27FC236}">
                  <a16:creationId xmlns:a16="http://schemas.microsoft.com/office/drawing/2014/main" id="{0CDA7AA9-259A-4DB9-8526-E9866AAEDA06}"/>
                </a:ext>
              </a:extLst>
            </p:cNvPr>
            <p:cNvSpPr/>
            <p:nvPr/>
          </p:nvSpPr>
          <p:spPr>
            <a:xfrm>
              <a:off x="3671625" y="2452425"/>
              <a:ext cx="3850" cy="400"/>
            </a:xfrm>
            <a:custGeom>
              <a:avLst/>
              <a:gdLst/>
              <a:ahLst/>
              <a:cxnLst/>
              <a:rect l="l" t="t" r="r" b="b"/>
              <a:pathLst>
                <a:path w="154" h="16" extrusionOk="0">
                  <a:moveTo>
                    <a:pt x="17" y="1"/>
                  </a:moveTo>
                  <a:cubicBezTo>
                    <a:pt x="0" y="1"/>
                    <a:pt x="6" y="16"/>
                    <a:pt x="34" y="16"/>
                  </a:cubicBezTo>
                  <a:lnTo>
                    <a:pt x="130" y="16"/>
                  </a:lnTo>
                  <a:cubicBezTo>
                    <a:pt x="153" y="16"/>
                    <a:pt x="153" y="4"/>
                    <a:pt x="130" y="4"/>
                  </a:cubicBezTo>
                  <a:lnTo>
                    <a:pt x="34" y="4"/>
                  </a:lnTo>
                  <a:cubicBezTo>
                    <a:pt x="27" y="2"/>
                    <a:pt x="21" y="1"/>
                    <a:pt x="1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5749;p52">
              <a:extLst>
                <a:ext uri="{FF2B5EF4-FFF2-40B4-BE49-F238E27FC236}">
                  <a16:creationId xmlns:a16="http://schemas.microsoft.com/office/drawing/2014/main" id="{41597F70-AB8C-4A91-B7F1-F436BBC8C080}"/>
                </a:ext>
              </a:extLst>
            </p:cNvPr>
            <p:cNvSpPr/>
            <p:nvPr/>
          </p:nvSpPr>
          <p:spPr>
            <a:xfrm>
              <a:off x="3705325" y="2458150"/>
              <a:ext cx="18675" cy="6300"/>
            </a:xfrm>
            <a:custGeom>
              <a:avLst/>
              <a:gdLst/>
              <a:ahLst/>
              <a:cxnLst/>
              <a:rect l="l" t="t" r="r" b="b"/>
              <a:pathLst>
                <a:path w="747" h="252" extrusionOk="0">
                  <a:moveTo>
                    <a:pt x="67" y="0"/>
                  </a:moveTo>
                  <a:cubicBezTo>
                    <a:pt x="7" y="0"/>
                    <a:pt x="0" y="85"/>
                    <a:pt x="67" y="85"/>
                  </a:cubicBezTo>
                  <a:cubicBezTo>
                    <a:pt x="187" y="108"/>
                    <a:pt x="294" y="120"/>
                    <a:pt x="401" y="144"/>
                  </a:cubicBezTo>
                  <a:cubicBezTo>
                    <a:pt x="508" y="180"/>
                    <a:pt x="603" y="228"/>
                    <a:pt x="698" y="251"/>
                  </a:cubicBezTo>
                  <a:cubicBezTo>
                    <a:pt x="734" y="251"/>
                    <a:pt x="746" y="228"/>
                    <a:pt x="722" y="204"/>
                  </a:cubicBezTo>
                  <a:cubicBezTo>
                    <a:pt x="532" y="97"/>
                    <a:pt x="294" y="25"/>
                    <a:pt x="79" y="1"/>
                  </a:cubicBezTo>
                  <a:cubicBezTo>
                    <a:pt x="75" y="1"/>
                    <a:pt x="71" y="0"/>
                    <a:pt x="6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5750;p52">
              <a:extLst>
                <a:ext uri="{FF2B5EF4-FFF2-40B4-BE49-F238E27FC236}">
                  <a16:creationId xmlns:a16="http://schemas.microsoft.com/office/drawing/2014/main" id="{D7279769-783A-41EA-8503-EB2053D55FBF}"/>
                </a:ext>
              </a:extLst>
            </p:cNvPr>
            <p:cNvSpPr/>
            <p:nvPr/>
          </p:nvSpPr>
          <p:spPr>
            <a:xfrm>
              <a:off x="3761275" y="2475125"/>
              <a:ext cx="9750" cy="7000"/>
            </a:xfrm>
            <a:custGeom>
              <a:avLst/>
              <a:gdLst/>
              <a:ahLst/>
              <a:cxnLst/>
              <a:rect l="l" t="t" r="r" b="b"/>
              <a:pathLst>
                <a:path w="390" h="280" extrusionOk="0">
                  <a:moveTo>
                    <a:pt x="94" y="0"/>
                  </a:moveTo>
                  <a:cubicBezTo>
                    <a:pt x="29" y="0"/>
                    <a:pt x="0" y="109"/>
                    <a:pt x="80" y="120"/>
                  </a:cubicBezTo>
                  <a:cubicBezTo>
                    <a:pt x="175" y="156"/>
                    <a:pt x="270" y="203"/>
                    <a:pt x="342" y="275"/>
                  </a:cubicBezTo>
                  <a:cubicBezTo>
                    <a:pt x="345" y="278"/>
                    <a:pt x="349" y="279"/>
                    <a:pt x="354" y="279"/>
                  </a:cubicBezTo>
                  <a:cubicBezTo>
                    <a:pt x="369" y="279"/>
                    <a:pt x="389" y="266"/>
                    <a:pt x="389" y="239"/>
                  </a:cubicBezTo>
                  <a:cubicBezTo>
                    <a:pt x="342" y="108"/>
                    <a:pt x="235" y="49"/>
                    <a:pt x="104" y="1"/>
                  </a:cubicBezTo>
                  <a:cubicBezTo>
                    <a:pt x="100" y="0"/>
                    <a:pt x="97" y="0"/>
                    <a:pt x="9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5751;p52">
              <a:extLst>
                <a:ext uri="{FF2B5EF4-FFF2-40B4-BE49-F238E27FC236}">
                  <a16:creationId xmlns:a16="http://schemas.microsoft.com/office/drawing/2014/main" id="{8225E544-3974-4B33-B307-BC6C7F266B21}"/>
                </a:ext>
              </a:extLst>
            </p:cNvPr>
            <p:cNvSpPr/>
            <p:nvPr/>
          </p:nvSpPr>
          <p:spPr>
            <a:xfrm>
              <a:off x="3773975" y="2518600"/>
              <a:ext cx="1800" cy="5525"/>
            </a:xfrm>
            <a:custGeom>
              <a:avLst/>
              <a:gdLst/>
              <a:ahLst/>
              <a:cxnLst/>
              <a:rect l="l" t="t" r="r" b="b"/>
              <a:pathLst>
                <a:path w="72" h="221" extrusionOk="0">
                  <a:moveTo>
                    <a:pt x="36" y="0"/>
                  </a:moveTo>
                  <a:cubicBezTo>
                    <a:pt x="18" y="0"/>
                    <a:pt x="0" y="12"/>
                    <a:pt x="0" y="36"/>
                  </a:cubicBezTo>
                  <a:cubicBezTo>
                    <a:pt x="0" y="96"/>
                    <a:pt x="0" y="155"/>
                    <a:pt x="12" y="203"/>
                  </a:cubicBezTo>
                  <a:cubicBezTo>
                    <a:pt x="12" y="215"/>
                    <a:pt x="24" y="221"/>
                    <a:pt x="36" y="221"/>
                  </a:cubicBezTo>
                  <a:cubicBezTo>
                    <a:pt x="48" y="221"/>
                    <a:pt x="60" y="215"/>
                    <a:pt x="60" y="203"/>
                  </a:cubicBezTo>
                  <a:cubicBezTo>
                    <a:pt x="72" y="143"/>
                    <a:pt x="72" y="84"/>
                    <a:pt x="72" y="36"/>
                  </a:cubicBezTo>
                  <a:cubicBezTo>
                    <a:pt x="72" y="12"/>
                    <a:pt x="54" y="0"/>
                    <a:pt x="3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5752;p52">
              <a:extLst>
                <a:ext uri="{FF2B5EF4-FFF2-40B4-BE49-F238E27FC236}">
                  <a16:creationId xmlns:a16="http://schemas.microsoft.com/office/drawing/2014/main" id="{64DB0FCC-6741-4FD6-BBCB-E7C45EDF7DA1}"/>
                </a:ext>
              </a:extLst>
            </p:cNvPr>
            <p:cNvSpPr/>
            <p:nvPr/>
          </p:nvSpPr>
          <p:spPr>
            <a:xfrm>
              <a:off x="3786225" y="2539575"/>
              <a:ext cx="6825" cy="13425"/>
            </a:xfrm>
            <a:custGeom>
              <a:avLst/>
              <a:gdLst/>
              <a:ahLst/>
              <a:cxnLst/>
              <a:rect l="l" t="t" r="r" b="b"/>
              <a:pathLst>
                <a:path w="273" h="537" extrusionOk="0">
                  <a:moveTo>
                    <a:pt x="90" y="1"/>
                  </a:moveTo>
                  <a:cubicBezTo>
                    <a:pt x="49" y="1"/>
                    <a:pt x="1" y="48"/>
                    <a:pt x="34" y="90"/>
                  </a:cubicBezTo>
                  <a:cubicBezTo>
                    <a:pt x="118" y="221"/>
                    <a:pt x="165" y="376"/>
                    <a:pt x="189" y="519"/>
                  </a:cubicBezTo>
                  <a:cubicBezTo>
                    <a:pt x="189" y="530"/>
                    <a:pt x="198" y="536"/>
                    <a:pt x="208" y="536"/>
                  </a:cubicBezTo>
                  <a:cubicBezTo>
                    <a:pt x="219" y="536"/>
                    <a:pt x="231" y="530"/>
                    <a:pt x="237" y="519"/>
                  </a:cubicBezTo>
                  <a:cubicBezTo>
                    <a:pt x="272" y="340"/>
                    <a:pt x="225" y="185"/>
                    <a:pt x="129" y="30"/>
                  </a:cubicBezTo>
                  <a:cubicBezTo>
                    <a:pt x="122" y="9"/>
                    <a:pt x="107" y="1"/>
                    <a:pt x="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5753;p52">
              <a:extLst>
                <a:ext uri="{FF2B5EF4-FFF2-40B4-BE49-F238E27FC236}">
                  <a16:creationId xmlns:a16="http://schemas.microsoft.com/office/drawing/2014/main" id="{21C65767-01CB-48C7-B944-4678302FFEAC}"/>
                </a:ext>
              </a:extLst>
            </p:cNvPr>
            <p:cNvSpPr/>
            <p:nvPr/>
          </p:nvSpPr>
          <p:spPr>
            <a:xfrm>
              <a:off x="3780275" y="2575725"/>
              <a:ext cx="11475" cy="26600"/>
            </a:xfrm>
            <a:custGeom>
              <a:avLst/>
              <a:gdLst/>
              <a:ahLst/>
              <a:cxnLst/>
              <a:rect l="l" t="t" r="r" b="b"/>
              <a:pathLst>
                <a:path w="459" h="1064" extrusionOk="0">
                  <a:moveTo>
                    <a:pt x="430" y="0"/>
                  </a:moveTo>
                  <a:cubicBezTo>
                    <a:pt x="422" y="0"/>
                    <a:pt x="415" y="4"/>
                    <a:pt x="415" y="13"/>
                  </a:cubicBezTo>
                  <a:cubicBezTo>
                    <a:pt x="308" y="370"/>
                    <a:pt x="165" y="704"/>
                    <a:pt x="10" y="1025"/>
                  </a:cubicBezTo>
                  <a:cubicBezTo>
                    <a:pt x="0" y="1035"/>
                    <a:pt x="25" y="1063"/>
                    <a:pt x="40" y="1063"/>
                  </a:cubicBezTo>
                  <a:cubicBezTo>
                    <a:pt x="42" y="1063"/>
                    <a:pt x="44" y="1063"/>
                    <a:pt x="46" y="1061"/>
                  </a:cubicBezTo>
                  <a:cubicBezTo>
                    <a:pt x="272" y="775"/>
                    <a:pt x="367" y="370"/>
                    <a:pt x="451" y="25"/>
                  </a:cubicBezTo>
                  <a:cubicBezTo>
                    <a:pt x="458" y="10"/>
                    <a:pt x="443" y="0"/>
                    <a:pt x="43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5754;p52">
              <a:extLst>
                <a:ext uri="{FF2B5EF4-FFF2-40B4-BE49-F238E27FC236}">
                  <a16:creationId xmlns:a16="http://schemas.microsoft.com/office/drawing/2014/main" id="{C6C6088E-7680-45E2-B6D7-F05851DFF669}"/>
                </a:ext>
              </a:extLst>
            </p:cNvPr>
            <p:cNvSpPr/>
            <p:nvPr/>
          </p:nvSpPr>
          <p:spPr>
            <a:xfrm>
              <a:off x="3731575" y="2626450"/>
              <a:ext cx="15350" cy="12200"/>
            </a:xfrm>
            <a:custGeom>
              <a:avLst/>
              <a:gdLst/>
              <a:ahLst/>
              <a:cxnLst/>
              <a:rect l="l" t="t" r="r" b="b"/>
              <a:pathLst>
                <a:path w="614" h="488" extrusionOk="0">
                  <a:moveTo>
                    <a:pt x="583" y="0"/>
                  </a:moveTo>
                  <a:cubicBezTo>
                    <a:pt x="577" y="0"/>
                    <a:pt x="571" y="3"/>
                    <a:pt x="565" y="8"/>
                  </a:cubicBezTo>
                  <a:cubicBezTo>
                    <a:pt x="387" y="139"/>
                    <a:pt x="160" y="246"/>
                    <a:pt x="29" y="437"/>
                  </a:cubicBezTo>
                  <a:cubicBezTo>
                    <a:pt x="0" y="466"/>
                    <a:pt x="27" y="488"/>
                    <a:pt x="58" y="488"/>
                  </a:cubicBezTo>
                  <a:cubicBezTo>
                    <a:pt x="64" y="488"/>
                    <a:pt x="71" y="487"/>
                    <a:pt x="77" y="484"/>
                  </a:cubicBezTo>
                  <a:cubicBezTo>
                    <a:pt x="280" y="389"/>
                    <a:pt x="434" y="199"/>
                    <a:pt x="577" y="44"/>
                  </a:cubicBezTo>
                  <a:cubicBezTo>
                    <a:pt x="614" y="26"/>
                    <a:pt x="601" y="0"/>
                    <a:pt x="58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5755;p52">
              <a:extLst>
                <a:ext uri="{FF2B5EF4-FFF2-40B4-BE49-F238E27FC236}">
                  <a16:creationId xmlns:a16="http://schemas.microsoft.com/office/drawing/2014/main" id="{37A0ADB1-94E6-4D23-BD1D-E143CDB2F229}"/>
                </a:ext>
              </a:extLst>
            </p:cNvPr>
            <p:cNvSpPr/>
            <p:nvPr/>
          </p:nvSpPr>
          <p:spPr>
            <a:xfrm>
              <a:off x="3691825" y="2663225"/>
              <a:ext cx="9675" cy="5975"/>
            </a:xfrm>
            <a:custGeom>
              <a:avLst/>
              <a:gdLst/>
              <a:ahLst/>
              <a:cxnLst/>
              <a:rect l="l" t="t" r="r" b="b"/>
              <a:pathLst>
                <a:path w="387" h="239" extrusionOk="0">
                  <a:moveTo>
                    <a:pt x="329" y="1"/>
                  </a:moveTo>
                  <a:cubicBezTo>
                    <a:pt x="320" y="1"/>
                    <a:pt x="309" y="5"/>
                    <a:pt x="298" y="14"/>
                  </a:cubicBezTo>
                  <a:cubicBezTo>
                    <a:pt x="238" y="37"/>
                    <a:pt x="179" y="26"/>
                    <a:pt x="119" y="61"/>
                  </a:cubicBezTo>
                  <a:cubicBezTo>
                    <a:pt x="72" y="73"/>
                    <a:pt x="36" y="97"/>
                    <a:pt x="12" y="145"/>
                  </a:cubicBezTo>
                  <a:cubicBezTo>
                    <a:pt x="0" y="180"/>
                    <a:pt x="12" y="204"/>
                    <a:pt x="36" y="216"/>
                  </a:cubicBezTo>
                  <a:cubicBezTo>
                    <a:pt x="69" y="229"/>
                    <a:pt x="98" y="239"/>
                    <a:pt x="127" y="239"/>
                  </a:cubicBezTo>
                  <a:cubicBezTo>
                    <a:pt x="151" y="239"/>
                    <a:pt x="176" y="232"/>
                    <a:pt x="203" y="216"/>
                  </a:cubicBezTo>
                  <a:cubicBezTo>
                    <a:pt x="250" y="192"/>
                    <a:pt x="310" y="145"/>
                    <a:pt x="357" y="121"/>
                  </a:cubicBezTo>
                  <a:cubicBezTo>
                    <a:pt x="386" y="72"/>
                    <a:pt x="368" y="1"/>
                    <a:pt x="32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5756;p52">
              <a:extLst>
                <a:ext uri="{FF2B5EF4-FFF2-40B4-BE49-F238E27FC236}">
                  <a16:creationId xmlns:a16="http://schemas.microsoft.com/office/drawing/2014/main" id="{071DEBB9-27C9-4218-AAC7-7FA058E76892}"/>
                </a:ext>
              </a:extLst>
            </p:cNvPr>
            <p:cNvSpPr/>
            <p:nvPr/>
          </p:nvSpPr>
          <p:spPr>
            <a:xfrm>
              <a:off x="3626925" y="2637650"/>
              <a:ext cx="11875" cy="10350"/>
            </a:xfrm>
            <a:custGeom>
              <a:avLst/>
              <a:gdLst/>
              <a:ahLst/>
              <a:cxnLst/>
              <a:rect l="l" t="t" r="r" b="b"/>
              <a:pathLst>
                <a:path w="475" h="414" extrusionOk="0">
                  <a:moveTo>
                    <a:pt x="113" y="1"/>
                  </a:moveTo>
                  <a:cubicBezTo>
                    <a:pt x="94" y="1"/>
                    <a:pt x="73" y="4"/>
                    <a:pt x="48" y="13"/>
                  </a:cubicBezTo>
                  <a:cubicBezTo>
                    <a:pt x="13" y="25"/>
                    <a:pt x="1" y="48"/>
                    <a:pt x="1" y="84"/>
                  </a:cubicBezTo>
                  <a:cubicBezTo>
                    <a:pt x="1" y="108"/>
                    <a:pt x="13" y="156"/>
                    <a:pt x="48" y="191"/>
                  </a:cubicBezTo>
                  <a:cubicBezTo>
                    <a:pt x="72" y="215"/>
                    <a:pt x="120" y="227"/>
                    <a:pt x="155" y="239"/>
                  </a:cubicBezTo>
                  <a:cubicBezTo>
                    <a:pt x="215" y="287"/>
                    <a:pt x="251" y="334"/>
                    <a:pt x="298" y="394"/>
                  </a:cubicBezTo>
                  <a:cubicBezTo>
                    <a:pt x="312" y="408"/>
                    <a:pt x="330" y="414"/>
                    <a:pt x="349" y="414"/>
                  </a:cubicBezTo>
                  <a:cubicBezTo>
                    <a:pt x="409" y="414"/>
                    <a:pt x="475" y="350"/>
                    <a:pt x="429" y="287"/>
                  </a:cubicBezTo>
                  <a:cubicBezTo>
                    <a:pt x="394" y="215"/>
                    <a:pt x="334" y="156"/>
                    <a:pt x="275" y="96"/>
                  </a:cubicBezTo>
                  <a:cubicBezTo>
                    <a:pt x="211" y="41"/>
                    <a:pt x="175" y="1"/>
                    <a:pt x="1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5757;p52">
              <a:extLst>
                <a:ext uri="{FF2B5EF4-FFF2-40B4-BE49-F238E27FC236}">
                  <a16:creationId xmlns:a16="http://schemas.microsoft.com/office/drawing/2014/main" id="{0245E278-62ED-4412-8F3F-7095478EDF98}"/>
                </a:ext>
              </a:extLst>
            </p:cNvPr>
            <p:cNvSpPr/>
            <p:nvPr/>
          </p:nvSpPr>
          <p:spPr>
            <a:xfrm>
              <a:off x="3615025" y="2606325"/>
              <a:ext cx="4350" cy="5025"/>
            </a:xfrm>
            <a:custGeom>
              <a:avLst/>
              <a:gdLst/>
              <a:ahLst/>
              <a:cxnLst/>
              <a:rect l="l" t="t" r="r" b="b"/>
              <a:pathLst>
                <a:path w="174" h="201" extrusionOk="0">
                  <a:moveTo>
                    <a:pt x="90" y="1"/>
                  </a:moveTo>
                  <a:cubicBezTo>
                    <a:pt x="72" y="1"/>
                    <a:pt x="54" y="10"/>
                    <a:pt x="48" y="27"/>
                  </a:cubicBezTo>
                  <a:cubicBezTo>
                    <a:pt x="36" y="51"/>
                    <a:pt x="36" y="87"/>
                    <a:pt x="12" y="111"/>
                  </a:cubicBezTo>
                  <a:cubicBezTo>
                    <a:pt x="0" y="170"/>
                    <a:pt x="42" y="200"/>
                    <a:pt x="85" y="200"/>
                  </a:cubicBezTo>
                  <a:cubicBezTo>
                    <a:pt x="128" y="200"/>
                    <a:pt x="173" y="170"/>
                    <a:pt x="167" y="111"/>
                  </a:cubicBezTo>
                  <a:cubicBezTo>
                    <a:pt x="167" y="87"/>
                    <a:pt x="155" y="51"/>
                    <a:pt x="131" y="27"/>
                  </a:cubicBezTo>
                  <a:cubicBezTo>
                    <a:pt x="125" y="10"/>
                    <a:pt x="108" y="1"/>
                    <a:pt x="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5758;p52">
              <a:extLst>
                <a:ext uri="{FF2B5EF4-FFF2-40B4-BE49-F238E27FC236}">
                  <a16:creationId xmlns:a16="http://schemas.microsoft.com/office/drawing/2014/main" id="{F1196AB3-4449-4466-8AD1-85D2790A852E}"/>
                </a:ext>
              </a:extLst>
            </p:cNvPr>
            <p:cNvSpPr/>
            <p:nvPr/>
          </p:nvSpPr>
          <p:spPr>
            <a:xfrm>
              <a:off x="3589800" y="2586950"/>
              <a:ext cx="14525" cy="9950"/>
            </a:xfrm>
            <a:custGeom>
              <a:avLst/>
              <a:gdLst/>
              <a:ahLst/>
              <a:cxnLst/>
              <a:rect l="l" t="t" r="r" b="b"/>
              <a:pathLst>
                <a:path w="581" h="398" extrusionOk="0">
                  <a:moveTo>
                    <a:pt x="43" y="0"/>
                  </a:moveTo>
                  <a:cubicBezTo>
                    <a:pt x="25" y="0"/>
                    <a:pt x="0" y="14"/>
                    <a:pt x="9" y="40"/>
                  </a:cubicBezTo>
                  <a:cubicBezTo>
                    <a:pt x="152" y="219"/>
                    <a:pt x="390" y="326"/>
                    <a:pt x="581" y="398"/>
                  </a:cubicBezTo>
                  <a:cubicBezTo>
                    <a:pt x="366" y="302"/>
                    <a:pt x="224" y="159"/>
                    <a:pt x="57" y="5"/>
                  </a:cubicBezTo>
                  <a:cubicBezTo>
                    <a:pt x="54" y="2"/>
                    <a:pt x="49" y="0"/>
                    <a:pt x="4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5759;p52">
              <a:extLst>
                <a:ext uri="{FF2B5EF4-FFF2-40B4-BE49-F238E27FC236}">
                  <a16:creationId xmlns:a16="http://schemas.microsoft.com/office/drawing/2014/main" id="{DE0A96D1-F99B-4F0D-9822-5C67D3AB25EA}"/>
                </a:ext>
              </a:extLst>
            </p:cNvPr>
            <p:cNvSpPr/>
            <p:nvPr/>
          </p:nvSpPr>
          <p:spPr>
            <a:xfrm>
              <a:off x="3584775" y="2520775"/>
              <a:ext cx="12125" cy="27725"/>
            </a:xfrm>
            <a:custGeom>
              <a:avLst/>
              <a:gdLst/>
              <a:ahLst/>
              <a:cxnLst/>
              <a:rect l="l" t="t" r="r" b="b"/>
              <a:pathLst>
                <a:path w="485" h="1109" extrusionOk="0">
                  <a:moveTo>
                    <a:pt x="376" y="0"/>
                  </a:moveTo>
                  <a:cubicBezTo>
                    <a:pt x="359" y="0"/>
                    <a:pt x="343" y="7"/>
                    <a:pt x="329" y="20"/>
                  </a:cubicBezTo>
                  <a:cubicBezTo>
                    <a:pt x="127" y="318"/>
                    <a:pt x="79" y="651"/>
                    <a:pt x="8" y="1009"/>
                  </a:cubicBezTo>
                  <a:cubicBezTo>
                    <a:pt x="0" y="1064"/>
                    <a:pt x="49" y="1108"/>
                    <a:pt x="94" y="1108"/>
                  </a:cubicBezTo>
                  <a:cubicBezTo>
                    <a:pt x="117" y="1108"/>
                    <a:pt x="139" y="1096"/>
                    <a:pt x="151" y="1068"/>
                  </a:cubicBezTo>
                  <a:cubicBezTo>
                    <a:pt x="317" y="735"/>
                    <a:pt x="484" y="437"/>
                    <a:pt x="437" y="56"/>
                  </a:cubicBezTo>
                  <a:cubicBezTo>
                    <a:pt x="429" y="19"/>
                    <a:pt x="403" y="0"/>
                    <a:pt x="37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5760;p52">
              <a:extLst>
                <a:ext uri="{FF2B5EF4-FFF2-40B4-BE49-F238E27FC236}">
                  <a16:creationId xmlns:a16="http://schemas.microsoft.com/office/drawing/2014/main" id="{87FC5228-F485-44F1-862F-8D5E8B2D0763}"/>
                </a:ext>
              </a:extLst>
            </p:cNvPr>
            <p:cNvSpPr/>
            <p:nvPr/>
          </p:nvSpPr>
          <p:spPr>
            <a:xfrm>
              <a:off x="3620425" y="2441775"/>
              <a:ext cx="18425" cy="15300"/>
            </a:xfrm>
            <a:custGeom>
              <a:avLst/>
              <a:gdLst/>
              <a:ahLst/>
              <a:cxnLst/>
              <a:rect l="l" t="t" r="r" b="b"/>
              <a:pathLst>
                <a:path w="737" h="612" extrusionOk="0">
                  <a:moveTo>
                    <a:pt x="637" y="1"/>
                  </a:moveTo>
                  <a:cubicBezTo>
                    <a:pt x="504" y="1"/>
                    <a:pt x="425" y="136"/>
                    <a:pt x="356" y="228"/>
                  </a:cubicBezTo>
                  <a:cubicBezTo>
                    <a:pt x="249" y="347"/>
                    <a:pt x="130" y="466"/>
                    <a:pt x="11" y="561"/>
                  </a:cubicBezTo>
                  <a:cubicBezTo>
                    <a:pt x="1" y="590"/>
                    <a:pt x="15" y="612"/>
                    <a:pt x="27" y="612"/>
                  </a:cubicBezTo>
                  <a:cubicBezTo>
                    <a:pt x="30" y="612"/>
                    <a:pt x="32" y="611"/>
                    <a:pt x="34" y="609"/>
                  </a:cubicBezTo>
                  <a:cubicBezTo>
                    <a:pt x="177" y="525"/>
                    <a:pt x="296" y="430"/>
                    <a:pt x="427" y="347"/>
                  </a:cubicBezTo>
                  <a:cubicBezTo>
                    <a:pt x="535" y="287"/>
                    <a:pt x="689" y="240"/>
                    <a:pt x="725" y="85"/>
                  </a:cubicBezTo>
                  <a:cubicBezTo>
                    <a:pt x="737" y="49"/>
                    <a:pt x="713" y="1"/>
                    <a:pt x="654" y="1"/>
                  </a:cubicBezTo>
                  <a:cubicBezTo>
                    <a:pt x="648" y="1"/>
                    <a:pt x="642" y="1"/>
                    <a:pt x="63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5761;p52">
              <a:extLst>
                <a:ext uri="{FF2B5EF4-FFF2-40B4-BE49-F238E27FC236}">
                  <a16:creationId xmlns:a16="http://schemas.microsoft.com/office/drawing/2014/main" id="{7DEA6293-D6DB-420A-B153-1E48FDF2B6D6}"/>
                </a:ext>
              </a:extLst>
            </p:cNvPr>
            <p:cNvSpPr/>
            <p:nvPr/>
          </p:nvSpPr>
          <p:spPr>
            <a:xfrm>
              <a:off x="3654975" y="2434550"/>
              <a:ext cx="23475" cy="5250"/>
            </a:xfrm>
            <a:custGeom>
              <a:avLst/>
              <a:gdLst/>
              <a:ahLst/>
              <a:cxnLst/>
              <a:rect l="l" t="t" r="r" b="b"/>
              <a:pathLst>
                <a:path w="939" h="210" extrusionOk="0">
                  <a:moveTo>
                    <a:pt x="644" y="1"/>
                  </a:moveTo>
                  <a:cubicBezTo>
                    <a:pt x="585" y="1"/>
                    <a:pt x="526" y="5"/>
                    <a:pt x="474" y="5"/>
                  </a:cubicBezTo>
                  <a:cubicBezTo>
                    <a:pt x="319" y="5"/>
                    <a:pt x="176" y="17"/>
                    <a:pt x="57" y="100"/>
                  </a:cubicBezTo>
                  <a:cubicBezTo>
                    <a:pt x="1" y="147"/>
                    <a:pt x="26" y="209"/>
                    <a:pt x="69" y="209"/>
                  </a:cubicBezTo>
                  <a:cubicBezTo>
                    <a:pt x="80" y="209"/>
                    <a:pt x="93" y="205"/>
                    <a:pt x="105" y="195"/>
                  </a:cubicBezTo>
                  <a:cubicBezTo>
                    <a:pt x="176" y="154"/>
                    <a:pt x="257" y="139"/>
                    <a:pt x="340" y="139"/>
                  </a:cubicBezTo>
                  <a:cubicBezTo>
                    <a:pt x="424" y="139"/>
                    <a:pt x="510" y="154"/>
                    <a:pt x="593" y="171"/>
                  </a:cubicBezTo>
                  <a:cubicBezTo>
                    <a:pt x="647" y="177"/>
                    <a:pt x="703" y="189"/>
                    <a:pt x="757" y="189"/>
                  </a:cubicBezTo>
                  <a:cubicBezTo>
                    <a:pt x="810" y="189"/>
                    <a:pt x="861" y="177"/>
                    <a:pt x="903" y="136"/>
                  </a:cubicBezTo>
                  <a:cubicBezTo>
                    <a:pt x="938" y="124"/>
                    <a:pt x="938" y="76"/>
                    <a:pt x="903" y="52"/>
                  </a:cubicBezTo>
                  <a:cubicBezTo>
                    <a:pt x="824" y="9"/>
                    <a:pt x="733" y="1"/>
                    <a:pt x="64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5762;p52">
              <a:extLst>
                <a:ext uri="{FF2B5EF4-FFF2-40B4-BE49-F238E27FC236}">
                  <a16:creationId xmlns:a16="http://schemas.microsoft.com/office/drawing/2014/main" id="{4B0816A8-CCAC-49EF-BF52-6FE489E1A4F1}"/>
                </a:ext>
              </a:extLst>
            </p:cNvPr>
            <p:cNvSpPr/>
            <p:nvPr/>
          </p:nvSpPr>
          <p:spPr>
            <a:xfrm>
              <a:off x="3705600" y="2439525"/>
              <a:ext cx="10350" cy="2625"/>
            </a:xfrm>
            <a:custGeom>
              <a:avLst/>
              <a:gdLst/>
              <a:ahLst/>
              <a:cxnLst/>
              <a:rect l="l" t="t" r="r" b="b"/>
              <a:pathLst>
                <a:path w="414" h="105" extrusionOk="0">
                  <a:moveTo>
                    <a:pt x="216" y="1"/>
                  </a:moveTo>
                  <a:cubicBezTo>
                    <a:pt x="161" y="1"/>
                    <a:pt x="106" y="9"/>
                    <a:pt x="56" y="20"/>
                  </a:cubicBezTo>
                  <a:cubicBezTo>
                    <a:pt x="1" y="31"/>
                    <a:pt x="8" y="105"/>
                    <a:pt x="57" y="105"/>
                  </a:cubicBezTo>
                  <a:cubicBezTo>
                    <a:pt x="61" y="105"/>
                    <a:pt x="64" y="104"/>
                    <a:pt x="68" y="103"/>
                  </a:cubicBezTo>
                  <a:cubicBezTo>
                    <a:pt x="122" y="91"/>
                    <a:pt x="176" y="88"/>
                    <a:pt x="228" y="88"/>
                  </a:cubicBezTo>
                  <a:cubicBezTo>
                    <a:pt x="280" y="88"/>
                    <a:pt x="330" y="91"/>
                    <a:pt x="378" y="91"/>
                  </a:cubicBezTo>
                  <a:cubicBezTo>
                    <a:pt x="414" y="91"/>
                    <a:pt x="414" y="56"/>
                    <a:pt x="402" y="44"/>
                  </a:cubicBezTo>
                  <a:cubicBezTo>
                    <a:pt x="344" y="12"/>
                    <a:pt x="280" y="1"/>
                    <a:pt x="21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5763;p52">
              <a:extLst>
                <a:ext uri="{FF2B5EF4-FFF2-40B4-BE49-F238E27FC236}">
                  <a16:creationId xmlns:a16="http://schemas.microsoft.com/office/drawing/2014/main" id="{BFFEF2E4-A7CE-4C63-9F07-C6977DD47674}"/>
                </a:ext>
              </a:extLst>
            </p:cNvPr>
            <p:cNvSpPr/>
            <p:nvPr/>
          </p:nvSpPr>
          <p:spPr>
            <a:xfrm>
              <a:off x="3848675" y="2921625"/>
              <a:ext cx="12825" cy="3000"/>
            </a:xfrm>
            <a:custGeom>
              <a:avLst/>
              <a:gdLst/>
              <a:ahLst/>
              <a:cxnLst/>
              <a:rect l="l" t="t" r="r" b="b"/>
              <a:pathLst>
                <a:path w="513" h="120" extrusionOk="0">
                  <a:moveTo>
                    <a:pt x="96" y="0"/>
                  </a:moveTo>
                  <a:cubicBezTo>
                    <a:pt x="1" y="0"/>
                    <a:pt x="1" y="119"/>
                    <a:pt x="96" y="119"/>
                  </a:cubicBezTo>
                  <a:cubicBezTo>
                    <a:pt x="227" y="119"/>
                    <a:pt x="346" y="119"/>
                    <a:pt x="477" y="96"/>
                  </a:cubicBezTo>
                  <a:cubicBezTo>
                    <a:pt x="513" y="96"/>
                    <a:pt x="513" y="36"/>
                    <a:pt x="477" y="36"/>
                  </a:cubicBezTo>
                  <a:cubicBezTo>
                    <a:pt x="346" y="12"/>
                    <a:pt x="227" y="12"/>
                    <a:pt x="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5764;p52">
              <a:extLst>
                <a:ext uri="{FF2B5EF4-FFF2-40B4-BE49-F238E27FC236}">
                  <a16:creationId xmlns:a16="http://schemas.microsoft.com/office/drawing/2014/main" id="{ACD1F21A-784F-41E4-8491-3F4E67CEDF6F}"/>
                </a:ext>
              </a:extLst>
            </p:cNvPr>
            <p:cNvSpPr/>
            <p:nvPr/>
          </p:nvSpPr>
          <p:spPr>
            <a:xfrm>
              <a:off x="3881875" y="2925425"/>
              <a:ext cx="22200" cy="3050"/>
            </a:xfrm>
            <a:custGeom>
              <a:avLst/>
              <a:gdLst/>
              <a:ahLst/>
              <a:cxnLst/>
              <a:rect l="l" t="t" r="r" b="b"/>
              <a:pathLst>
                <a:path w="888" h="122" extrusionOk="0">
                  <a:moveTo>
                    <a:pt x="40" y="1"/>
                  </a:moveTo>
                  <a:cubicBezTo>
                    <a:pt x="13" y="1"/>
                    <a:pt x="1" y="30"/>
                    <a:pt x="42" y="51"/>
                  </a:cubicBezTo>
                  <a:cubicBezTo>
                    <a:pt x="238" y="79"/>
                    <a:pt x="477" y="121"/>
                    <a:pt x="692" y="121"/>
                  </a:cubicBezTo>
                  <a:cubicBezTo>
                    <a:pt x="752" y="121"/>
                    <a:pt x="809" y="118"/>
                    <a:pt x="864" y="110"/>
                  </a:cubicBezTo>
                  <a:cubicBezTo>
                    <a:pt x="887" y="110"/>
                    <a:pt x="887" y="63"/>
                    <a:pt x="864" y="63"/>
                  </a:cubicBezTo>
                  <a:cubicBezTo>
                    <a:pt x="590" y="15"/>
                    <a:pt x="328" y="51"/>
                    <a:pt x="54" y="3"/>
                  </a:cubicBezTo>
                  <a:cubicBezTo>
                    <a:pt x="49" y="1"/>
                    <a:pt x="44" y="1"/>
                    <a:pt x="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5765;p52">
              <a:extLst>
                <a:ext uri="{FF2B5EF4-FFF2-40B4-BE49-F238E27FC236}">
                  <a16:creationId xmlns:a16="http://schemas.microsoft.com/office/drawing/2014/main" id="{83806507-30AB-4FE4-A739-E121295F4A79}"/>
                </a:ext>
              </a:extLst>
            </p:cNvPr>
            <p:cNvSpPr/>
            <p:nvPr/>
          </p:nvSpPr>
          <p:spPr>
            <a:xfrm>
              <a:off x="3889750" y="2998425"/>
              <a:ext cx="3900" cy="300"/>
            </a:xfrm>
            <a:custGeom>
              <a:avLst/>
              <a:gdLst/>
              <a:ahLst/>
              <a:cxnLst/>
              <a:rect l="l" t="t" r="r" b="b"/>
              <a:pathLst>
                <a:path w="156" h="12" extrusionOk="0">
                  <a:moveTo>
                    <a:pt x="1" y="0"/>
                  </a:moveTo>
                  <a:lnTo>
                    <a:pt x="1" y="12"/>
                  </a:lnTo>
                  <a:cubicBezTo>
                    <a:pt x="60" y="0"/>
                    <a:pt x="96" y="0"/>
                    <a:pt x="15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5766;p52">
              <a:extLst>
                <a:ext uri="{FF2B5EF4-FFF2-40B4-BE49-F238E27FC236}">
                  <a16:creationId xmlns:a16="http://schemas.microsoft.com/office/drawing/2014/main" id="{2873E08B-F2A2-47A9-AC49-D07A8FD7D4F9}"/>
                </a:ext>
              </a:extLst>
            </p:cNvPr>
            <p:cNvSpPr/>
            <p:nvPr/>
          </p:nvSpPr>
          <p:spPr>
            <a:xfrm>
              <a:off x="3720825" y="3139800"/>
              <a:ext cx="46025" cy="10775"/>
            </a:xfrm>
            <a:custGeom>
              <a:avLst/>
              <a:gdLst/>
              <a:ahLst/>
              <a:cxnLst/>
              <a:rect l="l" t="t" r="r" b="b"/>
              <a:pathLst>
                <a:path w="1841" h="431" extrusionOk="0">
                  <a:moveTo>
                    <a:pt x="657" y="1"/>
                  </a:moveTo>
                  <a:cubicBezTo>
                    <a:pt x="590" y="1"/>
                    <a:pt x="525" y="7"/>
                    <a:pt x="459" y="24"/>
                  </a:cubicBezTo>
                  <a:cubicBezTo>
                    <a:pt x="293" y="84"/>
                    <a:pt x="174" y="239"/>
                    <a:pt x="31" y="322"/>
                  </a:cubicBezTo>
                  <a:cubicBezTo>
                    <a:pt x="1" y="342"/>
                    <a:pt x="4" y="387"/>
                    <a:pt x="34" y="387"/>
                  </a:cubicBezTo>
                  <a:cubicBezTo>
                    <a:pt x="40" y="387"/>
                    <a:pt x="47" y="385"/>
                    <a:pt x="55" y="382"/>
                  </a:cubicBezTo>
                  <a:cubicBezTo>
                    <a:pt x="118" y="362"/>
                    <a:pt x="179" y="355"/>
                    <a:pt x="239" y="355"/>
                  </a:cubicBezTo>
                  <a:cubicBezTo>
                    <a:pt x="359" y="355"/>
                    <a:pt x="475" y="382"/>
                    <a:pt x="602" y="382"/>
                  </a:cubicBezTo>
                  <a:cubicBezTo>
                    <a:pt x="745" y="382"/>
                    <a:pt x="888" y="382"/>
                    <a:pt x="1019" y="405"/>
                  </a:cubicBezTo>
                  <a:cubicBezTo>
                    <a:pt x="1143" y="412"/>
                    <a:pt x="1290" y="431"/>
                    <a:pt x="1433" y="431"/>
                  </a:cubicBezTo>
                  <a:cubicBezTo>
                    <a:pt x="1564" y="431"/>
                    <a:pt x="1691" y="415"/>
                    <a:pt x="1793" y="358"/>
                  </a:cubicBezTo>
                  <a:cubicBezTo>
                    <a:pt x="1841" y="322"/>
                    <a:pt x="1841" y="262"/>
                    <a:pt x="1793" y="251"/>
                  </a:cubicBezTo>
                  <a:cubicBezTo>
                    <a:pt x="1650" y="167"/>
                    <a:pt x="1519" y="179"/>
                    <a:pt x="1352" y="132"/>
                  </a:cubicBezTo>
                  <a:cubicBezTo>
                    <a:pt x="1186" y="84"/>
                    <a:pt x="1043" y="48"/>
                    <a:pt x="864" y="12"/>
                  </a:cubicBezTo>
                  <a:cubicBezTo>
                    <a:pt x="793" y="7"/>
                    <a:pt x="724" y="1"/>
                    <a:pt x="65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5767;p52">
              <a:extLst>
                <a:ext uri="{FF2B5EF4-FFF2-40B4-BE49-F238E27FC236}">
                  <a16:creationId xmlns:a16="http://schemas.microsoft.com/office/drawing/2014/main" id="{9FB3D5FC-D0AD-48B1-883F-7244ECD72762}"/>
                </a:ext>
              </a:extLst>
            </p:cNvPr>
            <p:cNvSpPr/>
            <p:nvPr/>
          </p:nvSpPr>
          <p:spPr>
            <a:xfrm>
              <a:off x="3775750" y="3144300"/>
              <a:ext cx="11650" cy="4925"/>
            </a:xfrm>
            <a:custGeom>
              <a:avLst/>
              <a:gdLst/>
              <a:ahLst/>
              <a:cxnLst/>
              <a:rect l="l" t="t" r="r" b="b"/>
              <a:pathLst>
                <a:path w="466" h="197" extrusionOk="0">
                  <a:moveTo>
                    <a:pt x="91" y="0"/>
                  </a:moveTo>
                  <a:cubicBezTo>
                    <a:pt x="41" y="0"/>
                    <a:pt x="0" y="90"/>
                    <a:pt x="60" y="130"/>
                  </a:cubicBezTo>
                  <a:cubicBezTo>
                    <a:pt x="136" y="168"/>
                    <a:pt x="227" y="196"/>
                    <a:pt x="307" y="196"/>
                  </a:cubicBezTo>
                  <a:cubicBezTo>
                    <a:pt x="353" y="196"/>
                    <a:pt x="395" y="187"/>
                    <a:pt x="429" y="166"/>
                  </a:cubicBezTo>
                  <a:cubicBezTo>
                    <a:pt x="465" y="142"/>
                    <a:pt x="465" y="106"/>
                    <a:pt x="429" y="82"/>
                  </a:cubicBezTo>
                  <a:cubicBezTo>
                    <a:pt x="334" y="47"/>
                    <a:pt x="227" y="59"/>
                    <a:pt x="120" y="11"/>
                  </a:cubicBezTo>
                  <a:cubicBezTo>
                    <a:pt x="110" y="3"/>
                    <a:pt x="100" y="0"/>
                    <a:pt x="9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5768;p52">
              <a:extLst>
                <a:ext uri="{FF2B5EF4-FFF2-40B4-BE49-F238E27FC236}">
                  <a16:creationId xmlns:a16="http://schemas.microsoft.com/office/drawing/2014/main" id="{A279ADBC-02FB-4AAA-8D75-562D9CE3E4A6}"/>
                </a:ext>
              </a:extLst>
            </p:cNvPr>
            <p:cNvSpPr/>
            <p:nvPr/>
          </p:nvSpPr>
          <p:spPr>
            <a:xfrm>
              <a:off x="3809400" y="3146050"/>
              <a:ext cx="20250" cy="4500"/>
            </a:xfrm>
            <a:custGeom>
              <a:avLst/>
              <a:gdLst/>
              <a:ahLst/>
              <a:cxnLst/>
              <a:rect l="l" t="t" r="r" b="b"/>
              <a:pathLst>
                <a:path w="810" h="180" extrusionOk="0">
                  <a:moveTo>
                    <a:pt x="738" y="1"/>
                  </a:moveTo>
                  <a:cubicBezTo>
                    <a:pt x="536" y="1"/>
                    <a:pt x="310" y="36"/>
                    <a:pt x="95" y="36"/>
                  </a:cubicBezTo>
                  <a:cubicBezTo>
                    <a:pt x="0" y="36"/>
                    <a:pt x="0" y="179"/>
                    <a:pt x="95" y="179"/>
                  </a:cubicBezTo>
                  <a:cubicBezTo>
                    <a:pt x="143" y="179"/>
                    <a:pt x="190" y="180"/>
                    <a:pt x="236" y="180"/>
                  </a:cubicBezTo>
                  <a:cubicBezTo>
                    <a:pt x="420" y="180"/>
                    <a:pt x="593" y="172"/>
                    <a:pt x="774" y="96"/>
                  </a:cubicBezTo>
                  <a:cubicBezTo>
                    <a:pt x="810" y="72"/>
                    <a:pt x="786" y="1"/>
                    <a:pt x="73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5769;p52">
              <a:extLst>
                <a:ext uri="{FF2B5EF4-FFF2-40B4-BE49-F238E27FC236}">
                  <a16:creationId xmlns:a16="http://schemas.microsoft.com/office/drawing/2014/main" id="{D8E22557-4F6C-41AE-B565-1D2734DB69BF}"/>
                </a:ext>
              </a:extLst>
            </p:cNvPr>
            <p:cNvSpPr/>
            <p:nvPr/>
          </p:nvSpPr>
          <p:spPr>
            <a:xfrm>
              <a:off x="3847200" y="3141650"/>
              <a:ext cx="92000" cy="7675"/>
            </a:xfrm>
            <a:custGeom>
              <a:avLst/>
              <a:gdLst/>
              <a:ahLst/>
              <a:cxnLst/>
              <a:rect l="l" t="t" r="r" b="b"/>
              <a:pathLst>
                <a:path w="3680" h="307" extrusionOk="0">
                  <a:moveTo>
                    <a:pt x="1449" y="0"/>
                  </a:moveTo>
                  <a:cubicBezTo>
                    <a:pt x="1018" y="0"/>
                    <a:pt x="586" y="17"/>
                    <a:pt x="155" y="58"/>
                  </a:cubicBezTo>
                  <a:cubicBezTo>
                    <a:pt x="4" y="69"/>
                    <a:pt x="0" y="284"/>
                    <a:pt x="143" y="284"/>
                  </a:cubicBezTo>
                  <a:cubicBezTo>
                    <a:pt x="147" y="284"/>
                    <a:pt x="151" y="284"/>
                    <a:pt x="155" y="284"/>
                  </a:cubicBezTo>
                  <a:cubicBezTo>
                    <a:pt x="350" y="272"/>
                    <a:pt x="546" y="267"/>
                    <a:pt x="742" y="267"/>
                  </a:cubicBezTo>
                  <a:cubicBezTo>
                    <a:pt x="1320" y="267"/>
                    <a:pt x="1901" y="307"/>
                    <a:pt x="2483" y="307"/>
                  </a:cubicBezTo>
                  <a:cubicBezTo>
                    <a:pt x="2858" y="307"/>
                    <a:pt x="3233" y="290"/>
                    <a:pt x="3608" y="236"/>
                  </a:cubicBezTo>
                  <a:cubicBezTo>
                    <a:pt x="3679" y="224"/>
                    <a:pt x="3667" y="105"/>
                    <a:pt x="3584" y="105"/>
                  </a:cubicBezTo>
                  <a:cubicBezTo>
                    <a:pt x="2872" y="46"/>
                    <a:pt x="2161" y="0"/>
                    <a:pt x="144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5770;p52">
              <a:extLst>
                <a:ext uri="{FF2B5EF4-FFF2-40B4-BE49-F238E27FC236}">
                  <a16:creationId xmlns:a16="http://schemas.microsoft.com/office/drawing/2014/main" id="{FE48A26D-9E6E-463E-B24B-7B40EF81296F}"/>
                </a:ext>
              </a:extLst>
            </p:cNvPr>
            <p:cNvSpPr/>
            <p:nvPr/>
          </p:nvSpPr>
          <p:spPr>
            <a:xfrm>
              <a:off x="3862375" y="3220175"/>
              <a:ext cx="40800" cy="5325"/>
            </a:xfrm>
            <a:custGeom>
              <a:avLst/>
              <a:gdLst/>
              <a:ahLst/>
              <a:cxnLst/>
              <a:rect l="l" t="t" r="r" b="b"/>
              <a:pathLst>
                <a:path w="1632" h="213" extrusionOk="0">
                  <a:moveTo>
                    <a:pt x="1584" y="0"/>
                  </a:moveTo>
                  <a:cubicBezTo>
                    <a:pt x="1334" y="12"/>
                    <a:pt x="1096" y="72"/>
                    <a:pt x="822" y="72"/>
                  </a:cubicBezTo>
                  <a:cubicBezTo>
                    <a:pt x="572" y="72"/>
                    <a:pt x="322" y="36"/>
                    <a:pt x="60" y="36"/>
                  </a:cubicBezTo>
                  <a:cubicBezTo>
                    <a:pt x="1" y="48"/>
                    <a:pt x="1" y="143"/>
                    <a:pt x="84" y="143"/>
                  </a:cubicBezTo>
                  <a:cubicBezTo>
                    <a:pt x="340" y="157"/>
                    <a:pt x="658" y="212"/>
                    <a:pt x="962" y="212"/>
                  </a:cubicBezTo>
                  <a:cubicBezTo>
                    <a:pt x="1193" y="212"/>
                    <a:pt x="1416" y="180"/>
                    <a:pt x="1596" y="72"/>
                  </a:cubicBezTo>
                  <a:cubicBezTo>
                    <a:pt x="1632" y="60"/>
                    <a:pt x="1608" y="0"/>
                    <a:pt x="15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5771;p52">
              <a:extLst>
                <a:ext uri="{FF2B5EF4-FFF2-40B4-BE49-F238E27FC236}">
                  <a16:creationId xmlns:a16="http://schemas.microsoft.com/office/drawing/2014/main" id="{DA9EE022-D71C-4B83-83B3-B252B61FB174}"/>
                </a:ext>
              </a:extLst>
            </p:cNvPr>
            <p:cNvSpPr/>
            <p:nvPr/>
          </p:nvSpPr>
          <p:spPr>
            <a:xfrm>
              <a:off x="3783425" y="3337650"/>
              <a:ext cx="19150" cy="8750"/>
            </a:xfrm>
            <a:custGeom>
              <a:avLst/>
              <a:gdLst/>
              <a:ahLst/>
              <a:cxnLst/>
              <a:rect l="l" t="t" r="r" b="b"/>
              <a:pathLst>
                <a:path w="766" h="350" extrusionOk="0">
                  <a:moveTo>
                    <a:pt x="150" y="0"/>
                  </a:moveTo>
                  <a:cubicBezTo>
                    <a:pt x="32" y="0"/>
                    <a:pt x="0" y="177"/>
                    <a:pt x="99" y="242"/>
                  </a:cubicBezTo>
                  <a:cubicBezTo>
                    <a:pt x="206" y="302"/>
                    <a:pt x="301" y="349"/>
                    <a:pt x="420" y="349"/>
                  </a:cubicBezTo>
                  <a:cubicBezTo>
                    <a:pt x="480" y="349"/>
                    <a:pt x="539" y="326"/>
                    <a:pt x="599" y="314"/>
                  </a:cubicBezTo>
                  <a:cubicBezTo>
                    <a:pt x="646" y="290"/>
                    <a:pt x="682" y="242"/>
                    <a:pt x="718" y="195"/>
                  </a:cubicBezTo>
                  <a:cubicBezTo>
                    <a:pt x="765" y="147"/>
                    <a:pt x="753" y="76"/>
                    <a:pt x="694" y="64"/>
                  </a:cubicBezTo>
                  <a:cubicBezTo>
                    <a:pt x="685" y="64"/>
                    <a:pt x="663" y="57"/>
                    <a:pt x="648" y="54"/>
                  </a:cubicBezTo>
                  <a:lnTo>
                    <a:pt x="648" y="54"/>
                  </a:lnTo>
                  <a:cubicBezTo>
                    <a:pt x="644" y="49"/>
                    <a:pt x="635" y="41"/>
                    <a:pt x="622" y="28"/>
                  </a:cubicBezTo>
                  <a:cubicBezTo>
                    <a:pt x="575" y="4"/>
                    <a:pt x="515" y="16"/>
                    <a:pt x="468" y="4"/>
                  </a:cubicBezTo>
                  <a:lnTo>
                    <a:pt x="182" y="4"/>
                  </a:lnTo>
                  <a:cubicBezTo>
                    <a:pt x="171" y="1"/>
                    <a:pt x="160" y="0"/>
                    <a:pt x="15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5772;p52">
              <a:extLst>
                <a:ext uri="{FF2B5EF4-FFF2-40B4-BE49-F238E27FC236}">
                  <a16:creationId xmlns:a16="http://schemas.microsoft.com/office/drawing/2014/main" id="{0E930C33-5C30-4B60-ADC7-429A80E18C19}"/>
                </a:ext>
              </a:extLst>
            </p:cNvPr>
            <p:cNvSpPr/>
            <p:nvPr/>
          </p:nvSpPr>
          <p:spPr>
            <a:xfrm>
              <a:off x="5112225" y="3154325"/>
              <a:ext cx="30825" cy="4925"/>
            </a:xfrm>
            <a:custGeom>
              <a:avLst/>
              <a:gdLst/>
              <a:ahLst/>
              <a:cxnLst/>
              <a:rect l="l" t="t" r="r" b="b"/>
              <a:pathLst>
                <a:path w="1233" h="197" extrusionOk="0">
                  <a:moveTo>
                    <a:pt x="1125" y="0"/>
                  </a:moveTo>
                  <a:cubicBezTo>
                    <a:pt x="1120" y="0"/>
                    <a:pt x="1114" y="1"/>
                    <a:pt x="1108" y="3"/>
                  </a:cubicBezTo>
                  <a:cubicBezTo>
                    <a:pt x="763" y="74"/>
                    <a:pt x="406" y="74"/>
                    <a:pt x="48" y="122"/>
                  </a:cubicBezTo>
                  <a:cubicBezTo>
                    <a:pt x="1" y="122"/>
                    <a:pt x="1" y="182"/>
                    <a:pt x="48" y="182"/>
                  </a:cubicBezTo>
                  <a:cubicBezTo>
                    <a:pt x="191" y="191"/>
                    <a:pt x="333" y="196"/>
                    <a:pt x="473" y="196"/>
                  </a:cubicBezTo>
                  <a:cubicBezTo>
                    <a:pt x="696" y="196"/>
                    <a:pt x="918" y="182"/>
                    <a:pt x="1144" y="146"/>
                  </a:cubicBezTo>
                  <a:cubicBezTo>
                    <a:pt x="1232" y="135"/>
                    <a:pt x="1198" y="0"/>
                    <a:pt x="112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5773;p52">
              <a:extLst>
                <a:ext uri="{FF2B5EF4-FFF2-40B4-BE49-F238E27FC236}">
                  <a16:creationId xmlns:a16="http://schemas.microsoft.com/office/drawing/2014/main" id="{FFCA903B-63BF-44AF-AFC7-D6E81538A6F2}"/>
                </a:ext>
              </a:extLst>
            </p:cNvPr>
            <p:cNvSpPr/>
            <p:nvPr/>
          </p:nvSpPr>
          <p:spPr>
            <a:xfrm>
              <a:off x="5035150" y="3153775"/>
              <a:ext cx="23825" cy="5400"/>
            </a:xfrm>
            <a:custGeom>
              <a:avLst/>
              <a:gdLst/>
              <a:ahLst/>
              <a:cxnLst/>
              <a:rect l="l" t="t" r="r" b="b"/>
              <a:pathLst>
                <a:path w="953" h="216" extrusionOk="0">
                  <a:moveTo>
                    <a:pt x="843" y="1"/>
                  </a:moveTo>
                  <a:cubicBezTo>
                    <a:pt x="840" y="1"/>
                    <a:pt x="837" y="1"/>
                    <a:pt x="834" y="1"/>
                  </a:cubicBezTo>
                  <a:cubicBezTo>
                    <a:pt x="572" y="25"/>
                    <a:pt x="322" y="49"/>
                    <a:pt x="48" y="84"/>
                  </a:cubicBezTo>
                  <a:cubicBezTo>
                    <a:pt x="0" y="84"/>
                    <a:pt x="0" y="144"/>
                    <a:pt x="48" y="144"/>
                  </a:cubicBezTo>
                  <a:cubicBezTo>
                    <a:pt x="322" y="168"/>
                    <a:pt x="572" y="180"/>
                    <a:pt x="834" y="215"/>
                  </a:cubicBezTo>
                  <a:cubicBezTo>
                    <a:pt x="949" y="204"/>
                    <a:pt x="953" y="1"/>
                    <a:pt x="84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5774;p52">
              <a:extLst>
                <a:ext uri="{FF2B5EF4-FFF2-40B4-BE49-F238E27FC236}">
                  <a16:creationId xmlns:a16="http://schemas.microsoft.com/office/drawing/2014/main" id="{1C89CCB8-151C-440C-B44D-6165075A8EF5}"/>
                </a:ext>
              </a:extLst>
            </p:cNvPr>
            <p:cNvSpPr/>
            <p:nvPr/>
          </p:nvSpPr>
          <p:spPr>
            <a:xfrm>
              <a:off x="5013700" y="2981425"/>
              <a:ext cx="18425" cy="3725"/>
            </a:xfrm>
            <a:custGeom>
              <a:avLst/>
              <a:gdLst/>
              <a:ahLst/>
              <a:cxnLst/>
              <a:rect l="l" t="t" r="r" b="b"/>
              <a:pathLst>
                <a:path w="737" h="149" extrusionOk="0">
                  <a:moveTo>
                    <a:pt x="689" y="0"/>
                  </a:moveTo>
                  <a:cubicBezTo>
                    <a:pt x="686" y="0"/>
                    <a:pt x="683" y="1"/>
                    <a:pt x="680" y="1"/>
                  </a:cubicBezTo>
                  <a:cubicBezTo>
                    <a:pt x="477" y="85"/>
                    <a:pt x="263" y="61"/>
                    <a:pt x="49" y="85"/>
                  </a:cubicBezTo>
                  <a:cubicBezTo>
                    <a:pt x="1" y="85"/>
                    <a:pt x="1" y="144"/>
                    <a:pt x="49" y="144"/>
                  </a:cubicBezTo>
                  <a:cubicBezTo>
                    <a:pt x="97" y="147"/>
                    <a:pt x="145" y="148"/>
                    <a:pt x="195" y="148"/>
                  </a:cubicBezTo>
                  <a:cubicBezTo>
                    <a:pt x="364" y="148"/>
                    <a:pt x="537" y="131"/>
                    <a:pt x="703" y="85"/>
                  </a:cubicBezTo>
                  <a:cubicBezTo>
                    <a:pt x="737" y="74"/>
                    <a:pt x="729" y="0"/>
                    <a:pt x="68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5775;p52">
              <a:extLst>
                <a:ext uri="{FF2B5EF4-FFF2-40B4-BE49-F238E27FC236}">
                  <a16:creationId xmlns:a16="http://schemas.microsoft.com/office/drawing/2014/main" id="{982C3EB3-BE63-4A34-ABE1-2F192D4CA288}"/>
                </a:ext>
              </a:extLst>
            </p:cNvPr>
            <p:cNvSpPr/>
            <p:nvPr/>
          </p:nvSpPr>
          <p:spPr>
            <a:xfrm>
              <a:off x="4899700" y="2929200"/>
              <a:ext cx="30025" cy="7750"/>
            </a:xfrm>
            <a:custGeom>
              <a:avLst/>
              <a:gdLst/>
              <a:ahLst/>
              <a:cxnLst/>
              <a:rect l="l" t="t" r="r" b="b"/>
              <a:pathLst>
                <a:path w="1201" h="310" extrusionOk="0">
                  <a:moveTo>
                    <a:pt x="1027" y="1"/>
                  </a:moveTo>
                  <a:cubicBezTo>
                    <a:pt x="1015" y="1"/>
                    <a:pt x="1002" y="3"/>
                    <a:pt x="989" y="7"/>
                  </a:cubicBezTo>
                  <a:cubicBezTo>
                    <a:pt x="834" y="54"/>
                    <a:pt x="691" y="90"/>
                    <a:pt x="537" y="90"/>
                  </a:cubicBezTo>
                  <a:cubicBezTo>
                    <a:pt x="394" y="102"/>
                    <a:pt x="215" y="90"/>
                    <a:pt x="60" y="150"/>
                  </a:cubicBezTo>
                  <a:cubicBezTo>
                    <a:pt x="1" y="174"/>
                    <a:pt x="1" y="233"/>
                    <a:pt x="60" y="269"/>
                  </a:cubicBezTo>
                  <a:cubicBezTo>
                    <a:pt x="153" y="302"/>
                    <a:pt x="253" y="309"/>
                    <a:pt x="354" y="309"/>
                  </a:cubicBezTo>
                  <a:cubicBezTo>
                    <a:pt x="435" y="309"/>
                    <a:pt x="517" y="305"/>
                    <a:pt x="596" y="305"/>
                  </a:cubicBezTo>
                  <a:cubicBezTo>
                    <a:pt x="751" y="305"/>
                    <a:pt x="894" y="293"/>
                    <a:pt x="1049" y="269"/>
                  </a:cubicBezTo>
                  <a:cubicBezTo>
                    <a:pt x="1201" y="214"/>
                    <a:pt x="1154" y="1"/>
                    <a:pt x="102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5776;p52">
              <a:extLst>
                <a:ext uri="{FF2B5EF4-FFF2-40B4-BE49-F238E27FC236}">
                  <a16:creationId xmlns:a16="http://schemas.microsoft.com/office/drawing/2014/main" id="{4F3DB27D-FB02-4CBA-A1AE-669CEAA6B3C3}"/>
                </a:ext>
              </a:extLst>
            </p:cNvPr>
            <p:cNvSpPr/>
            <p:nvPr/>
          </p:nvSpPr>
          <p:spPr>
            <a:xfrm>
              <a:off x="4910125" y="2800575"/>
              <a:ext cx="17000" cy="2750"/>
            </a:xfrm>
            <a:custGeom>
              <a:avLst/>
              <a:gdLst/>
              <a:ahLst/>
              <a:cxnLst/>
              <a:rect l="l" t="t" r="r" b="b"/>
              <a:pathLst>
                <a:path w="680" h="110" extrusionOk="0">
                  <a:moveTo>
                    <a:pt x="277" y="1"/>
                  </a:moveTo>
                  <a:cubicBezTo>
                    <a:pt x="194" y="1"/>
                    <a:pt x="113" y="5"/>
                    <a:pt x="36" y="20"/>
                  </a:cubicBezTo>
                  <a:cubicBezTo>
                    <a:pt x="1" y="44"/>
                    <a:pt x="1" y="80"/>
                    <a:pt x="36" y="80"/>
                  </a:cubicBezTo>
                  <a:cubicBezTo>
                    <a:pt x="131" y="104"/>
                    <a:pt x="227" y="110"/>
                    <a:pt x="323" y="110"/>
                  </a:cubicBezTo>
                  <a:cubicBezTo>
                    <a:pt x="420" y="110"/>
                    <a:pt x="518" y="104"/>
                    <a:pt x="620" y="104"/>
                  </a:cubicBezTo>
                  <a:cubicBezTo>
                    <a:pt x="679" y="92"/>
                    <a:pt x="679" y="8"/>
                    <a:pt x="620" y="8"/>
                  </a:cubicBezTo>
                  <a:cubicBezTo>
                    <a:pt x="504" y="8"/>
                    <a:pt x="388" y="1"/>
                    <a:pt x="27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5777;p52">
              <a:extLst>
                <a:ext uri="{FF2B5EF4-FFF2-40B4-BE49-F238E27FC236}">
                  <a16:creationId xmlns:a16="http://schemas.microsoft.com/office/drawing/2014/main" id="{7DA0F8B4-F532-46C4-8CFA-C362C55D9ED6}"/>
                </a:ext>
              </a:extLst>
            </p:cNvPr>
            <p:cNvSpPr/>
            <p:nvPr/>
          </p:nvSpPr>
          <p:spPr>
            <a:xfrm>
              <a:off x="3406150" y="2342975"/>
              <a:ext cx="15125" cy="4800"/>
            </a:xfrm>
            <a:custGeom>
              <a:avLst/>
              <a:gdLst/>
              <a:ahLst/>
              <a:cxnLst/>
              <a:rect l="l" t="t" r="r" b="b"/>
              <a:pathLst>
                <a:path w="605" h="192" extrusionOk="0">
                  <a:moveTo>
                    <a:pt x="107" y="0"/>
                  </a:moveTo>
                  <a:cubicBezTo>
                    <a:pt x="0" y="0"/>
                    <a:pt x="0" y="192"/>
                    <a:pt x="107" y="192"/>
                  </a:cubicBezTo>
                  <a:cubicBezTo>
                    <a:pt x="110" y="192"/>
                    <a:pt x="113" y="191"/>
                    <a:pt x="116" y="191"/>
                  </a:cubicBezTo>
                  <a:cubicBezTo>
                    <a:pt x="259" y="167"/>
                    <a:pt x="426" y="191"/>
                    <a:pt x="557" y="143"/>
                  </a:cubicBezTo>
                  <a:cubicBezTo>
                    <a:pt x="604" y="120"/>
                    <a:pt x="604" y="72"/>
                    <a:pt x="557" y="48"/>
                  </a:cubicBezTo>
                  <a:cubicBezTo>
                    <a:pt x="426" y="1"/>
                    <a:pt x="259" y="1"/>
                    <a:pt x="116" y="1"/>
                  </a:cubicBezTo>
                  <a:cubicBezTo>
                    <a:pt x="113" y="0"/>
                    <a:pt x="110" y="0"/>
                    <a:pt x="10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5778;p52">
              <a:extLst>
                <a:ext uri="{FF2B5EF4-FFF2-40B4-BE49-F238E27FC236}">
                  <a16:creationId xmlns:a16="http://schemas.microsoft.com/office/drawing/2014/main" id="{255A92EC-89BD-40FE-889C-450D5104DA28}"/>
                </a:ext>
              </a:extLst>
            </p:cNvPr>
            <p:cNvSpPr/>
            <p:nvPr/>
          </p:nvSpPr>
          <p:spPr>
            <a:xfrm>
              <a:off x="3343550" y="2230475"/>
              <a:ext cx="25325" cy="7775"/>
            </a:xfrm>
            <a:custGeom>
              <a:avLst/>
              <a:gdLst/>
              <a:ahLst/>
              <a:cxnLst/>
              <a:rect l="l" t="t" r="r" b="b"/>
              <a:pathLst>
                <a:path w="1013" h="311" extrusionOk="0">
                  <a:moveTo>
                    <a:pt x="191" y="0"/>
                  </a:moveTo>
                  <a:cubicBezTo>
                    <a:pt x="1" y="0"/>
                    <a:pt x="1" y="310"/>
                    <a:pt x="191" y="310"/>
                  </a:cubicBezTo>
                  <a:lnTo>
                    <a:pt x="596" y="310"/>
                  </a:lnTo>
                  <a:cubicBezTo>
                    <a:pt x="628" y="310"/>
                    <a:pt x="657" y="310"/>
                    <a:pt x="685" y="310"/>
                  </a:cubicBezTo>
                  <a:cubicBezTo>
                    <a:pt x="783" y="310"/>
                    <a:pt x="861" y="303"/>
                    <a:pt x="953" y="238"/>
                  </a:cubicBezTo>
                  <a:cubicBezTo>
                    <a:pt x="1013" y="191"/>
                    <a:pt x="1013" y="119"/>
                    <a:pt x="953" y="71"/>
                  </a:cubicBezTo>
                  <a:cubicBezTo>
                    <a:pt x="834" y="0"/>
                    <a:pt x="727" y="0"/>
                    <a:pt x="5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5779;p52">
              <a:extLst>
                <a:ext uri="{FF2B5EF4-FFF2-40B4-BE49-F238E27FC236}">
                  <a16:creationId xmlns:a16="http://schemas.microsoft.com/office/drawing/2014/main" id="{9FAE285F-D114-4296-877C-32A664854619}"/>
                </a:ext>
              </a:extLst>
            </p:cNvPr>
            <p:cNvSpPr/>
            <p:nvPr/>
          </p:nvSpPr>
          <p:spPr>
            <a:xfrm>
              <a:off x="4651750" y="2220350"/>
              <a:ext cx="22650" cy="5675"/>
            </a:xfrm>
            <a:custGeom>
              <a:avLst/>
              <a:gdLst/>
              <a:ahLst/>
              <a:cxnLst/>
              <a:rect l="l" t="t" r="r" b="b"/>
              <a:pathLst>
                <a:path w="906" h="227" extrusionOk="0">
                  <a:moveTo>
                    <a:pt x="132" y="0"/>
                  </a:moveTo>
                  <a:cubicBezTo>
                    <a:pt x="5" y="35"/>
                    <a:pt x="1" y="227"/>
                    <a:pt x="121" y="227"/>
                  </a:cubicBezTo>
                  <a:cubicBezTo>
                    <a:pt x="124" y="227"/>
                    <a:pt x="128" y="227"/>
                    <a:pt x="132" y="226"/>
                  </a:cubicBezTo>
                  <a:cubicBezTo>
                    <a:pt x="382" y="226"/>
                    <a:pt x="608" y="215"/>
                    <a:pt x="858" y="167"/>
                  </a:cubicBezTo>
                  <a:cubicBezTo>
                    <a:pt x="906" y="167"/>
                    <a:pt x="906" y="72"/>
                    <a:pt x="858" y="60"/>
                  </a:cubicBezTo>
                  <a:cubicBezTo>
                    <a:pt x="608" y="36"/>
                    <a:pt x="382" y="12"/>
                    <a:pt x="13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5780;p52">
              <a:extLst>
                <a:ext uri="{FF2B5EF4-FFF2-40B4-BE49-F238E27FC236}">
                  <a16:creationId xmlns:a16="http://schemas.microsoft.com/office/drawing/2014/main" id="{9440AD34-CAF5-4E3D-A312-98F3AEF21B5F}"/>
                </a:ext>
              </a:extLst>
            </p:cNvPr>
            <p:cNvSpPr/>
            <p:nvPr/>
          </p:nvSpPr>
          <p:spPr>
            <a:xfrm>
              <a:off x="4694025" y="2306375"/>
              <a:ext cx="19375" cy="6275"/>
            </a:xfrm>
            <a:custGeom>
              <a:avLst/>
              <a:gdLst/>
              <a:ahLst/>
              <a:cxnLst/>
              <a:rect l="l" t="t" r="r" b="b"/>
              <a:pathLst>
                <a:path w="775" h="251" extrusionOk="0">
                  <a:moveTo>
                    <a:pt x="143" y="0"/>
                  </a:moveTo>
                  <a:cubicBezTo>
                    <a:pt x="1" y="0"/>
                    <a:pt x="1" y="250"/>
                    <a:pt x="143" y="250"/>
                  </a:cubicBezTo>
                  <a:cubicBezTo>
                    <a:pt x="346" y="238"/>
                    <a:pt x="536" y="226"/>
                    <a:pt x="727" y="179"/>
                  </a:cubicBezTo>
                  <a:cubicBezTo>
                    <a:pt x="774" y="167"/>
                    <a:pt x="774" y="83"/>
                    <a:pt x="727" y="72"/>
                  </a:cubicBezTo>
                  <a:cubicBezTo>
                    <a:pt x="536" y="24"/>
                    <a:pt x="346" y="12"/>
                    <a:pt x="14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5781;p52">
              <a:extLst>
                <a:ext uri="{FF2B5EF4-FFF2-40B4-BE49-F238E27FC236}">
                  <a16:creationId xmlns:a16="http://schemas.microsoft.com/office/drawing/2014/main" id="{2002C1EA-20DF-4378-B13F-1EB6FD6415CF}"/>
                </a:ext>
              </a:extLst>
            </p:cNvPr>
            <p:cNvSpPr/>
            <p:nvPr/>
          </p:nvSpPr>
          <p:spPr>
            <a:xfrm>
              <a:off x="4844125" y="2489100"/>
              <a:ext cx="17200" cy="6300"/>
            </a:xfrm>
            <a:custGeom>
              <a:avLst/>
              <a:gdLst/>
              <a:ahLst/>
              <a:cxnLst/>
              <a:rect l="l" t="t" r="r" b="b"/>
              <a:pathLst>
                <a:path w="688" h="252" extrusionOk="0">
                  <a:moveTo>
                    <a:pt x="155" y="0"/>
                  </a:moveTo>
                  <a:cubicBezTo>
                    <a:pt x="1" y="0"/>
                    <a:pt x="4" y="252"/>
                    <a:pt x="165" y="252"/>
                  </a:cubicBezTo>
                  <a:cubicBezTo>
                    <a:pt x="169" y="252"/>
                    <a:pt x="172" y="252"/>
                    <a:pt x="176" y="252"/>
                  </a:cubicBezTo>
                  <a:cubicBezTo>
                    <a:pt x="319" y="240"/>
                    <a:pt x="474" y="240"/>
                    <a:pt x="616" y="192"/>
                  </a:cubicBezTo>
                  <a:cubicBezTo>
                    <a:pt x="688" y="180"/>
                    <a:pt x="688" y="73"/>
                    <a:pt x="616" y="61"/>
                  </a:cubicBezTo>
                  <a:cubicBezTo>
                    <a:pt x="474" y="13"/>
                    <a:pt x="319" y="13"/>
                    <a:pt x="176" y="2"/>
                  </a:cubicBezTo>
                  <a:cubicBezTo>
                    <a:pt x="169" y="1"/>
                    <a:pt x="162" y="0"/>
                    <a:pt x="15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5782;p52">
              <a:extLst>
                <a:ext uri="{FF2B5EF4-FFF2-40B4-BE49-F238E27FC236}">
                  <a16:creationId xmlns:a16="http://schemas.microsoft.com/office/drawing/2014/main" id="{17E93348-E784-4375-9558-F4B1CAFF56DA}"/>
                </a:ext>
              </a:extLst>
            </p:cNvPr>
            <p:cNvSpPr/>
            <p:nvPr/>
          </p:nvSpPr>
          <p:spPr>
            <a:xfrm>
              <a:off x="3695400" y="2919700"/>
              <a:ext cx="32450" cy="11600"/>
            </a:xfrm>
            <a:custGeom>
              <a:avLst/>
              <a:gdLst/>
              <a:ahLst/>
              <a:cxnLst/>
              <a:rect l="l" t="t" r="r" b="b"/>
              <a:pathLst>
                <a:path w="1298" h="464" extrusionOk="0">
                  <a:moveTo>
                    <a:pt x="807" y="1"/>
                  </a:moveTo>
                  <a:cubicBezTo>
                    <a:pt x="630" y="1"/>
                    <a:pt x="453" y="6"/>
                    <a:pt x="286" y="6"/>
                  </a:cubicBezTo>
                  <a:cubicBezTo>
                    <a:pt x="0" y="6"/>
                    <a:pt x="0" y="434"/>
                    <a:pt x="286" y="458"/>
                  </a:cubicBezTo>
                  <a:cubicBezTo>
                    <a:pt x="460" y="458"/>
                    <a:pt x="640" y="464"/>
                    <a:pt x="815" y="464"/>
                  </a:cubicBezTo>
                  <a:cubicBezTo>
                    <a:pt x="902" y="464"/>
                    <a:pt x="988" y="462"/>
                    <a:pt x="1072" y="458"/>
                  </a:cubicBezTo>
                  <a:cubicBezTo>
                    <a:pt x="1167" y="458"/>
                    <a:pt x="1250" y="399"/>
                    <a:pt x="1286" y="292"/>
                  </a:cubicBezTo>
                  <a:cubicBezTo>
                    <a:pt x="1298" y="244"/>
                    <a:pt x="1298" y="220"/>
                    <a:pt x="1286" y="173"/>
                  </a:cubicBezTo>
                  <a:cubicBezTo>
                    <a:pt x="1250" y="65"/>
                    <a:pt x="1167" y="18"/>
                    <a:pt x="1072" y="6"/>
                  </a:cubicBezTo>
                  <a:cubicBezTo>
                    <a:pt x="984" y="2"/>
                    <a:pt x="896" y="1"/>
                    <a:pt x="80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9537146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5"/>
          <p:cNvSpPr txBox="1">
            <a:spLocks noGrp="1"/>
          </p:cNvSpPr>
          <p:nvPr>
            <p:ph type="title"/>
          </p:nvPr>
        </p:nvSpPr>
        <p:spPr>
          <a:xfrm>
            <a:off x="634873" y="2225370"/>
            <a:ext cx="4919012" cy="1680600"/>
          </a:xfrm>
          <a:prstGeom prst="rect">
            <a:avLst/>
          </a:prstGeom>
        </p:spPr>
        <p:txBody>
          <a:bodyPr spcFirstLastPara="1" wrap="square" lIns="91425" tIns="91425" rIns="91425" bIns="91425" anchor="ctr" anchorCtr="0">
            <a:noAutofit/>
          </a:bodyPr>
          <a:lstStyle/>
          <a:p>
            <a:pPr fontAlgn="base"/>
            <a:r>
              <a:rPr lang="en-US"/>
              <a:t>Duy trì ý thức trách nhiệm</a:t>
            </a:r>
            <a:br>
              <a:rPr lang="en-US"/>
            </a:br>
            <a:br>
              <a:rPr lang="en-US"/>
            </a:br>
            <a:endParaRPr lang="vi-VN"/>
          </a:p>
        </p:txBody>
      </p:sp>
      <p:sp>
        <p:nvSpPr>
          <p:cNvPr id="526" name="Google Shape;526;p45"/>
          <p:cNvSpPr txBox="1">
            <a:spLocks noGrp="1"/>
          </p:cNvSpPr>
          <p:nvPr>
            <p:ph type="title" idx="2"/>
          </p:nvPr>
        </p:nvSpPr>
        <p:spPr>
          <a:xfrm>
            <a:off x="714125" y="543950"/>
            <a:ext cx="1429200" cy="8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a:t>
            </a:r>
            <a:r>
              <a:rPr lang="vi-VN"/>
              <a:t>2</a:t>
            </a:r>
            <a:endParaRPr/>
          </a:p>
        </p:txBody>
      </p:sp>
      <p:sp>
        <p:nvSpPr>
          <p:cNvPr id="528" name="Google Shape;528;p45"/>
          <p:cNvSpPr/>
          <p:nvPr/>
        </p:nvSpPr>
        <p:spPr>
          <a:xfrm>
            <a:off x="4203669" y="29608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5"/>
          <p:cNvSpPr/>
          <p:nvPr/>
        </p:nvSpPr>
        <p:spPr>
          <a:xfrm>
            <a:off x="5826493" y="70557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5"/>
          <p:cNvSpPr/>
          <p:nvPr/>
        </p:nvSpPr>
        <p:spPr>
          <a:xfrm>
            <a:off x="7456117" y="157234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45"/>
          <p:cNvGrpSpPr/>
          <p:nvPr/>
        </p:nvGrpSpPr>
        <p:grpSpPr>
          <a:xfrm>
            <a:off x="3774137" y="2025719"/>
            <a:ext cx="5041762" cy="2470004"/>
            <a:chOff x="4189650" y="2440275"/>
            <a:chExt cx="4195525" cy="2055425"/>
          </a:xfrm>
        </p:grpSpPr>
        <p:sp>
          <p:nvSpPr>
            <p:cNvPr id="532" name="Google Shape;532;p45"/>
            <p:cNvSpPr/>
            <p:nvPr/>
          </p:nvSpPr>
          <p:spPr>
            <a:xfrm>
              <a:off x="4189650" y="4130425"/>
              <a:ext cx="4195525" cy="365275"/>
            </a:xfrm>
            <a:custGeom>
              <a:avLst/>
              <a:gdLst/>
              <a:ahLst/>
              <a:cxnLst/>
              <a:rect l="l" t="t" r="r" b="b"/>
              <a:pathLst>
                <a:path w="167821" h="14611" extrusionOk="0">
                  <a:moveTo>
                    <a:pt x="83894" y="0"/>
                  </a:moveTo>
                  <a:cubicBezTo>
                    <a:pt x="37561" y="0"/>
                    <a:pt x="1" y="3269"/>
                    <a:pt x="1" y="7305"/>
                  </a:cubicBezTo>
                  <a:cubicBezTo>
                    <a:pt x="1" y="11342"/>
                    <a:pt x="37561" y="14611"/>
                    <a:pt x="83894" y="14611"/>
                  </a:cubicBezTo>
                  <a:cubicBezTo>
                    <a:pt x="130227" y="14611"/>
                    <a:pt x="167820" y="11342"/>
                    <a:pt x="167820" y="7305"/>
                  </a:cubicBezTo>
                  <a:cubicBezTo>
                    <a:pt x="167820" y="3269"/>
                    <a:pt x="130227" y="0"/>
                    <a:pt x="83894" y="0"/>
                  </a:cubicBezTo>
                  <a:close/>
                </a:path>
              </a:pathLst>
            </a:custGeom>
            <a:solidFill>
              <a:srgbClr val="443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5"/>
            <p:cNvSpPr/>
            <p:nvPr/>
          </p:nvSpPr>
          <p:spPr>
            <a:xfrm>
              <a:off x="5619000" y="3139700"/>
              <a:ext cx="117625" cy="144300"/>
            </a:xfrm>
            <a:custGeom>
              <a:avLst/>
              <a:gdLst/>
              <a:ahLst/>
              <a:cxnLst/>
              <a:rect l="l" t="t" r="r" b="b"/>
              <a:pathLst>
                <a:path w="4705" h="5772" extrusionOk="0">
                  <a:moveTo>
                    <a:pt x="2202" y="1"/>
                  </a:moveTo>
                  <a:cubicBezTo>
                    <a:pt x="1969" y="1202"/>
                    <a:pt x="1635" y="2202"/>
                    <a:pt x="468" y="2603"/>
                  </a:cubicBezTo>
                  <a:cubicBezTo>
                    <a:pt x="460" y="2604"/>
                    <a:pt x="451" y="2605"/>
                    <a:pt x="442" y="2605"/>
                  </a:cubicBezTo>
                  <a:cubicBezTo>
                    <a:pt x="344" y="2605"/>
                    <a:pt x="212" y="2511"/>
                    <a:pt x="118" y="2511"/>
                  </a:cubicBezTo>
                  <a:cubicBezTo>
                    <a:pt x="49" y="2511"/>
                    <a:pt x="1" y="2562"/>
                    <a:pt x="1" y="2736"/>
                  </a:cubicBezTo>
                  <a:cubicBezTo>
                    <a:pt x="1" y="2970"/>
                    <a:pt x="134" y="3170"/>
                    <a:pt x="368" y="3270"/>
                  </a:cubicBezTo>
                  <a:cubicBezTo>
                    <a:pt x="901" y="3470"/>
                    <a:pt x="1468" y="3670"/>
                    <a:pt x="1735" y="4271"/>
                  </a:cubicBezTo>
                  <a:cubicBezTo>
                    <a:pt x="2002" y="4671"/>
                    <a:pt x="2102" y="5171"/>
                    <a:pt x="2202" y="5772"/>
                  </a:cubicBezTo>
                  <a:cubicBezTo>
                    <a:pt x="2603" y="4371"/>
                    <a:pt x="3203" y="3303"/>
                    <a:pt x="4704" y="2836"/>
                  </a:cubicBezTo>
                  <a:cubicBezTo>
                    <a:pt x="3503" y="2403"/>
                    <a:pt x="2769" y="1835"/>
                    <a:pt x="2536" y="735"/>
                  </a:cubicBezTo>
                  <a:cubicBezTo>
                    <a:pt x="2436" y="535"/>
                    <a:pt x="2336" y="334"/>
                    <a:pt x="2202"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5"/>
            <p:cNvSpPr/>
            <p:nvPr/>
          </p:nvSpPr>
          <p:spPr>
            <a:xfrm>
              <a:off x="5515600" y="2769450"/>
              <a:ext cx="120100" cy="133000"/>
            </a:xfrm>
            <a:custGeom>
              <a:avLst/>
              <a:gdLst/>
              <a:ahLst/>
              <a:cxnLst/>
              <a:rect l="l" t="t" r="r" b="b"/>
              <a:pathLst>
                <a:path w="4804" h="5320" extrusionOk="0">
                  <a:moveTo>
                    <a:pt x="2235" y="0"/>
                  </a:moveTo>
                  <a:cubicBezTo>
                    <a:pt x="1835" y="1368"/>
                    <a:pt x="1401" y="2402"/>
                    <a:pt x="0" y="2569"/>
                  </a:cubicBezTo>
                  <a:cubicBezTo>
                    <a:pt x="0" y="2802"/>
                    <a:pt x="134" y="2902"/>
                    <a:pt x="334" y="2969"/>
                  </a:cubicBezTo>
                  <a:cubicBezTo>
                    <a:pt x="1268" y="3269"/>
                    <a:pt x="1802" y="3903"/>
                    <a:pt x="1969" y="4870"/>
                  </a:cubicBezTo>
                  <a:cubicBezTo>
                    <a:pt x="2069" y="5192"/>
                    <a:pt x="2109" y="5319"/>
                    <a:pt x="2190" y="5319"/>
                  </a:cubicBezTo>
                  <a:cubicBezTo>
                    <a:pt x="2244" y="5319"/>
                    <a:pt x="2316" y="5264"/>
                    <a:pt x="2436" y="5171"/>
                  </a:cubicBezTo>
                  <a:cubicBezTo>
                    <a:pt x="2602" y="3936"/>
                    <a:pt x="3370" y="3169"/>
                    <a:pt x="4804" y="2702"/>
                  </a:cubicBezTo>
                  <a:cubicBezTo>
                    <a:pt x="3236" y="2369"/>
                    <a:pt x="2636" y="1368"/>
                    <a:pt x="22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5"/>
            <p:cNvSpPr/>
            <p:nvPr/>
          </p:nvSpPr>
          <p:spPr>
            <a:xfrm>
              <a:off x="6028475" y="3170575"/>
              <a:ext cx="75075" cy="90900"/>
            </a:xfrm>
            <a:custGeom>
              <a:avLst/>
              <a:gdLst/>
              <a:ahLst/>
              <a:cxnLst/>
              <a:rect l="l" t="t" r="r" b="b"/>
              <a:pathLst>
                <a:path w="3003" h="3636" extrusionOk="0">
                  <a:moveTo>
                    <a:pt x="1535" y="0"/>
                  </a:moveTo>
                  <a:cubicBezTo>
                    <a:pt x="1301" y="767"/>
                    <a:pt x="801" y="1268"/>
                    <a:pt x="0" y="1668"/>
                  </a:cubicBezTo>
                  <a:cubicBezTo>
                    <a:pt x="967" y="1935"/>
                    <a:pt x="1301" y="2569"/>
                    <a:pt x="1535" y="3636"/>
                  </a:cubicBezTo>
                  <a:cubicBezTo>
                    <a:pt x="1835" y="2535"/>
                    <a:pt x="2202" y="1901"/>
                    <a:pt x="3002" y="1701"/>
                  </a:cubicBezTo>
                  <a:cubicBezTo>
                    <a:pt x="2435" y="1234"/>
                    <a:pt x="1801" y="834"/>
                    <a:pt x="15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6304500" y="3626725"/>
              <a:ext cx="88425" cy="103425"/>
            </a:xfrm>
            <a:custGeom>
              <a:avLst/>
              <a:gdLst/>
              <a:ahLst/>
              <a:cxnLst/>
              <a:rect l="l" t="t" r="r" b="b"/>
              <a:pathLst>
                <a:path w="3537" h="4137" extrusionOk="0">
                  <a:moveTo>
                    <a:pt x="1568" y="0"/>
                  </a:moveTo>
                  <a:cubicBezTo>
                    <a:pt x="1401" y="1068"/>
                    <a:pt x="1034" y="1802"/>
                    <a:pt x="0" y="2002"/>
                  </a:cubicBezTo>
                  <a:cubicBezTo>
                    <a:pt x="267" y="2669"/>
                    <a:pt x="1134" y="2702"/>
                    <a:pt x="1335" y="3436"/>
                  </a:cubicBezTo>
                  <a:cubicBezTo>
                    <a:pt x="1435" y="3603"/>
                    <a:pt x="1535" y="3803"/>
                    <a:pt x="1668" y="4137"/>
                  </a:cubicBezTo>
                  <a:cubicBezTo>
                    <a:pt x="2002" y="3203"/>
                    <a:pt x="2435" y="2502"/>
                    <a:pt x="3536" y="2102"/>
                  </a:cubicBezTo>
                  <a:cubicBezTo>
                    <a:pt x="2302" y="1768"/>
                    <a:pt x="1968" y="901"/>
                    <a:pt x="1568"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a:off x="6840700" y="3392400"/>
              <a:ext cx="90925" cy="111750"/>
            </a:xfrm>
            <a:custGeom>
              <a:avLst/>
              <a:gdLst/>
              <a:ahLst/>
              <a:cxnLst/>
              <a:rect l="l" t="t" r="r" b="b"/>
              <a:pathLst>
                <a:path w="3637" h="4470" extrusionOk="0">
                  <a:moveTo>
                    <a:pt x="1769" y="0"/>
                  </a:moveTo>
                  <a:cubicBezTo>
                    <a:pt x="1602" y="1168"/>
                    <a:pt x="1135" y="1835"/>
                    <a:pt x="1" y="2168"/>
                  </a:cubicBezTo>
                  <a:cubicBezTo>
                    <a:pt x="1135" y="2535"/>
                    <a:pt x="1569" y="3236"/>
                    <a:pt x="1802" y="4470"/>
                  </a:cubicBezTo>
                  <a:cubicBezTo>
                    <a:pt x="2102" y="3302"/>
                    <a:pt x="2569" y="2569"/>
                    <a:pt x="3637" y="2168"/>
                  </a:cubicBezTo>
                  <a:cubicBezTo>
                    <a:pt x="2569" y="1801"/>
                    <a:pt x="2102" y="1067"/>
                    <a:pt x="1769"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a:off x="6178575" y="2993775"/>
              <a:ext cx="25" cy="25"/>
            </a:xfrm>
            <a:custGeom>
              <a:avLst/>
              <a:gdLst/>
              <a:ahLst/>
              <a:cxnLst/>
              <a:rect l="l" t="t" r="r" b="b"/>
              <a:pathLst>
                <a:path w="1" h="1" extrusionOk="0">
                  <a:moveTo>
                    <a:pt x="0" y="0"/>
                  </a:moveTo>
                  <a:lnTo>
                    <a:pt x="0" y="0"/>
                  </a:lnTo>
                  <a:lnTo>
                    <a:pt x="0" y="0"/>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6226950" y="3639225"/>
              <a:ext cx="110925" cy="147625"/>
            </a:xfrm>
            <a:custGeom>
              <a:avLst/>
              <a:gdLst/>
              <a:ahLst/>
              <a:cxnLst/>
              <a:rect l="l" t="t" r="r" b="b"/>
              <a:pathLst>
                <a:path w="4437" h="5905" extrusionOk="0">
                  <a:moveTo>
                    <a:pt x="2402" y="1"/>
                  </a:moveTo>
                  <a:cubicBezTo>
                    <a:pt x="2202" y="1302"/>
                    <a:pt x="1601" y="2336"/>
                    <a:pt x="0" y="2836"/>
                  </a:cubicBezTo>
                  <a:cubicBezTo>
                    <a:pt x="1668" y="3236"/>
                    <a:pt x="2168" y="4304"/>
                    <a:pt x="2435" y="5905"/>
                  </a:cubicBezTo>
                  <a:cubicBezTo>
                    <a:pt x="2735" y="4404"/>
                    <a:pt x="3336" y="3470"/>
                    <a:pt x="4437" y="2936"/>
                  </a:cubicBezTo>
                  <a:cubicBezTo>
                    <a:pt x="4236" y="2202"/>
                    <a:pt x="3369" y="2169"/>
                    <a:pt x="3102" y="1502"/>
                  </a:cubicBezTo>
                  <a:cubicBezTo>
                    <a:pt x="2869" y="1002"/>
                    <a:pt x="2635" y="501"/>
                    <a:pt x="2402" y="1"/>
                  </a:cubicBez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6407075" y="3825950"/>
              <a:ext cx="1752925" cy="415425"/>
            </a:xfrm>
            <a:custGeom>
              <a:avLst/>
              <a:gdLst/>
              <a:ahLst/>
              <a:cxnLst/>
              <a:rect l="l" t="t" r="r" b="b"/>
              <a:pathLst>
                <a:path w="70117" h="16617" extrusionOk="0">
                  <a:moveTo>
                    <a:pt x="22824" y="1"/>
                  </a:moveTo>
                  <a:cubicBezTo>
                    <a:pt x="21576" y="1"/>
                    <a:pt x="20330" y="217"/>
                    <a:pt x="19114" y="404"/>
                  </a:cubicBezTo>
                  <a:cubicBezTo>
                    <a:pt x="13210" y="1238"/>
                    <a:pt x="7706" y="3106"/>
                    <a:pt x="3102" y="7042"/>
                  </a:cubicBezTo>
                  <a:cubicBezTo>
                    <a:pt x="1935" y="8010"/>
                    <a:pt x="667" y="8977"/>
                    <a:pt x="0" y="10445"/>
                  </a:cubicBezTo>
                  <a:cubicBezTo>
                    <a:pt x="34" y="10778"/>
                    <a:pt x="267" y="10945"/>
                    <a:pt x="534" y="11045"/>
                  </a:cubicBezTo>
                  <a:cubicBezTo>
                    <a:pt x="2569" y="12079"/>
                    <a:pt x="3970" y="13714"/>
                    <a:pt x="5071" y="15682"/>
                  </a:cubicBezTo>
                  <a:cubicBezTo>
                    <a:pt x="5237" y="16049"/>
                    <a:pt x="5437" y="16416"/>
                    <a:pt x="5871" y="16516"/>
                  </a:cubicBezTo>
                  <a:cubicBezTo>
                    <a:pt x="6046" y="16543"/>
                    <a:pt x="6220" y="16556"/>
                    <a:pt x="6394" y="16556"/>
                  </a:cubicBezTo>
                  <a:cubicBezTo>
                    <a:pt x="6854" y="16556"/>
                    <a:pt x="7313" y="16470"/>
                    <a:pt x="7772" y="16349"/>
                  </a:cubicBezTo>
                  <a:cubicBezTo>
                    <a:pt x="12609" y="15081"/>
                    <a:pt x="17613" y="14681"/>
                    <a:pt x="22583" y="14548"/>
                  </a:cubicBezTo>
                  <a:cubicBezTo>
                    <a:pt x="22891" y="14542"/>
                    <a:pt x="23199" y="14539"/>
                    <a:pt x="23507" y="14539"/>
                  </a:cubicBezTo>
                  <a:cubicBezTo>
                    <a:pt x="26735" y="14539"/>
                    <a:pt x="29963" y="14843"/>
                    <a:pt x="33191" y="15148"/>
                  </a:cubicBezTo>
                  <a:cubicBezTo>
                    <a:pt x="37694" y="15615"/>
                    <a:pt x="42197" y="16015"/>
                    <a:pt x="46700" y="16416"/>
                  </a:cubicBezTo>
                  <a:cubicBezTo>
                    <a:pt x="47467" y="16416"/>
                    <a:pt x="48235" y="16616"/>
                    <a:pt x="49002" y="16616"/>
                  </a:cubicBezTo>
                  <a:lnTo>
                    <a:pt x="68883" y="16616"/>
                  </a:lnTo>
                  <a:cubicBezTo>
                    <a:pt x="68949" y="16616"/>
                    <a:pt x="69016" y="16616"/>
                    <a:pt x="69083" y="16616"/>
                  </a:cubicBezTo>
                  <a:cubicBezTo>
                    <a:pt x="69448" y="16616"/>
                    <a:pt x="69807" y="16593"/>
                    <a:pt x="70117" y="16282"/>
                  </a:cubicBezTo>
                  <a:cubicBezTo>
                    <a:pt x="70050" y="16015"/>
                    <a:pt x="69984" y="15682"/>
                    <a:pt x="69917" y="15381"/>
                  </a:cubicBezTo>
                  <a:cubicBezTo>
                    <a:pt x="69817" y="14981"/>
                    <a:pt x="69717" y="14614"/>
                    <a:pt x="69583" y="14214"/>
                  </a:cubicBezTo>
                  <a:cubicBezTo>
                    <a:pt x="69362" y="14317"/>
                    <a:pt x="69133" y="14349"/>
                    <a:pt x="68904" y="14349"/>
                  </a:cubicBezTo>
                  <a:cubicBezTo>
                    <a:pt x="68616" y="14349"/>
                    <a:pt x="68327" y="14299"/>
                    <a:pt x="68049" y="14281"/>
                  </a:cubicBezTo>
                  <a:lnTo>
                    <a:pt x="68583" y="14281"/>
                  </a:lnTo>
                  <a:cubicBezTo>
                    <a:pt x="68694" y="14292"/>
                    <a:pt x="68805" y="14303"/>
                    <a:pt x="68915" y="14303"/>
                  </a:cubicBezTo>
                  <a:cubicBezTo>
                    <a:pt x="69135" y="14303"/>
                    <a:pt x="69350" y="14258"/>
                    <a:pt x="69550" y="14081"/>
                  </a:cubicBezTo>
                  <a:cubicBezTo>
                    <a:pt x="69150" y="13280"/>
                    <a:pt x="68716" y="12479"/>
                    <a:pt x="68449" y="11612"/>
                  </a:cubicBezTo>
                  <a:cubicBezTo>
                    <a:pt x="68015" y="10211"/>
                    <a:pt x="66681" y="9411"/>
                    <a:pt x="66147" y="8076"/>
                  </a:cubicBezTo>
                  <a:cubicBezTo>
                    <a:pt x="65814" y="7242"/>
                    <a:pt x="65447" y="6408"/>
                    <a:pt x="64713" y="5841"/>
                  </a:cubicBezTo>
                  <a:cubicBezTo>
                    <a:pt x="64380" y="5574"/>
                    <a:pt x="64013" y="5474"/>
                    <a:pt x="63579" y="5408"/>
                  </a:cubicBezTo>
                  <a:cubicBezTo>
                    <a:pt x="58942" y="4907"/>
                    <a:pt x="54339" y="4007"/>
                    <a:pt x="49736" y="3206"/>
                  </a:cubicBezTo>
                  <a:cubicBezTo>
                    <a:pt x="47201" y="2772"/>
                    <a:pt x="44699" y="2205"/>
                    <a:pt x="42164" y="1705"/>
                  </a:cubicBezTo>
                  <a:cubicBezTo>
                    <a:pt x="37060" y="738"/>
                    <a:pt x="31956" y="4"/>
                    <a:pt x="26753" y="4"/>
                  </a:cubicBezTo>
                  <a:lnTo>
                    <a:pt x="23083" y="4"/>
                  </a:lnTo>
                  <a:cubicBezTo>
                    <a:pt x="22997" y="2"/>
                    <a:pt x="22910" y="1"/>
                    <a:pt x="22824"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5"/>
            <p:cNvSpPr/>
            <p:nvPr/>
          </p:nvSpPr>
          <p:spPr>
            <a:xfrm>
              <a:off x="4501550" y="3782850"/>
              <a:ext cx="1831325" cy="458825"/>
            </a:xfrm>
            <a:custGeom>
              <a:avLst/>
              <a:gdLst/>
              <a:ahLst/>
              <a:cxnLst/>
              <a:rect l="l" t="t" r="r" b="b"/>
              <a:pathLst>
                <a:path w="73253" h="18353" extrusionOk="0">
                  <a:moveTo>
                    <a:pt x="49783" y="1"/>
                  </a:moveTo>
                  <a:cubicBezTo>
                    <a:pt x="46677" y="1"/>
                    <a:pt x="43592" y="294"/>
                    <a:pt x="40529" y="694"/>
                  </a:cubicBezTo>
                  <a:cubicBezTo>
                    <a:pt x="33658" y="1628"/>
                    <a:pt x="26953" y="3296"/>
                    <a:pt x="20215" y="4697"/>
                  </a:cubicBezTo>
                  <a:cubicBezTo>
                    <a:pt x="15845" y="5597"/>
                    <a:pt x="11475" y="6364"/>
                    <a:pt x="7105" y="7098"/>
                  </a:cubicBezTo>
                  <a:cubicBezTo>
                    <a:pt x="6505" y="7165"/>
                    <a:pt x="5938" y="7232"/>
                    <a:pt x="5404" y="7565"/>
                  </a:cubicBezTo>
                  <a:cubicBezTo>
                    <a:pt x="4904" y="7966"/>
                    <a:pt x="4770" y="8599"/>
                    <a:pt x="4437" y="9133"/>
                  </a:cubicBezTo>
                  <a:cubicBezTo>
                    <a:pt x="3970" y="9934"/>
                    <a:pt x="3669" y="11034"/>
                    <a:pt x="2969" y="11535"/>
                  </a:cubicBezTo>
                  <a:cubicBezTo>
                    <a:pt x="2168" y="12135"/>
                    <a:pt x="1902" y="12836"/>
                    <a:pt x="1635" y="13636"/>
                  </a:cubicBezTo>
                  <a:cubicBezTo>
                    <a:pt x="1234" y="14737"/>
                    <a:pt x="801" y="15838"/>
                    <a:pt x="400" y="16939"/>
                  </a:cubicBezTo>
                  <a:cubicBezTo>
                    <a:pt x="512" y="17050"/>
                    <a:pt x="646" y="17093"/>
                    <a:pt x="788" y="17108"/>
                  </a:cubicBezTo>
                  <a:lnTo>
                    <a:pt x="788" y="17108"/>
                  </a:lnTo>
                  <a:cubicBezTo>
                    <a:pt x="583" y="17116"/>
                    <a:pt x="381" y="17150"/>
                    <a:pt x="200" y="17306"/>
                  </a:cubicBezTo>
                  <a:cubicBezTo>
                    <a:pt x="134" y="17539"/>
                    <a:pt x="67" y="17806"/>
                    <a:pt x="0" y="18039"/>
                  </a:cubicBezTo>
                  <a:cubicBezTo>
                    <a:pt x="289" y="18306"/>
                    <a:pt x="638" y="18351"/>
                    <a:pt x="986" y="18351"/>
                  </a:cubicBezTo>
                  <a:cubicBezTo>
                    <a:pt x="1160" y="18351"/>
                    <a:pt x="1334" y="18340"/>
                    <a:pt x="1501" y="18340"/>
                  </a:cubicBezTo>
                  <a:cubicBezTo>
                    <a:pt x="2225" y="18330"/>
                    <a:pt x="2949" y="18327"/>
                    <a:pt x="3672" y="18327"/>
                  </a:cubicBezTo>
                  <a:cubicBezTo>
                    <a:pt x="5650" y="18327"/>
                    <a:pt x="7627" y="18353"/>
                    <a:pt x="9604" y="18353"/>
                  </a:cubicBezTo>
                  <a:cubicBezTo>
                    <a:pt x="12040" y="18353"/>
                    <a:pt x="14476" y="18314"/>
                    <a:pt x="16912" y="18140"/>
                  </a:cubicBezTo>
                  <a:cubicBezTo>
                    <a:pt x="19748" y="17906"/>
                    <a:pt x="22616" y="17773"/>
                    <a:pt x="25452" y="17606"/>
                  </a:cubicBezTo>
                  <a:cubicBezTo>
                    <a:pt x="28454" y="17406"/>
                    <a:pt x="31456" y="17172"/>
                    <a:pt x="34458" y="16972"/>
                  </a:cubicBezTo>
                  <a:cubicBezTo>
                    <a:pt x="38594" y="16672"/>
                    <a:pt x="42731" y="16405"/>
                    <a:pt x="46900" y="16272"/>
                  </a:cubicBezTo>
                  <a:cubicBezTo>
                    <a:pt x="47176" y="16264"/>
                    <a:pt x="47453" y="16261"/>
                    <a:pt x="47729" y="16261"/>
                  </a:cubicBezTo>
                  <a:cubicBezTo>
                    <a:pt x="50021" y="16261"/>
                    <a:pt x="52313" y="16490"/>
                    <a:pt x="54606" y="16638"/>
                  </a:cubicBezTo>
                  <a:cubicBezTo>
                    <a:pt x="57408" y="16839"/>
                    <a:pt x="60176" y="17206"/>
                    <a:pt x="62845" y="18073"/>
                  </a:cubicBezTo>
                  <a:cubicBezTo>
                    <a:pt x="63054" y="18119"/>
                    <a:pt x="63279" y="18182"/>
                    <a:pt x="63498" y="18182"/>
                  </a:cubicBezTo>
                  <a:cubicBezTo>
                    <a:pt x="63594" y="18182"/>
                    <a:pt x="63688" y="18170"/>
                    <a:pt x="63779" y="18140"/>
                  </a:cubicBezTo>
                  <a:cubicBezTo>
                    <a:pt x="64213" y="17973"/>
                    <a:pt x="64346" y="17572"/>
                    <a:pt x="64513" y="17206"/>
                  </a:cubicBezTo>
                  <a:cubicBezTo>
                    <a:pt x="66081" y="14203"/>
                    <a:pt x="68516" y="12469"/>
                    <a:pt x="71918" y="12102"/>
                  </a:cubicBezTo>
                  <a:cubicBezTo>
                    <a:pt x="72385" y="12069"/>
                    <a:pt x="72919" y="12102"/>
                    <a:pt x="73252" y="11568"/>
                  </a:cubicBezTo>
                  <a:cubicBezTo>
                    <a:pt x="73252" y="11135"/>
                    <a:pt x="73019" y="10734"/>
                    <a:pt x="72819" y="10367"/>
                  </a:cubicBezTo>
                  <a:cubicBezTo>
                    <a:pt x="70884" y="6831"/>
                    <a:pt x="67982" y="4330"/>
                    <a:pt x="64379" y="2595"/>
                  </a:cubicBezTo>
                  <a:cubicBezTo>
                    <a:pt x="60510" y="760"/>
                    <a:pt x="56340" y="327"/>
                    <a:pt x="52137" y="60"/>
                  </a:cubicBezTo>
                  <a:cubicBezTo>
                    <a:pt x="51351" y="20"/>
                    <a:pt x="50566" y="1"/>
                    <a:pt x="49783"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7130925" y="3020450"/>
              <a:ext cx="502050" cy="271450"/>
            </a:xfrm>
            <a:custGeom>
              <a:avLst/>
              <a:gdLst/>
              <a:ahLst/>
              <a:cxnLst/>
              <a:rect l="l" t="t" r="r" b="b"/>
              <a:pathLst>
                <a:path w="20082" h="10858" extrusionOk="0">
                  <a:moveTo>
                    <a:pt x="20081" y="1"/>
                  </a:moveTo>
                  <a:lnTo>
                    <a:pt x="20081" y="1"/>
                  </a:lnTo>
                  <a:cubicBezTo>
                    <a:pt x="18980" y="401"/>
                    <a:pt x="18013" y="768"/>
                    <a:pt x="17079" y="1135"/>
                  </a:cubicBezTo>
                  <a:cubicBezTo>
                    <a:pt x="14511" y="2369"/>
                    <a:pt x="11942" y="3570"/>
                    <a:pt x="9407" y="4871"/>
                  </a:cubicBezTo>
                  <a:cubicBezTo>
                    <a:pt x="6438" y="6372"/>
                    <a:pt x="3569" y="7973"/>
                    <a:pt x="834" y="9908"/>
                  </a:cubicBezTo>
                  <a:cubicBezTo>
                    <a:pt x="701" y="10308"/>
                    <a:pt x="0" y="10241"/>
                    <a:pt x="100" y="10842"/>
                  </a:cubicBezTo>
                  <a:cubicBezTo>
                    <a:pt x="148" y="10852"/>
                    <a:pt x="194" y="10857"/>
                    <a:pt x="239" y="10857"/>
                  </a:cubicBezTo>
                  <a:cubicBezTo>
                    <a:pt x="476" y="10857"/>
                    <a:pt x="677" y="10726"/>
                    <a:pt x="901" y="10642"/>
                  </a:cubicBezTo>
                  <a:cubicBezTo>
                    <a:pt x="3336" y="9808"/>
                    <a:pt x="5804" y="9107"/>
                    <a:pt x="8306" y="8507"/>
                  </a:cubicBezTo>
                  <a:cubicBezTo>
                    <a:pt x="11242" y="7806"/>
                    <a:pt x="14177" y="7206"/>
                    <a:pt x="17112" y="6706"/>
                  </a:cubicBezTo>
                  <a:cubicBezTo>
                    <a:pt x="17546" y="6605"/>
                    <a:pt x="18180" y="6772"/>
                    <a:pt x="18380" y="6105"/>
                  </a:cubicBezTo>
                  <a:cubicBezTo>
                    <a:pt x="18914" y="4104"/>
                    <a:pt x="19481" y="2136"/>
                    <a:pt x="20081" y="1"/>
                  </a:cubicBezTo>
                  <a:close/>
                </a:path>
              </a:pathLst>
            </a:custGeom>
            <a:solidFill>
              <a:srgbClr val="BEA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7100900" y="3268125"/>
              <a:ext cx="52550" cy="37550"/>
            </a:xfrm>
            <a:custGeom>
              <a:avLst/>
              <a:gdLst/>
              <a:ahLst/>
              <a:cxnLst/>
              <a:rect l="l" t="t" r="r" b="b"/>
              <a:pathLst>
                <a:path w="2102" h="1502" extrusionOk="0">
                  <a:moveTo>
                    <a:pt x="2035" y="1"/>
                  </a:moveTo>
                  <a:lnTo>
                    <a:pt x="2035" y="1"/>
                  </a:lnTo>
                  <a:cubicBezTo>
                    <a:pt x="1335" y="434"/>
                    <a:pt x="534" y="801"/>
                    <a:pt x="0" y="1502"/>
                  </a:cubicBezTo>
                  <a:cubicBezTo>
                    <a:pt x="467" y="1402"/>
                    <a:pt x="868" y="1168"/>
                    <a:pt x="1301" y="935"/>
                  </a:cubicBezTo>
                  <a:cubicBezTo>
                    <a:pt x="1335" y="434"/>
                    <a:pt x="2102" y="535"/>
                    <a:pt x="2035" y="1"/>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6521325" y="4225350"/>
              <a:ext cx="1676225" cy="76500"/>
            </a:xfrm>
            <a:custGeom>
              <a:avLst/>
              <a:gdLst/>
              <a:ahLst/>
              <a:cxnLst/>
              <a:rect l="l" t="t" r="r" b="b"/>
              <a:pathLst>
                <a:path w="67049" h="3060" extrusionOk="0">
                  <a:moveTo>
                    <a:pt x="16332" y="1"/>
                  </a:moveTo>
                  <a:cubicBezTo>
                    <a:pt x="11897" y="1"/>
                    <a:pt x="7464" y="37"/>
                    <a:pt x="3036" y="173"/>
                  </a:cubicBezTo>
                  <a:cubicBezTo>
                    <a:pt x="2402" y="373"/>
                    <a:pt x="1768" y="339"/>
                    <a:pt x="1134" y="373"/>
                  </a:cubicBezTo>
                  <a:cubicBezTo>
                    <a:pt x="934" y="606"/>
                    <a:pt x="1034" y="840"/>
                    <a:pt x="1101" y="1073"/>
                  </a:cubicBezTo>
                  <a:cubicBezTo>
                    <a:pt x="1199" y="1489"/>
                    <a:pt x="1207" y="1815"/>
                    <a:pt x="902" y="1815"/>
                  </a:cubicBezTo>
                  <a:cubicBezTo>
                    <a:pt x="791" y="1815"/>
                    <a:pt x="639" y="1772"/>
                    <a:pt x="434" y="1674"/>
                  </a:cubicBezTo>
                  <a:cubicBezTo>
                    <a:pt x="369" y="1637"/>
                    <a:pt x="314" y="1620"/>
                    <a:pt x="268" y="1620"/>
                  </a:cubicBezTo>
                  <a:cubicBezTo>
                    <a:pt x="150" y="1620"/>
                    <a:pt x="91" y="1730"/>
                    <a:pt x="67" y="1874"/>
                  </a:cubicBezTo>
                  <a:cubicBezTo>
                    <a:pt x="0" y="2641"/>
                    <a:pt x="534" y="2841"/>
                    <a:pt x="1101" y="2941"/>
                  </a:cubicBezTo>
                  <a:cubicBezTo>
                    <a:pt x="1494" y="3016"/>
                    <a:pt x="1888" y="3060"/>
                    <a:pt x="2287" y="3060"/>
                  </a:cubicBezTo>
                  <a:cubicBezTo>
                    <a:pt x="2599" y="3060"/>
                    <a:pt x="2914" y="3033"/>
                    <a:pt x="3236" y="2975"/>
                  </a:cubicBezTo>
                  <a:cubicBezTo>
                    <a:pt x="3412" y="2816"/>
                    <a:pt x="3617" y="2778"/>
                    <a:pt x="3825" y="2778"/>
                  </a:cubicBezTo>
                  <a:cubicBezTo>
                    <a:pt x="4010" y="2778"/>
                    <a:pt x="4197" y="2808"/>
                    <a:pt x="4370" y="2808"/>
                  </a:cubicBezTo>
                  <a:lnTo>
                    <a:pt x="65380" y="2808"/>
                  </a:lnTo>
                  <a:cubicBezTo>
                    <a:pt x="66414" y="2808"/>
                    <a:pt x="66948" y="2408"/>
                    <a:pt x="67015" y="1674"/>
                  </a:cubicBezTo>
                  <a:cubicBezTo>
                    <a:pt x="67048" y="940"/>
                    <a:pt x="66548" y="473"/>
                    <a:pt x="65547" y="339"/>
                  </a:cubicBezTo>
                  <a:cubicBezTo>
                    <a:pt x="65013" y="339"/>
                    <a:pt x="64480" y="373"/>
                    <a:pt x="63979" y="373"/>
                  </a:cubicBezTo>
                  <a:cubicBezTo>
                    <a:pt x="62650" y="355"/>
                    <a:pt x="61323" y="349"/>
                    <a:pt x="59996" y="349"/>
                  </a:cubicBezTo>
                  <a:cubicBezTo>
                    <a:pt x="57275" y="349"/>
                    <a:pt x="54558" y="374"/>
                    <a:pt x="51840" y="374"/>
                  </a:cubicBezTo>
                  <a:cubicBezTo>
                    <a:pt x="48562" y="374"/>
                    <a:pt x="45283" y="337"/>
                    <a:pt x="41997" y="173"/>
                  </a:cubicBezTo>
                  <a:cubicBezTo>
                    <a:pt x="41776" y="246"/>
                    <a:pt x="41534" y="269"/>
                    <a:pt x="41294" y="269"/>
                  </a:cubicBezTo>
                  <a:cubicBezTo>
                    <a:pt x="41101" y="269"/>
                    <a:pt x="40908" y="254"/>
                    <a:pt x="40729" y="239"/>
                  </a:cubicBezTo>
                  <a:cubicBezTo>
                    <a:pt x="39095" y="106"/>
                    <a:pt x="37427" y="39"/>
                    <a:pt x="35792" y="39"/>
                  </a:cubicBezTo>
                  <a:cubicBezTo>
                    <a:pt x="34481" y="47"/>
                    <a:pt x="33169" y="50"/>
                    <a:pt x="31856" y="50"/>
                  </a:cubicBezTo>
                  <a:cubicBezTo>
                    <a:pt x="26685" y="50"/>
                    <a:pt x="21508" y="1"/>
                    <a:pt x="16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p:nvPr/>
          </p:nvSpPr>
          <p:spPr>
            <a:xfrm>
              <a:off x="4464025" y="4225475"/>
              <a:ext cx="1682875" cy="79250"/>
            </a:xfrm>
            <a:custGeom>
              <a:avLst/>
              <a:gdLst/>
              <a:ahLst/>
              <a:cxnLst/>
              <a:rect l="l" t="t" r="r" b="b"/>
              <a:pathLst>
                <a:path w="67315" h="3170" extrusionOk="0">
                  <a:moveTo>
                    <a:pt x="62178" y="1"/>
                  </a:moveTo>
                  <a:cubicBezTo>
                    <a:pt x="50403" y="34"/>
                    <a:pt x="38628" y="34"/>
                    <a:pt x="26853" y="34"/>
                  </a:cubicBezTo>
                  <a:cubicBezTo>
                    <a:pt x="25518" y="34"/>
                    <a:pt x="24184" y="101"/>
                    <a:pt x="22850" y="101"/>
                  </a:cubicBezTo>
                  <a:cubicBezTo>
                    <a:pt x="21837" y="125"/>
                    <a:pt x="20807" y="248"/>
                    <a:pt x="19785" y="248"/>
                  </a:cubicBezTo>
                  <a:cubicBezTo>
                    <a:pt x="19359" y="248"/>
                    <a:pt x="18935" y="227"/>
                    <a:pt x="18513" y="168"/>
                  </a:cubicBezTo>
                  <a:cubicBezTo>
                    <a:pt x="18157" y="168"/>
                    <a:pt x="17802" y="153"/>
                    <a:pt x="17446" y="153"/>
                  </a:cubicBezTo>
                  <a:cubicBezTo>
                    <a:pt x="17268" y="153"/>
                    <a:pt x="17090" y="157"/>
                    <a:pt x="16912" y="168"/>
                  </a:cubicBezTo>
                  <a:cubicBezTo>
                    <a:pt x="14574" y="335"/>
                    <a:pt x="12235" y="377"/>
                    <a:pt x="9897" y="377"/>
                  </a:cubicBezTo>
                  <a:cubicBezTo>
                    <a:pt x="7461" y="377"/>
                    <a:pt x="5025" y="331"/>
                    <a:pt x="2589" y="331"/>
                  </a:cubicBezTo>
                  <a:cubicBezTo>
                    <a:pt x="2226" y="331"/>
                    <a:pt x="1864" y="332"/>
                    <a:pt x="1501" y="334"/>
                  </a:cubicBezTo>
                  <a:cubicBezTo>
                    <a:pt x="901" y="368"/>
                    <a:pt x="400" y="535"/>
                    <a:pt x="167" y="1168"/>
                  </a:cubicBezTo>
                  <a:cubicBezTo>
                    <a:pt x="0" y="1635"/>
                    <a:pt x="100" y="2036"/>
                    <a:pt x="400" y="2403"/>
                  </a:cubicBezTo>
                  <a:cubicBezTo>
                    <a:pt x="718" y="2778"/>
                    <a:pt x="1137" y="2804"/>
                    <a:pt x="1568" y="2804"/>
                  </a:cubicBezTo>
                  <a:cubicBezTo>
                    <a:pt x="1635" y="2804"/>
                    <a:pt x="1701" y="2803"/>
                    <a:pt x="1768" y="2803"/>
                  </a:cubicBezTo>
                  <a:lnTo>
                    <a:pt x="61944" y="2803"/>
                  </a:lnTo>
                  <a:cubicBezTo>
                    <a:pt x="62111" y="2803"/>
                    <a:pt x="62283" y="2778"/>
                    <a:pt x="62444" y="2778"/>
                  </a:cubicBezTo>
                  <a:cubicBezTo>
                    <a:pt x="62703" y="2778"/>
                    <a:pt x="62935" y="2841"/>
                    <a:pt x="63078" y="3170"/>
                  </a:cubicBezTo>
                  <a:cubicBezTo>
                    <a:pt x="63586" y="3038"/>
                    <a:pt x="64105" y="3023"/>
                    <a:pt x="64622" y="3023"/>
                  </a:cubicBezTo>
                  <a:cubicBezTo>
                    <a:pt x="64774" y="3023"/>
                    <a:pt x="64927" y="3024"/>
                    <a:pt x="65079" y="3024"/>
                  </a:cubicBezTo>
                  <a:cubicBezTo>
                    <a:pt x="65325" y="3024"/>
                    <a:pt x="65571" y="3021"/>
                    <a:pt x="65814" y="3003"/>
                  </a:cubicBezTo>
                  <a:cubicBezTo>
                    <a:pt x="66481" y="2936"/>
                    <a:pt x="66915" y="2603"/>
                    <a:pt x="67148" y="1969"/>
                  </a:cubicBezTo>
                  <a:cubicBezTo>
                    <a:pt x="67315" y="1469"/>
                    <a:pt x="67181" y="1002"/>
                    <a:pt x="66681" y="701"/>
                  </a:cubicBezTo>
                  <a:cubicBezTo>
                    <a:pt x="66617" y="683"/>
                    <a:pt x="66561" y="675"/>
                    <a:pt x="66512" y="675"/>
                  </a:cubicBezTo>
                  <a:cubicBezTo>
                    <a:pt x="66202" y="675"/>
                    <a:pt x="66158" y="1005"/>
                    <a:pt x="66014" y="1235"/>
                  </a:cubicBezTo>
                  <a:cubicBezTo>
                    <a:pt x="65900" y="1434"/>
                    <a:pt x="65835" y="1731"/>
                    <a:pt x="65590" y="1731"/>
                  </a:cubicBezTo>
                  <a:cubicBezTo>
                    <a:pt x="65548" y="1731"/>
                    <a:pt x="65501" y="1722"/>
                    <a:pt x="65447" y="1702"/>
                  </a:cubicBezTo>
                  <a:cubicBezTo>
                    <a:pt x="65113" y="1569"/>
                    <a:pt x="65280" y="1235"/>
                    <a:pt x="65313" y="968"/>
                  </a:cubicBezTo>
                  <a:cubicBezTo>
                    <a:pt x="65347" y="768"/>
                    <a:pt x="65447" y="568"/>
                    <a:pt x="65280" y="368"/>
                  </a:cubicBezTo>
                  <a:cubicBezTo>
                    <a:pt x="65047" y="301"/>
                    <a:pt x="64813" y="234"/>
                    <a:pt x="64580" y="168"/>
                  </a:cubicBezTo>
                  <a:cubicBezTo>
                    <a:pt x="64453" y="183"/>
                    <a:pt x="64328" y="190"/>
                    <a:pt x="64202" y="190"/>
                  </a:cubicBezTo>
                  <a:cubicBezTo>
                    <a:pt x="63535" y="190"/>
                    <a:pt x="62880" y="1"/>
                    <a:pt x="6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5"/>
            <p:cNvSpPr/>
            <p:nvPr/>
          </p:nvSpPr>
          <p:spPr>
            <a:xfrm>
              <a:off x="6086850" y="4076200"/>
              <a:ext cx="473675" cy="203425"/>
            </a:xfrm>
            <a:custGeom>
              <a:avLst/>
              <a:gdLst/>
              <a:ahLst/>
              <a:cxnLst/>
              <a:rect l="l" t="t" r="r" b="b"/>
              <a:pathLst>
                <a:path w="18947" h="8137" extrusionOk="0">
                  <a:moveTo>
                    <a:pt x="9707" y="1"/>
                  </a:moveTo>
                  <a:cubicBezTo>
                    <a:pt x="8173" y="101"/>
                    <a:pt x="6638" y="335"/>
                    <a:pt x="5204" y="1002"/>
                  </a:cubicBezTo>
                  <a:cubicBezTo>
                    <a:pt x="2902" y="2136"/>
                    <a:pt x="1434" y="4037"/>
                    <a:pt x="367" y="6339"/>
                  </a:cubicBezTo>
                  <a:cubicBezTo>
                    <a:pt x="267" y="6639"/>
                    <a:pt x="167" y="6906"/>
                    <a:pt x="100" y="7206"/>
                  </a:cubicBezTo>
                  <a:cubicBezTo>
                    <a:pt x="0" y="7573"/>
                    <a:pt x="67" y="7907"/>
                    <a:pt x="434" y="8073"/>
                  </a:cubicBezTo>
                  <a:cubicBezTo>
                    <a:pt x="508" y="8104"/>
                    <a:pt x="575" y="8118"/>
                    <a:pt x="636" y="8118"/>
                  </a:cubicBezTo>
                  <a:cubicBezTo>
                    <a:pt x="906" y="8118"/>
                    <a:pt x="1059" y="7851"/>
                    <a:pt x="1168" y="7606"/>
                  </a:cubicBezTo>
                  <a:cubicBezTo>
                    <a:pt x="1301" y="7306"/>
                    <a:pt x="1434" y="6973"/>
                    <a:pt x="1568" y="6672"/>
                  </a:cubicBezTo>
                  <a:cubicBezTo>
                    <a:pt x="2949" y="3126"/>
                    <a:pt x="6043" y="1184"/>
                    <a:pt x="9442" y="1184"/>
                  </a:cubicBezTo>
                  <a:cubicBezTo>
                    <a:pt x="10231" y="1184"/>
                    <a:pt x="11037" y="1288"/>
                    <a:pt x="11842" y="1502"/>
                  </a:cubicBezTo>
                  <a:cubicBezTo>
                    <a:pt x="14911" y="2303"/>
                    <a:pt x="16612" y="4671"/>
                    <a:pt x="17613" y="7573"/>
                  </a:cubicBezTo>
                  <a:cubicBezTo>
                    <a:pt x="17793" y="7805"/>
                    <a:pt x="17934" y="8137"/>
                    <a:pt x="18219" y="8137"/>
                  </a:cubicBezTo>
                  <a:cubicBezTo>
                    <a:pt x="18303" y="8137"/>
                    <a:pt x="18400" y="8108"/>
                    <a:pt x="18513" y="8040"/>
                  </a:cubicBezTo>
                  <a:cubicBezTo>
                    <a:pt x="18947" y="7773"/>
                    <a:pt x="18847" y="7340"/>
                    <a:pt x="18680" y="6973"/>
                  </a:cubicBezTo>
                  <a:cubicBezTo>
                    <a:pt x="18613" y="6772"/>
                    <a:pt x="18580" y="6572"/>
                    <a:pt x="18513" y="6372"/>
                  </a:cubicBezTo>
                  <a:cubicBezTo>
                    <a:pt x="17246" y="3870"/>
                    <a:pt x="15578" y="1736"/>
                    <a:pt x="12943" y="568"/>
                  </a:cubicBezTo>
                  <a:cubicBezTo>
                    <a:pt x="12809" y="535"/>
                    <a:pt x="12676" y="501"/>
                    <a:pt x="12542" y="501"/>
                  </a:cubicBezTo>
                  <a:cubicBezTo>
                    <a:pt x="12242" y="401"/>
                    <a:pt x="11942" y="301"/>
                    <a:pt x="11642" y="201"/>
                  </a:cubicBezTo>
                  <a:cubicBezTo>
                    <a:pt x="11275" y="201"/>
                    <a:pt x="10875" y="168"/>
                    <a:pt x="10508" y="134"/>
                  </a:cubicBezTo>
                  <a:cubicBezTo>
                    <a:pt x="10369" y="134"/>
                    <a:pt x="10238" y="156"/>
                    <a:pt x="10113" y="156"/>
                  </a:cubicBezTo>
                  <a:cubicBezTo>
                    <a:pt x="9968" y="156"/>
                    <a:pt x="9833" y="127"/>
                    <a:pt x="9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5"/>
            <p:cNvSpPr/>
            <p:nvPr/>
          </p:nvSpPr>
          <p:spPr>
            <a:xfrm>
              <a:off x="6979150" y="3826875"/>
              <a:ext cx="98425" cy="5025"/>
            </a:xfrm>
            <a:custGeom>
              <a:avLst/>
              <a:gdLst/>
              <a:ahLst/>
              <a:cxnLst/>
              <a:rect l="l" t="t" r="r" b="b"/>
              <a:pathLst>
                <a:path w="3937" h="201" extrusionOk="0">
                  <a:moveTo>
                    <a:pt x="1981" y="0"/>
                  </a:moveTo>
                  <a:cubicBezTo>
                    <a:pt x="1326" y="0"/>
                    <a:pt x="667" y="67"/>
                    <a:pt x="0" y="200"/>
                  </a:cubicBezTo>
                  <a:lnTo>
                    <a:pt x="3936" y="200"/>
                  </a:lnTo>
                  <a:cubicBezTo>
                    <a:pt x="3286" y="67"/>
                    <a:pt x="2635" y="0"/>
                    <a:pt x="1981"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5"/>
            <p:cNvSpPr/>
            <p:nvPr/>
          </p:nvSpPr>
          <p:spPr>
            <a:xfrm>
              <a:off x="5780800" y="3867675"/>
              <a:ext cx="252700" cy="322800"/>
            </a:xfrm>
            <a:custGeom>
              <a:avLst/>
              <a:gdLst/>
              <a:ahLst/>
              <a:cxnLst/>
              <a:rect l="l" t="t" r="r" b="b"/>
              <a:pathLst>
                <a:path w="10108" h="12912" extrusionOk="0">
                  <a:moveTo>
                    <a:pt x="796" y="1"/>
                  </a:moveTo>
                  <a:cubicBezTo>
                    <a:pt x="675" y="1"/>
                    <a:pt x="555" y="1"/>
                    <a:pt x="434" y="3"/>
                  </a:cubicBezTo>
                  <a:cubicBezTo>
                    <a:pt x="334" y="3"/>
                    <a:pt x="234" y="36"/>
                    <a:pt x="167" y="136"/>
                  </a:cubicBezTo>
                  <a:cubicBezTo>
                    <a:pt x="167" y="1270"/>
                    <a:pt x="167" y="2438"/>
                    <a:pt x="167" y="3605"/>
                  </a:cubicBezTo>
                  <a:cubicBezTo>
                    <a:pt x="0" y="3805"/>
                    <a:pt x="0" y="3972"/>
                    <a:pt x="167" y="4172"/>
                  </a:cubicBezTo>
                  <a:cubicBezTo>
                    <a:pt x="200" y="4306"/>
                    <a:pt x="200" y="4439"/>
                    <a:pt x="200" y="4606"/>
                  </a:cubicBezTo>
                  <a:cubicBezTo>
                    <a:pt x="400" y="5507"/>
                    <a:pt x="133" y="6474"/>
                    <a:pt x="300" y="7375"/>
                  </a:cubicBezTo>
                  <a:cubicBezTo>
                    <a:pt x="300" y="8309"/>
                    <a:pt x="334" y="9243"/>
                    <a:pt x="334" y="10177"/>
                  </a:cubicBezTo>
                  <a:cubicBezTo>
                    <a:pt x="200" y="10377"/>
                    <a:pt x="200" y="10544"/>
                    <a:pt x="334" y="10744"/>
                  </a:cubicBezTo>
                  <a:cubicBezTo>
                    <a:pt x="434" y="11144"/>
                    <a:pt x="234" y="11578"/>
                    <a:pt x="467" y="11978"/>
                  </a:cubicBezTo>
                  <a:cubicBezTo>
                    <a:pt x="1234" y="11678"/>
                    <a:pt x="1801" y="11077"/>
                    <a:pt x="2535" y="10910"/>
                  </a:cubicBezTo>
                  <a:cubicBezTo>
                    <a:pt x="2802" y="10810"/>
                    <a:pt x="3036" y="10777"/>
                    <a:pt x="3269" y="10610"/>
                  </a:cubicBezTo>
                  <a:cubicBezTo>
                    <a:pt x="4361" y="9975"/>
                    <a:pt x="4728" y="9626"/>
                    <a:pt x="5064" y="9626"/>
                  </a:cubicBezTo>
                  <a:cubicBezTo>
                    <a:pt x="5414" y="9626"/>
                    <a:pt x="5730" y="10008"/>
                    <a:pt x="6805" y="10844"/>
                  </a:cubicBezTo>
                  <a:cubicBezTo>
                    <a:pt x="6905" y="10910"/>
                    <a:pt x="6972" y="11011"/>
                    <a:pt x="7072" y="11077"/>
                  </a:cubicBezTo>
                  <a:cubicBezTo>
                    <a:pt x="7405" y="11311"/>
                    <a:pt x="7772" y="11544"/>
                    <a:pt x="8173" y="11644"/>
                  </a:cubicBezTo>
                  <a:cubicBezTo>
                    <a:pt x="8673" y="12045"/>
                    <a:pt x="9207" y="12412"/>
                    <a:pt x="9874" y="12912"/>
                  </a:cubicBezTo>
                  <a:cubicBezTo>
                    <a:pt x="9940" y="9042"/>
                    <a:pt x="10007" y="5407"/>
                    <a:pt x="10074" y="1771"/>
                  </a:cubicBezTo>
                  <a:cubicBezTo>
                    <a:pt x="10107" y="1671"/>
                    <a:pt x="10107" y="1570"/>
                    <a:pt x="10007" y="1470"/>
                  </a:cubicBezTo>
                  <a:cubicBezTo>
                    <a:pt x="9707" y="1237"/>
                    <a:pt x="9340" y="1170"/>
                    <a:pt x="8973" y="1103"/>
                  </a:cubicBezTo>
                  <a:cubicBezTo>
                    <a:pt x="6320" y="368"/>
                    <a:pt x="3575" y="1"/>
                    <a:pt x="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5"/>
            <p:cNvSpPr/>
            <p:nvPr/>
          </p:nvSpPr>
          <p:spPr>
            <a:xfrm>
              <a:off x="6040975" y="4100925"/>
              <a:ext cx="561250" cy="235500"/>
            </a:xfrm>
            <a:custGeom>
              <a:avLst/>
              <a:gdLst/>
              <a:ahLst/>
              <a:cxnLst/>
              <a:rect l="l" t="t" r="r" b="b"/>
              <a:pathLst>
                <a:path w="22450" h="9420" extrusionOk="0">
                  <a:moveTo>
                    <a:pt x="11467" y="0"/>
                  </a:moveTo>
                  <a:cubicBezTo>
                    <a:pt x="11294" y="0"/>
                    <a:pt x="11119" y="5"/>
                    <a:pt x="10942" y="13"/>
                  </a:cubicBezTo>
                  <a:cubicBezTo>
                    <a:pt x="7639" y="179"/>
                    <a:pt x="5271" y="1747"/>
                    <a:pt x="3636" y="4549"/>
                  </a:cubicBezTo>
                  <a:cubicBezTo>
                    <a:pt x="3470" y="4883"/>
                    <a:pt x="3236" y="5250"/>
                    <a:pt x="3403" y="5683"/>
                  </a:cubicBezTo>
                  <a:cubicBezTo>
                    <a:pt x="3837" y="6017"/>
                    <a:pt x="4103" y="6417"/>
                    <a:pt x="3837" y="6951"/>
                  </a:cubicBezTo>
                  <a:cubicBezTo>
                    <a:pt x="3615" y="7458"/>
                    <a:pt x="3213" y="7754"/>
                    <a:pt x="2630" y="7754"/>
                  </a:cubicBezTo>
                  <a:cubicBezTo>
                    <a:pt x="2599" y="7754"/>
                    <a:pt x="2568" y="7753"/>
                    <a:pt x="2536" y="7752"/>
                  </a:cubicBezTo>
                  <a:cubicBezTo>
                    <a:pt x="2324" y="7740"/>
                    <a:pt x="2117" y="7737"/>
                    <a:pt x="1910" y="7737"/>
                  </a:cubicBezTo>
                  <a:cubicBezTo>
                    <a:pt x="1498" y="7737"/>
                    <a:pt x="1090" y="7752"/>
                    <a:pt x="668" y="7752"/>
                  </a:cubicBezTo>
                  <a:cubicBezTo>
                    <a:pt x="367" y="7752"/>
                    <a:pt x="67" y="7752"/>
                    <a:pt x="0" y="8152"/>
                  </a:cubicBezTo>
                  <a:cubicBezTo>
                    <a:pt x="201" y="9086"/>
                    <a:pt x="868" y="9419"/>
                    <a:pt x="1702" y="9419"/>
                  </a:cubicBezTo>
                  <a:lnTo>
                    <a:pt x="20715" y="9419"/>
                  </a:lnTo>
                  <a:cubicBezTo>
                    <a:pt x="21649" y="9419"/>
                    <a:pt x="22283" y="8952"/>
                    <a:pt x="22450" y="7952"/>
                  </a:cubicBezTo>
                  <a:cubicBezTo>
                    <a:pt x="22207" y="7769"/>
                    <a:pt x="21942" y="7725"/>
                    <a:pt x="21673" y="7725"/>
                  </a:cubicBezTo>
                  <a:cubicBezTo>
                    <a:pt x="21424" y="7725"/>
                    <a:pt x="21171" y="7763"/>
                    <a:pt x="20926" y="7763"/>
                  </a:cubicBezTo>
                  <a:cubicBezTo>
                    <a:pt x="20855" y="7763"/>
                    <a:pt x="20785" y="7760"/>
                    <a:pt x="20715" y="7752"/>
                  </a:cubicBezTo>
                  <a:cubicBezTo>
                    <a:pt x="20048" y="7651"/>
                    <a:pt x="19281" y="7618"/>
                    <a:pt x="19448" y="6584"/>
                  </a:cubicBezTo>
                  <a:cubicBezTo>
                    <a:pt x="19648" y="6317"/>
                    <a:pt x="19548" y="6050"/>
                    <a:pt x="19448" y="5783"/>
                  </a:cubicBezTo>
                  <a:cubicBezTo>
                    <a:pt x="18747" y="4282"/>
                    <a:pt x="17947" y="2881"/>
                    <a:pt x="16646" y="1814"/>
                  </a:cubicBezTo>
                  <a:cubicBezTo>
                    <a:pt x="15114" y="527"/>
                    <a:pt x="13414" y="0"/>
                    <a:pt x="1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5"/>
            <p:cNvSpPr/>
            <p:nvPr/>
          </p:nvSpPr>
          <p:spPr>
            <a:xfrm>
              <a:off x="6597200" y="4183575"/>
              <a:ext cx="974050" cy="50725"/>
            </a:xfrm>
            <a:custGeom>
              <a:avLst/>
              <a:gdLst/>
              <a:ahLst/>
              <a:cxnLst/>
              <a:rect l="l" t="t" r="r" b="b"/>
              <a:pathLst>
                <a:path w="38962" h="2029" extrusionOk="0">
                  <a:moveTo>
                    <a:pt x="15286" y="1"/>
                  </a:moveTo>
                  <a:cubicBezTo>
                    <a:pt x="13709" y="1"/>
                    <a:pt x="12128" y="53"/>
                    <a:pt x="10542" y="176"/>
                  </a:cubicBezTo>
                  <a:cubicBezTo>
                    <a:pt x="7006" y="443"/>
                    <a:pt x="3436" y="876"/>
                    <a:pt x="1" y="1844"/>
                  </a:cubicBezTo>
                  <a:cubicBezTo>
                    <a:pt x="153" y="1996"/>
                    <a:pt x="327" y="2029"/>
                    <a:pt x="499" y="2029"/>
                  </a:cubicBezTo>
                  <a:cubicBezTo>
                    <a:pt x="627" y="2029"/>
                    <a:pt x="754" y="2010"/>
                    <a:pt x="868" y="2010"/>
                  </a:cubicBezTo>
                  <a:lnTo>
                    <a:pt x="37894" y="2010"/>
                  </a:lnTo>
                  <a:cubicBezTo>
                    <a:pt x="38052" y="2010"/>
                    <a:pt x="38215" y="2029"/>
                    <a:pt x="38374" y="2029"/>
                  </a:cubicBezTo>
                  <a:cubicBezTo>
                    <a:pt x="38586" y="2029"/>
                    <a:pt x="38790" y="1996"/>
                    <a:pt x="38962" y="1844"/>
                  </a:cubicBezTo>
                  <a:cubicBezTo>
                    <a:pt x="35926" y="1577"/>
                    <a:pt x="32857" y="1310"/>
                    <a:pt x="29789" y="976"/>
                  </a:cubicBezTo>
                  <a:cubicBezTo>
                    <a:pt x="24955" y="498"/>
                    <a:pt x="20139" y="1"/>
                    <a:pt x="15286"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p:nvPr/>
          </p:nvSpPr>
          <p:spPr>
            <a:xfrm>
              <a:off x="4926850" y="4182950"/>
              <a:ext cx="1151675" cy="51350"/>
            </a:xfrm>
            <a:custGeom>
              <a:avLst/>
              <a:gdLst/>
              <a:ahLst/>
              <a:cxnLst/>
              <a:rect l="l" t="t" r="r" b="b"/>
              <a:pathLst>
                <a:path w="46067" h="2054" extrusionOk="0">
                  <a:moveTo>
                    <a:pt x="31628" y="0"/>
                  </a:moveTo>
                  <a:cubicBezTo>
                    <a:pt x="30815" y="0"/>
                    <a:pt x="30001" y="12"/>
                    <a:pt x="29188" y="34"/>
                  </a:cubicBezTo>
                  <a:cubicBezTo>
                    <a:pt x="19448" y="268"/>
                    <a:pt x="9741" y="1335"/>
                    <a:pt x="0" y="1869"/>
                  </a:cubicBezTo>
                  <a:cubicBezTo>
                    <a:pt x="153" y="2021"/>
                    <a:pt x="338" y="2054"/>
                    <a:pt x="531" y="2054"/>
                  </a:cubicBezTo>
                  <a:cubicBezTo>
                    <a:pt x="676" y="2054"/>
                    <a:pt x="825" y="2035"/>
                    <a:pt x="968" y="2035"/>
                  </a:cubicBezTo>
                  <a:lnTo>
                    <a:pt x="45199" y="2035"/>
                  </a:lnTo>
                  <a:cubicBezTo>
                    <a:pt x="45328" y="2035"/>
                    <a:pt x="45463" y="2054"/>
                    <a:pt x="45593" y="2054"/>
                  </a:cubicBezTo>
                  <a:cubicBezTo>
                    <a:pt x="45767" y="2054"/>
                    <a:pt x="45933" y="2021"/>
                    <a:pt x="46067" y="1869"/>
                  </a:cubicBezTo>
                  <a:cubicBezTo>
                    <a:pt x="45433" y="1669"/>
                    <a:pt x="44766" y="1435"/>
                    <a:pt x="44098" y="1268"/>
                  </a:cubicBezTo>
                  <a:cubicBezTo>
                    <a:pt x="39992" y="319"/>
                    <a:pt x="35816" y="0"/>
                    <a:pt x="31628"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5"/>
            <p:cNvSpPr/>
            <p:nvPr/>
          </p:nvSpPr>
          <p:spPr>
            <a:xfrm>
              <a:off x="5789125" y="3848550"/>
              <a:ext cx="254375" cy="58400"/>
            </a:xfrm>
            <a:custGeom>
              <a:avLst/>
              <a:gdLst/>
              <a:ahLst/>
              <a:cxnLst/>
              <a:rect l="l" t="t" r="r" b="b"/>
              <a:pathLst>
                <a:path w="10175" h="2336" extrusionOk="0">
                  <a:moveTo>
                    <a:pt x="1902" y="67"/>
                  </a:moveTo>
                  <a:cubicBezTo>
                    <a:pt x="1168" y="101"/>
                    <a:pt x="368" y="0"/>
                    <a:pt x="1" y="868"/>
                  </a:cubicBezTo>
                  <a:cubicBezTo>
                    <a:pt x="81" y="1048"/>
                    <a:pt x="197" y="1084"/>
                    <a:pt x="334" y="1084"/>
                  </a:cubicBezTo>
                  <a:cubicBezTo>
                    <a:pt x="426" y="1084"/>
                    <a:pt x="528" y="1068"/>
                    <a:pt x="634" y="1068"/>
                  </a:cubicBezTo>
                  <a:cubicBezTo>
                    <a:pt x="927" y="1056"/>
                    <a:pt x="1220" y="1048"/>
                    <a:pt x="1513" y="1048"/>
                  </a:cubicBezTo>
                  <a:cubicBezTo>
                    <a:pt x="2021" y="1048"/>
                    <a:pt x="2529" y="1071"/>
                    <a:pt x="3036" y="1135"/>
                  </a:cubicBezTo>
                  <a:cubicBezTo>
                    <a:pt x="5271" y="1368"/>
                    <a:pt x="7506" y="1802"/>
                    <a:pt x="9708" y="2335"/>
                  </a:cubicBezTo>
                  <a:cubicBezTo>
                    <a:pt x="10175" y="2102"/>
                    <a:pt x="10141" y="1802"/>
                    <a:pt x="9908" y="1435"/>
                  </a:cubicBezTo>
                  <a:cubicBezTo>
                    <a:pt x="7306" y="568"/>
                    <a:pt x="4604" y="201"/>
                    <a:pt x="1902" y="67"/>
                  </a:cubicBezTo>
                  <a:close/>
                </a:path>
              </a:pathLst>
            </a:custGeom>
            <a:solidFill>
              <a:srgbClr val="986E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5"/>
            <p:cNvSpPr/>
            <p:nvPr/>
          </p:nvSpPr>
          <p:spPr>
            <a:xfrm>
              <a:off x="6568850" y="3883300"/>
              <a:ext cx="1288450" cy="137775"/>
            </a:xfrm>
            <a:custGeom>
              <a:avLst/>
              <a:gdLst/>
              <a:ahLst/>
              <a:cxnLst/>
              <a:rect l="l" t="t" r="r" b="b"/>
              <a:pathLst>
                <a:path w="51538" h="5511" extrusionOk="0">
                  <a:moveTo>
                    <a:pt x="18760" y="0"/>
                  </a:moveTo>
                  <a:cubicBezTo>
                    <a:pt x="13883" y="0"/>
                    <a:pt x="9161" y="929"/>
                    <a:pt x="4570" y="2647"/>
                  </a:cubicBezTo>
                  <a:cubicBezTo>
                    <a:pt x="3003" y="3214"/>
                    <a:pt x="1435" y="3881"/>
                    <a:pt x="1" y="4815"/>
                  </a:cubicBezTo>
                  <a:cubicBezTo>
                    <a:pt x="1535" y="4281"/>
                    <a:pt x="3003" y="3681"/>
                    <a:pt x="4537" y="3180"/>
                  </a:cubicBezTo>
                  <a:cubicBezTo>
                    <a:pt x="8573" y="1813"/>
                    <a:pt x="12676" y="912"/>
                    <a:pt x="16979" y="745"/>
                  </a:cubicBezTo>
                  <a:cubicBezTo>
                    <a:pt x="17444" y="731"/>
                    <a:pt x="17909" y="725"/>
                    <a:pt x="18373" y="725"/>
                  </a:cubicBezTo>
                  <a:cubicBezTo>
                    <a:pt x="22366" y="725"/>
                    <a:pt x="26314" y="1218"/>
                    <a:pt x="30289" y="1846"/>
                  </a:cubicBezTo>
                  <a:cubicBezTo>
                    <a:pt x="36226" y="2780"/>
                    <a:pt x="42164" y="3948"/>
                    <a:pt x="48102" y="5015"/>
                  </a:cubicBezTo>
                  <a:cubicBezTo>
                    <a:pt x="49069" y="5214"/>
                    <a:pt x="50012" y="5510"/>
                    <a:pt x="51014" y="5510"/>
                  </a:cubicBezTo>
                  <a:cubicBezTo>
                    <a:pt x="51186" y="5510"/>
                    <a:pt x="51361" y="5502"/>
                    <a:pt x="51537" y="5482"/>
                  </a:cubicBezTo>
                  <a:cubicBezTo>
                    <a:pt x="48502" y="4782"/>
                    <a:pt x="45466" y="4048"/>
                    <a:pt x="42397" y="3414"/>
                  </a:cubicBezTo>
                  <a:cubicBezTo>
                    <a:pt x="39062" y="2713"/>
                    <a:pt x="35693" y="2080"/>
                    <a:pt x="32324" y="1446"/>
                  </a:cubicBezTo>
                  <a:cubicBezTo>
                    <a:pt x="28454" y="712"/>
                    <a:pt x="24551" y="245"/>
                    <a:pt x="20615" y="45"/>
                  </a:cubicBezTo>
                  <a:cubicBezTo>
                    <a:pt x="19994" y="15"/>
                    <a:pt x="19376" y="0"/>
                    <a:pt x="1876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5"/>
            <p:cNvSpPr/>
            <p:nvPr/>
          </p:nvSpPr>
          <p:spPr>
            <a:xfrm>
              <a:off x="6568025" y="3982950"/>
              <a:ext cx="803925" cy="105800"/>
            </a:xfrm>
            <a:custGeom>
              <a:avLst/>
              <a:gdLst/>
              <a:ahLst/>
              <a:cxnLst/>
              <a:rect l="l" t="t" r="r" b="b"/>
              <a:pathLst>
                <a:path w="32157" h="4232" extrusionOk="0">
                  <a:moveTo>
                    <a:pt x="18432" y="0"/>
                  </a:moveTo>
                  <a:cubicBezTo>
                    <a:pt x="12165" y="0"/>
                    <a:pt x="6004" y="1171"/>
                    <a:pt x="0" y="4231"/>
                  </a:cubicBezTo>
                  <a:cubicBezTo>
                    <a:pt x="6421" y="1536"/>
                    <a:pt x="12993" y="477"/>
                    <a:pt x="19656" y="477"/>
                  </a:cubicBezTo>
                  <a:cubicBezTo>
                    <a:pt x="23793" y="477"/>
                    <a:pt x="27965" y="885"/>
                    <a:pt x="32156" y="1563"/>
                  </a:cubicBezTo>
                  <a:cubicBezTo>
                    <a:pt x="27540" y="611"/>
                    <a:pt x="22958" y="0"/>
                    <a:pt x="1843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5"/>
            <p:cNvSpPr/>
            <p:nvPr/>
          </p:nvSpPr>
          <p:spPr>
            <a:xfrm>
              <a:off x="6658075" y="4079275"/>
              <a:ext cx="633825" cy="61175"/>
            </a:xfrm>
            <a:custGeom>
              <a:avLst/>
              <a:gdLst/>
              <a:ahLst/>
              <a:cxnLst/>
              <a:rect l="l" t="t" r="r" b="b"/>
              <a:pathLst>
                <a:path w="25353" h="2447" extrusionOk="0">
                  <a:moveTo>
                    <a:pt x="13349" y="1"/>
                  </a:moveTo>
                  <a:cubicBezTo>
                    <a:pt x="8869" y="1"/>
                    <a:pt x="4416" y="663"/>
                    <a:pt x="1" y="2446"/>
                  </a:cubicBezTo>
                  <a:cubicBezTo>
                    <a:pt x="4691" y="970"/>
                    <a:pt x="9412" y="426"/>
                    <a:pt x="14154" y="426"/>
                  </a:cubicBezTo>
                  <a:cubicBezTo>
                    <a:pt x="17876" y="426"/>
                    <a:pt x="21611" y="761"/>
                    <a:pt x="25352" y="1246"/>
                  </a:cubicBezTo>
                  <a:cubicBezTo>
                    <a:pt x="21334" y="524"/>
                    <a:pt x="17331" y="1"/>
                    <a:pt x="13349"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5"/>
            <p:cNvSpPr/>
            <p:nvPr/>
          </p:nvSpPr>
          <p:spPr>
            <a:xfrm>
              <a:off x="4968550" y="3846625"/>
              <a:ext cx="867300" cy="134550"/>
            </a:xfrm>
            <a:custGeom>
              <a:avLst/>
              <a:gdLst/>
              <a:ahLst/>
              <a:cxnLst/>
              <a:rect l="l" t="t" r="r" b="b"/>
              <a:pathLst>
                <a:path w="34692" h="5382" extrusionOk="0">
                  <a:moveTo>
                    <a:pt x="34175" y="0"/>
                  </a:moveTo>
                  <a:cubicBezTo>
                    <a:pt x="34052" y="0"/>
                    <a:pt x="33924" y="11"/>
                    <a:pt x="33791" y="11"/>
                  </a:cubicBezTo>
                  <a:cubicBezTo>
                    <a:pt x="30689" y="11"/>
                    <a:pt x="27620" y="11"/>
                    <a:pt x="24518" y="344"/>
                  </a:cubicBezTo>
                  <a:cubicBezTo>
                    <a:pt x="21516" y="645"/>
                    <a:pt x="18547" y="1078"/>
                    <a:pt x="15611" y="1612"/>
                  </a:cubicBezTo>
                  <a:cubicBezTo>
                    <a:pt x="12042" y="2246"/>
                    <a:pt x="8540" y="3180"/>
                    <a:pt x="5004" y="3980"/>
                  </a:cubicBezTo>
                  <a:cubicBezTo>
                    <a:pt x="3336" y="4347"/>
                    <a:pt x="1668" y="4814"/>
                    <a:pt x="0" y="5248"/>
                  </a:cubicBezTo>
                  <a:cubicBezTo>
                    <a:pt x="134" y="5337"/>
                    <a:pt x="267" y="5381"/>
                    <a:pt x="391" y="5381"/>
                  </a:cubicBezTo>
                  <a:cubicBezTo>
                    <a:pt x="452" y="5381"/>
                    <a:pt x="512" y="5370"/>
                    <a:pt x="567" y="5348"/>
                  </a:cubicBezTo>
                  <a:cubicBezTo>
                    <a:pt x="6471" y="3947"/>
                    <a:pt x="12376" y="2679"/>
                    <a:pt x="18380" y="1812"/>
                  </a:cubicBezTo>
                  <a:cubicBezTo>
                    <a:pt x="22333" y="1227"/>
                    <a:pt x="26309" y="945"/>
                    <a:pt x="30288" y="945"/>
                  </a:cubicBezTo>
                  <a:cubicBezTo>
                    <a:pt x="31078" y="945"/>
                    <a:pt x="31867" y="956"/>
                    <a:pt x="32657" y="978"/>
                  </a:cubicBezTo>
                  <a:cubicBezTo>
                    <a:pt x="32724" y="945"/>
                    <a:pt x="32790" y="945"/>
                    <a:pt x="32824" y="945"/>
                  </a:cubicBezTo>
                  <a:cubicBezTo>
                    <a:pt x="33391" y="544"/>
                    <a:pt x="34125" y="544"/>
                    <a:pt x="34692" y="144"/>
                  </a:cubicBezTo>
                  <a:cubicBezTo>
                    <a:pt x="34531" y="24"/>
                    <a:pt x="34359" y="0"/>
                    <a:pt x="34175"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5"/>
            <p:cNvSpPr/>
            <p:nvPr/>
          </p:nvSpPr>
          <p:spPr>
            <a:xfrm>
              <a:off x="5132000" y="4031975"/>
              <a:ext cx="656850" cy="60100"/>
            </a:xfrm>
            <a:custGeom>
              <a:avLst/>
              <a:gdLst/>
              <a:ahLst/>
              <a:cxnLst/>
              <a:rect l="l" t="t" r="r" b="b"/>
              <a:pathLst>
                <a:path w="26274" h="2404" extrusionOk="0">
                  <a:moveTo>
                    <a:pt x="21650" y="0"/>
                  </a:moveTo>
                  <a:cubicBezTo>
                    <a:pt x="19355" y="0"/>
                    <a:pt x="17052" y="131"/>
                    <a:pt x="14777" y="302"/>
                  </a:cubicBezTo>
                  <a:cubicBezTo>
                    <a:pt x="11775" y="502"/>
                    <a:pt x="8806" y="869"/>
                    <a:pt x="5838" y="1336"/>
                  </a:cubicBezTo>
                  <a:cubicBezTo>
                    <a:pt x="3903" y="1670"/>
                    <a:pt x="1935" y="1870"/>
                    <a:pt x="0" y="2404"/>
                  </a:cubicBezTo>
                  <a:cubicBezTo>
                    <a:pt x="6878" y="1534"/>
                    <a:pt x="13756" y="581"/>
                    <a:pt x="20700" y="581"/>
                  </a:cubicBezTo>
                  <a:cubicBezTo>
                    <a:pt x="22546" y="581"/>
                    <a:pt x="24396" y="649"/>
                    <a:pt x="26252" y="803"/>
                  </a:cubicBezTo>
                  <a:cubicBezTo>
                    <a:pt x="26273" y="212"/>
                    <a:pt x="26161" y="115"/>
                    <a:pt x="25941" y="115"/>
                  </a:cubicBezTo>
                  <a:cubicBezTo>
                    <a:pt x="25833" y="115"/>
                    <a:pt x="25699" y="138"/>
                    <a:pt x="25542" y="138"/>
                  </a:cubicBezTo>
                  <a:cubicBezTo>
                    <a:pt x="25513" y="138"/>
                    <a:pt x="25483" y="137"/>
                    <a:pt x="25452" y="135"/>
                  </a:cubicBezTo>
                  <a:cubicBezTo>
                    <a:pt x="24191" y="40"/>
                    <a:pt x="22921" y="0"/>
                    <a:pt x="2165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5"/>
            <p:cNvSpPr/>
            <p:nvPr/>
          </p:nvSpPr>
          <p:spPr>
            <a:xfrm>
              <a:off x="5222050" y="4120775"/>
              <a:ext cx="567100" cy="37175"/>
            </a:xfrm>
            <a:custGeom>
              <a:avLst/>
              <a:gdLst/>
              <a:ahLst/>
              <a:cxnLst/>
              <a:rect l="l" t="t" r="r" b="b"/>
              <a:pathLst>
                <a:path w="22684" h="1487" extrusionOk="0">
                  <a:moveTo>
                    <a:pt x="18213" y="0"/>
                  </a:moveTo>
                  <a:cubicBezTo>
                    <a:pt x="12110" y="0"/>
                    <a:pt x="6034" y="334"/>
                    <a:pt x="1" y="1487"/>
                  </a:cubicBezTo>
                  <a:cubicBezTo>
                    <a:pt x="5667" y="860"/>
                    <a:pt x="11333" y="497"/>
                    <a:pt x="17028" y="497"/>
                  </a:cubicBezTo>
                  <a:cubicBezTo>
                    <a:pt x="18910" y="497"/>
                    <a:pt x="20795" y="537"/>
                    <a:pt x="22684" y="620"/>
                  </a:cubicBezTo>
                  <a:cubicBezTo>
                    <a:pt x="22684" y="420"/>
                    <a:pt x="22684" y="253"/>
                    <a:pt x="22684" y="53"/>
                  </a:cubicBezTo>
                  <a:cubicBezTo>
                    <a:pt x="21192" y="20"/>
                    <a:pt x="19701" y="0"/>
                    <a:pt x="182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a:off x="5318800" y="3954400"/>
              <a:ext cx="466175" cy="41775"/>
            </a:xfrm>
            <a:custGeom>
              <a:avLst/>
              <a:gdLst/>
              <a:ahLst/>
              <a:cxnLst/>
              <a:rect l="l" t="t" r="r" b="b"/>
              <a:pathLst>
                <a:path w="18647" h="1671" extrusionOk="0">
                  <a:moveTo>
                    <a:pt x="17861" y="0"/>
                  </a:moveTo>
                  <a:cubicBezTo>
                    <a:pt x="17756" y="0"/>
                    <a:pt x="17651" y="3"/>
                    <a:pt x="17546" y="3"/>
                  </a:cubicBezTo>
                  <a:cubicBezTo>
                    <a:pt x="17373" y="1"/>
                    <a:pt x="17201" y="1"/>
                    <a:pt x="17028" y="1"/>
                  </a:cubicBezTo>
                  <a:cubicBezTo>
                    <a:pt x="13468" y="1"/>
                    <a:pt x="9938" y="323"/>
                    <a:pt x="6438" y="737"/>
                  </a:cubicBezTo>
                  <a:cubicBezTo>
                    <a:pt x="4270" y="1004"/>
                    <a:pt x="2135" y="1370"/>
                    <a:pt x="0" y="1671"/>
                  </a:cubicBezTo>
                  <a:cubicBezTo>
                    <a:pt x="4939" y="1193"/>
                    <a:pt x="9856" y="567"/>
                    <a:pt x="14820" y="567"/>
                  </a:cubicBezTo>
                  <a:cubicBezTo>
                    <a:pt x="16092" y="567"/>
                    <a:pt x="17367" y="608"/>
                    <a:pt x="18647" y="703"/>
                  </a:cubicBezTo>
                  <a:cubicBezTo>
                    <a:pt x="18647" y="503"/>
                    <a:pt x="18647" y="303"/>
                    <a:pt x="18647" y="136"/>
                  </a:cubicBezTo>
                  <a:cubicBezTo>
                    <a:pt x="18385" y="17"/>
                    <a:pt x="18123" y="0"/>
                    <a:pt x="17861"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5"/>
            <p:cNvSpPr/>
            <p:nvPr/>
          </p:nvSpPr>
          <p:spPr>
            <a:xfrm>
              <a:off x="6031800" y="3884400"/>
              <a:ext cx="217675" cy="149300"/>
            </a:xfrm>
            <a:custGeom>
              <a:avLst/>
              <a:gdLst/>
              <a:ahLst/>
              <a:cxnLst/>
              <a:rect l="l" t="t" r="r" b="b"/>
              <a:pathLst>
                <a:path w="8707" h="5972" extrusionOk="0">
                  <a:moveTo>
                    <a:pt x="201" y="1"/>
                  </a:moveTo>
                  <a:lnTo>
                    <a:pt x="201" y="1"/>
                  </a:lnTo>
                  <a:cubicBezTo>
                    <a:pt x="234" y="301"/>
                    <a:pt x="201" y="635"/>
                    <a:pt x="1" y="901"/>
                  </a:cubicBezTo>
                  <a:cubicBezTo>
                    <a:pt x="34" y="968"/>
                    <a:pt x="34" y="1035"/>
                    <a:pt x="34" y="1102"/>
                  </a:cubicBezTo>
                  <a:cubicBezTo>
                    <a:pt x="3403" y="1902"/>
                    <a:pt x="6172" y="3737"/>
                    <a:pt x="8707" y="5972"/>
                  </a:cubicBezTo>
                  <a:cubicBezTo>
                    <a:pt x="6605" y="2936"/>
                    <a:pt x="3636" y="1168"/>
                    <a:pt x="201"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5"/>
            <p:cNvSpPr/>
            <p:nvPr/>
          </p:nvSpPr>
          <p:spPr>
            <a:xfrm>
              <a:off x="5845000" y="4127100"/>
              <a:ext cx="140125" cy="31700"/>
            </a:xfrm>
            <a:custGeom>
              <a:avLst/>
              <a:gdLst/>
              <a:ahLst/>
              <a:cxnLst/>
              <a:rect l="l" t="t" r="r" b="b"/>
              <a:pathLst>
                <a:path w="5605" h="1268" extrusionOk="0">
                  <a:moveTo>
                    <a:pt x="1613" y="0"/>
                  </a:moveTo>
                  <a:cubicBezTo>
                    <a:pt x="1267" y="0"/>
                    <a:pt x="918" y="38"/>
                    <a:pt x="568" y="133"/>
                  </a:cubicBezTo>
                  <a:cubicBezTo>
                    <a:pt x="301" y="167"/>
                    <a:pt x="101" y="300"/>
                    <a:pt x="1" y="533"/>
                  </a:cubicBezTo>
                  <a:cubicBezTo>
                    <a:pt x="1869" y="767"/>
                    <a:pt x="3737" y="1034"/>
                    <a:pt x="5605" y="1267"/>
                  </a:cubicBezTo>
                  <a:cubicBezTo>
                    <a:pt x="5304" y="1034"/>
                    <a:pt x="5004" y="800"/>
                    <a:pt x="4704" y="533"/>
                  </a:cubicBezTo>
                  <a:cubicBezTo>
                    <a:pt x="4659" y="556"/>
                    <a:pt x="4617" y="565"/>
                    <a:pt x="4577" y="565"/>
                  </a:cubicBezTo>
                  <a:cubicBezTo>
                    <a:pt x="4442" y="565"/>
                    <a:pt x="4333" y="459"/>
                    <a:pt x="4204" y="433"/>
                  </a:cubicBezTo>
                  <a:cubicBezTo>
                    <a:pt x="3344" y="242"/>
                    <a:pt x="2485" y="0"/>
                    <a:pt x="16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5542275" y="2440275"/>
              <a:ext cx="2090700" cy="1606775"/>
            </a:xfrm>
            <a:custGeom>
              <a:avLst/>
              <a:gdLst/>
              <a:ahLst/>
              <a:cxnLst/>
              <a:rect l="l" t="t" r="r" b="b"/>
              <a:pathLst>
                <a:path w="83628" h="64271" extrusionOk="0">
                  <a:moveTo>
                    <a:pt x="17063" y="0"/>
                  </a:moveTo>
                  <a:cubicBezTo>
                    <a:pt x="16874" y="0"/>
                    <a:pt x="16663" y="70"/>
                    <a:pt x="16413" y="225"/>
                  </a:cubicBezTo>
                  <a:cubicBezTo>
                    <a:pt x="13344" y="2193"/>
                    <a:pt x="10242" y="4127"/>
                    <a:pt x="7139" y="6062"/>
                  </a:cubicBezTo>
                  <a:cubicBezTo>
                    <a:pt x="4771" y="7530"/>
                    <a:pt x="2369" y="9031"/>
                    <a:pt x="1" y="10499"/>
                  </a:cubicBezTo>
                  <a:cubicBezTo>
                    <a:pt x="1602" y="12000"/>
                    <a:pt x="3237" y="13501"/>
                    <a:pt x="4804" y="15035"/>
                  </a:cubicBezTo>
                  <a:cubicBezTo>
                    <a:pt x="7073" y="17237"/>
                    <a:pt x="9341" y="19472"/>
                    <a:pt x="11476" y="21807"/>
                  </a:cubicBezTo>
                  <a:cubicBezTo>
                    <a:pt x="13110" y="23608"/>
                    <a:pt x="14778" y="25376"/>
                    <a:pt x="16379" y="27177"/>
                  </a:cubicBezTo>
                  <a:cubicBezTo>
                    <a:pt x="19815" y="31113"/>
                    <a:pt x="23084" y="35183"/>
                    <a:pt x="26086" y="39486"/>
                  </a:cubicBezTo>
                  <a:cubicBezTo>
                    <a:pt x="28254" y="42588"/>
                    <a:pt x="30389" y="45724"/>
                    <a:pt x="31957" y="49193"/>
                  </a:cubicBezTo>
                  <a:cubicBezTo>
                    <a:pt x="33191" y="51895"/>
                    <a:pt x="33992" y="54664"/>
                    <a:pt x="34325" y="57599"/>
                  </a:cubicBezTo>
                  <a:cubicBezTo>
                    <a:pt x="34325" y="57833"/>
                    <a:pt x="34225" y="58199"/>
                    <a:pt x="34559" y="58266"/>
                  </a:cubicBezTo>
                  <a:lnTo>
                    <a:pt x="34559" y="64270"/>
                  </a:lnTo>
                  <a:cubicBezTo>
                    <a:pt x="36293" y="61869"/>
                    <a:pt x="37928" y="59634"/>
                    <a:pt x="39562" y="57366"/>
                  </a:cubicBezTo>
                  <a:cubicBezTo>
                    <a:pt x="39578" y="57367"/>
                    <a:pt x="39594" y="57367"/>
                    <a:pt x="39609" y="57367"/>
                  </a:cubicBezTo>
                  <a:cubicBezTo>
                    <a:pt x="39976" y="57367"/>
                    <a:pt x="40137" y="56988"/>
                    <a:pt x="40330" y="56732"/>
                  </a:cubicBezTo>
                  <a:cubicBezTo>
                    <a:pt x="43232" y="52896"/>
                    <a:pt x="46334" y="49226"/>
                    <a:pt x="49603" y="45690"/>
                  </a:cubicBezTo>
                  <a:cubicBezTo>
                    <a:pt x="53439" y="41521"/>
                    <a:pt x="57642" y="37751"/>
                    <a:pt x="62345" y="34583"/>
                  </a:cubicBezTo>
                  <a:lnTo>
                    <a:pt x="62345" y="34616"/>
                  </a:lnTo>
                  <a:cubicBezTo>
                    <a:pt x="63046" y="34082"/>
                    <a:pt x="63846" y="33715"/>
                    <a:pt x="64547" y="33215"/>
                  </a:cubicBezTo>
                  <a:cubicBezTo>
                    <a:pt x="69417" y="30046"/>
                    <a:pt x="74554" y="27377"/>
                    <a:pt x="79858" y="24976"/>
                  </a:cubicBezTo>
                  <a:cubicBezTo>
                    <a:pt x="79958" y="24942"/>
                    <a:pt x="80225" y="24809"/>
                    <a:pt x="80558" y="24642"/>
                  </a:cubicBezTo>
                  <a:cubicBezTo>
                    <a:pt x="81793" y="24008"/>
                    <a:pt x="82827" y="23541"/>
                    <a:pt x="83627" y="23208"/>
                  </a:cubicBezTo>
                  <a:lnTo>
                    <a:pt x="83627" y="23208"/>
                  </a:lnTo>
                  <a:cubicBezTo>
                    <a:pt x="82460" y="23541"/>
                    <a:pt x="80592" y="24142"/>
                    <a:pt x="78323" y="24842"/>
                  </a:cubicBezTo>
                  <a:cubicBezTo>
                    <a:pt x="76422" y="25409"/>
                    <a:pt x="73487" y="26310"/>
                    <a:pt x="69984" y="27544"/>
                  </a:cubicBezTo>
                  <a:cubicBezTo>
                    <a:pt x="58209" y="31781"/>
                    <a:pt x="49770" y="34883"/>
                    <a:pt x="42698" y="42121"/>
                  </a:cubicBezTo>
                  <a:cubicBezTo>
                    <a:pt x="40997" y="43889"/>
                    <a:pt x="38562" y="46725"/>
                    <a:pt x="36293" y="50794"/>
                  </a:cubicBezTo>
                  <a:cubicBezTo>
                    <a:pt x="36027" y="43255"/>
                    <a:pt x="35059" y="37118"/>
                    <a:pt x="34159" y="32781"/>
                  </a:cubicBezTo>
                  <a:cubicBezTo>
                    <a:pt x="33391" y="29012"/>
                    <a:pt x="32791" y="26177"/>
                    <a:pt x="31390" y="22407"/>
                  </a:cubicBezTo>
                  <a:cubicBezTo>
                    <a:pt x="29422" y="17137"/>
                    <a:pt x="26653" y="12300"/>
                    <a:pt x="23351" y="7730"/>
                  </a:cubicBezTo>
                  <a:cubicBezTo>
                    <a:pt x="21616" y="5328"/>
                    <a:pt x="19782" y="2927"/>
                    <a:pt x="17947" y="592"/>
                  </a:cubicBezTo>
                  <a:cubicBezTo>
                    <a:pt x="17668" y="227"/>
                    <a:pt x="17403" y="0"/>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4916850" y="3048800"/>
              <a:ext cx="1384325" cy="812575"/>
            </a:xfrm>
            <a:custGeom>
              <a:avLst/>
              <a:gdLst/>
              <a:ahLst/>
              <a:cxnLst/>
              <a:rect l="l" t="t" r="r" b="b"/>
              <a:pathLst>
                <a:path w="55373" h="32503" extrusionOk="0">
                  <a:moveTo>
                    <a:pt x="21649" y="1"/>
                  </a:moveTo>
                  <a:cubicBezTo>
                    <a:pt x="21549" y="134"/>
                    <a:pt x="21482" y="268"/>
                    <a:pt x="21349" y="368"/>
                  </a:cubicBezTo>
                  <a:cubicBezTo>
                    <a:pt x="19914" y="1335"/>
                    <a:pt x="18547" y="2369"/>
                    <a:pt x="17179" y="3370"/>
                  </a:cubicBezTo>
                  <a:cubicBezTo>
                    <a:pt x="14077" y="5672"/>
                    <a:pt x="11275" y="8273"/>
                    <a:pt x="8439" y="10909"/>
                  </a:cubicBezTo>
                  <a:cubicBezTo>
                    <a:pt x="5637" y="13511"/>
                    <a:pt x="3002" y="16346"/>
                    <a:pt x="367" y="19148"/>
                  </a:cubicBezTo>
                  <a:cubicBezTo>
                    <a:pt x="200" y="19315"/>
                    <a:pt x="0" y="19481"/>
                    <a:pt x="0" y="19782"/>
                  </a:cubicBezTo>
                  <a:cubicBezTo>
                    <a:pt x="176" y="20016"/>
                    <a:pt x="428" y="20121"/>
                    <a:pt x="712" y="20121"/>
                  </a:cubicBezTo>
                  <a:cubicBezTo>
                    <a:pt x="752" y="20121"/>
                    <a:pt x="793" y="20119"/>
                    <a:pt x="834" y="20115"/>
                  </a:cubicBezTo>
                  <a:cubicBezTo>
                    <a:pt x="893" y="20113"/>
                    <a:pt x="953" y="20112"/>
                    <a:pt x="1012" y="20112"/>
                  </a:cubicBezTo>
                  <a:cubicBezTo>
                    <a:pt x="1849" y="20112"/>
                    <a:pt x="2661" y="20320"/>
                    <a:pt x="3503" y="20382"/>
                  </a:cubicBezTo>
                  <a:cubicBezTo>
                    <a:pt x="7105" y="20649"/>
                    <a:pt x="10674" y="20983"/>
                    <a:pt x="14244" y="21316"/>
                  </a:cubicBezTo>
                  <a:cubicBezTo>
                    <a:pt x="18280" y="21683"/>
                    <a:pt x="22283" y="22083"/>
                    <a:pt x="26285" y="22617"/>
                  </a:cubicBezTo>
                  <a:cubicBezTo>
                    <a:pt x="31623" y="23284"/>
                    <a:pt x="36960" y="24185"/>
                    <a:pt x="42163" y="25619"/>
                  </a:cubicBezTo>
                  <a:cubicBezTo>
                    <a:pt x="45766" y="26620"/>
                    <a:pt x="49269" y="27888"/>
                    <a:pt x="52271" y="30223"/>
                  </a:cubicBezTo>
                  <a:cubicBezTo>
                    <a:pt x="52971" y="30790"/>
                    <a:pt x="53572" y="31457"/>
                    <a:pt x="54239" y="32091"/>
                  </a:cubicBezTo>
                  <a:cubicBezTo>
                    <a:pt x="54401" y="32253"/>
                    <a:pt x="54629" y="32503"/>
                    <a:pt x="54852" y="32503"/>
                  </a:cubicBezTo>
                  <a:cubicBezTo>
                    <a:pt x="54904" y="32503"/>
                    <a:pt x="54955" y="32489"/>
                    <a:pt x="55006" y="32457"/>
                  </a:cubicBezTo>
                  <a:cubicBezTo>
                    <a:pt x="55373" y="32191"/>
                    <a:pt x="55106" y="31824"/>
                    <a:pt x="54973" y="31523"/>
                  </a:cubicBezTo>
                  <a:cubicBezTo>
                    <a:pt x="54706" y="30990"/>
                    <a:pt x="54406" y="30456"/>
                    <a:pt x="54039" y="30022"/>
                  </a:cubicBezTo>
                  <a:cubicBezTo>
                    <a:pt x="53905" y="29889"/>
                    <a:pt x="53772" y="29756"/>
                    <a:pt x="53638" y="29655"/>
                  </a:cubicBezTo>
                  <a:cubicBezTo>
                    <a:pt x="53605" y="29522"/>
                    <a:pt x="53538" y="29422"/>
                    <a:pt x="53505" y="29355"/>
                  </a:cubicBezTo>
                  <a:cubicBezTo>
                    <a:pt x="51036" y="25319"/>
                    <a:pt x="48134" y="21616"/>
                    <a:pt x="44899" y="18181"/>
                  </a:cubicBezTo>
                  <a:cubicBezTo>
                    <a:pt x="42731" y="15846"/>
                    <a:pt x="40462" y="13611"/>
                    <a:pt x="38027" y="11576"/>
                  </a:cubicBezTo>
                  <a:cubicBezTo>
                    <a:pt x="34558" y="8674"/>
                    <a:pt x="30955" y="6005"/>
                    <a:pt x="27253" y="3437"/>
                  </a:cubicBezTo>
                  <a:cubicBezTo>
                    <a:pt x="26252" y="2770"/>
                    <a:pt x="25251" y="2069"/>
                    <a:pt x="24251" y="1402"/>
                  </a:cubicBezTo>
                  <a:cubicBezTo>
                    <a:pt x="24251" y="1469"/>
                    <a:pt x="24251" y="1535"/>
                    <a:pt x="24217" y="1602"/>
                  </a:cubicBezTo>
                  <a:cubicBezTo>
                    <a:pt x="23517" y="835"/>
                    <a:pt x="22716" y="201"/>
                    <a:pt x="2164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4636650" y="3556550"/>
              <a:ext cx="1722075" cy="527425"/>
            </a:xfrm>
            <a:custGeom>
              <a:avLst/>
              <a:gdLst/>
              <a:ahLst/>
              <a:cxnLst/>
              <a:rect l="l" t="t" r="r" b="b"/>
              <a:pathLst>
                <a:path w="68883" h="21097" extrusionOk="0">
                  <a:moveTo>
                    <a:pt x="14942" y="1"/>
                  </a:moveTo>
                  <a:cubicBezTo>
                    <a:pt x="14743" y="1"/>
                    <a:pt x="14552" y="46"/>
                    <a:pt x="14377" y="206"/>
                  </a:cubicBezTo>
                  <a:cubicBezTo>
                    <a:pt x="14377" y="406"/>
                    <a:pt x="14277" y="572"/>
                    <a:pt x="14143" y="706"/>
                  </a:cubicBezTo>
                  <a:cubicBezTo>
                    <a:pt x="11542" y="3341"/>
                    <a:pt x="9140" y="6143"/>
                    <a:pt x="6671" y="8912"/>
                  </a:cubicBezTo>
                  <a:cubicBezTo>
                    <a:pt x="4437" y="11447"/>
                    <a:pt x="2135" y="13949"/>
                    <a:pt x="0" y="16617"/>
                  </a:cubicBezTo>
                  <a:cubicBezTo>
                    <a:pt x="3536" y="16217"/>
                    <a:pt x="7038" y="15550"/>
                    <a:pt x="10541" y="14883"/>
                  </a:cubicBezTo>
                  <a:cubicBezTo>
                    <a:pt x="16612" y="13682"/>
                    <a:pt x="22650" y="12314"/>
                    <a:pt x="28687" y="11080"/>
                  </a:cubicBezTo>
                  <a:cubicBezTo>
                    <a:pt x="32857" y="10246"/>
                    <a:pt x="37060" y="9646"/>
                    <a:pt x="41296" y="9379"/>
                  </a:cubicBezTo>
                  <a:cubicBezTo>
                    <a:pt x="42267" y="9325"/>
                    <a:pt x="43240" y="9298"/>
                    <a:pt x="44214" y="9298"/>
                  </a:cubicBezTo>
                  <a:cubicBezTo>
                    <a:pt x="46856" y="9298"/>
                    <a:pt x="49505" y="9498"/>
                    <a:pt x="52137" y="9913"/>
                  </a:cubicBezTo>
                  <a:cubicBezTo>
                    <a:pt x="55740" y="10480"/>
                    <a:pt x="59142" y="11580"/>
                    <a:pt x="62078" y="13782"/>
                  </a:cubicBezTo>
                  <a:cubicBezTo>
                    <a:pt x="64579" y="15650"/>
                    <a:pt x="66581" y="17852"/>
                    <a:pt x="67715" y="20787"/>
                  </a:cubicBezTo>
                  <a:cubicBezTo>
                    <a:pt x="67814" y="21023"/>
                    <a:pt x="67970" y="21097"/>
                    <a:pt x="68144" y="21097"/>
                  </a:cubicBezTo>
                  <a:cubicBezTo>
                    <a:pt x="68264" y="21097"/>
                    <a:pt x="68393" y="21061"/>
                    <a:pt x="68516" y="21020"/>
                  </a:cubicBezTo>
                  <a:cubicBezTo>
                    <a:pt x="68849" y="20820"/>
                    <a:pt x="68883" y="20487"/>
                    <a:pt x="68849" y="20120"/>
                  </a:cubicBezTo>
                  <a:cubicBezTo>
                    <a:pt x="68749" y="19453"/>
                    <a:pt x="68682" y="18752"/>
                    <a:pt x="68349" y="18118"/>
                  </a:cubicBezTo>
                  <a:cubicBezTo>
                    <a:pt x="68215" y="17918"/>
                    <a:pt x="68115" y="17718"/>
                    <a:pt x="68015" y="17518"/>
                  </a:cubicBezTo>
                  <a:cubicBezTo>
                    <a:pt x="67348" y="14382"/>
                    <a:pt x="65513" y="11947"/>
                    <a:pt x="63078" y="9913"/>
                  </a:cubicBezTo>
                  <a:cubicBezTo>
                    <a:pt x="60977" y="8178"/>
                    <a:pt x="58408" y="7144"/>
                    <a:pt x="55840" y="6243"/>
                  </a:cubicBezTo>
                  <a:cubicBezTo>
                    <a:pt x="50503" y="4409"/>
                    <a:pt x="44999" y="3408"/>
                    <a:pt x="39462" y="2641"/>
                  </a:cubicBezTo>
                  <a:cubicBezTo>
                    <a:pt x="36559" y="2240"/>
                    <a:pt x="33624" y="1873"/>
                    <a:pt x="30689" y="1640"/>
                  </a:cubicBezTo>
                  <a:cubicBezTo>
                    <a:pt x="27686" y="1406"/>
                    <a:pt x="24684" y="1073"/>
                    <a:pt x="21649" y="773"/>
                  </a:cubicBezTo>
                  <a:cubicBezTo>
                    <a:pt x="20664" y="744"/>
                    <a:pt x="19679" y="550"/>
                    <a:pt x="18674" y="550"/>
                  </a:cubicBezTo>
                  <a:cubicBezTo>
                    <a:pt x="18488" y="550"/>
                    <a:pt x="18301" y="557"/>
                    <a:pt x="18113" y="572"/>
                  </a:cubicBezTo>
                  <a:cubicBezTo>
                    <a:pt x="18113" y="572"/>
                    <a:pt x="18113" y="572"/>
                    <a:pt x="18113" y="606"/>
                  </a:cubicBezTo>
                  <a:cubicBezTo>
                    <a:pt x="18080" y="572"/>
                    <a:pt x="18080" y="506"/>
                    <a:pt x="18046" y="472"/>
                  </a:cubicBezTo>
                  <a:cubicBezTo>
                    <a:pt x="17246" y="172"/>
                    <a:pt x="16412" y="206"/>
                    <a:pt x="15611" y="72"/>
                  </a:cubicBezTo>
                  <a:cubicBezTo>
                    <a:pt x="15385" y="55"/>
                    <a:pt x="15159" y="1"/>
                    <a:pt x="14942"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5"/>
            <p:cNvSpPr/>
            <p:nvPr/>
          </p:nvSpPr>
          <p:spPr>
            <a:xfrm>
              <a:off x="5317950" y="2758600"/>
              <a:ext cx="1082475" cy="1322650"/>
            </a:xfrm>
            <a:custGeom>
              <a:avLst/>
              <a:gdLst/>
              <a:ahLst/>
              <a:cxnLst/>
              <a:rect l="l" t="t" r="r" b="b"/>
              <a:pathLst>
                <a:path w="43299" h="52906" extrusionOk="0">
                  <a:moveTo>
                    <a:pt x="11109" y="1"/>
                  </a:moveTo>
                  <a:cubicBezTo>
                    <a:pt x="11109" y="1"/>
                    <a:pt x="11042" y="34"/>
                    <a:pt x="11009" y="34"/>
                  </a:cubicBezTo>
                  <a:cubicBezTo>
                    <a:pt x="10909" y="267"/>
                    <a:pt x="10742" y="434"/>
                    <a:pt x="10508" y="534"/>
                  </a:cubicBezTo>
                  <a:cubicBezTo>
                    <a:pt x="6806" y="2536"/>
                    <a:pt x="3403" y="5004"/>
                    <a:pt x="1" y="7473"/>
                  </a:cubicBezTo>
                  <a:cubicBezTo>
                    <a:pt x="268" y="7873"/>
                    <a:pt x="701" y="8106"/>
                    <a:pt x="1102" y="8340"/>
                  </a:cubicBezTo>
                  <a:cubicBezTo>
                    <a:pt x="7506" y="12409"/>
                    <a:pt x="13877" y="16579"/>
                    <a:pt x="19948" y="21216"/>
                  </a:cubicBezTo>
                  <a:cubicBezTo>
                    <a:pt x="23885" y="24251"/>
                    <a:pt x="27487" y="27654"/>
                    <a:pt x="30756" y="31423"/>
                  </a:cubicBezTo>
                  <a:cubicBezTo>
                    <a:pt x="34025" y="35192"/>
                    <a:pt x="36961" y="39162"/>
                    <a:pt x="39329" y="43565"/>
                  </a:cubicBezTo>
                  <a:cubicBezTo>
                    <a:pt x="40763" y="46267"/>
                    <a:pt x="42031" y="49036"/>
                    <a:pt x="42164" y="52171"/>
                  </a:cubicBezTo>
                  <a:cubicBezTo>
                    <a:pt x="42164" y="52471"/>
                    <a:pt x="42131" y="52905"/>
                    <a:pt x="42665" y="52905"/>
                  </a:cubicBezTo>
                  <a:cubicBezTo>
                    <a:pt x="42998" y="52705"/>
                    <a:pt x="42998" y="52338"/>
                    <a:pt x="43065" y="52038"/>
                  </a:cubicBezTo>
                  <a:cubicBezTo>
                    <a:pt x="43298" y="50737"/>
                    <a:pt x="43232" y="49469"/>
                    <a:pt x="43165" y="48168"/>
                  </a:cubicBezTo>
                  <a:cubicBezTo>
                    <a:pt x="43098" y="47902"/>
                    <a:pt x="42998" y="47635"/>
                    <a:pt x="42931" y="47368"/>
                  </a:cubicBezTo>
                  <a:cubicBezTo>
                    <a:pt x="42998" y="43832"/>
                    <a:pt x="42264" y="40396"/>
                    <a:pt x="40863" y="37127"/>
                  </a:cubicBezTo>
                  <a:cubicBezTo>
                    <a:pt x="38795" y="32257"/>
                    <a:pt x="35626" y="28087"/>
                    <a:pt x="32491" y="23851"/>
                  </a:cubicBezTo>
                  <a:cubicBezTo>
                    <a:pt x="29956" y="20415"/>
                    <a:pt x="27287" y="17079"/>
                    <a:pt x="24485" y="13877"/>
                  </a:cubicBezTo>
                  <a:cubicBezTo>
                    <a:pt x="22017" y="11042"/>
                    <a:pt x="19515" y="8240"/>
                    <a:pt x="16813" y="5638"/>
                  </a:cubicBezTo>
                  <a:cubicBezTo>
                    <a:pt x="15879" y="4637"/>
                    <a:pt x="14945" y="3603"/>
                    <a:pt x="13877" y="2736"/>
                  </a:cubicBezTo>
                  <a:cubicBezTo>
                    <a:pt x="13911" y="2703"/>
                    <a:pt x="13911" y="2669"/>
                    <a:pt x="13911" y="2636"/>
                  </a:cubicBezTo>
                  <a:cubicBezTo>
                    <a:pt x="13244" y="1502"/>
                    <a:pt x="12176" y="734"/>
                    <a:pt x="1110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5"/>
            <p:cNvSpPr/>
            <p:nvPr/>
          </p:nvSpPr>
          <p:spPr>
            <a:xfrm>
              <a:off x="6401225" y="3495475"/>
              <a:ext cx="1623700" cy="595800"/>
            </a:xfrm>
            <a:custGeom>
              <a:avLst/>
              <a:gdLst/>
              <a:ahLst/>
              <a:cxnLst/>
              <a:rect l="l" t="t" r="r" b="b"/>
              <a:pathLst>
                <a:path w="64948" h="23832" extrusionOk="0">
                  <a:moveTo>
                    <a:pt x="31296" y="1"/>
                  </a:moveTo>
                  <a:cubicBezTo>
                    <a:pt x="29430" y="1"/>
                    <a:pt x="27569" y="92"/>
                    <a:pt x="25719" y="414"/>
                  </a:cubicBezTo>
                  <a:cubicBezTo>
                    <a:pt x="22417" y="947"/>
                    <a:pt x="19281" y="1848"/>
                    <a:pt x="16312" y="3416"/>
                  </a:cubicBezTo>
                  <a:cubicBezTo>
                    <a:pt x="16079" y="3549"/>
                    <a:pt x="14711" y="4517"/>
                    <a:pt x="14678" y="4517"/>
                  </a:cubicBezTo>
                  <a:cubicBezTo>
                    <a:pt x="14444" y="4750"/>
                    <a:pt x="14211" y="4917"/>
                    <a:pt x="14011" y="5150"/>
                  </a:cubicBezTo>
                  <a:cubicBezTo>
                    <a:pt x="12310" y="7185"/>
                    <a:pt x="10575" y="9153"/>
                    <a:pt x="8907" y="11221"/>
                  </a:cubicBezTo>
                  <a:cubicBezTo>
                    <a:pt x="6906" y="13757"/>
                    <a:pt x="4904" y="16325"/>
                    <a:pt x="3103" y="19060"/>
                  </a:cubicBezTo>
                  <a:cubicBezTo>
                    <a:pt x="1935" y="20495"/>
                    <a:pt x="901" y="22062"/>
                    <a:pt x="1" y="23730"/>
                  </a:cubicBezTo>
                  <a:cubicBezTo>
                    <a:pt x="65" y="23795"/>
                    <a:pt x="144" y="23832"/>
                    <a:pt x="227" y="23832"/>
                  </a:cubicBezTo>
                  <a:cubicBezTo>
                    <a:pt x="273" y="23832"/>
                    <a:pt x="320" y="23821"/>
                    <a:pt x="368" y="23797"/>
                  </a:cubicBezTo>
                  <a:cubicBezTo>
                    <a:pt x="635" y="23430"/>
                    <a:pt x="868" y="22996"/>
                    <a:pt x="1168" y="22663"/>
                  </a:cubicBezTo>
                  <a:cubicBezTo>
                    <a:pt x="3503" y="20161"/>
                    <a:pt x="6172" y="18193"/>
                    <a:pt x="9274" y="16759"/>
                  </a:cubicBezTo>
                  <a:cubicBezTo>
                    <a:pt x="13677" y="14724"/>
                    <a:pt x="18347" y="13790"/>
                    <a:pt x="23151" y="13456"/>
                  </a:cubicBezTo>
                  <a:cubicBezTo>
                    <a:pt x="23801" y="13390"/>
                    <a:pt x="24452" y="13356"/>
                    <a:pt x="25102" y="13356"/>
                  </a:cubicBezTo>
                  <a:cubicBezTo>
                    <a:pt x="25752" y="13356"/>
                    <a:pt x="26403" y="13390"/>
                    <a:pt x="27053" y="13456"/>
                  </a:cubicBezTo>
                  <a:cubicBezTo>
                    <a:pt x="29021" y="13456"/>
                    <a:pt x="30956" y="13690"/>
                    <a:pt x="32891" y="13823"/>
                  </a:cubicBezTo>
                  <a:cubicBezTo>
                    <a:pt x="36827" y="14057"/>
                    <a:pt x="40630" y="14957"/>
                    <a:pt x="44499" y="15591"/>
                  </a:cubicBezTo>
                  <a:cubicBezTo>
                    <a:pt x="46334" y="15891"/>
                    <a:pt x="48135" y="16492"/>
                    <a:pt x="50036" y="16659"/>
                  </a:cubicBezTo>
                  <a:cubicBezTo>
                    <a:pt x="50804" y="16959"/>
                    <a:pt x="51638" y="16992"/>
                    <a:pt x="52472" y="17126"/>
                  </a:cubicBezTo>
                  <a:cubicBezTo>
                    <a:pt x="56608" y="17926"/>
                    <a:pt x="60777" y="18593"/>
                    <a:pt x="64947" y="19060"/>
                  </a:cubicBezTo>
                  <a:cubicBezTo>
                    <a:pt x="64880" y="18693"/>
                    <a:pt x="64680" y="18427"/>
                    <a:pt x="64480" y="18160"/>
                  </a:cubicBezTo>
                  <a:cubicBezTo>
                    <a:pt x="61645" y="13923"/>
                    <a:pt x="58743" y="9754"/>
                    <a:pt x="55974" y="5484"/>
                  </a:cubicBezTo>
                  <a:cubicBezTo>
                    <a:pt x="55140" y="4150"/>
                    <a:pt x="54073" y="3516"/>
                    <a:pt x="52638" y="3182"/>
                  </a:cubicBezTo>
                  <a:cubicBezTo>
                    <a:pt x="48936" y="2248"/>
                    <a:pt x="45233" y="1514"/>
                    <a:pt x="41497" y="914"/>
                  </a:cubicBezTo>
                  <a:cubicBezTo>
                    <a:pt x="39329" y="580"/>
                    <a:pt x="37161" y="180"/>
                    <a:pt x="34992" y="80"/>
                  </a:cubicBezTo>
                  <a:cubicBezTo>
                    <a:pt x="33760" y="40"/>
                    <a:pt x="32527" y="1"/>
                    <a:pt x="31296" y="1"/>
                  </a:cubicBezTo>
                  <a:close/>
                </a:path>
              </a:pathLst>
            </a:custGeom>
            <a:solidFill>
              <a:srgbClr val="F6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5859175" y="4099775"/>
              <a:ext cx="103425" cy="42225"/>
            </a:xfrm>
            <a:custGeom>
              <a:avLst/>
              <a:gdLst/>
              <a:ahLst/>
              <a:cxnLst/>
              <a:rect l="l" t="t" r="r" b="b"/>
              <a:pathLst>
                <a:path w="4137" h="1689" extrusionOk="0">
                  <a:moveTo>
                    <a:pt x="1928" y="0"/>
                  </a:moveTo>
                  <a:cubicBezTo>
                    <a:pt x="1848" y="0"/>
                    <a:pt x="1762" y="27"/>
                    <a:pt x="1668" y="92"/>
                  </a:cubicBezTo>
                  <a:cubicBezTo>
                    <a:pt x="1135" y="526"/>
                    <a:pt x="468" y="726"/>
                    <a:pt x="1" y="1226"/>
                  </a:cubicBezTo>
                  <a:cubicBezTo>
                    <a:pt x="334" y="1293"/>
                    <a:pt x="668" y="1360"/>
                    <a:pt x="1001" y="1360"/>
                  </a:cubicBezTo>
                  <a:cubicBezTo>
                    <a:pt x="1867" y="1360"/>
                    <a:pt x="2688" y="1689"/>
                    <a:pt x="3537" y="1689"/>
                  </a:cubicBezTo>
                  <a:cubicBezTo>
                    <a:pt x="3735" y="1689"/>
                    <a:pt x="3935" y="1671"/>
                    <a:pt x="4137" y="1626"/>
                  </a:cubicBezTo>
                  <a:cubicBezTo>
                    <a:pt x="3603" y="1193"/>
                    <a:pt x="3036" y="759"/>
                    <a:pt x="2469" y="292"/>
                  </a:cubicBezTo>
                  <a:cubicBezTo>
                    <a:pt x="2301" y="172"/>
                    <a:pt x="2133" y="0"/>
                    <a:pt x="1928" y="0"/>
                  </a:cubicBezTo>
                  <a:close/>
                </a:path>
              </a:pathLst>
            </a:custGeom>
            <a:solidFill>
              <a:srgbClr val="CDB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4913500" y="2945400"/>
              <a:ext cx="1508600" cy="1140000"/>
            </a:xfrm>
            <a:custGeom>
              <a:avLst/>
              <a:gdLst/>
              <a:ahLst/>
              <a:cxnLst/>
              <a:rect l="l" t="t" r="r" b="b"/>
              <a:pathLst>
                <a:path w="60344" h="45600" extrusionOk="0">
                  <a:moveTo>
                    <a:pt x="16179" y="1"/>
                  </a:moveTo>
                  <a:lnTo>
                    <a:pt x="16179" y="1"/>
                  </a:lnTo>
                  <a:cubicBezTo>
                    <a:pt x="28855" y="10208"/>
                    <a:pt x="45033" y="17747"/>
                    <a:pt x="55107" y="36527"/>
                  </a:cubicBezTo>
                  <a:cubicBezTo>
                    <a:pt x="48135" y="27454"/>
                    <a:pt x="18581" y="24885"/>
                    <a:pt x="1" y="24285"/>
                  </a:cubicBezTo>
                  <a:lnTo>
                    <a:pt x="1" y="24285"/>
                  </a:lnTo>
                  <a:cubicBezTo>
                    <a:pt x="9574" y="26786"/>
                    <a:pt x="47034" y="24518"/>
                    <a:pt x="55507" y="38928"/>
                  </a:cubicBezTo>
                  <a:cubicBezTo>
                    <a:pt x="57141" y="40897"/>
                    <a:pt x="56908" y="44366"/>
                    <a:pt x="57909" y="45600"/>
                  </a:cubicBezTo>
                  <a:cubicBezTo>
                    <a:pt x="60344" y="30589"/>
                    <a:pt x="31223" y="8307"/>
                    <a:pt x="16179" y="1"/>
                  </a:cubicBezTo>
                  <a:close/>
                </a:path>
              </a:pathLst>
            </a:custGeom>
            <a:solidFill>
              <a:srgbClr val="A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5538200" y="2705250"/>
              <a:ext cx="1562725" cy="1385775"/>
            </a:xfrm>
            <a:custGeom>
              <a:avLst/>
              <a:gdLst/>
              <a:ahLst/>
              <a:cxnLst/>
              <a:rect l="l" t="t" r="r" b="b"/>
              <a:pathLst>
                <a:path w="62509" h="55431" extrusionOk="0">
                  <a:moveTo>
                    <a:pt x="318" y="0"/>
                  </a:moveTo>
                  <a:cubicBezTo>
                    <a:pt x="0" y="0"/>
                    <a:pt x="1205" y="1412"/>
                    <a:pt x="1665" y="1668"/>
                  </a:cubicBezTo>
                  <a:cubicBezTo>
                    <a:pt x="10872" y="11675"/>
                    <a:pt x="35956" y="32990"/>
                    <a:pt x="34055" y="53605"/>
                  </a:cubicBezTo>
                  <a:cubicBezTo>
                    <a:pt x="33758" y="54868"/>
                    <a:pt x="33754" y="55430"/>
                    <a:pt x="34017" y="55430"/>
                  </a:cubicBezTo>
                  <a:cubicBezTo>
                    <a:pt x="35614" y="55430"/>
                    <a:pt x="47069" y="34640"/>
                    <a:pt x="62508" y="23984"/>
                  </a:cubicBezTo>
                  <a:lnTo>
                    <a:pt x="62508" y="23984"/>
                  </a:lnTo>
                  <a:cubicBezTo>
                    <a:pt x="53335" y="29688"/>
                    <a:pt x="46230" y="38461"/>
                    <a:pt x="39725" y="46767"/>
                  </a:cubicBezTo>
                  <a:cubicBezTo>
                    <a:pt x="38303" y="47352"/>
                    <a:pt x="35434" y="53000"/>
                    <a:pt x="34923" y="53000"/>
                  </a:cubicBezTo>
                  <a:cubicBezTo>
                    <a:pt x="34823" y="53000"/>
                    <a:pt x="34813" y="52784"/>
                    <a:pt x="34922" y="52270"/>
                  </a:cubicBezTo>
                  <a:cubicBezTo>
                    <a:pt x="36523" y="36159"/>
                    <a:pt x="17810" y="16612"/>
                    <a:pt x="1098" y="467"/>
                  </a:cubicBezTo>
                  <a:cubicBezTo>
                    <a:pt x="654" y="132"/>
                    <a:pt x="415" y="0"/>
                    <a:pt x="318" y="0"/>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4519852"/>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54"/>
        <p:cNvGrpSpPr/>
        <p:nvPr/>
      </p:nvGrpSpPr>
      <p:grpSpPr>
        <a:xfrm>
          <a:off x="0" y="0"/>
          <a:ext cx="0" cy="0"/>
          <a:chOff x="0" y="0"/>
          <a:chExt cx="0" cy="0"/>
        </a:xfrm>
      </p:grpSpPr>
      <p:sp>
        <p:nvSpPr>
          <p:cNvPr id="1055" name="Google Shape;1055;p67"/>
          <p:cNvSpPr txBox="1">
            <a:spLocks noGrp="1"/>
          </p:cNvSpPr>
          <p:nvPr>
            <p:ph type="title"/>
          </p:nvPr>
        </p:nvSpPr>
        <p:spPr>
          <a:xfrm>
            <a:off x="714000" y="1001150"/>
            <a:ext cx="7716000" cy="368700"/>
          </a:xfrm>
          <a:prstGeom prst="rect">
            <a:avLst/>
          </a:prstGeom>
        </p:spPr>
        <p:txBody>
          <a:bodyPr spcFirstLastPara="1" wrap="square" lIns="91425" tIns="91425" rIns="91425" bIns="91425" anchor="ctr" anchorCtr="0">
            <a:noAutofit/>
          </a:bodyPr>
          <a:lstStyle/>
          <a:p>
            <a:pPr lvl="0"/>
            <a:r>
              <a:rPr lang="vi-VN"/>
              <a:t>1. Tìm một người đồng hành nhắc nhở bạn có trách nhiệm</a:t>
            </a:r>
          </a:p>
        </p:txBody>
      </p:sp>
      <p:sp>
        <p:nvSpPr>
          <p:cNvPr id="1056" name="Google Shape;1056;p67"/>
          <p:cNvSpPr txBox="1">
            <a:spLocks noGrp="1"/>
          </p:cNvSpPr>
          <p:nvPr>
            <p:ph type="body" idx="1"/>
          </p:nvPr>
        </p:nvSpPr>
        <p:spPr>
          <a:xfrm>
            <a:off x="714000" y="1766124"/>
            <a:ext cx="5444261" cy="3213600"/>
          </a:xfrm>
          <a:prstGeom prst="rect">
            <a:avLst/>
          </a:prstGeom>
        </p:spPr>
        <p:txBody>
          <a:bodyPr spcFirstLastPara="1" wrap="square" lIns="91425" tIns="91425" rIns="91425" bIns="91425" anchor="t" anchorCtr="0">
            <a:noAutofit/>
          </a:bodyPr>
          <a:lstStyle/>
          <a:p>
            <a:pPr marL="457200" lvl="0" indent="0" algn="l" rtl="0">
              <a:lnSpc>
                <a:spcPct val="100000"/>
              </a:lnSpc>
              <a:spcBef>
                <a:spcPts val="0"/>
              </a:spcBef>
              <a:spcAft>
                <a:spcPts val="0"/>
              </a:spcAft>
              <a:buNone/>
            </a:pPr>
            <a:endParaRPr sz="1600" b="1"/>
          </a:p>
          <a:p>
            <a:pPr marL="457200" lvl="0" indent="0" algn="l" rtl="0">
              <a:lnSpc>
                <a:spcPct val="100000"/>
              </a:lnSpc>
              <a:spcBef>
                <a:spcPts val="0"/>
              </a:spcBef>
              <a:spcAft>
                <a:spcPts val="0"/>
              </a:spcAft>
              <a:buNone/>
            </a:pPr>
            <a:endParaRPr sz="1600" b="1"/>
          </a:p>
          <a:p>
            <a:pPr marL="146050" indent="0">
              <a:spcAft>
                <a:spcPts val="1000"/>
              </a:spcAft>
              <a:buNone/>
            </a:pPr>
            <a:r>
              <a:rPr lang="vi-VN" sz="1800">
                <a:latin typeface="Times New Roman" panose="02020603050405020304" pitchFamily="18" charset="0"/>
                <a:ea typeface="Calibri" panose="020F0502020204030204" pitchFamily="34" charset="0"/>
                <a:cs typeface="Times New Roman" panose="02020603050405020304" pitchFamily="18" charset="0"/>
              </a:rPr>
              <a:t>Bạn đồng hành sẽ là người để mắt xem bạn nỗ lực hướng đến mục tiêu ra sao. Hãy nhờ một người bạn, người hướng dẫn hoặc một đồng nghiệp sẵn sàng đóng vai trò giám sát cho bạn.</a:t>
            </a:r>
            <a:endParaRPr>
              <a:solidFill>
                <a:schemeClr val="dk2"/>
              </a:solidFill>
              <a:latin typeface="Roboto Light"/>
              <a:ea typeface="Roboto Light"/>
              <a:cs typeface="Roboto Light"/>
              <a:sym typeface="Roboto Light"/>
            </a:endParaRPr>
          </a:p>
          <a:p>
            <a:pPr marL="0" lvl="0" indent="0" algn="l" rtl="0">
              <a:spcBef>
                <a:spcPts val="0"/>
              </a:spcBef>
              <a:spcAft>
                <a:spcPts val="1600"/>
              </a:spcAft>
              <a:buNone/>
            </a:pPr>
            <a:endParaRPr>
              <a:solidFill>
                <a:schemeClr val="dk2"/>
              </a:solidFill>
            </a:endParaRPr>
          </a:p>
        </p:txBody>
      </p:sp>
      <p:grpSp>
        <p:nvGrpSpPr>
          <p:cNvPr id="6" name="Google Shape;184;p28">
            <a:extLst>
              <a:ext uri="{FF2B5EF4-FFF2-40B4-BE49-F238E27FC236}">
                <a16:creationId xmlns:a16="http://schemas.microsoft.com/office/drawing/2014/main" id="{20862FFB-21CA-4DB2-A369-AD0F7639F8C1}"/>
              </a:ext>
            </a:extLst>
          </p:cNvPr>
          <p:cNvGrpSpPr/>
          <p:nvPr/>
        </p:nvGrpSpPr>
        <p:grpSpPr>
          <a:xfrm>
            <a:off x="5486532" y="2055590"/>
            <a:ext cx="3317110" cy="2634668"/>
            <a:chOff x="3275400" y="1702825"/>
            <a:chExt cx="1966625" cy="1562025"/>
          </a:xfrm>
        </p:grpSpPr>
        <p:sp>
          <p:nvSpPr>
            <p:cNvPr id="7" name="Google Shape;185;p28">
              <a:extLst>
                <a:ext uri="{FF2B5EF4-FFF2-40B4-BE49-F238E27FC236}">
                  <a16:creationId xmlns:a16="http://schemas.microsoft.com/office/drawing/2014/main" id="{DCADA815-5DC0-4A49-8E73-5846C88B31C7}"/>
                </a:ext>
              </a:extLst>
            </p:cNvPr>
            <p:cNvSpPr/>
            <p:nvPr/>
          </p:nvSpPr>
          <p:spPr>
            <a:xfrm>
              <a:off x="3420000" y="1702825"/>
              <a:ext cx="1599675" cy="1562025"/>
            </a:xfrm>
            <a:custGeom>
              <a:avLst/>
              <a:gdLst/>
              <a:ahLst/>
              <a:cxnLst/>
              <a:rect l="l" t="t" r="r" b="b"/>
              <a:pathLst>
                <a:path w="63987" h="62481" extrusionOk="0">
                  <a:moveTo>
                    <a:pt x="24024" y="12626"/>
                  </a:moveTo>
                  <a:cubicBezTo>
                    <a:pt x="23911" y="12764"/>
                    <a:pt x="23798" y="12922"/>
                    <a:pt x="23684" y="13069"/>
                  </a:cubicBezTo>
                  <a:cubicBezTo>
                    <a:pt x="23684" y="13057"/>
                    <a:pt x="23696" y="13022"/>
                    <a:pt x="23708" y="12986"/>
                  </a:cubicBezTo>
                  <a:cubicBezTo>
                    <a:pt x="23810" y="12862"/>
                    <a:pt x="23922" y="12749"/>
                    <a:pt x="24024" y="12626"/>
                  </a:cubicBezTo>
                  <a:close/>
                  <a:moveTo>
                    <a:pt x="22077" y="21892"/>
                  </a:moveTo>
                  <a:lnTo>
                    <a:pt x="22077" y="21892"/>
                  </a:lnTo>
                  <a:cubicBezTo>
                    <a:pt x="21791" y="22416"/>
                    <a:pt x="21529" y="22952"/>
                    <a:pt x="21315" y="23487"/>
                  </a:cubicBezTo>
                  <a:cubicBezTo>
                    <a:pt x="21375" y="23094"/>
                    <a:pt x="21446" y="22713"/>
                    <a:pt x="21529" y="22309"/>
                  </a:cubicBezTo>
                  <a:cubicBezTo>
                    <a:pt x="21560" y="22357"/>
                    <a:pt x="21612" y="22388"/>
                    <a:pt x="21669" y="22388"/>
                  </a:cubicBezTo>
                  <a:cubicBezTo>
                    <a:pt x="21723" y="22388"/>
                    <a:pt x="21781" y="22360"/>
                    <a:pt x="21827" y="22297"/>
                  </a:cubicBezTo>
                  <a:cubicBezTo>
                    <a:pt x="21910" y="22166"/>
                    <a:pt x="21982" y="22023"/>
                    <a:pt x="22077" y="21892"/>
                  </a:cubicBezTo>
                  <a:close/>
                  <a:moveTo>
                    <a:pt x="20279" y="12522"/>
                  </a:moveTo>
                  <a:cubicBezTo>
                    <a:pt x="20708" y="13974"/>
                    <a:pt x="21148" y="15522"/>
                    <a:pt x="21779" y="16927"/>
                  </a:cubicBezTo>
                  <a:cubicBezTo>
                    <a:pt x="21267" y="19153"/>
                    <a:pt x="20851" y="21404"/>
                    <a:pt x="20529" y="23666"/>
                  </a:cubicBezTo>
                  <a:cubicBezTo>
                    <a:pt x="19946" y="21773"/>
                    <a:pt x="19231" y="19939"/>
                    <a:pt x="18731" y="18022"/>
                  </a:cubicBezTo>
                  <a:cubicBezTo>
                    <a:pt x="18731" y="18010"/>
                    <a:pt x="18731" y="18010"/>
                    <a:pt x="18708" y="18010"/>
                  </a:cubicBezTo>
                  <a:cubicBezTo>
                    <a:pt x="19089" y="16153"/>
                    <a:pt x="19624" y="14308"/>
                    <a:pt x="20279" y="12522"/>
                  </a:cubicBezTo>
                  <a:close/>
                  <a:moveTo>
                    <a:pt x="18588" y="18689"/>
                  </a:moveTo>
                  <a:cubicBezTo>
                    <a:pt x="19029" y="20558"/>
                    <a:pt x="19517" y="22440"/>
                    <a:pt x="20363" y="24154"/>
                  </a:cubicBezTo>
                  <a:cubicBezTo>
                    <a:pt x="20374" y="24202"/>
                    <a:pt x="20410" y="24214"/>
                    <a:pt x="20434" y="24225"/>
                  </a:cubicBezTo>
                  <a:cubicBezTo>
                    <a:pt x="20410" y="24452"/>
                    <a:pt x="20374" y="24690"/>
                    <a:pt x="20351" y="24916"/>
                  </a:cubicBezTo>
                  <a:cubicBezTo>
                    <a:pt x="19767" y="23475"/>
                    <a:pt x="19053" y="22070"/>
                    <a:pt x="18410" y="20677"/>
                  </a:cubicBezTo>
                  <a:cubicBezTo>
                    <a:pt x="18386" y="20618"/>
                    <a:pt x="18338" y="20582"/>
                    <a:pt x="18291" y="20582"/>
                  </a:cubicBezTo>
                  <a:cubicBezTo>
                    <a:pt x="18386" y="19939"/>
                    <a:pt x="18469" y="19320"/>
                    <a:pt x="18588" y="18689"/>
                  </a:cubicBezTo>
                  <a:close/>
                  <a:moveTo>
                    <a:pt x="19898" y="26357"/>
                  </a:moveTo>
                  <a:lnTo>
                    <a:pt x="19898" y="26357"/>
                  </a:lnTo>
                  <a:cubicBezTo>
                    <a:pt x="19958" y="26511"/>
                    <a:pt x="20041" y="26654"/>
                    <a:pt x="20124" y="26785"/>
                  </a:cubicBezTo>
                  <a:cubicBezTo>
                    <a:pt x="20112" y="26928"/>
                    <a:pt x="20101" y="27047"/>
                    <a:pt x="20077" y="27142"/>
                  </a:cubicBezTo>
                  <a:cubicBezTo>
                    <a:pt x="20017" y="26881"/>
                    <a:pt x="19958" y="26631"/>
                    <a:pt x="19898" y="26357"/>
                  </a:cubicBezTo>
                  <a:close/>
                  <a:moveTo>
                    <a:pt x="18231" y="21094"/>
                  </a:moveTo>
                  <a:cubicBezTo>
                    <a:pt x="18886" y="22606"/>
                    <a:pt x="19505" y="24166"/>
                    <a:pt x="20279" y="25630"/>
                  </a:cubicBezTo>
                  <a:cubicBezTo>
                    <a:pt x="20255" y="25773"/>
                    <a:pt x="20232" y="25928"/>
                    <a:pt x="20220" y="26071"/>
                  </a:cubicBezTo>
                  <a:cubicBezTo>
                    <a:pt x="20053" y="25714"/>
                    <a:pt x="19874" y="25357"/>
                    <a:pt x="19720" y="24999"/>
                  </a:cubicBezTo>
                  <a:cubicBezTo>
                    <a:pt x="19398" y="24261"/>
                    <a:pt x="19065" y="23499"/>
                    <a:pt x="18743" y="22761"/>
                  </a:cubicBezTo>
                  <a:cubicBezTo>
                    <a:pt x="18719" y="22708"/>
                    <a:pt x="18671" y="22686"/>
                    <a:pt x="18622" y="22686"/>
                  </a:cubicBezTo>
                  <a:cubicBezTo>
                    <a:pt x="18525" y="22686"/>
                    <a:pt x="18422" y="22770"/>
                    <a:pt x="18469" y="22880"/>
                  </a:cubicBezTo>
                  <a:cubicBezTo>
                    <a:pt x="18791" y="23630"/>
                    <a:pt x="19100" y="24380"/>
                    <a:pt x="19410" y="25142"/>
                  </a:cubicBezTo>
                  <a:cubicBezTo>
                    <a:pt x="19577" y="25916"/>
                    <a:pt x="19755" y="26690"/>
                    <a:pt x="19922" y="27464"/>
                  </a:cubicBezTo>
                  <a:cubicBezTo>
                    <a:pt x="19931" y="27518"/>
                    <a:pt x="19973" y="27544"/>
                    <a:pt x="20019" y="27544"/>
                  </a:cubicBezTo>
                  <a:cubicBezTo>
                    <a:pt x="20034" y="27544"/>
                    <a:pt x="20050" y="27541"/>
                    <a:pt x="20065" y="27535"/>
                  </a:cubicBezTo>
                  <a:lnTo>
                    <a:pt x="20065" y="27535"/>
                  </a:lnTo>
                  <a:cubicBezTo>
                    <a:pt x="19958" y="28547"/>
                    <a:pt x="19874" y="29559"/>
                    <a:pt x="19803" y="30571"/>
                  </a:cubicBezTo>
                  <a:cubicBezTo>
                    <a:pt x="19410" y="29559"/>
                    <a:pt x="18946" y="28595"/>
                    <a:pt x="18505" y="27595"/>
                  </a:cubicBezTo>
                  <a:cubicBezTo>
                    <a:pt x="18481" y="27535"/>
                    <a:pt x="18427" y="27510"/>
                    <a:pt x="18370" y="27510"/>
                  </a:cubicBezTo>
                  <a:cubicBezTo>
                    <a:pt x="18255" y="27510"/>
                    <a:pt x="18124" y="27607"/>
                    <a:pt x="18172" y="27726"/>
                  </a:cubicBezTo>
                  <a:cubicBezTo>
                    <a:pt x="18648" y="28857"/>
                    <a:pt x="19089" y="30000"/>
                    <a:pt x="19648" y="31095"/>
                  </a:cubicBezTo>
                  <a:cubicBezTo>
                    <a:pt x="19684" y="31131"/>
                    <a:pt x="19708" y="31167"/>
                    <a:pt x="19755" y="31167"/>
                  </a:cubicBezTo>
                  <a:cubicBezTo>
                    <a:pt x="19720" y="31512"/>
                    <a:pt x="19708" y="31845"/>
                    <a:pt x="19696" y="32203"/>
                  </a:cubicBezTo>
                  <a:cubicBezTo>
                    <a:pt x="19291" y="31155"/>
                    <a:pt x="18803" y="30107"/>
                    <a:pt x="18350" y="29071"/>
                  </a:cubicBezTo>
                  <a:cubicBezTo>
                    <a:pt x="18333" y="29027"/>
                    <a:pt x="18295" y="29003"/>
                    <a:pt x="18253" y="29003"/>
                  </a:cubicBezTo>
                  <a:cubicBezTo>
                    <a:pt x="18238" y="29003"/>
                    <a:pt x="18223" y="29006"/>
                    <a:pt x="18207" y="29012"/>
                  </a:cubicBezTo>
                  <a:cubicBezTo>
                    <a:pt x="17910" y="26357"/>
                    <a:pt x="17934" y="23714"/>
                    <a:pt x="18231" y="21094"/>
                  </a:cubicBezTo>
                  <a:close/>
                  <a:moveTo>
                    <a:pt x="18565" y="31572"/>
                  </a:moveTo>
                  <a:lnTo>
                    <a:pt x="18565" y="31572"/>
                  </a:lnTo>
                  <a:cubicBezTo>
                    <a:pt x="18684" y="31881"/>
                    <a:pt x="18803" y="32179"/>
                    <a:pt x="18922" y="32488"/>
                  </a:cubicBezTo>
                  <a:cubicBezTo>
                    <a:pt x="18862" y="32369"/>
                    <a:pt x="18815" y="32250"/>
                    <a:pt x="18755" y="32131"/>
                  </a:cubicBezTo>
                  <a:cubicBezTo>
                    <a:pt x="18743" y="32072"/>
                    <a:pt x="18696" y="32048"/>
                    <a:pt x="18648" y="32024"/>
                  </a:cubicBezTo>
                  <a:cubicBezTo>
                    <a:pt x="18624" y="31881"/>
                    <a:pt x="18588" y="31714"/>
                    <a:pt x="18565" y="31572"/>
                  </a:cubicBezTo>
                  <a:close/>
                  <a:moveTo>
                    <a:pt x="18279" y="29571"/>
                  </a:moveTo>
                  <a:lnTo>
                    <a:pt x="18279" y="29571"/>
                  </a:lnTo>
                  <a:cubicBezTo>
                    <a:pt x="18731" y="30679"/>
                    <a:pt x="19148" y="31786"/>
                    <a:pt x="19684" y="32857"/>
                  </a:cubicBezTo>
                  <a:cubicBezTo>
                    <a:pt x="19648" y="32917"/>
                    <a:pt x="19648" y="32977"/>
                    <a:pt x="19648" y="33060"/>
                  </a:cubicBezTo>
                  <a:cubicBezTo>
                    <a:pt x="19303" y="32286"/>
                    <a:pt x="18910" y="31512"/>
                    <a:pt x="18565" y="30750"/>
                  </a:cubicBezTo>
                  <a:cubicBezTo>
                    <a:pt x="18529" y="30691"/>
                    <a:pt x="18469" y="30679"/>
                    <a:pt x="18434" y="30679"/>
                  </a:cubicBezTo>
                  <a:cubicBezTo>
                    <a:pt x="18374" y="30298"/>
                    <a:pt x="18327" y="29929"/>
                    <a:pt x="18279" y="29571"/>
                  </a:cubicBezTo>
                  <a:close/>
                  <a:moveTo>
                    <a:pt x="27863" y="973"/>
                  </a:moveTo>
                  <a:lnTo>
                    <a:pt x="27863" y="973"/>
                  </a:lnTo>
                  <a:cubicBezTo>
                    <a:pt x="28995" y="4425"/>
                    <a:pt x="29292" y="7676"/>
                    <a:pt x="27792" y="11117"/>
                  </a:cubicBezTo>
                  <a:cubicBezTo>
                    <a:pt x="27756" y="11117"/>
                    <a:pt x="27744" y="11129"/>
                    <a:pt x="27732" y="11152"/>
                  </a:cubicBezTo>
                  <a:cubicBezTo>
                    <a:pt x="27387" y="11581"/>
                    <a:pt x="27078" y="11986"/>
                    <a:pt x="26744" y="12426"/>
                  </a:cubicBezTo>
                  <a:cubicBezTo>
                    <a:pt x="26638" y="12574"/>
                    <a:pt x="26786" y="12770"/>
                    <a:pt x="26946" y="12770"/>
                  </a:cubicBezTo>
                  <a:cubicBezTo>
                    <a:pt x="26966" y="12770"/>
                    <a:pt x="26986" y="12766"/>
                    <a:pt x="27006" y="12760"/>
                  </a:cubicBezTo>
                  <a:lnTo>
                    <a:pt x="27006" y="12760"/>
                  </a:lnTo>
                  <a:cubicBezTo>
                    <a:pt x="27256" y="13319"/>
                    <a:pt x="27090" y="13843"/>
                    <a:pt x="26506" y="14308"/>
                  </a:cubicBezTo>
                  <a:cubicBezTo>
                    <a:pt x="26408" y="14486"/>
                    <a:pt x="26577" y="14698"/>
                    <a:pt x="26748" y="14698"/>
                  </a:cubicBezTo>
                  <a:cubicBezTo>
                    <a:pt x="26806" y="14698"/>
                    <a:pt x="26863" y="14674"/>
                    <a:pt x="26911" y="14617"/>
                  </a:cubicBezTo>
                  <a:lnTo>
                    <a:pt x="26911" y="14617"/>
                  </a:lnTo>
                  <a:cubicBezTo>
                    <a:pt x="25292" y="16605"/>
                    <a:pt x="24482" y="19975"/>
                    <a:pt x="23792" y="22523"/>
                  </a:cubicBezTo>
                  <a:cubicBezTo>
                    <a:pt x="22994" y="25333"/>
                    <a:pt x="22279" y="28297"/>
                    <a:pt x="22148" y="31226"/>
                  </a:cubicBezTo>
                  <a:cubicBezTo>
                    <a:pt x="21887" y="31488"/>
                    <a:pt x="21732" y="31953"/>
                    <a:pt x="21660" y="32488"/>
                  </a:cubicBezTo>
                  <a:cubicBezTo>
                    <a:pt x="21077" y="33715"/>
                    <a:pt x="20422" y="34989"/>
                    <a:pt x="20041" y="36286"/>
                  </a:cubicBezTo>
                  <a:cubicBezTo>
                    <a:pt x="20053" y="35894"/>
                    <a:pt x="20077" y="35513"/>
                    <a:pt x="20101" y="35120"/>
                  </a:cubicBezTo>
                  <a:cubicBezTo>
                    <a:pt x="20874" y="33691"/>
                    <a:pt x="21482" y="32131"/>
                    <a:pt x="22148" y="30655"/>
                  </a:cubicBezTo>
                  <a:cubicBezTo>
                    <a:pt x="22213" y="30526"/>
                    <a:pt x="22103" y="30408"/>
                    <a:pt x="21995" y="30408"/>
                  </a:cubicBezTo>
                  <a:cubicBezTo>
                    <a:pt x="21944" y="30408"/>
                    <a:pt x="21893" y="30435"/>
                    <a:pt x="21863" y="30500"/>
                  </a:cubicBezTo>
                  <a:cubicBezTo>
                    <a:pt x="21315" y="31607"/>
                    <a:pt x="20708" y="32715"/>
                    <a:pt x="20172" y="33846"/>
                  </a:cubicBezTo>
                  <a:cubicBezTo>
                    <a:pt x="20398" y="30405"/>
                    <a:pt x="20755" y="27000"/>
                    <a:pt x="21291" y="23606"/>
                  </a:cubicBezTo>
                  <a:cubicBezTo>
                    <a:pt x="21298" y="23686"/>
                    <a:pt x="21385" y="23739"/>
                    <a:pt x="21470" y="23739"/>
                  </a:cubicBezTo>
                  <a:cubicBezTo>
                    <a:pt x="21525" y="23739"/>
                    <a:pt x="21580" y="23717"/>
                    <a:pt x="21613" y="23666"/>
                  </a:cubicBezTo>
                  <a:cubicBezTo>
                    <a:pt x="21698" y="23520"/>
                    <a:pt x="21784" y="23381"/>
                    <a:pt x="21865" y="23243"/>
                  </a:cubicBezTo>
                  <a:lnTo>
                    <a:pt x="21865" y="23243"/>
                  </a:lnTo>
                  <a:cubicBezTo>
                    <a:pt x="21670" y="23580"/>
                    <a:pt x="21478" y="23912"/>
                    <a:pt x="21303" y="24261"/>
                  </a:cubicBezTo>
                  <a:cubicBezTo>
                    <a:pt x="21267" y="24333"/>
                    <a:pt x="21333" y="24425"/>
                    <a:pt x="21403" y="24425"/>
                  </a:cubicBezTo>
                  <a:cubicBezTo>
                    <a:pt x="21426" y="24425"/>
                    <a:pt x="21449" y="24416"/>
                    <a:pt x="21470" y="24392"/>
                  </a:cubicBezTo>
                  <a:cubicBezTo>
                    <a:pt x="21982" y="23785"/>
                    <a:pt x="22327" y="23035"/>
                    <a:pt x="22660" y="22309"/>
                  </a:cubicBezTo>
                  <a:cubicBezTo>
                    <a:pt x="22691" y="22205"/>
                    <a:pt x="22624" y="22111"/>
                    <a:pt x="22543" y="22111"/>
                  </a:cubicBezTo>
                  <a:cubicBezTo>
                    <a:pt x="22531" y="22111"/>
                    <a:pt x="22518" y="22113"/>
                    <a:pt x="22506" y="22118"/>
                  </a:cubicBezTo>
                  <a:cubicBezTo>
                    <a:pt x="22982" y="21249"/>
                    <a:pt x="23446" y="20392"/>
                    <a:pt x="23970" y="19558"/>
                  </a:cubicBezTo>
                  <a:cubicBezTo>
                    <a:pt x="24061" y="19402"/>
                    <a:pt x="23923" y="19262"/>
                    <a:pt x="23787" y="19262"/>
                  </a:cubicBezTo>
                  <a:cubicBezTo>
                    <a:pt x="23726" y="19262"/>
                    <a:pt x="23665" y="19290"/>
                    <a:pt x="23625" y="19356"/>
                  </a:cubicBezTo>
                  <a:cubicBezTo>
                    <a:pt x="23411" y="19677"/>
                    <a:pt x="23220" y="19999"/>
                    <a:pt x="23018" y="20332"/>
                  </a:cubicBezTo>
                  <a:cubicBezTo>
                    <a:pt x="23637" y="19272"/>
                    <a:pt x="24232" y="18201"/>
                    <a:pt x="24863" y="17129"/>
                  </a:cubicBezTo>
                  <a:cubicBezTo>
                    <a:pt x="24945" y="16982"/>
                    <a:pt x="24812" y="16840"/>
                    <a:pt x="24683" y="16840"/>
                  </a:cubicBezTo>
                  <a:cubicBezTo>
                    <a:pt x="24624" y="16840"/>
                    <a:pt x="24567" y="16869"/>
                    <a:pt x="24530" y="16939"/>
                  </a:cubicBezTo>
                  <a:cubicBezTo>
                    <a:pt x="23530" y="18630"/>
                    <a:pt x="22506" y="20296"/>
                    <a:pt x="21565" y="22023"/>
                  </a:cubicBezTo>
                  <a:cubicBezTo>
                    <a:pt x="21648" y="21618"/>
                    <a:pt x="21720" y="21201"/>
                    <a:pt x="21791" y="20808"/>
                  </a:cubicBezTo>
                  <a:cubicBezTo>
                    <a:pt x="23041" y="18868"/>
                    <a:pt x="24280" y="16939"/>
                    <a:pt x="25530" y="14998"/>
                  </a:cubicBezTo>
                  <a:cubicBezTo>
                    <a:pt x="25630" y="14831"/>
                    <a:pt x="25478" y="14681"/>
                    <a:pt x="25329" y="14681"/>
                  </a:cubicBezTo>
                  <a:cubicBezTo>
                    <a:pt x="25266" y="14681"/>
                    <a:pt x="25203" y="14708"/>
                    <a:pt x="25161" y="14772"/>
                  </a:cubicBezTo>
                  <a:cubicBezTo>
                    <a:pt x="24113" y="16355"/>
                    <a:pt x="23089" y="17951"/>
                    <a:pt x="22041" y="19523"/>
                  </a:cubicBezTo>
                  <a:cubicBezTo>
                    <a:pt x="22101" y="19261"/>
                    <a:pt x="22148" y="18975"/>
                    <a:pt x="22208" y="18701"/>
                  </a:cubicBezTo>
                  <a:cubicBezTo>
                    <a:pt x="22375" y="17975"/>
                    <a:pt x="22541" y="17260"/>
                    <a:pt x="22732" y="16534"/>
                  </a:cubicBezTo>
                  <a:cubicBezTo>
                    <a:pt x="22756" y="16522"/>
                    <a:pt x="22791" y="16498"/>
                    <a:pt x="22815" y="16475"/>
                  </a:cubicBezTo>
                  <a:cubicBezTo>
                    <a:pt x="23934" y="15105"/>
                    <a:pt x="24839" y="13522"/>
                    <a:pt x="25935" y="12129"/>
                  </a:cubicBezTo>
                  <a:cubicBezTo>
                    <a:pt x="26034" y="11993"/>
                    <a:pt x="25921" y="11817"/>
                    <a:pt x="25794" y="11817"/>
                  </a:cubicBezTo>
                  <a:cubicBezTo>
                    <a:pt x="25753" y="11817"/>
                    <a:pt x="25710" y="11835"/>
                    <a:pt x="25673" y="11879"/>
                  </a:cubicBezTo>
                  <a:cubicBezTo>
                    <a:pt x="24815" y="12915"/>
                    <a:pt x="23863" y="13998"/>
                    <a:pt x="23101" y="15165"/>
                  </a:cubicBezTo>
                  <a:cubicBezTo>
                    <a:pt x="23172" y="14879"/>
                    <a:pt x="23256" y="14581"/>
                    <a:pt x="23339" y="14296"/>
                  </a:cubicBezTo>
                  <a:cubicBezTo>
                    <a:pt x="24530" y="12891"/>
                    <a:pt x="25530" y="11200"/>
                    <a:pt x="26613" y="9712"/>
                  </a:cubicBezTo>
                  <a:cubicBezTo>
                    <a:pt x="26656" y="9652"/>
                    <a:pt x="26601" y="9599"/>
                    <a:pt x="26541" y="9599"/>
                  </a:cubicBezTo>
                  <a:cubicBezTo>
                    <a:pt x="26517" y="9599"/>
                    <a:pt x="26491" y="9608"/>
                    <a:pt x="26470" y="9628"/>
                  </a:cubicBezTo>
                  <a:cubicBezTo>
                    <a:pt x="25881" y="10377"/>
                    <a:pt x="25259" y="11114"/>
                    <a:pt x="24656" y="11882"/>
                  </a:cubicBezTo>
                  <a:lnTo>
                    <a:pt x="24656" y="11882"/>
                  </a:lnTo>
                  <a:cubicBezTo>
                    <a:pt x="25575" y="10704"/>
                    <a:pt x="26452" y="9495"/>
                    <a:pt x="27340" y="8331"/>
                  </a:cubicBezTo>
                  <a:cubicBezTo>
                    <a:pt x="27430" y="8204"/>
                    <a:pt x="27329" y="8051"/>
                    <a:pt x="27223" y="8051"/>
                  </a:cubicBezTo>
                  <a:cubicBezTo>
                    <a:pt x="27189" y="8051"/>
                    <a:pt x="27154" y="8067"/>
                    <a:pt x="27125" y="8104"/>
                  </a:cubicBezTo>
                  <a:cubicBezTo>
                    <a:pt x="26125" y="9355"/>
                    <a:pt x="25065" y="10581"/>
                    <a:pt x="24065" y="11843"/>
                  </a:cubicBezTo>
                  <a:cubicBezTo>
                    <a:pt x="25208" y="8152"/>
                    <a:pt x="26554" y="4580"/>
                    <a:pt x="27863" y="973"/>
                  </a:cubicBezTo>
                  <a:close/>
                  <a:moveTo>
                    <a:pt x="21589" y="33262"/>
                  </a:moveTo>
                  <a:lnTo>
                    <a:pt x="21589" y="33262"/>
                  </a:lnTo>
                  <a:cubicBezTo>
                    <a:pt x="21541" y="34048"/>
                    <a:pt x="21553" y="34846"/>
                    <a:pt x="21434" y="35298"/>
                  </a:cubicBezTo>
                  <a:cubicBezTo>
                    <a:pt x="21148" y="36429"/>
                    <a:pt x="20196" y="37465"/>
                    <a:pt x="20232" y="38596"/>
                  </a:cubicBezTo>
                  <a:cubicBezTo>
                    <a:pt x="20136" y="38608"/>
                    <a:pt x="20041" y="38620"/>
                    <a:pt x="19946" y="38620"/>
                  </a:cubicBezTo>
                  <a:cubicBezTo>
                    <a:pt x="19958" y="38037"/>
                    <a:pt x="19993" y="37441"/>
                    <a:pt x="20017" y="36870"/>
                  </a:cubicBezTo>
                  <a:cubicBezTo>
                    <a:pt x="20028" y="36873"/>
                    <a:pt x="20039" y="36874"/>
                    <a:pt x="20051" y="36874"/>
                  </a:cubicBezTo>
                  <a:cubicBezTo>
                    <a:pt x="20090" y="36874"/>
                    <a:pt x="20132" y="36857"/>
                    <a:pt x="20160" y="36810"/>
                  </a:cubicBezTo>
                  <a:cubicBezTo>
                    <a:pt x="20172" y="36763"/>
                    <a:pt x="20196" y="36715"/>
                    <a:pt x="20220" y="36691"/>
                  </a:cubicBezTo>
                  <a:lnTo>
                    <a:pt x="20220" y="36691"/>
                  </a:lnTo>
                  <a:cubicBezTo>
                    <a:pt x="20184" y="36822"/>
                    <a:pt x="20160" y="36965"/>
                    <a:pt x="20136" y="37108"/>
                  </a:cubicBezTo>
                  <a:cubicBezTo>
                    <a:pt x="20129" y="37205"/>
                    <a:pt x="20224" y="37274"/>
                    <a:pt x="20317" y="37274"/>
                  </a:cubicBezTo>
                  <a:cubicBezTo>
                    <a:pt x="20372" y="37274"/>
                    <a:pt x="20427" y="37249"/>
                    <a:pt x="20458" y="37191"/>
                  </a:cubicBezTo>
                  <a:cubicBezTo>
                    <a:pt x="20613" y="36882"/>
                    <a:pt x="20672" y="36525"/>
                    <a:pt x="20779" y="36191"/>
                  </a:cubicBezTo>
                  <a:cubicBezTo>
                    <a:pt x="20910" y="35798"/>
                    <a:pt x="21077" y="35405"/>
                    <a:pt x="21244" y="35024"/>
                  </a:cubicBezTo>
                  <a:cubicBezTo>
                    <a:pt x="21293" y="34910"/>
                    <a:pt x="21201" y="34813"/>
                    <a:pt x="21113" y="34813"/>
                  </a:cubicBezTo>
                  <a:cubicBezTo>
                    <a:pt x="21072" y="34813"/>
                    <a:pt x="21032" y="34833"/>
                    <a:pt x="21005" y="34882"/>
                  </a:cubicBezTo>
                  <a:cubicBezTo>
                    <a:pt x="20994" y="34917"/>
                    <a:pt x="20958" y="34965"/>
                    <a:pt x="20946" y="34989"/>
                  </a:cubicBezTo>
                  <a:cubicBezTo>
                    <a:pt x="21172" y="34429"/>
                    <a:pt x="21363" y="33846"/>
                    <a:pt x="21589" y="33262"/>
                  </a:cubicBezTo>
                  <a:close/>
                  <a:moveTo>
                    <a:pt x="19005" y="33608"/>
                  </a:moveTo>
                  <a:cubicBezTo>
                    <a:pt x="19148" y="33881"/>
                    <a:pt x="19291" y="34155"/>
                    <a:pt x="19470" y="34393"/>
                  </a:cubicBezTo>
                  <a:cubicBezTo>
                    <a:pt x="19505" y="34441"/>
                    <a:pt x="19541" y="34453"/>
                    <a:pt x="19589" y="34453"/>
                  </a:cubicBezTo>
                  <a:cubicBezTo>
                    <a:pt x="19589" y="34691"/>
                    <a:pt x="19577" y="34929"/>
                    <a:pt x="19577" y="35167"/>
                  </a:cubicBezTo>
                  <a:cubicBezTo>
                    <a:pt x="19553" y="35215"/>
                    <a:pt x="19553" y="35263"/>
                    <a:pt x="19577" y="35286"/>
                  </a:cubicBezTo>
                  <a:cubicBezTo>
                    <a:pt x="19541" y="36417"/>
                    <a:pt x="19541" y="37549"/>
                    <a:pt x="19553" y="38668"/>
                  </a:cubicBezTo>
                  <a:cubicBezTo>
                    <a:pt x="19517" y="38668"/>
                    <a:pt x="19458" y="38680"/>
                    <a:pt x="19410" y="38680"/>
                  </a:cubicBezTo>
                  <a:cubicBezTo>
                    <a:pt x="19410" y="38680"/>
                    <a:pt x="19410" y="38668"/>
                    <a:pt x="19398" y="38632"/>
                  </a:cubicBezTo>
                  <a:cubicBezTo>
                    <a:pt x="18946" y="37441"/>
                    <a:pt x="18410" y="36310"/>
                    <a:pt x="17969" y="35143"/>
                  </a:cubicBezTo>
                  <a:lnTo>
                    <a:pt x="17969" y="35143"/>
                  </a:lnTo>
                  <a:cubicBezTo>
                    <a:pt x="18017" y="35198"/>
                    <a:pt x="18077" y="35221"/>
                    <a:pt x="18136" y="35221"/>
                  </a:cubicBezTo>
                  <a:cubicBezTo>
                    <a:pt x="18283" y="35221"/>
                    <a:pt x="18420" y="35075"/>
                    <a:pt x="18327" y="34905"/>
                  </a:cubicBezTo>
                  <a:cubicBezTo>
                    <a:pt x="17849" y="34068"/>
                    <a:pt x="17758" y="33910"/>
                    <a:pt x="18045" y="33910"/>
                  </a:cubicBezTo>
                  <a:cubicBezTo>
                    <a:pt x="18195" y="33910"/>
                    <a:pt x="18448" y="33953"/>
                    <a:pt x="18803" y="33965"/>
                  </a:cubicBezTo>
                  <a:cubicBezTo>
                    <a:pt x="18946" y="33965"/>
                    <a:pt x="19065" y="33810"/>
                    <a:pt x="19029" y="33667"/>
                  </a:cubicBezTo>
                  <a:cubicBezTo>
                    <a:pt x="19029" y="33643"/>
                    <a:pt x="19005" y="33619"/>
                    <a:pt x="19005" y="33608"/>
                  </a:cubicBezTo>
                  <a:close/>
                  <a:moveTo>
                    <a:pt x="53236" y="38513"/>
                  </a:moveTo>
                  <a:lnTo>
                    <a:pt x="53236" y="38513"/>
                  </a:lnTo>
                  <a:cubicBezTo>
                    <a:pt x="53224" y="38596"/>
                    <a:pt x="53212" y="38680"/>
                    <a:pt x="53200" y="38751"/>
                  </a:cubicBezTo>
                  <a:cubicBezTo>
                    <a:pt x="53164" y="38811"/>
                    <a:pt x="53152" y="38894"/>
                    <a:pt x="53140" y="38977"/>
                  </a:cubicBezTo>
                  <a:lnTo>
                    <a:pt x="53140" y="39013"/>
                  </a:lnTo>
                  <a:cubicBezTo>
                    <a:pt x="53117" y="39073"/>
                    <a:pt x="53105" y="39132"/>
                    <a:pt x="53081" y="39192"/>
                  </a:cubicBezTo>
                  <a:cubicBezTo>
                    <a:pt x="53057" y="39215"/>
                    <a:pt x="53081" y="39227"/>
                    <a:pt x="53057" y="39239"/>
                  </a:cubicBezTo>
                  <a:lnTo>
                    <a:pt x="53057" y="39263"/>
                  </a:lnTo>
                  <a:cubicBezTo>
                    <a:pt x="52998" y="39275"/>
                    <a:pt x="52926" y="39287"/>
                    <a:pt x="52867" y="39311"/>
                  </a:cubicBezTo>
                  <a:cubicBezTo>
                    <a:pt x="52828" y="39234"/>
                    <a:pt x="52760" y="39181"/>
                    <a:pt x="52673" y="39181"/>
                  </a:cubicBezTo>
                  <a:cubicBezTo>
                    <a:pt x="52651" y="39181"/>
                    <a:pt x="52628" y="39184"/>
                    <a:pt x="52605" y="39192"/>
                  </a:cubicBezTo>
                  <a:cubicBezTo>
                    <a:pt x="52557" y="39204"/>
                    <a:pt x="52521" y="39204"/>
                    <a:pt x="52486" y="39215"/>
                  </a:cubicBezTo>
                  <a:cubicBezTo>
                    <a:pt x="52509" y="39168"/>
                    <a:pt x="52497" y="39108"/>
                    <a:pt x="52450" y="39084"/>
                  </a:cubicBezTo>
                  <a:lnTo>
                    <a:pt x="52188" y="38953"/>
                  </a:lnTo>
                  <a:cubicBezTo>
                    <a:pt x="52171" y="38945"/>
                    <a:pt x="52155" y="38941"/>
                    <a:pt x="52140" y="38941"/>
                  </a:cubicBezTo>
                  <a:cubicBezTo>
                    <a:pt x="52046" y="38941"/>
                    <a:pt x="51989" y="39081"/>
                    <a:pt x="52081" y="39132"/>
                  </a:cubicBezTo>
                  <a:cubicBezTo>
                    <a:pt x="52164" y="39168"/>
                    <a:pt x="52247" y="39215"/>
                    <a:pt x="52331" y="39263"/>
                  </a:cubicBezTo>
                  <a:cubicBezTo>
                    <a:pt x="52212" y="39287"/>
                    <a:pt x="52105" y="39323"/>
                    <a:pt x="51986" y="39334"/>
                  </a:cubicBezTo>
                  <a:cubicBezTo>
                    <a:pt x="51914" y="39204"/>
                    <a:pt x="51795" y="39084"/>
                    <a:pt x="51676" y="38977"/>
                  </a:cubicBezTo>
                  <a:cubicBezTo>
                    <a:pt x="52200" y="38834"/>
                    <a:pt x="52724" y="38680"/>
                    <a:pt x="53236" y="38513"/>
                  </a:cubicBezTo>
                  <a:close/>
                  <a:moveTo>
                    <a:pt x="51176" y="39132"/>
                  </a:moveTo>
                  <a:lnTo>
                    <a:pt x="51188" y="39144"/>
                  </a:lnTo>
                  <a:cubicBezTo>
                    <a:pt x="51307" y="39227"/>
                    <a:pt x="51366" y="39346"/>
                    <a:pt x="51426" y="39454"/>
                  </a:cubicBezTo>
                  <a:cubicBezTo>
                    <a:pt x="51200" y="39513"/>
                    <a:pt x="50985" y="39573"/>
                    <a:pt x="50771" y="39632"/>
                  </a:cubicBezTo>
                  <a:cubicBezTo>
                    <a:pt x="50831" y="39513"/>
                    <a:pt x="50843" y="39370"/>
                    <a:pt x="50843" y="39215"/>
                  </a:cubicBezTo>
                  <a:cubicBezTo>
                    <a:pt x="50950" y="39192"/>
                    <a:pt x="51069" y="39156"/>
                    <a:pt x="51176" y="39132"/>
                  </a:cubicBezTo>
                  <a:close/>
                  <a:moveTo>
                    <a:pt x="49426" y="39585"/>
                  </a:moveTo>
                  <a:cubicBezTo>
                    <a:pt x="49485" y="39739"/>
                    <a:pt x="49580" y="39858"/>
                    <a:pt x="49688" y="39966"/>
                  </a:cubicBezTo>
                  <a:cubicBezTo>
                    <a:pt x="49592" y="39989"/>
                    <a:pt x="49485" y="40025"/>
                    <a:pt x="49402" y="40049"/>
                  </a:cubicBezTo>
                  <a:cubicBezTo>
                    <a:pt x="49426" y="39966"/>
                    <a:pt x="49438" y="39870"/>
                    <a:pt x="49414" y="39763"/>
                  </a:cubicBezTo>
                  <a:cubicBezTo>
                    <a:pt x="49402" y="39704"/>
                    <a:pt x="49342" y="39644"/>
                    <a:pt x="49283" y="39620"/>
                  </a:cubicBezTo>
                  <a:cubicBezTo>
                    <a:pt x="49307" y="39620"/>
                    <a:pt x="49366" y="39608"/>
                    <a:pt x="49426" y="39585"/>
                  </a:cubicBezTo>
                  <a:close/>
                  <a:moveTo>
                    <a:pt x="47271" y="40096"/>
                  </a:moveTo>
                  <a:cubicBezTo>
                    <a:pt x="47306" y="40156"/>
                    <a:pt x="47330" y="40239"/>
                    <a:pt x="47342" y="40335"/>
                  </a:cubicBezTo>
                  <a:cubicBezTo>
                    <a:pt x="47326" y="40326"/>
                    <a:pt x="47304" y="40312"/>
                    <a:pt x="47284" y="40312"/>
                  </a:cubicBezTo>
                  <a:cubicBezTo>
                    <a:pt x="47275" y="40312"/>
                    <a:pt x="47266" y="40315"/>
                    <a:pt x="47259" y="40323"/>
                  </a:cubicBezTo>
                  <a:cubicBezTo>
                    <a:pt x="47244" y="40324"/>
                    <a:pt x="47229" y="40324"/>
                    <a:pt x="47215" y="40324"/>
                  </a:cubicBezTo>
                  <a:cubicBezTo>
                    <a:pt x="47064" y="40324"/>
                    <a:pt x="46980" y="40266"/>
                    <a:pt x="46925" y="40168"/>
                  </a:cubicBezTo>
                  <a:cubicBezTo>
                    <a:pt x="47033" y="40144"/>
                    <a:pt x="47152" y="40108"/>
                    <a:pt x="47271" y="40096"/>
                  </a:cubicBezTo>
                  <a:close/>
                  <a:moveTo>
                    <a:pt x="48390" y="39846"/>
                  </a:moveTo>
                  <a:cubicBezTo>
                    <a:pt x="48426" y="40037"/>
                    <a:pt x="48521" y="40204"/>
                    <a:pt x="48699" y="40287"/>
                  </a:cubicBezTo>
                  <a:cubicBezTo>
                    <a:pt x="48616" y="40323"/>
                    <a:pt x="48509" y="40347"/>
                    <a:pt x="48414" y="40382"/>
                  </a:cubicBezTo>
                  <a:cubicBezTo>
                    <a:pt x="48402" y="40323"/>
                    <a:pt x="48366" y="40239"/>
                    <a:pt x="48330" y="40180"/>
                  </a:cubicBezTo>
                  <a:cubicBezTo>
                    <a:pt x="48287" y="40130"/>
                    <a:pt x="48228" y="40110"/>
                    <a:pt x="48166" y="40110"/>
                  </a:cubicBezTo>
                  <a:cubicBezTo>
                    <a:pt x="48108" y="40110"/>
                    <a:pt x="48048" y="40127"/>
                    <a:pt x="47997" y="40156"/>
                  </a:cubicBezTo>
                  <a:cubicBezTo>
                    <a:pt x="47985" y="40120"/>
                    <a:pt x="47985" y="40096"/>
                    <a:pt x="47973" y="40061"/>
                  </a:cubicBezTo>
                  <a:cubicBezTo>
                    <a:pt x="47949" y="40037"/>
                    <a:pt x="47937" y="39989"/>
                    <a:pt x="47925" y="39966"/>
                  </a:cubicBezTo>
                  <a:cubicBezTo>
                    <a:pt x="48080" y="39918"/>
                    <a:pt x="48235" y="39870"/>
                    <a:pt x="48390" y="39846"/>
                  </a:cubicBezTo>
                  <a:close/>
                  <a:moveTo>
                    <a:pt x="47449" y="40692"/>
                  </a:moveTo>
                  <a:cubicBezTo>
                    <a:pt x="47449" y="40692"/>
                    <a:pt x="47449" y="40704"/>
                    <a:pt x="47461" y="40704"/>
                  </a:cubicBezTo>
                  <a:cubicBezTo>
                    <a:pt x="47449" y="40704"/>
                    <a:pt x="47449" y="40704"/>
                    <a:pt x="47437" y="40716"/>
                  </a:cubicBezTo>
                  <a:cubicBezTo>
                    <a:pt x="47437" y="40704"/>
                    <a:pt x="47449" y="40704"/>
                    <a:pt x="47449" y="40692"/>
                  </a:cubicBezTo>
                  <a:close/>
                  <a:moveTo>
                    <a:pt x="46294" y="40299"/>
                  </a:moveTo>
                  <a:cubicBezTo>
                    <a:pt x="46354" y="40537"/>
                    <a:pt x="46473" y="40763"/>
                    <a:pt x="46687" y="40882"/>
                  </a:cubicBezTo>
                  <a:cubicBezTo>
                    <a:pt x="46735" y="40906"/>
                    <a:pt x="46782" y="40906"/>
                    <a:pt x="46830" y="40930"/>
                  </a:cubicBezTo>
                  <a:cubicBezTo>
                    <a:pt x="46675" y="40989"/>
                    <a:pt x="46532" y="41025"/>
                    <a:pt x="46366" y="41097"/>
                  </a:cubicBezTo>
                  <a:cubicBezTo>
                    <a:pt x="46330" y="40989"/>
                    <a:pt x="46271" y="40894"/>
                    <a:pt x="46151" y="40858"/>
                  </a:cubicBezTo>
                  <a:cubicBezTo>
                    <a:pt x="46140" y="40835"/>
                    <a:pt x="46140" y="40835"/>
                    <a:pt x="46140" y="40823"/>
                  </a:cubicBezTo>
                  <a:cubicBezTo>
                    <a:pt x="46092" y="40751"/>
                    <a:pt x="46068" y="40692"/>
                    <a:pt x="46032" y="40620"/>
                  </a:cubicBezTo>
                  <a:cubicBezTo>
                    <a:pt x="45997" y="40537"/>
                    <a:pt x="45961" y="40454"/>
                    <a:pt x="45937" y="40358"/>
                  </a:cubicBezTo>
                  <a:cubicBezTo>
                    <a:pt x="46044" y="40347"/>
                    <a:pt x="46175" y="40323"/>
                    <a:pt x="46294" y="40299"/>
                  </a:cubicBezTo>
                  <a:close/>
                  <a:moveTo>
                    <a:pt x="45294" y="40501"/>
                  </a:moveTo>
                  <a:cubicBezTo>
                    <a:pt x="45354" y="40775"/>
                    <a:pt x="45425" y="41168"/>
                    <a:pt x="45604" y="41359"/>
                  </a:cubicBezTo>
                  <a:cubicBezTo>
                    <a:pt x="45544" y="41394"/>
                    <a:pt x="45473" y="41406"/>
                    <a:pt x="45413" y="41430"/>
                  </a:cubicBezTo>
                  <a:cubicBezTo>
                    <a:pt x="45401" y="41406"/>
                    <a:pt x="45378" y="41359"/>
                    <a:pt x="45366" y="41335"/>
                  </a:cubicBezTo>
                  <a:cubicBezTo>
                    <a:pt x="45342" y="41287"/>
                    <a:pt x="45306" y="41251"/>
                    <a:pt x="45258" y="41228"/>
                  </a:cubicBezTo>
                  <a:cubicBezTo>
                    <a:pt x="45175" y="41013"/>
                    <a:pt x="45104" y="40799"/>
                    <a:pt x="45044" y="40573"/>
                  </a:cubicBezTo>
                  <a:cubicBezTo>
                    <a:pt x="45044" y="40573"/>
                    <a:pt x="45044" y="40561"/>
                    <a:pt x="45020" y="40561"/>
                  </a:cubicBezTo>
                  <a:cubicBezTo>
                    <a:pt x="45116" y="40525"/>
                    <a:pt x="45199" y="40513"/>
                    <a:pt x="45294" y="40501"/>
                  </a:cubicBezTo>
                  <a:close/>
                  <a:moveTo>
                    <a:pt x="34340" y="37739"/>
                  </a:moveTo>
                  <a:cubicBezTo>
                    <a:pt x="37386" y="38305"/>
                    <a:pt x="40571" y="38507"/>
                    <a:pt x="43764" y="38507"/>
                  </a:cubicBezTo>
                  <a:cubicBezTo>
                    <a:pt x="45613" y="38507"/>
                    <a:pt x="47465" y="38439"/>
                    <a:pt x="49295" y="38334"/>
                  </a:cubicBezTo>
                  <a:lnTo>
                    <a:pt x="49295" y="38334"/>
                  </a:lnTo>
                  <a:cubicBezTo>
                    <a:pt x="43568" y="39489"/>
                    <a:pt x="37865" y="40739"/>
                    <a:pt x="32078" y="41609"/>
                  </a:cubicBezTo>
                  <a:cubicBezTo>
                    <a:pt x="32043" y="41597"/>
                    <a:pt x="32007" y="41585"/>
                    <a:pt x="31959" y="41585"/>
                  </a:cubicBezTo>
                  <a:cubicBezTo>
                    <a:pt x="26328" y="41573"/>
                    <a:pt x="20672" y="41239"/>
                    <a:pt x="15017" y="41108"/>
                  </a:cubicBezTo>
                  <a:cubicBezTo>
                    <a:pt x="13877" y="41049"/>
                    <a:pt x="12723" y="40993"/>
                    <a:pt x="11576" y="40993"/>
                  </a:cubicBezTo>
                  <a:cubicBezTo>
                    <a:pt x="10902" y="40993"/>
                    <a:pt x="10229" y="41012"/>
                    <a:pt x="9564" y="41061"/>
                  </a:cubicBezTo>
                  <a:lnTo>
                    <a:pt x="9147" y="41061"/>
                  </a:lnTo>
                  <a:cubicBezTo>
                    <a:pt x="17553" y="40168"/>
                    <a:pt x="25935" y="38692"/>
                    <a:pt x="34340" y="37739"/>
                  </a:cubicBezTo>
                  <a:close/>
                  <a:moveTo>
                    <a:pt x="6135" y="41537"/>
                  </a:moveTo>
                  <a:cubicBezTo>
                    <a:pt x="6182" y="41537"/>
                    <a:pt x="6242" y="41549"/>
                    <a:pt x="6289" y="41549"/>
                  </a:cubicBezTo>
                  <a:cubicBezTo>
                    <a:pt x="6123" y="41597"/>
                    <a:pt x="5944" y="41644"/>
                    <a:pt x="5777" y="41704"/>
                  </a:cubicBezTo>
                  <a:cubicBezTo>
                    <a:pt x="5777" y="41704"/>
                    <a:pt x="5777" y="41692"/>
                    <a:pt x="5765" y="41656"/>
                  </a:cubicBezTo>
                  <a:cubicBezTo>
                    <a:pt x="5754" y="41632"/>
                    <a:pt x="5754" y="41597"/>
                    <a:pt x="5730" y="41573"/>
                  </a:cubicBezTo>
                  <a:cubicBezTo>
                    <a:pt x="5849" y="41573"/>
                    <a:pt x="5992" y="41573"/>
                    <a:pt x="6111" y="41549"/>
                  </a:cubicBezTo>
                  <a:cubicBezTo>
                    <a:pt x="6123" y="41549"/>
                    <a:pt x="6123" y="41537"/>
                    <a:pt x="6135" y="41537"/>
                  </a:cubicBezTo>
                  <a:close/>
                  <a:moveTo>
                    <a:pt x="44449" y="40644"/>
                  </a:moveTo>
                  <a:cubicBezTo>
                    <a:pt x="44473" y="41001"/>
                    <a:pt x="44544" y="41347"/>
                    <a:pt x="44675" y="41692"/>
                  </a:cubicBezTo>
                  <a:cubicBezTo>
                    <a:pt x="44616" y="41704"/>
                    <a:pt x="44580" y="41716"/>
                    <a:pt x="44520" y="41751"/>
                  </a:cubicBezTo>
                  <a:cubicBezTo>
                    <a:pt x="44449" y="41466"/>
                    <a:pt x="44163" y="41251"/>
                    <a:pt x="44068" y="40978"/>
                  </a:cubicBezTo>
                  <a:cubicBezTo>
                    <a:pt x="44032" y="40835"/>
                    <a:pt x="43937" y="40775"/>
                    <a:pt x="43830" y="40763"/>
                  </a:cubicBezTo>
                  <a:cubicBezTo>
                    <a:pt x="44044" y="40716"/>
                    <a:pt x="44246" y="40692"/>
                    <a:pt x="44449" y="40644"/>
                  </a:cubicBezTo>
                  <a:close/>
                  <a:moveTo>
                    <a:pt x="43663" y="40763"/>
                  </a:moveTo>
                  <a:cubicBezTo>
                    <a:pt x="43568" y="40835"/>
                    <a:pt x="43461" y="40954"/>
                    <a:pt x="43508" y="41120"/>
                  </a:cubicBezTo>
                  <a:cubicBezTo>
                    <a:pt x="43568" y="41370"/>
                    <a:pt x="43711" y="41751"/>
                    <a:pt x="43949" y="41942"/>
                  </a:cubicBezTo>
                  <a:cubicBezTo>
                    <a:pt x="43830" y="41978"/>
                    <a:pt x="43699" y="42013"/>
                    <a:pt x="43580" y="42061"/>
                  </a:cubicBezTo>
                  <a:cubicBezTo>
                    <a:pt x="43532" y="41894"/>
                    <a:pt x="43401" y="41799"/>
                    <a:pt x="43294" y="41656"/>
                  </a:cubicBezTo>
                  <a:cubicBezTo>
                    <a:pt x="43163" y="41478"/>
                    <a:pt x="43068" y="41251"/>
                    <a:pt x="43044" y="41025"/>
                  </a:cubicBezTo>
                  <a:cubicBezTo>
                    <a:pt x="43044" y="40978"/>
                    <a:pt x="43008" y="40930"/>
                    <a:pt x="42984" y="40882"/>
                  </a:cubicBezTo>
                  <a:cubicBezTo>
                    <a:pt x="43211" y="40835"/>
                    <a:pt x="43449" y="40811"/>
                    <a:pt x="43663" y="40763"/>
                  </a:cubicBezTo>
                  <a:close/>
                  <a:moveTo>
                    <a:pt x="42461" y="40989"/>
                  </a:moveTo>
                  <a:cubicBezTo>
                    <a:pt x="42461" y="41001"/>
                    <a:pt x="42449" y="41013"/>
                    <a:pt x="42461" y="41049"/>
                  </a:cubicBezTo>
                  <a:cubicBezTo>
                    <a:pt x="42472" y="41406"/>
                    <a:pt x="42627" y="41990"/>
                    <a:pt x="42937" y="42287"/>
                  </a:cubicBezTo>
                  <a:cubicBezTo>
                    <a:pt x="42782" y="42347"/>
                    <a:pt x="42615" y="42382"/>
                    <a:pt x="42449" y="42430"/>
                  </a:cubicBezTo>
                  <a:cubicBezTo>
                    <a:pt x="42389" y="42347"/>
                    <a:pt x="42318" y="42263"/>
                    <a:pt x="42258" y="42144"/>
                  </a:cubicBezTo>
                  <a:cubicBezTo>
                    <a:pt x="42091" y="41906"/>
                    <a:pt x="42020" y="41644"/>
                    <a:pt x="41960" y="41359"/>
                  </a:cubicBezTo>
                  <a:cubicBezTo>
                    <a:pt x="41934" y="41208"/>
                    <a:pt x="41806" y="41139"/>
                    <a:pt x="41674" y="41139"/>
                  </a:cubicBezTo>
                  <a:cubicBezTo>
                    <a:pt x="41503" y="41139"/>
                    <a:pt x="41326" y="41253"/>
                    <a:pt x="41353" y="41454"/>
                  </a:cubicBezTo>
                  <a:cubicBezTo>
                    <a:pt x="41389" y="41751"/>
                    <a:pt x="41508" y="42299"/>
                    <a:pt x="41746" y="42644"/>
                  </a:cubicBezTo>
                  <a:cubicBezTo>
                    <a:pt x="41568" y="42704"/>
                    <a:pt x="41389" y="42740"/>
                    <a:pt x="41210" y="42799"/>
                  </a:cubicBezTo>
                  <a:lnTo>
                    <a:pt x="41198" y="42799"/>
                  </a:lnTo>
                  <a:cubicBezTo>
                    <a:pt x="41175" y="42644"/>
                    <a:pt x="41079" y="42478"/>
                    <a:pt x="41008" y="42299"/>
                  </a:cubicBezTo>
                  <a:cubicBezTo>
                    <a:pt x="40877" y="41954"/>
                    <a:pt x="40722" y="41609"/>
                    <a:pt x="40591" y="41275"/>
                  </a:cubicBezTo>
                  <a:cubicBezTo>
                    <a:pt x="41210" y="41180"/>
                    <a:pt x="41841" y="41097"/>
                    <a:pt x="42461" y="40989"/>
                  </a:cubicBezTo>
                  <a:close/>
                  <a:moveTo>
                    <a:pt x="38293" y="42966"/>
                  </a:moveTo>
                  <a:lnTo>
                    <a:pt x="38293" y="42966"/>
                  </a:lnTo>
                  <a:cubicBezTo>
                    <a:pt x="38299" y="42972"/>
                    <a:pt x="38299" y="42975"/>
                    <a:pt x="38298" y="42975"/>
                  </a:cubicBezTo>
                  <a:cubicBezTo>
                    <a:pt x="38296" y="42975"/>
                    <a:pt x="38293" y="42972"/>
                    <a:pt x="38293" y="42966"/>
                  </a:cubicBezTo>
                  <a:close/>
                  <a:moveTo>
                    <a:pt x="39996" y="41347"/>
                  </a:moveTo>
                  <a:lnTo>
                    <a:pt x="39996" y="41394"/>
                  </a:lnTo>
                  <a:cubicBezTo>
                    <a:pt x="40127" y="41763"/>
                    <a:pt x="40258" y="42144"/>
                    <a:pt x="40401" y="42513"/>
                  </a:cubicBezTo>
                  <a:cubicBezTo>
                    <a:pt x="40436" y="42668"/>
                    <a:pt x="40484" y="42811"/>
                    <a:pt x="40556" y="42954"/>
                  </a:cubicBezTo>
                  <a:cubicBezTo>
                    <a:pt x="40341" y="43013"/>
                    <a:pt x="40127" y="43073"/>
                    <a:pt x="39901" y="43109"/>
                  </a:cubicBezTo>
                  <a:cubicBezTo>
                    <a:pt x="40020" y="42954"/>
                    <a:pt x="39913" y="42680"/>
                    <a:pt x="39794" y="42502"/>
                  </a:cubicBezTo>
                  <a:cubicBezTo>
                    <a:pt x="39567" y="42168"/>
                    <a:pt x="39413" y="41799"/>
                    <a:pt x="39305" y="41406"/>
                  </a:cubicBezTo>
                  <a:cubicBezTo>
                    <a:pt x="39532" y="41406"/>
                    <a:pt x="39758" y="41370"/>
                    <a:pt x="39996" y="41347"/>
                  </a:cubicBezTo>
                  <a:close/>
                  <a:moveTo>
                    <a:pt x="54164" y="42835"/>
                  </a:moveTo>
                  <a:lnTo>
                    <a:pt x="54164" y="42835"/>
                  </a:lnTo>
                  <a:cubicBezTo>
                    <a:pt x="54129" y="42918"/>
                    <a:pt x="54129" y="43013"/>
                    <a:pt x="54224" y="43061"/>
                  </a:cubicBezTo>
                  <a:lnTo>
                    <a:pt x="54355" y="43144"/>
                  </a:lnTo>
                  <a:lnTo>
                    <a:pt x="53950" y="42918"/>
                  </a:lnTo>
                  <a:cubicBezTo>
                    <a:pt x="54033" y="42894"/>
                    <a:pt x="54093" y="42859"/>
                    <a:pt x="54164" y="42835"/>
                  </a:cubicBezTo>
                  <a:close/>
                  <a:moveTo>
                    <a:pt x="38686" y="41513"/>
                  </a:moveTo>
                  <a:cubicBezTo>
                    <a:pt x="38722" y="41882"/>
                    <a:pt x="38829" y="42251"/>
                    <a:pt x="38984" y="42597"/>
                  </a:cubicBezTo>
                  <a:cubicBezTo>
                    <a:pt x="39091" y="42811"/>
                    <a:pt x="39234" y="43144"/>
                    <a:pt x="39472" y="43228"/>
                  </a:cubicBezTo>
                  <a:cubicBezTo>
                    <a:pt x="39186" y="43311"/>
                    <a:pt x="38901" y="43383"/>
                    <a:pt x="38627" y="43442"/>
                  </a:cubicBezTo>
                  <a:cubicBezTo>
                    <a:pt x="38651" y="43383"/>
                    <a:pt x="38686" y="43323"/>
                    <a:pt x="38686" y="43228"/>
                  </a:cubicBezTo>
                  <a:cubicBezTo>
                    <a:pt x="38686" y="43109"/>
                    <a:pt x="38603" y="43013"/>
                    <a:pt x="38520" y="42966"/>
                  </a:cubicBezTo>
                  <a:lnTo>
                    <a:pt x="38508" y="42954"/>
                  </a:lnTo>
                  <a:cubicBezTo>
                    <a:pt x="38460" y="42930"/>
                    <a:pt x="38436" y="42894"/>
                    <a:pt x="38436" y="42811"/>
                  </a:cubicBezTo>
                  <a:cubicBezTo>
                    <a:pt x="38341" y="42668"/>
                    <a:pt x="38281" y="42502"/>
                    <a:pt x="38210" y="42335"/>
                  </a:cubicBezTo>
                  <a:cubicBezTo>
                    <a:pt x="38091" y="42085"/>
                    <a:pt x="37972" y="41835"/>
                    <a:pt x="37841" y="41585"/>
                  </a:cubicBezTo>
                  <a:cubicBezTo>
                    <a:pt x="38115" y="41585"/>
                    <a:pt x="38400" y="41549"/>
                    <a:pt x="38686" y="41513"/>
                  </a:cubicBezTo>
                  <a:close/>
                  <a:moveTo>
                    <a:pt x="37150" y="41692"/>
                  </a:moveTo>
                  <a:cubicBezTo>
                    <a:pt x="37269" y="42013"/>
                    <a:pt x="37388" y="42323"/>
                    <a:pt x="37508" y="42656"/>
                  </a:cubicBezTo>
                  <a:cubicBezTo>
                    <a:pt x="37603" y="42906"/>
                    <a:pt x="37662" y="43252"/>
                    <a:pt x="37841" y="43454"/>
                  </a:cubicBezTo>
                  <a:cubicBezTo>
                    <a:pt x="37900" y="43514"/>
                    <a:pt x="37972" y="43561"/>
                    <a:pt x="38055" y="43597"/>
                  </a:cubicBezTo>
                  <a:cubicBezTo>
                    <a:pt x="37865" y="43633"/>
                    <a:pt x="37686" y="43680"/>
                    <a:pt x="37496" y="43728"/>
                  </a:cubicBezTo>
                  <a:cubicBezTo>
                    <a:pt x="37579" y="43514"/>
                    <a:pt x="37519" y="43275"/>
                    <a:pt x="37257" y="43240"/>
                  </a:cubicBezTo>
                  <a:cubicBezTo>
                    <a:pt x="37150" y="43025"/>
                    <a:pt x="37103" y="42716"/>
                    <a:pt x="37043" y="42537"/>
                  </a:cubicBezTo>
                  <a:cubicBezTo>
                    <a:pt x="36960" y="42263"/>
                    <a:pt x="36865" y="42001"/>
                    <a:pt x="36781" y="41716"/>
                  </a:cubicBezTo>
                  <a:cubicBezTo>
                    <a:pt x="36900" y="41716"/>
                    <a:pt x="37031" y="41704"/>
                    <a:pt x="37150" y="41692"/>
                  </a:cubicBezTo>
                  <a:close/>
                  <a:moveTo>
                    <a:pt x="54251" y="40194"/>
                  </a:moveTo>
                  <a:cubicBezTo>
                    <a:pt x="54540" y="40194"/>
                    <a:pt x="54758" y="40253"/>
                    <a:pt x="54867" y="40394"/>
                  </a:cubicBezTo>
                  <a:cubicBezTo>
                    <a:pt x="54819" y="40525"/>
                    <a:pt x="54795" y="40680"/>
                    <a:pt x="54783" y="40835"/>
                  </a:cubicBezTo>
                  <a:cubicBezTo>
                    <a:pt x="54760" y="41097"/>
                    <a:pt x="54700" y="41394"/>
                    <a:pt x="54783" y="41632"/>
                  </a:cubicBezTo>
                  <a:cubicBezTo>
                    <a:pt x="54795" y="41668"/>
                    <a:pt x="54831" y="41716"/>
                    <a:pt x="54879" y="41728"/>
                  </a:cubicBezTo>
                  <a:cubicBezTo>
                    <a:pt x="54879" y="41763"/>
                    <a:pt x="54867" y="41775"/>
                    <a:pt x="54867" y="41811"/>
                  </a:cubicBezTo>
                  <a:lnTo>
                    <a:pt x="54867" y="41835"/>
                  </a:lnTo>
                  <a:cubicBezTo>
                    <a:pt x="54831" y="41847"/>
                    <a:pt x="54819" y="41882"/>
                    <a:pt x="54819" y="41906"/>
                  </a:cubicBezTo>
                  <a:cubicBezTo>
                    <a:pt x="53629" y="42263"/>
                    <a:pt x="52462" y="42621"/>
                    <a:pt x="51307" y="43002"/>
                  </a:cubicBezTo>
                  <a:cubicBezTo>
                    <a:pt x="51319" y="42966"/>
                    <a:pt x="51331" y="42942"/>
                    <a:pt x="51319" y="42894"/>
                  </a:cubicBezTo>
                  <a:cubicBezTo>
                    <a:pt x="51295" y="42740"/>
                    <a:pt x="51259" y="42621"/>
                    <a:pt x="51212" y="42478"/>
                  </a:cubicBezTo>
                  <a:cubicBezTo>
                    <a:pt x="51183" y="42388"/>
                    <a:pt x="51110" y="42349"/>
                    <a:pt x="51037" y="42349"/>
                  </a:cubicBezTo>
                  <a:cubicBezTo>
                    <a:pt x="50925" y="42349"/>
                    <a:pt x="50811" y="42441"/>
                    <a:pt x="50854" y="42585"/>
                  </a:cubicBezTo>
                  <a:cubicBezTo>
                    <a:pt x="50902" y="42740"/>
                    <a:pt x="50962" y="42859"/>
                    <a:pt x="51033" y="43013"/>
                  </a:cubicBezTo>
                  <a:cubicBezTo>
                    <a:pt x="51045" y="43037"/>
                    <a:pt x="51069" y="43037"/>
                    <a:pt x="51093" y="43061"/>
                  </a:cubicBezTo>
                  <a:cubicBezTo>
                    <a:pt x="50164" y="43359"/>
                    <a:pt x="49223" y="43668"/>
                    <a:pt x="48283" y="43978"/>
                  </a:cubicBezTo>
                  <a:cubicBezTo>
                    <a:pt x="48199" y="43716"/>
                    <a:pt x="48045" y="43454"/>
                    <a:pt x="47937" y="43192"/>
                  </a:cubicBezTo>
                  <a:cubicBezTo>
                    <a:pt x="47830" y="42894"/>
                    <a:pt x="47747" y="42597"/>
                    <a:pt x="47675" y="42299"/>
                  </a:cubicBezTo>
                  <a:lnTo>
                    <a:pt x="49188" y="41811"/>
                  </a:lnTo>
                  <a:cubicBezTo>
                    <a:pt x="49584" y="41672"/>
                    <a:pt x="52808" y="40194"/>
                    <a:pt x="54251" y="40194"/>
                  </a:cubicBezTo>
                  <a:close/>
                  <a:moveTo>
                    <a:pt x="36031" y="41811"/>
                  </a:moveTo>
                  <a:cubicBezTo>
                    <a:pt x="36138" y="42216"/>
                    <a:pt x="36257" y="42621"/>
                    <a:pt x="36365" y="43037"/>
                  </a:cubicBezTo>
                  <a:cubicBezTo>
                    <a:pt x="36436" y="43323"/>
                    <a:pt x="36484" y="43740"/>
                    <a:pt x="36734" y="43930"/>
                  </a:cubicBezTo>
                  <a:cubicBezTo>
                    <a:pt x="36543" y="43978"/>
                    <a:pt x="36353" y="44037"/>
                    <a:pt x="36138" y="44085"/>
                  </a:cubicBezTo>
                  <a:cubicBezTo>
                    <a:pt x="36150" y="44061"/>
                    <a:pt x="36186" y="44049"/>
                    <a:pt x="36198" y="44026"/>
                  </a:cubicBezTo>
                  <a:cubicBezTo>
                    <a:pt x="36412" y="43728"/>
                    <a:pt x="36210" y="43406"/>
                    <a:pt x="36114" y="43097"/>
                  </a:cubicBezTo>
                  <a:lnTo>
                    <a:pt x="35757" y="42025"/>
                  </a:lnTo>
                  <a:cubicBezTo>
                    <a:pt x="35722" y="41942"/>
                    <a:pt x="35662" y="41882"/>
                    <a:pt x="35603" y="41835"/>
                  </a:cubicBezTo>
                  <a:cubicBezTo>
                    <a:pt x="35757" y="41835"/>
                    <a:pt x="35888" y="41823"/>
                    <a:pt x="36031" y="41811"/>
                  </a:cubicBezTo>
                  <a:close/>
                  <a:moveTo>
                    <a:pt x="35222" y="41882"/>
                  </a:moveTo>
                  <a:lnTo>
                    <a:pt x="35222" y="41882"/>
                  </a:lnTo>
                  <a:cubicBezTo>
                    <a:pt x="35126" y="41954"/>
                    <a:pt x="35079" y="42061"/>
                    <a:pt x="35114" y="42204"/>
                  </a:cubicBezTo>
                  <a:cubicBezTo>
                    <a:pt x="35198" y="42561"/>
                    <a:pt x="35305" y="42942"/>
                    <a:pt x="35400" y="43299"/>
                  </a:cubicBezTo>
                  <a:cubicBezTo>
                    <a:pt x="35472" y="43609"/>
                    <a:pt x="35483" y="43978"/>
                    <a:pt x="35817" y="44109"/>
                  </a:cubicBezTo>
                  <a:cubicBezTo>
                    <a:pt x="35841" y="44133"/>
                    <a:pt x="35876" y="44133"/>
                    <a:pt x="35900" y="44145"/>
                  </a:cubicBezTo>
                  <a:cubicBezTo>
                    <a:pt x="35769" y="44168"/>
                    <a:pt x="35626" y="44216"/>
                    <a:pt x="35495" y="44252"/>
                  </a:cubicBezTo>
                  <a:cubicBezTo>
                    <a:pt x="35579" y="43918"/>
                    <a:pt x="35352" y="43597"/>
                    <a:pt x="35222" y="43275"/>
                  </a:cubicBezTo>
                  <a:cubicBezTo>
                    <a:pt x="35031" y="42871"/>
                    <a:pt x="34876" y="42478"/>
                    <a:pt x="34698" y="42073"/>
                  </a:cubicBezTo>
                  <a:cubicBezTo>
                    <a:pt x="34662" y="42013"/>
                    <a:pt x="34626" y="41966"/>
                    <a:pt x="34579" y="41942"/>
                  </a:cubicBezTo>
                  <a:cubicBezTo>
                    <a:pt x="34781" y="41918"/>
                    <a:pt x="35007" y="41894"/>
                    <a:pt x="35222" y="41882"/>
                  </a:cubicBezTo>
                  <a:close/>
                  <a:moveTo>
                    <a:pt x="47342" y="42406"/>
                  </a:moveTo>
                  <a:cubicBezTo>
                    <a:pt x="47402" y="42728"/>
                    <a:pt x="47485" y="43061"/>
                    <a:pt x="47580" y="43371"/>
                  </a:cubicBezTo>
                  <a:cubicBezTo>
                    <a:pt x="47664" y="43609"/>
                    <a:pt x="47735" y="43895"/>
                    <a:pt x="47866" y="44109"/>
                  </a:cubicBezTo>
                  <a:cubicBezTo>
                    <a:pt x="47735" y="44168"/>
                    <a:pt x="47580" y="44228"/>
                    <a:pt x="47437" y="44276"/>
                  </a:cubicBezTo>
                  <a:cubicBezTo>
                    <a:pt x="47342" y="43692"/>
                    <a:pt x="47092" y="43097"/>
                    <a:pt x="46866" y="42549"/>
                  </a:cubicBezTo>
                  <a:cubicBezTo>
                    <a:pt x="47033" y="42502"/>
                    <a:pt x="47199" y="42466"/>
                    <a:pt x="47342" y="42406"/>
                  </a:cubicBezTo>
                  <a:close/>
                  <a:moveTo>
                    <a:pt x="54772" y="42597"/>
                  </a:moveTo>
                  <a:cubicBezTo>
                    <a:pt x="54724" y="42680"/>
                    <a:pt x="54724" y="42799"/>
                    <a:pt x="54843" y="42859"/>
                  </a:cubicBezTo>
                  <a:lnTo>
                    <a:pt x="55117" y="43002"/>
                  </a:lnTo>
                  <a:cubicBezTo>
                    <a:pt x="55145" y="43013"/>
                    <a:pt x="55175" y="43019"/>
                    <a:pt x="55205" y="43019"/>
                  </a:cubicBezTo>
                  <a:cubicBezTo>
                    <a:pt x="55266" y="43019"/>
                    <a:pt x="55327" y="42998"/>
                    <a:pt x="55367" y="42966"/>
                  </a:cubicBezTo>
                  <a:lnTo>
                    <a:pt x="55379" y="42978"/>
                  </a:lnTo>
                  <a:cubicBezTo>
                    <a:pt x="56153" y="43502"/>
                    <a:pt x="57224" y="43609"/>
                    <a:pt x="58141" y="43764"/>
                  </a:cubicBezTo>
                  <a:cubicBezTo>
                    <a:pt x="58439" y="43823"/>
                    <a:pt x="58748" y="43883"/>
                    <a:pt x="59070" y="43930"/>
                  </a:cubicBezTo>
                  <a:cubicBezTo>
                    <a:pt x="59010" y="44002"/>
                    <a:pt x="58998" y="44109"/>
                    <a:pt x="59046" y="44192"/>
                  </a:cubicBezTo>
                  <a:lnTo>
                    <a:pt x="59058" y="44204"/>
                  </a:lnTo>
                  <a:cubicBezTo>
                    <a:pt x="58986" y="44168"/>
                    <a:pt x="58879" y="44145"/>
                    <a:pt x="58879" y="44145"/>
                  </a:cubicBezTo>
                  <a:cubicBezTo>
                    <a:pt x="58849" y="44134"/>
                    <a:pt x="58820" y="44130"/>
                    <a:pt x="58794" y="44130"/>
                  </a:cubicBezTo>
                  <a:cubicBezTo>
                    <a:pt x="58631" y="44130"/>
                    <a:pt x="58541" y="44301"/>
                    <a:pt x="58582" y="44454"/>
                  </a:cubicBezTo>
                  <a:lnTo>
                    <a:pt x="58510" y="44454"/>
                  </a:lnTo>
                  <a:cubicBezTo>
                    <a:pt x="58474" y="44442"/>
                    <a:pt x="58451" y="44407"/>
                    <a:pt x="58415" y="44395"/>
                  </a:cubicBezTo>
                  <a:cubicBezTo>
                    <a:pt x="58343" y="44347"/>
                    <a:pt x="58272" y="44323"/>
                    <a:pt x="58177" y="44276"/>
                  </a:cubicBezTo>
                  <a:cubicBezTo>
                    <a:pt x="58034" y="44204"/>
                    <a:pt x="57867" y="44109"/>
                    <a:pt x="57724" y="44037"/>
                  </a:cubicBezTo>
                  <a:cubicBezTo>
                    <a:pt x="57708" y="44029"/>
                    <a:pt x="57691" y="44025"/>
                    <a:pt x="57676" y="44025"/>
                  </a:cubicBezTo>
                  <a:cubicBezTo>
                    <a:pt x="57580" y="44025"/>
                    <a:pt x="57515" y="44165"/>
                    <a:pt x="57617" y="44216"/>
                  </a:cubicBezTo>
                  <a:cubicBezTo>
                    <a:pt x="57748" y="44287"/>
                    <a:pt x="57879" y="44371"/>
                    <a:pt x="57998" y="44442"/>
                  </a:cubicBezTo>
                  <a:cubicBezTo>
                    <a:pt x="57879" y="44442"/>
                    <a:pt x="57748" y="44442"/>
                    <a:pt x="57629" y="44454"/>
                  </a:cubicBezTo>
                  <a:cubicBezTo>
                    <a:pt x="57224" y="44252"/>
                    <a:pt x="56796" y="44073"/>
                    <a:pt x="56379" y="43871"/>
                  </a:cubicBezTo>
                  <a:cubicBezTo>
                    <a:pt x="55688" y="43549"/>
                    <a:pt x="55034" y="43180"/>
                    <a:pt x="54379" y="42775"/>
                  </a:cubicBezTo>
                  <a:cubicBezTo>
                    <a:pt x="54367" y="42775"/>
                    <a:pt x="54367" y="42775"/>
                    <a:pt x="54355" y="42763"/>
                  </a:cubicBezTo>
                  <a:cubicBezTo>
                    <a:pt x="54486" y="42704"/>
                    <a:pt x="54617" y="42656"/>
                    <a:pt x="54772" y="42597"/>
                  </a:cubicBezTo>
                  <a:close/>
                  <a:moveTo>
                    <a:pt x="56610" y="44517"/>
                  </a:moveTo>
                  <a:cubicBezTo>
                    <a:pt x="56611" y="44517"/>
                    <a:pt x="56611" y="44520"/>
                    <a:pt x="56605" y="44526"/>
                  </a:cubicBezTo>
                  <a:cubicBezTo>
                    <a:pt x="56605" y="44520"/>
                    <a:pt x="56608" y="44517"/>
                    <a:pt x="56610" y="44517"/>
                  </a:cubicBezTo>
                  <a:close/>
                  <a:moveTo>
                    <a:pt x="34233" y="41990"/>
                  </a:moveTo>
                  <a:lnTo>
                    <a:pt x="34233" y="41990"/>
                  </a:lnTo>
                  <a:cubicBezTo>
                    <a:pt x="34114" y="42061"/>
                    <a:pt x="34043" y="42192"/>
                    <a:pt x="34090" y="42347"/>
                  </a:cubicBezTo>
                  <a:cubicBezTo>
                    <a:pt x="34221" y="42763"/>
                    <a:pt x="34364" y="43180"/>
                    <a:pt x="34507" y="43597"/>
                  </a:cubicBezTo>
                  <a:cubicBezTo>
                    <a:pt x="34602" y="43895"/>
                    <a:pt x="34662" y="44228"/>
                    <a:pt x="34888" y="44442"/>
                  </a:cubicBezTo>
                  <a:cubicBezTo>
                    <a:pt x="34769" y="44466"/>
                    <a:pt x="34650" y="44514"/>
                    <a:pt x="34531" y="44549"/>
                  </a:cubicBezTo>
                  <a:cubicBezTo>
                    <a:pt x="34519" y="44514"/>
                    <a:pt x="34519" y="44466"/>
                    <a:pt x="34483" y="44430"/>
                  </a:cubicBezTo>
                  <a:cubicBezTo>
                    <a:pt x="34448" y="44287"/>
                    <a:pt x="34412" y="44156"/>
                    <a:pt x="34364" y="44026"/>
                  </a:cubicBezTo>
                  <a:cubicBezTo>
                    <a:pt x="34305" y="43835"/>
                    <a:pt x="34245" y="43621"/>
                    <a:pt x="34209" y="43430"/>
                  </a:cubicBezTo>
                  <a:cubicBezTo>
                    <a:pt x="34067" y="42966"/>
                    <a:pt x="33936" y="42490"/>
                    <a:pt x="33805" y="42025"/>
                  </a:cubicBezTo>
                  <a:cubicBezTo>
                    <a:pt x="33948" y="42013"/>
                    <a:pt x="34090" y="42001"/>
                    <a:pt x="34233" y="41990"/>
                  </a:cubicBezTo>
                  <a:close/>
                  <a:moveTo>
                    <a:pt x="53605" y="43073"/>
                  </a:moveTo>
                  <a:cubicBezTo>
                    <a:pt x="53629" y="43109"/>
                    <a:pt x="53640" y="43144"/>
                    <a:pt x="53688" y="43180"/>
                  </a:cubicBezTo>
                  <a:cubicBezTo>
                    <a:pt x="54141" y="43490"/>
                    <a:pt x="54605" y="43799"/>
                    <a:pt x="55081" y="44097"/>
                  </a:cubicBezTo>
                  <a:cubicBezTo>
                    <a:pt x="55343" y="44264"/>
                    <a:pt x="55569" y="44442"/>
                    <a:pt x="55843" y="44585"/>
                  </a:cubicBezTo>
                  <a:cubicBezTo>
                    <a:pt x="55724" y="44609"/>
                    <a:pt x="55617" y="44621"/>
                    <a:pt x="55498" y="44633"/>
                  </a:cubicBezTo>
                  <a:cubicBezTo>
                    <a:pt x="55545" y="44561"/>
                    <a:pt x="55545" y="44442"/>
                    <a:pt x="55462" y="44383"/>
                  </a:cubicBezTo>
                  <a:cubicBezTo>
                    <a:pt x="54783" y="43918"/>
                    <a:pt x="54010" y="43561"/>
                    <a:pt x="53271" y="43204"/>
                  </a:cubicBezTo>
                  <a:cubicBezTo>
                    <a:pt x="53390" y="43156"/>
                    <a:pt x="53486" y="43109"/>
                    <a:pt x="53605" y="43073"/>
                  </a:cubicBezTo>
                  <a:close/>
                  <a:moveTo>
                    <a:pt x="52902" y="43359"/>
                  </a:moveTo>
                  <a:cubicBezTo>
                    <a:pt x="53676" y="43811"/>
                    <a:pt x="54450" y="44311"/>
                    <a:pt x="55284" y="44668"/>
                  </a:cubicBezTo>
                  <a:lnTo>
                    <a:pt x="54926" y="44704"/>
                  </a:lnTo>
                  <a:cubicBezTo>
                    <a:pt x="54236" y="44192"/>
                    <a:pt x="53402" y="43835"/>
                    <a:pt x="52605" y="43478"/>
                  </a:cubicBezTo>
                  <a:cubicBezTo>
                    <a:pt x="52700" y="43430"/>
                    <a:pt x="52795" y="43394"/>
                    <a:pt x="52902" y="43359"/>
                  </a:cubicBezTo>
                  <a:close/>
                  <a:moveTo>
                    <a:pt x="33162" y="42073"/>
                  </a:moveTo>
                  <a:lnTo>
                    <a:pt x="33162" y="42192"/>
                  </a:lnTo>
                  <a:lnTo>
                    <a:pt x="33650" y="44109"/>
                  </a:lnTo>
                  <a:cubicBezTo>
                    <a:pt x="33709" y="44323"/>
                    <a:pt x="33745" y="44561"/>
                    <a:pt x="33817" y="44764"/>
                  </a:cubicBezTo>
                  <a:cubicBezTo>
                    <a:pt x="33745" y="44799"/>
                    <a:pt x="33638" y="44823"/>
                    <a:pt x="33531" y="44859"/>
                  </a:cubicBezTo>
                  <a:cubicBezTo>
                    <a:pt x="33495" y="44490"/>
                    <a:pt x="33352" y="44109"/>
                    <a:pt x="33245" y="43752"/>
                  </a:cubicBezTo>
                  <a:cubicBezTo>
                    <a:pt x="33090" y="43240"/>
                    <a:pt x="32936" y="42704"/>
                    <a:pt x="32769" y="42180"/>
                  </a:cubicBezTo>
                  <a:cubicBezTo>
                    <a:pt x="32757" y="42144"/>
                    <a:pt x="32745" y="42132"/>
                    <a:pt x="32733" y="42109"/>
                  </a:cubicBezTo>
                  <a:cubicBezTo>
                    <a:pt x="32876" y="42085"/>
                    <a:pt x="33031" y="42073"/>
                    <a:pt x="33162" y="42073"/>
                  </a:cubicBezTo>
                  <a:close/>
                  <a:moveTo>
                    <a:pt x="52045" y="43692"/>
                  </a:moveTo>
                  <a:cubicBezTo>
                    <a:pt x="52712" y="44085"/>
                    <a:pt x="53402" y="44514"/>
                    <a:pt x="54117" y="44823"/>
                  </a:cubicBezTo>
                  <a:cubicBezTo>
                    <a:pt x="53950" y="44859"/>
                    <a:pt x="53807" y="44883"/>
                    <a:pt x="53640" y="44918"/>
                  </a:cubicBezTo>
                  <a:cubicBezTo>
                    <a:pt x="52926" y="44561"/>
                    <a:pt x="52188" y="44252"/>
                    <a:pt x="51450" y="43930"/>
                  </a:cubicBezTo>
                  <a:cubicBezTo>
                    <a:pt x="51640" y="43859"/>
                    <a:pt x="51855" y="43787"/>
                    <a:pt x="52045" y="43692"/>
                  </a:cubicBezTo>
                  <a:close/>
                  <a:moveTo>
                    <a:pt x="46521" y="42656"/>
                  </a:moveTo>
                  <a:cubicBezTo>
                    <a:pt x="46675" y="43240"/>
                    <a:pt x="46818" y="43871"/>
                    <a:pt x="47104" y="44395"/>
                  </a:cubicBezTo>
                  <a:cubicBezTo>
                    <a:pt x="46925" y="44454"/>
                    <a:pt x="46782" y="44502"/>
                    <a:pt x="46628" y="44561"/>
                  </a:cubicBezTo>
                  <a:cubicBezTo>
                    <a:pt x="46568" y="44371"/>
                    <a:pt x="46485" y="44168"/>
                    <a:pt x="46425" y="43990"/>
                  </a:cubicBezTo>
                  <a:cubicBezTo>
                    <a:pt x="46306" y="43633"/>
                    <a:pt x="46151" y="43311"/>
                    <a:pt x="46009" y="42966"/>
                  </a:cubicBezTo>
                  <a:cubicBezTo>
                    <a:pt x="45984" y="42909"/>
                    <a:pt x="45941" y="42886"/>
                    <a:pt x="45895" y="42886"/>
                  </a:cubicBezTo>
                  <a:cubicBezTo>
                    <a:pt x="45806" y="42886"/>
                    <a:pt x="45707" y="42975"/>
                    <a:pt x="45723" y="43085"/>
                  </a:cubicBezTo>
                  <a:cubicBezTo>
                    <a:pt x="45806" y="43490"/>
                    <a:pt x="45901" y="43871"/>
                    <a:pt x="46020" y="44264"/>
                  </a:cubicBezTo>
                  <a:cubicBezTo>
                    <a:pt x="46068" y="44407"/>
                    <a:pt x="46092" y="44573"/>
                    <a:pt x="46140" y="44728"/>
                  </a:cubicBezTo>
                  <a:cubicBezTo>
                    <a:pt x="45890" y="44811"/>
                    <a:pt x="45628" y="44907"/>
                    <a:pt x="45389" y="44978"/>
                  </a:cubicBezTo>
                  <a:cubicBezTo>
                    <a:pt x="45294" y="44347"/>
                    <a:pt x="45008" y="43692"/>
                    <a:pt x="44770" y="43156"/>
                  </a:cubicBezTo>
                  <a:cubicBezTo>
                    <a:pt x="45366" y="43002"/>
                    <a:pt x="45949" y="42823"/>
                    <a:pt x="46521" y="42656"/>
                  </a:cubicBezTo>
                  <a:close/>
                  <a:moveTo>
                    <a:pt x="32586" y="45187"/>
                  </a:moveTo>
                  <a:cubicBezTo>
                    <a:pt x="32589" y="45187"/>
                    <a:pt x="32594" y="45188"/>
                    <a:pt x="32602" y="45192"/>
                  </a:cubicBezTo>
                  <a:cubicBezTo>
                    <a:pt x="32586" y="45192"/>
                    <a:pt x="32581" y="45187"/>
                    <a:pt x="32586" y="45187"/>
                  </a:cubicBezTo>
                  <a:close/>
                  <a:moveTo>
                    <a:pt x="32257" y="42323"/>
                  </a:moveTo>
                  <a:lnTo>
                    <a:pt x="32257" y="42359"/>
                  </a:lnTo>
                  <a:cubicBezTo>
                    <a:pt x="32388" y="42894"/>
                    <a:pt x="32507" y="43430"/>
                    <a:pt x="32638" y="43966"/>
                  </a:cubicBezTo>
                  <a:cubicBezTo>
                    <a:pt x="32733" y="44335"/>
                    <a:pt x="32793" y="44752"/>
                    <a:pt x="32971" y="45097"/>
                  </a:cubicBezTo>
                  <a:cubicBezTo>
                    <a:pt x="32840" y="45109"/>
                    <a:pt x="32721" y="45157"/>
                    <a:pt x="32602" y="45192"/>
                  </a:cubicBezTo>
                  <a:cubicBezTo>
                    <a:pt x="32578" y="45180"/>
                    <a:pt x="32566" y="45169"/>
                    <a:pt x="32555" y="45169"/>
                  </a:cubicBezTo>
                  <a:cubicBezTo>
                    <a:pt x="32543" y="45157"/>
                    <a:pt x="32507" y="45157"/>
                    <a:pt x="32495" y="45157"/>
                  </a:cubicBezTo>
                  <a:cubicBezTo>
                    <a:pt x="32495" y="45109"/>
                    <a:pt x="32483" y="45061"/>
                    <a:pt x="32447" y="45002"/>
                  </a:cubicBezTo>
                  <a:lnTo>
                    <a:pt x="32400" y="44823"/>
                  </a:lnTo>
                  <a:cubicBezTo>
                    <a:pt x="32364" y="44597"/>
                    <a:pt x="32316" y="44395"/>
                    <a:pt x="32281" y="44168"/>
                  </a:cubicBezTo>
                  <a:cubicBezTo>
                    <a:pt x="32209" y="43728"/>
                    <a:pt x="32138" y="43264"/>
                    <a:pt x="32090" y="42799"/>
                  </a:cubicBezTo>
                  <a:cubicBezTo>
                    <a:pt x="32090" y="42740"/>
                    <a:pt x="32043" y="42716"/>
                    <a:pt x="32007" y="42692"/>
                  </a:cubicBezTo>
                  <a:cubicBezTo>
                    <a:pt x="32150" y="42621"/>
                    <a:pt x="32245" y="42478"/>
                    <a:pt x="32245" y="42323"/>
                  </a:cubicBezTo>
                  <a:close/>
                  <a:moveTo>
                    <a:pt x="1348" y="45109"/>
                  </a:moveTo>
                  <a:cubicBezTo>
                    <a:pt x="1360" y="45109"/>
                    <a:pt x="1384" y="45109"/>
                    <a:pt x="1408" y="45121"/>
                  </a:cubicBezTo>
                  <a:cubicBezTo>
                    <a:pt x="1324" y="45157"/>
                    <a:pt x="1265" y="45192"/>
                    <a:pt x="1193" y="45228"/>
                  </a:cubicBezTo>
                  <a:cubicBezTo>
                    <a:pt x="1205" y="45180"/>
                    <a:pt x="1241" y="45157"/>
                    <a:pt x="1313" y="45121"/>
                  </a:cubicBezTo>
                  <a:cubicBezTo>
                    <a:pt x="1324" y="45121"/>
                    <a:pt x="1324" y="45109"/>
                    <a:pt x="1348" y="45109"/>
                  </a:cubicBezTo>
                  <a:close/>
                  <a:moveTo>
                    <a:pt x="8313" y="41823"/>
                  </a:moveTo>
                  <a:cubicBezTo>
                    <a:pt x="13546" y="42364"/>
                    <a:pt x="18920" y="42432"/>
                    <a:pt x="24234" y="42432"/>
                  </a:cubicBezTo>
                  <a:cubicBezTo>
                    <a:pt x="24881" y="42432"/>
                    <a:pt x="25528" y="42431"/>
                    <a:pt x="26173" y="42430"/>
                  </a:cubicBezTo>
                  <a:cubicBezTo>
                    <a:pt x="27911" y="42549"/>
                    <a:pt x="29649" y="42656"/>
                    <a:pt x="31364" y="42716"/>
                  </a:cubicBezTo>
                  <a:cubicBezTo>
                    <a:pt x="31328" y="42990"/>
                    <a:pt x="31328" y="43264"/>
                    <a:pt x="31316" y="43549"/>
                  </a:cubicBezTo>
                  <a:cubicBezTo>
                    <a:pt x="31316" y="43787"/>
                    <a:pt x="31292" y="44026"/>
                    <a:pt x="31316" y="44264"/>
                  </a:cubicBezTo>
                  <a:lnTo>
                    <a:pt x="31316" y="44347"/>
                  </a:lnTo>
                  <a:cubicBezTo>
                    <a:pt x="31388" y="44633"/>
                    <a:pt x="31435" y="44930"/>
                    <a:pt x="31435" y="45228"/>
                  </a:cubicBezTo>
                  <a:lnTo>
                    <a:pt x="31435" y="45335"/>
                  </a:lnTo>
                  <a:cubicBezTo>
                    <a:pt x="31352" y="45228"/>
                    <a:pt x="31257" y="45204"/>
                    <a:pt x="31138" y="45169"/>
                  </a:cubicBezTo>
                  <a:cubicBezTo>
                    <a:pt x="31078" y="45109"/>
                    <a:pt x="30995" y="45061"/>
                    <a:pt x="30888" y="45061"/>
                  </a:cubicBezTo>
                  <a:cubicBezTo>
                    <a:pt x="22696" y="44430"/>
                    <a:pt x="14409" y="44145"/>
                    <a:pt x="6206" y="43668"/>
                  </a:cubicBezTo>
                  <a:cubicBezTo>
                    <a:pt x="6266" y="43633"/>
                    <a:pt x="6313" y="43597"/>
                    <a:pt x="6349" y="43537"/>
                  </a:cubicBezTo>
                  <a:cubicBezTo>
                    <a:pt x="6385" y="43394"/>
                    <a:pt x="6385" y="43264"/>
                    <a:pt x="6373" y="43133"/>
                  </a:cubicBezTo>
                  <a:cubicBezTo>
                    <a:pt x="6432" y="43073"/>
                    <a:pt x="6492" y="43013"/>
                    <a:pt x="6551" y="42942"/>
                  </a:cubicBezTo>
                  <a:cubicBezTo>
                    <a:pt x="6679" y="42804"/>
                    <a:pt x="6563" y="42618"/>
                    <a:pt x="6411" y="42618"/>
                  </a:cubicBezTo>
                  <a:cubicBezTo>
                    <a:pt x="6380" y="42618"/>
                    <a:pt x="6346" y="42626"/>
                    <a:pt x="6313" y="42644"/>
                  </a:cubicBezTo>
                  <a:cubicBezTo>
                    <a:pt x="6289" y="42656"/>
                    <a:pt x="6254" y="42668"/>
                    <a:pt x="6206" y="42680"/>
                  </a:cubicBezTo>
                  <a:cubicBezTo>
                    <a:pt x="6182" y="42609"/>
                    <a:pt x="6135" y="42537"/>
                    <a:pt x="6111" y="42466"/>
                  </a:cubicBezTo>
                  <a:cubicBezTo>
                    <a:pt x="6051" y="42323"/>
                    <a:pt x="6004" y="42204"/>
                    <a:pt x="5944" y="42073"/>
                  </a:cubicBezTo>
                  <a:cubicBezTo>
                    <a:pt x="6730" y="41966"/>
                    <a:pt x="7516" y="41882"/>
                    <a:pt x="8313" y="41823"/>
                  </a:cubicBezTo>
                  <a:close/>
                  <a:moveTo>
                    <a:pt x="32019" y="44407"/>
                  </a:moveTo>
                  <a:cubicBezTo>
                    <a:pt x="32043" y="44692"/>
                    <a:pt x="32054" y="45085"/>
                    <a:pt x="32209" y="45347"/>
                  </a:cubicBezTo>
                  <a:cubicBezTo>
                    <a:pt x="32126" y="45383"/>
                    <a:pt x="32043" y="45419"/>
                    <a:pt x="31959" y="45454"/>
                  </a:cubicBezTo>
                  <a:cubicBezTo>
                    <a:pt x="31983" y="45228"/>
                    <a:pt x="31947" y="44966"/>
                    <a:pt x="31900" y="44728"/>
                  </a:cubicBezTo>
                  <a:cubicBezTo>
                    <a:pt x="31959" y="44621"/>
                    <a:pt x="32007" y="44514"/>
                    <a:pt x="32019" y="44407"/>
                  </a:cubicBezTo>
                  <a:close/>
                  <a:moveTo>
                    <a:pt x="9706" y="46538"/>
                  </a:moveTo>
                  <a:lnTo>
                    <a:pt x="9706" y="46538"/>
                  </a:lnTo>
                  <a:cubicBezTo>
                    <a:pt x="11028" y="46585"/>
                    <a:pt x="12362" y="46645"/>
                    <a:pt x="13683" y="46716"/>
                  </a:cubicBezTo>
                  <a:cubicBezTo>
                    <a:pt x="14814" y="46776"/>
                    <a:pt x="15945" y="46883"/>
                    <a:pt x="17076" y="47014"/>
                  </a:cubicBezTo>
                  <a:cubicBezTo>
                    <a:pt x="16207" y="46954"/>
                    <a:pt x="15350" y="46907"/>
                    <a:pt x="14469" y="46895"/>
                  </a:cubicBezTo>
                  <a:cubicBezTo>
                    <a:pt x="12814" y="46847"/>
                    <a:pt x="11242" y="46728"/>
                    <a:pt x="9706" y="46538"/>
                  </a:cubicBezTo>
                  <a:close/>
                  <a:moveTo>
                    <a:pt x="6885" y="44133"/>
                  </a:moveTo>
                  <a:cubicBezTo>
                    <a:pt x="13087" y="45285"/>
                    <a:pt x="19709" y="46027"/>
                    <a:pt x="26127" y="46027"/>
                  </a:cubicBezTo>
                  <a:cubicBezTo>
                    <a:pt x="27730" y="46027"/>
                    <a:pt x="29320" y="45980"/>
                    <a:pt x="30888" y="45883"/>
                  </a:cubicBezTo>
                  <a:cubicBezTo>
                    <a:pt x="31054" y="45871"/>
                    <a:pt x="31150" y="45788"/>
                    <a:pt x="31209" y="45692"/>
                  </a:cubicBezTo>
                  <a:cubicBezTo>
                    <a:pt x="31245" y="45692"/>
                    <a:pt x="31257" y="45704"/>
                    <a:pt x="31292" y="45704"/>
                  </a:cubicBezTo>
                  <a:cubicBezTo>
                    <a:pt x="31376" y="45704"/>
                    <a:pt x="31435" y="45657"/>
                    <a:pt x="31471" y="45597"/>
                  </a:cubicBezTo>
                  <a:cubicBezTo>
                    <a:pt x="31471" y="45621"/>
                    <a:pt x="31471" y="45645"/>
                    <a:pt x="31483" y="45657"/>
                  </a:cubicBezTo>
                  <a:cubicBezTo>
                    <a:pt x="31412" y="45692"/>
                    <a:pt x="31352" y="45716"/>
                    <a:pt x="31269" y="45752"/>
                  </a:cubicBezTo>
                  <a:cubicBezTo>
                    <a:pt x="31076" y="45848"/>
                    <a:pt x="31181" y="46145"/>
                    <a:pt x="31368" y="46145"/>
                  </a:cubicBezTo>
                  <a:cubicBezTo>
                    <a:pt x="31390" y="46145"/>
                    <a:pt x="31412" y="46142"/>
                    <a:pt x="31435" y="46133"/>
                  </a:cubicBezTo>
                  <a:cubicBezTo>
                    <a:pt x="32816" y="45704"/>
                    <a:pt x="34257" y="45347"/>
                    <a:pt x="35722" y="45002"/>
                  </a:cubicBezTo>
                  <a:lnTo>
                    <a:pt x="35722" y="45002"/>
                  </a:lnTo>
                  <a:cubicBezTo>
                    <a:pt x="33686" y="45752"/>
                    <a:pt x="31673" y="46585"/>
                    <a:pt x="29721" y="47562"/>
                  </a:cubicBezTo>
                  <a:cubicBezTo>
                    <a:pt x="29733" y="47502"/>
                    <a:pt x="29768" y="47443"/>
                    <a:pt x="29780" y="47383"/>
                  </a:cubicBezTo>
                  <a:cubicBezTo>
                    <a:pt x="29836" y="47210"/>
                    <a:pt x="29682" y="47073"/>
                    <a:pt x="29530" y="47073"/>
                  </a:cubicBezTo>
                  <a:cubicBezTo>
                    <a:pt x="29453" y="47073"/>
                    <a:pt x="29376" y="47108"/>
                    <a:pt x="29328" y="47193"/>
                  </a:cubicBezTo>
                  <a:cubicBezTo>
                    <a:pt x="28875" y="47978"/>
                    <a:pt x="27852" y="48074"/>
                    <a:pt x="27066" y="48490"/>
                  </a:cubicBezTo>
                  <a:cubicBezTo>
                    <a:pt x="26994" y="48455"/>
                    <a:pt x="26947" y="48443"/>
                    <a:pt x="26887" y="48431"/>
                  </a:cubicBezTo>
                  <a:cubicBezTo>
                    <a:pt x="26863" y="48276"/>
                    <a:pt x="26768" y="48193"/>
                    <a:pt x="26649" y="48157"/>
                  </a:cubicBezTo>
                  <a:cubicBezTo>
                    <a:pt x="26613" y="48145"/>
                    <a:pt x="26589" y="48133"/>
                    <a:pt x="26554" y="48133"/>
                  </a:cubicBezTo>
                  <a:cubicBezTo>
                    <a:pt x="24708" y="47847"/>
                    <a:pt x="22851" y="47585"/>
                    <a:pt x="21005" y="47371"/>
                  </a:cubicBezTo>
                  <a:cubicBezTo>
                    <a:pt x="17103" y="46323"/>
                    <a:pt x="12897" y="46226"/>
                    <a:pt x="8788" y="46226"/>
                  </a:cubicBezTo>
                  <a:cubicBezTo>
                    <a:pt x="8371" y="46226"/>
                    <a:pt x="7954" y="46227"/>
                    <a:pt x="7539" y="46228"/>
                  </a:cubicBezTo>
                  <a:cubicBezTo>
                    <a:pt x="5992" y="45954"/>
                    <a:pt x="4444" y="45597"/>
                    <a:pt x="2872" y="45169"/>
                  </a:cubicBezTo>
                  <a:cubicBezTo>
                    <a:pt x="3218" y="45061"/>
                    <a:pt x="3575" y="44966"/>
                    <a:pt x="3932" y="44871"/>
                  </a:cubicBezTo>
                  <a:cubicBezTo>
                    <a:pt x="4861" y="44645"/>
                    <a:pt x="5849" y="44609"/>
                    <a:pt x="6730" y="44252"/>
                  </a:cubicBezTo>
                  <a:cubicBezTo>
                    <a:pt x="6789" y="44216"/>
                    <a:pt x="6849" y="44168"/>
                    <a:pt x="6885" y="44133"/>
                  </a:cubicBezTo>
                  <a:close/>
                  <a:moveTo>
                    <a:pt x="24292" y="48490"/>
                  </a:moveTo>
                  <a:lnTo>
                    <a:pt x="24292" y="48490"/>
                  </a:lnTo>
                  <a:cubicBezTo>
                    <a:pt x="24518" y="48526"/>
                    <a:pt x="24744" y="48574"/>
                    <a:pt x="24982" y="48609"/>
                  </a:cubicBezTo>
                  <a:cubicBezTo>
                    <a:pt x="24804" y="48609"/>
                    <a:pt x="24625" y="48574"/>
                    <a:pt x="24458" y="48562"/>
                  </a:cubicBezTo>
                  <a:cubicBezTo>
                    <a:pt x="24399" y="48526"/>
                    <a:pt x="24351" y="48514"/>
                    <a:pt x="24292" y="48490"/>
                  </a:cubicBezTo>
                  <a:close/>
                  <a:moveTo>
                    <a:pt x="2182" y="45359"/>
                  </a:moveTo>
                  <a:cubicBezTo>
                    <a:pt x="3277" y="45704"/>
                    <a:pt x="4372" y="45990"/>
                    <a:pt x="5480" y="46216"/>
                  </a:cubicBezTo>
                  <a:cubicBezTo>
                    <a:pt x="4825" y="46216"/>
                    <a:pt x="4182" y="46216"/>
                    <a:pt x="3551" y="46192"/>
                  </a:cubicBezTo>
                  <a:cubicBezTo>
                    <a:pt x="3491" y="46192"/>
                    <a:pt x="3491" y="46300"/>
                    <a:pt x="3551" y="46300"/>
                  </a:cubicBezTo>
                  <a:cubicBezTo>
                    <a:pt x="4527" y="46347"/>
                    <a:pt x="5527" y="46371"/>
                    <a:pt x="6504" y="46407"/>
                  </a:cubicBezTo>
                  <a:cubicBezTo>
                    <a:pt x="11719" y="47359"/>
                    <a:pt x="16981" y="47407"/>
                    <a:pt x="22268" y="48145"/>
                  </a:cubicBezTo>
                  <a:cubicBezTo>
                    <a:pt x="22660" y="48312"/>
                    <a:pt x="23375" y="48633"/>
                    <a:pt x="24042" y="49038"/>
                  </a:cubicBezTo>
                  <a:cubicBezTo>
                    <a:pt x="17100" y="47776"/>
                    <a:pt x="9992" y="48157"/>
                    <a:pt x="3098" y="46395"/>
                  </a:cubicBezTo>
                  <a:cubicBezTo>
                    <a:pt x="3051" y="46252"/>
                    <a:pt x="3015" y="46121"/>
                    <a:pt x="2967" y="46014"/>
                  </a:cubicBezTo>
                  <a:cubicBezTo>
                    <a:pt x="2908" y="45895"/>
                    <a:pt x="2789" y="45800"/>
                    <a:pt x="2658" y="45752"/>
                  </a:cubicBezTo>
                  <a:cubicBezTo>
                    <a:pt x="2617" y="45671"/>
                    <a:pt x="2542" y="45616"/>
                    <a:pt x="2448" y="45616"/>
                  </a:cubicBezTo>
                  <a:cubicBezTo>
                    <a:pt x="2431" y="45616"/>
                    <a:pt x="2414" y="45617"/>
                    <a:pt x="2396" y="45621"/>
                  </a:cubicBezTo>
                  <a:cubicBezTo>
                    <a:pt x="2216" y="45666"/>
                    <a:pt x="2015" y="45725"/>
                    <a:pt x="1825" y="45725"/>
                  </a:cubicBezTo>
                  <a:cubicBezTo>
                    <a:pt x="1764" y="45725"/>
                    <a:pt x="1704" y="45719"/>
                    <a:pt x="1646" y="45704"/>
                  </a:cubicBezTo>
                  <a:cubicBezTo>
                    <a:pt x="1598" y="45692"/>
                    <a:pt x="1539" y="45657"/>
                    <a:pt x="1467" y="45597"/>
                  </a:cubicBezTo>
                  <a:cubicBezTo>
                    <a:pt x="1705" y="45514"/>
                    <a:pt x="1944" y="45442"/>
                    <a:pt x="2182" y="45359"/>
                  </a:cubicBezTo>
                  <a:close/>
                  <a:moveTo>
                    <a:pt x="24601" y="49419"/>
                  </a:moveTo>
                  <a:cubicBezTo>
                    <a:pt x="24625" y="49443"/>
                    <a:pt x="24649" y="49455"/>
                    <a:pt x="24661" y="49467"/>
                  </a:cubicBezTo>
                  <a:cubicBezTo>
                    <a:pt x="24637" y="49467"/>
                    <a:pt x="24625" y="49467"/>
                    <a:pt x="24589" y="49455"/>
                  </a:cubicBezTo>
                  <a:cubicBezTo>
                    <a:pt x="24589" y="49443"/>
                    <a:pt x="24601" y="49443"/>
                    <a:pt x="24601" y="49419"/>
                  </a:cubicBezTo>
                  <a:close/>
                  <a:moveTo>
                    <a:pt x="27697" y="49729"/>
                  </a:moveTo>
                  <a:cubicBezTo>
                    <a:pt x="27697" y="49741"/>
                    <a:pt x="27709" y="49752"/>
                    <a:pt x="27709" y="49764"/>
                  </a:cubicBezTo>
                  <a:cubicBezTo>
                    <a:pt x="27697" y="49752"/>
                    <a:pt x="27685" y="49741"/>
                    <a:pt x="27673" y="49741"/>
                  </a:cubicBezTo>
                  <a:cubicBezTo>
                    <a:pt x="27673" y="49729"/>
                    <a:pt x="27685" y="49729"/>
                    <a:pt x="27697" y="49729"/>
                  </a:cubicBezTo>
                  <a:close/>
                  <a:moveTo>
                    <a:pt x="25542" y="49229"/>
                  </a:moveTo>
                  <a:cubicBezTo>
                    <a:pt x="25613" y="49229"/>
                    <a:pt x="25697" y="49252"/>
                    <a:pt x="25756" y="49252"/>
                  </a:cubicBezTo>
                  <a:cubicBezTo>
                    <a:pt x="26089" y="49467"/>
                    <a:pt x="26423" y="49681"/>
                    <a:pt x="26768" y="49907"/>
                  </a:cubicBezTo>
                  <a:cubicBezTo>
                    <a:pt x="26994" y="50062"/>
                    <a:pt x="27256" y="50229"/>
                    <a:pt x="27506" y="50360"/>
                  </a:cubicBezTo>
                  <a:cubicBezTo>
                    <a:pt x="27435" y="50336"/>
                    <a:pt x="27375" y="50324"/>
                    <a:pt x="27316" y="50288"/>
                  </a:cubicBezTo>
                  <a:cubicBezTo>
                    <a:pt x="26887" y="50110"/>
                    <a:pt x="26447" y="49919"/>
                    <a:pt x="26030" y="49693"/>
                  </a:cubicBezTo>
                  <a:cubicBezTo>
                    <a:pt x="25994" y="49681"/>
                    <a:pt x="25958" y="49657"/>
                    <a:pt x="25911" y="49657"/>
                  </a:cubicBezTo>
                  <a:cubicBezTo>
                    <a:pt x="25816" y="49502"/>
                    <a:pt x="25697" y="49360"/>
                    <a:pt x="25542" y="49229"/>
                  </a:cubicBezTo>
                  <a:close/>
                  <a:moveTo>
                    <a:pt x="4003" y="47931"/>
                  </a:moveTo>
                  <a:cubicBezTo>
                    <a:pt x="11028" y="48681"/>
                    <a:pt x="18041" y="49705"/>
                    <a:pt x="25077" y="50145"/>
                  </a:cubicBezTo>
                  <a:lnTo>
                    <a:pt x="25101" y="50145"/>
                  </a:lnTo>
                  <a:cubicBezTo>
                    <a:pt x="25077" y="50252"/>
                    <a:pt x="25006" y="50383"/>
                    <a:pt x="24935" y="50514"/>
                  </a:cubicBezTo>
                  <a:cubicBezTo>
                    <a:pt x="24899" y="50503"/>
                    <a:pt x="24863" y="50479"/>
                    <a:pt x="24815" y="50479"/>
                  </a:cubicBezTo>
                  <a:cubicBezTo>
                    <a:pt x="17838" y="50157"/>
                    <a:pt x="10897" y="49026"/>
                    <a:pt x="4003" y="47931"/>
                  </a:cubicBezTo>
                  <a:close/>
                  <a:moveTo>
                    <a:pt x="26137" y="50360"/>
                  </a:moveTo>
                  <a:cubicBezTo>
                    <a:pt x="26423" y="50538"/>
                    <a:pt x="26697" y="50705"/>
                    <a:pt x="26982" y="50848"/>
                  </a:cubicBezTo>
                  <a:cubicBezTo>
                    <a:pt x="27185" y="50955"/>
                    <a:pt x="27387" y="51074"/>
                    <a:pt x="27613" y="51134"/>
                  </a:cubicBezTo>
                  <a:lnTo>
                    <a:pt x="27602" y="51145"/>
                  </a:lnTo>
                  <a:cubicBezTo>
                    <a:pt x="27423" y="51062"/>
                    <a:pt x="27221" y="51003"/>
                    <a:pt x="27042" y="50907"/>
                  </a:cubicBezTo>
                  <a:cubicBezTo>
                    <a:pt x="26744" y="50776"/>
                    <a:pt x="26435" y="50645"/>
                    <a:pt x="26137" y="50514"/>
                  </a:cubicBezTo>
                  <a:lnTo>
                    <a:pt x="26137" y="50360"/>
                  </a:lnTo>
                  <a:close/>
                  <a:moveTo>
                    <a:pt x="3206" y="46812"/>
                  </a:moveTo>
                  <a:lnTo>
                    <a:pt x="3206" y="46812"/>
                  </a:lnTo>
                  <a:cubicBezTo>
                    <a:pt x="4420" y="47193"/>
                    <a:pt x="5694" y="47538"/>
                    <a:pt x="7004" y="47847"/>
                  </a:cubicBezTo>
                  <a:cubicBezTo>
                    <a:pt x="5896" y="47764"/>
                    <a:pt x="4801" y="47669"/>
                    <a:pt x="3706" y="47562"/>
                  </a:cubicBezTo>
                  <a:cubicBezTo>
                    <a:pt x="3702" y="47561"/>
                    <a:pt x="3698" y="47561"/>
                    <a:pt x="3694" y="47561"/>
                  </a:cubicBezTo>
                  <a:cubicBezTo>
                    <a:pt x="3480" y="47561"/>
                    <a:pt x="3483" y="47884"/>
                    <a:pt x="3706" y="47907"/>
                  </a:cubicBezTo>
                  <a:cubicBezTo>
                    <a:pt x="3753" y="47907"/>
                    <a:pt x="3813" y="47919"/>
                    <a:pt x="3860" y="47919"/>
                  </a:cubicBezTo>
                  <a:cubicBezTo>
                    <a:pt x="3753" y="47943"/>
                    <a:pt x="3729" y="48074"/>
                    <a:pt x="3825" y="48097"/>
                  </a:cubicBezTo>
                  <a:cubicBezTo>
                    <a:pt x="10647" y="49633"/>
                    <a:pt x="17529" y="50360"/>
                    <a:pt x="24470" y="51098"/>
                  </a:cubicBezTo>
                  <a:cubicBezTo>
                    <a:pt x="24434" y="51169"/>
                    <a:pt x="24470" y="51253"/>
                    <a:pt x="24530" y="51300"/>
                  </a:cubicBezTo>
                  <a:cubicBezTo>
                    <a:pt x="24601" y="51372"/>
                    <a:pt x="24673" y="51395"/>
                    <a:pt x="24756" y="51407"/>
                  </a:cubicBezTo>
                  <a:cubicBezTo>
                    <a:pt x="24601" y="51467"/>
                    <a:pt x="24458" y="51526"/>
                    <a:pt x="24268" y="51574"/>
                  </a:cubicBezTo>
                  <a:cubicBezTo>
                    <a:pt x="24220" y="51586"/>
                    <a:pt x="24184" y="51598"/>
                    <a:pt x="24161" y="51634"/>
                  </a:cubicBezTo>
                  <a:cubicBezTo>
                    <a:pt x="24101" y="51610"/>
                    <a:pt x="24042" y="51610"/>
                    <a:pt x="23982" y="51598"/>
                  </a:cubicBezTo>
                  <a:cubicBezTo>
                    <a:pt x="23934" y="51538"/>
                    <a:pt x="23863" y="51515"/>
                    <a:pt x="23768" y="51515"/>
                  </a:cubicBezTo>
                  <a:cubicBezTo>
                    <a:pt x="23661" y="51515"/>
                    <a:pt x="23589" y="51526"/>
                    <a:pt x="23506" y="51550"/>
                  </a:cubicBezTo>
                  <a:cubicBezTo>
                    <a:pt x="23113" y="51532"/>
                    <a:pt x="22714" y="51529"/>
                    <a:pt x="22333" y="51529"/>
                  </a:cubicBezTo>
                  <a:cubicBezTo>
                    <a:pt x="22142" y="51529"/>
                    <a:pt x="21956" y="51530"/>
                    <a:pt x="21778" y="51530"/>
                  </a:cubicBezTo>
                  <a:cubicBezTo>
                    <a:pt x="21599" y="51530"/>
                    <a:pt x="21428" y="51529"/>
                    <a:pt x="21267" y="51526"/>
                  </a:cubicBezTo>
                  <a:cubicBezTo>
                    <a:pt x="21089" y="51526"/>
                    <a:pt x="20970" y="51634"/>
                    <a:pt x="20910" y="51765"/>
                  </a:cubicBezTo>
                  <a:cubicBezTo>
                    <a:pt x="20660" y="51729"/>
                    <a:pt x="20398" y="51717"/>
                    <a:pt x="20136" y="51717"/>
                  </a:cubicBezTo>
                  <a:lnTo>
                    <a:pt x="20124" y="51717"/>
                  </a:lnTo>
                  <a:cubicBezTo>
                    <a:pt x="20089" y="51705"/>
                    <a:pt x="20053" y="51705"/>
                    <a:pt x="20017" y="51693"/>
                  </a:cubicBezTo>
                  <a:cubicBezTo>
                    <a:pt x="19874" y="51657"/>
                    <a:pt x="19720" y="51574"/>
                    <a:pt x="19577" y="51574"/>
                  </a:cubicBezTo>
                  <a:cubicBezTo>
                    <a:pt x="19543" y="51569"/>
                    <a:pt x="19510" y="51566"/>
                    <a:pt x="19477" y="51566"/>
                  </a:cubicBezTo>
                  <a:cubicBezTo>
                    <a:pt x="19368" y="51566"/>
                    <a:pt x="19261" y="51592"/>
                    <a:pt x="19160" y="51610"/>
                  </a:cubicBezTo>
                  <a:cubicBezTo>
                    <a:pt x="19124" y="51550"/>
                    <a:pt x="19077" y="51526"/>
                    <a:pt x="19005" y="51503"/>
                  </a:cubicBezTo>
                  <a:cubicBezTo>
                    <a:pt x="14528" y="50764"/>
                    <a:pt x="10076" y="50217"/>
                    <a:pt x="5646" y="49383"/>
                  </a:cubicBezTo>
                  <a:cubicBezTo>
                    <a:pt x="5623" y="49360"/>
                    <a:pt x="5611" y="49348"/>
                    <a:pt x="5587" y="49336"/>
                  </a:cubicBezTo>
                  <a:cubicBezTo>
                    <a:pt x="4753" y="48967"/>
                    <a:pt x="3706" y="48871"/>
                    <a:pt x="2777" y="48740"/>
                  </a:cubicBezTo>
                  <a:cubicBezTo>
                    <a:pt x="2265" y="48633"/>
                    <a:pt x="1777" y="48538"/>
                    <a:pt x="1289" y="48431"/>
                  </a:cubicBezTo>
                  <a:lnTo>
                    <a:pt x="1289" y="48324"/>
                  </a:lnTo>
                  <a:cubicBezTo>
                    <a:pt x="1289" y="48276"/>
                    <a:pt x="1265" y="48228"/>
                    <a:pt x="1253" y="48205"/>
                  </a:cubicBezTo>
                  <a:cubicBezTo>
                    <a:pt x="1324" y="48145"/>
                    <a:pt x="1432" y="48097"/>
                    <a:pt x="1515" y="48086"/>
                  </a:cubicBezTo>
                  <a:cubicBezTo>
                    <a:pt x="1545" y="48082"/>
                    <a:pt x="1576" y="48080"/>
                    <a:pt x="1608" y="48080"/>
                  </a:cubicBezTo>
                  <a:cubicBezTo>
                    <a:pt x="1774" y="48080"/>
                    <a:pt x="1954" y="48127"/>
                    <a:pt x="2134" y="48157"/>
                  </a:cubicBezTo>
                  <a:cubicBezTo>
                    <a:pt x="2301" y="48193"/>
                    <a:pt x="2456" y="48240"/>
                    <a:pt x="2622" y="48252"/>
                  </a:cubicBezTo>
                  <a:cubicBezTo>
                    <a:pt x="2668" y="48283"/>
                    <a:pt x="2721" y="48298"/>
                    <a:pt x="2773" y="48298"/>
                  </a:cubicBezTo>
                  <a:cubicBezTo>
                    <a:pt x="2843" y="48298"/>
                    <a:pt x="2913" y="48271"/>
                    <a:pt x="2967" y="48217"/>
                  </a:cubicBezTo>
                  <a:cubicBezTo>
                    <a:pt x="3003" y="48205"/>
                    <a:pt x="3075" y="48193"/>
                    <a:pt x="3110" y="48157"/>
                  </a:cubicBezTo>
                  <a:cubicBezTo>
                    <a:pt x="3229" y="48097"/>
                    <a:pt x="3218" y="47943"/>
                    <a:pt x="3134" y="47859"/>
                  </a:cubicBezTo>
                  <a:cubicBezTo>
                    <a:pt x="3229" y="47538"/>
                    <a:pt x="3241" y="47169"/>
                    <a:pt x="3206" y="46812"/>
                  </a:cubicBezTo>
                  <a:close/>
                  <a:moveTo>
                    <a:pt x="25899" y="51467"/>
                  </a:moveTo>
                  <a:cubicBezTo>
                    <a:pt x="26101" y="51598"/>
                    <a:pt x="26328" y="51729"/>
                    <a:pt x="26542" y="51872"/>
                  </a:cubicBezTo>
                  <a:cubicBezTo>
                    <a:pt x="26720" y="51967"/>
                    <a:pt x="26899" y="52110"/>
                    <a:pt x="27078" y="52181"/>
                  </a:cubicBezTo>
                  <a:cubicBezTo>
                    <a:pt x="27090" y="52205"/>
                    <a:pt x="27113" y="52241"/>
                    <a:pt x="27149" y="52253"/>
                  </a:cubicBezTo>
                  <a:cubicBezTo>
                    <a:pt x="27137" y="52253"/>
                    <a:pt x="27090" y="52288"/>
                    <a:pt x="27042" y="52288"/>
                  </a:cubicBezTo>
                  <a:cubicBezTo>
                    <a:pt x="27030" y="52288"/>
                    <a:pt x="27006" y="52300"/>
                    <a:pt x="26982" y="52300"/>
                  </a:cubicBezTo>
                  <a:cubicBezTo>
                    <a:pt x="26804" y="52134"/>
                    <a:pt x="26554" y="52027"/>
                    <a:pt x="26316" y="51943"/>
                  </a:cubicBezTo>
                  <a:cubicBezTo>
                    <a:pt x="26101" y="51848"/>
                    <a:pt x="25887" y="51776"/>
                    <a:pt x="25661" y="51705"/>
                  </a:cubicBezTo>
                  <a:cubicBezTo>
                    <a:pt x="25744" y="51634"/>
                    <a:pt x="25827" y="51550"/>
                    <a:pt x="25899" y="51467"/>
                  </a:cubicBezTo>
                  <a:close/>
                  <a:moveTo>
                    <a:pt x="4563" y="53551"/>
                  </a:moveTo>
                  <a:lnTo>
                    <a:pt x="4563" y="53551"/>
                  </a:lnTo>
                  <a:cubicBezTo>
                    <a:pt x="4515" y="53670"/>
                    <a:pt x="4468" y="53777"/>
                    <a:pt x="4408" y="53896"/>
                  </a:cubicBezTo>
                  <a:lnTo>
                    <a:pt x="4408" y="53908"/>
                  </a:lnTo>
                  <a:cubicBezTo>
                    <a:pt x="4396" y="53908"/>
                    <a:pt x="4372" y="53896"/>
                    <a:pt x="4372" y="53896"/>
                  </a:cubicBezTo>
                  <a:cubicBezTo>
                    <a:pt x="4396" y="53860"/>
                    <a:pt x="4408" y="53848"/>
                    <a:pt x="4420" y="53812"/>
                  </a:cubicBezTo>
                  <a:cubicBezTo>
                    <a:pt x="4480" y="53729"/>
                    <a:pt x="4515" y="53634"/>
                    <a:pt x="4563" y="53551"/>
                  </a:cubicBezTo>
                  <a:close/>
                  <a:moveTo>
                    <a:pt x="22779" y="52550"/>
                  </a:moveTo>
                  <a:cubicBezTo>
                    <a:pt x="22863" y="52562"/>
                    <a:pt x="22970" y="52562"/>
                    <a:pt x="23077" y="52562"/>
                  </a:cubicBezTo>
                  <a:cubicBezTo>
                    <a:pt x="23208" y="52848"/>
                    <a:pt x="23315" y="53122"/>
                    <a:pt x="23411" y="53384"/>
                  </a:cubicBezTo>
                  <a:cubicBezTo>
                    <a:pt x="23399" y="53396"/>
                    <a:pt x="23399" y="53420"/>
                    <a:pt x="23399" y="53443"/>
                  </a:cubicBezTo>
                  <a:cubicBezTo>
                    <a:pt x="23446" y="53622"/>
                    <a:pt x="23494" y="53812"/>
                    <a:pt x="23530" y="53991"/>
                  </a:cubicBezTo>
                  <a:cubicBezTo>
                    <a:pt x="23315" y="53479"/>
                    <a:pt x="23041" y="52967"/>
                    <a:pt x="22779" y="52550"/>
                  </a:cubicBezTo>
                  <a:close/>
                  <a:moveTo>
                    <a:pt x="19458" y="52122"/>
                  </a:moveTo>
                  <a:cubicBezTo>
                    <a:pt x="19470" y="52122"/>
                    <a:pt x="19470" y="52122"/>
                    <a:pt x="19481" y="52134"/>
                  </a:cubicBezTo>
                  <a:cubicBezTo>
                    <a:pt x="19624" y="52169"/>
                    <a:pt x="19755" y="52146"/>
                    <a:pt x="19874" y="52181"/>
                  </a:cubicBezTo>
                  <a:cubicBezTo>
                    <a:pt x="20077" y="52217"/>
                    <a:pt x="20279" y="52324"/>
                    <a:pt x="20482" y="52419"/>
                  </a:cubicBezTo>
                  <a:cubicBezTo>
                    <a:pt x="20470" y="52443"/>
                    <a:pt x="20470" y="52491"/>
                    <a:pt x="20482" y="52550"/>
                  </a:cubicBezTo>
                  <a:cubicBezTo>
                    <a:pt x="20672" y="53098"/>
                    <a:pt x="20851" y="53634"/>
                    <a:pt x="21017" y="54170"/>
                  </a:cubicBezTo>
                  <a:cubicBezTo>
                    <a:pt x="20973" y="54131"/>
                    <a:pt x="20928" y="54114"/>
                    <a:pt x="20887" y="54114"/>
                  </a:cubicBezTo>
                  <a:cubicBezTo>
                    <a:pt x="20829" y="54114"/>
                    <a:pt x="20781" y="54149"/>
                    <a:pt x="20767" y="54205"/>
                  </a:cubicBezTo>
                  <a:cubicBezTo>
                    <a:pt x="20577" y="53372"/>
                    <a:pt x="20160" y="52634"/>
                    <a:pt x="19458" y="52122"/>
                  </a:cubicBezTo>
                  <a:close/>
                  <a:moveTo>
                    <a:pt x="4932" y="54146"/>
                  </a:moveTo>
                  <a:cubicBezTo>
                    <a:pt x="5099" y="54253"/>
                    <a:pt x="5265" y="54336"/>
                    <a:pt x="5432" y="54443"/>
                  </a:cubicBezTo>
                  <a:cubicBezTo>
                    <a:pt x="5349" y="54396"/>
                    <a:pt x="5253" y="54372"/>
                    <a:pt x="5158" y="54324"/>
                  </a:cubicBezTo>
                  <a:cubicBezTo>
                    <a:pt x="5063" y="54277"/>
                    <a:pt x="4968" y="54229"/>
                    <a:pt x="4896" y="54170"/>
                  </a:cubicBezTo>
                  <a:cubicBezTo>
                    <a:pt x="4920" y="54170"/>
                    <a:pt x="4932" y="54158"/>
                    <a:pt x="4932" y="54146"/>
                  </a:cubicBezTo>
                  <a:close/>
                  <a:moveTo>
                    <a:pt x="21184" y="54967"/>
                  </a:moveTo>
                  <a:cubicBezTo>
                    <a:pt x="21255" y="55289"/>
                    <a:pt x="21315" y="55634"/>
                    <a:pt x="21363" y="55967"/>
                  </a:cubicBezTo>
                  <a:cubicBezTo>
                    <a:pt x="21327" y="55944"/>
                    <a:pt x="21255" y="55908"/>
                    <a:pt x="21172" y="55908"/>
                  </a:cubicBezTo>
                  <a:cubicBezTo>
                    <a:pt x="21089" y="55908"/>
                    <a:pt x="21017" y="55956"/>
                    <a:pt x="20970" y="56015"/>
                  </a:cubicBezTo>
                  <a:cubicBezTo>
                    <a:pt x="20934" y="56003"/>
                    <a:pt x="20898" y="56003"/>
                    <a:pt x="20851" y="55991"/>
                  </a:cubicBezTo>
                  <a:cubicBezTo>
                    <a:pt x="20874" y="55801"/>
                    <a:pt x="20874" y="55610"/>
                    <a:pt x="20874" y="55420"/>
                  </a:cubicBezTo>
                  <a:cubicBezTo>
                    <a:pt x="21029" y="55301"/>
                    <a:pt x="21136" y="55146"/>
                    <a:pt x="21184" y="54967"/>
                  </a:cubicBezTo>
                  <a:close/>
                  <a:moveTo>
                    <a:pt x="4682" y="50002"/>
                  </a:moveTo>
                  <a:cubicBezTo>
                    <a:pt x="5301" y="50133"/>
                    <a:pt x="5908" y="50229"/>
                    <a:pt x="6527" y="50241"/>
                  </a:cubicBezTo>
                  <a:cubicBezTo>
                    <a:pt x="6587" y="50241"/>
                    <a:pt x="6611" y="50217"/>
                    <a:pt x="6647" y="50169"/>
                  </a:cubicBezTo>
                  <a:cubicBezTo>
                    <a:pt x="9623" y="50907"/>
                    <a:pt x="12683" y="51526"/>
                    <a:pt x="15719" y="51824"/>
                  </a:cubicBezTo>
                  <a:cubicBezTo>
                    <a:pt x="15612" y="51896"/>
                    <a:pt x="15612" y="52062"/>
                    <a:pt x="15767" y="52110"/>
                  </a:cubicBezTo>
                  <a:cubicBezTo>
                    <a:pt x="16922" y="52527"/>
                    <a:pt x="17993" y="53122"/>
                    <a:pt x="19148" y="53539"/>
                  </a:cubicBezTo>
                  <a:cubicBezTo>
                    <a:pt x="19164" y="53545"/>
                    <a:pt x="19180" y="53548"/>
                    <a:pt x="19194" y="53548"/>
                  </a:cubicBezTo>
                  <a:cubicBezTo>
                    <a:pt x="19305" y="53548"/>
                    <a:pt x="19349" y="53364"/>
                    <a:pt x="19243" y="53300"/>
                  </a:cubicBezTo>
                  <a:cubicBezTo>
                    <a:pt x="18315" y="52622"/>
                    <a:pt x="17124" y="52229"/>
                    <a:pt x="16029" y="51848"/>
                  </a:cubicBezTo>
                  <a:lnTo>
                    <a:pt x="16029" y="51848"/>
                  </a:lnTo>
                  <a:cubicBezTo>
                    <a:pt x="16981" y="51943"/>
                    <a:pt x="17957" y="52003"/>
                    <a:pt x="18886" y="52015"/>
                  </a:cubicBezTo>
                  <a:cubicBezTo>
                    <a:pt x="18886" y="52062"/>
                    <a:pt x="18886" y="52110"/>
                    <a:pt x="18934" y="52134"/>
                  </a:cubicBezTo>
                  <a:cubicBezTo>
                    <a:pt x="19862" y="52896"/>
                    <a:pt x="20279" y="53979"/>
                    <a:pt x="20339" y="55158"/>
                  </a:cubicBezTo>
                  <a:cubicBezTo>
                    <a:pt x="17029" y="53860"/>
                    <a:pt x="13874" y="52300"/>
                    <a:pt x="10480" y="51205"/>
                  </a:cubicBezTo>
                  <a:cubicBezTo>
                    <a:pt x="10470" y="51202"/>
                    <a:pt x="10460" y="51201"/>
                    <a:pt x="10450" y="51201"/>
                  </a:cubicBezTo>
                  <a:cubicBezTo>
                    <a:pt x="10336" y="51201"/>
                    <a:pt x="10266" y="51376"/>
                    <a:pt x="10397" y="51431"/>
                  </a:cubicBezTo>
                  <a:cubicBezTo>
                    <a:pt x="13624" y="52955"/>
                    <a:pt x="17029" y="53979"/>
                    <a:pt x="20351" y="55277"/>
                  </a:cubicBezTo>
                  <a:lnTo>
                    <a:pt x="20351" y="55872"/>
                  </a:lnTo>
                  <a:cubicBezTo>
                    <a:pt x="20220" y="55896"/>
                    <a:pt x="20136" y="56027"/>
                    <a:pt x="20136" y="56146"/>
                  </a:cubicBezTo>
                  <a:cubicBezTo>
                    <a:pt x="20124" y="56146"/>
                    <a:pt x="20124" y="56134"/>
                    <a:pt x="20112" y="56134"/>
                  </a:cubicBezTo>
                  <a:cubicBezTo>
                    <a:pt x="15255" y="53789"/>
                    <a:pt x="9897" y="51943"/>
                    <a:pt x="4813" y="50181"/>
                  </a:cubicBezTo>
                  <a:lnTo>
                    <a:pt x="4765" y="50181"/>
                  </a:lnTo>
                  <a:lnTo>
                    <a:pt x="4682" y="50002"/>
                  </a:lnTo>
                  <a:close/>
                  <a:moveTo>
                    <a:pt x="21446" y="56598"/>
                  </a:moveTo>
                  <a:cubicBezTo>
                    <a:pt x="21446" y="56670"/>
                    <a:pt x="21470" y="56753"/>
                    <a:pt x="21470" y="56837"/>
                  </a:cubicBezTo>
                  <a:cubicBezTo>
                    <a:pt x="21482" y="57146"/>
                    <a:pt x="21482" y="57527"/>
                    <a:pt x="21482" y="57896"/>
                  </a:cubicBezTo>
                  <a:cubicBezTo>
                    <a:pt x="21305" y="57720"/>
                    <a:pt x="21008" y="57648"/>
                    <a:pt x="20743" y="57648"/>
                  </a:cubicBezTo>
                  <a:cubicBezTo>
                    <a:pt x="20686" y="57648"/>
                    <a:pt x="20630" y="57652"/>
                    <a:pt x="20577" y="57658"/>
                  </a:cubicBezTo>
                  <a:cubicBezTo>
                    <a:pt x="20601" y="57551"/>
                    <a:pt x="20636" y="57444"/>
                    <a:pt x="20648" y="57349"/>
                  </a:cubicBezTo>
                  <a:cubicBezTo>
                    <a:pt x="20814" y="57448"/>
                    <a:pt x="20986" y="57536"/>
                    <a:pt x="21139" y="57536"/>
                  </a:cubicBezTo>
                  <a:cubicBezTo>
                    <a:pt x="21206" y="57536"/>
                    <a:pt x="21269" y="57519"/>
                    <a:pt x="21327" y="57480"/>
                  </a:cubicBezTo>
                  <a:cubicBezTo>
                    <a:pt x="21422" y="57396"/>
                    <a:pt x="21470" y="57313"/>
                    <a:pt x="21446" y="57194"/>
                  </a:cubicBezTo>
                  <a:cubicBezTo>
                    <a:pt x="21434" y="57099"/>
                    <a:pt x="21363" y="57051"/>
                    <a:pt x="21267" y="57015"/>
                  </a:cubicBezTo>
                  <a:cubicBezTo>
                    <a:pt x="21244" y="57003"/>
                    <a:pt x="21196" y="56979"/>
                    <a:pt x="21148" y="56968"/>
                  </a:cubicBezTo>
                  <a:cubicBezTo>
                    <a:pt x="21077" y="56944"/>
                    <a:pt x="21005" y="56932"/>
                    <a:pt x="20934" y="56896"/>
                  </a:cubicBezTo>
                  <a:cubicBezTo>
                    <a:pt x="20874" y="56884"/>
                    <a:pt x="20815" y="56849"/>
                    <a:pt x="20767" y="56837"/>
                  </a:cubicBezTo>
                  <a:cubicBezTo>
                    <a:pt x="20779" y="56765"/>
                    <a:pt x="20791" y="56670"/>
                    <a:pt x="20803" y="56598"/>
                  </a:cubicBezTo>
                  <a:cubicBezTo>
                    <a:pt x="20928" y="56658"/>
                    <a:pt x="21064" y="56702"/>
                    <a:pt x="21187" y="56702"/>
                  </a:cubicBezTo>
                  <a:cubicBezTo>
                    <a:pt x="21286" y="56702"/>
                    <a:pt x="21377" y="56673"/>
                    <a:pt x="21446" y="56598"/>
                  </a:cubicBezTo>
                  <a:close/>
                  <a:moveTo>
                    <a:pt x="15653" y="58483"/>
                  </a:moveTo>
                  <a:cubicBezTo>
                    <a:pt x="15626" y="58483"/>
                    <a:pt x="15608" y="58541"/>
                    <a:pt x="15648" y="58551"/>
                  </a:cubicBezTo>
                  <a:cubicBezTo>
                    <a:pt x="15804" y="58622"/>
                    <a:pt x="15956" y="58696"/>
                    <a:pt x="16104" y="58775"/>
                  </a:cubicBezTo>
                  <a:lnTo>
                    <a:pt x="16104" y="58775"/>
                  </a:lnTo>
                  <a:cubicBezTo>
                    <a:pt x="15958" y="58685"/>
                    <a:pt x="15814" y="58591"/>
                    <a:pt x="15671" y="58492"/>
                  </a:cubicBezTo>
                  <a:cubicBezTo>
                    <a:pt x="15665" y="58485"/>
                    <a:pt x="15659" y="58483"/>
                    <a:pt x="15653" y="58483"/>
                  </a:cubicBezTo>
                  <a:close/>
                  <a:moveTo>
                    <a:pt x="20589" y="58087"/>
                  </a:moveTo>
                  <a:cubicBezTo>
                    <a:pt x="20770" y="58278"/>
                    <a:pt x="21037" y="58454"/>
                    <a:pt x="21270" y="58454"/>
                  </a:cubicBezTo>
                  <a:cubicBezTo>
                    <a:pt x="21327" y="58454"/>
                    <a:pt x="21383" y="58444"/>
                    <a:pt x="21434" y="58420"/>
                  </a:cubicBezTo>
                  <a:lnTo>
                    <a:pt x="21434" y="58420"/>
                  </a:lnTo>
                  <a:cubicBezTo>
                    <a:pt x="21434" y="58515"/>
                    <a:pt x="21422" y="58658"/>
                    <a:pt x="21410" y="58777"/>
                  </a:cubicBezTo>
                  <a:cubicBezTo>
                    <a:pt x="21184" y="58515"/>
                    <a:pt x="20672" y="58444"/>
                    <a:pt x="20351" y="58373"/>
                  </a:cubicBezTo>
                  <a:cubicBezTo>
                    <a:pt x="20363" y="58337"/>
                    <a:pt x="20363" y="58313"/>
                    <a:pt x="20374" y="58277"/>
                  </a:cubicBezTo>
                  <a:cubicBezTo>
                    <a:pt x="20493" y="58277"/>
                    <a:pt x="20577" y="58206"/>
                    <a:pt x="20589" y="58087"/>
                  </a:cubicBezTo>
                  <a:close/>
                  <a:moveTo>
                    <a:pt x="4884" y="50538"/>
                  </a:moveTo>
                  <a:lnTo>
                    <a:pt x="4884" y="50538"/>
                  </a:lnTo>
                  <a:cubicBezTo>
                    <a:pt x="9873" y="52527"/>
                    <a:pt x="14874" y="54741"/>
                    <a:pt x="19934" y="56515"/>
                  </a:cubicBezTo>
                  <a:cubicBezTo>
                    <a:pt x="19950" y="56519"/>
                    <a:pt x="19966" y="56521"/>
                    <a:pt x="19981" y="56521"/>
                  </a:cubicBezTo>
                  <a:cubicBezTo>
                    <a:pt x="20100" y="56521"/>
                    <a:pt x="20184" y="56406"/>
                    <a:pt x="20184" y="56301"/>
                  </a:cubicBezTo>
                  <a:cubicBezTo>
                    <a:pt x="20196" y="56313"/>
                    <a:pt x="20220" y="56337"/>
                    <a:pt x="20243" y="56348"/>
                  </a:cubicBezTo>
                  <a:cubicBezTo>
                    <a:pt x="20255" y="56348"/>
                    <a:pt x="20279" y="56360"/>
                    <a:pt x="20291" y="56360"/>
                  </a:cubicBezTo>
                  <a:cubicBezTo>
                    <a:pt x="20279" y="56491"/>
                    <a:pt x="20255" y="56634"/>
                    <a:pt x="20232" y="56777"/>
                  </a:cubicBezTo>
                  <a:cubicBezTo>
                    <a:pt x="20172" y="56837"/>
                    <a:pt x="20160" y="56932"/>
                    <a:pt x="20184" y="57015"/>
                  </a:cubicBezTo>
                  <a:cubicBezTo>
                    <a:pt x="20160" y="57182"/>
                    <a:pt x="20112" y="57360"/>
                    <a:pt x="20065" y="57527"/>
                  </a:cubicBezTo>
                  <a:cubicBezTo>
                    <a:pt x="18446" y="56527"/>
                    <a:pt x="16374" y="55956"/>
                    <a:pt x="14588" y="55420"/>
                  </a:cubicBezTo>
                  <a:cubicBezTo>
                    <a:pt x="14583" y="55419"/>
                    <a:pt x="14579" y="55418"/>
                    <a:pt x="14575" y="55418"/>
                  </a:cubicBezTo>
                  <a:cubicBezTo>
                    <a:pt x="14527" y="55418"/>
                    <a:pt x="14520" y="55482"/>
                    <a:pt x="14564" y="55515"/>
                  </a:cubicBezTo>
                  <a:cubicBezTo>
                    <a:pt x="16422" y="56217"/>
                    <a:pt x="18088" y="57289"/>
                    <a:pt x="19898" y="58075"/>
                  </a:cubicBezTo>
                  <a:cubicBezTo>
                    <a:pt x="19827" y="58313"/>
                    <a:pt x="19743" y="58551"/>
                    <a:pt x="19636" y="58789"/>
                  </a:cubicBezTo>
                  <a:cubicBezTo>
                    <a:pt x="14755" y="56777"/>
                    <a:pt x="9992" y="54515"/>
                    <a:pt x="5158" y="52419"/>
                  </a:cubicBezTo>
                  <a:lnTo>
                    <a:pt x="5158" y="52205"/>
                  </a:lnTo>
                  <a:cubicBezTo>
                    <a:pt x="5158" y="51955"/>
                    <a:pt x="5123" y="51705"/>
                    <a:pt x="5099" y="51455"/>
                  </a:cubicBezTo>
                  <a:lnTo>
                    <a:pt x="5099" y="51455"/>
                  </a:lnTo>
                  <a:cubicBezTo>
                    <a:pt x="7397" y="52550"/>
                    <a:pt x="9718" y="53610"/>
                    <a:pt x="12135" y="54467"/>
                  </a:cubicBezTo>
                  <a:cubicBezTo>
                    <a:pt x="12148" y="54472"/>
                    <a:pt x="12161" y="54475"/>
                    <a:pt x="12172" y="54475"/>
                  </a:cubicBezTo>
                  <a:cubicBezTo>
                    <a:pt x="12268" y="54475"/>
                    <a:pt x="12314" y="54318"/>
                    <a:pt x="12219" y="54265"/>
                  </a:cubicBezTo>
                  <a:cubicBezTo>
                    <a:pt x="9897" y="53039"/>
                    <a:pt x="7480" y="52027"/>
                    <a:pt x="5039" y="51062"/>
                  </a:cubicBezTo>
                  <a:cubicBezTo>
                    <a:pt x="5003" y="50884"/>
                    <a:pt x="4944" y="50705"/>
                    <a:pt x="4884" y="50538"/>
                  </a:cubicBezTo>
                  <a:close/>
                  <a:moveTo>
                    <a:pt x="16104" y="58775"/>
                  </a:moveTo>
                  <a:lnTo>
                    <a:pt x="16104" y="58775"/>
                  </a:lnTo>
                  <a:cubicBezTo>
                    <a:pt x="16288" y="58887"/>
                    <a:pt x="16477" y="58993"/>
                    <a:pt x="16671" y="59096"/>
                  </a:cubicBezTo>
                  <a:lnTo>
                    <a:pt x="16671" y="59096"/>
                  </a:lnTo>
                  <a:cubicBezTo>
                    <a:pt x="16486" y="58984"/>
                    <a:pt x="16298" y="58877"/>
                    <a:pt x="16104" y="58775"/>
                  </a:cubicBezTo>
                  <a:close/>
                  <a:moveTo>
                    <a:pt x="20220" y="58777"/>
                  </a:moveTo>
                  <a:cubicBezTo>
                    <a:pt x="20484" y="58950"/>
                    <a:pt x="20845" y="59245"/>
                    <a:pt x="21167" y="59245"/>
                  </a:cubicBezTo>
                  <a:cubicBezTo>
                    <a:pt x="21222" y="59245"/>
                    <a:pt x="21275" y="59237"/>
                    <a:pt x="21327" y="59218"/>
                  </a:cubicBezTo>
                  <a:lnTo>
                    <a:pt x="21327" y="59218"/>
                  </a:lnTo>
                  <a:cubicBezTo>
                    <a:pt x="21315" y="59313"/>
                    <a:pt x="21303" y="59396"/>
                    <a:pt x="21267" y="59480"/>
                  </a:cubicBezTo>
                  <a:cubicBezTo>
                    <a:pt x="21136" y="59396"/>
                    <a:pt x="20970" y="59337"/>
                    <a:pt x="20827" y="59277"/>
                  </a:cubicBezTo>
                  <a:cubicBezTo>
                    <a:pt x="20589" y="59182"/>
                    <a:pt x="20363" y="59087"/>
                    <a:pt x="20124" y="58992"/>
                  </a:cubicBezTo>
                  <a:lnTo>
                    <a:pt x="20220" y="58777"/>
                  </a:lnTo>
                  <a:close/>
                  <a:moveTo>
                    <a:pt x="11838" y="58194"/>
                  </a:moveTo>
                  <a:lnTo>
                    <a:pt x="11838" y="58194"/>
                  </a:lnTo>
                  <a:cubicBezTo>
                    <a:pt x="12159" y="58325"/>
                    <a:pt x="12504" y="58456"/>
                    <a:pt x="12838" y="58575"/>
                  </a:cubicBezTo>
                  <a:cubicBezTo>
                    <a:pt x="12873" y="58611"/>
                    <a:pt x="12921" y="58623"/>
                    <a:pt x="12969" y="58658"/>
                  </a:cubicBezTo>
                  <a:cubicBezTo>
                    <a:pt x="12933" y="58658"/>
                    <a:pt x="12921" y="58694"/>
                    <a:pt x="12969" y="58718"/>
                  </a:cubicBezTo>
                  <a:cubicBezTo>
                    <a:pt x="13159" y="58789"/>
                    <a:pt x="13338" y="58861"/>
                    <a:pt x="13516" y="58932"/>
                  </a:cubicBezTo>
                  <a:cubicBezTo>
                    <a:pt x="13979" y="59173"/>
                    <a:pt x="14426" y="59406"/>
                    <a:pt x="14877" y="59638"/>
                  </a:cubicBezTo>
                  <a:lnTo>
                    <a:pt x="14877" y="59638"/>
                  </a:lnTo>
                  <a:cubicBezTo>
                    <a:pt x="13858" y="59146"/>
                    <a:pt x="12859" y="58664"/>
                    <a:pt x="11838" y="58194"/>
                  </a:cubicBezTo>
                  <a:close/>
                  <a:moveTo>
                    <a:pt x="15166" y="59786"/>
                  </a:moveTo>
                  <a:cubicBezTo>
                    <a:pt x="15176" y="59791"/>
                    <a:pt x="15185" y="59796"/>
                    <a:pt x="15195" y="59801"/>
                  </a:cubicBezTo>
                  <a:cubicBezTo>
                    <a:pt x="15185" y="59796"/>
                    <a:pt x="15175" y="59791"/>
                    <a:pt x="15166" y="59786"/>
                  </a:cubicBezTo>
                  <a:close/>
                  <a:moveTo>
                    <a:pt x="7456" y="56229"/>
                  </a:moveTo>
                  <a:cubicBezTo>
                    <a:pt x="7837" y="56396"/>
                    <a:pt x="8194" y="56551"/>
                    <a:pt x="8563" y="56718"/>
                  </a:cubicBezTo>
                  <a:cubicBezTo>
                    <a:pt x="9290" y="57075"/>
                    <a:pt x="10016" y="57432"/>
                    <a:pt x="10766" y="57741"/>
                  </a:cubicBezTo>
                  <a:cubicBezTo>
                    <a:pt x="10659" y="57789"/>
                    <a:pt x="10611" y="57956"/>
                    <a:pt x="10730" y="58015"/>
                  </a:cubicBezTo>
                  <a:cubicBezTo>
                    <a:pt x="11981" y="58634"/>
                    <a:pt x="13243" y="59265"/>
                    <a:pt x="14493" y="59885"/>
                  </a:cubicBezTo>
                  <a:cubicBezTo>
                    <a:pt x="13088" y="59254"/>
                    <a:pt x="11766" y="58539"/>
                    <a:pt x="10838" y="58087"/>
                  </a:cubicBezTo>
                  <a:cubicBezTo>
                    <a:pt x="9683" y="57527"/>
                    <a:pt x="8563" y="56884"/>
                    <a:pt x="7456" y="56229"/>
                  </a:cubicBezTo>
                  <a:close/>
                  <a:moveTo>
                    <a:pt x="5158" y="52729"/>
                  </a:moveTo>
                  <a:cubicBezTo>
                    <a:pt x="9897" y="54932"/>
                    <a:pt x="14719" y="56944"/>
                    <a:pt x="19446" y="59218"/>
                  </a:cubicBezTo>
                  <a:cubicBezTo>
                    <a:pt x="19458" y="59254"/>
                    <a:pt x="19458" y="59254"/>
                    <a:pt x="19446" y="59254"/>
                  </a:cubicBezTo>
                  <a:cubicBezTo>
                    <a:pt x="19403" y="59235"/>
                    <a:pt x="19361" y="59226"/>
                    <a:pt x="19321" y="59226"/>
                  </a:cubicBezTo>
                  <a:cubicBezTo>
                    <a:pt x="19062" y="59226"/>
                    <a:pt x="18893" y="59582"/>
                    <a:pt x="19172" y="59706"/>
                  </a:cubicBezTo>
                  <a:cubicBezTo>
                    <a:pt x="19184" y="59706"/>
                    <a:pt x="19208" y="59730"/>
                    <a:pt x="19220" y="59730"/>
                  </a:cubicBezTo>
                  <a:cubicBezTo>
                    <a:pt x="19184" y="59766"/>
                    <a:pt x="19172" y="59813"/>
                    <a:pt x="19148" y="59861"/>
                  </a:cubicBezTo>
                  <a:lnTo>
                    <a:pt x="19124" y="59861"/>
                  </a:lnTo>
                  <a:cubicBezTo>
                    <a:pt x="19091" y="59842"/>
                    <a:pt x="19058" y="59834"/>
                    <a:pt x="19027" y="59834"/>
                  </a:cubicBezTo>
                  <a:cubicBezTo>
                    <a:pt x="18881" y="59834"/>
                    <a:pt x="18776" y="60019"/>
                    <a:pt x="18874" y="60147"/>
                  </a:cubicBezTo>
                  <a:cubicBezTo>
                    <a:pt x="18648" y="60039"/>
                    <a:pt x="18422" y="59932"/>
                    <a:pt x="18184" y="59825"/>
                  </a:cubicBezTo>
                  <a:cubicBezTo>
                    <a:pt x="18173" y="59794"/>
                    <a:pt x="18154" y="59763"/>
                    <a:pt x="18110" y="59763"/>
                  </a:cubicBezTo>
                  <a:cubicBezTo>
                    <a:pt x="18104" y="59763"/>
                    <a:pt x="18096" y="59764"/>
                    <a:pt x="18088" y="59766"/>
                  </a:cubicBezTo>
                  <a:lnTo>
                    <a:pt x="18041" y="59766"/>
                  </a:lnTo>
                  <a:cubicBezTo>
                    <a:pt x="17707" y="59623"/>
                    <a:pt x="17398" y="59456"/>
                    <a:pt x="17076" y="59313"/>
                  </a:cubicBezTo>
                  <a:cubicBezTo>
                    <a:pt x="16981" y="59265"/>
                    <a:pt x="16898" y="59206"/>
                    <a:pt x="16791" y="59158"/>
                  </a:cubicBezTo>
                  <a:cubicBezTo>
                    <a:pt x="16750" y="59138"/>
                    <a:pt x="16711" y="59117"/>
                    <a:pt x="16671" y="59096"/>
                  </a:cubicBezTo>
                  <a:lnTo>
                    <a:pt x="16671" y="59096"/>
                  </a:lnTo>
                  <a:cubicBezTo>
                    <a:pt x="16679" y="59101"/>
                    <a:pt x="16687" y="59106"/>
                    <a:pt x="16695" y="59111"/>
                  </a:cubicBezTo>
                  <a:cubicBezTo>
                    <a:pt x="15660" y="58623"/>
                    <a:pt x="14481" y="58325"/>
                    <a:pt x="13350" y="58099"/>
                  </a:cubicBezTo>
                  <a:cubicBezTo>
                    <a:pt x="12457" y="57694"/>
                    <a:pt x="11576" y="57313"/>
                    <a:pt x="10683" y="56908"/>
                  </a:cubicBezTo>
                  <a:cubicBezTo>
                    <a:pt x="8802" y="55896"/>
                    <a:pt x="6908" y="54908"/>
                    <a:pt x="4992" y="53955"/>
                  </a:cubicBezTo>
                  <a:cubicBezTo>
                    <a:pt x="5063" y="53753"/>
                    <a:pt x="5111" y="53515"/>
                    <a:pt x="5123" y="53277"/>
                  </a:cubicBezTo>
                  <a:cubicBezTo>
                    <a:pt x="6373" y="54277"/>
                    <a:pt x="7742" y="55086"/>
                    <a:pt x="9290" y="55539"/>
                  </a:cubicBezTo>
                  <a:cubicBezTo>
                    <a:pt x="9303" y="55544"/>
                    <a:pt x="9316" y="55546"/>
                    <a:pt x="9329" y="55546"/>
                  </a:cubicBezTo>
                  <a:cubicBezTo>
                    <a:pt x="9438" y="55546"/>
                    <a:pt x="9504" y="55375"/>
                    <a:pt x="9397" y="55301"/>
                  </a:cubicBezTo>
                  <a:cubicBezTo>
                    <a:pt x="7920" y="54610"/>
                    <a:pt x="6492" y="53860"/>
                    <a:pt x="5158" y="52955"/>
                  </a:cubicBezTo>
                  <a:lnTo>
                    <a:pt x="5158" y="52729"/>
                  </a:lnTo>
                  <a:close/>
                  <a:moveTo>
                    <a:pt x="15171" y="58908"/>
                  </a:moveTo>
                  <a:lnTo>
                    <a:pt x="15171" y="58908"/>
                  </a:lnTo>
                  <a:cubicBezTo>
                    <a:pt x="15850" y="59170"/>
                    <a:pt x="16541" y="59456"/>
                    <a:pt x="17243" y="59730"/>
                  </a:cubicBezTo>
                  <a:cubicBezTo>
                    <a:pt x="17264" y="59736"/>
                    <a:pt x="17284" y="59738"/>
                    <a:pt x="17301" y="59738"/>
                  </a:cubicBezTo>
                  <a:cubicBezTo>
                    <a:pt x="17395" y="59738"/>
                    <a:pt x="17445" y="59665"/>
                    <a:pt x="17445" y="59575"/>
                  </a:cubicBezTo>
                  <a:lnTo>
                    <a:pt x="17850" y="59837"/>
                  </a:lnTo>
                  <a:cubicBezTo>
                    <a:pt x="17838" y="59897"/>
                    <a:pt x="17862" y="59992"/>
                    <a:pt x="17957" y="59992"/>
                  </a:cubicBezTo>
                  <a:lnTo>
                    <a:pt x="18077" y="59992"/>
                  </a:lnTo>
                  <a:cubicBezTo>
                    <a:pt x="18291" y="60158"/>
                    <a:pt x="18529" y="60301"/>
                    <a:pt x="18755" y="60456"/>
                  </a:cubicBezTo>
                  <a:cubicBezTo>
                    <a:pt x="18755" y="60456"/>
                    <a:pt x="18755" y="60468"/>
                    <a:pt x="18743" y="60468"/>
                  </a:cubicBezTo>
                  <a:cubicBezTo>
                    <a:pt x="18731" y="60468"/>
                    <a:pt x="18708" y="60468"/>
                    <a:pt x="18696" y="60480"/>
                  </a:cubicBezTo>
                  <a:cubicBezTo>
                    <a:pt x="17517" y="59968"/>
                    <a:pt x="16350" y="59432"/>
                    <a:pt x="15171" y="58908"/>
                  </a:cubicBezTo>
                  <a:close/>
                  <a:moveTo>
                    <a:pt x="19958" y="59361"/>
                  </a:moveTo>
                  <a:cubicBezTo>
                    <a:pt x="20184" y="59480"/>
                    <a:pt x="20410" y="59623"/>
                    <a:pt x="20636" y="59742"/>
                  </a:cubicBezTo>
                  <a:cubicBezTo>
                    <a:pt x="20791" y="59825"/>
                    <a:pt x="20958" y="59932"/>
                    <a:pt x="21136" y="59956"/>
                  </a:cubicBezTo>
                  <a:cubicBezTo>
                    <a:pt x="21017" y="60278"/>
                    <a:pt x="20874" y="60563"/>
                    <a:pt x="20672" y="60813"/>
                  </a:cubicBezTo>
                  <a:cubicBezTo>
                    <a:pt x="20660" y="60778"/>
                    <a:pt x="20660" y="60754"/>
                    <a:pt x="20636" y="60718"/>
                  </a:cubicBezTo>
                  <a:cubicBezTo>
                    <a:pt x="20458" y="60516"/>
                    <a:pt x="20172" y="60408"/>
                    <a:pt x="19934" y="60289"/>
                  </a:cubicBezTo>
                  <a:cubicBezTo>
                    <a:pt x="19815" y="60230"/>
                    <a:pt x="19708" y="60170"/>
                    <a:pt x="19589" y="60111"/>
                  </a:cubicBezTo>
                  <a:cubicBezTo>
                    <a:pt x="19624" y="60063"/>
                    <a:pt x="19636" y="60004"/>
                    <a:pt x="19660" y="59968"/>
                  </a:cubicBezTo>
                  <a:cubicBezTo>
                    <a:pt x="19803" y="60027"/>
                    <a:pt x="19934" y="60099"/>
                    <a:pt x="20065" y="60158"/>
                  </a:cubicBezTo>
                  <a:cubicBezTo>
                    <a:pt x="20266" y="60254"/>
                    <a:pt x="20451" y="60373"/>
                    <a:pt x="20664" y="60373"/>
                  </a:cubicBezTo>
                  <a:cubicBezTo>
                    <a:pt x="20716" y="60373"/>
                    <a:pt x="20770" y="60365"/>
                    <a:pt x="20827" y="60349"/>
                  </a:cubicBezTo>
                  <a:cubicBezTo>
                    <a:pt x="20958" y="60313"/>
                    <a:pt x="21005" y="60170"/>
                    <a:pt x="20946" y="60051"/>
                  </a:cubicBezTo>
                  <a:cubicBezTo>
                    <a:pt x="20827" y="59801"/>
                    <a:pt x="20541" y="59742"/>
                    <a:pt x="20303" y="59623"/>
                  </a:cubicBezTo>
                  <a:cubicBezTo>
                    <a:pt x="20172" y="59563"/>
                    <a:pt x="20053" y="59504"/>
                    <a:pt x="19922" y="59456"/>
                  </a:cubicBezTo>
                  <a:lnTo>
                    <a:pt x="19958" y="59361"/>
                  </a:lnTo>
                  <a:close/>
                  <a:moveTo>
                    <a:pt x="44425" y="43216"/>
                  </a:moveTo>
                  <a:lnTo>
                    <a:pt x="44425" y="43252"/>
                  </a:lnTo>
                  <a:cubicBezTo>
                    <a:pt x="44592" y="43621"/>
                    <a:pt x="44735" y="44014"/>
                    <a:pt x="44842" y="44407"/>
                  </a:cubicBezTo>
                  <a:cubicBezTo>
                    <a:pt x="44901" y="44633"/>
                    <a:pt x="44949" y="44859"/>
                    <a:pt x="44997" y="45085"/>
                  </a:cubicBezTo>
                  <a:cubicBezTo>
                    <a:pt x="42341" y="46014"/>
                    <a:pt x="39710" y="47014"/>
                    <a:pt x="37091" y="48014"/>
                  </a:cubicBezTo>
                  <a:cubicBezTo>
                    <a:pt x="37055" y="47907"/>
                    <a:pt x="37031" y="47824"/>
                    <a:pt x="36996" y="47716"/>
                  </a:cubicBezTo>
                  <a:cubicBezTo>
                    <a:pt x="36982" y="47665"/>
                    <a:pt x="36938" y="47643"/>
                    <a:pt x="36895" y="47643"/>
                  </a:cubicBezTo>
                  <a:cubicBezTo>
                    <a:pt x="36826" y="47643"/>
                    <a:pt x="36757" y="47696"/>
                    <a:pt x="36793" y="47776"/>
                  </a:cubicBezTo>
                  <a:cubicBezTo>
                    <a:pt x="36841" y="47883"/>
                    <a:pt x="36865" y="47978"/>
                    <a:pt x="36912" y="48086"/>
                  </a:cubicBezTo>
                  <a:cubicBezTo>
                    <a:pt x="36781" y="48133"/>
                    <a:pt x="36662" y="48181"/>
                    <a:pt x="36543" y="48240"/>
                  </a:cubicBezTo>
                  <a:cubicBezTo>
                    <a:pt x="36484" y="48014"/>
                    <a:pt x="36376" y="47800"/>
                    <a:pt x="36305" y="47597"/>
                  </a:cubicBezTo>
                  <a:cubicBezTo>
                    <a:pt x="36290" y="47567"/>
                    <a:pt x="36258" y="47554"/>
                    <a:pt x="36228" y="47554"/>
                  </a:cubicBezTo>
                  <a:cubicBezTo>
                    <a:pt x="36187" y="47554"/>
                    <a:pt x="36148" y="47580"/>
                    <a:pt x="36162" y="47621"/>
                  </a:cubicBezTo>
                  <a:cubicBezTo>
                    <a:pt x="36257" y="47836"/>
                    <a:pt x="36329" y="48062"/>
                    <a:pt x="36436" y="48264"/>
                  </a:cubicBezTo>
                  <a:cubicBezTo>
                    <a:pt x="36329" y="48312"/>
                    <a:pt x="36210" y="48359"/>
                    <a:pt x="36103" y="48383"/>
                  </a:cubicBezTo>
                  <a:cubicBezTo>
                    <a:pt x="36103" y="48074"/>
                    <a:pt x="36019" y="47740"/>
                    <a:pt x="35972" y="47431"/>
                  </a:cubicBezTo>
                  <a:cubicBezTo>
                    <a:pt x="35961" y="47353"/>
                    <a:pt x="35895" y="47318"/>
                    <a:pt x="35826" y="47318"/>
                  </a:cubicBezTo>
                  <a:cubicBezTo>
                    <a:pt x="35736" y="47318"/>
                    <a:pt x="35642" y="47377"/>
                    <a:pt x="35662" y="47478"/>
                  </a:cubicBezTo>
                  <a:cubicBezTo>
                    <a:pt x="35710" y="47800"/>
                    <a:pt x="35710" y="48181"/>
                    <a:pt x="35793" y="48502"/>
                  </a:cubicBezTo>
                  <a:cubicBezTo>
                    <a:pt x="33340" y="49455"/>
                    <a:pt x="30888" y="50407"/>
                    <a:pt x="28447" y="51348"/>
                  </a:cubicBezTo>
                  <a:cubicBezTo>
                    <a:pt x="28252" y="51413"/>
                    <a:pt x="28313" y="51703"/>
                    <a:pt x="28477" y="51703"/>
                  </a:cubicBezTo>
                  <a:cubicBezTo>
                    <a:pt x="28494" y="51703"/>
                    <a:pt x="28511" y="51700"/>
                    <a:pt x="28530" y="51693"/>
                  </a:cubicBezTo>
                  <a:cubicBezTo>
                    <a:pt x="35984" y="49276"/>
                    <a:pt x="43592" y="46907"/>
                    <a:pt x="50950" y="44085"/>
                  </a:cubicBezTo>
                  <a:cubicBezTo>
                    <a:pt x="51605" y="44395"/>
                    <a:pt x="52236" y="44728"/>
                    <a:pt x="52890" y="45026"/>
                  </a:cubicBezTo>
                  <a:cubicBezTo>
                    <a:pt x="51271" y="45335"/>
                    <a:pt x="49676" y="45704"/>
                    <a:pt x="48152" y="46050"/>
                  </a:cubicBezTo>
                  <a:cubicBezTo>
                    <a:pt x="47952" y="46083"/>
                    <a:pt x="48021" y="46364"/>
                    <a:pt x="48195" y="46364"/>
                  </a:cubicBezTo>
                  <a:cubicBezTo>
                    <a:pt x="48208" y="46364"/>
                    <a:pt x="48221" y="46362"/>
                    <a:pt x="48235" y="46359"/>
                  </a:cubicBezTo>
                  <a:cubicBezTo>
                    <a:pt x="51855" y="45645"/>
                    <a:pt x="55545" y="45597"/>
                    <a:pt x="59141" y="44966"/>
                  </a:cubicBezTo>
                  <a:cubicBezTo>
                    <a:pt x="59308" y="44930"/>
                    <a:pt x="59367" y="44788"/>
                    <a:pt x="59344" y="44668"/>
                  </a:cubicBezTo>
                  <a:cubicBezTo>
                    <a:pt x="59367" y="44645"/>
                    <a:pt x="59403" y="44633"/>
                    <a:pt x="59415" y="44621"/>
                  </a:cubicBezTo>
                  <a:cubicBezTo>
                    <a:pt x="59439" y="44692"/>
                    <a:pt x="59522" y="44752"/>
                    <a:pt x="59617" y="44752"/>
                  </a:cubicBezTo>
                  <a:cubicBezTo>
                    <a:pt x="59665" y="44752"/>
                    <a:pt x="59713" y="44740"/>
                    <a:pt x="59736" y="44704"/>
                  </a:cubicBezTo>
                  <a:lnTo>
                    <a:pt x="59796" y="44704"/>
                  </a:lnTo>
                  <a:cubicBezTo>
                    <a:pt x="59844" y="44692"/>
                    <a:pt x="59891" y="44692"/>
                    <a:pt x="59915" y="44680"/>
                  </a:cubicBezTo>
                  <a:cubicBezTo>
                    <a:pt x="60082" y="44633"/>
                    <a:pt x="60082" y="44395"/>
                    <a:pt x="59915" y="44371"/>
                  </a:cubicBezTo>
                  <a:cubicBezTo>
                    <a:pt x="59879" y="44347"/>
                    <a:pt x="59832" y="44347"/>
                    <a:pt x="59796" y="44335"/>
                  </a:cubicBezTo>
                  <a:lnTo>
                    <a:pt x="59736" y="44335"/>
                  </a:lnTo>
                  <a:cubicBezTo>
                    <a:pt x="59713" y="44323"/>
                    <a:pt x="59665" y="44287"/>
                    <a:pt x="59617" y="44287"/>
                  </a:cubicBezTo>
                  <a:lnTo>
                    <a:pt x="59606" y="44287"/>
                  </a:lnTo>
                  <a:cubicBezTo>
                    <a:pt x="59617" y="44192"/>
                    <a:pt x="59606" y="44073"/>
                    <a:pt x="59546" y="43978"/>
                  </a:cubicBezTo>
                  <a:lnTo>
                    <a:pt x="59546" y="43978"/>
                  </a:lnTo>
                  <a:cubicBezTo>
                    <a:pt x="59719" y="44002"/>
                    <a:pt x="59876" y="44014"/>
                    <a:pt x="60024" y="44014"/>
                  </a:cubicBezTo>
                  <a:cubicBezTo>
                    <a:pt x="60171" y="44014"/>
                    <a:pt x="60308" y="44002"/>
                    <a:pt x="60439" y="43978"/>
                  </a:cubicBezTo>
                  <a:lnTo>
                    <a:pt x="60439" y="43978"/>
                  </a:lnTo>
                  <a:cubicBezTo>
                    <a:pt x="63499" y="47562"/>
                    <a:pt x="61689" y="52193"/>
                    <a:pt x="60403" y="56170"/>
                  </a:cubicBezTo>
                  <a:cubicBezTo>
                    <a:pt x="60308" y="56122"/>
                    <a:pt x="60201" y="56098"/>
                    <a:pt x="60070" y="56098"/>
                  </a:cubicBezTo>
                  <a:cubicBezTo>
                    <a:pt x="59725" y="56098"/>
                    <a:pt x="59510" y="56301"/>
                    <a:pt x="59427" y="56551"/>
                  </a:cubicBezTo>
                  <a:cubicBezTo>
                    <a:pt x="58355" y="56825"/>
                    <a:pt x="57272" y="57063"/>
                    <a:pt x="56200" y="57301"/>
                  </a:cubicBezTo>
                  <a:lnTo>
                    <a:pt x="56200" y="57194"/>
                  </a:lnTo>
                  <a:cubicBezTo>
                    <a:pt x="56200" y="57093"/>
                    <a:pt x="56117" y="57042"/>
                    <a:pt x="56034" y="57042"/>
                  </a:cubicBezTo>
                  <a:cubicBezTo>
                    <a:pt x="55950" y="57042"/>
                    <a:pt x="55867" y="57093"/>
                    <a:pt x="55867" y="57194"/>
                  </a:cubicBezTo>
                  <a:lnTo>
                    <a:pt x="55867" y="57325"/>
                  </a:lnTo>
                  <a:cubicBezTo>
                    <a:pt x="55867" y="57349"/>
                    <a:pt x="55867" y="57360"/>
                    <a:pt x="55891" y="57372"/>
                  </a:cubicBezTo>
                  <a:cubicBezTo>
                    <a:pt x="55593" y="57432"/>
                    <a:pt x="55295" y="57503"/>
                    <a:pt x="54998" y="57563"/>
                  </a:cubicBezTo>
                  <a:cubicBezTo>
                    <a:pt x="54998" y="57360"/>
                    <a:pt x="54974" y="57134"/>
                    <a:pt x="54974" y="56920"/>
                  </a:cubicBezTo>
                  <a:cubicBezTo>
                    <a:pt x="54974" y="56825"/>
                    <a:pt x="54900" y="56777"/>
                    <a:pt x="54825" y="56777"/>
                  </a:cubicBezTo>
                  <a:cubicBezTo>
                    <a:pt x="54751" y="56777"/>
                    <a:pt x="54676" y="56825"/>
                    <a:pt x="54676" y="56920"/>
                  </a:cubicBezTo>
                  <a:cubicBezTo>
                    <a:pt x="54676" y="57146"/>
                    <a:pt x="54664" y="57384"/>
                    <a:pt x="54664" y="57622"/>
                  </a:cubicBezTo>
                  <a:cubicBezTo>
                    <a:pt x="54569" y="57658"/>
                    <a:pt x="54450" y="57670"/>
                    <a:pt x="54343" y="57682"/>
                  </a:cubicBezTo>
                  <a:cubicBezTo>
                    <a:pt x="54426" y="57087"/>
                    <a:pt x="54248" y="56360"/>
                    <a:pt x="54129" y="55789"/>
                  </a:cubicBezTo>
                  <a:cubicBezTo>
                    <a:pt x="54110" y="55715"/>
                    <a:pt x="54060" y="55684"/>
                    <a:pt x="54006" y="55684"/>
                  </a:cubicBezTo>
                  <a:cubicBezTo>
                    <a:pt x="53921" y="55684"/>
                    <a:pt x="53828" y="55763"/>
                    <a:pt x="53843" y="55872"/>
                  </a:cubicBezTo>
                  <a:cubicBezTo>
                    <a:pt x="53902" y="56241"/>
                    <a:pt x="53950" y="56610"/>
                    <a:pt x="53962" y="56979"/>
                  </a:cubicBezTo>
                  <a:cubicBezTo>
                    <a:pt x="53986" y="57241"/>
                    <a:pt x="53950" y="57491"/>
                    <a:pt x="53986" y="57741"/>
                  </a:cubicBezTo>
                  <a:cubicBezTo>
                    <a:pt x="53664" y="57801"/>
                    <a:pt x="53343" y="57861"/>
                    <a:pt x="53033" y="57920"/>
                  </a:cubicBezTo>
                  <a:cubicBezTo>
                    <a:pt x="53093" y="57313"/>
                    <a:pt x="53045" y="56670"/>
                    <a:pt x="52986" y="56098"/>
                  </a:cubicBezTo>
                  <a:cubicBezTo>
                    <a:pt x="52980" y="56051"/>
                    <a:pt x="52947" y="56027"/>
                    <a:pt x="52916" y="56027"/>
                  </a:cubicBezTo>
                  <a:cubicBezTo>
                    <a:pt x="52884" y="56027"/>
                    <a:pt x="52855" y="56051"/>
                    <a:pt x="52855" y="56098"/>
                  </a:cubicBezTo>
                  <a:cubicBezTo>
                    <a:pt x="52878" y="56729"/>
                    <a:pt x="52807" y="57360"/>
                    <a:pt x="52748" y="57980"/>
                  </a:cubicBezTo>
                  <a:cubicBezTo>
                    <a:pt x="52557" y="58015"/>
                    <a:pt x="52355" y="58063"/>
                    <a:pt x="52152" y="58099"/>
                  </a:cubicBezTo>
                  <a:cubicBezTo>
                    <a:pt x="52557" y="54789"/>
                    <a:pt x="52200" y="51360"/>
                    <a:pt x="51462" y="48121"/>
                  </a:cubicBezTo>
                  <a:cubicBezTo>
                    <a:pt x="51447" y="48045"/>
                    <a:pt x="51395" y="48013"/>
                    <a:pt x="51340" y="48013"/>
                  </a:cubicBezTo>
                  <a:cubicBezTo>
                    <a:pt x="51256" y="48013"/>
                    <a:pt x="51166" y="48086"/>
                    <a:pt x="51188" y="48193"/>
                  </a:cubicBezTo>
                  <a:cubicBezTo>
                    <a:pt x="51843" y="51574"/>
                    <a:pt x="51878" y="54801"/>
                    <a:pt x="51735" y="58182"/>
                  </a:cubicBezTo>
                  <a:cubicBezTo>
                    <a:pt x="47866" y="58873"/>
                    <a:pt x="43985" y="59396"/>
                    <a:pt x="40020" y="59777"/>
                  </a:cubicBezTo>
                  <a:lnTo>
                    <a:pt x="40020" y="59468"/>
                  </a:lnTo>
                  <a:cubicBezTo>
                    <a:pt x="40020" y="59379"/>
                    <a:pt x="39948" y="59334"/>
                    <a:pt x="39877" y="59334"/>
                  </a:cubicBezTo>
                  <a:cubicBezTo>
                    <a:pt x="39805" y="59334"/>
                    <a:pt x="39734" y="59379"/>
                    <a:pt x="39734" y="59468"/>
                  </a:cubicBezTo>
                  <a:lnTo>
                    <a:pt x="39734" y="59813"/>
                  </a:lnTo>
                  <a:cubicBezTo>
                    <a:pt x="39555" y="59825"/>
                    <a:pt x="39401" y="59837"/>
                    <a:pt x="39222" y="59861"/>
                  </a:cubicBezTo>
                  <a:cubicBezTo>
                    <a:pt x="39115" y="59873"/>
                    <a:pt x="39020" y="59873"/>
                    <a:pt x="38924" y="59885"/>
                  </a:cubicBezTo>
                  <a:cubicBezTo>
                    <a:pt x="38889" y="59742"/>
                    <a:pt x="38865" y="59575"/>
                    <a:pt x="38829" y="59420"/>
                  </a:cubicBezTo>
                  <a:cubicBezTo>
                    <a:pt x="38819" y="59343"/>
                    <a:pt x="38752" y="59308"/>
                    <a:pt x="38683" y="59308"/>
                  </a:cubicBezTo>
                  <a:cubicBezTo>
                    <a:pt x="38593" y="59308"/>
                    <a:pt x="38499" y="59367"/>
                    <a:pt x="38520" y="59468"/>
                  </a:cubicBezTo>
                  <a:lnTo>
                    <a:pt x="38567" y="59920"/>
                  </a:lnTo>
                  <a:cubicBezTo>
                    <a:pt x="38293" y="59944"/>
                    <a:pt x="38031" y="59956"/>
                    <a:pt x="37758" y="59980"/>
                  </a:cubicBezTo>
                  <a:cubicBezTo>
                    <a:pt x="37746" y="59885"/>
                    <a:pt x="37710" y="59777"/>
                    <a:pt x="37698" y="59694"/>
                  </a:cubicBezTo>
                  <a:cubicBezTo>
                    <a:pt x="37689" y="59628"/>
                    <a:pt x="37645" y="59599"/>
                    <a:pt x="37598" y="59599"/>
                  </a:cubicBezTo>
                  <a:cubicBezTo>
                    <a:pt x="37526" y="59599"/>
                    <a:pt x="37446" y="59665"/>
                    <a:pt x="37460" y="59766"/>
                  </a:cubicBezTo>
                  <a:cubicBezTo>
                    <a:pt x="37472" y="59837"/>
                    <a:pt x="37472" y="59920"/>
                    <a:pt x="37496" y="60004"/>
                  </a:cubicBezTo>
                  <a:cubicBezTo>
                    <a:pt x="37341" y="60016"/>
                    <a:pt x="37198" y="60039"/>
                    <a:pt x="37043" y="60039"/>
                  </a:cubicBezTo>
                  <a:cubicBezTo>
                    <a:pt x="37019" y="59825"/>
                    <a:pt x="36972" y="59623"/>
                    <a:pt x="36924" y="59420"/>
                  </a:cubicBezTo>
                  <a:cubicBezTo>
                    <a:pt x="36914" y="59353"/>
                    <a:pt x="36856" y="59322"/>
                    <a:pt x="36795" y="59322"/>
                  </a:cubicBezTo>
                  <a:cubicBezTo>
                    <a:pt x="36716" y="59322"/>
                    <a:pt x="36632" y="59374"/>
                    <a:pt x="36638" y="59468"/>
                  </a:cubicBezTo>
                  <a:cubicBezTo>
                    <a:pt x="36674" y="59658"/>
                    <a:pt x="36674" y="59873"/>
                    <a:pt x="36698" y="60075"/>
                  </a:cubicBezTo>
                  <a:cubicBezTo>
                    <a:pt x="36555" y="60099"/>
                    <a:pt x="36424" y="60099"/>
                    <a:pt x="36269" y="60111"/>
                  </a:cubicBezTo>
                  <a:lnTo>
                    <a:pt x="36269" y="58670"/>
                  </a:lnTo>
                  <a:cubicBezTo>
                    <a:pt x="36269" y="58646"/>
                    <a:pt x="36251" y="58634"/>
                    <a:pt x="36234" y="58634"/>
                  </a:cubicBezTo>
                  <a:cubicBezTo>
                    <a:pt x="36216" y="58634"/>
                    <a:pt x="36198" y="58646"/>
                    <a:pt x="36198" y="58670"/>
                  </a:cubicBezTo>
                  <a:lnTo>
                    <a:pt x="36198" y="60111"/>
                  </a:lnTo>
                  <a:cubicBezTo>
                    <a:pt x="36031" y="60123"/>
                    <a:pt x="35864" y="60135"/>
                    <a:pt x="35710" y="60135"/>
                  </a:cubicBezTo>
                  <a:cubicBezTo>
                    <a:pt x="35626" y="57980"/>
                    <a:pt x="35555" y="55836"/>
                    <a:pt x="35591" y="53681"/>
                  </a:cubicBezTo>
                  <a:cubicBezTo>
                    <a:pt x="35591" y="53586"/>
                    <a:pt x="35516" y="53539"/>
                    <a:pt x="35442" y="53539"/>
                  </a:cubicBezTo>
                  <a:cubicBezTo>
                    <a:pt x="35367" y="53539"/>
                    <a:pt x="35293" y="53586"/>
                    <a:pt x="35293" y="53681"/>
                  </a:cubicBezTo>
                  <a:cubicBezTo>
                    <a:pt x="35210" y="55836"/>
                    <a:pt x="35174" y="58015"/>
                    <a:pt x="35245" y="60170"/>
                  </a:cubicBezTo>
                  <a:cubicBezTo>
                    <a:pt x="31626" y="60420"/>
                    <a:pt x="27971" y="60647"/>
                    <a:pt x="24363" y="61075"/>
                  </a:cubicBezTo>
                  <a:cubicBezTo>
                    <a:pt x="24375" y="61051"/>
                    <a:pt x="24399" y="61016"/>
                    <a:pt x="24411" y="61004"/>
                  </a:cubicBezTo>
                  <a:cubicBezTo>
                    <a:pt x="24470" y="60968"/>
                    <a:pt x="24530" y="60944"/>
                    <a:pt x="24577" y="60873"/>
                  </a:cubicBezTo>
                  <a:cubicBezTo>
                    <a:pt x="24792" y="60420"/>
                    <a:pt x="24946" y="59980"/>
                    <a:pt x="25006" y="59551"/>
                  </a:cubicBezTo>
                  <a:cubicBezTo>
                    <a:pt x="25423" y="57968"/>
                    <a:pt x="25530" y="56337"/>
                    <a:pt x="25268" y="54694"/>
                  </a:cubicBezTo>
                  <a:cubicBezTo>
                    <a:pt x="25196" y="54193"/>
                    <a:pt x="25089" y="53420"/>
                    <a:pt x="24827" y="52789"/>
                  </a:cubicBezTo>
                  <a:lnTo>
                    <a:pt x="24827" y="52789"/>
                  </a:lnTo>
                  <a:cubicBezTo>
                    <a:pt x="25490" y="52882"/>
                    <a:pt x="26144" y="52948"/>
                    <a:pt x="26788" y="52948"/>
                  </a:cubicBezTo>
                  <a:cubicBezTo>
                    <a:pt x="26885" y="52948"/>
                    <a:pt x="26981" y="52946"/>
                    <a:pt x="27078" y="52943"/>
                  </a:cubicBezTo>
                  <a:cubicBezTo>
                    <a:pt x="27101" y="52943"/>
                    <a:pt x="27113" y="52919"/>
                    <a:pt x="27137" y="52908"/>
                  </a:cubicBezTo>
                  <a:cubicBezTo>
                    <a:pt x="27613" y="52860"/>
                    <a:pt x="28042" y="52658"/>
                    <a:pt x="28233" y="52205"/>
                  </a:cubicBezTo>
                  <a:cubicBezTo>
                    <a:pt x="28294" y="52061"/>
                    <a:pt x="28205" y="51855"/>
                    <a:pt x="28049" y="51855"/>
                  </a:cubicBezTo>
                  <a:cubicBezTo>
                    <a:pt x="28025" y="51855"/>
                    <a:pt x="27998" y="51860"/>
                    <a:pt x="27971" y="51872"/>
                  </a:cubicBezTo>
                  <a:cubicBezTo>
                    <a:pt x="27887" y="51896"/>
                    <a:pt x="27816" y="51931"/>
                    <a:pt x="27756" y="51955"/>
                  </a:cubicBezTo>
                  <a:cubicBezTo>
                    <a:pt x="27804" y="51907"/>
                    <a:pt x="27852" y="51884"/>
                    <a:pt x="27875" y="51836"/>
                  </a:cubicBezTo>
                  <a:lnTo>
                    <a:pt x="27911" y="51836"/>
                  </a:lnTo>
                  <a:cubicBezTo>
                    <a:pt x="27916" y="51836"/>
                    <a:pt x="27921" y="51837"/>
                    <a:pt x="27926" y="51837"/>
                  </a:cubicBezTo>
                  <a:cubicBezTo>
                    <a:pt x="28071" y="51837"/>
                    <a:pt x="28148" y="51665"/>
                    <a:pt x="28102" y="51538"/>
                  </a:cubicBezTo>
                  <a:cubicBezTo>
                    <a:pt x="28364" y="51074"/>
                    <a:pt x="28459" y="50479"/>
                    <a:pt x="28340" y="49979"/>
                  </a:cubicBezTo>
                  <a:cubicBezTo>
                    <a:pt x="28233" y="49490"/>
                    <a:pt x="27947" y="49086"/>
                    <a:pt x="27578" y="48788"/>
                  </a:cubicBezTo>
                  <a:cubicBezTo>
                    <a:pt x="28268" y="48609"/>
                    <a:pt x="29006" y="48478"/>
                    <a:pt x="29435" y="47966"/>
                  </a:cubicBezTo>
                  <a:cubicBezTo>
                    <a:pt x="29459" y="47972"/>
                    <a:pt x="29483" y="47975"/>
                    <a:pt x="29507" y="47975"/>
                  </a:cubicBezTo>
                  <a:cubicBezTo>
                    <a:pt x="29530" y="47975"/>
                    <a:pt x="29554" y="47972"/>
                    <a:pt x="29578" y="47966"/>
                  </a:cubicBezTo>
                  <a:cubicBezTo>
                    <a:pt x="33948" y="46002"/>
                    <a:pt x="38543" y="44847"/>
                    <a:pt x="43163" y="43573"/>
                  </a:cubicBezTo>
                  <a:cubicBezTo>
                    <a:pt x="43580" y="43454"/>
                    <a:pt x="44008" y="43335"/>
                    <a:pt x="44425" y="43216"/>
                  </a:cubicBezTo>
                  <a:close/>
                  <a:moveTo>
                    <a:pt x="17838" y="60861"/>
                  </a:moveTo>
                  <a:cubicBezTo>
                    <a:pt x="17993" y="60932"/>
                    <a:pt x="18172" y="61004"/>
                    <a:pt x="18338" y="61075"/>
                  </a:cubicBezTo>
                  <a:cubicBezTo>
                    <a:pt x="18315" y="61111"/>
                    <a:pt x="18279" y="61159"/>
                    <a:pt x="18255" y="61182"/>
                  </a:cubicBezTo>
                  <a:lnTo>
                    <a:pt x="18065" y="61135"/>
                  </a:lnTo>
                  <a:cubicBezTo>
                    <a:pt x="17957" y="61099"/>
                    <a:pt x="17850" y="61051"/>
                    <a:pt x="17731" y="61004"/>
                  </a:cubicBezTo>
                  <a:cubicBezTo>
                    <a:pt x="17803" y="60992"/>
                    <a:pt x="17838" y="60920"/>
                    <a:pt x="17838" y="60861"/>
                  </a:cubicBezTo>
                  <a:close/>
                  <a:moveTo>
                    <a:pt x="24184" y="59277"/>
                  </a:moveTo>
                  <a:cubicBezTo>
                    <a:pt x="24232" y="59325"/>
                    <a:pt x="24292" y="59349"/>
                    <a:pt x="24351" y="59349"/>
                  </a:cubicBezTo>
                  <a:cubicBezTo>
                    <a:pt x="24244" y="59766"/>
                    <a:pt x="24125" y="60182"/>
                    <a:pt x="23982" y="60599"/>
                  </a:cubicBezTo>
                  <a:cubicBezTo>
                    <a:pt x="23934" y="60718"/>
                    <a:pt x="23982" y="60825"/>
                    <a:pt x="24053" y="60897"/>
                  </a:cubicBezTo>
                  <a:cubicBezTo>
                    <a:pt x="24030" y="60968"/>
                    <a:pt x="24006" y="61063"/>
                    <a:pt x="23982" y="61135"/>
                  </a:cubicBezTo>
                  <a:cubicBezTo>
                    <a:pt x="23792" y="61170"/>
                    <a:pt x="23613" y="61182"/>
                    <a:pt x="23411" y="61218"/>
                  </a:cubicBezTo>
                  <a:cubicBezTo>
                    <a:pt x="23744" y="60647"/>
                    <a:pt x="23994" y="59968"/>
                    <a:pt x="24184" y="59277"/>
                  </a:cubicBezTo>
                  <a:close/>
                  <a:moveTo>
                    <a:pt x="20017" y="60885"/>
                  </a:moveTo>
                  <a:cubicBezTo>
                    <a:pt x="20160" y="60956"/>
                    <a:pt x="20291" y="61028"/>
                    <a:pt x="20434" y="61063"/>
                  </a:cubicBezTo>
                  <a:lnTo>
                    <a:pt x="20458" y="61063"/>
                  </a:lnTo>
                  <a:cubicBezTo>
                    <a:pt x="20351" y="61159"/>
                    <a:pt x="20243" y="61242"/>
                    <a:pt x="20112" y="61313"/>
                  </a:cubicBezTo>
                  <a:cubicBezTo>
                    <a:pt x="20136" y="61230"/>
                    <a:pt x="20112" y="61123"/>
                    <a:pt x="19993" y="61075"/>
                  </a:cubicBezTo>
                  <a:cubicBezTo>
                    <a:pt x="19982" y="61063"/>
                    <a:pt x="19946" y="61063"/>
                    <a:pt x="19934" y="61051"/>
                  </a:cubicBezTo>
                  <a:cubicBezTo>
                    <a:pt x="19982" y="61004"/>
                    <a:pt x="20005" y="60944"/>
                    <a:pt x="20017" y="60885"/>
                  </a:cubicBezTo>
                  <a:close/>
                  <a:moveTo>
                    <a:pt x="21017" y="52300"/>
                  </a:moveTo>
                  <a:cubicBezTo>
                    <a:pt x="21053" y="52312"/>
                    <a:pt x="21077" y="52324"/>
                    <a:pt x="21125" y="52336"/>
                  </a:cubicBezTo>
                  <a:cubicBezTo>
                    <a:pt x="21529" y="52431"/>
                    <a:pt x="21910" y="52479"/>
                    <a:pt x="22315" y="52515"/>
                  </a:cubicBezTo>
                  <a:cubicBezTo>
                    <a:pt x="22315" y="52538"/>
                    <a:pt x="22327" y="52562"/>
                    <a:pt x="22327" y="52598"/>
                  </a:cubicBezTo>
                  <a:cubicBezTo>
                    <a:pt x="22684" y="53229"/>
                    <a:pt x="22970" y="53920"/>
                    <a:pt x="23196" y="54622"/>
                  </a:cubicBezTo>
                  <a:cubicBezTo>
                    <a:pt x="23351" y="55182"/>
                    <a:pt x="23387" y="55789"/>
                    <a:pt x="23625" y="56325"/>
                  </a:cubicBezTo>
                  <a:cubicBezTo>
                    <a:pt x="23637" y="56372"/>
                    <a:pt x="23684" y="56384"/>
                    <a:pt x="23732" y="56408"/>
                  </a:cubicBezTo>
                  <a:cubicBezTo>
                    <a:pt x="23744" y="56646"/>
                    <a:pt x="23756" y="56884"/>
                    <a:pt x="23744" y="57134"/>
                  </a:cubicBezTo>
                  <a:cubicBezTo>
                    <a:pt x="23637" y="57849"/>
                    <a:pt x="23434" y="58551"/>
                    <a:pt x="23172" y="59265"/>
                  </a:cubicBezTo>
                  <a:cubicBezTo>
                    <a:pt x="22875" y="59718"/>
                    <a:pt x="22494" y="60123"/>
                    <a:pt x="22041" y="60551"/>
                  </a:cubicBezTo>
                  <a:cubicBezTo>
                    <a:pt x="22017" y="60587"/>
                    <a:pt x="21982" y="60635"/>
                    <a:pt x="21982" y="60694"/>
                  </a:cubicBezTo>
                  <a:cubicBezTo>
                    <a:pt x="21744" y="60825"/>
                    <a:pt x="21506" y="60944"/>
                    <a:pt x="21327" y="61135"/>
                  </a:cubicBezTo>
                  <a:cubicBezTo>
                    <a:pt x="21255" y="61206"/>
                    <a:pt x="21244" y="61325"/>
                    <a:pt x="21255" y="61432"/>
                  </a:cubicBezTo>
                  <a:cubicBezTo>
                    <a:pt x="21196" y="61480"/>
                    <a:pt x="21136" y="61528"/>
                    <a:pt x="21077" y="61587"/>
                  </a:cubicBezTo>
                  <a:cubicBezTo>
                    <a:pt x="20958" y="61599"/>
                    <a:pt x="20839" y="61623"/>
                    <a:pt x="20720" y="61647"/>
                  </a:cubicBezTo>
                  <a:cubicBezTo>
                    <a:pt x="20827" y="61587"/>
                    <a:pt x="20886" y="61551"/>
                    <a:pt x="20946" y="61492"/>
                  </a:cubicBezTo>
                  <a:cubicBezTo>
                    <a:pt x="21005" y="61456"/>
                    <a:pt x="21005" y="61373"/>
                    <a:pt x="20970" y="61313"/>
                  </a:cubicBezTo>
                  <a:cubicBezTo>
                    <a:pt x="23339" y="59813"/>
                    <a:pt x="22089" y="54324"/>
                    <a:pt x="20874" y="52455"/>
                  </a:cubicBezTo>
                  <a:cubicBezTo>
                    <a:pt x="20946" y="52431"/>
                    <a:pt x="20994" y="52372"/>
                    <a:pt x="21017" y="52300"/>
                  </a:cubicBezTo>
                  <a:close/>
                  <a:moveTo>
                    <a:pt x="27875" y="0"/>
                  </a:moveTo>
                  <a:cubicBezTo>
                    <a:pt x="27799" y="0"/>
                    <a:pt x="27725" y="34"/>
                    <a:pt x="27685" y="115"/>
                  </a:cubicBezTo>
                  <a:cubicBezTo>
                    <a:pt x="25970" y="3509"/>
                    <a:pt x="24565" y="7140"/>
                    <a:pt x="23399" y="10891"/>
                  </a:cubicBezTo>
                  <a:cubicBezTo>
                    <a:pt x="23137" y="9974"/>
                    <a:pt x="22815" y="9081"/>
                    <a:pt x="22518" y="8164"/>
                  </a:cubicBezTo>
                  <a:cubicBezTo>
                    <a:pt x="22494" y="8094"/>
                    <a:pt x="22439" y="8065"/>
                    <a:pt x="22383" y="8065"/>
                  </a:cubicBezTo>
                  <a:cubicBezTo>
                    <a:pt x="22295" y="8065"/>
                    <a:pt x="22207" y="8138"/>
                    <a:pt x="22244" y="8247"/>
                  </a:cubicBezTo>
                  <a:cubicBezTo>
                    <a:pt x="22577" y="9224"/>
                    <a:pt x="22922" y="10224"/>
                    <a:pt x="23315" y="11188"/>
                  </a:cubicBezTo>
                  <a:cubicBezTo>
                    <a:pt x="23101" y="11891"/>
                    <a:pt x="22899" y="12593"/>
                    <a:pt x="22696" y="13284"/>
                  </a:cubicBezTo>
                  <a:cubicBezTo>
                    <a:pt x="22482" y="12295"/>
                    <a:pt x="22137" y="11295"/>
                    <a:pt x="21863" y="10331"/>
                  </a:cubicBezTo>
                  <a:cubicBezTo>
                    <a:pt x="21848" y="10268"/>
                    <a:pt x="21800" y="10240"/>
                    <a:pt x="21751" y="10240"/>
                  </a:cubicBezTo>
                  <a:cubicBezTo>
                    <a:pt x="21678" y="10240"/>
                    <a:pt x="21603" y="10299"/>
                    <a:pt x="21625" y="10390"/>
                  </a:cubicBezTo>
                  <a:cubicBezTo>
                    <a:pt x="21946" y="11486"/>
                    <a:pt x="22184" y="12641"/>
                    <a:pt x="22577" y="13712"/>
                  </a:cubicBezTo>
                  <a:cubicBezTo>
                    <a:pt x="22518" y="13950"/>
                    <a:pt x="22446" y="14177"/>
                    <a:pt x="22387" y="14427"/>
                  </a:cubicBezTo>
                  <a:cubicBezTo>
                    <a:pt x="22148" y="13534"/>
                    <a:pt x="21791" y="12665"/>
                    <a:pt x="21601" y="11760"/>
                  </a:cubicBezTo>
                  <a:cubicBezTo>
                    <a:pt x="21586" y="11697"/>
                    <a:pt x="21538" y="11669"/>
                    <a:pt x="21489" y="11669"/>
                  </a:cubicBezTo>
                  <a:cubicBezTo>
                    <a:pt x="21417" y="11669"/>
                    <a:pt x="21341" y="11727"/>
                    <a:pt x="21363" y="11819"/>
                  </a:cubicBezTo>
                  <a:cubicBezTo>
                    <a:pt x="21565" y="12819"/>
                    <a:pt x="21791" y="13950"/>
                    <a:pt x="22279" y="14855"/>
                  </a:cubicBezTo>
                  <a:cubicBezTo>
                    <a:pt x="22220" y="15058"/>
                    <a:pt x="22184" y="15272"/>
                    <a:pt x="22137" y="15474"/>
                  </a:cubicBezTo>
                  <a:cubicBezTo>
                    <a:pt x="21922" y="14522"/>
                    <a:pt x="21613" y="13569"/>
                    <a:pt x="21363" y="12629"/>
                  </a:cubicBezTo>
                  <a:cubicBezTo>
                    <a:pt x="21344" y="12569"/>
                    <a:pt x="21298" y="12543"/>
                    <a:pt x="21250" y="12543"/>
                  </a:cubicBezTo>
                  <a:cubicBezTo>
                    <a:pt x="21174" y="12543"/>
                    <a:pt x="21095" y="12610"/>
                    <a:pt x="21125" y="12712"/>
                  </a:cubicBezTo>
                  <a:cubicBezTo>
                    <a:pt x="21255" y="13343"/>
                    <a:pt x="21363" y="14022"/>
                    <a:pt x="21494" y="14677"/>
                  </a:cubicBezTo>
                  <a:cubicBezTo>
                    <a:pt x="21196" y="13879"/>
                    <a:pt x="20886" y="13105"/>
                    <a:pt x="20577" y="12367"/>
                  </a:cubicBezTo>
                  <a:cubicBezTo>
                    <a:pt x="20547" y="12286"/>
                    <a:pt x="20482" y="12257"/>
                    <a:pt x="20413" y="12257"/>
                  </a:cubicBezTo>
                  <a:cubicBezTo>
                    <a:pt x="20400" y="12257"/>
                    <a:pt x="20387" y="12258"/>
                    <a:pt x="20374" y="12260"/>
                  </a:cubicBezTo>
                  <a:cubicBezTo>
                    <a:pt x="21982" y="7950"/>
                    <a:pt x="24387" y="3902"/>
                    <a:pt x="27423" y="389"/>
                  </a:cubicBezTo>
                  <a:cubicBezTo>
                    <a:pt x="27478" y="315"/>
                    <a:pt x="27419" y="220"/>
                    <a:pt x="27345" y="220"/>
                  </a:cubicBezTo>
                  <a:cubicBezTo>
                    <a:pt x="27324" y="220"/>
                    <a:pt x="27301" y="228"/>
                    <a:pt x="27280" y="246"/>
                  </a:cubicBezTo>
                  <a:cubicBezTo>
                    <a:pt x="23101" y="4675"/>
                    <a:pt x="20184" y="9998"/>
                    <a:pt x="18636" y="15891"/>
                  </a:cubicBezTo>
                  <a:cubicBezTo>
                    <a:pt x="17898" y="18737"/>
                    <a:pt x="17493" y="21654"/>
                    <a:pt x="17434" y="24583"/>
                  </a:cubicBezTo>
                  <a:cubicBezTo>
                    <a:pt x="17398" y="26202"/>
                    <a:pt x="17445" y="27857"/>
                    <a:pt x="17672" y="29464"/>
                  </a:cubicBezTo>
                  <a:cubicBezTo>
                    <a:pt x="17748" y="30054"/>
                    <a:pt x="18575" y="33226"/>
                    <a:pt x="17712" y="33226"/>
                  </a:cubicBezTo>
                  <a:cubicBezTo>
                    <a:pt x="17634" y="33226"/>
                    <a:pt x="17541" y="33200"/>
                    <a:pt x="17434" y="33143"/>
                  </a:cubicBezTo>
                  <a:cubicBezTo>
                    <a:pt x="17397" y="33124"/>
                    <a:pt x="17356" y="33115"/>
                    <a:pt x="17315" y="33115"/>
                  </a:cubicBezTo>
                  <a:cubicBezTo>
                    <a:pt x="17157" y="33115"/>
                    <a:pt x="16998" y="33249"/>
                    <a:pt x="17064" y="33429"/>
                  </a:cubicBezTo>
                  <a:cubicBezTo>
                    <a:pt x="17362" y="34215"/>
                    <a:pt x="17326" y="34239"/>
                    <a:pt x="17517" y="34524"/>
                  </a:cubicBezTo>
                  <a:cubicBezTo>
                    <a:pt x="17612" y="34953"/>
                    <a:pt x="17719" y="35405"/>
                    <a:pt x="17815" y="35846"/>
                  </a:cubicBezTo>
                  <a:cubicBezTo>
                    <a:pt x="17815" y="35894"/>
                    <a:pt x="17815" y="35941"/>
                    <a:pt x="17850" y="35965"/>
                  </a:cubicBezTo>
                  <a:cubicBezTo>
                    <a:pt x="18100" y="36953"/>
                    <a:pt x="18434" y="37906"/>
                    <a:pt x="18886" y="38787"/>
                  </a:cubicBezTo>
                  <a:cubicBezTo>
                    <a:pt x="14409" y="39382"/>
                    <a:pt x="9956" y="40120"/>
                    <a:pt x="5634" y="41144"/>
                  </a:cubicBezTo>
                  <a:lnTo>
                    <a:pt x="5515" y="41144"/>
                  </a:lnTo>
                  <a:cubicBezTo>
                    <a:pt x="5450" y="41079"/>
                    <a:pt x="5362" y="41048"/>
                    <a:pt x="5276" y="41048"/>
                  </a:cubicBezTo>
                  <a:cubicBezTo>
                    <a:pt x="5098" y="41048"/>
                    <a:pt x="4931" y="41181"/>
                    <a:pt x="5003" y="41406"/>
                  </a:cubicBezTo>
                  <a:cubicBezTo>
                    <a:pt x="5158" y="41847"/>
                    <a:pt x="5301" y="42275"/>
                    <a:pt x="5456" y="42728"/>
                  </a:cubicBezTo>
                  <a:cubicBezTo>
                    <a:pt x="5468" y="42787"/>
                    <a:pt x="5480" y="42835"/>
                    <a:pt x="5492" y="42894"/>
                  </a:cubicBezTo>
                  <a:cubicBezTo>
                    <a:pt x="5492" y="43025"/>
                    <a:pt x="5515" y="43144"/>
                    <a:pt x="5575" y="43275"/>
                  </a:cubicBezTo>
                  <a:cubicBezTo>
                    <a:pt x="5587" y="43311"/>
                    <a:pt x="5634" y="43335"/>
                    <a:pt x="5670" y="43335"/>
                  </a:cubicBezTo>
                  <a:cubicBezTo>
                    <a:pt x="5754" y="43466"/>
                    <a:pt x="5837" y="43609"/>
                    <a:pt x="5992" y="43680"/>
                  </a:cubicBezTo>
                  <a:cubicBezTo>
                    <a:pt x="6004" y="43692"/>
                    <a:pt x="6027" y="43692"/>
                    <a:pt x="6051" y="43692"/>
                  </a:cubicBezTo>
                  <a:cubicBezTo>
                    <a:pt x="4658" y="43704"/>
                    <a:pt x="3170" y="44287"/>
                    <a:pt x="1884" y="44895"/>
                  </a:cubicBezTo>
                  <a:cubicBezTo>
                    <a:pt x="1563" y="44811"/>
                    <a:pt x="1265" y="44716"/>
                    <a:pt x="955" y="44633"/>
                  </a:cubicBezTo>
                  <a:cubicBezTo>
                    <a:pt x="934" y="44626"/>
                    <a:pt x="913" y="44623"/>
                    <a:pt x="894" y="44623"/>
                  </a:cubicBezTo>
                  <a:cubicBezTo>
                    <a:pt x="716" y="44623"/>
                    <a:pt x="667" y="44903"/>
                    <a:pt x="872" y="44978"/>
                  </a:cubicBezTo>
                  <a:cubicBezTo>
                    <a:pt x="932" y="44990"/>
                    <a:pt x="991" y="45014"/>
                    <a:pt x="1051" y="45038"/>
                  </a:cubicBezTo>
                  <a:cubicBezTo>
                    <a:pt x="848" y="45169"/>
                    <a:pt x="848" y="45550"/>
                    <a:pt x="991" y="45764"/>
                  </a:cubicBezTo>
                  <a:cubicBezTo>
                    <a:pt x="1171" y="46081"/>
                    <a:pt x="1510" y="46173"/>
                    <a:pt x="1842" y="46173"/>
                  </a:cubicBezTo>
                  <a:cubicBezTo>
                    <a:pt x="1884" y="46173"/>
                    <a:pt x="1926" y="46171"/>
                    <a:pt x="1967" y="46169"/>
                  </a:cubicBezTo>
                  <a:cubicBezTo>
                    <a:pt x="1967" y="46301"/>
                    <a:pt x="2026" y="46440"/>
                    <a:pt x="2154" y="46440"/>
                  </a:cubicBezTo>
                  <a:cubicBezTo>
                    <a:pt x="2198" y="46440"/>
                    <a:pt x="2251" y="46423"/>
                    <a:pt x="2313" y="46383"/>
                  </a:cubicBezTo>
                  <a:cubicBezTo>
                    <a:pt x="2336" y="46371"/>
                    <a:pt x="2372" y="46347"/>
                    <a:pt x="2420" y="46323"/>
                  </a:cubicBezTo>
                  <a:lnTo>
                    <a:pt x="2444" y="46300"/>
                  </a:lnTo>
                  <a:cubicBezTo>
                    <a:pt x="2456" y="46312"/>
                    <a:pt x="2456" y="46323"/>
                    <a:pt x="2491" y="46359"/>
                  </a:cubicBezTo>
                  <a:cubicBezTo>
                    <a:pt x="2515" y="46442"/>
                    <a:pt x="2539" y="46538"/>
                    <a:pt x="2551" y="46621"/>
                  </a:cubicBezTo>
                  <a:cubicBezTo>
                    <a:pt x="2575" y="46788"/>
                    <a:pt x="2598" y="46943"/>
                    <a:pt x="2575" y="47097"/>
                  </a:cubicBezTo>
                  <a:cubicBezTo>
                    <a:pt x="2575" y="47324"/>
                    <a:pt x="2539" y="47550"/>
                    <a:pt x="2503" y="47776"/>
                  </a:cubicBezTo>
                  <a:cubicBezTo>
                    <a:pt x="2479" y="47776"/>
                    <a:pt x="2456" y="47776"/>
                    <a:pt x="2432" y="47752"/>
                  </a:cubicBezTo>
                  <a:cubicBezTo>
                    <a:pt x="2253" y="47728"/>
                    <a:pt x="2086" y="47669"/>
                    <a:pt x="1908" y="47633"/>
                  </a:cubicBezTo>
                  <a:cubicBezTo>
                    <a:pt x="1790" y="47619"/>
                    <a:pt x="1670" y="47607"/>
                    <a:pt x="1550" y="47607"/>
                  </a:cubicBezTo>
                  <a:cubicBezTo>
                    <a:pt x="1368" y="47607"/>
                    <a:pt x="1187" y="47635"/>
                    <a:pt x="1015" y="47728"/>
                  </a:cubicBezTo>
                  <a:cubicBezTo>
                    <a:pt x="812" y="47847"/>
                    <a:pt x="658" y="48050"/>
                    <a:pt x="610" y="48288"/>
                  </a:cubicBezTo>
                  <a:cubicBezTo>
                    <a:pt x="527" y="48276"/>
                    <a:pt x="431" y="48252"/>
                    <a:pt x="348" y="48228"/>
                  </a:cubicBezTo>
                  <a:cubicBezTo>
                    <a:pt x="326" y="48223"/>
                    <a:pt x="305" y="48220"/>
                    <a:pt x="286" y="48220"/>
                  </a:cubicBezTo>
                  <a:cubicBezTo>
                    <a:pt x="61" y="48220"/>
                    <a:pt x="0" y="48568"/>
                    <a:pt x="241" y="48633"/>
                  </a:cubicBezTo>
                  <a:cubicBezTo>
                    <a:pt x="408" y="48681"/>
                    <a:pt x="551" y="48740"/>
                    <a:pt x="717" y="48800"/>
                  </a:cubicBezTo>
                  <a:cubicBezTo>
                    <a:pt x="753" y="48848"/>
                    <a:pt x="789" y="48883"/>
                    <a:pt x="836" y="48931"/>
                  </a:cubicBezTo>
                  <a:cubicBezTo>
                    <a:pt x="884" y="48967"/>
                    <a:pt x="937" y="48984"/>
                    <a:pt x="988" y="48984"/>
                  </a:cubicBezTo>
                  <a:cubicBezTo>
                    <a:pt x="1039" y="48984"/>
                    <a:pt x="1086" y="48967"/>
                    <a:pt x="1122" y="48931"/>
                  </a:cubicBezTo>
                  <a:cubicBezTo>
                    <a:pt x="2027" y="49240"/>
                    <a:pt x="2991" y="49586"/>
                    <a:pt x="3944" y="49860"/>
                  </a:cubicBezTo>
                  <a:cubicBezTo>
                    <a:pt x="3932" y="49883"/>
                    <a:pt x="3920" y="49931"/>
                    <a:pt x="3932" y="49979"/>
                  </a:cubicBezTo>
                  <a:cubicBezTo>
                    <a:pt x="4099" y="50586"/>
                    <a:pt x="4301" y="51169"/>
                    <a:pt x="4301" y="51800"/>
                  </a:cubicBezTo>
                  <a:cubicBezTo>
                    <a:pt x="4301" y="51919"/>
                    <a:pt x="4289" y="52062"/>
                    <a:pt x="4289" y="52181"/>
                  </a:cubicBezTo>
                  <a:cubicBezTo>
                    <a:pt x="4241" y="52217"/>
                    <a:pt x="4230" y="52277"/>
                    <a:pt x="4277" y="52336"/>
                  </a:cubicBezTo>
                  <a:cubicBezTo>
                    <a:pt x="4218" y="52789"/>
                    <a:pt x="4099" y="53217"/>
                    <a:pt x="3968" y="53646"/>
                  </a:cubicBezTo>
                  <a:lnTo>
                    <a:pt x="3968" y="53681"/>
                  </a:lnTo>
                  <a:cubicBezTo>
                    <a:pt x="3622" y="53467"/>
                    <a:pt x="3265" y="53277"/>
                    <a:pt x="2920" y="53050"/>
                  </a:cubicBezTo>
                  <a:cubicBezTo>
                    <a:pt x="2898" y="53038"/>
                    <a:pt x="2877" y="53032"/>
                    <a:pt x="2856" y="53032"/>
                  </a:cubicBezTo>
                  <a:cubicBezTo>
                    <a:pt x="2741" y="53032"/>
                    <a:pt x="2658" y="53206"/>
                    <a:pt x="2789" y="53277"/>
                  </a:cubicBezTo>
                  <a:cubicBezTo>
                    <a:pt x="2801" y="53289"/>
                    <a:pt x="2837" y="53312"/>
                    <a:pt x="2848" y="53324"/>
                  </a:cubicBezTo>
                  <a:cubicBezTo>
                    <a:pt x="2753" y="53336"/>
                    <a:pt x="2694" y="53467"/>
                    <a:pt x="2801" y="53527"/>
                  </a:cubicBezTo>
                  <a:cubicBezTo>
                    <a:pt x="2813" y="53551"/>
                    <a:pt x="2837" y="53551"/>
                    <a:pt x="2848" y="53562"/>
                  </a:cubicBezTo>
                  <a:cubicBezTo>
                    <a:pt x="2777" y="53586"/>
                    <a:pt x="2717" y="53693"/>
                    <a:pt x="2801" y="53765"/>
                  </a:cubicBezTo>
                  <a:cubicBezTo>
                    <a:pt x="6015" y="56479"/>
                    <a:pt x="10016" y="58408"/>
                    <a:pt x="13862" y="60051"/>
                  </a:cubicBezTo>
                  <a:cubicBezTo>
                    <a:pt x="15314" y="60674"/>
                    <a:pt x="17492" y="62044"/>
                    <a:pt x="19293" y="62044"/>
                  </a:cubicBezTo>
                  <a:cubicBezTo>
                    <a:pt x="19353" y="62044"/>
                    <a:pt x="19411" y="62043"/>
                    <a:pt x="19470" y="62040"/>
                  </a:cubicBezTo>
                  <a:cubicBezTo>
                    <a:pt x="19481" y="62075"/>
                    <a:pt x="19517" y="62099"/>
                    <a:pt x="19565" y="62099"/>
                  </a:cubicBezTo>
                  <a:lnTo>
                    <a:pt x="20541" y="62099"/>
                  </a:lnTo>
                  <a:cubicBezTo>
                    <a:pt x="20493" y="62282"/>
                    <a:pt x="20624" y="62481"/>
                    <a:pt x="20821" y="62481"/>
                  </a:cubicBezTo>
                  <a:cubicBezTo>
                    <a:pt x="20867" y="62481"/>
                    <a:pt x="20917" y="62470"/>
                    <a:pt x="20970" y="62444"/>
                  </a:cubicBezTo>
                  <a:cubicBezTo>
                    <a:pt x="21077" y="62397"/>
                    <a:pt x="21172" y="62337"/>
                    <a:pt x="21267" y="62278"/>
                  </a:cubicBezTo>
                  <a:cubicBezTo>
                    <a:pt x="22089" y="62206"/>
                    <a:pt x="22910" y="62123"/>
                    <a:pt x="23732" y="62040"/>
                  </a:cubicBezTo>
                  <a:cubicBezTo>
                    <a:pt x="23743" y="62050"/>
                    <a:pt x="23758" y="62056"/>
                    <a:pt x="23774" y="62056"/>
                  </a:cubicBezTo>
                  <a:cubicBezTo>
                    <a:pt x="23794" y="62056"/>
                    <a:pt x="23814" y="62047"/>
                    <a:pt x="23827" y="62028"/>
                  </a:cubicBezTo>
                  <a:cubicBezTo>
                    <a:pt x="23994" y="62016"/>
                    <a:pt x="24161" y="62004"/>
                    <a:pt x="24339" y="61980"/>
                  </a:cubicBezTo>
                  <a:cubicBezTo>
                    <a:pt x="26851" y="61849"/>
                    <a:pt x="29399" y="61611"/>
                    <a:pt x="31923" y="61349"/>
                  </a:cubicBezTo>
                  <a:cubicBezTo>
                    <a:pt x="38555" y="60789"/>
                    <a:pt x="45128" y="60230"/>
                    <a:pt x="51688" y="59146"/>
                  </a:cubicBezTo>
                  <a:lnTo>
                    <a:pt x="51688" y="59146"/>
                  </a:lnTo>
                  <a:cubicBezTo>
                    <a:pt x="51688" y="59218"/>
                    <a:pt x="51676" y="59301"/>
                    <a:pt x="51676" y="59385"/>
                  </a:cubicBezTo>
                  <a:cubicBezTo>
                    <a:pt x="51669" y="59472"/>
                    <a:pt x="51757" y="59525"/>
                    <a:pt x="51839" y="59525"/>
                  </a:cubicBezTo>
                  <a:cubicBezTo>
                    <a:pt x="51903" y="59525"/>
                    <a:pt x="51963" y="59493"/>
                    <a:pt x="51974" y="59420"/>
                  </a:cubicBezTo>
                  <a:cubicBezTo>
                    <a:pt x="51986" y="59301"/>
                    <a:pt x="52009" y="59206"/>
                    <a:pt x="52021" y="59087"/>
                  </a:cubicBezTo>
                  <a:cubicBezTo>
                    <a:pt x="54641" y="58634"/>
                    <a:pt x="57248" y="58111"/>
                    <a:pt x="59844" y="57480"/>
                  </a:cubicBezTo>
                  <a:cubicBezTo>
                    <a:pt x="59903" y="57491"/>
                    <a:pt x="59987" y="57503"/>
                    <a:pt x="60058" y="57503"/>
                  </a:cubicBezTo>
                  <a:cubicBezTo>
                    <a:pt x="60260" y="57503"/>
                    <a:pt x="60427" y="57432"/>
                    <a:pt x="60546" y="57301"/>
                  </a:cubicBezTo>
                  <a:cubicBezTo>
                    <a:pt x="60582" y="57277"/>
                    <a:pt x="60618" y="57277"/>
                    <a:pt x="60653" y="57265"/>
                  </a:cubicBezTo>
                  <a:cubicBezTo>
                    <a:pt x="60975" y="57194"/>
                    <a:pt x="60975" y="56825"/>
                    <a:pt x="60796" y="56646"/>
                  </a:cubicBezTo>
                  <a:cubicBezTo>
                    <a:pt x="62796" y="53062"/>
                    <a:pt x="63987" y="46550"/>
                    <a:pt x="60796" y="43549"/>
                  </a:cubicBezTo>
                  <a:cubicBezTo>
                    <a:pt x="60736" y="43493"/>
                    <a:pt x="60672" y="43469"/>
                    <a:pt x="60611" y="43469"/>
                  </a:cubicBezTo>
                  <a:cubicBezTo>
                    <a:pt x="60492" y="43469"/>
                    <a:pt x="60387" y="43562"/>
                    <a:pt x="60356" y="43680"/>
                  </a:cubicBezTo>
                  <a:cubicBezTo>
                    <a:pt x="59665" y="43371"/>
                    <a:pt x="58855" y="43264"/>
                    <a:pt x="58141" y="43085"/>
                  </a:cubicBezTo>
                  <a:cubicBezTo>
                    <a:pt x="57297" y="42862"/>
                    <a:pt x="56418" y="42489"/>
                    <a:pt x="55562" y="42489"/>
                  </a:cubicBezTo>
                  <a:cubicBezTo>
                    <a:pt x="55548" y="42489"/>
                    <a:pt x="55535" y="42489"/>
                    <a:pt x="55522" y="42490"/>
                  </a:cubicBezTo>
                  <a:cubicBezTo>
                    <a:pt x="55415" y="42490"/>
                    <a:pt x="55355" y="42537"/>
                    <a:pt x="55307" y="42609"/>
                  </a:cubicBezTo>
                  <a:cubicBezTo>
                    <a:pt x="55236" y="42561"/>
                    <a:pt x="55141" y="42537"/>
                    <a:pt x="55069" y="42490"/>
                  </a:cubicBezTo>
                  <a:lnTo>
                    <a:pt x="55057" y="42490"/>
                  </a:lnTo>
                  <a:cubicBezTo>
                    <a:pt x="55069" y="42478"/>
                    <a:pt x="55105" y="42478"/>
                    <a:pt x="55117" y="42466"/>
                  </a:cubicBezTo>
                  <a:cubicBezTo>
                    <a:pt x="55379" y="42347"/>
                    <a:pt x="55367" y="41978"/>
                    <a:pt x="55141" y="41894"/>
                  </a:cubicBezTo>
                  <a:cubicBezTo>
                    <a:pt x="55498" y="41466"/>
                    <a:pt x="55522" y="40894"/>
                    <a:pt x="55343" y="40347"/>
                  </a:cubicBezTo>
                  <a:cubicBezTo>
                    <a:pt x="55355" y="39787"/>
                    <a:pt x="55105" y="39454"/>
                    <a:pt x="54700" y="39287"/>
                  </a:cubicBezTo>
                  <a:cubicBezTo>
                    <a:pt x="54581" y="39168"/>
                    <a:pt x="54450" y="39049"/>
                    <a:pt x="54331" y="38977"/>
                  </a:cubicBezTo>
                  <a:cubicBezTo>
                    <a:pt x="54318" y="38970"/>
                    <a:pt x="54304" y="38966"/>
                    <a:pt x="54292" y="38966"/>
                  </a:cubicBezTo>
                  <a:cubicBezTo>
                    <a:pt x="54228" y="38966"/>
                    <a:pt x="54188" y="39056"/>
                    <a:pt x="54248" y="39096"/>
                  </a:cubicBezTo>
                  <a:cubicBezTo>
                    <a:pt x="54200" y="39084"/>
                    <a:pt x="54149" y="39078"/>
                    <a:pt x="54097" y="39078"/>
                  </a:cubicBezTo>
                  <a:cubicBezTo>
                    <a:pt x="54045" y="39078"/>
                    <a:pt x="53992" y="39084"/>
                    <a:pt x="53938" y="39096"/>
                  </a:cubicBezTo>
                  <a:cubicBezTo>
                    <a:pt x="53974" y="38775"/>
                    <a:pt x="53950" y="38453"/>
                    <a:pt x="53891" y="38132"/>
                  </a:cubicBezTo>
                  <a:cubicBezTo>
                    <a:pt x="53926" y="38037"/>
                    <a:pt x="53926" y="37918"/>
                    <a:pt x="53891" y="37834"/>
                  </a:cubicBezTo>
                  <a:cubicBezTo>
                    <a:pt x="53914" y="37727"/>
                    <a:pt x="53867" y="37632"/>
                    <a:pt x="53795" y="37584"/>
                  </a:cubicBezTo>
                  <a:cubicBezTo>
                    <a:pt x="53760" y="37537"/>
                    <a:pt x="53736" y="37501"/>
                    <a:pt x="53688" y="37477"/>
                  </a:cubicBezTo>
                  <a:cubicBezTo>
                    <a:pt x="53677" y="37256"/>
                    <a:pt x="53543" y="37045"/>
                    <a:pt x="53275" y="37045"/>
                  </a:cubicBezTo>
                  <a:cubicBezTo>
                    <a:pt x="53255" y="37045"/>
                    <a:pt x="53234" y="37046"/>
                    <a:pt x="53212" y="37048"/>
                  </a:cubicBezTo>
                  <a:cubicBezTo>
                    <a:pt x="50735" y="37194"/>
                    <a:pt x="48265" y="37227"/>
                    <a:pt x="45796" y="37227"/>
                  </a:cubicBezTo>
                  <a:cubicBezTo>
                    <a:pt x="43750" y="37227"/>
                    <a:pt x="41704" y="37204"/>
                    <a:pt x="39658" y="37204"/>
                  </a:cubicBezTo>
                  <a:cubicBezTo>
                    <a:pt x="38109" y="37204"/>
                    <a:pt x="36559" y="37217"/>
                    <a:pt x="35007" y="37263"/>
                  </a:cubicBezTo>
                  <a:cubicBezTo>
                    <a:pt x="35007" y="37096"/>
                    <a:pt x="34904" y="36951"/>
                    <a:pt x="34697" y="36951"/>
                  </a:cubicBezTo>
                  <a:cubicBezTo>
                    <a:pt x="34682" y="36951"/>
                    <a:pt x="34666" y="36952"/>
                    <a:pt x="34650" y="36953"/>
                  </a:cubicBezTo>
                  <a:cubicBezTo>
                    <a:pt x="30114" y="37453"/>
                    <a:pt x="25518" y="37918"/>
                    <a:pt x="20934" y="38501"/>
                  </a:cubicBezTo>
                  <a:cubicBezTo>
                    <a:pt x="21113" y="37441"/>
                    <a:pt x="21779" y="36477"/>
                    <a:pt x="21946" y="35405"/>
                  </a:cubicBezTo>
                  <a:cubicBezTo>
                    <a:pt x="22029" y="34858"/>
                    <a:pt x="22017" y="34286"/>
                    <a:pt x="22029" y="33739"/>
                  </a:cubicBezTo>
                  <a:cubicBezTo>
                    <a:pt x="22029" y="33369"/>
                    <a:pt x="22029" y="32988"/>
                    <a:pt x="22041" y="32643"/>
                  </a:cubicBezTo>
                  <a:cubicBezTo>
                    <a:pt x="22006" y="32536"/>
                    <a:pt x="21982" y="32429"/>
                    <a:pt x="21958" y="32322"/>
                  </a:cubicBezTo>
                  <a:cubicBezTo>
                    <a:pt x="21982" y="32262"/>
                    <a:pt x="22017" y="32191"/>
                    <a:pt x="22029" y="32131"/>
                  </a:cubicBezTo>
                  <a:cubicBezTo>
                    <a:pt x="22065" y="32060"/>
                    <a:pt x="21982" y="32012"/>
                    <a:pt x="21922" y="32012"/>
                  </a:cubicBezTo>
                  <a:cubicBezTo>
                    <a:pt x="21946" y="31834"/>
                    <a:pt x="22017" y="31703"/>
                    <a:pt x="22137" y="31595"/>
                  </a:cubicBezTo>
                  <a:lnTo>
                    <a:pt x="22137" y="31595"/>
                  </a:lnTo>
                  <a:cubicBezTo>
                    <a:pt x="22137" y="31667"/>
                    <a:pt x="22125" y="31738"/>
                    <a:pt x="22125" y="31798"/>
                  </a:cubicBezTo>
                  <a:cubicBezTo>
                    <a:pt x="22125" y="31926"/>
                    <a:pt x="22231" y="32000"/>
                    <a:pt x="22334" y="32000"/>
                  </a:cubicBezTo>
                  <a:cubicBezTo>
                    <a:pt x="22414" y="32000"/>
                    <a:pt x="22492" y="31956"/>
                    <a:pt x="22518" y="31857"/>
                  </a:cubicBezTo>
                  <a:lnTo>
                    <a:pt x="22613" y="31464"/>
                  </a:lnTo>
                  <a:lnTo>
                    <a:pt x="22613" y="31643"/>
                  </a:lnTo>
                  <a:cubicBezTo>
                    <a:pt x="22613" y="31673"/>
                    <a:pt x="22640" y="31688"/>
                    <a:pt x="22666" y="31688"/>
                  </a:cubicBezTo>
                  <a:cubicBezTo>
                    <a:pt x="22693" y="31688"/>
                    <a:pt x="22720" y="31673"/>
                    <a:pt x="22720" y="31643"/>
                  </a:cubicBezTo>
                  <a:lnTo>
                    <a:pt x="22720" y="31441"/>
                  </a:lnTo>
                  <a:cubicBezTo>
                    <a:pt x="22720" y="31409"/>
                    <a:pt x="22697" y="31394"/>
                    <a:pt x="22673" y="31394"/>
                  </a:cubicBezTo>
                  <a:cubicBezTo>
                    <a:pt x="22652" y="31394"/>
                    <a:pt x="22630" y="31406"/>
                    <a:pt x="22625" y="31429"/>
                  </a:cubicBezTo>
                  <a:cubicBezTo>
                    <a:pt x="23994" y="25416"/>
                    <a:pt x="24958" y="19689"/>
                    <a:pt x="27482" y="13938"/>
                  </a:cubicBezTo>
                  <a:cubicBezTo>
                    <a:pt x="27542" y="13796"/>
                    <a:pt x="27447" y="13629"/>
                    <a:pt x="27328" y="13569"/>
                  </a:cubicBezTo>
                  <a:cubicBezTo>
                    <a:pt x="27792" y="13403"/>
                    <a:pt x="28054" y="13022"/>
                    <a:pt x="28113" y="12379"/>
                  </a:cubicBezTo>
                  <a:cubicBezTo>
                    <a:pt x="28198" y="12232"/>
                    <a:pt x="28087" y="12047"/>
                    <a:pt x="27928" y="12047"/>
                  </a:cubicBezTo>
                  <a:cubicBezTo>
                    <a:pt x="27907" y="12047"/>
                    <a:pt x="27886" y="12050"/>
                    <a:pt x="27863" y="12057"/>
                  </a:cubicBezTo>
                  <a:cubicBezTo>
                    <a:pt x="27840" y="12058"/>
                    <a:pt x="27817" y="12059"/>
                    <a:pt x="27795" y="12059"/>
                  </a:cubicBezTo>
                  <a:cubicBezTo>
                    <a:pt x="27366" y="12059"/>
                    <a:pt x="27399" y="11833"/>
                    <a:pt x="27863" y="11402"/>
                  </a:cubicBezTo>
                  <a:cubicBezTo>
                    <a:pt x="27904" y="11433"/>
                    <a:pt x="27951" y="11450"/>
                    <a:pt x="27996" y="11450"/>
                  </a:cubicBezTo>
                  <a:cubicBezTo>
                    <a:pt x="28057" y="11450"/>
                    <a:pt x="28115" y="11418"/>
                    <a:pt x="28149" y="11343"/>
                  </a:cubicBezTo>
                  <a:cubicBezTo>
                    <a:pt x="29602" y="8021"/>
                    <a:pt x="29840" y="3937"/>
                    <a:pt x="27959" y="746"/>
                  </a:cubicBezTo>
                  <a:cubicBezTo>
                    <a:pt x="28018" y="592"/>
                    <a:pt x="28054" y="449"/>
                    <a:pt x="28113" y="294"/>
                  </a:cubicBezTo>
                  <a:cubicBezTo>
                    <a:pt x="28176" y="129"/>
                    <a:pt x="28021" y="0"/>
                    <a:pt x="278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 name="Google Shape;186;p28">
              <a:extLst>
                <a:ext uri="{FF2B5EF4-FFF2-40B4-BE49-F238E27FC236}">
                  <a16:creationId xmlns:a16="http://schemas.microsoft.com/office/drawing/2014/main" id="{952E79BC-25A2-4D28-8593-8C61A46E8084}"/>
                </a:ext>
              </a:extLst>
            </p:cNvPr>
            <p:cNvSpPr/>
            <p:nvPr/>
          </p:nvSpPr>
          <p:spPr>
            <a:xfrm>
              <a:off x="3584700" y="2761450"/>
              <a:ext cx="577725" cy="51075"/>
            </a:xfrm>
            <a:custGeom>
              <a:avLst/>
              <a:gdLst/>
              <a:ahLst/>
              <a:cxnLst/>
              <a:rect l="l" t="t" r="r" b="b"/>
              <a:pathLst>
                <a:path w="23109" h="2043" extrusionOk="0">
                  <a:moveTo>
                    <a:pt x="179" y="0"/>
                  </a:moveTo>
                  <a:cubicBezTo>
                    <a:pt x="0" y="0"/>
                    <a:pt x="18" y="277"/>
                    <a:pt x="201" y="311"/>
                  </a:cubicBezTo>
                  <a:cubicBezTo>
                    <a:pt x="7047" y="1182"/>
                    <a:pt x="14209" y="2043"/>
                    <a:pt x="21149" y="2043"/>
                  </a:cubicBezTo>
                  <a:cubicBezTo>
                    <a:pt x="21704" y="2043"/>
                    <a:pt x="22259" y="2037"/>
                    <a:pt x="22811" y="2026"/>
                  </a:cubicBezTo>
                  <a:cubicBezTo>
                    <a:pt x="23109" y="2002"/>
                    <a:pt x="23085" y="1609"/>
                    <a:pt x="22811" y="1561"/>
                  </a:cubicBezTo>
                  <a:cubicBezTo>
                    <a:pt x="15370" y="633"/>
                    <a:pt x="7702" y="442"/>
                    <a:pt x="201" y="2"/>
                  </a:cubicBezTo>
                  <a:cubicBezTo>
                    <a:pt x="194" y="1"/>
                    <a:pt x="186" y="0"/>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187;p28">
              <a:extLst>
                <a:ext uri="{FF2B5EF4-FFF2-40B4-BE49-F238E27FC236}">
                  <a16:creationId xmlns:a16="http://schemas.microsoft.com/office/drawing/2014/main" id="{9B071EA4-7865-4F01-B4D7-1A07252453BE}"/>
                </a:ext>
              </a:extLst>
            </p:cNvPr>
            <p:cNvSpPr/>
            <p:nvPr/>
          </p:nvSpPr>
          <p:spPr>
            <a:xfrm>
              <a:off x="4170400" y="2793300"/>
              <a:ext cx="22100" cy="12600"/>
            </a:xfrm>
            <a:custGeom>
              <a:avLst/>
              <a:gdLst/>
              <a:ahLst/>
              <a:cxnLst/>
              <a:rect l="l" t="t" r="r" b="b"/>
              <a:pathLst>
                <a:path w="884" h="504" extrusionOk="0">
                  <a:moveTo>
                    <a:pt x="295" y="0"/>
                  </a:moveTo>
                  <a:cubicBezTo>
                    <a:pt x="0" y="0"/>
                    <a:pt x="0" y="503"/>
                    <a:pt x="295" y="503"/>
                  </a:cubicBezTo>
                  <a:cubicBezTo>
                    <a:pt x="304" y="503"/>
                    <a:pt x="314" y="503"/>
                    <a:pt x="324" y="502"/>
                  </a:cubicBezTo>
                  <a:cubicBezTo>
                    <a:pt x="407" y="490"/>
                    <a:pt x="503" y="490"/>
                    <a:pt x="586" y="478"/>
                  </a:cubicBezTo>
                  <a:cubicBezTo>
                    <a:pt x="884" y="454"/>
                    <a:pt x="884" y="61"/>
                    <a:pt x="586" y="37"/>
                  </a:cubicBezTo>
                  <a:cubicBezTo>
                    <a:pt x="503" y="14"/>
                    <a:pt x="407" y="14"/>
                    <a:pt x="324" y="2"/>
                  </a:cubicBezTo>
                  <a:cubicBezTo>
                    <a:pt x="314" y="1"/>
                    <a:pt x="304" y="0"/>
                    <a:pt x="2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0" name="Google Shape;188;p28">
              <a:extLst>
                <a:ext uri="{FF2B5EF4-FFF2-40B4-BE49-F238E27FC236}">
                  <a16:creationId xmlns:a16="http://schemas.microsoft.com/office/drawing/2014/main" id="{66DF394A-BAB7-49B6-BA72-C054F5BD8018}"/>
                </a:ext>
              </a:extLst>
            </p:cNvPr>
            <p:cNvSpPr/>
            <p:nvPr/>
          </p:nvSpPr>
          <p:spPr>
            <a:xfrm>
              <a:off x="4802975" y="3135050"/>
              <a:ext cx="2400" cy="1800"/>
            </a:xfrm>
            <a:custGeom>
              <a:avLst/>
              <a:gdLst/>
              <a:ahLst/>
              <a:cxnLst/>
              <a:rect l="l" t="t" r="r" b="b"/>
              <a:pathLst>
                <a:path w="96" h="72" extrusionOk="0">
                  <a:moveTo>
                    <a:pt x="48" y="0"/>
                  </a:moveTo>
                  <a:cubicBezTo>
                    <a:pt x="0" y="12"/>
                    <a:pt x="0" y="71"/>
                    <a:pt x="48" y="71"/>
                  </a:cubicBezTo>
                  <a:cubicBezTo>
                    <a:pt x="96" y="71"/>
                    <a:pt x="96" y="0"/>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189;p28">
              <a:extLst>
                <a:ext uri="{FF2B5EF4-FFF2-40B4-BE49-F238E27FC236}">
                  <a16:creationId xmlns:a16="http://schemas.microsoft.com/office/drawing/2014/main" id="{BF96C00F-23A0-46CD-95FB-122D657BBE52}"/>
                </a:ext>
              </a:extLst>
            </p:cNvPr>
            <p:cNvSpPr/>
            <p:nvPr/>
          </p:nvSpPr>
          <p:spPr>
            <a:xfrm>
              <a:off x="4680025" y="2817150"/>
              <a:ext cx="5700" cy="4775"/>
            </a:xfrm>
            <a:custGeom>
              <a:avLst/>
              <a:gdLst/>
              <a:ahLst/>
              <a:cxnLst/>
              <a:rect l="l" t="t" r="r" b="b"/>
              <a:pathLst>
                <a:path w="228" h="191" extrusionOk="0">
                  <a:moveTo>
                    <a:pt x="108" y="0"/>
                  </a:moveTo>
                  <a:cubicBezTo>
                    <a:pt x="1" y="12"/>
                    <a:pt x="1" y="191"/>
                    <a:pt x="108" y="191"/>
                  </a:cubicBezTo>
                  <a:cubicBezTo>
                    <a:pt x="227" y="191"/>
                    <a:pt x="227" y="0"/>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90;p28">
              <a:extLst>
                <a:ext uri="{FF2B5EF4-FFF2-40B4-BE49-F238E27FC236}">
                  <a16:creationId xmlns:a16="http://schemas.microsoft.com/office/drawing/2014/main" id="{FF1D31EB-8907-436F-9F72-90B9F5E32887}"/>
                </a:ext>
              </a:extLst>
            </p:cNvPr>
            <p:cNvSpPr/>
            <p:nvPr/>
          </p:nvSpPr>
          <p:spPr>
            <a:xfrm>
              <a:off x="4280400" y="2872400"/>
              <a:ext cx="21825" cy="48850"/>
            </a:xfrm>
            <a:custGeom>
              <a:avLst/>
              <a:gdLst/>
              <a:ahLst/>
              <a:cxnLst/>
              <a:rect l="l" t="t" r="r" b="b"/>
              <a:pathLst>
                <a:path w="873" h="1954" extrusionOk="0">
                  <a:moveTo>
                    <a:pt x="225" y="0"/>
                  </a:moveTo>
                  <a:cubicBezTo>
                    <a:pt x="113" y="0"/>
                    <a:pt x="1" y="88"/>
                    <a:pt x="44" y="231"/>
                  </a:cubicBezTo>
                  <a:cubicBezTo>
                    <a:pt x="210" y="791"/>
                    <a:pt x="317" y="1374"/>
                    <a:pt x="591" y="1886"/>
                  </a:cubicBezTo>
                  <a:cubicBezTo>
                    <a:pt x="614" y="1932"/>
                    <a:pt x="663" y="1953"/>
                    <a:pt x="713" y="1953"/>
                  </a:cubicBezTo>
                  <a:cubicBezTo>
                    <a:pt x="791" y="1953"/>
                    <a:pt x="872" y="1902"/>
                    <a:pt x="865" y="1815"/>
                  </a:cubicBezTo>
                  <a:cubicBezTo>
                    <a:pt x="782" y="1231"/>
                    <a:pt x="579" y="683"/>
                    <a:pt x="401" y="124"/>
                  </a:cubicBezTo>
                  <a:cubicBezTo>
                    <a:pt x="372" y="39"/>
                    <a:pt x="299" y="0"/>
                    <a:pt x="2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91;p28">
              <a:extLst>
                <a:ext uri="{FF2B5EF4-FFF2-40B4-BE49-F238E27FC236}">
                  <a16:creationId xmlns:a16="http://schemas.microsoft.com/office/drawing/2014/main" id="{840E3435-CA35-4361-B225-486A2DCA7DF4}"/>
                </a:ext>
              </a:extLst>
            </p:cNvPr>
            <p:cNvSpPr/>
            <p:nvPr/>
          </p:nvSpPr>
          <p:spPr>
            <a:xfrm>
              <a:off x="4710100" y="2747200"/>
              <a:ext cx="13425" cy="10425"/>
            </a:xfrm>
            <a:custGeom>
              <a:avLst/>
              <a:gdLst/>
              <a:ahLst/>
              <a:cxnLst/>
              <a:rect l="l" t="t" r="r" b="b"/>
              <a:pathLst>
                <a:path w="537" h="417" extrusionOk="0">
                  <a:moveTo>
                    <a:pt x="262" y="0"/>
                  </a:moveTo>
                  <a:cubicBezTo>
                    <a:pt x="1" y="0"/>
                    <a:pt x="1" y="417"/>
                    <a:pt x="262" y="417"/>
                  </a:cubicBezTo>
                  <a:cubicBezTo>
                    <a:pt x="536" y="417"/>
                    <a:pt x="536" y="0"/>
                    <a:pt x="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92;p28">
              <a:extLst>
                <a:ext uri="{FF2B5EF4-FFF2-40B4-BE49-F238E27FC236}">
                  <a16:creationId xmlns:a16="http://schemas.microsoft.com/office/drawing/2014/main" id="{4B239CE0-51B9-4C71-9FE8-5F61DF8E7686}"/>
                </a:ext>
              </a:extLst>
            </p:cNvPr>
            <p:cNvSpPr/>
            <p:nvPr/>
          </p:nvSpPr>
          <p:spPr>
            <a:xfrm>
              <a:off x="3963375" y="1930425"/>
              <a:ext cx="21775" cy="51650"/>
            </a:xfrm>
            <a:custGeom>
              <a:avLst/>
              <a:gdLst/>
              <a:ahLst/>
              <a:cxnLst/>
              <a:rect l="l" t="t" r="r" b="b"/>
              <a:pathLst>
                <a:path w="871" h="2066" extrusionOk="0">
                  <a:moveTo>
                    <a:pt x="203" y="1"/>
                  </a:moveTo>
                  <a:cubicBezTo>
                    <a:pt x="103" y="1"/>
                    <a:pt x="1" y="80"/>
                    <a:pt x="44" y="203"/>
                  </a:cubicBezTo>
                  <a:cubicBezTo>
                    <a:pt x="235" y="798"/>
                    <a:pt x="413" y="1394"/>
                    <a:pt x="628" y="1989"/>
                  </a:cubicBezTo>
                  <a:cubicBezTo>
                    <a:pt x="642" y="2042"/>
                    <a:pt x="688" y="2066"/>
                    <a:pt x="734" y="2066"/>
                  </a:cubicBezTo>
                  <a:cubicBezTo>
                    <a:pt x="802" y="2066"/>
                    <a:pt x="870" y="2014"/>
                    <a:pt x="842" y="1929"/>
                  </a:cubicBezTo>
                  <a:cubicBezTo>
                    <a:pt x="699" y="1310"/>
                    <a:pt x="521" y="715"/>
                    <a:pt x="354" y="108"/>
                  </a:cubicBezTo>
                  <a:cubicBezTo>
                    <a:pt x="331" y="33"/>
                    <a:pt x="267" y="1"/>
                    <a:pt x="2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93;p28">
              <a:extLst>
                <a:ext uri="{FF2B5EF4-FFF2-40B4-BE49-F238E27FC236}">
                  <a16:creationId xmlns:a16="http://schemas.microsoft.com/office/drawing/2014/main" id="{AD0FCA25-EE34-4EBD-AE9D-BDEBFA00973C}"/>
                </a:ext>
              </a:extLst>
            </p:cNvPr>
            <p:cNvSpPr/>
            <p:nvPr/>
          </p:nvSpPr>
          <p:spPr>
            <a:xfrm>
              <a:off x="3990425" y="1905225"/>
              <a:ext cx="19450" cy="42700"/>
            </a:xfrm>
            <a:custGeom>
              <a:avLst/>
              <a:gdLst/>
              <a:ahLst/>
              <a:cxnLst/>
              <a:rect l="l" t="t" r="r" b="b"/>
              <a:pathLst>
                <a:path w="778" h="1708" extrusionOk="0">
                  <a:moveTo>
                    <a:pt x="102" y="1"/>
                  </a:moveTo>
                  <a:cubicBezTo>
                    <a:pt x="52" y="1"/>
                    <a:pt x="1" y="39"/>
                    <a:pt x="22" y="104"/>
                  </a:cubicBezTo>
                  <a:cubicBezTo>
                    <a:pt x="201" y="604"/>
                    <a:pt x="379" y="1116"/>
                    <a:pt x="558" y="1640"/>
                  </a:cubicBezTo>
                  <a:cubicBezTo>
                    <a:pt x="572" y="1687"/>
                    <a:pt x="612" y="1708"/>
                    <a:pt x="653" y="1708"/>
                  </a:cubicBezTo>
                  <a:cubicBezTo>
                    <a:pt x="715" y="1708"/>
                    <a:pt x="777" y="1659"/>
                    <a:pt x="748" y="1580"/>
                  </a:cubicBezTo>
                  <a:cubicBezTo>
                    <a:pt x="558" y="1068"/>
                    <a:pt x="379" y="568"/>
                    <a:pt x="177" y="56"/>
                  </a:cubicBezTo>
                  <a:cubicBezTo>
                    <a:pt x="167" y="18"/>
                    <a:pt x="135" y="1"/>
                    <a:pt x="10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194;p28">
              <a:extLst>
                <a:ext uri="{FF2B5EF4-FFF2-40B4-BE49-F238E27FC236}">
                  <a16:creationId xmlns:a16="http://schemas.microsoft.com/office/drawing/2014/main" id="{61B6E054-B648-4C19-916A-4050D86D069D}"/>
                </a:ext>
              </a:extLst>
            </p:cNvPr>
            <p:cNvSpPr/>
            <p:nvPr/>
          </p:nvSpPr>
          <p:spPr>
            <a:xfrm>
              <a:off x="3958525" y="2306950"/>
              <a:ext cx="5975" cy="5100"/>
            </a:xfrm>
            <a:custGeom>
              <a:avLst/>
              <a:gdLst/>
              <a:ahLst/>
              <a:cxnLst/>
              <a:rect l="l" t="t" r="r" b="b"/>
              <a:pathLst>
                <a:path w="239" h="204" extrusionOk="0">
                  <a:moveTo>
                    <a:pt x="119" y="1"/>
                  </a:moveTo>
                  <a:cubicBezTo>
                    <a:pt x="0" y="1"/>
                    <a:pt x="0" y="203"/>
                    <a:pt x="119" y="203"/>
                  </a:cubicBezTo>
                  <a:cubicBezTo>
                    <a:pt x="238" y="203"/>
                    <a:pt x="238" y="1"/>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195;p28">
              <a:extLst>
                <a:ext uri="{FF2B5EF4-FFF2-40B4-BE49-F238E27FC236}">
                  <a16:creationId xmlns:a16="http://schemas.microsoft.com/office/drawing/2014/main" id="{B0BCCCF7-A569-4BB6-B649-14726E8CC1A9}"/>
                </a:ext>
              </a:extLst>
            </p:cNvPr>
            <p:cNvSpPr/>
            <p:nvPr/>
          </p:nvSpPr>
          <p:spPr>
            <a:xfrm>
              <a:off x="4028125" y="1867250"/>
              <a:ext cx="87800" cy="113250"/>
            </a:xfrm>
            <a:custGeom>
              <a:avLst/>
              <a:gdLst/>
              <a:ahLst/>
              <a:cxnLst/>
              <a:rect l="l" t="t" r="r" b="b"/>
              <a:pathLst>
                <a:path w="3512" h="4530" extrusionOk="0">
                  <a:moveTo>
                    <a:pt x="3255" y="1"/>
                  </a:moveTo>
                  <a:cubicBezTo>
                    <a:pt x="3202" y="1"/>
                    <a:pt x="3148" y="23"/>
                    <a:pt x="3110" y="75"/>
                  </a:cubicBezTo>
                  <a:cubicBezTo>
                    <a:pt x="2074" y="1480"/>
                    <a:pt x="979" y="2849"/>
                    <a:pt x="62" y="4302"/>
                  </a:cubicBezTo>
                  <a:cubicBezTo>
                    <a:pt x="0" y="4416"/>
                    <a:pt x="100" y="4529"/>
                    <a:pt x="200" y="4529"/>
                  </a:cubicBezTo>
                  <a:cubicBezTo>
                    <a:pt x="236" y="4529"/>
                    <a:pt x="272" y="4515"/>
                    <a:pt x="300" y="4480"/>
                  </a:cubicBezTo>
                  <a:cubicBezTo>
                    <a:pt x="1407" y="3135"/>
                    <a:pt x="2395" y="1670"/>
                    <a:pt x="3419" y="253"/>
                  </a:cubicBezTo>
                  <a:cubicBezTo>
                    <a:pt x="3512" y="127"/>
                    <a:pt x="3384" y="1"/>
                    <a:pt x="32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196;p28">
              <a:extLst>
                <a:ext uri="{FF2B5EF4-FFF2-40B4-BE49-F238E27FC236}">
                  <a16:creationId xmlns:a16="http://schemas.microsoft.com/office/drawing/2014/main" id="{EDDB9A75-B86E-4011-99C7-E3F5C2E93D82}"/>
                </a:ext>
              </a:extLst>
            </p:cNvPr>
            <p:cNvSpPr/>
            <p:nvPr/>
          </p:nvSpPr>
          <p:spPr>
            <a:xfrm>
              <a:off x="3896000" y="2230750"/>
              <a:ext cx="2125" cy="1825"/>
            </a:xfrm>
            <a:custGeom>
              <a:avLst/>
              <a:gdLst/>
              <a:ahLst/>
              <a:cxnLst/>
              <a:rect l="l" t="t" r="r" b="b"/>
              <a:pathLst>
                <a:path w="85" h="73" extrusionOk="0">
                  <a:moveTo>
                    <a:pt x="49" y="1"/>
                  </a:moveTo>
                  <a:cubicBezTo>
                    <a:pt x="1" y="1"/>
                    <a:pt x="1" y="72"/>
                    <a:pt x="49" y="72"/>
                  </a:cubicBezTo>
                  <a:cubicBezTo>
                    <a:pt x="84" y="72"/>
                    <a:pt x="84" y="1"/>
                    <a:pt x="4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197;p28">
              <a:extLst>
                <a:ext uri="{FF2B5EF4-FFF2-40B4-BE49-F238E27FC236}">
                  <a16:creationId xmlns:a16="http://schemas.microsoft.com/office/drawing/2014/main" id="{979EF5C0-1051-4F43-A068-7BDDA129278C}"/>
                </a:ext>
              </a:extLst>
            </p:cNvPr>
            <p:cNvSpPr/>
            <p:nvPr/>
          </p:nvSpPr>
          <p:spPr>
            <a:xfrm>
              <a:off x="3423025" y="3226125"/>
              <a:ext cx="436100" cy="19075"/>
            </a:xfrm>
            <a:custGeom>
              <a:avLst/>
              <a:gdLst/>
              <a:ahLst/>
              <a:cxnLst/>
              <a:rect l="l" t="t" r="r" b="b"/>
              <a:pathLst>
                <a:path w="17444" h="763" extrusionOk="0">
                  <a:moveTo>
                    <a:pt x="15634" y="0"/>
                  </a:moveTo>
                  <a:cubicBezTo>
                    <a:pt x="10419" y="60"/>
                    <a:pt x="5216" y="179"/>
                    <a:pt x="1" y="358"/>
                  </a:cubicBezTo>
                  <a:cubicBezTo>
                    <a:pt x="5823" y="548"/>
                    <a:pt x="11621" y="679"/>
                    <a:pt x="17444" y="762"/>
                  </a:cubicBezTo>
                  <a:cubicBezTo>
                    <a:pt x="16836" y="548"/>
                    <a:pt x="16205" y="286"/>
                    <a:pt x="156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 name="Google Shape;198;p28">
              <a:extLst>
                <a:ext uri="{FF2B5EF4-FFF2-40B4-BE49-F238E27FC236}">
                  <a16:creationId xmlns:a16="http://schemas.microsoft.com/office/drawing/2014/main" id="{2BC3D1CD-65ED-4D5E-BAD7-B9BA8C4CE229}"/>
                </a:ext>
              </a:extLst>
            </p:cNvPr>
            <p:cNvSpPr/>
            <p:nvPr/>
          </p:nvSpPr>
          <p:spPr>
            <a:xfrm>
              <a:off x="4103175" y="3221950"/>
              <a:ext cx="1064150" cy="25625"/>
            </a:xfrm>
            <a:custGeom>
              <a:avLst/>
              <a:gdLst/>
              <a:ahLst/>
              <a:cxnLst/>
              <a:rect l="l" t="t" r="r" b="b"/>
              <a:pathLst>
                <a:path w="42566" h="1025" extrusionOk="0">
                  <a:moveTo>
                    <a:pt x="10943" y="1"/>
                  </a:moveTo>
                  <a:cubicBezTo>
                    <a:pt x="8847" y="191"/>
                    <a:pt x="6728" y="370"/>
                    <a:pt x="4620" y="548"/>
                  </a:cubicBezTo>
                  <a:cubicBezTo>
                    <a:pt x="3084" y="727"/>
                    <a:pt x="1537" y="882"/>
                    <a:pt x="1" y="1001"/>
                  </a:cubicBezTo>
                  <a:cubicBezTo>
                    <a:pt x="2561" y="1013"/>
                    <a:pt x="5120" y="1013"/>
                    <a:pt x="7680" y="1025"/>
                  </a:cubicBezTo>
                  <a:cubicBezTo>
                    <a:pt x="13502" y="1013"/>
                    <a:pt x="19301" y="1001"/>
                    <a:pt x="25123" y="906"/>
                  </a:cubicBezTo>
                  <a:cubicBezTo>
                    <a:pt x="30945" y="846"/>
                    <a:pt x="36743" y="715"/>
                    <a:pt x="42566" y="513"/>
                  </a:cubicBezTo>
                  <a:cubicBezTo>
                    <a:pt x="36743" y="310"/>
                    <a:pt x="30945" y="179"/>
                    <a:pt x="25123" y="108"/>
                  </a:cubicBezTo>
                  <a:cubicBezTo>
                    <a:pt x="20396" y="48"/>
                    <a:pt x="15657" y="13"/>
                    <a:pt x="109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199;p28">
              <a:extLst>
                <a:ext uri="{FF2B5EF4-FFF2-40B4-BE49-F238E27FC236}">
                  <a16:creationId xmlns:a16="http://schemas.microsoft.com/office/drawing/2014/main" id="{9391376D-D9D0-4E7A-9401-2445491C5D30}"/>
                </a:ext>
              </a:extLst>
            </p:cNvPr>
            <p:cNvSpPr/>
            <p:nvPr/>
          </p:nvSpPr>
          <p:spPr>
            <a:xfrm>
              <a:off x="4391300" y="3197250"/>
              <a:ext cx="786450" cy="23825"/>
            </a:xfrm>
            <a:custGeom>
              <a:avLst/>
              <a:gdLst/>
              <a:ahLst/>
              <a:cxnLst/>
              <a:rect l="l" t="t" r="r" b="b"/>
              <a:pathLst>
                <a:path w="31458" h="953" extrusionOk="0">
                  <a:moveTo>
                    <a:pt x="8478" y="0"/>
                  </a:moveTo>
                  <a:cubicBezTo>
                    <a:pt x="5668" y="381"/>
                    <a:pt x="2835" y="691"/>
                    <a:pt x="1" y="953"/>
                  </a:cubicBezTo>
                  <a:cubicBezTo>
                    <a:pt x="2918" y="941"/>
                    <a:pt x="5811" y="929"/>
                    <a:pt x="8716" y="893"/>
                  </a:cubicBezTo>
                  <a:cubicBezTo>
                    <a:pt x="10383" y="882"/>
                    <a:pt x="13443" y="858"/>
                    <a:pt x="15098" y="822"/>
                  </a:cubicBezTo>
                  <a:cubicBezTo>
                    <a:pt x="20551" y="751"/>
                    <a:pt x="26016" y="631"/>
                    <a:pt x="31457" y="453"/>
                  </a:cubicBezTo>
                  <a:cubicBezTo>
                    <a:pt x="26016" y="262"/>
                    <a:pt x="20551" y="143"/>
                    <a:pt x="15098" y="84"/>
                  </a:cubicBezTo>
                  <a:cubicBezTo>
                    <a:pt x="13431" y="48"/>
                    <a:pt x="10371" y="24"/>
                    <a:pt x="87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 name="Google Shape;200;p28">
              <a:extLst>
                <a:ext uri="{FF2B5EF4-FFF2-40B4-BE49-F238E27FC236}">
                  <a16:creationId xmlns:a16="http://schemas.microsoft.com/office/drawing/2014/main" id="{80D0825E-8EC8-4451-A15E-78AB662C4BAD}"/>
                </a:ext>
              </a:extLst>
            </p:cNvPr>
            <p:cNvSpPr/>
            <p:nvPr/>
          </p:nvSpPr>
          <p:spPr>
            <a:xfrm>
              <a:off x="3401900" y="3199925"/>
              <a:ext cx="395025" cy="17875"/>
            </a:xfrm>
            <a:custGeom>
              <a:avLst/>
              <a:gdLst/>
              <a:ahLst/>
              <a:cxnLst/>
              <a:rect l="l" t="t" r="r" b="b"/>
              <a:pathLst>
                <a:path w="15801" h="715" extrusionOk="0">
                  <a:moveTo>
                    <a:pt x="14288" y="1"/>
                  </a:moveTo>
                  <a:cubicBezTo>
                    <a:pt x="9526" y="84"/>
                    <a:pt x="4763" y="179"/>
                    <a:pt x="1" y="346"/>
                  </a:cubicBezTo>
                  <a:cubicBezTo>
                    <a:pt x="5263" y="524"/>
                    <a:pt x="10538" y="644"/>
                    <a:pt x="15800" y="715"/>
                  </a:cubicBezTo>
                  <a:cubicBezTo>
                    <a:pt x="15372" y="513"/>
                    <a:pt x="14967" y="298"/>
                    <a:pt x="14598" y="155"/>
                  </a:cubicBezTo>
                  <a:cubicBezTo>
                    <a:pt x="14514" y="96"/>
                    <a:pt x="14407" y="48"/>
                    <a:pt x="142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201;p28">
              <a:extLst>
                <a:ext uri="{FF2B5EF4-FFF2-40B4-BE49-F238E27FC236}">
                  <a16:creationId xmlns:a16="http://schemas.microsoft.com/office/drawing/2014/main" id="{15016EF3-6667-4264-BF46-F8061D5B3882}"/>
                </a:ext>
              </a:extLst>
            </p:cNvPr>
            <p:cNvSpPr/>
            <p:nvPr/>
          </p:nvSpPr>
          <p:spPr>
            <a:xfrm>
              <a:off x="3381075" y="3174325"/>
              <a:ext cx="356300" cy="16400"/>
            </a:xfrm>
            <a:custGeom>
              <a:avLst/>
              <a:gdLst/>
              <a:ahLst/>
              <a:cxnLst/>
              <a:rect l="l" t="t" r="r" b="b"/>
              <a:pathLst>
                <a:path w="14252" h="656" extrusionOk="0">
                  <a:moveTo>
                    <a:pt x="12823" y="1"/>
                  </a:moveTo>
                  <a:cubicBezTo>
                    <a:pt x="8537" y="72"/>
                    <a:pt x="4274" y="167"/>
                    <a:pt x="0" y="310"/>
                  </a:cubicBezTo>
                  <a:cubicBezTo>
                    <a:pt x="4751" y="477"/>
                    <a:pt x="9513" y="584"/>
                    <a:pt x="14252" y="656"/>
                  </a:cubicBezTo>
                  <a:cubicBezTo>
                    <a:pt x="13776" y="453"/>
                    <a:pt x="13299" y="227"/>
                    <a:pt x="1282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202;p28">
              <a:extLst>
                <a:ext uri="{FF2B5EF4-FFF2-40B4-BE49-F238E27FC236}">
                  <a16:creationId xmlns:a16="http://schemas.microsoft.com/office/drawing/2014/main" id="{5076090A-AC24-43AE-AB9F-87510EA16C5C}"/>
                </a:ext>
              </a:extLst>
            </p:cNvPr>
            <p:cNvSpPr/>
            <p:nvPr/>
          </p:nvSpPr>
          <p:spPr>
            <a:xfrm>
              <a:off x="4631825" y="3172250"/>
              <a:ext cx="556925" cy="20850"/>
            </a:xfrm>
            <a:custGeom>
              <a:avLst/>
              <a:gdLst/>
              <a:ahLst/>
              <a:cxnLst/>
              <a:rect l="l" t="t" r="r" b="b"/>
              <a:pathLst>
                <a:path w="22277" h="834" extrusionOk="0">
                  <a:moveTo>
                    <a:pt x="5132" y="0"/>
                  </a:moveTo>
                  <a:cubicBezTo>
                    <a:pt x="4620" y="84"/>
                    <a:pt x="4084" y="191"/>
                    <a:pt x="3560" y="274"/>
                  </a:cubicBezTo>
                  <a:cubicBezTo>
                    <a:pt x="3548" y="393"/>
                    <a:pt x="3524" y="512"/>
                    <a:pt x="3513" y="619"/>
                  </a:cubicBezTo>
                  <a:cubicBezTo>
                    <a:pt x="3502" y="691"/>
                    <a:pt x="3446" y="723"/>
                    <a:pt x="3385" y="723"/>
                  </a:cubicBezTo>
                  <a:cubicBezTo>
                    <a:pt x="3304" y="723"/>
                    <a:pt x="3215" y="667"/>
                    <a:pt x="3215" y="572"/>
                  </a:cubicBezTo>
                  <a:cubicBezTo>
                    <a:pt x="3215" y="500"/>
                    <a:pt x="3227" y="417"/>
                    <a:pt x="3227" y="334"/>
                  </a:cubicBezTo>
                  <a:lnTo>
                    <a:pt x="3227" y="334"/>
                  </a:lnTo>
                  <a:cubicBezTo>
                    <a:pt x="2155" y="512"/>
                    <a:pt x="1072" y="679"/>
                    <a:pt x="0" y="834"/>
                  </a:cubicBezTo>
                  <a:lnTo>
                    <a:pt x="48" y="834"/>
                  </a:lnTo>
                  <a:cubicBezTo>
                    <a:pt x="1429" y="810"/>
                    <a:pt x="5632" y="774"/>
                    <a:pt x="7013" y="739"/>
                  </a:cubicBezTo>
                  <a:cubicBezTo>
                    <a:pt x="12097" y="667"/>
                    <a:pt x="17193" y="560"/>
                    <a:pt x="22277" y="381"/>
                  </a:cubicBezTo>
                  <a:cubicBezTo>
                    <a:pt x="17193" y="203"/>
                    <a:pt x="12097" y="96"/>
                    <a:pt x="7013" y="24"/>
                  </a:cubicBezTo>
                  <a:cubicBezTo>
                    <a:pt x="6596" y="24"/>
                    <a:pt x="5906" y="12"/>
                    <a:pt x="5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203;p28">
              <a:extLst>
                <a:ext uri="{FF2B5EF4-FFF2-40B4-BE49-F238E27FC236}">
                  <a16:creationId xmlns:a16="http://schemas.microsoft.com/office/drawing/2014/main" id="{CF979654-2622-4CEE-B481-C773EC934299}"/>
                </a:ext>
              </a:extLst>
            </p:cNvPr>
            <p:cNvSpPr/>
            <p:nvPr/>
          </p:nvSpPr>
          <p:spPr>
            <a:xfrm>
              <a:off x="3359925" y="3148725"/>
              <a:ext cx="318825" cy="14925"/>
            </a:xfrm>
            <a:custGeom>
              <a:avLst/>
              <a:gdLst/>
              <a:ahLst/>
              <a:cxnLst/>
              <a:rect l="l" t="t" r="r" b="b"/>
              <a:pathLst>
                <a:path w="12753" h="597" extrusionOk="0">
                  <a:moveTo>
                    <a:pt x="11562" y="1"/>
                  </a:moveTo>
                  <a:cubicBezTo>
                    <a:pt x="7704" y="60"/>
                    <a:pt x="3846" y="144"/>
                    <a:pt x="1" y="286"/>
                  </a:cubicBezTo>
                  <a:cubicBezTo>
                    <a:pt x="4251" y="429"/>
                    <a:pt x="8490" y="525"/>
                    <a:pt x="12752" y="596"/>
                  </a:cubicBezTo>
                  <a:cubicBezTo>
                    <a:pt x="12348" y="406"/>
                    <a:pt x="11967" y="203"/>
                    <a:pt x="115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6" name="Google Shape;204;p28">
              <a:extLst>
                <a:ext uri="{FF2B5EF4-FFF2-40B4-BE49-F238E27FC236}">
                  <a16:creationId xmlns:a16="http://schemas.microsoft.com/office/drawing/2014/main" id="{626AA039-17CE-4761-880D-016C5C27EED4}"/>
                </a:ext>
              </a:extLst>
            </p:cNvPr>
            <p:cNvSpPr/>
            <p:nvPr/>
          </p:nvSpPr>
          <p:spPr>
            <a:xfrm>
              <a:off x="4801475" y="3147550"/>
              <a:ext cx="398000" cy="16675"/>
            </a:xfrm>
            <a:custGeom>
              <a:avLst/>
              <a:gdLst/>
              <a:ahLst/>
              <a:cxnLst/>
              <a:rect l="l" t="t" r="r" b="b"/>
              <a:pathLst>
                <a:path w="15920" h="667" extrusionOk="0">
                  <a:moveTo>
                    <a:pt x="3144" y="0"/>
                  </a:moveTo>
                  <a:cubicBezTo>
                    <a:pt x="2096" y="238"/>
                    <a:pt x="1048" y="464"/>
                    <a:pt x="1" y="667"/>
                  </a:cubicBezTo>
                  <a:cubicBezTo>
                    <a:pt x="775" y="667"/>
                    <a:pt x="1418" y="667"/>
                    <a:pt x="1727" y="655"/>
                  </a:cubicBezTo>
                  <a:cubicBezTo>
                    <a:pt x="6466" y="584"/>
                    <a:pt x="11181" y="476"/>
                    <a:pt x="15919" y="310"/>
                  </a:cubicBezTo>
                  <a:cubicBezTo>
                    <a:pt x="11657" y="167"/>
                    <a:pt x="7395" y="72"/>
                    <a:pt x="3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7" name="Google Shape;205;p28">
              <a:extLst>
                <a:ext uri="{FF2B5EF4-FFF2-40B4-BE49-F238E27FC236}">
                  <a16:creationId xmlns:a16="http://schemas.microsoft.com/office/drawing/2014/main" id="{A13AD6F7-D663-4BDE-84FA-9512A2821E44}"/>
                </a:ext>
              </a:extLst>
            </p:cNvPr>
            <p:cNvSpPr/>
            <p:nvPr/>
          </p:nvSpPr>
          <p:spPr>
            <a:xfrm>
              <a:off x="3338500" y="3122525"/>
              <a:ext cx="286675" cy="14025"/>
            </a:xfrm>
            <a:custGeom>
              <a:avLst/>
              <a:gdLst/>
              <a:ahLst/>
              <a:cxnLst/>
              <a:rect l="l" t="t" r="r" b="b"/>
              <a:pathLst>
                <a:path w="11467" h="561" extrusionOk="0">
                  <a:moveTo>
                    <a:pt x="10502" y="1"/>
                  </a:moveTo>
                  <a:cubicBezTo>
                    <a:pt x="7013" y="84"/>
                    <a:pt x="3513" y="156"/>
                    <a:pt x="1" y="275"/>
                  </a:cubicBezTo>
                  <a:cubicBezTo>
                    <a:pt x="3834" y="406"/>
                    <a:pt x="7656" y="477"/>
                    <a:pt x="11466" y="561"/>
                  </a:cubicBezTo>
                  <a:cubicBezTo>
                    <a:pt x="11133" y="370"/>
                    <a:pt x="10823" y="203"/>
                    <a:pt x="1050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8" name="Google Shape;206;p28">
              <a:extLst>
                <a:ext uri="{FF2B5EF4-FFF2-40B4-BE49-F238E27FC236}">
                  <a16:creationId xmlns:a16="http://schemas.microsoft.com/office/drawing/2014/main" id="{2C1B910C-94EE-4674-AFD0-E9751432A18C}"/>
                </a:ext>
              </a:extLst>
            </p:cNvPr>
            <p:cNvSpPr/>
            <p:nvPr/>
          </p:nvSpPr>
          <p:spPr>
            <a:xfrm>
              <a:off x="4933050" y="3123125"/>
              <a:ext cx="276850" cy="13425"/>
            </a:xfrm>
            <a:custGeom>
              <a:avLst/>
              <a:gdLst/>
              <a:ahLst/>
              <a:cxnLst/>
              <a:rect l="l" t="t" r="r" b="b"/>
              <a:pathLst>
                <a:path w="11074" h="537" extrusionOk="0">
                  <a:moveTo>
                    <a:pt x="381" y="1"/>
                  </a:moveTo>
                  <a:lnTo>
                    <a:pt x="381" y="1"/>
                  </a:lnTo>
                  <a:cubicBezTo>
                    <a:pt x="453" y="156"/>
                    <a:pt x="393" y="394"/>
                    <a:pt x="143" y="453"/>
                  </a:cubicBezTo>
                  <a:cubicBezTo>
                    <a:pt x="107" y="477"/>
                    <a:pt x="72" y="477"/>
                    <a:pt x="36" y="489"/>
                  </a:cubicBezTo>
                  <a:lnTo>
                    <a:pt x="0" y="537"/>
                  </a:lnTo>
                  <a:cubicBezTo>
                    <a:pt x="3679" y="453"/>
                    <a:pt x="7382" y="382"/>
                    <a:pt x="11073" y="263"/>
                  </a:cubicBezTo>
                  <a:cubicBezTo>
                    <a:pt x="7513" y="144"/>
                    <a:pt x="3941" y="72"/>
                    <a:pt x="3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9" name="Google Shape;207;p28">
              <a:extLst>
                <a:ext uri="{FF2B5EF4-FFF2-40B4-BE49-F238E27FC236}">
                  <a16:creationId xmlns:a16="http://schemas.microsoft.com/office/drawing/2014/main" id="{BDA30B65-34BA-4045-8995-0A9BB8065D12}"/>
                </a:ext>
              </a:extLst>
            </p:cNvPr>
            <p:cNvSpPr/>
            <p:nvPr/>
          </p:nvSpPr>
          <p:spPr>
            <a:xfrm>
              <a:off x="3317675" y="3096650"/>
              <a:ext cx="261350" cy="12525"/>
            </a:xfrm>
            <a:custGeom>
              <a:avLst/>
              <a:gdLst/>
              <a:ahLst/>
              <a:cxnLst/>
              <a:rect l="l" t="t" r="r" b="b"/>
              <a:pathLst>
                <a:path w="10454" h="501" extrusionOk="0">
                  <a:moveTo>
                    <a:pt x="9644" y="0"/>
                  </a:moveTo>
                  <a:cubicBezTo>
                    <a:pt x="6429" y="72"/>
                    <a:pt x="3215" y="131"/>
                    <a:pt x="0" y="250"/>
                  </a:cubicBezTo>
                  <a:cubicBezTo>
                    <a:pt x="3489" y="369"/>
                    <a:pt x="6965" y="441"/>
                    <a:pt x="10454" y="500"/>
                  </a:cubicBezTo>
                  <a:cubicBezTo>
                    <a:pt x="10180" y="345"/>
                    <a:pt x="9918" y="179"/>
                    <a:pt x="96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0" name="Google Shape;208;p28">
              <a:extLst>
                <a:ext uri="{FF2B5EF4-FFF2-40B4-BE49-F238E27FC236}">
                  <a16:creationId xmlns:a16="http://schemas.microsoft.com/office/drawing/2014/main" id="{89718176-1DED-4F4B-845F-CC115246D175}"/>
                </a:ext>
              </a:extLst>
            </p:cNvPr>
            <p:cNvSpPr/>
            <p:nvPr/>
          </p:nvSpPr>
          <p:spPr>
            <a:xfrm>
              <a:off x="4944950" y="3096350"/>
              <a:ext cx="275650" cy="13425"/>
            </a:xfrm>
            <a:custGeom>
              <a:avLst/>
              <a:gdLst/>
              <a:ahLst/>
              <a:cxnLst/>
              <a:rect l="l" t="t" r="r" b="b"/>
              <a:pathLst>
                <a:path w="11026" h="537" extrusionOk="0">
                  <a:moveTo>
                    <a:pt x="262" y="0"/>
                  </a:moveTo>
                  <a:cubicBezTo>
                    <a:pt x="179" y="191"/>
                    <a:pt x="84" y="369"/>
                    <a:pt x="1" y="536"/>
                  </a:cubicBezTo>
                  <a:cubicBezTo>
                    <a:pt x="3691" y="453"/>
                    <a:pt x="7359" y="381"/>
                    <a:pt x="11026" y="262"/>
                  </a:cubicBezTo>
                  <a:cubicBezTo>
                    <a:pt x="7442" y="143"/>
                    <a:pt x="3846" y="72"/>
                    <a:pt x="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1" name="Google Shape;209;p28">
              <a:extLst>
                <a:ext uri="{FF2B5EF4-FFF2-40B4-BE49-F238E27FC236}">
                  <a16:creationId xmlns:a16="http://schemas.microsoft.com/office/drawing/2014/main" id="{F4AB80C2-5EAA-48E4-B1E3-54FE51E6FE08}"/>
                </a:ext>
              </a:extLst>
            </p:cNvPr>
            <p:cNvSpPr/>
            <p:nvPr/>
          </p:nvSpPr>
          <p:spPr>
            <a:xfrm>
              <a:off x="4957450" y="3069850"/>
              <a:ext cx="273875" cy="13425"/>
            </a:xfrm>
            <a:custGeom>
              <a:avLst/>
              <a:gdLst/>
              <a:ahLst/>
              <a:cxnLst/>
              <a:rect l="l" t="t" r="r" b="b"/>
              <a:pathLst>
                <a:path w="10955" h="537" extrusionOk="0">
                  <a:moveTo>
                    <a:pt x="215" y="1"/>
                  </a:moveTo>
                  <a:cubicBezTo>
                    <a:pt x="132" y="179"/>
                    <a:pt x="72" y="370"/>
                    <a:pt x="1" y="536"/>
                  </a:cubicBezTo>
                  <a:lnTo>
                    <a:pt x="24" y="536"/>
                  </a:lnTo>
                  <a:cubicBezTo>
                    <a:pt x="3680" y="441"/>
                    <a:pt x="7311" y="382"/>
                    <a:pt x="10954" y="263"/>
                  </a:cubicBezTo>
                  <a:cubicBezTo>
                    <a:pt x="7371" y="143"/>
                    <a:pt x="3787" y="72"/>
                    <a:pt x="2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2" name="Google Shape;210;p28">
              <a:extLst>
                <a:ext uri="{FF2B5EF4-FFF2-40B4-BE49-F238E27FC236}">
                  <a16:creationId xmlns:a16="http://schemas.microsoft.com/office/drawing/2014/main" id="{A0799CF7-3A8A-4272-9892-E9E08917AD1C}"/>
                </a:ext>
              </a:extLst>
            </p:cNvPr>
            <p:cNvSpPr/>
            <p:nvPr/>
          </p:nvSpPr>
          <p:spPr>
            <a:xfrm>
              <a:off x="3296525" y="3070450"/>
              <a:ext cx="241425" cy="11925"/>
            </a:xfrm>
            <a:custGeom>
              <a:avLst/>
              <a:gdLst/>
              <a:ahLst/>
              <a:cxnLst/>
              <a:rect l="l" t="t" r="r" b="b"/>
              <a:pathLst>
                <a:path w="9657" h="477" extrusionOk="0">
                  <a:moveTo>
                    <a:pt x="8990" y="0"/>
                  </a:moveTo>
                  <a:cubicBezTo>
                    <a:pt x="6001" y="84"/>
                    <a:pt x="2989" y="143"/>
                    <a:pt x="1" y="239"/>
                  </a:cubicBezTo>
                  <a:cubicBezTo>
                    <a:pt x="3215" y="358"/>
                    <a:pt x="6442" y="417"/>
                    <a:pt x="9657" y="477"/>
                  </a:cubicBezTo>
                  <a:cubicBezTo>
                    <a:pt x="9442" y="310"/>
                    <a:pt x="9216" y="167"/>
                    <a:pt x="899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3" name="Google Shape;211;p28">
              <a:extLst>
                <a:ext uri="{FF2B5EF4-FFF2-40B4-BE49-F238E27FC236}">
                  <a16:creationId xmlns:a16="http://schemas.microsoft.com/office/drawing/2014/main" id="{C4649720-44C7-4B5B-8B64-1947F69B8BBB}"/>
                </a:ext>
              </a:extLst>
            </p:cNvPr>
            <p:cNvSpPr/>
            <p:nvPr/>
          </p:nvSpPr>
          <p:spPr>
            <a:xfrm>
              <a:off x="3275400" y="3044550"/>
              <a:ext cx="226825" cy="11625"/>
            </a:xfrm>
            <a:custGeom>
              <a:avLst/>
              <a:gdLst/>
              <a:ahLst/>
              <a:cxnLst/>
              <a:rect l="l" t="t" r="r" b="b"/>
              <a:pathLst>
                <a:path w="9073" h="465" extrusionOk="0">
                  <a:moveTo>
                    <a:pt x="8573" y="1"/>
                  </a:moveTo>
                  <a:cubicBezTo>
                    <a:pt x="5715" y="72"/>
                    <a:pt x="2858" y="120"/>
                    <a:pt x="0" y="227"/>
                  </a:cubicBezTo>
                  <a:cubicBezTo>
                    <a:pt x="3013" y="322"/>
                    <a:pt x="6061" y="382"/>
                    <a:pt x="9073" y="465"/>
                  </a:cubicBezTo>
                  <a:cubicBezTo>
                    <a:pt x="8918" y="346"/>
                    <a:pt x="8751" y="227"/>
                    <a:pt x="8597" y="84"/>
                  </a:cubicBezTo>
                  <a:cubicBezTo>
                    <a:pt x="8585" y="60"/>
                    <a:pt x="8573" y="24"/>
                    <a:pt x="85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4" name="Google Shape;212;p28">
              <a:extLst>
                <a:ext uri="{FF2B5EF4-FFF2-40B4-BE49-F238E27FC236}">
                  <a16:creationId xmlns:a16="http://schemas.microsoft.com/office/drawing/2014/main" id="{F26E1EB8-9495-4E5A-B8EF-B0B55BDC22F9}"/>
                </a:ext>
              </a:extLst>
            </p:cNvPr>
            <p:cNvSpPr/>
            <p:nvPr/>
          </p:nvSpPr>
          <p:spPr>
            <a:xfrm>
              <a:off x="4967575" y="3043350"/>
              <a:ext cx="274450" cy="13425"/>
            </a:xfrm>
            <a:custGeom>
              <a:avLst/>
              <a:gdLst/>
              <a:ahLst/>
              <a:cxnLst/>
              <a:rect l="l" t="t" r="r" b="b"/>
              <a:pathLst>
                <a:path w="10978" h="537" extrusionOk="0">
                  <a:moveTo>
                    <a:pt x="167" y="1"/>
                  </a:moveTo>
                  <a:cubicBezTo>
                    <a:pt x="108" y="180"/>
                    <a:pt x="48" y="358"/>
                    <a:pt x="0" y="537"/>
                  </a:cubicBezTo>
                  <a:lnTo>
                    <a:pt x="1143" y="525"/>
                  </a:lnTo>
                  <a:cubicBezTo>
                    <a:pt x="4418" y="430"/>
                    <a:pt x="7692" y="394"/>
                    <a:pt x="10978" y="263"/>
                  </a:cubicBezTo>
                  <a:cubicBezTo>
                    <a:pt x="7704" y="156"/>
                    <a:pt x="4430" y="108"/>
                    <a:pt x="1143" y="13"/>
                  </a:cubicBezTo>
                  <a:lnTo>
                    <a:pt x="167"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5" name="Google Shape;213;p28">
              <a:extLst>
                <a:ext uri="{FF2B5EF4-FFF2-40B4-BE49-F238E27FC236}">
                  <a16:creationId xmlns:a16="http://schemas.microsoft.com/office/drawing/2014/main" id="{872BC848-6397-40DF-8D63-C92C9AC03DDD}"/>
                </a:ext>
              </a:extLst>
            </p:cNvPr>
            <p:cNvSpPr/>
            <p:nvPr/>
          </p:nvSpPr>
          <p:spPr>
            <a:xfrm>
              <a:off x="3519175" y="3043650"/>
              <a:ext cx="625" cy="475"/>
            </a:xfrm>
            <a:custGeom>
              <a:avLst/>
              <a:gdLst/>
              <a:ahLst/>
              <a:cxnLst/>
              <a:rect l="l" t="t" r="r" b="b"/>
              <a:pathLst>
                <a:path w="25" h="19" extrusionOk="0">
                  <a:moveTo>
                    <a:pt x="1" y="1"/>
                  </a:moveTo>
                  <a:cubicBezTo>
                    <a:pt x="7" y="13"/>
                    <a:pt x="13" y="19"/>
                    <a:pt x="17" y="19"/>
                  </a:cubicBezTo>
                  <a:cubicBezTo>
                    <a:pt x="21" y="19"/>
                    <a:pt x="24" y="13"/>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cSld>
  <p:clrMapOvr>
    <a:masterClrMapping/>
  </p:clrMapOvr>
  <p:transition spd="slow">
    <p:cove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p67"/>
          <p:cNvSpPr txBox="1">
            <a:spLocks noGrp="1"/>
          </p:cNvSpPr>
          <p:nvPr>
            <p:ph type="title"/>
          </p:nvPr>
        </p:nvSpPr>
        <p:spPr>
          <a:xfrm>
            <a:off x="714000" y="560050"/>
            <a:ext cx="6877647" cy="368700"/>
          </a:xfrm>
          <a:prstGeom prst="rect">
            <a:avLst/>
          </a:prstGeom>
        </p:spPr>
        <p:txBody>
          <a:bodyPr spcFirstLastPara="1" wrap="square" lIns="91425" tIns="91425" rIns="91425" bIns="91425" anchor="ctr" anchorCtr="0">
            <a:noAutofit/>
          </a:bodyPr>
          <a:lstStyle/>
          <a:p>
            <a:pPr lvl="0"/>
            <a:r>
              <a:rPr lang="vi-VN"/>
              <a:t>2. </a:t>
            </a:r>
            <a:r>
              <a:rPr lang="en-US"/>
              <a:t>Lập một danh sách các nhiệm vụ.</a:t>
            </a:r>
            <a:r>
              <a:rPr lang="en-US" b="0"/>
              <a:t> </a:t>
            </a:r>
            <a:r>
              <a:rPr lang="vi-VN"/>
              <a:t> </a:t>
            </a:r>
          </a:p>
        </p:txBody>
      </p:sp>
      <p:sp>
        <p:nvSpPr>
          <p:cNvPr id="1056" name="Google Shape;1056;p67"/>
          <p:cNvSpPr txBox="1">
            <a:spLocks noGrp="1"/>
          </p:cNvSpPr>
          <p:nvPr>
            <p:ph type="body" idx="1"/>
          </p:nvPr>
        </p:nvSpPr>
        <p:spPr>
          <a:xfrm>
            <a:off x="641429" y="1537333"/>
            <a:ext cx="6877647" cy="3467031"/>
          </a:xfrm>
          <a:prstGeom prst="rect">
            <a:avLst/>
          </a:prstGeom>
        </p:spPr>
        <p:txBody>
          <a:bodyPr spcFirstLastPara="1" wrap="square" lIns="91425" tIns="91425" rIns="91425" bIns="91425" anchor="t" anchorCtr="0">
            <a:noAutofit/>
          </a:bodyPr>
          <a:lstStyle/>
          <a:p>
            <a:pPr marL="457200" lvl="0" indent="0" algn="l" rtl="0">
              <a:lnSpc>
                <a:spcPct val="100000"/>
              </a:lnSpc>
              <a:spcBef>
                <a:spcPts val="0"/>
              </a:spcBef>
              <a:spcAft>
                <a:spcPts val="0"/>
              </a:spcAft>
              <a:buNone/>
            </a:pPr>
            <a:endParaRPr sz="1600" b="1"/>
          </a:p>
          <a:p>
            <a:pPr marL="146050" indent="0">
              <a:spcAft>
                <a:spcPts val="1000"/>
              </a:spcAft>
              <a:buNone/>
            </a:pPr>
            <a:r>
              <a:rPr lang="vi-VN" sz="1800">
                <a:latin typeface="Times New Roman" panose="02020603050405020304" pitchFamily="18" charset="0"/>
                <a:ea typeface="Calibri" panose="020F0502020204030204" pitchFamily="34" charset="0"/>
              </a:rPr>
              <a:t>Để danh sách này ở nơi nào đó dễ thấy, chẳng hạn như trên bàn làm việc hoặc màn hình máy tính. Mỗi khi hoàn thành một nhiệm vụ, hãy gạch mục đó trong bản danh sách. Đây cũng là một khích lệ nhỏ giúp bạn duy trì động lực. Khi đã hoàn thành xong mọi việc, bạn sẽ có cảm giác sung sướng tuyệt vời để chuyển sang dự án tiếp theo</a:t>
            </a:r>
          </a:p>
          <a:p>
            <a:pPr marL="0" lvl="0" indent="0" algn="l" rtl="0">
              <a:lnSpc>
                <a:spcPct val="100000"/>
              </a:lnSpc>
              <a:spcBef>
                <a:spcPts val="0"/>
              </a:spcBef>
              <a:spcAft>
                <a:spcPts val="0"/>
              </a:spcAft>
              <a:buClr>
                <a:schemeClr val="dk1"/>
              </a:buClr>
              <a:buSzPts val="1100"/>
              <a:buFont typeface="Arial"/>
              <a:buNone/>
            </a:pPr>
            <a:endParaRPr>
              <a:solidFill>
                <a:schemeClr val="dk2"/>
              </a:solidFill>
              <a:latin typeface="Roboto Light"/>
              <a:ea typeface="Roboto Light"/>
              <a:cs typeface="Roboto Light"/>
              <a:sym typeface="Roboto Light"/>
            </a:endParaRPr>
          </a:p>
          <a:p>
            <a:pPr marL="0" lvl="0" indent="0" algn="l" rtl="0">
              <a:spcBef>
                <a:spcPts val="0"/>
              </a:spcBef>
              <a:spcAft>
                <a:spcPts val="1600"/>
              </a:spcAft>
              <a:buNone/>
            </a:pPr>
            <a:endParaRPr>
              <a:solidFill>
                <a:schemeClr val="dk2"/>
              </a:solidFill>
            </a:endParaRPr>
          </a:p>
        </p:txBody>
      </p:sp>
      <p:grpSp>
        <p:nvGrpSpPr>
          <p:cNvPr id="4097" name="Google Shape;488;p32">
            <a:extLst>
              <a:ext uri="{FF2B5EF4-FFF2-40B4-BE49-F238E27FC236}">
                <a16:creationId xmlns:a16="http://schemas.microsoft.com/office/drawing/2014/main" id="{E4602534-9E92-48D0-A8E5-96BF500B9350}"/>
              </a:ext>
            </a:extLst>
          </p:cNvPr>
          <p:cNvGrpSpPr/>
          <p:nvPr/>
        </p:nvGrpSpPr>
        <p:grpSpPr>
          <a:xfrm>
            <a:off x="7377997" y="247208"/>
            <a:ext cx="2319893" cy="4649083"/>
            <a:chOff x="5108075" y="1607775"/>
            <a:chExt cx="1235300" cy="2475550"/>
          </a:xfrm>
        </p:grpSpPr>
        <p:sp>
          <p:nvSpPr>
            <p:cNvPr id="4098" name="Google Shape;489;p32">
              <a:extLst>
                <a:ext uri="{FF2B5EF4-FFF2-40B4-BE49-F238E27FC236}">
                  <a16:creationId xmlns:a16="http://schemas.microsoft.com/office/drawing/2014/main" id="{DCF1FE2F-A17A-4BA8-B926-65148EE58DC3}"/>
                </a:ext>
              </a:extLst>
            </p:cNvPr>
            <p:cNvSpPr/>
            <p:nvPr/>
          </p:nvSpPr>
          <p:spPr>
            <a:xfrm>
              <a:off x="5417325" y="2628675"/>
              <a:ext cx="284300" cy="45675"/>
            </a:xfrm>
            <a:custGeom>
              <a:avLst/>
              <a:gdLst/>
              <a:ahLst/>
              <a:cxnLst/>
              <a:rect l="l" t="t" r="r" b="b"/>
              <a:pathLst>
                <a:path w="11372" h="1827" extrusionOk="0">
                  <a:moveTo>
                    <a:pt x="854" y="1"/>
                  </a:moveTo>
                  <a:cubicBezTo>
                    <a:pt x="549" y="1"/>
                    <a:pt x="314" y="157"/>
                    <a:pt x="179" y="515"/>
                  </a:cubicBezTo>
                  <a:cubicBezTo>
                    <a:pt x="144" y="538"/>
                    <a:pt x="132" y="586"/>
                    <a:pt x="144" y="634"/>
                  </a:cubicBezTo>
                  <a:cubicBezTo>
                    <a:pt x="1" y="1015"/>
                    <a:pt x="13" y="1408"/>
                    <a:pt x="239" y="1765"/>
                  </a:cubicBezTo>
                  <a:cubicBezTo>
                    <a:pt x="273" y="1805"/>
                    <a:pt x="310" y="1827"/>
                    <a:pt x="350" y="1827"/>
                  </a:cubicBezTo>
                  <a:cubicBezTo>
                    <a:pt x="380" y="1827"/>
                    <a:pt x="410" y="1814"/>
                    <a:pt x="441" y="1789"/>
                  </a:cubicBezTo>
                  <a:lnTo>
                    <a:pt x="441" y="1777"/>
                  </a:lnTo>
                  <a:cubicBezTo>
                    <a:pt x="584" y="1658"/>
                    <a:pt x="513" y="1467"/>
                    <a:pt x="656" y="1360"/>
                  </a:cubicBezTo>
                  <a:cubicBezTo>
                    <a:pt x="715" y="955"/>
                    <a:pt x="1037" y="824"/>
                    <a:pt x="1334" y="657"/>
                  </a:cubicBezTo>
                  <a:cubicBezTo>
                    <a:pt x="1572" y="657"/>
                    <a:pt x="1811" y="681"/>
                    <a:pt x="2049" y="693"/>
                  </a:cubicBezTo>
                  <a:cubicBezTo>
                    <a:pt x="2668" y="753"/>
                    <a:pt x="3287" y="919"/>
                    <a:pt x="3882" y="931"/>
                  </a:cubicBezTo>
                  <a:cubicBezTo>
                    <a:pt x="4716" y="955"/>
                    <a:pt x="5537" y="1015"/>
                    <a:pt x="6371" y="1050"/>
                  </a:cubicBezTo>
                  <a:cubicBezTo>
                    <a:pt x="7740" y="1110"/>
                    <a:pt x="9109" y="1372"/>
                    <a:pt x="10490" y="1396"/>
                  </a:cubicBezTo>
                  <a:cubicBezTo>
                    <a:pt x="10740" y="1181"/>
                    <a:pt x="11133" y="1348"/>
                    <a:pt x="11371" y="1074"/>
                  </a:cubicBezTo>
                  <a:cubicBezTo>
                    <a:pt x="10995" y="980"/>
                    <a:pt x="10618" y="941"/>
                    <a:pt x="10225" y="941"/>
                  </a:cubicBezTo>
                  <a:cubicBezTo>
                    <a:pt x="10171" y="941"/>
                    <a:pt x="10116" y="942"/>
                    <a:pt x="10062" y="943"/>
                  </a:cubicBezTo>
                  <a:cubicBezTo>
                    <a:pt x="9958" y="1122"/>
                    <a:pt x="9839" y="1174"/>
                    <a:pt x="9720" y="1174"/>
                  </a:cubicBezTo>
                  <a:cubicBezTo>
                    <a:pt x="9624" y="1174"/>
                    <a:pt x="9528" y="1141"/>
                    <a:pt x="9438" y="1112"/>
                  </a:cubicBezTo>
                  <a:lnTo>
                    <a:pt x="9438" y="1112"/>
                  </a:lnTo>
                  <a:cubicBezTo>
                    <a:pt x="9498" y="1121"/>
                    <a:pt x="9545" y="1126"/>
                    <a:pt x="9586" y="1126"/>
                  </a:cubicBezTo>
                  <a:cubicBezTo>
                    <a:pt x="9716" y="1126"/>
                    <a:pt x="9772" y="1075"/>
                    <a:pt x="9919" y="943"/>
                  </a:cubicBezTo>
                  <a:cubicBezTo>
                    <a:pt x="9488" y="836"/>
                    <a:pt x="9058" y="780"/>
                    <a:pt x="8623" y="780"/>
                  </a:cubicBezTo>
                  <a:cubicBezTo>
                    <a:pt x="8433" y="780"/>
                    <a:pt x="8242" y="790"/>
                    <a:pt x="8049" y="812"/>
                  </a:cubicBezTo>
                  <a:cubicBezTo>
                    <a:pt x="8014" y="848"/>
                    <a:pt x="7990" y="872"/>
                    <a:pt x="7990" y="919"/>
                  </a:cubicBezTo>
                  <a:cubicBezTo>
                    <a:pt x="8026" y="955"/>
                    <a:pt x="8049" y="991"/>
                    <a:pt x="8109" y="991"/>
                  </a:cubicBezTo>
                  <a:cubicBezTo>
                    <a:pt x="8101" y="999"/>
                    <a:pt x="8093" y="1001"/>
                    <a:pt x="8085" y="1001"/>
                  </a:cubicBezTo>
                  <a:cubicBezTo>
                    <a:pt x="8069" y="1001"/>
                    <a:pt x="8053" y="991"/>
                    <a:pt x="8037" y="991"/>
                  </a:cubicBezTo>
                  <a:cubicBezTo>
                    <a:pt x="7978" y="955"/>
                    <a:pt x="7918" y="919"/>
                    <a:pt x="7918" y="836"/>
                  </a:cubicBezTo>
                  <a:lnTo>
                    <a:pt x="7918" y="765"/>
                  </a:lnTo>
                  <a:cubicBezTo>
                    <a:pt x="7799" y="622"/>
                    <a:pt x="7621" y="646"/>
                    <a:pt x="7454" y="634"/>
                  </a:cubicBezTo>
                  <a:cubicBezTo>
                    <a:pt x="5847" y="479"/>
                    <a:pt x="4227" y="419"/>
                    <a:pt x="2620" y="205"/>
                  </a:cubicBezTo>
                  <a:cubicBezTo>
                    <a:pt x="2498" y="152"/>
                    <a:pt x="2371" y="135"/>
                    <a:pt x="2242" y="135"/>
                  </a:cubicBezTo>
                  <a:cubicBezTo>
                    <a:pt x="2048" y="135"/>
                    <a:pt x="1849" y="172"/>
                    <a:pt x="1655" y="172"/>
                  </a:cubicBezTo>
                  <a:cubicBezTo>
                    <a:pt x="1492" y="172"/>
                    <a:pt x="1332" y="146"/>
                    <a:pt x="1179" y="50"/>
                  </a:cubicBezTo>
                  <a:cubicBezTo>
                    <a:pt x="1064" y="18"/>
                    <a:pt x="955" y="1"/>
                    <a:pt x="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90;p32">
              <a:extLst>
                <a:ext uri="{FF2B5EF4-FFF2-40B4-BE49-F238E27FC236}">
                  <a16:creationId xmlns:a16="http://schemas.microsoft.com/office/drawing/2014/main" id="{52651AAB-2CA4-4134-B705-516D8A009975}"/>
                </a:ext>
              </a:extLst>
            </p:cNvPr>
            <p:cNvSpPr/>
            <p:nvPr/>
          </p:nvSpPr>
          <p:spPr>
            <a:xfrm>
              <a:off x="5195875" y="2276300"/>
              <a:ext cx="175350" cy="78300"/>
            </a:xfrm>
            <a:custGeom>
              <a:avLst/>
              <a:gdLst/>
              <a:ahLst/>
              <a:cxnLst/>
              <a:rect l="l" t="t" r="r" b="b"/>
              <a:pathLst>
                <a:path w="7014" h="3132" extrusionOk="0">
                  <a:moveTo>
                    <a:pt x="1060" y="1"/>
                  </a:moveTo>
                  <a:cubicBezTo>
                    <a:pt x="1001" y="13"/>
                    <a:pt x="941" y="24"/>
                    <a:pt x="882" y="72"/>
                  </a:cubicBezTo>
                  <a:cubicBezTo>
                    <a:pt x="822" y="120"/>
                    <a:pt x="882" y="215"/>
                    <a:pt x="786" y="263"/>
                  </a:cubicBezTo>
                  <a:cubicBezTo>
                    <a:pt x="715" y="239"/>
                    <a:pt x="655" y="203"/>
                    <a:pt x="584" y="179"/>
                  </a:cubicBezTo>
                  <a:cubicBezTo>
                    <a:pt x="524" y="155"/>
                    <a:pt x="477" y="143"/>
                    <a:pt x="417" y="143"/>
                  </a:cubicBezTo>
                  <a:cubicBezTo>
                    <a:pt x="274" y="143"/>
                    <a:pt x="131" y="191"/>
                    <a:pt x="36" y="322"/>
                  </a:cubicBezTo>
                  <a:cubicBezTo>
                    <a:pt x="12" y="358"/>
                    <a:pt x="12" y="382"/>
                    <a:pt x="1" y="417"/>
                  </a:cubicBezTo>
                  <a:cubicBezTo>
                    <a:pt x="96" y="453"/>
                    <a:pt x="191" y="513"/>
                    <a:pt x="286" y="560"/>
                  </a:cubicBezTo>
                  <a:cubicBezTo>
                    <a:pt x="405" y="667"/>
                    <a:pt x="596" y="548"/>
                    <a:pt x="703" y="691"/>
                  </a:cubicBezTo>
                  <a:lnTo>
                    <a:pt x="715" y="691"/>
                  </a:lnTo>
                  <a:cubicBezTo>
                    <a:pt x="834" y="798"/>
                    <a:pt x="1024" y="715"/>
                    <a:pt x="1144" y="834"/>
                  </a:cubicBezTo>
                  <a:cubicBezTo>
                    <a:pt x="1263" y="965"/>
                    <a:pt x="1465" y="858"/>
                    <a:pt x="1596" y="965"/>
                  </a:cubicBezTo>
                  <a:cubicBezTo>
                    <a:pt x="1906" y="977"/>
                    <a:pt x="2239" y="977"/>
                    <a:pt x="2548" y="989"/>
                  </a:cubicBezTo>
                  <a:cubicBezTo>
                    <a:pt x="2672" y="1014"/>
                    <a:pt x="2779" y="1153"/>
                    <a:pt x="2904" y="1153"/>
                  </a:cubicBezTo>
                  <a:cubicBezTo>
                    <a:pt x="2959" y="1153"/>
                    <a:pt x="3018" y="1125"/>
                    <a:pt x="3084" y="1048"/>
                  </a:cubicBezTo>
                  <a:cubicBezTo>
                    <a:pt x="3132" y="1025"/>
                    <a:pt x="3132" y="989"/>
                    <a:pt x="3144" y="953"/>
                  </a:cubicBezTo>
                  <a:lnTo>
                    <a:pt x="3144" y="953"/>
                  </a:lnTo>
                  <a:cubicBezTo>
                    <a:pt x="3156" y="1036"/>
                    <a:pt x="3072" y="1072"/>
                    <a:pt x="3049" y="1120"/>
                  </a:cubicBezTo>
                  <a:cubicBezTo>
                    <a:pt x="2679" y="1667"/>
                    <a:pt x="2084" y="2037"/>
                    <a:pt x="1775" y="2632"/>
                  </a:cubicBezTo>
                  <a:cubicBezTo>
                    <a:pt x="1644" y="2882"/>
                    <a:pt x="1655" y="2882"/>
                    <a:pt x="1882" y="3132"/>
                  </a:cubicBezTo>
                  <a:cubicBezTo>
                    <a:pt x="1894" y="3072"/>
                    <a:pt x="1953" y="3037"/>
                    <a:pt x="2013" y="2989"/>
                  </a:cubicBezTo>
                  <a:cubicBezTo>
                    <a:pt x="2036" y="2930"/>
                    <a:pt x="2096" y="2882"/>
                    <a:pt x="2144" y="2834"/>
                  </a:cubicBezTo>
                  <a:cubicBezTo>
                    <a:pt x="2191" y="2799"/>
                    <a:pt x="2239" y="2751"/>
                    <a:pt x="2298" y="2703"/>
                  </a:cubicBezTo>
                  <a:cubicBezTo>
                    <a:pt x="2334" y="2656"/>
                    <a:pt x="2382" y="2632"/>
                    <a:pt x="2429" y="2608"/>
                  </a:cubicBezTo>
                  <a:cubicBezTo>
                    <a:pt x="2441" y="2596"/>
                    <a:pt x="2477" y="2584"/>
                    <a:pt x="2489" y="2572"/>
                  </a:cubicBezTo>
                  <a:cubicBezTo>
                    <a:pt x="2537" y="2537"/>
                    <a:pt x="2560" y="2489"/>
                    <a:pt x="2608" y="2465"/>
                  </a:cubicBezTo>
                  <a:lnTo>
                    <a:pt x="2668" y="2406"/>
                  </a:lnTo>
                  <a:lnTo>
                    <a:pt x="2787" y="2287"/>
                  </a:lnTo>
                  <a:lnTo>
                    <a:pt x="2870" y="2156"/>
                  </a:lnTo>
                  <a:cubicBezTo>
                    <a:pt x="2965" y="2037"/>
                    <a:pt x="3072" y="1929"/>
                    <a:pt x="3191" y="1858"/>
                  </a:cubicBezTo>
                  <a:cubicBezTo>
                    <a:pt x="3251" y="1822"/>
                    <a:pt x="3287" y="1798"/>
                    <a:pt x="3334" y="1763"/>
                  </a:cubicBezTo>
                  <a:cubicBezTo>
                    <a:pt x="3382" y="1739"/>
                    <a:pt x="3430" y="1703"/>
                    <a:pt x="3465" y="1667"/>
                  </a:cubicBezTo>
                  <a:lnTo>
                    <a:pt x="3525" y="1608"/>
                  </a:lnTo>
                  <a:cubicBezTo>
                    <a:pt x="3560" y="1560"/>
                    <a:pt x="3608" y="1525"/>
                    <a:pt x="3632" y="1489"/>
                  </a:cubicBezTo>
                  <a:lnTo>
                    <a:pt x="3739" y="1382"/>
                  </a:lnTo>
                  <a:cubicBezTo>
                    <a:pt x="3799" y="1334"/>
                    <a:pt x="3858" y="1322"/>
                    <a:pt x="3930" y="1310"/>
                  </a:cubicBezTo>
                  <a:cubicBezTo>
                    <a:pt x="3989" y="1310"/>
                    <a:pt x="4072" y="1334"/>
                    <a:pt x="4144" y="1346"/>
                  </a:cubicBezTo>
                  <a:cubicBezTo>
                    <a:pt x="4176" y="1362"/>
                    <a:pt x="4208" y="1369"/>
                    <a:pt x="4242" y="1369"/>
                  </a:cubicBezTo>
                  <a:cubicBezTo>
                    <a:pt x="4282" y="1369"/>
                    <a:pt x="4324" y="1359"/>
                    <a:pt x="4370" y="1346"/>
                  </a:cubicBezTo>
                  <a:cubicBezTo>
                    <a:pt x="4442" y="1346"/>
                    <a:pt x="4513" y="1346"/>
                    <a:pt x="4573" y="1406"/>
                  </a:cubicBezTo>
                  <a:cubicBezTo>
                    <a:pt x="4599" y="1432"/>
                    <a:pt x="4619" y="1446"/>
                    <a:pt x="4648" y="1446"/>
                  </a:cubicBezTo>
                  <a:cubicBezTo>
                    <a:pt x="4657" y="1446"/>
                    <a:pt x="4668" y="1444"/>
                    <a:pt x="4680" y="1441"/>
                  </a:cubicBezTo>
                  <a:cubicBezTo>
                    <a:pt x="4711" y="1441"/>
                    <a:pt x="4738" y="1447"/>
                    <a:pt x="4773" y="1447"/>
                  </a:cubicBezTo>
                  <a:cubicBezTo>
                    <a:pt x="4791" y="1447"/>
                    <a:pt x="4811" y="1445"/>
                    <a:pt x="4834" y="1441"/>
                  </a:cubicBezTo>
                  <a:cubicBezTo>
                    <a:pt x="4834" y="1408"/>
                    <a:pt x="4833" y="1397"/>
                    <a:pt x="4834" y="1397"/>
                  </a:cubicBezTo>
                  <a:lnTo>
                    <a:pt x="4834" y="1397"/>
                  </a:lnTo>
                  <a:cubicBezTo>
                    <a:pt x="4835" y="1397"/>
                    <a:pt x="4840" y="1422"/>
                    <a:pt x="4860" y="1422"/>
                  </a:cubicBezTo>
                  <a:cubicBezTo>
                    <a:pt x="4868" y="1422"/>
                    <a:pt x="4880" y="1418"/>
                    <a:pt x="4894" y="1406"/>
                  </a:cubicBezTo>
                  <a:cubicBezTo>
                    <a:pt x="4920" y="1392"/>
                    <a:pt x="4935" y="1383"/>
                    <a:pt x="4952" y="1383"/>
                  </a:cubicBezTo>
                  <a:cubicBezTo>
                    <a:pt x="4965" y="1383"/>
                    <a:pt x="4980" y="1389"/>
                    <a:pt x="5001" y="1406"/>
                  </a:cubicBezTo>
                  <a:cubicBezTo>
                    <a:pt x="5061" y="1453"/>
                    <a:pt x="5120" y="1465"/>
                    <a:pt x="5180" y="1513"/>
                  </a:cubicBezTo>
                  <a:cubicBezTo>
                    <a:pt x="5239" y="1525"/>
                    <a:pt x="5287" y="1525"/>
                    <a:pt x="5335" y="1525"/>
                  </a:cubicBezTo>
                  <a:cubicBezTo>
                    <a:pt x="5406" y="1477"/>
                    <a:pt x="5474" y="1453"/>
                    <a:pt x="5544" y="1453"/>
                  </a:cubicBezTo>
                  <a:cubicBezTo>
                    <a:pt x="5614" y="1453"/>
                    <a:pt x="5686" y="1477"/>
                    <a:pt x="5763" y="1525"/>
                  </a:cubicBezTo>
                  <a:cubicBezTo>
                    <a:pt x="5794" y="1548"/>
                    <a:pt x="5815" y="1561"/>
                    <a:pt x="5838" y="1561"/>
                  </a:cubicBezTo>
                  <a:cubicBezTo>
                    <a:pt x="5851" y="1561"/>
                    <a:pt x="5865" y="1557"/>
                    <a:pt x="5882" y="1548"/>
                  </a:cubicBezTo>
                  <a:cubicBezTo>
                    <a:pt x="6042" y="1561"/>
                    <a:pt x="6208" y="1586"/>
                    <a:pt x="6374" y="1586"/>
                  </a:cubicBezTo>
                  <a:cubicBezTo>
                    <a:pt x="6530" y="1586"/>
                    <a:pt x="6685" y="1564"/>
                    <a:pt x="6835" y="1489"/>
                  </a:cubicBezTo>
                  <a:cubicBezTo>
                    <a:pt x="6954" y="1406"/>
                    <a:pt x="7013" y="1286"/>
                    <a:pt x="6966" y="1144"/>
                  </a:cubicBezTo>
                  <a:cubicBezTo>
                    <a:pt x="6918" y="1096"/>
                    <a:pt x="6882" y="1048"/>
                    <a:pt x="6823" y="1025"/>
                  </a:cubicBezTo>
                  <a:cubicBezTo>
                    <a:pt x="6644" y="977"/>
                    <a:pt x="6466" y="977"/>
                    <a:pt x="6287" y="917"/>
                  </a:cubicBezTo>
                  <a:cubicBezTo>
                    <a:pt x="6227" y="905"/>
                    <a:pt x="6168" y="905"/>
                    <a:pt x="6108" y="905"/>
                  </a:cubicBezTo>
                  <a:cubicBezTo>
                    <a:pt x="6103" y="902"/>
                    <a:pt x="6098" y="901"/>
                    <a:pt x="6093" y="901"/>
                  </a:cubicBezTo>
                  <a:cubicBezTo>
                    <a:pt x="6059" y="901"/>
                    <a:pt x="6046" y="981"/>
                    <a:pt x="6003" y="981"/>
                  </a:cubicBezTo>
                  <a:cubicBezTo>
                    <a:pt x="5990" y="981"/>
                    <a:pt x="5974" y="974"/>
                    <a:pt x="5954" y="953"/>
                  </a:cubicBezTo>
                  <a:cubicBezTo>
                    <a:pt x="5930" y="917"/>
                    <a:pt x="5870" y="894"/>
                    <a:pt x="5823" y="870"/>
                  </a:cubicBezTo>
                  <a:cubicBezTo>
                    <a:pt x="5751" y="858"/>
                    <a:pt x="5656" y="858"/>
                    <a:pt x="5585" y="858"/>
                  </a:cubicBezTo>
                  <a:cubicBezTo>
                    <a:pt x="5477" y="858"/>
                    <a:pt x="5394" y="786"/>
                    <a:pt x="5299" y="739"/>
                  </a:cubicBezTo>
                  <a:cubicBezTo>
                    <a:pt x="5239" y="727"/>
                    <a:pt x="5192" y="715"/>
                    <a:pt x="5132" y="691"/>
                  </a:cubicBezTo>
                  <a:cubicBezTo>
                    <a:pt x="4954" y="667"/>
                    <a:pt x="4799" y="679"/>
                    <a:pt x="4620" y="667"/>
                  </a:cubicBezTo>
                  <a:cubicBezTo>
                    <a:pt x="4525" y="655"/>
                    <a:pt x="4453" y="632"/>
                    <a:pt x="4358" y="620"/>
                  </a:cubicBezTo>
                  <a:cubicBezTo>
                    <a:pt x="4328" y="614"/>
                    <a:pt x="4305" y="611"/>
                    <a:pt x="4281" y="611"/>
                  </a:cubicBezTo>
                  <a:cubicBezTo>
                    <a:pt x="4257" y="611"/>
                    <a:pt x="4233" y="614"/>
                    <a:pt x="4203" y="620"/>
                  </a:cubicBezTo>
                  <a:cubicBezTo>
                    <a:pt x="4159" y="646"/>
                    <a:pt x="4120" y="658"/>
                    <a:pt x="4084" y="658"/>
                  </a:cubicBezTo>
                  <a:cubicBezTo>
                    <a:pt x="4022" y="658"/>
                    <a:pt x="3970" y="624"/>
                    <a:pt x="3918" y="572"/>
                  </a:cubicBezTo>
                  <a:cubicBezTo>
                    <a:pt x="3846" y="548"/>
                    <a:pt x="3751" y="513"/>
                    <a:pt x="3668" y="513"/>
                  </a:cubicBezTo>
                  <a:cubicBezTo>
                    <a:pt x="3465" y="513"/>
                    <a:pt x="3275" y="477"/>
                    <a:pt x="3096" y="394"/>
                  </a:cubicBezTo>
                  <a:cubicBezTo>
                    <a:pt x="2441" y="179"/>
                    <a:pt x="1727" y="19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91;p32">
              <a:extLst>
                <a:ext uri="{FF2B5EF4-FFF2-40B4-BE49-F238E27FC236}">
                  <a16:creationId xmlns:a16="http://schemas.microsoft.com/office/drawing/2014/main" id="{5C1D5677-4F76-4E7F-BB4D-4FB02D7EE520}"/>
                </a:ext>
              </a:extLst>
            </p:cNvPr>
            <p:cNvSpPr/>
            <p:nvPr/>
          </p:nvSpPr>
          <p:spPr>
            <a:xfrm>
              <a:off x="5201825" y="1843625"/>
              <a:ext cx="28000" cy="217500"/>
            </a:xfrm>
            <a:custGeom>
              <a:avLst/>
              <a:gdLst/>
              <a:ahLst/>
              <a:cxnLst/>
              <a:rect l="l" t="t" r="r" b="b"/>
              <a:pathLst>
                <a:path w="1120" h="8700" extrusionOk="0">
                  <a:moveTo>
                    <a:pt x="398" y="1955"/>
                  </a:moveTo>
                  <a:cubicBezTo>
                    <a:pt x="397" y="2007"/>
                    <a:pt x="396" y="2058"/>
                    <a:pt x="395" y="2108"/>
                  </a:cubicBezTo>
                  <a:lnTo>
                    <a:pt x="395" y="2108"/>
                  </a:lnTo>
                  <a:cubicBezTo>
                    <a:pt x="395" y="2058"/>
                    <a:pt x="396" y="2007"/>
                    <a:pt x="398" y="1955"/>
                  </a:cubicBezTo>
                  <a:close/>
                  <a:moveTo>
                    <a:pt x="596" y="0"/>
                  </a:moveTo>
                  <a:cubicBezTo>
                    <a:pt x="570" y="0"/>
                    <a:pt x="542" y="3"/>
                    <a:pt x="513" y="8"/>
                  </a:cubicBezTo>
                  <a:cubicBezTo>
                    <a:pt x="382" y="55"/>
                    <a:pt x="465" y="198"/>
                    <a:pt x="394" y="282"/>
                  </a:cubicBezTo>
                  <a:cubicBezTo>
                    <a:pt x="332" y="226"/>
                    <a:pt x="276" y="196"/>
                    <a:pt x="224" y="196"/>
                  </a:cubicBezTo>
                  <a:cubicBezTo>
                    <a:pt x="165" y="196"/>
                    <a:pt x="111" y="235"/>
                    <a:pt x="60" y="317"/>
                  </a:cubicBezTo>
                  <a:cubicBezTo>
                    <a:pt x="1" y="770"/>
                    <a:pt x="1" y="1210"/>
                    <a:pt x="1" y="1663"/>
                  </a:cubicBezTo>
                  <a:cubicBezTo>
                    <a:pt x="36" y="3032"/>
                    <a:pt x="155" y="4377"/>
                    <a:pt x="263" y="5735"/>
                  </a:cubicBezTo>
                  <a:cubicBezTo>
                    <a:pt x="298" y="6378"/>
                    <a:pt x="334" y="7021"/>
                    <a:pt x="215" y="7652"/>
                  </a:cubicBezTo>
                  <a:cubicBezTo>
                    <a:pt x="155" y="8033"/>
                    <a:pt x="155" y="8354"/>
                    <a:pt x="298" y="8699"/>
                  </a:cubicBezTo>
                  <a:cubicBezTo>
                    <a:pt x="441" y="8640"/>
                    <a:pt x="501" y="8521"/>
                    <a:pt x="548" y="8414"/>
                  </a:cubicBezTo>
                  <a:cubicBezTo>
                    <a:pt x="584" y="8354"/>
                    <a:pt x="596" y="8295"/>
                    <a:pt x="608" y="8235"/>
                  </a:cubicBezTo>
                  <a:cubicBezTo>
                    <a:pt x="644" y="8033"/>
                    <a:pt x="632" y="7806"/>
                    <a:pt x="667" y="7580"/>
                  </a:cubicBezTo>
                  <a:cubicBezTo>
                    <a:pt x="775" y="7318"/>
                    <a:pt x="929" y="7044"/>
                    <a:pt x="751" y="6747"/>
                  </a:cubicBezTo>
                  <a:cubicBezTo>
                    <a:pt x="608" y="6485"/>
                    <a:pt x="655" y="6187"/>
                    <a:pt x="655" y="5890"/>
                  </a:cubicBezTo>
                  <a:lnTo>
                    <a:pt x="655" y="5675"/>
                  </a:lnTo>
                  <a:lnTo>
                    <a:pt x="655" y="5473"/>
                  </a:lnTo>
                  <a:lnTo>
                    <a:pt x="655" y="5056"/>
                  </a:lnTo>
                  <a:cubicBezTo>
                    <a:pt x="703" y="4627"/>
                    <a:pt x="405" y="4163"/>
                    <a:pt x="775" y="3770"/>
                  </a:cubicBezTo>
                  <a:cubicBezTo>
                    <a:pt x="977" y="3115"/>
                    <a:pt x="870" y="2461"/>
                    <a:pt x="763" y="1806"/>
                  </a:cubicBezTo>
                  <a:cubicBezTo>
                    <a:pt x="735" y="1694"/>
                    <a:pt x="721" y="1504"/>
                    <a:pt x="576" y="1504"/>
                  </a:cubicBezTo>
                  <a:cubicBezTo>
                    <a:pt x="542" y="1504"/>
                    <a:pt x="501" y="1514"/>
                    <a:pt x="452" y="1538"/>
                  </a:cubicBezTo>
                  <a:lnTo>
                    <a:pt x="452" y="1538"/>
                  </a:lnTo>
                  <a:cubicBezTo>
                    <a:pt x="452" y="1536"/>
                    <a:pt x="453" y="1534"/>
                    <a:pt x="453" y="1532"/>
                  </a:cubicBezTo>
                  <a:cubicBezTo>
                    <a:pt x="822" y="1079"/>
                    <a:pt x="1120" y="615"/>
                    <a:pt x="703" y="20"/>
                  </a:cubicBezTo>
                  <a:cubicBezTo>
                    <a:pt x="668" y="6"/>
                    <a:pt x="633" y="0"/>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92;p32">
              <a:extLst>
                <a:ext uri="{FF2B5EF4-FFF2-40B4-BE49-F238E27FC236}">
                  <a16:creationId xmlns:a16="http://schemas.microsoft.com/office/drawing/2014/main" id="{A1411304-C615-4068-9AE2-24C78E01B943}"/>
                </a:ext>
              </a:extLst>
            </p:cNvPr>
            <p:cNvSpPr/>
            <p:nvPr/>
          </p:nvSpPr>
          <p:spPr>
            <a:xfrm>
              <a:off x="5292325" y="2607900"/>
              <a:ext cx="154500" cy="33675"/>
            </a:xfrm>
            <a:custGeom>
              <a:avLst/>
              <a:gdLst/>
              <a:ahLst/>
              <a:cxnLst/>
              <a:rect l="l" t="t" r="r" b="b"/>
              <a:pathLst>
                <a:path w="6180" h="1347" extrusionOk="0">
                  <a:moveTo>
                    <a:pt x="155" y="0"/>
                  </a:moveTo>
                  <a:lnTo>
                    <a:pt x="155" y="0"/>
                  </a:lnTo>
                  <a:cubicBezTo>
                    <a:pt x="0" y="298"/>
                    <a:pt x="310" y="322"/>
                    <a:pt x="417" y="464"/>
                  </a:cubicBezTo>
                  <a:cubicBezTo>
                    <a:pt x="643" y="500"/>
                    <a:pt x="845" y="619"/>
                    <a:pt x="1107" y="619"/>
                  </a:cubicBezTo>
                  <a:cubicBezTo>
                    <a:pt x="2334" y="655"/>
                    <a:pt x="3548" y="881"/>
                    <a:pt x="4763" y="1048"/>
                  </a:cubicBezTo>
                  <a:cubicBezTo>
                    <a:pt x="4977" y="1072"/>
                    <a:pt x="5132" y="1119"/>
                    <a:pt x="5179" y="1346"/>
                  </a:cubicBezTo>
                  <a:cubicBezTo>
                    <a:pt x="5192" y="1344"/>
                    <a:pt x="5207" y="1344"/>
                    <a:pt x="5222" y="1344"/>
                  </a:cubicBezTo>
                  <a:cubicBezTo>
                    <a:pt x="5255" y="1344"/>
                    <a:pt x="5293" y="1346"/>
                    <a:pt x="5331" y="1346"/>
                  </a:cubicBezTo>
                  <a:cubicBezTo>
                    <a:pt x="5430" y="1346"/>
                    <a:pt x="5525" y="1330"/>
                    <a:pt x="5525" y="1215"/>
                  </a:cubicBezTo>
                  <a:cubicBezTo>
                    <a:pt x="5534" y="1018"/>
                    <a:pt x="5569" y="922"/>
                    <a:pt x="5693" y="922"/>
                  </a:cubicBezTo>
                  <a:cubicBezTo>
                    <a:pt x="5734" y="922"/>
                    <a:pt x="5784" y="932"/>
                    <a:pt x="5846" y="953"/>
                  </a:cubicBezTo>
                  <a:cubicBezTo>
                    <a:pt x="5882" y="974"/>
                    <a:pt x="5917" y="983"/>
                    <a:pt x="5952" y="983"/>
                  </a:cubicBezTo>
                  <a:cubicBezTo>
                    <a:pt x="6030" y="983"/>
                    <a:pt x="6105" y="938"/>
                    <a:pt x="6179" y="905"/>
                  </a:cubicBezTo>
                  <a:cubicBezTo>
                    <a:pt x="6049" y="738"/>
                    <a:pt x="5846" y="726"/>
                    <a:pt x="5656" y="691"/>
                  </a:cubicBezTo>
                  <a:cubicBezTo>
                    <a:pt x="5132" y="691"/>
                    <a:pt x="4632" y="524"/>
                    <a:pt x="4108" y="500"/>
                  </a:cubicBezTo>
                  <a:cubicBezTo>
                    <a:pt x="3172" y="420"/>
                    <a:pt x="2225" y="165"/>
                    <a:pt x="1267" y="165"/>
                  </a:cubicBezTo>
                  <a:cubicBezTo>
                    <a:pt x="1226" y="165"/>
                    <a:pt x="1185" y="166"/>
                    <a:pt x="1143" y="167"/>
                  </a:cubicBezTo>
                  <a:cubicBezTo>
                    <a:pt x="1107" y="226"/>
                    <a:pt x="1048" y="286"/>
                    <a:pt x="953" y="286"/>
                  </a:cubicBezTo>
                  <a:cubicBezTo>
                    <a:pt x="945" y="282"/>
                    <a:pt x="934" y="281"/>
                    <a:pt x="922" y="281"/>
                  </a:cubicBezTo>
                  <a:cubicBezTo>
                    <a:pt x="897" y="281"/>
                    <a:pt x="865" y="286"/>
                    <a:pt x="834" y="286"/>
                  </a:cubicBezTo>
                  <a:cubicBezTo>
                    <a:pt x="859" y="269"/>
                    <a:pt x="878" y="252"/>
                    <a:pt x="904" y="252"/>
                  </a:cubicBezTo>
                  <a:cubicBezTo>
                    <a:pt x="915" y="252"/>
                    <a:pt x="927" y="255"/>
                    <a:pt x="941" y="262"/>
                  </a:cubicBezTo>
                  <a:cubicBezTo>
                    <a:pt x="988" y="238"/>
                    <a:pt x="1012" y="214"/>
                    <a:pt x="1024" y="155"/>
                  </a:cubicBezTo>
                  <a:cubicBezTo>
                    <a:pt x="762" y="24"/>
                    <a:pt x="429" y="83"/>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93;p32">
              <a:extLst>
                <a:ext uri="{FF2B5EF4-FFF2-40B4-BE49-F238E27FC236}">
                  <a16:creationId xmlns:a16="http://schemas.microsoft.com/office/drawing/2014/main" id="{C567B7AE-D70E-416C-A793-4A15E411F677}"/>
                </a:ext>
              </a:extLst>
            </p:cNvPr>
            <p:cNvSpPr/>
            <p:nvPr/>
          </p:nvSpPr>
          <p:spPr>
            <a:xfrm>
              <a:off x="5198550" y="2368275"/>
              <a:ext cx="19675" cy="209900"/>
            </a:xfrm>
            <a:custGeom>
              <a:avLst/>
              <a:gdLst/>
              <a:ahLst/>
              <a:cxnLst/>
              <a:rect l="l" t="t" r="r" b="b"/>
              <a:pathLst>
                <a:path w="787" h="8396" extrusionOk="0">
                  <a:moveTo>
                    <a:pt x="596" y="1"/>
                  </a:moveTo>
                  <a:cubicBezTo>
                    <a:pt x="394" y="72"/>
                    <a:pt x="251" y="203"/>
                    <a:pt x="215" y="394"/>
                  </a:cubicBezTo>
                  <a:cubicBezTo>
                    <a:pt x="108" y="810"/>
                    <a:pt x="1" y="1215"/>
                    <a:pt x="60" y="1656"/>
                  </a:cubicBezTo>
                  <a:cubicBezTo>
                    <a:pt x="155" y="2358"/>
                    <a:pt x="191" y="3072"/>
                    <a:pt x="191" y="3787"/>
                  </a:cubicBezTo>
                  <a:cubicBezTo>
                    <a:pt x="191" y="5311"/>
                    <a:pt x="251" y="6823"/>
                    <a:pt x="298" y="8347"/>
                  </a:cubicBezTo>
                  <a:cubicBezTo>
                    <a:pt x="332" y="8380"/>
                    <a:pt x="365" y="8395"/>
                    <a:pt x="401" y="8395"/>
                  </a:cubicBezTo>
                  <a:cubicBezTo>
                    <a:pt x="429" y="8395"/>
                    <a:pt x="458" y="8386"/>
                    <a:pt x="489" y="8371"/>
                  </a:cubicBezTo>
                  <a:cubicBezTo>
                    <a:pt x="536" y="8323"/>
                    <a:pt x="584" y="8264"/>
                    <a:pt x="596" y="8192"/>
                  </a:cubicBezTo>
                  <a:cubicBezTo>
                    <a:pt x="679" y="7763"/>
                    <a:pt x="584" y="7323"/>
                    <a:pt x="679" y="6894"/>
                  </a:cubicBezTo>
                  <a:cubicBezTo>
                    <a:pt x="715" y="6835"/>
                    <a:pt x="715" y="6763"/>
                    <a:pt x="727" y="6704"/>
                  </a:cubicBezTo>
                  <a:cubicBezTo>
                    <a:pt x="739" y="6609"/>
                    <a:pt x="739" y="6513"/>
                    <a:pt x="727" y="6418"/>
                  </a:cubicBezTo>
                  <a:lnTo>
                    <a:pt x="679" y="6239"/>
                  </a:lnTo>
                  <a:cubicBezTo>
                    <a:pt x="596" y="5989"/>
                    <a:pt x="679" y="5763"/>
                    <a:pt x="739" y="5525"/>
                  </a:cubicBezTo>
                  <a:cubicBezTo>
                    <a:pt x="786" y="5323"/>
                    <a:pt x="775" y="5120"/>
                    <a:pt x="727" y="4930"/>
                  </a:cubicBezTo>
                  <a:cubicBezTo>
                    <a:pt x="691" y="4763"/>
                    <a:pt x="656" y="4585"/>
                    <a:pt x="656" y="4430"/>
                  </a:cubicBezTo>
                  <a:lnTo>
                    <a:pt x="656" y="3989"/>
                  </a:lnTo>
                  <a:lnTo>
                    <a:pt x="656" y="3322"/>
                  </a:lnTo>
                  <a:lnTo>
                    <a:pt x="656" y="2977"/>
                  </a:lnTo>
                  <a:cubicBezTo>
                    <a:pt x="691" y="2048"/>
                    <a:pt x="572" y="1120"/>
                    <a:pt x="727" y="203"/>
                  </a:cubicBezTo>
                  <a:cubicBezTo>
                    <a:pt x="703" y="120"/>
                    <a:pt x="656" y="4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94;p32">
              <a:extLst>
                <a:ext uri="{FF2B5EF4-FFF2-40B4-BE49-F238E27FC236}">
                  <a16:creationId xmlns:a16="http://schemas.microsoft.com/office/drawing/2014/main" id="{75FBBF31-DC9D-439B-BDEE-F0666CD09228}"/>
                </a:ext>
              </a:extLst>
            </p:cNvPr>
            <p:cNvSpPr/>
            <p:nvPr/>
          </p:nvSpPr>
          <p:spPr>
            <a:xfrm>
              <a:off x="5206000" y="2576925"/>
              <a:ext cx="97650" cy="50975"/>
            </a:xfrm>
            <a:custGeom>
              <a:avLst/>
              <a:gdLst/>
              <a:ahLst/>
              <a:cxnLst/>
              <a:rect l="l" t="t" r="r" b="b"/>
              <a:pathLst>
                <a:path w="3906" h="2039" extrusionOk="0">
                  <a:moveTo>
                    <a:pt x="0" y="1"/>
                  </a:moveTo>
                  <a:cubicBezTo>
                    <a:pt x="0" y="394"/>
                    <a:pt x="12" y="799"/>
                    <a:pt x="0" y="1180"/>
                  </a:cubicBezTo>
                  <a:cubicBezTo>
                    <a:pt x="28" y="1807"/>
                    <a:pt x="124" y="2039"/>
                    <a:pt x="530" y="2039"/>
                  </a:cubicBezTo>
                  <a:cubicBezTo>
                    <a:pt x="655" y="2039"/>
                    <a:pt x="809" y="2017"/>
                    <a:pt x="1000" y="1977"/>
                  </a:cubicBezTo>
                  <a:cubicBezTo>
                    <a:pt x="1107" y="1959"/>
                    <a:pt x="1181" y="1788"/>
                    <a:pt x="1296" y="1788"/>
                  </a:cubicBezTo>
                  <a:cubicBezTo>
                    <a:pt x="1335" y="1788"/>
                    <a:pt x="1378" y="1807"/>
                    <a:pt x="1429" y="1858"/>
                  </a:cubicBezTo>
                  <a:cubicBezTo>
                    <a:pt x="2251" y="1811"/>
                    <a:pt x="3048" y="1751"/>
                    <a:pt x="3870" y="1703"/>
                  </a:cubicBezTo>
                  <a:cubicBezTo>
                    <a:pt x="3906" y="1477"/>
                    <a:pt x="3644" y="1418"/>
                    <a:pt x="3608" y="1239"/>
                  </a:cubicBezTo>
                  <a:cubicBezTo>
                    <a:pt x="3466" y="1136"/>
                    <a:pt x="3314" y="1106"/>
                    <a:pt x="3162" y="1106"/>
                  </a:cubicBezTo>
                  <a:cubicBezTo>
                    <a:pt x="3034" y="1106"/>
                    <a:pt x="2906" y="1128"/>
                    <a:pt x="2786" y="1144"/>
                  </a:cubicBezTo>
                  <a:cubicBezTo>
                    <a:pt x="2596" y="1167"/>
                    <a:pt x="2404" y="1178"/>
                    <a:pt x="2212" y="1178"/>
                  </a:cubicBezTo>
                  <a:cubicBezTo>
                    <a:pt x="1910" y="1178"/>
                    <a:pt x="1608" y="1152"/>
                    <a:pt x="1310" y="1108"/>
                  </a:cubicBezTo>
                  <a:cubicBezTo>
                    <a:pt x="1095" y="1129"/>
                    <a:pt x="890" y="1289"/>
                    <a:pt x="677" y="1289"/>
                  </a:cubicBezTo>
                  <a:cubicBezTo>
                    <a:pt x="642" y="1289"/>
                    <a:pt x="607" y="1285"/>
                    <a:pt x="572" y="1275"/>
                  </a:cubicBezTo>
                  <a:cubicBezTo>
                    <a:pt x="155" y="1156"/>
                    <a:pt x="584" y="834"/>
                    <a:pt x="453" y="620"/>
                  </a:cubicBezTo>
                  <a:cubicBezTo>
                    <a:pt x="334" y="430"/>
                    <a:pt x="358" y="15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95;p32">
              <a:extLst>
                <a:ext uri="{FF2B5EF4-FFF2-40B4-BE49-F238E27FC236}">
                  <a16:creationId xmlns:a16="http://schemas.microsoft.com/office/drawing/2014/main" id="{8FCB7580-246B-4234-93E4-1E21EFE86023}"/>
                </a:ext>
              </a:extLst>
            </p:cNvPr>
            <p:cNvSpPr/>
            <p:nvPr/>
          </p:nvSpPr>
          <p:spPr>
            <a:xfrm>
              <a:off x="5111925" y="2177800"/>
              <a:ext cx="48250" cy="108950"/>
            </a:xfrm>
            <a:custGeom>
              <a:avLst/>
              <a:gdLst/>
              <a:ahLst/>
              <a:cxnLst/>
              <a:rect l="l" t="t" r="r" b="b"/>
              <a:pathLst>
                <a:path w="1930" h="4358" extrusionOk="0">
                  <a:moveTo>
                    <a:pt x="383" y="1"/>
                  </a:moveTo>
                  <a:cubicBezTo>
                    <a:pt x="347" y="1"/>
                    <a:pt x="308" y="8"/>
                    <a:pt x="263" y="23"/>
                  </a:cubicBezTo>
                  <a:cubicBezTo>
                    <a:pt x="49" y="95"/>
                    <a:pt x="191" y="309"/>
                    <a:pt x="168" y="452"/>
                  </a:cubicBezTo>
                  <a:cubicBezTo>
                    <a:pt x="1" y="1238"/>
                    <a:pt x="322" y="2012"/>
                    <a:pt x="311" y="2810"/>
                  </a:cubicBezTo>
                  <a:cubicBezTo>
                    <a:pt x="489" y="3429"/>
                    <a:pt x="739" y="4012"/>
                    <a:pt x="1334" y="4357"/>
                  </a:cubicBezTo>
                  <a:cubicBezTo>
                    <a:pt x="1454" y="4143"/>
                    <a:pt x="1501" y="3964"/>
                    <a:pt x="1203" y="3893"/>
                  </a:cubicBezTo>
                  <a:cubicBezTo>
                    <a:pt x="1193" y="3893"/>
                    <a:pt x="1158" y="3825"/>
                    <a:pt x="1169" y="3825"/>
                  </a:cubicBezTo>
                  <a:lnTo>
                    <a:pt x="1169" y="3825"/>
                  </a:lnTo>
                  <a:cubicBezTo>
                    <a:pt x="1170" y="3825"/>
                    <a:pt x="1174" y="3828"/>
                    <a:pt x="1180" y="3833"/>
                  </a:cubicBezTo>
                  <a:cubicBezTo>
                    <a:pt x="1328" y="3869"/>
                    <a:pt x="1471" y="3920"/>
                    <a:pt x="1599" y="3920"/>
                  </a:cubicBezTo>
                  <a:cubicBezTo>
                    <a:pt x="1727" y="3920"/>
                    <a:pt x="1840" y="3869"/>
                    <a:pt x="1930" y="3702"/>
                  </a:cubicBezTo>
                  <a:cubicBezTo>
                    <a:pt x="1477" y="3345"/>
                    <a:pt x="1073" y="2952"/>
                    <a:pt x="1013" y="2333"/>
                  </a:cubicBezTo>
                  <a:cubicBezTo>
                    <a:pt x="953" y="2155"/>
                    <a:pt x="918" y="1976"/>
                    <a:pt x="858" y="1809"/>
                  </a:cubicBezTo>
                  <a:cubicBezTo>
                    <a:pt x="739" y="1333"/>
                    <a:pt x="894" y="809"/>
                    <a:pt x="727" y="333"/>
                  </a:cubicBezTo>
                  <a:cubicBezTo>
                    <a:pt x="638" y="184"/>
                    <a:pt x="565" y="1"/>
                    <a:pt x="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96;p32">
              <a:extLst>
                <a:ext uri="{FF2B5EF4-FFF2-40B4-BE49-F238E27FC236}">
                  <a16:creationId xmlns:a16="http://schemas.microsoft.com/office/drawing/2014/main" id="{518AB12C-7E30-4AD4-810E-787903744149}"/>
                </a:ext>
              </a:extLst>
            </p:cNvPr>
            <p:cNvSpPr/>
            <p:nvPr/>
          </p:nvSpPr>
          <p:spPr>
            <a:xfrm>
              <a:off x="5331300" y="2726650"/>
              <a:ext cx="53025" cy="134575"/>
            </a:xfrm>
            <a:custGeom>
              <a:avLst/>
              <a:gdLst/>
              <a:ahLst/>
              <a:cxnLst/>
              <a:rect l="l" t="t" r="r" b="b"/>
              <a:pathLst>
                <a:path w="2121" h="5383" extrusionOk="0">
                  <a:moveTo>
                    <a:pt x="1894" y="1"/>
                  </a:moveTo>
                  <a:cubicBezTo>
                    <a:pt x="1430" y="858"/>
                    <a:pt x="1120" y="1715"/>
                    <a:pt x="1346" y="2703"/>
                  </a:cubicBezTo>
                  <a:cubicBezTo>
                    <a:pt x="1418" y="3037"/>
                    <a:pt x="1430" y="3394"/>
                    <a:pt x="1465" y="3751"/>
                  </a:cubicBezTo>
                  <a:cubicBezTo>
                    <a:pt x="1477" y="3894"/>
                    <a:pt x="1525" y="4073"/>
                    <a:pt x="1334" y="4108"/>
                  </a:cubicBezTo>
                  <a:cubicBezTo>
                    <a:pt x="918" y="4216"/>
                    <a:pt x="703" y="4597"/>
                    <a:pt x="346" y="4787"/>
                  </a:cubicBezTo>
                  <a:cubicBezTo>
                    <a:pt x="227" y="4978"/>
                    <a:pt x="25" y="5097"/>
                    <a:pt x="1" y="5335"/>
                  </a:cubicBezTo>
                  <a:cubicBezTo>
                    <a:pt x="19" y="5344"/>
                    <a:pt x="30" y="5367"/>
                    <a:pt x="50" y="5367"/>
                  </a:cubicBezTo>
                  <a:cubicBezTo>
                    <a:pt x="56" y="5367"/>
                    <a:pt x="64" y="5364"/>
                    <a:pt x="72" y="5359"/>
                  </a:cubicBezTo>
                  <a:cubicBezTo>
                    <a:pt x="96" y="5359"/>
                    <a:pt x="120" y="5382"/>
                    <a:pt x="156" y="5382"/>
                  </a:cubicBezTo>
                  <a:cubicBezTo>
                    <a:pt x="168" y="5382"/>
                    <a:pt x="191" y="5359"/>
                    <a:pt x="227" y="5359"/>
                  </a:cubicBezTo>
                  <a:cubicBezTo>
                    <a:pt x="299" y="5335"/>
                    <a:pt x="370" y="5299"/>
                    <a:pt x="429" y="5263"/>
                  </a:cubicBezTo>
                  <a:cubicBezTo>
                    <a:pt x="477" y="5228"/>
                    <a:pt x="513" y="5204"/>
                    <a:pt x="537" y="5156"/>
                  </a:cubicBezTo>
                  <a:cubicBezTo>
                    <a:pt x="572" y="5120"/>
                    <a:pt x="596" y="5085"/>
                    <a:pt x="632" y="5037"/>
                  </a:cubicBezTo>
                  <a:cubicBezTo>
                    <a:pt x="656" y="4989"/>
                    <a:pt x="703" y="4966"/>
                    <a:pt x="727" y="4930"/>
                  </a:cubicBezTo>
                  <a:cubicBezTo>
                    <a:pt x="787" y="4906"/>
                    <a:pt x="870" y="4858"/>
                    <a:pt x="930" y="4823"/>
                  </a:cubicBezTo>
                  <a:cubicBezTo>
                    <a:pt x="965" y="4811"/>
                    <a:pt x="1001" y="4787"/>
                    <a:pt x="1049" y="4751"/>
                  </a:cubicBezTo>
                  <a:cubicBezTo>
                    <a:pt x="1072" y="4727"/>
                    <a:pt x="1120" y="4692"/>
                    <a:pt x="1144" y="4668"/>
                  </a:cubicBezTo>
                  <a:lnTo>
                    <a:pt x="1191" y="4668"/>
                  </a:lnTo>
                  <a:cubicBezTo>
                    <a:pt x="1191" y="4636"/>
                    <a:pt x="1193" y="4623"/>
                    <a:pt x="1194" y="4623"/>
                  </a:cubicBezTo>
                  <a:lnTo>
                    <a:pt x="1194" y="4623"/>
                  </a:lnTo>
                  <a:cubicBezTo>
                    <a:pt x="1195" y="4623"/>
                    <a:pt x="1195" y="4676"/>
                    <a:pt x="1180" y="4739"/>
                  </a:cubicBezTo>
                  <a:cubicBezTo>
                    <a:pt x="1144" y="4823"/>
                    <a:pt x="1120" y="4918"/>
                    <a:pt x="1132" y="5025"/>
                  </a:cubicBezTo>
                  <a:cubicBezTo>
                    <a:pt x="1196" y="5117"/>
                    <a:pt x="1272" y="5142"/>
                    <a:pt x="1355" y="5142"/>
                  </a:cubicBezTo>
                  <a:cubicBezTo>
                    <a:pt x="1413" y="5142"/>
                    <a:pt x="1474" y="5130"/>
                    <a:pt x="1537" y="5120"/>
                  </a:cubicBezTo>
                  <a:cubicBezTo>
                    <a:pt x="1559" y="5117"/>
                    <a:pt x="1582" y="5116"/>
                    <a:pt x="1606" y="5116"/>
                  </a:cubicBezTo>
                  <a:cubicBezTo>
                    <a:pt x="1670" y="5116"/>
                    <a:pt x="1738" y="5127"/>
                    <a:pt x="1799" y="5144"/>
                  </a:cubicBezTo>
                  <a:cubicBezTo>
                    <a:pt x="1818" y="5147"/>
                    <a:pt x="1835" y="5149"/>
                    <a:pt x="1852" y="5149"/>
                  </a:cubicBezTo>
                  <a:cubicBezTo>
                    <a:pt x="1897" y="5149"/>
                    <a:pt x="1934" y="5138"/>
                    <a:pt x="1977" y="5120"/>
                  </a:cubicBezTo>
                  <a:cubicBezTo>
                    <a:pt x="2084" y="5061"/>
                    <a:pt x="2120" y="4978"/>
                    <a:pt x="2120" y="4870"/>
                  </a:cubicBezTo>
                  <a:cubicBezTo>
                    <a:pt x="1894" y="3334"/>
                    <a:pt x="1596" y="1810"/>
                    <a:pt x="2025" y="251"/>
                  </a:cubicBezTo>
                  <a:cubicBezTo>
                    <a:pt x="2033" y="223"/>
                    <a:pt x="2034" y="216"/>
                    <a:pt x="2032" y="216"/>
                  </a:cubicBezTo>
                  <a:lnTo>
                    <a:pt x="2032" y="216"/>
                  </a:lnTo>
                  <a:cubicBezTo>
                    <a:pt x="2031" y="216"/>
                    <a:pt x="2027" y="222"/>
                    <a:pt x="2023" y="222"/>
                  </a:cubicBezTo>
                  <a:cubicBezTo>
                    <a:pt x="2018" y="222"/>
                    <a:pt x="2013" y="214"/>
                    <a:pt x="2013" y="179"/>
                  </a:cubicBezTo>
                  <a:cubicBezTo>
                    <a:pt x="2001" y="108"/>
                    <a:pt x="1953" y="48"/>
                    <a:pt x="1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97;p32">
              <a:extLst>
                <a:ext uri="{FF2B5EF4-FFF2-40B4-BE49-F238E27FC236}">
                  <a16:creationId xmlns:a16="http://schemas.microsoft.com/office/drawing/2014/main" id="{767C6151-A628-4608-A8E9-1CD13B8C3D7B}"/>
                </a:ext>
              </a:extLst>
            </p:cNvPr>
            <p:cNvSpPr/>
            <p:nvPr/>
          </p:nvSpPr>
          <p:spPr>
            <a:xfrm>
              <a:off x="5115525" y="2099800"/>
              <a:ext cx="115800" cy="75175"/>
            </a:xfrm>
            <a:custGeom>
              <a:avLst/>
              <a:gdLst/>
              <a:ahLst/>
              <a:cxnLst/>
              <a:rect l="l" t="t" r="r" b="b"/>
              <a:pathLst>
                <a:path w="4632" h="3007" extrusionOk="0">
                  <a:moveTo>
                    <a:pt x="3988" y="0"/>
                  </a:moveTo>
                  <a:cubicBezTo>
                    <a:pt x="3917" y="0"/>
                    <a:pt x="3857" y="12"/>
                    <a:pt x="3798" y="48"/>
                  </a:cubicBezTo>
                  <a:cubicBezTo>
                    <a:pt x="3760" y="99"/>
                    <a:pt x="3718" y="123"/>
                    <a:pt x="3675" y="123"/>
                  </a:cubicBezTo>
                  <a:cubicBezTo>
                    <a:pt x="3637" y="123"/>
                    <a:pt x="3598" y="105"/>
                    <a:pt x="3560" y="72"/>
                  </a:cubicBezTo>
                  <a:cubicBezTo>
                    <a:pt x="3429" y="72"/>
                    <a:pt x="3322" y="131"/>
                    <a:pt x="3215" y="179"/>
                  </a:cubicBezTo>
                  <a:cubicBezTo>
                    <a:pt x="3024" y="262"/>
                    <a:pt x="2822" y="238"/>
                    <a:pt x="2607" y="286"/>
                  </a:cubicBezTo>
                  <a:cubicBezTo>
                    <a:pt x="2546" y="286"/>
                    <a:pt x="2497" y="351"/>
                    <a:pt x="2437" y="351"/>
                  </a:cubicBezTo>
                  <a:cubicBezTo>
                    <a:pt x="2416" y="351"/>
                    <a:pt x="2394" y="343"/>
                    <a:pt x="2369" y="322"/>
                  </a:cubicBezTo>
                  <a:lnTo>
                    <a:pt x="2369" y="322"/>
                  </a:lnTo>
                  <a:cubicBezTo>
                    <a:pt x="2383" y="329"/>
                    <a:pt x="2397" y="332"/>
                    <a:pt x="2410" y="332"/>
                  </a:cubicBezTo>
                  <a:cubicBezTo>
                    <a:pt x="2443" y="332"/>
                    <a:pt x="2471" y="315"/>
                    <a:pt x="2488" y="298"/>
                  </a:cubicBezTo>
                  <a:cubicBezTo>
                    <a:pt x="2524" y="238"/>
                    <a:pt x="2524" y="179"/>
                    <a:pt x="2476" y="131"/>
                  </a:cubicBezTo>
                  <a:cubicBezTo>
                    <a:pt x="2060" y="191"/>
                    <a:pt x="1655" y="262"/>
                    <a:pt x="1333" y="584"/>
                  </a:cubicBezTo>
                  <a:cubicBezTo>
                    <a:pt x="1071" y="738"/>
                    <a:pt x="988" y="1072"/>
                    <a:pt x="750" y="1262"/>
                  </a:cubicBezTo>
                  <a:cubicBezTo>
                    <a:pt x="690" y="1358"/>
                    <a:pt x="714" y="1488"/>
                    <a:pt x="595" y="1548"/>
                  </a:cubicBezTo>
                  <a:cubicBezTo>
                    <a:pt x="571" y="1608"/>
                    <a:pt x="536" y="1667"/>
                    <a:pt x="488" y="1715"/>
                  </a:cubicBezTo>
                  <a:cubicBezTo>
                    <a:pt x="452" y="1727"/>
                    <a:pt x="440" y="1762"/>
                    <a:pt x="452" y="1798"/>
                  </a:cubicBezTo>
                  <a:cubicBezTo>
                    <a:pt x="452" y="1893"/>
                    <a:pt x="393" y="1953"/>
                    <a:pt x="345" y="2012"/>
                  </a:cubicBezTo>
                  <a:lnTo>
                    <a:pt x="333" y="2024"/>
                  </a:lnTo>
                  <a:cubicBezTo>
                    <a:pt x="190" y="2143"/>
                    <a:pt x="321" y="2334"/>
                    <a:pt x="178" y="2441"/>
                  </a:cubicBezTo>
                  <a:cubicBezTo>
                    <a:pt x="155" y="2477"/>
                    <a:pt x="155" y="2501"/>
                    <a:pt x="167" y="2548"/>
                  </a:cubicBezTo>
                  <a:cubicBezTo>
                    <a:pt x="145" y="2757"/>
                    <a:pt x="1" y="3006"/>
                    <a:pt x="325" y="3006"/>
                  </a:cubicBezTo>
                  <a:cubicBezTo>
                    <a:pt x="352" y="3006"/>
                    <a:pt x="382" y="3004"/>
                    <a:pt x="417" y="3001"/>
                  </a:cubicBezTo>
                  <a:cubicBezTo>
                    <a:pt x="476" y="2989"/>
                    <a:pt x="536" y="2965"/>
                    <a:pt x="595" y="2929"/>
                  </a:cubicBezTo>
                  <a:cubicBezTo>
                    <a:pt x="643" y="2882"/>
                    <a:pt x="678" y="2846"/>
                    <a:pt x="702" y="2786"/>
                  </a:cubicBezTo>
                  <a:cubicBezTo>
                    <a:pt x="714" y="2727"/>
                    <a:pt x="714" y="2667"/>
                    <a:pt x="714" y="2608"/>
                  </a:cubicBezTo>
                  <a:cubicBezTo>
                    <a:pt x="714" y="2512"/>
                    <a:pt x="750" y="2441"/>
                    <a:pt x="774" y="2370"/>
                  </a:cubicBezTo>
                  <a:lnTo>
                    <a:pt x="869" y="2227"/>
                  </a:lnTo>
                  <a:cubicBezTo>
                    <a:pt x="905" y="2155"/>
                    <a:pt x="952" y="2084"/>
                    <a:pt x="988" y="2012"/>
                  </a:cubicBezTo>
                  <a:cubicBezTo>
                    <a:pt x="1000" y="1965"/>
                    <a:pt x="1012" y="1917"/>
                    <a:pt x="1024" y="1858"/>
                  </a:cubicBezTo>
                  <a:cubicBezTo>
                    <a:pt x="1048" y="1786"/>
                    <a:pt x="1071" y="1715"/>
                    <a:pt x="1107" y="1631"/>
                  </a:cubicBezTo>
                  <a:lnTo>
                    <a:pt x="1190" y="1500"/>
                  </a:lnTo>
                  <a:cubicBezTo>
                    <a:pt x="1250" y="1441"/>
                    <a:pt x="1310" y="1405"/>
                    <a:pt x="1381" y="1358"/>
                  </a:cubicBezTo>
                  <a:cubicBezTo>
                    <a:pt x="1429" y="1322"/>
                    <a:pt x="1488" y="1298"/>
                    <a:pt x="1536" y="1262"/>
                  </a:cubicBezTo>
                  <a:cubicBezTo>
                    <a:pt x="2060" y="941"/>
                    <a:pt x="2655" y="881"/>
                    <a:pt x="3250" y="869"/>
                  </a:cubicBezTo>
                  <a:cubicBezTo>
                    <a:pt x="3667" y="762"/>
                    <a:pt x="4060" y="655"/>
                    <a:pt x="4453" y="476"/>
                  </a:cubicBezTo>
                  <a:cubicBezTo>
                    <a:pt x="4631" y="250"/>
                    <a:pt x="4405" y="179"/>
                    <a:pt x="4286" y="72"/>
                  </a:cubicBezTo>
                  <a:cubicBezTo>
                    <a:pt x="4179" y="24"/>
                    <a:pt x="4096" y="0"/>
                    <a:pt x="3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98;p32">
              <a:extLst>
                <a:ext uri="{FF2B5EF4-FFF2-40B4-BE49-F238E27FC236}">
                  <a16:creationId xmlns:a16="http://schemas.microsoft.com/office/drawing/2014/main" id="{95A8BB7B-66F9-4352-94B3-F42E6CF3C456}"/>
                </a:ext>
              </a:extLst>
            </p:cNvPr>
            <p:cNvSpPr/>
            <p:nvPr/>
          </p:nvSpPr>
          <p:spPr>
            <a:xfrm>
              <a:off x="5213425" y="2300700"/>
              <a:ext cx="61050" cy="74125"/>
            </a:xfrm>
            <a:custGeom>
              <a:avLst/>
              <a:gdLst/>
              <a:ahLst/>
              <a:cxnLst/>
              <a:rect l="l" t="t" r="r" b="b"/>
              <a:pathLst>
                <a:path w="2442" h="2965" extrusionOk="0">
                  <a:moveTo>
                    <a:pt x="2442" y="1"/>
                  </a:moveTo>
                  <a:cubicBezTo>
                    <a:pt x="2382" y="53"/>
                    <a:pt x="2320" y="70"/>
                    <a:pt x="2257" y="70"/>
                  </a:cubicBezTo>
                  <a:cubicBezTo>
                    <a:pt x="2137" y="70"/>
                    <a:pt x="2014" y="8"/>
                    <a:pt x="1898" y="8"/>
                  </a:cubicBezTo>
                  <a:cubicBezTo>
                    <a:pt x="1881" y="8"/>
                    <a:pt x="1863" y="10"/>
                    <a:pt x="1846" y="13"/>
                  </a:cubicBezTo>
                  <a:cubicBezTo>
                    <a:pt x="2096" y="191"/>
                    <a:pt x="1918" y="310"/>
                    <a:pt x="1799" y="465"/>
                  </a:cubicBezTo>
                  <a:cubicBezTo>
                    <a:pt x="1204" y="1203"/>
                    <a:pt x="513" y="1882"/>
                    <a:pt x="1" y="2716"/>
                  </a:cubicBezTo>
                  <a:cubicBezTo>
                    <a:pt x="1" y="2775"/>
                    <a:pt x="13" y="2835"/>
                    <a:pt x="13" y="2894"/>
                  </a:cubicBezTo>
                  <a:cubicBezTo>
                    <a:pt x="71" y="2944"/>
                    <a:pt x="129" y="2965"/>
                    <a:pt x="195" y="2965"/>
                  </a:cubicBezTo>
                  <a:cubicBezTo>
                    <a:pt x="224" y="2965"/>
                    <a:pt x="254" y="2961"/>
                    <a:pt x="287" y="2954"/>
                  </a:cubicBezTo>
                  <a:cubicBezTo>
                    <a:pt x="465" y="2906"/>
                    <a:pt x="525" y="2656"/>
                    <a:pt x="739" y="2656"/>
                  </a:cubicBezTo>
                  <a:cubicBezTo>
                    <a:pt x="894" y="2489"/>
                    <a:pt x="1073" y="2382"/>
                    <a:pt x="1156" y="2180"/>
                  </a:cubicBezTo>
                  <a:cubicBezTo>
                    <a:pt x="1132" y="2108"/>
                    <a:pt x="1037" y="2025"/>
                    <a:pt x="1061" y="2013"/>
                  </a:cubicBezTo>
                  <a:cubicBezTo>
                    <a:pt x="1299" y="1715"/>
                    <a:pt x="1358" y="1311"/>
                    <a:pt x="1715" y="1072"/>
                  </a:cubicBezTo>
                  <a:cubicBezTo>
                    <a:pt x="2085" y="822"/>
                    <a:pt x="2382" y="477"/>
                    <a:pt x="2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99;p32">
              <a:extLst>
                <a:ext uri="{FF2B5EF4-FFF2-40B4-BE49-F238E27FC236}">
                  <a16:creationId xmlns:a16="http://schemas.microsoft.com/office/drawing/2014/main" id="{AA88265E-DB04-46BB-B432-54BC267BF5CC}"/>
                </a:ext>
              </a:extLst>
            </p:cNvPr>
            <p:cNvSpPr/>
            <p:nvPr/>
          </p:nvSpPr>
          <p:spPr>
            <a:xfrm>
              <a:off x="6136175" y="2788800"/>
              <a:ext cx="105975" cy="19850"/>
            </a:xfrm>
            <a:custGeom>
              <a:avLst/>
              <a:gdLst/>
              <a:ahLst/>
              <a:cxnLst/>
              <a:rect l="l" t="t" r="r" b="b"/>
              <a:pathLst>
                <a:path w="4239" h="794" extrusionOk="0">
                  <a:moveTo>
                    <a:pt x="483" y="0"/>
                  </a:moveTo>
                  <a:cubicBezTo>
                    <a:pt x="390" y="0"/>
                    <a:pt x="297" y="26"/>
                    <a:pt x="203" y="98"/>
                  </a:cubicBezTo>
                  <a:cubicBezTo>
                    <a:pt x="84" y="194"/>
                    <a:pt x="0" y="313"/>
                    <a:pt x="119" y="479"/>
                  </a:cubicBezTo>
                  <a:cubicBezTo>
                    <a:pt x="429" y="706"/>
                    <a:pt x="786" y="729"/>
                    <a:pt x="1143" y="729"/>
                  </a:cubicBezTo>
                  <a:cubicBezTo>
                    <a:pt x="1471" y="729"/>
                    <a:pt x="1793" y="667"/>
                    <a:pt x="2113" y="667"/>
                  </a:cubicBezTo>
                  <a:cubicBezTo>
                    <a:pt x="2258" y="667"/>
                    <a:pt x="2403" y="680"/>
                    <a:pt x="2548" y="717"/>
                  </a:cubicBezTo>
                  <a:lnTo>
                    <a:pt x="3406" y="717"/>
                  </a:lnTo>
                  <a:cubicBezTo>
                    <a:pt x="3492" y="769"/>
                    <a:pt x="3585" y="793"/>
                    <a:pt x="3678" y="793"/>
                  </a:cubicBezTo>
                  <a:cubicBezTo>
                    <a:pt x="3778" y="793"/>
                    <a:pt x="3879" y="767"/>
                    <a:pt x="3977" y="717"/>
                  </a:cubicBezTo>
                  <a:cubicBezTo>
                    <a:pt x="4025" y="706"/>
                    <a:pt x="4060" y="706"/>
                    <a:pt x="4108" y="706"/>
                  </a:cubicBezTo>
                  <a:cubicBezTo>
                    <a:pt x="4168" y="658"/>
                    <a:pt x="4215" y="610"/>
                    <a:pt x="4239" y="587"/>
                  </a:cubicBezTo>
                  <a:lnTo>
                    <a:pt x="4239" y="527"/>
                  </a:lnTo>
                  <a:lnTo>
                    <a:pt x="4239" y="467"/>
                  </a:lnTo>
                  <a:cubicBezTo>
                    <a:pt x="4150" y="253"/>
                    <a:pt x="3987" y="226"/>
                    <a:pt x="3810" y="226"/>
                  </a:cubicBezTo>
                  <a:cubicBezTo>
                    <a:pt x="3752" y="226"/>
                    <a:pt x="3691" y="229"/>
                    <a:pt x="3632" y="229"/>
                  </a:cubicBezTo>
                  <a:cubicBezTo>
                    <a:pt x="3601" y="230"/>
                    <a:pt x="3571" y="230"/>
                    <a:pt x="3541" y="230"/>
                  </a:cubicBezTo>
                  <a:cubicBezTo>
                    <a:pt x="2952" y="230"/>
                    <a:pt x="2370" y="143"/>
                    <a:pt x="1777" y="143"/>
                  </a:cubicBezTo>
                  <a:cubicBezTo>
                    <a:pt x="1645" y="143"/>
                    <a:pt x="1514" y="148"/>
                    <a:pt x="1381" y="158"/>
                  </a:cubicBezTo>
                  <a:lnTo>
                    <a:pt x="1251" y="158"/>
                  </a:lnTo>
                  <a:cubicBezTo>
                    <a:pt x="1226" y="162"/>
                    <a:pt x="1201" y="164"/>
                    <a:pt x="1176" y="164"/>
                  </a:cubicBezTo>
                  <a:cubicBezTo>
                    <a:pt x="946" y="164"/>
                    <a:pt x="717"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500;p32">
              <a:extLst>
                <a:ext uri="{FF2B5EF4-FFF2-40B4-BE49-F238E27FC236}">
                  <a16:creationId xmlns:a16="http://schemas.microsoft.com/office/drawing/2014/main" id="{78565519-E665-4229-ADBB-0470E1CD0D33}"/>
                </a:ext>
              </a:extLst>
            </p:cNvPr>
            <p:cNvSpPr/>
            <p:nvPr/>
          </p:nvSpPr>
          <p:spPr>
            <a:xfrm>
              <a:off x="5383575" y="2681700"/>
              <a:ext cx="37950" cy="61675"/>
            </a:xfrm>
            <a:custGeom>
              <a:avLst/>
              <a:gdLst/>
              <a:ahLst/>
              <a:cxnLst/>
              <a:rect l="l" t="t" r="r" b="b"/>
              <a:pathLst>
                <a:path w="1518" h="2467" extrusionOk="0">
                  <a:moveTo>
                    <a:pt x="672" y="1"/>
                  </a:moveTo>
                  <a:cubicBezTo>
                    <a:pt x="434" y="287"/>
                    <a:pt x="208" y="572"/>
                    <a:pt x="208" y="953"/>
                  </a:cubicBezTo>
                  <a:cubicBezTo>
                    <a:pt x="208" y="989"/>
                    <a:pt x="208" y="1013"/>
                    <a:pt x="232" y="1049"/>
                  </a:cubicBezTo>
                  <a:cubicBezTo>
                    <a:pt x="279" y="1382"/>
                    <a:pt x="89" y="1680"/>
                    <a:pt x="41" y="2013"/>
                  </a:cubicBezTo>
                  <a:cubicBezTo>
                    <a:pt x="0" y="2318"/>
                    <a:pt x="99" y="2467"/>
                    <a:pt x="336" y="2467"/>
                  </a:cubicBezTo>
                  <a:cubicBezTo>
                    <a:pt x="376" y="2467"/>
                    <a:pt x="421" y="2462"/>
                    <a:pt x="470" y="2454"/>
                  </a:cubicBezTo>
                  <a:cubicBezTo>
                    <a:pt x="994" y="2061"/>
                    <a:pt x="922" y="1311"/>
                    <a:pt x="1339" y="846"/>
                  </a:cubicBezTo>
                  <a:cubicBezTo>
                    <a:pt x="1363" y="811"/>
                    <a:pt x="1398" y="751"/>
                    <a:pt x="1422" y="691"/>
                  </a:cubicBezTo>
                  <a:lnTo>
                    <a:pt x="1470" y="596"/>
                  </a:lnTo>
                  <a:cubicBezTo>
                    <a:pt x="1506" y="537"/>
                    <a:pt x="1517" y="477"/>
                    <a:pt x="1517" y="418"/>
                  </a:cubicBezTo>
                  <a:cubicBezTo>
                    <a:pt x="1517" y="299"/>
                    <a:pt x="1482" y="179"/>
                    <a:pt x="1375" y="108"/>
                  </a:cubicBezTo>
                  <a:cubicBezTo>
                    <a:pt x="1357" y="95"/>
                    <a:pt x="1338" y="90"/>
                    <a:pt x="1318" y="90"/>
                  </a:cubicBezTo>
                  <a:cubicBezTo>
                    <a:pt x="1285" y="90"/>
                    <a:pt x="1250" y="105"/>
                    <a:pt x="1220" y="120"/>
                  </a:cubicBezTo>
                  <a:cubicBezTo>
                    <a:pt x="1197" y="157"/>
                    <a:pt x="1177" y="170"/>
                    <a:pt x="1159" y="170"/>
                  </a:cubicBezTo>
                  <a:cubicBezTo>
                    <a:pt x="1112" y="170"/>
                    <a:pt x="1076" y="87"/>
                    <a:pt x="1032" y="87"/>
                  </a:cubicBezTo>
                  <a:cubicBezTo>
                    <a:pt x="1020" y="87"/>
                    <a:pt x="1007" y="93"/>
                    <a:pt x="994" y="108"/>
                  </a:cubicBezTo>
                  <a:cubicBezTo>
                    <a:pt x="935" y="173"/>
                    <a:pt x="891" y="197"/>
                    <a:pt x="857" y="197"/>
                  </a:cubicBezTo>
                  <a:cubicBezTo>
                    <a:pt x="767" y="197"/>
                    <a:pt x="741" y="27"/>
                    <a:pt x="6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501;p32">
              <a:extLst>
                <a:ext uri="{FF2B5EF4-FFF2-40B4-BE49-F238E27FC236}">
                  <a16:creationId xmlns:a16="http://schemas.microsoft.com/office/drawing/2014/main" id="{347C4921-1F35-452F-BEEF-367904E2EF65}"/>
                </a:ext>
              </a:extLst>
            </p:cNvPr>
            <p:cNvSpPr/>
            <p:nvPr/>
          </p:nvSpPr>
          <p:spPr>
            <a:xfrm>
              <a:off x="6112650" y="2762075"/>
              <a:ext cx="99450" cy="14250"/>
            </a:xfrm>
            <a:custGeom>
              <a:avLst/>
              <a:gdLst/>
              <a:ahLst/>
              <a:cxnLst/>
              <a:rect l="l" t="t" r="r" b="b"/>
              <a:pathLst>
                <a:path w="3978" h="570" extrusionOk="0">
                  <a:moveTo>
                    <a:pt x="173" y="1"/>
                  </a:moveTo>
                  <a:cubicBezTo>
                    <a:pt x="120" y="1"/>
                    <a:pt x="66" y="18"/>
                    <a:pt x="13" y="60"/>
                  </a:cubicBezTo>
                  <a:cubicBezTo>
                    <a:pt x="1" y="132"/>
                    <a:pt x="13" y="215"/>
                    <a:pt x="48" y="286"/>
                  </a:cubicBezTo>
                  <a:cubicBezTo>
                    <a:pt x="120" y="393"/>
                    <a:pt x="215" y="453"/>
                    <a:pt x="334" y="489"/>
                  </a:cubicBezTo>
                  <a:cubicBezTo>
                    <a:pt x="552" y="538"/>
                    <a:pt x="768" y="555"/>
                    <a:pt x="984" y="555"/>
                  </a:cubicBezTo>
                  <a:cubicBezTo>
                    <a:pt x="1418" y="555"/>
                    <a:pt x="1850" y="488"/>
                    <a:pt x="2287" y="488"/>
                  </a:cubicBezTo>
                  <a:cubicBezTo>
                    <a:pt x="2311" y="488"/>
                    <a:pt x="2334" y="488"/>
                    <a:pt x="2358" y="489"/>
                  </a:cubicBezTo>
                  <a:cubicBezTo>
                    <a:pt x="2447" y="542"/>
                    <a:pt x="2540" y="569"/>
                    <a:pt x="2634" y="569"/>
                  </a:cubicBezTo>
                  <a:cubicBezTo>
                    <a:pt x="2727" y="569"/>
                    <a:pt x="2823" y="542"/>
                    <a:pt x="2918" y="489"/>
                  </a:cubicBezTo>
                  <a:lnTo>
                    <a:pt x="3204" y="489"/>
                  </a:lnTo>
                  <a:cubicBezTo>
                    <a:pt x="3272" y="435"/>
                    <a:pt x="3346" y="421"/>
                    <a:pt x="3422" y="421"/>
                  </a:cubicBezTo>
                  <a:cubicBezTo>
                    <a:pt x="3502" y="421"/>
                    <a:pt x="3585" y="437"/>
                    <a:pt x="3665" y="437"/>
                  </a:cubicBezTo>
                  <a:cubicBezTo>
                    <a:pt x="3694" y="437"/>
                    <a:pt x="3723" y="435"/>
                    <a:pt x="3751" y="429"/>
                  </a:cubicBezTo>
                  <a:cubicBezTo>
                    <a:pt x="3846" y="393"/>
                    <a:pt x="3918" y="334"/>
                    <a:pt x="3966" y="239"/>
                  </a:cubicBezTo>
                  <a:cubicBezTo>
                    <a:pt x="3977" y="167"/>
                    <a:pt x="3966" y="108"/>
                    <a:pt x="3918" y="60"/>
                  </a:cubicBezTo>
                  <a:cubicBezTo>
                    <a:pt x="3476" y="73"/>
                    <a:pt x="3036" y="78"/>
                    <a:pt x="2596" y="78"/>
                  </a:cubicBezTo>
                  <a:cubicBezTo>
                    <a:pt x="1840" y="78"/>
                    <a:pt x="1087" y="63"/>
                    <a:pt x="334" y="48"/>
                  </a:cubicBezTo>
                  <a:cubicBezTo>
                    <a:pt x="281" y="18"/>
                    <a:pt x="227"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502;p32">
              <a:extLst>
                <a:ext uri="{FF2B5EF4-FFF2-40B4-BE49-F238E27FC236}">
                  <a16:creationId xmlns:a16="http://schemas.microsoft.com/office/drawing/2014/main" id="{4C314EAC-7FC0-4075-92DA-CB04085C9FFB}"/>
                </a:ext>
              </a:extLst>
            </p:cNvPr>
            <p:cNvSpPr/>
            <p:nvPr/>
          </p:nvSpPr>
          <p:spPr>
            <a:xfrm>
              <a:off x="6080800" y="2345800"/>
              <a:ext cx="113450" cy="13825"/>
            </a:xfrm>
            <a:custGeom>
              <a:avLst/>
              <a:gdLst/>
              <a:ahLst/>
              <a:cxnLst/>
              <a:rect l="l" t="t" r="r" b="b"/>
              <a:pathLst>
                <a:path w="4538" h="553" extrusionOk="0">
                  <a:moveTo>
                    <a:pt x="3817" y="0"/>
                  </a:moveTo>
                  <a:cubicBezTo>
                    <a:pt x="3735" y="0"/>
                    <a:pt x="3656" y="18"/>
                    <a:pt x="3585" y="90"/>
                  </a:cubicBezTo>
                  <a:lnTo>
                    <a:pt x="3596" y="90"/>
                  </a:lnTo>
                  <a:cubicBezTo>
                    <a:pt x="3504" y="134"/>
                    <a:pt x="3412" y="149"/>
                    <a:pt x="3320" y="149"/>
                  </a:cubicBezTo>
                  <a:cubicBezTo>
                    <a:pt x="3162" y="149"/>
                    <a:pt x="3004" y="105"/>
                    <a:pt x="2846" y="90"/>
                  </a:cubicBezTo>
                  <a:cubicBezTo>
                    <a:pt x="2829" y="102"/>
                    <a:pt x="2808" y="108"/>
                    <a:pt x="2788" y="108"/>
                  </a:cubicBezTo>
                  <a:cubicBezTo>
                    <a:pt x="2769" y="108"/>
                    <a:pt x="2751" y="102"/>
                    <a:pt x="2739" y="90"/>
                  </a:cubicBezTo>
                  <a:cubicBezTo>
                    <a:pt x="2192" y="78"/>
                    <a:pt x="1620" y="78"/>
                    <a:pt x="1072" y="54"/>
                  </a:cubicBezTo>
                  <a:cubicBezTo>
                    <a:pt x="940" y="24"/>
                    <a:pt x="809" y="2"/>
                    <a:pt x="667" y="2"/>
                  </a:cubicBezTo>
                  <a:cubicBezTo>
                    <a:pt x="477" y="2"/>
                    <a:pt x="266" y="41"/>
                    <a:pt x="1" y="150"/>
                  </a:cubicBezTo>
                  <a:cubicBezTo>
                    <a:pt x="297" y="258"/>
                    <a:pt x="570" y="277"/>
                    <a:pt x="825" y="277"/>
                  </a:cubicBezTo>
                  <a:cubicBezTo>
                    <a:pt x="957" y="277"/>
                    <a:pt x="1083" y="272"/>
                    <a:pt x="1206" y="272"/>
                  </a:cubicBezTo>
                  <a:cubicBezTo>
                    <a:pt x="1392" y="272"/>
                    <a:pt x="1569" y="283"/>
                    <a:pt x="1739" y="340"/>
                  </a:cubicBezTo>
                  <a:cubicBezTo>
                    <a:pt x="2280" y="416"/>
                    <a:pt x="2822" y="552"/>
                    <a:pt x="3367" y="552"/>
                  </a:cubicBezTo>
                  <a:cubicBezTo>
                    <a:pt x="3590" y="552"/>
                    <a:pt x="3813" y="530"/>
                    <a:pt x="4037" y="471"/>
                  </a:cubicBezTo>
                  <a:cubicBezTo>
                    <a:pt x="4347" y="376"/>
                    <a:pt x="4537" y="257"/>
                    <a:pt x="4108" y="19"/>
                  </a:cubicBezTo>
                  <a:lnTo>
                    <a:pt x="4108" y="19"/>
                  </a:lnTo>
                  <a:cubicBezTo>
                    <a:pt x="4097" y="19"/>
                    <a:pt x="4086" y="20"/>
                    <a:pt x="4075" y="20"/>
                  </a:cubicBezTo>
                  <a:cubicBezTo>
                    <a:pt x="3989" y="20"/>
                    <a:pt x="3902" y="0"/>
                    <a:pt x="3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503;p32">
              <a:extLst>
                <a:ext uri="{FF2B5EF4-FFF2-40B4-BE49-F238E27FC236}">
                  <a16:creationId xmlns:a16="http://schemas.microsoft.com/office/drawing/2014/main" id="{721F0684-D940-47F7-A2BF-3B628BC98DA4}"/>
                </a:ext>
              </a:extLst>
            </p:cNvPr>
            <p:cNvSpPr/>
            <p:nvPr/>
          </p:nvSpPr>
          <p:spPr>
            <a:xfrm>
              <a:off x="6149275" y="2998725"/>
              <a:ext cx="86925" cy="21150"/>
            </a:xfrm>
            <a:custGeom>
              <a:avLst/>
              <a:gdLst/>
              <a:ahLst/>
              <a:cxnLst/>
              <a:rect l="l" t="t" r="r" b="b"/>
              <a:pathLst>
                <a:path w="3477" h="846" extrusionOk="0">
                  <a:moveTo>
                    <a:pt x="3274" y="0"/>
                  </a:moveTo>
                  <a:cubicBezTo>
                    <a:pt x="3203" y="0"/>
                    <a:pt x="3143" y="12"/>
                    <a:pt x="3084" y="48"/>
                  </a:cubicBezTo>
                  <a:cubicBezTo>
                    <a:pt x="2832" y="121"/>
                    <a:pt x="2576" y="134"/>
                    <a:pt x="2321" y="134"/>
                  </a:cubicBezTo>
                  <a:cubicBezTo>
                    <a:pt x="2165" y="134"/>
                    <a:pt x="2009" y="129"/>
                    <a:pt x="1854" y="129"/>
                  </a:cubicBezTo>
                  <a:cubicBezTo>
                    <a:pt x="1808" y="129"/>
                    <a:pt x="1761" y="130"/>
                    <a:pt x="1715" y="131"/>
                  </a:cubicBezTo>
                  <a:cubicBezTo>
                    <a:pt x="1682" y="124"/>
                    <a:pt x="1650" y="120"/>
                    <a:pt x="1618" y="120"/>
                  </a:cubicBezTo>
                  <a:cubicBezTo>
                    <a:pt x="1389" y="120"/>
                    <a:pt x="1184" y="289"/>
                    <a:pt x="952" y="289"/>
                  </a:cubicBezTo>
                  <a:cubicBezTo>
                    <a:pt x="902" y="289"/>
                    <a:pt x="851" y="281"/>
                    <a:pt x="798" y="262"/>
                  </a:cubicBezTo>
                  <a:lnTo>
                    <a:pt x="607" y="262"/>
                  </a:lnTo>
                  <a:cubicBezTo>
                    <a:pt x="524" y="286"/>
                    <a:pt x="417" y="298"/>
                    <a:pt x="322" y="321"/>
                  </a:cubicBezTo>
                  <a:cubicBezTo>
                    <a:pt x="203" y="357"/>
                    <a:pt x="72" y="393"/>
                    <a:pt x="0" y="500"/>
                  </a:cubicBezTo>
                  <a:cubicBezTo>
                    <a:pt x="167" y="631"/>
                    <a:pt x="357" y="583"/>
                    <a:pt x="536" y="607"/>
                  </a:cubicBezTo>
                  <a:cubicBezTo>
                    <a:pt x="1000" y="667"/>
                    <a:pt x="1477" y="631"/>
                    <a:pt x="1917" y="762"/>
                  </a:cubicBezTo>
                  <a:lnTo>
                    <a:pt x="1977" y="750"/>
                  </a:lnTo>
                  <a:lnTo>
                    <a:pt x="2000" y="762"/>
                  </a:lnTo>
                  <a:cubicBezTo>
                    <a:pt x="2052" y="744"/>
                    <a:pt x="2105" y="737"/>
                    <a:pt x="2157" y="737"/>
                  </a:cubicBezTo>
                  <a:cubicBezTo>
                    <a:pt x="2362" y="737"/>
                    <a:pt x="2570" y="846"/>
                    <a:pt x="2775" y="846"/>
                  </a:cubicBezTo>
                  <a:cubicBezTo>
                    <a:pt x="2867" y="846"/>
                    <a:pt x="2958" y="824"/>
                    <a:pt x="3048" y="762"/>
                  </a:cubicBezTo>
                  <a:lnTo>
                    <a:pt x="3036" y="762"/>
                  </a:lnTo>
                  <a:cubicBezTo>
                    <a:pt x="3167" y="691"/>
                    <a:pt x="3382" y="714"/>
                    <a:pt x="3441" y="524"/>
                  </a:cubicBezTo>
                  <a:cubicBezTo>
                    <a:pt x="3477" y="393"/>
                    <a:pt x="3477" y="262"/>
                    <a:pt x="3417" y="131"/>
                  </a:cubicBezTo>
                  <a:cubicBezTo>
                    <a:pt x="3382" y="71"/>
                    <a:pt x="3334" y="36"/>
                    <a:pt x="3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504;p32">
              <a:extLst>
                <a:ext uri="{FF2B5EF4-FFF2-40B4-BE49-F238E27FC236}">
                  <a16:creationId xmlns:a16="http://schemas.microsoft.com/office/drawing/2014/main" id="{F5181D82-9B39-416B-8632-4CA26D9618A6}"/>
                </a:ext>
              </a:extLst>
            </p:cNvPr>
            <p:cNvSpPr/>
            <p:nvPr/>
          </p:nvSpPr>
          <p:spPr>
            <a:xfrm>
              <a:off x="5399775" y="2644800"/>
              <a:ext cx="25925" cy="47825"/>
            </a:xfrm>
            <a:custGeom>
              <a:avLst/>
              <a:gdLst/>
              <a:ahLst/>
              <a:cxnLst/>
              <a:rect l="l" t="t" r="r" b="b"/>
              <a:pathLst>
                <a:path w="1037" h="1913" extrusionOk="0">
                  <a:moveTo>
                    <a:pt x="858" y="1"/>
                  </a:moveTo>
                  <a:cubicBezTo>
                    <a:pt x="524" y="465"/>
                    <a:pt x="155" y="917"/>
                    <a:pt x="0" y="1477"/>
                  </a:cubicBezTo>
                  <a:cubicBezTo>
                    <a:pt x="24" y="1548"/>
                    <a:pt x="24" y="1608"/>
                    <a:pt x="24" y="1691"/>
                  </a:cubicBezTo>
                  <a:cubicBezTo>
                    <a:pt x="24" y="1775"/>
                    <a:pt x="60" y="1882"/>
                    <a:pt x="155" y="1906"/>
                  </a:cubicBezTo>
                  <a:cubicBezTo>
                    <a:pt x="175" y="1910"/>
                    <a:pt x="192" y="1913"/>
                    <a:pt x="206" y="1913"/>
                  </a:cubicBezTo>
                  <a:cubicBezTo>
                    <a:pt x="332" y="1913"/>
                    <a:pt x="282" y="1745"/>
                    <a:pt x="346" y="1691"/>
                  </a:cubicBezTo>
                  <a:cubicBezTo>
                    <a:pt x="381" y="1655"/>
                    <a:pt x="417" y="1632"/>
                    <a:pt x="453" y="1596"/>
                  </a:cubicBezTo>
                  <a:cubicBezTo>
                    <a:pt x="453" y="1608"/>
                    <a:pt x="465" y="1632"/>
                    <a:pt x="500" y="1655"/>
                  </a:cubicBezTo>
                  <a:cubicBezTo>
                    <a:pt x="524" y="1655"/>
                    <a:pt x="560" y="1644"/>
                    <a:pt x="584" y="1596"/>
                  </a:cubicBezTo>
                  <a:cubicBezTo>
                    <a:pt x="815" y="1538"/>
                    <a:pt x="709" y="1154"/>
                    <a:pt x="1009" y="1154"/>
                  </a:cubicBezTo>
                  <a:cubicBezTo>
                    <a:pt x="1017" y="1154"/>
                    <a:pt x="1027" y="1155"/>
                    <a:pt x="1036" y="1155"/>
                  </a:cubicBezTo>
                  <a:cubicBezTo>
                    <a:pt x="977" y="763"/>
                    <a:pt x="917" y="393"/>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505;p32">
              <a:extLst>
                <a:ext uri="{FF2B5EF4-FFF2-40B4-BE49-F238E27FC236}">
                  <a16:creationId xmlns:a16="http://schemas.microsoft.com/office/drawing/2014/main" id="{D0DDA2FA-0010-48EA-96E2-02A72B9A026F}"/>
                </a:ext>
              </a:extLst>
            </p:cNvPr>
            <p:cNvSpPr/>
            <p:nvPr/>
          </p:nvSpPr>
          <p:spPr>
            <a:xfrm>
              <a:off x="5140500" y="2262900"/>
              <a:ext cx="49150" cy="25975"/>
            </a:xfrm>
            <a:custGeom>
              <a:avLst/>
              <a:gdLst/>
              <a:ahLst/>
              <a:cxnLst/>
              <a:rect l="l" t="t" r="r" b="b"/>
              <a:pathLst>
                <a:path w="1966" h="1039" extrusionOk="0">
                  <a:moveTo>
                    <a:pt x="1192" y="1"/>
                  </a:moveTo>
                  <a:cubicBezTo>
                    <a:pt x="1013" y="13"/>
                    <a:pt x="870" y="72"/>
                    <a:pt x="775" y="239"/>
                  </a:cubicBezTo>
                  <a:cubicBezTo>
                    <a:pt x="584" y="489"/>
                    <a:pt x="275" y="310"/>
                    <a:pt x="1" y="441"/>
                  </a:cubicBezTo>
                  <a:cubicBezTo>
                    <a:pt x="180" y="572"/>
                    <a:pt x="215" y="751"/>
                    <a:pt x="191" y="953"/>
                  </a:cubicBezTo>
                  <a:cubicBezTo>
                    <a:pt x="236" y="1018"/>
                    <a:pt x="285" y="1039"/>
                    <a:pt x="337" y="1039"/>
                  </a:cubicBezTo>
                  <a:cubicBezTo>
                    <a:pt x="410" y="1039"/>
                    <a:pt x="489" y="998"/>
                    <a:pt x="572" y="977"/>
                  </a:cubicBezTo>
                  <a:cubicBezTo>
                    <a:pt x="947" y="926"/>
                    <a:pt x="1314" y="824"/>
                    <a:pt x="1693" y="824"/>
                  </a:cubicBezTo>
                  <a:cubicBezTo>
                    <a:pt x="1760" y="824"/>
                    <a:pt x="1827" y="827"/>
                    <a:pt x="1894" y="834"/>
                  </a:cubicBezTo>
                  <a:cubicBezTo>
                    <a:pt x="1954" y="787"/>
                    <a:pt x="1965" y="727"/>
                    <a:pt x="1942" y="668"/>
                  </a:cubicBezTo>
                  <a:cubicBezTo>
                    <a:pt x="1739" y="477"/>
                    <a:pt x="1442" y="382"/>
                    <a:pt x="1370" y="72"/>
                  </a:cubicBezTo>
                  <a:cubicBezTo>
                    <a:pt x="1311" y="25"/>
                    <a:pt x="1251" y="13"/>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506;p32">
              <a:extLst>
                <a:ext uri="{FF2B5EF4-FFF2-40B4-BE49-F238E27FC236}">
                  <a16:creationId xmlns:a16="http://schemas.microsoft.com/office/drawing/2014/main" id="{71D0C235-0D1D-4E2E-8DB1-9038D47FA322}"/>
                </a:ext>
              </a:extLst>
            </p:cNvPr>
            <p:cNvSpPr/>
            <p:nvPr/>
          </p:nvSpPr>
          <p:spPr>
            <a:xfrm>
              <a:off x="6088550" y="3166975"/>
              <a:ext cx="78900" cy="14600"/>
            </a:xfrm>
            <a:custGeom>
              <a:avLst/>
              <a:gdLst/>
              <a:ahLst/>
              <a:cxnLst/>
              <a:rect l="l" t="t" r="r" b="b"/>
              <a:pathLst>
                <a:path w="3156" h="584" extrusionOk="0">
                  <a:moveTo>
                    <a:pt x="1141" y="0"/>
                  </a:moveTo>
                  <a:cubicBezTo>
                    <a:pt x="985" y="0"/>
                    <a:pt x="829" y="13"/>
                    <a:pt x="671" y="13"/>
                  </a:cubicBezTo>
                  <a:cubicBezTo>
                    <a:pt x="622" y="13"/>
                    <a:pt x="573" y="12"/>
                    <a:pt x="524" y="9"/>
                  </a:cubicBezTo>
                  <a:cubicBezTo>
                    <a:pt x="346" y="92"/>
                    <a:pt x="131" y="57"/>
                    <a:pt x="0" y="235"/>
                  </a:cubicBezTo>
                  <a:cubicBezTo>
                    <a:pt x="142" y="344"/>
                    <a:pt x="293" y="368"/>
                    <a:pt x="449" y="368"/>
                  </a:cubicBezTo>
                  <a:cubicBezTo>
                    <a:pt x="575" y="368"/>
                    <a:pt x="703" y="352"/>
                    <a:pt x="832" y="352"/>
                  </a:cubicBezTo>
                  <a:cubicBezTo>
                    <a:pt x="892" y="352"/>
                    <a:pt x="952" y="356"/>
                    <a:pt x="1012" y="366"/>
                  </a:cubicBezTo>
                  <a:cubicBezTo>
                    <a:pt x="1102" y="355"/>
                    <a:pt x="1191" y="350"/>
                    <a:pt x="1281" y="350"/>
                  </a:cubicBezTo>
                  <a:cubicBezTo>
                    <a:pt x="1668" y="350"/>
                    <a:pt x="2054" y="441"/>
                    <a:pt x="2441" y="509"/>
                  </a:cubicBezTo>
                  <a:cubicBezTo>
                    <a:pt x="2667" y="555"/>
                    <a:pt x="2819" y="583"/>
                    <a:pt x="2923" y="583"/>
                  </a:cubicBezTo>
                  <a:cubicBezTo>
                    <a:pt x="3115" y="583"/>
                    <a:pt x="3140" y="486"/>
                    <a:pt x="3156" y="223"/>
                  </a:cubicBezTo>
                  <a:cubicBezTo>
                    <a:pt x="3057" y="154"/>
                    <a:pt x="2952" y="133"/>
                    <a:pt x="2845" y="133"/>
                  </a:cubicBezTo>
                  <a:cubicBezTo>
                    <a:pt x="2684" y="133"/>
                    <a:pt x="2517" y="181"/>
                    <a:pt x="2355" y="181"/>
                  </a:cubicBezTo>
                  <a:cubicBezTo>
                    <a:pt x="2237" y="181"/>
                    <a:pt x="2121" y="155"/>
                    <a:pt x="2013" y="68"/>
                  </a:cubicBezTo>
                  <a:cubicBezTo>
                    <a:pt x="1858" y="68"/>
                    <a:pt x="1727" y="57"/>
                    <a:pt x="1584" y="57"/>
                  </a:cubicBezTo>
                  <a:cubicBezTo>
                    <a:pt x="1435" y="12"/>
                    <a:pt x="1288"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507;p32">
              <a:extLst>
                <a:ext uri="{FF2B5EF4-FFF2-40B4-BE49-F238E27FC236}">
                  <a16:creationId xmlns:a16="http://schemas.microsoft.com/office/drawing/2014/main" id="{B0322C4B-BA1E-4DD7-B727-FA466DD0D95C}"/>
                </a:ext>
              </a:extLst>
            </p:cNvPr>
            <p:cNvSpPr/>
            <p:nvPr/>
          </p:nvSpPr>
          <p:spPr>
            <a:xfrm>
              <a:off x="6066525" y="2132225"/>
              <a:ext cx="75025" cy="25725"/>
            </a:xfrm>
            <a:custGeom>
              <a:avLst/>
              <a:gdLst/>
              <a:ahLst/>
              <a:cxnLst/>
              <a:rect l="l" t="t" r="r" b="b"/>
              <a:pathLst>
                <a:path w="3001" h="1029" extrusionOk="0">
                  <a:moveTo>
                    <a:pt x="2441" y="1"/>
                  </a:moveTo>
                  <a:cubicBezTo>
                    <a:pt x="1631" y="13"/>
                    <a:pt x="822" y="13"/>
                    <a:pt x="0" y="13"/>
                  </a:cubicBezTo>
                  <a:cubicBezTo>
                    <a:pt x="106" y="282"/>
                    <a:pt x="292" y="336"/>
                    <a:pt x="490" y="336"/>
                  </a:cubicBezTo>
                  <a:cubicBezTo>
                    <a:pt x="626" y="336"/>
                    <a:pt x="767" y="311"/>
                    <a:pt x="893" y="311"/>
                  </a:cubicBezTo>
                  <a:cubicBezTo>
                    <a:pt x="916" y="310"/>
                    <a:pt x="938" y="310"/>
                    <a:pt x="960" y="310"/>
                  </a:cubicBezTo>
                  <a:cubicBezTo>
                    <a:pt x="1386" y="310"/>
                    <a:pt x="1536" y="427"/>
                    <a:pt x="1286" y="858"/>
                  </a:cubicBezTo>
                  <a:cubicBezTo>
                    <a:pt x="1606" y="945"/>
                    <a:pt x="1929" y="1028"/>
                    <a:pt x="2255" y="1028"/>
                  </a:cubicBezTo>
                  <a:cubicBezTo>
                    <a:pt x="2463" y="1028"/>
                    <a:pt x="2672" y="994"/>
                    <a:pt x="2882" y="906"/>
                  </a:cubicBezTo>
                  <a:cubicBezTo>
                    <a:pt x="3001" y="703"/>
                    <a:pt x="2798" y="620"/>
                    <a:pt x="2679" y="525"/>
                  </a:cubicBezTo>
                  <a:cubicBezTo>
                    <a:pt x="2584" y="430"/>
                    <a:pt x="2417" y="358"/>
                    <a:pt x="2584" y="191"/>
                  </a:cubicBezTo>
                  <a:cubicBezTo>
                    <a:pt x="2596" y="180"/>
                    <a:pt x="2608" y="144"/>
                    <a:pt x="2620" y="120"/>
                  </a:cubicBezTo>
                  <a:cubicBezTo>
                    <a:pt x="2596" y="84"/>
                    <a:pt x="2584" y="49"/>
                    <a:pt x="2560" y="13"/>
                  </a:cubicBezTo>
                  <a:cubicBezTo>
                    <a:pt x="2549" y="29"/>
                    <a:pt x="2533" y="38"/>
                    <a:pt x="2514" y="38"/>
                  </a:cubicBezTo>
                  <a:cubicBezTo>
                    <a:pt x="2492" y="38"/>
                    <a:pt x="2467" y="27"/>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508;p32">
              <a:extLst>
                <a:ext uri="{FF2B5EF4-FFF2-40B4-BE49-F238E27FC236}">
                  <a16:creationId xmlns:a16="http://schemas.microsoft.com/office/drawing/2014/main" id="{FE947A5B-A503-4F36-BFB6-BC05DD2BE0D3}"/>
                </a:ext>
              </a:extLst>
            </p:cNvPr>
            <p:cNvSpPr/>
            <p:nvPr/>
          </p:nvSpPr>
          <p:spPr>
            <a:xfrm>
              <a:off x="5108075" y="2163500"/>
              <a:ext cx="25025" cy="83350"/>
            </a:xfrm>
            <a:custGeom>
              <a:avLst/>
              <a:gdLst/>
              <a:ahLst/>
              <a:cxnLst/>
              <a:rect l="l" t="t" r="r" b="b"/>
              <a:pathLst>
                <a:path w="1001" h="3334" extrusionOk="0">
                  <a:moveTo>
                    <a:pt x="465" y="0"/>
                  </a:moveTo>
                  <a:lnTo>
                    <a:pt x="465" y="0"/>
                  </a:lnTo>
                  <a:cubicBezTo>
                    <a:pt x="0" y="1131"/>
                    <a:pt x="214" y="2250"/>
                    <a:pt x="453" y="3334"/>
                  </a:cubicBezTo>
                  <a:cubicBezTo>
                    <a:pt x="572" y="2917"/>
                    <a:pt x="512" y="2489"/>
                    <a:pt x="405" y="2096"/>
                  </a:cubicBezTo>
                  <a:cubicBezTo>
                    <a:pt x="262" y="1596"/>
                    <a:pt x="441" y="1131"/>
                    <a:pt x="417" y="572"/>
                  </a:cubicBezTo>
                  <a:lnTo>
                    <a:pt x="417" y="572"/>
                  </a:lnTo>
                  <a:cubicBezTo>
                    <a:pt x="584" y="726"/>
                    <a:pt x="679" y="798"/>
                    <a:pt x="762" y="869"/>
                  </a:cubicBezTo>
                  <a:cubicBezTo>
                    <a:pt x="869" y="857"/>
                    <a:pt x="929" y="822"/>
                    <a:pt x="976" y="726"/>
                  </a:cubicBezTo>
                  <a:cubicBezTo>
                    <a:pt x="1000" y="655"/>
                    <a:pt x="1000" y="560"/>
                    <a:pt x="976" y="476"/>
                  </a:cubicBezTo>
                  <a:cubicBezTo>
                    <a:pt x="929" y="405"/>
                    <a:pt x="822" y="381"/>
                    <a:pt x="762" y="322"/>
                  </a:cubicBezTo>
                  <a:cubicBezTo>
                    <a:pt x="691" y="353"/>
                    <a:pt x="638" y="366"/>
                    <a:pt x="598" y="366"/>
                  </a:cubicBezTo>
                  <a:cubicBezTo>
                    <a:pt x="428" y="366"/>
                    <a:pt x="513" y="116"/>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509;p32">
              <a:extLst>
                <a:ext uri="{FF2B5EF4-FFF2-40B4-BE49-F238E27FC236}">
                  <a16:creationId xmlns:a16="http://schemas.microsoft.com/office/drawing/2014/main" id="{D02E060B-D5E5-434C-A984-D01272D39FCC}"/>
                </a:ext>
              </a:extLst>
            </p:cNvPr>
            <p:cNvSpPr/>
            <p:nvPr/>
          </p:nvSpPr>
          <p:spPr>
            <a:xfrm>
              <a:off x="6109675" y="2303300"/>
              <a:ext cx="65225" cy="19450"/>
            </a:xfrm>
            <a:custGeom>
              <a:avLst/>
              <a:gdLst/>
              <a:ahLst/>
              <a:cxnLst/>
              <a:rect l="l" t="t" r="r" b="b"/>
              <a:pathLst>
                <a:path w="2609" h="778" extrusionOk="0">
                  <a:moveTo>
                    <a:pt x="684" y="1"/>
                  </a:moveTo>
                  <a:cubicBezTo>
                    <a:pt x="552" y="1"/>
                    <a:pt x="418" y="35"/>
                    <a:pt x="286" y="87"/>
                  </a:cubicBezTo>
                  <a:cubicBezTo>
                    <a:pt x="1" y="433"/>
                    <a:pt x="298" y="433"/>
                    <a:pt x="513" y="492"/>
                  </a:cubicBezTo>
                  <a:cubicBezTo>
                    <a:pt x="536" y="492"/>
                    <a:pt x="584" y="504"/>
                    <a:pt x="620" y="504"/>
                  </a:cubicBezTo>
                  <a:lnTo>
                    <a:pt x="703" y="504"/>
                  </a:lnTo>
                  <a:cubicBezTo>
                    <a:pt x="716" y="503"/>
                    <a:pt x="729" y="502"/>
                    <a:pt x="742" y="502"/>
                  </a:cubicBezTo>
                  <a:cubicBezTo>
                    <a:pt x="855" y="502"/>
                    <a:pt x="951" y="551"/>
                    <a:pt x="1037" y="647"/>
                  </a:cubicBezTo>
                  <a:cubicBezTo>
                    <a:pt x="1054" y="648"/>
                    <a:pt x="1072" y="648"/>
                    <a:pt x="1090" y="648"/>
                  </a:cubicBezTo>
                  <a:cubicBezTo>
                    <a:pt x="1153" y="648"/>
                    <a:pt x="1216" y="643"/>
                    <a:pt x="1278" y="643"/>
                  </a:cubicBezTo>
                  <a:cubicBezTo>
                    <a:pt x="1399" y="643"/>
                    <a:pt x="1514" y="663"/>
                    <a:pt x="1608" y="778"/>
                  </a:cubicBezTo>
                  <a:lnTo>
                    <a:pt x="1727" y="778"/>
                  </a:lnTo>
                  <a:cubicBezTo>
                    <a:pt x="1792" y="727"/>
                    <a:pt x="1858" y="711"/>
                    <a:pt x="1925" y="711"/>
                  </a:cubicBezTo>
                  <a:cubicBezTo>
                    <a:pt x="2041" y="711"/>
                    <a:pt x="2158" y="758"/>
                    <a:pt x="2273" y="758"/>
                  </a:cubicBezTo>
                  <a:cubicBezTo>
                    <a:pt x="2326" y="758"/>
                    <a:pt x="2378" y="748"/>
                    <a:pt x="2430" y="718"/>
                  </a:cubicBezTo>
                  <a:cubicBezTo>
                    <a:pt x="2537" y="659"/>
                    <a:pt x="2596" y="587"/>
                    <a:pt x="2608" y="468"/>
                  </a:cubicBezTo>
                  <a:cubicBezTo>
                    <a:pt x="2144" y="266"/>
                    <a:pt x="1632" y="385"/>
                    <a:pt x="1168" y="195"/>
                  </a:cubicBezTo>
                  <a:cubicBezTo>
                    <a:pt x="1015" y="55"/>
                    <a:pt x="851" y="1"/>
                    <a:pt x="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510;p32">
              <a:extLst>
                <a:ext uri="{FF2B5EF4-FFF2-40B4-BE49-F238E27FC236}">
                  <a16:creationId xmlns:a16="http://schemas.microsoft.com/office/drawing/2014/main" id="{C5ED6260-91D3-4E59-B828-FA4166343FBD}"/>
                </a:ext>
              </a:extLst>
            </p:cNvPr>
            <p:cNvSpPr/>
            <p:nvPr/>
          </p:nvSpPr>
          <p:spPr>
            <a:xfrm>
              <a:off x="5197075" y="1819400"/>
              <a:ext cx="14300" cy="65800"/>
            </a:xfrm>
            <a:custGeom>
              <a:avLst/>
              <a:gdLst/>
              <a:ahLst/>
              <a:cxnLst/>
              <a:rect l="l" t="t" r="r" b="b"/>
              <a:pathLst>
                <a:path w="572" h="2632" extrusionOk="0">
                  <a:moveTo>
                    <a:pt x="357" y="1"/>
                  </a:moveTo>
                  <a:cubicBezTo>
                    <a:pt x="0" y="846"/>
                    <a:pt x="119" y="1727"/>
                    <a:pt x="107" y="2596"/>
                  </a:cubicBezTo>
                  <a:cubicBezTo>
                    <a:pt x="131" y="2620"/>
                    <a:pt x="179" y="2620"/>
                    <a:pt x="214" y="2632"/>
                  </a:cubicBezTo>
                  <a:cubicBezTo>
                    <a:pt x="453" y="2167"/>
                    <a:pt x="310" y="1667"/>
                    <a:pt x="393" y="1167"/>
                  </a:cubicBezTo>
                  <a:cubicBezTo>
                    <a:pt x="548" y="965"/>
                    <a:pt x="572" y="715"/>
                    <a:pt x="572" y="441"/>
                  </a:cubicBezTo>
                  <a:cubicBezTo>
                    <a:pt x="536" y="274"/>
                    <a:pt x="512" y="96"/>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511;p32">
              <a:extLst>
                <a:ext uri="{FF2B5EF4-FFF2-40B4-BE49-F238E27FC236}">
                  <a16:creationId xmlns:a16="http://schemas.microsoft.com/office/drawing/2014/main" id="{103C40F0-7A6B-4B48-A606-40E71E373A61}"/>
                </a:ext>
              </a:extLst>
            </p:cNvPr>
            <p:cNvSpPr/>
            <p:nvPr/>
          </p:nvSpPr>
          <p:spPr>
            <a:xfrm>
              <a:off x="6216250" y="1842025"/>
              <a:ext cx="43175" cy="14300"/>
            </a:xfrm>
            <a:custGeom>
              <a:avLst/>
              <a:gdLst/>
              <a:ahLst/>
              <a:cxnLst/>
              <a:rect l="l" t="t" r="r" b="b"/>
              <a:pathLst>
                <a:path w="1727" h="572" extrusionOk="0">
                  <a:moveTo>
                    <a:pt x="345" y="0"/>
                  </a:moveTo>
                  <a:cubicBezTo>
                    <a:pt x="286" y="60"/>
                    <a:pt x="203" y="72"/>
                    <a:pt x="131" y="119"/>
                  </a:cubicBezTo>
                  <a:cubicBezTo>
                    <a:pt x="48" y="203"/>
                    <a:pt x="0" y="298"/>
                    <a:pt x="12" y="417"/>
                  </a:cubicBezTo>
                  <a:cubicBezTo>
                    <a:pt x="60" y="489"/>
                    <a:pt x="143" y="500"/>
                    <a:pt x="203" y="560"/>
                  </a:cubicBezTo>
                  <a:lnTo>
                    <a:pt x="488" y="560"/>
                  </a:lnTo>
                  <a:cubicBezTo>
                    <a:pt x="536" y="524"/>
                    <a:pt x="584" y="500"/>
                    <a:pt x="619" y="500"/>
                  </a:cubicBezTo>
                  <a:cubicBezTo>
                    <a:pt x="679" y="524"/>
                    <a:pt x="726" y="536"/>
                    <a:pt x="774" y="572"/>
                  </a:cubicBezTo>
                  <a:lnTo>
                    <a:pt x="917" y="572"/>
                  </a:lnTo>
                  <a:cubicBezTo>
                    <a:pt x="965" y="524"/>
                    <a:pt x="1024" y="477"/>
                    <a:pt x="1072" y="429"/>
                  </a:cubicBezTo>
                  <a:lnTo>
                    <a:pt x="1357" y="429"/>
                  </a:lnTo>
                  <a:cubicBezTo>
                    <a:pt x="1357" y="429"/>
                    <a:pt x="1369" y="441"/>
                    <a:pt x="1393" y="453"/>
                  </a:cubicBezTo>
                  <a:cubicBezTo>
                    <a:pt x="1404" y="460"/>
                    <a:pt x="1413" y="463"/>
                    <a:pt x="1422" y="463"/>
                  </a:cubicBezTo>
                  <a:cubicBezTo>
                    <a:pt x="1444" y="463"/>
                    <a:pt x="1463" y="446"/>
                    <a:pt x="1488" y="429"/>
                  </a:cubicBezTo>
                  <a:lnTo>
                    <a:pt x="1631" y="429"/>
                  </a:lnTo>
                  <a:cubicBezTo>
                    <a:pt x="1727" y="346"/>
                    <a:pt x="1727" y="239"/>
                    <a:pt x="1631" y="143"/>
                  </a:cubicBezTo>
                  <a:cubicBezTo>
                    <a:pt x="1500" y="72"/>
                    <a:pt x="1310" y="131"/>
                    <a:pt x="1203" y="0"/>
                  </a:cubicBezTo>
                  <a:lnTo>
                    <a:pt x="917" y="0"/>
                  </a:lnTo>
                  <a:cubicBezTo>
                    <a:pt x="917" y="0"/>
                    <a:pt x="905" y="12"/>
                    <a:pt x="881" y="24"/>
                  </a:cubicBezTo>
                  <a:cubicBezTo>
                    <a:pt x="867" y="31"/>
                    <a:pt x="854" y="34"/>
                    <a:pt x="842" y="34"/>
                  </a:cubicBezTo>
                  <a:cubicBezTo>
                    <a:pt x="814" y="34"/>
                    <a:pt x="791" y="17"/>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512;p32">
              <a:extLst>
                <a:ext uri="{FF2B5EF4-FFF2-40B4-BE49-F238E27FC236}">
                  <a16:creationId xmlns:a16="http://schemas.microsoft.com/office/drawing/2014/main" id="{FCB98FDD-B535-4B8A-BCC4-80489A4041C6}"/>
                </a:ext>
              </a:extLst>
            </p:cNvPr>
            <p:cNvSpPr/>
            <p:nvPr/>
          </p:nvSpPr>
          <p:spPr>
            <a:xfrm>
              <a:off x="6156400" y="2580500"/>
              <a:ext cx="40525" cy="19875"/>
            </a:xfrm>
            <a:custGeom>
              <a:avLst/>
              <a:gdLst/>
              <a:ahLst/>
              <a:cxnLst/>
              <a:rect l="l" t="t" r="r" b="b"/>
              <a:pathLst>
                <a:path w="1621" h="795" extrusionOk="0">
                  <a:moveTo>
                    <a:pt x="477" y="1"/>
                  </a:moveTo>
                  <a:cubicBezTo>
                    <a:pt x="358" y="108"/>
                    <a:pt x="203" y="167"/>
                    <a:pt x="96" y="298"/>
                  </a:cubicBezTo>
                  <a:cubicBezTo>
                    <a:pt x="61" y="346"/>
                    <a:pt x="25" y="406"/>
                    <a:pt x="1" y="465"/>
                  </a:cubicBezTo>
                  <a:cubicBezTo>
                    <a:pt x="10" y="538"/>
                    <a:pt x="26" y="604"/>
                    <a:pt x="98" y="604"/>
                  </a:cubicBezTo>
                  <a:cubicBezTo>
                    <a:pt x="119" y="604"/>
                    <a:pt x="146" y="598"/>
                    <a:pt x="180" y="584"/>
                  </a:cubicBezTo>
                  <a:cubicBezTo>
                    <a:pt x="381" y="712"/>
                    <a:pt x="594" y="737"/>
                    <a:pt x="811" y="737"/>
                  </a:cubicBezTo>
                  <a:cubicBezTo>
                    <a:pt x="955" y="737"/>
                    <a:pt x="1101" y="726"/>
                    <a:pt x="1248" y="726"/>
                  </a:cubicBezTo>
                  <a:cubicBezTo>
                    <a:pt x="1273" y="726"/>
                    <a:pt x="1298" y="726"/>
                    <a:pt x="1323" y="727"/>
                  </a:cubicBezTo>
                  <a:cubicBezTo>
                    <a:pt x="1363" y="773"/>
                    <a:pt x="1409" y="794"/>
                    <a:pt x="1456" y="794"/>
                  </a:cubicBezTo>
                  <a:cubicBezTo>
                    <a:pt x="1507" y="794"/>
                    <a:pt x="1559" y="770"/>
                    <a:pt x="1608" y="727"/>
                  </a:cubicBezTo>
                  <a:cubicBezTo>
                    <a:pt x="1585" y="572"/>
                    <a:pt x="1620" y="406"/>
                    <a:pt x="1454" y="298"/>
                  </a:cubicBezTo>
                  <a:cubicBezTo>
                    <a:pt x="1394" y="298"/>
                    <a:pt x="1346" y="287"/>
                    <a:pt x="1334" y="287"/>
                  </a:cubicBezTo>
                  <a:cubicBezTo>
                    <a:pt x="1196" y="298"/>
                    <a:pt x="1035" y="363"/>
                    <a:pt x="901" y="363"/>
                  </a:cubicBezTo>
                  <a:cubicBezTo>
                    <a:pt x="758" y="363"/>
                    <a:pt x="645" y="289"/>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513;p32">
              <a:extLst>
                <a:ext uri="{FF2B5EF4-FFF2-40B4-BE49-F238E27FC236}">
                  <a16:creationId xmlns:a16="http://schemas.microsoft.com/office/drawing/2014/main" id="{CB6F85E1-BC3C-477B-BFEB-4D526DDEF71D}"/>
                </a:ext>
              </a:extLst>
            </p:cNvPr>
            <p:cNvSpPr/>
            <p:nvPr/>
          </p:nvSpPr>
          <p:spPr>
            <a:xfrm>
              <a:off x="6151050" y="2501600"/>
              <a:ext cx="41700" cy="10925"/>
            </a:xfrm>
            <a:custGeom>
              <a:avLst/>
              <a:gdLst/>
              <a:ahLst/>
              <a:cxnLst/>
              <a:rect l="l" t="t" r="r" b="b"/>
              <a:pathLst>
                <a:path w="1668" h="437" extrusionOk="0">
                  <a:moveTo>
                    <a:pt x="1622" y="0"/>
                  </a:moveTo>
                  <a:cubicBezTo>
                    <a:pt x="1490" y="0"/>
                    <a:pt x="1371" y="54"/>
                    <a:pt x="1233" y="54"/>
                  </a:cubicBezTo>
                  <a:cubicBezTo>
                    <a:pt x="1212" y="54"/>
                    <a:pt x="1190" y="52"/>
                    <a:pt x="1167" y="49"/>
                  </a:cubicBezTo>
                  <a:cubicBezTo>
                    <a:pt x="1034" y="27"/>
                    <a:pt x="897" y="13"/>
                    <a:pt x="759" y="13"/>
                  </a:cubicBezTo>
                  <a:cubicBezTo>
                    <a:pt x="529" y="13"/>
                    <a:pt x="296" y="52"/>
                    <a:pt x="72" y="156"/>
                  </a:cubicBezTo>
                  <a:cubicBezTo>
                    <a:pt x="1" y="216"/>
                    <a:pt x="1" y="252"/>
                    <a:pt x="72" y="299"/>
                  </a:cubicBezTo>
                  <a:cubicBezTo>
                    <a:pt x="161" y="414"/>
                    <a:pt x="267" y="436"/>
                    <a:pt x="376" y="436"/>
                  </a:cubicBezTo>
                  <a:cubicBezTo>
                    <a:pt x="447" y="436"/>
                    <a:pt x="520" y="427"/>
                    <a:pt x="590" y="427"/>
                  </a:cubicBezTo>
                  <a:cubicBezTo>
                    <a:pt x="612" y="427"/>
                    <a:pt x="634" y="428"/>
                    <a:pt x="656" y="430"/>
                  </a:cubicBezTo>
                  <a:lnTo>
                    <a:pt x="810" y="430"/>
                  </a:lnTo>
                  <a:cubicBezTo>
                    <a:pt x="864" y="414"/>
                    <a:pt x="918" y="410"/>
                    <a:pt x="973" y="410"/>
                  </a:cubicBezTo>
                  <a:cubicBezTo>
                    <a:pt x="1050" y="410"/>
                    <a:pt x="1127" y="419"/>
                    <a:pt x="1203" y="419"/>
                  </a:cubicBezTo>
                  <a:cubicBezTo>
                    <a:pt x="1316" y="419"/>
                    <a:pt x="1425" y="399"/>
                    <a:pt x="1525" y="299"/>
                  </a:cubicBezTo>
                  <a:cubicBezTo>
                    <a:pt x="1560" y="240"/>
                    <a:pt x="1656" y="228"/>
                    <a:pt x="1668" y="133"/>
                  </a:cubicBezTo>
                  <a:cubicBezTo>
                    <a:pt x="1668" y="97"/>
                    <a:pt x="1656" y="49"/>
                    <a:pt x="1656" y="2"/>
                  </a:cubicBezTo>
                  <a:cubicBezTo>
                    <a:pt x="1644" y="1"/>
                    <a:pt x="1633" y="0"/>
                    <a:pt x="1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514;p32">
              <a:extLst>
                <a:ext uri="{FF2B5EF4-FFF2-40B4-BE49-F238E27FC236}">
                  <a16:creationId xmlns:a16="http://schemas.microsoft.com/office/drawing/2014/main" id="{8A7F9F06-DDE4-4E07-9C2A-58BE279F6E12}"/>
                </a:ext>
              </a:extLst>
            </p:cNvPr>
            <p:cNvSpPr/>
            <p:nvPr/>
          </p:nvSpPr>
          <p:spPr>
            <a:xfrm>
              <a:off x="6173075" y="2315000"/>
              <a:ext cx="44675" cy="10750"/>
            </a:xfrm>
            <a:custGeom>
              <a:avLst/>
              <a:gdLst/>
              <a:ahLst/>
              <a:cxnLst/>
              <a:rect l="l" t="t" r="r" b="b"/>
              <a:pathLst>
                <a:path w="1787" h="430" extrusionOk="0">
                  <a:moveTo>
                    <a:pt x="203" y="0"/>
                  </a:moveTo>
                  <a:cubicBezTo>
                    <a:pt x="120" y="84"/>
                    <a:pt x="60" y="179"/>
                    <a:pt x="13" y="274"/>
                  </a:cubicBezTo>
                  <a:cubicBezTo>
                    <a:pt x="1" y="334"/>
                    <a:pt x="25" y="381"/>
                    <a:pt x="72" y="429"/>
                  </a:cubicBezTo>
                  <a:lnTo>
                    <a:pt x="918" y="429"/>
                  </a:lnTo>
                  <a:cubicBezTo>
                    <a:pt x="1048" y="370"/>
                    <a:pt x="1173" y="340"/>
                    <a:pt x="1296" y="340"/>
                  </a:cubicBezTo>
                  <a:cubicBezTo>
                    <a:pt x="1418" y="340"/>
                    <a:pt x="1537" y="370"/>
                    <a:pt x="1656" y="429"/>
                  </a:cubicBezTo>
                  <a:lnTo>
                    <a:pt x="1787" y="429"/>
                  </a:lnTo>
                  <a:cubicBezTo>
                    <a:pt x="1748" y="161"/>
                    <a:pt x="1556" y="8"/>
                    <a:pt x="1371" y="8"/>
                  </a:cubicBezTo>
                  <a:cubicBezTo>
                    <a:pt x="1326" y="8"/>
                    <a:pt x="1281" y="17"/>
                    <a:pt x="1239" y="36"/>
                  </a:cubicBezTo>
                  <a:cubicBezTo>
                    <a:pt x="1120" y="88"/>
                    <a:pt x="1008" y="107"/>
                    <a:pt x="900" y="107"/>
                  </a:cubicBezTo>
                  <a:cubicBezTo>
                    <a:pt x="661" y="107"/>
                    <a:pt x="441" y="17"/>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515;p32">
              <a:extLst>
                <a:ext uri="{FF2B5EF4-FFF2-40B4-BE49-F238E27FC236}">
                  <a16:creationId xmlns:a16="http://schemas.microsoft.com/office/drawing/2014/main" id="{F755349E-9EF0-4636-9008-4F682C01A0AD}"/>
                </a:ext>
              </a:extLst>
            </p:cNvPr>
            <p:cNvSpPr/>
            <p:nvPr/>
          </p:nvSpPr>
          <p:spPr>
            <a:xfrm>
              <a:off x="6177850" y="2295400"/>
              <a:ext cx="51500" cy="14675"/>
            </a:xfrm>
            <a:custGeom>
              <a:avLst/>
              <a:gdLst/>
              <a:ahLst/>
              <a:cxnLst/>
              <a:rect l="l" t="t" r="r" b="b"/>
              <a:pathLst>
                <a:path w="2060" h="587" extrusionOk="0">
                  <a:moveTo>
                    <a:pt x="1021" y="0"/>
                  </a:moveTo>
                  <a:cubicBezTo>
                    <a:pt x="971" y="0"/>
                    <a:pt x="925" y="21"/>
                    <a:pt x="881" y="70"/>
                  </a:cubicBezTo>
                  <a:cubicBezTo>
                    <a:pt x="774" y="165"/>
                    <a:pt x="643" y="130"/>
                    <a:pt x="524" y="189"/>
                  </a:cubicBezTo>
                  <a:cubicBezTo>
                    <a:pt x="346" y="249"/>
                    <a:pt x="107" y="165"/>
                    <a:pt x="0" y="392"/>
                  </a:cubicBezTo>
                  <a:cubicBezTo>
                    <a:pt x="165" y="492"/>
                    <a:pt x="339" y="518"/>
                    <a:pt x="516" y="518"/>
                  </a:cubicBezTo>
                  <a:cubicBezTo>
                    <a:pt x="692" y="518"/>
                    <a:pt x="870" y="493"/>
                    <a:pt x="1045" y="493"/>
                  </a:cubicBezTo>
                  <a:cubicBezTo>
                    <a:pt x="1090" y="493"/>
                    <a:pt x="1135" y="495"/>
                    <a:pt x="1179" y="499"/>
                  </a:cubicBezTo>
                  <a:cubicBezTo>
                    <a:pt x="1212" y="450"/>
                    <a:pt x="1250" y="417"/>
                    <a:pt x="1282" y="417"/>
                  </a:cubicBezTo>
                  <a:cubicBezTo>
                    <a:pt x="1297" y="417"/>
                    <a:pt x="1311" y="424"/>
                    <a:pt x="1322" y="439"/>
                  </a:cubicBezTo>
                  <a:cubicBezTo>
                    <a:pt x="1448" y="531"/>
                    <a:pt x="1563" y="587"/>
                    <a:pt x="1671" y="587"/>
                  </a:cubicBezTo>
                  <a:cubicBezTo>
                    <a:pt x="1787" y="587"/>
                    <a:pt x="1896" y="522"/>
                    <a:pt x="2000" y="368"/>
                  </a:cubicBezTo>
                  <a:cubicBezTo>
                    <a:pt x="2024" y="332"/>
                    <a:pt x="2036" y="320"/>
                    <a:pt x="2060" y="284"/>
                  </a:cubicBezTo>
                  <a:cubicBezTo>
                    <a:pt x="2036" y="261"/>
                    <a:pt x="2012" y="249"/>
                    <a:pt x="2000" y="213"/>
                  </a:cubicBezTo>
                  <a:lnTo>
                    <a:pt x="1858" y="213"/>
                  </a:lnTo>
                  <a:cubicBezTo>
                    <a:pt x="1858" y="201"/>
                    <a:pt x="1846" y="201"/>
                    <a:pt x="1822" y="189"/>
                  </a:cubicBezTo>
                  <a:cubicBezTo>
                    <a:pt x="1811" y="182"/>
                    <a:pt x="1802" y="179"/>
                    <a:pt x="1793" y="179"/>
                  </a:cubicBezTo>
                  <a:cubicBezTo>
                    <a:pt x="1771" y="179"/>
                    <a:pt x="1752" y="196"/>
                    <a:pt x="1727" y="213"/>
                  </a:cubicBezTo>
                  <a:cubicBezTo>
                    <a:pt x="1727" y="213"/>
                    <a:pt x="1715" y="225"/>
                    <a:pt x="1679" y="249"/>
                  </a:cubicBezTo>
                  <a:cubicBezTo>
                    <a:pt x="1655" y="249"/>
                    <a:pt x="1619" y="225"/>
                    <a:pt x="1596" y="201"/>
                  </a:cubicBezTo>
                  <a:cubicBezTo>
                    <a:pt x="1536" y="153"/>
                    <a:pt x="1489" y="106"/>
                    <a:pt x="1441" y="70"/>
                  </a:cubicBezTo>
                  <a:cubicBezTo>
                    <a:pt x="1358" y="70"/>
                    <a:pt x="1250" y="46"/>
                    <a:pt x="1167" y="46"/>
                  </a:cubicBezTo>
                  <a:cubicBezTo>
                    <a:pt x="1116" y="18"/>
                    <a:pt x="1067" y="0"/>
                    <a:pt x="10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516;p32">
              <a:extLst>
                <a:ext uri="{FF2B5EF4-FFF2-40B4-BE49-F238E27FC236}">
                  <a16:creationId xmlns:a16="http://schemas.microsoft.com/office/drawing/2014/main" id="{725D6251-FB2E-417A-B156-72D738F33266}"/>
                </a:ext>
              </a:extLst>
            </p:cNvPr>
            <p:cNvSpPr/>
            <p:nvPr/>
          </p:nvSpPr>
          <p:spPr>
            <a:xfrm>
              <a:off x="6134100" y="1992350"/>
              <a:ext cx="36325" cy="14000"/>
            </a:xfrm>
            <a:custGeom>
              <a:avLst/>
              <a:gdLst/>
              <a:ahLst/>
              <a:cxnLst/>
              <a:rect l="l" t="t" r="r" b="b"/>
              <a:pathLst>
                <a:path w="1453" h="560" extrusionOk="0">
                  <a:moveTo>
                    <a:pt x="905" y="0"/>
                  </a:moveTo>
                  <a:cubicBezTo>
                    <a:pt x="747" y="75"/>
                    <a:pt x="606" y="254"/>
                    <a:pt x="435" y="254"/>
                  </a:cubicBezTo>
                  <a:cubicBezTo>
                    <a:pt x="360" y="254"/>
                    <a:pt x="280" y="221"/>
                    <a:pt x="191" y="131"/>
                  </a:cubicBezTo>
                  <a:cubicBezTo>
                    <a:pt x="60" y="179"/>
                    <a:pt x="0" y="262"/>
                    <a:pt x="0" y="393"/>
                  </a:cubicBezTo>
                  <a:cubicBezTo>
                    <a:pt x="12" y="429"/>
                    <a:pt x="24" y="441"/>
                    <a:pt x="36" y="476"/>
                  </a:cubicBezTo>
                  <a:cubicBezTo>
                    <a:pt x="95" y="488"/>
                    <a:pt x="143" y="536"/>
                    <a:pt x="191" y="560"/>
                  </a:cubicBezTo>
                  <a:lnTo>
                    <a:pt x="619" y="560"/>
                  </a:lnTo>
                  <a:cubicBezTo>
                    <a:pt x="689" y="454"/>
                    <a:pt x="771" y="423"/>
                    <a:pt x="858" y="423"/>
                  </a:cubicBezTo>
                  <a:cubicBezTo>
                    <a:pt x="978" y="423"/>
                    <a:pt x="1109" y="481"/>
                    <a:pt x="1233" y="481"/>
                  </a:cubicBezTo>
                  <a:cubicBezTo>
                    <a:pt x="1311" y="481"/>
                    <a:pt x="1385" y="458"/>
                    <a:pt x="1453" y="381"/>
                  </a:cubicBezTo>
                  <a:cubicBezTo>
                    <a:pt x="1310" y="202"/>
                    <a:pt x="905" y="357"/>
                    <a:pt x="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517;p32">
              <a:extLst>
                <a:ext uri="{FF2B5EF4-FFF2-40B4-BE49-F238E27FC236}">
                  <a16:creationId xmlns:a16="http://schemas.microsoft.com/office/drawing/2014/main" id="{0B27DF07-9F31-4449-8599-1635D55C06BD}"/>
                </a:ext>
              </a:extLst>
            </p:cNvPr>
            <p:cNvSpPr/>
            <p:nvPr/>
          </p:nvSpPr>
          <p:spPr>
            <a:xfrm>
              <a:off x="5208675" y="2053350"/>
              <a:ext cx="14900" cy="45425"/>
            </a:xfrm>
            <a:custGeom>
              <a:avLst/>
              <a:gdLst/>
              <a:ahLst/>
              <a:cxnLst/>
              <a:rect l="l" t="t" r="r" b="b"/>
              <a:pathLst>
                <a:path w="596" h="1817" extrusionOk="0">
                  <a:moveTo>
                    <a:pt x="179" y="1"/>
                  </a:moveTo>
                  <a:cubicBezTo>
                    <a:pt x="60" y="72"/>
                    <a:pt x="36" y="191"/>
                    <a:pt x="24" y="310"/>
                  </a:cubicBezTo>
                  <a:cubicBezTo>
                    <a:pt x="12" y="596"/>
                    <a:pt x="60" y="858"/>
                    <a:pt x="131" y="1096"/>
                  </a:cubicBezTo>
                  <a:cubicBezTo>
                    <a:pt x="227" y="1322"/>
                    <a:pt x="179" y="1513"/>
                    <a:pt x="0" y="1668"/>
                  </a:cubicBezTo>
                  <a:cubicBezTo>
                    <a:pt x="24" y="1727"/>
                    <a:pt x="72" y="1775"/>
                    <a:pt x="131" y="1799"/>
                  </a:cubicBezTo>
                  <a:cubicBezTo>
                    <a:pt x="165" y="1811"/>
                    <a:pt x="198" y="1816"/>
                    <a:pt x="231" y="1816"/>
                  </a:cubicBezTo>
                  <a:cubicBezTo>
                    <a:pt x="293" y="1816"/>
                    <a:pt x="355" y="1798"/>
                    <a:pt x="417" y="1775"/>
                  </a:cubicBezTo>
                  <a:cubicBezTo>
                    <a:pt x="501" y="1703"/>
                    <a:pt x="548" y="1632"/>
                    <a:pt x="584" y="1537"/>
                  </a:cubicBezTo>
                  <a:cubicBezTo>
                    <a:pt x="596" y="1465"/>
                    <a:pt x="596" y="1406"/>
                    <a:pt x="596" y="1334"/>
                  </a:cubicBezTo>
                  <a:cubicBezTo>
                    <a:pt x="560" y="1096"/>
                    <a:pt x="489" y="870"/>
                    <a:pt x="429" y="656"/>
                  </a:cubicBezTo>
                  <a:cubicBezTo>
                    <a:pt x="358" y="429"/>
                    <a:pt x="381" y="179"/>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518;p32">
              <a:extLst>
                <a:ext uri="{FF2B5EF4-FFF2-40B4-BE49-F238E27FC236}">
                  <a16:creationId xmlns:a16="http://schemas.microsoft.com/office/drawing/2014/main" id="{9EFEB08F-E20A-4323-AC1A-E20E807EF24A}"/>
                </a:ext>
              </a:extLst>
            </p:cNvPr>
            <p:cNvSpPr/>
            <p:nvPr/>
          </p:nvSpPr>
          <p:spPr>
            <a:xfrm>
              <a:off x="6267150" y="3045025"/>
              <a:ext cx="53000" cy="11500"/>
            </a:xfrm>
            <a:custGeom>
              <a:avLst/>
              <a:gdLst/>
              <a:ahLst/>
              <a:cxnLst/>
              <a:rect l="l" t="t" r="r" b="b"/>
              <a:pathLst>
                <a:path w="2120" h="460" extrusionOk="0">
                  <a:moveTo>
                    <a:pt x="1007" y="0"/>
                  </a:moveTo>
                  <a:cubicBezTo>
                    <a:pt x="965" y="0"/>
                    <a:pt x="923" y="9"/>
                    <a:pt x="881" y="17"/>
                  </a:cubicBezTo>
                  <a:cubicBezTo>
                    <a:pt x="810" y="53"/>
                    <a:pt x="714" y="101"/>
                    <a:pt x="631" y="124"/>
                  </a:cubicBezTo>
                  <a:cubicBezTo>
                    <a:pt x="602" y="131"/>
                    <a:pt x="573" y="134"/>
                    <a:pt x="544" y="134"/>
                  </a:cubicBezTo>
                  <a:cubicBezTo>
                    <a:pt x="442" y="134"/>
                    <a:pt x="342" y="101"/>
                    <a:pt x="245" y="101"/>
                  </a:cubicBezTo>
                  <a:cubicBezTo>
                    <a:pt x="177" y="101"/>
                    <a:pt x="111" y="117"/>
                    <a:pt x="48" y="172"/>
                  </a:cubicBezTo>
                  <a:cubicBezTo>
                    <a:pt x="0" y="232"/>
                    <a:pt x="0" y="291"/>
                    <a:pt x="48" y="351"/>
                  </a:cubicBezTo>
                  <a:lnTo>
                    <a:pt x="1346" y="351"/>
                  </a:lnTo>
                  <a:cubicBezTo>
                    <a:pt x="1420" y="415"/>
                    <a:pt x="1505" y="460"/>
                    <a:pt x="1607" y="460"/>
                  </a:cubicBezTo>
                  <a:cubicBezTo>
                    <a:pt x="1619" y="460"/>
                    <a:pt x="1631" y="459"/>
                    <a:pt x="1643" y="458"/>
                  </a:cubicBezTo>
                  <a:cubicBezTo>
                    <a:pt x="1703" y="424"/>
                    <a:pt x="1769" y="396"/>
                    <a:pt x="1836" y="396"/>
                  </a:cubicBezTo>
                  <a:cubicBezTo>
                    <a:pt x="1863" y="396"/>
                    <a:pt x="1890" y="400"/>
                    <a:pt x="1917" y="410"/>
                  </a:cubicBezTo>
                  <a:cubicBezTo>
                    <a:pt x="1925" y="412"/>
                    <a:pt x="1933" y="413"/>
                    <a:pt x="1941" y="413"/>
                  </a:cubicBezTo>
                  <a:cubicBezTo>
                    <a:pt x="1980" y="413"/>
                    <a:pt x="2016" y="390"/>
                    <a:pt x="2036" y="351"/>
                  </a:cubicBezTo>
                  <a:cubicBezTo>
                    <a:pt x="2119" y="255"/>
                    <a:pt x="2119" y="160"/>
                    <a:pt x="2036" y="65"/>
                  </a:cubicBezTo>
                  <a:cubicBezTo>
                    <a:pt x="1994" y="29"/>
                    <a:pt x="1947" y="11"/>
                    <a:pt x="1899" y="11"/>
                  </a:cubicBezTo>
                  <a:cubicBezTo>
                    <a:pt x="1852" y="11"/>
                    <a:pt x="1804" y="29"/>
                    <a:pt x="1762" y="65"/>
                  </a:cubicBezTo>
                  <a:cubicBezTo>
                    <a:pt x="1643" y="89"/>
                    <a:pt x="1536" y="89"/>
                    <a:pt x="1429" y="101"/>
                  </a:cubicBezTo>
                  <a:cubicBezTo>
                    <a:pt x="1396" y="120"/>
                    <a:pt x="1364" y="128"/>
                    <a:pt x="1333" y="128"/>
                  </a:cubicBezTo>
                  <a:cubicBezTo>
                    <a:pt x="1231" y="128"/>
                    <a:pt x="1142" y="42"/>
                    <a:pt x="1060" y="5"/>
                  </a:cubicBezTo>
                  <a:cubicBezTo>
                    <a:pt x="1042" y="2"/>
                    <a:pt x="1025" y="0"/>
                    <a:pt x="10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519;p32">
              <a:extLst>
                <a:ext uri="{FF2B5EF4-FFF2-40B4-BE49-F238E27FC236}">
                  <a16:creationId xmlns:a16="http://schemas.microsoft.com/office/drawing/2014/main" id="{B38736D8-2254-4460-AF42-0F8DBFC02D4C}"/>
                </a:ext>
              </a:extLst>
            </p:cNvPr>
            <p:cNvSpPr/>
            <p:nvPr/>
          </p:nvSpPr>
          <p:spPr>
            <a:xfrm>
              <a:off x="6101650" y="2870650"/>
              <a:ext cx="44375" cy="10800"/>
            </a:xfrm>
            <a:custGeom>
              <a:avLst/>
              <a:gdLst/>
              <a:ahLst/>
              <a:cxnLst/>
              <a:rect l="l" t="t" r="r" b="b"/>
              <a:pathLst>
                <a:path w="1775" h="432" extrusionOk="0">
                  <a:moveTo>
                    <a:pt x="771" y="1"/>
                  </a:moveTo>
                  <a:cubicBezTo>
                    <a:pt x="713" y="1"/>
                    <a:pt x="655" y="5"/>
                    <a:pt x="596" y="15"/>
                  </a:cubicBezTo>
                  <a:cubicBezTo>
                    <a:pt x="537" y="66"/>
                    <a:pt x="469" y="77"/>
                    <a:pt x="398" y="77"/>
                  </a:cubicBezTo>
                  <a:cubicBezTo>
                    <a:pt x="342" y="77"/>
                    <a:pt x="285" y="70"/>
                    <a:pt x="230" y="70"/>
                  </a:cubicBezTo>
                  <a:cubicBezTo>
                    <a:pt x="141" y="70"/>
                    <a:pt x="60" y="88"/>
                    <a:pt x="0" y="182"/>
                  </a:cubicBezTo>
                  <a:cubicBezTo>
                    <a:pt x="147" y="287"/>
                    <a:pt x="306" y="305"/>
                    <a:pt x="470" y="305"/>
                  </a:cubicBezTo>
                  <a:cubicBezTo>
                    <a:pt x="561" y="305"/>
                    <a:pt x="654" y="300"/>
                    <a:pt x="748" y="300"/>
                  </a:cubicBezTo>
                  <a:cubicBezTo>
                    <a:pt x="772" y="300"/>
                    <a:pt x="797" y="300"/>
                    <a:pt x="822" y="301"/>
                  </a:cubicBezTo>
                  <a:cubicBezTo>
                    <a:pt x="863" y="305"/>
                    <a:pt x="906" y="306"/>
                    <a:pt x="948" y="306"/>
                  </a:cubicBezTo>
                  <a:cubicBezTo>
                    <a:pt x="1020" y="306"/>
                    <a:pt x="1093" y="302"/>
                    <a:pt x="1165" y="302"/>
                  </a:cubicBezTo>
                  <a:cubicBezTo>
                    <a:pt x="1330" y="302"/>
                    <a:pt x="1491" y="320"/>
                    <a:pt x="1631" y="432"/>
                  </a:cubicBezTo>
                  <a:lnTo>
                    <a:pt x="1739" y="432"/>
                  </a:lnTo>
                  <a:cubicBezTo>
                    <a:pt x="1750" y="349"/>
                    <a:pt x="1750" y="253"/>
                    <a:pt x="1774" y="170"/>
                  </a:cubicBezTo>
                  <a:cubicBezTo>
                    <a:pt x="1437" y="160"/>
                    <a:pt x="1118" y="1"/>
                    <a:pt x="7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520;p32">
              <a:extLst>
                <a:ext uri="{FF2B5EF4-FFF2-40B4-BE49-F238E27FC236}">
                  <a16:creationId xmlns:a16="http://schemas.microsoft.com/office/drawing/2014/main" id="{E9F16A0C-DD98-4D05-B91F-DE68ABD772AB}"/>
                </a:ext>
              </a:extLst>
            </p:cNvPr>
            <p:cNvSpPr/>
            <p:nvPr/>
          </p:nvSpPr>
          <p:spPr>
            <a:xfrm>
              <a:off x="6171300" y="2056925"/>
              <a:ext cx="28900" cy="12525"/>
            </a:xfrm>
            <a:custGeom>
              <a:avLst/>
              <a:gdLst/>
              <a:ahLst/>
              <a:cxnLst/>
              <a:rect l="l" t="t" r="r" b="b"/>
              <a:pathLst>
                <a:path w="1156" h="501" extrusionOk="0">
                  <a:moveTo>
                    <a:pt x="143" y="1"/>
                  </a:moveTo>
                  <a:cubicBezTo>
                    <a:pt x="84" y="60"/>
                    <a:pt x="12" y="120"/>
                    <a:pt x="0" y="215"/>
                  </a:cubicBezTo>
                  <a:lnTo>
                    <a:pt x="0" y="298"/>
                  </a:lnTo>
                  <a:cubicBezTo>
                    <a:pt x="60" y="388"/>
                    <a:pt x="139" y="445"/>
                    <a:pt x="219" y="445"/>
                  </a:cubicBezTo>
                  <a:cubicBezTo>
                    <a:pt x="266" y="445"/>
                    <a:pt x="313" y="426"/>
                    <a:pt x="357" y="382"/>
                  </a:cubicBezTo>
                  <a:cubicBezTo>
                    <a:pt x="439" y="291"/>
                    <a:pt x="513" y="253"/>
                    <a:pt x="581" y="253"/>
                  </a:cubicBezTo>
                  <a:cubicBezTo>
                    <a:pt x="683" y="253"/>
                    <a:pt x="772" y="335"/>
                    <a:pt x="858" y="441"/>
                  </a:cubicBezTo>
                  <a:cubicBezTo>
                    <a:pt x="869" y="453"/>
                    <a:pt x="905" y="465"/>
                    <a:pt x="929" y="501"/>
                  </a:cubicBezTo>
                  <a:cubicBezTo>
                    <a:pt x="965" y="465"/>
                    <a:pt x="977" y="453"/>
                    <a:pt x="1012" y="441"/>
                  </a:cubicBezTo>
                  <a:cubicBezTo>
                    <a:pt x="1072" y="382"/>
                    <a:pt x="1096" y="334"/>
                    <a:pt x="1155" y="286"/>
                  </a:cubicBezTo>
                  <a:lnTo>
                    <a:pt x="1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521;p32">
              <a:extLst>
                <a:ext uri="{FF2B5EF4-FFF2-40B4-BE49-F238E27FC236}">
                  <a16:creationId xmlns:a16="http://schemas.microsoft.com/office/drawing/2014/main" id="{A4B54BA4-150C-4CDC-9689-9DB15E03642B}"/>
                </a:ext>
              </a:extLst>
            </p:cNvPr>
            <p:cNvSpPr/>
            <p:nvPr/>
          </p:nvSpPr>
          <p:spPr>
            <a:xfrm>
              <a:off x="6198075" y="1840825"/>
              <a:ext cx="24750" cy="15125"/>
            </a:xfrm>
            <a:custGeom>
              <a:avLst/>
              <a:gdLst/>
              <a:ahLst/>
              <a:cxnLst/>
              <a:rect l="l" t="t" r="r" b="b"/>
              <a:pathLst>
                <a:path w="990" h="605" extrusionOk="0">
                  <a:moveTo>
                    <a:pt x="72" y="1"/>
                  </a:moveTo>
                  <a:cubicBezTo>
                    <a:pt x="37" y="25"/>
                    <a:pt x="25" y="48"/>
                    <a:pt x="13" y="72"/>
                  </a:cubicBezTo>
                  <a:cubicBezTo>
                    <a:pt x="1" y="167"/>
                    <a:pt x="13" y="251"/>
                    <a:pt x="84" y="310"/>
                  </a:cubicBezTo>
                  <a:cubicBezTo>
                    <a:pt x="221" y="457"/>
                    <a:pt x="348" y="604"/>
                    <a:pt x="564" y="604"/>
                  </a:cubicBezTo>
                  <a:cubicBezTo>
                    <a:pt x="593" y="604"/>
                    <a:pt x="623" y="602"/>
                    <a:pt x="656" y="596"/>
                  </a:cubicBezTo>
                  <a:cubicBezTo>
                    <a:pt x="691" y="548"/>
                    <a:pt x="787" y="548"/>
                    <a:pt x="799" y="465"/>
                  </a:cubicBezTo>
                  <a:cubicBezTo>
                    <a:pt x="858" y="358"/>
                    <a:pt x="906" y="263"/>
                    <a:pt x="953" y="167"/>
                  </a:cubicBezTo>
                  <a:cubicBezTo>
                    <a:pt x="989" y="120"/>
                    <a:pt x="989" y="72"/>
                    <a:pt x="930" y="25"/>
                  </a:cubicBezTo>
                  <a:lnTo>
                    <a:pt x="799" y="25"/>
                  </a:lnTo>
                  <a:cubicBezTo>
                    <a:pt x="739" y="84"/>
                    <a:pt x="656" y="108"/>
                    <a:pt x="572" y="108"/>
                  </a:cubicBezTo>
                  <a:cubicBezTo>
                    <a:pt x="489" y="108"/>
                    <a:pt x="418" y="84"/>
                    <a:pt x="358" y="25"/>
                  </a:cubicBezTo>
                  <a:lnTo>
                    <a:pt x="215" y="25"/>
                  </a:lnTo>
                  <a:cubicBezTo>
                    <a:pt x="156" y="25"/>
                    <a:pt x="120"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522;p32">
              <a:extLst>
                <a:ext uri="{FF2B5EF4-FFF2-40B4-BE49-F238E27FC236}">
                  <a16:creationId xmlns:a16="http://schemas.microsoft.com/office/drawing/2014/main" id="{4852AB21-092D-4BF6-8DCD-0113DBE05D5B}"/>
                </a:ext>
              </a:extLst>
            </p:cNvPr>
            <p:cNvSpPr/>
            <p:nvPr/>
          </p:nvSpPr>
          <p:spPr>
            <a:xfrm>
              <a:off x="6131400" y="2910600"/>
              <a:ext cx="21475" cy="14550"/>
            </a:xfrm>
            <a:custGeom>
              <a:avLst/>
              <a:gdLst/>
              <a:ahLst/>
              <a:cxnLst/>
              <a:rect l="l" t="t" r="r" b="b"/>
              <a:pathLst>
                <a:path w="859" h="582" extrusionOk="0">
                  <a:moveTo>
                    <a:pt x="13" y="1"/>
                  </a:moveTo>
                  <a:cubicBezTo>
                    <a:pt x="1" y="251"/>
                    <a:pt x="25" y="489"/>
                    <a:pt x="322" y="548"/>
                  </a:cubicBezTo>
                  <a:cubicBezTo>
                    <a:pt x="400" y="565"/>
                    <a:pt x="483" y="581"/>
                    <a:pt x="560" y="581"/>
                  </a:cubicBezTo>
                  <a:cubicBezTo>
                    <a:pt x="708" y="581"/>
                    <a:pt x="835" y="521"/>
                    <a:pt x="858" y="287"/>
                  </a:cubicBezTo>
                  <a:cubicBezTo>
                    <a:pt x="763" y="156"/>
                    <a:pt x="549" y="287"/>
                    <a:pt x="429" y="132"/>
                  </a:cubicBezTo>
                  <a:lnTo>
                    <a:pt x="299" y="132"/>
                  </a:lnTo>
                  <a:cubicBezTo>
                    <a:pt x="239" y="84"/>
                    <a:pt x="191" y="3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523;p32">
              <a:extLst>
                <a:ext uri="{FF2B5EF4-FFF2-40B4-BE49-F238E27FC236}">
                  <a16:creationId xmlns:a16="http://schemas.microsoft.com/office/drawing/2014/main" id="{E03190CF-021A-4619-934D-DD1988023214}"/>
                </a:ext>
              </a:extLst>
            </p:cNvPr>
            <p:cNvSpPr/>
            <p:nvPr/>
          </p:nvSpPr>
          <p:spPr>
            <a:xfrm>
              <a:off x="6255525" y="2720100"/>
              <a:ext cx="25025" cy="12825"/>
            </a:xfrm>
            <a:custGeom>
              <a:avLst/>
              <a:gdLst/>
              <a:ahLst/>
              <a:cxnLst/>
              <a:rect l="l" t="t" r="r" b="b"/>
              <a:pathLst>
                <a:path w="1001" h="513" extrusionOk="0">
                  <a:moveTo>
                    <a:pt x="48" y="1"/>
                  </a:moveTo>
                  <a:lnTo>
                    <a:pt x="48" y="48"/>
                  </a:lnTo>
                  <a:cubicBezTo>
                    <a:pt x="1" y="167"/>
                    <a:pt x="60" y="251"/>
                    <a:pt x="132" y="322"/>
                  </a:cubicBezTo>
                  <a:cubicBezTo>
                    <a:pt x="215" y="370"/>
                    <a:pt x="287" y="382"/>
                    <a:pt x="346" y="441"/>
                  </a:cubicBezTo>
                  <a:cubicBezTo>
                    <a:pt x="423" y="489"/>
                    <a:pt x="495" y="513"/>
                    <a:pt x="565" y="513"/>
                  </a:cubicBezTo>
                  <a:cubicBezTo>
                    <a:pt x="635" y="513"/>
                    <a:pt x="703" y="489"/>
                    <a:pt x="775" y="441"/>
                  </a:cubicBezTo>
                  <a:lnTo>
                    <a:pt x="929" y="441"/>
                  </a:lnTo>
                  <a:cubicBezTo>
                    <a:pt x="1001" y="358"/>
                    <a:pt x="1001" y="263"/>
                    <a:pt x="929" y="167"/>
                  </a:cubicBezTo>
                  <a:cubicBezTo>
                    <a:pt x="882" y="167"/>
                    <a:pt x="822" y="144"/>
                    <a:pt x="775" y="144"/>
                  </a:cubicBezTo>
                  <a:cubicBezTo>
                    <a:pt x="739" y="108"/>
                    <a:pt x="679" y="60"/>
                    <a:pt x="620" y="25"/>
                  </a:cubicBezTo>
                  <a:lnTo>
                    <a:pt x="477" y="25"/>
                  </a:lnTo>
                  <a:cubicBezTo>
                    <a:pt x="477" y="25"/>
                    <a:pt x="465" y="48"/>
                    <a:pt x="441" y="60"/>
                  </a:cubicBezTo>
                  <a:cubicBezTo>
                    <a:pt x="394" y="60"/>
                    <a:pt x="358" y="48"/>
                    <a:pt x="334" y="13"/>
                  </a:cubicBezTo>
                  <a:cubicBezTo>
                    <a:pt x="239" y="13"/>
                    <a:pt x="132"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524;p32">
              <a:extLst>
                <a:ext uri="{FF2B5EF4-FFF2-40B4-BE49-F238E27FC236}">
                  <a16:creationId xmlns:a16="http://schemas.microsoft.com/office/drawing/2014/main" id="{6A7D312A-2F9B-4156-AB86-69879A727720}"/>
                </a:ext>
              </a:extLst>
            </p:cNvPr>
            <p:cNvSpPr/>
            <p:nvPr/>
          </p:nvSpPr>
          <p:spPr>
            <a:xfrm>
              <a:off x="5177425" y="2099275"/>
              <a:ext cx="21450" cy="11625"/>
            </a:xfrm>
            <a:custGeom>
              <a:avLst/>
              <a:gdLst/>
              <a:ahLst/>
              <a:cxnLst/>
              <a:rect l="l" t="t" r="r" b="b"/>
              <a:pathLst>
                <a:path w="858" h="465" extrusionOk="0">
                  <a:moveTo>
                    <a:pt x="596" y="1"/>
                  </a:moveTo>
                  <a:cubicBezTo>
                    <a:pt x="389" y="1"/>
                    <a:pt x="191" y="76"/>
                    <a:pt x="0" y="176"/>
                  </a:cubicBezTo>
                  <a:lnTo>
                    <a:pt x="0" y="307"/>
                  </a:lnTo>
                  <a:cubicBezTo>
                    <a:pt x="12" y="390"/>
                    <a:pt x="107" y="390"/>
                    <a:pt x="143" y="450"/>
                  </a:cubicBezTo>
                  <a:cubicBezTo>
                    <a:pt x="165" y="448"/>
                    <a:pt x="187" y="447"/>
                    <a:pt x="209" y="447"/>
                  </a:cubicBezTo>
                  <a:cubicBezTo>
                    <a:pt x="309" y="447"/>
                    <a:pt x="413" y="465"/>
                    <a:pt x="514" y="465"/>
                  </a:cubicBezTo>
                  <a:cubicBezTo>
                    <a:pt x="637" y="465"/>
                    <a:pt x="756" y="438"/>
                    <a:pt x="858" y="319"/>
                  </a:cubicBezTo>
                  <a:cubicBezTo>
                    <a:pt x="798" y="247"/>
                    <a:pt x="619" y="236"/>
                    <a:pt x="762" y="81"/>
                  </a:cubicBezTo>
                  <a:cubicBezTo>
                    <a:pt x="739" y="57"/>
                    <a:pt x="727" y="33"/>
                    <a:pt x="715" y="9"/>
                  </a:cubicBezTo>
                  <a:cubicBezTo>
                    <a:pt x="675" y="4"/>
                    <a:pt x="636"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525;p32">
              <a:extLst>
                <a:ext uri="{FF2B5EF4-FFF2-40B4-BE49-F238E27FC236}">
                  <a16:creationId xmlns:a16="http://schemas.microsoft.com/office/drawing/2014/main" id="{EAFEB85B-89E0-4882-90F2-40DEA70114F6}"/>
                </a:ext>
              </a:extLst>
            </p:cNvPr>
            <p:cNvSpPr/>
            <p:nvPr/>
          </p:nvSpPr>
          <p:spPr>
            <a:xfrm>
              <a:off x="5378350" y="2705525"/>
              <a:ext cx="13100" cy="25625"/>
            </a:xfrm>
            <a:custGeom>
              <a:avLst/>
              <a:gdLst/>
              <a:ahLst/>
              <a:cxnLst/>
              <a:rect l="l" t="t" r="r" b="b"/>
              <a:pathLst>
                <a:path w="524" h="1025" extrusionOk="0">
                  <a:moveTo>
                    <a:pt x="417" y="0"/>
                  </a:moveTo>
                  <a:cubicBezTo>
                    <a:pt x="179" y="239"/>
                    <a:pt x="60" y="536"/>
                    <a:pt x="0" y="870"/>
                  </a:cubicBezTo>
                  <a:cubicBezTo>
                    <a:pt x="0" y="929"/>
                    <a:pt x="12" y="965"/>
                    <a:pt x="24" y="1024"/>
                  </a:cubicBezTo>
                  <a:cubicBezTo>
                    <a:pt x="429" y="822"/>
                    <a:pt x="524" y="477"/>
                    <a:pt x="464" y="60"/>
                  </a:cubicBezTo>
                  <a:cubicBezTo>
                    <a:pt x="441" y="48"/>
                    <a:pt x="429" y="12"/>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526;p32">
              <a:extLst>
                <a:ext uri="{FF2B5EF4-FFF2-40B4-BE49-F238E27FC236}">
                  <a16:creationId xmlns:a16="http://schemas.microsoft.com/office/drawing/2014/main" id="{19784ECD-7EEA-47A6-93FA-BFE5E9DD47F4}"/>
                </a:ext>
              </a:extLst>
            </p:cNvPr>
            <p:cNvSpPr/>
            <p:nvPr/>
          </p:nvSpPr>
          <p:spPr>
            <a:xfrm>
              <a:off x="6195100" y="2243550"/>
              <a:ext cx="19075" cy="8750"/>
            </a:xfrm>
            <a:custGeom>
              <a:avLst/>
              <a:gdLst/>
              <a:ahLst/>
              <a:cxnLst/>
              <a:rect l="l" t="t" r="r" b="b"/>
              <a:pathLst>
                <a:path w="763" h="350" extrusionOk="0">
                  <a:moveTo>
                    <a:pt x="37" y="1"/>
                  </a:moveTo>
                  <a:cubicBezTo>
                    <a:pt x="1" y="37"/>
                    <a:pt x="1" y="96"/>
                    <a:pt x="25" y="132"/>
                  </a:cubicBezTo>
                  <a:cubicBezTo>
                    <a:pt x="72" y="191"/>
                    <a:pt x="132" y="227"/>
                    <a:pt x="167" y="275"/>
                  </a:cubicBezTo>
                  <a:cubicBezTo>
                    <a:pt x="215" y="275"/>
                    <a:pt x="275" y="299"/>
                    <a:pt x="322" y="299"/>
                  </a:cubicBezTo>
                  <a:cubicBezTo>
                    <a:pt x="389" y="332"/>
                    <a:pt x="457" y="349"/>
                    <a:pt x="525" y="349"/>
                  </a:cubicBezTo>
                  <a:cubicBezTo>
                    <a:pt x="604" y="349"/>
                    <a:pt x="681" y="326"/>
                    <a:pt x="751" y="275"/>
                  </a:cubicBezTo>
                  <a:cubicBezTo>
                    <a:pt x="763" y="72"/>
                    <a:pt x="656"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527;p32">
              <a:extLst>
                <a:ext uri="{FF2B5EF4-FFF2-40B4-BE49-F238E27FC236}">
                  <a16:creationId xmlns:a16="http://schemas.microsoft.com/office/drawing/2014/main" id="{89019647-5137-4CCC-B6EC-CA74BB1CA757}"/>
                </a:ext>
              </a:extLst>
            </p:cNvPr>
            <p:cNvSpPr/>
            <p:nvPr/>
          </p:nvSpPr>
          <p:spPr>
            <a:xfrm>
              <a:off x="6203150" y="3174250"/>
              <a:ext cx="20550" cy="12300"/>
            </a:xfrm>
            <a:custGeom>
              <a:avLst/>
              <a:gdLst/>
              <a:ahLst/>
              <a:cxnLst/>
              <a:rect l="l" t="t" r="r" b="b"/>
              <a:pathLst>
                <a:path w="822" h="492" extrusionOk="0">
                  <a:moveTo>
                    <a:pt x="290" y="1"/>
                  </a:moveTo>
                  <a:cubicBezTo>
                    <a:pt x="194" y="1"/>
                    <a:pt x="96" y="22"/>
                    <a:pt x="0" y="63"/>
                  </a:cubicBezTo>
                  <a:cubicBezTo>
                    <a:pt x="0" y="158"/>
                    <a:pt x="12" y="254"/>
                    <a:pt x="12" y="349"/>
                  </a:cubicBezTo>
                  <a:cubicBezTo>
                    <a:pt x="215" y="408"/>
                    <a:pt x="417" y="349"/>
                    <a:pt x="572" y="492"/>
                  </a:cubicBezTo>
                  <a:lnTo>
                    <a:pt x="703" y="492"/>
                  </a:lnTo>
                  <a:cubicBezTo>
                    <a:pt x="786" y="420"/>
                    <a:pt x="822" y="337"/>
                    <a:pt x="810" y="230"/>
                  </a:cubicBezTo>
                  <a:cubicBezTo>
                    <a:pt x="786" y="170"/>
                    <a:pt x="762" y="123"/>
                    <a:pt x="703" y="75"/>
                  </a:cubicBezTo>
                  <a:cubicBezTo>
                    <a:pt x="655" y="75"/>
                    <a:pt x="607" y="75"/>
                    <a:pt x="572" y="63"/>
                  </a:cubicBezTo>
                  <a:cubicBezTo>
                    <a:pt x="482" y="22"/>
                    <a:pt x="387"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528;p32">
              <a:extLst>
                <a:ext uri="{FF2B5EF4-FFF2-40B4-BE49-F238E27FC236}">
                  <a16:creationId xmlns:a16="http://schemas.microsoft.com/office/drawing/2014/main" id="{E3B51D8B-6E24-49F8-AD44-3F77FB0F4F53}"/>
                </a:ext>
              </a:extLst>
            </p:cNvPr>
            <p:cNvSpPr/>
            <p:nvPr/>
          </p:nvSpPr>
          <p:spPr>
            <a:xfrm>
              <a:off x="5134250" y="2114675"/>
              <a:ext cx="14625" cy="17300"/>
            </a:xfrm>
            <a:custGeom>
              <a:avLst/>
              <a:gdLst/>
              <a:ahLst/>
              <a:cxnLst/>
              <a:rect l="l" t="t" r="r" b="b"/>
              <a:pathLst>
                <a:path w="585" h="692" extrusionOk="0">
                  <a:moveTo>
                    <a:pt x="584" y="1"/>
                  </a:moveTo>
                  <a:lnTo>
                    <a:pt x="584" y="1"/>
                  </a:lnTo>
                  <a:cubicBezTo>
                    <a:pt x="203" y="96"/>
                    <a:pt x="108" y="393"/>
                    <a:pt x="1" y="691"/>
                  </a:cubicBezTo>
                  <a:cubicBezTo>
                    <a:pt x="322" y="584"/>
                    <a:pt x="430" y="27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529;p32">
              <a:extLst>
                <a:ext uri="{FF2B5EF4-FFF2-40B4-BE49-F238E27FC236}">
                  <a16:creationId xmlns:a16="http://schemas.microsoft.com/office/drawing/2014/main" id="{FE4190A2-8F9A-47F5-B284-7A13E7DF30D8}"/>
                </a:ext>
              </a:extLst>
            </p:cNvPr>
            <p:cNvSpPr/>
            <p:nvPr/>
          </p:nvSpPr>
          <p:spPr>
            <a:xfrm>
              <a:off x="6221900" y="3177525"/>
              <a:ext cx="17275" cy="10825"/>
            </a:xfrm>
            <a:custGeom>
              <a:avLst/>
              <a:gdLst/>
              <a:ahLst/>
              <a:cxnLst/>
              <a:rect l="l" t="t" r="r" b="b"/>
              <a:pathLst>
                <a:path w="691" h="433" extrusionOk="0">
                  <a:moveTo>
                    <a:pt x="292" y="1"/>
                  </a:moveTo>
                  <a:cubicBezTo>
                    <a:pt x="200" y="1"/>
                    <a:pt x="108" y="22"/>
                    <a:pt x="12" y="63"/>
                  </a:cubicBezTo>
                  <a:cubicBezTo>
                    <a:pt x="12" y="158"/>
                    <a:pt x="0" y="254"/>
                    <a:pt x="0" y="349"/>
                  </a:cubicBezTo>
                  <a:cubicBezTo>
                    <a:pt x="36" y="361"/>
                    <a:pt x="96" y="361"/>
                    <a:pt x="143" y="361"/>
                  </a:cubicBezTo>
                  <a:cubicBezTo>
                    <a:pt x="143" y="361"/>
                    <a:pt x="155" y="349"/>
                    <a:pt x="191" y="337"/>
                  </a:cubicBezTo>
                  <a:cubicBezTo>
                    <a:pt x="197" y="334"/>
                    <a:pt x="204" y="332"/>
                    <a:pt x="212" y="332"/>
                  </a:cubicBezTo>
                  <a:cubicBezTo>
                    <a:pt x="233" y="332"/>
                    <a:pt x="257" y="343"/>
                    <a:pt x="274" y="361"/>
                  </a:cubicBezTo>
                  <a:cubicBezTo>
                    <a:pt x="322" y="408"/>
                    <a:pt x="372" y="432"/>
                    <a:pt x="422" y="432"/>
                  </a:cubicBezTo>
                  <a:cubicBezTo>
                    <a:pt x="471" y="432"/>
                    <a:pt x="518" y="408"/>
                    <a:pt x="560" y="361"/>
                  </a:cubicBezTo>
                  <a:cubicBezTo>
                    <a:pt x="608" y="277"/>
                    <a:pt x="655" y="170"/>
                    <a:pt x="691" y="87"/>
                  </a:cubicBezTo>
                  <a:cubicBezTo>
                    <a:pt x="631" y="87"/>
                    <a:pt x="596" y="87"/>
                    <a:pt x="572" y="63"/>
                  </a:cubicBezTo>
                  <a:cubicBezTo>
                    <a:pt x="477" y="22"/>
                    <a:pt x="384"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530;p32">
              <a:extLst>
                <a:ext uri="{FF2B5EF4-FFF2-40B4-BE49-F238E27FC236}">
                  <a16:creationId xmlns:a16="http://schemas.microsoft.com/office/drawing/2014/main" id="{3A7169D2-0D4B-4DE1-BF15-8F1F3B782F7C}"/>
                </a:ext>
              </a:extLst>
            </p:cNvPr>
            <p:cNvSpPr/>
            <p:nvPr/>
          </p:nvSpPr>
          <p:spPr>
            <a:xfrm>
              <a:off x="6228750" y="2302800"/>
              <a:ext cx="17875" cy="8800"/>
            </a:xfrm>
            <a:custGeom>
              <a:avLst/>
              <a:gdLst/>
              <a:ahLst/>
              <a:cxnLst/>
              <a:rect l="l" t="t" r="r" b="b"/>
              <a:pathLst>
                <a:path w="715" h="352" extrusionOk="0">
                  <a:moveTo>
                    <a:pt x="148" y="0"/>
                  </a:moveTo>
                  <a:cubicBezTo>
                    <a:pt x="98" y="0"/>
                    <a:pt x="48" y="24"/>
                    <a:pt x="0" y="72"/>
                  </a:cubicBezTo>
                  <a:cubicBezTo>
                    <a:pt x="90" y="291"/>
                    <a:pt x="255" y="352"/>
                    <a:pt x="453" y="352"/>
                  </a:cubicBezTo>
                  <a:cubicBezTo>
                    <a:pt x="491" y="352"/>
                    <a:pt x="531" y="349"/>
                    <a:pt x="572" y="346"/>
                  </a:cubicBezTo>
                  <a:cubicBezTo>
                    <a:pt x="619" y="310"/>
                    <a:pt x="679" y="262"/>
                    <a:pt x="715" y="215"/>
                  </a:cubicBezTo>
                  <a:lnTo>
                    <a:pt x="572" y="72"/>
                  </a:lnTo>
                  <a:lnTo>
                    <a:pt x="286" y="72"/>
                  </a:lnTo>
                  <a:cubicBezTo>
                    <a:pt x="244" y="24"/>
                    <a:pt x="197"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531;p32">
              <a:extLst>
                <a:ext uri="{FF2B5EF4-FFF2-40B4-BE49-F238E27FC236}">
                  <a16:creationId xmlns:a16="http://schemas.microsoft.com/office/drawing/2014/main" id="{037B6057-02B3-4D81-A382-EB321D7B168E}"/>
                </a:ext>
              </a:extLst>
            </p:cNvPr>
            <p:cNvSpPr/>
            <p:nvPr/>
          </p:nvSpPr>
          <p:spPr>
            <a:xfrm>
              <a:off x="5231300" y="2616475"/>
              <a:ext cx="13125" cy="10400"/>
            </a:xfrm>
            <a:custGeom>
              <a:avLst/>
              <a:gdLst/>
              <a:ahLst/>
              <a:cxnLst/>
              <a:rect l="l" t="t" r="r" b="b"/>
              <a:pathLst>
                <a:path w="525" h="416" extrusionOk="0">
                  <a:moveTo>
                    <a:pt x="342" y="0"/>
                  </a:moveTo>
                  <a:cubicBezTo>
                    <a:pt x="294" y="0"/>
                    <a:pt x="248" y="21"/>
                    <a:pt x="215" y="62"/>
                  </a:cubicBezTo>
                  <a:cubicBezTo>
                    <a:pt x="131" y="169"/>
                    <a:pt x="72" y="288"/>
                    <a:pt x="0" y="407"/>
                  </a:cubicBezTo>
                  <a:cubicBezTo>
                    <a:pt x="28" y="413"/>
                    <a:pt x="54" y="416"/>
                    <a:pt x="79" y="416"/>
                  </a:cubicBezTo>
                  <a:cubicBezTo>
                    <a:pt x="210" y="416"/>
                    <a:pt x="317" y="346"/>
                    <a:pt x="417" y="276"/>
                  </a:cubicBezTo>
                  <a:cubicBezTo>
                    <a:pt x="453" y="205"/>
                    <a:pt x="524" y="110"/>
                    <a:pt x="453" y="38"/>
                  </a:cubicBezTo>
                  <a:cubicBezTo>
                    <a:pt x="417" y="12"/>
                    <a:pt x="379" y="0"/>
                    <a:pt x="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532;p32">
              <a:extLst>
                <a:ext uri="{FF2B5EF4-FFF2-40B4-BE49-F238E27FC236}">
                  <a16:creationId xmlns:a16="http://schemas.microsoft.com/office/drawing/2014/main" id="{43C30EF5-480D-4AEF-9314-32A32058075B}"/>
                </a:ext>
              </a:extLst>
            </p:cNvPr>
            <p:cNvSpPr/>
            <p:nvPr/>
          </p:nvSpPr>
          <p:spPr>
            <a:xfrm>
              <a:off x="6121050" y="2031325"/>
              <a:ext cx="18275" cy="8575"/>
            </a:xfrm>
            <a:custGeom>
              <a:avLst/>
              <a:gdLst/>
              <a:ahLst/>
              <a:cxnLst/>
              <a:rect l="l" t="t" r="r" b="b"/>
              <a:pathLst>
                <a:path w="731" h="343" extrusionOk="0">
                  <a:moveTo>
                    <a:pt x="427" y="1"/>
                  </a:moveTo>
                  <a:cubicBezTo>
                    <a:pt x="296" y="13"/>
                    <a:pt x="141" y="13"/>
                    <a:pt x="10" y="36"/>
                  </a:cubicBezTo>
                  <a:cubicBezTo>
                    <a:pt x="0" y="286"/>
                    <a:pt x="130" y="342"/>
                    <a:pt x="299" y="342"/>
                  </a:cubicBezTo>
                  <a:cubicBezTo>
                    <a:pt x="340" y="342"/>
                    <a:pt x="383" y="339"/>
                    <a:pt x="427" y="334"/>
                  </a:cubicBezTo>
                  <a:cubicBezTo>
                    <a:pt x="474" y="310"/>
                    <a:pt x="522" y="310"/>
                    <a:pt x="558" y="310"/>
                  </a:cubicBezTo>
                  <a:cubicBezTo>
                    <a:pt x="591" y="321"/>
                    <a:pt x="618" y="327"/>
                    <a:pt x="640" y="327"/>
                  </a:cubicBezTo>
                  <a:cubicBezTo>
                    <a:pt x="714" y="327"/>
                    <a:pt x="731" y="268"/>
                    <a:pt x="713" y="167"/>
                  </a:cubicBezTo>
                  <a:cubicBezTo>
                    <a:pt x="653" y="120"/>
                    <a:pt x="605" y="72"/>
                    <a:pt x="546" y="36"/>
                  </a:cubicBezTo>
                  <a:cubicBezTo>
                    <a:pt x="498" y="36"/>
                    <a:pt x="462" y="36"/>
                    <a:pt x="4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533;p32">
              <a:extLst>
                <a:ext uri="{FF2B5EF4-FFF2-40B4-BE49-F238E27FC236}">
                  <a16:creationId xmlns:a16="http://schemas.microsoft.com/office/drawing/2014/main" id="{0DE0DABB-F1B7-4081-A088-D72964A4DB0A}"/>
                </a:ext>
              </a:extLst>
            </p:cNvPr>
            <p:cNvSpPr/>
            <p:nvPr/>
          </p:nvSpPr>
          <p:spPr>
            <a:xfrm>
              <a:off x="6209100" y="2763575"/>
              <a:ext cx="12225" cy="7300"/>
            </a:xfrm>
            <a:custGeom>
              <a:avLst/>
              <a:gdLst/>
              <a:ahLst/>
              <a:cxnLst/>
              <a:rect l="l" t="t" r="r" b="b"/>
              <a:pathLst>
                <a:path w="489" h="292" extrusionOk="0">
                  <a:moveTo>
                    <a:pt x="48" y="0"/>
                  </a:moveTo>
                  <a:lnTo>
                    <a:pt x="48" y="155"/>
                  </a:lnTo>
                  <a:cubicBezTo>
                    <a:pt x="0" y="191"/>
                    <a:pt x="0" y="238"/>
                    <a:pt x="48" y="286"/>
                  </a:cubicBezTo>
                  <a:cubicBezTo>
                    <a:pt x="102" y="286"/>
                    <a:pt x="160" y="292"/>
                    <a:pt x="217" y="292"/>
                  </a:cubicBezTo>
                  <a:cubicBezTo>
                    <a:pt x="324" y="292"/>
                    <a:pt x="426" y="271"/>
                    <a:pt x="489" y="155"/>
                  </a:cubicBezTo>
                  <a:cubicBezTo>
                    <a:pt x="453" y="83"/>
                    <a:pt x="393" y="48"/>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534;p32">
              <a:extLst>
                <a:ext uri="{FF2B5EF4-FFF2-40B4-BE49-F238E27FC236}">
                  <a16:creationId xmlns:a16="http://schemas.microsoft.com/office/drawing/2014/main" id="{86A02920-ADAB-4893-BED8-9071AA4FC4AC}"/>
                </a:ext>
              </a:extLst>
            </p:cNvPr>
            <p:cNvSpPr/>
            <p:nvPr/>
          </p:nvSpPr>
          <p:spPr>
            <a:xfrm>
              <a:off x="5195275" y="2095325"/>
              <a:ext cx="14900" cy="7500"/>
            </a:xfrm>
            <a:custGeom>
              <a:avLst/>
              <a:gdLst/>
              <a:ahLst/>
              <a:cxnLst/>
              <a:rect l="l" t="t" r="r" b="b"/>
              <a:pathLst>
                <a:path w="596" h="300" extrusionOk="0">
                  <a:moveTo>
                    <a:pt x="548" y="1"/>
                  </a:moveTo>
                  <a:cubicBezTo>
                    <a:pt x="358" y="13"/>
                    <a:pt x="167" y="36"/>
                    <a:pt x="1" y="167"/>
                  </a:cubicBezTo>
                  <a:lnTo>
                    <a:pt x="1" y="239"/>
                  </a:lnTo>
                  <a:cubicBezTo>
                    <a:pt x="103" y="266"/>
                    <a:pt x="207" y="300"/>
                    <a:pt x="303" y="300"/>
                  </a:cubicBezTo>
                  <a:cubicBezTo>
                    <a:pt x="420" y="300"/>
                    <a:pt x="524" y="249"/>
                    <a:pt x="596" y="72"/>
                  </a:cubicBezTo>
                  <a:cubicBezTo>
                    <a:pt x="584" y="48"/>
                    <a:pt x="560" y="24"/>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535;p32">
              <a:extLst>
                <a:ext uri="{FF2B5EF4-FFF2-40B4-BE49-F238E27FC236}">
                  <a16:creationId xmlns:a16="http://schemas.microsoft.com/office/drawing/2014/main" id="{F6A48B2B-889D-4975-9F55-2DA607E44272}"/>
                </a:ext>
              </a:extLst>
            </p:cNvPr>
            <p:cNvSpPr/>
            <p:nvPr/>
          </p:nvSpPr>
          <p:spPr>
            <a:xfrm>
              <a:off x="6250175" y="3179975"/>
              <a:ext cx="10750" cy="7775"/>
            </a:xfrm>
            <a:custGeom>
              <a:avLst/>
              <a:gdLst/>
              <a:ahLst/>
              <a:cxnLst/>
              <a:rect l="l" t="t" r="r" b="b"/>
              <a:pathLst>
                <a:path w="430" h="311" extrusionOk="0">
                  <a:moveTo>
                    <a:pt x="143" y="1"/>
                  </a:moveTo>
                  <a:cubicBezTo>
                    <a:pt x="84" y="84"/>
                    <a:pt x="36" y="191"/>
                    <a:pt x="0" y="287"/>
                  </a:cubicBezTo>
                  <a:cubicBezTo>
                    <a:pt x="155" y="263"/>
                    <a:pt x="322" y="310"/>
                    <a:pt x="429" y="132"/>
                  </a:cubicBezTo>
                  <a:cubicBezTo>
                    <a:pt x="370" y="84"/>
                    <a:pt x="322" y="25"/>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536;p32">
              <a:extLst>
                <a:ext uri="{FF2B5EF4-FFF2-40B4-BE49-F238E27FC236}">
                  <a16:creationId xmlns:a16="http://schemas.microsoft.com/office/drawing/2014/main" id="{B78A7FD8-CF0A-40CD-ADA1-EFE8048B77A7}"/>
                </a:ext>
              </a:extLst>
            </p:cNvPr>
            <p:cNvSpPr/>
            <p:nvPr/>
          </p:nvSpPr>
          <p:spPr>
            <a:xfrm>
              <a:off x="6258500" y="1841425"/>
              <a:ext cx="11350" cy="11750"/>
            </a:xfrm>
            <a:custGeom>
              <a:avLst/>
              <a:gdLst/>
              <a:ahLst/>
              <a:cxnLst/>
              <a:rect l="l" t="t" r="r" b="b"/>
              <a:pathLst>
                <a:path w="454" h="470" extrusionOk="0">
                  <a:moveTo>
                    <a:pt x="227" y="1"/>
                  </a:moveTo>
                  <a:cubicBezTo>
                    <a:pt x="203" y="72"/>
                    <a:pt x="144" y="108"/>
                    <a:pt x="96" y="155"/>
                  </a:cubicBezTo>
                  <a:cubicBezTo>
                    <a:pt x="1" y="239"/>
                    <a:pt x="1" y="346"/>
                    <a:pt x="96" y="441"/>
                  </a:cubicBezTo>
                  <a:cubicBezTo>
                    <a:pt x="96" y="453"/>
                    <a:pt x="108" y="453"/>
                    <a:pt x="144" y="465"/>
                  </a:cubicBezTo>
                  <a:cubicBezTo>
                    <a:pt x="150" y="468"/>
                    <a:pt x="157" y="470"/>
                    <a:pt x="165" y="470"/>
                  </a:cubicBezTo>
                  <a:cubicBezTo>
                    <a:pt x="186" y="470"/>
                    <a:pt x="210" y="459"/>
                    <a:pt x="227" y="441"/>
                  </a:cubicBezTo>
                  <a:cubicBezTo>
                    <a:pt x="263" y="286"/>
                    <a:pt x="453" y="155"/>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537;p32">
              <a:extLst>
                <a:ext uri="{FF2B5EF4-FFF2-40B4-BE49-F238E27FC236}">
                  <a16:creationId xmlns:a16="http://schemas.microsoft.com/office/drawing/2014/main" id="{F3CFE879-0A52-4D31-8EA3-00BFDA4E34C9}"/>
                </a:ext>
              </a:extLst>
            </p:cNvPr>
            <p:cNvSpPr/>
            <p:nvPr/>
          </p:nvSpPr>
          <p:spPr>
            <a:xfrm>
              <a:off x="6281125" y="3043650"/>
              <a:ext cx="9850" cy="6875"/>
            </a:xfrm>
            <a:custGeom>
              <a:avLst/>
              <a:gdLst/>
              <a:ahLst/>
              <a:cxnLst/>
              <a:rect l="l" t="t" r="r" b="b"/>
              <a:pathLst>
                <a:path w="394" h="275" extrusionOk="0">
                  <a:moveTo>
                    <a:pt x="72" y="1"/>
                  </a:moveTo>
                  <a:cubicBezTo>
                    <a:pt x="36" y="37"/>
                    <a:pt x="25" y="72"/>
                    <a:pt x="1" y="108"/>
                  </a:cubicBezTo>
                  <a:cubicBezTo>
                    <a:pt x="25" y="191"/>
                    <a:pt x="120" y="215"/>
                    <a:pt x="191" y="275"/>
                  </a:cubicBezTo>
                  <a:cubicBezTo>
                    <a:pt x="275" y="251"/>
                    <a:pt x="334" y="191"/>
                    <a:pt x="370" y="120"/>
                  </a:cubicBezTo>
                  <a:cubicBezTo>
                    <a:pt x="394" y="48"/>
                    <a:pt x="382" y="25"/>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538;p32">
              <a:extLst>
                <a:ext uri="{FF2B5EF4-FFF2-40B4-BE49-F238E27FC236}">
                  <a16:creationId xmlns:a16="http://schemas.microsoft.com/office/drawing/2014/main" id="{67625B81-A697-4D92-BC99-1C0E7A7C55ED}"/>
                </a:ext>
              </a:extLst>
            </p:cNvPr>
            <p:cNvSpPr/>
            <p:nvPr/>
          </p:nvSpPr>
          <p:spPr>
            <a:xfrm>
              <a:off x="6292750" y="3046350"/>
              <a:ext cx="10125" cy="4000"/>
            </a:xfrm>
            <a:custGeom>
              <a:avLst/>
              <a:gdLst/>
              <a:ahLst/>
              <a:cxnLst/>
              <a:rect l="l" t="t" r="r" b="b"/>
              <a:pathLst>
                <a:path w="405" h="160" extrusionOk="0">
                  <a:moveTo>
                    <a:pt x="298" y="0"/>
                  </a:moveTo>
                  <a:cubicBezTo>
                    <a:pt x="202" y="0"/>
                    <a:pt x="107" y="12"/>
                    <a:pt x="0" y="12"/>
                  </a:cubicBezTo>
                  <a:cubicBezTo>
                    <a:pt x="61" y="115"/>
                    <a:pt x="127" y="159"/>
                    <a:pt x="197" y="159"/>
                  </a:cubicBezTo>
                  <a:cubicBezTo>
                    <a:pt x="264" y="159"/>
                    <a:pt x="335" y="118"/>
                    <a:pt x="405" y="48"/>
                  </a:cubicBezTo>
                  <a:cubicBezTo>
                    <a:pt x="381" y="36"/>
                    <a:pt x="333" y="1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539;p32">
              <a:extLst>
                <a:ext uri="{FF2B5EF4-FFF2-40B4-BE49-F238E27FC236}">
                  <a16:creationId xmlns:a16="http://schemas.microsoft.com/office/drawing/2014/main" id="{6D78353E-CD3A-4890-A9A6-4E986AC705BF}"/>
                </a:ext>
              </a:extLst>
            </p:cNvPr>
            <p:cNvSpPr/>
            <p:nvPr/>
          </p:nvSpPr>
          <p:spPr>
            <a:xfrm>
              <a:off x="5224150" y="2296875"/>
              <a:ext cx="11350" cy="4375"/>
            </a:xfrm>
            <a:custGeom>
              <a:avLst/>
              <a:gdLst/>
              <a:ahLst/>
              <a:cxnLst/>
              <a:rect l="l" t="t" r="r" b="b"/>
              <a:pathLst>
                <a:path w="454" h="175" extrusionOk="0">
                  <a:moveTo>
                    <a:pt x="101" y="1"/>
                  </a:moveTo>
                  <a:cubicBezTo>
                    <a:pt x="69" y="1"/>
                    <a:pt x="36" y="4"/>
                    <a:pt x="1" y="11"/>
                  </a:cubicBezTo>
                  <a:cubicBezTo>
                    <a:pt x="71" y="129"/>
                    <a:pt x="168" y="174"/>
                    <a:pt x="277" y="174"/>
                  </a:cubicBezTo>
                  <a:cubicBezTo>
                    <a:pt x="333" y="174"/>
                    <a:pt x="392" y="162"/>
                    <a:pt x="453" y="142"/>
                  </a:cubicBezTo>
                  <a:cubicBezTo>
                    <a:pt x="338" y="56"/>
                    <a:pt x="231"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540;p32">
              <a:extLst>
                <a:ext uri="{FF2B5EF4-FFF2-40B4-BE49-F238E27FC236}">
                  <a16:creationId xmlns:a16="http://schemas.microsoft.com/office/drawing/2014/main" id="{FCB129F6-5593-42F0-83CF-5BBBA6B8423B}"/>
                </a:ext>
              </a:extLst>
            </p:cNvPr>
            <p:cNvSpPr/>
            <p:nvPr/>
          </p:nvSpPr>
          <p:spPr>
            <a:xfrm>
              <a:off x="5119675" y="2150700"/>
              <a:ext cx="4500" cy="10425"/>
            </a:xfrm>
            <a:custGeom>
              <a:avLst/>
              <a:gdLst/>
              <a:ahLst/>
              <a:cxnLst/>
              <a:rect l="l" t="t" r="r" b="b"/>
              <a:pathLst>
                <a:path w="180" h="417" extrusionOk="0">
                  <a:moveTo>
                    <a:pt x="167" y="0"/>
                  </a:moveTo>
                  <a:cubicBezTo>
                    <a:pt x="36" y="107"/>
                    <a:pt x="1" y="238"/>
                    <a:pt x="12" y="417"/>
                  </a:cubicBezTo>
                  <a:cubicBezTo>
                    <a:pt x="179" y="322"/>
                    <a:pt x="167" y="155"/>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541;p32">
              <a:extLst>
                <a:ext uri="{FF2B5EF4-FFF2-40B4-BE49-F238E27FC236}">
                  <a16:creationId xmlns:a16="http://schemas.microsoft.com/office/drawing/2014/main" id="{3EF4AA92-A593-466E-8FA2-CF17E6665A7B}"/>
                </a:ext>
              </a:extLst>
            </p:cNvPr>
            <p:cNvSpPr/>
            <p:nvPr/>
          </p:nvSpPr>
          <p:spPr>
            <a:xfrm>
              <a:off x="5202725" y="2290475"/>
              <a:ext cx="10450" cy="3875"/>
            </a:xfrm>
            <a:custGeom>
              <a:avLst/>
              <a:gdLst/>
              <a:ahLst/>
              <a:cxnLst/>
              <a:rect l="l" t="t" r="r" b="b"/>
              <a:pathLst>
                <a:path w="418" h="155" extrusionOk="0">
                  <a:moveTo>
                    <a:pt x="105" y="0"/>
                  </a:moveTo>
                  <a:cubicBezTo>
                    <a:pt x="72" y="0"/>
                    <a:pt x="37" y="3"/>
                    <a:pt x="0" y="5"/>
                  </a:cubicBezTo>
                  <a:cubicBezTo>
                    <a:pt x="62" y="129"/>
                    <a:pt x="170" y="154"/>
                    <a:pt x="289" y="154"/>
                  </a:cubicBezTo>
                  <a:cubicBezTo>
                    <a:pt x="331" y="154"/>
                    <a:pt x="374" y="151"/>
                    <a:pt x="417" y="148"/>
                  </a:cubicBezTo>
                  <a:cubicBezTo>
                    <a:pt x="333" y="27"/>
                    <a:pt x="227"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542;p32">
              <a:extLst>
                <a:ext uri="{FF2B5EF4-FFF2-40B4-BE49-F238E27FC236}">
                  <a16:creationId xmlns:a16="http://schemas.microsoft.com/office/drawing/2014/main" id="{2EA817EE-E9AD-48F4-BAF6-82AA4D05C3B5}"/>
                </a:ext>
              </a:extLst>
            </p:cNvPr>
            <p:cNvSpPr/>
            <p:nvPr/>
          </p:nvSpPr>
          <p:spPr>
            <a:xfrm>
              <a:off x="5213425" y="2294150"/>
              <a:ext cx="10750" cy="3800"/>
            </a:xfrm>
            <a:custGeom>
              <a:avLst/>
              <a:gdLst/>
              <a:ahLst/>
              <a:cxnLst/>
              <a:rect l="l" t="t" r="r" b="b"/>
              <a:pathLst>
                <a:path w="430" h="152" extrusionOk="0">
                  <a:moveTo>
                    <a:pt x="1" y="1"/>
                  </a:moveTo>
                  <a:cubicBezTo>
                    <a:pt x="68" y="121"/>
                    <a:pt x="160" y="151"/>
                    <a:pt x="256" y="151"/>
                  </a:cubicBezTo>
                  <a:cubicBezTo>
                    <a:pt x="313" y="151"/>
                    <a:pt x="372" y="141"/>
                    <a:pt x="430" y="132"/>
                  </a:cubicBezTo>
                  <a:cubicBezTo>
                    <a:pt x="311" y="13"/>
                    <a:pt x="16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543;p32">
              <a:extLst>
                <a:ext uri="{FF2B5EF4-FFF2-40B4-BE49-F238E27FC236}">
                  <a16:creationId xmlns:a16="http://schemas.microsoft.com/office/drawing/2014/main" id="{5E3E6124-7BB1-4F33-9014-F1432614D1E1}"/>
                </a:ext>
              </a:extLst>
            </p:cNvPr>
            <p:cNvSpPr/>
            <p:nvPr/>
          </p:nvSpPr>
          <p:spPr>
            <a:xfrm>
              <a:off x="5187550" y="2280975"/>
              <a:ext cx="8050" cy="5775"/>
            </a:xfrm>
            <a:custGeom>
              <a:avLst/>
              <a:gdLst/>
              <a:ahLst/>
              <a:cxnLst/>
              <a:rect l="l" t="t" r="r" b="b"/>
              <a:pathLst>
                <a:path w="322" h="231" extrusionOk="0">
                  <a:moveTo>
                    <a:pt x="154" y="0"/>
                  </a:moveTo>
                  <a:cubicBezTo>
                    <a:pt x="119" y="0"/>
                    <a:pt x="80" y="10"/>
                    <a:pt x="36" y="28"/>
                  </a:cubicBezTo>
                  <a:cubicBezTo>
                    <a:pt x="24" y="64"/>
                    <a:pt x="12" y="76"/>
                    <a:pt x="0" y="111"/>
                  </a:cubicBezTo>
                  <a:cubicBezTo>
                    <a:pt x="83" y="207"/>
                    <a:pt x="191" y="230"/>
                    <a:pt x="310" y="230"/>
                  </a:cubicBezTo>
                  <a:lnTo>
                    <a:pt x="322" y="147"/>
                  </a:lnTo>
                  <a:cubicBezTo>
                    <a:pt x="289" y="48"/>
                    <a:pt x="233"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544;p32">
              <a:extLst>
                <a:ext uri="{FF2B5EF4-FFF2-40B4-BE49-F238E27FC236}">
                  <a16:creationId xmlns:a16="http://schemas.microsoft.com/office/drawing/2014/main" id="{57AED5F6-1AE5-4DA9-8212-0C774DB67A8B}"/>
                </a:ext>
              </a:extLst>
            </p:cNvPr>
            <p:cNvSpPr/>
            <p:nvPr/>
          </p:nvSpPr>
          <p:spPr>
            <a:xfrm>
              <a:off x="5130100" y="2132225"/>
              <a:ext cx="4475" cy="7175"/>
            </a:xfrm>
            <a:custGeom>
              <a:avLst/>
              <a:gdLst/>
              <a:ahLst/>
              <a:cxnLst/>
              <a:rect l="l" t="t" r="r" b="b"/>
              <a:pathLst>
                <a:path w="179" h="287" extrusionOk="0">
                  <a:moveTo>
                    <a:pt x="167" y="1"/>
                  </a:moveTo>
                  <a:cubicBezTo>
                    <a:pt x="48" y="49"/>
                    <a:pt x="0" y="144"/>
                    <a:pt x="12" y="287"/>
                  </a:cubicBezTo>
                  <a:cubicBezTo>
                    <a:pt x="155" y="239"/>
                    <a:pt x="179" y="13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545;p32">
              <a:extLst>
                <a:ext uri="{FF2B5EF4-FFF2-40B4-BE49-F238E27FC236}">
                  <a16:creationId xmlns:a16="http://schemas.microsoft.com/office/drawing/2014/main" id="{889AD123-6495-42DC-BB08-3E28A708DB57}"/>
                </a:ext>
              </a:extLst>
            </p:cNvPr>
            <p:cNvSpPr/>
            <p:nvPr/>
          </p:nvSpPr>
          <p:spPr>
            <a:xfrm>
              <a:off x="6187575" y="2067925"/>
              <a:ext cx="6375" cy="3625"/>
            </a:xfrm>
            <a:custGeom>
              <a:avLst/>
              <a:gdLst/>
              <a:ahLst/>
              <a:cxnLst/>
              <a:rect l="l" t="t" r="r" b="b"/>
              <a:pathLst>
                <a:path w="255" h="145" extrusionOk="0">
                  <a:moveTo>
                    <a:pt x="77" y="1"/>
                  </a:moveTo>
                  <a:cubicBezTo>
                    <a:pt x="28" y="1"/>
                    <a:pt x="0" y="23"/>
                    <a:pt x="64" y="144"/>
                  </a:cubicBezTo>
                  <a:cubicBezTo>
                    <a:pt x="87" y="144"/>
                    <a:pt x="117" y="139"/>
                    <a:pt x="151" y="139"/>
                  </a:cubicBezTo>
                  <a:cubicBezTo>
                    <a:pt x="168" y="139"/>
                    <a:pt x="187" y="140"/>
                    <a:pt x="207" y="144"/>
                  </a:cubicBezTo>
                  <a:cubicBezTo>
                    <a:pt x="254" y="85"/>
                    <a:pt x="254" y="37"/>
                    <a:pt x="207" y="1"/>
                  </a:cubicBezTo>
                  <a:cubicBezTo>
                    <a:pt x="197" y="7"/>
                    <a:pt x="185" y="9"/>
                    <a:pt x="171" y="9"/>
                  </a:cubicBezTo>
                  <a:cubicBezTo>
                    <a:pt x="142" y="9"/>
                    <a:pt x="106"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546;p32">
              <a:extLst>
                <a:ext uri="{FF2B5EF4-FFF2-40B4-BE49-F238E27FC236}">
                  <a16:creationId xmlns:a16="http://schemas.microsoft.com/office/drawing/2014/main" id="{3FE880FD-51EA-4B62-9192-215B6238E084}"/>
                </a:ext>
              </a:extLst>
            </p:cNvPr>
            <p:cNvSpPr/>
            <p:nvPr/>
          </p:nvSpPr>
          <p:spPr>
            <a:xfrm>
              <a:off x="5989375" y="3108550"/>
              <a:ext cx="6625" cy="6500"/>
            </a:xfrm>
            <a:custGeom>
              <a:avLst/>
              <a:gdLst/>
              <a:ahLst/>
              <a:cxnLst/>
              <a:rect l="l" t="t" r="r" b="b"/>
              <a:pathLst>
                <a:path w="265" h="260" extrusionOk="0">
                  <a:moveTo>
                    <a:pt x="86" y="0"/>
                  </a:moveTo>
                  <a:cubicBezTo>
                    <a:pt x="34" y="125"/>
                    <a:pt x="0" y="259"/>
                    <a:pt x="167" y="259"/>
                  </a:cubicBezTo>
                  <a:cubicBezTo>
                    <a:pt x="191" y="259"/>
                    <a:pt x="220" y="256"/>
                    <a:pt x="253" y="250"/>
                  </a:cubicBezTo>
                  <a:cubicBezTo>
                    <a:pt x="265" y="203"/>
                    <a:pt x="265" y="155"/>
                    <a:pt x="265" y="119"/>
                  </a:cubicBezTo>
                  <a:cubicBezTo>
                    <a:pt x="229" y="72"/>
                    <a:pt x="217" y="36"/>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547;p32">
              <a:extLst>
                <a:ext uri="{FF2B5EF4-FFF2-40B4-BE49-F238E27FC236}">
                  <a16:creationId xmlns:a16="http://schemas.microsoft.com/office/drawing/2014/main" id="{C5AF4729-37EE-4A03-824A-5E73AAE56235}"/>
                </a:ext>
              </a:extLst>
            </p:cNvPr>
            <p:cNvSpPr/>
            <p:nvPr/>
          </p:nvSpPr>
          <p:spPr>
            <a:xfrm>
              <a:off x="5127425" y="2138775"/>
              <a:ext cx="3000" cy="4200"/>
            </a:xfrm>
            <a:custGeom>
              <a:avLst/>
              <a:gdLst/>
              <a:ahLst/>
              <a:cxnLst/>
              <a:rect l="l" t="t" r="r" b="b"/>
              <a:pathLst>
                <a:path w="120" h="168" extrusionOk="0">
                  <a:moveTo>
                    <a:pt x="119" y="1"/>
                  </a:moveTo>
                  <a:cubicBezTo>
                    <a:pt x="36" y="37"/>
                    <a:pt x="0" y="84"/>
                    <a:pt x="24" y="168"/>
                  </a:cubicBezTo>
                  <a:cubicBezTo>
                    <a:pt x="95" y="144"/>
                    <a:pt x="119" y="8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548;p32">
              <a:extLst>
                <a:ext uri="{FF2B5EF4-FFF2-40B4-BE49-F238E27FC236}">
                  <a16:creationId xmlns:a16="http://schemas.microsoft.com/office/drawing/2014/main" id="{B1F88CC1-D151-49A6-8730-E40EE3E25D9A}"/>
                </a:ext>
              </a:extLst>
            </p:cNvPr>
            <p:cNvSpPr/>
            <p:nvPr/>
          </p:nvSpPr>
          <p:spPr>
            <a:xfrm>
              <a:off x="5124150" y="2145325"/>
              <a:ext cx="2700" cy="5100"/>
            </a:xfrm>
            <a:custGeom>
              <a:avLst/>
              <a:gdLst/>
              <a:ahLst/>
              <a:cxnLst/>
              <a:rect l="l" t="t" r="r" b="b"/>
              <a:pathLst>
                <a:path w="108" h="204" extrusionOk="0">
                  <a:moveTo>
                    <a:pt x="107" y="1"/>
                  </a:moveTo>
                  <a:lnTo>
                    <a:pt x="107" y="1"/>
                  </a:lnTo>
                  <a:cubicBezTo>
                    <a:pt x="36" y="37"/>
                    <a:pt x="0" y="96"/>
                    <a:pt x="0" y="203"/>
                  </a:cubicBezTo>
                  <a:cubicBezTo>
                    <a:pt x="72" y="156"/>
                    <a:pt x="107" y="84"/>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549;p32">
              <a:extLst>
                <a:ext uri="{FF2B5EF4-FFF2-40B4-BE49-F238E27FC236}">
                  <a16:creationId xmlns:a16="http://schemas.microsoft.com/office/drawing/2014/main" id="{274A1BBD-FFA1-42F4-81E0-560BC7C11E72}"/>
                </a:ext>
              </a:extLst>
            </p:cNvPr>
            <p:cNvSpPr/>
            <p:nvPr/>
          </p:nvSpPr>
          <p:spPr>
            <a:xfrm>
              <a:off x="6131175" y="2002875"/>
              <a:ext cx="3825" cy="3475"/>
            </a:xfrm>
            <a:custGeom>
              <a:avLst/>
              <a:gdLst/>
              <a:ahLst/>
              <a:cxnLst/>
              <a:rect l="l" t="t" r="r" b="b"/>
              <a:pathLst>
                <a:path w="153" h="139" extrusionOk="0">
                  <a:moveTo>
                    <a:pt x="92" y="1"/>
                  </a:moveTo>
                  <a:cubicBezTo>
                    <a:pt x="21" y="1"/>
                    <a:pt x="0" y="41"/>
                    <a:pt x="10" y="127"/>
                  </a:cubicBezTo>
                  <a:lnTo>
                    <a:pt x="10" y="139"/>
                  </a:lnTo>
                  <a:lnTo>
                    <a:pt x="153" y="139"/>
                  </a:lnTo>
                  <a:lnTo>
                    <a:pt x="153" y="8"/>
                  </a:lnTo>
                  <a:cubicBezTo>
                    <a:pt x="129" y="3"/>
                    <a:pt x="109"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550;p32">
              <a:extLst>
                <a:ext uri="{FF2B5EF4-FFF2-40B4-BE49-F238E27FC236}">
                  <a16:creationId xmlns:a16="http://schemas.microsoft.com/office/drawing/2014/main" id="{DC660446-A97A-44E4-A32B-8F71DFA424B8}"/>
                </a:ext>
              </a:extLst>
            </p:cNvPr>
            <p:cNvSpPr/>
            <p:nvPr/>
          </p:nvSpPr>
          <p:spPr>
            <a:xfrm>
              <a:off x="6163850" y="1847675"/>
              <a:ext cx="4500" cy="4800"/>
            </a:xfrm>
            <a:custGeom>
              <a:avLst/>
              <a:gdLst/>
              <a:ahLst/>
              <a:cxnLst/>
              <a:rect l="l" t="t" r="r" b="b"/>
              <a:pathLst>
                <a:path w="180" h="192" extrusionOk="0">
                  <a:moveTo>
                    <a:pt x="132" y="1"/>
                  </a:moveTo>
                  <a:cubicBezTo>
                    <a:pt x="72" y="1"/>
                    <a:pt x="24" y="13"/>
                    <a:pt x="1" y="60"/>
                  </a:cubicBezTo>
                  <a:cubicBezTo>
                    <a:pt x="1" y="96"/>
                    <a:pt x="13" y="144"/>
                    <a:pt x="13" y="191"/>
                  </a:cubicBezTo>
                  <a:cubicBezTo>
                    <a:pt x="60" y="191"/>
                    <a:pt x="96" y="191"/>
                    <a:pt x="144" y="179"/>
                  </a:cubicBezTo>
                  <a:cubicBezTo>
                    <a:pt x="144" y="132"/>
                    <a:pt x="155" y="96"/>
                    <a:pt x="179" y="60"/>
                  </a:cubicBezTo>
                  <a:cubicBezTo>
                    <a:pt x="155" y="36"/>
                    <a:pt x="144" y="13"/>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551;p32">
              <a:extLst>
                <a:ext uri="{FF2B5EF4-FFF2-40B4-BE49-F238E27FC236}">
                  <a16:creationId xmlns:a16="http://schemas.microsoft.com/office/drawing/2014/main" id="{070C9EA9-64AB-4AD9-A2BC-78644AF85710}"/>
                </a:ext>
              </a:extLst>
            </p:cNvPr>
            <p:cNvSpPr/>
            <p:nvPr/>
          </p:nvSpPr>
          <p:spPr>
            <a:xfrm>
              <a:off x="5887925" y="2074375"/>
              <a:ext cx="283400" cy="29975"/>
            </a:xfrm>
            <a:custGeom>
              <a:avLst/>
              <a:gdLst/>
              <a:ahLst/>
              <a:cxnLst/>
              <a:rect l="l" t="t" r="r" b="b"/>
              <a:pathLst>
                <a:path w="11336" h="1199" extrusionOk="0">
                  <a:moveTo>
                    <a:pt x="7286" y="0"/>
                  </a:moveTo>
                  <a:cubicBezTo>
                    <a:pt x="7106" y="0"/>
                    <a:pt x="6923" y="25"/>
                    <a:pt x="6744" y="25"/>
                  </a:cubicBezTo>
                  <a:cubicBezTo>
                    <a:pt x="6691" y="25"/>
                    <a:pt x="6637" y="23"/>
                    <a:pt x="6585" y="17"/>
                  </a:cubicBezTo>
                  <a:lnTo>
                    <a:pt x="6585" y="17"/>
                  </a:lnTo>
                  <a:cubicBezTo>
                    <a:pt x="6537" y="255"/>
                    <a:pt x="6728" y="410"/>
                    <a:pt x="6823" y="600"/>
                  </a:cubicBezTo>
                  <a:cubicBezTo>
                    <a:pt x="6906" y="708"/>
                    <a:pt x="7025" y="720"/>
                    <a:pt x="7144" y="767"/>
                  </a:cubicBezTo>
                  <a:cubicBezTo>
                    <a:pt x="7168" y="779"/>
                    <a:pt x="7180" y="779"/>
                    <a:pt x="7228" y="779"/>
                  </a:cubicBezTo>
                  <a:cubicBezTo>
                    <a:pt x="7263" y="779"/>
                    <a:pt x="7311" y="779"/>
                    <a:pt x="7347" y="731"/>
                  </a:cubicBezTo>
                  <a:cubicBezTo>
                    <a:pt x="7359" y="731"/>
                    <a:pt x="7359" y="779"/>
                    <a:pt x="7359" y="779"/>
                  </a:cubicBezTo>
                  <a:cubicBezTo>
                    <a:pt x="7326" y="788"/>
                    <a:pt x="7294" y="791"/>
                    <a:pt x="7262" y="791"/>
                  </a:cubicBezTo>
                  <a:cubicBezTo>
                    <a:pt x="7119" y="791"/>
                    <a:pt x="6981" y="720"/>
                    <a:pt x="6835" y="720"/>
                  </a:cubicBezTo>
                  <a:cubicBezTo>
                    <a:pt x="6644" y="672"/>
                    <a:pt x="6466" y="672"/>
                    <a:pt x="6287" y="672"/>
                  </a:cubicBezTo>
                  <a:lnTo>
                    <a:pt x="5942" y="672"/>
                  </a:lnTo>
                  <a:cubicBezTo>
                    <a:pt x="5632" y="708"/>
                    <a:pt x="5287" y="612"/>
                    <a:pt x="5013" y="874"/>
                  </a:cubicBezTo>
                  <a:lnTo>
                    <a:pt x="667" y="874"/>
                  </a:lnTo>
                  <a:cubicBezTo>
                    <a:pt x="574" y="874"/>
                    <a:pt x="471" y="858"/>
                    <a:pt x="369" y="858"/>
                  </a:cubicBezTo>
                  <a:cubicBezTo>
                    <a:pt x="237" y="858"/>
                    <a:pt x="108" y="885"/>
                    <a:pt x="1" y="1005"/>
                  </a:cubicBezTo>
                  <a:cubicBezTo>
                    <a:pt x="134" y="1160"/>
                    <a:pt x="304" y="1198"/>
                    <a:pt x="493" y="1198"/>
                  </a:cubicBezTo>
                  <a:cubicBezTo>
                    <a:pt x="523" y="1198"/>
                    <a:pt x="553" y="1197"/>
                    <a:pt x="584" y="1196"/>
                  </a:cubicBezTo>
                  <a:cubicBezTo>
                    <a:pt x="1222" y="1161"/>
                    <a:pt x="1861" y="1150"/>
                    <a:pt x="2501" y="1150"/>
                  </a:cubicBezTo>
                  <a:cubicBezTo>
                    <a:pt x="3546" y="1150"/>
                    <a:pt x="4593" y="1179"/>
                    <a:pt x="5637" y="1179"/>
                  </a:cubicBezTo>
                  <a:cubicBezTo>
                    <a:pt x="5910" y="1179"/>
                    <a:pt x="6182" y="1177"/>
                    <a:pt x="6454" y="1172"/>
                  </a:cubicBezTo>
                  <a:cubicBezTo>
                    <a:pt x="6471" y="1174"/>
                    <a:pt x="6488" y="1174"/>
                    <a:pt x="6505" y="1174"/>
                  </a:cubicBezTo>
                  <a:cubicBezTo>
                    <a:pt x="6610" y="1174"/>
                    <a:pt x="6721" y="1148"/>
                    <a:pt x="6823" y="1148"/>
                  </a:cubicBezTo>
                  <a:lnTo>
                    <a:pt x="7525" y="1148"/>
                  </a:lnTo>
                  <a:cubicBezTo>
                    <a:pt x="8383" y="1041"/>
                    <a:pt x="9240" y="1008"/>
                    <a:pt x="10097" y="1008"/>
                  </a:cubicBezTo>
                  <a:cubicBezTo>
                    <a:pt x="10383" y="1008"/>
                    <a:pt x="10669" y="1011"/>
                    <a:pt x="10954" y="1017"/>
                  </a:cubicBezTo>
                  <a:cubicBezTo>
                    <a:pt x="11061" y="1005"/>
                    <a:pt x="11181" y="1005"/>
                    <a:pt x="11264" y="934"/>
                  </a:cubicBezTo>
                  <a:cubicBezTo>
                    <a:pt x="11288" y="898"/>
                    <a:pt x="11311" y="874"/>
                    <a:pt x="11335" y="839"/>
                  </a:cubicBezTo>
                  <a:cubicBezTo>
                    <a:pt x="11046" y="413"/>
                    <a:pt x="10690" y="201"/>
                    <a:pt x="10276" y="201"/>
                  </a:cubicBezTo>
                  <a:cubicBezTo>
                    <a:pt x="10110" y="201"/>
                    <a:pt x="9935" y="235"/>
                    <a:pt x="9752" y="303"/>
                  </a:cubicBezTo>
                  <a:cubicBezTo>
                    <a:pt x="9234" y="233"/>
                    <a:pt x="8707" y="163"/>
                    <a:pt x="8187" y="163"/>
                  </a:cubicBezTo>
                  <a:cubicBezTo>
                    <a:pt x="8085" y="163"/>
                    <a:pt x="7984" y="166"/>
                    <a:pt x="7882" y="172"/>
                  </a:cubicBezTo>
                  <a:cubicBezTo>
                    <a:pt x="7693" y="33"/>
                    <a:pt x="7491" y="0"/>
                    <a:pt x="7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552;p32">
              <a:extLst>
                <a:ext uri="{FF2B5EF4-FFF2-40B4-BE49-F238E27FC236}">
                  <a16:creationId xmlns:a16="http://schemas.microsoft.com/office/drawing/2014/main" id="{5422B0B8-F44F-43A5-B289-896A3B047DD4}"/>
                </a:ext>
              </a:extLst>
            </p:cNvPr>
            <p:cNvSpPr/>
            <p:nvPr/>
          </p:nvSpPr>
          <p:spPr>
            <a:xfrm>
              <a:off x="5865300" y="2099800"/>
              <a:ext cx="192025" cy="10150"/>
            </a:xfrm>
            <a:custGeom>
              <a:avLst/>
              <a:gdLst/>
              <a:ahLst/>
              <a:cxnLst/>
              <a:rect l="l" t="t" r="r" b="b"/>
              <a:pathLst>
                <a:path w="7681" h="406" extrusionOk="0">
                  <a:moveTo>
                    <a:pt x="894" y="0"/>
                  </a:moveTo>
                  <a:cubicBezTo>
                    <a:pt x="828" y="16"/>
                    <a:pt x="762" y="21"/>
                    <a:pt x="695" y="21"/>
                  </a:cubicBezTo>
                  <a:cubicBezTo>
                    <a:pt x="595" y="21"/>
                    <a:pt x="494" y="10"/>
                    <a:pt x="393" y="10"/>
                  </a:cubicBezTo>
                  <a:cubicBezTo>
                    <a:pt x="260" y="10"/>
                    <a:pt x="128" y="29"/>
                    <a:pt x="1" y="119"/>
                  </a:cubicBezTo>
                  <a:cubicBezTo>
                    <a:pt x="1" y="167"/>
                    <a:pt x="36" y="215"/>
                    <a:pt x="72" y="238"/>
                  </a:cubicBezTo>
                  <a:cubicBezTo>
                    <a:pt x="132" y="286"/>
                    <a:pt x="215" y="298"/>
                    <a:pt x="286" y="310"/>
                  </a:cubicBezTo>
                  <a:cubicBezTo>
                    <a:pt x="310" y="310"/>
                    <a:pt x="334" y="334"/>
                    <a:pt x="358" y="334"/>
                  </a:cubicBezTo>
                  <a:cubicBezTo>
                    <a:pt x="367" y="337"/>
                    <a:pt x="375" y="338"/>
                    <a:pt x="382" y="338"/>
                  </a:cubicBezTo>
                  <a:cubicBezTo>
                    <a:pt x="401" y="338"/>
                    <a:pt x="412" y="327"/>
                    <a:pt x="429" y="310"/>
                  </a:cubicBezTo>
                  <a:cubicBezTo>
                    <a:pt x="478" y="397"/>
                    <a:pt x="551" y="405"/>
                    <a:pt x="634" y="405"/>
                  </a:cubicBezTo>
                  <a:cubicBezTo>
                    <a:pt x="653" y="405"/>
                    <a:pt x="672" y="405"/>
                    <a:pt x="691" y="405"/>
                  </a:cubicBezTo>
                  <a:cubicBezTo>
                    <a:pt x="1608" y="369"/>
                    <a:pt x="2513" y="345"/>
                    <a:pt x="3442" y="310"/>
                  </a:cubicBezTo>
                  <a:cubicBezTo>
                    <a:pt x="3508" y="308"/>
                    <a:pt x="3574" y="307"/>
                    <a:pt x="3640" y="307"/>
                  </a:cubicBezTo>
                  <a:cubicBezTo>
                    <a:pt x="4241" y="307"/>
                    <a:pt x="4839" y="368"/>
                    <a:pt x="5438" y="368"/>
                  </a:cubicBezTo>
                  <a:cubicBezTo>
                    <a:pt x="5732" y="368"/>
                    <a:pt x="6027" y="354"/>
                    <a:pt x="6323" y="310"/>
                  </a:cubicBezTo>
                  <a:cubicBezTo>
                    <a:pt x="6460" y="272"/>
                    <a:pt x="6590" y="255"/>
                    <a:pt x="6719" y="255"/>
                  </a:cubicBezTo>
                  <a:cubicBezTo>
                    <a:pt x="6837" y="255"/>
                    <a:pt x="6954" y="269"/>
                    <a:pt x="7073" y="298"/>
                  </a:cubicBezTo>
                  <a:cubicBezTo>
                    <a:pt x="7093" y="290"/>
                    <a:pt x="7113" y="287"/>
                    <a:pt x="7132" y="287"/>
                  </a:cubicBezTo>
                  <a:cubicBezTo>
                    <a:pt x="7250" y="287"/>
                    <a:pt x="7369" y="399"/>
                    <a:pt x="7494" y="399"/>
                  </a:cubicBezTo>
                  <a:cubicBezTo>
                    <a:pt x="7551" y="399"/>
                    <a:pt x="7608" y="376"/>
                    <a:pt x="7668" y="310"/>
                  </a:cubicBezTo>
                  <a:cubicBezTo>
                    <a:pt x="7680" y="179"/>
                    <a:pt x="7597" y="95"/>
                    <a:pt x="7502" y="12"/>
                  </a:cubicBezTo>
                  <a:cubicBezTo>
                    <a:pt x="5299" y="12"/>
                    <a:pt x="3096" y="0"/>
                    <a:pt x="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553;p32">
              <a:extLst>
                <a:ext uri="{FF2B5EF4-FFF2-40B4-BE49-F238E27FC236}">
                  <a16:creationId xmlns:a16="http://schemas.microsoft.com/office/drawing/2014/main" id="{315B973C-2270-45C5-994E-38D543F7E157}"/>
                </a:ext>
              </a:extLst>
            </p:cNvPr>
            <p:cNvSpPr/>
            <p:nvPr/>
          </p:nvSpPr>
          <p:spPr>
            <a:xfrm>
              <a:off x="5251525" y="1855350"/>
              <a:ext cx="27425" cy="150825"/>
            </a:xfrm>
            <a:custGeom>
              <a:avLst/>
              <a:gdLst/>
              <a:ahLst/>
              <a:cxnLst/>
              <a:rect l="l" t="t" r="r" b="b"/>
              <a:pathLst>
                <a:path w="1097" h="6033" extrusionOk="0">
                  <a:moveTo>
                    <a:pt x="867" y="0"/>
                  </a:moveTo>
                  <a:cubicBezTo>
                    <a:pt x="776" y="0"/>
                    <a:pt x="693" y="53"/>
                    <a:pt x="620" y="134"/>
                  </a:cubicBezTo>
                  <a:cubicBezTo>
                    <a:pt x="394" y="372"/>
                    <a:pt x="370" y="670"/>
                    <a:pt x="311" y="980"/>
                  </a:cubicBezTo>
                  <a:cubicBezTo>
                    <a:pt x="144" y="1884"/>
                    <a:pt x="263" y="2825"/>
                    <a:pt x="37" y="3718"/>
                  </a:cubicBezTo>
                  <a:cubicBezTo>
                    <a:pt x="13" y="4385"/>
                    <a:pt x="1" y="5040"/>
                    <a:pt x="37" y="5718"/>
                  </a:cubicBezTo>
                  <a:cubicBezTo>
                    <a:pt x="72" y="5837"/>
                    <a:pt x="96" y="6016"/>
                    <a:pt x="251" y="6028"/>
                  </a:cubicBezTo>
                  <a:cubicBezTo>
                    <a:pt x="267" y="6031"/>
                    <a:pt x="281" y="6032"/>
                    <a:pt x="295" y="6032"/>
                  </a:cubicBezTo>
                  <a:cubicBezTo>
                    <a:pt x="440" y="6032"/>
                    <a:pt x="430" y="5862"/>
                    <a:pt x="430" y="5742"/>
                  </a:cubicBezTo>
                  <a:cubicBezTo>
                    <a:pt x="430" y="5611"/>
                    <a:pt x="394" y="5480"/>
                    <a:pt x="477" y="5349"/>
                  </a:cubicBezTo>
                  <a:cubicBezTo>
                    <a:pt x="513" y="4563"/>
                    <a:pt x="572" y="3777"/>
                    <a:pt x="751" y="3015"/>
                  </a:cubicBezTo>
                  <a:cubicBezTo>
                    <a:pt x="692" y="2075"/>
                    <a:pt x="811" y="1134"/>
                    <a:pt x="1096" y="218"/>
                  </a:cubicBezTo>
                  <a:cubicBezTo>
                    <a:pt x="1096" y="146"/>
                    <a:pt x="1061" y="87"/>
                    <a:pt x="1001" y="39"/>
                  </a:cubicBezTo>
                  <a:cubicBezTo>
                    <a:pt x="955" y="12"/>
                    <a:pt x="910" y="0"/>
                    <a:pt x="8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554;p32">
              <a:extLst>
                <a:ext uri="{FF2B5EF4-FFF2-40B4-BE49-F238E27FC236}">
                  <a16:creationId xmlns:a16="http://schemas.microsoft.com/office/drawing/2014/main" id="{20B54DC6-F11F-41E7-8E5E-8B4EE6EA436D}"/>
                </a:ext>
              </a:extLst>
            </p:cNvPr>
            <p:cNvSpPr/>
            <p:nvPr/>
          </p:nvSpPr>
          <p:spPr>
            <a:xfrm>
              <a:off x="5648025" y="1773275"/>
              <a:ext cx="167000" cy="25325"/>
            </a:xfrm>
            <a:custGeom>
              <a:avLst/>
              <a:gdLst/>
              <a:ahLst/>
              <a:cxnLst/>
              <a:rect l="l" t="t" r="r" b="b"/>
              <a:pathLst>
                <a:path w="6680" h="1013" extrusionOk="0">
                  <a:moveTo>
                    <a:pt x="935" y="0"/>
                  </a:moveTo>
                  <a:cubicBezTo>
                    <a:pt x="846" y="0"/>
                    <a:pt x="757" y="4"/>
                    <a:pt x="667" y="12"/>
                  </a:cubicBezTo>
                  <a:cubicBezTo>
                    <a:pt x="585" y="12"/>
                    <a:pt x="501" y="5"/>
                    <a:pt x="420" y="5"/>
                  </a:cubicBezTo>
                  <a:cubicBezTo>
                    <a:pt x="265" y="5"/>
                    <a:pt x="117" y="30"/>
                    <a:pt x="0" y="179"/>
                  </a:cubicBezTo>
                  <a:cubicBezTo>
                    <a:pt x="179" y="303"/>
                    <a:pt x="365" y="334"/>
                    <a:pt x="555" y="334"/>
                  </a:cubicBezTo>
                  <a:cubicBezTo>
                    <a:pt x="740" y="334"/>
                    <a:pt x="928" y="305"/>
                    <a:pt x="1115" y="305"/>
                  </a:cubicBezTo>
                  <a:cubicBezTo>
                    <a:pt x="1156" y="305"/>
                    <a:pt x="1197" y="306"/>
                    <a:pt x="1238" y="310"/>
                  </a:cubicBezTo>
                  <a:cubicBezTo>
                    <a:pt x="1560" y="333"/>
                    <a:pt x="1905" y="298"/>
                    <a:pt x="2143" y="595"/>
                  </a:cubicBezTo>
                  <a:cubicBezTo>
                    <a:pt x="2143" y="679"/>
                    <a:pt x="2203" y="738"/>
                    <a:pt x="2274" y="786"/>
                  </a:cubicBezTo>
                  <a:cubicBezTo>
                    <a:pt x="2369" y="834"/>
                    <a:pt x="2500" y="798"/>
                    <a:pt x="2572" y="893"/>
                  </a:cubicBezTo>
                  <a:lnTo>
                    <a:pt x="2715" y="893"/>
                  </a:lnTo>
                  <a:cubicBezTo>
                    <a:pt x="2715" y="869"/>
                    <a:pt x="2727" y="857"/>
                    <a:pt x="2750" y="845"/>
                  </a:cubicBezTo>
                  <a:cubicBezTo>
                    <a:pt x="2765" y="836"/>
                    <a:pt x="2778" y="830"/>
                    <a:pt x="2790" y="830"/>
                  </a:cubicBezTo>
                  <a:cubicBezTo>
                    <a:pt x="2808" y="830"/>
                    <a:pt x="2825" y="841"/>
                    <a:pt x="2846" y="869"/>
                  </a:cubicBezTo>
                  <a:cubicBezTo>
                    <a:pt x="2893" y="881"/>
                    <a:pt x="2929" y="881"/>
                    <a:pt x="2977" y="881"/>
                  </a:cubicBezTo>
                  <a:cubicBezTo>
                    <a:pt x="2989" y="869"/>
                    <a:pt x="3024" y="869"/>
                    <a:pt x="3048" y="857"/>
                  </a:cubicBezTo>
                  <a:cubicBezTo>
                    <a:pt x="3143" y="834"/>
                    <a:pt x="3215" y="845"/>
                    <a:pt x="3310" y="834"/>
                  </a:cubicBezTo>
                  <a:cubicBezTo>
                    <a:pt x="3370" y="834"/>
                    <a:pt x="3405" y="834"/>
                    <a:pt x="3465" y="810"/>
                  </a:cubicBezTo>
                  <a:cubicBezTo>
                    <a:pt x="3506" y="800"/>
                    <a:pt x="3548" y="795"/>
                    <a:pt x="3589" y="795"/>
                  </a:cubicBezTo>
                  <a:cubicBezTo>
                    <a:pt x="3655" y="795"/>
                    <a:pt x="3721" y="809"/>
                    <a:pt x="3786" y="845"/>
                  </a:cubicBezTo>
                  <a:cubicBezTo>
                    <a:pt x="3810" y="857"/>
                    <a:pt x="3822" y="869"/>
                    <a:pt x="3858" y="893"/>
                  </a:cubicBezTo>
                  <a:cubicBezTo>
                    <a:pt x="4048" y="917"/>
                    <a:pt x="4239" y="964"/>
                    <a:pt x="4441" y="1012"/>
                  </a:cubicBezTo>
                  <a:cubicBezTo>
                    <a:pt x="4477" y="964"/>
                    <a:pt x="4524" y="929"/>
                    <a:pt x="4596" y="881"/>
                  </a:cubicBezTo>
                  <a:cubicBezTo>
                    <a:pt x="4703" y="845"/>
                    <a:pt x="4834" y="845"/>
                    <a:pt x="4941" y="798"/>
                  </a:cubicBezTo>
                  <a:cubicBezTo>
                    <a:pt x="4965" y="796"/>
                    <a:pt x="4990" y="795"/>
                    <a:pt x="5014" y="795"/>
                  </a:cubicBezTo>
                  <a:cubicBezTo>
                    <a:pt x="5250" y="795"/>
                    <a:pt x="5481" y="870"/>
                    <a:pt x="5721" y="870"/>
                  </a:cubicBezTo>
                  <a:cubicBezTo>
                    <a:pt x="5793" y="870"/>
                    <a:pt x="5867" y="863"/>
                    <a:pt x="5941" y="845"/>
                  </a:cubicBezTo>
                  <a:cubicBezTo>
                    <a:pt x="6037" y="814"/>
                    <a:pt x="6137" y="803"/>
                    <a:pt x="6236" y="803"/>
                  </a:cubicBezTo>
                  <a:cubicBezTo>
                    <a:pt x="6285" y="803"/>
                    <a:pt x="6334" y="806"/>
                    <a:pt x="6382" y="810"/>
                  </a:cubicBezTo>
                  <a:cubicBezTo>
                    <a:pt x="6489" y="810"/>
                    <a:pt x="6572" y="786"/>
                    <a:pt x="6644" y="691"/>
                  </a:cubicBezTo>
                  <a:cubicBezTo>
                    <a:pt x="6680" y="583"/>
                    <a:pt x="6680" y="500"/>
                    <a:pt x="6620" y="417"/>
                  </a:cubicBezTo>
                  <a:cubicBezTo>
                    <a:pt x="6429" y="250"/>
                    <a:pt x="6191" y="286"/>
                    <a:pt x="5965" y="214"/>
                  </a:cubicBezTo>
                  <a:cubicBezTo>
                    <a:pt x="5906" y="202"/>
                    <a:pt x="5834" y="191"/>
                    <a:pt x="5775" y="191"/>
                  </a:cubicBezTo>
                  <a:cubicBezTo>
                    <a:pt x="5613" y="200"/>
                    <a:pt x="5454" y="205"/>
                    <a:pt x="5294" y="205"/>
                  </a:cubicBezTo>
                  <a:cubicBezTo>
                    <a:pt x="5042" y="205"/>
                    <a:pt x="4792" y="191"/>
                    <a:pt x="4536" y="155"/>
                  </a:cubicBezTo>
                  <a:cubicBezTo>
                    <a:pt x="4516" y="153"/>
                    <a:pt x="4496" y="152"/>
                    <a:pt x="4476" y="152"/>
                  </a:cubicBezTo>
                  <a:cubicBezTo>
                    <a:pt x="4243" y="152"/>
                    <a:pt x="4001" y="263"/>
                    <a:pt x="3760" y="263"/>
                  </a:cubicBezTo>
                  <a:cubicBezTo>
                    <a:pt x="3749" y="263"/>
                    <a:pt x="3738" y="262"/>
                    <a:pt x="3727" y="262"/>
                  </a:cubicBezTo>
                  <a:cubicBezTo>
                    <a:pt x="3596" y="262"/>
                    <a:pt x="3489" y="250"/>
                    <a:pt x="3370" y="238"/>
                  </a:cubicBezTo>
                  <a:cubicBezTo>
                    <a:pt x="3191" y="238"/>
                    <a:pt x="3036" y="143"/>
                    <a:pt x="2870" y="83"/>
                  </a:cubicBezTo>
                  <a:cubicBezTo>
                    <a:pt x="2821" y="69"/>
                    <a:pt x="2768" y="64"/>
                    <a:pt x="2716" y="64"/>
                  </a:cubicBezTo>
                  <a:cubicBezTo>
                    <a:pt x="2679" y="64"/>
                    <a:pt x="2642" y="67"/>
                    <a:pt x="2608" y="72"/>
                  </a:cubicBezTo>
                  <a:cubicBezTo>
                    <a:pt x="2530" y="83"/>
                    <a:pt x="2456" y="86"/>
                    <a:pt x="2381" y="86"/>
                  </a:cubicBezTo>
                  <a:cubicBezTo>
                    <a:pt x="2307" y="86"/>
                    <a:pt x="2233" y="83"/>
                    <a:pt x="2155" y="83"/>
                  </a:cubicBezTo>
                  <a:cubicBezTo>
                    <a:pt x="2024" y="83"/>
                    <a:pt x="1905" y="36"/>
                    <a:pt x="1774" y="24"/>
                  </a:cubicBezTo>
                  <a:cubicBezTo>
                    <a:pt x="1741" y="25"/>
                    <a:pt x="1707" y="25"/>
                    <a:pt x="1674" y="25"/>
                  </a:cubicBezTo>
                  <a:cubicBezTo>
                    <a:pt x="1433" y="25"/>
                    <a:pt x="1187" y="0"/>
                    <a:pt x="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555;p32">
              <a:extLst>
                <a:ext uri="{FF2B5EF4-FFF2-40B4-BE49-F238E27FC236}">
                  <a16:creationId xmlns:a16="http://schemas.microsoft.com/office/drawing/2014/main" id="{BEF25FF2-A41D-4FDB-9BF2-842704191ED6}"/>
                </a:ext>
              </a:extLst>
            </p:cNvPr>
            <p:cNvSpPr/>
            <p:nvPr/>
          </p:nvSpPr>
          <p:spPr>
            <a:xfrm>
              <a:off x="5909650" y="1839675"/>
              <a:ext cx="162550" cy="12800"/>
            </a:xfrm>
            <a:custGeom>
              <a:avLst/>
              <a:gdLst/>
              <a:ahLst/>
              <a:cxnLst/>
              <a:rect l="l" t="t" r="r" b="b"/>
              <a:pathLst>
                <a:path w="6502" h="512" extrusionOk="0">
                  <a:moveTo>
                    <a:pt x="5684" y="1"/>
                  </a:moveTo>
                  <a:cubicBezTo>
                    <a:pt x="5621" y="1"/>
                    <a:pt x="5568" y="122"/>
                    <a:pt x="5506" y="122"/>
                  </a:cubicBezTo>
                  <a:cubicBezTo>
                    <a:pt x="5479" y="122"/>
                    <a:pt x="5450" y="99"/>
                    <a:pt x="5418" y="35"/>
                  </a:cubicBezTo>
                  <a:cubicBezTo>
                    <a:pt x="5353" y="22"/>
                    <a:pt x="5287" y="12"/>
                    <a:pt x="5222" y="12"/>
                  </a:cubicBezTo>
                  <a:cubicBezTo>
                    <a:pt x="5168" y="12"/>
                    <a:pt x="5115" y="19"/>
                    <a:pt x="5061" y="35"/>
                  </a:cubicBezTo>
                  <a:cubicBezTo>
                    <a:pt x="4993" y="35"/>
                    <a:pt x="5066" y="155"/>
                    <a:pt x="4979" y="155"/>
                  </a:cubicBezTo>
                  <a:cubicBezTo>
                    <a:pt x="4975" y="155"/>
                    <a:pt x="4970" y="154"/>
                    <a:pt x="4966" y="154"/>
                  </a:cubicBezTo>
                  <a:lnTo>
                    <a:pt x="4835" y="154"/>
                  </a:lnTo>
                  <a:cubicBezTo>
                    <a:pt x="4763" y="154"/>
                    <a:pt x="4704" y="118"/>
                    <a:pt x="4644" y="71"/>
                  </a:cubicBezTo>
                  <a:cubicBezTo>
                    <a:pt x="4597" y="47"/>
                    <a:pt x="4549" y="35"/>
                    <a:pt x="4513" y="23"/>
                  </a:cubicBezTo>
                  <a:cubicBezTo>
                    <a:pt x="4430" y="23"/>
                    <a:pt x="4346" y="23"/>
                    <a:pt x="4275" y="47"/>
                  </a:cubicBezTo>
                  <a:cubicBezTo>
                    <a:pt x="4192" y="94"/>
                    <a:pt x="4132" y="154"/>
                    <a:pt x="4049" y="166"/>
                  </a:cubicBezTo>
                  <a:cubicBezTo>
                    <a:pt x="3969" y="166"/>
                    <a:pt x="3890" y="161"/>
                    <a:pt x="3811" y="161"/>
                  </a:cubicBezTo>
                  <a:cubicBezTo>
                    <a:pt x="3771" y="161"/>
                    <a:pt x="3731" y="162"/>
                    <a:pt x="3692" y="166"/>
                  </a:cubicBezTo>
                  <a:cubicBezTo>
                    <a:pt x="3652" y="195"/>
                    <a:pt x="3619" y="207"/>
                    <a:pt x="3591" y="207"/>
                  </a:cubicBezTo>
                  <a:cubicBezTo>
                    <a:pt x="3473" y="207"/>
                    <a:pt x="3431" y="8"/>
                    <a:pt x="3319" y="8"/>
                  </a:cubicBezTo>
                  <a:cubicBezTo>
                    <a:pt x="3302" y="8"/>
                    <a:pt x="3284" y="13"/>
                    <a:pt x="3263" y="23"/>
                  </a:cubicBezTo>
                  <a:cubicBezTo>
                    <a:pt x="3013" y="17"/>
                    <a:pt x="2762" y="14"/>
                    <a:pt x="2511" y="14"/>
                  </a:cubicBezTo>
                  <a:cubicBezTo>
                    <a:pt x="1758" y="14"/>
                    <a:pt x="1001" y="41"/>
                    <a:pt x="251" y="94"/>
                  </a:cubicBezTo>
                  <a:cubicBezTo>
                    <a:pt x="179" y="130"/>
                    <a:pt x="84" y="178"/>
                    <a:pt x="1" y="225"/>
                  </a:cubicBezTo>
                  <a:cubicBezTo>
                    <a:pt x="9" y="443"/>
                    <a:pt x="123" y="496"/>
                    <a:pt x="260" y="496"/>
                  </a:cubicBezTo>
                  <a:cubicBezTo>
                    <a:pt x="318" y="496"/>
                    <a:pt x="381" y="486"/>
                    <a:pt x="441" y="475"/>
                  </a:cubicBezTo>
                  <a:cubicBezTo>
                    <a:pt x="571" y="462"/>
                    <a:pt x="698" y="442"/>
                    <a:pt x="823" y="442"/>
                  </a:cubicBezTo>
                  <a:cubicBezTo>
                    <a:pt x="927" y="442"/>
                    <a:pt x="1029" y="456"/>
                    <a:pt x="1132" y="499"/>
                  </a:cubicBezTo>
                  <a:cubicBezTo>
                    <a:pt x="2060" y="499"/>
                    <a:pt x="3025" y="511"/>
                    <a:pt x="3954" y="511"/>
                  </a:cubicBezTo>
                  <a:cubicBezTo>
                    <a:pt x="4597" y="511"/>
                    <a:pt x="5239" y="499"/>
                    <a:pt x="5882" y="475"/>
                  </a:cubicBezTo>
                  <a:cubicBezTo>
                    <a:pt x="5902" y="443"/>
                    <a:pt x="5929" y="414"/>
                    <a:pt x="5953" y="414"/>
                  </a:cubicBezTo>
                  <a:cubicBezTo>
                    <a:pt x="5973" y="414"/>
                    <a:pt x="5991" y="434"/>
                    <a:pt x="6001" y="487"/>
                  </a:cubicBezTo>
                  <a:lnTo>
                    <a:pt x="6299" y="487"/>
                  </a:lnTo>
                  <a:cubicBezTo>
                    <a:pt x="6394" y="452"/>
                    <a:pt x="6490" y="404"/>
                    <a:pt x="6502" y="273"/>
                  </a:cubicBezTo>
                  <a:cubicBezTo>
                    <a:pt x="6433" y="51"/>
                    <a:pt x="6311" y="3"/>
                    <a:pt x="6173" y="3"/>
                  </a:cubicBezTo>
                  <a:cubicBezTo>
                    <a:pt x="6068" y="3"/>
                    <a:pt x="5953" y="31"/>
                    <a:pt x="5847" y="31"/>
                  </a:cubicBezTo>
                  <a:cubicBezTo>
                    <a:pt x="5801" y="31"/>
                    <a:pt x="5757" y="26"/>
                    <a:pt x="5716" y="11"/>
                  </a:cubicBezTo>
                  <a:cubicBezTo>
                    <a:pt x="5705" y="4"/>
                    <a:pt x="5695" y="1"/>
                    <a:pt x="56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556;p32">
              <a:extLst>
                <a:ext uri="{FF2B5EF4-FFF2-40B4-BE49-F238E27FC236}">
                  <a16:creationId xmlns:a16="http://schemas.microsoft.com/office/drawing/2014/main" id="{2136BDDC-95C0-4A1B-AF91-20356633D5DA}"/>
                </a:ext>
              </a:extLst>
            </p:cNvPr>
            <p:cNvSpPr/>
            <p:nvPr/>
          </p:nvSpPr>
          <p:spPr>
            <a:xfrm>
              <a:off x="5398275" y="1728275"/>
              <a:ext cx="143800" cy="16300"/>
            </a:xfrm>
            <a:custGeom>
              <a:avLst/>
              <a:gdLst/>
              <a:ahLst/>
              <a:cxnLst/>
              <a:rect l="l" t="t" r="r" b="b"/>
              <a:pathLst>
                <a:path w="5752" h="652" extrusionOk="0">
                  <a:moveTo>
                    <a:pt x="3553" y="0"/>
                  </a:moveTo>
                  <a:cubicBezTo>
                    <a:pt x="2842" y="0"/>
                    <a:pt x="2132" y="5"/>
                    <a:pt x="1418" y="26"/>
                  </a:cubicBezTo>
                  <a:cubicBezTo>
                    <a:pt x="977" y="38"/>
                    <a:pt x="525" y="86"/>
                    <a:pt x="108" y="288"/>
                  </a:cubicBezTo>
                  <a:cubicBezTo>
                    <a:pt x="25" y="348"/>
                    <a:pt x="1" y="443"/>
                    <a:pt x="48" y="526"/>
                  </a:cubicBezTo>
                  <a:cubicBezTo>
                    <a:pt x="132" y="632"/>
                    <a:pt x="230" y="651"/>
                    <a:pt x="333" y="651"/>
                  </a:cubicBezTo>
                  <a:cubicBezTo>
                    <a:pt x="391" y="651"/>
                    <a:pt x="452" y="645"/>
                    <a:pt x="513" y="645"/>
                  </a:cubicBezTo>
                  <a:cubicBezTo>
                    <a:pt x="1644" y="621"/>
                    <a:pt x="2775" y="574"/>
                    <a:pt x="3906" y="550"/>
                  </a:cubicBezTo>
                  <a:cubicBezTo>
                    <a:pt x="3953" y="547"/>
                    <a:pt x="4000" y="546"/>
                    <a:pt x="4046" y="546"/>
                  </a:cubicBezTo>
                  <a:cubicBezTo>
                    <a:pt x="4384" y="546"/>
                    <a:pt x="4724" y="611"/>
                    <a:pt x="5061" y="611"/>
                  </a:cubicBezTo>
                  <a:cubicBezTo>
                    <a:pt x="5261" y="611"/>
                    <a:pt x="5460" y="588"/>
                    <a:pt x="5656" y="514"/>
                  </a:cubicBezTo>
                  <a:cubicBezTo>
                    <a:pt x="5751" y="383"/>
                    <a:pt x="5740" y="264"/>
                    <a:pt x="5597" y="145"/>
                  </a:cubicBezTo>
                  <a:cubicBezTo>
                    <a:pt x="5406" y="26"/>
                    <a:pt x="5180" y="2"/>
                    <a:pt x="4978" y="2"/>
                  </a:cubicBezTo>
                  <a:cubicBezTo>
                    <a:pt x="4501" y="2"/>
                    <a:pt x="4027" y="0"/>
                    <a:pt x="3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557;p32">
              <a:extLst>
                <a:ext uri="{FF2B5EF4-FFF2-40B4-BE49-F238E27FC236}">
                  <a16:creationId xmlns:a16="http://schemas.microsoft.com/office/drawing/2014/main" id="{EA064CAF-5B35-41B5-9EF4-F7785A7ECE14}"/>
                </a:ext>
              </a:extLst>
            </p:cNvPr>
            <p:cNvSpPr/>
            <p:nvPr/>
          </p:nvSpPr>
          <p:spPr>
            <a:xfrm>
              <a:off x="5889425" y="2070025"/>
              <a:ext cx="115500" cy="17125"/>
            </a:xfrm>
            <a:custGeom>
              <a:avLst/>
              <a:gdLst/>
              <a:ahLst/>
              <a:cxnLst/>
              <a:rect l="l" t="t" r="r" b="b"/>
              <a:pathLst>
                <a:path w="4620" h="685" extrusionOk="0">
                  <a:moveTo>
                    <a:pt x="137" y="6"/>
                  </a:moveTo>
                  <a:cubicBezTo>
                    <a:pt x="112" y="6"/>
                    <a:pt x="86" y="15"/>
                    <a:pt x="60" y="36"/>
                  </a:cubicBezTo>
                  <a:cubicBezTo>
                    <a:pt x="24" y="72"/>
                    <a:pt x="0" y="132"/>
                    <a:pt x="24" y="191"/>
                  </a:cubicBezTo>
                  <a:cubicBezTo>
                    <a:pt x="107" y="334"/>
                    <a:pt x="238" y="393"/>
                    <a:pt x="357" y="477"/>
                  </a:cubicBezTo>
                  <a:cubicBezTo>
                    <a:pt x="424" y="421"/>
                    <a:pt x="484" y="400"/>
                    <a:pt x="540" y="400"/>
                  </a:cubicBezTo>
                  <a:cubicBezTo>
                    <a:pt x="724" y="400"/>
                    <a:pt x="865" y="632"/>
                    <a:pt x="1048" y="632"/>
                  </a:cubicBezTo>
                  <a:lnTo>
                    <a:pt x="3370" y="632"/>
                  </a:lnTo>
                  <a:cubicBezTo>
                    <a:pt x="3391" y="630"/>
                    <a:pt x="3412" y="629"/>
                    <a:pt x="3433" y="629"/>
                  </a:cubicBezTo>
                  <a:cubicBezTo>
                    <a:pt x="3612" y="629"/>
                    <a:pt x="3794" y="685"/>
                    <a:pt x="3971" y="685"/>
                  </a:cubicBezTo>
                  <a:cubicBezTo>
                    <a:pt x="4058" y="685"/>
                    <a:pt x="4143" y="671"/>
                    <a:pt x="4227" y="632"/>
                  </a:cubicBezTo>
                  <a:cubicBezTo>
                    <a:pt x="4227" y="632"/>
                    <a:pt x="4251" y="608"/>
                    <a:pt x="4274" y="596"/>
                  </a:cubicBezTo>
                  <a:cubicBezTo>
                    <a:pt x="4286" y="593"/>
                    <a:pt x="4297" y="591"/>
                    <a:pt x="4306" y="591"/>
                  </a:cubicBezTo>
                  <a:cubicBezTo>
                    <a:pt x="4335" y="591"/>
                    <a:pt x="4355" y="605"/>
                    <a:pt x="4382" y="632"/>
                  </a:cubicBezTo>
                  <a:cubicBezTo>
                    <a:pt x="4408" y="665"/>
                    <a:pt x="4439" y="680"/>
                    <a:pt x="4471" y="680"/>
                  </a:cubicBezTo>
                  <a:cubicBezTo>
                    <a:pt x="4496" y="680"/>
                    <a:pt x="4522" y="671"/>
                    <a:pt x="4548" y="655"/>
                  </a:cubicBezTo>
                  <a:cubicBezTo>
                    <a:pt x="4608" y="584"/>
                    <a:pt x="4620" y="477"/>
                    <a:pt x="4584" y="393"/>
                  </a:cubicBezTo>
                  <a:cubicBezTo>
                    <a:pt x="4548" y="298"/>
                    <a:pt x="4453" y="274"/>
                    <a:pt x="4382" y="215"/>
                  </a:cubicBezTo>
                  <a:cubicBezTo>
                    <a:pt x="4001" y="215"/>
                    <a:pt x="3630" y="204"/>
                    <a:pt x="3260" y="204"/>
                  </a:cubicBezTo>
                  <a:cubicBezTo>
                    <a:pt x="3075" y="204"/>
                    <a:pt x="2889" y="207"/>
                    <a:pt x="2703" y="215"/>
                  </a:cubicBezTo>
                  <a:cubicBezTo>
                    <a:pt x="2511" y="215"/>
                    <a:pt x="2299" y="285"/>
                    <a:pt x="2121" y="285"/>
                  </a:cubicBezTo>
                  <a:cubicBezTo>
                    <a:pt x="2056" y="285"/>
                    <a:pt x="1995" y="276"/>
                    <a:pt x="1941" y="251"/>
                  </a:cubicBezTo>
                  <a:cubicBezTo>
                    <a:pt x="1369" y="1"/>
                    <a:pt x="798" y="120"/>
                    <a:pt x="226" y="48"/>
                  </a:cubicBezTo>
                  <a:cubicBezTo>
                    <a:pt x="200" y="21"/>
                    <a:pt x="169" y="6"/>
                    <a:pt x="137" y="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558;p32">
              <a:extLst>
                <a:ext uri="{FF2B5EF4-FFF2-40B4-BE49-F238E27FC236}">
                  <a16:creationId xmlns:a16="http://schemas.microsoft.com/office/drawing/2014/main" id="{CEE08E9F-4163-4B8A-AE27-26A6C52DF144}"/>
                </a:ext>
              </a:extLst>
            </p:cNvPr>
            <p:cNvSpPr/>
            <p:nvPr/>
          </p:nvSpPr>
          <p:spPr>
            <a:xfrm>
              <a:off x="5328325" y="1920300"/>
              <a:ext cx="124450" cy="14200"/>
            </a:xfrm>
            <a:custGeom>
              <a:avLst/>
              <a:gdLst/>
              <a:ahLst/>
              <a:cxnLst/>
              <a:rect l="l" t="t" r="r" b="b"/>
              <a:pathLst>
                <a:path w="4978" h="568" extrusionOk="0">
                  <a:moveTo>
                    <a:pt x="584" y="1"/>
                  </a:moveTo>
                  <a:cubicBezTo>
                    <a:pt x="545" y="11"/>
                    <a:pt x="501" y="13"/>
                    <a:pt x="456" y="13"/>
                  </a:cubicBezTo>
                  <a:cubicBezTo>
                    <a:pt x="434" y="13"/>
                    <a:pt x="411" y="13"/>
                    <a:pt x="388" y="13"/>
                  </a:cubicBezTo>
                  <a:cubicBezTo>
                    <a:pt x="249" y="13"/>
                    <a:pt x="104" y="29"/>
                    <a:pt x="1" y="251"/>
                  </a:cubicBezTo>
                  <a:cubicBezTo>
                    <a:pt x="703" y="513"/>
                    <a:pt x="1418" y="501"/>
                    <a:pt x="2108" y="560"/>
                  </a:cubicBezTo>
                  <a:cubicBezTo>
                    <a:pt x="2165" y="565"/>
                    <a:pt x="2221" y="567"/>
                    <a:pt x="2278" y="567"/>
                  </a:cubicBezTo>
                  <a:cubicBezTo>
                    <a:pt x="2638" y="567"/>
                    <a:pt x="2999" y="482"/>
                    <a:pt x="3372" y="482"/>
                  </a:cubicBezTo>
                  <a:cubicBezTo>
                    <a:pt x="3508" y="482"/>
                    <a:pt x="3647" y="493"/>
                    <a:pt x="3787" y="525"/>
                  </a:cubicBezTo>
                  <a:cubicBezTo>
                    <a:pt x="3856" y="542"/>
                    <a:pt x="3926" y="550"/>
                    <a:pt x="3998" y="550"/>
                  </a:cubicBezTo>
                  <a:cubicBezTo>
                    <a:pt x="4311" y="550"/>
                    <a:pt x="4648" y="409"/>
                    <a:pt x="4978" y="370"/>
                  </a:cubicBezTo>
                  <a:cubicBezTo>
                    <a:pt x="4773" y="165"/>
                    <a:pt x="4549" y="155"/>
                    <a:pt x="4323" y="155"/>
                  </a:cubicBezTo>
                  <a:cubicBezTo>
                    <a:pt x="4299" y="155"/>
                    <a:pt x="4275" y="156"/>
                    <a:pt x="4251" y="156"/>
                  </a:cubicBezTo>
                  <a:cubicBezTo>
                    <a:pt x="3454" y="144"/>
                    <a:pt x="2668" y="144"/>
                    <a:pt x="1882" y="144"/>
                  </a:cubicBezTo>
                  <a:cubicBezTo>
                    <a:pt x="1834" y="144"/>
                    <a:pt x="1788" y="145"/>
                    <a:pt x="1742" y="145"/>
                  </a:cubicBezTo>
                  <a:cubicBezTo>
                    <a:pt x="1617" y="145"/>
                    <a:pt x="1502" y="133"/>
                    <a:pt x="1406" y="36"/>
                  </a:cubicBezTo>
                  <a:cubicBezTo>
                    <a:pt x="1362" y="20"/>
                    <a:pt x="1319" y="14"/>
                    <a:pt x="1276" y="14"/>
                  </a:cubicBezTo>
                  <a:cubicBezTo>
                    <a:pt x="1118" y="14"/>
                    <a:pt x="962" y="99"/>
                    <a:pt x="814" y="99"/>
                  </a:cubicBezTo>
                  <a:cubicBezTo>
                    <a:pt x="735" y="99"/>
                    <a:pt x="658" y="7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559;p32">
              <a:extLst>
                <a:ext uri="{FF2B5EF4-FFF2-40B4-BE49-F238E27FC236}">
                  <a16:creationId xmlns:a16="http://schemas.microsoft.com/office/drawing/2014/main" id="{61D3B53B-32D8-487C-81A7-514AA57CDCB6}"/>
                </a:ext>
              </a:extLst>
            </p:cNvPr>
            <p:cNvSpPr/>
            <p:nvPr/>
          </p:nvSpPr>
          <p:spPr>
            <a:xfrm>
              <a:off x="5802200" y="1773225"/>
              <a:ext cx="151225" cy="15550"/>
            </a:xfrm>
            <a:custGeom>
              <a:avLst/>
              <a:gdLst/>
              <a:ahLst/>
              <a:cxnLst/>
              <a:rect l="l" t="t" r="r" b="b"/>
              <a:pathLst>
                <a:path w="6049" h="622" extrusionOk="0">
                  <a:moveTo>
                    <a:pt x="3254" y="1"/>
                  </a:moveTo>
                  <a:cubicBezTo>
                    <a:pt x="3205" y="1"/>
                    <a:pt x="3156" y="2"/>
                    <a:pt x="3108" y="2"/>
                  </a:cubicBezTo>
                  <a:cubicBezTo>
                    <a:pt x="2156" y="14"/>
                    <a:pt x="1215" y="26"/>
                    <a:pt x="262" y="38"/>
                  </a:cubicBezTo>
                  <a:cubicBezTo>
                    <a:pt x="84" y="157"/>
                    <a:pt x="1" y="276"/>
                    <a:pt x="262" y="359"/>
                  </a:cubicBezTo>
                  <a:cubicBezTo>
                    <a:pt x="405" y="395"/>
                    <a:pt x="501" y="490"/>
                    <a:pt x="620" y="550"/>
                  </a:cubicBezTo>
                  <a:cubicBezTo>
                    <a:pt x="814" y="615"/>
                    <a:pt x="1023" y="622"/>
                    <a:pt x="1229" y="622"/>
                  </a:cubicBezTo>
                  <a:cubicBezTo>
                    <a:pt x="1288" y="622"/>
                    <a:pt x="1347" y="621"/>
                    <a:pt x="1405" y="621"/>
                  </a:cubicBezTo>
                  <a:cubicBezTo>
                    <a:pt x="1667" y="621"/>
                    <a:pt x="1917" y="574"/>
                    <a:pt x="2156" y="455"/>
                  </a:cubicBezTo>
                  <a:cubicBezTo>
                    <a:pt x="2306" y="377"/>
                    <a:pt x="2453" y="341"/>
                    <a:pt x="2596" y="341"/>
                  </a:cubicBezTo>
                  <a:cubicBezTo>
                    <a:pt x="2803" y="341"/>
                    <a:pt x="3001" y="416"/>
                    <a:pt x="3191" y="550"/>
                  </a:cubicBezTo>
                  <a:cubicBezTo>
                    <a:pt x="3570" y="599"/>
                    <a:pt x="3945" y="615"/>
                    <a:pt x="4319" y="615"/>
                  </a:cubicBezTo>
                  <a:cubicBezTo>
                    <a:pt x="4578" y="615"/>
                    <a:pt x="4837" y="607"/>
                    <a:pt x="5096" y="597"/>
                  </a:cubicBezTo>
                  <a:cubicBezTo>
                    <a:pt x="5156" y="574"/>
                    <a:pt x="5215" y="550"/>
                    <a:pt x="5275" y="514"/>
                  </a:cubicBezTo>
                  <a:cubicBezTo>
                    <a:pt x="5323" y="485"/>
                    <a:pt x="5325" y="361"/>
                    <a:pt x="5400" y="361"/>
                  </a:cubicBezTo>
                  <a:cubicBezTo>
                    <a:pt x="5418" y="361"/>
                    <a:pt x="5439" y="368"/>
                    <a:pt x="5466" y="383"/>
                  </a:cubicBezTo>
                  <a:cubicBezTo>
                    <a:pt x="5507" y="401"/>
                    <a:pt x="5549" y="410"/>
                    <a:pt x="5589" y="410"/>
                  </a:cubicBezTo>
                  <a:cubicBezTo>
                    <a:pt x="5629" y="410"/>
                    <a:pt x="5668" y="401"/>
                    <a:pt x="5704" y="383"/>
                  </a:cubicBezTo>
                  <a:cubicBezTo>
                    <a:pt x="5799" y="359"/>
                    <a:pt x="5858" y="324"/>
                    <a:pt x="5930" y="264"/>
                  </a:cubicBezTo>
                  <a:cubicBezTo>
                    <a:pt x="5989" y="204"/>
                    <a:pt x="6049" y="145"/>
                    <a:pt x="6001" y="38"/>
                  </a:cubicBezTo>
                  <a:cubicBezTo>
                    <a:pt x="5869" y="38"/>
                    <a:pt x="5726" y="18"/>
                    <a:pt x="5583" y="18"/>
                  </a:cubicBezTo>
                  <a:cubicBezTo>
                    <a:pt x="5431" y="18"/>
                    <a:pt x="5280" y="41"/>
                    <a:pt x="5144" y="133"/>
                  </a:cubicBezTo>
                  <a:cubicBezTo>
                    <a:pt x="5085" y="204"/>
                    <a:pt x="5025" y="240"/>
                    <a:pt x="4930" y="240"/>
                  </a:cubicBezTo>
                  <a:cubicBezTo>
                    <a:pt x="4906" y="240"/>
                    <a:pt x="4858" y="240"/>
                    <a:pt x="4811" y="216"/>
                  </a:cubicBezTo>
                  <a:lnTo>
                    <a:pt x="4954" y="216"/>
                  </a:lnTo>
                  <a:cubicBezTo>
                    <a:pt x="5013" y="216"/>
                    <a:pt x="5037" y="193"/>
                    <a:pt x="5061" y="133"/>
                  </a:cubicBezTo>
                  <a:cubicBezTo>
                    <a:pt x="4914" y="51"/>
                    <a:pt x="4769" y="22"/>
                    <a:pt x="4625" y="22"/>
                  </a:cubicBezTo>
                  <a:cubicBezTo>
                    <a:pt x="4371" y="22"/>
                    <a:pt x="4121" y="111"/>
                    <a:pt x="3870" y="157"/>
                  </a:cubicBezTo>
                  <a:cubicBezTo>
                    <a:pt x="3870" y="181"/>
                    <a:pt x="3834" y="193"/>
                    <a:pt x="3799" y="193"/>
                  </a:cubicBezTo>
                  <a:cubicBezTo>
                    <a:pt x="3775" y="193"/>
                    <a:pt x="3751" y="181"/>
                    <a:pt x="3715" y="133"/>
                  </a:cubicBezTo>
                  <a:cubicBezTo>
                    <a:pt x="3579" y="15"/>
                    <a:pt x="3414" y="1"/>
                    <a:pt x="3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560;p32">
              <a:extLst>
                <a:ext uri="{FF2B5EF4-FFF2-40B4-BE49-F238E27FC236}">
                  <a16:creationId xmlns:a16="http://schemas.microsoft.com/office/drawing/2014/main" id="{D69F3C21-B737-41D7-9F9C-B29A3AFB2F18}"/>
                </a:ext>
              </a:extLst>
            </p:cNvPr>
            <p:cNvSpPr/>
            <p:nvPr/>
          </p:nvSpPr>
          <p:spPr>
            <a:xfrm>
              <a:off x="5704650" y="1989350"/>
              <a:ext cx="120200" cy="13200"/>
            </a:xfrm>
            <a:custGeom>
              <a:avLst/>
              <a:gdLst/>
              <a:ahLst/>
              <a:cxnLst/>
              <a:rect l="l" t="t" r="r" b="b"/>
              <a:pathLst>
                <a:path w="4808" h="528" extrusionOk="0">
                  <a:moveTo>
                    <a:pt x="4176" y="1"/>
                  </a:moveTo>
                  <a:cubicBezTo>
                    <a:pt x="3938" y="96"/>
                    <a:pt x="3688" y="96"/>
                    <a:pt x="3426" y="96"/>
                  </a:cubicBezTo>
                  <a:cubicBezTo>
                    <a:pt x="2426" y="96"/>
                    <a:pt x="1438" y="120"/>
                    <a:pt x="462" y="120"/>
                  </a:cubicBezTo>
                  <a:cubicBezTo>
                    <a:pt x="378" y="89"/>
                    <a:pt x="304" y="72"/>
                    <a:pt x="241" y="72"/>
                  </a:cubicBezTo>
                  <a:cubicBezTo>
                    <a:pt x="88" y="72"/>
                    <a:pt x="1" y="173"/>
                    <a:pt x="9" y="418"/>
                  </a:cubicBezTo>
                  <a:cubicBezTo>
                    <a:pt x="652" y="442"/>
                    <a:pt x="1307" y="477"/>
                    <a:pt x="1962" y="501"/>
                  </a:cubicBezTo>
                  <a:cubicBezTo>
                    <a:pt x="2288" y="518"/>
                    <a:pt x="2613" y="527"/>
                    <a:pt x="2939" y="527"/>
                  </a:cubicBezTo>
                  <a:cubicBezTo>
                    <a:pt x="3542" y="527"/>
                    <a:pt x="4145" y="495"/>
                    <a:pt x="4748" y="418"/>
                  </a:cubicBezTo>
                  <a:cubicBezTo>
                    <a:pt x="4796" y="370"/>
                    <a:pt x="4807" y="322"/>
                    <a:pt x="4796" y="299"/>
                  </a:cubicBezTo>
                  <a:cubicBezTo>
                    <a:pt x="4760" y="251"/>
                    <a:pt x="4736" y="227"/>
                    <a:pt x="4676" y="203"/>
                  </a:cubicBezTo>
                  <a:cubicBezTo>
                    <a:pt x="4581" y="203"/>
                    <a:pt x="4510" y="191"/>
                    <a:pt x="4462" y="120"/>
                  </a:cubicBezTo>
                  <a:lnTo>
                    <a:pt x="4474" y="120"/>
                  </a:lnTo>
                  <a:cubicBezTo>
                    <a:pt x="4391" y="61"/>
                    <a:pt x="4272" y="72"/>
                    <a:pt x="4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561;p32">
              <a:extLst>
                <a:ext uri="{FF2B5EF4-FFF2-40B4-BE49-F238E27FC236}">
                  <a16:creationId xmlns:a16="http://schemas.microsoft.com/office/drawing/2014/main" id="{86002DDA-9F63-4167-833B-C6E7FA2ED531}"/>
                </a:ext>
              </a:extLst>
            </p:cNvPr>
            <p:cNvSpPr/>
            <p:nvPr/>
          </p:nvSpPr>
          <p:spPr>
            <a:xfrm>
              <a:off x="5493225" y="1923875"/>
              <a:ext cx="81600" cy="28600"/>
            </a:xfrm>
            <a:custGeom>
              <a:avLst/>
              <a:gdLst/>
              <a:ahLst/>
              <a:cxnLst/>
              <a:rect l="l" t="t" r="r" b="b"/>
              <a:pathLst>
                <a:path w="3264" h="1144" extrusionOk="0">
                  <a:moveTo>
                    <a:pt x="715" y="13"/>
                  </a:moveTo>
                  <a:cubicBezTo>
                    <a:pt x="572" y="322"/>
                    <a:pt x="60" y="1"/>
                    <a:pt x="1" y="441"/>
                  </a:cubicBezTo>
                  <a:cubicBezTo>
                    <a:pt x="87" y="441"/>
                    <a:pt x="170" y="439"/>
                    <a:pt x="254" y="439"/>
                  </a:cubicBezTo>
                  <a:cubicBezTo>
                    <a:pt x="379" y="439"/>
                    <a:pt x="503" y="444"/>
                    <a:pt x="632" y="465"/>
                  </a:cubicBezTo>
                  <a:cubicBezTo>
                    <a:pt x="822" y="489"/>
                    <a:pt x="870" y="596"/>
                    <a:pt x="715" y="739"/>
                  </a:cubicBezTo>
                  <a:cubicBezTo>
                    <a:pt x="763" y="786"/>
                    <a:pt x="691" y="953"/>
                    <a:pt x="632" y="965"/>
                  </a:cubicBezTo>
                  <a:cubicBezTo>
                    <a:pt x="572" y="1013"/>
                    <a:pt x="549" y="1072"/>
                    <a:pt x="584" y="1144"/>
                  </a:cubicBezTo>
                  <a:cubicBezTo>
                    <a:pt x="1346" y="1132"/>
                    <a:pt x="2120" y="1132"/>
                    <a:pt x="2894" y="1132"/>
                  </a:cubicBezTo>
                  <a:cubicBezTo>
                    <a:pt x="2894" y="1120"/>
                    <a:pt x="2906" y="1096"/>
                    <a:pt x="2930" y="1084"/>
                  </a:cubicBezTo>
                  <a:cubicBezTo>
                    <a:pt x="2938" y="1081"/>
                    <a:pt x="2945" y="1080"/>
                    <a:pt x="2952" y="1080"/>
                  </a:cubicBezTo>
                  <a:cubicBezTo>
                    <a:pt x="2972" y="1080"/>
                    <a:pt x="2986" y="1095"/>
                    <a:pt x="3013" y="1132"/>
                  </a:cubicBezTo>
                  <a:cubicBezTo>
                    <a:pt x="3108" y="1120"/>
                    <a:pt x="3263" y="1132"/>
                    <a:pt x="3251" y="965"/>
                  </a:cubicBezTo>
                  <a:cubicBezTo>
                    <a:pt x="3227" y="846"/>
                    <a:pt x="3144" y="775"/>
                    <a:pt x="3025" y="739"/>
                  </a:cubicBezTo>
                  <a:cubicBezTo>
                    <a:pt x="3006" y="735"/>
                    <a:pt x="2986" y="734"/>
                    <a:pt x="2967" y="734"/>
                  </a:cubicBezTo>
                  <a:cubicBezTo>
                    <a:pt x="2852" y="734"/>
                    <a:pt x="2731" y="786"/>
                    <a:pt x="2613" y="786"/>
                  </a:cubicBezTo>
                  <a:cubicBezTo>
                    <a:pt x="2550" y="786"/>
                    <a:pt x="2489" y="771"/>
                    <a:pt x="2430" y="727"/>
                  </a:cubicBezTo>
                  <a:cubicBezTo>
                    <a:pt x="2393" y="742"/>
                    <a:pt x="2356" y="788"/>
                    <a:pt x="2331" y="788"/>
                  </a:cubicBezTo>
                  <a:cubicBezTo>
                    <a:pt x="2315" y="788"/>
                    <a:pt x="2303" y="770"/>
                    <a:pt x="2299" y="715"/>
                  </a:cubicBezTo>
                  <a:cubicBezTo>
                    <a:pt x="2265" y="614"/>
                    <a:pt x="2221" y="427"/>
                    <a:pt x="2206" y="427"/>
                  </a:cubicBezTo>
                  <a:cubicBezTo>
                    <a:pt x="2205" y="427"/>
                    <a:pt x="2204" y="428"/>
                    <a:pt x="2204" y="429"/>
                  </a:cubicBezTo>
                  <a:cubicBezTo>
                    <a:pt x="2086" y="611"/>
                    <a:pt x="1962" y="665"/>
                    <a:pt x="1828" y="665"/>
                  </a:cubicBezTo>
                  <a:cubicBezTo>
                    <a:pt x="1638" y="665"/>
                    <a:pt x="1429" y="555"/>
                    <a:pt x="1191" y="548"/>
                  </a:cubicBezTo>
                  <a:cubicBezTo>
                    <a:pt x="1489" y="370"/>
                    <a:pt x="1894" y="548"/>
                    <a:pt x="1906" y="48"/>
                  </a:cubicBezTo>
                  <a:lnTo>
                    <a:pt x="1906" y="48"/>
                  </a:lnTo>
                  <a:cubicBezTo>
                    <a:pt x="1814" y="90"/>
                    <a:pt x="1719" y="99"/>
                    <a:pt x="1623" y="99"/>
                  </a:cubicBezTo>
                  <a:cubicBezTo>
                    <a:pt x="1540" y="99"/>
                    <a:pt x="1458" y="92"/>
                    <a:pt x="1379" y="92"/>
                  </a:cubicBezTo>
                  <a:cubicBezTo>
                    <a:pt x="1287" y="92"/>
                    <a:pt x="1199" y="102"/>
                    <a:pt x="1120" y="144"/>
                  </a:cubicBezTo>
                  <a:cubicBezTo>
                    <a:pt x="1064" y="177"/>
                    <a:pt x="1020" y="190"/>
                    <a:pt x="982" y="190"/>
                  </a:cubicBezTo>
                  <a:cubicBezTo>
                    <a:pt x="860" y="190"/>
                    <a:pt x="816" y="49"/>
                    <a:pt x="715"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562;p32">
              <a:extLst>
                <a:ext uri="{FF2B5EF4-FFF2-40B4-BE49-F238E27FC236}">
                  <a16:creationId xmlns:a16="http://schemas.microsoft.com/office/drawing/2014/main" id="{B07E1572-E78A-4DA4-BE6E-87241AD2CE0D}"/>
                </a:ext>
              </a:extLst>
            </p:cNvPr>
            <p:cNvSpPr/>
            <p:nvPr/>
          </p:nvSpPr>
          <p:spPr>
            <a:xfrm>
              <a:off x="5309875" y="1942325"/>
              <a:ext cx="103025" cy="13600"/>
            </a:xfrm>
            <a:custGeom>
              <a:avLst/>
              <a:gdLst/>
              <a:ahLst/>
              <a:cxnLst/>
              <a:rect l="l" t="t" r="r" b="b"/>
              <a:pathLst>
                <a:path w="4121" h="544" extrusionOk="0">
                  <a:moveTo>
                    <a:pt x="727" y="1"/>
                  </a:moveTo>
                  <a:cubicBezTo>
                    <a:pt x="683" y="7"/>
                    <a:pt x="639" y="9"/>
                    <a:pt x="594" y="9"/>
                  </a:cubicBezTo>
                  <a:cubicBezTo>
                    <a:pt x="526" y="9"/>
                    <a:pt x="458" y="5"/>
                    <a:pt x="390" y="5"/>
                  </a:cubicBezTo>
                  <a:cubicBezTo>
                    <a:pt x="249" y="5"/>
                    <a:pt x="114" y="24"/>
                    <a:pt x="1" y="144"/>
                  </a:cubicBezTo>
                  <a:cubicBezTo>
                    <a:pt x="143" y="179"/>
                    <a:pt x="203" y="275"/>
                    <a:pt x="167" y="418"/>
                  </a:cubicBezTo>
                  <a:cubicBezTo>
                    <a:pt x="675" y="504"/>
                    <a:pt x="1189" y="544"/>
                    <a:pt x="1712" y="544"/>
                  </a:cubicBezTo>
                  <a:cubicBezTo>
                    <a:pt x="1840" y="544"/>
                    <a:pt x="1968" y="541"/>
                    <a:pt x="2096" y="537"/>
                  </a:cubicBezTo>
                  <a:cubicBezTo>
                    <a:pt x="2217" y="532"/>
                    <a:pt x="2338" y="531"/>
                    <a:pt x="2459" y="531"/>
                  </a:cubicBezTo>
                  <a:cubicBezTo>
                    <a:pt x="2591" y="531"/>
                    <a:pt x="2723" y="532"/>
                    <a:pt x="2855" y="532"/>
                  </a:cubicBezTo>
                  <a:cubicBezTo>
                    <a:pt x="3256" y="532"/>
                    <a:pt x="3654" y="520"/>
                    <a:pt x="4049" y="418"/>
                  </a:cubicBezTo>
                  <a:cubicBezTo>
                    <a:pt x="4120" y="346"/>
                    <a:pt x="4120" y="275"/>
                    <a:pt x="4096" y="179"/>
                  </a:cubicBezTo>
                  <a:cubicBezTo>
                    <a:pt x="4061" y="168"/>
                    <a:pt x="4049" y="156"/>
                    <a:pt x="4013" y="132"/>
                  </a:cubicBezTo>
                  <a:cubicBezTo>
                    <a:pt x="3608" y="68"/>
                    <a:pt x="3203" y="26"/>
                    <a:pt x="2799" y="26"/>
                  </a:cubicBezTo>
                  <a:cubicBezTo>
                    <a:pt x="2596" y="26"/>
                    <a:pt x="2394" y="37"/>
                    <a:pt x="2191" y="60"/>
                  </a:cubicBezTo>
                  <a:cubicBezTo>
                    <a:pt x="1931" y="93"/>
                    <a:pt x="1660" y="143"/>
                    <a:pt x="1390" y="143"/>
                  </a:cubicBezTo>
                  <a:cubicBezTo>
                    <a:pt x="1166" y="143"/>
                    <a:pt x="943" y="109"/>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563;p32">
              <a:extLst>
                <a:ext uri="{FF2B5EF4-FFF2-40B4-BE49-F238E27FC236}">
                  <a16:creationId xmlns:a16="http://schemas.microsoft.com/office/drawing/2014/main" id="{1429F70E-87D8-41DA-AC51-BE9A4EDB6D13}"/>
                </a:ext>
              </a:extLst>
            </p:cNvPr>
            <p:cNvSpPr/>
            <p:nvPr/>
          </p:nvSpPr>
          <p:spPr>
            <a:xfrm>
              <a:off x="5707850" y="2014100"/>
              <a:ext cx="99725" cy="15275"/>
            </a:xfrm>
            <a:custGeom>
              <a:avLst/>
              <a:gdLst/>
              <a:ahLst/>
              <a:cxnLst/>
              <a:rect l="l" t="t" r="r" b="b"/>
              <a:pathLst>
                <a:path w="3989" h="611" extrusionOk="0">
                  <a:moveTo>
                    <a:pt x="1084" y="1"/>
                  </a:moveTo>
                  <a:cubicBezTo>
                    <a:pt x="918" y="1"/>
                    <a:pt x="751" y="7"/>
                    <a:pt x="584" y="23"/>
                  </a:cubicBezTo>
                  <a:cubicBezTo>
                    <a:pt x="381" y="142"/>
                    <a:pt x="143" y="214"/>
                    <a:pt x="0" y="452"/>
                  </a:cubicBezTo>
                  <a:cubicBezTo>
                    <a:pt x="76" y="532"/>
                    <a:pt x="153" y="560"/>
                    <a:pt x="231" y="560"/>
                  </a:cubicBezTo>
                  <a:cubicBezTo>
                    <a:pt x="349" y="560"/>
                    <a:pt x="469" y="495"/>
                    <a:pt x="584" y="452"/>
                  </a:cubicBezTo>
                  <a:cubicBezTo>
                    <a:pt x="631" y="440"/>
                    <a:pt x="667" y="440"/>
                    <a:pt x="715" y="440"/>
                  </a:cubicBezTo>
                  <a:cubicBezTo>
                    <a:pt x="762" y="440"/>
                    <a:pt x="810" y="452"/>
                    <a:pt x="846" y="452"/>
                  </a:cubicBezTo>
                  <a:lnTo>
                    <a:pt x="905" y="464"/>
                  </a:lnTo>
                  <a:cubicBezTo>
                    <a:pt x="932" y="460"/>
                    <a:pt x="958" y="458"/>
                    <a:pt x="984" y="458"/>
                  </a:cubicBezTo>
                  <a:cubicBezTo>
                    <a:pt x="1121" y="458"/>
                    <a:pt x="1251" y="505"/>
                    <a:pt x="1381" y="535"/>
                  </a:cubicBezTo>
                  <a:cubicBezTo>
                    <a:pt x="1492" y="576"/>
                    <a:pt x="1606" y="611"/>
                    <a:pt x="1715" y="611"/>
                  </a:cubicBezTo>
                  <a:cubicBezTo>
                    <a:pt x="1829" y="611"/>
                    <a:pt x="1939" y="573"/>
                    <a:pt x="2036" y="464"/>
                  </a:cubicBezTo>
                  <a:cubicBezTo>
                    <a:pt x="2012" y="440"/>
                    <a:pt x="1989" y="416"/>
                    <a:pt x="1953" y="392"/>
                  </a:cubicBezTo>
                  <a:lnTo>
                    <a:pt x="1953" y="392"/>
                  </a:lnTo>
                  <a:cubicBezTo>
                    <a:pt x="2001" y="404"/>
                    <a:pt x="2024" y="416"/>
                    <a:pt x="2060" y="452"/>
                  </a:cubicBezTo>
                  <a:cubicBezTo>
                    <a:pt x="2247" y="556"/>
                    <a:pt x="2442" y="583"/>
                    <a:pt x="2643" y="583"/>
                  </a:cubicBezTo>
                  <a:cubicBezTo>
                    <a:pt x="2787" y="583"/>
                    <a:pt x="2935" y="569"/>
                    <a:pt x="3084" y="559"/>
                  </a:cubicBezTo>
                  <a:cubicBezTo>
                    <a:pt x="3248" y="545"/>
                    <a:pt x="3411" y="513"/>
                    <a:pt x="3575" y="513"/>
                  </a:cubicBezTo>
                  <a:cubicBezTo>
                    <a:pt x="3685" y="513"/>
                    <a:pt x="3795" y="528"/>
                    <a:pt x="3906" y="571"/>
                  </a:cubicBezTo>
                  <a:cubicBezTo>
                    <a:pt x="3989" y="487"/>
                    <a:pt x="3989" y="380"/>
                    <a:pt x="3906" y="285"/>
                  </a:cubicBezTo>
                  <a:cubicBezTo>
                    <a:pt x="3873" y="133"/>
                    <a:pt x="3840" y="20"/>
                    <a:pt x="3680" y="20"/>
                  </a:cubicBezTo>
                  <a:cubicBezTo>
                    <a:pt x="3665" y="20"/>
                    <a:pt x="3649" y="21"/>
                    <a:pt x="3632" y="23"/>
                  </a:cubicBezTo>
                  <a:cubicBezTo>
                    <a:pt x="3477" y="35"/>
                    <a:pt x="3322" y="59"/>
                    <a:pt x="3155" y="83"/>
                  </a:cubicBezTo>
                  <a:cubicBezTo>
                    <a:pt x="3076" y="86"/>
                    <a:pt x="2996" y="87"/>
                    <a:pt x="2917" y="87"/>
                  </a:cubicBezTo>
                  <a:cubicBezTo>
                    <a:pt x="2306" y="87"/>
                    <a:pt x="1699" y="1"/>
                    <a:pt x="10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564;p32">
              <a:extLst>
                <a:ext uri="{FF2B5EF4-FFF2-40B4-BE49-F238E27FC236}">
                  <a16:creationId xmlns:a16="http://schemas.microsoft.com/office/drawing/2014/main" id="{040070A8-9C9C-4657-B44E-727CBDE42FE2}"/>
                </a:ext>
              </a:extLst>
            </p:cNvPr>
            <p:cNvSpPr/>
            <p:nvPr/>
          </p:nvSpPr>
          <p:spPr>
            <a:xfrm>
              <a:off x="5883750" y="1951650"/>
              <a:ext cx="128025" cy="12725"/>
            </a:xfrm>
            <a:custGeom>
              <a:avLst/>
              <a:gdLst/>
              <a:ahLst/>
              <a:cxnLst/>
              <a:rect l="l" t="t" r="r" b="b"/>
              <a:pathLst>
                <a:path w="5121" h="509" extrusionOk="0">
                  <a:moveTo>
                    <a:pt x="4185" y="0"/>
                  </a:moveTo>
                  <a:cubicBezTo>
                    <a:pt x="4127" y="0"/>
                    <a:pt x="4070" y="3"/>
                    <a:pt x="4013" y="9"/>
                  </a:cubicBezTo>
                  <a:cubicBezTo>
                    <a:pt x="3501" y="45"/>
                    <a:pt x="2992" y="53"/>
                    <a:pt x="2482" y="53"/>
                  </a:cubicBezTo>
                  <a:cubicBezTo>
                    <a:pt x="1971" y="53"/>
                    <a:pt x="1459" y="45"/>
                    <a:pt x="941" y="45"/>
                  </a:cubicBezTo>
                  <a:cubicBezTo>
                    <a:pt x="907" y="45"/>
                    <a:pt x="872" y="44"/>
                    <a:pt x="837" y="44"/>
                  </a:cubicBezTo>
                  <a:cubicBezTo>
                    <a:pt x="610" y="44"/>
                    <a:pt x="387" y="53"/>
                    <a:pt x="191" y="187"/>
                  </a:cubicBezTo>
                  <a:cubicBezTo>
                    <a:pt x="161" y="174"/>
                    <a:pt x="132" y="166"/>
                    <a:pt x="107" y="166"/>
                  </a:cubicBezTo>
                  <a:cubicBezTo>
                    <a:pt x="64" y="166"/>
                    <a:pt x="32" y="191"/>
                    <a:pt x="25" y="259"/>
                  </a:cubicBezTo>
                  <a:cubicBezTo>
                    <a:pt x="1" y="330"/>
                    <a:pt x="37" y="390"/>
                    <a:pt x="108" y="426"/>
                  </a:cubicBezTo>
                  <a:cubicBezTo>
                    <a:pt x="227" y="461"/>
                    <a:pt x="346" y="437"/>
                    <a:pt x="453" y="509"/>
                  </a:cubicBezTo>
                  <a:cubicBezTo>
                    <a:pt x="690" y="371"/>
                    <a:pt x="944" y="339"/>
                    <a:pt x="1193" y="339"/>
                  </a:cubicBezTo>
                  <a:cubicBezTo>
                    <a:pt x="1245" y="339"/>
                    <a:pt x="1296" y="340"/>
                    <a:pt x="1346" y="342"/>
                  </a:cubicBezTo>
                  <a:cubicBezTo>
                    <a:pt x="1798" y="362"/>
                    <a:pt x="2246" y="410"/>
                    <a:pt x="2695" y="410"/>
                  </a:cubicBezTo>
                  <a:cubicBezTo>
                    <a:pt x="3062" y="410"/>
                    <a:pt x="3429" y="378"/>
                    <a:pt x="3799" y="271"/>
                  </a:cubicBezTo>
                  <a:cubicBezTo>
                    <a:pt x="3813" y="267"/>
                    <a:pt x="3827" y="266"/>
                    <a:pt x="3840" y="266"/>
                  </a:cubicBezTo>
                  <a:cubicBezTo>
                    <a:pt x="3873" y="266"/>
                    <a:pt x="3905" y="274"/>
                    <a:pt x="3930" y="283"/>
                  </a:cubicBezTo>
                  <a:cubicBezTo>
                    <a:pt x="4322" y="386"/>
                    <a:pt x="4488" y="429"/>
                    <a:pt x="4640" y="429"/>
                  </a:cubicBezTo>
                  <a:cubicBezTo>
                    <a:pt x="4752" y="429"/>
                    <a:pt x="4856" y="406"/>
                    <a:pt x="5037" y="366"/>
                  </a:cubicBezTo>
                  <a:cubicBezTo>
                    <a:pt x="5121" y="271"/>
                    <a:pt x="5121" y="187"/>
                    <a:pt x="5049" y="92"/>
                  </a:cubicBezTo>
                  <a:cubicBezTo>
                    <a:pt x="4763" y="63"/>
                    <a:pt x="4468" y="0"/>
                    <a:pt x="4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565;p32">
              <a:extLst>
                <a:ext uri="{FF2B5EF4-FFF2-40B4-BE49-F238E27FC236}">
                  <a16:creationId xmlns:a16="http://schemas.microsoft.com/office/drawing/2014/main" id="{9AD95C3E-5D70-4C36-989F-248374713C74}"/>
                </a:ext>
              </a:extLst>
            </p:cNvPr>
            <p:cNvSpPr/>
            <p:nvPr/>
          </p:nvSpPr>
          <p:spPr>
            <a:xfrm>
              <a:off x="5447400" y="1838750"/>
              <a:ext cx="109550" cy="13975"/>
            </a:xfrm>
            <a:custGeom>
              <a:avLst/>
              <a:gdLst/>
              <a:ahLst/>
              <a:cxnLst/>
              <a:rect l="l" t="t" r="r" b="b"/>
              <a:pathLst>
                <a:path w="4382" h="559" extrusionOk="0">
                  <a:moveTo>
                    <a:pt x="4263" y="0"/>
                  </a:moveTo>
                  <a:cubicBezTo>
                    <a:pt x="4146" y="22"/>
                    <a:pt x="4011" y="99"/>
                    <a:pt x="3898" y="99"/>
                  </a:cubicBezTo>
                  <a:cubicBezTo>
                    <a:pt x="3884" y="99"/>
                    <a:pt x="3871" y="98"/>
                    <a:pt x="3858" y="96"/>
                  </a:cubicBezTo>
                  <a:cubicBezTo>
                    <a:pt x="3572" y="56"/>
                    <a:pt x="3286" y="41"/>
                    <a:pt x="3001" y="41"/>
                  </a:cubicBezTo>
                  <a:cubicBezTo>
                    <a:pt x="2429" y="41"/>
                    <a:pt x="1858" y="100"/>
                    <a:pt x="1286" y="131"/>
                  </a:cubicBezTo>
                  <a:cubicBezTo>
                    <a:pt x="1247" y="134"/>
                    <a:pt x="1207" y="135"/>
                    <a:pt x="1167" y="135"/>
                  </a:cubicBezTo>
                  <a:cubicBezTo>
                    <a:pt x="1014" y="135"/>
                    <a:pt x="859" y="121"/>
                    <a:pt x="706" y="121"/>
                  </a:cubicBezTo>
                  <a:cubicBezTo>
                    <a:pt x="500" y="121"/>
                    <a:pt x="298" y="146"/>
                    <a:pt x="107" y="262"/>
                  </a:cubicBezTo>
                  <a:cubicBezTo>
                    <a:pt x="0" y="429"/>
                    <a:pt x="155" y="477"/>
                    <a:pt x="238" y="548"/>
                  </a:cubicBezTo>
                  <a:cubicBezTo>
                    <a:pt x="396" y="555"/>
                    <a:pt x="554" y="558"/>
                    <a:pt x="712" y="558"/>
                  </a:cubicBezTo>
                  <a:cubicBezTo>
                    <a:pt x="1798" y="558"/>
                    <a:pt x="2878" y="413"/>
                    <a:pt x="3965" y="413"/>
                  </a:cubicBezTo>
                  <a:cubicBezTo>
                    <a:pt x="4064" y="413"/>
                    <a:pt x="4163" y="415"/>
                    <a:pt x="4263" y="417"/>
                  </a:cubicBezTo>
                  <a:cubicBezTo>
                    <a:pt x="4382" y="274"/>
                    <a:pt x="4382" y="131"/>
                    <a:pt x="4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566;p32">
              <a:extLst>
                <a:ext uri="{FF2B5EF4-FFF2-40B4-BE49-F238E27FC236}">
                  <a16:creationId xmlns:a16="http://schemas.microsoft.com/office/drawing/2014/main" id="{B7C108E1-E6D2-4565-B2DE-6216E371BCE0}"/>
                </a:ext>
              </a:extLst>
            </p:cNvPr>
            <p:cNvSpPr/>
            <p:nvPr/>
          </p:nvSpPr>
          <p:spPr>
            <a:xfrm>
              <a:off x="5997750" y="1774550"/>
              <a:ext cx="65525" cy="29425"/>
            </a:xfrm>
            <a:custGeom>
              <a:avLst/>
              <a:gdLst/>
              <a:ahLst/>
              <a:cxnLst/>
              <a:rect l="l" t="t" r="r" b="b"/>
              <a:pathLst>
                <a:path w="2621" h="1177" extrusionOk="0">
                  <a:moveTo>
                    <a:pt x="1419" y="1"/>
                  </a:moveTo>
                  <a:cubicBezTo>
                    <a:pt x="1151" y="1"/>
                    <a:pt x="881" y="30"/>
                    <a:pt x="608" y="80"/>
                  </a:cubicBezTo>
                  <a:cubicBezTo>
                    <a:pt x="525" y="163"/>
                    <a:pt x="406" y="211"/>
                    <a:pt x="358" y="342"/>
                  </a:cubicBezTo>
                  <a:cubicBezTo>
                    <a:pt x="263" y="521"/>
                    <a:pt x="144" y="675"/>
                    <a:pt x="49" y="842"/>
                  </a:cubicBezTo>
                  <a:cubicBezTo>
                    <a:pt x="1" y="961"/>
                    <a:pt x="49" y="1033"/>
                    <a:pt x="144" y="1092"/>
                  </a:cubicBezTo>
                  <a:cubicBezTo>
                    <a:pt x="322" y="1164"/>
                    <a:pt x="501" y="1164"/>
                    <a:pt x="703" y="1175"/>
                  </a:cubicBezTo>
                  <a:cubicBezTo>
                    <a:pt x="793" y="1171"/>
                    <a:pt x="883" y="1169"/>
                    <a:pt x="973" y="1169"/>
                  </a:cubicBezTo>
                  <a:cubicBezTo>
                    <a:pt x="1163" y="1169"/>
                    <a:pt x="1353" y="1176"/>
                    <a:pt x="1540" y="1176"/>
                  </a:cubicBezTo>
                  <a:cubicBezTo>
                    <a:pt x="1733" y="1176"/>
                    <a:pt x="1922" y="1169"/>
                    <a:pt x="2108" y="1140"/>
                  </a:cubicBezTo>
                  <a:cubicBezTo>
                    <a:pt x="2192" y="1104"/>
                    <a:pt x="2263" y="1080"/>
                    <a:pt x="2323" y="1033"/>
                  </a:cubicBezTo>
                  <a:cubicBezTo>
                    <a:pt x="2454" y="806"/>
                    <a:pt x="2311" y="699"/>
                    <a:pt x="2156" y="604"/>
                  </a:cubicBezTo>
                  <a:cubicBezTo>
                    <a:pt x="2073" y="556"/>
                    <a:pt x="1965" y="544"/>
                    <a:pt x="1858" y="544"/>
                  </a:cubicBezTo>
                  <a:lnTo>
                    <a:pt x="1858" y="502"/>
                  </a:lnTo>
                  <a:lnTo>
                    <a:pt x="1858" y="502"/>
                  </a:lnTo>
                  <a:cubicBezTo>
                    <a:pt x="1876" y="501"/>
                    <a:pt x="1897" y="500"/>
                    <a:pt x="1918" y="497"/>
                  </a:cubicBezTo>
                  <a:cubicBezTo>
                    <a:pt x="1937" y="493"/>
                    <a:pt x="1956" y="492"/>
                    <a:pt x="1976" y="492"/>
                  </a:cubicBezTo>
                  <a:cubicBezTo>
                    <a:pt x="2097" y="492"/>
                    <a:pt x="2221" y="552"/>
                    <a:pt x="2344" y="552"/>
                  </a:cubicBezTo>
                  <a:cubicBezTo>
                    <a:pt x="2397" y="552"/>
                    <a:pt x="2450" y="541"/>
                    <a:pt x="2501" y="509"/>
                  </a:cubicBezTo>
                  <a:cubicBezTo>
                    <a:pt x="2620" y="306"/>
                    <a:pt x="2525" y="199"/>
                    <a:pt x="2335" y="128"/>
                  </a:cubicBezTo>
                  <a:cubicBezTo>
                    <a:pt x="2030" y="39"/>
                    <a:pt x="1725" y="1"/>
                    <a:pt x="1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567;p32">
              <a:extLst>
                <a:ext uri="{FF2B5EF4-FFF2-40B4-BE49-F238E27FC236}">
                  <a16:creationId xmlns:a16="http://schemas.microsoft.com/office/drawing/2014/main" id="{9C37EEBF-591B-45F7-BC98-64372F0319AD}"/>
                </a:ext>
              </a:extLst>
            </p:cNvPr>
            <p:cNvSpPr/>
            <p:nvPr/>
          </p:nvSpPr>
          <p:spPr>
            <a:xfrm>
              <a:off x="5336975" y="1877450"/>
              <a:ext cx="110450" cy="11025"/>
            </a:xfrm>
            <a:custGeom>
              <a:avLst/>
              <a:gdLst/>
              <a:ahLst/>
              <a:cxnLst/>
              <a:rect l="l" t="t" r="r" b="b"/>
              <a:pathLst>
                <a:path w="4418" h="441" extrusionOk="0">
                  <a:moveTo>
                    <a:pt x="95" y="0"/>
                  </a:moveTo>
                  <a:lnTo>
                    <a:pt x="95" y="0"/>
                  </a:lnTo>
                  <a:cubicBezTo>
                    <a:pt x="0" y="179"/>
                    <a:pt x="167" y="203"/>
                    <a:pt x="238" y="298"/>
                  </a:cubicBezTo>
                  <a:cubicBezTo>
                    <a:pt x="417" y="393"/>
                    <a:pt x="631" y="441"/>
                    <a:pt x="845" y="441"/>
                  </a:cubicBezTo>
                  <a:cubicBezTo>
                    <a:pt x="1881" y="429"/>
                    <a:pt x="2917" y="429"/>
                    <a:pt x="3965" y="417"/>
                  </a:cubicBezTo>
                  <a:cubicBezTo>
                    <a:pt x="4060" y="250"/>
                    <a:pt x="4417" y="334"/>
                    <a:pt x="4393" y="12"/>
                  </a:cubicBezTo>
                  <a:lnTo>
                    <a:pt x="4393" y="12"/>
                  </a:lnTo>
                  <a:cubicBezTo>
                    <a:pt x="3572" y="26"/>
                    <a:pt x="2746" y="47"/>
                    <a:pt x="1921" y="47"/>
                  </a:cubicBezTo>
                  <a:cubicBezTo>
                    <a:pt x="1311" y="47"/>
                    <a:pt x="702" y="36"/>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568;p32">
              <a:extLst>
                <a:ext uri="{FF2B5EF4-FFF2-40B4-BE49-F238E27FC236}">
                  <a16:creationId xmlns:a16="http://schemas.microsoft.com/office/drawing/2014/main" id="{68F0E71F-AA62-4643-8272-EB4293274F0B}"/>
                </a:ext>
              </a:extLst>
            </p:cNvPr>
            <p:cNvSpPr/>
            <p:nvPr/>
          </p:nvSpPr>
          <p:spPr>
            <a:xfrm>
              <a:off x="5624200" y="2096725"/>
              <a:ext cx="110150" cy="18200"/>
            </a:xfrm>
            <a:custGeom>
              <a:avLst/>
              <a:gdLst/>
              <a:ahLst/>
              <a:cxnLst/>
              <a:rect l="l" t="t" r="r" b="b"/>
              <a:pathLst>
                <a:path w="4406" h="728" extrusionOk="0">
                  <a:moveTo>
                    <a:pt x="519" y="1"/>
                  </a:moveTo>
                  <a:cubicBezTo>
                    <a:pt x="399" y="1"/>
                    <a:pt x="277" y="12"/>
                    <a:pt x="155" y="40"/>
                  </a:cubicBezTo>
                  <a:cubicBezTo>
                    <a:pt x="60" y="76"/>
                    <a:pt x="13" y="135"/>
                    <a:pt x="1" y="230"/>
                  </a:cubicBezTo>
                  <a:cubicBezTo>
                    <a:pt x="60" y="457"/>
                    <a:pt x="239" y="540"/>
                    <a:pt x="429" y="588"/>
                  </a:cubicBezTo>
                  <a:cubicBezTo>
                    <a:pt x="1001" y="617"/>
                    <a:pt x="1569" y="728"/>
                    <a:pt x="2137" y="728"/>
                  </a:cubicBezTo>
                  <a:cubicBezTo>
                    <a:pt x="2492" y="728"/>
                    <a:pt x="2847" y="684"/>
                    <a:pt x="3203" y="552"/>
                  </a:cubicBezTo>
                  <a:cubicBezTo>
                    <a:pt x="3203" y="540"/>
                    <a:pt x="3215" y="540"/>
                    <a:pt x="3263" y="528"/>
                  </a:cubicBezTo>
                  <a:cubicBezTo>
                    <a:pt x="3269" y="525"/>
                    <a:pt x="3277" y="523"/>
                    <a:pt x="3286" y="523"/>
                  </a:cubicBezTo>
                  <a:cubicBezTo>
                    <a:pt x="3311" y="523"/>
                    <a:pt x="3344" y="534"/>
                    <a:pt x="3370" y="552"/>
                  </a:cubicBezTo>
                  <a:cubicBezTo>
                    <a:pt x="3469" y="618"/>
                    <a:pt x="3567" y="641"/>
                    <a:pt x="3663" y="641"/>
                  </a:cubicBezTo>
                  <a:cubicBezTo>
                    <a:pt x="3809" y="641"/>
                    <a:pt x="3953" y="588"/>
                    <a:pt x="4096" y="552"/>
                  </a:cubicBezTo>
                  <a:cubicBezTo>
                    <a:pt x="4239" y="468"/>
                    <a:pt x="4406" y="373"/>
                    <a:pt x="4358" y="159"/>
                  </a:cubicBezTo>
                  <a:cubicBezTo>
                    <a:pt x="3453" y="135"/>
                    <a:pt x="2560" y="123"/>
                    <a:pt x="1656" y="111"/>
                  </a:cubicBezTo>
                  <a:cubicBezTo>
                    <a:pt x="1284" y="111"/>
                    <a:pt x="905"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569;p32">
              <a:extLst>
                <a:ext uri="{FF2B5EF4-FFF2-40B4-BE49-F238E27FC236}">
                  <a16:creationId xmlns:a16="http://schemas.microsoft.com/office/drawing/2014/main" id="{4F81C74E-74A2-4595-A63E-6584B3A2F224}"/>
                </a:ext>
              </a:extLst>
            </p:cNvPr>
            <p:cNvSpPr/>
            <p:nvPr/>
          </p:nvSpPr>
          <p:spPr>
            <a:xfrm>
              <a:off x="5373275" y="1762150"/>
              <a:ext cx="152725" cy="10750"/>
            </a:xfrm>
            <a:custGeom>
              <a:avLst/>
              <a:gdLst/>
              <a:ahLst/>
              <a:cxnLst/>
              <a:rect l="l" t="t" r="r" b="b"/>
              <a:pathLst>
                <a:path w="6109" h="430" extrusionOk="0">
                  <a:moveTo>
                    <a:pt x="4403" y="0"/>
                  </a:moveTo>
                  <a:cubicBezTo>
                    <a:pt x="3465" y="0"/>
                    <a:pt x="2528" y="41"/>
                    <a:pt x="1587" y="41"/>
                  </a:cubicBezTo>
                  <a:cubicBezTo>
                    <a:pt x="1507" y="41"/>
                    <a:pt x="1426" y="41"/>
                    <a:pt x="1346" y="40"/>
                  </a:cubicBezTo>
                  <a:cubicBezTo>
                    <a:pt x="1242" y="89"/>
                    <a:pt x="1134" y="105"/>
                    <a:pt x="1023" y="105"/>
                  </a:cubicBezTo>
                  <a:cubicBezTo>
                    <a:pt x="836" y="105"/>
                    <a:pt x="644" y="60"/>
                    <a:pt x="456" y="60"/>
                  </a:cubicBezTo>
                  <a:cubicBezTo>
                    <a:pt x="299" y="60"/>
                    <a:pt x="145" y="92"/>
                    <a:pt x="1" y="207"/>
                  </a:cubicBezTo>
                  <a:cubicBezTo>
                    <a:pt x="296" y="307"/>
                    <a:pt x="596" y="329"/>
                    <a:pt x="898" y="329"/>
                  </a:cubicBezTo>
                  <a:cubicBezTo>
                    <a:pt x="1136" y="329"/>
                    <a:pt x="1375" y="316"/>
                    <a:pt x="1614" y="316"/>
                  </a:cubicBezTo>
                  <a:cubicBezTo>
                    <a:pt x="1719" y="316"/>
                    <a:pt x="1824" y="318"/>
                    <a:pt x="1929" y="326"/>
                  </a:cubicBezTo>
                  <a:cubicBezTo>
                    <a:pt x="1929" y="302"/>
                    <a:pt x="1941" y="278"/>
                    <a:pt x="1977" y="278"/>
                  </a:cubicBezTo>
                  <a:cubicBezTo>
                    <a:pt x="2037" y="278"/>
                    <a:pt x="2060" y="290"/>
                    <a:pt x="2072" y="350"/>
                  </a:cubicBezTo>
                  <a:cubicBezTo>
                    <a:pt x="2176" y="409"/>
                    <a:pt x="2277" y="429"/>
                    <a:pt x="2377" y="429"/>
                  </a:cubicBezTo>
                  <a:cubicBezTo>
                    <a:pt x="2591" y="429"/>
                    <a:pt x="2801" y="337"/>
                    <a:pt x="3021" y="337"/>
                  </a:cubicBezTo>
                  <a:cubicBezTo>
                    <a:pt x="3030" y="337"/>
                    <a:pt x="3040" y="338"/>
                    <a:pt x="3049" y="338"/>
                  </a:cubicBezTo>
                  <a:cubicBezTo>
                    <a:pt x="3274" y="345"/>
                    <a:pt x="3499" y="348"/>
                    <a:pt x="3724" y="348"/>
                  </a:cubicBezTo>
                  <a:cubicBezTo>
                    <a:pt x="4225" y="348"/>
                    <a:pt x="4726" y="334"/>
                    <a:pt x="5227" y="326"/>
                  </a:cubicBezTo>
                  <a:cubicBezTo>
                    <a:pt x="5307" y="271"/>
                    <a:pt x="5381" y="247"/>
                    <a:pt x="5455" y="247"/>
                  </a:cubicBezTo>
                  <a:cubicBezTo>
                    <a:pt x="5524" y="247"/>
                    <a:pt x="5593" y="268"/>
                    <a:pt x="5668" y="302"/>
                  </a:cubicBezTo>
                  <a:cubicBezTo>
                    <a:pt x="5751" y="302"/>
                    <a:pt x="5847" y="326"/>
                    <a:pt x="5930" y="338"/>
                  </a:cubicBezTo>
                  <a:cubicBezTo>
                    <a:pt x="5951" y="346"/>
                    <a:pt x="5976" y="352"/>
                    <a:pt x="6000" y="352"/>
                  </a:cubicBezTo>
                  <a:cubicBezTo>
                    <a:pt x="6046" y="352"/>
                    <a:pt x="6089" y="333"/>
                    <a:pt x="6097" y="278"/>
                  </a:cubicBezTo>
                  <a:cubicBezTo>
                    <a:pt x="6109" y="64"/>
                    <a:pt x="5906" y="112"/>
                    <a:pt x="5799" y="40"/>
                  </a:cubicBezTo>
                  <a:cubicBezTo>
                    <a:pt x="5333" y="10"/>
                    <a:pt x="4868" y="0"/>
                    <a:pt x="4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570;p32">
              <a:extLst>
                <a:ext uri="{FF2B5EF4-FFF2-40B4-BE49-F238E27FC236}">
                  <a16:creationId xmlns:a16="http://schemas.microsoft.com/office/drawing/2014/main" id="{E82671A6-D835-413B-8545-69D10A29D287}"/>
                </a:ext>
              </a:extLst>
            </p:cNvPr>
            <p:cNvSpPr/>
            <p:nvPr/>
          </p:nvSpPr>
          <p:spPr>
            <a:xfrm>
              <a:off x="5757850" y="2100625"/>
              <a:ext cx="105700" cy="9950"/>
            </a:xfrm>
            <a:custGeom>
              <a:avLst/>
              <a:gdLst/>
              <a:ahLst/>
              <a:cxnLst/>
              <a:rect l="l" t="t" r="r" b="b"/>
              <a:pathLst>
                <a:path w="4228" h="398" extrusionOk="0">
                  <a:moveTo>
                    <a:pt x="3942" y="1"/>
                  </a:moveTo>
                  <a:cubicBezTo>
                    <a:pt x="3898" y="1"/>
                    <a:pt x="3854" y="3"/>
                    <a:pt x="3811" y="3"/>
                  </a:cubicBezTo>
                  <a:lnTo>
                    <a:pt x="24" y="3"/>
                  </a:lnTo>
                  <a:cubicBezTo>
                    <a:pt x="1" y="241"/>
                    <a:pt x="191" y="241"/>
                    <a:pt x="346" y="277"/>
                  </a:cubicBezTo>
                  <a:cubicBezTo>
                    <a:pt x="471" y="384"/>
                    <a:pt x="629" y="397"/>
                    <a:pt x="791" y="397"/>
                  </a:cubicBezTo>
                  <a:cubicBezTo>
                    <a:pt x="845" y="397"/>
                    <a:pt x="899" y="396"/>
                    <a:pt x="953" y="396"/>
                  </a:cubicBezTo>
                  <a:cubicBezTo>
                    <a:pt x="1894" y="384"/>
                    <a:pt x="2822" y="384"/>
                    <a:pt x="3763" y="372"/>
                  </a:cubicBezTo>
                  <a:cubicBezTo>
                    <a:pt x="3811" y="336"/>
                    <a:pt x="3822" y="312"/>
                    <a:pt x="3834" y="253"/>
                  </a:cubicBezTo>
                  <a:cubicBezTo>
                    <a:pt x="3941" y="182"/>
                    <a:pt x="4096" y="265"/>
                    <a:pt x="4180" y="158"/>
                  </a:cubicBezTo>
                  <a:cubicBezTo>
                    <a:pt x="4192" y="134"/>
                    <a:pt x="4215" y="122"/>
                    <a:pt x="4227" y="86"/>
                  </a:cubicBezTo>
                  <a:cubicBezTo>
                    <a:pt x="4137" y="12"/>
                    <a:pt x="404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571;p32">
              <a:extLst>
                <a:ext uri="{FF2B5EF4-FFF2-40B4-BE49-F238E27FC236}">
                  <a16:creationId xmlns:a16="http://schemas.microsoft.com/office/drawing/2014/main" id="{4344C6E6-042A-4D4E-9B18-715D7171AB16}"/>
                </a:ext>
              </a:extLst>
            </p:cNvPr>
            <p:cNvSpPr/>
            <p:nvPr/>
          </p:nvSpPr>
          <p:spPr>
            <a:xfrm>
              <a:off x="5518225" y="1762825"/>
              <a:ext cx="111950" cy="14575"/>
            </a:xfrm>
            <a:custGeom>
              <a:avLst/>
              <a:gdLst/>
              <a:ahLst/>
              <a:cxnLst/>
              <a:rect l="l" t="t" r="r" b="b"/>
              <a:pathLst>
                <a:path w="4478" h="583" extrusionOk="0">
                  <a:moveTo>
                    <a:pt x="354" y="1"/>
                  </a:moveTo>
                  <a:cubicBezTo>
                    <a:pt x="241" y="1"/>
                    <a:pt x="127" y="8"/>
                    <a:pt x="13" y="25"/>
                  </a:cubicBezTo>
                  <a:cubicBezTo>
                    <a:pt x="1" y="144"/>
                    <a:pt x="346" y="120"/>
                    <a:pt x="132" y="311"/>
                  </a:cubicBezTo>
                  <a:cubicBezTo>
                    <a:pt x="203" y="335"/>
                    <a:pt x="299" y="418"/>
                    <a:pt x="382" y="430"/>
                  </a:cubicBezTo>
                  <a:cubicBezTo>
                    <a:pt x="494" y="426"/>
                    <a:pt x="606" y="424"/>
                    <a:pt x="717" y="424"/>
                  </a:cubicBezTo>
                  <a:cubicBezTo>
                    <a:pt x="1739" y="424"/>
                    <a:pt x="2748" y="582"/>
                    <a:pt x="3762" y="582"/>
                  </a:cubicBezTo>
                  <a:cubicBezTo>
                    <a:pt x="3897" y="582"/>
                    <a:pt x="4033" y="579"/>
                    <a:pt x="4168" y="573"/>
                  </a:cubicBezTo>
                  <a:cubicBezTo>
                    <a:pt x="4252" y="454"/>
                    <a:pt x="4430" y="442"/>
                    <a:pt x="4478" y="275"/>
                  </a:cubicBezTo>
                  <a:cubicBezTo>
                    <a:pt x="4279" y="181"/>
                    <a:pt x="4075" y="162"/>
                    <a:pt x="3870" y="162"/>
                  </a:cubicBezTo>
                  <a:cubicBezTo>
                    <a:pt x="3722" y="162"/>
                    <a:pt x="3573" y="172"/>
                    <a:pt x="3425" y="172"/>
                  </a:cubicBezTo>
                  <a:cubicBezTo>
                    <a:pt x="3335" y="172"/>
                    <a:pt x="3245" y="168"/>
                    <a:pt x="3156" y="156"/>
                  </a:cubicBezTo>
                  <a:cubicBezTo>
                    <a:pt x="3120" y="192"/>
                    <a:pt x="3109" y="216"/>
                    <a:pt x="3097" y="251"/>
                  </a:cubicBezTo>
                  <a:lnTo>
                    <a:pt x="3061" y="204"/>
                  </a:lnTo>
                  <a:cubicBezTo>
                    <a:pt x="3085" y="204"/>
                    <a:pt x="3025" y="156"/>
                    <a:pt x="3025" y="156"/>
                  </a:cubicBezTo>
                  <a:cubicBezTo>
                    <a:pt x="2827" y="156"/>
                    <a:pt x="2618" y="151"/>
                    <a:pt x="2412" y="151"/>
                  </a:cubicBezTo>
                  <a:cubicBezTo>
                    <a:pt x="2309" y="151"/>
                    <a:pt x="2208" y="152"/>
                    <a:pt x="2108" y="156"/>
                  </a:cubicBezTo>
                  <a:cubicBezTo>
                    <a:pt x="2054" y="160"/>
                    <a:pt x="2001" y="162"/>
                    <a:pt x="1947" y="162"/>
                  </a:cubicBezTo>
                  <a:cubicBezTo>
                    <a:pt x="1420" y="162"/>
                    <a:pt x="893" y="1"/>
                    <a:pt x="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572;p32">
              <a:extLst>
                <a:ext uri="{FF2B5EF4-FFF2-40B4-BE49-F238E27FC236}">
                  <a16:creationId xmlns:a16="http://schemas.microsoft.com/office/drawing/2014/main" id="{7806640B-8714-497A-985A-3F22ECD530AB}"/>
                </a:ext>
              </a:extLst>
            </p:cNvPr>
            <p:cNvSpPr/>
            <p:nvPr/>
          </p:nvSpPr>
          <p:spPr>
            <a:xfrm>
              <a:off x="5919175" y="1793625"/>
              <a:ext cx="101225" cy="23675"/>
            </a:xfrm>
            <a:custGeom>
              <a:avLst/>
              <a:gdLst/>
              <a:ahLst/>
              <a:cxnLst/>
              <a:rect l="l" t="t" r="r" b="b"/>
              <a:pathLst>
                <a:path w="4049" h="947" extrusionOk="0">
                  <a:moveTo>
                    <a:pt x="1223" y="0"/>
                  </a:moveTo>
                  <a:cubicBezTo>
                    <a:pt x="1000" y="0"/>
                    <a:pt x="779" y="21"/>
                    <a:pt x="560" y="55"/>
                  </a:cubicBezTo>
                  <a:cubicBezTo>
                    <a:pt x="346" y="115"/>
                    <a:pt x="120" y="174"/>
                    <a:pt x="1" y="389"/>
                  </a:cubicBezTo>
                  <a:cubicBezTo>
                    <a:pt x="36" y="674"/>
                    <a:pt x="334" y="710"/>
                    <a:pt x="453" y="912"/>
                  </a:cubicBezTo>
                  <a:cubicBezTo>
                    <a:pt x="482" y="911"/>
                    <a:pt x="511" y="910"/>
                    <a:pt x="541" y="910"/>
                  </a:cubicBezTo>
                  <a:cubicBezTo>
                    <a:pt x="717" y="910"/>
                    <a:pt x="898" y="938"/>
                    <a:pt x="1077" y="938"/>
                  </a:cubicBezTo>
                  <a:cubicBezTo>
                    <a:pt x="1258" y="938"/>
                    <a:pt x="1437" y="909"/>
                    <a:pt x="1608" y="793"/>
                  </a:cubicBezTo>
                  <a:cubicBezTo>
                    <a:pt x="2024" y="890"/>
                    <a:pt x="2441" y="947"/>
                    <a:pt x="2854" y="947"/>
                  </a:cubicBezTo>
                  <a:cubicBezTo>
                    <a:pt x="3256" y="947"/>
                    <a:pt x="3655" y="893"/>
                    <a:pt x="4049" y="770"/>
                  </a:cubicBezTo>
                  <a:cubicBezTo>
                    <a:pt x="4013" y="710"/>
                    <a:pt x="3954" y="674"/>
                    <a:pt x="3870" y="639"/>
                  </a:cubicBezTo>
                  <a:cubicBezTo>
                    <a:pt x="3728" y="594"/>
                    <a:pt x="3580" y="583"/>
                    <a:pt x="3431" y="583"/>
                  </a:cubicBezTo>
                  <a:cubicBezTo>
                    <a:pt x="3291" y="583"/>
                    <a:pt x="3150" y="592"/>
                    <a:pt x="3010" y="592"/>
                  </a:cubicBezTo>
                  <a:cubicBezTo>
                    <a:pt x="2823" y="592"/>
                    <a:pt x="2639" y="575"/>
                    <a:pt x="2465" y="496"/>
                  </a:cubicBezTo>
                  <a:cubicBezTo>
                    <a:pt x="2299" y="353"/>
                    <a:pt x="2168" y="150"/>
                    <a:pt x="1941" y="79"/>
                  </a:cubicBezTo>
                  <a:cubicBezTo>
                    <a:pt x="1701" y="24"/>
                    <a:pt x="1462"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573;p32">
              <a:extLst>
                <a:ext uri="{FF2B5EF4-FFF2-40B4-BE49-F238E27FC236}">
                  <a16:creationId xmlns:a16="http://schemas.microsoft.com/office/drawing/2014/main" id="{C2F4ED6E-5289-4104-B85E-DB3A71C5A3F5}"/>
                </a:ext>
              </a:extLst>
            </p:cNvPr>
            <p:cNvSpPr/>
            <p:nvPr/>
          </p:nvSpPr>
          <p:spPr>
            <a:xfrm>
              <a:off x="5779875" y="1919550"/>
              <a:ext cx="74450" cy="15425"/>
            </a:xfrm>
            <a:custGeom>
              <a:avLst/>
              <a:gdLst/>
              <a:ahLst/>
              <a:cxnLst/>
              <a:rect l="l" t="t" r="r" b="b"/>
              <a:pathLst>
                <a:path w="2978" h="617" extrusionOk="0">
                  <a:moveTo>
                    <a:pt x="464" y="0"/>
                  </a:moveTo>
                  <a:cubicBezTo>
                    <a:pt x="305" y="0"/>
                    <a:pt x="149" y="39"/>
                    <a:pt x="1" y="174"/>
                  </a:cubicBezTo>
                  <a:cubicBezTo>
                    <a:pt x="1" y="305"/>
                    <a:pt x="60" y="376"/>
                    <a:pt x="155" y="436"/>
                  </a:cubicBezTo>
                  <a:cubicBezTo>
                    <a:pt x="393" y="471"/>
                    <a:pt x="620" y="483"/>
                    <a:pt x="858" y="531"/>
                  </a:cubicBezTo>
                  <a:cubicBezTo>
                    <a:pt x="1171" y="585"/>
                    <a:pt x="1479" y="617"/>
                    <a:pt x="1784" y="617"/>
                  </a:cubicBezTo>
                  <a:cubicBezTo>
                    <a:pt x="2152" y="617"/>
                    <a:pt x="2517" y="570"/>
                    <a:pt x="2882" y="459"/>
                  </a:cubicBezTo>
                  <a:cubicBezTo>
                    <a:pt x="2977" y="305"/>
                    <a:pt x="2810" y="245"/>
                    <a:pt x="2751" y="162"/>
                  </a:cubicBezTo>
                  <a:cubicBezTo>
                    <a:pt x="2459" y="62"/>
                    <a:pt x="2150" y="26"/>
                    <a:pt x="1842" y="26"/>
                  </a:cubicBezTo>
                  <a:cubicBezTo>
                    <a:pt x="1635" y="26"/>
                    <a:pt x="1428" y="43"/>
                    <a:pt x="1227" y="66"/>
                  </a:cubicBezTo>
                  <a:cubicBezTo>
                    <a:pt x="1193" y="70"/>
                    <a:pt x="1159" y="72"/>
                    <a:pt x="1126" y="72"/>
                  </a:cubicBezTo>
                  <a:cubicBezTo>
                    <a:pt x="904" y="72"/>
                    <a:pt x="68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574;p32">
              <a:extLst>
                <a:ext uri="{FF2B5EF4-FFF2-40B4-BE49-F238E27FC236}">
                  <a16:creationId xmlns:a16="http://schemas.microsoft.com/office/drawing/2014/main" id="{0B1F426E-C5BE-45DF-85FE-DBB99920C155}"/>
                </a:ext>
              </a:extLst>
            </p:cNvPr>
            <p:cNvSpPr/>
            <p:nvPr/>
          </p:nvSpPr>
          <p:spPr>
            <a:xfrm>
              <a:off x="5972450" y="1989800"/>
              <a:ext cx="100325" cy="13875"/>
            </a:xfrm>
            <a:custGeom>
              <a:avLst/>
              <a:gdLst/>
              <a:ahLst/>
              <a:cxnLst/>
              <a:rect l="l" t="t" r="r" b="b"/>
              <a:pathLst>
                <a:path w="4013" h="555" extrusionOk="0">
                  <a:moveTo>
                    <a:pt x="1223" y="0"/>
                  </a:moveTo>
                  <a:cubicBezTo>
                    <a:pt x="936" y="0"/>
                    <a:pt x="645" y="88"/>
                    <a:pt x="358" y="102"/>
                  </a:cubicBezTo>
                  <a:cubicBezTo>
                    <a:pt x="287" y="221"/>
                    <a:pt x="1" y="114"/>
                    <a:pt x="60" y="364"/>
                  </a:cubicBezTo>
                  <a:cubicBezTo>
                    <a:pt x="185" y="376"/>
                    <a:pt x="310" y="397"/>
                    <a:pt x="437" y="397"/>
                  </a:cubicBezTo>
                  <a:cubicBezTo>
                    <a:pt x="563" y="397"/>
                    <a:pt x="691" y="376"/>
                    <a:pt x="822" y="304"/>
                  </a:cubicBezTo>
                  <a:cubicBezTo>
                    <a:pt x="857" y="291"/>
                    <a:pt x="937" y="285"/>
                    <a:pt x="997" y="285"/>
                  </a:cubicBezTo>
                  <a:cubicBezTo>
                    <a:pt x="1040" y="285"/>
                    <a:pt x="1072" y="288"/>
                    <a:pt x="1072" y="293"/>
                  </a:cubicBezTo>
                  <a:cubicBezTo>
                    <a:pt x="1128" y="501"/>
                    <a:pt x="1252" y="555"/>
                    <a:pt x="1382" y="555"/>
                  </a:cubicBezTo>
                  <a:cubicBezTo>
                    <a:pt x="1506" y="555"/>
                    <a:pt x="1634" y="507"/>
                    <a:pt x="1715" y="495"/>
                  </a:cubicBezTo>
                  <a:cubicBezTo>
                    <a:pt x="1796" y="492"/>
                    <a:pt x="1876" y="491"/>
                    <a:pt x="1956" y="491"/>
                  </a:cubicBezTo>
                  <a:cubicBezTo>
                    <a:pt x="2196" y="491"/>
                    <a:pt x="2435" y="501"/>
                    <a:pt x="2674" y="501"/>
                  </a:cubicBezTo>
                  <a:cubicBezTo>
                    <a:pt x="2992" y="501"/>
                    <a:pt x="3311" y="483"/>
                    <a:pt x="3632" y="400"/>
                  </a:cubicBezTo>
                  <a:cubicBezTo>
                    <a:pt x="3711" y="428"/>
                    <a:pt x="3776" y="442"/>
                    <a:pt x="3827" y="442"/>
                  </a:cubicBezTo>
                  <a:cubicBezTo>
                    <a:pt x="3972" y="442"/>
                    <a:pt x="4012" y="330"/>
                    <a:pt x="3942" y="102"/>
                  </a:cubicBezTo>
                  <a:lnTo>
                    <a:pt x="3942" y="102"/>
                  </a:lnTo>
                  <a:cubicBezTo>
                    <a:pt x="3871" y="108"/>
                    <a:pt x="3800" y="110"/>
                    <a:pt x="3729" y="110"/>
                  </a:cubicBezTo>
                  <a:cubicBezTo>
                    <a:pt x="3331" y="110"/>
                    <a:pt x="2931" y="32"/>
                    <a:pt x="2532" y="32"/>
                  </a:cubicBezTo>
                  <a:cubicBezTo>
                    <a:pt x="2283" y="32"/>
                    <a:pt x="2034" y="63"/>
                    <a:pt x="1787" y="162"/>
                  </a:cubicBezTo>
                  <a:cubicBezTo>
                    <a:pt x="1602" y="38"/>
                    <a:pt x="1413" y="0"/>
                    <a:pt x="1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575;p32">
              <a:extLst>
                <a:ext uri="{FF2B5EF4-FFF2-40B4-BE49-F238E27FC236}">
                  <a16:creationId xmlns:a16="http://schemas.microsoft.com/office/drawing/2014/main" id="{232F535F-25BB-4B7F-8B9C-B1BDA71F5730}"/>
                </a:ext>
              </a:extLst>
            </p:cNvPr>
            <p:cNvSpPr/>
            <p:nvPr/>
          </p:nvSpPr>
          <p:spPr>
            <a:xfrm>
              <a:off x="5608125" y="2013475"/>
              <a:ext cx="114325" cy="11625"/>
            </a:xfrm>
            <a:custGeom>
              <a:avLst/>
              <a:gdLst/>
              <a:ahLst/>
              <a:cxnLst/>
              <a:rect l="l" t="t" r="r" b="b"/>
              <a:pathLst>
                <a:path w="4573" h="465" extrusionOk="0">
                  <a:moveTo>
                    <a:pt x="1" y="0"/>
                  </a:moveTo>
                  <a:cubicBezTo>
                    <a:pt x="15" y="260"/>
                    <a:pt x="143" y="301"/>
                    <a:pt x="290" y="301"/>
                  </a:cubicBezTo>
                  <a:cubicBezTo>
                    <a:pt x="357" y="301"/>
                    <a:pt x="429" y="293"/>
                    <a:pt x="495" y="293"/>
                  </a:cubicBezTo>
                  <a:cubicBezTo>
                    <a:pt x="522" y="293"/>
                    <a:pt x="548" y="294"/>
                    <a:pt x="572" y="298"/>
                  </a:cubicBezTo>
                  <a:cubicBezTo>
                    <a:pt x="633" y="309"/>
                    <a:pt x="696" y="313"/>
                    <a:pt x="759" y="313"/>
                  </a:cubicBezTo>
                  <a:cubicBezTo>
                    <a:pt x="867" y="313"/>
                    <a:pt x="978" y="302"/>
                    <a:pt x="1088" y="302"/>
                  </a:cubicBezTo>
                  <a:cubicBezTo>
                    <a:pt x="1253" y="302"/>
                    <a:pt x="1417" y="326"/>
                    <a:pt x="1572" y="441"/>
                  </a:cubicBezTo>
                  <a:cubicBezTo>
                    <a:pt x="2382" y="441"/>
                    <a:pt x="3192" y="465"/>
                    <a:pt x="3989" y="465"/>
                  </a:cubicBezTo>
                  <a:cubicBezTo>
                    <a:pt x="4275" y="441"/>
                    <a:pt x="4442" y="262"/>
                    <a:pt x="4573" y="48"/>
                  </a:cubicBezTo>
                  <a:cubicBezTo>
                    <a:pt x="4245" y="48"/>
                    <a:pt x="3922" y="95"/>
                    <a:pt x="3601" y="95"/>
                  </a:cubicBezTo>
                  <a:cubicBezTo>
                    <a:pt x="3409" y="95"/>
                    <a:pt x="3217" y="78"/>
                    <a:pt x="3025" y="24"/>
                  </a:cubicBezTo>
                  <a:cubicBezTo>
                    <a:pt x="2013" y="12"/>
                    <a:pt x="10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576;p32">
              <a:extLst>
                <a:ext uri="{FF2B5EF4-FFF2-40B4-BE49-F238E27FC236}">
                  <a16:creationId xmlns:a16="http://schemas.microsoft.com/office/drawing/2014/main" id="{39381481-D802-439F-B08B-EA39C9A76B85}"/>
                </a:ext>
              </a:extLst>
            </p:cNvPr>
            <p:cNvSpPr/>
            <p:nvPr/>
          </p:nvSpPr>
          <p:spPr>
            <a:xfrm>
              <a:off x="5277725" y="1971500"/>
              <a:ext cx="92000" cy="14075"/>
            </a:xfrm>
            <a:custGeom>
              <a:avLst/>
              <a:gdLst/>
              <a:ahLst/>
              <a:cxnLst/>
              <a:rect l="l" t="t" r="r" b="b"/>
              <a:pathLst>
                <a:path w="3680" h="563" extrusionOk="0">
                  <a:moveTo>
                    <a:pt x="322" y="1"/>
                  </a:moveTo>
                  <a:cubicBezTo>
                    <a:pt x="263" y="96"/>
                    <a:pt x="1" y="84"/>
                    <a:pt x="96" y="298"/>
                  </a:cubicBezTo>
                  <a:cubicBezTo>
                    <a:pt x="167" y="477"/>
                    <a:pt x="286" y="536"/>
                    <a:pt x="477" y="536"/>
                  </a:cubicBezTo>
                  <a:cubicBezTo>
                    <a:pt x="1175" y="536"/>
                    <a:pt x="1869" y="563"/>
                    <a:pt x="2564" y="563"/>
                  </a:cubicBezTo>
                  <a:cubicBezTo>
                    <a:pt x="2911" y="563"/>
                    <a:pt x="3259" y="556"/>
                    <a:pt x="3608" y="536"/>
                  </a:cubicBezTo>
                  <a:cubicBezTo>
                    <a:pt x="3680" y="429"/>
                    <a:pt x="3668" y="322"/>
                    <a:pt x="3573" y="251"/>
                  </a:cubicBezTo>
                  <a:cubicBezTo>
                    <a:pt x="3459" y="199"/>
                    <a:pt x="3346" y="139"/>
                    <a:pt x="3217" y="139"/>
                  </a:cubicBezTo>
                  <a:cubicBezTo>
                    <a:pt x="3197" y="139"/>
                    <a:pt x="3177" y="140"/>
                    <a:pt x="3156" y="144"/>
                  </a:cubicBezTo>
                  <a:cubicBezTo>
                    <a:pt x="3156" y="155"/>
                    <a:pt x="3144" y="179"/>
                    <a:pt x="3120" y="191"/>
                  </a:cubicBezTo>
                  <a:cubicBezTo>
                    <a:pt x="3112" y="194"/>
                    <a:pt x="3104" y="195"/>
                    <a:pt x="3097" y="195"/>
                  </a:cubicBezTo>
                  <a:cubicBezTo>
                    <a:pt x="3073" y="195"/>
                    <a:pt x="3052" y="180"/>
                    <a:pt x="3025" y="144"/>
                  </a:cubicBezTo>
                  <a:cubicBezTo>
                    <a:pt x="2636" y="169"/>
                    <a:pt x="2246" y="195"/>
                    <a:pt x="1858" y="195"/>
                  </a:cubicBezTo>
                  <a:cubicBezTo>
                    <a:pt x="1343" y="195"/>
                    <a:pt x="831" y="150"/>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577;p32">
              <a:extLst>
                <a:ext uri="{FF2B5EF4-FFF2-40B4-BE49-F238E27FC236}">
                  <a16:creationId xmlns:a16="http://schemas.microsoft.com/office/drawing/2014/main" id="{A9318160-2FD2-4C6C-8D5D-D2EB00514178}"/>
                </a:ext>
              </a:extLst>
            </p:cNvPr>
            <p:cNvSpPr/>
            <p:nvPr/>
          </p:nvSpPr>
          <p:spPr>
            <a:xfrm>
              <a:off x="5756950" y="1728550"/>
              <a:ext cx="88725" cy="16475"/>
            </a:xfrm>
            <a:custGeom>
              <a:avLst/>
              <a:gdLst/>
              <a:ahLst/>
              <a:cxnLst/>
              <a:rect l="l" t="t" r="r" b="b"/>
              <a:pathLst>
                <a:path w="3549" h="659" extrusionOk="0">
                  <a:moveTo>
                    <a:pt x="1975" y="0"/>
                  </a:moveTo>
                  <a:cubicBezTo>
                    <a:pt x="1493" y="0"/>
                    <a:pt x="1007" y="62"/>
                    <a:pt x="525" y="86"/>
                  </a:cubicBezTo>
                  <a:cubicBezTo>
                    <a:pt x="334" y="206"/>
                    <a:pt x="1" y="182"/>
                    <a:pt x="84" y="551"/>
                  </a:cubicBezTo>
                  <a:cubicBezTo>
                    <a:pt x="694" y="632"/>
                    <a:pt x="1308" y="658"/>
                    <a:pt x="1927" y="658"/>
                  </a:cubicBezTo>
                  <a:cubicBezTo>
                    <a:pt x="2311" y="658"/>
                    <a:pt x="2697" y="648"/>
                    <a:pt x="3085" y="634"/>
                  </a:cubicBezTo>
                  <a:cubicBezTo>
                    <a:pt x="3192" y="539"/>
                    <a:pt x="3549" y="575"/>
                    <a:pt x="3335" y="253"/>
                  </a:cubicBezTo>
                  <a:cubicBezTo>
                    <a:pt x="2888" y="56"/>
                    <a:pt x="2433" y="0"/>
                    <a:pt x="19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578;p32">
              <a:extLst>
                <a:ext uri="{FF2B5EF4-FFF2-40B4-BE49-F238E27FC236}">
                  <a16:creationId xmlns:a16="http://schemas.microsoft.com/office/drawing/2014/main" id="{E21D1E8E-7242-4022-94B6-BBD5EF728B0B}"/>
                </a:ext>
              </a:extLst>
            </p:cNvPr>
            <p:cNvSpPr/>
            <p:nvPr/>
          </p:nvSpPr>
          <p:spPr>
            <a:xfrm>
              <a:off x="5961150" y="1736650"/>
              <a:ext cx="92600" cy="15100"/>
            </a:xfrm>
            <a:custGeom>
              <a:avLst/>
              <a:gdLst/>
              <a:ahLst/>
              <a:cxnLst/>
              <a:rect l="l" t="t" r="r" b="b"/>
              <a:pathLst>
                <a:path w="3704" h="604" extrusionOk="0">
                  <a:moveTo>
                    <a:pt x="560" y="1"/>
                  </a:moveTo>
                  <a:cubicBezTo>
                    <a:pt x="346" y="96"/>
                    <a:pt x="0" y="120"/>
                    <a:pt x="370" y="465"/>
                  </a:cubicBezTo>
                  <a:cubicBezTo>
                    <a:pt x="1274" y="584"/>
                    <a:pt x="2191" y="584"/>
                    <a:pt x="3108" y="584"/>
                  </a:cubicBezTo>
                  <a:cubicBezTo>
                    <a:pt x="3126" y="566"/>
                    <a:pt x="3147" y="557"/>
                    <a:pt x="3169" y="557"/>
                  </a:cubicBezTo>
                  <a:cubicBezTo>
                    <a:pt x="3191" y="557"/>
                    <a:pt x="3215" y="566"/>
                    <a:pt x="3239" y="584"/>
                  </a:cubicBezTo>
                  <a:cubicBezTo>
                    <a:pt x="3308" y="584"/>
                    <a:pt x="3385" y="603"/>
                    <a:pt x="3463" y="603"/>
                  </a:cubicBezTo>
                  <a:cubicBezTo>
                    <a:pt x="3546" y="603"/>
                    <a:pt x="3629" y="581"/>
                    <a:pt x="3703" y="489"/>
                  </a:cubicBezTo>
                  <a:cubicBezTo>
                    <a:pt x="3644" y="274"/>
                    <a:pt x="3489" y="167"/>
                    <a:pt x="3275" y="108"/>
                  </a:cubicBezTo>
                  <a:cubicBezTo>
                    <a:pt x="3098" y="119"/>
                    <a:pt x="2922" y="124"/>
                    <a:pt x="2747" y="124"/>
                  </a:cubicBezTo>
                  <a:cubicBezTo>
                    <a:pt x="2013" y="124"/>
                    <a:pt x="1291" y="39"/>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579;p32">
              <a:extLst>
                <a:ext uri="{FF2B5EF4-FFF2-40B4-BE49-F238E27FC236}">
                  <a16:creationId xmlns:a16="http://schemas.microsoft.com/office/drawing/2014/main" id="{CF367886-F3D7-43CB-8987-3823E2634C1C}"/>
                </a:ext>
              </a:extLst>
            </p:cNvPr>
            <p:cNvSpPr/>
            <p:nvPr/>
          </p:nvSpPr>
          <p:spPr>
            <a:xfrm>
              <a:off x="5607525" y="1728025"/>
              <a:ext cx="109875" cy="16200"/>
            </a:xfrm>
            <a:custGeom>
              <a:avLst/>
              <a:gdLst/>
              <a:ahLst/>
              <a:cxnLst/>
              <a:rect l="l" t="t" r="r" b="b"/>
              <a:pathLst>
                <a:path w="4395" h="648" extrusionOk="0">
                  <a:moveTo>
                    <a:pt x="2614" y="0"/>
                  </a:moveTo>
                  <a:cubicBezTo>
                    <a:pt x="2102" y="0"/>
                    <a:pt x="1590" y="34"/>
                    <a:pt x="1084" y="72"/>
                  </a:cubicBezTo>
                  <a:cubicBezTo>
                    <a:pt x="911" y="101"/>
                    <a:pt x="769" y="168"/>
                    <a:pt x="608" y="168"/>
                  </a:cubicBezTo>
                  <a:cubicBezTo>
                    <a:pt x="570" y="168"/>
                    <a:pt x="530" y="164"/>
                    <a:pt x="489" y="155"/>
                  </a:cubicBezTo>
                  <a:cubicBezTo>
                    <a:pt x="429" y="155"/>
                    <a:pt x="358" y="155"/>
                    <a:pt x="299" y="167"/>
                  </a:cubicBezTo>
                  <a:cubicBezTo>
                    <a:pt x="179" y="215"/>
                    <a:pt x="60" y="274"/>
                    <a:pt x="1" y="393"/>
                  </a:cubicBezTo>
                  <a:cubicBezTo>
                    <a:pt x="70" y="509"/>
                    <a:pt x="170" y="525"/>
                    <a:pt x="273" y="525"/>
                  </a:cubicBezTo>
                  <a:cubicBezTo>
                    <a:pt x="312" y="525"/>
                    <a:pt x="351" y="522"/>
                    <a:pt x="390" y="522"/>
                  </a:cubicBezTo>
                  <a:cubicBezTo>
                    <a:pt x="407" y="522"/>
                    <a:pt x="424" y="523"/>
                    <a:pt x="441" y="524"/>
                  </a:cubicBezTo>
                  <a:cubicBezTo>
                    <a:pt x="741" y="548"/>
                    <a:pt x="1040" y="555"/>
                    <a:pt x="1340" y="555"/>
                  </a:cubicBezTo>
                  <a:cubicBezTo>
                    <a:pt x="1756" y="555"/>
                    <a:pt x="2172" y="541"/>
                    <a:pt x="2587" y="541"/>
                  </a:cubicBezTo>
                  <a:cubicBezTo>
                    <a:pt x="3084" y="541"/>
                    <a:pt x="3579" y="560"/>
                    <a:pt x="4073" y="643"/>
                  </a:cubicBezTo>
                  <a:cubicBezTo>
                    <a:pt x="4093" y="646"/>
                    <a:pt x="4113" y="647"/>
                    <a:pt x="4133" y="647"/>
                  </a:cubicBezTo>
                  <a:cubicBezTo>
                    <a:pt x="4210" y="647"/>
                    <a:pt x="4288" y="626"/>
                    <a:pt x="4335" y="560"/>
                  </a:cubicBezTo>
                  <a:cubicBezTo>
                    <a:pt x="4394" y="286"/>
                    <a:pt x="4180" y="215"/>
                    <a:pt x="4001" y="107"/>
                  </a:cubicBezTo>
                  <a:cubicBezTo>
                    <a:pt x="3543" y="28"/>
                    <a:pt x="3079" y="0"/>
                    <a:pt x="26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580;p32">
              <a:extLst>
                <a:ext uri="{FF2B5EF4-FFF2-40B4-BE49-F238E27FC236}">
                  <a16:creationId xmlns:a16="http://schemas.microsoft.com/office/drawing/2014/main" id="{E1657522-09B9-4A2A-9AF9-394F13AF24BD}"/>
                </a:ext>
              </a:extLst>
            </p:cNvPr>
            <p:cNvSpPr/>
            <p:nvPr/>
          </p:nvSpPr>
          <p:spPr>
            <a:xfrm>
              <a:off x="5886450" y="1988800"/>
              <a:ext cx="80975" cy="14900"/>
            </a:xfrm>
            <a:custGeom>
              <a:avLst/>
              <a:gdLst/>
              <a:ahLst/>
              <a:cxnLst/>
              <a:rect l="l" t="t" r="r" b="b"/>
              <a:pathLst>
                <a:path w="3239" h="596" extrusionOk="0">
                  <a:moveTo>
                    <a:pt x="1273" y="0"/>
                  </a:moveTo>
                  <a:cubicBezTo>
                    <a:pt x="893" y="0"/>
                    <a:pt x="513" y="36"/>
                    <a:pt x="135" y="36"/>
                  </a:cubicBezTo>
                  <a:cubicBezTo>
                    <a:pt x="106" y="36"/>
                    <a:pt x="77" y="35"/>
                    <a:pt x="48" y="35"/>
                  </a:cubicBezTo>
                  <a:lnTo>
                    <a:pt x="48" y="35"/>
                  </a:lnTo>
                  <a:cubicBezTo>
                    <a:pt x="0" y="273"/>
                    <a:pt x="298" y="273"/>
                    <a:pt x="333" y="464"/>
                  </a:cubicBezTo>
                  <a:cubicBezTo>
                    <a:pt x="430" y="542"/>
                    <a:pt x="533" y="587"/>
                    <a:pt x="636" y="587"/>
                  </a:cubicBezTo>
                  <a:cubicBezTo>
                    <a:pt x="736" y="587"/>
                    <a:pt x="835" y="545"/>
                    <a:pt x="929" y="452"/>
                  </a:cubicBezTo>
                  <a:cubicBezTo>
                    <a:pt x="1369" y="527"/>
                    <a:pt x="1814" y="595"/>
                    <a:pt x="2260" y="595"/>
                  </a:cubicBezTo>
                  <a:cubicBezTo>
                    <a:pt x="2585" y="595"/>
                    <a:pt x="2912" y="559"/>
                    <a:pt x="3239" y="464"/>
                  </a:cubicBezTo>
                  <a:cubicBezTo>
                    <a:pt x="3125" y="309"/>
                    <a:pt x="2956" y="309"/>
                    <a:pt x="2788" y="309"/>
                  </a:cubicBezTo>
                  <a:cubicBezTo>
                    <a:pt x="2619" y="309"/>
                    <a:pt x="2453" y="309"/>
                    <a:pt x="2346" y="154"/>
                  </a:cubicBezTo>
                  <a:cubicBezTo>
                    <a:pt x="1990" y="32"/>
                    <a:pt x="1631" y="0"/>
                    <a:pt x="1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581;p32">
              <a:extLst>
                <a:ext uri="{FF2B5EF4-FFF2-40B4-BE49-F238E27FC236}">
                  <a16:creationId xmlns:a16="http://schemas.microsoft.com/office/drawing/2014/main" id="{2AB8A271-0463-4651-BBD6-107CF04BF02F}"/>
                </a:ext>
              </a:extLst>
            </p:cNvPr>
            <p:cNvSpPr/>
            <p:nvPr/>
          </p:nvSpPr>
          <p:spPr>
            <a:xfrm>
              <a:off x="5805475" y="2016125"/>
              <a:ext cx="77125" cy="13625"/>
            </a:xfrm>
            <a:custGeom>
              <a:avLst/>
              <a:gdLst/>
              <a:ahLst/>
              <a:cxnLst/>
              <a:rect l="l" t="t" r="r" b="b"/>
              <a:pathLst>
                <a:path w="3085" h="545" extrusionOk="0">
                  <a:moveTo>
                    <a:pt x="2035" y="1"/>
                  </a:moveTo>
                  <a:cubicBezTo>
                    <a:pt x="1691" y="1"/>
                    <a:pt x="1345" y="60"/>
                    <a:pt x="1001" y="60"/>
                  </a:cubicBezTo>
                  <a:cubicBezTo>
                    <a:pt x="866" y="60"/>
                    <a:pt x="730" y="51"/>
                    <a:pt x="596" y="25"/>
                  </a:cubicBezTo>
                  <a:cubicBezTo>
                    <a:pt x="568" y="22"/>
                    <a:pt x="541" y="21"/>
                    <a:pt x="513" y="21"/>
                  </a:cubicBezTo>
                  <a:cubicBezTo>
                    <a:pt x="330" y="21"/>
                    <a:pt x="156" y="88"/>
                    <a:pt x="1" y="192"/>
                  </a:cubicBezTo>
                  <a:lnTo>
                    <a:pt x="1" y="478"/>
                  </a:lnTo>
                  <a:cubicBezTo>
                    <a:pt x="322" y="478"/>
                    <a:pt x="655" y="478"/>
                    <a:pt x="965" y="442"/>
                  </a:cubicBezTo>
                  <a:cubicBezTo>
                    <a:pt x="1319" y="515"/>
                    <a:pt x="1667" y="545"/>
                    <a:pt x="2014" y="545"/>
                  </a:cubicBezTo>
                  <a:cubicBezTo>
                    <a:pt x="2343" y="545"/>
                    <a:pt x="2671" y="518"/>
                    <a:pt x="3001" y="478"/>
                  </a:cubicBezTo>
                  <a:cubicBezTo>
                    <a:pt x="3084" y="359"/>
                    <a:pt x="3084" y="252"/>
                    <a:pt x="2977" y="144"/>
                  </a:cubicBezTo>
                  <a:cubicBezTo>
                    <a:pt x="2882" y="109"/>
                    <a:pt x="2798" y="73"/>
                    <a:pt x="2703" y="25"/>
                  </a:cubicBezTo>
                  <a:cubicBezTo>
                    <a:pt x="2620" y="56"/>
                    <a:pt x="2522" y="192"/>
                    <a:pt x="2431" y="192"/>
                  </a:cubicBezTo>
                  <a:cubicBezTo>
                    <a:pt x="2379" y="192"/>
                    <a:pt x="2330" y="148"/>
                    <a:pt x="2287" y="13"/>
                  </a:cubicBezTo>
                  <a:cubicBezTo>
                    <a:pt x="2203" y="5"/>
                    <a:pt x="2119" y="1"/>
                    <a:pt x="2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582;p32">
              <a:extLst>
                <a:ext uri="{FF2B5EF4-FFF2-40B4-BE49-F238E27FC236}">
                  <a16:creationId xmlns:a16="http://schemas.microsoft.com/office/drawing/2014/main" id="{942E4916-A6CA-4A41-89CD-5E7CD30213A2}"/>
                </a:ext>
              </a:extLst>
            </p:cNvPr>
            <p:cNvSpPr/>
            <p:nvPr/>
          </p:nvSpPr>
          <p:spPr>
            <a:xfrm>
              <a:off x="5806975" y="1952650"/>
              <a:ext cx="87825" cy="13575"/>
            </a:xfrm>
            <a:custGeom>
              <a:avLst/>
              <a:gdLst/>
              <a:ahLst/>
              <a:cxnLst/>
              <a:rect l="l" t="t" r="r" b="b"/>
              <a:pathLst>
                <a:path w="3513" h="543" extrusionOk="0">
                  <a:moveTo>
                    <a:pt x="2771" y="0"/>
                  </a:moveTo>
                  <a:cubicBezTo>
                    <a:pt x="2642" y="0"/>
                    <a:pt x="2512" y="16"/>
                    <a:pt x="2381" y="16"/>
                  </a:cubicBezTo>
                  <a:cubicBezTo>
                    <a:pt x="1987" y="34"/>
                    <a:pt x="1599" y="160"/>
                    <a:pt x="1212" y="160"/>
                  </a:cubicBezTo>
                  <a:cubicBezTo>
                    <a:pt x="1086" y="160"/>
                    <a:pt x="960" y="147"/>
                    <a:pt x="833" y="112"/>
                  </a:cubicBezTo>
                  <a:cubicBezTo>
                    <a:pt x="753" y="91"/>
                    <a:pt x="676" y="84"/>
                    <a:pt x="603" y="84"/>
                  </a:cubicBezTo>
                  <a:cubicBezTo>
                    <a:pt x="418" y="84"/>
                    <a:pt x="251" y="134"/>
                    <a:pt x="71" y="159"/>
                  </a:cubicBezTo>
                  <a:cubicBezTo>
                    <a:pt x="0" y="314"/>
                    <a:pt x="107" y="374"/>
                    <a:pt x="214" y="433"/>
                  </a:cubicBezTo>
                  <a:cubicBezTo>
                    <a:pt x="334" y="514"/>
                    <a:pt x="454" y="542"/>
                    <a:pt x="574" y="542"/>
                  </a:cubicBezTo>
                  <a:cubicBezTo>
                    <a:pt x="839" y="542"/>
                    <a:pt x="1105" y="407"/>
                    <a:pt x="1376" y="407"/>
                  </a:cubicBezTo>
                  <a:cubicBezTo>
                    <a:pt x="1397" y="407"/>
                    <a:pt x="1419" y="407"/>
                    <a:pt x="1441" y="409"/>
                  </a:cubicBezTo>
                  <a:cubicBezTo>
                    <a:pt x="1717" y="428"/>
                    <a:pt x="1993" y="434"/>
                    <a:pt x="2269" y="434"/>
                  </a:cubicBezTo>
                  <a:cubicBezTo>
                    <a:pt x="2684" y="434"/>
                    <a:pt x="3098" y="421"/>
                    <a:pt x="3512" y="421"/>
                  </a:cubicBezTo>
                  <a:cubicBezTo>
                    <a:pt x="3453" y="314"/>
                    <a:pt x="3334" y="314"/>
                    <a:pt x="3239" y="278"/>
                  </a:cubicBezTo>
                  <a:cubicBezTo>
                    <a:pt x="3155" y="243"/>
                    <a:pt x="3215" y="183"/>
                    <a:pt x="3262" y="147"/>
                  </a:cubicBezTo>
                  <a:cubicBezTo>
                    <a:pt x="3102" y="27"/>
                    <a:pt x="2937" y="0"/>
                    <a:pt x="2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583;p32">
              <a:extLst>
                <a:ext uri="{FF2B5EF4-FFF2-40B4-BE49-F238E27FC236}">
                  <a16:creationId xmlns:a16="http://schemas.microsoft.com/office/drawing/2014/main" id="{FC9267C4-27B0-4498-90A5-233797DC1AA0}"/>
                </a:ext>
              </a:extLst>
            </p:cNvPr>
            <p:cNvSpPr/>
            <p:nvPr/>
          </p:nvSpPr>
          <p:spPr>
            <a:xfrm>
              <a:off x="5591450" y="1872375"/>
              <a:ext cx="70275" cy="12025"/>
            </a:xfrm>
            <a:custGeom>
              <a:avLst/>
              <a:gdLst/>
              <a:ahLst/>
              <a:cxnLst/>
              <a:rect l="l" t="t" r="r" b="b"/>
              <a:pathLst>
                <a:path w="2811" h="481" extrusionOk="0">
                  <a:moveTo>
                    <a:pt x="2255" y="0"/>
                  </a:moveTo>
                  <a:cubicBezTo>
                    <a:pt x="2250" y="0"/>
                    <a:pt x="2245" y="0"/>
                    <a:pt x="2239" y="1"/>
                  </a:cubicBezTo>
                  <a:cubicBezTo>
                    <a:pt x="2050" y="13"/>
                    <a:pt x="1861" y="17"/>
                    <a:pt x="1672" y="17"/>
                  </a:cubicBezTo>
                  <a:cubicBezTo>
                    <a:pt x="1446" y="17"/>
                    <a:pt x="1219" y="12"/>
                    <a:pt x="993" y="12"/>
                  </a:cubicBezTo>
                  <a:cubicBezTo>
                    <a:pt x="694" y="12"/>
                    <a:pt x="395" y="21"/>
                    <a:pt x="96" y="60"/>
                  </a:cubicBezTo>
                  <a:cubicBezTo>
                    <a:pt x="1" y="168"/>
                    <a:pt x="1" y="251"/>
                    <a:pt x="72" y="346"/>
                  </a:cubicBezTo>
                  <a:cubicBezTo>
                    <a:pt x="334" y="435"/>
                    <a:pt x="891" y="480"/>
                    <a:pt x="1446" y="480"/>
                  </a:cubicBezTo>
                  <a:cubicBezTo>
                    <a:pt x="2001" y="480"/>
                    <a:pt x="2555" y="435"/>
                    <a:pt x="2811" y="346"/>
                  </a:cubicBezTo>
                  <a:cubicBezTo>
                    <a:pt x="2751" y="227"/>
                    <a:pt x="2632" y="203"/>
                    <a:pt x="2513" y="179"/>
                  </a:cubicBezTo>
                  <a:cubicBezTo>
                    <a:pt x="2421" y="145"/>
                    <a:pt x="2385" y="0"/>
                    <a:pt x="22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584;p32">
              <a:extLst>
                <a:ext uri="{FF2B5EF4-FFF2-40B4-BE49-F238E27FC236}">
                  <a16:creationId xmlns:a16="http://schemas.microsoft.com/office/drawing/2014/main" id="{8FA0F809-D3F4-4DE7-85B1-1EAEBBE7F2C9}"/>
                </a:ext>
              </a:extLst>
            </p:cNvPr>
            <p:cNvSpPr/>
            <p:nvPr/>
          </p:nvSpPr>
          <p:spPr>
            <a:xfrm>
              <a:off x="5435500" y="1876200"/>
              <a:ext cx="73825" cy="11700"/>
            </a:xfrm>
            <a:custGeom>
              <a:avLst/>
              <a:gdLst/>
              <a:ahLst/>
              <a:cxnLst/>
              <a:rect l="l" t="t" r="r" b="b"/>
              <a:pathLst>
                <a:path w="2953" h="468" extrusionOk="0">
                  <a:moveTo>
                    <a:pt x="1640" y="1"/>
                  </a:moveTo>
                  <a:cubicBezTo>
                    <a:pt x="1477" y="1"/>
                    <a:pt x="1316" y="18"/>
                    <a:pt x="1155" y="74"/>
                  </a:cubicBezTo>
                  <a:cubicBezTo>
                    <a:pt x="1086" y="108"/>
                    <a:pt x="1018" y="126"/>
                    <a:pt x="950" y="126"/>
                  </a:cubicBezTo>
                  <a:cubicBezTo>
                    <a:pt x="877" y="126"/>
                    <a:pt x="806" y="105"/>
                    <a:pt x="738" y="62"/>
                  </a:cubicBezTo>
                  <a:lnTo>
                    <a:pt x="441" y="62"/>
                  </a:lnTo>
                  <a:cubicBezTo>
                    <a:pt x="345" y="241"/>
                    <a:pt x="0" y="169"/>
                    <a:pt x="24" y="467"/>
                  </a:cubicBezTo>
                  <a:cubicBezTo>
                    <a:pt x="164" y="463"/>
                    <a:pt x="305" y="462"/>
                    <a:pt x="445" y="462"/>
                  </a:cubicBezTo>
                  <a:cubicBezTo>
                    <a:pt x="737" y="462"/>
                    <a:pt x="1030" y="467"/>
                    <a:pt x="1323" y="467"/>
                  </a:cubicBezTo>
                  <a:cubicBezTo>
                    <a:pt x="1847" y="467"/>
                    <a:pt x="2372" y="451"/>
                    <a:pt x="2893" y="360"/>
                  </a:cubicBezTo>
                  <a:cubicBezTo>
                    <a:pt x="2941" y="312"/>
                    <a:pt x="2953" y="253"/>
                    <a:pt x="2941" y="193"/>
                  </a:cubicBezTo>
                  <a:cubicBezTo>
                    <a:pt x="2893" y="134"/>
                    <a:pt x="2858" y="86"/>
                    <a:pt x="2798" y="62"/>
                  </a:cubicBezTo>
                  <a:cubicBezTo>
                    <a:pt x="2774" y="50"/>
                    <a:pt x="2738" y="50"/>
                    <a:pt x="2715" y="26"/>
                  </a:cubicBezTo>
                  <a:cubicBezTo>
                    <a:pt x="2623" y="41"/>
                    <a:pt x="2530" y="47"/>
                    <a:pt x="2438" y="47"/>
                  </a:cubicBezTo>
                  <a:cubicBezTo>
                    <a:pt x="2171" y="47"/>
                    <a:pt x="1905" y="1"/>
                    <a:pt x="1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585;p32">
              <a:extLst>
                <a:ext uri="{FF2B5EF4-FFF2-40B4-BE49-F238E27FC236}">
                  <a16:creationId xmlns:a16="http://schemas.microsoft.com/office/drawing/2014/main" id="{8EA61012-D154-4C1B-8019-430066B5B560}"/>
                </a:ext>
              </a:extLst>
            </p:cNvPr>
            <p:cNvSpPr/>
            <p:nvPr/>
          </p:nvSpPr>
          <p:spPr>
            <a:xfrm>
              <a:off x="5720650" y="1870200"/>
              <a:ext cx="65800" cy="16100"/>
            </a:xfrm>
            <a:custGeom>
              <a:avLst/>
              <a:gdLst/>
              <a:ahLst/>
              <a:cxnLst/>
              <a:rect l="l" t="t" r="r" b="b"/>
              <a:pathLst>
                <a:path w="2632" h="644" extrusionOk="0">
                  <a:moveTo>
                    <a:pt x="383" y="0"/>
                  </a:moveTo>
                  <a:cubicBezTo>
                    <a:pt x="286" y="0"/>
                    <a:pt x="186" y="51"/>
                    <a:pt x="84" y="147"/>
                  </a:cubicBezTo>
                  <a:cubicBezTo>
                    <a:pt x="107" y="255"/>
                    <a:pt x="0" y="362"/>
                    <a:pt x="107" y="445"/>
                  </a:cubicBezTo>
                  <a:cubicBezTo>
                    <a:pt x="281" y="558"/>
                    <a:pt x="474" y="600"/>
                    <a:pt x="667" y="600"/>
                  </a:cubicBezTo>
                  <a:cubicBezTo>
                    <a:pt x="779" y="600"/>
                    <a:pt x="891" y="586"/>
                    <a:pt x="1000" y="564"/>
                  </a:cubicBezTo>
                  <a:cubicBezTo>
                    <a:pt x="1171" y="525"/>
                    <a:pt x="1342" y="508"/>
                    <a:pt x="1510" y="508"/>
                  </a:cubicBezTo>
                  <a:cubicBezTo>
                    <a:pt x="1754" y="508"/>
                    <a:pt x="1995" y="544"/>
                    <a:pt x="2227" y="600"/>
                  </a:cubicBezTo>
                  <a:cubicBezTo>
                    <a:pt x="2299" y="620"/>
                    <a:pt x="2375" y="643"/>
                    <a:pt x="2442" y="643"/>
                  </a:cubicBezTo>
                  <a:cubicBezTo>
                    <a:pt x="2529" y="643"/>
                    <a:pt x="2599" y="604"/>
                    <a:pt x="2620" y="469"/>
                  </a:cubicBezTo>
                  <a:cubicBezTo>
                    <a:pt x="2632" y="266"/>
                    <a:pt x="2465" y="171"/>
                    <a:pt x="2286" y="171"/>
                  </a:cubicBezTo>
                  <a:cubicBezTo>
                    <a:pt x="1739" y="147"/>
                    <a:pt x="1203" y="147"/>
                    <a:pt x="655" y="147"/>
                  </a:cubicBezTo>
                  <a:cubicBezTo>
                    <a:pt x="567" y="48"/>
                    <a:pt x="476" y="0"/>
                    <a:pt x="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586;p32">
              <a:extLst>
                <a:ext uri="{FF2B5EF4-FFF2-40B4-BE49-F238E27FC236}">
                  <a16:creationId xmlns:a16="http://schemas.microsoft.com/office/drawing/2014/main" id="{D10A2325-4A82-4578-AD37-030BD8C71D37}"/>
                </a:ext>
              </a:extLst>
            </p:cNvPr>
            <p:cNvSpPr/>
            <p:nvPr/>
          </p:nvSpPr>
          <p:spPr>
            <a:xfrm>
              <a:off x="5457950" y="2062475"/>
              <a:ext cx="76975" cy="12625"/>
            </a:xfrm>
            <a:custGeom>
              <a:avLst/>
              <a:gdLst/>
              <a:ahLst/>
              <a:cxnLst/>
              <a:rect l="l" t="t" r="r" b="b"/>
              <a:pathLst>
                <a:path w="3079" h="505" extrusionOk="0">
                  <a:moveTo>
                    <a:pt x="2084" y="0"/>
                  </a:moveTo>
                  <a:cubicBezTo>
                    <a:pt x="1517" y="0"/>
                    <a:pt x="955" y="27"/>
                    <a:pt x="388" y="76"/>
                  </a:cubicBezTo>
                  <a:lnTo>
                    <a:pt x="162" y="76"/>
                  </a:lnTo>
                  <a:cubicBezTo>
                    <a:pt x="150" y="124"/>
                    <a:pt x="138" y="172"/>
                    <a:pt x="114" y="195"/>
                  </a:cubicBezTo>
                  <a:cubicBezTo>
                    <a:pt x="36" y="351"/>
                    <a:pt x="0" y="496"/>
                    <a:pt x="217" y="496"/>
                  </a:cubicBezTo>
                  <a:cubicBezTo>
                    <a:pt x="233" y="496"/>
                    <a:pt x="250" y="495"/>
                    <a:pt x="269" y="493"/>
                  </a:cubicBezTo>
                  <a:cubicBezTo>
                    <a:pt x="469" y="501"/>
                    <a:pt x="669" y="505"/>
                    <a:pt x="868" y="505"/>
                  </a:cubicBezTo>
                  <a:cubicBezTo>
                    <a:pt x="1570" y="505"/>
                    <a:pt x="2267" y="457"/>
                    <a:pt x="2972" y="374"/>
                  </a:cubicBezTo>
                  <a:cubicBezTo>
                    <a:pt x="3079" y="219"/>
                    <a:pt x="2972" y="112"/>
                    <a:pt x="2853" y="17"/>
                  </a:cubicBezTo>
                  <a:cubicBezTo>
                    <a:pt x="2594" y="6"/>
                    <a:pt x="2339" y="0"/>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587;p32">
              <a:extLst>
                <a:ext uri="{FF2B5EF4-FFF2-40B4-BE49-F238E27FC236}">
                  <a16:creationId xmlns:a16="http://schemas.microsoft.com/office/drawing/2014/main" id="{3D2E1EB9-091B-4F90-A8EC-8812C071FD1B}"/>
                </a:ext>
              </a:extLst>
            </p:cNvPr>
            <p:cNvSpPr/>
            <p:nvPr/>
          </p:nvSpPr>
          <p:spPr>
            <a:xfrm>
              <a:off x="5960250" y="2051550"/>
              <a:ext cx="66000" cy="14625"/>
            </a:xfrm>
            <a:custGeom>
              <a:avLst/>
              <a:gdLst/>
              <a:ahLst/>
              <a:cxnLst/>
              <a:rect l="l" t="t" r="r" b="b"/>
              <a:pathLst>
                <a:path w="2640" h="585" extrusionOk="0">
                  <a:moveTo>
                    <a:pt x="1229" y="1"/>
                  </a:moveTo>
                  <a:cubicBezTo>
                    <a:pt x="807" y="1"/>
                    <a:pt x="341" y="80"/>
                    <a:pt x="108" y="204"/>
                  </a:cubicBezTo>
                  <a:cubicBezTo>
                    <a:pt x="25" y="370"/>
                    <a:pt x="1" y="513"/>
                    <a:pt x="251" y="525"/>
                  </a:cubicBezTo>
                  <a:lnTo>
                    <a:pt x="382" y="525"/>
                  </a:lnTo>
                  <a:cubicBezTo>
                    <a:pt x="489" y="561"/>
                    <a:pt x="587" y="585"/>
                    <a:pt x="682" y="585"/>
                  </a:cubicBezTo>
                  <a:cubicBezTo>
                    <a:pt x="778" y="585"/>
                    <a:pt x="870" y="561"/>
                    <a:pt x="965" y="501"/>
                  </a:cubicBezTo>
                  <a:cubicBezTo>
                    <a:pt x="985" y="451"/>
                    <a:pt x="1008" y="433"/>
                    <a:pt x="1030" y="433"/>
                  </a:cubicBezTo>
                  <a:cubicBezTo>
                    <a:pt x="1061" y="433"/>
                    <a:pt x="1092" y="467"/>
                    <a:pt x="1120" y="501"/>
                  </a:cubicBezTo>
                  <a:cubicBezTo>
                    <a:pt x="1120" y="513"/>
                    <a:pt x="1132" y="513"/>
                    <a:pt x="1156" y="525"/>
                  </a:cubicBezTo>
                  <a:cubicBezTo>
                    <a:pt x="1166" y="532"/>
                    <a:pt x="1176" y="535"/>
                    <a:pt x="1185" y="535"/>
                  </a:cubicBezTo>
                  <a:cubicBezTo>
                    <a:pt x="1206" y="535"/>
                    <a:pt x="1226" y="518"/>
                    <a:pt x="1251" y="501"/>
                  </a:cubicBezTo>
                  <a:cubicBezTo>
                    <a:pt x="1281" y="496"/>
                    <a:pt x="1307" y="493"/>
                    <a:pt x="1331" y="493"/>
                  </a:cubicBezTo>
                  <a:cubicBezTo>
                    <a:pt x="1355" y="493"/>
                    <a:pt x="1376" y="496"/>
                    <a:pt x="1394" y="501"/>
                  </a:cubicBezTo>
                  <a:cubicBezTo>
                    <a:pt x="1433" y="521"/>
                    <a:pt x="1472" y="529"/>
                    <a:pt x="1512" y="529"/>
                  </a:cubicBezTo>
                  <a:cubicBezTo>
                    <a:pt x="1651" y="529"/>
                    <a:pt x="1790" y="433"/>
                    <a:pt x="1929" y="433"/>
                  </a:cubicBezTo>
                  <a:cubicBezTo>
                    <a:pt x="1988" y="433"/>
                    <a:pt x="2048" y="451"/>
                    <a:pt x="2108" y="501"/>
                  </a:cubicBezTo>
                  <a:cubicBezTo>
                    <a:pt x="2151" y="501"/>
                    <a:pt x="2196" y="503"/>
                    <a:pt x="2240" y="503"/>
                  </a:cubicBezTo>
                  <a:cubicBezTo>
                    <a:pt x="2437" y="503"/>
                    <a:pt x="2622" y="479"/>
                    <a:pt x="2632" y="216"/>
                  </a:cubicBezTo>
                  <a:cubicBezTo>
                    <a:pt x="2640" y="79"/>
                    <a:pt x="2546" y="59"/>
                    <a:pt x="2440" y="59"/>
                  </a:cubicBezTo>
                  <a:cubicBezTo>
                    <a:pt x="2394" y="59"/>
                    <a:pt x="2346" y="62"/>
                    <a:pt x="2303" y="62"/>
                  </a:cubicBezTo>
                  <a:cubicBezTo>
                    <a:pt x="2289" y="62"/>
                    <a:pt x="2276" y="62"/>
                    <a:pt x="2263" y="61"/>
                  </a:cubicBezTo>
                  <a:cubicBezTo>
                    <a:pt x="2230" y="126"/>
                    <a:pt x="2198" y="147"/>
                    <a:pt x="2165" y="147"/>
                  </a:cubicBezTo>
                  <a:cubicBezTo>
                    <a:pt x="2107" y="147"/>
                    <a:pt x="2048" y="83"/>
                    <a:pt x="1985" y="83"/>
                  </a:cubicBezTo>
                  <a:cubicBezTo>
                    <a:pt x="1978" y="83"/>
                    <a:pt x="1972" y="83"/>
                    <a:pt x="1965" y="85"/>
                  </a:cubicBezTo>
                  <a:cubicBezTo>
                    <a:pt x="1965" y="85"/>
                    <a:pt x="1941" y="97"/>
                    <a:pt x="1918" y="120"/>
                  </a:cubicBezTo>
                  <a:cubicBezTo>
                    <a:pt x="1894" y="120"/>
                    <a:pt x="1858" y="120"/>
                    <a:pt x="1822" y="73"/>
                  </a:cubicBezTo>
                  <a:cubicBezTo>
                    <a:pt x="1665" y="23"/>
                    <a:pt x="1453"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588;p32">
              <a:extLst>
                <a:ext uri="{FF2B5EF4-FFF2-40B4-BE49-F238E27FC236}">
                  <a16:creationId xmlns:a16="http://schemas.microsoft.com/office/drawing/2014/main" id="{43C691D9-B634-4655-A01C-C8F5647837AA}"/>
                </a:ext>
              </a:extLst>
            </p:cNvPr>
            <p:cNvSpPr/>
            <p:nvPr/>
          </p:nvSpPr>
          <p:spPr>
            <a:xfrm>
              <a:off x="5570625" y="2010375"/>
              <a:ext cx="76225" cy="14000"/>
            </a:xfrm>
            <a:custGeom>
              <a:avLst/>
              <a:gdLst/>
              <a:ahLst/>
              <a:cxnLst/>
              <a:rect l="l" t="t" r="r" b="b"/>
              <a:pathLst>
                <a:path w="3049" h="560" extrusionOk="0">
                  <a:moveTo>
                    <a:pt x="483" y="1"/>
                  </a:moveTo>
                  <a:cubicBezTo>
                    <a:pt x="426" y="1"/>
                    <a:pt x="368" y="6"/>
                    <a:pt x="310" y="17"/>
                  </a:cubicBezTo>
                  <a:cubicBezTo>
                    <a:pt x="227" y="124"/>
                    <a:pt x="48" y="136"/>
                    <a:pt x="0" y="303"/>
                  </a:cubicBezTo>
                  <a:cubicBezTo>
                    <a:pt x="642" y="524"/>
                    <a:pt x="1293" y="560"/>
                    <a:pt x="1948" y="560"/>
                  </a:cubicBezTo>
                  <a:cubicBezTo>
                    <a:pt x="2255" y="560"/>
                    <a:pt x="2562" y="552"/>
                    <a:pt x="2870" y="552"/>
                  </a:cubicBezTo>
                  <a:cubicBezTo>
                    <a:pt x="2929" y="552"/>
                    <a:pt x="2989" y="552"/>
                    <a:pt x="3048" y="553"/>
                  </a:cubicBezTo>
                  <a:cubicBezTo>
                    <a:pt x="3025" y="243"/>
                    <a:pt x="2787" y="303"/>
                    <a:pt x="2572" y="279"/>
                  </a:cubicBezTo>
                  <a:cubicBezTo>
                    <a:pt x="2534" y="275"/>
                    <a:pt x="2496" y="274"/>
                    <a:pt x="2457" y="274"/>
                  </a:cubicBezTo>
                  <a:cubicBezTo>
                    <a:pt x="2310" y="274"/>
                    <a:pt x="2158" y="296"/>
                    <a:pt x="2009" y="296"/>
                  </a:cubicBezTo>
                  <a:cubicBezTo>
                    <a:pt x="1829" y="296"/>
                    <a:pt x="1652" y="264"/>
                    <a:pt x="1489" y="124"/>
                  </a:cubicBezTo>
                  <a:cubicBezTo>
                    <a:pt x="1442" y="133"/>
                    <a:pt x="1395" y="137"/>
                    <a:pt x="1349" y="137"/>
                  </a:cubicBezTo>
                  <a:cubicBezTo>
                    <a:pt x="1067" y="137"/>
                    <a:pt x="784" y="1"/>
                    <a:pt x="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589;p32">
              <a:extLst>
                <a:ext uri="{FF2B5EF4-FFF2-40B4-BE49-F238E27FC236}">
                  <a16:creationId xmlns:a16="http://schemas.microsoft.com/office/drawing/2014/main" id="{F9374D8E-15BD-4CF7-8EBA-C1A50B08DFC4}"/>
                </a:ext>
              </a:extLst>
            </p:cNvPr>
            <p:cNvSpPr/>
            <p:nvPr/>
          </p:nvSpPr>
          <p:spPr>
            <a:xfrm>
              <a:off x="5950125" y="1773275"/>
              <a:ext cx="62850" cy="27525"/>
            </a:xfrm>
            <a:custGeom>
              <a:avLst/>
              <a:gdLst/>
              <a:ahLst/>
              <a:cxnLst/>
              <a:rect l="l" t="t" r="r" b="b"/>
              <a:pathLst>
                <a:path w="2514" h="1101" extrusionOk="0">
                  <a:moveTo>
                    <a:pt x="1645" y="0"/>
                  </a:moveTo>
                  <a:cubicBezTo>
                    <a:pt x="1342" y="0"/>
                    <a:pt x="1041" y="29"/>
                    <a:pt x="748" y="29"/>
                  </a:cubicBezTo>
                  <a:cubicBezTo>
                    <a:pt x="681" y="29"/>
                    <a:pt x="615" y="28"/>
                    <a:pt x="549" y="24"/>
                  </a:cubicBezTo>
                  <a:lnTo>
                    <a:pt x="549" y="24"/>
                  </a:lnTo>
                  <a:cubicBezTo>
                    <a:pt x="489" y="202"/>
                    <a:pt x="608" y="214"/>
                    <a:pt x="727" y="238"/>
                  </a:cubicBezTo>
                  <a:cubicBezTo>
                    <a:pt x="751" y="244"/>
                    <a:pt x="784" y="247"/>
                    <a:pt x="811" y="247"/>
                  </a:cubicBezTo>
                  <a:cubicBezTo>
                    <a:pt x="837" y="247"/>
                    <a:pt x="858" y="244"/>
                    <a:pt x="858" y="238"/>
                  </a:cubicBezTo>
                  <a:cubicBezTo>
                    <a:pt x="858" y="212"/>
                    <a:pt x="866" y="203"/>
                    <a:pt x="875" y="203"/>
                  </a:cubicBezTo>
                  <a:cubicBezTo>
                    <a:pt x="895" y="203"/>
                    <a:pt x="920" y="253"/>
                    <a:pt x="854" y="253"/>
                  </a:cubicBezTo>
                  <a:cubicBezTo>
                    <a:pt x="845" y="253"/>
                    <a:pt x="835" y="252"/>
                    <a:pt x="822" y="250"/>
                  </a:cubicBezTo>
                  <a:cubicBezTo>
                    <a:pt x="794" y="258"/>
                    <a:pt x="766" y="262"/>
                    <a:pt x="738" y="262"/>
                  </a:cubicBezTo>
                  <a:cubicBezTo>
                    <a:pt x="607" y="262"/>
                    <a:pt x="494" y="172"/>
                    <a:pt x="406" y="24"/>
                  </a:cubicBezTo>
                  <a:lnTo>
                    <a:pt x="251" y="24"/>
                  </a:lnTo>
                  <a:cubicBezTo>
                    <a:pt x="180" y="179"/>
                    <a:pt x="1" y="274"/>
                    <a:pt x="108" y="488"/>
                  </a:cubicBezTo>
                  <a:cubicBezTo>
                    <a:pt x="239" y="595"/>
                    <a:pt x="406" y="607"/>
                    <a:pt x="561" y="607"/>
                  </a:cubicBezTo>
                  <a:cubicBezTo>
                    <a:pt x="603" y="607"/>
                    <a:pt x="652" y="593"/>
                    <a:pt x="694" y="593"/>
                  </a:cubicBezTo>
                  <a:cubicBezTo>
                    <a:pt x="746" y="593"/>
                    <a:pt x="787" y="615"/>
                    <a:pt x="787" y="714"/>
                  </a:cubicBezTo>
                  <a:cubicBezTo>
                    <a:pt x="811" y="774"/>
                    <a:pt x="846" y="798"/>
                    <a:pt x="894" y="834"/>
                  </a:cubicBezTo>
                  <a:cubicBezTo>
                    <a:pt x="1073" y="834"/>
                    <a:pt x="1061" y="1012"/>
                    <a:pt x="1144" y="1084"/>
                  </a:cubicBezTo>
                  <a:cubicBezTo>
                    <a:pt x="1187" y="1094"/>
                    <a:pt x="1227" y="1100"/>
                    <a:pt x="1267" y="1100"/>
                  </a:cubicBezTo>
                  <a:cubicBezTo>
                    <a:pt x="1317" y="1100"/>
                    <a:pt x="1365" y="1091"/>
                    <a:pt x="1418" y="1072"/>
                  </a:cubicBezTo>
                  <a:cubicBezTo>
                    <a:pt x="1501" y="976"/>
                    <a:pt x="1561" y="869"/>
                    <a:pt x="1608" y="750"/>
                  </a:cubicBezTo>
                  <a:cubicBezTo>
                    <a:pt x="1620" y="667"/>
                    <a:pt x="1632" y="595"/>
                    <a:pt x="1608" y="500"/>
                  </a:cubicBezTo>
                  <a:cubicBezTo>
                    <a:pt x="1632" y="474"/>
                    <a:pt x="1651" y="464"/>
                    <a:pt x="1666" y="464"/>
                  </a:cubicBezTo>
                  <a:cubicBezTo>
                    <a:pt x="1714" y="464"/>
                    <a:pt x="1731" y="564"/>
                    <a:pt x="1781" y="564"/>
                  </a:cubicBezTo>
                  <a:cubicBezTo>
                    <a:pt x="1786" y="564"/>
                    <a:pt x="1792" y="562"/>
                    <a:pt x="1799" y="560"/>
                  </a:cubicBezTo>
                  <a:cubicBezTo>
                    <a:pt x="1856" y="576"/>
                    <a:pt x="1912" y="583"/>
                    <a:pt x="1966" y="583"/>
                  </a:cubicBezTo>
                  <a:cubicBezTo>
                    <a:pt x="2114" y="583"/>
                    <a:pt x="2251" y="528"/>
                    <a:pt x="2382" y="441"/>
                  </a:cubicBezTo>
                  <a:lnTo>
                    <a:pt x="2513" y="131"/>
                  </a:lnTo>
                  <a:cubicBezTo>
                    <a:pt x="2226" y="27"/>
                    <a:pt x="1935" y="0"/>
                    <a:pt x="16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590;p32">
              <a:extLst>
                <a:ext uri="{FF2B5EF4-FFF2-40B4-BE49-F238E27FC236}">
                  <a16:creationId xmlns:a16="http://schemas.microsoft.com/office/drawing/2014/main" id="{57597237-347E-4930-84F0-93C6FCE4C376}"/>
                </a:ext>
              </a:extLst>
            </p:cNvPr>
            <p:cNvSpPr/>
            <p:nvPr/>
          </p:nvSpPr>
          <p:spPr>
            <a:xfrm>
              <a:off x="6114150" y="1953300"/>
              <a:ext cx="56275" cy="14275"/>
            </a:xfrm>
            <a:custGeom>
              <a:avLst/>
              <a:gdLst/>
              <a:ahLst/>
              <a:cxnLst/>
              <a:rect l="l" t="t" r="r" b="b"/>
              <a:pathLst>
                <a:path w="2251" h="571" extrusionOk="0">
                  <a:moveTo>
                    <a:pt x="349" y="0"/>
                  </a:moveTo>
                  <a:cubicBezTo>
                    <a:pt x="267" y="0"/>
                    <a:pt x="188" y="30"/>
                    <a:pt x="119" y="133"/>
                  </a:cubicBezTo>
                  <a:cubicBezTo>
                    <a:pt x="0" y="264"/>
                    <a:pt x="24" y="419"/>
                    <a:pt x="119" y="562"/>
                  </a:cubicBezTo>
                  <a:cubicBezTo>
                    <a:pt x="174" y="568"/>
                    <a:pt x="228" y="570"/>
                    <a:pt x="282" y="570"/>
                  </a:cubicBezTo>
                  <a:cubicBezTo>
                    <a:pt x="648" y="570"/>
                    <a:pt x="1005" y="455"/>
                    <a:pt x="1368" y="455"/>
                  </a:cubicBezTo>
                  <a:cubicBezTo>
                    <a:pt x="1502" y="455"/>
                    <a:pt x="1638" y="471"/>
                    <a:pt x="1774" y="514"/>
                  </a:cubicBezTo>
                  <a:cubicBezTo>
                    <a:pt x="1805" y="524"/>
                    <a:pt x="1835" y="529"/>
                    <a:pt x="1865" y="529"/>
                  </a:cubicBezTo>
                  <a:cubicBezTo>
                    <a:pt x="2012" y="529"/>
                    <a:pt x="2152" y="410"/>
                    <a:pt x="2251" y="193"/>
                  </a:cubicBezTo>
                  <a:cubicBezTo>
                    <a:pt x="1703" y="133"/>
                    <a:pt x="1215" y="74"/>
                    <a:pt x="703" y="62"/>
                  </a:cubicBezTo>
                  <a:cubicBezTo>
                    <a:pt x="591" y="62"/>
                    <a:pt x="466"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591;p32">
              <a:extLst>
                <a:ext uri="{FF2B5EF4-FFF2-40B4-BE49-F238E27FC236}">
                  <a16:creationId xmlns:a16="http://schemas.microsoft.com/office/drawing/2014/main" id="{245E2FCE-6658-4D07-8EBC-49E9CCCB8051}"/>
                </a:ext>
              </a:extLst>
            </p:cNvPr>
            <p:cNvSpPr/>
            <p:nvPr/>
          </p:nvSpPr>
          <p:spPr>
            <a:xfrm>
              <a:off x="5565575" y="2089375"/>
              <a:ext cx="100025" cy="16100"/>
            </a:xfrm>
            <a:custGeom>
              <a:avLst/>
              <a:gdLst/>
              <a:ahLst/>
              <a:cxnLst/>
              <a:rect l="l" t="t" r="r" b="b"/>
              <a:pathLst>
                <a:path w="4001" h="644" extrusionOk="0">
                  <a:moveTo>
                    <a:pt x="548" y="0"/>
                  </a:moveTo>
                  <a:cubicBezTo>
                    <a:pt x="381" y="0"/>
                    <a:pt x="214" y="0"/>
                    <a:pt x="83" y="120"/>
                  </a:cubicBezTo>
                  <a:cubicBezTo>
                    <a:pt x="0" y="643"/>
                    <a:pt x="393" y="560"/>
                    <a:pt x="679" y="608"/>
                  </a:cubicBezTo>
                  <a:cubicBezTo>
                    <a:pt x="1250" y="512"/>
                    <a:pt x="1846" y="584"/>
                    <a:pt x="2405" y="429"/>
                  </a:cubicBezTo>
                  <a:cubicBezTo>
                    <a:pt x="2941" y="417"/>
                    <a:pt x="3465" y="417"/>
                    <a:pt x="4001" y="405"/>
                  </a:cubicBezTo>
                  <a:cubicBezTo>
                    <a:pt x="3882" y="286"/>
                    <a:pt x="3724" y="286"/>
                    <a:pt x="3565" y="286"/>
                  </a:cubicBezTo>
                  <a:cubicBezTo>
                    <a:pt x="3405" y="286"/>
                    <a:pt x="3245" y="286"/>
                    <a:pt x="3120" y="167"/>
                  </a:cubicBezTo>
                  <a:cubicBezTo>
                    <a:pt x="3108" y="131"/>
                    <a:pt x="3072" y="108"/>
                    <a:pt x="3060" y="72"/>
                  </a:cubicBezTo>
                  <a:cubicBezTo>
                    <a:pt x="2977" y="12"/>
                    <a:pt x="2858" y="0"/>
                    <a:pt x="2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592;p32">
              <a:extLst>
                <a:ext uri="{FF2B5EF4-FFF2-40B4-BE49-F238E27FC236}">
                  <a16:creationId xmlns:a16="http://schemas.microsoft.com/office/drawing/2014/main" id="{3DA6E096-D3CA-4BBF-81C6-C3F9CA3D01B5}"/>
                </a:ext>
              </a:extLst>
            </p:cNvPr>
            <p:cNvSpPr/>
            <p:nvPr/>
          </p:nvSpPr>
          <p:spPr>
            <a:xfrm>
              <a:off x="5510800" y="1818650"/>
              <a:ext cx="94250" cy="8150"/>
            </a:xfrm>
            <a:custGeom>
              <a:avLst/>
              <a:gdLst/>
              <a:ahLst/>
              <a:cxnLst/>
              <a:rect l="l" t="t" r="r" b="b"/>
              <a:pathLst>
                <a:path w="3770" h="326" extrusionOk="0">
                  <a:moveTo>
                    <a:pt x="2577" y="1"/>
                  </a:moveTo>
                  <a:cubicBezTo>
                    <a:pt x="1718" y="1"/>
                    <a:pt x="862" y="73"/>
                    <a:pt x="0" y="90"/>
                  </a:cubicBezTo>
                  <a:cubicBezTo>
                    <a:pt x="511" y="272"/>
                    <a:pt x="1026" y="326"/>
                    <a:pt x="1542" y="326"/>
                  </a:cubicBezTo>
                  <a:cubicBezTo>
                    <a:pt x="2278" y="326"/>
                    <a:pt x="3016" y="216"/>
                    <a:pt x="3751" y="209"/>
                  </a:cubicBezTo>
                  <a:cubicBezTo>
                    <a:pt x="3770" y="96"/>
                    <a:pt x="3759" y="28"/>
                    <a:pt x="3677" y="28"/>
                  </a:cubicBezTo>
                  <a:cubicBezTo>
                    <a:pt x="3655" y="28"/>
                    <a:pt x="3628" y="33"/>
                    <a:pt x="3596" y="42"/>
                  </a:cubicBezTo>
                  <a:cubicBezTo>
                    <a:pt x="3256" y="12"/>
                    <a:pt x="2916" y="1"/>
                    <a:pt x="25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593;p32">
              <a:extLst>
                <a:ext uri="{FF2B5EF4-FFF2-40B4-BE49-F238E27FC236}">
                  <a16:creationId xmlns:a16="http://schemas.microsoft.com/office/drawing/2014/main" id="{2D6B64C9-DE2E-4AEA-91AB-E8AF55AD6599}"/>
                </a:ext>
              </a:extLst>
            </p:cNvPr>
            <p:cNvSpPr/>
            <p:nvPr/>
          </p:nvSpPr>
          <p:spPr>
            <a:xfrm>
              <a:off x="6115325" y="1796625"/>
              <a:ext cx="62850" cy="25250"/>
            </a:xfrm>
            <a:custGeom>
              <a:avLst/>
              <a:gdLst/>
              <a:ahLst/>
              <a:cxnLst/>
              <a:rect l="l" t="t" r="r" b="b"/>
              <a:pathLst>
                <a:path w="2514" h="1010" extrusionOk="0">
                  <a:moveTo>
                    <a:pt x="965" y="1"/>
                  </a:moveTo>
                  <a:cubicBezTo>
                    <a:pt x="933" y="1"/>
                    <a:pt x="900" y="7"/>
                    <a:pt x="870" y="19"/>
                  </a:cubicBezTo>
                  <a:cubicBezTo>
                    <a:pt x="608" y="78"/>
                    <a:pt x="334" y="30"/>
                    <a:pt x="96" y="197"/>
                  </a:cubicBezTo>
                  <a:cubicBezTo>
                    <a:pt x="49" y="233"/>
                    <a:pt x="13" y="292"/>
                    <a:pt x="1" y="376"/>
                  </a:cubicBezTo>
                  <a:cubicBezTo>
                    <a:pt x="13" y="447"/>
                    <a:pt x="37" y="507"/>
                    <a:pt x="72" y="566"/>
                  </a:cubicBezTo>
                  <a:cubicBezTo>
                    <a:pt x="275" y="709"/>
                    <a:pt x="513" y="673"/>
                    <a:pt x="715" y="769"/>
                  </a:cubicBezTo>
                  <a:cubicBezTo>
                    <a:pt x="811" y="804"/>
                    <a:pt x="894" y="804"/>
                    <a:pt x="989" y="804"/>
                  </a:cubicBezTo>
                  <a:lnTo>
                    <a:pt x="1227" y="804"/>
                  </a:lnTo>
                  <a:cubicBezTo>
                    <a:pt x="1275" y="816"/>
                    <a:pt x="1358" y="816"/>
                    <a:pt x="1418" y="864"/>
                  </a:cubicBezTo>
                  <a:cubicBezTo>
                    <a:pt x="1465" y="888"/>
                    <a:pt x="1489" y="923"/>
                    <a:pt x="1525" y="947"/>
                  </a:cubicBezTo>
                  <a:lnTo>
                    <a:pt x="2239" y="947"/>
                  </a:lnTo>
                  <a:cubicBezTo>
                    <a:pt x="2281" y="989"/>
                    <a:pt x="2329" y="1010"/>
                    <a:pt x="2376" y="1010"/>
                  </a:cubicBezTo>
                  <a:cubicBezTo>
                    <a:pt x="2424" y="1010"/>
                    <a:pt x="2471" y="989"/>
                    <a:pt x="2513" y="947"/>
                  </a:cubicBezTo>
                  <a:lnTo>
                    <a:pt x="2513" y="804"/>
                  </a:lnTo>
                  <a:lnTo>
                    <a:pt x="2513" y="650"/>
                  </a:lnTo>
                  <a:cubicBezTo>
                    <a:pt x="2430" y="650"/>
                    <a:pt x="2323" y="650"/>
                    <a:pt x="2215" y="673"/>
                  </a:cubicBezTo>
                  <a:cubicBezTo>
                    <a:pt x="2215" y="673"/>
                    <a:pt x="2204" y="650"/>
                    <a:pt x="2180" y="638"/>
                  </a:cubicBezTo>
                  <a:cubicBezTo>
                    <a:pt x="2171" y="635"/>
                    <a:pt x="2163" y="633"/>
                    <a:pt x="2155" y="633"/>
                  </a:cubicBezTo>
                  <a:cubicBezTo>
                    <a:pt x="2131" y="633"/>
                    <a:pt x="2111" y="647"/>
                    <a:pt x="2085" y="673"/>
                  </a:cubicBezTo>
                  <a:cubicBezTo>
                    <a:pt x="2001" y="614"/>
                    <a:pt x="1894" y="566"/>
                    <a:pt x="1799" y="519"/>
                  </a:cubicBezTo>
                  <a:cubicBezTo>
                    <a:pt x="1644" y="447"/>
                    <a:pt x="1537" y="281"/>
                    <a:pt x="1406" y="173"/>
                  </a:cubicBezTo>
                  <a:cubicBezTo>
                    <a:pt x="1299" y="102"/>
                    <a:pt x="1180" y="42"/>
                    <a:pt x="1061" y="19"/>
                  </a:cubicBezTo>
                  <a:cubicBezTo>
                    <a:pt x="1031" y="7"/>
                    <a:pt x="998"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594;p32">
              <a:extLst>
                <a:ext uri="{FF2B5EF4-FFF2-40B4-BE49-F238E27FC236}">
                  <a16:creationId xmlns:a16="http://schemas.microsoft.com/office/drawing/2014/main" id="{1DF3F340-A2F0-4EC6-9A6E-38DB3B1C312C}"/>
                </a:ext>
              </a:extLst>
            </p:cNvPr>
            <p:cNvSpPr/>
            <p:nvPr/>
          </p:nvSpPr>
          <p:spPr>
            <a:xfrm>
              <a:off x="5329525" y="1900625"/>
              <a:ext cx="71750" cy="15475"/>
            </a:xfrm>
            <a:custGeom>
              <a:avLst/>
              <a:gdLst/>
              <a:ahLst/>
              <a:cxnLst/>
              <a:rect l="l" t="t" r="r" b="b"/>
              <a:pathLst>
                <a:path w="2870" h="619" extrusionOk="0">
                  <a:moveTo>
                    <a:pt x="546" y="0"/>
                  </a:moveTo>
                  <a:cubicBezTo>
                    <a:pt x="377" y="0"/>
                    <a:pt x="196" y="35"/>
                    <a:pt x="0" y="145"/>
                  </a:cubicBezTo>
                  <a:cubicBezTo>
                    <a:pt x="762" y="288"/>
                    <a:pt x="1358" y="395"/>
                    <a:pt x="1953" y="514"/>
                  </a:cubicBezTo>
                  <a:lnTo>
                    <a:pt x="2096" y="514"/>
                  </a:lnTo>
                  <a:cubicBezTo>
                    <a:pt x="2204" y="591"/>
                    <a:pt x="2316" y="618"/>
                    <a:pt x="2434" y="618"/>
                  </a:cubicBezTo>
                  <a:cubicBezTo>
                    <a:pt x="2498" y="618"/>
                    <a:pt x="2564" y="610"/>
                    <a:pt x="2632" y="597"/>
                  </a:cubicBezTo>
                  <a:cubicBezTo>
                    <a:pt x="2786" y="514"/>
                    <a:pt x="2870" y="407"/>
                    <a:pt x="2810" y="228"/>
                  </a:cubicBezTo>
                  <a:cubicBezTo>
                    <a:pt x="2464" y="172"/>
                    <a:pt x="2111" y="72"/>
                    <a:pt x="1762" y="72"/>
                  </a:cubicBezTo>
                  <a:cubicBezTo>
                    <a:pt x="1666" y="72"/>
                    <a:pt x="1571" y="79"/>
                    <a:pt x="1477" y="97"/>
                  </a:cubicBezTo>
                  <a:cubicBezTo>
                    <a:pt x="1436" y="104"/>
                    <a:pt x="1395" y="107"/>
                    <a:pt x="1354" y="107"/>
                  </a:cubicBezTo>
                  <a:cubicBezTo>
                    <a:pt x="1104" y="107"/>
                    <a:pt x="842"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595;p32">
              <a:extLst>
                <a:ext uri="{FF2B5EF4-FFF2-40B4-BE49-F238E27FC236}">
                  <a16:creationId xmlns:a16="http://schemas.microsoft.com/office/drawing/2014/main" id="{031B7ABB-1551-4E1C-BF67-60EECA2239D3}"/>
                </a:ext>
              </a:extLst>
            </p:cNvPr>
            <p:cNvSpPr/>
            <p:nvPr/>
          </p:nvSpPr>
          <p:spPr>
            <a:xfrm>
              <a:off x="5410200" y="1942025"/>
              <a:ext cx="59800" cy="11350"/>
            </a:xfrm>
            <a:custGeom>
              <a:avLst/>
              <a:gdLst/>
              <a:ahLst/>
              <a:cxnLst/>
              <a:rect l="l" t="t" r="r" b="b"/>
              <a:pathLst>
                <a:path w="2392" h="454" extrusionOk="0">
                  <a:moveTo>
                    <a:pt x="1210" y="1"/>
                  </a:moveTo>
                  <a:cubicBezTo>
                    <a:pt x="805" y="1"/>
                    <a:pt x="401" y="32"/>
                    <a:pt x="0" y="132"/>
                  </a:cubicBezTo>
                  <a:lnTo>
                    <a:pt x="36" y="180"/>
                  </a:lnTo>
                  <a:cubicBezTo>
                    <a:pt x="95" y="251"/>
                    <a:pt x="83" y="358"/>
                    <a:pt x="155" y="430"/>
                  </a:cubicBezTo>
                  <a:lnTo>
                    <a:pt x="298" y="430"/>
                  </a:lnTo>
                  <a:cubicBezTo>
                    <a:pt x="298" y="406"/>
                    <a:pt x="298" y="394"/>
                    <a:pt x="333" y="370"/>
                  </a:cubicBezTo>
                  <a:cubicBezTo>
                    <a:pt x="352" y="362"/>
                    <a:pt x="368" y="359"/>
                    <a:pt x="380" y="359"/>
                  </a:cubicBezTo>
                  <a:cubicBezTo>
                    <a:pt x="408" y="359"/>
                    <a:pt x="424" y="377"/>
                    <a:pt x="441" y="418"/>
                  </a:cubicBezTo>
                  <a:cubicBezTo>
                    <a:pt x="740" y="418"/>
                    <a:pt x="1043" y="454"/>
                    <a:pt x="1342" y="454"/>
                  </a:cubicBezTo>
                  <a:cubicBezTo>
                    <a:pt x="1613" y="454"/>
                    <a:pt x="1882" y="424"/>
                    <a:pt x="2143" y="310"/>
                  </a:cubicBezTo>
                  <a:cubicBezTo>
                    <a:pt x="2173" y="315"/>
                    <a:pt x="2199" y="317"/>
                    <a:pt x="2223" y="317"/>
                  </a:cubicBezTo>
                  <a:cubicBezTo>
                    <a:pt x="2392" y="317"/>
                    <a:pt x="2383" y="206"/>
                    <a:pt x="2310" y="49"/>
                  </a:cubicBezTo>
                  <a:cubicBezTo>
                    <a:pt x="1943" y="26"/>
                    <a:pt x="1576"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596;p32">
              <a:extLst>
                <a:ext uri="{FF2B5EF4-FFF2-40B4-BE49-F238E27FC236}">
                  <a16:creationId xmlns:a16="http://schemas.microsoft.com/office/drawing/2014/main" id="{B1E989F3-DBB4-4597-B066-39007CA52217}"/>
                </a:ext>
              </a:extLst>
            </p:cNvPr>
            <p:cNvSpPr/>
            <p:nvPr/>
          </p:nvSpPr>
          <p:spPr>
            <a:xfrm>
              <a:off x="5331000" y="1787925"/>
              <a:ext cx="81900" cy="15725"/>
            </a:xfrm>
            <a:custGeom>
              <a:avLst/>
              <a:gdLst/>
              <a:ahLst/>
              <a:cxnLst/>
              <a:rect l="l" t="t" r="r" b="b"/>
              <a:pathLst>
                <a:path w="3276" h="629" extrusionOk="0">
                  <a:moveTo>
                    <a:pt x="2444" y="1"/>
                  </a:moveTo>
                  <a:cubicBezTo>
                    <a:pt x="2304" y="1"/>
                    <a:pt x="2162" y="15"/>
                    <a:pt x="2013" y="45"/>
                  </a:cubicBezTo>
                  <a:cubicBezTo>
                    <a:pt x="1710" y="123"/>
                    <a:pt x="1406" y="151"/>
                    <a:pt x="1098" y="151"/>
                  </a:cubicBezTo>
                  <a:cubicBezTo>
                    <a:pt x="983" y="151"/>
                    <a:pt x="868" y="147"/>
                    <a:pt x="751" y="140"/>
                  </a:cubicBezTo>
                  <a:cubicBezTo>
                    <a:pt x="607" y="109"/>
                    <a:pt x="459" y="45"/>
                    <a:pt x="324" y="45"/>
                  </a:cubicBezTo>
                  <a:cubicBezTo>
                    <a:pt x="203" y="45"/>
                    <a:pt x="91" y="97"/>
                    <a:pt x="1" y="271"/>
                  </a:cubicBezTo>
                  <a:cubicBezTo>
                    <a:pt x="370" y="629"/>
                    <a:pt x="870" y="390"/>
                    <a:pt x="1287" y="557"/>
                  </a:cubicBezTo>
                  <a:cubicBezTo>
                    <a:pt x="1346" y="565"/>
                    <a:pt x="1402" y="570"/>
                    <a:pt x="1455" y="570"/>
                  </a:cubicBezTo>
                  <a:cubicBezTo>
                    <a:pt x="1562" y="570"/>
                    <a:pt x="1660" y="549"/>
                    <a:pt x="1763" y="486"/>
                  </a:cubicBezTo>
                  <a:cubicBezTo>
                    <a:pt x="2239" y="450"/>
                    <a:pt x="2716" y="438"/>
                    <a:pt x="3192" y="402"/>
                  </a:cubicBezTo>
                  <a:cubicBezTo>
                    <a:pt x="3275" y="319"/>
                    <a:pt x="3275" y="224"/>
                    <a:pt x="3192" y="140"/>
                  </a:cubicBezTo>
                  <a:cubicBezTo>
                    <a:pt x="2939" y="48"/>
                    <a:pt x="2696" y="1"/>
                    <a:pt x="2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597;p32">
              <a:extLst>
                <a:ext uri="{FF2B5EF4-FFF2-40B4-BE49-F238E27FC236}">
                  <a16:creationId xmlns:a16="http://schemas.microsoft.com/office/drawing/2014/main" id="{A603B29B-8AF8-4A38-A9F7-999A9D9E4B0F}"/>
                </a:ext>
              </a:extLst>
            </p:cNvPr>
            <p:cNvSpPr/>
            <p:nvPr/>
          </p:nvSpPr>
          <p:spPr>
            <a:xfrm>
              <a:off x="6063250" y="1992325"/>
              <a:ext cx="59550" cy="11950"/>
            </a:xfrm>
            <a:custGeom>
              <a:avLst/>
              <a:gdLst/>
              <a:ahLst/>
              <a:cxnLst/>
              <a:rect l="l" t="t" r="r" b="b"/>
              <a:pathLst>
                <a:path w="2382" h="478" extrusionOk="0">
                  <a:moveTo>
                    <a:pt x="1021" y="1"/>
                  </a:moveTo>
                  <a:cubicBezTo>
                    <a:pt x="781" y="1"/>
                    <a:pt x="539" y="13"/>
                    <a:pt x="298" y="13"/>
                  </a:cubicBezTo>
                  <a:cubicBezTo>
                    <a:pt x="286" y="192"/>
                    <a:pt x="179" y="275"/>
                    <a:pt x="0" y="299"/>
                  </a:cubicBezTo>
                  <a:cubicBezTo>
                    <a:pt x="381" y="442"/>
                    <a:pt x="765" y="477"/>
                    <a:pt x="1152" y="477"/>
                  </a:cubicBezTo>
                  <a:cubicBezTo>
                    <a:pt x="1539" y="477"/>
                    <a:pt x="1929" y="442"/>
                    <a:pt x="2322" y="442"/>
                  </a:cubicBezTo>
                  <a:cubicBezTo>
                    <a:pt x="2370" y="418"/>
                    <a:pt x="2382" y="370"/>
                    <a:pt x="2370" y="311"/>
                  </a:cubicBezTo>
                  <a:cubicBezTo>
                    <a:pt x="2334" y="263"/>
                    <a:pt x="2286" y="215"/>
                    <a:pt x="2251" y="203"/>
                  </a:cubicBezTo>
                  <a:cubicBezTo>
                    <a:pt x="2167" y="192"/>
                    <a:pt x="2084" y="203"/>
                    <a:pt x="2024" y="144"/>
                  </a:cubicBezTo>
                  <a:cubicBezTo>
                    <a:pt x="1696" y="25"/>
                    <a:pt x="1360" y="1"/>
                    <a:pt x="1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598;p32">
              <a:extLst>
                <a:ext uri="{FF2B5EF4-FFF2-40B4-BE49-F238E27FC236}">
                  <a16:creationId xmlns:a16="http://schemas.microsoft.com/office/drawing/2014/main" id="{A06F9217-ACD1-469A-A9CB-81400962F3AA}"/>
                </a:ext>
              </a:extLst>
            </p:cNvPr>
            <p:cNvSpPr/>
            <p:nvPr/>
          </p:nvSpPr>
          <p:spPr>
            <a:xfrm>
              <a:off x="6055800" y="1739450"/>
              <a:ext cx="78300" cy="15150"/>
            </a:xfrm>
            <a:custGeom>
              <a:avLst/>
              <a:gdLst/>
              <a:ahLst/>
              <a:cxnLst/>
              <a:rect l="l" t="t" r="r" b="b"/>
              <a:pathLst>
                <a:path w="3132" h="606" extrusionOk="0">
                  <a:moveTo>
                    <a:pt x="819" y="0"/>
                  </a:moveTo>
                  <a:cubicBezTo>
                    <a:pt x="698" y="0"/>
                    <a:pt x="578" y="52"/>
                    <a:pt x="453" y="67"/>
                  </a:cubicBezTo>
                  <a:cubicBezTo>
                    <a:pt x="405" y="79"/>
                    <a:pt x="346" y="79"/>
                    <a:pt x="298" y="103"/>
                  </a:cubicBezTo>
                  <a:cubicBezTo>
                    <a:pt x="251" y="115"/>
                    <a:pt x="215" y="139"/>
                    <a:pt x="179" y="139"/>
                  </a:cubicBezTo>
                  <a:cubicBezTo>
                    <a:pt x="144" y="174"/>
                    <a:pt x="108" y="198"/>
                    <a:pt x="72" y="234"/>
                  </a:cubicBezTo>
                  <a:cubicBezTo>
                    <a:pt x="48" y="246"/>
                    <a:pt x="13" y="293"/>
                    <a:pt x="1" y="341"/>
                  </a:cubicBezTo>
                  <a:cubicBezTo>
                    <a:pt x="86" y="438"/>
                    <a:pt x="177" y="469"/>
                    <a:pt x="270" y="469"/>
                  </a:cubicBezTo>
                  <a:cubicBezTo>
                    <a:pt x="373" y="469"/>
                    <a:pt x="478" y="432"/>
                    <a:pt x="584" y="401"/>
                  </a:cubicBezTo>
                  <a:cubicBezTo>
                    <a:pt x="647" y="374"/>
                    <a:pt x="709" y="320"/>
                    <a:pt x="772" y="320"/>
                  </a:cubicBezTo>
                  <a:cubicBezTo>
                    <a:pt x="792" y="320"/>
                    <a:pt x="813" y="326"/>
                    <a:pt x="834" y="341"/>
                  </a:cubicBezTo>
                  <a:cubicBezTo>
                    <a:pt x="1056" y="470"/>
                    <a:pt x="1285" y="501"/>
                    <a:pt x="1517" y="501"/>
                  </a:cubicBezTo>
                  <a:cubicBezTo>
                    <a:pt x="1725" y="501"/>
                    <a:pt x="1935" y="476"/>
                    <a:pt x="2145" y="476"/>
                  </a:cubicBezTo>
                  <a:cubicBezTo>
                    <a:pt x="2240" y="476"/>
                    <a:pt x="2335" y="481"/>
                    <a:pt x="2430" y="496"/>
                  </a:cubicBezTo>
                  <a:cubicBezTo>
                    <a:pt x="2512" y="562"/>
                    <a:pt x="2601" y="605"/>
                    <a:pt x="2700" y="605"/>
                  </a:cubicBezTo>
                  <a:cubicBezTo>
                    <a:pt x="2743" y="605"/>
                    <a:pt x="2787" y="597"/>
                    <a:pt x="2834" y="579"/>
                  </a:cubicBezTo>
                  <a:cubicBezTo>
                    <a:pt x="2906" y="555"/>
                    <a:pt x="2977" y="543"/>
                    <a:pt x="3037" y="520"/>
                  </a:cubicBezTo>
                  <a:cubicBezTo>
                    <a:pt x="3108" y="424"/>
                    <a:pt x="3132" y="317"/>
                    <a:pt x="3084" y="222"/>
                  </a:cubicBezTo>
                  <a:cubicBezTo>
                    <a:pt x="3037" y="162"/>
                    <a:pt x="2977" y="139"/>
                    <a:pt x="2906" y="139"/>
                  </a:cubicBezTo>
                  <a:cubicBezTo>
                    <a:pt x="2831" y="174"/>
                    <a:pt x="2758" y="186"/>
                    <a:pt x="2687" y="186"/>
                  </a:cubicBezTo>
                  <a:cubicBezTo>
                    <a:pt x="2563" y="186"/>
                    <a:pt x="2443" y="149"/>
                    <a:pt x="2322" y="127"/>
                  </a:cubicBezTo>
                  <a:cubicBezTo>
                    <a:pt x="2270" y="116"/>
                    <a:pt x="2216" y="112"/>
                    <a:pt x="2163" y="112"/>
                  </a:cubicBezTo>
                  <a:cubicBezTo>
                    <a:pt x="2023" y="112"/>
                    <a:pt x="1882" y="138"/>
                    <a:pt x="1742" y="138"/>
                  </a:cubicBezTo>
                  <a:cubicBezTo>
                    <a:pt x="1633" y="138"/>
                    <a:pt x="1524" y="123"/>
                    <a:pt x="1418" y="67"/>
                  </a:cubicBezTo>
                  <a:cubicBezTo>
                    <a:pt x="1275" y="67"/>
                    <a:pt x="1144" y="55"/>
                    <a:pt x="1013" y="55"/>
                  </a:cubicBezTo>
                  <a:cubicBezTo>
                    <a:pt x="947" y="14"/>
                    <a:pt x="883"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599;p32">
              <a:extLst>
                <a:ext uri="{FF2B5EF4-FFF2-40B4-BE49-F238E27FC236}">
                  <a16:creationId xmlns:a16="http://schemas.microsoft.com/office/drawing/2014/main" id="{6B688BA9-B29E-40D4-9D4E-542E2598775F}"/>
                </a:ext>
              </a:extLst>
            </p:cNvPr>
            <p:cNvSpPr/>
            <p:nvPr/>
          </p:nvSpPr>
          <p:spPr>
            <a:xfrm>
              <a:off x="5272675" y="1837750"/>
              <a:ext cx="63125" cy="26100"/>
            </a:xfrm>
            <a:custGeom>
              <a:avLst/>
              <a:gdLst/>
              <a:ahLst/>
              <a:cxnLst/>
              <a:rect l="l" t="t" r="r" b="b"/>
              <a:pathLst>
                <a:path w="2525" h="1044" extrusionOk="0">
                  <a:moveTo>
                    <a:pt x="409" y="0"/>
                  </a:moveTo>
                  <a:cubicBezTo>
                    <a:pt x="353" y="0"/>
                    <a:pt x="308" y="16"/>
                    <a:pt x="262" y="52"/>
                  </a:cubicBezTo>
                  <a:cubicBezTo>
                    <a:pt x="0" y="350"/>
                    <a:pt x="143" y="612"/>
                    <a:pt x="358" y="886"/>
                  </a:cubicBezTo>
                  <a:cubicBezTo>
                    <a:pt x="786" y="910"/>
                    <a:pt x="1239" y="933"/>
                    <a:pt x="1667" y="957"/>
                  </a:cubicBezTo>
                  <a:cubicBezTo>
                    <a:pt x="1827" y="965"/>
                    <a:pt x="2014" y="1043"/>
                    <a:pt x="2195" y="1043"/>
                  </a:cubicBezTo>
                  <a:cubicBezTo>
                    <a:pt x="2310" y="1043"/>
                    <a:pt x="2423" y="1011"/>
                    <a:pt x="2524" y="910"/>
                  </a:cubicBezTo>
                  <a:cubicBezTo>
                    <a:pt x="2501" y="850"/>
                    <a:pt x="2465" y="791"/>
                    <a:pt x="2405" y="791"/>
                  </a:cubicBezTo>
                  <a:cubicBezTo>
                    <a:pt x="2310" y="731"/>
                    <a:pt x="2191" y="719"/>
                    <a:pt x="2084" y="624"/>
                  </a:cubicBezTo>
                  <a:cubicBezTo>
                    <a:pt x="1912" y="561"/>
                    <a:pt x="1732" y="542"/>
                    <a:pt x="1554" y="542"/>
                  </a:cubicBezTo>
                  <a:cubicBezTo>
                    <a:pt x="1362" y="542"/>
                    <a:pt x="1173" y="564"/>
                    <a:pt x="1000" y="576"/>
                  </a:cubicBezTo>
                  <a:cubicBezTo>
                    <a:pt x="987" y="577"/>
                    <a:pt x="973" y="577"/>
                    <a:pt x="960" y="577"/>
                  </a:cubicBezTo>
                  <a:cubicBezTo>
                    <a:pt x="558" y="577"/>
                    <a:pt x="524" y="400"/>
                    <a:pt x="524" y="100"/>
                  </a:cubicBezTo>
                  <a:cubicBezTo>
                    <a:pt x="488" y="64"/>
                    <a:pt x="477" y="29"/>
                    <a:pt x="465" y="5"/>
                  </a:cubicBezTo>
                  <a:cubicBezTo>
                    <a:pt x="445" y="2"/>
                    <a:pt x="427" y="0"/>
                    <a:pt x="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600;p32">
              <a:extLst>
                <a:ext uri="{FF2B5EF4-FFF2-40B4-BE49-F238E27FC236}">
                  <a16:creationId xmlns:a16="http://schemas.microsoft.com/office/drawing/2014/main" id="{EB9CA07A-8181-49C8-8AE3-38EA8CF8145C}"/>
                </a:ext>
              </a:extLst>
            </p:cNvPr>
            <p:cNvSpPr/>
            <p:nvPr/>
          </p:nvSpPr>
          <p:spPr>
            <a:xfrm>
              <a:off x="5850125" y="1794700"/>
              <a:ext cx="50500" cy="21750"/>
            </a:xfrm>
            <a:custGeom>
              <a:avLst/>
              <a:gdLst/>
              <a:ahLst/>
              <a:cxnLst/>
              <a:rect l="l" t="t" r="r" b="b"/>
              <a:pathLst>
                <a:path w="2020" h="870" extrusionOk="0">
                  <a:moveTo>
                    <a:pt x="654" y="3"/>
                  </a:moveTo>
                  <a:cubicBezTo>
                    <a:pt x="355" y="3"/>
                    <a:pt x="105" y="101"/>
                    <a:pt x="12" y="524"/>
                  </a:cubicBezTo>
                  <a:cubicBezTo>
                    <a:pt x="0" y="608"/>
                    <a:pt x="12" y="691"/>
                    <a:pt x="72" y="750"/>
                  </a:cubicBezTo>
                  <a:cubicBezTo>
                    <a:pt x="179" y="786"/>
                    <a:pt x="286" y="822"/>
                    <a:pt x="381" y="869"/>
                  </a:cubicBezTo>
                  <a:cubicBezTo>
                    <a:pt x="435" y="836"/>
                    <a:pt x="482" y="814"/>
                    <a:pt x="525" y="814"/>
                  </a:cubicBezTo>
                  <a:cubicBezTo>
                    <a:pt x="558" y="814"/>
                    <a:pt x="589" y="827"/>
                    <a:pt x="620" y="858"/>
                  </a:cubicBezTo>
                  <a:lnTo>
                    <a:pt x="1513" y="858"/>
                  </a:lnTo>
                  <a:cubicBezTo>
                    <a:pt x="1536" y="762"/>
                    <a:pt x="1489" y="715"/>
                    <a:pt x="1417" y="667"/>
                  </a:cubicBezTo>
                  <a:cubicBezTo>
                    <a:pt x="1409" y="661"/>
                    <a:pt x="1399" y="659"/>
                    <a:pt x="1388" y="659"/>
                  </a:cubicBezTo>
                  <a:cubicBezTo>
                    <a:pt x="1364" y="659"/>
                    <a:pt x="1335" y="670"/>
                    <a:pt x="1312" y="670"/>
                  </a:cubicBezTo>
                  <a:cubicBezTo>
                    <a:pt x="1287" y="670"/>
                    <a:pt x="1268" y="658"/>
                    <a:pt x="1263" y="608"/>
                  </a:cubicBezTo>
                  <a:lnTo>
                    <a:pt x="1322" y="584"/>
                  </a:lnTo>
                  <a:lnTo>
                    <a:pt x="1370" y="643"/>
                  </a:lnTo>
                  <a:cubicBezTo>
                    <a:pt x="1429" y="655"/>
                    <a:pt x="1477" y="655"/>
                    <a:pt x="1536" y="655"/>
                  </a:cubicBezTo>
                  <a:cubicBezTo>
                    <a:pt x="1563" y="649"/>
                    <a:pt x="1591" y="646"/>
                    <a:pt x="1621" y="646"/>
                  </a:cubicBezTo>
                  <a:cubicBezTo>
                    <a:pt x="1684" y="646"/>
                    <a:pt x="1752" y="657"/>
                    <a:pt x="1813" y="657"/>
                  </a:cubicBezTo>
                  <a:cubicBezTo>
                    <a:pt x="1928" y="657"/>
                    <a:pt x="2019" y="620"/>
                    <a:pt x="2013" y="405"/>
                  </a:cubicBezTo>
                  <a:cubicBezTo>
                    <a:pt x="1786" y="0"/>
                    <a:pt x="1358" y="179"/>
                    <a:pt x="1036" y="36"/>
                  </a:cubicBezTo>
                  <a:cubicBezTo>
                    <a:pt x="906" y="19"/>
                    <a:pt x="776" y="3"/>
                    <a:pt x="654" y="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601;p32">
              <a:extLst>
                <a:ext uri="{FF2B5EF4-FFF2-40B4-BE49-F238E27FC236}">
                  <a16:creationId xmlns:a16="http://schemas.microsoft.com/office/drawing/2014/main" id="{B141B9DB-33AA-43F9-988E-C717DD51A7E9}"/>
                </a:ext>
              </a:extLst>
            </p:cNvPr>
            <p:cNvSpPr/>
            <p:nvPr/>
          </p:nvSpPr>
          <p:spPr>
            <a:xfrm>
              <a:off x="5708450" y="1727200"/>
              <a:ext cx="61025" cy="17550"/>
            </a:xfrm>
            <a:custGeom>
              <a:avLst/>
              <a:gdLst/>
              <a:ahLst/>
              <a:cxnLst/>
              <a:rect l="l" t="t" r="r" b="b"/>
              <a:pathLst>
                <a:path w="2441" h="702" extrusionOk="0">
                  <a:moveTo>
                    <a:pt x="1220" y="1"/>
                  </a:moveTo>
                  <a:cubicBezTo>
                    <a:pt x="813" y="1"/>
                    <a:pt x="405" y="99"/>
                    <a:pt x="0" y="295"/>
                  </a:cubicBezTo>
                  <a:cubicBezTo>
                    <a:pt x="83" y="391"/>
                    <a:pt x="191" y="486"/>
                    <a:pt x="298" y="593"/>
                  </a:cubicBezTo>
                  <a:cubicBezTo>
                    <a:pt x="674" y="601"/>
                    <a:pt x="1050" y="701"/>
                    <a:pt x="1423" y="701"/>
                  </a:cubicBezTo>
                  <a:cubicBezTo>
                    <a:pt x="1616" y="701"/>
                    <a:pt x="1809" y="674"/>
                    <a:pt x="2000" y="593"/>
                  </a:cubicBezTo>
                  <a:cubicBezTo>
                    <a:pt x="2060" y="367"/>
                    <a:pt x="2334" y="450"/>
                    <a:pt x="2441" y="295"/>
                  </a:cubicBezTo>
                  <a:cubicBezTo>
                    <a:pt x="2036" y="99"/>
                    <a:pt x="1628" y="1"/>
                    <a:pt x="1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602;p32">
              <a:extLst>
                <a:ext uri="{FF2B5EF4-FFF2-40B4-BE49-F238E27FC236}">
                  <a16:creationId xmlns:a16="http://schemas.microsoft.com/office/drawing/2014/main" id="{C76EE9E4-3945-4994-B9C1-26A9EDD8A10A}"/>
                </a:ext>
              </a:extLst>
            </p:cNvPr>
            <p:cNvSpPr/>
            <p:nvPr/>
          </p:nvSpPr>
          <p:spPr>
            <a:xfrm>
              <a:off x="6004900" y="1798875"/>
              <a:ext cx="57775" cy="15825"/>
            </a:xfrm>
            <a:custGeom>
              <a:avLst/>
              <a:gdLst/>
              <a:ahLst/>
              <a:cxnLst/>
              <a:rect l="l" t="t" r="r" b="b"/>
              <a:pathLst>
                <a:path w="2311" h="633" extrusionOk="0">
                  <a:moveTo>
                    <a:pt x="346" y="0"/>
                  </a:moveTo>
                  <a:cubicBezTo>
                    <a:pt x="251" y="119"/>
                    <a:pt x="1" y="24"/>
                    <a:pt x="13" y="262"/>
                  </a:cubicBezTo>
                  <a:cubicBezTo>
                    <a:pt x="108" y="464"/>
                    <a:pt x="322" y="429"/>
                    <a:pt x="465" y="560"/>
                  </a:cubicBezTo>
                  <a:cubicBezTo>
                    <a:pt x="525" y="560"/>
                    <a:pt x="560" y="583"/>
                    <a:pt x="620" y="583"/>
                  </a:cubicBezTo>
                  <a:cubicBezTo>
                    <a:pt x="658" y="583"/>
                    <a:pt x="696" y="568"/>
                    <a:pt x="752" y="568"/>
                  </a:cubicBezTo>
                  <a:cubicBezTo>
                    <a:pt x="767" y="568"/>
                    <a:pt x="782" y="569"/>
                    <a:pt x="798" y="572"/>
                  </a:cubicBezTo>
                  <a:cubicBezTo>
                    <a:pt x="858" y="512"/>
                    <a:pt x="894" y="441"/>
                    <a:pt x="906" y="369"/>
                  </a:cubicBezTo>
                  <a:cubicBezTo>
                    <a:pt x="952" y="330"/>
                    <a:pt x="1004" y="261"/>
                    <a:pt x="1068" y="261"/>
                  </a:cubicBezTo>
                  <a:cubicBezTo>
                    <a:pt x="1101" y="261"/>
                    <a:pt x="1138" y="280"/>
                    <a:pt x="1179" y="333"/>
                  </a:cubicBezTo>
                  <a:cubicBezTo>
                    <a:pt x="1191" y="452"/>
                    <a:pt x="1298" y="500"/>
                    <a:pt x="1370" y="572"/>
                  </a:cubicBezTo>
                  <a:cubicBezTo>
                    <a:pt x="1448" y="617"/>
                    <a:pt x="1526" y="633"/>
                    <a:pt x="1603" y="633"/>
                  </a:cubicBezTo>
                  <a:cubicBezTo>
                    <a:pt x="1757" y="633"/>
                    <a:pt x="1909" y="572"/>
                    <a:pt x="2064" y="572"/>
                  </a:cubicBezTo>
                  <a:cubicBezTo>
                    <a:pt x="2114" y="572"/>
                    <a:pt x="2164" y="578"/>
                    <a:pt x="2215" y="595"/>
                  </a:cubicBezTo>
                  <a:cubicBezTo>
                    <a:pt x="2227" y="560"/>
                    <a:pt x="2263" y="548"/>
                    <a:pt x="2275" y="512"/>
                  </a:cubicBezTo>
                  <a:cubicBezTo>
                    <a:pt x="2311" y="429"/>
                    <a:pt x="2287" y="321"/>
                    <a:pt x="2251" y="238"/>
                  </a:cubicBezTo>
                  <a:cubicBezTo>
                    <a:pt x="2168" y="119"/>
                    <a:pt x="2037" y="83"/>
                    <a:pt x="1930" y="12"/>
                  </a:cubicBezTo>
                  <a:cubicBezTo>
                    <a:pt x="1394" y="12"/>
                    <a:pt x="882" y="0"/>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603;p32">
              <a:extLst>
                <a:ext uri="{FF2B5EF4-FFF2-40B4-BE49-F238E27FC236}">
                  <a16:creationId xmlns:a16="http://schemas.microsoft.com/office/drawing/2014/main" id="{2CB3C1E3-BE10-469A-BBFA-FF15E202CB79}"/>
                </a:ext>
              </a:extLst>
            </p:cNvPr>
            <p:cNvSpPr/>
            <p:nvPr/>
          </p:nvSpPr>
          <p:spPr>
            <a:xfrm>
              <a:off x="5585800" y="2060100"/>
              <a:ext cx="47650" cy="13900"/>
            </a:xfrm>
            <a:custGeom>
              <a:avLst/>
              <a:gdLst/>
              <a:ahLst/>
              <a:cxnLst/>
              <a:rect l="l" t="t" r="r" b="b"/>
              <a:pathLst>
                <a:path w="1906" h="556" extrusionOk="0">
                  <a:moveTo>
                    <a:pt x="789" y="0"/>
                  </a:moveTo>
                  <a:cubicBezTo>
                    <a:pt x="530" y="0"/>
                    <a:pt x="275" y="31"/>
                    <a:pt x="25" y="148"/>
                  </a:cubicBezTo>
                  <a:cubicBezTo>
                    <a:pt x="1" y="255"/>
                    <a:pt x="1" y="350"/>
                    <a:pt x="25" y="457"/>
                  </a:cubicBezTo>
                  <a:cubicBezTo>
                    <a:pt x="212" y="523"/>
                    <a:pt x="421" y="555"/>
                    <a:pt x="654" y="555"/>
                  </a:cubicBezTo>
                  <a:cubicBezTo>
                    <a:pt x="1013" y="555"/>
                    <a:pt x="1429" y="478"/>
                    <a:pt x="1906" y="326"/>
                  </a:cubicBezTo>
                  <a:cubicBezTo>
                    <a:pt x="1846" y="183"/>
                    <a:pt x="1691" y="159"/>
                    <a:pt x="1608" y="40"/>
                  </a:cubicBezTo>
                  <a:cubicBezTo>
                    <a:pt x="1334" y="34"/>
                    <a:pt x="1060" y="0"/>
                    <a:pt x="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604;p32">
              <a:extLst>
                <a:ext uri="{FF2B5EF4-FFF2-40B4-BE49-F238E27FC236}">
                  <a16:creationId xmlns:a16="http://schemas.microsoft.com/office/drawing/2014/main" id="{3F92B6F5-7180-4785-8D1E-BF5F2C80AC72}"/>
                </a:ext>
              </a:extLst>
            </p:cNvPr>
            <p:cNvSpPr/>
            <p:nvPr/>
          </p:nvSpPr>
          <p:spPr>
            <a:xfrm>
              <a:off x="6134975" y="1775650"/>
              <a:ext cx="52125" cy="18975"/>
            </a:xfrm>
            <a:custGeom>
              <a:avLst/>
              <a:gdLst/>
              <a:ahLst/>
              <a:cxnLst/>
              <a:rect l="l" t="t" r="r" b="b"/>
              <a:pathLst>
                <a:path w="2085" h="759" extrusionOk="0">
                  <a:moveTo>
                    <a:pt x="346" y="0"/>
                  </a:moveTo>
                  <a:cubicBezTo>
                    <a:pt x="239" y="0"/>
                    <a:pt x="156" y="24"/>
                    <a:pt x="72" y="96"/>
                  </a:cubicBezTo>
                  <a:cubicBezTo>
                    <a:pt x="1" y="227"/>
                    <a:pt x="1" y="358"/>
                    <a:pt x="60" y="500"/>
                  </a:cubicBezTo>
                  <a:cubicBezTo>
                    <a:pt x="156" y="655"/>
                    <a:pt x="298" y="739"/>
                    <a:pt x="489" y="750"/>
                  </a:cubicBezTo>
                  <a:cubicBezTo>
                    <a:pt x="512" y="756"/>
                    <a:pt x="534" y="758"/>
                    <a:pt x="556" y="758"/>
                  </a:cubicBezTo>
                  <a:cubicBezTo>
                    <a:pt x="729" y="758"/>
                    <a:pt x="860" y="603"/>
                    <a:pt x="1031" y="603"/>
                  </a:cubicBezTo>
                  <a:cubicBezTo>
                    <a:pt x="1070" y="603"/>
                    <a:pt x="1111" y="611"/>
                    <a:pt x="1156" y="631"/>
                  </a:cubicBezTo>
                  <a:lnTo>
                    <a:pt x="1287" y="631"/>
                  </a:lnTo>
                  <a:cubicBezTo>
                    <a:pt x="1292" y="631"/>
                    <a:pt x="1297" y="631"/>
                    <a:pt x="1302" y="631"/>
                  </a:cubicBezTo>
                  <a:cubicBezTo>
                    <a:pt x="1369" y="631"/>
                    <a:pt x="1427" y="676"/>
                    <a:pt x="1488" y="676"/>
                  </a:cubicBezTo>
                  <a:cubicBezTo>
                    <a:pt x="1519" y="676"/>
                    <a:pt x="1550" y="665"/>
                    <a:pt x="1584" y="631"/>
                  </a:cubicBezTo>
                  <a:lnTo>
                    <a:pt x="1715" y="631"/>
                  </a:lnTo>
                  <a:cubicBezTo>
                    <a:pt x="1894" y="477"/>
                    <a:pt x="2084" y="346"/>
                    <a:pt x="2013" y="60"/>
                  </a:cubicBezTo>
                  <a:cubicBezTo>
                    <a:pt x="1930" y="60"/>
                    <a:pt x="1834" y="60"/>
                    <a:pt x="1727" y="96"/>
                  </a:cubicBezTo>
                  <a:cubicBezTo>
                    <a:pt x="1727" y="107"/>
                    <a:pt x="1703" y="107"/>
                    <a:pt x="1668" y="119"/>
                  </a:cubicBezTo>
                  <a:cubicBezTo>
                    <a:pt x="1661" y="126"/>
                    <a:pt x="1652" y="129"/>
                    <a:pt x="1641" y="129"/>
                  </a:cubicBezTo>
                  <a:cubicBezTo>
                    <a:pt x="1617" y="129"/>
                    <a:pt x="1586" y="112"/>
                    <a:pt x="1560" y="96"/>
                  </a:cubicBezTo>
                  <a:lnTo>
                    <a:pt x="1429" y="96"/>
                  </a:lnTo>
                  <a:cubicBezTo>
                    <a:pt x="1376" y="103"/>
                    <a:pt x="1313" y="130"/>
                    <a:pt x="1247" y="130"/>
                  </a:cubicBezTo>
                  <a:cubicBezTo>
                    <a:pt x="1209" y="130"/>
                    <a:pt x="1171" y="121"/>
                    <a:pt x="1132" y="96"/>
                  </a:cubicBezTo>
                  <a:cubicBezTo>
                    <a:pt x="1048" y="96"/>
                    <a:pt x="953" y="84"/>
                    <a:pt x="870" y="84"/>
                  </a:cubicBezTo>
                  <a:cubicBezTo>
                    <a:pt x="870" y="60"/>
                    <a:pt x="846" y="60"/>
                    <a:pt x="822" y="48"/>
                  </a:cubicBezTo>
                  <a:cubicBezTo>
                    <a:pt x="813" y="45"/>
                    <a:pt x="805" y="43"/>
                    <a:pt x="797" y="43"/>
                  </a:cubicBezTo>
                  <a:cubicBezTo>
                    <a:pt x="774" y="43"/>
                    <a:pt x="754" y="57"/>
                    <a:pt x="727" y="84"/>
                  </a:cubicBezTo>
                  <a:cubicBezTo>
                    <a:pt x="667" y="60"/>
                    <a:pt x="632" y="60"/>
                    <a:pt x="572" y="60"/>
                  </a:cubicBezTo>
                  <a:lnTo>
                    <a:pt x="549" y="91"/>
                  </a:lnTo>
                  <a:lnTo>
                    <a:pt x="549" y="91"/>
                  </a:lnTo>
                  <a:cubicBezTo>
                    <a:pt x="552" y="86"/>
                    <a:pt x="552" y="83"/>
                    <a:pt x="550" y="83"/>
                  </a:cubicBezTo>
                  <a:lnTo>
                    <a:pt x="550" y="83"/>
                  </a:lnTo>
                  <a:cubicBezTo>
                    <a:pt x="539" y="83"/>
                    <a:pt x="474" y="146"/>
                    <a:pt x="537" y="155"/>
                  </a:cubicBezTo>
                  <a:cubicBezTo>
                    <a:pt x="584" y="161"/>
                    <a:pt x="587" y="173"/>
                    <a:pt x="571" y="173"/>
                  </a:cubicBezTo>
                  <a:cubicBezTo>
                    <a:pt x="554" y="173"/>
                    <a:pt x="519" y="161"/>
                    <a:pt x="489" y="119"/>
                  </a:cubicBezTo>
                  <a:cubicBezTo>
                    <a:pt x="453" y="60"/>
                    <a:pt x="417" y="24"/>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605;p32">
              <a:extLst>
                <a:ext uri="{FF2B5EF4-FFF2-40B4-BE49-F238E27FC236}">
                  <a16:creationId xmlns:a16="http://schemas.microsoft.com/office/drawing/2014/main" id="{E7DF133F-8E1C-4597-AF66-14E8D26310FD}"/>
                </a:ext>
              </a:extLst>
            </p:cNvPr>
            <p:cNvSpPr/>
            <p:nvPr/>
          </p:nvSpPr>
          <p:spPr>
            <a:xfrm>
              <a:off x="5703975" y="1954825"/>
              <a:ext cx="63125" cy="12550"/>
            </a:xfrm>
            <a:custGeom>
              <a:avLst/>
              <a:gdLst/>
              <a:ahLst/>
              <a:cxnLst/>
              <a:rect l="l" t="t" r="r" b="b"/>
              <a:pathLst>
                <a:path w="2525" h="502" extrusionOk="0">
                  <a:moveTo>
                    <a:pt x="12" y="1"/>
                  </a:moveTo>
                  <a:cubicBezTo>
                    <a:pt x="1" y="207"/>
                    <a:pt x="89" y="359"/>
                    <a:pt x="255" y="359"/>
                  </a:cubicBezTo>
                  <a:cubicBezTo>
                    <a:pt x="262" y="359"/>
                    <a:pt x="268" y="358"/>
                    <a:pt x="274" y="358"/>
                  </a:cubicBezTo>
                  <a:cubicBezTo>
                    <a:pt x="335" y="354"/>
                    <a:pt x="396" y="352"/>
                    <a:pt x="456" y="352"/>
                  </a:cubicBezTo>
                  <a:cubicBezTo>
                    <a:pt x="996" y="352"/>
                    <a:pt x="1524" y="502"/>
                    <a:pt x="2069" y="502"/>
                  </a:cubicBezTo>
                  <a:cubicBezTo>
                    <a:pt x="2157" y="502"/>
                    <a:pt x="2245" y="498"/>
                    <a:pt x="2334" y="489"/>
                  </a:cubicBezTo>
                  <a:cubicBezTo>
                    <a:pt x="2120" y="227"/>
                    <a:pt x="2394" y="299"/>
                    <a:pt x="2501" y="251"/>
                  </a:cubicBezTo>
                  <a:cubicBezTo>
                    <a:pt x="2525" y="191"/>
                    <a:pt x="2525" y="144"/>
                    <a:pt x="2477" y="84"/>
                  </a:cubicBezTo>
                  <a:cubicBezTo>
                    <a:pt x="2088" y="84"/>
                    <a:pt x="1694" y="101"/>
                    <a:pt x="1299" y="101"/>
                  </a:cubicBezTo>
                  <a:cubicBezTo>
                    <a:pt x="870" y="101"/>
                    <a:pt x="440" y="81"/>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606;p32">
              <a:extLst>
                <a:ext uri="{FF2B5EF4-FFF2-40B4-BE49-F238E27FC236}">
                  <a16:creationId xmlns:a16="http://schemas.microsoft.com/office/drawing/2014/main" id="{E930657D-2D98-4C78-9005-4DB4338FC161}"/>
                </a:ext>
              </a:extLst>
            </p:cNvPr>
            <p:cNvSpPr/>
            <p:nvPr/>
          </p:nvSpPr>
          <p:spPr>
            <a:xfrm>
              <a:off x="5953400" y="1927650"/>
              <a:ext cx="66125" cy="10550"/>
            </a:xfrm>
            <a:custGeom>
              <a:avLst/>
              <a:gdLst/>
              <a:ahLst/>
              <a:cxnLst/>
              <a:rect l="l" t="t" r="r" b="b"/>
              <a:pathLst>
                <a:path w="2645" h="422" extrusionOk="0">
                  <a:moveTo>
                    <a:pt x="161" y="1"/>
                  </a:moveTo>
                  <a:cubicBezTo>
                    <a:pt x="141" y="1"/>
                    <a:pt x="119" y="6"/>
                    <a:pt x="96" y="16"/>
                  </a:cubicBezTo>
                  <a:cubicBezTo>
                    <a:pt x="1" y="112"/>
                    <a:pt x="25" y="207"/>
                    <a:pt x="108" y="290"/>
                  </a:cubicBezTo>
                  <a:cubicBezTo>
                    <a:pt x="584" y="402"/>
                    <a:pt x="1065" y="411"/>
                    <a:pt x="1545" y="411"/>
                  </a:cubicBezTo>
                  <a:cubicBezTo>
                    <a:pt x="1641" y="411"/>
                    <a:pt x="1737" y="411"/>
                    <a:pt x="1833" y="411"/>
                  </a:cubicBezTo>
                  <a:cubicBezTo>
                    <a:pt x="2024" y="411"/>
                    <a:pt x="2215" y="412"/>
                    <a:pt x="2406" y="421"/>
                  </a:cubicBezTo>
                  <a:cubicBezTo>
                    <a:pt x="2525" y="338"/>
                    <a:pt x="2644" y="231"/>
                    <a:pt x="2466" y="88"/>
                  </a:cubicBezTo>
                  <a:cubicBezTo>
                    <a:pt x="2352" y="82"/>
                    <a:pt x="2239" y="70"/>
                    <a:pt x="2129" y="70"/>
                  </a:cubicBezTo>
                  <a:cubicBezTo>
                    <a:pt x="2019" y="70"/>
                    <a:pt x="1912" y="82"/>
                    <a:pt x="1811" y="123"/>
                  </a:cubicBezTo>
                  <a:cubicBezTo>
                    <a:pt x="1553" y="82"/>
                    <a:pt x="1299" y="15"/>
                    <a:pt x="1049" y="15"/>
                  </a:cubicBezTo>
                  <a:cubicBezTo>
                    <a:pt x="872" y="15"/>
                    <a:pt x="698" y="49"/>
                    <a:pt x="525" y="147"/>
                  </a:cubicBezTo>
                  <a:cubicBezTo>
                    <a:pt x="505" y="155"/>
                    <a:pt x="486" y="159"/>
                    <a:pt x="468" y="159"/>
                  </a:cubicBezTo>
                  <a:cubicBezTo>
                    <a:pt x="349" y="159"/>
                    <a:pt x="278"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607;p32">
              <a:extLst>
                <a:ext uri="{FF2B5EF4-FFF2-40B4-BE49-F238E27FC236}">
                  <a16:creationId xmlns:a16="http://schemas.microsoft.com/office/drawing/2014/main" id="{BF941351-921C-4F27-B5F8-352027489851}"/>
                </a:ext>
              </a:extLst>
            </p:cNvPr>
            <p:cNvSpPr/>
            <p:nvPr/>
          </p:nvSpPr>
          <p:spPr>
            <a:xfrm>
              <a:off x="6131700" y="1928350"/>
              <a:ext cx="55400" cy="13000"/>
            </a:xfrm>
            <a:custGeom>
              <a:avLst/>
              <a:gdLst/>
              <a:ahLst/>
              <a:cxnLst/>
              <a:rect l="l" t="t" r="r" b="b"/>
              <a:pathLst>
                <a:path w="2216" h="520" extrusionOk="0">
                  <a:moveTo>
                    <a:pt x="1882" y="0"/>
                  </a:moveTo>
                  <a:cubicBezTo>
                    <a:pt x="1728" y="60"/>
                    <a:pt x="1581" y="80"/>
                    <a:pt x="1436" y="80"/>
                  </a:cubicBezTo>
                  <a:cubicBezTo>
                    <a:pt x="1233" y="80"/>
                    <a:pt x="1036" y="40"/>
                    <a:pt x="834" y="12"/>
                  </a:cubicBezTo>
                  <a:cubicBezTo>
                    <a:pt x="608" y="143"/>
                    <a:pt x="370" y="131"/>
                    <a:pt x="132" y="143"/>
                  </a:cubicBezTo>
                  <a:cubicBezTo>
                    <a:pt x="96" y="167"/>
                    <a:pt x="60" y="191"/>
                    <a:pt x="48" y="238"/>
                  </a:cubicBezTo>
                  <a:cubicBezTo>
                    <a:pt x="36" y="262"/>
                    <a:pt x="13" y="310"/>
                    <a:pt x="1" y="357"/>
                  </a:cubicBezTo>
                  <a:lnTo>
                    <a:pt x="1" y="417"/>
                  </a:lnTo>
                  <a:cubicBezTo>
                    <a:pt x="113" y="491"/>
                    <a:pt x="228" y="515"/>
                    <a:pt x="345" y="515"/>
                  </a:cubicBezTo>
                  <a:cubicBezTo>
                    <a:pt x="538" y="515"/>
                    <a:pt x="736" y="451"/>
                    <a:pt x="930" y="451"/>
                  </a:cubicBezTo>
                  <a:cubicBezTo>
                    <a:pt x="994" y="451"/>
                    <a:pt x="1057" y="458"/>
                    <a:pt x="1120" y="476"/>
                  </a:cubicBezTo>
                  <a:cubicBezTo>
                    <a:pt x="1222" y="506"/>
                    <a:pt x="1320" y="520"/>
                    <a:pt x="1414" y="520"/>
                  </a:cubicBezTo>
                  <a:cubicBezTo>
                    <a:pt x="1702" y="520"/>
                    <a:pt x="1949" y="386"/>
                    <a:pt x="2156" y="143"/>
                  </a:cubicBezTo>
                  <a:cubicBezTo>
                    <a:pt x="2215" y="84"/>
                    <a:pt x="2215" y="48"/>
                    <a:pt x="2144" y="12"/>
                  </a:cubicBezTo>
                  <a:cubicBezTo>
                    <a:pt x="2061" y="12"/>
                    <a:pt x="1965" y="0"/>
                    <a:pt x="1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608;p32">
              <a:extLst>
                <a:ext uri="{FF2B5EF4-FFF2-40B4-BE49-F238E27FC236}">
                  <a16:creationId xmlns:a16="http://schemas.microsoft.com/office/drawing/2014/main" id="{C7FF58D4-59C8-41B1-BAD1-0085E52BF912}"/>
                </a:ext>
              </a:extLst>
            </p:cNvPr>
            <p:cNvSpPr/>
            <p:nvPr/>
          </p:nvSpPr>
          <p:spPr>
            <a:xfrm>
              <a:off x="5532525" y="1902475"/>
              <a:ext cx="62825" cy="13400"/>
            </a:xfrm>
            <a:custGeom>
              <a:avLst/>
              <a:gdLst/>
              <a:ahLst/>
              <a:cxnLst/>
              <a:rect l="l" t="t" r="r" b="b"/>
              <a:pathLst>
                <a:path w="2513" h="536" extrusionOk="0">
                  <a:moveTo>
                    <a:pt x="293" y="1"/>
                  </a:moveTo>
                  <a:cubicBezTo>
                    <a:pt x="197" y="1"/>
                    <a:pt x="100" y="43"/>
                    <a:pt x="0" y="142"/>
                  </a:cubicBezTo>
                  <a:lnTo>
                    <a:pt x="0" y="226"/>
                  </a:lnTo>
                  <a:cubicBezTo>
                    <a:pt x="24" y="321"/>
                    <a:pt x="72" y="392"/>
                    <a:pt x="143" y="440"/>
                  </a:cubicBezTo>
                  <a:cubicBezTo>
                    <a:pt x="917" y="464"/>
                    <a:pt x="1691" y="511"/>
                    <a:pt x="2513" y="535"/>
                  </a:cubicBezTo>
                  <a:cubicBezTo>
                    <a:pt x="2180" y="236"/>
                    <a:pt x="1847" y="76"/>
                    <a:pt x="1481" y="76"/>
                  </a:cubicBezTo>
                  <a:cubicBezTo>
                    <a:pt x="1324" y="76"/>
                    <a:pt x="1161" y="105"/>
                    <a:pt x="989" y="166"/>
                  </a:cubicBezTo>
                  <a:cubicBezTo>
                    <a:pt x="927" y="216"/>
                    <a:pt x="858" y="227"/>
                    <a:pt x="789" y="227"/>
                  </a:cubicBezTo>
                  <a:cubicBezTo>
                    <a:pt x="734" y="227"/>
                    <a:pt x="679" y="220"/>
                    <a:pt x="627" y="220"/>
                  </a:cubicBezTo>
                  <a:cubicBezTo>
                    <a:pt x="604" y="220"/>
                    <a:pt x="581" y="222"/>
                    <a:pt x="560" y="226"/>
                  </a:cubicBezTo>
                  <a:cubicBezTo>
                    <a:pt x="530" y="232"/>
                    <a:pt x="509" y="240"/>
                    <a:pt x="501" y="240"/>
                  </a:cubicBezTo>
                  <a:cubicBezTo>
                    <a:pt x="492" y="240"/>
                    <a:pt x="495" y="232"/>
                    <a:pt x="512" y="202"/>
                  </a:cubicBezTo>
                  <a:cubicBezTo>
                    <a:pt x="524" y="178"/>
                    <a:pt x="584" y="166"/>
                    <a:pt x="596" y="118"/>
                  </a:cubicBezTo>
                  <a:cubicBezTo>
                    <a:pt x="493" y="46"/>
                    <a:pt x="393"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609;p32">
              <a:extLst>
                <a:ext uri="{FF2B5EF4-FFF2-40B4-BE49-F238E27FC236}">
                  <a16:creationId xmlns:a16="http://schemas.microsoft.com/office/drawing/2014/main" id="{C40F07AB-367F-4AAD-9F91-D5B21F1170ED}"/>
                </a:ext>
              </a:extLst>
            </p:cNvPr>
            <p:cNvSpPr/>
            <p:nvPr/>
          </p:nvSpPr>
          <p:spPr>
            <a:xfrm>
              <a:off x="5929600" y="1881100"/>
              <a:ext cx="51500" cy="11550"/>
            </a:xfrm>
            <a:custGeom>
              <a:avLst/>
              <a:gdLst/>
              <a:ahLst/>
              <a:cxnLst/>
              <a:rect l="l" t="t" r="r" b="b"/>
              <a:pathLst>
                <a:path w="2060" h="462" extrusionOk="0">
                  <a:moveTo>
                    <a:pt x="844" y="1"/>
                  </a:moveTo>
                  <a:cubicBezTo>
                    <a:pt x="676" y="1"/>
                    <a:pt x="510" y="31"/>
                    <a:pt x="346" y="128"/>
                  </a:cubicBezTo>
                  <a:cubicBezTo>
                    <a:pt x="227" y="152"/>
                    <a:pt x="119" y="164"/>
                    <a:pt x="36" y="283"/>
                  </a:cubicBezTo>
                  <a:cubicBezTo>
                    <a:pt x="0" y="331"/>
                    <a:pt x="0" y="378"/>
                    <a:pt x="48" y="426"/>
                  </a:cubicBezTo>
                  <a:cubicBezTo>
                    <a:pt x="536" y="438"/>
                    <a:pt x="1048" y="461"/>
                    <a:pt x="1536" y="461"/>
                  </a:cubicBezTo>
                  <a:cubicBezTo>
                    <a:pt x="1667" y="461"/>
                    <a:pt x="1822" y="426"/>
                    <a:pt x="1953" y="378"/>
                  </a:cubicBezTo>
                  <a:cubicBezTo>
                    <a:pt x="2001" y="366"/>
                    <a:pt x="2024" y="259"/>
                    <a:pt x="2048" y="200"/>
                  </a:cubicBezTo>
                  <a:cubicBezTo>
                    <a:pt x="2060" y="154"/>
                    <a:pt x="2017" y="56"/>
                    <a:pt x="1952" y="56"/>
                  </a:cubicBezTo>
                  <a:cubicBezTo>
                    <a:pt x="1949" y="56"/>
                    <a:pt x="1945" y="56"/>
                    <a:pt x="1941" y="57"/>
                  </a:cubicBezTo>
                  <a:cubicBezTo>
                    <a:pt x="1856" y="78"/>
                    <a:pt x="1771" y="86"/>
                    <a:pt x="1685" y="86"/>
                  </a:cubicBezTo>
                  <a:cubicBezTo>
                    <a:pt x="1407" y="86"/>
                    <a:pt x="1124"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610;p32">
              <a:extLst>
                <a:ext uri="{FF2B5EF4-FFF2-40B4-BE49-F238E27FC236}">
                  <a16:creationId xmlns:a16="http://schemas.microsoft.com/office/drawing/2014/main" id="{CABFA4CA-5C40-4973-8763-7C76BBB06F1D}"/>
                </a:ext>
              </a:extLst>
            </p:cNvPr>
            <p:cNvSpPr/>
            <p:nvPr/>
          </p:nvSpPr>
          <p:spPr>
            <a:xfrm>
              <a:off x="5539675" y="1727975"/>
              <a:ext cx="55975" cy="16200"/>
            </a:xfrm>
            <a:custGeom>
              <a:avLst/>
              <a:gdLst/>
              <a:ahLst/>
              <a:cxnLst/>
              <a:rect l="l" t="t" r="r" b="b"/>
              <a:pathLst>
                <a:path w="2239" h="648" extrusionOk="0">
                  <a:moveTo>
                    <a:pt x="1019" y="1"/>
                  </a:moveTo>
                  <a:cubicBezTo>
                    <a:pt x="676" y="1"/>
                    <a:pt x="335" y="74"/>
                    <a:pt x="0" y="288"/>
                  </a:cubicBezTo>
                  <a:lnTo>
                    <a:pt x="0" y="526"/>
                  </a:lnTo>
                  <a:cubicBezTo>
                    <a:pt x="334" y="558"/>
                    <a:pt x="656" y="648"/>
                    <a:pt x="976" y="648"/>
                  </a:cubicBezTo>
                  <a:cubicBezTo>
                    <a:pt x="1135" y="648"/>
                    <a:pt x="1294" y="625"/>
                    <a:pt x="1453" y="562"/>
                  </a:cubicBezTo>
                  <a:cubicBezTo>
                    <a:pt x="1553" y="523"/>
                    <a:pt x="1658" y="513"/>
                    <a:pt x="1766" y="513"/>
                  </a:cubicBezTo>
                  <a:cubicBezTo>
                    <a:pt x="1889" y="513"/>
                    <a:pt x="2016" y="526"/>
                    <a:pt x="2143" y="526"/>
                  </a:cubicBezTo>
                  <a:cubicBezTo>
                    <a:pt x="2239" y="395"/>
                    <a:pt x="2227" y="276"/>
                    <a:pt x="2108" y="169"/>
                  </a:cubicBezTo>
                  <a:cubicBezTo>
                    <a:pt x="1746" y="83"/>
                    <a:pt x="1382" y="1"/>
                    <a:pt x="10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611;p32">
              <a:extLst>
                <a:ext uri="{FF2B5EF4-FFF2-40B4-BE49-F238E27FC236}">
                  <a16:creationId xmlns:a16="http://schemas.microsoft.com/office/drawing/2014/main" id="{EDBEF425-ED86-4663-8D1C-6F752E6F4600}"/>
                </a:ext>
              </a:extLst>
            </p:cNvPr>
            <p:cNvSpPr/>
            <p:nvPr/>
          </p:nvSpPr>
          <p:spPr>
            <a:xfrm>
              <a:off x="6072175" y="1953050"/>
              <a:ext cx="44975" cy="14300"/>
            </a:xfrm>
            <a:custGeom>
              <a:avLst/>
              <a:gdLst/>
              <a:ahLst/>
              <a:cxnLst/>
              <a:rect l="l" t="t" r="r" b="b"/>
              <a:pathLst>
                <a:path w="1799" h="572" extrusionOk="0">
                  <a:moveTo>
                    <a:pt x="370" y="0"/>
                  </a:moveTo>
                  <a:cubicBezTo>
                    <a:pt x="298" y="120"/>
                    <a:pt x="1" y="0"/>
                    <a:pt x="96" y="286"/>
                  </a:cubicBezTo>
                  <a:cubicBezTo>
                    <a:pt x="436" y="405"/>
                    <a:pt x="764" y="567"/>
                    <a:pt x="1115" y="567"/>
                  </a:cubicBezTo>
                  <a:cubicBezTo>
                    <a:pt x="1255" y="567"/>
                    <a:pt x="1399" y="541"/>
                    <a:pt x="1548" y="477"/>
                  </a:cubicBezTo>
                  <a:cubicBezTo>
                    <a:pt x="1555" y="474"/>
                    <a:pt x="1562" y="473"/>
                    <a:pt x="1570" y="473"/>
                  </a:cubicBezTo>
                  <a:cubicBezTo>
                    <a:pt x="1631" y="473"/>
                    <a:pt x="1724" y="551"/>
                    <a:pt x="1798" y="572"/>
                  </a:cubicBezTo>
                  <a:lnTo>
                    <a:pt x="1798" y="143"/>
                  </a:lnTo>
                  <a:cubicBezTo>
                    <a:pt x="1763" y="131"/>
                    <a:pt x="1715" y="131"/>
                    <a:pt x="1679" y="131"/>
                  </a:cubicBezTo>
                  <a:cubicBezTo>
                    <a:pt x="1548" y="24"/>
                    <a:pt x="1358" y="131"/>
                    <a:pt x="1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612;p32">
              <a:extLst>
                <a:ext uri="{FF2B5EF4-FFF2-40B4-BE49-F238E27FC236}">
                  <a16:creationId xmlns:a16="http://schemas.microsoft.com/office/drawing/2014/main" id="{FA5B145A-9F0A-4614-83BA-A34FE72D2570}"/>
                </a:ext>
              </a:extLst>
            </p:cNvPr>
            <p:cNvSpPr/>
            <p:nvPr/>
          </p:nvSpPr>
          <p:spPr>
            <a:xfrm>
              <a:off x="5985550" y="1881800"/>
              <a:ext cx="55325" cy="11150"/>
            </a:xfrm>
            <a:custGeom>
              <a:avLst/>
              <a:gdLst/>
              <a:ahLst/>
              <a:cxnLst/>
              <a:rect l="l" t="t" r="r" b="b"/>
              <a:pathLst>
                <a:path w="2213" h="446" extrusionOk="0">
                  <a:moveTo>
                    <a:pt x="685" y="0"/>
                  </a:moveTo>
                  <a:cubicBezTo>
                    <a:pt x="640" y="0"/>
                    <a:pt x="594" y="2"/>
                    <a:pt x="548" y="5"/>
                  </a:cubicBezTo>
                  <a:cubicBezTo>
                    <a:pt x="322" y="17"/>
                    <a:pt x="120" y="52"/>
                    <a:pt x="1" y="445"/>
                  </a:cubicBezTo>
                  <a:cubicBezTo>
                    <a:pt x="199" y="346"/>
                    <a:pt x="361" y="306"/>
                    <a:pt x="508" y="306"/>
                  </a:cubicBezTo>
                  <a:cubicBezTo>
                    <a:pt x="626" y="306"/>
                    <a:pt x="735" y="332"/>
                    <a:pt x="846" y="374"/>
                  </a:cubicBezTo>
                  <a:cubicBezTo>
                    <a:pt x="949" y="406"/>
                    <a:pt x="1054" y="418"/>
                    <a:pt x="1161" y="418"/>
                  </a:cubicBezTo>
                  <a:cubicBezTo>
                    <a:pt x="1407" y="418"/>
                    <a:pt x="1661" y="357"/>
                    <a:pt x="1915" y="357"/>
                  </a:cubicBezTo>
                  <a:cubicBezTo>
                    <a:pt x="1955" y="357"/>
                    <a:pt x="1996" y="358"/>
                    <a:pt x="2037" y="362"/>
                  </a:cubicBezTo>
                  <a:cubicBezTo>
                    <a:pt x="2041" y="363"/>
                    <a:pt x="2045" y="363"/>
                    <a:pt x="2049" y="363"/>
                  </a:cubicBezTo>
                  <a:cubicBezTo>
                    <a:pt x="2120" y="363"/>
                    <a:pt x="2213" y="272"/>
                    <a:pt x="2168" y="160"/>
                  </a:cubicBezTo>
                  <a:cubicBezTo>
                    <a:pt x="2146" y="105"/>
                    <a:pt x="2062" y="39"/>
                    <a:pt x="2022" y="39"/>
                  </a:cubicBezTo>
                  <a:cubicBezTo>
                    <a:pt x="2019" y="39"/>
                    <a:pt x="2016" y="40"/>
                    <a:pt x="2013" y="41"/>
                  </a:cubicBezTo>
                  <a:cubicBezTo>
                    <a:pt x="1895" y="66"/>
                    <a:pt x="1778" y="75"/>
                    <a:pt x="1662" y="75"/>
                  </a:cubicBezTo>
                  <a:cubicBezTo>
                    <a:pt x="1333" y="75"/>
                    <a:pt x="1011" y="0"/>
                    <a:pt x="6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613;p32">
              <a:extLst>
                <a:ext uri="{FF2B5EF4-FFF2-40B4-BE49-F238E27FC236}">
                  <a16:creationId xmlns:a16="http://schemas.microsoft.com/office/drawing/2014/main" id="{206863AA-09DB-47E6-A0A9-C68E1DB325FA}"/>
                </a:ext>
              </a:extLst>
            </p:cNvPr>
            <p:cNvSpPr/>
            <p:nvPr/>
          </p:nvSpPr>
          <p:spPr>
            <a:xfrm>
              <a:off x="5372375" y="1846350"/>
              <a:ext cx="51225" cy="12175"/>
            </a:xfrm>
            <a:custGeom>
              <a:avLst/>
              <a:gdLst/>
              <a:ahLst/>
              <a:cxnLst/>
              <a:rect l="l" t="t" r="r" b="b"/>
              <a:pathLst>
                <a:path w="2049" h="487" extrusionOk="0">
                  <a:moveTo>
                    <a:pt x="1157" y="0"/>
                  </a:moveTo>
                  <a:cubicBezTo>
                    <a:pt x="894" y="0"/>
                    <a:pt x="632" y="30"/>
                    <a:pt x="370" y="113"/>
                  </a:cubicBezTo>
                  <a:cubicBezTo>
                    <a:pt x="299" y="232"/>
                    <a:pt x="1" y="113"/>
                    <a:pt x="84" y="387"/>
                  </a:cubicBezTo>
                  <a:cubicBezTo>
                    <a:pt x="266" y="461"/>
                    <a:pt x="444" y="486"/>
                    <a:pt x="621" y="486"/>
                  </a:cubicBezTo>
                  <a:cubicBezTo>
                    <a:pt x="1020" y="486"/>
                    <a:pt x="1412" y="356"/>
                    <a:pt x="1811" y="356"/>
                  </a:cubicBezTo>
                  <a:cubicBezTo>
                    <a:pt x="1862" y="356"/>
                    <a:pt x="1914" y="358"/>
                    <a:pt x="1965" y="363"/>
                  </a:cubicBezTo>
                  <a:cubicBezTo>
                    <a:pt x="2049" y="256"/>
                    <a:pt x="2037" y="173"/>
                    <a:pt x="1954" y="66"/>
                  </a:cubicBezTo>
                  <a:cubicBezTo>
                    <a:pt x="1686" y="30"/>
                    <a:pt x="1421" y="0"/>
                    <a:pt x="1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614;p32">
              <a:extLst>
                <a:ext uri="{FF2B5EF4-FFF2-40B4-BE49-F238E27FC236}">
                  <a16:creationId xmlns:a16="http://schemas.microsoft.com/office/drawing/2014/main" id="{7575E8D5-0023-4620-A301-1585B17718C4}"/>
                </a:ext>
              </a:extLst>
            </p:cNvPr>
            <p:cNvSpPr/>
            <p:nvPr/>
          </p:nvSpPr>
          <p:spPr>
            <a:xfrm>
              <a:off x="5417025" y="1970350"/>
              <a:ext cx="49450" cy="11300"/>
            </a:xfrm>
            <a:custGeom>
              <a:avLst/>
              <a:gdLst/>
              <a:ahLst/>
              <a:cxnLst/>
              <a:rect l="l" t="t" r="r" b="b"/>
              <a:pathLst>
                <a:path w="1978" h="452" extrusionOk="0">
                  <a:moveTo>
                    <a:pt x="922" y="0"/>
                  </a:moveTo>
                  <a:cubicBezTo>
                    <a:pt x="611" y="0"/>
                    <a:pt x="303" y="31"/>
                    <a:pt x="1" y="130"/>
                  </a:cubicBezTo>
                  <a:cubicBezTo>
                    <a:pt x="1" y="273"/>
                    <a:pt x="84" y="344"/>
                    <a:pt x="179" y="416"/>
                  </a:cubicBezTo>
                  <a:cubicBezTo>
                    <a:pt x="703" y="428"/>
                    <a:pt x="1239" y="428"/>
                    <a:pt x="1751" y="451"/>
                  </a:cubicBezTo>
                  <a:cubicBezTo>
                    <a:pt x="1870" y="344"/>
                    <a:pt x="1977" y="237"/>
                    <a:pt x="1906" y="59"/>
                  </a:cubicBezTo>
                  <a:cubicBezTo>
                    <a:pt x="1577" y="34"/>
                    <a:pt x="1248" y="0"/>
                    <a:pt x="9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615;p32">
              <a:extLst>
                <a:ext uri="{FF2B5EF4-FFF2-40B4-BE49-F238E27FC236}">
                  <a16:creationId xmlns:a16="http://schemas.microsoft.com/office/drawing/2014/main" id="{B0E77CC1-1FE5-4DFE-90C6-4805DF4F98FF}"/>
                </a:ext>
              </a:extLst>
            </p:cNvPr>
            <p:cNvSpPr/>
            <p:nvPr/>
          </p:nvSpPr>
          <p:spPr>
            <a:xfrm>
              <a:off x="5853400" y="1924175"/>
              <a:ext cx="53000" cy="10925"/>
            </a:xfrm>
            <a:custGeom>
              <a:avLst/>
              <a:gdLst/>
              <a:ahLst/>
              <a:cxnLst/>
              <a:rect l="l" t="t" r="r" b="b"/>
              <a:pathLst>
                <a:path w="2120" h="437" extrusionOk="0">
                  <a:moveTo>
                    <a:pt x="96" y="1"/>
                  </a:moveTo>
                  <a:cubicBezTo>
                    <a:pt x="0" y="96"/>
                    <a:pt x="96" y="215"/>
                    <a:pt x="60" y="298"/>
                  </a:cubicBezTo>
                  <a:cubicBezTo>
                    <a:pt x="169" y="402"/>
                    <a:pt x="284" y="436"/>
                    <a:pt x="401" y="436"/>
                  </a:cubicBezTo>
                  <a:cubicBezTo>
                    <a:pt x="567" y="436"/>
                    <a:pt x="738" y="369"/>
                    <a:pt x="905" y="334"/>
                  </a:cubicBezTo>
                  <a:cubicBezTo>
                    <a:pt x="943" y="325"/>
                    <a:pt x="981" y="321"/>
                    <a:pt x="1018" y="321"/>
                  </a:cubicBezTo>
                  <a:cubicBezTo>
                    <a:pt x="1188" y="321"/>
                    <a:pt x="1357" y="396"/>
                    <a:pt x="1524" y="396"/>
                  </a:cubicBezTo>
                  <a:cubicBezTo>
                    <a:pt x="1612" y="396"/>
                    <a:pt x="1700" y="375"/>
                    <a:pt x="1786" y="310"/>
                  </a:cubicBezTo>
                  <a:cubicBezTo>
                    <a:pt x="1917" y="286"/>
                    <a:pt x="2048" y="262"/>
                    <a:pt x="2120" y="132"/>
                  </a:cubicBezTo>
                  <a:cubicBezTo>
                    <a:pt x="2001" y="1"/>
                    <a:pt x="1822" y="1"/>
                    <a:pt x="1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616;p32">
              <a:extLst>
                <a:ext uri="{FF2B5EF4-FFF2-40B4-BE49-F238E27FC236}">
                  <a16:creationId xmlns:a16="http://schemas.microsoft.com/office/drawing/2014/main" id="{003C3ABC-85FF-4A52-859E-E6C23BA85DD1}"/>
                </a:ext>
              </a:extLst>
            </p:cNvPr>
            <p:cNvSpPr/>
            <p:nvPr/>
          </p:nvSpPr>
          <p:spPr>
            <a:xfrm>
              <a:off x="6086750" y="1927600"/>
              <a:ext cx="48250" cy="13025"/>
            </a:xfrm>
            <a:custGeom>
              <a:avLst/>
              <a:gdLst/>
              <a:ahLst/>
              <a:cxnLst/>
              <a:rect l="l" t="t" r="r" b="b"/>
              <a:pathLst>
                <a:path w="1930" h="521" extrusionOk="0">
                  <a:moveTo>
                    <a:pt x="661" y="0"/>
                  </a:moveTo>
                  <a:cubicBezTo>
                    <a:pt x="464" y="0"/>
                    <a:pt x="267" y="48"/>
                    <a:pt x="72" y="161"/>
                  </a:cubicBezTo>
                  <a:lnTo>
                    <a:pt x="13" y="221"/>
                  </a:lnTo>
                  <a:cubicBezTo>
                    <a:pt x="13" y="256"/>
                    <a:pt x="1" y="268"/>
                    <a:pt x="1" y="292"/>
                  </a:cubicBezTo>
                  <a:cubicBezTo>
                    <a:pt x="1" y="352"/>
                    <a:pt x="25" y="399"/>
                    <a:pt x="72" y="423"/>
                  </a:cubicBezTo>
                  <a:cubicBezTo>
                    <a:pt x="294" y="497"/>
                    <a:pt x="516" y="521"/>
                    <a:pt x="738" y="521"/>
                  </a:cubicBezTo>
                  <a:cubicBezTo>
                    <a:pt x="1089" y="521"/>
                    <a:pt x="1442" y="462"/>
                    <a:pt x="1799" y="447"/>
                  </a:cubicBezTo>
                  <a:cubicBezTo>
                    <a:pt x="1834" y="399"/>
                    <a:pt x="1894" y="352"/>
                    <a:pt x="1930" y="316"/>
                  </a:cubicBezTo>
                  <a:lnTo>
                    <a:pt x="1930" y="161"/>
                  </a:lnTo>
                  <a:cubicBezTo>
                    <a:pt x="1888" y="120"/>
                    <a:pt x="1843" y="99"/>
                    <a:pt x="1799" y="99"/>
                  </a:cubicBezTo>
                  <a:cubicBezTo>
                    <a:pt x="1754" y="99"/>
                    <a:pt x="1709" y="120"/>
                    <a:pt x="1668" y="161"/>
                  </a:cubicBezTo>
                  <a:cubicBezTo>
                    <a:pt x="1621" y="219"/>
                    <a:pt x="1580" y="240"/>
                    <a:pt x="1540" y="240"/>
                  </a:cubicBezTo>
                  <a:cubicBezTo>
                    <a:pt x="1488" y="240"/>
                    <a:pt x="1437" y="206"/>
                    <a:pt x="1370" y="173"/>
                  </a:cubicBezTo>
                  <a:cubicBezTo>
                    <a:pt x="1136" y="69"/>
                    <a:pt x="898" y="0"/>
                    <a:pt x="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617;p32">
              <a:extLst>
                <a:ext uri="{FF2B5EF4-FFF2-40B4-BE49-F238E27FC236}">
                  <a16:creationId xmlns:a16="http://schemas.microsoft.com/office/drawing/2014/main" id="{477051F1-68A6-43FE-A438-0E2A89103CE6}"/>
                </a:ext>
              </a:extLst>
            </p:cNvPr>
            <p:cNvSpPr/>
            <p:nvPr/>
          </p:nvSpPr>
          <p:spPr>
            <a:xfrm>
              <a:off x="5945975" y="2021300"/>
              <a:ext cx="49350" cy="14925"/>
            </a:xfrm>
            <a:custGeom>
              <a:avLst/>
              <a:gdLst/>
              <a:ahLst/>
              <a:cxnLst/>
              <a:rect l="l" t="t" r="r" b="b"/>
              <a:pathLst>
                <a:path w="1974" h="597" extrusionOk="0">
                  <a:moveTo>
                    <a:pt x="592" y="0"/>
                  </a:moveTo>
                  <a:cubicBezTo>
                    <a:pt x="525" y="0"/>
                    <a:pt x="458" y="34"/>
                    <a:pt x="393" y="104"/>
                  </a:cubicBezTo>
                  <a:cubicBezTo>
                    <a:pt x="393" y="116"/>
                    <a:pt x="369" y="152"/>
                    <a:pt x="357" y="164"/>
                  </a:cubicBezTo>
                  <a:cubicBezTo>
                    <a:pt x="342" y="171"/>
                    <a:pt x="328" y="175"/>
                    <a:pt x="316" y="175"/>
                  </a:cubicBezTo>
                  <a:cubicBezTo>
                    <a:pt x="288" y="175"/>
                    <a:pt x="267" y="157"/>
                    <a:pt x="250" y="116"/>
                  </a:cubicBezTo>
                  <a:cubicBezTo>
                    <a:pt x="167" y="116"/>
                    <a:pt x="60" y="128"/>
                    <a:pt x="36" y="235"/>
                  </a:cubicBezTo>
                  <a:cubicBezTo>
                    <a:pt x="0" y="342"/>
                    <a:pt x="72" y="402"/>
                    <a:pt x="179" y="402"/>
                  </a:cubicBezTo>
                  <a:cubicBezTo>
                    <a:pt x="190" y="401"/>
                    <a:pt x="202" y="401"/>
                    <a:pt x="213" y="401"/>
                  </a:cubicBezTo>
                  <a:cubicBezTo>
                    <a:pt x="379" y="401"/>
                    <a:pt x="535" y="478"/>
                    <a:pt x="691" y="545"/>
                  </a:cubicBezTo>
                  <a:cubicBezTo>
                    <a:pt x="816" y="447"/>
                    <a:pt x="940" y="413"/>
                    <a:pt x="1064" y="413"/>
                  </a:cubicBezTo>
                  <a:cubicBezTo>
                    <a:pt x="1316" y="413"/>
                    <a:pt x="1566" y="552"/>
                    <a:pt x="1822" y="568"/>
                  </a:cubicBezTo>
                  <a:cubicBezTo>
                    <a:pt x="1861" y="588"/>
                    <a:pt x="1890" y="597"/>
                    <a:pt x="1911" y="597"/>
                  </a:cubicBezTo>
                  <a:cubicBezTo>
                    <a:pt x="1969" y="597"/>
                    <a:pt x="1973" y="533"/>
                    <a:pt x="1965" y="437"/>
                  </a:cubicBezTo>
                  <a:cubicBezTo>
                    <a:pt x="1840" y="180"/>
                    <a:pt x="1663" y="96"/>
                    <a:pt x="1456" y="96"/>
                  </a:cubicBezTo>
                  <a:cubicBezTo>
                    <a:pt x="1347" y="96"/>
                    <a:pt x="1230" y="119"/>
                    <a:pt x="1108" y="152"/>
                  </a:cubicBezTo>
                  <a:cubicBezTo>
                    <a:pt x="1108" y="164"/>
                    <a:pt x="1096" y="164"/>
                    <a:pt x="1060" y="176"/>
                  </a:cubicBezTo>
                  <a:cubicBezTo>
                    <a:pt x="1053" y="183"/>
                    <a:pt x="1045" y="185"/>
                    <a:pt x="1037" y="185"/>
                  </a:cubicBezTo>
                  <a:cubicBezTo>
                    <a:pt x="1016" y="185"/>
                    <a:pt x="993" y="169"/>
                    <a:pt x="977" y="152"/>
                  </a:cubicBezTo>
                  <a:cubicBezTo>
                    <a:pt x="929" y="152"/>
                    <a:pt x="869" y="140"/>
                    <a:pt x="822" y="140"/>
                  </a:cubicBezTo>
                  <a:cubicBezTo>
                    <a:pt x="750" y="49"/>
                    <a:pt x="672"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618;p32">
              <a:extLst>
                <a:ext uri="{FF2B5EF4-FFF2-40B4-BE49-F238E27FC236}">
                  <a16:creationId xmlns:a16="http://schemas.microsoft.com/office/drawing/2014/main" id="{CCEE6287-6359-484A-A70E-7970E50BA54D}"/>
                </a:ext>
              </a:extLst>
            </p:cNvPr>
            <p:cNvSpPr/>
            <p:nvPr/>
          </p:nvSpPr>
          <p:spPr>
            <a:xfrm>
              <a:off x="6088550" y="1775150"/>
              <a:ext cx="50325" cy="17775"/>
            </a:xfrm>
            <a:custGeom>
              <a:avLst/>
              <a:gdLst/>
              <a:ahLst/>
              <a:cxnLst/>
              <a:rect l="l" t="t" r="r" b="b"/>
              <a:pathLst>
                <a:path w="2013" h="711" extrusionOk="0">
                  <a:moveTo>
                    <a:pt x="1715" y="1"/>
                  </a:moveTo>
                  <a:cubicBezTo>
                    <a:pt x="1621" y="1"/>
                    <a:pt x="1528" y="28"/>
                    <a:pt x="1441" y="92"/>
                  </a:cubicBezTo>
                  <a:cubicBezTo>
                    <a:pt x="1364" y="128"/>
                    <a:pt x="1287" y="140"/>
                    <a:pt x="1210" y="140"/>
                  </a:cubicBezTo>
                  <a:cubicBezTo>
                    <a:pt x="1011" y="140"/>
                    <a:pt x="810" y="54"/>
                    <a:pt x="606" y="54"/>
                  </a:cubicBezTo>
                  <a:cubicBezTo>
                    <a:pt x="547" y="54"/>
                    <a:pt x="488" y="61"/>
                    <a:pt x="429" y="80"/>
                  </a:cubicBezTo>
                  <a:cubicBezTo>
                    <a:pt x="346" y="187"/>
                    <a:pt x="0" y="139"/>
                    <a:pt x="191" y="437"/>
                  </a:cubicBezTo>
                  <a:cubicBezTo>
                    <a:pt x="494" y="625"/>
                    <a:pt x="803" y="711"/>
                    <a:pt x="1114" y="711"/>
                  </a:cubicBezTo>
                  <a:cubicBezTo>
                    <a:pt x="1413" y="711"/>
                    <a:pt x="1714" y="631"/>
                    <a:pt x="2013" y="485"/>
                  </a:cubicBezTo>
                  <a:lnTo>
                    <a:pt x="2013" y="80"/>
                  </a:lnTo>
                  <a:cubicBezTo>
                    <a:pt x="1915" y="31"/>
                    <a:pt x="1814" y="1"/>
                    <a:pt x="1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619;p32">
              <a:extLst>
                <a:ext uri="{FF2B5EF4-FFF2-40B4-BE49-F238E27FC236}">
                  <a16:creationId xmlns:a16="http://schemas.microsoft.com/office/drawing/2014/main" id="{7A84DC83-0580-496E-9494-7DA89F714510}"/>
                </a:ext>
              </a:extLst>
            </p:cNvPr>
            <p:cNvSpPr/>
            <p:nvPr/>
          </p:nvSpPr>
          <p:spPr>
            <a:xfrm>
              <a:off x="6127500" y="1884625"/>
              <a:ext cx="50675" cy="16100"/>
            </a:xfrm>
            <a:custGeom>
              <a:avLst/>
              <a:gdLst/>
              <a:ahLst/>
              <a:cxnLst/>
              <a:rect l="l" t="t" r="r" b="b"/>
              <a:pathLst>
                <a:path w="2027" h="644" extrusionOk="0">
                  <a:moveTo>
                    <a:pt x="266" y="0"/>
                  </a:moveTo>
                  <a:cubicBezTo>
                    <a:pt x="238" y="0"/>
                    <a:pt x="201" y="11"/>
                    <a:pt x="169" y="11"/>
                  </a:cubicBezTo>
                  <a:cubicBezTo>
                    <a:pt x="38" y="262"/>
                    <a:pt x="1" y="462"/>
                    <a:pt x="270" y="462"/>
                  </a:cubicBezTo>
                  <a:cubicBezTo>
                    <a:pt x="320" y="462"/>
                    <a:pt x="381" y="455"/>
                    <a:pt x="455" y="440"/>
                  </a:cubicBezTo>
                  <a:cubicBezTo>
                    <a:pt x="535" y="366"/>
                    <a:pt x="605" y="338"/>
                    <a:pt x="667" y="338"/>
                  </a:cubicBezTo>
                  <a:cubicBezTo>
                    <a:pt x="808" y="338"/>
                    <a:pt x="914" y="480"/>
                    <a:pt x="1038" y="571"/>
                  </a:cubicBezTo>
                  <a:cubicBezTo>
                    <a:pt x="1153" y="622"/>
                    <a:pt x="1268" y="644"/>
                    <a:pt x="1383" y="644"/>
                  </a:cubicBezTo>
                  <a:cubicBezTo>
                    <a:pt x="1506" y="644"/>
                    <a:pt x="1629" y="619"/>
                    <a:pt x="1752" y="582"/>
                  </a:cubicBezTo>
                  <a:lnTo>
                    <a:pt x="1883" y="582"/>
                  </a:lnTo>
                  <a:cubicBezTo>
                    <a:pt x="1931" y="523"/>
                    <a:pt x="1967" y="487"/>
                    <a:pt x="2026" y="440"/>
                  </a:cubicBezTo>
                  <a:lnTo>
                    <a:pt x="2026" y="154"/>
                  </a:lnTo>
                  <a:cubicBezTo>
                    <a:pt x="1810" y="167"/>
                    <a:pt x="1592" y="181"/>
                    <a:pt x="1374" y="181"/>
                  </a:cubicBezTo>
                  <a:cubicBezTo>
                    <a:pt x="1015" y="181"/>
                    <a:pt x="655" y="144"/>
                    <a:pt x="300" y="11"/>
                  </a:cubicBezTo>
                  <a:cubicBezTo>
                    <a:pt x="292" y="3"/>
                    <a:pt x="280" y="0"/>
                    <a:pt x="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620;p32">
              <a:extLst>
                <a:ext uri="{FF2B5EF4-FFF2-40B4-BE49-F238E27FC236}">
                  <a16:creationId xmlns:a16="http://schemas.microsoft.com/office/drawing/2014/main" id="{32B61BE6-658D-4C1B-8641-14DB451DA0F3}"/>
                </a:ext>
              </a:extLst>
            </p:cNvPr>
            <p:cNvSpPr/>
            <p:nvPr/>
          </p:nvSpPr>
          <p:spPr>
            <a:xfrm>
              <a:off x="5460650" y="1903350"/>
              <a:ext cx="48975" cy="13700"/>
            </a:xfrm>
            <a:custGeom>
              <a:avLst/>
              <a:gdLst/>
              <a:ahLst/>
              <a:cxnLst/>
              <a:rect l="l" t="t" r="r" b="b"/>
              <a:pathLst>
                <a:path w="1959" h="548" extrusionOk="0">
                  <a:moveTo>
                    <a:pt x="1459" y="8"/>
                  </a:moveTo>
                  <a:cubicBezTo>
                    <a:pt x="1447" y="8"/>
                    <a:pt x="1436" y="9"/>
                    <a:pt x="1423" y="12"/>
                  </a:cubicBezTo>
                  <a:cubicBezTo>
                    <a:pt x="1006" y="119"/>
                    <a:pt x="542" y="0"/>
                    <a:pt x="161" y="250"/>
                  </a:cubicBezTo>
                  <a:cubicBezTo>
                    <a:pt x="134" y="244"/>
                    <a:pt x="111" y="241"/>
                    <a:pt x="92" y="241"/>
                  </a:cubicBezTo>
                  <a:cubicBezTo>
                    <a:pt x="3" y="241"/>
                    <a:pt x="0" y="307"/>
                    <a:pt x="30" y="405"/>
                  </a:cubicBezTo>
                  <a:cubicBezTo>
                    <a:pt x="637" y="548"/>
                    <a:pt x="1256" y="464"/>
                    <a:pt x="1887" y="536"/>
                  </a:cubicBezTo>
                  <a:cubicBezTo>
                    <a:pt x="1959" y="393"/>
                    <a:pt x="1816" y="345"/>
                    <a:pt x="1756" y="250"/>
                  </a:cubicBezTo>
                  <a:cubicBezTo>
                    <a:pt x="1624" y="195"/>
                    <a:pt x="1594" y="8"/>
                    <a:pt x="1459" y="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621;p32">
              <a:extLst>
                <a:ext uri="{FF2B5EF4-FFF2-40B4-BE49-F238E27FC236}">
                  <a16:creationId xmlns:a16="http://schemas.microsoft.com/office/drawing/2014/main" id="{845BE27E-EC3E-4813-B11A-B512720D6AC4}"/>
                </a:ext>
              </a:extLst>
            </p:cNvPr>
            <p:cNvSpPr/>
            <p:nvPr/>
          </p:nvSpPr>
          <p:spPr>
            <a:xfrm>
              <a:off x="5463775" y="1939975"/>
              <a:ext cx="55975" cy="12500"/>
            </a:xfrm>
            <a:custGeom>
              <a:avLst/>
              <a:gdLst/>
              <a:ahLst/>
              <a:cxnLst/>
              <a:rect l="l" t="t" r="r" b="b"/>
              <a:pathLst>
                <a:path w="2239" h="500" extrusionOk="0">
                  <a:moveTo>
                    <a:pt x="1651" y="1"/>
                  </a:moveTo>
                  <a:cubicBezTo>
                    <a:pt x="1496" y="1"/>
                    <a:pt x="1342" y="83"/>
                    <a:pt x="1188" y="83"/>
                  </a:cubicBezTo>
                  <a:cubicBezTo>
                    <a:pt x="1181" y="83"/>
                    <a:pt x="1174" y="83"/>
                    <a:pt x="1167" y="83"/>
                  </a:cubicBezTo>
                  <a:cubicBezTo>
                    <a:pt x="1103" y="128"/>
                    <a:pt x="1038" y="143"/>
                    <a:pt x="974" y="143"/>
                  </a:cubicBezTo>
                  <a:cubicBezTo>
                    <a:pt x="833" y="143"/>
                    <a:pt x="692" y="69"/>
                    <a:pt x="550" y="69"/>
                  </a:cubicBezTo>
                  <a:cubicBezTo>
                    <a:pt x="518" y="69"/>
                    <a:pt x="485" y="73"/>
                    <a:pt x="453" y="83"/>
                  </a:cubicBezTo>
                  <a:cubicBezTo>
                    <a:pt x="453" y="107"/>
                    <a:pt x="453" y="131"/>
                    <a:pt x="417" y="142"/>
                  </a:cubicBezTo>
                  <a:cubicBezTo>
                    <a:pt x="398" y="150"/>
                    <a:pt x="383" y="154"/>
                    <a:pt x="370" y="154"/>
                  </a:cubicBezTo>
                  <a:cubicBezTo>
                    <a:pt x="343" y="154"/>
                    <a:pt x="330" y="135"/>
                    <a:pt x="322" y="95"/>
                  </a:cubicBezTo>
                  <a:cubicBezTo>
                    <a:pt x="274" y="95"/>
                    <a:pt x="214" y="107"/>
                    <a:pt x="167" y="107"/>
                  </a:cubicBezTo>
                  <a:cubicBezTo>
                    <a:pt x="155" y="226"/>
                    <a:pt x="107" y="321"/>
                    <a:pt x="0" y="381"/>
                  </a:cubicBezTo>
                  <a:cubicBezTo>
                    <a:pt x="71" y="451"/>
                    <a:pt x="155" y="489"/>
                    <a:pt x="238" y="489"/>
                  </a:cubicBezTo>
                  <a:cubicBezTo>
                    <a:pt x="266" y="489"/>
                    <a:pt x="294" y="485"/>
                    <a:pt x="322" y="476"/>
                  </a:cubicBezTo>
                  <a:cubicBezTo>
                    <a:pt x="467" y="443"/>
                    <a:pt x="611" y="431"/>
                    <a:pt x="753" y="431"/>
                  </a:cubicBezTo>
                  <a:cubicBezTo>
                    <a:pt x="1077" y="431"/>
                    <a:pt x="1396" y="491"/>
                    <a:pt x="1727" y="500"/>
                  </a:cubicBezTo>
                  <a:cubicBezTo>
                    <a:pt x="1834" y="309"/>
                    <a:pt x="2072" y="428"/>
                    <a:pt x="2239" y="250"/>
                  </a:cubicBezTo>
                  <a:cubicBezTo>
                    <a:pt x="2108" y="202"/>
                    <a:pt x="1941" y="214"/>
                    <a:pt x="1881" y="83"/>
                  </a:cubicBezTo>
                  <a:cubicBezTo>
                    <a:pt x="1804" y="21"/>
                    <a:pt x="1727" y="1"/>
                    <a:pt x="1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622;p32">
              <a:extLst>
                <a:ext uri="{FF2B5EF4-FFF2-40B4-BE49-F238E27FC236}">
                  <a16:creationId xmlns:a16="http://schemas.microsoft.com/office/drawing/2014/main" id="{A48E14D5-98DA-4AAF-8D7C-3BA7273A32C7}"/>
                </a:ext>
              </a:extLst>
            </p:cNvPr>
            <p:cNvSpPr/>
            <p:nvPr/>
          </p:nvSpPr>
          <p:spPr>
            <a:xfrm>
              <a:off x="5465250" y="1970225"/>
              <a:ext cx="51525" cy="14050"/>
            </a:xfrm>
            <a:custGeom>
              <a:avLst/>
              <a:gdLst/>
              <a:ahLst/>
              <a:cxnLst/>
              <a:rect l="l" t="t" r="r" b="b"/>
              <a:pathLst>
                <a:path w="2061" h="562" extrusionOk="0">
                  <a:moveTo>
                    <a:pt x="1384" y="1"/>
                  </a:moveTo>
                  <a:cubicBezTo>
                    <a:pt x="1360" y="1"/>
                    <a:pt x="1336" y="2"/>
                    <a:pt x="1310" y="4"/>
                  </a:cubicBezTo>
                  <a:cubicBezTo>
                    <a:pt x="1114" y="28"/>
                    <a:pt x="914" y="31"/>
                    <a:pt x="714" y="31"/>
                  </a:cubicBezTo>
                  <a:cubicBezTo>
                    <a:pt x="647" y="31"/>
                    <a:pt x="579" y="30"/>
                    <a:pt x="512" y="30"/>
                  </a:cubicBezTo>
                  <a:cubicBezTo>
                    <a:pt x="378" y="30"/>
                    <a:pt x="243" y="32"/>
                    <a:pt x="108" y="40"/>
                  </a:cubicBezTo>
                  <a:cubicBezTo>
                    <a:pt x="24" y="183"/>
                    <a:pt x="1" y="314"/>
                    <a:pt x="120" y="456"/>
                  </a:cubicBezTo>
                  <a:cubicBezTo>
                    <a:pt x="167" y="456"/>
                    <a:pt x="227" y="433"/>
                    <a:pt x="275" y="433"/>
                  </a:cubicBezTo>
                  <a:lnTo>
                    <a:pt x="394" y="314"/>
                  </a:lnTo>
                  <a:cubicBezTo>
                    <a:pt x="462" y="291"/>
                    <a:pt x="520" y="249"/>
                    <a:pt x="581" y="249"/>
                  </a:cubicBezTo>
                  <a:cubicBezTo>
                    <a:pt x="616" y="249"/>
                    <a:pt x="652" y="263"/>
                    <a:pt x="691" y="302"/>
                  </a:cubicBezTo>
                  <a:lnTo>
                    <a:pt x="834" y="302"/>
                  </a:lnTo>
                  <a:cubicBezTo>
                    <a:pt x="1068" y="450"/>
                    <a:pt x="1312" y="562"/>
                    <a:pt x="1569" y="562"/>
                  </a:cubicBezTo>
                  <a:cubicBezTo>
                    <a:pt x="1705" y="562"/>
                    <a:pt x="1845" y="531"/>
                    <a:pt x="1989" y="456"/>
                  </a:cubicBezTo>
                  <a:cubicBezTo>
                    <a:pt x="2060" y="397"/>
                    <a:pt x="2049" y="349"/>
                    <a:pt x="1989" y="302"/>
                  </a:cubicBezTo>
                  <a:cubicBezTo>
                    <a:pt x="1826" y="116"/>
                    <a:pt x="1642" y="1"/>
                    <a:pt x="1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623;p32">
              <a:extLst>
                <a:ext uri="{FF2B5EF4-FFF2-40B4-BE49-F238E27FC236}">
                  <a16:creationId xmlns:a16="http://schemas.microsoft.com/office/drawing/2014/main" id="{87037393-0357-43DD-85C5-8F92D3CA3783}"/>
                </a:ext>
              </a:extLst>
            </p:cNvPr>
            <p:cNvSpPr/>
            <p:nvPr/>
          </p:nvSpPr>
          <p:spPr>
            <a:xfrm>
              <a:off x="5759050" y="1788975"/>
              <a:ext cx="58650" cy="9625"/>
            </a:xfrm>
            <a:custGeom>
              <a:avLst/>
              <a:gdLst/>
              <a:ahLst/>
              <a:cxnLst/>
              <a:rect l="l" t="t" r="r" b="b"/>
              <a:pathLst>
                <a:path w="2346" h="385" extrusionOk="0">
                  <a:moveTo>
                    <a:pt x="598" y="1"/>
                  </a:moveTo>
                  <a:cubicBezTo>
                    <a:pt x="525" y="1"/>
                    <a:pt x="463" y="33"/>
                    <a:pt x="417" y="110"/>
                  </a:cubicBezTo>
                  <a:cubicBezTo>
                    <a:pt x="298" y="217"/>
                    <a:pt x="119" y="122"/>
                    <a:pt x="0" y="229"/>
                  </a:cubicBezTo>
                  <a:lnTo>
                    <a:pt x="0" y="384"/>
                  </a:lnTo>
                  <a:lnTo>
                    <a:pt x="2286" y="384"/>
                  </a:lnTo>
                  <a:cubicBezTo>
                    <a:pt x="2346" y="277"/>
                    <a:pt x="2298" y="206"/>
                    <a:pt x="2227" y="122"/>
                  </a:cubicBezTo>
                  <a:lnTo>
                    <a:pt x="2143" y="86"/>
                  </a:lnTo>
                  <a:lnTo>
                    <a:pt x="1858" y="86"/>
                  </a:lnTo>
                  <a:cubicBezTo>
                    <a:pt x="1810" y="45"/>
                    <a:pt x="1759" y="24"/>
                    <a:pt x="1710" y="24"/>
                  </a:cubicBezTo>
                  <a:cubicBezTo>
                    <a:pt x="1661" y="24"/>
                    <a:pt x="1613" y="45"/>
                    <a:pt x="1572" y="86"/>
                  </a:cubicBezTo>
                  <a:cubicBezTo>
                    <a:pt x="1449" y="86"/>
                    <a:pt x="1329" y="93"/>
                    <a:pt x="1209" y="93"/>
                  </a:cubicBezTo>
                  <a:cubicBezTo>
                    <a:pt x="1049" y="93"/>
                    <a:pt x="890" y="81"/>
                    <a:pt x="726" y="27"/>
                  </a:cubicBezTo>
                  <a:cubicBezTo>
                    <a:pt x="680" y="10"/>
                    <a:pt x="637" y="1"/>
                    <a:pt x="5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624;p32">
              <a:extLst>
                <a:ext uri="{FF2B5EF4-FFF2-40B4-BE49-F238E27FC236}">
                  <a16:creationId xmlns:a16="http://schemas.microsoft.com/office/drawing/2014/main" id="{D06E9D6C-ABB2-4CD4-918D-4CCED5ABB8AE}"/>
                </a:ext>
              </a:extLst>
            </p:cNvPr>
            <p:cNvSpPr/>
            <p:nvPr/>
          </p:nvSpPr>
          <p:spPr>
            <a:xfrm>
              <a:off x="5762625" y="1772375"/>
              <a:ext cx="53600" cy="13125"/>
            </a:xfrm>
            <a:custGeom>
              <a:avLst/>
              <a:gdLst/>
              <a:ahLst/>
              <a:cxnLst/>
              <a:rect l="l" t="t" r="r" b="b"/>
              <a:pathLst>
                <a:path w="2144" h="525" extrusionOk="0">
                  <a:moveTo>
                    <a:pt x="771" y="9"/>
                  </a:moveTo>
                  <a:cubicBezTo>
                    <a:pt x="669" y="9"/>
                    <a:pt x="569" y="28"/>
                    <a:pt x="464" y="48"/>
                  </a:cubicBezTo>
                  <a:cubicBezTo>
                    <a:pt x="310" y="131"/>
                    <a:pt x="0" y="0"/>
                    <a:pt x="12" y="346"/>
                  </a:cubicBezTo>
                  <a:cubicBezTo>
                    <a:pt x="233" y="390"/>
                    <a:pt x="461" y="417"/>
                    <a:pt x="690" y="417"/>
                  </a:cubicBezTo>
                  <a:cubicBezTo>
                    <a:pt x="893" y="417"/>
                    <a:pt x="1097" y="396"/>
                    <a:pt x="1298" y="346"/>
                  </a:cubicBezTo>
                  <a:cubicBezTo>
                    <a:pt x="1403" y="457"/>
                    <a:pt x="1536" y="471"/>
                    <a:pt x="1675" y="471"/>
                  </a:cubicBezTo>
                  <a:cubicBezTo>
                    <a:pt x="1722" y="471"/>
                    <a:pt x="1769" y="470"/>
                    <a:pt x="1816" y="470"/>
                  </a:cubicBezTo>
                  <a:cubicBezTo>
                    <a:pt x="1883" y="470"/>
                    <a:pt x="1949" y="473"/>
                    <a:pt x="2012" y="489"/>
                  </a:cubicBezTo>
                  <a:cubicBezTo>
                    <a:pt x="2012" y="512"/>
                    <a:pt x="2024" y="512"/>
                    <a:pt x="2060" y="524"/>
                  </a:cubicBezTo>
                  <a:cubicBezTo>
                    <a:pt x="2084" y="524"/>
                    <a:pt x="2119" y="512"/>
                    <a:pt x="2143" y="477"/>
                  </a:cubicBezTo>
                  <a:cubicBezTo>
                    <a:pt x="2131" y="274"/>
                    <a:pt x="1643" y="429"/>
                    <a:pt x="1845" y="72"/>
                  </a:cubicBezTo>
                  <a:cubicBezTo>
                    <a:pt x="1687" y="72"/>
                    <a:pt x="1528" y="67"/>
                    <a:pt x="1380" y="67"/>
                  </a:cubicBezTo>
                  <a:cubicBezTo>
                    <a:pt x="1306" y="67"/>
                    <a:pt x="1234" y="68"/>
                    <a:pt x="1167" y="72"/>
                  </a:cubicBezTo>
                  <a:cubicBezTo>
                    <a:pt x="1167" y="72"/>
                    <a:pt x="1143" y="96"/>
                    <a:pt x="1119" y="108"/>
                  </a:cubicBezTo>
                  <a:cubicBezTo>
                    <a:pt x="1111" y="110"/>
                    <a:pt x="1103" y="112"/>
                    <a:pt x="1096" y="112"/>
                  </a:cubicBezTo>
                  <a:cubicBezTo>
                    <a:pt x="1072" y="112"/>
                    <a:pt x="1051" y="96"/>
                    <a:pt x="1024" y="60"/>
                  </a:cubicBezTo>
                  <a:cubicBezTo>
                    <a:pt x="938" y="22"/>
                    <a:pt x="854" y="9"/>
                    <a:pt x="771" y="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625;p32">
              <a:extLst>
                <a:ext uri="{FF2B5EF4-FFF2-40B4-BE49-F238E27FC236}">
                  <a16:creationId xmlns:a16="http://schemas.microsoft.com/office/drawing/2014/main" id="{EDFC7BF2-AC14-4E6A-A5C2-A384C5ABD4DC}"/>
                </a:ext>
              </a:extLst>
            </p:cNvPr>
            <p:cNvSpPr/>
            <p:nvPr/>
          </p:nvSpPr>
          <p:spPr>
            <a:xfrm>
              <a:off x="5293625" y="1730500"/>
              <a:ext cx="60025" cy="30150"/>
            </a:xfrm>
            <a:custGeom>
              <a:avLst/>
              <a:gdLst/>
              <a:ahLst/>
              <a:cxnLst/>
              <a:rect l="l" t="t" r="r" b="b"/>
              <a:pathLst>
                <a:path w="2401" h="1206" extrusionOk="0">
                  <a:moveTo>
                    <a:pt x="1074" y="1"/>
                  </a:moveTo>
                  <a:cubicBezTo>
                    <a:pt x="972" y="1"/>
                    <a:pt x="873" y="48"/>
                    <a:pt x="793" y="139"/>
                  </a:cubicBezTo>
                  <a:cubicBezTo>
                    <a:pt x="579" y="401"/>
                    <a:pt x="258" y="532"/>
                    <a:pt x="103" y="830"/>
                  </a:cubicBezTo>
                  <a:cubicBezTo>
                    <a:pt x="66" y="1014"/>
                    <a:pt x="1" y="1206"/>
                    <a:pt x="166" y="1206"/>
                  </a:cubicBezTo>
                  <a:cubicBezTo>
                    <a:pt x="214" y="1206"/>
                    <a:pt x="282" y="1189"/>
                    <a:pt x="377" y="1151"/>
                  </a:cubicBezTo>
                  <a:cubicBezTo>
                    <a:pt x="532" y="854"/>
                    <a:pt x="805" y="782"/>
                    <a:pt x="1091" y="711"/>
                  </a:cubicBezTo>
                  <a:cubicBezTo>
                    <a:pt x="1199" y="595"/>
                    <a:pt x="1332" y="580"/>
                    <a:pt x="1464" y="580"/>
                  </a:cubicBezTo>
                  <a:cubicBezTo>
                    <a:pt x="1514" y="580"/>
                    <a:pt x="1563" y="582"/>
                    <a:pt x="1611" y="582"/>
                  </a:cubicBezTo>
                  <a:cubicBezTo>
                    <a:pt x="1633" y="582"/>
                    <a:pt x="1654" y="581"/>
                    <a:pt x="1675" y="580"/>
                  </a:cubicBezTo>
                  <a:cubicBezTo>
                    <a:pt x="1925" y="556"/>
                    <a:pt x="2187" y="616"/>
                    <a:pt x="2401" y="437"/>
                  </a:cubicBezTo>
                  <a:cubicBezTo>
                    <a:pt x="2222" y="175"/>
                    <a:pt x="1913" y="259"/>
                    <a:pt x="1663" y="199"/>
                  </a:cubicBezTo>
                  <a:cubicBezTo>
                    <a:pt x="1623" y="199"/>
                    <a:pt x="1583" y="194"/>
                    <a:pt x="1544" y="194"/>
                  </a:cubicBezTo>
                  <a:cubicBezTo>
                    <a:pt x="1524" y="194"/>
                    <a:pt x="1504" y="195"/>
                    <a:pt x="1484" y="199"/>
                  </a:cubicBezTo>
                  <a:cubicBezTo>
                    <a:pt x="1436" y="247"/>
                    <a:pt x="1401" y="259"/>
                    <a:pt x="1377" y="282"/>
                  </a:cubicBezTo>
                  <a:cubicBezTo>
                    <a:pt x="1389" y="259"/>
                    <a:pt x="1401" y="223"/>
                    <a:pt x="1401" y="175"/>
                  </a:cubicBezTo>
                  <a:cubicBezTo>
                    <a:pt x="1301" y="57"/>
                    <a:pt x="1186"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626;p32">
              <a:extLst>
                <a:ext uri="{FF2B5EF4-FFF2-40B4-BE49-F238E27FC236}">
                  <a16:creationId xmlns:a16="http://schemas.microsoft.com/office/drawing/2014/main" id="{ABFA8D8C-205D-4D89-A669-AAD7C8F6F0DB}"/>
                </a:ext>
              </a:extLst>
            </p:cNvPr>
            <p:cNvSpPr/>
            <p:nvPr/>
          </p:nvSpPr>
          <p:spPr>
            <a:xfrm>
              <a:off x="5712150" y="1922175"/>
              <a:ext cx="41550" cy="10975"/>
            </a:xfrm>
            <a:custGeom>
              <a:avLst/>
              <a:gdLst/>
              <a:ahLst/>
              <a:cxnLst/>
              <a:rect l="l" t="t" r="r" b="b"/>
              <a:pathLst>
                <a:path w="1662" h="439" extrusionOk="0">
                  <a:moveTo>
                    <a:pt x="734" y="0"/>
                  </a:moveTo>
                  <a:cubicBezTo>
                    <a:pt x="599" y="0"/>
                    <a:pt x="464" y="11"/>
                    <a:pt x="328" y="33"/>
                  </a:cubicBezTo>
                  <a:cubicBezTo>
                    <a:pt x="318" y="35"/>
                    <a:pt x="308" y="36"/>
                    <a:pt x="297" y="36"/>
                  </a:cubicBezTo>
                  <a:cubicBezTo>
                    <a:pt x="243" y="36"/>
                    <a:pt x="178" y="16"/>
                    <a:pt x="123" y="16"/>
                  </a:cubicBezTo>
                  <a:cubicBezTo>
                    <a:pt x="54" y="16"/>
                    <a:pt x="1" y="47"/>
                    <a:pt x="7" y="188"/>
                  </a:cubicBezTo>
                  <a:cubicBezTo>
                    <a:pt x="31" y="366"/>
                    <a:pt x="185" y="366"/>
                    <a:pt x="340" y="378"/>
                  </a:cubicBezTo>
                  <a:cubicBezTo>
                    <a:pt x="578" y="406"/>
                    <a:pt x="820" y="438"/>
                    <a:pt x="1063" y="438"/>
                  </a:cubicBezTo>
                  <a:cubicBezTo>
                    <a:pt x="1235" y="438"/>
                    <a:pt x="1407" y="422"/>
                    <a:pt x="1578" y="378"/>
                  </a:cubicBezTo>
                  <a:cubicBezTo>
                    <a:pt x="1662" y="212"/>
                    <a:pt x="1555" y="152"/>
                    <a:pt x="1436" y="92"/>
                  </a:cubicBezTo>
                  <a:cubicBezTo>
                    <a:pt x="1202" y="32"/>
                    <a:pt x="968" y="0"/>
                    <a:pt x="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627;p32">
              <a:extLst>
                <a:ext uri="{FF2B5EF4-FFF2-40B4-BE49-F238E27FC236}">
                  <a16:creationId xmlns:a16="http://schemas.microsoft.com/office/drawing/2014/main" id="{A7C50413-1284-46E9-90E1-EF23C33ECD85}"/>
                </a:ext>
              </a:extLst>
            </p:cNvPr>
            <p:cNvSpPr/>
            <p:nvPr/>
          </p:nvSpPr>
          <p:spPr>
            <a:xfrm>
              <a:off x="5460800" y="1922225"/>
              <a:ext cx="50325" cy="13275"/>
            </a:xfrm>
            <a:custGeom>
              <a:avLst/>
              <a:gdLst/>
              <a:ahLst/>
              <a:cxnLst/>
              <a:rect l="l" t="t" r="r" b="b"/>
              <a:pathLst>
                <a:path w="2013" h="531" extrusionOk="0">
                  <a:moveTo>
                    <a:pt x="371" y="1"/>
                  </a:moveTo>
                  <a:cubicBezTo>
                    <a:pt x="249" y="1"/>
                    <a:pt x="126" y="21"/>
                    <a:pt x="0" y="79"/>
                  </a:cubicBezTo>
                  <a:lnTo>
                    <a:pt x="0" y="233"/>
                  </a:lnTo>
                  <a:cubicBezTo>
                    <a:pt x="83" y="317"/>
                    <a:pt x="202" y="269"/>
                    <a:pt x="274" y="364"/>
                  </a:cubicBezTo>
                  <a:cubicBezTo>
                    <a:pt x="595" y="531"/>
                    <a:pt x="953" y="448"/>
                    <a:pt x="1298" y="507"/>
                  </a:cubicBezTo>
                  <a:cubicBezTo>
                    <a:pt x="1476" y="257"/>
                    <a:pt x="1905" y="448"/>
                    <a:pt x="2012" y="79"/>
                  </a:cubicBezTo>
                  <a:cubicBezTo>
                    <a:pt x="1994" y="77"/>
                    <a:pt x="1976" y="77"/>
                    <a:pt x="1959" y="77"/>
                  </a:cubicBezTo>
                  <a:cubicBezTo>
                    <a:pt x="1812" y="77"/>
                    <a:pt x="1674" y="117"/>
                    <a:pt x="1536" y="138"/>
                  </a:cubicBezTo>
                  <a:cubicBezTo>
                    <a:pt x="1477" y="149"/>
                    <a:pt x="1419" y="153"/>
                    <a:pt x="1361" y="153"/>
                  </a:cubicBezTo>
                  <a:cubicBezTo>
                    <a:pt x="1026" y="153"/>
                    <a:pt x="703"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628;p32">
              <a:extLst>
                <a:ext uri="{FF2B5EF4-FFF2-40B4-BE49-F238E27FC236}">
                  <a16:creationId xmlns:a16="http://schemas.microsoft.com/office/drawing/2014/main" id="{111D961F-9E82-406F-B185-12E018AEF684}"/>
                </a:ext>
              </a:extLst>
            </p:cNvPr>
            <p:cNvSpPr/>
            <p:nvPr/>
          </p:nvSpPr>
          <p:spPr>
            <a:xfrm>
              <a:off x="6102825" y="1794050"/>
              <a:ext cx="50625" cy="26550"/>
            </a:xfrm>
            <a:custGeom>
              <a:avLst/>
              <a:gdLst/>
              <a:ahLst/>
              <a:cxnLst/>
              <a:rect l="l" t="t" r="r" b="b"/>
              <a:pathLst>
                <a:path w="2025" h="1062" extrusionOk="0">
                  <a:moveTo>
                    <a:pt x="230" y="0"/>
                  </a:moveTo>
                  <a:cubicBezTo>
                    <a:pt x="217" y="0"/>
                    <a:pt x="205" y="1"/>
                    <a:pt x="191" y="3"/>
                  </a:cubicBezTo>
                  <a:cubicBezTo>
                    <a:pt x="132" y="38"/>
                    <a:pt x="84" y="86"/>
                    <a:pt x="60" y="145"/>
                  </a:cubicBezTo>
                  <a:cubicBezTo>
                    <a:pt x="1" y="324"/>
                    <a:pt x="25" y="491"/>
                    <a:pt x="156" y="622"/>
                  </a:cubicBezTo>
                  <a:cubicBezTo>
                    <a:pt x="235" y="885"/>
                    <a:pt x="385" y="982"/>
                    <a:pt x="571" y="982"/>
                  </a:cubicBezTo>
                  <a:cubicBezTo>
                    <a:pt x="663" y="982"/>
                    <a:pt x="764" y="959"/>
                    <a:pt x="870" y="919"/>
                  </a:cubicBezTo>
                  <a:cubicBezTo>
                    <a:pt x="1168" y="1012"/>
                    <a:pt x="1466" y="1062"/>
                    <a:pt x="1770" y="1062"/>
                  </a:cubicBezTo>
                  <a:cubicBezTo>
                    <a:pt x="1854" y="1062"/>
                    <a:pt x="1939" y="1058"/>
                    <a:pt x="2025" y="1050"/>
                  </a:cubicBezTo>
                  <a:lnTo>
                    <a:pt x="2025" y="979"/>
                  </a:lnTo>
                  <a:lnTo>
                    <a:pt x="2025" y="907"/>
                  </a:lnTo>
                  <a:cubicBezTo>
                    <a:pt x="1965" y="860"/>
                    <a:pt x="1918" y="812"/>
                    <a:pt x="1906" y="776"/>
                  </a:cubicBezTo>
                  <a:lnTo>
                    <a:pt x="1608" y="776"/>
                  </a:lnTo>
                  <a:cubicBezTo>
                    <a:pt x="1555" y="818"/>
                    <a:pt x="1504" y="839"/>
                    <a:pt x="1455" y="839"/>
                  </a:cubicBezTo>
                  <a:cubicBezTo>
                    <a:pt x="1406" y="839"/>
                    <a:pt x="1358" y="818"/>
                    <a:pt x="1311" y="776"/>
                  </a:cubicBezTo>
                  <a:cubicBezTo>
                    <a:pt x="1089" y="754"/>
                    <a:pt x="889" y="619"/>
                    <a:pt x="661" y="619"/>
                  </a:cubicBezTo>
                  <a:cubicBezTo>
                    <a:pt x="643" y="619"/>
                    <a:pt x="626" y="620"/>
                    <a:pt x="608" y="622"/>
                  </a:cubicBezTo>
                  <a:cubicBezTo>
                    <a:pt x="501" y="598"/>
                    <a:pt x="501" y="550"/>
                    <a:pt x="572" y="491"/>
                  </a:cubicBezTo>
                  <a:cubicBezTo>
                    <a:pt x="572" y="431"/>
                    <a:pt x="596" y="384"/>
                    <a:pt x="596" y="336"/>
                  </a:cubicBezTo>
                  <a:cubicBezTo>
                    <a:pt x="596" y="312"/>
                    <a:pt x="572" y="276"/>
                    <a:pt x="560" y="253"/>
                  </a:cubicBezTo>
                  <a:cubicBezTo>
                    <a:pt x="483" y="142"/>
                    <a:pt x="395" y="0"/>
                    <a:pt x="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629;p32">
              <a:extLst>
                <a:ext uri="{FF2B5EF4-FFF2-40B4-BE49-F238E27FC236}">
                  <a16:creationId xmlns:a16="http://schemas.microsoft.com/office/drawing/2014/main" id="{8AF6D032-47E5-4D26-A0A0-3CD050FADB76}"/>
                </a:ext>
              </a:extLst>
            </p:cNvPr>
            <p:cNvSpPr/>
            <p:nvPr/>
          </p:nvSpPr>
          <p:spPr>
            <a:xfrm>
              <a:off x="5659625" y="1768625"/>
              <a:ext cx="53300" cy="11500"/>
            </a:xfrm>
            <a:custGeom>
              <a:avLst/>
              <a:gdLst/>
              <a:ahLst/>
              <a:cxnLst/>
              <a:rect l="l" t="t" r="r" b="b"/>
              <a:pathLst>
                <a:path w="2132" h="460" extrusionOk="0">
                  <a:moveTo>
                    <a:pt x="450" y="1"/>
                  </a:moveTo>
                  <a:cubicBezTo>
                    <a:pt x="336" y="1"/>
                    <a:pt x="222" y="9"/>
                    <a:pt x="108" y="31"/>
                  </a:cubicBezTo>
                  <a:cubicBezTo>
                    <a:pt x="0" y="198"/>
                    <a:pt x="120" y="269"/>
                    <a:pt x="239" y="329"/>
                  </a:cubicBezTo>
                  <a:cubicBezTo>
                    <a:pt x="655" y="341"/>
                    <a:pt x="1084" y="341"/>
                    <a:pt x="1513" y="365"/>
                  </a:cubicBezTo>
                  <a:cubicBezTo>
                    <a:pt x="1539" y="354"/>
                    <a:pt x="1564" y="348"/>
                    <a:pt x="1589" y="348"/>
                  </a:cubicBezTo>
                  <a:cubicBezTo>
                    <a:pt x="1620" y="348"/>
                    <a:pt x="1652" y="357"/>
                    <a:pt x="1691" y="377"/>
                  </a:cubicBezTo>
                  <a:cubicBezTo>
                    <a:pt x="1774" y="418"/>
                    <a:pt x="1856" y="459"/>
                    <a:pt x="1941" y="459"/>
                  </a:cubicBezTo>
                  <a:cubicBezTo>
                    <a:pt x="2003" y="459"/>
                    <a:pt x="2066" y="437"/>
                    <a:pt x="2132" y="377"/>
                  </a:cubicBezTo>
                  <a:cubicBezTo>
                    <a:pt x="2132" y="281"/>
                    <a:pt x="2084" y="222"/>
                    <a:pt x="2013" y="186"/>
                  </a:cubicBezTo>
                  <a:lnTo>
                    <a:pt x="1786" y="91"/>
                  </a:lnTo>
                  <a:cubicBezTo>
                    <a:pt x="1728" y="96"/>
                    <a:pt x="1669" y="98"/>
                    <a:pt x="1611" y="98"/>
                  </a:cubicBezTo>
                  <a:cubicBezTo>
                    <a:pt x="1218" y="98"/>
                    <a:pt x="835" y="1"/>
                    <a:pt x="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630;p32">
              <a:extLst>
                <a:ext uri="{FF2B5EF4-FFF2-40B4-BE49-F238E27FC236}">
                  <a16:creationId xmlns:a16="http://schemas.microsoft.com/office/drawing/2014/main" id="{F73D5291-8FE2-4128-B143-5B817F0C6DB2}"/>
                </a:ext>
              </a:extLst>
            </p:cNvPr>
            <p:cNvSpPr/>
            <p:nvPr/>
          </p:nvSpPr>
          <p:spPr>
            <a:xfrm>
              <a:off x="6050750" y="1928075"/>
              <a:ext cx="37825" cy="12125"/>
            </a:xfrm>
            <a:custGeom>
              <a:avLst/>
              <a:gdLst/>
              <a:ahLst/>
              <a:cxnLst/>
              <a:rect l="l" t="t" r="r" b="b"/>
              <a:pathLst>
                <a:path w="1513" h="485" extrusionOk="0">
                  <a:moveTo>
                    <a:pt x="1512" y="130"/>
                  </a:moveTo>
                  <a:cubicBezTo>
                    <a:pt x="1508" y="133"/>
                    <a:pt x="1505" y="135"/>
                    <a:pt x="1501" y="138"/>
                  </a:cubicBezTo>
                  <a:lnTo>
                    <a:pt x="1501" y="138"/>
                  </a:lnTo>
                  <a:cubicBezTo>
                    <a:pt x="1505" y="139"/>
                    <a:pt x="1509" y="141"/>
                    <a:pt x="1512" y="142"/>
                  </a:cubicBezTo>
                  <a:lnTo>
                    <a:pt x="1512" y="130"/>
                  </a:lnTo>
                  <a:close/>
                  <a:moveTo>
                    <a:pt x="761" y="0"/>
                  </a:moveTo>
                  <a:cubicBezTo>
                    <a:pt x="535" y="0"/>
                    <a:pt x="309" y="39"/>
                    <a:pt x="84" y="118"/>
                  </a:cubicBezTo>
                  <a:cubicBezTo>
                    <a:pt x="12" y="214"/>
                    <a:pt x="0" y="309"/>
                    <a:pt x="84" y="416"/>
                  </a:cubicBezTo>
                  <a:cubicBezTo>
                    <a:pt x="285" y="466"/>
                    <a:pt x="486" y="485"/>
                    <a:pt x="687" y="485"/>
                  </a:cubicBezTo>
                  <a:cubicBezTo>
                    <a:pt x="962" y="485"/>
                    <a:pt x="1237" y="450"/>
                    <a:pt x="1512" y="416"/>
                  </a:cubicBezTo>
                  <a:lnTo>
                    <a:pt x="1512" y="297"/>
                  </a:lnTo>
                  <a:cubicBezTo>
                    <a:pt x="1445" y="241"/>
                    <a:pt x="1441" y="184"/>
                    <a:pt x="1501" y="138"/>
                  </a:cubicBezTo>
                  <a:lnTo>
                    <a:pt x="1501" y="138"/>
                  </a:lnTo>
                  <a:cubicBezTo>
                    <a:pt x="1255" y="47"/>
                    <a:pt x="1008"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631;p32">
              <a:extLst>
                <a:ext uri="{FF2B5EF4-FFF2-40B4-BE49-F238E27FC236}">
                  <a16:creationId xmlns:a16="http://schemas.microsoft.com/office/drawing/2014/main" id="{19AB3A21-81E9-4A2F-978B-703C4D6FBB93}"/>
                </a:ext>
              </a:extLst>
            </p:cNvPr>
            <p:cNvSpPr/>
            <p:nvPr/>
          </p:nvSpPr>
          <p:spPr>
            <a:xfrm>
              <a:off x="5912925" y="1924125"/>
              <a:ext cx="42900" cy="10800"/>
            </a:xfrm>
            <a:custGeom>
              <a:avLst/>
              <a:gdLst/>
              <a:ahLst/>
              <a:cxnLst/>
              <a:rect l="l" t="t" r="r" b="b"/>
              <a:pathLst>
                <a:path w="1716" h="432" extrusionOk="0">
                  <a:moveTo>
                    <a:pt x="1120" y="1"/>
                  </a:moveTo>
                  <a:cubicBezTo>
                    <a:pt x="937" y="1"/>
                    <a:pt x="753" y="42"/>
                    <a:pt x="572" y="122"/>
                  </a:cubicBezTo>
                  <a:cubicBezTo>
                    <a:pt x="548" y="128"/>
                    <a:pt x="522" y="131"/>
                    <a:pt x="495" y="131"/>
                  </a:cubicBezTo>
                  <a:cubicBezTo>
                    <a:pt x="468" y="131"/>
                    <a:pt x="441" y="128"/>
                    <a:pt x="417" y="122"/>
                  </a:cubicBezTo>
                  <a:cubicBezTo>
                    <a:pt x="338" y="93"/>
                    <a:pt x="249" y="28"/>
                    <a:pt x="162" y="28"/>
                  </a:cubicBezTo>
                  <a:cubicBezTo>
                    <a:pt x="107" y="28"/>
                    <a:pt x="52" y="55"/>
                    <a:pt x="1" y="134"/>
                  </a:cubicBezTo>
                  <a:cubicBezTo>
                    <a:pt x="13" y="229"/>
                    <a:pt x="72" y="288"/>
                    <a:pt x="167" y="300"/>
                  </a:cubicBezTo>
                  <a:cubicBezTo>
                    <a:pt x="480" y="412"/>
                    <a:pt x="802" y="421"/>
                    <a:pt x="1127" y="421"/>
                  </a:cubicBezTo>
                  <a:cubicBezTo>
                    <a:pt x="1192" y="421"/>
                    <a:pt x="1257" y="421"/>
                    <a:pt x="1323" y="421"/>
                  </a:cubicBezTo>
                  <a:cubicBezTo>
                    <a:pt x="1453" y="421"/>
                    <a:pt x="1584" y="422"/>
                    <a:pt x="1715" y="431"/>
                  </a:cubicBezTo>
                  <a:lnTo>
                    <a:pt x="1715" y="157"/>
                  </a:lnTo>
                  <a:cubicBezTo>
                    <a:pt x="1522" y="51"/>
                    <a:pt x="1322" y="1"/>
                    <a:pt x="1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632;p32">
              <a:extLst>
                <a:ext uri="{FF2B5EF4-FFF2-40B4-BE49-F238E27FC236}">
                  <a16:creationId xmlns:a16="http://schemas.microsoft.com/office/drawing/2014/main" id="{ABC790FE-03A4-4B9B-984D-62AEB536AC8B}"/>
                </a:ext>
              </a:extLst>
            </p:cNvPr>
            <p:cNvSpPr/>
            <p:nvPr/>
          </p:nvSpPr>
          <p:spPr>
            <a:xfrm>
              <a:off x="5844775" y="1989350"/>
              <a:ext cx="42275" cy="14375"/>
            </a:xfrm>
            <a:custGeom>
              <a:avLst/>
              <a:gdLst/>
              <a:ahLst/>
              <a:cxnLst/>
              <a:rect l="l" t="t" r="r" b="b"/>
              <a:pathLst>
                <a:path w="1691" h="575" extrusionOk="0">
                  <a:moveTo>
                    <a:pt x="881" y="1"/>
                  </a:moveTo>
                  <a:cubicBezTo>
                    <a:pt x="679" y="1"/>
                    <a:pt x="476" y="13"/>
                    <a:pt x="286" y="13"/>
                  </a:cubicBezTo>
                  <a:cubicBezTo>
                    <a:pt x="167" y="132"/>
                    <a:pt x="48" y="251"/>
                    <a:pt x="0" y="418"/>
                  </a:cubicBezTo>
                  <a:cubicBezTo>
                    <a:pt x="212" y="533"/>
                    <a:pt x="425" y="575"/>
                    <a:pt x="639" y="575"/>
                  </a:cubicBezTo>
                  <a:cubicBezTo>
                    <a:pt x="955" y="575"/>
                    <a:pt x="1271" y="484"/>
                    <a:pt x="1584" y="406"/>
                  </a:cubicBezTo>
                  <a:cubicBezTo>
                    <a:pt x="1691" y="203"/>
                    <a:pt x="1226" y="203"/>
                    <a:pt x="1465" y="1"/>
                  </a:cubicBezTo>
                  <a:cubicBezTo>
                    <a:pt x="1357" y="1"/>
                    <a:pt x="1250" y="13"/>
                    <a:pt x="1155" y="13"/>
                  </a:cubicBezTo>
                  <a:cubicBezTo>
                    <a:pt x="1110" y="41"/>
                    <a:pt x="1067" y="56"/>
                    <a:pt x="1024" y="56"/>
                  </a:cubicBezTo>
                  <a:cubicBezTo>
                    <a:pt x="978" y="56"/>
                    <a:pt x="931" y="38"/>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633;p32">
              <a:extLst>
                <a:ext uri="{FF2B5EF4-FFF2-40B4-BE49-F238E27FC236}">
                  <a16:creationId xmlns:a16="http://schemas.microsoft.com/office/drawing/2014/main" id="{3042C50E-0306-42B1-B49A-A694C62CE147}"/>
                </a:ext>
              </a:extLst>
            </p:cNvPr>
            <p:cNvSpPr/>
            <p:nvPr/>
          </p:nvSpPr>
          <p:spPr>
            <a:xfrm>
              <a:off x="5765600" y="1956325"/>
              <a:ext cx="46450" cy="10525"/>
            </a:xfrm>
            <a:custGeom>
              <a:avLst/>
              <a:gdLst/>
              <a:ahLst/>
              <a:cxnLst/>
              <a:rect l="l" t="t" r="r" b="b"/>
              <a:pathLst>
                <a:path w="1858" h="421" extrusionOk="0">
                  <a:moveTo>
                    <a:pt x="630" y="0"/>
                  </a:moveTo>
                  <a:cubicBezTo>
                    <a:pt x="450" y="0"/>
                    <a:pt x="269" y="14"/>
                    <a:pt x="90" y="14"/>
                  </a:cubicBezTo>
                  <a:cubicBezTo>
                    <a:pt x="60" y="14"/>
                    <a:pt x="30" y="13"/>
                    <a:pt x="0" y="12"/>
                  </a:cubicBezTo>
                  <a:lnTo>
                    <a:pt x="0" y="143"/>
                  </a:lnTo>
                  <a:cubicBezTo>
                    <a:pt x="131" y="262"/>
                    <a:pt x="310" y="215"/>
                    <a:pt x="429" y="298"/>
                  </a:cubicBezTo>
                  <a:cubicBezTo>
                    <a:pt x="682" y="368"/>
                    <a:pt x="936" y="421"/>
                    <a:pt x="1190" y="421"/>
                  </a:cubicBezTo>
                  <a:cubicBezTo>
                    <a:pt x="1412" y="421"/>
                    <a:pt x="1635" y="380"/>
                    <a:pt x="1857" y="274"/>
                  </a:cubicBezTo>
                  <a:cubicBezTo>
                    <a:pt x="1798" y="191"/>
                    <a:pt x="1762" y="84"/>
                    <a:pt x="1715" y="0"/>
                  </a:cubicBezTo>
                  <a:cubicBezTo>
                    <a:pt x="1598" y="45"/>
                    <a:pt x="1494" y="124"/>
                    <a:pt x="1374" y="124"/>
                  </a:cubicBezTo>
                  <a:cubicBezTo>
                    <a:pt x="1335" y="124"/>
                    <a:pt x="1294" y="116"/>
                    <a:pt x="1250" y="96"/>
                  </a:cubicBezTo>
                  <a:cubicBezTo>
                    <a:pt x="1048" y="18"/>
                    <a:pt x="839" y="0"/>
                    <a:pt x="6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634;p32">
              <a:extLst>
                <a:ext uri="{FF2B5EF4-FFF2-40B4-BE49-F238E27FC236}">
                  <a16:creationId xmlns:a16="http://schemas.microsoft.com/office/drawing/2014/main" id="{D57B98DC-6E88-420C-98E4-4738E2EC3F35}"/>
                </a:ext>
              </a:extLst>
            </p:cNvPr>
            <p:cNvSpPr/>
            <p:nvPr/>
          </p:nvSpPr>
          <p:spPr>
            <a:xfrm>
              <a:off x="6077525" y="1841600"/>
              <a:ext cx="38125" cy="11850"/>
            </a:xfrm>
            <a:custGeom>
              <a:avLst/>
              <a:gdLst/>
              <a:ahLst/>
              <a:cxnLst/>
              <a:rect l="l" t="t" r="r" b="b"/>
              <a:pathLst>
                <a:path w="1525" h="474" extrusionOk="0">
                  <a:moveTo>
                    <a:pt x="691" y="1"/>
                  </a:moveTo>
                  <a:cubicBezTo>
                    <a:pt x="454" y="1"/>
                    <a:pt x="221" y="27"/>
                    <a:pt x="1" y="136"/>
                  </a:cubicBezTo>
                  <a:cubicBezTo>
                    <a:pt x="144" y="184"/>
                    <a:pt x="203" y="267"/>
                    <a:pt x="144" y="434"/>
                  </a:cubicBezTo>
                  <a:cubicBezTo>
                    <a:pt x="380" y="434"/>
                    <a:pt x="616" y="473"/>
                    <a:pt x="847" y="473"/>
                  </a:cubicBezTo>
                  <a:cubicBezTo>
                    <a:pt x="1059" y="473"/>
                    <a:pt x="1266" y="440"/>
                    <a:pt x="1465" y="315"/>
                  </a:cubicBezTo>
                  <a:cubicBezTo>
                    <a:pt x="1453" y="208"/>
                    <a:pt x="1525" y="101"/>
                    <a:pt x="1441" y="17"/>
                  </a:cubicBezTo>
                  <a:cubicBezTo>
                    <a:pt x="1398" y="20"/>
                    <a:pt x="1355" y="20"/>
                    <a:pt x="1311" y="20"/>
                  </a:cubicBezTo>
                  <a:cubicBezTo>
                    <a:pt x="1107" y="20"/>
                    <a:pt x="898"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635;p32">
              <a:extLst>
                <a:ext uri="{FF2B5EF4-FFF2-40B4-BE49-F238E27FC236}">
                  <a16:creationId xmlns:a16="http://schemas.microsoft.com/office/drawing/2014/main" id="{564D7007-DA0E-4BE4-9A78-E843BD0E7748}"/>
                </a:ext>
              </a:extLst>
            </p:cNvPr>
            <p:cNvSpPr/>
            <p:nvPr/>
          </p:nvSpPr>
          <p:spPr>
            <a:xfrm>
              <a:off x="5843975" y="1844900"/>
              <a:ext cx="63025" cy="11600"/>
            </a:xfrm>
            <a:custGeom>
              <a:avLst/>
              <a:gdLst/>
              <a:ahLst/>
              <a:cxnLst/>
              <a:rect l="l" t="t" r="r" b="b"/>
              <a:pathLst>
                <a:path w="2521" h="464" extrusionOk="0">
                  <a:moveTo>
                    <a:pt x="1361" y="1"/>
                  </a:moveTo>
                  <a:cubicBezTo>
                    <a:pt x="1055" y="1"/>
                    <a:pt x="749" y="28"/>
                    <a:pt x="449" y="135"/>
                  </a:cubicBezTo>
                  <a:cubicBezTo>
                    <a:pt x="426" y="219"/>
                    <a:pt x="348" y="227"/>
                    <a:pt x="266" y="227"/>
                  </a:cubicBezTo>
                  <a:cubicBezTo>
                    <a:pt x="248" y="227"/>
                    <a:pt x="229" y="226"/>
                    <a:pt x="210" y="226"/>
                  </a:cubicBezTo>
                  <a:cubicBezTo>
                    <a:pt x="100" y="226"/>
                    <a:pt x="1" y="240"/>
                    <a:pt x="32" y="433"/>
                  </a:cubicBezTo>
                  <a:cubicBezTo>
                    <a:pt x="178" y="454"/>
                    <a:pt x="327" y="463"/>
                    <a:pt x="474" y="463"/>
                  </a:cubicBezTo>
                  <a:cubicBezTo>
                    <a:pt x="664" y="463"/>
                    <a:pt x="852" y="448"/>
                    <a:pt x="1032" y="421"/>
                  </a:cubicBezTo>
                  <a:cubicBezTo>
                    <a:pt x="1204" y="317"/>
                    <a:pt x="1383" y="294"/>
                    <a:pt x="1562" y="294"/>
                  </a:cubicBezTo>
                  <a:cubicBezTo>
                    <a:pt x="1708" y="294"/>
                    <a:pt x="1855" y="309"/>
                    <a:pt x="2000" y="309"/>
                  </a:cubicBezTo>
                  <a:cubicBezTo>
                    <a:pt x="2145" y="309"/>
                    <a:pt x="2288" y="294"/>
                    <a:pt x="2425" y="231"/>
                  </a:cubicBezTo>
                  <a:cubicBezTo>
                    <a:pt x="2509" y="171"/>
                    <a:pt x="2521" y="112"/>
                    <a:pt x="2473" y="28"/>
                  </a:cubicBezTo>
                  <a:lnTo>
                    <a:pt x="2473" y="28"/>
                  </a:lnTo>
                  <a:cubicBezTo>
                    <a:pt x="2422" y="30"/>
                    <a:pt x="2372" y="31"/>
                    <a:pt x="2321" y="31"/>
                  </a:cubicBezTo>
                  <a:cubicBezTo>
                    <a:pt x="2004" y="31"/>
                    <a:pt x="1682" y="1"/>
                    <a:pt x="1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636;p32">
              <a:extLst>
                <a:ext uri="{FF2B5EF4-FFF2-40B4-BE49-F238E27FC236}">
                  <a16:creationId xmlns:a16="http://schemas.microsoft.com/office/drawing/2014/main" id="{0AB4B25F-11FA-4F30-B0A2-526114DC2D0A}"/>
                </a:ext>
              </a:extLst>
            </p:cNvPr>
            <p:cNvSpPr/>
            <p:nvPr/>
          </p:nvSpPr>
          <p:spPr>
            <a:xfrm>
              <a:off x="5831375" y="2048600"/>
              <a:ext cx="32775" cy="11925"/>
            </a:xfrm>
            <a:custGeom>
              <a:avLst/>
              <a:gdLst/>
              <a:ahLst/>
              <a:cxnLst/>
              <a:rect l="l" t="t" r="r" b="b"/>
              <a:pathLst>
                <a:path w="1311" h="477" extrusionOk="0">
                  <a:moveTo>
                    <a:pt x="181" y="0"/>
                  </a:moveTo>
                  <a:cubicBezTo>
                    <a:pt x="108" y="0"/>
                    <a:pt x="51" y="22"/>
                    <a:pt x="36" y="119"/>
                  </a:cubicBezTo>
                  <a:cubicBezTo>
                    <a:pt x="0" y="274"/>
                    <a:pt x="108" y="429"/>
                    <a:pt x="238" y="441"/>
                  </a:cubicBezTo>
                  <a:cubicBezTo>
                    <a:pt x="524" y="477"/>
                    <a:pt x="810" y="453"/>
                    <a:pt x="1096" y="477"/>
                  </a:cubicBezTo>
                  <a:cubicBezTo>
                    <a:pt x="1215" y="429"/>
                    <a:pt x="1298" y="346"/>
                    <a:pt x="1310" y="215"/>
                  </a:cubicBezTo>
                  <a:cubicBezTo>
                    <a:pt x="1310" y="155"/>
                    <a:pt x="1286" y="119"/>
                    <a:pt x="1239" y="72"/>
                  </a:cubicBezTo>
                  <a:cubicBezTo>
                    <a:pt x="929" y="60"/>
                    <a:pt x="631" y="36"/>
                    <a:pt x="322" y="12"/>
                  </a:cubicBezTo>
                  <a:cubicBezTo>
                    <a:pt x="273" y="8"/>
                    <a:pt x="224" y="0"/>
                    <a:pt x="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637;p32">
              <a:extLst>
                <a:ext uri="{FF2B5EF4-FFF2-40B4-BE49-F238E27FC236}">
                  <a16:creationId xmlns:a16="http://schemas.microsoft.com/office/drawing/2014/main" id="{D841815E-73AB-4249-81D4-304270BD9259}"/>
                </a:ext>
              </a:extLst>
            </p:cNvPr>
            <p:cNvSpPr/>
            <p:nvPr/>
          </p:nvSpPr>
          <p:spPr>
            <a:xfrm>
              <a:off x="5834050" y="1732575"/>
              <a:ext cx="50925" cy="14775"/>
            </a:xfrm>
            <a:custGeom>
              <a:avLst/>
              <a:gdLst/>
              <a:ahLst/>
              <a:cxnLst/>
              <a:rect l="l" t="t" r="r" b="b"/>
              <a:pathLst>
                <a:path w="2037" h="591" extrusionOk="0">
                  <a:moveTo>
                    <a:pt x="830" y="1"/>
                  </a:moveTo>
                  <a:cubicBezTo>
                    <a:pt x="638" y="1"/>
                    <a:pt x="454" y="56"/>
                    <a:pt x="286" y="211"/>
                  </a:cubicBezTo>
                  <a:cubicBezTo>
                    <a:pt x="191" y="295"/>
                    <a:pt x="96" y="390"/>
                    <a:pt x="1" y="473"/>
                  </a:cubicBezTo>
                  <a:cubicBezTo>
                    <a:pt x="140" y="510"/>
                    <a:pt x="300" y="591"/>
                    <a:pt x="432" y="591"/>
                  </a:cubicBezTo>
                  <a:cubicBezTo>
                    <a:pt x="470" y="591"/>
                    <a:pt x="505" y="584"/>
                    <a:pt x="536" y="568"/>
                  </a:cubicBezTo>
                  <a:cubicBezTo>
                    <a:pt x="703" y="503"/>
                    <a:pt x="873" y="485"/>
                    <a:pt x="1043" y="485"/>
                  </a:cubicBezTo>
                  <a:cubicBezTo>
                    <a:pt x="1248" y="485"/>
                    <a:pt x="1454" y="512"/>
                    <a:pt x="1657" y="512"/>
                  </a:cubicBezTo>
                  <a:cubicBezTo>
                    <a:pt x="1777" y="512"/>
                    <a:pt x="1896" y="502"/>
                    <a:pt x="2013" y="473"/>
                  </a:cubicBezTo>
                  <a:cubicBezTo>
                    <a:pt x="2036" y="354"/>
                    <a:pt x="1965" y="295"/>
                    <a:pt x="1882" y="235"/>
                  </a:cubicBezTo>
                  <a:cubicBezTo>
                    <a:pt x="1679" y="164"/>
                    <a:pt x="1477" y="152"/>
                    <a:pt x="1286" y="80"/>
                  </a:cubicBezTo>
                  <a:cubicBezTo>
                    <a:pt x="1131" y="34"/>
                    <a:pt x="978"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638;p32">
              <a:extLst>
                <a:ext uri="{FF2B5EF4-FFF2-40B4-BE49-F238E27FC236}">
                  <a16:creationId xmlns:a16="http://schemas.microsoft.com/office/drawing/2014/main" id="{4B904F73-EE72-46FA-9F25-6BE5A946BF8F}"/>
                </a:ext>
              </a:extLst>
            </p:cNvPr>
            <p:cNvSpPr/>
            <p:nvPr/>
          </p:nvSpPr>
          <p:spPr>
            <a:xfrm>
              <a:off x="5866800" y="2058075"/>
              <a:ext cx="32175" cy="24675"/>
            </a:xfrm>
            <a:custGeom>
              <a:avLst/>
              <a:gdLst/>
              <a:ahLst/>
              <a:cxnLst/>
              <a:rect l="l" t="t" r="r" b="b"/>
              <a:pathLst>
                <a:path w="1287" h="987" extrusionOk="0">
                  <a:moveTo>
                    <a:pt x="768" y="1"/>
                  </a:moveTo>
                  <a:cubicBezTo>
                    <a:pt x="567" y="1"/>
                    <a:pt x="406" y="65"/>
                    <a:pt x="286" y="240"/>
                  </a:cubicBezTo>
                  <a:lnTo>
                    <a:pt x="286" y="395"/>
                  </a:lnTo>
                  <a:cubicBezTo>
                    <a:pt x="357" y="645"/>
                    <a:pt x="119" y="693"/>
                    <a:pt x="0" y="812"/>
                  </a:cubicBezTo>
                  <a:cubicBezTo>
                    <a:pt x="102" y="947"/>
                    <a:pt x="234" y="986"/>
                    <a:pt x="366" y="986"/>
                  </a:cubicBezTo>
                  <a:cubicBezTo>
                    <a:pt x="467" y="986"/>
                    <a:pt x="567" y="964"/>
                    <a:pt x="655" y="943"/>
                  </a:cubicBezTo>
                  <a:cubicBezTo>
                    <a:pt x="720" y="929"/>
                    <a:pt x="781" y="924"/>
                    <a:pt x="842" y="924"/>
                  </a:cubicBezTo>
                  <a:cubicBezTo>
                    <a:pt x="992" y="924"/>
                    <a:pt x="1133" y="955"/>
                    <a:pt x="1286" y="955"/>
                  </a:cubicBezTo>
                  <a:cubicBezTo>
                    <a:pt x="1227" y="824"/>
                    <a:pt x="1131" y="729"/>
                    <a:pt x="1000" y="669"/>
                  </a:cubicBezTo>
                  <a:cubicBezTo>
                    <a:pt x="941" y="598"/>
                    <a:pt x="834" y="610"/>
                    <a:pt x="762" y="574"/>
                  </a:cubicBezTo>
                  <a:lnTo>
                    <a:pt x="762" y="574"/>
                  </a:lnTo>
                  <a:cubicBezTo>
                    <a:pt x="796" y="584"/>
                    <a:pt x="833" y="591"/>
                    <a:pt x="868" y="591"/>
                  </a:cubicBezTo>
                  <a:cubicBezTo>
                    <a:pt x="920" y="591"/>
                    <a:pt x="970" y="575"/>
                    <a:pt x="1012" y="526"/>
                  </a:cubicBezTo>
                  <a:lnTo>
                    <a:pt x="1143" y="526"/>
                  </a:lnTo>
                  <a:lnTo>
                    <a:pt x="1143" y="240"/>
                  </a:lnTo>
                  <a:cubicBezTo>
                    <a:pt x="1072" y="109"/>
                    <a:pt x="953" y="26"/>
                    <a:pt x="822" y="2"/>
                  </a:cubicBezTo>
                  <a:cubicBezTo>
                    <a:pt x="803" y="1"/>
                    <a:pt x="786" y="1"/>
                    <a:pt x="7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639;p32">
              <a:extLst>
                <a:ext uri="{FF2B5EF4-FFF2-40B4-BE49-F238E27FC236}">
                  <a16:creationId xmlns:a16="http://schemas.microsoft.com/office/drawing/2014/main" id="{8E42FC32-76B7-4EE5-AB8B-29CE95ECE06F}"/>
                </a:ext>
              </a:extLst>
            </p:cNvPr>
            <p:cNvSpPr/>
            <p:nvPr/>
          </p:nvSpPr>
          <p:spPr>
            <a:xfrm>
              <a:off x="6082300" y="1789625"/>
              <a:ext cx="24425" cy="27000"/>
            </a:xfrm>
            <a:custGeom>
              <a:avLst/>
              <a:gdLst/>
              <a:ahLst/>
              <a:cxnLst/>
              <a:rect l="l" t="t" r="r" b="b"/>
              <a:pathLst>
                <a:path w="977" h="1080" extrusionOk="0">
                  <a:moveTo>
                    <a:pt x="787" y="0"/>
                  </a:moveTo>
                  <a:cubicBezTo>
                    <a:pt x="716" y="0"/>
                    <a:pt x="635" y="20"/>
                    <a:pt x="560" y="25"/>
                  </a:cubicBezTo>
                  <a:cubicBezTo>
                    <a:pt x="494" y="58"/>
                    <a:pt x="550" y="182"/>
                    <a:pt x="456" y="182"/>
                  </a:cubicBezTo>
                  <a:cubicBezTo>
                    <a:pt x="448" y="182"/>
                    <a:pt x="439" y="181"/>
                    <a:pt x="429" y="180"/>
                  </a:cubicBezTo>
                  <a:cubicBezTo>
                    <a:pt x="381" y="203"/>
                    <a:pt x="346" y="215"/>
                    <a:pt x="298" y="263"/>
                  </a:cubicBezTo>
                  <a:cubicBezTo>
                    <a:pt x="179" y="453"/>
                    <a:pt x="0" y="656"/>
                    <a:pt x="107" y="918"/>
                  </a:cubicBezTo>
                  <a:cubicBezTo>
                    <a:pt x="298" y="1023"/>
                    <a:pt x="417" y="1080"/>
                    <a:pt x="512" y="1080"/>
                  </a:cubicBezTo>
                  <a:cubicBezTo>
                    <a:pt x="630" y="1080"/>
                    <a:pt x="708" y="991"/>
                    <a:pt x="834" y="799"/>
                  </a:cubicBezTo>
                  <a:lnTo>
                    <a:pt x="846" y="799"/>
                  </a:lnTo>
                  <a:cubicBezTo>
                    <a:pt x="893" y="799"/>
                    <a:pt x="917" y="787"/>
                    <a:pt x="965" y="787"/>
                  </a:cubicBezTo>
                  <a:cubicBezTo>
                    <a:pt x="965" y="596"/>
                    <a:pt x="977" y="394"/>
                    <a:pt x="977" y="203"/>
                  </a:cubicBezTo>
                  <a:cubicBezTo>
                    <a:pt x="963" y="38"/>
                    <a:pt x="885"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640;p32">
              <a:extLst>
                <a:ext uri="{FF2B5EF4-FFF2-40B4-BE49-F238E27FC236}">
                  <a16:creationId xmlns:a16="http://schemas.microsoft.com/office/drawing/2014/main" id="{B3D22702-0A9C-4A21-9B85-05019D88B983}"/>
                </a:ext>
              </a:extLst>
            </p:cNvPr>
            <p:cNvSpPr/>
            <p:nvPr/>
          </p:nvSpPr>
          <p:spPr>
            <a:xfrm>
              <a:off x="6065925" y="1879525"/>
              <a:ext cx="42875" cy="16125"/>
            </a:xfrm>
            <a:custGeom>
              <a:avLst/>
              <a:gdLst/>
              <a:ahLst/>
              <a:cxnLst/>
              <a:rect l="l" t="t" r="r" b="b"/>
              <a:pathLst>
                <a:path w="1715" h="645" extrusionOk="0">
                  <a:moveTo>
                    <a:pt x="24" y="72"/>
                  </a:moveTo>
                  <a:lnTo>
                    <a:pt x="24" y="72"/>
                  </a:lnTo>
                  <a:cubicBezTo>
                    <a:pt x="0" y="132"/>
                    <a:pt x="0" y="191"/>
                    <a:pt x="48" y="251"/>
                  </a:cubicBezTo>
                  <a:cubicBezTo>
                    <a:pt x="310" y="251"/>
                    <a:pt x="417" y="417"/>
                    <a:pt x="477" y="644"/>
                  </a:cubicBezTo>
                  <a:cubicBezTo>
                    <a:pt x="667" y="632"/>
                    <a:pt x="882" y="632"/>
                    <a:pt x="1072" y="632"/>
                  </a:cubicBezTo>
                  <a:cubicBezTo>
                    <a:pt x="1116" y="584"/>
                    <a:pt x="1159" y="568"/>
                    <a:pt x="1203" y="568"/>
                  </a:cubicBezTo>
                  <a:cubicBezTo>
                    <a:pt x="1298" y="568"/>
                    <a:pt x="1392" y="644"/>
                    <a:pt x="1487" y="644"/>
                  </a:cubicBezTo>
                  <a:cubicBezTo>
                    <a:pt x="1491" y="644"/>
                    <a:pt x="1496" y="644"/>
                    <a:pt x="1501" y="644"/>
                  </a:cubicBezTo>
                  <a:lnTo>
                    <a:pt x="1620" y="644"/>
                  </a:lnTo>
                  <a:cubicBezTo>
                    <a:pt x="1715" y="536"/>
                    <a:pt x="1715" y="429"/>
                    <a:pt x="1620" y="346"/>
                  </a:cubicBezTo>
                  <a:cubicBezTo>
                    <a:pt x="1132" y="1"/>
                    <a:pt x="548" y="167"/>
                    <a:pt x="24" y="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641;p32">
              <a:extLst>
                <a:ext uri="{FF2B5EF4-FFF2-40B4-BE49-F238E27FC236}">
                  <a16:creationId xmlns:a16="http://schemas.microsoft.com/office/drawing/2014/main" id="{F8AA10A3-3405-44D3-A112-19553A8EBE41}"/>
                </a:ext>
              </a:extLst>
            </p:cNvPr>
            <p:cNvSpPr/>
            <p:nvPr/>
          </p:nvSpPr>
          <p:spPr>
            <a:xfrm>
              <a:off x="5825425" y="1786950"/>
              <a:ext cx="52100" cy="22950"/>
            </a:xfrm>
            <a:custGeom>
              <a:avLst/>
              <a:gdLst/>
              <a:ahLst/>
              <a:cxnLst/>
              <a:rect l="l" t="t" r="r" b="b"/>
              <a:pathLst>
                <a:path w="2084" h="918" extrusionOk="0">
                  <a:moveTo>
                    <a:pt x="393" y="1"/>
                  </a:moveTo>
                  <a:cubicBezTo>
                    <a:pt x="179" y="108"/>
                    <a:pt x="0" y="203"/>
                    <a:pt x="179" y="477"/>
                  </a:cubicBezTo>
                  <a:cubicBezTo>
                    <a:pt x="204" y="503"/>
                    <a:pt x="233" y="514"/>
                    <a:pt x="262" y="514"/>
                  </a:cubicBezTo>
                  <a:cubicBezTo>
                    <a:pt x="287" y="514"/>
                    <a:pt x="311" y="505"/>
                    <a:pt x="334" y="489"/>
                  </a:cubicBezTo>
                  <a:lnTo>
                    <a:pt x="465" y="489"/>
                  </a:lnTo>
                  <a:cubicBezTo>
                    <a:pt x="596" y="620"/>
                    <a:pt x="798" y="668"/>
                    <a:pt x="917" y="822"/>
                  </a:cubicBezTo>
                  <a:cubicBezTo>
                    <a:pt x="953" y="858"/>
                    <a:pt x="1000" y="894"/>
                    <a:pt x="1060" y="918"/>
                  </a:cubicBezTo>
                  <a:cubicBezTo>
                    <a:pt x="1172" y="548"/>
                    <a:pt x="1404" y="477"/>
                    <a:pt x="1668" y="477"/>
                  </a:cubicBezTo>
                  <a:cubicBezTo>
                    <a:pt x="1794" y="477"/>
                    <a:pt x="1928" y="493"/>
                    <a:pt x="2060" y="501"/>
                  </a:cubicBezTo>
                  <a:cubicBezTo>
                    <a:pt x="2072" y="477"/>
                    <a:pt x="2084" y="441"/>
                    <a:pt x="2084" y="417"/>
                  </a:cubicBezTo>
                  <a:cubicBezTo>
                    <a:pt x="2084" y="358"/>
                    <a:pt x="2060" y="298"/>
                    <a:pt x="2012" y="239"/>
                  </a:cubicBezTo>
                  <a:cubicBezTo>
                    <a:pt x="1824" y="100"/>
                    <a:pt x="1619" y="67"/>
                    <a:pt x="1409" y="67"/>
                  </a:cubicBezTo>
                  <a:cubicBezTo>
                    <a:pt x="1224" y="67"/>
                    <a:pt x="1036" y="93"/>
                    <a:pt x="853" y="93"/>
                  </a:cubicBezTo>
                  <a:cubicBezTo>
                    <a:pt x="694" y="93"/>
                    <a:pt x="538" y="73"/>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642;p32">
              <a:extLst>
                <a:ext uri="{FF2B5EF4-FFF2-40B4-BE49-F238E27FC236}">
                  <a16:creationId xmlns:a16="http://schemas.microsoft.com/office/drawing/2014/main" id="{15A1384C-5C99-40CC-9F86-FD761022B7C5}"/>
                </a:ext>
              </a:extLst>
            </p:cNvPr>
            <p:cNvSpPr/>
            <p:nvPr/>
          </p:nvSpPr>
          <p:spPr>
            <a:xfrm>
              <a:off x="5563475" y="1971200"/>
              <a:ext cx="45875" cy="10450"/>
            </a:xfrm>
            <a:custGeom>
              <a:avLst/>
              <a:gdLst/>
              <a:ahLst/>
              <a:cxnLst/>
              <a:rect l="l" t="t" r="r" b="b"/>
              <a:pathLst>
                <a:path w="1835" h="418" extrusionOk="0">
                  <a:moveTo>
                    <a:pt x="561" y="1"/>
                  </a:moveTo>
                  <a:cubicBezTo>
                    <a:pt x="446" y="1"/>
                    <a:pt x="331" y="5"/>
                    <a:pt x="215" y="13"/>
                  </a:cubicBezTo>
                  <a:cubicBezTo>
                    <a:pt x="156" y="13"/>
                    <a:pt x="108" y="84"/>
                    <a:pt x="48" y="132"/>
                  </a:cubicBezTo>
                  <a:cubicBezTo>
                    <a:pt x="1" y="167"/>
                    <a:pt x="1" y="227"/>
                    <a:pt x="60" y="275"/>
                  </a:cubicBezTo>
                  <a:cubicBezTo>
                    <a:pt x="196" y="356"/>
                    <a:pt x="346" y="410"/>
                    <a:pt x="499" y="410"/>
                  </a:cubicBezTo>
                  <a:cubicBezTo>
                    <a:pt x="547" y="410"/>
                    <a:pt x="596" y="405"/>
                    <a:pt x="644" y="394"/>
                  </a:cubicBezTo>
                  <a:cubicBezTo>
                    <a:pt x="684" y="354"/>
                    <a:pt x="722" y="337"/>
                    <a:pt x="759" y="337"/>
                  </a:cubicBezTo>
                  <a:cubicBezTo>
                    <a:pt x="811" y="337"/>
                    <a:pt x="862" y="369"/>
                    <a:pt x="918" y="417"/>
                  </a:cubicBezTo>
                  <a:cubicBezTo>
                    <a:pt x="1123" y="296"/>
                    <a:pt x="1350" y="270"/>
                    <a:pt x="1581" y="270"/>
                  </a:cubicBezTo>
                  <a:cubicBezTo>
                    <a:pt x="1645" y="270"/>
                    <a:pt x="1710" y="272"/>
                    <a:pt x="1775" y="275"/>
                  </a:cubicBezTo>
                  <a:cubicBezTo>
                    <a:pt x="1834" y="239"/>
                    <a:pt x="1834" y="191"/>
                    <a:pt x="1775" y="132"/>
                  </a:cubicBezTo>
                  <a:cubicBezTo>
                    <a:pt x="1367" y="48"/>
                    <a:pt x="966" y="1"/>
                    <a:pt x="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643;p32">
              <a:extLst>
                <a:ext uri="{FF2B5EF4-FFF2-40B4-BE49-F238E27FC236}">
                  <a16:creationId xmlns:a16="http://schemas.microsoft.com/office/drawing/2014/main" id="{67875E44-8950-4AB6-B114-34C3226C52AE}"/>
                </a:ext>
              </a:extLst>
            </p:cNvPr>
            <p:cNvSpPr/>
            <p:nvPr/>
          </p:nvSpPr>
          <p:spPr>
            <a:xfrm>
              <a:off x="5600400" y="1814800"/>
              <a:ext cx="52775" cy="9325"/>
            </a:xfrm>
            <a:custGeom>
              <a:avLst/>
              <a:gdLst/>
              <a:ahLst/>
              <a:cxnLst/>
              <a:rect l="l" t="t" r="r" b="b"/>
              <a:pathLst>
                <a:path w="2111" h="373" extrusionOk="0">
                  <a:moveTo>
                    <a:pt x="1581" y="1"/>
                  </a:moveTo>
                  <a:cubicBezTo>
                    <a:pt x="1048" y="1"/>
                    <a:pt x="532" y="196"/>
                    <a:pt x="0" y="196"/>
                  </a:cubicBezTo>
                  <a:lnTo>
                    <a:pt x="167" y="363"/>
                  </a:lnTo>
                  <a:cubicBezTo>
                    <a:pt x="244" y="359"/>
                    <a:pt x="322" y="357"/>
                    <a:pt x="400" y="357"/>
                  </a:cubicBezTo>
                  <a:cubicBezTo>
                    <a:pt x="634" y="357"/>
                    <a:pt x="871" y="372"/>
                    <a:pt x="1109" y="372"/>
                  </a:cubicBezTo>
                  <a:cubicBezTo>
                    <a:pt x="1426" y="372"/>
                    <a:pt x="1744" y="345"/>
                    <a:pt x="2060" y="220"/>
                  </a:cubicBezTo>
                  <a:cubicBezTo>
                    <a:pt x="2110" y="157"/>
                    <a:pt x="2101" y="138"/>
                    <a:pt x="2065" y="138"/>
                  </a:cubicBezTo>
                  <a:cubicBezTo>
                    <a:pt x="2013" y="138"/>
                    <a:pt x="1905" y="180"/>
                    <a:pt x="1852" y="180"/>
                  </a:cubicBezTo>
                  <a:cubicBezTo>
                    <a:pt x="1806" y="180"/>
                    <a:pt x="1803" y="148"/>
                    <a:pt x="1917" y="30"/>
                  </a:cubicBezTo>
                  <a:cubicBezTo>
                    <a:pt x="1804" y="9"/>
                    <a:pt x="1692" y="1"/>
                    <a:pt x="15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644;p32">
              <a:extLst>
                <a:ext uri="{FF2B5EF4-FFF2-40B4-BE49-F238E27FC236}">
                  <a16:creationId xmlns:a16="http://schemas.microsoft.com/office/drawing/2014/main" id="{FE502577-9569-4E57-A04C-808CB577A47D}"/>
                </a:ext>
              </a:extLst>
            </p:cNvPr>
            <p:cNvSpPr/>
            <p:nvPr/>
          </p:nvSpPr>
          <p:spPr>
            <a:xfrm>
              <a:off x="5600475" y="2085750"/>
              <a:ext cx="84175" cy="7825"/>
            </a:xfrm>
            <a:custGeom>
              <a:avLst/>
              <a:gdLst/>
              <a:ahLst/>
              <a:cxnLst/>
              <a:rect l="l" t="t" r="r" b="b"/>
              <a:pathLst>
                <a:path w="3367" h="313" extrusionOk="0">
                  <a:moveTo>
                    <a:pt x="2917" y="0"/>
                  </a:moveTo>
                  <a:cubicBezTo>
                    <a:pt x="2683" y="0"/>
                    <a:pt x="2442" y="83"/>
                    <a:pt x="2215" y="83"/>
                  </a:cubicBezTo>
                  <a:cubicBezTo>
                    <a:pt x="2103" y="83"/>
                    <a:pt x="1994" y="63"/>
                    <a:pt x="1890" y="3"/>
                  </a:cubicBezTo>
                  <a:cubicBezTo>
                    <a:pt x="1259" y="3"/>
                    <a:pt x="640" y="15"/>
                    <a:pt x="9" y="15"/>
                  </a:cubicBezTo>
                  <a:cubicBezTo>
                    <a:pt x="1" y="185"/>
                    <a:pt x="81" y="206"/>
                    <a:pt x="185" y="206"/>
                  </a:cubicBezTo>
                  <a:cubicBezTo>
                    <a:pt x="220" y="206"/>
                    <a:pt x="258" y="204"/>
                    <a:pt x="296" y="204"/>
                  </a:cubicBezTo>
                  <a:cubicBezTo>
                    <a:pt x="312" y="204"/>
                    <a:pt x="327" y="204"/>
                    <a:pt x="342" y="205"/>
                  </a:cubicBezTo>
                  <a:lnTo>
                    <a:pt x="1366" y="205"/>
                  </a:lnTo>
                  <a:cubicBezTo>
                    <a:pt x="1485" y="217"/>
                    <a:pt x="1616" y="193"/>
                    <a:pt x="1735" y="253"/>
                  </a:cubicBezTo>
                  <a:lnTo>
                    <a:pt x="1759" y="312"/>
                  </a:lnTo>
                  <a:cubicBezTo>
                    <a:pt x="1945" y="275"/>
                    <a:pt x="2132" y="269"/>
                    <a:pt x="2318" y="269"/>
                  </a:cubicBezTo>
                  <a:cubicBezTo>
                    <a:pt x="2401" y="269"/>
                    <a:pt x="2484" y="271"/>
                    <a:pt x="2567" y="271"/>
                  </a:cubicBezTo>
                  <a:cubicBezTo>
                    <a:pt x="2837" y="271"/>
                    <a:pt x="3105" y="259"/>
                    <a:pt x="3367" y="157"/>
                  </a:cubicBezTo>
                  <a:cubicBezTo>
                    <a:pt x="3224" y="36"/>
                    <a:pt x="3072" y="0"/>
                    <a:pt x="2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645;p32">
              <a:extLst>
                <a:ext uri="{FF2B5EF4-FFF2-40B4-BE49-F238E27FC236}">
                  <a16:creationId xmlns:a16="http://schemas.microsoft.com/office/drawing/2014/main" id="{8D226976-CAB1-4EDD-87F7-119D14637C9B}"/>
                </a:ext>
              </a:extLst>
            </p:cNvPr>
            <p:cNvSpPr/>
            <p:nvPr/>
          </p:nvSpPr>
          <p:spPr>
            <a:xfrm>
              <a:off x="6062050" y="1789200"/>
              <a:ext cx="29800" cy="25275"/>
            </a:xfrm>
            <a:custGeom>
              <a:avLst/>
              <a:gdLst/>
              <a:ahLst/>
              <a:cxnLst/>
              <a:rect l="l" t="t" r="r" b="b"/>
              <a:pathLst>
                <a:path w="1192" h="1011" extrusionOk="0">
                  <a:moveTo>
                    <a:pt x="490" y="1"/>
                  </a:moveTo>
                  <a:cubicBezTo>
                    <a:pt x="469" y="1"/>
                    <a:pt x="449" y="2"/>
                    <a:pt x="429" y="6"/>
                  </a:cubicBezTo>
                  <a:cubicBezTo>
                    <a:pt x="298" y="42"/>
                    <a:pt x="179" y="101"/>
                    <a:pt x="96" y="185"/>
                  </a:cubicBezTo>
                  <a:cubicBezTo>
                    <a:pt x="36" y="268"/>
                    <a:pt x="1" y="351"/>
                    <a:pt x="72" y="447"/>
                  </a:cubicBezTo>
                  <a:cubicBezTo>
                    <a:pt x="390" y="447"/>
                    <a:pt x="303" y="1011"/>
                    <a:pt x="631" y="1011"/>
                  </a:cubicBezTo>
                  <a:cubicBezTo>
                    <a:pt x="672" y="1011"/>
                    <a:pt x="719" y="1002"/>
                    <a:pt x="775" y="982"/>
                  </a:cubicBezTo>
                  <a:cubicBezTo>
                    <a:pt x="822" y="970"/>
                    <a:pt x="870" y="947"/>
                    <a:pt x="917" y="947"/>
                  </a:cubicBezTo>
                  <a:cubicBezTo>
                    <a:pt x="1037" y="732"/>
                    <a:pt x="1191" y="518"/>
                    <a:pt x="1191" y="256"/>
                  </a:cubicBezTo>
                  <a:cubicBezTo>
                    <a:pt x="1179" y="220"/>
                    <a:pt x="1168" y="208"/>
                    <a:pt x="1144" y="173"/>
                  </a:cubicBezTo>
                  <a:cubicBezTo>
                    <a:pt x="989" y="89"/>
                    <a:pt x="810" y="77"/>
                    <a:pt x="632" y="6"/>
                  </a:cubicBezTo>
                  <a:cubicBezTo>
                    <a:pt x="576" y="6"/>
                    <a:pt x="531" y="1"/>
                    <a:pt x="4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646;p32">
              <a:extLst>
                <a:ext uri="{FF2B5EF4-FFF2-40B4-BE49-F238E27FC236}">
                  <a16:creationId xmlns:a16="http://schemas.microsoft.com/office/drawing/2014/main" id="{9AEB078B-F932-4222-BFA5-D793EE422A43}"/>
                </a:ext>
              </a:extLst>
            </p:cNvPr>
            <p:cNvSpPr/>
            <p:nvPr/>
          </p:nvSpPr>
          <p:spPr>
            <a:xfrm>
              <a:off x="5747725" y="1922150"/>
              <a:ext cx="35750" cy="9925"/>
            </a:xfrm>
            <a:custGeom>
              <a:avLst/>
              <a:gdLst/>
              <a:ahLst/>
              <a:cxnLst/>
              <a:rect l="l" t="t" r="r" b="b"/>
              <a:pathLst>
                <a:path w="1430" h="397" extrusionOk="0">
                  <a:moveTo>
                    <a:pt x="597" y="1"/>
                  </a:moveTo>
                  <a:cubicBezTo>
                    <a:pt x="397" y="1"/>
                    <a:pt x="198" y="26"/>
                    <a:pt x="1" y="93"/>
                  </a:cubicBezTo>
                  <a:cubicBezTo>
                    <a:pt x="60" y="189"/>
                    <a:pt x="108" y="296"/>
                    <a:pt x="155" y="379"/>
                  </a:cubicBezTo>
                  <a:cubicBezTo>
                    <a:pt x="190" y="378"/>
                    <a:pt x="225" y="378"/>
                    <a:pt x="259" y="378"/>
                  </a:cubicBezTo>
                  <a:cubicBezTo>
                    <a:pt x="490" y="378"/>
                    <a:pt x="721" y="396"/>
                    <a:pt x="949" y="396"/>
                  </a:cubicBezTo>
                  <a:cubicBezTo>
                    <a:pt x="1110" y="396"/>
                    <a:pt x="1271" y="387"/>
                    <a:pt x="1429" y="355"/>
                  </a:cubicBezTo>
                  <a:cubicBezTo>
                    <a:pt x="1429" y="236"/>
                    <a:pt x="1382" y="129"/>
                    <a:pt x="1263" y="70"/>
                  </a:cubicBezTo>
                  <a:cubicBezTo>
                    <a:pt x="1043" y="32"/>
                    <a:pt x="820"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647;p32">
              <a:extLst>
                <a:ext uri="{FF2B5EF4-FFF2-40B4-BE49-F238E27FC236}">
                  <a16:creationId xmlns:a16="http://schemas.microsoft.com/office/drawing/2014/main" id="{A6F47A5B-44C6-4CF5-BB00-8ABF89CFECB6}"/>
                </a:ext>
              </a:extLst>
            </p:cNvPr>
            <p:cNvSpPr/>
            <p:nvPr/>
          </p:nvSpPr>
          <p:spPr>
            <a:xfrm>
              <a:off x="5455425" y="1994050"/>
              <a:ext cx="33075" cy="14975"/>
            </a:xfrm>
            <a:custGeom>
              <a:avLst/>
              <a:gdLst/>
              <a:ahLst/>
              <a:cxnLst/>
              <a:rect l="l" t="t" r="r" b="b"/>
              <a:pathLst>
                <a:path w="1323" h="599" extrusionOk="0">
                  <a:moveTo>
                    <a:pt x="766" y="1"/>
                  </a:moveTo>
                  <a:cubicBezTo>
                    <a:pt x="633" y="1"/>
                    <a:pt x="501" y="28"/>
                    <a:pt x="370" y="63"/>
                  </a:cubicBezTo>
                  <a:cubicBezTo>
                    <a:pt x="239" y="134"/>
                    <a:pt x="120" y="218"/>
                    <a:pt x="13" y="349"/>
                  </a:cubicBezTo>
                  <a:cubicBezTo>
                    <a:pt x="13" y="373"/>
                    <a:pt x="1" y="408"/>
                    <a:pt x="1" y="432"/>
                  </a:cubicBezTo>
                  <a:cubicBezTo>
                    <a:pt x="13" y="468"/>
                    <a:pt x="36" y="480"/>
                    <a:pt x="60" y="515"/>
                  </a:cubicBezTo>
                  <a:cubicBezTo>
                    <a:pt x="489" y="444"/>
                    <a:pt x="965" y="599"/>
                    <a:pt x="1322" y="194"/>
                  </a:cubicBezTo>
                  <a:cubicBezTo>
                    <a:pt x="1130" y="50"/>
                    <a:pt x="947" y="1"/>
                    <a:pt x="7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648;p32">
              <a:extLst>
                <a:ext uri="{FF2B5EF4-FFF2-40B4-BE49-F238E27FC236}">
                  <a16:creationId xmlns:a16="http://schemas.microsoft.com/office/drawing/2014/main" id="{21472807-A7E9-4566-9892-8824E07B384B}"/>
                </a:ext>
              </a:extLst>
            </p:cNvPr>
            <p:cNvSpPr/>
            <p:nvPr/>
          </p:nvSpPr>
          <p:spPr>
            <a:xfrm>
              <a:off x="5529250" y="2061650"/>
              <a:ext cx="46150" cy="12450"/>
            </a:xfrm>
            <a:custGeom>
              <a:avLst/>
              <a:gdLst/>
              <a:ahLst/>
              <a:cxnLst/>
              <a:rect l="l" t="t" r="r" b="b"/>
              <a:pathLst>
                <a:path w="1846" h="498" extrusionOk="0">
                  <a:moveTo>
                    <a:pt x="1388" y="1"/>
                  </a:moveTo>
                  <a:cubicBezTo>
                    <a:pt x="1174" y="1"/>
                    <a:pt x="946" y="86"/>
                    <a:pt x="727" y="86"/>
                  </a:cubicBezTo>
                  <a:cubicBezTo>
                    <a:pt x="719" y="86"/>
                    <a:pt x="711" y="86"/>
                    <a:pt x="703" y="86"/>
                  </a:cubicBezTo>
                  <a:cubicBezTo>
                    <a:pt x="694" y="83"/>
                    <a:pt x="684" y="82"/>
                    <a:pt x="675" y="82"/>
                  </a:cubicBezTo>
                  <a:cubicBezTo>
                    <a:pt x="591" y="82"/>
                    <a:pt x="507" y="172"/>
                    <a:pt x="416" y="172"/>
                  </a:cubicBezTo>
                  <a:cubicBezTo>
                    <a:pt x="375" y="172"/>
                    <a:pt x="331" y="153"/>
                    <a:pt x="286" y="97"/>
                  </a:cubicBezTo>
                  <a:cubicBezTo>
                    <a:pt x="203" y="97"/>
                    <a:pt x="96" y="109"/>
                    <a:pt x="1" y="109"/>
                  </a:cubicBezTo>
                  <a:cubicBezTo>
                    <a:pt x="36" y="217"/>
                    <a:pt x="84" y="324"/>
                    <a:pt x="143" y="407"/>
                  </a:cubicBezTo>
                  <a:cubicBezTo>
                    <a:pt x="233" y="474"/>
                    <a:pt x="324" y="497"/>
                    <a:pt x="415" y="497"/>
                  </a:cubicBezTo>
                  <a:cubicBezTo>
                    <a:pt x="567" y="497"/>
                    <a:pt x="721" y="432"/>
                    <a:pt x="870" y="395"/>
                  </a:cubicBezTo>
                  <a:cubicBezTo>
                    <a:pt x="870" y="383"/>
                    <a:pt x="882" y="371"/>
                    <a:pt x="917" y="347"/>
                  </a:cubicBezTo>
                  <a:cubicBezTo>
                    <a:pt x="920" y="345"/>
                    <a:pt x="925" y="343"/>
                    <a:pt x="932" y="343"/>
                  </a:cubicBezTo>
                  <a:cubicBezTo>
                    <a:pt x="952" y="343"/>
                    <a:pt x="983" y="356"/>
                    <a:pt x="1001" y="383"/>
                  </a:cubicBezTo>
                  <a:cubicBezTo>
                    <a:pt x="1096" y="383"/>
                    <a:pt x="1191" y="395"/>
                    <a:pt x="1286" y="395"/>
                  </a:cubicBezTo>
                  <a:cubicBezTo>
                    <a:pt x="1453" y="395"/>
                    <a:pt x="1608" y="371"/>
                    <a:pt x="1751" y="276"/>
                  </a:cubicBezTo>
                  <a:cubicBezTo>
                    <a:pt x="1775" y="264"/>
                    <a:pt x="1822" y="252"/>
                    <a:pt x="1846" y="228"/>
                  </a:cubicBezTo>
                  <a:cubicBezTo>
                    <a:pt x="1709" y="51"/>
                    <a:pt x="1553" y="1"/>
                    <a:pt x="13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649;p32">
              <a:extLst>
                <a:ext uri="{FF2B5EF4-FFF2-40B4-BE49-F238E27FC236}">
                  <a16:creationId xmlns:a16="http://schemas.microsoft.com/office/drawing/2014/main" id="{E029AD7C-3413-4B13-8044-56333BF6FA25}"/>
                </a:ext>
              </a:extLst>
            </p:cNvPr>
            <p:cNvSpPr/>
            <p:nvPr/>
          </p:nvSpPr>
          <p:spPr>
            <a:xfrm>
              <a:off x="5786125" y="1805700"/>
              <a:ext cx="44975" cy="11350"/>
            </a:xfrm>
            <a:custGeom>
              <a:avLst/>
              <a:gdLst/>
              <a:ahLst/>
              <a:cxnLst/>
              <a:rect l="l" t="t" r="r" b="b"/>
              <a:pathLst>
                <a:path w="1799" h="454" extrusionOk="0">
                  <a:moveTo>
                    <a:pt x="1243" y="1"/>
                  </a:moveTo>
                  <a:cubicBezTo>
                    <a:pt x="1131" y="1"/>
                    <a:pt x="1020" y="95"/>
                    <a:pt x="900" y="95"/>
                  </a:cubicBezTo>
                  <a:cubicBezTo>
                    <a:pt x="852" y="95"/>
                    <a:pt x="802" y="80"/>
                    <a:pt x="751" y="37"/>
                  </a:cubicBezTo>
                  <a:lnTo>
                    <a:pt x="489" y="37"/>
                  </a:lnTo>
                  <a:cubicBezTo>
                    <a:pt x="370" y="215"/>
                    <a:pt x="1" y="96"/>
                    <a:pt x="48" y="453"/>
                  </a:cubicBezTo>
                  <a:cubicBezTo>
                    <a:pt x="152" y="445"/>
                    <a:pt x="257" y="442"/>
                    <a:pt x="362" y="442"/>
                  </a:cubicBezTo>
                  <a:cubicBezTo>
                    <a:pt x="546" y="442"/>
                    <a:pt x="732" y="450"/>
                    <a:pt x="917" y="450"/>
                  </a:cubicBezTo>
                  <a:cubicBezTo>
                    <a:pt x="1209" y="450"/>
                    <a:pt x="1501" y="429"/>
                    <a:pt x="1787" y="322"/>
                  </a:cubicBezTo>
                  <a:cubicBezTo>
                    <a:pt x="1798" y="263"/>
                    <a:pt x="1787" y="227"/>
                    <a:pt x="1751" y="215"/>
                  </a:cubicBezTo>
                  <a:cubicBezTo>
                    <a:pt x="1727" y="168"/>
                    <a:pt x="1691" y="144"/>
                    <a:pt x="1656" y="120"/>
                  </a:cubicBezTo>
                  <a:cubicBezTo>
                    <a:pt x="1632" y="132"/>
                    <a:pt x="1611" y="138"/>
                    <a:pt x="1592" y="138"/>
                  </a:cubicBezTo>
                  <a:cubicBezTo>
                    <a:pt x="1572" y="138"/>
                    <a:pt x="1554" y="132"/>
                    <a:pt x="1537" y="120"/>
                  </a:cubicBezTo>
                  <a:cubicBezTo>
                    <a:pt x="1537" y="84"/>
                    <a:pt x="1513" y="48"/>
                    <a:pt x="1477" y="37"/>
                  </a:cubicBezTo>
                  <a:cubicBezTo>
                    <a:pt x="1429" y="37"/>
                    <a:pt x="1382" y="25"/>
                    <a:pt x="1334" y="25"/>
                  </a:cubicBezTo>
                  <a:cubicBezTo>
                    <a:pt x="1304" y="7"/>
                    <a:pt x="1273" y="1"/>
                    <a:pt x="1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650;p32">
              <a:extLst>
                <a:ext uri="{FF2B5EF4-FFF2-40B4-BE49-F238E27FC236}">
                  <a16:creationId xmlns:a16="http://schemas.microsoft.com/office/drawing/2014/main" id="{518AD35E-DDED-4CEB-BB4F-2A56BC63DFCA}"/>
                </a:ext>
              </a:extLst>
            </p:cNvPr>
            <p:cNvSpPr/>
            <p:nvPr/>
          </p:nvSpPr>
          <p:spPr>
            <a:xfrm>
              <a:off x="5818575" y="1988700"/>
              <a:ext cx="33650" cy="10800"/>
            </a:xfrm>
            <a:custGeom>
              <a:avLst/>
              <a:gdLst/>
              <a:ahLst/>
              <a:cxnLst/>
              <a:rect l="l" t="t" r="r" b="b"/>
              <a:pathLst>
                <a:path w="1346" h="432" extrusionOk="0">
                  <a:moveTo>
                    <a:pt x="853" y="1"/>
                  </a:moveTo>
                  <a:cubicBezTo>
                    <a:pt x="567" y="1"/>
                    <a:pt x="286" y="33"/>
                    <a:pt x="0" y="110"/>
                  </a:cubicBezTo>
                  <a:cubicBezTo>
                    <a:pt x="24" y="206"/>
                    <a:pt x="119" y="217"/>
                    <a:pt x="179" y="277"/>
                  </a:cubicBezTo>
                  <a:cubicBezTo>
                    <a:pt x="215" y="337"/>
                    <a:pt x="274" y="384"/>
                    <a:pt x="322" y="432"/>
                  </a:cubicBezTo>
                  <a:lnTo>
                    <a:pt x="1036" y="432"/>
                  </a:lnTo>
                  <a:cubicBezTo>
                    <a:pt x="1322" y="432"/>
                    <a:pt x="1346" y="229"/>
                    <a:pt x="1322" y="27"/>
                  </a:cubicBezTo>
                  <a:cubicBezTo>
                    <a:pt x="1163" y="10"/>
                    <a:pt x="1007" y="1"/>
                    <a:pt x="8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651;p32">
              <a:extLst>
                <a:ext uri="{FF2B5EF4-FFF2-40B4-BE49-F238E27FC236}">
                  <a16:creationId xmlns:a16="http://schemas.microsoft.com/office/drawing/2014/main" id="{C7466DB8-B616-45DF-990E-E30461863FD7}"/>
                </a:ext>
              </a:extLst>
            </p:cNvPr>
            <p:cNvSpPr/>
            <p:nvPr/>
          </p:nvSpPr>
          <p:spPr>
            <a:xfrm>
              <a:off x="5517950" y="1973400"/>
              <a:ext cx="47650" cy="8575"/>
            </a:xfrm>
            <a:custGeom>
              <a:avLst/>
              <a:gdLst/>
              <a:ahLst/>
              <a:cxnLst/>
              <a:rect l="l" t="t" r="r" b="b"/>
              <a:pathLst>
                <a:path w="1906" h="343" extrusionOk="0">
                  <a:moveTo>
                    <a:pt x="993" y="0"/>
                  </a:moveTo>
                  <a:cubicBezTo>
                    <a:pt x="603" y="0"/>
                    <a:pt x="210" y="36"/>
                    <a:pt x="0" y="163"/>
                  </a:cubicBezTo>
                  <a:cubicBezTo>
                    <a:pt x="155" y="341"/>
                    <a:pt x="429" y="210"/>
                    <a:pt x="607" y="341"/>
                  </a:cubicBezTo>
                  <a:cubicBezTo>
                    <a:pt x="645" y="342"/>
                    <a:pt x="682" y="343"/>
                    <a:pt x="719" y="343"/>
                  </a:cubicBezTo>
                  <a:cubicBezTo>
                    <a:pt x="1118" y="343"/>
                    <a:pt x="1502" y="285"/>
                    <a:pt x="1905" y="187"/>
                  </a:cubicBezTo>
                  <a:cubicBezTo>
                    <a:pt x="1881" y="151"/>
                    <a:pt x="1881" y="91"/>
                    <a:pt x="1881" y="44"/>
                  </a:cubicBezTo>
                  <a:cubicBezTo>
                    <a:pt x="1671" y="27"/>
                    <a:pt x="1333" y="0"/>
                    <a:pt x="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652;p32">
              <a:extLst>
                <a:ext uri="{FF2B5EF4-FFF2-40B4-BE49-F238E27FC236}">
                  <a16:creationId xmlns:a16="http://schemas.microsoft.com/office/drawing/2014/main" id="{6EB899C7-B60D-41A6-AD3B-A0B9092D5C9C}"/>
                </a:ext>
              </a:extLst>
            </p:cNvPr>
            <p:cNvSpPr/>
            <p:nvPr/>
          </p:nvSpPr>
          <p:spPr>
            <a:xfrm>
              <a:off x="5658125" y="1786825"/>
              <a:ext cx="48250" cy="8200"/>
            </a:xfrm>
            <a:custGeom>
              <a:avLst/>
              <a:gdLst/>
              <a:ahLst/>
              <a:cxnLst/>
              <a:rect l="l" t="t" r="r" b="b"/>
              <a:pathLst>
                <a:path w="1930" h="328" extrusionOk="0">
                  <a:moveTo>
                    <a:pt x="710" y="0"/>
                  </a:moveTo>
                  <a:cubicBezTo>
                    <a:pt x="466" y="0"/>
                    <a:pt x="227" y="39"/>
                    <a:pt x="1" y="184"/>
                  </a:cubicBezTo>
                  <a:cubicBezTo>
                    <a:pt x="120" y="303"/>
                    <a:pt x="299" y="196"/>
                    <a:pt x="418" y="315"/>
                  </a:cubicBezTo>
                  <a:cubicBezTo>
                    <a:pt x="894" y="327"/>
                    <a:pt x="1382" y="327"/>
                    <a:pt x="1858" y="327"/>
                  </a:cubicBezTo>
                  <a:cubicBezTo>
                    <a:pt x="1930" y="292"/>
                    <a:pt x="1930" y="232"/>
                    <a:pt x="1858" y="184"/>
                  </a:cubicBezTo>
                  <a:lnTo>
                    <a:pt x="1715" y="30"/>
                  </a:lnTo>
                  <a:cubicBezTo>
                    <a:pt x="1648" y="83"/>
                    <a:pt x="1582" y="102"/>
                    <a:pt x="1517" y="102"/>
                  </a:cubicBezTo>
                  <a:cubicBezTo>
                    <a:pt x="1408" y="102"/>
                    <a:pt x="1298" y="52"/>
                    <a:pt x="1180" y="30"/>
                  </a:cubicBezTo>
                  <a:cubicBezTo>
                    <a:pt x="1022" y="16"/>
                    <a:pt x="865" y="0"/>
                    <a:pt x="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653;p32">
              <a:extLst>
                <a:ext uri="{FF2B5EF4-FFF2-40B4-BE49-F238E27FC236}">
                  <a16:creationId xmlns:a16="http://schemas.microsoft.com/office/drawing/2014/main" id="{53DAF37A-4496-4E21-A4B2-0A750C214E1F}"/>
                </a:ext>
              </a:extLst>
            </p:cNvPr>
            <p:cNvSpPr/>
            <p:nvPr/>
          </p:nvSpPr>
          <p:spPr>
            <a:xfrm>
              <a:off x="5876925" y="1786500"/>
              <a:ext cx="34250" cy="26975"/>
            </a:xfrm>
            <a:custGeom>
              <a:avLst/>
              <a:gdLst/>
              <a:ahLst/>
              <a:cxnLst/>
              <a:rect l="l" t="t" r="r" b="b"/>
              <a:pathLst>
                <a:path w="1370" h="1079" extrusionOk="0">
                  <a:moveTo>
                    <a:pt x="917" y="0"/>
                  </a:moveTo>
                  <a:cubicBezTo>
                    <a:pt x="752" y="0"/>
                    <a:pt x="593" y="92"/>
                    <a:pt x="429" y="150"/>
                  </a:cubicBezTo>
                  <a:cubicBezTo>
                    <a:pt x="324" y="159"/>
                    <a:pt x="522" y="440"/>
                    <a:pt x="403" y="440"/>
                  </a:cubicBezTo>
                  <a:cubicBezTo>
                    <a:pt x="372" y="440"/>
                    <a:pt x="321" y="422"/>
                    <a:pt x="238" y="376"/>
                  </a:cubicBezTo>
                  <a:cubicBezTo>
                    <a:pt x="225" y="365"/>
                    <a:pt x="209" y="361"/>
                    <a:pt x="191" y="361"/>
                  </a:cubicBezTo>
                  <a:cubicBezTo>
                    <a:pt x="129" y="361"/>
                    <a:pt x="46" y="418"/>
                    <a:pt x="0" y="483"/>
                  </a:cubicBezTo>
                  <a:lnTo>
                    <a:pt x="0" y="507"/>
                  </a:lnTo>
                  <a:cubicBezTo>
                    <a:pt x="98" y="613"/>
                    <a:pt x="223" y="630"/>
                    <a:pt x="350" y="630"/>
                  </a:cubicBezTo>
                  <a:cubicBezTo>
                    <a:pt x="409" y="630"/>
                    <a:pt x="467" y="626"/>
                    <a:pt x="524" y="626"/>
                  </a:cubicBezTo>
                  <a:cubicBezTo>
                    <a:pt x="714" y="626"/>
                    <a:pt x="845" y="686"/>
                    <a:pt x="845" y="900"/>
                  </a:cubicBezTo>
                  <a:cubicBezTo>
                    <a:pt x="857" y="995"/>
                    <a:pt x="953" y="1007"/>
                    <a:pt x="976" y="1055"/>
                  </a:cubicBezTo>
                  <a:cubicBezTo>
                    <a:pt x="1024" y="1078"/>
                    <a:pt x="1072" y="1078"/>
                    <a:pt x="1119" y="1078"/>
                  </a:cubicBezTo>
                  <a:cubicBezTo>
                    <a:pt x="1238" y="1031"/>
                    <a:pt x="1310" y="959"/>
                    <a:pt x="1334" y="840"/>
                  </a:cubicBezTo>
                  <a:cubicBezTo>
                    <a:pt x="1322" y="697"/>
                    <a:pt x="1369" y="555"/>
                    <a:pt x="1274" y="435"/>
                  </a:cubicBezTo>
                  <a:cubicBezTo>
                    <a:pt x="1143" y="340"/>
                    <a:pt x="1203" y="185"/>
                    <a:pt x="1143" y="66"/>
                  </a:cubicBezTo>
                  <a:cubicBezTo>
                    <a:pt x="1066" y="19"/>
                    <a:pt x="991"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654;p32">
              <a:extLst>
                <a:ext uri="{FF2B5EF4-FFF2-40B4-BE49-F238E27FC236}">
                  <a16:creationId xmlns:a16="http://schemas.microsoft.com/office/drawing/2014/main" id="{1D15305E-5AA8-467D-B370-E38B1C6A2E35}"/>
                </a:ext>
              </a:extLst>
            </p:cNvPr>
            <p:cNvSpPr/>
            <p:nvPr/>
          </p:nvSpPr>
          <p:spPr>
            <a:xfrm>
              <a:off x="5924825" y="1734125"/>
              <a:ext cx="49450" cy="14475"/>
            </a:xfrm>
            <a:custGeom>
              <a:avLst/>
              <a:gdLst/>
              <a:ahLst/>
              <a:cxnLst/>
              <a:rect l="l" t="t" r="r" b="b"/>
              <a:pathLst>
                <a:path w="1978" h="579" extrusionOk="0">
                  <a:moveTo>
                    <a:pt x="1659" y="1"/>
                  </a:moveTo>
                  <a:cubicBezTo>
                    <a:pt x="1507" y="1"/>
                    <a:pt x="1338" y="94"/>
                    <a:pt x="1180" y="114"/>
                  </a:cubicBezTo>
                  <a:cubicBezTo>
                    <a:pt x="1054" y="177"/>
                    <a:pt x="932" y="219"/>
                    <a:pt x="809" y="219"/>
                  </a:cubicBezTo>
                  <a:cubicBezTo>
                    <a:pt x="723" y="219"/>
                    <a:pt x="637" y="198"/>
                    <a:pt x="549" y="149"/>
                  </a:cubicBezTo>
                  <a:cubicBezTo>
                    <a:pt x="455" y="102"/>
                    <a:pt x="356" y="50"/>
                    <a:pt x="255" y="50"/>
                  </a:cubicBezTo>
                  <a:cubicBezTo>
                    <a:pt x="203" y="50"/>
                    <a:pt x="149" y="65"/>
                    <a:pt x="96" y="102"/>
                  </a:cubicBezTo>
                  <a:cubicBezTo>
                    <a:pt x="1" y="268"/>
                    <a:pt x="132" y="340"/>
                    <a:pt x="239" y="411"/>
                  </a:cubicBezTo>
                  <a:cubicBezTo>
                    <a:pt x="473" y="547"/>
                    <a:pt x="714" y="579"/>
                    <a:pt x="956" y="579"/>
                  </a:cubicBezTo>
                  <a:cubicBezTo>
                    <a:pt x="1169" y="579"/>
                    <a:pt x="1384" y="554"/>
                    <a:pt x="1596" y="554"/>
                  </a:cubicBezTo>
                  <a:cubicBezTo>
                    <a:pt x="1672" y="554"/>
                    <a:pt x="1747" y="557"/>
                    <a:pt x="1823" y="566"/>
                  </a:cubicBezTo>
                  <a:cubicBezTo>
                    <a:pt x="1715" y="387"/>
                    <a:pt x="1739" y="268"/>
                    <a:pt x="1977" y="268"/>
                  </a:cubicBezTo>
                  <a:cubicBezTo>
                    <a:pt x="1892" y="61"/>
                    <a:pt x="1781" y="1"/>
                    <a:pt x="1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655;p32">
              <a:extLst>
                <a:ext uri="{FF2B5EF4-FFF2-40B4-BE49-F238E27FC236}">
                  <a16:creationId xmlns:a16="http://schemas.microsoft.com/office/drawing/2014/main" id="{70AFBC21-8DA9-43E0-863B-37946142CAD3}"/>
                </a:ext>
              </a:extLst>
            </p:cNvPr>
            <p:cNvSpPr/>
            <p:nvPr/>
          </p:nvSpPr>
          <p:spPr>
            <a:xfrm>
              <a:off x="6012350" y="1952750"/>
              <a:ext cx="39025" cy="11050"/>
            </a:xfrm>
            <a:custGeom>
              <a:avLst/>
              <a:gdLst/>
              <a:ahLst/>
              <a:cxnLst/>
              <a:rect l="l" t="t" r="r" b="b"/>
              <a:pathLst>
                <a:path w="1561" h="442" extrusionOk="0">
                  <a:moveTo>
                    <a:pt x="1322" y="1"/>
                  </a:moveTo>
                  <a:cubicBezTo>
                    <a:pt x="893" y="1"/>
                    <a:pt x="477" y="24"/>
                    <a:pt x="48" y="24"/>
                  </a:cubicBezTo>
                  <a:cubicBezTo>
                    <a:pt x="0" y="334"/>
                    <a:pt x="381" y="227"/>
                    <a:pt x="465" y="417"/>
                  </a:cubicBezTo>
                  <a:cubicBezTo>
                    <a:pt x="500" y="417"/>
                    <a:pt x="560" y="441"/>
                    <a:pt x="608" y="441"/>
                  </a:cubicBezTo>
                  <a:cubicBezTo>
                    <a:pt x="608" y="417"/>
                    <a:pt x="619" y="405"/>
                    <a:pt x="655" y="393"/>
                  </a:cubicBezTo>
                  <a:cubicBezTo>
                    <a:pt x="662" y="390"/>
                    <a:pt x="669" y="389"/>
                    <a:pt x="676" y="389"/>
                  </a:cubicBezTo>
                  <a:cubicBezTo>
                    <a:pt x="697" y="389"/>
                    <a:pt x="721" y="400"/>
                    <a:pt x="739" y="417"/>
                  </a:cubicBezTo>
                  <a:cubicBezTo>
                    <a:pt x="762" y="415"/>
                    <a:pt x="786" y="414"/>
                    <a:pt x="810" y="414"/>
                  </a:cubicBezTo>
                  <a:cubicBezTo>
                    <a:pt x="920" y="414"/>
                    <a:pt x="1030" y="434"/>
                    <a:pt x="1136" y="434"/>
                  </a:cubicBezTo>
                  <a:cubicBezTo>
                    <a:pt x="1257" y="434"/>
                    <a:pt x="1373" y="408"/>
                    <a:pt x="1477" y="298"/>
                  </a:cubicBezTo>
                  <a:cubicBezTo>
                    <a:pt x="1560" y="143"/>
                    <a:pt x="1429" y="60"/>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656;p32">
              <a:extLst>
                <a:ext uri="{FF2B5EF4-FFF2-40B4-BE49-F238E27FC236}">
                  <a16:creationId xmlns:a16="http://schemas.microsoft.com/office/drawing/2014/main" id="{6E334397-1B6F-420B-890A-8E7E90681F48}"/>
                </a:ext>
              </a:extLst>
            </p:cNvPr>
            <p:cNvSpPr/>
            <p:nvPr/>
          </p:nvSpPr>
          <p:spPr>
            <a:xfrm>
              <a:off x="5333400" y="1848950"/>
              <a:ext cx="36625" cy="12750"/>
            </a:xfrm>
            <a:custGeom>
              <a:avLst/>
              <a:gdLst/>
              <a:ahLst/>
              <a:cxnLst/>
              <a:rect l="l" t="t" r="r" b="b"/>
              <a:pathLst>
                <a:path w="1465" h="510" extrusionOk="0">
                  <a:moveTo>
                    <a:pt x="892" y="1"/>
                  </a:moveTo>
                  <a:cubicBezTo>
                    <a:pt x="609" y="1"/>
                    <a:pt x="337" y="46"/>
                    <a:pt x="72" y="140"/>
                  </a:cubicBezTo>
                  <a:cubicBezTo>
                    <a:pt x="0" y="223"/>
                    <a:pt x="0" y="331"/>
                    <a:pt x="72" y="426"/>
                  </a:cubicBezTo>
                  <a:lnTo>
                    <a:pt x="95" y="462"/>
                  </a:lnTo>
                  <a:cubicBezTo>
                    <a:pt x="512" y="390"/>
                    <a:pt x="965" y="509"/>
                    <a:pt x="1369" y="295"/>
                  </a:cubicBezTo>
                  <a:cubicBezTo>
                    <a:pt x="1465" y="140"/>
                    <a:pt x="1334" y="81"/>
                    <a:pt x="1227" y="21"/>
                  </a:cubicBezTo>
                  <a:cubicBezTo>
                    <a:pt x="1113" y="8"/>
                    <a:pt x="1002" y="1"/>
                    <a:pt x="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657;p32">
              <a:extLst>
                <a:ext uri="{FF2B5EF4-FFF2-40B4-BE49-F238E27FC236}">
                  <a16:creationId xmlns:a16="http://schemas.microsoft.com/office/drawing/2014/main" id="{92340367-5D07-4105-A949-85E3666D4229}"/>
                </a:ext>
              </a:extLst>
            </p:cNvPr>
            <p:cNvSpPr/>
            <p:nvPr/>
          </p:nvSpPr>
          <p:spPr>
            <a:xfrm>
              <a:off x="5536100" y="1875075"/>
              <a:ext cx="39900" cy="9400"/>
            </a:xfrm>
            <a:custGeom>
              <a:avLst/>
              <a:gdLst/>
              <a:ahLst/>
              <a:cxnLst/>
              <a:rect l="l" t="t" r="r" b="b"/>
              <a:pathLst>
                <a:path w="1596" h="376" extrusionOk="0">
                  <a:moveTo>
                    <a:pt x="143" y="0"/>
                  </a:moveTo>
                  <a:cubicBezTo>
                    <a:pt x="72" y="48"/>
                    <a:pt x="24" y="107"/>
                    <a:pt x="0" y="179"/>
                  </a:cubicBezTo>
                  <a:lnTo>
                    <a:pt x="0" y="250"/>
                  </a:lnTo>
                  <a:cubicBezTo>
                    <a:pt x="72" y="357"/>
                    <a:pt x="179" y="369"/>
                    <a:pt x="298" y="369"/>
                  </a:cubicBezTo>
                  <a:cubicBezTo>
                    <a:pt x="298" y="357"/>
                    <a:pt x="310" y="345"/>
                    <a:pt x="346" y="345"/>
                  </a:cubicBezTo>
                  <a:cubicBezTo>
                    <a:pt x="369" y="345"/>
                    <a:pt x="405" y="345"/>
                    <a:pt x="429" y="369"/>
                  </a:cubicBezTo>
                  <a:cubicBezTo>
                    <a:pt x="468" y="374"/>
                    <a:pt x="506" y="376"/>
                    <a:pt x="544" y="376"/>
                  </a:cubicBezTo>
                  <a:cubicBezTo>
                    <a:pt x="719" y="376"/>
                    <a:pt x="888" y="334"/>
                    <a:pt x="1061" y="334"/>
                  </a:cubicBezTo>
                  <a:cubicBezTo>
                    <a:pt x="1127" y="334"/>
                    <a:pt x="1194" y="340"/>
                    <a:pt x="1262" y="357"/>
                  </a:cubicBezTo>
                  <a:cubicBezTo>
                    <a:pt x="1292" y="366"/>
                    <a:pt x="1323" y="371"/>
                    <a:pt x="1354" y="371"/>
                  </a:cubicBezTo>
                  <a:cubicBezTo>
                    <a:pt x="1480" y="371"/>
                    <a:pt x="1596" y="289"/>
                    <a:pt x="1596" y="107"/>
                  </a:cubicBezTo>
                  <a:cubicBezTo>
                    <a:pt x="1548" y="60"/>
                    <a:pt x="1498" y="36"/>
                    <a:pt x="1447" y="36"/>
                  </a:cubicBezTo>
                  <a:cubicBezTo>
                    <a:pt x="1396" y="36"/>
                    <a:pt x="1346" y="60"/>
                    <a:pt x="1298" y="107"/>
                  </a:cubicBezTo>
                  <a:cubicBezTo>
                    <a:pt x="1188" y="62"/>
                    <a:pt x="1076" y="49"/>
                    <a:pt x="965" y="49"/>
                  </a:cubicBezTo>
                  <a:cubicBezTo>
                    <a:pt x="814" y="49"/>
                    <a:pt x="663" y="73"/>
                    <a:pt x="512" y="73"/>
                  </a:cubicBezTo>
                  <a:cubicBezTo>
                    <a:pt x="388" y="73"/>
                    <a:pt x="265" y="57"/>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658;p32">
              <a:extLst>
                <a:ext uri="{FF2B5EF4-FFF2-40B4-BE49-F238E27FC236}">
                  <a16:creationId xmlns:a16="http://schemas.microsoft.com/office/drawing/2014/main" id="{5EBCBA0A-EF60-44A7-A6D7-30A293212609}"/>
                </a:ext>
              </a:extLst>
            </p:cNvPr>
            <p:cNvSpPr/>
            <p:nvPr/>
          </p:nvSpPr>
          <p:spPr>
            <a:xfrm>
              <a:off x="6053125" y="1796900"/>
              <a:ext cx="28300" cy="20025"/>
            </a:xfrm>
            <a:custGeom>
              <a:avLst/>
              <a:gdLst/>
              <a:ahLst/>
              <a:cxnLst/>
              <a:rect l="l" t="t" r="r" b="b"/>
              <a:pathLst>
                <a:path w="1132" h="801" extrusionOk="0">
                  <a:moveTo>
                    <a:pt x="242" y="0"/>
                  </a:moveTo>
                  <a:cubicBezTo>
                    <a:pt x="201" y="0"/>
                    <a:pt x="159" y="12"/>
                    <a:pt x="120" y="31"/>
                  </a:cubicBezTo>
                  <a:cubicBezTo>
                    <a:pt x="72" y="43"/>
                    <a:pt x="48" y="43"/>
                    <a:pt x="1" y="67"/>
                  </a:cubicBezTo>
                  <a:cubicBezTo>
                    <a:pt x="60" y="198"/>
                    <a:pt x="155" y="293"/>
                    <a:pt x="286" y="341"/>
                  </a:cubicBezTo>
                  <a:cubicBezTo>
                    <a:pt x="370" y="436"/>
                    <a:pt x="405" y="520"/>
                    <a:pt x="286" y="615"/>
                  </a:cubicBezTo>
                  <a:lnTo>
                    <a:pt x="274" y="662"/>
                  </a:lnTo>
                  <a:cubicBezTo>
                    <a:pt x="413" y="753"/>
                    <a:pt x="556" y="801"/>
                    <a:pt x="701" y="801"/>
                  </a:cubicBezTo>
                  <a:cubicBezTo>
                    <a:pt x="842" y="801"/>
                    <a:pt x="985" y="756"/>
                    <a:pt x="1132" y="662"/>
                  </a:cubicBezTo>
                  <a:cubicBezTo>
                    <a:pt x="1048" y="639"/>
                    <a:pt x="882" y="615"/>
                    <a:pt x="893" y="543"/>
                  </a:cubicBezTo>
                  <a:cubicBezTo>
                    <a:pt x="1028" y="130"/>
                    <a:pt x="829" y="74"/>
                    <a:pt x="584" y="74"/>
                  </a:cubicBezTo>
                  <a:cubicBezTo>
                    <a:pt x="525" y="74"/>
                    <a:pt x="465" y="77"/>
                    <a:pt x="405" y="79"/>
                  </a:cubicBezTo>
                  <a:cubicBezTo>
                    <a:pt x="356" y="23"/>
                    <a:pt x="300"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659;p32">
              <a:extLst>
                <a:ext uri="{FF2B5EF4-FFF2-40B4-BE49-F238E27FC236}">
                  <a16:creationId xmlns:a16="http://schemas.microsoft.com/office/drawing/2014/main" id="{E7D93432-5A2F-40D3-A810-96CE6BAC8903}"/>
                </a:ext>
              </a:extLst>
            </p:cNvPr>
            <p:cNvSpPr/>
            <p:nvPr/>
          </p:nvSpPr>
          <p:spPr>
            <a:xfrm>
              <a:off x="5503050" y="1873575"/>
              <a:ext cx="34850" cy="11325"/>
            </a:xfrm>
            <a:custGeom>
              <a:avLst/>
              <a:gdLst/>
              <a:ahLst/>
              <a:cxnLst/>
              <a:rect l="l" t="t" r="r" b="b"/>
              <a:pathLst>
                <a:path w="1394" h="453" extrusionOk="0">
                  <a:moveTo>
                    <a:pt x="1322" y="0"/>
                  </a:moveTo>
                  <a:cubicBezTo>
                    <a:pt x="1246" y="7"/>
                    <a:pt x="1170" y="8"/>
                    <a:pt x="1094" y="8"/>
                  </a:cubicBezTo>
                  <a:cubicBezTo>
                    <a:pt x="955" y="8"/>
                    <a:pt x="817" y="2"/>
                    <a:pt x="680" y="2"/>
                  </a:cubicBezTo>
                  <a:cubicBezTo>
                    <a:pt x="450" y="2"/>
                    <a:pt x="224" y="20"/>
                    <a:pt x="1" y="120"/>
                  </a:cubicBezTo>
                  <a:lnTo>
                    <a:pt x="36" y="167"/>
                  </a:lnTo>
                  <a:cubicBezTo>
                    <a:pt x="84" y="191"/>
                    <a:pt x="132" y="215"/>
                    <a:pt x="179" y="227"/>
                  </a:cubicBezTo>
                  <a:lnTo>
                    <a:pt x="215" y="179"/>
                  </a:lnTo>
                  <a:lnTo>
                    <a:pt x="239" y="239"/>
                  </a:lnTo>
                  <a:lnTo>
                    <a:pt x="191" y="251"/>
                  </a:lnTo>
                  <a:lnTo>
                    <a:pt x="179" y="310"/>
                  </a:lnTo>
                  <a:lnTo>
                    <a:pt x="179" y="453"/>
                  </a:lnTo>
                  <a:cubicBezTo>
                    <a:pt x="244" y="445"/>
                    <a:pt x="308" y="442"/>
                    <a:pt x="374" y="442"/>
                  </a:cubicBezTo>
                  <a:cubicBezTo>
                    <a:pt x="496" y="442"/>
                    <a:pt x="619" y="451"/>
                    <a:pt x="741" y="451"/>
                  </a:cubicBezTo>
                  <a:cubicBezTo>
                    <a:pt x="939" y="451"/>
                    <a:pt x="1132" y="427"/>
                    <a:pt x="1310" y="298"/>
                  </a:cubicBezTo>
                  <a:lnTo>
                    <a:pt x="1370" y="274"/>
                  </a:lnTo>
                  <a:cubicBezTo>
                    <a:pt x="1382" y="167"/>
                    <a:pt x="1394" y="72"/>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660;p32">
              <a:extLst>
                <a:ext uri="{FF2B5EF4-FFF2-40B4-BE49-F238E27FC236}">
                  <a16:creationId xmlns:a16="http://schemas.microsoft.com/office/drawing/2014/main" id="{E3326760-7EE9-474B-8C64-1F54C9A889CB}"/>
                </a:ext>
              </a:extLst>
            </p:cNvPr>
            <p:cNvSpPr/>
            <p:nvPr/>
          </p:nvSpPr>
          <p:spPr>
            <a:xfrm>
              <a:off x="6109675" y="1841425"/>
              <a:ext cx="38125" cy="11400"/>
            </a:xfrm>
            <a:custGeom>
              <a:avLst/>
              <a:gdLst/>
              <a:ahLst/>
              <a:cxnLst/>
              <a:rect l="l" t="t" r="r" b="b"/>
              <a:pathLst>
                <a:path w="1525" h="456" extrusionOk="0">
                  <a:moveTo>
                    <a:pt x="1453" y="1"/>
                  </a:moveTo>
                  <a:cubicBezTo>
                    <a:pt x="1013" y="1"/>
                    <a:pt x="584" y="24"/>
                    <a:pt x="155" y="24"/>
                  </a:cubicBezTo>
                  <a:cubicBezTo>
                    <a:pt x="120" y="132"/>
                    <a:pt x="1" y="251"/>
                    <a:pt x="179" y="322"/>
                  </a:cubicBezTo>
                  <a:cubicBezTo>
                    <a:pt x="275" y="370"/>
                    <a:pt x="346" y="405"/>
                    <a:pt x="417" y="453"/>
                  </a:cubicBezTo>
                  <a:cubicBezTo>
                    <a:pt x="513" y="394"/>
                    <a:pt x="513" y="286"/>
                    <a:pt x="513" y="203"/>
                  </a:cubicBezTo>
                  <a:cubicBezTo>
                    <a:pt x="513" y="286"/>
                    <a:pt x="513" y="382"/>
                    <a:pt x="596" y="453"/>
                  </a:cubicBezTo>
                  <a:cubicBezTo>
                    <a:pt x="633" y="455"/>
                    <a:pt x="670" y="456"/>
                    <a:pt x="706" y="456"/>
                  </a:cubicBezTo>
                  <a:cubicBezTo>
                    <a:pt x="919" y="456"/>
                    <a:pt x="1105" y="421"/>
                    <a:pt x="1298" y="298"/>
                  </a:cubicBezTo>
                  <a:cubicBezTo>
                    <a:pt x="1429" y="251"/>
                    <a:pt x="1525" y="167"/>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661;p32">
              <a:extLst>
                <a:ext uri="{FF2B5EF4-FFF2-40B4-BE49-F238E27FC236}">
                  <a16:creationId xmlns:a16="http://schemas.microsoft.com/office/drawing/2014/main" id="{5AF21C8C-D120-4D9A-B123-BE7523B645EA}"/>
                </a:ext>
              </a:extLst>
            </p:cNvPr>
            <p:cNvSpPr/>
            <p:nvPr/>
          </p:nvSpPr>
          <p:spPr>
            <a:xfrm>
              <a:off x="5554250" y="1838450"/>
              <a:ext cx="37225" cy="10450"/>
            </a:xfrm>
            <a:custGeom>
              <a:avLst/>
              <a:gdLst/>
              <a:ahLst/>
              <a:cxnLst/>
              <a:rect l="l" t="t" r="r" b="b"/>
              <a:pathLst>
                <a:path w="1489" h="418" extrusionOk="0">
                  <a:moveTo>
                    <a:pt x="1" y="1"/>
                  </a:moveTo>
                  <a:lnTo>
                    <a:pt x="1" y="417"/>
                  </a:lnTo>
                  <a:cubicBezTo>
                    <a:pt x="477" y="382"/>
                    <a:pt x="953" y="334"/>
                    <a:pt x="1441" y="286"/>
                  </a:cubicBezTo>
                  <a:cubicBezTo>
                    <a:pt x="1489" y="227"/>
                    <a:pt x="1489" y="167"/>
                    <a:pt x="1429" y="108"/>
                  </a:cubicBezTo>
                  <a:cubicBezTo>
                    <a:pt x="1279" y="35"/>
                    <a:pt x="1127" y="14"/>
                    <a:pt x="973" y="14"/>
                  </a:cubicBezTo>
                  <a:cubicBezTo>
                    <a:pt x="768" y="14"/>
                    <a:pt x="561" y="51"/>
                    <a:pt x="354" y="51"/>
                  </a:cubicBezTo>
                  <a:cubicBezTo>
                    <a:pt x="236" y="51"/>
                    <a:pt x="118" y="3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662;p32">
              <a:extLst>
                <a:ext uri="{FF2B5EF4-FFF2-40B4-BE49-F238E27FC236}">
                  <a16:creationId xmlns:a16="http://schemas.microsoft.com/office/drawing/2014/main" id="{EC76D2D9-36C9-4DFD-9D7B-775766ADD60D}"/>
                </a:ext>
              </a:extLst>
            </p:cNvPr>
            <p:cNvSpPr/>
            <p:nvPr/>
          </p:nvSpPr>
          <p:spPr>
            <a:xfrm>
              <a:off x="5679275" y="2060800"/>
              <a:ext cx="41400" cy="10150"/>
            </a:xfrm>
            <a:custGeom>
              <a:avLst/>
              <a:gdLst/>
              <a:ahLst/>
              <a:cxnLst/>
              <a:rect l="l" t="t" r="r" b="b"/>
              <a:pathLst>
                <a:path w="1656" h="406" extrusionOk="0">
                  <a:moveTo>
                    <a:pt x="465" y="0"/>
                  </a:moveTo>
                  <a:cubicBezTo>
                    <a:pt x="410" y="61"/>
                    <a:pt x="333" y="63"/>
                    <a:pt x="254" y="63"/>
                  </a:cubicBezTo>
                  <a:cubicBezTo>
                    <a:pt x="247" y="63"/>
                    <a:pt x="240" y="63"/>
                    <a:pt x="232" y="63"/>
                  </a:cubicBezTo>
                  <a:cubicBezTo>
                    <a:pt x="146" y="63"/>
                    <a:pt x="60" y="66"/>
                    <a:pt x="0" y="143"/>
                  </a:cubicBezTo>
                  <a:cubicBezTo>
                    <a:pt x="189" y="327"/>
                    <a:pt x="398" y="371"/>
                    <a:pt x="613" y="371"/>
                  </a:cubicBezTo>
                  <a:cubicBezTo>
                    <a:pt x="810" y="371"/>
                    <a:pt x="1013" y="334"/>
                    <a:pt x="1211" y="334"/>
                  </a:cubicBezTo>
                  <a:cubicBezTo>
                    <a:pt x="1342" y="334"/>
                    <a:pt x="1472" y="351"/>
                    <a:pt x="1596" y="405"/>
                  </a:cubicBezTo>
                  <a:cubicBezTo>
                    <a:pt x="1643" y="358"/>
                    <a:pt x="1655" y="310"/>
                    <a:pt x="1631" y="251"/>
                  </a:cubicBezTo>
                  <a:cubicBezTo>
                    <a:pt x="1608" y="179"/>
                    <a:pt x="1548" y="120"/>
                    <a:pt x="1477" y="72"/>
                  </a:cubicBezTo>
                  <a:cubicBezTo>
                    <a:pt x="1369" y="60"/>
                    <a:pt x="1262" y="84"/>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663;p32">
              <a:extLst>
                <a:ext uri="{FF2B5EF4-FFF2-40B4-BE49-F238E27FC236}">
                  <a16:creationId xmlns:a16="http://schemas.microsoft.com/office/drawing/2014/main" id="{6A9F9B45-8BA7-4CCE-BBB6-4D3B8DFE409E}"/>
                </a:ext>
              </a:extLst>
            </p:cNvPr>
            <p:cNvSpPr/>
            <p:nvPr/>
          </p:nvSpPr>
          <p:spPr>
            <a:xfrm>
              <a:off x="5817450" y="1846075"/>
              <a:ext cx="37750" cy="10125"/>
            </a:xfrm>
            <a:custGeom>
              <a:avLst/>
              <a:gdLst/>
              <a:ahLst/>
              <a:cxnLst/>
              <a:rect l="l" t="t" r="r" b="b"/>
              <a:pathLst>
                <a:path w="1510" h="405" extrusionOk="0">
                  <a:moveTo>
                    <a:pt x="128" y="1"/>
                  </a:moveTo>
                  <a:cubicBezTo>
                    <a:pt x="61" y="1"/>
                    <a:pt x="1" y="57"/>
                    <a:pt x="10" y="148"/>
                  </a:cubicBezTo>
                  <a:cubicBezTo>
                    <a:pt x="10" y="196"/>
                    <a:pt x="81" y="279"/>
                    <a:pt x="129" y="291"/>
                  </a:cubicBezTo>
                  <a:cubicBezTo>
                    <a:pt x="355" y="361"/>
                    <a:pt x="595" y="405"/>
                    <a:pt x="833" y="405"/>
                  </a:cubicBezTo>
                  <a:cubicBezTo>
                    <a:pt x="920" y="405"/>
                    <a:pt x="1007" y="399"/>
                    <a:pt x="1093" y="386"/>
                  </a:cubicBezTo>
                  <a:cubicBezTo>
                    <a:pt x="1188" y="219"/>
                    <a:pt x="1450" y="291"/>
                    <a:pt x="1510" y="88"/>
                  </a:cubicBezTo>
                  <a:cubicBezTo>
                    <a:pt x="1423" y="74"/>
                    <a:pt x="1337" y="70"/>
                    <a:pt x="1249" y="70"/>
                  </a:cubicBezTo>
                  <a:cubicBezTo>
                    <a:pt x="1054" y="70"/>
                    <a:pt x="857" y="94"/>
                    <a:pt x="663" y="94"/>
                  </a:cubicBezTo>
                  <a:cubicBezTo>
                    <a:pt x="502" y="94"/>
                    <a:pt x="344" y="77"/>
                    <a:pt x="188" y="17"/>
                  </a:cubicBezTo>
                  <a:cubicBezTo>
                    <a:pt x="169" y="6"/>
                    <a:pt x="148"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664;p32">
              <a:extLst>
                <a:ext uri="{FF2B5EF4-FFF2-40B4-BE49-F238E27FC236}">
                  <a16:creationId xmlns:a16="http://schemas.microsoft.com/office/drawing/2014/main" id="{644DD1A8-9412-48A5-A22F-EF9D0149BE19}"/>
                </a:ext>
              </a:extLst>
            </p:cNvPr>
            <p:cNvSpPr/>
            <p:nvPr/>
          </p:nvSpPr>
          <p:spPr>
            <a:xfrm>
              <a:off x="5333700" y="1825250"/>
              <a:ext cx="35425" cy="10250"/>
            </a:xfrm>
            <a:custGeom>
              <a:avLst/>
              <a:gdLst/>
              <a:ahLst/>
              <a:cxnLst/>
              <a:rect l="l" t="t" r="r" b="b"/>
              <a:pathLst>
                <a:path w="1417" h="410" extrusionOk="0">
                  <a:moveTo>
                    <a:pt x="1053" y="1"/>
                  </a:moveTo>
                  <a:cubicBezTo>
                    <a:pt x="769" y="1"/>
                    <a:pt x="486" y="30"/>
                    <a:pt x="203" y="88"/>
                  </a:cubicBezTo>
                  <a:cubicBezTo>
                    <a:pt x="83" y="148"/>
                    <a:pt x="0" y="219"/>
                    <a:pt x="72" y="350"/>
                  </a:cubicBezTo>
                  <a:cubicBezTo>
                    <a:pt x="179" y="395"/>
                    <a:pt x="289" y="410"/>
                    <a:pt x="400" y="410"/>
                  </a:cubicBezTo>
                  <a:cubicBezTo>
                    <a:pt x="608" y="410"/>
                    <a:pt x="821" y="358"/>
                    <a:pt x="1031" y="358"/>
                  </a:cubicBezTo>
                  <a:cubicBezTo>
                    <a:pt x="1092" y="358"/>
                    <a:pt x="1154" y="362"/>
                    <a:pt x="1215" y="374"/>
                  </a:cubicBezTo>
                  <a:cubicBezTo>
                    <a:pt x="1262" y="243"/>
                    <a:pt x="1417" y="183"/>
                    <a:pt x="1417" y="17"/>
                  </a:cubicBezTo>
                  <a:cubicBezTo>
                    <a:pt x="1296" y="6"/>
                    <a:pt x="1174" y="1"/>
                    <a:pt x="10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665;p32">
              <a:extLst>
                <a:ext uri="{FF2B5EF4-FFF2-40B4-BE49-F238E27FC236}">
                  <a16:creationId xmlns:a16="http://schemas.microsoft.com/office/drawing/2014/main" id="{08A428ED-F41F-4653-AD7D-1157E0ECE7C0}"/>
                </a:ext>
              </a:extLst>
            </p:cNvPr>
            <p:cNvSpPr/>
            <p:nvPr/>
          </p:nvSpPr>
          <p:spPr>
            <a:xfrm>
              <a:off x="5433400" y="1994850"/>
              <a:ext cx="31275" cy="13250"/>
            </a:xfrm>
            <a:custGeom>
              <a:avLst/>
              <a:gdLst/>
              <a:ahLst/>
              <a:cxnLst/>
              <a:rect l="l" t="t" r="r" b="b"/>
              <a:pathLst>
                <a:path w="1251" h="530" extrusionOk="0">
                  <a:moveTo>
                    <a:pt x="828" y="0"/>
                  </a:moveTo>
                  <a:cubicBezTo>
                    <a:pt x="581" y="0"/>
                    <a:pt x="335" y="29"/>
                    <a:pt x="84" y="67"/>
                  </a:cubicBezTo>
                  <a:cubicBezTo>
                    <a:pt x="13" y="126"/>
                    <a:pt x="1" y="210"/>
                    <a:pt x="48" y="305"/>
                  </a:cubicBezTo>
                  <a:cubicBezTo>
                    <a:pt x="84" y="376"/>
                    <a:pt x="179" y="424"/>
                    <a:pt x="239" y="483"/>
                  </a:cubicBezTo>
                  <a:cubicBezTo>
                    <a:pt x="258" y="503"/>
                    <a:pt x="289" y="512"/>
                    <a:pt x="318" y="512"/>
                  </a:cubicBezTo>
                  <a:cubicBezTo>
                    <a:pt x="342" y="512"/>
                    <a:pt x="366" y="506"/>
                    <a:pt x="382" y="495"/>
                  </a:cubicBezTo>
                  <a:lnTo>
                    <a:pt x="667" y="495"/>
                  </a:lnTo>
                  <a:cubicBezTo>
                    <a:pt x="667" y="507"/>
                    <a:pt x="679" y="507"/>
                    <a:pt x="715" y="519"/>
                  </a:cubicBezTo>
                  <a:cubicBezTo>
                    <a:pt x="729" y="526"/>
                    <a:pt x="741" y="529"/>
                    <a:pt x="752" y="529"/>
                  </a:cubicBezTo>
                  <a:cubicBezTo>
                    <a:pt x="778" y="529"/>
                    <a:pt x="797" y="512"/>
                    <a:pt x="822" y="495"/>
                  </a:cubicBezTo>
                  <a:cubicBezTo>
                    <a:pt x="858" y="495"/>
                    <a:pt x="906" y="483"/>
                    <a:pt x="953" y="483"/>
                  </a:cubicBezTo>
                  <a:lnTo>
                    <a:pt x="953" y="329"/>
                  </a:lnTo>
                  <a:cubicBezTo>
                    <a:pt x="1096" y="269"/>
                    <a:pt x="1191" y="186"/>
                    <a:pt x="1251" y="31"/>
                  </a:cubicBezTo>
                  <a:cubicBezTo>
                    <a:pt x="1109" y="10"/>
                    <a:pt x="968"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666;p32">
              <a:extLst>
                <a:ext uri="{FF2B5EF4-FFF2-40B4-BE49-F238E27FC236}">
                  <a16:creationId xmlns:a16="http://schemas.microsoft.com/office/drawing/2014/main" id="{92CB1805-6BB6-4BAF-9E70-0725DDB95983}"/>
                </a:ext>
              </a:extLst>
            </p:cNvPr>
            <p:cNvSpPr/>
            <p:nvPr/>
          </p:nvSpPr>
          <p:spPr>
            <a:xfrm>
              <a:off x="5884350" y="1881325"/>
              <a:ext cx="32475" cy="10425"/>
            </a:xfrm>
            <a:custGeom>
              <a:avLst/>
              <a:gdLst/>
              <a:ahLst/>
              <a:cxnLst/>
              <a:rect l="l" t="t" r="r" b="b"/>
              <a:pathLst>
                <a:path w="1299" h="417" extrusionOk="0">
                  <a:moveTo>
                    <a:pt x="263" y="0"/>
                  </a:moveTo>
                  <a:cubicBezTo>
                    <a:pt x="144" y="0"/>
                    <a:pt x="13" y="36"/>
                    <a:pt x="13" y="179"/>
                  </a:cubicBezTo>
                  <a:cubicBezTo>
                    <a:pt x="1" y="310"/>
                    <a:pt x="108" y="393"/>
                    <a:pt x="227" y="405"/>
                  </a:cubicBezTo>
                  <a:cubicBezTo>
                    <a:pt x="477" y="417"/>
                    <a:pt x="739" y="417"/>
                    <a:pt x="1001" y="417"/>
                  </a:cubicBezTo>
                  <a:cubicBezTo>
                    <a:pt x="1132" y="322"/>
                    <a:pt x="1298" y="226"/>
                    <a:pt x="1144" y="24"/>
                  </a:cubicBezTo>
                  <a:lnTo>
                    <a:pt x="1144" y="24"/>
                  </a:lnTo>
                  <a:cubicBezTo>
                    <a:pt x="1046" y="86"/>
                    <a:pt x="950" y="108"/>
                    <a:pt x="855" y="108"/>
                  </a:cubicBezTo>
                  <a:cubicBezTo>
                    <a:pt x="658" y="108"/>
                    <a:pt x="463" y="16"/>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667;p32">
              <a:extLst>
                <a:ext uri="{FF2B5EF4-FFF2-40B4-BE49-F238E27FC236}">
                  <a16:creationId xmlns:a16="http://schemas.microsoft.com/office/drawing/2014/main" id="{341BBC9B-0A09-46F8-B82E-D252559F4525}"/>
                </a:ext>
              </a:extLst>
            </p:cNvPr>
            <p:cNvSpPr/>
            <p:nvPr/>
          </p:nvSpPr>
          <p:spPr>
            <a:xfrm>
              <a:off x="5867975" y="2049775"/>
              <a:ext cx="36350" cy="14325"/>
            </a:xfrm>
            <a:custGeom>
              <a:avLst/>
              <a:gdLst/>
              <a:ahLst/>
              <a:cxnLst/>
              <a:rect l="l" t="t" r="r" b="b"/>
              <a:pathLst>
                <a:path w="1454" h="573" extrusionOk="0">
                  <a:moveTo>
                    <a:pt x="656" y="1"/>
                  </a:moveTo>
                  <a:cubicBezTo>
                    <a:pt x="465" y="1"/>
                    <a:pt x="263" y="25"/>
                    <a:pt x="72" y="25"/>
                  </a:cubicBezTo>
                  <a:cubicBezTo>
                    <a:pt x="1" y="84"/>
                    <a:pt x="1" y="168"/>
                    <a:pt x="25" y="263"/>
                  </a:cubicBezTo>
                  <a:cubicBezTo>
                    <a:pt x="120" y="346"/>
                    <a:pt x="179" y="453"/>
                    <a:pt x="227" y="572"/>
                  </a:cubicBezTo>
                  <a:cubicBezTo>
                    <a:pt x="418" y="525"/>
                    <a:pt x="596" y="489"/>
                    <a:pt x="787" y="441"/>
                  </a:cubicBezTo>
                  <a:cubicBezTo>
                    <a:pt x="850" y="481"/>
                    <a:pt x="915" y="494"/>
                    <a:pt x="980" y="494"/>
                  </a:cubicBezTo>
                  <a:cubicBezTo>
                    <a:pt x="1111" y="494"/>
                    <a:pt x="1243" y="441"/>
                    <a:pt x="1370" y="441"/>
                  </a:cubicBezTo>
                  <a:cubicBezTo>
                    <a:pt x="1453" y="334"/>
                    <a:pt x="1453" y="227"/>
                    <a:pt x="1394" y="120"/>
                  </a:cubicBezTo>
                  <a:cubicBezTo>
                    <a:pt x="1318" y="82"/>
                    <a:pt x="1239" y="73"/>
                    <a:pt x="1159" y="73"/>
                  </a:cubicBezTo>
                  <a:cubicBezTo>
                    <a:pt x="1086" y="73"/>
                    <a:pt x="1013" y="81"/>
                    <a:pt x="941" y="81"/>
                  </a:cubicBezTo>
                  <a:cubicBezTo>
                    <a:pt x="842" y="81"/>
                    <a:pt x="745" y="67"/>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668;p32">
              <a:extLst>
                <a:ext uri="{FF2B5EF4-FFF2-40B4-BE49-F238E27FC236}">
                  <a16:creationId xmlns:a16="http://schemas.microsoft.com/office/drawing/2014/main" id="{29E763FE-9A82-4F83-BCED-C0B3E045E560}"/>
                </a:ext>
              </a:extLst>
            </p:cNvPr>
            <p:cNvSpPr/>
            <p:nvPr/>
          </p:nvSpPr>
          <p:spPr>
            <a:xfrm>
              <a:off x="5654275" y="1871200"/>
              <a:ext cx="32450" cy="12225"/>
            </a:xfrm>
            <a:custGeom>
              <a:avLst/>
              <a:gdLst/>
              <a:ahLst/>
              <a:cxnLst/>
              <a:rect l="l" t="t" r="r" b="b"/>
              <a:pathLst>
                <a:path w="1298" h="489" extrusionOk="0">
                  <a:moveTo>
                    <a:pt x="1298" y="250"/>
                  </a:moveTo>
                  <a:cubicBezTo>
                    <a:pt x="1296" y="251"/>
                    <a:pt x="1294" y="251"/>
                    <a:pt x="1292" y="252"/>
                  </a:cubicBezTo>
                  <a:lnTo>
                    <a:pt x="1292" y="252"/>
                  </a:lnTo>
                  <a:cubicBezTo>
                    <a:pt x="1294" y="255"/>
                    <a:pt x="1296" y="259"/>
                    <a:pt x="1298" y="262"/>
                  </a:cubicBezTo>
                  <a:lnTo>
                    <a:pt x="1298" y="250"/>
                  </a:lnTo>
                  <a:close/>
                  <a:moveTo>
                    <a:pt x="1081" y="33"/>
                  </a:moveTo>
                  <a:cubicBezTo>
                    <a:pt x="1074" y="33"/>
                    <a:pt x="1067" y="34"/>
                    <a:pt x="1060" y="36"/>
                  </a:cubicBezTo>
                  <a:cubicBezTo>
                    <a:pt x="715" y="167"/>
                    <a:pt x="322" y="0"/>
                    <a:pt x="0" y="250"/>
                  </a:cubicBezTo>
                  <a:cubicBezTo>
                    <a:pt x="60" y="381"/>
                    <a:pt x="179" y="393"/>
                    <a:pt x="298" y="405"/>
                  </a:cubicBezTo>
                  <a:cubicBezTo>
                    <a:pt x="399" y="465"/>
                    <a:pt x="494" y="488"/>
                    <a:pt x="586" y="488"/>
                  </a:cubicBezTo>
                  <a:cubicBezTo>
                    <a:pt x="837" y="488"/>
                    <a:pt x="1058" y="314"/>
                    <a:pt x="1292" y="252"/>
                  </a:cubicBezTo>
                  <a:lnTo>
                    <a:pt x="1292" y="252"/>
                  </a:lnTo>
                  <a:cubicBezTo>
                    <a:pt x="1238" y="154"/>
                    <a:pt x="1164" y="33"/>
                    <a:pt x="1081" y="3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669;p32">
              <a:extLst>
                <a:ext uri="{FF2B5EF4-FFF2-40B4-BE49-F238E27FC236}">
                  <a16:creationId xmlns:a16="http://schemas.microsoft.com/office/drawing/2014/main" id="{77BF2556-010E-4D10-A809-742ECD4FDE3C}"/>
                </a:ext>
              </a:extLst>
            </p:cNvPr>
            <p:cNvSpPr/>
            <p:nvPr/>
          </p:nvSpPr>
          <p:spPr>
            <a:xfrm>
              <a:off x="5622425" y="1766425"/>
              <a:ext cx="42875" cy="10725"/>
            </a:xfrm>
            <a:custGeom>
              <a:avLst/>
              <a:gdLst/>
              <a:ahLst/>
              <a:cxnLst/>
              <a:rect l="l" t="t" r="r" b="b"/>
              <a:pathLst>
                <a:path w="1715" h="429" extrusionOk="0">
                  <a:moveTo>
                    <a:pt x="1363" y="1"/>
                  </a:moveTo>
                  <a:cubicBezTo>
                    <a:pt x="1280" y="1"/>
                    <a:pt x="1198" y="47"/>
                    <a:pt x="1119" y="119"/>
                  </a:cubicBezTo>
                  <a:cubicBezTo>
                    <a:pt x="1111" y="174"/>
                    <a:pt x="1098" y="191"/>
                    <a:pt x="1084" y="191"/>
                  </a:cubicBezTo>
                  <a:cubicBezTo>
                    <a:pt x="1057" y="191"/>
                    <a:pt x="1023" y="131"/>
                    <a:pt x="1000" y="131"/>
                  </a:cubicBezTo>
                  <a:lnTo>
                    <a:pt x="846" y="131"/>
                  </a:lnTo>
                  <a:cubicBezTo>
                    <a:pt x="774" y="191"/>
                    <a:pt x="703" y="221"/>
                    <a:pt x="631" y="221"/>
                  </a:cubicBezTo>
                  <a:cubicBezTo>
                    <a:pt x="560" y="221"/>
                    <a:pt x="488" y="191"/>
                    <a:pt x="417" y="131"/>
                  </a:cubicBezTo>
                  <a:cubicBezTo>
                    <a:pt x="392" y="123"/>
                    <a:pt x="372" y="114"/>
                    <a:pt x="346" y="114"/>
                  </a:cubicBezTo>
                  <a:cubicBezTo>
                    <a:pt x="336" y="114"/>
                    <a:pt x="324" y="116"/>
                    <a:pt x="310" y="119"/>
                  </a:cubicBezTo>
                  <a:cubicBezTo>
                    <a:pt x="143" y="155"/>
                    <a:pt x="0" y="215"/>
                    <a:pt x="0" y="417"/>
                  </a:cubicBezTo>
                  <a:cubicBezTo>
                    <a:pt x="322" y="417"/>
                    <a:pt x="667" y="429"/>
                    <a:pt x="1000" y="429"/>
                  </a:cubicBezTo>
                  <a:cubicBezTo>
                    <a:pt x="1238" y="417"/>
                    <a:pt x="1477" y="417"/>
                    <a:pt x="1715" y="405"/>
                  </a:cubicBezTo>
                  <a:cubicBezTo>
                    <a:pt x="1667" y="298"/>
                    <a:pt x="1619" y="215"/>
                    <a:pt x="1572" y="107"/>
                  </a:cubicBezTo>
                  <a:cubicBezTo>
                    <a:pt x="1502" y="32"/>
                    <a:pt x="1432" y="1"/>
                    <a:pt x="1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670;p32">
              <a:extLst>
                <a:ext uri="{FF2B5EF4-FFF2-40B4-BE49-F238E27FC236}">
                  <a16:creationId xmlns:a16="http://schemas.microsoft.com/office/drawing/2014/main" id="{2A64110D-DFF0-4B56-917B-967F25340622}"/>
                </a:ext>
              </a:extLst>
            </p:cNvPr>
            <p:cNvSpPr/>
            <p:nvPr/>
          </p:nvSpPr>
          <p:spPr>
            <a:xfrm>
              <a:off x="5441450" y="1791725"/>
              <a:ext cx="43175" cy="7425"/>
            </a:xfrm>
            <a:custGeom>
              <a:avLst/>
              <a:gdLst/>
              <a:ahLst/>
              <a:cxnLst/>
              <a:rect l="l" t="t" r="r" b="b"/>
              <a:pathLst>
                <a:path w="1727" h="297" extrusionOk="0">
                  <a:moveTo>
                    <a:pt x="84" y="0"/>
                  </a:moveTo>
                  <a:cubicBezTo>
                    <a:pt x="24" y="36"/>
                    <a:pt x="0" y="72"/>
                    <a:pt x="24" y="131"/>
                  </a:cubicBezTo>
                  <a:cubicBezTo>
                    <a:pt x="48" y="155"/>
                    <a:pt x="60" y="167"/>
                    <a:pt x="95" y="179"/>
                  </a:cubicBezTo>
                  <a:cubicBezTo>
                    <a:pt x="290" y="273"/>
                    <a:pt x="495" y="296"/>
                    <a:pt x="703" y="296"/>
                  </a:cubicBezTo>
                  <a:cubicBezTo>
                    <a:pt x="897" y="296"/>
                    <a:pt x="1093" y="276"/>
                    <a:pt x="1283" y="276"/>
                  </a:cubicBezTo>
                  <a:cubicBezTo>
                    <a:pt x="1353" y="276"/>
                    <a:pt x="1421" y="279"/>
                    <a:pt x="1488" y="286"/>
                  </a:cubicBezTo>
                  <a:cubicBezTo>
                    <a:pt x="1584" y="191"/>
                    <a:pt x="1727" y="155"/>
                    <a:pt x="1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671;p32">
              <a:extLst>
                <a:ext uri="{FF2B5EF4-FFF2-40B4-BE49-F238E27FC236}">
                  <a16:creationId xmlns:a16="http://schemas.microsoft.com/office/drawing/2014/main" id="{B365BDCD-9118-42B9-8BAE-2DC309292776}"/>
                </a:ext>
              </a:extLst>
            </p:cNvPr>
            <p:cNvSpPr/>
            <p:nvPr/>
          </p:nvSpPr>
          <p:spPr>
            <a:xfrm>
              <a:off x="5647425" y="2083725"/>
              <a:ext cx="72950" cy="5975"/>
            </a:xfrm>
            <a:custGeom>
              <a:avLst/>
              <a:gdLst/>
              <a:ahLst/>
              <a:cxnLst/>
              <a:rect l="l" t="t" r="r" b="b"/>
              <a:pathLst>
                <a:path w="2918" h="239" extrusionOk="0">
                  <a:moveTo>
                    <a:pt x="1209" y="0"/>
                  </a:moveTo>
                  <a:cubicBezTo>
                    <a:pt x="1027" y="0"/>
                    <a:pt x="846" y="18"/>
                    <a:pt x="667" y="48"/>
                  </a:cubicBezTo>
                  <a:cubicBezTo>
                    <a:pt x="441" y="48"/>
                    <a:pt x="215" y="60"/>
                    <a:pt x="0" y="84"/>
                  </a:cubicBezTo>
                  <a:cubicBezTo>
                    <a:pt x="196" y="196"/>
                    <a:pt x="397" y="222"/>
                    <a:pt x="600" y="222"/>
                  </a:cubicBezTo>
                  <a:cubicBezTo>
                    <a:pt x="776" y="222"/>
                    <a:pt x="953" y="202"/>
                    <a:pt x="1128" y="202"/>
                  </a:cubicBezTo>
                  <a:cubicBezTo>
                    <a:pt x="1242" y="202"/>
                    <a:pt x="1354" y="211"/>
                    <a:pt x="1465" y="238"/>
                  </a:cubicBezTo>
                  <a:cubicBezTo>
                    <a:pt x="1941" y="238"/>
                    <a:pt x="2405" y="226"/>
                    <a:pt x="2870" y="226"/>
                  </a:cubicBezTo>
                  <a:cubicBezTo>
                    <a:pt x="2917" y="167"/>
                    <a:pt x="2917" y="107"/>
                    <a:pt x="2870" y="48"/>
                  </a:cubicBezTo>
                  <a:cubicBezTo>
                    <a:pt x="2798" y="36"/>
                    <a:pt x="2727" y="24"/>
                    <a:pt x="2655" y="24"/>
                  </a:cubicBezTo>
                  <a:cubicBezTo>
                    <a:pt x="2633" y="25"/>
                    <a:pt x="2611" y="25"/>
                    <a:pt x="2588" y="25"/>
                  </a:cubicBezTo>
                  <a:cubicBezTo>
                    <a:pt x="2449" y="25"/>
                    <a:pt x="2308" y="9"/>
                    <a:pt x="2167" y="9"/>
                  </a:cubicBezTo>
                  <a:cubicBezTo>
                    <a:pt x="2051" y="9"/>
                    <a:pt x="1936" y="20"/>
                    <a:pt x="1822" y="60"/>
                  </a:cubicBezTo>
                  <a:cubicBezTo>
                    <a:pt x="1810" y="54"/>
                    <a:pt x="1801" y="51"/>
                    <a:pt x="1791" y="51"/>
                  </a:cubicBezTo>
                  <a:cubicBezTo>
                    <a:pt x="1780" y="51"/>
                    <a:pt x="1768" y="54"/>
                    <a:pt x="1751" y="60"/>
                  </a:cubicBezTo>
                  <a:cubicBezTo>
                    <a:pt x="1572" y="18"/>
                    <a:pt x="1390" y="0"/>
                    <a:pt x="1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672;p32">
              <a:extLst>
                <a:ext uri="{FF2B5EF4-FFF2-40B4-BE49-F238E27FC236}">
                  <a16:creationId xmlns:a16="http://schemas.microsoft.com/office/drawing/2014/main" id="{FC7FF42F-5FE2-48E6-BCB4-B686289E53B5}"/>
                </a:ext>
              </a:extLst>
            </p:cNvPr>
            <p:cNvSpPr/>
            <p:nvPr/>
          </p:nvSpPr>
          <p:spPr>
            <a:xfrm>
              <a:off x="5421200" y="1845225"/>
              <a:ext cx="29200" cy="10275"/>
            </a:xfrm>
            <a:custGeom>
              <a:avLst/>
              <a:gdLst/>
              <a:ahLst/>
              <a:cxnLst/>
              <a:rect l="l" t="t" r="r" b="b"/>
              <a:pathLst>
                <a:path w="1168" h="411" extrusionOk="0">
                  <a:moveTo>
                    <a:pt x="464" y="0"/>
                  </a:moveTo>
                  <a:cubicBezTo>
                    <a:pt x="306" y="0"/>
                    <a:pt x="151" y="22"/>
                    <a:pt x="1" y="111"/>
                  </a:cubicBezTo>
                  <a:cubicBezTo>
                    <a:pt x="12" y="218"/>
                    <a:pt x="12" y="301"/>
                    <a:pt x="12" y="408"/>
                  </a:cubicBezTo>
                  <a:cubicBezTo>
                    <a:pt x="54" y="409"/>
                    <a:pt x="96" y="410"/>
                    <a:pt x="137" y="410"/>
                  </a:cubicBezTo>
                  <a:cubicBezTo>
                    <a:pt x="496" y="410"/>
                    <a:pt x="836" y="365"/>
                    <a:pt x="1167" y="301"/>
                  </a:cubicBezTo>
                  <a:cubicBezTo>
                    <a:pt x="1132" y="194"/>
                    <a:pt x="1096" y="99"/>
                    <a:pt x="1013" y="15"/>
                  </a:cubicBezTo>
                  <a:cubicBezTo>
                    <a:pt x="978" y="18"/>
                    <a:pt x="944" y="19"/>
                    <a:pt x="910" y="19"/>
                  </a:cubicBezTo>
                  <a:cubicBezTo>
                    <a:pt x="761" y="19"/>
                    <a:pt x="611"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673;p32">
              <a:extLst>
                <a:ext uri="{FF2B5EF4-FFF2-40B4-BE49-F238E27FC236}">
                  <a16:creationId xmlns:a16="http://schemas.microsoft.com/office/drawing/2014/main" id="{5C49BF48-CA21-46AC-B635-579510E04DE0}"/>
                </a:ext>
              </a:extLst>
            </p:cNvPr>
            <p:cNvSpPr/>
            <p:nvPr/>
          </p:nvSpPr>
          <p:spPr>
            <a:xfrm>
              <a:off x="5991500" y="2026625"/>
              <a:ext cx="40825" cy="12000"/>
            </a:xfrm>
            <a:custGeom>
              <a:avLst/>
              <a:gdLst/>
              <a:ahLst/>
              <a:cxnLst/>
              <a:rect l="l" t="t" r="r" b="b"/>
              <a:pathLst>
                <a:path w="1633" h="480" extrusionOk="0">
                  <a:moveTo>
                    <a:pt x="580" y="0"/>
                  </a:moveTo>
                  <a:cubicBezTo>
                    <a:pt x="424" y="0"/>
                    <a:pt x="275" y="50"/>
                    <a:pt x="144" y="236"/>
                  </a:cubicBezTo>
                  <a:cubicBezTo>
                    <a:pt x="108" y="284"/>
                    <a:pt x="49" y="320"/>
                    <a:pt x="1" y="367"/>
                  </a:cubicBezTo>
                  <a:cubicBezTo>
                    <a:pt x="75" y="450"/>
                    <a:pt x="149" y="480"/>
                    <a:pt x="223" y="480"/>
                  </a:cubicBezTo>
                  <a:cubicBezTo>
                    <a:pt x="341" y="480"/>
                    <a:pt x="460" y="406"/>
                    <a:pt x="584" y="355"/>
                  </a:cubicBezTo>
                  <a:cubicBezTo>
                    <a:pt x="591" y="355"/>
                    <a:pt x="597" y="355"/>
                    <a:pt x="603" y="355"/>
                  </a:cubicBezTo>
                  <a:cubicBezTo>
                    <a:pt x="805" y="355"/>
                    <a:pt x="1017" y="458"/>
                    <a:pt x="1216" y="458"/>
                  </a:cubicBezTo>
                  <a:cubicBezTo>
                    <a:pt x="1365" y="458"/>
                    <a:pt x="1507" y="401"/>
                    <a:pt x="1632" y="201"/>
                  </a:cubicBezTo>
                  <a:cubicBezTo>
                    <a:pt x="1620" y="82"/>
                    <a:pt x="1561" y="22"/>
                    <a:pt x="1442" y="10"/>
                  </a:cubicBezTo>
                  <a:cubicBezTo>
                    <a:pt x="1334" y="10"/>
                    <a:pt x="1239" y="10"/>
                    <a:pt x="1144" y="70"/>
                  </a:cubicBezTo>
                  <a:cubicBezTo>
                    <a:pt x="957" y="70"/>
                    <a:pt x="764" y="0"/>
                    <a:pt x="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674;p32">
              <a:extLst>
                <a:ext uri="{FF2B5EF4-FFF2-40B4-BE49-F238E27FC236}">
                  <a16:creationId xmlns:a16="http://schemas.microsoft.com/office/drawing/2014/main" id="{C8629899-1303-4053-9C07-ABB0BB074063}"/>
                </a:ext>
              </a:extLst>
            </p:cNvPr>
            <p:cNvSpPr/>
            <p:nvPr/>
          </p:nvSpPr>
          <p:spPr>
            <a:xfrm>
              <a:off x="5387275" y="1973575"/>
              <a:ext cx="34250" cy="10125"/>
            </a:xfrm>
            <a:custGeom>
              <a:avLst/>
              <a:gdLst/>
              <a:ahLst/>
              <a:cxnLst/>
              <a:rect l="l" t="t" r="r" b="b"/>
              <a:pathLst>
                <a:path w="1370" h="405" extrusionOk="0">
                  <a:moveTo>
                    <a:pt x="1191" y="1"/>
                  </a:moveTo>
                  <a:cubicBezTo>
                    <a:pt x="905" y="25"/>
                    <a:pt x="643" y="37"/>
                    <a:pt x="357" y="37"/>
                  </a:cubicBezTo>
                  <a:cubicBezTo>
                    <a:pt x="357" y="49"/>
                    <a:pt x="346" y="49"/>
                    <a:pt x="310" y="61"/>
                  </a:cubicBezTo>
                  <a:cubicBezTo>
                    <a:pt x="286" y="61"/>
                    <a:pt x="250" y="61"/>
                    <a:pt x="226" y="13"/>
                  </a:cubicBezTo>
                  <a:cubicBezTo>
                    <a:pt x="179" y="37"/>
                    <a:pt x="119" y="37"/>
                    <a:pt x="72" y="37"/>
                  </a:cubicBezTo>
                  <a:cubicBezTo>
                    <a:pt x="0" y="132"/>
                    <a:pt x="0" y="239"/>
                    <a:pt x="107" y="334"/>
                  </a:cubicBezTo>
                  <a:cubicBezTo>
                    <a:pt x="336" y="366"/>
                    <a:pt x="562" y="405"/>
                    <a:pt x="786" y="405"/>
                  </a:cubicBezTo>
                  <a:cubicBezTo>
                    <a:pt x="981" y="405"/>
                    <a:pt x="1175" y="375"/>
                    <a:pt x="1369" y="287"/>
                  </a:cubicBezTo>
                  <a:cubicBezTo>
                    <a:pt x="1358" y="156"/>
                    <a:pt x="1310" y="6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675;p32">
              <a:extLst>
                <a:ext uri="{FF2B5EF4-FFF2-40B4-BE49-F238E27FC236}">
                  <a16:creationId xmlns:a16="http://schemas.microsoft.com/office/drawing/2014/main" id="{F42716B3-C39F-4329-B470-E83D6F70A19B}"/>
                </a:ext>
              </a:extLst>
            </p:cNvPr>
            <p:cNvSpPr/>
            <p:nvPr/>
          </p:nvSpPr>
          <p:spPr>
            <a:xfrm>
              <a:off x="5725400" y="2099775"/>
              <a:ext cx="41100" cy="12725"/>
            </a:xfrm>
            <a:custGeom>
              <a:avLst/>
              <a:gdLst/>
              <a:ahLst/>
              <a:cxnLst/>
              <a:rect l="l" t="t" r="r" b="b"/>
              <a:pathLst>
                <a:path w="1644" h="509" extrusionOk="0">
                  <a:moveTo>
                    <a:pt x="764" y="1"/>
                  </a:moveTo>
                  <a:cubicBezTo>
                    <a:pt x="614" y="1"/>
                    <a:pt x="462" y="11"/>
                    <a:pt x="310" y="37"/>
                  </a:cubicBezTo>
                  <a:cubicBezTo>
                    <a:pt x="251" y="168"/>
                    <a:pt x="132" y="251"/>
                    <a:pt x="1" y="311"/>
                  </a:cubicBezTo>
                  <a:cubicBezTo>
                    <a:pt x="29" y="440"/>
                    <a:pt x="80" y="509"/>
                    <a:pt x="149" y="509"/>
                  </a:cubicBezTo>
                  <a:cubicBezTo>
                    <a:pt x="195" y="509"/>
                    <a:pt x="249" y="479"/>
                    <a:pt x="310" y="418"/>
                  </a:cubicBezTo>
                  <a:cubicBezTo>
                    <a:pt x="417" y="287"/>
                    <a:pt x="584" y="335"/>
                    <a:pt x="715" y="311"/>
                  </a:cubicBezTo>
                  <a:cubicBezTo>
                    <a:pt x="864" y="352"/>
                    <a:pt x="1016" y="373"/>
                    <a:pt x="1168" y="373"/>
                  </a:cubicBezTo>
                  <a:cubicBezTo>
                    <a:pt x="1319" y="373"/>
                    <a:pt x="1471" y="352"/>
                    <a:pt x="1620" y="311"/>
                  </a:cubicBezTo>
                  <a:lnTo>
                    <a:pt x="1644" y="311"/>
                  </a:lnTo>
                  <a:cubicBezTo>
                    <a:pt x="1537" y="227"/>
                    <a:pt x="1429" y="120"/>
                    <a:pt x="1322" y="37"/>
                  </a:cubicBezTo>
                  <a:cubicBezTo>
                    <a:pt x="1142" y="17"/>
                    <a:pt x="955" y="1"/>
                    <a:pt x="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676;p32">
              <a:extLst>
                <a:ext uri="{FF2B5EF4-FFF2-40B4-BE49-F238E27FC236}">
                  <a16:creationId xmlns:a16="http://schemas.microsoft.com/office/drawing/2014/main" id="{1B1C7776-4D21-469F-AFB0-BB51E0BCEF55}"/>
                </a:ext>
              </a:extLst>
            </p:cNvPr>
            <p:cNvSpPr/>
            <p:nvPr/>
          </p:nvSpPr>
          <p:spPr>
            <a:xfrm>
              <a:off x="5646825" y="2060500"/>
              <a:ext cx="43775" cy="10425"/>
            </a:xfrm>
            <a:custGeom>
              <a:avLst/>
              <a:gdLst/>
              <a:ahLst/>
              <a:cxnLst/>
              <a:rect l="l" t="t" r="r" b="b"/>
              <a:pathLst>
                <a:path w="1751" h="417" extrusionOk="0">
                  <a:moveTo>
                    <a:pt x="1751" y="1"/>
                  </a:moveTo>
                  <a:lnTo>
                    <a:pt x="1751" y="1"/>
                  </a:lnTo>
                  <a:cubicBezTo>
                    <a:pt x="1274" y="12"/>
                    <a:pt x="798" y="12"/>
                    <a:pt x="298" y="12"/>
                  </a:cubicBezTo>
                  <a:cubicBezTo>
                    <a:pt x="262" y="48"/>
                    <a:pt x="203" y="120"/>
                    <a:pt x="120" y="143"/>
                  </a:cubicBezTo>
                  <a:cubicBezTo>
                    <a:pt x="84" y="167"/>
                    <a:pt x="36" y="203"/>
                    <a:pt x="0" y="251"/>
                  </a:cubicBezTo>
                  <a:lnTo>
                    <a:pt x="0" y="322"/>
                  </a:lnTo>
                  <a:cubicBezTo>
                    <a:pt x="112" y="390"/>
                    <a:pt x="219" y="417"/>
                    <a:pt x="323" y="417"/>
                  </a:cubicBezTo>
                  <a:cubicBezTo>
                    <a:pt x="655" y="417"/>
                    <a:pt x="960" y="153"/>
                    <a:pt x="1286" y="143"/>
                  </a:cubicBezTo>
                  <a:cubicBezTo>
                    <a:pt x="1453" y="132"/>
                    <a:pt x="1644" y="167"/>
                    <a:pt x="1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677;p32">
              <a:extLst>
                <a:ext uri="{FF2B5EF4-FFF2-40B4-BE49-F238E27FC236}">
                  <a16:creationId xmlns:a16="http://schemas.microsoft.com/office/drawing/2014/main" id="{902BB9F8-17C7-491F-84E3-5E36F5E89198}"/>
                </a:ext>
              </a:extLst>
            </p:cNvPr>
            <p:cNvSpPr/>
            <p:nvPr/>
          </p:nvSpPr>
          <p:spPr>
            <a:xfrm>
              <a:off x="5478650" y="1789175"/>
              <a:ext cx="33950" cy="9725"/>
            </a:xfrm>
            <a:custGeom>
              <a:avLst/>
              <a:gdLst/>
              <a:ahLst/>
              <a:cxnLst/>
              <a:rect l="l" t="t" r="r" b="b"/>
              <a:pathLst>
                <a:path w="1358" h="389" extrusionOk="0">
                  <a:moveTo>
                    <a:pt x="642" y="0"/>
                  </a:moveTo>
                  <a:cubicBezTo>
                    <a:pt x="482" y="0"/>
                    <a:pt x="319" y="32"/>
                    <a:pt x="155" y="102"/>
                  </a:cubicBezTo>
                  <a:cubicBezTo>
                    <a:pt x="96" y="198"/>
                    <a:pt x="48" y="293"/>
                    <a:pt x="0" y="388"/>
                  </a:cubicBezTo>
                  <a:cubicBezTo>
                    <a:pt x="76" y="350"/>
                    <a:pt x="155" y="341"/>
                    <a:pt x="235" y="341"/>
                  </a:cubicBezTo>
                  <a:cubicBezTo>
                    <a:pt x="308" y="341"/>
                    <a:pt x="382" y="349"/>
                    <a:pt x="454" y="349"/>
                  </a:cubicBezTo>
                  <a:cubicBezTo>
                    <a:pt x="553" y="349"/>
                    <a:pt x="649" y="335"/>
                    <a:pt x="739" y="269"/>
                  </a:cubicBezTo>
                  <a:lnTo>
                    <a:pt x="751" y="257"/>
                  </a:lnTo>
                  <a:cubicBezTo>
                    <a:pt x="916" y="311"/>
                    <a:pt x="1008" y="340"/>
                    <a:pt x="1080" y="340"/>
                  </a:cubicBezTo>
                  <a:cubicBezTo>
                    <a:pt x="1168" y="340"/>
                    <a:pt x="1227" y="296"/>
                    <a:pt x="1358" y="198"/>
                  </a:cubicBezTo>
                  <a:cubicBezTo>
                    <a:pt x="1127" y="75"/>
                    <a:pt x="887"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678;p32">
              <a:extLst>
                <a:ext uri="{FF2B5EF4-FFF2-40B4-BE49-F238E27FC236}">
                  <a16:creationId xmlns:a16="http://schemas.microsoft.com/office/drawing/2014/main" id="{8BFA8D85-5681-4C7C-9E0F-1C574903A5AD}"/>
                </a:ext>
              </a:extLst>
            </p:cNvPr>
            <p:cNvSpPr/>
            <p:nvPr/>
          </p:nvSpPr>
          <p:spPr>
            <a:xfrm>
              <a:off x="5941450" y="1992350"/>
              <a:ext cx="39375" cy="7775"/>
            </a:xfrm>
            <a:custGeom>
              <a:avLst/>
              <a:gdLst/>
              <a:ahLst/>
              <a:cxnLst/>
              <a:rect l="l" t="t" r="r" b="b"/>
              <a:pathLst>
                <a:path w="1575" h="311" extrusionOk="0">
                  <a:moveTo>
                    <a:pt x="122" y="0"/>
                  </a:moveTo>
                  <a:cubicBezTo>
                    <a:pt x="145" y="81"/>
                    <a:pt x="0" y="251"/>
                    <a:pt x="164" y="251"/>
                  </a:cubicBezTo>
                  <a:cubicBezTo>
                    <a:pt x="169" y="251"/>
                    <a:pt x="175" y="250"/>
                    <a:pt x="181" y="250"/>
                  </a:cubicBezTo>
                  <a:cubicBezTo>
                    <a:pt x="200" y="249"/>
                    <a:pt x="219" y="249"/>
                    <a:pt x="239" y="249"/>
                  </a:cubicBezTo>
                  <a:cubicBezTo>
                    <a:pt x="485" y="249"/>
                    <a:pt x="722" y="311"/>
                    <a:pt x="960" y="311"/>
                  </a:cubicBezTo>
                  <a:cubicBezTo>
                    <a:pt x="978" y="311"/>
                    <a:pt x="996" y="310"/>
                    <a:pt x="1015" y="310"/>
                  </a:cubicBezTo>
                  <a:cubicBezTo>
                    <a:pt x="1110" y="298"/>
                    <a:pt x="1193" y="286"/>
                    <a:pt x="1277" y="286"/>
                  </a:cubicBezTo>
                  <a:cubicBezTo>
                    <a:pt x="1372" y="191"/>
                    <a:pt x="1467" y="107"/>
                    <a:pt x="1574" y="12"/>
                  </a:cubicBezTo>
                  <a:cubicBezTo>
                    <a:pt x="1098" y="12"/>
                    <a:pt x="598"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679;p32">
              <a:extLst>
                <a:ext uri="{FF2B5EF4-FFF2-40B4-BE49-F238E27FC236}">
                  <a16:creationId xmlns:a16="http://schemas.microsoft.com/office/drawing/2014/main" id="{CFC9FBA7-899B-440C-B6DA-25BBFE4C09EC}"/>
                </a:ext>
              </a:extLst>
            </p:cNvPr>
            <p:cNvSpPr/>
            <p:nvPr/>
          </p:nvSpPr>
          <p:spPr>
            <a:xfrm>
              <a:off x="5735225" y="2056925"/>
              <a:ext cx="32775" cy="15150"/>
            </a:xfrm>
            <a:custGeom>
              <a:avLst/>
              <a:gdLst/>
              <a:ahLst/>
              <a:cxnLst/>
              <a:rect l="l" t="t" r="r" b="b"/>
              <a:pathLst>
                <a:path w="1311" h="606" extrusionOk="0">
                  <a:moveTo>
                    <a:pt x="513" y="1"/>
                  </a:moveTo>
                  <a:cubicBezTo>
                    <a:pt x="322" y="144"/>
                    <a:pt x="1" y="215"/>
                    <a:pt x="239" y="560"/>
                  </a:cubicBezTo>
                  <a:cubicBezTo>
                    <a:pt x="392" y="530"/>
                    <a:pt x="545" y="396"/>
                    <a:pt x="698" y="396"/>
                  </a:cubicBezTo>
                  <a:cubicBezTo>
                    <a:pt x="783" y="396"/>
                    <a:pt x="868" y="437"/>
                    <a:pt x="953" y="560"/>
                  </a:cubicBezTo>
                  <a:cubicBezTo>
                    <a:pt x="953" y="572"/>
                    <a:pt x="965" y="584"/>
                    <a:pt x="989" y="596"/>
                  </a:cubicBezTo>
                  <a:cubicBezTo>
                    <a:pt x="999" y="603"/>
                    <a:pt x="1008" y="606"/>
                    <a:pt x="1017" y="606"/>
                  </a:cubicBezTo>
                  <a:cubicBezTo>
                    <a:pt x="1039" y="606"/>
                    <a:pt x="1058" y="586"/>
                    <a:pt x="1084" y="560"/>
                  </a:cubicBezTo>
                  <a:cubicBezTo>
                    <a:pt x="1310" y="346"/>
                    <a:pt x="1251" y="179"/>
                    <a:pt x="989" y="84"/>
                  </a:cubicBezTo>
                  <a:cubicBezTo>
                    <a:pt x="846" y="25"/>
                    <a:pt x="679" y="25"/>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680;p32">
              <a:extLst>
                <a:ext uri="{FF2B5EF4-FFF2-40B4-BE49-F238E27FC236}">
                  <a16:creationId xmlns:a16="http://schemas.microsoft.com/office/drawing/2014/main" id="{E2E23339-2ECB-4D4B-AC5D-7889C57BF9B6}"/>
                </a:ext>
              </a:extLst>
            </p:cNvPr>
            <p:cNvSpPr/>
            <p:nvPr/>
          </p:nvSpPr>
          <p:spPr>
            <a:xfrm>
              <a:off x="5607825" y="1973050"/>
              <a:ext cx="32775" cy="9725"/>
            </a:xfrm>
            <a:custGeom>
              <a:avLst/>
              <a:gdLst/>
              <a:ahLst/>
              <a:cxnLst/>
              <a:rect l="l" t="t" r="r" b="b"/>
              <a:pathLst>
                <a:path w="1311" h="389" extrusionOk="0">
                  <a:moveTo>
                    <a:pt x="290" y="1"/>
                  </a:moveTo>
                  <a:cubicBezTo>
                    <a:pt x="194" y="1"/>
                    <a:pt x="98" y="16"/>
                    <a:pt x="1" y="58"/>
                  </a:cubicBezTo>
                  <a:lnTo>
                    <a:pt x="1" y="201"/>
                  </a:lnTo>
                  <a:cubicBezTo>
                    <a:pt x="225" y="284"/>
                    <a:pt x="447" y="388"/>
                    <a:pt x="679" y="388"/>
                  </a:cubicBezTo>
                  <a:cubicBezTo>
                    <a:pt x="878" y="388"/>
                    <a:pt x="1085" y="312"/>
                    <a:pt x="1310" y="82"/>
                  </a:cubicBezTo>
                  <a:lnTo>
                    <a:pt x="1310" y="82"/>
                  </a:lnTo>
                  <a:cubicBezTo>
                    <a:pt x="1233" y="98"/>
                    <a:pt x="1159" y="105"/>
                    <a:pt x="1086" y="105"/>
                  </a:cubicBezTo>
                  <a:cubicBezTo>
                    <a:pt x="798" y="105"/>
                    <a:pt x="543"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681;p32">
              <a:extLst>
                <a:ext uri="{FF2B5EF4-FFF2-40B4-BE49-F238E27FC236}">
                  <a16:creationId xmlns:a16="http://schemas.microsoft.com/office/drawing/2014/main" id="{97D2EE7D-1166-450C-8109-CECFC942C3FE}"/>
                </a:ext>
              </a:extLst>
            </p:cNvPr>
            <p:cNvSpPr/>
            <p:nvPr/>
          </p:nvSpPr>
          <p:spPr>
            <a:xfrm>
              <a:off x="6110275" y="1884825"/>
              <a:ext cx="28600" cy="14750"/>
            </a:xfrm>
            <a:custGeom>
              <a:avLst/>
              <a:gdLst/>
              <a:ahLst/>
              <a:cxnLst/>
              <a:rect l="l" t="t" r="r" b="b"/>
              <a:pathLst>
                <a:path w="1144" h="590" extrusionOk="0">
                  <a:moveTo>
                    <a:pt x="721" y="0"/>
                  </a:moveTo>
                  <a:cubicBezTo>
                    <a:pt x="601" y="0"/>
                    <a:pt x="490" y="19"/>
                    <a:pt x="429" y="158"/>
                  </a:cubicBezTo>
                  <a:cubicBezTo>
                    <a:pt x="429" y="193"/>
                    <a:pt x="417" y="217"/>
                    <a:pt x="393" y="217"/>
                  </a:cubicBezTo>
                  <a:cubicBezTo>
                    <a:pt x="378" y="223"/>
                    <a:pt x="365" y="226"/>
                    <a:pt x="354" y="226"/>
                  </a:cubicBezTo>
                  <a:cubicBezTo>
                    <a:pt x="322" y="226"/>
                    <a:pt x="307" y="202"/>
                    <a:pt x="298" y="158"/>
                  </a:cubicBezTo>
                  <a:cubicBezTo>
                    <a:pt x="251" y="146"/>
                    <a:pt x="191" y="146"/>
                    <a:pt x="143" y="146"/>
                  </a:cubicBezTo>
                  <a:cubicBezTo>
                    <a:pt x="24" y="205"/>
                    <a:pt x="12" y="324"/>
                    <a:pt x="1" y="443"/>
                  </a:cubicBezTo>
                  <a:cubicBezTo>
                    <a:pt x="191" y="539"/>
                    <a:pt x="379" y="589"/>
                    <a:pt x="568" y="589"/>
                  </a:cubicBezTo>
                  <a:cubicBezTo>
                    <a:pt x="757" y="589"/>
                    <a:pt x="947" y="539"/>
                    <a:pt x="1144" y="432"/>
                  </a:cubicBezTo>
                  <a:cubicBezTo>
                    <a:pt x="858" y="420"/>
                    <a:pt x="858" y="205"/>
                    <a:pt x="858" y="3"/>
                  </a:cubicBezTo>
                  <a:cubicBezTo>
                    <a:pt x="812" y="3"/>
                    <a:pt x="766" y="0"/>
                    <a:pt x="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682;p32">
              <a:extLst>
                <a:ext uri="{FF2B5EF4-FFF2-40B4-BE49-F238E27FC236}">
                  <a16:creationId xmlns:a16="http://schemas.microsoft.com/office/drawing/2014/main" id="{39FF2530-5C79-4B1D-B723-4A8A7B75DFED}"/>
                </a:ext>
              </a:extLst>
            </p:cNvPr>
            <p:cNvSpPr/>
            <p:nvPr/>
          </p:nvSpPr>
          <p:spPr>
            <a:xfrm>
              <a:off x="5681950" y="1988325"/>
              <a:ext cx="33950" cy="11775"/>
            </a:xfrm>
            <a:custGeom>
              <a:avLst/>
              <a:gdLst/>
              <a:ahLst/>
              <a:cxnLst/>
              <a:rect l="l" t="t" r="r" b="b"/>
              <a:pathLst>
                <a:path w="1358" h="471" extrusionOk="0">
                  <a:moveTo>
                    <a:pt x="805" y="1"/>
                  </a:moveTo>
                  <a:cubicBezTo>
                    <a:pt x="653" y="1"/>
                    <a:pt x="502" y="28"/>
                    <a:pt x="358" y="66"/>
                  </a:cubicBezTo>
                  <a:cubicBezTo>
                    <a:pt x="0" y="149"/>
                    <a:pt x="119" y="328"/>
                    <a:pt x="346" y="471"/>
                  </a:cubicBezTo>
                  <a:cubicBezTo>
                    <a:pt x="437" y="404"/>
                    <a:pt x="532" y="371"/>
                    <a:pt x="628" y="371"/>
                  </a:cubicBezTo>
                  <a:cubicBezTo>
                    <a:pt x="719" y="371"/>
                    <a:pt x="812" y="401"/>
                    <a:pt x="905" y="459"/>
                  </a:cubicBezTo>
                  <a:cubicBezTo>
                    <a:pt x="977" y="256"/>
                    <a:pt x="1143" y="173"/>
                    <a:pt x="1358" y="161"/>
                  </a:cubicBezTo>
                  <a:cubicBezTo>
                    <a:pt x="1180" y="43"/>
                    <a:pt x="992" y="1"/>
                    <a:pt x="8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683;p32">
              <a:extLst>
                <a:ext uri="{FF2B5EF4-FFF2-40B4-BE49-F238E27FC236}">
                  <a16:creationId xmlns:a16="http://schemas.microsoft.com/office/drawing/2014/main" id="{5C6E82EA-0252-4FFF-A13E-F39F431C14B8}"/>
                </a:ext>
              </a:extLst>
            </p:cNvPr>
            <p:cNvSpPr/>
            <p:nvPr/>
          </p:nvSpPr>
          <p:spPr>
            <a:xfrm>
              <a:off x="6044200" y="1879225"/>
              <a:ext cx="24725" cy="17000"/>
            </a:xfrm>
            <a:custGeom>
              <a:avLst/>
              <a:gdLst/>
              <a:ahLst/>
              <a:cxnLst/>
              <a:rect l="l" t="t" r="r" b="b"/>
              <a:pathLst>
                <a:path w="989" h="680" extrusionOk="0">
                  <a:moveTo>
                    <a:pt x="893" y="84"/>
                  </a:moveTo>
                  <a:cubicBezTo>
                    <a:pt x="596" y="203"/>
                    <a:pt x="96" y="1"/>
                    <a:pt x="0" y="679"/>
                  </a:cubicBezTo>
                  <a:cubicBezTo>
                    <a:pt x="322" y="406"/>
                    <a:pt x="679" y="608"/>
                    <a:pt x="917" y="370"/>
                  </a:cubicBezTo>
                  <a:cubicBezTo>
                    <a:pt x="989" y="322"/>
                    <a:pt x="989" y="263"/>
                    <a:pt x="917" y="227"/>
                  </a:cubicBezTo>
                  <a:cubicBezTo>
                    <a:pt x="917" y="179"/>
                    <a:pt x="917" y="132"/>
                    <a:pt x="893"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684;p32">
              <a:extLst>
                <a:ext uri="{FF2B5EF4-FFF2-40B4-BE49-F238E27FC236}">
                  <a16:creationId xmlns:a16="http://schemas.microsoft.com/office/drawing/2014/main" id="{2C71F41A-9D64-4D80-94DE-F7E6B8D680A1}"/>
                </a:ext>
              </a:extLst>
            </p:cNvPr>
            <p:cNvSpPr/>
            <p:nvPr/>
          </p:nvSpPr>
          <p:spPr>
            <a:xfrm>
              <a:off x="5366350" y="1759900"/>
              <a:ext cx="40600" cy="7500"/>
            </a:xfrm>
            <a:custGeom>
              <a:avLst/>
              <a:gdLst/>
              <a:ahLst/>
              <a:cxnLst/>
              <a:rect l="l" t="t" r="r" b="b"/>
              <a:pathLst>
                <a:path w="1624" h="300" extrusionOk="0">
                  <a:moveTo>
                    <a:pt x="127" y="0"/>
                  </a:moveTo>
                  <a:cubicBezTo>
                    <a:pt x="56" y="0"/>
                    <a:pt x="0" y="25"/>
                    <a:pt x="16" y="142"/>
                  </a:cubicBezTo>
                  <a:cubicBezTo>
                    <a:pt x="26" y="258"/>
                    <a:pt x="139" y="299"/>
                    <a:pt x="247" y="299"/>
                  </a:cubicBezTo>
                  <a:cubicBezTo>
                    <a:pt x="261" y="299"/>
                    <a:pt x="275" y="298"/>
                    <a:pt x="290" y="297"/>
                  </a:cubicBezTo>
                  <a:cubicBezTo>
                    <a:pt x="401" y="270"/>
                    <a:pt x="515" y="263"/>
                    <a:pt x="630" y="263"/>
                  </a:cubicBezTo>
                  <a:cubicBezTo>
                    <a:pt x="762" y="263"/>
                    <a:pt x="896" y="272"/>
                    <a:pt x="1029" y="272"/>
                  </a:cubicBezTo>
                  <a:cubicBezTo>
                    <a:pt x="1233" y="272"/>
                    <a:pt x="1434" y="249"/>
                    <a:pt x="1623" y="130"/>
                  </a:cubicBezTo>
                  <a:cubicBezTo>
                    <a:pt x="1159" y="83"/>
                    <a:pt x="706" y="35"/>
                    <a:pt x="242" y="11"/>
                  </a:cubicBezTo>
                  <a:cubicBezTo>
                    <a:pt x="205" y="7"/>
                    <a:pt x="164"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685;p32">
              <a:extLst>
                <a:ext uri="{FF2B5EF4-FFF2-40B4-BE49-F238E27FC236}">
                  <a16:creationId xmlns:a16="http://schemas.microsoft.com/office/drawing/2014/main" id="{4B785E4D-62B1-4F89-8CB5-509DED289175}"/>
                </a:ext>
              </a:extLst>
            </p:cNvPr>
            <p:cNvSpPr/>
            <p:nvPr/>
          </p:nvSpPr>
          <p:spPr>
            <a:xfrm>
              <a:off x="5429475" y="1904525"/>
              <a:ext cx="34900" cy="12225"/>
            </a:xfrm>
            <a:custGeom>
              <a:avLst/>
              <a:gdLst/>
              <a:ahLst/>
              <a:cxnLst/>
              <a:rect l="l" t="t" r="r" b="b"/>
              <a:pathLst>
                <a:path w="1396" h="489" extrusionOk="0">
                  <a:moveTo>
                    <a:pt x="576" y="0"/>
                  </a:moveTo>
                  <a:cubicBezTo>
                    <a:pt x="464" y="0"/>
                    <a:pt x="353" y="22"/>
                    <a:pt x="241" y="72"/>
                  </a:cubicBezTo>
                  <a:cubicBezTo>
                    <a:pt x="193" y="84"/>
                    <a:pt x="158" y="84"/>
                    <a:pt x="110" y="108"/>
                  </a:cubicBezTo>
                  <a:cubicBezTo>
                    <a:pt x="1" y="416"/>
                    <a:pt x="165" y="484"/>
                    <a:pt x="361" y="484"/>
                  </a:cubicBezTo>
                  <a:cubicBezTo>
                    <a:pt x="400" y="484"/>
                    <a:pt x="440" y="481"/>
                    <a:pt x="479" y="477"/>
                  </a:cubicBezTo>
                  <a:cubicBezTo>
                    <a:pt x="753" y="441"/>
                    <a:pt x="1003" y="489"/>
                    <a:pt x="1253" y="382"/>
                  </a:cubicBezTo>
                  <a:lnTo>
                    <a:pt x="1253" y="370"/>
                  </a:lnTo>
                  <a:cubicBezTo>
                    <a:pt x="1301" y="310"/>
                    <a:pt x="1348" y="263"/>
                    <a:pt x="1396" y="227"/>
                  </a:cubicBezTo>
                  <a:cubicBezTo>
                    <a:pt x="1331" y="89"/>
                    <a:pt x="1228" y="67"/>
                    <a:pt x="1116" y="67"/>
                  </a:cubicBezTo>
                  <a:cubicBezTo>
                    <a:pt x="1063" y="67"/>
                    <a:pt x="1009" y="72"/>
                    <a:pt x="955" y="72"/>
                  </a:cubicBezTo>
                  <a:cubicBezTo>
                    <a:pt x="829" y="28"/>
                    <a:pt x="703" y="0"/>
                    <a:pt x="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686;p32">
              <a:extLst>
                <a:ext uri="{FF2B5EF4-FFF2-40B4-BE49-F238E27FC236}">
                  <a16:creationId xmlns:a16="http://schemas.microsoft.com/office/drawing/2014/main" id="{66DBF079-C6C2-41E9-9297-ACCF8A3D1A1C}"/>
                </a:ext>
              </a:extLst>
            </p:cNvPr>
            <p:cNvSpPr/>
            <p:nvPr/>
          </p:nvSpPr>
          <p:spPr>
            <a:xfrm>
              <a:off x="5734050" y="1770575"/>
              <a:ext cx="39300" cy="13275"/>
            </a:xfrm>
            <a:custGeom>
              <a:avLst/>
              <a:gdLst/>
              <a:ahLst/>
              <a:cxnLst/>
              <a:rect l="l" t="t" r="r" b="b"/>
              <a:pathLst>
                <a:path w="1572" h="531" extrusionOk="0">
                  <a:moveTo>
                    <a:pt x="857" y="60"/>
                  </a:moveTo>
                  <a:cubicBezTo>
                    <a:pt x="786" y="60"/>
                    <a:pt x="714" y="72"/>
                    <a:pt x="655" y="84"/>
                  </a:cubicBezTo>
                  <a:cubicBezTo>
                    <a:pt x="441" y="191"/>
                    <a:pt x="0" y="1"/>
                    <a:pt x="131" y="501"/>
                  </a:cubicBezTo>
                  <a:cubicBezTo>
                    <a:pt x="207" y="522"/>
                    <a:pt x="281" y="530"/>
                    <a:pt x="355" y="530"/>
                  </a:cubicBezTo>
                  <a:cubicBezTo>
                    <a:pt x="618" y="530"/>
                    <a:pt x="871" y="424"/>
                    <a:pt x="1131" y="406"/>
                  </a:cubicBezTo>
                  <a:cubicBezTo>
                    <a:pt x="1214" y="227"/>
                    <a:pt x="1488" y="299"/>
                    <a:pt x="1572" y="108"/>
                  </a:cubicBezTo>
                  <a:cubicBezTo>
                    <a:pt x="1515" y="80"/>
                    <a:pt x="1463" y="65"/>
                    <a:pt x="1412" y="65"/>
                  </a:cubicBezTo>
                  <a:cubicBezTo>
                    <a:pt x="1356" y="65"/>
                    <a:pt x="1301" y="83"/>
                    <a:pt x="1238" y="120"/>
                  </a:cubicBezTo>
                  <a:cubicBezTo>
                    <a:pt x="1220" y="114"/>
                    <a:pt x="1208" y="111"/>
                    <a:pt x="1197" y="111"/>
                  </a:cubicBezTo>
                  <a:cubicBezTo>
                    <a:pt x="1185" y="111"/>
                    <a:pt x="1173" y="114"/>
                    <a:pt x="1155" y="120"/>
                  </a:cubicBezTo>
                  <a:cubicBezTo>
                    <a:pt x="1072" y="60"/>
                    <a:pt x="964" y="60"/>
                    <a:pt x="857"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687;p32">
              <a:extLst>
                <a:ext uri="{FF2B5EF4-FFF2-40B4-BE49-F238E27FC236}">
                  <a16:creationId xmlns:a16="http://schemas.microsoft.com/office/drawing/2014/main" id="{7DF3E671-C498-4BDE-81B5-0B061205AFA1}"/>
                </a:ext>
              </a:extLst>
            </p:cNvPr>
            <p:cNvSpPr/>
            <p:nvPr/>
          </p:nvSpPr>
          <p:spPr>
            <a:xfrm>
              <a:off x="5927525" y="2049950"/>
              <a:ext cx="39300" cy="18725"/>
            </a:xfrm>
            <a:custGeom>
              <a:avLst/>
              <a:gdLst/>
              <a:ahLst/>
              <a:cxnLst/>
              <a:rect l="l" t="t" r="r" b="b"/>
              <a:pathLst>
                <a:path w="1572" h="749" extrusionOk="0">
                  <a:moveTo>
                    <a:pt x="1227" y="1"/>
                  </a:moveTo>
                  <a:cubicBezTo>
                    <a:pt x="1162" y="1"/>
                    <a:pt x="1085" y="47"/>
                    <a:pt x="1000" y="137"/>
                  </a:cubicBezTo>
                  <a:cubicBezTo>
                    <a:pt x="1012" y="161"/>
                    <a:pt x="1012" y="196"/>
                    <a:pt x="1012" y="220"/>
                  </a:cubicBezTo>
                  <a:cubicBezTo>
                    <a:pt x="949" y="380"/>
                    <a:pt x="843" y="414"/>
                    <a:pt x="727" y="414"/>
                  </a:cubicBezTo>
                  <a:cubicBezTo>
                    <a:pt x="640" y="414"/>
                    <a:pt x="549" y="395"/>
                    <a:pt x="465" y="395"/>
                  </a:cubicBezTo>
                  <a:cubicBezTo>
                    <a:pt x="427" y="395"/>
                    <a:pt x="391" y="399"/>
                    <a:pt x="357" y="411"/>
                  </a:cubicBezTo>
                  <a:cubicBezTo>
                    <a:pt x="226" y="434"/>
                    <a:pt x="83" y="458"/>
                    <a:pt x="0" y="577"/>
                  </a:cubicBezTo>
                  <a:cubicBezTo>
                    <a:pt x="258" y="695"/>
                    <a:pt x="514" y="749"/>
                    <a:pt x="771" y="749"/>
                  </a:cubicBezTo>
                  <a:cubicBezTo>
                    <a:pt x="1035" y="749"/>
                    <a:pt x="1300" y="692"/>
                    <a:pt x="1572" y="589"/>
                  </a:cubicBezTo>
                  <a:cubicBezTo>
                    <a:pt x="1453" y="518"/>
                    <a:pt x="1429" y="399"/>
                    <a:pt x="1429" y="268"/>
                  </a:cubicBezTo>
                  <a:cubicBezTo>
                    <a:pt x="1387" y="88"/>
                    <a:pt x="1318"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688;p32">
              <a:extLst>
                <a:ext uri="{FF2B5EF4-FFF2-40B4-BE49-F238E27FC236}">
                  <a16:creationId xmlns:a16="http://schemas.microsoft.com/office/drawing/2014/main" id="{F1E481B3-8C7D-4BBE-9D9B-CA934438BC68}"/>
                </a:ext>
              </a:extLst>
            </p:cNvPr>
            <p:cNvSpPr/>
            <p:nvPr/>
          </p:nvSpPr>
          <p:spPr>
            <a:xfrm>
              <a:off x="5812625" y="1783975"/>
              <a:ext cx="25925" cy="14625"/>
            </a:xfrm>
            <a:custGeom>
              <a:avLst/>
              <a:gdLst/>
              <a:ahLst/>
              <a:cxnLst/>
              <a:rect l="l" t="t" r="r" b="b"/>
              <a:pathLst>
                <a:path w="1037" h="585" extrusionOk="0">
                  <a:moveTo>
                    <a:pt x="143" y="1"/>
                  </a:moveTo>
                  <a:cubicBezTo>
                    <a:pt x="96" y="1"/>
                    <a:pt x="36" y="13"/>
                    <a:pt x="0" y="13"/>
                  </a:cubicBezTo>
                  <a:lnTo>
                    <a:pt x="0" y="286"/>
                  </a:lnTo>
                  <a:lnTo>
                    <a:pt x="12" y="310"/>
                  </a:lnTo>
                  <a:cubicBezTo>
                    <a:pt x="143" y="406"/>
                    <a:pt x="357" y="382"/>
                    <a:pt x="429" y="584"/>
                  </a:cubicBezTo>
                  <a:lnTo>
                    <a:pt x="715" y="584"/>
                  </a:lnTo>
                  <a:cubicBezTo>
                    <a:pt x="715" y="382"/>
                    <a:pt x="798" y="251"/>
                    <a:pt x="977" y="179"/>
                  </a:cubicBezTo>
                  <a:cubicBezTo>
                    <a:pt x="1036" y="132"/>
                    <a:pt x="1036" y="84"/>
                    <a:pt x="1012" y="13"/>
                  </a:cubicBezTo>
                  <a:cubicBezTo>
                    <a:pt x="727" y="13"/>
                    <a:pt x="429"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689;p32">
              <a:extLst>
                <a:ext uri="{FF2B5EF4-FFF2-40B4-BE49-F238E27FC236}">
                  <a16:creationId xmlns:a16="http://schemas.microsoft.com/office/drawing/2014/main" id="{B5F16D78-3EE5-48D6-AD32-DCE59CD126D1}"/>
                </a:ext>
              </a:extLst>
            </p:cNvPr>
            <p:cNvSpPr/>
            <p:nvPr/>
          </p:nvSpPr>
          <p:spPr>
            <a:xfrm>
              <a:off x="5314650" y="1876800"/>
              <a:ext cx="28000" cy="8400"/>
            </a:xfrm>
            <a:custGeom>
              <a:avLst/>
              <a:gdLst/>
              <a:ahLst/>
              <a:cxnLst/>
              <a:rect l="l" t="t" r="r" b="b"/>
              <a:pathLst>
                <a:path w="1120" h="336" extrusionOk="0">
                  <a:moveTo>
                    <a:pt x="304" y="0"/>
                  </a:moveTo>
                  <a:cubicBezTo>
                    <a:pt x="267" y="0"/>
                    <a:pt x="229" y="1"/>
                    <a:pt x="191" y="2"/>
                  </a:cubicBezTo>
                  <a:cubicBezTo>
                    <a:pt x="107" y="2"/>
                    <a:pt x="0" y="62"/>
                    <a:pt x="0" y="169"/>
                  </a:cubicBezTo>
                  <a:cubicBezTo>
                    <a:pt x="0" y="276"/>
                    <a:pt x="95" y="324"/>
                    <a:pt x="191" y="324"/>
                  </a:cubicBezTo>
                  <a:cubicBezTo>
                    <a:pt x="512" y="336"/>
                    <a:pt x="810" y="336"/>
                    <a:pt x="1119" y="336"/>
                  </a:cubicBezTo>
                  <a:cubicBezTo>
                    <a:pt x="1060" y="229"/>
                    <a:pt x="1012" y="145"/>
                    <a:pt x="965" y="38"/>
                  </a:cubicBezTo>
                  <a:cubicBezTo>
                    <a:pt x="749" y="28"/>
                    <a:pt x="534" y="0"/>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690;p32">
              <a:extLst>
                <a:ext uri="{FF2B5EF4-FFF2-40B4-BE49-F238E27FC236}">
                  <a16:creationId xmlns:a16="http://schemas.microsoft.com/office/drawing/2014/main" id="{6C5269C2-0D27-4EE9-BE3C-338974A5ED07}"/>
                </a:ext>
              </a:extLst>
            </p:cNvPr>
            <p:cNvSpPr/>
            <p:nvPr/>
          </p:nvSpPr>
          <p:spPr>
            <a:xfrm>
              <a:off x="5265225" y="1824150"/>
              <a:ext cx="18475" cy="36350"/>
            </a:xfrm>
            <a:custGeom>
              <a:avLst/>
              <a:gdLst/>
              <a:ahLst/>
              <a:cxnLst/>
              <a:rect l="l" t="t" r="r" b="b"/>
              <a:pathLst>
                <a:path w="739" h="1454" extrusionOk="0">
                  <a:moveTo>
                    <a:pt x="283" y="0"/>
                  </a:moveTo>
                  <a:cubicBezTo>
                    <a:pt x="145" y="0"/>
                    <a:pt x="42" y="70"/>
                    <a:pt x="1" y="275"/>
                  </a:cubicBezTo>
                  <a:cubicBezTo>
                    <a:pt x="48" y="501"/>
                    <a:pt x="203" y="680"/>
                    <a:pt x="227" y="906"/>
                  </a:cubicBezTo>
                  <a:cubicBezTo>
                    <a:pt x="239" y="965"/>
                    <a:pt x="251" y="1025"/>
                    <a:pt x="286" y="1085"/>
                  </a:cubicBezTo>
                  <a:cubicBezTo>
                    <a:pt x="358" y="1192"/>
                    <a:pt x="441" y="1275"/>
                    <a:pt x="501" y="1382"/>
                  </a:cubicBezTo>
                  <a:cubicBezTo>
                    <a:pt x="525" y="1406"/>
                    <a:pt x="536" y="1430"/>
                    <a:pt x="548" y="1454"/>
                  </a:cubicBezTo>
                  <a:cubicBezTo>
                    <a:pt x="584" y="1442"/>
                    <a:pt x="620" y="1430"/>
                    <a:pt x="656" y="1394"/>
                  </a:cubicBezTo>
                  <a:cubicBezTo>
                    <a:pt x="703" y="1120"/>
                    <a:pt x="417" y="834"/>
                    <a:pt x="656" y="549"/>
                  </a:cubicBezTo>
                  <a:cubicBezTo>
                    <a:pt x="739" y="346"/>
                    <a:pt x="656" y="192"/>
                    <a:pt x="489" y="37"/>
                  </a:cubicBezTo>
                  <a:cubicBezTo>
                    <a:pt x="415" y="15"/>
                    <a:pt x="345"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691;p32">
              <a:extLst>
                <a:ext uri="{FF2B5EF4-FFF2-40B4-BE49-F238E27FC236}">
                  <a16:creationId xmlns:a16="http://schemas.microsoft.com/office/drawing/2014/main" id="{454F3359-AB2C-4040-979B-E1DA6B30A290}"/>
                </a:ext>
              </a:extLst>
            </p:cNvPr>
            <p:cNvSpPr/>
            <p:nvPr/>
          </p:nvSpPr>
          <p:spPr>
            <a:xfrm>
              <a:off x="5672125" y="1816500"/>
              <a:ext cx="32775" cy="7575"/>
            </a:xfrm>
            <a:custGeom>
              <a:avLst/>
              <a:gdLst/>
              <a:ahLst/>
              <a:cxnLst/>
              <a:rect l="l" t="t" r="r" b="b"/>
              <a:pathLst>
                <a:path w="1311" h="303" extrusionOk="0">
                  <a:moveTo>
                    <a:pt x="748" y="1"/>
                  </a:moveTo>
                  <a:cubicBezTo>
                    <a:pt x="594" y="1"/>
                    <a:pt x="438" y="21"/>
                    <a:pt x="286" y="21"/>
                  </a:cubicBezTo>
                  <a:cubicBezTo>
                    <a:pt x="215" y="105"/>
                    <a:pt x="60" y="33"/>
                    <a:pt x="1" y="176"/>
                  </a:cubicBezTo>
                  <a:cubicBezTo>
                    <a:pt x="271" y="258"/>
                    <a:pt x="468" y="303"/>
                    <a:pt x="674" y="303"/>
                  </a:cubicBezTo>
                  <a:cubicBezTo>
                    <a:pt x="859" y="303"/>
                    <a:pt x="1051" y="267"/>
                    <a:pt x="1310" y="188"/>
                  </a:cubicBezTo>
                  <a:cubicBezTo>
                    <a:pt x="1137" y="34"/>
                    <a:pt x="944" y="1"/>
                    <a:pt x="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692;p32">
              <a:extLst>
                <a:ext uri="{FF2B5EF4-FFF2-40B4-BE49-F238E27FC236}">
                  <a16:creationId xmlns:a16="http://schemas.microsoft.com/office/drawing/2014/main" id="{0E586462-98DD-4068-99CB-16E9DBCA1B00}"/>
                </a:ext>
              </a:extLst>
            </p:cNvPr>
            <p:cNvSpPr/>
            <p:nvPr/>
          </p:nvSpPr>
          <p:spPr>
            <a:xfrm>
              <a:off x="5621225" y="2060800"/>
              <a:ext cx="33075" cy="9550"/>
            </a:xfrm>
            <a:custGeom>
              <a:avLst/>
              <a:gdLst/>
              <a:ahLst/>
              <a:cxnLst/>
              <a:rect l="l" t="t" r="r" b="b"/>
              <a:pathLst>
                <a:path w="1323" h="382" extrusionOk="0">
                  <a:moveTo>
                    <a:pt x="1322" y="0"/>
                  </a:moveTo>
                  <a:lnTo>
                    <a:pt x="1322" y="0"/>
                  </a:lnTo>
                  <a:cubicBezTo>
                    <a:pt x="953" y="12"/>
                    <a:pt x="572" y="12"/>
                    <a:pt x="179" y="12"/>
                  </a:cubicBezTo>
                  <a:cubicBezTo>
                    <a:pt x="1" y="381"/>
                    <a:pt x="346" y="239"/>
                    <a:pt x="477" y="298"/>
                  </a:cubicBezTo>
                  <a:cubicBezTo>
                    <a:pt x="535" y="276"/>
                    <a:pt x="594" y="218"/>
                    <a:pt x="652" y="218"/>
                  </a:cubicBezTo>
                  <a:cubicBezTo>
                    <a:pt x="689" y="218"/>
                    <a:pt x="726" y="241"/>
                    <a:pt x="763" y="310"/>
                  </a:cubicBezTo>
                  <a:cubicBezTo>
                    <a:pt x="783" y="350"/>
                    <a:pt x="808" y="363"/>
                    <a:pt x="837" y="363"/>
                  </a:cubicBezTo>
                  <a:cubicBezTo>
                    <a:pt x="888" y="363"/>
                    <a:pt x="948" y="321"/>
                    <a:pt x="1000" y="321"/>
                  </a:cubicBezTo>
                  <a:cubicBezTo>
                    <a:pt x="1004" y="321"/>
                    <a:pt x="1009" y="321"/>
                    <a:pt x="1013" y="322"/>
                  </a:cubicBezTo>
                  <a:cubicBezTo>
                    <a:pt x="1024" y="298"/>
                    <a:pt x="1048" y="262"/>
                    <a:pt x="1060" y="251"/>
                  </a:cubicBezTo>
                  <a:cubicBezTo>
                    <a:pt x="1060" y="239"/>
                    <a:pt x="1072" y="227"/>
                    <a:pt x="1108" y="227"/>
                  </a:cubicBezTo>
                  <a:cubicBezTo>
                    <a:pt x="1132" y="227"/>
                    <a:pt x="1167" y="239"/>
                    <a:pt x="1179" y="262"/>
                  </a:cubicBezTo>
                  <a:cubicBezTo>
                    <a:pt x="1298" y="227"/>
                    <a:pt x="1322" y="120"/>
                    <a:pt x="1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693;p32">
              <a:extLst>
                <a:ext uri="{FF2B5EF4-FFF2-40B4-BE49-F238E27FC236}">
                  <a16:creationId xmlns:a16="http://schemas.microsoft.com/office/drawing/2014/main" id="{796B4210-98BA-4AA9-8A5D-57F010BC888A}"/>
                </a:ext>
              </a:extLst>
            </p:cNvPr>
            <p:cNvSpPr/>
            <p:nvPr/>
          </p:nvSpPr>
          <p:spPr>
            <a:xfrm>
              <a:off x="5419725" y="1903450"/>
              <a:ext cx="41100" cy="15500"/>
            </a:xfrm>
            <a:custGeom>
              <a:avLst/>
              <a:gdLst/>
              <a:ahLst/>
              <a:cxnLst/>
              <a:rect l="l" t="t" r="r" b="b"/>
              <a:pathLst>
                <a:path w="1644" h="620" extrusionOk="0">
                  <a:moveTo>
                    <a:pt x="343" y="1"/>
                  </a:moveTo>
                  <a:cubicBezTo>
                    <a:pt x="254" y="1"/>
                    <a:pt x="160" y="86"/>
                    <a:pt x="71" y="115"/>
                  </a:cubicBezTo>
                  <a:cubicBezTo>
                    <a:pt x="0" y="294"/>
                    <a:pt x="119" y="401"/>
                    <a:pt x="214" y="496"/>
                  </a:cubicBezTo>
                  <a:cubicBezTo>
                    <a:pt x="364" y="581"/>
                    <a:pt x="520" y="619"/>
                    <a:pt x="678" y="619"/>
                  </a:cubicBezTo>
                  <a:cubicBezTo>
                    <a:pt x="810" y="619"/>
                    <a:pt x="942" y="592"/>
                    <a:pt x="1072" y="544"/>
                  </a:cubicBezTo>
                  <a:lnTo>
                    <a:pt x="1214" y="544"/>
                  </a:lnTo>
                  <a:cubicBezTo>
                    <a:pt x="1239" y="542"/>
                    <a:pt x="1263" y="542"/>
                    <a:pt x="1288" y="542"/>
                  </a:cubicBezTo>
                  <a:cubicBezTo>
                    <a:pt x="1308" y="542"/>
                    <a:pt x="1328" y="542"/>
                    <a:pt x="1347" y="542"/>
                  </a:cubicBezTo>
                  <a:cubicBezTo>
                    <a:pt x="1462" y="542"/>
                    <a:pt x="1574" y="533"/>
                    <a:pt x="1643" y="413"/>
                  </a:cubicBezTo>
                  <a:cubicBezTo>
                    <a:pt x="1381" y="413"/>
                    <a:pt x="1095" y="401"/>
                    <a:pt x="833" y="401"/>
                  </a:cubicBezTo>
                  <a:cubicBezTo>
                    <a:pt x="655" y="401"/>
                    <a:pt x="512" y="341"/>
                    <a:pt x="500" y="127"/>
                  </a:cubicBezTo>
                  <a:cubicBezTo>
                    <a:pt x="450" y="32"/>
                    <a:pt x="397"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694;p32">
              <a:extLst>
                <a:ext uri="{FF2B5EF4-FFF2-40B4-BE49-F238E27FC236}">
                  <a16:creationId xmlns:a16="http://schemas.microsoft.com/office/drawing/2014/main" id="{CE9F5FE4-8455-4EF9-9C15-ABD46986E224}"/>
                </a:ext>
              </a:extLst>
            </p:cNvPr>
            <p:cNvSpPr/>
            <p:nvPr/>
          </p:nvSpPr>
          <p:spPr>
            <a:xfrm>
              <a:off x="5767375" y="1805400"/>
              <a:ext cx="31275" cy="12775"/>
            </a:xfrm>
            <a:custGeom>
              <a:avLst/>
              <a:gdLst/>
              <a:ahLst/>
              <a:cxnLst/>
              <a:rect l="l" t="t" r="r" b="b"/>
              <a:pathLst>
                <a:path w="1251" h="511" extrusionOk="0">
                  <a:moveTo>
                    <a:pt x="810" y="1"/>
                  </a:moveTo>
                  <a:cubicBezTo>
                    <a:pt x="590" y="34"/>
                    <a:pt x="380" y="158"/>
                    <a:pt x="153" y="158"/>
                  </a:cubicBezTo>
                  <a:cubicBezTo>
                    <a:pt x="134" y="158"/>
                    <a:pt x="115" y="158"/>
                    <a:pt x="96" y="156"/>
                  </a:cubicBezTo>
                  <a:lnTo>
                    <a:pt x="96" y="156"/>
                  </a:lnTo>
                  <a:cubicBezTo>
                    <a:pt x="1" y="311"/>
                    <a:pt x="155" y="358"/>
                    <a:pt x="227" y="430"/>
                  </a:cubicBezTo>
                  <a:cubicBezTo>
                    <a:pt x="347" y="446"/>
                    <a:pt x="474" y="511"/>
                    <a:pt x="605" y="511"/>
                  </a:cubicBezTo>
                  <a:cubicBezTo>
                    <a:pt x="668" y="511"/>
                    <a:pt x="733" y="496"/>
                    <a:pt x="798" y="453"/>
                  </a:cubicBezTo>
                  <a:cubicBezTo>
                    <a:pt x="882" y="239"/>
                    <a:pt x="1251" y="346"/>
                    <a:pt x="1239" y="37"/>
                  </a:cubicBezTo>
                  <a:cubicBezTo>
                    <a:pt x="1191" y="37"/>
                    <a:pt x="1132" y="37"/>
                    <a:pt x="1096" y="25"/>
                  </a:cubicBezTo>
                  <a:cubicBezTo>
                    <a:pt x="1065" y="51"/>
                    <a:pt x="1034" y="61"/>
                    <a:pt x="1002" y="61"/>
                  </a:cubicBezTo>
                  <a:cubicBezTo>
                    <a:pt x="935" y="61"/>
                    <a:pt x="867" y="17"/>
                    <a:pt x="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695;p32">
              <a:extLst>
                <a:ext uri="{FF2B5EF4-FFF2-40B4-BE49-F238E27FC236}">
                  <a16:creationId xmlns:a16="http://schemas.microsoft.com/office/drawing/2014/main" id="{21F21057-1142-45C1-AE28-A918F52C0C27}"/>
                </a:ext>
              </a:extLst>
            </p:cNvPr>
            <p:cNvSpPr/>
            <p:nvPr/>
          </p:nvSpPr>
          <p:spPr>
            <a:xfrm>
              <a:off x="5708725" y="2056975"/>
              <a:ext cx="30400" cy="14275"/>
            </a:xfrm>
            <a:custGeom>
              <a:avLst/>
              <a:gdLst/>
              <a:ahLst/>
              <a:cxnLst/>
              <a:rect l="l" t="t" r="r" b="b"/>
              <a:pathLst>
                <a:path w="1216" h="571" extrusionOk="0">
                  <a:moveTo>
                    <a:pt x="677" y="0"/>
                  </a:moveTo>
                  <a:cubicBezTo>
                    <a:pt x="451" y="0"/>
                    <a:pt x="231" y="122"/>
                    <a:pt x="1" y="153"/>
                  </a:cubicBezTo>
                  <a:cubicBezTo>
                    <a:pt x="61" y="273"/>
                    <a:pt x="168" y="284"/>
                    <a:pt x="287" y="284"/>
                  </a:cubicBezTo>
                  <a:cubicBezTo>
                    <a:pt x="346" y="308"/>
                    <a:pt x="418" y="332"/>
                    <a:pt x="430" y="439"/>
                  </a:cubicBezTo>
                  <a:lnTo>
                    <a:pt x="430" y="558"/>
                  </a:lnTo>
                  <a:cubicBezTo>
                    <a:pt x="525" y="558"/>
                    <a:pt x="620" y="570"/>
                    <a:pt x="715" y="570"/>
                  </a:cubicBezTo>
                  <a:cubicBezTo>
                    <a:pt x="823" y="415"/>
                    <a:pt x="1215" y="499"/>
                    <a:pt x="1025" y="118"/>
                  </a:cubicBezTo>
                  <a:cubicBezTo>
                    <a:pt x="906" y="30"/>
                    <a:pt x="791" y="0"/>
                    <a:pt x="6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696;p32">
              <a:extLst>
                <a:ext uri="{FF2B5EF4-FFF2-40B4-BE49-F238E27FC236}">
                  <a16:creationId xmlns:a16="http://schemas.microsoft.com/office/drawing/2014/main" id="{30B62A86-1D8F-43B5-B8AE-DABCF959B9D5}"/>
                </a:ext>
              </a:extLst>
            </p:cNvPr>
            <p:cNvSpPr/>
            <p:nvPr/>
          </p:nvSpPr>
          <p:spPr>
            <a:xfrm>
              <a:off x="5733150" y="1806000"/>
              <a:ext cx="39600" cy="11075"/>
            </a:xfrm>
            <a:custGeom>
              <a:avLst/>
              <a:gdLst/>
              <a:ahLst/>
              <a:cxnLst/>
              <a:rect l="l" t="t" r="r" b="b"/>
              <a:pathLst>
                <a:path w="1584" h="443" extrusionOk="0">
                  <a:moveTo>
                    <a:pt x="869" y="1"/>
                  </a:moveTo>
                  <a:cubicBezTo>
                    <a:pt x="738" y="120"/>
                    <a:pt x="560" y="25"/>
                    <a:pt x="417" y="120"/>
                  </a:cubicBezTo>
                  <a:lnTo>
                    <a:pt x="286" y="120"/>
                  </a:lnTo>
                  <a:cubicBezTo>
                    <a:pt x="237" y="93"/>
                    <a:pt x="193" y="78"/>
                    <a:pt x="150" y="78"/>
                  </a:cubicBezTo>
                  <a:cubicBezTo>
                    <a:pt x="100" y="78"/>
                    <a:pt x="52" y="98"/>
                    <a:pt x="0" y="144"/>
                  </a:cubicBezTo>
                  <a:cubicBezTo>
                    <a:pt x="421" y="349"/>
                    <a:pt x="851" y="442"/>
                    <a:pt x="1294" y="442"/>
                  </a:cubicBezTo>
                  <a:cubicBezTo>
                    <a:pt x="1390" y="442"/>
                    <a:pt x="1487" y="438"/>
                    <a:pt x="1584" y="429"/>
                  </a:cubicBezTo>
                  <a:cubicBezTo>
                    <a:pt x="1536" y="334"/>
                    <a:pt x="1489" y="239"/>
                    <a:pt x="1453" y="144"/>
                  </a:cubicBezTo>
                  <a:cubicBezTo>
                    <a:pt x="1425" y="116"/>
                    <a:pt x="1397" y="104"/>
                    <a:pt x="1364" y="104"/>
                  </a:cubicBezTo>
                  <a:cubicBezTo>
                    <a:pt x="1341" y="104"/>
                    <a:pt x="1316" y="110"/>
                    <a:pt x="1286" y="120"/>
                  </a:cubicBezTo>
                  <a:cubicBezTo>
                    <a:pt x="1237" y="163"/>
                    <a:pt x="1191" y="187"/>
                    <a:pt x="1145" y="187"/>
                  </a:cubicBezTo>
                  <a:cubicBezTo>
                    <a:pt x="1102" y="187"/>
                    <a:pt x="1058" y="166"/>
                    <a:pt x="1012" y="120"/>
                  </a:cubicBezTo>
                  <a:cubicBezTo>
                    <a:pt x="977" y="84"/>
                    <a:pt x="917" y="36"/>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697;p32">
              <a:extLst>
                <a:ext uri="{FF2B5EF4-FFF2-40B4-BE49-F238E27FC236}">
                  <a16:creationId xmlns:a16="http://schemas.microsoft.com/office/drawing/2014/main" id="{51DB1994-81A3-4F8E-AF74-09A7A18AC40B}"/>
                </a:ext>
              </a:extLst>
            </p:cNvPr>
            <p:cNvSpPr/>
            <p:nvPr/>
          </p:nvSpPr>
          <p:spPr>
            <a:xfrm>
              <a:off x="5493525" y="1993525"/>
              <a:ext cx="15500" cy="12825"/>
            </a:xfrm>
            <a:custGeom>
              <a:avLst/>
              <a:gdLst/>
              <a:ahLst/>
              <a:cxnLst/>
              <a:rect l="l" t="t" r="r" b="b"/>
              <a:pathLst>
                <a:path w="620" h="513" extrusionOk="0">
                  <a:moveTo>
                    <a:pt x="263" y="1"/>
                  </a:moveTo>
                  <a:cubicBezTo>
                    <a:pt x="96" y="13"/>
                    <a:pt x="1" y="132"/>
                    <a:pt x="1" y="298"/>
                  </a:cubicBezTo>
                  <a:cubicBezTo>
                    <a:pt x="1" y="489"/>
                    <a:pt x="156" y="513"/>
                    <a:pt x="298" y="513"/>
                  </a:cubicBezTo>
                  <a:cubicBezTo>
                    <a:pt x="453" y="513"/>
                    <a:pt x="584" y="489"/>
                    <a:pt x="620" y="298"/>
                  </a:cubicBezTo>
                  <a:cubicBezTo>
                    <a:pt x="537" y="132"/>
                    <a:pt x="453"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698;p32">
              <a:extLst>
                <a:ext uri="{FF2B5EF4-FFF2-40B4-BE49-F238E27FC236}">
                  <a16:creationId xmlns:a16="http://schemas.microsoft.com/office/drawing/2014/main" id="{D8BC0C3B-E937-49FD-991D-30C76CD025F1}"/>
                </a:ext>
              </a:extLst>
            </p:cNvPr>
            <p:cNvSpPr/>
            <p:nvPr/>
          </p:nvSpPr>
          <p:spPr>
            <a:xfrm>
              <a:off x="5905200" y="1803550"/>
              <a:ext cx="25625" cy="13200"/>
            </a:xfrm>
            <a:custGeom>
              <a:avLst/>
              <a:gdLst/>
              <a:ahLst/>
              <a:cxnLst/>
              <a:rect l="l" t="t" r="r" b="b"/>
              <a:pathLst>
                <a:path w="1025" h="528" extrusionOk="0">
                  <a:moveTo>
                    <a:pt x="371" y="1"/>
                  </a:moveTo>
                  <a:cubicBezTo>
                    <a:pt x="355" y="1"/>
                    <a:pt x="339" y="2"/>
                    <a:pt x="322" y="4"/>
                  </a:cubicBezTo>
                  <a:cubicBezTo>
                    <a:pt x="250" y="27"/>
                    <a:pt x="203" y="63"/>
                    <a:pt x="155" y="123"/>
                  </a:cubicBezTo>
                  <a:cubicBezTo>
                    <a:pt x="107" y="206"/>
                    <a:pt x="60" y="313"/>
                    <a:pt x="0" y="408"/>
                  </a:cubicBezTo>
                  <a:cubicBezTo>
                    <a:pt x="345" y="432"/>
                    <a:pt x="679" y="396"/>
                    <a:pt x="988" y="527"/>
                  </a:cubicBezTo>
                  <a:cubicBezTo>
                    <a:pt x="1024" y="230"/>
                    <a:pt x="857" y="111"/>
                    <a:pt x="595" y="99"/>
                  </a:cubicBezTo>
                  <a:cubicBezTo>
                    <a:pt x="525" y="29"/>
                    <a:pt x="455"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699;p32">
              <a:extLst>
                <a:ext uri="{FF2B5EF4-FFF2-40B4-BE49-F238E27FC236}">
                  <a16:creationId xmlns:a16="http://schemas.microsoft.com/office/drawing/2014/main" id="{C3235FFF-A471-4A99-AF50-EA657EE92F52}"/>
                </a:ext>
              </a:extLst>
            </p:cNvPr>
            <p:cNvSpPr/>
            <p:nvPr/>
          </p:nvSpPr>
          <p:spPr>
            <a:xfrm>
              <a:off x="5909350" y="1881325"/>
              <a:ext cx="23850" cy="10425"/>
            </a:xfrm>
            <a:custGeom>
              <a:avLst/>
              <a:gdLst/>
              <a:ahLst/>
              <a:cxnLst/>
              <a:rect l="l" t="t" r="r" b="b"/>
              <a:pathLst>
                <a:path w="954" h="417" extrusionOk="0">
                  <a:moveTo>
                    <a:pt x="858" y="0"/>
                  </a:moveTo>
                  <a:cubicBezTo>
                    <a:pt x="620" y="0"/>
                    <a:pt x="382" y="24"/>
                    <a:pt x="144" y="24"/>
                  </a:cubicBezTo>
                  <a:cubicBezTo>
                    <a:pt x="96" y="155"/>
                    <a:pt x="37" y="286"/>
                    <a:pt x="1" y="417"/>
                  </a:cubicBezTo>
                  <a:cubicBezTo>
                    <a:pt x="275" y="417"/>
                    <a:pt x="560" y="405"/>
                    <a:pt x="858" y="405"/>
                  </a:cubicBezTo>
                  <a:lnTo>
                    <a:pt x="858" y="286"/>
                  </a:lnTo>
                  <a:cubicBezTo>
                    <a:pt x="953" y="179"/>
                    <a:pt x="953" y="9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700;p32">
              <a:extLst>
                <a:ext uri="{FF2B5EF4-FFF2-40B4-BE49-F238E27FC236}">
                  <a16:creationId xmlns:a16="http://schemas.microsoft.com/office/drawing/2014/main" id="{CA52DF01-DD8E-42B5-A9FF-0C3F6D25277E}"/>
                </a:ext>
              </a:extLst>
            </p:cNvPr>
            <p:cNvSpPr/>
            <p:nvPr/>
          </p:nvSpPr>
          <p:spPr>
            <a:xfrm>
              <a:off x="5915900" y="2051675"/>
              <a:ext cx="27700" cy="12725"/>
            </a:xfrm>
            <a:custGeom>
              <a:avLst/>
              <a:gdLst/>
              <a:ahLst/>
              <a:cxnLst/>
              <a:rect l="l" t="t" r="r" b="b"/>
              <a:pathLst>
                <a:path w="1108" h="509" extrusionOk="0">
                  <a:moveTo>
                    <a:pt x="526" y="1"/>
                  </a:moveTo>
                  <a:cubicBezTo>
                    <a:pt x="467" y="1"/>
                    <a:pt x="406" y="8"/>
                    <a:pt x="346" y="8"/>
                  </a:cubicBezTo>
                  <a:cubicBezTo>
                    <a:pt x="191" y="80"/>
                    <a:pt x="1" y="92"/>
                    <a:pt x="13" y="330"/>
                  </a:cubicBezTo>
                  <a:cubicBezTo>
                    <a:pt x="179" y="365"/>
                    <a:pt x="358" y="330"/>
                    <a:pt x="453" y="508"/>
                  </a:cubicBezTo>
                  <a:cubicBezTo>
                    <a:pt x="596" y="496"/>
                    <a:pt x="751" y="496"/>
                    <a:pt x="894" y="485"/>
                  </a:cubicBezTo>
                  <a:cubicBezTo>
                    <a:pt x="1001" y="425"/>
                    <a:pt x="1108" y="354"/>
                    <a:pt x="1108" y="211"/>
                  </a:cubicBezTo>
                  <a:cubicBezTo>
                    <a:pt x="1084" y="151"/>
                    <a:pt x="1060" y="92"/>
                    <a:pt x="1013" y="68"/>
                  </a:cubicBezTo>
                  <a:cubicBezTo>
                    <a:pt x="986" y="41"/>
                    <a:pt x="956" y="26"/>
                    <a:pt x="928" y="26"/>
                  </a:cubicBezTo>
                  <a:cubicBezTo>
                    <a:pt x="906" y="26"/>
                    <a:pt x="886" y="35"/>
                    <a:pt x="870" y="56"/>
                  </a:cubicBezTo>
                  <a:lnTo>
                    <a:pt x="727" y="56"/>
                  </a:lnTo>
                  <a:cubicBezTo>
                    <a:pt x="663" y="11"/>
                    <a:pt x="595"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701;p32">
              <a:extLst>
                <a:ext uri="{FF2B5EF4-FFF2-40B4-BE49-F238E27FC236}">
                  <a16:creationId xmlns:a16="http://schemas.microsoft.com/office/drawing/2014/main" id="{B054192A-B7F9-4063-9F28-333C73A857B9}"/>
                </a:ext>
              </a:extLst>
            </p:cNvPr>
            <p:cNvSpPr/>
            <p:nvPr/>
          </p:nvSpPr>
          <p:spPr>
            <a:xfrm>
              <a:off x="5873050" y="1850250"/>
              <a:ext cx="50625" cy="5800"/>
            </a:xfrm>
            <a:custGeom>
              <a:avLst/>
              <a:gdLst/>
              <a:ahLst/>
              <a:cxnLst/>
              <a:rect l="l" t="t" r="r" b="b"/>
              <a:pathLst>
                <a:path w="2025" h="232" extrusionOk="0">
                  <a:moveTo>
                    <a:pt x="507" y="0"/>
                  </a:moveTo>
                  <a:cubicBezTo>
                    <a:pt x="328" y="0"/>
                    <a:pt x="155" y="45"/>
                    <a:pt x="0" y="219"/>
                  </a:cubicBezTo>
                  <a:cubicBezTo>
                    <a:pt x="44" y="218"/>
                    <a:pt x="87" y="218"/>
                    <a:pt x="131" y="218"/>
                  </a:cubicBezTo>
                  <a:cubicBezTo>
                    <a:pt x="408" y="218"/>
                    <a:pt x="682" y="231"/>
                    <a:pt x="953" y="231"/>
                  </a:cubicBezTo>
                  <a:cubicBezTo>
                    <a:pt x="1313" y="231"/>
                    <a:pt x="1668" y="208"/>
                    <a:pt x="2024" y="100"/>
                  </a:cubicBezTo>
                  <a:cubicBezTo>
                    <a:pt x="1922" y="26"/>
                    <a:pt x="1806" y="9"/>
                    <a:pt x="1685" y="9"/>
                  </a:cubicBezTo>
                  <a:cubicBezTo>
                    <a:pt x="1585" y="9"/>
                    <a:pt x="1481" y="21"/>
                    <a:pt x="1380" y="21"/>
                  </a:cubicBezTo>
                  <a:cubicBezTo>
                    <a:pt x="1348" y="21"/>
                    <a:pt x="1317" y="20"/>
                    <a:pt x="1286" y="17"/>
                  </a:cubicBezTo>
                  <a:cubicBezTo>
                    <a:pt x="1214" y="39"/>
                    <a:pt x="1139" y="47"/>
                    <a:pt x="1064" y="47"/>
                  </a:cubicBezTo>
                  <a:cubicBezTo>
                    <a:pt x="881" y="47"/>
                    <a:pt x="691"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702;p32">
              <a:extLst>
                <a:ext uri="{FF2B5EF4-FFF2-40B4-BE49-F238E27FC236}">
                  <a16:creationId xmlns:a16="http://schemas.microsoft.com/office/drawing/2014/main" id="{EEBAC072-4876-43FF-A883-5165B4167B5F}"/>
                </a:ext>
              </a:extLst>
            </p:cNvPr>
            <p:cNvSpPr/>
            <p:nvPr/>
          </p:nvSpPr>
          <p:spPr>
            <a:xfrm>
              <a:off x="5879600" y="1733000"/>
              <a:ext cx="34550" cy="13950"/>
            </a:xfrm>
            <a:custGeom>
              <a:avLst/>
              <a:gdLst/>
              <a:ahLst/>
              <a:cxnLst/>
              <a:rect l="l" t="t" r="r" b="b"/>
              <a:pathLst>
                <a:path w="1382" h="558" extrusionOk="0">
                  <a:moveTo>
                    <a:pt x="570" y="1"/>
                  </a:moveTo>
                  <a:cubicBezTo>
                    <a:pt x="414" y="1"/>
                    <a:pt x="256" y="34"/>
                    <a:pt x="95" y="99"/>
                  </a:cubicBezTo>
                  <a:cubicBezTo>
                    <a:pt x="24" y="159"/>
                    <a:pt x="0" y="218"/>
                    <a:pt x="24" y="313"/>
                  </a:cubicBezTo>
                  <a:lnTo>
                    <a:pt x="191" y="480"/>
                  </a:lnTo>
                  <a:cubicBezTo>
                    <a:pt x="280" y="536"/>
                    <a:pt x="369" y="558"/>
                    <a:pt x="461" y="558"/>
                  </a:cubicBezTo>
                  <a:cubicBezTo>
                    <a:pt x="565" y="558"/>
                    <a:pt x="672" y="530"/>
                    <a:pt x="786" y="492"/>
                  </a:cubicBezTo>
                  <a:lnTo>
                    <a:pt x="1036" y="492"/>
                  </a:lnTo>
                  <a:cubicBezTo>
                    <a:pt x="1381" y="361"/>
                    <a:pt x="1155" y="242"/>
                    <a:pt x="1036" y="99"/>
                  </a:cubicBezTo>
                  <a:cubicBezTo>
                    <a:pt x="881" y="34"/>
                    <a:pt x="726"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703;p32">
              <a:extLst>
                <a:ext uri="{FF2B5EF4-FFF2-40B4-BE49-F238E27FC236}">
                  <a16:creationId xmlns:a16="http://schemas.microsoft.com/office/drawing/2014/main" id="{F00C45D8-6158-46CA-A35D-DAFCB3F1B623}"/>
                </a:ext>
              </a:extLst>
            </p:cNvPr>
            <p:cNvSpPr/>
            <p:nvPr/>
          </p:nvSpPr>
          <p:spPr>
            <a:xfrm>
              <a:off x="5332200" y="1731550"/>
              <a:ext cx="43600" cy="11500"/>
            </a:xfrm>
            <a:custGeom>
              <a:avLst/>
              <a:gdLst/>
              <a:ahLst/>
              <a:cxnLst/>
              <a:rect l="l" t="t" r="r" b="b"/>
              <a:pathLst>
                <a:path w="1744" h="460" extrusionOk="0">
                  <a:moveTo>
                    <a:pt x="824" y="1"/>
                  </a:moveTo>
                  <a:cubicBezTo>
                    <a:pt x="547" y="1"/>
                    <a:pt x="272" y="73"/>
                    <a:pt x="1" y="252"/>
                  </a:cubicBezTo>
                  <a:cubicBezTo>
                    <a:pt x="114" y="371"/>
                    <a:pt x="247" y="394"/>
                    <a:pt x="385" y="394"/>
                  </a:cubicBezTo>
                  <a:cubicBezTo>
                    <a:pt x="474" y="394"/>
                    <a:pt x="566" y="385"/>
                    <a:pt x="656" y="385"/>
                  </a:cubicBezTo>
                  <a:cubicBezTo>
                    <a:pt x="733" y="385"/>
                    <a:pt x="809" y="392"/>
                    <a:pt x="882" y="419"/>
                  </a:cubicBezTo>
                  <a:cubicBezTo>
                    <a:pt x="898" y="417"/>
                    <a:pt x="914" y="416"/>
                    <a:pt x="931" y="416"/>
                  </a:cubicBezTo>
                  <a:cubicBezTo>
                    <a:pt x="1050" y="416"/>
                    <a:pt x="1176" y="460"/>
                    <a:pt x="1304" y="460"/>
                  </a:cubicBezTo>
                  <a:cubicBezTo>
                    <a:pt x="1381" y="460"/>
                    <a:pt x="1459" y="444"/>
                    <a:pt x="1536" y="395"/>
                  </a:cubicBezTo>
                  <a:cubicBezTo>
                    <a:pt x="1573" y="404"/>
                    <a:pt x="1603" y="408"/>
                    <a:pt x="1628" y="408"/>
                  </a:cubicBezTo>
                  <a:cubicBezTo>
                    <a:pt x="1734" y="408"/>
                    <a:pt x="1744" y="330"/>
                    <a:pt x="1715" y="205"/>
                  </a:cubicBezTo>
                  <a:cubicBezTo>
                    <a:pt x="1415" y="82"/>
                    <a:pt x="1118" y="1"/>
                    <a:pt x="8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704;p32">
              <a:extLst>
                <a:ext uri="{FF2B5EF4-FFF2-40B4-BE49-F238E27FC236}">
                  <a16:creationId xmlns:a16="http://schemas.microsoft.com/office/drawing/2014/main" id="{E4627BD0-E494-48F4-ACAE-3EE164545833}"/>
                </a:ext>
              </a:extLst>
            </p:cNvPr>
            <p:cNvSpPr/>
            <p:nvPr/>
          </p:nvSpPr>
          <p:spPr>
            <a:xfrm>
              <a:off x="5884350" y="2049700"/>
              <a:ext cx="50325" cy="7250"/>
            </a:xfrm>
            <a:custGeom>
              <a:avLst/>
              <a:gdLst/>
              <a:ahLst/>
              <a:cxnLst/>
              <a:rect l="l" t="t" r="r" b="b"/>
              <a:pathLst>
                <a:path w="2013" h="290" extrusionOk="0">
                  <a:moveTo>
                    <a:pt x="1652" y="1"/>
                  </a:moveTo>
                  <a:cubicBezTo>
                    <a:pt x="1597" y="1"/>
                    <a:pt x="1543" y="4"/>
                    <a:pt x="1489" y="4"/>
                  </a:cubicBezTo>
                  <a:lnTo>
                    <a:pt x="1" y="4"/>
                  </a:lnTo>
                  <a:cubicBezTo>
                    <a:pt x="96" y="135"/>
                    <a:pt x="215" y="162"/>
                    <a:pt x="340" y="162"/>
                  </a:cubicBezTo>
                  <a:cubicBezTo>
                    <a:pt x="427" y="162"/>
                    <a:pt x="516" y="149"/>
                    <a:pt x="602" y="149"/>
                  </a:cubicBezTo>
                  <a:cubicBezTo>
                    <a:pt x="641" y="149"/>
                    <a:pt x="678" y="151"/>
                    <a:pt x="715" y="159"/>
                  </a:cubicBezTo>
                  <a:cubicBezTo>
                    <a:pt x="763" y="206"/>
                    <a:pt x="798" y="230"/>
                    <a:pt x="858" y="266"/>
                  </a:cubicBezTo>
                  <a:cubicBezTo>
                    <a:pt x="917" y="278"/>
                    <a:pt x="977" y="290"/>
                    <a:pt x="1037" y="290"/>
                  </a:cubicBezTo>
                  <a:cubicBezTo>
                    <a:pt x="1096" y="278"/>
                    <a:pt x="1156" y="278"/>
                    <a:pt x="1215" y="266"/>
                  </a:cubicBezTo>
                  <a:cubicBezTo>
                    <a:pt x="1322" y="218"/>
                    <a:pt x="1453" y="230"/>
                    <a:pt x="1560" y="159"/>
                  </a:cubicBezTo>
                  <a:cubicBezTo>
                    <a:pt x="1715" y="147"/>
                    <a:pt x="1858" y="147"/>
                    <a:pt x="2013" y="135"/>
                  </a:cubicBezTo>
                  <a:cubicBezTo>
                    <a:pt x="1904" y="18"/>
                    <a:pt x="1779" y="1"/>
                    <a:pt x="1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705;p32">
              <a:extLst>
                <a:ext uri="{FF2B5EF4-FFF2-40B4-BE49-F238E27FC236}">
                  <a16:creationId xmlns:a16="http://schemas.microsoft.com/office/drawing/2014/main" id="{7953A417-1574-456C-A59C-23B6C2F0655B}"/>
                </a:ext>
              </a:extLst>
            </p:cNvPr>
            <p:cNvSpPr/>
            <p:nvPr/>
          </p:nvSpPr>
          <p:spPr>
            <a:xfrm>
              <a:off x="6013525" y="1926725"/>
              <a:ext cx="32775" cy="12350"/>
            </a:xfrm>
            <a:custGeom>
              <a:avLst/>
              <a:gdLst/>
              <a:ahLst/>
              <a:cxnLst/>
              <a:rect l="l" t="t" r="r" b="b"/>
              <a:pathLst>
                <a:path w="1311" h="494" extrusionOk="0">
                  <a:moveTo>
                    <a:pt x="914" y="0"/>
                  </a:moveTo>
                  <a:cubicBezTo>
                    <a:pt x="847" y="0"/>
                    <a:pt x="781" y="20"/>
                    <a:pt x="715" y="77"/>
                  </a:cubicBezTo>
                  <a:cubicBezTo>
                    <a:pt x="619" y="151"/>
                    <a:pt x="519" y="184"/>
                    <a:pt x="414" y="184"/>
                  </a:cubicBezTo>
                  <a:cubicBezTo>
                    <a:pt x="349" y="184"/>
                    <a:pt x="283" y="171"/>
                    <a:pt x="215" y="149"/>
                  </a:cubicBezTo>
                  <a:cubicBezTo>
                    <a:pt x="191" y="172"/>
                    <a:pt x="180" y="184"/>
                    <a:pt x="144" y="196"/>
                  </a:cubicBezTo>
                  <a:cubicBezTo>
                    <a:pt x="96" y="291"/>
                    <a:pt x="37" y="387"/>
                    <a:pt x="1" y="482"/>
                  </a:cubicBezTo>
                  <a:cubicBezTo>
                    <a:pt x="108" y="471"/>
                    <a:pt x="215" y="465"/>
                    <a:pt x="324" y="465"/>
                  </a:cubicBezTo>
                  <a:cubicBezTo>
                    <a:pt x="458" y="465"/>
                    <a:pt x="595" y="474"/>
                    <a:pt x="739" y="494"/>
                  </a:cubicBezTo>
                  <a:cubicBezTo>
                    <a:pt x="906" y="327"/>
                    <a:pt x="1311" y="482"/>
                    <a:pt x="1311" y="77"/>
                  </a:cubicBezTo>
                  <a:cubicBezTo>
                    <a:pt x="1170" y="69"/>
                    <a:pt x="1040" y="0"/>
                    <a:pt x="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706;p32">
              <a:extLst>
                <a:ext uri="{FF2B5EF4-FFF2-40B4-BE49-F238E27FC236}">
                  <a16:creationId xmlns:a16="http://schemas.microsoft.com/office/drawing/2014/main" id="{0E3916B0-2A43-4139-8977-1526718DBAE0}"/>
                </a:ext>
              </a:extLst>
            </p:cNvPr>
            <p:cNvSpPr/>
            <p:nvPr/>
          </p:nvSpPr>
          <p:spPr>
            <a:xfrm>
              <a:off x="5313450" y="1825500"/>
              <a:ext cx="25325" cy="11850"/>
            </a:xfrm>
            <a:custGeom>
              <a:avLst/>
              <a:gdLst/>
              <a:ahLst/>
              <a:cxnLst/>
              <a:rect l="l" t="t" r="r" b="b"/>
              <a:pathLst>
                <a:path w="1013" h="474" extrusionOk="0">
                  <a:moveTo>
                    <a:pt x="744" y="0"/>
                  </a:moveTo>
                  <a:cubicBezTo>
                    <a:pt x="643" y="0"/>
                    <a:pt x="542" y="28"/>
                    <a:pt x="441" y="66"/>
                  </a:cubicBezTo>
                  <a:lnTo>
                    <a:pt x="167" y="197"/>
                  </a:lnTo>
                  <a:cubicBezTo>
                    <a:pt x="96" y="233"/>
                    <a:pt x="36" y="292"/>
                    <a:pt x="0" y="376"/>
                  </a:cubicBezTo>
                  <a:cubicBezTo>
                    <a:pt x="109" y="448"/>
                    <a:pt x="219" y="474"/>
                    <a:pt x="329" y="474"/>
                  </a:cubicBezTo>
                  <a:cubicBezTo>
                    <a:pt x="510" y="474"/>
                    <a:pt x="692" y="404"/>
                    <a:pt x="870" y="352"/>
                  </a:cubicBezTo>
                  <a:cubicBezTo>
                    <a:pt x="929" y="257"/>
                    <a:pt x="977" y="173"/>
                    <a:pt x="1013" y="78"/>
                  </a:cubicBezTo>
                  <a:cubicBezTo>
                    <a:pt x="923" y="22"/>
                    <a:pt x="834" y="0"/>
                    <a:pt x="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707;p32">
              <a:extLst>
                <a:ext uri="{FF2B5EF4-FFF2-40B4-BE49-F238E27FC236}">
                  <a16:creationId xmlns:a16="http://schemas.microsoft.com/office/drawing/2014/main" id="{42E4FEB5-1BCB-4011-9225-50DF072F3E92}"/>
                </a:ext>
              </a:extLst>
            </p:cNvPr>
            <p:cNvSpPr/>
            <p:nvPr/>
          </p:nvSpPr>
          <p:spPr>
            <a:xfrm>
              <a:off x="6185275" y="1928050"/>
              <a:ext cx="23850" cy="13650"/>
            </a:xfrm>
            <a:custGeom>
              <a:avLst/>
              <a:gdLst/>
              <a:ahLst/>
              <a:cxnLst/>
              <a:rect l="l" t="t" r="r" b="b"/>
              <a:pathLst>
                <a:path w="954" h="546" extrusionOk="0">
                  <a:moveTo>
                    <a:pt x="430" y="0"/>
                  </a:moveTo>
                  <a:cubicBezTo>
                    <a:pt x="299" y="12"/>
                    <a:pt x="156" y="12"/>
                    <a:pt x="1" y="24"/>
                  </a:cubicBezTo>
                  <a:cubicBezTo>
                    <a:pt x="1" y="72"/>
                    <a:pt x="1" y="107"/>
                    <a:pt x="13" y="155"/>
                  </a:cubicBezTo>
                  <a:cubicBezTo>
                    <a:pt x="120" y="179"/>
                    <a:pt x="215" y="238"/>
                    <a:pt x="215" y="322"/>
                  </a:cubicBezTo>
                  <a:cubicBezTo>
                    <a:pt x="222" y="478"/>
                    <a:pt x="252" y="545"/>
                    <a:pt x="310" y="545"/>
                  </a:cubicBezTo>
                  <a:cubicBezTo>
                    <a:pt x="353" y="545"/>
                    <a:pt x="412" y="507"/>
                    <a:pt x="489" y="441"/>
                  </a:cubicBezTo>
                  <a:cubicBezTo>
                    <a:pt x="549" y="381"/>
                    <a:pt x="644" y="334"/>
                    <a:pt x="715" y="298"/>
                  </a:cubicBezTo>
                  <a:cubicBezTo>
                    <a:pt x="953" y="298"/>
                    <a:pt x="953" y="179"/>
                    <a:pt x="846" y="12"/>
                  </a:cubicBezTo>
                  <a:cubicBezTo>
                    <a:pt x="763" y="0"/>
                    <a:pt x="656" y="0"/>
                    <a:pt x="572" y="0"/>
                  </a:cubicBezTo>
                  <a:cubicBezTo>
                    <a:pt x="572" y="12"/>
                    <a:pt x="549" y="24"/>
                    <a:pt x="525" y="36"/>
                  </a:cubicBezTo>
                  <a:cubicBezTo>
                    <a:pt x="489" y="36"/>
                    <a:pt x="465" y="36"/>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708;p32">
              <a:extLst>
                <a:ext uri="{FF2B5EF4-FFF2-40B4-BE49-F238E27FC236}">
                  <a16:creationId xmlns:a16="http://schemas.microsoft.com/office/drawing/2014/main" id="{E814DAF3-BB16-4A79-A770-3A17B80FFDFE}"/>
                </a:ext>
              </a:extLst>
            </p:cNvPr>
            <p:cNvSpPr/>
            <p:nvPr/>
          </p:nvSpPr>
          <p:spPr>
            <a:xfrm>
              <a:off x="5394700" y="1994425"/>
              <a:ext cx="25850" cy="11675"/>
            </a:xfrm>
            <a:custGeom>
              <a:avLst/>
              <a:gdLst/>
              <a:ahLst/>
              <a:cxnLst/>
              <a:rect l="l" t="t" r="r" b="b"/>
              <a:pathLst>
                <a:path w="1034" h="467" extrusionOk="0">
                  <a:moveTo>
                    <a:pt x="842" y="1"/>
                  </a:moveTo>
                  <a:cubicBezTo>
                    <a:pt x="792" y="1"/>
                    <a:pt x="730" y="12"/>
                    <a:pt x="656" y="36"/>
                  </a:cubicBezTo>
                  <a:cubicBezTo>
                    <a:pt x="560" y="36"/>
                    <a:pt x="453" y="48"/>
                    <a:pt x="370" y="48"/>
                  </a:cubicBezTo>
                  <a:cubicBezTo>
                    <a:pt x="363" y="49"/>
                    <a:pt x="355" y="49"/>
                    <a:pt x="348" y="49"/>
                  </a:cubicBezTo>
                  <a:cubicBezTo>
                    <a:pt x="283" y="49"/>
                    <a:pt x="226" y="19"/>
                    <a:pt x="166" y="19"/>
                  </a:cubicBezTo>
                  <a:cubicBezTo>
                    <a:pt x="136" y="19"/>
                    <a:pt x="105" y="26"/>
                    <a:pt x="72" y="48"/>
                  </a:cubicBezTo>
                  <a:cubicBezTo>
                    <a:pt x="25" y="96"/>
                    <a:pt x="1" y="143"/>
                    <a:pt x="1" y="203"/>
                  </a:cubicBezTo>
                  <a:cubicBezTo>
                    <a:pt x="1" y="262"/>
                    <a:pt x="25" y="298"/>
                    <a:pt x="72" y="346"/>
                  </a:cubicBezTo>
                  <a:cubicBezTo>
                    <a:pt x="218" y="429"/>
                    <a:pt x="383" y="467"/>
                    <a:pt x="550" y="467"/>
                  </a:cubicBezTo>
                  <a:cubicBezTo>
                    <a:pt x="573" y="467"/>
                    <a:pt x="597" y="466"/>
                    <a:pt x="620" y="465"/>
                  </a:cubicBezTo>
                  <a:cubicBezTo>
                    <a:pt x="715" y="417"/>
                    <a:pt x="846" y="429"/>
                    <a:pt x="953" y="334"/>
                  </a:cubicBezTo>
                  <a:cubicBezTo>
                    <a:pt x="1034" y="110"/>
                    <a:pt x="993"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709;p32">
              <a:extLst>
                <a:ext uri="{FF2B5EF4-FFF2-40B4-BE49-F238E27FC236}">
                  <a16:creationId xmlns:a16="http://schemas.microsoft.com/office/drawing/2014/main" id="{F8A74C33-4ABA-4278-8F15-A8309B21ED6C}"/>
                </a:ext>
              </a:extLst>
            </p:cNvPr>
            <p:cNvSpPr/>
            <p:nvPr/>
          </p:nvSpPr>
          <p:spPr>
            <a:xfrm>
              <a:off x="5503950" y="1905725"/>
              <a:ext cx="29800" cy="11500"/>
            </a:xfrm>
            <a:custGeom>
              <a:avLst/>
              <a:gdLst/>
              <a:ahLst/>
              <a:cxnLst/>
              <a:rect l="l" t="t" r="r" b="b"/>
              <a:pathLst>
                <a:path w="1192" h="460" extrusionOk="0">
                  <a:moveTo>
                    <a:pt x="1155" y="0"/>
                  </a:moveTo>
                  <a:lnTo>
                    <a:pt x="1155" y="0"/>
                  </a:lnTo>
                  <a:cubicBezTo>
                    <a:pt x="808" y="53"/>
                    <a:pt x="489" y="161"/>
                    <a:pt x="141" y="161"/>
                  </a:cubicBezTo>
                  <a:cubicBezTo>
                    <a:pt x="94" y="161"/>
                    <a:pt x="48" y="159"/>
                    <a:pt x="0" y="155"/>
                  </a:cubicBezTo>
                  <a:lnTo>
                    <a:pt x="0" y="155"/>
                  </a:lnTo>
                  <a:cubicBezTo>
                    <a:pt x="48" y="262"/>
                    <a:pt x="108" y="358"/>
                    <a:pt x="155" y="441"/>
                  </a:cubicBezTo>
                  <a:cubicBezTo>
                    <a:pt x="210" y="454"/>
                    <a:pt x="263" y="459"/>
                    <a:pt x="315" y="459"/>
                  </a:cubicBezTo>
                  <a:cubicBezTo>
                    <a:pt x="549" y="459"/>
                    <a:pt x="767" y="349"/>
                    <a:pt x="1001" y="310"/>
                  </a:cubicBezTo>
                  <a:cubicBezTo>
                    <a:pt x="1120" y="262"/>
                    <a:pt x="1191" y="191"/>
                    <a:pt x="1132" y="36"/>
                  </a:cubicBezTo>
                  <a:lnTo>
                    <a:pt x="1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710;p32">
              <a:extLst>
                <a:ext uri="{FF2B5EF4-FFF2-40B4-BE49-F238E27FC236}">
                  <a16:creationId xmlns:a16="http://schemas.microsoft.com/office/drawing/2014/main" id="{28F7C503-EAB4-45FE-8576-FFA8E26D90A3}"/>
                </a:ext>
              </a:extLst>
            </p:cNvPr>
            <p:cNvSpPr/>
            <p:nvPr/>
          </p:nvSpPr>
          <p:spPr>
            <a:xfrm>
              <a:off x="5717675" y="2081925"/>
              <a:ext cx="48825" cy="7475"/>
            </a:xfrm>
            <a:custGeom>
              <a:avLst/>
              <a:gdLst/>
              <a:ahLst/>
              <a:cxnLst/>
              <a:rect l="l" t="t" r="r" b="b"/>
              <a:pathLst>
                <a:path w="1953" h="299" extrusionOk="0">
                  <a:moveTo>
                    <a:pt x="1631" y="1"/>
                  </a:moveTo>
                  <a:cubicBezTo>
                    <a:pt x="1096" y="1"/>
                    <a:pt x="584" y="13"/>
                    <a:pt x="48" y="13"/>
                  </a:cubicBezTo>
                  <a:cubicBezTo>
                    <a:pt x="0" y="72"/>
                    <a:pt x="0" y="108"/>
                    <a:pt x="72" y="132"/>
                  </a:cubicBezTo>
                  <a:cubicBezTo>
                    <a:pt x="188" y="202"/>
                    <a:pt x="312" y="220"/>
                    <a:pt x="438" y="220"/>
                  </a:cubicBezTo>
                  <a:cubicBezTo>
                    <a:pt x="574" y="220"/>
                    <a:pt x="712" y="199"/>
                    <a:pt x="848" y="199"/>
                  </a:cubicBezTo>
                  <a:cubicBezTo>
                    <a:pt x="975" y="199"/>
                    <a:pt x="1098" y="217"/>
                    <a:pt x="1215" y="287"/>
                  </a:cubicBezTo>
                  <a:cubicBezTo>
                    <a:pt x="1250" y="298"/>
                    <a:pt x="1298" y="298"/>
                    <a:pt x="1334" y="298"/>
                  </a:cubicBezTo>
                  <a:cubicBezTo>
                    <a:pt x="1396" y="227"/>
                    <a:pt x="1478" y="214"/>
                    <a:pt x="1563" y="214"/>
                  </a:cubicBezTo>
                  <a:cubicBezTo>
                    <a:pt x="1610" y="214"/>
                    <a:pt x="1658" y="218"/>
                    <a:pt x="1704" y="218"/>
                  </a:cubicBezTo>
                  <a:cubicBezTo>
                    <a:pt x="1799" y="218"/>
                    <a:pt x="1888" y="202"/>
                    <a:pt x="1953" y="108"/>
                  </a:cubicBezTo>
                  <a:cubicBezTo>
                    <a:pt x="1858" y="13"/>
                    <a:pt x="1750" y="13"/>
                    <a:pt x="1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711;p32">
              <a:extLst>
                <a:ext uri="{FF2B5EF4-FFF2-40B4-BE49-F238E27FC236}">
                  <a16:creationId xmlns:a16="http://schemas.microsoft.com/office/drawing/2014/main" id="{86A6F89C-701A-45FC-A2A1-90E4BB9471EC}"/>
                </a:ext>
              </a:extLst>
            </p:cNvPr>
            <p:cNvSpPr/>
            <p:nvPr/>
          </p:nvSpPr>
          <p:spPr>
            <a:xfrm>
              <a:off x="6069500" y="1776550"/>
              <a:ext cx="29775" cy="11575"/>
            </a:xfrm>
            <a:custGeom>
              <a:avLst/>
              <a:gdLst/>
              <a:ahLst/>
              <a:cxnLst/>
              <a:rect l="l" t="t" r="r" b="b"/>
              <a:pathLst>
                <a:path w="1191" h="463" extrusionOk="0">
                  <a:moveTo>
                    <a:pt x="714" y="0"/>
                  </a:moveTo>
                  <a:cubicBezTo>
                    <a:pt x="489" y="0"/>
                    <a:pt x="264" y="18"/>
                    <a:pt x="48" y="60"/>
                  </a:cubicBezTo>
                  <a:cubicBezTo>
                    <a:pt x="0" y="119"/>
                    <a:pt x="0" y="179"/>
                    <a:pt x="36" y="238"/>
                  </a:cubicBezTo>
                  <a:cubicBezTo>
                    <a:pt x="108" y="357"/>
                    <a:pt x="227" y="417"/>
                    <a:pt x="358" y="441"/>
                  </a:cubicBezTo>
                  <a:cubicBezTo>
                    <a:pt x="421" y="454"/>
                    <a:pt x="484" y="463"/>
                    <a:pt x="546" y="463"/>
                  </a:cubicBezTo>
                  <a:cubicBezTo>
                    <a:pt x="647" y="463"/>
                    <a:pt x="745" y="440"/>
                    <a:pt x="834" y="381"/>
                  </a:cubicBezTo>
                  <a:lnTo>
                    <a:pt x="917" y="310"/>
                  </a:lnTo>
                  <a:lnTo>
                    <a:pt x="1191" y="24"/>
                  </a:lnTo>
                  <a:cubicBezTo>
                    <a:pt x="1033" y="9"/>
                    <a:pt x="873"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712;p32">
              <a:extLst>
                <a:ext uri="{FF2B5EF4-FFF2-40B4-BE49-F238E27FC236}">
                  <a16:creationId xmlns:a16="http://schemas.microsoft.com/office/drawing/2014/main" id="{0148D503-57EF-4496-8554-7EB80F9224AB}"/>
                </a:ext>
              </a:extLst>
            </p:cNvPr>
            <p:cNvSpPr/>
            <p:nvPr/>
          </p:nvSpPr>
          <p:spPr>
            <a:xfrm>
              <a:off x="6203150" y="1928050"/>
              <a:ext cx="17875" cy="12600"/>
            </a:xfrm>
            <a:custGeom>
              <a:avLst/>
              <a:gdLst/>
              <a:ahLst/>
              <a:cxnLst/>
              <a:rect l="l" t="t" r="r" b="b"/>
              <a:pathLst>
                <a:path w="715" h="504" extrusionOk="0">
                  <a:moveTo>
                    <a:pt x="429" y="0"/>
                  </a:moveTo>
                  <a:cubicBezTo>
                    <a:pt x="334" y="12"/>
                    <a:pt x="238" y="12"/>
                    <a:pt x="131" y="12"/>
                  </a:cubicBezTo>
                  <a:cubicBezTo>
                    <a:pt x="155" y="131"/>
                    <a:pt x="107" y="238"/>
                    <a:pt x="0" y="298"/>
                  </a:cubicBezTo>
                  <a:cubicBezTo>
                    <a:pt x="17" y="464"/>
                    <a:pt x="90" y="504"/>
                    <a:pt x="178" y="504"/>
                  </a:cubicBezTo>
                  <a:cubicBezTo>
                    <a:pt x="260" y="504"/>
                    <a:pt x="354" y="470"/>
                    <a:pt x="427" y="470"/>
                  </a:cubicBezTo>
                  <a:cubicBezTo>
                    <a:pt x="445" y="470"/>
                    <a:pt x="462" y="472"/>
                    <a:pt x="477" y="477"/>
                  </a:cubicBezTo>
                  <a:cubicBezTo>
                    <a:pt x="498" y="483"/>
                    <a:pt x="517" y="486"/>
                    <a:pt x="535" y="486"/>
                  </a:cubicBezTo>
                  <a:cubicBezTo>
                    <a:pt x="675" y="486"/>
                    <a:pt x="704" y="291"/>
                    <a:pt x="715" y="143"/>
                  </a:cubicBezTo>
                  <a:cubicBezTo>
                    <a:pt x="596" y="131"/>
                    <a:pt x="488" y="11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713;p32">
              <a:extLst>
                <a:ext uri="{FF2B5EF4-FFF2-40B4-BE49-F238E27FC236}">
                  <a16:creationId xmlns:a16="http://schemas.microsoft.com/office/drawing/2014/main" id="{45CD5D51-912D-4BFA-9427-90B3217A8FCB}"/>
                </a:ext>
              </a:extLst>
            </p:cNvPr>
            <p:cNvSpPr/>
            <p:nvPr/>
          </p:nvSpPr>
          <p:spPr>
            <a:xfrm>
              <a:off x="5370600" y="1731275"/>
              <a:ext cx="29200" cy="13250"/>
            </a:xfrm>
            <a:custGeom>
              <a:avLst/>
              <a:gdLst/>
              <a:ahLst/>
              <a:cxnLst/>
              <a:rect l="l" t="t" r="r" b="b"/>
              <a:pathLst>
                <a:path w="1168" h="530" extrusionOk="0">
                  <a:moveTo>
                    <a:pt x="699" y="0"/>
                  </a:moveTo>
                  <a:cubicBezTo>
                    <a:pt x="520" y="0"/>
                    <a:pt x="339" y="105"/>
                    <a:pt x="155" y="263"/>
                  </a:cubicBezTo>
                  <a:cubicBezTo>
                    <a:pt x="120" y="323"/>
                    <a:pt x="60" y="370"/>
                    <a:pt x="0" y="430"/>
                  </a:cubicBezTo>
                  <a:cubicBezTo>
                    <a:pt x="108" y="504"/>
                    <a:pt x="217" y="529"/>
                    <a:pt x="327" y="529"/>
                  </a:cubicBezTo>
                  <a:cubicBezTo>
                    <a:pt x="576" y="529"/>
                    <a:pt x="829" y="399"/>
                    <a:pt x="1073" y="399"/>
                  </a:cubicBezTo>
                  <a:cubicBezTo>
                    <a:pt x="1105" y="399"/>
                    <a:pt x="1136" y="401"/>
                    <a:pt x="1167" y="406"/>
                  </a:cubicBezTo>
                  <a:lnTo>
                    <a:pt x="1167" y="275"/>
                  </a:lnTo>
                  <a:cubicBezTo>
                    <a:pt x="1012" y="80"/>
                    <a:pt x="856"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714;p32">
              <a:extLst>
                <a:ext uri="{FF2B5EF4-FFF2-40B4-BE49-F238E27FC236}">
                  <a16:creationId xmlns:a16="http://schemas.microsoft.com/office/drawing/2014/main" id="{5849B7CC-8AA7-4838-9E13-F8E78E30457D}"/>
                </a:ext>
              </a:extLst>
            </p:cNvPr>
            <p:cNvSpPr/>
            <p:nvPr/>
          </p:nvSpPr>
          <p:spPr>
            <a:xfrm>
              <a:off x="5607400" y="1906825"/>
              <a:ext cx="27550" cy="10475"/>
            </a:xfrm>
            <a:custGeom>
              <a:avLst/>
              <a:gdLst/>
              <a:ahLst/>
              <a:cxnLst/>
              <a:rect l="l" t="t" r="r" b="b"/>
              <a:pathLst>
                <a:path w="1102" h="419" extrusionOk="0">
                  <a:moveTo>
                    <a:pt x="904" y="0"/>
                  </a:moveTo>
                  <a:cubicBezTo>
                    <a:pt x="644" y="0"/>
                    <a:pt x="461" y="269"/>
                    <a:pt x="230" y="269"/>
                  </a:cubicBezTo>
                  <a:cubicBezTo>
                    <a:pt x="215" y="269"/>
                    <a:pt x="200" y="268"/>
                    <a:pt x="184" y="266"/>
                  </a:cubicBezTo>
                  <a:cubicBezTo>
                    <a:pt x="143" y="247"/>
                    <a:pt x="110" y="238"/>
                    <a:pt x="85" y="238"/>
                  </a:cubicBezTo>
                  <a:cubicBezTo>
                    <a:pt x="15" y="238"/>
                    <a:pt x="0" y="304"/>
                    <a:pt x="18" y="409"/>
                  </a:cubicBezTo>
                  <a:cubicBezTo>
                    <a:pt x="103" y="414"/>
                    <a:pt x="189" y="419"/>
                    <a:pt x="273" y="419"/>
                  </a:cubicBezTo>
                  <a:cubicBezTo>
                    <a:pt x="577" y="419"/>
                    <a:pt x="868" y="359"/>
                    <a:pt x="1101" y="52"/>
                  </a:cubicBezTo>
                  <a:cubicBezTo>
                    <a:pt x="1030" y="15"/>
                    <a:pt x="965" y="0"/>
                    <a:pt x="9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715;p32">
              <a:extLst>
                <a:ext uri="{FF2B5EF4-FFF2-40B4-BE49-F238E27FC236}">
                  <a16:creationId xmlns:a16="http://schemas.microsoft.com/office/drawing/2014/main" id="{1282CAE9-367B-412F-8FF5-58E2D47D522E}"/>
                </a:ext>
              </a:extLst>
            </p:cNvPr>
            <p:cNvSpPr/>
            <p:nvPr/>
          </p:nvSpPr>
          <p:spPr>
            <a:xfrm>
              <a:off x="5287550" y="1827375"/>
              <a:ext cx="30100" cy="9225"/>
            </a:xfrm>
            <a:custGeom>
              <a:avLst/>
              <a:gdLst/>
              <a:ahLst/>
              <a:cxnLst/>
              <a:rect l="l" t="t" r="r" b="b"/>
              <a:pathLst>
                <a:path w="1204" h="369" extrusionOk="0">
                  <a:moveTo>
                    <a:pt x="293" y="0"/>
                  </a:moveTo>
                  <a:cubicBezTo>
                    <a:pt x="208" y="0"/>
                    <a:pt x="132" y="25"/>
                    <a:pt x="72" y="74"/>
                  </a:cubicBezTo>
                  <a:cubicBezTo>
                    <a:pt x="24" y="122"/>
                    <a:pt x="1" y="182"/>
                    <a:pt x="13" y="241"/>
                  </a:cubicBezTo>
                  <a:cubicBezTo>
                    <a:pt x="48" y="265"/>
                    <a:pt x="60" y="289"/>
                    <a:pt x="84" y="301"/>
                  </a:cubicBezTo>
                  <a:cubicBezTo>
                    <a:pt x="121" y="294"/>
                    <a:pt x="159" y="291"/>
                    <a:pt x="196" y="291"/>
                  </a:cubicBezTo>
                  <a:cubicBezTo>
                    <a:pt x="389" y="291"/>
                    <a:pt x="582" y="368"/>
                    <a:pt x="771" y="368"/>
                  </a:cubicBezTo>
                  <a:cubicBezTo>
                    <a:pt x="860" y="368"/>
                    <a:pt x="949" y="351"/>
                    <a:pt x="1036" y="301"/>
                  </a:cubicBezTo>
                  <a:cubicBezTo>
                    <a:pt x="1084" y="241"/>
                    <a:pt x="1144" y="182"/>
                    <a:pt x="1203" y="122"/>
                  </a:cubicBezTo>
                  <a:cubicBezTo>
                    <a:pt x="1126" y="80"/>
                    <a:pt x="1047" y="68"/>
                    <a:pt x="967" y="68"/>
                  </a:cubicBezTo>
                  <a:cubicBezTo>
                    <a:pt x="850" y="68"/>
                    <a:pt x="732" y="95"/>
                    <a:pt x="619" y="95"/>
                  </a:cubicBezTo>
                  <a:cubicBezTo>
                    <a:pt x="523" y="95"/>
                    <a:pt x="430" y="75"/>
                    <a:pt x="346" y="3"/>
                  </a:cubicBezTo>
                  <a:cubicBezTo>
                    <a:pt x="328" y="1"/>
                    <a:pt x="311"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716;p32">
              <a:extLst>
                <a:ext uri="{FF2B5EF4-FFF2-40B4-BE49-F238E27FC236}">
                  <a16:creationId xmlns:a16="http://schemas.microsoft.com/office/drawing/2014/main" id="{9B09F438-C44F-4B9D-844E-D24052282B52}"/>
                </a:ext>
              </a:extLst>
            </p:cNvPr>
            <p:cNvSpPr/>
            <p:nvPr/>
          </p:nvSpPr>
          <p:spPr>
            <a:xfrm>
              <a:off x="5686700" y="1873800"/>
              <a:ext cx="22650" cy="10450"/>
            </a:xfrm>
            <a:custGeom>
              <a:avLst/>
              <a:gdLst/>
              <a:ahLst/>
              <a:cxnLst/>
              <a:rect l="l" t="t" r="r" b="b"/>
              <a:pathLst>
                <a:path w="906" h="418" extrusionOk="0">
                  <a:moveTo>
                    <a:pt x="393" y="0"/>
                  </a:moveTo>
                  <a:cubicBezTo>
                    <a:pt x="261" y="0"/>
                    <a:pt x="130" y="45"/>
                    <a:pt x="1" y="158"/>
                  </a:cubicBezTo>
                  <a:cubicBezTo>
                    <a:pt x="29" y="311"/>
                    <a:pt x="89" y="417"/>
                    <a:pt x="221" y="417"/>
                  </a:cubicBezTo>
                  <a:cubicBezTo>
                    <a:pt x="254" y="417"/>
                    <a:pt x="291" y="411"/>
                    <a:pt x="334" y="396"/>
                  </a:cubicBezTo>
                  <a:cubicBezTo>
                    <a:pt x="513" y="337"/>
                    <a:pt x="668" y="289"/>
                    <a:pt x="870" y="289"/>
                  </a:cubicBezTo>
                  <a:cubicBezTo>
                    <a:pt x="906" y="242"/>
                    <a:pt x="894" y="206"/>
                    <a:pt x="870" y="158"/>
                  </a:cubicBezTo>
                  <a:cubicBezTo>
                    <a:pt x="713" y="67"/>
                    <a:pt x="553" y="0"/>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717;p32">
              <a:extLst>
                <a:ext uri="{FF2B5EF4-FFF2-40B4-BE49-F238E27FC236}">
                  <a16:creationId xmlns:a16="http://schemas.microsoft.com/office/drawing/2014/main" id="{9311E400-8BAF-4A21-BF35-72D8572FAB6A}"/>
                </a:ext>
              </a:extLst>
            </p:cNvPr>
            <p:cNvSpPr/>
            <p:nvPr/>
          </p:nvSpPr>
          <p:spPr>
            <a:xfrm>
              <a:off x="5725100" y="2056800"/>
              <a:ext cx="22950" cy="14450"/>
            </a:xfrm>
            <a:custGeom>
              <a:avLst/>
              <a:gdLst/>
              <a:ahLst/>
              <a:cxnLst/>
              <a:rect l="l" t="t" r="r" b="b"/>
              <a:pathLst>
                <a:path w="918" h="578" extrusionOk="0">
                  <a:moveTo>
                    <a:pt x="827" y="0"/>
                  </a:moveTo>
                  <a:cubicBezTo>
                    <a:pt x="661" y="0"/>
                    <a:pt x="510" y="54"/>
                    <a:pt x="358" y="125"/>
                  </a:cubicBezTo>
                  <a:cubicBezTo>
                    <a:pt x="418" y="399"/>
                    <a:pt x="1" y="327"/>
                    <a:pt x="48" y="577"/>
                  </a:cubicBezTo>
                  <a:cubicBezTo>
                    <a:pt x="239" y="565"/>
                    <a:pt x="441" y="565"/>
                    <a:pt x="632" y="565"/>
                  </a:cubicBezTo>
                  <a:cubicBezTo>
                    <a:pt x="608" y="303"/>
                    <a:pt x="846" y="208"/>
                    <a:pt x="918" y="6"/>
                  </a:cubicBezTo>
                  <a:cubicBezTo>
                    <a:pt x="887" y="2"/>
                    <a:pt x="85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718;p32">
              <a:extLst>
                <a:ext uri="{FF2B5EF4-FFF2-40B4-BE49-F238E27FC236}">
                  <a16:creationId xmlns:a16="http://schemas.microsoft.com/office/drawing/2014/main" id="{D72B4904-D024-4086-BF0A-3C492A77A5F0}"/>
                </a:ext>
              </a:extLst>
            </p:cNvPr>
            <p:cNvSpPr/>
            <p:nvPr/>
          </p:nvSpPr>
          <p:spPr>
            <a:xfrm>
              <a:off x="5546800" y="2060050"/>
              <a:ext cx="38425" cy="12525"/>
            </a:xfrm>
            <a:custGeom>
              <a:avLst/>
              <a:gdLst/>
              <a:ahLst/>
              <a:cxnLst/>
              <a:rect l="l" t="t" r="r" b="b"/>
              <a:pathLst>
                <a:path w="1537" h="501" extrusionOk="0">
                  <a:moveTo>
                    <a:pt x="729" y="1"/>
                  </a:moveTo>
                  <a:cubicBezTo>
                    <a:pt x="486" y="1"/>
                    <a:pt x="245" y="54"/>
                    <a:pt x="1" y="150"/>
                  </a:cubicBezTo>
                  <a:cubicBezTo>
                    <a:pt x="69" y="165"/>
                    <a:pt x="139" y="170"/>
                    <a:pt x="210" y="170"/>
                  </a:cubicBezTo>
                  <a:cubicBezTo>
                    <a:pt x="359" y="170"/>
                    <a:pt x="511" y="147"/>
                    <a:pt x="661" y="147"/>
                  </a:cubicBezTo>
                  <a:cubicBezTo>
                    <a:pt x="827" y="147"/>
                    <a:pt x="991" y="175"/>
                    <a:pt x="1144" y="292"/>
                  </a:cubicBezTo>
                  <a:cubicBezTo>
                    <a:pt x="1146" y="292"/>
                    <a:pt x="1149" y="292"/>
                    <a:pt x="1151" y="292"/>
                  </a:cubicBezTo>
                  <a:cubicBezTo>
                    <a:pt x="1259" y="292"/>
                    <a:pt x="1253" y="500"/>
                    <a:pt x="1363" y="500"/>
                  </a:cubicBezTo>
                  <a:cubicBezTo>
                    <a:pt x="1390" y="500"/>
                    <a:pt x="1423" y="488"/>
                    <a:pt x="1465" y="459"/>
                  </a:cubicBezTo>
                  <a:cubicBezTo>
                    <a:pt x="1537" y="376"/>
                    <a:pt x="1537" y="269"/>
                    <a:pt x="1465" y="173"/>
                  </a:cubicBezTo>
                  <a:cubicBezTo>
                    <a:pt x="1215" y="54"/>
                    <a:pt x="971" y="1"/>
                    <a:pt x="7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719;p32">
              <a:extLst>
                <a:ext uri="{FF2B5EF4-FFF2-40B4-BE49-F238E27FC236}">
                  <a16:creationId xmlns:a16="http://schemas.microsoft.com/office/drawing/2014/main" id="{214F0482-F6BD-4906-9F77-518B977AF259}"/>
                </a:ext>
              </a:extLst>
            </p:cNvPr>
            <p:cNvSpPr/>
            <p:nvPr/>
          </p:nvSpPr>
          <p:spPr>
            <a:xfrm>
              <a:off x="5559025" y="2010425"/>
              <a:ext cx="20250" cy="8750"/>
            </a:xfrm>
            <a:custGeom>
              <a:avLst/>
              <a:gdLst/>
              <a:ahLst/>
              <a:cxnLst/>
              <a:rect l="l" t="t" r="r" b="b"/>
              <a:pathLst>
                <a:path w="810" h="350" extrusionOk="0">
                  <a:moveTo>
                    <a:pt x="296" y="0"/>
                  </a:moveTo>
                  <a:cubicBezTo>
                    <a:pt x="257" y="0"/>
                    <a:pt x="218" y="1"/>
                    <a:pt x="179" y="3"/>
                  </a:cubicBezTo>
                  <a:cubicBezTo>
                    <a:pt x="83" y="3"/>
                    <a:pt x="0" y="63"/>
                    <a:pt x="24" y="182"/>
                  </a:cubicBezTo>
                  <a:cubicBezTo>
                    <a:pt x="35" y="281"/>
                    <a:pt x="87" y="350"/>
                    <a:pt x="189" y="350"/>
                  </a:cubicBezTo>
                  <a:cubicBezTo>
                    <a:pt x="197" y="350"/>
                    <a:pt x="206" y="349"/>
                    <a:pt x="214" y="349"/>
                  </a:cubicBezTo>
                  <a:cubicBezTo>
                    <a:pt x="322" y="337"/>
                    <a:pt x="405" y="337"/>
                    <a:pt x="500" y="313"/>
                  </a:cubicBezTo>
                  <a:cubicBezTo>
                    <a:pt x="655" y="289"/>
                    <a:pt x="810" y="241"/>
                    <a:pt x="810" y="39"/>
                  </a:cubicBezTo>
                  <a:cubicBezTo>
                    <a:pt x="635" y="20"/>
                    <a:pt x="468"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720;p32">
              <a:extLst>
                <a:ext uri="{FF2B5EF4-FFF2-40B4-BE49-F238E27FC236}">
                  <a16:creationId xmlns:a16="http://schemas.microsoft.com/office/drawing/2014/main" id="{AA480B6E-8395-4DEE-AEA2-D2A4CBE8860C}"/>
                </a:ext>
              </a:extLst>
            </p:cNvPr>
            <p:cNvSpPr/>
            <p:nvPr/>
          </p:nvSpPr>
          <p:spPr>
            <a:xfrm>
              <a:off x="6006100" y="2031625"/>
              <a:ext cx="31275" cy="9750"/>
            </a:xfrm>
            <a:custGeom>
              <a:avLst/>
              <a:gdLst/>
              <a:ahLst/>
              <a:cxnLst/>
              <a:rect l="l" t="t" r="r" b="b"/>
              <a:pathLst>
                <a:path w="1251" h="390" extrusionOk="0">
                  <a:moveTo>
                    <a:pt x="989" y="1"/>
                  </a:moveTo>
                  <a:cubicBezTo>
                    <a:pt x="872" y="89"/>
                    <a:pt x="745" y="110"/>
                    <a:pt x="614" y="110"/>
                  </a:cubicBezTo>
                  <a:cubicBezTo>
                    <a:pt x="494" y="110"/>
                    <a:pt x="372" y="93"/>
                    <a:pt x="251" y="93"/>
                  </a:cubicBezTo>
                  <a:cubicBezTo>
                    <a:pt x="166" y="93"/>
                    <a:pt x="82" y="102"/>
                    <a:pt x="0" y="132"/>
                  </a:cubicBezTo>
                  <a:cubicBezTo>
                    <a:pt x="84" y="179"/>
                    <a:pt x="191" y="239"/>
                    <a:pt x="298" y="322"/>
                  </a:cubicBezTo>
                  <a:cubicBezTo>
                    <a:pt x="384" y="368"/>
                    <a:pt x="473" y="389"/>
                    <a:pt x="564" y="389"/>
                  </a:cubicBezTo>
                  <a:cubicBezTo>
                    <a:pt x="661" y="389"/>
                    <a:pt x="759" y="365"/>
                    <a:pt x="858" y="322"/>
                  </a:cubicBezTo>
                  <a:lnTo>
                    <a:pt x="1012" y="322"/>
                  </a:lnTo>
                  <a:cubicBezTo>
                    <a:pt x="1048" y="298"/>
                    <a:pt x="1108" y="298"/>
                    <a:pt x="1155" y="298"/>
                  </a:cubicBezTo>
                  <a:cubicBezTo>
                    <a:pt x="1250" y="120"/>
                    <a:pt x="1227" y="1"/>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721;p32">
              <a:extLst>
                <a:ext uri="{FF2B5EF4-FFF2-40B4-BE49-F238E27FC236}">
                  <a16:creationId xmlns:a16="http://schemas.microsoft.com/office/drawing/2014/main" id="{876E036A-F932-4527-9570-1B4D9A9DC04D}"/>
                </a:ext>
              </a:extLst>
            </p:cNvPr>
            <p:cNvSpPr/>
            <p:nvPr/>
          </p:nvSpPr>
          <p:spPr>
            <a:xfrm>
              <a:off x="5568550" y="1873525"/>
              <a:ext cx="25325" cy="8775"/>
            </a:xfrm>
            <a:custGeom>
              <a:avLst/>
              <a:gdLst/>
              <a:ahLst/>
              <a:cxnLst/>
              <a:rect l="l" t="t" r="r" b="b"/>
              <a:pathLst>
                <a:path w="1013" h="351" extrusionOk="0">
                  <a:moveTo>
                    <a:pt x="507" y="1"/>
                  </a:moveTo>
                  <a:cubicBezTo>
                    <a:pt x="331" y="1"/>
                    <a:pt x="159" y="29"/>
                    <a:pt x="0" y="157"/>
                  </a:cubicBezTo>
                  <a:cubicBezTo>
                    <a:pt x="95" y="169"/>
                    <a:pt x="191" y="169"/>
                    <a:pt x="298" y="169"/>
                  </a:cubicBezTo>
                  <a:cubicBezTo>
                    <a:pt x="390" y="312"/>
                    <a:pt x="498" y="351"/>
                    <a:pt x="615" y="351"/>
                  </a:cubicBezTo>
                  <a:cubicBezTo>
                    <a:pt x="740" y="351"/>
                    <a:pt x="876" y="306"/>
                    <a:pt x="1012" y="300"/>
                  </a:cubicBezTo>
                  <a:lnTo>
                    <a:pt x="1012" y="14"/>
                  </a:lnTo>
                  <a:cubicBezTo>
                    <a:pt x="981" y="17"/>
                    <a:pt x="949" y="17"/>
                    <a:pt x="917" y="17"/>
                  </a:cubicBezTo>
                  <a:cubicBezTo>
                    <a:pt x="780" y="17"/>
                    <a:pt x="642" y="1"/>
                    <a:pt x="5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722;p32">
              <a:extLst>
                <a:ext uri="{FF2B5EF4-FFF2-40B4-BE49-F238E27FC236}">
                  <a16:creationId xmlns:a16="http://schemas.microsoft.com/office/drawing/2014/main" id="{83AC77C2-9CD2-47C7-B78F-F0D63FE57209}"/>
                </a:ext>
              </a:extLst>
            </p:cNvPr>
            <p:cNvSpPr/>
            <p:nvPr/>
          </p:nvSpPr>
          <p:spPr>
            <a:xfrm>
              <a:off x="6050750" y="1952750"/>
              <a:ext cx="20850" cy="11000"/>
            </a:xfrm>
            <a:custGeom>
              <a:avLst/>
              <a:gdLst/>
              <a:ahLst/>
              <a:cxnLst/>
              <a:rect l="l" t="t" r="r" b="b"/>
              <a:pathLst>
                <a:path w="834" h="440" extrusionOk="0">
                  <a:moveTo>
                    <a:pt x="84" y="1"/>
                  </a:moveTo>
                  <a:cubicBezTo>
                    <a:pt x="0" y="96"/>
                    <a:pt x="0" y="203"/>
                    <a:pt x="84" y="286"/>
                  </a:cubicBezTo>
                  <a:cubicBezTo>
                    <a:pt x="234" y="365"/>
                    <a:pt x="380" y="440"/>
                    <a:pt x="530" y="440"/>
                  </a:cubicBezTo>
                  <a:cubicBezTo>
                    <a:pt x="629" y="440"/>
                    <a:pt x="730" y="407"/>
                    <a:pt x="834" y="322"/>
                  </a:cubicBezTo>
                  <a:cubicBezTo>
                    <a:pt x="810" y="203"/>
                    <a:pt x="750" y="96"/>
                    <a:pt x="667" y="24"/>
                  </a:cubicBezTo>
                  <a:cubicBezTo>
                    <a:pt x="477" y="1"/>
                    <a:pt x="274"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723;p32">
              <a:extLst>
                <a:ext uri="{FF2B5EF4-FFF2-40B4-BE49-F238E27FC236}">
                  <a16:creationId xmlns:a16="http://schemas.microsoft.com/office/drawing/2014/main" id="{654589B7-651E-4FBB-AB96-CB2E68BEBA25}"/>
                </a:ext>
              </a:extLst>
            </p:cNvPr>
            <p:cNvSpPr/>
            <p:nvPr/>
          </p:nvSpPr>
          <p:spPr>
            <a:xfrm>
              <a:off x="6056100" y="1777725"/>
              <a:ext cx="23850" cy="14025"/>
            </a:xfrm>
            <a:custGeom>
              <a:avLst/>
              <a:gdLst/>
              <a:ahLst/>
              <a:cxnLst/>
              <a:rect l="l" t="t" r="r" b="b"/>
              <a:pathLst>
                <a:path w="954" h="561" extrusionOk="0">
                  <a:moveTo>
                    <a:pt x="453" y="1"/>
                  </a:moveTo>
                  <a:cubicBezTo>
                    <a:pt x="298" y="1"/>
                    <a:pt x="155" y="13"/>
                    <a:pt x="1" y="13"/>
                  </a:cubicBezTo>
                  <a:cubicBezTo>
                    <a:pt x="84" y="132"/>
                    <a:pt x="167" y="251"/>
                    <a:pt x="143" y="394"/>
                  </a:cubicBezTo>
                  <a:cubicBezTo>
                    <a:pt x="155" y="429"/>
                    <a:pt x="167" y="441"/>
                    <a:pt x="179" y="477"/>
                  </a:cubicBezTo>
                  <a:cubicBezTo>
                    <a:pt x="241" y="526"/>
                    <a:pt x="307" y="538"/>
                    <a:pt x="374" y="538"/>
                  </a:cubicBezTo>
                  <a:cubicBezTo>
                    <a:pt x="441" y="538"/>
                    <a:pt x="510" y="525"/>
                    <a:pt x="577" y="525"/>
                  </a:cubicBezTo>
                  <a:cubicBezTo>
                    <a:pt x="620" y="525"/>
                    <a:pt x="662" y="531"/>
                    <a:pt x="703" y="548"/>
                  </a:cubicBezTo>
                  <a:cubicBezTo>
                    <a:pt x="763" y="548"/>
                    <a:pt x="810" y="560"/>
                    <a:pt x="870" y="560"/>
                  </a:cubicBezTo>
                  <a:cubicBezTo>
                    <a:pt x="941" y="477"/>
                    <a:pt x="953" y="370"/>
                    <a:pt x="870" y="275"/>
                  </a:cubicBezTo>
                  <a:cubicBezTo>
                    <a:pt x="774" y="215"/>
                    <a:pt x="667" y="179"/>
                    <a:pt x="584" y="132"/>
                  </a:cubicBezTo>
                  <a:cubicBezTo>
                    <a:pt x="501" y="132"/>
                    <a:pt x="501" y="24"/>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724;p32">
              <a:extLst>
                <a:ext uri="{FF2B5EF4-FFF2-40B4-BE49-F238E27FC236}">
                  <a16:creationId xmlns:a16="http://schemas.microsoft.com/office/drawing/2014/main" id="{BE4605EB-4E54-438B-821E-F1AC14D170FC}"/>
                </a:ext>
              </a:extLst>
            </p:cNvPr>
            <p:cNvSpPr/>
            <p:nvPr/>
          </p:nvSpPr>
          <p:spPr>
            <a:xfrm>
              <a:off x="6031400" y="1927650"/>
              <a:ext cx="21450" cy="10550"/>
            </a:xfrm>
            <a:custGeom>
              <a:avLst/>
              <a:gdLst/>
              <a:ahLst/>
              <a:cxnLst/>
              <a:rect l="l" t="t" r="r" b="b"/>
              <a:pathLst>
                <a:path w="858" h="422" extrusionOk="0">
                  <a:moveTo>
                    <a:pt x="628" y="1"/>
                  </a:moveTo>
                  <a:cubicBezTo>
                    <a:pt x="606" y="1"/>
                    <a:pt x="583" y="2"/>
                    <a:pt x="560" y="4"/>
                  </a:cubicBezTo>
                  <a:cubicBezTo>
                    <a:pt x="369" y="159"/>
                    <a:pt x="191" y="290"/>
                    <a:pt x="0" y="421"/>
                  </a:cubicBezTo>
                  <a:cubicBezTo>
                    <a:pt x="298" y="421"/>
                    <a:pt x="572" y="409"/>
                    <a:pt x="858" y="409"/>
                  </a:cubicBezTo>
                  <a:lnTo>
                    <a:pt x="858" y="112"/>
                  </a:lnTo>
                  <a:cubicBezTo>
                    <a:pt x="800" y="25"/>
                    <a:pt x="719" y="1"/>
                    <a:pt x="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725;p32">
              <a:extLst>
                <a:ext uri="{FF2B5EF4-FFF2-40B4-BE49-F238E27FC236}">
                  <a16:creationId xmlns:a16="http://schemas.microsoft.com/office/drawing/2014/main" id="{6FD56043-1BF2-40FD-B8C1-A08C879EF0F6}"/>
                </a:ext>
              </a:extLst>
            </p:cNvPr>
            <p:cNvSpPr/>
            <p:nvPr/>
          </p:nvSpPr>
          <p:spPr>
            <a:xfrm>
              <a:off x="5905200" y="1734050"/>
              <a:ext cx="22625" cy="14600"/>
            </a:xfrm>
            <a:custGeom>
              <a:avLst/>
              <a:gdLst/>
              <a:ahLst/>
              <a:cxnLst/>
              <a:rect l="l" t="t" r="r" b="b"/>
              <a:pathLst>
                <a:path w="905" h="584" extrusionOk="0">
                  <a:moveTo>
                    <a:pt x="377" y="0"/>
                  </a:moveTo>
                  <a:cubicBezTo>
                    <a:pt x="248" y="0"/>
                    <a:pt x="124" y="45"/>
                    <a:pt x="12" y="164"/>
                  </a:cubicBezTo>
                  <a:cubicBezTo>
                    <a:pt x="48" y="259"/>
                    <a:pt x="155" y="355"/>
                    <a:pt x="0" y="450"/>
                  </a:cubicBezTo>
                  <a:cubicBezTo>
                    <a:pt x="149" y="539"/>
                    <a:pt x="301" y="584"/>
                    <a:pt x="453" y="584"/>
                  </a:cubicBezTo>
                  <a:cubicBezTo>
                    <a:pt x="604" y="584"/>
                    <a:pt x="756" y="539"/>
                    <a:pt x="905" y="450"/>
                  </a:cubicBezTo>
                  <a:cubicBezTo>
                    <a:pt x="905" y="319"/>
                    <a:pt x="453" y="438"/>
                    <a:pt x="738" y="152"/>
                  </a:cubicBezTo>
                  <a:cubicBezTo>
                    <a:pt x="750" y="152"/>
                    <a:pt x="691" y="93"/>
                    <a:pt x="655" y="57"/>
                  </a:cubicBezTo>
                  <a:cubicBezTo>
                    <a:pt x="562" y="23"/>
                    <a:pt x="468" y="0"/>
                    <a:pt x="3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726;p32">
              <a:extLst>
                <a:ext uri="{FF2B5EF4-FFF2-40B4-BE49-F238E27FC236}">
                  <a16:creationId xmlns:a16="http://schemas.microsoft.com/office/drawing/2014/main" id="{BF61EB90-770C-4B9F-9C1D-FFB4B6B6037B}"/>
                </a:ext>
              </a:extLst>
            </p:cNvPr>
            <p:cNvSpPr/>
            <p:nvPr/>
          </p:nvSpPr>
          <p:spPr>
            <a:xfrm>
              <a:off x="5880175" y="2019350"/>
              <a:ext cx="17300" cy="12300"/>
            </a:xfrm>
            <a:custGeom>
              <a:avLst/>
              <a:gdLst/>
              <a:ahLst/>
              <a:cxnLst/>
              <a:rect l="l" t="t" r="r" b="b"/>
              <a:pathLst>
                <a:path w="692" h="492" extrusionOk="0">
                  <a:moveTo>
                    <a:pt x="147" y="1"/>
                  </a:moveTo>
                  <a:cubicBezTo>
                    <a:pt x="100" y="1"/>
                    <a:pt x="51" y="11"/>
                    <a:pt x="1" y="39"/>
                  </a:cubicBezTo>
                  <a:cubicBezTo>
                    <a:pt x="1" y="158"/>
                    <a:pt x="13" y="254"/>
                    <a:pt x="13" y="361"/>
                  </a:cubicBezTo>
                  <a:cubicBezTo>
                    <a:pt x="132" y="373"/>
                    <a:pt x="239" y="396"/>
                    <a:pt x="311" y="492"/>
                  </a:cubicBezTo>
                  <a:lnTo>
                    <a:pt x="453" y="492"/>
                  </a:lnTo>
                  <a:cubicBezTo>
                    <a:pt x="489" y="456"/>
                    <a:pt x="549" y="408"/>
                    <a:pt x="596" y="361"/>
                  </a:cubicBezTo>
                  <a:cubicBezTo>
                    <a:pt x="692" y="254"/>
                    <a:pt x="692" y="170"/>
                    <a:pt x="596" y="63"/>
                  </a:cubicBezTo>
                  <a:cubicBezTo>
                    <a:pt x="569" y="71"/>
                    <a:pt x="543" y="74"/>
                    <a:pt x="516" y="74"/>
                  </a:cubicBezTo>
                  <a:cubicBezTo>
                    <a:pt x="392" y="74"/>
                    <a:pt x="274"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727;p32">
              <a:extLst>
                <a:ext uri="{FF2B5EF4-FFF2-40B4-BE49-F238E27FC236}">
                  <a16:creationId xmlns:a16="http://schemas.microsoft.com/office/drawing/2014/main" id="{46D8E3B6-0517-4877-BA75-BCC57B4386D4}"/>
                </a:ext>
              </a:extLst>
            </p:cNvPr>
            <p:cNvSpPr/>
            <p:nvPr/>
          </p:nvSpPr>
          <p:spPr>
            <a:xfrm>
              <a:off x="5715000" y="1770300"/>
              <a:ext cx="41375" cy="6725"/>
            </a:xfrm>
            <a:custGeom>
              <a:avLst/>
              <a:gdLst/>
              <a:ahLst/>
              <a:cxnLst/>
              <a:rect l="l" t="t" r="r" b="b"/>
              <a:pathLst>
                <a:path w="1655" h="269" extrusionOk="0">
                  <a:moveTo>
                    <a:pt x="1619" y="0"/>
                  </a:moveTo>
                  <a:cubicBezTo>
                    <a:pt x="1083" y="0"/>
                    <a:pt x="536" y="12"/>
                    <a:pt x="0" y="12"/>
                  </a:cubicBezTo>
                  <a:cubicBezTo>
                    <a:pt x="0" y="155"/>
                    <a:pt x="107" y="191"/>
                    <a:pt x="226" y="214"/>
                  </a:cubicBezTo>
                  <a:cubicBezTo>
                    <a:pt x="325" y="255"/>
                    <a:pt x="429" y="268"/>
                    <a:pt x="532" y="268"/>
                  </a:cubicBezTo>
                  <a:cubicBezTo>
                    <a:pt x="577" y="268"/>
                    <a:pt x="623" y="266"/>
                    <a:pt x="667" y="262"/>
                  </a:cubicBezTo>
                  <a:cubicBezTo>
                    <a:pt x="929" y="167"/>
                    <a:pt x="1203" y="238"/>
                    <a:pt x="1464" y="143"/>
                  </a:cubicBezTo>
                  <a:cubicBezTo>
                    <a:pt x="1488" y="131"/>
                    <a:pt x="1536" y="119"/>
                    <a:pt x="1584" y="119"/>
                  </a:cubicBezTo>
                  <a:cubicBezTo>
                    <a:pt x="1643" y="95"/>
                    <a:pt x="1655" y="60"/>
                    <a:pt x="1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728;p32">
              <a:extLst>
                <a:ext uri="{FF2B5EF4-FFF2-40B4-BE49-F238E27FC236}">
                  <a16:creationId xmlns:a16="http://schemas.microsoft.com/office/drawing/2014/main" id="{BA57A8BC-512C-4523-A5CB-6F16A2C63743}"/>
                </a:ext>
              </a:extLst>
            </p:cNvPr>
            <p:cNvSpPr/>
            <p:nvPr/>
          </p:nvSpPr>
          <p:spPr>
            <a:xfrm>
              <a:off x="5876025" y="1989075"/>
              <a:ext cx="22050" cy="11325"/>
            </a:xfrm>
            <a:custGeom>
              <a:avLst/>
              <a:gdLst/>
              <a:ahLst/>
              <a:cxnLst/>
              <a:rect l="l" t="t" r="r" b="b"/>
              <a:pathLst>
                <a:path w="882" h="453" extrusionOk="0">
                  <a:moveTo>
                    <a:pt x="179" y="0"/>
                  </a:moveTo>
                  <a:cubicBezTo>
                    <a:pt x="0" y="214"/>
                    <a:pt x="238" y="298"/>
                    <a:pt x="334" y="417"/>
                  </a:cubicBezTo>
                  <a:cubicBezTo>
                    <a:pt x="465" y="429"/>
                    <a:pt x="596" y="429"/>
                    <a:pt x="750" y="453"/>
                  </a:cubicBezTo>
                  <a:cubicBezTo>
                    <a:pt x="881" y="369"/>
                    <a:pt x="834" y="274"/>
                    <a:pt x="738" y="202"/>
                  </a:cubicBezTo>
                  <a:cubicBezTo>
                    <a:pt x="643" y="131"/>
                    <a:pt x="560" y="72"/>
                    <a:pt x="465" y="12"/>
                  </a:cubicBezTo>
                  <a:cubicBezTo>
                    <a:pt x="357" y="12"/>
                    <a:pt x="27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729;p32">
              <a:extLst>
                <a:ext uri="{FF2B5EF4-FFF2-40B4-BE49-F238E27FC236}">
                  <a16:creationId xmlns:a16="http://schemas.microsoft.com/office/drawing/2014/main" id="{F1443BE1-00D2-49A4-B1A2-43D130AD0D59}"/>
                </a:ext>
              </a:extLst>
            </p:cNvPr>
            <p:cNvSpPr/>
            <p:nvPr/>
          </p:nvSpPr>
          <p:spPr>
            <a:xfrm>
              <a:off x="5870075" y="1848575"/>
              <a:ext cx="36925" cy="7350"/>
            </a:xfrm>
            <a:custGeom>
              <a:avLst/>
              <a:gdLst/>
              <a:ahLst/>
              <a:cxnLst/>
              <a:rect l="l" t="t" r="r" b="b"/>
              <a:pathLst>
                <a:path w="1477" h="294" extrusionOk="0">
                  <a:moveTo>
                    <a:pt x="1417" y="0"/>
                  </a:moveTo>
                  <a:cubicBezTo>
                    <a:pt x="1072" y="24"/>
                    <a:pt x="715" y="24"/>
                    <a:pt x="357" y="24"/>
                  </a:cubicBezTo>
                  <a:cubicBezTo>
                    <a:pt x="167" y="24"/>
                    <a:pt x="36" y="60"/>
                    <a:pt x="0" y="274"/>
                  </a:cubicBezTo>
                  <a:cubicBezTo>
                    <a:pt x="28" y="288"/>
                    <a:pt x="56" y="294"/>
                    <a:pt x="84" y="294"/>
                  </a:cubicBezTo>
                  <a:cubicBezTo>
                    <a:pt x="104" y="294"/>
                    <a:pt x="123" y="291"/>
                    <a:pt x="143" y="286"/>
                  </a:cubicBezTo>
                  <a:cubicBezTo>
                    <a:pt x="338" y="163"/>
                    <a:pt x="541" y="140"/>
                    <a:pt x="748" y="140"/>
                  </a:cubicBezTo>
                  <a:cubicBezTo>
                    <a:pt x="874" y="140"/>
                    <a:pt x="1002" y="149"/>
                    <a:pt x="1130" y="149"/>
                  </a:cubicBezTo>
                  <a:cubicBezTo>
                    <a:pt x="1238" y="149"/>
                    <a:pt x="1346" y="143"/>
                    <a:pt x="1453" y="119"/>
                  </a:cubicBezTo>
                  <a:cubicBezTo>
                    <a:pt x="1477" y="84"/>
                    <a:pt x="1477" y="36"/>
                    <a:pt x="1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730;p32">
              <a:extLst>
                <a:ext uri="{FF2B5EF4-FFF2-40B4-BE49-F238E27FC236}">
                  <a16:creationId xmlns:a16="http://schemas.microsoft.com/office/drawing/2014/main" id="{8506F7E6-1B44-4F07-AE2C-86A4ADA3A3E7}"/>
                </a:ext>
              </a:extLst>
            </p:cNvPr>
            <p:cNvSpPr/>
            <p:nvPr/>
          </p:nvSpPr>
          <p:spPr>
            <a:xfrm>
              <a:off x="5367025" y="1973875"/>
              <a:ext cx="22950" cy="11175"/>
            </a:xfrm>
            <a:custGeom>
              <a:avLst/>
              <a:gdLst/>
              <a:ahLst/>
              <a:cxnLst/>
              <a:rect l="l" t="t" r="r" b="b"/>
              <a:pathLst>
                <a:path w="918" h="447" extrusionOk="0">
                  <a:moveTo>
                    <a:pt x="432" y="1"/>
                  </a:moveTo>
                  <a:cubicBezTo>
                    <a:pt x="283" y="1"/>
                    <a:pt x="138" y="31"/>
                    <a:pt x="1" y="144"/>
                  </a:cubicBezTo>
                  <a:cubicBezTo>
                    <a:pt x="24" y="251"/>
                    <a:pt x="24" y="334"/>
                    <a:pt x="36" y="441"/>
                  </a:cubicBezTo>
                  <a:cubicBezTo>
                    <a:pt x="50" y="445"/>
                    <a:pt x="63" y="446"/>
                    <a:pt x="76" y="446"/>
                  </a:cubicBezTo>
                  <a:cubicBezTo>
                    <a:pt x="106" y="446"/>
                    <a:pt x="134" y="438"/>
                    <a:pt x="167" y="430"/>
                  </a:cubicBezTo>
                  <a:cubicBezTo>
                    <a:pt x="247" y="358"/>
                    <a:pt x="335" y="338"/>
                    <a:pt x="425" y="338"/>
                  </a:cubicBezTo>
                  <a:cubicBezTo>
                    <a:pt x="532" y="338"/>
                    <a:pt x="644" y="366"/>
                    <a:pt x="751" y="366"/>
                  </a:cubicBezTo>
                  <a:cubicBezTo>
                    <a:pt x="808" y="366"/>
                    <a:pt x="864" y="358"/>
                    <a:pt x="917" y="334"/>
                  </a:cubicBezTo>
                  <a:cubicBezTo>
                    <a:pt x="894" y="227"/>
                    <a:pt x="894" y="144"/>
                    <a:pt x="882" y="37"/>
                  </a:cubicBezTo>
                  <a:cubicBezTo>
                    <a:pt x="733" y="31"/>
                    <a:pt x="581"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731;p32">
              <a:extLst>
                <a:ext uri="{FF2B5EF4-FFF2-40B4-BE49-F238E27FC236}">
                  <a16:creationId xmlns:a16="http://schemas.microsoft.com/office/drawing/2014/main" id="{6F6589C1-0325-49F2-A1D9-6840BEBAA1A4}"/>
                </a:ext>
              </a:extLst>
            </p:cNvPr>
            <p:cNvSpPr/>
            <p:nvPr/>
          </p:nvSpPr>
          <p:spPr>
            <a:xfrm>
              <a:off x="5589675" y="1839250"/>
              <a:ext cx="21450" cy="6375"/>
            </a:xfrm>
            <a:custGeom>
              <a:avLst/>
              <a:gdLst/>
              <a:ahLst/>
              <a:cxnLst/>
              <a:rect l="l" t="t" r="r" b="b"/>
              <a:pathLst>
                <a:path w="858" h="255" extrusionOk="0">
                  <a:moveTo>
                    <a:pt x="650" y="0"/>
                  </a:moveTo>
                  <a:cubicBezTo>
                    <a:pt x="408" y="0"/>
                    <a:pt x="197" y="20"/>
                    <a:pt x="0" y="76"/>
                  </a:cubicBezTo>
                  <a:cubicBezTo>
                    <a:pt x="12" y="135"/>
                    <a:pt x="12" y="195"/>
                    <a:pt x="12" y="254"/>
                  </a:cubicBezTo>
                  <a:cubicBezTo>
                    <a:pt x="66" y="236"/>
                    <a:pt x="125" y="232"/>
                    <a:pt x="185" y="232"/>
                  </a:cubicBezTo>
                  <a:cubicBezTo>
                    <a:pt x="252" y="232"/>
                    <a:pt x="321" y="237"/>
                    <a:pt x="391" y="237"/>
                  </a:cubicBezTo>
                  <a:cubicBezTo>
                    <a:pt x="555" y="237"/>
                    <a:pt x="721" y="207"/>
                    <a:pt x="858" y="4"/>
                  </a:cubicBezTo>
                  <a:cubicBezTo>
                    <a:pt x="786" y="2"/>
                    <a:pt x="717"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732;p32">
              <a:extLst>
                <a:ext uri="{FF2B5EF4-FFF2-40B4-BE49-F238E27FC236}">
                  <a16:creationId xmlns:a16="http://schemas.microsoft.com/office/drawing/2014/main" id="{C97A421A-9433-448D-88EC-DFF78E20B65A}"/>
                </a:ext>
              </a:extLst>
            </p:cNvPr>
            <p:cNvSpPr/>
            <p:nvPr/>
          </p:nvSpPr>
          <p:spPr>
            <a:xfrm>
              <a:off x="6142425" y="1840825"/>
              <a:ext cx="18775" cy="11875"/>
            </a:xfrm>
            <a:custGeom>
              <a:avLst/>
              <a:gdLst/>
              <a:ahLst/>
              <a:cxnLst/>
              <a:rect l="l" t="t" r="r" b="b"/>
              <a:pathLst>
                <a:path w="751" h="475" extrusionOk="0">
                  <a:moveTo>
                    <a:pt x="596" y="1"/>
                  </a:moveTo>
                  <a:cubicBezTo>
                    <a:pt x="536" y="1"/>
                    <a:pt x="500" y="13"/>
                    <a:pt x="441" y="13"/>
                  </a:cubicBezTo>
                  <a:cubicBezTo>
                    <a:pt x="346" y="25"/>
                    <a:pt x="239" y="25"/>
                    <a:pt x="155" y="25"/>
                  </a:cubicBezTo>
                  <a:cubicBezTo>
                    <a:pt x="108" y="132"/>
                    <a:pt x="48" y="227"/>
                    <a:pt x="0" y="322"/>
                  </a:cubicBezTo>
                  <a:cubicBezTo>
                    <a:pt x="102" y="447"/>
                    <a:pt x="221" y="474"/>
                    <a:pt x="347" y="474"/>
                  </a:cubicBezTo>
                  <a:cubicBezTo>
                    <a:pt x="442" y="474"/>
                    <a:pt x="541" y="459"/>
                    <a:pt x="640" y="459"/>
                  </a:cubicBezTo>
                  <a:cubicBezTo>
                    <a:pt x="673" y="459"/>
                    <a:pt x="706" y="461"/>
                    <a:pt x="739" y="465"/>
                  </a:cubicBezTo>
                  <a:cubicBezTo>
                    <a:pt x="739" y="418"/>
                    <a:pt x="750" y="382"/>
                    <a:pt x="750" y="346"/>
                  </a:cubicBezTo>
                  <a:cubicBezTo>
                    <a:pt x="715" y="251"/>
                    <a:pt x="584" y="191"/>
                    <a:pt x="631" y="72"/>
                  </a:cubicBezTo>
                  <a:cubicBezTo>
                    <a:pt x="620" y="48"/>
                    <a:pt x="620" y="25"/>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733;p32">
              <a:extLst>
                <a:ext uri="{FF2B5EF4-FFF2-40B4-BE49-F238E27FC236}">
                  <a16:creationId xmlns:a16="http://schemas.microsoft.com/office/drawing/2014/main" id="{BD06FEFD-4C4B-4990-B8E2-F6120DA492D7}"/>
                </a:ext>
              </a:extLst>
            </p:cNvPr>
            <p:cNvSpPr/>
            <p:nvPr/>
          </p:nvSpPr>
          <p:spPr>
            <a:xfrm>
              <a:off x="5905500" y="1845100"/>
              <a:ext cx="32150" cy="8550"/>
            </a:xfrm>
            <a:custGeom>
              <a:avLst/>
              <a:gdLst/>
              <a:ahLst/>
              <a:cxnLst/>
              <a:rect l="l" t="t" r="r" b="b"/>
              <a:pathLst>
                <a:path w="1286" h="342" extrusionOk="0">
                  <a:moveTo>
                    <a:pt x="96" y="1"/>
                  </a:moveTo>
                  <a:cubicBezTo>
                    <a:pt x="68" y="1"/>
                    <a:pt x="40" y="6"/>
                    <a:pt x="12" y="20"/>
                  </a:cubicBezTo>
                  <a:cubicBezTo>
                    <a:pt x="12" y="56"/>
                    <a:pt x="12" y="104"/>
                    <a:pt x="0" y="139"/>
                  </a:cubicBezTo>
                  <a:cubicBezTo>
                    <a:pt x="0" y="187"/>
                    <a:pt x="12" y="223"/>
                    <a:pt x="36" y="258"/>
                  </a:cubicBezTo>
                  <a:cubicBezTo>
                    <a:pt x="274" y="282"/>
                    <a:pt x="488" y="294"/>
                    <a:pt x="750" y="306"/>
                  </a:cubicBezTo>
                  <a:lnTo>
                    <a:pt x="869" y="306"/>
                  </a:lnTo>
                  <a:cubicBezTo>
                    <a:pt x="887" y="330"/>
                    <a:pt x="911" y="342"/>
                    <a:pt x="938" y="342"/>
                  </a:cubicBezTo>
                  <a:cubicBezTo>
                    <a:pt x="964" y="342"/>
                    <a:pt x="994" y="330"/>
                    <a:pt x="1024" y="306"/>
                  </a:cubicBezTo>
                  <a:cubicBezTo>
                    <a:pt x="1107" y="294"/>
                    <a:pt x="1191" y="294"/>
                    <a:pt x="1286" y="282"/>
                  </a:cubicBezTo>
                  <a:cubicBezTo>
                    <a:pt x="1186" y="169"/>
                    <a:pt x="1068" y="149"/>
                    <a:pt x="944" y="149"/>
                  </a:cubicBezTo>
                  <a:cubicBezTo>
                    <a:pt x="874" y="149"/>
                    <a:pt x="802" y="155"/>
                    <a:pt x="731" y="155"/>
                  </a:cubicBezTo>
                  <a:cubicBezTo>
                    <a:pt x="702" y="155"/>
                    <a:pt x="672" y="154"/>
                    <a:pt x="643" y="151"/>
                  </a:cubicBezTo>
                  <a:cubicBezTo>
                    <a:pt x="583" y="151"/>
                    <a:pt x="523" y="157"/>
                    <a:pt x="463" y="157"/>
                  </a:cubicBezTo>
                  <a:cubicBezTo>
                    <a:pt x="345" y="157"/>
                    <a:pt x="234" y="135"/>
                    <a:pt x="155" y="8"/>
                  </a:cubicBezTo>
                  <a:cubicBezTo>
                    <a:pt x="135" y="3"/>
                    <a:pt x="115"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734;p32">
              <a:extLst>
                <a:ext uri="{FF2B5EF4-FFF2-40B4-BE49-F238E27FC236}">
                  <a16:creationId xmlns:a16="http://schemas.microsoft.com/office/drawing/2014/main" id="{45BD5CB4-4B6B-40E7-B88E-C01CA0C05C0A}"/>
                </a:ext>
              </a:extLst>
            </p:cNvPr>
            <p:cNvSpPr/>
            <p:nvPr/>
          </p:nvSpPr>
          <p:spPr>
            <a:xfrm>
              <a:off x="5410775" y="1992000"/>
              <a:ext cx="21750" cy="11975"/>
            </a:xfrm>
            <a:custGeom>
              <a:avLst/>
              <a:gdLst/>
              <a:ahLst/>
              <a:cxnLst/>
              <a:rect l="l" t="t" r="r" b="b"/>
              <a:pathLst>
                <a:path w="870" h="479" extrusionOk="0">
                  <a:moveTo>
                    <a:pt x="442" y="1"/>
                  </a:moveTo>
                  <a:cubicBezTo>
                    <a:pt x="297" y="1"/>
                    <a:pt x="152" y="48"/>
                    <a:pt x="1" y="145"/>
                  </a:cubicBezTo>
                  <a:cubicBezTo>
                    <a:pt x="191" y="157"/>
                    <a:pt x="310" y="240"/>
                    <a:pt x="298" y="443"/>
                  </a:cubicBezTo>
                  <a:cubicBezTo>
                    <a:pt x="322" y="455"/>
                    <a:pt x="370" y="455"/>
                    <a:pt x="394" y="478"/>
                  </a:cubicBezTo>
                  <a:cubicBezTo>
                    <a:pt x="429" y="455"/>
                    <a:pt x="441" y="455"/>
                    <a:pt x="477" y="443"/>
                  </a:cubicBezTo>
                  <a:cubicBezTo>
                    <a:pt x="537" y="419"/>
                    <a:pt x="608" y="383"/>
                    <a:pt x="679" y="371"/>
                  </a:cubicBezTo>
                  <a:lnTo>
                    <a:pt x="810" y="276"/>
                  </a:lnTo>
                  <a:cubicBezTo>
                    <a:pt x="846" y="228"/>
                    <a:pt x="870" y="193"/>
                    <a:pt x="870" y="133"/>
                  </a:cubicBezTo>
                  <a:cubicBezTo>
                    <a:pt x="724" y="45"/>
                    <a:pt x="583"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735;p32">
              <a:extLst>
                <a:ext uri="{FF2B5EF4-FFF2-40B4-BE49-F238E27FC236}">
                  <a16:creationId xmlns:a16="http://schemas.microsoft.com/office/drawing/2014/main" id="{4136B5CC-FBA6-444C-8F71-148ED2456A6C}"/>
                </a:ext>
              </a:extLst>
            </p:cNvPr>
            <p:cNvSpPr/>
            <p:nvPr/>
          </p:nvSpPr>
          <p:spPr>
            <a:xfrm>
              <a:off x="6113850" y="1992425"/>
              <a:ext cx="18175" cy="14525"/>
            </a:xfrm>
            <a:custGeom>
              <a:avLst/>
              <a:gdLst/>
              <a:ahLst/>
              <a:cxnLst/>
              <a:rect l="l" t="t" r="r" b="b"/>
              <a:pathLst>
                <a:path w="727" h="581" extrusionOk="0">
                  <a:moveTo>
                    <a:pt x="481" y="0"/>
                  </a:moveTo>
                  <a:cubicBezTo>
                    <a:pt x="308" y="0"/>
                    <a:pt x="150" y="70"/>
                    <a:pt x="0" y="140"/>
                  </a:cubicBezTo>
                  <a:cubicBezTo>
                    <a:pt x="60" y="259"/>
                    <a:pt x="167" y="295"/>
                    <a:pt x="286" y="295"/>
                  </a:cubicBezTo>
                  <a:cubicBezTo>
                    <a:pt x="286" y="342"/>
                    <a:pt x="286" y="378"/>
                    <a:pt x="298" y="438"/>
                  </a:cubicBezTo>
                  <a:cubicBezTo>
                    <a:pt x="393" y="485"/>
                    <a:pt x="489" y="533"/>
                    <a:pt x="584" y="580"/>
                  </a:cubicBezTo>
                  <a:cubicBezTo>
                    <a:pt x="715" y="378"/>
                    <a:pt x="727" y="199"/>
                    <a:pt x="584" y="9"/>
                  </a:cubicBezTo>
                  <a:cubicBezTo>
                    <a:pt x="549" y="3"/>
                    <a:pt x="514" y="0"/>
                    <a:pt x="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736;p32">
              <a:extLst>
                <a:ext uri="{FF2B5EF4-FFF2-40B4-BE49-F238E27FC236}">
                  <a16:creationId xmlns:a16="http://schemas.microsoft.com/office/drawing/2014/main" id="{5D4C300F-1FF0-48EA-A559-0A524A695EA2}"/>
                </a:ext>
              </a:extLst>
            </p:cNvPr>
            <p:cNvSpPr/>
            <p:nvPr/>
          </p:nvSpPr>
          <p:spPr>
            <a:xfrm>
              <a:off x="5866500" y="2067950"/>
              <a:ext cx="14000" cy="10425"/>
            </a:xfrm>
            <a:custGeom>
              <a:avLst/>
              <a:gdLst/>
              <a:ahLst/>
              <a:cxnLst/>
              <a:rect l="l" t="t" r="r" b="b"/>
              <a:pathLst>
                <a:path w="560" h="417" extrusionOk="0">
                  <a:moveTo>
                    <a:pt x="286" y="0"/>
                  </a:moveTo>
                  <a:cubicBezTo>
                    <a:pt x="238" y="36"/>
                    <a:pt x="179" y="84"/>
                    <a:pt x="131" y="131"/>
                  </a:cubicBezTo>
                  <a:cubicBezTo>
                    <a:pt x="84" y="179"/>
                    <a:pt x="36" y="238"/>
                    <a:pt x="0" y="274"/>
                  </a:cubicBezTo>
                  <a:lnTo>
                    <a:pt x="0" y="417"/>
                  </a:lnTo>
                  <a:lnTo>
                    <a:pt x="286" y="417"/>
                  </a:lnTo>
                  <a:cubicBezTo>
                    <a:pt x="405" y="417"/>
                    <a:pt x="524" y="381"/>
                    <a:pt x="536" y="250"/>
                  </a:cubicBezTo>
                  <a:cubicBezTo>
                    <a:pt x="560" y="60"/>
                    <a:pt x="429" y="1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737;p32">
              <a:extLst>
                <a:ext uri="{FF2B5EF4-FFF2-40B4-BE49-F238E27FC236}">
                  <a16:creationId xmlns:a16="http://schemas.microsoft.com/office/drawing/2014/main" id="{AE9484EC-D132-4D1A-BBF0-8B8DE8AEB182}"/>
                </a:ext>
              </a:extLst>
            </p:cNvPr>
            <p:cNvSpPr/>
            <p:nvPr/>
          </p:nvSpPr>
          <p:spPr>
            <a:xfrm>
              <a:off x="5858750" y="2052600"/>
              <a:ext cx="17300" cy="11625"/>
            </a:xfrm>
            <a:custGeom>
              <a:avLst/>
              <a:gdLst/>
              <a:ahLst/>
              <a:cxnLst/>
              <a:rect l="l" t="t" r="r" b="b"/>
              <a:pathLst>
                <a:path w="692" h="465" extrusionOk="0">
                  <a:moveTo>
                    <a:pt x="237" y="1"/>
                  </a:moveTo>
                  <a:cubicBezTo>
                    <a:pt x="212" y="1"/>
                    <a:pt x="182" y="10"/>
                    <a:pt x="144" y="31"/>
                  </a:cubicBezTo>
                  <a:cubicBezTo>
                    <a:pt x="96" y="114"/>
                    <a:pt x="36" y="221"/>
                    <a:pt x="1" y="317"/>
                  </a:cubicBezTo>
                  <a:cubicBezTo>
                    <a:pt x="156" y="399"/>
                    <a:pt x="311" y="464"/>
                    <a:pt x="489" y="464"/>
                  </a:cubicBezTo>
                  <a:cubicBezTo>
                    <a:pt x="516" y="464"/>
                    <a:pt x="544" y="463"/>
                    <a:pt x="572" y="459"/>
                  </a:cubicBezTo>
                  <a:cubicBezTo>
                    <a:pt x="608" y="352"/>
                    <a:pt x="691" y="233"/>
                    <a:pt x="667" y="162"/>
                  </a:cubicBezTo>
                  <a:cubicBezTo>
                    <a:pt x="654" y="131"/>
                    <a:pt x="635" y="120"/>
                    <a:pt x="613" y="120"/>
                  </a:cubicBezTo>
                  <a:cubicBezTo>
                    <a:pt x="561" y="120"/>
                    <a:pt x="492" y="186"/>
                    <a:pt x="441" y="186"/>
                  </a:cubicBezTo>
                  <a:cubicBezTo>
                    <a:pt x="343" y="186"/>
                    <a:pt x="350" y="1"/>
                    <a:pt x="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738;p32">
              <a:extLst>
                <a:ext uri="{FF2B5EF4-FFF2-40B4-BE49-F238E27FC236}">
                  <a16:creationId xmlns:a16="http://schemas.microsoft.com/office/drawing/2014/main" id="{0A97E2C2-944C-4DFF-87A7-67EC252FBDD1}"/>
                </a:ext>
              </a:extLst>
            </p:cNvPr>
            <p:cNvSpPr/>
            <p:nvPr/>
          </p:nvSpPr>
          <p:spPr>
            <a:xfrm>
              <a:off x="5898050" y="1927450"/>
              <a:ext cx="19075" cy="7300"/>
            </a:xfrm>
            <a:custGeom>
              <a:avLst/>
              <a:gdLst/>
              <a:ahLst/>
              <a:cxnLst/>
              <a:rect l="l" t="t" r="r" b="b"/>
              <a:pathLst>
                <a:path w="763" h="292" extrusionOk="0">
                  <a:moveTo>
                    <a:pt x="334" y="1"/>
                  </a:moveTo>
                  <a:cubicBezTo>
                    <a:pt x="191" y="24"/>
                    <a:pt x="60" y="48"/>
                    <a:pt x="0" y="179"/>
                  </a:cubicBezTo>
                  <a:cubicBezTo>
                    <a:pt x="75" y="270"/>
                    <a:pt x="165" y="291"/>
                    <a:pt x="258" y="291"/>
                  </a:cubicBezTo>
                  <a:cubicBezTo>
                    <a:pt x="339" y="291"/>
                    <a:pt x="421" y="276"/>
                    <a:pt x="500" y="276"/>
                  </a:cubicBezTo>
                  <a:cubicBezTo>
                    <a:pt x="533" y="276"/>
                    <a:pt x="565" y="279"/>
                    <a:pt x="596" y="286"/>
                  </a:cubicBezTo>
                  <a:cubicBezTo>
                    <a:pt x="643" y="239"/>
                    <a:pt x="691" y="203"/>
                    <a:pt x="750" y="167"/>
                  </a:cubicBezTo>
                  <a:lnTo>
                    <a:pt x="762" y="179"/>
                  </a:lnTo>
                  <a:cubicBezTo>
                    <a:pt x="715" y="120"/>
                    <a:pt x="655" y="84"/>
                    <a:pt x="596" y="24"/>
                  </a:cubicBezTo>
                  <a:cubicBezTo>
                    <a:pt x="512" y="24"/>
                    <a:pt x="41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739;p32">
              <a:extLst>
                <a:ext uri="{FF2B5EF4-FFF2-40B4-BE49-F238E27FC236}">
                  <a16:creationId xmlns:a16="http://schemas.microsoft.com/office/drawing/2014/main" id="{281BD068-61D7-4AB9-AB4D-2E41892EF779}"/>
                </a:ext>
              </a:extLst>
            </p:cNvPr>
            <p:cNvSpPr/>
            <p:nvPr/>
          </p:nvSpPr>
          <p:spPr>
            <a:xfrm>
              <a:off x="5934650" y="1773550"/>
              <a:ext cx="21475" cy="14175"/>
            </a:xfrm>
            <a:custGeom>
              <a:avLst/>
              <a:gdLst/>
              <a:ahLst/>
              <a:cxnLst/>
              <a:rect l="l" t="t" r="r" b="b"/>
              <a:pathLst>
                <a:path w="859" h="567" extrusionOk="0">
                  <a:moveTo>
                    <a:pt x="846" y="1"/>
                  </a:moveTo>
                  <a:cubicBezTo>
                    <a:pt x="799" y="13"/>
                    <a:pt x="751" y="13"/>
                    <a:pt x="715" y="13"/>
                  </a:cubicBezTo>
                  <a:cubicBezTo>
                    <a:pt x="656" y="61"/>
                    <a:pt x="608" y="96"/>
                    <a:pt x="560" y="144"/>
                  </a:cubicBezTo>
                  <a:cubicBezTo>
                    <a:pt x="501" y="191"/>
                    <a:pt x="453" y="239"/>
                    <a:pt x="418" y="275"/>
                  </a:cubicBezTo>
                  <a:lnTo>
                    <a:pt x="132" y="275"/>
                  </a:lnTo>
                  <a:cubicBezTo>
                    <a:pt x="132" y="263"/>
                    <a:pt x="120" y="263"/>
                    <a:pt x="84" y="251"/>
                  </a:cubicBezTo>
                  <a:cubicBezTo>
                    <a:pt x="78" y="248"/>
                    <a:pt x="71" y="246"/>
                    <a:pt x="63" y="246"/>
                  </a:cubicBezTo>
                  <a:cubicBezTo>
                    <a:pt x="42" y="246"/>
                    <a:pt x="18" y="257"/>
                    <a:pt x="1" y="275"/>
                  </a:cubicBezTo>
                  <a:lnTo>
                    <a:pt x="1" y="406"/>
                  </a:lnTo>
                  <a:cubicBezTo>
                    <a:pt x="108" y="513"/>
                    <a:pt x="221" y="567"/>
                    <a:pt x="337" y="567"/>
                  </a:cubicBezTo>
                  <a:cubicBezTo>
                    <a:pt x="453" y="567"/>
                    <a:pt x="572" y="513"/>
                    <a:pt x="691" y="406"/>
                  </a:cubicBezTo>
                  <a:cubicBezTo>
                    <a:pt x="775" y="287"/>
                    <a:pt x="858" y="168"/>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740;p32">
              <a:extLst>
                <a:ext uri="{FF2B5EF4-FFF2-40B4-BE49-F238E27FC236}">
                  <a16:creationId xmlns:a16="http://schemas.microsoft.com/office/drawing/2014/main" id="{36440639-2B5D-4A7D-AE40-65DF7B3E42AA}"/>
                </a:ext>
              </a:extLst>
            </p:cNvPr>
            <p:cNvSpPr/>
            <p:nvPr/>
          </p:nvSpPr>
          <p:spPr>
            <a:xfrm>
              <a:off x="5833450" y="1804125"/>
              <a:ext cx="18475" cy="12400"/>
            </a:xfrm>
            <a:custGeom>
              <a:avLst/>
              <a:gdLst/>
              <a:ahLst/>
              <a:cxnLst/>
              <a:rect l="l" t="t" r="r" b="b"/>
              <a:pathLst>
                <a:path w="739" h="496" extrusionOk="0">
                  <a:moveTo>
                    <a:pt x="613" y="0"/>
                  </a:moveTo>
                  <a:cubicBezTo>
                    <a:pt x="600" y="0"/>
                    <a:pt x="586" y="2"/>
                    <a:pt x="572" y="4"/>
                  </a:cubicBezTo>
                  <a:cubicBezTo>
                    <a:pt x="417" y="28"/>
                    <a:pt x="322" y="147"/>
                    <a:pt x="191" y="219"/>
                  </a:cubicBezTo>
                  <a:cubicBezTo>
                    <a:pt x="120" y="254"/>
                    <a:pt x="36" y="290"/>
                    <a:pt x="1" y="385"/>
                  </a:cubicBezTo>
                  <a:cubicBezTo>
                    <a:pt x="100" y="466"/>
                    <a:pt x="197" y="495"/>
                    <a:pt x="294" y="495"/>
                  </a:cubicBezTo>
                  <a:cubicBezTo>
                    <a:pt x="441" y="495"/>
                    <a:pt x="588" y="426"/>
                    <a:pt x="739" y="362"/>
                  </a:cubicBezTo>
                  <a:lnTo>
                    <a:pt x="739" y="231"/>
                  </a:lnTo>
                  <a:cubicBezTo>
                    <a:pt x="739" y="171"/>
                    <a:pt x="727" y="111"/>
                    <a:pt x="727" y="52"/>
                  </a:cubicBezTo>
                  <a:cubicBezTo>
                    <a:pt x="691" y="16"/>
                    <a:pt x="654"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741;p32">
              <a:extLst>
                <a:ext uri="{FF2B5EF4-FFF2-40B4-BE49-F238E27FC236}">
                  <a16:creationId xmlns:a16="http://schemas.microsoft.com/office/drawing/2014/main" id="{BBE566D5-BBEB-49C0-9984-3D1F08C7F380}"/>
                </a:ext>
              </a:extLst>
            </p:cNvPr>
            <p:cNvSpPr/>
            <p:nvPr/>
          </p:nvSpPr>
          <p:spPr>
            <a:xfrm>
              <a:off x="5396500" y="1823975"/>
              <a:ext cx="10450" cy="10625"/>
            </a:xfrm>
            <a:custGeom>
              <a:avLst/>
              <a:gdLst/>
              <a:ahLst/>
              <a:cxnLst/>
              <a:rect l="l" t="t" r="r" b="b"/>
              <a:pathLst>
                <a:path w="418" h="425" extrusionOk="0">
                  <a:moveTo>
                    <a:pt x="230" y="1"/>
                  </a:moveTo>
                  <a:cubicBezTo>
                    <a:pt x="156" y="1"/>
                    <a:pt x="69" y="64"/>
                    <a:pt x="0" y="139"/>
                  </a:cubicBezTo>
                  <a:lnTo>
                    <a:pt x="0" y="425"/>
                  </a:lnTo>
                  <a:cubicBezTo>
                    <a:pt x="179" y="401"/>
                    <a:pt x="417" y="353"/>
                    <a:pt x="358" y="127"/>
                  </a:cubicBezTo>
                  <a:cubicBezTo>
                    <a:pt x="332" y="36"/>
                    <a:pt x="285"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742;p32">
              <a:extLst>
                <a:ext uri="{FF2B5EF4-FFF2-40B4-BE49-F238E27FC236}">
                  <a16:creationId xmlns:a16="http://schemas.microsoft.com/office/drawing/2014/main" id="{38C05EF9-6D13-4222-8113-18A5F70F5607}"/>
                </a:ext>
              </a:extLst>
            </p:cNvPr>
            <p:cNvSpPr/>
            <p:nvPr/>
          </p:nvSpPr>
          <p:spPr>
            <a:xfrm>
              <a:off x="5364050" y="1847875"/>
              <a:ext cx="17575" cy="9775"/>
            </a:xfrm>
            <a:custGeom>
              <a:avLst/>
              <a:gdLst/>
              <a:ahLst/>
              <a:cxnLst/>
              <a:rect l="l" t="t" r="r" b="b"/>
              <a:pathLst>
                <a:path w="703" h="391" extrusionOk="0">
                  <a:moveTo>
                    <a:pt x="456" y="0"/>
                  </a:moveTo>
                  <a:cubicBezTo>
                    <a:pt x="306" y="0"/>
                    <a:pt x="153" y="33"/>
                    <a:pt x="1" y="40"/>
                  </a:cubicBezTo>
                  <a:cubicBezTo>
                    <a:pt x="48" y="147"/>
                    <a:pt x="96" y="243"/>
                    <a:pt x="143" y="338"/>
                  </a:cubicBezTo>
                  <a:cubicBezTo>
                    <a:pt x="178" y="377"/>
                    <a:pt x="213" y="391"/>
                    <a:pt x="247" y="391"/>
                  </a:cubicBezTo>
                  <a:cubicBezTo>
                    <a:pt x="306" y="391"/>
                    <a:pt x="364" y="349"/>
                    <a:pt x="417" y="326"/>
                  </a:cubicBezTo>
                  <a:lnTo>
                    <a:pt x="703" y="40"/>
                  </a:lnTo>
                  <a:cubicBezTo>
                    <a:pt x="622" y="10"/>
                    <a:pt x="540"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743;p32">
              <a:extLst>
                <a:ext uri="{FF2B5EF4-FFF2-40B4-BE49-F238E27FC236}">
                  <a16:creationId xmlns:a16="http://schemas.microsoft.com/office/drawing/2014/main" id="{A4DA556D-4742-47B9-B709-8267776BFED2}"/>
                </a:ext>
              </a:extLst>
            </p:cNvPr>
            <p:cNvSpPr/>
            <p:nvPr/>
          </p:nvSpPr>
          <p:spPr>
            <a:xfrm>
              <a:off x="5325050" y="1850175"/>
              <a:ext cx="10450" cy="9550"/>
            </a:xfrm>
            <a:custGeom>
              <a:avLst/>
              <a:gdLst/>
              <a:ahLst/>
              <a:cxnLst/>
              <a:rect l="l" t="t" r="r" b="b"/>
              <a:pathLst>
                <a:path w="418" h="382" extrusionOk="0">
                  <a:moveTo>
                    <a:pt x="254" y="1"/>
                  </a:moveTo>
                  <a:cubicBezTo>
                    <a:pt x="164" y="1"/>
                    <a:pt x="75" y="66"/>
                    <a:pt x="1" y="103"/>
                  </a:cubicBezTo>
                  <a:cubicBezTo>
                    <a:pt x="1" y="342"/>
                    <a:pt x="139" y="382"/>
                    <a:pt x="299" y="382"/>
                  </a:cubicBezTo>
                  <a:cubicBezTo>
                    <a:pt x="338" y="382"/>
                    <a:pt x="378" y="379"/>
                    <a:pt x="418" y="377"/>
                  </a:cubicBezTo>
                  <a:lnTo>
                    <a:pt x="418" y="91"/>
                  </a:lnTo>
                  <a:cubicBezTo>
                    <a:pt x="364" y="24"/>
                    <a:pt x="309"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744;p32">
              <a:extLst>
                <a:ext uri="{FF2B5EF4-FFF2-40B4-BE49-F238E27FC236}">
                  <a16:creationId xmlns:a16="http://schemas.microsoft.com/office/drawing/2014/main" id="{E97CCFF6-C7BF-4B94-A7CF-B18BAC78D2C0}"/>
                </a:ext>
              </a:extLst>
            </p:cNvPr>
            <p:cNvSpPr/>
            <p:nvPr/>
          </p:nvSpPr>
          <p:spPr>
            <a:xfrm>
              <a:off x="5293500" y="1945900"/>
              <a:ext cx="15200" cy="7475"/>
            </a:xfrm>
            <a:custGeom>
              <a:avLst/>
              <a:gdLst/>
              <a:ahLst/>
              <a:cxnLst/>
              <a:rect l="l" t="t" r="r" b="b"/>
              <a:pathLst>
                <a:path w="608" h="299" extrusionOk="0">
                  <a:moveTo>
                    <a:pt x="263" y="1"/>
                  </a:moveTo>
                  <a:cubicBezTo>
                    <a:pt x="144" y="13"/>
                    <a:pt x="1" y="13"/>
                    <a:pt x="25" y="179"/>
                  </a:cubicBezTo>
                  <a:cubicBezTo>
                    <a:pt x="36" y="275"/>
                    <a:pt x="167" y="298"/>
                    <a:pt x="251" y="298"/>
                  </a:cubicBezTo>
                  <a:cubicBezTo>
                    <a:pt x="346" y="298"/>
                    <a:pt x="441" y="275"/>
                    <a:pt x="537" y="275"/>
                  </a:cubicBezTo>
                  <a:cubicBezTo>
                    <a:pt x="608" y="191"/>
                    <a:pt x="608" y="96"/>
                    <a:pt x="548" y="25"/>
                  </a:cubicBezTo>
                  <a:cubicBezTo>
                    <a:pt x="453" y="13"/>
                    <a:pt x="358"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745;p32">
              <a:extLst>
                <a:ext uri="{FF2B5EF4-FFF2-40B4-BE49-F238E27FC236}">
                  <a16:creationId xmlns:a16="http://schemas.microsoft.com/office/drawing/2014/main" id="{82ABFFF8-73A5-4FEF-84E3-2E0AA84C9BF7}"/>
                </a:ext>
              </a:extLst>
            </p:cNvPr>
            <p:cNvSpPr/>
            <p:nvPr/>
          </p:nvSpPr>
          <p:spPr>
            <a:xfrm>
              <a:off x="5757550" y="1959300"/>
              <a:ext cx="19375" cy="7475"/>
            </a:xfrm>
            <a:custGeom>
              <a:avLst/>
              <a:gdLst/>
              <a:ahLst/>
              <a:cxnLst/>
              <a:rect l="l" t="t" r="r" b="b"/>
              <a:pathLst>
                <a:path w="775" h="299" extrusionOk="0">
                  <a:moveTo>
                    <a:pt x="322" y="24"/>
                  </a:moveTo>
                  <a:cubicBezTo>
                    <a:pt x="304" y="28"/>
                    <a:pt x="286" y="30"/>
                    <a:pt x="267" y="30"/>
                  </a:cubicBezTo>
                  <a:cubicBezTo>
                    <a:pt x="229" y="30"/>
                    <a:pt x="191" y="24"/>
                    <a:pt x="155" y="24"/>
                  </a:cubicBezTo>
                  <a:cubicBezTo>
                    <a:pt x="102" y="24"/>
                    <a:pt x="54" y="36"/>
                    <a:pt x="24" y="96"/>
                  </a:cubicBezTo>
                  <a:cubicBezTo>
                    <a:pt x="1" y="131"/>
                    <a:pt x="132" y="215"/>
                    <a:pt x="191" y="298"/>
                  </a:cubicBezTo>
                  <a:cubicBezTo>
                    <a:pt x="270" y="224"/>
                    <a:pt x="358" y="211"/>
                    <a:pt x="448" y="211"/>
                  </a:cubicBezTo>
                  <a:cubicBezTo>
                    <a:pt x="497" y="211"/>
                    <a:pt x="547" y="215"/>
                    <a:pt x="596" y="215"/>
                  </a:cubicBezTo>
                  <a:cubicBezTo>
                    <a:pt x="659" y="215"/>
                    <a:pt x="719" y="209"/>
                    <a:pt x="775" y="179"/>
                  </a:cubicBezTo>
                  <a:cubicBezTo>
                    <a:pt x="667" y="0"/>
                    <a:pt x="489" y="36"/>
                    <a:pt x="322"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746;p32">
              <a:extLst>
                <a:ext uri="{FF2B5EF4-FFF2-40B4-BE49-F238E27FC236}">
                  <a16:creationId xmlns:a16="http://schemas.microsoft.com/office/drawing/2014/main" id="{BD773745-161D-4A7D-835C-8EEF2253D30F}"/>
                </a:ext>
              </a:extLst>
            </p:cNvPr>
            <p:cNvSpPr/>
            <p:nvPr/>
          </p:nvSpPr>
          <p:spPr>
            <a:xfrm>
              <a:off x="5719150" y="2085675"/>
              <a:ext cx="28600" cy="3725"/>
            </a:xfrm>
            <a:custGeom>
              <a:avLst/>
              <a:gdLst/>
              <a:ahLst/>
              <a:cxnLst/>
              <a:rect l="l" t="t" r="r" b="b"/>
              <a:pathLst>
                <a:path w="1144" h="149" extrusionOk="0">
                  <a:moveTo>
                    <a:pt x="626" y="1"/>
                  </a:moveTo>
                  <a:cubicBezTo>
                    <a:pt x="481" y="1"/>
                    <a:pt x="334" y="19"/>
                    <a:pt x="188" y="19"/>
                  </a:cubicBezTo>
                  <a:cubicBezTo>
                    <a:pt x="125" y="19"/>
                    <a:pt x="63" y="15"/>
                    <a:pt x="1" y="6"/>
                  </a:cubicBezTo>
                  <a:lnTo>
                    <a:pt x="1" y="148"/>
                  </a:lnTo>
                  <a:lnTo>
                    <a:pt x="1144" y="148"/>
                  </a:lnTo>
                  <a:cubicBezTo>
                    <a:pt x="979" y="28"/>
                    <a:pt x="804"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747;p32">
              <a:extLst>
                <a:ext uri="{FF2B5EF4-FFF2-40B4-BE49-F238E27FC236}">
                  <a16:creationId xmlns:a16="http://schemas.microsoft.com/office/drawing/2014/main" id="{533C44AB-C51D-44A1-8DCE-18ABDC82E0F7}"/>
                </a:ext>
              </a:extLst>
            </p:cNvPr>
            <p:cNvSpPr/>
            <p:nvPr/>
          </p:nvSpPr>
          <p:spPr>
            <a:xfrm>
              <a:off x="5643550" y="1814700"/>
              <a:ext cx="22050" cy="7000"/>
            </a:xfrm>
            <a:custGeom>
              <a:avLst/>
              <a:gdLst/>
              <a:ahLst/>
              <a:cxnLst/>
              <a:rect l="l" t="t" r="r" b="b"/>
              <a:pathLst>
                <a:path w="882" h="280" extrusionOk="0">
                  <a:moveTo>
                    <a:pt x="644" y="1"/>
                  </a:moveTo>
                  <a:cubicBezTo>
                    <a:pt x="514" y="1"/>
                    <a:pt x="384" y="51"/>
                    <a:pt x="256" y="51"/>
                  </a:cubicBezTo>
                  <a:cubicBezTo>
                    <a:pt x="234" y="51"/>
                    <a:pt x="213" y="49"/>
                    <a:pt x="191" y="46"/>
                  </a:cubicBezTo>
                  <a:cubicBezTo>
                    <a:pt x="120" y="93"/>
                    <a:pt x="1" y="58"/>
                    <a:pt x="12" y="177"/>
                  </a:cubicBezTo>
                  <a:cubicBezTo>
                    <a:pt x="12" y="200"/>
                    <a:pt x="131" y="212"/>
                    <a:pt x="191" y="224"/>
                  </a:cubicBezTo>
                  <a:cubicBezTo>
                    <a:pt x="239" y="248"/>
                    <a:pt x="286" y="248"/>
                    <a:pt x="334" y="248"/>
                  </a:cubicBezTo>
                  <a:cubicBezTo>
                    <a:pt x="405" y="248"/>
                    <a:pt x="477" y="248"/>
                    <a:pt x="572" y="224"/>
                  </a:cubicBezTo>
                  <a:cubicBezTo>
                    <a:pt x="635" y="251"/>
                    <a:pt x="703" y="279"/>
                    <a:pt x="759" y="279"/>
                  </a:cubicBezTo>
                  <a:cubicBezTo>
                    <a:pt x="830" y="279"/>
                    <a:pt x="882" y="234"/>
                    <a:pt x="882" y="81"/>
                  </a:cubicBezTo>
                  <a:cubicBezTo>
                    <a:pt x="803" y="20"/>
                    <a:pt x="724" y="1"/>
                    <a:pt x="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748;p32">
              <a:extLst>
                <a:ext uri="{FF2B5EF4-FFF2-40B4-BE49-F238E27FC236}">
                  <a16:creationId xmlns:a16="http://schemas.microsoft.com/office/drawing/2014/main" id="{FF18E316-48BE-48EE-8769-912CDF25E91D}"/>
                </a:ext>
              </a:extLst>
            </p:cNvPr>
            <p:cNvSpPr/>
            <p:nvPr/>
          </p:nvSpPr>
          <p:spPr>
            <a:xfrm>
              <a:off x="6045675" y="1738975"/>
              <a:ext cx="17900" cy="9600"/>
            </a:xfrm>
            <a:custGeom>
              <a:avLst/>
              <a:gdLst/>
              <a:ahLst/>
              <a:cxnLst/>
              <a:rect l="l" t="t" r="r" b="b"/>
              <a:pathLst>
                <a:path w="716" h="384" extrusionOk="0">
                  <a:moveTo>
                    <a:pt x="317" y="0"/>
                  </a:moveTo>
                  <a:cubicBezTo>
                    <a:pt x="209" y="0"/>
                    <a:pt x="103" y="32"/>
                    <a:pt x="1" y="134"/>
                  </a:cubicBezTo>
                  <a:cubicBezTo>
                    <a:pt x="84" y="241"/>
                    <a:pt x="179" y="336"/>
                    <a:pt x="322" y="384"/>
                  </a:cubicBezTo>
                  <a:lnTo>
                    <a:pt x="406" y="384"/>
                  </a:lnTo>
                  <a:cubicBezTo>
                    <a:pt x="465" y="384"/>
                    <a:pt x="525" y="372"/>
                    <a:pt x="584" y="372"/>
                  </a:cubicBezTo>
                  <a:cubicBezTo>
                    <a:pt x="620" y="324"/>
                    <a:pt x="656" y="277"/>
                    <a:pt x="703" y="241"/>
                  </a:cubicBezTo>
                  <a:lnTo>
                    <a:pt x="703" y="122"/>
                  </a:lnTo>
                  <a:lnTo>
                    <a:pt x="715" y="74"/>
                  </a:lnTo>
                  <a:cubicBezTo>
                    <a:pt x="584" y="48"/>
                    <a:pt x="449"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749;p32">
              <a:extLst>
                <a:ext uri="{FF2B5EF4-FFF2-40B4-BE49-F238E27FC236}">
                  <a16:creationId xmlns:a16="http://schemas.microsoft.com/office/drawing/2014/main" id="{E6598EC6-D51F-4905-B42E-621EB6F42747}"/>
                </a:ext>
              </a:extLst>
            </p:cNvPr>
            <p:cNvSpPr/>
            <p:nvPr/>
          </p:nvSpPr>
          <p:spPr>
            <a:xfrm>
              <a:off x="6128125" y="1992350"/>
              <a:ext cx="10750" cy="14000"/>
            </a:xfrm>
            <a:custGeom>
              <a:avLst/>
              <a:gdLst/>
              <a:ahLst/>
              <a:cxnLst/>
              <a:rect l="l" t="t" r="r" b="b"/>
              <a:pathLst>
                <a:path w="430" h="560" extrusionOk="0">
                  <a:moveTo>
                    <a:pt x="1" y="0"/>
                  </a:moveTo>
                  <a:lnTo>
                    <a:pt x="1" y="560"/>
                  </a:lnTo>
                  <a:cubicBezTo>
                    <a:pt x="37" y="560"/>
                    <a:pt x="96" y="560"/>
                    <a:pt x="144" y="548"/>
                  </a:cubicBezTo>
                  <a:lnTo>
                    <a:pt x="275" y="417"/>
                  </a:lnTo>
                  <a:cubicBezTo>
                    <a:pt x="322" y="322"/>
                    <a:pt x="382" y="214"/>
                    <a:pt x="430" y="131"/>
                  </a:cubicBezTo>
                  <a:cubicBezTo>
                    <a:pt x="370" y="83"/>
                    <a:pt x="322"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750;p32">
              <a:extLst>
                <a:ext uri="{FF2B5EF4-FFF2-40B4-BE49-F238E27FC236}">
                  <a16:creationId xmlns:a16="http://schemas.microsoft.com/office/drawing/2014/main" id="{66C043C0-5E88-4A56-886D-ADFD16DD6E45}"/>
                </a:ext>
              </a:extLst>
            </p:cNvPr>
            <p:cNvSpPr/>
            <p:nvPr/>
          </p:nvSpPr>
          <p:spPr>
            <a:xfrm>
              <a:off x="5657250" y="1816725"/>
              <a:ext cx="22050" cy="6125"/>
            </a:xfrm>
            <a:custGeom>
              <a:avLst/>
              <a:gdLst/>
              <a:ahLst/>
              <a:cxnLst/>
              <a:rect l="l" t="t" r="r" b="b"/>
              <a:pathLst>
                <a:path w="882" h="245" extrusionOk="0">
                  <a:moveTo>
                    <a:pt x="322" y="0"/>
                  </a:moveTo>
                  <a:cubicBezTo>
                    <a:pt x="262" y="119"/>
                    <a:pt x="119" y="131"/>
                    <a:pt x="0" y="143"/>
                  </a:cubicBezTo>
                  <a:cubicBezTo>
                    <a:pt x="85" y="218"/>
                    <a:pt x="169" y="245"/>
                    <a:pt x="252" y="245"/>
                  </a:cubicBezTo>
                  <a:cubicBezTo>
                    <a:pt x="369" y="245"/>
                    <a:pt x="484" y="192"/>
                    <a:pt x="596" y="143"/>
                  </a:cubicBezTo>
                  <a:cubicBezTo>
                    <a:pt x="703" y="131"/>
                    <a:pt x="822" y="119"/>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751;p32">
              <a:extLst>
                <a:ext uri="{FF2B5EF4-FFF2-40B4-BE49-F238E27FC236}">
                  <a16:creationId xmlns:a16="http://schemas.microsoft.com/office/drawing/2014/main" id="{F4864976-F12A-44C0-BBB2-41318B33EDF3}"/>
                </a:ext>
              </a:extLst>
            </p:cNvPr>
            <p:cNvSpPr/>
            <p:nvPr/>
          </p:nvSpPr>
          <p:spPr>
            <a:xfrm>
              <a:off x="6009675" y="1952925"/>
              <a:ext cx="14900" cy="10275"/>
            </a:xfrm>
            <a:custGeom>
              <a:avLst/>
              <a:gdLst/>
              <a:ahLst/>
              <a:cxnLst/>
              <a:rect l="l" t="t" r="r" b="b"/>
              <a:pathLst>
                <a:path w="596" h="411" extrusionOk="0">
                  <a:moveTo>
                    <a:pt x="102" y="0"/>
                  </a:moveTo>
                  <a:cubicBezTo>
                    <a:pt x="70" y="0"/>
                    <a:pt x="44" y="5"/>
                    <a:pt x="12" y="5"/>
                  </a:cubicBezTo>
                  <a:cubicBezTo>
                    <a:pt x="12" y="101"/>
                    <a:pt x="0" y="184"/>
                    <a:pt x="0" y="279"/>
                  </a:cubicBezTo>
                  <a:cubicBezTo>
                    <a:pt x="191" y="327"/>
                    <a:pt x="369" y="363"/>
                    <a:pt x="572" y="410"/>
                  </a:cubicBezTo>
                  <a:cubicBezTo>
                    <a:pt x="596" y="113"/>
                    <a:pt x="250" y="184"/>
                    <a:pt x="155" y="5"/>
                  </a:cubicBezTo>
                  <a:cubicBezTo>
                    <a:pt x="135" y="1"/>
                    <a:pt x="118"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752;p32">
              <a:extLst>
                <a:ext uri="{FF2B5EF4-FFF2-40B4-BE49-F238E27FC236}">
                  <a16:creationId xmlns:a16="http://schemas.microsoft.com/office/drawing/2014/main" id="{3E063126-CB67-4C68-B9D1-57ACCCA9466F}"/>
                </a:ext>
              </a:extLst>
            </p:cNvPr>
            <p:cNvSpPr/>
            <p:nvPr/>
          </p:nvSpPr>
          <p:spPr>
            <a:xfrm>
              <a:off x="6067425" y="1845000"/>
              <a:ext cx="16975" cy="8425"/>
            </a:xfrm>
            <a:custGeom>
              <a:avLst/>
              <a:gdLst/>
              <a:ahLst/>
              <a:cxnLst/>
              <a:rect l="l" t="t" r="r" b="b"/>
              <a:pathLst>
                <a:path w="679" h="337" extrusionOk="0">
                  <a:moveTo>
                    <a:pt x="405" y="0"/>
                  </a:moveTo>
                  <a:cubicBezTo>
                    <a:pt x="321" y="48"/>
                    <a:pt x="238" y="84"/>
                    <a:pt x="179" y="120"/>
                  </a:cubicBezTo>
                  <a:cubicBezTo>
                    <a:pt x="119" y="179"/>
                    <a:pt x="60" y="227"/>
                    <a:pt x="0" y="286"/>
                  </a:cubicBezTo>
                  <a:cubicBezTo>
                    <a:pt x="95" y="322"/>
                    <a:pt x="188" y="337"/>
                    <a:pt x="280" y="337"/>
                  </a:cubicBezTo>
                  <a:cubicBezTo>
                    <a:pt x="372" y="337"/>
                    <a:pt x="464" y="322"/>
                    <a:pt x="560" y="298"/>
                  </a:cubicBezTo>
                  <a:cubicBezTo>
                    <a:pt x="679" y="108"/>
                    <a:pt x="607" y="12"/>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753;p32">
              <a:extLst>
                <a:ext uri="{FF2B5EF4-FFF2-40B4-BE49-F238E27FC236}">
                  <a16:creationId xmlns:a16="http://schemas.microsoft.com/office/drawing/2014/main" id="{7654DFC6-F507-4C87-8CE8-AA0EA309E495}"/>
                </a:ext>
              </a:extLst>
            </p:cNvPr>
            <p:cNvSpPr/>
            <p:nvPr/>
          </p:nvSpPr>
          <p:spPr>
            <a:xfrm>
              <a:off x="5622725" y="1835450"/>
              <a:ext cx="12225" cy="8075"/>
            </a:xfrm>
            <a:custGeom>
              <a:avLst/>
              <a:gdLst/>
              <a:ahLst/>
              <a:cxnLst/>
              <a:rect l="l" t="t" r="r" b="b"/>
              <a:pathLst>
                <a:path w="489" h="323" extrusionOk="0">
                  <a:moveTo>
                    <a:pt x="246" y="0"/>
                  </a:moveTo>
                  <a:cubicBezTo>
                    <a:pt x="118" y="0"/>
                    <a:pt x="47" y="124"/>
                    <a:pt x="0" y="323"/>
                  </a:cubicBezTo>
                  <a:cubicBezTo>
                    <a:pt x="167" y="275"/>
                    <a:pt x="333" y="311"/>
                    <a:pt x="453" y="168"/>
                  </a:cubicBezTo>
                  <a:cubicBezTo>
                    <a:pt x="488" y="121"/>
                    <a:pt x="417" y="49"/>
                    <a:pt x="357" y="25"/>
                  </a:cubicBezTo>
                  <a:cubicBezTo>
                    <a:pt x="316" y="8"/>
                    <a:pt x="279" y="0"/>
                    <a:pt x="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754;p32">
              <a:extLst>
                <a:ext uri="{FF2B5EF4-FFF2-40B4-BE49-F238E27FC236}">
                  <a16:creationId xmlns:a16="http://schemas.microsoft.com/office/drawing/2014/main" id="{CEE1CA0D-4A64-4148-B66E-569A6D396830}"/>
                </a:ext>
              </a:extLst>
            </p:cNvPr>
            <p:cNvSpPr/>
            <p:nvPr/>
          </p:nvSpPr>
          <p:spPr>
            <a:xfrm>
              <a:off x="6023950" y="1804000"/>
              <a:ext cx="14325" cy="9325"/>
            </a:xfrm>
            <a:custGeom>
              <a:avLst/>
              <a:gdLst/>
              <a:ahLst/>
              <a:cxnLst/>
              <a:rect l="l" t="t" r="r" b="b"/>
              <a:pathLst>
                <a:path w="573" h="373" extrusionOk="0">
                  <a:moveTo>
                    <a:pt x="233" y="0"/>
                  </a:moveTo>
                  <a:cubicBezTo>
                    <a:pt x="158" y="0"/>
                    <a:pt x="82" y="30"/>
                    <a:pt x="13" y="93"/>
                  </a:cubicBezTo>
                  <a:cubicBezTo>
                    <a:pt x="1" y="176"/>
                    <a:pt x="1" y="271"/>
                    <a:pt x="1" y="355"/>
                  </a:cubicBezTo>
                  <a:cubicBezTo>
                    <a:pt x="96" y="367"/>
                    <a:pt x="191" y="372"/>
                    <a:pt x="286" y="372"/>
                  </a:cubicBezTo>
                  <a:cubicBezTo>
                    <a:pt x="382" y="372"/>
                    <a:pt x="477" y="367"/>
                    <a:pt x="572" y="355"/>
                  </a:cubicBezTo>
                  <a:cubicBezTo>
                    <a:pt x="536" y="271"/>
                    <a:pt x="465" y="164"/>
                    <a:pt x="429" y="69"/>
                  </a:cubicBezTo>
                  <a:cubicBezTo>
                    <a:pt x="367" y="24"/>
                    <a:pt x="300" y="0"/>
                    <a:pt x="2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755;p32">
              <a:extLst>
                <a:ext uri="{FF2B5EF4-FFF2-40B4-BE49-F238E27FC236}">
                  <a16:creationId xmlns:a16="http://schemas.microsoft.com/office/drawing/2014/main" id="{4E1E083C-4264-4EEF-BC4B-92413DD100A1}"/>
                </a:ext>
              </a:extLst>
            </p:cNvPr>
            <p:cNvSpPr/>
            <p:nvPr/>
          </p:nvSpPr>
          <p:spPr>
            <a:xfrm>
              <a:off x="5751000" y="2084600"/>
              <a:ext cx="26225" cy="5000"/>
            </a:xfrm>
            <a:custGeom>
              <a:avLst/>
              <a:gdLst/>
              <a:ahLst/>
              <a:cxnLst/>
              <a:rect l="l" t="t" r="r" b="b"/>
              <a:pathLst>
                <a:path w="1049" h="200" extrusionOk="0">
                  <a:moveTo>
                    <a:pt x="620" y="1"/>
                  </a:moveTo>
                  <a:cubicBezTo>
                    <a:pt x="549" y="39"/>
                    <a:pt x="470" y="42"/>
                    <a:pt x="392" y="42"/>
                  </a:cubicBezTo>
                  <a:cubicBezTo>
                    <a:pt x="371" y="42"/>
                    <a:pt x="351" y="42"/>
                    <a:pt x="331" y="42"/>
                  </a:cubicBezTo>
                  <a:cubicBezTo>
                    <a:pt x="207" y="42"/>
                    <a:pt x="87" y="52"/>
                    <a:pt x="1" y="191"/>
                  </a:cubicBezTo>
                  <a:cubicBezTo>
                    <a:pt x="26" y="190"/>
                    <a:pt x="51" y="190"/>
                    <a:pt x="76" y="190"/>
                  </a:cubicBezTo>
                  <a:cubicBezTo>
                    <a:pt x="193" y="190"/>
                    <a:pt x="312" y="199"/>
                    <a:pt x="442" y="199"/>
                  </a:cubicBezTo>
                  <a:cubicBezTo>
                    <a:pt x="617" y="199"/>
                    <a:pt x="811" y="183"/>
                    <a:pt x="1048" y="108"/>
                  </a:cubicBezTo>
                  <a:cubicBezTo>
                    <a:pt x="798" y="49"/>
                    <a:pt x="703" y="13"/>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756;p32">
              <a:extLst>
                <a:ext uri="{FF2B5EF4-FFF2-40B4-BE49-F238E27FC236}">
                  <a16:creationId xmlns:a16="http://schemas.microsoft.com/office/drawing/2014/main" id="{A906F4F2-ACBB-427A-9429-95F405BF73CE}"/>
                </a:ext>
              </a:extLst>
            </p:cNvPr>
            <p:cNvSpPr/>
            <p:nvPr/>
          </p:nvSpPr>
          <p:spPr>
            <a:xfrm>
              <a:off x="5374475" y="1992050"/>
              <a:ext cx="22050" cy="9600"/>
            </a:xfrm>
            <a:custGeom>
              <a:avLst/>
              <a:gdLst/>
              <a:ahLst/>
              <a:cxnLst/>
              <a:rect l="l" t="t" r="r" b="b"/>
              <a:pathLst>
                <a:path w="882" h="384" extrusionOk="0">
                  <a:moveTo>
                    <a:pt x="298" y="0"/>
                  </a:moveTo>
                  <a:cubicBezTo>
                    <a:pt x="215" y="12"/>
                    <a:pt x="107" y="12"/>
                    <a:pt x="0" y="24"/>
                  </a:cubicBezTo>
                  <a:cubicBezTo>
                    <a:pt x="154" y="258"/>
                    <a:pt x="335" y="383"/>
                    <a:pt x="551" y="383"/>
                  </a:cubicBezTo>
                  <a:cubicBezTo>
                    <a:pt x="653" y="383"/>
                    <a:pt x="763" y="355"/>
                    <a:pt x="881" y="298"/>
                  </a:cubicBezTo>
                  <a:cubicBezTo>
                    <a:pt x="869" y="250"/>
                    <a:pt x="869" y="191"/>
                    <a:pt x="869" y="143"/>
                  </a:cubicBezTo>
                  <a:cubicBezTo>
                    <a:pt x="691" y="36"/>
                    <a:pt x="512" y="1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757;p32">
              <a:extLst>
                <a:ext uri="{FF2B5EF4-FFF2-40B4-BE49-F238E27FC236}">
                  <a16:creationId xmlns:a16="http://schemas.microsoft.com/office/drawing/2014/main" id="{96CB01BA-200F-4C41-A70B-21D44FF7FD4C}"/>
                </a:ext>
              </a:extLst>
            </p:cNvPr>
            <p:cNvSpPr/>
            <p:nvPr/>
          </p:nvSpPr>
          <p:spPr>
            <a:xfrm>
              <a:off x="5371200" y="1979050"/>
              <a:ext cx="18775" cy="6175"/>
            </a:xfrm>
            <a:custGeom>
              <a:avLst/>
              <a:gdLst/>
              <a:ahLst/>
              <a:cxnLst/>
              <a:rect l="l" t="t" r="r" b="b"/>
              <a:pathLst>
                <a:path w="751" h="247" extrusionOk="0">
                  <a:moveTo>
                    <a:pt x="287" y="0"/>
                  </a:moveTo>
                  <a:cubicBezTo>
                    <a:pt x="179" y="0"/>
                    <a:pt x="80" y="52"/>
                    <a:pt x="0" y="223"/>
                  </a:cubicBezTo>
                  <a:cubicBezTo>
                    <a:pt x="238" y="234"/>
                    <a:pt x="477" y="234"/>
                    <a:pt x="727" y="246"/>
                  </a:cubicBezTo>
                  <a:cubicBezTo>
                    <a:pt x="727" y="199"/>
                    <a:pt x="750" y="175"/>
                    <a:pt x="750" y="127"/>
                  </a:cubicBezTo>
                  <a:cubicBezTo>
                    <a:pt x="599" y="100"/>
                    <a:pt x="435" y="0"/>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758;p32">
              <a:extLst>
                <a:ext uri="{FF2B5EF4-FFF2-40B4-BE49-F238E27FC236}">
                  <a16:creationId xmlns:a16="http://schemas.microsoft.com/office/drawing/2014/main" id="{21A1F872-7791-42C9-9BF1-FF0D59E9DA3D}"/>
                </a:ext>
              </a:extLst>
            </p:cNvPr>
            <p:cNvSpPr/>
            <p:nvPr/>
          </p:nvSpPr>
          <p:spPr>
            <a:xfrm>
              <a:off x="5514375" y="1977750"/>
              <a:ext cx="18475" cy="6025"/>
            </a:xfrm>
            <a:custGeom>
              <a:avLst/>
              <a:gdLst/>
              <a:ahLst/>
              <a:cxnLst/>
              <a:rect l="l" t="t" r="r" b="b"/>
              <a:pathLst>
                <a:path w="739" h="241" extrusionOk="0">
                  <a:moveTo>
                    <a:pt x="119" y="1"/>
                  </a:moveTo>
                  <a:cubicBezTo>
                    <a:pt x="95" y="1"/>
                    <a:pt x="48" y="1"/>
                    <a:pt x="0" y="13"/>
                  </a:cubicBezTo>
                  <a:lnTo>
                    <a:pt x="0" y="167"/>
                  </a:lnTo>
                  <a:cubicBezTo>
                    <a:pt x="108" y="221"/>
                    <a:pt x="220" y="241"/>
                    <a:pt x="333" y="241"/>
                  </a:cubicBezTo>
                  <a:cubicBezTo>
                    <a:pt x="470" y="241"/>
                    <a:pt x="608" y="212"/>
                    <a:pt x="738" y="179"/>
                  </a:cubicBezTo>
                  <a:cubicBezTo>
                    <a:pt x="635" y="21"/>
                    <a:pt x="490" y="15"/>
                    <a:pt x="341" y="15"/>
                  </a:cubicBezTo>
                  <a:cubicBezTo>
                    <a:pt x="330" y="15"/>
                    <a:pt x="319" y="15"/>
                    <a:pt x="309" y="15"/>
                  </a:cubicBezTo>
                  <a:cubicBezTo>
                    <a:pt x="245" y="15"/>
                    <a:pt x="180" y="1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759;p32">
              <a:extLst>
                <a:ext uri="{FF2B5EF4-FFF2-40B4-BE49-F238E27FC236}">
                  <a16:creationId xmlns:a16="http://schemas.microsoft.com/office/drawing/2014/main" id="{367C84E5-56E0-4A44-BE97-4CCA52D34899}"/>
                </a:ext>
              </a:extLst>
            </p:cNvPr>
            <p:cNvSpPr/>
            <p:nvPr/>
          </p:nvSpPr>
          <p:spPr>
            <a:xfrm>
              <a:off x="5410775" y="1789475"/>
              <a:ext cx="15500" cy="9700"/>
            </a:xfrm>
            <a:custGeom>
              <a:avLst/>
              <a:gdLst/>
              <a:ahLst/>
              <a:cxnLst/>
              <a:rect l="l" t="t" r="r" b="b"/>
              <a:pathLst>
                <a:path w="620" h="388" extrusionOk="0">
                  <a:moveTo>
                    <a:pt x="231" y="0"/>
                  </a:moveTo>
                  <a:cubicBezTo>
                    <a:pt x="155" y="0"/>
                    <a:pt x="78" y="23"/>
                    <a:pt x="1" y="90"/>
                  </a:cubicBezTo>
                  <a:lnTo>
                    <a:pt x="1" y="340"/>
                  </a:lnTo>
                  <a:cubicBezTo>
                    <a:pt x="37" y="364"/>
                    <a:pt x="96" y="376"/>
                    <a:pt x="132" y="388"/>
                  </a:cubicBezTo>
                  <a:lnTo>
                    <a:pt x="120" y="376"/>
                  </a:lnTo>
                  <a:cubicBezTo>
                    <a:pt x="203" y="293"/>
                    <a:pt x="322" y="316"/>
                    <a:pt x="429" y="269"/>
                  </a:cubicBezTo>
                  <a:cubicBezTo>
                    <a:pt x="477" y="257"/>
                    <a:pt x="513" y="245"/>
                    <a:pt x="560" y="245"/>
                  </a:cubicBezTo>
                  <a:cubicBezTo>
                    <a:pt x="620" y="186"/>
                    <a:pt x="620" y="138"/>
                    <a:pt x="572" y="78"/>
                  </a:cubicBezTo>
                  <a:cubicBezTo>
                    <a:pt x="459" y="50"/>
                    <a:pt x="345"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760;p32">
              <a:extLst>
                <a:ext uri="{FF2B5EF4-FFF2-40B4-BE49-F238E27FC236}">
                  <a16:creationId xmlns:a16="http://schemas.microsoft.com/office/drawing/2014/main" id="{957B6FC6-E670-4341-ABC9-07A2383362A5}"/>
                </a:ext>
              </a:extLst>
            </p:cNvPr>
            <p:cNvSpPr/>
            <p:nvPr/>
          </p:nvSpPr>
          <p:spPr>
            <a:xfrm>
              <a:off x="5396500" y="1906325"/>
              <a:ext cx="19075" cy="9900"/>
            </a:xfrm>
            <a:custGeom>
              <a:avLst/>
              <a:gdLst/>
              <a:ahLst/>
              <a:cxnLst/>
              <a:rect l="l" t="t" r="r" b="b"/>
              <a:pathLst>
                <a:path w="763" h="396" extrusionOk="0">
                  <a:moveTo>
                    <a:pt x="131" y="0"/>
                  </a:moveTo>
                  <a:cubicBezTo>
                    <a:pt x="96" y="84"/>
                    <a:pt x="48" y="191"/>
                    <a:pt x="0" y="286"/>
                  </a:cubicBezTo>
                  <a:cubicBezTo>
                    <a:pt x="70" y="363"/>
                    <a:pt x="149" y="395"/>
                    <a:pt x="239" y="395"/>
                  </a:cubicBezTo>
                  <a:cubicBezTo>
                    <a:pt x="288" y="395"/>
                    <a:pt x="339" y="386"/>
                    <a:pt x="393" y="369"/>
                  </a:cubicBezTo>
                  <a:cubicBezTo>
                    <a:pt x="465" y="226"/>
                    <a:pt x="762" y="286"/>
                    <a:pt x="703" y="12"/>
                  </a:cubicBezTo>
                  <a:cubicBezTo>
                    <a:pt x="512" y="0"/>
                    <a:pt x="334"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761;p32">
              <a:extLst>
                <a:ext uri="{FF2B5EF4-FFF2-40B4-BE49-F238E27FC236}">
                  <a16:creationId xmlns:a16="http://schemas.microsoft.com/office/drawing/2014/main" id="{39062755-D054-4DDD-99C8-F5BE413286DF}"/>
                </a:ext>
              </a:extLst>
            </p:cNvPr>
            <p:cNvSpPr/>
            <p:nvPr/>
          </p:nvSpPr>
          <p:spPr>
            <a:xfrm>
              <a:off x="5452750" y="2013575"/>
              <a:ext cx="11925" cy="10675"/>
            </a:xfrm>
            <a:custGeom>
              <a:avLst/>
              <a:gdLst/>
              <a:ahLst/>
              <a:cxnLst/>
              <a:rect l="l" t="t" r="r" b="b"/>
              <a:pathLst>
                <a:path w="477" h="427" extrusionOk="0">
                  <a:moveTo>
                    <a:pt x="244" y="0"/>
                  </a:moveTo>
                  <a:cubicBezTo>
                    <a:pt x="225" y="0"/>
                    <a:pt x="204" y="3"/>
                    <a:pt x="179" y="8"/>
                  </a:cubicBezTo>
                  <a:cubicBezTo>
                    <a:pt x="143" y="127"/>
                    <a:pt x="1" y="246"/>
                    <a:pt x="132" y="365"/>
                  </a:cubicBezTo>
                  <a:cubicBezTo>
                    <a:pt x="179" y="409"/>
                    <a:pt x="225" y="427"/>
                    <a:pt x="268" y="427"/>
                  </a:cubicBezTo>
                  <a:cubicBezTo>
                    <a:pt x="346" y="427"/>
                    <a:pt x="416" y="370"/>
                    <a:pt x="477" y="294"/>
                  </a:cubicBezTo>
                  <a:cubicBezTo>
                    <a:pt x="358" y="240"/>
                    <a:pt x="425"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762;p32">
              <a:extLst>
                <a:ext uri="{FF2B5EF4-FFF2-40B4-BE49-F238E27FC236}">
                  <a16:creationId xmlns:a16="http://schemas.microsoft.com/office/drawing/2014/main" id="{B3A36C3E-9912-4C59-9C5D-E3B93166E257}"/>
                </a:ext>
              </a:extLst>
            </p:cNvPr>
            <p:cNvSpPr/>
            <p:nvPr/>
          </p:nvSpPr>
          <p:spPr>
            <a:xfrm>
              <a:off x="5851900" y="2102775"/>
              <a:ext cx="22650" cy="8175"/>
            </a:xfrm>
            <a:custGeom>
              <a:avLst/>
              <a:gdLst/>
              <a:ahLst/>
              <a:cxnLst/>
              <a:rect l="l" t="t" r="r" b="b"/>
              <a:pathLst>
                <a:path w="906" h="327" extrusionOk="0">
                  <a:moveTo>
                    <a:pt x="453" y="0"/>
                  </a:moveTo>
                  <a:cubicBezTo>
                    <a:pt x="430" y="12"/>
                    <a:pt x="418" y="48"/>
                    <a:pt x="406" y="60"/>
                  </a:cubicBezTo>
                  <a:cubicBezTo>
                    <a:pt x="352" y="108"/>
                    <a:pt x="286" y="110"/>
                    <a:pt x="221" y="110"/>
                  </a:cubicBezTo>
                  <a:cubicBezTo>
                    <a:pt x="213" y="110"/>
                    <a:pt x="206" y="110"/>
                    <a:pt x="199" y="110"/>
                  </a:cubicBezTo>
                  <a:cubicBezTo>
                    <a:pt x="126" y="110"/>
                    <a:pt x="54" y="113"/>
                    <a:pt x="1" y="179"/>
                  </a:cubicBezTo>
                  <a:lnTo>
                    <a:pt x="1" y="286"/>
                  </a:lnTo>
                  <a:cubicBezTo>
                    <a:pt x="154" y="298"/>
                    <a:pt x="310" y="326"/>
                    <a:pt x="466" y="326"/>
                  </a:cubicBezTo>
                  <a:cubicBezTo>
                    <a:pt x="614" y="326"/>
                    <a:pt x="761" y="301"/>
                    <a:pt x="906" y="215"/>
                  </a:cubicBezTo>
                  <a:cubicBezTo>
                    <a:pt x="894" y="191"/>
                    <a:pt x="870" y="179"/>
                    <a:pt x="846" y="167"/>
                  </a:cubicBezTo>
                  <a:cubicBezTo>
                    <a:pt x="775" y="107"/>
                    <a:pt x="668" y="119"/>
                    <a:pt x="596" y="48"/>
                  </a:cubicBezTo>
                  <a:cubicBezTo>
                    <a:pt x="572" y="36"/>
                    <a:pt x="549" y="12"/>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763;p32">
              <a:extLst>
                <a:ext uri="{FF2B5EF4-FFF2-40B4-BE49-F238E27FC236}">
                  <a16:creationId xmlns:a16="http://schemas.microsoft.com/office/drawing/2014/main" id="{36A43129-8B8B-47CB-9850-F4A7ADCEF6CA}"/>
                </a:ext>
              </a:extLst>
            </p:cNvPr>
            <p:cNvSpPr/>
            <p:nvPr/>
          </p:nvSpPr>
          <p:spPr>
            <a:xfrm>
              <a:off x="5832550" y="1800200"/>
              <a:ext cx="15800" cy="12675"/>
            </a:xfrm>
            <a:custGeom>
              <a:avLst/>
              <a:gdLst/>
              <a:ahLst/>
              <a:cxnLst/>
              <a:rect l="l" t="t" r="r" b="b"/>
              <a:pathLst>
                <a:path w="632" h="507" extrusionOk="0">
                  <a:moveTo>
                    <a:pt x="471" y="0"/>
                  </a:moveTo>
                  <a:cubicBezTo>
                    <a:pt x="391" y="0"/>
                    <a:pt x="295" y="53"/>
                    <a:pt x="215" y="78"/>
                  </a:cubicBezTo>
                  <a:cubicBezTo>
                    <a:pt x="168" y="138"/>
                    <a:pt x="108" y="185"/>
                    <a:pt x="49" y="245"/>
                  </a:cubicBezTo>
                  <a:cubicBezTo>
                    <a:pt x="1" y="495"/>
                    <a:pt x="287" y="388"/>
                    <a:pt x="358" y="507"/>
                  </a:cubicBezTo>
                  <a:cubicBezTo>
                    <a:pt x="453" y="411"/>
                    <a:pt x="537" y="316"/>
                    <a:pt x="632" y="209"/>
                  </a:cubicBezTo>
                  <a:cubicBezTo>
                    <a:pt x="609" y="47"/>
                    <a:pt x="547" y="0"/>
                    <a:pt x="4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764;p32">
              <a:extLst>
                <a:ext uri="{FF2B5EF4-FFF2-40B4-BE49-F238E27FC236}">
                  <a16:creationId xmlns:a16="http://schemas.microsoft.com/office/drawing/2014/main" id="{4F0BA9F1-3424-4292-A07B-529F450E46A8}"/>
                </a:ext>
              </a:extLst>
            </p:cNvPr>
            <p:cNvSpPr/>
            <p:nvPr/>
          </p:nvSpPr>
          <p:spPr>
            <a:xfrm>
              <a:off x="5998350" y="1926100"/>
              <a:ext cx="22050" cy="5250"/>
            </a:xfrm>
            <a:custGeom>
              <a:avLst/>
              <a:gdLst/>
              <a:ahLst/>
              <a:cxnLst/>
              <a:rect l="l" t="t" r="r" b="b"/>
              <a:pathLst>
                <a:path w="882" h="210" extrusionOk="0">
                  <a:moveTo>
                    <a:pt x="615" y="0"/>
                  </a:moveTo>
                  <a:cubicBezTo>
                    <a:pt x="405" y="0"/>
                    <a:pt x="203" y="93"/>
                    <a:pt x="1" y="185"/>
                  </a:cubicBezTo>
                  <a:cubicBezTo>
                    <a:pt x="251" y="185"/>
                    <a:pt x="501" y="209"/>
                    <a:pt x="739" y="209"/>
                  </a:cubicBezTo>
                  <a:cubicBezTo>
                    <a:pt x="798" y="162"/>
                    <a:pt x="882" y="150"/>
                    <a:pt x="882" y="55"/>
                  </a:cubicBezTo>
                  <a:cubicBezTo>
                    <a:pt x="791" y="16"/>
                    <a:pt x="703"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765;p32">
              <a:extLst>
                <a:ext uri="{FF2B5EF4-FFF2-40B4-BE49-F238E27FC236}">
                  <a16:creationId xmlns:a16="http://schemas.microsoft.com/office/drawing/2014/main" id="{080C1EA0-ADD8-4787-80D0-8A9BEC0A479E}"/>
                </a:ext>
              </a:extLst>
            </p:cNvPr>
            <p:cNvSpPr/>
            <p:nvPr/>
          </p:nvSpPr>
          <p:spPr>
            <a:xfrm>
              <a:off x="5959950" y="1773725"/>
              <a:ext cx="19675" cy="7725"/>
            </a:xfrm>
            <a:custGeom>
              <a:avLst/>
              <a:gdLst/>
              <a:ahLst/>
              <a:cxnLst/>
              <a:rect l="l" t="t" r="r" b="b"/>
              <a:pathLst>
                <a:path w="787" h="309" extrusionOk="0">
                  <a:moveTo>
                    <a:pt x="32" y="1"/>
                  </a:moveTo>
                  <a:cubicBezTo>
                    <a:pt x="19" y="1"/>
                    <a:pt x="9" y="2"/>
                    <a:pt x="1" y="6"/>
                  </a:cubicBezTo>
                  <a:cubicBezTo>
                    <a:pt x="51" y="254"/>
                    <a:pt x="168" y="308"/>
                    <a:pt x="318" y="308"/>
                  </a:cubicBezTo>
                  <a:cubicBezTo>
                    <a:pt x="434" y="308"/>
                    <a:pt x="570" y="276"/>
                    <a:pt x="709" y="276"/>
                  </a:cubicBezTo>
                  <a:cubicBezTo>
                    <a:pt x="735" y="276"/>
                    <a:pt x="761" y="277"/>
                    <a:pt x="787" y="280"/>
                  </a:cubicBezTo>
                  <a:cubicBezTo>
                    <a:pt x="537" y="77"/>
                    <a:pt x="263" y="232"/>
                    <a:pt x="132" y="6"/>
                  </a:cubicBezTo>
                  <a:cubicBezTo>
                    <a:pt x="92" y="6"/>
                    <a:pt x="58" y="1"/>
                    <a:pt x="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766;p32">
              <a:extLst>
                <a:ext uri="{FF2B5EF4-FFF2-40B4-BE49-F238E27FC236}">
                  <a16:creationId xmlns:a16="http://schemas.microsoft.com/office/drawing/2014/main" id="{DCC9387E-0A2B-4299-88A9-C89731ADC61D}"/>
                </a:ext>
              </a:extLst>
            </p:cNvPr>
            <p:cNvSpPr/>
            <p:nvPr/>
          </p:nvSpPr>
          <p:spPr>
            <a:xfrm>
              <a:off x="5882875" y="1807850"/>
              <a:ext cx="19375" cy="8000"/>
            </a:xfrm>
            <a:custGeom>
              <a:avLst/>
              <a:gdLst/>
              <a:ahLst/>
              <a:cxnLst/>
              <a:rect l="l" t="t" r="r" b="b"/>
              <a:pathLst>
                <a:path w="775" h="320" extrusionOk="0">
                  <a:moveTo>
                    <a:pt x="216" y="0"/>
                  </a:moveTo>
                  <a:cubicBezTo>
                    <a:pt x="163" y="0"/>
                    <a:pt x="111" y="12"/>
                    <a:pt x="60" y="46"/>
                  </a:cubicBezTo>
                  <a:cubicBezTo>
                    <a:pt x="0" y="82"/>
                    <a:pt x="0" y="129"/>
                    <a:pt x="48" y="177"/>
                  </a:cubicBezTo>
                  <a:cubicBezTo>
                    <a:pt x="83" y="224"/>
                    <a:pt x="143" y="284"/>
                    <a:pt x="203" y="320"/>
                  </a:cubicBezTo>
                  <a:cubicBezTo>
                    <a:pt x="405" y="296"/>
                    <a:pt x="584" y="248"/>
                    <a:pt x="774" y="201"/>
                  </a:cubicBezTo>
                  <a:lnTo>
                    <a:pt x="607" y="46"/>
                  </a:lnTo>
                  <a:cubicBezTo>
                    <a:pt x="588" y="50"/>
                    <a:pt x="569" y="51"/>
                    <a:pt x="549" y="51"/>
                  </a:cubicBezTo>
                  <a:cubicBezTo>
                    <a:pt x="440" y="51"/>
                    <a:pt x="327"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767;p32">
              <a:extLst>
                <a:ext uri="{FF2B5EF4-FFF2-40B4-BE49-F238E27FC236}">
                  <a16:creationId xmlns:a16="http://schemas.microsoft.com/office/drawing/2014/main" id="{84508DB6-8CE4-41CE-AD28-BB31ADE3F4B2}"/>
                </a:ext>
              </a:extLst>
            </p:cNvPr>
            <p:cNvSpPr/>
            <p:nvPr/>
          </p:nvSpPr>
          <p:spPr>
            <a:xfrm>
              <a:off x="5641775" y="1906625"/>
              <a:ext cx="8050" cy="5975"/>
            </a:xfrm>
            <a:custGeom>
              <a:avLst/>
              <a:gdLst/>
              <a:ahLst/>
              <a:cxnLst/>
              <a:rect l="l" t="t" r="r" b="b"/>
              <a:pathLst>
                <a:path w="322" h="239" extrusionOk="0">
                  <a:moveTo>
                    <a:pt x="167" y="0"/>
                  </a:moveTo>
                  <a:cubicBezTo>
                    <a:pt x="72" y="24"/>
                    <a:pt x="12" y="48"/>
                    <a:pt x="0" y="119"/>
                  </a:cubicBezTo>
                  <a:cubicBezTo>
                    <a:pt x="0" y="202"/>
                    <a:pt x="60" y="238"/>
                    <a:pt x="131" y="238"/>
                  </a:cubicBezTo>
                  <a:cubicBezTo>
                    <a:pt x="226" y="238"/>
                    <a:pt x="322" y="214"/>
                    <a:pt x="298" y="95"/>
                  </a:cubicBezTo>
                  <a:cubicBezTo>
                    <a:pt x="286" y="48"/>
                    <a:pt x="191" y="36"/>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768;p32">
              <a:extLst>
                <a:ext uri="{FF2B5EF4-FFF2-40B4-BE49-F238E27FC236}">
                  <a16:creationId xmlns:a16="http://schemas.microsoft.com/office/drawing/2014/main" id="{6DDC5B9A-312F-4368-894D-EE2075655D18}"/>
                </a:ext>
              </a:extLst>
            </p:cNvPr>
            <p:cNvSpPr/>
            <p:nvPr/>
          </p:nvSpPr>
          <p:spPr>
            <a:xfrm>
              <a:off x="5916200" y="1737300"/>
              <a:ext cx="14900" cy="8000"/>
            </a:xfrm>
            <a:custGeom>
              <a:avLst/>
              <a:gdLst/>
              <a:ahLst/>
              <a:cxnLst/>
              <a:rect l="l" t="t" r="r" b="b"/>
              <a:pathLst>
                <a:path w="596" h="320" extrusionOk="0">
                  <a:moveTo>
                    <a:pt x="382" y="0"/>
                  </a:moveTo>
                  <a:cubicBezTo>
                    <a:pt x="362" y="0"/>
                    <a:pt x="339" y="17"/>
                    <a:pt x="322" y="34"/>
                  </a:cubicBezTo>
                  <a:cubicBezTo>
                    <a:pt x="263" y="165"/>
                    <a:pt x="48" y="106"/>
                    <a:pt x="1" y="272"/>
                  </a:cubicBezTo>
                  <a:cubicBezTo>
                    <a:pt x="155" y="284"/>
                    <a:pt x="322" y="308"/>
                    <a:pt x="465" y="320"/>
                  </a:cubicBezTo>
                  <a:cubicBezTo>
                    <a:pt x="513" y="320"/>
                    <a:pt x="536" y="320"/>
                    <a:pt x="596" y="308"/>
                  </a:cubicBezTo>
                  <a:cubicBezTo>
                    <a:pt x="560" y="213"/>
                    <a:pt x="501" y="129"/>
                    <a:pt x="453" y="34"/>
                  </a:cubicBezTo>
                  <a:cubicBezTo>
                    <a:pt x="453" y="22"/>
                    <a:pt x="441" y="22"/>
                    <a:pt x="405" y="10"/>
                  </a:cubicBezTo>
                  <a:cubicBezTo>
                    <a:pt x="398" y="3"/>
                    <a:pt x="390"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769;p32">
              <a:extLst>
                <a:ext uri="{FF2B5EF4-FFF2-40B4-BE49-F238E27FC236}">
                  <a16:creationId xmlns:a16="http://schemas.microsoft.com/office/drawing/2014/main" id="{25A9079F-0F9F-47E8-89FD-A1728A0D8F37}"/>
                </a:ext>
              </a:extLst>
            </p:cNvPr>
            <p:cNvSpPr/>
            <p:nvPr/>
          </p:nvSpPr>
          <p:spPr>
            <a:xfrm>
              <a:off x="6067125" y="1953050"/>
              <a:ext cx="14000" cy="7475"/>
            </a:xfrm>
            <a:custGeom>
              <a:avLst/>
              <a:gdLst/>
              <a:ahLst/>
              <a:cxnLst/>
              <a:rect l="l" t="t" r="r" b="b"/>
              <a:pathLst>
                <a:path w="560" h="299" extrusionOk="0">
                  <a:moveTo>
                    <a:pt x="0" y="0"/>
                  </a:moveTo>
                  <a:cubicBezTo>
                    <a:pt x="0" y="143"/>
                    <a:pt x="36" y="250"/>
                    <a:pt x="155" y="298"/>
                  </a:cubicBezTo>
                  <a:cubicBezTo>
                    <a:pt x="203" y="298"/>
                    <a:pt x="250" y="286"/>
                    <a:pt x="274" y="286"/>
                  </a:cubicBezTo>
                  <a:lnTo>
                    <a:pt x="5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770;p32">
              <a:extLst>
                <a:ext uri="{FF2B5EF4-FFF2-40B4-BE49-F238E27FC236}">
                  <a16:creationId xmlns:a16="http://schemas.microsoft.com/office/drawing/2014/main" id="{3E1673EE-C6DE-4536-90E7-AFE5CCA93932}"/>
                </a:ext>
              </a:extLst>
            </p:cNvPr>
            <p:cNvSpPr/>
            <p:nvPr/>
          </p:nvSpPr>
          <p:spPr>
            <a:xfrm>
              <a:off x="5425075" y="1791125"/>
              <a:ext cx="18775" cy="8125"/>
            </a:xfrm>
            <a:custGeom>
              <a:avLst/>
              <a:gdLst/>
              <a:ahLst/>
              <a:cxnLst/>
              <a:rect l="l" t="t" r="r" b="b"/>
              <a:pathLst>
                <a:path w="751" h="325" extrusionOk="0">
                  <a:moveTo>
                    <a:pt x="12" y="0"/>
                  </a:moveTo>
                  <a:cubicBezTo>
                    <a:pt x="12" y="60"/>
                    <a:pt x="0" y="96"/>
                    <a:pt x="0" y="155"/>
                  </a:cubicBezTo>
                  <a:cubicBezTo>
                    <a:pt x="119" y="274"/>
                    <a:pt x="244" y="325"/>
                    <a:pt x="371" y="325"/>
                  </a:cubicBezTo>
                  <a:cubicBezTo>
                    <a:pt x="497" y="325"/>
                    <a:pt x="625" y="274"/>
                    <a:pt x="750" y="191"/>
                  </a:cubicBezTo>
                  <a:lnTo>
                    <a:pt x="715" y="143"/>
                  </a:lnTo>
                  <a:cubicBezTo>
                    <a:pt x="661" y="94"/>
                    <a:pt x="596" y="83"/>
                    <a:pt x="527" y="83"/>
                  </a:cubicBezTo>
                  <a:cubicBezTo>
                    <a:pt x="474" y="83"/>
                    <a:pt x="418" y="89"/>
                    <a:pt x="364" y="89"/>
                  </a:cubicBezTo>
                  <a:cubicBezTo>
                    <a:pt x="288" y="89"/>
                    <a:pt x="214" y="76"/>
                    <a:pt x="155" y="12"/>
                  </a:cubicBezTo>
                  <a:cubicBezTo>
                    <a:pt x="107" y="0"/>
                    <a:pt x="60" y="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771;p32">
              <a:extLst>
                <a:ext uri="{FF2B5EF4-FFF2-40B4-BE49-F238E27FC236}">
                  <a16:creationId xmlns:a16="http://schemas.microsoft.com/office/drawing/2014/main" id="{B3951D90-705E-4098-BAF8-79FBD92209D1}"/>
                </a:ext>
              </a:extLst>
            </p:cNvPr>
            <p:cNvSpPr/>
            <p:nvPr/>
          </p:nvSpPr>
          <p:spPr>
            <a:xfrm>
              <a:off x="5596225" y="1730800"/>
              <a:ext cx="19075" cy="10150"/>
            </a:xfrm>
            <a:custGeom>
              <a:avLst/>
              <a:gdLst/>
              <a:ahLst/>
              <a:cxnLst/>
              <a:rect l="l" t="t" r="r" b="b"/>
              <a:pathLst>
                <a:path w="763" h="406" extrusionOk="0">
                  <a:moveTo>
                    <a:pt x="444" y="1"/>
                  </a:moveTo>
                  <a:cubicBezTo>
                    <a:pt x="373" y="1"/>
                    <a:pt x="301" y="14"/>
                    <a:pt x="227" y="32"/>
                  </a:cubicBezTo>
                  <a:cubicBezTo>
                    <a:pt x="84" y="116"/>
                    <a:pt x="0" y="223"/>
                    <a:pt x="48" y="401"/>
                  </a:cubicBezTo>
                  <a:cubicBezTo>
                    <a:pt x="68" y="404"/>
                    <a:pt x="87" y="405"/>
                    <a:pt x="106" y="405"/>
                  </a:cubicBezTo>
                  <a:cubicBezTo>
                    <a:pt x="243" y="405"/>
                    <a:pt x="349" y="335"/>
                    <a:pt x="465" y="282"/>
                  </a:cubicBezTo>
                  <a:cubicBezTo>
                    <a:pt x="584" y="270"/>
                    <a:pt x="703" y="270"/>
                    <a:pt x="762" y="127"/>
                  </a:cubicBezTo>
                  <a:cubicBezTo>
                    <a:pt x="661" y="33"/>
                    <a:pt x="554" y="1"/>
                    <a:pt x="4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772;p32">
              <a:extLst>
                <a:ext uri="{FF2B5EF4-FFF2-40B4-BE49-F238E27FC236}">
                  <a16:creationId xmlns:a16="http://schemas.microsoft.com/office/drawing/2014/main" id="{37558A02-4B77-45E6-AF01-009B400B61BC}"/>
                </a:ext>
              </a:extLst>
            </p:cNvPr>
            <p:cNvSpPr/>
            <p:nvPr/>
          </p:nvSpPr>
          <p:spPr>
            <a:xfrm>
              <a:off x="5812625" y="1790850"/>
              <a:ext cx="12125" cy="8050"/>
            </a:xfrm>
            <a:custGeom>
              <a:avLst/>
              <a:gdLst/>
              <a:ahLst/>
              <a:cxnLst/>
              <a:rect l="l" t="t" r="r" b="b"/>
              <a:pathLst>
                <a:path w="485" h="322" extrusionOk="0">
                  <a:moveTo>
                    <a:pt x="337" y="0"/>
                  </a:moveTo>
                  <a:cubicBezTo>
                    <a:pt x="251" y="0"/>
                    <a:pt x="131" y="55"/>
                    <a:pt x="47" y="55"/>
                  </a:cubicBezTo>
                  <a:cubicBezTo>
                    <a:pt x="30" y="55"/>
                    <a:pt x="14" y="52"/>
                    <a:pt x="0" y="47"/>
                  </a:cubicBezTo>
                  <a:lnTo>
                    <a:pt x="0" y="47"/>
                  </a:lnTo>
                  <a:cubicBezTo>
                    <a:pt x="60" y="142"/>
                    <a:pt x="96" y="226"/>
                    <a:pt x="131" y="321"/>
                  </a:cubicBezTo>
                  <a:lnTo>
                    <a:pt x="417" y="321"/>
                  </a:lnTo>
                  <a:cubicBezTo>
                    <a:pt x="484" y="63"/>
                    <a:pt x="430"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773;p32">
              <a:extLst>
                <a:ext uri="{FF2B5EF4-FFF2-40B4-BE49-F238E27FC236}">
                  <a16:creationId xmlns:a16="http://schemas.microsoft.com/office/drawing/2014/main" id="{1D461B9C-8D81-44DA-AE05-7B0857AE8522}"/>
                </a:ext>
              </a:extLst>
            </p:cNvPr>
            <p:cNvSpPr/>
            <p:nvPr/>
          </p:nvSpPr>
          <p:spPr>
            <a:xfrm>
              <a:off x="6016800" y="1927450"/>
              <a:ext cx="13725" cy="6575"/>
            </a:xfrm>
            <a:custGeom>
              <a:avLst/>
              <a:gdLst/>
              <a:ahLst/>
              <a:cxnLst/>
              <a:rect l="l" t="t" r="r" b="b"/>
              <a:pathLst>
                <a:path w="549" h="263" extrusionOk="0">
                  <a:moveTo>
                    <a:pt x="144" y="1"/>
                  </a:moveTo>
                  <a:lnTo>
                    <a:pt x="1" y="155"/>
                  </a:lnTo>
                  <a:cubicBezTo>
                    <a:pt x="108" y="220"/>
                    <a:pt x="206" y="262"/>
                    <a:pt x="292" y="262"/>
                  </a:cubicBezTo>
                  <a:cubicBezTo>
                    <a:pt x="397" y="262"/>
                    <a:pt x="483" y="199"/>
                    <a:pt x="549" y="36"/>
                  </a:cubicBezTo>
                  <a:cubicBezTo>
                    <a:pt x="418" y="24"/>
                    <a:pt x="287" y="2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774;p32">
              <a:extLst>
                <a:ext uri="{FF2B5EF4-FFF2-40B4-BE49-F238E27FC236}">
                  <a16:creationId xmlns:a16="http://schemas.microsoft.com/office/drawing/2014/main" id="{B7CA885E-9AA7-4E10-B89B-0A3608C81DB7}"/>
                </a:ext>
              </a:extLst>
            </p:cNvPr>
            <p:cNvSpPr/>
            <p:nvPr/>
          </p:nvSpPr>
          <p:spPr>
            <a:xfrm>
              <a:off x="5722725" y="1792175"/>
              <a:ext cx="21750" cy="6850"/>
            </a:xfrm>
            <a:custGeom>
              <a:avLst/>
              <a:gdLst/>
              <a:ahLst/>
              <a:cxnLst/>
              <a:rect l="l" t="t" r="r" b="b"/>
              <a:pathLst>
                <a:path w="870" h="274" extrusionOk="0">
                  <a:moveTo>
                    <a:pt x="613" y="0"/>
                  </a:moveTo>
                  <a:cubicBezTo>
                    <a:pt x="570" y="0"/>
                    <a:pt x="525" y="7"/>
                    <a:pt x="477" y="18"/>
                  </a:cubicBezTo>
                  <a:cubicBezTo>
                    <a:pt x="442" y="28"/>
                    <a:pt x="402" y="32"/>
                    <a:pt x="360" y="32"/>
                  </a:cubicBezTo>
                  <a:cubicBezTo>
                    <a:pt x="303" y="32"/>
                    <a:pt x="241" y="25"/>
                    <a:pt x="179" y="18"/>
                  </a:cubicBezTo>
                  <a:cubicBezTo>
                    <a:pt x="108" y="30"/>
                    <a:pt x="48" y="54"/>
                    <a:pt x="1" y="101"/>
                  </a:cubicBezTo>
                  <a:lnTo>
                    <a:pt x="1" y="113"/>
                  </a:lnTo>
                  <a:cubicBezTo>
                    <a:pt x="143" y="220"/>
                    <a:pt x="289" y="274"/>
                    <a:pt x="435" y="274"/>
                  </a:cubicBezTo>
                  <a:cubicBezTo>
                    <a:pt x="581" y="274"/>
                    <a:pt x="727" y="220"/>
                    <a:pt x="870" y="113"/>
                  </a:cubicBezTo>
                  <a:cubicBezTo>
                    <a:pt x="788" y="32"/>
                    <a:pt x="706"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775;p32">
              <a:extLst>
                <a:ext uri="{FF2B5EF4-FFF2-40B4-BE49-F238E27FC236}">
                  <a16:creationId xmlns:a16="http://schemas.microsoft.com/office/drawing/2014/main" id="{4B9D8354-08AD-4279-A165-341531608239}"/>
                </a:ext>
              </a:extLst>
            </p:cNvPr>
            <p:cNvSpPr/>
            <p:nvPr/>
          </p:nvSpPr>
          <p:spPr>
            <a:xfrm>
              <a:off x="6185575" y="1956725"/>
              <a:ext cx="14625" cy="3500"/>
            </a:xfrm>
            <a:custGeom>
              <a:avLst/>
              <a:gdLst/>
              <a:ahLst/>
              <a:cxnLst/>
              <a:rect l="l" t="t" r="r" b="b"/>
              <a:pathLst>
                <a:path w="585" h="140" extrusionOk="0">
                  <a:moveTo>
                    <a:pt x="284" y="1"/>
                  </a:moveTo>
                  <a:cubicBezTo>
                    <a:pt x="194" y="1"/>
                    <a:pt x="106" y="45"/>
                    <a:pt x="1" y="139"/>
                  </a:cubicBezTo>
                  <a:lnTo>
                    <a:pt x="584" y="139"/>
                  </a:lnTo>
                  <a:cubicBezTo>
                    <a:pt x="469" y="48"/>
                    <a:pt x="376" y="1"/>
                    <a:pt x="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776;p32">
              <a:extLst>
                <a:ext uri="{FF2B5EF4-FFF2-40B4-BE49-F238E27FC236}">
                  <a16:creationId xmlns:a16="http://schemas.microsoft.com/office/drawing/2014/main" id="{23B9813B-6789-4AA2-9D0C-C0C8B2D79398}"/>
                </a:ext>
              </a:extLst>
            </p:cNvPr>
            <p:cNvSpPr/>
            <p:nvPr/>
          </p:nvSpPr>
          <p:spPr>
            <a:xfrm>
              <a:off x="5460800" y="1971325"/>
              <a:ext cx="7450" cy="10625"/>
            </a:xfrm>
            <a:custGeom>
              <a:avLst/>
              <a:gdLst/>
              <a:ahLst/>
              <a:cxnLst/>
              <a:rect l="l" t="t" r="r" b="b"/>
              <a:pathLst>
                <a:path w="298" h="425" extrusionOk="0">
                  <a:moveTo>
                    <a:pt x="232" y="1"/>
                  </a:moveTo>
                  <a:cubicBezTo>
                    <a:pt x="207" y="1"/>
                    <a:pt x="189" y="9"/>
                    <a:pt x="167" y="31"/>
                  </a:cubicBezTo>
                  <a:cubicBezTo>
                    <a:pt x="95" y="151"/>
                    <a:pt x="0" y="270"/>
                    <a:pt x="12" y="424"/>
                  </a:cubicBezTo>
                  <a:lnTo>
                    <a:pt x="298" y="424"/>
                  </a:lnTo>
                  <a:cubicBezTo>
                    <a:pt x="286" y="270"/>
                    <a:pt x="286" y="139"/>
                    <a:pt x="286" y="8"/>
                  </a:cubicBezTo>
                  <a:cubicBezTo>
                    <a:pt x="264" y="3"/>
                    <a:pt x="247" y="1"/>
                    <a:pt x="2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777;p32">
              <a:extLst>
                <a:ext uri="{FF2B5EF4-FFF2-40B4-BE49-F238E27FC236}">
                  <a16:creationId xmlns:a16="http://schemas.microsoft.com/office/drawing/2014/main" id="{D21794EA-48B6-4C1F-AE3D-1BBBC6664B8A}"/>
                </a:ext>
              </a:extLst>
            </p:cNvPr>
            <p:cNvSpPr/>
            <p:nvPr/>
          </p:nvSpPr>
          <p:spPr>
            <a:xfrm>
              <a:off x="5436075" y="1902225"/>
              <a:ext cx="17900" cy="3825"/>
            </a:xfrm>
            <a:custGeom>
              <a:avLst/>
              <a:gdLst/>
              <a:ahLst/>
              <a:cxnLst/>
              <a:rect l="l" t="t" r="r" b="b"/>
              <a:pathLst>
                <a:path w="716" h="153" extrusionOk="0">
                  <a:moveTo>
                    <a:pt x="349" y="0"/>
                  </a:moveTo>
                  <a:cubicBezTo>
                    <a:pt x="227" y="0"/>
                    <a:pt x="108" y="51"/>
                    <a:pt x="1" y="152"/>
                  </a:cubicBezTo>
                  <a:lnTo>
                    <a:pt x="715" y="152"/>
                  </a:lnTo>
                  <a:cubicBezTo>
                    <a:pt x="596" y="51"/>
                    <a:pt x="471"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778;p32">
              <a:extLst>
                <a:ext uri="{FF2B5EF4-FFF2-40B4-BE49-F238E27FC236}">
                  <a16:creationId xmlns:a16="http://schemas.microsoft.com/office/drawing/2014/main" id="{29F855F4-CE71-44D9-B292-CC2F54AFF901}"/>
                </a:ext>
              </a:extLst>
            </p:cNvPr>
            <p:cNvSpPr/>
            <p:nvPr/>
          </p:nvSpPr>
          <p:spPr>
            <a:xfrm>
              <a:off x="5306900" y="1945300"/>
              <a:ext cx="9550" cy="7475"/>
            </a:xfrm>
            <a:custGeom>
              <a:avLst/>
              <a:gdLst/>
              <a:ahLst/>
              <a:cxnLst/>
              <a:rect l="l" t="t" r="r" b="b"/>
              <a:pathLst>
                <a:path w="382" h="299" extrusionOk="0">
                  <a:moveTo>
                    <a:pt x="120" y="1"/>
                  </a:moveTo>
                  <a:cubicBezTo>
                    <a:pt x="72" y="1"/>
                    <a:pt x="24" y="13"/>
                    <a:pt x="1" y="37"/>
                  </a:cubicBezTo>
                  <a:lnTo>
                    <a:pt x="1" y="299"/>
                  </a:lnTo>
                  <a:cubicBezTo>
                    <a:pt x="84" y="299"/>
                    <a:pt x="179" y="287"/>
                    <a:pt x="274" y="287"/>
                  </a:cubicBezTo>
                  <a:cubicBezTo>
                    <a:pt x="382" y="108"/>
                    <a:pt x="322"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779;p32">
              <a:extLst>
                <a:ext uri="{FF2B5EF4-FFF2-40B4-BE49-F238E27FC236}">
                  <a16:creationId xmlns:a16="http://schemas.microsoft.com/office/drawing/2014/main" id="{6FDF2976-348B-44B6-8182-3907A993DD35}"/>
                </a:ext>
              </a:extLst>
            </p:cNvPr>
            <p:cNvSpPr/>
            <p:nvPr/>
          </p:nvSpPr>
          <p:spPr>
            <a:xfrm>
              <a:off x="5415850" y="1906325"/>
              <a:ext cx="10000" cy="10975"/>
            </a:xfrm>
            <a:custGeom>
              <a:avLst/>
              <a:gdLst/>
              <a:ahLst/>
              <a:cxnLst/>
              <a:rect l="l" t="t" r="r" b="b"/>
              <a:pathLst>
                <a:path w="400" h="439" extrusionOk="0">
                  <a:moveTo>
                    <a:pt x="107" y="0"/>
                  </a:moveTo>
                  <a:cubicBezTo>
                    <a:pt x="0" y="84"/>
                    <a:pt x="0" y="179"/>
                    <a:pt x="72" y="286"/>
                  </a:cubicBezTo>
                  <a:cubicBezTo>
                    <a:pt x="131" y="322"/>
                    <a:pt x="179" y="369"/>
                    <a:pt x="238" y="417"/>
                  </a:cubicBezTo>
                  <a:cubicBezTo>
                    <a:pt x="271" y="432"/>
                    <a:pt x="297" y="438"/>
                    <a:pt x="318" y="438"/>
                  </a:cubicBezTo>
                  <a:cubicBezTo>
                    <a:pt x="383" y="438"/>
                    <a:pt x="399" y="376"/>
                    <a:pt x="381" y="286"/>
                  </a:cubicBezTo>
                  <a:cubicBezTo>
                    <a:pt x="334" y="191"/>
                    <a:pt x="286" y="95"/>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780;p32">
              <a:extLst>
                <a:ext uri="{FF2B5EF4-FFF2-40B4-BE49-F238E27FC236}">
                  <a16:creationId xmlns:a16="http://schemas.microsoft.com/office/drawing/2014/main" id="{9D430E72-3441-413F-93D5-2F6EFE48C288}"/>
                </a:ext>
              </a:extLst>
            </p:cNvPr>
            <p:cNvSpPr/>
            <p:nvPr/>
          </p:nvSpPr>
          <p:spPr>
            <a:xfrm>
              <a:off x="5826600" y="1806000"/>
              <a:ext cx="14625" cy="7475"/>
            </a:xfrm>
            <a:custGeom>
              <a:avLst/>
              <a:gdLst/>
              <a:ahLst/>
              <a:cxnLst/>
              <a:rect l="l" t="t" r="r" b="b"/>
              <a:pathLst>
                <a:path w="585" h="299" extrusionOk="0">
                  <a:moveTo>
                    <a:pt x="168" y="1"/>
                  </a:moveTo>
                  <a:cubicBezTo>
                    <a:pt x="108" y="25"/>
                    <a:pt x="13" y="36"/>
                    <a:pt x="1" y="132"/>
                  </a:cubicBezTo>
                  <a:lnTo>
                    <a:pt x="168" y="298"/>
                  </a:lnTo>
                  <a:lnTo>
                    <a:pt x="251" y="298"/>
                  </a:lnTo>
                  <a:cubicBezTo>
                    <a:pt x="370" y="298"/>
                    <a:pt x="477" y="275"/>
                    <a:pt x="584" y="275"/>
                  </a:cubicBezTo>
                  <a:cubicBezTo>
                    <a:pt x="537" y="108"/>
                    <a:pt x="358" y="132"/>
                    <a:pt x="275" y="13"/>
                  </a:cubicBezTo>
                  <a:cubicBezTo>
                    <a:pt x="239" y="13"/>
                    <a:pt x="215" y="13"/>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781;p32">
              <a:extLst>
                <a:ext uri="{FF2B5EF4-FFF2-40B4-BE49-F238E27FC236}">
                  <a16:creationId xmlns:a16="http://schemas.microsoft.com/office/drawing/2014/main" id="{544A3A11-A769-42E5-869D-4EC3ABB53208}"/>
                </a:ext>
              </a:extLst>
            </p:cNvPr>
            <p:cNvSpPr/>
            <p:nvPr/>
          </p:nvSpPr>
          <p:spPr>
            <a:xfrm>
              <a:off x="6067125" y="1884700"/>
              <a:ext cx="12025" cy="10625"/>
            </a:xfrm>
            <a:custGeom>
              <a:avLst/>
              <a:gdLst/>
              <a:ahLst/>
              <a:cxnLst/>
              <a:rect l="l" t="t" r="r" b="b"/>
              <a:pathLst>
                <a:path w="481" h="425" extrusionOk="0">
                  <a:moveTo>
                    <a:pt x="120" y="0"/>
                  </a:moveTo>
                  <a:cubicBezTo>
                    <a:pt x="82" y="0"/>
                    <a:pt x="42" y="3"/>
                    <a:pt x="0" y="8"/>
                  </a:cubicBezTo>
                  <a:lnTo>
                    <a:pt x="0" y="151"/>
                  </a:lnTo>
                  <a:cubicBezTo>
                    <a:pt x="10" y="150"/>
                    <a:pt x="19" y="149"/>
                    <a:pt x="28" y="149"/>
                  </a:cubicBezTo>
                  <a:cubicBezTo>
                    <a:pt x="219" y="149"/>
                    <a:pt x="270" y="379"/>
                    <a:pt x="429" y="425"/>
                  </a:cubicBezTo>
                  <a:cubicBezTo>
                    <a:pt x="480" y="106"/>
                    <a:pt x="354"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782;p32">
              <a:extLst>
                <a:ext uri="{FF2B5EF4-FFF2-40B4-BE49-F238E27FC236}">
                  <a16:creationId xmlns:a16="http://schemas.microsoft.com/office/drawing/2014/main" id="{00D020F9-A6D6-40A1-A1BB-C708BED6A64F}"/>
                </a:ext>
              </a:extLst>
            </p:cNvPr>
            <p:cNvSpPr/>
            <p:nvPr/>
          </p:nvSpPr>
          <p:spPr>
            <a:xfrm>
              <a:off x="5837325" y="1798675"/>
              <a:ext cx="14600" cy="6750"/>
            </a:xfrm>
            <a:custGeom>
              <a:avLst/>
              <a:gdLst/>
              <a:ahLst/>
              <a:cxnLst/>
              <a:rect l="l" t="t" r="r" b="b"/>
              <a:pathLst>
                <a:path w="584" h="270" extrusionOk="0">
                  <a:moveTo>
                    <a:pt x="283" y="1"/>
                  </a:moveTo>
                  <a:cubicBezTo>
                    <a:pt x="211" y="1"/>
                    <a:pt x="134" y="11"/>
                    <a:pt x="61" y="11"/>
                  </a:cubicBezTo>
                  <a:cubicBezTo>
                    <a:pt x="40" y="11"/>
                    <a:pt x="20" y="10"/>
                    <a:pt x="0" y="8"/>
                  </a:cubicBezTo>
                  <a:lnTo>
                    <a:pt x="0" y="8"/>
                  </a:lnTo>
                  <a:cubicBezTo>
                    <a:pt x="24" y="56"/>
                    <a:pt x="24" y="91"/>
                    <a:pt x="24" y="139"/>
                  </a:cubicBezTo>
                  <a:cubicBezTo>
                    <a:pt x="47" y="141"/>
                    <a:pt x="69" y="141"/>
                    <a:pt x="93" y="141"/>
                  </a:cubicBezTo>
                  <a:cubicBezTo>
                    <a:pt x="111" y="141"/>
                    <a:pt x="129" y="141"/>
                    <a:pt x="148" y="141"/>
                  </a:cubicBezTo>
                  <a:cubicBezTo>
                    <a:pt x="256" y="141"/>
                    <a:pt x="364" y="150"/>
                    <a:pt x="441" y="270"/>
                  </a:cubicBezTo>
                  <a:lnTo>
                    <a:pt x="584" y="270"/>
                  </a:lnTo>
                  <a:cubicBezTo>
                    <a:pt x="548" y="40"/>
                    <a:pt x="425" y="1"/>
                    <a:pt x="2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783;p32">
              <a:extLst>
                <a:ext uri="{FF2B5EF4-FFF2-40B4-BE49-F238E27FC236}">
                  <a16:creationId xmlns:a16="http://schemas.microsoft.com/office/drawing/2014/main" id="{AEA5D47F-6B21-43F9-A5A6-87FDB666EB6D}"/>
                </a:ext>
              </a:extLst>
            </p:cNvPr>
            <p:cNvSpPr/>
            <p:nvPr/>
          </p:nvSpPr>
          <p:spPr>
            <a:xfrm>
              <a:off x="5804875" y="1803275"/>
              <a:ext cx="14625" cy="6175"/>
            </a:xfrm>
            <a:custGeom>
              <a:avLst/>
              <a:gdLst/>
              <a:ahLst/>
              <a:cxnLst/>
              <a:rect l="l" t="t" r="r" b="b"/>
              <a:pathLst>
                <a:path w="585" h="247" extrusionOk="0">
                  <a:moveTo>
                    <a:pt x="409" y="1"/>
                  </a:moveTo>
                  <a:cubicBezTo>
                    <a:pt x="287" y="1"/>
                    <a:pt x="168" y="126"/>
                    <a:pt x="42" y="126"/>
                  </a:cubicBezTo>
                  <a:cubicBezTo>
                    <a:pt x="28" y="126"/>
                    <a:pt x="15" y="125"/>
                    <a:pt x="1" y="122"/>
                  </a:cubicBezTo>
                  <a:lnTo>
                    <a:pt x="1" y="122"/>
                  </a:lnTo>
                  <a:cubicBezTo>
                    <a:pt x="76" y="215"/>
                    <a:pt x="149" y="247"/>
                    <a:pt x="222" y="247"/>
                  </a:cubicBezTo>
                  <a:cubicBezTo>
                    <a:pt x="345" y="247"/>
                    <a:pt x="464" y="155"/>
                    <a:pt x="584" y="110"/>
                  </a:cubicBezTo>
                  <a:cubicBezTo>
                    <a:pt x="524" y="28"/>
                    <a:pt x="466" y="1"/>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784;p32">
              <a:extLst>
                <a:ext uri="{FF2B5EF4-FFF2-40B4-BE49-F238E27FC236}">
                  <a16:creationId xmlns:a16="http://schemas.microsoft.com/office/drawing/2014/main" id="{CEFD7053-88E8-4761-9717-3F6EFCC7265A}"/>
                </a:ext>
              </a:extLst>
            </p:cNvPr>
            <p:cNvSpPr/>
            <p:nvPr/>
          </p:nvSpPr>
          <p:spPr>
            <a:xfrm>
              <a:off x="5528950" y="1907200"/>
              <a:ext cx="7175" cy="8900"/>
            </a:xfrm>
            <a:custGeom>
              <a:avLst/>
              <a:gdLst/>
              <a:ahLst/>
              <a:cxnLst/>
              <a:rect l="l" t="t" r="r" b="b"/>
              <a:pathLst>
                <a:path w="287" h="356" extrusionOk="0">
                  <a:moveTo>
                    <a:pt x="132" y="1"/>
                  </a:moveTo>
                  <a:lnTo>
                    <a:pt x="1" y="263"/>
                  </a:lnTo>
                  <a:cubicBezTo>
                    <a:pt x="52" y="325"/>
                    <a:pt x="97" y="355"/>
                    <a:pt x="142" y="355"/>
                  </a:cubicBezTo>
                  <a:cubicBezTo>
                    <a:pt x="190" y="355"/>
                    <a:pt x="237" y="319"/>
                    <a:pt x="286" y="251"/>
                  </a:cubicBezTo>
                  <a:cubicBezTo>
                    <a:pt x="286" y="144"/>
                    <a:pt x="286" y="25"/>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785;p32">
              <a:extLst>
                <a:ext uri="{FF2B5EF4-FFF2-40B4-BE49-F238E27FC236}">
                  <a16:creationId xmlns:a16="http://schemas.microsoft.com/office/drawing/2014/main" id="{388D5322-E798-48AA-BCB9-EBE2A13C1C08}"/>
                </a:ext>
              </a:extLst>
            </p:cNvPr>
            <p:cNvSpPr/>
            <p:nvPr/>
          </p:nvSpPr>
          <p:spPr>
            <a:xfrm>
              <a:off x="5542050" y="1906025"/>
              <a:ext cx="15200" cy="4075"/>
            </a:xfrm>
            <a:custGeom>
              <a:avLst/>
              <a:gdLst/>
              <a:ahLst/>
              <a:cxnLst/>
              <a:rect l="l" t="t" r="r" b="b"/>
              <a:pathLst>
                <a:path w="608" h="163" extrusionOk="0">
                  <a:moveTo>
                    <a:pt x="191" y="0"/>
                  </a:moveTo>
                  <a:cubicBezTo>
                    <a:pt x="143" y="24"/>
                    <a:pt x="72" y="36"/>
                    <a:pt x="24" y="84"/>
                  </a:cubicBezTo>
                  <a:cubicBezTo>
                    <a:pt x="0" y="119"/>
                    <a:pt x="36" y="155"/>
                    <a:pt x="96" y="155"/>
                  </a:cubicBezTo>
                  <a:cubicBezTo>
                    <a:pt x="110" y="154"/>
                    <a:pt x="124" y="154"/>
                    <a:pt x="138" y="154"/>
                  </a:cubicBezTo>
                  <a:cubicBezTo>
                    <a:pt x="205" y="154"/>
                    <a:pt x="271" y="162"/>
                    <a:pt x="335" y="162"/>
                  </a:cubicBezTo>
                  <a:cubicBezTo>
                    <a:pt x="438" y="162"/>
                    <a:pt x="533" y="140"/>
                    <a:pt x="608" y="24"/>
                  </a:cubicBezTo>
                  <a:cubicBezTo>
                    <a:pt x="477" y="12"/>
                    <a:pt x="35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786;p32">
              <a:extLst>
                <a:ext uri="{FF2B5EF4-FFF2-40B4-BE49-F238E27FC236}">
                  <a16:creationId xmlns:a16="http://schemas.microsoft.com/office/drawing/2014/main" id="{746DA15D-929E-4C70-AD98-2E0081943E2E}"/>
                </a:ext>
              </a:extLst>
            </p:cNvPr>
            <p:cNvSpPr/>
            <p:nvPr/>
          </p:nvSpPr>
          <p:spPr>
            <a:xfrm>
              <a:off x="5848625" y="1923275"/>
              <a:ext cx="10750" cy="8675"/>
            </a:xfrm>
            <a:custGeom>
              <a:avLst/>
              <a:gdLst/>
              <a:ahLst/>
              <a:cxnLst/>
              <a:rect l="l" t="t" r="r" b="b"/>
              <a:pathLst>
                <a:path w="430" h="347" extrusionOk="0">
                  <a:moveTo>
                    <a:pt x="199" y="1"/>
                  </a:moveTo>
                  <a:cubicBezTo>
                    <a:pt x="171" y="1"/>
                    <a:pt x="144" y="13"/>
                    <a:pt x="120" y="37"/>
                  </a:cubicBezTo>
                  <a:cubicBezTo>
                    <a:pt x="72" y="25"/>
                    <a:pt x="37" y="25"/>
                    <a:pt x="1" y="25"/>
                  </a:cubicBezTo>
                  <a:cubicBezTo>
                    <a:pt x="49" y="108"/>
                    <a:pt x="84" y="215"/>
                    <a:pt x="132" y="322"/>
                  </a:cubicBezTo>
                  <a:cubicBezTo>
                    <a:pt x="180" y="334"/>
                    <a:pt x="203" y="346"/>
                    <a:pt x="251" y="346"/>
                  </a:cubicBezTo>
                  <a:cubicBezTo>
                    <a:pt x="430" y="263"/>
                    <a:pt x="299" y="144"/>
                    <a:pt x="287" y="37"/>
                  </a:cubicBezTo>
                  <a:cubicBezTo>
                    <a:pt x="257" y="13"/>
                    <a:pt x="227" y="1"/>
                    <a:pt x="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787;p32">
              <a:extLst>
                <a:ext uri="{FF2B5EF4-FFF2-40B4-BE49-F238E27FC236}">
                  <a16:creationId xmlns:a16="http://schemas.microsoft.com/office/drawing/2014/main" id="{BB5F3D5C-9FE5-48AB-A4F9-B683C552AA37}"/>
                </a:ext>
              </a:extLst>
            </p:cNvPr>
            <p:cNvSpPr/>
            <p:nvPr/>
          </p:nvSpPr>
          <p:spPr>
            <a:xfrm>
              <a:off x="6106700" y="1886625"/>
              <a:ext cx="7175" cy="9300"/>
            </a:xfrm>
            <a:custGeom>
              <a:avLst/>
              <a:gdLst/>
              <a:ahLst/>
              <a:cxnLst/>
              <a:rect l="l" t="t" r="r" b="b"/>
              <a:pathLst>
                <a:path w="287" h="372" extrusionOk="0">
                  <a:moveTo>
                    <a:pt x="134" y="1"/>
                  </a:moveTo>
                  <a:cubicBezTo>
                    <a:pt x="90" y="1"/>
                    <a:pt x="47" y="22"/>
                    <a:pt x="1" y="62"/>
                  </a:cubicBezTo>
                  <a:lnTo>
                    <a:pt x="1" y="360"/>
                  </a:lnTo>
                  <a:cubicBezTo>
                    <a:pt x="48" y="371"/>
                    <a:pt x="96" y="371"/>
                    <a:pt x="144" y="371"/>
                  </a:cubicBezTo>
                  <a:cubicBezTo>
                    <a:pt x="239" y="300"/>
                    <a:pt x="286" y="193"/>
                    <a:pt x="286" y="74"/>
                  </a:cubicBezTo>
                  <a:cubicBezTo>
                    <a:pt x="231" y="25"/>
                    <a:pt x="182"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788;p32">
              <a:extLst>
                <a:ext uri="{FF2B5EF4-FFF2-40B4-BE49-F238E27FC236}">
                  <a16:creationId xmlns:a16="http://schemas.microsoft.com/office/drawing/2014/main" id="{63BFF632-FE9C-43D1-902D-5C1F90434899}"/>
                </a:ext>
              </a:extLst>
            </p:cNvPr>
            <p:cNvSpPr/>
            <p:nvPr/>
          </p:nvSpPr>
          <p:spPr>
            <a:xfrm>
              <a:off x="6092725" y="1890425"/>
              <a:ext cx="10725" cy="6425"/>
            </a:xfrm>
            <a:custGeom>
              <a:avLst/>
              <a:gdLst/>
              <a:ahLst/>
              <a:cxnLst/>
              <a:rect l="l" t="t" r="r" b="b"/>
              <a:pathLst>
                <a:path w="429" h="257" extrusionOk="0">
                  <a:moveTo>
                    <a:pt x="146" y="1"/>
                  </a:moveTo>
                  <a:cubicBezTo>
                    <a:pt x="92" y="1"/>
                    <a:pt x="59" y="66"/>
                    <a:pt x="0" y="196"/>
                  </a:cubicBezTo>
                  <a:cubicBezTo>
                    <a:pt x="24" y="208"/>
                    <a:pt x="71" y="208"/>
                    <a:pt x="119" y="208"/>
                  </a:cubicBezTo>
                  <a:cubicBezTo>
                    <a:pt x="170" y="242"/>
                    <a:pt x="216" y="257"/>
                    <a:pt x="261" y="257"/>
                  </a:cubicBezTo>
                  <a:cubicBezTo>
                    <a:pt x="311" y="257"/>
                    <a:pt x="361" y="239"/>
                    <a:pt x="417" y="208"/>
                  </a:cubicBezTo>
                  <a:lnTo>
                    <a:pt x="429" y="208"/>
                  </a:lnTo>
                  <a:cubicBezTo>
                    <a:pt x="278" y="69"/>
                    <a:pt x="201"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789;p32">
              <a:extLst>
                <a:ext uri="{FF2B5EF4-FFF2-40B4-BE49-F238E27FC236}">
                  <a16:creationId xmlns:a16="http://schemas.microsoft.com/office/drawing/2014/main" id="{1E99D633-3E92-41CD-85FD-1116BA547E63}"/>
                </a:ext>
              </a:extLst>
            </p:cNvPr>
            <p:cNvSpPr/>
            <p:nvPr/>
          </p:nvSpPr>
          <p:spPr>
            <a:xfrm>
              <a:off x="5582825" y="2063775"/>
              <a:ext cx="8075" cy="7775"/>
            </a:xfrm>
            <a:custGeom>
              <a:avLst/>
              <a:gdLst/>
              <a:ahLst/>
              <a:cxnLst/>
              <a:rect l="l" t="t" r="r" b="b"/>
              <a:pathLst>
                <a:path w="323" h="311" extrusionOk="0">
                  <a:moveTo>
                    <a:pt x="144" y="1"/>
                  </a:moveTo>
                  <a:cubicBezTo>
                    <a:pt x="96" y="1"/>
                    <a:pt x="48" y="1"/>
                    <a:pt x="1" y="12"/>
                  </a:cubicBezTo>
                  <a:lnTo>
                    <a:pt x="1" y="298"/>
                  </a:lnTo>
                  <a:cubicBezTo>
                    <a:pt x="48" y="298"/>
                    <a:pt x="96" y="310"/>
                    <a:pt x="144" y="310"/>
                  </a:cubicBezTo>
                  <a:cubicBezTo>
                    <a:pt x="322" y="203"/>
                    <a:pt x="286" y="10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790;p32">
              <a:extLst>
                <a:ext uri="{FF2B5EF4-FFF2-40B4-BE49-F238E27FC236}">
                  <a16:creationId xmlns:a16="http://schemas.microsoft.com/office/drawing/2014/main" id="{40AA1633-F615-457C-B137-BED77CDDC95C}"/>
                </a:ext>
              </a:extLst>
            </p:cNvPr>
            <p:cNvSpPr/>
            <p:nvPr/>
          </p:nvSpPr>
          <p:spPr>
            <a:xfrm>
              <a:off x="5428650" y="1791425"/>
              <a:ext cx="14300" cy="4100"/>
            </a:xfrm>
            <a:custGeom>
              <a:avLst/>
              <a:gdLst/>
              <a:ahLst/>
              <a:cxnLst/>
              <a:rect l="l" t="t" r="r" b="b"/>
              <a:pathLst>
                <a:path w="572" h="164" extrusionOk="0">
                  <a:moveTo>
                    <a:pt x="572" y="0"/>
                  </a:moveTo>
                  <a:lnTo>
                    <a:pt x="572" y="0"/>
                  </a:lnTo>
                  <a:cubicBezTo>
                    <a:pt x="381" y="12"/>
                    <a:pt x="191" y="12"/>
                    <a:pt x="0" y="12"/>
                  </a:cubicBezTo>
                  <a:cubicBezTo>
                    <a:pt x="78" y="135"/>
                    <a:pt x="180" y="163"/>
                    <a:pt x="288" y="163"/>
                  </a:cubicBezTo>
                  <a:cubicBezTo>
                    <a:pt x="378" y="163"/>
                    <a:pt x="473" y="143"/>
                    <a:pt x="560" y="143"/>
                  </a:cubicBezTo>
                  <a:cubicBezTo>
                    <a:pt x="572" y="84"/>
                    <a:pt x="572" y="48"/>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791;p32">
              <a:extLst>
                <a:ext uri="{FF2B5EF4-FFF2-40B4-BE49-F238E27FC236}">
                  <a16:creationId xmlns:a16="http://schemas.microsoft.com/office/drawing/2014/main" id="{4D242455-E663-4CB8-89CD-69DDA8D7CDAA}"/>
                </a:ext>
              </a:extLst>
            </p:cNvPr>
            <p:cNvSpPr/>
            <p:nvPr/>
          </p:nvSpPr>
          <p:spPr>
            <a:xfrm>
              <a:off x="5930800" y="1880975"/>
              <a:ext cx="7450" cy="7500"/>
            </a:xfrm>
            <a:custGeom>
              <a:avLst/>
              <a:gdLst/>
              <a:ahLst/>
              <a:cxnLst/>
              <a:rect l="l" t="t" r="r" b="b"/>
              <a:pathLst>
                <a:path w="298" h="300" extrusionOk="0">
                  <a:moveTo>
                    <a:pt x="90" y="1"/>
                  </a:moveTo>
                  <a:cubicBezTo>
                    <a:pt x="62" y="1"/>
                    <a:pt x="32" y="5"/>
                    <a:pt x="0" y="14"/>
                  </a:cubicBezTo>
                  <a:lnTo>
                    <a:pt x="0" y="300"/>
                  </a:lnTo>
                  <a:cubicBezTo>
                    <a:pt x="119" y="288"/>
                    <a:pt x="238" y="252"/>
                    <a:pt x="298" y="133"/>
                  </a:cubicBezTo>
                  <a:cubicBezTo>
                    <a:pt x="244" y="43"/>
                    <a:pt x="176"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792;p32">
              <a:extLst>
                <a:ext uri="{FF2B5EF4-FFF2-40B4-BE49-F238E27FC236}">
                  <a16:creationId xmlns:a16="http://schemas.microsoft.com/office/drawing/2014/main" id="{0BD9BEA5-E5F1-45DA-9848-3C17931656BF}"/>
                </a:ext>
              </a:extLst>
            </p:cNvPr>
            <p:cNvSpPr/>
            <p:nvPr/>
          </p:nvSpPr>
          <p:spPr>
            <a:xfrm>
              <a:off x="5941500" y="2051525"/>
              <a:ext cx="11625" cy="7675"/>
            </a:xfrm>
            <a:custGeom>
              <a:avLst/>
              <a:gdLst/>
              <a:ahLst/>
              <a:cxnLst/>
              <a:rect l="l" t="t" r="r" b="b"/>
              <a:pathLst>
                <a:path w="465" h="307" extrusionOk="0">
                  <a:moveTo>
                    <a:pt x="224" y="1"/>
                  </a:moveTo>
                  <a:cubicBezTo>
                    <a:pt x="148" y="1"/>
                    <a:pt x="74" y="25"/>
                    <a:pt x="1" y="74"/>
                  </a:cubicBezTo>
                  <a:lnTo>
                    <a:pt x="1" y="217"/>
                  </a:lnTo>
                  <a:cubicBezTo>
                    <a:pt x="91" y="270"/>
                    <a:pt x="171" y="306"/>
                    <a:pt x="243" y="306"/>
                  </a:cubicBezTo>
                  <a:cubicBezTo>
                    <a:pt x="331" y="306"/>
                    <a:pt x="406" y="250"/>
                    <a:pt x="465" y="98"/>
                  </a:cubicBezTo>
                  <a:lnTo>
                    <a:pt x="441" y="62"/>
                  </a:lnTo>
                  <a:cubicBezTo>
                    <a:pt x="366" y="22"/>
                    <a:pt x="294"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793;p32">
              <a:extLst>
                <a:ext uri="{FF2B5EF4-FFF2-40B4-BE49-F238E27FC236}">
                  <a16:creationId xmlns:a16="http://schemas.microsoft.com/office/drawing/2014/main" id="{C8454CDD-B4DA-4D43-8971-1A4F9DA65409}"/>
                </a:ext>
              </a:extLst>
            </p:cNvPr>
            <p:cNvSpPr/>
            <p:nvPr/>
          </p:nvSpPr>
          <p:spPr>
            <a:xfrm>
              <a:off x="5862325" y="2050375"/>
              <a:ext cx="7475" cy="7725"/>
            </a:xfrm>
            <a:custGeom>
              <a:avLst/>
              <a:gdLst/>
              <a:ahLst/>
              <a:cxnLst/>
              <a:rect l="l" t="t" r="r" b="b"/>
              <a:pathLst>
                <a:path w="299" h="309" extrusionOk="0">
                  <a:moveTo>
                    <a:pt x="1" y="1"/>
                  </a:moveTo>
                  <a:lnTo>
                    <a:pt x="1" y="120"/>
                  </a:lnTo>
                  <a:cubicBezTo>
                    <a:pt x="107" y="120"/>
                    <a:pt x="111" y="309"/>
                    <a:pt x="212" y="309"/>
                  </a:cubicBezTo>
                  <a:cubicBezTo>
                    <a:pt x="235" y="309"/>
                    <a:pt x="263" y="299"/>
                    <a:pt x="298" y="275"/>
                  </a:cubicBezTo>
                  <a:cubicBezTo>
                    <a:pt x="298" y="179"/>
                    <a:pt x="298" y="8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794;p32">
              <a:extLst>
                <a:ext uri="{FF2B5EF4-FFF2-40B4-BE49-F238E27FC236}">
                  <a16:creationId xmlns:a16="http://schemas.microsoft.com/office/drawing/2014/main" id="{9664D67E-E3B8-4B89-8475-AB5C0DEA0315}"/>
                </a:ext>
              </a:extLst>
            </p:cNvPr>
            <p:cNvSpPr/>
            <p:nvPr/>
          </p:nvSpPr>
          <p:spPr>
            <a:xfrm>
              <a:off x="5884350" y="1744975"/>
              <a:ext cx="14900" cy="3200"/>
            </a:xfrm>
            <a:custGeom>
              <a:avLst/>
              <a:gdLst/>
              <a:ahLst/>
              <a:cxnLst/>
              <a:rect l="l" t="t" r="r" b="b"/>
              <a:pathLst>
                <a:path w="596" h="128" extrusionOk="0">
                  <a:moveTo>
                    <a:pt x="1" y="1"/>
                  </a:moveTo>
                  <a:cubicBezTo>
                    <a:pt x="91" y="91"/>
                    <a:pt x="181" y="128"/>
                    <a:pt x="273" y="128"/>
                  </a:cubicBezTo>
                  <a:cubicBezTo>
                    <a:pt x="377" y="128"/>
                    <a:pt x="483" y="82"/>
                    <a:pt x="596" y="13"/>
                  </a:cubicBezTo>
                  <a:cubicBezTo>
                    <a:pt x="382" y="13"/>
                    <a:pt x="19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795;p32">
              <a:extLst>
                <a:ext uri="{FF2B5EF4-FFF2-40B4-BE49-F238E27FC236}">
                  <a16:creationId xmlns:a16="http://schemas.microsoft.com/office/drawing/2014/main" id="{D6F6E48C-220F-45DE-9139-3340C5532231}"/>
                </a:ext>
              </a:extLst>
            </p:cNvPr>
            <p:cNvSpPr/>
            <p:nvPr/>
          </p:nvSpPr>
          <p:spPr>
            <a:xfrm>
              <a:off x="5401250" y="2042350"/>
              <a:ext cx="9550" cy="8775"/>
            </a:xfrm>
            <a:custGeom>
              <a:avLst/>
              <a:gdLst/>
              <a:ahLst/>
              <a:cxnLst/>
              <a:rect l="l" t="t" r="r" b="b"/>
              <a:pathLst>
                <a:path w="382" h="351" extrusionOk="0">
                  <a:moveTo>
                    <a:pt x="382" y="0"/>
                  </a:moveTo>
                  <a:cubicBezTo>
                    <a:pt x="334" y="0"/>
                    <a:pt x="287" y="0"/>
                    <a:pt x="239" y="24"/>
                  </a:cubicBezTo>
                  <a:cubicBezTo>
                    <a:pt x="239" y="143"/>
                    <a:pt x="1" y="262"/>
                    <a:pt x="215" y="346"/>
                  </a:cubicBezTo>
                  <a:cubicBezTo>
                    <a:pt x="222" y="349"/>
                    <a:pt x="230" y="350"/>
                    <a:pt x="237" y="350"/>
                  </a:cubicBezTo>
                  <a:cubicBezTo>
                    <a:pt x="309" y="350"/>
                    <a:pt x="360" y="192"/>
                    <a:pt x="382" y="84"/>
                  </a:cubicBezTo>
                  <a:lnTo>
                    <a:pt x="3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796;p32">
              <a:extLst>
                <a:ext uri="{FF2B5EF4-FFF2-40B4-BE49-F238E27FC236}">
                  <a16:creationId xmlns:a16="http://schemas.microsoft.com/office/drawing/2014/main" id="{6D69C420-E3F1-4785-A19C-09663A45B766}"/>
                </a:ext>
              </a:extLst>
            </p:cNvPr>
            <p:cNvSpPr/>
            <p:nvPr/>
          </p:nvSpPr>
          <p:spPr>
            <a:xfrm>
              <a:off x="5406625" y="1906625"/>
              <a:ext cx="11625" cy="7825"/>
            </a:xfrm>
            <a:custGeom>
              <a:avLst/>
              <a:gdLst/>
              <a:ahLst/>
              <a:cxnLst/>
              <a:rect l="l" t="t" r="r" b="b"/>
              <a:pathLst>
                <a:path w="465" h="313" extrusionOk="0">
                  <a:moveTo>
                    <a:pt x="286" y="0"/>
                  </a:moveTo>
                  <a:cubicBezTo>
                    <a:pt x="191" y="95"/>
                    <a:pt x="83" y="179"/>
                    <a:pt x="0" y="274"/>
                  </a:cubicBezTo>
                  <a:cubicBezTo>
                    <a:pt x="36" y="295"/>
                    <a:pt x="67" y="312"/>
                    <a:pt x="100" y="312"/>
                  </a:cubicBezTo>
                  <a:cubicBezTo>
                    <a:pt x="121" y="312"/>
                    <a:pt x="143" y="305"/>
                    <a:pt x="167" y="286"/>
                  </a:cubicBezTo>
                  <a:lnTo>
                    <a:pt x="429" y="286"/>
                  </a:lnTo>
                  <a:cubicBezTo>
                    <a:pt x="441" y="202"/>
                    <a:pt x="441" y="95"/>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797;p32">
              <a:extLst>
                <a:ext uri="{FF2B5EF4-FFF2-40B4-BE49-F238E27FC236}">
                  <a16:creationId xmlns:a16="http://schemas.microsoft.com/office/drawing/2014/main" id="{72ADF1BB-A03A-4557-9DC7-245FC72ACFEA}"/>
                </a:ext>
              </a:extLst>
            </p:cNvPr>
            <p:cNvSpPr/>
            <p:nvPr/>
          </p:nvSpPr>
          <p:spPr>
            <a:xfrm>
              <a:off x="5708725" y="1770575"/>
              <a:ext cx="11650" cy="7175"/>
            </a:xfrm>
            <a:custGeom>
              <a:avLst/>
              <a:gdLst/>
              <a:ahLst/>
              <a:cxnLst/>
              <a:rect l="l" t="t" r="r" b="b"/>
              <a:pathLst>
                <a:path w="466" h="287" extrusionOk="0">
                  <a:moveTo>
                    <a:pt x="168" y="1"/>
                  </a:moveTo>
                  <a:cubicBezTo>
                    <a:pt x="108" y="25"/>
                    <a:pt x="25" y="25"/>
                    <a:pt x="1" y="120"/>
                  </a:cubicBezTo>
                  <a:cubicBezTo>
                    <a:pt x="49" y="180"/>
                    <a:pt x="108" y="227"/>
                    <a:pt x="168" y="287"/>
                  </a:cubicBezTo>
                  <a:lnTo>
                    <a:pt x="418" y="287"/>
                  </a:lnTo>
                  <a:cubicBezTo>
                    <a:pt x="465" y="239"/>
                    <a:pt x="465" y="191"/>
                    <a:pt x="418" y="144"/>
                  </a:cubicBezTo>
                  <a:cubicBezTo>
                    <a:pt x="358" y="108"/>
                    <a:pt x="299" y="49"/>
                    <a:pt x="239" y="1"/>
                  </a:cubicBezTo>
                  <a:cubicBezTo>
                    <a:pt x="221" y="7"/>
                    <a:pt x="206" y="10"/>
                    <a:pt x="194" y="10"/>
                  </a:cubicBezTo>
                  <a:cubicBezTo>
                    <a:pt x="183" y="10"/>
                    <a:pt x="174" y="7"/>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798;p32">
              <a:extLst>
                <a:ext uri="{FF2B5EF4-FFF2-40B4-BE49-F238E27FC236}">
                  <a16:creationId xmlns:a16="http://schemas.microsoft.com/office/drawing/2014/main" id="{8C039D97-C08E-45C9-AB0E-C89BE748DB10}"/>
                </a:ext>
              </a:extLst>
            </p:cNvPr>
            <p:cNvSpPr/>
            <p:nvPr/>
          </p:nvSpPr>
          <p:spPr>
            <a:xfrm>
              <a:off x="5718250" y="1873875"/>
              <a:ext cx="8675" cy="8775"/>
            </a:xfrm>
            <a:custGeom>
              <a:avLst/>
              <a:gdLst/>
              <a:ahLst/>
              <a:cxnLst/>
              <a:rect l="l" t="t" r="r" b="b"/>
              <a:pathLst>
                <a:path w="347" h="351" extrusionOk="0">
                  <a:moveTo>
                    <a:pt x="180" y="0"/>
                  </a:moveTo>
                  <a:cubicBezTo>
                    <a:pt x="84" y="60"/>
                    <a:pt x="1" y="155"/>
                    <a:pt x="49" y="286"/>
                  </a:cubicBezTo>
                  <a:cubicBezTo>
                    <a:pt x="66" y="332"/>
                    <a:pt x="86" y="350"/>
                    <a:pt x="108" y="350"/>
                  </a:cubicBezTo>
                  <a:cubicBezTo>
                    <a:pt x="133" y="350"/>
                    <a:pt x="161" y="329"/>
                    <a:pt x="191" y="298"/>
                  </a:cubicBezTo>
                  <a:cubicBezTo>
                    <a:pt x="191" y="203"/>
                    <a:pt x="346" y="96"/>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799;p32">
              <a:extLst>
                <a:ext uri="{FF2B5EF4-FFF2-40B4-BE49-F238E27FC236}">
                  <a16:creationId xmlns:a16="http://schemas.microsoft.com/office/drawing/2014/main" id="{DEB8716D-CAAD-4B69-8D54-80C74AB37737}"/>
                </a:ext>
              </a:extLst>
            </p:cNvPr>
            <p:cNvSpPr/>
            <p:nvPr/>
          </p:nvSpPr>
          <p:spPr>
            <a:xfrm>
              <a:off x="5722425" y="2021200"/>
              <a:ext cx="8075" cy="6075"/>
            </a:xfrm>
            <a:custGeom>
              <a:avLst/>
              <a:gdLst/>
              <a:ahLst/>
              <a:cxnLst/>
              <a:rect l="l" t="t" r="r" b="b"/>
              <a:pathLst>
                <a:path w="323" h="243" extrusionOk="0">
                  <a:moveTo>
                    <a:pt x="167" y="1"/>
                  </a:moveTo>
                  <a:cubicBezTo>
                    <a:pt x="108" y="49"/>
                    <a:pt x="60" y="108"/>
                    <a:pt x="1" y="156"/>
                  </a:cubicBezTo>
                  <a:cubicBezTo>
                    <a:pt x="51" y="218"/>
                    <a:pt x="105" y="242"/>
                    <a:pt x="157" y="242"/>
                  </a:cubicBezTo>
                  <a:cubicBezTo>
                    <a:pt x="215" y="242"/>
                    <a:pt x="272" y="212"/>
                    <a:pt x="322" y="168"/>
                  </a:cubicBezTo>
                  <a:lnTo>
                    <a:pt x="286" y="132"/>
                  </a:lnTo>
                  <a:cubicBezTo>
                    <a:pt x="239" y="96"/>
                    <a:pt x="215" y="49"/>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800;p32">
              <a:extLst>
                <a:ext uri="{FF2B5EF4-FFF2-40B4-BE49-F238E27FC236}">
                  <a16:creationId xmlns:a16="http://schemas.microsoft.com/office/drawing/2014/main" id="{63D302AB-E86E-4D42-A264-71FFD788084D}"/>
                </a:ext>
              </a:extLst>
            </p:cNvPr>
            <p:cNvSpPr/>
            <p:nvPr/>
          </p:nvSpPr>
          <p:spPr>
            <a:xfrm>
              <a:off x="5792375" y="1876250"/>
              <a:ext cx="4200" cy="3600"/>
            </a:xfrm>
            <a:custGeom>
              <a:avLst/>
              <a:gdLst/>
              <a:ahLst/>
              <a:cxnLst/>
              <a:rect l="l" t="t" r="r" b="b"/>
              <a:pathLst>
                <a:path w="168" h="144" extrusionOk="0">
                  <a:moveTo>
                    <a:pt x="155" y="1"/>
                  </a:moveTo>
                  <a:cubicBezTo>
                    <a:pt x="120" y="24"/>
                    <a:pt x="60" y="24"/>
                    <a:pt x="24" y="60"/>
                  </a:cubicBezTo>
                  <a:cubicBezTo>
                    <a:pt x="1" y="96"/>
                    <a:pt x="24" y="144"/>
                    <a:pt x="96" y="144"/>
                  </a:cubicBezTo>
                  <a:cubicBezTo>
                    <a:pt x="120" y="144"/>
                    <a:pt x="155" y="132"/>
                    <a:pt x="155" y="120"/>
                  </a:cubicBezTo>
                  <a:cubicBezTo>
                    <a:pt x="167" y="72"/>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801;p32">
              <a:extLst>
                <a:ext uri="{FF2B5EF4-FFF2-40B4-BE49-F238E27FC236}">
                  <a16:creationId xmlns:a16="http://schemas.microsoft.com/office/drawing/2014/main" id="{6D8F330F-5B5A-4384-9B34-CF9EB3D9DFF8}"/>
                </a:ext>
              </a:extLst>
            </p:cNvPr>
            <p:cNvSpPr/>
            <p:nvPr/>
          </p:nvSpPr>
          <p:spPr>
            <a:xfrm>
              <a:off x="5787625" y="1803950"/>
              <a:ext cx="7150" cy="4875"/>
            </a:xfrm>
            <a:custGeom>
              <a:avLst/>
              <a:gdLst/>
              <a:ahLst/>
              <a:cxnLst/>
              <a:rect l="l" t="t" r="r" b="b"/>
              <a:pathLst>
                <a:path w="286" h="195" extrusionOk="0">
                  <a:moveTo>
                    <a:pt x="89" y="0"/>
                  </a:moveTo>
                  <a:cubicBezTo>
                    <a:pt x="58" y="0"/>
                    <a:pt x="28" y="19"/>
                    <a:pt x="0" y="71"/>
                  </a:cubicBezTo>
                  <a:cubicBezTo>
                    <a:pt x="38" y="153"/>
                    <a:pt x="86" y="195"/>
                    <a:pt x="138" y="195"/>
                  </a:cubicBezTo>
                  <a:cubicBezTo>
                    <a:pt x="185" y="195"/>
                    <a:pt x="236" y="162"/>
                    <a:pt x="286" y="95"/>
                  </a:cubicBezTo>
                  <a:cubicBezTo>
                    <a:pt x="215" y="71"/>
                    <a:pt x="149"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802;p32">
              <a:extLst>
                <a:ext uri="{FF2B5EF4-FFF2-40B4-BE49-F238E27FC236}">
                  <a16:creationId xmlns:a16="http://schemas.microsoft.com/office/drawing/2014/main" id="{15E4458F-08CF-4B3F-A7B1-8A490893155C}"/>
                </a:ext>
              </a:extLst>
            </p:cNvPr>
            <p:cNvSpPr/>
            <p:nvPr/>
          </p:nvSpPr>
          <p:spPr>
            <a:xfrm>
              <a:off x="5810250" y="2062575"/>
              <a:ext cx="4775" cy="4200"/>
            </a:xfrm>
            <a:custGeom>
              <a:avLst/>
              <a:gdLst/>
              <a:ahLst/>
              <a:cxnLst/>
              <a:rect l="l" t="t" r="r" b="b"/>
              <a:pathLst>
                <a:path w="191" h="168" extrusionOk="0">
                  <a:moveTo>
                    <a:pt x="155" y="1"/>
                  </a:moveTo>
                  <a:cubicBezTo>
                    <a:pt x="119" y="13"/>
                    <a:pt x="71" y="37"/>
                    <a:pt x="48" y="60"/>
                  </a:cubicBezTo>
                  <a:cubicBezTo>
                    <a:pt x="0" y="108"/>
                    <a:pt x="12" y="132"/>
                    <a:pt x="71" y="168"/>
                  </a:cubicBezTo>
                  <a:cubicBezTo>
                    <a:pt x="107" y="156"/>
                    <a:pt x="167" y="156"/>
                    <a:pt x="179" y="120"/>
                  </a:cubicBezTo>
                  <a:cubicBezTo>
                    <a:pt x="191" y="96"/>
                    <a:pt x="167" y="4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803;p32">
              <a:extLst>
                <a:ext uri="{FF2B5EF4-FFF2-40B4-BE49-F238E27FC236}">
                  <a16:creationId xmlns:a16="http://schemas.microsoft.com/office/drawing/2014/main" id="{709EBB77-9A26-451B-9656-D2EB308D1271}"/>
                </a:ext>
              </a:extLst>
            </p:cNvPr>
            <p:cNvSpPr/>
            <p:nvPr/>
          </p:nvSpPr>
          <p:spPr>
            <a:xfrm>
              <a:off x="5859650" y="1811375"/>
              <a:ext cx="7175" cy="5075"/>
            </a:xfrm>
            <a:custGeom>
              <a:avLst/>
              <a:gdLst/>
              <a:ahLst/>
              <a:cxnLst/>
              <a:rect l="l" t="t" r="r" b="b"/>
              <a:pathLst>
                <a:path w="287" h="203" extrusionOk="0">
                  <a:moveTo>
                    <a:pt x="155" y="0"/>
                  </a:moveTo>
                  <a:cubicBezTo>
                    <a:pt x="60" y="0"/>
                    <a:pt x="24" y="107"/>
                    <a:pt x="0" y="202"/>
                  </a:cubicBezTo>
                  <a:lnTo>
                    <a:pt x="239" y="202"/>
                  </a:lnTo>
                  <a:cubicBezTo>
                    <a:pt x="239" y="119"/>
                    <a:pt x="286"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804;p32">
              <a:extLst>
                <a:ext uri="{FF2B5EF4-FFF2-40B4-BE49-F238E27FC236}">
                  <a16:creationId xmlns:a16="http://schemas.microsoft.com/office/drawing/2014/main" id="{1EEDAFDD-F8C3-4E78-A2FB-616CDA7B840D}"/>
                </a:ext>
              </a:extLst>
            </p:cNvPr>
            <p:cNvSpPr/>
            <p:nvPr/>
          </p:nvSpPr>
          <p:spPr>
            <a:xfrm>
              <a:off x="5744150" y="1806025"/>
              <a:ext cx="11050" cy="3575"/>
            </a:xfrm>
            <a:custGeom>
              <a:avLst/>
              <a:gdLst/>
              <a:ahLst/>
              <a:cxnLst/>
              <a:rect l="l" t="t" r="r" b="b"/>
              <a:pathLst>
                <a:path w="442" h="143" extrusionOk="0">
                  <a:moveTo>
                    <a:pt x="268" y="0"/>
                  </a:moveTo>
                  <a:cubicBezTo>
                    <a:pt x="169" y="0"/>
                    <a:pt x="77" y="24"/>
                    <a:pt x="1" y="131"/>
                  </a:cubicBezTo>
                  <a:cubicBezTo>
                    <a:pt x="56" y="135"/>
                    <a:pt x="113" y="142"/>
                    <a:pt x="169" y="142"/>
                  </a:cubicBezTo>
                  <a:cubicBezTo>
                    <a:pt x="269" y="142"/>
                    <a:pt x="365" y="119"/>
                    <a:pt x="441" y="12"/>
                  </a:cubicBezTo>
                  <a:cubicBezTo>
                    <a:pt x="382" y="7"/>
                    <a:pt x="324"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805;p32">
              <a:extLst>
                <a:ext uri="{FF2B5EF4-FFF2-40B4-BE49-F238E27FC236}">
                  <a16:creationId xmlns:a16="http://schemas.microsoft.com/office/drawing/2014/main" id="{CB73255D-FC9A-4D68-BD58-18676396C1FA}"/>
                </a:ext>
              </a:extLst>
            </p:cNvPr>
            <p:cNvSpPr/>
            <p:nvPr/>
          </p:nvSpPr>
          <p:spPr>
            <a:xfrm>
              <a:off x="6102825" y="1953025"/>
              <a:ext cx="11050" cy="3400"/>
            </a:xfrm>
            <a:custGeom>
              <a:avLst/>
              <a:gdLst/>
              <a:ahLst/>
              <a:cxnLst/>
              <a:rect l="l" t="t" r="r" b="b"/>
              <a:pathLst>
                <a:path w="442" h="136" extrusionOk="0">
                  <a:moveTo>
                    <a:pt x="111" y="0"/>
                  </a:moveTo>
                  <a:cubicBezTo>
                    <a:pt x="74" y="0"/>
                    <a:pt x="37" y="1"/>
                    <a:pt x="1" y="1"/>
                  </a:cubicBezTo>
                  <a:cubicBezTo>
                    <a:pt x="84" y="118"/>
                    <a:pt x="185" y="136"/>
                    <a:pt x="295" y="136"/>
                  </a:cubicBezTo>
                  <a:cubicBezTo>
                    <a:pt x="342" y="136"/>
                    <a:pt x="391" y="132"/>
                    <a:pt x="441" y="132"/>
                  </a:cubicBezTo>
                  <a:cubicBezTo>
                    <a:pt x="350" y="14"/>
                    <a:pt x="231"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806;p32">
              <a:extLst>
                <a:ext uri="{FF2B5EF4-FFF2-40B4-BE49-F238E27FC236}">
                  <a16:creationId xmlns:a16="http://schemas.microsoft.com/office/drawing/2014/main" id="{DB278EDB-27BA-41CA-9BC4-45BF8988C318}"/>
                </a:ext>
              </a:extLst>
            </p:cNvPr>
            <p:cNvSpPr/>
            <p:nvPr/>
          </p:nvSpPr>
          <p:spPr>
            <a:xfrm>
              <a:off x="6116825" y="1752425"/>
              <a:ext cx="12825" cy="5050"/>
            </a:xfrm>
            <a:custGeom>
              <a:avLst/>
              <a:gdLst/>
              <a:ahLst/>
              <a:cxnLst/>
              <a:rect l="l" t="t" r="r" b="b"/>
              <a:pathLst>
                <a:path w="513" h="202" extrusionOk="0">
                  <a:moveTo>
                    <a:pt x="0" y="1"/>
                  </a:moveTo>
                  <a:cubicBezTo>
                    <a:pt x="12" y="36"/>
                    <a:pt x="12" y="72"/>
                    <a:pt x="12" y="120"/>
                  </a:cubicBezTo>
                  <a:cubicBezTo>
                    <a:pt x="82" y="177"/>
                    <a:pt x="151" y="202"/>
                    <a:pt x="222" y="202"/>
                  </a:cubicBezTo>
                  <a:cubicBezTo>
                    <a:pt x="297" y="202"/>
                    <a:pt x="373" y="175"/>
                    <a:pt x="453" y="132"/>
                  </a:cubicBezTo>
                  <a:cubicBezTo>
                    <a:pt x="489" y="96"/>
                    <a:pt x="512" y="60"/>
                    <a:pt x="477" y="13"/>
                  </a:cubicBezTo>
                  <a:cubicBezTo>
                    <a:pt x="310" y="13"/>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807;p32">
              <a:extLst>
                <a:ext uri="{FF2B5EF4-FFF2-40B4-BE49-F238E27FC236}">
                  <a16:creationId xmlns:a16="http://schemas.microsoft.com/office/drawing/2014/main" id="{F75C68B6-281C-4261-AD89-ADE6D7FE0B1D}"/>
                </a:ext>
              </a:extLst>
            </p:cNvPr>
            <p:cNvSpPr/>
            <p:nvPr/>
          </p:nvSpPr>
          <p:spPr>
            <a:xfrm>
              <a:off x="6117425" y="1888450"/>
              <a:ext cx="6575" cy="5900"/>
            </a:xfrm>
            <a:custGeom>
              <a:avLst/>
              <a:gdLst/>
              <a:ahLst/>
              <a:cxnLst/>
              <a:rect l="l" t="t" r="r" b="b"/>
              <a:pathLst>
                <a:path w="263" h="236" extrusionOk="0">
                  <a:moveTo>
                    <a:pt x="0" y="1"/>
                  </a:moveTo>
                  <a:cubicBezTo>
                    <a:pt x="21" y="95"/>
                    <a:pt x="5" y="235"/>
                    <a:pt x="107" y="235"/>
                  </a:cubicBezTo>
                  <a:cubicBezTo>
                    <a:pt x="120" y="235"/>
                    <a:pt x="136" y="233"/>
                    <a:pt x="155" y="227"/>
                  </a:cubicBezTo>
                  <a:cubicBezTo>
                    <a:pt x="262" y="191"/>
                    <a:pt x="143"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808;p32">
              <a:extLst>
                <a:ext uri="{FF2B5EF4-FFF2-40B4-BE49-F238E27FC236}">
                  <a16:creationId xmlns:a16="http://schemas.microsoft.com/office/drawing/2014/main" id="{A22D3196-A2FD-49C8-8AA8-6F6009A80D3C}"/>
                </a:ext>
              </a:extLst>
            </p:cNvPr>
            <p:cNvSpPr/>
            <p:nvPr/>
          </p:nvSpPr>
          <p:spPr>
            <a:xfrm>
              <a:off x="6056700" y="1846350"/>
              <a:ext cx="7475" cy="5825"/>
            </a:xfrm>
            <a:custGeom>
              <a:avLst/>
              <a:gdLst/>
              <a:ahLst/>
              <a:cxnLst/>
              <a:rect l="l" t="t" r="r" b="b"/>
              <a:pathLst>
                <a:path w="299" h="233" extrusionOk="0">
                  <a:moveTo>
                    <a:pt x="99" y="1"/>
                  </a:moveTo>
                  <a:cubicBezTo>
                    <a:pt x="12" y="1"/>
                    <a:pt x="11" y="133"/>
                    <a:pt x="0" y="208"/>
                  </a:cubicBezTo>
                  <a:cubicBezTo>
                    <a:pt x="36" y="232"/>
                    <a:pt x="84" y="232"/>
                    <a:pt x="143" y="232"/>
                  </a:cubicBezTo>
                  <a:cubicBezTo>
                    <a:pt x="143" y="149"/>
                    <a:pt x="298" y="30"/>
                    <a:pt x="131" y="6"/>
                  </a:cubicBezTo>
                  <a:cubicBezTo>
                    <a:pt x="119" y="2"/>
                    <a:pt x="109" y="1"/>
                    <a:pt x="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809;p32">
              <a:extLst>
                <a:ext uri="{FF2B5EF4-FFF2-40B4-BE49-F238E27FC236}">
                  <a16:creationId xmlns:a16="http://schemas.microsoft.com/office/drawing/2014/main" id="{BE0C55BF-3C29-417C-A0AF-00D8B5FCDAEF}"/>
                </a:ext>
              </a:extLst>
            </p:cNvPr>
            <p:cNvSpPr/>
            <p:nvPr/>
          </p:nvSpPr>
          <p:spPr>
            <a:xfrm>
              <a:off x="6045375" y="1951950"/>
              <a:ext cx="7475" cy="8275"/>
            </a:xfrm>
            <a:custGeom>
              <a:avLst/>
              <a:gdLst/>
              <a:ahLst/>
              <a:cxnLst/>
              <a:rect l="l" t="t" r="r" b="b"/>
              <a:pathLst>
                <a:path w="299" h="331" extrusionOk="0">
                  <a:moveTo>
                    <a:pt x="103" y="1"/>
                  </a:moveTo>
                  <a:cubicBezTo>
                    <a:pt x="71" y="1"/>
                    <a:pt x="36" y="7"/>
                    <a:pt x="1" y="21"/>
                  </a:cubicBezTo>
                  <a:cubicBezTo>
                    <a:pt x="60" y="128"/>
                    <a:pt x="108" y="235"/>
                    <a:pt x="168" y="330"/>
                  </a:cubicBezTo>
                  <a:cubicBezTo>
                    <a:pt x="215" y="330"/>
                    <a:pt x="251" y="330"/>
                    <a:pt x="299" y="318"/>
                  </a:cubicBezTo>
                  <a:lnTo>
                    <a:pt x="299" y="33"/>
                  </a:lnTo>
                  <a:cubicBezTo>
                    <a:pt x="251" y="21"/>
                    <a:pt x="215" y="21"/>
                    <a:pt x="168" y="9"/>
                  </a:cubicBezTo>
                  <a:cubicBezTo>
                    <a:pt x="148" y="4"/>
                    <a:pt x="126"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810;p32">
              <a:extLst>
                <a:ext uri="{FF2B5EF4-FFF2-40B4-BE49-F238E27FC236}">
                  <a16:creationId xmlns:a16="http://schemas.microsoft.com/office/drawing/2014/main" id="{EFDCB02A-A805-49EF-95CB-E0916041A42D}"/>
                </a:ext>
              </a:extLst>
            </p:cNvPr>
            <p:cNvSpPr/>
            <p:nvPr/>
          </p:nvSpPr>
          <p:spPr>
            <a:xfrm>
              <a:off x="5998950" y="2083925"/>
              <a:ext cx="11050" cy="5550"/>
            </a:xfrm>
            <a:custGeom>
              <a:avLst/>
              <a:gdLst/>
              <a:ahLst/>
              <a:cxnLst/>
              <a:rect l="l" t="t" r="r" b="b"/>
              <a:pathLst>
                <a:path w="442" h="222" extrusionOk="0">
                  <a:moveTo>
                    <a:pt x="283" y="0"/>
                  </a:moveTo>
                  <a:cubicBezTo>
                    <a:pt x="230" y="0"/>
                    <a:pt x="180" y="24"/>
                    <a:pt x="143" y="76"/>
                  </a:cubicBezTo>
                  <a:lnTo>
                    <a:pt x="1" y="76"/>
                  </a:lnTo>
                  <a:cubicBezTo>
                    <a:pt x="77" y="203"/>
                    <a:pt x="178" y="221"/>
                    <a:pt x="290" y="221"/>
                  </a:cubicBezTo>
                  <a:cubicBezTo>
                    <a:pt x="335" y="221"/>
                    <a:pt x="382" y="218"/>
                    <a:pt x="429" y="218"/>
                  </a:cubicBezTo>
                  <a:cubicBezTo>
                    <a:pt x="429" y="171"/>
                    <a:pt x="441" y="135"/>
                    <a:pt x="441" y="88"/>
                  </a:cubicBezTo>
                  <a:lnTo>
                    <a:pt x="382" y="28"/>
                  </a:lnTo>
                  <a:cubicBezTo>
                    <a:pt x="349" y="10"/>
                    <a:pt x="316"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811;p32">
              <a:extLst>
                <a:ext uri="{FF2B5EF4-FFF2-40B4-BE49-F238E27FC236}">
                  <a16:creationId xmlns:a16="http://schemas.microsoft.com/office/drawing/2014/main" id="{D142E312-2167-41EF-A879-295998D11C76}"/>
                </a:ext>
              </a:extLst>
            </p:cNvPr>
            <p:cNvSpPr/>
            <p:nvPr/>
          </p:nvSpPr>
          <p:spPr>
            <a:xfrm>
              <a:off x="5453950" y="1877750"/>
              <a:ext cx="10425" cy="3400"/>
            </a:xfrm>
            <a:custGeom>
              <a:avLst/>
              <a:gdLst/>
              <a:ahLst/>
              <a:cxnLst/>
              <a:rect l="l" t="t" r="r" b="b"/>
              <a:pathLst>
                <a:path w="417" h="136" extrusionOk="0">
                  <a:moveTo>
                    <a:pt x="0" y="0"/>
                  </a:moveTo>
                  <a:lnTo>
                    <a:pt x="0" y="0"/>
                  </a:lnTo>
                  <a:cubicBezTo>
                    <a:pt x="67" y="91"/>
                    <a:pt x="133" y="136"/>
                    <a:pt x="203" y="136"/>
                  </a:cubicBezTo>
                  <a:cubicBezTo>
                    <a:pt x="271" y="136"/>
                    <a:pt x="341" y="94"/>
                    <a:pt x="417" y="12"/>
                  </a:cubicBezTo>
                  <a:cubicBezTo>
                    <a:pt x="274" y="12"/>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812;p32">
              <a:extLst>
                <a:ext uri="{FF2B5EF4-FFF2-40B4-BE49-F238E27FC236}">
                  <a16:creationId xmlns:a16="http://schemas.microsoft.com/office/drawing/2014/main" id="{7E944EFD-43DA-4176-B241-085A1B9261ED}"/>
                </a:ext>
              </a:extLst>
            </p:cNvPr>
            <p:cNvSpPr/>
            <p:nvPr/>
          </p:nvSpPr>
          <p:spPr>
            <a:xfrm>
              <a:off x="5472100" y="1974475"/>
              <a:ext cx="10450" cy="5125"/>
            </a:xfrm>
            <a:custGeom>
              <a:avLst/>
              <a:gdLst/>
              <a:ahLst/>
              <a:cxnLst/>
              <a:rect l="l" t="t" r="r" b="b"/>
              <a:pathLst>
                <a:path w="418" h="205" extrusionOk="0">
                  <a:moveTo>
                    <a:pt x="209" y="1"/>
                  </a:moveTo>
                  <a:cubicBezTo>
                    <a:pt x="137" y="1"/>
                    <a:pt x="66" y="48"/>
                    <a:pt x="1" y="144"/>
                  </a:cubicBezTo>
                  <a:cubicBezTo>
                    <a:pt x="40" y="189"/>
                    <a:pt x="86" y="205"/>
                    <a:pt x="135" y="205"/>
                  </a:cubicBezTo>
                  <a:cubicBezTo>
                    <a:pt x="189" y="205"/>
                    <a:pt x="248" y="186"/>
                    <a:pt x="310" y="167"/>
                  </a:cubicBezTo>
                  <a:cubicBezTo>
                    <a:pt x="320" y="171"/>
                    <a:pt x="329" y="172"/>
                    <a:pt x="339" y="172"/>
                  </a:cubicBezTo>
                  <a:cubicBezTo>
                    <a:pt x="365" y="172"/>
                    <a:pt x="391" y="161"/>
                    <a:pt x="417" y="144"/>
                  </a:cubicBezTo>
                  <a:cubicBezTo>
                    <a:pt x="352" y="48"/>
                    <a:pt x="280"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813;p32">
              <a:extLst>
                <a:ext uri="{FF2B5EF4-FFF2-40B4-BE49-F238E27FC236}">
                  <a16:creationId xmlns:a16="http://schemas.microsoft.com/office/drawing/2014/main" id="{9A384F95-7E3C-4EF0-86E9-FF5BC9753C05}"/>
                </a:ext>
              </a:extLst>
            </p:cNvPr>
            <p:cNvSpPr/>
            <p:nvPr/>
          </p:nvSpPr>
          <p:spPr>
            <a:xfrm>
              <a:off x="5579550" y="1976775"/>
              <a:ext cx="6875" cy="4775"/>
            </a:xfrm>
            <a:custGeom>
              <a:avLst/>
              <a:gdLst/>
              <a:ahLst/>
              <a:cxnLst/>
              <a:rect l="l" t="t" r="r" b="b"/>
              <a:pathLst>
                <a:path w="275" h="191" extrusionOk="0">
                  <a:moveTo>
                    <a:pt x="96" y="1"/>
                  </a:moveTo>
                  <a:cubicBezTo>
                    <a:pt x="85" y="1"/>
                    <a:pt x="73" y="2"/>
                    <a:pt x="60" y="4"/>
                  </a:cubicBezTo>
                  <a:cubicBezTo>
                    <a:pt x="36" y="4"/>
                    <a:pt x="13" y="111"/>
                    <a:pt x="1" y="171"/>
                  </a:cubicBezTo>
                  <a:cubicBezTo>
                    <a:pt x="56" y="185"/>
                    <a:pt x="108" y="190"/>
                    <a:pt x="161" y="190"/>
                  </a:cubicBezTo>
                  <a:cubicBezTo>
                    <a:pt x="198" y="190"/>
                    <a:pt x="235" y="187"/>
                    <a:pt x="275" y="183"/>
                  </a:cubicBezTo>
                  <a:cubicBezTo>
                    <a:pt x="242" y="96"/>
                    <a:pt x="200"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814;p32">
              <a:extLst>
                <a:ext uri="{FF2B5EF4-FFF2-40B4-BE49-F238E27FC236}">
                  <a16:creationId xmlns:a16="http://schemas.microsoft.com/office/drawing/2014/main" id="{856C4619-8633-4CFC-9BF2-6BDCB77188CA}"/>
                </a:ext>
              </a:extLst>
            </p:cNvPr>
            <p:cNvSpPr/>
            <p:nvPr/>
          </p:nvSpPr>
          <p:spPr>
            <a:xfrm>
              <a:off x="5503950" y="1766750"/>
              <a:ext cx="11025" cy="2975"/>
            </a:xfrm>
            <a:custGeom>
              <a:avLst/>
              <a:gdLst/>
              <a:ahLst/>
              <a:cxnLst/>
              <a:rect l="l" t="t" r="r" b="b"/>
              <a:pathLst>
                <a:path w="441" h="119" extrusionOk="0">
                  <a:moveTo>
                    <a:pt x="221" y="1"/>
                  </a:moveTo>
                  <a:cubicBezTo>
                    <a:pt x="146" y="1"/>
                    <a:pt x="73" y="39"/>
                    <a:pt x="0" y="118"/>
                  </a:cubicBezTo>
                  <a:cubicBezTo>
                    <a:pt x="143" y="118"/>
                    <a:pt x="286" y="118"/>
                    <a:pt x="441" y="106"/>
                  </a:cubicBezTo>
                  <a:cubicBezTo>
                    <a:pt x="365" y="36"/>
                    <a:pt x="292"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815;p32">
              <a:extLst>
                <a:ext uri="{FF2B5EF4-FFF2-40B4-BE49-F238E27FC236}">
                  <a16:creationId xmlns:a16="http://schemas.microsoft.com/office/drawing/2014/main" id="{ABBA57D9-FA62-417D-BB5A-BA3F35E6CF02}"/>
                </a:ext>
              </a:extLst>
            </p:cNvPr>
            <p:cNvSpPr/>
            <p:nvPr/>
          </p:nvSpPr>
          <p:spPr>
            <a:xfrm>
              <a:off x="5396200" y="1993225"/>
              <a:ext cx="7475" cy="4825"/>
            </a:xfrm>
            <a:custGeom>
              <a:avLst/>
              <a:gdLst/>
              <a:ahLst/>
              <a:cxnLst/>
              <a:rect l="l" t="t" r="r" b="b"/>
              <a:pathLst>
                <a:path w="299" h="193" extrusionOk="0">
                  <a:moveTo>
                    <a:pt x="154" y="1"/>
                  </a:moveTo>
                  <a:cubicBezTo>
                    <a:pt x="105" y="1"/>
                    <a:pt x="54" y="36"/>
                    <a:pt x="0" y="108"/>
                  </a:cubicBezTo>
                  <a:cubicBezTo>
                    <a:pt x="69" y="123"/>
                    <a:pt x="129" y="193"/>
                    <a:pt x="190" y="193"/>
                  </a:cubicBezTo>
                  <a:cubicBezTo>
                    <a:pt x="225" y="193"/>
                    <a:pt x="260" y="172"/>
                    <a:pt x="298" y="108"/>
                  </a:cubicBezTo>
                  <a:cubicBezTo>
                    <a:pt x="250" y="36"/>
                    <a:pt x="203"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816;p32">
              <a:extLst>
                <a:ext uri="{FF2B5EF4-FFF2-40B4-BE49-F238E27FC236}">
                  <a16:creationId xmlns:a16="http://schemas.microsoft.com/office/drawing/2014/main" id="{A8DC047C-0B56-4DEF-99A5-E9B72CA15F91}"/>
                </a:ext>
              </a:extLst>
            </p:cNvPr>
            <p:cNvSpPr/>
            <p:nvPr/>
          </p:nvSpPr>
          <p:spPr>
            <a:xfrm>
              <a:off x="5428650" y="1995325"/>
              <a:ext cx="7150" cy="9550"/>
            </a:xfrm>
            <a:custGeom>
              <a:avLst/>
              <a:gdLst/>
              <a:ahLst/>
              <a:cxnLst/>
              <a:rect l="l" t="t" r="r" b="b"/>
              <a:pathLst>
                <a:path w="286" h="382" extrusionOk="0">
                  <a:moveTo>
                    <a:pt x="155" y="0"/>
                  </a:moveTo>
                  <a:cubicBezTo>
                    <a:pt x="95" y="60"/>
                    <a:pt x="60" y="119"/>
                    <a:pt x="0" y="179"/>
                  </a:cubicBezTo>
                  <a:cubicBezTo>
                    <a:pt x="0" y="262"/>
                    <a:pt x="84" y="262"/>
                    <a:pt x="143" y="322"/>
                  </a:cubicBezTo>
                  <a:cubicBezTo>
                    <a:pt x="167" y="333"/>
                    <a:pt x="191" y="369"/>
                    <a:pt x="215" y="381"/>
                  </a:cubicBezTo>
                  <a:cubicBezTo>
                    <a:pt x="250" y="357"/>
                    <a:pt x="262" y="345"/>
                    <a:pt x="286" y="322"/>
                  </a:cubicBezTo>
                  <a:cubicBezTo>
                    <a:pt x="286" y="238"/>
                    <a:pt x="274" y="131"/>
                    <a:pt x="274" y="48"/>
                  </a:cubicBezTo>
                  <a:cubicBezTo>
                    <a:pt x="238" y="24"/>
                    <a:pt x="203" y="1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817;p32">
              <a:extLst>
                <a:ext uri="{FF2B5EF4-FFF2-40B4-BE49-F238E27FC236}">
                  <a16:creationId xmlns:a16="http://schemas.microsoft.com/office/drawing/2014/main" id="{AF79250C-7FEC-4A57-9C4A-424B40C3F30E}"/>
                </a:ext>
              </a:extLst>
            </p:cNvPr>
            <p:cNvSpPr/>
            <p:nvPr/>
          </p:nvSpPr>
          <p:spPr>
            <a:xfrm>
              <a:off x="5446800" y="1845000"/>
              <a:ext cx="7175" cy="7875"/>
            </a:xfrm>
            <a:custGeom>
              <a:avLst/>
              <a:gdLst/>
              <a:ahLst/>
              <a:cxnLst/>
              <a:rect l="l" t="t" r="r" b="b"/>
              <a:pathLst>
                <a:path w="287" h="315" extrusionOk="0">
                  <a:moveTo>
                    <a:pt x="143" y="0"/>
                  </a:moveTo>
                  <a:cubicBezTo>
                    <a:pt x="108" y="12"/>
                    <a:pt x="48" y="12"/>
                    <a:pt x="0" y="24"/>
                  </a:cubicBezTo>
                  <a:cubicBezTo>
                    <a:pt x="0" y="143"/>
                    <a:pt x="48" y="251"/>
                    <a:pt x="167" y="310"/>
                  </a:cubicBezTo>
                  <a:cubicBezTo>
                    <a:pt x="177" y="313"/>
                    <a:pt x="186" y="315"/>
                    <a:pt x="196" y="315"/>
                  </a:cubicBezTo>
                  <a:cubicBezTo>
                    <a:pt x="223" y="315"/>
                    <a:pt x="251" y="304"/>
                    <a:pt x="286" y="286"/>
                  </a:cubicBezTo>
                  <a:cubicBezTo>
                    <a:pt x="239" y="191"/>
                    <a:pt x="191" y="8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818;p32">
              <a:extLst>
                <a:ext uri="{FF2B5EF4-FFF2-40B4-BE49-F238E27FC236}">
                  <a16:creationId xmlns:a16="http://schemas.microsoft.com/office/drawing/2014/main" id="{A189B023-4639-45C2-A3EC-F8B71A22B6DB}"/>
                </a:ext>
              </a:extLst>
            </p:cNvPr>
            <p:cNvSpPr/>
            <p:nvPr/>
          </p:nvSpPr>
          <p:spPr>
            <a:xfrm>
              <a:off x="5658125" y="1791575"/>
              <a:ext cx="10450" cy="3575"/>
            </a:xfrm>
            <a:custGeom>
              <a:avLst/>
              <a:gdLst/>
              <a:ahLst/>
              <a:cxnLst/>
              <a:rect l="l" t="t" r="r" b="b"/>
              <a:pathLst>
                <a:path w="418" h="143" extrusionOk="0">
                  <a:moveTo>
                    <a:pt x="155" y="1"/>
                  </a:moveTo>
                  <a:cubicBezTo>
                    <a:pt x="103" y="1"/>
                    <a:pt x="51" y="6"/>
                    <a:pt x="1" y="6"/>
                  </a:cubicBezTo>
                  <a:cubicBezTo>
                    <a:pt x="71" y="123"/>
                    <a:pt x="161" y="143"/>
                    <a:pt x="258" y="143"/>
                  </a:cubicBezTo>
                  <a:cubicBezTo>
                    <a:pt x="310" y="143"/>
                    <a:pt x="364" y="137"/>
                    <a:pt x="418" y="137"/>
                  </a:cubicBezTo>
                  <a:cubicBezTo>
                    <a:pt x="348" y="21"/>
                    <a:pt x="25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819;p32">
              <a:extLst>
                <a:ext uri="{FF2B5EF4-FFF2-40B4-BE49-F238E27FC236}">
                  <a16:creationId xmlns:a16="http://schemas.microsoft.com/office/drawing/2014/main" id="{3A5BF22B-90C5-4C7D-A143-29C46CDBB7B4}"/>
                </a:ext>
              </a:extLst>
            </p:cNvPr>
            <p:cNvSpPr/>
            <p:nvPr/>
          </p:nvSpPr>
          <p:spPr>
            <a:xfrm>
              <a:off x="5633125" y="1769175"/>
              <a:ext cx="10750" cy="4500"/>
            </a:xfrm>
            <a:custGeom>
              <a:avLst/>
              <a:gdLst/>
              <a:ahLst/>
              <a:cxnLst/>
              <a:rect l="l" t="t" r="r" b="b"/>
              <a:pathLst>
                <a:path w="430" h="180" extrusionOk="0">
                  <a:moveTo>
                    <a:pt x="211" y="0"/>
                  </a:moveTo>
                  <a:cubicBezTo>
                    <a:pt x="138" y="0"/>
                    <a:pt x="66" y="15"/>
                    <a:pt x="1" y="45"/>
                  </a:cubicBezTo>
                  <a:cubicBezTo>
                    <a:pt x="81" y="131"/>
                    <a:pt x="154" y="179"/>
                    <a:pt x="227" y="179"/>
                  </a:cubicBezTo>
                  <a:cubicBezTo>
                    <a:pt x="294" y="179"/>
                    <a:pt x="360" y="137"/>
                    <a:pt x="429" y="45"/>
                  </a:cubicBezTo>
                  <a:cubicBezTo>
                    <a:pt x="358" y="15"/>
                    <a:pt x="284"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820;p32">
              <a:extLst>
                <a:ext uri="{FF2B5EF4-FFF2-40B4-BE49-F238E27FC236}">
                  <a16:creationId xmlns:a16="http://schemas.microsoft.com/office/drawing/2014/main" id="{8E72BF50-386B-4D15-9D16-F032C491819C}"/>
                </a:ext>
              </a:extLst>
            </p:cNvPr>
            <p:cNvSpPr/>
            <p:nvPr/>
          </p:nvSpPr>
          <p:spPr>
            <a:xfrm>
              <a:off x="5647725" y="1769400"/>
              <a:ext cx="7450" cy="3925"/>
            </a:xfrm>
            <a:custGeom>
              <a:avLst/>
              <a:gdLst/>
              <a:ahLst/>
              <a:cxnLst/>
              <a:rect l="l" t="t" r="r" b="b"/>
              <a:pathLst>
                <a:path w="298" h="157" extrusionOk="0">
                  <a:moveTo>
                    <a:pt x="107" y="0"/>
                  </a:moveTo>
                  <a:cubicBezTo>
                    <a:pt x="60" y="0"/>
                    <a:pt x="24" y="0"/>
                    <a:pt x="0" y="36"/>
                  </a:cubicBezTo>
                  <a:cubicBezTo>
                    <a:pt x="32" y="111"/>
                    <a:pt x="103" y="157"/>
                    <a:pt x="194" y="157"/>
                  </a:cubicBezTo>
                  <a:cubicBezTo>
                    <a:pt x="205" y="157"/>
                    <a:pt x="215" y="156"/>
                    <a:pt x="226" y="155"/>
                  </a:cubicBezTo>
                  <a:cubicBezTo>
                    <a:pt x="250" y="155"/>
                    <a:pt x="262" y="107"/>
                    <a:pt x="298" y="72"/>
                  </a:cubicBezTo>
                  <a:cubicBezTo>
                    <a:pt x="238" y="48"/>
                    <a:pt x="167" y="36"/>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821;p32">
              <a:extLst>
                <a:ext uri="{FF2B5EF4-FFF2-40B4-BE49-F238E27FC236}">
                  <a16:creationId xmlns:a16="http://schemas.microsoft.com/office/drawing/2014/main" id="{29A6B792-BA00-4C2E-BAE9-F49CDBE46E0A}"/>
                </a:ext>
              </a:extLst>
            </p:cNvPr>
            <p:cNvSpPr/>
            <p:nvPr/>
          </p:nvSpPr>
          <p:spPr>
            <a:xfrm>
              <a:off x="5593250" y="1732700"/>
              <a:ext cx="7450" cy="8750"/>
            </a:xfrm>
            <a:custGeom>
              <a:avLst/>
              <a:gdLst/>
              <a:ahLst/>
              <a:cxnLst/>
              <a:rect l="l" t="t" r="r" b="b"/>
              <a:pathLst>
                <a:path w="298" h="350" extrusionOk="0">
                  <a:moveTo>
                    <a:pt x="164" y="1"/>
                  </a:moveTo>
                  <a:cubicBezTo>
                    <a:pt x="112" y="1"/>
                    <a:pt x="58" y="24"/>
                    <a:pt x="0" y="75"/>
                  </a:cubicBezTo>
                  <a:lnTo>
                    <a:pt x="0" y="349"/>
                  </a:lnTo>
                  <a:cubicBezTo>
                    <a:pt x="48" y="337"/>
                    <a:pt x="108" y="337"/>
                    <a:pt x="155" y="337"/>
                  </a:cubicBezTo>
                  <a:cubicBezTo>
                    <a:pt x="215" y="254"/>
                    <a:pt x="262" y="147"/>
                    <a:pt x="298" y="51"/>
                  </a:cubicBezTo>
                  <a:cubicBezTo>
                    <a:pt x="254" y="18"/>
                    <a:pt x="210"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822;p32">
              <a:extLst>
                <a:ext uri="{FF2B5EF4-FFF2-40B4-BE49-F238E27FC236}">
                  <a16:creationId xmlns:a16="http://schemas.microsoft.com/office/drawing/2014/main" id="{59250698-D117-410B-8E87-191CA2BD86EF}"/>
                </a:ext>
              </a:extLst>
            </p:cNvPr>
            <p:cNvSpPr/>
            <p:nvPr/>
          </p:nvSpPr>
          <p:spPr>
            <a:xfrm>
              <a:off x="5603675" y="1910775"/>
              <a:ext cx="8350" cy="6275"/>
            </a:xfrm>
            <a:custGeom>
              <a:avLst/>
              <a:gdLst/>
              <a:ahLst/>
              <a:cxnLst/>
              <a:rect l="l" t="t" r="r" b="b"/>
              <a:pathLst>
                <a:path w="334" h="251" extrusionOk="0">
                  <a:moveTo>
                    <a:pt x="201" y="0"/>
                  </a:moveTo>
                  <a:cubicBezTo>
                    <a:pt x="172" y="0"/>
                    <a:pt x="141" y="14"/>
                    <a:pt x="107" y="48"/>
                  </a:cubicBezTo>
                  <a:cubicBezTo>
                    <a:pt x="0" y="132"/>
                    <a:pt x="60" y="203"/>
                    <a:pt x="167" y="251"/>
                  </a:cubicBezTo>
                  <a:cubicBezTo>
                    <a:pt x="226" y="203"/>
                    <a:pt x="274" y="156"/>
                    <a:pt x="333" y="108"/>
                  </a:cubicBezTo>
                  <a:cubicBezTo>
                    <a:pt x="295" y="47"/>
                    <a:pt x="252"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823;p32">
              <a:extLst>
                <a:ext uri="{FF2B5EF4-FFF2-40B4-BE49-F238E27FC236}">
                  <a16:creationId xmlns:a16="http://schemas.microsoft.com/office/drawing/2014/main" id="{952B1649-C9EC-423E-A12B-B10D38528BE9}"/>
                </a:ext>
              </a:extLst>
            </p:cNvPr>
            <p:cNvSpPr/>
            <p:nvPr/>
          </p:nvSpPr>
          <p:spPr>
            <a:xfrm>
              <a:off x="6095700" y="1895900"/>
              <a:ext cx="7450" cy="2375"/>
            </a:xfrm>
            <a:custGeom>
              <a:avLst/>
              <a:gdLst/>
              <a:ahLst/>
              <a:cxnLst/>
              <a:rect l="l" t="t" r="r" b="b"/>
              <a:pathLst>
                <a:path w="298" h="95" extrusionOk="0">
                  <a:moveTo>
                    <a:pt x="0" y="0"/>
                  </a:moveTo>
                  <a:cubicBezTo>
                    <a:pt x="55" y="61"/>
                    <a:pt x="104" y="94"/>
                    <a:pt x="152" y="94"/>
                  </a:cubicBezTo>
                  <a:cubicBezTo>
                    <a:pt x="199" y="94"/>
                    <a:pt x="245"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824;p32">
              <a:extLst>
                <a:ext uri="{FF2B5EF4-FFF2-40B4-BE49-F238E27FC236}">
                  <a16:creationId xmlns:a16="http://schemas.microsoft.com/office/drawing/2014/main" id="{3F1E6377-83C0-4CC5-A20C-B386204938F2}"/>
                </a:ext>
              </a:extLst>
            </p:cNvPr>
            <p:cNvSpPr/>
            <p:nvPr/>
          </p:nvSpPr>
          <p:spPr>
            <a:xfrm>
              <a:off x="6067425" y="1776950"/>
              <a:ext cx="3275" cy="5700"/>
            </a:xfrm>
            <a:custGeom>
              <a:avLst/>
              <a:gdLst/>
              <a:ahLst/>
              <a:cxnLst/>
              <a:rect l="l" t="t" r="r" b="b"/>
              <a:pathLst>
                <a:path w="131" h="228" extrusionOk="0">
                  <a:moveTo>
                    <a:pt x="43" y="1"/>
                  </a:moveTo>
                  <a:cubicBezTo>
                    <a:pt x="28" y="1"/>
                    <a:pt x="13" y="4"/>
                    <a:pt x="0" y="8"/>
                  </a:cubicBezTo>
                  <a:cubicBezTo>
                    <a:pt x="0" y="67"/>
                    <a:pt x="0" y="163"/>
                    <a:pt x="24" y="210"/>
                  </a:cubicBezTo>
                  <a:cubicBezTo>
                    <a:pt x="35" y="222"/>
                    <a:pt x="49" y="227"/>
                    <a:pt x="63" y="227"/>
                  </a:cubicBezTo>
                  <a:cubicBezTo>
                    <a:pt x="93" y="227"/>
                    <a:pt x="123" y="203"/>
                    <a:pt x="131" y="163"/>
                  </a:cubicBezTo>
                  <a:lnTo>
                    <a:pt x="131" y="32"/>
                  </a:lnTo>
                  <a:cubicBezTo>
                    <a:pt x="101" y="9"/>
                    <a:pt x="71"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825;p32">
              <a:extLst>
                <a:ext uri="{FF2B5EF4-FFF2-40B4-BE49-F238E27FC236}">
                  <a16:creationId xmlns:a16="http://schemas.microsoft.com/office/drawing/2014/main" id="{7BD6A7ED-E208-4CFD-AFF7-FA7B6FDC8A91}"/>
                </a:ext>
              </a:extLst>
            </p:cNvPr>
            <p:cNvSpPr/>
            <p:nvPr/>
          </p:nvSpPr>
          <p:spPr>
            <a:xfrm>
              <a:off x="6128125" y="1928950"/>
              <a:ext cx="6875" cy="2700"/>
            </a:xfrm>
            <a:custGeom>
              <a:avLst/>
              <a:gdLst/>
              <a:ahLst/>
              <a:cxnLst/>
              <a:rect l="l" t="t" r="r" b="b"/>
              <a:pathLst>
                <a:path w="275" h="108" extrusionOk="0">
                  <a:moveTo>
                    <a:pt x="142" y="0"/>
                  </a:moveTo>
                  <a:cubicBezTo>
                    <a:pt x="96" y="0"/>
                    <a:pt x="49" y="36"/>
                    <a:pt x="1" y="107"/>
                  </a:cubicBezTo>
                  <a:lnTo>
                    <a:pt x="275" y="107"/>
                  </a:lnTo>
                  <a:cubicBezTo>
                    <a:pt x="233" y="36"/>
                    <a:pt x="188" y="0"/>
                    <a:pt x="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826;p32">
              <a:extLst>
                <a:ext uri="{FF2B5EF4-FFF2-40B4-BE49-F238E27FC236}">
                  <a16:creationId xmlns:a16="http://schemas.microsoft.com/office/drawing/2014/main" id="{D77E8A1C-F638-4E62-B0C2-17BE7577302A}"/>
                </a:ext>
              </a:extLst>
            </p:cNvPr>
            <p:cNvSpPr/>
            <p:nvPr/>
          </p:nvSpPr>
          <p:spPr>
            <a:xfrm>
              <a:off x="6106400" y="1885525"/>
              <a:ext cx="7475" cy="2950"/>
            </a:xfrm>
            <a:custGeom>
              <a:avLst/>
              <a:gdLst/>
              <a:ahLst/>
              <a:cxnLst/>
              <a:rect l="l" t="t" r="r" b="b"/>
              <a:pathLst>
                <a:path w="299" h="118" extrusionOk="0">
                  <a:moveTo>
                    <a:pt x="152" y="0"/>
                  </a:moveTo>
                  <a:cubicBezTo>
                    <a:pt x="104" y="0"/>
                    <a:pt x="55" y="39"/>
                    <a:pt x="1" y="106"/>
                  </a:cubicBezTo>
                  <a:cubicBezTo>
                    <a:pt x="108" y="118"/>
                    <a:pt x="191" y="118"/>
                    <a:pt x="298" y="118"/>
                  </a:cubicBezTo>
                  <a:cubicBezTo>
                    <a:pt x="246" y="36"/>
                    <a:pt x="199"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827;p32">
              <a:extLst>
                <a:ext uri="{FF2B5EF4-FFF2-40B4-BE49-F238E27FC236}">
                  <a16:creationId xmlns:a16="http://schemas.microsoft.com/office/drawing/2014/main" id="{1114B0F3-C89C-4D38-B9EA-2AD74F72F98C}"/>
                </a:ext>
              </a:extLst>
            </p:cNvPr>
            <p:cNvSpPr/>
            <p:nvPr/>
          </p:nvSpPr>
          <p:spPr>
            <a:xfrm>
              <a:off x="6120175" y="1848250"/>
              <a:ext cx="5000" cy="4525"/>
            </a:xfrm>
            <a:custGeom>
              <a:avLst/>
              <a:gdLst/>
              <a:ahLst/>
              <a:cxnLst/>
              <a:rect l="l" t="t" r="r" b="b"/>
              <a:pathLst>
                <a:path w="200" h="181" extrusionOk="0">
                  <a:moveTo>
                    <a:pt x="121" y="1"/>
                  </a:moveTo>
                  <a:cubicBezTo>
                    <a:pt x="1" y="1"/>
                    <a:pt x="33" y="112"/>
                    <a:pt x="21" y="180"/>
                  </a:cubicBezTo>
                  <a:lnTo>
                    <a:pt x="200" y="180"/>
                  </a:lnTo>
                  <a:cubicBezTo>
                    <a:pt x="176" y="121"/>
                    <a:pt x="164" y="1"/>
                    <a:pt x="140" y="1"/>
                  </a:cubicBezTo>
                  <a:cubicBezTo>
                    <a:pt x="134" y="1"/>
                    <a:pt x="127" y="1"/>
                    <a:pt x="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828;p32">
              <a:extLst>
                <a:ext uri="{FF2B5EF4-FFF2-40B4-BE49-F238E27FC236}">
                  <a16:creationId xmlns:a16="http://schemas.microsoft.com/office/drawing/2014/main" id="{A9D3141B-CB8F-4AC8-A4E4-25FE749866CB}"/>
                </a:ext>
              </a:extLst>
            </p:cNvPr>
            <p:cNvSpPr/>
            <p:nvPr/>
          </p:nvSpPr>
          <p:spPr>
            <a:xfrm>
              <a:off x="5808750" y="1988775"/>
              <a:ext cx="7475" cy="3375"/>
            </a:xfrm>
            <a:custGeom>
              <a:avLst/>
              <a:gdLst/>
              <a:ahLst/>
              <a:cxnLst/>
              <a:rect l="l" t="t" r="r" b="b"/>
              <a:pathLst>
                <a:path w="299" h="135" extrusionOk="0">
                  <a:moveTo>
                    <a:pt x="110" y="0"/>
                  </a:moveTo>
                  <a:cubicBezTo>
                    <a:pt x="75" y="0"/>
                    <a:pt x="38" y="5"/>
                    <a:pt x="0" y="12"/>
                  </a:cubicBezTo>
                  <a:cubicBezTo>
                    <a:pt x="58" y="109"/>
                    <a:pt x="140" y="135"/>
                    <a:pt x="232" y="135"/>
                  </a:cubicBezTo>
                  <a:cubicBezTo>
                    <a:pt x="254" y="135"/>
                    <a:pt x="276" y="133"/>
                    <a:pt x="298" y="131"/>
                  </a:cubicBezTo>
                  <a:cubicBezTo>
                    <a:pt x="264" y="30"/>
                    <a:pt x="194" y="0"/>
                    <a:pt x="1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829;p32">
              <a:extLst>
                <a:ext uri="{FF2B5EF4-FFF2-40B4-BE49-F238E27FC236}">
                  <a16:creationId xmlns:a16="http://schemas.microsoft.com/office/drawing/2014/main" id="{3172E28D-0A15-481C-BF67-F0741B7790AD}"/>
                </a:ext>
              </a:extLst>
            </p:cNvPr>
            <p:cNvSpPr/>
            <p:nvPr/>
          </p:nvSpPr>
          <p:spPr>
            <a:xfrm>
              <a:off x="5822450" y="1806300"/>
              <a:ext cx="8350" cy="3300"/>
            </a:xfrm>
            <a:custGeom>
              <a:avLst/>
              <a:gdLst/>
              <a:ahLst/>
              <a:cxnLst/>
              <a:rect l="l" t="t" r="r" b="b"/>
              <a:pathLst>
                <a:path w="334" h="132" extrusionOk="0">
                  <a:moveTo>
                    <a:pt x="0" y="1"/>
                  </a:moveTo>
                  <a:cubicBezTo>
                    <a:pt x="24" y="36"/>
                    <a:pt x="24" y="84"/>
                    <a:pt x="24" y="132"/>
                  </a:cubicBezTo>
                  <a:lnTo>
                    <a:pt x="167" y="132"/>
                  </a:lnTo>
                  <a:cubicBezTo>
                    <a:pt x="226" y="84"/>
                    <a:pt x="274" y="48"/>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830;p32">
              <a:extLst>
                <a:ext uri="{FF2B5EF4-FFF2-40B4-BE49-F238E27FC236}">
                  <a16:creationId xmlns:a16="http://schemas.microsoft.com/office/drawing/2014/main" id="{414157F6-07FE-440D-8A60-15FA62E17895}"/>
                </a:ext>
              </a:extLst>
            </p:cNvPr>
            <p:cNvSpPr/>
            <p:nvPr/>
          </p:nvSpPr>
          <p:spPr>
            <a:xfrm>
              <a:off x="5816200" y="1991600"/>
              <a:ext cx="7150" cy="4325"/>
            </a:xfrm>
            <a:custGeom>
              <a:avLst/>
              <a:gdLst/>
              <a:ahLst/>
              <a:cxnLst/>
              <a:rect l="l" t="t" r="r" b="b"/>
              <a:pathLst>
                <a:path w="286" h="173" extrusionOk="0">
                  <a:moveTo>
                    <a:pt x="54" y="0"/>
                  </a:moveTo>
                  <a:cubicBezTo>
                    <a:pt x="36" y="0"/>
                    <a:pt x="18" y="6"/>
                    <a:pt x="0" y="18"/>
                  </a:cubicBezTo>
                  <a:cubicBezTo>
                    <a:pt x="48" y="149"/>
                    <a:pt x="167" y="173"/>
                    <a:pt x="286" y="173"/>
                  </a:cubicBezTo>
                  <a:cubicBezTo>
                    <a:pt x="226" y="113"/>
                    <a:pt x="167" y="78"/>
                    <a:pt x="107" y="18"/>
                  </a:cubicBezTo>
                  <a:cubicBezTo>
                    <a:pt x="89" y="6"/>
                    <a:pt x="72"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831;p32">
              <a:extLst>
                <a:ext uri="{FF2B5EF4-FFF2-40B4-BE49-F238E27FC236}">
                  <a16:creationId xmlns:a16="http://schemas.microsoft.com/office/drawing/2014/main" id="{DA21E5DA-354D-4966-9BBD-70A5675BD066}"/>
                </a:ext>
              </a:extLst>
            </p:cNvPr>
            <p:cNvSpPr/>
            <p:nvPr/>
          </p:nvSpPr>
          <p:spPr>
            <a:xfrm>
              <a:off x="5866200" y="1989075"/>
              <a:ext cx="6575" cy="2725"/>
            </a:xfrm>
            <a:custGeom>
              <a:avLst/>
              <a:gdLst/>
              <a:ahLst/>
              <a:cxnLst/>
              <a:rect l="l" t="t" r="r" b="b"/>
              <a:pathLst>
                <a:path w="263" h="109" extrusionOk="0">
                  <a:moveTo>
                    <a:pt x="0" y="0"/>
                  </a:moveTo>
                  <a:cubicBezTo>
                    <a:pt x="43" y="73"/>
                    <a:pt x="89" y="109"/>
                    <a:pt x="134" y="109"/>
                  </a:cubicBezTo>
                  <a:cubicBezTo>
                    <a:pt x="178" y="109"/>
                    <a:pt x="222" y="76"/>
                    <a:pt x="262" y="12"/>
                  </a:cubicBezTo>
                  <a:cubicBezTo>
                    <a:pt x="191" y="12"/>
                    <a:pt x="9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832;p32">
              <a:extLst>
                <a:ext uri="{FF2B5EF4-FFF2-40B4-BE49-F238E27FC236}">
                  <a16:creationId xmlns:a16="http://schemas.microsoft.com/office/drawing/2014/main" id="{EB42024D-5D34-43B2-B769-5618E042E3CA}"/>
                </a:ext>
              </a:extLst>
            </p:cNvPr>
            <p:cNvSpPr/>
            <p:nvPr/>
          </p:nvSpPr>
          <p:spPr>
            <a:xfrm>
              <a:off x="5565575" y="1948275"/>
              <a:ext cx="3575" cy="4500"/>
            </a:xfrm>
            <a:custGeom>
              <a:avLst/>
              <a:gdLst/>
              <a:ahLst/>
              <a:cxnLst/>
              <a:rect l="l" t="t" r="r" b="b"/>
              <a:pathLst>
                <a:path w="143" h="180" extrusionOk="0">
                  <a:moveTo>
                    <a:pt x="24" y="1"/>
                  </a:moveTo>
                  <a:cubicBezTo>
                    <a:pt x="24" y="1"/>
                    <a:pt x="12" y="108"/>
                    <a:pt x="0" y="168"/>
                  </a:cubicBezTo>
                  <a:cubicBezTo>
                    <a:pt x="24" y="180"/>
                    <a:pt x="72" y="180"/>
                    <a:pt x="95" y="180"/>
                  </a:cubicBezTo>
                  <a:cubicBezTo>
                    <a:pt x="83" y="108"/>
                    <a:pt x="143"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833;p32">
              <a:extLst>
                <a:ext uri="{FF2B5EF4-FFF2-40B4-BE49-F238E27FC236}">
                  <a16:creationId xmlns:a16="http://schemas.microsoft.com/office/drawing/2014/main" id="{A7740104-E25D-49A1-996B-1E02FDA701D9}"/>
                </a:ext>
              </a:extLst>
            </p:cNvPr>
            <p:cNvSpPr/>
            <p:nvPr/>
          </p:nvSpPr>
          <p:spPr>
            <a:xfrm>
              <a:off x="5536400" y="1873875"/>
              <a:ext cx="3300" cy="6875"/>
            </a:xfrm>
            <a:custGeom>
              <a:avLst/>
              <a:gdLst/>
              <a:ahLst/>
              <a:cxnLst/>
              <a:rect l="l" t="t" r="r" b="b"/>
              <a:pathLst>
                <a:path w="132" h="275" extrusionOk="0">
                  <a:moveTo>
                    <a:pt x="0" y="0"/>
                  </a:moveTo>
                  <a:lnTo>
                    <a:pt x="48" y="274"/>
                  </a:lnTo>
                  <a:cubicBezTo>
                    <a:pt x="119" y="215"/>
                    <a:pt x="131" y="143"/>
                    <a:pt x="131" y="36"/>
                  </a:cubicBezTo>
                  <a:cubicBezTo>
                    <a:pt x="96" y="36"/>
                    <a:pt x="48"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834;p32">
              <a:extLst>
                <a:ext uri="{FF2B5EF4-FFF2-40B4-BE49-F238E27FC236}">
                  <a16:creationId xmlns:a16="http://schemas.microsoft.com/office/drawing/2014/main" id="{79D650CA-296E-41BB-B9FB-017A70FA7A4A}"/>
                </a:ext>
              </a:extLst>
            </p:cNvPr>
            <p:cNvSpPr/>
            <p:nvPr/>
          </p:nvSpPr>
          <p:spPr>
            <a:xfrm>
              <a:off x="5549200" y="1941750"/>
              <a:ext cx="4775" cy="3475"/>
            </a:xfrm>
            <a:custGeom>
              <a:avLst/>
              <a:gdLst/>
              <a:ahLst/>
              <a:cxnLst/>
              <a:rect l="l" t="t" r="r" b="b"/>
              <a:pathLst>
                <a:path w="191" h="139" extrusionOk="0">
                  <a:moveTo>
                    <a:pt x="60" y="0"/>
                  </a:moveTo>
                  <a:cubicBezTo>
                    <a:pt x="36" y="48"/>
                    <a:pt x="0" y="107"/>
                    <a:pt x="0" y="107"/>
                  </a:cubicBezTo>
                  <a:cubicBezTo>
                    <a:pt x="29" y="129"/>
                    <a:pt x="54" y="139"/>
                    <a:pt x="76" y="139"/>
                  </a:cubicBezTo>
                  <a:cubicBezTo>
                    <a:pt x="125" y="139"/>
                    <a:pt x="158" y="90"/>
                    <a:pt x="191" y="24"/>
                  </a:cubicBezTo>
                  <a:cubicBezTo>
                    <a:pt x="143" y="24"/>
                    <a:pt x="95"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835;p32">
              <a:extLst>
                <a:ext uri="{FF2B5EF4-FFF2-40B4-BE49-F238E27FC236}">
                  <a16:creationId xmlns:a16="http://schemas.microsoft.com/office/drawing/2014/main" id="{6877DAA6-59D5-4C90-AE21-D3CB97A5C520}"/>
                </a:ext>
              </a:extLst>
            </p:cNvPr>
            <p:cNvSpPr/>
            <p:nvPr/>
          </p:nvSpPr>
          <p:spPr>
            <a:xfrm>
              <a:off x="5733750" y="1806600"/>
              <a:ext cx="6850" cy="3000"/>
            </a:xfrm>
            <a:custGeom>
              <a:avLst/>
              <a:gdLst/>
              <a:ahLst/>
              <a:cxnLst/>
              <a:rect l="l" t="t" r="r" b="b"/>
              <a:pathLst>
                <a:path w="274" h="120" extrusionOk="0">
                  <a:moveTo>
                    <a:pt x="128" y="1"/>
                  </a:moveTo>
                  <a:cubicBezTo>
                    <a:pt x="80" y="1"/>
                    <a:pt x="36" y="36"/>
                    <a:pt x="0" y="120"/>
                  </a:cubicBezTo>
                  <a:cubicBezTo>
                    <a:pt x="83" y="108"/>
                    <a:pt x="191" y="108"/>
                    <a:pt x="274" y="96"/>
                  </a:cubicBezTo>
                  <a:cubicBezTo>
                    <a:pt x="226" y="36"/>
                    <a:pt x="176"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836;p32">
              <a:extLst>
                <a:ext uri="{FF2B5EF4-FFF2-40B4-BE49-F238E27FC236}">
                  <a16:creationId xmlns:a16="http://schemas.microsoft.com/office/drawing/2014/main" id="{0A6CF159-2EA8-4B2C-8DC3-A71A1DF2C641}"/>
                </a:ext>
              </a:extLst>
            </p:cNvPr>
            <p:cNvSpPr/>
            <p:nvPr/>
          </p:nvSpPr>
          <p:spPr>
            <a:xfrm>
              <a:off x="5704275" y="1770575"/>
              <a:ext cx="8650" cy="3000"/>
            </a:xfrm>
            <a:custGeom>
              <a:avLst/>
              <a:gdLst/>
              <a:ahLst/>
              <a:cxnLst/>
              <a:rect l="l" t="t" r="r" b="b"/>
              <a:pathLst>
                <a:path w="346" h="120" extrusionOk="0">
                  <a:moveTo>
                    <a:pt x="0" y="1"/>
                  </a:moveTo>
                  <a:cubicBezTo>
                    <a:pt x="60" y="25"/>
                    <a:pt x="119" y="72"/>
                    <a:pt x="179" y="120"/>
                  </a:cubicBezTo>
                  <a:cubicBezTo>
                    <a:pt x="227" y="84"/>
                    <a:pt x="286" y="49"/>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837;p32">
              <a:extLst>
                <a:ext uri="{FF2B5EF4-FFF2-40B4-BE49-F238E27FC236}">
                  <a16:creationId xmlns:a16="http://schemas.microsoft.com/office/drawing/2014/main" id="{76AEEE6F-E887-4444-A270-D5904B0420E5}"/>
                </a:ext>
              </a:extLst>
            </p:cNvPr>
            <p:cNvSpPr/>
            <p:nvPr/>
          </p:nvSpPr>
          <p:spPr>
            <a:xfrm>
              <a:off x="5704875" y="1791425"/>
              <a:ext cx="7450" cy="3600"/>
            </a:xfrm>
            <a:custGeom>
              <a:avLst/>
              <a:gdLst/>
              <a:ahLst/>
              <a:cxnLst/>
              <a:rect l="l" t="t" r="r" b="b"/>
              <a:pathLst>
                <a:path w="298" h="144" extrusionOk="0">
                  <a:moveTo>
                    <a:pt x="0" y="0"/>
                  </a:moveTo>
                  <a:lnTo>
                    <a:pt x="0" y="143"/>
                  </a:lnTo>
                  <a:lnTo>
                    <a:pt x="298" y="143"/>
                  </a:lnTo>
                  <a:cubicBezTo>
                    <a:pt x="238" y="24"/>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838;p32">
              <a:extLst>
                <a:ext uri="{FF2B5EF4-FFF2-40B4-BE49-F238E27FC236}">
                  <a16:creationId xmlns:a16="http://schemas.microsoft.com/office/drawing/2014/main" id="{B25FE4C1-A507-40ED-B66F-8E966C3AA82B}"/>
                </a:ext>
              </a:extLst>
            </p:cNvPr>
            <p:cNvSpPr/>
            <p:nvPr/>
          </p:nvSpPr>
          <p:spPr>
            <a:xfrm>
              <a:off x="5759050" y="1809275"/>
              <a:ext cx="6575" cy="2925"/>
            </a:xfrm>
            <a:custGeom>
              <a:avLst/>
              <a:gdLst/>
              <a:ahLst/>
              <a:cxnLst/>
              <a:rect l="l" t="t" r="r" b="b"/>
              <a:pathLst>
                <a:path w="263" h="117" extrusionOk="0">
                  <a:moveTo>
                    <a:pt x="0" y="1"/>
                  </a:moveTo>
                  <a:cubicBezTo>
                    <a:pt x="40" y="81"/>
                    <a:pt x="83" y="117"/>
                    <a:pt x="126" y="117"/>
                  </a:cubicBezTo>
                  <a:cubicBezTo>
                    <a:pt x="172" y="117"/>
                    <a:pt x="219" y="75"/>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839;p32">
              <a:extLst>
                <a:ext uri="{FF2B5EF4-FFF2-40B4-BE49-F238E27FC236}">
                  <a16:creationId xmlns:a16="http://schemas.microsoft.com/office/drawing/2014/main" id="{B2648C05-99DA-481F-902A-0DFDAD6B8A3C}"/>
                </a:ext>
              </a:extLst>
            </p:cNvPr>
            <p:cNvSpPr/>
            <p:nvPr/>
          </p:nvSpPr>
          <p:spPr>
            <a:xfrm>
              <a:off x="5754575" y="1770300"/>
              <a:ext cx="8350" cy="3000"/>
            </a:xfrm>
            <a:custGeom>
              <a:avLst/>
              <a:gdLst/>
              <a:ahLst/>
              <a:cxnLst/>
              <a:rect l="l" t="t" r="r" b="b"/>
              <a:pathLst>
                <a:path w="334" h="120" extrusionOk="0">
                  <a:moveTo>
                    <a:pt x="36" y="0"/>
                  </a:moveTo>
                  <a:cubicBezTo>
                    <a:pt x="24" y="36"/>
                    <a:pt x="12" y="71"/>
                    <a:pt x="1" y="119"/>
                  </a:cubicBezTo>
                  <a:lnTo>
                    <a:pt x="334" y="119"/>
                  </a:lnTo>
                  <a:cubicBezTo>
                    <a:pt x="262" y="24"/>
                    <a:pt x="155"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840;p32">
              <a:extLst>
                <a:ext uri="{FF2B5EF4-FFF2-40B4-BE49-F238E27FC236}">
                  <a16:creationId xmlns:a16="http://schemas.microsoft.com/office/drawing/2014/main" id="{41B820B0-6773-4B8F-BB90-6A058C1EB4D1}"/>
                </a:ext>
              </a:extLst>
            </p:cNvPr>
            <p:cNvSpPr/>
            <p:nvPr/>
          </p:nvSpPr>
          <p:spPr>
            <a:xfrm>
              <a:off x="5765000" y="1771100"/>
              <a:ext cx="8350" cy="2475"/>
            </a:xfrm>
            <a:custGeom>
              <a:avLst/>
              <a:gdLst/>
              <a:ahLst/>
              <a:cxnLst/>
              <a:rect l="l" t="t" r="r" b="b"/>
              <a:pathLst>
                <a:path w="334" h="99" extrusionOk="0">
                  <a:moveTo>
                    <a:pt x="167" y="1"/>
                  </a:moveTo>
                  <a:cubicBezTo>
                    <a:pt x="113" y="1"/>
                    <a:pt x="60" y="34"/>
                    <a:pt x="0" y="99"/>
                  </a:cubicBezTo>
                  <a:lnTo>
                    <a:pt x="334" y="99"/>
                  </a:lnTo>
                  <a:cubicBezTo>
                    <a:pt x="274" y="34"/>
                    <a:pt x="22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841;p32">
              <a:extLst>
                <a:ext uri="{FF2B5EF4-FFF2-40B4-BE49-F238E27FC236}">
                  <a16:creationId xmlns:a16="http://schemas.microsoft.com/office/drawing/2014/main" id="{EDF600DE-D068-4D7B-9E60-BAD39E35E536}"/>
                </a:ext>
              </a:extLst>
            </p:cNvPr>
            <p:cNvSpPr/>
            <p:nvPr/>
          </p:nvSpPr>
          <p:spPr>
            <a:xfrm>
              <a:off x="5764100" y="2047100"/>
              <a:ext cx="3900" cy="1825"/>
            </a:xfrm>
            <a:custGeom>
              <a:avLst/>
              <a:gdLst/>
              <a:ahLst/>
              <a:cxnLst/>
              <a:rect l="l" t="t" r="r" b="b"/>
              <a:pathLst>
                <a:path w="156" h="73" extrusionOk="0">
                  <a:moveTo>
                    <a:pt x="108" y="1"/>
                  </a:moveTo>
                  <a:cubicBezTo>
                    <a:pt x="60" y="13"/>
                    <a:pt x="36" y="13"/>
                    <a:pt x="1" y="25"/>
                  </a:cubicBezTo>
                  <a:cubicBezTo>
                    <a:pt x="12" y="37"/>
                    <a:pt x="36" y="72"/>
                    <a:pt x="48" y="72"/>
                  </a:cubicBezTo>
                  <a:cubicBezTo>
                    <a:pt x="72" y="72"/>
                    <a:pt x="120" y="60"/>
                    <a:pt x="155" y="37"/>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842;p32">
              <a:extLst>
                <a:ext uri="{FF2B5EF4-FFF2-40B4-BE49-F238E27FC236}">
                  <a16:creationId xmlns:a16="http://schemas.microsoft.com/office/drawing/2014/main" id="{73D27FF9-B3B0-4451-8D18-0109FC1533A4}"/>
                </a:ext>
              </a:extLst>
            </p:cNvPr>
            <p:cNvSpPr/>
            <p:nvPr/>
          </p:nvSpPr>
          <p:spPr>
            <a:xfrm>
              <a:off x="5414050" y="1795750"/>
              <a:ext cx="7775" cy="2925"/>
            </a:xfrm>
            <a:custGeom>
              <a:avLst/>
              <a:gdLst/>
              <a:ahLst/>
              <a:cxnLst/>
              <a:rect l="l" t="t" r="r" b="b"/>
              <a:pathLst>
                <a:path w="311" h="117" extrusionOk="0">
                  <a:moveTo>
                    <a:pt x="225" y="1"/>
                  </a:moveTo>
                  <a:cubicBezTo>
                    <a:pt x="137" y="1"/>
                    <a:pt x="55" y="23"/>
                    <a:pt x="1" y="113"/>
                  </a:cubicBezTo>
                  <a:cubicBezTo>
                    <a:pt x="24" y="115"/>
                    <a:pt x="47" y="117"/>
                    <a:pt x="70" y="117"/>
                  </a:cubicBezTo>
                  <a:cubicBezTo>
                    <a:pt x="164" y="117"/>
                    <a:pt x="253" y="92"/>
                    <a:pt x="310" y="6"/>
                  </a:cubicBezTo>
                  <a:cubicBezTo>
                    <a:pt x="282" y="3"/>
                    <a:pt x="253"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843;p32">
              <a:extLst>
                <a:ext uri="{FF2B5EF4-FFF2-40B4-BE49-F238E27FC236}">
                  <a16:creationId xmlns:a16="http://schemas.microsoft.com/office/drawing/2014/main" id="{1C468F3C-28EC-4DF4-9CA3-351235B2383E}"/>
                </a:ext>
              </a:extLst>
            </p:cNvPr>
            <p:cNvSpPr/>
            <p:nvPr/>
          </p:nvSpPr>
          <p:spPr>
            <a:xfrm>
              <a:off x="5418225" y="1948000"/>
              <a:ext cx="3300" cy="4800"/>
            </a:xfrm>
            <a:custGeom>
              <a:avLst/>
              <a:gdLst/>
              <a:ahLst/>
              <a:cxnLst/>
              <a:rect l="l" t="t" r="r" b="b"/>
              <a:pathLst>
                <a:path w="132" h="192" extrusionOk="0">
                  <a:moveTo>
                    <a:pt x="60" y="0"/>
                  </a:moveTo>
                  <a:cubicBezTo>
                    <a:pt x="36" y="60"/>
                    <a:pt x="12" y="119"/>
                    <a:pt x="0" y="179"/>
                  </a:cubicBezTo>
                  <a:cubicBezTo>
                    <a:pt x="14" y="188"/>
                    <a:pt x="30" y="192"/>
                    <a:pt x="46" y="192"/>
                  </a:cubicBezTo>
                  <a:cubicBezTo>
                    <a:pt x="73" y="192"/>
                    <a:pt x="102" y="181"/>
                    <a:pt x="131" y="167"/>
                  </a:cubicBezTo>
                  <a:cubicBezTo>
                    <a:pt x="131" y="107"/>
                    <a:pt x="131"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844;p32">
              <a:extLst>
                <a:ext uri="{FF2B5EF4-FFF2-40B4-BE49-F238E27FC236}">
                  <a16:creationId xmlns:a16="http://schemas.microsoft.com/office/drawing/2014/main" id="{5EE881E4-814B-4622-AB84-94AD70B264BE}"/>
                </a:ext>
              </a:extLst>
            </p:cNvPr>
            <p:cNvSpPr/>
            <p:nvPr/>
          </p:nvSpPr>
          <p:spPr>
            <a:xfrm>
              <a:off x="5411075" y="1946200"/>
              <a:ext cx="3300" cy="6500"/>
            </a:xfrm>
            <a:custGeom>
              <a:avLst/>
              <a:gdLst/>
              <a:ahLst/>
              <a:cxnLst/>
              <a:rect l="l" t="t" r="r" b="b"/>
              <a:pathLst>
                <a:path w="132" h="260" extrusionOk="0">
                  <a:moveTo>
                    <a:pt x="13" y="1"/>
                  </a:moveTo>
                  <a:cubicBezTo>
                    <a:pt x="1" y="84"/>
                    <a:pt x="1" y="179"/>
                    <a:pt x="1" y="251"/>
                  </a:cubicBezTo>
                  <a:cubicBezTo>
                    <a:pt x="25" y="257"/>
                    <a:pt x="45" y="260"/>
                    <a:pt x="66" y="260"/>
                  </a:cubicBezTo>
                  <a:cubicBezTo>
                    <a:pt x="87" y="260"/>
                    <a:pt x="108" y="257"/>
                    <a:pt x="132" y="251"/>
                  </a:cubicBezTo>
                  <a:cubicBezTo>
                    <a:pt x="120" y="143"/>
                    <a:pt x="120" y="60"/>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845;p32">
              <a:extLst>
                <a:ext uri="{FF2B5EF4-FFF2-40B4-BE49-F238E27FC236}">
                  <a16:creationId xmlns:a16="http://schemas.microsoft.com/office/drawing/2014/main" id="{202FA700-9A27-44E6-B66F-B18FAD55BC47}"/>
                </a:ext>
              </a:extLst>
            </p:cNvPr>
            <p:cNvSpPr/>
            <p:nvPr/>
          </p:nvSpPr>
          <p:spPr>
            <a:xfrm>
              <a:off x="5353325" y="1974550"/>
              <a:ext cx="3300" cy="4725"/>
            </a:xfrm>
            <a:custGeom>
              <a:avLst/>
              <a:gdLst/>
              <a:ahLst/>
              <a:cxnLst/>
              <a:rect l="l" t="t" r="r" b="b"/>
              <a:pathLst>
                <a:path w="132" h="189" extrusionOk="0">
                  <a:moveTo>
                    <a:pt x="72" y="1"/>
                  </a:moveTo>
                  <a:cubicBezTo>
                    <a:pt x="52" y="1"/>
                    <a:pt x="31" y="4"/>
                    <a:pt x="13" y="10"/>
                  </a:cubicBezTo>
                  <a:cubicBezTo>
                    <a:pt x="13" y="81"/>
                    <a:pt x="1" y="141"/>
                    <a:pt x="72" y="188"/>
                  </a:cubicBezTo>
                  <a:cubicBezTo>
                    <a:pt x="96" y="129"/>
                    <a:pt x="120" y="69"/>
                    <a:pt x="132" y="10"/>
                  </a:cubicBezTo>
                  <a:cubicBezTo>
                    <a:pt x="114" y="4"/>
                    <a:pt x="9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846;p32">
              <a:extLst>
                <a:ext uri="{FF2B5EF4-FFF2-40B4-BE49-F238E27FC236}">
                  <a16:creationId xmlns:a16="http://schemas.microsoft.com/office/drawing/2014/main" id="{D25F6765-8C5D-47BD-8C82-73F39EF8EA1C}"/>
                </a:ext>
              </a:extLst>
            </p:cNvPr>
            <p:cNvSpPr/>
            <p:nvPr/>
          </p:nvSpPr>
          <p:spPr>
            <a:xfrm>
              <a:off x="5471800" y="1978050"/>
              <a:ext cx="8075" cy="3600"/>
            </a:xfrm>
            <a:custGeom>
              <a:avLst/>
              <a:gdLst/>
              <a:ahLst/>
              <a:cxnLst/>
              <a:rect l="l" t="t" r="r" b="b"/>
              <a:pathLst>
                <a:path w="323" h="144" extrusionOk="0">
                  <a:moveTo>
                    <a:pt x="13" y="1"/>
                  </a:moveTo>
                  <a:cubicBezTo>
                    <a:pt x="1" y="48"/>
                    <a:pt x="1" y="84"/>
                    <a:pt x="13" y="143"/>
                  </a:cubicBezTo>
                  <a:cubicBezTo>
                    <a:pt x="132" y="143"/>
                    <a:pt x="239" y="108"/>
                    <a:pt x="322" y="24"/>
                  </a:cubicBezTo>
                  <a:cubicBezTo>
                    <a:pt x="215" y="24"/>
                    <a:pt x="120" y="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847;p32">
              <a:extLst>
                <a:ext uri="{FF2B5EF4-FFF2-40B4-BE49-F238E27FC236}">
                  <a16:creationId xmlns:a16="http://schemas.microsoft.com/office/drawing/2014/main" id="{1322758C-DC2F-488A-A795-D882743BD650}"/>
                </a:ext>
              </a:extLst>
            </p:cNvPr>
            <p:cNvSpPr/>
            <p:nvPr/>
          </p:nvSpPr>
          <p:spPr>
            <a:xfrm>
              <a:off x="5922750" y="1776400"/>
              <a:ext cx="8075" cy="4325"/>
            </a:xfrm>
            <a:custGeom>
              <a:avLst/>
              <a:gdLst/>
              <a:ahLst/>
              <a:cxnLst/>
              <a:rect l="l" t="t" r="r" b="b"/>
              <a:pathLst>
                <a:path w="323" h="173" extrusionOk="0">
                  <a:moveTo>
                    <a:pt x="260" y="1"/>
                  </a:moveTo>
                  <a:cubicBezTo>
                    <a:pt x="251" y="1"/>
                    <a:pt x="243" y="2"/>
                    <a:pt x="239" y="6"/>
                  </a:cubicBezTo>
                  <a:cubicBezTo>
                    <a:pt x="155" y="6"/>
                    <a:pt x="96" y="18"/>
                    <a:pt x="36" y="30"/>
                  </a:cubicBezTo>
                  <a:cubicBezTo>
                    <a:pt x="1" y="77"/>
                    <a:pt x="1" y="125"/>
                    <a:pt x="36" y="173"/>
                  </a:cubicBezTo>
                  <a:cubicBezTo>
                    <a:pt x="155" y="173"/>
                    <a:pt x="274" y="137"/>
                    <a:pt x="322" y="6"/>
                  </a:cubicBezTo>
                  <a:cubicBezTo>
                    <a:pt x="306" y="6"/>
                    <a:pt x="280" y="1"/>
                    <a:pt x="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848;p32">
              <a:extLst>
                <a:ext uri="{FF2B5EF4-FFF2-40B4-BE49-F238E27FC236}">
                  <a16:creationId xmlns:a16="http://schemas.microsoft.com/office/drawing/2014/main" id="{89B4C333-ECBA-423B-BBCE-191C1E533195}"/>
                </a:ext>
              </a:extLst>
            </p:cNvPr>
            <p:cNvSpPr/>
            <p:nvPr/>
          </p:nvSpPr>
          <p:spPr>
            <a:xfrm>
              <a:off x="5923350" y="1926550"/>
              <a:ext cx="3900" cy="2925"/>
            </a:xfrm>
            <a:custGeom>
              <a:avLst/>
              <a:gdLst/>
              <a:ahLst/>
              <a:cxnLst/>
              <a:rect l="l" t="t" r="r" b="b"/>
              <a:pathLst>
                <a:path w="156" h="117" extrusionOk="0">
                  <a:moveTo>
                    <a:pt x="108" y="1"/>
                  </a:moveTo>
                  <a:cubicBezTo>
                    <a:pt x="72" y="13"/>
                    <a:pt x="36" y="25"/>
                    <a:pt x="0" y="37"/>
                  </a:cubicBezTo>
                  <a:cubicBezTo>
                    <a:pt x="24" y="90"/>
                    <a:pt x="48" y="117"/>
                    <a:pt x="73" y="117"/>
                  </a:cubicBezTo>
                  <a:cubicBezTo>
                    <a:pt x="99" y="117"/>
                    <a:pt x="125" y="90"/>
                    <a:pt x="155" y="37"/>
                  </a:cubicBezTo>
                  <a:cubicBezTo>
                    <a:pt x="131" y="25"/>
                    <a:pt x="119"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849;p32">
              <a:extLst>
                <a:ext uri="{FF2B5EF4-FFF2-40B4-BE49-F238E27FC236}">
                  <a16:creationId xmlns:a16="http://schemas.microsoft.com/office/drawing/2014/main" id="{E3591E04-BAB4-4C52-8729-0EA2BC813521}"/>
                </a:ext>
              </a:extLst>
            </p:cNvPr>
            <p:cNvSpPr/>
            <p:nvPr/>
          </p:nvSpPr>
          <p:spPr>
            <a:xfrm>
              <a:off x="5421500" y="1768275"/>
              <a:ext cx="3600" cy="2325"/>
            </a:xfrm>
            <a:custGeom>
              <a:avLst/>
              <a:gdLst/>
              <a:ahLst/>
              <a:cxnLst/>
              <a:rect l="l" t="t" r="r" b="b"/>
              <a:pathLst>
                <a:path w="144" h="93" extrusionOk="0">
                  <a:moveTo>
                    <a:pt x="72" y="1"/>
                  </a:moveTo>
                  <a:cubicBezTo>
                    <a:pt x="50" y="1"/>
                    <a:pt x="26" y="24"/>
                    <a:pt x="0" y="81"/>
                  </a:cubicBezTo>
                  <a:cubicBezTo>
                    <a:pt x="48" y="81"/>
                    <a:pt x="108" y="81"/>
                    <a:pt x="143" y="93"/>
                  </a:cubicBezTo>
                  <a:cubicBezTo>
                    <a:pt x="123" y="39"/>
                    <a:pt x="99"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850;p32">
              <a:extLst>
                <a:ext uri="{FF2B5EF4-FFF2-40B4-BE49-F238E27FC236}">
                  <a16:creationId xmlns:a16="http://schemas.microsoft.com/office/drawing/2014/main" id="{C93BFE84-7CF3-4912-AB8C-73433624D5AC}"/>
                </a:ext>
              </a:extLst>
            </p:cNvPr>
            <p:cNvSpPr/>
            <p:nvPr/>
          </p:nvSpPr>
          <p:spPr>
            <a:xfrm>
              <a:off x="5432225" y="2003050"/>
              <a:ext cx="3875" cy="3900"/>
            </a:xfrm>
            <a:custGeom>
              <a:avLst/>
              <a:gdLst/>
              <a:ahLst/>
              <a:cxnLst/>
              <a:rect l="l" t="t" r="r" b="b"/>
              <a:pathLst>
                <a:path w="155" h="156" extrusionOk="0">
                  <a:moveTo>
                    <a:pt x="0" y="1"/>
                  </a:moveTo>
                  <a:lnTo>
                    <a:pt x="0" y="155"/>
                  </a:lnTo>
                  <a:lnTo>
                    <a:pt x="155" y="155"/>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851;p32">
              <a:extLst>
                <a:ext uri="{FF2B5EF4-FFF2-40B4-BE49-F238E27FC236}">
                  <a16:creationId xmlns:a16="http://schemas.microsoft.com/office/drawing/2014/main" id="{D951EB12-A3EA-4061-ABFA-01D9BFF688C2}"/>
                </a:ext>
              </a:extLst>
            </p:cNvPr>
            <p:cNvSpPr/>
            <p:nvPr/>
          </p:nvSpPr>
          <p:spPr>
            <a:xfrm>
              <a:off x="5593250" y="1766725"/>
              <a:ext cx="3900" cy="3600"/>
            </a:xfrm>
            <a:custGeom>
              <a:avLst/>
              <a:gdLst/>
              <a:ahLst/>
              <a:cxnLst/>
              <a:rect l="l" t="t" r="r" b="b"/>
              <a:pathLst>
                <a:path w="156" h="144" extrusionOk="0">
                  <a:moveTo>
                    <a:pt x="0" y="0"/>
                  </a:moveTo>
                  <a:cubicBezTo>
                    <a:pt x="60" y="48"/>
                    <a:pt x="108" y="95"/>
                    <a:pt x="155" y="143"/>
                  </a:cubicBezTo>
                  <a:lnTo>
                    <a:pt x="155" y="83"/>
                  </a:ln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852;p32">
              <a:extLst>
                <a:ext uri="{FF2B5EF4-FFF2-40B4-BE49-F238E27FC236}">
                  <a16:creationId xmlns:a16="http://schemas.microsoft.com/office/drawing/2014/main" id="{4CAA006D-247F-4A21-807F-CD31C254EA49}"/>
                </a:ext>
              </a:extLst>
            </p:cNvPr>
            <p:cNvSpPr/>
            <p:nvPr/>
          </p:nvSpPr>
          <p:spPr>
            <a:xfrm>
              <a:off x="5543550" y="1882800"/>
              <a:ext cx="3000" cy="1875"/>
            </a:xfrm>
            <a:custGeom>
              <a:avLst/>
              <a:gdLst/>
              <a:ahLst/>
              <a:cxnLst/>
              <a:rect l="l" t="t" r="r" b="b"/>
              <a:pathLst>
                <a:path w="120" h="75" extrusionOk="0">
                  <a:moveTo>
                    <a:pt x="83" y="1"/>
                  </a:moveTo>
                  <a:lnTo>
                    <a:pt x="0" y="48"/>
                  </a:lnTo>
                  <a:cubicBezTo>
                    <a:pt x="24" y="66"/>
                    <a:pt x="45" y="75"/>
                    <a:pt x="64" y="75"/>
                  </a:cubicBezTo>
                  <a:cubicBezTo>
                    <a:pt x="83" y="75"/>
                    <a:pt x="101" y="66"/>
                    <a:pt x="119" y="48"/>
                  </a:cubicBezTo>
                  <a:cubicBezTo>
                    <a:pt x="119" y="36"/>
                    <a:pt x="107"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853;p32">
              <a:extLst>
                <a:ext uri="{FF2B5EF4-FFF2-40B4-BE49-F238E27FC236}">
                  <a16:creationId xmlns:a16="http://schemas.microsoft.com/office/drawing/2014/main" id="{C52972AC-44D2-4F9A-8F61-AF7B392FFDD2}"/>
                </a:ext>
              </a:extLst>
            </p:cNvPr>
            <p:cNvSpPr/>
            <p:nvPr/>
          </p:nvSpPr>
          <p:spPr>
            <a:xfrm>
              <a:off x="5392925" y="1974275"/>
              <a:ext cx="3300" cy="2000"/>
            </a:xfrm>
            <a:custGeom>
              <a:avLst/>
              <a:gdLst/>
              <a:ahLst/>
              <a:cxnLst/>
              <a:rect l="l" t="t" r="r" b="b"/>
              <a:pathLst>
                <a:path w="132" h="80" extrusionOk="0">
                  <a:moveTo>
                    <a:pt x="50" y="1"/>
                  </a:moveTo>
                  <a:cubicBezTo>
                    <a:pt x="32" y="1"/>
                    <a:pt x="15" y="4"/>
                    <a:pt x="0" y="9"/>
                  </a:cubicBezTo>
                  <a:cubicBezTo>
                    <a:pt x="0" y="33"/>
                    <a:pt x="12" y="44"/>
                    <a:pt x="24" y="68"/>
                  </a:cubicBezTo>
                  <a:cubicBezTo>
                    <a:pt x="39" y="76"/>
                    <a:pt x="52" y="80"/>
                    <a:pt x="63" y="80"/>
                  </a:cubicBezTo>
                  <a:cubicBezTo>
                    <a:pt x="88" y="80"/>
                    <a:pt x="107" y="61"/>
                    <a:pt x="131" y="21"/>
                  </a:cubicBezTo>
                  <a:cubicBezTo>
                    <a:pt x="104" y="7"/>
                    <a:pt x="76" y="1"/>
                    <a:pt x="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854;p32">
              <a:extLst>
                <a:ext uri="{FF2B5EF4-FFF2-40B4-BE49-F238E27FC236}">
                  <a16:creationId xmlns:a16="http://schemas.microsoft.com/office/drawing/2014/main" id="{A6221AF6-D992-4C11-9429-CE30FDA9C034}"/>
                </a:ext>
              </a:extLst>
            </p:cNvPr>
            <p:cNvSpPr/>
            <p:nvPr/>
          </p:nvSpPr>
          <p:spPr>
            <a:xfrm>
              <a:off x="5285175" y="1834575"/>
              <a:ext cx="4475" cy="4800"/>
            </a:xfrm>
            <a:custGeom>
              <a:avLst/>
              <a:gdLst/>
              <a:ahLst/>
              <a:cxnLst/>
              <a:rect l="l" t="t" r="r" b="b"/>
              <a:pathLst>
                <a:path w="179" h="192" extrusionOk="0">
                  <a:moveTo>
                    <a:pt x="119" y="1"/>
                  </a:moveTo>
                  <a:cubicBezTo>
                    <a:pt x="48" y="1"/>
                    <a:pt x="24" y="25"/>
                    <a:pt x="0" y="108"/>
                  </a:cubicBezTo>
                  <a:cubicBezTo>
                    <a:pt x="0" y="132"/>
                    <a:pt x="24" y="167"/>
                    <a:pt x="24" y="191"/>
                  </a:cubicBezTo>
                  <a:cubicBezTo>
                    <a:pt x="60" y="132"/>
                    <a:pt x="119" y="72"/>
                    <a:pt x="179" y="13"/>
                  </a:cubicBezTo>
                  <a:cubicBezTo>
                    <a:pt x="155" y="13"/>
                    <a:pt x="143"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855;p32">
              <a:extLst>
                <a:ext uri="{FF2B5EF4-FFF2-40B4-BE49-F238E27FC236}">
                  <a16:creationId xmlns:a16="http://schemas.microsoft.com/office/drawing/2014/main" id="{2A279A67-B508-403D-9316-96DF40411963}"/>
                </a:ext>
              </a:extLst>
            </p:cNvPr>
            <p:cNvSpPr/>
            <p:nvPr/>
          </p:nvSpPr>
          <p:spPr>
            <a:xfrm>
              <a:off x="6045375" y="1950700"/>
              <a:ext cx="4200" cy="2075"/>
            </a:xfrm>
            <a:custGeom>
              <a:avLst/>
              <a:gdLst/>
              <a:ahLst/>
              <a:cxnLst/>
              <a:rect l="l" t="t" r="r" b="b"/>
              <a:pathLst>
                <a:path w="168" h="83" extrusionOk="0">
                  <a:moveTo>
                    <a:pt x="77" y="1"/>
                  </a:moveTo>
                  <a:cubicBezTo>
                    <a:pt x="50" y="1"/>
                    <a:pt x="24" y="25"/>
                    <a:pt x="1" y="83"/>
                  </a:cubicBezTo>
                  <a:cubicBezTo>
                    <a:pt x="49" y="83"/>
                    <a:pt x="108" y="71"/>
                    <a:pt x="168" y="71"/>
                  </a:cubicBezTo>
                  <a:cubicBezTo>
                    <a:pt x="137" y="28"/>
                    <a:pt x="106"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856;p32">
              <a:extLst>
                <a:ext uri="{FF2B5EF4-FFF2-40B4-BE49-F238E27FC236}">
                  <a16:creationId xmlns:a16="http://schemas.microsoft.com/office/drawing/2014/main" id="{7B7DE1A3-B8F1-48FD-A67D-295E0494CF84}"/>
                </a:ext>
              </a:extLst>
            </p:cNvPr>
            <p:cNvSpPr/>
            <p:nvPr/>
          </p:nvSpPr>
          <p:spPr>
            <a:xfrm>
              <a:off x="6038850" y="1750350"/>
              <a:ext cx="3275" cy="1875"/>
            </a:xfrm>
            <a:custGeom>
              <a:avLst/>
              <a:gdLst/>
              <a:ahLst/>
              <a:cxnLst/>
              <a:rect l="l" t="t" r="r" b="b"/>
              <a:pathLst>
                <a:path w="131" h="75" extrusionOk="0">
                  <a:moveTo>
                    <a:pt x="83" y="0"/>
                  </a:moveTo>
                  <a:lnTo>
                    <a:pt x="0" y="48"/>
                  </a:lnTo>
                  <a:cubicBezTo>
                    <a:pt x="12" y="66"/>
                    <a:pt x="30" y="75"/>
                    <a:pt x="52" y="75"/>
                  </a:cubicBezTo>
                  <a:cubicBezTo>
                    <a:pt x="74" y="75"/>
                    <a:pt x="101" y="66"/>
                    <a:pt x="131" y="48"/>
                  </a:cubicBezTo>
                  <a:cubicBezTo>
                    <a:pt x="119" y="36"/>
                    <a:pt x="95"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857;p32">
              <a:extLst>
                <a:ext uri="{FF2B5EF4-FFF2-40B4-BE49-F238E27FC236}">
                  <a16:creationId xmlns:a16="http://schemas.microsoft.com/office/drawing/2014/main" id="{14243C69-B570-41BD-863C-443F09473DEB}"/>
                </a:ext>
              </a:extLst>
            </p:cNvPr>
            <p:cNvSpPr/>
            <p:nvPr/>
          </p:nvSpPr>
          <p:spPr>
            <a:xfrm>
              <a:off x="6027525" y="1961750"/>
              <a:ext cx="3300" cy="2250"/>
            </a:xfrm>
            <a:custGeom>
              <a:avLst/>
              <a:gdLst/>
              <a:ahLst/>
              <a:cxnLst/>
              <a:rect l="l" t="t" r="r" b="b"/>
              <a:pathLst>
                <a:path w="132" h="90" extrusionOk="0">
                  <a:moveTo>
                    <a:pt x="71" y="1"/>
                  </a:moveTo>
                  <a:cubicBezTo>
                    <a:pt x="48" y="1"/>
                    <a:pt x="24" y="27"/>
                    <a:pt x="1" y="81"/>
                  </a:cubicBezTo>
                  <a:cubicBezTo>
                    <a:pt x="24" y="87"/>
                    <a:pt x="48" y="90"/>
                    <a:pt x="71" y="90"/>
                  </a:cubicBezTo>
                  <a:cubicBezTo>
                    <a:pt x="93" y="90"/>
                    <a:pt x="114" y="87"/>
                    <a:pt x="132" y="81"/>
                  </a:cubicBezTo>
                  <a:cubicBezTo>
                    <a:pt x="114" y="27"/>
                    <a:pt x="93"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858;p32">
              <a:extLst>
                <a:ext uri="{FF2B5EF4-FFF2-40B4-BE49-F238E27FC236}">
                  <a16:creationId xmlns:a16="http://schemas.microsoft.com/office/drawing/2014/main" id="{ED865EF8-EF4A-4B97-AE75-93385F6E8F79}"/>
                </a:ext>
              </a:extLst>
            </p:cNvPr>
            <p:cNvSpPr/>
            <p:nvPr/>
          </p:nvSpPr>
          <p:spPr>
            <a:xfrm>
              <a:off x="5995075" y="2083800"/>
              <a:ext cx="3900" cy="2025"/>
            </a:xfrm>
            <a:custGeom>
              <a:avLst/>
              <a:gdLst/>
              <a:ahLst/>
              <a:cxnLst/>
              <a:rect l="l" t="t" r="r" b="b"/>
              <a:pathLst>
                <a:path w="156" h="81" extrusionOk="0">
                  <a:moveTo>
                    <a:pt x="74" y="0"/>
                  </a:moveTo>
                  <a:cubicBezTo>
                    <a:pt x="48" y="0"/>
                    <a:pt x="25" y="27"/>
                    <a:pt x="1" y="81"/>
                  </a:cubicBezTo>
                  <a:lnTo>
                    <a:pt x="156" y="81"/>
                  </a:lnTo>
                  <a:cubicBezTo>
                    <a:pt x="126" y="27"/>
                    <a:pt x="99" y="0"/>
                    <a:pt x="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859;p32">
              <a:extLst>
                <a:ext uri="{FF2B5EF4-FFF2-40B4-BE49-F238E27FC236}">
                  <a16:creationId xmlns:a16="http://schemas.microsoft.com/office/drawing/2014/main" id="{1CABD4D1-58D7-4282-8CEE-EBDD4ADC7C41}"/>
                </a:ext>
              </a:extLst>
            </p:cNvPr>
            <p:cNvSpPr/>
            <p:nvPr/>
          </p:nvSpPr>
          <p:spPr>
            <a:xfrm>
              <a:off x="6006100" y="2053350"/>
              <a:ext cx="3600" cy="2150"/>
            </a:xfrm>
            <a:custGeom>
              <a:avLst/>
              <a:gdLst/>
              <a:ahLst/>
              <a:cxnLst/>
              <a:rect l="l" t="t" r="r" b="b"/>
              <a:pathLst>
                <a:path w="144" h="86" extrusionOk="0">
                  <a:moveTo>
                    <a:pt x="0" y="1"/>
                  </a:moveTo>
                  <a:cubicBezTo>
                    <a:pt x="19" y="56"/>
                    <a:pt x="43" y="86"/>
                    <a:pt x="69" y="86"/>
                  </a:cubicBezTo>
                  <a:cubicBezTo>
                    <a:pt x="94" y="86"/>
                    <a:pt x="120" y="59"/>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860;p32">
              <a:extLst>
                <a:ext uri="{FF2B5EF4-FFF2-40B4-BE49-F238E27FC236}">
                  <a16:creationId xmlns:a16="http://schemas.microsoft.com/office/drawing/2014/main" id="{AA3F5119-E3BC-4C3D-BF9C-9AB6074573C4}"/>
                </a:ext>
              </a:extLst>
            </p:cNvPr>
            <p:cNvSpPr/>
            <p:nvPr/>
          </p:nvSpPr>
          <p:spPr>
            <a:xfrm>
              <a:off x="6134975" y="1992650"/>
              <a:ext cx="3900" cy="3275"/>
            </a:xfrm>
            <a:custGeom>
              <a:avLst/>
              <a:gdLst/>
              <a:ahLst/>
              <a:cxnLst/>
              <a:rect l="l" t="t" r="r" b="b"/>
              <a:pathLst>
                <a:path w="156" h="131" extrusionOk="0">
                  <a:moveTo>
                    <a:pt x="1" y="0"/>
                  </a:moveTo>
                  <a:cubicBezTo>
                    <a:pt x="60" y="48"/>
                    <a:pt x="108" y="95"/>
                    <a:pt x="156" y="131"/>
                  </a:cubicBezTo>
                  <a:cubicBezTo>
                    <a:pt x="108" y="83"/>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861;p32">
              <a:extLst>
                <a:ext uri="{FF2B5EF4-FFF2-40B4-BE49-F238E27FC236}">
                  <a16:creationId xmlns:a16="http://schemas.microsoft.com/office/drawing/2014/main" id="{6343D1F0-BAED-4D8F-A50F-661B0CEDBF4B}"/>
                </a:ext>
              </a:extLst>
            </p:cNvPr>
            <p:cNvSpPr/>
            <p:nvPr/>
          </p:nvSpPr>
          <p:spPr>
            <a:xfrm>
              <a:off x="5765600" y="1807500"/>
              <a:ext cx="3875" cy="1800"/>
            </a:xfrm>
            <a:custGeom>
              <a:avLst/>
              <a:gdLst/>
              <a:ahLst/>
              <a:cxnLst/>
              <a:rect l="l" t="t" r="r" b="b"/>
              <a:pathLst>
                <a:path w="155" h="72" extrusionOk="0">
                  <a:moveTo>
                    <a:pt x="77" y="0"/>
                  </a:moveTo>
                  <a:cubicBezTo>
                    <a:pt x="51" y="0"/>
                    <a:pt x="24" y="24"/>
                    <a:pt x="0" y="72"/>
                  </a:cubicBezTo>
                  <a:lnTo>
                    <a:pt x="155" y="72"/>
                  </a:lnTo>
                  <a:cubicBezTo>
                    <a:pt x="131" y="24"/>
                    <a:pt x="104"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862;p32">
              <a:extLst>
                <a:ext uri="{FF2B5EF4-FFF2-40B4-BE49-F238E27FC236}">
                  <a16:creationId xmlns:a16="http://schemas.microsoft.com/office/drawing/2014/main" id="{BC43A83F-4961-498B-8B67-C2DECD7CA5C3}"/>
                </a:ext>
              </a:extLst>
            </p:cNvPr>
            <p:cNvSpPr/>
            <p:nvPr/>
          </p:nvSpPr>
          <p:spPr>
            <a:xfrm>
              <a:off x="5787325" y="1773550"/>
              <a:ext cx="3600" cy="1225"/>
            </a:xfrm>
            <a:custGeom>
              <a:avLst/>
              <a:gdLst/>
              <a:ahLst/>
              <a:cxnLst/>
              <a:rect l="l" t="t" r="r" b="b"/>
              <a:pathLst>
                <a:path w="144" h="49" extrusionOk="0">
                  <a:moveTo>
                    <a:pt x="0" y="1"/>
                  </a:moveTo>
                  <a:cubicBezTo>
                    <a:pt x="12" y="13"/>
                    <a:pt x="24" y="49"/>
                    <a:pt x="36" y="49"/>
                  </a:cubicBezTo>
                  <a:cubicBezTo>
                    <a:pt x="72" y="25"/>
                    <a:pt x="119" y="13"/>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863;p32">
              <a:extLst>
                <a:ext uri="{FF2B5EF4-FFF2-40B4-BE49-F238E27FC236}">
                  <a16:creationId xmlns:a16="http://schemas.microsoft.com/office/drawing/2014/main" id="{FDCB9107-C0DA-44D4-A0FB-389F77B8E782}"/>
                </a:ext>
              </a:extLst>
            </p:cNvPr>
            <p:cNvSpPr/>
            <p:nvPr/>
          </p:nvSpPr>
          <p:spPr>
            <a:xfrm>
              <a:off x="5715275" y="1793200"/>
              <a:ext cx="3900" cy="1825"/>
            </a:xfrm>
            <a:custGeom>
              <a:avLst/>
              <a:gdLst/>
              <a:ahLst/>
              <a:cxnLst/>
              <a:rect l="l" t="t" r="r" b="b"/>
              <a:pathLst>
                <a:path w="156" h="73" extrusionOk="0">
                  <a:moveTo>
                    <a:pt x="74" y="1"/>
                  </a:moveTo>
                  <a:cubicBezTo>
                    <a:pt x="49" y="1"/>
                    <a:pt x="25" y="25"/>
                    <a:pt x="1" y="72"/>
                  </a:cubicBezTo>
                  <a:lnTo>
                    <a:pt x="156" y="72"/>
                  </a:lnTo>
                  <a:cubicBezTo>
                    <a:pt x="126" y="25"/>
                    <a:pt x="99"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864;p32">
              <a:extLst>
                <a:ext uri="{FF2B5EF4-FFF2-40B4-BE49-F238E27FC236}">
                  <a16:creationId xmlns:a16="http://schemas.microsoft.com/office/drawing/2014/main" id="{43C08024-78D8-4BDE-8961-FB4988BABF0B}"/>
                </a:ext>
              </a:extLst>
            </p:cNvPr>
            <p:cNvSpPr/>
            <p:nvPr/>
          </p:nvSpPr>
          <p:spPr>
            <a:xfrm>
              <a:off x="5708450" y="1877750"/>
              <a:ext cx="2400" cy="3300"/>
            </a:xfrm>
            <a:custGeom>
              <a:avLst/>
              <a:gdLst/>
              <a:ahLst/>
              <a:cxnLst/>
              <a:rect l="l" t="t" r="r" b="b"/>
              <a:pathLst>
                <a:path w="96" h="132" extrusionOk="0">
                  <a:moveTo>
                    <a:pt x="0" y="0"/>
                  </a:moveTo>
                  <a:lnTo>
                    <a:pt x="0" y="131"/>
                  </a:lnTo>
                  <a:cubicBezTo>
                    <a:pt x="36" y="119"/>
                    <a:pt x="72" y="84"/>
                    <a:pt x="95" y="72"/>
                  </a:cubicBezTo>
                  <a:cubicBezTo>
                    <a:pt x="72" y="48"/>
                    <a:pt x="24"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865;p32">
              <a:extLst>
                <a:ext uri="{FF2B5EF4-FFF2-40B4-BE49-F238E27FC236}">
                  <a16:creationId xmlns:a16="http://schemas.microsoft.com/office/drawing/2014/main" id="{FB2B5CF0-3C71-422B-8A98-31BC8BD0E457}"/>
                </a:ext>
              </a:extLst>
            </p:cNvPr>
            <p:cNvSpPr/>
            <p:nvPr/>
          </p:nvSpPr>
          <p:spPr>
            <a:xfrm>
              <a:off x="5912925" y="1931625"/>
              <a:ext cx="3900" cy="3025"/>
            </a:xfrm>
            <a:custGeom>
              <a:avLst/>
              <a:gdLst/>
              <a:ahLst/>
              <a:cxnLst/>
              <a:rect l="l" t="t" r="r" b="b"/>
              <a:pathLst>
                <a:path w="156" h="121" extrusionOk="0">
                  <a:moveTo>
                    <a:pt x="155" y="0"/>
                  </a:moveTo>
                  <a:cubicBezTo>
                    <a:pt x="108" y="24"/>
                    <a:pt x="48" y="72"/>
                    <a:pt x="1" y="119"/>
                  </a:cubicBezTo>
                  <a:cubicBezTo>
                    <a:pt x="10" y="120"/>
                    <a:pt x="19" y="121"/>
                    <a:pt x="27" y="121"/>
                  </a:cubicBezTo>
                  <a:cubicBezTo>
                    <a:pt x="112" y="121"/>
                    <a:pt x="134" y="6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866;p32">
              <a:extLst>
                <a:ext uri="{FF2B5EF4-FFF2-40B4-BE49-F238E27FC236}">
                  <a16:creationId xmlns:a16="http://schemas.microsoft.com/office/drawing/2014/main" id="{1311C95C-ABE5-474F-87F9-77A8D899B464}"/>
                </a:ext>
              </a:extLst>
            </p:cNvPr>
            <p:cNvSpPr/>
            <p:nvPr/>
          </p:nvSpPr>
          <p:spPr>
            <a:xfrm>
              <a:off x="5895075" y="1776550"/>
              <a:ext cx="3300" cy="2350"/>
            </a:xfrm>
            <a:custGeom>
              <a:avLst/>
              <a:gdLst/>
              <a:ahLst/>
              <a:cxnLst/>
              <a:rect l="l" t="t" r="r" b="b"/>
              <a:pathLst>
                <a:path w="132" h="94" extrusionOk="0">
                  <a:moveTo>
                    <a:pt x="0" y="0"/>
                  </a:moveTo>
                  <a:cubicBezTo>
                    <a:pt x="20" y="60"/>
                    <a:pt x="40" y="93"/>
                    <a:pt x="64" y="93"/>
                  </a:cubicBezTo>
                  <a:cubicBezTo>
                    <a:pt x="83" y="93"/>
                    <a:pt x="105" y="72"/>
                    <a:pt x="131" y="24"/>
                  </a:cubicBezTo>
                  <a:cubicBezTo>
                    <a:pt x="96" y="12"/>
                    <a:pt x="48"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867;p32">
              <a:extLst>
                <a:ext uri="{FF2B5EF4-FFF2-40B4-BE49-F238E27FC236}">
                  <a16:creationId xmlns:a16="http://schemas.microsoft.com/office/drawing/2014/main" id="{55F44F66-D8C5-4A96-AD0C-1BD453EA4AEB}"/>
                </a:ext>
              </a:extLst>
            </p:cNvPr>
            <p:cNvSpPr/>
            <p:nvPr/>
          </p:nvSpPr>
          <p:spPr>
            <a:xfrm>
              <a:off x="5926625" y="1852750"/>
              <a:ext cx="4200" cy="1800"/>
            </a:xfrm>
            <a:custGeom>
              <a:avLst/>
              <a:gdLst/>
              <a:ahLst/>
              <a:cxnLst/>
              <a:rect l="l" t="t" r="r" b="b"/>
              <a:pathLst>
                <a:path w="168" h="72" extrusionOk="0">
                  <a:moveTo>
                    <a:pt x="0" y="0"/>
                  </a:moveTo>
                  <a:cubicBezTo>
                    <a:pt x="30" y="48"/>
                    <a:pt x="60" y="71"/>
                    <a:pt x="88" y="71"/>
                  </a:cubicBezTo>
                  <a:cubicBezTo>
                    <a:pt x="116" y="71"/>
                    <a:pt x="143"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868;p32">
              <a:extLst>
                <a:ext uri="{FF2B5EF4-FFF2-40B4-BE49-F238E27FC236}">
                  <a16:creationId xmlns:a16="http://schemas.microsoft.com/office/drawing/2014/main" id="{211798CF-A593-4354-B651-077FE9AFC0D0}"/>
                </a:ext>
              </a:extLst>
            </p:cNvPr>
            <p:cNvSpPr/>
            <p:nvPr/>
          </p:nvSpPr>
          <p:spPr>
            <a:xfrm>
              <a:off x="5937925" y="2051450"/>
              <a:ext cx="3600" cy="1925"/>
            </a:xfrm>
            <a:custGeom>
              <a:avLst/>
              <a:gdLst/>
              <a:ahLst/>
              <a:cxnLst/>
              <a:rect l="l" t="t" r="r" b="b"/>
              <a:pathLst>
                <a:path w="144" h="77" extrusionOk="0">
                  <a:moveTo>
                    <a:pt x="66" y="1"/>
                  </a:moveTo>
                  <a:cubicBezTo>
                    <a:pt x="39" y="1"/>
                    <a:pt x="17" y="24"/>
                    <a:pt x="1" y="65"/>
                  </a:cubicBezTo>
                  <a:cubicBezTo>
                    <a:pt x="60" y="65"/>
                    <a:pt x="108" y="77"/>
                    <a:pt x="144" y="77"/>
                  </a:cubicBezTo>
                  <a:cubicBezTo>
                    <a:pt x="132" y="65"/>
                    <a:pt x="120" y="29"/>
                    <a:pt x="108" y="17"/>
                  </a:cubicBezTo>
                  <a:cubicBezTo>
                    <a:pt x="93" y="6"/>
                    <a:pt x="79"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869;p32">
              <a:extLst>
                <a:ext uri="{FF2B5EF4-FFF2-40B4-BE49-F238E27FC236}">
                  <a16:creationId xmlns:a16="http://schemas.microsoft.com/office/drawing/2014/main" id="{6995EDDD-3E03-4513-82E6-9BB739704030}"/>
                </a:ext>
              </a:extLst>
            </p:cNvPr>
            <p:cNvSpPr/>
            <p:nvPr/>
          </p:nvSpPr>
          <p:spPr>
            <a:xfrm>
              <a:off x="5830475" y="1798875"/>
              <a:ext cx="3600" cy="1800"/>
            </a:xfrm>
            <a:custGeom>
              <a:avLst/>
              <a:gdLst/>
              <a:ahLst/>
              <a:cxnLst/>
              <a:rect l="l" t="t" r="r" b="b"/>
              <a:pathLst>
                <a:path w="144" h="72" extrusionOk="0">
                  <a:moveTo>
                    <a:pt x="1" y="0"/>
                  </a:moveTo>
                  <a:cubicBezTo>
                    <a:pt x="13" y="12"/>
                    <a:pt x="13" y="48"/>
                    <a:pt x="36" y="60"/>
                  </a:cubicBezTo>
                  <a:cubicBezTo>
                    <a:pt x="51" y="67"/>
                    <a:pt x="65" y="71"/>
                    <a:pt x="78" y="71"/>
                  </a:cubicBezTo>
                  <a:cubicBezTo>
                    <a:pt x="105" y="71"/>
                    <a:pt x="127" y="53"/>
                    <a:pt x="144" y="12"/>
                  </a:cubicBezTo>
                  <a:cubicBezTo>
                    <a:pt x="84" y="0"/>
                    <a:pt x="3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870;p32">
              <a:extLst>
                <a:ext uri="{FF2B5EF4-FFF2-40B4-BE49-F238E27FC236}">
                  <a16:creationId xmlns:a16="http://schemas.microsoft.com/office/drawing/2014/main" id="{B9B5ACE7-D0B2-4725-8514-A58FFECBEF31}"/>
                </a:ext>
              </a:extLst>
            </p:cNvPr>
            <p:cNvSpPr/>
            <p:nvPr/>
          </p:nvSpPr>
          <p:spPr>
            <a:xfrm>
              <a:off x="5869775" y="2067950"/>
              <a:ext cx="3900" cy="3300"/>
            </a:xfrm>
            <a:custGeom>
              <a:avLst/>
              <a:gdLst/>
              <a:ahLst/>
              <a:cxnLst/>
              <a:rect l="l" t="t" r="r" b="b"/>
              <a:pathLst>
                <a:path w="156" h="132" extrusionOk="0">
                  <a:moveTo>
                    <a:pt x="155" y="0"/>
                  </a:moveTo>
                  <a:cubicBezTo>
                    <a:pt x="107" y="36"/>
                    <a:pt x="48" y="84"/>
                    <a:pt x="0" y="131"/>
                  </a:cubicBezTo>
                  <a:cubicBezTo>
                    <a:pt x="48" y="84"/>
                    <a:pt x="10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871;p32">
              <a:extLst>
                <a:ext uri="{FF2B5EF4-FFF2-40B4-BE49-F238E27FC236}">
                  <a16:creationId xmlns:a16="http://schemas.microsoft.com/office/drawing/2014/main" id="{05E4828A-5609-4D5D-BC71-237804A8541D}"/>
                </a:ext>
              </a:extLst>
            </p:cNvPr>
            <p:cNvSpPr/>
            <p:nvPr/>
          </p:nvSpPr>
          <p:spPr>
            <a:xfrm>
              <a:off x="5851325" y="1922350"/>
              <a:ext cx="4475" cy="1850"/>
            </a:xfrm>
            <a:custGeom>
              <a:avLst/>
              <a:gdLst/>
              <a:ahLst/>
              <a:cxnLst/>
              <a:rect l="l" t="t" r="r" b="b"/>
              <a:pathLst>
                <a:path w="179" h="74" extrusionOk="0">
                  <a:moveTo>
                    <a:pt x="92" y="1"/>
                  </a:moveTo>
                  <a:cubicBezTo>
                    <a:pt x="62" y="1"/>
                    <a:pt x="31" y="25"/>
                    <a:pt x="0" y="62"/>
                  </a:cubicBezTo>
                  <a:cubicBezTo>
                    <a:pt x="60" y="74"/>
                    <a:pt x="119" y="74"/>
                    <a:pt x="179" y="74"/>
                  </a:cubicBezTo>
                  <a:cubicBezTo>
                    <a:pt x="150" y="22"/>
                    <a:pt x="12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872;p32">
              <a:extLst>
                <a:ext uri="{FF2B5EF4-FFF2-40B4-BE49-F238E27FC236}">
                  <a16:creationId xmlns:a16="http://schemas.microsoft.com/office/drawing/2014/main" id="{F1DDDAD9-B0BF-46DB-BB5A-1AEDAD525EDF}"/>
                </a:ext>
              </a:extLst>
            </p:cNvPr>
            <p:cNvSpPr/>
            <p:nvPr/>
          </p:nvSpPr>
          <p:spPr>
            <a:xfrm>
              <a:off x="5866500" y="2071225"/>
              <a:ext cx="3300" cy="3600"/>
            </a:xfrm>
            <a:custGeom>
              <a:avLst/>
              <a:gdLst/>
              <a:ahLst/>
              <a:cxnLst/>
              <a:rect l="l" t="t" r="r" b="b"/>
              <a:pathLst>
                <a:path w="132" h="144" extrusionOk="0">
                  <a:moveTo>
                    <a:pt x="131" y="0"/>
                  </a:moveTo>
                  <a:cubicBezTo>
                    <a:pt x="84" y="48"/>
                    <a:pt x="48" y="107"/>
                    <a:pt x="0" y="143"/>
                  </a:cubicBezTo>
                  <a:cubicBezTo>
                    <a:pt x="48" y="107"/>
                    <a:pt x="84" y="6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873;p32">
              <a:extLst>
                <a:ext uri="{FF2B5EF4-FFF2-40B4-BE49-F238E27FC236}">
                  <a16:creationId xmlns:a16="http://schemas.microsoft.com/office/drawing/2014/main" id="{012999EC-7EA4-4733-BE75-B8C22633BD39}"/>
                </a:ext>
              </a:extLst>
            </p:cNvPr>
            <p:cNvSpPr/>
            <p:nvPr/>
          </p:nvSpPr>
          <p:spPr>
            <a:xfrm>
              <a:off x="5395900" y="2309350"/>
              <a:ext cx="184575" cy="34850"/>
            </a:xfrm>
            <a:custGeom>
              <a:avLst/>
              <a:gdLst/>
              <a:ahLst/>
              <a:cxnLst/>
              <a:rect l="l" t="t" r="r" b="b"/>
              <a:pathLst>
                <a:path w="7383" h="1394" extrusionOk="0">
                  <a:moveTo>
                    <a:pt x="512" y="0"/>
                  </a:moveTo>
                  <a:cubicBezTo>
                    <a:pt x="274" y="12"/>
                    <a:pt x="1" y="24"/>
                    <a:pt x="24" y="345"/>
                  </a:cubicBezTo>
                  <a:cubicBezTo>
                    <a:pt x="60" y="560"/>
                    <a:pt x="322" y="524"/>
                    <a:pt x="501" y="536"/>
                  </a:cubicBezTo>
                  <a:cubicBezTo>
                    <a:pt x="751" y="560"/>
                    <a:pt x="1013" y="560"/>
                    <a:pt x="1263" y="643"/>
                  </a:cubicBezTo>
                  <a:cubicBezTo>
                    <a:pt x="1394" y="667"/>
                    <a:pt x="1513" y="679"/>
                    <a:pt x="1644" y="703"/>
                  </a:cubicBezTo>
                  <a:cubicBezTo>
                    <a:pt x="1727" y="715"/>
                    <a:pt x="1775" y="726"/>
                    <a:pt x="1846" y="726"/>
                  </a:cubicBezTo>
                  <a:cubicBezTo>
                    <a:pt x="1929" y="762"/>
                    <a:pt x="2025" y="774"/>
                    <a:pt x="2108" y="798"/>
                  </a:cubicBezTo>
                  <a:cubicBezTo>
                    <a:pt x="2453" y="905"/>
                    <a:pt x="2834" y="822"/>
                    <a:pt x="3179" y="965"/>
                  </a:cubicBezTo>
                  <a:lnTo>
                    <a:pt x="3215" y="1000"/>
                  </a:lnTo>
                  <a:lnTo>
                    <a:pt x="3251" y="977"/>
                  </a:lnTo>
                  <a:cubicBezTo>
                    <a:pt x="3846" y="1012"/>
                    <a:pt x="4442" y="977"/>
                    <a:pt x="5037" y="1096"/>
                  </a:cubicBezTo>
                  <a:cubicBezTo>
                    <a:pt x="5799" y="1262"/>
                    <a:pt x="6561" y="1369"/>
                    <a:pt x="7335" y="1393"/>
                  </a:cubicBezTo>
                  <a:cubicBezTo>
                    <a:pt x="7344" y="1375"/>
                    <a:pt x="7353" y="1350"/>
                    <a:pt x="7368" y="1350"/>
                  </a:cubicBezTo>
                  <a:cubicBezTo>
                    <a:pt x="7372" y="1350"/>
                    <a:pt x="7377" y="1352"/>
                    <a:pt x="7382" y="1358"/>
                  </a:cubicBezTo>
                  <a:cubicBezTo>
                    <a:pt x="7299" y="977"/>
                    <a:pt x="6906" y="893"/>
                    <a:pt x="6751" y="584"/>
                  </a:cubicBezTo>
                  <a:cubicBezTo>
                    <a:pt x="6437" y="501"/>
                    <a:pt x="6118" y="482"/>
                    <a:pt x="5797" y="482"/>
                  </a:cubicBezTo>
                  <a:cubicBezTo>
                    <a:pt x="5527" y="482"/>
                    <a:pt x="5255" y="496"/>
                    <a:pt x="4985" y="496"/>
                  </a:cubicBezTo>
                  <a:cubicBezTo>
                    <a:pt x="4883" y="496"/>
                    <a:pt x="4781" y="494"/>
                    <a:pt x="4680" y="488"/>
                  </a:cubicBezTo>
                  <a:cubicBezTo>
                    <a:pt x="4552" y="488"/>
                    <a:pt x="4425" y="495"/>
                    <a:pt x="4299" y="495"/>
                  </a:cubicBezTo>
                  <a:cubicBezTo>
                    <a:pt x="4131" y="495"/>
                    <a:pt x="3967" y="483"/>
                    <a:pt x="3811" y="429"/>
                  </a:cubicBezTo>
                  <a:cubicBezTo>
                    <a:pt x="3751" y="405"/>
                    <a:pt x="3668" y="381"/>
                    <a:pt x="3596" y="381"/>
                  </a:cubicBezTo>
                  <a:cubicBezTo>
                    <a:pt x="3489" y="369"/>
                    <a:pt x="3378" y="368"/>
                    <a:pt x="3265" y="368"/>
                  </a:cubicBezTo>
                  <a:cubicBezTo>
                    <a:pt x="3233" y="368"/>
                    <a:pt x="3200" y="368"/>
                    <a:pt x="3168" y="368"/>
                  </a:cubicBezTo>
                  <a:cubicBezTo>
                    <a:pt x="2973" y="368"/>
                    <a:pt x="2775" y="364"/>
                    <a:pt x="2584" y="310"/>
                  </a:cubicBezTo>
                  <a:cubicBezTo>
                    <a:pt x="2525" y="298"/>
                    <a:pt x="2453" y="286"/>
                    <a:pt x="2394" y="262"/>
                  </a:cubicBezTo>
                  <a:cubicBezTo>
                    <a:pt x="2239" y="238"/>
                    <a:pt x="2096" y="203"/>
                    <a:pt x="1941" y="167"/>
                  </a:cubicBezTo>
                  <a:lnTo>
                    <a:pt x="1763" y="119"/>
                  </a:lnTo>
                  <a:cubicBezTo>
                    <a:pt x="1584" y="84"/>
                    <a:pt x="1405" y="84"/>
                    <a:pt x="1227" y="48"/>
                  </a:cubicBezTo>
                  <a:cubicBezTo>
                    <a:pt x="1167" y="24"/>
                    <a:pt x="1108" y="24"/>
                    <a:pt x="1048" y="24"/>
                  </a:cubicBezTo>
                  <a:cubicBezTo>
                    <a:pt x="1011" y="31"/>
                    <a:pt x="974" y="34"/>
                    <a:pt x="937" y="34"/>
                  </a:cubicBezTo>
                  <a:cubicBezTo>
                    <a:pt x="855" y="34"/>
                    <a:pt x="773" y="20"/>
                    <a:pt x="691" y="12"/>
                  </a:cubicBezTo>
                  <a:cubicBezTo>
                    <a:pt x="632" y="12"/>
                    <a:pt x="572" y="0"/>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874;p32">
              <a:extLst>
                <a:ext uri="{FF2B5EF4-FFF2-40B4-BE49-F238E27FC236}">
                  <a16:creationId xmlns:a16="http://schemas.microsoft.com/office/drawing/2014/main" id="{67C6AA04-EF49-4A2D-9CD5-49FF23EBCE48}"/>
                </a:ext>
              </a:extLst>
            </p:cNvPr>
            <p:cNvSpPr/>
            <p:nvPr/>
          </p:nvSpPr>
          <p:spPr>
            <a:xfrm>
              <a:off x="5863825" y="2637075"/>
              <a:ext cx="167900" cy="18775"/>
            </a:xfrm>
            <a:custGeom>
              <a:avLst/>
              <a:gdLst/>
              <a:ahLst/>
              <a:cxnLst/>
              <a:rect l="l" t="t" r="r" b="b"/>
              <a:pathLst>
                <a:path w="6716" h="751" extrusionOk="0">
                  <a:moveTo>
                    <a:pt x="391" y="0"/>
                  </a:moveTo>
                  <a:cubicBezTo>
                    <a:pt x="290" y="0"/>
                    <a:pt x="190" y="11"/>
                    <a:pt x="95" y="36"/>
                  </a:cubicBezTo>
                  <a:cubicBezTo>
                    <a:pt x="0" y="190"/>
                    <a:pt x="155" y="238"/>
                    <a:pt x="238" y="310"/>
                  </a:cubicBezTo>
                  <a:lnTo>
                    <a:pt x="3370" y="536"/>
                  </a:lnTo>
                  <a:cubicBezTo>
                    <a:pt x="4344" y="605"/>
                    <a:pt x="5308" y="751"/>
                    <a:pt x="6304" y="751"/>
                  </a:cubicBezTo>
                  <a:cubicBezTo>
                    <a:pt x="6342" y="751"/>
                    <a:pt x="6380" y="750"/>
                    <a:pt x="6418" y="750"/>
                  </a:cubicBezTo>
                  <a:cubicBezTo>
                    <a:pt x="6537" y="643"/>
                    <a:pt x="6715" y="571"/>
                    <a:pt x="6465" y="393"/>
                  </a:cubicBezTo>
                  <a:cubicBezTo>
                    <a:pt x="6028" y="238"/>
                    <a:pt x="5576" y="232"/>
                    <a:pt x="5124" y="232"/>
                  </a:cubicBezTo>
                  <a:cubicBezTo>
                    <a:pt x="5082" y="232"/>
                    <a:pt x="5040" y="232"/>
                    <a:pt x="4998" y="232"/>
                  </a:cubicBezTo>
                  <a:cubicBezTo>
                    <a:pt x="4691" y="232"/>
                    <a:pt x="4385" y="229"/>
                    <a:pt x="4084" y="179"/>
                  </a:cubicBezTo>
                  <a:cubicBezTo>
                    <a:pt x="3994" y="197"/>
                    <a:pt x="3906" y="203"/>
                    <a:pt x="3818" y="203"/>
                  </a:cubicBezTo>
                  <a:cubicBezTo>
                    <a:pt x="3674" y="203"/>
                    <a:pt x="3530" y="186"/>
                    <a:pt x="3382" y="179"/>
                  </a:cubicBezTo>
                  <a:cubicBezTo>
                    <a:pt x="2755" y="130"/>
                    <a:pt x="2129" y="32"/>
                    <a:pt x="1496" y="32"/>
                  </a:cubicBezTo>
                  <a:cubicBezTo>
                    <a:pt x="1359" y="32"/>
                    <a:pt x="1221" y="37"/>
                    <a:pt x="1084" y="48"/>
                  </a:cubicBezTo>
                  <a:cubicBezTo>
                    <a:pt x="1042" y="83"/>
                    <a:pt x="994" y="101"/>
                    <a:pt x="947" y="101"/>
                  </a:cubicBezTo>
                  <a:cubicBezTo>
                    <a:pt x="899" y="101"/>
                    <a:pt x="851" y="83"/>
                    <a:pt x="810" y="48"/>
                  </a:cubicBezTo>
                  <a:cubicBezTo>
                    <a:pt x="672" y="20"/>
                    <a:pt x="530"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875;p32">
              <a:extLst>
                <a:ext uri="{FF2B5EF4-FFF2-40B4-BE49-F238E27FC236}">
                  <a16:creationId xmlns:a16="http://schemas.microsoft.com/office/drawing/2014/main" id="{A66F17FB-4865-4D06-BE90-80A94B2131A8}"/>
                </a:ext>
              </a:extLst>
            </p:cNvPr>
            <p:cNvSpPr/>
            <p:nvPr/>
          </p:nvSpPr>
          <p:spPr>
            <a:xfrm>
              <a:off x="5905200" y="2379000"/>
              <a:ext cx="146175" cy="15500"/>
            </a:xfrm>
            <a:custGeom>
              <a:avLst/>
              <a:gdLst/>
              <a:ahLst/>
              <a:cxnLst/>
              <a:rect l="l" t="t" r="r" b="b"/>
              <a:pathLst>
                <a:path w="5847" h="620" extrusionOk="0">
                  <a:moveTo>
                    <a:pt x="3262" y="0"/>
                  </a:moveTo>
                  <a:cubicBezTo>
                    <a:pt x="3154" y="24"/>
                    <a:pt x="3045" y="30"/>
                    <a:pt x="2935" y="30"/>
                  </a:cubicBezTo>
                  <a:cubicBezTo>
                    <a:pt x="2807" y="30"/>
                    <a:pt x="2679" y="22"/>
                    <a:pt x="2551" y="22"/>
                  </a:cubicBezTo>
                  <a:cubicBezTo>
                    <a:pt x="2402" y="22"/>
                    <a:pt x="2254" y="33"/>
                    <a:pt x="2108" y="84"/>
                  </a:cubicBezTo>
                  <a:cubicBezTo>
                    <a:pt x="2071" y="215"/>
                    <a:pt x="2039" y="259"/>
                    <a:pt x="2009" y="259"/>
                  </a:cubicBezTo>
                  <a:cubicBezTo>
                    <a:pt x="1947" y="259"/>
                    <a:pt x="1894" y="67"/>
                    <a:pt x="1828" y="67"/>
                  </a:cubicBezTo>
                  <a:cubicBezTo>
                    <a:pt x="1822" y="67"/>
                    <a:pt x="1816" y="68"/>
                    <a:pt x="1810" y="72"/>
                  </a:cubicBezTo>
                  <a:cubicBezTo>
                    <a:pt x="1710" y="42"/>
                    <a:pt x="1616" y="20"/>
                    <a:pt x="1527" y="20"/>
                  </a:cubicBezTo>
                  <a:cubicBezTo>
                    <a:pt x="1404" y="20"/>
                    <a:pt x="1289" y="61"/>
                    <a:pt x="1179" y="179"/>
                  </a:cubicBezTo>
                  <a:cubicBezTo>
                    <a:pt x="1143" y="274"/>
                    <a:pt x="1191" y="322"/>
                    <a:pt x="1262" y="357"/>
                  </a:cubicBezTo>
                  <a:cubicBezTo>
                    <a:pt x="1131" y="357"/>
                    <a:pt x="1143" y="215"/>
                    <a:pt x="1072" y="155"/>
                  </a:cubicBezTo>
                  <a:cubicBezTo>
                    <a:pt x="916" y="55"/>
                    <a:pt x="760" y="4"/>
                    <a:pt x="604" y="4"/>
                  </a:cubicBezTo>
                  <a:cubicBezTo>
                    <a:pt x="462" y="4"/>
                    <a:pt x="320" y="46"/>
                    <a:pt x="179" y="131"/>
                  </a:cubicBezTo>
                  <a:cubicBezTo>
                    <a:pt x="0" y="560"/>
                    <a:pt x="548" y="238"/>
                    <a:pt x="548" y="488"/>
                  </a:cubicBezTo>
                  <a:cubicBezTo>
                    <a:pt x="645" y="563"/>
                    <a:pt x="741" y="577"/>
                    <a:pt x="841" y="577"/>
                  </a:cubicBezTo>
                  <a:cubicBezTo>
                    <a:pt x="901" y="577"/>
                    <a:pt x="962" y="572"/>
                    <a:pt x="1024" y="572"/>
                  </a:cubicBezTo>
                  <a:lnTo>
                    <a:pt x="5763" y="619"/>
                  </a:lnTo>
                  <a:cubicBezTo>
                    <a:pt x="5846" y="500"/>
                    <a:pt x="5846" y="393"/>
                    <a:pt x="5775" y="274"/>
                  </a:cubicBezTo>
                  <a:cubicBezTo>
                    <a:pt x="5411" y="54"/>
                    <a:pt x="5025" y="7"/>
                    <a:pt x="4633" y="7"/>
                  </a:cubicBezTo>
                  <a:cubicBezTo>
                    <a:pt x="4338" y="7"/>
                    <a:pt x="4040" y="33"/>
                    <a:pt x="3746" y="33"/>
                  </a:cubicBezTo>
                  <a:cubicBezTo>
                    <a:pt x="3583" y="33"/>
                    <a:pt x="3422" y="25"/>
                    <a:pt x="3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876;p32">
              <a:extLst>
                <a:ext uri="{FF2B5EF4-FFF2-40B4-BE49-F238E27FC236}">
                  <a16:creationId xmlns:a16="http://schemas.microsoft.com/office/drawing/2014/main" id="{C766FB03-4B72-4022-9A69-11FC91E50E5F}"/>
                </a:ext>
              </a:extLst>
            </p:cNvPr>
            <p:cNvSpPr/>
            <p:nvPr/>
          </p:nvSpPr>
          <p:spPr>
            <a:xfrm>
              <a:off x="5232475" y="2373050"/>
              <a:ext cx="47650" cy="135775"/>
            </a:xfrm>
            <a:custGeom>
              <a:avLst/>
              <a:gdLst/>
              <a:ahLst/>
              <a:cxnLst/>
              <a:rect l="l" t="t" r="r" b="b"/>
              <a:pathLst>
                <a:path w="1906" h="5431" extrusionOk="0">
                  <a:moveTo>
                    <a:pt x="1418" y="0"/>
                  </a:moveTo>
                  <a:cubicBezTo>
                    <a:pt x="1275" y="0"/>
                    <a:pt x="1180" y="12"/>
                    <a:pt x="1120" y="143"/>
                  </a:cubicBezTo>
                  <a:cubicBezTo>
                    <a:pt x="942" y="834"/>
                    <a:pt x="620" y="1453"/>
                    <a:pt x="370" y="2108"/>
                  </a:cubicBezTo>
                  <a:cubicBezTo>
                    <a:pt x="108" y="2870"/>
                    <a:pt x="1" y="3655"/>
                    <a:pt x="49" y="4465"/>
                  </a:cubicBezTo>
                  <a:cubicBezTo>
                    <a:pt x="84" y="4786"/>
                    <a:pt x="1" y="5120"/>
                    <a:pt x="203" y="5417"/>
                  </a:cubicBezTo>
                  <a:cubicBezTo>
                    <a:pt x="248" y="5427"/>
                    <a:pt x="287" y="5431"/>
                    <a:pt x="322" y="5431"/>
                  </a:cubicBezTo>
                  <a:cubicBezTo>
                    <a:pt x="596" y="5431"/>
                    <a:pt x="551" y="5157"/>
                    <a:pt x="572" y="4977"/>
                  </a:cubicBezTo>
                  <a:cubicBezTo>
                    <a:pt x="620" y="4584"/>
                    <a:pt x="727" y="4191"/>
                    <a:pt x="787" y="3810"/>
                  </a:cubicBezTo>
                  <a:cubicBezTo>
                    <a:pt x="799" y="3727"/>
                    <a:pt x="823" y="3655"/>
                    <a:pt x="823" y="3584"/>
                  </a:cubicBezTo>
                  <a:cubicBezTo>
                    <a:pt x="918" y="3036"/>
                    <a:pt x="1073" y="2500"/>
                    <a:pt x="1204" y="1941"/>
                  </a:cubicBezTo>
                  <a:cubicBezTo>
                    <a:pt x="1215" y="1881"/>
                    <a:pt x="1251" y="1822"/>
                    <a:pt x="1263" y="1750"/>
                  </a:cubicBezTo>
                  <a:cubicBezTo>
                    <a:pt x="1370" y="1405"/>
                    <a:pt x="1465" y="1048"/>
                    <a:pt x="1656" y="738"/>
                  </a:cubicBezTo>
                  <a:cubicBezTo>
                    <a:pt x="1906" y="381"/>
                    <a:pt x="1656" y="191"/>
                    <a:pt x="1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877;p32">
              <a:extLst>
                <a:ext uri="{FF2B5EF4-FFF2-40B4-BE49-F238E27FC236}">
                  <a16:creationId xmlns:a16="http://schemas.microsoft.com/office/drawing/2014/main" id="{D8F85CFF-B51C-4C92-94E2-C02A4ECB4989}"/>
                </a:ext>
              </a:extLst>
            </p:cNvPr>
            <p:cNvSpPr/>
            <p:nvPr/>
          </p:nvSpPr>
          <p:spPr>
            <a:xfrm>
              <a:off x="5717975" y="2552525"/>
              <a:ext cx="102700" cy="16325"/>
            </a:xfrm>
            <a:custGeom>
              <a:avLst/>
              <a:gdLst/>
              <a:ahLst/>
              <a:cxnLst/>
              <a:rect l="l" t="t" r="r" b="b"/>
              <a:pathLst>
                <a:path w="4108" h="653" extrusionOk="0">
                  <a:moveTo>
                    <a:pt x="488" y="1"/>
                  </a:moveTo>
                  <a:cubicBezTo>
                    <a:pt x="369" y="203"/>
                    <a:pt x="107" y="48"/>
                    <a:pt x="0" y="239"/>
                  </a:cubicBezTo>
                  <a:cubicBezTo>
                    <a:pt x="12" y="263"/>
                    <a:pt x="12" y="298"/>
                    <a:pt x="36" y="298"/>
                  </a:cubicBezTo>
                  <a:cubicBezTo>
                    <a:pt x="425" y="433"/>
                    <a:pt x="819" y="554"/>
                    <a:pt x="1215" y="554"/>
                  </a:cubicBezTo>
                  <a:cubicBezTo>
                    <a:pt x="1448" y="554"/>
                    <a:pt x="1683" y="511"/>
                    <a:pt x="1917" y="405"/>
                  </a:cubicBezTo>
                  <a:cubicBezTo>
                    <a:pt x="1957" y="389"/>
                    <a:pt x="1992" y="382"/>
                    <a:pt x="2023" y="382"/>
                  </a:cubicBezTo>
                  <a:cubicBezTo>
                    <a:pt x="2103" y="382"/>
                    <a:pt x="2161" y="424"/>
                    <a:pt x="2238" y="441"/>
                  </a:cubicBezTo>
                  <a:cubicBezTo>
                    <a:pt x="2649" y="499"/>
                    <a:pt x="3065" y="652"/>
                    <a:pt x="3487" y="652"/>
                  </a:cubicBezTo>
                  <a:cubicBezTo>
                    <a:pt x="3677" y="652"/>
                    <a:pt x="3868" y="621"/>
                    <a:pt x="4060" y="536"/>
                  </a:cubicBezTo>
                  <a:cubicBezTo>
                    <a:pt x="4108" y="477"/>
                    <a:pt x="4108" y="441"/>
                    <a:pt x="4060" y="417"/>
                  </a:cubicBezTo>
                  <a:cubicBezTo>
                    <a:pt x="3929" y="322"/>
                    <a:pt x="3870" y="155"/>
                    <a:pt x="3620" y="155"/>
                  </a:cubicBezTo>
                  <a:cubicBezTo>
                    <a:pt x="2774" y="155"/>
                    <a:pt x="1929" y="84"/>
                    <a:pt x="1095" y="48"/>
                  </a:cubicBezTo>
                  <a:cubicBezTo>
                    <a:pt x="1086" y="48"/>
                    <a:pt x="1077" y="47"/>
                    <a:pt x="1068" y="47"/>
                  </a:cubicBezTo>
                  <a:cubicBezTo>
                    <a:pt x="955" y="47"/>
                    <a:pt x="842" y="86"/>
                    <a:pt x="729" y="86"/>
                  </a:cubicBezTo>
                  <a:cubicBezTo>
                    <a:pt x="649" y="86"/>
                    <a:pt x="568" y="67"/>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878;p32">
              <a:extLst>
                <a:ext uri="{FF2B5EF4-FFF2-40B4-BE49-F238E27FC236}">
                  <a16:creationId xmlns:a16="http://schemas.microsoft.com/office/drawing/2014/main" id="{67E092DA-2F68-4D37-920C-7889EFCD283D}"/>
                </a:ext>
              </a:extLst>
            </p:cNvPr>
            <p:cNvSpPr/>
            <p:nvPr/>
          </p:nvSpPr>
          <p:spPr>
            <a:xfrm>
              <a:off x="5680450" y="2421500"/>
              <a:ext cx="169100" cy="9275"/>
            </a:xfrm>
            <a:custGeom>
              <a:avLst/>
              <a:gdLst/>
              <a:ahLst/>
              <a:cxnLst/>
              <a:rect l="l" t="t" r="r" b="b"/>
              <a:pathLst>
                <a:path w="6764" h="371" extrusionOk="0">
                  <a:moveTo>
                    <a:pt x="3200" y="1"/>
                  </a:moveTo>
                  <a:cubicBezTo>
                    <a:pt x="2412" y="1"/>
                    <a:pt x="1623" y="29"/>
                    <a:pt x="834" y="62"/>
                  </a:cubicBezTo>
                  <a:cubicBezTo>
                    <a:pt x="769" y="110"/>
                    <a:pt x="697" y="134"/>
                    <a:pt x="626" y="134"/>
                  </a:cubicBezTo>
                  <a:cubicBezTo>
                    <a:pt x="555" y="134"/>
                    <a:pt x="483" y="110"/>
                    <a:pt x="418" y="62"/>
                  </a:cubicBezTo>
                  <a:lnTo>
                    <a:pt x="251" y="62"/>
                  </a:lnTo>
                  <a:cubicBezTo>
                    <a:pt x="179" y="158"/>
                    <a:pt x="25" y="98"/>
                    <a:pt x="1" y="217"/>
                  </a:cubicBezTo>
                  <a:cubicBezTo>
                    <a:pt x="140" y="339"/>
                    <a:pt x="291" y="370"/>
                    <a:pt x="448" y="370"/>
                  </a:cubicBezTo>
                  <a:cubicBezTo>
                    <a:pt x="612" y="370"/>
                    <a:pt x="783" y="336"/>
                    <a:pt x="953" y="336"/>
                  </a:cubicBezTo>
                  <a:cubicBezTo>
                    <a:pt x="1391" y="336"/>
                    <a:pt x="1838" y="272"/>
                    <a:pt x="2293" y="272"/>
                  </a:cubicBezTo>
                  <a:cubicBezTo>
                    <a:pt x="2359" y="272"/>
                    <a:pt x="2424" y="274"/>
                    <a:pt x="2489" y="277"/>
                  </a:cubicBezTo>
                  <a:cubicBezTo>
                    <a:pt x="3568" y="313"/>
                    <a:pt x="4653" y="364"/>
                    <a:pt x="5740" y="364"/>
                  </a:cubicBezTo>
                  <a:cubicBezTo>
                    <a:pt x="6069" y="364"/>
                    <a:pt x="6399" y="359"/>
                    <a:pt x="6728" y="348"/>
                  </a:cubicBezTo>
                  <a:cubicBezTo>
                    <a:pt x="6764" y="300"/>
                    <a:pt x="6764" y="265"/>
                    <a:pt x="6728" y="217"/>
                  </a:cubicBezTo>
                  <a:cubicBezTo>
                    <a:pt x="6625" y="123"/>
                    <a:pt x="6516" y="96"/>
                    <a:pt x="6406" y="96"/>
                  </a:cubicBezTo>
                  <a:cubicBezTo>
                    <a:pt x="6254" y="96"/>
                    <a:pt x="6100" y="148"/>
                    <a:pt x="5955" y="148"/>
                  </a:cubicBezTo>
                  <a:cubicBezTo>
                    <a:pt x="5939" y="148"/>
                    <a:pt x="5922" y="147"/>
                    <a:pt x="5906" y="146"/>
                  </a:cubicBezTo>
                  <a:cubicBezTo>
                    <a:pt x="5004" y="38"/>
                    <a:pt x="4102" y="1"/>
                    <a:pt x="3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879;p32">
              <a:extLst>
                <a:ext uri="{FF2B5EF4-FFF2-40B4-BE49-F238E27FC236}">
                  <a16:creationId xmlns:a16="http://schemas.microsoft.com/office/drawing/2014/main" id="{87F7326E-C6D5-46D5-88BF-619171780AA9}"/>
                </a:ext>
              </a:extLst>
            </p:cNvPr>
            <p:cNvSpPr/>
            <p:nvPr/>
          </p:nvSpPr>
          <p:spPr>
            <a:xfrm>
              <a:off x="5758150" y="2368500"/>
              <a:ext cx="99150" cy="18250"/>
            </a:xfrm>
            <a:custGeom>
              <a:avLst/>
              <a:gdLst/>
              <a:ahLst/>
              <a:cxnLst/>
              <a:rect l="l" t="t" r="r" b="b"/>
              <a:pathLst>
                <a:path w="3966" h="730" extrusionOk="0">
                  <a:moveTo>
                    <a:pt x="2826" y="1"/>
                  </a:moveTo>
                  <a:cubicBezTo>
                    <a:pt x="2732" y="1"/>
                    <a:pt x="2636" y="13"/>
                    <a:pt x="2536" y="39"/>
                  </a:cubicBezTo>
                  <a:cubicBezTo>
                    <a:pt x="2334" y="206"/>
                    <a:pt x="2072" y="146"/>
                    <a:pt x="1882" y="301"/>
                  </a:cubicBezTo>
                  <a:cubicBezTo>
                    <a:pt x="1715" y="332"/>
                    <a:pt x="1552" y="349"/>
                    <a:pt x="1390" y="349"/>
                  </a:cubicBezTo>
                  <a:cubicBezTo>
                    <a:pt x="1171" y="349"/>
                    <a:pt x="953" y="317"/>
                    <a:pt x="727" y="242"/>
                  </a:cubicBezTo>
                  <a:cubicBezTo>
                    <a:pt x="613" y="202"/>
                    <a:pt x="494" y="173"/>
                    <a:pt x="376" y="173"/>
                  </a:cubicBezTo>
                  <a:cubicBezTo>
                    <a:pt x="247" y="173"/>
                    <a:pt x="119" y="208"/>
                    <a:pt x="0" y="301"/>
                  </a:cubicBezTo>
                  <a:cubicBezTo>
                    <a:pt x="12" y="480"/>
                    <a:pt x="250" y="444"/>
                    <a:pt x="286" y="587"/>
                  </a:cubicBezTo>
                  <a:cubicBezTo>
                    <a:pt x="358" y="623"/>
                    <a:pt x="417" y="682"/>
                    <a:pt x="477" y="682"/>
                  </a:cubicBezTo>
                  <a:cubicBezTo>
                    <a:pt x="1608" y="694"/>
                    <a:pt x="2751" y="706"/>
                    <a:pt x="3882" y="730"/>
                  </a:cubicBezTo>
                  <a:cubicBezTo>
                    <a:pt x="3965" y="575"/>
                    <a:pt x="3870" y="456"/>
                    <a:pt x="3787" y="361"/>
                  </a:cubicBezTo>
                  <a:cubicBezTo>
                    <a:pt x="3703" y="277"/>
                    <a:pt x="3620" y="218"/>
                    <a:pt x="3525" y="182"/>
                  </a:cubicBezTo>
                  <a:cubicBezTo>
                    <a:pt x="3293" y="79"/>
                    <a:pt x="3067" y="1"/>
                    <a:pt x="2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880;p32">
              <a:extLst>
                <a:ext uri="{FF2B5EF4-FFF2-40B4-BE49-F238E27FC236}">
                  <a16:creationId xmlns:a16="http://schemas.microsoft.com/office/drawing/2014/main" id="{6B9899B6-66DA-4F56-901B-0D60BE17FD06}"/>
                </a:ext>
              </a:extLst>
            </p:cNvPr>
            <p:cNvSpPr/>
            <p:nvPr/>
          </p:nvSpPr>
          <p:spPr>
            <a:xfrm>
              <a:off x="5403350" y="2369175"/>
              <a:ext cx="206300" cy="10875"/>
            </a:xfrm>
            <a:custGeom>
              <a:avLst/>
              <a:gdLst/>
              <a:ahLst/>
              <a:cxnLst/>
              <a:rect l="l" t="t" r="r" b="b"/>
              <a:pathLst>
                <a:path w="8252" h="435" extrusionOk="0">
                  <a:moveTo>
                    <a:pt x="1012" y="0"/>
                  </a:moveTo>
                  <a:cubicBezTo>
                    <a:pt x="965" y="12"/>
                    <a:pt x="905" y="12"/>
                    <a:pt x="857" y="36"/>
                  </a:cubicBezTo>
                  <a:cubicBezTo>
                    <a:pt x="803" y="73"/>
                    <a:pt x="741" y="85"/>
                    <a:pt x="675" y="85"/>
                  </a:cubicBezTo>
                  <a:cubicBezTo>
                    <a:pt x="557" y="85"/>
                    <a:pt x="427" y="46"/>
                    <a:pt x="309" y="46"/>
                  </a:cubicBezTo>
                  <a:cubicBezTo>
                    <a:pt x="179" y="46"/>
                    <a:pt x="65" y="94"/>
                    <a:pt x="0" y="298"/>
                  </a:cubicBezTo>
                  <a:lnTo>
                    <a:pt x="12" y="298"/>
                  </a:lnTo>
                  <a:cubicBezTo>
                    <a:pt x="191" y="334"/>
                    <a:pt x="369" y="352"/>
                    <a:pt x="548" y="352"/>
                  </a:cubicBezTo>
                  <a:cubicBezTo>
                    <a:pt x="726" y="352"/>
                    <a:pt x="905" y="334"/>
                    <a:pt x="1084" y="298"/>
                  </a:cubicBezTo>
                  <a:lnTo>
                    <a:pt x="1107" y="298"/>
                  </a:lnTo>
                  <a:cubicBezTo>
                    <a:pt x="1428" y="345"/>
                    <a:pt x="1751" y="358"/>
                    <a:pt x="2073" y="358"/>
                  </a:cubicBezTo>
                  <a:cubicBezTo>
                    <a:pt x="2477" y="358"/>
                    <a:pt x="2881" y="338"/>
                    <a:pt x="3286" y="338"/>
                  </a:cubicBezTo>
                  <a:cubicBezTo>
                    <a:pt x="3627" y="338"/>
                    <a:pt x="3969" y="352"/>
                    <a:pt x="4310" y="405"/>
                  </a:cubicBezTo>
                  <a:cubicBezTo>
                    <a:pt x="4705" y="427"/>
                    <a:pt x="5099" y="434"/>
                    <a:pt x="5494" y="434"/>
                  </a:cubicBezTo>
                  <a:cubicBezTo>
                    <a:pt x="6298" y="434"/>
                    <a:pt x="7103" y="404"/>
                    <a:pt x="7912" y="404"/>
                  </a:cubicBezTo>
                  <a:cubicBezTo>
                    <a:pt x="8002" y="404"/>
                    <a:pt x="8091" y="404"/>
                    <a:pt x="8180" y="405"/>
                  </a:cubicBezTo>
                  <a:cubicBezTo>
                    <a:pt x="8251" y="250"/>
                    <a:pt x="8108" y="215"/>
                    <a:pt x="8037" y="131"/>
                  </a:cubicBezTo>
                  <a:lnTo>
                    <a:pt x="7882" y="131"/>
                  </a:lnTo>
                  <a:cubicBezTo>
                    <a:pt x="7648" y="153"/>
                    <a:pt x="7414" y="193"/>
                    <a:pt x="7181" y="193"/>
                  </a:cubicBezTo>
                  <a:cubicBezTo>
                    <a:pt x="7033" y="193"/>
                    <a:pt x="6886" y="177"/>
                    <a:pt x="6739" y="131"/>
                  </a:cubicBezTo>
                  <a:cubicBezTo>
                    <a:pt x="6711" y="117"/>
                    <a:pt x="6683" y="112"/>
                    <a:pt x="6658" y="112"/>
                  </a:cubicBezTo>
                  <a:cubicBezTo>
                    <a:pt x="6640" y="112"/>
                    <a:pt x="6623" y="114"/>
                    <a:pt x="6608" y="119"/>
                  </a:cubicBezTo>
                  <a:cubicBezTo>
                    <a:pt x="6430" y="141"/>
                    <a:pt x="6255" y="171"/>
                    <a:pt x="6080" y="171"/>
                  </a:cubicBezTo>
                  <a:cubicBezTo>
                    <a:pt x="5963" y="171"/>
                    <a:pt x="5846" y="158"/>
                    <a:pt x="5727" y="119"/>
                  </a:cubicBezTo>
                  <a:cubicBezTo>
                    <a:pt x="5227" y="119"/>
                    <a:pt x="4727" y="61"/>
                    <a:pt x="4223" y="61"/>
                  </a:cubicBezTo>
                  <a:cubicBezTo>
                    <a:pt x="3972" y="61"/>
                    <a:pt x="3719" y="76"/>
                    <a:pt x="3465" y="119"/>
                  </a:cubicBezTo>
                  <a:cubicBezTo>
                    <a:pt x="3211" y="68"/>
                    <a:pt x="2957" y="54"/>
                    <a:pt x="2703" y="54"/>
                  </a:cubicBezTo>
                  <a:cubicBezTo>
                    <a:pt x="2402" y="54"/>
                    <a:pt x="2102" y="74"/>
                    <a:pt x="1803" y="74"/>
                  </a:cubicBezTo>
                  <a:cubicBezTo>
                    <a:pt x="1538" y="74"/>
                    <a:pt x="1275" y="58"/>
                    <a:pt x="1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881;p32">
              <a:extLst>
                <a:ext uri="{FF2B5EF4-FFF2-40B4-BE49-F238E27FC236}">
                  <a16:creationId xmlns:a16="http://schemas.microsoft.com/office/drawing/2014/main" id="{227E67EF-CF28-4D0C-853A-F8B50B3E603F}"/>
                </a:ext>
              </a:extLst>
            </p:cNvPr>
            <p:cNvSpPr/>
            <p:nvPr/>
          </p:nvSpPr>
          <p:spPr>
            <a:xfrm>
              <a:off x="5247075" y="2474850"/>
              <a:ext cx="93200" cy="22375"/>
            </a:xfrm>
            <a:custGeom>
              <a:avLst/>
              <a:gdLst/>
              <a:ahLst/>
              <a:cxnLst/>
              <a:rect l="l" t="t" r="r" b="b"/>
              <a:pathLst>
                <a:path w="3728" h="895" extrusionOk="0">
                  <a:moveTo>
                    <a:pt x="322" y="0"/>
                  </a:moveTo>
                  <a:cubicBezTo>
                    <a:pt x="72" y="179"/>
                    <a:pt x="0" y="405"/>
                    <a:pt x="119" y="691"/>
                  </a:cubicBezTo>
                  <a:cubicBezTo>
                    <a:pt x="239" y="774"/>
                    <a:pt x="369" y="833"/>
                    <a:pt x="500" y="869"/>
                  </a:cubicBezTo>
                  <a:cubicBezTo>
                    <a:pt x="572" y="881"/>
                    <a:pt x="631" y="881"/>
                    <a:pt x="715" y="881"/>
                  </a:cubicBezTo>
                  <a:cubicBezTo>
                    <a:pt x="852" y="865"/>
                    <a:pt x="990" y="859"/>
                    <a:pt x="1129" y="859"/>
                  </a:cubicBezTo>
                  <a:cubicBezTo>
                    <a:pt x="1473" y="859"/>
                    <a:pt x="1820" y="894"/>
                    <a:pt x="2167" y="894"/>
                  </a:cubicBezTo>
                  <a:cubicBezTo>
                    <a:pt x="2203" y="894"/>
                    <a:pt x="2239" y="894"/>
                    <a:pt x="2274" y="893"/>
                  </a:cubicBezTo>
                  <a:cubicBezTo>
                    <a:pt x="2465" y="845"/>
                    <a:pt x="2679" y="822"/>
                    <a:pt x="2822" y="667"/>
                  </a:cubicBezTo>
                  <a:cubicBezTo>
                    <a:pt x="2834" y="476"/>
                    <a:pt x="2941" y="369"/>
                    <a:pt x="3132" y="369"/>
                  </a:cubicBezTo>
                  <a:cubicBezTo>
                    <a:pt x="3310" y="369"/>
                    <a:pt x="3513" y="357"/>
                    <a:pt x="3691" y="357"/>
                  </a:cubicBezTo>
                  <a:cubicBezTo>
                    <a:pt x="3727" y="250"/>
                    <a:pt x="3703" y="191"/>
                    <a:pt x="3608" y="167"/>
                  </a:cubicBezTo>
                  <a:cubicBezTo>
                    <a:pt x="3170" y="79"/>
                    <a:pt x="2723" y="71"/>
                    <a:pt x="2282" y="71"/>
                  </a:cubicBezTo>
                  <a:cubicBezTo>
                    <a:pt x="2184" y="71"/>
                    <a:pt x="2086" y="71"/>
                    <a:pt x="1989" y="71"/>
                  </a:cubicBezTo>
                  <a:cubicBezTo>
                    <a:pt x="1806" y="71"/>
                    <a:pt x="1621" y="74"/>
                    <a:pt x="1435" y="74"/>
                  </a:cubicBezTo>
                  <a:cubicBezTo>
                    <a:pt x="1063" y="74"/>
                    <a:pt x="687" y="64"/>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882;p32">
              <a:extLst>
                <a:ext uri="{FF2B5EF4-FFF2-40B4-BE49-F238E27FC236}">
                  <a16:creationId xmlns:a16="http://schemas.microsoft.com/office/drawing/2014/main" id="{C951386B-3C8B-40DB-AABB-9548761CF5BE}"/>
                </a:ext>
              </a:extLst>
            </p:cNvPr>
            <p:cNvSpPr/>
            <p:nvPr/>
          </p:nvSpPr>
          <p:spPr>
            <a:xfrm>
              <a:off x="5656350" y="2330950"/>
              <a:ext cx="82475" cy="31700"/>
            </a:xfrm>
            <a:custGeom>
              <a:avLst/>
              <a:gdLst/>
              <a:ahLst/>
              <a:cxnLst/>
              <a:rect l="l" t="t" r="r" b="b"/>
              <a:pathLst>
                <a:path w="3299" h="1268" extrusionOk="0">
                  <a:moveTo>
                    <a:pt x="1389" y="1"/>
                  </a:moveTo>
                  <a:cubicBezTo>
                    <a:pt x="1103" y="1"/>
                    <a:pt x="815" y="46"/>
                    <a:pt x="524" y="89"/>
                  </a:cubicBezTo>
                  <a:cubicBezTo>
                    <a:pt x="453" y="113"/>
                    <a:pt x="393" y="160"/>
                    <a:pt x="346" y="208"/>
                  </a:cubicBezTo>
                  <a:cubicBezTo>
                    <a:pt x="274" y="410"/>
                    <a:pt x="465" y="398"/>
                    <a:pt x="572" y="470"/>
                  </a:cubicBezTo>
                  <a:cubicBezTo>
                    <a:pt x="554" y="496"/>
                    <a:pt x="539" y="506"/>
                    <a:pt x="526" y="506"/>
                  </a:cubicBezTo>
                  <a:cubicBezTo>
                    <a:pt x="491" y="506"/>
                    <a:pt x="466" y="441"/>
                    <a:pt x="425" y="441"/>
                  </a:cubicBezTo>
                  <a:cubicBezTo>
                    <a:pt x="419" y="441"/>
                    <a:pt x="412" y="442"/>
                    <a:pt x="405" y="446"/>
                  </a:cubicBezTo>
                  <a:cubicBezTo>
                    <a:pt x="387" y="443"/>
                    <a:pt x="368" y="442"/>
                    <a:pt x="350" y="442"/>
                  </a:cubicBezTo>
                  <a:cubicBezTo>
                    <a:pt x="207" y="442"/>
                    <a:pt x="88" y="524"/>
                    <a:pt x="24" y="672"/>
                  </a:cubicBezTo>
                  <a:cubicBezTo>
                    <a:pt x="0" y="767"/>
                    <a:pt x="12" y="875"/>
                    <a:pt x="84" y="946"/>
                  </a:cubicBezTo>
                  <a:cubicBezTo>
                    <a:pt x="1084" y="994"/>
                    <a:pt x="2060" y="1244"/>
                    <a:pt x="3060" y="1267"/>
                  </a:cubicBezTo>
                  <a:cubicBezTo>
                    <a:pt x="3096" y="1244"/>
                    <a:pt x="3120" y="1232"/>
                    <a:pt x="3132" y="1232"/>
                  </a:cubicBezTo>
                  <a:cubicBezTo>
                    <a:pt x="3299" y="1065"/>
                    <a:pt x="3251" y="934"/>
                    <a:pt x="3060" y="851"/>
                  </a:cubicBezTo>
                  <a:cubicBezTo>
                    <a:pt x="2870" y="755"/>
                    <a:pt x="2656" y="744"/>
                    <a:pt x="2453" y="684"/>
                  </a:cubicBezTo>
                  <a:cubicBezTo>
                    <a:pt x="2275" y="648"/>
                    <a:pt x="2096" y="636"/>
                    <a:pt x="1917" y="613"/>
                  </a:cubicBezTo>
                  <a:cubicBezTo>
                    <a:pt x="1870" y="613"/>
                    <a:pt x="1810" y="589"/>
                    <a:pt x="1751" y="589"/>
                  </a:cubicBezTo>
                  <a:lnTo>
                    <a:pt x="1679" y="589"/>
                  </a:lnTo>
                  <a:cubicBezTo>
                    <a:pt x="1632" y="601"/>
                    <a:pt x="1572" y="601"/>
                    <a:pt x="1524" y="624"/>
                  </a:cubicBezTo>
                  <a:lnTo>
                    <a:pt x="1394" y="624"/>
                  </a:lnTo>
                  <a:cubicBezTo>
                    <a:pt x="1370" y="601"/>
                    <a:pt x="1322" y="589"/>
                    <a:pt x="1286" y="577"/>
                  </a:cubicBezTo>
                  <a:lnTo>
                    <a:pt x="1274" y="529"/>
                  </a:lnTo>
                  <a:lnTo>
                    <a:pt x="1322" y="517"/>
                  </a:lnTo>
                  <a:cubicBezTo>
                    <a:pt x="1346" y="529"/>
                    <a:pt x="1394" y="529"/>
                    <a:pt x="1441" y="529"/>
                  </a:cubicBezTo>
                  <a:cubicBezTo>
                    <a:pt x="1524" y="541"/>
                    <a:pt x="1608" y="565"/>
                    <a:pt x="1691" y="565"/>
                  </a:cubicBezTo>
                  <a:lnTo>
                    <a:pt x="1775" y="565"/>
                  </a:lnTo>
                  <a:cubicBezTo>
                    <a:pt x="1834" y="565"/>
                    <a:pt x="1917" y="553"/>
                    <a:pt x="1977" y="529"/>
                  </a:cubicBezTo>
                  <a:cubicBezTo>
                    <a:pt x="2120" y="458"/>
                    <a:pt x="2370" y="446"/>
                    <a:pt x="2215" y="172"/>
                  </a:cubicBezTo>
                  <a:cubicBezTo>
                    <a:pt x="1940" y="43"/>
                    <a:pt x="1665" y="1"/>
                    <a:pt x="1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883;p32">
              <a:extLst>
                <a:ext uri="{FF2B5EF4-FFF2-40B4-BE49-F238E27FC236}">
                  <a16:creationId xmlns:a16="http://schemas.microsoft.com/office/drawing/2014/main" id="{D0B66F42-03B8-443D-8B76-6FFEE266AB8E}"/>
                </a:ext>
              </a:extLst>
            </p:cNvPr>
            <p:cNvSpPr/>
            <p:nvPr/>
          </p:nvSpPr>
          <p:spPr>
            <a:xfrm>
              <a:off x="5753975" y="2630050"/>
              <a:ext cx="115825" cy="14950"/>
            </a:xfrm>
            <a:custGeom>
              <a:avLst/>
              <a:gdLst/>
              <a:ahLst/>
              <a:cxnLst/>
              <a:rect l="l" t="t" r="r" b="b"/>
              <a:pathLst>
                <a:path w="4633" h="598" extrusionOk="0">
                  <a:moveTo>
                    <a:pt x="950" y="0"/>
                  </a:moveTo>
                  <a:cubicBezTo>
                    <a:pt x="758" y="0"/>
                    <a:pt x="564" y="9"/>
                    <a:pt x="370" y="31"/>
                  </a:cubicBezTo>
                  <a:cubicBezTo>
                    <a:pt x="310" y="31"/>
                    <a:pt x="251" y="31"/>
                    <a:pt x="191" y="43"/>
                  </a:cubicBezTo>
                  <a:cubicBezTo>
                    <a:pt x="108" y="79"/>
                    <a:pt x="36" y="114"/>
                    <a:pt x="1" y="210"/>
                  </a:cubicBezTo>
                  <a:cubicBezTo>
                    <a:pt x="195" y="326"/>
                    <a:pt x="409" y="346"/>
                    <a:pt x="624" y="346"/>
                  </a:cubicBezTo>
                  <a:cubicBezTo>
                    <a:pt x="739" y="346"/>
                    <a:pt x="853" y="340"/>
                    <a:pt x="965" y="340"/>
                  </a:cubicBezTo>
                  <a:cubicBezTo>
                    <a:pt x="1049" y="339"/>
                    <a:pt x="1134" y="338"/>
                    <a:pt x="1218" y="338"/>
                  </a:cubicBezTo>
                  <a:cubicBezTo>
                    <a:pt x="1845" y="338"/>
                    <a:pt x="2465" y="380"/>
                    <a:pt x="3084" y="495"/>
                  </a:cubicBezTo>
                  <a:cubicBezTo>
                    <a:pt x="3501" y="562"/>
                    <a:pt x="3903" y="598"/>
                    <a:pt x="4314" y="598"/>
                  </a:cubicBezTo>
                  <a:cubicBezTo>
                    <a:pt x="4419" y="598"/>
                    <a:pt x="4525" y="595"/>
                    <a:pt x="4632" y="591"/>
                  </a:cubicBezTo>
                  <a:cubicBezTo>
                    <a:pt x="4573" y="507"/>
                    <a:pt x="4525" y="400"/>
                    <a:pt x="4489" y="317"/>
                  </a:cubicBezTo>
                  <a:cubicBezTo>
                    <a:pt x="4285" y="211"/>
                    <a:pt x="4075" y="191"/>
                    <a:pt x="3864" y="191"/>
                  </a:cubicBezTo>
                  <a:cubicBezTo>
                    <a:pt x="3744" y="191"/>
                    <a:pt x="3622" y="198"/>
                    <a:pt x="3501" y="198"/>
                  </a:cubicBezTo>
                  <a:cubicBezTo>
                    <a:pt x="2646" y="178"/>
                    <a:pt x="1806" y="0"/>
                    <a:pt x="9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884;p32">
              <a:extLst>
                <a:ext uri="{FF2B5EF4-FFF2-40B4-BE49-F238E27FC236}">
                  <a16:creationId xmlns:a16="http://schemas.microsoft.com/office/drawing/2014/main" id="{66987BC0-5761-419B-A93B-779266E12718}"/>
                </a:ext>
              </a:extLst>
            </p:cNvPr>
            <p:cNvSpPr/>
            <p:nvPr/>
          </p:nvSpPr>
          <p:spPr>
            <a:xfrm>
              <a:off x="5822750" y="2556125"/>
              <a:ext cx="92000" cy="14525"/>
            </a:xfrm>
            <a:custGeom>
              <a:avLst/>
              <a:gdLst/>
              <a:ahLst/>
              <a:cxnLst/>
              <a:rect l="l" t="t" r="r" b="b"/>
              <a:pathLst>
                <a:path w="3680" h="581" extrusionOk="0">
                  <a:moveTo>
                    <a:pt x="2463" y="1"/>
                  </a:moveTo>
                  <a:cubicBezTo>
                    <a:pt x="2413" y="1"/>
                    <a:pt x="2363" y="25"/>
                    <a:pt x="2310" y="95"/>
                  </a:cubicBezTo>
                  <a:cubicBezTo>
                    <a:pt x="2238" y="190"/>
                    <a:pt x="2156" y="232"/>
                    <a:pt x="2071" y="232"/>
                  </a:cubicBezTo>
                  <a:cubicBezTo>
                    <a:pt x="2028" y="232"/>
                    <a:pt x="1984" y="222"/>
                    <a:pt x="1941" y="202"/>
                  </a:cubicBezTo>
                  <a:cubicBezTo>
                    <a:pt x="1667" y="68"/>
                    <a:pt x="1387" y="23"/>
                    <a:pt x="1107" y="23"/>
                  </a:cubicBezTo>
                  <a:cubicBezTo>
                    <a:pt x="789" y="23"/>
                    <a:pt x="470" y="80"/>
                    <a:pt x="155" y="130"/>
                  </a:cubicBezTo>
                  <a:cubicBezTo>
                    <a:pt x="72" y="214"/>
                    <a:pt x="24" y="309"/>
                    <a:pt x="0" y="428"/>
                  </a:cubicBezTo>
                  <a:cubicBezTo>
                    <a:pt x="72" y="476"/>
                    <a:pt x="119" y="535"/>
                    <a:pt x="179" y="535"/>
                  </a:cubicBezTo>
                  <a:lnTo>
                    <a:pt x="3441" y="571"/>
                  </a:lnTo>
                  <a:cubicBezTo>
                    <a:pt x="3471" y="577"/>
                    <a:pt x="3497" y="580"/>
                    <a:pt x="3519" y="580"/>
                  </a:cubicBezTo>
                  <a:cubicBezTo>
                    <a:pt x="3665" y="580"/>
                    <a:pt x="3658" y="455"/>
                    <a:pt x="3679" y="321"/>
                  </a:cubicBezTo>
                  <a:cubicBezTo>
                    <a:pt x="3585" y="231"/>
                    <a:pt x="3473" y="210"/>
                    <a:pt x="3357" y="210"/>
                  </a:cubicBezTo>
                  <a:cubicBezTo>
                    <a:pt x="3259" y="210"/>
                    <a:pt x="3157" y="225"/>
                    <a:pt x="3059" y="225"/>
                  </a:cubicBezTo>
                  <a:cubicBezTo>
                    <a:pt x="2949" y="225"/>
                    <a:pt x="2843" y="207"/>
                    <a:pt x="2750" y="130"/>
                  </a:cubicBezTo>
                  <a:cubicBezTo>
                    <a:pt x="2649" y="91"/>
                    <a:pt x="2557" y="1"/>
                    <a:pt x="2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885;p32">
              <a:extLst>
                <a:ext uri="{FF2B5EF4-FFF2-40B4-BE49-F238E27FC236}">
                  <a16:creationId xmlns:a16="http://schemas.microsoft.com/office/drawing/2014/main" id="{1159D621-1D1E-4475-817D-BBC48B547DEF}"/>
                </a:ext>
              </a:extLst>
            </p:cNvPr>
            <p:cNvSpPr/>
            <p:nvPr/>
          </p:nvSpPr>
          <p:spPr>
            <a:xfrm>
              <a:off x="5218800" y="2417975"/>
              <a:ext cx="27700" cy="82900"/>
            </a:xfrm>
            <a:custGeom>
              <a:avLst/>
              <a:gdLst/>
              <a:ahLst/>
              <a:cxnLst/>
              <a:rect l="l" t="t" r="r" b="b"/>
              <a:pathLst>
                <a:path w="1108" h="3316" extrusionOk="0">
                  <a:moveTo>
                    <a:pt x="846" y="1"/>
                  </a:moveTo>
                  <a:cubicBezTo>
                    <a:pt x="738" y="49"/>
                    <a:pt x="715" y="132"/>
                    <a:pt x="679" y="227"/>
                  </a:cubicBezTo>
                  <a:cubicBezTo>
                    <a:pt x="679" y="251"/>
                    <a:pt x="667" y="299"/>
                    <a:pt x="643" y="322"/>
                  </a:cubicBezTo>
                  <a:cubicBezTo>
                    <a:pt x="346" y="644"/>
                    <a:pt x="334" y="1037"/>
                    <a:pt x="227" y="1430"/>
                  </a:cubicBezTo>
                  <a:cubicBezTo>
                    <a:pt x="167" y="1692"/>
                    <a:pt x="215" y="1965"/>
                    <a:pt x="131" y="2227"/>
                  </a:cubicBezTo>
                  <a:cubicBezTo>
                    <a:pt x="84" y="2370"/>
                    <a:pt x="36" y="2489"/>
                    <a:pt x="12" y="2620"/>
                  </a:cubicBezTo>
                  <a:cubicBezTo>
                    <a:pt x="0" y="2692"/>
                    <a:pt x="0" y="2751"/>
                    <a:pt x="12" y="2823"/>
                  </a:cubicBezTo>
                  <a:cubicBezTo>
                    <a:pt x="48" y="3001"/>
                    <a:pt x="96" y="3168"/>
                    <a:pt x="262" y="3275"/>
                  </a:cubicBezTo>
                  <a:cubicBezTo>
                    <a:pt x="318" y="3301"/>
                    <a:pt x="378" y="3315"/>
                    <a:pt x="438" y="3315"/>
                  </a:cubicBezTo>
                  <a:cubicBezTo>
                    <a:pt x="519" y="3315"/>
                    <a:pt x="599" y="3289"/>
                    <a:pt x="667" y="3228"/>
                  </a:cubicBezTo>
                  <a:cubicBezTo>
                    <a:pt x="774" y="3037"/>
                    <a:pt x="655" y="2799"/>
                    <a:pt x="774" y="2608"/>
                  </a:cubicBezTo>
                  <a:cubicBezTo>
                    <a:pt x="679" y="1775"/>
                    <a:pt x="929" y="977"/>
                    <a:pt x="1108" y="191"/>
                  </a:cubicBezTo>
                  <a:cubicBezTo>
                    <a:pt x="1072" y="60"/>
                    <a:pt x="965" y="1"/>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886;p32">
              <a:extLst>
                <a:ext uri="{FF2B5EF4-FFF2-40B4-BE49-F238E27FC236}">
                  <a16:creationId xmlns:a16="http://schemas.microsoft.com/office/drawing/2014/main" id="{521B096B-846E-4089-A52D-A6F1C97CA543}"/>
                </a:ext>
              </a:extLst>
            </p:cNvPr>
            <p:cNvSpPr/>
            <p:nvPr/>
          </p:nvSpPr>
          <p:spPr>
            <a:xfrm>
              <a:off x="5232775" y="2465900"/>
              <a:ext cx="33075" cy="88150"/>
            </a:xfrm>
            <a:custGeom>
              <a:avLst/>
              <a:gdLst/>
              <a:ahLst/>
              <a:cxnLst/>
              <a:rect l="l" t="t" r="r" b="b"/>
              <a:pathLst>
                <a:path w="1323" h="3526" extrusionOk="0">
                  <a:moveTo>
                    <a:pt x="691" y="1"/>
                  </a:moveTo>
                  <a:cubicBezTo>
                    <a:pt x="489" y="382"/>
                    <a:pt x="430" y="810"/>
                    <a:pt x="430" y="1239"/>
                  </a:cubicBezTo>
                  <a:cubicBezTo>
                    <a:pt x="430" y="1418"/>
                    <a:pt x="489" y="1620"/>
                    <a:pt x="251" y="1727"/>
                  </a:cubicBezTo>
                  <a:cubicBezTo>
                    <a:pt x="1" y="2323"/>
                    <a:pt x="287" y="2858"/>
                    <a:pt x="453" y="3406"/>
                  </a:cubicBezTo>
                  <a:cubicBezTo>
                    <a:pt x="489" y="3489"/>
                    <a:pt x="572" y="3513"/>
                    <a:pt x="644" y="3525"/>
                  </a:cubicBezTo>
                  <a:cubicBezTo>
                    <a:pt x="775" y="3513"/>
                    <a:pt x="870" y="3454"/>
                    <a:pt x="930" y="3347"/>
                  </a:cubicBezTo>
                  <a:cubicBezTo>
                    <a:pt x="965" y="3227"/>
                    <a:pt x="989" y="3132"/>
                    <a:pt x="965" y="3013"/>
                  </a:cubicBezTo>
                  <a:cubicBezTo>
                    <a:pt x="953" y="2906"/>
                    <a:pt x="894" y="2799"/>
                    <a:pt x="834" y="2715"/>
                  </a:cubicBezTo>
                  <a:lnTo>
                    <a:pt x="834" y="2192"/>
                  </a:lnTo>
                  <a:cubicBezTo>
                    <a:pt x="953" y="2037"/>
                    <a:pt x="882" y="1846"/>
                    <a:pt x="930" y="1680"/>
                  </a:cubicBezTo>
                  <a:cubicBezTo>
                    <a:pt x="941" y="1620"/>
                    <a:pt x="965" y="1584"/>
                    <a:pt x="1001" y="1537"/>
                  </a:cubicBezTo>
                  <a:cubicBezTo>
                    <a:pt x="1084" y="1406"/>
                    <a:pt x="1322" y="1370"/>
                    <a:pt x="1239" y="1132"/>
                  </a:cubicBezTo>
                  <a:cubicBezTo>
                    <a:pt x="1215" y="1126"/>
                    <a:pt x="1197" y="1123"/>
                    <a:pt x="1181" y="1123"/>
                  </a:cubicBezTo>
                  <a:cubicBezTo>
                    <a:pt x="1165" y="1123"/>
                    <a:pt x="1150" y="1126"/>
                    <a:pt x="1132" y="1132"/>
                  </a:cubicBezTo>
                  <a:cubicBezTo>
                    <a:pt x="1025" y="1072"/>
                    <a:pt x="894" y="1084"/>
                    <a:pt x="846" y="1049"/>
                  </a:cubicBezTo>
                  <a:cubicBezTo>
                    <a:pt x="727" y="846"/>
                    <a:pt x="846" y="656"/>
                    <a:pt x="882" y="477"/>
                  </a:cubicBezTo>
                  <a:lnTo>
                    <a:pt x="882" y="382"/>
                  </a:lnTo>
                  <a:cubicBezTo>
                    <a:pt x="846" y="239"/>
                    <a:pt x="834" y="84"/>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887;p32">
              <a:extLst>
                <a:ext uri="{FF2B5EF4-FFF2-40B4-BE49-F238E27FC236}">
                  <a16:creationId xmlns:a16="http://schemas.microsoft.com/office/drawing/2014/main" id="{106E9464-CF11-4AC3-9E47-B0642C9F0A50}"/>
                </a:ext>
              </a:extLst>
            </p:cNvPr>
            <p:cNvSpPr/>
            <p:nvPr/>
          </p:nvSpPr>
          <p:spPr>
            <a:xfrm>
              <a:off x="5832275" y="2588875"/>
              <a:ext cx="79500" cy="17800"/>
            </a:xfrm>
            <a:custGeom>
              <a:avLst/>
              <a:gdLst/>
              <a:ahLst/>
              <a:cxnLst/>
              <a:rect l="l" t="t" r="r" b="b"/>
              <a:pathLst>
                <a:path w="3180" h="712" extrusionOk="0">
                  <a:moveTo>
                    <a:pt x="1094" y="1"/>
                  </a:moveTo>
                  <a:cubicBezTo>
                    <a:pt x="985" y="1"/>
                    <a:pt x="874" y="10"/>
                    <a:pt x="762" y="35"/>
                  </a:cubicBezTo>
                  <a:cubicBezTo>
                    <a:pt x="596" y="70"/>
                    <a:pt x="430" y="162"/>
                    <a:pt x="260" y="162"/>
                  </a:cubicBezTo>
                  <a:cubicBezTo>
                    <a:pt x="198" y="162"/>
                    <a:pt x="135" y="150"/>
                    <a:pt x="72" y="118"/>
                  </a:cubicBezTo>
                  <a:cubicBezTo>
                    <a:pt x="0" y="202"/>
                    <a:pt x="0" y="273"/>
                    <a:pt x="72" y="368"/>
                  </a:cubicBezTo>
                  <a:cubicBezTo>
                    <a:pt x="119" y="428"/>
                    <a:pt x="179" y="475"/>
                    <a:pt x="226" y="535"/>
                  </a:cubicBezTo>
                  <a:cubicBezTo>
                    <a:pt x="306" y="536"/>
                    <a:pt x="386" y="536"/>
                    <a:pt x="465" y="536"/>
                  </a:cubicBezTo>
                  <a:cubicBezTo>
                    <a:pt x="728" y="536"/>
                    <a:pt x="991" y="532"/>
                    <a:pt x="1255" y="532"/>
                  </a:cubicBezTo>
                  <a:cubicBezTo>
                    <a:pt x="1820" y="532"/>
                    <a:pt x="2388" y="552"/>
                    <a:pt x="2965" y="678"/>
                  </a:cubicBezTo>
                  <a:cubicBezTo>
                    <a:pt x="2965" y="678"/>
                    <a:pt x="2977" y="690"/>
                    <a:pt x="3024" y="702"/>
                  </a:cubicBezTo>
                  <a:cubicBezTo>
                    <a:pt x="3035" y="709"/>
                    <a:pt x="3045" y="711"/>
                    <a:pt x="3056" y="711"/>
                  </a:cubicBezTo>
                  <a:cubicBezTo>
                    <a:pt x="3082" y="711"/>
                    <a:pt x="3110" y="695"/>
                    <a:pt x="3143" y="678"/>
                  </a:cubicBezTo>
                  <a:cubicBezTo>
                    <a:pt x="3179" y="571"/>
                    <a:pt x="3179" y="487"/>
                    <a:pt x="3096" y="392"/>
                  </a:cubicBezTo>
                  <a:cubicBezTo>
                    <a:pt x="2946" y="311"/>
                    <a:pt x="2807" y="141"/>
                    <a:pt x="2690" y="141"/>
                  </a:cubicBezTo>
                  <a:cubicBezTo>
                    <a:pt x="2687" y="141"/>
                    <a:pt x="2683" y="142"/>
                    <a:pt x="2679" y="142"/>
                  </a:cubicBezTo>
                  <a:cubicBezTo>
                    <a:pt x="2591" y="156"/>
                    <a:pt x="2504" y="162"/>
                    <a:pt x="2418" y="162"/>
                  </a:cubicBezTo>
                  <a:cubicBezTo>
                    <a:pt x="1971" y="162"/>
                    <a:pt x="1540" y="1"/>
                    <a:pt x="1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888;p32">
              <a:extLst>
                <a:ext uri="{FF2B5EF4-FFF2-40B4-BE49-F238E27FC236}">
                  <a16:creationId xmlns:a16="http://schemas.microsoft.com/office/drawing/2014/main" id="{39054989-BB83-4108-88BA-1EEACB3C7A9D}"/>
                </a:ext>
              </a:extLst>
            </p:cNvPr>
            <p:cNvSpPr/>
            <p:nvPr/>
          </p:nvSpPr>
          <p:spPr>
            <a:xfrm>
              <a:off x="5314950" y="2544500"/>
              <a:ext cx="92275" cy="14600"/>
            </a:xfrm>
            <a:custGeom>
              <a:avLst/>
              <a:gdLst/>
              <a:ahLst/>
              <a:cxnLst/>
              <a:rect l="l" t="t" r="r" b="b"/>
              <a:pathLst>
                <a:path w="3691" h="584" extrusionOk="0">
                  <a:moveTo>
                    <a:pt x="2536" y="0"/>
                  </a:moveTo>
                  <a:cubicBezTo>
                    <a:pt x="2456" y="51"/>
                    <a:pt x="2372" y="66"/>
                    <a:pt x="2288" y="66"/>
                  </a:cubicBezTo>
                  <a:cubicBezTo>
                    <a:pt x="2172" y="66"/>
                    <a:pt x="2054" y="38"/>
                    <a:pt x="1940" y="38"/>
                  </a:cubicBezTo>
                  <a:cubicBezTo>
                    <a:pt x="1904" y="38"/>
                    <a:pt x="1869" y="40"/>
                    <a:pt x="1834" y="48"/>
                  </a:cubicBezTo>
                  <a:cubicBezTo>
                    <a:pt x="1623" y="25"/>
                    <a:pt x="1411" y="10"/>
                    <a:pt x="1198" y="10"/>
                  </a:cubicBezTo>
                  <a:cubicBezTo>
                    <a:pt x="964" y="10"/>
                    <a:pt x="730" y="28"/>
                    <a:pt x="500" y="72"/>
                  </a:cubicBezTo>
                  <a:cubicBezTo>
                    <a:pt x="333" y="119"/>
                    <a:pt x="167" y="167"/>
                    <a:pt x="48" y="298"/>
                  </a:cubicBezTo>
                  <a:cubicBezTo>
                    <a:pt x="0" y="405"/>
                    <a:pt x="0" y="488"/>
                    <a:pt x="95" y="584"/>
                  </a:cubicBezTo>
                  <a:cubicBezTo>
                    <a:pt x="953" y="584"/>
                    <a:pt x="1810" y="560"/>
                    <a:pt x="2667" y="560"/>
                  </a:cubicBezTo>
                  <a:cubicBezTo>
                    <a:pt x="2774" y="483"/>
                    <a:pt x="2885" y="461"/>
                    <a:pt x="2996" y="461"/>
                  </a:cubicBezTo>
                  <a:cubicBezTo>
                    <a:pt x="3156" y="461"/>
                    <a:pt x="3317" y="507"/>
                    <a:pt x="3472" y="507"/>
                  </a:cubicBezTo>
                  <a:cubicBezTo>
                    <a:pt x="3547" y="507"/>
                    <a:pt x="3620" y="496"/>
                    <a:pt x="3691" y="464"/>
                  </a:cubicBezTo>
                  <a:cubicBezTo>
                    <a:pt x="3680" y="181"/>
                    <a:pt x="3503" y="129"/>
                    <a:pt x="3297" y="129"/>
                  </a:cubicBezTo>
                  <a:cubicBezTo>
                    <a:pt x="3270" y="129"/>
                    <a:pt x="3242" y="130"/>
                    <a:pt x="3215" y="131"/>
                  </a:cubicBezTo>
                  <a:cubicBezTo>
                    <a:pt x="3000" y="60"/>
                    <a:pt x="2738" y="131"/>
                    <a:pt x="2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889;p32">
              <a:extLst>
                <a:ext uri="{FF2B5EF4-FFF2-40B4-BE49-F238E27FC236}">
                  <a16:creationId xmlns:a16="http://schemas.microsoft.com/office/drawing/2014/main" id="{021C3394-3025-4A88-BC21-30233ACFEAFF}"/>
                </a:ext>
              </a:extLst>
            </p:cNvPr>
            <p:cNvSpPr/>
            <p:nvPr/>
          </p:nvSpPr>
          <p:spPr>
            <a:xfrm>
              <a:off x="5636100" y="2373025"/>
              <a:ext cx="96175" cy="10450"/>
            </a:xfrm>
            <a:custGeom>
              <a:avLst/>
              <a:gdLst/>
              <a:ahLst/>
              <a:cxnLst/>
              <a:rect l="l" t="t" r="r" b="b"/>
              <a:pathLst>
                <a:path w="3847" h="418" extrusionOk="0">
                  <a:moveTo>
                    <a:pt x="1892" y="1"/>
                  </a:moveTo>
                  <a:cubicBezTo>
                    <a:pt x="1659" y="1"/>
                    <a:pt x="1426" y="3"/>
                    <a:pt x="1194" y="3"/>
                  </a:cubicBezTo>
                  <a:cubicBezTo>
                    <a:pt x="1090" y="3"/>
                    <a:pt x="986" y="2"/>
                    <a:pt x="882" y="1"/>
                  </a:cubicBezTo>
                  <a:cubicBezTo>
                    <a:pt x="846" y="13"/>
                    <a:pt x="834" y="37"/>
                    <a:pt x="822" y="61"/>
                  </a:cubicBezTo>
                  <a:cubicBezTo>
                    <a:pt x="822" y="73"/>
                    <a:pt x="834" y="96"/>
                    <a:pt x="834" y="132"/>
                  </a:cubicBezTo>
                  <a:cubicBezTo>
                    <a:pt x="882" y="180"/>
                    <a:pt x="918" y="192"/>
                    <a:pt x="989" y="192"/>
                  </a:cubicBezTo>
                  <a:cubicBezTo>
                    <a:pt x="1002" y="199"/>
                    <a:pt x="1012" y="202"/>
                    <a:pt x="1021" y="202"/>
                  </a:cubicBezTo>
                  <a:cubicBezTo>
                    <a:pt x="1035" y="202"/>
                    <a:pt x="1044" y="194"/>
                    <a:pt x="1050" y="185"/>
                  </a:cubicBezTo>
                  <a:lnTo>
                    <a:pt x="1050" y="185"/>
                  </a:lnTo>
                  <a:cubicBezTo>
                    <a:pt x="1049" y="187"/>
                    <a:pt x="1049" y="189"/>
                    <a:pt x="1049" y="192"/>
                  </a:cubicBezTo>
                  <a:cubicBezTo>
                    <a:pt x="1041" y="210"/>
                    <a:pt x="1028" y="216"/>
                    <a:pt x="1010" y="216"/>
                  </a:cubicBezTo>
                  <a:cubicBezTo>
                    <a:pt x="975" y="216"/>
                    <a:pt x="925" y="190"/>
                    <a:pt x="885" y="190"/>
                  </a:cubicBezTo>
                  <a:cubicBezTo>
                    <a:pt x="880" y="190"/>
                    <a:pt x="875" y="191"/>
                    <a:pt x="870" y="192"/>
                  </a:cubicBezTo>
                  <a:lnTo>
                    <a:pt x="691" y="144"/>
                  </a:lnTo>
                  <a:cubicBezTo>
                    <a:pt x="674" y="145"/>
                    <a:pt x="656" y="145"/>
                    <a:pt x="638" y="145"/>
                  </a:cubicBezTo>
                  <a:cubicBezTo>
                    <a:pt x="560" y="145"/>
                    <a:pt x="481" y="138"/>
                    <a:pt x="403" y="138"/>
                  </a:cubicBezTo>
                  <a:cubicBezTo>
                    <a:pt x="257" y="138"/>
                    <a:pt x="116" y="162"/>
                    <a:pt x="1" y="299"/>
                  </a:cubicBezTo>
                  <a:cubicBezTo>
                    <a:pt x="96" y="375"/>
                    <a:pt x="199" y="383"/>
                    <a:pt x="316" y="383"/>
                  </a:cubicBezTo>
                  <a:cubicBezTo>
                    <a:pt x="345" y="383"/>
                    <a:pt x="375" y="382"/>
                    <a:pt x="406" y="382"/>
                  </a:cubicBezTo>
                  <a:cubicBezTo>
                    <a:pt x="1525" y="382"/>
                    <a:pt x="2632" y="394"/>
                    <a:pt x="3751" y="418"/>
                  </a:cubicBezTo>
                  <a:cubicBezTo>
                    <a:pt x="3847" y="323"/>
                    <a:pt x="3847" y="239"/>
                    <a:pt x="3751" y="132"/>
                  </a:cubicBezTo>
                  <a:cubicBezTo>
                    <a:pt x="3134" y="16"/>
                    <a:pt x="2513" y="1"/>
                    <a:pt x="1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890;p32">
              <a:extLst>
                <a:ext uri="{FF2B5EF4-FFF2-40B4-BE49-F238E27FC236}">
                  <a16:creationId xmlns:a16="http://schemas.microsoft.com/office/drawing/2014/main" id="{A88C219D-1B52-426A-9E92-E569503F7B36}"/>
                </a:ext>
              </a:extLst>
            </p:cNvPr>
            <p:cNvSpPr/>
            <p:nvPr/>
          </p:nvSpPr>
          <p:spPr>
            <a:xfrm>
              <a:off x="5792975" y="2473150"/>
              <a:ext cx="100625" cy="15600"/>
            </a:xfrm>
            <a:custGeom>
              <a:avLst/>
              <a:gdLst/>
              <a:ahLst/>
              <a:cxnLst/>
              <a:rect l="l" t="t" r="r" b="b"/>
              <a:pathLst>
                <a:path w="4025" h="624" extrusionOk="0">
                  <a:moveTo>
                    <a:pt x="612" y="0"/>
                  </a:moveTo>
                  <a:cubicBezTo>
                    <a:pt x="536" y="0"/>
                    <a:pt x="460" y="10"/>
                    <a:pt x="388" y="10"/>
                  </a:cubicBezTo>
                  <a:cubicBezTo>
                    <a:pt x="374" y="10"/>
                    <a:pt x="360" y="9"/>
                    <a:pt x="346" y="9"/>
                  </a:cubicBezTo>
                  <a:lnTo>
                    <a:pt x="346" y="9"/>
                  </a:lnTo>
                  <a:cubicBezTo>
                    <a:pt x="381" y="259"/>
                    <a:pt x="96" y="128"/>
                    <a:pt x="36" y="259"/>
                  </a:cubicBezTo>
                  <a:cubicBezTo>
                    <a:pt x="0" y="318"/>
                    <a:pt x="24" y="378"/>
                    <a:pt x="60" y="425"/>
                  </a:cubicBezTo>
                  <a:cubicBezTo>
                    <a:pt x="108" y="461"/>
                    <a:pt x="158" y="479"/>
                    <a:pt x="207" y="479"/>
                  </a:cubicBezTo>
                  <a:cubicBezTo>
                    <a:pt x="256" y="479"/>
                    <a:pt x="304" y="461"/>
                    <a:pt x="346" y="425"/>
                  </a:cubicBezTo>
                  <a:cubicBezTo>
                    <a:pt x="501" y="425"/>
                    <a:pt x="631" y="437"/>
                    <a:pt x="774" y="437"/>
                  </a:cubicBezTo>
                  <a:cubicBezTo>
                    <a:pt x="944" y="437"/>
                    <a:pt x="1115" y="445"/>
                    <a:pt x="1285" y="445"/>
                  </a:cubicBezTo>
                  <a:cubicBezTo>
                    <a:pt x="1412" y="445"/>
                    <a:pt x="1540" y="441"/>
                    <a:pt x="1667" y="425"/>
                  </a:cubicBezTo>
                  <a:cubicBezTo>
                    <a:pt x="1801" y="415"/>
                    <a:pt x="1926" y="399"/>
                    <a:pt x="2046" y="399"/>
                  </a:cubicBezTo>
                  <a:cubicBezTo>
                    <a:pt x="2214" y="399"/>
                    <a:pt x="2372" y="431"/>
                    <a:pt x="2525" y="556"/>
                  </a:cubicBezTo>
                  <a:cubicBezTo>
                    <a:pt x="2534" y="593"/>
                    <a:pt x="2565" y="623"/>
                    <a:pt x="2595" y="623"/>
                  </a:cubicBezTo>
                  <a:cubicBezTo>
                    <a:pt x="2604" y="623"/>
                    <a:pt x="2612" y="621"/>
                    <a:pt x="2620" y="616"/>
                  </a:cubicBezTo>
                  <a:cubicBezTo>
                    <a:pt x="2656" y="604"/>
                    <a:pt x="2703" y="592"/>
                    <a:pt x="2727" y="556"/>
                  </a:cubicBezTo>
                  <a:lnTo>
                    <a:pt x="2787" y="556"/>
                  </a:lnTo>
                  <a:cubicBezTo>
                    <a:pt x="2929" y="556"/>
                    <a:pt x="3072" y="544"/>
                    <a:pt x="3227" y="544"/>
                  </a:cubicBezTo>
                  <a:cubicBezTo>
                    <a:pt x="3269" y="518"/>
                    <a:pt x="3311" y="503"/>
                    <a:pt x="3352" y="503"/>
                  </a:cubicBezTo>
                  <a:cubicBezTo>
                    <a:pt x="3404" y="503"/>
                    <a:pt x="3454" y="527"/>
                    <a:pt x="3501" y="580"/>
                  </a:cubicBezTo>
                  <a:lnTo>
                    <a:pt x="3941" y="580"/>
                  </a:lnTo>
                  <a:cubicBezTo>
                    <a:pt x="4025" y="294"/>
                    <a:pt x="3739" y="378"/>
                    <a:pt x="3656" y="259"/>
                  </a:cubicBezTo>
                  <a:cubicBezTo>
                    <a:pt x="3402" y="170"/>
                    <a:pt x="3169" y="42"/>
                    <a:pt x="2910" y="42"/>
                  </a:cubicBezTo>
                  <a:cubicBezTo>
                    <a:pt x="2889" y="42"/>
                    <a:pt x="2867" y="42"/>
                    <a:pt x="2846" y="44"/>
                  </a:cubicBezTo>
                  <a:lnTo>
                    <a:pt x="929" y="128"/>
                  </a:lnTo>
                  <a:cubicBezTo>
                    <a:pt x="836" y="22"/>
                    <a:pt x="725" y="0"/>
                    <a:pt x="6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891;p32">
              <a:extLst>
                <a:ext uri="{FF2B5EF4-FFF2-40B4-BE49-F238E27FC236}">
                  <a16:creationId xmlns:a16="http://schemas.microsoft.com/office/drawing/2014/main" id="{27FFC466-265F-43BC-8DA3-8512596C85B5}"/>
                </a:ext>
              </a:extLst>
            </p:cNvPr>
            <p:cNvSpPr/>
            <p:nvPr/>
          </p:nvSpPr>
          <p:spPr>
            <a:xfrm>
              <a:off x="5623600" y="2616525"/>
              <a:ext cx="117000" cy="14675"/>
            </a:xfrm>
            <a:custGeom>
              <a:avLst/>
              <a:gdLst/>
              <a:ahLst/>
              <a:cxnLst/>
              <a:rect l="l" t="t" r="r" b="b"/>
              <a:pathLst>
                <a:path w="4680" h="587" extrusionOk="0">
                  <a:moveTo>
                    <a:pt x="668" y="0"/>
                  </a:moveTo>
                  <a:cubicBezTo>
                    <a:pt x="620" y="24"/>
                    <a:pt x="560" y="24"/>
                    <a:pt x="513" y="24"/>
                  </a:cubicBezTo>
                  <a:cubicBezTo>
                    <a:pt x="469" y="62"/>
                    <a:pt x="419" y="79"/>
                    <a:pt x="369" y="79"/>
                  </a:cubicBezTo>
                  <a:cubicBezTo>
                    <a:pt x="324" y="79"/>
                    <a:pt x="279" y="65"/>
                    <a:pt x="239" y="36"/>
                  </a:cubicBezTo>
                  <a:cubicBezTo>
                    <a:pt x="191" y="36"/>
                    <a:pt x="132" y="24"/>
                    <a:pt x="84" y="24"/>
                  </a:cubicBezTo>
                  <a:cubicBezTo>
                    <a:pt x="1" y="96"/>
                    <a:pt x="1" y="179"/>
                    <a:pt x="84" y="274"/>
                  </a:cubicBezTo>
                  <a:cubicBezTo>
                    <a:pt x="1057" y="379"/>
                    <a:pt x="2011" y="585"/>
                    <a:pt x="2988" y="585"/>
                  </a:cubicBezTo>
                  <a:cubicBezTo>
                    <a:pt x="3123" y="585"/>
                    <a:pt x="3258" y="581"/>
                    <a:pt x="3394" y="572"/>
                  </a:cubicBezTo>
                  <a:cubicBezTo>
                    <a:pt x="3484" y="526"/>
                    <a:pt x="3576" y="510"/>
                    <a:pt x="3671" y="510"/>
                  </a:cubicBezTo>
                  <a:cubicBezTo>
                    <a:pt x="3878" y="510"/>
                    <a:pt x="4093" y="586"/>
                    <a:pt x="4296" y="586"/>
                  </a:cubicBezTo>
                  <a:cubicBezTo>
                    <a:pt x="4431" y="586"/>
                    <a:pt x="4561" y="553"/>
                    <a:pt x="4680" y="441"/>
                  </a:cubicBezTo>
                  <a:cubicBezTo>
                    <a:pt x="3466" y="262"/>
                    <a:pt x="2239" y="167"/>
                    <a:pt x="1013" y="119"/>
                  </a:cubicBezTo>
                  <a:cubicBezTo>
                    <a:pt x="894" y="84"/>
                    <a:pt x="775" y="96"/>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892;p32">
              <a:extLst>
                <a:ext uri="{FF2B5EF4-FFF2-40B4-BE49-F238E27FC236}">
                  <a16:creationId xmlns:a16="http://schemas.microsoft.com/office/drawing/2014/main" id="{3DA671CB-BF10-4173-8CFC-29075E364BB1}"/>
                </a:ext>
              </a:extLst>
            </p:cNvPr>
            <p:cNvSpPr/>
            <p:nvPr/>
          </p:nvSpPr>
          <p:spPr>
            <a:xfrm>
              <a:off x="5597700" y="2327425"/>
              <a:ext cx="67900" cy="24525"/>
            </a:xfrm>
            <a:custGeom>
              <a:avLst/>
              <a:gdLst/>
              <a:ahLst/>
              <a:cxnLst/>
              <a:rect l="l" t="t" r="r" b="b"/>
              <a:pathLst>
                <a:path w="2716" h="981" extrusionOk="0">
                  <a:moveTo>
                    <a:pt x="1485" y="0"/>
                  </a:moveTo>
                  <a:cubicBezTo>
                    <a:pt x="1077" y="0"/>
                    <a:pt x="660" y="76"/>
                    <a:pt x="239" y="111"/>
                  </a:cubicBezTo>
                  <a:cubicBezTo>
                    <a:pt x="37" y="230"/>
                    <a:pt x="1" y="373"/>
                    <a:pt x="156" y="575"/>
                  </a:cubicBezTo>
                  <a:cubicBezTo>
                    <a:pt x="239" y="635"/>
                    <a:pt x="334" y="658"/>
                    <a:pt x="418" y="706"/>
                  </a:cubicBezTo>
                  <a:cubicBezTo>
                    <a:pt x="465" y="730"/>
                    <a:pt x="513" y="777"/>
                    <a:pt x="537" y="837"/>
                  </a:cubicBezTo>
                  <a:cubicBezTo>
                    <a:pt x="727" y="951"/>
                    <a:pt x="928" y="974"/>
                    <a:pt x="1132" y="974"/>
                  </a:cubicBezTo>
                  <a:cubicBezTo>
                    <a:pt x="1267" y="974"/>
                    <a:pt x="1403" y="964"/>
                    <a:pt x="1538" y="964"/>
                  </a:cubicBezTo>
                  <a:cubicBezTo>
                    <a:pt x="1582" y="964"/>
                    <a:pt x="1625" y="965"/>
                    <a:pt x="1668" y="968"/>
                  </a:cubicBezTo>
                  <a:cubicBezTo>
                    <a:pt x="1702" y="976"/>
                    <a:pt x="1731" y="980"/>
                    <a:pt x="1754" y="980"/>
                  </a:cubicBezTo>
                  <a:cubicBezTo>
                    <a:pt x="1896" y="980"/>
                    <a:pt x="1865" y="842"/>
                    <a:pt x="1835" y="730"/>
                  </a:cubicBezTo>
                  <a:cubicBezTo>
                    <a:pt x="1811" y="694"/>
                    <a:pt x="1787" y="658"/>
                    <a:pt x="1811" y="611"/>
                  </a:cubicBezTo>
                  <a:lnTo>
                    <a:pt x="1811" y="611"/>
                  </a:lnTo>
                  <a:cubicBezTo>
                    <a:pt x="1846" y="623"/>
                    <a:pt x="1882" y="646"/>
                    <a:pt x="1906" y="670"/>
                  </a:cubicBezTo>
                  <a:cubicBezTo>
                    <a:pt x="1954" y="706"/>
                    <a:pt x="2001" y="718"/>
                    <a:pt x="2061" y="718"/>
                  </a:cubicBezTo>
                  <a:cubicBezTo>
                    <a:pt x="2099" y="680"/>
                    <a:pt x="2137" y="655"/>
                    <a:pt x="2177" y="655"/>
                  </a:cubicBezTo>
                  <a:cubicBezTo>
                    <a:pt x="2212" y="655"/>
                    <a:pt x="2248" y="674"/>
                    <a:pt x="2287" y="718"/>
                  </a:cubicBezTo>
                  <a:cubicBezTo>
                    <a:pt x="2346" y="718"/>
                    <a:pt x="2406" y="718"/>
                    <a:pt x="2442" y="694"/>
                  </a:cubicBezTo>
                  <a:cubicBezTo>
                    <a:pt x="2525" y="611"/>
                    <a:pt x="2644" y="599"/>
                    <a:pt x="2716" y="515"/>
                  </a:cubicBezTo>
                  <a:lnTo>
                    <a:pt x="2716" y="373"/>
                  </a:lnTo>
                  <a:cubicBezTo>
                    <a:pt x="2321" y="81"/>
                    <a:pt x="1909" y="0"/>
                    <a:pt x="14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893;p32">
              <a:extLst>
                <a:ext uri="{FF2B5EF4-FFF2-40B4-BE49-F238E27FC236}">
                  <a16:creationId xmlns:a16="http://schemas.microsoft.com/office/drawing/2014/main" id="{85F3188C-F2A7-4A87-B875-3437368518DC}"/>
                </a:ext>
              </a:extLst>
            </p:cNvPr>
            <p:cNvSpPr/>
            <p:nvPr/>
          </p:nvSpPr>
          <p:spPr>
            <a:xfrm>
              <a:off x="5877500" y="2501400"/>
              <a:ext cx="61650" cy="18400"/>
            </a:xfrm>
            <a:custGeom>
              <a:avLst/>
              <a:gdLst/>
              <a:ahLst/>
              <a:cxnLst/>
              <a:rect l="l" t="t" r="r" b="b"/>
              <a:pathLst>
                <a:path w="2466" h="736" extrusionOk="0">
                  <a:moveTo>
                    <a:pt x="935" y="1"/>
                  </a:moveTo>
                  <a:cubicBezTo>
                    <a:pt x="674" y="1"/>
                    <a:pt x="408" y="58"/>
                    <a:pt x="144" y="141"/>
                  </a:cubicBezTo>
                  <a:cubicBezTo>
                    <a:pt x="1" y="283"/>
                    <a:pt x="120" y="414"/>
                    <a:pt x="120" y="545"/>
                  </a:cubicBezTo>
                  <a:lnTo>
                    <a:pt x="120" y="605"/>
                  </a:lnTo>
                  <a:cubicBezTo>
                    <a:pt x="247" y="585"/>
                    <a:pt x="372" y="577"/>
                    <a:pt x="497" y="577"/>
                  </a:cubicBezTo>
                  <a:cubicBezTo>
                    <a:pt x="1051" y="577"/>
                    <a:pt x="1588" y="736"/>
                    <a:pt x="2132" y="736"/>
                  </a:cubicBezTo>
                  <a:cubicBezTo>
                    <a:pt x="2168" y="557"/>
                    <a:pt x="2465" y="676"/>
                    <a:pt x="2465" y="498"/>
                  </a:cubicBezTo>
                  <a:cubicBezTo>
                    <a:pt x="2394" y="339"/>
                    <a:pt x="2302" y="303"/>
                    <a:pt x="2203" y="303"/>
                  </a:cubicBezTo>
                  <a:cubicBezTo>
                    <a:pt x="2125" y="303"/>
                    <a:pt x="2043" y="326"/>
                    <a:pt x="1964" y="326"/>
                  </a:cubicBezTo>
                  <a:cubicBezTo>
                    <a:pt x="1911" y="326"/>
                    <a:pt x="1859" y="316"/>
                    <a:pt x="1811" y="283"/>
                  </a:cubicBezTo>
                  <a:cubicBezTo>
                    <a:pt x="1535" y="78"/>
                    <a:pt x="1239" y="1"/>
                    <a:pt x="9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894;p32">
              <a:extLst>
                <a:ext uri="{FF2B5EF4-FFF2-40B4-BE49-F238E27FC236}">
                  <a16:creationId xmlns:a16="http://schemas.microsoft.com/office/drawing/2014/main" id="{36C0419E-2141-4789-A37D-43FDD2042887}"/>
                </a:ext>
              </a:extLst>
            </p:cNvPr>
            <p:cNvSpPr/>
            <p:nvPr/>
          </p:nvSpPr>
          <p:spPr>
            <a:xfrm>
              <a:off x="5603825" y="2467850"/>
              <a:ext cx="100475" cy="10875"/>
            </a:xfrm>
            <a:custGeom>
              <a:avLst/>
              <a:gdLst/>
              <a:ahLst/>
              <a:cxnLst/>
              <a:rect l="l" t="t" r="r" b="b"/>
              <a:pathLst>
                <a:path w="4019" h="435" extrusionOk="0">
                  <a:moveTo>
                    <a:pt x="1889" y="0"/>
                  </a:moveTo>
                  <a:cubicBezTo>
                    <a:pt x="1363" y="0"/>
                    <a:pt x="839" y="18"/>
                    <a:pt x="316" y="54"/>
                  </a:cubicBezTo>
                  <a:cubicBezTo>
                    <a:pt x="274" y="43"/>
                    <a:pt x="237" y="38"/>
                    <a:pt x="205" y="38"/>
                  </a:cubicBezTo>
                  <a:cubicBezTo>
                    <a:pt x="52" y="38"/>
                    <a:pt x="0" y="149"/>
                    <a:pt x="30" y="316"/>
                  </a:cubicBezTo>
                  <a:cubicBezTo>
                    <a:pt x="518" y="328"/>
                    <a:pt x="994" y="340"/>
                    <a:pt x="1470" y="351"/>
                  </a:cubicBezTo>
                  <a:cubicBezTo>
                    <a:pt x="1773" y="412"/>
                    <a:pt x="2078" y="426"/>
                    <a:pt x="2383" y="426"/>
                  </a:cubicBezTo>
                  <a:cubicBezTo>
                    <a:pt x="2629" y="426"/>
                    <a:pt x="2876" y="417"/>
                    <a:pt x="3121" y="417"/>
                  </a:cubicBezTo>
                  <a:cubicBezTo>
                    <a:pt x="3290" y="417"/>
                    <a:pt x="3458" y="421"/>
                    <a:pt x="3625" y="435"/>
                  </a:cubicBezTo>
                  <a:cubicBezTo>
                    <a:pt x="4018" y="101"/>
                    <a:pt x="3542" y="173"/>
                    <a:pt x="3471" y="54"/>
                  </a:cubicBezTo>
                  <a:cubicBezTo>
                    <a:pt x="2941" y="18"/>
                    <a:pt x="241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895;p32">
              <a:extLst>
                <a:ext uri="{FF2B5EF4-FFF2-40B4-BE49-F238E27FC236}">
                  <a16:creationId xmlns:a16="http://schemas.microsoft.com/office/drawing/2014/main" id="{E90E8E0D-4794-4E3A-942C-6EEDA89A226A}"/>
                </a:ext>
              </a:extLst>
            </p:cNvPr>
            <p:cNvSpPr/>
            <p:nvPr/>
          </p:nvSpPr>
          <p:spPr>
            <a:xfrm>
              <a:off x="5993000" y="2597550"/>
              <a:ext cx="66100" cy="19375"/>
            </a:xfrm>
            <a:custGeom>
              <a:avLst/>
              <a:gdLst/>
              <a:ahLst/>
              <a:cxnLst/>
              <a:rect l="l" t="t" r="r" b="b"/>
              <a:pathLst>
                <a:path w="2644" h="775" extrusionOk="0">
                  <a:moveTo>
                    <a:pt x="1691" y="299"/>
                  </a:moveTo>
                  <a:cubicBezTo>
                    <a:pt x="1699" y="299"/>
                    <a:pt x="1707" y="307"/>
                    <a:pt x="1715" y="315"/>
                  </a:cubicBezTo>
                  <a:lnTo>
                    <a:pt x="1715" y="315"/>
                  </a:lnTo>
                  <a:cubicBezTo>
                    <a:pt x="1712" y="314"/>
                    <a:pt x="1709" y="314"/>
                    <a:pt x="1707" y="314"/>
                  </a:cubicBezTo>
                  <a:cubicBezTo>
                    <a:pt x="1691" y="314"/>
                    <a:pt x="1678" y="320"/>
                    <a:pt x="1667" y="331"/>
                  </a:cubicBezTo>
                  <a:cubicBezTo>
                    <a:pt x="1675" y="307"/>
                    <a:pt x="1683" y="299"/>
                    <a:pt x="1691" y="299"/>
                  </a:cubicBezTo>
                  <a:close/>
                  <a:moveTo>
                    <a:pt x="705" y="0"/>
                  </a:moveTo>
                  <a:cubicBezTo>
                    <a:pt x="597" y="0"/>
                    <a:pt x="481" y="21"/>
                    <a:pt x="370" y="21"/>
                  </a:cubicBezTo>
                  <a:cubicBezTo>
                    <a:pt x="310" y="57"/>
                    <a:pt x="310" y="105"/>
                    <a:pt x="358" y="152"/>
                  </a:cubicBezTo>
                  <a:cubicBezTo>
                    <a:pt x="405" y="188"/>
                    <a:pt x="429" y="212"/>
                    <a:pt x="477" y="247"/>
                  </a:cubicBezTo>
                  <a:cubicBezTo>
                    <a:pt x="405" y="212"/>
                    <a:pt x="358" y="152"/>
                    <a:pt x="262" y="140"/>
                  </a:cubicBezTo>
                  <a:cubicBezTo>
                    <a:pt x="84" y="212"/>
                    <a:pt x="0" y="331"/>
                    <a:pt x="24" y="521"/>
                  </a:cubicBezTo>
                  <a:cubicBezTo>
                    <a:pt x="76" y="618"/>
                    <a:pt x="143" y="664"/>
                    <a:pt x="220" y="664"/>
                  </a:cubicBezTo>
                  <a:cubicBezTo>
                    <a:pt x="266" y="664"/>
                    <a:pt x="316" y="648"/>
                    <a:pt x="370" y="617"/>
                  </a:cubicBezTo>
                  <a:cubicBezTo>
                    <a:pt x="417" y="605"/>
                    <a:pt x="465" y="605"/>
                    <a:pt x="501" y="605"/>
                  </a:cubicBezTo>
                  <a:cubicBezTo>
                    <a:pt x="527" y="604"/>
                    <a:pt x="554" y="603"/>
                    <a:pt x="581" y="603"/>
                  </a:cubicBezTo>
                  <a:cubicBezTo>
                    <a:pt x="1108" y="603"/>
                    <a:pt x="1615" y="775"/>
                    <a:pt x="2130" y="775"/>
                  </a:cubicBezTo>
                  <a:cubicBezTo>
                    <a:pt x="2261" y="775"/>
                    <a:pt x="2392" y="763"/>
                    <a:pt x="2525" y="736"/>
                  </a:cubicBezTo>
                  <a:lnTo>
                    <a:pt x="2513" y="736"/>
                  </a:lnTo>
                  <a:cubicBezTo>
                    <a:pt x="2513" y="688"/>
                    <a:pt x="2525" y="628"/>
                    <a:pt x="2525" y="581"/>
                  </a:cubicBezTo>
                  <a:cubicBezTo>
                    <a:pt x="2644" y="462"/>
                    <a:pt x="2644" y="331"/>
                    <a:pt x="2548" y="188"/>
                  </a:cubicBezTo>
                  <a:cubicBezTo>
                    <a:pt x="2501" y="164"/>
                    <a:pt x="2441" y="164"/>
                    <a:pt x="2394" y="164"/>
                  </a:cubicBezTo>
                  <a:cubicBezTo>
                    <a:pt x="2275" y="224"/>
                    <a:pt x="2382" y="390"/>
                    <a:pt x="2263" y="450"/>
                  </a:cubicBezTo>
                  <a:cubicBezTo>
                    <a:pt x="2346" y="343"/>
                    <a:pt x="2310" y="259"/>
                    <a:pt x="2251" y="152"/>
                  </a:cubicBezTo>
                  <a:cubicBezTo>
                    <a:pt x="2222" y="112"/>
                    <a:pt x="2193" y="91"/>
                    <a:pt x="2167" y="91"/>
                  </a:cubicBezTo>
                  <a:cubicBezTo>
                    <a:pt x="2139" y="91"/>
                    <a:pt x="2114" y="115"/>
                    <a:pt x="2096" y="164"/>
                  </a:cubicBezTo>
                  <a:cubicBezTo>
                    <a:pt x="2013" y="259"/>
                    <a:pt x="1905" y="319"/>
                    <a:pt x="1774" y="343"/>
                  </a:cubicBezTo>
                  <a:cubicBezTo>
                    <a:pt x="1767" y="337"/>
                    <a:pt x="1760" y="333"/>
                    <a:pt x="1754" y="329"/>
                  </a:cubicBezTo>
                  <a:lnTo>
                    <a:pt x="1754" y="329"/>
                  </a:lnTo>
                  <a:cubicBezTo>
                    <a:pt x="1854" y="314"/>
                    <a:pt x="1931" y="266"/>
                    <a:pt x="1965" y="152"/>
                  </a:cubicBezTo>
                  <a:cubicBezTo>
                    <a:pt x="1862" y="57"/>
                    <a:pt x="1722" y="4"/>
                    <a:pt x="1601" y="4"/>
                  </a:cubicBezTo>
                  <a:cubicBezTo>
                    <a:pt x="1540" y="4"/>
                    <a:pt x="1485" y="17"/>
                    <a:pt x="1441" y="45"/>
                  </a:cubicBezTo>
                  <a:cubicBezTo>
                    <a:pt x="1355" y="99"/>
                    <a:pt x="1282" y="119"/>
                    <a:pt x="1211" y="119"/>
                  </a:cubicBezTo>
                  <a:cubicBezTo>
                    <a:pt x="1096" y="119"/>
                    <a:pt x="991" y="66"/>
                    <a:pt x="858" y="21"/>
                  </a:cubicBezTo>
                  <a:cubicBezTo>
                    <a:pt x="810" y="5"/>
                    <a:pt x="758" y="0"/>
                    <a:pt x="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896;p32">
              <a:extLst>
                <a:ext uri="{FF2B5EF4-FFF2-40B4-BE49-F238E27FC236}">
                  <a16:creationId xmlns:a16="http://schemas.microsoft.com/office/drawing/2014/main" id="{322ADECE-0480-4730-A4A7-AFBA7D1340D4}"/>
                </a:ext>
              </a:extLst>
            </p:cNvPr>
            <p:cNvSpPr/>
            <p:nvPr/>
          </p:nvSpPr>
          <p:spPr>
            <a:xfrm>
              <a:off x="5851600" y="2375000"/>
              <a:ext cx="71925" cy="16625"/>
            </a:xfrm>
            <a:custGeom>
              <a:avLst/>
              <a:gdLst/>
              <a:ahLst/>
              <a:cxnLst/>
              <a:rect l="l" t="t" r="r" b="b"/>
              <a:pathLst>
                <a:path w="2877" h="665" extrusionOk="0">
                  <a:moveTo>
                    <a:pt x="671" y="1"/>
                  </a:moveTo>
                  <a:cubicBezTo>
                    <a:pt x="434" y="1"/>
                    <a:pt x="204" y="36"/>
                    <a:pt x="1" y="220"/>
                  </a:cubicBezTo>
                  <a:cubicBezTo>
                    <a:pt x="61" y="303"/>
                    <a:pt x="108" y="398"/>
                    <a:pt x="144" y="482"/>
                  </a:cubicBezTo>
                  <a:cubicBezTo>
                    <a:pt x="843" y="569"/>
                    <a:pt x="1533" y="664"/>
                    <a:pt x="2216" y="664"/>
                  </a:cubicBezTo>
                  <a:cubicBezTo>
                    <a:pt x="2371" y="664"/>
                    <a:pt x="2526" y="659"/>
                    <a:pt x="2680" y="648"/>
                  </a:cubicBezTo>
                  <a:cubicBezTo>
                    <a:pt x="2739" y="613"/>
                    <a:pt x="2847" y="601"/>
                    <a:pt x="2858" y="553"/>
                  </a:cubicBezTo>
                  <a:cubicBezTo>
                    <a:pt x="2877" y="488"/>
                    <a:pt x="2831" y="481"/>
                    <a:pt x="2781" y="481"/>
                  </a:cubicBezTo>
                  <a:cubicBezTo>
                    <a:pt x="2767" y="481"/>
                    <a:pt x="2753" y="482"/>
                    <a:pt x="2739" y="482"/>
                  </a:cubicBezTo>
                  <a:cubicBezTo>
                    <a:pt x="2585" y="470"/>
                    <a:pt x="2406" y="494"/>
                    <a:pt x="2311" y="339"/>
                  </a:cubicBezTo>
                  <a:cubicBezTo>
                    <a:pt x="2175" y="60"/>
                    <a:pt x="1958" y="30"/>
                    <a:pt x="1734" y="30"/>
                  </a:cubicBezTo>
                  <a:cubicBezTo>
                    <a:pt x="1672" y="30"/>
                    <a:pt x="1610" y="32"/>
                    <a:pt x="1549" y="32"/>
                  </a:cubicBezTo>
                  <a:cubicBezTo>
                    <a:pt x="1462" y="32"/>
                    <a:pt x="1377" y="28"/>
                    <a:pt x="1299" y="5"/>
                  </a:cubicBezTo>
                  <a:cubicBezTo>
                    <a:pt x="1239" y="12"/>
                    <a:pt x="1178" y="14"/>
                    <a:pt x="1118" y="14"/>
                  </a:cubicBezTo>
                  <a:cubicBezTo>
                    <a:pt x="969" y="14"/>
                    <a:pt x="819" y="1"/>
                    <a:pt x="6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897;p32">
              <a:extLst>
                <a:ext uri="{FF2B5EF4-FFF2-40B4-BE49-F238E27FC236}">
                  <a16:creationId xmlns:a16="http://schemas.microsoft.com/office/drawing/2014/main" id="{470D4483-0512-4005-A77D-D24E34DB47A4}"/>
                </a:ext>
              </a:extLst>
            </p:cNvPr>
            <p:cNvSpPr/>
            <p:nvPr/>
          </p:nvSpPr>
          <p:spPr>
            <a:xfrm>
              <a:off x="5271775" y="2507575"/>
              <a:ext cx="81575" cy="16075"/>
            </a:xfrm>
            <a:custGeom>
              <a:avLst/>
              <a:gdLst/>
              <a:ahLst/>
              <a:cxnLst/>
              <a:rect l="l" t="t" r="r" b="b"/>
              <a:pathLst>
                <a:path w="3263" h="643" extrusionOk="0">
                  <a:moveTo>
                    <a:pt x="2686" y="313"/>
                  </a:moveTo>
                  <a:cubicBezTo>
                    <a:pt x="2693" y="313"/>
                    <a:pt x="2712" y="326"/>
                    <a:pt x="2739" y="358"/>
                  </a:cubicBezTo>
                  <a:cubicBezTo>
                    <a:pt x="2753" y="368"/>
                    <a:pt x="2764" y="372"/>
                    <a:pt x="2773" y="372"/>
                  </a:cubicBezTo>
                  <a:cubicBezTo>
                    <a:pt x="2788" y="372"/>
                    <a:pt x="2795" y="361"/>
                    <a:pt x="2799" y="350"/>
                  </a:cubicBezTo>
                  <a:lnTo>
                    <a:pt x="2799" y="350"/>
                  </a:lnTo>
                  <a:cubicBezTo>
                    <a:pt x="2799" y="355"/>
                    <a:pt x="2799" y="362"/>
                    <a:pt x="2799" y="370"/>
                  </a:cubicBezTo>
                  <a:cubicBezTo>
                    <a:pt x="2799" y="376"/>
                    <a:pt x="2799" y="382"/>
                    <a:pt x="2800" y="386"/>
                  </a:cubicBezTo>
                  <a:lnTo>
                    <a:pt x="2800" y="386"/>
                  </a:lnTo>
                  <a:cubicBezTo>
                    <a:pt x="2774" y="382"/>
                    <a:pt x="2749" y="374"/>
                    <a:pt x="2727" y="358"/>
                  </a:cubicBezTo>
                  <a:cubicBezTo>
                    <a:pt x="2688" y="332"/>
                    <a:pt x="2677" y="313"/>
                    <a:pt x="2686" y="313"/>
                  </a:cubicBezTo>
                  <a:close/>
                  <a:moveTo>
                    <a:pt x="715" y="1"/>
                  </a:moveTo>
                  <a:cubicBezTo>
                    <a:pt x="513" y="13"/>
                    <a:pt x="286" y="1"/>
                    <a:pt x="108" y="156"/>
                  </a:cubicBezTo>
                  <a:cubicBezTo>
                    <a:pt x="1" y="453"/>
                    <a:pt x="334" y="358"/>
                    <a:pt x="405" y="489"/>
                  </a:cubicBezTo>
                  <a:cubicBezTo>
                    <a:pt x="443" y="481"/>
                    <a:pt x="480" y="478"/>
                    <a:pt x="517" y="478"/>
                  </a:cubicBezTo>
                  <a:cubicBezTo>
                    <a:pt x="716" y="478"/>
                    <a:pt x="913" y="575"/>
                    <a:pt x="1111" y="575"/>
                  </a:cubicBezTo>
                  <a:cubicBezTo>
                    <a:pt x="1204" y="575"/>
                    <a:pt x="1299" y="553"/>
                    <a:pt x="1394" y="489"/>
                  </a:cubicBezTo>
                  <a:cubicBezTo>
                    <a:pt x="1417" y="465"/>
                    <a:pt x="1453" y="429"/>
                    <a:pt x="1477" y="417"/>
                  </a:cubicBezTo>
                  <a:lnTo>
                    <a:pt x="1477" y="417"/>
                  </a:lnTo>
                  <a:cubicBezTo>
                    <a:pt x="1453" y="453"/>
                    <a:pt x="1417" y="477"/>
                    <a:pt x="1394" y="489"/>
                  </a:cubicBezTo>
                  <a:cubicBezTo>
                    <a:pt x="1661" y="610"/>
                    <a:pt x="1936" y="642"/>
                    <a:pt x="2212" y="642"/>
                  </a:cubicBezTo>
                  <a:cubicBezTo>
                    <a:pt x="2542" y="642"/>
                    <a:pt x="2875" y="595"/>
                    <a:pt x="3201" y="595"/>
                  </a:cubicBezTo>
                  <a:cubicBezTo>
                    <a:pt x="3222" y="595"/>
                    <a:pt x="3242" y="596"/>
                    <a:pt x="3263" y="596"/>
                  </a:cubicBezTo>
                  <a:cubicBezTo>
                    <a:pt x="3241" y="408"/>
                    <a:pt x="3160" y="369"/>
                    <a:pt x="3063" y="369"/>
                  </a:cubicBezTo>
                  <a:cubicBezTo>
                    <a:pt x="2995" y="369"/>
                    <a:pt x="2919" y="389"/>
                    <a:pt x="2849" y="390"/>
                  </a:cubicBezTo>
                  <a:lnTo>
                    <a:pt x="2849" y="390"/>
                  </a:lnTo>
                  <a:cubicBezTo>
                    <a:pt x="2873" y="370"/>
                    <a:pt x="2894" y="338"/>
                    <a:pt x="2879" y="338"/>
                  </a:cubicBezTo>
                  <a:cubicBezTo>
                    <a:pt x="2875" y="338"/>
                    <a:pt x="2868" y="340"/>
                    <a:pt x="2858" y="346"/>
                  </a:cubicBezTo>
                  <a:cubicBezTo>
                    <a:pt x="2894" y="286"/>
                    <a:pt x="2882" y="239"/>
                    <a:pt x="2822" y="191"/>
                  </a:cubicBezTo>
                  <a:cubicBezTo>
                    <a:pt x="2771" y="146"/>
                    <a:pt x="2723" y="125"/>
                    <a:pt x="2672" y="125"/>
                  </a:cubicBezTo>
                  <a:cubicBezTo>
                    <a:pt x="2630" y="125"/>
                    <a:pt x="2586" y="140"/>
                    <a:pt x="2537" y="167"/>
                  </a:cubicBezTo>
                  <a:cubicBezTo>
                    <a:pt x="2489" y="167"/>
                    <a:pt x="2429" y="179"/>
                    <a:pt x="2382" y="179"/>
                  </a:cubicBezTo>
                  <a:cubicBezTo>
                    <a:pt x="2302" y="129"/>
                    <a:pt x="2216" y="117"/>
                    <a:pt x="2128" y="117"/>
                  </a:cubicBezTo>
                  <a:cubicBezTo>
                    <a:pt x="2043" y="117"/>
                    <a:pt x="1957" y="128"/>
                    <a:pt x="1873" y="128"/>
                  </a:cubicBezTo>
                  <a:cubicBezTo>
                    <a:pt x="1836" y="128"/>
                    <a:pt x="1799" y="126"/>
                    <a:pt x="1763" y="120"/>
                  </a:cubicBezTo>
                  <a:cubicBezTo>
                    <a:pt x="1656" y="120"/>
                    <a:pt x="1548" y="108"/>
                    <a:pt x="1453" y="60"/>
                  </a:cubicBezTo>
                  <a:cubicBezTo>
                    <a:pt x="1370" y="36"/>
                    <a:pt x="1310" y="13"/>
                    <a:pt x="1239" y="13"/>
                  </a:cubicBezTo>
                  <a:cubicBezTo>
                    <a:pt x="1132" y="1"/>
                    <a:pt x="1036" y="1"/>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898;p32">
              <a:extLst>
                <a:ext uri="{FF2B5EF4-FFF2-40B4-BE49-F238E27FC236}">
                  <a16:creationId xmlns:a16="http://schemas.microsoft.com/office/drawing/2014/main" id="{653A7059-5571-452D-BA56-9B42CAF42649}"/>
                </a:ext>
              </a:extLst>
            </p:cNvPr>
            <p:cNvSpPr/>
            <p:nvPr/>
          </p:nvSpPr>
          <p:spPr>
            <a:xfrm>
              <a:off x="5432225" y="2546225"/>
              <a:ext cx="79775" cy="14975"/>
            </a:xfrm>
            <a:custGeom>
              <a:avLst/>
              <a:gdLst/>
              <a:ahLst/>
              <a:cxnLst/>
              <a:rect l="l" t="t" r="r" b="b"/>
              <a:pathLst>
                <a:path w="3191" h="599" extrusionOk="0">
                  <a:moveTo>
                    <a:pt x="1541" y="0"/>
                  </a:moveTo>
                  <a:cubicBezTo>
                    <a:pt x="1421" y="0"/>
                    <a:pt x="1298" y="117"/>
                    <a:pt x="1180" y="117"/>
                  </a:cubicBezTo>
                  <a:cubicBezTo>
                    <a:pt x="1164" y="117"/>
                    <a:pt x="1147" y="115"/>
                    <a:pt x="1131" y="110"/>
                  </a:cubicBezTo>
                  <a:cubicBezTo>
                    <a:pt x="1131" y="134"/>
                    <a:pt x="1131" y="169"/>
                    <a:pt x="1107" y="169"/>
                  </a:cubicBezTo>
                  <a:cubicBezTo>
                    <a:pt x="1100" y="171"/>
                    <a:pt x="1092" y="172"/>
                    <a:pt x="1085" y="172"/>
                  </a:cubicBezTo>
                  <a:cubicBezTo>
                    <a:pt x="1039" y="172"/>
                    <a:pt x="1011" y="139"/>
                    <a:pt x="1000" y="98"/>
                  </a:cubicBezTo>
                  <a:lnTo>
                    <a:pt x="0" y="98"/>
                  </a:lnTo>
                  <a:cubicBezTo>
                    <a:pt x="0" y="273"/>
                    <a:pt x="75" y="311"/>
                    <a:pt x="172" y="311"/>
                  </a:cubicBezTo>
                  <a:cubicBezTo>
                    <a:pt x="245" y="311"/>
                    <a:pt x="332" y="288"/>
                    <a:pt x="407" y="288"/>
                  </a:cubicBezTo>
                  <a:cubicBezTo>
                    <a:pt x="480" y="288"/>
                    <a:pt x="543" y="310"/>
                    <a:pt x="572" y="395"/>
                  </a:cubicBezTo>
                  <a:cubicBezTo>
                    <a:pt x="572" y="431"/>
                    <a:pt x="583" y="467"/>
                    <a:pt x="583" y="515"/>
                  </a:cubicBezTo>
                  <a:cubicBezTo>
                    <a:pt x="1238" y="515"/>
                    <a:pt x="1905" y="526"/>
                    <a:pt x="2572" y="526"/>
                  </a:cubicBezTo>
                  <a:cubicBezTo>
                    <a:pt x="2679" y="571"/>
                    <a:pt x="2787" y="598"/>
                    <a:pt x="2896" y="598"/>
                  </a:cubicBezTo>
                  <a:cubicBezTo>
                    <a:pt x="2992" y="598"/>
                    <a:pt x="3090" y="577"/>
                    <a:pt x="3191" y="526"/>
                  </a:cubicBezTo>
                  <a:cubicBezTo>
                    <a:pt x="3145" y="412"/>
                    <a:pt x="3056" y="288"/>
                    <a:pt x="2965" y="288"/>
                  </a:cubicBezTo>
                  <a:cubicBezTo>
                    <a:pt x="2961" y="288"/>
                    <a:pt x="2957" y="288"/>
                    <a:pt x="2953" y="288"/>
                  </a:cubicBezTo>
                  <a:cubicBezTo>
                    <a:pt x="2900" y="298"/>
                    <a:pt x="2848" y="303"/>
                    <a:pt x="2797" y="303"/>
                  </a:cubicBezTo>
                  <a:cubicBezTo>
                    <a:pt x="2454" y="303"/>
                    <a:pt x="2148" y="105"/>
                    <a:pt x="1816" y="105"/>
                  </a:cubicBezTo>
                  <a:cubicBezTo>
                    <a:pt x="1786" y="105"/>
                    <a:pt x="1757" y="106"/>
                    <a:pt x="1726" y="110"/>
                  </a:cubicBezTo>
                  <a:lnTo>
                    <a:pt x="1703" y="157"/>
                  </a:lnTo>
                  <a:lnTo>
                    <a:pt x="1715" y="110"/>
                  </a:lnTo>
                  <a:cubicBezTo>
                    <a:pt x="1658" y="28"/>
                    <a:pt x="1599" y="0"/>
                    <a:pt x="15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899;p32">
              <a:extLst>
                <a:ext uri="{FF2B5EF4-FFF2-40B4-BE49-F238E27FC236}">
                  <a16:creationId xmlns:a16="http://schemas.microsoft.com/office/drawing/2014/main" id="{41682752-F056-474E-B5EC-B348FB84E870}"/>
                </a:ext>
              </a:extLst>
            </p:cNvPr>
            <p:cNvSpPr/>
            <p:nvPr/>
          </p:nvSpPr>
          <p:spPr>
            <a:xfrm>
              <a:off x="5575375" y="2441425"/>
              <a:ext cx="90375" cy="10525"/>
            </a:xfrm>
            <a:custGeom>
              <a:avLst/>
              <a:gdLst/>
              <a:ahLst/>
              <a:cxnLst/>
              <a:rect l="l" t="t" r="r" b="b"/>
              <a:pathLst>
                <a:path w="3615" h="421" extrusionOk="0">
                  <a:moveTo>
                    <a:pt x="717" y="0"/>
                  </a:moveTo>
                  <a:cubicBezTo>
                    <a:pt x="477" y="0"/>
                    <a:pt x="238" y="27"/>
                    <a:pt x="1" y="123"/>
                  </a:cubicBezTo>
                  <a:lnTo>
                    <a:pt x="1" y="254"/>
                  </a:lnTo>
                  <a:cubicBezTo>
                    <a:pt x="145" y="378"/>
                    <a:pt x="303" y="402"/>
                    <a:pt x="466" y="402"/>
                  </a:cubicBezTo>
                  <a:cubicBezTo>
                    <a:pt x="566" y="402"/>
                    <a:pt x="667" y="393"/>
                    <a:pt x="768" y="393"/>
                  </a:cubicBezTo>
                  <a:cubicBezTo>
                    <a:pt x="802" y="393"/>
                    <a:pt x="836" y="394"/>
                    <a:pt x="870" y="396"/>
                  </a:cubicBezTo>
                  <a:lnTo>
                    <a:pt x="1001" y="396"/>
                  </a:lnTo>
                  <a:cubicBezTo>
                    <a:pt x="1079" y="301"/>
                    <a:pt x="1176" y="262"/>
                    <a:pt x="1279" y="262"/>
                  </a:cubicBezTo>
                  <a:cubicBezTo>
                    <a:pt x="1317" y="262"/>
                    <a:pt x="1355" y="268"/>
                    <a:pt x="1394" y="277"/>
                  </a:cubicBezTo>
                  <a:cubicBezTo>
                    <a:pt x="1714" y="397"/>
                    <a:pt x="2040" y="417"/>
                    <a:pt x="2371" y="417"/>
                  </a:cubicBezTo>
                  <a:cubicBezTo>
                    <a:pt x="2528" y="417"/>
                    <a:pt x="2686" y="412"/>
                    <a:pt x="2845" y="412"/>
                  </a:cubicBezTo>
                  <a:cubicBezTo>
                    <a:pt x="2948" y="412"/>
                    <a:pt x="3052" y="414"/>
                    <a:pt x="3156" y="420"/>
                  </a:cubicBezTo>
                  <a:cubicBezTo>
                    <a:pt x="3193" y="343"/>
                    <a:pt x="3269" y="335"/>
                    <a:pt x="3349" y="335"/>
                  </a:cubicBezTo>
                  <a:cubicBezTo>
                    <a:pt x="3369" y="335"/>
                    <a:pt x="3389" y="336"/>
                    <a:pt x="3408" y="336"/>
                  </a:cubicBezTo>
                  <a:cubicBezTo>
                    <a:pt x="3517" y="336"/>
                    <a:pt x="3615" y="321"/>
                    <a:pt x="3609" y="135"/>
                  </a:cubicBezTo>
                  <a:cubicBezTo>
                    <a:pt x="2906" y="87"/>
                    <a:pt x="2204" y="75"/>
                    <a:pt x="1513" y="39"/>
                  </a:cubicBezTo>
                  <a:cubicBezTo>
                    <a:pt x="1250" y="33"/>
                    <a:pt x="983" y="0"/>
                    <a:pt x="7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900;p32">
              <a:extLst>
                <a:ext uri="{FF2B5EF4-FFF2-40B4-BE49-F238E27FC236}">
                  <a16:creationId xmlns:a16="http://schemas.microsoft.com/office/drawing/2014/main" id="{EB0FE47A-9E3B-4200-9BC4-7E6F05B85D93}"/>
                </a:ext>
              </a:extLst>
            </p:cNvPr>
            <p:cNvSpPr/>
            <p:nvPr/>
          </p:nvSpPr>
          <p:spPr>
            <a:xfrm>
              <a:off x="5317025" y="2448200"/>
              <a:ext cx="94100" cy="7900"/>
            </a:xfrm>
            <a:custGeom>
              <a:avLst/>
              <a:gdLst/>
              <a:ahLst/>
              <a:cxnLst/>
              <a:rect l="l" t="t" r="r" b="b"/>
              <a:pathLst>
                <a:path w="3764" h="316" extrusionOk="0">
                  <a:moveTo>
                    <a:pt x="1911" y="0"/>
                  </a:moveTo>
                  <a:cubicBezTo>
                    <a:pt x="1584" y="0"/>
                    <a:pt x="1256" y="6"/>
                    <a:pt x="929" y="30"/>
                  </a:cubicBezTo>
                  <a:cubicBezTo>
                    <a:pt x="915" y="31"/>
                    <a:pt x="901" y="31"/>
                    <a:pt x="887" y="31"/>
                  </a:cubicBezTo>
                  <a:cubicBezTo>
                    <a:pt x="732" y="31"/>
                    <a:pt x="570" y="1"/>
                    <a:pt x="413" y="1"/>
                  </a:cubicBezTo>
                  <a:cubicBezTo>
                    <a:pt x="267" y="1"/>
                    <a:pt x="126" y="27"/>
                    <a:pt x="0" y="125"/>
                  </a:cubicBezTo>
                  <a:cubicBezTo>
                    <a:pt x="72" y="268"/>
                    <a:pt x="238" y="185"/>
                    <a:pt x="310" y="292"/>
                  </a:cubicBezTo>
                  <a:cubicBezTo>
                    <a:pt x="635" y="292"/>
                    <a:pt x="961" y="297"/>
                    <a:pt x="1290" y="297"/>
                  </a:cubicBezTo>
                  <a:cubicBezTo>
                    <a:pt x="1454" y="297"/>
                    <a:pt x="1620" y="296"/>
                    <a:pt x="1786" y="292"/>
                  </a:cubicBezTo>
                  <a:cubicBezTo>
                    <a:pt x="1860" y="289"/>
                    <a:pt x="1934" y="288"/>
                    <a:pt x="2009" y="288"/>
                  </a:cubicBezTo>
                  <a:cubicBezTo>
                    <a:pt x="2369" y="288"/>
                    <a:pt x="2736" y="315"/>
                    <a:pt x="3105" y="315"/>
                  </a:cubicBezTo>
                  <a:cubicBezTo>
                    <a:pt x="3312" y="315"/>
                    <a:pt x="3519" y="307"/>
                    <a:pt x="3727" y="280"/>
                  </a:cubicBezTo>
                  <a:cubicBezTo>
                    <a:pt x="3763" y="108"/>
                    <a:pt x="3676" y="88"/>
                    <a:pt x="3579" y="88"/>
                  </a:cubicBezTo>
                  <a:cubicBezTo>
                    <a:pt x="3549" y="88"/>
                    <a:pt x="3517" y="90"/>
                    <a:pt x="3489" y="90"/>
                  </a:cubicBezTo>
                  <a:cubicBezTo>
                    <a:pt x="3458" y="84"/>
                    <a:pt x="3426" y="82"/>
                    <a:pt x="3394" y="82"/>
                  </a:cubicBezTo>
                  <a:cubicBezTo>
                    <a:pt x="3317" y="82"/>
                    <a:pt x="3238" y="93"/>
                    <a:pt x="3160" y="93"/>
                  </a:cubicBezTo>
                  <a:cubicBezTo>
                    <a:pt x="3067" y="93"/>
                    <a:pt x="2975" y="77"/>
                    <a:pt x="2894" y="6"/>
                  </a:cubicBezTo>
                  <a:cubicBezTo>
                    <a:pt x="2566" y="6"/>
                    <a:pt x="2239" y="0"/>
                    <a:pt x="19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901;p32">
              <a:extLst>
                <a:ext uri="{FF2B5EF4-FFF2-40B4-BE49-F238E27FC236}">
                  <a16:creationId xmlns:a16="http://schemas.microsoft.com/office/drawing/2014/main" id="{6342B580-DF98-472A-9A8B-DF70ED7F795C}"/>
                </a:ext>
              </a:extLst>
            </p:cNvPr>
            <p:cNvSpPr/>
            <p:nvPr/>
          </p:nvSpPr>
          <p:spPr>
            <a:xfrm>
              <a:off x="5372975" y="2303350"/>
              <a:ext cx="55700" cy="23475"/>
            </a:xfrm>
            <a:custGeom>
              <a:avLst/>
              <a:gdLst/>
              <a:ahLst/>
              <a:cxnLst/>
              <a:rect l="l" t="t" r="r" b="b"/>
              <a:pathLst>
                <a:path w="2228" h="939" extrusionOk="0">
                  <a:moveTo>
                    <a:pt x="1070" y="0"/>
                  </a:moveTo>
                  <a:cubicBezTo>
                    <a:pt x="990" y="0"/>
                    <a:pt x="908" y="2"/>
                    <a:pt x="822" y="2"/>
                  </a:cubicBezTo>
                  <a:cubicBezTo>
                    <a:pt x="560" y="14"/>
                    <a:pt x="298" y="74"/>
                    <a:pt x="108" y="288"/>
                  </a:cubicBezTo>
                  <a:cubicBezTo>
                    <a:pt x="60" y="324"/>
                    <a:pt x="36" y="383"/>
                    <a:pt x="1" y="443"/>
                  </a:cubicBezTo>
                  <a:cubicBezTo>
                    <a:pt x="1" y="502"/>
                    <a:pt x="1" y="562"/>
                    <a:pt x="48" y="621"/>
                  </a:cubicBezTo>
                  <a:cubicBezTo>
                    <a:pt x="179" y="705"/>
                    <a:pt x="358" y="621"/>
                    <a:pt x="501" y="728"/>
                  </a:cubicBezTo>
                  <a:cubicBezTo>
                    <a:pt x="742" y="892"/>
                    <a:pt x="1006" y="908"/>
                    <a:pt x="1281" y="908"/>
                  </a:cubicBezTo>
                  <a:cubicBezTo>
                    <a:pt x="1346" y="908"/>
                    <a:pt x="1411" y="907"/>
                    <a:pt x="1477" y="907"/>
                  </a:cubicBezTo>
                  <a:cubicBezTo>
                    <a:pt x="1559" y="927"/>
                    <a:pt x="1639" y="938"/>
                    <a:pt x="1715" y="938"/>
                  </a:cubicBezTo>
                  <a:cubicBezTo>
                    <a:pt x="1904" y="938"/>
                    <a:pt x="2075" y="873"/>
                    <a:pt x="2227" y="728"/>
                  </a:cubicBezTo>
                  <a:cubicBezTo>
                    <a:pt x="2103" y="626"/>
                    <a:pt x="1962" y="601"/>
                    <a:pt x="1815" y="601"/>
                  </a:cubicBezTo>
                  <a:cubicBezTo>
                    <a:pt x="1684" y="601"/>
                    <a:pt x="1547" y="621"/>
                    <a:pt x="1414" y="621"/>
                  </a:cubicBezTo>
                  <a:cubicBezTo>
                    <a:pt x="1283" y="621"/>
                    <a:pt x="1154" y="602"/>
                    <a:pt x="1037" y="526"/>
                  </a:cubicBezTo>
                  <a:cubicBezTo>
                    <a:pt x="1092" y="398"/>
                    <a:pt x="1175" y="368"/>
                    <a:pt x="1265" y="368"/>
                  </a:cubicBezTo>
                  <a:cubicBezTo>
                    <a:pt x="1342" y="368"/>
                    <a:pt x="1425" y="390"/>
                    <a:pt x="1499" y="390"/>
                  </a:cubicBezTo>
                  <a:cubicBezTo>
                    <a:pt x="1564" y="390"/>
                    <a:pt x="1623" y="373"/>
                    <a:pt x="1668" y="312"/>
                  </a:cubicBezTo>
                  <a:cubicBezTo>
                    <a:pt x="1691" y="252"/>
                    <a:pt x="1691" y="193"/>
                    <a:pt x="1632" y="121"/>
                  </a:cubicBezTo>
                  <a:cubicBezTo>
                    <a:pt x="1572" y="74"/>
                    <a:pt x="1513" y="50"/>
                    <a:pt x="1429" y="26"/>
                  </a:cubicBezTo>
                  <a:cubicBezTo>
                    <a:pt x="1308" y="4"/>
                    <a:pt x="1191" y="0"/>
                    <a:pt x="10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902;p32">
              <a:extLst>
                <a:ext uri="{FF2B5EF4-FFF2-40B4-BE49-F238E27FC236}">
                  <a16:creationId xmlns:a16="http://schemas.microsoft.com/office/drawing/2014/main" id="{011DB95B-1A31-4BC2-B8D0-C3A9B5F79E6E}"/>
                </a:ext>
              </a:extLst>
            </p:cNvPr>
            <p:cNvSpPr/>
            <p:nvPr/>
          </p:nvSpPr>
          <p:spPr>
            <a:xfrm>
              <a:off x="5497400" y="2409350"/>
              <a:ext cx="92725" cy="10850"/>
            </a:xfrm>
            <a:custGeom>
              <a:avLst/>
              <a:gdLst/>
              <a:ahLst/>
              <a:cxnLst/>
              <a:rect l="l" t="t" r="r" b="b"/>
              <a:pathLst>
                <a:path w="3709" h="434" extrusionOk="0">
                  <a:moveTo>
                    <a:pt x="1" y="1"/>
                  </a:moveTo>
                  <a:cubicBezTo>
                    <a:pt x="417" y="310"/>
                    <a:pt x="810" y="405"/>
                    <a:pt x="1251" y="405"/>
                  </a:cubicBezTo>
                  <a:lnTo>
                    <a:pt x="3537" y="405"/>
                  </a:lnTo>
                  <a:cubicBezTo>
                    <a:pt x="3582" y="425"/>
                    <a:pt x="3616" y="434"/>
                    <a:pt x="3641" y="434"/>
                  </a:cubicBezTo>
                  <a:cubicBezTo>
                    <a:pt x="3707" y="434"/>
                    <a:pt x="3709" y="370"/>
                    <a:pt x="3691" y="275"/>
                  </a:cubicBezTo>
                  <a:cubicBezTo>
                    <a:pt x="2477" y="179"/>
                    <a:pt x="1275"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903;p32">
              <a:extLst>
                <a:ext uri="{FF2B5EF4-FFF2-40B4-BE49-F238E27FC236}">
                  <a16:creationId xmlns:a16="http://schemas.microsoft.com/office/drawing/2014/main" id="{06345052-B17B-4DBE-91F9-C7E75A0BB60F}"/>
                </a:ext>
              </a:extLst>
            </p:cNvPr>
            <p:cNvSpPr/>
            <p:nvPr/>
          </p:nvSpPr>
          <p:spPr>
            <a:xfrm>
              <a:off x="5266425" y="2306950"/>
              <a:ext cx="41700" cy="53300"/>
            </a:xfrm>
            <a:custGeom>
              <a:avLst/>
              <a:gdLst/>
              <a:ahLst/>
              <a:cxnLst/>
              <a:rect l="l" t="t" r="r" b="b"/>
              <a:pathLst>
                <a:path w="1668" h="2132" extrusionOk="0">
                  <a:moveTo>
                    <a:pt x="1244" y="0"/>
                  </a:moveTo>
                  <a:cubicBezTo>
                    <a:pt x="1210" y="0"/>
                    <a:pt x="1177" y="15"/>
                    <a:pt x="1143" y="49"/>
                  </a:cubicBezTo>
                  <a:cubicBezTo>
                    <a:pt x="1084" y="84"/>
                    <a:pt x="1036" y="120"/>
                    <a:pt x="989" y="168"/>
                  </a:cubicBezTo>
                  <a:cubicBezTo>
                    <a:pt x="750" y="441"/>
                    <a:pt x="560" y="715"/>
                    <a:pt x="477" y="1073"/>
                  </a:cubicBezTo>
                  <a:cubicBezTo>
                    <a:pt x="429" y="1120"/>
                    <a:pt x="381" y="1180"/>
                    <a:pt x="334" y="1227"/>
                  </a:cubicBezTo>
                  <a:cubicBezTo>
                    <a:pt x="298" y="1275"/>
                    <a:pt x="238" y="1311"/>
                    <a:pt x="203" y="1370"/>
                  </a:cubicBezTo>
                  <a:cubicBezTo>
                    <a:pt x="96" y="1430"/>
                    <a:pt x="143" y="1584"/>
                    <a:pt x="36" y="1644"/>
                  </a:cubicBezTo>
                  <a:lnTo>
                    <a:pt x="36" y="1656"/>
                  </a:lnTo>
                  <a:cubicBezTo>
                    <a:pt x="12" y="1692"/>
                    <a:pt x="0" y="1727"/>
                    <a:pt x="12" y="1787"/>
                  </a:cubicBezTo>
                  <a:cubicBezTo>
                    <a:pt x="36" y="1846"/>
                    <a:pt x="96" y="1894"/>
                    <a:pt x="119" y="1965"/>
                  </a:cubicBezTo>
                  <a:cubicBezTo>
                    <a:pt x="119" y="2013"/>
                    <a:pt x="143" y="2061"/>
                    <a:pt x="191" y="2073"/>
                  </a:cubicBezTo>
                  <a:cubicBezTo>
                    <a:pt x="238" y="2073"/>
                    <a:pt x="274" y="2085"/>
                    <a:pt x="322" y="2085"/>
                  </a:cubicBezTo>
                  <a:cubicBezTo>
                    <a:pt x="385" y="2109"/>
                    <a:pt x="448" y="2131"/>
                    <a:pt x="500" y="2131"/>
                  </a:cubicBezTo>
                  <a:cubicBezTo>
                    <a:pt x="575" y="2131"/>
                    <a:pt x="626" y="2085"/>
                    <a:pt x="619" y="1930"/>
                  </a:cubicBezTo>
                  <a:cubicBezTo>
                    <a:pt x="453" y="1811"/>
                    <a:pt x="536" y="1692"/>
                    <a:pt x="619" y="1573"/>
                  </a:cubicBezTo>
                  <a:cubicBezTo>
                    <a:pt x="953" y="1096"/>
                    <a:pt x="1262" y="620"/>
                    <a:pt x="1631" y="180"/>
                  </a:cubicBezTo>
                  <a:cubicBezTo>
                    <a:pt x="1667" y="144"/>
                    <a:pt x="1643" y="96"/>
                    <a:pt x="1608" y="60"/>
                  </a:cubicBezTo>
                  <a:cubicBezTo>
                    <a:pt x="1500" y="49"/>
                    <a:pt x="1405" y="37"/>
                    <a:pt x="1322" y="25"/>
                  </a:cubicBezTo>
                  <a:cubicBezTo>
                    <a:pt x="1296" y="9"/>
                    <a:pt x="1270" y="0"/>
                    <a:pt x="1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904;p32">
              <a:extLst>
                <a:ext uri="{FF2B5EF4-FFF2-40B4-BE49-F238E27FC236}">
                  <a16:creationId xmlns:a16="http://schemas.microsoft.com/office/drawing/2014/main" id="{0CF0C97E-10D5-47D7-8F5E-B3574FD2D667}"/>
                </a:ext>
              </a:extLst>
            </p:cNvPr>
            <p:cNvSpPr/>
            <p:nvPr/>
          </p:nvSpPr>
          <p:spPr>
            <a:xfrm>
              <a:off x="5251825" y="2498350"/>
              <a:ext cx="63725" cy="17525"/>
            </a:xfrm>
            <a:custGeom>
              <a:avLst/>
              <a:gdLst/>
              <a:ahLst/>
              <a:cxnLst/>
              <a:rect l="l" t="t" r="r" b="b"/>
              <a:pathLst>
                <a:path w="2549" h="701" extrusionOk="0">
                  <a:moveTo>
                    <a:pt x="2251" y="1"/>
                  </a:moveTo>
                  <a:cubicBezTo>
                    <a:pt x="2192" y="1"/>
                    <a:pt x="2132" y="1"/>
                    <a:pt x="2073" y="24"/>
                  </a:cubicBezTo>
                  <a:cubicBezTo>
                    <a:pt x="2013" y="48"/>
                    <a:pt x="1954" y="48"/>
                    <a:pt x="1894" y="48"/>
                  </a:cubicBezTo>
                  <a:cubicBezTo>
                    <a:pt x="1811" y="30"/>
                    <a:pt x="1727" y="30"/>
                    <a:pt x="1644" y="30"/>
                  </a:cubicBezTo>
                  <a:cubicBezTo>
                    <a:pt x="1561" y="30"/>
                    <a:pt x="1477" y="30"/>
                    <a:pt x="1394" y="13"/>
                  </a:cubicBezTo>
                  <a:cubicBezTo>
                    <a:pt x="1334" y="7"/>
                    <a:pt x="1281" y="4"/>
                    <a:pt x="1229" y="4"/>
                  </a:cubicBezTo>
                  <a:cubicBezTo>
                    <a:pt x="1177" y="4"/>
                    <a:pt x="1126" y="7"/>
                    <a:pt x="1072" y="13"/>
                  </a:cubicBezTo>
                  <a:cubicBezTo>
                    <a:pt x="1032" y="10"/>
                    <a:pt x="992" y="8"/>
                    <a:pt x="952" y="8"/>
                  </a:cubicBezTo>
                  <a:cubicBezTo>
                    <a:pt x="647" y="8"/>
                    <a:pt x="344" y="85"/>
                    <a:pt x="60" y="179"/>
                  </a:cubicBezTo>
                  <a:cubicBezTo>
                    <a:pt x="49" y="227"/>
                    <a:pt x="49" y="263"/>
                    <a:pt x="25" y="310"/>
                  </a:cubicBezTo>
                  <a:cubicBezTo>
                    <a:pt x="1" y="417"/>
                    <a:pt x="60" y="489"/>
                    <a:pt x="132" y="548"/>
                  </a:cubicBezTo>
                  <a:cubicBezTo>
                    <a:pt x="203" y="608"/>
                    <a:pt x="287" y="655"/>
                    <a:pt x="382" y="679"/>
                  </a:cubicBezTo>
                  <a:cubicBezTo>
                    <a:pt x="427" y="694"/>
                    <a:pt x="472" y="701"/>
                    <a:pt x="515" y="701"/>
                  </a:cubicBezTo>
                  <a:cubicBezTo>
                    <a:pt x="575" y="701"/>
                    <a:pt x="631" y="688"/>
                    <a:pt x="680" y="667"/>
                  </a:cubicBezTo>
                  <a:cubicBezTo>
                    <a:pt x="842" y="542"/>
                    <a:pt x="1019" y="522"/>
                    <a:pt x="1195" y="522"/>
                  </a:cubicBezTo>
                  <a:cubicBezTo>
                    <a:pt x="1277" y="522"/>
                    <a:pt x="1359" y="526"/>
                    <a:pt x="1440" y="526"/>
                  </a:cubicBezTo>
                  <a:cubicBezTo>
                    <a:pt x="1465" y="526"/>
                    <a:pt x="1489" y="526"/>
                    <a:pt x="1513" y="525"/>
                  </a:cubicBezTo>
                  <a:cubicBezTo>
                    <a:pt x="1548" y="525"/>
                    <a:pt x="1584" y="521"/>
                    <a:pt x="1619" y="521"/>
                  </a:cubicBezTo>
                  <a:cubicBezTo>
                    <a:pt x="1681" y="521"/>
                    <a:pt x="1741" y="531"/>
                    <a:pt x="1787" y="584"/>
                  </a:cubicBezTo>
                  <a:cubicBezTo>
                    <a:pt x="1870" y="584"/>
                    <a:pt x="1977" y="560"/>
                    <a:pt x="2073" y="560"/>
                  </a:cubicBezTo>
                  <a:cubicBezTo>
                    <a:pt x="2073" y="548"/>
                    <a:pt x="2084" y="548"/>
                    <a:pt x="2108" y="536"/>
                  </a:cubicBezTo>
                  <a:cubicBezTo>
                    <a:pt x="2118" y="533"/>
                    <a:pt x="2127" y="532"/>
                    <a:pt x="2135" y="532"/>
                  </a:cubicBezTo>
                  <a:cubicBezTo>
                    <a:pt x="2158" y="532"/>
                    <a:pt x="2177" y="543"/>
                    <a:pt x="2204" y="560"/>
                  </a:cubicBezTo>
                  <a:lnTo>
                    <a:pt x="2489" y="560"/>
                  </a:lnTo>
                  <a:cubicBezTo>
                    <a:pt x="2549" y="525"/>
                    <a:pt x="2549" y="477"/>
                    <a:pt x="2501" y="477"/>
                  </a:cubicBezTo>
                  <a:cubicBezTo>
                    <a:pt x="2442" y="429"/>
                    <a:pt x="2394" y="370"/>
                    <a:pt x="2346" y="322"/>
                  </a:cubicBezTo>
                  <a:cubicBezTo>
                    <a:pt x="2394" y="298"/>
                    <a:pt x="2430" y="239"/>
                    <a:pt x="2430" y="179"/>
                  </a:cubicBezTo>
                  <a:cubicBezTo>
                    <a:pt x="2394" y="84"/>
                    <a:pt x="2346" y="24"/>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905;p32">
              <a:extLst>
                <a:ext uri="{FF2B5EF4-FFF2-40B4-BE49-F238E27FC236}">
                  <a16:creationId xmlns:a16="http://schemas.microsoft.com/office/drawing/2014/main" id="{960C7256-CA20-440C-9136-0FA638D9940B}"/>
                </a:ext>
              </a:extLst>
            </p:cNvPr>
            <p:cNvSpPr/>
            <p:nvPr/>
          </p:nvSpPr>
          <p:spPr>
            <a:xfrm>
              <a:off x="5750400" y="2587950"/>
              <a:ext cx="65825" cy="10150"/>
            </a:xfrm>
            <a:custGeom>
              <a:avLst/>
              <a:gdLst/>
              <a:ahLst/>
              <a:cxnLst/>
              <a:rect l="l" t="t" r="r" b="b"/>
              <a:pathLst>
                <a:path w="2633" h="406" extrusionOk="0">
                  <a:moveTo>
                    <a:pt x="322" y="0"/>
                  </a:moveTo>
                  <a:cubicBezTo>
                    <a:pt x="239" y="108"/>
                    <a:pt x="48" y="36"/>
                    <a:pt x="1" y="179"/>
                  </a:cubicBezTo>
                  <a:cubicBezTo>
                    <a:pt x="13" y="250"/>
                    <a:pt x="60" y="298"/>
                    <a:pt x="120" y="334"/>
                  </a:cubicBezTo>
                  <a:cubicBezTo>
                    <a:pt x="198" y="345"/>
                    <a:pt x="277" y="349"/>
                    <a:pt x="356" y="349"/>
                  </a:cubicBezTo>
                  <a:cubicBezTo>
                    <a:pt x="528" y="349"/>
                    <a:pt x="702" y="330"/>
                    <a:pt x="874" y="330"/>
                  </a:cubicBezTo>
                  <a:cubicBezTo>
                    <a:pt x="1029" y="330"/>
                    <a:pt x="1184" y="346"/>
                    <a:pt x="1334" y="405"/>
                  </a:cubicBezTo>
                  <a:lnTo>
                    <a:pt x="1727" y="405"/>
                  </a:lnTo>
                  <a:cubicBezTo>
                    <a:pt x="1805" y="336"/>
                    <a:pt x="1883" y="314"/>
                    <a:pt x="1961" y="314"/>
                  </a:cubicBezTo>
                  <a:cubicBezTo>
                    <a:pt x="2086" y="314"/>
                    <a:pt x="2210" y="371"/>
                    <a:pt x="2334" y="393"/>
                  </a:cubicBezTo>
                  <a:cubicBezTo>
                    <a:pt x="2347" y="394"/>
                    <a:pt x="2360" y="395"/>
                    <a:pt x="2373" y="395"/>
                  </a:cubicBezTo>
                  <a:cubicBezTo>
                    <a:pt x="2488" y="395"/>
                    <a:pt x="2587" y="345"/>
                    <a:pt x="2608" y="227"/>
                  </a:cubicBezTo>
                  <a:cubicBezTo>
                    <a:pt x="2632" y="12"/>
                    <a:pt x="2489" y="0"/>
                    <a:pt x="2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906;p32">
              <a:extLst>
                <a:ext uri="{FF2B5EF4-FFF2-40B4-BE49-F238E27FC236}">
                  <a16:creationId xmlns:a16="http://schemas.microsoft.com/office/drawing/2014/main" id="{7B5AA658-F865-49A3-A435-DEE53A795DAB}"/>
                </a:ext>
              </a:extLst>
            </p:cNvPr>
            <p:cNvSpPr/>
            <p:nvPr/>
          </p:nvSpPr>
          <p:spPr>
            <a:xfrm>
              <a:off x="5352150" y="2425725"/>
              <a:ext cx="78300" cy="10550"/>
            </a:xfrm>
            <a:custGeom>
              <a:avLst/>
              <a:gdLst/>
              <a:ahLst/>
              <a:cxnLst/>
              <a:rect l="l" t="t" r="r" b="b"/>
              <a:pathLst>
                <a:path w="3132" h="422" extrusionOk="0">
                  <a:moveTo>
                    <a:pt x="1677" y="1"/>
                  </a:moveTo>
                  <a:cubicBezTo>
                    <a:pt x="1118" y="1"/>
                    <a:pt x="559" y="42"/>
                    <a:pt x="0" y="167"/>
                  </a:cubicBezTo>
                  <a:cubicBezTo>
                    <a:pt x="24" y="334"/>
                    <a:pt x="286" y="155"/>
                    <a:pt x="286" y="358"/>
                  </a:cubicBezTo>
                  <a:cubicBezTo>
                    <a:pt x="347" y="394"/>
                    <a:pt x="405" y="422"/>
                    <a:pt x="462" y="422"/>
                  </a:cubicBezTo>
                  <a:cubicBezTo>
                    <a:pt x="515" y="422"/>
                    <a:pt x="567" y="397"/>
                    <a:pt x="619" y="334"/>
                  </a:cubicBezTo>
                  <a:cubicBezTo>
                    <a:pt x="715" y="262"/>
                    <a:pt x="810" y="227"/>
                    <a:pt x="905" y="227"/>
                  </a:cubicBezTo>
                  <a:cubicBezTo>
                    <a:pt x="1000" y="227"/>
                    <a:pt x="1096" y="262"/>
                    <a:pt x="1191" y="334"/>
                  </a:cubicBezTo>
                  <a:cubicBezTo>
                    <a:pt x="1810" y="310"/>
                    <a:pt x="2429" y="310"/>
                    <a:pt x="3036" y="298"/>
                  </a:cubicBezTo>
                  <a:cubicBezTo>
                    <a:pt x="3132" y="227"/>
                    <a:pt x="3132" y="131"/>
                    <a:pt x="3036" y="60"/>
                  </a:cubicBezTo>
                  <a:cubicBezTo>
                    <a:pt x="2583" y="28"/>
                    <a:pt x="2130" y="1"/>
                    <a:pt x="1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907;p32">
              <a:extLst>
                <a:ext uri="{FF2B5EF4-FFF2-40B4-BE49-F238E27FC236}">
                  <a16:creationId xmlns:a16="http://schemas.microsoft.com/office/drawing/2014/main" id="{687DD769-6759-42B1-939B-AF2F9B3DD329}"/>
                </a:ext>
              </a:extLst>
            </p:cNvPr>
            <p:cNvSpPr/>
            <p:nvPr/>
          </p:nvSpPr>
          <p:spPr>
            <a:xfrm>
              <a:off x="5698625" y="2440225"/>
              <a:ext cx="67875" cy="11425"/>
            </a:xfrm>
            <a:custGeom>
              <a:avLst/>
              <a:gdLst/>
              <a:ahLst/>
              <a:cxnLst/>
              <a:rect l="l" t="t" r="r" b="b"/>
              <a:pathLst>
                <a:path w="2715" h="457" extrusionOk="0">
                  <a:moveTo>
                    <a:pt x="2211" y="1"/>
                  </a:moveTo>
                  <a:cubicBezTo>
                    <a:pt x="2069" y="1"/>
                    <a:pt x="1926" y="22"/>
                    <a:pt x="1786" y="28"/>
                  </a:cubicBezTo>
                  <a:cubicBezTo>
                    <a:pt x="1746" y="74"/>
                    <a:pt x="1702" y="98"/>
                    <a:pt x="1659" y="98"/>
                  </a:cubicBezTo>
                  <a:cubicBezTo>
                    <a:pt x="1613" y="98"/>
                    <a:pt x="1567" y="71"/>
                    <a:pt x="1524" y="16"/>
                  </a:cubicBezTo>
                  <a:cubicBezTo>
                    <a:pt x="1466" y="10"/>
                    <a:pt x="1407" y="8"/>
                    <a:pt x="1349" y="8"/>
                  </a:cubicBezTo>
                  <a:cubicBezTo>
                    <a:pt x="1054" y="8"/>
                    <a:pt x="758" y="69"/>
                    <a:pt x="456" y="69"/>
                  </a:cubicBezTo>
                  <a:cubicBezTo>
                    <a:pt x="329" y="69"/>
                    <a:pt x="201" y="59"/>
                    <a:pt x="72" y="28"/>
                  </a:cubicBezTo>
                  <a:lnTo>
                    <a:pt x="72" y="28"/>
                  </a:lnTo>
                  <a:cubicBezTo>
                    <a:pt x="12" y="123"/>
                    <a:pt x="0" y="206"/>
                    <a:pt x="95" y="302"/>
                  </a:cubicBezTo>
                  <a:cubicBezTo>
                    <a:pt x="423" y="427"/>
                    <a:pt x="756" y="456"/>
                    <a:pt x="1091" y="456"/>
                  </a:cubicBezTo>
                  <a:cubicBezTo>
                    <a:pt x="1395" y="456"/>
                    <a:pt x="1701" y="432"/>
                    <a:pt x="2005" y="432"/>
                  </a:cubicBezTo>
                  <a:cubicBezTo>
                    <a:pt x="2035" y="432"/>
                    <a:pt x="2065" y="432"/>
                    <a:pt x="2096" y="433"/>
                  </a:cubicBezTo>
                  <a:cubicBezTo>
                    <a:pt x="2145" y="378"/>
                    <a:pt x="2191" y="356"/>
                    <a:pt x="2235" y="356"/>
                  </a:cubicBezTo>
                  <a:cubicBezTo>
                    <a:pt x="2287" y="356"/>
                    <a:pt x="2336" y="387"/>
                    <a:pt x="2381" y="433"/>
                  </a:cubicBezTo>
                  <a:lnTo>
                    <a:pt x="2548" y="433"/>
                  </a:lnTo>
                  <a:cubicBezTo>
                    <a:pt x="2631" y="361"/>
                    <a:pt x="2715" y="266"/>
                    <a:pt x="2679" y="135"/>
                  </a:cubicBezTo>
                  <a:cubicBezTo>
                    <a:pt x="2528" y="28"/>
                    <a:pt x="2370" y="1"/>
                    <a:pt x="2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908;p32">
              <a:extLst>
                <a:ext uri="{FF2B5EF4-FFF2-40B4-BE49-F238E27FC236}">
                  <a16:creationId xmlns:a16="http://schemas.microsoft.com/office/drawing/2014/main" id="{CA4453ED-0FA7-48D1-ACD6-8FAF86BC4E63}"/>
                </a:ext>
              </a:extLst>
            </p:cNvPr>
            <p:cNvSpPr/>
            <p:nvPr/>
          </p:nvSpPr>
          <p:spPr>
            <a:xfrm>
              <a:off x="5896850" y="2426025"/>
              <a:ext cx="76825" cy="16525"/>
            </a:xfrm>
            <a:custGeom>
              <a:avLst/>
              <a:gdLst/>
              <a:ahLst/>
              <a:cxnLst/>
              <a:rect l="l" t="t" r="r" b="b"/>
              <a:pathLst>
                <a:path w="3073" h="661" extrusionOk="0">
                  <a:moveTo>
                    <a:pt x="215" y="0"/>
                  </a:moveTo>
                  <a:cubicBezTo>
                    <a:pt x="156" y="60"/>
                    <a:pt x="84" y="84"/>
                    <a:pt x="25" y="143"/>
                  </a:cubicBezTo>
                  <a:cubicBezTo>
                    <a:pt x="1" y="179"/>
                    <a:pt x="25" y="239"/>
                    <a:pt x="60" y="274"/>
                  </a:cubicBezTo>
                  <a:cubicBezTo>
                    <a:pt x="537" y="393"/>
                    <a:pt x="1013" y="453"/>
                    <a:pt x="1513" y="453"/>
                  </a:cubicBezTo>
                  <a:cubicBezTo>
                    <a:pt x="1736" y="602"/>
                    <a:pt x="1962" y="660"/>
                    <a:pt x="2193" y="660"/>
                  </a:cubicBezTo>
                  <a:cubicBezTo>
                    <a:pt x="2406" y="660"/>
                    <a:pt x="2624" y="610"/>
                    <a:pt x="2846" y="536"/>
                  </a:cubicBezTo>
                  <a:cubicBezTo>
                    <a:pt x="3073" y="381"/>
                    <a:pt x="2942" y="262"/>
                    <a:pt x="2787" y="155"/>
                  </a:cubicBezTo>
                  <a:cubicBezTo>
                    <a:pt x="2577" y="117"/>
                    <a:pt x="2366" y="104"/>
                    <a:pt x="2155" y="104"/>
                  </a:cubicBezTo>
                  <a:cubicBezTo>
                    <a:pt x="1838" y="104"/>
                    <a:pt x="1522" y="134"/>
                    <a:pt x="1215" y="155"/>
                  </a:cubicBezTo>
                  <a:cubicBezTo>
                    <a:pt x="1145" y="204"/>
                    <a:pt x="1079" y="226"/>
                    <a:pt x="1014" y="226"/>
                  </a:cubicBezTo>
                  <a:cubicBezTo>
                    <a:pt x="936" y="226"/>
                    <a:pt x="859" y="195"/>
                    <a:pt x="775" y="143"/>
                  </a:cubicBezTo>
                  <a:cubicBezTo>
                    <a:pt x="584" y="96"/>
                    <a:pt x="406" y="48"/>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909;p32">
              <a:extLst>
                <a:ext uri="{FF2B5EF4-FFF2-40B4-BE49-F238E27FC236}">
                  <a16:creationId xmlns:a16="http://schemas.microsoft.com/office/drawing/2014/main" id="{A8A3A7FD-B5F9-426B-A069-49AB0B2673B3}"/>
                </a:ext>
              </a:extLst>
            </p:cNvPr>
            <p:cNvSpPr/>
            <p:nvPr/>
          </p:nvSpPr>
          <p:spPr>
            <a:xfrm>
              <a:off x="5541750" y="2505500"/>
              <a:ext cx="74450" cy="8275"/>
            </a:xfrm>
            <a:custGeom>
              <a:avLst/>
              <a:gdLst/>
              <a:ahLst/>
              <a:cxnLst/>
              <a:rect l="l" t="t" r="r" b="b"/>
              <a:pathLst>
                <a:path w="2978" h="331" extrusionOk="0">
                  <a:moveTo>
                    <a:pt x="203" y="0"/>
                  </a:moveTo>
                  <a:cubicBezTo>
                    <a:pt x="132" y="72"/>
                    <a:pt x="1" y="119"/>
                    <a:pt x="60" y="262"/>
                  </a:cubicBezTo>
                  <a:cubicBezTo>
                    <a:pt x="223" y="266"/>
                    <a:pt x="387" y="266"/>
                    <a:pt x="552" y="266"/>
                  </a:cubicBezTo>
                  <a:cubicBezTo>
                    <a:pt x="882" y="266"/>
                    <a:pt x="1215" y="266"/>
                    <a:pt x="1548" y="298"/>
                  </a:cubicBezTo>
                  <a:cubicBezTo>
                    <a:pt x="1787" y="310"/>
                    <a:pt x="2025" y="331"/>
                    <a:pt x="2263" y="331"/>
                  </a:cubicBezTo>
                  <a:cubicBezTo>
                    <a:pt x="2501" y="331"/>
                    <a:pt x="2739" y="310"/>
                    <a:pt x="2977" y="239"/>
                  </a:cubicBezTo>
                  <a:cubicBezTo>
                    <a:pt x="2394" y="24"/>
                    <a:pt x="1798" y="36"/>
                    <a:pt x="1203" y="0"/>
                  </a:cubicBezTo>
                  <a:cubicBezTo>
                    <a:pt x="1157" y="40"/>
                    <a:pt x="1114" y="59"/>
                    <a:pt x="1071" y="59"/>
                  </a:cubicBezTo>
                  <a:cubicBezTo>
                    <a:pt x="1025" y="59"/>
                    <a:pt x="979" y="37"/>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910;p32">
              <a:extLst>
                <a:ext uri="{FF2B5EF4-FFF2-40B4-BE49-F238E27FC236}">
                  <a16:creationId xmlns:a16="http://schemas.microsoft.com/office/drawing/2014/main" id="{71FB066B-14EB-44B6-9403-91FD7E39964E}"/>
                </a:ext>
              </a:extLst>
            </p:cNvPr>
            <p:cNvSpPr/>
            <p:nvPr/>
          </p:nvSpPr>
          <p:spPr>
            <a:xfrm>
              <a:off x="5236650" y="2376600"/>
              <a:ext cx="26825" cy="46175"/>
            </a:xfrm>
            <a:custGeom>
              <a:avLst/>
              <a:gdLst/>
              <a:ahLst/>
              <a:cxnLst/>
              <a:rect l="l" t="t" r="r" b="b"/>
              <a:pathLst>
                <a:path w="1073" h="1847" extrusionOk="0">
                  <a:moveTo>
                    <a:pt x="929" y="1"/>
                  </a:moveTo>
                  <a:cubicBezTo>
                    <a:pt x="798" y="61"/>
                    <a:pt x="727" y="168"/>
                    <a:pt x="632" y="275"/>
                  </a:cubicBezTo>
                  <a:cubicBezTo>
                    <a:pt x="513" y="727"/>
                    <a:pt x="275" y="1144"/>
                    <a:pt x="60" y="1561"/>
                  </a:cubicBezTo>
                  <a:cubicBezTo>
                    <a:pt x="1" y="1620"/>
                    <a:pt x="13" y="1668"/>
                    <a:pt x="84" y="1715"/>
                  </a:cubicBezTo>
                  <a:lnTo>
                    <a:pt x="394" y="1846"/>
                  </a:lnTo>
                  <a:cubicBezTo>
                    <a:pt x="667" y="1382"/>
                    <a:pt x="834" y="882"/>
                    <a:pt x="1013" y="370"/>
                  </a:cubicBezTo>
                  <a:cubicBezTo>
                    <a:pt x="1072" y="239"/>
                    <a:pt x="1072" y="108"/>
                    <a:pt x="9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911;p32">
              <a:extLst>
                <a:ext uri="{FF2B5EF4-FFF2-40B4-BE49-F238E27FC236}">
                  <a16:creationId xmlns:a16="http://schemas.microsoft.com/office/drawing/2014/main" id="{D7C35B24-7A82-4578-A823-99F93C85DD90}"/>
                </a:ext>
              </a:extLst>
            </p:cNvPr>
            <p:cNvSpPr/>
            <p:nvPr/>
          </p:nvSpPr>
          <p:spPr>
            <a:xfrm>
              <a:off x="5260475" y="2390150"/>
              <a:ext cx="65800" cy="27925"/>
            </a:xfrm>
            <a:custGeom>
              <a:avLst/>
              <a:gdLst/>
              <a:ahLst/>
              <a:cxnLst/>
              <a:rect l="l" t="t" r="r" b="b"/>
              <a:pathLst>
                <a:path w="2632" h="1117" extrusionOk="0">
                  <a:moveTo>
                    <a:pt x="488" y="1"/>
                  </a:moveTo>
                  <a:cubicBezTo>
                    <a:pt x="470" y="1"/>
                    <a:pt x="450" y="3"/>
                    <a:pt x="429" y="7"/>
                  </a:cubicBezTo>
                  <a:cubicBezTo>
                    <a:pt x="143" y="292"/>
                    <a:pt x="72" y="662"/>
                    <a:pt x="0" y="1019"/>
                  </a:cubicBezTo>
                  <a:cubicBezTo>
                    <a:pt x="36" y="1066"/>
                    <a:pt x="95" y="1102"/>
                    <a:pt x="155" y="1114"/>
                  </a:cubicBezTo>
                  <a:cubicBezTo>
                    <a:pt x="172" y="1116"/>
                    <a:pt x="188" y="1117"/>
                    <a:pt x="205" y="1117"/>
                  </a:cubicBezTo>
                  <a:cubicBezTo>
                    <a:pt x="294" y="1117"/>
                    <a:pt x="378" y="1087"/>
                    <a:pt x="429" y="1007"/>
                  </a:cubicBezTo>
                  <a:cubicBezTo>
                    <a:pt x="429" y="935"/>
                    <a:pt x="441" y="840"/>
                    <a:pt x="441" y="769"/>
                  </a:cubicBezTo>
                  <a:cubicBezTo>
                    <a:pt x="504" y="667"/>
                    <a:pt x="572" y="636"/>
                    <a:pt x="644" y="636"/>
                  </a:cubicBezTo>
                  <a:cubicBezTo>
                    <a:pt x="748" y="636"/>
                    <a:pt x="859" y="702"/>
                    <a:pt x="965" y="709"/>
                  </a:cubicBezTo>
                  <a:cubicBezTo>
                    <a:pt x="1500" y="662"/>
                    <a:pt x="2024" y="626"/>
                    <a:pt x="2560" y="578"/>
                  </a:cubicBezTo>
                  <a:cubicBezTo>
                    <a:pt x="2631" y="531"/>
                    <a:pt x="2631" y="471"/>
                    <a:pt x="2572" y="423"/>
                  </a:cubicBezTo>
                  <a:lnTo>
                    <a:pt x="976" y="423"/>
                  </a:lnTo>
                  <a:cubicBezTo>
                    <a:pt x="941" y="423"/>
                    <a:pt x="904" y="425"/>
                    <a:pt x="868" y="425"/>
                  </a:cubicBezTo>
                  <a:cubicBezTo>
                    <a:pt x="725" y="425"/>
                    <a:pt x="595" y="402"/>
                    <a:pt x="595" y="173"/>
                  </a:cubicBezTo>
                  <a:cubicBezTo>
                    <a:pt x="625" y="54"/>
                    <a:pt x="580"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912;p32">
              <a:extLst>
                <a:ext uri="{FF2B5EF4-FFF2-40B4-BE49-F238E27FC236}">
                  <a16:creationId xmlns:a16="http://schemas.microsoft.com/office/drawing/2014/main" id="{70E07A4B-3AD8-4C4F-8750-EE5AA5015366}"/>
                </a:ext>
              </a:extLst>
            </p:cNvPr>
            <p:cNvSpPr/>
            <p:nvPr/>
          </p:nvSpPr>
          <p:spPr>
            <a:xfrm>
              <a:off x="6013150" y="2572200"/>
              <a:ext cx="55475" cy="14775"/>
            </a:xfrm>
            <a:custGeom>
              <a:avLst/>
              <a:gdLst/>
              <a:ahLst/>
              <a:cxnLst/>
              <a:rect l="l" t="t" r="r" b="b"/>
              <a:pathLst>
                <a:path w="2219" h="591" extrusionOk="0">
                  <a:moveTo>
                    <a:pt x="285" y="0"/>
                  </a:moveTo>
                  <a:cubicBezTo>
                    <a:pt x="171" y="0"/>
                    <a:pt x="121" y="179"/>
                    <a:pt x="28" y="226"/>
                  </a:cubicBezTo>
                  <a:cubicBezTo>
                    <a:pt x="1" y="316"/>
                    <a:pt x="15" y="393"/>
                    <a:pt x="86" y="393"/>
                  </a:cubicBezTo>
                  <a:cubicBezTo>
                    <a:pt x="109" y="393"/>
                    <a:pt x="137" y="386"/>
                    <a:pt x="171" y="368"/>
                  </a:cubicBezTo>
                  <a:cubicBezTo>
                    <a:pt x="300" y="401"/>
                    <a:pt x="428" y="491"/>
                    <a:pt x="540" y="491"/>
                  </a:cubicBezTo>
                  <a:cubicBezTo>
                    <a:pt x="552" y="491"/>
                    <a:pt x="564" y="490"/>
                    <a:pt x="576" y="488"/>
                  </a:cubicBezTo>
                  <a:cubicBezTo>
                    <a:pt x="722" y="448"/>
                    <a:pt x="865" y="433"/>
                    <a:pt x="1006" y="433"/>
                  </a:cubicBezTo>
                  <a:cubicBezTo>
                    <a:pt x="1380" y="433"/>
                    <a:pt x="1740" y="540"/>
                    <a:pt x="2111" y="583"/>
                  </a:cubicBezTo>
                  <a:cubicBezTo>
                    <a:pt x="2124" y="588"/>
                    <a:pt x="2135" y="590"/>
                    <a:pt x="2145" y="590"/>
                  </a:cubicBezTo>
                  <a:cubicBezTo>
                    <a:pt x="2181" y="590"/>
                    <a:pt x="2200" y="558"/>
                    <a:pt x="2219" y="511"/>
                  </a:cubicBezTo>
                  <a:cubicBezTo>
                    <a:pt x="2179" y="324"/>
                    <a:pt x="2099" y="210"/>
                    <a:pt x="1931" y="210"/>
                  </a:cubicBezTo>
                  <a:cubicBezTo>
                    <a:pt x="1896" y="210"/>
                    <a:pt x="1857" y="215"/>
                    <a:pt x="1814" y="226"/>
                  </a:cubicBezTo>
                  <a:cubicBezTo>
                    <a:pt x="1743" y="242"/>
                    <a:pt x="1674" y="252"/>
                    <a:pt x="1608" y="252"/>
                  </a:cubicBezTo>
                  <a:cubicBezTo>
                    <a:pt x="1440" y="252"/>
                    <a:pt x="1287" y="192"/>
                    <a:pt x="1159" y="47"/>
                  </a:cubicBezTo>
                  <a:cubicBezTo>
                    <a:pt x="997" y="62"/>
                    <a:pt x="831" y="143"/>
                    <a:pt x="666" y="143"/>
                  </a:cubicBezTo>
                  <a:cubicBezTo>
                    <a:pt x="575" y="143"/>
                    <a:pt x="485" y="119"/>
                    <a:pt x="397" y="47"/>
                  </a:cubicBezTo>
                  <a:cubicBezTo>
                    <a:pt x="353" y="14"/>
                    <a:pt x="317"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913;p32">
              <a:extLst>
                <a:ext uri="{FF2B5EF4-FFF2-40B4-BE49-F238E27FC236}">
                  <a16:creationId xmlns:a16="http://schemas.microsoft.com/office/drawing/2014/main" id="{AF8E0CC1-BECF-4FAE-910E-9919F6971795}"/>
                </a:ext>
              </a:extLst>
            </p:cNvPr>
            <p:cNvSpPr/>
            <p:nvPr/>
          </p:nvSpPr>
          <p:spPr>
            <a:xfrm>
              <a:off x="5552475" y="2464175"/>
              <a:ext cx="59250" cy="11875"/>
            </a:xfrm>
            <a:custGeom>
              <a:avLst/>
              <a:gdLst/>
              <a:ahLst/>
              <a:cxnLst/>
              <a:rect l="l" t="t" r="r" b="b"/>
              <a:pathLst>
                <a:path w="2370" h="475" extrusionOk="0">
                  <a:moveTo>
                    <a:pt x="1200" y="1"/>
                  </a:moveTo>
                  <a:cubicBezTo>
                    <a:pt x="1062" y="1"/>
                    <a:pt x="924" y="18"/>
                    <a:pt x="786" y="70"/>
                  </a:cubicBezTo>
                  <a:cubicBezTo>
                    <a:pt x="736" y="104"/>
                    <a:pt x="679" y="114"/>
                    <a:pt x="618" y="114"/>
                  </a:cubicBezTo>
                  <a:cubicBezTo>
                    <a:pt x="526" y="114"/>
                    <a:pt x="425" y="90"/>
                    <a:pt x="328" y="90"/>
                  </a:cubicBezTo>
                  <a:cubicBezTo>
                    <a:pt x="203" y="90"/>
                    <a:pt x="84" y="131"/>
                    <a:pt x="0" y="320"/>
                  </a:cubicBezTo>
                  <a:cubicBezTo>
                    <a:pt x="726" y="368"/>
                    <a:pt x="1393" y="427"/>
                    <a:pt x="2084" y="475"/>
                  </a:cubicBezTo>
                  <a:cubicBezTo>
                    <a:pt x="2143" y="344"/>
                    <a:pt x="2227" y="248"/>
                    <a:pt x="2370" y="201"/>
                  </a:cubicBezTo>
                  <a:cubicBezTo>
                    <a:pt x="2310" y="106"/>
                    <a:pt x="2203" y="82"/>
                    <a:pt x="2084" y="82"/>
                  </a:cubicBezTo>
                  <a:lnTo>
                    <a:pt x="2084" y="70"/>
                  </a:lnTo>
                  <a:cubicBezTo>
                    <a:pt x="2054" y="94"/>
                    <a:pt x="2027" y="106"/>
                    <a:pt x="2000" y="106"/>
                  </a:cubicBezTo>
                  <a:cubicBezTo>
                    <a:pt x="1974" y="106"/>
                    <a:pt x="1947" y="94"/>
                    <a:pt x="1917" y="70"/>
                  </a:cubicBezTo>
                  <a:lnTo>
                    <a:pt x="1929" y="70"/>
                  </a:lnTo>
                  <a:cubicBezTo>
                    <a:pt x="1686" y="55"/>
                    <a:pt x="1443"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914;p32">
              <a:extLst>
                <a:ext uri="{FF2B5EF4-FFF2-40B4-BE49-F238E27FC236}">
                  <a16:creationId xmlns:a16="http://schemas.microsoft.com/office/drawing/2014/main" id="{348AA230-8852-4AD0-82FF-A19709669B43}"/>
                </a:ext>
              </a:extLst>
            </p:cNvPr>
            <p:cNvSpPr/>
            <p:nvPr/>
          </p:nvSpPr>
          <p:spPr>
            <a:xfrm>
              <a:off x="5703375" y="2579075"/>
              <a:ext cx="50025" cy="15750"/>
            </a:xfrm>
            <a:custGeom>
              <a:avLst/>
              <a:gdLst/>
              <a:ahLst/>
              <a:cxnLst/>
              <a:rect l="l" t="t" r="r" b="b"/>
              <a:pathLst>
                <a:path w="2001" h="630" extrusionOk="0">
                  <a:moveTo>
                    <a:pt x="678" y="0"/>
                  </a:moveTo>
                  <a:cubicBezTo>
                    <a:pt x="526" y="0"/>
                    <a:pt x="372" y="15"/>
                    <a:pt x="215" y="46"/>
                  </a:cubicBezTo>
                  <a:cubicBezTo>
                    <a:pt x="84" y="93"/>
                    <a:pt x="1" y="177"/>
                    <a:pt x="1" y="308"/>
                  </a:cubicBezTo>
                  <a:cubicBezTo>
                    <a:pt x="36" y="367"/>
                    <a:pt x="72" y="403"/>
                    <a:pt x="132" y="415"/>
                  </a:cubicBezTo>
                  <a:cubicBezTo>
                    <a:pt x="154" y="417"/>
                    <a:pt x="176" y="418"/>
                    <a:pt x="198" y="418"/>
                  </a:cubicBezTo>
                  <a:cubicBezTo>
                    <a:pt x="222" y="418"/>
                    <a:pt x="245" y="417"/>
                    <a:pt x="269" y="417"/>
                  </a:cubicBezTo>
                  <a:cubicBezTo>
                    <a:pt x="341" y="417"/>
                    <a:pt x="411" y="423"/>
                    <a:pt x="477" y="474"/>
                  </a:cubicBezTo>
                  <a:lnTo>
                    <a:pt x="632" y="474"/>
                  </a:lnTo>
                  <a:cubicBezTo>
                    <a:pt x="703" y="439"/>
                    <a:pt x="778" y="412"/>
                    <a:pt x="850" y="412"/>
                  </a:cubicBezTo>
                  <a:cubicBezTo>
                    <a:pt x="923" y="412"/>
                    <a:pt x="995" y="439"/>
                    <a:pt x="1060" y="510"/>
                  </a:cubicBezTo>
                  <a:cubicBezTo>
                    <a:pt x="1298" y="534"/>
                    <a:pt x="1537" y="582"/>
                    <a:pt x="1775" y="629"/>
                  </a:cubicBezTo>
                  <a:cubicBezTo>
                    <a:pt x="1846" y="605"/>
                    <a:pt x="1894" y="570"/>
                    <a:pt x="1906" y="510"/>
                  </a:cubicBezTo>
                  <a:lnTo>
                    <a:pt x="1965" y="486"/>
                  </a:lnTo>
                  <a:cubicBezTo>
                    <a:pt x="2001" y="427"/>
                    <a:pt x="1989" y="391"/>
                    <a:pt x="1929" y="344"/>
                  </a:cubicBezTo>
                  <a:cubicBezTo>
                    <a:pt x="1532" y="123"/>
                    <a:pt x="1115" y="0"/>
                    <a:pt x="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915;p32">
              <a:extLst>
                <a:ext uri="{FF2B5EF4-FFF2-40B4-BE49-F238E27FC236}">
                  <a16:creationId xmlns:a16="http://schemas.microsoft.com/office/drawing/2014/main" id="{850B1234-A5D2-4299-B96C-7CBE9E694F75}"/>
                </a:ext>
              </a:extLst>
            </p:cNvPr>
            <p:cNvSpPr/>
            <p:nvPr/>
          </p:nvSpPr>
          <p:spPr>
            <a:xfrm>
              <a:off x="5965325" y="2484375"/>
              <a:ext cx="46150" cy="13700"/>
            </a:xfrm>
            <a:custGeom>
              <a:avLst/>
              <a:gdLst/>
              <a:ahLst/>
              <a:cxnLst/>
              <a:rect l="l" t="t" r="r" b="b"/>
              <a:pathLst>
                <a:path w="1846" h="548" extrusionOk="0">
                  <a:moveTo>
                    <a:pt x="919" y="0"/>
                  </a:moveTo>
                  <a:cubicBezTo>
                    <a:pt x="859" y="0"/>
                    <a:pt x="802" y="19"/>
                    <a:pt x="750" y="71"/>
                  </a:cubicBezTo>
                  <a:cubicBezTo>
                    <a:pt x="695" y="119"/>
                    <a:pt x="641" y="137"/>
                    <a:pt x="588" y="137"/>
                  </a:cubicBezTo>
                  <a:cubicBezTo>
                    <a:pt x="443" y="137"/>
                    <a:pt x="306" y="5"/>
                    <a:pt x="182" y="5"/>
                  </a:cubicBezTo>
                  <a:cubicBezTo>
                    <a:pt x="127" y="5"/>
                    <a:pt x="74" y="31"/>
                    <a:pt x="24" y="107"/>
                  </a:cubicBezTo>
                  <a:cubicBezTo>
                    <a:pt x="0" y="250"/>
                    <a:pt x="95" y="322"/>
                    <a:pt x="179" y="405"/>
                  </a:cubicBezTo>
                  <a:lnTo>
                    <a:pt x="357" y="548"/>
                  </a:lnTo>
                  <a:cubicBezTo>
                    <a:pt x="445" y="497"/>
                    <a:pt x="532" y="441"/>
                    <a:pt x="617" y="441"/>
                  </a:cubicBezTo>
                  <a:cubicBezTo>
                    <a:pt x="670" y="441"/>
                    <a:pt x="723" y="464"/>
                    <a:pt x="774" y="524"/>
                  </a:cubicBezTo>
                  <a:cubicBezTo>
                    <a:pt x="1107" y="524"/>
                    <a:pt x="1453" y="548"/>
                    <a:pt x="1774" y="548"/>
                  </a:cubicBezTo>
                  <a:cubicBezTo>
                    <a:pt x="1846" y="286"/>
                    <a:pt x="1584" y="250"/>
                    <a:pt x="1477" y="131"/>
                  </a:cubicBezTo>
                  <a:cubicBezTo>
                    <a:pt x="1462" y="133"/>
                    <a:pt x="1448" y="134"/>
                    <a:pt x="1433" y="134"/>
                  </a:cubicBezTo>
                  <a:cubicBezTo>
                    <a:pt x="1260" y="134"/>
                    <a:pt x="1079" y="0"/>
                    <a:pt x="9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916;p32">
              <a:extLst>
                <a:ext uri="{FF2B5EF4-FFF2-40B4-BE49-F238E27FC236}">
                  <a16:creationId xmlns:a16="http://schemas.microsoft.com/office/drawing/2014/main" id="{58A45C17-8E78-4F1F-A341-B4427D228881}"/>
                </a:ext>
              </a:extLst>
            </p:cNvPr>
            <p:cNvSpPr/>
            <p:nvPr/>
          </p:nvSpPr>
          <p:spPr>
            <a:xfrm>
              <a:off x="5966500" y="2429575"/>
              <a:ext cx="59275" cy="13875"/>
            </a:xfrm>
            <a:custGeom>
              <a:avLst/>
              <a:gdLst/>
              <a:ahLst/>
              <a:cxnLst/>
              <a:rect l="l" t="t" r="r" b="b"/>
              <a:pathLst>
                <a:path w="2371" h="555" extrusionOk="0">
                  <a:moveTo>
                    <a:pt x="323" y="1"/>
                  </a:moveTo>
                  <a:cubicBezTo>
                    <a:pt x="215" y="1"/>
                    <a:pt x="108" y="4"/>
                    <a:pt x="1" y="13"/>
                  </a:cubicBezTo>
                  <a:cubicBezTo>
                    <a:pt x="60" y="97"/>
                    <a:pt x="108" y="204"/>
                    <a:pt x="156" y="299"/>
                  </a:cubicBezTo>
                  <a:cubicBezTo>
                    <a:pt x="191" y="335"/>
                    <a:pt x="251" y="358"/>
                    <a:pt x="310" y="358"/>
                  </a:cubicBezTo>
                  <a:cubicBezTo>
                    <a:pt x="343" y="354"/>
                    <a:pt x="374" y="351"/>
                    <a:pt x="406" y="351"/>
                  </a:cubicBezTo>
                  <a:cubicBezTo>
                    <a:pt x="525" y="351"/>
                    <a:pt x="638" y="385"/>
                    <a:pt x="751" y="442"/>
                  </a:cubicBezTo>
                  <a:cubicBezTo>
                    <a:pt x="977" y="525"/>
                    <a:pt x="1212" y="555"/>
                    <a:pt x="1450" y="555"/>
                  </a:cubicBezTo>
                  <a:cubicBezTo>
                    <a:pt x="1689" y="555"/>
                    <a:pt x="1930" y="525"/>
                    <a:pt x="2168" y="489"/>
                  </a:cubicBezTo>
                  <a:cubicBezTo>
                    <a:pt x="2299" y="394"/>
                    <a:pt x="2370" y="311"/>
                    <a:pt x="2311" y="144"/>
                  </a:cubicBezTo>
                  <a:cubicBezTo>
                    <a:pt x="2263" y="120"/>
                    <a:pt x="2239" y="61"/>
                    <a:pt x="2203" y="61"/>
                  </a:cubicBezTo>
                  <a:cubicBezTo>
                    <a:pt x="2079" y="73"/>
                    <a:pt x="1953" y="78"/>
                    <a:pt x="1828" y="78"/>
                  </a:cubicBezTo>
                  <a:cubicBezTo>
                    <a:pt x="1328" y="78"/>
                    <a:pt x="822"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917;p32">
              <a:extLst>
                <a:ext uri="{FF2B5EF4-FFF2-40B4-BE49-F238E27FC236}">
                  <a16:creationId xmlns:a16="http://schemas.microsoft.com/office/drawing/2014/main" id="{593A5881-86E4-4492-B4EF-76F0F035673E}"/>
                </a:ext>
              </a:extLst>
            </p:cNvPr>
            <p:cNvSpPr/>
            <p:nvPr/>
          </p:nvSpPr>
          <p:spPr>
            <a:xfrm>
              <a:off x="5389050" y="2448050"/>
              <a:ext cx="68775" cy="10400"/>
            </a:xfrm>
            <a:custGeom>
              <a:avLst/>
              <a:gdLst/>
              <a:ahLst/>
              <a:cxnLst/>
              <a:rect l="l" t="t" r="r" b="b"/>
              <a:pathLst>
                <a:path w="2751" h="416" extrusionOk="0">
                  <a:moveTo>
                    <a:pt x="1" y="0"/>
                  </a:moveTo>
                  <a:cubicBezTo>
                    <a:pt x="59" y="117"/>
                    <a:pt x="164" y="135"/>
                    <a:pt x="275" y="135"/>
                  </a:cubicBezTo>
                  <a:cubicBezTo>
                    <a:pt x="322" y="135"/>
                    <a:pt x="371" y="131"/>
                    <a:pt x="417" y="131"/>
                  </a:cubicBezTo>
                  <a:cubicBezTo>
                    <a:pt x="584" y="155"/>
                    <a:pt x="751" y="120"/>
                    <a:pt x="846" y="286"/>
                  </a:cubicBezTo>
                  <a:cubicBezTo>
                    <a:pt x="1107" y="390"/>
                    <a:pt x="1372" y="416"/>
                    <a:pt x="1637" y="416"/>
                  </a:cubicBezTo>
                  <a:cubicBezTo>
                    <a:pt x="1905" y="416"/>
                    <a:pt x="2173" y="389"/>
                    <a:pt x="2437" y="389"/>
                  </a:cubicBezTo>
                  <a:cubicBezTo>
                    <a:pt x="2542" y="389"/>
                    <a:pt x="2647" y="393"/>
                    <a:pt x="2751" y="405"/>
                  </a:cubicBezTo>
                  <a:cubicBezTo>
                    <a:pt x="1858" y="108"/>
                    <a:pt x="94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918;p32">
              <a:extLst>
                <a:ext uri="{FF2B5EF4-FFF2-40B4-BE49-F238E27FC236}">
                  <a16:creationId xmlns:a16="http://schemas.microsoft.com/office/drawing/2014/main" id="{99F97581-8AAD-4052-9592-D62E2F05AF93}"/>
                </a:ext>
              </a:extLst>
            </p:cNvPr>
            <p:cNvSpPr/>
            <p:nvPr/>
          </p:nvSpPr>
          <p:spPr>
            <a:xfrm>
              <a:off x="5908750" y="2559375"/>
              <a:ext cx="45275" cy="16575"/>
            </a:xfrm>
            <a:custGeom>
              <a:avLst/>
              <a:gdLst/>
              <a:ahLst/>
              <a:cxnLst/>
              <a:rect l="l" t="t" r="r" b="b"/>
              <a:pathLst>
                <a:path w="1811" h="663" extrusionOk="0">
                  <a:moveTo>
                    <a:pt x="311" y="0"/>
                  </a:moveTo>
                  <a:cubicBezTo>
                    <a:pt x="239" y="24"/>
                    <a:pt x="203" y="72"/>
                    <a:pt x="168" y="131"/>
                  </a:cubicBezTo>
                  <a:cubicBezTo>
                    <a:pt x="168" y="262"/>
                    <a:pt x="120" y="381"/>
                    <a:pt x="1" y="441"/>
                  </a:cubicBezTo>
                  <a:cubicBezTo>
                    <a:pt x="248" y="473"/>
                    <a:pt x="485" y="563"/>
                    <a:pt x="748" y="563"/>
                  </a:cubicBezTo>
                  <a:cubicBezTo>
                    <a:pt x="776" y="563"/>
                    <a:pt x="805" y="562"/>
                    <a:pt x="834" y="560"/>
                  </a:cubicBezTo>
                  <a:cubicBezTo>
                    <a:pt x="851" y="559"/>
                    <a:pt x="868" y="558"/>
                    <a:pt x="885" y="558"/>
                  </a:cubicBezTo>
                  <a:cubicBezTo>
                    <a:pt x="1114" y="558"/>
                    <a:pt x="1332" y="662"/>
                    <a:pt x="1556" y="662"/>
                  </a:cubicBezTo>
                  <a:cubicBezTo>
                    <a:pt x="1640" y="662"/>
                    <a:pt x="1725" y="648"/>
                    <a:pt x="1811" y="608"/>
                  </a:cubicBezTo>
                  <a:cubicBezTo>
                    <a:pt x="1811" y="548"/>
                    <a:pt x="1787" y="489"/>
                    <a:pt x="1763" y="441"/>
                  </a:cubicBezTo>
                  <a:cubicBezTo>
                    <a:pt x="1715" y="405"/>
                    <a:pt x="1668" y="358"/>
                    <a:pt x="1632" y="322"/>
                  </a:cubicBezTo>
                  <a:cubicBezTo>
                    <a:pt x="1572" y="195"/>
                    <a:pt x="1499" y="148"/>
                    <a:pt x="1408" y="148"/>
                  </a:cubicBezTo>
                  <a:cubicBezTo>
                    <a:pt x="1354" y="148"/>
                    <a:pt x="1294" y="164"/>
                    <a:pt x="1227" y="191"/>
                  </a:cubicBezTo>
                  <a:cubicBezTo>
                    <a:pt x="1169" y="220"/>
                    <a:pt x="1119" y="233"/>
                    <a:pt x="1077" y="233"/>
                  </a:cubicBezTo>
                  <a:cubicBezTo>
                    <a:pt x="965" y="233"/>
                    <a:pt x="908" y="139"/>
                    <a:pt x="882" y="0"/>
                  </a:cubicBezTo>
                  <a:lnTo>
                    <a:pt x="620" y="0"/>
                  </a:lnTo>
                  <a:cubicBezTo>
                    <a:pt x="620" y="12"/>
                    <a:pt x="584" y="12"/>
                    <a:pt x="561" y="24"/>
                  </a:cubicBezTo>
                  <a:cubicBezTo>
                    <a:pt x="550" y="31"/>
                    <a:pt x="539" y="34"/>
                    <a:pt x="527" y="34"/>
                  </a:cubicBezTo>
                  <a:cubicBezTo>
                    <a:pt x="499" y="34"/>
                    <a:pt x="470" y="17"/>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919;p32">
              <a:extLst>
                <a:ext uri="{FF2B5EF4-FFF2-40B4-BE49-F238E27FC236}">
                  <a16:creationId xmlns:a16="http://schemas.microsoft.com/office/drawing/2014/main" id="{40E1E528-6CA5-4EF1-B728-8E0D9E2F4896}"/>
                </a:ext>
              </a:extLst>
            </p:cNvPr>
            <p:cNvSpPr/>
            <p:nvPr/>
          </p:nvSpPr>
          <p:spPr>
            <a:xfrm>
              <a:off x="5334000" y="2491525"/>
              <a:ext cx="55375" cy="12350"/>
            </a:xfrm>
            <a:custGeom>
              <a:avLst/>
              <a:gdLst/>
              <a:ahLst/>
              <a:cxnLst/>
              <a:rect l="l" t="t" r="r" b="b"/>
              <a:pathLst>
                <a:path w="2215" h="494" extrusionOk="0">
                  <a:moveTo>
                    <a:pt x="677" y="1"/>
                  </a:moveTo>
                  <a:cubicBezTo>
                    <a:pt x="513" y="1"/>
                    <a:pt x="350" y="31"/>
                    <a:pt x="191" y="119"/>
                  </a:cubicBezTo>
                  <a:cubicBezTo>
                    <a:pt x="191" y="238"/>
                    <a:pt x="0" y="250"/>
                    <a:pt x="60" y="405"/>
                  </a:cubicBezTo>
                  <a:cubicBezTo>
                    <a:pt x="107" y="417"/>
                    <a:pt x="167" y="417"/>
                    <a:pt x="214" y="428"/>
                  </a:cubicBezTo>
                  <a:cubicBezTo>
                    <a:pt x="460" y="480"/>
                    <a:pt x="710" y="493"/>
                    <a:pt x="962" y="493"/>
                  </a:cubicBezTo>
                  <a:cubicBezTo>
                    <a:pt x="1255" y="493"/>
                    <a:pt x="1549" y="475"/>
                    <a:pt x="1842" y="475"/>
                  </a:cubicBezTo>
                  <a:cubicBezTo>
                    <a:pt x="1883" y="475"/>
                    <a:pt x="1924" y="475"/>
                    <a:pt x="1965" y="476"/>
                  </a:cubicBezTo>
                  <a:cubicBezTo>
                    <a:pt x="2215" y="333"/>
                    <a:pt x="2036" y="226"/>
                    <a:pt x="1917" y="119"/>
                  </a:cubicBezTo>
                  <a:cubicBezTo>
                    <a:pt x="1857" y="119"/>
                    <a:pt x="1822" y="143"/>
                    <a:pt x="1774" y="143"/>
                  </a:cubicBezTo>
                  <a:cubicBezTo>
                    <a:pt x="1774" y="155"/>
                    <a:pt x="1762" y="155"/>
                    <a:pt x="1726" y="166"/>
                  </a:cubicBezTo>
                  <a:cubicBezTo>
                    <a:pt x="1720" y="170"/>
                    <a:pt x="1713" y="171"/>
                    <a:pt x="1705" y="171"/>
                  </a:cubicBezTo>
                  <a:cubicBezTo>
                    <a:pt x="1684" y="171"/>
                    <a:pt x="1661" y="160"/>
                    <a:pt x="1643" y="143"/>
                  </a:cubicBezTo>
                  <a:cubicBezTo>
                    <a:pt x="1327" y="119"/>
                    <a:pt x="1000" y="1"/>
                    <a:pt x="6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920;p32">
              <a:extLst>
                <a:ext uri="{FF2B5EF4-FFF2-40B4-BE49-F238E27FC236}">
                  <a16:creationId xmlns:a16="http://schemas.microsoft.com/office/drawing/2014/main" id="{31890DB4-4124-4A89-A7BC-5A958D491A65}"/>
                </a:ext>
              </a:extLst>
            </p:cNvPr>
            <p:cNvSpPr/>
            <p:nvPr/>
          </p:nvSpPr>
          <p:spPr>
            <a:xfrm>
              <a:off x="5276250" y="2533050"/>
              <a:ext cx="61025" cy="13025"/>
            </a:xfrm>
            <a:custGeom>
              <a:avLst/>
              <a:gdLst/>
              <a:ahLst/>
              <a:cxnLst/>
              <a:rect l="l" t="t" r="r" b="b"/>
              <a:pathLst>
                <a:path w="2441" h="521" extrusionOk="0">
                  <a:moveTo>
                    <a:pt x="1161" y="0"/>
                  </a:moveTo>
                  <a:cubicBezTo>
                    <a:pt x="910" y="0"/>
                    <a:pt x="657" y="17"/>
                    <a:pt x="405" y="77"/>
                  </a:cubicBezTo>
                  <a:cubicBezTo>
                    <a:pt x="381" y="85"/>
                    <a:pt x="357" y="88"/>
                    <a:pt x="332" y="88"/>
                  </a:cubicBezTo>
                  <a:cubicBezTo>
                    <a:pt x="245" y="88"/>
                    <a:pt x="152" y="48"/>
                    <a:pt x="60" y="29"/>
                  </a:cubicBezTo>
                  <a:lnTo>
                    <a:pt x="60" y="29"/>
                  </a:lnTo>
                  <a:cubicBezTo>
                    <a:pt x="0" y="232"/>
                    <a:pt x="107" y="351"/>
                    <a:pt x="262" y="422"/>
                  </a:cubicBezTo>
                  <a:cubicBezTo>
                    <a:pt x="491" y="506"/>
                    <a:pt x="728" y="520"/>
                    <a:pt x="968" y="520"/>
                  </a:cubicBezTo>
                  <a:cubicBezTo>
                    <a:pt x="1097" y="520"/>
                    <a:pt x="1228" y="516"/>
                    <a:pt x="1358" y="516"/>
                  </a:cubicBezTo>
                  <a:cubicBezTo>
                    <a:pt x="1402" y="516"/>
                    <a:pt x="1445" y="516"/>
                    <a:pt x="1488" y="518"/>
                  </a:cubicBezTo>
                  <a:cubicBezTo>
                    <a:pt x="1774" y="506"/>
                    <a:pt x="2072" y="506"/>
                    <a:pt x="2346" y="363"/>
                  </a:cubicBezTo>
                  <a:cubicBezTo>
                    <a:pt x="2441" y="244"/>
                    <a:pt x="2429" y="149"/>
                    <a:pt x="2358" y="29"/>
                  </a:cubicBezTo>
                  <a:lnTo>
                    <a:pt x="2358" y="29"/>
                  </a:lnTo>
                  <a:cubicBezTo>
                    <a:pt x="2301" y="32"/>
                    <a:pt x="2244" y="32"/>
                    <a:pt x="2188" y="32"/>
                  </a:cubicBezTo>
                  <a:cubicBezTo>
                    <a:pt x="1848" y="32"/>
                    <a:pt x="1505" y="0"/>
                    <a:pt x="1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921;p32">
              <a:extLst>
                <a:ext uri="{FF2B5EF4-FFF2-40B4-BE49-F238E27FC236}">
                  <a16:creationId xmlns:a16="http://schemas.microsoft.com/office/drawing/2014/main" id="{D2020E1D-E522-4A59-B6E0-2CF167091409}"/>
                </a:ext>
              </a:extLst>
            </p:cNvPr>
            <p:cNvSpPr/>
            <p:nvPr/>
          </p:nvSpPr>
          <p:spPr>
            <a:xfrm>
              <a:off x="6127750" y="2463775"/>
              <a:ext cx="47150" cy="13050"/>
            </a:xfrm>
            <a:custGeom>
              <a:avLst/>
              <a:gdLst/>
              <a:ahLst/>
              <a:cxnLst/>
              <a:rect l="l" t="t" r="r" b="b"/>
              <a:pathLst>
                <a:path w="1886" h="522" extrusionOk="0">
                  <a:moveTo>
                    <a:pt x="1001" y="1"/>
                  </a:moveTo>
                  <a:cubicBezTo>
                    <a:pt x="720" y="1"/>
                    <a:pt x="450" y="111"/>
                    <a:pt x="171" y="217"/>
                  </a:cubicBezTo>
                  <a:cubicBezTo>
                    <a:pt x="138" y="203"/>
                    <a:pt x="112" y="197"/>
                    <a:pt x="90" y="197"/>
                  </a:cubicBezTo>
                  <a:cubicBezTo>
                    <a:pt x="15" y="197"/>
                    <a:pt x="0" y="270"/>
                    <a:pt x="28" y="372"/>
                  </a:cubicBezTo>
                  <a:cubicBezTo>
                    <a:pt x="327" y="478"/>
                    <a:pt x="642" y="521"/>
                    <a:pt x="953" y="521"/>
                  </a:cubicBezTo>
                  <a:cubicBezTo>
                    <a:pt x="1026" y="521"/>
                    <a:pt x="1099" y="519"/>
                    <a:pt x="1171" y="514"/>
                  </a:cubicBezTo>
                  <a:cubicBezTo>
                    <a:pt x="1254" y="385"/>
                    <a:pt x="1373" y="370"/>
                    <a:pt x="1490" y="370"/>
                  </a:cubicBezTo>
                  <a:cubicBezTo>
                    <a:pt x="1523" y="370"/>
                    <a:pt x="1556" y="372"/>
                    <a:pt x="1588" y="372"/>
                  </a:cubicBezTo>
                  <a:cubicBezTo>
                    <a:pt x="1778" y="372"/>
                    <a:pt x="1873" y="264"/>
                    <a:pt x="1885" y="86"/>
                  </a:cubicBezTo>
                  <a:lnTo>
                    <a:pt x="1885" y="86"/>
                  </a:lnTo>
                  <a:cubicBezTo>
                    <a:pt x="1785" y="95"/>
                    <a:pt x="1657" y="153"/>
                    <a:pt x="1570" y="153"/>
                  </a:cubicBezTo>
                  <a:cubicBezTo>
                    <a:pt x="1544" y="153"/>
                    <a:pt x="1521" y="147"/>
                    <a:pt x="1504" y="133"/>
                  </a:cubicBezTo>
                  <a:cubicBezTo>
                    <a:pt x="1330" y="38"/>
                    <a:pt x="1163" y="1"/>
                    <a:pt x="1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922;p32">
              <a:extLst>
                <a:ext uri="{FF2B5EF4-FFF2-40B4-BE49-F238E27FC236}">
                  <a16:creationId xmlns:a16="http://schemas.microsoft.com/office/drawing/2014/main" id="{4A1478ED-6631-40B9-89FB-BB116A9BC2CE}"/>
                </a:ext>
              </a:extLst>
            </p:cNvPr>
            <p:cNvSpPr/>
            <p:nvPr/>
          </p:nvSpPr>
          <p:spPr>
            <a:xfrm>
              <a:off x="5542750" y="2580250"/>
              <a:ext cx="55575" cy="11125"/>
            </a:xfrm>
            <a:custGeom>
              <a:avLst/>
              <a:gdLst/>
              <a:ahLst/>
              <a:cxnLst/>
              <a:rect l="l" t="t" r="r" b="b"/>
              <a:pathLst>
                <a:path w="2223" h="445" extrusionOk="0">
                  <a:moveTo>
                    <a:pt x="301" y="0"/>
                  </a:moveTo>
                  <a:cubicBezTo>
                    <a:pt x="205" y="0"/>
                    <a:pt x="115" y="11"/>
                    <a:pt x="20" y="11"/>
                  </a:cubicBezTo>
                  <a:cubicBezTo>
                    <a:pt x="1" y="210"/>
                    <a:pt x="100" y="225"/>
                    <a:pt x="210" y="225"/>
                  </a:cubicBezTo>
                  <a:cubicBezTo>
                    <a:pt x="230" y="225"/>
                    <a:pt x="250" y="225"/>
                    <a:pt x="269" y="225"/>
                  </a:cubicBezTo>
                  <a:cubicBezTo>
                    <a:pt x="344" y="225"/>
                    <a:pt x="414" y="232"/>
                    <a:pt x="449" y="297"/>
                  </a:cubicBezTo>
                  <a:cubicBezTo>
                    <a:pt x="568" y="308"/>
                    <a:pt x="687" y="320"/>
                    <a:pt x="746" y="439"/>
                  </a:cubicBezTo>
                  <a:cubicBezTo>
                    <a:pt x="794" y="443"/>
                    <a:pt x="842" y="445"/>
                    <a:pt x="890" y="445"/>
                  </a:cubicBezTo>
                  <a:cubicBezTo>
                    <a:pt x="1180" y="445"/>
                    <a:pt x="1469" y="388"/>
                    <a:pt x="1759" y="388"/>
                  </a:cubicBezTo>
                  <a:cubicBezTo>
                    <a:pt x="1898" y="388"/>
                    <a:pt x="2036" y="401"/>
                    <a:pt x="2175" y="439"/>
                  </a:cubicBezTo>
                  <a:cubicBezTo>
                    <a:pt x="2223" y="404"/>
                    <a:pt x="2223" y="344"/>
                    <a:pt x="2175" y="297"/>
                  </a:cubicBezTo>
                  <a:lnTo>
                    <a:pt x="2175" y="11"/>
                  </a:lnTo>
                  <a:cubicBezTo>
                    <a:pt x="1841" y="46"/>
                    <a:pt x="1506" y="85"/>
                    <a:pt x="1169" y="85"/>
                  </a:cubicBezTo>
                  <a:cubicBezTo>
                    <a:pt x="930" y="85"/>
                    <a:pt x="691" y="65"/>
                    <a:pt x="449" y="11"/>
                  </a:cubicBezTo>
                  <a:cubicBezTo>
                    <a:pt x="397" y="3"/>
                    <a:pt x="348"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923;p32">
              <a:extLst>
                <a:ext uri="{FF2B5EF4-FFF2-40B4-BE49-F238E27FC236}">
                  <a16:creationId xmlns:a16="http://schemas.microsoft.com/office/drawing/2014/main" id="{3443F618-6C6E-4D21-AF08-AB0B21050A74}"/>
                </a:ext>
              </a:extLst>
            </p:cNvPr>
            <p:cNvSpPr/>
            <p:nvPr/>
          </p:nvSpPr>
          <p:spPr>
            <a:xfrm>
              <a:off x="5513175" y="2607475"/>
              <a:ext cx="57475" cy="12200"/>
            </a:xfrm>
            <a:custGeom>
              <a:avLst/>
              <a:gdLst/>
              <a:ahLst/>
              <a:cxnLst/>
              <a:rect l="l" t="t" r="r" b="b"/>
              <a:pathLst>
                <a:path w="2299" h="488" extrusionOk="0">
                  <a:moveTo>
                    <a:pt x="293" y="1"/>
                  </a:moveTo>
                  <a:cubicBezTo>
                    <a:pt x="225" y="1"/>
                    <a:pt x="158" y="12"/>
                    <a:pt x="96" y="29"/>
                  </a:cubicBezTo>
                  <a:cubicBezTo>
                    <a:pt x="24" y="89"/>
                    <a:pt x="1" y="148"/>
                    <a:pt x="60" y="220"/>
                  </a:cubicBezTo>
                  <a:cubicBezTo>
                    <a:pt x="85" y="228"/>
                    <a:pt x="111" y="236"/>
                    <a:pt x="136" y="236"/>
                  </a:cubicBezTo>
                  <a:cubicBezTo>
                    <a:pt x="146" y="236"/>
                    <a:pt x="157" y="235"/>
                    <a:pt x="167" y="231"/>
                  </a:cubicBezTo>
                  <a:cubicBezTo>
                    <a:pt x="322" y="327"/>
                    <a:pt x="501" y="231"/>
                    <a:pt x="632" y="339"/>
                  </a:cubicBezTo>
                  <a:cubicBezTo>
                    <a:pt x="1028" y="438"/>
                    <a:pt x="1425" y="487"/>
                    <a:pt x="1829" y="487"/>
                  </a:cubicBezTo>
                  <a:cubicBezTo>
                    <a:pt x="1910" y="487"/>
                    <a:pt x="1991" y="485"/>
                    <a:pt x="2072" y="481"/>
                  </a:cubicBezTo>
                  <a:cubicBezTo>
                    <a:pt x="2144" y="410"/>
                    <a:pt x="2298" y="386"/>
                    <a:pt x="2215" y="220"/>
                  </a:cubicBezTo>
                  <a:cubicBezTo>
                    <a:pt x="1977" y="172"/>
                    <a:pt x="1739" y="112"/>
                    <a:pt x="1501" y="65"/>
                  </a:cubicBezTo>
                  <a:cubicBezTo>
                    <a:pt x="1422" y="88"/>
                    <a:pt x="1343" y="96"/>
                    <a:pt x="1265" y="96"/>
                  </a:cubicBezTo>
                  <a:cubicBezTo>
                    <a:pt x="1066" y="96"/>
                    <a:pt x="867" y="44"/>
                    <a:pt x="663" y="44"/>
                  </a:cubicBezTo>
                  <a:cubicBezTo>
                    <a:pt x="617" y="44"/>
                    <a:pt x="571" y="46"/>
                    <a:pt x="524" y="53"/>
                  </a:cubicBezTo>
                  <a:cubicBezTo>
                    <a:pt x="449" y="15"/>
                    <a:pt x="370"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924;p32">
              <a:extLst>
                <a:ext uri="{FF2B5EF4-FFF2-40B4-BE49-F238E27FC236}">
                  <a16:creationId xmlns:a16="http://schemas.microsoft.com/office/drawing/2014/main" id="{9E857E10-E975-4C6F-94E9-5F4598642A7D}"/>
                </a:ext>
              </a:extLst>
            </p:cNvPr>
            <p:cNvSpPr/>
            <p:nvPr/>
          </p:nvSpPr>
          <p:spPr>
            <a:xfrm>
              <a:off x="5210175" y="2419175"/>
              <a:ext cx="19050" cy="64625"/>
            </a:xfrm>
            <a:custGeom>
              <a:avLst/>
              <a:gdLst/>
              <a:ahLst/>
              <a:cxnLst/>
              <a:rect l="l" t="t" r="r" b="b"/>
              <a:pathLst>
                <a:path w="762" h="2585" extrusionOk="0">
                  <a:moveTo>
                    <a:pt x="310" y="1"/>
                  </a:moveTo>
                  <a:cubicBezTo>
                    <a:pt x="0" y="310"/>
                    <a:pt x="191" y="715"/>
                    <a:pt x="131" y="1060"/>
                  </a:cubicBezTo>
                  <a:cubicBezTo>
                    <a:pt x="131" y="1406"/>
                    <a:pt x="119" y="1763"/>
                    <a:pt x="131" y="2120"/>
                  </a:cubicBezTo>
                  <a:cubicBezTo>
                    <a:pt x="131" y="2322"/>
                    <a:pt x="83" y="2584"/>
                    <a:pt x="417" y="2584"/>
                  </a:cubicBezTo>
                  <a:cubicBezTo>
                    <a:pt x="536" y="2513"/>
                    <a:pt x="524" y="2394"/>
                    <a:pt x="560" y="2287"/>
                  </a:cubicBezTo>
                  <a:cubicBezTo>
                    <a:pt x="607" y="2239"/>
                    <a:pt x="619" y="2179"/>
                    <a:pt x="595" y="2156"/>
                  </a:cubicBezTo>
                  <a:cubicBezTo>
                    <a:pt x="512" y="1977"/>
                    <a:pt x="595" y="1798"/>
                    <a:pt x="619" y="1620"/>
                  </a:cubicBezTo>
                  <a:cubicBezTo>
                    <a:pt x="619" y="1513"/>
                    <a:pt x="619" y="1417"/>
                    <a:pt x="655" y="1322"/>
                  </a:cubicBezTo>
                  <a:cubicBezTo>
                    <a:pt x="714" y="1060"/>
                    <a:pt x="762" y="810"/>
                    <a:pt x="560" y="584"/>
                  </a:cubicBezTo>
                  <a:lnTo>
                    <a:pt x="536" y="524"/>
                  </a:lnTo>
                  <a:lnTo>
                    <a:pt x="548" y="465"/>
                  </a:lnTo>
                  <a:cubicBezTo>
                    <a:pt x="393" y="334"/>
                    <a:pt x="643" y="24"/>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925;p32">
              <a:extLst>
                <a:ext uri="{FF2B5EF4-FFF2-40B4-BE49-F238E27FC236}">
                  <a16:creationId xmlns:a16="http://schemas.microsoft.com/office/drawing/2014/main" id="{540F0007-3494-4A7A-A073-37690685B5E9}"/>
                </a:ext>
              </a:extLst>
            </p:cNvPr>
            <p:cNvSpPr/>
            <p:nvPr/>
          </p:nvSpPr>
          <p:spPr>
            <a:xfrm>
              <a:off x="5324475" y="2396850"/>
              <a:ext cx="71750" cy="7925"/>
            </a:xfrm>
            <a:custGeom>
              <a:avLst/>
              <a:gdLst/>
              <a:ahLst/>
              <a:cxnLst/>
              <a:rect l="l" t="t" r="r" b="b"/>
              <a:pathLst>
                <a:path w="2870" h="317" extrusionOk="0">
                  <a:moveTo>
                    <a:pt x="1492" y="0"/>
                  </a:moveTo>
                  <a:cubicBezTo>
                    <a:pt x="999" y="0"/>
                    <a:pt x="505" y="44"/>
                    <a:pt x="12" y="155"/>
                  </a:cubicBezTo>
                  <a:cubicBezTo>
                    <a:pt x="0" y="215"/>
                    <a:pt x="0" y="263"/>
                    <a:pt x="0" y="310"/>
                  </a:cubicBezTo>
                  <a:cubicBezTo>
                    <a:pt x="87" y="314"/>
                    <a:pt x="174" y="316"/>
                    <a:pt x="262" y="316"/>
                  </a:cubicBezTo>
                  <a:cubicBezTo>
                    <a:pt x="1137" y="316"/>
                    <a:pt x="2003" y="118"/>
                    <a:pt x="2869" y="96"/>
                  </a:cubicBezTo>
                  <a:cubicBezTo>
                    <a:pt x="2410" y="38"/>
                    <a:pt x="1951" y="0"/>
                    <a:pt x="1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926;p32">
              <a:extLst>
                <a:ext uri="{FF2B5EF4-FFF2-40B4-BE49-F238E27FC236}">
                  <a16:creationId xmlns:a16="http://schemas.microsoft.com/office/drawing/2014/main" id="{0BC9076D-545C-4CC8-B745-6EB8D7D4BED7}"/>
                </a:ext>
              </a:extLst>
            </p:cNvPr>
            <p:cNvSpPr/>
            <p:nvPr/>
          </p:nvSpPr>
          <p:spPr>
            <a:xfrm>
              <a:off x="6079625" y="2577225"/>
              <a:ext cx="43175" cy="14400"/>
            </a:xfrm>
            <a:custGeom>
              <a:avLst/>
              <a:gdLst/>
              <a:ahLst/>
              <a:cxnLst/>
              <a:rect l="l" t="t" r="r" b="b"/>
              <a:pathLst>
                <a:path w="1727" h="576" extrusionOk="0">
                  <a:moveTo>
                    <a:pt x="60" y="1"/>
                  </a:moveTo>
                  <a:cubicBezTo>
                    <a:pt x="12" y="48"/>
                    <a:pt x="0" y="84"/>
                    <a:pt x="12" y="144"/>
                  </a:cubicBezTo>
                  <a:cubicBezTo>
                    <a:pt x="60" y="239"/>
                    <a:pt x="131" y="275"/>
                    <a:pt x="226" y="298"/>
                  </a:cubicBezTo>
                  <a:cubicBezTo>
                    <a:pt x="370" y="527"/>
                    <a:pt x="587" y="575"/>
                    <a:pt x="811" y="575"/>
                  </a:cubicBezTo>
                  <a:cubicBezTo>
                    <a:pt x="902" y="575"/>
                    <a:pt x="994" y="567"/>
                    <a:pt x="1084" y="560"/>
                  </a:cubicBezTo>
                  <a:cubicBezTo>
                    <a:pt x="1144" y="500"/>
                    <a:pt x="1204" y="478"/>
                    <a:pt x="1263" y="478"/>
                  </a:cubicBezTo>
                  <a:cubicBezTo>
                    <a:pt x="1343" y="478"/>
                    <a:pt x="1420" y="519"/>
                    <a:pt x="1488" y="560"/>
                  </a:cubicBezTo>
                  <a:cubicBezTo>
                    <a:pt x="1548" y="513"/>
                    <a:pt x="1596" y="453"/>
                    <a:pt x="1631" y="418"/>
                  </a:cubicBezTo>
                  <a:cubicBezTo>
                    <a:pt x="1727" y="322"/>
                    <a:pt x="1727" y="227"/>
                    <a:pt x="1631" y="132"/>
                  </a:cubicBezTo>
                  <a:cubicBezTo>
                    <a:pt x="1601" y="132"/>
                    <a:pt x="1571" y="133"/>
                    <a:pt x="1540" y="133"/>
                  </a:cubicBezTo>
                  <a:cubicBezTo>
                    <a:pt x="1047" y="133"/>
                    <a:pt x="553" y="4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927;p32">
              <a:extLst>
                <a:ext uri="{FF2B5EF4-FFF2-40B4-BE49-F238E27FC236}">
                  <a16:creationId xmlns:a16="http://schemas.microsoft.com/office/drawing/2014/main" id="{7C36DE19-9501-4DB3-8DE4-9562EF861599}"/>
                </a:ext>
              </a:extLst>
            </p:cNvPr>
            <p:cNvSpPr/>
            <p:nvPr/>
          </p:nvSpPr>
          <p:spPr>
            <a:xfrm>
              <a:off x="5496500" y="2552125"/>
              <a:ext cx="57775" cy="11125"/>
            </a:xfrm>
            <a:custGeom>
              <a:avLst/>
              <a:gdLst/>
              <a:ahLst/>
              <a:cxnLst/>
              <a:rect l="l" t="t" r="r" b="b"/>
              <a:pathLst>
                <a:path w="2311" h="445" extrusionOk="0">
                  <a:moveTo>
                    <a:pt x="1039" y="0"/>
                  </a:moveTo>
                  <a:cubicBezTo>
                    <a:pt x="863" y="0"/>
                    <a:pt x="717" y="114"/>
                    <a:pt x="596" y="279"/>
                  </a:cubicBezTo>
                  <a:cubicBezTo>
                    <a:pt x="406" y="279"/>
                    <a:pt x="203" y="290"/>
                    <a:pt x="1" y="290"/>
                  </a:cubicBezTo>
                  <a:cubicBezTo>
                    <a:pt x="310" y="414"/>
                    <a:pt x="624" y="444"/>
                    <a:pt x="950" y="444"/>
                  </a:cubicBezTo>
                  <a:cubicBezTo>
                    <a:pt x="1256" y="444"/>
                    <a:pt x="1573" y="418"/>
                    <a:pt x="1907" y="418"/>
                  </a:cubicBezTo>
                  <a:cubicBezTo>
                    <a:pt x="2039" y="418"/>
                    <a:pt x="2173" y="422"/>
                    <a:pt x="2311" y="433"/>
                  </a:cubicBezTo>
                  <a:cubicBezTo>
                    <a:pt x="2073" y="279"/>
                    <a:pt x="1965" y="219"/>
                    <a:pt x="1882" y="136"/>
                  </a:cubicBezTo>
                  <a:cubicBezTo>
                    <a:pt x="1668" y="124"/>
                    <a:pt x="1465" y="136"/>
                    <a:pt x="1251" y="52"/>
                  </a:cubicBezTo>
                  <a:cubicBezTo>
                    <a:pt x="1176" y="16"/>
                    <a:pt x="1105" y="0"/>
                    <a:pt x="10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928;p32">
              <a:extLst>
                <a:ext uri="{FF2B5EF4-FFF2-40B4-BE49-F238E27FC236}">
                  <a16:creationId xmlns:a16="http://schemas.microsoft.com/office/drawing/2014/main" id="{9422EF04-4A2C-4FF0-BC79-1DDB6FE4340E}"/>
                </a:ext>
              </a:extLst>
            </p:cNvPr>
            <p:cNvSpPr/>
            <p:nvPr/>
          </p:nvSpPr>
          <p:spPr>
            <a:xfrm>
              <a:off x="5335175" y="2534075"/>
              <a:ext cx="43200" cy="16650"/>
            </a:xfrm>
            <a:custGeom>
              <a:avLst/>
              <a:gdLst/>
              <a:ahLst/>
              <a:cxnLst/>
              <a:rect l="l" t="t" r="r" b="b"/>
              <a:pathLst>
                <a:path w="1728" h="666" extrusionOk="0">
                  <a:moveTo>
                    <a:pt x="1" y="0"/>
                  </a:moveTo>
                  <a:lnTo>
                    <a:pt x="1" y="262"/>
                  </a:lnTo>
                  <a:cubicBezTo>
                    <a:pt x="116" y="430"/>
                    <a:pt x="270" y="457"/>
                    <a:pt x="432" y="457"/>
                  </a:cubicBezTo>
                  <a:cubicBezTo>
                    <a:pt x="508" y="457"/>
                    <a:pt x="586" y="451"/>
                    <a:pt x="662" y="451"/>
                  </a:cubicBezTo>
                  <a:cubicBezTo>
                    <a:pt x="790" y="451"/>
                    <a:pt x="912" y="468"/>
                    <a:pt x="1013" y="560"/>
                  </a:cubicBezTo>
                  <a:cubicBezTo>
                    <a:pt x="1153" y="573"/>
                    <a:pt x="1313" y="666"/>
                    <a:pt x="1453" y="666"/>
                  </a:cubicBezTo>
                  <a:cubicBezTo>
                    <a:pt x="1562" y="666"/>
                    <a:pt x="1659" y="610"/>
                    <a:pt x="1727" y="417"/>
                  </a:cubicBezTo>
                  <a:cubicBezTo>
                    <a:pt x="1548" y="250"/>
                    <a:pt x="1358" y="143"/>
                    <a:pt x="1096" y="131"/>
                  </a:cubicBezTo>
                  <a:cubicBezTo>
                    <a:pt x="727" y="108"/>
                    <a:pt x="37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929;p32">
              <a:extLst>
                <a:ext uri="{FF2B5EF4-FFF2-40B4-BE49-F238E27FC236}">
                  <a16:creationId xmlns:a16="http://schemas.microsoft.com/office/drawing/2014/main" id="{995E5098-2B5E-4C57-A7D2-DE8E2A7F7669}"/>
                </a:ext>
              </a:extLst>
            </p:cNvPr>
            <p:cNvSpPr/>
            <p:nvPr/>
          </p:nvSpPr>
          <p:spPr>
            <a:xfrm>
              <a:off x="5754575" y="2355350"/>
              <a:ext cx="52425" cy="17725"/>
            </a:xfrm>
            <a:custGeom>
              <a:avLst/>
              <a:gdLst/>
              <a:ahLst/>
              <a:cxnLst/>
              <a:rect l="l" t="t" r="r" b="b"/>
              <a:pathLst>
                <a:path w="2097" h="709" extrusionOk="0">
                  <a:moveTo>
                    <a:pt x="1089" y="1"/>
                  </a:moveTo>
                  <a:cubicBezTo>
                    <a:pt x="1043" y="1"/>
                    <a:pt x="995" y="9"/>
                    <a:pt x="953" y="18"/>
                  </a:cubicBezTo>
                  <a:cubicBezTo>
                    <a:pt x="632" y="149"/>
                    <a:pt x="251" y="125"/>
                    <a:pt x="1" y="410"/>
                  </a:cubicBezTo>
                  <a:cubicBezTo>
                    <a:pt x="110" y="513"/>
                    <a:pt x="240" y="533"/>
                    <a:pt x="376" y="533"/>
                  </a:cubicBezTo>
                  <a:cubicBezTo>
                    <a:pt x="459" y="533"/>
                    <a:pt x="545" y="525"/>
                    <a:pt x="630" y="525"/>
                  </a:cubicBezTo>
                  <a:cubicBezTo>
                    <a:pt x="663" y="525"/>
                    <a:pt x="695" y="526"/>
                    <a:pt x="727" y="530"/>
                  </a:cubicBezTo>
                  <a:cubicBezTo>
                    <a:pt x="1155" y="553"/>
                    <a:pt x="1608" y="530"/>
                    <a:pt x="2025" y="708"/>
                  </a:cubicBezTo>
                  <a:cubicBezTo>
                    <a:pt x="2048" y="684"/>
                    <a:pt x="2060" y="660"/>
                    <a:pt x="2084" y="613"/>
                  </a:cubicBezTo>
                  <a:cubicBezTo>
                    <a:pt x="2096" y="553"/>
                    <a:pt x="2096" y="482"/>
                    <a:pt x="2084" y="422"/>
                  </a:cubicBezTo>
                  <a:cubicBezTo>
                    <a:pt x="2015" y="84"/>
                    <a:pt x="1809" y="46"/>
                    <a:pt x="1591" y="46"/>
                  </a:cubicBezTo>
                  <a:cubicBezTo>
                    <a:pt x="1528" y="46"/>
                    <a:pt x="1465" y="49"/>
                    <a:pt x="1403" y="49"/>
                  </a:cubicBezTo>
                  <a:cubicBezTo>
                    <a:pt x="1309" y="49"/>
                    <a:pt x="1219" y="42"/>
                    <a:pt x="1144" y="6"/>
                  </a:cubicBezTo>
                  <a:cubicBezTo>
                    <a:pt x="1126" y="2"/>
                    <a:pt x="1108" y="1"/>
                    <a:pt x="10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930;p32">
              <a:extLst>
                <a:ext uri="{FF2B5EF4-FFF2-40B4-BE49-F238E27FC236}">
                  <a16:creationId xmlns:a16="http://schemas.microsoft.com/office/drawing/2014/main" id="{6A413CD9-AE9B-4129-A5F2-308C41720092}"/>
                </a:ext>
              </a:extLst>
            </p:cNvPr>
            <p:cNvSpPr/>
            <p:nvPr/>
          </p:nvSpPr>
          <p:spPr>
            <a:xfrm>
              <a:off x="5567050" y="2324250"/>
              <a:ext cx="44675" cy="24100"/>
            </a:xfrm>
            <a:custGeom>
              <a:avLst/>
              <a:gdLst/>
              <a:ahLst/>
              <a:cxnLst/>
              <a:rect l="l" t="t" r="r" b="b"/>
              <a:pathLst>
                <a:path w="1787" h="964" extrusionOk="0">
                  <a:moveTo>
                    <a:pt x="888" y="1"/>
                  </a:moveTo>
                  <a:cubicBezTo>
                    <a:pt x="710" y="1"/>
                    <a:pt x="518" y="60"/>
                    <a:pt x="334" y="83"/>
                  </a:cubicBezTo>
                  <a:cubicBezTo>
                    <a:pt x="1" y="369"/>
                    <a:pt x="263" y="392"/>
                    <a:pt x="489" y="440"/>
                  </a:cubicBezTo>
                  <a:cubicBezTo>
                    <a:pt x="810" y="511"/>
                    <a:pt x="548" y="654"/>
                    <a:pt x="513" y="750"/>
                  </a:cubicBezTo>
                  <a:lnTo>
                    <a:pt x="489" y="797"/>
                  </a:lnTo>
                  <a:cubicBezTo>
                    <a:pt x="724" y="929"/>
                    <a:pt x="972" y="940"/>
                    <a:pt x="1222" y="940"/>
                  </a:cubicBezTo>
                  <a:cubicBezTo>
                    <a:pt x="1271" y="940"/>
                    <a:pt x="1319" y="939"/>
                    <a:pt x="1368" y="939"/>
                  </a:cubicBezTo>
                  <a:cubicBezTo>
                    <a:pt x="1500" y="939"/>
                    <a:pt x="1632" y="942"/>
                    <a:pt x="1763" y="964"/>
                  </a:cubicBezTo>
                  <a:cubicBezTo>
                    <a:pt x="1763" y="904"/>
                    <a:pt x="1787" y="845"/>
                    <a:pt x="1787" y="785"/>
                  </a:cubicBezTo>
                  <a:cubicBezTo>
                    <a:pt x="1727" y="738"/>
                    <a:pt x="1679" y="702"/>
                    <a:pt x="1667" y="642"/>
                  </a:cubicBezTo>
                  <a:cubicBezTo>
                    <a:pt x="1465" y="619"/>
                    <a:pt x="1370" y="523"/>
                    <a:pt x="1382" y="321"/>
                  </a:cubicBezTo>
                  <a:cubicBezTo>
                    <a:pt x="1252" y="69"/>
                    <a:pt x="1079"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931;p32">
              <a:extLst>
                <a:ext uri="{FF2B5EF4-FFF2-40B4-BE49-F238E27FC236}">
                  <a16:creationId xmlns:a16="http://schemas.microsoft.com/office/drawing/2014/main" id="{845F961E-FF75-45D9-89B9-6C60EADB4676}"/>
                </a:ext>
              </a:extLst>
            </p:cNvPr>
            <p:cNvSpPr/>
            <p:nvPr/>
          </p:nvSpPr>
          <p:spPr>
            <a:xfrm>
              <a:off x="6049250" y="2381425"/>
              <a:ext cx="48550" cy="16050"/>
            </a:xfrm>
            <a:custGeom>
              <a:avLst/>
              <a:gdLst/>
              <a:ahLst/>
              <a:cxnLst/>
              <a:rect l="l" t="t" r="r" b="b"/>
              <a:pathLst>
                <a:path w="1942" h="642" extrusionOk="0">
                  <a:moveTo>
                    <a:pt x="491" y="1"/>
                  </a:moveTo>
                  <a:cubicBezTo>
                    <a:pt x="325" y="1"/>
                    <a:pt x="162" y="58"/>
                    <a:pt x="1" y="225"/>
                  </a:cubicBezTo>
                  <a:lnTo>
                    <a:pt x="1" y="522"/>
                  </a:lnTo>
                  <a:cubicBezTo>
                    <a:pt x="429" y="570"/>
                    <a:pt x="858" y="618"/>
                    <a:pt x="1287" y="641"/>
                  </a:cubicBezTo>
                  <a:cubicBezTo>
                    <a:pt x="1489" y="630"/>
                    <a:pt x="1680" y="630"/>
                    <a:pt x="1870" y="618"/>
                  </a:cubicBezTo>
                  <a:cubicBezTo>
                    <a:pt x="1918" y="570"/>
                    <a:pt x="1941" y="510"/>
                    <a:pt x="1941" y="451"/>
                  </a:cubicBezTo>
                  <a:cubicBezTo>
                    <a:pt x="1930" y="391"/>
                    <a:pt x="1906" y="344"/>
                    <a:pt x="1858" y="296"/>
                  </a:cubicBezTo>
                  <a:cubicBezTo>
                    <a:pt x="1813" y="274"/>
                    <a:pt x="1758" y="265"/>
                    <a:pt x="1703" y="265"/>
                  </a:cubicBezTo>
                  <a:cubicBezTo>
                    <a:pt x="1671" y="265"/>
                    <a:pt x="1639" y="268"/>
                    <a:pt x="1608" y="272"/>
                  </a:cubicBezTo>
                  <a:cubicBezTo>
                    <a:pt x="1513" y="284"/>
                    <a:pt x="1441" y="320"/>
                    <a:pt x="1346" y="332"/>
                  </a:cubicBezTo>
                  <a:cubicBezTo>
                    <a:pt x="1321" y="342"/>
                    <a:pt x="1300" y="347"/>
                    <a:pt x="1281" y="347"/>
                  </a:cubicBezTo>
                  <a:cubicBezTo>
                    <a:pt x="1190" y="347"/>
                    <a:pt x="1157" y="244"/>
                    <a:pt x="1108" y="165"/>
                  </a:cubicBezTo>
                  <a:cubicBezTo>
                    <a:pt x="899" y="87"/>
                    <a:pt x="693"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932;p32">
              <a:extLst>
                <a:ext uri="{FF2B5EF4-FFF2-40B4-BE49-F238E27FC236}">
                  <a16:creationId xmlns:a16="http://schemas.microsoft.com/office/drawing/2014/main" id="{E0EB7774-C873-46E8-8AA8-9E92B2F440DA}"/>
                </a:ext>
              </a:extLst>
            </p:cNvPr>
            <p:cNvSpPr/>
            <p:nvPr/>
          </p:nvSpPr>
          <p:spPr>
            <a:xfrm>
              <a:off x="5249450" y="2418275"/>
              <a:ext cx="17000" cy="52125"/>
            </a:xfrm>
            <a:custGeom>
              <a:avLst/>
              <a:gdLst/>
              <a:ahLst/>
              <a:cxnLst/>
              <a:rect l="l" t="t" r="r" b="b"/>
              <a:pathLst>
                <a:path w="680" h="2085" extrusionOk="0">
                  <a:moveTo>
                    <a:pt x="405" y="1"/>
                  </a:moveTo>
                  <a:cubicBezTo>
                    <a:pt x="227" y="584"/>
                    <a:pt x="96" y="1168"/>
                    <a:pt x="1" y="1763"/>
                  </a:cubicBezTo>
                  <a:cubicBezTo>
                    <a:pt x="108" y="1846"/>
                    <a:pt x="24" y="2061"/>
                    <a:pt x="263" y="2084"/>
                  </a:cubicBezTo>
                  <a:cubicBezTo>
                    <a:pt x="286" y="2073"/>
                    <a:pt x="298" y="2061"/>
                    <a:pt x="334" y="2037"/>
                  </a:cubicBezTo>
                  <a:cubicBezTo>
                    <a:pt x="298" y="1787"/>
                    <a:pt x="334" y="1537"/>
                    <a:pt x="453" y="1311"/>
                  </a:cubicBezTo>
                  <a:cubicBezTo>
                    <a:pt x="525" y="1263"/>
                    <a:pt x="536" y="1227"/>
                    <a:pt x="465" y="1168"/>
                  </a:cubicBezTo>
                  <a:lnTo>
                    <a:pt x="596" y="763"/>
                  </a:lnTo>
                  <a:cubicBezTo>
                    <a:pt x="679" y="656"/>
                    <a:pt x="679" y="549"/>
                    <a:pt x="596" y="429"/>
                  </a:cubicBezTo>
                  <a:lnTo>
                    <a:pt x="620" y="394"/>
                  </a:lnTo>
                  <a:lnTo>
                    <a:pt x="596" y="346"/>
                  </a:lnTo>
                  <a:cubicBezTo>
                    <a:pt x="584" y="203"/>
                    <a:pt x="560" y="60"/>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933;p32">
              <a:extLst>
                <a:ext uri="{FF2B5EF4-FFF2-40B4-BE49-F238E27FC236}">
                  <a16:creationId xmlns:a16="http://schemas.microsoft.com/office/drawing/2014/main" id="{9D93FCA9-A91E-4CA1-9515-ABD3D168C419}"/>
                </a:ext>
              </a:extLst>
            </p:cNvPr>
            <p:cNvSpPr/>
            <p:nvPr/>
          </p:nvSpPr>
          <p:spPr>
            <a:xfrm>
              <a:off x="5284700" y="2472725"/>
              <a:ext cx="58400" cy="8200"/>
            </a:xfrm>
            <a:custGeom>
              <a:avLst/>
              <a:gdLst/>
              <a:ahLst/>
              <a:cxnLst/>
              <a:rect l="l" t="t" r="r" b="b"/>
              <a:pathLst>
                <a:path w="2336" h="328" extrusionOk="0">
                  <a:moveTo>
                    <a:pt x="652" y="1"/>
                  </a:moveTo>
                  <a:cubicBezTo>
                    <a:pt x="442" y="1"/>
                    <a:pt x="231" y="9"/>
                    <a:pt x="19" y="26"/>
                  </a:cubicBezTo>
                  <a:cubicBezTo>
                    <a:pt x="0" y="218"/>
                    <a:pt x="99" y="234"/>
                    <a:pt x="207" y="234"/>
                  </a:cubicBezTo>
                  <a:cubicBezTo>
                    <a:pt x="228" y="234"/>
                    <a:pt x="250" y="234"/>
                    <a:pt x="271" y="234"/>
                  </a:cubicBezTo>
                  <a:cubicBezTo>
                    <a:pt x="341" y="234"/>
                    <a:pt x="407" y="240"/>
                    <a:pt x="436" y="299"/>
                  </a:cubicBezTo>
                  <a:cubicBezTo>
                    <a:pt x="1020" y="299"/>
                    <a:pt x="1591" y="311"/>
                    <a:pt x="2163" y="311"/>
                  </a:cubicBezTo>
                  <a:cubicBezTo>
                    <a:pt x="2199" y="322"/>
                    <a:pt x="2228" y="328"/>
                    <a:pt x="2251" y="328"/>
                  </a:cubicBezTo>
                  <a:cubicBezTo>
                    <a:pt x="2326" y="328"/>
                    <a:pt x="2336" y="271"/>
                    <a:pt x="2317" y="180"/>
                  </a:cubicBezTo>
                  <a:cubicBezTo>
                    <a:pt x="1764" y="59"/>
                    <a:pt x="1210" y="1"/>
                    <a:pt x="6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934;p32">
              <a:extLst>
                <a:ext uri="{FF2B5EF4-FFF2-40B4-BE49-F238E27FC236}">
                  <a16:creationId xmlns:a16="http://schemas.microsoft.com/office/drawing/2014/main" id="{4959F08B-6E32-44F1-96E2-0489879133BB}"/>
                </a:ext>
              </a:extLst>
            </p:cNvPr>
            <p:cNvSpPr/>
            <p:nvPr/>
          </p:nvSpPr>
          <p:spPr>
            <a:xfrm>
              <a:off x="5715275" y="2503550"/>
              <a:ext cx="43800" cy="9375"/>
            </a:xfrm>
            <a:custGeom>
              <a:avLst/>
              <a:gdLst/>
              <a:ahLst/>
              <a:cxnLst/>
              <a:rect l="l" t="t" r="r" b="b"/>
              <a:pathLst>
                <a:path w="1752" h="375" extrusionOk="0">
                  <a:moveTo>
                    <a:pt x="1288" y="0"/>
                  </a:moveTo>
                  <a:cubicBezTo>
                    <a:pt x="1029" y="0"/>
                    <a:pt x="770" y="74"/>
                    <a:pt x="511" y="74"/>
                  </a:cubicBezTo>
                  <a:cubicBezTo>
                    <a:pt x="440" y="74"/>
                    <a:pt x="369" y="69"/>
                    <a:pt x="299" y="55"/>
                  </a:cubicBezTo>
                  <a:cubicBezTo>
                    <a:pt x="275" y="55"/>
                    <a:pt x="239" y="55"/>
                    <a:pt x="227" y="78"/>
                  </a:cubicBezTo>
                  <a:cubicBezTo>
                    <a:pt x="120" y="102"/>
                    <a:pt x="49" y="150"/>
                    <a:pt x="1" y="233"/>
                  </a:cubicBezTo>
                  <a:cubicBezTo>
                    <a:pt x="175" y="343"/>
                    <a:pt x="355" y="375"/>
                    <a:pt x="537" y="375"/>
                  </a:cubicBezTo>
                  <a:cubicBezTo>
                    <a:pt x="797" y="375"/>
                    <a:pt x="1061" y="309"/>
                    <a:pt x="1321" y="309"/>
                  </a:cubicBezTo>
                  <a:cubicBezTo>
                    <a:pt x="1413" y="309"/>
                    <a:pt x="1505" y="318"/>
                    <a:pt x="1596" y="340"/>
                  </a:cubicBezTo>
                  <a:cubicBezTo>
                    <a:pt x="1632" y="340"/>
                    <a:pt x="1704" y="257"/>
                    <a:pt x="1715" y="197"/>
                  </a:cubicBezTo>
                  <a:cubicBezTo>
                    <a:pt x="1751" y="78"/>
                    <a:pt x="1656" y="55"/>
                    <a:pt x="1549" y="31"/>
                  </a:cubicBezTo>
                  <a:cubicBezTo>
                    <a:pt x="1462" y="8"/>
                    <a:pt x="1375" y="0"/>
                    <a:pt x="1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935;p32">
              <a:extLst>
                <a:ext uri="{FF2B5EF4-FFF2-40B4-BE49-F238E27FC236}">
                  <a16:creationId xmlns:a16="http://schemas.microsoft.com/office/drawing/2014/main" id="{D6D4B6FA-AECB-4C13-B763-2FED3F00B53C}"/>
                </a:ext>
              </a:extLst>
            </p:cNvPr>
            <p:cNvSpPr/>
            <p:nvPr/>
          </p:nvSpPr>
          <p:spPr>
            <a:xfrm>
              <a:off x="5410200" y="2321825"/>
              <a:ext cx="41675" cy="11825"/>
            </a:xfrm>
            <a:custGeom>
              <a:avLst/>
              <a:gdLst/>
              <a:ahLst/>
              <a:cxnLst/>
              <a:rect l="l" t="t" r="r" b="b"/>
              <a:pathLst>
                <a:path w="1667" h="473" extrusionOk="0">
                  <a:moveTo>
                    <a:pt x="715" y="0"/>
                  </a:moveTo>
                  <a:cubicBezTo>
                    <a:pt x="458" y="0"/>
                    <a:pt x="251" y="123"/>
                    <a:pt x="0" y="180"/>
                  </a:cubicBezTo>
                  <a:cubicBezTo>
                    <a:pt x="385" y="377"/>
                    <a:pt x="784" y="473"/>
                    <a:pt x="1196" y="473"/>
                  </a:cubicBezTo>
                  <a:cubicBezTo>
                    <a:pt x="1331" y="473"/>
                    <a:pt x="1469" y="462"/>
                    <a:pt x="1607" y="442"/>
                  </a:cubicBezTo>
                  <a:cubicBezTo>
                    <a:pt x="1667" y="287"/>
                    <a:pt x="1536" y="239"/>
                    <a:pt x="1464" y="168"/>
                  </a:cubicBezTo>
                  <a:cubicBezTo>
                    <a:pt x="1429" y="120"/>
                    <a:pt x="1393" y="85"/>
                    <a:pt x="1345" y="37"/>
                  </a:cubicBezTo>
                  <a:cubicBezTo>
                    <a:pt x="1345" y="49"/>
                    <a:pt x="1322" y="61"/>
                    <a:pt x="1286" y="85"/>
                  </a:cubicBezTo>
                  <a:cubicBezTo>
                    <a:pt x="1275" y="87"/>
                    <a:pt x="1263" y="89"/>
                    <a:pt x="1252" y="89"/>
                  </a:cubicBezTo>
                  <a:cubicBezTo>
                    <a:pt x="1217" y="89"/>
                    <a:pt x="1185" y="73"/>
                    <a:pt x="1167" y="37"/>
                  </a:cubicBezTo>
                  <a:cubicBezTo>
                    <a:pt x="1036" y="25"/>
                    <a:pt x="881" y="25"/>
                    <a:pt x="750" y="1"/>
                  </a:cubicBezTo>
                  <a:cubicBezTo>
                    <a:pt x="738" y="1"/>
                    <a:pt x="727" y="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936;p32">
              <a:extLst>
                <a:ext uri="{FF2B5EF4-FFF2-40B4-BE49-F238E27FC236}">
                  <a16:creationId xmlns:a16="http://schemas.microsoft.com/office/drawing/2014/main" id="{083A0ADE-530A-4A72-9A0C-E5958D3E941F}"/>
                </a:ext>
              </a:extLst>
            </p:cNvPr>
            <p:cNvSpPr/>
            <p:nvPr/>
          </p:nvSpPr>
          <p:spPr>
            <a:xfrm>
              <a:off x="5395900" y="2545675"/>
              <a:ext cx="55100" cy="10975"/>
            </a:xfrm>
            <a:custGeom>
              <a:avLst/>
              <a:gdLst/>
              <a:ahLst/>
              <a:cxnLst/>
              <a:rect l="l" t="t" r="r" b="b"/>
              <a:pathLst>
                <a:path w="2204" h="439" extrusionOk="0">
                  <a:moveTo>
                    <a:pt x="429" y="1"/>
                  </a:moveTo>
                  <a:cubicBezTo>
                    <a:pt x="285" y="1"/>
                    <a:pt x="142" y="25"/>
                    <a:pt x="1" y="96"/>
                  </a:cubicBezTo>
                  <a:cubicBezTo>
                    <a:pt x="155" y="191"/>
                    <a:pt x="370" y="239"/>
                    <a:pt x="477" y="429"/>
                  </a:cubicBezTo>
                  <a:cubicBezTo>
                    <a:pt x="495" y="435"/>
                    <a:pt x="512" y="438"/>
                    <a:pt x="532" y="438"/>
                  </a:cubicBezTo>
                  <a:cubicBezTo>
                    <a:pt x="551" y="438"/>
                    <a:pt x="572" y="435"/>
                    <a:pt x="596" y="429"/>
                  </a:cubicBezTo>
                  <a:cubicBezTo>
                    <a:pt x="652" y="394"/>
                    <a:pt x="708" y="363"/>
                    <a:pt x="767" y="363"/>
                  </a:cubicBezTo>
                  <a:cubicBezTo>
                    <a:pt x="807" y="363"/>
                    <a:pt x="849" y="378"/>
                    <a:pt x="893" y="417"/>
                  </a:cubicBezTo>
                  <a:cubicBezTo>
                    <a:pt x="1263" y="429"/>
                    <a:pt x="1644" y="429"/>
                    <a:pt x="2025" y="429"/>
                  </a:cubicBezTo>
                  <a:cubicBezTo>
                    <a:pt x="2060" y="417"/>
                    <a:pt x="2108" y="417"/>
                    <a:pt x="2144" y="382"/>
                  </a:cubicBezTo>
                  <a:cubicBezTo>
                    <a:pt x="2203" y="310"/>
                    <a:pt x="2156" y="275"/>
                    <a:pt x="2084" y="263"/>
                  </a:cubicBezTo>
                  <a:cubicBezTo>
                    <a:pt x="2051" y="259"/>
                    <a:pt x="2017" y="258"/>
                    <a:pt x="1983" y="258"/>
                  </a:cubicBezTo>
                  <a:cubicBezTo>
                    <a:pt x="1931" y="258"/>
                    <a:pt x="1879" y="260"/>
                    <a:pt x="1827" y="260"/>
                  </a:cubicBezTo>
                  <a:cubicBezTo>
                    <a:pt x="1693" y="260"/>
                    <a:pt x="1562" y="243"/>
                    <a:pt x="1453" y="120"/>
                  </a:cubicBezTo>
                  <a:cubicBezTo>
                    <a:pt x="1433" y="121"/>
                    <a:pt x="1413" y="121"/>
                    <a:pt x="1393" y="121"/>
                  </a:cubicBezTo>
                  <a:cubicBezTo>
                    <a:pt x="1071" y="121"/>
                    <a:pt x="748"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937;p32">
              <a:extLst>
                <a:ext uri="{FF2B5EF4-FFF2-40B4-BE49-F238E27FC236}">
                  <a16:creationId xmlns:a16="http://schemas.microsoft.com/office/drawing/2014/main" id="{EB38B843-C6BC-4992-AE24-E78EB02A104A}"/>
                </a:ext>
              </a:extLst>
            </p:cNvPr>
            <p:cNvSpPr/>
            <p:nvPr/>
          </p:nvSpPr>
          <p:spPr>
            <a:xfrm>
              <a:off x="5506025" y="2501625"/>
              <a:ext cx="40800" cy="10450"/>
            </a:xfrm>
            <a:custGeom>
              <a:avLst/>
              <a:gdLst/>
              <a:ahLst/>
              <a:cxnLst/>
              <a:rect l="l" t="t" r="r" b="b"/>
              <a:pathLst>
                <a:path w="1632" h="418" extrusionOk="0">
                  <a:moveTo>
                    <a:pt x="742" y="1"/>
                  </a:moveTo>
                  <a:cubicBezTo>
                    <a:pt x="496" y="1"/>
                    <a:pt x="250" y="49"/>
                    <a:pt x="1" y="179"/>
                  </a:cubicBezTo>
                  <a:cubicBezTo>
                    <a:pt x="477" y="370"/>
                    <a:pt x="1013" y="191"/>
                    <a:pt x="1489" y="417"/>
                  </a:cubicBezTo>
                  <a:cubicBezTo>
                    <a:pt x="1525" y="334"/>
                    <a:pt x="1584" y="239"/>
                    <a:pt x="1632" y="155"/>
                  </a:cubicBezTo>
                  <a:cubicBezTo>
                    <a:pt x="1333" y="71"/>
                    <a:pt x="1038" y="1"/>
                    <a:pt x="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938;p32">
              <a:extLst>
                <a:ext uri="{FF2B5EF4-FFF2-40B4-BE49-F238E27FC236}">
                  <a16:creationId xmlns:a16="http://schemas.microsoft.com/office/drawing/2014/main" id="{BE4B54A5-9220-4CF7-92CE-733D46F22AEB}"/>
                </a:ext>
              </a:extLst>
            </p:cNvPr>
            <p:cNvSpPr/>
            <p:nvPr/>
          </p:nvSpPr>
          <p:spPr>
            <a:xfrm>
              <a:off x="5365550" y="2510750"/>
              <a:ext cx="47350" cy="12975"/>
            </a:xfrm>
            <a:custGeom>
              <a:avLst/>
              <a:gdLst/>
              <a:ahLst/>
              <a:cxnLst/>
              <a:rect l="l" t="t" r="r" b="b"/>
              <a:pathLst>
                <a:path w="1894" h="519" extrusionOk="0">
                  <a:moveTo>
                    <a:pt x="294" y="0"/>
                  </a:moveTo>
                  <a:cubicBezTo>
                    <a:pt x="224" y="0"/>
                    <a:pt x="152" y="18"/>
                    <a:pt x="83" y="52"/>
                  </a:cubicBezTo>
                  <a:cubicBezTo>
                    <a:pt x="36" y="100"/>
                    <a:pt x="12" y="124"/>
                    <a:pt x="12" y="183"/>
                  </a:cubicBezTo>
                  <a:cubicBezTo>
                    <a:pt x="36" y="290"/>
                    <a:pt x="0" y="398"/>
                    <a:pt x="83" y="481"/>
                  </a:cubicBezTo>
                  <a:cubicBezTo>
                    <a:pt x="523" y="503"/>
                    <a:pt x="829" y="519"/>
                    <a:pt x="1054" y="519"/>
                  </a:cubicBezTo>
                  <a:cubicBezTo>
                    <a:pt x="1548" y="519"/>
                    <a:pt x="1648" y="444"/>
                    <a:pt x="1893" y="207"/>
                  </a:cubicBezTo>
                  <a:lnTo>
                    <a:pt x="1893" y="207"/>
                  </a:lnTo>
                  <a:cubicBezTo>
                    <a:pt x="1645" y="273"/>
                    <a:pt x="1412" y="324"/>
                    <a:pt x="1196" y="324"/>
                  </a:cubicBezTo>
                  <a:cubicBezTo>
                    <a:pt x="945" y="324"/>
                    <a:pt x="717" y="256"/>
                    <a:pt x="512" y="64"/>
                  </a:cubicBezTo>
                  <a:cubicBezTo>
                    <a:pt x="444" y="21"/>
                    <a:pt x="370"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939;p32">
              <a:extLst>
                <a:ext uri="{FF2B5EF4-FFF2-40B4-BE49-F238E27FC236}">
                  <a16:creationId xmlns:a16="http://schemas.microsoft.com/office/drawing/2014/main" id="{4E7BC06D-1897-41C9-995F-3B8430FD2408}"/>
                </a:ext>
              </a:extLst>
            </p:cNvPr>
            <p:cNvSpPr/>
            <p:nvPr/>
          </p:nvSpPr>
          <p:spPr>
            <a:xfrm>
              <a:off x="5708450" y="2626825"/>
              <a:ext cx="55075" cy="7650"/>
            </a:xfrm>
            <a:custGeom>
              <a:avLst/>
              <a:gdLst/>
              <a:ahLst/>
              <a:cxnLst/>
              <a:rect l="l" t="t" r="r" b="b"/>
              <a:pathLst>
                <a:path w="2203" h="306" extrusionOk="0">
                  <a:moveTo>
                    <a:pt x="1734" y="1"/>
                  </a:moveTo>
                  <a:cubicBezTo>
                    <a:pt x="1626" y="1"/>
                    <a:pt x="1517" y="12"/>
                    <a:pt x="1411" y="12"/>
                  </a:cubicBezTo>
                  <a:cubicBezTo>
                    <a:pt x="1369" y="12"/>
                    <a:pt x="1327" y="10"/>
                    <a:pt x="1286" y="5"/>
                  </a:cubicBezTo>
                  <a:cubicBezTo>
                    <a:pt x="1195" y="28"/>
                    <a:pt x="1103" y="35"/>
                    <a:pt x="1010" y="35"/>
                  </a:cubicBezTo>
                  <a:cubicBezTo>
                    <a:pt x="847" y="35"/>
                    <a:pt x="682" y="13"/>
                    <a:pt x="521" y="13"/>
                  </a:cubicBezTo>
                  <a:cubicBezTo>
                    <a:pt x="340" y="13"/>
                    <a:pt x="164" y="41"/>
                    <a:pt x="0" y="160"/>
                  </a:cubicBezTo>
                  <a:cubicBezTo>
                    <a:pt x="373" y="244"/>
                    <a:pt x="746" y="306"/>
                    <a:pt x="1125" y="306"/>
                  </a:cubicBezTo>
                  <a:cubicBezTo>
                    <a:pt x="1230" y="306"/>
                    <a:pt x="1335" y="301"/>
                    <a:pt x="1441" y="291"/>
                  </a:cubicBezTo>
                  <a:cubicBezTo>
                    <a:pt x="1441" y="279"/>
                    <a:pt x="1453" y="279"/>
                    <a:pt x="1488" y="255"/>
                  </a:cubicBezTo>
                  <a:cubicBezTo>
                    <a:pt x="1512" y="255"/>
                    <a:pt x="1548" y="279"/>
                    <a:pt x="1572" y="303"/>
                  </a:cubicBezTo>
                  <a:lnTo>
                    <a:pt x="1726" y="303"/>
                  </a:lnTo>
                  <a:cubicBezTo>
                    <a:pt x="1810" y="184"/>
                    <a:pt x="1988" y="279"/>
                    <a:pt x="2096" y="172"/>
                  </a:cubicBezTo>
                  <a:cubicBezTo>
                    <a:pt x="2119" y="148"/>
                    <a:pt x="2155" y="148"/>
                    <a:pt x="2203" y="148"/>
                  </a:cubicBezTo>
                  <a:cubicBezTo>
                    <a:pt x="2055" y="25"/>
                    <a:pt x="1896" y="1"/>
                    <a:pt x="1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940;p32">
              <a:extLst>
                <a:ext uri="{FF2B5EF4-FFF2-40B4-BE49-F238E27FC236}">
                  <a16:creationId xmlns:a16="http://schemas.microsoft.com/office/drawing/2014/main" id="{86108A0B-5A9D-45F8-BA53-87AB62AF2A02}"/>
                </a:ext>
              </a:extLst>
            </p:cNvPr>
            <p:cNvSpPr/>
            <p:nvPr/>
          </p:nvSpPr>
          <p:spPr>
            <a:xfrm>
              <a:off x="5811725" y="2444475"/>
              <a:ext cx="48550" cy="11100"/>
            </a:xfrm>
            <a:custGeom>
              <a:avLst/>
              <a:gdLst/>
              <a:ahLst/>
              <a:cxnLst/>
              <a:rect l="l" t="t" r="r" b="b"/>
              <a:pathLst>
                <a:path w="1942" h="444" extrusionOk="0">
                  <a:moveTo>
                    <a:pt x="1441" y="1"/>
                  </a:moveTo>
                  <a:cubicBezTo>
                    <a:pt x="1203" y="60"/>
                    <a:pt x="953" y="24"/>
                    <a:pt x="727" y="143"/>
                  </a:cubicBezTo>
                  <a:cubicBezTo>
                    <a:pt x="668" y="192"/>
                    <a:pt x="601" y="207"/>
                    <a:pt x="531" y="207"/>
                  </a:cubicBezTo>
                  <a:cubicBezTo>
                    <a:pt x="437" y="207"/>
                    <a:pt x="337" y="181"/>
                    <a:pt x="244" y="181"/>
                  </a:cubicBezTo>
                  <a:cubicBezTo>
                    <a:pt x="153" y="181"/>
                    <a:pt x="68" y="205"/>
                    <a:pt x="1" y="298"/>
                  </a:cubicBezTo>
                  <a:cubicBezTo>
                    <a:pt x="280" y="414"/>
                    <a:pt x="560" y="444"/>
                    <a:pt x="840" y="444"/>
                  </a:cubicBezTo>
                  <a:cubicBezTo>
                    <a:pt x="1129" y="444"/>
                    <a:pt x="1419" y="412"/>
                    <a:pt x="1708" y="412"/>
                  </a:cubicBezTo>
                  <a:cubicBezTo>
                    <a:pt x="1770" y="412"/>
                    <a:pt x="1832" y="414"/>
                    <a:pt x="1894" y="417"/>
                  </a:cubicBezTo>
                  <a:cubicBezTo>
                    <a:pt x="1941" y="370"/>
                    <a:pt x="1917" y="310"/>
                    <a:pt x="1882" y="263"/>
                  </a:cubicBezTo>
                  <a:cubicBezTo>
                    <a:pt x="1727" y="191"/>
                    <a:pt x="1548" y="143"/>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941;p32">
              <a:extLst>
                <a:ext uri="{FF2B5EF4-FFF2-40B4-BE49-F238E27FC236}">
                  <a16:creationId xmlns:a16="http://schemas.microsoft.com/office/drawing/2014/main" id="{FC700534-0CD5-4C2C-974C-D06753682044}"/>
                </a:ext>
              </a:extLst>
            </p:cNvPr>
            <p:cNvSpPr/>
            <p:nvPr/>
          </p:nvSpPr>
          <p:spPr>
            <a:xfrm>
              <a:off x="5819475" y="2501625"/>
              <a:ext cx="39300" cy="14625"/>
            </a:xfrm>
            <a:custGeom>
              <a:avLst/>
              <a:gdLst/>
              <a:ahLst/>
              <a:cxnLst/>
              <a:rect l="l" t="t" r="r" b="b"/>
              <a:pathLst>
                <a:path w="1572" h="585" extrusionOk="0">
                  <a:moveTo>
                    <a:pt x="0" y="1"/>
                  </a:moveTo>
                  <a:lnTo>
                    <a:pt x="0" y="132"/>
                  </a:lnTo>
                  <a:lnTo>
                    <a:pt x="0" y="227"/>
                  </a:lnTo>
                  <a:cubicBezTo>
                    <a:pt x="12" y="310"/>
                    <a:pt x="72" y="370"/>
                    <a:pt x="155" y="429"/>
                  </a:cubicBezTo>
                  <a:cubicBezTo>
                    <a:pt x="203" y="429"/>
                    <a:pt x="238" y="453"/>
                    <a:pt x="286" y="453"/>
                  </a:cubicBezTo>
                  <a:cubicBezTo>
                    <a:pt x="310" y="453"/>
                    <a:pt x="333" y="429"/>
                    <a:pt x="357" y="429"/>
                  </a:cubicBezTo>
                  <a:cubicBezTo>
                    <a:pt x="387" y="423"/>
                    <a:pt x="417" y="420"/>
                    <a:pt x="445" y="420"/>
                  </a:cubicBezTo>
                  <a:cubicBezTo>
                    <a:pt x="473" y="420"/>
                    <a:pt x="500" y="423"/>
                    <a:pt x="524" y="429"/>
                  </a:cubicBezTo>
                  <a:cubicBezTo>
                    <a:pt x="536" y="429"/>
                    <a:pt x="572" y="453"/>
                    <a:pt x="595" y="453"/>
                  </a:cubicBezTo>
                  <a:cubicBezTo>
                    <a:pt x="755" y="526"/>
                    <a:pt x="914" y="584"/>
                    <a:pt x="1072" y="584"/>
                  </a:cubicBezTo>
                  <a:cubicBezTo>
                    <a:pt x="1196" y="584"/>
                    <a:pt x="1320" y="548"/>
                    <a:pt x="1441" y="453"/>
                  </a:cubicBezTo>
                  <a:cubicBezTo>
                    <a:pt x="1388" y="401"/>
                    <a:pt x="1334" y="371"/>
                    <a:pt x="1278" y="361"/>
                  </a:cubicBezTo>
                  <a:lnTo>
                    <a:pt x="1278" y="361"/>
                  </a:lnTo>
                  <a:cubicBezTo>
                    <a:pt x="1397" y="345"/>
                    <a:pt x="1513" y="318"/>
                    <a:pt x="1572" y="179"/>
                  </a:cubicBezTo>
                  <a:cubicBezTo>
                    <a:pt x="1048" y="72"/>
                    <a:pt x="52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942;p32">
              <a:extLst>
                <a:ext uri="{FF2B5EF4-FFF2-40B4-BE49-F238E27FC236}">
                  <a16:creationId xmlns:a16="http://schemas.microsoft.com/office/drawing/2014/main" id="{7113720B-53E1-468B-9B1B-363095443791}"/>
                </a:ext>
              </a:extLst>
            </p:cNvPr>
            <p:cNvSpPr/>
            <p:nvPr/>
          </p:nvSpPr>
          <p:spPr>
            <a:xfrm>
              <a:off x="5430725" y="2376325"/>
              <a:ext cx="80100" cy="3350"/>
            </a:xfrm>
            <a:custGeom>
              <a:avLst/>
              <a:gdLst/>
              <a:ahLst/>
              <a:cxnLst/>
              <a:rect l="l" t="t" r="r" b="b"/>
              <a:pathLst>
                <a:path w="3204" h="134" extrusionOk="0">
                  <a:moveTo>
                    <a:pt x="2810" y="0"/>
                  </a:moveTo>
                  <a:cubicBezTo>
                    <a:pt x="1870" y="0"/>
                    <a:pt x="941" y="12"/>
                    <a:pt x="1" y="12"/>
                  </a:cubicBezTo>
                  <a:cubicBezTo>
                    <a:pt x="596" y="111"/>
                    <a:pt x="1191" y="133"/>
                    <a:pt x="1784" y="133"/>
                  </a:cubicBezTo>
                  <a:cubicBezTo>
                    <a:pt x="2259" y="133"/>
                    <a:pt x="2732" y="119"/>
                    <a:pt x="3203" y="119"/>
                  </a:cubicBezTo>
                  <a:cubicBezTo>
                    <a:pt x="3096" y="0"/>
                    <a:pt x="2965" y="0"/>
                    <a:pt x="2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943;p32">
              <a:extLst>
                <a:ext uri="{FF2B5EF4-FFF2-40B4-BE49-F238E27FC236}">
                  <a16:creationId xmlns:a16="http://schemas.microsoft.com/office/drawing/2014/main" id="{A2A2E265-46B5-45D4-9406-6F4A3A47D4F0}"/>
                </a:ext>
              </a:extLst>
            </p:cNvPr>
            <p:cNvSpPr/>
            <p:nvPr/>
          </p:nvSpPr>
          <p:spPr>
            <a:xfrm>
              <a:off x="6020375" y="2432350"/>
              <a:ext cx="36350" cy="15000"/>
            </a:xfrm>
            <a:custGeom>
              <a:avLst/>
              <a:gdLst/>
              <a:ahLst/>
              <a:cxnLst/>
              <a:rect l="l" t="t" r="r" b="b"/>
              <a:pathLst>
                <a:path w="1454" h="600" extrusionOk="0">
                  <a:moveTo>
                    <a:pt x="978" y="0"/>
                  </a:moveTo>
                  <a:cubicBezTo>
                    <a:pt x="864" y="0"/>
                    <a:pt x="745" y="23"/>
                    <a:pt x="632" y="45"/>
                  </a:cubicBezTo>
                  <a:cubicBezTo>
                    <a:pt x="531" y="67"/>
                    <a:pt x="434" y="102"/>
                    <a:pt x="339" y="102"/>
                  </a:cubicBezTo>
                  <a:cubicBezTo>
                    <a:pt x="277" y="102"/>
                    <a:pt x="216" y="87"/>
                    <a:pt x="156" y="45"/>
                  </a:cubicBezTo>
                  <a:cubicBezTo>
                    <a:pt x="108" y="140"/>
                    <a:pt x="48" y="236"/>
                    <a:pt x="1" y="331"/>
                  </a:cubicBezTo>
                  <a:cubicBezTo>
                    <a:pt x="198" y="533"/>
                    <a:pt x="402" y="600"/>
                    <a:pt x="611" y="600"/>
                  </a:cubicBezTo>
                  <a:cubicBezTo>
                    <a:pt x="868" y="600"/>
                    <a:pt x="1131" y="498"/>
                    <a:pt x="1394" y="426"/>
                  </a:cubicBezTo>
                  <a:cubicBezTo>
                    <a:pt x="1406" y="390"/>
                    <a:pt x="1430" y="378"/>
                    <a:pt x="1453" y="343"/>
                  </a:cubicBezTo>
                  <a:cubicBezTo>
                    <a:pt x="1355" y="71"/>
                    <a:pt x="1175" y="0"/>
                    <a:pt x="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944;p32">
              <a:extLst>
                <a:ext uri="{FF2B5EF4-FFF2-40B4-BE49-F238E27FC236}">
                  <a16:creationId xmlns:a16="http://schemas.microsoft.com/office/drawing/2014/main" id="{C01F8A01-03AB-4F4E-B814-2604D0B03623}"/>
                </a:ext>
              </a:extLst>
            </p:cNvPr>
            <p:cNvSpPr/>
            <p:nvPr/>
          </p:nvSpPr>
          <p:spPr>
            <a:xfrm>
              <a:off x="5985850" y="2566425"/>
              <a:ext cx="31275" cy="15800"/>
            </a:xfrm>
            <a:custGeom>
              <a:avLst/>
              <a:gdLst/>
              <a:ahLst/>
              <a:cxnLst/>
              <a:rect l="l" t="t" r="r" b="b"/>
              <a:pathLst>
                <a:path w="1251" h="632" extrusionOk="0">
                  <a:moveTo>
                    <a:pt x="581" y="1"/>
                  </a:moveTo>
                  <a:cubicBezTo>
                    <a:pt x="470" y="1"/>
                    <a:pt x="328" y="52"/>
                    <a:pt x="96" y="135"/>
                  </a:cubicBezTo>
                  <a:cubicBezTo>
                    <a:pt x="1" y="290"/>
                    <a:pt x="132" y="338"/>
                    <a:pt x="227" y="409"/>
                  </a:cubicBezTo>
                  <a:cubicBezTo>
                    <a:pt x="466" y="497"/>
                    <a:pt x="711" y="632"/>
                    <a:pt x="972" y="632"/>
                  </a:cubicBezTo>
                  <a:cubicBezTo>
                    <a:pt x="1063" y="632"/>
                    <a:pt x="1156" y="616"/>
                    <a:pt x="1251" y="576"/>
                  </a:cubicBezTo>
                  <a:cubicBezTo>
                    <a:pt x="1203" y="540"/>
                    <a:pt x="1144" y="492"/>
                    <a:pt x="1108" y="445"/>
                  </a:cubicBezTo>
                  <a:cubicBezTo>
                    <a:pt x="854" y="125"/>
                    <a:pt x="755" y="1"/>
                    <a:pt x="5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945;p32">
              <a:extLst>
                <a:ext uri="{FF2B5EF4-FFF2-40B4-BE49-F238E27FC236}">
                  <a16:creationId xmlns:a16="http://schemas.microsoft.com/office/drawing/2014/main" id="{07694BB5-8A01-4CF5-9927-74C7EE37079E}"/>
                </a:ext>
              </a:extLst>
            </p:cNvPr>
            <p:cNvSpPr/>
            <p:nvPr/>
          </p:nvSpPr>
          <p:spPr>
            <a:xfrm>
              <a:off x="5712000" y="2468450"/>
              <a:ext cx="34575" cy="11775"/>
            </a:xfrm>
            <a:custGeom>
              <a:avLst/>
              <a:gdLst/>
              <a:ahLst/>
              <a:cxnLst/>
              <a:rect l="l" t="t" r="r" b="b"/>
              <a:pathLst>
                <a:path w="1383" h="471" extrusionOk="0">
                  <a:moveTo>
                    <a:pt x="635" y="0"/>
                  </a:moveTo>
                  <a:cubicBezTo>
                    <a:pt x="470" y="0"/>
                    <a:pt x="302" y="26"/>
                    <a:pt x="132" y="66"/>
                  </a:cubicBezTo>
                  <a:cubicBezTo>
                    <a:pt x="1" y="137"/>
                    <a:pt x="418" y="268"/>
                    <a:pt x="108" y="316"/>
                  </a:cubicBezTo>
                  <a:cubicBezTo>
                    <a:pt x="72" y="375"/>
                    <a:pt x="96" y="423"/>
                    <a:pt x="156" y="470"/>
                  </a:cubicBezTo>
                  <a:cubicBezTo>
                    <a:pt x="287" y="447"/>
                    <a:pt x="430" y="447"/>
                    <a:pt x="572" y="447"/>
                  </a:cubicBezTo>
                  <a:cubicBezTo>
                    <a:pt x="628" y="425"/>
                    <a:pt x="683" y="418"/>
                    <a:pt x="737" y="418"/>
                  </a:cubicBezTo>
                  <a:cubicBezTo>
                    <a:pt x="879" y="418"/>
                    <a:pt x="1018" y="469"/>
                    <a:pt x="1156" y="469"/>
                  </a:cubicBezTo>
                  <a:cubicBezTo>
                    <a:pt x="1203" y="469"/>
                    <a:pt x="1251" y="463"/>
                    <a:pt x="1299" y="447"/>
                  </a:cubicBezTo>
                  <a:cubicBezTo>
                    <a:pt x="1370" y="363"/>
                    <a:pt x="1382" y="268"/>
                    <a:pt x="1299" y="173"/>
                  </a:cubicBezTo>
                  <a:cubicBezTo>
                    <a:pt x="1085" y="48"/>
                    <a:pt x="863" y="0"/>
                    <a:pt x="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946;p32">
              <a:extLst>
                <a:ext uri="{FF2B5EF4-FFF2-40B4-BE49-F238E27FC236}">
                  <a16:creationId xmlns:a16="http://schemas.microsoft.com/office/drawing/2014/main" id="{7EBBB2D6-0043-42E2-96D5-A26877DF4E38}"/>
                </a:ext>
              </a:extLst>
            </p:cNvPr>
            <p:cNvSpPr/>
            <p:nvPr/>
          </p:nvSpPr>
          <p:spPr>
            <a:xfrm>
              <a:off x="5613775" y="2583475"/>
              <a:ext cx="39025" cy="10775"/>
            </a:xfrm>
            <a:custGeom>
              <a:avLst/>
              <a:gdLst/>
              <a:ahLst/>
              <a:cxnLst/>
              <a:rect l="l" t="t" r="r" b="b"/>
              <a:pathLst>
                <a:path w="1561" h="431" extrusionOk="0">
                  <a:moveTo>
                    <a:pt x="234" y="0"/>
                  </a:moveTo>
                  <a:cubicBezTo>
                    <a:pt x="195" y="0"/>
                    <a:pt x="105" y="122"/>
                    <a:pt x="49" y="179"/>
                  </a:cubicBezTo>
                  <a:cubicBezTo>
                    <a:pt x="1" y="227"/>
                    <a:pt x="1" y="251"/>
                    <a:pt x="49" y="298"/>
                  </a:cubicBezTo>
                  <a:cubicBezTo>
                    <a:pt x="347" y="343"/>
                    <a:pt x="645" y="430"/>
                    <a:pt x="947" y="430"/>
                  </a:cubicBezTo>
                  <a:cubicBezTo>
                    <a:pt x="1126" y="430"/>
                    <a:pt x="1307" y="399"/>
                    <a:pt x="1489" y="310"/>
                  </a:cubicBezTo>
                  <a:cubicBezTo>
                    <a:pt x="1549" y="275"/>
                    <a:pt x="1561" y="227"/>
                    <a:pt x="1489" y="179"/>
                  </a:cubicBezTo>
                  <a:cubicBezTo>
                    <a:pt x="1300" y="102"/>
                    <a:pt x="1104" y="99"/>
                    <a:pt x="906" y="99"/>
                  </a:cubicBezTo>
                  <a:cubicBezTo>
                    <a:pt x="892" y="99"/>
                    <a:pt x="878" y="99"/>
                    <a:pt x="864" y="99"/>
                  </a:cubicBezTo>
                  <a:cubicBezTo>
                    <a:pt x="653" y="99"/>
                    <a:pt x="441" y="96"/>
                    <a:pt x="239" y="1"/>
                  </a:cubicBezTo>
                  <a:cubicBezTo>
                    <a:pt x="237" y="0"/>
                    <a:pt x="236" y="0"/>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947;p32">
              <a:extLst>
                <a:ext uri="{FF2B5EF4-FFF2-40B4-BE49-F238E27FC236}">
                  <a16:creationId xmlns:a16="http://schemas.microsoft.com/office/drawing/2014/main" id="{0E722EEA-A0CC-478B-A724-A94B7915FB8E}"/>
                </a:ext>
              </a:extLst>
            </p:cNvPr>
            <p:cNvSpPr/>
            <p:nvPr/>
          </p:nvSpPr>
          <p:spPr>
            <a:xfrm>
              <a:off x="5603675" y="2372450"/>
              <a:ext cx="54475" cy="7800"/>
            </a:xfrm>
            <a:custGeom>
              <a:avLst/>
              <a:gdLst/>
              <a:ahLst/>
              <a:cxnLst/>
              <a:rect l="l" t="t" r="r" b="b"/>
              <a:pathLst>
                <a:path w="2179" h="312" extrusionOk="0">
                  <a:moveTo>
                    <a:pt x="0" y="0"/>
                  </a:moveTo>
                  <a:cubicBezTo>
                    <a:pt x="60" y="96"/>
                    <a:pt x="107" y="179"/>
                    <a:pt x="155" y="274"/>
                  </a:cubicBezTo>
                  <a:cubicBezTo>
                    <a:pt x="340" y="300"/>
                    <a:pt x="518" y="312"/>
                    <a:pt x="697" y="312"/>
                  </a:cubicBezTo>
                  <a:cubicBezTo>
                    <a:pt x="852" y="312"/>
                    <a:pt x="1007" y="303"/>
                    <a:pt x="1167" y="286"/>
                  </a:cubicBezTo>
                  <a:cubicBezTo>
                    <a:pt x="1274" y="223"/>
                    <a:pt x="1388" y="207"/>
                    <a:pt x="1503" y="207"/>
                  </a:cubicBezTo>
                  <a:cubicBezTo>
                    <a:pt x="1619" y="207"/>
                    <a:pt x="1736" y="223"/>
                    <a:pt x="1850" y="223"/>
                  </a:cubicBezTo>
                  <a:cubicBezTo>
                    <a:pt x="1965" y="223"/>
                    <a:pt x="2076" y="207"/>
                    <a:pt x="2179" y="143"/>
                  </a:cubicBezTo>
                  <a:lnTo>
                    <a:pt x="2179" y="24"/>
                  </a:lnTo>
                  <a:cubicBezTo>
                    <a:pt x="1465" y="24"/>
                    <a:pt x="75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948;p32">
              <a:extLst>
                <a:ext uri="{FF2B5EF4-FFF2-40B4-BE49-F238E27FC236}">
                  <a16:creationId xmlns:a16="http://schemas.microsoft.com/office/drawing/2014/main" id="{AF1398EC-6B74-4853-937A-46E12B1B4D8D}"/>
                </a:ext>
              </a:extLst>
            </p:cNvPr>
            <p:cNvSpPr/>
            <p:nvPr/>
          </p:nvSpPr>
          <p:spPr>
            <a:xfrm>
              <a:off x="5732550" y="2349950"/>
              <a:ext cx="47650" cy="16575"/>
            </a:xfrm>
            <a:custGeom>
              <a:avLst/>
              <a:gdLst/>
              <a:ahLst/>
              <a:cxnLst/>
              <a:rect l="l" t="t" r="r" b="b"/>
              <a:pathLst>
                <a:path w="1906" h="663" extrusionOk="0">
                  <a:moveTo>
                    <a:pt x="669" y="0"/>
                  </a:moveTo>
                  <a:cubicBezTo>
                    <a:pt x="428" y="0"/>
                    <a:pt x="268" y="270"/>
                    <a:pt x="72" y="424"/>
                  </a:cubicBezTo>
                  <a:cubicBezTo>
                    <a:pt x="60" y="460"/>
                    <a:pt x="24" y="472"/>
                    <a:pt x="0" y="507"/>
                  </a:cubicBezTo>
                  <a:cubicBezTo>
                    <a:pt x="262" y="662"/>
                    <a:pt x="584" y="591"/>
                    <a:pt x="858" y="638"/>
                  </a:cubicBezTo>
                  <a:cubicBezTo>
                    <a:pt x="1239" y="603"/>
                    <a:pt x="1608" y="591"/>
                    <a:pt x="1905" y="341"/>
                  </a:cubicBezTo>
                  <a:cubicBezTo>
                    <a:pt x="1834" y="222"/>
                    <a:pt x="1715" y="210"/>
                    <a:pt x="1560" y="174"/>
                  </a:cubicBezTo>
                  <a:cubicBezTo>
                    <a:pt x="1501" y="186"/>
                    <a:pt x="1441" y="186"/>
                    <a:pt x="1382" y="210"/>
                  </a:cubicBezTo>
                  <a:cubicBezTo>
                    <a:pt x="1337" y="230"/>
                    <a:pt x="1292" y="239"/>
                    <a:pt x="1248" y="239"/>
                  </a:cubicBezTo>
                  <a:cubicBezTo>
                    <a:pt x="1163" y="239"/>
                    <a:pt x="1079" y="205"/>
                    <a:pt x="1001" y="150"/>
                  </a:cubicBezTo>
                  <a:cubicBezTo>
                    <a:pt x="873" y="42"/>
                    <a:pt x="765"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949;p32">
              <a:extLst>
                <a:ext uri="{FF2B5EF4-FFF2-40B4-BE49-F238E27FC236}">
                  <a16:creationId xmlns:a16="http://schemas.microsoft.com/office/drawing/2014/main" id="{BCA6E48E-6AB9-4356-ADF9-A1C9BA049371}"/>
                </a:ext>
              </a:extLst>
            </p:cNvPr>
            <p:cNvSpPr/>
            <p:nvPr/>
          </p:nvSpPr>
          <p:spPr>
            <a:xfrm>
              <a:off x="5761425" y="2502575"/>
              <a:ext cx="35450" cy="11500"/>
            </a:xfrm>
            <a:custGeom>
              <a:avLst/>
              <a:gdLst/>
              <a:ahLst/>
              <a:cxnLst/>
              <a:rect l="l" t="t" r="r" b="b"/>
              <a:pathLst>
                <a:path w="1418" h="460" extrusionOk="0">
                  <a:moveTo>
                    <a:pt x="725" y="1"/>
                  </a:moveTo>
                  <a:cubicBezTo>
                    <a:pt x="590" y="1"/>
                    <a:pt x="456" y="31"/>
                    <a:pt x="322" y="117"/>
                  </a:cubicBezTo>
                  <a:cubicBezTo>
                    <a:pt x="119" y="117"/>
                    <a:pt x="0" y="189"/>
                    <a:pt x="36" y="379"/>
                  </a:cubicBezTo>
                  <a:cubicBezTo>
                    <a:pt x="102" y="433"/>
                    <a:pt x="170" y="457"/>
                    <a:pt x="241" y="457"/>
                  </a:cubicBezTo>
                  <a:cubicBezTo>
                    <a:pt x="313" y="457"/>
                    <a:pt x="387" y="433"/>
                    <a:pt x="465" y="391"/>
                  </a:cubicBezTo>
                  <a:lnTo>
                    <a:pt x="596" y="391"/>
                  </a:lnTo>
                  <a:cubicBezTo>
                    <a:pt x="596" y="403"/>
                    <a:pt x="608" y="403"/>
                    <a:pt x="643" y="427"/>
                  </a:cubicBezTo>
                  <a:cubicBezTo>
                    <a:pt x="655" y="430"/>
                    <a:pt x="666" y="431"/>
                    <a:pt x="675" y="431"/>
                  </a:cubicBezTo>
                  <a:cubicBezTo>
                    <a:pt x="704" y="431"/>
                    <a:pt x="724" y="418"/>
                    <a:pt x="750" y="391"/>
                  </a:cubicBezTo>
                  <a:cubicBezTo>
                    <a:pt x="834" y="391"/>
                    <a:pt x="941" y="415"/>
                    <a:pt x="1036" y="415"/>
                  </a:cubicBezTo>
                  <a:cubicBezTo>
                    <a:pt x="1084" y="445"/>
                    <a:pt x="1131" y="460"/>
                    <a:pt x="1181" y="460"/>
                  </a:cubicBezTo>
                  <a:cubicBezTo>
                    <a:pt x="1230" y="460"/>
                    <a:pt x="1280" y="445"/>
                    <a:pt x="1334" y="415"/>
                  </a:cubicBezTo>
                  <a:lnTo>
                    <a:pt x="1346" y="415"/>
                  </a:lnTo>
                  <a:cubicBezTo>
                    <a:pt x="1417" y="308"/>
                    <a:pt x="1417" y="201"/>
                    <a:pt x="1334" y="117"/>
                  </a:cubicBezTo>
                  <a:cubicBezTo>
                    <a:pt x="1128" y="68"/>
                    <a:pt x="926" y="1"/>
                    <a:pt x="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950;p32">
              <a:extLst>
                <a:ext uri="{FF2B5EF4-FFF2-40B4-BE49-F238E27FC236}">
                  <a16:creationId xmlns:a16="http://schemas.microsoft.com/office/drawing/2014/main" id="{AF8262FE-367B-4F33-B464-B16215E998B8}"/>
                </a:ext>
              </a:extLst>
            </p:cNvPr>
            <p:cNvSpPr/>
            <p:nvPr/>
          </p:nvSpPr>
          <p:spPr>
            <a:xfrm>
              <a:off x="5301250" y="2429325"/>
              <a:ext cx="43475" cy="8400"/>
            </a:xfrm>
            <a:custGeom>
              <a:avLst/>
              <a:gdLst/>
              <a:ahLst/>
              <a:cxnLst/>
              <a:rect l="l" t="t" r="r" b="b"/>
              <a:pathLst>
                <a:path w="1739" h="336" extrusionOk="0">
                  <a:moveTo>
                    <a:pt x="1080" y="0"/>
                  </a:moveTo>
                  <a:cubicBezTo>
                    <a:pt x="738" y="0"/>
                    <a:pt x="400" y="44"/>
                    <a:pt x="72" y="166"/>
                  </a:cubicBezTo>
                  <a:cubicBezTo>
                    <a:pt x="12" y="202"/>
                    <a:pt x="0" y="249"/>
                    <a:pt x="72" y="285"/>
                  </a:cubicBezTo>
                  <a:cubicBezTo>
                    <a:pt x="300" y="321"/>
                    <a:pt x="530" y="335"/>
                    <a:pt x="761" y="335"/>
                  </a:cubicBezTo>
                  <a:cubicBezTo>
                    <a:pt x="1060" y="335"/>
                    <a:pt x="1359" y="312"/>
                    <a:pt x="1655" y="285"/>
                  </a:cubicBezTo>
                  <a:cubicBezTo>
                    <a:pt x="1739" y="214"/>
                    <a:pt x="1739" y="130"/>
                    <a:pt x="1655" y="35"/>
                  </a:cubicBezTo>
                  <a:cubicBezTo>
                    <a:pt x="1463" y="14"/>
                    <a:pt x="1271" y="0"/>
                    <a:pt x="1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951;p32">
              <a:extLst>
                <a:ext uri="{FF2B5EF4-FFF2-40B4-BE49-F238E27FC236}">
                  <a16:creationId xmlns:a16="http://schemas.microsoft.com/office/drawing/2014/main" id="{7C507749-9D4F-4CA2-8D75-61568E62C919}"/>
                </a:ext>
              </a:extLst>
            </p:cNvPr>
            <p:cNvSpPr/>
            <p:nvPr/>
          </p:nvSpPr>
          <p:spPr>
            <a:xfrm>
              <a:off x="5729875" y="2374975"/>
              <a:ext cx="37825" cy="9850"/>
            </a:xfrm>
            <a:custGeom>
              <a:avLst/>
              <a:gdLst/>
              <a:ahLst/>
              <a:cxnLst/>
              <a:rect l="l" t="t" r="r" b="b"/>
              <a:pathLst>
                <a:path w="1513" h="394" extrusionOk="0">
                  <a:moveTo>
                    <a:pt x="468" y="0"/>
                  </a:moveTo>
                  <a:cubicBezTo>
                    <a:pt x="310" y="0"/>
                    <a:pt x="153" y="17"/>
                    <a:pt x="0" y="66"/>
                  </a:cubicBezTo>
                  <a:lnTo>
                    <a:pt x="0" y="340"/>
                  </a:lnTo>
                  <a:cubicBezTo>
                    <a:pt x="278" y="375"/>
                    <a:pt x="555" y="393"/>
                    <a:pt x="830" y="393"/>
                  </a:cubicBezTo>
                  <a:cubicBezTo>
                    <a:pt x="1027" y="393"/>
                    <a:pt x="1223" y="384"/>
                    <a:pt x="1417" y="364"/>
                  </a:cubicBezTo>
                  <a:cubicBezTo>
                    <a:pt x="1512" y="78"/>
                    <a:pt x="1215" y="149"/>
                    <a:pt x="1131" y="54"/>
                  </a:cubicBezTo>
                  <a:cubicBezTo>
                    <a:pt x="915" y="33"/>
                    <a:pt x="691" y="0"/>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952;p32">
              <a:extLst>
                <a:ext uri="{FF2B5EF4-FFF2-40B4-BE49-F238E27FC236}">
                  <a16:creationId xmlns:a16="http://schemas.microsoft.com/office/drawing/2014/main" id="{9BE4FC90-2C44-4164-B37C-9DA17EADF6DF}"/>
                </a:ext>
              </a:extLst>
            </p:cNvPr>
            <p:cNvSpPr/>
            <p:nvPr/>
          </p:nvSpPr>
          <p:spPr>
            <a:xfrm>
              <a:off x="5441450" y="2498650"/>
              <a:ext cx="45250" cy="9075"/>
            </a:xfrm>
            <a:custGeom>
              <a:avLst/>
              <a:gdLst/>
              <a:ahLst/>
              <a:cxnLst/>
              <a:rect l="l" t="t" r="r" b="b"/>
              <a:pathLst>
                <a:path w="1810" h="363" extrusionOk="0">
                  <a:moveTo>
                    <a:pt x="334" y="1"/>
                  </a:moveTo>
                  <a:cubicBezTo>
                    <a:pt x="238" y="72"/>
                    <a:pt x="107" y="36"/>
                    <a:pt x="36" y="108"/>
                  </a:cubicBezTo>
                  <a:cubicBezTo>
                    <a:pt x="0" y="167"/>
                    <a:pt x="24" y="215"/>
                    <a:pt x="60" y="251"/>
                  </a:cubicBezTo>
                  <a:cubicBezTo>
                    <a:pt x="102" y="246"/>
                    <a:pt x="144" y="244"/>
                    <a:pt x="186" y="244"/>
                  </a:cubicBezTo>
                  <a:cubicBezTo>
                    <a:pt x="511" y="244"/>
                    <a:pt x="835" y="363"/>
                    <a:pt x="1178" y="363"/>
                  </a:cubicBezTo>
                  <a:cubicBezTo>
                    <a:pt x="1381" y="363"/>
                    <a:pt x="1590" y="322"/>
                    <a:pt x="1810" y="191"/>
                  </a:cubicBezTo>
                  <a:cubicBezTo>
                    <a:pt x="1250" y="12"/>
                    <a:pt x="798" y="72"/>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953;p32">
              <a:extLst>
                <a:ext uri="{FF2B5EF4-FFF2-40B4-BE49-F238E27FC236}">
                  <a16:creationId xmlns:a16="http://schemas.microsoft.com/office/drawing/2014/main" id="{EA34357D-9B8B-4CA7-A271-A08AA9DEE5E1}"/>
                </a:ext>
              </a:extLst>
            </p:cNvPr>
            <p:cNvSpPr/>
            <p:nvPr/>
          </p:nvSpPr>
          <p:spPr>
            <a:xfrm>
              <a:off x="5359300" y="2367975"/>
              <a:ext cx="42875" cy="8525"/>
            </a:xfrm>
            <a:custGeom>
              <a:avLst/>
              <a:gdLst/>
              <a:ahLst/>
              <a:cxnLst/>
              <a:rect l="l" t="t" r="r" b="b"/>
              <a:pathLst>
                <a:path w="1715" h="341" extrusionOk="0">
                  <a:moveTo>
                    <a:pt x="1191" y="0"/>
                  </a:moveTo>
                  <a:cubicBezTo>
                    <a:pt x="934" y="0"/>
                    <a:pt x="675" y="37"/>
                    <a:pt x="415" y="37"/>
                  </a:cubicBezTo>
                  <a:cubicBezTo>
                    <a:pt x="392" y="37"/>
                    <a:pt x="369" y="37"/>
                    <a:pt x="345" y="36"/>
                  </a:cubicBezTo>
                  <a:cubicBezTo>
                    <a:pt x="250" y="155"/>
                    <a:pt x="60" y="60"/>
                    <a:pt x="0" y="215"/>
                  </a:cubicBezTo>
                  <a:cubicBezTo>
                    <a:pt x="333" y="321"/>
                    <a:pt x="676" y="340"/>
                    <a:pt x="1023" y="340"/>
                  </a:cubicBezTo>
                  <a:cubicBezTo>
                    <a:pt x="1221" y="340"/>
                    <a:pt x="1420" y="334"/>
                    <a:pt x="1619" y="334"/>
                  </a:cubicBezTo>
                  <a:cubicBezTo>
                    <a:pt x="1715" y="239"/>
                    <a:pt x="1715" y="155"/>
                    <a:pt x="1619" y="48"/>
                  </a:cubicBezTo>
                  <a:cubicBezTo>
                    <a:pt x="1478" y="12"/>
                    <a:pt x="1335" y="0"/>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954;p32">
              <a:extLst>
                <a:ext uri="{FF2B5EF4-FFF2-40B4-BE49-F238E27FC236}">
                  <a16:creationId xmlns:a16="http://schemas.microsoft.com/office/drawing/2014/main" id="{B0E601AC-D89C-4F0E-BB39-CF8D5D0C1F2B}"/>
                </a:ext>
              </a:extLst>
            </p:cNvPr>
            <p:cNvSpPr/>
            <p:nvPr/>
          </p:nvSpPr>
          <p:spPr>
            <a:xfrm>
              <a:off x="5784925" y="2443975"/>
              <a:ext cx="44975" cy="7975"/>
            </a:xfrm>
            <a:custGeom>
              <a:avLst/>
              <a:gdLst/>
              <a:ahLst/>
              <a:cxnLst/>
              <a:rect l="l" t="t" r="r" b="b"/>
              <a:pathLst>
                <a:path w="1799" h="319" extrusionOk="0">
                  <a:moveTo>
                    <a:pt x="681" y="0"/>
                  </a:moveTo>
                  <a:cubicBezTo>
                    <a:pt x="486" y="0"/>
                    <a:pt x="290" y="12"/>
                    <a:pt x="96" y="33"/>
                  </a:cubicBezTo>
                  <a:cubicBezTo>
                    <a:pt x="13" y="116"/>
                    <a:pt x="1" y="211"/>
                    <a:pt x="96" y="294"/>
                  </a:cubicBezTo>
                  <a:cubicBezTo>
                    <a:pt x="418" y="294"/>
                    <a:pt x="751" y="318"/>
                    <a:pt x="1073" y="318"/>
                  </a:cubicBezTo>
                  <a:cubicBezTo>
                    <a:pt x="1123" y="306"/>
                    <a:pt x="1175" y="302"/>
                    <a:pt x="1229" y="302"/>
                  </a:cubicBezTo>
                  <a:cubicBezTo>
                    <a:pt x="1297" y="302"/>
                    <a:pt x="1367" y="308"/>
                    <a:pt x="1436" y="308"/>
                  </a:cubicBezTo>
                  <a:cubicBezTo>
                    <a:pt x="1567" y="308"/>
                    <a:pt x="1694" y="287"/>
                    <a:pt x="1799" y="163"/>
                  </a:cubicBezTo>
                  <a:cubicBezTo>
                    <a:pt x="1437" y="46"/>
                    <a:pt x="1060" y="0"/>
                    <a:pt x="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955;p32">
              <a:extLst>
                <a:ext uri="{FF2B5EF4-FFF2-40B4-BE49-F238E27FC236}">
                  <a16:creationId xmlns:a16="http://schemas.microsoft.com/office/drawing/2014/main" id="{77903AE1-4840-4D5C-AED7-E573757297A4}"/>
                </a:ext>
              </a:extLst>
            </p:cNvPr>
            <p:cNvSpPr/>
            <p:nvPr/>
          </p:nvSpPr>
          <p:spPr>
            <a:xfrm>
              <a:off x="5564975" y="2613250"/>
              <a:ext cx="60750" cy="10150"/>
            </a:xfrm>
            <a:custGeom>
              <a:avLst/>
              <a:gdLst/>
              <a:ahLst/>
              <a:cxnLst/>
              <a:rect l="l" t="t" r="r" b="b"/>
              <a:pathLst>
                <a:path w="2430" h="406" extrusionOk="0">
                  <a:moveTo>
                    <a:pt x="143" y="0"/>
                  </a:moveTo>
                  <a:lnTo>
                    <a:pt x="0" y="274"/>
                  </a:lnTo>
                  <a:cubicBezTo>
                    <a:pt x="141" y="298"/>
                    <a:pt x="277" y="326"/>
                    <a:pt x="414" y="326"/>
                  </a:cubicBezTo>
                  <a:cubicBezTo>
                    <a:pt x="486" y="326"/>
                    <a:pt x="558" y="319"/>
                    <a:pt x="631" y="298"/>
                  </a:cubicBezTo>
                  <a:cubicBezTo>
                    <a:pt x="784" y="339"/>
                    <a:pt x="941" y="350"/>
                    <a:pt x="1099" y="350"/>
                  </a:cubicBezTo>
                  <a:cubicBezTo>
                    <a:pt x="1268" y="350"/>
                    <a:pt x="1438" y="338"/>
                    <a:pt x="1608" y="338"/>
                  </a:cubicBezTo>
                  <a:cubicBezTo>
                    <a:pt x="1785" y="338"/>
                    <a:pt x="1960" y="351"/>
                    <a:pt x="2131" y="405"/>
                  </a:cubicBezTo>
                  <a:lnTo>
                    <a:pt x="2429" y="405"/>
                  </a:lnTo>
                  <a:lnTo>
                    <a:pt x="2429" y="155"/>
                  </a:lnTo>
                  <a:cubicBezTo>
                    <a:pt x="2245" y="107"/>
                    <a:pt x="2059" y="92"/>
                    <a:pt x="1872" y="92"/>
                  </a:cubicBezTo>
                  <a:cubicBezTo>
                    <a:pt x="1646" y="92"/>
                    <a:pt x="1418" y="113"/>
                    <a:pt x="1191" y="120"/>
                  </a:cubicBezTo>
                  <a:cubicBezTo>
                    <a:pt x="1083" y="73"/>
                    <a:pt x="969" y="63"/>
                    <a:pt x="851" y="63"/>
                  </a:cubicBezTo>
                  <a:cubicBezTo>
                    <a:pt x="762" y="63"/>
                    <a:pt x="671" y="68"/>
                    <a:pt x="581" y="68"/>
                  </a:cubicBezTo>
                  <a:cubicBezTo>
                    <a:pt x="486" y="68"/>
                    <a:pt x="391" y="62"/>
                    <a:pt x="298" y="36"/>
                  </a:cubicBezTo>
                  <a:cubicBezTo>
                    <a:pt x="238" y="36"/>
                    <a:pt x="203"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956;p32">
              <a:extLst>
                <a:ext uri="{FF2B5EF4-FFF2-40B4-BE49-F238E27FC236}">
                  <a16:creationId xmlns:a16="http://schemas.microsoft.com/office/drawing/2014/main" id="{A3BF550F-559F-4391-9674-82DA0CEF942B}"/>
                </a:ext>
              </a:extLst>
            </p:cNvPr>
            <p:cNvSpPr/>
            <p:nvPr/>
          </p:nvSpPr>
          <p:spPr>
            <a:xfrm>
              <a:off x="5687900" y="2498375"/>
              <a:ext cx="34850" cy="10425"/>
            </a:xfrm>
            <a:custGeom>
              <a:avLst/>
              <a:gdLst/>
              <a:ahLst/>
              <a:cxnLst/>
              <a:rect l="l" t="t" r="r" b="b"/>
              <a:pathLst>
                <a:path w="1394" h="417" extrusionOk="0">
                  <a:moveTo>
                    <a:pt x="256" y="0"/>
                  </a:moveTo>
                  <a:cubicBezTo>
                    <a:pt x="163" y="0"/>
                    <a:pt x="68" y="93"/>
                    <a:pt x="48" y="202"/>
                  </a:cubicBezTo>
                  <a:cubicBezTo>
                    <a:pt x="1" y="369"/>
                    <a:pt x="132" y="416"/>
                    <a:pt x="251" y="416"/>
                  </a:cubicBezTo>
                  <a:lnTo>
                    <a:pt x="822" y="416"/>
                  </a:lnTo>
                  <a:cubicBezTo>
                    <a:pt x="1001" y="321"/>
                    <a:pt x="1203" y="381"/>
                    <a:pt x="1394" y="285"/>
                  </a:cubicBezTo>
                  <a:lnTo>
                    <a:pt x="1394" y="250"/>
                  </a:lnTo>
                  <a:cubicBezTo>
                    <a:pt x="1072" y="12"/>
                    <a:pt x="667" y="166"/>
                    <a:pt x="310" y="12"/>
                  </a:cubicBezTo>
                  <a:cubicBezTo>
                    <a:pt x="292" y="4"/>
                    <a:pt x="274" y="0"/>
                    <a:pt x="2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957;p32">
              <a:extLst>
                <a:ext uri="{FF2B5EF4-FFF2-40B4-BE49-F238E27FC236}">
                  <a16:creationId xmlns:a16="http://schemas.microsoft.com/office/drawing/2014/main" id="{FEB7035C-B87F-4147-9F47-833B262B9942}"/>
                </a:ext>
              </a:extLst>
            </p:cNvPr>
            <p:cNvSpPr/>
            <p:nvPr/>
          </p:nvSpPr>
          <p:spPr>
            <a:xfrm>
              <a:off x="5250950" y="2469175"/>
              <a:ext cx="44675" cy="10925"/>
            </a:xfrm>
            <a:custGeom>
              <a:avLst/>
              <a:gdLst/>
              <a:ahLst/>
              <a:cxnLst/>
              <a:rect l="l" t="t" r="r" b="b"/>
              <a:pathLst>
                <a:path w="1787" h="437" extrusionOk="0">
                  <a:moveTo>
                    <a:pt x="226" y="1"/>
                  </a:moveTo>
                  <a:lnTo>
                    <a:pt x="179" y="37"/>
                  </a:lnTo>
                  <a:cubicBezTo>
                    <a:pt x="95" y="96"/>
                    <a:pt x="0" y="156"/>
                    <a:pt x="60" y="287"/>
                  </a:cubicBezTo>
                  <a:lnTo>
                    <a:pt x="107" y="322"/>
                  </a:lnTo>
                  <a:cubicBezTo>
                    <a:pt x="551" y="369"/>
                    <a:pt x="981" y="436"/>
                    <a:pt x="1413" y="436"/>
                  </a:cubicBezTo>
                  <a:cubicBezTo>
                    <a:pt x="1537" y="436"/>
                    <a:pt x="1661" y="431"/>
                    <a:pt x="1786" y="418"/>
                  </a:cubicBezTo>
                  <a:cubicBezTo>
                    <a:pt x="1715" y="239"/>
                    <a:pt x="1453" y="334"/>
                    <a:pt x="1369" y="156"/>
                  </a:cubicBezTo>
                  <a:cubicBezTo>
                    <a:pt x="1281" y="139"/>
                    <a:pt x="1192" y="135"/>
                    <a:pt x="1103" y="135"/>
                  </a:cubicBezTo>
                  <a:cubicBezTo>
                    <a:pt x="998" y="135"/>
                    <a:pt x="893" y="141"/>
                    <a:pt x="789" y="141"/>
                  </a:cubicBezTo>
                  <a:cubicBezTo>
                    <a:pt x="595" y="141"/>
                    <a:pt x="405" y="120"/>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958;p32">
              <a:extLst>
                <a:ext uri="{FF2B5EF4-FFF2-40B4-BE49-F238E27FC236}">
                  <a16:creationId xmlns:a16="http://schemas.microsoft.com/office/drawing/2014/main" id="{972E421B-4F2A-4CA3-B082-2D16E3BDCA17}"/>
                </a:ext>
              </a:extLst>
            </p:cNvPr>
            <p:cNvSpPr/>
            <p:nvPr/>
          </p:nvSpPr>
          <p:spPr>
            <a:xfrm>
              <a:off x="5320425" y="2366850"/>
              <a:ext cx="47225" cy="7725"/>
            </a:xfrm>
            <a:custGeom>
              <a:avLst/>
              <a:gdLst/>
              <a:ahLst/>
              <a:cxnLst/>
              <a:rect l="l" t="t" r="r" b="b"/>
              <a:pathLst>
                <a:path w="1889" h="309" extrusionOk="0">
                  <a:moveTo>
                    <a:pt x="1354" y="1"/>
                  </a:moveTo>
                  <a:cubicBezTo>
                    <a:pt x="1065" y="1"/>
                    <a:pt x="775" y="51"/>
                    <a:pt x="488" y="51"/>
                  </a:cubicBezTo>
                  <a:cubicBezTo>
                    <a:pt x="438" y="51"/>
                    <a:pt x="389" y="49"/>
                    <a:pt x="341" y="46"/>
                  </a:cubicBezTo>
                  <a:cubicBezTo>
                    <a:pt x="275" y="36"/>
                    <a:pt x="207" y="19"/>
                    <a:pt x="150" y="19"/>
                  </a:cubicBezTo>
                  <a:cubicBezTo>
                    <a:pt x="62" y="19"/>
                    <a:pt x="0" y="59"/>
                    <a:pt x="7" y="224"/>
                  </a:cubicBezTo>
                  <a:cubicBezTo>
                    <a:pt x="24" y="224"/>
                    <a:pt x="41" y="224"/>
                    <a:pt x="57" y="224"/>
                  </a:cubicBezTo>
                  <a:cubicBezTo>
                    <a:pt x="414" y="224"/>
                    <a:pt x="771" y="308"/>
                    <a:pt x="1127" y="308"/>
                  </a:cubicBezTo>
                  <a:cubicBezTo>
                    <a:pt x="1266" y="308"/>
                    <a:pt x="1405" y="295"/>
                    <a:pt x="1543" y="260"/>
                  </a:cubicBezTo>
                  <a:cubicBezTo>
                    <a:pt x="1674" y="224"/>
                    <a:pt x="1805" y="212"/>
                    <a:pt x="1888" y="81"/>
                  </a:cubicBezTo>
                  <a:cubicBezTo>
                    <a:pt x="1712" y="20"/>
                    <a:pt x="1533" y="1"/>
                    <a:pt x="1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959;p32">
              <a:extLst>
                <a:ext uri="{FF2B5EF4-FFF2-40B4-BE49-F238E27FC236}">
                  <a16:creationId xmlns:a16="http://schemas.microsoft.com/office/drawing/2014/main" id="{8C09FE3C-1009-4961-9ADE-6C746BE991A4}"/>
                </a:ext>
              </a:extLst>
            </p:cNvPr>
            <p:cNvSpPr/>
            <p:nvPr/>
          </p:nvSpPr>
          <p:spPr>
            <a:xfrm>
              <a:off x="6128125" y="2580500"/>
              <a:ext cx="34550" cy="15225"/>
            </a:xfrm>
            <a:custGeom>
              <a:avLst/>
              <a:gdLst/>
              <a:ahLst/>
              <a:cxnLst/>
              <a:rect l="l" t="t" r="r" b="b"/>
              <a:pathLst>
                <a:path w="1382" h="609" extrusionOk="0">
                  <a:moveTo>
                    <a:pt x="989" y="1"/>
                  </a:moveTo>
                  <a:cubicBezTo>
                    <a:pt x="806" y="193"/>
                    <a:pt x="608" y="323"/>
                    <a:pt x="363" y="323"/>
                  </a:cubicBezTo>
                  <a:cubicBezTo>
                    <a:pt x="291" y="323"/>
                    <a:pt x="214" y="311"/>
                    <a:pt x="132" y="287"/>
                  </a:cubicBezTo>
                  <a:cubicBezTo>
                    <a:pt x="122" y="284"/>
                    <a:pt x="113" y="283"/>
                    <a:pt x="103" y="283"/>
                  </a:cubicBezTo>
                  <a:cubicBezTo>
                    <a:pt x="66" y="283"/>
                    <a:pt x="29" y="298"/>
                    <a:pt x="1" y="298"/>
                  </a:cubicBezTo>
                  <a:cubicBezTo>
                    <a:pt x="159" y="532"/>
                    <a:pt x="339" y="608"/>
                    <a:pt x="530" y="608"/>
                  </a:cubicBezTo>
                  <a:cubicBezTo>
                    <a:pt x="728" y="608"/>
                    <a:pt x="938" y="526"/>
                    <a:pt x="1144" y="453"/>
                  </a:cubicBezTo>
                  <a:cubicBezTo>
                    <a:pt x="1192" y="453"/>
                    <a:pt x="1251" y="429"/>
                    <a:pt x="1287" y="429"/>
                  </a:cubicBezTo>
                  <a:cubicBezTo>
                    <a:pt x="1382" y="167"/>
                    <a:pt x="1108" y="120"/>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960;p32">
              <a:extLst>
                <a:ext uri="{FF2B5EF4-FFF2-40B4-BE49-F238E27FC236}">
                  <a16:creationId xmlns:a16="http://schemas.microsoft.com/office/drawing/2014/main" id="{385F9C46-C572-4F1F-BECA-9C3C29777EB4}"/>
                </a:ext>
              </a:extLst>
            </p:cNvPr>
            <p:cNvSpPr/>
            <p:nvPr/>
          </p:nvSpPr>
          <p:spPr>
            <a:xfrm>
              <a:off x="5430125" y="2424600"/>
              <a:ext cx="41700" cy="9300"/>
            </a:xfrm>
            <a:custGeom>
              <a:avLst/>
              <a:gdLst/>
              <a:ahLst/>
              <a:cxnLst/>
              <a:rect l="l" t="t" r="r" b="b"/>
              <a:pathLst>
                <a:path w="1668" h="372" extrusionOk="0">
                  <a:moveTo>
                    <a:pt x="1156" y="1"/>
                  </a:moveTo>
                  <a:cubicBezTo>
                    <a:pt x="1008" y="1"/>
                    <a:pt x="864" y="85"/>
                    <a:pt x="712" y="85"/>
                  </a:cubicBezTo>
                  <a:cubicBezTo>
                    <a:pt x="693" y="85"/>
                    <a:pt x="674" y="84"/>
                    <a:pt x="656" y="81"/>
                  </a:cubicBezTo>
                  <a:cubicBezTo>
                    <a:pt x="576" y="26"/>
                    <a:pt x="499" y="2"/>
                    <a:pt x="420" y="2"/>
                  </a:cubicBezTo>
                  <a:cubicBezTo>
                    <a:pt x="347" y="2"/>
                    <a:pt x="272" y="23"/>
                    <a:pt x="191" y="57"/>
                  </a:cubicBezTo>
                  <a:cubicBezTo>
                    <a:pt x="156" y="57"/>
                    <a:pt x="120" y="81"/>
                    <a:pt x="84" y="93"/>
                  </a:cubicBezTo>
                  <a:cubicBezTo>
                    <a:pt x="1" y="176"/>
                    <a:pt x="1" y="272"/>
                    <a:pt x="72" y="343"/>
                  </a:cubicBezTo>
                  <a:cubicBezTo>
                    <a:pt x="108" y="343"/>
                    <a:pt x="179" y="331"/>
                    <a:pt x="215" y="331"/>
                  </a:cubicBezTo>
                  <a:cubicBezTo>
                    <a:pt x="281" y="302"/>
                    <a:pt x="352" y="287"/>
                    <a:pt x="423" y="287"/>
                  </a:cubicBezTo>
                  <a:cubicBezTo>
                    <a:pt x="495" y="287"/>
                    <a:pt x="566" y="302"/>
                    <a:pt x="632" y="331"/>
                  </a:cubicBezTo>
                  <a:cubicBezTo>
                    <a:pt x="809" y="344"/>
                    <a:pt x="990" y="372"/>
                    <a:pt x="1169" y="372"/>
                  </a:cubicBezTo>
                  <a:cubicBezTo>
                    <a:pt x="1338" y="372"/>
                    <a:pt x="1506" y="347"/>
                    <a:pt x="1668" y="260"/>
                  </a:cubicBezTo>
                  <a:cubicBezTo>
                    <a:pt x="1668" y="200"/>
                    <a:pt x="1644" y="153"/>
                    <a:pt x="1572" y="153"/>
                  </a:cubicBezTo>
                  <a:cubicBezTo>
                    <a:pt x="1501" y="153"/>
                    <a:pt x="1406" y="141"/>
                    <a:pt x="1346" y="57"/>
                  </a:cubicBezTo>
                  <a:cubicBezTo>
                    <a:pt x="1281" y="15"/>
                    <a:pt x="1219" y="1"/>
                    <a:pt x="1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961;p32">
              <a:extLst>
                <a:ext uri="{FF2B5EF4-FFF2-40B4-BE49-F238E27FC236}">
                  <a16:creationId xmlns:a16="http://schemas.microsoft.com/office/drawing/2014/main" id="{E57AA437-7A3C-41B0-9237-B6A64F23AB56}"/>
                </a:ext>
              </a:extLst>
            </p:cNvPr>
            <p:cNvSpPr/>
            <p:nvPr/>
          </p:nvSpPr>
          <p:spPr>
            <a:xfrm>
              <a:off x="5491150" y="2426625"/>
              <a:ext cx="45275" cy="6875"/>
            </a:xfrm>
            <a:custGeom>
              <a:avLst/>
              <a:gdLst/>
              <a:ahLst/>
              <a:cxnLst/>
              <a:rect l="l" t="t" r="r" b="b"/>
              <a:pathLst>
                <a:path w="1811" h="275" extrusionOk="0">
                  <a:moveTo>
                    <a:pt x="84" y="0"/>
                  </a:moveTo>
                  <a:lnTo>
                    <a:pt x="84" y="0"/>
                  </a:lnTo>
                  <a:cubicBezTo>
                    <a:pt x="1" y="262"/>
                    <a:pt x="298" y="155"/>
                    <a:pt x="370" y="274"/>
                  </a:cubicBezTo>
                  <a:lnTo>
                    <a:pt x="1810" y="274"/>
                  </a:lnTo>
                  <a:lnTo>
                    <a:pt x="1810" y="119"/>
                  </a:lnTo>
                  <a:cubicBezTo>
                    <a:pt x="1251" y="72"/>
                    <a:pt x="667"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962;p32">
              <a:extLst>
                <a:ext uri="{FF2B5EF4-FFF2-40B4-BE49-F238E27FC236}">
                  <a16:creationId xmlns:a16="http://schemas.microsoft.com/office/drawing/2014/main" id="{F5BA64C4-BFF4-4873-B690-6505E590B35B}"/>
                </a:ext>
              </a:extLst>
            </p:cNvPr>
            <p:cNvSpPr/>
            <p:nvPr/>
          </p:nvSpPr>
          <p:spPr>
            <a:xfrm>
              <a:off x="5381900" y="2494250"/>
              <a:ext cx="30400" cy="11275"/>
            </a:xfrm>
            <a:custGeom>
              <a:avLst/>
              <a:gdLst/>
              <a:ahLst/>
              <a:cxnLst/>
              <a:rect l="l" t="t" r="r" b="b"/>
              <a:pathLst>
                <a:path w="1216" h="451" extrusionOk="0">
                  <a:moveTo>
                    <a:pt x="558" y="1"/>
                  </a:moveTo>
                  <a:cubicBezTo>
                    <a:pt x="413" y="1"/>
                    <a:pt x="266" y="13"/>
                    <a:pt x="121" y="13"/>
                  </a:cubicBezTo>
                  <a:cubicBezTo>
                    <a:pt x="81" y="13"/>
                    <a:pt x="41" y="12"/>
                    <a:pt x="1" y="10"/>
                  </a:cubicBezTo>
                  <a:lnTo>
                    <a:pt x="1" y="10"/>
                  </a:lnTo>
                  <a:cubicBezTo>
                    <a:pt x="60" y="105"/>
                    <a:pt x="108" y="212"/>
                    <a:pt x="156" y="296"/>
                  </a:cubicBezTo>
                  <a:cubicBezTo>
                    <a:pt x="168" y="391"/>
                    <a:pt x="263" y="403"/>
                    <a:pt x="322" y="450"/>
                  </a:cubicBezTo>
                  <a:cubicBezTo>
                    <a:pt x="596" y="403"/>
                    <a:pt x="870" y="367"/>
                    <a:pt x="1156" y="331"/>
                  </a:cubicBezTo>
                  <a:cubicBezTo>
                    <a:pt x="1215" y="272"/>
                    <a:pt x="1215" y="212"/>
                    <a:pt x="1168" y="153"/>
                  </a:cubicBezTo>
                  <a:cubicBezTo>
                    <a:pt x="972" y="27"/>
                    <a:pt x="767" y="1"/>
                    <a:pt x="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963;p32">
              <a:extLst>
                <a:ext uri="{FF2B5EF4-FFF2-40B4-BE49-F238E27FC236}">
                  <a16:creationId xmlns:a16="http://schemas.microsoft.com/office/drawing/2014/main" id="{8DFF9D45-B093-446E-9F69-08BE1727A4DD}"/>
                </a:ext>
              </a:extLst>
            </p:cNvPr>
            <p:cNvSpPr/>
            <p:nvPr/>
          </p:nvSpPr>
          <p:spPr>
            <a:xfrm>
              <a:off x="6097775" y="2496625"/>
              <a:ext cx="36325" cy="12175"/>
            </a:xfrm>
            <a:custGeom>
              <a:avLst/>
              <a:gdLst/>
              <a:ahLst/>
              <a:cxnLst/>
              <a:rect l="l" t="t" r="r" b="b"/>
              <a:pathLst>
                <a:path w="1453" h="487" extrusionOk="0">
                  <a:moveTo>
                    <a:pt x="435" y="1"/>
                  </a:moveTo>
                  <a:cubicBezTo>
                    <a:pt x="350" y="1"/>
                    <a:pt x="268" y="52"/>
                    <a:pt x="179" y="70"/>
                  </a:cubicBezTo>
                  <a:cubicBezTo>
                    <a:pt x="120" y="93"/>
                    <a:pt x="84" y="129"/>
                    <a:pt x="36" y="177"/>
                  </a:cubicBezTo>
                  <a:cubicBezTo>
                    <a:pt x="12" y="201"/>
                    <a:pt x="12" y="236"/>
                    <a:pt x="0" y="260"/>
                  </a:cubicBezTo>
                  <a:cubicBezTo>
                    <a:pt x="36" y="296"/>
                    <a:pt x="48" y="308"/>
                    <a:pt x="60" y="332"/>
                  </a:cubicBezTo>
                  <a:lnTo>
                    <a:pt x="215" y="486"/>
                  </a:lnTo>
                  <a:cubicBezTo>
                    <a:pt x="262" y="486"/>
                    <a:pt x="298" y="486"/>
                    <a:pt x="358" y="474"/>
                  </a:cubicBezTo>
                  <a:cubicBezTo>
                    <a:pt x="503" y="353"/>
                    <a:pt x="662" y="324"/>
                    <a:pt x="827" y="324"/>
                  </a:cubicBezTo>
                  <a:cubicBezTo>
                    <a:pt x="972" y="324"/>
                    <a:pt x="1123" y="346"/>
                    <a:pt x="1272" y="346"/>
                  </a:cubicBezTo>
                  <a:cubicBezTo>
                    <a:pt x="1300" y="346"/>
                    <a:pt x="1329" y="345"/>
                    <a:pt x="1358" y="343"/>
                  </a:cubicBezTo>
                  <a:cubicBezTo>
                    <a:pt x="1453" y="260"/>
                    <a:pt x="1453" y="177"/>
                    <a:pt x="1370" y="70"/>
                  </a:cubicBezTo>
                  <a:lnTo>
                    <a:pt x="524" y="22"/>
                  </a:lnTo>
                  <a:cubicBezTo>
                    <a:pt x="494" y="7"/>
                    <a:pt x="465"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964;p32">
              <a:extLst>
                <a:ext uri="{FF2B5EF4-FFF2-40B4-BE49-F238E27FC236}">
                  <a16:creationId xmlns:a16="http://schemas.microsoft.com/office/drawing/2014/main" id="{735AF1CD-2B2D-4DD3-93D4-15C9577A2639}"/>
                </a:ext>
              </a:extLst>
            </p:cNvPr>
            <p:cNvSpPr/>
            <p:nvPr/>
          </p:nvSpPr>
          <p:spPr>
            <a:xfrm>
              <a:off x="5428950" y="2368875"/>
              <a:ext cx="61325" cy="3450"/>
            </a:xfrm>
            <a:custGeom>
              <a:avLst/>
              <a:gdLst/>
              <a:ahLst/>
              <a:cxnLst/>
              <a:rect l="l" t="t" r="r" b="b"/>
              <a:pathLst>
                <a:path w="2453" h="138" extrusionOk="0">
                  <a:moveTo>
                    <a:pt x="0" y="0"/>
                  </a:moveTo>
                  <a:cubicBezTo>
                    <a:pt x="93" y="117"/>
                    <a:pt x="217" y="137"/>
                    <a:pt x="341" y="137"/>
                  </a:cubicBezTo>
                  <a:cubicBezTo>
                    <a:pt x="407" y="137"/>
                    <a:pt x="474" y="131"/>
                    <a:pt x="536" y="131"/>
                  </a:cubicBezTo>
                  <a:cubicBezTo>
                    <a:pt x="750" y="135"/>
                    <a:pt x="963" y="137"/>
                    <a:pt x="1176" y="137"/>
                  </a:cubicBezTo>
                  <a:cubicBezTo>
                    <a:pt x="1601" y="137"/>
                    <a:pt x="2024" y="131"/>
                    <a:pt x="2453" y="131"/>
                  </a:cubicBezTo>
                  <a:cubicBezTo>
                    <a:pt x="2334" y="48"/>
                    <a:pt x="2203" y="12"/>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965;p32">
              <a:extLst>
                <a:ext uri="{FF2B5EF4-FFF2-40B4-BE49-F238E27FC236}">
                  <a16:creationId xmlns:a16="http://schemas.microsoft.com/office/drawing/2014/main" id="{D847CAF8-0510-4085-BB61-60472960FBB1}"/>
                </a:ext>
              </a:extLst>
            </p:cNvPr>
            <p:cNvSpPr/>
            <p:nvPr/>
          </p:nvSpPr>
          <p:spPr>
            <a:xfrm>
              <a:off x="5259875" y="2447450"/>
              <a:ext cx="34250" cy="8450"/>
            </a:xfrm>
            <a:custGeom>
              <a:avLst/>
              <a:gdLst/>
              <a:ahLst/>
              <a:cxnLst/>
              <a:rect l="l" t="t" r="r" b="b"/>
              <a:pathLst>
                <a:path w="1370" h="338" extrusionOk="0">
                  <a:moveTo>
                    <a:pt x="24" y="1"/>
                  </a:moveTo>
                  <a:cubicBezTo>
                    <a:pt x="24" y="36"/>
                    <a:pt x="0" y="96"/>
                    <a:pt x="0" y="144"/>
                  </a:cubicBezTo>
                  <a:cubicBezTo>
                    <a:pt x="219" y="298"/>
                    <a:pt x="452" y="338"/>
                    <a:pt x="688" y="338"/>
                  </a:cubicBezTo>
                  <a:cubicBezTo>
                    <a:pt x="888" y="338"/>
                    <a:pt x="1090" y="309"/>
                    <a:pt x="1286" y="298"/>
                  </a:cubicBezTo>
                  <a:cubicBezTo>
                    <a:pt x="1370" y="203"/>
                    <a:pt x="1370" y="120"/>
                    <a:pt x="1286" y="36"/>
                  </a:cubicBezTo>
                  <a:cubicBezTo>
                    <a:pt x="870" y="24"/>
                    <a:pt x="441" y="13"/>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966;p32">
              <a:extLst>
                <a:ext uri="{FF2B5EF4-FFF2-40B4-BE49-F238E27FC236}">
                  <a16:creationId xmlns:a16="http://schemas.microsoft.com/office/drawing/2014/main" id="{ED9DD92C-88C4-41E1-93CC-431120DF426F}"/>
                </a:ext>
              </a:extLst>
            </p:cNvPr>
            <p:cNvSpPr/>
            <p:nvPr/>
          </p:nvSpPr>
          <p:spPr>
            <a:xfrm>
              <a:off x="5214925" y="2374375"/>
              <a:ext cx="12525" cy="56150"/>
            </a:xfrm>
            <a:custGeom>
              <a:avLst/>
              <a:gdLst/>
              <a:ahLst/>
              <a:cxnLst/>
              <a:rect l="l" t="t" r="r" b="b"/>
              <a:pathLst>
                <a:path w="501" h="2246" extrusionOk="0">
                  <a:moveTo>
                    <a:pt x="371" y="0"/>
                  </a:moveTo>
                  <a:cubicBezTo>
                    <a:pt x="301" y="0"/>
                    <a:pt x="237" y="32"/>
                    <a:pt x="167" y="78"/>
                  </a:cubicBezTo>
                  <a:cubicBezTo>
                    <a:pt x="120" y="150"/>
                    <a:pt x="84" y="221"/>
                    <a:pt x="72" y="304"/>
                  </a:cubicBezTo>
                  <a:cubicBezTo>
                    <a:pt x="1" y="733"/>
                    <a:pt x="1" y="1162"/>
                    <a:pt x="72" y="1590"/>
                  </a:cubicBezTo>
                  <a:cubicBezTo>
                    <a:pt x="108" y="1662"/>
                    <a:pt x="155" y="1733"/>
                    <a:pt x="215" y="1793"/>
                  </a:cubicBezTo>
                  <a:cubicBezTo>
                    <a:pt x="286" y="1935"/>
                    <a:pt x="215" y="2126"/>
                    <a:pt x="358" y="2245"/>
                  </a:cubicBezTo>
                  <a:cubicBezTo>
                    <a:pt x="405" y="2102"/>
                    <a:pt x="465" y="1947"/>
                    <a:pt x="501" y="1793"/>
                  </a:cubicBezTo>
                  <a:cubicBezTo>
                    <a:pt x="239" y="1209"/>
                    <a:pt x="358" y="626"/>
                    <a:pt x="489" y="30"/>
                  </a:cubicBezTo>
                  <a:cubicBezTo>
                    <a:pt x="447" y="10"/>
                    <a:pt x="408"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967;p32">
              <a:extLst>
                <a:ext uri="{FF2B5EF4-FFF2-40B4-BE49-F238E27FC236}">
                  <a16:creationId xmlns:a16="http://schemas.microsoft.com/office/drawing/2014/main" id="{1582F2F6-BC60-4A99-894A-2EA1D8AA7F16}"/>
                </a:ext>
              </a:extLst>
            </p:cNvPr>
            <p:cNvSpPr/>
            <p:nvPr/>
          </p:nvSpPr>
          <p:spPr>
            <a:xfrm>
              <a:off x="5263750" y="2415300"/>
              <a:ext cx="44375" cy="7300"/>
            </a:xfrm>
            <a:custGeom>
              <a:avLst/>
              <a:gdLst/>
              <a:ahLst/>
              <a:cxnLst/>
              <a:rect l="l" t="t" r="r" b="b"/>
              <a:pathLst>
                <a:path w="1775" h="292" extrusionOk="0">
                  <a:moveTo>
                    <a:pt x="1396" y="0"/>
                  </a:moveTo>
                  <a:cubicBezTo>
                    <a:pt x="1148" y="0"/>
                    <a:pt x="904" y="50"/>
                    <a:pt x="660" y="50"/>
                  </a:cubicBezTo>
                  <a:cubicBezTo>
                    <a:pt x="539" y="50"/>
                    <a:pt x="419" y="38"/>
                    <a:pt x="298" y="1"/>
                  </a:cubicBezTo>
                  <a:cubicBezTo>
                    <a:pt x="191" y="13"/>
                    <a:pt x="107" y="13"/>
                    <a:pt x="0" y="37"/>
                  </a:cubicBezTo>
                  <a:cubicBezTo>
                    <a:pt x="43" y="208"/>
                    <a:pt x="135" y="248"/>
                    <a:pt x="243" y="248"/>
                  </a:cubicBezTo>
                  <a:cubicBezTo>
                    <a:pt x="337" y="248"/>
                    <a:pt x="443" y="217"/>
                    <a:pt x="538" y="217"/>
                  </a:cubicBezTo>
                  <a:cubicBezTo>
                    <a:pt x="605" y="217"/>
                    <a:pt x="667" y="233"/>
                    <a:pt x="715" y="287"/>
                  </a:cubicBezTo>
                  <a:cubicBezTo>
                    <a:pt x="745" y="286"/>
                    <a:pt x="776" y="285"/>
                    <a:pt x="806" y="285"/>
                  </a:cubicBezTo>
                  <a:cubicBezTo>
                    <a:pt x="930" y="285"/>
                    <a:pt x="1054" y="292"/>
                    <a:pt x="1178" y="292"/>
                  </a:cubicBezTo>
                  <a:cubicBezTo>
                    <a:pt x="1379" y="292"/>
                    <a:pt x="1578" y="274"/>
                    <a:pt x="1774" y="179"/>
                  </a:cubicBezTo>
                  <a:cubicBezTo>
                    <a:pt x="1750" y="72"/>
                    <a:pt x="1655" y="60"/>
                    <a:pt x="1596" y="13"/>
                  </a:cubicBezTo>
                  <a:cubicBezTo>
                    <a:pt x="1529" y="4"/>
                    <a:pt x="1463" y="0"/>
                    <a:pt x="1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968;p32">
              <a:extLst>
                <a:ext uri="{FF2B5EF4-FFF2-40B4-BE49-F238E27FC236}">
                  <a16:creationId xmlns:a16="http://schemas.microsoft.com/office/drawing/2014/main" id="{014F6EE7-E3B3-4646-98C9-129D34D0157E}"/>
                </a:ext>
              </a:extLst>
            </p:cNvPr>
            <p:cNvSpPr/>
            <p:nvPr/>
          </p:nvSpPr>
          <p:spPr>
            <a:xfrm>
              <a:off x="6102075" y="2462450"/>
              <a:ext cx="29650" cy="11200"/>
            </a:xfrm>
            <a:custGeom>
              <a:avLst/>
              <a:gdLst/>
              <a:ahLst/>
              <a:cxnLst/>
              <a:rect l="l" t="t" r="r" b="b"/>
              <a:pathLst>
                <a:path w="1186" h="448" extrusionOk="0">
                  <a:moveTo>
                    <a:pt x="131" y="0"/>
                  </a:moveTo>
                  <a:cubicBezTo>
                    <a:pt x="60" y="0"/>
                    <a:pt x="1" y="11"/>
                    <a:pt x="7" y="56"/>
                  </a:cubicBezTo>
                  <a:cubicBezTo>
                    <a:pt x="40" y="167"/>
                    <a:pt x="53" y="392"/>
                    <a:pt x="190" y="392"/>
                  </a:cubicBezTo>
                  <a:cubicBezTo>
                    <a:pt x="200" y="392"/>
                    <a:pt x="210" y="391"/>
                    <a:pt x="221" y="389"/>
                  </a:cubicBezTo>
                  <a:cubicBezTo>
                    <a:pt x="264" y="380"/>
                    <a:pt x="305" y="376"/>
                    <a:pt x="347" y="376"/>
                  </a:cubicBezTo>
                  <a:cubicBezTo>
                    <a:pt x="530" y="376"/>
                    <a:pt x="706" y="447"/>
                    <a:pt x="883" y="447"/>
                  </a:cubicBezTo>
                  <a:cubicBezTo>
                    <a:pt x="936" y="447"/>
                    <a:pt x="989" y="441"/>
                    <a:pt x="1043" y="425"/>
                  </a:cubicBezTo>
                  <a:cubicBezTo>
                    <a:pt x="1079" y="365"/>
                    <a:pt x="1138" y="317"/>
                    <a:pt x="1186" y="270"/>
                  </a:cubicBezTo>
                  <a:cubicBezTo>
                    <a:pt x="1122" y="169"/>
                    <a:pt x="1023" y="146"/>
                    <a:pt x="915" y="146"/>
                  </a:cubicBezTo>
                  <a:cubicBezTo>
                    <a:pt x="883" y="146"/>
                    <a:pt x="850" y="148"/>
                    <a:pt x="817" y="151"/>
                  </a:cubicBezTo>
                  <a:cubicBezTo>
                    <a:pt x="787" y="149"/>
                    <a:pt x="757" y="148"/>
                    <a:pt x="727" y="148"/>
                  </a:cubicBezTo>
                  <a:cubicBezTo>
                    <a:pt x="712" y="148"/>
                    <a:pt x="696" y="149"/>
                    <a:pt x="681" y="149"/>
                  </a:cubicBezTo>
                  <a:cubicBezTo>
                    <a:pt x="546" y="149"/>
                    <a:pt x="412" y="142"/>
                    <a:pt x="305" y="8"/>
                  </a:cubicBezTo>
                  <a:cubicBezTo>
                    <a:pt x="261" y="8"/>
                    <a:pt x="191"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969;p32">
              <a:extLst>
                <a:ext uri="{FF2B5EF4-FFF2-40B4-BE49-F238E27FC236}">
                  <a16:creationId xmlns:a16="http://schemas.microsoft.com/office/drawing/2014/main" id="{1F7335EB-E4D9-4A9A-AC9C-CF33EBE23809}"/>
                </a:ext>
              </a:extLst>
            </p:cNvPr>
            <p:cNvSpPr/>
            <p:nvPr/>
          </p:nvSpPr>
          <p:spPr>
            <a:xfrm>
              <a:off x="5585800" y="2416200"/>
              <a:ext cx="43050" cy="8175"/>
            </a:xfrm>
            <a:custGeom>
              <a:avLst/>
              <a:gdLst/>
              <a:ahLst/>
              <a:cxnLst/>
              <a:rect l="l" t="t" r="r" b="b"/>
              <a:pathLst>
                <a:path w="1722" h="327" extrusionOk="0">
                  <a:moveTo>
                    <a:pt x="155" y="1"/>
                  </a:moveTo>
                  <a:cubicBezTo>
                    <a:pt x="108" y="36"/>
                    <a:pt x="48" y="84"/>
                    <a:pt x="1" y="131"/>
                  </a:cubicBezTo>
                  <a:cubicBezTo>
                    <a:pt x="220" y="249"/>
                    <a:pt x="449" y="275"/>
                    <a:pt x="678" y="275"/>
                  </a:cubicBezTo>
                  <a:cubicBezTo>
                    <a:pt x="850" y="275"/>
                    <a:pt x="1021" y="260"/>
                    <a:pt x="1187" y="260"/>
                  </a:cubicBezTo>
                  <a:cubicBezTo>
                    <a:pt x="1269" y="260"/>
                    <a:pt x="1350" y="264"/>
                    <a:pt x="1429" y="274"/>
                  </a:cubicBezTo>
                  <a:cubicBezTo>
                    <a:pt x="1497" y="300"/>
                    <a:pt x="1563" y="327"/>
                    <a:pt x="1614" y="327"/>
                  </a:cubicBezTo>
                  <a:cubicBezTo>
                    <a:pt x="1680" y="327"/>
                    <a:pt x="1722" y="284"/>
                    <a:pt x="1715" y="143"/>
                  </a:cubicBezTo>
                  <a:cubicBezTo>
                    <a:pt x="1191" y="96"/>
                    <a:pt x="679"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970;p32">
              <a:extLst>
                <a:ext uri="{FF2B5EF4-FFF2-40B4-BE49-F238E27FC236}">
                  <a16:creationId xmlns:a16="http://schemas.microsoft.com/office/drawing/2014/main" id="{C5BAF2E8-8509-40D9-A3D3-D5979C237DA0}"/>
                </a:ext>
              </a:extLst>
            </p:cNvPr>
            <p:cNvSpPr/>
            <p:nvPr/>
          </p:nvSpPr>
          <p:spPr>
            <a:xfrm>
              <a:off x="5263750" y="2429000"/>
              <a:ext cx="39300" cy="9600"/>
            </a:xfrm>
            <a:custGeom>
              <a:avLst/>
              <a:gdLst/>
              <a:ahLst/>
              <a:cxnLst/>
              <a:rect l="l" t="t" r="r" b="b"/>
              <a:pathLst>
                <a:path w="1572" h="384" extrusionOk="0">
                  <a:moveTo>
                    <a:pt x="0" y="0"/>
                  </a:moveTo>
                  <a:lnTo>
                    <a:pt x="0" y="334"/>
                  </a:lnTo>
                  <a:cubicBezTo>
                    <a:pt x="241" y="366"/>
                    <a:pt x="479" y="384"/>
                    <a:pt x="715" y="384"/>
                  </a:cubicBezTo>
                  <a:cubicBezTo>
                    <a:pt x="1004" y="384"/>
                    <a:pt x="1290" y="357"/>
                    <a:pt x="1572" y="298"/>
                  </a:cubicBezTo>
                  <a:lnTo>
                    <a:pt x="1572" y="179"/>
                  </a:lnTo>
                  <a:cubicBezTo>
                    <a:pt x="1470" y="147"/>
                    <a:pt x="1368" y="136"/>
                    <a:pt x="1264" y="136"/>
                  </a:cubicBezTo>
                  <a:cubicBezTo>
                    <a:pt x="1082" y="136"/>
                    <a:pt x="897" y="168"/>
                    <a:pt x="711" y="168"/>
                  </a:cubicBezTo>
                  <a:cubicBezTo>
                    <a:pt x="693" y="168"/>
                    <a:pt x="674" y="168"/>
                    <a:pt x="655" y="167"/>
                  </a:cubicBezTo>
                  <a:cubicBezTo>
                    <a:pt x="573" y="167"/>
                    <a:pt x="491" y="174"/>
                    <a:pt x="411" y="174"/>
                  </a:cubicBezTo>
                  <a:cubicBezTo>
                    <a:pt x="260" y="174"/>
                    <a:pt x="117" y="14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971;p32">
              <a:extLst>
                <a:ext uri="{FF2B5EF4-FFF2-40B4-BE49-F238E27FC236}">
                  <a16:creationId xmlns:a16="http://schemas.microsoft.com/office/drawing/2014/main" id="{23F9CECC-0B12-40D1-8267-7933C5BBAA27}"/>
                </a:ext>
              </a:extLst>
            </p:cNvPr>
            <p:cNvSpPr/>
            <p:nvPr/>
          </p:nvSpPr>
          <p:spPr>
            <a:xfrm>
              <a:off x="5247075" y="2505500"/>
              <a:ext cx="34850" cy="15200"/>
            </a:xfrm>
            <a:custGeom>
              <a:avLst/>
              <a:gdLst/>
              <a:ahLst/>
              <a:cxnLst/>
              <a:rect l="l" t="t" r="r" b="b"/>
              <a:pathLst>
                <a:path w="1394" h="608" extrusionOk="0">
                  <a:moveTo>
                    <a:pt x="203" y="0"/>
                  </a:moveTo>
                  <a:cubicBezTo>
                    <a:pt x="0" y="215"/>
                    <a:pt x="298" y="393"/>
                    <a:pt x="250" y="608"/>
                  </a:cubicBezTo>
                  <a:cubicBezTo>
                    <a:pt x="631" y="608"/>
                    <a:pt x="1012" y="596"/>
                    <a:pt x="1393" y="596"/>
                  </a:cubicBezTo>
                  <a:lnTo>
                    <a:pt x="1096" y="298"/>
                  </a:lnTo>
                  <a:cubicBezTo>
                    <a:pt x="1051" y="247"/>
                    <a:pt x="1003" y="223"/>
                    <a:pt x="952" y="223"/>
                  </a:cubicBezTo>
                  <a:cubicBezTo>
                    <a:pt x="907" y="223"/>
                    <a:pt x="860" y="241"/>
                    <a:pt x="810" y="274"/>
                  </a:cubicBezTo>
                  <a:lnTo>
                    <a:pt x="512" y="274"/>
                  </a:lnTo>
                  <a:cubicBezTo>
                    <a:pt x="429" y="274"/>
                    <a:pt x="417" y="179"/>
                    <a:pt x="334" y="155"/>
                  </a:cubicBezTo>
                  <a:cubicBezTo>
                    <a:pt x="298" y="96"/>
                    <a:pt x="250" y="6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972;p32">
              <a:extLst>
                <a:ext uri="{FF2B5EF4-FFF2-40B4-BE49-F238E27FC236}">
                  <a16:creationId xmlns:a16="http://schemas.microsoft.com/office/drawing/2014/main" id="{84CCEA9D-0980-42C3-96E8-5AD7063E3E66}"/>
                </a:ext>
              </a:extLst>
            </p:cNvPr>
            <p:cNvSpPr/>
            <p:nvPr/>
          </p:nvSpPr>
          <p:spPr>
            <a:xfrm>
              <a:off x="5253025" y="2533175"/>
              <a:ext cx="28300" cy="12975"/>
            </a:xfrm>
            <a:custGeom>
              <a:avLst/>
              <a:gdLst/>
              <a:ahLst/>
              <a:cxnLst/>
              <a:rect l="l" t="t" r="r" b="b"/>
              <a:pathLst>
                <a:path w="1132" h="519" extrusionOk="0">
                  <a:moveTo>
                    <a:pt x="1" y="1"/>
                  </a:moveTo>
                  <a:cubicBezTo>
                    <a:pt x="12" y="120"/>
                    <a:pt x="12" y="227"/>
                    <a:pt x="12" y="346"/>
                  </a:cubicBezTo>
                  <a:cubicBezTo>
                    <a:pt x="193" y="456"/>
                    <a:pt x="379" y="519"/>
                    <a:pt x="564" y="519"/>
                  </a:cubicBezTo>
                  <a:cubicBezTo>
                    <a:pt x="757" y="519"/>
                    <a:pt x="949" y="451"/>
                    <a:pt x="1132" y="298"/>
                  </a:cubicBezTo>
                  <a:cubicBezTo>
                    <a:pt x="1084" y="215"/>
                    <a:pt x="1036" y="108"/>
                    <a:pt x="989" y="24"/>
                  </a:cubicBezTo>
                  <a:cubicBezTo>
                    <a:pt x="796" y="24"/>
                    <a:pt x="599" y="50"/>
                    <a:pt x="400" y="50"/>
                  </a:cubicBezTo>
                  <a:cubicBezTo>
                    <a:pt x="267" y="50"/>
                    <a:pt x="134" y="3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973;p32">
              <a:extLst>
                <a:ext uri="{FF2B5EF4-FFF2-40B4-BE49-F238E27FC236}">
                  <a16:creationId xmlns:a16="http://schemas.microsoft.com/office/drawing/2014/main" id="{7C8E9788-D3B5-4DD6-9FBC-85954F5083A1}"/>
                </a:ext>
              </a:extLst>
            </p:cNvPr>
            <p:cNvSpPr/>
            <p:nvPr/>
          </p:nvSpPr>
          <p:spPr>
            <a:xfrm>
              <a:off x="5222075" y="2426525"/>
              <a:ext cx="12525" cy="30000"/>
            </a:xfrm>
            <a:custGeom>
              <a:avLst/>
              <a:gdLst/>
              <a:ahLst/>
              <a:cxnLst/>
              <a:rect l="l" t="t" r="r" b="b"/>
              <a:pathLst>
                <a:path w="501" h="1200" extrusionOk="0">
                  <a:moveTo>
                    <a:pt x="456" y="0"/>
                  </a:moveTo>
                  <a:cubicBezTo>
                    <a:pt x="279" y="0"/>
                    <a:pt x="227" y="201"/>
                    <a:pt x="84" y="278"/>
                  </a:cubicBezTo>
                  <a:cubicBezTo>
                    <a:pt x="0" y="564"/>
                    <a:pt x="60" y="861"/>
                    <a:pt x="84" y="1147"/>
                  </a:cubicBezTo>
                  <a:cubicBezTo>
                    <a:pt x="84" y="1159"/>
                    <a:pt x="107" y="1171"/>
                    <a:pt x="131" y="1195"/>
                  </a:cubicBezTo>
                  <a:cubicBezTo>
                    <a:pt x="137" y="1198"/>
                    <a:pt x="143" y="1199"/>
                    <a:pt x="150" y="1199"/>
                  </a:cubicBezTo>
                  <a:cubicBezTo>
                    <a:pt x="171" y="1199"/>
                    <a:pt x="196" y="1184"/>
                    <a:pt x="215" y="1147"/>
                  </a:cubicBezTo>
                  <a:cubicBezTo>
                    <a:pt x="393" y="790"/>
                    <a:pt x="393" y="385"/>
                    <a:pt x="500" y="4"/>
                  </a:cubicBezTo>
                  <a:cubicBezTo>
                    <a:pt x="485" y="2"/>
                    <a:pt x="470" y="0"/>
                    <a:pt x="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974;p32">
              <a:extLst>
                <a:ext uri="{FF2B5EF4-FFF2-40B4-BE49-F238E27FC236}">
                  <a16:creationId xmlns:a16="http://schemas.microsoft.com/office/drawing/2014/main" id="{0384D3C4-CC8C-412F-9B1B-619CA989033F}"/>
                </a:ext>
              </a:extLst>
            </p:cNvPr>
            <p:cNvSpPr/>
            <p:nvPr/>
          </p:nvSpPr>
          <p:spPr>
            <a:xfrm>
              <a:off x="5477150" y="2331275"/>
              <a:ext cx="44675" cy="5475"/>
            </a:xfrm>
            <a:custGeom>
              <a:avLst/>
              <a:gdLst/>
              <a:ahLst/>
              <a:cxnLst/>
              <a:rect l="l" t="t" r="r" b="b"/>
              <a:pathLst>
                <a:path w="1787" h="219" extrusionOk="0">
                  <a:moveTo>
                    <a:pt x="626" y="1"/>
                  </a:moveTo>
                  <a:cubicBezTo>
                    <a:pt x="420" y="1"/>
                    <a:pt x="212" y="29"/>
                    <a:pt x="1" y="100"/>
                  </a:cubicBezTo>
                  <a:cubicBezTo>
                    <a:pt x="359" y="202"/>
                    <a:pt x="725" y="214"/>
                    <a:pt x="1093" y="214"/>
                  </a:cubicBezTo>
                  <a:cubicBezTo>
                    <a:pt x="1214" y="214"/>
                    <a:pt x="1335" y="213"/>
                    <a:pt x="1456" y="213"/>
                  </a:cubicBezTo>
                  <a:cubicBezTo>
                    <a:pt x="1567" y="213"/>
                    <a:pt x="1677" y="214"/>
                    <a:pt x="1787" y="219"/>
                  </a:cubicBezTo>
                  <a:cubicBezTo>
                    <a:pt x="1398" y="102"/>
                    <a:pt x="1015"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975;p32">
              <a:extLst>
                <a:ext uri="{FF2B5EF4-FFF2-40B4-BE49-F238E27FC236}">
                  <a16:creationId xmlns:a16="http://schemas.microsoft.com/office/drawing/2014/main" id="{B5C43F1E-DA59-458A-9085-10EB112F1CD1}"/>
                </a:ext>
              </a:extLst>
            </p:cNvPr>
            <p:cNvSpPr/>
            <p:nvPr/>
          </p:nvSpPr>
          <p:spPr>
            <a:xfrm>
              <a:off x="5410775" y="2497175"/>
              <a:ext cx="32775" cy="8175"/>
            </a:xfrm>
            <a:custGeom>
              <a:avLst/>
              <a:gdLst/>
              <a:ahLst/>
              <a:cxnLst/>
              <a:rect l="l" t="t" r="r" b="b"/>
              <a:pathLst>
                <a:path w="1311" h="327" extrusionOk="0">
                  <a:moveTo>
                    <a:pt x="165" y="1"/>
                  </a:moveTo>
                  <a:cubicBezTo>
                    <a:pt x="114" y="1"/>
                    <a:pt x="63" y="4"/>
                    <a:pt x="13" y="12"/>
                  </a:cubicBezTo>
                  <a:cubicBezTo>
                    <a:pt x="1" y="71"/>
                    <a:pt x="1" y="131"/>
                    <a:pt x="1" y="191"/>
                  </a:cubicBezTo>
                  <a:cubicBezTo>
                    <a:pt x="247" y="296"/>
                    <a:pt x="498" y="327"/>
                    <a:pt x="753" y="327"/>
                  </a:cubicBezTo>
                  <a:cubicBezTo>
                    <a:pt x="929" y="327"/>
                    <a:pt x="1107" y="312"/>
                    <a:pt x="1287" y="298"/>
                  </a:cubicBezTo>
                  <a:cubicBezTo>
                    <a:pt x="1311" y="250"/>
                    <a:pt x="1311" y="226"/>
                    <a:pt x="1311" y="179"/>
                  </a:cubicBezTo>
                  <a:cubicBezTo>
                    <a:pt x="1311" y="95"/>
                    <a:pt x="1203" y="95"/>
                    <a:pt x="1156" y="48"/>
                  </a:cubicBezTo>
                  <a:cubicBezTo>
                    <a:pt x="1073" y="71"/>
                    <a:pt x="991" y="80"/>
                    <a:pt x="909" y="80"/>
                  </a:cubicBezTo>
                  <a:cubicBezTo>
                    <a:pt x="661" y="80"/>
                    <a:pt x="413"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976;p32">
              <a:extLst>
                <a:ext uri="{FF2B5EF4-FFF2-40B4-BE49-F238E27FC236}">
                  <a16:creationId xmlns:a16="http://schemas.microsoft.com/office/drawing/2014/main" id="{9D285723-8F1E-4802-8275-EAAB94FF2B28}"/>
                </a:ext>
              </a:extLst>
            </p:cNvPr>
            <p:cNvSpPr/>
            <p:nvPr/>
          </p:nvSpPr>
          <p:spPr>
            <a:xfrm>
              <a:off x="5273850" y="2306600"/>
              <a:ext cx="22350" cy="26575"/>
            </a:xfrm>
            <a:custGeom>
              <a:avLst/>
              <a:gdLst/>
              <a:ahLst/>
              <a:cxnLst/>
              <a:rect l="l" t="t" r="r" b="b"/>
              <a:pathLst>
                <a:path w="894" h="1063" extrusionOk="0">
                  <a:moveTo>
                    <a:pt x="722" y="1"/>
                  </a:moveTo>
                  <a:cubicBezTo>
                    <a:pt x="610" y="1"/>
                    <a:pt x="535" y="94"/>
                    <a:pt x="477" y="194"/>
                  </a:cubicBezTo>
                  <a:cubicBezTo>
                    <a:pt x="430" y="253"/>
                    <a:pt x="358" y="301"/>
                    <a:pt x="358" y="372"/>
                  </a:cubicBezTo>
                  <a:cubicBezTo>
                    <a:pt x="275" y="396"/>
                    <a:pt x="215" y="432"/>
                    <a:pt x="191" y="515"/>
                  </a:cubicBezTo>
                  <a:cubicBezTo>
                    <a:pt x="84" y="551"/>
                    <a:pt x="13" y="610"/>
                    <a:pt x="1" y="729"/>
                  </a:cubicBezTo>
                  <a:cubicBezTo>
                    <a:pt x="25" y="753"/>
                    <a:pt x="37" y="777"/>
                    <a:pt x="72" y="813"/>
                  </a:cubicBezTo>
                  <a:cubicBezTo>
                    <a:pt x="180" y="872"/>
                    <a:pt x="156" y="967"/>
                    <a:pt x="180" y="1063"/>
                  </a:cubicBezTo>
                  <a:cubicBezTo>
                    <a:pt x="441" y="765"/>
                    <a:pt x="727" y="455"/>
                    <a:pt x="894" y="63"/>
                  </a:cubicBezTo>
                  <a:cubicBezTo>
                    <a:pt x="828" y="19"/>
                    <a:pt x="772" y="1"/>
                    <a:pt x="7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977;p32">
              <a:extLst>
                <a:ext uri="{FF2B5EF4-FFF2-40B4-BE49-F238E27FC236}">
                  <a16:creationId xmlns:a16="http://schemas.microsoft.com/office/drawing/2014/main" id="{A0FF313A-EE99-49B5-8B81-80438F3A5F86}"/>
                </a:ext>
              </a:extLst>
            </p:cNvPr>
            <p:cNvSpPr/>
            <p:nvPr/>
          </p:nvSpPr>
          <p:spPr>
            <a:xfrm>
              <a:off x="5266725" y="2373050"/>
              <a:ext cx="24125" cy="21750"/>
            </a:xfrm>
            <a:custGeom>
              <a:avLst/>
              <a:gdLst/>
              <a:ahLst/>
              <a:cxnLst/>
              <a:rect l="l" t="t" r="r" b="b"/>
              <a:pathLst>
                <a:path w="965" h="870" extrusionOk="0">
                  <a:moveTo>
                    <a:pt x="24" y="0"/>
                  </a:moveTo>
                  <a:cubicBezTo>
                    <a:pt x="0" y="250"/>
                    <a:pt x="441" y="417"/>
                    <a:pt x="167" y="714"/>
                  </a:cubicBezTo>
                  <a:lnTo>
                    <a:pt x="322" y="869"/>
                  </a:lnTo>
                  <a:cubicBezTo>
                    <a:pt x="476" y="655"/>
                    <a:pt x="667" y="536"/>
                    <a:pt x="965" y="524"/>
                  </a:cubicBezTo>
                  <a:cubicBezTo>
                    <a:pt x="857" y="333"/>
                    <a:pt x="726" y="322"/>
                    <a:pt x="596" y="274"/>
                  </a:cubicBezTo>
                  <a:cubicBezTo>
                    <a:pt x="596" y="286"/>
                    <a:pt x="560" y="310"/>
                    <a:pt x="536" y="310"/>
                  </a:cubicBezTo>
                  <a:cubicBezTo>
                    <a:pt x="488" y="310"/>
                    <a:pt x="465" y="298"/>
                    <a:pt x="441" y="250"/>
                  </a:cubicBezTo>
                  <a:cubicBezTo>
                    <a:pt x="357" y="83"/>
                    <a:pt x="226"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978;p32">
              <a:extLst>
                <a:ext uri="{FF2B5EF4-FFF2-40B4-BE49-F238E27FC236}">
                  <a16:creationId xmlns:a16="http://schemas.microsoft.com/office/drawing/2014/main" id="{A9B5F56D-FFC9-4E29-8A1F-C7810B6EF1F0}"/>
                </a:ext>
              </a:extLst>
            </p:cNvPr>
            <p:cNvSpPr/>
            <p:nvPr/>
          </p:nvSpPr>
          <p:spPr>
            <a:xfrm>
              <a:off x="5639375" y="2342300"/>
              <a:ext cx="20575" cy="12875"/>
            </a:xfrm>
            <a:custGeom>
              <a:avLst/>
              <a:gdLst/>
              <a:ahLst/>
              <a:cxnLst/>
              <a:rect l="l" t="t" r="r" b="b"/>
              <a:pathLst>
                <a:path w="823" h="515" extrusionOk="0">
                  <a:moveTo>
                    <a:pt x="179" y="0"/>
                  </a:moveTo>
                  <a:cubicBezTo>
                    <a:pt x="127" y="0"/>
                    <a:pt x="76" y="25"/>
                    <a:pt x="25" y="63"/>
                  </a:cubicBezTo>
                  <a:cubicBezTo>
                    <a:pt x="48" y="170"/>
                    <a:pt x="168" y="290"/>
                    <a:pt x="1" y="373"/>
                  </a:cubicBezTo>
                  <a:cubicBezTo>
                    <a:pt x="155" y="481"/>
                    <a:pt x="320" y="514"/>
                    <a:pt x="485" y="514"/>
                  </a:cubicBezTo>
                  <a:cubicBezTo>
                    <a:pt x="574" y="514"/>
                    <a:pt x="663" y="504"/>
                    <a:pt x="751" y="492"/>
                  </a:cubicBezTo>
                  <a:lnTo>
                    <a:pt x="751" y="218"/>
                  </a:lnTo>
                  <a:cubicBezTo>
                    <a:pt x="822" y="170"/>
                    <a:pt x="810" y="123"/>
                    <a:pt x="739" y="99"/>
                  </a:cubicBezTo>
                  <a:cubicBezTo>
                    <a:pt x="691" y="75"/>
                    <a:pt x="644" y="75"/>
                    <a:pt x="596" y="63"/>
                  </a:cubicBezTo>
                  <a:cubicBezTo>
                    <a:pt x="577" y="38"/>
                    <a:pt x="554" y="26"/>
                    <a:pt x="530" y="26"/>
                  </a:cubicBezTo>
                  <a:cubicBezTo>
                    <a:pt x="509" y="26"/>
                    <a:pt x="487" y="35"/>
                    <a:pt x="465" y="51"/>
                  </a:cubicBezTo>
                  <a:cubicBezTo>
                    <a:pt x="418" y="63"/>
                    <a:pt x="358" y="63"/>
                    <a:pt x="322" y="63"/>
                  </a:cubicBezTo>
                  <a:cubicBezTo>
                    <a:pt x="272" y="19"/>
                    <a:pt x="225"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979;p32">
              <a:extLst>
                <a:ext uri="{FF2B5EF4-FFF2-40B4-BE49-F238E27FC236}">
                  <a16:creationId xmlns:a16="http://schemas.microsoft.com/office/drawing/2014/main" id="{8F5FF8F6-3B4B-4FBC-B5F2-5875A81BDDF7}"/>
                </a:ext>
              </a:extLst>
            </p:cNvPr>
            <p:cNvSpPr/>
            <p:nvPr/>
          </p:nvSpPr>
          <p:spPr>
            <a:xfrm>
              <a:off x="5641775" y="2420950"/>
              <a:ext cx="36025" cy="6125"/>
            </a:xfrm>
            <a:custGeom>
              <a:avLst/>
              <a:gdLst/>
              <a:ahLst/>
              <a:cxnLst/>
              <a:rect l="l" t="t" r="r" b="b"/>
              <a:pathLst>
                <a:path w="1441" h="245" extrusionOk="0">
                  <a:moveTo>
                    <a:pt x="495" y="1"/>
                  </a:moveTo>
                  <a:cubicBezTo>
                    <a:pt x="349" y="1"/>
                    <a:pt x="205" y="16"/>
                    <a:pt x="60" y="61"/>
                  </a:cubicBezTo>
                  <a:cubicBezTo>
                    <a:pt x="0" y="120"/>
                    <a:pt x="0" y="180"/>
                    <a:pt x="72" y="227"/>
                  </a:cubicBezTo>
                  <a:cubicBezTo>
                    <a:pt x="137" y="222"/>
                    <a:pt x="203" y="220"/>
                    <a:pt x="270" y="220"/>
                  </a:cubicBezTo>
                  <a:cubicBezTo>
                    <a:pt x="494" y="220"/>
                    <a:pt x="721" y="244"/>
                    <a:pt x="947" y="244"/>
                  </a:cubicBezTo>
                  <a:cubicBezTo>
                    <a:pt x="1089" y="244"/>
                    <a:pt x="1230" y="234"/>
                    <a:pt x="1369" y="203"/>
                  </a:cubicBezTo>
                  <a:cubicBezTo>
                    <a:pt x="1441" y="168"/>
                    <a:pt x="1441" y="132"/>
                    <a:pt x="1357" y="84"/>
                  </a:cubicBezTo>
                  <a:cubicBezTo>
                    <a:pt x="1066" y="61"/>
                    <a:pt x="779" y="1"/>
                    <a:pt x="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980;p32">
              <a:extLst>
                <a:ext uri="{FF2B5EF4-FFF2-40B4-BE49-F238E27FC236}">
                  <a16:creationId xmlns:a16="http://schemas.microsoft.com/office/drawing/2014/main" id="{D9B0DA6F-B5EB-4A86-A0F1-613DA71846E5}"/>
                </a:ext>
              </a:extLst>
            </p:cNvPr>
            <p:cNvSpPr/>
            <p:nvPr/>
          </p:nvSpPr>
          <p:spPr>
            <a:xfrm>
              <a:off x="6055600" y="2437025"/>
              <a:ext cx="36250" cy="10750"/>
            </a:xfrm>
            <a:custGeom>
              <a:avLst/>
              <a:gdLst/>
              <a:ahLst/>
              <a:cxnLst/>
              <a:rect l="l" t="t" r="r" b="b"/>
              <a:pathLst>
                <a:path w="1450" h="430" extrusionOk="0">
                  <a:moveTo>
                    <a:pt x="515" y="1"/>
                  </a:moveTo>
                  <a:cubicBezTo>
                    <a:pt x="351" y="1"/>
                    <a:pt x="186" y="37"/>
                    <a:pt x="21" y="144"/>
                  </a:cubicBezTo>
                  <a:cubicBezTo>
                    <a:pt x="1" y="253"/>
                    <a:pt x="22" y="305"/>
                    <a:pt x="113" y="305"/>
                  </a:cubicBezTo>
                  <a:cubicBezTo>
                    <a:pt x="131" y="305"/>
                    <a:pt x="152" y="303"/>
                    <a:pt x="175" y="299"/>
                  </a:cubicBezTo>
                  <a:lnTo>
                    <a:pt x="461" y="299"/>
                  </a:lnTo>
                  <a:cubicBezTo>
                    <a:pt x="652" y="322"/>
                    <a:pt x="830" y="430"/>
                    <a:pt x="1021" y="430"/>
                  </a:cubicBezTo>
                  <a:cubicBezTo>
                    <a:pt x="1164" y="346"/>
                    <a:pt x="1342" y="311"/>
                    <a:pt x="1449" y="144"/>
                  </a:cubicBezTo>
                  <a:cubicBezTo>
                    <a:pt x="1138" y="128"/>
                    <a:pt x="827" y="1"/>
                    <a:pt x="5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981;p32">
              <a:extLst>
                <a:ext uri="{FF2B5EF4-FFF2-40B4-BE49-F238E27FC236}">
                  <a16:creationId xmlns:a16="http://schemas.microsoft.com/office/drawing/2014/main" id="{A1BFD147-480D-497E-B219-B7FE3C1ED922}"/>
                </a:ext>
              </a:extLst>
            </p:cNvPr>
            <p:cNvSpPr/>
            <p:nvPr/>
          </p:nvSpPr>
          <p:spPr>
            <a:xfrm>
              <a:off x="5339350" y="2501575"/>
              <a:ext cx="50625" cy="3950"/>
            </a:xfrm>
            <a:custGeom>
              <a:avLst/>
              <a:gdLst/>
              <a:ahLst/>
              <a:cxnLst/>
              <a:rect l="l" t="t" r="r" b="b"/>
              <a:pathLst>
                <a:path w="2025" h="158" extrusionOk="0">
                  <a:moveTo>
                    <a:pt x="314" y="0"/>
                  </a:moveTo>
                  <a:cubicBezTo>
                    <a:pt x="209" y="0"/>
                    <a:pt x="105" y="4"/>
                    <a:pt x="0" y="15"/>
                  </a:cubicBezTo>
                  <a:cubicBezTo>
                    <a:pt x="104" y="149"/>
                    <a:pt x="251" y="158"/>
                    <a:pt x="390" y="158"/>
                  </a:cubicBezTo>
                  <a:cubicBezTo>
                    <a:pt x="411" y="158"/>
                    <a:pt x="432" y="157"/>
                    <a:pt x="453" y="157"/>
                  </a:cubicBezTo>
                  <a:cubicBezTo>
                    <a:pt x="977" y="157"/>
                    <a:pt x="1501" y="134"/>
                    <a:pt x="2024" y="134"/>
                  </a:cubicBezTo>
                  <a:cubicBezTo>
                    <a:pt x="1977" y="98"/>
                    <a:pt x="1917" y="50"/>
                    <a:pt x="1858" y="3"/>
                  </a:cubicBezTo>
                  <a:cubicBezTo>
                    <a:pt x="1686" y="32"/>
                    <a:pt x="1516" y="41"/>
                    <a:pt x="1346" y="41"/>
                  </a:cubicBezTo>
                  <a:cubicBezTo>
                    <a:pt x="998" y="41"/>
                    <a:pt x="654" y="0"/>
                    <a:pt x="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982;p32">
              <a:extLst>
                <a:ext uri="{FF2B5EF4-FFF2-40B4-BE49-F238E27FC236}">
                  <a16:creationId xmlns:a16="http://schemas.microsoft.com/office/drawing/2014/main" id="{6DA727CD-74B5-426E-8EEB-442708C59992}"/>
                </a:ext>
              </a:extLst>
            </p:cNvPr>
            <p:cNvSpPr/>
            <p:nvPr/>
          </p:nvSpPr>
          <p:spPr>
            <a:xfrm>
              <a:off x="5338750" y="2473750"/>
              <a:ext cx="26225" cy="10050"/>
            </a:xfrm>
            <a:custGeom>
              <a:avLst/>
              <a:gdLst/>
              <a:ahLst/>
              <a:cxnLst/>
              <a:rect l="l" t="t" r="r" b="b"/>
              <a:pathLst>
                <a:path w="1049" h="402" extrusionOk="0">
                  <a:moveTo>
                    <a:pt x="492" y="1"/>
                  </a:moveTo>
                  <a:cubicBezTo>
                    <a:pt x="380" y="1"/>
                    <a:pt x="269" y="34"/>
                    <a:pt x="155" y="115"/>
                  </a:cubicBezTo>
                  <a:lnTo>
                    <a:pt x="1" y="270"/>
                  </a:lnTo>
                  <a:cubicBezTo>
                    <a:pt x="1" y="318"/>
                    <a:pt x="1" y="354"/>
                    <a:pt x="24" y="401"/>
                  </a:cubicBezTo>
                  <a:cubicBezTo>
                    <a:pt x="346" y="330"/>
                    <a:pt x="679" y="270"/>
                    <a:pt x="1048" y="199"/>
                  </a:cubicBezTo>
                  <a:cubicBezTo>
                    <a:pt x="857" y="88"/>
                    <a:pt x="674" y="1"/>
                    <a:pt x="4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983;p32">
              <a:extLst>
                <a:ext uri="{FF2B5EF4-FFF2-40B4-BE49-F238E27FC236}">
                  <a16:creationId xmlns:a16="http://schemas.microsoft.com/office/drawing/2014/main" id="{3C8C33D4-B5E2-4DC8-8E09-D80F001D63AC}"/>
                </a:ext>
              </a:extLst>
            </p:cNvPr>
            <p:cNvSpPr/>
            <p:nvPr/>
          </p:nvSpPr>
          <p:spPr>
            <a:xfrm>
              <a:off x="5302725" y="2365150"/>
              <a:ext cx="26525" cy="7950"/>
            </a:xfrm>
            <a:custGeom>
              <a:avLst/>
              <a:gdLst/>
              <a:ahLst/>
              <a:cxnLst/>
              <a:rect l="l" t="t" r="r" b="b"/>
              <a:pathLst>
                <a:path w="1061" h="318" extrusionOk="0">
                  <a:moveTo>
                    <a:pt x="531" y="1"/>
                  </a:moveTo>
                  <a:cubicBezTo>
                    <a:pt x="355" y="1"/>
                    <a:pt x="179" y="60"/>
                    <a:pt x="1" y="221"/>
                  </a:cubicBezTo>
                  <a:cubicBezTo>
                    <a:pt x="144" y="302"/>
                    <a:pt x="278" y="318"/>
                    <a:pt x="404" y="318"/>
                  </a:cubicBezTo>
                  <a:cubicBezTo>
                    <a:pt x="483" y="318"/>
                    <a:pt x="559" y="311"/>
                    <a:pt x="632" y="311"/>
                  </a:cubicBezTo>
                  <a:cubicBezTo>
                    <a:pt x="664" y="311"/>
                    <a:pt x="696" y="313"/>
                    <a:pt x="727" y="316"/>
                  </a:cubicBezTo>
                  <a:cubicBezTo>
                    <a:pt x="787" y="161"/>
                    <a:pt x="941" y="161"/>
                    <a:pt x="1061" y="138"/>
                  </a:cubicBezTo>
                  <a:cubicBezTo>
                    <a:pt x="882" y="60"/>
                    <a:pt x="706" y="1"/>
                    <a:pt x="5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984;p32">
              <a:extLst>
                <a:ext uri="{FF2B5EF4-FFF2-40B4-BE49-F238E27FC236}">
                  <a16:creationId xmlns:a16="http://schemas.microsoft.com/office/drawing/2014/main" id="{D246D14F-635B-4A3C-95BE-D4530F0842F7}"/>
                </a:ext>
              </a:extLst>
            </p:cNvPr>
            <p:cNvSpPr/>
            <p:nvPr/>
          </p:nvSpPr>
          <p:spPr>
            <a:xfrm>
              <a:off x="5597125" y="2577975"/>
              <a:ext cx="14600" cy="17250"/>
            </a:xfrm>
            <a:custGeom>
              <a:avLst/>
              <a:gdLst/>
              <a:ahLst/>
              <a:cxnLst/>
              <a:rect l="l" t="t" r="r" b="b"/>
              <a:pathLst>
                <a:path w="584" h="690" extrusionOk="0">
                  <a:moveTo>
                    <a:pt x="349" y="0"/>
                  </a:moveTo>
                  <a:cubicBezTo>
                    <a:pt x="298" y="0"/>
                    <a:pt x="248" y="69"/>
                    <a:pt x="203" y="257"/>
                  </a:cubicBezTo>
                  <a:cubicBezTo>
                    <a:pt x="179" y="388"/>
                    <a:pt x="83" y="364"/>
                    <a:pt x="0" y="388"/>
                  </a:cubicBezTo>
                  <a:lnTo>
                    <a:pt x="0" y="530"/>
                  </a:lnTo>
                  <a:cubicBezTo>
                    <a:pt x="97" y="639"/>
                    <a:pt x="194" y="690"/>
                    <a:pt x="292" y="690"/>
                  </a:cubicBezTo>
                  <a:cubicBezTo>
                    <a:pt x="387" y="690"/>
                    <a:pt x="484" y="642"/>
                    <a:pt x="584" y="554"/>
                  </a:cubicBezTo>
                  <a:cubicBezTo>
                    <a:pt x="560" y="447"/>
                    <a:pt x="560" y="352"/>
                    <a:pt x="560" y="257"/>
                  </a:cubicBezTo>
                  <a:cubicBezTo>
                    <a:pt x="491" y="126"/>
                    <a:pt x="419"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985;p32">
              <a:extLst>
                <a:ext uri="{FF2B5EF4-FFF2-40B4-BE49-F238E27FC236}">
                  <a16:creationId xmlns:a16="http://schemas.microsoft.com/office/drawing/2014/main" id="{2F23EC5B-15E0-4682-9598-FE74C8354AFD}"/>
                </a:ext>
              </a:extLst>
            </p:cNvPr>
            <p:cNvSpPr/>
            <p:nvPr/>
          </p:nvSpPr>
          <p:spPr>
            <a:xfrm>
              <a:off x="5572125" y="2369775"/>
              <a:ext cx="28575" cy="6725"/>
            </a:xfrm>
            <a:custGeom>
              <a:avLst/>
              <a:gdLst/>
              <a:ahLst/>
              <a:cxnLst/>
              <a:rect l="l" t="t" r="r" b="b"/>
              <a:pathLst>
                <a:path w="1143" h="269" extrusionOk="0">
                  <a:moveTo>
                    <a:pt x="676" y="1"/>
                  </a:moveTo>
                  <a:cubicBezTo>
                    <a:pt x="454" y="1"/>
                    <a:pt x="231" y="58"/>
                    <a:pt x="0" y="107"/>
                  </a:cubicBezTo>
                  <a:cubicBezTo>
                    <a:pt x="196" y="214"/>
                    <a:pt x="387" y="268"/>
                    <a:pt x="576" y="268"/>
                  </a:cubicBezTo>
                  <a:cubicBezTo>
                    <a:pt x="765" y="268"/>
                    <a:pt x="953" y="214"/>
                    <a:pt x="1143" y="107"/>
                  </a:cubicBezTo>
                  <a:cubicBezTo>
                    <a:pt x="986" y="29"/>
                    <a:pt x="832" y="1"/>
                    <a:pt x="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986;p32">
              <a:extLst>
                <a:ext uri="{FF2B5EF4-FFF2-40B4-BE49-F238E27FC236}">
                  <a16:creationId xmlns:a16="http://schemas.microsoft.com/office/drawing/2014/main" id="{55512842-6F34-4BA8-A930-971BADA9DF87}"/>
                </a:ext>
              </a:extLst>
            </p:cNvPr>
            <p:cNvSpPr/>
            <p:nvPr/>
          </p:nvSpPr>
          <p:spPr>
            <a:xfrm>
              <a:off x="5308400" y="2413600"/>
              <a:ext cx="30375" cy="6200"/>
            </a:xfrm>
            <a:custGeom>
              <a:avLst/>
              <a:gdLst/>
              <a:ahLst/>
              <a:cxnLst/>
              <a:rect l="l" t="t" r="r" b="b"/>
              <a:pathLst>
                <a:path w="1215" h="248" extrusionOk="0">
                  <a:moveTo>
                    <a:pt x="396" y="1"/>
                  </a:moveTo>
                  <a:cubicBezTo>
                    <a:pt x="289" y="1"/>
                    <a:pt x="181" y="19"/>
                    <a:pt x="72" y="69"/>
                  </a:cubicBezTo>
                  <a:cubicBezTo>
                    <a:pt x="0" y="128"/>
                    <a:pt x="0" y="188"/>
                    <a:pt x="83" y="247"/>
                  </a:cubicBezTo>
                  <a:cubicBezTo>
                    <a:pt x="147" y="247"/>
                    <a:pt x="210" y="248"/>
                    <a:pt x="274" y="248"/>
                  </a:cubicBezTo>
                  <a:cubicBezTo>
                    <a:pt x="591" y="248"/>
                    <a:pt x="907" y="239"/>
                    <a:pt x="1215" y="140"/>
                  </a:cubicBezTo>
                  <a:cubicBezTo>
                    <a:pt x="940" y="123"/>
                    <a:pt x="671"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987;p32">
              <a:extLst>
                <a:ext uri="{FF2B5EF4-FFF2-40B4-BE49-F238E27FC236}">
                  <a16:creationId xmlns:a16="http://schemas.microsoft.com/office/drawing/2014/main" id="{AAA170E8-26EF-4F53-91AD-2FA56F51C8C4}"/>
                </a:ext>
              </a:extLst>
            </p:cNvPr>
            <p:cNvSpPr/>
            <p:nvPr/>
          </p:nvSpPr>
          <p:spPr>
            <a:xfrm>
              <a:off x="5292325" y="2447450"/>
              <a:ext cx="22050" cy="7600"/>
            </a:xfrm>
            <a:custGeom>
              <a:avLst/>
              <a:gdLst/>
              <a:ahLst/>
              <a:cxnLst/>
              <a:rect l="l" t="t" r="r" b="b"/>
              <a:pathLst>
                <a:path w="882" h="304" extrusionOk="0">
                  <a:moveTo>
                    <a:pt x="450" y="1"/>
                  </a:moveTo>
                  <a:cubicBezTo>
                    <a:pt x="301" y="1"/>
                    <a:pt x="149" y="30"/>
                    <a:pt x="0" y="36"/>
                  </a:cubicBezTo>
                  <a:lnTo>
                    <a:pt x="0" y="298"/>
                  </a:lnTo>
                  <a:cubicBezTo>
                    <a:pt x="159" y="298"/>
                    <a:pt x="318" y="304"/>
                    <a:pt x="480" y="304"/>
                  </a:cubicBezTo>
                  <a:cubicBezTo>
                    <a:pt x="561" y="304"/>
                    <a:pt x="643" y="302"/>
                    <a:pt x="726" y="298"/>
                  </a:cubicBezTo>
                  <a:cubicBezTo>
                    <a:pt x="774" y="251"/>
                    <a:pt x="869" y="239"/>
                    <a:pt x="881" y="144"/>
                  </a:cubicBezTo>
                  <a:cubicBezTo>
                    <a:pt x="744" y="30"/>
                    <a:pt x="598" y="1"/>
                    <a:pt x="4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988;p32">
              <a:extLst>
                <a:ext uri="{FF2B5EF4-FFF2-40B4-BE49-F238E27FC236}">
                  <a16:creationId xmlns:a16="http://schemas.microsoft.com/office/drawing/2014/main" id="{88793967-3B71-4AE2-A79D-FD608D47C04C}"/>
                </a:ext>
              </a:extLst>
            </p:cNvPr>
            <p:cNvSpPr/>
            <p:nvPr/>
          </p:nvSpPr>
          <p:spPr>
            <a:xfrm>
              <a:off x="5690575" y="2469775"/>
              <a:ext cx="22950" cy="10750"/>
            </a:xfrm>
            <a:custGeom>
              <a:avLst/>
              <a:gdLst/>
              <a:ahLst/>
              <a:cxnLst/>
              <a:rect l="l" t="t" r="r" b="b"/>
              <a:pathLst>
                <a:path w="918" h="430" extrusionOk="0">
                  <a:moveTo>
                    <a:pt x="1" y="1"/>
                  </a:moveTo>
                  <a:cubicBezTo>
                    <a:pt x="84" y="96"/>
                    <a:pt x="191" y="191"/>
                    <a:pt x="275" y="274"/>
                  </a:cubicBezTo>
                  <a:cubicBezTo>
                    <a:pt x="394" y="298"/>
                    <a:pt x="513" y="310"/>
                    <a:pt x="596" y="417"/>
                  </a:cubicBezTo>
                  <a:cubicBezTo>
                    <a:pt x="679" y="417"/>
                    <a:pt x="775" y="417"/>
                    <a:pt x="846" y="429"/>
                  </a:cubicBezTo>
                  <a:cubicBezTo>
                    <a:pt x="894" y="382"/>
                    <a:pt x="906" y="358"/>
                    <a:pt x="906" y="298"/>
                  </a:cubicBezTo>
                  <a:cubicBezTo>
                    <a:pt x="894" y="191"/>
                    <a:pt x="917" y="84"/>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989;p32">
              <a:extLst>
                <a:ext uri="{FF2B5EF4-FFF2-40B4-BE49-F238E27FC236}">
                  <a16:creationId xmlns:a16="http://schemas.microsoft.com/office/drawing/2014/main" id="{82119187-BD13-4392-B70E-0D42761ABC53}"/>
                </a:ext>
              </a:extLst>
            </p:cNvPr>
            <p:cNvSpPr/>
            <p:nvPr/>
          </p:nvSpPr>
          <p:spPr>
            <a:xfrm>
              <a:off x="5546800" y="2370225"/>
              <a:ext cx="22075" cy="6425"/>
            </a:xfrm>
            <a:custGeom>
              <a:avLst/>
              <a:gdLst/>
              <a:ahLst/>
              <a:cxnLst/>
              <a:rect l="l" t="t" r="r" b="b"/>
              <a:pathLst>
                <a:path w="883" h="257" extrusionOk="0">
                  <a:moveTo>
                    <a:pt x="479" y="1"/>
                  </a:moveTo>
                  <a:cubicBezTo>
                    <a:pt x="321" y="1"/>
                    <a:pt x="163" y="32"/>
                    <a:pt x="1" y="77"/>
                  </a:cubicBezTo>
                  <a:cubicBezTo>
                    <a:pt x="146" y="199"/>
                    <a:pt x="288" y="256"/>
                    <a:pt x="431" y="256"/>
                  </a:cubicBezTo>
                  <a:cubicBezTo>
                    <a:pt x="580" y="256"/>
                    <a:pt x="729" y="193"/>
                    <a:pt x="882" y="77"/>
                  </a:cubicBezTo>
                  <a:cubicBezTo>
                    <a:pt x="746" y="23"/>
                    <a:pt x="613"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990;p32">
              <a:extLst>
                <a:ext uri="{FF2B5EF4-FFF2-40B4-BE49-F238E27FC236}">
                  <a16:creationId xmlns:a16="http://schemas.microsoft.com/office/drawing/2014/main" id="{F95659D2-2F26-43EA-B814-AE3BA3F5EEAC}"/>
                </a:ext>
              </a:extLst>
            </p:cNvPr>
            <p:cNvSpPr/>
            <p:nvPr/>
          </p:nvSpPr>
          <p:spPr>
            <a:xfrm>
              <a:off x="5342325" y="2311125"/>
              <a:ext cx="32775" cy="8950"/>
            </a:xfrm>
            <a:custGeom>
              <a:avLst/>
              <a:gdLst/>
              <a:ahLst/>
              <a:cxnLst/>
              <a:rect l="l" t="t" r="r" b="b"/>
              <a:pathLst>
                <a:path w="1311" h="358" extrusionOk="0">
                  <a:moveTo>
                    <a:pt x="893" y="13"/>
                  </a:moveTo>
                  <a:cubicBezTo>
                    <a:pt x="791" y="110"/>
                    <a:pt x="680" y="133"/>
                    <a:pt x="565" y="133"/>
                  </a:cubicBezTo>
                  <a:cubicBezTo>
                    <a:pt x="461" y="133"/>
                    <a:pt x="354" y="114"/>
                    <a:pt x="251" y="114"/>
                  </a:cubicBezTo>
                  <a:cubicBezTo>
                    <a:pt x="164" y="114"/>
                    <a:pt x="79" y="128"/>
                    <a:pt x="0" y="179"/>
                  </a:cubicBezTo>
                  <a:cubicBezTo>
                    <a:pt x="417" y="358"/>
                    <a:pt x="846" y="322"/>
                    <a:pt x="1286" y="346"/>
                  </a:cubicBezTo>
                  <a:cubicBezTo>
                    <a:pt x="1286" y="286"/>
                    <a:pt x="1310" y="227"/>
                    <a:pt x="1310" y="167"/>
                  </a:cubicBezTo>
                  <a:cubicBezTo>
                    <a:pt x="1203" y="1"/>
                    <a:pt x="989" y="120"/>
                    <a:pt x="893"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991;p32">
              <a:extLst>
                <a:ext uri="{FF2B5EF4-FFF2-40B4-BE49-F238E27FC236}">
                  <a16:creationId xmlns:a16="http://schemas.microsoft.com/office/drawing/2014/main" id="{C46ED8EE-C2BC-4886-8AF1-998C9DAEEB71}"/>
                </a:ext>
              </a:extLst>
            </p:cNvPr>
            <p:cNvSpPr/>
            <p:nvPr/>
          </p:nvSpPr>
          <p:spPr>
            <a:xfrm>
              <a:off x="5654275" y="2442900"/>
              <a:ext cx="25900" cy="9050"/>
            </a:xfrm>
            <a:custGeom>
              <a:avLst/>
              <a:gdLst/>
              <a:ahLst/>
              <a:cxnLst/>
              <a:rect l="l" t="t" r="r" b="b"/>
              <a:pathLst>
                <a:path w="1036" h="362" extrusionOk="0">
                  <a:moveTo>
                    <a:pt x="840" y="1"/>
                  </a:moveTo>
                  <a:cubicBezTo>
                    <a:pt x="708" y="1"/>
                    <a:pt x="580" y="68"/>
                    <a:pt x="453" y="76"/>
                  </a:cubicBezTo>
                  <a:cubicBezTo>
                    <a:pt x="357" y="254"/>
                    <a:pt x="95" y="159"/>
                    <a:pt x="0" y="361"/>
                  </a:cubicBezTo>
                  <a:cubicBezTo>
                    <a:pt x="298" y="326"/>
                    <a:pt x="619" y="326"/>
                    <a:pt x="917" y="302"/>
                  </a:cubicBezTo>
                  <a:cubicBezTo>
                    <a:pt x="1000" y="278"/>
                    <a:pt x="1012" y="147"/>
                    <a:pt x="1036" y="64"/>
                  </a:cubicBezTo>
                  <a:cubicBezTo>
                    <a:pt x="969" y="17"/>
                    <a:pt x="90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992;p32">
              <a:extLst>
                <a:ext uri="{FF2B5EF4-FFF2-40B4-BE49-F238E27FC236}">
                  <a16:creationId xmlns:a16="http://schemas.microsoft.com/office/drawing/2014/main" id="{5A35CC57-9CC5-4050-80DD-47FEB988A84D}"/>
                </a:ext>
              </a:extLst>
            </p:cNvPr>
            <p:cNvSpPr/>
            <p:nvPr/>
          </p:nvSpPr>
          <p:spPr>
            <a:xfrm>
              <a:off x="5311950" y="2492550"/>
              <a:ext cx="31000" cy="11275"/>
            </a:xfrm>
            <a:custGeom>
              <a:avLst/>
              <a:gdLst/>
              <a:ahLst/>
              <a:cxnLst/>
              <a:rect l="l" t="t" r="r" b="b"/>
              <a:pathLst>
                <a:path w="1240" h="451" extrusionOk="0">
                  <a:moveTo>
                    <a:pt x="589" y="0"/>
                  </a:moveTo>
                  <a:cubicBezTo>
                    <a:pt x="497" y="0"/>
                    <a:pt x="406" y="22"/>
                    <a:pt x="322" y="54"/>
                  </a:cubicBezTo>
                  <a:lnTo>
                    <a:pt x="263" y="54"/>
                  </a:lnTo>
                  <a:cubicBezTo>
                    <a:pt x="226" y="43"/>
                    <a:pt x="195" y="38"/>
                    <a:pt x="169" y="38"/>
                  </a:cubicBezTo>
                  <a:cubicBezTo>
                    <a:pt x="48" y="38"/>
                    <a:pt x="20" y="139"/>
                    <a:pt x="1" y="256"/>
                  </a:cubicBezTo>
                  <a:cubicBezTo>
                    <a:pt x="25" y="328"/>
                    <a:pt x="49" y="376"/>
                    <a:pt x="108" y="423"/>
                  </a:cubicBezTo>
                  <a:lnTo>
                    <a:pt x="215" y="423"/>
                  </a:lnTo>
                  <a:cubicBezTo>
                    <a:pt x="283" y="401"/>
                    <a:pt x="355" y="389"/>
                    <a:pt x="430" y="389"/>
                  </a:cubicBezTo>
                  <a:cubicBezTo>
                    <a:pt x="513" y="389"/>
                    <a:pt x="598" y="404"/>
                    <a:pt x="680" y="435"/>
                  </a:cubicBezTo>
                  <a:cubicBezTo>
                    <a:pt x="714" y="445"/>
                    <a:pt x="751" y="451"/>
                    <a:pt x="788" y="451"/>
                  </a:cubicBezTo>
                  <a:cubicBezTo>
                    <a:pt x="840" y="451"/>
                    <a:pt x="893" y="439"/>
                    <a:pt x="942" y="411"/>
                  </a:cubicBezTo>
                  <a:lnTo>
                    <a:pt x="942" y="364"/>
                  </a:lnTo>
                  <a:cubicBezTo>
                    <a:pt x="930" y="233"/>
                    <a:pt x="1239" y="280"/>
                    <a:pt x="1073" y="78"/>
                  </a:cubicBezTo>
                  <a:cubicBezTo>
                    <a:pt x="989" y="66"/>
                    <a:pt x="918" y="66"/>
                    <a:pt x="822" y="54"/>
                  </a:cubicBezTo>
                  <a:cubicBezTo>
                    <a:pt x="746" y="16"/>
                    <a:pt x="667"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993;p32">
              <a:extLst>
                <a:ext uri="{FF2B5EF4-FFF2-40B4-BE49-F238E27FC236}">
                  <a16:creationId xmlns:a16="http://schemas.microsoft.com/office/drawing/2014/main" id="{8D0276BC-9E19-41B6-82CA-7F5D0E5F044B}"/>
                </a:ext>
              </a:extLst>
            </p:cNvPr>
            <p:cNvSpPr/>
            <p:nvPr/>
          </p:nvSpPr>
          <p:spPr>
            <a:xfrm>
              <a:off x="5686700" y="2576600"/>
              <a:ext cx="22050" cy="12375"/>
            </a:xfrm>
            <a:custGeom>
              <a:avLst/>
              <a:gdLst/>
              <a:ahLst/>
              <a:cxnLst/>
              <a:rect l="l" t="t" r="r" b="b"/>
              <a:pathLst>
                <a:path w="882" h="495" extrusionOk="0">
                  <a:moveTo>
                    <a:pt x="736" y="0"/>
                  </a:moveTo>
                  <a:cubicBezTo>
                    <a:pt x="623" y="0"/>
                    <a:pt x="507" y="14"/>
                    <a:pt x="418" y="121"/>
                  </a:cubicBezTo>
                  <a:cubicBezTo>
                    <a:pt x="413" y="181"/>
                    <a:pt x="398" y="200"/>
                    <a:pt x="379" y="200"/>
                  </a:cubicBezTo>
                  <a:cubicBezTo>
                    <a:pt x="348" y="200"/>
                    <a:pt x="309" y="152"/>
                    <a:pt x="287" y="145"/>
                  </a:cubicBezTo>
                  <a:cubicBezTo>
                    <a:pt x="168" y="145"/>
                    <a:pt x="60" y="169"/>
                    <a:pt x="1" y="288"/>
                  </a:cubicBezTo>
                  <a:cubicBezTo>
                    <a:pt x="49" y="335"/>
                    <a:pt x="84" y="395"/>
                    <a:pt x="132" y="443"/>
                  </a:cubicBezTo>
                  <a:cubicBezTo>
                    <a:pt x="287" y="443"/>
                    <a:pt x="418" y="454"/>
                    <a:pt x="561" y="454"/>
                  </a:cubicBezTo>
                  <a:cubicBezTo>
                    <a:pt x="561" y="466"/>
                    <a:pt x="596" y="466"/>
                    <a:pt x="632" y="490"/>
                  </a:cubicBezTo>
                  <a:cubicBezTo>
                    <a:pt x="640" y="493"/>
                    <a:pt x="649" y="494"/>
                    <a:pt x="657" y="494"/>
                  </a:cubicBezTo>
                  <a:cubicBezTo>
                    <a:pt x="684" y="494"/>
                    <a:pt x="709" y="479"/>
                    <a:pt x="727" y="443"/>
                  </a:cubicBezTo>
                  <a:cubicBezTo>
                    <a:pt x="775" y="335"/>
                    <a:pt x="834" y="252"/>
                    <a:pt x="882" y="145"/>
                  </a:cubicBezTo>
                  <a:cubicBezTo>
                    <a:pt x="870" y="109"/>
                    <a:pt x="870" y="73"/>
                    <a:pt x="846" y="2"/>
                  </a:cubicBezTo>
                  <a:cubicBezTo>
                    <a:pt x="811" y="2"/>
                    <a:pt x="773" y="0"/>
                    <a:pt x="7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994;p32">
              <a:extLst>
                <a:ext uri="{FF2B5EF4-FFF2-40B4-BE49-F238E27FC236}">
                  <a16:creationId xmlns:a16="http://schemas.microsoft.com/office/drawing/2014/main" id="{072CCB66-D0B2-4474-8B67-747CA26F1CC3}"/>
                </a:ext>
              </a:extLst>
            </p:cNvPr>
            <p:cNvSpPr/>
            <p:nvPr/>
          </p:nvSpPr>
          <p:spPr>
            <a:xfrm>
              <a:off x="5843875" y="2506100"/>
              <a:ext cx="25625" cy="10150"/>
            </a:xfrm>
            <a:custGeom>
              <a:avLst/>
              <a:gdLst/>
              <a:ahLst/>
              <a:cxnLst/>
              <a:rect l="l" t="t" r="r" b="b"/>
              <a:pathLst>
                <a:path w="1025" h="406" extrusionOk="0">
                  <a:moveTo>
                    <a:pt x="596" y="0"/>
                  </a:moveTo>
                  <a:cubicBezTo>
                    <a:pt x="393" y="60"/>
                    <a:pt x="203" y="119"/>
                    <a:pt x="0" y="179"/>
                  </a:cubicBezTo>
                  <a:cubicBezTo>
                    <a:pt x="155" y="298"/>
                    <a:pt x="322" y="238"/>
                    <a:pt x="477" y="274"/>
                  </a:cubicBezTo>
                  <a:cubicBezTo>
                    <a:pt x="500" y="274"/>
                    <a:pt x="530" y="263"/>
                    <a:pt x="560" y="263"/>
                  </a:cubicBezTo>
                  <a:cubicBezTo>
                    <a:pt x="576" y="263"/>
                    <a:pt x="592" y="266"/>
                    <a:pt x="608" y="274"/>
                  </a:cubicBezTo>
                  <a:cubicBezTo>
                    <a:pt x="643" y="310"/>
                    <a:pt x="715" y="357"/>
                    <a:pt x="751" y="405"/>
                  </a:cubicBezTo>
                  <a:cubicBezTo>
                    <a:pt x="858" y="393"/>
                    <a:pt x="989" y="405"/>
                    <a:pt x="1012" y="250"/>
                  </a:cubicBezTo>
                  <a:cubicBezTo>
                    <a:pt x="1024" y="131"/>
                    <a:pt x="917" y="131"/>
                    <a:pt x="822" y="107"/>
                  </a:cubicBezTo>
                  <a:cubicBezTo>
                    <a:pt x="739" y="72"/>
                    <a:pt x="667" y="36"/>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995;p32">
              <a:extLst>
                <a:ext uri="{FF2B5EF4-FFF2-40B4-BE49-F238E27FC236}">
                  <a16:creationId xmlns:a16="http://schemas.microsoft.com/office/drawing/2014/main" id="{A320D65B-2E1D-4612-A9CA-0CB725697CA4}"/>
                </a:ext>
              </a:extLst>
            </p:cNvPr>
            <p:cNvSpPr/>
            <p:nvPr/>
          </p:nvSpPr>
          <p:spPr>
            <a:xfrm>
              <a:off x="5446800" y="2326000"/>
              <a:ext cx="28600" cy="7475"/>
            </a:xfrm>
            <a:custGeom>
              <a:avLst/>
              <a:gdLst/>
              <a:ahLst/>
              <a:cxnLst/>
              <a:rect l="l" t="t" r="r" b="b"/>
              <a:pathLst>
                <a:path w="1144" h="299" extrusionOk="0">
                  <a:moveTo>
                    <a:pt x="0" y="1"/>
                  </a:moveTo>
                  <a:cubicBezTo>
                    <a:pt x="48" y="96"/>
                    <a:pt x="108" y="180"/>
                    <a:pt x="143" y="275"/>
                  </a:cubicBezTo>
                  <a:cubicBezTo>
                    <a:pt x="477" y="275"/>
                    <a:pt x="798" y="287"/>
                    <a:pt x="1143" y="299"/>
                  </a:cubicBezTo>
                  <a:cubicBezTo>
                    <a:pt x="1120" y="239"/>
                    <a:pt x="1084" y="120"/>
                    <a:pt x="1072" y="120"/>
                  </a:cubicBezTo>
                  <a:cubicBezTo>
                    <a:pt x="1009" y="134"/>
                    <a:pt x="947" y="140"/>
                    <a:pt x="885" y="140"/>
                  </a:cubicBezTo>
                  <a:cubicBezTo>
                    <a:pt x="585" y="140"/>
                    <a:pt x="29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996;p32">
              <a:extLst>
                <a:ext uri="{FF2B5EF4-FFF2-40B4-BE49-F238E27FC236}">
                  <a16:creationId xmlns:a16="http://schemas.microsoft.com/office/drawing/2014/main" id="{0BDB2EC6-FDA7-4B14-9099-429652AD371B}"/>
                </a:ext>
              </a:extLst>
            </p:cNvPr>
            <p:cNvSpPr/>
            <p:nvPr/>
          </p:nvSpPr>
          <p:spPr>
            <a:xfrm>
              <a:off x="5848350" y="2425050"/>
              <a:ext cx="18475" cy="9625"/>
            </a:xfrm>
            <a:custGeom>
              <a:avLst/>
              <a:gdLst/>
              <a:ahLst/>
              <a:cxnLst/>
              <a:rect l="l" t="t" r="r" b="b"/>
              <a:pathLst>
                <a:path w="739" h="385" extrusionOk="0">
                  <a:moveTo>
                    <a:pt x="193" y="1"/>
                  </a:moveTo>
                  <a:cubicBezTo>
                    <a:pt x="129" y="1"/>
                    <a:pt x="64" y="19"/>
                    <a:pt x="0" y="75"/>
                  </a:cubicBezTo>
                  <a:lnTo>
                    <a:pt x="0" y="206"/>
                  </a:lnTo>
                  <a:cubicBezTo>
                    <a:pt x="60" y="313"/>
                    <a:pt x="179" y="337"/>
                    <a:pt x="298" y="361"/>
                  </a:cubicBezTo>
                  <a:cubicBezTo>
                    <a:pt x="441" y="337"/>
                    <a:pt x="619" y="385"/>
                    <a:pt x="738" y="242"/>
                  </a:cubicBezTo>
                  <a:cubicBezTo>
                    <a:pt x="726" y="135"/>
                    <a:pt x="631" y="123"/>
                    <a:pt x="572" y="63"/>
                  </a:cubicBezTo>
                  <a:cubicBezTo>
                    <a:pt x="565" y="64"/>
                    <a:pt x="558" y="64"/>
                    <a:pt x="551" y="64"/>
                  </a:cubicBezTo>
                  <a:cubicBezTo>
                    <a:pt x="432" y="64"/>
                    <a:pt x="312" y="1"/>
                    <a:pt x="1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997;p32">
              <a:extLst>
                <a:ext uri="{FF2B5EF4-FFF2-40B4-BE49-F238E27FC236}">
                  <a16:creationId xmlns:a16="http://schemas.microsoft.com/office/drawing/2014/main" id="{C05C574B-80AA-4D89-B6C8-D2BCB08D52DD}"/>
                </a:ext>
              </a:extLst>
            </p:cNvPr>
            <p:cNvSpPr/>
            <p:nvPr/>
          </p:nvSpPr>
          <p:spPr>
            <a:xfrm>
              <a:off x="5416725" y="2518000"/>
              <a:ext cx="14925" cy="8875"/>
            </a:xfrm>
            <a:custGeom>
              <a:avLst/>
              <a:gdLst/>
              <a:ahLst/>
              <a:cxnLst/>
              <a:rect l="l" t="t" r="r" b="b"/>
              <a:pathLst>
                <a:path w="597" h="355" extrusionOk="0">
                  <a:moveTo>
                    <a:pt x="132" y="12"/>
                  </a:moveTo>
                  <a:cubicBezTo>
                    <a:pt x="56" y="12"/>
                    <a:pt x="12" y="125"/>
                    <a:pt x="1" y="239"/>
                  </a:cubicBezTo>
                  <a:cubicBezTo>
                    <a:pt x="49" y="328"/>
                    <a:pt x="117" y="355"/>
                    <a:pt x="193" y="355"/>
                  </a:cubicBezTo>
                  <a:cubicBezTo>
                    <a:pt x="269" y="355"/>
                    <a:pt x="352" y="328"/>
                    <a:pt x="430" y="310"/>
                  </a:cubicBezTo>
                  <a:cubicBezTo>
                    <a:pt x="489" y="310"/>
                    <a:pt x="596" y="286"/>
                    <a:pt x="561" y="191"/>
                  </a:cubicBezTo>
                  <a:cubicBezTo>
                    <a:pt x="501" y="0"/>
                    <a:pt x="299" y="48"/>
                    <a:pt x="144" y="12"/>
                  </a:cubicBezTo>
                  <a:cubicBezTo>
                    <a:pt x="140" y="12"/>
                    <a:pt x="136" y="12"/>
                    <a:pt x="132"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998;p32">
              <a:extLst>
                <a:ext uri="{FF2B5EF4-FFF2-40B4-BE49-F238E27FC236}">
                  <a16:creationId xmlns:a16="http://schemas.microsoft.com/office/drawing/2014/main" id="{7E3F3690-C539-4FE9-913F-4F2919FD0252}"/>
                </a:ext>
              </a:extLst>
            </p:cNvPr>
            <p:cNvSpPr/>
            <p:nvPr/>
          </p:nvSpPr>
          <p:spPr>
            <a:xfrm>
              <a:off x="5342625" y="2429600"/>
              <a:ext cx="17875" cy="7175"/>
            </a:xfrm>
            <a:custGeom>
              <a:avLst/>
              <a:gdLst/>
              <a:ahLst/>
              <a:cxnLst/>
              <a:rect l="l" t="t" r="r" b="b"/>
              <a:pathLst>
                <a:path w="715" h="287" extrusionOk="0">
                  <a:moveTo>
                    <a:pt x="381" y="0"/>
                  </a:moveTo>
                  <a:cubicBezTo>
                    <a:pt x="262" y="12"/>
                    <a:pt x="131" y="12"/>
                    <a:pt x="0" y="24"/>
                  </a:cubicBezTo>
                  <a:lnTo>
                    <a:pt x="0" y="274"/>
                  </a:lnTo>
                  <a:cubicBezTo>
                    <a:pt x="56" y="283"/>
                    <a:pt x="111" y="286"/>
                    <a:pt x="165" y="286"/>
                  </a:cubicBezTo>
                  <a:cubicBezTo>
                    <a:pt x="343" y="286"/>
                    <a:pt x="512" y="246"/>
                    <a:pt x="667" y="191"/>
                  </a:cubicBezTo>
                  <a:cubicBezTo>
                    <a:pt x="715" y="24"/>
                    <a:pt x="715" y="24"/>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999;p32">
              <a:extLst>
                <a:ext uri="{FF2B5EF4-FFF2-40B4-BE49-F238E27FC236}">
                  <a16:creationId xmlns:a16="http://schemas.microsoft.com/office/drawing/2014/main" id="{87FB601F-D620-43A4-A667-200901777340}"/>
                </a:ext>
              </a:extLst>
            </p:cNvPr>
            <p:cNvSpPr/>
            <p:nvPr/>
          </p:nvSpPr>
          <p:spPr>
            <a:xfrm>
              <a:off x="5259575" y="2415600"/>
              <a:ext cx="22050" cy="11350"/>
            </a:xfrm>
            <a:custGeom>
              <a:avLst/>
              <a:gdLst/>
              <a:ahLst/>
              <a:cxnLst/>
              <a:rect l="l" t="t" r="r" b="b"/>
              <a:pathLst>
                <a:path w="882" h="454" extrusionOk="0">
                  <a:moveTo>
                    <a:pt x="36" y="1"/>
                  </a:moveTo>
                  <a:cubicBezTo>
                    <a:pt x="12" y="36"/>
                    <a:pt x="0" y="60"/>
                    <a:pt x="0" y="108"/>
                  </a:cubicBezTo>
                  <a:cubicBezTo>
                    <a:pt x="36" y="239"/>
                    <a:pt x="48" y="382"/>
                    <a:pt x="191" y="453"/>
                  </a:cubicBezTo>
                  <a:cubicBezTo>
                    <a:pt x="393" y="263"/>
                    <a:pt x="655" y="334"/>
                    <a:pt x="882" y="275"/>
                  </a:cubicBezTo>
                  <a:cubicBezTo>
                    <a:pt x="703" y="36"/>
                    <a:pt x="346" y="263"/>
                    <a:pt x="167" y="25"/>
                  </a:cubicBezTo>
                  <a:cubicBezTo>
                    <a:pt x="120" y="1"/>
                    <a:pt x="72" y="1"/>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1000;p32">
              <a:extLst>
                <a:ext uri="{FF2B5EF4-FFF2-40B4-BE49-F238E27FC236}">
                  <a16:creationId xmlns:a16="http://schemas.microsoft.com/office/drawing/2014/main" id="{B051F1AD-5DEA-48A5-9DE9-C02599C7004D}"/>
                </a:ext>
              </a:extLst>
            </p:cNvPr>
            <p:cNvSpPr/>
            <p:nvPr/>
          </p:nvSpPr>
          <p:spPr>
            <a:xfrm>
              <a:off x="5765600" y="2440900"/>
              <a:ext cx="21750" cy="10450"/>
            </a:xfrm>
            <a:custGeom>
              <a:avLst/>
              <a:gdLst/>
              <a:ahLst/>
              <a:cxnLst/>
              <a:rect l="l" t="t" r="r" b="b"/>
              <a:pathLst>
                <a:path w="870" h="418" extrusionOk="0">
                  <a:moveTo>
                    <a:pt x="572" y="1"/>
                  </a:moveTo>
                  <a:cubicBezTo>
                    <a:pt x="464" y="263"/>
                    <a:pt x="48" y="60"/>
                    <a:pt x="0" y="406"/>
                  </a:cubicBezTo>
                  <a:cubicBezTo>
                    <a:pt x="286" y="406"/>
                    <a:pt x="583" y="417"/>
                    <a:pt x="869" y="417"/>
                  </a:cubicBezTo>
                  <a:lnTo>
                    <a:pt x="869" y="156"/>
                  </a:lnTo>
                  <a:cubicBezTo>
                    <a:pt x="810" y="36"/>
                    <a:pt x="703"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1001;p32">
              <a:extLst>
                <a:ext uri="{FF2B5EF4-FFF2-40B4-BE49-F238E27FC236}">
                  <a16:creationId xmlns:a16="http://schemas.microsoft.com/office/drawing/2014/main" id="{38376B89-966E-4809-9031-26477DE9376B}"/>
                </a:ext>
              </a:extLst>
            </p:cNvPr>
            <p:cNvSpPr/>
            <p:nvPr/>
          </p:nvSpPr>
          <p:spPr>
            <a:xfrm>
              <a:off x="5762325" y="2441500"/>
              <a:ext cx="20550" cy="9850"/>
            </a:xfrm>
            <a:custGeom>
              <a:avLst/>
              <a:gdLst/>
              <a:ahLst/>
              <a:cxnLst/>
              <a:rect l="l" t="t" r="r" b="b"/>
              <a:pathLst>
                <a:path w="822" h="394" extrusionOk="0">
                  <a:moveTo>
                    <a:pt x="714" y="1"/>
                  </a:moveTo>
                  <a:cubicBezTo>
                    <a:pt x="524" y="24"/>
                    <a:pt x="345" y="60"/>
                    <a:pt x="143" y="96"/>
                  </a:cubicBezTo>
                  <a:cubicBezTo>
                    <a:pt x="36" y="155"/>
                    <a:pt x="0" y="262"/>
                    <a:pt x="0" y="393"/>
                  </a:cubicBezTo>
                  <a:lnTo>
                    <a:pt x="131" y="393"/>
                  </a:lnTo>
                  <a:cubicBezTo>
                    <a:pt x="233" y="271"/>
                    <a:pt x="370" y="262"/>
                    <a:pt x="512" y="262"/>
                  </a:cubicBezTo>
                  <a:cubicBezTo>
                    <a:pt x="536" y="262"/>
                    <a:pt x="560" y="262"/>
                    <a:pt x="584" y="262"/>
                  </a:cubicBezTo>
                  <a:cubicBezTo>
                    <a:pt x="822" y="262"/>
                    <a:pt x="786" y="143"/>
                    <a:pt x="7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1002;p32">
              <a:extLst>
                <a:ext uri="{FF2B5EF4-FFF2-40B4-BE49-F238E27FC236}">
                  <a16:creationId xmlns:a16="http://schemas.microsoft.com/office/drawing/2014/main" id="{48D5A5EB-E15B-4D38-939C-770091C97940}"/>
                </a:ext>
              </a:extLst>
            </p:cNvPr>
            <p:cNvSpPr/>
            <p:nvPr/>
          </p:nvSpPr>
          <p:spPr>
            <a:xfrm>
              <a:off x="5274150" y="2352250"/>
              <a:ext cx="18500" cy="9850"/>
            </a:xfrm>
            <a:custGeom>
              <a:avLst/>
              <a:gdLst/>
              <a:ahLst/>
              <a:cxnLst/>
              <a:rect l="l" t="t" r="r" b="b"/>
              <a:pathLst>
                <a:path w="740" h="394" extrusionOk="0">
                  <a:moveTo>
                    <a:pt x="545" y="0"/>
                  </a:moveTo>
                  <a:cubicBezTo>
                    <a:pt x="466" y="0"/>
                    <a:pt x="377" y="78"/>
                    <a:pt x="299" y="94"/>
                  </a:cubicBezTo>
                  <a:cubicBezTo>
                    <a:pt x="239" y="237"/>
                    <a:pt x="120" y="237"/>
                    <a:pt x="1" y="261"/>
                  </a:cubicBezTo>
                  <a:cubicBezTo>
                    <a:pt x="85" y="345"/>
                    <a:pt x="193" y="393"/>
                    <a:pt x="300" y="393"/>
                  </a:cubicBezTo>
                  <a:cubicBezTo>
                    <a:pt x="344" y="393"/>
                    <a:pt x="388" y="385"/>
                    <a:pt x="429" y="368"/>
                  </a:cubicBezTo>
                  <a:cubicBezTo>
                    <a:pt x="560" y="320"/>
                    <a:pt x="739" y="249"/>
                    <a:pt x="656" y="82"/>
                  </a:cubicBezTo>
                  <a:cubicBezTo>
                    <a:pt x="623" y="21"/>
                    <a:pt x="585" y="0"/>
                    <a:pt x="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1003;p32">
              <a:extLst>
                <a:ext uri="{FF2B5EF4-FFF2-40B4-BE49-F238E27FC236}">
                  <a16:creationId xmlns:a16="http://schemas.microsoft.com/office/drawing/2014/main" id="{88C6577F-804B-44D2-8F07-F3BE83A3581B}"/>
                </a:ext>
              </a:extLst>
            </p:cNvPr>
            <p:cNvSpPr/>
            <p:nvPr/>
          </p:nvSpPr>
          <p:spPr>
            <a:xfrm>
              <a:off x="5867975" y="2426625"/>
              <a:ext cx="21475" cy="7200"/>
            </a:xfrm>
            <a:custGeom>
              <a:avLst/>
              <a:gdLst/>
              <a:ahLst/>
              <a:cxnLst/>
              <a:rect l="l" t="t" r="r" b="b"/>
              <a:pathLst>
                <a:path w="859" h="288" extrusionOk="0">
                  <a:moveTo>
                    <a:pt x="72" y="0"/>
                  </a:moveTo>
                  <a:cubicBezTo>
                    <a:pt x="1" y="36"/>
                    <a:pt x="13" y="84"/>
                    <a:pt x="72" y="131"/>
                  </a:cubicBezTo>
                  <a:cubicBezTo>
                    <a:pt x="170" y="260"/>
                    <a:pt x="293" y="288"/>
                    <a:pt x="422" y="288"/>
                  </a:cubicBezTo>
                  <a:cubicBezTo>
                    <a:pt x="521" y="288"/>
                    <a:pt x="623" y="271"/>
                    <a:pt x="720" y="271"/>
                  </a:cubicBezTo>
                  <a:cubicBezTo>
                    <a:pt x="743" y="271"/>
                    <a:pt x="765" y="272"/>
                    <a:pt x="787" y="274"/>
                  </a:cubicBezTo>
                  <a:cubicBezTo>
                    <a:pt x="834" y="250"/>
                    <a:pt x="858" y="203"/>
                    <a:pt x="846" y="143"/>
                  </a:cubicBezTo>
                  <a:cubicBezTo>
                    <a:pt x="787" y="84"/>
                    <a:pt x="715" y="60"/>
                    <a:pt x="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1004;p32">
              <a:extLst>
                <a:ext uri="{FF2B5EF4-FFF2-40B4-BE49-F238E27FC236}">
                  <a16:creationId xmlns:a16="http://schemas.microsoft.com/office/drawing/2014/main" id="{59371B89-26C0-464B-87C1-0F04737825E0}"/>
                </a:ext>
              </a:extLst>
            </p:cNvPr>
            <p:cNvSpPr/>
            <p:nvPr/>
          </p:nvSpPr>
          <p:spPr>
            <a:xfrm>
              <a:off x="5354525" y="2511725"/>
              <a:ext cx="17575" cy="11050"/>
            </a:xfrm>
            <a:custGeom>
              <a:avLst/>
              <a:gdLst/>
              <a:ahLst/>
              <a:cxnLst/>
              <a:rect l="l" t="t" r="r" b="b"/>
              <a:pathLst>
                <a:path w="703" h="442" extrusionOk="0">
                  <a:moveTo>
                    <a:pt x="166" y="0"/>
                  </a:moveTo>
                  <a:cubicBezTo>
                    <a:pt x="91" y="0"/>
                    <a:pt x="48" y="70"/>
                    <a:pt x="12" y="132"/>
                  </a:cubicBezTo>
                  <a:cubicBezTo>
                    <a:pt x="1" y="240"/>
                    <a:pt x="24" y="323"/>
                    <a:pt x="108" y="418"/>
                  </a:cubicBezTo>
                  <a:cubicBezTo>
                    <a:pt x="251" y="430"/>
                    <a:pt x="382" y="430"/>
                    <a:pt x="536" y="442"/>
                  </a:cubicBezTo>
                  <a:cubicBezTo>
                    <a:pt x="584" y="347"/>
                    <a:pt x="703" y="240"/>
                    <a:pt x="501" y="144"/>
                  </a:cubicBezTo>
                  <a:cubicBezTo>
                    <a:pt x="465" y="109"/>
                    <a:pt x="417" y="61"/>
                    <a:pt x="370" y="49"/>
                  </a:cubicBezTo>
                  <a:cubicBezTo>
                    <a:pt x="322" y="49"/>
                    <a:pt x="298" y="49"/>
                    <a:pt x="251" y="25"/>
                  </a:cubicBezTo>
                  <a:cubicBezTo>
                    <a:pt x="218" y="8"/>
                    <a:pt x="190"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1005;p32">
              <a:extLst>
                <a:ext uri="{FF2B5EF4-FFF2-40B4-BE49-F238E27FC236}">
                  <a16:creationId xmlns:a16="http://schemas.microsoft.com/office/drawing/2014/main" id="{F04DC261-A786-4F66-AC43-E32921C2D990}"/>
                </a:ext>
              </a:extLst>
            </p:cNvPr>
            <p:cNvSpPr/>
            <p:nvPr/>
          </p:nvSpPr>
          <p:spPr>
            <a:xfrm>
              <a:off x="5399775" y="2368975"/>
              <a:ext cx="25025" cy="7950"/>
            </a:xfrm>
            <a:custGeom>
              <a:avLst/>
              <a:gdLst/>
              <a:ahLst/>
              <a:cxnLst/>
              <a:rect l="l" t="t" r="r" b="b"/>
              <a:pathLst>
                <a:path w="1001" h="318" extrusionOk="0">
                  <a:moveTo>
                    <a:pt x="378" y="0"/>
                  </a:moveTo>
                  <a:cubicBezTo>
                    <a:pt x="252" y="0"/>
                    <a:pt x="125" y="7"/>
                    <a:pt x="0" y="20"/>
                  </a:cubicBezTo>
                  <a:lnTo>
                    <a:pt x="0" y="294"/>
                  </a:lnTo>
                  <a:cubicBezTo>
                    <a:pt x="48" y="318"/>
                    <a:pt x="84" y="318"/>
                    <a:pt x="119" y="318"/>
                  </a:cubicBezTo>
                  <a:cubicBezTo>
                    <a:pt x="219" y="176"/>
                    <a:pt x="356" y="155"/>
                    <a:pt x="498" y="155"/>
                  </a:cubicBezTo>
                  <a:cubicBezTo>
                    <a:pt x="559" y="155"/>
                    <a:pt x="622" y="159"/>
                    <a:pt x="683" y="159"/>
                  </a:cubicBezTo>
                  <a:cubicBezTo>
                    <a:pt x="800" y="159"/>
                    <a:pt x="913" y="144"/>
                    <a:pt x="1000" y="56"/>
                  </a:cubicBezTo>
                  <a:cubicBezTo>
                    <a:pt x="799" y="19"/>
                    <a:pt x="589"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1006;p32">
              <a:extLst>
                <a:ext uri="{FF2B5EF4-FFF2-40B4-BE49-F238E27FC236}">
                  <a16:creationId xmlns:a16="http://schemas.microsoft.com/office/drawing/2014/main" id="{7CC23B0C-2B02-4D5A-B3F3-40850D70244D}"/>
                </a:ext>
              </a:extLst>
            </p:cNvPr>
            <p:cNvSpPr/>
            <p:nvPr/>
          </p:nvSpPr>
          <p:spPr>
            <a:xfrm>
              <a:off x="5480725" y="2426625"/>
              <a:ext cx="19675" cy="6875"/>
            </a:xfrm>
            <a:custGeom>
              <a:avLst/>
              <a:gdLst/>
              <a:ahLst/>
              <a:cxnLst/>
              <a:rect l="l" t="t" r="r" b="b"/>
              <a:pathLst>
                <a:path w="787" h="275" extrusionOk="0">
                  <a:moveTo>
                    <a:pt x="501" y="0"/>
                  </a:moveTo>
                  <a:cubicBezTo>
                    <a:pt x="358" y="12"/>
                    <a:pt x="203" y="12"/>
                    <a:pt x="72" y="24"/>
                  </a:cubicBezTo>
                  <a:cubicBezTo>
                    <a:pt x="1" y="95"/>
                    <a:pt x="1" y="179"/>
                    <a:pt x="72" y="250"/>
                  </a:cubicBezTo>
                  <a:cubicBezTo>
                    <a:pt x="310" y="250"/>
                    <a:pt x="548" y="262"/>
                    <a:pt x="787" y="274"/>
                  </a:cubicBezTo>
                  <a:cubicBezTo>
                    <a:pt x="691" y="179"/>
                    <a:pt x="596" y="84"/>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1007;p32">
              <a:extLst>
                <a:ext uri="{FF2B5EF4-FFF2-40B4-BE49-F238E27FC236}">
                  <a16:creationId xmlns:a16="http://schemas.microsoft.com/office/drawing/2014/main" id="{F91D22B6-AA1A-41E8-86D5-BF7415B89C4C}"/>
                </a:ext>
              </a:extLst>
            </p:cNvPr>
            <p:cNvSpPr/>
            <p:nvPr/>
          </p:nvSpPr>
          <p:spPr>
            <a:xfrm>
              <a:off x="5219100" y="2364700"/>
              <a:ext cx="12525" cy="12825"/>
            </a:xfrm>
            <a:custGeom>
              <a:avLst/>
              <a:gdLst/>
              <a:ahLst/>
              <a:cxnLst/>
              <a:rect l="l" t="t" r="r" b="b"/>
              <a:pathLst>
                <a:path w="501" h="513" extrusionOk="0">
                  <a:moveTo>
                    <a:pt x="322" y="0"/>
                  </a:moveTo>
                  <a:cubicBezTo>
                    <a:pt x="174" y="0"/>
                    <a:pt x="138" y="211"/>
                    <a:pt x="48" y="310"/>
                  </a:cubicBezTo>
                  <a:cubicBezTo>
                    <a:pt x="0" y="394"/>
                    <a:pt x="0" y="453"/>
                    <a:pt x="72" y="513"/>
                  </a:cubicBezTo>
                  <a:cubicBezTo>
                    <a:pt x="167" y="477"/>
                    <a:pt x="238" y="453"/>
                    <a:pt x="322" y="417"/>
                  </a:cubicBezTo>
                  <a:cubicBezTo>
                    <a:pt x="405" y="310"/>
                    <a:pt x="465" y="191"/>
                    <a:pt x="500" y="72"/>
                  </a:cubicBezTo>
                  <a:cubicBezTo>
                    <a:pt x="426" y="21"/>
                    <a:pt x="369" y="0"/>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1008;p32">
              <a:extLst>
                <a:ext uri="{FF2B5EF4-FFF2-40B4-BE49-F238E27FC236}">
                  <a16:creationId xmlns:a16="http://schemas.microsoft.com/office/drawing/2014/main" id="{AA0C6667-EB3D-4520-B0CC-78ED20CBB29A}"/>
                </a:ext>
              </a:extLst>
            </p:cNvPr>
            <p:cNvSpPr/>
            <p:nvPr/>
          </p:nvSpPr>
          <p:spPr>
            <a:xfrm>
              <a:off x="5794175" y="2502475"/>
              <a:ext cx="11625" cy="12825"/>
            </a:xfrm>
            <a:custGeom>
              <a:avLst/>
              <a:gdLst/>
              <a:ahLst/>
              <a:cxnLst/>
              <a:rect l="l" t="t" r="r" b="b"/>
              <a:pathLst>
                <a:path w="465" h="513" extrusionOk="0">
                  <a:moveTo>
                    <a:pt x="291" y="0"/>
                  </a:moveTo>
                  <a:cubicBezTo>
                    <a:pt x="195" y="0"/>
                    <a:pt x="100" y="83"/>
                    <a:pt x="0" y="121"/>
                  </a:cubicBezTo>
                  <a:cubicBezTo>
                    <a:pt x="0" y="217"/>
                    <a:pt x="24" y="312"/>
                    <a:pt x="24" y="419"/>
                  </a:cubicBezTo>
                  <a:cubicBezTo>
                    <a:pt x="114" y="442"/>
                    <a:pt x="200" y="512"/>
                    <a:pt x="287" y="512"/>
                  </a:cubicBezTo>
                  <a:cubicBezTo>
                    <a:pt x="338" y="512"/>
                    <a:pt x="388" y="489"/>
                    <a:pt x="441" y="419"/>
                  </a:cubicBezTo>
                  <a:cubicBezTo>
                    <a:pt x="441" y="336"/>
                    <a:pt x="464" y="252"/>
                    <a:pt x="453" y="181"/>
                  </a:cubicBezTo>
                  <a:lnTo>
                    <a:pt x="453" y="98"/>
                  </a:lnTo>
                  <a:cubicBezTo>
                    <a:pt x="397" y="26"/>
                    <a:pt x="344" y="0"/>
                    <a:pt x="2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1009;p32">
              <a:extLst>
                <a:ext uri="{FF2B5EF4-FFF2-40B4-BE49-F238E27FC236}">
                  <a16:creationId xmlns:a16="http://schemas.microsoft.com/office/drawing/2014/main" id="{E4E38288-72AC-4A86-AA69-FE671D5EAC61}"/>
                </a:ext>
              </a:extLst>
            </p:cNvPr>
            <p:cNvSpPr/>
            <p:nvPr/>
          </p:nvSpPr>
          <p:spPr>
            <a:xfrm>
              <a:off x="5682300" y="2441500"/>
              <a:ext cx="19025" cy="8975"/>
            </a:xfrm>
            <a:custGeom>
              <a:avLst/>
              <a:gdLst/>
              <a:ahLst/>
              <a:cxnLst/>
              <a:rect l="l" t="t" r="r" b="b"/>
              <a:pathLst>
                <a:path w="761" h="359" extrusionOk="0">
                  <a:moveTo>
                    <a:pt x="748" y="1"/>
                  </a:moveTo>
                  <a:cubicBezTo>
                    <a:pt x="591" y="53"/>
                    <a:pt x="434" y="124"/>
                    <a:pt x="253" y="124"/>
                  </a:cubicBezTo>
                  <a:cubicBezTo>
                    <a:pt x="228" y="124"/>
                    <a:pt x="203" y="122"/>
                    <a:pt x="177" y="120"/>
                  </a:cubicBezTo>
                  <a:lnTo>
                    <a:pt x="177" y="120"/>
                  </a:lnTo>
                  <a:cubicBezTo>
                    <a:pt x="188" y="200"/>
                    <a:pt x="0" y="358"/>
                    <a:pt x="202" y="358"/>
                  </a:cubicBezTo>
                  <a:cubicBezTo>
                    <a:pt x="209" y="358"/>
                    <a:pt x="216" y="358"/>
                    <a:pt x="225" y="358"/>
                  </a:cubicBezTo>
                  <a:cubicBezTo>
                    <a:pt x="265" y="352"/>
                    <a:pt x="307" y="351"/>
                    <a:pt x="349" y="351"/>
                  </a:cubicBezTo>
                  <a:cubicBezTo>
                    <a:pt x="376" y="351"/>
                    <a:pt x="404" y="352"/>
                    <a:pt x="431" y="352"/>
                  </a:cubicBezTo>
                  <a:cubicBezTo>
                    <a:pt x="544" y="352"/>
                    <a:pt x="657" y="344"/>
                    <a:pt x="760" y="262"/>
                  </a:cubicBezTo>
                  <a:cubicBezTo>
                    <a:pt x="760" y="179"/>
                    <a:pt x="748" y="84"/>
                    <a:pt x="7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1010;p32">
              <a:extLst>
                <a:ext uri="{FF2B5EF4-FFF2-40B4-BE49-F238E27FC236}">
                  <a16:creationId xmlns:a16="http://schemas.microsoft.com/office/drawing/2014/main" id="{71174363-1105-458C-8861-DC8A483420EF}"/>
                </a:ext>
              </a:extLst>
            </p:cNvPr>
            <p:cNvSpPr/>
            <p:nvPr/>
          </p:nvSpPr>
          <p:spPr>
            <a:xfrm>
              <a:off x="5642050" y="2510850"/>
              <a:ext cx="19075" cy="7000"/>
            </a:xfrm>
            <a:custGeom>
              <a:avLst/>
              <a:gdLst/>
              <a:ahLst/>
              <a:cxnLst/>
              <a:rect l="l" t="t" r="r" b="b"/>
              <a:pathLst>
                <a:path w="763" h="280" extrusionOk="0">
                  <a:moveTo>
                    <a:pt x="294" y="1"/>
                  </a:moveTo>
                  <a:cubicBezTo>
                    <a:pt x="222" y="1"/>
                    <a:pt x="149" y="18"/>
                    <a:pt x="72" y="60"/>
                  </a:cubicBezTo>
                  <a:cubicBezTo>
                    <a:pt x="1" y="108"/>
                    <a:pt x="1" y="155"/>
                    <a:pt x="72" y="203"/>
                  </a:cubicBezTo>
                  <a:cubicBezTo>
                    <a:pt x="182" y="246"/>
                    <a:pt x="289" y="279"/>
                    <a:pt x="403" y="279"/>
                  </a:cubicBezTo>
                  <a:cubicBezTo>
                    <a:pt x="513" y="279"/>
                    <a:pt x="629" y="249"/>
                    <a:pt x="763" y="167"/>
                  </a:cubicBezTo>
                  <a:cubicBezTo>
                    <a:pt x="593" y="79"/>
                    <a:pt x="446" y="1"/>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1011;p32">
              <a:extLst>
                <a:ext uri="{FF2B5EF4-FFF2-40B4-BE49-F238E27FC236}">
                  <a16:creationId xmlns:a16="http://schemas.microsoft.com/office/drawing/2014/main" id="{C9FC27F7-D757-468A-9838-D49862A4EAFE}"/>
                </a:ext>
              </a:extLst>
            </p:cNvPr>
            <p:cNvSpPr/>
            <p:nvPr/>
          </p:nvSpPr>
          <p:spPr>
            <a:xfrm>
              <a:off x="5621825" y="2419750"/>
              <a:ext cx="22050" cy="6975"/>
            </a:xfrm>
            <a:custGeom>
              <a:avLst/>
              <a:gdLst/>
              <a:ahLst/>
              <a:cxnLst/>
              <a:rect l="l" t="t" r="r" b="b"/>
              <a:pathLst>
                <a:path w="882" h="279" extrusionOk="0">
                  <a:moveTo>
                    <a:pt x="381" y="0"/>
                  </a:moveTo>
                  <a:cubicBezTo>
                    <a:pt x="350" y="0"/>
                    <a:pt x="319" y="4"/>
                    <a:pt x="286" y="13"/>
                  </a:cubicBezTo>
                  <a:cubicBezTo>
                    <a:pt x="227" y="120"/>
                    <a:pt x="108" y="132"/>
                    <a:pt x="0" y="156"/>
                  </a:cubicBezTo>
                  <a:cubicBezTo>
                    <a:pt x="128" y="256"/>
                    <a:pt x="264" y="279"/>
                    <a:pt x="403" y="279"/>
                  </a:cubicBezTo>
                  <a:cubicBezTo>
                    <a:pt x="513" y="279"/>
                    <a:pt x="624" y="265"/>
                    <a:pt x="735" y="265"/>
                  </a:cubicBezTo>
                  <a:cubicBezTo>
                    <a:pt x="784" y="265"/>
                    <a:pt x="833" y="267"/>
                    <a:pt x="881" y="275"/>
                  </a:cubicBezTo>
                  <a:cubicBezTo>
                    <a:pt x="881" y="216"/>
                    <a:pt x="870" y="168"/>
                    <a:pt x="870" y="109"/>
                  </a:cubicBezTo>
                  <a:cubicBezTo>
                    <a:pt x="862" y="109"/>
                    <a:pt x="856" y="109"/>
                    <a:pt x="849" y="109"/>
                  </a:cubicBezTo>
                  <a:cubicBezTo>
                    <a:pt x="686" y="109"/>
                    <a:pt x="545"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1012;p32">
              <a:extLst>
                <a:ext uri="{FF2B5EF4-FFF2-40B4-BE49-F238E27FC236}">
                  <a16:creationId xmlns:a16="http://schemas.microsoft.com/office/drawing/2014/main" id="{99C629C1-F8EE-4905-88FC-21B83EF094D9}"/>
                </a:ext>
              </a:extLst>
            </p:cNvPr>
            <p:cNvSpPr/>
            <p:nvPr/>
          </p:nvSpPr>
          <p:spPr>
            <a:xfrm>
              <a:off x="5622725" y="2510900"/>
              <a:ext cx="21150" cy="5050"/>
            </a:xfrm>
            <a:custGeom>
              <a:avLst/>
              <a:gdLst/>
              <a:ahLst/>
              <a:cxnLst/>
              <a:rect l="l" t="t" r="r" b="b"/>
              <a:pathLst>
                <a:path w="846" h="202" extrusionOk="0">
                  <a:moveTo>
                    <a:pt x="299" y="0"/>
                  </a:moveTo>
                  <a:cubicBezTo>
                    <a:pt x="202" y="0"/>
                    <a:pt x="103" y="23"/>
                    <a:pt x="0" y="94"/>
                  </a:cubicBezTo>
                  <a:cubicBezTo>
                    <a:pt x="149" y="183"/>
                    <a:pt x="295" y="201"/>
                    <a:pt x="436" y="201"/>
                  </a:cubicBezTo>
                  <a:cubicBezTo>
                    <a:pt x="530" y="201"/>
                    <a:pt x="623" y="193"/>
                    <a:pt x="713" y="193"/>
                  </a:cubicBezTo>
                  <a:cubicBezTo>
                    <a:pt x="757" y="193"/>
                    <a:pt x="802" y="195"/>
                    <a:pt x="845" y="201"/>
                  </a:cubicBezTo>
                  <a:lnTo>
                    <a:pt x="845" y="58"/>
                  </a:lnTo>
                  <a:cubicBezTo>
                    <a:pt x="819" y="63"/>
                    <a:pt x="793" y="65"/>
                    <a:pt x="766" y="65"/>
                  </a:cubicBezTo>
                  <a:cubicBezTo>
                    <a:pt x="617" y="65"/>
                    <a:pt x="462"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1013;p32">
              <a:extLst>
                <a:ext uri="{FF2B5EF4-FFF2-40B4-BE49-F238E27FC236}">
                  <a16:creationId xmlns:a16="http://schemas.microsoft.com/office/drawing/2014/main" id="{FA475678-C55E-4844-959B-B80F091EF758}"/>
                </a:ext>
              </a:extLst>
            </p:cNvPr>
            <p:cNvSpPr/>
            <p:nvPr/>
          </p:nvSpPr>
          <p:spPr>
            <a:xfrm>
              <a:off x="5633125" y="2376000"/>
              <a:ext cx="26825" cy="4325"/>
            </a:xfrm>
            <a:custGeom>
              <a:avLst/>
              <a:gdLst/>
              <a:ahLst/>
              <a:cxnLst/>
              <a:rect l="l" t="t" r="r" b="b"/>
              <a:pathLst>
                <a:path w="1073" h="173" extrusionOk="0">
                  <a:moveTo>
                    <a:pt x="459" y="1"/>
                  </a:moveTo>
                  <a:cubicBezTo>
                    <a:pt x="297" y="1"/>
                    <a:pt x="141" y="26"/>
                    <a:pt x="1" y="144"/>
                  </a:cubicBezTo>
                  <a:cubicBezTo>
                    <a:pt x="20" y="164"/>
                    <a:pt x="40" y="173"/>
                    <a:pt x="64" y="173"/>
                  </a:cubicBezTo>
                  <a:cubicBezTo>
                    <a:pt x="83" y="173"/>
                    <a:pt x="105" y="167"/>
                    <a:pt x="132" y="156"/>
                  </a:cubicBezTo>
                  <a:cubicBezTo>
                    <a:pt x="429" y="156"/>
                    <a:pt x="715" y="144"/>
                    <a:pt x="1013" y="144"/>
                  </a:cubicBezTo>
                  <a:cubicBezTo>
                    <a:pt x="1072" y="85"/>
                    <a:pt x="1072" y="37"/>
                    <a:pt x="1013" y="1"/>
                  </a:cubicBezTo>
                  <a:cubicBezTo>
                    <a:pt x="952" y="12"/>
                    <a:pt x="891" y="15"/>
                    <a:pt x="830" y="15"/>
                  </a:cubicBezTo>
                  <a:cubicBezTo>
                    <a:pt x="706" y="15"/>
                    <a:pt x="581" y="1"/>
                    <a:pt x="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1014;p32">
              <a:extLst>
                <a:ext uri="{FF2B5EF4-FFF2-40B4-BE49-F238E27FC236}">
                  <a16:creationId xmlns:a16="http://schemas.microsoft.com/office/drawing/2014/main" id="{6D006B1E-52CC-4927-A658-CEFCBDFB9AC6}"/>
                </a:ext>
              </a:extLst>
            </p:cNvPr>
            <p:cNvSpPr/>
            <p:nvPr/>
          </p:nvSpPr>
          <p:spPr>
            <a:xfrm>
              <a:off x="5803100" y="2504900"/>
              <a:ext cx="19375" cy="10575"/>
            </a:xfrm>
            <a:custGeom>
              <a:avLst/>
              <a:gdLst/>
              <a:ahLst/>
              <a:cxnLst/>
              <a:rect l="l" t="t" r="r" b="b"/>
              <a:pathLst>
                <a:path w="775" h="423" extrusionOk="0">
                  <a:moveTo>
                    <a:pt x="107" y="1"/>
                  </a:moveTo>
                  <a:lnTo>
                    <a:pt x="96" y="36"/>
                  </a:lnTo>
                  <a:cubicBezTo>
                    <a:pt x="0" y="203"/>
                    <a:pt x="143" y="227"/>
                    <a:pt x="226" y="298"/>
                  </a:cubicBezTo>
                  <a:cubicBezTo>
                    <a:pt x="267" y="379"/>
                    <a:pt x="319" y="422"/>
                    <a:pt x="378" y="422"/>
                  </a:cubicBezTo>
                  <a:cubicBezTo>
                    <a:pt x="423" y="422"/>
                    <a:pt x="473" y="397"/>
                    <a:pt x="524" y="346"/>
                  </a:cubicBezTo>
                  <a:cubicBezTo>
                    <a:pt x="453" y="203"/>
                    <a:pt x="774" y="227"/>
                    <a:pt x="679" y="48"/>
                  </a:cubicBezTo>
                  <a:lnTo>
                    <a:pt x="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1015;p32">
              <a:extLst>
                <a:ext uri="{FF2B5EF4-FFF2-40B4-BE49-F238E27FC236}">
                  <a16:creationId xmlns:a16="http://schemas.microsoft.com/office/drawing/2014/main" id="{8BB13F1B-948C-4C50-BC15-EB283D1AB2AB}"/>
                </a:ext>
              </a:extLst>
            </p:cNvPr>
            <p:cNvSpPr/>
            <p:nvPr/>
          </p:nvSpPr>
          <p:spPr>
            <a:xfrm>
              <a:off x="5666175" y="2512900"/>
              <a:ext cx="11025" cy="6600"/>
            </a:xfrm>
            <a:custGeom>
              <a:avLst/>
              <a:gdLst/>
              <a:ahLst/>
              <a:cxnLst/>
              <a:rect l="l" t="t" r="r" b="b"/>
              <a:pathLst>
                <a:path w="441" h="264" extrusionOk="0">
                  <a:moveTo>
                    <a:pt x="225" y="1"/>
                  </a:moveTo>
                  <a:cubicBezTo>
                    <a:pt x="199" y="1"/>
                    <a:pt x="172" y="5"/>
                    <a:pt x="143" y="14"/>
                  </a:cubicBezTo>
                  <a:cubicBezTo>
                    <a:pt x="60" y="38"/>
                    <a:pt x="0" y="97"/>
                    <a:pt x="48" y="181"/>
                  </a:cubicBezTo>
                  <a:cubicBezTo>
                    <a:pt x="96" y="264"/>
                    <a:pt x="215" y="264"/>
                    <a:pt x="298" y="264"/>
                  </a:cubicBezTo>
                  <a:cubicBezTo>
                    <a:pt x="358" y="264"/>
                    <a:pt x="441" y="252"/>
                    <a:pt x="417" y="145"/>
                  </a:cubicBezTo>
                  <a:cubicBezTo>
                    <a:pt x="372" y="45"/>
                    <a:pt x="306"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1016;p32">
              <a:extLst>
                <a:ext uri="{FF2B5EF4-FFF2-40B4-BE49-F238E27FC236}">
                  <a16:creationId xmlns:a16="http://schemas.microsoft.com/office/drawing/2014/main" id="{BC74B6F2-DF4F-4C93-ACE0-CE1C00C5D5D9}"/>
                </a:ext>
              </a:extLst>
            </p:cNvPr>
            <p:cNvSpPr/>
            <p:nvPr/>
          </p:nvSpPr>
          <p:spPr>
            <a:xfrm>
              <a:off x="5337850" y="2514200"/>
              <a:ext cx="18775" cy="8575"/>
            </a:xfrm>
            <a:custGeom>
              <a:avLst/>
              <a:gdLst/>
              <a:ahLst/>
              <a:cxnLst/>
              <a:rect l="l" t="t" r="r" b="b"/>
              <a:pathLst>
                <a:path w="751" h="343" extrusionOk="0">
                  <a:moveTo>
                    <a:pt x="492" y="0"/>
                  </a:moveTo>
                  <a:cubicBezTo>
                    <a:pt x="395" y="0"/>
                    <a:pt x="297" y="30"/>
                    <a:pt x="203" y="93"/>
                  </a:cubicBezTo>
                  <a:cubicBezTo>
                    <a:pt x="156" y="93"/>
                    <a:pt x="96" y="93"/>
                    <a:pt x="72" y="129"/>
                  </a:cubicBezTo>
                  <a:cubicBezTo>
                    <a:pt x="1" y="188"/>
                    <a:pt x="37" y="212"/>
                    <a:pt x="120" y="224"/>
                  </a:cubicBezTo>
                  <a:cubicBezTo>
                    <a:pt x="275" y="248"/>
                    <a:pt x="477" y="188"/>
                    <a:pt x="608" y="343"/>
                  </a:cubicBezTo>
                  <a:cubicBezTo>
                    <a:pt x="668" y="331"/>
                    <a:pt x="715" y="331"/>
                    <a:pt x="751" y="331"/>
                  </a:cubicBezTo>
                  <a:lnTo>
                    <a:pt x="751" y="69"/>
                  </a:lnTo>
                  <a:cubicBezTo>
                    <a:pt x="667" y="24"/>
                    <a:pt x="580" y="0"/>
                    <a:pt x="4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1017;p32">
              <a:extLst>
                <a:ext uri="{FF2B5EF4-FFF2-40B4-BE49-F238E27FC236}">
                  <a16:creationId xmlns:a16="http://schemas.microsoft.com/office/drawing/2014/main" id="{171FDAAB-974C-4085-9946-685890549610}"/>
                </a:ext>
              </a:extLst>
            </p:cNvPr>
            <p:cNvSpPr/>
            <p:nvPr/>
          </p:nvSpPr>
          <p:spPr>
            <a:xfrm>
              <a:off x="5302725" y="2491475"/>
              <a:ext cx="15800" cy="11375"/>
            </a:xfrm>
            <a:custGeom>
              <a:avLst/>
              <a:gdLst/>
              <a:ahLst/>
              <a:cxnLst/>
              <a:rect l="l" t="t" r="r" b="b"/>
              <a:pathLst>
                <a:path w="632" h="455" extrusionOk="0">
                  <a:moveTo>
                    <a:pt x="436" y="0"/>
                  </a:moveTo>
                  <a:cubicBezTo>
                    <a:pt x="284" y="0"/>
                    <a:pt x="126" y="14"/>
                    <a:pt x="1" y="121"/>
                  </a:cubicBezTo>
                  <a:cubicBezTo>
                    <a:pt x="13" y="204"/>
                    <a:pt x="72" y="240"/>
                    <a:pt x="156" y="252"/>
                  </a:cubicBezTo>
                  <a:cubicBezTo>
                    <a:pt x="215" y="288"/>
                    <a:pt x="251" y="335"/>
                    <a:pt x="310" y="383"/>
                  </a:cubicBezTo>
                  <a:cubicBezTo>
                    <a:pt x="334" y="430"/>
                    <a:pt x="358" y="454"/>
                    <a:pt x="382" y="454"/>
                  </a:cubicBezTo>
                  <a:cubicBezTo>
                    <a:pt x="406" y="454"/>
                    <a:pt x="429" y="430"/>
                    <a:pt x="453" y="383"/>
                  </a:cubicBezTo>
                  <a:cubicBezTo>
                    <a:pt x="453" y="240"/>
                    <a:pt x="513" y="157"/>
                    <a:pt x="632" y="97"/>
                  </a:cubicBezTo>
                  <a:cubicBezTo>
                    <a:pt x="608" y="61"/>
                    <a:pt x="596" y="26"/>
                    <a:pt x="584" y="2"/>
                  </a:cubicBezTo>
                  <a:cubicBezTo>
                    <a:pt x="537" y="2"/>
                    <a:pt x="4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1018;p32">
              <a:extLst>
                <a:ext uri="{FF2B5EF4-FFF2-40B4-BE49-F238E27FC236}">
                  <a16:creationId xmlns:a16="http://schemas.microsoft.com/office/drawing/2014/main" id="{43269BA0-1A8E-4B87-844A-AB53374C0B6D}"/>
                </a:ext>
              </a:extLst>
            </p:cNvPr>
            <p:cNvSpPr/>
            <p:nvPr/>
          </p:nvSpPr>
          <p:spPr>
            <a:xfrm>
              <a:off x="5403350" y="2376600"/>
              <a:ext cx="26800" cy="2725"/>
            </a:xfrm>
            <a:custGeom>
              <a:avLst/>
              <a:gdLst/>
              <a:ahLst/>
              <a:cxnLst/>
              <a:rect l="l" t="t" r="r" b="b"/>
              <a:pathLst>
                <a:path w="1072" h="109" extrusionOk="0">
                  <a:moveTo>
                    <a:pt x="0" y="1"/>
                  </a:moveTo>
                  <a:cubicBezTo>
                    <a:pt x="164" y="78"/>
                    <a:pt x="328" y="109"/>
                    <a:pt x="492" y="109"/>
                  </a:cubicBezTo>
                  <a:cubicBezTo>
                    <a:pt x="685" y="109"/>
                    <a:pt x="879" y="65"/>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1019;p32">
              <a:extLst>
                <a:ext uri="{FF2B5EF4-FFF2-40B4-BE49-F238E27FC236}">
                  <a16:creationId xmlns:a16="http://schemas.microsoft.com/office/drawing/2014/main" id="{6A421593-5175-4608-8035-8A6A4F066293}"/>
                </a:ext>
              </a:extLst>
            </p:cNvPr>
            <p:cNvSpPr/>
            <p:nvPr/>
          </p:nvSpPr>
          <p:spPr>
            <a:xfrm>
              <a:off x="5342325" y="2510250"/>
              <a:ext cx="18175" cy="6000"/>
            </a:xfrm>
            <a:custGeom>
              <a:avLst/>
              <a:gdLst/>
              <a:ahLst/>
              <a:cxnLst/>
              <a:rect l="l" t="t" r="r" b="b"/>
              <a:pathLst>
                <a:path w="727" h="240" extrusionOk="0">
                  <a:moveTo>
                    <a:pt x="510" y="1"/>
                  </a:moveTo>
                  <a:cubicBezTo>
                    <a:pt x="361" y="1"/>
                    <a:pt x="215" y="118"/>
                    <a:pt x="70" y="118"/>
                  </a:cubicBezTo>
                  <a:cubicBezTo>
                    <a:pt x="47" y="118"/>
                    <a:pt x="24" y="115"/>
                    <a:pt x="0" y="108"/>
                  </a:cubicBezTo>
                  <a:lnTo>
                    <a:pt x="0" y="108"/>
                  </a:lnTo>
                  <a:cubicBezTo>
                    <a:pt x="0" y="144"/>
                    <a:pt x="0" y="191"/>
                    <a:pt x="12" y="239"/>
                  </a:cubicBezTo>
                  <a:cubicBezTo>
                    <a:pt x="203" y="239"/>
                    <a:pt x="381" y="227"/>
                    <a:pt x="572" y="227"/>
                  </a:cubicBezTo>
                  <a:cubicBezTo>
                    <a:pt x="631" y="179"/>
                    <a:pt x="679" y="132"/>
                    <a:pt x="727" y="108"/>
                  </a:cubicBezTo>
                  <a:cubicBezTo>
                    <a:pt x="653" y="28"/>
                    <a:pt x="581" y="1"/>
                    <a:pt x="5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1020;p32">
              <a:extLst>
                <a:ext uri="{FF2B5EF4-FFF2-40B4-BE49-F238E27FC236}">
                  <a16:creationId xmlns:a16="http://schemas.microsoft.com/office/drawing/2014/main" id="{D45CD282-A20F-4147-8A7E-0C410C4DEA5B}"/>
                </a:ext>
              </a:extLst>
            </p:cNvPr>
            <p:cNvSpPr/>
            <p:nvPr/>
          </p:nvSpPr>
          <p:spPr>
            <a:xfrm>
              <a:off x="5564075" y="2429600"/>
              <a:ext cx="9850" cy="6300"/>
            </a:xfrm>
            <a:custGeom>
              <a:avLst/>
              <a:gdLst/>
              <a:ahLst/>
              <a:cxnLst/>
              <a:rect l="l" t="t" r="r" b="b"/>
              <a:pathLst>
                <a:path w="394" h="252" extrusionOk="0">
                  <a:moveTo>
                    <a:pt x="203" y="12"/>
                  </a:moveTo>
                  <a:cubicBezTo>
                    <a:pt x="120" y="24"/>
                    <a:pt x="1" y="0"/>
                    <a:pt x="1" y="96"/>
                  </a:cubicBezTo>
                  <a:cubicBezTo>
                    <a:pt x="1" y="194"/>
                    <a:pt x="70" y="252"/>
                    <a:pt x="164" y="252"/>
                  </a:cubicBezTo>
                  <a:cubicBezTo>
                    <a:pt x="173" y="252"/>
                    <a:pt x="182" y="251"/>
                    <a:pt x="191" y="250"/>
                  </a:cubicBezTo>
                  <a:cubicBezTo>
                    <a:pt x="251" y="250"/>
                    <a:pt x="334" y="203"/>
                    <a:pt x="358" y="155"/>
                  </a:cubicBezTo>
                  <a:cubicBezTo>
                    <a:pt x="393" y="24"/>
                    <a:pt x="274" y="24"/>
                    <a:pt x="203"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1021;p32">
              <a:extLst>
                <a:ext uri="{FF2B5EF4-FFF2-40B4-BE49-F238E27FC236}">
                  <a16:creationId xmlns:a16="http://schemas.microsoft.com/office/drawing/2014/main" id="{583B207F-A553-440C-BC28-FF60EE1BAB25}"/>
                </a:ext>
              </a:extLst>
            </p:cNvPr>
            <p:cNvSpPr/>
            <p:nvPr/>
          </p:nvSpPr>
          <p:spPr>
            <a:xfrm>
              <a:off x="5572400" y="2613400"/>
              <a:ext cx="22350" cy="3500"/>
            </a:xfrm>
            <a:custGeom>
              <a:avLst/>
              <a:gdLst/>
              <a:ahLst/>
              <a:cxnLst/>
              <a:rect l="l" t="t" r="r" b="b"/>
              <a:pathLst>
                <a:path w="894" h="140" extrusionOk="0">
                  <a:moveTo>
                    <a:pt x="426" y="0"/>
                  </a:moveTo>
                  <a:cubicBezTo>
                    <a:pt x="284" y="0"/>
                    <a:pt x="140" y="19"/>
                    <a:pt x="1" y="30"/>
                  </a:cubicBezTo>
                  <a:cubicBezTo>
                    <a:pt x="131" y="117"/>
                    <a:pt x="266" y="139"/>
                    <a:pt x="402" y="139"/>
                  </a:cubicBezTo>
                  <a:cubicBezTo>
                    <a:pt x="551" y="139"/>
                    <a:pt x="702" y="113"/>
                    <a:pt x="850" y="113"/>
                  </a:cubicBezTo>
                  <a:cubicBezTo>
                    <a:pt x="864" y="113"/>
                    <a:pt x="879" y="113"/>
                    <a:pt x="894" y="114"/>
                  </a:cubicBezTo>
                  <a:cubicBezTo>
                    <a:pt x="748" y="25"/>
                    <a:pt x="589"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1022;p32">
              <a:extLst>
                <a:ext uri="{FF2B5EF4-FFF2-40B4-BE49-F238E27FC236}">
                  <a16:creationId xmlns:a16="http://schemas.microsoft.com/office/drawing/2014/main" id="{18DE5AB9-56D0-4EB6-9BC3-94001B1A0D1A}"/>
                </a:ext>
              </a:extLst>
            </p:cNvPr>
            <p:cNvSpPr/>
            <p:nvPr/>
          </p:nvSpPr>
          <p:spPr>
            <a:xfrm>
              <a:off x="5805175" y="2369500"/>
              <a:ext cx="14025" cy="9100"/>
            </a:xfrm>
            <a:custGeom>
              <a:avLst/>
              <a:gdLst/>
              <a:ahLst/>
              <a:cxnLst/>
              <a:rect l="l" t="t" r="r" b="b"/>
              <a:pathLst>
                <a:path w="561" h="364" extrusionOk="0">
                  <a:moveTo>
                    <a:pt x="263" y="1"/>
                  </a:moveTo>
                  <a:cubicBezTo>
                    <a:pt x="181" y="1"/>
                    <a:pt x="97" y="30"/>
                    <a:pt x="13" y="83"/>
                  </a:cubicBezTo>
                  <a:cubicBezTo>
                    <a:pt x="1" y="106"/>
                    <a:pt x="1" y="118"/>
                    <a:pt x="13" y="154"/>
                  </a:cubicBezTo>
                  <a:lnTo>
                    <a:pt x="13" y="273"/>
                  </a:lnTo>
                  <a:cubicBezTo>
                    <a:pt x="120" y="285"/>
                    <a:pt x="215" y="321"/>
                    <a:pt x="322" y="345"/>
                  </a:cubicBezTo>
                  <a:cubicBezTo>
                    <a:pt x="361" y="358"/>
                    <a:pt x="394" y="364"/>
                    <a:pt x="423" y="364"/>
                  </a:cubicBezTo>
                  <a:cubicBezTo>
                    <a:pt x="524" y="364"/>
                    <a:pt x="560" y="284"/>
                    <a:pt x="560" y="154"/>
                  </a:cubicBezTo>
                  <a:cubicBezTo>
                    <a:pt x="467" y="48"/>
                    <a:pt x="367"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1023;p32">
              <a:extLst>
                <a:ext uri="{FF2B5EF4-FFF2-40B4-BE49-F238E27FC236}">
                  <a16:creationId xmlns:a16="http://schemas.microsoft.com/office/drawing/2014/main" id="{45924B8C-541F-4EE1-B1B4-8C40FF51017B}"/>
                </a:ext>
              </a:extLst>
            </p:cNvPr>
            <p:cNvSpPr/>
            <p:nvPr/>
          </p:nvSpPr>
          <p:spPr>
            <a:xfrm>
              <a:off x="5980800" y="2567100"/>
              <a:ext cx="10725" cy="10125"/>
            </a:xfrm>
            <a:custGeom>
              <a:avLst/>
              <a:gdLst/>
              <a:ahLst/>
              <a:cxnLst/>
              <a:rect l="l" t="t" r="r" b="b"/>
              <a:pathLst>
                <a:path w="429" h="405" extrusionOk="0">
                  <a:moveTo>
                    <a:pt x="274" y="1"/>
                  </a:moveTo>
                  <a:cubicBezTo>
                    <a:pt x="155" y="61"/>
                    <a:pt x="0" y="108"/>
                    <a:pt x="72" y="287"/>
                  </a:cubicBezTo>
                  <a:cubicBezTo>
                    <a:pt x="106" y="384"/>
                    <a:pt x="178" y="404"/>
                    <a:pt x="257" y="404"/>
                  </a:cubicBezTo>
                  <a:cubicBezTo>
                    <a:pt x="314" y="404"/>
                    <a:pt x="374" y="394"/>
                    <a:pt x="429" y="394"/>
                  </a:cubicBezTo>
                  <a:cubicBezTo>
                    <a:pt x="381" y="299"/>
                    <a:pt x="334" y="191"/>
                    <a:pt x="298" y="108"/>
                  </a:cubicBezTo>
                  <a:cubicBezTo>
                    <a:pt x="298" y="72"/>
                    <a:pt x="274" y="37"/>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1024;p32">
              <a:extLst>
                <a:ext uri="{FF2B5EF4-FFF2-40B4-BE49-F238E27FC236}">
                  <a16:creationId xmlns:a16="http://schemas.microsoft.com/office/drawing/2014/main" id="{007D89E4-7554-47B1-9532-9090E9BF1558}"/>
                </a:ext>
              </a:extLst>
            </p:cNvPr>
            <p:cNvSpPr/>
            <p:nvPr/>
          </p:nvSpPr>
          <p:spPr>
            <a:xfrm>
              <a:off x="5314050" y="2508800"/>
              <a:ext cx="17875" cy="3575"/>
            </a:xfrm>
            <a:custGeom>
              <a:avLst/>
              <a:gdLst/>
              <a:ahLst/>
              <a:cxnLst/>
              <a:rect l="l" t="t" r="r" b="b"/>
              <a:pathLst>
                <a:path w="715" h="143" extrusionOk="0">
                  <a:moveTo>
                    <a:pt x="381" y="1"/>
                  </a:moveTo>
                  <a:cubicBezTo>
                    <a:pt x="285" y="1"/>
                    <a:pt x="186" y="17"/>
                    <a:pt x="90" y="17"/>
                  </a:cubicBezTo>
                  <a:cubicBezTo>
                    <a:pt x="60" y="17"/>
                    <a:pt x="30" y="16"/>
                    <a:pt x="0" y="11"/>
                  </a:cubicBezTo>
                  <a:lnTo>
                    <a:pt x="0" y="142"/>
                  </a:lnTo>
                  <a:lnTo>
                    <a:pt x="715" y="142"/>
                  </a:lnTo>
                  <a:cubicBezTo>
                    <a:pt x="616" y="27"/>
                    <a:pt x="501"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1025;p32">
              <a:extLst>
                <a:ext uri="{FF2B5EF4-FFF2-40B4-BE49-F238E27FC236}">
                  <a16:creationId xmlns:a16="http://schemas.microsoft.com/office/drawing/2014/main" id="{D7832E08-6C2E-46C5-9677-5562303C8E04}"/>
                </a:ext>
              </a:extLst>
            </p:cNvPr>
            <p:cNvSpPr/>
            <p:nvPr/>
          </p:nvSpPr>
          <p:spPr>
            <a:xfrm>
              <a:off x="5940900" y="2600125"/>
              <a:ext cx="11925" cy="8975"/>
            </a:xfrm>
            <a:custGeom>
              <a:avLst/>
              <a:gdLst/>
              <a:ahLst/>
              <a:cxnLst/>
              <a:rect l="l" t="t" r="r" b="b"/>
              <a:pathLst>
                <a:path w="477" h="359" extrusionOk="0">
                  <a:moveTo>
                    <a:pt x="242" y="0"/>
                  </a:moveTo>
                  <a:cubicBezTo>
                    <a:pt x="230" y="0"/>
                    <a:pt x="217" y="1"/>
                    <a:pt x="203" y="2"/>
                  </a:cubicBezTo>
                  <a:cubicBezTo>
                    <a:pt x="72" y="2"/>
                    <a:pt x="1" y="85"/>
                    <a:pt x="13" y="228"/>
                  </a:cubicBezTo>
                  <a:cubicBezTo>
                    <a:pt x="120" y="275"/>
                    <a:pt x="203" y="323"/>
                    <a:pt x="310" y="359"/>
                  </a:cubicBezTo>
                  <a:cubicBezTo>
                    <a:pt x="358" y="347"/>
                    <a:pt x="406" y="335"/>
                    <a:pt x="429" y="335"/>
                  </a:cubicBezTo>
                  <a:cubicBezTo>
                    <a:pt x="429" y="299"/>
                    <a:pt x="441" y="275"/>
                    <a:pt x="465" y="240"/>
                  </a:cubicBezTo>
                  <a:cubicBezTo>
                    <a:pt x="476" y="65"/>
                    <a:pt x="386"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1026;p32">
              <a:extLst>
                <a:ext uri="{FF2B5EF4-FFF2-40B4-BE49-F238E27FC236}">
                  <a16:creationId xmlns:a16="http://schemas.microsoft.com/office/drawing/2014/main" id="{89702962-AD35-4192-8C6E-A3AE7686FD27}"/>
                </a:ext>
              </a:extLst>
            </p:cNvPr>
            <p:cNvSpPr/>
            <p:nvPr/>
          </p:nvSpPr>
          <p:spPr>
            <a:xfrm>
              <a:off x="5268200" y="2404525"/>
              <a:ext cx="16400" cy="4850"/>
            </a:xfrm>
            <a:custGeom>
              <a:avLst/>
              <a:gdLst/>
              <a:ahLst/>
              <a:cxnLst/>
              <a:rect l="l" t="t" r="r" b="b"/>
              <a:pathLst>
                <a:path w="656" h="194" extrusionOk="0">
                  <a:moveTo>
                    <a:pt x="357" y="0"/>
                  </a:moveTo>
                  <a:cubicBezTo>
                    <a:pt x="286" y="0"/>
                    <a:pt x="213" y="10"/>
                    <a:pt x="144" y="15"/>
                  </a:cubicBezTo>
                  <a:cubicBezTo>
                    <a:pt x="1" y="27"/>
                    <a:pt x="60" y="134"/>
                    <a:pt x="132" y="194"/>
                  </a:cubicBezTo>
                  <a:cubicBezTo>
                    <a:pt x="310" y="182"/>
                    <a:pt x="477" y="146"/>
                    <a:pt x="656" y="134"/>
                  </a:cubicBezTo>
                  <a:cubicBezTo>
                    <a:pt x="576" y="25"/>
                    <a:pt x="469"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1027;p32">
              <a:extLst>
                <a:ext uri="{FF2B5EF4-FFF2-40B4-BE49-F238E27FC236}">
                  <a16:creationId xmlns:a16="http://schemas.microsoft.com/office/drawing/2014/main" id="{2DB9093C-CD99-4087-A7CC-CA64FC41949B}"/>
                </a:ext>
              </a:extLst>
            </p:cNvPr>
            <p:cNvSpPr/>
            <p:nvPr/>
          </p:nvSpPr>
          <p:spPr>
            <a:xfrm>
              <a:off x="5490550" y="2501625"/>
              <a:ext cx="8375" cy="6050"/>
            </a:xfrm>
            <a:custGeom>
              <a:avLst/>
              <a:gdLst/>
              <a:ahLst/>
              <a:cxnLst/>
              <a:rect l="l" t="t" r="r" b="b"/>
              <a:pathLst>
                <a:path w="335" h="242" extrusionOk="0">
                  <a:moveTo>
                    <a:pt x="179" y="1"/>
                  </a:moveTo>
                  <a:cubicBezTo>
                    <a:pt x="108" y="13"/>
                    <a:pt x="1" y="13"/>
                    <a:pt x="1" y="155"/>
                  </a:cubicBezTo>
                  <a:cubicBezTo>
                    <a:pt x="21" y="215"/>
                    <a:pt x="74" y="242"/>
                    <a:pt x="126" y="242"/>
                  </a:cubicBezTo>
                  <a:cubicBezTo>
                    <a:pt x="136" y="242"/>
                    <a:pt x="146" y="241"/>
                    <a:pt x="155" y="239"/>
                  </a:cubicBezTo>
                  <a:cubicBezTo>
                    <a:pt x="215" y="227"/>
                    <a:pt x="286" y="167"/>
                    <a:pt x="298" y="120"/>
                  </a:cubicBezTo>
                  <a:cubicBezTo>
                    <a:pt x="334" y="36"/>
                    <a:pt x="263" y="13"/>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1028;p32">
              <a:extLst>
                <a:ext uri="{FF2B5EF4-FFF2-40B4-BE49-F238E27FC236}">
                  <a16:creationId xmlns:a16="http://schemas.microsoft.com/office/drawing/2014/main" id="{A3CA3A71-E391-43E9-B0DB-CFD40EC4B68B}"/>
                </a:ext>
              </a:extLst>
            </p:cNvPr>
            <p:cNvSpPr/>
            <p:nvPr/>
          </p:nvSpPr>
          <p:spPr>
            <a:xfrm>
              <a:off x="5708450" y="2505150"/>
              <a:ext cx="14000" cy="5550"/>
            </a:xfrm>
            <a:custGeom>
              <a:avLst/>
              <a:gdLst/>
              <a:ahLst/>
              <a:cxnLst/>
              <a:rect l="l" t="t" r="r" b="b"/>
              <a:pathLst>
                <a:path w="560" h="222" extrusionOk="0">
                  <a:moveTo>
                    <a:pt x="287" y="0"/>
                  </a:moveTo>
                  <a:cubicBezTo>
                    <a:pt x="180" y="0"/>
                    <a:pt x="78" y="29"/>
                    <a:pt x="0" y="145"/>
                  </a:cubicBezTo>
                  <a:cubicBezTo>
                    <a:pt x="33" y="203"/>
                    <a:pt x="69" y="222"/>
                    <a:pt x="104" y="222"/>
                  </a:cubicBezTo>
                  <a:cubicBezTo>
                    <a:pt x="158" y="222"/>
                    <a:pt x="212" y="179"/>
                    <a:pt x="262" y="157"/>
                  </a:cubicBezTo>
                  <a:cubicBezTo>
                    <a:pt x="369" y="145"/>
                    <a:pt x="488" y="133"/>
                    <a:pt x="560" y="26"/>
                  </a:cubicBezTo>
                  <a:cubicBezTo>
                    <a:pt x="472" y="21"/>
                    <a:pt x="378" y="0"/>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1029;p32">
              <a:extLst>
                <a:ext uri="{FF2B5EF4-FFF2-40B4-BE49-F238E27FC236}">
                  <a16:creationId xmlns:a16="http://schemas.microsoft.com/office/drawing/2014/main" id="{4E021DA4-F82E-4DB5-9CB5-E240340FD90E}"/>
                </a:ext>
              </a:extLst>
            </p:cNvPr>
            <p:cNvSpPr/>
            <p:nvPr/>
          </p:nvSpPr>
          <p:spPr>
            <a:xfrm>
              <a:off x="5471200" y="2426425"/>
              <a:ext cx="11350" cy="6975"/>
            </a:xfrm>
            <a:custGeom>
              <a:avLst/>
              <a:gdLst/>
              <a:ahLst/>
              <a:cxnLst/>
              <a:rect l="l" t="t" r="r" b="b"/>
              <a:pathLst>
                <a:path w="454" h="279" extrusionOk="0">
                  <a:moveTo>
                    <a:pt x="279" y="0"/>
                  </a:moveTo>
                  <a:cubicBezTo>
                    <a:pt x="189" y="0"/>
                    <a:pt x="105" y="22"/>
                    <a:pt x="25" y="44"/>
                  </a:cubicBezTo>
                  <a:lnTo>
                    <a:pt x="1" y="103"/>
                  </a:lnTo>
                  <a:cubicBezTo>
                    <a:pt x="25" y="139"/>
                    <a:pt x="37" y="163"/>
                    <a:pt x="37" y="199"/>
                  </a:cubicBezTo>
                  <a:cubicBezTo>
                    <a:pt x="42" y="198"/>
                    <a:pt x="48" y="198"/>
                    <a:pt x="54" y="198"/>
                  </a:cubicBezTo>
                  <a:cubicBezTo>
                    <a:pt x="161" y="198"/>
                    <a:pt x="255" y="278"/>
                    <a:pt x="363" y="278"/>
                  </a:cubicBezTo>
                  <a:cubicBezTo>
                    <a:pt x="392" y="278"/>
                    <a:pt x="422" y="273"/>
                    <a:pt x="453" y="258"/>
                  </a:cubicBezTo>
                  <a:lnTo>
                    <a:pt x="453" y="32"/>
                  </a:lnTo>
                  <a:cubicBezTo>
                    <a:pt x="393" y="9"/>
                    <a:pt x="335"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1030;p32">
              <a:extLst>
                <a:ext uri="{FF2B5EF4-FFF2-40B4-BE49-F238E27FC236}">
                  <a16:creationId xmlns:a16="http://schemas.microsoft.com/office/drawing/2014/main" id="{D5901F39-CF24-4DB1-95AD-5A3F72D06E71}"/>
                </a:ext>
              </a:extLst>
            </p:cNvPr>
            <p:cNvSpPr/>
            <p:nvPr/>
          </p:nvSpPr>
          <p:spPr>
            <a:xfrm>
              <a:off x="5367625" y="2429925"/>
              <a:ext cx="14300" cy="4150"/>
            </a:xfrm>
            <a:custGeom>
              <a:avLst/>
              <a:gdLst/>
              <a:ahLst/>
              <a:cxnLst/>
              <a:rect l="l" t="t" r="r" b="b"/>
              <a:pathLst>
                <a:path w="572" h="166" extrusionOk="0">
                  <a:moveTo>
                    <a:pt x="282" y="1"/>
                  </a:moveTo>
                  <a:cubicBezTo>
                    <a:pt x="188" y="1"/>
                    <a:pt x="94" y="54"/>
                    <a:pt x="0" y="166"/>
                  </a:cubicBezTo>
                  <a:cubicBezTo>
                    <a:pt x="96" y="154"/>
                    <a:pt x="191" y="148"/>
                    <a:pt x="286" y="148"/>
                  </a:cubicBezTo>
                  <a:cubicBezTo>
                    <a:pt x="381" y="148"/>
                    <a:pt x="477" y="154"/>
                    <a:pt x="572" y="166"/>
                  </a:cubicBezTo>
                  <a:cubicBezTo>
                    <a:pt x="475" y="57"/>
                    <a:pt x="379" y="1"/>
                    <a:pt x="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1031;p32">
              <a:extLst>
                <a:ext uri="{FF2B5EF4-FFF2-40B4-BE49-F238E27FC236}">
                  <a16:creationId xmlns:a16="http://schemas.microsoft.com/office/drawing/2014/main" id="{2A81C1B9-BB82-43A9-BA00-787639D34AF2}"/>
                </a:ext>
              </a:extLst>
            </p:cNvPr>
            <p:cNvSpPr/>
            <p:nvPr/>
          </p:nvSpPr>
          <p:spPr>
            <a:xfrm>
              <a:off x="5538775" y="2465900"/>
              <a:ext cx="6875" cy="4900"/>
            </a:xfrm>
            <a:custGeom>
              <a:avLst/>
              <a:gdLst/>
              <a:ahLst/>
              <a:cxnLst/>
              <a:rect l="l" t="t" r="r" b="b"/>
              <a:pathLst>
                <a:path w="275" h="196" extrusionOk="0">
                  <a:moveTo>
                    <a:pt x="143" y="1"/>
                  </a:moveTo>
                  <a:cubicBezTo>
                    <a:pt x="84" y="1"/>
                    <a:pt x="1" y="1"/>
                    <a:pt x="1" y="72"/>
                  </a:cubicBezTo>
                  <a:cubicBezTo>
                    <a:pt x="1" y="108"/>
                    <a:pt x="84" y="156"/>
                    <a:pt x="143" y="179"/>
                  </a:cubicBezTo>
                  <a:cubicBezTo>
                    <a:pt x="161" y="190"/>
                    <a:pt x="180" y="196"/>
                    <a:pt x="198" y="196"/>
                  </a:cubicBezTo>
                  <a:cubicBezTo>
                    <a:pt x="239" y="196"/>
                    <a:pt x="274" y="166"/>
                    <a:pt x="274" y="108"/>
                  </a:cubicBezTo>
                  <a:cubicBezTo>
                    <a:pt x="274" y="37"/>
                    <a:pt x="215" y="13"/>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1032;p32">
              <a:extLst>
                <a:ext uri="{FF2B5EF4-FFF2-40B4-BE49-F238E27FC236}">
                  <a16:creationId xmlns:a16="http://schemas.microsoft.com/office/drawing/2014/main" id="{BAB0DCC9-ACEE-4785-9EC6-0B05BAC3B29D}"/>
                </a:ext>
              </a:extLst>
            </p:cNvPr>
            <p:cNvSpPr/>
            <p:nvPr/>
          </p:nvSpPr>
          <p:spPr>
            <a:xfrm>
              <a:off x="5810525" y="2506100"/>
              <a:ext cx="12825" cy="7750"/>
            </a:xfrm>
            <a:custGeom>
              <a:avLst/>
              <a:gdLst/>
              <a:ahLst/>
              <a:cxnLst/>
              <a:rect l="l" t="t" r="r" b="b"/>
              <a:pathLst>
                <a:path w="513" h="310" extrusionOk="0">
                  <a:moveTo>
                    <a:pt x="382" y="0"/>
                  </a:moveTo>
                  <a:cubicBezTo>
                    <a:pt x="382" y="119"/>
                    <a:pt x="1" y="60"/>
                    <a:pt x="227" y="298"/>
                  </a:cubicBezTo>
                  <a:cubicBezTo>
                    <a:pt x="251" y="286"/>
                    <a:pt x="275" y="280"/>
                    <a:pt x="297" y="280"/>
                  </a:cubicBezTo>
                  <a:cubicBezTo>
                    <a:pt x="319" y="280"/>
                    <a:pt x="340" y="286"/>
                    <a:pt x="358" y="298"/>
                  </a:cubicBezTo>
                  <a:cubicBezTo>
                    <a:pt x="358" y="298"/>
                    <a:pt x="394" y="310"/>
                    <a:pt x="418" y="310"/>
                  </a:cubicBezTo>
                  <a:cubicBezTo>
                    <a:pt x="453" y="310"/>
                    <a:pt x="477" y="298"/>
                    <a:pt x="513" y="274"/>
                  </a:cubicBezTo>
                  <a:cubicBezTo>
                    <a:pt x="513" y="167"/>
                    <a:pt x="501" y="48"/>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1033;p32">
              <a:extLst>
                <a:ext uri="{FF2B5EF4-FFF2-40B4-BE49-F238E27FC236}">
                  <a16:creationId xmlns:a16="http://schemas.microsoft.com/office/drawing/2014/main" id="{D4FA1C8E-5091-4E65-BF4F-EC7FCC46FD86}"/>
                </a:ext>
              </a:extLst>
            </p:cNvPr>
            <p:cNvSpPr/>
            <p:nvPr/>
          </p:nvSpPr>
          <p:spPr>
            <a:xfrm>
              <a:off x="5310175" y="2451325"/>
              <a:ext cx="14600" cy="4650"/>
            </a:xfrm>
            <a:custGeom>
              <a:avLst/>
              <a:gdLst/>
              <a:ahLst/>
              <a:cxnLst/>
              <a:rect l="l" t="t" r="r" b="b"/>
              <a:pathLst>
                <a:path w="584" h="186" extrusionOk="0">
                  <a:moveTo>
                    <a:pt x="155" y="0"/>
                  </a:moveTo>
                  <a:lnTo>
                    <a:pt x="1" y="155"/>
                  </a:lnTo>
                  <a:cubicBezTo>
                    <a:pt x="121" y="170"/>
                    <a:pt x="246" y="185"/>
                    <a:pt x="370" y="185"/>
                  </a:cubicBezTo>
                  <a:cubicBezTo>
                    <a:pt x="442" y="185"/>
                    <a:pt x="514" y="180"/>
                    <a:pt x="584" y="167"/>
                  </a:cubicBezTo>
                  <a:cubicBezTo>
                    <a:pt x="524" y="24"/>
                    <a:pt x="393" y="3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1034;p32">
              <a:extLst>
                <a:ext uri="{FF2B5EF4-FFF2-40B4-BE49-F238E27FC236}">
                  <a16:creationId xmlns:a16="http://schemas.microsoft.com/office/drawing/2014/main" id="{BAF67BFB-3898-4E56-9911-B4CB5DE9D0BB}"/>
                </a:ext>
              </a:extLst>
            </p:cNvPr>
            <p:cNvSpPr/>
            <p:nvPr/>
          </p:nvSpPr>
          <p:spPr>
            <a:xfrm>
              <a:off x="5945375" y="2510525"/>
              <a:ext cx="5075" cy="9275"/>
            </a:xfrm>
            <a:custGeom>
              <a:avLst/>
              <a:gdLst/>
              <a:ahLst/>
              <a:cxnLst/>
              <a:rect l="l" t="t" r="r" b="b"/>
              <a:pathLst>
                <a:path w="203" h="371" extrusionOk="0">
                  <a:moveTo>
                    <a:pt x="92" y="1"/>
                  </a:moveTo>
                  <a:cubicBezTo>
                    <a:pt x="21" y="1"/>
                    <a:pt x="0" y="79"/>
                    <a:pt x="0" y="157"/>
                  </a:cubicBezTo>
                  <a:lnTo>
                    <a:pt x="0" y="359"/>
                  </a:lnTo>
                  <a:cubicBezTo>
                    <a:pt x="48" y="359"/>
                    <a:pt x="84" y="359"/>
                    <a:pt x="108" y="371"/>
                  </a:cubicBezTo>
                  <a:cubicBezTo>
                    <a:pt x="120" y="299"/>
                    <a:pt x="131" y="240"/>
                    <a:pt x="143" y="168"/>
                  </a:cubicBezTo>
                  <a:cubicBezTo>
                    <a:pt x="167" y="97"/>
                    <a:pt x="203" y="14"/>
                    <a:pt x="108" y="2"/>
                  </a:cubicBezTo>
                  <a:cubicBezTo>
                    <a:pt x="102" y="1"/>
                    <a:pt x="97"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1035;p32">
              <a:extLst>
                <a:ext uri="{FF2B5EF4-FFF2-40B4-BE49-F238E27FC236}">
                  <a16:creationId xmlns:a16="http://schemas.microsoft.com/office/drawing/2014/main" id="{84012FA7-D6A4-4BC9-B42E-EEA99F2771BE}"/>
                </a:ext>
              </a:extLst>
            </p:cNvPr>
            <p:cNvSpPr/>
            <p:nvPr/>
          </p:nvSpPr>
          <p:spPr>
            <a:xfrm>
              <a:off x="5737300" y="2440600"/>
              <a:ext cx="6875" cy="5700"/>
            </a:xfrm>
            <a:custGeom>
              <a:avLst/>
              <a:gdLst/>
              <a:ahLst/>
              <a:cxnLst/>
              <a:rect l="l" t="t" r="r" b="b"/>
              <a:pathLst>
                <a:path w="275" h="228" extrusionOk="0">
                  <a:moveTo>
                    <a:pt x="1" y="1"/>
                  </a:moveTo>
                  <a:cubicBezTo>
                    <a:pt x="12" y="103"/>
                    <a:pt x="2" y="228"/>
                    <a:pt x="147" y="228"/>
                  </a:cubicBezTo>
                  <a:cubicBezTo>
                    <a:pt x="154" y="228"/>
                    <a:pt x="161" y="228"/>
                    <a:pt x="168" y="227"/>
                  </a:cubicBezTo>
                  <a:cubicBezTo>
                    <a:pt x="251" y="215"/>
                    <a:pt x="275" y="108"/>
                    <a:pt x="275" y="13"/>
                  </a:cubicBezTo>
                  <a:cubicBezTo>
                    <a:pt x="180" y="13"/>
                    <a:pt x="96"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1036;p32">
              <a:extLst>
                <a:ext uri="{FF2B5EF4-FFF2-40B4-BE49-F238E27FC236}">
                  <a16:creationId xmlns:a16="http://schemas.microsoft.com/office/drawing/2014/main" id="{1061CF03-A06E-4612-B296-0B26EDBA7160}"/>
                </a:ext>
              </a:extLst>
            </p:cNvPr>
            <p:cNvSpPr/>
            <p:nvPr/>
          </p:nvSpPr>
          <p:spPr>
            <a:xfrm>
              <a:off x="5261050" y="2347750"/>
              <a:ext cx="10150" cy="10725"/>
            </a:xfrm>
            <a:custGeom>
              <a:avLst/>
              <a:gdLst/>
              <a:ahLst/>
              <a:cxnLst/>
              <a:rect l="l" t="t" r="r" b="b"/>
              <a:pathLst>
                <a:path w="406" h="429" extrusionOk="0">
                  <a:moveTo>
                    <a:pt x="239" y="0"/>
                  </a:moveTo>
                  <a:lnTo>
                    <a:pt x="239" y="0"/>
                  </a:lnTo>
                  <a:cubicBezTo>
                    <a:pt x="1" y="238"/>
                    <a:pt x="96" y="369"/>
                    <a:pt x="406" y="429"/>
                  </a:cubicBezTo>
                  <a:cubicBezTo>
                    <a:pt x="394" y="381"/>
                    <a:pt x="370" y="357"/>
                    <a:pt x="370" y="310"/>
                  </a:cubicBezTo>
                  <a:cubicBezTo>
                    <a:pt x="358" y="238"/>
                    <a:pt x="334" y="179"/>
                    <a:pt x="275" y="143"/>
                  </a:cubicBezTo>
                  <a:cubicBezTo>
                    <a:pt x="251" y="95"/>
                    <a:pt x="251" y="36"/>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1037;p32">
              <a:extLst>
                <a:ext uri="{FF2B5EF4-FFF2-40B4-BE49-F238E27FC236}">
                  <a16:creationId xmlns:a16="http://schemas.microsoft.com/office/drawing/2014/main" id="{FFA9282A-E85B-45CA-B5C8-9ED5658B7992}"/>
                </a:ext>
              </a:extLst>
            </p:cNvPr>
            <p:cNvSpPr/>
            <p:nvPr/>
          </p:nvSpPr>
          <p:spPr>
            <a:xfrm>
              <a:off x="5801000" y="2505500"/>
              <a:ext cx="7475" cy="7475"/>
            </a:xfrm>
            <a:custGeom>
              <a:avLst/>
              <a:gdLst/>
              <a:ahLst/>
              <a:cxnLst/>
              <a:rect l="l" t="t" r="r" b="b"/>
              <a:pathLst>
                <a:path w="299" h="299" extrusionOk="0">
                  <a:moveTo>
                    <a:pt x="168" y="0"/>
                  </a:moveTo>
                  <a:cubicBezTo>
                    <a:pt x="1" y="96"/>
                    <a:pt x="13" y="203"/>
                    <a:pt x="168" y="298"/>
                  </a:cubicBezTo>
                  <a:cubicBezTo>
                    <a:pt x="203" y="274"/>
                    <a:pt x="251" y="262"/>
                    <a:pt x="299" y="262"/>
                  </a:cubicBezTo>
                  <a:lnTo>
                    <a:pt x="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1038;p32">
              <a:extLst>
                <a:ext uri="{FF2B5EF4-FFF2-40B4-BE49-F238E27FC236}">
                  <a16:creationId xmlns:a16="http://schemas.microsoft.com/office/drawing/2014/main" id="{1ED8541A-F5ED-4951-82A1-3CDC17781FB9}"/>
                </a:ext>
              </a:extLst>
            </p:cNvPr>
            <p:cNvSpPr/>
            <p:nvPr/>
          </p:nvSpPr>
          <p:spPr>
            <a:xfrm>
              <a:off x="5704875" y="2587925"/>
              <a:ext cx="11025" cy="3325"/>
            </a:xfrm>
            <a:custGeom>
              <a:avLst/>
              <a:gdLst/>
              <a:ahLst/>
              <a:cxnLst/>
              <a:rect l="l" t="t" r="r" b="b"/>
              <a:pathLst>
                <a:path w="441" h="133" extrusionOk="0">
                  <a:moveTo>
                    <a:pt x="111" y="0"/>
                  </a:moveTo>
                  <a:cubicBezTo>
                    <a:pt x="74" y="0"/>
                    <a:pt x="37" y="1"/>
                    <a:pt x="0" y="1"/>
                  </a:cubicBezTo>
                  <a:lnTo>
                    <a:pt x="0" y="132"/>
                  </a:lnTo>
                  <a:cubicBezTo>
                    <a:pt x="95" y="132"/>
                    <a:pt x="191" y="127"/>
                    <a:pt x="289" y="127"/>
                  </a:cubicBezTo>
                  <a:cubicBezTo>
                    <a:pt x="339" y="127"/>
                    <a:pt x="389" y="128"/>
                    <a:pt x="441" y="132"/>
                  </a:cubicBezTo>
                  <a:cubicBezTo>
                    <a:pt x="350" y="14"/>
                    <a:pt x="231"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1039;p32">
              <a:extLst>
                <a:ext uri="{FF2B5EF4-FFF2-40B4-BE49-F238E27FC236}">
                  <a16:creationId xmlns:a16="http://schemas.microsoft.com/office/drawing/2014/main" id="{36DF032F-5648-4CED-A72E-9D3CC02C6FC5}"/>
                </a:ext>
              </a:extLst>
            </p:cNvPr>
            <p:cNvSpPr/>
            <p:nvPr/>
          </p:nvSpPr>
          <p:spPr>
            <a:xfrm>
              <a:off x="5719150" y="2587900"/>
              <a:ext cx="10750" cy="3950"/>
            </a:xfrm>
            <a:custGeom>
              <a:avLst/>
              <a:gdLst/>
              <a:ahLst/>
              <a:cxnLst/>
              <a:rect l="l" t="t" r="r" b="b"/>
              <a:pathLst>
                <a:path w="430" h="158" extrusionOk="0">
                  <a:moveTo>
                    <a:pt x="209" y="1"/>
                  </a:moveTo>
                  <a:cubicBezTo>
                    <a:pt x="139" y="1"/>
                    <a:pt x="69" y="42"/>
                    <a:pt x="1" y="121"/>
                  </a:cubicBezTo>
                  <a:cubicBezTo>
                    <a:pt x="144" y="121"/>
                    <a:pt x="286" y="133"/>
                    <a:pt x="429" y="157"/>
                  </a:cubicBezTo>
                  <a:cubicBezTo>
                    <a:pt x="361" y="51"/>
                    <a:pt x="285"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1040;p32">
              <a:extLst>
                <a:ext uri="{FF2B5EF4-FFF2-40B4-BE49-F238E27FC236}">
                  <a16:creationId xmlns:a16="http://schemas.microsoft.com/office/drawing/2014/main" id="{3C342CDC-DFCA-48CE-A536-2BEFFD2919E5}"/>
                </a:ext>
              </a:extLst>
            </p:cNvPr>
            <p:cNvSpPr/>
            <p:nvPr/>
          </p:nvSpPr>
          <p:spPr>
            <a:xfrm>
              <a:off x="5762325" y="2512350"/>
              <a:ext cx="10725" cy="3675"/>
            </a:xfrm>
            <a:custGeom>
              <a:avLst/>
              <a:gdLst/>
              <a:ahLst/>
              <a:cxnLst/>
              <a:rect l="l" t="t" r="r" b="b"/>
              <a:pathLst>
                <a:path w="429" h="147" extrusionOk="0">
                  <a:moveTo>
                    <a:pt x="0" y="0"/>
                  </a:moveTo>
                  <a:cubicBezTo>
                    <a:pt x="66" y="101"/>
                    <a:pt x="137" y="146"/>
                    <a:pt x="210" y="146"/>
                  </a:cubicBezTo>
                  <a:cubicBezTo>
                    <a:pt x="283" y="146"/>
                    <a:pt x="357" y="101"/>
                    <a:pt x="429" y="24"/>
                  </a:cubicBezTo>
                  <a:cubicBezTo>
                    <a:pt x="286" y="24"/>
                    <a:pt x="143"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1041;p32">
              <a:extLst>
                <a:ext uri="{FF2B5EF4-FFF2-40B4-BE49-F238E27FC236}">
                  <a16:creationId xmlns:a16="http://schemas.microsoft.com/office/drawing/2014/main" id="{99E87F87-C67E-422E-AF7B-019D3DCC3CDD}"/>
                </a:ext>
              </a:extLst>
            </p:cNvPr>
            <p:cNvSpPr/>
            <p:nvPr/>
          </p:nvSpPr>
          <p:spPr>
            <a:xfrm>
              <a:off x="5819175" y="2559150"/>
              <a:ext cx="7450" cy="7700"/>
            </a:xfrm>
            <a:custGeom>
              <a:avLst/>
              <a:gdLst/>
              <a:ahLst/>
              <a:cxnLst/>
              <a:rect l="l" t="t" r="r" b="b"/>
              <a:pathLst>
                <a:path w="298" h="308" extrusionOk="0">
                  <a:moveTo>
                    <a:pt x="231" y="0"/>
                  </a:moveTo>
                  <a:cubicBezTo>
                    <a:pt x="209" y="0"/>
                    <a:pt x="185" y="3"/>
                    <a:pt x="155" y="9"/>
                  </a:cubicBezTo>
                  <a:cubicBezTo>
                    <a:pt x="107" y="57"/>
                    <a:pt x="60" y="117"/>
                    <a:pt x="0" y="140"/>
                  </a:cubicBezTo>
                  <a:cubicBezTo>
                    <a:pt x="12" y="188"/>
                    <a:pt x="12" y="236"/>
                    <a:pt x="12" y="271"/>
                  </a:cubicBezTo>
                  <a:cubicBezTo>
                    <a:pt x="60" y="295"/>
                    <a:pt x="107" y="307"/>
                    <a:pt x="155" y="307"/>
                  </a:cubicBezTo>
                  <a:cubicBezTo>
                    <a:pt x="274" y="236"/>
                    <a:pt x="298" y="128"/>
                    <a:pt x="298" y="9"/>
                  </a:cubicBezTo>
                  <a:cubicBezTo>
                    <a:pt x="274" y="3"/>
                    <a:pt x="253"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1042;p32">
              <a:extLst>
                <a:ext uri="{FF2B5EF4-FFF2-40B4-BE49-F238E27FC236}">
                  <a16:creationId xmlns:a16="http://schemas.microsoft.com/office/drawing/2014/main" id="{6C1C5E78-BA6D-4383-B8DD-DCDB59B01E4B}"/>
                </a:ext>
              </a:extLst>
            </p:cNvPr>
            <p:cNvSpPr/>
            <p:nvPr/>
          </p:nvSpPr>
          <p:spPr>
            <a:xfrm>
              <a:off x="6121000" y="2580500"/>
              <a:ext cx="7450" cy="7175"/>
            </a:xfrm>
            <a:custGeom>
              <a:avLst/>
              <a:gdLst/>
              <a:ahLst/>
              <a:cxnLst/>
              <a:rect l="l" t="t" r="r" b="b"/>
              <a:pathLst>
                <a:path w="298" h="287" extrusionOk="0">
                  <a:moveTo>
                    <a:pt x="0" y="1"/>
                  </a:moveTo>
                  <a:lnTo>
                    <a:pt x="0" y="287"/>
                  </a:lnTo>
                  <a:lnTo>
                    <a:pt x="298" y="287"/>
                  </a:lnTo>
                  <a:cubicBezTo>
                    <a:pt x="238" y="156"/>
                    <a:pt x="143"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1043;p32">
              <a:extLst>
                <a:ext uri="{FF2B5EF4-FFF2-40B4-BE49-F238E27FC236}">
                  <a16:creationId xmlns:a16="http://schemas.microsoft.com/office/drawing/2014/main" id="{15DDD4D6-A7A1-4462-B817-3A51AF52FBBE}"/>
                </a:ext>
              </a:extLst>
            </p:cNvPr>
            <p:cNvSpPr/>
            <p:nvPr/>
          </p:nvSpPr>
          <p:spPr>
            <a:xfrm>
              <a:off x="5916200" y="2429600"/>
              <a:ext cx="11050" cy="3750"/>
            </a:xfrm>
            <a:custGeom>
              <a:avLst/>
              <a:gdLst/>
              <a:ahLst/>
              <a:cxnLst/>
              <a:rect l="l" t="t" r="r" b="b"/>
              <a:pathLst>
                <a:path w="442" h="150" extrusionOk="0">
                  <a:moveTo>
                    <a:pt x="1" y="0"/>
                  </a:moveTo>
                  <a:cubicBezTo>
                    <a:pt x="72" y="102"/>
                    <a:pt x="144" y="149"/>
                    <a:pt x="216" y="149"/>
                  </a:cubicBezTo>
                  <a:cubicBezTo>
                    <a:pt x="289" y="149"/>
                    <a:pt x="364" y="102"/>
                    <a:pt x="441" y="12"/>
                  </a:cubicBezTo>
                  <a:cubicBezTo>
                    <a:pt x="286" y="12"/>
                    <a:pt x="144"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1044;p32">
              <a:extLst>
                <a:ext uri="{FF2B5EF4-FFF2-40B4-BE49-F238E27FC236}">
                  <a16:creationId xmlns:a16="http://schemas.microsoft.com/office/drawing/2014/main" id="{A17C1C40-1AC4-4AB7-B63B-89544E353864}"/>
                </a:ext>
              </a:extLst>
            </p:cNvPr>
            <p:cNvSpPr/>
            <p:nvPr/>
          </p:nvSpPr>
          <p:spPr>
            <a:xfrm>
              <a:off x="5253025" y="2376325"/>
              <a:ext cx="7475" cy="6575"/>
            </a:xfrm>
            <a:custGeom>
              <a:avLst/>
              <a:gdLst/>
              <a:ahLst/>
              <a:cxnLst/>
              <a:rect l="l" t="t" r="r" b="b"/>
              <a:pathLst>
                <a:path w="299" h="263" extrusionOk="0">
                  <a:moveTo>
                    <a:pt x="298" y="0"/>
                  </a:moveTo>
                  <a:cubicBezTo>
                    <a:pt x="96" y="0"/>
                    <a:pt x="1" y="83"/>
                    <a:pt x="1" y="262"/>
                  </a:cubicBezTo>
                  <a:cubicBezTo>
                    <a:pt x="131" y="202"/>
                    <a:pt x="239" y="131"/>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1045;p32">
              <a:extLst>
                <a:ext uri="{FF2B5EF4-FFF2-40B4-BE49-F238E27FC236}">
                  <a16:creationId xmlns:a16="http://schemas.microsoft.com/office/drawing/2014/main" id="{2E11776F-B73B-4537-9108-35AC79054EAE}"/>
                </a:ext>
              </a:extLst>
            </p:cNvPr>
            <p:cNvSpPr/>
            <p:nvPr/>
          </p:nvSpPr>
          <p:spPr>
            <a:xfrm>
              <a:off x="5570025" y="2441750"/>
              <a:ext cx="5975" cy="4075"/>
            </a:xfrm>
            <a:custGeom>
              <a:avLst/>
              <a:gdLst/>
              <a:ahLst/>
              <a:cxnLst/>
              <a:rect l="l" t="t" r="r" b="b"/>
              <a:pathLst>
                <a:path w="239" h="163" extrusionOk="0">
                  <a:moveTo>
                    <a:pt x="106" y="0"/>
                  </a:moveTo>
                  <a:cubicBezTo>
                    <a:pt x="85" y="0"/>
                    <a:pt x="62" y="8"/>
                    <a:pt x="36" y="26"/>
                  </a:cubicBezTo>
                  <a:cubicBezTo>
                    <a:pt x="13" y="38"/>
                    <a:pt x="1" y="122"/>
                    <a:pt x="13" y="133"/>
                  </a:cubicBezTo>
                  <a:cubicBezTo>
                    <a:pt x="34" y="154"/>
                    <a:pt x="55" y="162"/>
                    <a:pt x="76" y="162"/>
                  </a:cubicBezTo>
                  <a:cubicBezTo>
                    <a:pt x="127" y="162"/>
                    <a:pt x="180" y="118"/>
                    <a:pt x="239" y="110"/>
                  </a:cubicBezTo>
                  <a:cubicBezTo>
                    <a:pt x="197" y="43"/>
                    <a:pt x="156" y="0"/>
                    <a:pt x="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1046;p32">
              <a:extLst>
                <a:ext uri="{FF2B5EF4-FFF2-40B4-BE49-F238E27FC236}">
                  <a16:creationId xmlns:a16="http://schemas.microsoft.com/office/drawing/2014/main" id="{C28B377B-6455-4108-9F92-C82B2DB47AA4}"/>
                </a:ext>
              </a:extLst>
            </p:cNvPr>
            <p:cNvSpPr/>
            <p:nvPr/>
          </p:nvSpPr>
          <p:spPr>
            <a:xfrm>
              <a:off x="5320000" y="2491725"/>
              <a:ext cx="12525" cy="2475"/>
            </a:xfrm>
            <a:custGeom>
              <a:avLst/>
              <a:gdLst/>
              <a:ahLst/>
              <a:cxnLst/>
              <a:rect l="l" t="t" r="r" b="b"/>
              <a:pathLst>
                <a:path w="501" h="99" extrusionOk="0">
                  <a:moveTo>
                    <a:pt x="244" y="1"/>
                  </a:moveTo>
                  <a:cubicBezTo>
                    <a:pt x="166" y="1"/>
                    <a:pt x="86" y="31"/>
                    <a:pt x="0" y="99"/>
                  </a:cubicBezTo>
                  <a:lnTo>
                    <a:pt x="500" y="99"/>
                  </a:lnTo>
                  <a:cubicBezTo>
                    <a:pt x="413" y="37"/>
                    <a:pt x="330" y="1"/>
                    <a:pt x="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1047;p32">
              <a:extLst>
                <a:ext uri="{FF2B5EF4-FFF2-40B4-BE49-F238E27FC236}">
                  <a16:creationId xmlns:a16="http://schemas.microsoft.com/office/drawing/2014/main" id="{92CC2126-5BE8-44B9-9F49-B85262A9D6D9}"/>
                </a:ext>
              </a:extLst>
            </p:cNvPr>
            <p:cNvSpPr/>
            <p:nvPr/>
          </p:nvSpPr>
          <p:spPr>
            <a:xfrm>
              <a:off x="5323275" y="2500425"/>
              <a:ext cx="12225" cy="5125"/>
            </a:xfrm>
            <a:custGeom>
              <a:avLst/>
              <a:gdLst/>
              <a:ahLst/>
              <a:cxnLst/>
              <a:rect l="l" t="t" r="r" b="b"/>
              <a:pathLst>
                <a:path w="489" h="205" extrusionOk="0">
                  <a:moveTo>
                    <a:pt x="108" y="1"/>
                  </a:moveTo>
                  <a:cubicBezTo>
                    <a:pt x="81" y="1"/>
                    <a:pt x="54" y="13"/>
                    <a:pt x="24" y="37"/>
                  </a:cubicBezTo>
                  <a:cubicBezTo>
                    <a:pt x="0" y="96"/>
                    <a:pt x="12" y="156"/>
                    <a:pt x="60" y="203"/>
                  </a:cubicBezTo>
                  <a:cubicBezTo>
                    <a:pt x="96" y="203"/>
                    <a:pt x="133" y="205"/>
                    <a:pt x="170" y="205"/>
                  </a:cubicBezTo>
                  <a:cubicBezTo>
                    <a:pt x="283" y="205"/>
                    <a:pt x="399" y="191"/>
                    <a:pt x="489" y="84"/>
                  </a:cubicBezTo>
                  <a:cubicBezTo>
                    <a:pt x="381" y="61"/>
                    <a:pt x="298" y="49"/>
                    <a:pt x="191" y="37"/>
                  </a:cubicBezTo>
                  <a:cubicBezTo>
                    <a:pt x="161" y="13"/>
                    <a:pt x="134"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1048;p32">
              <a:extLst>
                <a:ext uri="{FF2B5EF4-FFF2-40B4-BE49-F238E27FC236}">
                  <a16:creationId xmlns:a16="http://schemas.microsoft.com/office/drawing/2014/main" id="{3BE2EF11-154C-4DDC-BDD6-03C77DFAEFD0}"/>
                </a:ext>
              </a:extLst>
            </p:cNvPr>
            <p:cNvSpPr/>
            <p:nvPr/>
          </p:nvSpPr>
          <p:spPr>
            <a:xfrm>
              <a:off x="5312850" y="2310725"/>
              <a:ext cx="11925" cy="4400"/>
            </a:xfrm>
            <a:custGeom>
              <a:avLst/>
              <a:gdLst/>
              <a:ahLst/>
              <a:cxnLst/>
              <a:rect l="l" t="t" r="r" b="b"/>
              <a:pathLst>
                <a:path w="477" h="176" extrusionOk="0">
                  <a:moveTo>
                    <a:pt x="254" y="0"/>
                  </a:moveTo>
                  <a:cubicBezTo>
                    <a:pt x="234" y="0"/>
                    <a:pt x="213" y="6"/>
                    <a:pt x="191" y="17"/>
                  </a:cubicBezTo>
                  <a:cubicBezTo>
                    <a:pt x="132" y="29"/>
                    <a:pt x="60" y="40"/>
                    <a:pt x="1" y="64"/>
                  </a:cubicBezTo>
                  <a:cubicBezTo>
                    <a:pt x="106" y="151"/>
                    <a:pt x="235" y="175"/>
                    <a:pt x="375" y="175"/>
                  </a:cubicBezTo>
                  <a:cubicBezTo>
                    <a:pt x="408" y="175"/>
                    <a:pt x="442" y="174"/>
                    <a:pt x="477" y="171"/>
                  </a:cubicBezTo>
                  <a:cubicBezTo>
                    <a:pt x="417" y="124"/>
                    <a:pt x="370" y="76"/>
                    <a:pt x="322" y="29"/>
                  </a:cubicBezTo>
                  <a:cubicBezTo>
                    <a:pt x="302" y="9"/>
                    <a:pt x="279"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1049;p32">
              <a:extLst>
                <a:ext uri="{FF2B5EF4-FFF2-40B4-BE49-F238E27FC236}">
                  <a16:creationId xmlns:a16="http://schemas.microsoft.com/office/drawing/2014/main" id="{65506427-CD75-43D6-A2F1-DE0809ADE048}"/>
                </a:ext>
              </a:extLst>
            </p:cNvPr>
            <p:cNvSpPr/>
            <p:nvPr/>
          </p:nvSpPr>
          <p:spPr>
            <a:xfrm>
              <a:off x="5374175" y="2318800"/>
              <a:ext cx="11325" cy="3450"/>
            </a:xfrm>
            <a:custGeom>
              <a:avLst/>
              <a:gdLst/>
              <a:ahLst/>
              <a:cxnLst/>
              <a:rect l="l" t="t" r="r" b="b"/>
              <a:pathLst>
                <a:path w="453" h="138" extrusionOk="0">
                  <a:moveTo>
                    <a:pt x="196" y="1"/>
                  </a:moveTo>
                  <a:cubicBezTo>
                    <a:pt x="133" y="1"/>
                    <a:pt x="67" y="13"/>
                    <a:pt x="0" y="27"/>
                  </a:cubicBezTo>
                  <a:cubicBezTo>
                    <a:pt x="86" y="113"/>
                    <a:pt x="187" y="137"/>
                    <a:pt x="290" y="137"/>
                  </a:cubicBezTo>
                  <a:cubicBezTo>
                    <a:pt x="345" y="137"/>
                    <a:pt x="399" y="130"/>
                    <a:pt x="453" y="122"/>
                  </a:cubicBezTo>
                  <a:cubicBezTo>
                    <a:pt x="381" y="29"/>
                    <a:pt x="292" y="1"/>
                    <a:pt x="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1050;p32">
              <a:extLst>
                <a:ext uri="{FF2B5EF4-FFF2-40B4-BE49-F238E27FC236}">
                  <a16:creationId xmlns:a16="http://schemas.microsoft.com/office/drawing/2014/main" id="{3DFB0B2B-6E87-468F-82AB-2DE97E8DDBEC}"/>
                </a:ext>
              </a:extLst>
            </p:cNvPr>
            <p:cNvSpPr/>
            <p:nvPr/>
          </p:nvSpPr>
          <p:spPr>
            <a:xfrm>
              <a:off x="5328025" y="2311650"/>
              <a:ext cx="10750" cy="3600"/>
            </a:xfrm>
            <a:custGeom>
              <a:avLst/>
              <a:gdLst/>
              <a:ahLst/>
              <a:cxnLst/>
              <a:rect l="l" t="t" r="r" b="b"/>
              <a:pathLst>
                <a:path w="430" h="144" extrusionOk="0">
                  <a:moveTo>
                    <a:pt x="220" y="0"/>
                  </a:moveTo>
                  <a:cubicBezTo>
                    <a:pt x="150" y="0"/>
                    <a:pt x="78" y="45"/>
                    <a:pt x="1" y="134"/>
                  </a:cubicBezTo>
                  <a:cubicBezTo>
                    <a:pt x="78" y="140"/>
                    <a:pt x="153" y="143"/>
                    <a:pt x="224" y="143"/>
                  </a:cubicBezTo>
                  <a:cubicBezTo>
                    <a:pt x="296" y="143"/>
                    <a:pt x="364" y="140"/>
                    <a:pt x="430" y="134"/>
                  </a:cubicBezTo>
                  <a:cubicBezTo>
                    <a:pt x="358" y="45"/>
                    <a:pt x="290"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1051;p32">
              <a:extLst>
                <a:ext uri="{FF2B5EF4-FFF2-40B4-BE49-F238E27FC236}">
                  <a16:creationId xmlns:a16="http://schemas.microsoft.com/office/drawing/2014/main" id="{08B4154B-713E-4A7D-AE54-4E9CEDEE24F1}"/>
                </a:ext>
              </a:extLst>
            </p:cNvPr>
            <p:cNvSpPr/>
            <p:nvPr/>
          </p:nvSpPr>
          <p:spPr>
            <a:xfrm>
              <a:off x="5367625" y="2509000"/>
              <a:ext cx="10750" cy="3375"/>
            </a:xfrm>
            <a:custGeom>
              <a:avLst/>
              <a:gdLst/>
              <a:ahLst/>
              <a:cxnLst/>
              <a:rect l="l" t="t" r="r" b="b"/>
              <a:pathLst>
                <a:path w="430" h="135" extrusionOk="0">
                  <a:moveTo>
                    <a:pt x="219" y="0"/>
                  </a:moveTo>
                  <a:cubicBezTo>
                    <a:pt x="146" y="0"/>
                    <a:pt x="72" y="45"/>
                    <a:pt x="0" y="134"/>
                  </a:cubicBezTo>
                  <a:lnTo>
                    <a:pt x="429" y="134"/>
                  </a:lnTo>
                  <a:cubicBezTo>
                    <a:pt x="364" y="45"/>
                    <a:pt x="292"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1052;p32">
              <a:extLst>
                <a:ext uri="{FF2B5EF4-FFF2-40B4-BE49-F238E27FC236}">
                  <a16:creationId xmlns:a16="http://schemas.microsoft.com/office/drawing/2014/main" id="{1B25AE2E-3CB4-4AD8-9559-B2D352B2B609}"/>
                </a:ext>
              </a:extLst>
            </p:cNvPr>
            <p:cNvSpPr/>
            <p:nvPr/>
          </p:nvSpPr>
          <p:spPr>
            <a:xfrm>
              <a:off x="5439350" y="2497800"/>
              <a:ext cx="10150" cy="4150"/>
            </a:xfrm>
            <a:custGeom>
              <a:avLst/>
              <a:gdLst/>
              <a:ahLst/>
              <a:cxnLst/>
              <a:rect l="l" t="t" r="r" b="b"/>
              <a:pathLst>
                <a:path w="406" h="166" extrusionOk="0">
                  <a:moveTo>
                    <a:pt x="188" y="0"/>
                  </a:moveTo>
                  <a:cubicBezTo>
                    <a:pt x="124" y="0"/>
                    <a:pt x="63" y="12"/>
                    <a:pt x="1" y="35"/>
                  </a:cubicBezTo>
                  <a:cubicBezTo>
                    <a:pt x="48" y="82"/>
                    <a:pt x="108" y="130"/>
                    <a:pt x="144" y="166"/>
                  </a:cubicBezTo>
                  <a:cubicBezTo>
                    <a:pt x="251" y="154"/>
                    <a:pt x="358" y="142"/>
                    <a:pt x="406" y="46"/>
                  </a:cubicBezTo>
                  <a:cubicBezTo>
                    <a:pt x="330" y="15"/>
                    <a:pt x="258" y="0"/>
                    <a:pt x="1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1053;p32">
              <a:extLst>
                <a:ext uri="{FF2B5EF4-FFF2-40B4-BE49-F238E27FC236}">
                  <a16:creationId xmlns:a16="http://schemas.microsoft.com/office/drawing/2014/main" id="{1973759F-C53A-4E97-873C-12DEABC18C23}"/>
                </a:ext>
              </a:extLst>
            </p:cNvPr>
            <p:cNvSpPr/>
            <p:nvPr/>
          </p:nvSpPr>
          <p:spPr>
            <a:xfrm>
              <a:off x="5435200" y="2423200"/>
              <a:ext cx="11625" cy="3450"/>
            </a:xfrm>
            <a:custGeom>
              <a:avLst/>
              <a:gdLst/>
              <a:ahLst/>
              <a:cxnLst/>
              <a:rect l="l" t="t" r="r" b="b"/>
              <a:pathLst>
                <a:path w="465" h="138" extrusionOk="0">
                  <a:moveTo>
                    <a:pt x="241" y="0"/>
                  </a:moveTo>
                  <a:cubicBezTo>
                    <a:pt x="160" y="0"/>
                    <a:pt x="80" y="46"/>
                    <a:pt x="0" y="113"/>
                  </a:cubicBezTo>
                  <a:cubicBezTo>
                    <a:pt x="155" y="113"/>
                    <a:pt x="310" y="137"/>
                    <a:pt x="464" y="137"/>
                  </a:cubicBezTo>
                  <a:cubicBezTo>
                    <a:pt x="390" y="40"/>
                    <a:pt x="315"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1054;p32">
              <a:extLst>
                <a:ext uri="{FF2B5EF4-FFF2-40B4-BE49-F238E27FC236}">
                  <a16:creationId xmlns:a16="http://schemas.microsoft.com/office/drawing/2014/main" id="{00C9A669-D4E1-4621-AACB-5E5CA8C2AB48}"/>
                </a:ext>
              </a:extLst>
            </p:cNvPr>
            <p:cNvSpPr/>
            <p:nvPr/>
          </p:nvSpPr>
          <p:spPr>
            <a:xfrm>
              <a:off x="5436075" y="2429975"/>
              <a:ext cx="10450" cy="2925"/>
            </a:xfrm>
            <a:custGeom>
              <a:avLst/>
              <a:gdLst/>
              <a:ahLst/>
              <a:cxnLst/>
              <a:rect l="l" t="t" r="r" b="b"/>
              <a:pathLst>
                <a:path w="418" h="117" extrusionOk="0">
                  <a:moveTo>
                    <a:pt x="205" y="0"/>
                  </a:moveTo>
                  <a:cubicBezTo>
                    <a:pt x="135" y="0"/>
                    <a:pt x="66" y="39"/>
                    <a:pt x="1" y="116"/>
                  </a:cubicBezTo>
                  <a:lnTo>
                    <a:pt x="418" y="116"/>
                  </a:lnTo>
                  <a:cubicBezTo>
                    <a:pt x="346" y="39"/>
                    <a:pt x="275" y="0"/>
                    <a:pt x="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1055;p32">
              <a:extLst>
                <a:ext uri="{FF2B5EF4-FFF2-40B4-BE49-F238E27FC236}">
                  <a16:creationId xmlns:a16="http://schemas.microsoft.com/office/drawing/2014/main" id="{F812279D-E35D-4615-B6F9-D4EC75545816}"/>
                </a:ext>
              </a:extLst>
            </p:cNvPr>
            <p:cNvSpPr/>
            <p:nvPr/>
          </p:nvSpPr>
          <p:spPr>
            <a:xfrm>
              <a:off x="5676000" y="2423050"/>
              <a:ext cx="10725" cy="3600"/>
            </a:xfrm>
            <a:custGeom>
              <a:avLst/>
              <a:gdLst/>
              <a:ahLst/>
              <a:cxnLst/>
              <a:rect l="l" t="t" r="r" b="b"/>
              <a:pathLst>
                <a:path w="429" h="144" extrusionOk="0">
                  <a:moveTo>
                    <a:pt x="0" y="0"/>
                  </a:moveTo>
                  <a:lnTo>
                    <a:pt x="0" y="119"/>
                  </a:lnTo>
                  <a:cubicBezTo>
                    <a:pt x="48" y="119"/>
                    <a:pt x="107" y="143"/>
                    <a:pt x="143" y="143"/>
                  </a:cubicBezTo>
                  <a:cubicBezTo>
                    <a:pt x="262" y="119"/>
                    <a:pt x="369" y="108"/>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1056;p32">
              <a:extLst>
                <a:ext uri="{FF2B5EF4-FFF2-40B4-BE49-F238E27FC236}">
                  <a16:creationId xmlns:a16="http://schemas.microsoft.com/office/drawing/2014/main" id="{144BA303-4145-4598-A812-C67B579439D7}"/>
                </a:ext>
              </a:extLst>
            </p:cNvPr>
            <p:cNvSpPr/>
            <p:nvPr/>
          </p:nvSpPr>
          <p:spPr>
            <a:xfrm>
              <a:off x="5607525" y="2584375"/>
              <a:ext cx="7475" cy="7475"/>
            </a:xfrm>
            <a:custGeom>
              <a:avLst/>
              <a:gdLst/>
              <a:ahLst/>
              <a:cxnLst/>
              <a:rect l="l" t="t" r="r" b="b"/>
              <a:pathLst>
                <a:path w="299" h="299" extrusionOk="0">
                  <a:moveTo>
                    <a:pt x="144" y="1"/>
                  </a:moveTo>
                  <a:lnTo>
                    <a:pt x="144" y="1"/>
                  </a:lnTo>
                  <a:cubicBezTo>
                    <a:pt x="1" y="96"/>
                    <a:pt x="13" y="203"/>
                    <a:pt x="168" y="298"/>
                  </a:cubicBezTo>
                  <a:cubicBezTo>
                    <a:pt x="203" y="274"/>
                    <a:pt x="251" y="274"/>
                    <a:pt x="299" y="262"/>
                  </a:cubicBezTo>
                  <a:lnTo>
                    <a:pt x="299" y="143"/>
                  </a:lnTo>
                  <a:cubicBezTo>
                    <a:pt x="239" y="96"/>
                    <a:pt x="191" y="3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1057;p32">
              <a:extLst>
                <a:ext uri="{FF2B5EF4-FFF2-40B4-BE49-F238E27FC236}">
                  <a16:creationId xmlns:a16="http://schemas.microsoft.com/office/drawing/2014/main" id="{EC2419A7-22F6-4946-AA71-AB72596A606E}"/>
                </a:ext>
              </a:extLst>
            </p:cNvPr>
            <p:cNvSpPr/>
            <p:nvPr/>
          </p:nvSpPr>
          <p:spPr>
            <a:xfrm>
              <a:off x="5690575" y="2423050"/>
              <a:ext cx="10450" cy="3250"/>
            </a:xfrm>
            <a:custGeom>
              <a:avLst/>
              <a:gdLst/>
              <a:ahLst/>
              <a:cxnLst/>
              <a:rect l="l" t="t" r="r" b="b"/>
              <a:pathLst>
                <a:path w="418" h="130" extrusionOk="0">
                  <a:moveTo>
                    <a:pt x="1" y="0"/>
                  </a:moveTo>
                  <a:cubicBezTo>
                    <a:pt x="65" y="88"/>
                    <a:pt x="132" y="130"/>
                    <a:pt x="201" y="130"/>
                  </a:cubicBezTo>
                  <a:cubicBezTo>
                    <a:pt x="272" y="130"/>
                    <a:pt x="345" y="8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1058;p32">
              <a:extLst>
                <a:ext uri="{FF2B5EF4-FFF2-40B4-BE49-F238E27FC236}">
                  <a16:creationId xmlns:a16="http://schemas.microsoft.com/office/drawing/2014/main" id="{148305F6-B30C-4E44-9BDB-7454F8206890}"/>
                </a:ext>
              </a:extLst>
            </p:cNvPr>
            <p:cNvSpPr/>
            <p:nvPr/>
          </p:nvSpPr>
          <p:spPr>
            <a:xfrm>
              <a:off x="5303025" y="2415300"/>
              <a:ext cx="7175" cy="4625"/>
            </a:xfrm>
            <a:custGeom>
              <a:avLst/>
              <a:gdLst/>
              <a:ahLst/>
              <a:cxnLst/>
              <a:rect l="l" t="t" r="r" b="b"/>
              <a:pathLst>
                <a:path w="287" h="185" extrusionOk="0">
                  <a:moveTo>
                    <a:pt x="287" y="1"/>
                  </a:moveTo>
                  <a:cubicBezTo>
                    <a:pt x="203" y="13"/>
                    <a:pt x="108" y="13"/>
                    <a:pt x="1" y="13"/>
                  </a:cubicBezTo>
                  <a:cubicBezTo>
                    <a:pt x="60" y="72"/>
                    <a:pt x="120" y="120"/>
                    <a:pt x="179" y="179"/>
                  </a:cubicBezTo>
                  <a:cubicBezTo>
                    <a:pt x="190" y="183"/>
                    <a:pt x="201" y="184"/>
                    <a:pt x="213" y="184"/>
                  </a:cubicBezTo>
                  <a:cubicBezTo>
                    <a:pt x="241" y="184"/>
                    <a:pt x="270" y="176"/>
                    <a:pt x="287" y="167"/>
                  </a:cubicBezTo>
                  <a:lnTo>
                    <a:pt x="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1059;p32">
              <a:extLst>
                <a:ext uri="{FF2B5EF4-FFF2-40B4-BE49-F238E27FC236}">
                  <a16:creationId xmlns:a16="http://schemas.microsoft.com/office/drawing/2014/main" id="{9BAE9BD1-1258-435D-A0C3-B077EFD8B9FD}"/>
                </a:ext>
              </a:extLst>
            </p:cNvPr>
            <p:cNvSpPr/>
            <p:nvPr/>
          </p:nvSpPr>
          <p:spPr>
            <a:xfrm>
              <a:off x="5335475" y="2509800"/>
              <a:ext cx="7175" cy="3175"/>
            </a:xfrm>
            <a:custGeom>
              <a:avLst/>
              <a:gdLst/>
              <a:ahLst/>
              <a:cxnLst/>
              <a:rect l="l" t="t" r="r" b="b"/>
              <a:pathLst>
                <a:path w="287" h="127" extrusionOk="0">
                  <a:moveTo>
                    <a:pt x="136" y="0"/>
                  </a:moveTo>
                  <a:cubicBezTo>
                    <a:pt x="94" y="0"/>
                    <a:pt x="50" y="30"/>
                    <a:pt x="1" y="90"/>
                  </a:cubicBezTo>
                  <a:cubicBezTo>
                    <a:pt x="96" y="102"/>
                    <a:pt x="191" y="102"/>
                    <a:pt x="286" y="126"/>
                  </a:cubicBezTo>
                  <a:cubicBezTo>
                    <a:pt x="235" y="42"/>
                    <a:pt x="187"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1060;p32">
              <a:extLst>
                <a:ext uri="{FF2B5EF4-FFF2-40B4-BE49-F238E27FC236}">
                  <a16:creationId xmlns:a16="http://schemas.microsoft.com/office/drawing/2014/main" id="{D29F0872-48E3-48F1-AB96-FEADAF51ACAC}"/>
                </a:ext>
              </a:extLst>
            </p:cNvPr>
            <p:cNvSpPr/>
            <p:nvPr/>
          </p:nvSpPr>
          <p:spPr>
            <a:xfrm>
              <a:off x="5310175" y="2501025"/>
              <a:ext cx="8350" cy="4500"/>
            </a:xfrm>
            <a:custGeom>
              <a:avLst/>
              <a:gdLst/>
              <a:ahLst/>
              <a:cxnLst/>
              <a:rect l="l" t="t" r="r" b="b"/>
              <a:pathLst>
                <a:path w="334" h="180" extrusionOk="0">
                  <a:moveTo>
                    <a:pt x="12" y="1"/>
                  </a:moveTo>
                  <a:cubicBezTo>
                    <a:pt x="12" y="60"/>
                    <a:pt x="12" y="120"/>
                    <a:pt x="1" y="179"/>
                  </a:cubicBezTo>
                  <a:lnTo>
                    <a:pt x="286" y="179"/>
                  </a:lnTo>
                  <a:cubicBezTo>
                    <a:pt x="334" y="132"/>
                    <a:pt x="334" y="84"/>
                    <a:pt x="286" y="37"/>
                  </a:cubicBezTo>
                  <a:lnTo>
                    <a:pt x="155" y="1"/>
                  </a:lnTo>
                  <a:cubicBezTo>
                    <a:pt x="131" y="7"/>
                    <a:pt x="108" y="10"/>
                    <a:pt x="84" y="10"/>
                  </a:cubicBezTo>
                  <a:cubicBezTo>
                    <a:pt x="60" y="10"/>
                    <a:pt x="36" y="7"/>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1061;p32">
              <a:extLst>
                <a:ext uri="{FF2B5EF4-FFF2-40B4-BE49-F238E27FC236}">
                  <a16:creationId xmlns:a16="http://schemas.microsoft.com/office/drawing/2014/main" id="{39C28C6C-6B7E-419B-A8DA-70C8BD478EA8}"/>
                </a:ext>
              </a:extLst>
            </p:cNvPr>
            <p:cNvSpPr/>
            <p:nvPr/>
          </p:nvSpPr>
          <p:spPr>
            <a:xfrm>
              <a:off x="5235175" y="2415600"/>
              <a:ext cx="3875" cy="8075"/>
            </a:xfrm>
            <a:custGeom>
              <a:avLst/>
              <a:gdLst/>
              <a:ahLst/>
              <a:cxnLst/>
              <a:rect l="l" t="t" r="r" b="b"/>
              <a:pathLst>
                <a:path w="155" h="323" extrusionOk="0">
                  <a:moveTo>
                    <a:pt x="131" y="1"/>
                  </a:moveTo>
                  <a:cubicBezTo>
                    <a:pt x="12" y="84"/>
                    <a:pt x="0" y="203"/>
                    <a:pt x="12" y="322"/>
                  </a:cubicBezTo>
                  <a:cubicBezTo>
                    <a:pt x="60" y="275"/>
                    <a:pt x="119" y="215"/>
                    <a:pt x="155" y="155"/>
                  </a:cubicBezTo>
                  <a:cubicBezTo>
                    <a:pt x="143" y="108"/>
                    <a:pt x="143" y="4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1062;p32">
              <a:extLst>
                <a:ext uri="{FF2B5EF4-FFF2-40B4-BE49-F238E27FC236}">
                  <a16:creationId xmlns:a16="http://schemas.microsoft.com/office/drawing/2014/main" id="{818AB07C-C346-4F8C-9EFC-34AD324402FA}"/>
                </a:ext>
              </a:extLst>
            </p:cNvPr>
            <p:cNvSpPr/>
            <p:nvPr/>
          </p:nvSpPr>
          <p:spPr>
            <a:xfrm>
              <a:off x="5267025" y="2340600"/>
              <a:ext cx="4175" cy="6575"/>
            </a:xfrm>
            <a:custGeom>
              <a:avLst/>
              <a:gdLst/>
              <a:ahLst/>
              <a:cxnLst/>
              <a:rect l="l" t="t" r="r" b="b"/>
              <a:pathLst>
                <a:path w="167" h="263" extrusionOk="0">
                  <a:moveTo>
                    <a:pt x="167" y="0"/>
                  </a:moveTo>
                  <a:lnTo>
                    <a:pt x="167" y="0"/>
                  </a:lnTo>
                  <a:cubicBezTo>
                    <a:pt x="48" y="48"/>
                    <a:pt x="0" y="143"/>
                    <a:pt x="0" y="262"/>
                  </a:cubicBezTo>
                  <a:cubicBezTo>
                    <a:pt x="119" y="227"/>
                    <a:pt x="167" y="119"/>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1063;p32">
              <a:extLst>
                <a:ext uri="{FF2B5EF4-FFF2-40B4-BE49-F238E27FC236}">
                  <a16:creationId xmlns:a16="http://schemas.microsoft.com/office/drawing/2014/main" id="{20D3B6CC-5B98-418A-B26D-EE7069F8D328}"/>
                </a:ext>
              </a:extLst>
            </p:cNvPr>
            <p:cNvSpPr/>
            <p:nvPr/>
          </p:nvSpPr>
          <p:spPr>
            <a:xfrm>
              <a:off x="5826600" y="2511300"/>
              <a:ext cx="7775" cy="4300"/>
            </a:xfrm>
            <a:custGeom>
              <a:avLst/>
              <a:gdLst/>
              <a:ahLst/>
              <a:cxnLst/>
              <a:rect l="l" t="t" r="r" b="b"/>
              <a:pathLst>
                <a:path w="311" h="172" extrusionOk="0">
                  <a:moveTo>
                    <a:pt x="165" y="1"/>
                  </a:moveTo>
                  <a:cubicBezTo>
                    <a:pt x="117" y="1"/>
                    <a:pt x="66" y="18"/>
                    <a:pt x="13" y="54"/>
                  </a:cubicBezTo>
                  <a:lnTo>
                    <a:pt x="1" y="78"/>
                  </a:lnTo>
                  <a:cubicBezTo>
                    <a:pt x="53" y="142"/>
                    <a:pt x="105" y="172"/>
                    <a:pt x="156" y="172"/>
                  </a:cubicBezTo>
                  <a:cubicBezTo>
                    <a:pt x="210" y="172"/>
                    <a:pt x="262" y="139"/>
                    <a:pt x="310" y="78"/>
                  </a:cubicBezTo>
                  <a:lnTo>
                    <a:pt x="299" y="54"/>
                  </a:lnTo>
                  <a:cubicBezTo>
                    <a:pt x="257" y="18"/>
                    <a:pt x="212"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1064;p32">
              <a:extLst>
                <a:ext uri="{FF2B5EF4-FFF2-40B4-BE49-F238E27FC236}">
                  <a16:creationId xmlns:a16="http://schemas.microsoft.com/office/drawing/2014/main" id="{4A694983-C2B4-40BC-9EF7-BA7AE829CB43}"/>
                </a:ext>
              </a:extLst>
            </p:cNvPr>
            <p:cNvSpPr/>
            <p:nvPr/>
          </p:nvSpPr>
          <p:spPr>
            <a:xfrm>
              <a:off x="5787325" y="2512950"/>
              <a:ext cx="7450" cy="2475"/>
            </a:xfrm>
            <a:custGeom>
              <a:avLst/>
              <a:gdLst/>
              <a:ahLst/>
              <a:cxnLst/>
              <a:rect l="l" t="t" r="r" b="b"/>
              <a:pathLst>
                <a:path w="298" h="99" extrusionOk="0">
                  <a:moveTo>
                    <a:pt x="0" y="0"/>
                  </a:moveTo>
                  <a:cubicBezTo>
                    <a:pt x="48" y="66"/>
                    <a:pt x="95" y="98"/>
                    <a:pt x="145" y="98"/>
                  </a:cubicBezTo>
                  <a:cubicBezTo>
                    <a:pt x="194" y="98"/>
                    <a:pt x="244" y="6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1065;p32">
              <a:extLst>
                <a:ext uri="{FF2B5EF4-FFF2-40B4-BE49-F238E27FC236}">
                  <a16:creationId xmlns:a16="http://schemas.microsoft.com/office/drawing/2014/main" id="{FE869C60-1BDD-438F-9B23-602C9AB02EE9}"/>
                </a:ext>
              </a:extLst>
            </p:cNvPr>
            <p:cNvSpPr/>
            <p:nvPr/>
          </p:nvSpPr>
          <p:spPr>
            <a:xfrm>
              <a:off x="5862325" y="2426025"/>
              <a:ext cx="7475" cy="4500"/>
            </a:xfrm>
            <a:custGeom>
              <a:avLst/>
              <a:gdLst/>
              <a:ahLst/>
              <a:cxnLst/>
              <a:rect l="l" t="t" r="r" b="b"/>
              <a:pathLst>
                <a:path w="299" h="180" extrusionOk="0">
                  <a:moveTo>
                    <a:pt x="1" y="0"/>
                  </a:moveTo>
                  <a:lnTo>
                    <a:pt x="1" y="0"/>
                  </a:lnTo>
                  <a:cubicBezTo>
                    <a:pt x="60" y="60"/>
                    <a:pt x="108" y="119"/>
                    <a:pt x="167" y="179"/>
                  </a:cubicBezTo>
                  <a:cubicBezTo>
                    <a:pt x="215" y="167"/>
                    <a:pt x="251" y="155"/>
                    <a:pt x="298" y="155"/>
                  </a:cubicBezTo>
                  <a:lnTo>
                    <a:pt x="298" y="24"/>
                  </a:lnTo>
                  <a:cubicBezTo>
                    <a:pt x="191" y="24"/>
                    <a:pt x="108"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1066;p32">
              <a:extLst>
                <a:ext uri="{FF2B5EF4-FFF2-40B4-BE49-F238E27FC236}">
                  <a16:creationId xmlns:a16="http://schemas.microsoft.com/office/drawing/2014/main" id="{1BF48983-40F4-4B79-B3EF-AE47C77E9570}"/>
                </a:ext>
              </a:extLst>
            </p:cNvPr>
            <p:cNvSpPr/>
            <p:nvPr/>
          </p:nvSpPr>
          <p:spPr>
            <a:xfrm>
              <a:off x="5564975" y="2504900"/>
              <a:ext cx="6875" cy="3125"/>
            </a:xfrm>
            <a:custGeom>
              <a:avLst/>
              <a:gdLst/>
              <a:ahLst/>
              <a:cxnLst/>
              <a:rect l="l" t="t" r="r" b="b"/>
              <a:pathLst>
                <a:path w="275" h="125" extrusionOk="0">
                  <a:moveTo>
                    <a:pt x="0" y="1"/>
                  </a:moveTo>
                  <a:lnTo>
                    <a:pt x="0" y="1"/>
                  </a:lnTo>
                  <a:cubicBezTo>
                    <a:pt x="51" y="83"/>
                    <a:pt x="98" y="125"/>
                    <a:pt x="145" y="125"/>
                  </a:cubicBezTo>
                  <a:cubicBezTo>
                    <a:pt x="187" y="125"/>
                    <a:pt x="229" y="92"/>
                    <a:pt x="274" y="24"/>
                  </a:cubicBezTo>
                  <a:cubicBezTo>
                    <a:pt x="179" y="24"/>
                    <a:pt x="96"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1067;p32">
              <a:extLst>
                <a:ext uri="{FF2B5EF4-FFF2-40B4-BE49-F238E27FC236}">
                  <a16:creationId xmlns:a16="http://schemas.microsoft.com/office/drawing/2014/main" id="{83EA31F4-5ADA-483A-94A6-08CE8AD53D77}"/>
                </a:ext>
              </a:extLst>
            </p:cNvPr>
            <p:cNvSpPr/>
            <p:nvPr/>
          </p:nvSpPr>
          <p:spPr>
            <a:xfrm>
              <a:off x="5694150" y="2580200"/>
              <a:ext cx="4800" cy="3500"/>
            </a:xfrm>
            <a:custGeom>
              <a:avLst/>
              <a:gdLst/>
              <a:ahLst/>
              <a:cxnLst/>
              <a:rect l="l" t="t" r="r" b="b"/>
              <a:pathLst>
                <a:path w="192" h="140" extrusionOk="0">
                  <a:moveTo>
                    <a:pt x="120" y="1"/>
                  </a:moveTo>
                  <a:cubicBezTo>
                    <a:pt x="72" y="1"/>
                    <a:pt x="48" y="13"/>
                    <a:pt x="1" y="13"/>
                  </a:cubicBezTo>
                  <a:cubicBezTo>
                    <a:pt x="26" y="88"/>
                    <a:pt x="62" y="139"/>
                    <a:pt x="114" y="139"/>
                  </a:cubicBezTo>
                  <a:cubicBezTo>
                    <a:pt x="137" y="139"/>
                    <a:pt x="162" y="130"/>
                    <a:pt x="191" y="108"/>
                  </a:cubicBezTo>
                  <a:cubicBezTo>
                    <a:pt x="191" y="108"/>
                    <a:pt x="155"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1068;p32">
              <a:extLst>
                <a:ext uri="{FF2B5EF4-FFF2-40B4-BE49-F238E27FC236}">
                  <a16:creationId xmlns:a16="http://schemas.microsoft.com/office/drawing/2014/main" id="{3F1F0A29-8623-4882-8898-1B450A8AD171}"/>
                </a:ext>
              </a:extLst>
            </p:cNvPr>
            <p:cNvSpPr/>
            <p:nvPr/>
          </p:nvSpPr>
          <p:spPr>
            <a:xfrm>
              <a:off x="5629550" y="2617125"/>
              <a:ext cx="6875" cy="2625"/>
            </a:xfrm>
            <a:custGeom>
              <a:avLst/>
              <a:gdLst/>
              <a:ahLst/>
              <a:cxnLst/>
              <a:rect l="l" t="t" r="r" b="b"/>
              <a:pathLst>
                <a:path w="275" h="105" extrusionOk="0">
                  <a:moveTo>
                    <a:pt x="275" y="0"/>
                  </a:moveTo>
                  <a:cubicBezTo>
                    <a:pt x="191" y="0"/>
                    <a:pt x="96" y="0"/>
                    <a:pt x="1" y="12"/>
                  </a:cubicBezTo>
                  <a:cubicBezTo>
                    <a:pt x="46" y="75"/>
                    <a:pt x="92" y="105"/>
                    <a:pt x="136" y="105"/>
                  </a:cubicBezTo>
                  <a:cubicBezTo>
                    <a:pt x="184" y="105"/>
                    <a:pt x="231" y="69"/>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1069;p32">
              <a:extLst>
                <a:ext uri="{FF2B5EF4-FFF2-40B4-BE49-F238E27FC236}">
                  <a16:creationId xmlns:a16="http://schemas.microsoft.com/office/drawing/2014/main" id="{BF91809D-D8E1-499C-8215-9341C6E9D570}"/>
                </a:ext>
              </a:extLst>
            </p:cNvPr>
            <p:cNvSpPr/>
            <p:nvPr/>
          </p:nvSpPr>
          <p:spPr>
            <a:xfrm>
              <a:off x="5640275" y="2616375"/>
              <a:ext cx="8650" cy="3450"/>
            </a:xfrm>
            <a:custGeom>
              <a:avLst/>
              <a:gdLst/>
              <a:ahLst/>
              <a:cxnLst/>
              <a:rect l="l" t="t" r="r" b="b"/>
              <a:pathLst>
                <a:path w="346" h="138" extrusionOk="0">
                  <a:moveTo>
                    <a:pt x="67" y="0"/>
                  </a:moveTo>
                  <a:cubicBezTo>
                    <a:pt x="45" y="0"/>
                    <a:pt x="23" y="2"/>
                    <a:pt x="1" y="6"/>
                  </a:cubicBezTo>
                  <a:cubicBezTo>
                    <a:pt x="51" y="108"/>
                    <a:pt x="132" y="137"/>
                    <a:pt x="226" y="137"/>
                  </a:cubicBezTo>
                  <a:cubicBezTo>
                    <a:pt x="264" y="137"/>
                    <a:pt x="304" y="132"/>
                    <a:pt x="346" y="125"/>
                  </a:cubicBezTo>
                  <a:cubicBezTo>
                    <a:pt x="267" y="47"/>
                    <a:pt x="172"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1070;p32">
              <a:extLst>
                <a:ext uri="{FF2B5EF4-FFF2-40B4-BE49-F238E27FC236}">
                  <a16:creationId xmlns:a16="http://schemas.microsoft.com/office/drawing/2014/main" id="{A6527249-50E5-4695-B3EC-FB6D95115292}"/>
                </a:ext>
              </a:extLst>
            </p:cNvPr>
            <p:cNvSpPr/>
            <p:nvPr/>
          </p:nvSpPr>
          <p:spPr>
            <a:xfrm>
              <a:off x="5405125" y="2398350"/>
              <a:ext cx="3600" cy="2100"/>
            </a:xfrm>
            <a:custGeom>
              <a:avLst/>
              <a:gdLst/>
              <a:ahLst/>
              <a:cxnLst/>
              <a:rect l="l" t="t" r="r" b="b"/>
              <a:pathLst>
                <a:path w="144" h="84" extrusionOk="0">
                  <a:moveTo>
                    <a:pt x="48" y="0"/>
                  </a:moveTo>
                  <a:lnTo>
                    <a:pt x="1" y="36"/>
                  </a:lnTo>
                  <a:cubicBezTo>
                    <a:pt x="24" y="60"/>
                    <a:pt x="72" y="72"/>
                    <a:pt x="108" y="83"/>
                  </a:cubicBezTo>
                  <a:cubicBezTo>
                    <a:pt x="120" y="83"/>
                    <a:pt x="132" y="60"/>
                    <a:pt x="143" y="36"/>
                  </a:cubicBezTo>
                  <a:cubicBezTo>
                    <a:pt x="120" y="24"/>
                    <a:pt x="72"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1071;p32">
              <a:extLst>
                <a:ext uri="{FF2B5EF4-FFF2-40B4-BE49-F238E27FC236}">
                  <a16:creationId xmlns:a16="http://schemas.microsoft.com/office/drawing/2014/main" id="{B95C33F6-F0E7-4FE2-BE46-2B9B36BB0570}"/>
                </a:ext>
              </a:extLst>
            </p:cNvPr>
            <p:cNvSpPr/>
            <p:nvPr/>
          </p:nvSpPr>
          <p:spPr>
            <a:xfrm>
              <a:off x="5884350" y="2638325"/>
              <a:ext cx="7175" cy="2700"/>
            </a:xfrm>
            <a:custGeom>
              <a:avLst/>
              <a:gdLst/>
              <a:ahLst/>
              <a:cxnLst/>
              <a:rect l="l" t="t" r="r" b="b"/>
              <a:pathLst>
                <a:path w="287" h="108" extrusionOk="0">
                  <a:moveTo>
                    <a:pt x="135" y="1"/>
                  </a:moveTo>
                  <a:cubicBezTo>
                    <a:pt x="87" y="1"/>
                    <a:pt x="42" y="4"/>
                    <a:pt x="1" y="9"/>
                  </a:cubicBezTo>
                  <a:cubicBezTo>
                    <a:pt x="42" y="75"/>
                    <a:pt x="90" y="108"/>
                    <a:pt x="139" y="108"/>
                  </a:cubicBezTo>
                  <a:cubicBezTo>
                    <a:pt x="188" y="108"/>
                    <a:pt x="239" y="75"/>
                    <a:pt x="286" y="9"/>
                  </a:cubicBezTo>
                  <a:cubicBezTo>
                    <a:pt x="233" y="4"/>
                    <a:pt x="182"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1072;p32">
              <a:extLst>
                <a:ext uri="{FF2B5EF4-FFF2-40B4-BE49-F238E27FC236}">
                  <a16:creationId xmlns:a16="http://schemas.microsoft.com/office/drawing/2014/main" id="{62365BC9-04B8-4E70-88AA-8AE9D6B58DF2}"/>
                </a:ext>
              </a:extLst>
            </p:cNvPr>
            <p:cNvSpPr/>
            <p:nvPr/>
          </p:nvSpPr>
          <p:spPr>
            <a:xfrm>
              <a:off x="5428650" y="2426925"/>
              <a:ext cx="3600" cy="6575"/>
            </a:xfrm>
            <a:custGeom>
              <a:avLst/>
              <a:gdLst/>
              <a:ahLst/>
              <a:cxnLst/>
              <a:rect l="l" t="t" r="r" b="b"/>
              <a:pathLst>
                <a:path w="144" h="263" extrusionOk="0">
                  <a:moveTo>
                    <a:pt x="143" y="0"/>
                  </a:moveTo>
                  <a:cubicBezTo>
                    <a:pt x="95" y="0"/>
                    <a:pt x="36" y="0"/>
                    <a:pt x="0" y="12"/>
                  </a:cubicBezTo>
                  <a:lnTo>
                    <a:pt x="0" y="250"/>
                  </a:lnTo>
                  <a:cubicBezTo>
                    <a:pt x="36" y="250"/>
                    <a:pt x="95" y="262"/>
                    <a:pt x="143" y="262"/>
                  </a:cubicBez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1073;p32">
              <a:extLst>
                <a:ext uri="{FF2B5EF4-FFF2-40B4-BE49-F238E27FC236}">
                  <a16:creationId xmlns:a16="http://schemas.microsoft.com/office/drawing/2014/main" id="{24B9BE7F-7DD2-4530-8054-20304891BA7A}"/>
                </a:ext>
              </a:extLst>
            </p:cNvPr>
            <p:cNvSpPr/>
            <p:nvPr/>
          </p:nvSpPr>
          <p:spPr>
            <a:xfrm>
              <a:off x="5463775" y="2425800"/>
              <a:ext cx="7450" cy="3425"/>
            </a:xfrm>
            <a:custGeom>
              <a:avLst/>
              <a:gdLst/>
              <a:ahLst/>
              <a:cxnLst/>
              <a:rect l="l" t="t" r="r" b="b"/>
              <a:pathLst>
                <a:path w="298" h="137" extrusionOk="0">
                  <a:moveTo>
                    <a:pt x="91" y="0"/>
                  </a:moveTo>
                  <a:cubicBezTo>
                    <a:pt x="62" y="0"/>
                    <a:pt x="32" y="3"/>
                    <a:pt x="0" y="9"/>
                  </a:cubicBezTo>
                  <a:cubicBezTo>
                    <a:pt x="43" y="94"/>
                    <a:pt x="103" y="137"/>
                    <a:pt x="182" y="137"/>
                  </a:cubicBezTo>
                  <a:cubicBezTo>
                    <a:pt x="214" y="137"/>
                    <a:pt x="248" y="130"/>
                    <a:pt x="286" y="117"/>
                  </a:cubicBezTo>
                  <a:lnTo>
                    <a:pt x="298" y="57"/>
                  </a:lnTo>
                  <a:cubicBezTo>
                    <a:pt x="237" y="22"/>
                    <a:pt x="169"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1074;p32">
              <a:extLst>
                <a:ext uri="{FF2B5EF4-FFF2-40B4-BE49-F238E27FC236}">
                  <a16:creationId xmlns:a16="http://schemas.microsoft.com/office/drawing/2014/main" id="{4B9997EF-9B8B-45C1-A13F-F55ECF4EB990}"/>
                </a:ext>
              </a:extLst>
            </p:cNvPr>
            <p:cNvSpPr/>
            <p:nvPr/>
          </p:nvSpPr>
          <p:spPr>
            <a:xfrm>
              <a:off x="5456325" y="2547950"/>
              <a:ext cx="4200" cy="4600"/>
            </a:xfrm>
            <a:custGeom>
              <a:avLst/>
              <a:gdLst/>
              <a:ahLst/>
              <a:cxnLst/>
              <a:rect l="l" t="t" r="r" b="b"/>
              <a:pathLst>
                <a:path w="168" h="184" extrusionOk="0">
                  <a:moveTo>
                    <a:pt x="72" y="0"/>
                  </a:moveTo>
                  <a:cubicBezTo>
                    <a:pt x="61" y="0"/>
                    <a:pt x="49" y="2"/>
                    <a:pt x="36" y="5"/>
                  </a:cubicBezTo>
                  <a:cubicBezTo>
                    <a:pt x="48" y="65"/>
                    <a:pt x="0" y="172"/>
                    <a:pt x="120" y="184"/>
                  </a:cubicBezTo>
                  <a:cubicBezTo>
                    <a:pt x="120" y="184"/>
                    <a:pt x="155" y="76"/>
                    <a:pt x="167" y="29"/>
                  </a:cubicBezTo>
                  <a:cubicBezTo>
                    <a:pt x="132" y="11"/>
                    <a:pt x="104"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1075;p32">
              <a:extLst>
                <a:ext uri="{FF2B5EF4-FFF2-40B4-BE49-F238E27FC236}">
                  <a16:creationId xmlns:a16="http://schemas.microsoft.com/office/drawing/2014/main" id="{DB0F7910-B298-4B47-A6A4-305544750FEF}"/>
                </a:ext>
              </a:extLst>
            </p:cNvPr>
            <p:cNvSpPr/>
            <p:nvPr/>
          </p:nvSpPr>
          <p:spPr>
            <a:xfrm>
              <a:off x="5611100" y="2584375"/>
              <a:ext cx="3900" cy="3600"/>
            </a:xfrm>
            <a:custGeom>
              <a:avLst/>
              <a:gdLst/>
              <a:ahLst/>
              <a:cxnLst/>
              <a:rect l="l" t="t" r="r" b="b"/>
              <a:pathLst>
                <a:path w="156" h="144" extrusionOk="0">
                  <a:moveTo>
                    <a:pt x="1" y="1"/>
                  </a:moveTo>
                  <a:lnTo>
                    <a:pt x="156" y="143"/>
                  </a:lnTo>
                  <a:cubicBezTo>
                    <a:pt x="108" y="96"/>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1076;p32">
              <a:extLst>
                <a:ext uri="{FF2B5EF4-FFF2-40B4-BE49-F238E27FC236}">
                  <a16:creationId xmlns:a16="http://schemas.microsoft.com/office/drawing/2014/main" id="{D2A5EC1C-0FCD-42D4-B6F4-29A589271910}"/>
                </a:ext>
              </a:extLst>
            </p:cNvPr>
            <p:cNvSpPr/>
            <p:nvPr/>
          </p:nvSpPr>
          <p:spPr>
            <a:xfrm>
              <a:off x="5227725" y="2417700"/>
              <a:ext cx="2100" cy="1500"/>
            </a:xfrm>
            <a:custGeom>
              <a:avLst/>
              <a:gdLst/>
              <a:ahLst/>
              <a:cxnLst/>
              <a:rect l="l" t="t" r="r" b="b"/>
              <a:pathLst>
                <a:path w="84" h="60" extrusionOk="0">
                  <a:moveTo>
                    <a:pt x="24" y="0"/>
                  </a:moveTo>
                  <a:cubicBezTo>
                    <a:pt x="24" y="0"/>
                    <a:pt x="12" y="36"/>
                    <a:pt x="0" y="60"/>
                  </a:cubicBezTo>
                  <a:cubicBezTo>
                    <a:pt x="72" y="36"/>
                    <a:pt x="84" y="12"/>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1077;p32">
              <a:extLst>
                <a:ext uri="{FF2B5EF4-FFF2-40B4-BE49-F238E27FC236}">
                  <a16:creationId xmlns:a16="http://schemas.microsoft.com/office/drawing/2014/main" id="{82829B70-EAFE-4539-8A3B-569A1A980B90}"/>
                </a:ext>
              </a:extLst>
            </p:cNvPr>
            <p:cNvSpPr/>
            <p:nvPr/>
          </p:nvSpPr>
          <p:spPr>
            <a:xfrm>
              <a:off x="5242600" y="2351300"/>
              <a:ext cx="3300" cy="3900"/>
            </a:xfrm>
            <a:custGeom>
              <a:avLst/>
              <a:gdLst/>
              <a:ahLst/>
              <a:cxnLst/>
              <a:rect l="l" t="t" r="r" b="b"/>
              <a:pathLst>
                <a:path w="132" h="156" extrusionOk="0">
                  <a:moveTo>
                    <a:pt x="132" y="1"/>
                  </a:moveTo>
                  <a:lnTo>
                    <a:pt x="132" y="1"/>
                  </a:lnTo>
                  <a:cubicBezTo>
                    <a:pt x="60" y="13"/>
                    <a:pt x="13" y="72"/>
                    <a:pt x="1" y="156"/>
                  </a:cubicBezTo>
                  <a:cubicBezTo>
                    <a:pt x="84" y="132"/>
                    <a:pt x="132" y="72"/>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1078;p32">
              <a:extLst>
                <a:ext uri="{FF2B5EF4-FFF2-40B4-BE49-F238E27FC236}">
                  <a16:creationId xmlns:a16="http://schemas.microsoft.com/office/drawing/2014/main" id="{6D6C7405-20E8-4F4A-BAD7-A8AF0B02968D}"/>
                </a:ext>
              </a:extLst>
            </p:cNvPr>
            <p:cNvSpPr/>
            <p:nvPr/>
          </p:nvSpPr>
          <p:spPr>
            <a:xfrm>
              <a:off x="5253025" y="2340300"/>
              <a:ext cx="4775" cy="3600"/>
            </a:xfrm>
            <a:custGeom>
              <a:avLst/>
              <a:gdLst/>
              <a:ahLst/>
              <a:cxnLst/>
              <a:rect l="l" t="t" r="r" b="b"/>
              <a:pathLst>
                <a:path w="191" h="144" extrusionOk="0">
                  <a:moveTo>
                    <a:pt x="143" y="0"/>
                  </a:moveTo>
                  <a:lnTo>
                    <a:pt x="143" y="0"/>
                  </a:lnTo>
                  <a:cubicBezTo>
                    <a:pt x="72" y="24"/>
                    <a:pt x="12" y="72"/>
                    <a:pt x="1" y="143"/>
                  </a:cubicBezTo>
                  <a:cubicBezTo>
                    <a:pt x="36" y="143"/>
                    <a:pt x="84" y="143"/>
                    <a:pt x="131" y="131"/>
                  </a:cubicBezTo>
                  <a:cubicBezTo>
                    <a:pt x="191" y="84"/>
                    <a:pt x="191"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1079;p32">
              <a:extLst>
                <a:ext uri="{FF2B5EF4-FFF2-40B4-BE49-F238E27FC236}">
                  <a16:creationId xmlns:a16="http://schemas.microsoft.com/office/drawing/2014/main" id="{D72A0B2F-1909-451F-8534-62797CD5ACE7}"/>
                </a:ext>
              </a:extLst>
            </p:cNvPr>
            <p:cNvSpPr/>
            <p:nvPr/>
          </p:nvSpPr>
          <p:spPr>
            <a:xfrm>
              <a:off x="5249150" y="2344175"/>
              <a:ext cx="3900" cy="3600"/>
            </a:xfrm>
            <a:custGeom>
              <a:avLst/>
              <a:gdLst/>
              <a:ahLst/>
              <a:cxnLst/>
              <a:rect l="l" t="t" r="r" b="b"/>
              <a:pathLst>
                <a:path w="156" h="144" extrusionOk="0">
                  <a:moveTo>
                    <a:pt x="156" y="0"/>
                  </a:moveTo>
                  <a:lnTo>
                    <a:pt x="156" y="0"/>
                  </a:lnTo>
                  <a:cubicBezTo>
                    <a:pt x="72" y="24"/>
                    <a:pt x="36" y="60"/>
                    <a:pt x="1" y="143"/>
                  </a:cubicBezTo>
                  <a:cubicBezTo>
                    <a:pt x="96" y="119"/>
                    <a:pt x="132" y="8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1080;p32">
              <a:extLst>
                <a:ext uri="{FF2B5EF4-FFF2-40B4-BE49-F238E27FC236}">
                  <a16:creationId xmlns:a16="http://schemas.microsoft.com/office/drawing/2014/main" id="{FDFE17B3-ACD8-43E9-95DF-A628884B5C3C}"/>
                </a:ext>
              </a:extLst>
            </p:cNvPr>
            <p:cNvSpPr/>
            <p:nvPr/>
          </p:nvSpPr>
          <p:spPr>
            <a:xfrm>
              <a:off x="5245875" y="2347750"/>
              <a:ext cx="3300" cy="3575"/>
            </a:xfrm>
            <a:custGeom>
              <a:avLst/>
              <a:gdLst/>
              <a:ahLst/>
              <a:cxnLst/>
              <a:rect l="l" t="t" r="r" b="b"/>
              <a:pathLst>
                <a:path w="132" h="143" extrusionOk="0">
                  <a:moveTo>
                    <a:pt x="132" y="0"/>
                  </a:moveTo>
                  <a:cubicBezTo>
                    <a:pt x="60" y="12"/>
                    <a:pt x="13" y="72"/>
                    <a:pt x="1" y="143"/>
                  </a:cubicBezTo>
                  <a:cubicBezTo>
                    <a:pt x="48" y="83"/>
                    <a:pt x="84"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1081;p32">
              <a:extLst>
                <a:ext uri="{FF2B5EF4-FFF2-40B4-BE49-F238E27FC236}">
                  <a16:creationId xmlns:a16="http://schemas.microsoft.com/office/drawing/2014/main" id="{221CE9A3-8900-4613-BC7A-6E710A00A51E}"/>
                </a:ext>
              </a:extLst>
            </p:cNvPr>
            <p:cNvSpPr/>
            <p:nvPr/>
          </p:nvSpPr>
          <p:spPr>
            <a:xfrm>
              <a:off x="5363450" y="2512350"/>
              <a:ext cx="4200" cy="3000"/>
            </a:xfrm>
            <a:custGeom>
              <a:avLst/>
              <a:gdLst/>
              <a:ahLst/>
              <a:cxnLst/>
              <a:rect l="l" t="t" r="r" b="b"/>
              <a:pathLst>
                <a:path w="168" h="120" extrusionOk="0">
                  <a:moveTo>
                    <a:pt x="167" y="0"/>
                  </a:moveTo>
                  <a:cubicBezTo>
                    <a:pt x="108" y="0"/>
                    <a:pt x="60" y="24"/>
                    <a:pt x="1" y="24"/>
                  </a:cubicBezTo>
                  <a:cubicBezTo>
                    <a:pt x="60" y="60"/>
                    <a:pt x="108" y="95"/>
                    <a:pt x="144" y="119"/>
                  </a:cubicBezTo>
                  <a:cubicBezTo>
                    <a:pt x="144" y="84"/>
                    <a:pt x="167"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1082;p32">
              <a:extLst>
                <a:ext uri="{FF2B5EF4-FFF2-40B4-BE49-F238E27FC236}">
                  <a16:creationId xmlns:a16="http://schemas.microsoft.com/office/drawing/2014/main" id="{18FC94B8-4EE0-428E-8E58-ACA01614AC76}"/>
                </a:ext>
              </a:extLst>
            </p:cNvPr>
            <p:cNvSpPr/>
            <p:nvPr/>
          </p:nvSpPr>
          <p:spPr>
            <a:xfrm>
              <a:off x="5374475" y="2494475"/>
              <a:ext cx="3900" cy="2025"/>
            </a:xfrm>
            <a:custGeom>
              <a:avLst/>
              <a:gdLst/>
              <a:ahLst/>
              <a:cxnLst/>
              <a:rect l="l" t="t" r="r" b="b"/>
              <a:pathLst>
                <a:path w="156" h="81" extrusionOk="0">
                  <a:moveTo>
                    <a:pt x="0" y="1"/>
                  </a:moveTo>
                  <a:cubicBezTo>
                    <a:pt x="24" y="37"/>
                    <a:pt x="36" y="48"/>
                    <a:pt x="48" y="60"/>
                  </a:cubicBezTo>
                  <a:cubicBezTo>
                    <a:pt x="66" y="74"/>
                    <a:pt x="84" y="80"/>
                    <a:pt x="100" y="80"/>
                  </a:cubicBezTo>
                  <a:cubicBezTo>
                    <a:pt x="126" y="80"/>
                    <a:pt x="148" y="62"/>
                    <a:pt x="155" y="25"/>
                  </a:cubicBezTo>
                  <a:cubicBezTo>
                    <a:pt x="107" y="1"/>
                    <a:pt x="6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1083;p32">
              <a:extLst>
                <a:ext uri="{FF2B5EF4-FFF2-40B4-BE49-F238E27FC236}">
                  <a16:creationId xmlns:a16="http://schemas.microsoft.com/office/drawing/2014/main" id="{5E1C294B-8303-4218-8EC7-72BE28C2A96F}"/>
                </a:ext>
              </a:extLst>
            </p:cNvPr>
            <p:cNvSpPr/>
            <p:nvPr/>
          </p:nvSpPr>
          <p:spPr>
            <a:xfrm>
              <a:off x="5278325" y="2379300"/>
              <a:ext cx="3300" cy="2675"/>
            </a:xfrm>
            <a:custGeom>
              <a:avLst/>
              <a:gdLst/>
              <a:ahLst/>
              <a:cxnLst/>
              <a:rect l="l" t="t" r="r" b="b"/>
              <a:pathLst>
                <a:path w="132" h="107" extrusionOk="0">
                  <a:moveTo>
                    <a:pt x="1" y="0"/>
                  </a:moveTo>
                  <a:cubicBezTo>
                    <a:pt x="15" y="51"/>
                    <a:pt x="34" y="107"/>
                    <a:pt x="63" y="107"/>
                  </a:cubicBezTo>
                  <a:cubicBezTo>
                    <a:pt x="81" y="107"/>
                    <a:pt x="104" y="84"/>
                    <a:pt x="132" y="24"/>
                  </a:cubicBezTo>
                  <a:cubicBezTo>
                    <a:pt x="84" y="0"/>
                    <a:pt x="3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1084;p32">
              <a:extLst>
                <a:ext uri="{FF2B5EF4-FFF2-40B4-BE49-F238E27FC236}">
                  <a16:creationId xmlns:a16="http://schemas.microsoft.com/office/drawing/2014/main" id="{5A5172B4-5893-4CF2-B7DA-95936E060116}"/>
                </a:ext>
              </a:extLst>
            </p:cNvPr>
            <p:cNvSpPr/>
            <p:nvPr/>
          </p:nvSpPr>
          <p:spPr>
            <a:xfrm>
              <a:off x="5262550" y="2331675"/>
              <a:ext cx="5675" cy="5975"/>
            </a:xfrm>
            <a:custGeom>
              <a:avLst/>
              <a:gdLst/>
              <a:ahLst/>
              <a:cxnLst/>
              <a:rect l="l" t="t" r="r" b="b"/>
              <a:pathLst>
                <a:path w="227" h="239" extrusionOk="0">
                  <a:moveTo>
                    <a:pt x="155" y="0"/>
                  </a:moveTo>
                  <a:cubicBezTo>
                    <a:pt x="120" y="12"/>
                    <a:pt x="96" y="48"/>
                    <a:pt x="60" y="60"/>
                  </a:cubicBezTo>
                  <a:cubicBezTo>
                    <a:pt x="12" y="107"/>
                    <a:pt x="1" y="143"/>
                    <a:pt x="1" y="203"/>
                  </a:cubicBezTo>
                  <a:cubicBezTo>
                    <a:pt x="12" y="226"/>
                    <a:pt x="48" y="226"/>
                    <a:pt x="72" y="238"/>
                  </a:cubicBezTo>
                  <a:cubicBezTo>
                    <a:pt x="131" y="191"/>
                    <a:pt x="179" y="131"/>
                    <a:pt x="227" y="84"/>
                  </a:cubicBezTo>
                  <a:cubicBezTo>
                    <a:pt x="191" y="60"/>
                    <a:pt x="16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1085;p32">
              <a:extLst>
                <a:ext uri="{FF2B5EF4-FFF2-40B4-BE49-F238E27FC236}">
                  <a16:creationId xmlns:a16="http://schemas.microsoft.com/office/drawing/2014/main" id="{03089FB8-8529-4492-843E-61F829F7699F}"/>
                </a:ext>
              </a:extLst>
            </p:cNvPr>
            <p:cNvSpPr/>
            <p:nvPr/>
          </p:nvSpPr>
          <p:spPr>
            <a:xfrm>
              <a:off x="5258975" y="2335825"/>
              <a:ext cx="5375" cy="5400"/>
            </a:xfrm>
            <a:custGeom>
              <a:avLst/>
              <a:gdLst/>
              <a:ahLst/>
              <a:cxnLst/>
              <a:rect l="l" t="t" r="r" b="b"/>
              <a:pathLst>
                <a:path w="215" h="216" extrusionOk="0">
                  <a:moveTo>
                    <a:pt x="144" y="1"/>
                  </a:moveTo>
                  <a:cubicBezTo>
                    <a:pt x="120" y="1"/>
                    <a:pt x="84" y="13"/>
                    <a:pt x="60" y="37"/>
                  </a:cubicBezTo>
                  <a:cubicBezTo>
                    <a:pt x="13" y="84"/>
                    <a:pt x="1" y="132"/>
                    <a:pt x="1" y="191"/>
                  </a:cubicBezTo>
                  <a:cubicBezTo>
                    <a:pt x="13" y="203"/>
                    <a:pt x="36" y="203"/>
                    <a:pt x="72" y="215"/>
                  </a:cubicBezTo>
                  <a:lnTo>
                    <a:pt x="215" y="72"/>
                  </a:lnTo>
                  <a:lnTo>
                    <a:pt x="191" y="25"/>
                  </a:lnTo>
                  <a:cubicBezTo>
                    <a:pt x="191" y="13"/>
                    <a:pt x="17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1086;p32">
              <a:extLst>
                <a:ext uri="{FF2B5EF4-FFF2-40B4-BE49-F238E27FC236}">
                  <a16:creationId xmlns:a16="http://schemas.microsoft.com/office/drawing/2014/main" id="{7CABE6E3-CFE7-40F2-9BC4-41A075B09A0D}"/>
                </a:ext>
              </a:extLst>
            </p:cNvPr>
            <p:cNvSpPr/>
            <p:nvPr/>
          </p:nvSpPr>
          <p:spPr>
            <a:xfrm>
              <a:off x="5256300" y="2339400"/>
              <a:ext cx="4500" cy="4500"/>
            </a:xfrm>
            <a:custGeom>
              <a:avLst/>
              <a:gdLst/>
              <a:ahLst/>
              <a:cxnLst/>
              <a:rect l="l" t="t" r="r" b="b"/>
              <a:pathLst>
                <a:path w="180" h="180" extrusionOk="0">
                  <a:moveTo>
                    <a:pt x="108" y="1"/>
                  </a:moveTo>
                  <a:cubicBezTo>
                    <a:pt x="72" y="1"/>
                    <a:pt x="48" y="13"/>
                    <a:pt x="12" y="48"/>
                  </a:cubicBezTo>
                  <a:cubicBezTo>
                    <a:pt x="12" y="84"/>
                    <a:pt x="12" y="132"/>
                    <a:pt x="0" y="179"/>
                  </a:cubicBezTo>
                  <a:cubicBezTo>
                    <a:pt x="60" y="132"/>
                    <a:pt x="120" y="108"/>
                    <a:pt x="179" y="72"/>
                  </a:cubicBezTo>
                  <a:lnTo>
                    <a:pt x="143" y="36"/>
                  </a:lnTo>
                  <a:cubicBezTo>
                    <a:pt x="143" y="13"/>
                    <a:pt x="131"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1087;p32">
              <a:extLst>
                <a:ext uri="{FF2B5EF4-FFF2-40B4-BE49-F238E27FC236}">
                  <a16:creationId xmlns:a16="http://schemas.microsoft.com/office/drawing/2014/main" id="{CA99AE8D-1FA4-4630-99DC-740A075F4A18}"/>
                </a:ext>
              </a:extLst>
            </p:cNvPr>
            <p:cNvSpPr/>
            <p:nvPr/>
          </p:nvSpPr>
          <p:spPr>
            <a:xfrm>
              <a:off x="5274450" y="2333150"/>
              <a:ext cx="3300" cy="3600"/>
            </a:xfrm>
            <a:custGeom>
              <a:avLst/>
              <a:gdLst/>
              <a:ahLst/>
              <a:cxnLst/>
              <a:rect l="l" t="t" r="r" b="b"/>
              <a:pathLst>
                <a:path w="132" h="144" extrusionOk="0">
                  <a:moveTo>
                    <a:pt x="132" y="1"/>
                  </a:moveTo>
                  <a:lnTo>
                    <a:pt x="132" y="1"/>
                  </a:lnTo>
                  <a:cubicBezTo>
                    <a:pt x="60" y="13"/>
                    <a:pt x="13" y="72"/>
                    <a:pt x="1" y="144"/>
                  </a:cubicBezTo>
                  <a:cubicBezTo>
                    <a:pt x="72" y="132"/>
                    <a:pt x="120" y="72"/>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1088;p32">
              <a:extLst>
                <a:ext uri="{FF2B5EF4-FFF2-40B4-BE49-F238E27FC236}">
                  <a16:creationId xmlns:a16="http://schemas.microsoft.com/office/drawing/2014/main" id="{ADA698FD-F5C9-4F19-99D9-23E2EC6D6C81}"/>
                </a:ext>
              </a:extLst>
            </p:cNvPr>
            <p:cNvSpPr/>
            <p:nvPr/>
          </p:nvSpPr>
          <p:spPr>
            <a:xfrm>
              <a:off x="5269700" y="2325600"/>
              <a:ext cx="5675" cy="4900"/>
            </a:xfrm>
            <a:custGeom>
              <a:avLst/>
              <a:gdLst/>
              <a:ahLst/>
              <a:cxnLst/>
              <a:rect l="l" t="t" r="r" b="b"/>
              <a:pathLst>
                <a:path w="227" h="196" extrusionOk="0">
                  <a:moveTo>
                    <a:pt x="106" y="0"/>
                  </a:moveTo>
                  <a:cubicBezTo>
                    <a:pt x="39" y="0"/>
                    <a:pt x="9" y="54"/>
                    <a:pt x="0" y="136"/>
                  </a:cubicBezTo>
                  <a:cubicBezTo>
                    <a:pt x="24" y="148"/>
                    <a:pt x="48" y="184"/>
                    <a:pt x="72" y="196"/>
                  </a:cubicBezTo>
                  <a:cubicBezTo>
                    <a:pt x="119" y="136"/>
                    <a:pt x="179" y="88"/>
                    <a:pt x="226" y="53"/>
                  </a:cubicBezTo>
                  <a:lnTo>
                    <a:pt x="179" y="17"/>
                  </a:lnTo>
                  <a:cubicBezTo>
                    <a:pt x="151" y="6"/>
                    <a:pt x="126" y="0"/>
                    <a:pt x="1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1089;p32">
              <a:extLst>
                <a:ext uri="{FF2B5EF4-FFF2-40B4-BE49-F238E27FC236}">
                  <a16:creationId xmlns:a16="http://schemas.microsoft.com/office/drawing/2014/main" id="{32D8E050-19C5-4A7A-8979-F4559D925378}"/>
                </a:ext>
              </a:extLst>
            </p:cNvPr>
            <p:cNvSpPr/>
            <p:nvPr/>
          </p:nvSpPr>
          <p:spPr>
            <a:xfrm>
              <a:off x="5271175" y="2336725"/>
              <a:ext cx="3300" cy="3900"/>
            </a:xfrm>
            <a:custGeom>
              <a:avLst/>
              <a:gdLst/>
              <a:ahLst/>
              <a:cxnLst/>
              <a:rect l="l" t="t" r="r" b="b"/>
              <a:pathLst>
                <a:path w="132" h="156" extrusionOk="0">
                  <a:moveTo>
                    <a:pt x="132" y="1"/>
                  </a:moveTo>
                  <a:cubicBezTo>
                    <a:pt x="60" y="24"/>
                    <a:pt x="13" y="84"/>
                    <a:pt x="1" y="155"/>
                  </a:cubicBezTo>
                  <a:cubicBezTo>
                    <a:pt x="72" y="143"/>
                    <a:pt x="120" y="96"/>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1090;p32">
              <a:extLst>
                <a:ext uri="{FF2B5EF4-FFF2-40B4-BE49-F238E27FC236}">
                  <a16:creationId xmlns:a16="http://schemas.microsoft.com/office/drawing/2014/main" id="{FB2DDEE4-2DAF-48B5-AEF6-095DEE1FB8AA}"/>
                </a:ext>
              </a:extLst>
            </p:cNvPr>
            <p:cNvSpPr/>
            <p:nvPr/>
          </p:nvSpPr>
          <p:spPr>
            <a:xfrm>
              <a:off x="5266575" y="2329150"/>
              <a:ext cx="4925" cy="4625"/>
            </a:xfrm>
            <a:custGeom>
              <a:avLst/>
              <a:gdLst/>
              <a:ahLst/>
              <a:cxnLst/>
              <a:rect l="l" t="t" r="r" b="b"/>
              <a:pathLst>
                <a:path w="197" h="185" extrusionOk="0">
                  <a:moveTo>
                    <a:pt x="122" y="0"/>
                  </a:moveTo>
                  <a:cubicBezTo>
                    <a:pt x="29" y="0"/>
                    <a:pt x="0" y="51"/>
                    <a:pt x="30" y="161"/>
                  </a:cubicBezTo>
                  <a:lnTo>
                    <a:pt x="66" y="185"/>
                  </a:lnTo>
                  <a:lnTo>
                    <a:pt x="197" y="54"/>
                  </a:lnTo>
                  <a:lnTo>
                    <a:pt x="185" y="6"/>
                  </a:lnTo>
                  <a:cubicBezTo>
                    <a:pt x="161" y="2"/>
                    <a:pt x="140"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1091;p32">
              <a:extLst>
                <a:ext uri="{FF2B5EF4-FFF2-40B4-BE49-F238E27FC236}">
                  <a16:creationId xmlns:a16="http://schemas.microsoft.com/office/drawing/2014/main" id="{2C21DDCD-BBA5-4141-A760-C45977508BE0}"/>
                </a:ext>
              </a:extLst>
            </p:cNvPr>
            <p:cNvSpPr/>
            <p:nvPr/>
          </p:nvSpPr>
          <p:spPr>
            <a:xfrm>
              <a:off x="5319700" y="2500525"/>
              <a:ext cx="5075" cy="4400"/>
            </a:xfrm>
            <a:custGeom>
              <a:avLst/>
              <a:gdLst/>
              <a:ahLst/>
              <a:cxnLst/>
              <a:rect l="l" t="t" r="r" b="b"/>
              <a:pathLst>
                <a:path w="203" h="176" extrusionOk="0">
                  <a:moveTo>
                    <a:pt x="105" y="1"/>
                  </a:moveTo>
                  <a:cubicBezTo>
                    <a:pt x="86" y="1"/>
                    <a:pt x="66" y="7"/>
                    <a:pt x="48" y="21"/>
                  </a:cubicBezTo>
                  <a:cubicBezTo>
                    <a:pt x="1" y="80"/>
                    <a:pt x="1" y="140"/>
                    <a:pt x="60" y="176"/>
                  </a:cubicBezTo>
                  <a:lnTo>
                    <a:pt x="203" y="176"/>
                  </a:lnTo>
                  <a:lnTo>
                    <a:pt x="203" y="57"/>
                  </a:lnTo>
                  <a:cubicBezTo>
                    <a:pt x="173" y="19"/>
                    <a:pt x="139"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1092;p32">
              <a:extLst>
                <a:ext uri="{FF2B5EF4-FFF2-40B4-BE49-F238E27FC236}">
                  <a16:creationId xmlns:a16="http://schemas.microsoft.com/office/drawing/2014/main" id="{D1D752AA-A30C-4917-9F77-309885A3BAC7}"/>
                </a:ext>
              </a:extLst>
            </p:cNvPr>
            <p:cNvSpPr/>
            <p:nvPr/>
          </p:nvSpPr>
          <p:spPr>
            <a:xfrm>
              <a:off x="5306000" y="2308150"/>
              <a:ext cx="4200" cy="3225"/>
            </a:xfrm>
            <a:custGeom>
              <a:avLst/>
              <a:gdLst/>
              <a:ahLst/>
              <a:cxnLst/>
              <a:rect l="l" t="t" r="r" b="b"/>
              <a:pathLst>
                <a:path w="168" h="129" extrusionOk="0">
                  <a:moveTo>
                    <a:pt x="1" y="1"/>
                  </a:moveTo>
                  <a:lnTo>
                    <a:pt x="1" y="1"/>
                  </a:lnTo>
                  <a:cubicBezTo>
                    <a:pt x="25" y="48"/>
                    <a:pt x="37" y="72"/>
                    <a:pt x="37" y="120"/>
                  </a:cubicBezTo>
                  <a:cubicBezTo>
                    <a:pt x="60" y="126"/>
                    <a:pt x="81" y="129"/>
                    <a:pt x="102" y="129"/>
                  </a:cubicBezTo>
                  <a:cubicBezTo>
                    <a:pt x="123" y="129"/>
                    <a:pt x="144" y="126"/>
                    <a:pt x="168" y="120"/>
                  </a:cubicBezTo>
                  <a:cubicBezTo>
                    <a:pt x="144" y="48"/>
                    <a:pt x="84" y="1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1093;p32">
              <a:extLst>
                <a:ext uri="{FF2B5EF4-FFF2-40B4-BE49-F238E27FC236}">
                  <a16:creationId xmlns:a16="http://schemas.microsoft.com/office/drawing/2014/main" id="{C2A29F03-4D22-42D6-B4BF-8AC34C745C7C}"/>
                </a:ext>
              </a:extLst>
            </p:cNvPr>
            <p:cNvSpPr/>
            <p:nvPr/>
          </p:nvSpPr>
          <p:spPr>
            <a:xfrm>
              <a:off x="5317325" y="2500525"/>
              <a:ext cx="3600" cy="4700"/>
            </a:xfrm>
            <a:custGeom>
              <a:avLst/>
              <a:gdLst/>
              <a:ahLst/>
              <a:cxnLst/>
              <a:rect l="l" t="t" r="r" b="b"/>
              <a:pathLst>
                <a:path w="144" h="188" extrusionOk="0">
                  <a:moveTo>
                    <a:pt x="65" y="1"/>
                  </a:moveTo>
                  <a:cubicBezTo>
                    <a:pt x="45" y="1"/>
                    <a:pt x="23" y="7"/>
                    <a:pt x="0" y="21"/>
                  </a:cubicBezTo>
                  <a:lnTo>
                    <a:pt x="0" y="57"/>
                  </a:lnTo>
                  <a:lnTo>
                    <a:pt x="0" y="187"/>
                  </a:lnTo>
                  <a:lnTo>
                    <a:pt x="143" y="187"/>
                  </a:lnTo>
                  <a:lnTo>
                    <a:pt x="143" y="57"/>
                  </a:lnTo>
                  <a:cubicBezTo>
                    <a:pt x="128" y="19"/>
                    <a:pt x="99" y="1"/>
                    <a:pt x="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1094;p32">
              <a:extLst>
                <a:ext uri="{FF2B5EF4-FFF2-40B4-BE49-F238E27FC236}">
                  <a16:creationId xmlns:a16="http://schemas.microsoft.com/office/drawing/2014/main" id="{1093C497-1BC5-40DC-95B6-6CAE4D9C8AAA}"/>
                </a:ext>
              </a:extLst>
            </p:cNvPr>
            <p:cNvSpPr/>
            <p:nvPr/>
          </p:nvSpPr>
          <p:spPr>
            <a:xfrm>
              <a:off x="5776300" y="2512950"/>
              <a:ext cx="3900" cy="1600"/>
            </a:xfrm>
            <a:custGeom>
              <a:avLst/>
              <a:gdLst/>
              <a:ahLst/>
              <a:cxnLst/>
              <a:rect l="l" t="t" r="r" b="b"/>
              <a:pathLst>
                <a:path w="156" h="64" extrusionOk="0">
                  <a:moveTo>
                    <a:pt x="1" y="0"/>
                  </a:moveTo>
                  <a:cubicBezTo>
                    <a:pt x="25" y="12"/>
                    <a:pt x="36" y="36"/>
                    <a:pt x="48" y="60"/>
                  </a:cubicBezTo>
                  <a:cubicBezTo>
                    <a:pt x="59" y="62"/>
                    <a:pt x="70" y="64"/>
                    <a:pt x="80" y="64"/>
                  </a:cubicBezTo>
                  <a:cubicBezTo>
                    <a:pt x="116" y="64"/>
                    <a:pt x="146" y="4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1095;p32">
              <a:extLst>
                <a:ext uri="{FF2B5EF4-FFF2-40B4-BE49-F238E27FC236}">
                  <a16:creationId xmlns:a16="http://schemas.microsoft.com/office/drawing/2014/main" id="{B4CD1003-CCAE-4FC2-80A0-15085F68DB34}"/>
                </a:ext>
              </a:extLst>
            </p:cNvPr>
            <p:cNvSpPr/>
            <p:nvPr/>
          </p:nvSpPr>
          <p:spPr>
            <a:xfrm>
              <a:off x="5819475" y="2512650"/>
              <a:ext cx="3875" cy="1500"/>
            </a:xfrm>
            <a:custGeom>
              <a:avLst/>
              <a:gdLst/>
              <a:ahLst/>
              <a:cxnLst/>
              <a:rect l="l" t="t" r="r" b="b"/>
              <a:pathLst>
                <a:path w="155" h="60" extrusionOk="0">
                  <a:moveTo>
                    <a:pt x="155" y="0"/>
                  </a:moveTo>
                  <a:cubicBezTo>
                    <a:pt x="107" y="0"/>
                    <a:pt x="48" y="24"/>
                    <a:pt x="0" y="24"/>
                  </a:cubicBezTo>
                  <a:lnTo>
                    <a:pt x="48" y="60"/>
                  </a:lnTo>
                  <a:cubicBezTo>
                    <a:pt x="95" y="48"/>
                    <a:pt x="119"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1096;p32">
              <a:extLst>
                <a:ext uri="{FF2B5EF4-FFF2-40B4-BE49-F238E27FC236}">
                  <a16:creationId xmlns:a16="http://schemas.microsoft.com/office/drawing/2014/main" id="{C57A093A-7AE4-4A84-8761-07AD1B14B838}"/>
                </a:ext>
              </a:extLst>
            </p:cNvPr>
            <p:cNvSpPr/>
            <p:nvPr/>
          </p:nvSpPr>
          <p:spPr>
            <a:xfrm>
              <a:off x="5819475" y="2559375"/>
              <a:ext cx="3875" cy="3300"/>
            </a:xfrm>
            <a:custGeom>
              <a:avLst/>
              <a:gdLst/>
              <a:ahLst/>
              <a:cxnLst/>
              <a:rect l="l" t="t" r="r" b="b"/>
              <a:pathLst>
                <a:path w="155" h="132" extrusionOk="0">
                  <a:moveTo>
                    <a:pt x="155" y="0"/>
                  </a:moveTo>
                  <a:cubicBezTo>
                    <a:pt x="60" y="0"/>
                    <a:pt x="24" y="48"/>
                    <a:pt x="0" y="131"/>
                  </a:cubicBezTo>
                  <a:cubicBezTo>
                    <a:pt x="48" y="84"/>
                    <a:pt x="10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1097;p32">
              <a:extLst>
                <a:ext uri="{FF2B5EF4-FFF2-40B4-BE49-F238E27FC236}">
                  <a16:creationId xmlns:a16="http://schemas.microsoft.com/office/drawing/2014/main" id="{B66C087D-E7CD-412D-986C-0B67C2729BDA}"/>
                </a:ext>
              </a:extLst>
            </p:cNvPr>
            <p:cNvSpPr/>
            <p:nvPr/>
          </p:nvSpPr>
          <p:spPr>
            <a:xfrm>
              <a:off x="5859050" y="2512950"/>
              <a:ext cx="3600" cy="3300"/>
            </a:xfrm>
            <a:custGeom>
              <a:avLst/>
              <a:gdLst/>
              <a:ahLst/>
              <a:cxnLst/>
              <a:rect l="l" t="t" r="r" b="b"/>
              <a:pathLst>
                <a:path w="144" h="132" extrusionOk="0">
                  <a:moveTo>
                    <a:pt x="1" y="0"/>
                  </a:moveTo>
                  <a:lnTo>
                    <a:pt x="1" y="131"/>
                  </a:lnTo>
                  <a:lnTo>
                    <a:pt x="144" y="131"/>
                  </a:lnTo>
                  <a:cubicBezTo>
                    <a:pt x="120" y="60"/>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1098;p32">
              <a:extLst>
                <a:ext uri="{FF2B5EF4-FFF2-40B4-BE49-F238E27FC236}">
                  <a16:creationId xmlns:a16="http://schemas.microsoft.com/office/drawing/2014/main" id="{070DB299-667D-4DDC-B709-D3B69DFAC592}"/>
                </a:ext>
              </a:extLst>
            </p:cNvPr>
            <p:cNvSpPr/>
            <p:nvPr/>
          </p:nvSpPr>
          <p:spPr>
            <a:xfrm>
              <a:off x="5856375" y="3881650"/>
              <a:ext cx="135750" cy="38450"/>
            </a:xfrm>
            <a:custGeom>
              <a:avLst/>
              <a:gdLst/>
              <a:ahLst/>
              <a:cxnLst/>
              <a:rect l="l" t="t" r="r" b="b"/>
              <a:pathLst>
                <a:path w="5430" h="1538" extrusionOk="0">
                  <a:moveTo>
                    <a:pt x="604" y="0"/>
                  </a:moveTo>
                  <a:cubicBezTo>
                    <a:pt x="434" y="0"/>
                    <a:pt x="267" y="37"/>
                    <a:pt x="108" y="164"/>
                  </a:cubicBezTo>
                  <a:cubicBezTo>
                    <a:pt x="0" y="497"/>
                    <a:pt x="429" y="497"/>
                    <a:pt x="465" y="735"/>
                  </a:cubicBezTo>
                  <a:cubicBezTo>
                    <a:pt x="512" y="806"/>
                    <a:pt x="596" y="830"/>
                    <a:pt x="667" y="890"/>
                  </a:cubicBezTo>
                  <a:cubicBezTo>
                    <a:pt x="822" y="937"/>
                    <a:pt x="953" y="985"/>
                    <a:pt x="1108" y="1033"/>
                  </a:cubicBezTo>
                  <a:cubicBezTo>
                    <a:pt x="2256" y="1222"/>
                    <a:pt x="3395" y="1537"/>
                    <a:pt x="4552" y="1537"/>
                  </a:cubicBezTo>
                  <a:cubicBezTo>
                    <a:pt x="4630" y="1537"/>
                    <a:pt x="4708" y="1536"/>
                    <a:pt x="4787" y="1533"/>
                  </a:cubicBezTo>
                  <a:cubicBezTo>
                    <a:pt x="5061" y="1509"/>
                    <a:pt x="5299" y="1426"/>
                    <a:pt x="5382" y="1128"/>
                  </a:cubicBezTo>
                  <a:cubicBezTo>
                    <a:pt x="5430" y="973"/>
                    <a:pt x="5418" y="818"/>
                    <a:pt x="5346" y="676"/>
                  </a:cubicBezTo>
                  <a:cubicBezTo>
                    <a:pt x="5227" y="497"/>
                    <a:pt x="5025" y="497"/>
                    <a:pt x="4834" y="473"/>
                  </a:cubicBezTo>
                  <a:cubicBezTo>
                    <a:pt x="3560" y="402"/>
                    <a:pt x="2275" y="271"/>
                    <a:pt x="1013" y="44"/>
                  </a:cubicBezTo>
                  <a:cubicBezTo>
                    <a:pt x="876" y="23"/>
                    <a:pt x="739" y="0"/>
                    <a:pt x="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1099;p32">
              <a:extLst>
                <a:ext uri="{FF2B5EF4-FFF2-40B4-BE49-F238E27FC236}">
                  <a16:creationId xmlns:a16="http://schemas.microsoft.com/office/drawing/2014/main" id="{399F7388-41D2-4258-9026-F69CF89E2958}"/>
                </a:ext>
              </a:extLst>
            </p:cNvPr>
            <p:cNvSpPr/>
            <p:nvPr/>
          </p:nvSpPr>
          <p:spPr>
            <a:xfrm>
              <a:off x="5908175" y="3921725"/>
              <a:ext cx="158975" cy="25575"/>
            </a:xfrm>
            <a:custGeom>
              <a:avLst/>
              <a:gdLst/>
              <a:ahLst/>
              <a:cxnLst/>
              <a:rect l="l" t="t" r="r" b="b"/>
              <a:pathLst>
                <a:path w="6359" h="1023" extrusionOk="0">
                  <a:moveTo>
                    <a:pt x="559" y="1"/>
                  </a:moveTo>
                  <a:cubicBezTo>
                    <a:pt x="379" y="1"/>
                    <a:pt x="200" y="42"/>
                    <a:pt x="24" y="168"/>
                  </a:cubicBezTo>
                  <a:cubicBezTo>
                    <a:pt x="36" y="335"/>
                    <a:pt x="0" y="513"/>
                    <a:pt x="191" y="597"/>
                  </a:cubicBezTo>
                  <a:cubicBezTo>
                    <a:pt x="235" y="579"/>
                    <a:pt x="278" y="571"/>
                    <a:pt x="319" y="571"/>
                  </a:cubicBezTo>
                  <a:cubicBezTo>
                    <a:pt x="497" y="571"/>
                    <a:pt x="648" y="710"/>
                    <a:pt x="822" y="739"/>
                  </a:cubicBezTo>
                  <a:cubicBezTo>
                    <a:pt x="869" y="739"/>
                    <a:pt x="953" y="751"/>
                    <a:pt x="1012" y="751"/>
                  </a:cubicBezTo>
                  <a:cubicBezTo>
                    <a:pt x="1357" y="811"/>
                    <a:pt x="1715" y="739"/>
                    <a:pt x="2036" y="870"/>
                  </a:cubicBezTo>
                  <a:cubicBezTo>
                    <a:pt x="2156" y="890"/>
                    <a:pt x="2277" y="896"/>
                    <a:pt x="2398" y="896"/>
                  </a:cubicBezTo>
                  <a:cubicBezTo>
                    <a:pt x="2633" y="896"/>
                    <a:pt x="2868" y="872"/>
                    <a:pt x="3100" y="872"/>
                  </a:cubicBezTo>
                  <a:cubicBezTo>
                    <a:pt x="3328" y="872"/>
                    <a:pt x="3554" y="896"/>
                    <a:pt x="3774" y="989"/>
                  </a:cubicBezTo>
                  <a:cubicBezTo>
                    <a:pt x="3929" y="1013"/>
                    <a:pt x="4096" y="1013"/>
                    <a:pt x="4239" y="1013"/>
                  </a:cubicBezTo>
                  <a:cubicBezTo>
                    <a:pt x="4272" y="1012"/>
                    <a:pt x="4306" y="1011"/>
                    <a:pt x="4340" y="1011"/>
                  </a:cubicBezTo>
                  <a:cubicBezTo>
                    <a:pt x="4429" y="1011"/>
                    <a:pt x="4520" y="1015"/>
                    <a:pt x="4612" y="1015"/>
                  </a:cubicBezTo>
                  <a:cubicBezTo>
                    <a:pt x="4761" y="1015"/>
                    <a:pt x="4913" y="1005"/>
                    <a:pt x="5060" y="954"/>
                  </a:cubicBezTo>
                  <a:cubicBezTo>
                    <a:pt x="5200" y="974"/>
                    <a:pt x="5323" y="1019"/>
                    <a:pt x="5457" y="1019"/>
                  </a:cubicBezTo>
                  <a:cubicBezTo>
                    <a:pt x="5483" y="1019"/>
                    <a:pt x="5510" y="1017"/>
                    <a:pt x="5537" y="1013"/>
                  </a:cubicBezTo>
                  <a:cubicBezTo>
                    <a:pt x="5566" y="1011"/>
                    <a:pt x="5595" y="1010"/>
                    <a:pt x="5624" y="1010"/>
                  </a:cubicBezTo>
                  <a:cubicBezTo>
                    <a:pt x="5730" y="1010"/>
                    <a:pt x="5836" y="1022"/>
                    <a:pt x="5940" y="1022"/>
                  </a:cubicBezTo>
                  <a:cubicBezTo>
                    <a:pt x="6089" y="1022"/>
                    <a:pt x="6232" y="997"/>
                    <a:pt x="6358" y="870"/>
                  </a:cubicBezTo>
                  <a:lnTo>
                    <a:pt x="6358" y="585"/>
                  </a:lnTo>
                  <a:cubicBezTo>
                    <a:pt x="6251" y="406"/>
                    <a:pt x="6072" y="335"/>
                    <a:pt x="5858" y="323"/>
                  </a:cubicBezTo>
                  <a:cubicBezTo>
                    <a:pt x="5632" y="275"/>
                    <a:pt x="5418" y="275"/>
                    <a:pt x="5191" y="275"/>
                  </a:cubicBezTo>
                  <a:lnTo>
                    <a:pt x="2977" y="275"/>
                  </a:lnTo>
                  <a:cubicBezTo>
                    <a:pt x="2739" y="275"/>
                    <a:pt x="2512" y="263"/>
                    <a:pt x="2286" y="180"/>
                  </a:cubicBezTo>
                  <a:cubicBezTo>
                    <a:pt x="2119" y="144"/>
                    <a:pt x="1977" y="120"/>
                    <a:pt x="1810" y="120"/>
                  </a:cubicBezTo>
                  <a:cubicBezTo>
                    <a:pt x="1733" y="139"/>
                    <a:pt x="1656" y="146"/>
                    <a:pt x="1578" y="146"/>
                  </a:cubicBezTo>
                  <a:cubicBezTo>
                    <a:pt x="1239" y="146"/>
                    <a:pt x="896" y="1"/>
                    <a:pt x="5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1100;p32">
              <a:extLst>
                <a:ext uri="{FF2B5EF4-FFF2-40B4-BE49-F238E27FC236}">
                  <a16:creationId xmlns:a16="http://schemas.microsoft.com/office/drawing/2014/main" id="{EE121B64-AE60-4A11-B1A2-39A89BE98131}"/>
                </a:ext>
              </a:extLst>
            </p:cNvPr>
            <p:cNvSpPr/>
            <p:nvPr/>
          </p:nvSpPr>
          <p:spPr>
            <a:xfrm>
              <a:off x="5765000" y="3799100"/>
              <a:ext cx="57175" cy="115525"/>
            </a:xfrm>
            <a:custGeom>
              <a:avLst/>
              <a:gdLst/>
              <a:ahLst/>
              <a:cxnLst/>
              <a:rect l="l" t="t" r="r" b="b"/>
              <a:pathLst>
                <a:path w="2287" h="4621" extrusionOk="0">
                  <a:moveTo>
                    <a:pt x="1077" y="5"/>
                  </a:moveTo>
                  <a:cubicBezTo>
                    <a:pt x="1038" y="5"/>
                    <a:pt x="1000" y="11"/>
                    <a:pt x="965" y="25"/>
                  </a:cubicBezTo>
                  <a:cubicBezTo>
                    <a:pt x="691" y="275"/>
                    <a:pt x="155" y="1"/>
                    <a:pt x="0" y="477"/>
                  </a:cubicBezTo>
                  <a:cubicBezTo>
                    <a:pt x="24" y="572"/>
                    <a:pt x="96" y="656"/>
                    <a:pt x="191" y="715"/>
                  </a:cubicBezTo>
                  <a:cubicBezTo>
                    <a:pt x="548" y="846"/>
                    <a:pt x="917" y="846"/>
                    <a:pt x="1274" y="977"/>
                  </a:cubicBezTo>
                  <a:cubicBezTo>
                    <a:pt x="1584" y="1334"/>
                    <a:pt x="1215" y="1703"/>
                    <a:pt x="1286" y="2084"/>
                  </a:cubicBezTo>
                  <a:cubicBezTo>
                    <a:pt x="1286" y="2323"/>
                    <a:pt x="1274" y="2561"/>
                    <a:pt x="1203" y="2799"/>
                  </a:cubicBezTo>
                  <a:cubicBezTo>
                    <a:pt x="1155" y="3001"/>
                    <a:pt x="1143" y="3216"/>
                    <a:pt x="1250" y="3418"/>
                  </a:cubicBezTo>
                  <a:cubicBezTo>
                    <a:pt x="1274" y="3477"/>
                    <a:pt x="1334" y="3525"/>
                    <a:pt x="1405" y="3525"/>
                  </a:cubicBezTo>
                  <a:cubicBezTo>
                    <a:pt x="1465" y="3477"/>
                    <a:pt x="1512" y="3406"/>
                    <a:pt x="1524" y="3335"/>
                  </a:cubicBezTo>
                  <a:lnTo>
                    <a:pt x="1524" y="3335"/>
                  </a:lnTo>
                  <a:cubicBezTo>
                    <a:pt x="1548" y="3418"/>
                    <a:pt x="1489" y="3454"/>
                    <a:pt x="1441" y="3513"/>
                  </a:cubicBezTo>
                  <a:cubicBezTo>
                    <a:pt x="1334" y="3632"/>
                    <a:pt x="1262" y="3775"/>
                    <a:pt x="1227" y="3942"/>
                  </a:cubicBezTo>
                  <a:cubicBezTo>
                    <a:pt x="1227" y="4049"/>
                    <a:pt x="1227" y="4132"/>
                    <a:pt x="1274" y="4239"/>
                  </a:cubicBezTo>
                  <a:cubicBezTo>
                    <a:pt x="1393" y="4418"/>
                    <a:pt x="1489" y="4609"/>
                    <a:pt x="1739" y="4620"/>
                  </a:cubicBezTo>
                  <a:cubicBezTo>
                    <a:pt x="1929" y="4478"/>
                    <a:pt x="1739" y="4216"/>
                    <a:pt x="1905" y="4049"/>
                  </a:cubicBezTo>
                  <a:cubicBezTo>
                    <a:pt x="1941" y="4001"/>
                    <a:pt x="2001" y="3954"/>
                    <a:pt x="2048" y="3918"/>
                  </a:cubicBezTo>
                  <a:cubicBezTo>
                    <a:pt x="2084" y="3870"/>
                    <a:pt x="2084" y="3811"/>
                    <a:pt x="2048" y="3763"/>
                  </a:cubicBezTo>
                  <a:cubicBezTo>
                    <a:pt x="1846" y="3501"/>
                    <a:pt x="2286" y="3573"/>
                    <a:pt x="2227" y="3394"/>
                  </a:cubicBezTo>
                  <a:cubicBezTo>
                    <a:pt x="2227" y="3239"/>
                    <a:pt x="2120" y="3120"/>
                    <a:pt x="2096" y="2977"/>
                  </a:cubicBezTo>
                  <a:cubicBezTo>
                    <a:pt x="2060" y="2870"/>
                    <a:pt x="2060" y="2751"/>
                    <a:pt x="2084" y="2632"/>
                  </a:cubicBezTo>
                  <a:cubicBezTo>
                    <a:pt x="2155" y="2430"/>
                    <a:pt x="2024" y="2275"/>
                    <a:pt x="1929" y="2132"/>
                  </a:cubicBezTo>
                  <a:cubicBezTo>
                    <a:pt x="1977" y="1775"/>
                    <a:pt x="2001" y="1418"/>
                    <a:pt x="2048" y="1061"/>
                  </a:cubicBezTo>
                  <a:cubicBezTo>
                    <a:pt x="2096" y="1013"/>
                    <a:pt x="2108" y="953"/>
                    <a:pt x="2096" y="906"/>
                  </a:cubicBezTo>
                  <a:cubicBezTo>
                    <a:pt x="2001" y="691"/>
                    <a:pt x="1929" y="477"/>
                    <a:pt x="1762" y="310"/>
                  </a:cubicBezTo>
                  <a:cubicBezTo>
                    <a:pt x="1722" y="318"/>
                    <a:pt x="1682" y="321"/>
                    <a:pt x="1644" y="321"/>
                  </a:cubicBezTo>
                  <a:cubicBezTo>
                    <a:pt x="1436" y="321"/>
                    <a:pt x="1266" y="214"/>
                    <a:pt x="1155" y="13"/>
                  </a:cubicBezTo>
                  <a:cubicBezTo>
                    <a:pt x="1131" y="8"/>
                    <a:pt x="1104" y="5"/>
                    <a:pt x="1077"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1101;p32">
              <a:extLst>
                <a:ext uri="{FF2B5EF4-FFF2-40B4-BE49-F238E27FC236}">
                  <a16:creationId xmlns:a16="http://schemas.microsoft.com/office/drawing/2014/main" id="{EEC376BB-864A-4A27-820A-5EF37027F7C1}"/>
                </a:ext>
              </a:extLst>
            </p:cNvPr>
            <p:cNvSpPr/>
            <p:nvPr/>
          </p:nvSpPr>
          <p:spPr>
            <a:xfrm>
              <a:off x="6018300" y="3917275"/>
              <a:ext cx="158850" cy="23600"/>
            </a:xfrm>
            <a:custGeom>
              <a:avLst/>
              <a:gdLst/>
              <a:ahLst/>
              <a:cxnLst/>
              <a:rect l="l" t="t" r="r" b="b"/>
              <a:pathLst>
                <a:path w="6354" h="944" extrusionOk="0">
                  <a:moveTo>
                    <a:pt x="1191" y="1"/>
                  </a:moveTo>
                  <a:cubicBezTo>
                    <a:pt x="1120" y="1"/>
                    <a:pt x="1060" y="1"/>
                    <a:pt x="977" y="13"/>
                  </a:cubicBezTo>
                  <a:cubicBezTo>
                    <a:pt x="882" y="36"/>
                    <a:pt x="786" y="60"/>
                    <a:pt x="691" y="108"/>
                  </a:cubicBezTo>
                  <a:cubicBezTo>
                    <a:pt x="657" y="230"/>
                    <a:pt x="621" y="270"/>
                    <a:pt x="583" y="270"/>
                  </a:cubicBezTo>
                  <a:cubicBezTo>
                    <a:pt x="513" y="270"/>
                    <a:pt x="439" y="135"/>
                    <a:pt x="370" y="120"/>
                  </a:cubicBezTo>
                  <a:cubicBezTo>
                    <a:pt x="342" y="112"/>
                    <a:pt x="313" y="108"/>
                    <a:pt x="283" y="108"/>
                  </a:cubicBezTo>
                  <a:cubicBezTo>
                    <a:pt x="223" y="108"/>
                    <a:pt x="159" y="124"/>
                    <a:pt x="96" y="155"/>
                  </a:cubicBezTo>
                  <a:cubicBezTo>
                    <a:pt x="24" y="215"/>
                    <a:pt x="0" y="286"/>
                    <a:pt x="0" y="394"/>
                  </a:cubicBezTo>
                  <a:cubicBezTo>
                    <a:pt x="12" y="453"/>
                    <a:pt x="36" y="489"/>
                    <a:pt x="96" y="524"/>
                  </a:cubicBezTo>
                  <a:cubicBezTo>
                    <a:pt x="191" y="536"/>
                    <a:pt x="286" y="536"/>
                    <a:pt x="358" y="596"/>
                  </a:cubicBezTo>
                  <a:cubicBezTo>
                    <a:pt x="501" y="596"/>
                    <a:pt x="655" y="620"/>
                    <a:pt x="798" y="620"/>
                  </a:cubicBezTo>
                  <a:cubicBezTo>
                    <a:pt x="917" y="566"/>
                    <a:pt x="1036" y="539"/>
                    <a:pt x="1155" y="539"/>
                  </a:cubicBezTo>
                  <a:cubicBezTo>
                    <a:pt x="1274" y="539"/>
                    <a:pt x="1394" y="566"/>
                    <a:pt x="1513" y="620"/>
                  </a:cubicBezTo>
                  <a:cubicBezTo>
                    <a:pt x="1667" y="655"/>
                    <a:pt x="1798" y="715"/>
                    <a:pt x="1953" y="763"/>
                  </a:cubicBezTo>
                  <a:cubicBezTo>
                    <a:pt x="2029" y="706"/>
                    <a:pt x="2108" y="679"/>
                    <a:pt x="2186" y="679"/>
                  </a:cubicBezTo>
                  <a:cubicBezTo>
                    <a:pt x="2254" y="679"/>
                    <a:pt x="2320" y="700"/>
                    <a:pt x="2382" y="739"/>
                  </a:cubicBezTo>
                  <a:lnTo>
                    <a:pt x="2667" y="739"/>
                  </a:lnTo>
                  <a:cubicBezTo>
                    <a:pt x="2697" y="715"/>
                    <a:pt x="2721" y="703"/>
                    <a:pt x="2745" y="703"/>
                  </a:cubicBezTo>
                  <a:cubicBezTo>
                    <a:pt x="2769" y="703"/>
                    <a:pt x="2792" y="715"/>
                    <a:pt x="2822" y="739"/>
                  </a:cubicBezTo>
                  <a:cubicBezTo>
                    <a:pt x="3073" y="805"/>
                    <a:pt x="3329" y="823"/>
                    <a:pt x="3587" y="823"/>
                  </a:cubicBezTo>
                  <a:cubicBezTo>
                    <a:pt x="3875" y="823"/>
                    <a:pt x="4164" y="801"/>
                    <a:pt x="4451" y="801"/>
                  </a:cubicBezTo>
                  <a:cubicBezTo>
                    <a:pt x="4685" y="801"/>
                    <a:pt x="4917" y="816"/>
                    <a:pt x="5144" y="870"/>
                  </a:cubicBezTo>
                  <a:cubicBezTo>
                    <a:pt x="5192" y="870"/>
                    <a:pt x="5239" y="870"/>
                    <a:pt x="5263" y="882"/>
                  </a:cubicBezTo>
                  <a:cubicBezTo>
                    <a:pt x="5263" y="882"/>
                    <a:pt x="5287" y="894"/>
                    <a:pt x="5311" y="917"/>
                  </a:cubicBezTo>
                  <a:cubicBezTo>
                    <a:pt x="5320" y="920"/>
                    <a:pt x="5328" y="922"/>
                    <a:pt x="5336" y="922"/>
                  </a:cubicBezTo>
                  <a:cubicBezTo>
                    <a:pt x="5359" y="922"/>
                    <a:pt x="5379" y="908"/>
                    <a:pt x="5406" y="882"/>
                  </a:cubicBezTo>
                  <a:cubicBezTo>
                    <a:pt x="5464" y="838"/>
                    <a:pt x="5518" y="822"/>
                    <a:pt x="5569" y="822"/>
                  </a:cubicBezTo>
                  <a:cubicBezTo>
                    <a:pt x="5687" y="822"/>
                    <a:pt x="5794" y="904"/>
                    <a:pt x="5918" y="929"/>
                  </a:cubicBezTo>
                  <a:cubicBezTo>
                    <a:pt x="5981" y="936"/>
                    <a:pt x="6044" y="943"/>
                    <a:pt x="6101" y="943"/>
                  </a:cubicBezTo>
                  <a:cubicBezTo>
                    <a:pt x="6248" y="943"/>
                    <a:pt x="6354" y="893"/>
                    <a:pt x="6311" y="644"/>
                  </a:cubicBezTo>
                  <a:cubicBezTo>
                    <a:pt x="6132" y="394"/>
                    <a:pt x="5858" y="417"/>
                    <a:pt x="5608" y="405"/>
                  </a:cubicBezTo>
                  <a:cubicBezTo>
                    <a:pt x="5571" y="404"/>
                    <a:pt x="5535" y="404"/>
                    <a:pt x="5498" y="404"/>
                  </a:cubicBezTo>
                  <a:cubicBezTo>
                    <a:pt x="5350" y="404"/>
                    <a:pt x="5202" y="411"/>
                    <a:pt x="5053" y="411"/>
                  </a:cubicBezTo>
                  <a:cubicBezTo>
                    <a:pt x="4867" y="411"/>
                    <a:pt x="4680" y="399"/>
                    <a:pt x="4489" y="346"/>
                  </a:cubicBezTo>
                  <a:cubicBezTo>
                    <a:pt x="3620" y="155"/>
                    <a:pt x="2703" y="167"/>
                    <a:pt x="1834" y="36"/>
                  </a:cubicBezTo>
                  <a:cubicBezTo>
                    <a:pt x="1620" y="1"/>
                    <a:pt x="1394" y="1"/>
                    <a:pt x="1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1102;p32">
              <a:extLst>
                <a:ext uri="{FF2B5EF4-FFF2-40B4-BE49-F238E27FC236}">
                  <a16:creationId xmlns:a16="http://schemas.microsoft.com/office/drawing/2014/main" id="{3619B8EA-EE2C-4E03-880A-851FD4F2058A}"/>
                </a:ext>
              </a:extLst>
            </p:cNvPr>
            <p:cNvSpPr/>
            <p:nvPr/>
          </p:nvSpPr>
          <p:spPr>
            <a:xfrm>
              <a:off x="5791200" y="3900600"/>
              <a:ext cx="32450" cy="67175"/>
            </a:xfrm>
            <a:custGeom>
              <a:avLst/>
              <a:gdLst/>
              <a:ahLst/>
              <a:cxnLst/>
              <a:rect l="l" t="t" r="r" b="b"/>
              <a:pathLst>
                <a:path w="1298" h="2687" extrusionOk="0">
                  <a:moveTo>
                    <a:pt x="845" y="1"/>
                  </a:moveTo>
                  <a:lnTo>
                    <a:pt x="845" y="1"/>
                  </a:lnTo>
                  <a:cubicBezTo>
                    <a:pt x="655" y="96"/>
                    <a:pt x="774" y="334"/>
                    <a:pt x="619" y="477"/>
                  </a:cubicBezTo>
                  <a:cubicBezTo>
                    <a:pt x="524" y="346"/>
                    <a:pt x="441" y="215"/>
                    <a:pt x="298" y="132"/>
                  </a:cubicBezTo>
                  <a:cubicBezTo>
                    <a:pt x="36" y="334"/>
                    <a:pt x="107" y="632"/>
                    <a:pt x="71" y="894"/>
                  </a:cubicBezTo>
                  <a:cubicBezTo>
                    <a:pt x="71" y="1144"/>
                    <a:pt x="95" y="1406"/>
                    <a:pt x="60" y="1656"/>
                  </a:cubicBezTo>
                  <a:cubicBezTo>
                    <a:pt x="0" y="2001"/>
                    <a:pt x="619" y="2037"/>
                    <a:pt x="405" y="2454"/>
                  </a:cubicBezTo>
                  <a:cubicBezTo>
                    <a:pt x="508" y="2612"/>
                    <a:pt x="636" y="2687"/>
                    <a:pt x="771" y="2687"/>
                  </a:cubicBezTo>
                  <a:cubicBezTo>
                    <a:pt x="869" y="2687"/>
                    <a:pt x="971" y="2648"/>
                    <a:pt x="1072" y="2573"/>
                  </a:cubicBezTo>
                  <a:cubicBezTo>
                    <a:pt x="1298" y="2394"/>
                    <a:pt x="988" y="2251"/>
                    <a:pt x="964" y="2084"/>
                  </a:cubicBezTo>
                  <a:lnTo>
                    <a:pt x="964" y="2013"/>
                  </a:lnTo>
                  <a:cubicBezTo>
                    <a:pt x="714" y="1358"/>
                    <a:pt x="869" y="668"/>
                    <a:pt x="8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1103;p32">
              <a:extLst>
                <a:ext uri="{FF2B5EF4-FFF2-40B4-BE49-F238E27FC236}">
                  <a16:creationId xmlns:a16="http://schemas.microsoft.com/office/drawing/2014/main" id="{887C2E66-8C16-44CF-8DCF-30F5F33F84A1}"/>
                </a:ext>
              </a:extLst>
            </p:cNvPr>
            <p:cNvSpPr/>
            <p:nvPr/>
          </p:nvSpPr>
          <p:spPr>
            <a:xfrm>
              <a:off x="6127550" y="3920600"/>
              <a:ext cx="106275" cy="22175"/>
            </a:xfrm>
            <a:custGeom>
              <a:avLst/>
              <a:gdLst/>
              <a:ahLst/>
              <a:cxnLst/>
              <a:rect l="l" t="t" r="r" b="b"/>
              <a:pathLst>
                <a:path w="4251" h="887" extrusionOk="0">
                  <a:moveTo>
                    <a:pt x="3468" y="0"/>
                  </a:moveTo>
                  <a:cubicBezTo>
                    <a:pt x="3435" y="0"/>
                    <a:pt x="3401" y="9"/>
                    <a:pt x="3370" y="22"/>
                  </a:cubicBezTo>
                  <a:cubicBezTo>
                    <a:pt x="3242" y="104"/>
                    <a:pt x="3239" y="332"/>
                    <a:pt x="3028" y="332"/>
                  </a:cubicBezTo>
                  <a:cubicBezTo>
                    <a:pt x="3023" y="332"/>
                    <a:pt x="3018" y="332"/>
                    <a:pt x="3012" y="332"/>
                  </a:cubicBezTo>
                  <a:cubicBezTo>
                    <a:pt x="2983" y="334"/>
                    <a:pt x="2954" y="335"/>
                    <a:pt x="2925" y="335"/>
                  </a:cubicBezTo>
                  <a:cubicBezTo>
                    <a:pt x="2776" y="335"/>
                    <a:pt x="2628" y="308"/>
                    <a:pt x="2488" y="249"/>
                  </a:cubicBezTo>
                  <a:cubicBezTo>
                    <a:pt x="2429" y="213"/>
                    <a:pt x="2369" y="189"/>
                    <a:pt x="2310" y="165"/>
                  </a:cubicBezTo>
                  <a:cubicBezTo>
                    <a:pt x="2082" y="116"/>
                    <a:pt x="1847" y="112"/>
                    <a:pt x="1612" y="112"/>
                  </a:cubicBezTo>
                  <a:cubicBezTo>
                    <a:pt x="1565" y="112"/>
                    <a:pt x="1518" y="112"/>
                    <a:pt x="1470" y="112"/>
                  </a:cubicBezTo>
                  <a:cubicBezTo>
                    <a:pt x="1188" y="112"/>
                    <a:pt x="905" y="106"/>
                    <a:pt x="631" y="22"/>
                  </a:cubicBezTo>
                  <a:cubicBezTo>
                    <a:pt x="581" y="8"/>
                    <a:pt x="531" y="1"/>
                    <a:pt x="481" y="1"/>
                  </a:cubicBezTo>
                  <a:cubicBezTo>
                    <a:pt x="279" y="1"/>
                    <a:pt x="86" y="117"/>
                    <a:pt x="0" y="356"/>
                  </a:cubicBezTo>
                  <a:cubicBezTo>
                    <a:pt x="70" y="447"/>
                    <a:pt x="160" y="460"/>
                    <a:pt x="254" y="460"/>
                  </a:cubicBezTo>
                  <a:cubicBezTo>
                    <a:pt x="292" y="460"/>
                    <a:pt x="330" y="457"/>
                    <a:pt x="367" y="457"/>
                  </a:cubicBezTo>
                  <a:cubicBezTo>
                    <a:pt x="396" y="457"/>
                    <a:pt x="425" y="459"/>
                    <a:pt x="453" y="463"/>
                  </a:cubicBezTo>
                  <a:cubicBezTo>
                    <a:pt x="568" y="486"/>
                    <a:pt x="685" y="492"/>
                    <a:pt x="803" y="492"/>
                  </a:cubicBezTo>
                  <a:cubicBezTo>
                    <a:pt x="942" y="492"/>
                    <a:pt x="1082" y="483"/>
                    <a:pt x="1221" y="483"/>
                  </a:cubicBezTo>
                  <a:cubicBezTo>
                    <a:pt x="1447" y="483"/>
                    <a:pt x="1669" y="507"/>
                    <a:pt x="1881" y="630"/>
                  </a:cubicBezTo>
                  <a:cubicBezTo>
                    <a:pt x="2238" y="844"/>
                    <a:pt x="2613" y="887"/>
                    <a:pt x="2991" y="887"/>
                  </a:cubicBezTo>
                  <a:cubicBezTo>
                    <a:pt x="3244" y="887"/>
                    <a:pt x="3498" y="868"/>
                    <a:pt x="3751" y="868"/>
                  </a:cubicBezTo>
                  <a:cubicBezTo>
                    <a:pt x="3777" y="860"/>
                    <a:pt x="3805" y="858"/>
                    <a:pt x="3835" y="858"/>
                  </a:cubicBezTo>
                  <a:cubicBezTo>
                    <a:pt x="3891" y="858"/>
                    <a:pt x="3950" y="867"/>
                    <a:pt x="4006" y="867"/>
                  </a:cubicBezTo>
                  <a:cubicBezTo>
                    <a:pt x="4104" y="867"/>
                    <a:pt x="4189" y="838"/>
                    <a:pt x="4215" y="677"/>
                  </a:cubicBezTo>
                  <a:cubicBezTo>
                    <a:pt x="4251" y="356"/>
                    <a:pt x="3929" y="344"/>
                    <a:pt x="3774" y="201"/>
                  </a:cubicBezTo>
                  <a:cubicBezTo>
                    <a:pt x="3727" y="153"/>
                    <a:pt x="3667" y="118"/>
                    <a:pt x="3620" y="82"/>
                  </a:cubicBezTo>
                  <a:cubicBezTo>
                    <a:pt x="3575" y="23"/>
                    <a:pt x="3522" y="0"/>
                    <a:pt x="3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1104;p32">
              <a:extLst>
                <a:ext uri="{FF2B5EF4-FFF2-40B4-BE49-F238E27FC236}">
                  <a16:creationId xmlns:a16="http://schemas.microsoft.com/office/drawing/2014/main" id="{6A05F0F2-867D-43B1-AE93-337720AB8833}"/>
                </a:ext>
              </a:extLst>
            </p:cNvPr>
            <p:cNvSpPr/>
            <p:nvPr/>
          </p:nvSpPr>
          <p:spPr>
            <a:xfrm>
              <a:off x="5884050" y="3907175"/>
              <a:ext cx="104800" cy="19175"/>
            </a:xfrm>
            <a:custGeom>
              <a:avLst/>
              <a:gdLst/>
              <a:ahLst/>
              <a:cxnLst/>
              <a:rect l="l" t="t" r="r" b="b"/>
              <a:pathLst>
                <a:path w="4192" h="767" extrusionOk="0">
                  <a:moveTo>
                    <a:pt x="597" y="1"/>
                  </a:moveTo>
                  <a:cubicBezTo>
                    <a:pt x="397" y="1"/>
                    <a:pt x="198" y="5"/>
                    <a:pt x="1" y="12"/>
                  </a:cubicBezTo>
                  <a:cubicBezTo>
                    <a:pt x="132" y="262"/>
                    <a:pt x="489" y="83"/>
                    <a:pt x="608" y="333"/>
                  </a:cubicBezTo>
                  <a:cubicBezTo>
                    <a:pt x="989" y="678"/>
                    <a:pt x="1501" y="500"/>
                    <a:pt x="1930" y="678"/>
                  </a:cubicBezTo>
                  <a:cubicBezTo>
                    <a:pt x="1989" y="702"/>
                    <a:pt x="2061" y="726"/>
                    <a:pt x="2144" y="726"/>
                  </a:cubicBezTo>
                  <a:lnTo>
                    <a:pt x="3120" y="726"/>
                  </a:lnTo>
                  <a:cubicBezTo>
                    <a:pt x="3140" y="725"/>
                    <a:pt x="3159" y="724"/>
                    <a:pt x="3179" y="724"/>
                  </a:cubicBezTo>
                  <a:cubicBezTo>
                    <a:pt x="3349" y="724"/>
                    <a:pt x="3527" y="766"/>
                    <a:pt x="3696" y="766"/>
                  </a:cubicBezTo>
                  <a:cubicBezTo>
                    <a:pt x="3878" y="766"/>
                    <a:pt x="4051" y="717"/>
                    <a:pt x="4192" y="512"/>
                  </a:cubicBezTo>
                  <a:cubicBezTo>
                    <a:pt x="4150" y="387"/>
                    <a:pt x="4061" y="372"/>
                    <a:pt x="3966" y="372"/>
                  </a:cubicBezTo>
                  <a:cubicBezTo>
                    <a:pt x="3936" y="372"/>
                    <a:pt x="3905" y="373"/>
                    <a:pt x="3876" y="373"/>
                  </a:cubicBezTo>
                  <a:cubicBezTo>
                    <a:pt x="3811" y="373"/>
                    <a:pt x="3749" y="366"/>
                    <a:pt x="3704" y="321"/>
                  </a:cubicBezTo>
                  <a:cubicBezTo>
                    <a:pt x="3215" y="274"/>
                    <a:pt x="2703" y="286"/>
                    <a:pt x="2227" y="166"/>
                  </a:cubicBezTo>
                  <a:cubicBezTo>
                    <a:pt x="1695" y="36"/>
                    <a:pt x="1144"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1105;p32">
              <a:extLst>
                <a:ext uri="{FF2B5EF4-FFF2-40B4-BE49-F238E27FC236}">
                  <a16:creationId xmlns:a16="http://schemas.microsoft.com/office/drawing/2014/main" id="{89254085-E0A3-4C03-A10A-422ECA49D766}"/>
                </a:ext>
              </a:extLst>
            </p:cNvPr>
            <p:cNvSpPr/>
            <p:nvPr/>
          </p:nvSpPr>
          <p:spPr>
            <a:xfrm>
              <a:off x="6132000" y="3898150"/>
              <a:ext cx="70575" cy="22725"/>
            </a:xfrm>
            <a:custGeom>
              <a:avLst/>
              <a:gdLst/>
              <a:ahLst/>
              <a:cxnLst/>
              <a:rect l="l" t="t" r="r" b="b"/>
              <a:pathLst>
                <a:path w="2823" h="909" extrusionOk="0">
                  <a:moveTo>
                    <a:pt x="689" y="1"/>
                  </a:moveTo>
                  <a:cubicBezTo>
                    <a:pt x="481" y="1"/>
                    <a:pt x="273" y="29"/>
                    <a:pt x="72" y="135"/>
                  </a:cubicBezTo>
                  <a:cubicBezTo>
                    <a:pt x="13" y="230"/>
                    <a:pt x="1" y="349"/>
                    <a:pt x="36" y="468"/>
                  </a:cubicBezTo>
                  <a:cubicBezTo>
                    <a:pt x="167" y="754"/>
                    <a:pt x="405" y="908"/>
                    <a:pt x="715" y="908"/>
                  </a:cubicBezTo>
                  <a:cubicBezTo>
                    <a:pt x="836" y="890"/>
                    <a:pt x="949" y="850"/>
                    <a:pt x="1072" y="850"/>
                  </a:cubicBezTo>
                  <a:cubicBezTo>
                    <a:pt x="1107" y="850"/>
                    <a:pt x="1143" y="853"/>
                    <a:pt x="1179" y="861"/>
                  </a:cubicBezTo>
                  <a:cubicBezTo>
                    <a:pt x="1239" y="873"/>
                    <a:pt x="1298" y="885"/>
                    <a:pt x="1358" y="885"/>
                  </a:cubicBezTo>
                  <a:cubicBezTo>
                    <a:pt x="1418" y="885"/>
                    <a:pt x="1465" y="873"/>
                    <a:pt x="1525" y="861"/>
                  </a:cubicBezTo>
                  <a:cubicBezTo>
                    <a:pt x="1560" y="849"/>
                    <a:pt x="1608" y="813"/>
                    <a:pt x="1644" y="766"/>
                  </a:cubicBezTo>
                  <a:cubicBezTo>
                    <a:pt x="1666" y="728"/>
                    <a:pt x="1698" y="710"/>
                    <a:pt x="1739" y="710"/>
                  </a:cubicBezTo>
                  <a:cubicBezTo>
                    <a:pt x="1763" y="710"/>
                    <a:pt x="1791" y="717"/>
                    <a:pt x="1822" y="730"/>
                  </a:cubicBezTo>
                  <a:cubicBezTo>
                    <a:pt x="1846" y="754"/>
                    <a:pt x="1894" y="789"/>
                    <a:pt x="1918" y="813"/>
                  </a:cubicBezTo>
                  <a:cubicBezTo>
                    <a:pt x="1977" y="861"/>
                    <a:pt x="2060" y="885"/>
                    <a:pt x="2132" y="885"/>
                  </a:cubicBezTo>
                  <a:cubicBezTo>
                    <a:pt x="2180" y="885"/>
                    <a:pt x="2215" y="885"/>
                    <a:pt x="2263" y="861"/>
                  </a:cubicBezTo>
                  <a:lnTo>
                    <a:pt x="2322" y="825"/>
                  </a:lnTo>
                  <a:cubicBezTo>
                    <a:pt x="2346" y="819"/>
                    <a:pt x="2370" y="816"/>
                    <a:pt x="2394" y="816"/>
                  </a:cubicBezTo>
                  <a:cubicBezTo>
                    <a:pt x="2418" y="816"/>
                    <a:pt x="2441" y="819"/>
                    <a:pt x="2465" y="825"/>
                  </a:cubicBezTo>
                  <a:cubicBezTo>
                    <a:pt x="2511" y="848"/>
                    <a:pt x="2558" y="861"/>
                    <a:pt x="2604" y="861"/>
                  </a:cubicBezTo>
                  <a:cubicBezTo>
                    <a:pt x="2629" y="861"/>
                    <a:pt x="2654" y="857"/>
                    <a:pt x="2680" y="849"/>
                  </a:cubicBezTo>
                  <a:cubicBezTo>
                    <a:pt x="2727" y="813"/>
                    <a:pt x="2763" y="766"/>
                    <a:pt x="2787" y="730"/>
                  </a:cubicBezTo>
                  <a:cubicBezTo>
                    <a:pt x="2822" y="587"/>
                    <a:pt x="2822" y="492"/>
                    <a:pt x="2703" y="397"/>
                  </a:cubicBezTo>
                  <a:lnTo>
                    <a:pt x="2561" y="266"/>
                  </a:lnTo>
                  <a:cubicBezTo>
                    <a:pt x="2287" y="27"/>
                    <a:pt x="1929" y="135"/>
                    <a:pt x="1608" y="27"/>
                  </a:cubicBezTo>
                  <a:cubicBezTo>
                    <a:pt x="1542" y="35"/>
                    <a:pt x="1474" y="38"/>
                    <a:pt x="1407" y="38"/>
                  </a:cubicBezTo>
                  <a:cubicBezTo>
                    <a:pt x="1171" y="38"/>
                    <a:pt x="929" y="1"/>
                    <a:pt x="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1106;p32">
              <a:extLst>
                <a:ext uri="{FF2B5EF4-FFF2-40B4-BE49-F238E27FC236}">
                  <a16:creationId xmlns:a16="http://schemas.microsoft.com/office/drawing/2014/main" id="{02F6C2BB-A41A-47C2-9DED-4C79DA725F6F}"/>
                </a:ext>
              </a:extLst>
            </p:cNvPr>
            <p:cNvSpPr/>
            <p:nvPr/>
          </p:nvSpPr>
          <p:spPr>
            <a:xfrm>
              <a:off x="5812625" y="3873675"/>
              <a:ext cx="72050" cy="27850"/>
            </a:xfrm>
            <a:custGeom>
              <a:avLst/>
              <a:gdLst/>
              <a:ahLst/>
              <a:cxnLst/>
              <a:rect l="l" t="t" r="r" b="b"/>
              <a:pathLst>
                <a:path w="2882" h="1114" extrusionOk="0">
                  <a:moveTo>
                    <a:pt x="882" y="1"/>
                  </a:moveTo>
                  <a:cubicBezTo>
                    <a:pt x="590" y="1"/>
                    <a:pt x="296" y="22"/>
                    <a:pt x="0" y="66"/>
                  </a:cubicBezTo>
                  <a:cubicBezTo>
                    <a:pt x="36" y="233"/>
                    <a:pt x="155" y="304"/>
                    <a:pt x="298" y="375"/>
                  </a:cubicBezTo>
                  <a:cubicBezTo>
                    <a:pt x="322" y="411"/>
                    <a:pt x="357" y="459"/>
                    <a:pt x="381" y="494"/>
                  </a:cubicBezTo>
                  <a:cubicBezTo>
                    <a:pt x="417" y="649"/>
                    <a:pt x="274" y="649"/>
                    <a:pt x="203" y="721"/>
                  </a:cubicBezTo>
                  <a:cubicBezTo>
                    <a:pt x="191" y="756"/>
                    <a:pt x="155" y="768"/>
                    <a:pt x="143" y="792"/>
                  </a:cubicBezTo>
                  <a:lnTo>
                    <a:pt x="143" y="947"/>
                  </a:lnTo>
                  <a:cubicBezTo>
                    <a:pt x="655" y="995"/>
                    <a:pt x="1167" y="1054"/>
                    <a:pt x="1691" y="1114"/>
                  </a:cubicBezTo>
                  <a:cubicBezTo>
                    <a:pt x="1739" y="1078"/>
                    <a:pt x="1750" y="1018"/>
                    <a:pt x="1739" y="959"/>
                  </a:cubicBezTo>
                  <a:cubicBezTo>
                    <a:pt x="1620" y="816"/>
                    <a:pt x="1727" y="709"/>
                    <a:pt x="1846" y="637"/>
                  </a:cubicBezTo>
                  <a:cubicBezTo>
                    <a:pt x="1989" y="533"/>
                    <a:pt x="2140" y="504"/>
                    <a:pt x="2294" y="504"/>
                  </a:cubicBezTo>
                  <a:cubicBezTo>
                    <a:pt x="2473" y="504"/>
                    <a:pt x="2655" y="542"/>
                    <a:pt x="2834" y="542"/>
                  </a:cubicBezTo>
                  <a:cubicBezTo>
                    <a:pt x="2882" y="471"/>
                    <a:pt x="2882" y="399"/>
                    <a:pt x="2822" y="316"/>
                  </a:cubicBezTo>
                  <a:cubicBezTo>
                    <a:pt x="2187" y="110"/>
                    <a:pt x="1540"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1107;p32">
              <a:extLst>
                <a:ext uri="{FF2B5EF4-FFF2-40B4-BE49-F238E27FC236}">
                  <a16:creationId xmlns:a16="http://schemas.microsoft.com/office/drawing/2014/main" id="{B0B4B5EF-1363-48E6-9403-CD866FD4B43D}"/>
                </a:ext>
              </a:extLst>
            </p:cNvPr>
            <p:cNvSpPr/>
            <p:nvPr/>
          </p:nvSpPr>
          <p:spPr>
            <a:xfrm>
              <a:off x="5829875" y="3982500"/>
              <a:ext cx="83075" cy="9425"/>
            </a:xfrm>
            <a:custGeom>
              <a:avLst/>
              <a:gdLst/>
              <a:ahLst/>
              <a:cxnLst/>
              <a:rect l="l" t="t" r="r" b="b"/>
              <a:pathLst>
                <a:path w="3323" h="377" extrusionOk="0">
                  <a:moveTo>
                    <a:pt x="2458" y="0"/>
                  </a:moveTo>
                  <a:cubicBezTo>
                    <a:pt x="2118" y="0"/>
                    <a:pt x="1775" y="37"/>
                    <a:pt x="1440" y="37"/>
                  </a:cubicBezTo>
                  <a:cubicBezTo>
                    <a:pt x="1392" y="37"/>
                    <a:pt x="1345" y="36"/>
                    <a:pt x="1299" y="35"/>
                  </a:cubicBezTo>
                  <a:cubicBezTo>
                    <a:pt x="1176" y="78"/>
                    <a:pt x="1056" y="102"/>
                    <a:pt x="936" y="102"/>
                  </a:cubicBezTo>
                  <a:cubicBezTo>
                    <a:pt x="824" y="102"/>
                    <a:pt x="711" y="81"/>
                    <a:pt x="596" y="35"/>
                  </a:cubicBezTo>
                  <a:lnTo>
                    <a:pt x="441" y="35"/>
                  </a:lnTo>
                  <a:cubicBezTo>
                    <a:pt x="408" y="64"/>
                    <a:pt x="370" y="72"/>
                    <a:pt x="329" y="72"/>
                  </a:cubicBezTo>
                  <a:cubicBezTo>
                    <a:pt x="281" y="72"/>
                    <a:pt x="229" y="61"/>
                    <a:pt x="179" y="61"/>
                  </a:cubicBezTo>
                  <a:cubicBezTo>
                    <a:pt x="133" y="61"/>
                    <a:pt x="88" y="71"/>
                    <a:pt x="48" y="106"/>
                  </a:cubicBezTo>
                  <a:cubicBezTo>
                    <a:pt x="37" y="130"/>
                    <a:pt x="25" y="154"/>
                    <a:pt x="1" y="178"/>
                  </a:cubicBezTo>
                  <a:cubicBezTo>
                    <a:pt x="190" y="291"/>
                    <a:pt x="389" y="318"/>
                    <a:pt x="589" y="318"/>
                  </a:cubicBezTo>
                  <a:cubicBezTo>
                    <a:pt x="767" y="318"/>
                    <a:pt x="946" y="297"/>
                    <a:pt x="1120" y="297"/>
                  </a:cubicBezTo>
                  <a:cubicBezTo>
                    <a:pt x="1551" y="305"/>
                    <a:pt x="1972" y="377"/>
                    <a:pt x="2396" y="377"/>
                  </a:cubicBezTo>
                  <a:cubicBezTo>
                    <a:pt x="2604" y="377"/>
                    <a:pt x="2813" y="360"/>
                    <a:pt x="3025" y="309"/>
                  </a:cubicBezTo>
                  <a:cubicBezTo>
                    <a:pt x="3096" y="237"/>
                    <a:pt x="3192" y="237"/>
                    <a:pt x="3275" y="213"/>
                  </a:cubicBezTo>
                  <a:cubicBezTo>
                    <a:pt x="3287" y="178"/>
                    <a:pt x="3311" y="166"/>
                    <a:pt x="3323" y="130"/>
                  </a:cubicBezTo>
                  <a:cubicBezTo>
                    <a:pt x="3041" y="28"/>
                    <a:pt x="2750" y="0"/>
                    <a:pt x="24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1108;p32">
              <a:extLst>
                <a:ext uri="{FF2B5EF4-FFF2-40B4-BE49-F238E27FC236}">
                  <a16:creationId xmlns:a16="http://schemas.microsoft.com/office/drawing/2014/main" id="{31094C71-0719-417F-9CD1-D6A99669D894}"/>
                </a:ext>
              </a:extLst>
            </p:cNvPr>
            <p:cNvSpPr/>
            <p:nvPr/>
          </p:nvSpPr>
          <p:spPr>
            <a:xfrm>
              <a:off x="5924825" y="3936775"/>
              <a:ext cx="78925" cy="11625"/>
            </a:xfrm>
            <a:custGeom>
              <a:avLst/>
              <a:gdLst/>
              <a:ahLst/>
              <a:cxnLst/>
              <a:rect l="l" t="t" r="r" b="b"/>
              <a:pathLst>
                <a:path w="3157" h="465" extrusionOk="0">
                  <a:moveTo>
                    <a:pt x="174" y="0"/>
                  </a:moveTo>
                  <a:cubicBezTo>
                    <a:pt x="153" y="0"/>
                    <a:pt x="132" y="6"/>
                    <a:pt x="108" y="18"/>
                  </a:cubicBezTo>
                  <a:cubicBezTo>
                    <a:pt x="1" y="102"/>
                    <a:pt x="13" y="197"/>
                    <a:pt x="120" y="280"/>
                  </a:cubicBezTo>
                  <a:cubicBezTo>
                    <a:pt x="729" y="400"/>
                    <a:pt x="1350" y="465"/>
                    <a:pt x="1970" y="465"/>
                  </a:cubicBezTo>
                  <a:cubicBezTo>
                    <a:pt x="2211" y="465"/>
                    <a:pt x="2452" y="455"/>
                    <a:pt x="2692" y="435"/>
                  </a:cubicBezTo>
                  <a:cubicBezTo>
                    <a:pt x="2747" y="357"/>
                    <a:pt x="2829" y="355"/>
                    <a:pt x="2911" y="355"/>
                  </a:cubicBezTo>
                  <a:cubicBezTo>
                    <a:pt x="2917" y="355"/>
                    <a:pt x="2923" y="355"/>
                    <a:pt x="2928" y="355"/>
                  </a:cubicBezTo>
                  <a:cubicBezTo>
                    <a:pt x="3016" y="355"/>
                    <a:pt x="3102" y="352"/>
                    <a:pt x="3156" y="256"/>
                  </a:cubicBezTo>
                  <a:cubicBezTo>
                    <a:pt x="3049" y="169"/>
                    <a:pt x="2910" y="161"/>
                    <a:pt x="2772" y="161"/>
                  </a:cubicBezTo>
                  <a:cubicBezTo>
                    <a:pt x="2741" y="161"/>
                    <a:pt x="2710" y="161"/>
                    <a:pt x="2680" y="161"/>
                  </a:cubicBezTo>
                  <a:cubicBezTo>
                    <a:pt x="2251" y="149"/>
                    <a:pt x="1834" y="149"/>
                    <a:pt x="1406" y="137"/>
                  </a:cubicBezTo>
                  <a:cubicBezTo>
                    <a:pt x="1277" y="81"/>
                    <a:pt x="1144" y="67"/>
                    <a:pt x="1010" y="67"/>
                  </a:cubicBezTo>
                  <a:cubicBezTo>
                    <a:pt x="876" y="67"/>
                    <a:pt x="741" y="81"/>
                    <a:pt x="608" y="81"/>
                  </a:cubicBezTo>
                  <a:cubicBezTo>
                    <a:pt x="482" y="81"/>
                    <a:pt x="358" y="68"/>
                    <a:pt x="239" y="18"/>
                  </a:cubicBezTo>
                  <a:cubicBezTo>
                    <a:pt x="215" y="6"/>
                    <a:pt x="194" y="0"/>
                    <a:pt x="1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1109;p32">
              <a:extLst>
                <a:ext uri="{FF2B5EF4-FFF2-40B4-BE49-F238E27FC236}">
                  <a16:creationId xmlns:a16="http://schemas.microsoft.com/office/drawing/2014/main" id="{A953EE21-EE0B-432F-86A9-7BDB6FD48CA5}"/>
                </a:ext>
              </a:extLst>
            </p:cNvPr>
            <p:cNvSpPr/>
            <p:nvPr/>
          </p:nvSpPr>
          <p:spPr>
            <a:xfrm>
              <a:off x="6152550" y="3936325"/>
              <a:ext cx="69975" cy="10400"/>
            </a:xfrm>
            <a:custGeom>
              <a:avLst/>
              <a:gdLst/>
              <a:ahLst/>
              <a:cxnLst/>
              <a:rect l="l" t="t" r="r" b="b"/>
              <a:pathLst>
                <a:path w="2799" h="416" extrusionOk="0">
                  <a:moveTo>
                    <a:pt x="881" y="1"/>
                  </a:moveTo>
                  <a:cubicBezTo>
                    <a:pt x="832" y="80"/>
                    <a:pt x="774" y="106"/>
                    <a:pt x="709" y="106"/>
                  </a:cubicBezTo>
                  <a:cubicBezTo>
                    <a:pt x="648" y="106"/>
                    <a:pt x="581" y="83"/>
                    <a:pt x="512" y="60"/>
                  </a:cubicBezTo>
                  <a:cubicBezTo>
                    <a:pt x="439" y="36"/>
                    <a:pt x="365" y="19"/>
                    <a:pt x="293" y="19"/>
                  </a:cubicBezTo>
                  <a:cubicBezTo>
                    <a:pt x="190" y="19"/>
                    <a:pt x="91" y="53"/>
                    <a:pt x="0" y="143"/>
                  </a:cubicBezTo>
                  <a:cubicBezTo>
                    <a:pt x="174" y="222"/>
                    <a:pt x="323" y="415"/>
                    <a:pt x="521" y="415"/>
                  </a:cubicBezTo>
                  <a:cubicBezTo>
                    <a:pt x="594" y="415"/>
                    <a:pt x="673" y="389"/>
                    <a:pt x="762" y="322"/>
                  </a:cubicBezTo>
                  <a:cubicBezTo>
                    <a:pt x="770" y="318"/>
                    <a:pt x="780" y="316"/>
                    <a:pt x="790" y="316"/>
                  </a:cubicBezTo>
                  <a:cubicBezTo>
                    <a:pt x="835" y="316"/>
                    <a:pt x="899" y="347"/>
                    <a:pt x="947" y="347"/>
                  </a:cubicBezTo>
                  <a:cubicBezTo>
                    <a:pt x="953" y="347"/>
                    <a:pt x="959" y="347"/>
                    <a:pt x="965" y="346"/>
                  </a:cubicBezTo>
                  <a:cubicBezTo>
                    <a:pt x="1059" y="331"/>
                    <a:pt x="1155" y="325"/>
                    <a:pt x="1250" y="325"/>
                  </a:cubicBezTo>
                  <a:cubicBezTo>
                    <a:pt x="1560" y="325"/>
                    <a:pt x="1873" y="387"/>
                    <a:pt x="2182" y="387"/>
                  </a:cubicBezTo>
                  <a:cubicBezTo>
                    <a:pt x="2373" y="387"/>
                    <a:pt x="2563" y="363"/>
                    <a:pt x="2751" y="286"/>
                  </a:cubicBezTo>
                  <a:cubicBezTo>
                    <a:pt x="2798" y="227"/>
                    <a:pt x="2786" y="179"/>
                    <a:pt x="2715" y="167"/>
                  </a:cubicBezTo>
                  <a:cubicBezTo>
                    <a:pt x="2096" y="167"/>
                    <a:pt x="1488" y="72"/>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1110;p32">
              <a:extLst>
                <a:ext uri="{FF2B5EF4-FFF2-40B4-BE49-F238E27FC236}">
                  <a16:creationId xmlns:a16="http://schemas.microsoft.com/office/drawing/2014/main" id="{16A486EC-CC93-4850-B5BC-A42FC82FC6CF}"/>
                </a:ext>
              </a:extLst>
            </p:cNvPr>
            <p:cNvSpPr/>
            <p:nvPr/>
          </p:nvSpPr>
          <p:spPr>
            <a:xfrm>
              <a:off x="6066225" y="3943775"/>
              <a:ext cx="62825" cy="13125"/>
            </a:xfrm>
            <a:custGeom>
              <a:avLst/>
              <a:gdLst/>
              <a:ahLst/>
              <a:cxnLst/>
              <a:rect l="l" t="t" r="r" b="b"/>
              <a:pathLst>
                <a:path w="2513" h="525" extrusionOk="0">
                  <a:moveTo>
                    <a:pt x="477" y="0"/>
                  </a:moveTo>
                  <a:cubicBezTo>
                    <a:pt x="393" y="72"/>
                    <a:pt x="250" y="60"/>
                    <a:pt x="155" y="72"/>
                  </a:cubicBezTo>
                  <a:cubicBezTo>
                    <a:pt x="60" y="119"/>
                    <a:pt x="12" y="191"/>
                    <a:pt x="0" y="286"/>
                  </a:cubicBezTo>
                  <a:cubicBezTo>
                    <a:pt x="155" y="399"/>
                    <a:pt x="328" y="420"/>
                    <a:pt x="503" y="420"/>
                  </a:cubicBezTo>
                  <a:cubicBezTo>
                    <a:pt x="606" y="420"/>
                    <a:pt x="709" y="413"/>
                    <a:pt x="811" y="413"/>
                  </a:cubicBezTo>
                  <a:cubicBezTo>
                    <a:pt x="883" y="413"/>
                    <a:pt x="955" y="416"/>
                    <a:pt x="1024" y="429"/>
                  </a:cubicBezTo>
                  <a:cubicBezTo>
                    <a:pt x="1175" y="476"/>
                    <a:pt x="1327" y="486"/>
                    <a:pt x="1480" y="486"/>
                  </a:cubicBezTo>
                  <a:cubicBezTo>
                    <a:pt x="1606" y="486"/>
                    <a:pt x="1733" y="479"/>
                    <a:pt x="1859" y="479"/>
                  </a:cubicBezTo>
                  <a:cubicBezTo>
                    <a:pt x="1931" y="479"/>
                    <a:pt x="2002" y="481"/>
                    <a:pt x="2072" y="488"/>
                  </a:cubicBezTo>
                  <a:cubicBezTo>
                    <a:pt x="2203" y="465"/>
                    <a:pt x="2382" y="524"/>
                    <a:pt x="2489" y="369"/>
                  </a:cubicBezTo>
                  <a:cubicBezTo>
                    <a:pt x="2513" y="226"/>
                    <a:pt x="2417" y="179"/>
                    <a:pt x="2310" y="131"/>
                  </a:cubicBezTo>
                  <a:cubicBezTo>
                    <a:pt x="2310" y="119"/>
                    <a:pt x="2298" y="107"/>
                    <a:pt x="2263" y="96"/>
                  </a:cubicBezTo>
                  <a:cubicBezTo>
                    <a:pt x="2253" y="86"/>
                    <a:pt x="2241" y="80"/>
                    <a:pt x="2229" y="80"/>
                  </a:cubicBezTo>
                  <a:cubicBezTo>
                    <a:pt x="2211" y="80"/>
                    <a:pt x="2193" y="91"/>
                    <a:pt x="2179" y="119"/>
                  </a:cubicBezTo>
                  <a:lnTo>
                    <a:pt x="1893" y="119"/>
                  </a:lnTo>
                  <a:cubicBezTo>
                    <a:pt x="1893" y="107"/>
                    <a:pt x="1882" y="107"/>
                    <a:pt x="1846" y="96"/>
                  </a:cubicBezTo>
                  <a:cubicBezTo>
                    <a:pt x="1839" y="89"/>
                    <a:pt x="1832" y="86"/>
                    <a:pt x="1824" y="86"/>
                  </a:cubicBezTo>
                  <a:cubicBezTo>
                    <a:pt x="1803" y="86"/>
                    <a:pt x="1780" y="105"/>
                    <a:pt x="1763" y="131"/>
                  </a:cubicBezTo>
                  <a:cubicBezTo>
                    <a:pt x="1707" y="174"/>
                    <a:pt x="1655" y="198"/>
                    <a:pt x="1604" y="198"/>
                  </a:cubicBezTo>
                  <a:cubicBezTo>
                    <a:pt x="1557" y="198"/>
                    <a:pt x="1511" y="177"/>
                    <a:pt x="1465" y="131"/>
                  </a:cubicBezTo>
                  <a:cubicBezTo>
                    <a:pt x="1371" y="70"/>
                    <a:pt x="1271" y="55"/>
                    <a:pt x="1169" y="55"/>
                  </a:cubicBezTo>
                  <a:cubicBezTo>
                    <a:pt x="1072" y="55"/>
                    <a:pt x="972" y="69"/>
                    <a:pt x="874" y="69"/>
                  </a:cubicBezTo>
                  <a:cubicBezTo>
                    <a:pt x="775" y="69"/>
                    <a:pt x="678" y="55"/>
                    <a:pt x="584" y="0"/>
                  </a:cubicBezTo>
                  <a:cubicBezTo>
                    <a:pt x="566" y="6"/>
                    <a:pt x="548" y="9"/>
                    <a:pt x="530" y="9"/>
                  </a:cubicBezTo>
                  <a:cubicBezTo>
                    <a:pt x="512" y="9"/>
                    <a:pt x="494" y="6"/>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1111;p32">
              <a:extLst>
                <a:ext uri="{FF2B5EF4-FFF2-40B4-BE49-F238E27FC236}">
                  <a16:creationId xmlns:a16="http://schemas.microsoft.com/office/drawing/2014/main" id="{1AB79ECF-2A16-4830-B169-EEFDCC5DB11B}"/>
                </a:ext>
              </a:extLst>
            </p:cNvPr>
            <p:cNvSpPr/>
            <p:nvPr/>
          </p:nvSpPr>
          <p:spPr>
            <a:xfrm>
              <a:off x="5898350" y="3915500"/>
              <a:ext cx="62525" cy="13425"/>
            </a:xfrm>
            <a:custGeom>
              <a:avLst/>
              <a:gdLst/>
              <a:ahLst/>
              <a:cxnLst/>
              <a:rect l="l" t="t" r="r" b="b"/>
              <a:pathLst>
                <a:path w="2501" h="537" extrusionOk="0">
                  <a:moveTo>
                    <a:pt x="0" y="0"/>
                  </a:moveTo>
                  <a:lnTo>
                    <a:pt x="0" y="72"/>
                  </a:lnTo>
                  <a:cubicBezTo>
                    <a:pt x="36" y="155"/>
                    <a:pt x="84" y="214"/>
                    <a:pt x="143" y="250"/>
                  </a:cubicBezTo>
                  <a:cubicBezTo>
                    <a:pt x="226" y="298"/>
                    <a:pt x="334" y="345"/>
                    <a:pt x="417" y="393"/>
                  </a:cubicBezTo>
                  <a:cubicBezTo>
                    <a:pt x="474" y="389"/>
                    <a:pt x="530" y="387"/>
                    <a:pt x="586" y="387"/>
                  </a:cubicBezTo>
                  <a:cubicBezTo>
                    <a:pt x="1086" y="387"/>
                    <a:pt x="1568" y="537"/>
                    <a:pt x="2060" y="537"/>
                  </a:cubicBezTo>
                  <a:cubicBezTo>
                    <a:pt x="2139" y="537"/>
                    <a:pt x="2218" y="533"/>
                    <a:pt x="2298" y="524"/>
                  </a:cubicBezTo>
                  <a:cubicBezTo>
                    <a:pt x="2358" y="476"/>
                    <a:pt x="2441" y="465"/>
                    <a:pt x="2489" y="393"/>
                  </a:cubicBezTo>
                  <a:cubicBezTo>
                    <a:pt x="2501" y="334"/>
                    <a:pt x="2489" y="298"/>
                    <a:pt x="2429" y="274"/>
                  </a:cubicBezTo>
                  <a:cubicBezTo>
                    <a:pt x="2346" y="274"/>
                    <a:pt x="2239" y="286"/>
                    <a:pt x="2143" y="286"/>
                  </a:cubicBezTo>
                  <a:cubicBezTo>
                    <a:pt x="2076" y="319"/>
                    <a:pt x="2007" y="340"/>
                    <a:pt x="1937" y="340"/>
                  </a:cubicBezTo>
                  <a:cubicBezTo>
                    <a:pt x="1858" y="340"/>
                    <a:pt x="1779" y="314"/>
                    <a:pt x="1703" y="250"/>
                  </a:cubicBezTo>
                  <a:cubicBezTo>
                    <a:pt x="1673" y="244"/>
                    <a:pt x="1646" y="241"/>
                    <a:pt x="1621" y="241"/>
                  </a:cubicBezTo>
                  <a:cubicBezTo>
                    <a:pt x="1596" y="241"/>
                    <a:pt x="1572" y="244"/>
                    <a:pt x="1548" y="250"/>
                  </a:cubicBezTo>
                  <a:cubicBezTo>
                    <a:pt x="1548" y="262"/>
                    <a:pt x="1536" y="286"/>
                    <a:pt x="1512" y="298"/>
                  </a:cubicBezTo>
                  <a:cubicBezTo>
                    <a:pt x="1503" y="301"/>
                    <a:pt x="1495" y="302"/>
                    <a:pt x="1487" y="302"/>
                  </a:cubicBezTo>
                  <a:cubicBezTo>
                    <a:pt x="1464" y="302"/>
                    <a:pt x="1444" y="289"/>
                    <a:pt x="1417" y="262"/>
                  </a:cubicBezTo>
                  <a:cubicBezTo>
                    <a:pt x="977" y="72"/>
                    <a:pt x="477"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1112;p32">
              <a:extLst>
                <a:ext uri="{FF2B5EF4-FFF2-40B4-BE49-F238E27FC236}">
                  <a16:creationId xmlns:a16="http://schemas.microsoft.com/office/drawing/2014/main" id="{86DC97AB-4C79-427C-A9C3-41E6A7F70404}"/>
                </a:ext>
              </a:extLst>
            </p:cNvPr>
            <p:cNvSpPr/>
            <p:nvPr/>
          </p:nvSpPr>
          <p:spPr>
            <a:xfrm>
              <a:off x="6075450" y="3994075"/>
              <a:ext cx="47350" cy="11075"/>
            </a:xfrm>
            <a:custGeom>
              <a:avLst/>
              <a:gdLst/>
              <a:ahLst/>
              <a:cxnLst/>
              <a:rect l="l" t="t" r="r" b="b"/>
              <a:pathLst>
                <a:path w="1894" h="443" extrusionOk="0">
                  <a:moveTo>
                    <a:pt x="84" y="0"/>
                  </a:moveTo>
                  <a:lnTo>
                    <a:pt x="84" y="0"/>
                  </a:lnTo>
                  <a:cubicBezTo>
                    <a:pt x="0" y="143"/>
                    <a:pt x="155" y="191"/>
                    <a:pt x="227" y="262"/>
                  </a:cubicBezTo>
                  <a:cubicBezTo>
                    <a:pt x="469" y="403"/>
                    <a:pt x="720" y="443"/>
                    <a:pt x="972" y="443"/>
                  </a:cubicBezTo>
                  <a:cubicBezTo>
                    <a:pt x="1252" y="443"/>
                    <a:pt x="1534" y="394"/>
                    <a:pt x="1810" y="381"/>
                  </a:cubicBezTo>
                  <a:cubicBezTo>
                    <a:pt x="1894" y="381"/>
                    <a:pt x="1834" y="239"/>
                    <a:pt x="1810" y="143"/>
                  </a:cubicBezTo>
                  <a:cubicBezTo>
                    <a:pt x="1239" y="84"/>
                    <a:pt x="655" y="48"/>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1113;p32">
              <a:extLst>
                <a:ext uri="{FF2B5EF4-FFF2-40B4-BE49-F238E27FC236}">
                  <a16:creationId xmlns:a16="http://schemas.microsoft.com/office/drawing/2014/main" id="{5934FE06-829F-4082-98AE-010904B9D398}"/>
                </a:ext>
              </a:extLst>
            </p:cNvPr>
            <p:cNvSpPr/>
            <p:nvPr/>
          </p:nvSpPr>
          <p:spPr>
            <a:xfrm>
              <a:off x="5977225" y="3987150"/>
              <a:ext cx="63125" cy="10225"/>
            </a:xfrm>
            <a:custGeom>
              <a:avLst/>
              <a:gdLst/>
              <a:ahLst/>
              <a:cxnLst/>
              <a:rect l="l" t="t" r="r" b="b"/>
              <a:pathLst>
                <a:path w="2525" h="409" extrusionOk="0">
                  <a:moveTo>
                    <a:pt x="486" y="0"/>
                  </a:moveTo>
                  <a:cubicBezTo>
                    <a:pt x="471" y="0"/>
                    <a:pt x="456" y="1"/>
                    <a:pt x="441" y="4"/>
                  </a:cubicBezTo>
                  <a:cubicBezTo>
                    <a:pt x="334" y="170"/>
                    <a:pt x="108" y="111"/>
                    <a:pt x="0" y="277"/>
                  </a:cubicBezTo>
                  <a:cubicBezTo>
                    <a:pt x="108" y="396"/>
                    <a:pt x="239" y="408"/>
                    <a:pt x="393" y="408"/>
                  </a:cubicBezTo>
                  <a:lnTo>
                    <a:pt x="2441" y="408"/>
                  </a:lnTo>
                  <a:cubicBezTo>
                    <a:pt x="2525" y="349"/>
                    <a:pt x="2525" y="301"/>
                    <a:pt x="2429" y="266"/>
                  </a:cubicBezTo>
                  <a:cubicBezTo>
                    <a:pt x="2191" y="177"/>
                    <a:pt x="1939" y="128"/>
                    <a:pt x="1684" y="128"/>
                  </a:cubicBezTo>
                  <a:cubicBezTo>
                    <a:pt x="1596" y="128"/>
                    <a:pt x="1506" y="134"/>
                    <a:pt x="1417" y="146"/>
                  </a:cubicBezTo>
                  <a:cubicBezTo>
                    <a:pt x="1328" y="188"/>
                    <a:pt x="1236" y="209"/>
                    <a:pt x="1143" y="209"/>
                  </a:cubicBezTo>
                  <a:cubicBezTo>
                    <a:pt x="1051" y="209"/>
                    <a:pt x="959" y="188"/>
                    <a:pt x="870" y="146"/>
                  </a:cubicBezTo>
                  <a:cubicBezTo>
                    <a:pt x="751" y="93"/>
                    <a:pt x="623"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1114;p32">
              <a:extLst>
                <a:ext uri="{FF2B5EF4-FFF2-40B4-BE49-F238E27FC236}">
                  <a16:creationId xmlns:a16="http://schemas.microsoft.com/office/drawing/2014/main" id="{DACC71E0-0825-426F-895B-363F4FF43E23}"/>
                </a:ext>
              </a:extLst>
            </p:cNvPr>
            <p:cNvSpPr/>
            <p:nvPr/>
          </p:nvSpPr>
          <p:spPr>
            <a:xfrm>
              <a:off x="6220700" y="3924725"/>
              <a:ext cx="28300" cy="19125"/>
            </a:xfrm>
            <a:custGeom>
              <a:avLst/>
              <a:gdLst/>
              <a:ahLst/>
              <a:cxnLst/>
              <a:rect l="l" t="t" r="r" b="b"/>
              <a:pathLst>
                <a:path w="1132" h="765" extrusionOk="0">
                  <a:moveTo>
                    <a:pt x="48" y="0"/>
                  </a:moveTo>
                  <a:cubicBezTo>
                    <a:pt x="84" y="60"/>
                    <a:pt x="120" y="119"/>
                    <a:pt x="167" y="167"/>
                  </a:cubicBezTo>
                  <a:cubicBezTo>
                    <a:pt x="465" y="524"/>
                    <a:pt x="465" y="524"/>
                    <a:pt x="1" y="631"/>
                  </a:cubicBezTo>
                  <a:cubicBezTo>
                    <a:pt x="13" y="679"/>
                    <a:pt x="25" y="703"/>
                    <a:pt x="48" y="750"/>
                  </a:cubicBezTo>
                  <a:cubicBezTo>
                    <a:pt x="172" y="757"/>
                    <a:pt x="304" y="764"/>
                    <a:pt x="439" y="764"/>
                  </a:cubicBezTo>
                  <a:cubicBezTo>
                    <a:pt x="538" y="764"/>
                    <a:pt x="638" y="760"/>
                    <a:pt x="739" y="750"/>
                  </a:cubicBezTo>
                  <a:cubicBezTo>
                    <a:pt x="894" y="750"/>
                    <a:pt x="1037" y="738"/>
                    <a:pt x="1084" y="572"/>
                  </a:cubicBezTo>
                  <a:cubicBezTo>
                    <a:pt x="1132" y="381"/>
                    <a:pt x="1013" y="250"/>
                    <a:pt x="846" y="191"/>
                  </a:cubicBezTo>
                  <a:cubicBezTo>
                    <a:pt x="596" y="119"/>
                    <a:pt x="310" y="6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1115;p32">
              <a:extLst>
                <a:ext uri="{FF2B5EF4-FFF2-40B4-BE49-F238E27FC236}">
                  <a16:creationId xmlns:a16="http://schemas.microsoft.com/office/drawing/2014/main" id="{DEB5C41A-BBAE-4FA3-B449-F303CB1F407F}"/>
                </a:ext>
              </a:extLst>
            </p:cNvPr>
            <p:cNvSpPr/>
            <p:nvPr/>
          </p:nvSpPr>
          <p:spPr>
            <a:xfrm>
              <a:off x="5789700" y="3977250"/>
              <a:ext cx="48250" cy="10375"/>
            </a:xfrm>
            <a:custGeom>
              <a:avLst/>
              <a:gdLst/>
              <a:ahLst/>
              <a:cxnLst/>
              <a:rect l="l" t="t" r="r" b="b"/>
              <a:pathLst>
                <a:path w="1930" h="415" extrusionOk="0">
                  <a:moveTo>
                    <a:pt x="328" y="1"/>
                  </a:moveTo>
                  <a:cubicBezTo>
                    <a:pt x="222" y="1"/>
                    <a:pt x="114" y="9"/>
                    <a:pt x="0" y="30"/>
                  </a:cubicBezTo>
                  <a:cubicBezTo>
                    <a:pt x="497" y="289"/>
                    <a:pt x="927" y="414"/>
                    <a:pt x="1354" y="414"/>
                  </a:cubicBezTo>
                  <a:cubicBezTo>
                    <a:pt x="1438" y="414"/>
                    <a:pt x="1523" y="409"/>
                    <a:pt x="1608" y="400"/>
                  </a:cubicBezTo>
                  <a:lnTo>
                    <a:pt x="1655" y="340"/>
                  </a:lnTo>
                  <a:cubicBezTo>
                    <a:pt x="1727" y="269"/>
                    <a:pt x="1870" y="328"/>
                    <a:pt x="1929" y="221"/>
                  </a:cubicBezTo>
                  <a:cubicBezTo>
                    <a:pt x="1882" y="185"/>
                    <a:pt x="1822" y="138"/>
                    <a:pt x="1775" y="90"/>
                  </a:cubicBezTo>
                  <a:cubicBezTo>
                    <a:pt x="1669" y="123"/>
                    <a:pt x="1564" y="135"/>
                    <a:pt x="1458" y="135"/>
                  </a:cubicBezTo>
                  <a:cubicBezTo>
                    <a:pt x="1109" y="135"/>
                    <a:pt x="747" y="1"/>
                    <a:pt x="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1116;p32">
              <a:extLst>
                <a:ext uri="{FF2B5EF4-FFF2-40B4-BE49-F238E27FC236}">
                  <a16:creationId xmlns:a16="http://schemas.microsoft.com/office/drawing/2014/main" id="{AFF7166B-C436-4B7A-938F-7EAB60A68B20}"/>
                </a:ext>
              </a:extLst>
            </p:cNvPr>
            <p:cNvSpPr/>
            <p:nvPr/>
          </p:nvSpPr>
          <p:spPr>
            <a:xfrm>
              <a:off x="6119500" y="3948600"/>
              <a:ext cx="56575" cy="13425"/>
            </a:xfrm>
            <a:custGeom>
              <a:avLst/>
              <a:gdLst/>
              <a:ahLst/>
              <a:cxnLst/>
              <a:rect l="l" t="t" r="r" b="b"/>
              <a:pathLst>
                <a:path w="2263" h="537" extrusionOk="0">
                  <a:moveTo>
                    <a:pt x="556" y="1"/>
                  </a:moveTo>
                  <a:cubicBezTo>
                    <a:pt x="486" y="1"/>
                    <a:pt x="417" y="28"/>
                    <a:pt x="346" y="81"/>
                  </a:cubicBezTo>
                  <a:cubicBezTo>
                    <a:pt x="286" y="224"/>
                    <a:pt x="143" y="224"/>
                    <a:pt x="24" y="260"/>
                  </a:cubicBezTo>
                  <a:cubicBezTo>
                    <a:pt x="1" y="319"/>
                    <a:pt x="1" y="343"/>
                    <a:pt x="60" y="367"/>
                  </a:cubicBezTo>
                  <a:cubicBezTo>
                    <a:pt x="143" y="367"/>
                    <a:pt x="251" y="391"/>
                    <a:pt x="346" y="391"/>
                  </a:cubicBezTo>
                  <a:cubicBezTo>
                    <a:pt x="503" y="447"/>
                    <a:pt x="665" y="462"/>
                    <a:pt x="830" y="462"/>
                  </a:cubicBezTo>
                  <a:cubicBezTo>
                    <a:pt x="1016" y="462"/>
                    <a:pt x="1206" y="443"/>
                    <a:pt x="1395" y="443"/>
                  </a:cubicBezTo>
                  <a:cubicBezTo>
                    <a:pt x="1570" y="443"/>
                    <a:pt x="1745" y="459"/>
                    <a:pt x="1918" y="522"/>
                  </a:cubicBezTo>
                  <a:cubicBezTo>
                    <a:pt x="1971" y="522"/>
                    <a:pt x="2040" y="537"/>
                    <a:pt x="2098" y="537"/>
                  </a:cubicBezTo>
                  <a:cubicBezTo>
                    <a:pt x="2156" y="537"/>
                    <a:pt x="2203" y="522"/>
                    <a:pt x="2215" y="462"/>
                  </a:cubicBezTo>
                  <a:cubicBezTo>
                    <a:pt x="2263" y="284"/>
                    <a:pt x="2084" y="272"/>
                    <a:pt x="1965" y="236"/>
                  </a:cubicBezTo>
                  <a:lnTo>
                    <a:pt x="1775" y="236"/>
                  </a:lnTo>
                  <a:cubicBezTo>
                    <a:pt x="1775" y="224"/>
                    <a:pt x="1751" y="224"/>
                    <a:pt x="1727" y="212"/>
                  </a:cubicBezTo>
                  <a:cubicBezTo>
                    <a:pt x="1717" y="205"/>
                    <a:pt x="1707" y="202"/>
                    <a:pt x="1698" y="202"/>
                  </a:cubicBezTo>
                  <a:cubicBezTo>
                    <a:pt x="1676" y="202"/>
                    <a:pt x="1657" y="219"/>
                    <a:pt x="1632" y="236"/>
                  </a:cubicBezTo>
                  <a:lnTo>
                    <a:pt x="1489" y="236"/>
                  </a:lnTo>
                  <a:cubicBezTo>
                    <a:pt x="1429" y="188"/>
                    <a:pt x="1382" y="153"/>
                    <a:pt x="1322" y="105"/>
                  </a:cubicBezTo>
                  <a:lnTo>
                    <a:pt x="1203" y="105"/>
                  </a:lnTo>
                  <a:cubicBezTo>
                    <a:pt x="1203" y="105"/>
                    <a:pt x="1191" y="117"/>
                    <a:pt x="1156" y="129"/>
                  </a:cubicBezTo>
                  <a:cubicBezTo>
                    <a:pt x="1120" y="129"/>
                    <a:pt x="1084" y="117"/>
                    <a:pt x="1060" y="93"/>
                  </a:cubicBezTo>
                  <a:lnTo>
                    <a:pt x="917" y="93"/>
                  </a:lnTo>
                  <a:cubicBezTo>
                    <a:pt x="917" y="93"/>
                    <a:pt x="905" y="105"/>
                    <a:pt x="882" y="117"/>
                  </a:cubicBezTo>
                  <a:cubicBezTo>
                    <a:pt x="834" y="117"/>
                    <a:pt x="798" y="105"/>
                    <a:pt x="775" y="81"/>
                  </a:cubicBezTo>
                  <a:cubicBezTo>
                    <a:pt x="697" y="28"/>
                    <a:pt x="626" y="1"/>
                    <a:pt x="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1117;p32">
              <a:extLst>
                <a:ext uri="{FF2B5EF4-FFF2-40B4-BE49-F238E27FC236}">
                  <a16:creationId xmlns:a16="http://schemas.microsoft.com/office/drawing/2014/main" id="{6469F6DB-02B0-4DC3-9B88-AA8825D1A464}"/>
                </a:ext>
              </a:extLst>
            </p:cNvPr>
            <p:cNvSpPr/>
            <p:nvPr/>
          </p:nvSpPr>
          <p:spPr>
            <a:xfrm>
              <a:off x="5942700" y="3986925"/>
              <a:ext cx="46525" cy="7450"/>
            </a:xfrm>
            <a:custGeom>
              <a:avLst/>
              <a:gdLst/>
              <a:ahLst/>
              <a:cxnLst/>
              <a:rect l="l" t="t" r="r" b="b"/>
              <a:pathLst>
                <a:path w="1861" h="298" extrusionOk="0">
                  <a:moveTo>
                    <a:pt x="96" y="1"/>
                  </a:moveTo>
                  <a:cubicBezTo>
                    <a:pt x="12" y="84"/>
                    <a:pt x="0" y="179"/>
                    <a:pt x="96" y="275"/>
                  </a:cubicBezTo>
                  <a:cubicBezTo>
                    <a:pt x="393" y="275"/>
                    <a:pt x="667" y="286"/>
                    <a:pt x="953" y="286"/>
                  </a:cubicBezTo>
                  <a:cubicBezTo>
                    <a:pt x="1007" y="246"/>
                    <a:pt x="1057" y="217"/>
                    <a:pt x="1110" y="217"/>
                  </a:cubicBezTo>
                  <a:cubicBezTo>
                    <a:pt x="1151" y="217"/>
                    <a:pt x="1192" y="233"/>
                    <a:pt x="1239" y="275"/>
                  </a:cubicBezTo>
                  <a:cubicBezTo>
                    <a:pt x="1286" y="275"/>
                    <a:pt x="1346" y="286"/>
                    <a:pt x="1381" y="286"/>
                  </a:cubicBezTo>
                  <a:cubicBezTo>
                    <a:pt x="1404" y="270"/>
                    <a:pt x="1432" y="264"/>
                    <a:pt x="1464" y="264"/>
                  </a:cubicBezTo>
                  <a:cubicBezTo>
                    <a:pt x="1539" y="264"/>
                    <a:pt x="1633" y="298"/>
                    <a:pt x="1707" y="298"/>
                  </a:cubicBezTo>
                  <a:cubicBezTo>
                    <a:pt x="1799" y="298"/>
                    <a:pt x="1861" y="246"/>
                    <a:pt x="1822" y="13"/>
                  </a:cubicBezTo>
                  <a:cubicBezTo>
                    <a:pt x="1250" y="1"/>
                    <a:pt x="667"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1118;p32">
              <a:extLst>
                <a:ext uri="{FF2B5EF4-FFF2-40B4-BE49-F238E27FC236}">
                  <a16:creationId xmlns:a16="http://schemas.microsoft.com/office/drawing/2014/main" id="{AFB7E2DB-535A-4C66-9A5E-72BD63D8C9C9}"/>
                </a:ext>
              </a:extLst>
            </p:cNvPr>
            <p:cNvSpPr/>
            <p:nvPr/>
          </p:nvSpPr>
          <p:spPr>
            <a:xfrm>
              <a:off x="6199875" y="3907750"/>
              <a:ext cx="30375" cy="16100"/>
            </a:xfrm>
            <a:custGeom>
              <a:avLst/>
              <a:gdLst/>
              <a:ahLst/>
              <a:cxnLst/>
              <a:rect l="l" t="t" r="r" b="b"/>
              <a:pathLst>
                <a:path w="1215" h="644" extrusionOk="0">
                  <a:moveTo>
                    <a:pt x="174" y="1"/>
                  </a:moveTo>
                  <a:cubicBezTo>
                    <a:pt x="117" y="1"/>
                    <a:pt x="59" y="5"/>
                    <a:pt x="0" y="13"/>
                  </a:cubicBezTo>
                  <a:cubicBezTo>
                    <a:pt x="0" y="143"/>
                    <a:pt x="12" y="286"/>
                    <a:pt x="12" y="417"/>
                  </a:cubicBezTo>
                  <a:cubicBezTo>
                    <a:pt x="12" y="441"/>
                    <a:pt x="24" y="477"/>
                    <a:pt x="60" y="489"/>
                  </a:cubicBezTo>
                  <a:cubicBezTo>
                    <a:pt x="131" y="548"/>
                    <a:pt x="191" y="596"/>
                    <a:pt x="286" y="620"/>
                  </a:cubicBezTo>
                  <a:cubicBezTo>
                    <a:pt x="310" y="644"/>
                    <a:pt x="346" y="644"/>
                    <a:pt x="369" y="644"/>
                  </a:cubicBezTo>
                  <a:cubicBezTo>
                    <a:pt x="405" y="620"/>
                    <a:pt x="417" y="608"/>
                    <a:pt x="441" y="596"/>
                  </a:cubicBezTo>
                  <a:cubicBezTo>
                    <a:pt x="536" y="596"/>
                    <a:pt x="643" y="584"/>
                    <a:pt x="727" y="584"/>
                  </a:cubicBezTo>
                  <a:cubicBezTo>
                    <a:pt x="798" y="358"/>
                    <a:pt x="1072" y="501"/>
                    <a:pt x="1215" y="322"/>
                  </a:cubicBezTo>
                  <a:cubicBezTo>
                    <a:pt x="885" y="157"/>
                    <a:pt x="545"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1119;p32">
              <a:extLst>
                <a:ext uri="{FF2B5EF4-FFF2-40B4-BE49-F238E27FC236}">
                  <a16:creationId xmlns:a16="http://schemas.microsoft.com/office/drawing/2014/main" id="{5FDEA2B7-0F6C-4D7C-9481-85556815499A}"/>
                </a:ext>
              </a:extLst>
            </p:cNvPr>
            <p:cNvSpPr/>
            <p:nvPr/>
          </p:nvSpPr>
          <p:spPr>
            <a:xfrm>
              <a:off x="6119500" y="4022350"/>
              <a:ext cx="52125" cy="7925"/>
            </a:xfrm>
            <a:custGeom>
              <a:avLst/>
              <a:gdLst/>
              <a:ahLst/>
              <a:cxnLst/>
              <a:rect l="l" t="t" r="r" b="b"/>
              <a:pathLst>
                <a:path w="2085" h="317" extrusionOk="0">
                  <a:moveTo>
                    <a:pt x="1370" y="1"/>
                  </a:moveTo>
                  <a:cubicBezTo>
                    <a:pt x="1025" y="12"/>
                    <a:pt x="703" y="12"/>
                    <a:pt x="358" y="12"/>
                  </a:cubicBezTo>
                  <a:cubicBezTo>
                    <a:pt x="227" y="12"/>
                    <a:pt x="120" y="48"/>
                    <a:pt x="24" y="143"/>
                  </a:cubicBezTo>
                  <a:cubicBezTo>
                    <a:pt x="1" y="203"/>
                    <a:pt x="13" y="262"/>
                    <a:pt x="72" y="298"/>
                  </a:cubicBezTo>
                  <a:cubicBezTo>
                    <a:pt x="203" y="298"/>
                    <a:pt x="358" y="310"/>
                    <a:pt x="489" y="310"/>
                  </a:cubicBezTo>
                  <a:cubicBezTo>
                    <a:pt x="613" y="240"/>
                    <a:pt x="742" y="186"/>
                    <a:pt x="876" y="186"/>
                  </a:cubicBezTo>
                  <a:cubicBezTo>
                    <a:pt x="948" y="186"/>
                    <a:pt x="1021" y="201"/>
                    <a:pt x="1096" y="239"/>
                  </a:cubicBezTo>
                  <a:cubicBezTo>
                    <a:pt x="1225" y="297"/>
                    <a:pt x="1369" y="316"/>
                    <a:pt x="1513" y="316"/>
                  </a:cubicBezTo>
                  <a:cubicBezTo>
                    <a:pt x="1634" y="316"/>
                    <a:pt x="1756" y="303"/>
                    <a:pt x="1870" y="286"/>
                  </a:cubicBezTo>
                  <a:cubicBezTo>
                    <a:pt x="2084" y="239"/>
                    <a:pt x="1929" y="108"/>
                    <a:pt x="1906" y="12"/>
                  </a:cubicBezTo>
                  <a:lnTo>
                    <a:pt x="1667" y="12"/>
                  </a:lnTo>
                  <a:cubicBezTo>
                    <a:pt x="1610" y="44"/>
                    <a:pt x="1553" y="69"/>
                    <a:pt x="1499" y="69"/>
                  </a:cubicBezTo>
                  <a:cubicBezTo>
                    <a:pt x="1453" y="69"/>
                    <a:pt x="1409" y="50"/>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1120;p32">
              <a:extLst>
                <a:ext uri="{FF2B5EF4-FFF2-40B4-BE49-F238E27FC236}">
                  <a16:creationId xmlns:a16="http://schemas.microsoft.com/office/drawing/2014/main" id="{5041AA1F-0671-4730-B499-8AC0B900034A}"/>
                </a:ext>
              </a:extLst>
            </p:cNvPr>
            <p:cNvSpPr/>
            <p:nvPr/>
          </p:nvSpPr>
          <p:spPr>
            <a:xfrm>
              <a:off x="5912325" y="3985750"/>
              <a:ext cx="32775" cy="7575"/>
            </a:xfrm>
            <a:custGeom>
              <a:avLst/>
              <a:gdLst/>
              <a:ahLst/>
              <a:cxnLst/>
              <a:rect l="l" t="t" r="r" b="b"/>
              <a:pathLst>
                <a:path w="1311" h="303" extrusionOk="0">
                  <a:moveTo>
                    <a:pt x="25" y="0"/>
                  </a:moveTo>
                  <a:lnTo>
                    <a:pt x="1" y="60"/>
                  </a:lnTo>
                  <a:cubicBezTo>
                    <a:pt x="1" y="95"/>
                    <a:pt x="13" y="119"/>
                    <a:pt x="13" y="155"/>
                  </a:cubicBezTo>
                  <a:cubicBezTo>
                    <a:pt x="242" y="279"/>
                    <a:pt x="478" y="303"/>
                    <a:pt x="718" y="303"/>
                  </a:cubicBezTo>
                  <a:cubicBezTo>
                    <a:pt x="864" y="303"/>
                    <a:pt x="1012" y="294"/>
                    <a:pt x="1160" y="294"/>
                  </a:cubicBezTo>
                  <a:cubicBezTo>
                    <a:pt x="1210" y="294"/>
                    <a:pt x="1260" y="295"/>
                    <a:pt x="1311" y="298"/>
                  </a:cubicBezTo>
                  <a:lnTo>
                    <a:pt x="1311" y="36"/>
                  </a:lnTo>
                  <a:cubicBezTo>
                    <a:pt x="894" y="36"/>
                    <a:pt x="453" y="24"/>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1121;p32">
              <a:extLst>
                <a:ext uri="{FF2B5EF4-FFF2-40B4-BE49-F238E27FC236}">
                  <a16:creationId xmlns:a16="http://schemas.microsoft.com/office/drawing/2014/main" id="{536EA018-5E78-4337-B1E9-B2A123D24315}"/>
                </a:ext>
              </a:extLst>
            </p:cNvPr>
            <p:cNvSpPr/>
            <p:nvPr/>
          </p:nvSpPr>
          <p:spPr>
            <a:xfrm>
              <a:off x="6047175" y="3993775"/>
              <a:ext cx="34250" cy="6875"/>
            </a:xfrm>
            <a:custGeom>
              <a:avLst/>
              <a:gdLst/>
              <a:ahLst/>
              <a:cxnLst/>
              <a:rect l="l" t="t" r="r" b="b"/>
              <a:pathLst>
                <a:path w="1370" h="275" extrusionOk="0">
                  <a:moveTo>
                    <a:pt x="96" y="1"/>
                  </a:moveTo>
                  <a:cubicBezTo>
                    <a:pt x="0" y="84"/>
                    <a:pt x="0" y="167"/>
                    <a:pt x="84" y="262"/>
                  </a:cubicBezTo>
                  <a:cubicBezTo>
                    <a:pt x="512" y="262"/>
                    <a:pt x="941" y="274"/>
                    <a:pt x="1370" y="274"/>
                  </a:cubicBezTo>
                  <a:cubicBezTo>
                    <a:pt x="1334" y="191"/>
                    <a:pt x="1274" y="96"/>
                    <a:pt x="1227" y="12"/>
                  </a:cubicBezTo>
                  <a:cubicBezTo>
                    <a:pt x="834" y="12"/>
                    <a:pt x="465"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1122;p32">
              <a:extLst>
                <a:ext uri="{FF2B5EF4-FFF2-40B4-BE49-F238E27FC236}">
                  <a16:creationId xmlns:a16="http://schemas.microsoft.com/office/drawing/2014/main" id="{7274E908-5846-4E68-9085-445E67A73537}"/>
                </a:ext>
              </a:extLst>
            </p:cNvPr>
            <p:cNvSpPr/>
            <p:nvPr/>
          </p:nvSpPr>
          <p:spPr>
            <a:xfrm>
              <a:off x="5998050" y="3942800"/>
              <a:ext cx="38725" cy="7675"/>
            </a:xfrm>
            <a:custGeom>
              <a:avLst/>
              <a:gdLst/>
              <a:ahLst/>
              <a:cxnLst/>
              <a:rect l="l" t="t" r="r" b="b"/>
              <a:pathLst>
                <a:path w="1549" h="307" extrusionOk="0">
                  <a:moveTo>
                    <a:pt x="1158" y="0"/>
                  </a:moveTo>
                  <a:cubicBezTo>
                    <a:pt x="1003" y="0"/>
                    <a:pt x="848" y="31"/>
                    <a:pt x="699" y="31"/>
                  </a:cubicBezTo>
                  <a:cubicBezTo>
                    <a:pt x="673" y="31"/>
                    <a:pt x="646" y="30"/>
                    <a:pt x="620" y="27"/>
                  </a:cubicBezTo>
                  <a:cubicBezTo>
                    <a:pt x="554" y="94"/>
                    <a:pt x="474" y="106"/>
                    <a:pt x="392" y="106"/>
                  </a:cubicBezTo>
                  <a:cubicBezTo>
                    <a:pt x="345" y="106"/>
                    <a:pt x="296" y="102"/>
                    <a:pt x="249" y="102"/>
                  </a:cubicBezTo>
                  <a:cubicBezTo>
                    <a:pt x="158" y="102"/>
                    <a:pt x="70" y="117"/>
                    <a:pt x="1" y="206"/>
                  </a:cubicBezTo>
                  <a:cubicBezTo>
                    <a:pt x="275" y="258"/>
                    <a:pt x="545" y="307"/>
                    <a:pt x="814" y="307"/>
                  </a:cubicBezTo>
                  <a:cubicBezTo>
                    <a:pt x="1036" y="307"/>
                    <a:pt x="1257" y="274"/>
                    <a:pt x="1477" y="182"/>
                  </a:cubicBezTo>
                  <a:cubicBezTo>
                    <a:pt x="1549" y="146"/>
                    <a:pt x="1549" y="111"/>
                    <a:pt x="1477" y="63"/>
                  </a:cubicBezTo>
                  <a:cubicBezTo>
                    <a:pt x="1372" y="15"/>
                    <a:pt x="1265" y="0"/>
                    <a:pt x="1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1123;p32">
              <a:extLst>
                <a:ext uri="{FF2B5EF4-FFF2-40B4-BE49-F238E27FC236}">
                  <a16:creationId xmlns:a16="http://schemas.microsoft.com/office/drawing/2014/main" id="{F767C982-ADE4-4DF1-A2B2-831CDAAEE24C}"/>
                </a:ext>
              </a:extLst>
            </p:cNvPr>
            <p:cNvSpPr/>
            <p:nvPr/>
          </p:nvSpPr>
          <p:spPr>
            <a:xfrm>
              <a:off x="6088550" y="3936025"/>
              <a:ext cx="57775" cy="4225"/>
            </a:xfrm>
            <a:custGeom>
              <a:avLst/>
              <a:gdLst/>
              <a:ahLst/>
              <a:cxnLst/>
              <a:rect l="l" t="t" r="r" b="b"/>
              <a:pathLst>
                <a:path w="2311" h="169" extrusionOk="0">
                  <a:moveTo>
                    <a:pt x="0" y="1"/>
                  </a:moveTo>
                  <a:lnTo>
                    <a:pt x="0" y="1"/>
                  </a:lnTo>
                  <a:cubicBezTo>
                    <a:pt x="105" y="153"/>
                    <a:pt x="256" y="168"/>
                    <a:pt x="391" y="168"/>
                  </a:cubicBezTo>
                  <a:cubicBezTo>
                    <a:pt x="425" y="168"/>
                    <a:pt x="458" y="167"/>
                    <a:pt x="489" y="167"/>
                  </a:cubicBezTo>
                  <a:cubicBezTo>
                    <a:pt x="1108" y="167"/>
                    <a:pt x="1703" y="144"/>
                    <a:pt x="2310" y="144"/>
                  </a:cubicBezTo>
                  <a:cubicBezTo>
                    <a:pt x="2221" y="36"/>
                    <a:pt x="2098" y="23"/>
                    <a:pt x="1972" y="23"/>
                  </a:cubicBezTo>
                  <a:cubicBezTo>
                    <a:pt x="1930" y="23"/>
                    <a:pt x="1887" y="25"/>
                    <a:pt x="1846" y="25"/>
                  </a:cubicBezTo>
                  <a:cubicBezTo>
                    <a:pt x="1239" y="13"/>
                    <a:pt x="608"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1124;p32">
              <a:extLst>
                <a:ext uri="{FF2B5EF4-FFF2-40B4-BE49-F238E27FC236}">
                  <a16:creationId xmlns:a16="http://schemas.microsoft.com/office/drawing/2014/main" id="{48ABAB26-7E17-45CE-97A6-3CA140D4B9C0}"/>
                </a:ext>
              </a:extLst>
            </p:cNvPr>
            <p:cNvSpPr/>
            <p:nvPr/>
          </p:nvSpPr>
          <p:spPr>
            <a:xfrm>
              <a:off x="6043600" y="3943475"/>
              <a:ext cx="28300" cy="7750"/>
            </a:xfrm>
            <a:custGeom>
              <a:avLst/>
              <a:gdLst/>
              <a:ahLst/>
              <a:cxnLst/>
              <a:rect l="l" t="t" r="r" b="b"/>
              <a:pathLst>
                <a:path w="1132" h="310" extrusionOk="0">
                  <a:moveTo>
                    <a:pt x="953" y="0"/>
                  </a:moveTo>
                  <a:cubicBezTo>
                    <a:pt x="831" y="26"/>
                    <a:pt x="707" y="34"/>
                    <a:pt x="583" y="34"/>
                  </a:cubicBezTo>
                  <a:cubicBezTo>
                    <a:pt x="416" y="34"/>
                    <a:pt x="248" y="19"/>
                    <a:pt x="84" y="12"/>
                  </a:cubicBezTo>
                  <a:cubicBezTo>
                    <a:pt x="1" y="96"/>
                    <a:pt x="1" y="191"/>
                    <a:pt x="84" y="286"/>
                  </a:cubicBezTo>
                  <a:cubicBezTo>
                    <a:pt x="358" y="298"/>
                    <a:pt x="643" y="298"/>
                    <a:pt x="917" y="310"/>
                  </a:cubicBezTo>
                  <a:cubicBezTo>
                    <a:pt x="977" y="238"/>
                    <a:pt x="1036" y="179"/>
                    <a:pt x="1096" y="119"/>
                  </a:cubicBezTo>
                  <a:cubicBezTo>
                    <a:pt x="1132" y="60"/>
                    <a:pt x="1120" y="24"/>
                    <a:pt x="1060" y="12"/>
                  </a:cubicBezTo>
                  <a:cubicBezTo>
                    <a:pt x="1045" y="17"/>
                    <a:pt x="1029" y="20"/>
                    <a:pt x="1012" y="20"/>
                  </a:cubicBezTo>
                  <a:cubicBezTo>
                    <a:pt x="989" y="20"/>
                    <a:pt x="967" y="14"/>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1125;p32">
              <a:extLst>
                <a:ext uri="{FF2B5EF4-FFF2-40B4-BE49-F238E27FC236}">
                  <a16:creationId xmlns:a16="http://schemas.microsoft.com/office/drawing/2014/main" id="{EDB60A6E-11F9-4C7B-8F9B-5BA73C537237}"/>
                </a:ext>
              </a:extLst>
            </p:cNvPr>
            <p:cNvSpPr/>
            <p:nvPr/>
          </p:nvSpPr>
          <p:spPr>
            <a:xfrm>
              <a:off x="6152550" y="3828875"/>
              <a:ext cx="18175" cy="10675"/>
            </a:xfrm>
            <a:custGeom>
              <a:avLst/>
              <a:gdLst/>
              <a:ahLst/>
              <a:cxnLst/>
              <a:rect l="l" t="t" r="r" b="b"/>
              <a:pathLst>
                <a:path w="727" h="427" extrusionOk="0">
                  <a:moveTo>
                    <a:pt x="167" y="0"/>
                  </a:moveTo>
                  <a:cubicBezTo>
                    <a:pt x="107" y="48"/>
                    <a:pt x="12" y="60"/>
                    <a:pt x="0" y="167"/>
                  </a:cubicBezTo>
                  <a:cubicBezTo>
                    <a:pt x="213" y="337"/>
                    <a:pt x="357" y="427"/>
                    <a:pt x="462" y="427"/>
                  </a:cubicBezTo>
                  <a:cubicBezTo>
                    <a:pt x="591" y="427"/>
                    <a:pt x="661" y="290"/>
                    <a:pt x="726" y="0"/>
                  </a:cubicBezTo>
                  <a:lnTo>
                    <a:pt x="596" y="0"/>
                  </a:lnTo>
                  <a:cubicBezTo>
                    <a:pt x="545" y="80"/>
                    <a:pt x="495" y="107"/>
                    <a:pt x="445" y="107"/>
                  </a:cubicBezTo>
                  <a:cubicBezTo>
                    <a:pt x="352" y="107"/>
                    <a:pt x="260" y="16"/>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1126;p32">
              <a:extLst>
                <a:ext uri="{FF2B5EF4-FFF2-40B4-BE49-F238E27FC236}">
                  <a16:creationId xmlns:a16="http://schemas.microsoft.com/office/drawing/2014/main" id="{D975DE7B-656F-4DAE-B13B-51EE04045B87}"/>
                </a:ext>
              </a:extLst>
            </p:cNvPr>
            <p:cNvSpPr/>
            <p:nvPr/>
          </p:nvSpPr>
          <p:spPr>
            <a:xfrm>
              <a:off x="6148075" y="3804175"/>
              <a:ext cx="23250" cy="10675"/>
            </a:xfrm>
            <a:custGeom>
              <a:avLst/>
              <a:gdLst/>
              <a:ahLst/>
              <a:cxnLst/>
              <a:rect l="l" t="t" r="r" b="b"/>
              <a:pathLst>
                <a:path w="930" h="427" extrusionOk="0">
                  <a:moveTo>
                    <a:pt x="227" y="0"/>
                  </a:moveTo>
                  <a:cubicBezTo>
                    <a:pt x="155" y="48"/>
                    <a:pt x="60" y="84"/>
                    <a:pt x="13" y="155"/>
                  </a:cubicBezTo>
                  <a:cubicBezTo>
                    <a:pt x="1" y="215"/>
                    <a:pt x="13" y="262"/>
                    <a:pt x="72" y="286"/>
                  </a:cubicBezTo>
                  <a:cubicBezTo>
                    <a:pt x="236" y="354"/>
                    <a:pt x="399" y="426"/>
                    <a:pt x="563" y="426"/>
                  </a:cubicBezTo>
                  <a:cubicBezTo>
                    <a:pt x="685" y="426"/>
                    <a:pt x="807" y="386"/>
                    <a:pt x="929" y="274"/>
                  </a:cubicBezTo>
                  <a:cubicBezTo>
                    <a:pt x="870" y="226"/>
                    <a:pt x="834" y="167"/>
                    <a:pt x="786" y="143"/>
                  </a:cubicBezTo>
                  <a:cubicBezTo>
                    <a:pt x="667" y="24"/>
                    <a:pt x="465" y="119"/>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1127;p32">
              <a:extLst>
                <a:ext uri="{FF2B5EF4-FFF2-40B4-BE49-F238E27FC236}">
                  <a16:creationId xmlns:a16="http://schemas.microsoft.com/office/drawing/2014/main" id="{96D7B438-1059-4D7A-8E5A-901BE5F745C6}"/>
                </a:ext>
              </a:extLst>
            </p:cNvPr>
            <p:cNvSpPr/>
            <p:nvPr/>
          </p:nvSpPr>
          <p:spPr>
            <a:xfrm>
              <a:off x="6128125" y="3957850"/>
              <a:ext cx="39325" cy="4250"/>
            </a:xfrm>
            <a:custGeom>
              <a:avLst/>
              <a:gdLst/>
              <a:ahLst/>
              <a:cxnLst/>
              <a:rect l="l" t="t" r="r" b="b"/>
              <a:pathLst>
                <a:path w="1573" h="170" extrusionOk="0">
                  <a:moveTo>
                    <a:pt x="848" y="1"/>
                  </a:moveTo>
                  <a:cubicBezTo>
                    <a:pt x="619" y="1"/>
                    <a:pt x="389" y="26"/>
                    <a:pt x="165" y="26"/>
                  </a:cubicBezTo>
                  <a:cubicBezTo>
                    <a:pt x="110" y="26"/>
                    <a:pt x="55" y="24"/>
                    <a:pt x="1" y="21"/>
                  </a:cubicBezTo>
                  <a:lnTo>
                    <a:pt x="1" y="21"/>
                  </a:lnTo>
                  <a:cubicBezTo>
                    <a:pt x="209" y="139"/>
                    <a:pt x="425" y="170"/>
                    <a:pt x="644" y="170"/>
                  </a:cubicBezTo>
                  <a:cubicBezTo>
                    <a:pt x="873" y="170"/>
                    <a:pt x="1104" y="137"/>
                    <a:pt x="1334" y="137"/>
                  </a:cubicBezTo>
                  <a:cubicBezTo>
                    <a:pt x="1414" y="137"/>
                    <a:pt x="1493" y="141"/>
                    <a:pt x="1573" y="152"/>
                  </a:cubicBezTo>
                  <a:cubicBezTo>
                    <a:pt x="1340" y="30"/>
                    <a:pt x="1096" y="1"/>
                    <a:pt x="8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1128;p32">
              <a:extLst>
                <a:ext uri="{FF2B5EF4-FFF2-40B4-BE49-F238E27FC236}">
                  <a16:creationId xmlns:a16="http://schemas.microsoft.com/office/drawing/2014/main" id="{EDB87514-9A46-4678-9E84-134C7C11AA4C}"/>
                </a:ext>
              </a:extLst>
            </p:cNvPr>
            <p:cNvSpPr/>
            <p:nvPr/>
          </p:nvSpPr>
          <p:spPr>
            <a:xfrm>
              <a:off x="6215350" y="4050025"/>
              <a:ext cx="22350" cy="8375"/>
            </a:xfrm>
            <a:custGeom>
              <a:avLst/>
              <a:gdLst/>
              <a:ahLst/>
              <a:cxnLst/>
              <a:rect l="l" t="t" r="r" b="b"/>
              <a:pathLst>
                <a:path w="894" h="335" extrusionOk="0">
                  <a:moveTo>
                    <a:pt x="137" y="1"/>
                  </a:moveTo>
                  <a:cubicBezTo>
                    <a:pt x="108" y="1"/>
                    <a:pt x="78" y="13"/>
                    <a:pt x="48" y="37"/>
                  </a:cubicBezTo>
                  <a:cubicBezTo>
                    <a:pt x="0" y="132"/>
                    <a:pt x="0" y="227"/>
                    <a:pt x="60" y="322"/>
                  </a:cubicBezTo>
                  <a:cubicBezTo>
                    <a:pt x="215" y="322"/>
                    <a:pt x="381" y="334"/>
                    <a:pt x="524" y="334"/>
                  </a:cubicBezTo>
                  <a:lnTo>
                    <a:pt x="810" y="334"/>
                  </a:lnTo>
                  <a:cubicBezTo>
                    <a:pt x="893" y="251"/>
                    <a:pt x="893" y="144"/>
                    <a:pt x="810" y="48"/>
                  </a:cubicBezTo>
                  <a:cubicBezTo>
                    <a:pt x="751" y="48"/>
                    <a:pt x="703" y="37"/>
                    <a:pt x="655" y="37"/>
                  </a:cubicBezTo>
                  <a:cubicBezTo>
                    <a:pt x="655" y="25"/>
                    <a:pt x="643" y="25"/>
                    <a:pt x="620" y="13"/>
                  </a:cubicBezTo>
                  <a:cubicBezTo>
                    <a:pt x="609" y="6"/>
                    <a:pt x="600" y="3"/>
                    <a:pt x="591" y="3"/>
                  </a:cubicBezTo>
                  <a:cubicBezTo>
                    <a:pt x="569" y="3"/>
                    <a:pt x="550" y="20"/>
                    <a:pt x="524" y="37"/>
                  </a:cubicBezTo>
                  <a:lnTo>
                    <a:pt x="227" y="37"/>
                  </a:lnTo>
                  <a:cubicBezTo>
                    <a:pt x="197" y="13"/>
                    <a:pt x="167"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1129;p32">
              <a:extLst>
                <a:ext uri="{FF2B5EF4-FFF2-40B4-BE49-F238E27FC236}">
                  <a16:creationId xmlns:a16="http://schemas.microsoft.com/office/drawing/2014/main" id="{5AE6BADC-38CE-4F1B-BAC7-546E022220F8}"/>
                </a:ext>
              </a:extLst>
            </p:cNvPr>
            <p:cNvSpPr/>
            <p:nvPr/>
          </p:nvSpPr>
          <p:spPr>
            <a:xfrm>
              <a:off x="6091825" y="3955075"/>
              <a:ext cx="28900" cy="3425"/>
            </a:xfrm>
            <a:custGeom>
              <a:avLst/>
              <a:gdLst/>
              <a:ahLst/>
              <a:cxnLst/>
              <a:rect l="l" t="t" r="r" b="b"/>
              <a:pathLst>
                <a:path w="1156" h="137" extrusionOk="0">
                  <a:moveTo>
                    <a:pt x="0" y="1"/>
                  </a:moveTo>
                  <a:cubicBezTo>
                    <a:pt x="196" y="112"/>
                    <a:pt x="406" y="137"/>
                    <a:pt x="621" y="137"/>
                  </a:cubicBezTo>
                  <a:cubicBezTo>
                    <a:pt x="798" y="137"/>
                    <a:pt x="978" y="120"/>
                    <a:pt x="1155" y="120"/>
                  </a:cubicBezTo>
                  <a:cubicBezTo>
                    <a:pt x="1155" y="72"/>
                    <a:pt x="1155" y="25"/>
                    <a:pt x="1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1130;p32">
              <a:extLst>
                <a:ext uri="{FF2B5EF4-FFF2-40B4-BE49-F238E27FC236}">
                  <a16:creationId xmlns:a16="http://schemas.microsoft.com/office/drawing/2014/main" id="{465CD0D5-A143-4EA9-A052-8E95B397AFFA}"/>
                </a:ext>
              </a:extLst>
            </p:cNvPr>
            <p:cNvSpPr/>
            <p:nvPr/>
          </p:nvSpPr>
          <p:spPr>
            <a:xfrm>
              <a:off x="5913225" y="3933150"/>
              <a:ext cx="14325" cy="10650"/>
            </a:xfrm>
            <a:custGeom>
              <a:avLst/>
              <a:gdLst/>
              <a:ahLst/>
              <a:cxnLst/>
              <a:rect l="l" t="t" r="r" b="b"/>
              <a:pathLst>
                <a:path w="573" h="426" extrusionOk="0">
                  <a:moveTo>
                    <a:pt x="222" y="1"/>
                  </a:moveTo>
                  <a:cubicBezTo>
                    <a:pt x="150" y="1"/>
                    <a:pt x="76" y="34"/>
                    <a:pt x="1" y="128"/>
                  </a:cubicBezTo>
                  <a:cubicBezTo>
                    <a:pt x="155" y="282"/>
                    <a:pt x="346" y="366"/>
                    <a:pt x="560" y="425"/>
                  </a:cubicBezTo>
                  <a:cubicBezTo>
                    <a:pt x="560" y="342"/>
                    <a:pt x="572" y="247"/>
                    <a:pt x="572" y="163"/>
                  </a:cubicBezTo>
                  <a:cubicBezTo>
                    <a:pt x="460" y="96"/>
                    <a:pt x="343"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1131;p32">
              <a:extLst>
                <a:ext uri="{FF2B5EF4-FFF2-40B4-BE49-F238E27FC236}">
                  <a16:creationId xmlns:a16="http://schemas.microsoft.com/office/drawing/2014/main" id="{12303660-C6FF-4CA5-AE0A-0DB1FBBAD827}"/>
                </a:ext>
              </a:extLst>
            </p:cNvPr>
            <p:cNvSpPr/>
            <p:nvPr/>
          </p:nvSpPr>
          <p:spPr>
            <a:xfrm>
              <a:off x="6080800" y="3943400"/>
              <a:ext cx="22050" cy="4275"/>
            </a:xfrm>
            <a:custGeom>
              <a:avLst/>
              <a:gdLst/>
              <a:ahLst/>
              <a:cxnLst/>
              <a:rect l="l" t="t" r="r" b="b"/>
              <a:pathLst>
                <a:path w="882" h="171" extrusionOk="0">
                  <a:moveTo>
                    <a:pt x="474" y="0"/>
                  </a:moveTo>
                  <a:cubicBezTo>
                    <a:pt x="339" y="0"/>
                    <a:pt x="200" y="30"/>
                    <a:pt x="65" y="30"/>
                  </a:cubicBezTo>
                  <a:cubicBezTo>
                    <a:pt x="43" y="30"/>
                    <a:pt x="22" y="29"/>
                    <a:pt x="1" y="27"/>
                  </a:cubicBezTo>
                  <a:lnTo>
                    <a:pt x="1" y="27"/>
                  </a:lnTo>
                  <a:cubicBezTo>
                    <a:pt x="122" y="132"/>
                    <a:pt x="257" y="153"/>
                    <a:pt x="396" y="153"/>
                  </a:cubicBezTo>
                  <a:cubicBezTo>
                    <a:pt x="484" y="153"/>
                    <a:pt x="573" y="144"/>
                    <a:pt x="663" y="144"/>
                  </a:cubicBezTo>
                  <a:cubicBezTo>
                    <a:pt x="736" y="144"/>
                    <a:pt x="810" y="150"/>
                    <a:pt x="882" y="170"/>
                  </a:cubicBezTo>
                  <a:cubicBezTo>
                    <a:pt x="757" y="33"/>
                    <a:pt x="618" y="0"/>
                    <a:pt x="4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1132;p32">
              <a:extLst>
                <a:ext uri="{FF2B5EF4-FFF2-40B4-BE49-F238E27FC236}">
                  <a16:creationId xmlns:a16="http://schemas.microsoft.com/office/drawing/2014/main" id="{055B4A9A-1775-441F-B49D-A902C5B29D83}"/>
                </a:ext>
              </a:extLst>
            </p:cNvPr>
            <p:cNvSpPr/>
            <p:nvPr/>
          </p:nvSpPr>
          <p:spPr>
            <a:xfrm>
              <a:off x="6135575" y="3999900"/>
              <a:ext cx="16400" cy="8200"/>
            </a:xfrm>
            <a:custGeom>
              <a:avLst/>
              <a:gdLst/>
              <a:ahLst/>
              <a:cxnLst/>
              <a:rect l="l" t="t" r="r" b="b"/>
              <a:pathLst>
                <a:path w="656" h="328" extrusionOk="0">
                  <a:moveTo>
                    <a:pt x="63" y="1"/>
                  </a:moveTo>
                  <a:cubicBezTo>
                    <a:pt x="42" y="1"/>
                    <a:pt x="18" y="12"/>
                    <a:pt x="1" y="29"/>
                  </a:cubicBezTo>
                  <a:cubicBezTo>
                    <a:pt x="36" y="184"/>
                    <a:pt x="143" y="267"/>
                    <a:pt x="274" y="327"/>
                  </a:cubicBezTo>
                  <a:cubicBezTo>
                    <a:pt x="322" y="327"/>
                    <a:pt x="370" y="327"/>
                    <a:pt x="429" y="315"/>
                  </a:cubicBezTo>
                  <a:cubicBezTo>
                    <a:pt x="501" y="244"/>
                    <a:pt x="655" y="196"/>
                    <a:pt x="560" y="29"/>
                  </a:cubicBezTo>
                  <a:lnTo>
                    <a:pt x="132" y="29"/>
                  </a:lnTo>
                  <a:cubicBezTo>
                    <a:pt x="132" y="17"/>
                    <a:pt x="120" y="17"/>
                    <a:pt x="84" y="6"/>
                  </a:cubicBezTo>
                  <a:cubicBezTo>
                    <a:pt x="78" y="2"/>
                    <a:pt x="70" y="1"/>
                    <a:pt x="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1133;p32">
              <a:extLst>
                <a:ext uri="{FF2B5EF4-FFF2-40B4-BE49-F238E27FC236}">
                  <a16:creationId xmlns:a16="http://schemas.microsoft.com/office/drawing/2014/main" id="{BF232B20-44C1-45A9-B390-24D021105753}"/>
                </a:ext>
              </a:extLst>
            </p:cNvPr>
            <p:cNvSpPr/>
            <p:nvPr/>
          </p:nvSpPr>
          <p:spPr>
            <a:xfrm>
              <a:off x="6153425" y="3854175"/>
              <a:ext cx="10750" cy="8775"/>
            </a:xfrm>
            <a:custGeom>
              <a:avLst/>
              <a:gdLst/>
              <a:ahLst/>
              <a:cxnLst/>
              <a:rect l="l" t="t" r="r" b="b"/>
              <a:pathLst>
                <a:path w="430" h="351" extrusionOk="0">
                  <a:moveTo>
                    <a:pt x="275" y="1"/>
                  </a:moveTo>
                  <a:cubicBezTo>
                    <a:pt x="96" y="1"/>
                    <a:pt x="1" y="84"/>
                    <a:pt x="1" y="286"/>
                  </a:cubicBezTo>
                  <a:cubicBezTo>
                    <a:pt x="69" y="330"/>
                    <a:pt x="140" y="350"/>
                    <a:pt x="215" y="350"/>
                  </a:cubicBezTo>
                  <a:cubicBezTo>
                    <a:pt x="283" y="350"/>
                    <a:pt x="355" y="332"/>
                    <a:pt x="430" y="298"/>
                  </a:cubicBezTo>
                  <a:cubicBezTo>
                    <a:pt x="430" y="179"/>
                    <a:pt x="394" y="60"/>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1134;p32">
              <a:extLst>
                <a:ext uri="{FF2B5EF4-FFF2-40B4-BE49-F238E27FC236}">
                  <a16:creationId xmlns:a16="http://schemas.microsoft.com/office/drawing/2014/main" id="{81C2B14B-484F-414D-A81E-24A733D55E82}"/>
                </a:ext>
              </a:extLst>
            </p:cNvPr>
            <p:cNvSpPr/>
            <p:nvPr/>
          </p:nvSpPr>
          <p:spPr>
            <a:xfrm>
              <a:off x="5991800" y="3943175"/>
              <a:ext cx="21750" cy="5975"/>
            </a:xfrm>
            <a:custGeom>
              <a:avLst/>
              <a:gdLst/>
              <a:ahLst/>
              <a:cxnLst/>
              <a:rect l="l" t="t" r="r" b="b"/>
              <a:pathLst>
                <a:path w="870" h="239" extrusionOk="0">
                  <a:moveTo>
                    <a:pt x="465" y="0"/>
                  </a:moveTo>
                  <a:cubicBezTo>
                    <a:pt x="310" y="60"/>
                    <a:pt x="108" y="0"/>
                    <a:pt x="1" y="179"/>
                  </a:cubicBezTo>
                  <a:cubicBezTo>
                    <a:pt x="96" y="179"/>
                    <a:pt x="168" y="191"/>
                    <a:pt x="251" y="191"/>
                  </a:cubicBezTo>
                  <a:cubicBezTo>
                    <a:pt x="453" y="120"/>
                    <a:pt x="703" y="239"/>
                    <a:pt x="870" y="12"/>
                  </a:cubicBezTo>
                  <a:cubicBezTo>
                    <a:pt x="727" y="12"/>
                    <a:pt x="596"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1135;p32">
              <a:extLst>
                <a:ext uri="{FF2B5EF4-FFF2-40B4-BE49-F238E27FC236}">
                  <a16:creationId xmlns:a16="http://schemas.microsoft.com/office/drawing/2014/main" id="{737596FD-D0CD-41D9-9778-94A9FB05B772}"/>
                </a:ext>
              </a:extLst>
            </p:cNvPr>
            <p:cNvSpPr/>
            <p:nvPr/>
          </p:nvSpPr>
          <p:spPr>
            <a:xfrm>
              <a:off x="6034675" y="3943200"/>
              <a:ext cx="10725" cy="7900"/>
            </a:xfrm>
            <a:custGeom>
              <a:avLst/>
              <a:gdLst/>
              <a:ahLst/>
              <a:cxnLst/>
              <a:rect l="l" t="t" r="r" b="b"/>
              <a:pathLst>
                <a:path w="429" h="316" extrusionOk="0">
                  <a:moveTo>
                    <a:pt x="286" y="1"/>
                  </a:moveTo>
                  <a:cubicBezTo>
                    <a:pt x="191" y="1"/>
                    <a:pt x="96" y="27"/>
                    <a:pt x="0" y="59"/>
                  </a:cubicBezTo>
                  <a:lnTo>
                    <a:pt x="0" y="178"/>
                  </a:lnTo>
                  <a:cubicBezTo>
                    <a:pt x="117" y="207"/>
                    <a:pt x="210" y="316"/>
                    <a:pt x="337" y="316"/>
                  </a:cubicBezTo>
                  <a:cubicBezTo>
                    <a:pt x="366" y="316"/>
                    <a:pt x="396" y="310"/>
                    <a:pt x="429" y="297"/>
                  </a:cubicBezTo>
                  <a:lnTo>
                    <a:pt x="429" y="23"/>
                  </a:lnTo>
                  <a:cubicBezTo>
                    <a:pt x="381" y="7"/>
                    <a:pt x="334"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1136;p32">
              <a:extLst>
                <a:ext uri="{FF2B5EF4-FFF2-40B4-BE49-F238E27FC236}">
                  <a16:creationId xmlns:a16="http://schemas.microsoft.com/office/drawing/2014/main" id="{10678FBB-DC69-4C68-8A80-E69F6944E674}"/>
                </a:ext>
              </a:extLst>
            </p:cNvPr>
            <p:cNvSpPr/>
            <p:nvPr/>
          </p:nvSpPr>
          <p:spPr>
            <a:xfrm>
              <a:off x="5844775" y="3982425"/>
              <a:ext cx="17575" cy="4725"/>
            </a:xfrm>
            <a:custGeom>
              <a:avLst/>
              <a:gdLst/>
              <a:ahLst/>
              <a:cxnLst/>
              <a:rect l="l" t="t" r="r" b="b"/>
              <a:pathLst>
                <a:path w="703" h="189" extrusionOk="0">
                  <a:moveTo>
                    <a:pt x="336" y="0"/>
                  </a:moveTo>
                  <a:cubicBezTo>
                    <a:pt x="225" y="0"/>
                    <a:pt x="114" y="16"/>
                    <a:pt x="0" y="50"/>
                  </a:cubicBezTo>
                  <a:cubicBezTo>
                    <a:pt x="121" y="140"/>
                    <a:pt x="239" y="188"/>
                    <a:pt x="357" y="188"/>
                  </a:cubicBezTo>
                  <a:cubicBezTo>
                    <a:pt x="471" y="188"/>
                    <a:pt x="585" y="143"/>
                    <a:pt x="703" y="50"/>
                  </a:cubicBezTo>
                  <a:cubicBezTo>
                    <a:pt x="578" y="19"/>
                    <a:pt x="457" y="0"/>
                    <a:pt x="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1137;p32">
              <a:extLst>
                <a:ext uri="{FF2B5EF4-FFF2-40B4-BE49-F238E27FC236}">
                  <a16:creationId xmlns:a16="http://schemas.microsoft.com/office/drawing/2014/main" id="{DA0CEED4-628C-4256-902A-4DF98D381054}"/>
                </a:ext>
              </a:extLst>
            </p:cNvPr>
            <p:cNvSpPr/>
            <p:nvPr/>
          </p:nvSpPr>
          <p:spPr>
            <a:xfrm>
              <a:off x="5854875" y="3897325"/>
              <a:ext cx="18800" cy="7875"/>
            </a:xfrm>
            <a:custGeom>
              <a:avLst/>
              <a:gdLst/>
              <a:ahLst/>
              <a:cxnLst/>
              <a:rect l="l" t="t" r="r" b="b"/>
              <a:pathLst>
                <a:path w="752" h="315" extrusionOk="0">
                  <a:moveTo>
                    <a:pt x="315" y="0"/>
                  </a:moveTo>
                  <a:cubicBezTo>
                    <a:pt x="232" y="0"/>
                    <a:pt x="148" y="30"/>
                    <a:pt x="60" y="84"/>
                  </a:cubicBezTo>
                  <a:cubicBezTo>
                    <a:pt x="49" y="120"/>
                    <a:pt x="13" y="144"/>
                    <a:pt x="1" y="179"/>
                  </a:cubicBezTo>
                  <a:cubicBezTo>
                    <a:pt x="165" y="270"/>
                    <a:pt x="328" y="315"/>
                    <a:pt x="504" y="315"/>
                  </a:cubicBezTo>
                  <a:cubicBezTo>
                    <a:pt x="583" y="315"/>
                    <a:pt x="665" y="305"/>
                    <a:pt x="751" y="287"/>
                  </a:cubicBezTo>
                  <a:cubicBezTo>
                    <a:pt x="703" y="227"/>
                    <a:pt x="644" y="179"/>
                    <a:pt x="596" y="132"/>
                  </a:cubicBezTo>
                  <a:cubicBezTo>
                    <a:pt x="506" y="42"/>
                    <a:pt x="412" y="0"/>
                    <a:pt x="3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1138;p32">
              <a:extLst>
                <a:ext uri="{FF2B5EF4-FFF2-40B4-BE49-F238E27FC236}">
                  <a16:creationId xmlns:a16="http://schemas.microsoft.com/office/drawing/2014/main" id="{8A910CF1-7EDE-4CEF-BE7A-13F486FAAA45}"/>
                </a:ext>
              </a:extLst>
            </p:cNvPr>
            <p:cNvSpPr/>
            <p:nvPr/>
          </p:nvSpPr>
          <p:spPr>
            <a:xfrm>
              <a:off x="6038250" y="3993775"/>
              <a:ext cx="11025" cy="6750"/>
            </a:xfrm>
            <a:custGeom>
              <a:avLst/>
              <a:gdLst/>
              <a:ahLst/>
              <a:cxnLst/>
              <a:rect l="l" t="t" r="r" b="b"/>
              <a:pathLst>
                <a:path w="441" h="270" extrusionOk="0">
                  <a:moveTo>
                    <a:pt x="0" y="1"/>
                  </a:moveTo>
                  <a:lnTo>
                    <a:pt x="0" y="143"/>
                  </a:lnTo>
                  <a:cubicBezTo>
                    <a:pt x="123" y="184"/>
                    <a:pt x="229" y="270"/>
                    <a:pt x="354" y="270"/>
                  </a:cubicBezTo>
                  <a:cubicBezTo>
                    <a:pt x="375" y="270"/>
                    <a:pt x="395" y="267"/>
                    <a:pt x="417" y="262"/>
                  </a:cubicBezTo>
                  <a:cubicBezTo>
                    <a:pt x="441" y="179"/>
                    <a:pt x="441" y="84"/>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1139;p32">
              <a:extLst>
                <a:ext uri="{FF2B5EF4-FFF2-40B4-BE49-F238E27FC236}">
                  <a16:creationId xmlns:a16="http://schemas.microsoft.com/office/drawing/2014/main" id="{3005242C-0CCB-477D-8680-530DCA0D311C}"/>
                </a:ext>
              </a:extLst>
            </p:cNvPr>
            <p:cNvSpPr/>
            <p:nvPr/>
          </p:nvSpPr>
          <p:spPr>
            <a:xfrm>
              <a:off x="5999250" y="3989800"/>
              <a:ext cx="13725" cy="4600"/>
            </a:xfrm>
            <a:custGeom>
              <a:avLst/>
              <a:gdLst/>
              <a:ahLst/>
              <a:cxnLst/>
              <a:rect l="l" t="t" r="r" b="b"/>
              <a:pathLst>
                <a:path w="549" h="184" extrusionOk="0">
                  <a:moveTo>
                    <a:pt x="259" y="0"/>
                  </a:moveTo>
                  <a:cubicBezTo>
                    <a:pt x="172" y="0"/>
                    <a:pt x="85" y="12"/>
                    <a:pt x="0" y="40"/>
                  </a:cubicBezTo>
                  <a:cubicBezTo>
                    <a:pt x="90" y="136"/>
                    <a:pt x="182" y="183"/>
                    <a:pt x="274" y="183"/>
                  </a:cubicBezTo>
                  <a:cubicBezTo>
                    <a:pt x="367" y="183"/>
                    <a:pt x="459" y="136"/>
                    <a:pt x="548" y="40"/>
                  </a:cubicBezTo>
                  <a:cubicBezTo>
                    <a:pt x="454" y="15"/>
                    <a:pt x="356"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1140;p32">
              <a:extLst>
                <a:ext uri="{FF2B5EF4-FFF2-40B4-BE49-F238E27FC236}">
                  <a16:creationId xmlns:a16="http://schemas.microsoft.com/office/drawing/2014/main" id="{67703D58-DF54-4A1D-A8D8-CF28ECE1C552}"/>
                </a:ext>
              </a:extLst>
            </p:cNvPr>
            <p:cNvSpPr/>
            <p:nvPr/>
          </p:nvSpPr>
          <p:spPr>
            <a:xfrm>
              <a:off x="6123975" y="3947250"/>
              <a:ext cx="14900" cy="3700"/>
            </a:xfrm>
            <a:custGeom>
              <a:avLst/>
              <a:gdLst/>
              <a:ahLst/>
              <a:cxnLst/>
              <a:rect l="l" t="t" r="r" b="b"/>
              <a:pathLst>
                <a:path w="596" h="148" extrusionOk="0">
                  <a:moveTo>
                    <a:pt x="273" y="0"/>
                  </a:moveTo>
                  <a:cubicBezTo>
                    <a:pt x="182" y="0"/>
                    <a:pt x="89" y="16"/>
                    <a:pt x="0" y="16"/>
                  </a:cubicBezTo>
                  <a:cubicBezTo>
                    <a:pt x="60" y="52"/>
                    <a:pt x="107" y="99"/>
                    <a:pt x="167" y="147"/>
                  </a:cubicBezTo>
                  <a:lnTo>
                    <a:pt x="596" y="147"/>
                  </a:lnTo>
                  <a:cubicBezTo>
                    <a:pt x="502" y="26"/>
                    <a:pt x="389"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1141;p32">
              <a:extLst>
                <a:ext uri="{FF2B5EF4-FFF2-40B4-BE49-F238E27FC236}">
                  <a16:creationId xmlns:a16="http://schemas.microsoft.com/office/drawing/2014/main" id="{F1F42ED1-02B5-4F46-A98E-FD6594B679B2}"/>
                </a:ext>
              </a:extLst>
            </p:cNvPr>
            <p:cNvSpPr/>
            <p:nvPr/>
          </p:nvSpPr>
          <p:spPr>
            <a:xfrm>
              <a:off x="5831075" y="3982750"/>
              <a:ext cx="9850" cy="3600"/>
            </a:xfrm>
            <a:custGeom>
              <a:avLst/>
              <a:gdLst/>
              <a:ahLst/>
              <a:cxnLst/>
              <a:rect l="l" t="t" r="r" b="b"/>
              <a:pathLst>
                <a:path w="394" h="144" extrusionOk="0">
                  <a:moveTo>
                    <a:pt x="274" y="1"/>
                  </a:moveTo>
                  <a:cubicBezTo>
                    <a:pt x="167" y="25"/>
                    <a:pt x="60" y="1"/>
                    <a:pt x="0" y="120"/>
                  </a:cubicBezTo>
                  <a:cubicBezTo>
                    <a:pt x="51" y="134"/>
                    <a:pt x="104" y="144"/>
                    <a:pt x="157" y="144"/>
                  </a:cubicBezTo>
                  <a:cubicBezTo>
                    <a:pt x="243" y="144"/>
                    <a:pt x="327" y="118"/>
                    <a:pt x="393" y="37"/>
                  </a:cubicBezTo>
                  <a:cubicBezTo>
                    <a:pt x="358" y="1"/>
                    <a:pt x="31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1142;p32">
              <a:extLst>
                <a:ext uri="{FF2B5EF4-FFF2-40B4-BE49-F238E27FC236}">
                  <a16:creationId xmlns:a16="http://schemas.microsoft.com/office/drawing/2014/main" id="{D39B6218-63F5-4F26-8543-5FD542931557}"/>
                </a:ext>
              </a:extLst>
            </p:cNvPr>
            <p:cNvSpPr/>
            <p:nvPr/>
          </p:nvSpPr>
          <p:spPr>
            <a:xfrm>
              <a:off x="6157000" y="4001225"/>
              <a:ext cx="7175" cy="8150"/>
            </a:xfrm>
            <a:custGeom>
              <a:avLst/>
              <a:gdLst/>
              <a:ahLst/>
              <a:cxnLst/>
              <a:rect l="l" t="t" r="r" b="b"/>
              <a:pathLst>
                <a:path w="287" h="326" extrusionOk="0">
                  <a:moveTo>
                    <a:pt x="132" y="0"/>
                  </a:moveTo>
                  <a:cubicBezTo>
                    <a:pt x="96" y="84"/>
                    <a:pt x="48" y="191"/>
                    <a:pt x="1" y="274"/>
                  </a:cubicBezTo>
                  <a:lnTo>
                    <a:pt x="132" y="274"/>
                  </a:lnTo>
                  <a:cubicBezTo>
                    <a:pt x="132" y="286"/>
                    <a:pt x="156" y="310"/>
                    <a:pt x="179" y="322"/>
                  </a:cubicBezTo>
                  <a:cubicBezTo>
                    <a:pt x="191" y="324"/>
                    <a:pt x="201" y="326"/>
                    <a:pt x="210" y="326"/>
                  </a:cubicBezTo>
                  <a:cubicBezTo>
                    <a:pt x="239" y="326"/>
                    <a:pt x="259" y="310"/>
                    <a:pt x="287" y="274"/>
                  </a:cubicBezTo>
                  <a:lnTo>
                    <a:pt x="2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1143;p32">
              <a:extLst>
                <a:ext uri="{FF2B5EF4-FFF2-40B4-BE49-F238E27FC236}">
                  <a16:creationId xmlns:a16="http://schemas.microsoft.com/office/drawing/2014/main" id="{498D9B9B-448C-4A38-B474-2D5FA70706B7}"/>
                </a:ext>
              </a:extLst>
            </p:cNvPr>
            <p:cNvSpPr/>
            <p:nvPr/>
          </p:nvSpPr>
          <p:spPr>
            <a:xfrm>
              <a:off x="6067125" y="3933425"/>
              <a:ext cx="10725" cy="2925"/>
            </a:xfrm>
            <a:custGeom>
              <a:avLst/>
              <a:gdLst/>
              <a:ahLst/>
              <a:cxnLst/>
              <a:rect l="l" t="t" r="r" b="b"/>
              <a:pathLst>
                <a:path w="429" h="117" extrusionOk="0">
                  <a:moveTo>
                    <a:pt x="210" y="0"/>
                  </a:moveTo>
                  <a:cubicBezTo>
                    <a:pt x="140" y="0"/>
                    <a:pt x="69" y="36"/>
                    <a:pt x="0" y="117"/>
                  </a:cubicBezTo>
                  <a:lnTo>
                    <a:pt x="429" y="117"/>
                  </a:lnTo>
                  <a:cubicBezTo>
                    <a:pt x="361" y="42"/>
                    <a:pt x="286"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1144;p32">
              <a:extLst>
                <a:ext uri="{FF2B5EF4-FFF2-40B4-BE49-F238E27FC236}">
                  <a16:creationId xmlns:a16="http://schemas.microsoft.com/office/drawing/2014/main" id="{3F04C987-B35A-43F0-BC21-1ECB70359279}"/>
                </a:ext>
              </a:extLst>
            </p:cNvPr>
            <p:cNvSpPr/>
            <p:nvPr/>
          </p:nvSpPr>
          <p:spPr>
            <a:xfrm>
              <a:off x="6070100" y="3943775"/>
              <a:ext cx="8050" cy="2700"/>
            </a:xfrm>
            <a:custGeom>
              <a:avLst/>
              <a:gdLst/>
              <a:ahLst/>
              <a:cxnLst/>
              <a:rect l="l" t="t" r="r" b="b"/>
              <a:pathLst>
                <a:path w="322" h="108" extrusionOk="0">
                  <a:moveTo>
                    <a:pt x="0" y="0"/>
                  </a:moveTo>
                  <a:cubicBezTo>
                    <a:pt x="12" y="36"/>
                    <a:pt x="24" y="72"/>
                    <a:pt x="36" y="107"/>
                  </a:cubicBezTo>
                  <a:cubicBezTo>
                    <a:pt x="143" y="107"/>
                    <a:pt x="250" y="96"/>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1145;p32">
              <a:extLst>
                <a:ext uri="{FF2B5EF4-FFF2-40B4-BE49-F238E27FC236}">
                  <a16:creationId xmlns:a16="http://schemas.microsoft.com/office/drawing/2014/main" id="{7126ADE2-F46F-41B3-BA19-FC7AB6C78899}"/>
                </a:ext>
              </a:extLst>
            </p:cNvPr>
            <p:cNvSpPr/>
            <p:nvPr/>
          </p:nvSpPr>
          <p:spPr>
            <a:xfrm>
              <a:off x="6103125" y="3947650"/>
              <a:ext cx="7475" cy="2350"/>
            </a:xfrm>
            <a:custGeom>
              <a:avLst/>
              <a:gdLst/>
              <a:ahLst/>
              <a:cxnLst/>
              <a:rect l="l" t="t" r="r" b="b"/>
              <a:pathLst>
                <a:path w="299" h="94" extrusionOk="0">
                  <a:moveTo>
                    <a:pt x="1" y="0"/>
                  </a:moveTo>
                  <a:cubicBezTo>
                    <a:pt x="43" y="61"/>
                    <a:pt x="92" y="94"/>
                    <a:pt x="144" y="94"/>
                  </a:cubicBezTo>
                  <a:cubicBezTo>
                    <a:pt x="194" y="94"/>
                    <a:pt x="246"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1146;p32">
              <a:extLst>
                <a:ext uri="{FF2B5EF4-FFF2-40B4-BE49-F238E27FC236}">
                  <a16:creationId xmlns:a16="http://schemas.microsoft.com/office/drawing/2014/main" id="{BAA8C8B4-26EA-4051-AEC5-C5AE6B1DECE9}"/>
                </a:ext>
              </a:extLst>
            </p:cNvPr>
            <p:cNvSpPr/>
            <p:nvPr/>
          </p:nvSpPr>
          <p:spPr>
            <a:xfrm>
              <a:off x="6084975" y="3934525"/>
              <a:ext cx="3900" cy="1825"/>
            </a:xfrm>
            <a:custGeom>
              <a:avLst/>
              <a:gdLst/>
              <a:ahLst/>
              <a:cxnLst/>
              <a:rect l="l" t="t" r="r" b="b"/>
              <a:pathLst>
                <a:path w="156" h="73" extrusionOk="0">
                  <a:moveTo>
                    <a:pt x="74" y="1"/>
                  </a:moveTo>
                  <a:cubicBezTo>
                    <a:pt x="45" y="1"/>
                    <a:pt x="19" y="28"/>
                    <a:pt x="0" y="73"/>
                  </a:cubicBezTo>
                  <a:lnTo>
                    <a:pt x="155" y="73"/>
                  </a:lnTo>
                  <a:cubicBezTo>
                    <a:pt x="127" y="22"/>
                    <a:pt x="99"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1147;p32">
              <a:extLst>
                <a:ext uri="{FF2B5EF4-FFF2-40B4-BE49-F238E27FC236}">
                  <a16:creationId xmlns:a16="http://schemas.microsoft.com/office/drawing/2014/main" id="{1723B92C-4BB7-4F59-8700-AC046279DBD7}"/>
                </a:ext>
              </a:extLst>
            </p:cNvPr>
            <p:cNvSpPr/>
            <p:nvPr/>
          </p:nvSpPr>
          <p:spPr>
            <a:xfrm>
              <a:off x="6110575" y="3945425"/>
              <a:ext cx="3300" cy="2250"/>
            </a:xfrm>
            <a:custGeom>
              <a:avLst/>
              <a:gdLst/>
              <a:ahLst/>
              <a:cxnLst/>
              <a:rect l="l" t="t" r="r" b="b"/>
              <a:pathLst>
                <a:path w="132" h="90" extrusionOk="0">
                  <a:moveTo>
                    <a:pt x="59" y="1"/>
                  </a:moveTo>
                  <a:cubicBezTo>
                    <a:pt x="33" y="1"/>
                    <a:pt x="13" y="31"/>
                    <a:pt x="0" y="89"/>
                  </a:cubicBezTo>
                  <a:cubicBezTo>
                    <a:pt x="48" y="89"/>
                    <a:pt x="84" y="89"/>
                    <a:pt x="131" y="65"/>
                  </a:cubicBezTo>
                  <a:cubicBezTo>
                    <a:pt x="104" y="22"/>
                    <a:pt x="80" y="1"/>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1148;p32">
              <a:extLst>
                <a:ext uri="{FF2B5EF4-FFF2-40B4-BE49-F238E27FC236}">
                  <a16:creationId xmlns:a16="http://schemas.microsoft.com/office/drawing/2014/main" id="{3E3C14AD-1A2A-49F5-8B0E-0B947F9C2572}"/>
                </a:ext>
              </a:extLst>
            </p:cNvPr>
            <p:cNvSpPr/>
            <p:nvPr/>
          </p:nvSpPr>
          <p:spPr>
            <a:xfrm>
              <a:off x="6121000" y="3945675"/>
              <a:ext cx="3300" cy="2275"/>
            </a:xfrm>
            <a:custGeom>
              <a:avLst/>
              <a:gdLst/>
              <a:ahLst/>
              <a:cxnLst/>
              <a:rect l="l" t="t" r="r" b="b"/>
              <a:pathLst>
                <a:path w="132" h="91" extrusionOk="0">
                  <a:moveTo>
                    <a:pt x="64" y="0"/>
                  </a:moveTo>
                  <a:cubicBezTo>
                    <a:pt x="44" y="0"/>
                    <a:pt x="23" y="27"/>
                    <a:pt x="0" y="79"/>
                  </a:cubicBezTo>
                  <a:cubicBezTo>
                    <a:pt x="48" y="91"/>
                    <a:pt x="83" y="91"/>
                    <a:pt x="131" y="91"/>
                  </a:cubicBezTo>
                  <a:cubicBezTo>
                    <a:pt x="107" y="30"/>
                    <a:pt x="85" y="0"/>
                    <a:pt x="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1149;p32">
              <a:extLst>
                <a:ext uri="{FF2B5EF4-FFF2-40B4-BE49-F238E27FC236}">
                  <a16:creationId xmlns:a16="http://schemas.microsoft.com/office/drawing/2014/main" id="{4EAFB709-DAED-4668-AD43-0EAE335DB4E3}"/>
                </a:ext>
              </a:extLst>
            </p:cNvPr>
            <p:cNvSpPr/>
            <p:nvPr/>
          </p:nvSpPr>
          <p:spPr>
            <a:xfrm>
              <a:off x="6160275" y="3952700"/>
              <a:ext cx="3900" cy="1500"/>
            </a:xfrm>
            <a:custGeom>
              <a:avLst/>
              <a:gdLst/>
              <a:ahLst/>
              <a:cxnLst/>
              <a:rect l="l" t="t" r="r" b="b"/>
              <a:pathLst>
                <a:path w="156" h="60" extrusionOk="0">
                  <a:moveTo>
                    <a:pt x="108" y="0"/>
                  </a:moveTo>
                  <a:cubicBezTo>
                    <a:pt x="60" y="12"/>
                    <a:pt x="36" y="48"/>
                    <a:pt x="1" y="60"/>
                  </a:cubicBezTo>
                  <a:lnTo>
                    <a:pt x="156" y="60"/>
                  </a:lnTo>
                  <a:cubicBezTo>
                    <a:pt x="144" y="48"/>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1150;p32">
              <a:extLst>
                <a:ext uri="{FF2B5EF4-FFF2-40B4-BE49-F238E27FC236}">
                  <a16:creationId xmlns:a16="http://schemas.microsoft.com/office/drawing/2014/main" id="{3958D1EC-ADCE-4CC4-82F8-C66F37710178}"/>
                </a:ext>
              </a:extLst>
            </p:cNvPr>
            <p:cNvSpPr/>
            <p:nvPr/>
          </p:nvSpPr>
          <p:spPr>
            <a:xfrm>
              <a:off x="6138850" y="3950925"/>
              <a:ext cx="3600" cy="2025"/>
            </a:xfrm>
            <a:custGeom>
              <a:avLst/>
              <a:gdLst/>
              <a:ahLst/>
              <a:cxnLst/>
              <a:rect l="l" t="t" r="r" b="b"/>
              <a:pathLst>
                <a:path w="144" h="81" extrusionOk="0">
                  <a:moveTo>
                    <a:pt x="1" y="0"/>
                  </a:moveTo>
                  <a:cubicBezTo>
                    <a:pt x="24" y="54"/>
                    <a:pt x="45" y="80"/>
                    <a:pt x="67" y="80"/>
                  </a:cubicBezTo>
                  <a:cubicBezTo>
                    <a:pt x="90" y="80"/>
                    <a:pt x="114" y="5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1151;p32">
              <a:extLst>
                <a:ext uri="{FF2B5EF4-FFF2-40B4-BE49-F238E27FC236}">
                  <a16:creationId xmlns:a16="http://schemas.microsoft.com/office/drawing/2014/main" id="{4D1CD003-DF5E-415E-B9DB-8726CB3A4248}"/>
                </a:ext>
              </a:extLst>
            </p:cNvPr>
            <p:cNvSpPr/>
            <p:nvPr/>
          </p:nvSpPr>
          <p:spPr>
            <a:xfrm>
              <a:off x="6152550" y="3950925"/>
              <a:ext cx="4175" cy="3275"/>
            </a:xfrm>
            <a:custGeom>
              <a:avLst/>
              <a:gdLst/>
              <a:ahLst/>
              <a:cxnLst/>
              <a:rect l="l" t="t" r="r" b="b"/>
              <a:pathLst>
                <a:path w="167" h="131" extrusionOk="0">
                  <a:moveTo>
                    <a:pt x="167" y="131"/>
                  </a:moveTo>
                  <a:cubicBezTo>
                    <a:pt x="119" y="83"/>
                    <a:pt x="60" y="48"/>
                    <a:pt x="0" y="0"/>
                  </a:cubicBezTo>
                  <a:cubicBezTo>
                    <a:pt x="60" y="48"/>
                    <a:pt x="119" y="83"/>
                    <a:pt x="167"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1152;p32">
              <a:extLst>
                <a:ext uri="{FF2B5EF4-FFF2-40B4-BE49-F238E27FC236}">
                  <a16:creationId xmlns:a16="http://schemas.microsoft.com/office/drawing/2014/main" id="{5ACEE7F0-676F-4593-843B-895870A15F4C}"/>
                </a:ext>
              </a:extLst>
            </p:cNvPr>
            <p:cNvSpPr/>
            <p:nvPr/>
          </p:nvSpPr>
          <p:spPr>
            <a:xfrm>
              <a:off x="6146000" y="3950925"/>
              <a:ext cx="3600" cy="1575"/>
            </a:xfrm>
            <a:custGeom>
              <a:avLst/>
              <a:gdLst/>
              <a:ahLst/>
              <a:cxnLst/>
              <a:rect l="l" t="t" r="r" b="b"/>
              <a:pathLst>
                <a:path w="144" h="63" extrusionOk="0">
                  <a:moveTo>
                    <a:pt x="0" y="0"/>
                  </a:moveTo>
                  <a:cubicBezTo>
                    <a:pt x="18" y="42"/>
                    <a:pt x="39" y="63"/>
                    <a:pt x="63" y="63"/>
                  </a:cubicBezTo>
                  <a:cubicBezTo>
                    <a:pt x="87" y="63"/>
                    <a:pt x="113" y="4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1153;p32">
              <a:extLst>
                <a:ext uri="{FF2B5EF4-FFF2-40B4-BE49-F238E27FC236}">
                  <a16:creationId xmlns:a16="http://schemas.microsoft.com/office/drawing/2014/main" id="{39DFF206-3AD2-4DE5-8CDC-40D922C212A2}"/>
                </a:ext>
              </a:extLst>
            </p:cNvPr>
            <p:cNvSpPr/>
            <p:nvPr/>
          </p:nvSpPr>
          <p:spPr>
            <a:xfrm>
              <a:off x="6149575" y="3939750"/>
              <a:ext cx="3875" cy="2025"/>
            </a:xfrm>
            <a:custGeom>
              <a:avLst/>
              <a:gdLst/>
              <a:ahLst/>
              <a:cxnLst/>
              <a:rect l="l" t="t" r="r" b="b"/>
              <a:pathLst>
                <a:path w="155" h="81" extrusionOk="0">
                  <a:moveTo>
                    <a:pt x="73" y="1"/>
                  </a:moveTo>
                  <a:cubicBezTo>
                    <a:pt x="48" y="1"/>
                    <a:pt x="24" y="6"/>
                    <a:pt x="0" y="18"/>
                  </a:cubicBezTo>
                  <a:cubicBezTo>
                    <a:pt x="24" y="60"/>
                    <a:pt x="48" y="81"/>
                    <a:pt x="73" y="81"/>
                  </a:cubicBezTo>
                  <a:cubicBezTo>
                    <a:pt x="98" y="81"/>
                    <a:pt x="125" y="60"/>
                    <a:pt x="155" y="18"/>
                  </a:cubicBezTo>
                  <a:cubicBezTo>
                    <a:pt x="125" y="6"/>
                    <a:pt x="98" y="1"/>
                    <a:pt x="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1154;p32">
              <a:extLst>
                <a:ext uri="{FF2B5EF4-FFF2-40B4-BE49-F238E27FC236}">
                  <a16:creationId xmlns:a16="http://schemas.microsoft.com/office/drawing/2014/main" id="{86E1EFC0-F2B9-4CB8-B913-7D530183A164}"/>
                </a:ext>
              </a:extLst>
            </p:cNvPr>
            <p:cNvSpPr/>
            <p:nvPr/>
          </p:nvSpPr>
          <p:spPr>
            <a:xfrm>
              <a:off x="5898950" y="3917875"/>
              <a:ext cx="3300" cy="4500"/>
            </a:xfrm>
            <a:custGeom>
              <a:avLst/>
              <a:gdLst/>
              <a:ahLst/>
              <a:cxnLst/>
              <a:rect l="l" t="t" r="r" b="b"/>
              <a:pathLst>
                <a:path w="132" h="180" extrusionOk="0">
                  <a:moveTo>
                    <a:pt x="0" y="0"/>
                  </a:moveTo>
                  <a:lnTo>
                    <a:pt x="0" y="0"/>
                  </a:lnTo>
                  <a:cubicBezTo>
                    <a:pt x="12" y="84"/>
                    <a:pt x="60" y="131"/>
                    <a:pt x="131" y="179"/>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1155;p32">
              <a:extLst>
                <a:ext uri="{FF2B5EF4-FFF2-40B4-BE49-F238E27FC236}">
                  <a16:creationId xmlns:a16="http://schemas.microsoft.com/office/drawing/2014/main" id="{3EBF150E-4A4D-46B3-AFC9-171E71FCD415}"/>
                </a:ext>
              </a:extLst>
            </p:cNvPr>
            <p:cNvSpPr/>
            <p:nvPr/>
          </p:nvSpPr>
          <p:spPr>
            <a:xfrm>
              <a:off x="5778975" y="3207800"/>
              <a:ext cx="266725" cy="48525"/>
            </a:xfrm>
            <a:custGeom>
              <a:avLst/>
              <a:gdLst/>
              <a:ahLst/>
              <a:cxnLst/>
              <a:rect l="l" t="t" r="r" b="b"/>
              <a:pathLst>
                <a:path w="10669" h="1941" extrusionOk="0">
                  <a:moveTo>
                    <a:pt x="2149" y="0"/>
                  </a:moveTo>
                  <a:cubicBezTo>
                    <a:pt x="1976" y="0"/>
                    <a:pt x="1805" y="37"/>
                    <a:pt x="1644" y="162"/>
                  </a:cubicBezTo>
                  <a:cubicBezTo>
                    <a:pt x="1537" y="317"/>
                    <a:pt x="1358" y="317"/>
                    <a:pt x="1191" y="317"/>
                  </a:cubicBezTo>
                  <a:lnTo>
                    <a:pt x="48" y="317"/>
                  </a:lnTo>
                  <a:cubicBezTo>
                    <a:pt x="1" y="400"/>
                    <a:pt x="13" y="471"/>
                    <a:pt x="108" y="555"/>
                  </a:cubicBezTo>
                  <a:cubicBezTo>
                    <a:pt x="346" y="698"/>
                    <a:pt x="608" y="662"/>
                    <a:pt x="882" y="674"/>
                  </a:cubicBezTo>
                  <a:cubicBezTo>
                    <a:pt x="942" y="675"/>
                    <a:pt x="1002" y="676"/>
                    <a:pt x="1063" y="676"/>
                  </a:cubicBezTo>
                  <a:cubicBezTo>
                    <a:pt x="1213" y="676"/>
                    <a:pt x="1364" y="673"/>
                    <a:pt x="1515" y="673"/>
                  </a:cubicBezTo>
                  <a:cubicBezTo>
                    <a:pt x="1873" y="673"/>
                    <a:pt x="2233" y="688"/>
                    <a:pt x="2585" y="793"/>
                  </a:cubicBezTo>
                  <a:cubicBezTo>
                    <a:pt x="3466" y="852"/>
                    <a:pt x="4311" y="1091"/>
                    <a:pt x="5180" y="1162"/>
                  </a:cubicBezTo>
                  <a:cubicBezTo>
                    <a:pt x="6144" y="1233"/>
                    <a:pt x="7085" y="1388"/>
                    <a:pt x="8038" y="1579"/>
                  </a:cubicBezTo>
                  <a:cubicBezTo>
                    <a:pt x="8169" y="1614"/>
                    <a:pt x="8323" y="1638"/>
                    <a:pt x="8454" y="1638"/>
                  </a:cubicBezTo>
                  <a:cubicBezTo>
                    <a:pt x="8621" y="1638"/>
                    <a:pt x="8776" y="1674"/>
                    <a:pt x="8942" y="1710"/>
                  </a:cubicBezTo>
                  <a:cubicBezTo>
                    <a:pt x="9038" y="1745"/>
                    <a:pt x="9121" y="1769"/>
                    <a:pt x="9228" y="1793"/>
                  </a:cubicBezTo>
                  <a:cubicBezTo>
                    <a:pt x="9359" y="1817"/>
                    <a:pt x="9490" y="1864"/>
                    <a:pt x="9633" y="1888"/>
                  </a:cubicBezTo>
                  <a:cubicBezTo>
                    <a:pt x="9788" y="1925"/>
                    <a:pt x="9949" y="1940"/>
                    <a:pt x="10112" y="1940"/>
                  </a:cubicBezTo>
                  <a:cubicBezTo>
                    <a:pt x="10163" y="1940"/>
                    <a:pt x="10213" y="1939"/>
                    <a:pt x="10264" y="1936"/>
                  </a:cubicBezTo>
                  <a:cubicBezTo>
                    <a:pt x="10419" y="1924"/>
                    <a:pt x="10562" y="1888"/>
                    <a:pt x="10669" y="1769"/>
                  </a:cubicBezTo>
                  <a:cubicBezTo>
                    <a:pt x="10538" y="1519"/>
                    <a:pt x="10240" y="1698"/>
                    <a:pt x="10062" y="1555"/>
                  </a:cubicBezTo>
                  <a:cubicBezTo>
                    <a:pt x="10109" y="1341"/>
                    <a:pt x="10288" y="1352"/>
                    <a:pt x="10431" y="1317"/>
                  </a:cubicBezTo>
                  <a:cubicBezTo>
                    <a:pt x="10312" y="960"/>
                    <a:pt x="9978" y="1031"/>
                    <a:pt x="9716" y="995"/>
                  </a:cubicBezTo>
                  <a:cubicBezTo>
                    <a:pt x="8728" y="864"/>
                    <a:pt x="7728" y="733"/>
                    <a:pt x="6728" y="567"/>
                  </a:cubicBezTo>
                  <a:cubicBezTo>
                    <a:pt x="6133" y="460"/>
                    <a:pt x="5537" y="400"/>
                    <a:pt x="4954" y="281"/>
                  </a:cubicBezTo>
                  <a:cubicBezTo>
                    <a:pt x="4299" y="186"/>
                    <a:pt x="3644" y="102"/>
                    <a:pt x="2977" y="79"/>
                  </a:cubicBezTo>
                  <a:cubicBezTo>
                    <a:pt x="2958" y="80"/>
                    <a:pt x="2938" y="80"/>
                    <a:pt x="2918" y="80"/>
                  </a:cubicBezTo>
                  <a:cubicBezTo>
                    <a:pt x="2666" y="80"/>
                    <a:pt x="2404" y="0"/>
                    <a:pt x="2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1156;p32">
              <a:extLst>
                <a:ext uri="{FF2B5EF4-FFF2-40B4-BE49-F238E27FC236}">
                  <a16:creationId xmlns:a16="http://schemas.microsoft.com/office/drawing/2014/main" id="{D1B29CF0-185F-4A77-83DF-B41C82778B02}"/>
                </a:ext>
              </a:extLst>
            </p:cNvPr>
            <p:cNvSpPr/>
            <p:nvPr/>
          </p:nvSpPr>
          <p:spPr>
            <a:xfrm>
              <a:off x="5943450" y="3218025"/>
              <a:ext cx="203450" cy="29550"/>
            </a:xfrm>
            <a:custGeom>
              <a:avLst/>
              <a:gdLst/>
              <a:ahLst/>
              <a:cxnLst/>
              <a:rect l="l" t="t" r="r" b="b"/>
              <a:pathLst>
                <a:path w="8138" h="1182" extrusionOk="0">
                  <a:moveTo>
                    <a:pt x="161" y="1"/>
                  </a:moveTo>
                  <a:cubicBezTo>
                    <a:pt x="28" y="1"/>
                    <a:pt x="0" y="110"/>
                    <a:pt x="77" y="324"/>
                  </a:cubicBezTo>
                  <a:cubicBezTo>
                    <a:pt x="1316" y="586"/>
                    <a:pt x="2590" y="658"/>
                    <a:pt x="3840" y="884"/>
                  </a:cubicBezTo>
                  <a:cubicBezTo>
                    <a:pt x="3944" y="877"/>
                    <a:pt x="4049" y="874"/>
                    <a:pt x="4153" y="874"/>
                  </a:cubicBezTo>
                  <a:cubicBezTo>
                    <a:pt x="4593" y="874"/>
                    <a:pt x="5030" y="926"/>
                    <a:pt x="5483" y="955"/>
                  </a:cubicBezTo>
                  <a:cubicBezTo>
                    <a:pt x="6221" y="1051"/>
                    <a:pt x="6947" y="1110"/>
                    <a:pt x="7686" y="1182"/>
                  </a:cubicBezTo>
                  <a:cubicBezTo>
                    <a:pt x="7713" y="1123"/>
                    <a:pt x="7773" y="1113"/>
                    <a:pt x="7840" y="1113"/>
                  </a:cubicBezTo>
                  <a:cubicBezTo>
                    <a:pt x="7876" y="1113"/>
                    <a:pt x="7913" y="1116"/>
                    <a:pt x="7949" y="1116"/>
                  </a:cubicBezTo>
                  <a:cubicBezTo>
                    <a:pt x="8052" y="1116"/>
                    <a:pt x="8138" y="1092"/>
                    <a:pt x="8114" y="908"/>
                  </a:cubicBezTo>
                  <a:cubicBezTo>
                    <a:pt x="6995" y="646"/>
                    <a:pt x="5876" y="491"/>
                    <a:pt x="4733" y="455"/>
                  </a:cubicBezTo>
                  <a:cubicBezTo>
                    <a:pt x="4173" y="443"/>
                    <a:pt x="3602" y="372"/>
                    <a:pt x="3042" y="336"/>
                  </a:cubicBezTo>
                  <a:cubicBezTo>
                    <a:pt x="2241" y="294"/>
                    <a:pt x="1449" y="40"/>
                    <a:pt x="641" y="40"/>
                  </a:cubicBezTo>
                  <a:cubicBezTo>
                    <a:pt x="549" y="40"/>
                    <a:pt x="456" y="43"/>
                    <a:pt x="363" y="51"/>
                  </a:cubicBezTo>
                  <a:cubicBezTo>
                    <a:pt x="280" y="17"/>
                    <a:pt x="21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1157;p32">
              <a:extLst>
                <a:ext uri="{FF2B5EF4-FFF2-40B4-BE49-F238E27FC236}">
                  <a16:creationId xmlns:a16="http://schemas.microsoft.com/office/drawing/2014/main" id="{1B18E33F-E9A4-4900-820E-BCE3C1E27257}"/>
                </a:ext>
              </a:extLst>
            </p:cNvPr>
            <p:cNvSpPr/>
            <p:nvPr/>
          </p:nvSpPr>
          <p:spPr>
            <a:xfrm>
              <a:off x="5247975" y="3081175"/>
              <a:ext cx="155975" cy="33075"/>
            </a:xfrm>
            <a:custGeom>
              <a:avLst/>
              <a:gdLst/>
              <a:ahLst/>
              <a:cxnLst/>
              <a:rect l="l" t="t" r="r" b="b"/>
              <a:pathLst>
                <a:path w="6239" h="1323" extrusionOk="0">
                  <a:moveTo>
                    <a:pt x="369" y="0"/>
                  </a:moveTo>
                  <a:cubicBezTo>
                    <a:pt x="191" y="83"/>
                    <a:pt x="119" y="226"/>
                    <a:pt x="72" y="393"/>
                  </a:cubicBezTo>
                  <a:cubicBezTo>
                    <a:pt x="48" y="524"/>
                    <a:pt x="12" y="643"/>
                    <a:pt x="0" y="774"/>
                  </a:cubicBezTo>
                  <a:cubicBezTo>
                    <a:pt x="0" y="833"/>
                    <a:pt x="36" y="893"/>
                    <a:pt x="60" y="953"/>
                  </a:cubicBezTo>
                  <a:cubicBezTo>
                    <a:pt x="173" y="1059"/>
                    <a:pt x="301" y="1112"/>
                    <a:pt x="435" y="1112"/>
                  </a:cubicBezTo>
                  <a:cubicBezTo>
                    <a:pt x="511" y="1112"/>
                    <a:pt x="589" y="1094"/>
                    <a:pt x="667" y="1060"/>
                  </a:cubicBezTo>
                  <a:cubicBezTo>
                    <a:pt x="738" y="1036"/>
                    <a:pt x="774" y="1000"/>
                    <a:pt x="822" y="953"/>
                  </a:cubicBezTo>
                  <a:cubicBezTo>
                    <a:pt x="822" y="929"/>
                    <a:pt x="834" y="917"/>
                    <a:pt x="834" y="893"/>
                  </a:cubicBezTo>
                  <a:cubicBezTo>
                    <a:pt x="834" y="890"/>
                    <a:pt x="834" y="889"/>
                    <a:pt x="836" y="889"/>
                  </a:cubicBezTo>
                  <a:cubicBezTo>
                    <a:pt x="840" y="889"/>
                    <a:pt x="854" y="904"/>
                    <a:pt x="881" y="941"/>
                  </a:cubicBezTo>
                  <a:cubicBezTo>
                    <a:pt x="929" y="988"/>
                    <a:pt x="965" y="1012"/>
                    <a:pt x="1024" y="1036"/>
                  </a:cubicBezTo>
                  <a:cubicBezTo>
                    <a:pt x="1072" y="1060"/>
                    <a:pt x="1131" y="1060"/>
                    <a:pt x="1191" y="1072"/>
                  </a:cubicBezTo>
                  <a:cubicBezTo>
                    <a:pt x="1310" y="1095"/>
                    <a:pt x="1417" y="1119"/>
                    <a:pt x="1536" y="1131"/>
                  </a:cubicBezTo>
                  <a:cubicBezTo>
                    <a:pt x="1715" y="1131"/>
                    <a:pt x="1881" y="1131"/>
                    <a:pt x="2036" y="1226"/>
                  </a:cubicBezTo>
                  <a:cubicBezTo>
                    <a:pt x="2166" y="1299"/>
                    <a:pt x="2296" y="1322"/>
                    <a:pt x="2427" y="1322"/>
                  </a:cubicBezTo>
                  <a:cubicBezTo>
                    <a:pt x="2620" y="1322"/>
                    <a:pt x="2814" y="1271"/>
                    <a:pt x="3012" y="1250"/>
                  </a:cubicBezTo>
                  <a:cubicBezTo>
                    <a:pt x="3070" y="1247"/>
                    <a:pt x="3128" y="1246"/>
                    <a:pt x="3186" y="1246"/>
                  </a:cubicBezTo>
                  <a:cubicBezTo>
                    <a:pt x="3450" y="1246"/>
                    <a:pt x="3717" y="1272"/>
                    <a:pt x="3982" y="1272"/>
                  </a:cubicBezTo>
                  <a:cubicBezTo>
                    <a:pt x="4104" y="1272"/>
                    <a:pt x="4225" y="1266"/>
                    <a:pt x="4346" y="1250"/>
                  </a:cubicBezTo>
                  <a:lnTo>
                    <a:pt x="4977" y="1250"/>
                  </a:lnTo>
                  <a:cubicBezTo>
                    <a:pt x="5179" y="1250"/>
                    <a:pt x="5394" y="1238"/>
                    <a:pt x="5596" y="1191"/>
                  </a:cubicBezTo>
                  <a:cubicBezTo>
                    <a:pt x="5798" y="1119"/>
                    <a:pt x="6001" y="1095"/>
                    <a:pt x="6179" y="988"/>
                  </a:cubicBezTo>
                  <a:cubicBezTo>
                    <a:pt x="6191" y="976"/>
                    <a:pt x="6227" y="941"/>
                    <a:pt x="6239" y="917"/>
                  </a:cubicBezTo>
                  <a:cubicBezTo>
                    <a:pt x="6227" y="869"/>
                    <a:pt x="6227" y="822"/>
                    <a:pt x="6227" y="774"/>
                  </a:cubicBezTo>
                  <a:cubicBezTo>
                    <a:pt x="5918" y="476"/>
                    <a:pt x="5525" y="429"/>
                    <a:pt x="5120" y="417"/>
                  </a:cubicBezTo>
                  <a:cubicBezTo>
                    <a:pt x="4785" y="417"/>
                    <a:pt x="4443" y="446"/>
                    <a:pt x="4101" y="446"/>
                  </a:cubicBezTo>
                  <a:cubicBezTo>
                    <a:pt x="3824" y="446"/>
                    <a:pt x="3547" y="427"/>
                    <a:pt x="3274" y="357"/>
                  </a:cubicBezTo>
                  <a:cubicBezTo>
                    <a:pt x="3048" y="321"/>
                    <a:pt x="2834" y="298"/>
                    <a:pt x="2608" y="298"/>
                  </a:cubicBezTo>
                  <a:lnTo>
                    <a:pt x="2298" y="298"/>
                  </a:lnTo>
                  <a:cubicBezTo>
                    <a:pt x="2155" y="286"/>
                    <a:pt x="2024" y="262"/>
                    <a:pt x="1893" y="238"/>
                  </a:cubicBezTo>
                  <a:cubicBezTo>
                    <a:pt x="1780" y="275"/>
                    <a:pt x="1671" y="290"/>
                    <a:pt x="1564" y="290"/>
                  </a:cubicBezTo>
                  <a:cubicBezTo>
                    <a:pt x="1152" y="290"/>
                    <a:pt x="776" y="66"/>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1158;p32">
              <a:extLst>
                <a:ext uri="{FF2B5EF4-FFF2-40B4-BE49-F238E27FC236}">
                  <a16:creationId xmlns:a16="http://schemas.microsoft.com/office/drawing/2014/main" id="{75349130-903B-4CDB-BBE0-2FF4A86B8AB6}"/>
                </a:ext>
              </a:extLst>
            </p:cNvPr>
            <p:cNvSpPr/>
            <p:nvPr/>
          </p:nvSpPr>
          <p:spPr>
            <a:xfrm>
              <a:off x="6055200" y="3256475"/>
              <a:ext cx="226550" cy="31925"/>
            </a:xfrm>
            <a:custGeom>
              <a:avLst/>
              <a:gdLst/>
              <a:ahLst/>
              <a:cxnLst/>
              <a:rect l="l" t="t" r="r" b="b"/>
              <a:pathLst>
                <a:path w="9062" h="1277" extrusionOk="0">
                  <a:moveTo>
                    <a:pt x="84" y="1"/>
                  </a:moveTo>
                  <a:cubicBezTo>
                    <a:pt x="13" y="48"/>
                    <a:pt x="1" y="108"/>
                    <a:pt x="13" y="203"/>
                  </a:cubicBezTo>
                  <a:cubicBezTo>
                    <a:pt x="203" y="406"/>
                    <a:pt x="501" y="358"/>
                    <a:pt x="739" y="465"/>
                  </a:cubicBezTo>
                  <a:cubicBezTo>
                    <a:pt x="810" y="477"/>
                    <a:pt x="894" y="513"/>
                    <a:pt x="965" y="513"/>
                  </a:cubicBezTo>
                  <a:cubicBezTo>
                    <a:pt x="1263" y="537"/>
                    <a:pt x="1572" y="548"/>
                    <a:pt x="1858" y="644"/>
                  </a:cubicBezTo>
                  <a:cubicBezTo>
                    <a:pt x="3354" y="777"/>
                    <a:pt x="4839" y="1126"/>
                    <a:pt x="6352" y="1126"/>
                  </a:cubicBezTo>
                  <a:cubicBezTo>
                    <a:pt x="6465" y="1126"/>
                    <a:pt x="6579" y="1124"/>
                    <a:pt x="6692" y="1120"/>
                  </a:cubicBezTo>
                  <a:cubicBezTo>
                    <a:pt x="6896" y="1120"/>
                    <a:pt x="7096" y="1112"/>
                    <a:pt x="7297" y="1112"/>
                  </a:cubicBezTo>
                  <a:cubicBezTo>
                    <a:pt x="7448" y="1112"/>
                    <a:pt x="7599" y="1117"/>
                    <a:pt x="7752" y="1132"/>
                  </a:cubicBezTo>
                  <a:cubicBezTo>
                    <a:pt x="7811" y="1156"/>
                    <a:pt x="7883" y="1156"/>
                    <a:pt x="7942" y="1156"/>
                  </a:cubicBezTo>
                  <a:cubicBezTo>
                    <a:pt x="8000" y="1116"/>
                    <a:pt x="8053" y="1100"/>
                    <a:pt x="8103" y="1100"/>
                  </a:cubicBezTo>
                  <a:cubicBezTo>
                    <a:pt x="8186" y="1100"/>
                    <a:pt x="8261" y="1142"/>
                    <a:pt x="8335" y="1180"/>
                  </a:cubicBezTo>
                  <a:lnTo>
                    <a:pt x="8514" y="1227"/>
                  </a:lnTo>
                  <a:cubicBezTo>
                    <a:pt x="8620" y="1238"/>
                    <a:pt x="8726" y="1277"/>
                    <a:pt x="8832" y="1277"/>
                  </a:cubicBezTo>
                  <a:cubicBezTo>
                    <a:pt x="8845" y="1277"/>
                    <a:pt x="8858" y="1276"/>
                    <a:pt x="8871" y="1275"/>
                  </a:cubicBezTo>
                  <a:cubicBezTo>
                    <a:pt x="8931" y="1251"/>
                    <a:pt x="8966" y="1215"/>
                    <a:pt x="9002" y="1156"/>
                  </a:cubicBezTo>
                  <a:cubicBezTo>
                    <a:pt x="9062" y="858"/>
                    <a:pt x="8776" y="894"/>
                    <a:pt x="8645" y="799"/>
                  </a:cubicBezTo>
                  <a:cubicBezTo>
                    <a:pt x="8573" y="799"/>
                    <a:pt x="8478" y="775"/>
                    <a:pt x="8395" y="775"/>
                  </a:cubicBezTo>
                  <a:cubicBezTo>
                    <a:pt x="8353" y="763"/>
                    <a:pt x="8317" y="757"/>
                    <a:pt x="8283" y="757"/>
                  </a:cubicBezTo>
                  <a:cubicBezTo>
                    <a:pt x="8249" y="757"/>
                    <a:pt x="8216" y="763"/>
                    <a:pt x="8180" y="775"/>
                  </a:cubicBezTo>
                  <a:cubicBezTo>
                    <a:pt x="8169" y="769"/>
                    <a:pt x="8157" y="766"/>
                    <a:pt x="8145" y="766"/>
                  </a:cubicBezTo>
                  <a:cubicBezTo>
                    <a:pt x="8133" y="766"/>
                    <a:pt x="8121" y="769"/>
                    <a:pt x="8109" y="775"/>
                  </a:cubicBezTo>
                  <a:cubicBezTo>
                    <a:pt x="8014" y="735"/>
                    <a:pt x="7915" y="726"/>
                    <a:pt x="7814" y="726"/>
                  </a:cubicBezTo>
                  <a:cubicBezTo>
                    <a:pt x="7726" y="726"/>
                    <a:pt x="7637" y="733"/>
                    <a:pt x="7549" y="733"/>
                  </a:cubicBezTo>
                  <a:cubicBezTo>
                    <a:pt x="7435" y="733"/>
                    <a:pt x="7323" y="721"/>
                    <a:pt x="7216" y="668"/>
                  </a:cubicBezTo>
                  <a:cubicBezTo>
                    <a:pt x="6633" y="572"/>
                    <a:pt x="6049" y="513"/>
                    <a:pt x="5478" y="465"/>
                  </a:cubicBezTo>
                  <a:cubicBezTo>
                    <a:pt x="4549" y="394"/>
                    <a:pt x="3608" y="287"/>
                    <a:pt x="2692" y="203"/>
                  </a:cubicBezTo>
                  <a:cubicBezTo>
                    <a:pt x="2554" y="160"/>
                    <a:pt x="2414" y="148"/>
                    <a:pt x="2274" y="148"/>
                  </a:cubicBezTo>
                  <a:cubicBezTo>
                    <a:pt x="2117" y="148"/>
                    <a:pt x="1959" y="163"/>
                    <a:pt x="1804" y="163"/>
                  </a:cubicBezTo>
                  <a:cubicBezTo>
                    <a:pt x="1643" y="163"/>
                    <a:pt x="1486" y="147"/>
                    <a:pt x="1334" y="84"/>
                  </a:cubicBezTo>
                  <a:cubicBezTo>
                    <a:pt x="1239" y="52"/>
                    <a:pt x="1139" y="41"/>
                    <a:pt x="1040" y="41"/>
                  </a:cubicBezTo>
                  <a:cubicBezTo>
                    <a:pt x="955" y="41"/>
                    <a:pt x="869" y="49"/>
                    <a:pt x="787" y="60"/>
                  </a:cubicBezTo>
                  <a:cubicBezTo>
                    <a:pt x="648" y="9"/>
                    <a:pt x="505" y="3"/>
                    <a:pt x="360" y="3"/>
                  </a:cubicBezTo>
                  <a:cubicBezTo>
                    <a:pt x="312" y="3"/>
                    <a:pt x="264" y="4"/>
                    <a:pt x="216" y="4"/>
                  </a:cubicBezTo>
                  <a:cubicBezTo>
                    <a:pt x="172" y="4"/>
                    <a:pt x="128" y="3"/>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1159;p32">
              <a:extLst>
                <a:ext uri="{FF2B5EF4-FFF2-40B4-BE49-F238E27FC236}">
                  <a16:creationId xmlns:a16="http://schemas.microsoft.com/office/drawing/2014/main" id="{4BD32C61-3196-4DBA-927A-4D410F1F9678}"/>
                </a:ext>
              </a:extLst>
            </p:cNvPr>
            <p:cNvSpPr/>
            <p:nvPr/>
          </p:nvSpPr>
          <p:spPr>
            <a:xfrm>
              <a:off x="5867975" y="3171000"/>
              <a:ext cx="202725" cy="25175"/>
            </a:xfrm>
            <a:custGeom>
              <a:avLst/>
              <a:gdLst/>
              <a:ahLst/>
              <a:cxnLst/>
              <a:rect l="l" t="t" r="r" b="b"/>
              <a:pathLst>
                <a:path w="8109" h="1007" extrusionOk="0">
                  <a:moveTo>
                    <a:pt x="341" y="1"/>
                  </a:moveTo>
                  <a:cubicBezTo>
                    <a:pt x="251" y="1"/>
                    <a:pt x="161" y="16"/>
                    <a:pt x="72" y="62"/>
                  </a:cubicBezTo>
                  <a:cubicBezTo>
                    <a:pt x="13" y="146"/>
                    <a:pt x="1" y="241"/>
                    <a:pt x="84" y="324"/>
                  </a:cubicBezTo>
                  <a:cubicBezTo>
                    <a:pt x="108" y="336"/>
                    <a:pt x="132" y="342"/>
                    <a:pt x="156" y="342"/>
                  </a:cubicBezTo>
                  <a:cubicBezTo>
                    <a:pt x="179" y="342"/>
                    <a:pt x="203" y="336"/>
                    <a:pt x="227" y="324"/>
                  </a:cubicBezTo>
                  <a:cubicBezTo>
                    <a:pt x="227" y="312"/>
                    <a:pt x="239" y="312"/>
                    <a:pt x="263" y="300"/>
                  </a:cubicBezTo>
                  <a:cubicBezTo>
                    <a:pt x="272" y="297"/>
                    <a:pt x="281" y="296"/>
                    <a:pt x="289" y="296"/>
                  </a:cubicBezTo>
                  <a:cubicBezTo>
                    <a:pt x="312" y="296"/>
                    <a:pt x="332" y="307"/>
                    <a:pt x="358" y="324"/>
                  </a:cubicBezTo>
                  <a:cubicBezTo>
                    <a:pt x="1203" y="419"/>
                    <a:pt x="2049" y="527"/>
                    <a:pt x="2906" y="586"/>
                  </a:cubicBezTo>
                  <a:cubicBezTo>
                    <a:pt x="4299" y="681"/>
                    <a:pt x="5680" y="896"/>
                    <a:pt x="7085" y="919"/>
                  </a:cubicBezTo>
                  <a:cubicBezTo>
                    <a:pt x="7273" y="938"/>
                    <a:pt x="7467" y="1006"/>
                    <a:pt x="7650" y="1006"/>
                  </a:cubicBezTo>
                  <a:cubicBezTo>
                    <a:pt x="7816" y="1006"/>
                    <a:pt x="7973" y="951"/>
                    <a:pt x="8109" y="753"/>
                  </a:cubicBezTo>
                  <a:cubicBezTo>
                    <a:pt x="8035" y="699"/>
                    <a:pt x="7954" y="689"/>
                    <a:pt x="7871" y="689"/>
                  </a:cubicBezTo>
                  <a:cubicBezTo>
                    <a:pt x="7826" y="689"/>
                    <a:pt x="7780" y="692"/>
                    <a:pt x="7735" y="692"/>
                  </a:cubicBezTo>
                  <a:cubicBezTo>
                    <a:pt x="7662" y="692"/>
                    <a:pt x="7591" y="685"/>
                    <a:pt x="7526" y="646"/>
                  </a:cubicBezTo>
                  <a:cubicBezTo>
                    <a:pt x="7508" y="634"/>
                    <a:pt x="7487" y="628"/>
                    <a:pt x="7465" y="628"/>
                  </a:cubicBezTo>
                  <a:cubicBezTo>
                    <a:pt x="7442" y="628"/>
                    <a:pt x="7418" y="634"/>
                    <a:pt x="7395" y="646"/>
                  </a:cubicBezTo>
                  <a:cubicBezTo>
                    <a:pt x="7339" y="683"/>
                    <a:pt x="7289" y="701"/>
                    <a:pt x="7239" y="701"/>
                  </a:cubicBezTo>
                  <a:cubicBezTo>
                    <a:pt x="7194" y="701"/>
                    <a:pt x="7148" y="686"/>
                    <a:pt x="7097" y="658"/>
                  </a:cubicBezTo>
                  <a:cubicBezTo>
                    <a:pt x="6895" y="598"/>
                    <a:pt x="6668" y="646"/>
                    <a:pt x="6490" y="503"/>
                  </a:cubicBezTo>
                  <a:cubicBezTo>
                    <a:pt x="6410" y="503"/>
                    <a:pt x="6331" y="513"/>
                    <a:pt x="6255" y="513"/>
                  </a:cubicBezTo>
                  <a:cubicBezTo>
                    <a:pt x="6217" y="513"/>
                    <a:pt x="6180" y="511"/>
                    <a:pt x="6144" y="503"/>
                  </a:cubicBezTo>
                  <a:cubicBezTo>
                    <a:pt x="4955" y="386"/>
                    <a:pt x="3756" y="184"/>
                    <a:pt x="2547" y="184"/>
                  </a:cubicBezTo>
                  <a:cubicBezTo>
                    <a:pt x="2401" y="184"/>
                    <a:pt x="2255" y="187"/>
                    <a:pt x="2108" y="193"/>
                  </a:cubicBezTo>
                  <a:cubicBezTo>
                    <a:pt x="1993" y="141"/>
                    <a:pt x="1871" y="127"/>
                    <a:pt x="1748" y="127"/>
                  </a:cubicBezTo>
                  <a:cubicBezTo>
                    <a:pt x="1612" y="127"/>
                    <a:pt x="1473" y="144"/>
                    <a:pt x="1337" y="144"/>
                  </a:cubicBezTo>
                  <a:cubicBezTo>
                    <a:pt x="1201" y="144"/>
                    <a:pt x="1068" y="128"/>
                    <a:pt x="941" y="62"/>
                  </a:cubicBezTo>
                  <a:cubicBezTo>
                    <a:pt x="922" y="43"/>
                    <a:pt x="898" y="34"/>
                    <a:pt x="876" y="34"/>
                  </a:cubicBezTo>
                  <a:cubicBezTo>
                    <a:pt x="857" y="34"/>
                    <a:pt x="838" y="40"/>
                    <a:pt x="822" y="50"/>
                  </a:cubicBezTo>
                  <a:cubicBezTo>
                    <a:pt x="669" y="50"/>
                    <a:pt x="505"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1160;p32">
              <a:extLst>
                <a:ext uri="{FF2B5EF4-FFF2-40B4-BE49-F238E27FC236}">
                  <a16:creationId xmlns:a16="http://schemas.microsoft.com/office/drawing/2014/main" id="{1D352826-3526-4FAD-BE76-9A8C40DD4954}"/>
                </a:ext>
              </a:extLst>
            </p:cNvPr>
            <p:cNvSpPr/>
            <p:nvPr/>
          </p:nvSpPr>
          <p:spPr>
            <a:xfrm>
              <a:off x="5292325" y="3039500"/>
              <a:ext cx="187250" cy="16275"/>
            </a:xfrm>
            <a:custGeom>
              <a:avLst/>
              <a:gdLst/>
              <a:ahLst/>
              <a:cxnLst/>
              <a:rect l="l" t="t" r="r" b="b"/>
              <a:pathLst>
                <a:path w="7490" h="651" extrusionOk="0">
                  <a:moveTo>
                    <a:pt x="286" y="0"/>
                  </a:moveTo>
                  <a:cubicBezTo>
                    <a:pt x="238" y="24"/>
                    <a:pt x="214" y="60"/>
                    <a:pt x="226" y="107"/>
                  </a:cubicBezTo>
                  <a:cubicBezTo>
                    <a:pt x="179" y="107"/>
                    <a:pt x="155" y="119"/>
                    <a:pt x="107" y="143"/>
                  </a:cubicBezTo>
                  <a:cubicBezTo>
                    <a:pt x="48" y="191"/>
                    <a:pt x="0" y="226"/>
                    <a:pt x="0" y="310"/>
                  </a:cubicBezTo>
                  <a:cubicBezTo>
                    <a:pt x="238" y="476"/>
                    <a:pt x="512" y="417"/>
                    <a:pt x="762" y="441"/>
                  </a:cubicBezTo>
                  <a:cubicBezTo>
                    <a:pt x="1369" y="465"/>
                    <a:pt x="2000" y="465"/>
                    <a:pt x="2608" y="512"/>
                  </a:cubicBezTo>
                  <a:cubicBezTo>
                    <a:pt x="3817" y="588"/>
                    <a:pt x="5027" y="611"/>
                    <a:pt x="6237" y="611"/>
                  </a:cubicBezTo>
                  <a:cubicBezTo>
                    <a:pt x="6539" y="611"/>
                    <a:pt x="6841" y="610"/>
                    <a:pt x="7144" y="607"/>
                  </a:cubicBezTo>
                  <a:cubicBezTo>
                    <a:pt x="7202" y="625"/>
                    <a:pt x="7271" y="651"/>
                    <a:pt x="7330" y="651"/>
                  </a:cubicBezTo>
                  <a:cubicBezTo>
                    <a:pt x="7391" y="651"/>
                    <a:pt x="7441" y="622"/>
                    <a:pt x="7453" y="524"/>
                  </a:cubicBezTo>
                  <a:cubicBezTo>
                    <a:pt x="7489" y="345"/>
                    <a:pt x="7251" y="405"/>
                    <a:pt x="7180" y="310"/>
                  </a:cubicBezTo>
                  <a:cubicBezTo>
                    <a:pt x="7084" y="310"/>
                    <a:pt x="6977" y="286"/>
                    <a:pt x="6894" y="286"/>
                  </a:cubicBezTo>
                  <a:cubicBezTo>
                    <a:pt x="6845" y="344"/>
                    <a:pt x="6797" y="403"/>
                    <a:pt x="6716" y="403"/>
                  </a:cubicBezTo>
                  <a:cubicBezTo>
                    <a:pt x="6697" y="403"/>
                    <a:pt x="6678" y="400"/>
                    <a:pt x="6656" y="393"/>
                  </a:cubicBezTo>
                  <a:cubicBezTo>
                    <a:pt x="6072" y="208"/>
                    <a:pt x="5465" y="103"/>
                    <a:pt x="4854" y="103"/>
                  </a:cubicBezTo>
                  <a:cubicBezTo>
                    <a:pt x="4716" y="103"/>
                    <a:pt x="4579" y="108"/>
                    <a:pt x="4441" y="119"/>
                  </a:cubicBezTo>
                  <a:cubicBezTo>
                    <a:pt x="4363" y="259"/>
                    <a:pt x="4263" y="296"/>
                    <a:pt x="4156" y="296"/>
                  </a:cubicBezTo>
                  <a:cubicBezTo>
                    <a:pt x="4032" y="296"/>
                    <a:pt x="3897" y="247"/>
                    <a:pt x="3770" y="247"/>
                  </a:cubicBezTo>
                  <a:cubicBezTo>
                    <a:pt x="3705" y="247"/>
                    <a:pt x="3642" y="260"/>
                    <a:pt x="3584" y="298"/>
                  </a:cubicBezTo>
                  <a:cubicBezTo>
                    <a:pt x="3580" y="302"/>
                    <a:pt x="3577" y="304"/>
                    <a:pt x="3576" y="304"/>
                  </a:cubicBezTo>
                  <a:cubicBezTo>
                    <a:pt x="3568" y="304"/>
                    <a:pt x="3635" y="196"/>
                    <a:pt x="3572" y="143"/>
                  </a:cubicBezTo>
                  <a:cubicBezTo>
                    <a:pt x="2727" y="95"/>
                    <a:pt x="1858" y="48"/>
                    <a:pt x="1000" y="0"/>
                  </a:cubicBezTo>
                  <a:cubicBezTo>
                    <a:pt x="976" y="79"/>
                    <a:pt x="952" y="115"/>
                    <a:pt x="926" y="115"/>
                  </a:cubicBezTo>
                  <a:cubicBezTo>
                    <a:pt x="901" y="115"/>
                    <a:pt x="875" y="82"/>
                    <a:pt x="845" y="24"/>
                  </a:cubicBezTo>
                  <a:cubicBezTo>
                    <a:pt x="667" y="24"/>
                    <a:pt x="476"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1161;p32">
              <a:extLst>
                <a:ext uri="{FF2B5EF4-FFF2-40B4-BE49-F238E27FC236}">
                  <a16:creationId xmlns:a16="http://schemas.microsoft.com/office/drawing/2014/main" id="{FB04D90E-7630-456C-9FEC-71531324371A}"/>
                </a:ext>
              </a:extLst>
            </p:cNvPr>
            <p:cNvSpPr/>
            <p:nvPr/>
          </p:nvSpPr>
          <p:spPr>
            <a:xfrm>
              <a:off x="5743275" y="2963875"/>
              <a:ext cx="131575" cy="134250"/>
            </a:xfrm>
            <a:custGeom>
              <a:avLst/>
              <a:gdLst/>
              <a:ahLst/>
              <a:cxnLst/>
              <a:rect l="l" t="t" r="r" b="b"/>
              <a:pathLst>
                <a:path w="5263" h="5370" extrusionOk="0">
                  <a:moveTo>
                    <a:pt x="405" y="1"/>
                  </a:moveTo>
                  <a:cubicBezTo>
                    <a:pt x="226" y="37"/>
                    <a:pt x="107" y="156"/>
                    <a:pt x="12" y="311"/>
                  </a:cubicBezTo>
                  <a:cubicBezTo>
                    <a:pt x="0" y="382"/>
                    <a:pt x="12" y="442"/>
                    <a:pt x="72" y="501"/>
                  </a:cubicBezTo>
                  <a:cubicBezTo>
                    <a:pt x="726" y="870"/>
                    <a:pt x="1488" y="703"/>
                    <a:pt x="2191" y="918"/>
                  </a:cubicBezTo>
                  <a:cubicBezTo>
                    <a:pt x="2229" y="915"/>
                    <a:pt x="2267" y="913"/>
                    <a:pt x="2304" y="913"/>
                  </a:cubicBezTo>
                  <a:cubicBezTo>
                    <a:pt x="2681" y="913"/>
                    <a:pt x="3050" y="1061"/>
                    <a:pt x="3429" y="1061"/>
                  </a:cubicBezTo>
                  <a:cubicBezTo>
                    <a:pt x="3596" y="1061"/>
                    <a:pt x="3774" y="1049"/>
                    <a:pt x="3953" y="1049"/>
                  </a:cubicBezTo>
                  <a:cubicBezTo>
                    <a:pt x="4072" y="1049"/>
                    <a:pt x="4215" y="1049"/>
                    <a:pt x="4334" y="1061"/>
                  </a:cubicBezTo>
                  <a:cubicBezTo>
                    <a:pt x="4417" y="1096"/>
                    <a:pt x="4477" y="1144"/>
                    <a:pt x="4536" y="1215"/>
                  </a:cubicBezTo>
                  <a:cubicBezTo>
                    <a:pt x="4620" y="1334"/>
                    <a:pt x="4644" y="1465"/>
                    <a:pt x="4679" y="1596"/>
                  </a:cubicBezTo>
                  <a:cubicBezTo>
                    <a:pt x="4775" y="2489"/>
                    <a:pt x="4584" y="3418"/>
                    <a:pt x="4775" y="4323"/>
                  </a:cubicBezTo>
                  <a:cubicBezTo>
                    <a:pt x="4894" y="4549"/>
                    <a:pt x="4894" y="4787"/>
                    <a:pt x="4894" y="5025"/>
                  </a:cubicBezTo>
                  <a:cubicBezTo>
                    <a:pt x="4834" y="5133"/>
                    <a:pt x="4834" y="5240"/>
                    <a:pt x="4941" y="5335"/>
                  </a:cubicBezTo>
                  <a:cubicBezTo>
                    <a:pt x="4969" y="5357"/>
                    <a:pt x="5000" y="5369"/>
                    <a:pt x="5031" y="5369"/>
                  </a:cubicBezTo>
                  <a:cubicBezTo>
                    <a:pt x="5066" y="5369"/>
                    <a:pt x="5100" y="5354"/>
                    <a:pt x="5132" y="5323"/>
                  </a:cubicBezTo>
                  <a:cubicBezTo>
                    <a:pt x="5215" y="5216"/>
                    <a:pt x="5239" y="5121"/>
                    <a:pt x="5251" y="5013"/>
                  </a:cubicBezTo>
                  <a:cubicBezTo>
                    <a:pt x="5263" y="4883"/>
                    <a:pt x="5263" y="4728"/>
                    <a:pt x="5263" y="4585"/>
                  </a:cubicBezTo>
                  <a:cubicBezTo>
                    <a:pt x="5263" y="4430"/>
                    <a:pt x="5239" y="4299"/>
                    <a:pt x="5203" y="4144"/>
                  </a:cubicBezTo>
                  <a:cubicBezTo>
                    <a:pt x="5132" y="3942"/>
                    <a:pt x="5132" y="3716"/>
                    <a:pt x="5144" y="3490"/>
                  </a:cubicBezTo>
                  <a:lnTo>
                    <a:pt x="5144" y="2335"/>
                  </a:lnTo>
                  <a:cubicBezTo>
                    <a:pt x="5132" y="1942"/>
                    <a:pt x="5084" y="1561"/>
                    <a:pt x="5203" y="1192"/>
                  </a:cubicBezTo>
                  <a:cubicBezTo>
                    <a:pt x="5239" y="918"/>
                    <a:pt x="5263" y="656"/>
                    <a:pt x="4941" y="513"/>
                  </a:cubicBezTo>
                  <a:cubicBezTo>
                    <a:pt x="4179" y="358"/>
                    <a:pt x="3417" y="299"/>
                    <a:pt x="2643" y="251"/>
                  </a:cubicBezTo>
                  <a:cubicBezTo>
                    <a:pt x="2566" y="298"/>
                    <a:pt x="2483" y="339"/>
                    <a:pt x="2398" y="339"/>
                  </a:cubicBezTo>
                  <a:cubicBezTo>
                    <a:pt x="2353" y="339"/>
                    <a:pt x="2308" y="328"/>
                    <a:pt x="2262" y="299"/>
                  </a:cubicBezTo>
                  <a:cubicBezTo>
                    <a:pt x="2215" y="275"/>
                    <a:pt x="2155" y="263"/>
                    <a:pt x="2096" y="263"/>
                  </a:cubicBezTo>
                  <a:cubicBezTo>
                    <a:pt x="2092" y="261"/>
                    <a:pt x="2088" y="261"/>
                    <a:pt x="2084" y="261"/>
                  </a:cubicBezTo>
                  <a:cubicBezTo>
                    <a:pt x="2046" y="261"/>
                    <a:pt x="2004" y="327"/>
                    <a:pt x="1967" y="327"/>
                  </a:cubicBezTo>
                  <a:cubicBezTo>
                    <a:pt x="1949" y="327"/>
                    <a:pt x="1932" y="311"/>
                    <a:pt x="1917" y="263"/>
                  </a:cubicBezTo>
                  <a:cubicBezTo>
                    <a:pt x="1869" y="215"/>
                    <a:pt x="1834" y="191"/>
                    <a:pt x="1774" y="156"/>
                  </a:cubicBezTo>
                  <a:cubicBezTo>
                    <a:pt x="1568" y="184"/>
                    <a:pt x="1362" y="234"/>
                    <a:pt x="1161" y="234"/>
                  </a:cubicBezTo>
                  <a:cubicBezTo>
                    <a:pt x="1025" y="234"/>
                    <a:pt x="892" y="211"/>
                    <a:pt x="762" y="144"/>
                  </a:cubicBezTo>
                  <a:cubicBezTo>
                    <a:pt x="619" y="108"/>
                    <a:pt x="536" y="13"/>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1162;p32">
              <a:extLst>
                <a:ext uri="{FF2B5EF4-FFF2-40B4-BE49-F238E27FC236}">
                  <a16:creationId xmlns:a16="http://schemas.microsoft.com/office/drawing/2014/main" id="{5EA2EE19-7C53-4030-A11A-D653FC082D6E}"/>
                </a:ext>
              </a:extLst>
            </p:cNvPr>
            <p:cNvSpPr/>
            <p:nvPr/>
          </p:nvSpPr>
          <p:spPr>
            <a:xfrm>
              <a:off x="5581925" y="2970350"/>
              <a:ext cx="156000" cy="21250"/>
            </a:xfrm>
            <a:custGeom>
              <a:avLst/>
              <a:gdLst/>
              <a:ahLst/>
              <a:cxnLst/>
              <a:rect l="l" t="t" r="r" b="b"/>
              <a:pathLst>
                <a:path w="6240" h="850" extrusionOk="0">
                  <a:moveTo>
                    <a:pt x="2143" y="1"/>
                  </a:moveTo>
                  <a:cubicBezTo>
                    <a:pt x="1849" y="1"/>
                    <a:pt x="1555" y="10"/>
                    <a:pt x="1263" y="28"/>
                  </a:cubicBezTo>
                  <a:cubicBezTo>
                    <a:pt x="1109" y="66"/>
                    <a:pt x="947" y="136"/>
                    <a:pt x="784" y="136"/>
                  </a:cubicBezTo>
                  <a:cubicBezTo>
                    <a:pt x="745" y="136"/>
                    <a:pt x="706" y="132"/>
                    <a:pt x="668" y="123"/>
                  </a:cubicBezTo>
                  <a:cubicBezTo>
                    <a:pt x="638" y="117"/>
                    <a:pt x="605" y="114"/>
                    <a:pt x="572" y="114"/>
                  </a:cubicBezTo>
                  <a:cubicBezTo>
                    <a:pt x="540" y="114"/>
                    <a:pt x="507" y="117"/>
                    <a:pt x="477" y="123"/>
                  </a:cubicBezTo>
                  <a:cubicBezTo>
                    <a:pt x="322" y="171"/>
                    <a:pt x="180" y="194"/>
                    <a:pt x="37" y="302"/>
                  </a:cubicBezTo>
                  <a:cubicBezTo>
                    <a:pt x="1" y="361"/>
                    <a:pt x="1" y="409"/>
                    <a:pt x="37" y="468"/>
                  </a:cubicBezTo>
                  <a:cubicBezTo>
                    <a:pt x="1799" y="492"/>
                    <a:pt x="3549" y="647"/>
                    <a:pt x="5311" y="790"/>
                  </a:cubicBezTo>
                  <a:cubicBezTo>
                    <a:pt x="5439" y="837"/>
                    <a:pt x="5562" y="842"/>
                    <a:pt x="5687" y="842"/>
                  </a:cubicBezTo>
                  <a:cubicBezTo>
                    <a:pt x="5723" y="842"/>
                    <a:pt x="5760" y="842"/>
                    <a:pt x="5797" y="842"/>
                  </a:cubicBezTo>
                  <a:cubicBezTo>
                    <a:pt x="5857" y="842"/>
                    <a:pt x="5917" y="843"/>
                    <a:pt x="5978" y="849"/>
                  </a:cubicBezTo>
                  <a:cubicBezTo>
                    <a:pt x="6049" y="849"/>
                    <a:pt x="6133" y="837"/>
                    <a:pt x="6204" y="802"/>
                  </a:cubicBezTo>
                  <a:cubicBezTo>
                    <a:pt x="6240" y="730"/>
                    <a:pt x="6240" y="671"/>
                    <a:pt x="6204" y="599"/>
                  </a:cubicBezTo>
                  <a:cubicBezTo>
                    <a:pt x="6109" y="528"/>
                    <a:pt x="6014" y="480"/>
                    <a:pt x="5895" y="468"/>
                  </a:cubicBezTo>
                  <a:cubicBezTo>
                    <a:pt x="5621" y="433"/>
                    <a:pt x="5347" y="421"/>
                    <a:pt x="5121" y="313"/>
                  </a:cubicBezTo>
                  <a:cubicBezTo>
                    <a:pt x="4442" y="28"/>
                    <a:pt x="3704" y="254"/>
                    <a:pt x="3013" y="28"/>
                  </a:cubicBezTo>
                  <a:cubicBezTo>
                    <a:pt x="2727" y="10"/>
                    <a:pt x="2436" y="1"/>
                    <a:pt x="2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1163;p32">
              <a:extLst>
                <a:ext uri="{FF2B5EF4-FFF2-40B4-BE49-F238E27FC236}">
                  <a16:creationId xmlns:a16="http://schemas.microsoft.com/office/drawing/2014/main" id="{5AAC859F-2FB5-4E3A-8494-16E9A4A5FE12}"/>
                </a:ext>
              </a:extLst>
            </p:cNvPr>
            <p:cNvSpPr/>
            <p:nvPr/>
          </p:nvSpPr>
          <p:spPr>
            <a:xfrm>
              <a:off x="5768575" y="3190025"/>
              <a:ext cx="85750" cy="24050"/>
            </a:xfrm>
            <a:custGeom>
              <a:avLst/>
              <a:gdLst/>
              <a:ahLst/>
              <a:cxnLst/>
              <a:rect l="l" t="t" r="r" b="b"/>
              <a:pathLst>
                <a:path w="3430" h="962" extrusionOk="0">
                  <a:moveTo>
                    <a:pt x="588" y="0"/>
                  </a:moveTo>
                  <a:cubicBezTo>
                    <a:pt x="488" y="0"/>
                    <a:pt x="390" y="13"/>
                    <a:pt x="310" y="39"/>
                  </a:cubicBezTo>
                  <a:cubicBezTo>
                    <a:pt x="0" y="147"/>
                    <a:pt x="60" y="325"/>
                    <a:pt x="334" y="456"/>
                  </a:cubicBezTo>
                  <a:cubicBezTo>
                    <a:pt x="667" y="516"/>
                    <a:pt x="1024" y="563"/>
                    <a:pt x="1357" y="706"/>
                  </a:cubicBezTo>
                  <a:cubicBezTo>
                    <a:pt x="1370" y="703"/>
                    <a:pt x="1382" y="702"/>
                    <a:pt x="1393" y="702"/>
                  </a:cubicBezTo>
                  <a:cubicBezTo>
                    <a:pt x="1424" y="702"/>
                    <a:pt x="1450" y="713"/>
                    <a:pt x="1477" y="730"/>
                  </a:cubicBezTo>
                  <a:cubicBezTo>
                    <a:pt x="1550" y="798"/>
                    <a:pt x="1639" y="806"/>
                    <a:pt x="1730" y="806"/>
                  </a:cubicBezTo>
                  <a:cubicBezTo>
                    <a:pt x="1760" y="806"/>
                    <a:pt x="1789" y="805"/>
                    <a:pt x="1818" y="805"/>
                  </a:cubicBezTo>
                  <a:cubicBezTo>
                    <a:pt x="1905" y="805"/>
                    <a:pt x="1990" y="813"/>
                    <a:pt x="2060" y="873"/>
                  </a:cubicBezTo>
                  <a:cubicBezTo>
                    <a:pt x="2115" y="862"/>
                    <a:pt x="2170" y="857"/>
                    <a:pt x="2225" y="857"/>
                  </a:cubicBezTo>
                  <a:cubicBezTo>
                    <a:pt x="2490" y="857"/>
                    <a:pt x="2755" y="962"/>
                    <a:pt x="3023" y="962"/>
                  </a:cubicBezTo>
                  <a:cubicBezTo>
                    <a:pt x="3122" y="962"/>
                    <a:pt x="3222" y="948"/>
                    <a:pt x="3322" y="909"/>
                  </a:cubicBezTo>
                  <a:cubicBezTo>
                    <a:pt x="3405" y="801"/>
                    <a:pt x="3429" y="682"/>
                    <a:pt x="3334" y="575"/>
                  </a:cubicBezTo>
                  <a:cubicBezTo>
                    <a:pt x="3251" y="551"/>
                    <a:pt x="3167" y="468"/>
                    <a:pt x="3084" y="468"/>
                  </a:cubicBezTo>
                  <a:cubicBezTo>
                    <a:pt x="2358" y="409"/>
                    <a:pt x="1643" y="289"/>
                    <a:pt x="941" y="51"/>
                  </a:cubicBezTo>
                  <a:cubicBezTo>
                    <a:pt x="836" y="19"/>
                    <a:pt x="710" y="0"/>
                    <a:pt x="5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1164;p32">
              <a:extLst>
                <a:ext uri="{FF2B5EF4-FFF2-40B4-BE49-F238E27FC236}">
                  <a16:creationId xmlns:a16="http://schemas.microsoft.com/office/drawing/2014/main" id="{88720AC2-FB6A-4A24-8487-EF06BDFB51AA}"/>
                </a:ext>
              </a:extLst>
            </p:cNvPr>
            <p:cNvSpPr/>
            <p:nvPr/>
          </p:nvSpPr>
          <p:spPr>
            <a:xfrm>
              <a:off x="5725100" y="3209675"/>
              <a:ext cx="126825" cy="24600"/>
            </a:xfrm>
            <a:custGeom>
              <a:avLst/>
              <a:gdLst/>
              <a:ahLst/>
              <a:cxnLst/>
              <a:rect l="l" t="t" r="r" b="b"/>
              <a:pathLst>
                <a:path w="5073" h="984" extrusionOk="0">
                  <a:moveTo>
                    <a:pt x="480" y="0"/>
                  </a:moveTo>
                  <a:cubicBezTo>
                    <a:pt x="321" y="0"/>
                    <a:pt x="163" y="35"/>
                    <a:pt x="1" y="123"/>
                  </a:cubicBezTo>
                  <a:cubicBezTo>
                    <a:pt x="108" y="385"/>
                    <a:pt x="346" y="396"/>
                    <a:pt x="525" y="492"/>
                  </a:cubicBezTo>
                  <a:cubicBezTo>
                    <a:pt x="668" y="539"/>
                    <a:pt x="822" y="563"/>
                    <a:pt x="977" y="563"/>
                  </a:cubicBezTo>
                  <a:cubicBezTo>
                    <a:pt x="1007" y="564"/>
                    <a:pt x="1038" y="565"/>
                    <a:pt x="1068" y="565"/>
                  </a:cubicBezTo>
                  <a:cubicBezTo>
                    <a:pt x="1151" y="565"/>
                    <a:pt x="1235" y="561"/>
                    <a:pt x="1319" y="561"/>
                  </a:cubicBezTo>
                  <a:cubicBezTo>
                    <a:pt x="1494" y="561"/>
                    <a:pt x="1669" y="577"/>
                    <a:pt x="1834" y="670"/>
                  </a:cubicBezTo>
                  <a:cubicBezTo>
                    <a:pt x="1918" y="730"/>
                    <a:pt x="2025" y="777"/>
                    <a:pt x="2132" y="801"/>
                  </a:cubicBezTo>
                  <a:cubicBezTo>
                    <a:pt x="2645" y="841"/>
                    <a:pt x="3141" y="984"/>
                    <a:pt x="3656" y="984"/>
                  </a:cubicBezTo>
                  <a:cubicBezTo>
                    <a:pt x="3751" y="984"/>
                    <a:pt x="3846" y="979"/>
                    <a:pt x="3942" y="968"/>
                  </a:cubicBezTo>
                  <a:cubicBezTo>
                    <a:pt x="4037" y="932"/>
                    <a:pt x="4120" y="896"/>
                    <a:pt x="4216" y="873"/>
                  </a:cubicBezTo>
                  <a:lnTo>
                    <a:pt x="4394" y="873"/>
                  </a:lnTo>
                  <a:cubicBezTo>
                    <a:pt x="4418" y="873"/>
                    <a:pt x="4430" y="861"/>
                    <a:pt x="4466" y="861"/>
                  </a:cubicBezTo>
                  <a:cubicBezTo>
                    <a:pt x="4487" y="836"/>
                    <a:pt x="4507" y="827"/>
                    <a:pt x="4526" y="827"/>
                  </a:cubicBezTo>
                  <a:cubicBezTo>
                    <a:pt x="4572" y="827"/>
                    <a:pt x="4614" y="880"/>
                    <a:pt x="4656" y="896"/>
                  </a:cubicBezTo>
                  <a:cubicBezTo>
                    <a:pt x="4704" y="908"/>
                    <a:pt x="4763" y="920"/>
                    <a:pt x="4823" y="920"/>
                  </a:cubicBezTo>
                  <a:cubicBezTo>
                    <a:pt x="4930" y="896"/>
                    <a:pt x="5061" y="873"/>
                    <a:pt x="5061" y="742"/>
                  </a:cubicBezTo>
                  <a:cubicBezTo>
                    <a:pt x="5073" y="563"/>
                    <a:pt x="4870" y="646"/>
                    <a:pt x="4775" y="551"/>
                  </a:cubicBezTo>
                  <a:cubicBezTo>
                    <a:pt x="3954" y="313"/>
                    <a:pt x="3096" y="420"/>
                    <a:pt x="2263" y="361"/>
                  </a:cubicBezTo>
                  <a:cubicBezTo>
                    <a:pt x="2192" y="349"/>
                    <a:pt x="2132" y="301"/>
                    <a:pt x="2037" y="254"/>
                  </a:cubicBezTo>
                  <a:cubicBezTo>
                    <a:pt x="1953" y="254"/>
                    <a:pt x="1858" y="242"/>
                    <a:pt x="1775" y="218"/>
                  </a:cubicBezTo>
                  <a:cubicBezTo>
                    <a:pt x="1708" y="174"/>
                    <a:pt x="1634" y="166"/>
                    <a:pt x="1557" y="166"/>
                  </a:cubicBezTo>
                  <a:cubicBezTo>
                    <a:pt x="1513" y="166"/>
                    <a:pt x="1468" y="168"/>
                    <a:pt x="1424" y="168"/>
                  </a:cubicBezTo>
                  <a:cubicBezTo>
                    <a:pt x="1338" y="168"/>
                    <a:pt x="1254" y="158"/>
                    <a:pt x="1180" y="99"/>
                  </a:cubicBezTo>
                  <a:cubicBezTo>
                    <a:pt x="1084" y="87"/>
                    <a:pt x="1013" y="87"/>
                    <a:pt x="918" y="75"/>
                  </a:cubicBezTo>
                  <a:cubicBezTo>
                    <a:pt x="770" y="30"/>
                    <a:pt x="625" y="0"/>
                    <a:pt x="4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1165;p32">
              <a:extLst>
                <a:ext uri="{FF2B5EF4-FFF2-40B4-BE49-F238E27FC236}">
                  <a16:creationId xmlns:a16="http://schemas.microsoft.com/office/drawing/2014/main" id="{6127FE77-5389-4138-9FB9-E467CA005ED1}"/>
                </a:ext>
              </a:extLst>
            </p:cNvPr>
            <p:cNvSpPr/>
            <p:nvPr/>
          </p:nvSpPr>
          <p:spPr>
            <a:xfrm>
              <a:off x="5398575" y="3118375"/>
              <a:ext cx="103325" cy="20000"/>
            </a:xfrm>
            <a:custGeom>
              <a:avLst/>
              <a:gdLst/>
              <a:ahLst/>
              <a:cxnLst/>
              <a:rect l="l" t="t" r="r" b="b"/>
              <a:pathLst>
                <a:path w="4133" h="800" extrusionOk="0">
                  <a:moveTo>
                    <a:pt x="2060" y="0"/>
                  </a:moveTo>
                  <a:cubicBezTo>
                    <a:pt x="1941" y="0"/>
                    <a:pt x="1822" y="24"/>
                    <a:pt x="1703" y="60"/>
                  </a:cubicBezTo>
                  <a:cubicBezTo>
                    <a:pt x="1701" y="60"/>
                    <a:pt x="1699" y="59"/>
                    <a:pt x="1698" y="59"/>
                  </a:cubicBezTo>
                  <a:cubicBezTo>
                    <a:pt x="1648" y="59"/>
                    <a:pt x="1648" y="179"/>
                    <a:pt x="1602" y="179"/>
                  </a:cubicBezTo>
                  <a:cubicBezTo>
                    <a:pt x="1589" y="179"/>
                    <a:pt x="1572" y="169"/>
                    <a:pt x="1548" y="143"/>
                  </a:cubicBezTo>
                  <a:cubicBezTo>
                    <a:pt x="1513" y="107"/>
                    <a:pt x="1465" y="84"/>
                    <a:pt x="1406" y="60"/>
                  </a:cubicBezTo>
                  <a:cubicBezTo>
                    <a:pt x="1388" y="57"/>
                    <a:pt x="1368" y="55"/>
                    <a:pt x="1348" y="55"/>
                  </a:cubicBezTo>
                  <a:cubicBezTo>
                    <a:pt x="1288" y="55"/>
                    <a:pt x="1221" y="69"/>
                    <a:pt x="1167" y="96"/>
                  </a:cubicBezTo>
                  <a:cubicBezTo>
                    <a:pt x="1092" y="121"/>
                    <a:pt x="1028" y="146"/>
                    <a:pt x="959" y="146"/>
                  </a:cubicBezTo>
                  <a:cubicBezTo>
                    <a:pt x="931" y="146"/>
                    <a:pt x="901" y="142"/>
                    <a:pt x="870" y="131"/>
                  </a:cubicBezTo>
                  <a:cubicBezTo>
                    <a:pt x="822" y="107"/>
                    <a:pt x="763" y="96"/>
                    <a:pt x="715" y="96"/>
                  </a:cubicBezTo>
                  <a:cubicBezTo>
                    <a:pt x="691" y="96"/>
                    <a:pt x="679" y="96"/>
                    <a:pt x="644" y="107"/>
                  </a:cubicBezTo>
                  <a:cubicBezTo>
                    <a:pt x="621" y="133"/>
                    <a:pt x="602" y="142"/>
                    <a:pt x="584" y="142"/>
                  </a:cubicBezTo>
                  <a:cubicBezTo>
                    <a:pt x="534" y="142"/>
                    <a:pt x="497" y="72"/>
                    <a:pt x="453" y="72"/>
                  </a:cubicBezTo>
                  <a:cubicBezTo>
                    <a:pt x="418" y="57"/>
                    <a:pt x="381" y="50"/>
                    <a:pt x="343" y="50"/>
                  </a:cubicBezTo>
                  <a:cubicBezTo>
                    <a:pt x="290" y="50"/>
                    <a:pt x="235" y="63"/>
                    <a:pt x="179" y="84"/>
                  </a:cubicBezTo>
                  <a:cubicBezTo>
                    <a:pt x="144" y="107"/>
                    <a:pt x="84" y="155"/>
                    <a:pt x="48" y="215"/>
                  </a:cubicBezTo>
                  <a:cubicBezTo>
                    <a:pt x="24" y="274"/>
                    <a:pt x="1" y="334"/>
                    <a:pt x="24" y="405"/>
                  </a:cubicBezTo>
                  <a:cubicBezTo>
                    <a:pt x="84" y="536"/>
                    <a:pt x="179" y="619"/>
                    <a:pt x="334" y="631"/>
                  </a:cubicBezTo>
                  <a:cubicBezTo>
                    <a:pt x="487" y="631"/>
                    <a:pt x="640" y="633"/>
                    <a:pt x="793" y="633"/>
                  </a:cubicBezTo>
                  <a:cubicBezTo>
                    <a:pt x="1175" y="633"/>
                    <a:pt x="1555" y="621"/>
                    <a:pt x="1929" y="536"/>
                  </a:cubicBezTo>
                  <a:cubicBezTo>
                    <a:pt x="1953" y="584"/>
                    <a:pt x="2001" y="619"/>
                    <a:pt x="2060" y="631"/>
                  </a:cubicBezTo>
                  <a:cubicBezTo>
                    <a:pt x="2108" y="631"/>
                    <a:pt x="2156" y="619"/>
                    <a:pt x="2191" y="584"/>
                  </a:cubicBezTo>
                  <a:lnTo>
                    <a:pt x="2191" y="524"/>
                  </a:lnTo>
                  <a:lnTo>
                    <a:pt x="2251" y="548"/>
                  </a:lnTo>
                  <a:cubicBezTo>
                    <a:pt x="2227" y="560"/>
                    <a:pt x="2180" y="584"/>
                    <a:pt x="2168" y="619"/>
                  </a:cubicBezTo>
                  <a:lnTo>
                    <a:pt x="2156" y="679"/>
                  </a:lnTo>
                  <a:lnTo>
                    <a:pt x="2191" y="727"/>
                  </a:lnTo>
                  <a:cubicBezTo>
                    <a:pt x="2287" y="703"/>
                    <a:pt x="2370" y="703"/>
                    <a:pt x="2465" y="703"/>
                  </a:cubicBezTo>
                  <a:cubicBezTo>
                    <a:pt x="2519" y="667"/>
                    <a:pt x="2575" y="649"/>
                    <a:pt x="2630" y="649"/>
                  </a:cubicBezTo>
                  <a:cubicBezTo>
                    <a:pt x="2686" y="649"/>
                    <a:pt x="2739" y="667"/>
                    <a:pt x="2787" y="703"/>
                  </a:cubicBezTo>
                  <a:cubicBezTo>
                    <a:pt x="2811" y="697"/>
                    <a:pt x="2831" y="694"/>
                    <a:pt x="2849" y="694"/>
                  </a:cubicBezTo>
                  <a:cubicBezTo>
                    <a:pt x="2867" y="694"/>
                    <a:pt x="2882" y="697"/>
                    <a:pt x="2894" y="703"/>
                  </a:cubicBezTo>
                  <a:cubicBezTo>
                    <a:pt x="2951" y="674"/>
                    <a:pt x="3005" y="660"/>
                    <a:pt x="3059" y="660"/>
                  </a:cubicBezTo>
                  <a:cubicBezTo>
                    <a:pt x="3118" y="660"/>
                    <a:pt x="3177" y="677"/>
                    <a:pt x="3239" y="715"/>
                  </a:cubicBezTo>
                  <a:lnTo>
                    <a:pt x="3489" y="715"/>
                  </a:lnTo>
                  <a:cubicBezTo>
                    <a:pt x="3515" y="688"/>
                    <a:pt x="3542" y="678"/>
                    <a:pt x="3568" y="678"/>
                  </a:cubicBezTo>
                  <a:cubicBezTo>
                    <a:pt x="3601" y="678"/>
                    <a:pt x="3634" y="695"/>
                    <a:pt x="3668" y="715"/>
                  </a:cubicBezTo>
                  <a:cubicBezTo>
                    <a:pt x="3715" y="715"/>
                    <a:pt x="3739" y="715"/>
                    <a:pt x="3787" y="738"/>
                  </a:cubicBezTo>
                  <a:cubicBezTo>
                    <a:pt x="3849" y="780"/>
                    <a:pt x="3902" y="799"/>
                    <a:pt x="3947" y="799"/>
                  </a:cubicBezTo>
                  <a:cubicBezTo>
                    <a:pt x="4034" y="799"/>
                    <a:pt x="4093" y="728"/>
                    <a:pt x="4132" y="596"/>
                  </a:cubicBezTo>
                  <a:cubicBezTo>
                    <a:pt x="4049" y="215"/>
                    <a:pt x="3692" y="357"/>
                    <a:pt x="3477" y="238"/>
                  </a:cubicBezTo>
                  <a:cubicBezTo>
                    <a:pt x="3413" y="227"/>
                    <a:pt x="3349" y="223"/>
                    <a:pt x="3285" y="223"/>
                  </a:cubicBezTo>
                  <a:cubicBezTo>
                    <a:pt x="3146" y="223"/>
                    <a:pt x="3008" y="242"/>
                    <a:pt x="2869" y="242"/>
                  </a:cubicBezTo>
                  <a:cubicBezTo>
                    <a:pt x="2743" y="242"/>
                    <a:pt x="2617" y="226"/>
                    <a:pt x="2489" y="167"/>
                  </a:cubicBezTo>
                  <a:cubicBezTo>
                    <a:pt x="2453" y="119"/>
                    <a:pt x="2406" y="84"/>
                    <a:pt x="2346" y="48"/>
                  </a:cubicBezTo>
                  <a:cubicBezTo>
                    <a:pt x="2251" y="24"/>
                    <a:pt x="2144" y="0"/>
                    <a:pt x="2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1166;p32">
              <a:extLst>
                <a:ext uri="{FF2B5EF4-FFF2-40B4-BE49-F238E27FC236}">
                  <a16:creationId xmlns:a16="http://schemas.microsoft.com/office/drawing/2014/main" id="{CC284DD7-45BD-4936-A76F-F917E9980B49}"/>
                </a:ext>
              </a:extLst>
            </p:cNvPr>
            <p:cNvSpPr/>
            <p:nvPr/>
          </p:nvSpPr>
          <p:spPr>
            <a:xfrm>
              <a:off x="5777225" y="3139250"/>
              <a:ext cx="126500" cy="19625"/>
            </a:xfrm>
            <a:custGeom>
              <a:avLst/>
              <a:gdLst/>
              <a:ahLst/>
              <a:cxnLst/>
              <a:rect l="l" t="t" r="r" b="b"/>
              <a:pathLst>
                <a:path w="5060" h="785" extrusionOk="0">
                  <a:moveTo>
                    <a:pt x="475" y="0"/>
                  </a:moveTo>
                  <a:cubicBezTo>
                    <a:pt x="443" y="0"/>
                    <a:pt x="412" y="15"/>
                    <a:pt x="380" y="46"/>
                  </a:cubicBezTo>
                  <a:cubicBezTo>
                    <a:pt x="380" y="58"/>
                    <a:pt x="369" y="82"/>
                    <a:pt x="345" y="94"/>
                  </a:cubicBezTo>
                  <a:cubicBezTo>
                    <a:pt x="336" y="97"/>
                    <a:pt x="328" y="98"/>
                    <a:pt x="321" y="98"/>
                  </a:cubicBezTo>
                  <a:cubicBezTo>
                    <a:pt x="297" y="98"/>
                    <a:pt x="277" y="83"/>
                    <a:pt x="249" y="46"/>
                  </a:cubicBezTo>
                  <a:cubicBezTo>
                    <a:pt x="239" y="46"/>
                    <a:pt x="229" y="46"/>
                    <a:pt x="219" y="46"/>
                  </a:cubicBezTo>
                  <a:cubicBezTo>
                    <a:pt x="1" y="46"/>
                    <a:pt x="15" y="172"/>
                    <a:pt x="107" y="332"/>
                  </a:cubicBezTo>
                  <a:cubicBezTo>
                    <a:pt x="535" y="404"/>
                    <a:pt x="952" y="392"/>
                    <a:pt x="1381" y="439"/>
                  </a:cubicBezTo>
                  <a:cubicBezTo>
                    <a:pt x="2109" y="511"/>
                    <a:pt x="2846" y="654"/>
                    <a:pt x="3584" y="654"/>
                  </a:cubicBezTo>
                  <a:cubicBezTo>
                    <a:pt x="3703" y="654"/>
                    <a:pt x="3822" y="650"/>
                    <a:pt x="3940" y="642"/>
                  </a:cubicBezTo>
                  <a:cubicBezTo>
                    <a:pt x="4043" y="693"/>
                    <a:pt x="4153" y="700"/>
                    <a:pt x="4263" y="700"/>
                  </a:cubicBezTo>
                  <a:cubicBezTo>
                    <a:pt x="4304" y="700"/>
                    <a:pt x="4346" y="699"/>
                    <a:pt x="4387" y="699"/>
                  </a:cubicBezTo>
                  <a:cubicBezTo>
                    <a:pt x="4491" y="699"/>
                    <a:pt x="4594" y="705"/>
                    <a:pt x="4690" y="749"/>
                  </a:cubicBezTo>
                  <a:cubicBezTo>
                    <a:pt x="4786" y="761"/>
                    <a:pt x="4881" y="761"/>
                    <a:pt x="4988" y="785"/>
                  </a:cubicBezTo>
                  <a:cubicBezTo>
                    <a:pt x="5060" y="594"/>
                    <a:pt x="4952" y="499"/>
                    <a:pt x="4833" y="404"/>
                  </a:cubicBezTo>
                  <a:cubicBezTo>
                    <a:pt x="4703" y="347"/>
                    <a:pt x="4564" y="328"/>
                    <a:pt x="4425" y="328"/>
                  </a:cubicBezTo>
                  <a:cubicBezTo>
                    <a:pt x="4386" y="328"/>
                    <a:pt x="4348" y="330"/>
                    <a:pt x="4309" y="332"/>
                  </a:cubicBezTo>
                  <a:cubicBezTo>
                    <a:pt x="4206" y="340"/>
                    <a:pt x="4102" y="412"/>
                    <a:pt x="3994" y="412"/>
                  </a:cubicBezTo>
                  <a:cubicBezTo>
                    <a:pt x="3942" y="412"/>
                    <a:pt x="3888" y="395"/>
                    <a:pt x="3833" y="344"/>
                  </a:cubicBezTo>
                  <a:cubicBezTo>
                    <a:pt x="3750" y="332"/>
                    <a:pt x="3643" y="332"/>
                    <a:pt x="3559" y="332"/>
                  </a:cubicBezTo>
                  <a:cubicBezTo>
                    <a:pt x="3510" y="381"/>
                    <a:pt x="3464" y="405"/>
                    <a:pt x="3416" y="405"/>
                  </a:cubicBezTo>
                  <a:cubicBezTo>
                    <a:pt x="3372" y="405"/>
                    <a:pt x="3325" y="384"/>
                    <a:pt x="3274" y="344"/>
                  </a:cubicBezTo>
                  <a:cubicBezTo>
                    <a:pt x="2381" y="142"/>
                    <a:pt x="1476" y="154"/>
                    <a:pt x="559" y="34"/>
                  </a:cubicBezTo>
                  <a:cubicBezTo>
                    <a:pt x="531" y="12"/>
                    <a:pt x="503" y="0"/>
                    <a:pt x="4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1167;p32">
              <a:extLst>
                <a:ext uri="{FF2B5EF4-FFF2-40B4-BE49-F238E27FC236}">
                  <a16:creationId xmlns:a16="http://schemas.microsoft.com/office/drawing/2014/main" id="{498F766B-C5FB-4060-B48B-C263EE58873B}"/>
                </a:ext>
              </a:extLst>
            </p:cNvPr>
            <p:cNvSpPr/>
            <p:nvPr/>
          </p:nvSpPr>
          <p:spPr>
            <a:xfrm>
              <a:off x="5231300" y="3042475"/>
              <a:ext cx="36925" cy="73300"/>
            </a:xfrm>
            <a:custGeom>
              <a:avLst/>
              <a:gdLst/>
              <a:ahLst/>
              <a:cxnLst/>
              <a:rect l="l" t="t" r="r" b="b"/>
              <a:pathLst>
                <a:path w="1477" h="2932" extrusionOk="0">
                  <a:moveTo>
                    <a:pt x="1210" y="1"/>
                  </a:moveTo>
                  <a:cubicBezTo>
                    <a:pt x="1112" y="1"/>
                    <a:pt x="1025" y="88"/>
                    <a:pt x="953" y="226"/>
                  </a:cubicBezTo>
                  <a:cubicBezTo>
                    <a:pt x="911" y="310"/>
                    <a:pt x="934" y="449"/>
                    <a:pt x="818" y="449"/>
                  </a:cubicBezTo>
                  <a:cubicBezTo>
                    <a:pt x="802" y="449"/>
                    <a:pt x="784" y="447"/>
                    <a:pt x="762" y="441"/>
                  </a:cubicBezTo>
                  <a:cubicBezTo>
                    <a:pt x="346" y="893"/>
                    <a:pt x="346" y="1524"/>
                    <a:pt x="119" y="2048"/>
                  </a:cubicBezTo>
                  <a:cubicBezTo>
                    <a:pt x="96" y="2155"/>
                    <a:pt x="60" y="2239"/>
                    <a:pt x="48" y="2346"/>
                  </a:cubicBezTo>
                  <a:cubicBezTo>
                    <a:pt x="12" y="2453"/>
                    <a:pt x="0" y="2536"/>
                    <a:pt x="12" y="2643"/>
                  </a:cubicBezTo>
                  <a:cubicBezTo>
                    <a:pt x="88" y="2859"/>
                    <a:pt x="160" y="2932"/>
                    <a:pt x="229" y="2932"/>
                  </a:cubicBezTo>
                  <a:cubicBezTo>
                    <a:pt x="355" y="2932"/>
                    <a:pt x="473" y="2689"/>
                    <a:pt x="596" y="2620"/>
                  </a:cubicBezTo>
                  <a:cubicBezTo>
                    <a:pt x="655" y="2584"/>
                    <a:pt x="691" y="2536"/>
                    <a:pt x="715" y="2477"/>
                  </a:cubicBezTo>
                  <a:cubicBezTo>
                    <a:pt x="715" y="2429"/>
                    <a:pt x="727" y="2381"/>
                    <a:pt x="727" y="2346"/>
                  </a:cubicBezTo>
                  <a:cubicBezTo>
                    <a:pt x="810" y="2239"/>
                    <a:pt x="810" y="2108"/>
                    <a:pt x="846" y="2000"/>
                  </a:cubicBezTo>
                  <a:cubicBezTo>
                    <a:pt x="834" y="1834"/>
                    <a:pt x="953" y="1727"/>
                    <a:pt x="1012" y="1619"/>
                  </a:cubicBezTo>
                  <a:lnTo>
                    <a:pt x="1143" y="1477"/>
                  </a:lnTo>
                  <a:cubicBezTo>
                    <a:pt x="1477" y="1227"/>
                    <a:pt x="1143" y="869"/>
                    <a:pt x="1298" y="607"/>
                  </a:cubicBezTo>
                  <a:cubicBezTo>
                    <a:pt x="1358" y="465"/>
                    <a:pt x="1405" y="322"/>
                    <a:pt x="1465" y="191"/>
                  </a:cubicBezTo>
                  <a:cubicBezTo>
                    <a:pt x="1374" y="58"/>
                    <a:pt x="1289" y="1"/>
                    <a:pt x="1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1168;p32">
              <a:extLst>
                <a:ext uri="{FF2B5EF4-FFF2-40B4-BE49-F238E27FC236}">
                  <a16:creationId xmlns:a16="http://schemas.microsoft.com/office/drawing/2014/main" id="{FE1AE4B3-6C05-4CE9-BE6D-B577D6319216}"/>
                </a:ext>
              </a:extLst>
            </p:cNvPr>
            <p:cNvSpPr/>
            <p:nvPr/>
          </p:nvSpPr>
          <p:spPr>
            <a:xfrm>
              <a:off x="5479250" y="2963500"/>
              <a:ext cx="104800" cy="18875"/>
            </a:xfrm>
            <a:custGeom>
              <a:avLst/>
              <a:gdLst/>
              <a:ahLst/>
              <a:cxnLst/>
              <a:rect l="l" t="t" r="r" b="b"/>
              <a:pathLst>
                <a:path w="4192" h="755" extrusionOk="0">
                  <a:moveTo>
                    <a:pt x="381" y="0"/>
                  </a:moveTo>
                  <a:cubicBezTo>
                    <a:pt x="322" y="0"/>
                    <a:pt x="262" y="4"/>
                    <a:pt x="203" y="16"/>
                  </a:cubicBezTo>
                  <a:cubicBezTo>
                    <a:pt x="0" y="135"/>
                    <a:pt x="0" y="290"/>
                    <a:pt x="131" y="468"/>
                  </a:cubicBezTo>
                  <a:cubicBezTo>
                    <a:pt x="1012" y="552"/>
                    <a:pt x="1881" y="516"/>
                    <a:pt x="2739" y="754"/>
                  </a:cubicBezTo>
                  <a:cubicBezTo>
                    <a:pt x="3108" y="742"/>
                    <a:pt x="3489" y="742"/>
                    <a:pt x="3870" y="742"/>
                  </a:cubicBezTo>
                  <a:cubicBezTo>
                    <a:pt x="3870" y="718"/>
                    <a:pt x="3882" y="718"/>
                    <a:pt x="3906" y="707"/>
                  </a:cubicBezTo>
                  <a:cubicBezTo>
                    <a:pt x="3914" y="704"/>
                    <a:pt x="3923" y="702"/>
                    <a:pt x="3930" y="702"/>
                  </a:cubicBezTo>
                  <a:cubicBezTo>
                    <a:pt x="3954" y="702"/>
                    <a:pt x="3974" y="715"/>
                    <a:pt x="4001" y="742"/>
                  </a:cubicBezTo>
                  <a:lnTo>
                    <a:pt x="4144" y="742"/>
                  </a:lnTo>
                  <a:lnTo>
                    <a:pt x="4144" y="611"/>
                  </a:lnTo>
                  <a:cubicBezTo>
                    <a:pt x="4191" y="528"/>
                    <a:pt x="4191" y="468"/>
                    <a:pt x="4120" y="409"/>
                  </a:cubicBezTo>
                  <a:cubicBezTo>
                    <a:pt x="3775" y="206"/>
                    <a:pt x="3394" y="337"/>
                    <a:pt x="3036" y="230"/>
                  </a:cubicBezTo>
                  <a:cubicBezTo>
                    <a:pt x="2274" y="123"/>
                    <a:pt x="1500" y="111"/>
                    <a:pt x="738" y="16"/>
                  </a:cubicBezTo>
                  <a:cubicBezTo>
                    <a:pt x="619" y="16"/>
                    <a:pt x="500" y="0"/>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1169;p32">
              <a:extLst>
                <a:ext uri="{FF2B5EF4-FFF2-40B4-BE49-F238E27FC236}">
                  <a16:creationId xmlns:a16="http://schemas.microsoft.com/office/drawing/2014/main" id="{52CAF8FF-20AD-4DDD-B701-70C56D310A08}"/>
                </a:ext>
              </a:extLst>
            </p:cNvPr>
            <p:cNvSpPr/>
            <p:nvPr/>
          </p:nvSpPr>
          <p:spPr>
            <a:xfrm>
              <a:off x="5580750" y="3170925"/>
              <a:ext cx="88125" cy="26950"/>
            </a:xfrm>
            <a:custGeom>
              <a:avLst/>
              <a:gdLst/>
              <a:ahLst/>
              <a:cxnLst/>
              <a:rect l="l" t="t" r="r" b="b"/>
              <a:pathLst>
                <a:path w="3525" h="1078" extrusionOk="0">
                  <a:moveTo>
                    <a:pt x="249" y="0"/>
                  </a:moveTo>
                  <a:cubicBezTo>
                    <a:pt x="222" y="0"/>
                    <a:pt x="195" y="2"/>
                    <a:pt x="167" y="6"/>
                  </a:cubicBezTo>
                  <a:cubicBezTo>
                    <a:pt x="48" y="53"/>
                    <a:pt x="0" y="137"/>
                    <a:pt x="12" y="256"/>
                  </a:cubicBezTo>
                  <a:cubicBezTo>
                    <a:pt x="72" y="446"/>
                    <a:pt x="238" y="541"/>
                    <a:pt x="405" y="613"/>
                  </a:cubicBezTo>
                  <a:cubicBezTo>
                    <a:pt x="786" y="792"/>
                    <a:pt x="1203" y="792"/>
                    <a:pt x="1596" y="922"/>
                  </a:cubicBezTo>
                  <a:cubicBezTo>
                    <a:pt x="1886" y="922"/>
                    <a:pt x="2187" y="1078"/>
                    <a:pt x="2485" y="1078"/>
                  </a:cubicBezTo>
                  <a:cubicBezTo>
                    <a:pt x="2638" y="1078"/>
                    <a:pt x="2791" y="1036"/>
                    <a:pt x="2941" y="911"/>
                  </a:cubicBezTo>
                  <a:cubicBezTo>
                    <a:pt x="3084" y="708"/>
                    <a:pt x="3405" y="887"/>
                    <a:pt x="3525" y="649"/>
                  </a:cubicBezTo>
                  <a:cubicBezTo>
                    <a:pt x="3179" y="530"/>
                    <a:pt x="2786" y="530"/>
                    <a:pt x="2501" y="196"/>
                  </a:cubicBezTo>
                  <a:cubicBezTo>
                    <a:pt x="2340" y="86"/>
                    <a:pt x="2168" y="49"/>
                    <a:pt x="1992" y="49"/>
                  </a:cubicBezTo>
                  <a:cubicBezTo>
                    <a:pt x="1920" y="49"/>
                    <a:pt x="1847" y="55"/>
                    <a:pt x="1774" y="65"/>
                  </a:cubicBezTo>
                  <a:cubicBezTo>
                    <a:pt x="1621" y="172"/>
                    <a:pt x="1462" y="210"/>
                    <a:pt x="1300" y="210"/>
                  </a:cubicBezTo>
                  <a:cubicBezTo>
                    <a:pt x="1085" y="210"/>
                    <a:pt x="866" y="143"/>
                    <a:pt x="655" y="89"/>
                  </a:cubicBezTo>
                  <a:cubicBezTo>
                    <a:pt x="515" y="49"/>
                    <a:pt x="391"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1170;p32">
              <a:extLst>
                <a:ext uri="{FF2B5EF4-FFF2-40B4-BE49-F238E27FC236}">
                  <a16:creationId xmlns:a16="http://schemas.microsoft.com/office/drawing/2014/main" id="{BB36D186-1C3F-4730-AFD7-961B44CCEE4D}"/>
                </a:ext>
              </a:extLst>
            </p:cNvPr>
            <p:cNvSpPr/>
            <p:nvPr/>
          </p:nvSpPr>
          <p:spPr>
            <a:xfrm>
              <a:off x="5712900" y="3129075"/>
              <a:ext cx="70875" cy="17600"/>
            </a:xfrm>
            <a:custGeom>
              <a:avLst/>
              <a:gdLst/>
              <a:ahLst/>
              <a:cxnLst/>
              <a:rect l="l" t="t" r="r" b="b"/>
              <a:pathLst>
                <a:path w="2835" h="704" extrusionOk="0">
                  <a:moveTo>
                    <a:pt x="203" y="1"/>
                  </a:moveTo>
                  <a:cubicBezTo>
                    <a:pt x="120" y="1"/>
                    <a:pt x="13" y="25"/>
                    <a:pt x="13" y="144"/>
                  </a:cubicBezTo>
                  <a:cubicBezTo>
                    <a:pt x="1" y="215"/>
                    <a:pt x="36" y="275"/>
                    <a:pt x="120" y="310"/>
                  </a:cubicBezTo>
                  <a:cubicBezTo>
                    <a:pt x="275" y="346"/>
                    <a:pt x="429" y="406"/>
                    <a:pt x="596" y="441"/>
                  </a:cubicBezTo>
                  <a:lnTo>
                    <a:pt x="2691" y="703"/>
                  </a:lnTo>
                  <a:cubicBezTo>
                    <a:pt x="2691" y="596"/>
                    <a:pt x="2739" y="489"/>
                    <a:pt x="2834" y="430"/>
                  </a:cubicBezTo>
                  <a:cubicBezTo>
                    <a:pt x="2751" y="334"/>
                    <a:pt x="2644" y="310"/>
                    <a:pt x="2525" y="299"/>
                  </a:cubicBezTo>
                  <a:cubicBezTo>
                    <a:pt x="1882" y="275"/>
                    <a:pt x="1263" y="168"/>
                    <a:pt x="632" y="37"/>
                  </a:cubicBezTo>
                  <a:cubicBezTo>
                    <a:pt x="489" y="13"/>
                    <a:pt x="358"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1171;p32">
              <a:extLst>
                <a:ext uri="{FF2B5EF4-FFF2-40B4-BE49-F238E27FC236}">
                  <a16:creationId xmlns:a16="http://schemas.microsoft.com/office/drawing/2014/main" id="{02E39B3C-80FC-4C68-B278-162D0A5A5DE7}"/>
                </a:ext>
              </a:extLst>
            </p:cNvPr>
            <p:cNvSpPr/>
            <p:nvPr/>
          </p:nvSpPr>
          <p:spPr>
            <a:xfrm>
              <a:off x="5606950" y="3188500"/>
              <a:ext cx="91400" cy="23375"/>
            </a:xfrm>
            <a:custGeom>
              <a:avLst/>
              <a:gdLst/>
              <a:ahLst/>
              <a:cxnLst/>
              <a:rect l="l" t="t" r="r" b="b"/>
              <a:pathLst>
                <a:path w="3656" h="935" extrusionOk="0">
                  <a:moveTo>
                    <a:pt x="247" y="1"/>
                  </a:moveTo>
                  <a:cubicBezTo>
                    <a:pt x="160" y="1"/>
                    <a:pt x="76" y="31"/>
                    <a:pt x="0" y="136"/>
                  </a:cubicBezTo>
                  <a:cubicBezTo>
                    <a:pt x="48" y="350"/>
                    <a:pt x="226" y="458"/>
                    <a:pt x="405" y="493"/>
                  </a:cubicBezTo>
                  <a:cubicBezTo>
                    <a:pt x="1199" y="645"/>
                    <a:pt x="1970" y="934"/>
                    <a:pt x="2785" y="934"/>
                  </a:cubicBezTo>
                  <a:cubicBezTo>
                    <a:pt x="2801" y="934"/>
                    <a:pt x="2817" y="934"/>
                    <a:pt x="2834" y="934"/>
                  </a:cubicBezTo>
                  <a:cubicBezTo>
                    <a:pt x="2905" y="922"/>
                    <a:pt x="2977" y="910"/>
                    <a:pt x="3048" y="886"/>
                  </a:cubicBezTo>
                  <a:cubicBezTo>
                    <a:pt x="3119" y="874"/>
                    <a:pt x="3179" y="862"/>
                    <a:pt x="3239" y="827"/>
                  </a:cubicBezTo>
                  <a:cubicBezTo>
                    <a:pt x="3358" y="791"/>
                    <a:pt x="3489" y="767"/>
                    <a:pt x="3596" y="696"/>
                  </a:cubicBezTo>
                  <a:cubicBezTo>
                    <a:pt x="3608" y="672"/>
                    <a:pt x="3643" y="648"/>
                    <a:pt x="3655" y="624"/>
                  </a:cubicBezTo>
                  <a:cubicBezTo>
                    <a:pt x="3499" y="515"/>
                    <a:pt x="3331" y="492"/>
                    <a:pt x="3160" y="492"/>
                  </a:cubicBezTo>
                  <a:cubicBezTo>
                    <a:pt x="3032" y="492"/>
                    <a:pt x="2902" y="505"/>
                    <a:pt x="2774" y="505"/>
                  </a:cubicBezTo>
                  <a:cubicBezTo>
                    <a:pt x="2774" y="517"/>
                    <a:pt x="2762" y="529"/>
                    <a:pt x="2715" y="553"/>
                  </a:cubicBezTo>
                  <a:cubicBezTo>
                    <a:pt x="2667" y="553"/>
                    <a:pt x="2655" y="553"/>
                    <a:pt x="2643" y="529"/>
                  </a:cubicBezTo>
                  <a:cubicBezTo>
                    <a:pt x="2643" y="529"/>
                    <a:pt x="2655" y="517"/>
                    <a:pt x="2667" y="470"/>
                  </a:cubicBezTo>
                  <a:cubicBezTo>
                    <a:pt x="2453" y="279"/>
                    <a:pt x="2131" y="386"/>
                    <a:pt x="1917" y="208"/>
                  </a:cubicBezTo>
                  <a:cubicBezTo>
                    <a:pt x="1866" y="214"/>
                    <a:pt x="1815" y="217"/>
                    <a:pt x="1765" y="217"/>
                  </a:cubicBezTo>
                  <a:cubicBezTo>
                    <a:pt x="1377" y="217"/>
                    <a:pt x="1009" y="49"/>
                    <a:pt x="619" y="49"/>
                  </a:cubicBezTo>
                  <a:cubicBezTo>
                    <a:pt x="588" y="49"/>
                    <a:pt x="556" y="50"/>
                    <a:pt x="524" y="53"/>
                  </a:cubicBezTo>
                  <a:cubicBezTo>
                    <a:pt x="433" y="35"/>
                    <a:pt x="33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1172;p32">
              <a:extLst>
                <a:ext uri="{FF2B5EF4-FFF2-40B4-BE49-F238E27FC236}">
                  <a16:creationId xmlns:a16="http://schemas.microsoft.com/office/drawing/2014/main" id="{ED2B9DC5-A0CD-4AC4-89D8-BE71DE59E61D}"/>
                </a:ext>
              </a:extLst>
            </p:cNvPr>
            <p:cNvSpPr/>
            <p:nvPr/>
          </p:nvSpPr>
          <p:spPr>
            <a:xfrm>
              <a:off x="5360050" y="2982025"/>
              <a:ext cx="104925" cy="13175"/>
            </a:xfrm>
            <a:custGeom>
              <a:avLst/>
              <a:gdLst/>
              <a:ahLst/>
              <a:cxnLst/>
              <a:rect l="l" t="t" r="r" b="b"/>
              <a:pathLst>
                <a:path w="4197" h="527" extrusionOk="0">
                  <a:moveTo>
                    <a:pt x="1137" y="1"/>
                  </a:moveTo>
                  <a:cubicBezTo>
                    <a:pt x="765" y="1"/>
                    <a:pt x="392" y="14"/>
                    <a:pt x="18" y="25"/>
                  </a:cubicBezTo>
                  <a:cubicBezTo>
                    <a:pt x="1" y="195"/>
                    <a:pt x="72" y="225"/>
                    <a:pt x="164" y="225"/>
                  </a:cubicBezTo>
                  <a:cubicBezTo>
                    <a:pt x="214" y="225"/>
                    <a:pt x="269" y="216"/>
                    <a:pt x="320" y="216"/>
                  </a:cubicBezTo>
                  <a:cubicBezTo>
                    <a:pt x="372" y="216"/>
                    <a:pt x="418" y="225"/>
                    <a:pt x="446" y="263"/>
                  </a:cubicBezTo>
                  <a:cubicBezTo>
                    <a:pt x="673" y="299"/>
                    <a:pt x="893" y="314"/>
                    <a:pt x="1110" y="314"/>
                  </a:cubicBezTo>
                  <a:cubicBezTo>
                    <a:pt x="1327" y="314"/>
                    <a:pt x="1542" y="299"/>
                    <a:pt x="1756" y="275"/>
                  </a:cubicBezTo>
                  <a:cubicBezTo>
                    <a:pt x="1829" y="230"/>
                    <a:pt x="1899" y="206"/>
                    <a:pt x="1967" y="206"/>
                  </a:cubicBezTo>
                  <a:cubicBezTo>
                    <a:pt x="2043" y="206"/>
                    <a:pt x="2115" y="236"/>
                    <a:pt x="2185" y="299"/>
                  </a:cubicBezTo>
                  <a:cubicBezTo>
                    <a:pt x="2578" y="323"/>
                    <a:pt x="2947" y="370"/>
                    <a:pt x="3340" y="406"/>
                  </a:cubicBezTo>
                  <a:cubicBezTo>
                    <a:pt x="3479" y="479"/>
                    <a:pt x="3618" y="527"/>
                    <a:pt x="3755" y="527"/>
                  </a:cubicBezTo>
                  <a:cubicBezTo>
                    <a:pt x="3889" y="527"/>
                    <a:pt x="4020" y="482"/>
                    <a:pt x="4149" y="370"/>
                  </a:cubicBezTo>
                  <a:cubicBezTo>
                    <a:pt x="4197" y="311"/>
                    <a:pt x="4197" y="239"/>
                    <a:pt x="4173" y="168"/>
                  </a:cubicBezTo>
                  <a:lnTo>
                    <a:pt x="4185" y="168"/>
                  </a:lnTo>
                  <a:cubicBezTo>
                    <a:pt x="4023" y="89"/>
                    <a:pt x="3853" y="69"/>
                    <a:pt x="3682" y="69"/>
                  </a:cubicBezTo>
                  <a:cubicBezTo>
                    <a:pt x="3516" y="69"/>
                    <a:pt x="3348" y="88"/>
                    <a:pt x="3183" y="88"/>
                  </a:cubicBezTo>
                  <a:cubicBezTo>
                    <a:pt x="3033" y="88"/>
                    <a:pt x="2885" y="72"/>
                    <a:pt x="2744" y="13"/>
                  </a:cubicBezTo>
                  <a:lnTo>
                    <a:pt x="2744" y="25"/>
                  </a:lnTo>
                  <a:cubicBezTo>
                    <a:pt x="2667" y="54"/>
                    <a:pt x="2597" y="91"/>
                    <a:pt x="2523" y="91"/>
                  </a:cubicBezTo>
                  <a:cubicBezTo>
                    <a:pt x="2506" y="91"/>
                    <a:pt x="2488" y="89"/>
                    <a:pt x="2470" y="85"/>
                  </a:cubicBezTo>
                  <a:cubicBezTo>
                    <a:pt x="2024" y="20"/>
                    <a:pt x="1580"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1173;p32">
              <a:extLst>
                <a:ext uri="{FF2B5EF4-FFF2-40B4-BE49-F238E27FC236}">
                  <a16:creationId xmlns:a16="http://schemas.microsoft.com/office/drawing/2014/main" id="{3365A7CE-B160-4E1A-B952-65493984BB49}"/>
                </a:ext>
              </a:extLst>
            </p:cNvPr>
            <p:cNvSpPr/>
            <p:nvPr/>
          </p:nvSpPr>
          <p:spPr>
            <a:xfrm>
              <a:off x="5404825" y="3102675"/>
              <a:ext cx="83675" cy="16025"/>
            </a:xfrm>
            <a:custGeom>
              <a:avLst/>
              <a:gdLst/>
              <a:ahLst/>
              <a:cxnLst/>
              <a:rect l="l" t="t" r="r" b="b"/>
              <a:pathLst>
                <a:path w="3347" h="641" extrusionOk="0">
                  <a:moveTo>
                    <a:pt x="2844" y="1"/>
                  </a:moveTo>
                  <a:cubicBezTo>
                    <a:pt x="2572" y="1"/>
                    <a:pt x="2312" y="79"/>
                    <a:pt x="2043" y="79"/>
                  </a:cubicBezTo>
                  <a:cubicBezTo>
                    <a:pt x="1966" y="79"/>
                    <a:pt x="1889" y="73"/>
                    <a:pt x="1810" y="57"/>
                  </a:cubicBezTo>
                  <a:cubicBezTo>
                    <a:pt x="1287" y="57"/>
                    <a:pt x="775" y="69"/>
                    <a:pt x="251" y="69"/>
                  </a:cubicBezTo>
                  <a:cubicBezTo>
                    <a:pt x="179" y="116"/>
                    <a:pt x="96" y="140"/>
                    <a:pt x="25" y="200"/>
                  </a:cubicBezTo>
                  <a:cubicBezTo>
                    <a:pt x="13" y="247"/>
                    <a:pt x="1" y="307"/>
                    <a:pt x="1" y="366"/>
                  </a:cubicBezTo>
                  <a:cubicBezTo>
                    <a:pt x="13" y="426"/>
                    <a:pt x="36" y="485"/>
                    <a:pt x="72" y="533"/>
                  </a:cubicBezTo>
                  <a:cubicBezTo>
                    <a:pt x="132" y="569"/>
                    <a:pt x="179" y="593"/>
                    <a:pt x="239" y="604"/>
                  </a:cubicBezTo>
                  <a:cubicBezTo>
                    <a:pt x="259" y="606"/>
                    <a:pt x="279" y="607"/>
                    <a:pt x="298" y="607"/>
                  </a:cubicBezTo>
                  <a:cubicBezTo>
                    <a:pt x="397" y="607"/>
                    <a:pt x="493" y="583"/>
                    <a:pt x="572" y="533"/>
                  </a:cubicBezTo>
                  <a:cubicBezTo>
                    <a:pt x="711" y="468"/>
                    <a:pt x="845" y="442"/>
                    <a:pt x="977" y="442"/>
                  </a:cubicBezTo>
                  <a:cubicBezTo>
                    <a:pt x="1231" y="442"/>
                    <a:pt x="1476" y="538"/>
                    <a:pt x="1727" y="640"/>
                  </a:cubicBezTo>
                  <a:cubicBezTo>
                    <a:pt x="2215" y="604"/>
                    <a:pt x="2715" y="557"/>
                    <a:pt x="3215" y="557"/>
                  </a:cubicBezTo>
                  <a:cubicBezTo>
                    <a:pt x="3311" y="485"/>
                    <a:pt x="3346" y="378"/>
                    <a:pt x="3346" y="259"/>
                  </a:cubicBezTo>
                  <a:cubicBezTo>
                    <a:pt x="3299" y="57"/>
                    <a:pt x="3180" y="21"/>
                    <a:pt x="2989" y="9"/>
                  </a:cubicBezTo>
                  <a:cubicBezTo>
                    <a:pt x="2940" y="3"/>
                    <a:pt x="2892" y="1"/>
                    <a:pt x="2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1174;p32">
              <a:extLst>
                <a:ext uri="{FF2B5EF4-FFF2-40B4-BE49-F238E27FC236}">
                  <a16:creationId xmlns:a16="http://schemas.microsoft.com/office/drawing/2014/main" id="{7D5505F5-43E0-44A5-9D20-9AE2E3C4CF96}"/>
                </a:ext>
              </a:extLst>
            </p:cNvPr>
            <p:cNvSpPr/>
            <p:nvPr/>
          </p:nvSpPr>
          <p:spPr>
            <a:xfrm>
              <a:off x="5359300" y="3068425"/>
              <a:ext cx="53900" cy="25750"/>
            </a:xfrm>
            <a:custGeom>
              <a:avLst/>
              <a:gdLst/>
              <a:ahLst/>
              <a:cxnLst/>
              <a:rect l="l" t="t" r="r" b="b"/>
              <a:pathLst>
                <a:path w="2156" h="1030" extrusionOk="0">
                  <a:moveTo>
                    <a:pt x="750" y="1"/>
                  </a:moveTo>
                  <a:cubicBezTo>
                    <a:pt x="651" y="1"/>
                    <a:pt x="548" y="22"/>
                    <a:pt x="452" y="22"/>
                  </a:cubicBezTo>
                  <a:cubicBezTo>
                    <a:pt x="393" y="236"/>
                    <a:pt x="131" y="260"/>
                    <a:pt x="12" y="415"/>
                  </a:cubicBezTo>
                  <a:cubicBezTo>
                    <a:pt x="0" y="474"/>
                    <a:pt x="0" y="546"/>
                    <a:pt x="12" y="605"/>
                  </a:cubicBezTo>
                  <a:cubicBezTo>
                    <a:pt x="177" y="876"/>
                    <a:pt x="353" y="1029"/>
                    <a:pt x="546" y="1029"/>
                  </a:cubicBezTo>
                  <a:cubicBezTo>
                    <a:pt x="701" y="1029"/>
                    <a:pt x="867" y="930"/>
                    <a:pt x="1048" y="712"/>
                  </a:cubicBezTo>
                  <a:cubicBezTo>
                    <a:pt x="1120" y="576"/>
                    <a:pt x="1207" y="461"/>
                    <a:pt x="1344" y="461"/>
                  </a:cubicBezTo>
                  <a:cubicBezTo>
                    <a:pt x="1386" y="461"/>
                    <a:pt x="1434" y="473"/>
                    <a:pt x="1488" y="498"/>
                  </a:cubicBezTo>
                  <a:cubicBezTo>
                    <a:pt x="1563" y="535"/>
                    <a:pt x="1635" y="552"/>
                    <a:pt x="1706" y="552"/>
                  </a:cubicBezTo>
                  <a:cubicBezTo>
                    <a:pt x="1861" y="552"/>
                    <a:pt x="2008" y="473"/>
                    <a:pt x="2155" y="367"/>
                  </a:cubicBezTo>
                  <a:cubicBezTo>
                    <a:pt x="1917" y="248"/>
                    <a:pt x="1667" y="284"/>
                    <a:pt x="1488" y="105"/>
                  </a:cubicBezTo>
                  <a:cubicBezTo>
                    <a:pt x="1439" y="52"/>
                    <a:pt x="1388" y="32"/>
                    <a:pt x="1337" y="32"/>
                  </a:cubicBezTo>
                  <a:cubicBezTo>
                    <a:pt x="1240" y="32"/>
                    <a:pt x="1141" y="102"/>
                    <a:pt x="1048" y="141"/>
                  </a:cubicBezTo>
                  <a:cubicBezTo>
                    <a:pt x="966" y="27"/>
                    <a:pt x="861" y="1"/>
                    <a:pt x="7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1175;p32">
              <a:extLst>
                <a:ext uri="{FF2B5EF4-FFF2-40B4-BE49-F238E27FC236}">
                  <a16:creationId xmlns:a16="http://schemas.microsoft.com/office/drawing/2014/main" id="{6E361E64-9B0F-4262-A27A-988704623C75}"/>
                </a:ext>
              </a:extLst>
            </p:cNvPr>
            <p:cNvSpPr/>
            <p:nvPr/>
          </p:nvSpPr>
          <p:spPr>
            <a:xfrm>
              <a:off x="5981100" y="3156550"/>
              <a:ext cx="93475" cy="16325"/>
            </a:xfrm>
            <a:custGeom>
              <a:avLst/>
              <a:gdLst/>
              <a:ahLst/>
              <a:cxnLst/>
              <a:rect l="l" t="t" r="r" b="b"/>
              <a:pathLst>
                <a:path w="3739" h="653" extrusionOk="0">
                  <a:moveTo>
                    <a:pt x="372" y="0"/>
                  </a:moveTo>
                  <a:cubicBezTo>
                    <a:pt x="307" y="0"/>
                    <a:pt x="238" y="21"/>
                    <a:pt x="167" y="33"/>
                  </a:cubicBezTo>
                  <a:cubicBezTo>
                    <a:pt x="0" y="343"/>
                    <a:pt x="381" y="235"/>
                    <a:pt x="429" y="390"/>
                  </a:cubicBezTo>
                  <a:cubicBezTo>
                    <a:pt x="619" y="545"/>
                    <a:pt x="881" y="485"/>
                    <a:pt x="1096" y="509"/>
                  </a:cubicBezTo>
                  <a:cubicBezTo>
                    <a:pt x="1243" y="521"/>
                    <a:pt x="1391" y="524"/>
                    <a:pt x="1539" y="524"/>
                  </a:cubicBezTo>
                  <a:cubicBezTo>
                    <a:pt x="1794" y="524"/>
                    <a:pt x="2050" y="514"/>
                    <a:pt x="2306" y="514"/>
                  </a:cubicBezTo>
                  <a:cubicBezTo>
                    <a:pt x="2686" y="514"/>
                    <a:pt x="3066" y="537"/>
                    <a:pt x="3441" y="652"/>
                  </a:cubicBezTo>
                  <a:cubicBezTo>
                    <a:pt x="3620" y="605"/>
                    <a:pt x="3739" y="545"/>
                    <a:pt x="3524" y="402"/>
                  </a:cubicBezTo>
                  <a:cubicBezTo>
                    <a:pt x="3382" y="295"/>
                    <a:pt x="3120" y="402"/>
                    <a:pt x="3001" y="212"/>
                  </a:cubicBezTo>
                  <a:lnTo>
                    <a:pt x="1238" y="212"/>
                  </a:lnTo>
                  <a:cubicBezTo>
                    <a:pt x="1210" y="209"/>
                    <a:pt x="1180" y="207"/>
                    <a:pt x="1151" y="207"/>
                  </a:cubicBezTo>
                  <a:cubicBezTo>
                    <a:pt x="1074" y="207"/>
                    <a:pt x="995" y="215"/>
                    <a:pt x="918" y="215"/>
                  </a:cubicBezTo>
                  <a:cubicBezTo>
                    <a:pt x="792" y="215"/>
                    <a:pt x="669" y="195"/>
                    <a:pt x="560" y="93"/>
                  </a:cubicBezTo>
                  <a:cubicBezTo>
                    <a:pt x="500" y="21"/>
                    <a:pt x="438"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1176;p32">
              <a:extLst>
                <a:ext uri="{FF2B5EF4-FFF2-40B4-BE49-F238E27FC236}">
                  <a16:creationId xmlns:a16="http://schemas.microsoft.com/office/drawing/2014/main" id="{47E5C627-059D-477C-A9B4-18D389BD4F31}"/>
                </a:ext>
              </a:extLst>
            </p:cNvPr>
            <p:cNvSpPr/>
            <p:nvPr/>
          </p:nvSpPr>
          <p:spPr>
            <a:xfrm>
              <a:off x="5660225" y="3090400"/>
              <a:ext cx="91400" cy="16350"/>
            </a:xfrm>
            <a:custGeom>
              <a:avLst/>
              <a:gdLst/>
              <a:ahLst/>
              <a:cxnLst/>
              <a:rect l="l" t="t" r="r" b="b"/>
              <a:pathLst>
                <a:path w="3656" h="654" extrusionOk="0">
                  <a:moveTo>
                    <a:pt x="643" y="0"/>
                  </a:moveTo>
                  <a:cubicBezTo>
                    <a:pt x="596" y="12"/>
                    <a:pt x="536" y="12"/>
                    <a:pt x="500" y="12"/>
                  </a:cubicBezTo>
                  <a:cubicBezTo>
                    <a:pt x="381" y="83"/>
                    <a:pt x="262" y="60"/>
                    <a:pt x="119" y="72"/>
                  </a:cubicBezTo>
                  <a:cubicBezTo>
                    <a:pt x="60" y="83"/>
                    <a:pt x="24" y="131"/>
                    <a:pt x="0" y="191"/>
                  </a:cubicBezTo>
                  <a:cubicBezTo>
                    <a:pt x="36" y="214"/>
                    <a:pt x="48" y="238"/>
                    <a:pt x="60" y="262"/>
                  </a:cubicBezTo>
                  <a:cubicBezTo>
                    <a:pt x="298" y="274"/>
                    <a:pt x="524" y="274"/>
                    <a:pt x="750" y="298"/>
                  </a:cubicBezTo>
                  <a:cubicBezTo>
                    <a:pt x="881" y="381"/>
                    <a:pt x="1072" y="298"/>
                    <a:pt x="1215" y="393"/>
                  </a:cubicBezTo>
                  <a:cubicBezTo>
                    <a:pt x="1822" y="476"/>
                    <a:pt x="2429" y="536"/>
                    <a:pt x="3036" y="595"/>
                  </a:cubicBezTo>
                  <a:cubicBezTo>
                    <a:pt x="3154" y="595"/>
                    <a:pt x="3289" y="654"/>
                    <a:pt x="3405" y="654"/>
                  </a:cubicBezTo>
                  <a:cubicBezTo>
                    <a:pt x="3512" y="654"/>
                    <a:pt x="3604" y="605"/>
                    <a:pt x="3655" y="417"/>
                  </a:cubicBezTo>
                  <a:cubicBezTo>
                    <a:pt x="2883" y="229"/>
                    <a:pt x="2111" y="93"/>
                    <a:pt x="1310" y="93"/>
                  </a:cubicBezTo>
                  <a:cubicBezTo>
                    <a:pt x="1246" y="93"/>
                    <a:pt x="1183" y="94"/>
                    <a:pt x="1119" y="95"/>
                  </a:cubicBezTo>
                  <a:cubicBezTo>
                    <a:pt x="977" y="24"/>
                    <a:pt x="798" y="95"/>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1177;p32">
              <a:extLst>
                <a:ext uri="{FF2B5EF4-FFF2-40B4-BE49-F238E27FC236}">
                  <a16:creationId xmlns:a16="http://schemas.microsoft.com/office/drawing/2014/main" id="{A7ECAD14-6C8A-40C0-84F6-A3339DF31155}"/>
                </a:ext>
              </a:extLst>
            </p:cNvPr>
            <p:cNvSpPr/>
            <p:nvPr/>
          </p:nvSpPr>
          <p:spPr>
            <a:xfrm>
              <a:off x="5327725" y="3082950"/>
              <a:ext cx="75650" cy="17575"/>
            </a:xfrm>
            <a:custGeom>
              <a:avLst/>
              <a:gdLst/>
              <a:ahLst/>
              <a:cxnLst/>
              <a:rect l="l" t="t" r="r" b="b"/>
              <a:pathLst>
                <a:path w="3026" h="703" extrusionOk="0">
                  <a:moveTo>
                    <a:pt x="1311" y="0"/>
                  </a:moveTo>
                  <a:cubicBezTo>
                    <a:pt x="1275" y="0"/>
                    <a:pt x="1263" y="0"/>
                    <a:pt x="1204" y="12"/>
                  </a:cubicBezTo>
                  <a:cubicBezTo>
                    <a:pt x="1156" y="24"/>
                    <a:pt x="1132" y="48"/>
                    <a:pt x="1084" y="84"/>
                  </a:cubicBezTo>
                  <a:cubicBezTo>
                    <a:pt x="1061" y="108"/>
                    <a:pt x="1013" y="143"/>
                    <a:pt x="977" y="167"/>
                  </a:cubicBezTo>
                  <a:cubicBezTo>
                    <a:pt x="960" y="178"/>
                    <a:pt x="946" y="183"/>
                    <a:pt x="936" y="183"/>
                  </a:cubicBezTo>
                  <a:cubicBezTo>
                    <a:pt x="888" y="183"/>
                    <a:pt x="897" y="94"/>
                    <a:pt x="858" y="84"/>
                  </a:cubicBezTo>
                  <a:cubicBezTo>
                    <a:pt x="823" y="60"/>
                    <a:pt x="775" y="36"/>
                    <a:pt x="715" y="24"/>
                  </a:cubicBezTo>
                  <a:cubicBezTo>
                    <a:pt x="692" y="22"/>
                    <a:pt x="670" y="21"/>
                    <a:pt x="648" y="21"/>
                  </a:cubicBezTo>
                  <a:cubicBezTo>
                    <a:pt x="556" y="21"/>
                    <a:pt x="473" y="45"/>
                    <a:pt x="406" y="131"/>
                  </a:cubicBezTo>
                  <a:cubicBezTo>
                    <a:pt x="499" y="283"/>
                    <a:pt x="481" y="318"/>
                    <a:pt x="429" y="318"/>
                  </a:cubicBezTo>
                  <a:cubicBezTo>
                    <a:pt x="385" y="318"/>
                    <a:pt x="316" y="293"/>
                    <a:pt x="269" y="293"/>
                  </a:cubicBezTo>
                  <a:cubicBezTo>
                    <a:pt x="258" y="293"/>
                    <a:pt x="247" y="295"/>
                    <a:pt x="239" y="298"/>
                  </a:cubicBezTo>
                  <a:cubicBezTo>
                    <a:pt x="144" y="310"/>
                    <a:pt x="61" y="334"/>
                    <a:pt x="1" y="429"/>
                  </a:cubicBezTo>
                  <a:cubicBezTo>
                    <a:pt x="121" y="549"/>
                    <a:pt x="251" y="575"/>
                    <a:pt x="383" y="575"/>
                  </a:cubicBezTo>
                  <a:cubicBezTo>
                    <a:pt x="487" y="575"/>
                    <a:pt x="593" y="559"/>
                    <a:pt x="697" y="559"/>
                  </a:cubicBezTo>
                  <a:cubicBezTo>
                    <a:pt x="711" y="559"/>
                    <a:pt x="725" y="559"/>
                    <a:pt x="739" y="560"/>
                  </a:cubicBezTo>
                  <a:cubicBezTo>
                    <a:pt x="844" y="565"/>
                    <a:pt x="949" y="567"/>
                    <a:pt x="1054" y="567"/>
                  </a:cubicBezTo>
                  <a:cubicBezTo>
                    <a:pt x="1320" y="567"/>
                    <a:pt x="1586" y="556"/>
                    <a:pt x="1851" y="556"/>
                  </a:cubicBezTo>
                  <a:cubicBezTo>
                    <a:pt x="2246" y="556"/>
                    <a:pt x="2639" y="580"/>
                    <a:pt x="3025" y="703"/>
                  </a:cubicBezTo>
                  <a:lnTo>
                    <a:pt x="3025" y="429"/>
                  </a:lnTo>
                  <a:cubicBezTo>
                    <a:pt x="2943" y="311"/>
                    <a:pt x="2826" y="297"/>
                    <a:pt x="2702" y="297"/>
                  </a:cubicBezTo>
                  <a:cubicBezTo>
                    <a:pt x="2663" y="297"/>
                    <a:pt x="2624" y="298"/>
                    <a:pt x="2585" y="298"/>
                  </a:cubicBezTo>
                  <a:cubicBezTo>
                    <a:pt x="2549" y="298"/>
                    <a:pt x="2501" y="274"/>
                    <a:pt x="2454" y="274"/>
                  </a:cubicBezTo>
                  <a:cubicBezTo>
                    <a:pt x="2394" y="239"/>
                    <a:pt x="2347" y="191"/>
                    <a:pt x="2311" y="143"/>
                  </a:cubicBezTo>
                  <a:cubicBezTo>
                    <a:pt x="2150" y="234"/>
                    <a:pt x="1999" y="282"/>
                    <a:pt x="1856" y="282"/>
                  </a:cubicBezTo>
                  <a:cubicBezTo>
                    <a:pt x="1662" y="282"/>
                    <a:pt x="1482" y="193"/>
                    <a:pt x="1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1178;p32">
              <a:extLst>
                <a:ext uri="{FF2B5EF4-FFF2-40B4-BE49-F238E27FC236}">
                  <a16:creationId xmlns:a16="http://schemas.microsoft.com/office/drawing/2014/main" id="{91BEB4AA-9CE6-4EC3-8901-E0CD8E930D82}"/>
                </a:ext>
              </a:extLst>
            </p:cNvPr>
            <p:cNvSpPr/>
            <p:nvPr/>
          </p:nvSpPr>
          <p:spPr>
            <a:xfrm>
              <a:off x="5338750" y="3000475"/>
              <a:ext cx="72050" cy="19350"/>
            </a:xfrm>
            <a:custGeom>
              <a:avLst/>
              <a:gdLst/>
              <a:ahLst/>
              <a:cxnLst/>
              <a:rect l="l" t="t" r="r" b="b"/>
              <a:pathLst>
                <a:path w="2882" h="774" extrusionOk="0">
                  <a:moveTo>
                    <a:pt x="515" y="0"/>
                  </a:moveTo>
                  <a:cubicBezTo>
                    <a:pt x="345" y="0"/>
                    <a:pt x="174" y="11"/>
                    <a:pt x="1" y="37"/>
                  </a:cubicBezTo>
                  <a:cubicBezTo>
                    <a:pt x="91" y="232"/>
                    <a:pt x="206" y="287"/>
                    <a:pt x="331" y="287"/>
                  </a:cubicBezTo>
                  <a:cubicBezTo>
                    <a:pt x="489" y="287"/>
                    <a:pt x="662" y="201"/>
                    <a:pt x="822" y="201"/>
                  </a:cubicBezTo>
                  <a:cubicBezTo>
                    <a:pt x="838" y="201"/>
                    <a:pt x="854" y="202"/>
                    <a:pt x="870" y="204"/>
                  </a:cubicBezTo>
                  <a:cubicBezTo>
                    <a:pt x="739" y="228"/>
                    <a:pt x="572" y="180"/>
                    <a:pt x="560" y="394"/>
                  </a:cubicBezTo>
                  <a:cubicBezTo>
                    <a:pt x="703" y="621"/>
                    <a:pt x="953" y="573"/>
                    <a:pt x="1167" y="632"/>
                  </a:cubicBezTo>
                  <a:cubicBezTo>
                    <a:pt x="1227" y="644"/>
                    <a:pt x="1286" y="644"/>
                    <a:pt x="1346" y="644"/>
                  </a:cubicBezTo>
                  <a:cubicBezTo>
                    <a:pt x="1405" y="638"/>
                    <a:pt x="1462" y="635"/>
                    <a:pt x="1519" y="635"/>
                  </a:cubicBezTo>
                  <a:cubicBezTo>
                    <a:pt x="1575" y="635"/>
                    <a:pt x="1632" y="638"/>
                    <a:pt x="1691" y="644"/>
                  </a:cubicBezTo>
                  <a:cubicBezTo>
                    <a:pt x="1703" y="644"/>
                    <a:pt x="1727" y="656"/>
                    <a:pt x="1763" y="656"/>
                  </a:cubicBezTo>
                  <a:cubicBezTo>
                    <a:pt x="1810" y="680"/>
                    <a:pt x="1870" y="692"/>
                    <a:pt x="1929" y="692"/>
                  </a:cubicBezTo>
                  <a:cubicBezTo>
                    <a:pt x="2013" y="704"/>
                    <a:pt x="2108" y="704"/>
                    <a:pt x="2191" y="740"/>
                  </a:cubicBezTo>
                  <a:cubicBezTo>
                    <a:pt x="2298" y="750"/>
                    <a:pt x="2409" y="773"/>
                    <a:pt x="2515" y="773"/>
                  </a:cubicBezTo>
                  <a:cubicBezTo>
                    <a:pt x="2656" y="773"/>
                    <a:pt x="2786" y="731"/>
                    <a:pt x="2882" y="561"/>
                  </a:cubicBezTo>
                  <a:cubicBezTo>
                    <a:pt x="2798" y="430"/>
                    <a:pt x="2715" y="335"/>
                    <a:pt x="2560" y="299"/>
                  </a:cubicBezTo>
                  <a:cubicBezTo>
                    <a:pt x="1881" y="184"/>
                    <a:pt x="1210" y="0"/>
                    <a:pt x="5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1179;p32">
              <a:extLst>
                <a:ext uri="{FF2B5EF4-FFF2-40B4-BE49-F238E27FC236}">
                  <a16:creationId xmlns:a16="http://schemas.microsoft.com/office/drawing/2014/main" id="{05907618-73E8-4F75-8580-105AD755575D}"/>
                </a:ext>
              </a:extLst>
            </p:cNvPr>
            <p:cNvSpPr/>
            <p:nvPr/>
          </p:nvSpPr>
          <p:spPr>
            <a:xfrm>
              <a:off x="5892100" y="3207400"/>
              <a:ext cx="59850" cy="18450"/>
            </a:xfrm>
            <a:custGeom>
              <a:avLst/>
              <a:gdLst/>
              <a:ahLst/>
              <a:cxnLst/>
              <a:rect l="l" t="t" r="r" b="b"/>
              <a:pathLst>
                <a:path w="2394" h="738" extrusionOk="0">
                  <a:moveTo>
                    <a:pt x="378" y="1"/>
                  </a:moveTo>
                  <a:cubicBezTo>
                    <a:pt x="287" y="1"/>
                    <a:pt x="197" y="13"/>
                    <a:pt x="107" y="35"/>
                  </a:cubicBezTo>
                  <a:cubicBezTo>
                    <a:pt x="0" y="321"/>
                    <a:pt x="250" y="345"/>
                    <a:pt x="393" y="452"/>
                  </a:cubicBezTo>
                  <a:cubicBezTo>
                    <a:pt x="953" y="618"/>
                    <a:pt x="1536" y="654"/>
                    <a:pt x="2120" y="737"/>
                  </a:cubicBezTo>
                  <a:cubicBezTo>
                    <a:pt x="2120" y="559"/>
                    <a:pt x="2215" y="464"/>
                    <a:pt x="2393" y="464"/>
                  </a:cubicBezTo>
                  <a:cubicBezTo>
                    <a:pt x="2012" y="261"/>
                    <a:pt x="1584" y="214"/>
                    <a:pt x="1143" y="154"/>
                  </a:cubicBezTo>
                  <a:cubicBezTo>
                    <a:pt x="1000" y="59"/>
                    <a:pt x="822" y="142"/>
                    <a:pt x="691" y="47"/>
                  </a:cubicBezTo>
                  <a:cubicBezTo>
                    <a:pt x="584" y="15"/>
                    <a:pt x="480"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1180;p32">
              <a:extLst>
                <a:ext uri="{FF2B5EF4-FFF2-40B4-BE49-F238E27FC236}">
                  <a16:creationId xmlns:a16="http://schemas.microsoft.com/office/drawing/2014/main" id="{1E4FED77-4305-4B23-8FAA-5996227F1F08}"/>
                </a:ext>
              </a:extLst>
            </p:cNvPr>
            <p:cNvSpPr/>
            <p:nvPr/>
          </p:nvSpPr>
          <p:spPr>
            <a:xfrm>
              <a:off x="6084375" y="3193675"/>
              <a:ext cx="79500" cy="13425"/>
            </a:xfrm>
            <a:custGeom>
              <a:avLst/>
              <a:gdLst/>
              <a:ahLst/>
              <a:cxnLst/>
              <a:rect l="l" t="t" r="r" b="b"/>
              <a:pathLst>
                <a:path w="3180" h="537" extrusionOk="0">
                  <a:moveTo>
                    <a:pt x="894" y="1"/>
                  </a:moveTo>
                  <a:cubicBezTo>
                    <a:pt x="830" y="64"/>
                    <a:pt x="763" y="84"/>
                    <a:pt x="694" y="84"/>
                  </a:cubicBezTo>
                  <a:cubicBezTo>
                    <a:pt x="579" y="84"/>
                    <a:pt x="461" y="29"/>
                    <a:pt x="351" y="29"/>
                  </a:cubicBezTo>
                  <a:cubicBezTo>
                    <a:pt x="329" y="29"/>
                    <a:pt x="308" y="31"/>
                    <a:pt x="286" y="36"/>
                  </a:cubicBezTo>
                  <a:cubicBezTo>
                    <a:pt x="167" y="48"/>
                    <a:pt x="60" y="72"/>
                    <a:pt x="1" y="179"/>
                  </a:cubicBezTo>
                  <a:cubicBezTo>
                    <a:pt x="186" y="285"/>
                    <a:pt x="379" y="306"/>
                    <a:pt x="573" y="306"/>
                  </a:cubicBezTo>
                  <a:cubicBezTo>
                    <a:pt x="703" y="306"/>
                    <a:pt x="832" y="297"/>
                    <a:pt x="961" y="297"/>
                  </a:cubicBezTo>
                  <a:cubicBezTo>
                    <a:pt x="986" y="297"/>
                    <a:pt x="1011" y="297"/>
                    <a:pt x="1037" y="298"/>
                  </a:cubicBezTo>
                  <a:cubicBezTo>
                    <a:pt x="1216" y="424"/>
                    <a:pt x="1411" y="449"/>
                    <a:pt x="1610" y="449"/>
                  </a:cubicBezTo>
                  <a:cubicBezTo>
                    <a:pt x="1746" y="449"/>
                    <a:pt x="1884" y="437"/>
                    <a:pt x="2021" y="437"/>
                  </a:cubicBezTo>
                  <a:cubicBezTo>
                    <a:pt x="2119" y="437"/>
                    <a:pt x="2216" y="443"/>
                    <a:pt x="2310" y="465"/>
                  </a:cubicBezTo>
                  <a:cubicBezTo>
                    <a:pt x="2322" y="464"/>
                    <a:pt x="2334" y="463"/>
                    <a:pt x="2346" y="463"/>
                  </a:cubicBezTo>
                  <a:cubicBezTo>
                    <a:pt x="2498" y="463"/>
                    <a:pt x="2668" y="536"/>
                    <a:pt x="2825" y="536"/>
                  </a:cubicBezTo>
                  <a:cubicBezTo>
                    <a:pt x="2957" y="536"/>
                    <a:pt x="3081" y="485"/>
                    <a:pt x="3180" y="298"/>
                  </a:cubicBezTo>
                  <a:cubicBezTo>
                    <a:pt x="2668" y="60"/>
                    <a:pt x="2108" y="203"/>
                    <a:pt x="1596" y="12"/>
                  </a:cubicBezTo>
                  <a:cubicBezTo>
                    <a:pt x="1370" y="1"/>
                    <a:pt x="1132" y="1"/>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1181;p32">
              <a:extLst>
                <a:ext uri="{FF2B5EF4-FFF2-40B4-BE49-F238E27FC236}">
                  <a16:creationId xmlns:a16="http://schemas.microsoft.com/office/drawing/2014/main" id="{71448DFE-A2E6-4BC9-8439-C0406EB2DE8E}"/>
                </a:ext>
              </a:extLst>
            </p:cNvPr>
            <p:cNvSpPr/>
            <p:nvPr/>
          </p:nvSpPr>
          <p:spPr>
            <a:xfrm>
              <a:off x="5290225" y="2971475"/>
              <a:ext cx="80700" cy="18725"/>
            </a:xfrm>
            <a:custGeom>
              <a:avLst/>
              <a:gdLst/>
              <a:ahLst/>
              <a:cxnLst/>
              <a:rect l="l" t="t" r="r" b="b"/>
              <a:pathLst>
                <a:path w="3228" h="749" extrusionOk="0">
                  <a:moveTo>
                    <a:pt x="168" y="0"/>
                  </a:moveTo>
                  <a:cubicBezTo>
                    <a:pt x="105" y="0"/>
                    <a:pt x="50" y="63"/>
                    <a:pt x="1" y="197"/>
                  </a:cubicBezTo>
                  <a:cubicBezTo>
                    <a:pt x="11" y="331"/>
                    <a:pt x="12" y="456"/>
                    <a:pt x="160" y="456"/>
                  </a:cubicBezTo>
                  <a:cubicBezTo>
                    <a:pt x="183" y="456"/>
                    <a:pt x="209" y="453"/>
                    <a:pt x="239" y="447"/>
                  </a:cubicBezTo>
                  <a:cubicBezTo>
                    <a:pt x="971" y="661"/>
                    <a:pt x="1717" y="748"/>
                    <a:pt x="2471" y="748"/>
                  </a:cubicBezTo>
                  <a:cubicBezTo>
                    <a:pt x="2722" y="748"/>
                    <a:pt x="2974" y="739"/>
                    <a:pt x="3227" y="721"/>
                  </a:cubicBezTo>
                  <a:cubicBezTo>
                    <a:pt x="3096" y="626"/>
                    <a:pt x="2942" y="542"/>
                    <a:pt x="2811" y="447"/>
                  </a:cubicBezTo>
                  <a:cubicBezTo>
                    <a:pt x="2406" y="435"/>
                    <a:pt x="2001" y="423"/>
                    <a:pt x="1608" y="423"/>
                  </a:cubicBezTo>
                  <a:cubicBezTo>
                    <a:pt x="1168" y="399"/>
                    <a:pt x="751" y="376"/>
                    <a:pt x="370" y="161"/>
                  </a:cubicBezTo>
                  <a:cubicBezTo>
                    <a:pt x="294" y="57"/>
                    <a:pt x="227"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1182;p32">
              <a:extLst>
                <a:ext uri="{FF2B5EF4-FFF2-40B4-BE49-F238E27FC236}">
                  <a16:creationId xmlns:a16="http://schemas.microsoft.com/office/drawing/2014/main" id="{7BB64B6C-3352-478B-A9AE-35359E9F9AA0}"/>
                </a:ext>
              </a:extLst>
            </p:cNvPr>
            <p:cNvSpPr/>
            <p:nvPr/>
          </p:nvSpPr>
          <p:spPr>
            <a:xfrm>
              <a:off x="5851600" y="3203225"/>
              <a:ext cx="50650" cy="15775"/>
            </a:xfrm>
            <a:custGeom>
              <a:avLst/>
              <a:gdLst/>
              <a:ahLst/>
              <a:cxnLst/>
              <a:rect l="l" t="t" r="r" b="b"/>
              <a:pathLst>
                <a:path w="2026" h="631" extrusionOk="0">
                  <a:moveTo>
                    <a:pt x="418" y="1"/>
                  </a:moveTo>
                  <a:cubicBezTo>
                    <a:pt x="285" y="1"/>
                    <a:pt x="150" y="14"/>
                    <a:pt x="13" y="47"/>
                  </a:cubicBezTo>
                  <a:cubicBezTo>
                    <a:pt x="13" y="154"/>
                    <a:pt x="1" y="273"/>
                    <a:pt x="1" y="381"/>
                  </a:cubicBezTo>
                  <a:cubicBezTo>
                    <a:pt x="656" y="583"/>
                    <a:pt x="1358" y="512"/>
                    <a:pt x="2025" y="631"/>
                  </a:cubicBezTo>
                  <a:cubicBezTo>
                    <a:pt x="1930" y="476"/>
                    <a:pt x="1835" y="345"/>
                    <a:pt x="1739" y="214"/>
                  </a:cubicBezTo>
                  <a:cubicBezTo>
                    <a:pt x="1290" y="150"/>
                    <a:pt x="862" y="1"/>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1183;p32">
              <a:extLst>
                <a:ext uri="{FF2B5EF4-FFF2-40B4-BE49-F238E27FC236}">
                  <a16:creationId xmlns:a16="http://schemas.microsoft.com/office/drawing/2014/main" id="{13D11D41-B60D-45B1-A793-2547BC64F64A}"/>
                </a:ext>
              </a:extLst>
            </p:cNvPr>
            <p:cNvSpPr/>
            <p:nvPr/>
          </p:nvSpPr>
          <p:spPr>
            <a:xfrm>
              <a:off x="5246175" y="3025425"/>
              <a:ext cx="52725" cy="29650"/>
            </a:xfrm>
            <a:custGeom>
              <a:avLst/>
              <a:gdLst/>
              <a:ahLst/>
              <a:cxnLst/>
              <a:rect l="l" t="t" r="r" b="b"/>
              <a:pathLst>
                <a:path w="2109" h="1186" extrusionOk="0">
                  <a:moveTo>
                    <a:pt x="520" y="0"/>
                  </a:moveTo>
                  <a:cubicBezTo>
                    <a:pt x="502" y="0"/>
                    <a:pt x="484" y="1"/>
                    <a:pt x="465" y="4"/>
                  </a:cubicBezTo>
                  <a:cubicBezTo>
                    <a:pt x="191" y="325"/>
                    <a:pt x="1" y="670"/>
                    <a:pt x="239" y="1111"/>
                  </a:cubicBezTo>
                  <a:cubicBezTo>
                    <a:pt x="289" y="1165"/>
                    <a:pt x="324" y="1185"/>
                    <a:pt x="348" y="1185"/>
                  </a:cubicBezTo>
                  <a:cubicBezTo>
                    <a:pt x="408" y="1185"/>
                    <a:pt x="400" y="1055"/>
                    <a:pt x="417" y="1004"/>
                  </a:cubicBezTo>
                  <a:cubicBezTo>
                    <a:pt x="473" y="858"/>
                    <a:pt x="544" y="806"/>
                    <a:pt x="632" y="806"/>
                  </a:cubicBezTo>
                  <a:cubicBezTo>
                    <a:pt x="695" y="806"/>
                    <a:pt x="766" y="833"/>
                    <a:pt x="846" y="873"/>
                  </a:cubicBezTo>
                  <a:lnTo>
                    <a:pt x="1810" y="873"/>
                  </a:lnTo>
                  <a:cubicBezTo>
                    <a:pt x="1918" y="825"/>
                    <a:pt x="2013" y="766"/>
                    <a:pt x="2108" y="718"/>
                  </a:cubicBezTo>
                  <a:lnTo>
                    <a:pt x="2108" y="647"/>
                  </a:lnTo>
                  <a:lnTo>
                    <a:pt x="2108" y="575"/>
                  </a:lnTo>
                  <a:cubicBezTo>
                    <a:pt x="1846" y="575"/>
                    <a:pt x="1560" y="551"/>
                    <a:pt x="1287" y="551"/>
                  </a:cubicBezTo>
                  <a:cubicBezTo>
                    <a:pt x="968" y="472"/>
                    <a:pt x="899"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1184;p32">
              <a:extLst>
                <a:ext uri="{FF2B5EF4-FFF2-40B4-BE49-F238E27FC236}">
                  <a16:creationId xmlns:a16="http://schemas.microsoft.com/office/drawing/2014/main" id="{8F81E1F6-430F-4EE0-BC75-A726836AA6AC}"/>
                </a:ext>
              </a:extLst>
            </p:cNvPr>
            <p:cNvSpPr/>
            <p:nvPr/>
          </p:nvSpPr>
          <p:spPr>
            <a:xfrm>
              <a:off x="5509300" y="3050700"/>
              <a:ext cx="77300" cy="15925"/>
            </a:xfrm>
            <a:custGeom>
              <a:avLst/>
              <a:gdLst/>
              <a:ahLst/>
              <a:cxnLst/>
              <a:rect l="l" t="t" r="r" b="b"/>
              <a:pathLst>
                <a:path w="3092" h="637" extrusionOk="0">
                  <a:moveTo>
                    <a:pt x="600" y="0"/>
                  </a:moveTo>
                  <a:cubicBezTo>
                    <a:pt x="515" y="0"/>
                    <a:pt x="430" y="5"/>
                    <a:pt x="346" y="17"/>
                  </a:cubicBezTo>
                  <a:cubicBezTo>
                    <a:pt x="263" y="112"/>
                    <a:pt x="1" y="17"/>
                    <a:pt x="72" y="278"/>
                  </a:cubicBezTo>
                  <a:cubicBezTo>
                    <a:pt x="203" y="290"/>
                    <a:pt x="358" y="290"/>
                    <a:pt x="489" y="302"/>
                  </a:cubicBezTo>
                  <a:cubicBezTo>
                    <a:pt x="543" y="296"/>
                    <a:pt x="596" y="293"/>
                    <a:pt x="648" y="293"/>
                  </a:cubicBezTo>
                  <a:cubicBezTo>
                    <a:pt x="700" y="293"/>
                    <a:pt x="751" y="296"/>
                    <a:pt x="799" y="302"/>
                  </a:cubicBezTo>
                  <a:cubicBezTo>
                    <a:pt x="1441" y="540"/>
                    <a:pt x="2132" y="517"/>
                    <a:pt x="2799" y="576"/>
                  </a:cubicBezTo>
                  <a:cubicBezTo>
                    <a:pt x="2867" y="610"/>
                    <a:pt x="2930" y="637"/>
                    <a:pt x="2979" y="637"/>
                  </a:cubicBezTo>
                  <a:cubicBezTo>
                    <a:pt x="3049" y="637"/>
                    <a:pt x="3092" y="583"/>
                    <a:pt x="3085" y="421"/>
                  </a:cubicBezTo>
                  <a:cubicBezTo>
                    <a:pt x="2620" y="326"/>
                    <a:pt x="2144" y="207"/>
                    <a:pt x="1668" y="136"/>
                  </a:cubicBezTo>
                  <a:cubicBezTo>
                    <a:pt x="1321" y="87"/>
                    <a:pt x="959"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1185;p32">
              <a:extLst>
                <a:ext uri="{FF2B5EF4-FFF2-40B4-BE49-F238E27FC236}">
                  <a16:creationId xmlns:a16="http://schemas.microsoft.com/office/drawing/2014/main" id="{3E4013C1-6770-4960-A6C2-FF7CDA22D713}"/>
                </a:ext>
              </a:extLst>
            </p:cNvPr>
            <p:cNvSpPr/>
            <p:nvPr/>
          </p:nvSpPr>
          <p:spPr>
            <a:xfrm>
              <a:off x="6271600" y="3276550"/>
              <a:ext cx="56275" cy="18525"/>
            </a:xfrm>
            <a:custGeom>
              <a:avLst/>
              <a:gdLst/>
              <a:ahLst/>
              <a:cxnLst/>
              <a:rect l="l" t="t" r="r" b="b"/>
              <a:pathLst>
                <a:path w="2251" h="741" extrusionOk="0">
                  <a:moveTo>
                    <a:pt x="167" y="1"/>
                  </a:moveTo>
                  <a:cubicBezTo>
                    <a:pt x="112" y="1"/>
                    <a:pt x="57" y="3"/>
                    <a:pt x="1" y="7"/>
                  </a:cubicBezTo>
                  <a:cubicBezTo>
                    <a:pt x="96" y="150"/>
                    <a:pt x="310" y="198"/>
                    <a:pt x="286" y="424"/>
                  </a:cubicBezTo>
                  <a:cubicBezTo>
                    <a:pt x="467" y="687"/>
                    <a:pt x="715" y="740"/>
                    <a:pt x="985" y="740"/>
                  </a:cubicBezTo>
                  <a:cubicBezTo>
                    <a:pt x="1106" y="740"/>
                    <a:pt x="1232" y="729"/>
                    <a:pt x="1358" y="722"/>
                  </a:cubicBezTo>
                  <a:cubicBezTo>
                    <a:pt x="1477" y="710"/>
                    <a:pt x="1596" y="662"/>
                    <a:pt x="1715" y="627"/>
                  </a:cubicBezTo>
                  <a:cubicBezTo>
                    <a:pt x="1775" y="650"/>
                    <a:pt x="1834" y="662"/>
                    <a:pt x="1882" y="686"/>
                  </a:cubicBezTo>
                  <a:cubicBezTo>
                    <a:pt x="1965" y="650"/>
                    <a:pt x="2060" y="615"/>
                    <a:pt x="2144" y="567"/>
                  </a:cubicBezTo>
                  <a:cubicBezTo>
                    <a:pt x="2251" y="412"/>
                    <a:pt x="2096" y="365"/>
                    <a:pt x="2013" y="305"/>
                  </a:cubicBezTo>
                  <a:cubicBezTo>
                    <a:pt x="1906" y="257"/>
                    <a:pt x="1822" y="198"/>
                    <a:pt x="1715" y="150"/>
                  </a:cubicBezTo>
                  <a:cubicBezTo>
                    <a:pt x="1618" y="191"/>
                    <a:pt x="1538" y="220"/>
                    <a:pt x="1448" y="220"/>
                  </a:cubicBezTo>
                  <a:cubicBezTo>
                    <a:pt x="1405" y="220"/>
                    <a:pt x="1360" y="213"/>
                    <a:pt x="1310" y="198"/>
                  </a:cubicBezTo>
                  <a:cubicBezTo>
                    <a:pt x="935" y="104"/>
                    <a:pt x="559"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1186;p32">
              <a:extLst>
                <a:ext uri="{FF2B5EF4-FFF2-40B4-BE49-F238E27FC236}">
                  <a16:creationId xmlns:a16="http://schemas.microsoft.com/office/drawing/2014/main" id="{673D199E-423A-4925-A8A6-2A384A1D10E9}"/>
                </a:ext>
              </a:extLst>
            </p:cNvPr>
            <p:cNvSpPr/>
            <p:nvPr/>
          </p:nvSpPr>
          <p:spPr>
            <a:xfrm>
              <a:off x="5276250" y="3011400"/>
              <a:ext cx="70850" cy="14550"/>
            </a:xfrm>
            <a:custGeom>
              <a:avLst/>
              <a:gdLst/>
              <a:ahLst/>
              <a:cxnLst/>
              <a:rect l="l" t="t" r="r" b="b"/>
              <a:pathLst>
                <a:path w="2834" h="582" extrusionOk="0">
                  <a:moveTo>
                    <a:pt x="1581" y="0"/>
                  </a:moveTo>
                  <a:cubicBezTo>
                    <a:pt x="1515" y="0"/>
                    <a:pt x="1452" y="9"/>
                    <a:pt x="1393" y="29"/>
                  </a:cubicBezTo>
                  <a:cubicBezTo>
                    <a:pt x="1286" y="76"/>
                    <a:pt x="1167" y="100"/>
                    <a:pt x="1060" y="148"/>
                  </a:cubicBezTo>
                  <a:cubicBezTo>
                    <a:pt x="1012" y="160"/>
                    <a:pt x="965" y="195"/>
                    <a:pt x="929" y="243"/>
                  </a:cubicBezTo>
                  <a:cubicBezTo>
                    <a:pt x="923" y="268"/>
                    <a:pt x="925" y="283"/>
                    <a:pt x="932" y="290"/>
                  </a:cubicBezTo>
                  <a:lnTo>
                    <a:pt x="932" y="290"/>
                  </a:lnTo>
                  <a:cubicBezTo>
                    <a:pt x="931" y="290"/>
                    <a:pt x="930" y="291"/>
                    <a:pt x="929" y="291"/>
                  </a:cubicBezTo>
                  <a:cubicBezTo>
                    <a:pt x="869" y="291"/>
                    <a:pt x="846" y="243"/>
                    <a:pt x="810" y="207"/>
                  </a:cubicBezTo>
                  <a:cubicBezTo>
                    <a:pt x="762" y="195"/>
                    <a:pt x="715" y="160"/>
                    <a:pt x="655" y="148"/>
                  </a:cubicBezTo>
                  <a:cubicBezTo>
                    <a:pt x="584" y="136"/>
                    <a:pt x="500" y="100"/>
                    <a:pt x="417" y="88"/>
                  </a:cubicBezTo>
                  <a:cubicBezTo>
                    <a:pt x="393" y="88"/>
                    <a:pt x="357" y="76"/>
                    <a:pt x="334" y="76"/>
                  </a:cubicBezTo>
                  <a:cubicBezTo>
                    <a:pt x="298" y="88"/>
                    <a:pt x="274" y="88"/>
                    <a:pt x="238" y="88"/>
                  </a:cubicBezTo>
                  <a:cubicBezTo>
                    <a:pt x="203" y="124"/>
                    <a:pt x="155" y="148"/>
                    <a:pt x="119" y="195"/>
                  </a:cubicBezTo>
                  <a:cubicBezTo>
                    <a:pt x="84" y="255"/>
                    <a:pt x="36" y="326"/>
                    <a:pt x="24" y="422"/>
                  </a:cubicBezTo>
                  <a:cubicBezTo>
                    <a:pt x="0" y="481"/>
                    <a:pt x="24" y="517"/>
                    <a:pt x="60" y="565"/>
                  </a:cubicBezTo>
                  <a:cubicBezTo>
                    <a:pt x="134" y="564"/>
                    <a:pt x="208" y="563"/>
                    <a:pt x="282" y="563"/>
                  </a:cubicBezTo>
                  <a:cubicBezTo>
                    <a:pt x="774" y="563"/>
                    <a:pt x="1264" y="582"/>
                    <a:pt x="1752" y="582"/>
                  </a:cubicBezTo>
                  <a:cubicBezTo>
                    <a:pt x="2097" y="582"/>
                    <a:pt x="2442" y="572"/>
                    <a:pt x="2786" y="541"/>
                  </a:cubicBezTo>
                  <a:cubicBezTo>
                    <a:pt x="2834" y="481"/>
                    <a:pt x="2834" y="434"/>
                    <a:pt x="2822" y="374"/>
                  </a:cubicBezTo>
                  <a:cubicBezTo>
                    <a:pt x="2643" y="243"/>
                    <a:pt x="2429" y="279"/>
                    <a:pt x="2239" y="207"/>
                  </a:cubicBezTo>
                  <a:cubicBezTo>
                    <a:pt x="2179" y="195"/>
                    <a:pt x="2131" y="160"/>
                    <a:pt x="2072" y="148"/>
                  </a:cubicBezTo>
                  <a:cubicBezTo>
                    <a:pt x="1965" y="100"/>
                    <a:pt x="1869" y="41"/>
                    <a:pt x="1750" y="17"/>
                  </a:cubicBezTo>
                  <a:cubicBezTo>
                    <a:pt x="1692" y="6"/>
                    <a:pt x="1635" y="0"/>
                    <a:pt x="15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1187;p32">
              <a:extLst>
                <a:ext uri="{FF2B5EF4-FFF2-40B4-BE49-F238E27FC236}">
                  <a16:creationId xmlns:a16="http://schemas.microsoft.com/office/drawing/2014/main" id="{0F43A679-182E-408D-A1A5-04B542E8CB59}"/>
                </a:ext>
              </a:extLst>
            </p:cNvPr>
            <p:cNvSpPr/>
            <p:nvPr/>
          </p:nvSpPr>
          <p:spPr>
            <a:xfrm>
              <a:off x="5256600" y="3077000"/>
              <a:ext cx="55375" cy="16975"/>
            </a:xfrm>
            <a:custGeom>
              <a:avLst/>
              <a:gdLst/>
              <a:ahLst/>
              <a:cxnLst/>
              <a:rect l="l" t="t" r="r" b="b"/>
              <a:pathLst>
                <a:path w="2215" h="679" extrusionOk="0">
                  <a:moveTo>
                    <a:pt x="167" y="0"/>
                  </a:moveTo>
                  <a:cubicBezTo>
                    <a:pt x="108" y="12"/>
                    <a:pt x="48" y="36"/>
                    <a:pt x="0" y="84"/>
                  </a:cubicBezTo>
                  <a:lnTo>
                    <a:pt x="0" y="238"/>
                  </a:lnTo>
                  <a:cubicBezTo>
                    <a:pt x="352" y="435"/>
                    <a:pt x="709" y="645"/>
                    <a:pt x="1095" y="645"/>
                  </a:cubicBezTo>
                  <a:cubicBezTo>
                    <a:pt x="1245" y="645"/>
                    <a:pt x="1400" y="613"/>
                    <a:pt x="1560" y="536"/>
                  </a:cubicBezTo>
                  <a:cubicBezTo>
                    <a:pt x="1643" y="619"/>
                    <a:pt x="1774" y="596"/>
                    <a:pt x="1846" y="679"/>
                  </a:cubicBezTo>
                  <a:cubicBezTo>
                    <a:pt x="1941" y="679"/>
                    <a:pt x="2036" y="667"/>
                    <a:pt x="2132" y="667"/>
                  </a:cubicBezTo>
                  <a:cubicBezTo>
                    <a:pt x="2215" y="512"/>
                    <a:pt x="2132" y="381"/>
                    <a:pt x="2060" y="262"/>
                  </a:cubicBezTo>
                  <a:cubicBezTo>
                    <a:pt x="2013" y="238"/>
                    <a:pt x="1965" y="203"/>
                    <a:pt x="1905" y="203"/>
                  </a:cubicBezTo>
                  <a:cubicBezTo>
                    <a:pt x="1893" y="203"/>
                    <a:pt x="1882" y="250"/>
                    <a:pt x="1846" y="250"/>
                  </a:cubicBezTo>
                  <a:cubicBezTo>
                    <a:pt x="1849" y="220"/>
                    <a:pt x="1851" y="211"/>
                    <a:pt x="1852" y="211"/>
                  </a:cubicBezTo>
                  <a:cubicBezTo>
                    <a:pt x="1854" y="211"/>
                    <a:pt x="1857" y="235"/>
                    <a:pt x="1867" y="235"/>
                  </a:cubicBezTo>
                  <a:cubicBezTo>
                    <a:pt x="1873" y="235"/>
                    <a:pt x="1881" y="227"/>
                    <a:pt x="1893" y="203"/>
                  </a:cubicBezTo>
                  <a:cubicBezTo>
                    <a:pt x="1893" y="143"/>
                    <a:pt x="1882" y="96"/>
                    <a:pt x="1834" y="60"/>
                  </a:cubicBezTo>
                  <a:cubicBezTo>
                    <a:pt x="1817" y="53"/>
                    <a:pt x="1802" y="50"/>
                    <a:pt x="1787" y="50"/>
                  </a:cubicBezTo>
                  <a:cubicBezTo>
                    <a:pt x="1749" y="50"/>
                    <a:pt x="1717" y="70"/>
                    <a:pt x="1691" y="96"/>
                  </a:cubicBezTo>
                  <a:lnTo>
                    <a:pt x="1560" y="96"/>
                  </a:lnTo>
                  <a:cubicBezTo>
                    <a:pt x="1513" y="30"/>
                    <a:pt x="1451" y="8"/>
                    <a:pt x="1380" y="8"/>
                  </a:cubicBezTo>
                  <a:cubicBezTo>
                    <a:pt x="1361" y="8"/>
                    <a:pt x="1342" y="10"/>
                    <a:pt x="1322" y="12"/>
                  </a:cubicBezTo>
                  <a:cubicBezTo>
                    <a:pt x="1286" y="24"/>
                    <a:pt x="1227" y="36"/>
                    <a:pt x="1167" y="72"/>
                  </a:cubicBezTo>
                  <a:cubicBezTo>
                    <a:pt x="1094" y="89"/>
                    <a:pt x="1022" y="96"/>
                    <a:pt x="950" y="96"/>
                  </a:cubicBezTo>
                  <a:cubicBezTo>
                    <a:pt x="685" y="96"/>
                    <a:pt x="43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1188;p32">
              <a:extLst>
                <a:ext uri="{FF2B5EF4-FFF2-40B4-BE49-F238E27FC236}">
                  <a16:creationId xmlns:a16="http://schemas.microsoft.com/office/drawing/2014/main" id="{942FF201-5275-4E37-A5C2-623138B17CD8}"/>
                </a:ext>
              </a:extLst>
            </p:cNvPr>
            <p:cNvSpPr/>
            <p:nvPr/>
          </p:nvSpPr>
          <p:spPr>
            <a:xfrm>
              <a:off x="5736125" y="3100100"/>
              <a:ext cx="69550" cy="11950"/>
            </a:xfrm>
            <a:custGeom>
              <a:avLst/>
              <a:gdLst/>
              <a:ahLst/>
              <a:cxnLst/>
              <a:rect l="l" t="t" r="r" b="b"/>
              <a:pathLst>
                <a:path w="2782" h="478" extrusionOk="0">
                  <a:moveTo>
                    <a:pt x="800" y="1"/>
                  </a:moveTo>
                  <a:cubicBezTo>
                    <a:pt x="740" y="1"/>
                    <a:pt x="680" y="2"/>
                    <a:pt x="619" y="5"/>
                  </a:cubicBezTo>
                  <a:cubicBezTo>
                    <a:pt x="523" y="154"/>
                    <a:pt x="384" y="159"/>
                    <a:pt x="244" y="159"/>
                  </a:cubicBezTo>
                  <a:cubicBezTo>
                    <a:pt x="235" y="159"/>
                    <a:pt x="226" y="158"/>
                    <a:pt x="216" y="158"/>
                  </a:cubicBezTo>
                  <a:cubicBezTo>
                    <a:pt x="142" y="158"/>
                    <a:pt x="68" y="160"/>
                    <a:pt x="0" y="184"/>
                  </a:cubicBezTo>
                  <a:cubicBezTo>
                    <a:pt x="730" y="356"/>
                    <a:pt x="1469" y="468"/>
                    <a:pt x="2216" y="468"/>
                  </a:cubicBezTo>
                  <a:cubicBezTo>
                    <a:pt x="2347" y="468"/>
                    <a:pt x="2477" y="465"/>
                    <a:pt x="2608" y="457"/>
                  </a:cubicBezTo>
                  <a:cubicBezTo>
                    <a:pt x="2643" y="471"/>
                    <a:pt x="2671" y="477"/>
                    <a:pt x="2693" y="477"/>
                  </a:cubicBezTo>
                  <a:cubicBezTo>
                    <a:pt x="2771" y="477"/>
                    <a:pt x="2781" y="404"/>
                    <a:pt x="2763" y="303"/>
                  </a:cubicBezTo>
                  <a:cubicBezTo>
                    <a:pt x="2119" y="172"/>
                    <a:pt x="1464"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1189;p32">
              <a:extLst>
                <a:ext uri="{FF2B5EF4-FFF2-40B4-BE49-F238E27FC236}">
                  <a16:creationId xmlns:a16="http://schemas.microsoft.com/office/drawing/2014/main" id="{612724C7-9075-4824-83EB-4D9243541CAE}"/>
                </a:ext>
              </a:extLst>
            </p:cNvPr>
            <p:cNvSpPr/>
            <p:nvPr/>
          </p:nvSpPr>
          <p:spPr>
            <a:xfrm>
              <a:off x="5596450" y="3084575"/>
              <a:ext cx="66775" cy="12100"/>
            </a:xfrm>
            <a:custGeom>
              <a:avLst/>
              <a:gdLst/>
              <a:ahLst/>
              <a:cxnLst/>
              <a:rect l="l" t="t" r="r" b="b"/>
              <a:pathLst>
                <a:path w="2671" h="484" extrusionOk="0">
                  <a:moveTo>
                    <a:pt x="169" y="1"/>
                  </a:moveTo>
                  <a:cubicBezTo>
                    <a:pt x="74" y="1"/>
                    <a:pt x="0" y="47"/>
                    <a:pt x="15" y="233"/>
                  </a:cubicBezTo>
                  <a:cubicBezTo>
                    <a:pt x="380" y="360"/>
                    <a:pt x="751" y="381"/>
                    <a:pt x="1126" y="381"/>
                  </a:cubicBezTo>
                  <a:cubicBezTo>
                    <a:pt x="1314" y="381"/>
                    <a:pt x="1504" y="376"/>
                    <a:pt x="1694" y="376"/>
                  </a:cubicBezTo>
                  <a:cubicBezTo>
                    <a:pt x="1795" y="424"/>
                    <a:pt x="1902" y="424"/>
                    <a:pt x="2008" y="424"/>
                  </a:cubicBezTo>
                  <a:cubicBezTo>
                    <a:pt x="2114" y="424"/>
                    <a:pt x="2218" y="424"/>
                    <a:pt x="2313" y="471"/>
                  </a:cubicBezTo>
                  <a:cubicBezTo>
                    <a:pt x="2361" y="483"/>
                    <a:pt x="2420" y="483"/>
                    <a:pt x="2468" y="483"/>
                  </a:cubicBezTo>
                  <a:cubicBezTo>
                    <a:pt x="2527" y="447"/>
                    <a:pt x="2575" y="412"/>
                    <a:pt x="2599" y="340"/>
                  </a:cubicBezTo>
                  <a:cubicBezTo>
                    <a:pt x="2670" y="305"/>
                    <a:pt x="2658" y="257"/>
                    <a:pt x="2599" y="233"/>
                  </a:cubicBezTo>
                  <a:cubicBezTo>
                    <a:pt x="1873" y="7"/>
                    <a:pt x="1111" y="66"/>
                    <a:pt x="349" y="31"/>
                  </a:cubicBezTo>
                  <a:cubicBezTo>
                    <a:pt x="291" y="17"/>
                    <a:pt x="226"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1190;p32">
              <a:extLst>
                <a:ext uri="{FF2B5EF4-FFF2-40B4-BE49-F238E27FC236}">
                  <a16:creationId xmlns:a16="http://schemas.microsoft.com/office/drawing/2014/main" id="{7722A06C-D9B3-46AB-AEA2-AC77AEC4F2F2}"/>
                </a:ext>
              </a:extLst>
            </p:cNvPr>
            <p:cNvSpPr/>
            <p:nvPr/>
          </p:nvSpPr>
          <p:spPr>
            <a:xfrm>
              <a:off x="5391725" y="3141450"/>
              <a:ext cx="51225" cy="17425"/>
            </a:xfrm>
            <a:custGeom>
              <a:avLst/>
              <a:gdLst/>
              <a:ahLst/>
              <a:cxnLst/>
              <a:rect l="l" t="t" r="r" b="b"/>
              <a:pathLst>
                <a:path w="2049" h="697" extrusionOk="0">
                  <a:moveTo>
                    <a:pt x="522" y="0"/>
                  </a:moveTo>
                  <a:cubicBezTo>
                    <a:pt x="460" y="0"/>
                    <a:pt x="396" y="8"/>
                    <a:pt x="333" y="8"/>
                  </a:cubicBezTo>
                  <a:cubicBezTo>
                    <a:pt x="318" y="8"/>
                    <a:pt x="302" y="7"/>
                    <a:pt x="287" y="6"/>
                  </a:cubicBezTo>
                  <a:cubicBezTo>
                    <a:pt x="60" y="77"/>
                    <a:pt x="60" y="292"/>
                    <a:pt x="1" y="447"/>
                  </a:cubicBezTo>
                  <a:cubicBezTo>
                    <a:pt x="25" y="506"/>
                    <a:pt x="72" y="566"/>
                    <a:pt x="132" y="601"/>
                  </a:cubicBezTo>
                  <a:cubicBezTo>
                    <a:pt x="351" y="681"/>
                    <a:pt x="571" y="694"/>
                    <a:pt x="791" y="694"/>
                  </a:cubicBezTo>
                  <a:cubicBezTo>
                    <a:pt x="895" y="694"/>
                    <a:pt x="1000" y="691"/>
                    <a:pt x="1105" y="691"/>
                  </a:cubicBezTo>
                  <a:cubicBezTo>
                    <a:pt x="1173" y="691"/>
                    <a:pt x="1242" y="692"/>
                    <a:pt x="1311" y="697"/>
                  </a:cubicBezTo>
                  <a:cubicBezTo>
                    <a:pt x="1501" y="697"/>
                    <a:pt x="1680" y="673"/>
                    <a:pt x="1846" y="577"/>
                  </a:cubicBezTo>
                  <a:cubicBezTo>
                    <a:pt x="2049" y="280"/>
                    <a:pt x="1799" y="220"/>
                    <a:pt x="1608" y="113"/>
                  </a:cubicBezTo>
                  <a:lnTo>
                    <a:pt x="1620" y="101"/>
                  </a:lnTo>
                  <a:cubicBezTo>
                    <a:pt x="1576" y="44"/>
                    <a:pt x="1528" y="18"/>
                    <a:pt x="1477" y="18"/>
                  </a:cubicBezTo>
                  <a:cubicBezTo>
                    <a:pt x="1432" y="18"/>
                    <a:pt x="1385" y="38"/>
                    <a:pt x="1334" y="77"/>
                  </a:cubicBezTo>
                  <a:lnTo>
                    <a:pt x="1191" y="77"/>
                  </a:lnTo>
                  <a:cubicBezTo>
                    <a:pt x="1138" y="42"/>
                    <a:pt x="1090" y="24"/>
                    <a:pt x="1043" y="24"/>
                  </a:cubicBezTo>
                  <a:cubicBezTo>
                    <a:pt x="995" y="24"/>
                    <a:pt x="947" y="42"/>
                    <a:pt x="894" y="77"/>
                  </a:cubicBezTo>
                  <a:cubicBezTo>
                    <a:pt x="834" y="66"/>
                    <a:pt x="787" y="66"/>
                    <a:pt x="739" y="66"/>
                  </a:cubicBezTo>
                  <a:cubicBezTo>
                    <a:pt x="674" y="12"/>
                    <a:pt x="599" y="0"/>
                    <a:pt x="5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1191;p32">
              <a:extLst>
                <a:ext uri="{FF2B5EF4-FFF2-40B4-BE49-F238E27FC236}">
                  <a16:creationId xmlns:a16="http://schemas.microsoft.com/office/drawing/2014/main" id="{3F1512A1-F87E-4CCC-808B-2EB4C5553253}"/>
                </a:ext>
              </a:extLst>
            </p:cNvPr>
            <p:cNvSpPr/>
            <p:nvPr/>
          </p:nvSpPr>
          <p:spPr>
            <a:xfrm>
              <a:off x="5791775" y="2981850"/>
              <a:ext cx="72075" cy="18375"/>
            </a:xfrm>
            <a:custGeom>
              <a:avLst/>
              <a:gdLst/>
              <a:ahLst/>
              <a:cxnLst/>
              <a:rect l="l" t="t" r="r" b="b"/>
              <a:pathLst>
                <a:path w="2883" h="735" extrusionOk="0">
                  <a:moveTo>
                    <a:pt x="464" y="1"/>
                  </a:moveTo>
                  <a:cubicBezTo>
                    <a:pt x="394" y="1"/>
                    <a:pt x="323" y="7"/>
                    <a:pt x="251" y="20"/>
                  </a:cubicBezTo>
                  <a:cubicBezTo>
                    <a:pt x="132" y="115"/>
                    <a:pt x="1" y="187"/>
                    <a:pt x="132" y="318"/>
                  </a:cubicBezTo>
                  <a:cubicBezTo>
                    <a:pt x="215" y="377"/>
                    <a:pt x="322" y="401"/>
                    <a:pt x="429" y="425"/>
                  </a:cubicBezTo>
                  <a:cubicBezTo>
                    <a:pt x="596" y="437"/>
                    <a:pt x="775" y="437"/>
                    <a:pt x="930" y="437"/>
                  </a:cubicBezTo>
                  <a:cubicBezTo>
                    <a:pt x="1084" y="437"/>
                    <a:pt x="1239" y="473"/>
                    <a:pt x="1394" y="508"/>
                  </a:cubicBezTo>
                  <a:cubicBezTo>
                    <a:pt x="1513" y="556"/>
                    <a:pt x="1632" y="556"/>
                    <a:pt x="1751" y="556"/>
                  </a:cubicBezTo>
                  <a:cubicBezTo>
                    <a:pt x="1882" y="568"/>
                    <a:pt x="2037" y="556"/>
                    <a:pt x="2168" y="580"/>
                  </a:cubicBezTo>
                  <a:cubicBezTo>
                    <a:pt x="2239" y="615"/>
                    <a:pt x="2311" y="627"/>
                    <a:pt x="2382" y="687"/>
                  </a:cubicBezTo>
                  <a:cubicBezTo>
                    <a:pt x="2430" y="699"/>
                    <a:pt x="2477" y="723"/>
                    <a:pt x="2537" y="735"/>
                  </a:cubicBezTo>
                  <a:cubicBezTo>
                    <a:pt x="2656" y="723"/>
                    <a:pt x="2751" y="663"/>
                    <a:pt x="2823" y="568"/>
                  </a:cubicBezTo>
                  <a:cubicBezTo>
                    <a:pt x="2870" y="449"/>
                    <a:pt x="2882" y="330"/>
                    <a:pt x="2739" y="270"/>
                  </a:cubicBezTo>
                  <a:cubicBezTo>
                    <a:pt x="2680" y="258"/>
                    <a:pt x="2632" y="234"/>
                    <a:pt x="2573" y="211"/>
                  </a:cubicBezTo>
                  <a:cubicBezTo>
                    <a:pt x="2490" y="150"/>
                    <a:pt x="2397" y="119"/>
                    <a:pt x="2298" y="119"/>
                  </a:cubicBezTo>
                  <a:cubicBezTo>
                    <a:pt x="2241" y="119"/>
                    <a:pt x="2181" y="129"/>
                    <a:pt x="2120" y="151"/>
                  </a:cubicBezTo>
                  <a:cubicBezTo>
                    <a:pt x="2025" y="211"/>
                    <a:pt x="1930" y="240"/>
                    <a:pt x="1834" y="240"/>
                  </a:cubicBezTo>
                  <a:cubicBezTo>
                    <a:pt x="1739" y="240"/>
                    <a:pt x="1644" y="211"/>
                    <a:pt x="1549" y="151"/>
                  </a:cubicBezTo>
                  <a:cubicBezTo>
                    <a:pt x="1180" y="151"/>
                    <a:pt x="828"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1192;p32">
              <a:extLst>
                <a:ext uri="{FF2B5EF4-FFF2-40B4-BE49-F238E27FC236}">
                  <a16:creationId xmlns:a16="http://schemas.microsoft.com/office/drawing/2014/main" id="{9040CCE8-3749-4635-9022-1C03F9AB5BC8}"/>
                </a:ext>
              </a:extLst>
            </p:cNvPr>
            <p:cNvSpPr/>
            <p:nvPr/>
          </p:nvSpPr>
          <p:spPr>
            <a:xfrm>
              <a:off x="5806675" y="3162375"/>
              <a:ext cx="40800" cy="14375"/>
            </a:xfrm>
            <a:custGeom>
              <a:avLst/>
              <a:gdLst/>
              <a:ahLst/>
              <a:cxnLst/>
              <a:rect l="l" t="t" r="r" b="b"/>
              <a:pathLst>
                <a:path w="1632" h="575" extrusionOk="0">
                  <a:moveTo>
                    <a:pt x="319" y="1"/>
                  </a:moveTo>
                  <a:cubicBezTo>
                    <a:pt x="280" y="1"/>
                    <a:pt x="241" y="1"/>
                    <a:pt x="203" y="2"/>
                  </a:cubicBezTo>
                  <a:cubicBezTo>
                    <a:pt x="95" y="14"/>
                    <a:pt x="24" y="98"/>
                    <a:pt x="12" y="181"/>
                  </a:cubicBezTo>
                  <a:cubicBezTo>
                    <a:pt x="0" y="288"/>
                    <a:pt x="72" y="360"/>
                    <a:pt x="179" y="395"/>
                  </a:cubicBezTo>
                  <a:cubicBezTo>
                    <a:pt x="538" y="485"/>
                    <a:pt x="908" y="575"/>
                    <a:pt x="1298" y="575"/>
                  </a:cubicBezTo>
                  <a:cubicBezTo>
                    <a:pt x="1322" y="575"/>
                    <a:pt x="1346" y="575"/>
                    <a:pt x="1369" y="574"/>
                  </a:cubicBezTo>
                  <a:cubicBezTo>
                    <a:pt x="1465" y="467"/>
                    <a:pt x="1607" y="419"/>
                    <a:pt x="1631" y="264"/>
                  </a:cubicBezTo>
                  <a:cubicBezTo>
                    <a:pt x="1226" y="67"/>
                    <a:pt x="770" y="1"/>
                    <a:pt x="3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1193;p32">
              <a:extLst>
                <a:ext uri="{FF2B5EF4-FFF2-40B4-BE49-F238E27FC236}">
                  <a16:creationId xmlns:a16="http://schemas.microsoft.com/office/drawing/2014/main" id="{F912C825-685E-4CAC-95B0-C64BF0B309DB}"/>
                </a:ext>
              </a:extLst>
            </p:cNvPr>
            <p:cNvSpPr/>
            <p:nvPr/>
          </p:nvSpPr>
          <p:spPr>
            <a:xfrm>
              <a:off x="5406925" y="3112300"/>
              <a:ext cx="83350" cy="12425"/>
            </a:xfrm>
            <a:custGeom>
              <a:avLst/>
              <a:gdLst/>
              <a:ahLst/>
              <a:cxnLst/>
              <a:rect l="l" t="t" r="r" b="b"/>
              <a:pathLst>
                <a:path w="3334" h="497" extrusionOk="0">
                  <a:moveTo>
                    <a:pt x="1048" y="0"/>
                  </a:moveTo>
                  <a:cubicBezTo>
                    <a:pt x="848" y="0"/>
                    <a:pt x="652" y="60"/>
                    <a:pt x="464" y="89"/>
                  </a:cubicBezTo>
                  <a:cubicBezTo>
                    <a:pt x="310" y="100"/>
                    <a:pt x="179" y="112"/>
                    <a:pt x="36" y="136"/>
                  </a:cubicBezTo>
                  <a:cubicBezTo>
                    <a:pt x="0" y="172"/>
                    <a:pt x="0" y="219"/>
                    <a:pt x="36" y="279"/>
                  </a:cubicBezTo>
                  <a:lnTo>
                    <a:pt x="345" y="410"/>
                  </a:lnTo>
                  <a:cubicBezTo>
                    <a:pt x="369" y="434"/>
                    <a:pt x="417" y="446"/>
                    <a:pt x="464" y="446"/>
                  </a:cubicBezTo>
                  <a:cubicBezTo>
                    <a:pt x="524" y="481"/>
                    <a:pt x="584" y="497"/>
                    <a:pt x="643" y="497"/>
                  </a:cubicBezTo>
                  <a:cubicBezTo>
                    <a:pt x="725" y="497"/>
                    <a:pt x="805" y="465"/>
                    <a:pt x="881" y="410"/>
                  </a:cubicBezTo>
                  <a:cubicBezTo>
                    <a:pt x="988" y="410"/>
                    <a:pt x="1072" y="398"/>
                    <a:pt x="1179" y="398"/>
                  </a:cubicBezTo>
                  <a:cubicBezTo>
                    <a:pt x="1287" y="357"/>
                    <a:pt x="1392" y="321"/>
                    <a:pt x="1497" y="321"/>
                  </a:cubicBezTo>
                  <a:cubicBezTo>
                    <a:pt x="1576" y="321"/>
                    <a:pt x="1656" y="342"/>
                    <a:pt x="1738" y="398"/>
                  </a:cubicBezTo>
                  <a:lnTo>
                    <a:pt x="2024" y="398"/>
                  </a:lnTo>
                  <a:cubicBezTo>
                    <a:pt x="2072" y="350"/>
                    <a:pt x="2131" y="315"/>
                    <a:pt x="2179" y="267"/>
                  </a:cubicBezTo>
                  <a:cubicBezTo>
                    <a:pt x="2560" y="255"/>
                    <a:pt x="2953" y="255"/>
                    <a:pt x="3334" y="231"/>
                  </a:cubicBezTo>
                  <a:cubicBezTo>
                    <a:pt x="3323" y="135"/>
                    <a:pt x="3283" y="87"/>
                    <a:pt x="3189" y="87"/>
                  </a:cubicBezTo>
                  <a:cubicBezTo>
                    <a:pt x="3178" y="87"/>
                    <a:pt x="3167" y="87"/>
                    <a:pt x="3155" y="89"/>
                  </a:cubicBezTo>
                  <a:cubicBezTo>
                    <a:pt x="2860" y="120"/>
                    <a:pt x="2558" y="135"/>
                    <a:pt x="2254" y="135"/>
                  </a:cubicBezTo>
                  <a:cubicBezTo>
                    <a:pt x="1983" y="135"/>
                    <a:pt x="1711" y="123"/>
                    <a:pt x="1441" y="100"/>
                  </a:cubicBezTo>
                  <a:cubicBezTo>
                    <a:pt x="1309" y="25"/>
                    <a:pt x="1178"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1194;p32">
              <a:extLst>
                <a:ext uri="{FF2B5EF4-FFF2-40B4-BE49-F238E27FC236}">
                  <a16:creationId xmlns:a16="http://schemas.microsoft.com/office/drawing/2014/main" id="{D5EF3F99-7CAB-4A19-9EA4-FDB3BD7469E1}"/>
                </a:ext>
              </a:extLst>
            </p:cNvPr>
            <p:cNvSpPr/>
            <p:nvPr/>
          </p:nvSpPr>
          <p:spPr>
            <a:xfrm>
              <a:off x="5268200" y="2974625"/>
              <a:ext cx="39025" cy="42400"/>
            </a:xfrm>
            <a:custGeom>
              <a:avLst/>
              <a:gdLst/>
              <a:ahLst/>
              <a:cxnLst/>
              <a:rect l="l" t="t" r="r" b="b"/>
              <a:pathLst>
                <a:path w="1561" h="1696" extrusionOk="0">
                  <a:moveTo>
                    <a:pt x="887" y="1"/>
                  </a:moveTo>
                  <a:cubicBezTo>
                    <a:pt x="779" y="1"/>
                    <a:pt x="726" y="96"/>
                    <a:pt x="656" y="166"/>
                  </a:cubicBezTo>
                  <a:cubicBezTo>
                    <a:pt x="596" y="238"/>
                    <a:pt x="537" y="297"/>
                    <a:pt x="489" y="369"/>
                  </a:cubicBezTo>
                  <a:cubicBezTo>
                    <a:pt x="465" y="416"/>
                    <a:pt x="429" y="476"/>
                    <a:pt x="406" y="523"/>
                  </a:cubicBezTo>
                  <a:cubicBezTo>
                    <a:pt x="370" y="595"/>
                    <a:pt x="322" y="666"/>
                    <a:pt x="298" y="738"/>
                  </a:cubicBezTo>
                  <a:cubicBezTo>
                    <a:pt x="263" y="797"/>
                    <a:pt x="251" y="845"/>
                    <a:pt x="239" y="904"/>
                  </a:cubicBezTo>
                  <a:cubicBezTo>
                    <a:pt x="203" y="1035"/>
                    <a:pt x="132" y="1178"/>
                    <a:pt x="84" y="1309"/>
                  </a:cubicBezTo>
                  <a:cubicBezTo>
                    <a:pt x="48" y="1428"/>
                    <a:pt x="1" y="1547"/>
                    <a:pt x="132" y="1655"/>
                  </a:cubicBezTo>
                  <a:cubicBezTo>
                    <a:pt x="190" y="1681"/>
                    <a:pt x="245" y="1696"/>
                    <a:pt x="299" y="1696"/>
                  </a:cubicBezTo>
                  <a:cubicBezTo>
                    <a:pt x="368" y="1696"/>
                    <a:pt x="434" y="1672"/>
                    <a:pt x="501" y="1619"/>
                  </a:cubicBezTo>
                  <a:cubicBezTo>
                    <a:pt x="525" y="1607"/>
                    <a:pt x="537" y="1571"/>
                    <a:pt x="548" y="1559"/>
                  </a:cubicBezTo>
                  <a:cubicBezTo>
                    <a:pt x="620" y="1524"/>
                    <a:pt x="703" y="1500"/>
                    <a:pt x="727" y="1416"/>
                  </a:cubicBezTo>
                  <a:cubicBezTo>
                    <a:pt x="739" y="1369"/>
                    <a:pt x="763" y="1321"/>
                    <a:pt x="775" y="1262"/>
                  </a:cubicBezTo>
                  <a:cubicBezTo>
                    <a:pt x="865" y="1171"/>
                    <a:pt x="981" y="1162"/>
                    <a:pt x="1100" y="1162"/>
                  </a:cubicBezTo>
                  <a:cubicBezTo>
                    <a:pt x="1133" y="1162"/>
                    <a:pt x="1166" y="1162"/>
                    <a:pt x="1199" y="1162"/>
                  </a:cubicBezTo>
                  <a:cubicBezTo>
                    <a:pt x="1314" y="1162"/>
                    <a:pt x="1426" y="1153"/>
                    <a:pt x="1513" y="1071"/>
                  </a:cubicBezTo>
                  <a:lnTo>
                    <a:pt x="1560" y="976"/>
                  </a:lnTo>
                  <a:cubicBezTo>
                    <a:pt x="906" y="797"/>
                    <a:pt x="906" y="797"/>
                    <a:pt x="1120" y="309"/>
                  </a:cubicBezTo>
                  <a:cubicBezTo>
                    <a:pt x="1013" y="238"/>
                    <a:pt x="965" y="131"/>
                    <a:pt x="953" y="12"/>
                  </a:cubicBezTo>
                  <a:cubicBezTo>
                    <a:pt x="929" y="4"/>
                    <a:pt x="907" y="1"/>
                    <a:pt x="8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1195;p32">
              <a:extLst>
                <a:ext uri="{FF2B5EF4-FFF2-40B4-BE49-F238E27FC236}">
                  <a16:creationId xmlns:a16="http://schemas.microsoft.com/office/drawing/2014/main" id="{19B4E9D3-1B01-4663-939F-0729292F484E}"/>
                </a:ext>
              </a:extLst>
            </p:cNvPr>
            <p:cNvSpPr/>
            <p:nvPr/>
          </p:nvSpPr>
          <p:spPr>
            <a:xfrm>
              <a:off x="5362275" y="3128500"/>
              <a:ext cx="84550" cy="18050"/>
            </a:xfrm>
            <a:custGeom>
              <a:avLst/>
              <a:gdLst/>
              <a:ahLst/>
              <a:cxnLst/>
              <a:rect l="l" t="t" r="r" b="b"/>
              <a:pathLst>
                <a:path w="3382" h="722" extrusionOk="0">
                  <a:moveTo>
                    <a:pt x="893" y="0"/>
                  </a:moveTo>
                  <a:cubicBezTo>
                    <a:pt x="667" y="0"/>
                    <a:pt x="429" y="0"/>
                    <a:pt x="226" y="95"/>
                  </a:cubicBezTo>
                  <a:cubicBezTo>
                    <a:pt x="72" y="179"/>
                    <a:pt x="0" y="286"/>
                    <a:pt x="12" y="464"/>
                  </a:cubicBezTo>
                  <a:cubicBezTo>
                    <a:pt x="107" y="595"/>
                    <a:pt x="226" y="667"/>
                    <a:pt x="369" y="714"/>
                  </a:cubicBezTo>
                  <a:cubicBezTo>
                    <a:pt x="419" y="717"/>
                    <a:pt x="467" y="721"/>
                    <a:pt x="512" y="721"/>
                  </a:cubicBezTo>
                  <a:cubicBezTo>
                    <a:pt x="652" y="721"/>
                    <a:pt x="765" y="686"/>
                    <a:pt x="810" y="488"/>
                  </a:cubicBezTo>
                  <a:cubicBezTo>
                    <a:pt x="810" y="476"/>
                    <a:pt x="774" y="453"/>
                    <a:pt x="774" y="429"/>
                  </a:cubicBezTo>
                  <a:cubicBezTo>
                    <a:pt x="774" y="417"/>
                    <a:pt x="774" y="369"/>
                    <a:pt x="786" y="369"/>
                  </a:cubicBezTo>
                  <a:cubicBezTo>
                    <a:pt x="1023" y="330"/>
                    <a:pt x="1258" y="319"/>
                    <a:pt x="1492" y="319"/>
                  </a:cubicBezTo>
                  <a:cubicBezTo>
                    <a:pt x="1778" y="319"/>
                    <a:pt x="2062" y="335"/>
                    <a:pt x="2349" y="335"/>
                  </a:cubicBezTo>
                  <a:cubicBezTo>
                    <a:pt x="2396" y="335"/>
                    <a:pt x="2442" y="334"/>
                    <a:pt x="2489" y="333"/>
                  </a:cubicBezTo>
                  <a:cubicBezTo>
                    <a:pt x="2550" y="333"/>
                    <a:pt x="2612" y="334"/>
                    <a:pt x="2674" y="334"/>
                  </a:cubicBezTo>
                  <a:cubicBezTo>
                    <a:pt x="2920" y="334"/>
                    <a:pt x="3162" y="319"/>
                    <a:pt x="3381" y="167"/>
                  </a:cubicBezTo>
                  <a:lnTo>
                    <a:pt x="1667" y="167"/>
                  </a:lnTo>
                  <a:cubicBezTo>
                    <a:pt x="1536" y="107"/>
                    <a:pt x="1405" y="36"/>
                    <a:pt x="1238" y="12"/>
                  </a:cubicBezTo>
                  <a:cubicBezTo>
                    <a:pt x="1119" y="0"/>
                    <a:pt x="1012" y="0"/>
                    <a:pt x="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1196;p32">
              <a:extLst>
                <a:ext uri="{FF2B5EF4-FFF2-40B4-BE49-F238E27FC236}">
                  <a16:creationId xmlns:a16="http://schemas.microsoft.com/office/drawing/2014/main" id="{1B4E2169-8ADF-4308-A05A-399CC93078DB}"/>
                </a:ext>
              </a:extLst>
            </p:cNvPr>
            <p:cNvSpPr/>
            <p:nvPr/>
          </p:nvSpPr>
          <p:spPr>
            <a:xfrm>
              <a:off x="5297975" y="2999000"/>
              <a:ext cx="65800" cy="13425"/>
            </a:xfrm>
            <a:custGeom>
              <a:avLst/>
              <a:gdLst/>
              <a:ahLst/>
              <a:cxnLst/>
              <a:rect l="l" t="t" r="r" b="b"/>
              <a:pathLst>
                <a:path w="2632" h="537" extrusionOk="0">
                  <a:moveTo>
                    <a:pt x="369" y="1"/>
                  </a:moveTo>
                  <a:cubicBezTo>
                    <a:pt x="358" y="37"/>
                    <a:pt x="322" y="60"/>
                    <a:pt x="310" y="84"/>
                  </a:cubicBezTo>
                  <a:cubicBezTo>
                    <a:pt x="203" y="156"/>
                    <a:pt x="0" y="84"/>
                    <a:pt x="12" y="299"/>
                  </a:cubicBezTo>
                  <a:cubicBezTo>
                    <a:pt x="48" y="382"/>
                    <a:pt x="84" y="418"/>
                    <a:pt x="167" y="453"/>
                  </a:cubicBezTo>
                  <a:cubicBezTo>
                    <a:pt x="257" y="474"/>
                    <a:pt x="347" y="480"/>
                    <a:pt x="438" y="480"/>
                  </a:cubicBezTo>
                  <a:cubicBezTo>
                    <a:pt x="552" y="480"/>
                    <a:pt x="666" y="471"/>
                    <a:pt x="781" y="471"/>
                  </a:cubicBezTo>
                  <a:cubicBezTo>
                    <a:pt x="893" y="471"/>
                    <a:pt x="1006" y="479"/>
                    <a:pt x="1120" y="513"/>
                  </a:cubicBezTo>
                  <a:lnTo>
                    <a:pt x="1429" y="513"/>
                  </a:lnTo>
                  <a:cubicBezTo>
                    <a:pt x="1632" y="513"/>
                    <a:pt x="1834" y="525"/>
                    <a:pt x="2024" y="537"/>
                  </a:cubicBezTo>
                  <a:cubicBezTo>
                    <a:pt x="2096" y="537"/>
                    <a:pt x="2155" y="513"/>
                    <a:pt x="2203" y="465"/>
                  </a:cubicBezTo>
                  <a:cubicBezTo>
                    <a:pt x="2286" y="287"/>
                    <a:pt x="2548" y="406"/>
                    <a:pt x="2632" y="239"/>
                  </a:cubicBezTo>
                  <a:cubicBezTo>
                    <a:pt x="2547" y="205"/>
                    <a:pt x="2460" y="195"/>
                    <a:pt x="2372" y="195"/>
                  </a:cubicBezTo>
                  <a:cubicBezTo>
                    <a:pt x="2257" y="195"/>
                    <a:pt x="2139" y="212"/>
                    <a:pt x="2023" y="212"/>
                  </a:cubicBezTo>
                  <a:cubicBezTo>
                    <a:pt x="1890" y="212"/>
                    <a:pt x="1758" y="190"/>
                    <a:pt x="1632" y="96"/>
                  </a:cubicBezTo>
                  <a:cubicBezTo>
                    <a:pt x="1215" y="60"/>
                    <a:pt x="786" y="37"/>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1197;p32">
              <a:extLst>
                <a:ext uri="{FF2B5EF4-FFF2-40B4-BE49-F238E27FC236}">
                  <a16:creationId xmlns:a16="http://schemas.microsoft.com/office/drawing/2014/main" id="{15416576-2848-41F4-882F-0789C8E2CFBB}"/>
                </a:ext>
              </a:extLst>
            </p:cNvPr>
            <p:cNvSpPr/>
            <p:nvPr/>
          </p:nvSpPr>
          <p:spPr>
            <a:xfrm>
              <a:off x="5485800" y="3103525"/>
              <a:ext cx="41700" cy="15475"/>
            </a:xfrm>
            <a:custGeom>
              <a:avLst/>
              <a:gdLst/>
              <a:ahLst/>
              <a:cxnLst/>
              <a:rect l="l" t="t" r="r" b="b"/>
              <a:pathLst>
                <a:path w="1668" h="619" extrusionOk="0">
                  <a:moveTo>
                    <a:pt x="500" y="0"/>
                  </a:moveTo>
                  <a:cubicBezTo>
                    <a:pt x="439" y="0"/>
                    <a:pt x="376" y="10"/>
                    <a:pt x="310" y="35"/>
                  </a:cubicBezTo>
                  <a:cubicBezTo>
                    <a:pt x="226" y="94"/>
                    <a:pt x="107" y="70"/>
                    <a:pt x="36" y="142"/>
                  </a:cubicBezTo>
                  <a:cubicBezTo>
                    <a:pt x="12" y="249"/>
                    <a:pt x="12" y="332"/>
                    <a:pt x="0" y="440"/>
                  </a:cubicBezTo>
                  <a:cubicBezTo>
                    <a:pt x="60" y="475"/>
                    <a:pt x="119" y="547"/>
                    <a:pt x="179" y="582"/>
                  </a:cubicBezTo>
                  <a:lnTo>
                    <a:pt x="572" y="582"/>
                  </a:lnTo>
                  <a:cubicBezTo>
                    <a:pt x="634" y="551"/>
                    <a:pt x="690" y="533"/>
                    <a:pt x="746" y="533"/>
                  </a:cubicBezTo>
                  <a:cubicBezTo>
                    <a:pt x="797" y="533"/>
                    <a:pt x="848" y="548"/>
                    <a:pt x="905" y="582"/>
                  </a:cubicBezTo>
                  <a:lnTo>
                    <a:pt x="1143" y="582"/>
                  </a:lnTo>
                  <a:cubicBezTo>
                    <a:pt x="1286" y="463"/>
                    <a:pt x="1548" y="618"/>
                    <a:pt x="1655" y="392"/>
                  </a:cubicBezTo>
                  <a:cubicBezTo>
                    <a:pt x="1667" y="320"/>
                    <a:pt x="1667" y="261"/>
                    <a:pt x="1655" y="201"/>
                  </a:cubicBezTo>
                  <a:cubicBezTo>
                    <a:pt x="1615" y="146"/>
                    <a:pt x="1573" y="127"/>
                    <a:pt x="1529" y="127"/>
                  </a:cubicBezTo>
                  <a:cubicBezTo>
                    <a:pt x="1439" y="127"/>
                    <a:pt x="1344" y="208"/>
                    <a:pt x="1259" y="208"/>
                  </a:cubicBezTo>
                  <a:cubicBezTo>
                    <a:pt x="1227" y="208"/>
                    <a:pt x="1196" y="197"/>
                    <a:pt x="1167" y="166"/>
                  </a:cubicBezTo>
                  <a:cubicBezTo>
                    <a:pt x="940" y="147"/>
                    <a:pt x="736"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1198;p32">
              <a:extLst>
                <a:ext uri="{FF2B5EF4-FFF2-40B4-BE49-F238E27FC236}">
                  <a16:creationId xmlns:a16="http://schemas.microsoft.com/office/drawing/2014/main" id="{22D58A62-903F-49F3-9274-049058322867}"/>
                </a:ext>
              </a:extLst>
            </p:cNvPr>
            <p:cNvSpPr/>
            <p:nvPr/>
          </p:nvSpPr>
          <p:spPr>
            <a:xfrm>
              <a:off x="5493225" y="3125225"/>
              <a:ext cx="51825" cy="15200"/>
            </a:xfrm>
            <a:custGeom>
              <a:avLst/>
              <a:gdLst/>
              <a:ahLst/>
              <a:cxnLst/>
              <a:rect l="l" t="t" r="r" b="b"/>
              <a:pathLst>
                <a:path w="2073" h="608" extrusionOk="0">
                  <a:moveTo>
                    <a:pt x="1013" y="0"/>
                  </a:moveTo>
                  <a:lnTo>
                    <a:pt x="965" y="48"/>
                  </a:lnTo>
                  <a:cubicBezTo>
                    <a:pt x="953" y="83"/>
                    <a:pt x="953" y="119"/>
                    <a:pt x="965" y="167"/>
                  </a:cubicBezTo>
                  <a:cubicBezTo>
                    <a:pt x="1001" y="191"/>
                    <a:pt x="1013" y="226"/>
                    <a:pt x="1013" y="262"/>
                  </a:cubicBezTo>
                  <a:cubicBezTo>
                    <a:pt x="999" y="265"/>
                    <a:pt x="986" y="266"/>
                    <a:pt x="974" y="266"/>
                  </a:cubicBezTo>
                  <a:cubicBezTo>
                    <a:pt x="900" y="266"/>
                    <a:pt x="840" y="222"/>
                    <a:pt x="766" y="222"/>
                  </a:cubicBezTo>
                  <a:cubicBezTo>
                    <a:pt x="754" y="222"/>
                    <a:pt x="741" y="223"/>
                    <a:pt x="727" y="226"/>
                  </a:cubicBezTo>
                  <a:cubicBezTo>
                    <a:pt x="657" y="235"/>
                    <a:pt x="580" y="263"/>
                    <a:pt x="502" y="263"/>
                  </a:cubicBezTo>
                  <a:cubicBezTo>
                    <a:pt x="474" y="263"/>
                    <a:pt x="446" y="260"/>
                    <a:pt x="418" y="250"/>
                  </a:cubicBezTo>
                  <a:cubicBezTo>
                    <a:pt x="410" y="249"/>
                    <a:pt x="402" y="248"/>
                    <a:pt x="395" y="248"/>
                  </a:cubicBezTo>
                  <a:cubicBezTo>
                    <a:pt x="346" y="248"/>
                    <a:pt x="309" y="282"/>
                    <a:pt x="299" y="334"/>
                  </a:cubicBezTo>
                  <a:cubicBezTo>
                    <a:pt x="227" y="429"/>
                    <a:pt x="108" y="405"/>
                    <a:pt x="1" y="453"/>
                  </a:cubicBezTo>
                  <a:cubicBezTo>
                    <a:pt x="94" y="580"/>
                    <a:pt x="224" y="598"/>
                    <a:pt x="360" y="598"/>
                  </a:cubicBezTo>
                  <a:cubicBezTo>
                    <a:pt x="415" y="598"/>
                    <a:pt x="470" y="595"/>
                    <a:pt x="525" y="595"/>
                  </a:cubicBezTo>
                  <a:cubicBezTo>
                    <a:pt x="1013" y="607"/>
                    <a:pt x="1501" y="607"/>
                    <a:pt x="2001" y="607"/>
                  </a:cubicBezTo>
                  <a:cubicBezTo>
                    <a:pt x="2037" y="595"/>
                    <a:pt x="2073" y="560"/>
                    <a:pt x="2073" y="500"/>
                  </a:cubicBezTo>
                  <a:cubicBezTo>
                    <a:pt x="2061" y="453"/>
                    <a:pt x="2013" y="369"/>
                    <a:pt x="2061" y="310"/>
                  </a:cubicBezTo>
                  <a:lnTo>
                    <a:pt x="2073" y="238"/>
                  </a:lnTo>
                  <a:lnTo>
                    <a:pt x="2025" y="179"/>
                  </a:lnTo>
                  <a:cubicBezTo>
                    <a:pt x="1977" y="167"/>
                    <a:pt x="1918" y="167"/>
                    <a:pt x="1882" y="155"/>
                  </a:cubicBezTo>
                  <a:cubicBezTo>
                    <a:pt x="1823" y="119"/>
                    <a:pt x="1775" y="95"/>
                    <a:pt x="1727" y="36"/>
                  </a:cubicBezTo>
                  <a:cubicBezTo>
                    <a:pt x="1489" y="12"/>
                    <a:pt x="1251" y="12"/>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1199;p32">
              <a:extLst>
                <a:ext uri="{FF2B5EF4-FFF2-40B4-BE49-F238E27FC236}">
                  <a16:creationId xmlns:a16="http://schemas.microsoft.com/office/drawing/2014/main" id="{4C5CCDD1-B91E-4446-A74D-BA8DBDE9596F}"/>
                </a:ext>
              </a:extLst>
            </p:cNvPr>
            <p:cNvSpPr/>
            <p:nvPr/>
          </p:nvSpPr>
          <p:spPr>
            <a:xfrm>
              <a:off x="5934075" y="3152375"/>
              <a:ext cx="57450" cy="13550"/>
            </a:xfrm>
            <a:custGeom>
              <a:avLst/>
              <a:gdLst/>
              <a:ahLst/>
              <a:cxnLst/>
              <a:rect l="l" t="t" r="r" b="b"/>
              <a:pathLst>
                <a:path w="2298" h="542" extrusionOk="0">
                  <a:moveTo>
                    <a:pt x="542" y="1"/>
                  </a:moveTo>
                  <a:cubicBezTo>
                    <a:pt x="435" y="1"/>
                    <a:pt x="327" y="10"/>
                    <a:pt x="214" y="10"/>
                  </a:cubicBezTo>
                  <a:cubicBezTo>
                    <a:pt x="0" y="176"/>
                    <a:pt x="167" y="260"/>
                    <a:pt x="286" y="343"/>
                  </a:cubicBezTo>
                  <a:cubicBezTo>
                    <a:pt x="871" y="406"/>
                    <a:pt x="1448" y="542"/>
                    <a:pt x="2047" y="542"/>
                  </a:cubicBezTo>
                  <a:cubicBezTo>
                    <a:pt x="2130" y="542"/>
                    <a:pt x="2214" y="539"/>
                    <a:pt x="2298" y="533"/>
                  </a:cubicBezTo>
                  <a:cubicBezTo>
                    <a:pt x="2203" y="426"/>
                    <a:pt x="2107" y="343"/>
                    <a:pt x="2012" y="236"/>
                  </a:cubicBezTo>
                  <a:cubicBezTo>
                    <a:pt x="1917" y="166"/>
                    <a:pt x="1811" y="151"/>
                    <a:pt x="1701" y="151"/>
                  </a:cubicBezTo>
                  <a:cubicBezTo>
                    <a:pt x="1609" y="151"/>
                    <a:pt x="1515" y="162"/>
                    <a:pt x="1423" y="162"/>
                  </a:cubicBezTo>
                  <a:cubicBezTo>
                    <a:pt x="1322" y="162"/>
                    <a:pt x="1222" y="148"/>
                    <a:pt x="1131" y="93"/>
                  </a:cubicBezTo>
                  <a:lnTo>
                    <a:pt x="869" y="45"/>
                  </a:lnTo>
                  <a:cubicBezTo>
                    <a:pt x="756" y="10"/>
                    <a:pt x="649"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1200;p32">
              <a:extLst>
                <a:ext uri="{FF2B5EF4-FFF2-40B4-BE49-F238E27FC236}">
                  <a16:creationId xmlns:a16="http://schemas.microsoft.com/office/drawing/2014/main" id="{CD6CF770-F02F-430C-B6C5-2EAF55CE57FD}"/>
                </a:ext>
              </a:extLst>
            </p:cNvPr>
            <p:cNvSpPr/>
            <p:nvPr/>
          </p:nvSpPr>
          <p:spPr>
            <a:xfrm>
              <a:off x="5256300" y="3057650"/>
              <a:ext cx="36925" cy="23900"/>
            </a:xfrm>
            <a:custGeom>
              <a:avLst/>
              <a:gdLst/>
              <a:ahLst/>
              <a:cxnLst/>
              <a:rect l="l" t="t" r="r" b="b"/>
              <a:pathLst>
                <a:path w="1477" h="956" extrusionOk="0">
                  <a:moveTo>
                    <a:pt x="298" y="0"/>
                  </a:moveTo>
                  <a:cubicBezTo>
                    <a:pt x="191" y="274"/>
                    <a:pt x="108" y="572"/>
                    <a:pt x="0" y="858"/>
                  </a:cubicBezTo>
                  <a:lnTo>
                    <a:pt x="131" y="858"/>
                  </a:lnTo>
                  <a:cubicBezTo>
                    <a:pt x="168" y="852"/>
                    <a:pt x="205" y="850"/>
                    <a:pt x="242" y="850"/>
                  </a:cubicBezTo>
                  <a:cubicBezTo>
                    <a:pt x="486" y="850"/>
                    <a:pt x="725" y="956"/>
                    <a:pt x="966" y="956"/>
                  </a:cubicBezTo>
                  <a:cubicBezTo>
                    <a:pt x="1076" y="956"/>
                    <a:pt x="1187" y="934"/>
                    <a:pt x="1298" y="870"/>
                  </a:cubicBezTo>
                  <a:lnTo>
                    <a:pt x="1310" y="846"/>
                  </a:lnTo>
                  <a:cubicBezTo>
                    <a:pt x="1394" y="774"/>
                    <a:pt x="1453" y="679"/>
                    <a:pt x="1477" y="560"/>
                  </a:cubicBezTo>
                  <a:cubicBezTo>
                    <a:pt x="1251" y="393"/>
                    <a:pt x="977" y="477"/>
                    <a:pt x="727" y="429"/>
                  </a:cubicBezTo>
                  <a:cubicBezTo>
                    <a:pt x="477" y="381"/>
                    <a:pt x="298" y="298"/>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1201;p32">
              <a:extLst>
                <a:ext uri="{FF2B5EF4-FFF2-40B4-BE49-F238E27FC236}">
                  <a16:creationId xmlns:a16="http://schemas.microsoft.com/office/drawing/2014/main" id="{267E3C9C-ADC9-4AC1-85E1-011E3BE7D730}"/>
                </a:ext>
              </a:extLst>
            </p:cNvPr>
            <p:cNvSpPr/>
            <p:nvPr/>
          </p:nvSpPr>
          <p:spPr>
            <a:xfrm>
              <a:off x="5801000" y="3086475"/>
              <a:ext cx="64625" cy="10775"/>
            </a:xfrm>
            <a:custGeom>
              <a:avLst/>
              <a:gdLst/>
              <a:ahLst/>
              <a:cxnLst/>
              <a:rect l="l" t="t" r="r" b="b"/>
              <a:pathLst>
                <a:path w="2585" h="431" extrusionOk="0">
                  <a:moveTo>
                    <a:pt x="1002" y="1"/>
                  </a:moveTo>
                  <a:cubicBezTo>
                    <a:pt x="911" y="1"/>
                    <a:pt x="819" y="8"/>
                    <a:pt x="727" y="26"/>
                  </a:cubicBezTo>
                  <a:cubicBezTo>
                    <a:pt x="656" y="71"/>
                    <a:pt x="578" y="82"/>
                    <a:pt x="498" y="82"/>
                  </a:cubicBezTo>
                  <a:cubicBezTo>
                    <a:pt x="424" y="82"/>
                    <a:pt x="347" y="72"/>
                    <a:pt x="274" y="72"/>
                  </a:cubicBezTo>
                  <a:cubicBezTo>
                    <a:pt x="175" y="72"/>
                    <a:pt x="81" y="89"/>
                    <a:pt x="1" y="169"/>
                  </a:cubicBezTo>
                  <a:cubicBezTo>
                    <a:pt x="130" y="253"/>
                    <a:pt x="274" y="263"/>
                    <a:pt x="423" y="263"/>
                  </a:cubicBezTo>
                  <a:cubicBezTo>
                    <a:pt x="475" y="263"/>
                    <a:pt x="528" y="262"/>
                    <a:pt x="581" y="262"/>
                  </a:cubicBezTo>
                  <a:cubicBezTo>
                    <a:pt x="614" y="262"/>
                    <a:pt x="647" y="263"/>
                    <a:pt x="680" y="264"/>
                  </a:cubicBezTo>
                  <a:cubicBezTo>
                    <a:pt x="1323" y="288"/>
                    <a:pt x="1965" y="300"/>
                    <a:pt x="2585" y="431"/>
                  </a:cubicBezTo>
                  <a:lnTo>
                    <a:pt x="2585" y="121"/>
                  </a:lnTo>
                  <a:cubicBezTo>
                    <a:pt x="2418" y="121"/>
                    <a:pt x="2251" y="137"/>
                    <a:pt x="2085" y="137"/>
                  </a:cubicBezTo>
                  <a:cubicBezTo>
                    <a:pt x="2001" y="137"/>
                    <a:pt x="1918" y="133"/>
                    <a:pt x="1834" y="121"/>
                  </a:cubicBezTo>
                  <a:cubicBezTo>
                    <a:pt x="1549" y="68"/>
                    <a:pt x="1276" y="1"/>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1202;p32">
              <a:extLst>
                <a:ext uri="{FF2B5EF4-FFF2-40B4-BE49-F238E27FC236}">
                  <a16:creationId xmlns:a16="http://schemas.microsoft.com/office/drawing/2014/main" id="{155C6882-C9DE-4A72-B73A-7314700544D6}"/>
                </a:ext>
              </a:extLst>
            </p:cNvPr>
            <p:cNvSpPr/>
            <p:nvPr/>
          </p:nvSpPr>
          <p:spPr>
            <a:xfrm>
              <a:off x="6134975" y="3240100"/>
              <a:ext cx="43775" cy="11650"/>
            </a:xfrm>
            <a:custGeom>
              <a:avLst/>
              <a:gdLst/>
              <a:ahLst/>
              <a:cxnLst/>
              <a:rect l="l" t="t" r="r" b="b"/>
              <a:pathLst>
                <a:path w="1751" h="466" extrusionOk="0">
                  <a:moveTo>
                    <a:pt x="1538" y="358"/>
                  </a:moveTo>
                  <a:cubicBezTo>
                    <a:pt x="1538" y="358"/>
                    <a:pt x="1537" y="358"/>
                    <a:pt x="1537" y="358"/>
                  </a:cubicBezTo>
                  <a:cubicBezTo>
                    <a:pt x="1538" y="358"/>
                    <a:pt x="1538" y="358"/>
                    <a:pt x="1538" y="358"/>
                  </a:cubicBezTo>
                  <a:close/>
                  <a:moveTo>
                    <a:pt x="865" y="0"/>
                  </a:moveTo>
                  <a:cubicBezTo>
                    <a:pt x="723" y="0"/>
                    <a:pt x="582" y="10"/>
                    <a:pt x="441" y="25"/>
                  </a:cubicBezTo>
                  <a:cubicBezTo>
                    <a:pt x="346" y="191"/>
                    <a:pt x="96" y="120"/>
                    <a:pt x="1" y="299"/>
                  </a:cubicBezTo>
                  <a:cubicBezTo>
                    <a:pt x="477" y="358"/>
                    <a:pt x="977" y="406"/>
                    <a:pt x="1429" y="465"/>
                  </a:cubicBezTo>
                  <a:lnTo>
                    <a:pt x="1477" y="430"/>
                  </a:lnTo>
                  <a:lnTo>
                    <a:pt x="1489" y="394"/>
                  </a:lnTo>
                  <a:lnTo>
                    <a:pt x="1489" y="346"/>
                  </a:lnTo>
                  <a:cubicBezTo>
                    <a:pt x="1489" y="346"/>
                    <a:pt x="1537" y="356"/>
                    <a:pt x="1538" y="358"/>
                  </a:cubicBezTo>
                  <a:lnTo>
                    <a:pt x="1538" y="358"/>
                  </a:lnTo>
                  <a:cubicBezTo>
                    <a:pt x="1644" y="334"/>
                    <a:pt x="1715" y="274"/>
                    <a:pt x="1751" y="156"/>
                  </a:cubicBezTo>
                  <a:cubicBezTo>
                    <a:pt x="1467" y="42"/>
                    <a:pt x="1167"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1203;p32">
              <a:extLst>
                <a:ext uri="{FF2B5EF4-FFF2-40B4-BE49-F238E27FC236}">
                  <a16:creationId xmlns:a16="http://schemas.microsoft.com/office/drawing/2014/main" id="{0F348CBA-1F68-4EF3-AD38-CC5949CAB123}"/>
                </a:ext>
              </a:extLst>
            </p:cNvPr>
            <p:cNvSpPr/>
            <p:nvPr/>
          </p:nvSpPr>
          <p:spPr>
            <a:xfrm>
              <a:off x="6171300" y="3243625"/>
              <a:ext cx="52100" cy="12425"/>
            </a:xfrm>
            <a:custGeom>
              <a:avLst/>
              <a:gdLst/>
              <a:ahLst/>
              <a:cxnLst/>
              <a:rect l="l" t="t" r="r" b="b"/>
              <a:pathLst>
                <a:path w="2084" h="497" extrusionOk="0">
                  <a:moveTo>
                    <a:pt x="640" y="1"/>
                  </a:moveTo>
                  <a:cubicBezTo>
                    <a:pt x="566" y="1"/>
                    <a:pt x="492" y="8"/>
                    <a:pt x="417" y="27"/>
                  </a:cubicBezTo>
                  <a:cubicBezTo>
                    <a:pt x="310" y="146"/>
                    <a:pt x="155" y="217"/>
                    <a:pt x="12" y="253"/>
                  </a:cubicBezTo>
                  <a:cubicBezTo>
                    <a:pt x="0" y="277"/>
                    <a:pt x="0" y="289"/>
                    <a:pt x="0" y="324"/>
                  </a:cubicBezTo>
                  <a:cubicBezTo>
                    <a:pt x="608" y="491"/>
                    <a:pt x="1227" y="443"/>
                    <a:pt x="1846" y="479"/>
                  </a:cubicBezTo>
                  <a:cubicBezTo>
                    <a:pt x="1876" y="491"/>
                    <a:pt x="1905" y="497"/>
                    <a:pt x="1935" y="497"/>
                  </a:cubicBezTo>
                  <a:cubicBezTo>
                    <a:pt x="1965" y="497"/>
                    <a:pt x="1995" y="491"/>
                    <a:pt x="2024" y="479"/>
                  </a:cubicBezTo>
                  <a:cubicBezTo>
                    <a:pt x="2084" y="205"/>
                    <a:pt x="1810" y="277"/>
                    <a:pt x="1703" y="181"/>
                  </a:cubicBezTo>
                  <a:cubicBezTo>
                    <a:pt x="1347" y="181"/>
                    <a:pt x="999" y="1"/>
                    <a:pt x="6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1204;p32">
              <a:extLst>
                <a:ext uri="{FF2B5EF4-FFF2-40B4-BE49-F238E27FC236}">
                  <a16:creationId xmlns:a16="http://schemas.microsoft.com/office/drawing/2014/main" id="{A0F8C612-DEA8-46B3-A6CB-0B3716AA16CB}"/>
                </a:ext>
              </a:extLst>
            </p:cNvPr>
            <p:cNvSpPr/>
            <p:nvPr/>
          </p:nvSpPr>
          <p:spPr>
            <a:xfrm>
              <a:off x="5651000" y="3034175"/>
              <a:ext cx="50325" cy="9800"/>
            </a:xfrm>
            <a:custGeom>
              <a:avLst/>
              <a:gdLst/>
              <a:ahLst/>
              <a:cxnLst/>
              <a:rect l="l" t="t" r="r" b="b"/>
              <a:pathLst>
                <a:path w="2013" h="392" extrusionOk="0">
                  <a:moveTo>
                    <a:pt x="865" y="0"/>
                  </a:moveTo>
                  <a:cubicBezTo>
                    <a:pt x="721" y="0"/>
                    <a:pt x="576" y="23"/>
                    <a:pt x="429" y="82"/>
                  </a:cubicBezTo>
                  <a:cubicBezTo>
                    <a:pt x="310" y="201"/>
                    <a:pt x="167" y="118"/>
                    <a:pt x="48" y="189"/>
                  </a:cubicBezTo>
                  <a:cubicBezTo>
                    <a:pt x="36" y="225"/>
                    <a:pt x="12" y="237"/>
                    <a:pt x="0" y="261"/>
                  </a:cubicBezTo>
                  <a:cubicBezTo>
                    <a:pt x="323" y="347"/>
                    <a:pt x="691" y="392"/>
                    <a:pt x="1039" y="392"/>
                  </a:cubicBezTo>
                  <a:cubicBezTo>
                    <a:pt x="1411" y="392"/>
                    <a:pt x="1761" y="341"/>
                    <a:pt x="2012" y="237"/>
                  </a:cubicBezTo>
                  <a:cubicBezTo>
                    <a:pt x="1615" y="159"/>
                    <a:pt x="1243" y="0"/>
                    <a:pt x="8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1205;p32">
              <a:extLst>
                <a:ext uri="{FF2B5EF4-FFF2-40B4-BE49-F238E27FC236}">
                  <a16:creationId xmlns:a16="http://schemas.microsoft.com/office/drawing/2014/main" id="{EF3350C3-3B55-42BD-AA4E-B67BD97C5753}"/>
                </a:ext>
              </a:extLst>
            </p:cNvPr>
            <p:cNvSpPr/>
            <p:nvPr/>
          </p:nvSpPr>
          <p:spPr>
            <a:xfrm>
              <a:off x="5731650" y="2984800"/>
              <a:ext cx="72350" cy="13725"/>
            </a:xfrm>
            <a:custGeom>
              <a:avLst/>
              <a:gdLst/>
              <a:ahLst/>
              <a:cxnLst/>
              <a:rect l="l" t="t" r="r" b="b"/>
              <a:pathLst>
                <a:path w="2894" h="549" extrusionOk="0">
                  <a:moveTo>
                    <a:pt x="483" y="0"/>
                  </a:moveTo>
                  <a:cubicBezTo>
                    <a:pt x="453" y="0"/>
                    <a:pt x="423" y="3"/>
                    <a:pt x="394" y="9"/>
                  </a:cubicBezTo>
                  <a:cubicBezTo>
                    <a:pt x="298" y="33"/>
                    <a:pt x="287" y="140"/>
                    <a:pt x="227" y="200"/>
                  </a:cubicBezTo>
                  <a:lnTo>
                    <a:pt x="84" y="200"/>
                  </a:lnTo>
                  <a:cubicBezTo>
                    <a:pt x="1" y="224"/>
                    <a:pt x="25" y="271"/>
                    <a:pt x="84" y="319"/>
                  </a:cubicBezTo>
                  <a:cubicBezTo>
                    <a:pt x="267" y="354"/>
                    <a:pt x="455" y="364"/>
                    <a:pt x="644" y="364"/>
                  </a:cubicBezTo>
                  <a:cubicBezTo>
                    <a:pt x="774" y="364"/>
                    <a:pt x="905" y="359"/>
                    <a:pt x="1037" y="355"/>
                  </a:cubicBezTo>
                  <a:cubicBezTo>
                    <a:pt x="1130" y="385"/>
                    <a:pt x="1226" y="392"/>
                    <a:pt x="1323" y="392"/>
                  </a:cubicBezTo>
                  <a:cubicBezTo>
                    <a:pt x="1422" y="392"/>
                    <a:pt x="1521" y="384"/>
                    <a:pt x="1620" y="384"/>
                  </a:cubicBezTo>
                  <a:cubicBezTo>
                    <a:pt x="1733" y="384"/>
                    <a:pt x="1845" y="394"/>
                    <a:pt x="1953" y="438"/>
                  </a:cubicBezTo>
                  <a:lnTo>
                    <a:pt x="1941" y="486"/>
                  </a:lnTo>
                  <a:cubicBezTo>
                    <a:pt x="2084" y="533"/>
                    <a:pt x="2221" y="548"/>
                    <a:pt x="2358" y="548"/>
                  </a:cubicBezTo>
                  <a:cubicBezTo>
                    <a:pt x="2495" y="548"/>
                    <a:pt x="2632" y="533"/>
                    <a:pt x="2775" y="521"/>
                  </a:cubicBezTo>
                  <a:cubicBezTo>
                    <a:pt x="2894" y="438"/>
                    <a:pt x="2894" y="331"/>
                    <a:pt x="2799" y="212"/>
                  </a:cubicBezTo>
                  <a:cubicBezTo>
                    <a:pt x="2715" y="200"/>
                    <a:pt x="2608" y="188"/>
                    <a:pt x="2525" y="164"/>
                  </a:cubicBezTo>
                  <a:cubicBezTo>
                    <a:pt x="2465" y="128"/>
                    <a:pt x="2418" y="93"/>
                    <a:pt x="2358" y="81"/>
                  </a:cubicBezTo>
                  <a:cubicBezTo>
                    <a:pt x="2239" y="57"/>
                    <a:pt x="2108" y="57"/>
                    <a:pt x="1989" y="57"/>
                  </a:cubicBezTo>
                  <a:lnTo>
                    <a:pt x="1179" y="57"/>
                  </a:lnTo>
                  <a:cubicBezTo>
                    <a:pt x="1132" y="60"/>
                    <a:pt x="1083" y="61"/>
                    <a:pt x="1035" y="61"/>
                  </a:cubicBezTo>
                  <a:cubicBezTo>
                    <a:pt x="877" y="61"/>
                    <a:pt x="718" y="46"/>
                    <a:pt x="572" y="9"/>
                  </a:cubicBezTo>
                  <a:cubicBezTo>
                    <a:pt x="542" y="3"/>
                    <a:pt x="513" y="0"/>
                    <a:pt x="4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1206;p32">
              <a:extLst>
                <a:ext uri="{FF2B5EF4-FFF2-40B4-BE49-F238E27FC236}">
                  <a16:creationId xmlns:a16="http://schemas.microsoft.com/office/drawing/2014/main" id="{E15BC96C-445F-4752-AA47-15F2298E6BB4}"/>
                </a:ext>
              </a:extLst>
            </p:cNvPr>
            <p:cNvSpPr/>
            <p:nvPr/>
          </p:nvSpPr>
          <p:spPr>
            <a:xfrm>
              <a:off x="5564075" y="3131250"/>
              <a:ext cx="42300" cy="14000"/>
            </a:xfrm>
            <a:custGeom>
              <a:avLst/>
              <a:gdLst/>
              <a:ahLst/>
              <a:cxnLst/>
              <a:rect l="l" t="t" r="r" b="b"/>
              <a:pathLst>
                <a:path w="1692" h="560" extrusionOk="0">
                  <a:moveTo>
                    <a:pt x="309" y="1"/>
                  </a:moveTo>
                  <a:cubicBezTo>
                    <a:pt x="276" y="1"/>
                    <a:pt x="241" y="5"/>
                    <a:pt x="203" y="9"/>
                  </a:cubicBezTo>
                  <a:cubicBezTo>
                    <a:pt x="72" y="81"/>
                    <a:pt x="1" y="176"/>
                    <a:pt x="36" y="319"/>
                  </a:cubicBezTo>
                  <a:cubicBezTo>
                    <a:pt x="390" y="450"/>
                    <a:pt x="749" y="559"/>
                    <a:pt x="1117" y="559"/>
                  </a:cubicBezTo>
                  <a:cubicBezTo>
                    <a:pt x="1283" y="559"/>
                    <a:pt x="1450" y="537"/>
                    <a:pt x="1620" y="485"/>
                  </a:cubicBezTo>
                  <a:cubicBezTo>
                    <a:pt x="1691" y="390"/>
                    <a:pt x="1691" y="283"/>
                    <a:pt x="1620" y="176"/>
                  </a:cubicBezTo>
                  <a:cubicBezTo>
                    <a:pt x="1286" y="128"/>
                    <a:pt x="953" y="116"/>
                    <a:pt x="620" y="69"/>
                  </a:cubicBezTo>
                  <a:cubicBezTo>
                    <a:pt x="620" y="69"/>
                    <a:pt x="608" y="81"/>
                    <a:pt x="572" y="104"/>
                  </a:cubicBezTo>
                  <a:cubicBezTo>
                    <a:pt x="566" y="107"/>
                    <a:pt x="559" y="109"/>
                    <a:pt x="550" y="109"/>
                  </a:cubicBezTo>
                  <a:cubicBezTo>
                    <a:pt x="526" y="109"/>
                    <a:pt x="495" y="96"/>
                    <a:pt x="477" y="69"/>
                  </a:cubicBezTo>
                  <a:cubicBezTo>
                    <a:pt x="423" y="15"/>
                    <a:pt x="369"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1207;p32">
              <a:extLst>
                <a:ext uri="{FF2B5EF4-FFF2-40B4-BE49-F238E27FC236}">
                  <a16:creationId xmlns:a16="http://schemas.microsoft.com/office/drawing/2014/main" id="{892E411A-4F3E-4DE8-9058-D3762248A7B5}"/>
                </a:ext>
              </a:extLst>
            </p:cNvPr>
            <p:cNvSpPr/>
            <p:nvPr/>
          </p:nvSpPr>
          <p:spPr>
            <a:xfrm>
              <a:off x="5514375" y="3103400"/>
              <a:ext cx="43475" cy="14700"/>
            </a:xfrm>
            <a:custGeom>
              <a:avLst/>
              <a:gdLst/>
              <a:ahLst/>
              <a:cxnLst/>
              <a:rect l="l" t="t" r="r" b="b"/>
              <a:pathLst>
                <a:path w="1739" h="588" extrusionOk="0">
                  <a:moveTo>
                    <a:pt x="925" y="1"/>
                  </a:moveTo>
                  <a:cubicBezTo>
                    <a:pt x="623" y="1"/>
                    <a:pt x="319" y="64"/>
                    <a:pt x="12" y="171"/>
                  </a:cubicBezTo>
                  <a:cubicBezTo>
                    <a:pt x="66" y="255"/>
                    <a:pt x="119" y="283"/>
                    <a:pt x="173" y="283"/>
                  </a:cubicBezTo>
                  <a:cubicBezTo>
                    <a:pt x="264" y="283"/>
                    <a:pt x="356" y="205"/>
                    <a:pt x="453" y="183"/>
                  </a:cubicBezTo>
                  <a:cubicBezTo>
                    <a:pt x="524" y="230"/>
                    <a:pt x="560" y="278"/>
                    <a:pt x="453" y="302"/>
                  </a:cubicBezTo>
                  <a:cubicBezTo>
                    <a:pt x="357" y="504"/>
                    <a:pt x="119" y="445"/>
                    <a:pt x="0" y="587"/>
                  </a:cubicBezTo>
                  <a:lnTo>
                    <a:pt x="1048" y="587"/>
                  </a:lnTo>
                  <a:cubicBezTo>
                    <a:pt x="1167" y="397"/>
                    <a:pt x="1381" y="349"/>
                    <a:pt x="1596" y="290"/>
                  </a:cubicBezTo>
                  <a:cubicBezTo>
                    <a:pt x="1655" y="266"/>
                    <a:pt x="1703" y="218"/>
                    <a:pt x="1739" y="171"/>
                  </a:cubicBezTo>
                  <a:cubicBezTo>
                    <a:pt x="1468" y="52"/>
                    <a:pt x="1197" y="1"/>
                    <a:pt x="9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1208;p32">
              <a:extLst>
                <a:ext uri="{FF2B5EF4-FFF2-40B4-BE49-F238E27FC236}">
                  <a16:creationId xmlns:a16="http://schemas.microsoft.com/office/drawing/2014/main" id="{363CFC76-B143-444E-8AAC-FC7D45ACD4BF}"/>
                </a:ext>
              </a:extLst>
            </p:cNvPr>
            <p:cNvSpPr/>
            <p:nvPr/>
          </p:nvSpPr>
          <p:spPr>
            <a:xfrm>
              <a:off x="5387275" y="3014200"/>
              <a:ext cx="39600" cy="10725"/>
            </a:xfrm>
            <a:custGeom>
              <a:avLst/>
              <a:gdLst/>
              <a:ahLst/>
              <a:cxnLst/>
              <a:rect l="l" t="t" r="r" b="b"/>
              <a:pathLst>
                <a:path w="1584" h="429" extrusionOk="0">
                  <a:moveTo>
                    <a:pt x="929" y="0"/>
                  </a:moveTo>
                  <a:cubicBezTo>
                    <a:pt x="808" y="69"/>
                    <a:pt x="686" y="94"/>
                    <a:pt x="565" y="94"/>
                  </a:cubicBezTo>
                  <a:cubicBezTo>
                    <a:pt x="436" y="94"/>
                    <a:pt x="307" y="66"/>
                    <a:pt x="179" y="36"/>
                  </a:cubicBezTo>
                  <a:cubicBezTo>
                    <a:pt x="84" y="107"/>
                    <a:pt x="0" y="167"/>
                    <a:pt x="72" y="298"/>
                  </a:cubicBezTo>
                  <a:cubicBezTo>
                    <a:pt x="304" y="405"/>
                    <a:pt x="542" y="429"/>
                    <a:pt x="782" y="429"/>
                  </a:cubicBezTo>
                  <a:cubicBezTo>
                    <a:pt x="973" y="429"/>
                    <a:pt x="1166" y="414"/>
                    <a:pt x="1357" y="414"/>
                  </a:cubicBezTo>
                  <a:cubicBezTo>
                    <a:pt x="1405" y="414"/>
                    <a:pt x="1453" y="414"/>
                    <a:pt x="1500" y="417"/>
                  </a:cubicBezTo>
                  <a:cubicBezTo>
                    <a:pt x="1584" y="334"/>
                    <a:pt x="1584" y="238"/>
                    <a:pt x="1500" y="155"/>
                  </a:cubicBezTo>
                  <a:cubicBezTo>
                    <a:pt x="1310" y="95"/>
                    <a:pt x="1131" y="48"/>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1209;p32">
              <a:extLst>
                <a:ext uri="{FF2B5EF4-FFF2-40B4-BE49-F238E27FC236}">
                  <a16:creationId xmlns:a16="http://schemas.microsoft.com/office/drawing/2014/main" id="{3815A0F5-DF05-4C2A-96B1-104472CF3BD9}"/>
                </a:ext>
              </a:extLst>
            </p:cNvPr>
            <p:cNvSpPr/>
            <p:nvPr/>
          </p:nvSpPr>
          <p:spPr>
            <a:xfrm>
              <a:off x="5558425" y="3082050"/>
              <a:ext cx="47350" cy="8675"/>
            </a:xfrm>
            <a:custGeom>
              <a:avLst/>
              <a:gdLst/>
              <a:ahLst/>
              <a:cxnLst/>
              <a:rect l="l" t="t" r="r" b="b"/>
              <a:pathLst>
                <a:path w="1894" h="347" extrusionOk="0">
                  <a:moveTo>
                    <a:pt x="777" y="1"/>
                  </a:moveTo>
                  <a:cubicBezTo>
                    <a:pt x="447" y="1"/>
                    <a:pt x="173" y="48"/>
                    <a:pt x="0" y="144"/>
                  </a:cubicBezTo>
                  <a:cubicBezTo>
                    <a:pt x="433" y="331"/>
                    <a:pt x="850" y="347"/>
                    <a:pt x="1277" y="347"/>
                  </a:cubicBezTo>
                  <a:cubicBezTo>
                    <a:pt x="1367" y="347"/>
                    <a:pt x="1457" y="346"/>
                    <a:pt x="1548" y="346"/>
                  </a:cubicBezTo>
                  <a:cubicBezTo>
                    <a:pt x="1608" y="191"/>
                    <a:pt x="1751" y="179"/>
                    <a:pt x="1893" y="144"/>
                  </a:cubicBezTo>
                  <a:cubicBezTo>
                    <a:pt x="1495" y="48"/>
                    <a:pt x="1108" y="1"/>
                    <a:pt x="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1210;p32">
              <a:extLst>
                <a:ext uri="{FF2B5EF4-FFF2-40B4-BE49-F238E27FC236}">
                  <a16:creationId xmlns:a16="http://schemas.microsoft.com/office/drawing/2014/main" id="{CD07CE8B-3972-4C5E-A431-C136D121AC29}"/>
                </a:ext>
              </a:extLst>
            </p:cNvPr>
            <p:cNvSpPr/>
            <p:nvPr/>
          </p:nvSpPr>
          <p:spPr>
            <a:xfrm>
              <a:off x="5855175" y="2996925"/>
              <a:ext cx="7475" cy="75325"/>
            </a:xfrm>
            <a:custGeom>
              <a:avLst/>
              <a:gdLst/>
              <a:ahLst/>
              <a:cxnLst/>
              <a:rect l="l" t="t" r="r" b="b"/>
              <a:pathLst>
                <a:path w="299" h="3013" extrusionOk="0">
                  <a:moveTo>
                    <a:pt x="287" y="1"/>
                  </a:moveTo>
                  <a:cubicBezTo>
                    <a:pt x="168" y="1"/>
                    <a:pt x="60" y="48"/>
                    <a:pt x="1" y="167"/>
                  </a:cubicBezTo>
                  <a:cubicBezTo>
                    <a:pt x="168" y="382"/>
                    <a:pt x="144" y="655"/>
                    <a:pt x="144" y="917"/>
                  </a:cubicBezTo>
                  <a:cubicBezTo>
                    <a:pt x="156" y="1453"/>
                    <a:pt x="156" y="1977"/>
                    <a:pt x="156" y="2501"/>
                  </a:cubicBezTo>
                  <a:cubicBezTo>
                    <a:pt x="156" y="2679"/>
                    <a:pt x="120" y="2882"/>
                    <a:pt x="299" y="3013"/>
                  </a:cubicBezTo>
                  <a:cubicBezTo>
                    <a:pt x="299" y="2013"/>
                    <a:pt x="287" y="1013"/>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1211;p32">
              <a:extLst>
                <a:ext uri="{FF2B5EF4-FFF2-40B4-BE49-F238E27FC236}">
                  <a16:creationId xmlns:a16="http://schemas.microsoft.com/office/drawing/2014/main" id="{D0D1D690-F731-47A8-9F4D-CA0BF29DF37C}"/>
                </a:ext>
              </a:extLst>
            </p:cNvPr>
            <p:cNvSpPr/>
            <p:nvPr/>
          </p:nvSpPr>
          <p:spPr>
            <a:xfrm>
              <a:off x="5898350" y="3148675"/>
              <a:ext cx="42875" cy="12575"/>
            </a:xfrm>
            <a:custGeom>
              <a:avLst/>
              <a:gdLst/>
              <a:ahLst/>
              <a:cxnLst/>
              <a:rect l="l" t="t" r="r" b="b"/>
              <a:pathLst>
                <a:path w="1715" h="503" extrusionOk="0">
                  <a:moveTo>
                    <a:pt x="445" y="1"/>
                  </a:moveTo>
                  <a:cubicBezTo>
                    <a:pt x="300" y="1"/>
                    <a:pt x="153" y="36"/>
                    <a:pt x="0" y="134"/>
                  </a:cubicBezTo>
                  <a:cubicBezTo>
                    <a:pt x="48" y="229"/>
                    <a:pt x="107" y="300"/>
                    <a:pt x="155" y="384"/>
                  </a:cubicBezTo>
                  <a:cubicBezTo>
                    <a:pt x="655" y="491"/>
                    <a:pt x="1191" y="491"/>
                    <a:pt x="1715" y="503"/>
                  </a:cubicBezTo>
                  <a:cubicBezTo>
                    <a:pt x="1667" y="419"/>
                    <a:pt x="1631" y="348"/>
                    <a:pt x="1584" y="253"/>
                  </a:cubicBezTo>
                  <a:cubicBezTo>
                    <a:pt x="1194" y="253"/>
                    <a:pt x="830" y="1"/>
                    <a:pt x="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1212;p32">
              <a:extLst>
                <a:ext uri="{FF2B5EF4-FFF2-40B4-BE49-F238E27FC236}">
                  <a16:creationId xmlns:a16="http://schemas.microsoft.com/office/drawing/2014/main" id="{324D730D-BE80-46A5-9E42-76C395D969F7}"/>
                </a:ext>
              </a:extLst>
            </p:cNvPr>
            <p:cNvSpPr/>
            <p:nvPr/>
          </p:nvSpPr>
          <p:spPr>
            <a:xfrm>
              <a:off x="5254800" y="3006575"/>
              <a:ext cx="23550" cy="32650"/>
            </a:xfrm>
            <a:custGeom>
              <a:avLst/>
              <a:gdLst/>
              <a:ahLst/>
              <a:cxnLst/>
              <a:rect l="l" t="t" r="r" b="b"/>
              <a:pathLst>
                <a:path w="942" h="1306" extrusionOk="0">
                  <a:moveTo>
                    <a:pt x="297" y="0"/>
                  </a:moveTo>
                  <a:cubicBezTo>
                    <a:pt x="267" y="0"/>
                    <a:pt x="232" y="9"/>
                    <a:pt x="191" y="31"/>
                  </a:cubicBezTo>
                  <a:cubicBezTo>
                    <a:pt x="13" y="269"/>
                    <a:pt x="1" y="508"/>
                    <a:pt x="191" y="746"/>
                  </a:cubicBezTo>
                  <a:cubicBezTo>
                    <a:pt x="382" y="1008"/>
                    <a:pt x="549" y="1293"/>
                    <a:pt x="942" y="1305"/>
                  </a:cubicBezTo>
                  <a:cubicBezTo>
                    <a:pt x="727" y="1127"/>
                    <a:pt x="775" y="936"/>
                    <a:pt x="918" y="746"/>
                  </a:cubicBezTo>
                  <a:lnTo>
                    <a:pt x="918" y="627"/>
                  </a:lnTo>
                  <a:cubicBezTo>
                    <a:pt x="858" y="531"/>
                    <a:pt x="763" y="484"/>
                    <a:pt x="656" y="412"/>
                  </a:cubicBezTo>
                  <a:cubicBezTo>
                    <a:pt x="572" y="353"/>
                    <a:pt x="537" y="281"/>
                    <a:pt x="501" y="198"/>
                  </a:cubicBezTo>
                  <a:cubicBezTo>
                    <a:pt x="446" y="106"/>
                    <a:pt x="398"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1213;p32">
              <a:extLst>
                <a:ext uri="{FF2B5EF4-FFF2-40B4-BE49-F238E27FC236}">
                  <a16:creationId xmlns:a16="http://schemas.microsoft.com/office/drawing/2014/main" id="{04F5322E-EE02-404F-BC34-DE24DDBC385B}"/>
                </a:ext>
              </a:extLst>
            </p:cNvPr>
            <p:cNvSpPr/>
            <p:nvPr/>
          </p:nvSpPr>
          <p:spPr>
            <a:xfrm>
              <a:off x="5606050" y="3032000"/>
              <a:ext cx="46150" cy="8700"/>
            </a:xfrm>
            <a:custGeom>
              <a:avLst/>
              <a:gdLst/>
              <a:ahLst/>
              <a:cxnLst/>
              <a:rect l="l" t="t" r="r" b="b"/>
              <a:pathLst>
                <a:path w="1846" h="348" extrusionOk="0">
                  <a:moveTo>
                    <a:pt x="1057" y="1"/>
                  </a:moveTo>
                  <a:cubicBezTo>
                    <a:pt x="824" y="1"/>
                    <a:pt x="589" y="27"/>
                    <a:pt x="358" y="38"/>
                  </a:cubicBezTo>
                  <a:cubicBezTo>
                    <a:pt x="358" y="47"/>
                    <a:pt x="352" y="55"/>
                    <a:pt x="335" y="55"/>
                  </a:cubicBezTo>
                  <a:cubicBezTo>
                    <a:pt x="329" y="55"/>
                    <a:pt x="320" y="54"/>
                    <a:pt x="310" y="50"/>
                  </a:cubicBezTo>
                  <a:cubicBezTo>
                    <a:pt x="286" y="50"/>
                    <a:pt x="250" y="38"/>
                    <a:pt x="215" y="14"/>
                  </a:cubicBezTo>
                  <a:lnTo>
                    <a:pt x="72" y="14"/>
                  </a:lnTo>
                  <a:cubicBezTo>
                    <a:pt x="0" y="62"/>
                    <a:pt x="0" y="110"/>
                    <a:pt x="72" y="169"/>
                  </a:cubicBezTo>
                  <a:cubicBezTo>
                    <a:pt x="631" y="348"/>
                    <a:pt x="1215" y="288"/>
                    <a:pt x="1798" y="324"/>
                  </a:cubicBezTo>
                  <a:lnTo>
                    <a:pt x="1798" y="264"/>
                  </a:lnTo>
                  <a:cubicBezTo>
                    <a:pt x="1846" y="217"/>
                    <a:pt x="1846" y="169"/>
                    <a:pt x="1786" y="133"/>
                  </a:cubicBezTo>
                  <a:cubicBezTo>
                    <a:pt x="1548" y="30"/>
                    <a:pt x="1303" y="1"/>
                    <a:pt x="10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1214;p32">
              <a:extLst>
                <a:ext uri="{FF2B5EF4-FFF2-40B4-BE49-F238E27FC236}">
                  <a16:creationId xmlns:a16="http://schemas.microsoft.com/office/drawing/2014/main" id="{9F068EC0-66CE-4DA5-8513-9FD965184EA6}"/>
                </a:ext>
              </a:extLst>
            </p:cNvPr>
            <p:cNvSpPr/>
            <p:nvPr/>
          </p:nvSpPr>
          <p:spPr>
            <a:xfrm>
              <a:off x="5682550" y="3204400"/>
              <a:ext cx="41700" cy="15350"/>
            </a:xfrm>
            <a:custGeom>
              <a:avLst/>
              <a:gdLst/>
              <a:ahLst/>
              <a:cxnLst/>
              <a:rect l="l" t="t" r="r" b="b"/>
              <a:pathLst>
                <a:path w="1668" h="614" extrusionOk="0">
                  <a:moveTo>
                    <a:pt x="619" y="0"/>
                  </a:moveTo>
                  <a:cubicBezTo>
                    <a:pt x="596" y="12"/>
                    <a:pt x="572" y="36"/>
                    <a:pt x="560" y="48"/>
                  </a:cubicBezTo>
                  <a:cubicBezTo>
                    <a:pt x="453" y="107"/>
                    <a:pt x="334" y="84"/>
                    <a:pt x="226" y="95"/>
                  </a:cubicBezTo>
                  <a:cubicBezTo>
                    <a:pt x="167" y="95"/>
                    <a:pt x="107" y="107"/>
                    <a:pt x="60" y="143"/>
                  </a:cubicBezTo>
                  <a:cubicBezTo>
                    <a:pt x="48" y="155"/>
                    <a:pt x="24" y="167"/>
                    <a:pt x="0" y="203"/>
                  </a:cubicBezTo>
                  <a:cubicBezTo>
                    <a:pt x="36" y="393"/>
                    <a:pt x="179" y="441"/>
                    <a:pt x="334" y="476"/>
                  </a:cubicBezTo>
                  <a:cubicBezTo>
                    <a:pt x="600" y="512"/>
                    <a:pt x="866" y="614"/>
                    <a:pt x="1143" y="614"/>
                  </a:cubicBezTo>
                  <a:cubicBezTo>
                    <a:pt x="1237" y="614"/>
                    <a:pt x="1332" y="602"/>
                    <a:pt x="1429" y="572"/>
                  </a:cubicBezTo>
                  <a:cubicBezTo>
                    <a:pt x="1667" y="453"/>
                    <a:pt x="1655" y="298"/>
                    <a:pt x="1465" y="155"/>
                  </a:cubicBezTo>
                  <a:cubicBezTo>
                    <a:pt x="1191" y="0"/>
                    <a:pt x="917" y="0"/>
                    <a:pt x="6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1215;p32">
              <a:extLst>
                <a:ext uri="{FF2B5EF4-FFF2-40B4-BE49-F238E27FC236}">
                  <a16:creationId xmlns:a16="http://schemas.microsoft.com/office/drawing/2014/main" id="{E7F00FD5-A8F0-4C90-88A5-0DE55805AFAF}"/>
                </a:ext>
              </a:extLst>
            </p:cNvPr>
            <p:cNvSpPr/>
            <p:nvPr/>
          </p:nvSpPr>
          <p:spPr>
            <a:xfrm>
              <a:off x="6045375" y="3189975"/>
              <a:ext cx="54800" cy="7900"/>
            </a:xfrm>
            <a:custGeom>
              <a:avLst/>
              <a:gdLst/>
              <a:ahLst/>
              <a:cxnLst/>
              <a:rect l="l" t="t" r="r" b="b"/>
              <a:pathLst>
                <a:path w="2192" h="316" extrusionOk="0">
                  <a:moveTo>
                    <a:pt x="1558" y="1"/>
                  </a:moveTo>
                  <a:cubicBezTo>
                    <a:pt x="1426" y="1"/>
                    <a:pt x="1292" y="9"/>
                    <a:pt x="1160" y="9"/>
                  </a:cubicBezTo>
                  <a:cubicBezTo>
                    <a:pt x="1115" y="9"/>
                    <a:pt x="1070" y="8"/>
                    <a:pt x="1025" y="6"/>
                  </a:cubicBezTo>
                  <a:cubicBezTo>
                    <a:pt x="891" y="128"/>
                    <a:pt x="741" y="156"/>
                    <a:pt x="585" y="156"/>
                  </a:cubicBezTo>
                  <a:cubicBezTo>
                    <a:pt x="462" y="156"/>
                    <a:pt x="335" y="139"/>
                    <a:pt x="210" y="139"/>
                  </a:cubicBezTo>
                  <a:cubicBezTo>
                    <a:pt x="139" y="139"/>
                    <a:pt x="69" y="144"/>
                    <a:pt x="1" y="160"/>
                  </a:cubicBezTo>
                  <a:cubicBezTo>
                    <a:pt x="308" y="289"/>
                    <a:pt x="624" y="302"/>
                    <a:pt x="938" y="302"/>
                  </a:cubicBezTo>
                  <a:cubicBezTo>
                    <a:pt x="1016" y="302"/>
                    <a:pt x="1095" y="301"/>
                    <a:pt x="1173" y="301"/>
                  </a:cubicBezTo>
                  <a:cubicBezTo>
                    <a:pt x="1303" y="301"/>
                    <a:pt x="1433" y="303"/>
                    <a:pt x="1561" y="315"/>
                  </a:cubicBezTo>
                  <a:cubicBezTo>
                    <a:pt x="1668" y="303"/>
                    <a:pt x="1787" y="303"/>
                    <a:pt x="1894" y="280"/>
                  </a:cubicBezTo>
                  <a:cubicBezTo>
                    <a:pt x="1965" y="196"/>
                    <a:pt x="2120" y="268"/>
                    <a:pt x="2192" y="149"/>
                  </a:cubicBezTo>
                  <a:cubicBezTo>
                    <a:pt x="1989" y="24"/>
                    <a:pt x="1775"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1216;p32">
              <a:extLst>
                <a:ext uri="{FF2B5EF4-FFF2-40B4-BE49-F238E27FC236}">
                  <a16:creationId xmlns:a16="http://schemas.microsoft.com/office/drawing/2014/main" id="{BF88C48D-AB8E-4092-BF90-C67F375C681F}"/>
                </a:ext>
              </a:extLst>
            </p:cNvPr>
            <p:cNvSpPr/>
            <p:nvPr/>
          </p:nvSpPr>
          <p:spPr>
            <a:xfrm>
              <a:off x="5561700" y="3162725"/>
              <a:ext cx="30900" cy="17100"/>
            </a:xfrm>
            <a:custGeom>
              <a:avLst/>
              <a:gdLst/>
              <a:ahLst/>
              <a:cxnLst/>
              <a:rect l="l" t="t" r="r" b="b"/>
              <a:pathLst>
                <a:path w="1236" h="684" extrusionOk="0">
                  <a:moveTo>
                    <a:pt x="107" y="0"/>
                  </a:moveTo>
                  <a:cubicBezTo>
                    <a:pt x="60" y="48"/>
                    <a:pt x="12" y="107"/>
                    <a:pt x="0" y="179"/>
                  </a:cubicBezTo>
                  <a:cubicBezTo>
                    <a:pt x="0" y="262"/>
                    <a:pt x="0" y="322"/>
                    <a:pt x="12" y="393"/>
                  </a:cubicBezTo>
                  <a:cubicBezTo>
                    <a:pt x="48" y="465"/>
                    <a:pt x="72" y="524"/>
                    <a:pt x="131" y="572"/>
                  </a:cubicBezTo>
                  <a:cubicBezTo>
                    <a:pt x="260" y="642"/>
                    <a:pt x="383" y="683"/>
                    <a:pt x="500" y="683"/>
                  </a:cubicBezTo>
                  <a:cubicBezTo>
                    <a:pt x="621" y="683"/>
                    <a:pt x="737" y="639"/>
                    <a:pt x="846" y="536"/>
                  </a:cubicBezTo>
                  <a:cubicBezTo>
                    <a:pt x="893" y="500"/>
                    <a:pt x="929" y="453"/>
                    <a:pt x="965" y="405"/>
                  </a:cubicBezTo>
                  <a:cubicBezTo>
                    <a:pt x="993" y="409"/>
                    <a:pt x="1019" y="411"/>
                    <a:pt x="1041" y="411"/>
                  </a:cubicBezTo>
                  <a:cubicBezTo>
                    <a:pt x="1235" y="411"/>
                    <a:pt x="1215" y="279"/>
                    <a:pt x="1119" y="119"/>
                  </a:cubicBezTo>
                  <a:cubicBezTo>
                    <a:pt x="774" y="107"/>
                    <a:pt x="429" y="119"/>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1217;p32">
              <a:extLst>
                <a:ext uri="{FF2B5EF4-FFF2-40B4-BE49-F238E27FC236}">
                  <a16:creationId xmlns:a16="http://schemas.microsoft.com/office/drawing/2014/main" id="{CABFE3A6-6742-4D81-B550-DB4AD0FC9E01}"/>
                </a:ext>
              </a:extLst>
            </p:cNvPr>
            <p:cNvSpPr/>
            <p:nvPr/>
          </p:nvSpPr>
          <p:spPr>
            <a:xfrm>
              <a:off x="5695950" y="3074600"/>
              <a:ext cx="43175" cy="10900"/>
            </a:xfrm>
            <a:custGeom>
              <a:avLst/>
              <a:gdLst/>
              <a:ahLst/>
              <a:cxnLst/>
              <a:rect l="l" t="t" r="r" b="b"/>
              <a:pathLst>
                <a:path w="1727" h="436" extrusionOk="0">
                  <a:moveTo>
                    <a:pt x="101" y="1"/>
                  </a:moveTo>
                  <a:cubicBezTo>
                    <a:pt x="87" y="1"/>
                    <a:pt x="73" y="1"/>
                    <a:pt x="60" y="1"/>
                  </a:cubicBezTo>
                  <a:cubicBezTo>
                    <a:pt x="0" y="49"/>
                    <a:pt x="0" y="96"/>
                    <a:pt x="60" y="156"/>
                  </a:cubicBezTo>
                  <a:cubicBezTo>
                    <a:pt x="525" y="315"/>
                    <a:pt x="981" y="436"/>
                    <a:pt x="1461" y="436"/>
                  </a:cubicBezTo>
                  <a:cubicBezTo>
                    <a:pt x="1521" y="436"/>
                    <a:pt x="1582" y="434"/>
                    <a:pt x="1643" y="430"/>
                  </a:cubicBezTo>
                  <a:cubicBezTo>
                    <a:pt x="1726" y="358"/>
                    <a:pt x="1726" y="287"/>
                    <a:pt x="1631" y="215"/>
                  </a:cubicBezTo>
                  <a:cubicBezTo>
                    <a:pt x="1121" y="215"/>
                    <a:pt x="622"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1218;p32">
              <a:extLst>
                <a:ext uri="{FF2B5EF4-FFF2-40B4-BE49-F238E27FC236}">
                  <a16:creationId xmlns:a16="http://schemas.microsoft.com/office/drawing/2014/main" id="{7209E9B7-CB68-4C3F-9403-63450106B959}"/>
                </a:ext>
              </a:extLst>
            </p:cNvPr>
            <p:cNvSpPr/>
            <p:nvPr/>
          </p:nvSpPr>
          <p:spPr>
            <a:xfrm>
              <a:off x="6012350" y="3250125"/>
              <a:ext cx="44375" cy="15275"/>
            </a:xfrm>
            <a:custGeom>
              <a:avLst/>
              <a:gdLst/>
              <a:ahLst/>
              <a:cxnLst/>
              <a:rect l="l" t="t" r="r" b="b"/>
              <a:pathLst>
                <a:path w="1775" h="611" extrusionOk="0">
                  <a:moveTo>
                    <a:pt x="131" y="0"/>
                  </a:moveTo>
                  <a:cubicBezTo>
                    <a:pt x="100" y="0"/>
                    <a:pt x="68" y="6"/>
                    <a:pt x="36" y="17"/>
                  </a:cubicBezTo>
                  <a:cubicBezTo>
                    <a:pt x="12" y="76"/>
                    <a:pt x="0" y="148"/>
                    <a:pt x="24" y="207"/>
                  </a:cubicBezTo>
                  <a:cubicBezTo>
                    <a:pt x="119" y="314"/>
                    <a:pt x="227" y="386"/>
                    <a:pt x="358" y="433"/>
                  </a:cubicBezTo>
                  <a:cubicBezTo>
                    <a:pt x="441" y="469"/>
                    <a:pt x="536" y="481"/>
                    <a:pt x="643" y="493"/>
                  </a:cubicBezTo>
                  <a:cubicBezTo>
                    <a:pt x="834" y="493"/>
                    <a:pt x="1012" y="529"/>
                    <a:pt x="1203" y="588"/>
                  </a:cubicBezTo>
                  <a:cubicBezTo>
                    <a:pt x="1275" y="601"/>
                    <a:pt x="1350" y="611"/>
                    <a:pt x="1425" y="611"/>
                  </a:cubicBezTo>
                  <a:cubicBezTo>
                    <a:pt x="1487" y="611"/>
                    <a:pt x="1549" y="604"/>
                    <a:pt x="1608" y="588"/>
                  </a:cubicBezTo>
                  <a:cubicBezTo>
                    <a:pt x="1667" y="552"/>
                    <a:pt x="1727" y="529"/>
                    <a:pt x="1774" y="469"/>
                  </a:cubicBezTo>
                  <a:lnTo>
                    <a:pt x="1774" y="410"/>
                  </a:lnTo>
                  <a:lnTo>
                    <a:pt x="1774" y="350"/>
                  </a:lnTo>
                  <a:cubicBezTo>
                    <a:pt x="1751" y="255"/>
                    <a:pt x="1667" y="243"/>
                    <a:pt x="1632" y="219"/>
                  </a:cubicBezTo>
                  <a:cubicBezTo>
                    <a:pt x="1616" y="187"/>
                    <a:pt x="1594" y="177"/>
                    <a:pt x="1568" y="177"/>
                  </a:cubicBezTo>
                  <a:cubicBezTo>
                    <a:pt x="1555" y="177"/>
                    <a:pt x="1540" y="179"/>
                    <a:pt x="1524" y="183"/>
                  </a:cubicBezTo>
                  <a:cubicBezTo>
                    <a:pt x="1334" y="76"/>
                    <a:pt x="1108" y="171"/>
                    <a:pt x="917" y="76"/>
                  </a:cubicBezTo>
                  <a:cubicBezTo>
                    <a:pt x="774" y="31"/>
                    <a:pt x="635" y="14"/>
                    <a:pt x="492" y="14"/>
                  </a:cubicBezTo>
                  <a:cubicBezTo>
                    <a:pt x="410" y="14"/>
                    <a:pt x="326" y="20"/>
                    <a:pt x="238" y="29"/>
                  </a:cubicBezTo>
                  <a:cubicBezTo>
                    <a:pt x="206" y="9"/>
                    <a:pt x="169"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1219;p32">
              <a:extLst>
                <a:ext uri="{FF2B5EF4-FFF2-40B4-BE49-F238E27FC236}">
                  <a16:creationId xmlns:a16="http://schemas.microsoft.com/office/drawing/2014/main" id="{1B5ED1F3-BC51-4BA4-AB51-7FFAEA32E1D6}"/>
                </a:ext>
              </a:extLst>
            </p:cNvPr>
            <p:cNvSpPr/>
            <p:nvPr/>
          </p:nvSpPr>
          <p:spPr>
            <a:xfrm>
              <a:off x="5553950" y="3027000"/>
              <a:ext cx="40225" cy="9250"/>
            </a:xfrm>
            <a:custGeom>
              <a:avLst/>
              <a:gdLst/>
              <a:ahLst/>
              <a:cxnLst/>
              <a:rect l="l" t="t" r="r" b="b"/>
              <a:pathLst>
                <a:path w="1609" h="370" extrusionOk="0">
                  <a:moveTo>
                    <a:pt x="809" y="0"/>
                  </a:moveTo>
                  <a:cubicBezTo>
                    <a:pt x="539" y="0"/>
                    <a:pt x="269" y="60"/>
                    <a:pt x="1" y="167"/>
                  </a:cubicBezTo>
                  <a:cubicBezTo>
                    <a:pt x="351" y="187"/>
                    <a:pt x="665" y="359"/>
                    <a:pt x="1013" y="359"/>
                  </a:cubicBezTo>
                  <a:cubicBezTo>
                    <a:pt x="1068" y="359"/>
                    <a:pt x="1123" y="355"/>
                    <a:pt x="1179" y="345"/>
                  </a:cubicBezTo>
                  <a:cubicBezTo>
                    <a:pt x="1299" y="226"/>
                    <a:pt x="1501" y="369"/>
                    <a:pt x="1608" y="191"/>
                  </a:cubicBezTo>
                  <a:cubicBezTo>
                    <a:pt x="1346" y="60"/>
                    <a:pt x="1078"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1220;p32">
              <a:extLst>
                <a:ext uri="{FF2B5EF4-FFF2-40B4-BE49-F238E27FC236}">
                  <a16:creationId xmlns:a16="http://schemas.microsoft.com/office/drawing/2014/main" id="{03AB0D1B-60F2-4498-B8BA-A5A4E6FFE329}"/>
                </a:ext>
              </a:extLst>
            </p:cNvPr>
            <p:cNvSpPr/>
            <p:nvPr/>
          </p:nvSpPr>
          <p:spPr>
            <a:xfrm>
              <a:off x="6142125" y="3201100"/>
              <a:ext cx="42250" cy="9900"/>
            </a:xfrm>
            <a:custGeom>
              <a:avLst/>
              <a:gdLst/>
              <a:ahLst/>
              <a:cxnLst/>
              <a:rect l="l" t="t" r="r" b="b"/>
              <a:pathLst>
                <a:path w="1690" h="396" extrusionOk="0">
                  <a:moveTo>
                    <a:pt x="889" y="1"/>
                  </a:moveTo>
                  <a:cubicBezTo>
                    <a:pt x="883" y="1"/>
                    <a:pt x="876" y="1"/>
                    <a:pt x="870" y="1"/>
                  </a:cubicBezTo>
                  <a:cubicBezTo>
                    <a:pt x="754" y="134"/>
                    <a:pt x="613" y="161"/>
                    <a:pt x="466" y="161"/>
                  </a:cubicBezTo>
                  <a:cubicBezTo>
                    <a:pt x="370" y="161"/>
                    <a:pt x="272" y="149"/>
                    <a:pt x="176" y="149"/>
                  </a:cubicBezTo>
                  <a:cubicBezTo>
                    <a:pt x="116" y="149"/>
                    <a:pt x="57" y="154"/>
                    <a:pt x="0" y="168"/>
                  </a:cubicBezTo>
                  <a:cubicBezTo>
                    <a:pt x="489" y="358"/>
                    <a:pt x="1001" y="335"/>
                    <a:pt x="1501" y="394"/>
                  </a:cubicBezTo>
                  <a:cubicBezTo>
                    <a:pt x="1511" y="395"/>
                    <a:pt x="1522" y="396"/>
                    <a:pt x="1532" y="396"/>
                  </a:cubicBezTo>
                  <a:cubicBezTo>
                    <a:pt x="1623" y="396"/>
                    <a:pt x="1690" y="347"/>
                    <a:pt x="1679" y="239"/>
                  </a:cubicBezTo>
                  <a:cubicBezTo>
                    <a:pt x="1669" y="154"/>
                    <a:pt x="1601" y="69"/>
                    <a:pt x="1518" y="69"/>
                  </a:cubicBezTo>
                  <a:cubicBezTo>
                    <a:pt x="1509" y="69"/>
                    <a:pt x="1499" y="70"/>
                    <a:pt x="1489" y="73"/>
                  </a:cubicBezTo>
                  <a:cubicBezTo>
                    <a:pt x="1438" y="93"/>
                    <a:pt x="1390" y="101"/>
                    <a:pt x="1345" y="101"/>
                  </a:cubicBezTo>
                  <a:cubicBezTo>
                    <a:pt x="1181" y="101"/>
                    <a:pt x="1041"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1221;p32">
              <a:extLst>
                <a:ext uri="{FF2B5EF4-FFF2-40B4-BE49-F238E27FC236}">
                  <a16:creationId xmlns:a16="http://schemas.microsoft.com/office/drawing/2014/main" id="{CDD56D22-4E2C-4B7D-9E18-478226FDCA6A}"/>
                </a:ext>
              </a:extLst>
            </p:cNvPr>
            <p:cNvSpPr/>
            <p:nvPr/>
          </p:nvSpPr>
          <p:spPr>
            <a:xfrm>
              <a:off x="5491450" y="3153125"/>
              <a:ext cx="37825" cy="16525"/>
            </a:xfrm>
            <a:custGeom>
              <a:avLst/>
              <a:gdLst/>
              <a:ahLst/>
              <a:cxnLst/>
              <a:rect l="l" t="t" r="r" b="b"/>
              <a:pathLst>
                <a:path w="1513" h="661" extrusionOk="0">
                  <a:moveTo>
                    <a:pt x="289" y="0"/>
                  </a:moveTo>
                  <a:cubicBezTo>
                    <a:pt x="221" y="0"/>
                    <a:pt x="149" y="15"/>
                    <a:pt x="72" y="27"/>
                  </a:cubicBezTo>
                  <a:cubicBezTo>
                    <a:pt x="12" y="87"/>
                    <a:pt x="0" y="170"/>
                    <a:pt x="12" y="241"/>
                  </a:cubicBezTo>
                  <a:cubicBezTo>
                    <a:pt x="24" y="313"/>
                    <a:pt x="72" y="372"/>
                    <a:pt x="119" y="432"/>
                  </a:cubicBezTo>
                  <a:cubicBezTo>
                    <a:pt x="143" y="468"/>
                    <a:pt x="179" y="480"/>
                    <a:pt x="203" y="503"/>
                  </a:cubicBezTo>
                  <a:cubicBezTo>
                    <a:pt x="262" y="551"/>
                    <a:pt x="322" y="575"/>
                    <a:pt x="405" y="611"/>
                  </a:cubicBezTo>
                  <a:cubicBezTo>
                    <a:pt x="523" y="643"/>
                    <a:pt x="638" y="660"/>
                    <a:pt x="753" y="660"/>
                  </a:cubicBezTo>
                  <a:cubicBezTo>
                    <a:pt x="894" y="660"/>
                    <a:pt x="1035" y="634"/>
                    <a:pt x="1179" y="575"/>
                  </a:cubicBezTo>
                  <a:cubicBezTo>
                    <a:pt x="1513" y="313"/>
                    <a:pt x="1382" y="182"/>
                    <a:pt x="1060" y="75"/>
                  </a:cubicBezTo>
                  <a:cubicBezTo>
                    <a:pt x="1048" y="71"/>
                    <a:pt x="1035" y="69"/>
                    <a:pt x="1021" y="69"/>
                  </a:cubicBezTo>
                  <a:cubicBezTo>
                    <a:pt x="994" y="69"/>
                    <a:pt x="965" y="75"/>
                    <a:pt x="941" y="75"/>
                  </a:cubicBezTo>
                  <a:cubicBezTo>
                    <a:pt x="917" y="93"/>
                    <a:pt x="890" y="102"/>
                    <a:pt x="861" y="102"/>
                  </a:cubicBezTo>
                  <a:cubicBezTo>
                    <a:pt x="831" y="102"/>
                    <a:pt x="798" y="93"/>
                    <a:pt x="762" y="75"/>
                  </a:cubicBezTo>
                  <a:lnTo>
                    <a:pt x="643" y="75"/>
                  </a:lnTo>
                  <a:cubicBezTo>
                    <a:pt x="614" y="99"/>
                    <a:pt x="587" y="110"/>
                    <a:pt x="560" y="110"/>
                  </a:cubicBezTo>
                  <a:cubicBezTo>
                    <a:pt x="533" y="110"/>
                    <a:pt x="506" y="99"/>
                    <a:pt x="477" y="75"/>
                  </a:cubicBezTo>
                  <a:lnTo>
                    <a:pt x="489" y="63"/>
                  </a:lnTo>
                  <a:cubicBezTo>
                    <a:pt x="423" y="15"/>
                    <a:pt x="358"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1222;p32">
              <a:extLst>
                <a:ext uri="{FF2B5EF4-FFF2-40B4-BE49-F238E27FC236}">
                  <a16:creationId xmlns:a16="http://schemas.microsoft.com/office/drawing/2014/main" id="{70B63E2D-7075-424A-A1A3-75B1260DD8FE}"/>
                </a:ext>
              </a:extLst>
            </p:cNvPr>
            <p:cNvSpPr/>
            <p:nvPr/>
          </p:nvSpPr>
          <p:spPr>
            <a:xfrm>
              <a:off x="5595925" y="3169450"/>
              <a:ext cx="29750" cy="12650"/>
            </a:xfrm>
            <a:custGeom>
              <a:avLst/>
              <a:gdLst/>
              <a:ahLst/>
              <a:cxnLst/>
              <a:rect l="l" t="t" r="r" b="b"/>
              <a:pathLst>
                <a:path w="1190" h="506" extrusionOk="0">
                  <a:moveTo>
                    <a:pt x="644" y="0"/>
                  </a:moveTo>
                  <a:cubicBezTo>
                    <a:pt x="549" y="0"/>
                    <a:pt x="451" y="24"/>
                    <a:pt x="346" y="89"/>
                  </a:cubicBezTo>
                  <a:cubicBezTo>
                    <a:pt x="310" y="89"/>
                    <a:pt x="298" y="112"/>
                    <a:pt x="274" y="112"/>
                  </a:cubicBezTo>
                  <a:cubicBezTo>
                    <a:pt x="191" y="124"/>
                    <a:pt x="120" y="136"/>
                    <a:pt x="60" y="184"/>
                  </a:cubicBezTo>
                  <a:cubicBezTo>
                    <a:pt x="12" y="208"/>
                    <a:pt x="1" y="243"/>
                    <a:pt x="1" y="303"/>
                  </a:cubicBezTo>
                  <a:cubicBezTo>
                    <a:pt x="286" y="505"/>
                    <a:pt x="632" y="362"/>
                    <a:pt x="941" y="470"/>
                  </a:cubicBezTo>
                  <a:cubicBezTo>
                    <a:pt x="964" y="479"/>
                    <a:pt x="986" y="483"/>
                    <a:pt x="1005" y="483"/>
                  </a:cubicBezTo>
                  <a:cubicBezTo>
                    <a:pt x="1137" y="483"/>
                    <a:pt x="1190" y="292"/>
                    <a:pt x="1179" y="136"/>
                  </a:cubicBezTo>
                  <a:cubicBezTo>
                    <a:pt x="998" y="89"/>
                    <a:pt x="828" y="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1223;p32">
              <a:extLst>
                <a:ext uri="{FF2B5EF4-FFF2-40B4-BE49-F238E27FC236}">
                  <a16:creationId xmlns:a16="http://schemas.microsoft.com/office/drawing/2014/main" id="{432E0636-C1B6-4FF5-882D-62034592F04C}"/>
                </a:ext>
              </a:extLst>
            </p:cNvPr>
            <p:cNvSpPr/>
            <p:nvPr/>
          </p:nvSpPr>
          <p:spPr>
            <a:xfrm>
              <a:off x="5553075" y="3107650"/>
              <a:ext cx="36625" cy="12800"/>
            </a:xfrm>
            <a:custGeom>
              <a:avLst/>
              <a:gdLst/>
              <a:ahLst/>
              <a:cxnLst/>
              <a:rect l="l" t="t" r="r" b="b"/>
              <a:pathLst>
                <a:path w="1465" h="512" extrusionOk="0">
                  <a:moveTo>
                    <a:pt x="179" y="1"/>
                  </a:moveTo>
                  <a:cubicBezTo>
                    <a:pt x="143" y="13"/>
                    <a:pt x="83" y="13"/>
                    <a:pt x="36" y="36"/>
                  </a:cubicBezTo>
                  <a:cubicBezTo>
                    <a:pt x="0" y="96"/>
                    <a:pt x="0" y="155"/>
                    <a:pt x="12" y="215"/>
                  </a:cubicBezTo>
                  <a:cubicBezTo>
                    <a:pt x="95" y="334"/>
                    <a:pt x="226" y="346"/>
                    <a:pt x="310" y="453"/>
                  </a:cubicBezTo>
                  <a:cubicBezTo>
                    <a:pt x="333" y="465"/>
                    <a:pt x="360" y="471"/>
                    <a:pt x="387" y="471"/>
                  </a:cubicBezTo>
                  <a:cubicBezTo>
                    <a:pt x="414" y="471"/>
                    <a:pt x="441" y="465"/>
                    <a:pt x="464" y="453"/>
                  </a:cubicBezTo>
                  <a:cubicBezTo>
                    <a:pt x="488" y="441"/>
                    <a:pt x="509" y="435"/>
                    <a:pt x="530" y="435"/>
                  </a:cubicBezTo>
                  <a:cubicBezTo>
                    <a:pt x="551" y="435"/>
                    <a:pt x="572" y="441"/>
                    <a:pt x="595" y="453"/>
                  </a:cubicBezTo>
                  <a:cubicBezTo>
                    <a:pt x="643" y="483"/>
                    <a:pt x="688" y="498"/>
                    <a:pt x="734" y="498"/>
                  </a:cubicBezTo>
                  <a:cubicBezTo>
                    <a:pt x="780" y="498"/>
                    <a:pt x="827" y="483"/>
                    <a:pt x="881" y="453"/>
                  </a:cubicBezTo>
                  <a:cubicBezTo>
                    <a:pt x="911" y="441"/>
                    <a:pt x="938" y="435"/>
                    <a:pt x="963" y="435"/>
                  </a:cubicBezTo>
                  <a:cubicBezTo>
                    <a:pt x="988" y="435"/>
                    <a:pt x="1012" y="441"/>
                    <a:pt x="1036" y="453"/>
                  </a:cubicBezTo>
                  <a:cubicBezTo>
                    <a:pt x="1105" y="488"/>
                    <a:pt x="1177" y="511"/>
                    <a:pt x="1248" y="511"/>
                  </a:cubicBezTo>
                  <a:cubicBezTo>
                    <a:pt x="1323" y="511"/>
                    <a:pt x="1397" y="485"/>
                    <a:pt x="1464" y="417"/>
                  </a:cubicBezTo>
                  <a:cubicBezTo>
                    <a:pt x="1464" y="273"/>
                    <a:pt x="1411" y="120"/>
                    <a:pt x="1296" y="120"/>
                  </a:cubicBezTo>
                  <a:cubicBezTo>
                    <a:pt x="1278" y="120"/>
                    <a:pt x="1259" y="124"/>
                    <a:pt x="1238" y="132"/>
                  </a:cubicBezTo>
                  <a:cubicBezTo>
                    <a:pt x="1127" y="184"/>
                    <a:pt x="1019" y="205"/>
                    <a:pt x="914" y="205"/>
                  </a:cubicBezTo>
                  <a:cubicBezTo>
                    <a:pt x="661" y="205"/>
                    <a:pt x="423" y="8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1224;p32">
              <a:extLst>
                <a:ext uri="{FF2B5EF4-FFF2-40B4-BE49-F238E27FC236}">
                  <a16:creationId xmlns:a16="http://schemas.microsoft.com/office/drawing/2014/main" id="{124EBC7A-07CF-4794-B7A2-F427F3A4EF70}"/>
                </a:ext>
              </a:extLst>
            </p:cNvPr>
            <p:cNvSpPr/>
            <p:nvPr/>
          </p:nvSpPr>
          <p:spPr>
            <a:xfrm>
              <a:off x="6217425" y="3248175"/>
              <a:ext cx="43200" cy="10700"/>
            </a:xfrm>
            <a:custGeom>
              <a:avLst/>
              <a:gdLst/>
              <a:ahLst/>
              <a:cxnLst/>
              <a:rect l="l" t="t" r="r" b="b"/>
              <a:pathLst>
                <a:path w="1728" h="428" extrusionOk="0">
                  <a:moveTo>
                    <a:pt x="1023" y="1"/>
                  </a:moveTo>
                  <a:cubicBezTo>
                    <a:pt x="975" y="1"/>
                    <a:pt x="922" y="36"/>
                    <a:pt x="870" y="95"/>
                  </a:cubicBezTo>
                  <a:cubicBezTo>
                    <a:pt x="804" y="143"/>
                    <a:pt x="729" y="154"/>
                    <a:pt x="652" y="154"/>
                  </a:cubicBezTo>
                  <a:cubicBezTo>
                    <a:pt x="581" y="154"/>
                    <a:pt x="508" y="144"/>
                    <a:pt x="436" y="144"/>
                  </a:cubicBezTo>
                  <a:cubicBezTo>
                    <a:pt x="332" y="144"/>
                    <a:pt x="231" y="164"/>
                    <a:pt x="144" y="261"/>
                  </a:cubicBezTo>
                  <a:cubicBezTo>
                    <a:pt x="96" y="261"/>
                    <a:pt x="36" y="273"/>
                    <a:pt x="1" y="297"/>
                  </a:cubicBezTo>
                  <a:cubicBezTo>
                    <a:pt x="214" y="392"/>
                    <a:pt x="425" y="427"/>
                    <a:pt x="639" y="427"/>
                  </a:cubicBezTo>
                  <a:cubicBezTo>
                    <a:pt x="988" y="427"/>
                    <a:pt x="1344" y="335"/>
                    <a:pt x="1727" y="261"/>
                  </a:cubicBezTo>
                  <a:cubicBezTo>
                    <a:pt x="1623" y="145"/>
                    <a:pt x="1522" y="120"/>
                    <a:pt x="1424" y="120"/>
                  </a:cubicBezTo>
                  <a:cubicBezTo>
                    <a:pt x="1351" y="120"/>
                    <a:pt x="1279" y="134"/>
                    <a:pt x="1210" y="134"/>
                  </a:cubicBezTo>
                  <a:cubicBezTo>
                    <a:pt x="1192" y="134"/>
                    <a:pt x="1174" y="133"/>
                    <a:pt x="1156" y="130"/>
                  </a:cubicBezTo>
                  <a:cubicBezTo>
                    <a:pt x="1119" y="39"/>
                    <a:pt x="1074" y="1"/>
                    <a:pt x="1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1225;p32">
              <a:extLst>
                <a:ext uri="{FF2B5EF4-FFF2-40B4-BE49-F238E27FC236}">
                  <a16:creationId xmlns:a16="http://schemas.microsoft.com/office/drawing/2014/main" id="{78188B76-8059-44BB-9CE6-F74CE44DD2F0}"/>
                </a:ext>
              </a:extLst>
            </p:cNvPr>
            <p:cNvSpPr/>
            <p:nvPr/>
          </p:nvSpPr>
          <p:spPr>
            <a:xfrm>
              <a:off x="5362100" y="3141000"/>
              <a:ext cx="32325" cy="14725"/>
            </a:xfrm>
            <a:custGeom>
              <a:avLst/>
              <a:gdLst/>
              <a:ahLst/>
              <a:cxnLst/>
              <a:rect l="l" t="t" r="r" b="b"/>
              <a:pathLst>
                <a:path w="1293" h="589" extrusionOk="0">
                  <a:moveTo>
                    <a:pt x="829" y="0"/>
                  </a:moveTo>
                  <a:cubicBezTo>
                    <a:pt x="756" y="73"/>
                    <a:pt x="666" y="83"/>
                    <a:pt x="575" y="83"/>
                  </a:cubicBezTo>
                  <a:cubicBezTo>
                    <a:pt x="536" y="83"/>
                    <a:pt x="497" y="81"/>
                    <a:pt x="459" y="81"/>
                  </a:cubicBezTo>
                  <a:cubicBezTo>
                    <a:pt x="439" y="81"/>
                    <a:pt x="419" y="82"/>
                    <a:pt x="400" y="84"/>
                  </a:cubicBezTo>
                  <a:cubicBezTo>
                    <a:pt x="331" y="66"/>
                    <a:pt x="270" y="57"/>
                    <a:pt x="220" y="57"/>
                  </a:cubicBezTo>
                  <a:cubicBezTo>
                    <a:pt x="63" y="57"/>
                    <a:pt x="1" y="150"/>
                    <a:pt x="55" y="393"/>
                  </a:cubicBezTo>
                  <a:cubicBezTo>
                    <a:pt x="213" y="552"/>
                    <a:pt x="399" y="589"/>
                    <a:pt x="593" y="589"/>
                  </a:cubicBezTo>
                  <a:cubicBezTo>
                    <a:pt x="690" y="589"/>
                    <a:pt x="789" y="580"/>
                    <a:pt x="888" y="572"/>
                  </a:cubicBezTo>
                  <a:cubicBezTo>
                    <a:pt x="1019" y="560"/>
                    <a:pt x="1126" y="500"/>
                    <a:pt x="1210" y="417"/>
                  </a:cubicBezTo>
                  <a:lnTo>
                    <a:pt x="1245" y="381"/>
                  </a:lnTo>
                  <a:cubicBezTo>
                    <a:pt x="1293" y="298"/>
                    <a:pt x="1293" y="203"/>
                    <a:pt x="1245" y="119"/>
                  </a:cubicBezTo>
                  <a:cubicBezTo>
                    <a:pt x="1150" y="24"/>
                    <a:pt x="1007" y="60"/>
                    <a:pt x="900" y="0"/>
                  </a:cubicBezTo>
                  <a:cubicBezTo>
                    <a:pt x="894" y="6"/>
                    <a:pt x="882" y="9"/>
                    <a:pt x="869" y="9"/>
                  </a:cubicBezTo>
                  <a:cubicBezTo>
                    <a:pt x="855" y="9"/>
                    <a:pt x="841" y="6"/>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1226;p32">
              <a:extLst>
                <a:ext uri="{FF2B5EF4-FFF2-40B4-BE49-F238E27FC236}">
                  <a16:creationId xmlns:a16="http://schemas.microsoft.com/office/drawing/2014/main" id="{2FFB8BAC-27AE-4C42-909A-0156780A9D96}"/>
                </a:ext>
              </a:extLst>
            </p:cNvPr>
            <p:cNvSpPr/>
            <p:nvPr/>
          </p:nvSpPr>
          <p:spPr>
            <a:xfrm>
              <a:off x="5801300" y="3107050"/>
              <a:ext cx="34275" cy="9650"/>
            </a:xfrm>
            <a:custGeom>
              <a:avLst/>
              <a:gdLst/>
              <a:ahLst/>
              <a:cxnLst/>
              <a:rect l="l" t="t" r="r" b="b"/>
              <a:pathLst>
                <a:path w="1371" h="386" extrusionOk="0">
                  <a:moveTo>
                    <a:pt x="156" y="37"/>
                  </a:moveTo>
                  <a:cubicBezTo>
                    <a:pt x="108" y="96"/>
                    <a:pt x="48" y="144"/>
                    <a:pt x="1" y="191"/>
                  </a:cubicBezTo>
                  <a:cubicBezTo>
                    <a:pt x="316" y="321"/>
                    <a:pt x="631" y="386"/>
                    <a:pt x="1018" y="386"/>
                  </a:cubicBezTo>
                  <a:cubicBezTo>
                    <a:pt x="1129" y="386"/>
                    <a:pt x="1246" y="381"/>
                    <a:pt x="1370" y="370"/>
                  </a:cubicBezTo>
                  <a:cubicBezTo>
                    <a:pt x="930" y="1"/>
                    <a:pt x="525" y="72"/>
                    <a:pt x="156"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1227;p32">
              <a:extLst>
                <a:ext uri="{FF2B5EF4-FFF2-40B4-BE49-F238E27FC236}">
                  <a16:creationId xmlns:a16="http://schemas.microsoft.com/office/drawing/2014/main" id="{D23EB3F2-5FA9-4918-8B5F-BB50566903E6}"/>
                </a:ext>
              </a:extLst>
            </p:cNvPr>
            <p:cNvSpPr/>
            <p:nvPr/>
          </p:nvSpPr>
          <p:spPr>
            <a:xfrm>
              <a:off x="5840900" y="3169275"/>
              <a:ext cx="28900" cy="10225"/>
            </a:xfrm>
            <a:custGeom>
              <a:avLst/>
              <a:gdLst/>
              <a:ahLst/>
              <a:cxnLst/>
              <a:rect l="l" t="t" r="r" b="b"/>
              <a:pathLst>
                <a:path w="1156" h="409" extrusionOk="0">
                  <a:moveTo>
                    <a:pt x="274" y="0"/>
                  </a:moveTo>
                  <a:cubicBezTo>
                    <a:pt x="84" y="0"/>
                    <a:pt x="0" y="96"/>
                    <a:pt x="0" y="298"/>
                  </a:cubicBezTo>
                  <a:cubicBezTo>
                    <a:pt x="250" y="384"/>
                    <a:pt x="505" y="408"/>
                    <a:pt x="758" y="408"/>
                  </a:cubicBezTo>
                  <a:cubicBezTo>
                    <a:pt x="891" y="408"/>
                    <a:pt x="1024" y="401"/>
                    <a:pt x="1155" y="393"/>
                  </a:cubicBezTo>
                  <a:lnTo>
                    <a:pt x="1155" y="131"/>
                  </a:lnTo>
                  <a:cubicBezTo>
                    <a:pt x="1143" y="119"/>
                    <a:pt x="1108" y="84"/>
                    <a:pt x="1084" y="72"/>
                  </a:cubicBezTo>
                  <a:cubicBezTo>
                    <a:pt x="1021" y="58"/>
                    <a:pt x="958" y="54"/>
                    <a:pt x="896" y="54"/>
                  </a:cubicBezTo>
                  <a:cubicBezTo>
                    <a:pt x="796" y="54"/>
                    <a:pt x="698" y="65"/>
                    <a:pt x="601" y="65"/>
                  </a:cubicBezTo>
                  <a:cubicBezTo>
                    <a:pt x="498" y="65"/>
                    <a:pt x="397" y="52"/>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1228;p32">
              <a:extLst>
                <a:ext uri="{FF2B5EF4-FFF2-40B4-BE49-F238E27FC236}">
                  <a16:creationId xmlns:a16="http://schemas.microsoft.com/office/drawing/2014/main" id="{B6F44AD0-2C38-4A89-8ECE-94D45B92A662}"/>
                </a:ext>
              </a:extLst>
            </p:cNvPr>
            <p:cNvSpPr/>
            <p:nvPr/>
          </p:nvSpPr>
          <p:spPr>
            <a:xfrm>
              <a:off x="5311950" y="3069650"/>
              <a:ext cx="35450" cy="13325"/>
            </a:xfrm>
            <a:custGeom>
              <a:avLst/>
              <a:gdLst/>
              <a:ahLst/>
              <a:cxnLst/>
              <a:rect l="l" t="t" r="r" b="b"/>
              <a:pathLst>
                <a:path w="1418" h="533" extrusionOk="0">
                  <a:moveTo>
                    <a:pt x="519" y="0"/>
                  </a:moveTo>
                  <a:cubicBezTo>
                    <a:pt x="422" y="0"/>
                    <a:pt x="325" y="20"/>
                    <a:pt x="227" y="80"/>
                  </a:cubicBezTo>
                  <a:cubicBezTo>
                    <a:pt x="96" y="151"/>
                    <a:pt x="1" y="247"/>
                    <a:pt x="84" y="390"/>
                  </a:cubicBezTo>
                  <a:cubicBezTo>
                    <a:pt x="240" y="500"/>
                    <a:pt x="403" y="532"/>
                    <a:pt x="567" y="532"/>
                  </a:cubicBezTo>
                  <a:cubicBezTo>
                    <a:pt x="792" y="532"/>
                    <a:pt x="1019" y="473"/>
                    <a:pt x="1239" y="473"/>
                  </a:cubicBezTo>
                  <a:cubicBezTo>
                    <a:pt x="1299" y="449"/>
                    <a:pt x="1358" y="425"/>
                    <a:pt x="1406" y="378"/>
                  </a:cubicBezTo>
                  <a:cubicBezTo>
                    <a:pt x="1406" y="342"/>
                    <a:pt x="1418" y="318"/>
                    <a:pt x="1418" y="294"/>
                  </a:cubicBezTo>
                  <a:cubicBezTo>
                    <a:pt x="1406" y="187"/>
                    <a:pt x="1299" y="151"/>
                    <a:pt x="1227" y="92"/>
                  </a:cubicBezTo>
                  <a:cubicBezTo>
                    <a:pt x="1204" y="94"/>
                    <a:pt x="1180" y="95"/>
                    <a:pt x="1157" y="95"/>
                  </a:cubicBezTo>
                  <a:cubicBezTo>
                    <a:pt x="939" y="95"/>
                    <a:pt x="729"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1229;p32">
              <a:extLst>
                <a:ext uri="{FF2B5EF4-FFF2-40B4-BE49-F238E27FC236}">
                  <a16:creationId xmlns:a16="http://schemas.microsoft.com/office/drawing/2014/main" id="{3669CBA7-D53C-4277-B402-88F89F1234BF}"/>
                </a:ext>
              </a:extLst>
            </p:cNvPr>
            <p:cNvSpPr/>
            <p:nvPr/>
          </p:nvSpPr>
          <p:spPr>
            <a:xfrm>
              <a:off x="5579250" y="3061050"/>
              <a:ext cx="32475" cy="7650"/>
            </a:xfrm>
            <a:custGeom>
              <a:avLst/>
              <a:gdLst/>
              <a:ahLst/>
              <a:cxnLst/>
              <a:rect l="l" t="t" r="r" b="b"/>
              <a:pathLst>
                <a:path w="1299" h="306" extrusionOk="0">
                  <a:moveTo>
                    <a:pt x="699" y="1"/>
                  </a:moveTo>
                  <a:cubicBezTo>
                    <a:pt x="588" y="1"/>
                    <a:pt x="477" y="8"/>
                    <a:pt x="366" y="8"/>
                  </a:cubicBezTo>
                  <a:cubicBezTo>
                    <a:pt x="343" y="8"/>
                    <a:pt x="321" y="8"/>
                    <a:pt x="298" y="7"/>
                  </a:cubicBezTo>
                  <a:cubicBezTo>
                    <a:pt x="239" y="138"/>
                    <a:pt x="120" y="138"/>
                    <a:pt x="1" y="162"/>
                  </a:cubicBezTo>
                  <a:cubicBezTo>
                    <a:pt x="262" y="258"/>
                    <a:pt x="428" y="306"/>
                    <a:pt x="626" y="306"/>
                  </a:cubicBezTo>
                  <a:cubicBezTo>
                    <a:pt x="798" y="306"/>
                    <a:pt x="995" y="270"/>
                    <a:pt x="1299" y="198"/>
                  </a:cubicBezTo>
                  <a:cubicBezTo>
                    <a:pt x="1116" y="29"/>
                    <a:pt x="910" y="1"/>
                    <a:pt x="6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1230;p32">
              <a:extLst>
                <a:ext uri="{FF2B5EF4-FFF2-40B4-BE49-F238E27FC236}">
                  <a16:creationId xmlns:a16="http://schemas.microsoft.com/office/drawing/2014/main" id="{1D42E7CC-4119-47F3-B062-D6208ECADB7C}"/>
                </a:ext>
              </a:extLst>
            </p:cNvPr>
            <p:cNvSpPr/>
            <p:nvPr/>
          </p:nvSpPr>
          <p:spPr>
            <a:xfrm>
              <a:off x="5543250" y="3129075"/>
              <a:ext cx="26800" cy="11500"/>
            </a:xfrm>
            <a:custGeom>
              <a:avLst/>
              <a:gdLst/>
              <a:ahLst/>
              <a:cxnLst/>
              <a:rect l="l" t="t" r="r" b="b"/>
              <a:pathLst>
                <a:path w="1072" h="460" extrusionOk="0">
                  <a:moveTo>
                    <a:pt x="441" y="1"/>
                  </a:moveTo>
                  <a:cubicBezTo>
                    <a:pt x="413" y="22"/>
                    <a:pt x="381" y="34"/>
                    <a:pt x="348" y="34"/>
                  </a:cubicBezTo>
                  <a:cubicBezTo>
                    <a:pt x="324" y="34"/>
                    <a:pt x="299" y="28"/>
                    <a:pt x="274" y="13"/>
                  </a:cubicBezTo>
                  <a:lnTo>
                    <a:pt x="24" y="13"/>
                  </a:lnTo>
                  <a:cubicBezTo>
                    <a:pt x="24" y="49"/>
                    <a:pt x="12" y="96"/>
                    <a:pt x="12" y="144"/>
                  </a:cubicBezTo>
                  <a:cubicBezTo>
                    <a:pt x="24" y="203"/>
                    <a:pt x="12" y="251"/>
                    <a:pt x="0" y="310"/>
                  </a:cubicBezTo>
                  <a:lnTo>
                    <a:pt x="0" y="441"/>
                  </a:lnTo>
                  <a:cubicBezTo>
                    <a:pt x="165" y="441"/>
                    <a:pt x="331" y="460"/>
                    <a:pt x="492" y="460"/>
                  </a:cubicBezTo>
                  <a:cubicBezTo>
                    <a:pt x="621" y="460"/>
                    <a:pt x="748" y="448"/>
                    <a:pt x="869" y="406"/>
                  </a:cubicBezTo>
                  <a:cubicBezTo>
                    <a:pt x="917" y="322"/>
                    <a:pt x="976" y="239"/>
                    <a:pt x="1024" y="144"/>
                  </a:cubicBezTo>
                  <a:cubicBezTo>
                    <a:pt x="1072" y="84"/>
                    <a:pt x="1048" y="37"/>
                    <a:pt x="976" y="13"/>
                  </a:cubicBezTo>
                  <a:cubicBezTo>
                    <a:pt x="941" y="13"/>
                    <a:pt x="929" y="13"/>
                    <a:pt x="905" y="1"/>
                  </a:cubicBezTo>
                  <a:cubicBezTo>
                    <a:pt x="843" y="38"/>
                    <a:pt x="785" y="59"/>
                    <a:pt x="728" y="59"/>
                  </a:cubicBezTo>
                  <a:cubicBezTo>
                    <a:pt x="675" y="59"/>
                    <a:pt x="623" y="4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1231;p32">
              <a:extLst>
                <a:ext uri="{FF2B5EF4-FFF2-40B4-BE49-F238E27FC236}">
                  <a16:creationId xmlns:a16="http://schemas.microsoft.com/office/drawing/2014/main" id="{C073D10C-857C-4D2F-815D-D1C6F0BA4BC8}"/>
                </a:ext>
              </a:extLst>
            </p:cNvPr>
            <p:cNvSpPr/>
            <p:nvPr/>
          </p:nvSpPr>
          <p:spPr>
            <a:xfrm>
              <a:off x="5347375" y="3012850"/>
              <a:ext cx="44375" cy="10725"/>
            </a:xfrm>
            <a:custGeom>
              <a:avLst/>
              <a:gdLst/>
              <a:ahLst/>
              <a:cxnLst/>
              <a:rect l="l" t="t" r="r" b="b"/>
              <a:pathLst>
                <a:path w="1775" h="429" extrusionOk="0">
                  <a:moveTo>
                    <a:pt x="721" y="1"/>
                  </a:moveTo>
                  <a:cubicBezTo>
                    <a:pt x="691" y="1"/>
                    <a:pt x="662" y="7"/>
                    <a:pt x="632" y="18"/>
                  </a:cubicBezTo>
                  <a:cubicBezTo>
                    <a:pt x="583" y="39"/>
                    <a:pt x="534" y="46"/>
                    <a:pt x="486" y="46"/>
                  </a:cubicBezTo>
                  <a:cubicBezTo>
                    <a:pt x="385" y="46"/>
                    <a:pt x="286" y="15"/>
                    <a:pt x="188" y="15"/>
                  </a:cubicBezTo>
                  <a:cubicBezTo>
                    <a:pt x="141" y="15"/>
                    <a:pt x="95" y="22"/>
                    <a:pt x="48" y="42"/>
                  </a:cubicBezTo>
                  <a:cubicBezTo>
                    <a:pt x="13" y="126"/>
                    <a:pt x="1" y="185"/>
                    <a:pt x="13" y="257"/>
                  </a:cubicBezTo>
                  <a:cubicBezTo>
                    <a:pt x="143" y="392"/>
                    <a:pt x="285" y="429"/>
                    <a:pt x="431" y="429"/>
                  </a:cubicBezTo>
                  <a:cubicBezTo>
                    <a:pt x="607" y="429"/>
                    <a:pt x="790" y="376"/>
                    <a:pt x="965" y="376"/>
                  </a:cubicBezTo>
                  <a:lnTo>
                    <a:pt x="1060" y="376"/>
                  </a:lnTo>
                  <a:cubicBezTo>
                    <a:pt x="1158" y="404"/>
                    <a:pt x="1258" y="422"/>
                    <a:pt x="1357" y="422"/>
                  </a:cubicBezTo>
                  <a:cubicBezTo>
                    <a:pt x="1463" y="422"/>
                    <a:pt x="1569" y="401"/>
                    <a:pt x="1668" y="352"/>
                  </a:cubicBezTo>
                  <a:cubicBezTo>
                    <a:pt x="1715" y="268"/>
                    <a:pt x="1739" y="185"/>
                    <a:pt x="1775" y="90"/>
                  </a:cubicBezTo>
                  <a:cubicBezTo>
                    <a:pt x="1703" y="90"/>
                    <a:pt x="1608" y="78"/>
                    <a:pt x="1525" y="66"/>
                  </a:cubicBezTo>
                  <a:cubicBezTo>
                    <a:pt x="1492" y="86"/>
                    <a:pt x="1463" y="95"/>
                    <a:pt x="1433" y="95"/>
                  </a:cubicBezTo>
                  <a:cubicBezTo>
                    <a:pt x="1409" y="95"/>
                    <a:pt x="1385" y="89"/>
                    <a:pt x="1358" y="78"/>
                  </a:cubicBezTo>
                  <a:lnTo>
                    <a:pt x="1370" y="66"/>
                  </a:lnTo>
                  <a:cubicBezTo>
                    <a:pt x="1338" y="34"/>
                    <a:pt x="1301" y="13"/>
                    <a:pt x="1262" y="13"/>
                  </a:cubicBezTo>
                  <a:cubicBezTo>
                    <a:pt x="1243" y="13"/>
                    <a:pt x="1223" y="18"/>
                    <a:pt x="1203" y="30"/>
                  </a:cubicBezTo>
                  <a:cubicBezTo>
                    <a:pt x="1141" y="87"/>
                    <a:pt x="1079" y="114"/>
                    <a:pt x="1017" y="114"/>
                  </a:cubicBezTo>
                  <a:cubicBezTo>
                    <a:pt x="948" y="114"/>
                    <a:pt x="879" y="81"/>
                    <a:pt x="810" y="18"/>
                  </a:cubicBezTo>
                  <a:cubicBezTo>
                    <a:pt x="781" y="7"/>
                    <a:pt x="751" y="1"/>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1232;p32">
              <a:extLst>
                <a:ext uri="{FF2B5EF4-FFF2-40B4-BE49-F238E27FC236}">
                  <a16:creationId xmlns:a16="http://schemas.microsoft.com/office/drawing/2014/main" id="{DB26781E-BE2E-4CA4-A865-2E105E397737}"/>
                </a:ext>
              </a:extLst>
            </p:cNvPr>
            <p:cNvSpPr/>
            <p:nvPr/>
          </p:nvSpPr>
          <p:spPr>
            <a:xfrm>
              <a:off x="5460800" y="3122225"/>
              <a:ext cx="57750" cy="7050"/>
            </a:xfrm>
            <a:custGeom>
              <a:avLst/>
              <a:gdLst/>
              <a:ahLst/>
              <a:cxnLst/>
              <a:rect l="l" t="t" r="r" b="b"/>
              <a:pathLst>
                <a:path w="2310" h="282" extrusionOk="0">
                  <a:moveTo>
                    <a:pt x="1922" y="1"/>
                  </a:moveTo>
                  <a:cubicBezTo>
                    <a:pt x="1897" y="1"/>
                    <a:pt x="1871" y="1"/>
                    <a:pt x="1846" y="1"/>
                  </a:cubicBezTo>
                  <a:lnTo>
                    <a:pt x="0" y="1"/>
                  </a:lnTo>
                  <a:cubicBezTo>
                    <a:pt x="119" y="121"/>
                    <a:pt x="254" y="152"/>
                    <a:pt x="394" y="152"/>
                  </a:cubicBezTo>
                  <a:cubicBezTo>
                    <a:pt x="547" y="152"/>
                    <a:pt x="705" y="114"/>
                    <a:pt x="855" y="114"/>
                  </a:cubicBezTo>
                  <a:cubicBezTo>
                    <a:pt x="909" y="114"/>
                    <a:pt x="961" y="119"/>
                    <a:pt x="1012" y="132"/>
                  </a:cubicBezTo>
                  <a:cubicBezTo>
                    <a:pt x="1284" y="186"/>
                    <a:pt x="1556" y="281"/>
                    <a:pt x="1834" y="281"/>
                  </a:cubicBezTo>
                  <a:cubicBezTo>
                    <a:pt x="1982" y="281"/>
                    <a:pt x="2133" y="254"/>
                    <a:pt x="2286" y="180"/>
                  </a:cubicBezTo>
                  <a:lnTo>
                    <a:pt x="2310" y="120"/>
                  </a:lnTo>
                  <a:cubicBezTo>
                    <a:pt x="2199" y="9"/>
                    <a:pt x="2063" y="1"/>
                    <a:pt x="1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1233;p32">
              <a:extLst>
                <a:ext uri="{FF2B5EF4-FFF2-40B4-BE49-F238E27FC236}">
                  <a16:creationId xmlns:a16="http://schemas.microsoft.com/office/drawing/2014/main" id="{C35487D1-3AB0-4A5D-B30A-316148A12AFB}"/>
                </a:ext>
              </a:extLst>
            </p:cNvPr>
            <p:cNvSpPr/>
            <p:nvPr/>
          </p:nvSpPr>
          <p:spPr>
            <a:xfrm>
              <a:off x="5450075" y="3100325"/>
              <a:ext cx="43475" cy="7125"/>
            </a:xfrm>
            <a:custGeom>
              <a:avLst/>
              <a:gdLst/>
              <a:ahLst/>
              <a:cxnLst/>
              <a:rect l="l" t="t" r="r" b="b"/>
              <a:pathLst>
                <a:path w="1739" h="285" extrusionOk="0">
                  <a:moveTo>
                    <a:pt x="841" y="0"/>
                  </a:moveTo>
                  <a:cubicBezTo>
                    <a:pt x="562" y="0"/>
                    <a:pt x="281" y="54"/>
                    <a:pt x="0" y="175"/>
                  </a:cubicBezTo>
                  <a:cubicBezTo>
                    <a:pt x="12" y="173"/>
                    <a:pt x="23" y="173"/>
                    <a:pt x="34" y="173"/>
                  </a:cubicBezTo>
                  <a:cubicBezTo>
                    <a:pt x="171" y="173"/>
                    <a:pt x="283" y="267"/>
                    <a:pt x="432" y="267"/>
                  </a:cubicBezTo>
                  <a:cubicBezTo>
                    <a:pt x="485" y="267"/>
                    <a:pt x="543" y="255"/>
                    <a:pt x="608" y="222"/>
                  </a:cubicBezTo>
                  <a:cubicBezTo>
                    <a:pt x="703" y="175"/>
                    <a:pt x="829" y="148"/>
                    <a:pt x="964" y="148"/>
                  </a:cubicBezTo>
                  <a:cubicBezTo>
                    <a:pt x="1132" y="148"/>
                    <a:pt x="1313" y="189"/>
                    <a:pt x="1465" y="282"/>
                  </a:cubicBezTo>
                  <a:cubicBezTo>
                    <a:pt x="1483" y="284"/>
                    <a:pt x="1501" y="285"/>
                    <a:pt x="1518" y="285"/>
                  </a:cubicBezTo>
                  <a:cubicBezTo>
                    <a:pt x="1609" y="285"/>
                    <a:pt x="1678" y="255"/>
                    <a:pt x="1739" y="175"/>
                  </a:cubicBezTo>
                  <a:cubicBezTo>
                    <a:pt x="1442" y="63"/>
                    <a:pt x="1142" y="0"/>
                    <a:pt x="8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1234;p32">
              <a:extLst>
                <a:ext uri="{FF2B5EF4-FFF2-40B4-BE49-F238E27FC236}">
                  <a16:creationId xmlns:a16="http://schemas.microsoft.com/office/drawing/2014/main" id="{CCF8F0FF-D983-46AF-9C50-A84040F31C62}"/>
                </a:ext>
              </a:extLst>
            </p:cNvPr>
            <p:cNvSpPr/>
            <p:nvPr/>
          </p:nvSpPr>
          <p:spPr>
            <a:xfrm>
              <a:off x="5737025" y="3079675"/>
              <a:ext cx="35425" cy="9100"/>
            </a:xfrm>
            <a:custGeom>
              <a:avLst/>
              <a:gdLst/>
              <a:ahLst/>
              <a:cxnLst/>
              <a:rect l="l" t="t" r="r" b="b"/>
              <a:pathLst>
                <a:path w="1417" h="364" extrusionOk="0">
                  <a:moveTo>
                    <a:pt x="202" y="0"/>
                  </a:moveTo>
                  <a:cubicBezTo>
                    <a:pt x="135" y="0"/>
                    <a:pt x="67" y="4"/>
                    <a:pt x="0" y="12"/>
                  </a:cubicBezTo>
                  <a:lnTo>
                    <a:pt x="0" y="227"/>
                  </a:lnTo>
                  <a:cubicBezTo>
                    <a:pt x="238" y="239"/>
                    <a:pt x="464" y="274"/>
                    <a:pt x="679" y="310"/>
                  </a:cubicBezTo>
                  <a:cubicBezTo>
                    <a:pt x="692" y="309"/>
                    <a:pt x="705" y="308"/>
                    <a:pt x="718" y="308"/>
                  </a:cubicBezTo>
                  <a:cubicBezTo>
                    <a:pt x="851" y="308"/>
                    <a:pt x="992" y="364"/>
                    <a:pt x="1120" y="364"/>
                  </a:cubicBezTo>
                  <a:cubicBezTo>
                    <a:pt x="1234" y="364"/>
                    <a:pt x="1337" y="320"/>
                    <a:pt x="1417" y="155"/>
                  </a:cubicBezTo>
                  <a:cubicBezTo>
                    <a:pt x="1008" y="135"/>
                    <a:pt x="608"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1235;p32">
              <a:extLst>
                <a:ext uri="{FF2B5EF4-FFF2-40B4-BE49-F238E27FC236}">
                  <a16:creationId xmlns:a16="http://schemas.microsoft.com/office/drawing/2014/main" id="{746C872E-2477-4F77-83C2-75C53C75DD93}"/>
                </a:ext>
              </a:extLst>
            </p:cNvPr>
            <p:cNvSpPr/>
            <p:nvPr/>
          </p:nvSpPr>
          <p:spPr>
            <a:xfrm>
              <a:off x="5718250" y="3207375"/>
              <a:ext cx="30400" cy="16200"/>
            </a:xfrm>
            <a:custGeom>
              <a:avLst/>
              <a:gdLst/>
              <a:ahLst/>
              <a:cxnLst/>
              <a:rect l="l" t="t" r="r" b="b"/>
              <a:pathLst>
                <a:path w="1216" h="648" extrusionOk="0">
                  <a:moveTo>
                    <a:pt x="37" y="24"/>
                  </a:moveTo>
                  <a:lnTo>
                    <a:pt x="37" y="24"/>
                  </a:lnTo>
                  <a:cubicBezTo>
                    <a:pt x="49" y="119"/>
                    <a:pt x="180" y="238"/>
                    <a:pt x="1" y="334"/>
                  </a:cubicBezTo>
                  <a:cubicBezTo>
                    <a:pt x="123" y="560"/>
                    <a:pt x="271" y="648"/>
                    <a:pt x="428" y="648"/>
                  </a:cubicBezTo>
                  <a:cubicBezTo>
                    <a:pt x="578" y="648"/>
                    <a:pt x="737" y="569"/>
                    <a:pt x="894" y="453"/>
                  </a:cubicBezTo>
                  <a:cubicBezTo>
                    <a:pt x="811" y="262"/>
                    <a:pt x="537" y="393"/>
                    <a:pt x="442" y="155"/>
                  </a:cubicBezTo>
                  <a:lnTo>
                    <a:pt x="1215" y="155"/>
                  </a:lnTo>
                  <a:cubicBezTo>
                    <a:pt x="834" y="0"/>
                    <a:pt x="442" y="36"/>
                    <a:pt x="3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1236;p32">
              <a:extLst>
                <a:ext uri="{FF2B5EF4-FFF2-40B4-BE49-F238E27FC236}">
                  <a16:creationId xmlns:a16="http://schemas.microsoft.com/office/drawing/2014/main" id="{BD5FB3C0-6C56-4846-9635-7379F2815591}"/>
                </a:ext>
              </a:extLst>
            </p:cNvPr>
            <p:cNvSpPr/>
            <p:nvPr/>
          </p:nvSpPr>
          <p:spPr>
            <a:xfrm>
              <a:off x="5342625" y="3069000"/>
              <a:ext cx="20550" cy="20825"/>
            </a:xfrm>
            <a:custGeom>
              <a:avLst/>
              <a:gdLst/>
              <a:ahLst/>
              <a:cxnLst/>
              <a:rect l="l" t="t" r="r" b="b"/>
              <a:pathLst>
                <a:path w="822" h="833" extrusionOk="0">
                  <a:moveTo>
                    <a:pt x="511" y="0"/>
                  </a:moveTo>
                  <a:cubicBezTo>
                    <a:pt x="344" y="0"/>
                    <a:pt x="184" y="142"/>
                    <a:pt x="15" y="142"/>
                  </a:cubicBezTo>
                  <a:cubicBezTo>
                    <a:pt x="10" y="142"/>
                    <a:pt x="5" y="142"/>
                    <a:pt x="0" y="142"/>
                  </a:cubicBezTo>
                  <a:lnTo>
                    <a:pt x="0" y="142"/>
                  </a:lnTo>
                  <a:cubicBezTo>
                    <a:pt x="48" y="177"/>
                    <a:pt x="107" y="225"/>
                    <a:pt x="143" y="273"/>
                  </a:cubicBezTo>
                  <a:cubicBezTo>
                    <a:pt x="191" y="320"/>
                    <a:pt x="191" y="356"/>
                    <a:pt x="131" y="392"/>
                  </a:cubicBezTo>
                  <a:lnTo>
                    <a:pt x="143" y="451"/>
                  </a:lnTo>
                  <a:cubicBezTo>
                    <a:pt x="107" y="558"/>
                    <a:pt x="167" y="618"/>
                    <a:pt x="250" y="654"/>
                  </a:cubicBezTo>
                  <a:lnTo>
                    <a:pt x="298" y="701"/>
                  </a:lnTo>
                  <a:cubicBezTo>
                    <a:pt x="322" y="761"/>
                    <a:pt x="357" y="832"/>
                    <a:pt x="441" y="832"/>
                  </a:cubicBezTo>
                  <a:cubicBezTo>
                    <a:pt x="488" y="797"/>
                    <a:pt x="536" y="725"/>
                    <a:pt x="584" y="689"/>
                  </a:cubicBezTo>
                  <a:cubicBezTo>
                    <a:pt x="643" y="642"/>
                    <a:pt x="679" y="594"/>
                    <a:pt x="727" y="558"/>
                  </a:cubicBezTo>
                  <a:lnTo>
                    <a:pt x="727" y="416"/>
                  </a:lnTo>
                  <a:cubicBezTo>
                    <a:pt x="357" y="297"/>
                    <a:pt x="822" y="213"/>
                    <a:pt x="738" y="106"/>
                  </a:cubicBezTo>
                  <a:cubicBezTo>
                    <a:pt x="660" y="28"/>
                    <a:pt x="585" y="0"/>
                    <a:pt x="5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1237;p32">
              <a:extLst>
                <a:ext uri="{FF2B5EF4-FFF2-40B4-BE49-F238E27FC236}">
                  <a16:creationId xmlns:a16="http://schemas.microsoft.com/office/drawing/2014/main" id="{937EF231-0138-4EE0-882E-416AE1E00DD2}"/>
                </a:ext>
              </a:extLst>
            </p:cNvPr>
            <p:cNvSpPr/>
            <p:nvPr/>
          </p:nvSpPr>
          <p:spPr>
            <a:xfrm>
              <a:off x="5488175" y="3047475"/>
              <a:ext cx="29800" cy="10900"/>
            </a:xfrm>
            <a:custGeom>
              <a:avLst/>
              <a:gdLst/>
              <a:ahLst/>
              <a:cxnLst/>
              <a:rect l="l" t="t" r="r" b="b"/>
              <a:pathLst>
                <a:path w="1192" h="436" extrusionOk="0">
                  <a:moveTo>
                    <a:pt x="694" y="1"/>
                  </a:moveTo>
                  <a:cubicBezTo>
                    <a:pt x="582" y="1"/>
                    <a:pt x="470" y="36"/>
                    <a:pt x="358" y="134"/>
                  </a:cubicBezTo>
                  <a:cubicBezTo>
                    <a:pt x="298" y="253"/>
                    <a:pt x="0" y="134"/>
                    <a:pt x="72" y="384"/>
                  </a:cubicBezTo>
                  <a:cubicBezTo>
                    <a:pt x="207" y="423"/>
                    <a:pt x="340" y="436"/>
                    <a:pt x="472" y="436"/>
                  </a:cubicBezTo>
                  <a:cubicBezTo>
                    <a:pt x="619" y="436"/>
                    <a:pt x="767" y="420"/>
                    <a:pt x="917" y="407"/>
                  </a:cubicBezTo>
                  <a:cubicBezTo>
                    <a:pt x="1012" y="324"/>
                    <a:pt x="1096" y="241"/>
                    <a:pt x="1191" y="146"/>
                  </a:cubicBezTo>
                  <a:cubicBezTo>
                    <a:pt x="1022" y="75"/>
                    <a:pt x="857" y="1"/>
                    <a:pt x="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1238;p32">
              <a:extLst>
                <a:ext uri="{FF2B5EF4-FFF2-40B4-BE49-F238E27FC236}">
                  <a16:creationId xmlns:a16="http://schemas.microsoft.com/office/drawing/2014/main" id="{15A70F94-5E0B-40C8-9C61-E58E0C1B7C61}"/>
                </a:ext>
              </a:extLst>
            </p:cNvPr>
            <p:cNvSpPr/>
            <p:nvPr/>
          </p:nvSpPr>
          <p:spPr>
            <a:xfrm>
              <a:off x="5327450" y="3011050"/>
              <a:ext cx="44650" cy="14525"/>
            </a:xfrm>
            <a:custGeom>
              <a:avLst/>
              <a:gdLst/>
              <a:ahLst/>
              <a:cxnLst/>
              <a:rect l="l" t="t" r="r" b="b"/>
              <a:pathLst>
                <a:path w="1786" h="581" extrusionOk="0">
                  <a:moveTo>
                    <a:pt x="486" y="0"/>
                  </a:moveTo>
                  <a:cubicBezTo>
                    <a:pt x="363" y="0"/>
                    <a:pt x="239" y="28"/>
                    <a:pt x="119" y="55"/>
                  </a:cubicBezTo>
                  <a:cubicBezTo>
                    <a:pt x="24" y="102"/>
                    <a:pt x="0" y="162"/>
                    <a:pt x="24" y="257"/>
                  </a:cubicBezTo>
                  <a:lnTo>
                    <a:pt x="60" y="305"/>
                  </a:lnTo>
                  <a:cubicBezTo>
                    <a:pt x="127" y="340"/>
                    <a:pt x="202" y="348"/>
                    <a:pt x="281" y="348"/>
                  </a:cubicBezTo>
                  <a:cubicBezTo>
                    <a:pt x="343" y="348"/>
                    <a:pt x="407" y="343"/>
                    <a:pt x="470" y="343"/>
                  </a:cubicBezTo>
                  <a:cubicBezTo>
                    <a:pt x="565" y="343"/>
                    <a:pt x="657" y="355"/>
                    <a:pt x="738" y="412"/>
                  </a:cubicBezTo>
                  <a:lnTo>
                    <a:pt x="738" y="531"/>
                  </a:lnTo>
                  <a:cubicBezTo>
                    <a:pt x="921" y="549"/>
                    <a:pt x="1105" y="580"/>
                    <a:pt x="1285" y="580"/>
                  </a:cubicBezTo>
                  <a:cubicBezTo>
                    <a:pt x="1456" y="580"/>
                    <a:pt x="1624" y="552"/>
                    <a:pt x="1786" y="460"/>
                  </a:cubicBezTo>
                  <a:cubicBezTo>
                    <a:pt x="1572" y="460"/>
                    <a:pt x="1369" y="448"/>
                    <a:pt x="1155" y="424"/>
                  </a:cubicBezTo>
                  <a:cubicBezTo>
                    <a:pt x="976" y="412"/>
                    <a:pt x="905" y="329"/>
                    <a:pt x="905" y="162"/>
                  </a:cubicBezTo>
                  <a:cubicBezTo>
                    <a:pt x="776" y="39"/>
                    <a:pt x="632" y="0"/>
                    <a:pt x="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1239;p32">
              <a:extLst>
                <a:ext uri="{FF2B5EF4-FFF2-40B4-BE49-F238E27FC236}">
                  <a16:creationId xmlns:a16="http://schemas.microsoft.com/office/drawing/2014/main" id="{068E7459-9EC4-4EF7-9D8A-B86FFB7CE32B}"/>
                </a:ext>
              </a:extLst>
            </p:cNvPr>
            <p:cNvSpPr/>
            <p:nvPr/>
          </p:nvSpPr>
          <p:spPr>
            <a:xfrm>
              <a:off x="5640575" y="3175450"/>
              <a:ext cx="31875" cy="11825"/>
            </a:xfrm>
            <a:custGeom>
              <a:avLst/>
              <a:gdLst/>
              <a:ahLst/>
              <a:cxnLst/>
              <a:rect l="l" t="t" r="r" b="b"/>
              <a:pathLst>
                <a:path w="1275" h="473" extrusionOk="0">
                  <a:moveTo>
                    <a:pt x="195" y="0"/>
                  </a:moveTo>
                  <a:cubicBezTo>
                    <a:pt x="170" y="0"/>
                    <a:pt x="143" y="9"/>
                    <a:pt x="120" y="27"/>
                  </a:cubicBezTo>
                  <a:cubicBezTo>
                    <a:pt x="120" y="134"/>
                    <a:pt x="0" y="253"/>
                    <a:pt x="179" y="313"/>
                  </a:cubicBezTo>
                  <a:cubicBezTo>
                    <a:pt x="433" y="415"/>
                    <a:pt x="714" y="473"/>
                    <a:pt x="990" y="473"/>
                  </a:cubicBezTo>
                  <a:cubicBezTo>
                    <a:pt x="1037" y="473"/>
                    <a:pt x="1085" y="471"/>
                    <a:pt x="1132" y="468"/>
                  </a:cubicBezTo>
                  <a:cubicBezTo>
                    <a:pt x="1166" y="450"/>
                    <a:pt x="1201" y="439"/>
                    <a:pt x="1231" y="439"/>
                  </a:cubicBezTo>
                  <a:cubicBezTo>
                    <a:pt x="1243" y="439"/>
                    <a:pt x="1253" y="441"/>
                    <a:pt x="1263" y="444"/>
                  </a:cubicBezTo>
                  <a:cubicBezTo>
                    <a:pt x="1274" y="432"/>
                    <a:pt x="1274" y="408"/>
                    <a:pt x="1274" y="384"/>
                  </a:cubicBezTo>
                  <a:cubicBezTo>
                    <a:pt x="905" y="325"/>
                    <a:pt x="560" y="241"/>
                    <a:pt x="262" y="27"/>
                  </a:cubicBezTo>
                  <a:cubicBezTo>
                    <a:pt x="245" y="9"/>
                    <a:pt x="221"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1240;p32">
              <a:extLst>
                <a:ext uri="{FF2B5EF4-FFF2-40B4-BE49-F238E27FC236}">
                  <a16:creationId xmlns:a16="http://schemas.microsoft.com/office/drawing/2014/main" id="{D7C476F2-6A8A-4C3C-9601-D46A3BA1D7A6}"/>
                </a:ext>
              </a:extLst>
            </p:cNvPr>
            <p:cNvSpPr/>
            <p:nvPr/>
          </p:nvSpPr>
          <p:spPr>
            <a:xfrm>
              <a:off x="5518225" y="3154675"/>
              <a:ext cx="25925" cy="16425"/>
            </a:xfrm>
            <a:custGeom>
              <a:avLst/>
              <a:gdLst/>
              <a:ahLst/>
              <a:cxnLst/>
              <a:rect l="l" t="t" r="r" b="b"/>
              <a:pathLst>
                <a:path w="1037" h="657" extrusionOk="0">
                  <a:moveTo>
                    <a:pt x="1" y="1"/>
                  </a:moveTo>
                  <a:lnTo>
                    <a:pt x="1" y="1"/>
                  </a:lnTo>
                  <a:cubicBezTo>
                    <a:pt x="108" y="120"/>
                    <a:pt x="299" y="227"/>
                    <a:pt x="144" y="429"/>
                  </a:cubicBezTo>
                  <a:cubicBezTo>
                    <a:pt x="124" y="640"/>
                    <a:pt x="247" y="656"/>
                    <a:pt x="378" y="656"/>
                  </a:cubicBezTo>
                  <a:cubicBezTo>
                    <a:pt x="403" y="656"/>
                    <a:pt x="429" y="656"/>
                    <a:pt x="453" y="656"/>
                  </a:cubicBezTo>
                  <a:cubicBezTo>
                    <a:pt x="525" y="644"/>
                    <a:pt x="561" y="620"/>
                    <a:pt x="608" y="584"/>
                  </a:cubicBezTo>
                  <a:cubicBezTo>
                    <a:pt x="664" y="562"/>
                    <a:pt x="562" y="476"/>
                    <a:pt x="649" y="476"/>
                  </a:cubicBezTo>
                  <a:cubicBezTo>
                    <a:pt x="655" y="476"/>
                    <a:pt x="661" y="476"/>
                    <a:pt x="668" y="477"/>
                  </a:cubicBezTo>
                  <a:cubicBezTo>
                    <a:pt x="727" y="477"/>
                    <a:pt x="775" y="465"/>
                    <a:pt x="823" y="441"/>
                  </a:cubicBezTo>
                  <a:cubicBezTo>
                    <a:pt x="906" y="406"/>
                    <a:pt x="1013" y="358"/>
                    <a:pt x="1037" y="239"/>
                  </a:cubicBezTo>
                  <a:cubicBezTo>
                    <a:pt x="715" y="72"/>
                    <a:pt x="35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1241;p32">
              <a:extLst>
                <a:ext uri="{FF2B5EF4-FFF2-40B4-BE49-F238E27FC236}">
                  <a16:creationId xmlns:a16="http://schemas.microsoft.com/office/drawing/2014/main" id="{E468986F-BD02-4990-B2A9-4688FAFF73F7}"/>
                </a:ext>
              </a:extLst>
            </p:cNvPr>
            <p:cNvSpPr/>
            <p:nvPr/>
          </p:nvSpPr>
          <p:spPr>
            <a:xfrm>
              <a:off x="5470600" y="3046275"/>
              <a:ext cx="25925" cy="11075"/>
            </a:xfrm>
            <a:custGeom>
              <a:avLst/>
              <a:gdLst/>
              <a:ahLst/>
              <a:cxnLst/>
              <a:rect l="l" t="t" r="r" b="b"/>
              <a:pathLst>
                <a:path w="1037" h="443" extrusionOk="0">
                  <a:moveTo>
                    <a:pt x="198" y="0"/>
                  </a:moveTo>
                  <a:cubicBezTo>
                    <a:pt x="149" y="0"/>
                    <a:pt x="99" y="5"/>
                    <a:pt x="49" y="15"/>
                  </a:cubicBezTo>
                  <a:cubicBezTo>
                    <a:pt x="72" y="122"/>
                    <a:pt x="430" y="277"/>
                    <a:pt x="1" y="313"/>
                  </a:cubicBezTo>
                  <a:cubicBezTo>
                    <a:pt x="153" y="412"/>
                    <a:pt x="310" y="442"/>
                    <a:pt x="476" y="442"/>
                  </a:cubicBezTo>
                  <a:cubicBezTo>
                    <a:pt x="569" y="442"/>
                    <a:pt x="664" y="433"/>
                    <a:pt x="763" y="420"/>
                  </a:cubicBezTo>
                  <a:cubicBezTo>
                    <a:pt x="858" y="336"/>
                    <a:pt x="953" y="253"/>
                    <a:pt x="1037" y="170"/>
                  </a:cubicBezTo>
                  <a:cubicBezTo>
                    <a:pt x="761" y="159"/>
                    <a:pt x="494"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1242;p32">
              <a:extLst>
                <a:ext uri="{FF2B5EF4-FFF2-40B4-BE49-F238E27FC236}">
                  <a16:creationId xmlns:a16="http://schemas.microsoft.com/office/drawing/2014/main" id="{BA08FFEB-7538-453B-AA2C-10E91A66664D}"/>
                </a:ext>
              </a:extLst>
            </p:cNvPr>
            <p:cNvSpPr/>
            <p:nvPr/>
          </p:nvSpPr>
          <p:spPr>
            <a:xfrm>
              <a:off x="5687000" y="3149950"/>
              <a:ext cx="26225" cy="9600"/>
            </a:xfrm>
            <a:custGeom>
              <a:avLst/>
              <a:gdLst/>
              <a:ahLst/>
              <a:cxnLst/>
              <a:rect l="l" t="t" r="r" b="b"/>
              <a:pathLst>
                <a:path w="1049" h="384" extrusionOk="0">
                  <a:moveTo>
                    <a:pt x="222" y="1"/>
                  </a:moveTo>
                  <a:cubicBezTo>
                    <a:pt x="154" y="1"/>
                    <a:pt x="81" y="11"/>
                    <a:pt x="1" y="35"/>
                  </a:cubicBezTo>
                  <a:cubicBezTo>
                    <a:pt x="343" y="337"/>
                    <a:pt x="396" y="384"/>
                    <a:pt x="793" y="384"/>
                  </a:cubicBezTo>
                  <a:cubicBezTo>
                    <a:pt x="865" y="384"/>
                    <a:pt x="949" y="382"/>
                    <a:pt x="1049" y="380"/>
                  </a:cubicBezTo>
                  <a:cubicBezTo>
                    <a:pt x="746" y="215"/>
                    <a:pt x="532"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1243;p32">
              <a:extLst>
                <a:ext uri="{FF2B5EF4-FFF2-40B4-BE49-F238E27FC236}">
                  <a16:creationId xmlns:a16="http://schemas.microsoft.com/office/drawing/2014/main" id="{D6B58EFE-BFC1-402D-9EF6-C3A6F92934C4}"/>
                </a:ext>
              </a:extLst>
            </p:cNvPr>
            <p:cNvSpPr/>
            <p:nvPr/>
          </p:nvSpPr>
          <p:spPr>
            <a:xfrm>
              <a:off x="5814400" y="2991450"/>
              <a:ext cx="36950" cy="9150"/>
            </a:xfrm>
            <a:custGeom>
              <a:avLst/>
              <a:gdLst/>
              <a:ahLst/>
              <a:cxnLst/>
              <a:rect l="l" t="t" r="r" b="b"/>
              <a:pathLst>
                <a:path w="1478" h="366" extrusionOk="0">
                  <a:moveTo>
                    <a:pt x="381" y="1"/>
                  </a:moveTo>
                  <a:cubicBezTo>
                    <a:pt x="366" y="1"/>
                    <a:pt x="351" y="2"/>
                    <a:pt x="334" y="5"/>
                  </a:cubicBezTo>
                  <a:cubicBezTo>
                    <a:pt x="215" y="53"/>
                    <a:pt x="108" y="77"/>
                    <a:pt x="25" y="184"/>
                  </a:cubicBezTo>
                  <a:cubicBezTo>
                    <a:pt x="1" y="255"/>
                    <a:pt x="13" y="303"/>
                    <a:pt x="84" y="315"/>
                  </a:cubicBezTo>
                  <a:cubicBezTo>
                    <a:pt x="215" y="339"/>
                    <a:pt x="334" y="339"/>
                    <a:pt x="477" y="339"/>
                  </a:cubicBezTo>
                  <a:cubicBezTo>
                    <a:pt x="507" y="321"/>
                    <a:pt x="536" y="312"/>
                    <a:pt x="566" y="312"/>
                  </a:cubicBezTo>
                  <a:cubicBezTo>
                    <a:pt x="596" y="312"/>
                    <a:pt x="626" y="321"/>
                    <a:pt x="656" y="339"/>
                  </a:cubicBezTo>
                  <a:cubicBezTo>
                    <a:pt x="689" y="336"/>
                    <a:pt x="722" y="335"/>
                    <a:pt x="754" y="335"/>
                  </a:cubicBezTo>
                  <a:cubicBezTo>
                    <a:pt x="923" y="335"/>
                    <a:pt x="1085" y="366"/>
                    <a:pt x="1247" y="366"/>
                  </a:cubicBezTo>
                  <a:cubicBezTo>
                    <a:pt x="1323" y="366"/>
                    <a:pt x="1400" y="359"/>
                    <a:pt x="1477" y="339"/>
                  </a:cubicBezTo>
                  <a:cubicBezTo>
                    <a:pt x="1429" y="303"/>
                    <a:pt x="1394" y="255"/>
                    <a:pt x="1358" y="220"/>
                  </a:cubicBezTo>
                  <a:cubicBezTo>
                    <a:pt x="1215" y="89"/>
                    <a:pt x="1025" y="172"/>
                    <a:pt x="894" y="65"/>
                  </a:cubicBezTo>
                  <a:cubicBezTo>
                    <a:pt x="751" y="65"/>
                    <a:pt x="632" y="53"/>
                    <a:pt x="501" y="53"/>
                  </a:cubicBezTo>
                  <a:cubicBezTo>
                    <a:pt x="464" y="17"/>
                    <a:pt x="428"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1244;p32">
              <a:extLst>
                <a:ext uri="{FF2B5EF4-FFF2-40B4-BE49-F238E27FC236}">
                  <a16:creationId xmlns:a16="http://schemas.microsoft.com/office/drawing/2014/main" id="{6A63EE0B-B8B8-47C7-8FDA-11050AE568A2}"/>
                </a:ext>
              </a:extLst>
            </p:cNvPr>
            <p:cNvSpPr/>
            <p:nvPr/>
          </p:nvSpPr>
          <p:spPr>
            <a:xfrm>
              <a:off x="5579250" y="3132250"/>
              <a:ext cx="43200" cy="7250"/>
            </a:xfrm>
            <a:custGeom>
              <a:avLst/>
              <a:gdLst/>
              <a:ahLst/>
              <a:cxnLst/>
              <a:rect l="l" t="t" r="r" b="b"/>
              <a:pathLst>
                <a:path w="1728" h="290" extrusionOk="0">
                  <a:moveTo>
                    <a:pt x="416" y="1"/>
                  </a:moveTo>
                  <a:cubicBezTo>
                    <a:pt x="249" y="1"/>
                    <a:pt x="103" y="10"/>
                    <a:pt x="1" y="29"/>
                  </a:cubicBezTo>
                  <a:cubicBezTo>
                    <a:pt x="310" y="243"/>
                    <a:pt x="679" y="112"/>
                    <a:pt x="1013" y="207"/>
                  </a:cubicBezTo>
                  <a:cubicBezTo>
                    <a:pt x="1108" y="267"/>
                    <a:pt x="1201" y="289"/>
                    <a:pt x="1291" y="289"/>
                  </a:cubicBezTo>
                  <a:cubicBezTo>
                    <a:pt x="1438" y="289"/>
                    <a:pt x="1580" y="230"/>
                    <a:pt x="1727" y="172"/>
                  </a:cubicBezTo>
                  <a:cubicBezTo>
                    <a:pt x="1474" y="67"/>
                    <a:pt x="871"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1245;p32">
              <a:extLst>
                <a:ext uri="{FF2B5EF4-FFF2-40B4-BE49-F238E27FC236}">
                  <a16:creationId xmlns:a16="http://schemas.microsoft.com/office/drawing/2014/main" id="{14552E40-DAA4-462D-9517-35303070205B}"/>
                </a:ext>
              </a:extLst>
            </p:cNvPr>
            <p:cNvSpPr/>
            <p:nvPr/>
          </p:nvSpPr>
          <p:spPr>
            <a:xfrm>
              <a:off x="5709925" y="3039675"/>
              <a:ext cx="33650" cy="7850"/>
            </a:xfrm>
            <a:custGeom>
              <a:avLst/>
              <a:gdLst/>
              <a:ahLst/>
              <a:cxnLst/>
              <a:rect l="l" t="t" r="r" b="b"/>
              <a:pathLst>
                <a:path w="1346" h="314" extrusionOk="0">
                  <a:moveTo>
                    <a:pt x="887" y="0"/>
                  </a:moveTo>
                  <a:cubicBezTo>
                    <a:pt x="818" y="0"/>
                    <a:pt x="750" y="17"/>
                    <a:pt x="679" y="53"/>
                  </a:cubicBezTo>
                  <a:cubicBezTo>
                    <a:pt x="607" y="99"/>
                    <a:pt x="535" y="117"/>
                    <a:pt x="463" y="117"/>
                  </a:cubicBezTo>
                  <a:cubicBezTo>
                    <a:pt x="334" y="117"/>
                    <a:pt x="207" y="59"/>
                    <a:pt x="84" y="5"/>
                  </a:cubicBezTo>
                  <a:cubicBezTo>
                    <a:pt x="1" y="88"/>
                    <a:pt x="1" y="184"/>
                    <a:pt x="72" y="303"/>
                  </a:cubicBezTo>
                  <a:cubicBezTo>
                    <a:pt x="158" y="310"/>
                    <a:pt x="242" y="313"/>
                    <a:pt x="326" y="313"/>
                  </a:cubicBezTo>
                  <a:cubicBezTo>
                    <a:pt x="650" y="313"/>
                    <a:pt x="968" y="264"/>
                    <a:pt x="1346" y="207"/>
                  </a:cubicBezTo>
                  <a:cubicBezTo>
                    <a:pt x="1170" y="72"/>
                    <a:pt x="1027" y="0"/>
                    <a:pt x="8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1246;p32">
              <a:extLst>
                <a:ext uri="{FF2B5EF4-FFF2-40B4-BE49-F238E27FC236}">
                  <a16:creationId xmlns:a16="http://schemas.microsoft.com/office/drawing/2014/main" id="{AA1E3F9B-04E4-45E9-9938-4B62F2F7BF7D}"/>
                </a:ext>
              </a:extLst>
            </p:cNvPr>
            <p:cNvSpPr/>
            <p:nvPr/>
          </p:nvSpPr>
          <p:spPr>
            <a:xfrm>
              <a:off x="5542050" y="3161225"/>
              <a:ext cx="22650" cy="15450"/>
            </a:xfrm>
            <a:custGeom>
              <a:avLst/>
              <a:gdLst/>
              <a:ahLst/>
              <a:cxnLst/>
              <a:rect l="l" t="t" r="r" b="b"/>
              <a:pathLst>
                <a:path w="906" h="618" extrusionOk="0">
                  <a:moveTo>
                    <a:pt x="322" y="1"/>
                  </a:moveTo>
                  <a:cubicBezTo>
                    <a:pt x="298" y="48"/>
                    <a:pt x="251" y="96"/>
                    <a:pt x="203" y="120"/>
                  </a:cubicBezTo>
                  <a:cubicBezTo>
                    <a:pt x="131" y="167"/>
                    <a:pt x="60" y="227"/>
                    <a:pt x="12" y="298"/>
                  </a:cubicBezTo>
                  <a:cubicBezTo>
                    <a:pt x="0" y="358"/>
                    <a:pt x="0" y="418"/>
                    <a:pt x="24" y="477"/>
                  </a:cubicBezTo>
                  <a:cubicBezTo>
                    <a:pt x="84" y="525"/>
                    <a:pt x="143" y="572"/>
                    <a:pt x="203" y="584"/>
                  </a:cubicBezTo>
                  <a:cubicBezTo>
                    <a:pt x="303" y="602"/>
                    <a:pt x="398" y="617"/>
                    <a:pt x="488" y="617"/>
                  </a:cubicBezTo>
                  <a:cubicBezTo>
                    <a:pt x="636" y="617"/>
                    <a:pt x="773" y="578"/>
                    <a:pt x="905" y="453"/>
                  </a:cubicBezTo>
                  <a:cubicBezTo>
                    <a:pt x="905" y="394"/>
                    <a:pt x="893" y="346"/>
                    <a:pt x="893" y="287"/>
                  </a:cubicBezTo>
                  <a:lnTo>
                    <a:pt x="846" y="239"/>
                  </a:lnTo>
                  <a:lnTo>
                    <a:pt x="893" y="203"/>
                  </a:lnTo>
                  <a:cubicBezTo>
                    <a:pt x="893" y="156"/>
                    <a:pt x="905" y="108"/>
                    <a:pt x="905" y="60"/>
                  </a:cubicBezTo>
                  <a:cubicBezTo>
                    <a:pt x="727" y="48"/>
                    <a:pt x="536" y="37"/>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1247;p32">
              <a:extLst>
                <a:ext uri="{FF2B5EF4-FFF2-40B4-BE49-F238E27FC236}">
                  <a16:creationId xmlns:a16="http://schemas.microsoft.com/office/drawing/2014/main" id="{C1EEE7DA-9426-4B59-A6D2-97E6197911AB}"/>
                </a:ext>
              </a:extLst>
            </p:cNvPr>
            <p:cNvSpPr/>
            <p:nvPr/>
          </p:nvSpPr>
          <p:spPr>
            <a:xfrm>
              <a:off x="5377450" y="3043150"/>
              <a:ext cx="30675" cy="6200"/>
            </a:xfrm>
            <a:custGeom>
              <a:avLst/>
              <a:gdLst/>
              <a:ahLst/>
              <a:cxnLst/>
              <a:rect l="l" t="t" r="r" b="b"/>
              <a:pathLst>
                <a:path w="1227" h="248" extrusionOk="0">
                  <a:moveTo>
                    <a:pt x="264" y="0"/>
                  </a:moveTo>
                  <a:cubicBezTo>
                    <a:pt x="241" y="0"/>
                    <a:pt x="221" y="3"/>
                    <a:pt x="203" y="9"/>
                  </a:cubicBezTo>
                  <a:cubicBezTo>
                    <a:pt x="155" y="68"/>
                    <a:pt x="96" y="140"/>
                    <a:pt x="0" y="247"/>
                  </a:cubicBezTo>
                  <a:lnTo>
                    <a:pt x="1227" y="247"/>
                  </a:lnTo>
                  <a:cubicBezTo>
                    <a:pt x="1155" y="164"/>
                    <a:pt x="1096" y="80"/>
                    <a:pt x="1048" y="9"/>
                  </a:cubicBezTo>
                  <a:lnTo>
                    <a:pt x="917" y="9"/>
                  </a:lnTo>
                  <a:cubicBezTo>
                    <a:pt x="795" y="38"/>
                    <a:pt x="678" y="79"/>
                    <a:pt x="562" y="79"/>
                  </a:cubicBezTo>
                  <a:cubicBezTo>
                    <a:pt x="485" y="79"/>
                    <a:pt x="409" y="61"/>
                    <a:pt x="334" y="9"/>
                  </a:cubicBezTo>
                  <a:cubicBezTo>
                    <a:pt x="310" y="3"/>
                    <a:pt x="286"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1248;p32">
              <a:extLst>
                <a:ext uri="{FF2B5EF4-FFF2-40B4-BE49-F238E27FC236}">
                  <a16:creationId xmlns:a16="http://schemas.microsoft.com/office/drawing/2014/main" id="{66069288-A943-44CC-8C9F-24AF495F0E0C}"/>
                </a:ext>
              </a:extLst>
            </p:cNvPr>
            <p:cNvSpPr/>
            <p:nvPr/>
          </p:nvSpPr>
          <p:spPr>
            <a:xfrm>
              <a:off x="5618550" y="3140400"/>
              <a:ext cx="23825" cy="9425"/>
            </a:xfrm>
            <a:custGeom>
              <a:avLst/>
              <a:gdLst/>
              <a:ahLst/>
              <a:cxnLst/>
              <a:rect l="l" t="t" r="r" b="b"/>
              <a:pathLst>
                <a:path w="953" h="377" extrusionOk="0">
                  <a:moveTo>
                    <a:pt x="286" y="0"/>
                  </a:moveTo>
                  <a:cubicBezTo>
                    <a:pt x="215" y="96"/>
                    <a:pt x="60" y="36"/>
                    <a:pt x="0" y="143"/>
                  </a:cubicBezTo>
                  <a:cubicBezTo>
                    <a:pt x="176" y="279"/>
                    <a:pt x="351" y="377"/>
                    <a:pt x="548" y="377"/>
                  </a:cubicBezTo>
                  <a:cubicBezTo>
                    <a:pt x="645" y="377"/>
                    <a:pt x="748" y="353"/>
                    <a:pt x="858" y="298"/>
                  </a:cubicBezTo>
                  <a:cubicBezTo>
                    <a:pt x="953" y="215"/>
                    <a:pt x="941" y="119"/>
                    <a:pt x="870" y="36"/>
                  </a:cubicBezTo>
                  <a:cubicBezTo>
                    <a:pt x="679" y="24"/>
                    <a:pt x="477" y="24"/>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1249;p32">
              <a:extLst>
                <a:ext uri="{FF2B5EF4-FFF2-40B4-BE49-F238E27FC236}">
                  <a16:creationId xmlns:a16="http://schemas.microsoft.com/office/drawing/2014/main" id="{1F6BD774-0AA2-4427-A7BC-5943446348D2}"/>
                </a:ext>
              </a:extLst>
            </p:cNvPr>
            <p:cNvSpPr/>
            <p:nvPr/>
          </p:nvSpPr>
          <p:spPr>
            <a:xfrm>
              <a:off x="5781675" y="3083250"/>
              <a:ext cx="37525" cy="7175"/>
            </a:xfrm>
            <a:custGeom>
              <a:avLst/>
              <a:gdLst/>
              <a:ahLst/>
              <a:cxnLst/>
              <a:rect l="l" t="t" r="r" b="b"/>
              <a:pathLst>
                <a:path w="1501" h="287" extrusionOk="0">
                  <a:moveTo>
                    <a:pt x="83" y="0"/>
                  </a:moveTo>
                  <a:cubicBezTo>
                    <a:pt x="0" y="72"/>
                    <a:pt x="0" y="155"/>
                    <a:pt x="83" y="250"/>
                  </a:cubicBezTo>
                  <a:cubicBezTo>
                    <a:pt x="310" y="250"/>
                    <a:pt x="548" y="262"/>
                    <a:pt x="774" y="286"/>
                  </a:cubicBezTo>
                  <a:cubicBezTo>
                    <a:pt x="843" y="262"/>
                    <a:pt x="917" y="257"/>
                    <a:pt x="991" y="257"/>
                  </a:cubicBezTo>
                  <a:cubicBezTo>
                    <a:pt x="1044" y="257"/>
                    <a:pt x="1098" y="259"/>
                    <a:pt x="1150" y="259"/>
                  </a:cubicBezTo>
                  <a:cubicBezTo>
                    <a:pt x="1277" y="259"/>
                    <a:pt x="1399" y="244"/>
                    <a:pt x="1500" y="143"/>
                  </a:cubicBezTo>
                  <a:cubicBezTo>
                    <a:pt x="1024" y="96"/>
                    <a:pt x="560" y="48"/>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1250;p32">
              <a:extLst>
                <a:ext uri="{FF2B5EF4-FFF2-40B4-BE49-F238E27FC236}">
                  <a16:creationId xmlns:a16="http://schemas.microsoft.com/office/drawing/2014/main" id="{597C203F-1B4B-4AFC-9887-D56110A80E96}"/>
                </a:ext>
              </a:extLst>
            </p:cNvPr>
            <p:cNvSpPr/>
            <p:nvPr/>
          </p:nvSpPr>
          <p:spPr>
            <a:xfrm>
              <a:off x="6214450" y="3247625"/>
              <a:ext cx="24725" cy="7475"/>
            </a:xfrm>
            <a:custGeom>
              <a:avLst/>
              <a:gdLst/>
              <a:ahLst/>
              <a:cxnLst/>
              <a:rect l="l" t="t" r="r" b="b"/>
              <a:pathLst>
                <a:path w="989" h="299" extrusionOk="0">
                  <a:moveTo>
                    <a:pt x="402" y="0"/>
                  </a:moveTo>
                  <a:cubicBezTo>
                    <a:pt x="266" y="0"/>
                    <a:pt x="131" y="12"/>
                    <a:pt x="1" y="21"/>
                  </a:cubicBezTo>
                  <a:lnTo>
                    <a:pt x="263" y="283"/>
                  </a:lnTo>
                  <a:cubicBezTo>
                    <a:pt x="284" y="281"/>
                    <a:pt x="305" y="281"/>
                    <a:pt x="326" y="281"/>
                  </a:cubicBezTo>
                  <a:cubicBezTo>
                    <a:pt x="426" y="281"/>
                    <a:pt x="530" y="298"/>
                    <a:pt x="630" y="298"/>
                  </a:cubicBezTo>
                  <a:cubicBezTo>
                    <a:pt x="763" y="298"/>
                    <a:pt x="889" y="266"/>
                    <a:pt x="989" y="117"/>
                  </a:cubicBezTo>
                  <a:cubicBezTo>
                    <a:pt x="798" y="25"/>
                    <a:pt x="599" y="0"/>
                    <a:pt x="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1251;p32">
              <a:extLst>
                <a:ext uri="{FF2B5EF4-FFF2-40B4-BE49-F238E27FC236}">
                  <a16:creationId xmlns:a16="http://schemas.microsoft.com/office/drawing/2014/main" id="{4367A66B-E1E3-466D-8361-B96474419167}"/>
                </a:ext>
              </a:extLst>
            </p:cNvPr>
            <p:cNvSpPr/>
            <p:nvPr/>
          </p:nvSpPr>
          <p:spPr>
            <a:xfrm>
              <a:off x="5753975" y="3082950"/>
              <a:ext cx="29800" cy="6750"/>
            </a:xfrm>
            <a:custGeom>
              <a:avLst/>
              <a:gdLst/>
              <a:ahLst/>
              <a:cxnLst/>
              <a:rect l="l" t="t" r="r" b="b"/>
              <a:pathLst>
                <a:path w="1192" h="270" extrusionOk="0">
                  <a:moveTo>
                    <a:pt x="739" y="0"/>
                  </a:moveTo>
                  <a:cubicBezTo>
                    <a:pt x="626" y="107"/>
                    <a:pt x="494" y="121"/>
                    <a:pt x="359" y="121"/>
                  </a:cubicBezTo>
                  <a:cubicBezTo>
                    <a:pt x="310" y="121"/>
                    <a:pt x="260" y="119"/>
                    <a:pt x="210" y="119"/>
                  </a:cubicBezTo>
                  <a:cubicBezTo>
                    <a:pt x="138" y="119"/>
                    <a:pt x="68" y="123"/>
                    <a:pt x="1" y="143"/>
                  </a:cubicBezTo>
                  <a:cubicBezTo>
                    <a:pt x="225" y="245"/>
                    <a:pt x="452" y="270"/>
                    <a:pt x="680" y="270"/>
                  </a:cubicBezTo>
                  <a:cubicBezTo>
                    <a:pt x="851" y="270"/>
                    <a:pt x="1022" y="256"/>
                    <a:pt x="1191" y="250"/>
                  </a:cubicBezTo>
                  <a:lnTo>
                    <a:pt x="1191" y="0"/>
                  </a:lnTo>
                  <a:cubicBezTo>
                    <a:pt x="1120" y="6"/>
                    <a:pt x="1046" y="9"/>
                    <a:pt x="970" y="9"/>
                  </a:cubicBezTo>
                  <a:cubicBezTo>
                    <a:pt x="894" y="9"/>
                    <a:pt x="816" y="6"/>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1252;p32">
              <a:extLst>
                <a:ext uri="{FF2B5EF4-FFF2-40B4-BE49-F238E27FC236}">
                  <a16:creationId xmlns:a16="http://schemas.microsoft.com/office/drawing/2014/main" id="{631315C3-CB3D-41E2-9A9C-E358CB7F500F}"/>
                </a:ext>
              </a:extLst>
            </p:cNvPr>
            <p:cNvSpPr/>
            <p:nvPr/>
          </p:nvSpPr>
          <p:spPr>
            <a:xfrm>
              <a:off x="5876625" y="3121050"/>
              <a:ext cx="16375" cy="25325"/>
            </a:xfrm>
            <a:custGeom>
              <a:avLst/>
              <a:gdLst/>
              <a:ahLst/>
              <a:cxnLst/>
              <a:rect l="l" t="t" r="r" b="b"/>
              <a:pathLst>
                <a:path w="655" h="1013" extrusionOk="0">
                  <a:moveTo>
                    <a:pt x="72" y="0"/>
                  </a:moveTo>
                  <a:cubicBezTo>
                    <a:pt x="36" y="24"/>
                    <a:pt x="24" y="48"/>
                    <a:pt x="0" y="60"/>
                  </a:cubicBezTo>
                  <a:cubicBezTo>
                    <a:pt x="0" y="346"/>
                    <a:pt x="119" y="620"/>
                    <a:pt x="191" y="882"/>
                  </a:cubicBezTo>
                  <a:cubicBezTo>
                    <a:pt x="250" y="989"/>
                    <a:pt x="333" y="1012"/>
                    <a:pt x="453" y="1012"/>
                  </a:cubicBezTo>
                  <a:cubicBezTo>
                    <a:pt x="560" y="989"/>
                    <a:pt x="631" y="917"/>
                    <a:pt x="655" y="810"/>
                  </a:cubicBezTo>
                  <a:cubicBezTo>
                    <a:pt x="607" y="620"/>
                    <a:pt x="500" y="453"/>
                    <a:pt x="429" y="274"/>
                  </a:cubicBezTo>
                  <a:cubicBezTo>
                    <a:pt x="381" y="179"/>
                    <a:pt x="322" y="108"/>
                    <a:pt x="250" y="48"/>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1253;p32">
              <a:extLst>
                <a:ext uri="{FF2B5EF4-FFF2-40B4-BE49-F238E27FC236}">
                  <a16:creationId xmlns:a16="http://schemas.microsoft.com/office/drawing/2014/main" id="{3C0B45E1-8A71-4E5C-AAE6-CDFA74F7B1F8}"/>
                </a:ext>
              </a:extLst>
            </p:cNvPr>
            <p:cNvSpPr/>
            <p:nvPr/>
          </p:nvSpPr>
          <p:spPr>
            <a:xfrm>
              <a:off x="5867675" y="3089075"/>
              <a:ext cx="12525" cy="33475"/>
            </a:xfrm>
            <a:custGeom>
              <a:avLst/>
              <a:gdLst/>
              <a:ahLst/>
              <a:cxnLst/>
              <a:rect l="l" t="t" r="r" b="b"/>
              <a:pathLst>
                <a:path w="501" h="1339" extrusionOk="0">
                  <a:moveTo>
                    <a:pt x="156" y="0"/>
                  </a:moveTo>
                  <a:cubicBezTo>
                    <a:pt x="136" y="0"/>
                    <a:pt x="116" y="5"/>
                    <a:pt x="96" y="17"/>
                  </a:cubicBezTo>
                  <a:cubicBezTo>
                    <a:pt x="96" y="125"/>
                    <a:pt x="84" y="220"/>
                    <a:pt x="84" y="327"/>
                  </a:cubicBezTo>
                  <a:cubicBezTo>
                    <a:pt x="1" y="422"/>
                    <a:pt x="13" y="529"/>
                    <a:pt x="72" y="625"/>
                  </a:cubicBezTo>
                  <a:cubicBezTo>
                    <a:pt x="132" y="863"/>
                    <a:pt x="72" y="1172"/>
                    <a:pt x="358" y="1339"/>
                  </a:cubicBezTo>
                  <a:cubicBezTo>
                    <a:pt x="382" y="1327"/>
                    <a:pt x="394" y="1315"/>
                    <a:pt x="418" y="1303"/>
                  </a:cubicBezTo>
                  <a:cubicBezTo>
                    <a:pt x="453" y="1256"/>
                    <a:pt x="477" y="1196"/>
                    <a:pt x="489" y="1137"/>
                  </a:cubicBezTo>
                  <a:cubicBezTo>
                    <a:pt x="501" y="1041"/>
                    <a:pt x="489" y="958"/>
                    <a:pt x="453" y="863"/>
                  </a:cubicBezTo>
                  <a:cubicBezTo>
                    <a:pt x="418" y="720"/>
                    <a:pt x="382" y="565"/>
                    <a:pt x="382" y="422"/>
                  </a:cubicBezTo>
                  <a:cubicBezTo>
                    <a:pt x="382" y="291"/>
                    <a:pt x="358" y="148"/>
                    <a:pt x="275" y="53"/>
                  </a:cubicBezTo>
                  <a:cubicBezTo>
                    <a:pt x="235" y="21"/>
                    <a:pt x="195"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1254;p32">
              <a:extLst>
                <a:ext uri="{FF2B5EF4-FFF2-40B4-BE49-F238E27FC236}">
                  <a16:creationId xmlns:a16="http://schemas.microsoft.com/office/drawing/2014/main" id="{2FDE37AF-AB8A-4331-821A-E288A1F8D260}"/>
                </a:ext>
              </a:extLst>
            </p:cNvPr>
            <p:cNvSpPr/>
            <p:nvPr/>
          </p:nvSpPr>
          <p:spPr>
            <a:xfrm>
              <a:off x="5540275" y="3107850"/>
              <a:ext cx="15500" cy="11150"/>
            </a:xfrm>
            <a:custGeom>
              <a:avLst/>
              <a:gdLst/>
              <a:ahLst/>
              <a:cxnLst/>
              <a:rect l="l" t="t" r="r" b="b"/>
              <a:pathLst>
                <a:path w="620" h="446" extrusionOk="0">
                  <a:moveTo>
                    <a:pt x="230" y="1"/>
                  </a:moveTo>
                  <a:cubicBezTo>
                    <a:pt x="22" y="1"/>
                    <a:pt x="18" y="89"/>
                    <a:pt x="0" y="421"/>
                  </a:cubicBezTo>
                  <a:cubicBezTo>
                    <a:pt x="83" y="445"/>
                    <a:pt x="179" y="445"/>
                    <a:pt x="262" y="445"/>
                  </a:cubicBezTo>
                  <a:cubicBezTo>
                    <a:pt x="322" y="302"/>
                    <a:pt x="619" y="421"/>
                    <a:pt x="548" y="159"/>
                  </a:cubicBezTo>
                  <a:lnTo>
                    <a:pt x="548" y="28"/>
                  </a:lnTo>
                  <a:cubicBezTo>
                    <a:pt x="408" y="13"/>
                    <a:pt x="306"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1255;p32">
              <a:extLst>
                <a:ext uri="{FF2B5EF4-FFF2-40B4-BE49-F238E27FC236}">
                  <a16:creationId xmlns:a16="http://schemas.microsoft.com/office/drawing/2014/main" id="{E61A0E34-6D71-4D2F-A46E-1ABCEC9E5BAA}"/>
                </a:ext>
              </a:extLst>
            </p:cNvPr>
            <p:cNvSpPr/>
            <p:nvPr/>
          </p:nvSpPr>
          <p:spPr>
            <a:xfrm>
              <a:off x="5780175" y="2993775"/>
              <a:ext cx="36925" cy="7175"/>
            </a:xfrm>
            <a:custGeom>
              <a:avLst/>
              <a:gdLst/>
              <a:ahLst/>
              <a:cxnLst/>
              <a:rect l="l" t="t" r="r" b="b"/>
              <a:pathLst>
                <a:path w="1477" h="287" extrusionOk="0">
                  <a:moveTo>
                    <a:pt x="1141" y="0"/>
                  </a:moveTo>
                  <a:cubicBezTo>
                    <a:pt x="1051" y="0"/>
                    <a:pt x="957" y="38"/>
                    <a:pt x="858" y="103"/>
                  </a:cubicBezTo>
                  <a:cubicBezTo>
                    <a:pt x="584" y="103"/>
                    <a:pt x="286" y="127"/>
                    <a:pt x="0" y="138"/>
                  </a:cubicBezTo>
                  <a:cubicBezTo>
                    <a:pt x="223" y="255"/>
                    <a:pt x="450" y="286"/>
                    <a:pt x="680" y="286"/>
                  </a:cubicBezTo>
                  <a:cubicBezTo>
                    <a:pt x="943" y="286"/>
                    <a:pt x="1210" y="246"/>
                    <a:pt x="1477" y="246"/>
                  </a:cubicBezTo>
                  <a:cubicBezTo>
                    <a:pt x="1453" y="198"/>
                    <a:pt x="1429" y="174"/>
                    <a:pt x="1417" y="138"/>
                  </a:cubicBezTo>
                  <a:cubicBezTo>
                    <a:pt x="1326" y="41"/>
                    <a:pt x="1235" y="0"/>
                    <a:pt x="1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1256;p32">
              <a:extLst>
                <a:ext uri="{FF2B5EF4-FFF2-40B4-BE49-F238E27FC236}">
                  <a16:creationId xmlns:a16="http://schemas.microsoft.com/office/drawing/2014/main" id="{6CA0306B-857E-48BF-9F7A-992ED70BDBB1}"/>
                </a:ext>
              </a:extLst>
            </p:cNvPr>
            <p:cNvSpPr/>
            <p:nvPr/>
          </p:nvSpPr>
          <p:spPr>
            <a:xfrm>
              <a:off x="5657850" y="3146200"/>
              <a:ext cx="20250" cy="6075"/>
            </a:xfrm>
            <a:custGeom>
              <a:avLst/>
              <a:gdLst/>
              <a:ahLst/>
              <a:cxnLst/>
              <a:rect l="l" t="t" r="r" b="b"/>
              <a:pathLst>
                <a:path w="810" h="243" extrusionOk="0">
                  <a:moveTo>
                    <a:pt x="235" y="0"/>
                  </a:moveTo>
                  <a:cubicBezTo>
                    <a:pt x="162" y="0"/>
                    <a:pt x="84" y="12"/>
                    <a:pt x="0" y="42"/>
                  </a:cubicBezTo>
                  <a:cubicBezTo>
                    <a:pt x="179" y="180"/>
                    <a:pt x="335" y="242"/>
                    <a:pt x="485" y="242"/>
                  </a:cubicBezTo>
                  <a:cubicBezTo>
                    <a:pt x="593" y="242"/>
                    <a:pt x="699" y="209"/>
                    <a:pt x="810" y="149"/>
                  </a:cubicBezTo>
                  <a:cubicBezTo>
                    <a:pt x="632" y="105"/>
                    <a:pt x="453" y="0"/>
                    <a:pt x="2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1257;p32">
              <a:extLst>
                <a:ext uri="{FF2B5EF4-FFF2-40B4-BE49-F238E27FC236}">
                  <a16:creationId xmlns:a16="http://schemas.microsoft.com/office/drawing/2014/main" id="{C21DC71A-A681-457D-8322-20608747E0FF}"/>
                </a:ext>
              </a:extLst>
            </p:cNvPr>
            <p:cNvSpPr/>
            <p:nvPr/>
          </p:nvSpPr>
          <p:spPr>
            <a:xfrm>
              <a:off x="5604550" y="3136400"/>
              <a:ext cx="19075" cy="9275"/>
            </a:xfrm>
            <a:custGeom>
              <a:avLst/>
              <a:gdLst/>
              <a:ahLst/>
              <a:cxnLst/>
              <a:rect l="l" t="t" r="r" b="b"/>
              <a:pathLst>
                <a:path w="763" h="371" extrusionOk="0">
                  <a:moveTo>
                    <a:pt x="326" y="1"/>
                  </a:moveTo>
                  <a:cubicBezTo>
                    <a:pt x="218" y="1"/>
                    <a:pt x="109" y="9"/>
                    <a:pt x="1" y="41"/>
                  </a:cubicBezTo>
                  <a:lnTo>
                    <a:pt x="1" y="268"/>
                  </a:lnTo>
                  <a:cubicBezTo>
                    <a:pt x="75" y="342"/>
                    <a:pt x="138" y="370"/>
                    <a:pt x="194" y="370"/>
                  </a:cubicBezTo>
                  <a:cubicBezTo>
                    <a:pt x="326" y="370"/>
                    <a:pt x="420" y="215"/>
                    <a:pt x="537" y="148"/>
                  </a:cubicBezTo>
                  <a:cubicBezTo>
                    <a:pt x="573" y="180"/>
                    <a:pt x="608" y="195"/>
                    <a:pt x="641" y="195"/>
                  </a:cubicBezTo>
                  <a:cubicBezTo>
                    <a:pt x="683" y="195"/>
                    <a:pt x="723" y="171"/>
                    <a:pt x="763" y="125"/>
                  </a:cubicBezTo>
                  <a:cubicBezTo>
                    <a:pt x="739" y="77"/>
                    <a:pt x="727" y="41"/>
                    <a:pt x="715" y="6"/>
                  </a:cubicBezTo>
                  <a:cubicBezTo>
                    <a:pt x="686" y="7"/>
                    <a:pt x="657" y="8"/>
                    <a:pt x="628" y="8"/>
                  </a:cubicBezTo>
                  <a:cubicBezTo>
                    <a:pt x="527" y="8"/>
                    <a:pt x="427"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1258;p32">
              <a:extLst>
                <a:ext uri="{FF2B5EF4-FFF2-40B4-BE49-F238E27FC236}">
                  <a16:creationId xmlns:a16="http://schemas.microsoft.com/office/drawing/2014/main" id="{6C0964D9-0B8A-4D08-8EED-EBEA6AF97B28}"/>
                </a:ext>
              </a:extLst>
            </p:cNvPr>
            <p:cNvSpPr/>
            <p:nvPr/>
          </p:nvSpPr>
          <p:spPr>
            <a:xfrm>
              <a:off x="5299450" y="3070750"/>
              <a:ext cx="18200" cy="10025"/>
            </a:xfrm>
            <a:custGeom>
              <a:avLst/>
              <a:gdLst/>
              <a:ahLst/>
              <a:cxnLst/>
              <a:rect l="l" t="t" r="r" b="b"/>
              <a:pathLst>
                <a:path w="728" h="401" extrusionOk="0">
                  <a:moveTo>
                    <a:pt x="294" y="0"/>
                  </a:moveTo>
                  <a:cubicBezTo>
                    <a:pt x="152" y="0"/>
                    <a:pt x="38" y="59"/>
                    <a:pt x="1" y="322"/>
                  </a:cubicBezTo>
                  <a:cubicBezTo>
                    <a:pt x="60" y="334"/>
                    <a:pt x="120" y="334"/>
                    <a:pt x="179" y="346"/>
                  </a:cubicBezTo>
                  <a:cubicBezTo>
                    <a:pt x="243" y="375"/>
                    <a:pt x="313" y="401"/>
                    <a:pt x="378" y="401"/>
                  </a:cubicBezTo>
                  <a:cubicBezTo>
                    <a:pt x="447" y="401"/>
                    <a:pt x="512" y="372"/>
                    <a:pt x="560" y="286"/>
                  </a:cubicBezTo>
                  <a:cubicBezTo>
                    <a:pt x="620" y="215"/>
                    <a:pt x="668" y="131"/>
                    <a:pt x="727" y="36"/>
                  </a:cubicBezTo>
                  <a:lnTo>
                    <a:pt x="727" y="36"/>
                  </a:lnTo>
                  <a:cubicBezTo>
                    <a:pt x="708" y="38"/>
                    <a:pt x="688" y="40"/>
                    <a:pt x="667" y="40"/>
                  </a:cubicBezTo>
                  <a:cubicBezTo>
                    <a:pt x="544" y="40"/>
                    <a:pt x="410"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1259;p32">
              <a:extLst>
                <a:ext uri="{FF2B5EF4-FFF2-40B4-BE49-F238E27FC236}">
                  <a16:creationId xmlns:a16="http://schemas.microsoft.com/office/drawing/2014/main" id="{4317B6F9-A590-4A36-A687-07E0243CD877}"/>
                </a:ext>
              </a:extLst>
            </p:cNvPr>
            <p:cNvSpPr/>
            <p:nvPr/>
          </p:nvSpPr>
          <p:spPr>
            <a:xfrm>
              <a:off x="5456325" y="3146050"/>
              <a:ext cx="21750" cy="16825"/>
            </a:xfrm>
            <a:custGeom>
              <a:avLst/>
              <a:gdLst/>
              <a:ahLst/>
              <a:cxnLst/>
              <a:rect l="l" t="t" r="r" b="b"/>
              <a:pathLst>
                <a:path w="870" h="673" extrusionOk="0">
                  <a:moveTo>
                    <a:pt x="120" y="1"/>
                  </a:moveTo>
                  <a:cubicBezTo>
                    <a:pt x="84" y="1"/>
                    <a:pt x="36" y="12"/>
                    <a:pt x="0" y="48"/>
                  </a:cubicBezTo>
                  <a:cubicBezTo>
                    <a:pt x="0" y="346"/>
                    <a:pt x="286" y="370"/>
                    <a:pt x="417" y="548"/>
                  </a:cubicBezTo>
                  <a:cubicBezTo>
                    <a:pt x="494" y="617"/>
                    <a:pt x="571" y="673"/>
                    <a:pt x="661" y="673"/>
                  </a:cubicBezTo>
                  <a:cubicBezTo>
                    <a:pt x="696" y="673"/>
                    <a:pt x="734" y="664"/>
                    <a:pt x="774" y="644"/>
                  </a:cubicBezTo>
                  <a:cubicBezTo>
                    <a:pt x="870" y="524"/>
                    <a:pt x="870" y="382"/>
                    <a:pt x="822" y="251"/>
                  </a:cubicBezTo>
                  <a:cubicBezTo>
                    <a:pt x="774" y="155"/>
                    <a:pt x="679" y="120"/>
                    <a:pt x="596" y="60"/>
                  </a:cubicBezTo>
                  <a:cubicBezTo>
                    <a:pt x="465" y="48"/>
                    <a:pt x="322" y="36"/>
                    <a:pt x="179" y="12"/>
                  </a:cubicBezTo>
                  <a:cubicBezTo>
                    <a:pt x="179" y="1"/>
                    <a:pt x="167"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1260;p32">
              <a:extLst>
                <a:ext uri="{FF2B5EF4-FFF2-40B4-BE49-F238E27FC236}">
                  <a16:creationId xmlns:a16="http://schemas.microsoft.com/office/drawing/2014/main" id="{6CA2B8D0-D459-47C8-9C30-E51B4E32D7F7}"/>
                </a:ext>
              </a:extLst>
            </p:cNvPr>
            <p:cNvSpPr/>
            <p:nvPr/>
          </p:nvSpPr>
          <p:spPr>
            <a:xfrm>
              <a:off x="5355725" y="3069550"/>
              <a:ext cx="16375" cy="9850"/>
            </a:xfrm>
            <a:custGeom>
              <a:avLst/>
              <a:gdLst/>
              <a:ahLst/>
              <a:cxnLst/>
              <a:rect l="l" t="t" r="r" b="b"/>
              <a:pathLst>
                <a:path w="655" h="394" extrusionOk="0">
                  <a:moveTo>
                    <a:pt x="595" y="1"/>
                  </a:moveTo>
                  <a:cubicBezTo>
                    <a:pt x="477" y="30"/>
                    <a:pt x="375" y="93"/>
                    <a:pt x="269" y="93"/>
                  </a:cubicBezTo>
                  <a:cubicBezTo>
                    <a:pt x="247" y="93"/>
                    <a:pt x="225" y="90"/>
                    <a:pt x="203" y="84"/>
                  </a:cubicBezTo>
                  <a:cubicBezTo>
                    <a:pt x="119" y="132"/>
                    <a:pt x="0" y="179"/>
                    <a:pt x="0" y="298"/>
                  </a:cubicBezTo>
                  <a:cubicBezTo>
                    <a:pt x="0" y="394"/>
                    <a:pt x="119" y="382"/>
                    <a:pt x="191" y="394"/>
                  </a:cubicBezTo>
                  <a:cubicBezTo>
                    <a:pt x="429" y="346"/>
                    <a:pt x="655" y="310"/>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1261;p32">
              <a:extLst>
                <a:ext uri="{FF2B5EF4-FFF2-40B4-BE49-F238E27FC236}">
                  <a16:creationId xmlns:a16="http://schemas.microsoft.com/office/drawing/2014/main" id="{DCCB4C09-DCA8-483F-AECE-2BDE873A073C}"/>
                </a:ext>
              </a:extLst>
            </p:cNvPr>
            <p:cNvSpPr/>
            <p:nvPr/>
          </p:nvSpPr>
          <p:spPr>
            <a:xfrm>
              <a:off x="5639975" y="3141000"/>
              <a:ext cx="14325" cy="9900"/>
            </a:xfrm>
            <a:custGeom>
              <a:avLst/>
              <a:gdLst/>
              <a:ahLst/>
              <a:cxnLst/>
              <a:rect l="l" t="t" r="r" b="b"/>
              <a:pathLst>
                <a:path w="573" h="396" extrusionOk="0">
                  <a:moveTo>
                    <a:pt x="13" y="0"/>
                  </a:moveTo>
                  <a:cubicBezTo>
                    <a:pt x="13" y="84"/>
                    <a:pt x="1" y="191"/>
                    <a:pt x="1" y="274"/>
                  </a:cubicBezTo>
                  <a:cubicBezTo>
                    <a:pt x="95" y="359"/>
                    <a:pt x="175" y="396"/>
                    <a:pt x="246" y="396"/>
                  </a:cubicBezTo>
                  <a:cubicBezTo>
                    <a:pt x="374" y="396"/>
                    <a:pt x="473" y="280"/>
                    <a:pt x="572" y="119"/>
                  </a:cubicBezTo>
                  <a:cubicBezTo>
                    <a:pt x="370" y="72"/>
                    <a:pt x="191" y="24"/>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1262;p32">
              <a:extLst>
                <a:ext uri="{FF2B5EF4-FFF2-40B4-BE49-F238E27FC236}">
                  <a16:creationId xmlns:a16="http://schemas.microsoft.com/office/drawing/2014/main" id="{1D11C579-0339-43B7-95C9-9A2DB82AEC72}"/>
                </a:ext>
              </a:extLst>
            </p:cNvPr>
            <p:cNvSpPr/>
            <p:nvPr/>
          </p:nvSpPr>
          <p:spPr>
            <a:xfrm>
              <a:off x="6088550" y="3258575"/>
              <a:ext cx="33950" cy="4075"/>
            </a:xfrm>
            <a:custGeom>
              <a:avLst/>
              <a:gdLst/>
              <a:ahLst/>
              <a:cxnLst/>
              <a:rect l="l" t="t" r="r" b="b"/>
              <a:pathLst>
                <a:path w="1358" h="163" extrusionOk="0">
                  <a:moveTo>
                    <a:pt x="0" y="0"/>
                  </a:moveTo>
                  <a:lnTo>
                    <a:pt x="0" y="0"/>
                  </a:lnTo>
                  <a:cubicBezTo>
                    <a:pt x="202" y="129"/>
                    <a:pt x="411" y="163"/>
                    <a:pt x="624" y="163"/>
                  </a:cubicBezTo>
                  <a:cubicBezTo>
                    <a:pt x="865" y="163"/>
                    <a:pt x="1111" y="119"/>
                    <a:pt x="1358" y="119"/>
                  </a:cubicBezTo>
                  <a:cubicBezTo>
                    <a:pt x="905" y="0"/>
                    <a:pt x="45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1263;p32">
              <a:extLst>
                <a:ext uri="{FF2B5EF4-FFF2-40B4-BE49-F238E27FC236}">
                  <a16:creationId xmlns:a16="http://schemas.microsoft.com/office/drawing/2014/main" id="{D585BEC3-F699-42F2-A800-6787F656FDF8}"/>
                </a:ext>
              </a:extLst>
            </p:cNvPr>
            <p:cNvSpPr/>
            <p:nvPr/>
          </p:nvSpPr>
          <p:spPr>
            <a:xfrm>
              <a:off x="5891500" y="3171825"/>
              <a:ext cx="29200" cy="4650"/>
            </a:xfrm>
            <a:custGeom>
              <a:avLst/>
              <a:gdLst/>
              <a:ahLst/>
              <a:cxnLst/>
              <a:rect l="l" t="t" r="r" b="b"/>
              <a:pathLst>
                <a:path w="1168" h="186" extrusionOk="0">
                  <a:moveTo>
                    <a:pt x="574" y="1"/>
                  </a:moveTo>
                  <a:cubicBezTo>
                    <a:pt x="381" y="1"/>
                    <a:pt x="186" y="29"/>
                    <a:pt x="0" y="29"/>
                  </a:cubicBezTo>
                  <a:cubicBezTo>
                    <a:pt x="162" y="154"/>
                    <a:pt x="332" y="186"/>
                    <a:pt x="505" y="186"/>
                  </a:cubicBezTo>
                  <a:cubicBezTo>
                    <a:pt x="682" y="186"/>
                    <a:pt x="861" y="153"/>
                    <a:pt x="1035" y="153"/>
                  </a:cubicBezTo>
                  <a:cubicBezTo>
                    <a:pt x="1079" y="153"/>
                    <a:pt x="1124" y="155"/>
                    <a:pt x="1167" y="160"/>
                  </a:cubicBezTo>
                  <a:cubicBezTo>
                    <a:pt x="978" y="32"/>
                    <a:pt x="777" y="1"/>
                    <a:pt x="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1264;p32">
              <a:extLst>
                <a:ext uri="{FF2B5EF4-FFF2-40B4-BE49-F238E27FC236}">
                  <a16:creationId xmlns:a16="http://schemas.microsoft.com/office/drawing/2014/main" id="{160977C6-2CAE-4AD8-92B7-E31F900E33EB}"/>
                </a:ext>
              </a:extLst>
            </p:cNvPr>
            <p:cNvSpPr/>
            <p:nvPr/>
          </p:nvSpPr>
          <p:spPr>
            <a:xfrm>
              <a:off x="5776900" y="3201125"/>
              <a:ext cx="25625" cy="6875"/>
            </a:xfrm>
            <a:custGeom>
              <a:avLst/>
              <a:gdLst/>
              <a:ahLst/>
              <a:cxnLst/>
              <a:rect l="l" t="t" r="r" b="b"/>
              <a:pathLst>
                <a:path w="1025" h="275" extrusionOk="0">
                  <a:moveTo>
                    <a:pt x="225" y="1"/>
                  </a:moveTo>
                  <a:cubicBezTo>
                    <a:pt x="151" y="1"/>
                    <a:pt x="76" y="5"/>
                    <a:pt x="1" y="12"/>
                  </a:cubicBezTo>
                  <a:cubicBezTo>
                    <a:pt x="294" y="170"/>
                    <a:pt x="620" y="275"/>
                    <a:pt x="969" y="275"/>
                  </a:cubicBezTo>
                  <a:cubicBezTo>
                    <a:pt x="987" y="275"/>
                    <a:pt x="1006" y="275"/>
                    <a:pt x="1024" y="274"/>
                  </a:cubicBezTo>
                  <a:cubicBezTo>
                    <a:pt x="788" y="66"/>
                    <a:pt x="513"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1265;p32">
              <a:extLst>
                <a:ext uri="{FF2B5EF4-FFF2-40B4-BE49-F238E27FC236}">
                  <a16:creationId xmlns:a16="http://schemas.microsoft.com/office/drawing/2014/main" id="{6F64E91F-9929-49FB-A250-6DBCCBB1D042}"/>
                </a:ext>
              </a:extLst>
            </p:cNvPr>
            <p:cNvSpPr/>
            <p:nvPr/>
          </p:nvSpPr>
          <p:spPr>
            <a:xfrm>
              <a:off x="5585800" y="3165700"/>
              <a:ext cx="19375" cy="11325"/>
            </a:xfrm>
            <a:custGeom>
              <a:avLst/>
              <a:gdLst/>
              <a:ahLst/>
              <a:cxnLst/>
              <a:rect l="l" t="t" r="r" b="b"/>
              <a:pathLst>
                <a:path w="775" h="453" extrusionOk="0">
                  <a:moveTo>
                    <a:pt x="167" y="0"/>
                  </a:moveTo>
                  <a:cubicBezTo>
                    <a:pt x="167" y="119"/>
                    <a:pt x="120" y="227"/>
                    <a:pt x="1" y="286"/>
                  </a:cubicBezTo>
                  <a:cubicBezTo>
                    <a:pt x="108" y="417"/>
                    <a:pt x="275" y="405"/>
                    <a:pt x="417" y="453"/>
                  </a:cubicBezTo>
                  <a:lnTo>
                    <a:pt x="465" y="405"/>
                  </a:lnTo>
                  <a:cubicBezTo>
                    <a:pt x="525" y="334"/>
                    <a:pt x="632" y="346"/>
                    <a:pt x="703" y="298"/>
                  </a:cubicBezTo>
                  <a:cubicBezTo>
                    <a:pt x="727" y="286"/>
                    <a:pt x="751" y="262"/>
                    <a:pt x="775" y="239"/>
                  </a:cubicBezTo>
                  <a:cubicBezTo>
                    <a:pt x="620" y="36"/>
                    <a:pt x="358" y="10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1266;p32">
              <a:extLst>
                <a:ext uri="{FF2B5EF4-FFF2-40B4-BE49-F238E27FC236}">
                  <a16:creationId xmlns:a16="http://schemas.microsoft.com/office/drawing/2014/main" id="{AE24CB15-7E40-4CC6-B83E-4C44E758F51B}"/>
                </a:ext>
              </a:extLst>
            </p:cNvPr>
            <p:cNvSpPr/>
            <p:nvPr/>
          </p:nvSpPr>
          <p:spPr>
            <a:xfrm>
              <a:off x="5731050" y="3154975"/>
              <a:ext cx="10750" cy="8400"/>
            </a:xfrm>
            <a:custGeom>
              <a:avLst/>
              <a:gdLst/>
              <a:ahLst/>
              <a:cxnLst/>
              <a:rect l="l" t="t" r="r" b="b"/>
              <a:pathLst>
                <a:path w="430" h="336" extrusionOk="0">
                  <a:moveTo>
                    <a:pt x="227" y="1"/>
                  </a:moveTo>
                  <a:cubicBezTo>
                    <a:pt x="120" y="1"/>
                    <a:pt x="13" y="1"/>
                    <a:pt x="13" y="132"/>
                  </a:cubicBezTo>
                  <a:cubicBezTo>
                    <a:pt x="1" y="227"/>
                    <a:pt x="72" y="334"/>
                    <a:pt x="168" y="334"/>
                  </a:cubicBezTo>
                  <a:cubicBezTo>
                    <a:pt x="179" y="335"/>
                    <a:pt x="191" y="336"/>
                    <a:pt x="203" y="336"/>
                  </a:cubicBezTo>
                  <a:cubicBezTo>
                    <a:pt x="311" y="336"/>
                    <a:pt x="419" y="286"/>
                    <a:pt x="430" y="167"/>
                  </a:cubicBezTo>
                  <a:cubicBezTo>
                    <a:pt x="430" y="60"/>
                    <a:pt x="311" y="13"/>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1267;p32">
              <a:extLst>
                <a:ext uri="{FF2B5EF4-FFF2-40B4-BE49-F238E27FC236}">
                  <a16:creationId xmlns:a16="http://schemas.microsoft.com/office/drawing/2014/main" id="{B8A7B46F-252E-43D8-8AD7-959AD397C59E}"/>
                </a:ext>
              </a:extLst>
            </p:cNvPr>
            <p:cNvSpPr/>
            <p:nvPr/>
          </p:nvSpPr>
          <p:spPr>
            <a:xfrm>
              <a:off x="5595650" y="3113525"/>
              <a:ext cx="11900" cy="6975"/>
            </a:xfrm>
            <a:custGeom>
              <a:avLst/>
              <a:gdLst/>
              <a:ahLst/>
              <a:cxnLst/>
              <a:rect l="l" t="t" r="r" b="b"/>
              <a:pathLst>
                <a:path w="476" h="279" extrusionOk="0">
                  <a:moveTo>
                    <a:pt x="225" y="0"/>
                  </a:moveTo>
                  <a:cubicBezTo>
                    <a:pt x="130" y="0"/>
                    <a:pt x="53" y="50"/>
                    <a:pt x="12" y="159"/>
                  </a:cubicBezTo>
                  <a:cubicBezTo>
                    <a:pt x="0" y="214"/>
                    <a:pt x="71" y="279"/>
                    <a:pt x="129" y="279"/>
                  </a:cubicBezTo>
                  <a:cubicBezTo>
                    <a:pt x="133" y="279"/>
                    <a:pt x="138" y="279"/>
                    <a:pt x="142" y="278"/>
                  </a:cubicBezTo>
                  <a:cubicBezTo>
                    <a:pt x="165" y="270"/>
                    <a:pt x="188" y="268"/>
                    <a:pt x="212" y="268"/>
                  </a:cubicBezTo>
                  <a:cubicBezTo>
                    <a:pt x="249" y="268"/>
                    <a:pt x="287" y="273"/>
                    <a:pt x="323" y="273"/>
                  </a:cubicBezTo>
                  <a:cubicBezTo>
                    <a:pt x="375" y="273"/>
                    <a:pt x="425" y="262"/>
                    <a:pt x="464" y="206"/>
                  </a:cubicBezTo>
                  <a:cubicBezTo>
                    <a:pt x="476" y="111"/>
                    <a:pt x="416" y="51"/>
                    <a:pt x="357" y="28"/>
                  </a:cubicBezTo>
                  <a:cubicBezTo>
                    <a:pt x="310" y="10"/>
                    <a:pt x="266"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1268;p32">
              <a:extLst>
                <a:ext uri="{FF2B5EF4-FFF2-40B4-BE49-F238E27FC236}">
                  <a16:creationId xmlns:a16="http://schemas.microsoft.com/office/drawing/2014/main" id="{2051F59A-A736-46DA-99D0-DC2AB2A7637F}"/>
                </a:ext>
              </a:extLst>
            </p:cNvPr>
            <p:cNvSpPr/>
            <p:nvPr/>
          </p:nvSpPr>
          <p:spPr>
            <a:xfrm>
              <a:off x="5392925" y="3086675"/>
              <a:ext cx="14025" cy="7600"/>
            </a:xfrm>
            <a:custGeom>
              <a:avLst/>
              <a:gdLst/>
              <a:ahLst/>
              <a:cxnLst/>
              <a:rect l="l" t="t" r="r" b="b"/>
              <a:pathLst>
                <a:path w="561" h="304" extrusionOk="0">
                  <a:moveTo>
                    <a:pt x="208" y="1"/>
                  </a:moveTo>
                  <a:cubicBezTo>
                    <a:pt x="127" y="1"/>
                    <a:pt x="56" y="54"/>
                    <a:pt x="0" y="149"/>
                  </a:cubicBezTo>
                  <a:cubicBezTo>
                    <a:pt x="96" y="304"/>
                    <a:pt x="274" y="256"/>
                    <a:pt x="429" y="280"/>
                  </a:cubicBezTo>
                  <a:cubicBezTo>
                    <a:pt x="560" y="149"/>
                    <a:pt x="441" y="66"/>
                    <a:pt x="334" y="42"/>
                  </a:cubicBezTo>
                  <a:cubicBezTo>
                    <a:pt x="290" y="14"/>
                    <a:pt x="248"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1269;p32">
              <a:extLst>
                <a:ext uri="{FF2B5EF4-FFF2-40B4-BE49-F238E27FC236}">
                  <a16:creationId xmlns:a16="http://schemas.microsoft.com/office/drawing/2014/main" id="{2322C5F5-C3DF-4B1C-B628-7301B161A669}"/>
                </a:ext>
              </a:extLst>
            </p:cNvPr>
            <p:cNvSpPr/>
            <p:nvPr/>
          </p:nvSpPr>
          <p:spPr>
            <a:xfrm>
              <a:off x="5535200" y="3160625"/>
              <a:ext cx="15500" cy="9825"/>
            </a:xfrm>
            <a:custGeom>
              <a:avLst/>
              <a:gdLst/>
              <a:ahLst/>
              <a:cxnLst/>
              <a:rect l="l" t="t" r="r" b="b"/>
              <a:pathLst>
                <a:path w="620" h="393" extrusionOk="0">
                  <a:moveTo>
                    <a:pt x="346" y="1"/>
                  </a:moveTo>
                  <a:cubicBezTo>
                    <a:pt x="215" y="25"/>
                    <a:pt x="84" y="72"/>
                    <a:pt x="36" y="227"/>
                  </a:cubicBezTo>
                  <a:cubicBezTo>
                    <a:pt x="1" y="275"/>
                    <a:pt x="24" y="322"/>
                    <a:pt x="84" y="370"/>
                  </a:cubicBezTo>
                  <a:cubicBezTo>
                    <a:pt x="117" y="384"/>
                    <a:pt x="148" y="393"/>
                    <a:pt x="179" y="393"/>
                  </a:cubicBezTo>
                  <a:cubicBezTo>
                    <a:pt x="226" y="393"/>
                    <a:pt x="272" y="373"/>
                    <a:pt x="322" y="322"/>
                  </a:cubicBezTo>
                  <a:cubicBezTo>
                    <a:pt x="382" y="322"/>
                    <a:pt x="417" y="311"/>
                    <a:pt x="477" y="311"/>
                  </a:cubicBezTo>
                  <a:cubicBezTo>
                    <a:pt x="513" y="263"/>
                    <a:pt x="560" y="239"/>
                    <a:pt x="596" y="191"/>
                  </a:cubicBezTo>
                  <a:cubicBezTo>
                    <a:pt x="620" y="132"/>
                    <a:pt x="620" y="84"/>
                    <a:pt x="620" y="25"/>
                  </a:cubicBezTo>
                  <a:cubicBezTo>
                    <a:pt x="525" y="25"/>
                    <a:pt x="441" y="13"/>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1270;p32">
              <a:extLst>
                <a:ext uri="{FF2B5EF4-FFF2-40B4-BE49-F238E27FC236}">
                  <a16:creationId xmlns:a16="http://schemas.microsoft.com/office/drawing/2014/main" id="{0E2CC9D3-AFE1-4F82-9310-2D0CD3E277A3}"/>
                </a:ext>
              </a:extLst>
            </p:cNvPr>
            <p:cNvSpPr/>
            <p:nvPr/>
          </p:nvSpPr>
          <p:spPr>
            <a:xfrm>
              <a:off x="5481625" y="3150225"/>
              <a:ext cx="22350" cy="6625"/>
            </a:xfrm>
            <a:custGeom>
              <a:avLst/>
              <a:gdLst/>
              <a:ahLst/>
              <a:cxnLst/>
              <a:rect l="l" t="t" r="r" b="b"/>
              <a:pathLst>
                <a:path w="894" h="265" extrusionOk="0">
                  <a:moveTo>
                    <a:pt x="48" y="0"/>
                  </a:moveTo>
                  <a:cubicBezTo>
                    <a:pt x="36" y="48"/>
                    <a:pt x="24" y="72"/>
                    <a:pt x="1" y="107"/>
                  </a:cubicBezTo>
                  <a:cubicBezTo>
                    <a:pt x="66" y="218"/>
                    <a:pt x="145" y="265"/>
                    <a:pt x="233" y="265"/>
                  </a:cubicBezTo>
                  <a:cubicBezTo>
                    <a:pt x="306" y="265"/>
                    <a:pt x="384" y="233"/>
                    <a:pt x="465" y="179"/>
                  </a:cubicBezTo>
                  <a:cubicBezTo>
                    <a:pt x="620" y="179"/>
                    <a:pt x="751" y="167"/>
                    <a:pt x="893" y="167"/>
                  </a:cubicBezTo>
                  <a:cubicBezTo>
                    <a:pt x="774" y="36"/>
                    <a:pt x="635" y="12"/>
                    <a:pt x="489" y="12"/>
                  </a:cubicBezTo>
                  <a:cubicBezTo>
                    <a:pt x="405" y="12"/>
                    <a:pt x="320" y="20"/>
                    <a:pt x="236" y="20"/>
                  </a:cubicBezTo>
                  <a:cubicBezTo>
                    <a:pt x="172" y="20"/>
                    <a:pt x="109" y="16"/>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1271;p32">
              <a:extLst>
                <a:ext uri="{FF2B5EF4-FFF2-40B4-BE49-F238E27FC236}">
                  <a16:creationId xmlns:a16="http://schemas.microsoft.com/office/drawing/2014/main" id="{E5E623DA-EFE1-4337-BBFB-D60BCB44CC0C}"/>
                </a:ext>
              </a:extLst>
            </p:cNvPr>
            <p:cNvSpPr/>
            <p:nvPr/>
          </p:nvSpPr>
          <p:spPr>
            <a:xfrm>
              <a:off x="5433700" y="3018050"/>
              <a:ext cx="11925" cy="7300"/>
            </a:xfrm>
            <a:custGeom>
              <a:avLst/>
              <a:gdLst/>
              <a:ahLst/>
              <a:cxnLst/>
              <a:rect l="l" t="t" r="r" b="b"/>
              <a:pathLst>
                <a:path w="477" h="292" extrusionOk="0">
                  <a:moveTo>
                    <a:pt x="72" y="1"/>
                  </a:moveTo>
                  <a:cubicBezTo>
                    <a:pt x="1" y="96"/>
                    <a:pt x="1" y="191"/>
                    <a:pt x="60" y="287"/>
                  </a:cubicBezTo>
                  <a:cubicBezTo>
                    <a:pt x="108" y="287"/>
                    <a:pt x="161" y="292"/>
                    <a:pt x="208" y="292"/>
                  </a:cubicBezTo>
                  <a:cubicBezTo>
                    <a:pt x="232" y="292"/>
                    <a:pt x="255" y="291"/>
                    <a:pt x="274" y="287"/>
                  </a:cubicBezTo>
                  <a:cubicBezTo>
                    <a:pt x="334" y="275"/>
                    <a:pt x="417" y="239"/>
                    <a:pt x="429" y="191"/>
                  </a:cubicBezTo>
                  <a:cubicBezTo>
                    <a:pt x="477" y="72"/>
                    <a:pt x="370" y="37"/>
                    <a:pt x="286" y="13"/>
                  </a:cubicBezTo>
                  <a:cubicBezTo>
                    <a:pt x="215" y="1"/>
                    <a:pt x="155"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1272;p32">
              <a:extLst>
                <a:ext uri="{FF2B5EF4-FFF2-40B4-BE49-F238E27FC236}">
                  <a16:creationId xmlns:a16="http://schemas.microsoft.com/office/drawing/2014/main" id="{156621B7-60A7-41D3-B444-537AFA471417}"/>
                </a:ext>
              </a:extLst>
            </p:cNvPr>
            <p:cNvSpPr/>
            <p:nvPr/>
          </p:nvSpPr>
          <p:spPr>
            <a:xfrm>
              <a:off x="5424775" y="3018050"/>
              <a:ext cx="10750" cy="7175"/>
            </a:xfrm>
            <a:custGeom>
              <a:avLst/>
              <a:gdLst/>
              <a:ahLst/>
              <a:cxnLst/>
              <a:rect l="l" t="t" r="r" b="b"/>
              <a:pathLst>
                <a:path w="430" h="287" extrusionOk="0">
                  <a:moveTo>
                    <a:pt x="0" y="1"/>
                  </a:moveTo>
                  <a:lnTo>
                    <a:pt x="0" y="275"/>
                  </a:lnTo>
                  <a:cubicBezTo>
                    <a:pt x="131" y="287"/>
                    <a:pt x="286" y="287"/>
                    <a:pt x="417" y="287"/>
                  </a:cubicBezTo>
                  <a:cubicBezTo>
                    <a:pt x="429" y="180"/>
                    <a:pt x="429" y="96"/>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1273;p32">
              <a:extLst>
                <a:ext uri="{FF2B5EF4-FFF2-40B4-BE49-F238E27FC236}">
                  <a16:creationId xmlns:a16="http://schemas.microsoft.com/office/drawing/2014/main" id="{A1A76F6B-64EA-437B-8CEB-AB26B922E342}"/>
                </a:ext>
              </a:extLst>
            </p:cNvPr>
            <p:cNvSpPr/>
            <p:nvPr/>
          </p:nvSpPr>
          <p:spPr>
            <a:xfrm>
              <a:off x="5868275" y="3168675"/>
              <a:ext cx="20275" cy="5400"/>
            </a:xfrm>
            <a:custGeom>
              <a:avLst/>
              <a:gdLst/>
              <a:ahLst/>
              <a:cxnLst/>
              <a:rect l="l" t="t" r="r" b="b"/>
              <a:pathLst>
                <a:path w="811" h="216" extrusionOk="0">
                  <a:moveTo>
                    <a:pt x="169" y="0"/>
                  </a:moveTo>
                  <a:cubicBezTo>
                    <a:pt x="136" y="0"/>
                    <a:pt x="104" y="0"/>
                    <a:pt x="72" y="0"/>
                  </a:cubicBezTo>
                  <a:cubicBezTo>
                    <a:pt x="1" y="48"/>
                    <a:pt x="1" y="96"/>
                    <a:pt x="60" y="143"/>
                  </a:cubicBezTo>
                  <a:lnTo>
                    <a:pt x="72" y="155"/>
                  </a:lnTo>
                  <a:cubicBezTo>
                    <a:pt x="97" y="150"/>
                    <a:pt x="122" y="148"/>
                    <a:pt x="148" y="148"/>
                  </a:cubicBezTo>
                  <a:cubicBezTo>
                    <a:pt x="291" y="148"/>
                    <a:pt x="441" y="216"/>
                    <a:pt x="587" y="216"/>
                  </a:cubicBezTo>
                  <a:cubicBezTo>
                    <a:pt x="663" y="216"/>
                    <a:pt x="738" y="198"/>
                    <a:pt x="810" y="143"/>
                  </a:cubicBezTo>
                  <a:cubicBezTo>
                    <a:pt x="604" y="9"/>
                    <a:pt x="380"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1274;p32">
              <a:extLst>
                <a:ext uri="{FF2B5EF4-FFF2-40B4-BE49-F238E27FC236}">
                  <a16:creationId xmlns:a16="http://schemas.microsoft.com/office/drawing/2014/main" id="{05A0690A-2283-46C2-BC7B-D0A1985FD497}"/>
                </a:ext>
              </a:extLst>
            </p:cNvPr>
            <p:cNvSpPr/>
            <p:nvPr/>
          </p:nvSpPr>
          <p:spPr>
            <a:xfrm>
              <a:off x="5757550" y="2992875"/>
              <a:ext cx="22950" cy="3175"/>
            </a:xfrm>
            <a:custGeom>
              <a:avLst/>
              <a:gdLst/>
              <a:ahLst/>
              <a:cxnLst/>
              <a:rect l="l" t="t" r="r" b="b"/>
              <a:pathLst>
                <a:path w="918" h="127" extrusionOk="0">
                  <a:moveTo>
                    <a:pt x="514" y="1"/>
                  </a:moveTo>
                  <a:cubicBezTo>
                    <a:pt x="358" y="1"/>
                    <a:pt x="200" y="32"/>
                    <a:pt x="42" y="32"/>
                  </a:cubicBezTo>
                  <a:cubicBezTo>
                    <a:pt x="28" y="32"/>
                    <a:pt x="15" y="32"/>
                    <a:pt x="1" y="32"/>
                  </a:cubicBezTo>
                  <a:lnTo>
                    <a:pt x="1" y="32"/>
                  </a:lnTo>
                  <a:cubicBezTo>
                    <a:pt x="138" y="109"/>
                    <a:pt x="289" y="127"/>
                    <a:pt x="446" y="127"/>
                  </a:cubicBezTo>
                  <a:cubicBezTo>
                    <a:pt x="580" y="127"/>
                    <a:pt x="717" y="114"/>
                    <a:pt x="851" y="114"/>
                  </a:cubicBezTo>
                  <a:cubicBezTo>
                    <a:pt x="873" y="114"/>
                    <a:pt x="895" y="114"/>
                    <a:pt x="917" y="115"/>
                  </a:cubicBezTo>
                  <a:cubicBezTo>
                    <a:pt x="785" y="25"/>
                    <a:pt x="650" y="1"/>
                    <a:pt x="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1275;p32">
              <a:extLst>
                <a:ext uri="{FF2B5EF4-FFF2-40B4-BE49-F238E27FC236}">
                  <a16:creationId xmlns:a16="http://schemas.microsoft.com/office/drawing/2014/main" id="{356047CF-1EA2-4726-AE93-D6656F4B4FA4}"/>
                </a:ext>
              </a:extLst>
            </p:cNvPr>
            <p:cNvSpPr/>
            <p:nvPr/>
          </p:nvSpPr>
          <p:spPr>
            <a:xfrm>
              <a:off x="6192125" y="3204625"/>
              <a:ext cx="11350" cy="7100"/>
            </a:xfrm>
            <a:custGeom>
              <a:avLst/>
              <a:gdLst/>
              <a:ahLst/>
              <a:cxnLst/>
              <a:rect l="l" t="t" r="r" b="b"/>
              <a:pathLst>
                <a:path w="454" h="284" extrusionOk="0">
                  <a:moveTo>
                    <a:pt x="111" y="0"/>
                  </a:moveTo>
                  <a:cubicBezTo>
                    <a:pt x="48" y="0"/>
                    <a:pt x="1" y="21"/>
                    <a:pt x="1" y="122"/>
                  </a:cubicBezTo>
                  <a:cubicBezTo>
                    <a:pt x="1" y="238"/>
                    <a:pt x="95" y="284"/>
                    <a:pt x="195" y="284"/>
                  </a:cubicBezTo>
                  <a:cubicBezTo>
                    <a:pt x="218" y="284"/>
                    <a:pt x="241" y="281"/>
                    <a:pt x="263" y="277"/>
                  </a:cubicBezTo>
                  <a:cubicBezTo>
                    <a:pt x="453" y="229"/>
                    <a:pt x="322" y="110"/>
                    <a:pt x="310" y="3"/>
                  </a:cubicBezTo>
                  <a:lnTo>
                    <a:pt x="310" y="3"/>
                  </a:lnTo>
                  <a:cubicBezTo>
                    <a:pt x="292" y="8"/>
                    <a:pt x="273" y="10"/>
                    <a:pt x="253" y="10"/>
                  </a:cubicBezTo>
                  <a:cubicBezTo>
                    <a:pt x="206" y="10"/>
                    <a:pt x="155"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1276;p32">
              <a:extLst>
                <a:ext uri="{FF2B5EF4-FFF2-40B4-BE49-F238E27FC236}">
                  <a16:creationId xmlns:a16="http://schemas.microsoft.com/office/drawing/2014/main" id="{5031C694-C6ED-434B-94CA-63C4235C1EA5}"/>
                </a:ext>
              </a:extLst>
            </p:cNvPr>
            <p:cNvSpPr/>
            <p:nvPr/>
          </p:nvSpPr>
          <p:spPr>
            <a:xfrm>
              <a:off x="5848350" y="3169275"/>
              <a:ext cx="21450" cy="3825"/>
            </a:xfrm>
            <a:custGeom>
              <a:avLst/>
              <a:gdLst/>
              <a:ahLst/>
              <a:cxnLst/>
              <a:rect l="l" t="t" r="r" b="b"/>
              <a:pathLst>
                <a:path w="858" h="153" extrusionOk="0">
                  <a:moveTo>
                    <a:pt x="857" y="0"/>
                  </a:moveTo>
                  <a:cubicBezTo>
                    <a:pt x="572" y="0"/>
                    <a:pt x="274" y="0"/>
                    <a:pt x="0" y="12"/>
                  </a:cubicBezTo>
                  <a:cubicBezTo>
                    <a:pt x="125" y="125"/>
                    <a:pt x="265" y="152"/>
                    <a:pt x="409" y="152"/>
                  </a:cubicBezTo>
                  <a:cubicBezTo>
                    <a:pt x="539" y="152"/>
                    <a:pt x="673" y="130"/>
                    <a:pt x="802" y="130"/>
                  </a:cubicBezTo>
                  <a:cubicBezTo>
                    <a:pt x="817" y="130"/>
                    <a:pt x="831" y="131"/>
                    <a:pt x="845" y="131"/>
                  </a:cubicBezTo>
                  <a:cubicBezTo>
                    <a:pt x="857" y="84"/>
                    <a:pt x="857" y="36"/>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1277;p32">
              <a:extLst>
                <a:ext uri="{FF2B5EF4-FFF2-40B4-BE49-F238E27FC236}">
                  <a16:creationId xmlns:a16="http://schemas.microsoft.com/office/drawing/2014/main" id="{E8358552-27D7-4D8D-9C3B-CABB1A3BA803}"/>
                </a:ext>
              </a:extLst>
            </p:cNvPr>
            <p:cNvSpPr/>
            <p:nvPr/>
          </p:nvSpPr>
          <p:spPr>
            <a:xfrm>
              <a:off x="6052825" y="3255000"/>
              <a:ext cx="22050" cy="3900"/>
            </a:xfrm>
            <a:custGeom>
              <a:avLst/>
              <a:gdLst/>
              <a:ahLst/>
              <a:cxnLst/>
              <a:rect l="l" t="t" r="r" b="b"/>
              <a:pathLst>
                <a:path w="882" h="156" extrusionOk="0">
                  <a:moveTo>
                    <a:pt x="1" y="0"/>
                  </a:moveTo>
                  <a:lnTo>
                    <a:pt x="155" y="155"/>
                  </a:lnTo>
                  <a:cubicBezTo>
                    <a:pt x="394" y="143"/>
                    <a:pt x="644" y="143"/>
                    <a:pt x="882" y="119"/>
                  </a:cubicBezTo>
                  <a:cubicBezTo>
                    <a:pt x="755" y="26"/>
                    <a:pt x="620" y="6"/>
                    <a:pt x="483" y="6"/>
                  </a:cubicBezTo>
                  <a:cubicBezTo>
                    <a:pt x="384" y="6"/>
                    <a:pt x="283" y="16"/>
                    <a:pt x="183" y="16"/>
                  </a:cubicBezTo>
                  <a:cubicBezTo>
                    <a:pt x="122" y="16"/>
                    <a:pt x="61"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1278;p32">
              <a:extLst>
                <a:ext uri="{FF2B5EF4-FFF2-40B4-BE49-F238E27FC236}">
                  <a16:creationId xmlns:a16="http://schemas.microsoft.com/office/drawing/2014/main" id="{C288820D-1FBB-48F8-88AB-7760281DBCFB}"/>
                </a:ext>
              </a:extLst>
            </p:cNvPr>
            <p:cNvSpPr/>
            <p:nvPr/>
          </p:nvSpPr>
          <p:spPr>
            <a:xfrm>
              <a:off x="6235875" y="3272550"/>
              <a:ext cx="22350" cy="4100"/>
            </a:xfrm>
            <a:custGeom>
              <a:avLst/>
              <a:gdLst/>
              <a:ahLst/>
              <a:cxnLst/>
              <a:rect l="l" t="t" r="r" b="b"/>
              <a:pathLst>
                <a:path w="894" h="164" extrusionOk="0">
                  <a:moveTo>
                    <a:pt x="378" y="0"/>
                  </a:moveTo>
                  <a:cubicBezTo>
                    <a:pt x="252" y="0"/>
                    <a:pt x="125" y="15"/>
                    <a:pt x="1" y="25"/>
                  </a:cubicBezTo>
                  <a:cubicBezTo>
                    <a:pt x="134" y="135"/>
                    <a:pt x="279" y="163"/>
                    <a:pt x="427" y="163"/>
                  </a:cubicBezTo>
                  <a:cubicBezTo>
                    <a:pt x="582" y="163"/>
                    <a:pt x="741" y="132"/>
                    <a:pt x="894" y="132"/>
                  </a:cubicBezTo>
                  <a:cubicBezTo>
                    <a:pt x="728" y="28"/>
                    <a:pt x="553"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1279;p32">
              <a:extLst>
                <a:ext uri="{FF2B5EF4-FFF2-40B4-BE49-F238E27FC236}">
                  <a16:creationId xmlns:a16="http://schemas.microsoft.com/office/drawing/2014/main" id="{CB3D1B7A-944C-4B86-8C5A-69987D1E5DB6}"/>
                </a:ext>
              </a:extLst>
            </p:cNvPr>
            <p:cNvSpPr/>
            <p:nvPr/>
          </p:nvSpPr>
          <p:spPr>
            <a:xfrm>
              <a:off x="5431625" y="3144275"/>
              <a:ext cx="12825" cy="10725"/>
            </a:xfrm>
            <a:custGeom>
              <a:avLst/>
              <a:gdLst/>
              <a:ahLst/>
              <a:cxnLst/>
              <a:rect l="l" t="t" r="r" b="b"/>
              <a:pathLst>
                <a:path w="513" h="429" extrusionOk="0">
                  <a:moveTo>
                    <a:pt x="298" y="0"/>
                  </a:moveTo>
                  <a:cubicBezTo>
                    <a:pt x="203" y="0"/>
                    <a:pt x="96" y="12"/>
                    <a:pt x="0" y="12"/>
                  </a:cubicBezTo>
                  <a:cubicBezTo>
                    <a:pt x="96" y="131"/>
                    <a:pt x="191" y="262"/>
                    <a:pt x="298" y="405"/>
                  </a:cubicBezTo>
                  <a:lnTo>
                    <a:pt x="357" y="429"/>
                  </a:lnTo>
                  <a:cubicBezTo>
                    <a:pt x="369" y="429"/>
                    <a:pt x="393" y="417"/>
                    <a:pt x="429" y="417"/>
                  </a:cubicBezTo>
                  <a:cubicBezTo>
                    <a:pt x="500" y="369"/>
                    <a:pt x="512" y="298"/>
                    <a:pt x="512" y="203"/>
                  </a:cubicBezTo>
                  <a:cubicBezTo>
                    <a:pt x="500" y="143"/>
                    <a:pt x="477" y="107"/>
                    <a:pt x="429" y="72"/>
                  </a:cubicBezTo>
                  <a:cubicBezTo>
                    <a:pt x="381" y="60"/>
                    <a:pt x="334" y="2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1280;p32">
              <a:extLst>
                <a:ext uri="{FF2B5EF4-FFF2-40B4-BE49-F238E27FC236}">
                  <a16:creationId xmlns:a16="http://schemas.microsoft.com/office/drawing/2014/main" id="{5DD5FEEE-A5BF-4AA3-B4A8-EE83753ADFEE}"/>
                </a:ext>
              </a:extLst>
            </p:cNvPr>
            <p:cNvSpPr/>
            <p:nvPr/>
          </p:nvSpPr>
          <p:spPr>
            <a:xfrm>
              <a:off x="5311075" y="3040075"/>
              <a:ext cx="10725" cy="7100"/>
            </a:xfrm>
            <a:custGeom>
              <a:avLst/>
              <a:gdLst/>
              <a:ahLst/>
              <a:cxnLst/>
              <a:rect l="l" t="t" r="r" b="b"/>
              <a:pathLst>
                <a:path w="429" h="284" extrusionOk="0">
                  <a:moveTo>
                    <a:pt x="262" y="1"/>
                  </a:moveTo>
                  <a:cubicBezTo>
                    <a:pt x="203" y="1"/>
                    <a:pt x="155" y="13"/>
                    <a:pt x="119" y="13"/>
                  </a:cubicBezTo>
                  <a:cubicBezTo>
                    <a:pt x="84" y="120"/>
                    <a:pt x="0" y="239"/>
                    <a:pt x="191" y="263"/>
                  </a:cubicBezTo>
                  <a:cubicBezTo>
                    <a:pt x="226" y="273"/>
                    <a:pt x="273" y="283"/>
                    <a:pt x="315" y="283"/>
                  </a:cubicBezTo>
                  <a:cubicBezTo>
                    <a:pt x="372" y="283"/>
                    <a:pt x="422" y="265"/>
                    <a:pt x="429" y="203"/>
                  </a:cubicBezTo>
                  <a:cubicBezTo>
                    <a:pt x="429" y="144"/>
                    <a:pt x="322" y="72"/>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1281;p32">
              <a:extLst>
                <a:ext uri="{FF2B5EF4-FFF2-40B4-BE49-F238E27FC236}">
                  <a16:creationId xmlns:a16="http://schemas.microsoft.com/office/drawing/2014/main" id="{A35521FD-48D3-4D9C-AEDF-77CE69144692}"/>
                </a:ext>
              </a:extLst>
            </p:cNvPr>
            <p:cNvSpPr/>
            <p:nvPr/>
          </p:nvSpPr>
          <p:spPr>
            <a:xfrm>
              <a:off x="6171300" y="3243375"/>
              <a:ext cx="10425" cy="7500"/>
            </a:xfrm>
            <a:custGeom>
              <a:avLst/>
              <a:gdLst/>
              <a:ahLst/>
              <a:cxnLst/>
              <a:rect l="l" t="t" r="r" b="b"/>
              <a:pathLst>
                <a:path w="417" h="300" extrusionOk="0">
                  <a:moveTo>
                    <a:pt x="310" y="1"/>
                  </a:moveTo>
                  <a:cubicBezTo>
                    <a:pt x="203" y="60"/>
                    <a:pt x="96" y="108"/>
                    <a:pt x="0" y="168"/>
                  </a:cubicBezTo>
                  <a:lnTo>
                    <a:pt x="0" y="263"/>
                  </a:lnTo>
                  <a:cubicBezTo>
                    <a:pt x="70" y="283"/>
                    <a:pt x="138" y="300"/>
                    <a:pt x="198" y="300"/>
                  </a:cubicBezTo>
                  <a:cubicBezTo>
                    <a:pt x="314" y="300"/>
                    <a:pt x="401" y="240"/>
                    <a:pt x="417" y="37"/>
                  </a:cubicBezTo>
                  <a:cubicBezTo>
                    <a:pt x="381" y="13"/>
                    <a:pt x="334" y="1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1282;p32">
              <a:extLst>
                <a:ext uri="{FF2B5EF4-FFF2-40B4-BE49-F238E27FC236}">
                  <a16:creationId xmlns:a16="http://schemas.microsoft.com/office/drawing/2014/main" id="{701EA425-C800-4979-90F0-F20192393B4C}"/>
                </a:ext>
              </a:extLst>
            </p:cNvPr>
            <p:cNvSpPr/>
            <p:nvPr/>
          </p:nvSpPr>
          <p:spPr>
            <a:xfrm>
              <a:off x="5442025" y="3143675"/>
              <a:ext cx="18800" cy="6775"/>
            </a:xfrm>
            <a:custGeom>
              <a:avLst/>
              <a:gdLst/>
              <a:ahLst/>
              <a:cxnLst/>
              <a:rect l="l" t="t" r="r" b="b"/>
              <a:pathLst>
                <a:path w="752" h="271" extrusionOk="0">
                  <a:moveTo>
                    <a:pt x="423" y="0"/>
                  </a:moveTo>
                  <a:cubicBezTo>
                    <a:pt x="293" y="0"/>
                    <a:pt x="157" y="30"/>
                    <a:pt x="25" y="36"/>
                  </a:cubicBezTo>
                  <a:lnTo>
                    <a:pt x="1" y="96"/>
                  </a:lnTo>
                  <a:lnTo>
                    <a:pt x="37" y="143"/>
                  </a:lnTo>
                  <a:lnTo>
                    <a:pt x="37" y="167"/>
                  </a:lnTo>
                  <a:cubicBezTo>
                    <a:pt x="132" y="230"/>
                    <a:pt x="227" y="270"/>
                    <a:pt x="322" y="270"/>
                  </a:cubicBezTo>
                  <a:cubicBezTo>
                    <a:pt x="405" y="270"/>
                    <a:pt x="489" y="239"/>
                    <a:pt x="572" y="167"/>
                  </a:cubicBezTo>
                  <a:cubicBezTo>
                    <a:pt x="632" y="155"/>
                    <a:pt x="692" y="131"/>
                    <a:pt x="751" y="107"/>
                  </a:cubicBezTo>
                  <a:cubicBezTo>
                    <a:pt x="650" y="23"/>
                    <a:pt x="539" y="0"/>
                    <a:pt x="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1283;p32">
              <a:extLst>
                <a:ext uri="{FF2B5EF4-FFF2-40B4-BE49-F238E27FC236}">
                  <a16:creationId xmlns:a16="http://schemas.microsoft.com/office/drawing/2014/main" id="{7B3098CB-4711-4A0B-96A4-D1772D8DF338}"/>
                </a:ext>
              </a:extLst>
            </p:cNvPr>
            <p:cNvSpPr/>
            <p:nvPr/>
          </p:nvSpPr>
          <p:spPr>
            <a:xfrm>
              <a:off x="5385475" y="3041675"/>
              <a:ext cx="14325" cy="5500"/>
            </a:xfrm>
            <a:custGeom>
              <a:avLst/>
              <a:gdLst/>
              <a:ahLst/>
              <a:cxnLst/>
              <a:rect l="l" t="t" r="r" b="b"/>
              <a:pathLst>
                <a:path w="573" h="220" extrusionOk="0">
                  <a:moveTo>
                    <a:pt x="314" y="0"/>
                  </a:moveTo>
                  <a:cubicBezTo>
                    <a:pt x="210" y="0"/>
                    <a:pt x="105" y="29"/>
                    <a:pt x="1" y="68"/>
                  </a:cubicBezTo>
                  <a:cubicBezTo>
                    <a:pt x="96" y="169"/>
                    <a:pt x="191" y="220"/>
                    <a:pt x="287" y="220"/>
                  </a:cubicBezTo>
                  <a:cubicBezTo>
                    <a:pt x="382" y="220"/>
                    <a:pt x="477" y="169"/>
                    <a:pt x="572" y="68"/>
                  </a:cubicBezTo>
                  <a:cubicBezTo>
                    <a:pt x="486" y="20"/>
                    <a:pt x="400" y="0"/>
                    <a:pt x="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1284;p32">
              <a:extLst>
                <a:ext uri="{FF2B5EF4-FFF2-40B4-BE49-F238E27FC236}">
                  <a16:creationId xmlns:a16="http://schemas.microsoft.com/office/drawing/2014/main" id="{D8838C4E-9446-427E-A4A8-DFDCB5174A94}"/>
                </a:ext>
              </a:extLst>
            </p:cNvPr>
            <p:cNvSpPr/>
            <p:nvPr/>
          </p:nvSpPr>
          <p:spPr>
            <a:xfrm>
              <a:off x="5546800" y="3111525"/>
              <a:ext cx="14325" cy="7175"/>
            </a:xfrm>
            <a:custGeom>
              <a:avLst/>
              <a:gdLst/>
              <a:ahLst/>
              <a:cxnLst/>
              <a:rect l="l" t="t" r="r" b="b"/>
              <a:pathLst>
                <a:path w="573" h="287" extrusionOk="0">
                  <a:moveTo>
                    <a:pt x="287" y="0"/>
                  </a:moveTo>
                  <a:cubicBezTo>
                    <a:pt x="191" y="108"/>
                    <a:pt x="96" y="191"/>
                    <a:pt x="1" y="286"/>
                  </a:cubicBezTo>
                  <a:lnTo>
                    <a:pt x="572" y="286"/>
                  </a:lnTo>
                  <a:cubicBezTo>
                    <a:pt x="489" y="167"/>
                    <a:pt x="430" y="48"/>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1285;p32">
              <a:extLst>
                <a:ext uri="{FF2B5EF4-FFF2-40B4-BE49-F238E27FC236}">
                  <a16:creationId xmlns:a16="http://schemas.microsoft.com/office/drawing/2014/main" id="{610ED3CE-9DEF-49B4-96EB-1A5ED7817DB3}"/>
                </a:ext>
              </a:extLst>
            </p:cNvPr>
            <p:cNvSpPr/>
            <p:nvPr/>
          </p:nvSpPr>
          <p:spPr>
            <a:xfrm>
              <a:off x="5873650" y="3143075"/>
              <a:ext cx="15500" cy="7525"/>
            </a:xfrm>
            <a:custGeom>
              <a:avLst/>
              <a:gdLst/>
              <a:ahLst/>
              <a:cxnLst/>
              <a:rect l="l" t="t" r="r" b="b"/>
              <a:pathLst>
                <a:path w="620" h="301" extrusionOk="0">
                  <a:moveTo>
                    <a:pt x="310" y="1"/>
                  </a:moveTo>
                  <a:cubicBezTo>
                    <a:pt x="250" y="155"/>
                    <a:pt x="119" y="155"/>
                    <a:pt x="0" y="167"/>
                  </a:cubicBezTo>
                  <a:cubicBezTo>
                    <a:pt x="80" y="276"/>
                    <a:pt x="178" y="301"/>
                    <a:pt x="280" y="301"/>
                  </a:cubicBezTo>
                  <a:cubicBezTo>
                    <a:pt x="345" y="301"/>
                    <a:pt x="411" y="291"/>
                    <a:pt x="476" y="286"/>
                  </a:cubicBezTo>
                  <a:cubicBezTo>
                    <a:pt x="548" y="227"/>
                    <a:pt x="619" y="155"/>
                    <a:pt x="595" y="48"/>
                  </a:cubicBezTo>
                  <a:cubicBezTo>
                    <a:pt x="500" y="36"/>
                    <a:pt x="393" y="12"/>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1286;p32">
              <a:extLst>
                <a:ext uri="{FF2B5EF4-FFF2-40B4-BE49-F238E27FC236}">
                  <a16:creationId xmlns:a16="http://schemas.microsoft.com/office/drawing/2014/main" id="{BD14212A-EAD3-4BDF-B642-A3DCF1B1E840}"/>
                </a:ext>
              </a:extLst>
            </p:cNvPr>
            <p:cNvSpPr/>
            <p:nvPr/>
          </p:nvSpPr>
          <p:spPr>
            <a:xfrm>
              <a:off x="5714700" y="2989475"/>
              <a:ext cx="19075" cy="3275"/>
            </a:xfrm>
            <a:custGeom>
              <a:avLst/>
              <a:gdLst/>
              <a:ahLst/>
              <a:cxnLst/>
              <a:rect l="l" t="t" r="r" b="b"/>
              <a:pathLst>
                <a:path w="763" h="131" extrusionOk="0">
                  <a:moveTo>
                    <a:pt x="762" y="1"/>
                  </a:moveTo>
                  <a:cubicBezTo>
                    <a:pt x="500" y="13"/>
                    <a:pt x="250" y="13"/>
                    <a:pt x="0" y="13"/>
                  </a:cubicBezTo>
                  <a:cubicBezTo>
                    <a:pt x="139" y="110"/>
                    <a:pt x="286" y="130"/>
                    <a:pt x="436" y="130"/>
                  </a:cubicBezTo>
                  <a:cubicBezTo>
                    <a:pt x="544" y="130"/>
                    <a:pt x="653" y="120"/>
                    <a:pt x="762" y="120"/>
                  </a:cubicBez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1287;p32">
              <a:extLst>
                <a:ext uri="{FF2B5EF4-FFF2-40B4-BE49-F238E27FC236}">
                  <a16:creationId xmlns:a16="http://schemas.microsoft.com/office/drawing/2014/main" id="{BA0EE994-F0FA-40D0-8FD5-5BB62DEA65AD}"/>
                </a:ext>
              </a:extLst>
            </p:cNvPr>
            <p:cNvSpPr/>
            <p:nvPr/>
          </p:nvSpPr>
          <p:spPr>
            <a:xfrm>
              <a:off x="5876025" y="3154300"/>
              <a:ext cx="18775" cy="3775"/>
            </a:xfrm>
            <a:custGeom>
              <a:avLst/>
              <a:gdLst/>
              <a:ahLst/>
              <a:cxnLst/>
              <a:rect l="l" t="t" r="r" b="b"/>
              <a:pathLst>
                <a:path w="751" h="151" extrusionOk="0">
                  <a:moveTo>
                    <a:pt x="389" y="1"/>
                  </a:moveTo>
                  <a:cubicBezTo>
                    <a:pt x="262" y="1"/>
                    <a:pt x="131" y="28"/>
                    <a:pt x="0" y="28"/>
                  </a:cubicBezTo>
                  <a:cubicBezTo>
                    <a:pt x="135" y="127"/>
                    <a:pt x="287" y="150"/>
                    <a:pt x="441" y="150"/>
                  </a:cubicBezTo>
                  <a:cubicBezTo>
                    <a:pt x="545" y="150"/>
                    <a:pt x="649" y="140"/>
                    <a:pt x="750" y="135"/>
                  </a:cubicBezTo>
                  <a:cubicBezTo>
                    <a:pt x="637" y="28"/>
                    <a:pt x="515" y="1"/>
                    <a:pt x="3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1288;p32">
              <a:extLst>
                <a:ext uri="{FF2B5EF4-FFF2-40B4-BE49-F238E27FC236}">
                  <a16:creationId xmlns:a16="http://schemas.microsoft.com/office/drawing/2014/main" id="{C4AC432A-A5E5-4712-BE4F-BACEEECDD4E6}"/>
                </a:ext>
              </a:extLst>
            </p:cNvPr>
            <p:cNvSpPr/>
            <p:nvPr/>
          </p:nvSpPr>
          <p:spPr>
            <a:xfrm>
              <a:off x="6034975" y="3251425"/>
              <a:ext cx="15200" cy="3650"/>
            </a:xfrm>
            <a:custGeom>
              <a:avLst/>
              <a:gdLst/>
              <a:ahLst/>
              <a:cxnLst/>
              <a:rect l="l" t="t" r="r" b="b"/>
              <a:pathLst>
                <a:path w="608" h="146" extrusionOk="0">
                  <a:moveTo>
                    <a:pt x="417" y="0"/>
                  </a:moveTo>
                  <a:cubicBezTo>
                    <a:pt x="286" y="12"/>
                    <a:pt x="131" y="12"/>
                    <a:pt x="0" y="24"/>
                  </a:cubicBezTo>
                  <a:cubicBezTo>
                    <a:pt x="99" y="123"/>
                    <a:pt x="213" y="145"/>
                    <a:pt x="330" y="145"/>
                  </a:cubicBezTo>
                  <a:cubicBezTo>
                    <a:pt x="423" y="145"/>
                    <a:pt x="517" y="131"/>
                    <a:pt x="607" y="131"/>
                  </a:cubicBezTo>
                  <a:cubicBezTo>
                    <a:pt x="548" y="84"/>
                    <a:pt x="488" y="4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1289;p32">
              <a:extLst>
                <a:ext uri="{FF2B5EF4-FFF2-40B4-BE49-F238E27FC236}">
                  <a16:creationId xmlns:a16="http://schemas.microsoft.com/office/drawing/2014/main" id="{AF2A105D-E7CC-4C49-9336-E12BE5065E1B}"/>
                </a:ext>
              </a:extLst>
            </p:cNvPr>
            <p:cNvSpPr/>
            <p:nvPr/>
          </p:nvSpPr>
          <p:spPr>
            <a:xfrm>
              <a:off x="5374175" y="3021475"/>
              <a:ext cx="15200" cy="3725"/>
            </a:xfrm>
            <a:custGeom>
              <a:avLst/>
              <a:gdLst/>
              <a:ahLst/>
              <a:cxnLst/>
              <a:rect l="l" t="t" r="r" b="b"/>
              <a:pathLst>
                <a:path w="608" h="149" extrusionOk="0">
                  <a:moveTo>
                    <a:pt x="299" y="1"/>
                  </a:moveTo>
                  <a:cubicBezTo>
                    <a:pt x="197" y="1"/>
                    <a:pt x="96" y="13"/>
                    <a:pt x="0" y="43"/>
                  </a:cubicBezTo>
                  <a:cubicBezTo>
                    <a:pt x="105" y="113"/>
                    <a:pt x="205" y="148"/>
                    <a:pt x="302" y="148"/>
                  </a:cubicBezTo>
                  <a:cubicBezTo>
                    <a:pt x="404" y="148"/>
                    <a:pt x="504" y="110"/>
                    <a:pt x="608" y="31"/>
                  </a:cubicBezTo>
                  <a:cubicBezTo>
                    <a:pt x="506" y="13"/>
                    <a:pt x="402"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1290;p32">
              <a:extLst>
                <a:ext uri="{FF2B5EF4-FFF2-40B4-BE49-F238E27FC236}">
                  <a16:creationId xmlns:a16="http://schemas.microsoft.com/office/drawing/2014/main" id="{63BF9D0F-A5FE-4FEF-9C7A-E82CF743DC2D}"/>
                </a:ext>
              </a:extLst>
            </p:cNvPr>
            <p:cNvSpPr/>
            <p:nvPr/>
          </p:nvSpPr>
          <p:spPr>
            <a:xfrm>
              <a:off x="5288750" y="3071650"/>
              <a:ext cx="8050" cy="7450"/>
            </a:xfrm>
            <a:custGeom>
              <a:avLst/>
              <a:gdLst/>
              <a:ahLst/>
              <a:cxnLst/>
              <a:rect l="l" t="t" r="r" b="b"/>
              <a:pathLst>
                <a:path w="322" h="298" extrusionOk="0">
                  <a:moveTo>
                    <a:pt x="179" y="0"/>
                  </a:moveTo>
                  <a:cubicBezTo>
                    <a:pt x="60" y="60"/>
                    <a:pt x="0" y="155"/>
                    <a:pt x="12" y="286"/>
                  </a:cubicBezTo>
                  <a:cubicBezTo>
                    <a:pt x="96" y="286"/>
                    <a:pt x="191" y="298"/>
                    <a:pt x="298" y="298"/>
                  </a:cubicBezTo>
                  <a:cubicBezTo>
                    <a:pt x="322" y="179"/>
                    <a:pt x="310" y="6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1291;p32">
              <a:extLst>
                <a:ext uri="{FF2B5EF4-FFF2-40B4-BE49-F238E27FC236}">
                  <a16:creationId xmlns:a16="http://schemas.microsoft.com/office/drawing/2014/main" id="{EE2F3E46-0091-4BA9-B18A-97EF92B1E3F4}"/>
                </a:ext>
              </a:extLst>
            </p:cNvPr>
            <p:cNvSpPr/>
            <p:nvPr/>
          </p:nvSpPr>
          <p:spPr>
            <a:xfrm>
              <a:off x="5805175" y="3208250"/>
              <a:ext cx="14325" cy="3675"/>
            </a:xfrm>
            <a:custGeom>
              <a:avLst/>
              <a:gdLst/>
              <a:ahLst/>
              <a:cxnLst/>
              <a:rect l="l" t="t" r="r" b="b"/>
              <a:pathLst>
                <a:path w="573" h="147" extrusionOk="0">
                  <a:moveTo>
                    <a:pt x="204" y="1"/>
                  </a:moveTo>
                  <a:cubicBezTo>
                    <a:pt x="159" y="1"/>
                    <a:pt x="114" y="3"/>
                    <a:pt x="68" y="3"/>
                  </a:cubicBezTo>
                  <a:cubicBezTo>
                    <a:pt x="46" y="3"/>
                    <a:pt x="23" y="2"/>
                    <a:pt x="1" y="1"/>
                  </a:cubicBezTo>
                  <a:lnTo>
                    <a:pt x="1" y="1"/>
                  </a:lnTo>
                  <a:cubicBezTo>
                    <a:pt x="97" y="127"/>
                    <a:pt x="221" y="147"/>
                    <a:pt x="346" y="147"/>
                  </a:cubicBezTo>
                  <a:cubicBezTo>
                    <a:pt x="405" y="147"/>
                    <a:pt x="464" y="142"/>
                    <a:pt x="521" y="142"/>
                  </a:cubicBezTo>
                  <a:cubicBezTo>
                    <a:pt x="538" y="142"/>
                    <a:pt x="555" y="143"/>
                    <a:pt x="572" y="144"/>
                  </a:cubicBezTo>
                  <a:cubicBezTo>
                    <a:pt x="469" y="17"/>
                    <a:pt x="339"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1292;p32">
              <a:extLst>
                <a:ext uri="{FF2B5EF4-FFF2-40B4-BE49-F238E27FC236}">
                  <a16:creationId xmlns:a16="http://schemas.microsoft.com/office/drawing/2014/main" id="{2F94D4DC-6FB2-4153-B880-C71851F18ACB}"/>
                </a:ext>
              </a:extLst>
            </p:cNvPr>
            <p:cNvSpPr/>
            <p:nvPr/>
          </p:nvSpPr>
          <p:spPr>
            <a:xfrm>
              <a:off x="5485800" y="2988175"/>
              <a:ext cx="11925" cy="7850"/>
            </a:xfrm>
            <a:custGeom>
              <a:avLst/>
              <a:gdLst/>
              <a:ahLst/>
              <a:cxnLst/>
              <a:rect l="l" t="t" r="r" b="b"/>
              <a:pathLst>
                <a:path w="477" h="314" extrusionOk="0">
                  <a:moveTo>
                    <a:pt x="291" y="1"/>
                  </a:moveTo>
                  <a:cubicBezTo>
                    <a:pt x="247" y="1"/>
                    <a:pt x="201" y="19"/>
                    <a:pt x="155" y="53"/>
                  </a:cubicBezTo>
                  <a:cubicBezTo>
                    <a:pt x="95" y="89"/>
                    <a:pt x="48" y="160"/>
                    <a:pt x="0" y="196"/>
                  </a:cubicBezTo>
                  <a:cubicBezTo>
                    <a:pt x="57" y="283"/>
                    <a:pt x="111" y="313"/>
                    <a:pt x="163" y="313"/>
                  </a:cubicBezTo>
                  <a:cubicBezTo>
                    <a:pt x="253" y="313"/>
                    <a:pt x="339" y="226"/>
                    <a:pt x="429" y="196"/>
                  </a:cubicBezTo>
                  <a:cubicBezTo>
                    <a:pt x="476" y="160"/>
                    <a:pt x="476" y="112"/>
                    <a:pt x="429" y="65"/>
                  </a:cubicBezTo>
                  <a:cubicBezTo>
                    <a:pt x="386" y="22"/>
                    <a:pt x="339"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1293;p32">
              <a:extLst>
                <a:ext uri="{FF2B5EF4-FFF2-40B4-BE49-F238E27FC236}">
                  <a16:creationId xmlns:a16="http://schemas.microsoft.com/office/drawing/2014/main" id="{A1495C0F-11C5-4146-9167-F980FEA50A5B}"/>
                </a:ext>
              </a:extLst>
            </p:cNvPr>
            <p:cNvSpPr/>
            <p:nvPr/>
          </p:nvSpPr>
          <p:spPr>
            <a:xfrm>
              <a:off x="5390850" y="3141000"/>
              <a:ext cx="9625" cy="9300"/>
            </a:xfrm>
            <a:custGeom>
              <a:avLst/>
              <a:gdLst/>
              <a:ahLst/>
              <a:cxnLst/>
              <a:rect l="l" t="t" r="r" b="b"/>
              <a:pathLst>
                <a:path w="385" h="372" extrusionOk="0">
                  <a:moveTo>
                    <a:pt x="119" y="0"/>
                  </a:moveTo>
                  <a:cubicBezTo>
                    <a:pt x="12" y="12"/>
                    <a:pt x="0" y="36"/>
                    <a:pt x="83" y="119"/>
                  </a:cubicBezTo>
                  <a:cubicBezTo>
                    <a:pt x="95" y="191"/>
                    <a:pt x="95" y="274"/>
                    <a:pt x="107" y="369"/>
                  </a:cubicBezTo>
                  <a:cubicBezTo>
                    <a:pt x="126" y="371"/>
                    <a:pt x="142" y="371"/>
                    <a:pt x="157" y="371"/>
                  </a:cubicBezTo>
                  <a:cubicBezTo>
                    <a:pt x="385" y="371"/>
                    <a:pt x="237" y="209"/>
                    <a:pt x="226" y="119"/>
                  </a:cubicBezTo>
                  <a:cubicBezTo>
                    <a:pt x="298" y="36"/>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1294;p32">
              <a:extLst>
                <a:ext uri="{FF2B5EF4-FFF2-40B4-BE49-F238E27FC236}">
                  <a16:creationId xmlns:a16="http://schemas.microsoft.com/office/drawing/2014/main" id="{157E2241-88B4-4A7F-A054-AC33169CC41C}"/>
                </a:ext>
              </a:extLst>
            </p:cNvPr>
            <p:cNvSpPr/>
            <p:nvPr/>
          </p:nvSpPr>
          <p:spPr>
            <a:xfrm>
              <a:off x="5395300" y="3139950"/>
              <a:ext cx="15800" cy="4050"/>
            </a:xfrm>
            <a:custGeom>
              <a:avLst/>
              <a:gdLst/>
              <a:ahLst/>
              <a:cxnLst/>
              <a:rect l="l" t="t" r="r" b="b"/>
              <a:pathLst>
                <a:path w="632" h="162" extrusionOk="0">
                  <a:moveTo>
                    <a:pt x="334" y="1"/>
                  </a:moveTo>
                  <a:cubicBezTo>
                    <a:pt x="227" y="1"/>
                    <a:pt x="114" y="30"/>
                    <a:pt x="1" y="42"/>
                  </a:cubicBezTo>
                  <a:cubicBezTo>
                    <a:pt x="1" y="78"/>
                    <a:pt x="25" y="126"/>
                    <a:pt x="48" y="161"/>
                  </a:cubicBezTo>
                  <a:cubicBezTo>
                    <a:pt x="227" y="161"/>
                    <a:pt x="417" y="137"/>
                    <a:pt x="632" y="137"/>
                  </a:cubicBezTo>
                  <a:cubicBezTo>
                    <a:pt x="542" y="30"/>
                    <a:pt x="441"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1295;p32">
              <a:extLst>
                <a:ext uri="{FF2B5EF4-FFF2-40B4-BE49-F238E27FC236}">
                  <a16:creationId xmlns:a16="http://schemas.microsoft.com/office/drawing/2014/main" id="{88F71B94-2B0D-41C0-9288-2CBB2CA685E3}"/>
                </a:ext>
              </a:extLst>
            </p:cNvPr>
            <p:cNvSpPr/>
            <p:nvPr/>
          </p:nvSpPr>
          <p:spPr>
            <a:xfrm>
              <a:off x="5521500" y="3054825"/>
              <a:ext cx="7775" cy="5275"/>
            </a:xfrm>
            <a:custGeom>
              <a:avLst/>
              <a:gdLst/>
              <a:ahLst/>
              <a:cxnLst/>
              <a:rect l="l" t="t" r="r" b="b"/>
              <a:pathLst>
                <a:path w="311" h="211" extrusionOk="0">
                  <a:moveTo>
                    <a:pt x="155" y="0"/>
                  </a:moveTo>
                  <a:cubicBezTo>
                    <a:pt x="104" y="0"/>
                    <a:pt x="53" y="39"/>
                    <a:pt x="1" y="125"/>
                  </a:cubicBezTo>
                  <a:cubicBezTo>
                    <a:pt x="56" y="180"/>
                    <a:pt x="111" y="210"/>
                    <a:pt x="164" y="210"/>
                  </a:cubicBezTo>
                  <a:cubicBezTo>
                    <a:pt x="215" y="210"/>
                    <a:pt x="264" y="183"/>
                    <a:pt x="311" y="125"/>
                  </a:cubicBezTo>
                  <a:cubicBezTo>
                    <a:pt x="261" y="45"/>
                    <a:pt x="209"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1296;p32">
              <a:extLst>
                <a:ext uri="{FF2B5EF4-FFF2-40B4-BE49-F238E27FC236}">
                  <a16:creationId xmlns:a16="http://schemas.microsoft.com/office/drawing/2014/main" id="{A4DE78AB-D9F9-4364-8085-EBE498CC9786}"/>
                </a:ext>
              </a:extLst>
            </p:cNvPr>
            <p:cNvSpPr/>
            <p:nvPr/>
          </p:nvSpPr>
          <p:spPr>
            <a:xfrm>
              <a:off x="5650700" y="3033700"/>
              <a:ext cx="11025" cy="5775"/>
            </a:xfrm>
            <a:custGeom>
              <a:avLst/>
              <a:gdLst/>
              <a:ahLst/>
              <a:cxnLst/>
              <a:rect l="l" t="t" r="r" b="b"/>
              <a:pathLst>
                <a:path w="441" h="231" extrusionOk="0">
                  <a:moveTo>
                    <a:pt x="137" y="0"/>
                  </a:moveTo>
                  <a:cubicBezTo>
                    <a:pt x="91" y="0"/>
                    <a:pt x="45" y="17"/>
                    <a:pt x="0" y="65"/>
                  </a:cubicBezTo>
                  <a:cubicBezTo>
                    <a:pt x="12" y="101"/>
                    <a:pt x="12" y="149"/>
                    <a:pt x="12" y="196"/>
                  </a:cubicBezTo>
                  <a:cubicBezTo>
                    <a:pt x="79" y="215"/>
                    <a:pt x="142" y="231"/>
                    <a:pt x="201" y="231"/>
                  </a:cubicBezTo>
                  <a:cubicBezTo>
                    <a:pt x="289" y="231"/>
                    <a:pt x="369" y="196"/>
                    <a:pt x="441" y="89"/>
                  </a:cubicBezTo>
                  <a:cubicBezTo>
                    <a:pt x="343" y="81"/>
                    <a:pt x="23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1297;p32">
              <a:extLst>
                <a:ext uri="{FF2B5EF4-FFF2-40B4-BE49-F238E27FC236}">
                  <a16:creationId xmlns:a16="http://schemas.microsoft.com/office/drawing/2014/main" id="{EA442CDB-8E9B-4D10-9792-FE95C2E13BBA}"/>
                </a:ext>
              </a:extLst>
            </p:cNvPr>
            <p:cNvSpPr/>
            <p:nvPr/>
          </p:nvSpPr>
          <p:spPr>
            <a:xfrm>
              <a:off x="5755175" y="3212175"/>
              <a:ext cx="14900" cy="3575"/>
            </a:xfrm>
            <a:custGeom>
              <a:avLst/>
              <a:gdLst/>
              <a:ahLst/>
              <a:cxnLst/>
              <a:rect l="l" t="t" r="r" b="b"/>
              <a:pathLst>
                <a:path w="596" h="143" extrusionOk="0">
                  <a:moveTo>
                    <a:pt x="161" y="1"/>
                  </a:moveTo>
                  <a:cubicBezTo>
                    <a:pt x="109" y="1"/>
                    <a:pt x="55" y="5"/>
                    <a:pt x="0" y="11"/>
                  </a:cubicBezTo>
                  <a:cubicBezTo>
                    <a:pt x="96" y="120"/>
                    <a:pt x="210" y="143"/>
                    <a:pt x="329" y="143"/>
                  </a:cubicBezTo>
                  <a:cubicBezTo>
                    <a:pt x="418" y="143"/>
                    <a:pt x="509" y="130"/>
                    <a:pt x="596" y="130"/>
                  </a:cubicBezTo>
                  <a:cubicBezTo>
                    <a:pt x="454" y="32"/>
                    <a:pt x="312"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1298;p32">
              <a:extLst>
                <a:ext uri="{FF2B5EF4-FFF2-40B4-BE49-F238E27FC236}">
                  <a16:creationId xmlns:a16="http://schemas.microsoft.com/office/drawing/2014/main" id="{0AB98F20-B801-4FA0-8B08-5D79DD50B719}"/>
                </a:ext>
              </a:extLst>
            </p:cNvPr>
            <p:cNvSpPr/>
            <p:nvPr/>
          </p:nvSpPr>
          <p:spPr>
            <a:xfrm>
              <a:off x="5638800" y="3093350"/>
              <a:ext cx="15500" cy="3200"/>
            </a:xfrm>
            <a:custGeom>
              <a:avLst/>
              <a:gdLst/>
              <a:ahLst/>
              <a:cxnLst/>
              <a:rect l="l" t="t" r="r" b="b"/>
              <a:pathLst>
                <a:path w="620" h="128" extrusionOk="0">
                  <a:moveTo>
                    <a:pt x="293" y="1"/>
                  </a:moveTo>
                  <a:cubicBezTo>
                    <a:pt x="194" y="1"/>
                    <a:pt x="95" y="19"/>
                    <a:pt x="0" y="25"/>
                  </a:cubicBezTo>
                  <a:cubicBezTo>
                    <a:pt x="133" y="108"/>
                    <a:pt x="284" y="127"/>
                    <a:pt x="431" y="127"/>
                  </a:cubicBezTo>
                  <a:cubicBezTo>
                    <a:pt x="495" y="127"/>
                    <a:pt x="558" y="124"/>
                    <a:pt x="619" y="120"/>
                  </a:cubicBezTo>
                  <a:cubicBezTo>
                    <a:pt x="518" y="25"/>
                    <a:pt x="406"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1299;p32">
              <a:extLst>
                <a:ext uri="{FF2B5EF4-FFF2-40B4-BE49-F238E27FC236}">
                  <a16:creationId xmlns:a16="http://schemas.microsoft.com/office/drawing/2014/main" id="{CDE48762-2902-4F73-91B3-CB97C5A8C982}"/>
                </a:ext>
              </a:extLst>
            </p:cNvPr>
            <p:cNvSpPr/>
            <p:nvPr/>
          </p:nvSpPr>
          <p:spPr>
            <a:xfrm>
              <a:off x="5705750" y="3039700"/>
              <a:ext cx="6275" cy="6950"/>
            </a:xfrm>
            <a:custGeom>
              <a:avLst/>
              <a:gdLst/>
              <a:ahLst/>
              <a:cxnLst/>
              <a:rect l="l" t="t" r="r" b="b"/>
              <a:pathLst>
                <a:path w="251" h="278" extrusionOk="0">
                  <a:moveTo>
                    <a:pt x="152" y="1"/>
                  </a:moveTo>
                  <a:cubicBezTo>
                    <a:pt x="76" y="1"/>
                    <a:pt x="9" y="18"/>
                    <a:pt x="1" y="135"/>
                  </a:cubicBezTo>
                  <a:cubicBezTo>
                    <a:pt x="1" y="266"/>
                    <a:pt x="132" y="278"/>
                    <a:pt x="239" y="278"/>
                  </a:cubicBezTo>
                  <a:cubicBezTo>
                    <a:pt x="251" y="195"/>
                    <a:pt x="251" y="87"/>
                    <a:pt x="251" y="4"/>
                  </a:cubicBezTo>
                  <a:cubicBezTo>
                    <a:pt x="219" y="4"/>
                    <a:pt x="185"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1300;p32">
              <a:extLst>
                <a:ext uri="{FF2B5EF4-FFF2-40B4-BE49-F238E27FC236}">
                  <a16:creationId xmlns:a16="http://schemas.microsoft.com/office/drawing/2014/main" id="{47B030BA-F981-4AFF-9514-9F79258B579F}"/>
                </a:ext>
              </a:extLst>
            </p:cNvPr>
            <p:cNvSpPr/>
            <p:nvPr/>
          </p:nvSpPr>
          <p:spPr>
            <a:xfrm>
              <a:off x="5909350" y="3208850"/>
              <a:ext cx="11350" cy="3025"/>
            </a:xfrm>
            <a:custGeom>
              <a:avLst/>
              <a:gdLst/>
              <a:ahLst/>
              <a:cxnLst/>
              <a:rect l="l" t="t" r="r" b="b"/>
              <a:pathLst>
                <a:path w="454" h="121" extrusionOk="0">
                  <a:moveTo>
                    <a:pt x="1" y="1"/>
                  </a:moveTo>
                  <a:cubicBezTo>
                    <a:pt x="83" y="98"/>
                    <a:pt x="179" y="120"/>
                    <a:pt x="278" y="120"/>
                  </a:cubicBezTo>
                  <a:cubicBezTo>
                    <a:pt x="337" y="120"/>
                    <a:pt x="396" y="112"/>
                    <a:pt x="453" y="108"/>
                  </a:cubicBezTo>
                  <a:cubicBezTo>
                    <a:pt x="322" y="1"/>
                    <a:pt x="15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1301;p32">
              <a:extLst>
                <a:ext uri="{FF2B5EF4-FFF2-40B4-BE49-F238E27FC236}">
                  <a16:creationId xmlns:a16="http://schemas.microsoft.com/office/drawing/2014/main" id="{EDC6BFA1-D665-491B-B06F-4D1D5A800D73}"/>
                </a:ext>
              </a:extLst>
            </p:cNvPr>
            <p:cNvSpPr/>
            <p:nvPr/>
          </p:nvSpPr>
          <p:spPr>
            <a:xfrm>
              <a:off x="5471800" y="3147125"/>
              <a:ext cx="11350" cy="5550"/>
            </a:xfrm>
            <a:custGeom>
              <a:avLst/>
              <a:gdLst/>
              <a:ahLst/>
              <a:cxnLst/>
              <a:rect l="l" t="t" r="r" b="b"/>
              <a:pathLst>
                <a:path w="454" h="222" extrusionOk="0">
                  <a:moveTo>
                    <a:pt x="109" y="0"/>
                  </a:moveTo>
                  <a:cubicBezTo>
                    <a:pt x="73" y="0"/>
                    <a:pt x="36" y="2"/>
                    <a:pt x="1" y="5"/>
                  </a:cubicBezTo>
                  <a:lnTo>
                    <a:pt x="132" y="136"/>
                  </a:lnTo>
                  <a:cubicBezTo>
                    <a:pt x="177" y="195"/>
                    <a:pt x="227" y="222"/>
                    <a:pt x="282" y="222"/>
                  </a:cubicBezTo>
                  <a:cubicBezTo>
                    <a:pt x="327" y="222"/>
                    <a:pt x="376" y="204"/>
                    <a:pt x="429" y="172"/>
                  </a:cubicBezTo>
                  <a:lnTo>
                    <a:pt x="453" y="124"/>
                  </a:lnTo>
                  <a:cubicBezTo>
                    <a:pt x="352" y="24"/>
                    <a:pt x="231"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1302;p32">
              <a:extLst>
                <a:ext uri="{FF2B5EF4-FFF2-40B4-BE49-F238E27FC236}">
                  <a16:creationId xmlns:a16="http://schemas.microsoft.com/office/drawing/2014/main" id="{59281DC6-CB2F-4308-B352-77C8BC298062}"/>
                </a:ext>
              </a:extLst>
            </p:cNvPr>
            <p:cNvSpPr/>
            <p:nvPr/>
          </p:nvSpPr>
          <p:spPr>
            <a:xfrm>
              <a:off x="5579250" y="3118075"/>
              <a:ext cx="10750" cy="3925"/>
            </a:xfrm>
            <a:custGeom>
              <a:avLst/>
              <a:gdLst/>
              <a:ahLst/>
              <a:cxnLst/>
              <a:rect l="l" t="t" r="r" b="b"/>
              <a:pathLst>
                <a:path w="430" h="157" extrusionOk="0">
                  <a:moveTo>
                    <a:pt x="429" y="0"/>
                  </a:moveTo>
                  <a:lnTo>
                    <a:pt x="429" y="0"/>
                  </a:lnTo>
                  <a:cubicBezTo>
                    <a:pt x="287" y="24"/>
                    <a:pt x="144" y="24"/>
                    <a:pt x="1" y="36"/>
                  </a:cubicBezTo>
                  <a:cubicBezTo>
                    <a:pt x="71" y="112"/>
                    <a:pt x="144" y="157"/>
                    <a:pt x="216" y="157"/>
                  </a:cubicBezTo>
                  <a:cubicBezTo>
                    <a:pt x="290" y="157"/>
                    <a:pt x="363" y="10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1303;p32">
              <a:extLst>
                <a:ext uri="{FF2B5EF4-FFF2-40B4-BE49-F238E27FC236}">
                  <a16:creationId xmlns:a16="http://schemas.microsoft.com/office/drawing/2014/main" id="{F37AF2A4-C6CD-4289-A7FF-43ECD3CF23C9}"/>
                </a:ext>
              </a:extLst>
            </p:cNvPr>
            <p:cNvSpPr/>
            <p:nvPr/>
          </p:nvSpPr>
          <p:spPr>
            <a:xfrm>
              <a:off x="5403650" y="2986175"/>
              <a:ext cx="10725" cy="3625"/>
            </a:xfrm>
            <a:custGeom>
              <a:avLst/>
              <a:gdLst/>
              <a:ahLst/>
              <a:cxnLst/>
              <a:rect l="l" t="t" r="r" b="b"/>
              <a:pathLst>
                <a:path w="429" h="145" extrusionOk="0">
                  <a:moveTo>
                    <a:pt x="215" y="0"/>
                  </a:moveTo>
                  <a:cubicBezTo>
                    <a:pt x="144" y="0"/>
                    <a:pt x="70" y="45"/>
                    <a:pt x="0" y="133"/>
                  </a:cubicBezTo>
                  <a:cubicBezTo>
                    <a:pt x="143" y="133"/>
                    <a:pt x="286" y="145"/>
                    <a:pt x="429" y="145"/>
                  </a:cubicBezTo>
                  <a:cubicBezTo>
                    <a:pt x="362" y="48"/>
                    <a:pt x="28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1304;p32">
              <a:extLst>
                <a:ext uri="{FF2B5EF4-FFF2-40B4-BE49-F238E27FC236}">
                  <a16:creationId xmlns:a16="http://schemas.microsoft.com/office/drawing/2014/main" id="{D40C0032-DE36-455C-B02B-4E872EA2EB71}"/>
                </a:ext>
              </a:extLst>
            </p:cNvPr>
            <p:cNvSpPr/>
            <p:nvPr/>
          </p:nvSpPr>
          <p:spPr>
            <a:xfrm>
              <a:off x="5668550" y="3199925"/>
              <a:ext cx="7475" cy="4025"/>
            </a:xfrm>
            <a:custGeom>
              <a:avLst/>
              <a:gdLst/>
              <a:ahLst/>
              <a:cxnLst/>
              <a:rect l="l" t="t" r="r" b="b"/>
              <a:pathLst>
                <a:path w="299" h="161" extrusionOk="0">
                  <a:moveTo>
                    <a:pt x="191" y="24"/>
                  </a:moveTo>
                  <a:cubicBezTo>
                    <a:pt x="132" y="60"/>
                    <a:pt x="1" y="1"/>
                    <a:pt x="13" y="143"/>
                  </a:cubicBezTo>
                  <a:cubicBezTo>
                    <a:pt x="13" y="152"/>
                    <a:pt x="72" y="160"/>
                    <a:pt x="128" y="160"/>
                  </a:cubicBezTo>
                  <a:cubicBezTo>
                    <a:pt x="151" y="160"/>
                    <a:pt x="174" y="159"/>
                    <a:pt x="191" y="155"/>
                  </a:cubicBezTo>
                  <a:cubicBezTo>
                    <a:pt x="239" y="143"/>
                    <a:pt x="263" y="96"/>
                    <a:pt x="298" y="60"/>
                  </a:cubicBezTo>
                  <a:cubicBezTo>
                    <a:pt x="263" y="36"/>
                    <a:pt x="239" y="24"/>
                    <a:pt x="19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1305;p32">
              <a:extLst>
                <a:ext uri="{FF2B5EF4-FFF2-40B4-BE49-F238E27FC236}">
                  <a16:creationId xmlns:a16="http://schemas.microsoft.com/office/drawing/2014/main" id="{F9218EC2-E361-467E-A841-B19595DFEB51}"/>
                </a:ext>
              </a:extLst>
            </p:cNvPr>
            <p:cNvSpPr/>
            <p:nvPr/>
          </p:nvSpPr>
          <p:spPr>
            <a:xfrm>
              <a:off x="5661700" y="3090700"/>
              <a:ext cx="11050" cy="3575"/>
            </a:xfrm>
            <a:custGeom>
              <a:avLst/>
              <a:gdLst/>
              <a:ahLst/>
              <a:cxnLst/>
              <a:rect l="l" t="t" r="r" b="b"/>
              <a:pathLst>
                <a:path w="442" h="143" extrusionOk="0">
                  <a:moveTo>
                    <a:pt x="1" y="0"/>
                  </a:moveTo>
                  <a:lnTo>
                    <a:pt x="1" y="119"/>
                  </a:lnTo>
                  <a:cubicBezTo>
                    <a:pt x="156" y="95"/>
                    <a:pt x="322" y="143"/>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1306;p32">
              <a:extLst>
                <a:ext uri="{FF2B5EF4-FFF2-40B4-BE49-F238E27FC236}">
                  <a16:creationId xmlns:a16="http://schemas.microsoft.com/office/drawing/2014/main" id="{9987519B-55C6-4168-8120-49565D9443D5}"/>
                </a:ext>
              </a:extLst>
            </p:cNvPr>
            <p:cNvSpPr/>
            <p:nvPr/>
          </p:nvSpPr>
          <p:spPr>
            <a:xfrm>
              <a:off x="5676300" y="3089875"/>
              <a:ext cx="11925" cy="3450"/>
            </a:xfrm>
            <a:custGeom>
              <a:avLst/>
              <a:gdLst/>
              <a:ahLst/>
              <a:cxnLst/>
              <a:rect l="l" t="t" r="r" b="b"/>
              <a:pathLst>
                <a:path w="477" h="138" extrusionOk="0">
                  <a:moveTo>
                    <a:pt x="171" y="1"/>
                  </a:moveTo>
                  <a:cubicBezTo>
                    <a:pt x="115" y="1"/>
                    <a:pt x="57" y="9"/>
                    <a:pt x="0" y="21"/>
                  </a:cubicBezTo>
                  <a:cubicBezTo>
                    <a:pt x="78" y="113"/>
                    <a:pt x="168" y="138"/>
                    <a:pt x="266" y="138"/>
                  </a:cubicBezTo>
                  <a:cubicBezTo>
                    <a:pt x="333" y="138"/>
                    <a:pt x="404" y="126"/>
                    <a:pt x="476" y="116"/>
                  </a:cubicBezTo>
                  <a:cubicBezTo>
                    <a:pt x="383" y="30"/>
                    <a:pt x="278"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1307;p32">
              <a:extLst>
                <a:ext uri="{FF2B5EF4-FFF2-40B4-BE49-F238E27FC236}">
                  <a16:creationId xmlns:a16="http://schemas.microsoft.com/office/drawing/2014/main" id="{7FE629AE-8CEF-4ABD-9926-A507BE86F7DC}"/>
                </a:ext>
              </a:extLst>
            </p:cNvPr>
            <p:cNvSpPr/>
            <p:nvPr/>
          </p:nvSpPr>
          <p:spPr>
            <a:xfrm>
              <a:off x="5678975" y="3097375"/>
              <a:ext cx="11625" cy="3250"/>
            </a:xfrm>
            <a:custGeom>
              <a:avLst/>
              <a:gdLst/>
              <a:ahLst/>
              <a:cxnLst/>
              <a:rect l="l" t="t" r="r" b="b"/>
              <a:pathLst>
                <a:path w="465" h="130" extrusionOk="0">
                  <a:moveTo>
                    <a:pt x="191" y="1"/>
                  </a:moveTo>
                  <a:cubicBezTo>
                    <a:pt x="128" y="1"/>
                    <a:pt x="63" y="10"/>
                    <a:pt x="0" y="19"/>
                  </a:cubicBezTo>
                  <a:cubicBezTo>
                    <a:pt x="94" y="96"/>
                    <a:pt x="200" y="130"/>
                    <a:pt x="318" y="130"/>
                  </a:cubicBezTo>
                  <a:cubicBezTo>
                    <a:pt x="365" y="130"/>
                    <a:pt x="414" y="124"/>
                    <a:pt x="465" y="114"/>
                  </a:cubicBezTo>
                  <a:cubicBezTo>
                    <a:pt x="391" y="25"/>
                    <a:pt x="294"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1308;p32">
              <a:extLst>
                <a:ext uri="{FF2B5EF4-FFF2-40B4-BE49-F238E27FC236}">
                  <a16:creationId xmlns:a16="http://schemas.microsoft.com/office/drawing/2014/main" id="{4EA5A7E0-3CBD-456E-93C1-D9997CCF14F7}"/>
                </a:ext>
              </a:extLst>
            </p:cNvPr>
            <p:cNvSpPr/>
            <p:nvPr/>
          </p:nvSpPr>
          <p:spPr>
            <a:xfrm>
              <a:off x="5595625" y="3030600"/>
              <a:ext cx="12225" cy="6650"/>
            </a:xfrm>
            <a:custGeom>
              <a:avLst/>
              <a:gdLst/>
              <a:ahLst/>
              <a:cxnLst/>
              <a:rect l="l" t="t" r="r" b="b"/>
              <a:pathLst>
                <a:path w="489" h="266" extrusionOk="0">
                  <a:moveTo>
                    <a:pt x="215" y="0"/>
                  </a:moveTo>
                  <a:cubicBezTo>
                    <a:pt x="155" y="0"/>
                    <a:pt x="99" y="15"/>
                    <a:pt x="48" y="47"/>
                  </a:cubicBezTo>
                  <a:cubicBezTo>
                    <a:pt x="1" y="106"/>
                    <a:pt x="13" y="154"/>
                    <a:pt x="72" y="201"/>
                  </a:cubicBezTo>
                  <a:cubicBezTo>
                    <a:pt x="161" y="242"/>
                    <a:pt x="256" y="266"/>
                    <a:pt x="352" y="266"/>
                  </a:cubicBezTo>
                  <a:cubicBezTo>
                    <a:pt x="397" y="266"/>
                    <a:pt x="443" y="260"/>
                    <a:pt x="489" y="249"/>
                  </a:cubicBezTo>
                  <a:lnTo>
                    <a:pt x="489" y="82"/>
                  </a:lnTo>
                  <a:cubicBezTo>
                    <a:pt x="465" y="70"/>
                    <a:pt x="429" y="47"/>
                    <a:pt x="382" y="35"/>
                  </a:cubicBezTo>
                  <a:cubicBezTo>
                    <a:pt x="325" y="12"/>
                    <a:pt x="26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1309;p32">
              <a:extLst>
                <a:ext uri="{FF2B5EF4-FFF2-40B4-BE49-F238E27FC236}">
                  <a16:creationId xmlns:a16="http://schemas.microsoft.com/office/drawing/2014/main" id="{29CC2D52-0464-4BF6-8CA8-8CAC541D4561}"/>
                </a:ext>
              </a:extLst>
            </p:cNvPr>
            <p:cNvSpPr/>
            <p:nvPr/>
          </p:nvSpPr>
          <p:spPr>
            <a:xfrm>
              <a:off x="5583425" y="3031450"/>
              <a:ext cx="11925" cy="4425"/>
            </a:xfrm>
            <a:custGeom>
              <a:avLst/>
              <a:gdLst/>
              <a:ahLst/>
              <a:cxnLst/>
              <a:rect l="l" t="t" r="r" b="b"/>
              <a:pathLst>
                <a:path w="477" h="177" extrusionOk="0">
                  <a:moveTo>
                    <a:pt x="429" y="13"/>
                  </a:moveTo>
                  <a:lnTo>
                    <a:pt x="429" y="13"/>
                  </a:lnTo>
                  <a:cubicBezTo>
                    <a:pt x="274" y="60"/>
                    <a:pt x="96" y="1"/>
                    <a:pt x="0" y="167"/>
                  </a:cubicBezTo>
                  <a:cubicBezTo>
                    <a:pt x="66" y="173"/>
                    <a:pt x="131" y="176"/>
                    <a:pt x="200" y="176"/>
                  </a:cubicBezTo>
                  <a:cubicBezTo>
                    <a:pt x="268" y="176"/>
                    <a:pt x="340" y="173"/>
                    <a:pt x="417" y="167"/>
                  </a:cubicBezTo>
                  <a:cubicBezTo>
                    <a:pt x="453" y="120"/>
                    <a:pt x="477" y="72"/>
                    <a:pt x="429"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1310;p32">
              <a:extLst>
                <a:ext uri="{FF2B5EF4-FFF2-40B4-BE49-F238E27FC236}">
                  <a16:creationId xmlns:a16="http://schemas.microsoft.com/office/drawing/2014/main" id="{44643A16-4770-42F0-AB55-3202CE94A150}"/>
                </a:ext>
              </a:extLst>
            </p:cNvPr>
            <p:cNvSpPr/>
            <p:nvPr/>
          </p:nvSpPr>
          <p:spPr>
            <a:xfrm>
              <a:off x="5596825" y="3029100"/>
              <a:ext cx="8350" cy="3275"/>
            </a:xfrm>
            <a:custGeom>
              <a:avLst/>
              <a:gdLst/>
              <a:ahLst/>
              <a:cxnLst/>
              <a:rect l="l" t="t" r="r" b="b"/>
              <a:pathLst>
                <a:path w="334" h="131" extrusionOk="0">
                  <a:moveTo>
                    <a:pt x="140" y="1"/>
                  </a:moveTo>
                  <a:cubicBezTo>
                    <a:pt x="90" y="1"/>
                    <a:pt x="43" y="35"/>
                    <a:pt x="0" y="130"/>
                  </a:cubicBezTo>
                  <a:cubicBezTo>
                    <a:pt x="119" y="107"/>
                    <a:pt x="215" y="107"/>
                    <a:pt x="334" y="107"/>
                  </a:cubicBezTo>
                  <a:cubicBezTo>
                    <a:pt x="268" y="54"/>
                    <a:pt x="202"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1311;p32">
              <a:extLst>
                <a:ext uri="{FF2B5EF4-FFF2-40B4-BE49-F238E27FC236}">
                  <a16:creationId xmlns:a16="http://schemas.microsoft.com/office/drawing/2014/main" id="{9D113BAB-050B-45D4-B9DC-3E5B3F7C66CD}"/>
                </a:ext>
              </a:extLst>
            </p:cNvPr>
            <p:cNvSpPr/>
            <p:nvPr/>
          </p:nvSpPr>
          <p:spPr>
            <a:xfrm>
              <a:off x="5859050" y="3147250"/>
              <a:ext cx="7175" cy="2875"/>
            </a:xfrm>
            <a:custGeom>
              <a:avLst/>
              <a:gdLst/>
              <a:ahLst/>
              <a:cxnLst/>
              <a:rect l="l" t="t" r="r" b="b"/>
              <a:pathLst>
                <a:path w="287" h="115" extrusionOk="0">
                  <a:moveTo>
                    <a:pt x="286" y="0"/>
                  </a:moveTo>
                  <a:lnTo>
                    <a:pt x="286" y="0"/>
                  </a:lnTo>
                  <a:cubicBezTo>
                    <a:pt x="191" y="12"/>
                    <a:pt x="108" y="12"/>
                    <a:pt x="1" y="12"/>
                  </a:cubicBezTo>
                  <a:cubicBezTo>
                    <a:pt x="50" y="83"/>
                    <a:pt x="94" y="114"/>
                    <a:pt x="137" y="114"/>
                  </a:cubicBezTo>
                  <a:cubicBezTo>
                    <a:pt x="187" y="114"/>
                    <a:pt x="235" y="7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1312;p32">
              <a:extLst>
                <a:ext uri="{FF2B5EF4-FFF2-40B4-BE49-F238E27FC236}">
                  <a16:creationId xmlns:a16="http://schemas.microsoft.com/office/drawing/2014/main" id="{9D56DB75-AE73-45AE-9267-9E2DC7A841EB}"/>
                </a:ext>
              </a:extLst>
            </p:cNvPr>
            <p:cNvSpPr/>
            <p:nvPr/>
          </p:nvSpPr>
          <p:spPr>
            <a:xfrm>
              <a:off x="5866200" y="3097225"/>
              <a:ext cx="3600" cy="7475"/>
            </a:xfrm>
            <a:custGeom>
              <a:avLst/>
              <a:gdLst/>
              <a:ahLst/>
              <a:cxnLst/>
              <a:rect l="l" t="t" r="r" b="b"/>
              <a:pathLst>
                <a:path w="144" h="299" extrusionOk="0">
                  <a:moveTo>
                    <a:pt x="0" y="1"/>
                  </a:moveTo>
                  <a:cubicBezTo>
                    <a:pt x="0" y="120"/>
                    <a:pt x="24" y="227"/>
                    <a:pt x="131" y="299"/>
                  </a:cubicBezTo>
                  <a:cubicBezTo>
                    <a:pt x="131" y="191"/>
                    <a:pt x="143" y="10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1313;p32">
              <a:extLst>
                <a:ext uri="{FF2B5EF4-FFF2-40B4-BE49-F238E27FC236}">
                  <a16:creationId xmlns:a16="http://schemas.microsoft.com/office/drawing/2014/main" id="{5AB24C18-3663-483A-B081-98FD3295DD8A}"/>
                </a:ext>
              </a:extLst>
            </p:cNvPr>
            <p:cNvSpPr/>
            <p:nvPr/>
          </p:nvSpPr>
          <p:spPr>
            <a:xfrm>
              <a:off x="5557225" y="3129675"/>
              <a:ext cx="8375" cy="2275"/>
            </a:xfrm>
            <a:custGeom>
              <a:avLst/>
              <a:gdLst/>
              <a:ahLst/>
              <a:cxnLst/>
              <a:rect l="l" t="t" r="r" b="b"/>
              <a:pathLst>
                <a:path w="335" h="91" extrusionOk="0">
                  <a:moveTo>
                    <a:pt x="1" y="1"/>
                  </a:moveTo>
                  <a:cubicBezTo>
                    <a:pt x="52" y="63"/>
                    <a:pt x="105" y="90"/>
                    <a:pt x="159" y="90"/>
                  </a:cubicBezTo>
                  <a:cubicBezTo>
                    <a:pt x="218" y="90"/>
                    <a:pt x="278" y="57"/>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1314;p32">
              <a:extLst>
                <a:ext uri="{FF2B5EF4-FFF2-40B4-BE49-F238E27FC236}">
                  <a16:creationId xmlns:a16="http://schemas.microsoft.com/office/drawing/2014/main" id="{033F6BEB-18BF-494F-B311-0CF2AF1F8600}"/>
                </a:ext>
              </a:extLst>
            </p:cNvPr>
            <p:cNvSpPr/>
            <p:nvPr/>
          </p:nvSpPr>
          <p:spPr>
            <a:xfrm>
              <a:off x="5567650" y="3129575"/>
              <a:ext cx="8350" cy="3400"/>
            </a:xfrm>
            <a:custGeom>
              <a:avLst/>
              <a:gdLst/>
              <a:ahLst/>
              <a:cxnLst/>
              <a:rect l="l" t="t" r="r" b="b"/>
              <a:pathLst>
                <a:path w="334" h="136" extrusionOk="0">
                  <a:moveTo>
                    <a:pt x="86" y="0"/>
                  </a:moveTo>
                  <a:cubicBezTo>
                    <a:pt x="58" y="0"/>
                    <a:pt x="30" y="2"/>
                    <a:pt x="0" y="5"/>
                  </a:cubicBezTo>
                  <a:cubicBezTo>
                    <a:pt x="12" y="52"/>
                    <a:pt x="36" y="88"/>
                    <a:pt x="48" y="124"/>
                  </a:cubicBezTo>
                  <a:cubicBezTo>
                    <a:pt x="131" y="136"/>
                    <a:pt x="227" y="136"/>
                    <a:pt x="334" y="136"/>
                  </a:cubicBezTo>
                  <a:cubicBezTo>
                    <a:pt x="269" y="25"/>
                    <a:pt x="183"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1315;p32">
              <a:extLst>
                <a:ext uri="{FF2B5EF4-FFF2-40B4-BE49-F238E27FC236}">
                  <a16:creationId xmlns:a16="http://schemas.microsoft.com/office/drawing/2014/main" id="{3E0C49AB-2C79-48C7-9603-3A1D3BCFD23B}"/>
                </a:ext>
              </a:extLst>
            </p:cNvPr>
            <p:cNvSpPr/>
            <p:nvPr/>
          </p:nvSpPr>
          <p:spPr>
            <a:xfrm>
              <a:off x="5568550" y="3118975"/>
              <a:ext cx="6850" cy="2475"/>
            </a:xfrm>
            <a:custGeom>
              <a:avLst/>
              <a:gdLst/>
              <a:ahLst/>
              <a:cxnLst/>
              <a:rect l="l" t="t" r="r" b="b"/>
              <a:pathLst>
                <a:path w="274" h="99" extrusionOk="0">
                  <a:moveTo>
                    <a:pt x="0" y="0"/>
                  </a:moveTo>
                  <a:cubicBezTo>
                    <a:pt x="42" y="66"/>
                    <a:pt x="89" y="98"/>
                    <a:pt x="137" y="98"/>
                  </a:cubicBezTo>
                  <a:cubicBezTo>
                    <a:pt x="185" y="98"/>
                    <a:pt x="232" y="6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1316;p32">
              <a:extLst>
                <a:ext uri="{FF2B5EF4-FFF2-40B4-BE49-F238E27FC236}">
                  <a16:creationId xmlns:a16="http://schemas.microsoft.com/office/drawing/2014/main" id="{AA9DA4EB-BD6C-4803-AC4A-C0BEB5C86D16}"/>
                </a:ext>
              </a:extLst>
            </p:cNvPr>
            <p:cNvSpPr/>
            <p:nvPr/>
          </p:nvSpPr>
          <p:spPr>
            <a:xfrm>
              <a:off x="5693550" y="3073125"/>
              <a:ext cx="4500" cy="5075"/>
            </a:xfrm>
            <a:custGeom>
              <a:avLst/>
              <a:gdLst/>
              <a:ahLst/>
              <a:cxnLst/>
              <a:rect l="l" t="t" r="r" b="b"/>
              <a:pathLst>
                <a:path w="180" h="203" extrusionOk="0">
                  <a:moveTo>
                    <a:pt x="96" y="1"/>
                  </a:moveTo>
                  <a:cubicBezTo>
                    <a:pt x="85" y="1"/>
                    <a:pt x="76" y="5"/>
                    <a:pt x="72" y="12"/>
                  </a:cubicBezTo>
                  <a:cubicBezTo>
                    <a:pt x="1" y="120"/>
                    <a:pt x="36" y="191"/>
                    <a:pt x="179" y="203"/>
                  </a:cubicBezTo>
                  <a:lnTo>
                    <a:pt x="179" y="60"/>
                  </a:lnTo>
                  <a:cubicBezTo>
                    <a:pt x="155" y="19"/>
                    <a:pt x="119"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1317;p32">
              <a:extLst>
                <a:ext uri="{FF2B5EF4-FFF2-40B4-BE49-F238E27FC236}">
                  <a16:creationId xmlns:a16="http://schemas.microsoft.com/office/drawing/2014/main" id="{03A4B0D4-620A-4916-AA35-5A76442D6756}"/>
                </a:ext>
              </a:extLst>
            </p:cNvPr>
            <p:cNvSpPr/>
            <p:nvPr/>
          </p:nvSpPr>
          <p:spPr>
            <a:xfrm>
              <a:off x="5617950" y="3139800"/>
              <a:ext cx="7775" cy="4200"/>
            </a:xfrm>
            <a:custGeom>
              <a:avLst/>
              <a:gdLst/>
              <a:ahLst/>
              <a:cxnLst/>
              <a:rect l="l" t="t" r="r" b="b"/>
              <a:pathLst>
                <a:path w="311" h="168" extrusionOk="0">
                  <a:moveTo>
                    <a:pt x="227" y="1"/>
                  </a:moveTo>
                  <a:cubicBezTo>
                    <a:pt x="143" y="1"/>
                    <a:pt x="72" y="12"/>
                    <a:pt x="1" y="24"/>
                  </a:cubicBezTo>
                  <a:cubicBezTo>
                    <a:pt x="1" y="72"/>
                    <a:pt x="12" y="120"/>
                    <a:pt x="24" y="167"/>
                  </a:cubicBezTo>
                  <a:cubicBezTo>
                    <a:pt x="143" y="167"/>
                    <a:pt x="251" y="143"/>
                    <a:pt x="310" y="24"/>
                  </a:cubicBezTo>
                  <a:cubicBezTo>
                    <a:pt x="286" y="12"/>
                    <a:pt x="251"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1318;p32">
              <a:extLst>
                <a:ext uri="{FF2B5EF4-FFF2-40B4-BE49-F238E27FC236}">
                  <a16:creationId xmlns:a16="http://schemas.microsoft.com/office/drawing/2014/main" id="{06C93F0B-01E6-4BB8-BCF5-29FE4155D729}"/>
                </a:ext>
              </a:extLst>
            </p:cNvPr>
            <p:cNvSpPr/>
            <p:nvPr/>
          </p:nvSpPr>
          <p:spPr>
            <a:xfrm>
              <a:off x="5402150" y="3103475"/>
              <a:ext cx="8950" cy="5175"/>
            </a:xfrm>
            <a:custGeom>
              <a:avLst/>
              <a:gdLst/>
              <a:ahLst/>
              <a:cxnLst/>
              <a:rect l="l" t="t" r="r" b="b"/>
              <a:pathLst>
                <a:path w="358" h="207" extrusionOk="0">
                  <a:moveTo>
                    <a:pt x="72" y="1"/>
                  </a:moveTo>
                  <a:lnTo>
                    <a:pt x="60" y="25"/>
                  </a:lnTo>
                  <a:cubicBezTo>
                    <a:pt x="1" y="84"/>
                    <a:pt x="1" y="132"/>
                    <a:pt x="24" y="180"/>
                  </a:cubicBezTo>
                  <a:cubicBezTo>
                    <a:pt x="54" y="197"/>
                    <a:pt x="81" y="206"/>
                    <a:pt x="108" y="206"/>
                  </a:cubicBezTo>
                  <a:cubicBezTo>
                    <a:pt x="134" y="206"/>
                    <a:pt x="161" y="197"/>
                    <a:pt x="191" y="180"/>
                  </a:cubicBezTo>
                  <a:cubicBezTo>
                    <a:pt x="251" y="144"/>
                    <a:pt x="298" y="84"/>
                    <a:pt x="358" y="37"/>
                  </a:cubicBezTo>
                  <a:cubicBezTo>
                    <a:pt x="262" y="37"/>
                    <a:pt x="167" y="25"/>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1319;p32">
              <a:extLst>
                <a:ext uri="{FF2B5EF4-FFF2-40B4-BE49-F238E27FC236}">
                  <a16:creationId xmlns:a16="http://schemas.microsoft.com/office/drawing/2014/main" id="{55F63EA3-01D2-4930-8B00-6700710CCC8F}"/>
                </a:ext>
              </a:extLst>
            </p:cNvPr>
            <p:cNvSpPr/>
            <p:nvPr/>
          </p:nvSpPr>
          <p:spPr>
            <a:xfrm>
              <a:off x="5425075" y="3140875"/>
              <a:ext cx="7175" cy="3125"/>
            </a:xfrm>
            <a:custGeom>
              <a:avLst/>
              <a:gdLst/>
              <a:ahLst/>
              <a:cxnLst/>
              <a:rect l="l" t="t" r="r" b="b"/>
              <a:pathLst>
                <a:path w="287" h="125" extrusionOk="0">
                  <a:moveTo>
                    <a:pt x="145" y="1"/>
                  </a:moveTo>
                  <a:cubicBezTo>
                    <a:pt x="97" y="1"/>
                    <a:pt x="47" y="36"/>
                    <a:pt x="0" y="100"/>
                  </a:cubicBezTo>
                  <a:cubicBezTo>
                    <a:pt x="96" y="124"/>
                    <a:pt x="203" y="124"/>
                    <a:pt x="286" y="124"/>
                  </a:cubicBezTo>
                  <a:cubicBezTo>
                    <a:pt x="244" y="39"/>
                    <a:pt x="19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1320;p32">
              <a:extLst>
                <a:ext uri="{FF2B5EF4-FFF2-40B4-BE49-F238E27FC236}">
                  <a16:creationId xmlns:a16="http://schemas.microsoft.com/office/drawing/2014/main" id="{58A75F08-8A6B-407A-8B4C-536BA6205A20}"/>
                </a:ext>
              </a:extLst>
            </p:cNvPr>
            <p:cNvSpPr/>
            <p:nvPr/>
          </p:nvSpPr>
          <p:spPr>
            <a:xfrm>
              <a:off x="5414350" y="3140975"/>
              <a:ext cx="7175" cy="3025"/>
            </a:xfrm>
            <a:custGeom>
              <a:avLst/>
              <a:gdLst/>
              <a:ahLst/>
              <a:cxnLst/>
              <a:rect l="l" t="t" r="r" b="b"/>
              <a:pathLst>
                <a:path w="287" h="121" extrusionOk="0">
                  <a:moveTo>
                    <a:pt x="145" y="1"/>
                  </a:moveTo>
                  <a:cubicBezTo>
                    <a:pt x="97" y="1"/>
                    <a:pt x="50" y="40"/>
                    <a:pt x="1" y="120"/>
                  </a:cubicBezTo>
                  <a:cubicBezTo>
                    <a:pt x="96" y="96"/>
                    <a:pt x="191" y="96"/>
                    <a:pt x="286" y="96"/>
                  </a:cubicBezTo>
                  <a:cubicBezTo>
                    <a:pt x="235" y="34"/>
                    <a:pt x="189"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1321;p32">
              <a:extLst>
                <a:ext uri="{FF2B5EF4-FFF2-40B4-BE49-F238E27FC236}">
                  <a16:creationId xmlns:a16="http://schemas.microsoft.com/office/drawing/2014/main" id="{29E318F6-2672-49FA-A166-D7378E284B2C}"/>
                </a:ext>
              </a:extLst>
            </p:cNvPr>
            <p:cNvSpPr/>
            <p:nvPr/>
          </p:nvSpPr>
          <p:spPr>
            <a:xfrm>
              <a:off x="5384600" y="3140725"/>
              <a:ext cx="8950" cy="3275"/>
            </a:xfrm>
            <a:custGeom>
              <a:avLst/>
              <a:gdLst/>
              <a:ahLst/>
              <a:cxnLst/>
              <a:rect l="l" t="t" r="r" b="b"/>
              <a:pathLst>
                <a:path w="358" h="131" extrusionOk="0">
                  <a:moveTo>
                    <a:pt x="127" y="1"/>
                  </a:moveTo>
                  <a:cubicBezTo>
                    <a:pt x="86" y="1"/>
                    <a:pt x="44" y="3"/>
                    <a:pt x="0" y="11"/>
                  </a:cubicBezTo>
                  <a:cubicBezTo>
                    <a:pt x="107" y="35"/>
                    <a:pt x="214" y="83"/>
                    <a:pt x="310" y="130"/>
                  </a:cubicBezTo>
                  <a:cubicBezTo>
                    <a:pt x="333" y="83"/>
                    <a:pt x="345" y="47"/>
                    <a:pt x="357" y="11"/>
                  </a:cubicBezTo>
                  <a:cubicBezTo>
                    <a:pt x="286" y="11"/>
                    <a:pt x="209" y="1"/>
                    <a:pt x="1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1322;p32">
              <a:extLst>
                <a:ext uri="{FF2B5EF4-FFF2-40B4-BE49-F238E27FC236}">
                  <a16:creationId xmlns:a16="http://schemas.microsoft.com/office/drawing/2014/main" id="{35AEE6E7-DD11-46E1-AE88-92434F72BF15}"/>
                </a:ext>
              </a:extLst>
            </p:cNvPr>
            <p:cNvSpPr/>
            <p:nvPr/>
          </p:nvSpPr>
          <p:spPr>
            <a:xfrm>
              <a:off x="5470900" y="3133925"/>
              <a:ext cx="8375" cy="2475"/>
            </a:xfrm>
            <a:custGeom>
              <a:avLst/>
              <a:gdLst/>
              <a:ahLst/>
              <a:cxnLst/>
              <a:rect l="l" t="t" r="r" b="b"/>
              <a:pathLst>
                <a:path w="335" h="99" extrusionOk="0">
                  <a:moveTo>
                    <a:pt x="168" y="0"/>
                  </a:moveTo>
                  <a:cubicBezTo>
                    <a:pt x="111" y="0"/>
                    <a:pt x="54" y="27"/>
                    <a:pt x="1" y="81"/>
                  </a:cubicBezTo>
                  <a:cubicBezTo>
                    <a:pt x="60" y="93"/>
                    <a:pt x="117" y="99"/>
                    <a:pt x="172" y="99"/>
                  </a:cubicBezTo>
                  <a:cubicBezTo>
                    <a:pt x="227" y="99"/>
                    <a:pt x="281" y="93"/>
                    <a:pt x="334" y="81"/>
                  </a:cubicBezTo>
                  <a:cubicBezTo>
                    <a:pt x="281" y="27"/>
                    <a:pt x="224"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1323;p32">
              <a:extLst>
                <a:ext uri="{FF2B5EF4-FFF2-40B4-BE49-F238E27FC236}">
                  <a16:creationId xmlns:a16="http://schemas.microsoft.com/office/drawing/2014/main" id="{1E7B5868-B73D-450F-9C82-34E77CB192DD}"/>
                </a:ext>
              </a:extLst>
            </p:cNvPr>
            <p:cNvSpPr/>
            <p:nvPr/>
          </p:nvSpPr>
          <p:spPr>
            <a:xfrm>
              <a:off x="5499475" y="3115725"/>
              <a:ext cx="8675" cy="2375"/>
            </a:xfrm>
            <a:custGeom>
              <a:avLst/>
              <a:gdLst/>
              <a:ahLst/>
              <a:cxnLst/>
              <a:rect l="l" t="t" r="r" b="b"/>
              <a:pathLst>
                <a:path w="347" h="95" extrusionOk="0">
                  <a:moveTo>
                    <a:pt x="190" y="0"/>
                  </a:moveTo>
                  <a:cubicBezTo>
                    <a:pt x="128" y="0"/>
                    <a:pt x="65" y="37"/>
                    <a:pt x="1" y="94"/>
                  </a:cubicBezTo>
                  <a:lnTo>
                    <a:pt x="346" y="94"/>
                  </a:lnTo>
                  <a:cubicBezTo>
                    <a:pt x="296" y="28"/>
                    <a:pt x="244" y="0"/>
                    <a:pt x="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1324;p32">
              <a:extLst>
                <a:ext uri="{FF2B5EF4-FFF2-40B4-BE49-F238E27FC236}">
                  <a16:creationId xmlns:a16="http://schemas.microsoft.com/office/drawing/2014/main" id="{6D3B96C0-84AA-4859-AD0D-204A6DD559CF}"/>
                </a:ext>
              </a:extLst>
            </p:cNvPr>
            <p:cNvSpPr/>
            <p:nvPr/>
          </p:nvSpPr>
          <p:spPr>
            <a:xfrm>
              <a:off x="5446800" y="3132650"/>
              <a:ext cx="6575" cy="4200"/>
            </a:xfrm>
            <a:custGeom>
              <a:avLst/>
              <a:gdLst/>
              <a:ahLst/>
              <a:cxnLst/>
              <a:rect l="l" t="t" r="r" b="b"/>
              <a:pathLst>
                <a:path w="263" h="168" extrusionOk="0">
                  <a:moveTo>
                    <a:pt x="0" y="1"/>
                  </a:moveTo>
                  <a:lnTo>
                    <a:pt x="0" y="1"/>
                  </a:lnTo>
                  <a:cubicBezTo>
                    <a:pt x="48" y="120"/>
                    <a:pt x="143" y="167"/>
                    <a:pt x="262" y="167"/>
                  </a:cubicBezTo>
                  <a:cubicBezTo>
                    <a:pt x="262" y="120"/>
                    <a:pt x="251" y="84"/>
                    <a:pt x="251" y="48"/>
                  </a:cubicBezTo>
                  <a:cubicBezTo>
                    <a:pt x="167" y="37"/>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1325;p32">
              <a:extLst>
                <a:ext uri="{FF2B5EF4-FFF2-40B4-BE49-F238E27FC236}">
                  <a16:creationId xmlns:a16="http://schemas.microsoft.com/office/drawing/2014/main" id="{3F579093-F68B-4498-A532-DF9CDB6AEC34}"/>
                </a:ext>
              </a:extLst>
            </p:cNvPr>
            <p:cNvSpPr/>
            <p:nvPr/>
          </p:nvSpPr>
          <p:spPr>
            <a:xfrm>
              <a:off x="5460500" y="3134525"/>
              <a:ext cx="8350" cy="2025"/>
            </a:xfrm>
            <a:custGeom>
              <a:avLst/>
              <a:gdLst/>
              <a:ahLst/>
              <a:cxnLst/>
              <a:rect l="l" t="t" r="r" b="b"/>
              <a:pathLst>
                <a:path w="334" h="81" extrusionOk="0">
                  <a:moveTo>
                    <a:pt x="167" y="0"/>
                  </a:moveTo>
                  <a:cubicBezTo>
                    <a:pt x="110" y="0"/>
                    <a:pt x="54" y="27"/>
                    <a:pt x="0" y="81"/>
                  </a:cubicBezTo>
                  <a:lnTo>
                    <a:pt x="334" y="81"/>
                  </a:lnTo>
                  <a:cubicBezTo>
                    <a:pt x="280" y="27"/>
                    <a:pt x="223"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1326;p32">
              <a:extLst>
                <a:ext uri="{FF2B5EF4-FFF2-40B4-BE49-F238E27FC236}">
                  <a16:creationId xmlns:a16="http://schemas.microsoft.com/office/drawing/2014/main" id="{79491930-5E67-4F03-87FE-14856EF95CA9}"/>
                </a:ext>
              </a:extLst>
            </p:cNvPr>
            <p:cNvSpPr/>
            <p:nvPr/>
          </p:nvSpPr>
          <p:spPr>
            <a:xfrm>
              <a:off x="5439350" y="3144125"/>
              <a:ext cx="3600" cy="3150"/>
            </a:xfrm>
            <a:custGeom>
              <a:avLst/>
              <a:gdLst/>
              <a:ahLst/>
              <a:cxnLst/>
              <a:rect l="l" t="t" r="r" b="b"/>
              <a:pathLst>
                <a:path w="144" h="126" extrusionOk="0">
                  <a:moveTo>
                    <a:pt x="45" y="1"/>
                  </a:moveTo>
                  <a:cubicBezTo>
                    <a:pt x="31" y="1"/>
                    <a:pt x="17" y="2"/>
                    <a:pt x="1" y="6"/>
                  </a:cubicBezTo>
                  <a:cubicBezTo>
                    <a:pt x="37" y="42"/>
                    <a:pt x="108" y="78"/>
                    <a:pt x="144" y="125"/>
                  </a:cubicBezTo>
                  <a:cubicBezTo>
                    <a:pt x="144" y="78"/>
                    <a:pt x="132" y="42"/>
                    <a:pt x="132" y="6"/>
                  </a:cubicBezTo>
                  <a:cubicBezTo>
                    <a:pt x="100" y="6"/>
                    <a:pt x="74" y="1"/>
                    <a:pt x="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1327;p32">
              <a:extLst>
                <a:ext uri="{FF2B5EF4-FFF2-40B4-BE49-F238E27FC236}">
                  <a16:creationId xmlns:a16="http://schemas.microsoft.com/office/drawing/2014/main" id="{9868DD6A-E527-41AF-BE1C-F5AFDDBE6B2F}"/>
                </a:ext>
              </a:extLst>
            </p:cNvPr>
            <p:cNvSpPr/>
            <p:nvPr/>
          </p:nvSpPr>
          <p:spPr>
            <a:xfrm>
              <a:off x="5457225" y="3118975"/>
              <a:ext cx="3600" cy="3700"/>
            </a:xfrm>
            <a:custGeom>
              <a:avLst/>
              <a:gdLst/>
              <a:ahLst/>
              <a:cxnLst/>
              <a:rect l="l" t="t" r="r" b="b"/>
              <a:pathLst>
                <a:path w="144" h="148" extrusionOk="0">
                  <a:moveTo>
                    <a:pt x="143" y="0"/>
                  </a:moveTo>
                  <a:lnTo>
                    <a:pt x="143" y="0"/>
                  </a:lnTo>
                  <a:cubicBezTo>
                    <a:pt x="107" y="48"/>
                    <a:pt x="48" y="83"/>
                    <a:pt x="0" y="131"/>
                  </a:cubicBezTo>
                  <a:cubicBezTo>
                    <a:pt x="34" y="140"/>
                    <a:pt x="62" y="148"/>
                    <a:pt x="92" y="148"/>
                  </a:cubicBezTo>
                  <a:cubicBezTo>
                    <a:pt x="104" y="148"/>
                    <a:pt x="117" y="146"/>
                    <a:pt x="131" y="143"/>
                  </a:cubicBezTo>
                  <a:cubicBezTo>
                    <a:pt x="131" y="107"/>
                    <a:pt x="143"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1328;p32">
              <a:extLst>
                <a:ext uri="{FF2B5EF4-FFF2-40B4-BE49-F238E27FC236}">
                  <a16:creationId xmlns:a16="http://schemas.microsoft.com/office/drawing/2014/main" id="{DB8BD3ED-EABC-48AD-90F3-C760C1098E92}"/>
                </a:ext>
              </a:extLst>
            </p:cNvPr>
            <p:cNvSpPr/>
            <p:nvPr/>
          </p:nvSpPr>
          <p:spPr>
            <a:xfrm>
              <a:off x="5575975" y="2980850"/>
              <a:ext cx="3600" cy="1225"/>
            </a:xfrm>
            <a:custGeom>
              <a:avLst/>
              <a:gdLst/>
              <a:ahLst/>
              <a:cxnLst/>
              <a:rect l="l" t="t" r="r" b="b"/>
              <a:pathLst>
                <a:path w="144" h="49" extrusionOk="0">
                  <a:moveTo>
                    <a:pt x="96" y="1"/>
                  </a:moveTo>
                  <a:cubicBezTo>
                    <a:pt x="60" y="13"/>
                    <a:pt x="25" y="24"/>
                    <a:pt x="1" y="48"/>
                  </a:cubicBezTo>
                  <a:lnTo>
                    <a:pt x="144" y="48"/>
                  </a:lnTo>
                  <a:cubicBezTo>
                    <a:pt x="132" y="36"/>
                    <a:pt x="120"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1329;p32">
              <a:extLst>
                <a:ext uri="{FF2B5EF4-FFF2-40B4-BE49-F238E27FC236}">
                  <a16:creationId xmlns:a16="http://schemas.microsoft.com/office/drawing/2014/main" id="{A7326BD3-A073-4EC2-B869-A8F55188CB4F}"/>
                </a:ext>
              </a:extLst>
            </p:cNvPr>
            <p:cNvSpPr/>
            <p:nvPr/>
          </p:nvSpPr>
          <p:spPr>
            <a:xfrm>
              <a:off x="5575375" y="3132950"/>
              <a:ext cx="3900" cy="1925"/>
            </a:xfrm>
            <a:custGeom>
              <a:avLst/>
              <a:gdLst/>
              <a:ahLst/>
              <a:cxnLst/>
              <a:rect l="l" t="t" r="r" b="b"/>
              <a:pathLst>
                <a:path w="156" h="77" extrusionOk="0">
                  <a:moveTo>
                    <a:pt x="1" y="1"/>
                  </a:moveTo>
                  <a:cubicBezTo>
                    <a:pt x="24" y="53"/>
                    <a:pt x="50" y="77"/>
                    <a:pt x="76" y="77"/>
                  </a:cubicBezTo>
                  <a:cubicBezTo>
                    <a:pt x="104" y="77"/>
                    <a:pt x="131" y="50"/>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1330;p32">
              <a:extLst>
                <a:ext uri="{FF2B5EF4-FFF2-40B4-BE49-F238E27FC236}">
                  <a16:creationId xmlns:a16="http://schemas.microsoft.com/office/drawing/2014/main" id="{6F4A2EA1-1855-4B31-ACEA-715A718466B6}"/>
                </a:ext>
              </a:extLst>
            </p:cNvPr>
            <p:cNvSpPr/>
            <p:nvPr/>
          </p:nvSpPr>
          <p:spPr>
            <a:xfrm>
              <a:off x="5593250" y="3032350"/>
              <a:ext cx="3900" cy="3600"/>
            </a:xfrm>
            <a:custGeom>
              <a:avLst/>
              <a:gdLst/>
              <a:ahLst/>
              <a:cxnLst/>
              <a:rect l="l" t="t" r="r" b="b"/>
              <a:pathLst>
                <a:path w="156" h="144" extrusionOk="0">
                  <a:moveTo>
                    <a:pt x="24" y="0"/>
                  </a:moveTo>
                  <a:cubicBezTo>
                    <a:pt x="24" y="36"/>
                    <a:pt x="0" y="96"/>
                    <a:pt x="0" y="143"/>
                  </a:cubicBezTo>
                  <a:lnTo>
                    <a:pt x="155" y="143"/>
                  </a:lnTo>
                  <a:cubicBezTo>
                    <a:pt x="131" y="84"/>
                    <a:pt x="131" y="36"/>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1331;p32">
              <a:extLst>
                <a:ext uri="{FF2B5EF4-FFF2-40B4-BE49-F238E27FC236}">
                  <a16:creationId xmlns:a16="http://schemas.microsoft.com/office/drawing/2014/main" id="{AAEFD2F9-6041-40B0-89C4-2BE34E573C99}"/>
                </a:ext>
              </a:extLst>
            </p:cNvPr>
            <p:cNvSpPr/>
            <p:nvPr/>
          </p:nvSpPr>
          <p:spPr>
            <a:xfrm>
              <a:off x="5550075" y="3129375"/>
              <a:ext cx="4200" cy="1625"/>
            </a:xfrm>
            <a:custGeom>
              <a:avLst/>
              <a:gdLst/>
              <a:ahLst/>
              <a:cxnLst/>
              <a:rect l="l" t="t" r="r" b="b"/>
              <a:pathLst>
                <a:path w="168" h="65" extrusionOk="0">
                  <a:moveTo>
                    <a:pt x="168" y="1"/>
                  </a:moveTo>
                  <a:cubicBezTo>
                    <a:pt x="108" y="1"/>
                    <a:pt x="49" y="13"/>
                    <a:pt x="1" y="13"/>
                  </a:cubicBezTo>
                  <a:cubicBezTo>
                    <a:pt x="30" y="47"/>
                    <a:pt x="58" y="65"/>
                    <a:pt x="85" y="65"/>
                  </a:cubicBezTo>
                  <a:cubicBezTo>
                    <a:pt x="115" y="65"/>
                    <a:pt x="143" y="44"/>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1332;p32">
              <a:extLst>
                <a:ext uri="{FF2B5EF4-FFF2-40B4-BE49-F238E27FC236}">
                  <a16:creationId xmlns:a16="http://schemas.microsoft.com/office/drawing/2014/main" id="{486DAFC5-34DF-45FC-9A1A-D36269699C15}"/>
                </a:ext>
              </a:extLst>
            </p:cNvPr>
            <p:cNvSpPr/>
            <p:nvPr/>
          </p:nvSpPr>
          <p:spPr>
            <a:xfrm>
              <a:off x="5561400" y="3118975"/>
              <a:ext cx="3600" cy="1200"/>
            </a:xfrm>
            <a:custGeom>
              <a:avLst/>
              <a:gdLst/>
              <a:ahLst/>
              <a:cxnLst/>
              <a:rect l="l" t="t" r="r" b="b"/>
              <a:pathLst>
                <a:path w="144" h="48" extrusionOk="0">
                  <a:moveTo>
                    <a:pt x="0" y="0"/>
                  </a:moveTo>
                  <a:cubicBezTo>
                    <a:pt x="12" y="12"/>
                    <a:pt x="24" y="48"/>
                    <a:pt x="48" y="48"/>
                  </a:cubicBezTo>
                  <a:cubicBezTo>
                    <a:pt x="72" y="24"/>
                    <a:pt x="119"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1333;p32">
              <a:extLst>
                <a:ext uri="{FF2B5EF4-FFF2-40B4-BE49-F238E27FC236}">
                  <a16:creationId xmlns:a16="http://schemas.microsoft.com/office/drawing/2014/main" id="{A994E590-38A2-41EC-9C96-E7E8EEEBCFDB}"/>
                </a:ext>
              </a:extLst>
            </p:cNvPr>
            <p:cNvSpPr/>
            <p:nvPr/>
          </p:nvSpPr>
          <p:spPr>
            <a:xfrm>
              <a:off x="5611400" y="3032350"/>
              <a:ext cx="3600" cy="1800"/>
            </a:xfrm>
            <a:custGeom>
              <a:avLst/>
              <a:gdLst/>
              <a:ahLst/>
              <a:cxnLst/>
              <a:rect l="l" t="t" r="r" b="b"/>
              <a:pathLst>
                <a:path w="144" h="72" extrusionOk="0">
                  <a:moveTo>
                    <a:pt x="1" y="0"/>
                  </a:moveTo>
                  <a:cubicBezTo>
                    <a:pt x="1" y="24"/>
                    <a:pt x="24" y="36"/>
                    <a:pt x="36" y="60"/>
                  </a:cubicBezTo>
                  <a:cubicBezTo>
                    <a:pt x="52" y="68"/>
                    <a:pt x="65" y="72"/>
                    <a:pt x="77" y="72"/>
                  </a:cubicBezTo>
                  <a:cubicBezTo>
                    <a:pt x="101" y="72"/>
                    <a:pt x="120" y="56"/>
                    <a:pt x="144" y="24"/>
                  </a:cubicBezTo>
                  <a:cubicBezTo>
                    <a:pt x="96" y="24"/>
                    <a:pt x="48"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1334;p32">
              <a:extLst>
                <a:ext uri="{FF2B5EF4-FFF2-40B4-BE49-F238E27FC236}">
                  <a16:creationId xmlns:a16="http://schemas.microsoft.com/office/drawing/2014/main" id="{172B08F9-6D13-4270-AD74-E903EDCD1858}"/>
                </a:ext>
              </a:extLst>
            </p:cNvPr>
            <p:cNvSpPr/>
            <p:nvPr/>
          </p:nvSpPr>
          <p:spPr>
            <a:xfrm>
              <a:off x="5485500" y="3134525"/>
              <a:ext cx="4475" cy="2025"/>
            </a:xfrm>
            <a:custGeom>
              <a:avLst/>
              <a:gdLst/>
              <a:ahLst/>
              <a:cxnLst/>
              <a:rect l="l" t="t" r="r" b="b"/>
              <a:pathLst>
                <a:path w="179" h="81" extrusionOk="0">
                  <a:moveTo>
                    <a:pt x="90" y="0"/>
                  </a:moveTo>
                  <a:cubicBezTo>
                    <a:pt x="60" y="0"/>
                    <a:pt x="30" y="27"/>
                    <a:pt x="0" y="81"/>
                  </a:cubicBezTo>
                  <a:cubicBezTo>
                    <a:pt x="48" y="81"/>
                    <a:pt x="90" y="70"/>
                    <a:pt x="127" y="70"/>
                  </a:cubicBezTo>
                  <a:cubicBezTo>
                    <a:pt x="146" y="70"/>
                    <a:pt x="163" y="73"/>
                    <a:pt x="179" y="81"/>
                  </a:cubicBezTo>
                  <a:cubicBezTo>
                    <a:pt x="149" y="27"/>
                    <a:pt x="119"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1335;p32">
              <a:extLst>
                <a:ext uri="{FF2B5EF4-FFF2-40B4-BE49-F238E27FC236}">
                  <a16:creationId xmlns:a16="http://schemas.microsoft.com/office/drawing/2014/main" id="{24DF0E87-B721-4720-A50A-65C4C31C8B29}"/>
                </a:ext>
              </a:extLst>
            </p:cNvPr>
            <p:cNvSpPr/>
            <p:nvPr/>
          </p:nvSpPr>
          <p:spPr>
            <a:xfrm>
              <a:off x="5459000" y="3046600"/>
              <a:ext cx="5675" cy="3325"/>
            </a:xfrm>
            <a:custGeom>
              <a:avLst/>
              <a:gdLst/>
              <a:ahLst/>
              <a:cxnLst/>
              <a:rect l="l" t="t" r="r" b="b"/>
              <a:pathLst>
                <a:path w="227" h="133" extrusionOk="0">
                  <a:moveTo>
                    <a:pt x="204" y="1"/>
                  </a:moveTo>
                  <a:cubicBezTo>
                    <a:pt x="111" y="1"/>
                    <a:pt x="56" y="67"/>
                    <a:pt x="1" y="133"/>
                  </a:cubicBezTo>
                  <a:cubicBezTo>
                    <a:pt x="108" y="133"/>
                    <a:pt x="179" y="97"/>
                    <a:pt x="227" y="2"/>
                  </a:cubicBezTo>
                  <a:cubicBezTo>
                    <a:pt x="219" y="1"/>
                    <a:pt x="211"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1336;p32">
              <a:extLst>
                <a:ext uri="{FF2B5EF4-FFF2-40B4-BE49-F238E27FC236}">
                  <a16:creationId xmlns:a16="http://schemas.microsoft.com/office/drawing/2014/main" id="{3A3FD1C4-7B3D-44CC-A782-DDB1213C8271}"/>
                </a:ext>
              </a:extLst>
            </p:cNvPr>
            <p:cNvSpPr/>
            <p:nvPr/>
          </p:nvSpPr>
          <p:spPr>
            <a:xfrm>
              <a:off x="5536400" y="3126100"/>
              <a:ext cx="3900" cy="3000"/>
            </a:xfrm>
            <a:custGeom>
              <a:avLst/>
              <a:gdLst/>
              <a:ahLst/>
              <a:cxnLst/>
              <a:rect l="l" t="t" r="r" b="b"/>
              <a:pathLst>
                <a:path w="156" h="120" extrusionOk="0">
                  <a:moveTo>
                    <a:pt x="0" y="1"/>
                  </a:moveTo>
                  <a:cubicBezTo>
                    <a:pt x="48" y="25"/>
                    <a:pt x="96" y="72"/>
                    <a:pt x="155" y="120"/>
                  </a:cubicBezTo>
                  <a:cubicBezTo>
                    <a:pt x="107" y="72"/>
                    <a:pt x="48"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1337;p32">
              <a:extLst>
                <a:ext uri="{FF2B5EF4-FFF2-40B4-BE49-F238E27FC236}">
                  <a16:creationId xmlns:a16="http://schemas.microsoft.com/office/drawing/2014/main" id="{5E9EE1E2-0080-476B-8C68-63104BD9D023}"/>
                </a:ext>
              </a:extLst>
            </p:cNvPr>
            <p:cNvSpPr/>
            <p:nvPr/>
          </p:nvSpPr>
          <p:spPr>
            <a:xfrm>
              <a:off x="5510800" y="3154975"/>
              <a:ext cx="4175" cy="1825"/>
            </a:xfrm>
            <a:custGeom>
              <a:avLst/>
              <a:gdLst/>
              <a:ahLst/>
              <a:cxnLst/>
              <a:rect l="l" t="t" r="r" b="b"/>
              <a:pathLst>
                <a:path w="167" h="73" extrusionOk="0">
                  <a:moveTo>
                    <a:pt x="0" y="1"/>
                  </a:moveTo>
                  <a:cubicBezTo>
                    <a:pt x="30" y="48"/>
                    <a:pt x="57" y="72"/>
                    <a:pt x="84" y="72"/>
                  </a:cubicBezTo>
                  <a:cubicBezTo>
                    <a:pt x="110" y="72"/>
                    <a:pt x="137"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1338;p32">
              <a:extLst>
                <a:ext uri="{FF2B5EF4-FFF2-40B4-BE49-F238E27FC236}">
                  <a16:creationId xmlns:a16="http://schemas.microsoft.com/office/drawing/2014/main" id="{862A1E95-978B-453A-9F61-3BA8CC52D520}"/>
                </a:ext>
              </a:extLst>
            </p:cNvPr>
            <p:cNvSpPr/>
            <p:nvPr/>
          </p:nvSpPr>
          <p:spPr>
            <a:xfrm>
              <a:off x="5503650" y="3154975"/>
              <a:ext cx="4200" cy="1825"/>
            </a:xfrm>
            <a:custGeom>
              <a:avLst/>
              <a:gdLst/>
              <a:ahLst/>
              <a:cxnLst/>
              <a:rect l="l" t="t" r="r" b="b"/>
              <a:pathLst>
                <a:path w="168" h="73" extrusionOk="0">
                  <a:moveTo>
                    <a:pt x="1" y="1"/>
                  </a:moveTo>
                  <a:cubicBezTo>
                    <a:pt x="30" y="48"/>
                    <a:pt x="57" y="72"/>
                    <a:pt x="84" y="72"/>
                  </a:cubicBezTo>
                  <a:cubicBezTo>
                    <a:pt x="111" y="72"/>
                    <a:pt x="137"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1339;p32">
              <a:extLst>
                <a:ext uri="{FF2B5EF4-FFF2-40B4-BE49-F238E27FC236}">
                  <a16:creationId xmlns:a16="http://schemas.microsoft.com/office/drawing/2014/main" id="{73C41A44-81AE-4E01-B4BC-3473D613349B}"/>
                </a:ext>
              </a:extLst>
            </p:cNvPr>
            <p:cNvSpPr/>
            <p:nvPr/>
          </p:nvSpPr>
          <p:spPr>
            <a:xfrm>
              <a:off x="5385475" y="3086225"/>
              <a:ext cx="3600" cy="3300"/>
            </a:xfrm>
            <a:custGeom>
              <a:avLst/>
              <a:gdLst/>
              <a:ahLst/>
              <a:cxnLst/>
              <a:rect l="l" t="t" r="r" b="b"/>
              <a:pathLst>
                <a:path w="144" h="132" extrusionOk="0">
                  <a:moveTo>
                    <a:pt x="1" y="0"/>
                  </a:moveTo>
                  <a:lnTo>
                    <a:pt x="1" y="0"/>
                  </a:lnTo>
                  <a:cubicBezTo>
                    <a:pt x="37" y="36"/>
                    <a:pt x="96" y="84"/>
                    <a:pt x="144" y="131"/>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1340;p32">
              <a:extLst>
                <a:ext uri="{FF2B5EF4-FFF2-40B4-BE49-F238E27FC236}">
                  <a16:creationId xmlns:a16="http://schemas.microsoft.com/office/drawing/2014/main" id="{668232B4-633B-4CDF-97E4-5362725CC694}"/>
                </a:ext>
              </a:extLst>
            </p:cNvPr>
            <p:cNvSpPr/>
            <p:nvPr/>
          </p:nvSpPr>
          <p:spPr>
            <a:xfrm>
              <a:off x="6259700" y="3274500"/>
              <a:ext cx="5375" cy="1350"/>
            </a:xfrm>
            <a:custGeom>
              <a:avLst/>
              <a:gdLst/>
              <a:ahLst/>
              <a:cxnLst/>
              <a:rect l="l" t="t" r="r" b="b"/>
              <a:pathLst>
                <a:path w="215" h="54" extrusionOk="0">
                  <a:moveTo>
                    <a:pt x="112" y="0"/>
                  </a:moveTo>
                  <a:cubicBezTo>
                    <a:pt x="75" y="0"/>
                    <a:pt x="36" y="18"/>
                    <a:pt x="0" y="54"/>
                  </a:cubicBezTo>
                  <a:lnTo>
                    <a:pt x="215" y="54"/>
                  </a:lnTo>
                  <a:cubicBezTo>
                    <a:pt x="185" y="18"/>
                    <a:pt x="149"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1341;p32">
              <a:extLst>
                <a:ext uri="{FF2B5EF4-FFF2-40B4-BE49-F238E27FC236}">
                  <a16:creationId xmlns:a16="http://schemas.microsoft.com/office/drawing/2014/main" id="{661151D5-2659-4DC6-B4F6-087F4DC39681}"/>
                </a:ext>
              </a:extLst>
            </p:cNvPr>
            <p:cNvSpPr/>
            <p:nvPr/>
          </p:nvSpPr>
          <p:spPr>
            <a:xfrm>
              <a:off x="5776300" y="3215700"/>
              <a:ext cx="5375" cy="3000"/>
            </a:xfrm>
            <a:custGeom>
              <a:avLst/>
              <a:gdLst/>
              <a:ahLst/>
              <a:cxnLst/>
              <a:rect l="l" t="t" r="r" b="b"/>
              <a:pathLst>
                <a:path w="215" h="120" extrusionOk="0">
                  <a:moveTo>
                    <a:pt x="144" y="1"/>
                  </a:moveTo>
                  <a:cubicBezTo>
                    <a:pt x="96" y="1"/>
                    <a:pt x="48" y="13"/>
                    <a:pt x="1" y="24"/>
                  </a:cubicBezTo>
                  <a:cubicBezTo>
                    <a:pt x="60" y="84"/>
                    <a:pt x="120" y="120"/>
                    <a:pt x="215" y="120"/>
                  </a:cubicBezTo>
                  <a:cubicBezTo>
                    <a:pt x="179" y="72"/>
                    <a:pt x="167" y="2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1342;p32">
              <a:extLst>
                <a:ext uri="{FF2B5EF4-FFF2-40B4-BE49-F238E27FC236}">
                  <a16:creationId xmlns:a16="http://schemas.microsoft.com/office/drawing/2014/main" id="{9B9F06AC-E879-4A1E-B892-95DA73BCB546}"/>
                </a:ext>
              </a:extLst>
            </p:cNvPr>
            <p:cNvSpPr/>
            <p:nvPr/>
          </p:nvSpPr>
          <p:spPr>
            <a:xfrm>
              <a:off x="5786725" y="3138400"/>
              <a:ext cx="4475" cy="1725"/>
            </a:xfrm>
            <a:custGeom>
              <a:avLst/>
              <a:gdLst/>
              <a:ahLst/>
              <a:cxnLst/>
              <a:rect l="l" t="t" r="r" b="b"/>
              <a:pathLst>
                <a:path w="179" h="69" extrusionOk="0">
                  <a:moveTo>
                    <a:pt x="81" y="1"/>
                  </a:moveTo>
                  <a:cubicBezTo>
                    <a:pt x="54" y="1"/>
                    <a:pt x="27" y="20"/>
                    <a:pt x="0" y="68"/>
                  </a:cubicBezTo>
                  <a:lnTo>
                    <a:pt x="179" y="68"/>
                  </a:lnTo>
                  <a:cubicBezTo>
                    <a:pt x="146" y="29"/>
                    <a:pt x="114"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1343;p32">
              <a:extLst>
                <a:ext uri="{FF2B5EF4-FFF2-40B4-BE49-F238E27FC236}">
                  <a16:creationId xmlns:a16="http://schemas.microsoft.com/office/drawing/2014/main" id="{7AA70CE0-E7E8-49BE-820F-336317140EAA}"/>
                </a:ext>
              </a:extLst>
            </p:cNvPr>
            <p:cNvSpPr/>
            <p:nvPr/>
          </p:nvSpPr>
          <p:spPr>
            <a:xfrm>
              <a:off x="5783750" y="3139800"/>
              <a:ext cx="3600" cy="2150"/>
            </a:xfrm>
            <a:custGeom>
              <a:avLst/>
              <a:gdLst/>
              <a:ahLst/>
              <a:cxnLst/>
              <a:rect l="l" t="t" r="r" b="b"/>
              <a:pathLst>
                <a:path w="144" h="86" extrusionOk="0">
                  <a:moveTo>
                    <a:pt x="0" y="1"/>
                  </a:moveTo>
                  <a:cubicBezTo>
                    <a:pt x="24" y="59"/>
                    <a:pt x="47" y="85"/>
                    <a:pt x="70" y="85"/>
                  </a:cubicBezTo>
                  <a:cubicBezTo>
                    <a:pt x="94" y="85"/>
                    <a:pt x="119" y="5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1344;p32">
              <a:extLst>
                <a:ext uri="{FF2B5EF4-FFF2-40B4-BE49-F238E27FC236}">
                  <a16:creationId xmlns:a16="http://schemas.microsoft.com/office/drawing/2014/main" id="{713D3A7E-1A2F-434E-8706-C86595AB2EBF}"/>
                </a:ext>
              </a:extLst>
            </p:cNvPr>
            <p:cNvSpPr/>
            <p:nvPr/>
          </p:nvSpPr>
          <p:spPr>
            <a:xfrm>
              <a:off x="5643850" y="3174325"/>
              <a:ext cx="3900" cy="1525"/>
            </a:xfrm>
            <a:custGeom>
              <a:avLst/>
              <a:gdLst/>
              <a:ahLst/>
              <a:cxnLst/>
              <a:rect l="l" t="t" r="r" b="b"/>
              <a:pathLst>
                <a:path w="156" h="61" extrusionOk="0">
                  <a:moveTo>
                    <a:pt x="108" y="1"/>
                  </a:moveTo>
                  <a:cubicBezTo>
                    <a:pt x="84" y="13"/>
                    <a:pt x="36" y="48"/>
                    <a:pt x="0" y="60"/>
                  </a:cubicBezTo>
                  <a:lnTo>
                    <a:pt x="155" y="60"/>
                  </a:lnTo>
                  <a:cubicBezTo>
                    <a:pt x="143" y="48"/>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1345;p32">
              <a:extLst>
                <a:ext uri="{FF2B5EF4-FFF2-40B4-BE49-F238E27FC236}">
                  <a16:creationId xmlns:a16="http://schemas.microsoft.com/office/drawing/2014/main" id="{80B46D99-AA3D-4D64-8717-2F5B47B9B851}"/>
                </a:ext>
              </a:extLst>
            </p:cNvPr>
            <p:cNvSpPr/>
            <p:nvPr/>
          </p:nvSpPr>
          <p:spPr>
            <a:xfrm>
              <a:off x="5658125" y="3093675"/>
              <a:ext cx="3600" cy="3125"/>
            </a:xfrm>
            <a:custGeom>
              <a:avLst/>
              <a:gdLst/>
              <a:ahLst/>
              <a:cxnLst/>
              <a:rect l="l" t="t" r="r" b="b"/>
              <a:pathLst>
                <a:path w="144" h="125" extrusionOk="0">
                  <a:moveTo>
                    <a:pt x="144" y="0"/>
                  </a:moveTo>
                  <a:cubicBezTo>
                    <a:pt x="84" y="24"/>
                    <a:pt x="49" y="72"/>
                    <a:pt x="1" y="119"/>
                  </a:cubicBezTo>
                  <a:cubicBezTo>
                    <a:pt x="41" y="119"/>
                    <a:pt x="75" y="124"/>
                    <a:pt x="104" y="124"/>
                  </a:cubicBezTo>
                  <a:cubicBezTo>
                    <a:pt x="119" y="124"/>
                    <a:pt x="132" y="123"/>
                    <a:pt x="144" y="119"/>
                  </a:cubicBezTo>
                  <a:lnTo>
                    <a:pt x="144" y="60"/>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1346;p32">
              <a:extLst>
                <a:ext uri="{FF2B5EF4-FFF2-40B4-BE49-F238E27FC236}">
                  <a16:creationId xmlns:a16="http://schemas.microsoft.com/office/drawing/2014/main" id="{2C683367-794D-4429-ACA6-0F4642EF7269}"/>
                </a:ext>
              </a:extLst>
            </p:cNvPr>
            <p:cNvSpPr/>
            <p:nvPr/>
          </p:nvSpPr>
          <p:spPr>
            <a:xfrm>
              <a:off x="5826300" y="2997900"/>
              <a:ext cx="4500" cy="2025"/>
            </a:xfrm>
            <a:custGeom>
              <a:avLst/>
              <a:gdLst/>
              <a:ahLst/>
              <a:cxnLst/>
              <a:rect l="l" t="t" r="r" b="b"/>
              <a:pathLst>
                <a:path w="180" h="81" extrusionOk="0">
                  <a:moveTo>
                    <a:pt x="90" y="0"/>
                  </a:moveTo>
                  <a:cubicBezTo>
                    <a:pt x="60" y="0"/>
                    <a:pt x="31" y="27"/>
                    <a:pt x="1" y="81"/>
                  </a:cubicBezTo>
                  <a:lnTo>
                    <a:pt x="180" y="81"/>
                  </a:lnTo>
                  <a:cubicBezTo>
                    <a:pt x="150" y="27"/>
                    <a:pt x="120"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1347;p32">
              <a:extLst>
                <a:ext uri="{FF2B5EF4-FFF2-40B4-BE49-F238E27FC236}">
                  <a16:creationId xmlns:a16="http://schemas.microsoft.com/office/drawing/2014/main" id="{17DA56D9-CEE2-4097-B86A-E0DCF955B9A5}"/>
                </a:ext>
              </a:extLst>
            </p:cNvPr>
            <p:cNvSpPr/>
            <p:nvPr/>
          </p:nvSpPr>
          <p:spPr>
            <a:xfrm>
              <a:off x="5873650" y="3178200"/>
              <a:ext cx="3575" cy="925"/>
            </a:xfrm>
            <a:custGeom>
              <a:avLst/>
              <a:gdLst/>
              <a:ahLst/>
              <a:cxnLst/>
              <a:rect l="l" t="t" r="r" b="b"/>
              <a:pathLst>
                <a:path w="143" h="37" extrusionOk="0">
                  <a:moveTo>
                    <a:pt x="95" y="0"/>
                  </a:moveTo>
                  <a:cubicBezTo>
                    <a:pt x="71" y="12"/>
                    <a:pt x="24" y="24"/>
                    <a:pt x="0" y="36"/>
                  </a:cubicBezTo>
                  <a:lnTo>
                    <a:pt x="143" y="36"/>
                  </a:lnTo>
                  <a:cubicBezTo>
                    <a:pt x="131" y="24"/>
                    <a:pt x="119"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1348;p32">
              <a:extLst>
                <a:ext uri="{FF2B5EF4-FFF2-40B4-BE49-F238E27FC236}">
                  <a16:creationId xmlns:a16="http://schemas.microsoft.com/office/drawing/2014/main" id="{2B985E13-8E8A-462E-A20F-AF5FD1B5DC2B}"/>
                </a:ext>
              </a:extLst>
            </p:cNvPr>
            <p:cNvSpPr/>
            <p:nvPr/>
          </p:nvSpPr>
          <p:spPr>
            <a:xfrm>
              <a:off x="5608125" y="3278000"/>
              <a:ext cx="142900" cy="20100"/>
            </a:xfrm>
            <a:custGeom>
              <a:avLst/>
              <a:gdLst/>
              <a:ahLst/>
              <a:cxnLst/>
              <a:rect l="l" t="t" r="r" b="b"/>
              <a:pathLst>
                <a:path w="5716" h="804" extrusionOk="0">
                  <a:moveTo>
                    <a:pt x="2811" y="0"/>
                  </a:moveTo>
                  <a:cubicBezTo>
                    <a:pt x="2102" y="0"/>
                    <a:pt x="1394" y="3"/>
                    <a:pt x="679" y="9"/>
                  </a:cubicBezTo>
                  <a:cubicBezTo>
                    <a:pt x="441" y="9"/>
                    <a:pt x="203" y="21"/>
                    <a:pt x="1" y="199"/>
                  </a:cubicBezTo>
                  <a:cubicBezTo>
                    <a:pt x="24" y="652"/>
                    <a:pt x="453" y="569"/>
                    <a:pt x="679" y="771"/>
                  </a:cubicBezTo>
                  <a:cubicBezTo>
                    <a:pt x="738" y="795"/>
                    <a:pt x="797" y="803"/>
                    <a:pt x="856" y="803"/>
                  </a:cubicBezTo>
                  <a:cubicBezTo>
                    <a:pt x="1018" y="803"/>
                    <a:pt x="1181" y="737"/>
                    <a:pt x="1343" y="737"/>
                  </a:cubicBezTo>
                  <a:cubicBezTo>
                    <a:pt x="1419" y="737"/>
                    <a:pt x="1496" y="752"/>
                    <a:pt x="1572" y="795"/>
                  </a:cubicBezTo>
                  <a:cubicBezTo>
                    <a:pt x="2310" y="795"/>
                    <a:pt x="3037" y="783"/>
                    <a:pt x="3775" y="783"/>
                  </a:cubicBezTo>
                  <a:cubicBezTo>
                    <a:pt x="3876" y="783"/>
                    <a:pt x="3977" y="783"/>
                    <a:pt x="4079" y="783"/>
                  </a:cubicBezTo>
                  <a:cubicBezTo>
                    <a:pt x="4585" y="783"/>
                    <a:pt x="5091" y="775"/>
                    <a:pt x="5597" y="676"/>
                  </a:cubicBezTo>
                  <a:cubicBezTo>
                    <a:pt x="5704" y="497"/>
                    <a:pt x="5716" y="319"/>
                    <a:pt x="5561" y="152"/>
                  </a:cubicBezTo>
                  <a:cubicBezTo>
                    <a:pt x="5382" y="33"/>
                    <a:pt x="5156" y="9"/>
                    <a:pt x="4942" y="9"/>
                  </a:cubicBezTo>
                  <a:cubicBezTo>
                    <a:pt x="4227" y="3"/>
                    <a:pt x="3519" y="0"/>
                    <a:pt x="2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1349;p32">
              <a:extLst>
                <a:ext uri="{FF2B5EF4-FFF2-40B4-BE49-F238E27FC236}">
                  <a16:creationId xmlns:a16="http://schemas.microsoft.com/office/drawing/2014/main" id="{756F15A1-8EE3-4616-A646-0EA647AA4033}"/>
                </a:ext>
              </a:extLst>
            </p:cNvPr>
            <p:cNvSpPr/>
            <p:nvPr/>
          </p:nvSpPr>
          <p:spPr>
            <a:xfrm>
              <a:off x="5448875" y="3389525"/>
              <a:ext cx="64625" cy="78925"/>
            </a:xfrm>
            <a:custGeom>
              <a:avLst/>
              <a:gdLst/>
              <a:ahLst/>
              <a:cxnLst/>
              <a:rect l="l" t="t" r="r" b="b"/>
              <a:pathLst>
                <a:path w="2585" h="3157" extrusionOk="0">
                  <a:moveTo>
                    <a:pt x="632" y="1"/>
                  </a:moveTo>
                  <a:cubicBezTo>
                    <a:pt x="513" y="1"/>
                    <a:pt x="394" y="1"/>
                    <a:pt x="298" y="96"/>
                  </a:cubicBezTo>
                  <a:cubicBezTo>
                    <a:pt x="346" y="513"/>
                    <a:pt x="322" y="930"/>
                    <a:pt x="346" y="1334"/>
                  </a:cubicBezTo>
                  <a:lnTo>
                    <a:pt x="394" y="1513"/>
                  </a:lnTo>
                  <a:cubicBezTo>
                    <a:pt x="453" y="1668"/>
                    <a:pt x="465" y="1846"/>
                    <a:pt x="465" y="2001"/>
                  </a:cubicBezTo>
                  <a:cubicBezTo>
                    <a:pt x="453" y="2084"/>
                    <a:pt x="441" y="2156"/>
                    <a:pt x="406" y="2227"/>
                  </a:cubicBezTo>
                  <a:cubicBezTo>
                    <a:pt x="334" y="2323"/>
                    <a:pt x="215" y="2335"/>
                    <a:pt x="108" y="2394"/>
                  </a:cubicBezTo>
                  <a:cubicBezTo>
                    <a:pt x="48" y="2418"/>
                    <a:pt x="25" y="2477"/>
                    <a:pt x="1" y="2537"/>
                  </a:cubicBezTo>
                  <a:cubicBezTo>
                    <a:pt x="48" y="2692"/>
                    <a:pt x="179" y="2739"/>
                    <a:pt x="322" y="2763"/>
                  </a:cubicBezTo>
                  <a:cubicBezTo>
                    <a:pt x="362" y="2768"/>
                    <a:pt x="401" y="2771"/>
                    <a:pt x="441" y="2771"/>
                  </a:cubicBezTo>
                  <a:cubicBezTo>
                    <a:pt x="498" y="2771"/>
                    <a:pt x="557" y="2765"/>
                    <a:pt x="620" y="2751"/>
                  </a:cubicBezTo>
                  <a:cubicBezTo>
                    <a:pt x="679" y="2739"/>
                    <a:pt x="739" y="2704"/>
                    <a:pt x="775" y="2656"/>
                  </a:cubicBezTo>
                  <a:cubicBezTo>
                    <a:pt x="779" y="2658"/>
                    <a:pt x="784" y="2659"/>
                    <a:pt x="787" y="2659"/>
                  </a:cubicBezTo>
                  <a:cubicBezTo>
                    <a:pt x="834" y="2659"/>
                    <a:pt x="823" y="2520"/>
                    <a:pt x="865" y="2520"/>
                  </a:cubicBezTo>
                  <a:cubicBezTo>
                    <a:pt x="881" y="2520"/>
                    <a:pt x="904" y="2540"/>
                    <a:pt x="941" y="2596"/>
                  </a:cubicBezTo>
                  <a:cubicBezTo>
                    <a:pt x="1013" y="2704"/>
                    <a:pt x="1096" y="2823"/>
                    <a:pt x="1168" y="2930"/>
                  </a:cubicBezTo>
                  <a:cubicBezTo>
                    <a:pt x="1227" y="3001"/>
                    <a:pt x="1287" y="3073"/>
                    <a:pt x="1370" y="3120"/>
                  </a:cubicBezTo>
                  <a:cubicBezTo>
                    <a:pt x="1430" y="3156"/>
                    <a:pt x="1489" y="3156"/>
                    <a:pt x="1549" y="3156"/>
                  </a:cubicBezTo>
                  <a:cubicBezTo>
                    <a:pt x="1584" y="3132"/>
                    <a:pt x="1608" y="3132"/>
                    <a:pt x="1644" y="3120"/>
                  </a:cubicBezTo>
                  <a:cubicBezTo>
                    <a:pt x="1692" y="3097"/>
                    <a:pt x="1751" y="3061"/>
                    <a:pt x="1787" y="3037"/>
                  </a:cubicBezTo>
                  <a:cubicBezTo>
                    <a:pt x="1834" y="3001"/>
                    <a:pt x="1894" y="2977"/>
                    <a:pt x="1942" y="2942"/>
                  </a:cubicBezTo>
                  <a:cubicBezTo>
                    <a:pt x="2025" y="2894"/>
                    <a:pt x="2108" y="2858"/>
                    <a:pt x="2180" y="2811"/>
                  </a:cubicBezTo>
                  <a:cubicBezTo>
                    <a:pt x="2239" y="2692"/>
                    <a:pt x="2584" y="2585"/>
                    <a:pt x="2180" y="2477"/>
                  </a:cubicBezTo>
                  <a:lnTo>
                    <a:pt x="1942" y="2477"/>
                  </a:lnTo>
                  <a:cubicBezTo>
                    <a:pt x="1870" y="2454"/>
                    <a:pt x="1787" y="2442"/>
                    <a:pt x="1715" y="2418"/>
                  </a:cubicBezTo>
                  <a:cubicBezTo>
                    <a:pt x="1656" y="2442"/>
                    <a:pt x="1632" y="2454"/>
                    <a:pt x="1584" y="2465"/>
                  </a:cubicBezTo>
                  <a:cubicBezTo>
                    <a:pt x="1572" y="2394"/>
                    <a:pt x="1632" y="2346"/>
                    <a:pt x="1644" y="2287"/>
                  </a:cubicBezTo>
                  <a:cubicBezTo>
                    <a:pt x="1656" y="2275"/>
                    <a:pt x="1656" y="2239"/>
                    <a:pt x="1668" y="2215"/>
                  </a:cubicBezTo>
                  <a:cubicBezTo>
                    <a:pt x="1692" y="1823"/>
                    <a:pt x="1430" y="1465"/>
                    <a:pt x="1632" y="1084"/>
                  </a:cubicBezTo>
                  <a:cubicBezTo>
                    <a:pt x="1692" y="1037"/>
                    <a:pt x="1703" y="989"/>
                    <a:pt x="1715" y="906"/>
                  </a:cubicBezTo>
                  <a:cubicBezTo>
                    <a:pt x="1692" y="799"/>
                    <a:pt x="1656" y="680"/>
                    <a:pt x="1644" y="572"/>
                  </a:cubicBezTo>
                  <a:cubicBezTo>
                    <a:pt x="1632" y="513"/>
                    <a:pt x="1608" y="477"/>
                    <a:pt x="1596" y="418"/>
                  </a:cubicBezTo>
                  <a:cubicBezTo>
                    <a:pt x="1584" y="358"/>
                    <a:pt x="1549" y="310"/>
                    <a:pt x="1513" y="263"/>
                  </a:cubicBezTo>
                  <a:cubicBezTo>
                    <a:pt x="1391" y="161"/>
                    <a:pt x="1261" y="129"/>
                    <a:pt x="1115" y="129"/>
                  </a:cubicBezTo>
                  <a:cubicBezTo>
                    <a:pt x="1089" y="129"/>
                    <a:pt x="1063" y="130"/>
                    <a:pt x="1037" y="132"/>
                  </a:cubicBezTo>
                  <a:cubicBezTo>
                    <a:pt x="1031" y="131"/>
                    <a:pt x="1025" y="131"/>
                    <a:pt x="1019" y="131"/>
                  </a:cubicBezTo>
                  <a:cubicBezTo>
                    <a:pt x="976" y="131"/>
                    <a:pt x="937" y="152"/>
                    <a:pt x="903" y="152"/>
                  </a:cubicBezTo>
                  <a:cubicBezTo>
                    <a:pt x="877" y="152"/>
                    <a:pt x="853" y="139"/>
                    <a:pt x="834" y="96"/>
                  </a:cubicBezTo>
                  <a:cubicBezTo>
                    <a:pt x="799" y="25"/>
                    <a:pt x="715" y="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1350;p32">
              <a:extLst>
                <a:ext uri="{FF2B5EF4-FFF2-40B4-BE49-F238E27FC236}">
                  <a16:creationId xmlns:a16="http://schemas.microsoft.com/office/drawing/2014/main" id="{29A28061-91CD-4A89-A8E7-C6B36C6BADF2}"/>
                </a:ext>
              </a:extLst>
            </p:cNvPr>
            <p:cNvSpPr/>
            <p:nvPr/>
          </p:nvSpPr>
          <p:spPr>
            <a:xfrm>
              <a:off x="5540550" y="3420450"/>
              <a:ext cx="199175" cy="29050"/>
            </a:xfrm>
            <a:custGeom>
              <a:avLst/>
              <a:gdLst/>
              <a:ahLst/>
              <a:cxnLst/>
              <a:rect l="l" t="t" r="r" b="b"/>
              <a:pathLst>
                <a:path w="7967" h="1162" extrusionOk="0">
                  <a:moveTo>
                    <a:pt x="4067" y="1"/>
                  </a:moveTo>
                  <a:cubicBezTo>
                    <a:pt x="3995" y="1"/>
                    <a:pt x="3925" y="48"/>
                    <a:pt x="3859" y="145"/>
                  </a:cubicBezTo>
                  <a:cubicBezTo>
                    <a:pt x="3775" y="268"/>
                    <a:pt x="3669" y="296"/>
                    <a:pt x="3559" y="296"/>
                  </a:cubicBezTo>
                  <a:cubicBezTo>
                    <a:pt x="3465" y="296"/>
                    <a:pt x="3368" y="276"/>
                    <a:pt x="3275" y="276"/>
                  </a:cubicBezTo>
                  <a:lnTo>
                    <a:pt x="3120" y="276"/>
                  </a:lnTo>
                  <a:cubicBezTo>
                    <a:pt x="3049" y="359"/>
                    <a:pt x="2980" y="398"/>
                    <a:pt x="2915" y="398"/>
                  </a:cubicBezTo>
                  <a:cubicBezTo>
                    <a:pt x="2850" y="398"/>
                    <a:pt x="2787" y="359"/>
                    <a:pt x="2727" y="288"/>
                  </a:cubicBezTo>
                  <a:lnTo>
                    <a:pt x="2573" y="288"/>
                  </a:lnTo>
                  <a:cubicBezTo>
                    <a:pt x="2519" y="357"/>
                    <a:pt x="2456" y="379"/>
                    <a:pt x="2389" y="379"/>
                  </a:cubicBezTo>
                  <a:cubicBezTo>
                    <a:pt x="2277" y="379"/>
                    <a:pt x="2153" y="318"/>
                    <a:pt x="2042" y="318"/>
                  </a:cubicBezTo>
                  <a:cubicBezTo>
                    <a:pt x="1969" y="318"/>
                    <a:pt x="1902" y="344"/>
                    <a:pt x="1846" y="431"/>
                  </a:cubicBezTo>
                  <a:cubicBezTo>
                    <a:pt x="1615" y="283"/>
                    <a:pt x="1391" y="227"/>
                    <a:pt x="1172" y="227"/>
                  </a:cubicBezTo>
                  <a:cubicBezTo>
                    <a:pt x="771" y="227"/>
                    <a:pt x="386" y="416"/>
                    <a:pt x="1" y="586"/>
                  </a:cubicBezTo>
                  <a:cubicBezTo>
                    <a:pt x="203" y="788"/>
                    <a:pt x="489" y="740"/>
                    <a:pt x="739" y="752"/>
                  </a:cubicBezTo>
                  <a:cubicBezTo>
                    <a:pt x="754" y="753"/>
                    <a:pt x="769" y="753"/>
                    <a:pt x="783" y="753"/>
                  </a:cubicBezTo>
                  <a:cubicBezTo>
                    <a:pt x="937" y="753"/>
                    <a:pt x="1096" y="724"/>
                    <a:pt x="1255" y="724"/>
                  </a:cubicBezTo>
                  <a:cubicBezTo>
                    <a:pt x="1390" y="724"/>
                    <a:pt x="1525" y="745"/>
                    <a:pt x="1656" y="824"/>
                  </a:cubicBezTo>
                  <a:cubicBezTo>
                    <a:pt x="2634" y="1049"/>
                    <a:pt x="3612" y="1161"/>
                    <a:pt x="4597" y="1161"/>
                  </a:cubicBezTo>
                  <a:cubicBezTo>
                    <a:pt x="4811" y="1161"/>
                    <a:pt x="5025" y="1156"/>
                    <a:pt x="5240" y="1145"/>
                  </a:cubicBezTo>
                  <a:cubicBezTo>
                    <a:pt x="5486" y="1060"/>
                    <a:pt x="5733" y="1048"/>
                    <a:pt x="5988" y="1048"/>
                  </a:cubicBezTo>
                  <a:cubicBezTo>
                    <a:pt x="6090" y="1048"/>
                    <a:pt x="6194" y="1050"/>
                    <a:pt x="6299" y="1050"/>
                  </a:cubicBezTo>
                  <a:cubicBezTo>
                    <a:pt x="6505" y="1055"/>
                    <a:pt x="6718" y="1072"/>
                    <a:pt x="6930" y="1072"/>
                  </a:cubicBezTo>
                  <a:cubicBezTo>
                    <a:pt x="7233" y="1072"/>
                    <a:pt x="7536" y="1037"/>
                    <a:pt x="7823" y="883"/>
                  </a:cubicBezTo>
                  <a:cubicBezTo>
                    <a:pt x="7966" y="562"/>
                    <a:pt x="7680" y="609"/>
                    <a:pt x="7514" y="526"/>
                  </a:cubicBezTo>
                  <a:cubicBezTo>
                    <a:pt x="7442" y="514"/>
                    <a:pt x="7347" y="514"/>
                    <a:pt x="7276" y="514"/>
                  </a:cubicBezTo>
                  <a:lnTo>
                    <a:pt x="5799" y="514"/>
                  </a:lnTo>
                  <a:cubicBezTo>
                    <a:pt x="5675" y="514"/>
                    <a:pt x="5544" y="528"/>
                    <a:pt x="5415" y="528"/>
                  </a:cubicBezTo>
                  <a:cubicBezTo>
                    <a:pt x="5273" y="528"/>
                    <a:pt x="5133" y="511"/>
                    <a:pt x="5002" y="443"/>
                  </a:cubicBezTo>
                  <a:cubicBezTo>
                    <a:pt x="4787" y="252"/>
                    <a:pt x="4466" y="347"/>
                    <a:pt x="4287" y="133"/>
                  </a:cubicBezTo>
                  <a:cubicBezTo>
                    <a:pt x="4211" y="45"/>
                    <a:pt x="4138" y="1"/>
                    <a:pt x="4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1351;p32">
              <a:extLst>
                <a:ext uri="{FF2B5EF4-FFF2-40B4-BE49-F238E27FC236}">
                  <a16:creationId xmlns:a16="http://schemas.microsoft.com/office/drawing/2014/main" id="{A4762B70-8902-4D50-8FC1-A05EA54FAA46}"/>
                </a:ext>
              </a:extLst>
            </p:cNvPr>
            <p:cNvSpPr/>
            <p:nvPr/>
          </p:nvSpPr>
          <p:spPr>
            <a:xfrm>
              <a:off x="5837925" y="3320450"/>
              <a:ext cx="176300" cy="14825"/>
            </a:xfrm>
            <a:custGeom>
              <a:avLst/>
              <a:gdLst/>
              <a:ahLst/>
              <a:cxnLst/>
              <a:rect l="l" t="t" r="r" b="b"/>
              <a:pathLst>
                <a:path w="7052" h="593" extrusionOk="0">
                  <a:moveTo>
                    <a:pt x="6609" y="0"/>
                  </a:moveTo>
                  <a:cubicBezTo>
                    <a:pt x="6601" y="0"/>
                    <a:pt x="6593" y="1"/>
                    <a:pt x="6584" y="2"/>
                  </a:cubicBezTo>
                  <a:cubicBezTo>
                    <a:pt x="6238" y="66"/>
                    <a:pt x="5892" y="84"/>
                    <a:pt x="5545" y="84"/>
                  </a:cubicBezTo>
                  <a:cubicBezTo>
                    <a:pt x="5118" y="84"/>
                    <a:pt x="4690" y="56"/>
                    <a:pt x="4263" y="49"/>
                  </a:cubicBezTo>
                  <a:cubicBezTo>
                    <a:pt x="4055" y="49"/>
                    <a:pt x="3904" y="217"/>
                    <a:pt x="3678" y="217"/>
                  </a:cubicBezTo>
                  <a:cubicBezTo>
                    <a:pt x="3671" y="217"/>
                    <a:pt x="3663" y="216"/>
                    <a:pt x="3656" y="216"/>
                  </a:cubicBezTo>
                  <a:cubicBezTo>
                    <a:pt x="3436" y="197"/>
                    <a:pt x="3217" y="192"/>
                    <a:pt x="2999" y="192"/>
                  </a:cubicBezTo>
                  <a:cubicBezTo>
                    <a:pt x="2678" y="192"/>
                    <a:pt x="2357" y="204"/>
                    <a:pt x="2037" y="204"/>
                  </a:cubicBezTo>
                  <a:cubicBezTo>
                    <a:pt x="1748" y="204"/>
                    <a:pt x="1458" y="194"/>
                    <a:pt x="1167" y="156"/>
                  </a:cubicBezTo>
                  <a:cubicBezTo>
                    <a:pt x="1101" y="146"/>
                    <a:pt x="1033" y="141"/>
                    <a:pt x="964" y="141"/>
                  </a:cubicBezTo>
                  <a:cubicBezTo>
                    <a:pt x="650" y="141"/>
                    <a:pt x="313" y="236"/>
                    <a:pt x="0" y="275"/>
                  </a:cubicBezTo>
                  <a:cubicBezTo>
                    <a:pt x="1703" y="561"/>
                    <a:pt x="3429" y="561"/>
                    <a:pt x="5144" y="561"/>
                  </a:cubicBezTo>
                  <a:cubicBezTo>
                    <a:pt x="5239" y="537"/>
                    <a:pt x="5310" y="514"/>
                    <a:pt x="5418" y="478"/>
                  </a:cubicBezTo>
                  <a:cubicBezTo>
                    <a:pt x="5483" y="452"/>
                    <a:pt x="5549" y="441"/>
                    <a:pt x="5615" y="441"/>
                  </a:cubicBezTo>
                  <a:cubicBezTo>
                    <a:pt x="5728" y="441"/>
                    <a:pt x="5840" y="472"/>
                    <a:pt x="5953" y="502"/>
                  </a:cubicBezTo>
                  <a:cubicBezTo>
                    <a:pt x="6156" y="514"/>
                    <a:pt x="6346" y="561"/>
                    <a:pt x="6561" y="585"/>
                  </a:cubicBezTo>
                  <a:cubicBezTo>
                    <a:pt x="6587" y="590"/>
                    <a:pt x="6612" y="593"/>
                    <a:pt x="6636" y="593"/>
                  </a:cubicBezTo>
                  <a:cubicBezTo>
                    <a:pt x="6827" y="593"/>
                    <a:pt x="6939" y="433"/>
                    <a:pt x="7013" y="264"/>
                  </a:cubicBezTo>
                  <a:cubicBezTo>
                    <a:pt x="7052" y="148"/>
                    <a:pt x="7043" y="72"/>
                    <a:pt x="6945" y="72"/>
                  </a:cubicBezTo>
                  <a:cubicBezTo>
                    <a:pt x="6921" y="72"/>
                    <a:pt x="6893" y="76"/>
                    <a:pt x="6858" y="85"/>
                  </a:cubicBezTo>
                  <a:cubicBezTo>
                    <a:pt x="6771" y="52"/>
                    <a:pt x="6695" y="0"/>
                    <a:pt x="6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1352;p32">
              <a:extLst>
                <a:ext uri="{FF2B5EF4-FFF2-40B4-BE49-F238E27FC236}">
                  <a16:creationId xmlns:a16="http://schemas.microsoft.com/office/drawing/2014/main" id="{4AD0277E-6BFE-4938-9ECF-32AFA45B9181}"/>
                </a:ext>
              </a:extLst>
            </p:cNvPr>
            <p:cNvSpPr/>
            <p:nvPr/>
          </p:nvSpPr>
          <p:spPr>
            <a:xfrm>
              <a:off x="5830475" y="3372575"/>
              <a:ext cx="184575" cy="13550"/>
            </a:xfrm>
            <a:custGeom>
              <a:avLst/>
              <a:gdLst/>
              <a:ahLst/>
              <a:cxnLst/>
              <a:rect l="l" t="t" r="r" b="b"/>
              <a:pathLst>
                <a:path w="7383" h="542" extrusionOk="0">
                  <a:moveTo>
                    <a:pt x="7323" y="0"/>
                  </a:moveTo>
                  <a:lnTo>
                    <a:pt x="7323" y="0"/>
                  </a:lnTo>
                  <a:cubicBezTo>
                    <a:pt x="7037" y="24"/>
                    <a:pt x="6740" y="24"/>
                    <a:pt x="6454" y="36"/>
                  </a:cubicBezTo>
                  <a:cubicBezTo>
                    <a:pt x="6406" y="48"/>
                    <a:pt x="6394" y="84"/>
                    <a:pt x="6406" y="119"/>
                  </a:cubicBezTo>
                  <a:lnTo>
                    <a:pt x="6370" y="167"/>
                  </a:lnTo>
                  <a:lnTo>
                    <a:pt x="6335" y="119"/>
                  </a:lnTo>
                  <a:cubicBezTo>
                    <a:pt x="6216" y="142"/>
                    <a:pt x="6091" y="170"/>
                    <a:pt x="5970" y="170"/>
                  </a:cubicBezTo>
                  <a:cubicBezTo>
                    <a:pt x="5837" y="170"/>
                    <a:pt x="5709" y="136"/>
                    <a:pt x="5597" y="24"/>
                  </a:cubicBezTo>
                  <a:cubicBezTo>
                    <a:pt x="4954" y="48"/>
                    <a:pt x="4323" y="84"/>
                    <a:pt x="3692" y="119"/>
                  </a:cubicBezTo>
                  <a:cubicBezTo>
                    <a:pt x="2703" y="203"/>
                    <a:pt x="1703" y="179"/>
                    <a:pt x="727" y="203"/>
                  </a:cubicBezTo>
                  <a:cubicBezTo>
                    <a:pt x="682" y="234"/>
                    <a:pt x="629" y="244"/>
                    <a:pt x="573" y="244"/>
                  </a:cubicBezTo>
                  <a:cubicBezTo>
                    <a:pt x="470" y="244"/>
                    <a:pt x="355" y="210"/>
                    <a:pt x="255" y="210"/>
                  </a:cubicBezTo>
                  <a:cubicBezTo>
                    <a:pt x="136" y="210"/>
                    <a:pt x="37" y="258"/>
                    <a:pt x="1" y="465"/>
                  </a:cubicBezTo>
                  <a:cubicBezTo>
                    <a:pt x="191" y="518"/>
                    <a:pt x="388" y="542"/>
                    <a:pt x="584" y="542"/>
                  </a:cubicBezTo>
                  <a:cubicBezTo>
                    <a:pt x="780" y="542"/>
                    <a:pt x="977" y="518"/>
                    <a:pt x="1167" y="476"/>
                  </a:cubicBezTo>
                  <a:lnTo>
                    <a:pt x="1275" y="476"/>
                  </a:lnTo>
                  <a:cubicBezTo>
                    <a:pt x="1346" y="512"/>
                    <a:pt x="1429" y="524"/>
                    <a:pt x="1513" y="524"/>
                  </a:cubicBezTo>
                  <a:cubicBezTo>
                    <a:pt x="1585" y="520"/>
                    <a:pt x="1658" y="519"/>
                    <a:pt x="1730" y="519"/>
                  </a:cubicBezTo>
                  <a:cubicBezTo>
                    <a:pt x="1912" y="519"/>
                    <a:pt x="2094" y="528"/>
                    <a:pt x="2275" y="528"/>
                  </a:cubicBezTo>
                  <a:cubicBezTo>
                    <a:pt x="2468" y="528"/>
                    <a:pt x="2662" y="518"/>
                    <a:pt x="2858" y="476"/>
                  </a:cubicBezTo>
                  <a:lnTo>
                    <a:pt x="3013" y="476"/>
                  </a:lnTo>
                  <a:cubicBezTo>
                    <a:pt x="3037" y="494"/>
                    <a:pt x="3061" y="503"/>
                    <a:pt x="3084" y="503"/>
                  </a:cubicBezTo>
                  <a:cubicBezTo>
                    <a:pt x="3108" y="503"/>
                    <a:pt x="3132" y="494"/>
                    <a:pt x="3156" y="476"/>
                  </a:cubicBezTo>
                  <a:lnTo>
                    <a:pt x="3311" y="476"/>
                  </a:lnTo>
                  <a:cubicBezTo>
                    <a:pt x="3438" y="510"/>
                    <a:pt x="3566" y="525"/>
                    <a:pt x="3695" y="525"/>
                  </a:cubicBezTo>
                  <a:cubicBezTo>
                    <a:pt x="3796" y="525"/>
                    <a:pt x="3897" y="516"/>
                    <a:pt x="4001" y="500"/>
                  </a:cubicBezTo>
                  <a:cubicBezTo>
                    <a:pt x="4061" y="476"/>
                    <a:pt x="4108" y="476"/>
                    <a:pt x="4168" y="476"/>
                  </a:cubicBezTo>
                  <a:cubicBezTo>
                    <a:pt x="4209" y="500"/>
                    <a:pt x="4254" y="512"/>
                    <a:pt x="4299" y="512"/>
                  </a:cubicBezTo>
                  <a:cubicBezTo>
                    <a:pt x="4343" y="512"/>
                    <a:pt x="4388" y="500"/>
                    <a:pt x="4430" y="476"/>
                  </a:cubicBezTo>
                  <a:lnTo>
                    <a:pt x="4739" y="476"/>
                  </a:lnTo>
                  <a:cubicBezTo>
                    <a:pt x="4739" y="476"/>
                    <a:pt x="4763" y="500"/>
                    <a:pt x="4799" y="500"/>
                  </a:cubicBezTo>
                  <a:cubicBezTo>
                    <a:pt x="4846" y="500"/>
                    <a:pt x="4882" y="476"/>
                    <a:pt x="4906" y="441"/>
                  </a:cubicBezTo>
                  <a:cubicBezTo>
                    <a:pt x="4906" y="393"/>
                    <a:pt x="4906" y="346"/>
                    <a:pt x="4882" y="322"/>
                  </a:cubicBezTo>
                  <a:cubicBezTo>
                    <a:pt x="4823" y="226"/>
                    <a:pt x="4716" y="262"/>
                    <a:pt x="4644" y="215"/>
                  </a:cubicBezTo>
                  <a:lnTo>
                    <a:pt x="4644" y="215"/>
                  </a:lnTo>
                  <a:cubicBezTo>
                    <a:pt x="4716" y="226"/>
                    <a:pt x="4799" y="226"/>
                    <a:pt x="4882" y="262"/>
                  </a:cubicBezTo>
                  <a:cubicBezTo>
                    <a:pt x="4977" y="298"/>
                    <a:pt x="5037" y="393"/>
                    <a:pt x="5132" y="465"/>
                  </a:cubicBezTo>
                  <a:cubicBezTo>
                    <a:pt x="5160" y="481"/>
                    <a:pt x="5182" y="490"/>
                    <a:pt x="5206" y="490"/>
                  </a:cubicBezTo>
                  <a:cubicBezTo>
                    <a:pt x="5233" y="490"/>
                    <a:pt x="5261" y="478"/>
                    <a:pt x="5299" y="453"/>
                  </a:cubicBezTo>
                  <a:cubicBezTo>
                    <a:pt x="5966" y="453"/>
                    <a:pt x="6632" y="441"/>
                    <a:pt x="7299" y="441"/>
                  </a:cubicBezTo>
                  <a:cubicBezTo>
                    <a:pt x="7359" y="405"/>
                    <a:pt x="7383" y="357"/>
                    <a:pt x="7359" y="298"/>
                  </a:cubicBezTo>
                  <a:cubicBezTo>
                    <a:pt x="7263" y="215"/>
                    <a:pt x="7383" y="95"/>
                    <a:pt x="7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1353;p32">
              <a:extLst>
                <a:ext uri="{FF2B5EF4-FFF2-40B4-BE49-F238E27FC236}">
                  <a16:creationId xmlns:a16="http://schemas.microsoft.com/office/drawing/2014/main" id="{EE27C10B-8217-4580-905D-71A8B6750F76}"/>
                </a:ext>
              </a:extLst>
            </p:cNvPr>
            <p:cNvSpPr/>
            <p:nvPr/>
          </p:nvSpPr>
          <p:spPr>
            <a:xfrm>
              <a:off x="6204625" y="3293875"/>
              <a:ext cx="89025" cy="29600"/>
            </a:xfrm>
            <a:custGeom>
              <a:avLst/>
              <a:gdLst/>
              <a:ahLst/>
              <a:cxnLst/>
              <a:rect l="l" t="t" r="r" b="b"/>
              <a:pathLst>
                <a:path w="3561" h="1184" extrusionOk="0">
                  <a:moveTo>
                    <a:pt x="525" y="1"/>
                  </a:moveTo>
                  <a:cubicBezTo>
                    <a:pt x="405" y="1"/>
                    <a:pt x="285" y="36"/>
                    <a:pt x="167" y="100"/>
                  </a:cubicBezTo>
                  <a:cubicBezTo>
                    <a:pt x="1" y="291"/>
                    <a:pt x="179" y="350"/>
                    <a:pt x="298" y="446"/>
                  </a:cubicBezTo>
                  <a:cubicBezTo>
                    <a:pt x="632" y="541"/>
                    <a:pt x="965" y="541"/>
                    <a:pt x="1322" y="707"/>
                  </a:cubicBezTo>
                  <a:cubicBezTo>
                    <a:pt x="1072" y="719"/>
                    <a:pt x="870" y="707"/>
                    <a:pt x="691" y="838"/>
                  </a:cubicBezTo>
                  <a:cubicBezTo>
                    <a:pt x="644" y="898"/>
                    <a:pt x="644" y="969"/>
                    <a:pt x="703" y="1005"/>
                  </a:cubicBezTo>
                  <a:cubicBezTo>
                    <a:pt x="787" y="1017"/>
                    <a:pt x="882" y="1017"/>
                    <a:pt x="965" y="1041"/>
                  </a:cubicBezTo>
                  <a:cubicBezTo>
                    <a:pt x="1132" y="1060"/>
                    <a:pt x="1267" y="1178"/>
                    <a:pt x="1429" y="1178"/>
                  </a:cubicBezTo>
                  <a:cubicBezTo>
                    <a:pt x="1464" y="1178"/>
                    <a:pt x="1499" y="1172"/>
                    <a:pt x="1537" y="1160"/>
                  </a:cubicBezTo>
                  <a:cubicBezTo>
                    <a:pt x="1581" y="1141"/>
                    <a:pt x="1633" y="1128"/>
                    <a:pt x="1685" y="1128"/>
                  </a:cubicBezTo>
                  <a:cubicBezTo>
                    <a:pt x="1731" y="1128"/>
                    <a:pt x="1778" y="1138"/>
                    <a:pt x="1822" y="1160"/>
                  </a:cubicBezTo>
                  <a:cubicBezTo>
                    <a:pt x="1822" y="1160"/>
                    <a:pt x="1834" y="1172"/>
                    <a:pt x="1858" y="1184"/>
                  </a:cubicBezTo>
                  <a:cubicBezTo>
                    <a:pt x="1894" y="1184"/>
                    <a:pt x="1918" y="1172"/>
                    <a:pt x="1953" y="1124"/>
                  </a:cubicBezTo>
                  <a:cubicBezTo>
                    <a:pt x="2041" y="1091"/>
                    <a:pt x="2128" y="1078"/>
                    <a:pt x="2214" y="1078"/>
                  </a:cubicBezTo>
                  <a:cubicBezTo>
                    <a:pt x="2371" y="1078"/>
                    <a:pt x="2525" y="1121"/>
                    <a:pt x="2680" y="1160"/>
                  </a:cubicBezTo>
                  <a:cubicBezTo>
                    <a:pt x="2870" y="1160"/>
                    <a:pt x="3049" y="1148"/>
                    <a:pt x="3251" y="1148"/>
                  </a:cubicBezTo>
                  <a:cubicBezTo>
                    <a:pt x="3394" y="1148"/>
                    <a:pt x="3561" y="1148"/>
                    <a:pt x="3561" y="946"/>
                  </a:cubicBezTo>
                  <a:cubicBezTo>
                    <a:pt x="3561" y="791"/>
                    <a:pt x="3513" y="612"/>
                    <a:pt x="3323" y="565"/>
                  </a:cubicBezTo>
                  <a:cubicBezTo>
                    <a:pt x="3096" y="505"/>
                    <a:pt x="2858" y="493"/>
                    <a:pt x="2620" y="457"/>
                  </a:cubicBezTo>
                  <a:cubicBezTo>
                    <a:pt x="2061" y="386"/>
                    <a:pt x="1501" y="326"/>
                    <a:pt x="953" y="172"/>
                  </a:cubicBezTo>
                  <a:cubicBezTo>
                    <a:pt x="816" y="54"/>
                    <a:pt x="671"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1354;p32">
              <a:extLst>
                <a:ext uri="{FF2B5EF4-FFF2-40B4-BE49-F238E27FC236}">
                  <a16:creationId xmlns:a16="http://schemas.microsoft.com/office/drawing/2014/main" id="{BAD11374-C54D-4756-B572-C305308CCCDD}"/>
                </a:ext>
              </a:extLst>
            </p:cNvPr>
            <p:cNvSpPr/>
            <p:nvPr/>
          </p:nvSpPr>
          <p:spPr>
            <a:xfrm>
              <a:off x="5466450" y="3293100"/>
              <a:ext cx="53000" cy="75775"/>
            </a:xfrm>
            <a:custGeom>
              <a:avLst/>
              <a:gdLst/>
              <a:ahLst/>
              <a:cxnLst/>
              <a:rect l="l" t="t" r="r" b="b"/>
              <a:pathLst>
                <a:path w="2120" h="3031" extrusionOk="0">
                  <a:moveTo>
                    <a:pt x="1917" y="0"/>
                  </a:moveTo>
                  <a:cubicBezTo>
                    <a:pt x="1643" y="107"/>
                    <a:pt x="1286" y="0"/>
                    <a:pt x="1060" y="286"/>
                  </a:cubicBezTo>
                  <a:cubicBezTo>
                    <a:pt x="488" y="893"/>
                    <a:pt x="429" y="1739"/>
                    <a:pt x="72" y="2441"/>
                  </a:cubicBezTo>
                  <a:cubicBezTo>
                    <a:pt x="36" y="2572"/>
                    <a:pt x="0" y="2703"/>
                    <a:pt x="36" y="2858"/>
                  </a:cubicBezTo>
                  <a:cubicBezTo>
                    <a:pt x="116" y="2981"/>
                    <a:pt x="202" y="3031"/>
                    <a:pt x="294" y="3031"/>
                  </a:cubicBezTo>
                  <a:cubicBezTo>
                    <a:pt x="381" y="3031"/>
                    <a:pt x="474" y="2986"/>
                    <a:pt x="572" y="2917"/>
                  </a:cubicBezTo>
                  <a:cubicBezTo>
                    <a:pt x="822" y="2703"/>
                    <a:pt x="655" y="2227"/>
                    <a:pt x="1072" y="2108"/>
                  </a:cubicBezTo>
                  <a:cubicBezTo>
                    <a:pt x="1167" y="2024"/>
                    <a:pt x="1108" y="1858"/>
                    <a:pt x="1227" y="1786"/>
                  </a:cubicBezTo>
                  <a:cubicBezTo>
                    <a:pt x="1310" y="1727"/>
                    <a:pt x="1405" y="1679"/>
                    <a:pt x="1489" y="1620"/>
                  </a:cubicBezTo>
                  <a:cubicBezTo>
                    <a:pt x="1703" y="1405"/>
                    <a:pt x="1417" y="1108"/>
                    <a:pt x="1655" y="917"/>
                  </a:cubicBezTo>
                  <a:cubicBezTo>
                    <a:pt x="1703" y="834"/>
                    <a:pt x="1762" y="738"/>
                    <a:pt x="1798" y="655"/>
                  </a:cubicBezTo>
                  <a:cubicBezTo>
                    <a:pt x="1834" y="584"/>
                    <a:pt x="1881" y="536"/>
                    <a:pt x="1917" y="488"/>
                  </a:cubicBezTo>
                  <a:cubicBezTo>
                    <a:pt x="2012" y="381"/>
                    <a:pt x="2072" y="286"/>
                    <a:pt x="2120" y="167"/>
                  </a:cubicBezTo>
                  <a:cubicBezTo>
                    <a:pt x="2096" y="60"/>
                    <a:pt x="2024" y="12"/>
                    <a:pt x="1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1355;p32">
              <a:extLst>
                <a:ext uri="{FF2B5EF4-FFF2-40B4-BE49-F238E27FC236}">
                  <a16:creationId xmlns:a16="http://schemas.microsoft.com/office/drawing/2014/main" id="{1B4271EC-9183-4317-A885-72AC80816D8E}"/>
                </a:ext>
              </a:extLst>
            </p:cNvPr>
            <p:cNvSpPr/>
            <p:nvPr/>
          </p:nvSpPr>
          <p:spPr>
            <a:xfrm>
              <a:off x="5486675" y="3387325"/>
              <a:ext cx="78325" cy="25500"/>
            </a:xfrm>
            <a:custGeom>
              <a:avLst/>
              <a:gdLst/>
              <a:ahLst/>
              <a:cxnLst/>
              <a:rect l="l" t="t" r="r" b="b"/>
              <a:pathLst>
                <a:path w="3133" h="1020" extrusionOk="0">
                  <a:moveTo>
                    <a:pt x="2210" y="1"/>
                  </a:moveTo>
                  <a:cubicBezTo>
                    <a:pt x="2181" y="1"/>
                    <a:pt x="2150" y="2"/>
                    <a:pt x="2120" y="6"/>
                  </a:cubicBezTo>
                  <a:cubicBezTo>
                    <a:pt x="2102" y="141"/>
                    <a:pt x="2146" y="201"/>
                    <a:pt x="2236" y="201"/>
                  </a:cubicBezTo>
                  <a:cubicBezTo>
                    <a:pt x="2265" y="201"/>
                    <a:pt x="2298" y="196"/>
                    <a:pt x="2335" y="184"/>
                  </a:cubicBezTo>
                  <a:lnTo>
                    <a:pt x="2335" y="184"/>
                  </a:lnTo>
                  <a:cubicBezTo>
                    <a:pt x="2286" y="215"/>
                    <a:pt x="2239" y="226"/>
                    <a:pt x="2192" y="226"/>
                  </a:cubicBezTo>
                  <a:cubicBezTo>
                    <a:pt x="2079" y="226"/>
                    <a:pt x="1972" y="160"/>
                    <a:pt x="1870" y="160"/>
                  </a:cubicBezTo>
                  <a:cubicBezTo>
                    <a:pt x="1802" y="158"/>
                    <a:pt x="1734" y="157"/>
                    <a:pt x="1665" y="157"/>
                  </a:cubicBezTo>
                  <a:cubicBezTo>
                    <a:pt x="1477" y="157"/>
                    <a:pt x="1287" y="164"/>
                    <a:pt x="1099" y="164"/>
                  </a:cubicBezTo>
                  <a:cubicBezTo>
                    <a:pt x="1030" y="164"/>
                    <a:pt x="962" y="163"/>
                    <a:pt x="894" y="160"/>
                  </a:cubicBezTo>
                  <a:cubicBezTo>
                    <a:pt x="739" y="160"/>
                    <a:pt x="596" y="160"/>
                    <a:pt x="441" y="172"/>
                  </a:cubicBezTo>
                  <a:cubicBezTo>
                    <a:pt x="191" y="208"/>
                    <a:pt x="72" y="387"/>
                    <a:pt x="1" y="601"/>
                  </a:cubicBezTo>
                  <a:lnTo>
                    <a:pt x="1" y="696"/>
                  </a:lnTo>
                  <a:cubicBezTo>
                    <a:pt x="60" y="922"/>
                    <a:pt x="215" y="982"/>
                    <a:pt x="430" y="1006"/>
                  </a:cubicBezTo>
                  <a:cubicBezTo>
                    <a:pt x="497" y="1016"/>
                    <a:pt x="563" y="1020"/>
                    <a:pt x="629" y="1020"/>
                  </a:cubicBezTo>
                  <a:cubicBezTo>
                    <a:pt x="938" y="1020"/>
                    <a:pt x="1236" y="929"/>
                    <a:pt x="1544" y="929"/>
                  </a:cubicBezTo>
                  <a:cubicBezTo>
                    <a:pt x="1636" y="929"/>
                    <a:pt x="1728" y="937"/>
                    <a:pt x="1823" y="958"/>
                  </a:cubicBezTo>
                  <a:cubicBezTo>
                    <a:pt x="2049" y="958"/>
                    <a:pt x="2251" y="922"/>
                    <a:pt x="2477" y="887"/>
                  </a:cubicBezTo>
                  <a:cubicBezTo>
                    <a:pt x="2716" y="839"/>
                    <a:pt x="3013" y="899"/>
                    <a:pt x="3132" y="577"/>
                  </a:cubicBezTo>
                  <a:cubicBezTo>
                    <a:pt x="3132" y="303"/>
                    <a:pt x="3120" y="89"/>
                    <a:pt x="2727" y="65"/>
                  </a:cubicBezTo>
                  <a:cubicBezTo>
                    <a:pt x="2564" y="55"/>
                    <a:pt x="2391" y="1"/>
                    <a:pt x="2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1356;p32">
              <a:extLst>
                <a:ext uri="{FF2B5EF4-FFF2-40B4-BE49-F238E27FC236}">
                  <a16:creationId xmlns:a16="http://schemas.microsoft.com/office/drawing/2014/main" id="{F69F90A9-31CC-40F2-A325-1B4BDF7B609A}"/>
                </a:ext>
              </a:extLst>
            </p:cNvPr>
            <p:cNvSpPr/>
            <p:nvPr/>
          </p:nvSpPr>
          <p:spPr>
            <a:xfrm>
              <a:off x="5997750" y="3414500"/>
              <a:ext cx="100950" cy="12575"/>
            </a:xfrm>
            <a:custGeom>
              <a:avLst/>
              <a:gdLst/>
              <a:ahLst/>
              <a:cxnLst/>
              <a:rect l="l" t="t" r="r" b="b"/>
              <a:pathLst>
                <a:path w="4038" h="503" extrusionOk="0">
                  <a:moveTo>
                    <a:pt x="862" y="0"/>
                  </a:moveTo>
                  <a:cubicBezTo>
                    <a:pt x="787" y="0"/>
                    <a:pt x="712" y="19"/>
                    <a:pt x="644" y="50"/>
                  </a:cubicBezTo>
                  <a:cubicBezTo>
                    <a:pt x="596" y="73"/>
                    <a:pt x="537" y="73"/>
                    <a:pt x="489" y="85"/>
                  </a:cubicBezTo>
                  <a:cubicBezTo>
                    <a:pt x="418" y="145"/>
                    <a:pt x="346" y="169"/>
                    <a:pt x="275" y="204"/>
                  </a:cubicBezTo>
                  <a:cubicBezTo>
                    <a:pt x="168" y="276"/>
                    <a:pt x="1" y="312"/>
                    <a:pt x="60" y="502"/>
                  </a:cubicBezTo>
                  <a:lnTo>
                    <a:pt x="3787" y="502"/>
                  </a:lnTo>
                  <a:cubicBezTo>
                    <a:pt x="3870" y="431"/>
                    <a:pt x="3990" y="371"/>
                    <a:pt x="4037" y="252"/>
                  </a:cubicBezTo>
                  <a:cubicBezTo>
                    <a:pt x="4025" y="193"/>
                    <a:pt x="3990" y="145"/>
                    <a:pt x="3942" y="97"/>
                  </a:cubicBezTo>
                  <a:cubicBezTo>
                    <a:pt x="3927" y="68"/>
                    <a:pt x="3904" y="53"/>
                    <a:pt x="3875" y="53"/>
                  </a:cubicBezTo>
                  <a:cubicBezTo>
                    <a:pt x="3856" y="53"/>
                    <a:pt x="3834" y="59"/>
                    <a:pt x="3811" y="73"/>
                  </a:cubicBezTo>
                  <a:cubicBezTo>
                    <a:pt x="3751" y="85"/>
                    <a:pt x="3704" y="85"/>
                    <a:pt x="3668" y="97"/>
                  </a:cubicBezTo>
                  <a:cubicBezTo>
                    <a:pt x="3668" y="109"/>
                    <a:pt x="3644" y="133"/>
                    <a:pt x="3620" y="145"/>
                  </a:cubicBezTo>
                  <a:cubicBezTo>
                    <a:pt x="3573" y="145"/>
                    <a:pt x="3525" y="133"/>
                    <a:pt x="3501" y="97"/>
                  </a:cubicBezTo>
                  <a:cubicBezTo>
                    <a:pt x="3484" y="103"/>
                    <a:pt x="3469" y="106"/>
                    <a:pt x="3454" y="106"/>
                  </a:cubicBezTo>
                  <a:cubicBezTo>
                    <a:pt x="3439" y="106"/>
                    <a:pt x="3424" y="103"/>
                    <a:pt x="3406" y="97"/>
                  </a:cubicBezTo>
                  <a:cubicBezTo>
                    <a:pt x="3326" y="146"/>
                    <a:pt x="3244" y="173"/>
                    <a:pt x="3161" y="173"/>
                  </a:cubicBezTo>
                  <a:cubicBezTo>
                    <a:pt x="3083" y="173"/>
                    <a:pt x="3005" y="149"/>
                    <a:pt x="2930" y="97"/>
                  </a:cubicBezTo>
                  <a:cubicBezTo>
                    <a:pt x="2886" y="40"/>
                    <a:pt x="2838" y="14"/>
                    <a:pt x="2789" y="14"/>
                  </a:cubicBezTo>
                  <a:cubicBezTo>
                    <a:pt x="2745" y="14"/>
                    <a:pt x="2701" y="34"/>
                    <a:pt x="2656" y="73"/>
                  </a:cubicBezTo>
                  <a:lnTo>
                    <a:pt x="2358" y="73"/>
                  </a:lnTo>
                  <a:cubicBezTo>
                    <a:pt x="2330" y="46"/>
                    <a:pt x="2303" y="34"/>
                    <a:pt x="2275" y="34"/>
                  </a:cubicBezTo>
                  <a:cubicBezTo>
                    <a:pt x="2255" y="34"/>
                    <a:pt x="2235" y="40"/>
                    <a:pt x="2216" y="50"/>
                  </a:cubicBezTo>
                  <a:cubicBezTo>
                    <a:pt x="2156" y="50"/>
                    <a:pt x="2120" y="38"/>
                    <a:pt x="2061" y="38"/>
                  </a:cubicBezTo>
                  <a:cubicBezTo>
                    <a:pt x="1959" y="17"/>
                    <a:pt x="1858" y="9"/>
                    <a:pt x="1757" y="9"/>
                  </a:cubicBezTo>
                  <a:cubicBezTo>
                    <a:pt x="1572" y="9"/>
                    <a:pt x="1388" y="34"/>
                    <a:pt x="1203" y="50"/>
                  </a:cubicBezTo>
                  <a:lnTo>
                    <a:pt x="1061" y="50"/>
                  </a:lnTo>
                  <a:cubicBezTo>
                    <a:pt x="998" y="16"/>
                    <a:pt x="930" y="0"/>
                    <a:pt x="8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1357;p32">
              <a:extLst>
                <a:ext uri="{FF2B5EF4-FFF2-40B4-BE49-F238E27FC236}">
                  <a16:creationId xmlns:a16="http://schemas.microsoft.com/office/drawing/2014/main" id="{2E583BB8-0010-4F72-9B62-CCFAB1AB597A}"/>
                </a:ext>
              </a:extLst>
            </p:cNvPr>
            <p:cNvSpPr/>
            <p:nvPr/>
          </p:nvSpPr>
          <p:spPr>
            <a:xfrm>
              <a:off x="5742675" y="3375575"/>
              <a:ext cx="105975" cy="12500"/>
            </a:xfrm>
            <a:custGeom>
              <a:avLst/>
              <a:gdLst/>
              <a:ahLst/>
              <a:cxnLst/>
              <a:rect l="l" t="t" r="r" b="b"/>
              <a:pathLst>
                <a:path w="4239" h="500" extrusionOk="0">
                  <a:moveTo>
                    <a:pt x="3726" y="1"/>
                  </a:moveTo>
                  <a:cubicBezTo>
                    <a:pt x="3568" y="1"/>
                    <a:pt x="3411" y="18"/>
                    <a:pt x="3251" y="35"/>
                  </a:cubicBezTo>
                  <a:cubicBezTo>
                    <a:pt x="2703" y="106"/>
                    <a:pt x="2155" y="106"/>
                    <a:pt x="1608" y="118"/>
                  </a:cubicBezTo>
                  <a:cubicBezTo>
                    <a:pt x="1573" y="120"/>
                    <a:pt x="1537" y="121"/>
                    <a:pt x="1502" y="121"/>
                  </a:cubicBezTo>
                  <a:cubicBezTo>
                    <a:pt x="1172" y="121"/>
                    <a:pt x="835" y="56"/>
                    <a:pt x="483" y="56"/>
                  </a:cubicBezTo>
                  <a:cubicBezTo>
                    <a:pt x="326" y="56"/>
                    <a:pt x="165" y="69"/>
                    <a:pt x="0" y="106"/>
                  </a:cubicBezTo>
                  <a:cubicBezTo>
                    <a:pt x="203" y="273"/>
                    <a:pt x="357" y="333"/>
                    <a:pt x="512" y="356"/>
                  </a:cubicBezTo>
                  <a:cubicBezTo>
                    <a:pt x="655" y="452"/>
                    <a:pt x="834" y="356"/>
                    <a:pt x="953" y="476"/>
                  </a:cubicBezTo>
                  <a:lnTo>
                    <a:pt x="1084" y="476"/>
                  </a:lnTo>
                  <a:cubicBezTo>
                    <a:pt x="1084" y="464"/>
                    <a:pt x="1096" y="452"/>
                    <a:pt x="1131" y="440"/>
                  </a:cubicBezTo>
                  <a:cubicBezTo>
                    <a:pt x="1155" y="440"/>
                    <a:pt x="1191" y="440"/>
                    <a:pt x="1215" y="476"/>
                  </a:cubicBezTo>
                  <a:lnTo>
                    <a:pt x="1631" y="476"/>
                  </a:lnTo>
                  <a:cubicBezTo>
                    <a:pt x="1631" y="464"/>
                    <a:pt x="1643" y="464"/>
                    <a:pt x="1679" y="452"/>
                  </a:cubicBezTo>
                  <a:cubicBezTo>
                    <a:pt x="1727" y="452"/>
                    <a:pt x="1751" y="452"/>
                    <a:pt x="1786" y="499"/>
                  </a:cubicBezTo>
                  <a:cubicBezTo>
                    <a:pt x="1903" y="487"/>
                    <a:pt x="2021" y="483"/>
                    <a:pt x="2140" y="483"/>
                  </a:cubicBezTo>
                  <a:cubicBezTo>
                    <a:pt x="2306" y="483"/>
                    <a:pt x="2474" y="490"/>
                    <a:pt x="2642" y="490"/>
                  </a:cubicBezTo>
                  <a:cubicBezTo>
                    <a:pt x="2929" y="490"/>
                    <a:pt x="3215" y="470"/>
                    <a:pt x="3489" y="356"/>
                  </a:cubicBezTo>
                  <a:cubicBezTo>
                    <a:pt x="3567" y="211"/>
                    <a:pt x="3695" y="197"/>
                    <a:pt x="3828" y="197"/>
                  </a:cubicBezTo>
                  <a:cubicBezTo>
                    <a:pt x="3861" y="197"/>
                    <a:pt x="3894" y="198"/>
                    <a:pt x="3927" y="198"/>
                  </a:cubicBezTo>
                  <a:cubicBezTo>
                    <a:pt x="4045" y="198"/>
                    <a:pt x="4160" y="187"/>
                    <a:pt x="4239" y="83"/>
                  </a:cubicBezTo>
                  <a:cubicBezTo>
                    <a:pt x="4066" y="21"/>
                    <a:pt x="3896" y="1"/>
                    <a:pt x="3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1358;p32">
              <a:extLst>
                <a:ext uri="{FF2B5EF4-FFF2-40B4-BE49-F238E27FC236}">
                  <a16:creationId xmlns:a16="http://schemas.microsoft.com/office/drawing/2014/main" id="{A845D18B-B310-4F4D-966D-9D4E219C4B33}"/>
                </a:ext>
              </a:extLst>
            </p:cNvPr>
            <p:cNvSpPr/>
            <p:nvPr/>
          </p:nvSpPr>
          <p:spPr>
            <a:xfrm>
              <a:off x="5937925" y="3332650"/>
              <a:ext cx="131000" cy="19200"/>
            </a:xfrm>
            <a:custGeom>
              <a:avLst/>
              <a:gdLst/>
              <a:ahLst/>
              <a:cxnLst/>
              <a:rect l="l" t="t" r="r" b="b"/>
              <a:pathLst>
                <a:path w="5240" h="768" extrusionOk="0">
                  <a:moveTo>
                    <a:pt x="3372" y="0"/>
                  </a:moveTo>
                  <a:cubicBezTo>
                    <a:pt x="3196" y="0"/>
                    <a:pt x="3027" y="53"/>
                    <a:pt x="2870" y="204"/>
                  </a:cubicBezTo>
                  <a:cubicBezTo>
                    <a:pt x="2930" y="347"/>
                    <a:pt x="2942" y="466"/>
                    <a:pt x="2715" y="466"/>
                  </a:cubicBezTo>
                  <a:cubicBezTo>
                    <a:pt x="2263" y="466"/>
                    <a:pt x="1805" y="461"/>
                    <a:pt x="1349" y="461"/>
                  </a:cubicBezTo>
                  <a:cubicBezTo>
                    <a:pt x="1121" y="461"/>
                    <a:pt x="894" y="462"/>
                    <a:pt x="668" y="466"/>
                  </a:cubicBezTo>
                  <a:cubicBezTo>
                    <a:pt x="636" y="469"/>
                    <a:pt x="604" y="470"/>
                    <a:pt x="572" y="470"/>
                  </a:cubicBezTo>
                  <a:cubicBezTo>
                    <a:pt x="506" y="470"/>
                    <a:pt x="440" y="466"/>
                    <a:pt x="376" y="466"/>
                  </a:cubicBezTo>
                  <a:cubicBezTo>
                    <a:pt x="237" y="466"/>
                    <a:pt x="107" y="487"/>
                    <a:pt x="1" y="621"/>
                  </a:cubicBezTo>
                  <a:cubicBezTo>
                    <a:pt x="135" y="739"/>
                    <a:pt x="282" y="768"/>
                    <a:pt x="431" y="768"/>
                  </a:cubicBezTo>
                  <a:cubicBezTo>
                    <a:pt x="568" y="768"/>
                    <a:pt x="708" y="743"/>
                    <a:pt x="842" y="743"/>
                  </a:cubicBezTo>
                  <a:cubicBezTo>
                    <a:pt x="884" y="743"/>
                    <a:pt x="925" y="746"/>
                    <a:pt x="965" y="752"/>
                  </a:cubicBezTo>
                  <a:lnTo>
                    <a:pt x="2049" y="752"/>
                  </a:lnTo>
                  <a:cubicBezTo>
                    <a:pt x="2221" y="746"/>
                    <a:pt x="2394" y="746"/>
                    <a:pt x="2567" y="746"/>
                  </a:cubicBezTo>
                  <a:cubicBezTo>
                    <a:pt x="2739" y="746"/>
                    <a:pt x="2912" y="746"/>
                    <a:pt x="3085" y="740"/>
                  </a:cubicBezTo>
                  <a:cubicBezTo>
                    <a:pt x="3181" y="713"/>
                    <a:pt x="3276" y="703"/>
                    <a:pt x="3371" y="703"/>
                  </a:cubicBezTo>
                  <a:cubicBezTo>
                    <a:pt x="3604" y="703"/>
                    <a:pt x="3836" y="761"/>
                    <a:pt x="4075" y="761"/>
                  </a:cubicBezTo>
                  <a:cubicBezTo>
                    <a:pt x="4125" y="761"/>
                    <a:pt x="4176" y="758"/>
                    <a:pt x="4228" y="752"/>
                  </a:cubicBezTo>
                  <a:cubicBezTo>
                    <a:pt x="4335" y="752"/>
                    <a:pt x="4418" y="752"/>
                    <a:pt x="4525" y="740"/>
                  </a:cubicBezTo>
                  <a:cubicBezTo>
                    <a:pt x="4644" y="704"/>
                    <a:pt x="4775" y="669"/>
                    <a:pt x="4894" y="633"/>
                  </a:cubicBezTo>
                  <a:cubicBezTo>
                    <a:pt x="4954" y="621"/>
                    <a:pt x="5013" y="609"/>
                    <a:pt x="5073" y="573"/>
                  </a:cubicBezTo>
                  <a:cubicBezTo>
                    <a:pt x="5168" y="526"/>
                    <a:pt x="5228" y="454"/>
                    <a:pt x="5240" y="347"/>
                  </a:cubicBezTo>
                  <a:cubicBezTo>
                    <a:pt x="5240" y="276"/>
                    <a:pt x="5204" y="228"/>
                    <a:pt x="5144" y="192"/>
                  </a:cubicBezTo>
                  <a:lnTo>
                    <a:pt x="5025" y="192"/>
                  </a:lnTo>
                  <a:cubicBezTo>
                    <a:pt x="4949" y="195"/>
                    <a:pt x="4872" y="196"/>
                    <a:pt x="4794" y="196"/>
                  </a:cubicBezTo>
                  <a:cubicBezTo>
                    <a:pt x="4498" y="196"/>
                    <a:pt x="4196" y="175"/>
                    <a:pt x="3894" y="109"/>
                  </a:cubicBezTo>
                  <a:cubicBezTo>
                    <a:pt x="3718" y="50"/>
                    <a:pt x="3542" y="0"/>
                    <a:pt x="3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1359;p32">
              <a:extLst>
                <a:ext uri="{FF2B5EF4-FFF2-40B4-BE49-F238E27FC236}">
                  <a16:creationId xmlns:a16="http://schemas.microsoft.com/office/drawing/2014/main" id="{9FD5A372-E0E3-47C1-86E9-1C25B84F6B2F}"/>
                </a:ext>
              </a:extLst>
            </p:cNvPr>
            <p:cNvSpPr/>
            <p:nvPr/>
          </p:nvSpPr>
          <p:spPr>
            <a:xfrm>
              <a:off x="5783750" y="3276600"/>
              <a:ext cx="158675" cy="20975"/>
            </a:xfrm>
            <a:custGeom>
              <a:avLst/>
              <a:gdLst/>
              <a:ahLst/>
              <a:cxnLst/>
              <a:rect l="l" t="t" r="r" b="b"/>
              <a:pathLst>
                <a:path w="6347" h="839" extrusionOk="0">
                  <a:moveTo>
                    <a:pt x="389" y="0"/>
                  </a:moveTo>
                  <a:cubicBezTo>
                    <a:pt x="259" y="0"/>
                    <a:pt x="128" y="51"/>
                    <a:pt x="0" y="184"/>
                  </a:cubicBezTo>
                  <a:cubicBezTo>
                    <a:pt x="108" y="470"/>
                    <a:pt x="441" y="505"/>
                    <a:pt x="584" y="732"/>
                  </a:cubicBezTo>
                  <a:cubicBezTo>
                    <a:pt x="762" y="803"/>
                    <a:pt x="941" y="839"/>
                    <a:pt x="1131" y="839"/>
                  </a:cubicBezTo>
                  <a:lnTo>
                    <a:pt x="6311" y="839"/>
                  </a:lnTo>
                  <a:cubicBezTo>
                    <a:pt x="6346" y="732"/>
                    <a:pt x="6311" y="672"/>
                    <a:pt x="6251" y="636"/>
                  </a:cubicBezTo>
                  <a:cubicBezTo>
                    <a:pt x="5895" y="547"/>
                    <a:pt x="5534" y="525"/>
                    <a:pt x="5171" y="525"/>
                  </a:cubicBezTo>
                  <a:cubicBezTo>
                    <a:pt x="4809" y="525"/>
                    <a:pt x="4444" y="547"/>
                    <a:pt x="4079" y="547"/>
                  </a:cubicBezTo>
                  <a:cubicBezTo>
                    <a:pt x="3978" y="547"/>
                    <a:pt x="3876" y="546"/>
                    <a:pt x="3775" y="541"/>
                  </a:cubicBezTo>
                  <a:cubicBezTo>
                    <a:pt x="3483" y="529"/>
                    <a:pt x="3191" y="523"/>
                    <a:pt x="2900" y="523"/>
                  </a:cubicBezTo>
                  <a:cubicBezTo>
                    <a:pt x="2608" y="523"/>
                    <a:pt x="2316" y="529"/>
                    <a:pt x="2024" y="541"/>
                  </a:cubicBezTo>
                  <a:cubicBezTo>
                    <a:pt x="1882" y="541"/>
                    <a:pt x="1727" y="541"/>
                    <a:pt x="1584" y="553"/>
                  </a:cubicBezTo>
                  <a:lnTo>
                    <a:pt x="1298" y="553"/>
                  </a:lnTo>
                  <a:lnTo>
                    <a:pt x="1120" y="505"/>
                  </a:lnTo>
                  <a:cubicBezTo>
                    <a:pt x="1000" y="410"/>
                    <a:pt x="953" y="255"/>
                    <a:pt x="834" y="148"/>
                  </a:cubicBezTo>
                  <a:cubicBezTo>
                    <a:pt x="688" y="66"/>
                    <a:pt x="538"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1360;p32">
              <a:extLst>
                <a:ext uri="{FF2B5EF4-FFF2-40B4-BE49-F238E27FC236}">
                  <a16:creationId xmlns:a16="http://schemas.microsoft.com/office/drawing/2014/main" id="{2A6D9E14-299D-4516-A05F-4C06CED56C06}"/>
                </a:ext>
              </a:extLst>
            </p:cNvPr>
            <p:cNvSpPr/>
            <p:nvPr/>
          </p:nvSpPr>
          <p:spPr>
            <a:xfrm>
              <a:off x="5559025" y="3346100"/>
              <a:ext cx="84550" cy="9000"/>
            </a:xfrm>
            <a:custGeom>
              <a:avLst/>
              <a:gdLst/>
              <a:ahLst/>
              <a:cxnLst/>
              <a:rect l="l" t="t" r="r" b="b"/>
              <a:pathLst>
                <a:path w="3382" h="360" extrusionOk="0">
                  <a:moveTo>
                    <a:pt x="3134" y="0"/>
                  </a:moveTo>
                  <a:cubicBezTo>
                    <a:pt x="3026" y="0"/>
                    <a:pt x="2904" y="49"/>
                    <a:pt x="2797" y="49"/>
                  </a:cubicBezTo>
                  <a:cubicBezTo>
                    <a:pt x="2785" y="49"/>
                    <a:pt x="2774" y="48"/>
                    <a:pt x="2762" y="47"/>
                  </a:cubicBezTo>
                  <a:cubicBezTo>
                    <a:pt x="2432" y="34"/>
                    <a:pt x="2100" y="27"/>
                    <a:pt x="1767" y="27"/>
                  </a:cubicBezTo>
                  <a:cubicBezTo>
                    <a:pt x="1212" y="27"/>
                    <a:pt x="653" y="46"/>
                    <a:pt x="95" y="83"/>
                  </a:cubicBezTo>
                  <a:cubicBezTo>
                    <a:pt x="0" y="250"/>
                    <a:pt x="143" y="285"/>
                    <a:pt x="226" y="345"/>
                  </a:cubicBezTo>
                  <a:cubicBezTo>
                    <a:pt x="323" y="343"/>
                    <a:pt x="419" y="342"/>
                    <a:pt x="515" y="342"/>
                  </a:cubicBezTo>
                  <a:cubicBezTo>
                    <a:pt x="949" y="342"/>
                    <a:pt x="1382" y="360"/>
                    <a:pt x="1813" y="360"/>
                  </a:cubicBezTo>
                  <a:cubicBezTo>
                    <a:pt x="2340" y="360"/>
                    <a:pt x="2864" y="333"/>
                    <a:pt x="3382" y="214"/>
                  </a:cubicBezTo>
                  <a:cubicBezTo>
                    <a:pt x="3327" y="44"/>
                    <a:pt x="3236" y="0"/>
                    <a:pt x="3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1361;p32">
              <a:extLst>
                <a:ext uri="{FF2B5EF4-FFF2-40B4-BE49-F238E27FC236}">
                  <a16:creationId xmlns:a16="http://schemas.microsoft.com/office/drawing/2014/main" id="{5845744C-D6F5-4C74-BE86-F2D4E9C617B0}"/>
                </a:ext>
              </a:extLst>
            </p:cNvPr>
            <p:cNvSpPr/>
            <p:nvPr/>
          </p:nvSpPr>
          <p:spPr>
            <a:xfrm>
              <a:off x="5671225" y="3413900"/>
              <a:ext cx="71775" cy="22050"/>
            </a:xfrm>
            <a:custGeom>
              <a:avLst/>
              <a:gdLst/>
              <a:ahLst/>
              <a:cxnLst/>
              <a:rect l="l" t="t" r="r" b="b"/>
              <a:pathLst>
                <a:path w="2871" h="882" extrusionOk="0">
                  <a:moveTo>
                    <a:pt x="481" y="0"/>
                  </a:moveTo>
                  <a:cubicBezTo>
                    <a:pt x="415" y="0"/>
                    <a:pt x="362" y="52"/>
                    <a:pt x="334" y="157"/>
                  </a:cubicBezTo>
                  <a:cubicBezTo>
                    <a:pt x="287" y="300"/>
                    <a:pt x="203" y="371"/>
                    <a:pt x="60" y="395"/>
                  </a:cubicBezTo>
                  <a:cubicBezTo>
                    <a:pt x="13" y="455"/>
                    <a:pt x="1" y="514"/>
                    <a:pt x="25" y="586"/>
                  </a:cubicBezTo>
                  <a:cubicBezTo>
                    <a:pt x="156" y="812"/>
                    <a:pt x="418" y="812"/>
                    <a:pt x="632" y="871"/>
                  </a:cubicBezTo>
                  <a:cubicBezTo>
                    <a:pt x="894" y="871"/>
                    <a:pt x="1150" y="882"/>
                    <a:pt x="1409" y="882"/>
                  </a:cubicBezTo>
                  <a:cubicBezTo>
                    <a:pt x="1538" y="882"/>
                    <a:pt x="1668" y="879"/>
                    <a:pt x="1799" y="871"/>
                  </a:cubicBezTo>
                  <a:cubicBezTo>
                    <a:pt x="1913" y="833"/>
                    <a:pt x="2030" y="822"/>
                    <a:pt x="2148" y="822"/>
                  </a:cubicBezTo>
                  <a:cubicBezTo>
                    <a:pt x="2312" y="822"/>
                    <a:pt x="2478" y="843"/>
                    <a:pt x="2643" y="843"/>
                  </a:cubicBezTo>
                  <a:cubicBezTo>
                    <a:pt x="2695" y="843"/>
                    <a:pt x="2747" y="841"/>
                    <a:pt x="2799" y="836"/>
                  </a:cubicBezTo>
                  <a:cubicBezTo>
                    <a:pt x="2858" y="752"/>
                    <a:pt x="2870" y="645"/>
                    <a:pt x="2834" y="538"/>
                  </a:cubicBezTo>
                  <a:cubicBezTo>
                    <a:pt x="2720" y="309"/>
                    <a:pt x="2522" y="302"/>
                    <a:pt x="2319" y="302"/>
                  </a:cubicBezTo>
                  <a:cubicBezTo>
                    <a:pt x="2305" y="302"/>
                    <a:pt x="2290" y="302"/>
                    <a:pt x="2276" y="302"/>
                  </a:cubicBezTo>
                  <a:cubicBezTo>
                    <a:pt x="2240" y="302"/>
                    <a:pt x="2203" y="302"/>
                    <a:pt x="2168" y="300"/>
                  </a:cubicBezTo>
                  <a:cubicBezTo>
                    <a:pt x="1644" y="288"/>
                    <a:pt x="1132" y="276"/>
                    <a:pt x="632" y="74"/>
                  </a:cubicBezTo>
                  <a:cubicBezTo>
                    <a:pt x="578" y="25"/>
                    <a:pt x="527" y="0"/>
                    <a:pt x="4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1362;p32">
              <a:extLst>
                <a:ext uri="{FF2B5EF4-FFF2-40B4-BE49-F238E27FC236}">
                  <a16:creationId xmlns:a16="http://schemas.microsoft.com/office/drawing/2014/main" id="{951F9FF3-B85C-48DD-B649-D055CBA5AB22}"/>
                </a:ext>
              </a:extLst>
            </p:cNvPr>
            <p:cNvSpPr/>
            <p:nvPr/>
          </p:nvSpPr>
          <p:spPr>
            <a:xfrm>
              <a:off x="5844275" y="3347050"/>
              <a:ext cx="145775" cy="10450"/>
            </a:xfrm>
            <a:custGeom>
              <a:avLst/>
              <a:gdLst/>
              <a:ahLst/>
              <a:cxnLst/>
              <a:rect l="l" t="t" r="r" b="b"/>
              <a:pathLst>
                <a:path w="5831" h="418" extrusionOk="0">
                  <a:moveTo>
                    <a:pt x="113" y="0"/>
                  </a:moveTo>
                  <a:cubicBezTo>
                    <a:pt x="13" y="0"/>
                    <a:pt x="0" y="68"/>
                    <a:pt x="20" y="176"/>
                  </a:cubicBezTo>
                  <a:cubicBezTo>
                    <a:pt x="47" y="203"/>
                    <a:pt x="67" y="216"/>
                    <a:pt x="95" y="216"/>
                  </a:cubicBezTo>
                  <a:cubicBezTo>
                    <a:pt x="105" y="216"/>
                    <a:pt x="115" y="215"/>
                    <a:pt x="127" y="212"/>
                  </a:cubicBezTo>
                  <a:cubicBezTo>
                    <a:pt x="234" y="247"/>
                    <a:pt x="330" y="247"/>
                    <a:pt x="437" y="295"/>
                  </a:cubicBezTo>
                  <a:cubicBezTo>
                    <a:pt x="682" y="344"/>
                    <a:pt x="933" y="376"/>
                    <a:pt x="1181" y="376"/>
                  </a:cubicBezTo>
                  <a:cubicBezTo>
                    <a:pt x="1295" y="376"/>
                    <a:pt x="1408" y="369"/>
                    <a:pt x="1520" y="354"/>
                  </a:cubicBezTo>
                  <a:cubicBezTo>
                    <a:pt x="1724" y="393"/>
                    <a:pt x="1925" y="417"/>
                    <a:pt x="2124" y="417"/>
                  </a:cubicBezTo>
                  <a:cubicBezTo>
                    <a:pt x="2296" y="417"/>
                    <a:pt x="2468" y="399"/>
                    <a:pt x="2640" y="354"/>
                  </a:cubicBezTo>
                  <a:lnTo>
                    <a:pt x="2973" y="354"/>
                  </a:lnTo>
                  <a:cubicBezTo>
                    <a:pt x="3074" y="384"/>
                    <a:pt x="3181" y="402"/>
                    <a:pt x="3291" y="402"/>
                  </a:cubicBezTo>
                  <a:cubicBezTo>
                    <a:pt x="3402" y="402"/>
                    <a:pt x="3515" y="384"/>
                    <a:pt x="3628" y="343"/>
                  </a:cubicBezTo>
                  <a:cubicBezTo>
                    <a:pt x="3814" y="376"/>
                    <a:pt x="4001" y="388"/>
                    <a:pt x="4188" y="388"/>
                  </a:cubicBezTo>
                  <a:cubicBezTo>
                    <a:pt x="4612" y="388"/>
                    <a:pt x="5038" y="328"/>
                    <a:pt x="5460" y="328"/>
                  </a:cubicBezTo>
                  <a:cubicBezTo>
                    <a:pt x="5508" y="328"/>
                    <a:pt x="5556" y="329"/>
                    <a:pt x="5604" y="331"/>
                  </a:cubicBezTo>
                  <a:cubicBezTo>
                    <a:pt x="5676" y="247"/>
                    <a:pt x="5830" y="224"/>
                    <a:pt x="5735" y="69"/>
                  </a:cubicBezTo>
                  <a:cubicBezTo>
                    <a:pt x="5652" y="69"/>
                    <a:pt x="5557" y="57"/>
                    <a:pt x="5473" y="57"/>
                  </a:cubicBezTo>
                  <a:cubicBezTo>
                    <a:pt x="5346" y="110"/>
                    <a:pt x="5216" y="123"/>
                    <a:pt x="5085" y="123"/>
                  </a:cubicBezTo>
                  <a:cubicBezTo>
                    <a:pt x="4964" y="123"/>
                    <a:pt x="4843" y="112"/>
                    <a:pt x="4724" y="112"/>
                  </a:cubicBezTo>
                  <a:cubicBezTo>
                    <a:pt x="4684" y="112"/>
                    <a:pt x="4644" y="113"/>
                    <a:pt x="4604" y="116"/>
                  </a:cubicBezTo>
                  <a:cubicBezTo>
                    <a:pt x="4544" y="117"/>
                    <a:pt x="4485" y="118"/>
                    <a:pt x="4425" y="118"/>
                  </a:cubicBezTo>
                  <a:cubicBezTo>
                    <a:pt x="4080" y="118"/>
                    <a:pt x="3731" y="104"/>
                    <a:pt x="3382" y="104"/>
                  </a:cubicBezTo>
                  <a:cubicBezTo>
                    <a:pt x="3053" y="104"/>
                    <a:pt x="2725" y="116"/>
                    <a:pt x="2401" y="164"/>
                  </a:cubicBezTo>
                  <a:lnTo>
                    <a:pt x="2354" y="164"/>
                  </a:lnTo>
                  <a:cubicBezTo>
                    <a:pt x="2247" y="128"/>
                    <a:pt x="2136" y="110"/>
                    <a:pt x="2025" y="110"/>
                  </a:cubicBezTo>
                  <a:cubicBezTo>
                    <a:pt x="1913" y="110"/>
                    <a:pt x="1800" y="128"/>
                    <a:pt x="1687" y="164"/>
                  </a:cubicBezTo>
                  <a:lnTo>
                    <a:pt x="1639" y="164"/>
                  </a:lnTo>
                  <a:cubicBezTo>
                    <a:pt x="1527" y="122"/>
                    <a:pt x="1409" y="113"/>
                    <a:pt x="1288" y="113"/>
                  </a:cubicBezTo>
                  <a:cubicBezTo>
                    <a:pt x="1184" y="113"/>
                    <a:pt x="1077" y="120"/>
                    <a:pt x="971" y="120"/>
                  </a:cubicBezTo>
                  <a:cubicBezTo>
                    <a:pt x="848" y="120"/>
                    <a:pt x="724" y="110"/>
                    <a:pt x="604" y="69"/>
                  </a:cubicBezTo>
                  <a:cubicBezTo>
                    <a:pt x="511" y="18"/>
                    <a:pt x="406" y="3"/>
                    <a:pt x="306" y="3"/>
                  </a:cubicBezTo>
                  <a:cubicBezTo>
                    <a:pt x="265" y="3"/>
                    <a:pt x="225" y="6"/>
                    <a:pt x="187" y="9"/>
                  </a:cubicBezTo>
                  <a:cubicBezTo>
                    <a:pt x="158" y="3"/>
                    <a:pt x="133" y="0"/>
                    <a:pt x="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1363;p32">
              <a:extLst>
                <a:ext uri="{FF2B5EF4-FFF2-40B4-BE49-F238E27FC236}">
                  <a16:creationId xmlns:a16="http://schemas.microsoft.com/office/drawing/2014/main" id="{9CC903B0-1ED9-4482-8A60-F2279284C906}"/>
                </a:ext>
              </a:extLst>
            </p:cNvPr>
            <p:cNvSpPr/>
            <p:nvPr/>
          </p:nvSpPr>
          <p:spPr>
            <a:xfrm>
              <a:off x="6048650" y="3339600"/>
              <a:ext cx="102425" cy="16400"/>
            </a:xfrm>
            <a:custGeom>
              <a:avLst/>
              <a:gdLst/>
              <a:ahLst/>
              <a:cxnLst/>
              <a:rect l="l" t="t" r="r" b="b"/>
              <a:pathLst>
                <a:path w="4097" h="656" extrusionOk="0">
                  <a:moveTo>
                    <a:pt x="2131" y="0"/>
                  </a:moveTo>
                  <a:cubicBezTo>
                    <a:pt x="2007" y="0"/>
                    <a:pt x="1918" y="98"/>
                    <a:pt x="1834" y="248"/>
                  </a:cubicBezTo>
                  <a:cubicBezTo>
                    <a:pt x="1816" y="356"/>
                    <a:pt x="1780" y="387"/>
                    <a:pt x="1736" y="387"/>
                  </a:cubicBezTo>
                  <a:cubicBezTo>
                    <a:pt x="1675" y="387"/>
                    <a:pt x="1599" y="325"/>
                    <a:pt x="1541" y="325"/>
                  </a:cubicBezTo>
                  <a:cubicBezTo>
                    <a:pt x="1531" y="325"/>
                    <a:pt x="1522" y="327"/>
                    <a:pt x="1513" y="331"/>
                  </a:cubicBezTo>
                  <a:cubicBezTo>
                    <a:pt x="1458" y="336"/>
                    <a:pt x="1402" y="338"/>
                    <a:pt x="1345" y="338"/>
                  </a:cubicBezTo>
                  <a:cubicBezTo>
                    <a:pt x="1167" y="338"/>
                    <a:pt x="985" y="319"/>
                    <a:pt x="806" y="319"/>
                  </a:cubicBezTo>
                  <a:cubicBezTo>
                    <a:pt x="514" y="319"/>
                    <a:pt x="232" y="370"/>
                    <a:pt x="1" y="641"/>
                  </a:cubicBezTo>
                  <a:cubicBezTo>
                    <a:pt x="310" y="641"/>
                    <a:pt x="617" y="638"/>
                    <a:pt x="922" y="638"/>
                  </a:cubicBezTo>
                  <a:cubicBezTo>
                    <a:pt x="1227" y="638"/>
                    <a:pt x="1531" y="641"/>
                    <a:pt x="1834" y="652"/>
                  </a:cubicBezTo>
                  <a:cubicBezTo>
                    <a:pt x="1885" y="654"/>
                    <a:pt x="1935" y="655"/>
                    <a:pt x="1985" y="655"/>
                  </a:cubicBezTo>
                  <a:cubicBezTo>
                    <a:pt x="2389" y="655"/>
                    <a:pt x="2794" y="600"/>
                    <a:pt x="3199" y="600"/>
                  </a:cubicBezTo>
                  <a:cubicBezTo>
                    <a:pt x="3375" y="600"/>
                    <a:pt x="3551" y="611"/>
                    <a:pt x="3728" y="641"/>
                  </a:cubicBezTo>
                  <a:cubicBezTo>
                    <a:pt x="3799" y="522"/>
                    <a:pt x="4097" y="641"/>
                    <a:pt x="4025" y="355"/>
                  </a:cubicBezTo>
                  <a:cubicBezTo>
                    <a:pt x="3978" y="343"/>
                    <a:pt x="3918" y="343"/>
                    <a:pt x="3870" y="331"/>
                  </a:cubicBezTo>
                  <a:cubicBezTo>
                    <a:pt x="3821" y="300"/>
                    <a:pt x="3772" y="279"/>
                    <a:pt x="3724" y="279"/>
                  </a:cubicBezTo>
                  <a:cubicBezTo>
                    <a:pt x="3680" y="279"/>
                    <a:pt x="3637" y="297"/>
                    <a:pt x="3597" y="343"/>
                  </a:cubicBezTo>
                  <a:cubicBezTo>
                    <a:pt x="3311" y="343"/>
                    <a:pt x="3025" y="331"/>
                    <a:pt x="2739" y="331"/>
                  </a:cubicBezTo>
                  <a:cubicBezTo>
                    <a:pt x="2704" y="295"/>
                    <a:pt x="2656" y="271"/>
                    <a:pt x="2608" y="248"/>
                  </a:cubicBezTo>
                  <a:cubicBezTo>
                    <a:pt x="2604" y="241"/>
                    <a:pt x="2597" y="239"/>
                    <a:pt x="2587" y="239"/>
                  </a:cubicBezTo>
                  <a:cubicBezTo>
                    <a:pt x="2569" y="239"/>
                    <a:pt x="2543" y="248"/>
                    <a:pt x="2522" y="248"/>
                  </a:cubicBezTo>
                  <a:cubicBezTo>
                    <a:pt x="2497" y="248"/>
                    <a:pt x="2479" y="235"/>
                    <a:pt x="2489" y="176"/>
                  </a:cubicBezTo>
                  <a:cubicBezTo>
                    <a:pt x="2501" y="117"/>
                    <a:pt x="2489" y="93"/>
                    <a:pt x="2442" y="57"/>
                  </a:cubicBezTo>
                  <a:lnTo>
                    <a:pt x="2311" y="57"/>
                  </a:lnTo>
                  <a:cubicBezTo>
                    <a:pt x="2243" y="18"/>
                    <a:pt x="2184" y="0"/>
                    <a:pt x="2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1364;p32">
              <a:extLst>
                <a:ext uri="{FF2B5EF4-FFF2-40B4-BE49-F238E27FC236}">
                  <a16:creationId xmlns:a16="http://schemas.microsoft.com/office/drawing/2014/main" id="{478CFDBB-367A-4562-93B8-F3B9D4162611}"/>
                </a:ext>
              </a:extLst>
            </p:cNvPr>
            <p:cNvSpPr/>
            <p:nvPr/>
          </p:nvSpPr>
          <p:spPr>
            <a:xfrm>
              <a:off x="6057600" y="3370300"/>
              <a:ext cx="68175" cy="11825"/>
            </a:xfrm>
            <a:custGeom>
              <a:avLst/>
              <a:gdLst/>
              <a:ahLst/>
              <a:cxnLst/>
              <a:rect l="l" t="t" r="r" b="b"/>
              <a:pathLst>
                <a:path w="2727" h="473" extrusionOk="0">
                  <a:moveTo>
                    <a:pt x="1105" y="0"/>
                  </a:moveTo>
                  <a:cubicBezTo>
                    <a:pt x="768" y="0"/>
                    <a:pt x="430" y="36"/>
                    <a:pt x="95" y="115"/>
                  </a:cubicBezTo>
                  <a:cubicBezTo>
                    <a:pt x="0" y="246"/>
                    <a:pt x="0" y="353"/>
                    <a:pt x="119" y="448"/>
                  </a:cubicBezTo>
                  <a:cubicBezTo>
                    <a:pt x="418" y="466"/>
                    <a:pt x="716" y="471"/>
                    <a:pt x="1013" y="471"/>
                  </a:cubicBezTo>
                  <a:cubicBezTo>
                    <a:pt x="1338" y="471"/>
                    <a:pt x="1662" y="465"/>
                    <a:pt x="1987" y="465"/>
                  </a:cubicBezTo>
                  <a:cubicBezTo>
                    <a:pt x="2170" y="465"/>
                    <a:pt x="2353" y="467"/>
                    <a:pt x="2536" y="472"/>
                  </a:cubicBezTo>
                  <a:cubicBezTo>
                    <a:pt x="2643" y="448"/>
                    <a:pt x="2727" y="413"/>
                    <a:pt x="2679" y="306"/>
                  </a:cubicBezTo>
                  <a:cubicBezTo>
                    <a:pt x="2584" y="91"/>
                    <a:pt x="2369" y="139"/>
                    <a:pt x="2191" y="115"/>
                  </a:cubicBezTo>
                  <a:cubicBezTo>
                    <a:pt x="2143" y="115"/>
                    <a:pt x="2119" y="91"/>
                    <a:pt x="2072" y="91"/>
                  </a:cubicBezTo>
                  <a:cubicBezTo>
                    <a:pt x="1752" y="33"/>
                    <a:pt x="1428" y="0"/>
                    <a:pt x="1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1365;p32">
              <a:extLst>
                <a:ext uri="{FF2B5EF4-FFF2-40B4-BE49-F238E27FC236}">
                  <a16:creationId xmlns:a16="http://schemas.microsoft.com/office/drawing/2014/main" id="{C7F24D49-75CA-4A78-B06B-C44BE24E7973}"/>
                </a:ext>
              </a:extLst>
            </p:cNvPr>
            <p:cNvSpPr/>
            <p:nvPr/>
          </p:nvSpPr>
          <p:spPr>
            <a:xfrm>
              <a:off x="5491150" y="3337750"/>
              <a:ext cx="73550" cy="18700"/>
            </a:xfrm>
            <a:custGeom>
              <a:avLst/>
              <a:gdLst/>
              <a:ahLst/>
              <a:cxnLst/>
              <a:rect l="l" t="t" r="r" b="b"/>
              <a:pathLst>
                <a:path w="2942" h="748" extrusionOk="0">
                  <a:moveTo>
                    <a:pt x="239" y="0"/>
                  </a:moveTo>
                  <a:lnTo>
                    <a:pt x="239" y="0"/>
                  </a:lnTo>
                  <a:cubicBezTo>
                    <a:pt x="120" y="60"/>
                    <a:pt x="72" y="155"/>
                    <a:pt x="36" y="274"/>
                  </a:cubicBezTo>
                  <a:cubicBezTo>
                    <a:pt x="12" y="322"/>
                    <a:pt x="1" y="381"/>
                    <a:pt x="1" y="441"/>
                  </a:cubicBezTo>
                  <a:cubicBezTo>
                    <a:pt x="12" y="500"/>
                    <a:pt x="60" y="548"/>
                    <a:pt x="96" y="596"/>
                  </a:cubicBezTo>
                  <a:cubicBezTo>
                    <a:pt x="546" y="715"/>
                    <a:pt x="998" y="748"/>
                    <a:pt x="1452" y="748"/>
                  </a:cubicBezTo>
                  <a:cubicBezTo>
                    <a:pt x="1947" y="748"/>
                    <a:pt x="2444" y="709"/>
                    <a:pt x="2941" y="703"/>
                  </a:cubicBezTo>
                  <a:lnTo>
                    <a:pt x="2810" y="429"/>
                  </a:lnTo>
                  <a:cubicBezTo>
                    <a:pt x="2391" y="422"/>
                    <a:pt x="1964" y="415"/>
                    <a:pt x="1538" y="415"/>
                  </a:cubicBezTo>
                  <a:cubicBezTo>
                    <a:pt x="1226" y="415"/>
                    <a:pt x="915" y="419"/>
                    <a:pt x="608" y="429"/>
                  </a:cubicBezTo>
                  <a:cubicBezTo>
                    <a:pt x="274" y="429"/>
                    <a:pt x="179" y="298"/>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1366;p32">
              <a:extLst>
                <a:ext uri="{FF2B5EF4-FFF2-40B4-BE49-F238E27FC236}">
                  <a16:creationId xmlns:a16="http://schemas.microsoft.com/office/drawing/2014/main" id="{17FB3997-BCDC-49F1-B684-E7A54DCE1AE8}"/>
                </a:ext>
              </a:extLst>
            </p:cNvPr>
            <p:cNvSpPr/>
            <p:nvPr/>
          </p:nvSpPr>
          <p:spPr>
            <a:xfrm>
              <a:off x="5875425" y="3414800"/>
              <a:ext cx="71175" cy="17000"/>
            </a:xfrm>
            <a:custGeom>
              <a:avLst/>
              <a:gdLst/>
              <a:ahLst/>
              <a:cxnLst/>
              <a:rect l="l" t="t" r="r" b="b"/>
              <a:pathLst>
                <a:path w="2847" h="680" extrusionOk="0">
                  <a:moveTo>
                    <a:pt x="1208" y="0"/>
                  </a:moveTo>
                  <a:cubicBezTo>
                    <a:pt x="1156" y="0"/>
                    <a:pt x="1104" y="24"/>
                    <a:pt x="1048" y="73"/>
                  </a:cubicBezTo>
                  <a:lnTo>
                    <a:pt x="643" y="73"/>
                  </a:lnTo>
                  <a:cubicBezTo>
                    <a:pt x="615" y="101"/>
                    <a:pt x="587" y="114"/>
                    <a:pt x="557" y="114"/>
                  </a:cubicBezTo>
                  <a:cubicBezTo>
                    <a:pt x="522" y="114"/>
                    <a:pt x="485" y="98"/>
                    <a:pt x="441" y="73"/>
                  </a:cubicBezTo>
                  <a:cubicBezTo>
                    <a:pt x="310" y="73"/>
                    <a:pt x="191" y="61"/>
                    <a:pt x="60" y="61"/>
                  </a:cubicBezTo>
                  <a:cubicBezTo>
                    <a:pt x="12" y="85"/>
                    <a:pt x="0" y="145"/>
                    <a:pt x="0" y="204"/>
                  </a:cubicBezTo>
                  <a:cubicBezTo>
                    <a:pt x="24" y="323"/>
                    <a:pt x="84" y="431"/>
                    <a:pt x="179" y="514"/>
                  </a:cubicBezTo>
                  <a:cubicBezTo>
                    <a:pt x="228" y="555"/>
                    <a:pt x="289" y="568"/>
                    <a:pt x="349" y="568"/>
                  </a:cubicBezTo>
                  <a:cubicBezTo>
                    <a:pt x="376" y="568"/>
                    <a:pt x="403" y="565"/>
                    <a:pt x="429" y="562"/>
                  </a:cubicBezTo>
                  <a:cubicBezTo>
                    <a:pt x="472" y="519"/>
                    <a:pt x="511" y="484"/>
                    <a:pt x="555" y="484"/>
                  </a:cubicBezTo>
                  <a:cubicBezTo>
                    <a:pt x="585" y="484"/>
                    <a:pt x="617" y="500"/>
                    <a:pt x="655" y="538"/>
                  </a:cubicBezTo>
                  <a:cubicBezTo>
                    <a:pt x="685" y="544"/>
                    <a:pt x="709" y="547"/>
                    <a:pt x="734" y="547"/>
                  </a:cubicBezTo>
                  <a:cubicBezTo>
                    <a:pt x="760" y="547"/>
                    <a:pt x="786" y="544"/>
                    <a:pt x="822" y="538"/>
                  </a:cubicBezTo>
                  <a:cubicBezTo>
                    <a:pt x="848" y="529"/>
                    <a:pt x="873" y="526"/>
                    <a:pt x="898" y="526"/>
                  </a:cubicBezTo>
                  <a:cubicBezTo>
                    <a:pt x="1012" y="526"/>
                    <a:pt x="1122" y="599"/>
                    <a:pt x="1239" y="609"/>
                  </a:cubicBezTo>
                  <a:cubicBezTo>
                    <a:pt x="1537" y="616"/>
                    <a:pt x="1839" y="680"/>
                    <a:pt x="2141" y="680"/>
                  </a:cubicBezTo>
                  <a:cubicBezTo>
                    <a:pt x="2357" y="680"/>
                    <a:pt x="2573" y="647"/>
                    <a:pt x="2787" y="538"/>
                  </a:cubicBezTo>
                  <a:cubicBezTo>
                    <a:pt x="2822" y="454"/>
                    <a:pt x="2846" y="395"/>
                    <a:pt x="2810" y="323"/>
                  </a:cubicBezTo>
                  <a:cubicBezTo>
                    <a:pt x="2704" y="161"/>
                    <a:pt x="2561" y="136"/>
                    <a:pt x="2409" y="136"/>
                  </a:cubicBezTo>
                  <a:cubicBezTo>
                    <a:pt x="2340" y="136"/>
                    <a:pt x="2269" y="141"/>
                    <a:pt x="2198" y="141"/>
                  </a:cubicBezTo>
                  <a:cubicBezTo>
                    <a:pt x="2096" y="141"/>
                    <a:pt x="1995" y="130"/>
                    <a:pt x="1905" y="73"/>
                  </a:cubicBezTo>
                  <a:lnTo>
                    <a:pt x="1667" y="73"/>
                  </a:lnTo>
                  <a:cubicBezTo>
                    <a:pt x="1667" y="85"/>
                    <a:pt x="1655" y="85"/>
                    <a:pt x="1608" y="97"/>
                  </a:cubicBezTo>
                  <a:cubicBezTo>
                    <a:pt x="1597" y="104"/>
                    <a:pt x="1587" y="107"/>
                    <a:pt x="1576" y="107"/>
                  </a:cubicBezTo>
                  <a:cubicBezTo>
                    <a:pt x="1551" y="107"/>
                    <a:pt x="1526" y="90"/>
                    <a:pt x="1501" y="73"/>
                  </a:cubicBezTo>
                  <a:cubicBezTo>
                    <a:pt x="1453" y="61"/>
                    <a:pt x="1394" y="61"/>
                    <a:pt x="1358" y="61"/>
                  </a:cubicBezTo>
                  <a:cubicBezTo>
                    <a:pt x="1306" y="21"/>
                    <a:pt x="1257"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1367;p32">
              <a:extLst>
                <a:ext uri="{FF2B5EF4-FFF2-40B4-BE49-F238E27FC236}">
                  <a16:creationId xmlns:a16="http://schemas.microsoft.com/office/drawing/2014/main" id="{566EB103-F401-4B7F-9FEF-9DFCE4E7FB3F}"/>
                </a:ext>
              </a:extLst>
            </p:cNvPr>
            <p:cNvSpPr/>
            <p:nvPr/>
          </p:nvSpPr>
          <p:spPr>
            <a:xfrm>
              <a:off x="5966500" y="3319950"/>
              <a:ext cx="73850" cy="18125"/>
            </a:xfrm>
            <a:custGeom>
              <a:avLst/>
              <a:gdLst/>
              <a:ahLst/>
              <a:cxnLst/>
              <a:rect l="l" t="t" r="r" b="b"/>
              <a:pathLst>
                <a:path w="2954" h="725" extrusionOk="0">
                  <a:moveTo>
                    <a:pt x="2089" y="0"/>
                  </a:moveTo>
                  <a:cubicBezTo>
                    <a:pt x="1952" y="0"/>
                    <a:pt x="1819" y="21"/>
                    <a:pt x="1703" y="117"/>
                  </a:cubicBezTo>
                  <a:cubicBezTo>
                    <a:pt x="1686" y="330"/>
                    <a:pt x="1615" y="504"/>
                    <a:pt x="1456" y="504"/>
                  </a:cubicBezTo>
                  <a:cubicBezTo>
                    <a:pt x="1402" y="504"/>
                    <a:pt x="1338" y="484"/>
                    <a:pt x="1263" y="438"/>
                  </a:cubicBezTo>
                  <a:cubicBezTo>
                    <a:pt x="1194" y="394"/>
                    <a:pt x="1131" y="380"/>
                    <a:pt x="1071" y="380"/>
                  </a:cubicBezTo>
                  <a:cubicBezTo>
                    <a:pt x="961" y="380"/>
                    <a:pt x="860" y="427"/>
                    <a:pt x="751" y="427"/>
                  </a:cubicBezTo>
                  <a:cubicBezTo>
                    <a:pt x="743" y="427"/>
                    <a:pt x="735" y="427"/>
                    <a:pt x="727" y="426"/>
                  </a:cubicBezTo>
                  <a:cubicBezTo>
                    <a:pt x="668" y="367"/>
                    <a:pt x="584" y="367"/>
                    <a:pt x="489" y="367"/>
                  </a:cubicBezTo>
                  <a:cubicBezTo>
                    <a:pt x="406" y="379"/>
                    <a:pt x="334" y="426"/>
                    <a:pt x="239" y="426"/>
                  </a:cubicBezTo>
                  <a:lnTo>
                    <a:pt x="156" y="426"/>
                  </a:lnTo>
                  <a:cubicBezTo>
                    <a:pt x="108" y="474"/>
                    <a:pt x="48" y="534"/>
                    <a:pt x="1" y="593"/>
                  </a:cubicBezTo>
                  <a:cubicBezTo>
                    <a:pt x="250" y="692"/>
                    <a:pt x="504" y="713"/>
                    <a:pt x="757" y="713"/>
                  </a:cubicBezTo>
                  <a:cubicBezTo>
                    <a:pt x="956" y="713"/>
                    <a:pt x="1154" y="700"/>
                    <a:pt x="1351" y="700"/>
                  </a:cubicBezTo>
                  <a:cubicBezTo>
                    <a:pt x="1477" y="700"/>
                    <a:pt x="1603" y="706"/>
                    <a:pt x="1727" y="724"/>
                  </a:cubicBezTo>
                  <a:cubicBezTo>
                    <a:pt x="2120" y="712"/>
                    <a:pt x="2489" y="712"/>
                    <a:pt x="2870" y="700"/>
                  </a:cubicBezTo>
                  <a:cubicBezTo>
                    <a:pt x="2954" y="653"/>
                    <a:pt x="2930" y="605"/>
                    <a:pt x="2858" y="557"/>
                  </a:cubicBezTo>
                  <a:cubicBezTo>
                    <a:pt x="2811" y="557"/>
                    <a:pt x="2787" y="546"/>
                    <a:pt x="2739" y="546"/>
                  </a:cubicBezTo>
                  <a:cubicBezTo>
                    <a:pt x="2650" y="462"/>
                    <a:pt x="2558" y="435"/>
                    <a:pt x="2464" y="435"/>
                  </a:cubicBezTo>
                  <a:cubicBezTo>
                    <a:pt x="2370" y="435"/>
                    <a:pt x="2275" y="462"/>
                    <a:pt x="2180" y="486"/>
                  </a:cubicBezTo>
                  <a:cubicBezTo>
                    <a:pt x="2143" y="486"/>
                    <a:pt x="2097" y="504"/>
                    <a:pt x="2054" y="504"/>
                  </a:cubicBezTo>
                  <a:cubicBezTo>
                    <a:pt x="2027" y="504"/>
                    <a:pt x="2000" y="497"/>
                    <a:pt x="1977" y="474"/>
                  </a:cubicBezTo>
                  <a:lnTo>
                    <a:pt x="1977" y="474"/>
                  </a:lnTo>
                  <a:cubicBezTo>
                    <a:pt x="2025" y="486"/>
                    <a:pt x="2072" y="486"/>
                    <a:pt x="2096" y="486"/>
                  </a:cubicBezTo>
                  <a:cubicBezTo>
                    <a:pt x="2215" y="486"/>
                    <a:pt x="2334" y="474"/>
                    <a:pt x="2334" y="307"/>
                  </a:cubicBezTo>
                  <a:cubicBezTo>
                    <a:pt x="2376" y="287"/>
                    <a:pt x="2103" y="167"/>
                    <a:pt x="2264" y="167"/>
                  </a:cubicBezTo>
                  <a:cubicBezTo>
                    <a:pt x="2288" y="167"/>
                    <a:pt x="2323" y="170"/>
                    <a:pt x="2370" y="176"/>
                  </a:cubicBezTo>
                  <a:cubicBezTo>
                    <a:pt x="2430" y="176"/>
                    <a:pt x="2477" y="81"/>
                    <a:pt x="2442" y="10"/>
                  </a:cubicBezTo>
                  <a:lnTo>
                    <a:pt x="2442" y="10"/>
                  </a:lnTo>
                  <a:cubicBezTo>
                    <a:pt x="2423" y="11"/>
                    <a:pt x="2405" y="11"/>
                    <a:pt x="2387" y="11"/>
                  </a:cubicBezTo>
                  <a:cubicBezTo>
                    <a:pt x="2289" y="11"/>
                    <a:pt x="2188" y="0"/>
                    <a:pt x="20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1368;p32">
              <a:extLst>
                <a:ext uri="{FF2B5EF4-FFF2-40B4-BE49-F238E27FC236}">
                  <a16:creationId xmlns:a16="http://schemas.microsoft.com/office/drawing/2014/main" id="{159CE0B4-F930-4EA5-9E91-C148A5C6E76E}"/>
                </a:ext>
              </a:extLst>
            </p:cNvPr>
            <p:cNvSpPr/>
            <p:nvPr/>
          </p:nvSpPr>
          <p:spPr>
            <a:xfrm>
              <a:off x="5682775" y="3411850"/>
              <a:ext cx="65875" cy="17125"/>
            </a:xfrm>
            <a:custGeom>
              <a:avLst/>
              <a:gdLst/>
              <a:ahLst/>
              <a:cxnLst/>
              <a:rect l="l" t="t" r="r" b="b"/>
              <a:pathLst>
                <a:path w="2635" h="685" extrusionOk="0">
                  <a:moveTo>
                    <a:pt x="713" y="0"/>
                  </a:moveTo>
                  <a:cubicBezTo>
                    <a:pt x="673" y="0"/>
                    <a:pt x="631" y="8"/>
                    <a:pt x="587" y="25"/>
                  </a:cubicBezTo>
                  <a:cubicBezTo>
                    <a:pt x="485" y="106"/>
                    <a:pt x="375" y="161"/>
                    <a:pt x="242" y="161"/>
                  </a:cubicBezTo>
                  <a:cubicBezTo>
                    <a:pt x="219" y="161"/>
                    <a:pt x="195" y="159"/>
                    <a:pt x="170" y="156"/>
                  </a:cubicBezTo>
                  <a:cubicBezTo>
                    <a:pt x="80" y="212"/>
                    <a:pt x="0" y="396"/>
                    <a:pt x="113" y="396"/>
                  </a:cubicBezTo>
                  <a:cubicBezTo>
                    <a:pt x="119" y="396"/>
                    <a:pt x="126" y="395"/>
                    <a:pt x="134" y="394"/>
                  </a:cubicBezTo>
                  <a:cubicBezTo>
                    <a:pt x="158" y="393"/>
                    <a:pt x="182" y="392"/>
                    <a:pt x="206" y="392"/>
                  </a:cubicBezTo>
                  <a:cubicBezTo>
                    <a:pt x="671" y="392"/>
                    <a:pt x="1109" y="566"/>
                    <a:pt x="1559" y="566"/>
                  </a:cubicBezTo>
                  <a:cubicBezTo>
                    <a:pt x="1659" y="566"/>
                    <a:pt x="1759" y="557"/>
                    <a:pt x="1861" y="537"/>
                  </a:cubicBezTo>
                  <a:cubicBezTo>
                    <a:pt x="1910" y="523"/>
                    <a:pt x="1957" y="517"/>
                    <a:pt x="2000" y="517"/>
                  </a:cubicBezTo>
                  <a:cubicBezTo>
                    <a:pt x="2113" y="517"/>
                    <a:pt x="2210" y="557"/>
                    <a:pt x="2313" y="608"/>
                  </a:cubicBezTo>
                  <a:cubicBezTo>
                    <a:pt x="2362" y="662"/>
                    <a:pt x="2411" y="685"/>
                    <a:pt x="2458" y="685"/>
                  </a:cubicBezTo>
                  <a:cubicBezTo>
                    <a:pt x="2513" y="685"/>
                    <a:pt x="2565" y="653"/>
                    <a:pt x="2611" y="608"/>
                  </a:cubicBezTo>
                  <a:cubicBezTo>
                    <a:pt x="2634" y="549"/>
                    <a:pt x="2634" y="501"/>
                    <a:pt x="2599" y="441"/>
                  </a:cubicBezTo>
                  <a:cubicBezTo>
                    <a:pt x="2527" y="370"/>
                    <a:pt x="2456" y="334"/>
                    <a:pt x="2372" y="310"/>
                  </a:cubicBezTo>
                  <a:cubicBezTo>
                    <a:pt x="2349" y="310"/>
                    <a:pt x="2337" y="299"/>
                    <a:pt x="2301" y="275"/>
                  </a:cubicBezTo>
                  <a:cubicBezTo>
                    <a:pt x="2242" y="263"/>
                    <a:pt x="2194" y="239"/>
                    <a:pt x="2170" y="191"/>
                  </a:cubicBezTo>
                  <a:lnTo>
                    <a:pt x="2158" y="179"/>
                  </a:lnTo>
                  <a:cubicBezTo>
                    <a:pt x="2107" y="143"/>
                    <a:pt x="2052" y="129"/>
                    <a:pt x="1994" y="129"/>
                  </a:cubicBezTo>
                  <a:cubicBezTo>
                    <a:pt x="1958" y="129"/>
                    <a:pt x="1921" y="135"/>
                    <a:pt x="1884" y="144"/>
                  </a:cubicBezTo>
                  <a:cubicBezTo>
                    <a:pt x="1801" y="156"/>
                    <a:pt x="1694" y="156"/>
                    <a:pt x="1587" y="179"/>
                  </a:cubicBezTo>
                  <a:cubicBezTo>
                    <a:pt x="1546" y="146"/>
                    <a:pt x="1495" y="131"/>
                    <a:pt x="1443" y="131"/>
                  </a:cubicBezTo>
                  <a:cubicBezTo>
                    <a:pt x="1402" y="131"/>
                    <a:pt x="1361" y="140"/>
                    <a:pt x="1325" y="156"/>
                  </a:cubicBezTo>
                  <a:cubicBezTo>
                    <a:pt x="1265" y="144"/>
                    <a:pt x="1218" y="144"/>
                    <a:pt x="1158" y="144"/>
                  </a:cubicBezTo>
                  <a:cubicBezTo>
                    <a:pt x="1007" y="106"/>
                    <a:pt x="870" y="0"/>
                    <a:pt x="7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1369;p32">
              <a:extLst>
                <a:ext uri="{FF2B5EF4-FFF2-40B4-BE49-F238E27FC236}">
                  <a16:creationId xmlns:a16="http://schemas.microsoft.com/office/drawing/2014/main" id="{6F0DC294-75EB-45DC-9D1A-12C211B35D55}"/>
                </a:ext>
              </a:extLst>
            </p:cNvPr>
            <p:cNvSpPr/>
            <p:nvPr/>
          </p:nvSpPr>
          <p:spPr>
            <a:xfrm>
              <a:off x="6129025" y="3414675"/>
              <a:ext cx="57475" cy="12400"/>
            </a:xfrm>
            <a:custGeom>
              <a:avLst/>
              <a:gdLst/>
              <a:ahLst/>
              <a:cxnLst/>
              <a:rect l="l" t="t" r="r" b="b"/>
              <a:pathLst>
                <a:path w="2299" h="496" extrusionOk="0">
                  <a:moveTo>
                    <a:pt x="540" y="1"/>
                  </a:moveTo>
                  <a:cubicBezTo>
                    <a:pt x="487" y="1"/>
                    <a:pt x="439" y="21"/>
                    <a:pt x="394" y="66"/>
                  </a:cubicBezTo>
                  <a:cubicBezTo>
                    <a:pt x="346" y="78"/>
                    <a:pt x="298" y="78"/>
                    <a:pt x="263" y="78"/>
                  </a:cubicBezTo>
                  <a:cubicBezTo>
                    <a:pt x="215" y="102"/>
                    <a:pt x="155" y="138"/>
                    <a:pt x="108" y="150"/>
                  </a:cubicBezTo>
                  <a:cubicBezTo>
                    <a:pt x="60" y="186"/>
                    <a:pt x="36" y="221"/>
                    <a:pt x="24" y="269"/>
                  </a:cubicBezTo>
                  <a:cubicBezTo>
                    <a:pt x="1" y="364"/>
                    <a:pt x="24" y="436"/>
                    <a:pt x="96" y="495"/>
                  </a:cubicBezTo>
                  <a:cubicBezTo>
                    <a:pt x="286" y="483"/>
                    <a:pt x="501" y="483"/>
                    <a:pt x="691" y="483"/>
                  </a:cubicBezTo>
                  <a:cubicBezTo>
                    <a:pt x="691" y="436"/>
                    <a:pt x="691" y="400"/>
                    <a:pt x="703" y="376"/>
                  </a:cubicBezTo>
                  <a:cubicBezTo>
                    <a:pt x="763" y="376"/>
                    <a:pt x="798" y="388"/>
                    <a:pt x="810" y="447"/>
                  </a:cubicBezTo>
                  <a:cubicBezTo>
                    <a:pt x="993" y="465"/>
                    <a:pt x="1180" y="495"/>
                    <a:pt x="1366" y="495"/>
                  </a:cubicBezTo>
                  <a:cubicBezTo>
                    <a:pt x="1568" y="495"/>
                    <a:pt x="1767" y="459"/>
                    <a:pt x="1953" y="328"/>
                  </a:cubicBezTo>
                  <a:cubicBezTo>
                    <a:pt x="2013" y="364"/>
                    <a:pt x="2072" y="388"/>
                    <a:pt x="2130" y="388"/>
                  </a:cubicBezTo>
                  <a:cubicBezTo>
                    <a:pt x="2188" y="388"/>
                    <a:pt x="2245" y="364"/>
                    <a:pt x="2299" y="305"/>
                  </a:cubicBezTo>
                  <a:cubicBezTo>
                    <a:pt x="2287" y="221"/>
                    <a:pt x="2251" y="138"/>
                    <a:pt x="2239" y="66"/>
                  </a:cubicBezTo>
                  <a:cubicBezTo>
                    <a:pt x="2221" y="72"/>
                    <a:pt x="2206" y="75"/>
                    <a:pt x="2191" y="75"/>
                  </a:cubicBezTo>
                  <a:cubicBezTo>
                    <a:pt x="2176" y="75"/>
                    <a:pt x="2162" y="72"/>
                    <a:pt x="2144" y="66"/>
                  </a:cubicBezTo>
                  <a:cubicBezTo>
                    <a:pt x="2144" y="78"/>
                    <a:pt x="2120" y="90"/>
                    <a:pt x="2084" y="102"/>
                  </a:cubicBezTo>
                  <a:cubicBezTo>
                    <a:pt x="2068" y="109"/>
                    <a:pt x="2054" y="112"/>
                    <a:pt x="2042" y="112"/>
                  </a:cubicBezTo>
                  <a:cubicBezTo>
                    <a:pt x="2010" y="112"/>
                    <a:pt x="1991" y="92"/>
                    <a:pt x="1965" y="66"/>
                  </a:cubicBezTo>
                  <a:lnTo>
                    <a:pt x="1251" y="66"/>
                  </a:lnTo>
                  <a:cubicBezTo>
                    <a:pt x="1251" y="78"/>
                    <a:pt x="1239" y="90"/>
                    <a:pt x="1215" y="102"/>
                  </a:cubicBezTo>
                  <a:cubicBezTo>
                    <a:pt x="1205" y="109"/>
                    <a:pt x="1196" y="112"/>
                    <a:pt x="1187" y="112"/>
                  </a:cubicBezTo>
                  <a:cubicBezTo>
                    <a:pt x="1165" y="112"/>
                    <a:pt x="1146" y="92"/>
                    <a:pt x="1120" y="66"/>
                  </a:cubicBezTo>
                  <a:cubicBezTo>
                    <a:pt x="977" y="66"/>
                    <a:pt x="822" y="43"/>
                    <a:pt x="679" y="43"/>
                  </a:cubicBezTo>
                  <a:cubicBezTo>
                    <a:pt x="630" y="15"/>
                    <a:pt x="584" y="1"/>
                    <a:pt x="5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1370;p32">
              <a:extLst>
                <a:ext uri="{FF2B5EF4-FFF2-40B4-BE49-F238E27FC236}">
                  <a16:creationId xmlns:a16="http://schemas.microsoft.com/office/drawing/2014/main" id="{6E511203-FCF3-4F4F-B59A-0CCC658370E2}"/>
                </a:ext>
              </a:extLst>
            </p:cNvPr>
            <p:cNvSpPr/>
            <p:nvPr/>
          </p:nvSpPr>
          <p:spPr>
            <a:xfrm>
              <a:off x="6123975" y="3371750"/>
              <a:ext cx="70275" cy="12150"/>
            </a:xfrm>
            <a:custGeom>
              <a:avLst/>
              <a:gdLst/>
              <a:ahLst/>
              <a:cxnLst/>
              <a:rect l="l" t="t" r="r" b="b"/>
              <a:pathLst>
                <a:path w="2811" h="486" extrusionOk="0">
                  <a:moveTo>
                    <a:pt x="1047" y="0"/>
                  </a:moveTo>
                  <a:cubicBezTo>
                    <a:pt x="875" y="0"/>
                    <a:pt x="702" y="13"/>
                    <a:pt x="530" y="13"/>
                  </a:cubicBezTo>
                  <a:cubicBezTo>
                    <a:pt x="481" y="13"/>
                    <a:pt x="431" y="12"/>
                    <a:pt x="381" y="9"/>
                  </a:cubicBezTo>
                  <a:cubicBezTo>
                    <a:pt x="310" y="9"/>
                    <a:pt x="250" y="9"/>
                    <a:pt x="179" y="21"/>
                  </a:cubicBezTo>
                  <a:cubicBezTo>
                    <a:pt x="0" y="259"/>
                    <a:pt x="298" y="259"/>
                    <a:pt x="357" y="390"/>
                  </a:cubicBezTo>
                  <a:cubicBezTo>
                    <a:pt x="369" y="438"/>
                    <a:pt x="417" y="474"/>
                    <a:pt x="465" y="486"/>
                  </a:cubicBezTo>
                  <a:lnTo>
                    <a:pt x="679" y="486"/>
                  </a:lnTo>
                  <a:cubicBezTo>
                    <a:pt x="789" y="437"/>
                    <a:pt x="903" y="410"/>
                    <a:pt x="1014" y="410"/>
                  </a:cubicBezTo>
                  <a:cubicBezTo>
                    <a:pt x="1120" y="410"/>
                    <a:pt x="1224" y="434"/>
                    <a:pt x="1322" y="486"/>
                  </a:cubicBezTo>
                  <a:cubicBezTo>
                    <a:pt x="1334" y="480"/>
                    <a:pt x="1349" y="477"/>
                    <a:pt x="1365" y="477"/>
                  </a:cubicBezTo>
                  <a:cubicBezTo>
                    <a:pt x="1381" y="477"/>
                    <a:pt x="1399" y="480"/>
                    <a:pt x="1417" y="486"/>
                  </a:cubicBezTo>
                  <a:cubicBezTo>
                    <a:pt x="1442" y="461"/>
                    <a:pt x="1477" y="445"/>
                    <a:pt x="1513" y="445"/>
                  </a:cubicBezTo>
                  <a:cubicBezTo>
                    <a:pt x="1546" y="445"/>
                    <a:pt x="1579" y="458"/>
                    <a:pt x="1608" y="486"/>
                  </a:cubicBezTo>
                  <a:cubicBezTo>
                    <a:pt x="1619" y="480"/>
                    <a:pt x="1637" y="477"/>
                    <a:pt x="1657" y="477"/>
                  </a:cubicBezTo>
                  <a:cubicBezTo>
                    <a:pt x="1676" y="477"/>
                    <a:pt x="1697" y="480"/>
                    <a:pt x="1715" y="486"/>
                  </a:cubicBezTo>
                  <a:cubicBezTo>
                    <a:pt x="1715" y="474"/>
                    <a:pt x="1727" y="450"/>
                    <a:pt x="1774" y="438"/>
                  </a:cubicBezTo>
                  <a:cubicBezTo>
                    <a:pt x="1788" y="435"/>
                    <a:pt x="1801" y="434"/>
                    <a:pt x="1813" y="434"/>
                  </a:cubicBezTo>
                  <a:cubicBezTo>
                    <a:pt x="1851" y="434"/>
                    <a:pt x="1878" y="449"/>
                    <a:pt x="1905" y="486"/>
                  </a:cubicBezTo>
                  <a:cubicBezTo>
                    <a:pt x="1917" y="480"/>
                    <a:pt x="1935" y="477"/>
                    <a:pt x="1954" y="477"/>
                  </a:cubicBezTo>
                  <a:cubicBezTo>
                    <a:pt x="1974" y="477"/>
                    <a:pt x="1994" y="480"/>
                    <a:pt x="2012" y="486"/>
                  </a:cubicBezTo>
                  <a:cubicBezTo>
                    <a:pt x="2092" y="436"/>
                    <a:pt x="2172" y="413"/>
                    <a:pt x="2251" y="413"/>
                  </a:cubicBezTo>
                  <a:cubicBezTo>
                    <a:pt x="2324" y="413"/>
                    <a:pt x="2396" y="433"/>
                    <a:pt x="2465" y="474"/>
                  </a:cubicBezTo>
                  <a:cubicBezTo>
                    <a:pt x="2483" y="462"/>
                    <a:pt x="2498" y="456"/>
                    <a:pt x="2512" y="456"/>
                  </a:cubicBezTo>
                  <a:cubicBezTo>
                    <a:pt x="2527" y="456"/>
                    <a:pt x="2542" y="462"/>
                    <a:pt x="2560" y="474"/>
                  </a:cubicBezTo>
                  <a:cubicBezTo>
                    <a:pt x="2631" y="438"/>
                    <a:pt x="2715" y="426"/>
                    <a:pt x="2774" y="355"/>
                  </a:cubicBezTo>
                  <a:cubicBezTo>
                    <a:pt x="2810" y="307"/>
                    <a:pt x="2810" y="248"/>
                    <a:pt x="2810" y="188"/>
                  </a:cubicBezTo>
                  <a:cubicBezTo>
                    <a:pt x="2798" y="128"/>
                    <a:pt x="2751" y="93"/>
                    <a:pt x="2691" y="81"/>
                  </a:cubicBezTo>
                  <a:cubicBezTo>
                    <a:pt x="2620" y="69"/>
                    <a:pt x="2536" y="69"/>
                    <a:pt x="2465" y="69"/>
                  </a:cubicBezTo>
                  <a:cubicBezTo>
                    <a:pt x="2415" y="106"/>
                    <a:pt x="2363" y="127"/>
                    <a:pt x="2308" y="127"/>
                  </a:cubicBezTo>
                  <a:cubicBezTo>
                    <a:pt x="2258" y="127"/>
                    <a:pt x="2207" y="109"/>
                    <a:pt x="2155" y="69"/>
                  </a:cubicBezTo>
                  <a:cubicBezTo>
                    <a:pt x="2108" y="45"/>
                    <a:pt x="2048" y="45"/>
                    <a:pt x="2012" y="33"/>
                  </a:cubicBezTo>
                  <a:cubicBezTo>
                    <a:pt x="2012" y="33"/>
                    <a:pt x="1989" y="21"/>
                    <a:pt x="1965" y="21"/>
                  </a:cubicBezTo>
                  <a:cubicBezTo>
                    <a:pt x="1929" y="21"/>
                    <a:pt x="1905" y="21"/>
                    <a:pt x="1869" y="45"/>
                  </a:cubicBezTo>
                  <a:cubicBezTo>
                    <a:pt x="1852" y="72"/>
                    <a:pt x="1820" y="85"/>
                    <a:pt x="1786" y="85"/>
                  </a:cubicBezTo>
                  <a:cubicBezTo>
                    <a:pt x="1774" y="85"/>
                    <a:pt x="1762" y="84"/>
                    <a:pt x="1750" y="81"/>
                  </a:cubicBezTo>
                  <a:cubicBezTo>
                    <a:pt x="1750" y="93"/>
                    <a:pt x="1739" y="93"/>
                    <a:pt x="1691" y="117"/>
                  </a:cubicBezTo>
                  <a:cubicBezTo>
                    <a:pt x="1685" y="120"/>
                    <a:pt x="1677" y="121"/>
                    <a:pt x="1669" y="121"/>
                  </a:cubicBezTo>
                  <a:cubicBezTo>
                    <a:pt x="1645" y="121"/>
                    <a:pt x="1613" y="108"/>
                    <a:pt x="1596" y="81"/>
                  </a:cubicBezTo>
                  <a:cubicBezTo>
                    <a:pt x="1417" y="16"/>
                    <a:pt x="1232" y="0"/>
                    <a:pt x="10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1371;p32">
              <a:extLst>
                <a:ext uri="{FF2B5EF4-FFF2-40B4-BE49-F238E27FC236}">
                  <a16:creationId xmlns:a16="http://schemas.microsoft.com/office/drawing/2014/main" id="{DCCA4BFE-894D-4FD7-86D0-2CCBDD2FE548}"/>
                </a:ext>
              </a:extLst>
            </p:cNvPr>
            <p:cNvSpPr/>
            <p:nvPr/>
          </p:nvSpPr>
          <p:spPr>
            <a:xfrm>
              <a:off x="5525375" y="3287150"/>
              <a:ext cx="66400" cy="15425"/>
            </a:xfrm>
            <a:custGeom>
              <a:avLst/>
              <a:gdLst/>
              <a:ahLst/>
              <a:cxnLst/>
              <a:rect l="l" t="t" r="r" b="b"/>
              <a:pathLst>
                <a:path w="2656" h="617" extrusionOk="0">
                  <a:moveTo>
                    <a:pt x="501" y="0"/>
                  </a:moveTo>
                  <a:cubicBezTo>
                    <a:pt x="275" y="60"/>
                    <a:pt x="1" y="72"/>
                    <a:pt x="215" y="429"/>
                  </a:cubicBezTo>
                  <a:cubicBezTo>
                    <a:pt x="275" y="476"/>
                    <a:pt x="334" y="500"/>
                    <a:pt x="394" y="524"/>
                  </a:cubicBezTo>
                  <a:cubicBezTo>
                    <a:pt x="520" y="587"/>
                    <a:pt x="648" y="606"/>
                    <a:pt x="775" y="606"/>
                  </a:cubicBezTo>
                  <a:cubicBezTo>
                    <a:pt x="971" y="606"/>
                    <a:pt x="1168" y="562"/>
                    <a:pt x="1363" y="562"/>
                  </a:cubicBezTo>
                  <a:cubicBezTo>
                    <a:pt x="1449" y="562"/>
                    <a:pt x="1535" y="570"/>
                    <a:pt x="1620" y="595"/>
                  </a:cubicBezTo>
                  <a:cubicBezTo>
                    <a:pt x="1723" y="602"/>
                    <a:pt x="1825" y="617"/>
                    <a:pt x="1928" y="617"/>
                  </a:cubicBezTo>
                  <a:cubicBezTo>
                    <a:pt x="2004" y="617"/>
                    <a:pt x="2080" y="609"/>
                    <a:pt x="2156" y="584"/>
                  </a:cubicBezTo>
                  <a:cubicBezTo>
                    <a:pt x="2287" y="441"/>
                    <a:pt x="2477" y="548"/>
                    <a:pt x="2632" y="453"/>
                  </a:cubicBezTo>
                  <a:cubicBezTo>
                    <a:pt x="2656" y="381"/>
                    <a:pt x="2656" y="322"/>
                    <a:pt x="2632" y="262"/>
                  </a:cubicBezTo>
                  <a:cubicBezTo>
                    <a:pt x="2475" y="86"/>
                    <a:pt x="2295" y="43"/>
                    <a:pt x="2109" y="43"/>
                  </a:cubicBezTo>
                  <a:cubicBezTo>
                    <a:pt x="1929" y="43"/>
                    <a:pt x="1742" y="83"/>
                    <a:pt x="1560" y="83"/>
                  </a:cubicBezTo>
                  <a:cubicBezTo>
                    <a:pt x="1501" y="83"/>
                    <a:pt x="1441" y="83"/>
                    <a:pt x="1382" y="95"/>
                  </a:cubicBezTo>
                  <a:cubicBezTo>
                    <a:pt x="1349" y="118"/>
                    <a:pt x="1313" y="127"/>
                    <a:pt x="1277" y="127"/>
                  </a:cubicBezTo>
                  <a:cubicBezTo>
                    <a:pt x="1236" y="127"/>
                    <a:pt x="1194" y="115"/>
                    <a:pt x="1156" y="95"/>
                  </a:cubicBezTo>
                  <a:cubicBezTo>
                    <a:pt x="1132" y="95"/>
                    <a:pt x="1108" y="83"/>
                    <a:pt x="1084" y="83"/>
                  </a:cubicBezTo>
                  <a:cubicBezTo>
                    <a:pt x="1048" y="83"/>
                    <a:pt x="1037" y="95"/>
                    <a:pt x="1013" y="95"/>
                  </a:cubicBezTo>
                  <a:cubicBezTo>
                    <a:pt x="977" y="119"/>
                    <a:pt x="965" y="119"/>
                    <a:pt x="929" y="131"/>
                  </a:cubicBezTo>
                  <a:cubicBezTo>
                    <a:pt x="913" y="141"/>
                    <a:pt x="900" y="146"/>
                    <a:pt x="889" y="146"/>
                  </a:cubicBezTo>
                  <a:cubicBezTo>
                    <a:pt x="836" y="146"/>
                    <a:pt x="834" y="48"/>
                    <a:pt x="775" y="48"/>
                  </a:cubicBezTo>
                  <a:cubicBezTo>
                    <a:pt x="679" y="12"/>
                    <a:pt x="596"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1372;p32">
              <a:extLst>
                <a:ext uri="{FF2B5EF4-FFF2-40B4-BE49-F238E27FC236}">
                  <a16:creationId xmlns:a16="http://schemas.microsoft.com/office/drawing/2014/main" id="{28A9D77E-8A9D-4FE5-9A2C-3E0A1EB36A85}"/>
                </a:ext>
              </a:extLst>
            </p:cNvPr>
            <p:cNvSpPr/>
            <p:nvPr/>
          </p:nvSpPr>
          <p:spPr>
            <a:xfrm>
              <a:off x="5749525" y="3280225"/>
              <a:ext cx="48825" cy="16025"/>
            </a:xfrm>
            <a:custGeom>
              <a:avLst/>
              <a:gdLst/>
              <a:ahLst/>
              <a:cxnLst/>
              <a:rect l="l" t="t" r="r" b="b"/>
              <a:pathLst>
                <a:path w="1953" h="641" extrusionOk="0">
                  <a:moveTo>
                    <a:pt x="593" y="0"/>
                  </a:moveTo>
                  <a:cubicBezTo>
                    <a:pt x="481" y="0"/>
                    <a:pt x="371" y="14"/>
                    <a:pt x="262" y="51"/>
                  </a:cubicBezTo>
                  <a:cubicBezTo>
                    <a:pt x="203" y="75"/>
                    <a:pt x="155" y="122"/>
                    <a:pt x="107" y="170"/>
                  </a:cubicBezTo>
                  <a:cubicBezTo>
                    <a:pt x="0" y="349"/>
                    <a:pt x="60" y="468"/>
                    <a:pt x="226" y="575"/>
                  </a:cubicBezTo>
                  <a:cubicBezTo>
                    <a:pt x="247" y="589"/>
                    <a:pt x="264" y="595"/>
                    <a:pt x="284" y="595"/>
                  </a:cubicBezTo>
                  <a:cubicBezTo>
                    <a:pt x="298" y="595"/>
                    <a:pt x="314" y="592"/>
                    <a:pt x="334" y="587"/>
                  </a:cubicBezTo>
                  <a:cubicBezTo>
                    <a:pt x="464" y="622"/>
                    <a:pt x="598" y="640"/>
                    <a:pt x="732" y="640"/>
                  </a:cubicBezTo>
                  <a:cubicBezTo>
                    <a:pt x="866" y="640"/>
                    <a:pt x="1000" y="622"/>
                    <a:pt x="1131" y="587"/>
                  </a:cubicBezTo>
                  <a:lnTo>
                    <a:pt x="1179" y="587"/>
                  </a:lnTo>
                  <a:cubicBezTo>
                    <a:pt x="1292" y="622"/>
                    <a:pt x="1405" y="640"/>
                    <a:pt x="1517" y="640"/>
                  </a:cubicBezTo>
                  <a:cubicBezTo>
                    <a:pt x="1628" y="640"/>
                    <a:pt x="1738" y="622"/>
                    <a:pt x="1846" y="587"/>
                  </a:cubicBezTo>
                  <a:cubicBezTo>
                    <a:pt x="1865" y="592"/>
                    <a:pt x="1883" y="595"/>
                    <a:pt x="1899" y="595"/>
                  </a:cubicBezTo>
                  <a:cubicBezTo>
                    <a:pt x="1921" y="595"/>
                    <a:pt x="1939" y="589"/>
                    <a:pt x="1953" y="575"/>
                  </a:cubicBezTo>
                  <a:cubicBezTo>
                    <a:pt x="1907" y="244"/>
                    <a:pt x="1708" y="110"/>
                    <a:pt x="1398" y="110"/>
                  </a:cubicBezTo>
                  <a:cubicBezTo>
                    <a:pt x="1385" y="110"/>
                    <a:pt x="1371" y="110"/>
                    <a:pt x="1357" y="110"/>
                  </a:cubicBezTo>
                  <a:lnTo>
                    <a:pt x="1286" y="110"/>
                  </a:lnTo>
                  <a:cubicBezTo>
                    <a:pt x="1179" y="110"/>
                    <a:pt x="1072" y="99"/>
                    <a:pt x="976" y="63"/>
                  </a:cubicBezTo>
                  <a:cubicBezTo>
                    <a:pt x="917" y="51"/>
                    <a:pt x="869" y="39"/>
                    <a:pt x="810" y="15"/>
                  </a:cubicBezTo>
                  <a:cubicBezTo>
                    <a:pt x="736" y="6"/>
                    <a:pt x="664" y="0"/>
                    <a:pt x="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1373;p32">
              <a:extLst>
                <a:ext uri="{FF2B5EF4-FFF2-40B4-BE49-F238E27FC236}">
                  <a16:creationId xmlns:a16="http://schemas.microsoft.com/office/drawing/2014/main" id="{F4395217-318C-41A3-9320-98C001D4CD29}"/>
                </a:ext>
              </a:extLst>
            </p:cNvPr>
            <p:cNvSpPr/>
            <p:nvPr/>
          </p:nvSpPr>
          <p:spPr>
            <a:xfrm>
              <a:off x="6152250" y="3289775"/>
              <a:ext cx="40300" cy="21225"/>
            </a:xfrm>
            <a:custGeom>
              <a:avLst/>
              <a:gdLst/>
              <a:ahLst/>
              <a:cxnLst/>
              <a:rect l="l" t="t" r="r" b="b"/>
              <a:pathLst>
                <a:path w="1612" h="849" extrusionOk="0">
                  <a:moveTo>
                    <a:pt x="961" y="0"/>
                  </a:moveTo>
                  <a:cubicBezTo>
                    <a:pt x="819" y="0"/>
                    <a:pt x="670" y="24"/>
                    <a:pt x="524" y="38"/>
                  </a:cubicBezTo>
                  <a:cubicBezTo>
                    <a:pt x="227" y="121"/>
                    <a:pt x="227" y="443"/>
                    <a:pt x="24" y="610"/>
                  </a:cubicBezTo>
                  <a:cubicBezTo>
                    <a:pt x="0" y="681"/>
                    <a:pt x="12" y="729"/>
                    <a:pt x="84" y="740"/>
                  </a:cubicBezTo>
                  <a:cubicBezTo>
                    <a:pt x="179" y="752"/>
                    <a:pt x="250" y="752"/>
                    <a:pt x="322" y="776"/>
                  </a:cubicBezTo>
                  <a:cubicBezTo>
                    <a:pt x="431" y="820"/>
                    <a:pt x="547" y="828"/>
                    <a:pt x="663" y="828"/>
                  </a:cubicBezTo>
                  <a:cubicBezTo>
                    <a:pt x="740" y="828"/>
                    <a:pt x="816" y="825"/>
                    <a:pt x="889" y="825"/>
                  </a:cubicBezTo>
                  <a:cubicBezTo>
                    <a:pt x="948" y="825"/>
                    <a:pt x="1005" y="827"/>
                    <a:pt x="1060" y="836"/>
                  </a:cubicBezTo>
                  <a:cubicBezTo>
                    <a:pt x="1112" y="844"/>
                    <a:pt x="1161" y="848"/>
                    <a:pt x="1205" y="848"/>
                  </a:cubicBezTo>
                  <a:cubicBezTo>
                    <a:pt x="1486" y="848"/>
                    <a:pt x="1611" y="685"/>
                    <a:pt x="1560" y="336"/>
                  </a:cubicBezTo>
                  <a:cubicBezTo>
                    <a:pt x="1405" y="63"/>
                    <a:pt x="1192" y="0"/>
                    <a:pt x="9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1374;p32">
              <a:extLst>
                <a:ext uri="{FF2B5EF4-FFF2-40B4-BE49-F238E27FC236}">
                  <a16:creationId xmlns:a16="http://schemas.microsoft.com/office/drawing/2014/main" id="{6E593547-D6AB-4630-ADC9-C5E992F92F08}"/>
                </a:ext>
              </a:extLst>
            </p:cNvPr>
            <p:cNvSpPr/>
            <p:nvPr/>
          </p:nvSpPr>
          <p:spPr>
            <a:xfrm>
              <a:off x="5803100" y="3416325"/>
              <a:ext cx="58050" cy="15400"/>
            </a:xfrm>
            <a:custGeom>
              <a:avLst/>
              <a:gdLst/>
              <a:ahLst/>
              <a:cxnLst/>
              <a:rect l="l" t="t" r="r" b="b"/>
              <a:pathLst>
                <a:path w="2322" h="616" extrusionOk="0">
                  <a:moveTo>
                    <a:pt x="226" y="0"/>
                  </a:moveTo>
                  <a:cubicBezTo>
                    <a:pt x="143" y="72"/>
                    <a:pt x="24" y="120"/>
                    <a:pt x="0" y="239"/>
                  </a:cubicBezTo>
                  <a:cubicBezTo>
                    <a:pt x="0" y="346"/>
                    <a:pt x="48" y="453"/>
                    <a:pt x="167" y="512"/>
                  </a:cubicBezTo>
                  <a:cubicBezTo>
                    <a:pt x="405" y="588"/>
                    <a:pt x="645" y="615"/>
                    <a:pt x="886" y="615"/>
                  </a:cubicBezTo>
                  <a:cubicBezTo>
                    <a:pt x="1139" y="615"/>
                    <a:pt x="1393" y="585"/>
                    <a:pt x="1643" y="548"/>
                  </a:cubicBezTo>
                  <a:cubicBezTo>
                    <a:pt x="1728" y="502"/>
                    <a:pt x="1812" y="476"/>
                    <a:pt x="1900" y="476"/>
                  </a:cubicBezTo>
                  <a:cubicBezTo>
                    <a:pt x="1948" y="476"/>
                    <a:pt x="1998" y="484"/>
                    <a:pt x="2048" y="501"/>
                  </a:cubicBezTo>
                  <a:cubicBezTo>
                    <a:pt x="2167" y="501"/>
                    <a:pt x="2262" y="477"/>
                    <a:pt x="2310" y="334"/>
                  </a:cubicBezTo>
                  <a:cubicBezTo>
                    <a:pt x="2322" y="215"/>
                    <a:pt x="2310" y="120"/>
                    <a:pt x="2167" y="72"/>
                  </a:cubicBezTo>
                  <a:cubicBezTo>
                    <a:pt x="2061" y="63"/>
                    <a:pt x="1955" y="60"/>
                    <a:pt x="1849" y="60"/>
                  </a:cubicBezTo>
                  <a:cubicBezTo>
                    <a:pt x="1606" y="60"/>
                    <a:pt x="1366" y="76"/>
                    <a:pt x="1126" y="76"/>
                  </a:cubicBezTo>
                  <a:cubicBezTo>
                    <a:pt x="909" y="76"/>
                    <a:pt x="693" y="63"/>
                    <a:pt x="477" y="12"/>
                  </a:cubicBezTo>
                  <a:cubicBezTo>
                    <a:pt x="393" y="12"/>
                    <a:pt x="322" y="0"/>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1375;p32">
              <a:extLst>
                <a:ext uri="{FF2B5EF4-FFF2-40B4-BE49-F238E27FC236}">
                  <a16:creationId xmlns:a16="http://schemas.microsoft.com/office/drawing/2014/main" id="{40C4F718-3799-4B34-A76A-AF8E60EE3730}"/>
                </a:ext>
              </a:extLst>
            </p:cNvPr>
            <p:cNvSpPr/>
            <p:nvPr/>
          </p:nvSpPr>
          <p:spPr>
            <a:xfrm>
              <a:off x="5514075" y="3433300"/>
              <a:ext cx="65200" cy="20550"/>
            </a:xfrm>
            <a:custGeom>
              <a:avLst/>
              <a:gdLst/>
              <a:ahLst/>
              <a:cxnLst/>
              <a:rect l="l" t="t" r="r" b="b"/>
              <a:pathLst>
                <a:path w="2608" h="822" extrusionOk="0">
                  <a:moveTo>
                    <a:pt x="2548" y="0"/>
                  </a:moveTo>
                  <a:cubicBezTo>
                    <a:pt x="2388" y="43"/>
                    <a:pt x="2225" y="55"/>
                    <a:pt x="2060" y="55"/>
                  </a:cubicBezTo>
                  <a:cubicBezTo>
                    <a:pt x="1840" y="55"/>
                    <a:pt x="1618" y="34"/>
                    <a:pt x="1400" y="34"/>
                  </a:cubicBezTo>
                  <a:cubicBezTo>
                    <a:pt x="1281" y="34"/>
                    <a:pt x="1164" y="40"/>
                    <a:pt x="1048" y="60"/>
                  </a:cubicBezTo>
                  <a:cubicBezTo>
                    <a:pt x="989" y="179"/>
                    <a:pt x="881" y="179"/>
                    <a:pt x="774" y="179"/>
                  </a:cubicBezTo>
                  <a:cubicBezTo>
                    <a:pt x="715" y="226"/>
                    <a:pt x="655" y="250"/>
                    <a:pt x="596" y="286"/>
                  </a:cubicBezTo>
                  <a:cubicBezTo>
                    <a:pt x="417" y="417"/>
                    <a:pt x="167" y="417"/>
                    <a:pt x="0" y="595"/>
                  </a:cubicBezTo>
                  <a:cubicBezTo>
                    <a:pt x="60" y="726"/>
                    <a:pt x="179" y="786"/>
                    <a:pt x="334" y="822"/>
                  </a:cubicBezTo>
                  <a:cubicBezTo>
                    <a:pt x="655" y="786"/>
                    <a:pt x="965" y="655"/>
                    <a:pt x="1262" y="536"/>
                  </a:cubicBezTo>
                  <a:cubicBezTo>
                    <a:pt x="1313" y="384"/>
                    <a:pt x="1390" y="342"/>
                    <a:pt x="1475" y="342"/>
                  </a:cubicBezTo>
                  <a:cubicBezTo>
                    <a:pt x="1582" y="342"/>
                    <a:pt x="1703" y="407"/>
                    <a:pt x="1807" y="407"/>
                  </a:cubicBezTo>
                  <a:cubicBezTo>
                    <a:pt x="1816" y="407"/>
                    <a:pt x="1825" y="406"/>
                    <a:pt x="1834" y="405"/>
                  </a:cubicBezTo>
                  <a:cubicBezTo>
                    <a:pt x="2096" y="357"/>
                    <a:pt x="2393" y="405"/>
                    <a:pt x="2608" y="179"/>
                  </a:cubicBezTo>
                  <a:cubicBezTo>
                    <a:pt x="2596" y="119"/>
                    <a:pt x="2548" y="0"/>
                    <a:pt x="2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1376;p32">
              <a:extLst>
                <a:ext uri="{FF2B5EF4-FFF2-40B4-BE49-F238E27FC236}">
                  <a16:creationId xmlns:a16="http://schemas.microsoft.com/office/drawing/2014/main" id="{45A2B76C-996C-4DC7-A5D2-674446552340}"/>
                </a:ext>
              </a:extLst>
            </p:cNvPr>
            <p:cNvSpPr/>
            <p:nvPr/>
          </p:nvSpPr>
          <p:spPr>
            <a:xfrm>
              <a:off x="6177250" y="3292100"/>
              <a:ext cx="38725" cy="22375"/>
            </a:xfrm>
            <a:custGeom>
              <a:avLst/>
              <a:gdLst/>
              <a:ahLst/>
              <a:cxnLst/>
              <a:rect l="l" t="t" r="r" b="b"/>
              <a:pathLst>
                <a:path w="1549" h="895" extrusionOk="0">
                  <a:moveTo>
                    <a:pt x="810" y="0"/>
                  </a:moveTo>
                  <a:cubicBezTo>
                    <a:pt x="706" y="0"/>
                    <a:pt x="599" y="59"/>
                    <a:pt x="489" y="207"/>
                  </a:cubicBezTo>
                  <a:cubicBezTo>
                    <a:pt x="512" y="564"/>
                    <a:pt x="310" y="683"/>
                    <a:pt x="0" y="695"/>
                  </a:cubicBezTo>
                  <a:cubicBezTo>
                    <a:pt x="12" y="743"/>
                    <a:pt x="36" y="778"/>
                    <a:pt x="119" y="802"/>
                  </a:cubicBezTo>
                  <a:cubicBezTo>
                    <a:pt x="131" y="786"/>
                    <a:pt x="144" y="777"/>
                    <a:pt x="158" y="777"/>
                  </a:cubicBezTo>
                  <a:cubicBezTo>
                    <a:pt x="174" y="777"/>
                    <a:pt x="190" y="789"/>
                    <a:pt x="203" y="814"/>
                  </a:cubicBezTo>
                  <a:cubicBezTo>
                    <a:pt x="286" y="880"/>
                    <a:pt x="372" y="895"/>
                    <a:pt x="460" y="895"/>
                  </a:cubicBezTo>
                  <a:cubicBezTo>
                    <a:pt x="533" y="895"/>
                    <a:pt x="608" y="884"/>
                    <a:pt x="682" y="884"/>
                  </a:cubicBezTo>
                  <a:cubicBezTo>
                    <a:pt x="697" y="884"/>
                    <a:pt x="712" y="885"/>
                    <a:pt x="727" y="886"/>
                  </a:cubicBezTo>
                  <a:cubicBezTo>
                    <a:pt x="796" y="886"/>
                    <a:pt x="865" y="889"/>
                    <a:pt x="932" y="889"/>
                  </a:cubicBezTo>
                  <a:cubicBezTo>
                    <a:pt x="1109" y="889"/>
                    <a:pt x="1276" y="864"/>
                    <a:pt x="1405" y="683"/>
                  </a:cubicBezTo>
                  <a:cubicBezTo>
                    <a:pt x="1489" y="588"/>
                    <a:pt x="1548" y="505"/>
                    <a:pt x="1501" y="386"/>
                  </a:cubicBezTo>
                  <a:cubicBezTo>
                    <a:pt x="1370" y="362"/>
                    <a:pt x="1262" y="338"/>
                    <a:pt x="1203" y="219"/>
                  </a:cubicBezTo>
                  <a:cubicBezTo>
                    <a:pt x="1070" y="93"/>
                    <a:pt x="942"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1377;p32">
              <a:extLst>
                <a:ext uri="{FF2B5EF4-FFF2-40B4-BE49-F238E27FC236}">
                  <a16:creationId xmlns:a16="http://schemas.microsoft.com/office/drawing/2014/main" id="{121FB676-673B-415D-82F6-70E7DB8099F6}"/>
                </a:ext>
              </a:extLst>
            </p:cNvPr>
            <p:cNvSpPr/>
            <p:nvPr/>
          </p:nvSpPr>
          <p:spPr>
            <a:xfrm>
              <a:off x="5628075" y="3343775"/>
              <a:ext cx="72050" cy="10250"/>
            </a:xfrm>
            <a:custGeom>
              <a:avLst/>
              <a:gdLst/>
              <a:ahLst/>
              <a:cxnLst/>
              <a:rect l="l" t="t" r="r" b="b"/>
              <a:pathLst>
                <a:path w="2882" h="410" extrusionOk="0">
                  <a:moveTo>
                    <a:pt x="580" y="0"/>
                  </a:moveTo>
                  <a:cubicBezTo>
                    <a:pt x="384" y="0"/>
                    <a:pt x="187" y="34"/>
                    <a:pt x="0" y="140"/>
                  </a:cubicBezTo>
                  <a:cubicBezTo>
                    <a:pt x="203" y="200"/>
                    <a:pt x="453" y="104"/>
                    <a:pt x="620" y="307"/>
                  </a:cubicBezTo>
                  <a:cubicBezTo>
                    <a:pt x="829" y="341"/>
                    <a:pt x="1035" y="351"/>
                    <a:pt x="1239" y="351"/>
                  </a:cubicBezTo>
                  <a:cubicBezTo>
                    <a:pt x="1507" y="351"/>
                    <a:pt x="1772" y="334"/>
                    <a:pt x="2038" y="334"/>
                  </a:cubicBezTo>
                  <a:cubicBezTo>
                    <a:pt x="2136" y="334"/>
                    <a:pt x="2235" y="336"/>
                    <a:pt x="2334" y="343"/>
                  </a:cubicBezTo>
                  <a:cubicBezTo>
                    <a:pt x="2437" y="361"/>
                    <a:pt x="2546" y="410"/>
                    <a:pt x="2644" y="410"/>
                  </a:cubicBezTo>
                  <a:cubicBezTo>
                    <a:pt x="2739" y="410"/>
                    <a:pt x="2823" y="364"/>
                    <a:pt x="2882" y="200"/>
                  </a:cubicBezTo>
                  <a:cubicBezTo>
                    <a:pt x="2298" y="128"/>
                    <a:pt x="1703" y="164"/>
                    <a:pt x="1108" y="57"/>
                  </a:cubicBezTo>
                  <a:cubicBezTo>
                    <a:pt x="937" y="28"/>
                    <a:pt x="759" y="0"/>
                    <a:pt x="5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1378;p32">
              <a:extLst>
                <a:ext uri="{FF2B5EF4-FFF2-40B4-BE49-F238E27FC236}">
                  <a16:creationId xmlns:a16="http://schemas.microsoft.com/office/drawing/2014/main" id="{8897ADE3-A7AD-47C3-AA85-D5C2CC7E8D26}"/>
                </a:ext>
              </a:extLst>
            </p:cNvPr>
            <p:cNvSpPr/>
            <p:nvPr/>
          </p:nvSpPr>
          <p:spPr>
            <a:xfrm>
              <a:off x="5544725" y="3400525"/>
              <a:ext cx="47650" cy="13875"/>
            </a:xfrm>
            <a:custGeom>
              <a:avLst/>
              <a:gdLst/>
              <a:ahLst/>
              <a:cxnLst/>
              <a:rect l="l" t="t" r="r" b="b"/>
              <a:pathLst>
                <a:path w="1906" h="555" extrusionOk="0">
                  <a:moveTo>
                    <a:pt x="1478" y="1"/>
                  </a:moveTo>
                  <a:cubicBezTo>
                    <a:pt x="1400" y="1"/>
                    <a:pt x="1325" y="14"/>
                    <a:pt x="1251" y="61"/>
                  </a:cubicBezTo>
                  <a:cubicBezTo>
                    <a:pt x="1221" y="67"/>
                    <a:pt x="1194" y="70"/>
                    <a:pt x="1169" y="70"/>
                  </a:cubicBezTo>
                  <a:cubicBezTo>
                    <a:pt x="1144" y="70"/>
                    <a:pt x="1120" y="67"/>
                    <a:pt x="1096" y="61"/>
                  </a:cubicBezTo>
                  <a:cubicBezTo>
                    <a:pt x="1096" y="49"/>
                    <a:pt x="1084" y="49"/>
                    <a:pt x="1048" y="25"/>
                  </a:cubicBezTo>
                  <a:cubicBezTo>
                    <a:pt x="1039" y="22"/>
                    <a:pt x="1031" y="21"/>
                    <a:pt x="1022" y="21"/>
                  </a:cubicBezTo>
                  <a:cubicBezTo>
                    <a:pt x="996" y="21"/>
                    <a:pt x="971" y="34"/>
                    <a:pt x="953" y="61"/>
                  </a:cubicBezTo>
                  <a:cubicBezTo>
                    <a:pt x="929" y="67"/>
                    <a:pt x="906" y="70"/>
                    <a:pt x="882" y="70"/>
                  </a:cubicBezTo>
                  <a:cubicBezTo>
                    <a:pt x="858" y="70"/>
                    <a:pt x="834" y="67"/>
                    <a:pt x="810" y="61"/>
                  </a:cubicBezTo>
                  <a:cubicBezTo>
                    <a:pt x="596" y="192"/>
                    <a:pt x="322" y="168"/>
                    <a:pt x="84" y="216"/>
                  </a:cubicBezTo>
                  <a:cubicBezTo>
                    <a:pt x="13" y="287"/>
                    <a:pt x="1" y="394"/>
                    <a:pt x="72" y="513"/>
                  </a:cubicBezTo>
                  <a:cubicBezTo>
                    <a:pt x="103" y="537"/>
                    <a:pt x="139" y="555"/>
                    <a:pt x="180" y="555"/>
                  </a:cubicBezTo>
                  <a:cubicBezTo>
                    <a:pt x="202" y="555"/>
                    <a:pt x="226" y="550"/>
                    <a:pt x="251" y="537"/>
                  </a:cubicBezTo>
                  <a:cubicBezTo>
                    <a:pt x="775" y="478"/>
                    <a:pt x="1310" y="418"/>
                    <a:pt x="1822" y="359"/>
                  </a:cubicBezTo>
                  <a:cubicBezTo>
                    <a:pt x="1906" y="180"/>
                    <a:pt x="1798" y="97"/>
                    <a:pt x="1668" y="13"/>
                  </a:cubicBezTo>
                  <a:cubicBezTo>
                    <a:pt x="1601" y="8"/>
                    <a:pt x="1538" y="1"/>
                    <a:pt x="14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1379;p32">
              <a:extLst>
                <a:ext uri="{FF2B5EF4-FFF2-40B4-BE49-F238E27FC236}">
                  <a16:creationId xmlns:a16="http://schemas.microsoft.com/office/drawing/2014/main" id="{3C1F986C-5AE0-459C-9F4A-4F7FC589102C}"/>
                </a:ext>
              </a:extLst>
            </p:cNvPr>
            <p:cNvSpPr/>
            <p:nvPr/>
          </p:nvSpPr>
          <p:spPr>
            <a:xfrm>
              <a:off x="5964725" y="3415650"/>
              <a:ext cx="42875" cy="13225"/>
            </a:xfrm>
            <a:custGeom>
              <a:avLst/>
              <a:gdLst/>
              <a:ahLst/>
              <a:cxnLst/>
              <a:rect l="l" t="t" r="r" b="b"/>
              <a:pathLst>
                <a:path w="1715" h="529" extrusionOk="0">
                  <a:moveTo>
                    <a:pt x="862" y="1"/>
                  </a:moveTo>
                  <a:cubicBezTo>
                    <a:pt x="842" y="1"/>
                    <a:pt x="821" y="6"/>
                    <a:pt x="798" y="16"/>
                  </a:cubicBezTo>
                  <a:cubicBezTo>
                    <a:pt x="715" y="39"/>
                    <a:pt x="608" y="39"/>
                    <a:pt x="524" y="51"/>
                  </a:cubicBezTo>
                  <a:cubicBezTo>
                    <a:pt x="358" y="111"/>
                    <a:pt x="167" y="63"/>
                    <a:pt x="24" y="206"/>
                  </a:cubicBezTo>
                  <a:cubicBezTo>
                    <a:pt x="0" y="301"/>
                    <a:pt x="0" y="408"/>
                    <a:pt x="72" y="504"/>
                  </a:cubicBezTo>
                  <a:cubicBezTo>
                    <a:pt x="108" y="519"/>
                    <a:pt x="149" y="528"/>
                    <a:pt x="193" y="528"/>
                  </a:cubicBezTo>
                  <a:cubicBezTo>
                    <a:pt x="249" y="528"/>
                    <a:pt x="309" y="513"/>
                    <a:pt x="369" y="480"/>
                  </a:cubicBezTo>
                  <a:cubicBezTo>
                    <a:pt x="703" y="468"/>
                    <a:pt x="1036" y="456"/>
                    <a:pt x="1370" y="444"/>
                  </a:cubicBezTo>
                  <a:lnTo>
                    <a:pt x="1667" y="147"/>
                  </a:lnTo>
                  <a:cubicBezTo>
                    <a:pt x="1715" y="99"/>
                    <a:pt x="1691" y="51"/>
                    <a:pt x="1632" y="51"/>
                  </a:cubicBezTo>
                  <a:cubicBezTo>
                    <a:pt x="1620" y="57"/>
                    <a:pt x="1602" y="60"/>
                    <a:pt x="1584" y="60"/>
                  </a:cubicBezTo>
                  <a:cubicBezTo>
                    <a:pt x="1566" y="60"/>
                    <a:pt x="1548" y="57"/>
                    <a:pt x="1536" y="51"/>
                  </a:cubicBezTo>
                  <a:cubicBezTo>
                    <a:pt x="1536" y="63"/>
                    <a:pt x="1501" y="63"/>
                    <a:pt x="1477" y="87"/>
                  </a:cubicBezTo>
                  <a:cubicBezTo>
                    <a:pt x="1468" y="90"/>
                    <a:pt x="1458" y="91"/>
                    <a:pt x="1448" y="91"/>
                  </a:cubicBezTo>
                  <a:cubicBezTo>
                    <a:pt x="1419" y="91"/>
                    <a:pt x="1387" y="78"/>
                    <a:pt x="1370" y="51"/>
                  </a:cubicBezTo>
                  <a:cubicBezTo>
                    <a:pt x="1350" y="26"/>
                    <a:pt x="1324" y="14"/>
                    <a:pt x="1299" y="14"/>
                  </a:cubicBezTo>
                  <a:cubicBezTo>
                    <a:pt x="1277" y="14"/>
                    <a:pt x="1255" y="23"/>
                    <a:pt x="1239" y="39"/>
                  </a:cubicBezTo>
                  <a:cubicBezTo>
                    <a:pt x="1205" y="48"/>
                    <a:pt x="1171" y="56"/>
                    <a:pt x="1138" y="56"/>
                  </a:cubicBezTo>
                  <a:cubicBezTo>
                    <a:pt x="1124" y="56"/>
                    <a:pt x="1110" y="55"/>
                    <a:pt x="1096" y="51"/>
                  </a:cubicBezTo>
                  <a:cubicBezTo>
                    <a:pt x="1078" y="75"/>
                    <a:pt x="1054" y="87"/>
                    <a:pt x="1027" y="87"/>
                  </a:cubicBezTo>
                  <a:cubicBezTo>
                    <a:pt x="1000" y="87"/>
                    <a:pt x="971" y="75"/>
                    <a:pt x="941" y="51"/>
                  </a:cubicBezTo>
                  <a:cubicBezTo>
                    <a:pt x="919" y="15"/>
                    <a:pt x="893" y="1"/>
                    <a:pt x="8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1380;p32">
              <a:extLst>
                <a:ext uri="{FF2B5EF4-FFF2-40B4-BE49-F238E27FC236}">
                  <a16:creationId xmlns:a16="http://schemas.microsoft.com/office/drawing/2014/main" id="{376E98C2-1CD4-40B1-BD10-A5F94341CD87}"/>
                </a:ext>
              </a:extLst>
            </p:cNvPr>
            <p:cNvSpPr/>
            <p:nvPr/>
          </p:nvSpPr>
          <p:spPr>
            <a:xfrm>
              <a:off x="5543250" y="3322300"/>
              <a:ext cx="73525" cy="8250"/>
            </a:xfrm>
            <a:custGeom>
              <a:avLst/>
              <a:gdLst/>
              <a:ahLst/>
              <a:cxnLst/>
              <a:rect l="l" t="t" r="r" b="b"/>
              <a:pathLst>
                <a:path w="2941" h="330" extrusionOk="0">
                  <a:moveTo>
                    <a:pt x="670" y="1"/>
                  </a:moveTo>
                  <a:cubicBezTo>
                    <a:pt x="442" y="1"/>
                    <a:pt x="215" y="31"/>
                    <a:pt x="0" y="142"/>
                  </a:cubicBezTo>
                  <a:cubicBezTo>
                    <a:pt x="69" y="234"/>
                    <a:pt x="149" y="254"/>
                    <a:pt x="233" y="254"/>
                  </a:cubicBezTo>
                  <a:cubicBezTo>
                    <a:pt x="298" y="254"/>
                    <a:pt x="365" y="242"/>
                    <a:pt x="432" y="242"/>
                  </a:cubicBezTo>
                  <a:cubicBezTo>
                    <a:pt x="459" y="242"/>
                    <a:pt x="486" y="244"/>
                    <a:pt x="512" y="249"/>
                  </a:cubicBezTo>
                  <a:cubicBezTo>
                    <a:pt x="547" y="252"/>
                    <a:pt x="582" y="254"/>
                    <a:pt x="617" y="254"/>
                  </a:cubicBezTo>
                  <a:cubicBezTo>
                    <a:pt x="722" y="254"/>
                    <a:pt x="828" y="243"/>
                    <a:pt x="934" y="243"/>
                  </a:cubicBezTo>
                  <a:cubicBezTo>
                    <a:pt x="1048" y="243"/>
                    <a:pt x="1162" y="255"/>
                    <a:pt x="1274" y="309"/>
                  </a:cubicBezTo>
                  <a:cubicBezTo>
                    <a:pt x="1472" y="321"/>
                    <a:pt x="1670" y="329"/>
                    <a:pt x="1868" y="329"/>
                  </a:cubicBezTo>
                  <a:cubicBezTo>
                    <a:pt x="2228" y="329"/>
                    <a:pt x="2587" y="302"/>
                    <a:pt x="2941" y="225"/>
                  </a:cubicBezTo>
                  <a:cubicBezTo>
                    <a:pt x="2405" y="201"/>
                    <a:pt x="1905" y="82"/>
                    <a:pt x="1381" y="47"/>
                  </a:cubicBezTo>
                  <a:cubicBezTo>
                    <a:pt x="1150" y="35"/>
                    <a:pt x="909"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1381;p32">
              <a:extLst>
                <a:ext uri="{FF2B5EF4-FFF2-40B4-BE49-F238E27FC236}">
                  <a16:creationId xmlns:a16="http://schemas.microsoft.com/office/drawing/2014/main" id="{390DE289-AD02-4FB2-8A21-166907900C85}"/>
                </a:ext>
              </a:extLst>
            </p:cNvPr>
            <p:cNvSpPr/>
            <p:nvPr/>
          </p:nvSpPr>
          <p:spPr>
            <a:xfrm>
              <a:off x="5686700" y="3347300"/>
              <a:ext cx="52425" cy="8375"/>
            </a:xfrm>
            <a:custGeom>
              <a:avLst/>
              <a:gdLst/>
              <a:ahLst/>
              <a:cxnLst/>
              <a:rect l="l" t="t" r="r" b="b"/>
              <a:pathLst>
                <a:path w="2097" h="335" extrusionOk="0">
                  <a:moveTo>
                    <a:pt x="1502" y="1"/>
                  </a:moveTo>
                  <a:cubicBezTo>
                    <a:pt x="1187" y="1"/>
                    <a:pt x="873" y="31"/>
                    <a:pt x="549" y="47"/>
                  </a:cubicBezTo>
                  <a:cubicBezTo>
                    <a:pt x="475" y="158"/>
                    <a:pt x="378" y="179"/>
                    <a:pt x="278" y="179"/>
                  </a:cubicBezTo>
                  <a:cubicBezTo>
                    <a:pt x="214" y="179"/>
                    <a:pt x="148" y="171"/>
                    <a:pt x="85" y="171"/>
                  </a:cubicBezTo>
                  <a:cubicBezTo>
                    <a:pt x="56" y="171"/>
                    <a:pt x="28" y="172"/>
                    <a:pt x="1" y="178"/>
                  </a:cubicBezTo>
                  <a:cubicBezTo>
                    <a:pt x="107" y="306"/>
                    <a:pt x="237" y="334"/>
                    <a:pt x="370" y="334"/>
                  </a:cubicBezTo>
                  <a:cubicBezTo>
                    <a:pt x="446" y="334"/>
                    <a:pt x="522" y="325"/>
                    <a:pt x="596" y="321"/>
                  </a:cubicBezTo>
                  <a:cubicBezTo>
                    <a:pt x="1072" y="321"/>
                    <a:pt x="1537" y="297"/>
                    <a:pt x="2013" y="297"/>
                  </a:cubicBezTo>
                  <a:cubicBezTo>
                    <a:pt x="2096" y="214"/>
                    <a:pt x="2096" y="118"/>
                    <a:pt x="2013" y="35"/>
                  </a:cubicBezTo>
                  <a:cubicBezTo>
                    <a:pt x="1842" y="10"/>
                    <a:pt x="1672" y="1"/>
                    <a:pt x="15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1382;p32">
              <a:extLst>
                <a:ext uri="{FF2B5EF4-FFF2-40B4-BE49-F238E27FC236}">
                  <a16:creationId xmlns:a16="http://schemas.microsoft.com/office/drawing/2014/main" id="{8806246B-9C28-4B0A-9C19-E08CC2ECC19F}"/>
                </a:ext>
              </a:extLst>
            </p:cNvPr>
            <p:cNvSpPr/>
            <p:nvPr/>
          </p:nvSpPr>
          <p:spPr>
            <a:xfrm>
              <a:off x="5487275" y="3369000"/>
              <a:ext cx="61950" cy="8400"/>
            </a:xfrm>
            <a:custGeom>
              <a:avLst/>
              <a:gdLst/>
              <a:ahLst/>
              <a:cxnLst/>
              <a:rect l="l" t="t" r="r" b="b"/>
              <a:pathLst>
                <a:path w="2478" h="336" extrusionOk="0">
                  <a:moveTo>
                    <a:pt x="108" y="0"/>
                  </a:moveTo>
                  <a:lnTo>
                    <a:pt x="108" y="0"/>
                  </a:lnTo>
                  <a:cubicBezTo>
                    <a:pt x="1" y="286"/>
                    <a:pt x="298" y="191"/>
                    <a:pt x="370" y="298"/>
                  </a:cubicBezTo>
                  <a:cubicBezTo>
                    <a:pt x="782" y="312"/>
                    <a:pt x="1190" y="336"/>
                    <a:pt x="1596" y="336"/>
                  </a:cubicBezTo>
                  <a:cubicBezTo>
                    <a:pt x="1859" y="336"/>
                    <a:pt x="2120" y="326"/>
                    <a:pt x="2382" y="298"/>
                  </a:cubicBezTo>
                  <a:cubicBezTo>
                    <a:pt x="2477" y="203"/>
                    <a:pt x="2477" y="131"/>
                    <a:pt x="2382" y="24"/>
                  </a:cubicBezTo>
                  <a:cubicBezTo>
                    <a:pt x="1919" y="39"/>
                    <a:pt x="1459" y="93"/>
                    <a:pt x="999" y="93"/>
                  </a:cubicBezTo>
                  <a:cubicBezTo>
                    <a:pt x="703" y="93"/>
                    <a:pt x="406" y="7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1383;p32">
              <a:extLst>
                <a:ext uri="{FF2B5EF4-FFF2-40B4-BE49-F238E27FC236}">
                  <a16:creationId xmlns:a16="http://schemas.microsoft.com/office/drawing/2014/main" id="{28E70F8A-4134-4A16-BAD5-B2047E4B58CB}"/>
                </a:ext>
              </a:extLst>
            </p:cNvPr>
            <p:cNvSpPr/>
            <p:nvPr/>
          </p:nvSpPr>
          <p:spPr>
            <a:xfrm>
              <a:off x="6076350" y="3318000"/>
              <a:ext cx="44675" cy="10350"/>
            </a:xfrm>
            <a:custGeom>
              <a:avLst/>
              <a:gdLst/>
              <a:ahLst/>
              <a:cxnLst/>
              <a:rect l="l" t="t" r="r" b="b"/>
              <a:pathLst>
                <a:path w="1787" h="414" extrusionOk="0">
                  <a:moveTo>
                    <a:pt x="521" y="1"/>
                  </a:moveTo>
                  <a:cubicBezTo>
                    <a:pt x="361" y="1"/>
                    <a:pt x="202" y="19"/>
                    <a:pt x="48" y="64"/>
                  </a:cubicBezTo>
                  <a:cubicBezTo>
                    <a:pt x="0" y="219"/>
                    <a:pt x="72" y="302"/>
                    <a:pt x="203" y="338"/>
                  </a:cubicBezTo>
                  <a:cubicBezTo>
                    <a:pt x="380" y="394"/>
                    <a:pt x="554" y="413"/>
                    <a:pt x="727" y="413"/>
                  </a:cubicBezTo>
                  <a:cubicBezTo>
                    <a:pt x="995" y="413"/>
                    <a:pt x="1261" y="367"/>
                    <a:pt x="1536" y="338"/>
                  </a:cubicBezTo>
                  <a:cubicBezTo>
                    <a:pt x="1715" y="326"/>
                    <a:pt x="1774" y="219"/>
                    <a:pt x="1786" y="64"/>
                  </a:cubicBezTo>
                  <a:lnTo>
                    <a:pt x="1786" y="64"/>
                  </a:lnTo>
                  <a:cubicBezTo>
                    <a:pt x="1687" y="102"/>
                    <a:pt x="1593" y="130"/>
                    <a:pt x="1489" y="130"/>
                  </a:cubicBezTo>
                  <a:cubicBezTo>
                    <a:pt x="1429" y="130"/>
                    <a:pt x="1367" y="121"/>
                    <a:pt x="1298" y="100"/>
                  </a:cubicBezTo>
                  <a:cubicBezTo>
                    <a:pt x="1047" y="48"/>
                    <a:pt x="783"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1384;p32">
              <a:extLst>
                <a:ext uri="{FF2B5EF4-FFF2-40B4-BE49-F238E27FC236}">
                  <a16:creationId xmlns:a16="http://schemas.microsoft.com/office/drawing/2014/main" id="{BFBA873F-F45B-4CF4-AB03-5E67DF9D4FE6}"/>
                </a:ext>
              </a:extLst>
            </p:cNvPr>
            <p:cNvSpPr/>
            <p:nvPr/>
          </p:nvSpPr>
          <p:spPr>
            <a:xfrm>
              <a:off x="5807250" y="3390425"/>
              <a:ext cx="50350" cy="13500"/>
            </a:xfrm>
            <a:custGeom>
              <a:avLst/>
              <a:gdLst/>
              <a:ahLst/>
              <a:cxnLst/>
              <a:rect l="l" t="t" r="r" b="b"/>
              <a:pathLst>
                <a:path w="2014" h="540" extrusionOk="0">
                  <a:moveTo>
                    <a:pt x="1073" y="1"/>
                  </a:moveTo>
                  <a:cubicBezTo>
                    <a:pt x="1013" y="48"/>
                    <a:pt x="942" y="108"/>
                    <a:pt x="882" y="155"/>
                  </a:cubicBezTo>
                  <a:lnTo>
                    <a:pt x="834" y="215"/>
                  </a:lnTo>
                  <a:lnTo>
                    <a:pt x="787" y="155"/>
                  </a:lnTo>
                  <a:lnTo>
                    <a:pt x="775" y="155"/>
                  </a:lnTo>
                  <a:cubicBezTo>
                    <a:pt x="656" y="48"/>
                    <a:pt x="465" y="155"/>
                    <a:pt x="346" y="24"/>
                  </a:cubicBezTo>
                  <a:cubicBezTo>
                    <a:pt x="287" y="84"/>
                    <a:pt x="239" y="120"/>
                    <a:pt x="180" y="167"/>
                  </a:cubicBezTo>
                  <a:cubicBezTo>
                    <a:pt x="120" y="239"/>
                    <a:pt x="13" y="274"/>
                    <a:pt x="1" y="382"/>
                  </a:cubicBezTo>
                  <a:cubicBezTo>
                    <a:pt x="13" y="453"/>
                    <a:pt x="49" y="501"/>
                    <a:pt x="108" y="524"/>
                  </a:cubicBezTo>
                  <a:cubicBezTo>
                    <a:pt x="174" y="530"/>
                    <a:pt x="236" y="539"/>
                    <a:pt x="297" y="539"/>
                  </a:cubicBezTo>
                  <a:cubicBezTo>
                    <a:pt x="358" y="539"/>
                    <a:pt x="418" y="530"/>
                    <a:pt x="477" y="501"/>
                  </a:cubicBezTo>
                  <a:lnTo>
                    <a:pt x="787" y="501"/>
                  </a:lnTo>
                  <a:cubicBezTo>
                    <a:pt x="806" y="511"/>
                    <a:pt x="824" y="516"/>
                    <a:pt x="841" y="516"/>
                  </a:cubicBezTo>
                  <a:cubicBezTo>
                    <a:pt x="864" y="516"/>
                    <a:pt x="885" y="505"/>
                    <a:pt x="906" y="477"/>
                  </a:cubicBezTo>
                  <a:lnTo>
                    <a:pt x="1489" y="441"/>
                  </a:lnTo>
                  <a:cubicBezTo>
                    <a:pt x="1489" y="441"/>
                    <a:pt x="1501" y="417"/>
                    <a:pt x="1537" y="405"/>
                  </a:cubicBezTo>
                  <a:cubicBezTo>
                    <a:pt x="1542" y="403"/>
                    <a:pt x="1549" y="401"/>
                    <a:pt x="1555" y="401"/>
                  </a:cubicBezTo>
                  <a:cubicBezTo>
                    <a:pt x="1577" y="401"/>
                    <a:pt x="1602" y="417"/>
                    <a:pt x="1620" y="453"/>
                  </a:cubicBezTo>
                  <a:lnTo>
                    <a:pt x="1918" y="453"/>
                  </a:lnTo>
                  <a:cubicBezTo>
                    <a:pt x="2013" y="286"/>
                    <a:pt x="1858" y="239"/>
                    <a:pt x="1787" y="155"/>
                  </a:cubicBezTo>
                  <a:lnTo>
                    <a:pt x="1775" y="143"/>
                  </a:lnTo>
                  <a:cubicBezTo>
                    <a:pt x="1727" y="114"/>
                    <a:pt x="1677" y="99"/>
                    <a:pt x="1628" y="99"/>
                  </a:cubicBezTo>
                  <a:cubicBezTo>
                    <a:pt x="1579" y="99"/>
                    <a:pt x="1531" y="114"/>
                    <a:pt x="1489" y="143"/>
                  </a:cubicBezTo>
                  <a:lnTo>
                    <a:pt x="1334" y="143"/>
                  </a:lnTo>
                  <a:cubicBezTo>
                    <a:pt x="1263" y="60"/>
                    <a:pt x="1132" y="108"/>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1385;p32">
              <a:extLst>
                <a:ext uri="{FF2B5EF4-FFF2-40B4-BE49-F238E27FC236}">
                  <a16:creationId xmlns:a16="http://schemas.microsoft.com/office/drawing/2014/main" id="{CCF38CB2-5799-4820-8FBD-FC54EC24B5D1}"/>
                </a:ext>
              </a:extLst>
            </p:cNvPr>
            <p:cNvSpPr/>
            <p:nvPr/>
          </p:nvSpPr>
          <p:spPr>
            <a:xfrm>
              <a:off x="5653975" y="3395775"/>
              <a:ext cx="47500" cy="9350"/>
            </a:xfrm>
            <a:custGeom>
              <a:avLst/>
              <a:gdLst/>
              <a:ahLst/>
              <a:cxnLst/>
              <a:rect l="l" t="t" r="r" b="b"/>
              <a:pathLst>
                <a:path w="1900" h="374" extrusionOk="0">
                  <a:moveTo>
                    <a:pt x="0" y="1"/>
                  </a:moveTo>
                  <a:cubicBezTo>
                    <a:pt x="547" y="325"/>
                    <a:pt x="637" y="373"/>
                    <a:pt x="1412" y="373"/>
                  </a:cubicBezTo>
                  <a:cubicBezTo>
                    <a:pt x="1549" y="373"/>
                    <a:pt x="1707" y="372"/>
                    <a:pt x="1893" y="370"/>
                  </a:cubicBezTo>
                  <a:cubicBezTo>
                    <a:pt x="1899" y="197"/>
                    <a:pt x="1813" y="177"/>
                    <a:pt x="1715" y="177"/>
                  </a:cubicBezTo>
                  <a:cubicBezTo>
                    <a:pt x="1683" y="177"/>
                    <a:pt x="1651" y="179"/>
                    <a:pt x="1620" y="179"/>
                  </a:cubicBezTo>
                  <a:cubicBezTo>
                    <a:pt x="1553" y="179"/>
                    <a:pt x="1493" y="169"/>
                    <a:pt x="1465" y="108"/>
                  </a:cubicBezTo>
                  <a:cubicBezTo>
                    <a:pt x="1417" y="84"/>
                    <a:pt x="1369" y="84"/>
                    <a:pt x="1322" y="84"/>
                  </a:cubicBezTo>
                  <a:cubicBezTo>
                    <a:pt x="1176" y="40"/>
                    <a:pt x="1029" y="28"/>
                    <a:pt x="881" y="28"/>
                  </a:cubicBezTo>
                  <a:cubicBezTo>
                    <a:pt x="722" y="28"/>
                    <a:pt x="561" y="41"/>
                    <a:pt x="399" y="41"/>
                  </a:cubicBezTo>
                  <a:cubicBezTo>
                    <a:pt x="267" y="41"/>
                    <a:pt x="134" y="3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1386;p32">
              <a:extLst>
                <a:ext uri="{FF2B5EF4-FFF2-40B4-BE49-F238E27FC236}">
                  <a16:creationId xmlns:a16="http://schemas.microsoft.com/office/drawing/2014/main" id="{E58BCB96-FA90-41BB-BC4E-33DF034D5B8E}"/>
                </a:ext>
              </a:extLst>
            </p:cNvPr>
            <p:cNvSpPr/>
            <p:nvPr/>
          </p:nvSpPr>
          <p:spPr>
            <a:xfrm>
              <a:off x="6004000" y="3373175"/>
              <a:ext cx="51225" cy="8050"/>
            </a:xfrm>
            <a:custGeom>
              <a:avLst/>
              <a:gdLst/>
              <a:ahLst/>
              <a:cxnLst/>
              <a:rect l="l" t="t" r="r" b="b"/>
              <a:pathLst>
                <a:path w="2049" h="322" extrusionOk="0">
                  <a:moveTo>
                    <a:pt x="382" y="0"/>
                  </a:moveTo>
                  <a:cubicBezTo>
                    <a:pt x="322" y="119"/>
                    <a:pt x="1" y="274"/>
                    <a:pt x="418" y="322"/>
                  </a:cubicBezTo>
                  <a:cubicBezTo>
                    <a:pt x="942" y="310"/>
                    <a:pt x="1454" y="310"/>
                    <a:pt x="1954" y="298"/>
                  </a:cubicBezTo>
                  <a:cubicBezTo>
                    <a:pt x="2025" y="202"/>
                    <a:pt x="2049" y="95"/>
                    <a:pt x="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1387;p32">
              <a:extLst>
                <a:ext uri="{FF2B5EF4-FFF2-40B4-BE49-F238E27FC236}">
                  <a16:creationId xmlns:a16="http://schemas.microsoft.com/office/drawing/2014/main" id="{E460A5A4-642D-4862-A1A7-59C795115B10}"/>
                </a:ext>
              </a:extLst>
            </p:cNvPr>
            <p:cNvSpPr/>
            <p:nvPr/>
          </p:nvSpPr>
          <p:spPr>
            <a:xfrm>
              <a:off x="5499475" y="3316025"/>
              <a:ext cx="42300" cy="17950"/>
            </a:xfrm>
            <a:custGeom>
              <a:avLst/>
              <a:gdLst/>
              <a:ahLst/>
              <a:cxnLst/>
              <a:rect l="l" t="t" r="r" b="b"/>
              <a:pathLst>
                <a:path w="1692" h="718" extrusionOk="0">
                  <a:moveTo>
                    <a:pt x="334" y="0"/>
                  </a:moveTo>
                  <a:lnTo>
                    <a:pt x="334" y="0"/>
                  </a:lnTo>
                  <a:cubicBezTo>
                    <a:pt x="1" y="179"/>
                    <a:pt x="144" y="452"/>
                    <a:pt x="168" y="703"/>
                  </a:cubicBezTo>
                  <a:cubicBezTo>
                    <a:pt x="358" y="707"/>
                    <a:pt x="546" y="717"/>
                    <a:pt x="733" y="717"/>
                  </a:cubicBezTo>
                  <a:cubicBezTo>
                    <a:pt x="1027" y="717"/>
                    <a:pt x="1317" y="692"/>
                    <a:pt x="1608" y="583"/>
                  </a:cubicBezTo>
                  <a:cubicBezTo>
                    <a:pt x="1692" y="536"/>
                    <a:pt x="1692" y="488"/>
                    <a:pt x="1620" y="452"/>
                  </a:cubicBezTo>
                  <a:cubicBezTo>
                    <a:pt x="1299" y="429"/>
                    <a:pt x="977" y="417"/>
                    <a:pt x="644" y="417"/>
                  </a:cubicBezTo>
                  <a:cubicBezTo>
                    <a:pt x="346" y="417"/>
                    <a:pt x="299" y="238"/>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1388;p32">
              <a:extLst>
                <a:ext uri="{FF2B5EF4-FFF2-40B4-BE49-F238E27FC236}">
                  <a16:creationId xmlns:a16="http://schemas.microsoft.com/office/drawing/2014/main" id="{5F16C501-C0DA-4ABC-94BE-A5C642D6AB9F}"/>
                </a:ext>
              </a:extLst>
            </p:cNvPr>
            <p:cNvSpPr/>
            <p:nvPr/>
          </p:nvSpPr>
          <p:spPr>
            <a:xfrm>
              <a:off x="5728075" y="3395225"/>
              <a:ext cx="37825" cy="11600"/>
            </a:xfrm>
            <a:custGeom>
              <a:avLst/>
              <a:gdLst/>
              <a:ahLst/>
              <a:cxnLst/>
              <a:rect l="l" t="t" r="r" b="b"/>
              <a:pathLst>
                <a:path w="1513" h="464" extrusionOk="0">
                  <a:moveTo>
                    <a:pt x="1320" y="0"/>
                  </a:moveTo>
                  <a:cubicBezTo>
                    <a:pt x="1302" y="0"/>
                    <a:pt x="1283" y="4"/>
                    <a:pt x="1263" y="11"/>
                  </a:cubicBezTo>
                  <a:cubicBezTo>
                    <a:pt x="1050" y="91"/>
                    <a:pt x="829" y="104"/>
                    <a:pt x="606" y="104"/>
                  </a:cubicBezTo>
                  <a:cubicBezTo>
                    <a:pt x="499" y="104"/>
                    <a:pt x="392" y="101"/>
                    <a:pt x="284" y="101"/>
                  </a:cubicBezTo>
                  <a:cubicBezTo>
                    <a:pt x="214" y="101"/>
                    <a:pt x="143" y="102"/>
                    <a:pt x="72" y="106"/>
                  </a:cubicBezTo>
                  <a:cubicBezTo>
                    <a:pt x="1" y="202"/>
                    <a:pt x="1" y="309"/>
                    <a:pt x="72" y="392"/>
                  </a:cubicBezTo>
                  <a:cubicBezTo>
                    <a:pt x="310" y="404"/>
                    <a:pt x="560" y="428"/>
                    <a:pt x="799" y="440"/>
                  </a:cubicBezTo>
                  <a:cubicBezTo>
                    <a:pt x="799" y="440"/>
                    <a:pt x="822" y="452"/>
                    <a:pt x="846" y="452"/>
                  </a:cubicBezTo>
                  <a:cubicBezTo>
                    <a:pt x="882" y="452"/>
                    <a:pt x="906" y="452"/>
                    <a:pt x="941" y="428"/>
                  </a:cubicBezTo>
                  <a:cubicBezTo>
                    <a:pt x="1132" y="344"/>
                    <a:pt x="1358" y="463"/>
                    <a:pt x="1513" y="273"/>
                  </a:cubicBezTo>
                  <a:lnTo>
                    <a:pt x="1489" y="202"/>
                  </a:lnTo>
                  <a:lnTo>
                    <a:pt x="1430" y="190"/>
                  </a:lnTo>
                  <a:lnTo>
                    <a:pt x="1477" y="154"/>
                  </a:lnTo>
                  <a:lnTo>
                    <a:pt x="1501" y="106"/>
                  </a:lnTo>
                  <a:cubicBezTo>
                    <a:pt x="1454" y="50"/>
                    <a:pt x="1392" y="0"/>
                    <a:pt x="1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1389;p32">
              <a:extLst>
                <a:ext uri="{FF2B5EF4-FFF2-40B4-BE49-F238E27FC236}">
                  <a16:creationId xmlns:a16="http://schemas.microsoft.com/office/drawing/2014/main" id="{16631467-C394-4BC7-8B02-8F152276B68B}"/>
                </a:ext>
              </a:extLst>
            </p:cNvPr>
            <p:cNvSpPr/>
            <p:nvPr/>
          </p:nvSpPr>
          <p:spPr>
            <a:xfrm>
              <a:off x="5506325" y="3386475"/>
              <a:ext cx="42300" cy="7550"/>
            </a:xfrm>
            <a:custGeom>
              <a:avLst/>
              <a:gdLst/>
              <a:ahLst/>
              <a:cxnLst/>
              <a:rect l="l" t="t" r="r" b="b"/>
              <a:pathLst>
                <a:path w="1692" h="302" extrusionOk="0">
                  <a:moveTo>
                    <a:pt x="656" y="1"/>
                  </a:moveTo>
                  <a:cubicBezTo>
                    <a:pt x="506" y="1"/>
                    <a:pt x="356" y="9"/>
                    <a:pt x="203" y="28"/>
                  </a:cubicBezTo>
                  <a:cubicBezTo>
                    <a:pt x="84" y="87"/>
                    <a:pt x="1" y="147"/>
                    <a:pt x="60" y="301"/>
                  </a:cubicBezTo>
                  <a:lnTo>
                    <a:pt x="1691" y="301"/>
                  </a:lnTo>
                  <a:cubicBezTo>
                    <a:pt x="1513" y="182"/>
                    <a:pt x="1429" y="99"/>
                    <a:pt x="1334" y="40"/>
                  </a:cubicBezTo>
                  <a:cubicBezTo>
                    <a:pt x="1106" y="18"/>
                    <a:pt x="881" y="1"/>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1390;p32">
              <a:extLst>
                <a:ext uri="{FF2B5EF4-FFF2-40B4-BE49-F238E27FC236}">
                  <a16:creationId xmlns:a16="http://schemas.microsoft.com/office/drawing/2014/main" id="{5E25FE3B-8FF1-41A1-9B18-9B3C0A024ADE}"/>
                </a:ext>
              </a:extLst>
            </p:cNvPr>
            <p:cNvSpPr/>
            <p:nvPr/>
          </p:nvSpPr>
          <p:spPr>
            <a:xfrm>
              <a:off x="5489075" y="3405725"/>
              <a:ext cx="44075" cy="10925"/>
            </a:xfrm>
            <a:custGeom>
              <a:avLst/>
              <a:gdLst/>
              <a:ahLst/>
              <a:cxnLst/>
              <a:rect l="l" t="t" r="r" b="b"/>
              <a:pathLst>
                <a:path w="1763" h="437" extrusionOk="0">
                  <a:moveTo>
                    <a:pt x="1393" y="1"/>
                  </a:moveTo>
                  <a:cubicBezTo>
                    <a:pt x="1313" y="1"/>
                    <a:pt x="1233" y="16"/>
                    <a:pt x="1155" y="43"/>
                  </a:cubicBezTo>
                  <a:cubicBezTo>
                    <a:pt x="869" y="151"/>
                    <a:pt x="584" y="127"/>
                    <a:pt x="298" y="139"/>
                  </a:cubicBezTo>
                  <a:cubicBezTo>
                    <a:pt x="226" y="246"/>
                    <a:pt x="84" y="186"/>
                    <a:pt x="0" y="282"/>
                  </a:cubicBezTo>
                  <a:cubicBezTo>
                    <a:pt x="0" y="329"/>
                    <a:pt x="24" y="389"/>
                    <a:pt x="24" y="436"/>
                  </a:cubicBezTo>
                  <a:cubicBezTo>
                    <a:pt x="393" y="436"/>
                    <a:pt x="774" y="424"/>
                    <a:pt x="1143" y="424"/>
                  </a:cubicBezTo>
                  <a:cubicBezTo>
                    <a:pt x="1238" y="341"/>
                    <a:pt x="1369" y="377"/>
                    <a:pt x="1477" y="329"/>
                  </a:cubicBezTo>
                  <a:cubicBezTo>
                    <a:pt x="1596" y="282"/>
                    <a:pt x="1715" y="258"/>
                    <a:pt x="1762" y="127"/>
                  </a:cubicBezTo>
                  <a:cubicBezTo>
                    <a:pt x="1645" y="39"/>
                    <a:pt x="1519" y="1"/>
                    <a:pt x="1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1391;p32">
              <a:extLst>
                <a:ext uri="{FF2B5EF4-FFF2-40B4-BE49-F238E27FC236}">
                  <a16:creationId xmlns:a16="http://schemas.microsoft.com/office/drawing/2014/main" id="{C3DB4CB7-BC8D-4D27-8FEC-03E350352953}"/>
                </a:ext>
              </a:extLst>
            </p:cNvPr>
            <p:cNvSpPr/>
            <p:nvPr/>
          </p:nvSpPr>
          <p:spPr>
            <a:xfrm>
              <a:off x="5975725" y="3280600"/>
              <a:ext cx="41400" cy="16975"/>
            </a:xfrm>
            <a:custGeom>
              <a:avLst/>
              <a:gdLst/>
              <a:ahLst/>
              <a:cxnLst/>
              <a:rect l="l" t="t" r="r" b="b"/>
              <a:pathLst>
                <a:path w="1656" h="679" extrusionOk="0">
                  <a:moveTo>
                    <a:pt x="1130" y="0"/>
                  </a:moveTo>
                  <a:cubicBezTo>
                    <a:pt x="1020" y="0"/>
                    <a:pt x="925" y="68"/>
                    <a:pt x="858" y="250"/>
                  </a:cubicBezTo>
                  <a:cubicBezTo>
                    <a:pt x="820" y="356"/>
                    <a:pt x="768" y="386"/>
                    <a:pt x="711" y="386"/>
                  </a:cubicBezTo>
                  <a:cubicBezTo>
                    <a:pt x="635" y="386"/>
                    <a:pt x="550" y="332"/>
                    <a:pt x="476" y="332"/>
                  </a:cubicBezTo>
                  <a:cubicBezTo>
                    <a:pt x="469" y="332"/>
                    <a:pt x="461" y="332"/>
                    <a:pt x="453" y="334"/>
                  </a:cubicBezTo>
                  <a:cubicBezTo>
                    <a:pt x="424" y="328"/>
                    <a:pt x="391" y="325"/>
                    <a:pt x="358" y="325"/>
                  </a:cubicBezTo>
                  <a:cubicBezTo>
                    <a:pt x="325" y="325"/>
                    <a:pt x="293" y="328"/>
                    <a:pt x="263" y="334"/>
                  </a:cubicBezTo>
                  <a:cubicBezTo>
                    <a:pt x="168" y="369"/>
                    <a:pt x="96" y="429"/>
                    <a:pt x="37" y="500"/>
                  </a:cubicBezTo>
                  <a:cubicBezTo>
                    <a:pt x="1" y="572"/>
                    <a:pt x="25" y="631"/>
                    <a:pt x="60" y="679"/>
                  </a:cubicBezTo>
                  <a:cubicBezTo>
                    <a:pt x="572" y="667"/>
                    <a:pt x="1096" y="667"/>
                    <a:pt x="1596" y="667"/>
                  </a:cubicBezTo>
                  <a:cubicBezTo>
                    <a:pt x="1608" y="631"/>
                    <a:pt x="1632" y="607"/>
                    <a:pt x="1656" y="572"/>
                  </a:cubicBezTo>
                  <a:cubicBezTo>
                    <a:pt x="1656" y="548"/>
                    <a:pt x="1656" y="512"/>
                    <a:pt x="1644" y="476"/>
                  </a:cubicBezTo>
                  <a:cubicBezTo>
                    <a:pt x="1632" y="345"/>
                    <a:pt x="1584" y="226"/>
                    <a:pt x="1477" y="143"/>
                  </a:cubicBezTo>
                  <a:cubicBezTo>
                    <a:pt x="1355" y="62"/>
                    <a:pt x="1236" y="0"/>
                    <a:pt x="1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1392;p32">
              <a:extLst>
                <a:ext uri="{FF2B5EF4-FFF2-40B4-BE49-F238E27FC236}">
                  <a16:creationId xmlns:a16="http://schemas.microsoft.com/office/drawing/2014/main" id="{C3CC6B87-E5F5-4EA0-A3D8-AB245EEFEDA5}"/>
                </a:ext>
              </a:extLst>
            </p:cNvPr>
            <p:cNvSpPr/>
            <p:nvPr/>
          </p:nvSpPr>
          <p:spPr>
            <a:xfrm>
              <a:off x="5690875" y="3397100"/>
              <a:ext cx="39325" cy="10325"/>
            </a:xfrm>
            <a:custGeom>
              <a:avLst/>
              <a:gdLst/>
              <a:ahLst/>
              <a:cxnLst/>
              <a:rect l="l" t="t" r="r" b="b"/>
              <a:pathLst>
                <a:path w="1573" h="413" extrusionOk="0">
                  <a:moveTo>
                    <a:pt x="601" y="0"/>
                  </a:moveTo>
                  <a:cubicBezTo>
                    <a:pt x="397" y="0"/>
                    <a:pt x="196" y="13"/>
                    <a:pt x="1" y="55"/>
                  </a:cubicBezTo>
                  <a:cubicBezTo>
                    <a:pt x="84" y="234"/>
                    <a:pt x="322" y="150"/>
                    <a:pt x="429" y="317"/>
                  </a:cubicBezTo>
                  <a:lnTo>
                    <a:pt x="417" y="365"/>
                  </a:lnTo>
                  <a:cubicBezTo>
                    <a:pt x="461" y="397"/>
                    <a:pt x="505" y="413"/>
                    <a:pt x="550" y="413"/>
                  </a:cubicBezTo>
                  <a:cubicBezTo>
                    <a:pt x="602" y="413"/>
                    <a:pt x="657" y="391"/>
                    <a:pt x="715" y="353"/>
                  </a:cubicBezTo>
                  <a:cubicBezTo>
                    <a:pt x="863" y="325"/>
                    <a:pt x="1006" y="280"/>
                    <a:pt x="1148" y="280"/>
                  </a:cubicBezTo>
                  <a:cubicBezTo>
                    <a:pt x="1246" y="280"/>
                    <a:pt x="1344" y="301"/>
                    <a:pt x="1441" y="365"/>
                  </a:cubicBezTo>
                  <a:cubicBezTo>
                    <a:pt x="1465" y="371"/>
                    <a:pt x="1489" y="374"/>
                    <a:pt x="1511" y="374"/>
                  </a:cubicBezTo>
                  <a:cubicBezTo>
                    <a:pt x="1534" y="374"/>
                    <a:pt x="1554" y="371"/>
                    <a:pt x="1572" y="365"/>
                  </a:cubicBezTo>
                  <a:lnTo>
                    <a:pt x="1560" y="317"/>
                  </a:lnTo>
                  <a:lnTo>
                    <a:pt x="1560" y="31"/>
                  </a:lnTo>
                  <a:cubicBezTo>
                    <a:pt x="1241" y="31"/>
                    <a:pt x="918" y="0"/>
                    <a:pt x="6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1393;p32">
              <a:extLst>
                <a:ext uri="{FF2B5EF4-FFF2-40B4-BE49-F238E27FC236}">
                  <a16:creationId xmlns:a16="http://schemas.microsoft.com/office/drawing/2014/main" id="{5C781BE0-FD0A-4975-902E-FA84E460FFB3}"/>
                </a:ext>
              </a:extLst>
            </p:cNvPr>
            <p:cNvSpPr/>
            <p:nvPr/>
          </p:nvSpPr>
          <p:spPr>
            <a:xfrm>
              <a:off x="5984375" y="3346600"/>
              <a:ext cx="41400" cy="8725"/>
            </a:xfrm>
            <a:custGeom>
              <a:avLst/>
              <a:gdLst/>
              <a:ahLst/>
              <a:cxnLst/>
              <a:rect l="l" t="t" r="r" b="b"/>
              <a:pathLst>
                <a:path w="1656" h="349" extrusionOk="0">
                  <a:moveTo>
                    <a:pt x="1448" y="0"/>
                  </a:moveTo>
                  <a:cubicBezTo>
                    <a:pt x="1393" y="0"/>
                    <a:pt x="1334" y="21"/>
                    <a:pt x="1286" y="51"/>
                  </a:cubicBezTo>
                  <a:cubicBezTo>
                    <a:pt x="893" y="63"/>
                    <a:pt x="524" y="75"/>
                    <a:pt x="131" y="87"/>
                  </a:cubicBezTo>
                  <a:cubicBezTo>
                    <a:pt x="95" y="182"/>
                    <a:pt x="48" y="253"/>
                    <a:pt x="0" y="349"/>
                  </a:cubicBezTo>
                  <a:lnTo>
                    <a:pt x="1441" y="349"/>
                  </a:lnTo>
                  <a:cubicBezTo>
                    <a:pt x="1548" y="289"/>
                    <a:pt x="1655" y="194"/>
                    <a:pt x="1584" y="75"/>
                  </a:cubicBezTo>
                  <a:cubicBezTo>
                    <a:pt x="1554" y="21"/>
                    <a:pt x="1503" y="0"/>
                    <a:pt x="1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1394;p32">
              <a:extLst>
                <a:ext uri="{FF2B5EF4-FFF2-40B4-BE49-F238E27FC236}">
                  <a16:creationId xmlns:a16="http://schemas.microsoft.com/office/drawing/2014/main" id="{AD17B202-F4C4-4834-809C-872AA99BC9C6}"/>
                </a:ext>
              </a:extLst>
            </p:cNvPr>
            <p:cNvSpPr/>
            <p:nvPr/>
          </p:nvSpPr>
          <p:spPr>
            <a:xfrm>
              <a:off x="6092425" y="3414825"/>
              <a:ext cx="40500" cy="12250"/>
            </a:xfrm>
            <a:custGeom>
              <a:avLst/>
              <a:gdLst/>
              <a:ahLst/>
              <a:cxnLst/>
              <a:rect l="l" t="t" r="r" b="b"/>
              <a:pathLst>
                <a:path w="1620" h="490" extrusionOk="0">
                  <a:moveTo>
                    <a:pt x="1372" y="1"/>
                  </a:moveTo>
                  <a:cubicBezTo>
                    <a:pt x="1304" y="1"/>
                    <a:pt x="1232" y="19"/>
                    <a:pt x="1155" y="37"/>
                  </a:cubicBezTo>
                  <a:cubicBezTo>
                    <a:pt x="1072" y="37"/>
                    <a:pt x="965" y="60"/>
                    <a:pt x="857" y="60"/>
                  </a:cubicBezTo>
                  <a:cubicBezTo>
                    <a:pt x="829" y="33"/>
                    <a:pt x="806" y="21"/>
                    <a:pt x="781" y="21"/>
                  </a:cubicBezTo>
                  <a:cubicBezTo>
                    <a:pt x="764" y="21"/>
                    <a:pt x="746" y="27"/>
                    <a:pt x="726" y="37"/>
                  </a:cubicBezTo>
                  <a:cubicBezTo>
                    <a:pt x="667" y="49"/>
                    <a:pt x="619" y="72"/>
                    <a:pt x="560" y="84"/>
                  </a:cubicBezTo>
                  <a:cubicBezTo>
                    <a:pt x="512" y="96"/>
                    <a:pt x="500" y="132"/>
                    <a:pt x="500" y="180"/>
                  </a:cubicBezTo>
                  <a:cubicBezTo>
                    <a:pt x="476" y="168"/>
                    <a:pt x="459" y="162"/>
                    <a:pt x="441" y="162"/>
                  </a:cubicBezTo>
                  <a:cubicBezTo>
                    <a:pt x="423" y="162"/>
                    <a:pt x="405" y="168"/>
                    <a:pt x="381" y="180"/>
                  </a:cubicBezTo>
                  <a:cubicBezTo>
                    <a:pt x="368" y="183"/>
                    <a:pt x="357" y="184"/>
                    <a:pt x="347" y="184"/>
                  </a:cubicBezTo>
                  <a:cubicBezTo>
                    <a:pt x="319" y="184"/>
                    <a:pt x="297" y="173"/>
                    <a:pt x="262" y="156"/>
                  </a:cubicBezTo>
                  <a:cubicBezTo>
                    <a:pt x="246" y="148"/>
                    <a:pt x="232" y="144"/>
                    <a:pt x="218" y="144"/>
                  </a:cubicBezTo>
                  <a:cubicBezTo>
                    <a:pt x="191" y="144"/>
                    <a:pt x="167" y="160"/>
                    <a:pt x="143" y="191"/>
                  </a:cubicBezTo>
                  <a:cubicBezTo>
                    <a:pt x="95" y="299"/>
                    <a:pt x="36" y="382"/>
                    <a:pt x="0" y="489"/>
                  </a:cubicBezTo>
                  <a:lnTo>
                    <a:pt x="1286" y="489"/>
                  </a:lnTo>
                  <a:cubicBezTo>
                    <a:pt x="1369" y="299"/>
                    <a:pt x="1215" y="299"/>
                    <a:pt x="1096" y="275"/>
                  </a:cubicBezTo>
                  <a:cubicBezTo>
                    <a:pt x="1083" y="280"/>
                    <a:pt x="1071" y="282"/>
                    <a:pt x="1059" y="282"/>
                  </a:cubicBezTo>
                  <a:cubicBezTo>
                    <a:pt x="1017" y="282"/>
                    <a:pt x="983" y="250"/>
                    <a:pt x="965" y="203"/>
                  </a:cubicBezTo>
                  <a:lnTo>
                    <a:pt x="965" y="203"/>
                  </a:lnTo>
                  <a:cubicBezTo>
                    <a:pt x="988" y="263"/>
                    <a:pt x="1048" y="275"/>
                    <a:pt x="1107" y="275"/>
                  </a:cubicBezTo>
                  <a:cubicBezTo>
                    <a:pt x="1199" y="275"/>
                    <a:pt x="1295" y="308"/>
                    <a:pt x="1385" y="308"/>
                  </a:cubicBezTo>
                  <a:cubicBezTo>
                    <a:pt x="1447" y="308"/>
                    <a:pt x="1506" y="292"/>
                    <a:pt x="1560" y="239"/>
                  </a:cubicBezTo>
                  <a:cubicBezTo>
                    <a:pt x="1572" y="203"/>
                    <a:pt x="1584" y="191"/>
                    <a:pt x="1607" y="180"/>
                  </a:cubicBezTo>
                  <a:lnTo>
                    <a:pt x="1619" y="120"/>
                  </a:lnTo>
                  <a:lnTo>
                    <a:pt x="1572" y="72"/>
                  </a:lnTo>
                  <a:cubicBezTo>
                    <a:pt x="1506" y="19"/>
                    <a:pt x="1441" y="1"/>
                    <a:pt x="1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1395;p32">
              <a:extLst>
                <a:ext uri="{FF2B5EF4-FFF2-40B4-BE49-F238E27FC236}">
                  <a16:creationId xmlns:a16="http://schemas.microsoft.com/office/drawing/2014/main" id="{5EC1A888-43A8-466D-9C53-21612B64BECA}"/>
                </a:ext>
              </a:extLst>
            </p:cNvPr>
            <p:cNvSpPr/>
            <p:nvPr/>
          </p:nvSpPr>
          <p:spPr>
            <a:xfrm>
              <a:off x="6042700" y="3341850"/>
              <a:ext cx="50625" cy="13600"/>
            </a:xfrm>
            <a:custGeom>
              <a:avLst/>
              <a:gdLst/>
              <a:ahLst/>
              <a:cxnLst/>
              <a:rect l="l" t="t" r="r" b="b"/>
              <a:pathLst>
                <a:path w="2025" h="544" extrusionOk="0">
                  <a:moveTo>
                    <a:pt x="1463" y="1"/>
                  </a:moveTo>
                  <a:cubicBezTo>
                    <a:pt x="1236" y="1"/>
                    <a:pt x="1003" y="97"/>
                    <a:pt x="775" y="146"/>
                  </a:cubicBezTo>
                  <a:cubicBezTo>
                    <a:pt x="751" y="146"/>
                    <a:pt x="703" y="146"/>
                    <a:pt x="679" y="134"/>
                  </a:cubicBezTo>
                  <a:cubicBezTo>
                    <a:pt x="584" y="193"/>
                    <a:pt x="465" y="181"/>
                    <a:pt x="382" y="241"/>
                  </a:cubicBezTo>
                  <a:cubicBezTo>
                    <a:pt x="287" y="265"/>
                    <a:pt x="179" y="277"/>
                    <a:pt x="96" y="301"/>
                  </a:cubicBezTo>
                  <a:cubicBezTo>
                    <a:pt x="1" y="372"/>
                    <a:pt x="25" y="455"/>
                    <a:pt x="96" y="539"/>
                  </a:cubicBezTo>
                  <a:cubicBezTo>
                    <a:pt x="136" y="539"/>
                    <a:pt x="170" y="544"/>
                    <a:pt x="199" y="544"/>
                  </a:cubicBezTo>
                  <a:cubicBezTo>
                    <a:pt x="214" y="544"/>
                    <a:pt x="227" y="543"/>
                    <a:pt x="239" y="539"/>
                  </a:cubicBezTo>
                  <a:cubicBezTo>
                    <a:pt x="363" y="405"/>
                    <a:pt x="496" y="396"/>
                    <a:pt x="637" y="396"/>
                  </a:cubicBezTo>
                  <a:cubicBezTo>
                    <a:pt x="659" y="396"/>
                    <a:pt x="681" y="396"/>
                    <a:pt x="703" y="396"/>
                  </a:cubicBezTo>
                  <a:cubicBezTo>
                    <a:pt x="1132" y="396"/>
                    <a:pt x="1549" y="384"/>
                    <a:pt x="1989" y="384"/>
                  </a:cubicBezTo>
                  <a:cubicBezTo>
                    <a:pt x="2025" y="312"/>
                    <a:pt x="2025" y="253"/>
                    <a:pt x="1942" y="205"/>
                  </a:cubicBezTo>
                  <a:cubicBezTo>
                    <a:pt x="1787" y="51"/>
                    <a:pt x="1626" y="1"/>
                    <a:pt x="14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1396;p32">
              <a:extLst>
                <a:ext uri="{FF2B5EF4-FFF2-40B4-BE49-F238E27FC236}">
                  <a16:creationId xmlns:a16="http://schemas.microsoft.com/office/drawing/2014/main" id="{F968B153-3B1E-40D0-9E3B-50C0C72DD390}"/>
                </a:ext>
              </a:extLst>
            </p:cNvPr>
            <p:cNvSpPr/>
            <p:nvPr/>
          </p:nvSpPr>
          <p:spPr>
            <a:xfrm>
              <a:off x="5768875" y="3393425"/>
              <a:ext cx="41375" cy="11900"/>
            </a:xfrm>
            <a:custGeom>
              <a:avLst/>
              <a:gdLst/>
              <a:ahLst/>
              <a:cxnLst/>
              <a:rect l="l" t="t" r="r" b="b"/>
              <a:pathLst>
                <a:path w="1655" h="476" extrusionOk="0">
                  <a:moveTo>
                    <a:pt x="631" y="1"/>
                  </a:moveTo>
                  <a:cubicBezTo>
                    <a:pt x="568" y="1"/>
                    <a:pt x="504" y="16"/>
                    <a:pt x="441" y="59"/>
                  </a:cubicBezTo>
                  <a:lnTo>
                    <a:pt x="286" y="59"/>
                  </a:lnTo>
                  <a:cubicBezTo>
                    <a:pt x="260" y="34"/>
                    <a:pt x="238" y="22"/>
                    <a:pt x="216" y="22"/>
                  </a:cubicBezTo>
                  <a:cubicBezTo>
                    <a:pt x="196" y="22"/>
                    <a:pt x="177" y="31"/>
                    <a:pt x="155" y="47"/>
                  </a:cubicBezTo>
                  <a:cubicBezTo>
                    <a:pt x="95" y="95"/>
                    <a:pt x="48" y="154"/>
                    <a:pt x="0" y="214"/>
                  </a:cubicBezTo>
                  <a:cubicBezTo>
                    <a:pt x="119" y="345"/>
                    <a:pt x="333" y="214"/>
                    <a:pt x="441" y="357"/>
                  </a:cubicBezTo>
                  <a:cubicBezTo>
                    <a:pt x="714" y="357"/>
                    <a:pt x="1000" y="393"/>
                    <a:pt x="1274" y="476"/>
                  </a:cubicBezTo>
                  <a:cubicBezTo>
                    <a:pt x="1357" y="404"/>
                    <a:pt x="1512" y="452"/>
                    <a:pt x="1584" y="333"/>
                  </a:cubicBezTo>
                  <a:cubicBezTo>
                    <a:pt x="1584" y="285"/>
                    <a:pt x="1595" y="238"/>
                    <a:pt x="1595" y="202"/>
                  </a:cubicBezTo>
                  <a:cubicBezTo>
                    <a:pt x="1655" y="143"/>
                    <a:pt x="1643" y="95"/>
                    <a:pt x="1548" y="83"/>
                  </a:cubicBezTo>
                  <a:cubicBezTo>
                    <a:pt x="1476" y="59"/>
                    <a:pt x="1393" y="59"/>
                    <a:pt x="1298" y="59"/>
                  </a:cubicBezTo>
                  <a:cubicBezTo>
                    <a:pt x="1255" y="108"/>
                    <a:pt x="1206" y="135"/>
                    <a:pt x="1155" y="135"/>
                  </a:cubicBezTo>
                  <a:cubicBezTo>
                    <a:pt x="1107" y="135"/>
                    <a:pt x="1058" y="111"/>
                    <a:pt x="1012" y="59"/>
                  </a:cubicBezTo>
                  <a:cubicBezTo>
                    <a:pt x="885" y="59"/>
                    <a:pt x="758" y="1"/>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1397;p32">
              <a:extLst>
                <a:ext uri="{FF2B5EF4-FFF2-40B4-BE49-F238E27FC236}">
                  <a16:creationId xmlns:a16="http://schemas.microsoft.com/office/drawing/2014/main" id="{10F3804E-7A3E-47EF-BE47-A214CCA4B6A1}"/>
                </a:ext>
              </a:extLst>
            </p:cNvPr>
            <p:cNvSpPr/>
            <p:nvPr/>
          </p:nvSpPr>
          <p:spPr>
            <a:xfrm>
              <a:off x="5546800" y="3369350"/>
              <a:ext cx="36050" cy="7725"/>
            </a:xfrm>
            <a:custGeom>
              <a:avLst/>
              <a:gdLst/>
              <a:ahLst/>
              <a:cxnLst/>
              <a:rect l="l" t="t" r="r" b="b"/>
              <a:pathLst>
                <a:path w="1442" h="309" extrusionOk="0">
                  <a:moveTo>
                    <a:pt x="302" y="0"/>
                  </a:moveTo>
                  <a:cubicBezTo>
                    <a:pt x="204" y="0"/>
                    <a:pt x="104" y="10"/>
                    <a:pt x="1" y="34"/>
                  </a:cubicBezTo>
                  <a:lnTo>
                    <a:pt x="1" y="284"/>
                  </a:lnTo>
                  <a:cubicBezTo>
                    <a:pt x="218" y="295"/>
                    <a:pt x="435" y="308"/>
                    <a:pt x="654" y="308"/>
                  </a:cubicBezTo>
                  <a:cubicBezTo>
                    <a:pt x="914" y="308"/>
                    <a:pt x="1176" y="289"/>
                    <a:pt x="1442" y="224"/>
                  </a:cubicBezTo>
                  <a:cubicBezTo>
                    <a:pt x="1052" y="158"/>
                    <a:pt x="692" y="0"/>
                    <a:pt x="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1398;p32">
              <a:extLst>
                <a:ext uri="{FF2B5EF4-FFF2-40B4-BE49-F238E27FC236}">
                  <a16:creationId xmlns:a16="http://schemas.microsoft.com/office/drawing/2014/main" id="{423FD4BB-5D47-43B7-B341-BF0D5AB6497E}"/>
                </a:ext>
              </a:extLst>
            </p:cNvPr>
            <p:cNvSpPr/>
            <p:nvPr/>
          </p:nvSpPr>
          <p:spPr>
            <a:xfrm>
              <a:off x="6015925" y="3345575"/>
              <a:ext cx="29475" cy="9750"/>
            </a:xfrm>
            <a:custGeom>
              <a:avLst/>
              <a:gdLst/>
              <a:ahLst/>
              <a:cxnLst/>
              <a:rect l="l" t="t" r="r" b="b"/>
              <a:pathLst>
                <a:path w="1179" h="390" extrusionOk="0">
                  <a:moveTo>
                    <a:pt x="316" y="0"/>
                  </a:moveTo>
                  <a:cubicBezTo>
                    <a:pt x="213" y="0"/>
                    <a:pt x="108" y="24"/>
                    <a:pt x="0" y="92"/>
                  </a:cubicBezTo>
                  <a:cubicBezTo>
                    <a:pt x="226" y="104"/>
                    <a:pt x="286" y="187"/>
                    <a:pt x="167" y="390"/>
                  </a:cubicBezTo>
                  <a:cubicBezTo>
                    <a:pt x="512" y="366"/>
                    <a:pt x="834" y="366"/>
                    <a:pt x="1179" y="366"/>
                  </a:cubicBezTo>
                  <a:lnTo>
                    <a:pt x="1179" y="128"/>
                  </a:lnTo>
                  <a:cubicBezTo>
                    <a:pt x="1136" y="138"/>
                    <a:pt x="1093" y="143"/>
                    <a:pt x="1050" y="143"/>
                  </a:cubicBezTo>
                  <a:cubicBezTo>
                    <a:pt x="810" y="143"/>
                    <a:pt x="569" y="0"/>
                    <a:pt x="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1399;p32">
              <a:extLst>
                <a:ext uri="{FF2B5EF4-FFF2-40B4-BE49-F238E27FC236}">
                  <a16:creationId xmlns:a16="http://schemas.microsoft.com/office/drawing/2014/main" id="{7A199D05-9CEF-4104-8B38-81826BC26D8F}"/>
                </a:ext>
              </a:extLst>
            </p:cNvPr>
            <p:cNvSpPr/>
            <p:nvPr/>
          </p:nvSpPr>
          <p:spPr>
            <a:xfrm>
              <a:off x="5904300" y="3347925"/>
              <a:ext cx="60450" cy="3825"/>
            </a:xfrm>
            <a:custGeom>
              <a:avLst/>
              <a:gdLst/>
              <a:ahLst/>
              <a:cxnLst/>
              <a:rect l="l" t="t" r="r" b="b"/>
              <a:pathLst>
                <a:path w="2418" h="153" extrusionOk="0">
                  <a:moveTo>
                    <a:pt x="578" y="1"/>
                  </a:moveTo>
                  <a:cubicBezTo>
                    <a:pt x="384" y="1"/>
                    <a:pt x="191" y="26"/>
                    <a:pt x="0" y="129"/>
                  </a:cubicBezTo>
                  <a:cubicBezTo>
                    <a:pt x="774" y="141"/>
                    <a:pt x="1572" y="141"/>
                    <a:pt x="2346" y="153"/>
                  </a:cubicBezTo>
                  <a:cubicBezTo>
                    <a:pt x="2417" y="129"/>
                    <a:pt x="2417" y="81"/>
                    <a:pt x="2346" y="34"/>
                  </a:cubicBezTo>
                  <a:cubicBezTo>
                    <a:pt x="2013" y="22"/>
                    <a:pt x="1667" y="22"/>
                    <a:pt x="1346" y="10"/>
                  </a:cubicBezTo>
                  <a:cubicBezTo>
                    <a:pt x="1273" y="19"/>
                    <a:pt x="1201" y="23"/>
                    <a:pt x="1128" y="23"/>
                  </a:cubicBezTo>
                  <a:cubicBezTo>
                    <a:pt x="944" y="23"/>
                    <a:pt x="761" y="1"/>
                    <a:pt x="5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1400;p32">
              <a:extLst>
                <a:ext uri="{FF2B5EF4-FFF2-40B4-BE49-F238E27FC236}">
                  <a16:creationId xmlns:a16="http://schemas.microsoft.com/office/drawing/2014/main" id="{3F83860F-FAB0-40A6-B3F2-D3CCB32A4557}"/>
                </a:ext>
              </a:extLst>
            </p:cNvPr>
            <p:cNvSpPr/>
            <p:nvPr/>
          </p:nvSpPr>
          <p:spPr>
            <a:xfrm>
              <a:off x="5771250" y="3416325"/>
              <a:ext cx="34250" cy="15625"/>
            </a:xfrm>
            <a:custGeom>
              <a:avLst/>
              <a:gdLst/>
              <a:ahLst/>
              <a:cxnLst/>
              <a:rect l="l" t="t" r="r" b="b"/>
              <a:pathLst>
                <a:path w="1370" h="625" extrusionOk="0">
                  <a:moveTo>
                    <a:pt x="1060" y="0"/>
                  </a:moveTo>
                  <a:cubicBezTo>
                    <a:pt x="977" y="84"/>
                    <a:pt x="846" y="60"/>
                    <a:pt x="738" y="84"/>
                  </a:cubicBezTo>
                  <a:cubicBezTo>
                    <a:pt x="674" y="116"/>
                    <a:pt x="607" y="129"/>
                    <a:pt x="540" y="129"/>
                  </a:cubicBezTo>
                  <a:cubicBezTo>
                    <a:pt x="458" y="129"/>
                    <a:pt x="376" y="110"/>
                    <a:pt x="298" y="84"/>
                  </a:cubicBezTo>
                  <a:cubicBezTo>
                    <a:pt x="238" y="84"/>
                    <a:pt x="179" y="96"/>
                    <a:pt x="119" y="143"/>
                  </a:cubicBezTo>
                  <a:cubicBezTo>
                    <a:pt x="48" y="239"/>
                    <a:pt x="0" y="322"/>
                    <a:pt x="48" y="441"/>
                  </a:cubicBezTo>
                  <a:cubicBezTo>
                    <a:pt x="107" y="489"/>
                    <a:pt x="167" y="536"/>
                    <a:pt x="238" y="560"/>
                  </a:cubicBezTo>
                  <a:cubicBezTo>
                    <a:pt x="420" y="583"/>
                    <a:pt x="607" y="624"/>
                    <a:pt x="790" y="624"/>
                  </a:cubicBezTo>
                  <a:cubicBezTo>
                    <a:pt x="992" y="624"/>
                    <a:pt x="1189" y="574"/>
                    <a:pt x="1370" y="393"/>
                  </a:cubicBezTo>
                  <a:cubicBezTo>
                    <a:pt x="1370" y="310"/>
                    <a:pt x="1358" y="215"/>
                    <a:pt x="1358" y="131"/>
                  </a:cubicBezTo>
                  <a:cubicBezTo>
                    <a:pt x="1334" y="60"/>
                    <a:pt x="1250" y="60"/>
                    <a:pt x="1191" y="0"/>
                  </a:cubicBezTo>
                  <a:cubicBezTo>
                    <a:pt x="1167" y="6"/>
                    <a:pt x="1143" y="9"/>
                    <a:pt x="1121" y="9"/>
                  </a:cubicBezTo>
                  <a:cubicBezTo>
                    <a:pt x="1099" y="9"/>
                    <a:pt x="1078" y="6"/>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1401;p32">
              <a:extLst>
                <a:ext uri="{FF2B5EF4-FFF2-40B4-BE49-F238E27FC236}">
                  <a16:creationId xmlns:a16="http://schemas.microsoft.com/office/drawing/2014/main" id="{5341DE31-BEEF-489E-9DE1-988CAD04FFF6}"/>
                </a:ext>
              </a:extLst>
            </p:cNvPr>
            <p:cNvSpPr/>
            <p:nvPr/>
          </p:nvSpPr>
          <p:spPr>
            <a:xfrm>
              <a:off x="6219525" y="3419600"/>
              <a:ext cx="29475" cy="12925"/>
            </a:xfrm>
            <a:custGeom>
              <a:avLst/>
              <a:gdLst/>
              <a:ahLst/>
              <a:cxnLst/>
              <a:rect l="l" t="t" r="r" b="b"/>
              <a:pathLst>
                <a:path w="1179" h="517" extrusionOk="0">
                  <a:moveTo>
                    <a:pt x="512" y="0"/>
                  </a:moveTo>
                  <a:cubicBezTo>
                    <a:pt x="357" y="12"/>
                    <a:pt x="214" y="12"/>
                    <a:pt x="60" y="24"/>
                  </a:cubicBezTo>
                  <a:cubicBezTo>
                    <a:pt x="0" y="119"/>
                    <a:pt x="0" y="203"/>
                    <a:pt x="72" y="298"/>
                  </a:cubicBezTo>
                  <a:cubicBezTo>
                    <a:pt x="226" y="322"/>
                    <a:pt x="405" y="298"/>
                    <a:pt x="512" y="441"/>
                  </a:cubicBezTo>
                  <a:cubicBezTo>
                    <a:pt x="579" y="490"/>
                    <a:pt x="650" y="517"/>
                    <a:pt x="724" y="517"/>
                  </a:cubicBezTo>
                  <a:cubicBezTo>
                    <a:pt x="793" y="517"/>
                    <a:pt x="866" y="493"/>
                    <a:pt x="941" y="441"/>
                  </a:cubicBezTo>
                  <a:cubicBezTo>
                    <a:pt x="988" y="381"/>
                    <a:pt x="1024" y="346"/>
                    <a:pt x="1072" y="298"/>
                  </a:cubicBezTo>
                  <a:cubicBezTo>
                    <a:pt x="1179" y="119"/>
                    <a:pt x="1012" y="84"/>
                    <a:pt x="929" y="12"/>
                  </a:cubicBezTo>
                  <a:cubicBezTo>
                    <a:pt x="917" y="16"/>
                    <a:pt x="904" y="18"/>
                    <a:pt x="890" y="18"/>
                  </a:cubicBezTo>
                  <a:cubicBezTo>
                    <a:pt x="863" y="18"/>
                    <a:pt x="834" y="12"/>
                    <a:pt x="810" y="12"/>
                  </a:cubicBezTo>
                  <a:lnTo>
                    <a:pt x="750" y="48"/>
                  </a:lnTo>
                  <a:cubicBezTo>
                    <a:pt x="741" y="51"/>
                    <a:pt x="732" y="53"/>
                    <a:pt x="722" y="53"/>
                  </a:cubicBezTo>
                  <a:cubicBezTo>
                    <a:pt x="692" y="53"/>
                    <a:pt x="661" y="39"/>
                    <a:pt x="643" y="12"/>
                  </a:cubicBezTo>
                  <a:cubicBezTo>
                    <a:pt x="629" y="16"/>
                    <a:pt x="615" y="17"/>
                    <a:pt x="601" y="17"/>
                  </a:cubicBezTo>
                  <a:cubicBezTo>
                    <a:pt x="569" y="17"/>
                    <a:pt x="537" y="9"/>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1402;p32">
              <a:extLst>
                <a:ext uri="{FF2B5EF4-FFF2-40B4-BE49-F238E27FC236}">
                  <a16:creationId xmlns:a16="http://schemas.microsoft.com/office/drawing/2014/main" id="{BAE05988-10F4-4554-BC35-519428DE7F1E}"/>
                </a:ext>
              </a:extLst>
            </p:cNvPr>
            <p:cNvSpPr/>
            <p:nvPr/>
          </p:nvSpPr>
          <p:spPr>
            <a:xfrm>
              <a:off x="5586400" y="3400100"/>
              <a:ext cx="30675" cy="9100"/>
            </a:xfrm>
            <a:custGeom>
              <a:avLst/>
              <a:gdLst/>
              <a:ahLst/>
              <a:cxnLst/>
              <a:rect l="l" t="t" r="r" b="b"/>
              <a:pathLst>
                <a:path w="1227" h="364" extrusionOk="0">
                  <a:moveTo>
                    <a:pt x="337" y="0"/>
                  </a:moveTo>
                  <a:cubicBezTo>
                    <a:pt x="224" y="0"/>
                    <a:pt x="112" y="23"/>
                    <a:pt x="1" y="90"/>
                  </a:cubicBezTo>
                  <a:cubicBezTo>
                    <a:pt x="36" y="185"/>
                    <a:pt x="96" y="268"/>
                    <a:pt x="143" y="364"/>
                  </a:cubicBezTo>
                  <a:cubicBezTo>
                    <a:pt x="477" y="364"/>
                    <a:pt x="798" y="352"/>
                    <a:pt x="1132" y="328"/>
                  </a:cubicBezTo>
                  <a:cubicBezTo>
                    <a:pt x="1227" y="257"/>
                    <a:pt x="1227" y="173"/>
                    <a:pt x="1155" y="66"/>
                  </a:cubicBezTo>
                  <a:cubicBezTo>
                    <a:pt x="1024" y="66"/>
                    <a:pt x="870" y="54"/>
                    <a:pt x="727" y="54"/>
                  </a:cubicBezTo>
                  <a:cubicBezTo>
                    <a:pt x="594" y="29"/>
                    <a:pt x="465"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1403;p32">
              <a:extLst>
                <a:ext uri="{FF2B5EF4-FFF2-40B4-BE49-F238E27FC236}">
                  <a16:creationId xmlns:a16="http://schemas.microsoft.com/office/drawing/2014/main" id="{3389BD73-5D35-4113-A17A-F7EADACBFAF2}"/>
                </a:ext>
              </a:extLst>
            </p:cNvPr>
            <p:cNvSpPr/>
            <p:nvPr/>
          </p:nvSpPr>
          <p:spPr>
            <a:xfrm>
              <a:off x="5643550" y="3421900"/>
              <a:ext cx="31075" cy="13200"/>
            </a:xfrm>
            <a:custGeom>
              <a:avLst/>
              <a:gdLst/>
              <a:ahLst/>
              <a:cxnLst/>
              <a:rect l="l" t="t" r="r" b="b"/>
              <a:pathLst>
                <a:path w="1243" h="528" extrusionOk="0">
                  <a:moveTo>
                    <a:pt x="500" y="0"/>
                  </a:moveTo>
                  <a:cubicBezTo>
                    <a:pt x="432" y="0"/>
                    <a:pt x="365" y="10"/>
                    <a:pt x="298" y="39"/>
                  </a:cubicBezTo>
                  <a:cubicBezTo>
                    <a:pt x="239" y="51"/>
                    <a:pt x="191" y="51"/>
                    <a:pt x="155" y="51"/>
                  </a:cubicBezTo>
                  <a:cubicBezTo>
                    <a:pt x="120" y="170"/>
                    <a:pt x="1" y="325"/>
                    <a:pt x="251" y="337"/>
                  </a:cubicBezTo>
                  <a:cubicBezTo>
                    <a:pt x="271" y="338"/>
                    <a:pt x="291" y="339"/>
                    <a:pt x="312" y="339"/>
                  </a:cubicBezTo>
                  <a:cubicBezTo>
                    <a:pt x="349" y="339"/>
                    <a:pt x="386" y="337"/>
                    <a:pt x="423" y="337"/>
                  </a:cubicBezTo>
                  <a:cubicBezTo>
                    <a:pt x="548" y="337"/>
                    <a:pt x="669" y="353"/>
                    <a:pt x="751" y="492"/>
                  </a:cubicBezTo>
                  <a:cubicBezTo>
                    <a:pt x="765" y="486"/>
                    <a:pt x="783" y="484"/>
                    <a:pt x="802" y="484"/>
                  </a:cubicBezTo>
                  <a:cubicBezTo>
                    <a:pt x="884" y="484"/>
                    <a:pt x="997" y="528"/>
                    <a:pt x="1083" y="528"/>
                  </a:cubicBezTo>
                  <a:cubicBezTo>
                    <a:pt x="1182" y="528"/>
                    <a:pt x="1243" y="467"/>
                    <a:pt x="1167" y="206"/>
                  </a:cubicBezTo>
                  <a:lnTo>
                    <a:pt x="1167" y="75"/>
                  </a:lnTo>
                  <a:cubicBezTo>
                    <a:pt x="1101" y="82"/>
                    <a:pt x="1034" y="140"/>
                    <a:pt x="973" y="140"/>
                  </a:cubicBezTo>
                  <a:cubicBezTo>
                    <a:pt x="936" y="140"/>
                    <a:pt x="901" y="119"/>
                    <a:pt x="870" y="51"/>
                  </a:cubicBezTo>
                  <a:cubicBezTo>
                    <a:pt x="753" y="36"/>
                    <a:pt x="627"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1404;p32">
              <a:extLst>
                <a:ext uri="{FF2B5EF4-FFF2-40B4-BE49-F238E27FC236}">
                  <a16:creationId xmlns:a16="http://schemas.microsoft.com/office/drawing/2014/main" id="{8AFF9360-C872-4955-B2AE-66F6E82A084A}"/>
                </a:ext>
              </a:extLst>
            </p:cNvPr>
            <p:cNvSpPr/>
            <p:nvPr/>
          </p:nvSpPr>
          <p:spPr>
            <a:xfrm>
              <a:off x="6019800" y="3318700"/>
              <a:ext cx="33950" cy="10600"/>
            </a:xfrm>
            <a:custGeom>
              <a:avLst/>
              <a:gdLst/>
              <a:ahLst/>
              <a:cxnLst/>
              <a:rect l="l" t="t" r="r" b="b"/>
              <a:pathLst>
                <a:path w="1358" h="424" extrusionOk="0">
                  <a:moveTo>
                    <a:pt x="881" y="36"/>
                  </a:moveTo>
                  <a:cubicBezTo>
                    <a:pt x="702" y="36"/>
                    <a:pt x="500" y="48"/>
                    <a:pt x="310" y="48"/>
                  </a:cubicBezTo>
                  <a:cubicBezTo>
                    <a:pt x="250" y="95"/>
                    <a:pt x="202" y="131"/>
                    <a:pt x="143" y="167"/>
                  </a:cubicBezTo>
                  <a:cubicBezTo>
                    <a:pt x="83" y="191"/>
                    <a:pt x="0" y="191"/>
                    <a:pt x="12" y="274"/>
                  </a:cubicBezTo>
                  <a:cubicBezTo>
                    <a:pt x="24" y="298"/>
                    <a:pt x="131" y="310"/>
                    <a:pt x="191" y="345"/>
                  </a:cubicBezTo>
                  <a:cubicBezTo>
                    <a:pt x="294" y="404"/>
                    <a:pt x="399" y="423"/>
                    <a:pt x="505" y="423"/>
                  </a:cubicBezTo>
                  <a:cubicBezTo>
                    <a:pt x="699" y="423"/>
                    <a:pt x="896" y="359"/>
                    <a:pt x="1083" y="359"/>
                  </a:cubicBezTo>
                  <a:cubicBezTo>
                    <a:pt x="1123" y="359"/>
                    <a:pt x="1163" y="362"/>
                    <a:pt x="1203" y="369"/>
                  </a:cubicBezTo>
                  <a:cubicBezTo>
                    <a:pt x="1298" y="357"/>
                    <a:pt x="1334" y="310"/>
                    <a:pt x="1357" y="226"/>
                  </a:cubicBezTo>
                  <a:cubicBezTo>
                    <a:pt x="1262" y="0"/>
                    <a:pt x="1012" y="179"/>
                    <a:pt x="88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1405;p32">
              <a:extLst>
                <a:ext uri="{FF2B5EF4-FFF2-40B4-BE49-F238E27FC236}">
                  <a16:creationId xmlns:a16="http://schemas.microsoft.com/office/drawing/2014/main" id="{0423FF49-CCC3-4C17-9798-9AD456A3EE93}"/>
                </a:ext>
              </a:extLst>
            </p:cNvPr>
            <p:cNvSpPr/>
            <p:nvPr/>
          </p:nvSpPr>
          <p:spPr>
            <a:xfrm>
              <a:off x="6209100" y="3380600"/>
              <a:ext cx="35750" cy="9550"/>
            </a:xfrm>
            <a:custGeom>
              <a:avLst/>
              <a:gdLst/>
              <a:ahLst/>
              <a:cxnLst/>
              <a:rect l="l" t="t" r="r" b="b"/>
              <a:pathLst>
                <a:path w="1430" h="382" extrusionOk="0">
                  <a:moveTo>
                    <a:pt x="489" y="1"/>
                  </a:moveTo>
                  <a:cubicBezTo>
                    <a:pt x="334" y="13"/>
                    <a:pt x="167" y="1"/>
                    <a:pt x="36" y="120"/>
                  </a:cubicBezTo>
                  <a:cubicBezTo>
                    <a:pt x="0" y="179"/>
                    <a:pt x="12" y="239"/>
                    <a:pt x="60" y="275"/>
                  </a:cubicBezTo>
                  <a:cubicBezTo>
                    <a:pt x="512" y="298"/>
                    <a:pt x="953" y="251"/>
                    <a:pt x="1429" y="382"/>
                  </a:cubicBezTo>
                  <a:cubicBezTo>
                    <a:pt x="1316" y="148"/>
                    <a:pt x="1193" y="43"/>
                    <a:pt x="1049" y="43"/>
                  </a:cubicBezTo>
                  <a:cubicBezTo>
                    <a:pt x="965" y="43"/>
                    <a:pt x="875" y="78"/>
                    <a:pt x="774" y="144"/>
                  </a:cubicBezTo>
                  <a:lnTo>
                    <a:pt x="643" y="13"/>
                  </a:lnTo>
                  <a:cubicBezTo>
                    <a:pt x="584" y="1"/>
                    <a:pt x="536" y="1"/>
                    <a:pt x="4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1406;p32">
              <a:extLst>
                <a:ext uri="{FF2B5EF4-FFF2-40B4-BE49-F238E27FC236}">
                  <a16:creationId xmlns:a16="http://schemas.microsoft.com/office/drawing/2014/main" id="{BC786BDA-5FB0-4427-89DB-BC50E2AFEACB}"/>
                </a:ext>
              </a:extLst>
            </p:cNvPr>
            <p:cNvSpPr/>
            <p:nvPr/>
          </p:nvSpPr>
          <p:spPr>
            <a:xfrm>
              <a:off x="5941500" y="3278325"/>
              <a:ext cx="26825" cy="20125"/>
            </a:xfrm>
            <a:custGeom>
              <a:avLst/>
              <a:gdLst/>
              <a:ahLst/>
              <a:cxnLst/>
              <a:rect l="l" t="t" r="r" b="b"/>
              <a:pathLst>
                <a:path w="1073" h="805" extrusionOk="0">
                  <a:moveTo>
                    <a:pt x="525" y="0"/>
                  </a:moveTo>
                  <a:cubicBezTo>
                    <a:pt x="502" y="0"/>
                    <a:pt x="478" y="3"/>
                    <a:pt x="453" y="8"/>
                  </a:cubicBezTo>
                  <a:cubicBezTo>
                    <a:pt x="405" y="44"/>
                    <a:pt x="358" y="79"/>
                    <a:pt x="346" y="139"/>
                  </a:cubicBezTo>
                  <a:cubicBezTo>
                    <a:pt x="310" y="258"/>
                    <a:pt x="310" y="377"/>
                    <a:pt x="382" y="484"/>
                  </a:cubicBezTo>
                  <a:cubicBezTo>
                    <a:pt x="405" y="520"/>
                    <a:pt x="441" y="556"/>
                    <a:pt x="441" y="603"/>
                  </a:cubicBezTo>
                  <a:cubicBezTo>
                    <a:pt x="394" y="591"/>
                    <a:pt x="358" y="544"/>
                    <a:pt x="322" y="532"/>
                  </a:cubicBezTo>
                  <a:cubicBezTo>
                    <a:pt x="304" y="530"/>
                    <a:pt x="286" y="529"/>
                    <a:pt x="268" y="529"/>
                  </a:cubicBezTo>
                  <a:cubicBezTo>
                    <a:pt x="168" y="529"/>
                    <a:pt x="71" y="560"/>
                    <a:pt x="1" y="651"/>
                  </a:cubicBezTo>
                  <a:lnTo>
                    <a:pt x="1" y="770"/>
                  </a:lnTo>
                  <a:cubicBezTo>
                    <a:pt x="158" y="792"/>
                    <a:pt x="318" y="804"/>
                    <a:pt x="478" y="804"/>
                  </a:cubicBezTo>
                  <a:cubicBezTo>
                    <a:pt x="657" y="804"/>
                    <a:pt x="837" y="789"/>
                    <a:pt x="1013" y="758"/>
                  </a:cubicBezTo>
                  <a:cubicBezTo>
                    <a:pt x="1060" y="710"/>
                    <a:pt x="1072" y="663"/>
                    <a:pt x="1060" y="603"/>
                  </a:cubicBezTo>
                  <a:cubicBezTo>
                    <a:pt x="1048" y="579"/>
                    <a:pt x="1025" y="556"/>
                    <a:pt x="1013" y="532"/>
                  </a:cubicBezTo>
                  <a:cubicBezTo>
                    <a:pt x="941" y="460"/>
                    <a:pt x="882" y="365"/>
                    <a:pt x="834" y="258"/>
                  </a:cubicBezTo>
                  <a:lnTo>
                    <a:pt x="751" y="127"/>
                  </a:lnTo>
                  <a:cubicBezTo>
                    <a:pt x="703" y="79"/>
                    <a:pt x="656" y="55"/>
                    <a:pt x="608" y="20"/>
                  </a:cubicBezTo>
                  <a:cubicBezTo>
                    <a:pt x="587" y="6"/>
                    <a:pt x="558"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1407;p32">
              <a:extLst>
                <a:ext uri="{FF2B5EF4-FFF2-40B4-BE49-F238E27FC236}">
                  <a16:creationId xmlns:a16="http://schemas.microsoft.com/office/drawing/2014/main" id="{EF23BAE4-8380-46B6-8A1D-80B20BACABBE}"/>
                </a:ext>
              </a:extLst>
            </p:cNvPr>
            <p:cNvSpPr/>
            <p:nvPr/>
          </p:nvSpPr>
          <p:spPr>
            <a:xfrm>
              <a:off x="5739700" y="3414175"/>
              <a:ext cx="30375" cy="13750"/>
            </a:xfrm>
            <a:custGeom>
              <a:avLst/>
              <a:gdLst/>
              <a:ahLst/>
              <a:cxnLst/>
              <a:rect l="l" t="t" r="r" b="b"/>
              <a:pathLst>
                <a:path w="1215" h="550" extrusionOk="0">
                  <a:moveTo>
                    <a:pt x="733" y="1"/>
                  </a:moveTo>
                  <a:cubicBezTo>
                    <a:pt x="601" y="1"/>
                    <a:pt x="461" y="33"/>
                    <a:pt x="322" y="63"/>
                  </a:cubicBezTo>
                  <a:cubicBezTo>
                    <a:pt x="238" y="86"/>
                    <a:pt x="143" y="86"/>
                    <a:pt x="60" y="98"/>
                  </a:cubicBezTo>
                  <a:lnTo>
                    <a:pt x="0" y="122"/>
                  </a:lnTo>
                  <a:lnTo>
                    <a:pt x="0" y="182"/>
                  </a:lnTo>
                  <a:lnTo>
                    <a:pt x="60" y="241"/>
                  </a:lnTo>
                  <a:cubicBezTo>
                    <a:pt x="119" y="289"/>
                    <a:pt x="215" y="289"/>
                    <a:pt x="274" y="348"/>
                  </a:cubicBezTo>
                  <a:lnTo>
                    <a:pt x="322" y="384"/>
                  </a:lnTo>
                  <a:cubicBezTo>
                    <a:pt x="480" y="486"/>
                    <a:pt x="633" y="550"/>
                    <a:pt x="776" y="550"/>
                  </a:cubicBezTo>
                  <a:cubicBezTo>
                    <a:pt x="935" y="550"/>
                    <a:pt x="1083" y="471"/>
                    <a:pt x="1215" y="277"/>
                  </a:cubicBezTo>
                  <a:cubicBezTo>
                    <a:pt x="1083" y="62"/>
                    <a:pt x="915" y="1"/>
                    <a:pt x="7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1408;p32">
              <a:extLst>
                <a:ext uri="{FF2B5EF4-FFF2-40B4-BE49-F238E27FC236}">
                  <a16:creationId xmlns:a16="http://schemas.microsoft.com/office/drawing/2014/main" id="{A745899D-18DA-4719-8C3F-B62474BF816C}"/>
                </a:ext>
              </a:extLst>
            </p:cNvPr>
            <p:cNvSpPr/>
            <p:nvPr/>
          </p:nvSpPr>
          <p:spPr>
            <a:xfrm>
              <a:off x="5478350" y="3341800"/>
              <a:ext cx="14025" cy="28325"/>
            </a:xfrm>
            <a:custGeom>
              <a:avLst/>
              <a:gdLst/>
              <a:ahLst/>
              <a:cxnLst/>
              <a:rect l="l" t="t" r="r" b="b"/>
              <a:pathLst>
                <a:path w="561" h="1133" extrusionOk="0">
                  <a:moveTo>
                    <a:pt x="331" y="1"/>
                  </a:moveTo>
                  <a:cubicBezTo>
                    <a:pt x="285" y="1"/>
                    <a:pt x="244" y="41"/>
                    <a:pt x="215" y="172"/>
                  </a:cubicBezTo>
                  <a:cubicBezTo>
                    <a:pt x="179" y="398"/>
                    <a:pt x="72" y="612"/>
                    <a:pt x="1" y="826"/>
                  </a:cubicBezTo>
                  <a:cubicBezTo>
                    <a:pt x="61" y="928"/>
                    <a:pt x="36" y="1133"/>
                    <a:pt x="203" y="1133"/>
                  </a:cubicBezTo>
                  <a:cubicBezTo>
                    <a:pt x="232" y="1133"/>
                    <a:pt x="268" y="1126"/>
                    <a:pt x="310" y="1112"/>
                  </a:cubicBezTo>
                  <a:cubicBezTo>
                    <a:pt x="417" y="934"/>
                    <a:pt x="262" y="695"/>
                    <a:pt x="429" y="529"/>
                  </a:cubicBezTo>
                  <a:lnTo>
                    <a:pt x="465" y="493"/>
                  </a:lnTo>
                  <a:lnTo>
                    <a:pt x="465" y="445"/>
                  </a:lnTo>
                  <a:cubicBezTo>
                    <a:pt x="477" y="374"/>
                    <a:pt x="524" y="314"/>
                    <a:pt x="560" y="255"/>
                  </a:cubicBezTo>
                  <a:cubicBezTo>
                    <a:pt x="560" y="207"/>
                    <a:pt x="548" y="148"/>
                    <a:pt x="548" y="100"/>
                  </a:cubicBezTo>
                  <a:cubicBezTo>
                    <a:pt x="478" y="86"/>
                    <a:pt x="399" y="1"/>
                    <a:pt x="3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1409;p32">
              <a:extLst>
                <a:ext uri="{FF2B5EF4-FFF2-40B4-BE49-F238E27FC236}">
                  <a16:creationId xmlns:a16="http://schemas.microsoft.com/office/drawing/2014/main" id="{57B0F4AD-6637-4224-BED3-56F499B13DB1}"/>
                </a:ext>
              </a:extLst>
            </p:cNvPr>
            <p:cNvSpPr/>
            <p:nvPr/>
          </p:nvSpPr>
          <p:spPr>
            <a:xfrm>
              <a:off x="6194800" y="3375650"/>
              <a:ext cx="26525" cy="10225"/>
            </a:xfrm>
            <a:custGeom>
              <a:avLst/>
              <a:gdLst/>
              <a:ahLst/>
              <a:cxnLst/>
              <a:rect l="l" t="t" r="r" b="b"/>
              <a:pathLst>
                <a:path w="1061" h="409" extrusionOk="0">
                  <a:moveTo>
                    <a:pt x="466" y="1"/>
                  </a:moveTo>
                  <a:cubicBezTo>
                    <a:pt x="419" y="1"/>
                    <a:pt x="374" y="16"/>
                    <a:pt x="334" y="44"/>
                  </a:cubicBezTo>
                  <a:lnTo>
                    <a:pt x="168" y="44"/>
                  </a:lnTo>
                  <a:cubicBezTo>
                    <a:pt x="168" y="32"/>
                    <a:pt x="156" y="20"/>
                    <a:pt x="108" y="20"/>
                  </a:cubicBezTo>
                  <a:cubicBezTo>
                    <a:pt x="84" y="20"/>
                    <a:pt x="37" y="32"/>
                    <a:pt x="1" y="80"/>
                  </a:cubicBezTo>
                  <a:cubicBezTo>
                    <a:pt x="1" y="234"/>
                    <a:pt x="84" y="342"/>
                    <a:pt x="215" y="401"/>
                  </a:cubicBezTo>
                  <a:cubicBezTo>
                    <a:pt x="276" y="401"/>
                    <a:pt x="341" y="409"/>
                    <a:pt x="406" y="409"/>
                  </a:cubicBezTo>
                  <a:cubicBezTo>
                    <a:pt x="481" y="409"/>
                    <a:pt x="556" y="398"/>
                    <a:pt x="620" y="353"/>
                  </a:cubicBezTo>
                  <a:cubicBezTo>
                    <a:pt x="775" y="342"/>
                    <a:pt x="965" y="377"/>
                    <a:pt x="1061" y="199"/>
                  </a:cubicBezTo>
                  <a:lnTo>
                    <a:pt x="1049" y="175"/>
                  </a:lnTo>
                  <a:cubicBezTo>
                    <a:pt x="989" y="151"/>
                    <a:pt x="941" y="103"/>
                    <a:pt x="906" y="56"/>
                  </a:cubicBezTo>
                  <a:lnTo>
                    <a:pt x="620" y="56"/>
                  </a:lnTo>
                  <a:cubicBezTo>
                    <a:pt x="570" y="18"/>
                    <a:pt x="517"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1410;p32">
              <a:extLst>
                <a:ext uri="{FF2B5EF4-FFF2-40B4-BE49-F238E27FC236}">
                  <a16:creationId xmlns:a16="http://schemas.microsoft.com/office/drawing/2014/main" id="{B294B604-5202-4900-A076-56E2CAE511C2}"/>
                </a:ext>
              </a:extLst>
            </p:cNvPr>
            <p:cNvSpPr/>
            <p:nvPr/>
          </p:nvSpPr>
          <p:spPr>
            <a:xfrm>
              <a:off x="5531325" y="3297850"/>
              <a:ext cx="34550" cy="6475"/>
            </a:xfrm>
            <a:custGeom>
              <a:avLst/>
              <a:gdLst/>
              <a:ahLst/>
              <a:cxnLst/>
              <a:rect l="l" t="t" r="r" b="b"/>
              <a:pathLst>
                <a:path w="1382" h="259" extrusionOk="0">
                  <a:moveTo>
                    <a:pt x="60" y="1"/>
                  </a:moveTo>
                  <a:cubicBezTo>
                    <a:pt x="13" y="48"/>
                    <a:pt x="1" y="108"/>
                    <a:pt x="60" y="132"/>
                  </a:cubicBezTo>
                  <a:cubicBezTo>
                    <a:pt x="255" y="226"/>
                    <a:pt x="447" y="258"/>
                    <a:pt x="640" y="258"/>
                  </a:cubicBezTo>
                  <a:cubicBezTo>
                    <a:pt x="884" y="258"/>
                    <a:pt x="1129" y="207"/>
                    <a:pt x="1382" y="167"/>
                  </a:cubicBezTo>
                  <a:cubicBezTo>
                    <a:pt x="1218" y="74"/>
                    <a:pt x="1046" y="54"/>
                    <a:pt x="870" y="54"/>
                  </a:cubicBezTo>
                  <a:cubicBezTo>
                    <a:pt x="738" y="54"/>
                    <a:pt x="604" y="65"/>
                    <a:pt x="471" y="65"/>
                  </a:cubicBezTo>
                  <a:cubicBezTo>
                    <a:pt x="332" y="65"/>
                    <a:pt x="194" y="5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1411;p32">
              <a:extLst>
                <a:ext uri="{FF2B5EF4-FFF2-40B4-BE49-F238E27FC236}">
                  <a16:creationId xmlns:a16="http://schemas.microsoft.com/office/drawing/2014/main" id="{1A741517-F693-4AED-83A2-90C704AE5548}"/>
                </a:ext>
              </a:extLst>
            </p:cNvPr>
            <p:cNvSpPr/>
            <p:nvPr/>
          </p:nvSpPr>
          <p:spPr>
            <a:xfrm>
              <a:off x="5618250" y="3294150"/>
              <a:ext cx="29200" cy="6250"/>
            </a:xfrm>
            <a:custGeom>
              <a:avLst/>
              <a:gdLst/>
              <a:ahLst/>
              <a:cxnLst/>
              <a:rect l="l" t="t" r="r" b="b"/>
              <a:pathLst>
                <a:path w="1168" h="250" extrusionOk="0">
                  <a:moveTo>
                    <a:pt x="775" y="1"/>
                  </a:moveTo>
                  <a:cubicBezTo>
                    <a:pt x="663" y="1"/>
                    <a:pt x="547" y="19"/>
                    <a:pt x="433" y="19"/>
                  </a:cubicBezTo>
                  <a:cubicBezTo>
                    <a:pt x="384" y="19"/>
                    <a:pt x="335" y="16"/>
                    <a:pt x="286" y="6"/>
                  </a:cubicBezTo>
                  <a:cubicBezTo>
                    <a:pt x="227" y="77"/>
                    <a:pt x="120" y="42"/>
                    <a:pt x="48" y="89"/>
                  </a:cubicBezTo>
                  <a:cubicBezTo>
                    <a:pt x="36" y="125"/>
                    <a:pt x="12" y="137"/>
                    <a:pt x="0" y="161"/>
                  </a:cubicBezTo>
                  <a:cubicBezTo>
                    <a:pt x="154" y="226"/>
                    <a:pt x="306" y="249"/>
                    <a:pt x="457" y="249"/>
                  </a:cubicBezTo>
                  <a:cubicBezTo>
                    <a:pt x="693" y="249"/>
                    <a:pt x="928" y="192"/>
                    <a:pt x="1167" y="149"/>
                  </a:cubicBezTo>
                  <a:cubicBezTo>
                    <a:pt x="1047" y="28"/>
                    <a:pt x="913"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1412;p32">
              <a:extLst>
                <a:ext uri="{FF2B5EF4-FFF2-40B4-BE49-F238E27FC236}">
                  <a16:creationId xmlns:a16="http://schemas.microsoft.com/office/drawing/2014/main" id="{97A27BCF-2E72-4CC0-9729-678FDAC2B782}"/>
                </a:ext>
              </a:extLst>
            </p:cNvPr>
            <p:cNvSpPr/>
            <p:nvPr/>
          </p:nvSpPr>
          <p:spPr>
            <a:xfrm>
              <a:off x="5499475" y="3448175"/>
              <a:ext cx="22350" cy="13600"/>
            </a:xfrm>
            <a:custGeom>
              <a:avLst/>
              <a:gdLst/>
              <a:ahLst/>
              <a:cxnLst/>
              <a:rect l="l" t="t" r="r" b="b"/>
              <a:pathLst>
                <a:path w="894" h="544" extrusionOk="0">
                  <a:moveTo>
                    <a:pt x="584" y="0"/>
                  </a:moveTo>
                  <a:cubicBezTo>
                    <a:pt x="441" y="12"/>
                    <a:pt x="275" y="36"/>
                    <a:pt x="156" y="131"/>
                  </a:cubicBezTo>
                  <a:cubicBezTo>
                    <a:pt x="334" y="346"/>
                    <a:pt x="13" y="298"/>
                    <a:pt x="1" y="405"/>
                  </a:cubicBezTo>
                  <a:cubicBezTo>
                    <a:pt x="37" y="465"/>
                    <a:pt x="96" y="512"/>
                    <a:pt x="156" y="536"/>
                  </a:cubicBezTo>
                  <a:cubicBezTo>
                    <a:pt x="200" y="541"/>
                    <a:pt x="243" y="543"/>
                    <a:pt x="285" y="543"/>
                  </a:cubicBezTo>
                  <a:cubicBezTo>
                    <a:pt x="566" y="543"/>
                    <a:pt x="780" y="432"/>
                    <a:pt x="894" y="131"/>
                  </a:cubicBezTo>
                  <a:cubicBezTo>
                    <a:pt x="822" y="36"/>
                    <a:pt x="703" y="12"/>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1413;p32">
              <a:extLst>
                <a:ext uri="{FF2B5EF4-FFF2-40B4-BE49-F238E27FC236}">
                  <a16:creationId xmlns:a16="http://schemas.microsoft.com/office/drawing/2014/main" id="{E68AD808-D4FE-4BA7-B234-355B608296AE}"/>
                </a:ext>
              </a:extLst>
            </p:cNvPr>
            <p:cNvSpPr/>
            <p:nvPr/>
          </p:nvSpPr>
          <p:spPr>
            <a:xfrm>
              <a:off x="5970375" y="3372650"/>
              <a:ext cx="21450" cy="7900"/>
            </a:xfrm>
            <a:custGeom>
              <a:avLst/>
              <a:gdLst/>
              <a:ahLst/>
              <a:cxnLst/>
              <a:rect l="l" t="t" r="r" b="b"/>
              <a:pathLst>
                <a:path w="858" h="316" extrusionOk="0">
                  <a:moveTo>
                    <a:pt x="501" y="0"/>
                  </a:moveTo>
                  <a:cubicBezTo>
                    <a:pt x="331" y="0"/>
                    <a:pt x="162" y="21"/>
                    <a:pt x="1" y="21"/>
                  </a:cubicBezTo>
                  <a:cubicBezTo>
                    <a:pt x="122" y="224"/>
                    <a:pt x="194" y="315"/>
                    <a:pt x="340" y="315"/>
                  </a:cubicBezTo>
                  <a:cubicBezTo>
                    <a:pt x="451" y="315"/>
                    <a:pt x="605" y="262"/>
                    <a:pt x="858" y="164"/>
                  </a:cubicBezTo>
                  <a:lnTo>
                    <a:pt x="858" y="45"/>
                  </a:lnTo>
                  <a:cubicBezTo>
                    <a:pt x="740" y="11"/>
                    <a:pt x="620" y="0"/>
                    <a:pt x="5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1414;p32">
              <a:extLst>
                <a:ext uri="{FF2B5EF4-FFF2-40B4-BE49-F238E27FC236}">
                  <a16:creationId xmlns:a16="http://schemas.microsoft.com/office/drawing/2014/main" id="{DD8545AB-7BA9-49C2-A3FF-52EB24E4679C}"/>
                </a:ext>
              </a:extLst>
            </p:cNvPr>
            <p:cNvSpPr/>
            <p:nvPr/>
          </p:nvSpPr>
          <p:spPr>
            <a:xfrm>
              <a:off x="5484600" y="3386375"/>
              <a:ext cx="26525" cy="8250"/>
            </a:xfrm>
            <a:custGeom>
              <a:avLst/>
              <a:gdLst/>
              <a:ahLst/>
              <a:cxnLst/>
              <a:rect l="l" t="t" r="r" b="b"/>
              <a:pathLst>
                <a:path w="1061" h="330" extrusionOk="0">
                  <a:moveTo>
                    <a:pt x="856" y="1"/>
                  </a:moveTo>
                  <a:cubicBezTo>
                    <a:pt x="661" y="1"/>
                    <a:pt x="461" y="69"/>
                    <a:pt x="257" y="69"/>
                  </a:cubicBezTo>
                  <a:cubicBezTo>
                    <a:pt x="192" y="69"/>
                    <a:pt x="126" y="62"/>
                    <a:pt x="60" y="44"/>
                  </a:cubicBezTo>
                  <a:lnTo>
                    <a:pt x="1" y="103"/>
                  </a:lnTo>
                  <a:cubicBezTo>
                    <a:pt x="1" y="163"/>
                    <a:pt x="36" y="222"/>
                    <a:pt x="84" y="258"/>
                  </a:cubicBezTo>
                  <a:cubicBezTo>
                    <a:pt x="120" y="283"/>
                    <a:pt x="159" y="290"/>
                    <a:pt x="200" y="290"/>
                  </a:cubicBezTo>
                  <a:cubicBezTo>
                    <a:pt x="245" y="290"/>
                    <a:pt x="292" y="282"/>
                    <a:pt x="338" y="282"/>
                  </a:cubicBezTo>
                  <a:cubicBezTo>
                    <a:pt x="387" y="282"/>
                    <a:pt x="434" y="291"/>
                    <a:pt x="477" y="329"/>
                  </a:cubicBezTo>
                  <a:cubicBezTo>
                    <a:pt x="620" y="329"/>
                    <a:pt x="763" y="317"/>
                    <a:pt x="917" y="294"/>
                  </a:cubicBezTo>
                  <a:cubicBezTo>
                    <a:pt x="977" y="210"/>
                    <a:pt x="1013" y="127"/>
                    <a:pt x="1060" y="32"/>
                  </a:cubicBezTo>
                  <a:cubicBezTo>
                    <a:pt x="993" y="9"/>
                    <a:pt x="925" y="1"/>
                    <a:pt x="8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1415;p32">
              <a:extLst>
                <a:ext uri="{FF2B5EF4-FFF2-40B4-BE49-F238E27FC236}">
                  <a16:creationId xmlns:a16="http://schemas.microsoft.com/office/drawing/2014/main" id="{E88BB213-7DF8-4A0A-BF05-9520BA86007E}"/>
                </a:ext>
              </a:extLst>
            </p:cNvPr>
            <p:cNvSpPr/>
            <p:nvPr/>
          </p:nvSpPr>
          <p:spPr>
            <a:xfrm>
              <a:off x="5585800" y="3423950"/>
              <a:ext cx="18475" cy="9550"/>
            </a:xfrm>
            <a:custGeom>
              <a:avLst/>
              <a:gdLst/>
              <a:ahLst/>
              <a:cxnLst/>
              <a:rect l="l" t="t" r="r" b="b"/>
              <a:pathLst>
                <a:path w="739" h="382" extrusionOk="0">
                  <a:moveTo>
                    <a:pt x="259" y="1"/>
                  </a:moveTo>
                  <a:cubicBezTo>
                    <a:pt x="116" y="1"/>
                    <a:pt x="37" y="102"/>
                    <a:pt x="1" y="267"/>
                  </a:cubicBezTo>
                  <a:cubicBezTo>
                    <a:pt x="167" y="267"/>
                    <a:pt x="322" y="303"/>
                    <a:pt x="477" y="362"/>
                  </a:cubicBezTo>
                  <a:cubicBezTo>
                    <a:pt x="514" y="375"/>
                    <a:pt x="545" y="381"/>
                    <a:pt x="572" y="381"/>
                  </a:cubicBezTo>
                  <a:cubicBezTo>
                    <a:pt x="692" y="381"/>
                    <a:pt x="719" y="263"/>
                    <a:pt x="739" y="136"/>
                  </a:cubicBezTo>
                  <a:cubicBezTo>
                    <a:pt x="632" y="88"/>
                    <a:pt x="513" y="76"/>
                    <a:pt x="406" y="29"/>
                  </a:cubicBezTo>
                  <a:cubicBezTo>
                    <a:pt x="351" y="10"/>
                    <a:pt x="302"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1416;p32">
              <a:extLst>
                <a:ext uri="{FF2B5EF4-FFF2-40B4-BE49-F238E27FC236}">
                  <a16:creationId xmlns:a16="http://schemas.microsoft.com/office/drawing/2014/main" id="{AA39149B-B603-4706-88CF-F3223B373C84}"/>
                </a:ext>
              </a:extLst>
            </p:cNvPr>
            <p:cNvSpPr/>
            <p:nvPr/>
          </p:nvSpPr>
          <p:spPr>
            <a:xfrm>
              <a:off x="5579250" y="3293450"/>
              <a:ext cx="36350" cy="8600"/>
            </a:xfrm>
            <a:custGeom>
              <a:avLst/>
              <a:gdLst/>
              <a:ahLst/>
              <a:cxnLst/>
              <a:rect l="l" t="t" r="r" b="b"/>
              <a:pathLst>
                <a:path w="1454" h="344" extrusionOk="0">
                  <a:moveTo>
                    <a:pt x="896" y="0"/>
                  </a:moveTo>
                  <a:cubicBezTo>
                    <a:pt x="736" y="0"/>
                    <a:pt x="579" y="37"/>
                    <a:pt x="429" y="141"/>
                  </a:cubicBezTo>
                  <a:cubicBezTo>
                    <a:pt x="263" y="189"/>
                    <a:pt x="108" y="165"/>
                    <a:pt x="1" y="332"/>
                  </a:cubicBezTo>
                  <a:cubicBezTo>
                    <a:pt x="489" y="284"/>
                    <a:pt x="977" y="343"/>
                    <a:pt x="1453" y="201"/>
                  </a:cubicBezTo>
                  <a:cubicBezTo>
                    <a:pt x="1430" y="129"/>
                    <a:pt x="1370" y="93"/>
                    <a:pt x="1299" y="58"/>
                  </a:cubicBezTo>
                  <a:cubicBezTo>
                    <a:pt x="1164" y="25"/>
                    <a:pt x="1029" y="0"/>
                    <a:pt x="8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1417;p32">
              <a:extLst>
                <a:ext uri="{FF2B5EF4-FFF2-40B4-BE49-F238E27FC236}">
                  <a16:creationId xmlns:a16="http://schemas.microsoft.com/office/drawing/2014/main" id="{7E43DC47-FA7B-4343-A933-C78E162FDA72}"/>
                </a:ext>
              </a:extLst>
            </p:cNvPr>
            <p:cNvSpPr/>
            <p:nvPr/>
          </p:nvSpPr>
          <p:spPr>
            <a:xfrm>
              <a:off x="5858750" y="3416325"/>
              <a:ext cx="15500" cy="13325"/>
            </a:xfrm>
            <a:custGeom>
              <a:avLst/>
              <a:gdLst/>
              <a:ahLst/>
              <a:cxnLst/>
              <a:rect l="l" t="t" r="r" b="b"/>
              <a:pathLst>
                <a:path w="620" h="533" extrusionOk="0">
                  <a:moveTo>
                    <a:pt x="13" y="0"/>
                  </a:moveTo>
                  <a:cubicBezTo>
                    <a:pt x="13" y="36"/>
                    <a:pt x="1" y="72"/>
                    <a:pt x="1" y="120"/>
                  </a:cubicBezTo>
                  <a:cubicBezTo>
                    <a:pt x="13" y="215"/>
                    <a:pt x="13" y="322"/>
                    <a:pt x="1" y="417"/>
                  </a:cubicBezTo>
                  <a:cubicBezTo>
                    <a:pt x="63" y="503"/>
                    <a:pt x="141" y="533"/>
                    <a:pt x="231" y="533"/>
                  </a:cubicBezTo>
                  <a:cubicBezTo>
                    <a:pt x="278" y="533"/>
                    <a:pt x="329" y="525"/>
                    <a:pt x="382" y="512"/>
                  </a:cubicBezTo>
                  <a:cubicBezTo>
                    <a:pt x="513" y="441"/>
                    <a:pt x="608" y="358"/>
                    <a:pt x="620" y="191"/>
                  </a:cubicBezTo>
                  <a:cubicBezTo>
                    <a:pt x="584" y="84"/>
                    <a:pt x="501" y="36"/>
                    <a:pt x="394" y="12"/>
                  </a:cubicBezTo>
                  <a:cubicBezTo>
                    <a:pt x="263" y="12"/>
                    <a:pt x="144" y="0"/>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1418;p32">
              <a:extLst>
                <a:ext uri="{FF2B5EF4-FFF2-40B4-BE49-F238E27FC236}">
                  <a16:creationId xmlns:a16="http://schemas.microsoft.com/office/drawing/2014/main" id="{2B02504E-8F95-4F29-982A-09666170B10F}"/>
                </a:ext>
              </a:extLst>
            </p:cNvPr>
            <p:cNvSpPr/>
            <p:nvPr/>
          </p:nvSpPr>
          <p:spPr>
            <a:xfrm>
              <a:off x="5865000" y="3394625"/>
              <a:ext cx="20575" cy="8925"/>
            </a:xfrm>
            <a:custGeom>
              <a:avLst/>
              <a:gdLst/>
              <a:ahLst/>
              <a:cxnLst/>
              <a:rect l="l" t="t" r="r" b="b"/>
              <a:pathLst>
                <a:path w="823" h="357" extrusionOk="0">
                  <a:moveTo>
                    <a:pt x="414" y="1"/>
                  </a:moveTo>
                  <a:cubicBezTo>
                    <a:pt x="295" y="1"/>
                    <a:pt x="178" y="54"/>
                    <a:pt x="60" y="166"/>
                  </a:cubicBezTo>
                  <a:cubicBezTo>
                    <a:pt x="1" y="214"/>
                    <a:pt x="1" y="261"/>
                    <a:pt x="25" y="321"/>
                  </a:cubicBezTo>
                  <a:cubicBezTo>
                    <a:pt x="25" y="345"/>
                    <a:pt x="48" y="356"/>
                    <a:pt x="84" y="356"/>
                  </a:cubicBezTo>
                  <a:cubicBezTo>
                    <a:pt x="120" y="356"/>
                    <a:pt x="167" y="345"/>
                    <a:pt x="191" y="309"/>
                  </a:cubicBezTo>
                  <a:cubicBezTo>
                    <a:pt x="382" y="297"/>
                    <a:pt x="584" y="297"/>
                    <a:pt x="775" y="297"/>
                  </a:cubicBezTo>
                  <a:cubicBezTo>
                    <a:pt x="798" y="249"/>
                    <a:pt x="822" y="214"/>
                    <a:pt x="787" y="166"/>
                  </a:cubicBezTo>
                  <a:cubicBezTo>
                    <a:pt x="660" y="57"/>
                    <a:pt x="536"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1419;p32">
              <a:extLst>
                <a:ext uri="{FF2B5EF4-FFF2-40B4-BE49-F238E27FC236}">
                  <a16:creationId xmlns:a16="http://schemas.microsoft.com/office/drawing/2014/main" id="{4B92A944-5B51-4DDF-AD36-BF3A84B2AF08}"/>
                </a:ext>
              </a:extLst>
            </p:cNvPr>
            <p:cNvSpPr/>
            <p:nvPr/>
          </p:nvSpPr>
          <p:spPr>
            <a:xfrm>
              <a:off x="5737025" y="3348275"/>
              <a:ext cx="17575" cy="7075"/>
            </a:xfrm>
            <a:custGeom>
              <a:avLst/>
              <a:gdLst/>
              <a:ahLst/>
              <a:cxnLst/>
              <a:rect l="l" t="t" r="r" b="b"/>
              <a:pathLst>
                <a:path w="703" h="283" extrusionOk="0">
                  <a:moveTo>
                    <a:pt x="295" y="1"/>
                  </a:moveTo>
                  <a:cubicBezTo>
                    <a:pt x="212" y="1"/>
                    <a:pt x="131" y="9"/>
                    <a:pt x="50" y="9"/>
                  </a:cubicBezTo>
                  <a:cubicBezTo>
                    <a:pt x="33" y="9"/>
                    <a:pt x="17" y="9"/>
                    <a:pt x="0" y="8"/>
                  </a:cubicBezTo>
                  <a:lnTo>
                    <a:pt x="0" y="282"/>
                  </a:lnTo>
                  <a:cubicBezTo>
                    <a:pt x="30" y="279"/>
                    <a:pt x="59" y="277"/>
                    <a:pt x="89" y="277"/>
                  </a:cubicBezTo>
                  <a:cubicBezTo>
                    <a:pt x="157" y="277"/>
                    <a:pt x="225" y="283"/>
                    <a:pt x="294" y="283"/>
                  </a:cubicBezTo>
                  <a:cubicBezTo>
                    <a:pt x="429" y="283"/>
                    <a:pt x="566" y="262"/>
                    <a:pt x="703" y="139"/>
                  </a:cubicBezTo>
                  <a:cubicBezTo>
                    <a:pt x="566" y="23"/>
                    <a:pt x="430" y="1"/>
                    <a:pt x="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1420;p32">
              <a:extLst>
                <a:ext uri="{FF2B5EF4-FFF2-40B4-BE49-F238E27FC236}">
                  <a16:creationId xmlns:a16="http://schemas.microsoft.com/office/drawing/2014/main" id="{A9DA0E8E-58BE-4501-B385-C397F9E6BBB2}"/>
                </a:ext>
              </a:extLst>
            </p:cNvPr>
            <p:cNvSpPr/>
            <p:nvPr/>
          </p:nvSpPr>
          <p:spPr>
            <a:xfrm>
              <a:off x="5517950" y="3409900"/>
              <a:ext cx="32750" cy="6750"/>
            </a:xfrm>
            <a:custGeom>
              <a:avLst/>
              <a:gdLst/>
              <a:ahLst/>
              <a:cxnLst/>
              <a:rect l="l" t="t" r="r" b="b"/>
              <a:pathLst>
                <a:path w="1310" h="270" extrusionOk="0">
                  <a:moveTo>
                    <a:pt x="837" y="0"/>
                  </a:moveTo>
                  <a:cubicBezTo>
                    <a:pt x="662" y="0"/>
                    <a:pt x="488" y="65"/>
                    <a:pt x="310" y="103"/>
                  </a:cubicBezTo>
                  <a:cubicBezTo>
                    <a:pt x="202" y="162"/>
                    <a:pt x="95" y="210"/>
                    <a:pt x="0" y="257"/>
                  </a:cubicBezTo>
                  <a:cubicBezTo>
                    <a:pt x="44" y="255"/>
                    <a:pt x="88" y="254"/>
                    <a:pt x="133" y="254"/>
                  </a:cubicBezTo>
                  <a:cubicBezTo>
                    <a:pt x="310" y="254"/>
                    <a:pt x="488" y="269"/>
                    <a:pt x="664" y="269"/>
                  </a:cubicBezTo>
                  <a:cubicBezTo>
                    <a:pt x="884" y="269"/>
                    <a:pt x="1101" y="246"/>
                    <a:pt x="1310" y="138"/>
                  </a:cubicBezTo>
                  <a:cubicBezTo>
                    <a:pt x="1262" y="115"/>
                    <a:pt x="1203" y="103"/>
                    <a:pt x="1155" y="91"/>
                  </a:cubicBezTo>
                  <a:cubicBezTo>
                    <a:pt x="1048" y="24"/>
                    <a:pt x="942"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1421;p32">
              <a:extLst>
                <a:ext uri="{FF2B5EF4-FFF2-40B4-BE49-F238E27FC236}">
                  <a16:creationId xmlns:a16="http://schemas.microsoft.com/office/drawing/2014/main" id="{6546FC8E-2BCE-496F-B1A4-AD614A296D8F}"/>
                </a:ext>
              </a:extLst>
            </p:cNvPr>
            <p:cNvSpPr/>
            <p:nvPr/>
          </p:nvSpPr>
          <p:spPr>
            <a:xfrm>
              <a:off x="5482825" y="3355600"/>
              <a:ext cx="13700" cy="25625"/>
            </a:xfrm>
            <a:custGeom>
              <a:avLst/>
              <a:gdLst/>
              <a:ahLst/>
              <a:cxnLst/>
              <a:rect l="l" t="t" r="r" b="b"/>
              <a:pathLst>
                <a:path w="548" h="1025" extrusionOk="0">
                  <a:moveTo>
                    <a:pt x="286" y="1"/>
                  </a:moveTo>
                  <a:cubicBezTo>
                    <a:pt x="95" y="143"/>
                    <a:pt x="119" y="358"/>
                    <a:pt x="107" y="560"/>
                  </a:cubicBezTo>
                  <a:cubicBezTo>
                    <a:pt x="12" y="644"/>
                    <a:pt x="0" y="739"/>
                    <a:pt x="36" y="858"/>
                  </a:cubicBezTo>
                  <a:cubicBezTo>
                    <a:pt x="48" y="941"/>
                    <a:pt x="83" y="977"/>
                    <a:pt x="155" y="1025"/>
                  </a:cubicBezTo>
                  <a:cubicBezTo>
                    <a:pt x="250" y="894"/>
                    <a:pt x="405" y="882"/>
                    <a:pt x="548" y="846"/>
                  </a:cubicBezTo>
                  <a:cubicBezTo>
                    <a:pt x="464" y="739"/>
                    <a:pt x="369" y="655"/>
                    <a:pt x="286" y="548"/>
                  </a:cubicBezTo>
                  <a:cubicBezTo>
                    <a:pt x="214" y="370"/>
                    <a:pt x="310" y="179"/>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1422;p32">
              <a:extLst>
                <a:ext uri="{FF2B5EF4-FFF2-40B4-BE49-F238E27FC236}">
                  <a16:creationId xmlns:a16="http://schemas.microsoft.com/office/drawing/2014/main" id="{6CB3BEA1-EDE0-4CEB-8707-DA8A0E09C611}"/>
                </a:ext>
              </a:extLst>
            </p:cNvPr>
            <p:cNvSpPr/>
            <p:nvPr/>
          </p:nvSpPr>
          <p:spPr>
            <a:xfrm>
              <a:off x="5622125" y="3423175"/>
              <a:ext cx="14300" cy="10000"/>
            </a:xfrm>
            <a:custGeom>
              <a:avLst/>
              <a:gdLst/>
              <a:ahLst/>
              <a:cxnLst/>
              <a:rect l="l" t="t" r="r" b="b"/>
              <a:pathLst>
                <a:path w="572" h="400" extrusionOk="0">
                  <a:moveTo>
                    <a:pt x="298" y="0"/>
                  </a:moveTo>
                  <a:cubicBezTo>
                    <a:pt x="179" y="0"/>
                    <a:pt x="72" y="36"/>
                    <a:pt x="0" y="155"/>
                  </a:cubicBezTo>
                  <a:cubicBezTo>
                    <a:pt x="219" y="314"/>
                    <a:pt x="343" y="400"/>
                    <a:pt x="419" y="400"/>
                  </a:cubicBezTo>
                  <a:cubicBezTo>
                    <a:pt x="508" y="400"/>
                    <a:pt x="533" y="281"/>
                    <a:pt x="572" y="24"/>
                  </a:cubicBezTo>
                  <a:lnTo>
                    <a:pt x="429" y="12"/>
                  </a:lnTo>
                  <a:cubicBezTo>
                    <a:pt x="429" y="12"/>
                    <a:pt x="417" y="36"/>
                    <a:pt x="381" y="48"/>
                  </a:cubicBezTo>
                  <a:cubicBezTo>
                    <a:pt x="376" y="51"/>
                    <a:pt x="369" y="52"/>
                    <a:pt x="363" y="52"/>
                  </a:cubicBezTo>
                  <a:cubicBezTo>
                    <a:pt x="341" y="52"/>
                    <a:pt x="316" y="3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1423;p32">
              <a:extLst>
                <a:ext uri="{FF2B5EF4-FFF2-40B4-BE49-F238E27FC236}">
                  <a16:creationId xmlns:a16="http://schemas.microsoft.com/office/drawing/2014/main" id="{ADA1B2D6-EB46-44AB-82A8-3ADBD2AC1541}"/>
                </a:ext>
              </a:extLst>
            </p:cNvPr>
            <p:cNvSpPr/>
            <p:nvPr/>
          </p:nvSpPr>
          <p:spPr>
            <a:xfrm>
              <a:off x="5614675" y="3400550"/>
              <a:ext cx="16400" cy="8850"/>
            </a:xfrm>
            <a:custGeom>
              <a:avLst/>
              <a:gdLst/>
              <a:ahLst/>
              <a:cxnLst/>
              <a:rect l="l" t="t" r="r" b="b"/>
              <a:pathLst>
                <a:path w="656" h="354" extrusionOk="0">
                  <a:moveTo>
                    <a:pt x="24" y="60"/>
                  </a:moveTo>
                  <a:cubicBezTo>
                    <a:pt x="13" y="155"/>
                    <a:pt x="13" y="239"/>
                    <a:pt x="1" y="334"/>
                  </a:cubicBezTo>
                  <a:cubicBezTo>
                    <a:pt x="112" y="334"/>
                    <a:pt x="227" y="353"/>
                    <a:pt x="342" y="353"/>
                  </a:cubicBezTo>
                  <a:cubicBezTo>
                    <a:pt x="448" y="353"/>
                    <a:pt x="553" y="337"/>
                    <a:pt x="655" y="274"/>
                  </a:cubicBezTo>
                  <a:cubicBezTo>
                    <a:pt x="453" y="0"/>
                    <a:pt x="239" y="96"/>
                    <a:pt x="24"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1424;p32">
              <a:extLst>
                <a:ext uri="{FF2B5EF4-FFF2-40B4-BE49-F238E27FC236}">
                  <a16:creationId xmlns:a16="http://schemas.microsoft.com/office/drawing/2014/main" id="{DD6AD7BA-A4CC-425A-84A2-EF0DF3AFE8D3}"/>
                </a:ext>
              </a:extLst>
            </p:cNvPr>
            <p:cNvSpPr/>
            <p:nvPr/>
          </p:nvSpPr>
          <p:spPr>
            <a:xfrm>
              <a:off x="5829875" y="3383650"/>
              <a:ext cx="29500" cy="4175"/>
            </a:xfrm>
            <a:custGeom>
              <a:avLst/>
              <a:gdLst/>
              <a:ahLst/>
              <a:cxnLst/>
              <a:rect l="l" t="t" r="r" b="b"/>
              <a:pathLst>
                <a:path w="1180" h="167" extrusionOk="0">
                  <a:moveTo>
                    <a:pt x="683" y="0"/>
                  </a:moveTo>
                  <a:cubicBezTo>
                    <a:pt x="456" y="0"/>
                    <a:pt x="226" y="15"/>
                    <a:pt x="1" y="22"/>
                  </a:cubicBezTo>
                  <a:cubicBezTo>
                    <a:pt x="194" y="124"/>
                    <a:pt x="384" y="166"/>
                    <a:pt x="571" y="166"/>
                  </a:cubicBezTo>
                  <a:cubicBezTo>
                    <a:pt x="777" y="166"/>
                    <a:pt x="980" y="115"/>
                    <a:pt x="1180" y="33"/>
                  </a:cubicBezTo>
                  <a:cubicBezTo>
                    <a:pt x="1017" y="8"/>
                    <a:pt x="851" y="0"/>
                    <a:pt x="6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1425;p32">
              <a:extLst>
                <a:ext uri="{FF2B5EF4-FFF2-40B4-BE49-F238E27FC236}">
                  <a16:creationId xmlns:a16="http://schemas.microsoft.com/office/drawing/2014/main" id="{1B3FEBDC-A269-4282-A9BF-F945C9D25B77}"/>
                </a:ext>
              </a:extLst>
            </p:cNvPr>
            <p:cNvSpPr/>
            <p:nvPr/>
          </p:nvSpPr>
          <p:spPr>
            <a:xfrm>
              <a:off x="5575375" y="3397900"/>
              <a:ext cx="29200" cy="4450"/>
            </a:xfrm>
            <a:custGeom>
              <a:avLst/>
              <a:gdLst/>
              <a:ahLst/>
              <a:cxnLst/>
              <a:rect l="l" t="t" r="r" b="b"/>
              <a:pathLst>
                <a:path w="1168" h="178" extrusionOk="0">
                  <a:moveTo>
                    <a:pt x="576" y="1"/>
                  </a:moveTo>
                  <a:cubicBezTo>
                    <a:pt x="385" y="1"/>
                    <a:pt x="194" y="49"/>
                    <a:pt x="1" y="154"/>
                  </a:cubicBezTo>
                  <a:cubicBezTo>
                    <a:pt x="156" y="166"/>
                    <a:pt x="287" y="166"/>
                    <a:pt x="442" y="178"/>
                  </a:cubicBezTo>
                  <a:cubicBezTo>
                    <a:pt x="692" y="166"/>
                    <a:pt x="930" y="154"/>
                    <a:pt x="1168" y="142"/>
                  </a:cubicBezTo>
                  <a:cubicBezTo>
                    <a:pt x="968" y="51"/>
                    <a:pt x="772" y="1"/>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1426;p32">
              <a:extLst>
                <a:ext uri="{FF2B5EF4-FFF2-40B4-BE49-F238E27FC236}">
                  <a16:creationId xmlns:a16="http://schemas.microsoft.com/office/drawing/2014/main" id="{2D3D5693-0BAB-4090-9229-1F467E1BCCDC}"/>
                </a:ext>
              </a:extLst>
            </p:cNvPr>
            <p:cNvSpPr/>
            <p:nvPr/>
          </p:nvSpPr>
          <p:spPr>
            <a:xfrm>
              <a:off x="6041825" y="3319875"/>
              <a:ext cx="27100" cy="7175"/>
            </a:xfrm>
            <a:custGeom>
              <a:avLst/>
              <a:gdLst/>
              <a:ahLst/>
              <a:cxnLst/>
              <a:rect l="l" t="t" r="r" b="b"/>
              <a:pathLst>
                <a:path w="1084" h="287" extrusionOk="0">
                  <a:moveTo>
                    <a:pt x="0" y="1"/>
                  </a:moveTo>
                  <a:cubicBezTo>
                    <a:pt x="95" y="168"/>
                    <a:pt x="274" y="132"/>
                    <a:pt x="429" y="144"/>
                  </a:cubicBezTo>
                  <a:cubicBezTo>
                    <a:pt x="560" y="263"/>
                    <a:pt x="714" y="263"/>
                    <a:pt x="869" y="287"/>
                  </a:cubicBezTo>
                  <a:lnTo>
                    <a:pt x="988" y="287"/>
                  </a:lnTo>
                  <a:cubicBezTo>
                    <a:pt x="1084" y="191"/>
                    <a:pt x="1084" y="108"/>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1427;p32">
              <a:extLst>
                <a:ext uri="{FF2B5EF4-FFF2-40B4-BE49-F238E27FC236}">
                  <a16:creationId xmlns:a16="http://schemas.microsoft.com/office/drawing/2014/main" id="{A6CB7FE6-1355-447D-91F8-2117B028AB54}"/>
                </a:ext>
              </a:extLst>
            </p:cNvPr>
            <p:cNvSpPr/>
            <p:nvPr/>
          </p:nvSpPr>
          <p:spPr>
            <a:xfrm>
              <a:off x="6195100" y="3305000"/>
              <a:ext cx="27125" cy="12725"/>
            </a:xfrm>
            <a:custGeom>
              <a:avLst/>
              <a:gdLst/>
              <a:ahLst/>
              <a:cxnLst/>
              <a:rect l="l" t="t" r="r" b="b"/>
              <a:pathLst>
                <a:path w="1085" h="509" extrusionOk="0">
                  <a:moveTo>
                    <a:pt x="620" y="1"/>
                  </a:moveTo>
                  <a:cubicBezTo>
                    <a:pt x="472" y="149"/>
                    <a:pt x="343" y="306"/>
                    <a:pt x="124" y="306"/>
                  </a:cubicBezTo>
                  <a:cubicBezTo>
                    <a:pt x="96" y="306"/>
                    <a:pt x="67" y="303"/>
                    <a:pt x="37" y="298"/>
                  </a:cubicBezTo>
                  <a:lnTo>
                    <a:pt x="37" y="298"/>
                  </a:lnTo>
                  <a:cubicBezTo>
                    <a:pt x="1" y="370"/>
                    <a:pt x="13" y="417"/>
                    <a:pt x="96" y="417"/>
                  </a:cubicBezTo>
                  <a:cubicBezTo>
                    <a:pt x="179" y="429"/>
                    <a:pt x="251" y="429"/>
                    <a:pt x="322" y="429"/>
                  </a:cubicBezTo>
                  <a:cubicBezTo>
                    <a:pt x="402" y="492"/>
                    <a:pt x="487" y="508"/>
                    <a:pt x="574" y="508"/>
                  </a:cubicBezTo>
                  <a:cubicBezTo>
                    <a:pt x="668" y="508"/>
                    <a:pt x="765" y="489"/>
                    <a:pt x="858" y="489"/>
                  </a:cubicBezTo>
                  <a:cubicBezTo>
                    <a:pt x="1084" y="179"/>
                    <a:pt x="739" y="13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1428;p32">
              <a:extLst>
                <a:ext uri="{FF2B5EF4-FFF2-40B4-BE49-F238E27FC236}">
                  <a16:creationId xmlns:a16="http://schemas.microsoft.com/office/drawing/2014/main" id="{F2036576-6289-4B1A-85F9-1CCD0EA3FE42}"/>
                </a:ext>
              </a:extLst>
            </p:cNvPr>
            <p:cNvSpPr/>
            <p:nvPr/>
          </p:nvSpPr>
          <p:spPr>
            <a:xfrm>
              <a:off x="6067125" y="3319875"/>
              <a:ext cx="14600" cy="8750"/>
            </a:xfrm>
            <a:custGeom>
              <a:avLst/>
              <a:gdLst/>
              <a:ahLst/>
              <a:cxnLst/>
              <a:rect l="l" t="t" r="r" b="b"/>
              <a:pathLst>
                <a:path w="584" h="350" extrusionOk="0">
                  <a:moveTo>
                    <a:pt x="12" y="1"/>
                  </a:moveTo>
                  <a:cubicBezTo>
                    <a:pt x="12" y="84"/>
                    <a:pt x="0" y="191"/>
                    <a:pt x="0" y="287"/>
                  </a:cubicBezTo>
                  <a:cubicBezTo>
                    <a:pt x="95" y="328"/>
                    <a:pt x="191" y="349"/>
                    <a:pt x="287" y="349"/>
                  </a:cubicBezTo>
                  <a:cubicBezTo>
                    <a:pt x="384" y="349"/>
                    <a:pt x="482" y="328"/>
                    <a:pt x="584" y="287"/>
                  </a:cubicBezTo>
                  <a:cubicBezTo>
                    <a:pt x="524" y="179"/>
                    <a:pt x="464" y="8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1429;p32">
              <a:extLst>
                <a:ext uri="{FF2B5EF4-FFF2-40B4-BE49-F238E27FC236}">
                  <a16:creationId xmlns:a16="http://schemas.microsoft.com/office/drawing/2014/main" id="{90D4487D-9237-4EC3-B14F-7087B2DAA242}"/>
                </a:ext>
              </a:extLst>
            </p:cNvPr>
            <p:cNvSpPr/>
            <p:nvPr/>
          </p:nvSpPr>
          <p:spPr>
            <a:xfrm>
              <a:off x="5859350" y="3348750"/>
              <a:ext cx="26225" cy="3350"/>
            </a:xfrm>
            <a:custGeom>
              <a:avLst/>
              <a:gdLst/>
              <a:ahLst/>
              <a:cxnLst/>
              <a:rect l="l" t="t" r="r" b="b"/>
              <a:pathLst>
                <a:path w="1049" h="134" extrusionOk="0">
                  <a:moveTo>
                    <a:pt x="1" y="1"/>
                  </a:moveTo>
                  <a:lnTo>
                    <a:pt x="1" y="1"/>
                  </a:lnTo>
                  <a:cubicBezTo>
                    <a:pt x="155" y="106"/>
                    <a:pt x="315" y="134"/>
                    <a:pt x="477" y="134"/>
                  </a:cubicBezTo>
                  <a:cubicBezTo>
                    <a:pt x="665" y="134"/>
                    <a:pt x="857" y="96"/>
                    <a:pt x="1048" y="96"/>
                  </a:cubicBezTo>
                  <a:cubicBezTo>
                    <a:pt x="876" y="19"/>
                    <a:pt x="700" y="4"/>
                    <a:pt x="524" y="4"/>
                  </a:cubicBezTo>
                  <a:cubicBezTo>
                    <a:pt x="415" y="4"/>
                    <a:pt x="305" y="10"/>
                    <a:pt x="196" y="10"/>
                  </a:cubicBezTo>
                  <a:cubicBezTo>
                    <a:pt x="130" y="10"/>
                    <a:pt x="65" y="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1430;p32">
              <a:extLst>
                <a:ext uri="{FF2B5EF4-FFF2-40B4-BE49-F238E27FC236}">
                  <a16:creationId xmlns:a16="http://schemas.microsoft.com/office/drawing/2014/main" id="{709C2FDC-4FED-4B32-B568-033740780E2C}"/>
                </a:ext>
              </a:extLst>
            </p:cNvPr>
            <p:cNvSpPr/>
            <p:nvPr/>
          </p:nvSpPr>
          <p:spPr>
            <a:xfrm>
              <a:off x="5882575" y="3355900"/>
              <a:ext cx="27700" cy="3150"/>
            </a:xfrm>
            <a:custGeom>
              <a:avLst/>
              <a:gdLst/>
              <a:ahLst/>
              <a:cxnLst/>
              <a:rect l="l" t="t" r="r" b="b"/>
              <a:pathLst>
                <a:path w="1108" h="126" extrusionOk="0">
                  <a:moveTo>
                    <a:pt x="0" y="0"/>
                  </a:moveTo>
                  <a:cubicBezTo>
                    <a:pt x="178" y="87"/>
                    <a:pt x="356" y="126"/>
                    <a:pt x="534" y="126"/>
                  </a:cubicBezTo>
                  <a:cubicBezTo>
                    <a:pt x="725" y="126"/>
                    <a:pt x="916" y="81"/>
                    <a:pt x="1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1431;p32">
              <a:extLst>
                <a:ext uri="{FF2B5EF4-FFF2-40B4-BE49-F238E27FC236}">
                  <a16:creationId xmlns:a16="http://schemas.microsoft.com/office/drawing/2014/main" id="{5649D359-7006-44E5-9267-BDE49470147F}"/>
                </a:ext>
              </a:extLst>
            </p:cNvPr>
            <p:cNvSpPr/>
            <p:nvPr/>
          </p:nvSpPr>
          <p:spPr>
            <a:xfrm>
              <a:off x="5607825" y="3427050"/>
              <a:ext cx="10750" cy="6625"/>
            </a:xfrm>
            <a:custGeom>
              <a:avLst/>
              <a:gdLst/>
              <a:ahLst/>
              <a:cxnLst/>
              <a:rect l="l" t="t" r="r" b="b"/>
              <a:pathLst>
                <a:path w="430" h="265" extrusionOk="0">
                  <a:moveTo>
                    <a:pt x="1" y="0"/>
                  </a:moveTo>
                  <a:cubicBezTo>
                    <a:pt x="12" y="132"/>
                    <a:pt x="53" y="265"/>
                    <a:pt x="211" y="265"/>
                  </a:cubicBezTo>
                  <a:cubicBezTo>
                    <a:pt x="223" y="265"/>
                    <a:pt x="237" y="264"/>
                    <a:pt x="251" y="262"/>
                  </a:cubicBezTo>
                  <a:cubicBezTo>
                    <a:pt x="417" y="250"/>
                    <a:pt x="417" y="131"/>
                    <a:pt x="429" y="12"/>
                  </a:cubicBezTo>
                  <a:cubicBezTo>
                    <a:pt x="287" y="12"/>
                    <a:pt x="15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1432;p32">
              <a:extLst>
                <a:ext uri="{FF2B5EF4-FFF2-40B4-BE49-F238E27FC236}">
                  <a16:creationId xmlns:a16="http://schemas.microsoft.com/office/drawing/2014/main" id="{252DDCDC-830E-4DD7-92A0-89F2049959E3}"/>
                </a:ext>
              </a:extLst>
            </p:cNvPr>
            <p:cNvSpPr/>
            <p:nvPr/>
          </p:nvSpPr>
          <p:spPr>
            <a:xfrm>
              <a:off x="5539675" y="3326125"/>
              <a:ext cx="19950" cy="5675"/>
            </a:xfrm>
            <a:custGeom>
              <a:avLst/>
              <a:gdLst/>
              <a:ahLst/>
              <a:cxnLst/>
              <a:rect l="l" t="t" r="r" b="b"/>
              <a:pathLst>
                <a:path w="798" h="227" extrusionOk="0">
                  <a:moveTo>
                    <a:pt x="143" y="1"/>
                  </a:moveTo>
                  <a:cubicBezTo>
                    <a:pt x="95" y="13"/>
                    <a:pt x="60" y="37"/>
                    <a:pt x="24" y="48"/>
                  </a:cubicBezTo>
                  <a:cubicBezTo>
                    <a:pt x="24" y="96"/>
                    <a:pt x="0" y="132"/>
                    <a:pt x="0" y="179"/>
                  </a:cubicBezTo>
                  <a:cubicBezTo>
                    <a:pt x="78" y="215"/>
                    <a:pt x="156" y="227"/>
                    <a:pt x="234" y="227"/>
                  </a:cubicBezTo>
                  <a:cubicBezTo>
                    <a:pt x="394" y="227"/>
                    <a:pt x="554" y="176"/>
                    <a:pt x="715" y="168"/>
                  </a:cubicBezTo>
                  <a:cubicBezTo>
                    <a:pt x="798" y="120"/>
                    <a:pt x="798" y="96"/>
                    <a:pt x="715" y="48"/>
                  </a:cubicBez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1433;p32">
              <a:extLst>
                <a:ext uri="{FF2B5EF4-FFF2-40B4-BE49-F238E27FC236}">
                  <a16:creationId xmlns:a16="http://schemas.microsoft.com/office/drawing/2014/main" id="{0CBD87D3-875F-4A30-8443-A2480B3355CD}"/>
                </a:ext>
              </a:extLst>
            </p:cNvPr>
            <p:cNvSpPr/>
            <p:nvPr/>
          </p:nvSpPr>
          <p:spPr>
            <a:xfrm>
              <a:off x="5514075" y="3294575"/>
              <a:ext cx="18775" cy="9850"/>
            </a:xfrm>
            <a:custGeom>
              <a:avLst/>
              <a:gdLst/>
              <a:ahLst/>
              <a:cxnLst/>
              <a:rect l="l" t="t" r="r" b="b"/>
              <a:pathLst>
                <a:path w="751" h="394" extrusionOk="0">
                  <a:moveTo>
                    <a:pt x="453" y="1"/>
                  </a:moveTo>
                  <a:cubicBezTo>
                    <a:pt x="346" y="1"/>
                    <a:pt x="238" y="13"/>
                    <a:pt x="167" y="96"/>
                  </a:cubicBezTo>
                  <a:cubicBezTo>
                    <a:pt x="60" y="179"/>
                    <a:pt x="0" y="263"/>
                    <a:pt x="12" y="394"/>
                  </a:cubicBezTo>
                  <a:cubicBezTo>
                    <a:pt x="146" y="275"/>
                    <a:pt x="298" y="249"/>
                    <a:pt x="457" y="249"/>
                  </a:cubicBezTo>
                  <a:cubicBezTo>
                    <a:pt x="553" y="249"/>
                    <a:pt x="652" y="258"/>
                    <a:pt x="750" y="263"/>
                  </a:cubicBezTo>
                  <a:lnTo>
                    <a:pt x="750" y="132"/>
                  </a:lnTo>
                  <a:cubicBezTo>
                    <a:pt x="655" y="72"/>
                    <a:pt x="548" y="25"/>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1434;p32">
              <a:extLst>
                <a:ext uri="{FF2B5EF4-FFF2-40B4-BE49-F238E27FC236}">
                  <a16:creationId xmlns:a16="http://schemas.microsoft.com/office/drawing/2014/main" id="{01388F64-E206-4BC6-B649-E27E26C79006}"/>
                </a:ext>
              </a:extLst>
            </p:cNvPr>
            <p:cNvSpPr/>
            <p:nvPr/>
          </p:nvSpPr>
          <p:spPr>
            <a:xfrm>
              <a:off x="5779875" y="3415725"/>
              <a:ext cx="12750" cy="7625"/>
            </a:xfrm>
            <a:custGeom>
              <a:avLst/>
              <a:gdLst/>
              <a:ahLst/>
              <a:cxnLst/>
              <a:rect l="l" t="t" r="r" b="b"/>
              <a:pathLst>
                <a:path w="510" h="305" extrusionOk="0">
                  <a:moveTo>
                    <a:pt x="376" y="0"/>
                  </a:moveTo>
                  <a:cubicBezTo>
                    <a:pt x="362" y="0"/>
                    <a:pt x="341" y="13"/>
                    <a:pt x="310" y="36"/>
                  </a:cubicBezTo>
                  <a:cubicBezTo>
                    <a:pt x="215" y="36"/>
                    <a:pt x="143" y="48"/>
                    <a:pt x="60" y="48"/>
                  </a:cubicBezTo>
                  <a:cubicBezTo>
                    <a:pt x="36" y="96"/>
                    <a:pt x="24" y="120"/>
                    <a:pt x="1" y="155"/>
                  </a:cubicBezTo>
                  <a:cubicBezTo>
                    <a:pt x="74" y="254"/>
                    <a:pt x="151" y="304"/>
                    <a:pt x="228" y="304"/>
                  </a:cubicBezTo>
                  <a:cubicBezTo>
                    <a:pt x="300" y="304"/>
                    <a:pt x="372" y="260"/>
                    <a:pt x="441" y="167"/>
                  </a:cubicBezTo>
                  <a:cubicBezTo>
                    <a:pt x="510" y="110"/>
                    <a:pt x="501" y="64"/>
                    <a:pt x="426" y="50"/>
                  </a:cubicBezTo>
                  <a:lnTo>
                    <a:pt x="426" y="50"/>
                  </a:lnTo>
                  <a:cubicBezTo>
                    <a:pt x="421" y="41"/>
                    <a:pt x="411" y="30"/>
                    <a:pt x="393" y="13"/>
                  </a:cubicBezTo>
                  <a:cubicBezTo>
                    <a:pt x="389" y="4"/>
                    <a:pt x="384" y="0"/>
                    <a:pt x="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1435;p32">
              <a:extLst>
                <a:ext uri="{FF2B5EF4-FFF2-40B4-BE49-F238E27FC236}">
                  <a16:creationId xmlns:a16="http://schemas.microsoft.com/office/drawing/2014/main" id="{3CE288B6-98EA-4CDE-B174-6C3F472F8F27}"/>
                </a:ext>
              </a:extLst>
            </p:cNvPr>
            <p:cNvSpPr/>
            <p:nvPr/>
          </p:nvSpPr>
          <p:spPr>
            <a:xfrm>
              <a:off x="5757850" y="3294875"/>
              <a:ext cx="19975" cy="2500"/>
            </a:xfrm>
            <a:custGeom>
              <a:avLst/>
              <a:gdLst/>
              <a:ahLst/>
              <a:cxnLst/>
              <a:rect l="l" t="t" r="r" b="b"/>
              <a:pathLst>
                <a:path w="799" h="100" extrusionOk="0">
                  <a:moveTo>
                    <a:pt x="1" y="1"/>
                  </a:moveTo>
                  <a:cubicBezTo>
                    <a:pt x="120" y="71"/>
                    <a:pt x="242" y="100"/>
                    <a:pt x="364" y="100"/>
                  </a:cubicBezTo>
                  <a:cubicBezTo>
                    <a:pt x="510" y="100"/>
                    <a:pt x="656" y="59"/>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1436;p32">
              <a:extLst>
                <a:ext uri="{FF2B5EF4-FFF2-40B4-BE49-F238E27FC236}">
                  <a16:creationId xmlns:a16="http://schemas.microsoft.com/office/drawing/2014/main" id="{F33273A4-73AD-4F3A-BCEB-1CABD7E328DB}"/>
                </a:ext>
              </a:extLst>
            </p:cNvPr>
            <p:cNvSpPr/>
            <p:nvPr/>
          </p:nvSpPr>
          <p:spPr>
            <a:xfrm>
              <a:off x="5557525" y="3326925"/>
              <a:ext cx="17875" cy="3400"/>
            </a:xfrm>
            <a:custGeom>
              <a:avLst/>
              <a:gdLst/>
              <a:ahLst/>
              <a:cxnLst/>
              <a:rect l="l" t="t" r="r" b="b"/>
              <a:pathLst>
                <a:path w="715" h="136" extrusionOk="0">
                  <a:moveTo>
                    <a:pt x="382" y="0"/>
                  </a:moveTo>
                  <a:cubicBezTo>
                    <a:pt x="277" y="0"/>
                    <a:pt x="169" y="20"/>
                    <a:pt x="66" y="20"/>
                  </a:cubicBezTo>
                  <a:cubicBezTo>
                    <a:pt x="44" y="20"/>
                    <a:pt x="22" y="19"/>
                    <a:pt x="1" y="16"/>
                  </a:cubicBezTo>
                  <a:lnTo>
                    <a:pt x="1" y="136"/>
                  </a:lnTo>
                  <a:cubicBezTo>
                    <a:pt x="120" y="130"/>
                    <a:pt x="239" y="127"/>
                    <a:pt x="358" y="127"/>
                  </a:cubicBezTo>
                  <a:cubicBezTo>
                    <a:pt x="477" y="127"/>
                    <a:pt x="596" y="130"/>
                    <a:pt x="715" y="136"/>
                  </a:cubicBezTo>
                  <a:cubicBezTo>
                    <a:pt x="617" y="26"/>
                    <a:pt x="501" y="0"/>
                    <a:pt x="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1437;p32">
              <a:extLst>
                <a:ext uri="{FF2B5EF4-FFF2-40B4-BE49-F238E27FC236}">
                  <a16:creationId xmlns:a16="http://schemas.microsoft.com/office/drawing/2014/main" id="{829BEE89-8BB2-4ADF-8472-73A15A7FA521}"/>
                </a:ext>
              </a:extLst>
            </p:cNvPr>
            <p:cNvSpPr/>
            <p:nvPr/>
          </p:nvSpPr>
          <p:spPr>
            <a:xfrm>
              <a:off x="5747425" y="3282000"/>
              <a:ext cx="7475" cy="12600"/>
            </a:xfrm>
            <a:custGeom>
              <a:avLst/>
              <a:gdLst/>
              <a:ahLst/>
              <a:cxnLst/>
              <a:rect l="l" t="t" r="r" b="b"/>
              <a:pathLst>
                <a:path w="299" h="504" extrusionOk="0">
                  <a:moveTo>
                    <a:pt x="162" y="0"/>
                  </a:moveTo>
                  <a:cubicBezTo>
                    <a:pt x="111" y="0"/>
                    <a:pt x="60" y="19"/>
                    <a:pt x="1" y="51"/>
                  </a:cubicBezTo>
                  <a:cubicBezTo>
                    <a:pt x="13" y="206"/>
                    <a:pt x="13" y="349"/>
                    <a:pt x="13" y="504"/>
                  </a:cubicBezTo>
                  <a:cubicBezTo>
                    <a:pt x="108" y="504"/>
                    <a:pt x="203" y="492"/>
                    <a:pt x="298" y="492"/>
                  </a:cubicBezTo>
                  <a:cubicBezTo>
                    <a:pt x="203" y="349"/>
                    <a:pt x="239" y="194"/>
                    <a:pt x="287" y="39"/>
                  </a:cubicBezTo>
                  <a:cubicBezTo>
                    <a:pt x="244" y="13"/>
                    <a:pt x="203"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1438;p32">
              <a:extLst>
                <a:ext uri="{FF2B5EF4-FFF2-40B4-BE49-F238E27FC236}">
                  <a16:creationId xmlns:a16="http://schemas.microsoft.com/office/drawing/2014/main" id="{D2B3DBFD-92F9-4CCD-9244-6433152645E2}"/>
                </a:ext>
              </a:extLst>
            </p:cNvPr>
            <p:cNvSpPr/>
            <p:nvPr/>
          </p:nvSpPr>
          <p:spPr>
            <a:xfrm>
              <a:off x="5651300" y="3419675"/>
              <a:ext cx="14300" cy="5625"/>
            </a:xfrm>
            <a:custGeom>
              <a:avLst/>
              <a:gdLst/>
              <a:ahLst/>
              <a:cxnLst/>
              <a:rect l="l" t="t" r="r" b="b"/>
              <a:pathLst>
                <a:path w="572" h="225" extrusionOk="0">
                  <a:moveTo>
                    <a:pt x="273" y="0"/>
                  </a:moveTo>
                  <a:cubicBezTo>
                    <a:pt x="179" y="0"/>
                    <a:pt x="87" y="48"/>
                    <a:pt x="0" y="140"/>
                  </a:cubicBezTo>
                  <a:cubicBezTo>
                    <a:pt x="118" y="164"/>
                    <a:pt x="247" y="224"/>
                    <a:pt x="376" y="224"/>
                  </a:cubicBezTo>
                  <a:cubicBezTo>
                    <a:pt x="441" y="224"/>
                    <a:pt x="507" y="208"/>
                    <a:pt x="572" y="164"/>
                  </a:cubicBezTo>
                  <a:cubicBezTo>
                    <a:pt x="474" y="54"/>
                    <a:pt x="372"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1439;p32">
              <a:extLst>
                <a:ext uri="{FF2B5EF4-FFF2-40B4-BE49-F238E27FC236}">
                  <a16:creationId xmlns:a16="http://schemas.microsoft.com/office/drawing/2014/main" id="{8BAC5A33-B9A3-4BD4-8970-633B02B73812}"/>
                </a:ext>
              </a:extLst>
            </p:cNvPr>
            <p:cNvSpPr/>
            <p:nvPr/>
          </p:nvSpPr>
          <p:spPr>
            <a:xfrm>
              <a:off x="6109675" y="3370100"/>
              <a:ext cx="19075" cy="4925"/>
            </a:xfrm>
            <a:custGeom>
              <a:avLst/>
              <a:gdLst/>
              <a:ahLst/>
              <a:cxnLst/>
              <a:rect l="l" t="t" r="r" b="b"/>
              <a:pathLst>
                <a:path w="763" h="197" extrusionOk="0">
                  <a:moveTo>
                    <a:pt x="384" y="1"/>
                  </a:moveTo>
                  <a:cubicBezTo>
                    <a:pt x="251" y="1"/>
                    <a:pt x="120" y="14"/>
                    <a:pt x="1" y="87"/>
                  </a:cubicBezTo>
                  <a:cubicBezTo>
                    <a:pt x="25" y="123"/>
                    <a:pt x="36" y="135"/>
                    <a:pt x="60" y="147"/>
                  </a:cubicBezTo>
                  <a:cubicBezTo>
                    <a:pt x="178" y="178"/>
                    <a:pt x="293" y="196"/>
                    <a:pt x="407" y="196"/>
                  </a:cubicBezTo>
                  <a:cubicBezTo>
                    <a:pt x="510" y="196"/>
                    <a:pt x="613" y="181"/>
                    <a:pt x="715" y="147"/>
                  </a:cubicBezTo>
                  <a:lnTo>
                    <a:pt x="763" y="99"/>
                  </a:lnTo>
                  <a:cubicBezTo>
                    <a:pt x="739" y="75"/>
                    <a:pt x="715" y="40"/>
                    <a:pt x="703" y="4"/>
                  </a:cubicBezTo>
                  <a:cubicBezTo>
                    <a:pt x="679" y="5"/>
                    <a:pt x="654" y="6"/>
                    <a:pt x="630" y="6"/>
                  </a:cubicBezTo>
                  <a:cubicBezTo>
                    <a:pt x="548" y="6"/>
                    <a:pt x="465"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1440;p32">
              <a:extLst>
                <a:ext uri="{FF2B5EF4-FFF2-40B4-BE49-F238E27FC236}">
                  <a16:creationId xmlns:a16="http://schemas.microsoft.com/office/drawing/2014/main" id="{1F9EA7EA-DACA-4EA4-8BB0-7662FCAD63DE}"/>
                </a:ext>
              </a:extLst>
            </p:cNvPr>
            <p:cNvSpPr/>
            <p:nvPr/>
          </p:nvSpPr>
          <p:spPr>
            <a:xfrm>
              <a:off x="6052825" y="3371750"/>
              <a:ext cx="7175" cy="9175"/>
            </a:xfrm>
            <a:custGeom>
              <a:avLst/>
              <a:gdLst/>
              <a:ahLst/>
              <a:cxnLst/>
              <a:rect l="l" t="t" r="r" b="b"/>
              <a:pathLst>
                <a:path w="287" h="367" extrusionOk="0">
                  <a:moveTo>
                    <a:pt x="166" y="0"/>
                  </a:moveTo>
                  <a:cubicBezTo>
                    <a:pt x="111" y="0"/>
                    <a:pt x="56" y="35"/>
                    <a:pt x="1" y="69"/>
                  </a:cubicBezTo>
                  <a:lnTo>
                    <a:pt x="1" y="355"/>
                  </a:lnTo>
                  <a:cubicBezTo>
                    <a:pt x="96" y="355"/>
                    <a:pt x="191" y="355"/>
                    <a:pt x="286" y="367"/>
                  </a:cubicBezTo>
                  <a:lnTo>
                    <a:pt x="286" y="69"/>
                  </a:lnTo>
                  <a:cubicBezTo>
                    <a:pt x="246" y="19"/>
                    <a:pt x="206"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1441;p32">
              <a:extLst>
                <a:ext uri="{FF2B5EF4-FFF2-40B4-BE49-F238E27FC236}">
                  <a16:creationId xmlns:a16="http://schemas.microsoft.com/office/drawing/2014/main" id="{7C8A830F-440A-4D89-B7E5-E1C9EEF1F63F}"/>
                </a:ext>
              </a:extLst>
            </p:cNvPr>
            <p:cNvSpPr/>
            <p:nvPr/>
          </p:nvSpPr>
          <p:spPr>
            <a:xfrm>
              <a:off x="5838225" y="3344400"/>
              <a:ext cx="10725" cy="7350"/>
            </a:xfrm>
            <a:custGeom>
              <a:avLst/>
              <a:gdLst/>
              <a:ahLst/>
              <a:cxnLst/>
              <a:rect l="l" t="t" r="r" b="b"/>
              <a:pathLst>
                <a:path w="429" h="294" extrusionOk="0">
                  <a:moveTo>
                    <a:pt x="188" y="1"/>
                  </a:moveTo>
                  <a:cubicBezTo>
                    <a:pt x="140" y="1"/>
                    <a:pt x="92" y="28"/>
                    <a:pt x="48" y="103"/>
                  </a:cubicBezTo>
                  <a:cubicBezTo>
                    <a:pt x="0" y="199"/>
                    <a:pt x="143" y="282"/>
                    <a:pt x="262" y="294"/>
                  </a:cubicBezTo>
                  <a:lnTo>
                    <a:pt x="429" y="139"/>
                  </a:lnTo>
                  <a:cubicBezTo>
                    <a:pt x="354" y="79"/>
                    <a:pt x="270"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1442;p32">
              <a:extLst>
                <a:ext uri="{FF2B5EF4-FFF2-40B4-BE49-F238E27FC236}">
                  <a16:creationId xmlns:a16="http://schemas.microsoft.com/office/drawing/2014/main" id="{E7170C1C-3F44-4D5A-9A63-9E3071A37155}"/>
                </a:ext>
              </a:extLst>
            </p:cNvPr>
            <p:cNvSpPr/>
            <p:nvPr/>
          </p:nvSpPr>
          <p:spPr>
            <a:xfrm>
              <a:off x="5918575" y="3355600"/>
              <a:ext cx="16400" cy="2625"/>
            </a:xfrm>
            <a:custGeom>
              <a:avLst/>
              <a:gdLst/>
              <a:ahLst/>
              <a:cxnLst/>
              <a:rect l="l" t="t" r="r" b="b"/>
              <a:pathLst>
                <a:path w="656" h="105" extrusionOk="0">
                  <a:moveTo>
                    <a:pt x="656" y="1"/>
                  </a:moveTo>
                  <a:lnTo>
                    <a:pt x="656" y="1"/>
                  </a:lnTo>
                  <a:cubicBezTo>
                    <a:pt x="441" y="12"/>
                    <a:pt x="227" y="12"/>
                    <a:pt x="1" y="12"/>
                  </a:cubicBezTo>
                  <a:cubicBezTo>
                    <a:pt x="114" y="72"/>
                    <a:pt x="224" y="105"/>
                    <a:pt x="333" y="105"/>
                  </a:cubicBezTo>
                  <a:cubicBezTo>
                    <a:pt x="441" y="105"/>
                    <a:pt x="549" y="72"/>
                    <a:pt x="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1443;p32">
              <a:extLst>
                <a:ext uri="{FF2B5EF4-FFF2-40B4-BE49-F238E27FC236}">
                  <a16:creationId xmlns:a16="http://schemas.microsoft.com/office/drawing/2014/main" id="{744950DC-D2B5-41BC-B514-369D704FE26C}"/>
                </a:ext>
              </a:extLst>
            </p:cNvPr>
            <p:cNvSpPr/>
            <p:nvPr/>
          </p:nvSpPr>
          <p:spPr>
            <a:xfrm>
              <a:off x="5886450" y="3348975"/>
              <a:ext cx="16975" cy="2475"/>
            </a:xfrm>
            <a:custGeom>
              <a:avLst/>
              <a:gdLst/>
              <a:ahLst/>
              <a:cxnLst/>
              <a:rect l="l" t="t" r="r" b="b"/>
              <a:pathLst>
                <a:path w="679" h="99" extrusionOk="0">
                  <a:moveTo>
                    <a:pt x="355" y="0"/>
                  </a:moveTo>
                  <a:cubicBezTo>
                    <a:pt x="236" y="0"/>
                    <a:pt x="118" y="37"/>
                    <a:pt x="0" y="99"/>
                  </a:cubicBezTo>
                  <a:lnTo>
                    <a:pt x="679" y="99"/>
                  </a:lnTo>
                  <a:cubicBezTo>
                    <a:pt x="571" y="31"/>
                    <a:pt x="463" y="0"/>
                    <a:pt x="3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1444;p32">
              <a:extLst>
                <a:ext uri="{FF2B5EF4-FFF2-40B4-BE49-F238E27FC236}">
                  <a16:creationId xmlns:a16="http://schemas.microsoft.com/office/drawing/2014/main" id="{0061E6E0-EE75-4BBD-B0CF-60DAB34B24F8}"/>
                </a:ext>
              </a:extLst>
            </p:cNvPr>
            <p:cNvSpPr/>
            <p:nvPr/>
          </p:nvSpPr>
          <p:spPr>
            <a:xfrm>
              <a:off x="5765300" y="3397875"/>
              <a:ext cx="15200" cy="4175"/>
            </a:xfrm>
            <a:custGeom>
              <a:avLst/>
              <a:gdLst/>
              <a:ahLst/>
              <a:cxnLst/>
              <a:rect l="l" t="t" r="r" b="b"/>
              <a:pathLst>
                <a:path w="608" h="167" extrusionOk="0">
                  <a:moveTo>
                    <a:pt x="24" y="0"/>
                  </a:moveTo>
                  <a:lnTo>
                    <a:pt x="0" y="48"/>
                  </a:lnTo>
                  <a:lnTo>
                    <a:pt x="0" y="107"/>
                  </a:lnTo>
                  <a:lnTo>
                    <a:pt x="24" y="167"/>
                  </a:lnTo>
                  <a:lnTo>
                    <a:pt x="607" y="167"/>
                  </a:lnTo>
                  <a:cubicBezTo>
                    <a:pt x="531" y="39"/>
                    <a:pt x="430" y="21"/>
                    <a:pt x="318" y="21"/>
                  </a:cubicBezTo>
                  <a:cubicBezTo>
                    <a:pt x="273" y="21"/>
                    <a:pt x="226" y="24"/>
                    <a:pt x="179" y="24"/>
                  </a:cubicBezTo>
                  <a:cubicBezTo>
                    <a:pt x="119" y="24"/>
                    <a:pt x="72"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1445;p32">
              <a:extLst>
                <a:ext uri="{FF2B5EF4-FFF2-40B4-BE49-F238E27FC236}">
                  <a16:creationId xmlns:a16="http://schemas.microsoft.com/office/drawing/2014/main" id="{A1FB4F1F-41A6-49DC-B6A1-F02E4559F874}"/>
                </a:ext>
              </a:extLst>
            </p:cNvPr>
            <p:cNvSpPr/>
            <p:nvPr/>
          </p:nvSpPr>
          <p:spPr>
            <a:xfrm>
              <a:off x="5778975" y="3294875"/>
              <a:ext cx="16700" cy="2050"/>
            </a:xfrm>
            <a:custGeom>
              <a:avLst/>
              <a:gdLst/>
              <a:ahLst/>
              <a:cxnLst/>
              <a:rect l="l" t="t" r="r" b="b"/>
              <a:pathLst>
                <a:path w="668" h="82" extrusionOk="0">
                  <a:moveTo>
                    <a:pt x="1" y="1"/>
                  </a:moveTo>
                  <a:cubicBezTo>
                    <a:pt x="120" y="51"/>
                    <a:pt x="240" y="81"/>
                    <a:pt x="357" y="81"/>
                  </a:cubicBezTo>
                  <a:cubicBezTo>
                    <a:pt x="462" y="81"/>
                    <a:pt x="566" y="57"/>
                    <a:pt x="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1446;p32">
              <a:extLst>
                <a:ext uri="{FF2B5EF4-FFF2-40B4-BE49-F238E27FC236}">
                  <a16:creationId xmlns:a16="http://schemas.microsoft.com/office/drawing/2014/main" id="{1B17D509-09C5-460B-9F53-E9114B42AAC1}"/>
                </a:ext>
              </a:extLst>
            </p:cNvPr>
            <p:cNvSpPr/>
            <p:nvPr/>
          </p:nvSpPr>
          <p:spPr>
            <a:xfrm>
              <a:off x="5966500" y="3292050"/>
              <a:ext cx="11350" cy="5525"/>
            </a:xfrm>
            <a:custGeom>
              <a:avLst/>
              <a:gdLst/>
              <a:ahLst/>
              <a:cxnLst/>
              <a:rect l="l" t="t" r="r" b="b"/>
              <a:pathLst>
                <a:path w="454" h="221" extrusionOk="0">
                  <a:moveTo>
                    <a:pt x="227" y="1"/>
                  </a:moveTo>
                  <a:cubicBezTo>
                    <a:pt x="153" y="1"/>
                    <a:pt x="78" y="30"/>
                    <a:pt x="1" y="90"/>
                  </a:cubicBezTo>
                  <a:lnTo>
                    <a:pt x="1" y="221"/>
                  </a:lnTo>
                  <a:cubicBezTo>
                    <a:pt x="156" y="221"/>
                    <a:pt x="298" y="221"/>
                    <a:pt x="429" y="209"/>
                  </a:cubicBezTo>
                  <a:cubicBezTo>
                    <a:pt x="453" y="173"/>
                    <a:pt x="453" y="126"/>
                    <a:pt x="453" y="90"/>
                  </a:cubicBezTo>
                  <a:cubicBezTo>
                    <a:pt x="376" y="30"/>
                    <a:pt x="301"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1447;p32">
              <a:extLst>
                <a:ext uri="{FF2B5EF4-FFF2-40B4-BE49-F238E27FC236}">
                  <a16:creationId xmlns:a16="http://schemas.microsoft.com/office/drawing/2014/main" id="{AAE9CAE3-3AE1-41A1-B506-B31E3264EEA0}"/>
                </a:ext>
              </a:extLst>
            </p:cNvPr>
            <p:cNvSpPr/>
            <p:nvPr/>
          </p:nvSpPr>
          <p:spPr>
            <a:xfrm>
              <a:off x="6097775" y="3415300"/>
              <a:ext cx="8650" cy="6475"/>
            </a:xfrm>
            <a:custGeom>
              <a:avLst/>
              <a:gdLst/>
              <a:ahLst/>
              <a:cxnLst/>
              <a:rect l="l" t="t" r="r" b="b"/>
              <a:pathLst>
                <a:path w="346" h="259" extrusionOk="0">
                  <a:moveTo>
                    <a:pt x="292" y="1"/>
                  </a:moveTo>
                  <a:cubicBezTo>
                    <a:pt x="259" y="1"/>
                    <a:pt x="228" y="9"/>
                    <a:pt x="203" y="18"/>
                  </a:cubicBezTo>
                  <a:cubicBezTo>
                    <a:pt x="167" y="53"/>
                    <a:pt x="143" y="65"/>
                    <a:pt x="96" y="65"/>
                  </a:cubicBezTo>
                  <a:cubicBezTo>
                    <a:pt x="24" y="77"/>
                    <a:pt x="0" y="125"/>
                    <a:pt x="48" y="184"/>
                  </a:cubicBezTo>
                  <a:cubicBezTo>
                    <a:pt x="84" y="240"/>
                    <a:pt x="117" y="258"/>
                    <a:pt x="149" y="258"/>
                  </a:cubicBezTo>
                  <a:cubicBezTo>
                    <a:pt x="213" y="258"/>
                    <a:pt x="274" y="184"/>
                    <a:pt x="346" y="184"/>
                  </a:cubicBezTo>
                  <a:cubicBezTo>
                    <a:pt x="346" y="137"/>
                    <a:pt x="346" y="101"/>
                    <a:pt x="322" y="53"/>
                  </a:cubicBezTo>
                  <a:lnTo>
                    <a:pt x="334" y="6"/>
                  </a:lnTo>
                  <a:cubicBezTo>
                    <a:pt x="320" y="2"/>
                    <a:pt x="306"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1448;p32">
              <a:extLst>
                <a:ext uri="{FF2B5EF4-FFF2-40B4-BE49-F238E27FC236}">
                  <a16:creationId xmlns:a16="http://schemas.microsoft.com/office/drawing/2014/main" id="{ABF10013-944B-4762-80E9-D88899617FFE}"/>
                </a:ext>
              </a:extLst>
            </p:cNvPr>
            <p:cNvSpPr/>
            <p:nvPr/>
          </p:nvSpPr>
          <p:spPr>
            <a:xfrm>
              <a:off x="5486975" y="3444900"/>
              <a:ext cx="10450" cy="7175"/>
            </a:xfrm>
            <a:custGeom>
              <a:avLst/>
              <a:gdLst/>
              <a:ahLst/>
              <a:cxnLst/>
              <a:rect l="l" t="t" r="r" b="b"/>
              <a:pathLst>
                <a:path w="418" h="287" extrusionOk="0">
                  <a:moveTo>
                    <a:pt x="144" y="0"/>
                  </a:moveTo>
                  <a:cubicBezTo>
                    <a:pt x="120" y="0"/>
                    <a:pt x="84" y="12"/>
                    <a:pt x="60" y="24"/>
                  </a:cubicBezTo>
                  <a:cubicBezTo>
                    <a:pt x="13" y="120"/>
                    <a:pt x="1" y="203"/>
                    <a:pt x="108" y="286"/>
                  </a:cubicBezTo>
                  <a:lnTo>
                    <a:pt x="418" y="286"/>
                  </a:lnTo>
                  <a:cubicBezTo>
                    <a:pt x="322" y="179"/>
                    <a:pt x="239" y="8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1449;p32">
              <a:extLst>
                <a:ext uri="{FF2B5EF4-FFF2-40B4-BE49-F238E27FC236}">
                  <a16:creationId xmlns:a16="http://schemas.microsoft.com/office/drawing/2014/main" id="{9890BC31-2DD3-40D1-BF41-D9808E73454A}"/>
                </a:ext>
              </a:extLst>
            </p:cNvPr>
            <p:cNvSpPr/>
            <p:nvPr/>
          </p:nvSpPr>
          <p:spPr>
            <a:xfrm>
              <a:off x="5477150" y="3377025"/>
              <a:ext cx="8975" cy="10450"/>
            </a:xfrm>
            <a:custGeom>
              <a:avLst/>
              <a:gdLst/>
              <a:ahLst/>
              <a:cxnLst/>
              <a:rect l="l" t="t" r="r" b="b"/>
              <a:pathLst>
                <a:path w="359" h="418" extrusionOk="0">
                  <a:moveTo>
                    <a:pt x="322" y="1"/>
                  </a:moveTo>
                  <a:cubicBezTo>
                    <a:pt x="25" y="120"/>
                    <a:pt x="1" y="263"/>
                    <a:pt x="287" y="394"/>
                  </a:cubicBezTo>
                  <a:cubicBezTo>
                    <a:pt x="296" y="391"/>
                    <a:pt x="305" y="389"/>
                    <a:pt x="313" y="389"/>
                  </a:cubicBezTo>
                  <a:cubicBezTo>
                    <a:pt x="334" y="389"/>
                    <a:pt x="349" y="400"/>
                    <a:pt x="358" y="418"/>
                  </a:cubicBezTo>
                  <a:lnTo>
                    <a:pt x="358" y="156"/>
                  </a:lnTo>
                  <a:cubicBezTo>
                    <a:pt x="346" y="108"/>
                    <a:pt x="334" y="48"/>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1450;p32">
              <a:extLst>
                <a:ext uri="{FF2B5EF4-FFF2-40B4-BE49-F238E27FC236}">
                  <a16:creationId xmlns:a16="http://schemas.microsoft.com/office/drawing/2014/main" id="{E22B8765-A6A7-40B9-B187-ABDD5080C534}"/>
                </a:ext>
              </a:extLst>
            </p:cNvPr>
            <p:cNvSpPr/>
            <p:nvPr/>
          </p:nvSpPr>
          <p:spPr>
            <a:xfrm>
              <a:off x="5859050" y="3397875"/>
              <a:ext cx="7475" cy="4175"/>
            </a:xfrm>
            <a:custGeom>
              <a:avLst/>
              <a:gdLst/>
              <a:ahLst/>
              <a:cxnLst/>
              <a:rect l="l" t="t" r="r" b="b"/>
              <a:pathLst>
                <a:path w="299" h="167" extrusionOk="0">
                  <a:moveTo>
                    <a:pt x="144" y="0"/>
                  </a:moveTo>
                  <a:cubicBezTo>
                    <a:pt x="60" y="36"/>
                    <a:pt x="13" y="84"/>
                    <a:pt x="1" y="167"/>
                  </a:cubicBezTo>
                  <a:lnTo>
                    <a:pt x="286" y="167"/>
                  </a:lnTo>
                  <a:lnTo>
                    <a:pt x="298" y="107"/>
                  </a:lnTo>
                  <a:lnTo>
                    <a:pt x="298" y="36"/>
                  </a:lnTo>
                  <a:cubicBezTo>
                    <a:pt x="239" y="24"/>
                    <a:pt x="191" y="2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1451;p32">
              <a:extLst>
                <a:ext uri="{FF2B5EF4-FFF2-40B4-BE49-F238E27FC236}">
                  <a16:creationId xmlns:a16="http://schemas.microsoft.com/office/drawing/2014/main" id="{DE1A0D05-5942-4937-BC40-DB637E5395E3}"/>
                </a:ext>
              </a:extLst>
            </p:cNvPr>
            <p:cNvSpPr/>
            <p:nvPr/>
          </p:nvSpPr>
          <p:spPr>
            <a:xfrm>
              <a:off x="5847450" y="3352100"/>
              <a:ext cx="7750" cy="2675"/>
            </a:xfrm>
            <a:custGeom>
              <a:avLst/>
              <a:gdLst/>
              <a:ahLst/>
              <a:cxnLst/>
              <a:rect l="l" t="t" r="r" b="b"/>
              <a:pathLst>
                <a:path w="310" h="107" extrusionOk="0">
                  <a:moveTo>
                    <a:pt x="85" y="1"/>
                  </a:moveTo>
                  <a:cubicBezTo>
                    <a:pt x="57" y="1"/>
                    <a:pt x="29" y="4"/>
                    <a:pt x="0" y="10"/>
                  </a:cubicBezTo>
                  <a:cubicBezTo>
                    <a:pt x="71" y="71"/>
                    <a:pt x="141" y="107"/>
                    <a:pt x="221" y="107"/>
                  </a:cubicBezTo>
                  <a:cubicBezTo>
                    <a:pt x="249" y="107"/>
                    <a:pt x="279" y="102"/>
                    <a:pt x="310" y="93"/>
                  </a:cubicBezTo>
                  <a:cubicBezTo>
                    <a:pt x="247" y="30"/>
                    <a:pt x="170"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1452;p32">
              <a:extLst>
                <a:ext uri="{FF2B5EF4-FFF2-40B4-BE49-F238E27FC236}">
                  <a16:creationId xmlns:a16="http://schemas.microsoft.com/office/drawing/2014/main" id="{6850280F-FECB-4F21-A377-6F151F63EBE1}"/>
                </a:ext>
              </a:extLst>
            </p:cNvPr>
            <p:cNvSpPr/>
            <p:nvPr/>
          </p:nvSpPr>
          <p:spPr>
            <a:xfrm>
              <a:off x="5568550" y="3400150"/>
              <a:ext cx="3575" cy="1625"/>
            </a:xfrm>
            <a:custGeom>
              <a:avLst/>
              <a:gdLst/>
              <a:ahLst/>
              <a:cxnLst/>
              <a:rect l="l" t="t" r="r" b="b"/>
              <a:pathLst>
                <a:path w="143" h="65" extrusionOk="0">
                  <a:moveTo>
                    <a:pt x="70" y="0"/>
                  </a:moveTo>
                  <a:cubicBezTo>
                    <a:pt x="40" y="0"/>
                    <a:pt x="9" y="18"/>
                    <a:pt x="0" y="64"/>
                  </a:cubicBezTo>
                  <a:lnTo>
                    <a:pt x="143" y="64"/>
                  </a:lnTo>
                  <a:cubicBezTo>
                    <a:pt x="131" y="52"/>
                    <a:pt x="119" y="16"/>
                    <a:pt x="95" y="5"/>
                  </a:cubicBezTo>
                  <a:cubicBezTo>
                    <a:pt x="87" y="2"/>
                    <a:pt x="79"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1453;p32">
              <a:extLst>
                <a:ext uri="{FF2B5EF4-FFF2-40B4-BE49-F238E27FC236}">
                  <a16:creationId xmlns:a16="http://schemas.microsoft.com/office/drawing/2014/main" id="{11BF31C6-DA14-4A53-BBA8-8CF56FE2B304}"/>
                </a:ext>
              </a:extLst>
            </p:cNvPr>
            <p:cNvSpPr/>
            <p:nvPr/>
          </p:nvSpPr>
          <p:spPr>
            <a:xfrm>
              <a:off x="5614675" y="3294475"/>
              <a:ext cx="4800" cy="4650"/>
            </a:xfrm>
            <a:custGeom>
              <a:avLst/>
              <a:gdLst/>
              <a:ahLst/>
              <a:cxnLst/>
              <a:rect l="l" t="t" r="r" b="b"/>
              <a:pathLst>
                <a:path w="192" h="186" extrusionOk="0">
                  <a:moveTo>
                    <a:pt x="93" y="0"/>
                  </a:moveTo>
                  <a:cubicBezTo>
                    <a:pt x="61" y="0"/>
                    <a:pt x="31" y="39"/>
                    <a:pt x="1" y="112"/>
                  </a:cubicBezTo>
                  <a:cubicBezTo>
                    <a:pt x="13" y="124"/>
                    <a:pt x="24" y="148"/>
                    <a:pt x="36" y="171"/>
                  </a:cubicBezTo>
                  <a:cubicBezTo>
                    <a:pt x="51" y="182"/>
                    <a:pt x="69" y="185"/>
                    <a:pt x="85" y="185"/>
                  </a:cubicBezTo>
                  <a:cubicBezTo>
                    <a:pt x="108" y="185"/>
                    <a:pt x="130" y="178"/>
                    <a:pt x="143" y="171"/>
                  </a:cubicBezTo>
                  <a:cubicBezTo>
                    <a:pt x="155" y="136"/>
                    <a:pt x="179" y="124"/>
                    <a:pt x="191" y="112"/>
                  </a:cubicBezTo>
                  <a:cubicBezTo>
                    <a:pt x="156" y="36"/>
                    <a:pt x="124" y="0"/>
                    <a:pt x="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1454;p32">
              <a:extLst>
                <a:ext uri="{FF2B5EF4-FFF2-40B4-BE49-F238E27FC236}">
                  <a16:creationId xmlns:a16="http://schemas.microsoft.com/office/drawing/2014/main" id="{216C93C0-0663-4DF0-A1F1-6D3793A5D60E}"/>
                </a:ext>
              </a:extLst>
            </p:cNvPr>
            <p:cNvSpPr/>
            <p:nvPr/>
          </p:nvSpPr>
          <p:spPr>
            <a:xfrm>
              <a:off x="5629550" y="3423775"/>
              <a:ext cx="3600" cy="1575"/>
            </a:xfrm>
            <a:custGeom>
              <a:avLst/>
              <a:gdLst/>
              <a:ahLst/>
              <a:cxnLst/>
              <a:rect l="l" t="t" r="r" b="b"/>
              <a:pathLst>
                <a:path w="144" h="63" extrusionOk="0">
                  <a:moveTo>
                    <a:pt x="1" y="0"/>
                  </a:moveTo>
                  <a:cubicBezTo>
                    <a:pt x="19" y="42"/>
                    <a:pt x="40" y="63"/>
                    <a:pt x="63" y="63"/>
                  </a:cubicBezTo>
                  <a:cubicBezTo>
                    <a:pt x="87" y="63"/>
                    <a:pt x="114" y="42"/>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1455;p32">
              <a:extLst>
                <a:ext uri="{FF2B5EF4-FFF2-40B4-BE49-F238E27FC236}">
                  <a16:creationId xmlns:a16="http://schemas.microsoft.com/office/drawing/2014/main" id="{F0136DFC-7003-4E05-8DCA-7FAE5CE4BEE7}"/>
                </a:ext>
              </a:extLst>
            </p:cNvPr>
            <p:cNvSpPr/>
            <p:nvPr/>
          </p:nvSpPr>
          <p:spPr>
            <a:xfrm>
              <a:off x="5490250" y="3348450"/>
              <a:ext cx="3900" cy="4800"/>
            </a:xfrm>
            <a:custGeom>
              <a:avLst/>
              <a:gdLst/>
              <a:ahLst/>
              <a:cxnLst/>
              <a:rect l="l" t="t" r="r" b="b"/>
              <a:pathLst>
                <a:path w="156" h="192" extrusionOk="0">
                  <a:moveTo>
                    <a:pt x="108" y="1"/>
                  </a:moveTo>
                  <a:cubicBezTo>
                    <a:pt x="72" y="60"/>
                    <a:pt x="37" y="132"/>
                    <a:pt x="1" y="191"/>
                  </a:cubicBezTo>
                  <a:cubicBezTo>
                    <a:pt x="48" y="179"/>
                    <a:pt x="96" y="168"/>
                    <a:pt x="156" y="168"/>
                  </a:cubicBezTo>
                  <a:cubicBezTo>
                    <a:pt x="132" y="108"/>
                    <a:pt x="120"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1456;p32">
              <a:extLst>
                <a:ext uri="{FF2B5EF4-FFF2-40B4-BE49-F238E27FC236}">
                  <a16:creationId xmlns:a16="http://schemas.microsoft.com/office/drawing/2014/main" id="{88385ABF-F3BA-46DC-9554-8158AAA5661D}"/>
                </a:ext>
              </a:extLst>
            </p:cNvPr>
            <p:cNvSpPr/>
            <p:nvPr/>
          </p:nvSpPr>
          <p:spPr>
            <a:xfrm>
              <a:off x="5528950" y="3438050"/>
              <a:ext cx="4500" cy="2700"/>
            </a:xfrm>
            <a:custGeom>
              <a:avLst/>
              <a:gdLst/>
              <a:ahLst/>
              <a:cxnLst/>
              <a:rect l="l" t="t" r="r" b="b"/>
              <a:pathLst>
                <a:path w="180" h="108" extrusionOk="0">
                  <a:moveTo>
                    <a:pt x="179" y="1"/>
                  </a:moveTo>
                  <a:cubicBezTo>
                    <a:pt x="96" y="1"/>
                    <a:pt x="36" y="36"/>
                    <a:pt x="1" y="108"/>
                  </a:cubicBezTo>
                  <a:cubicBezTo>
                    <a:pt x="96" y="108"/>
                    <a:pt x="155"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1457;p32">
              <a:extLst>
                <a:ext uri="{FF2B5EF4-FFF2-40B4-BE49-F238E27FC236}">
                  <a16:creationId xmlns:a16="http://schemas.microsoft.com/office/drawing/2014/main" id="{61660E7D-FF89-42FC-A97D-C99C7A445BAE}"/>
                </a:ext>
              </a:extLst>
            </p:cNvPr>
            <p:cNvSpPr/>
            <p:nvPr/>
          </p:nvSpPr>
          <p:spPr>
            <a:xfrm>
              <a:off x="5511400" y="3305300"/>
              <a:ext cx="3000" cy="4200"/>
            </a:xfrm>
            <a:custGeom>
              <a:avLst/>
              <a:gdLst/>
              <a:ahLst/>
              <a:cxnLst/>
              <a:rect l="l" t="t" r="r" b="b"/>
              <a:pathLst>
                <a:path w="120" h="168" extrusionOk="0">
                  <a:moveTo>
                    <a:pt x="119" y="0"/>
                  </a:moveTo>
                  <a:cubicBezTo>
                    <a:pt x="36" y="12"/>
                    <a:pt x="0" y="72"/>
                    <a:pt x="0" y="167"/>
                  </a:cubicBezTo>
                  <a:cubicBezTo>
                    <a:pt x="83" y="131"/>
                    <a:pt x="119" y="72"/>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1458;p32">
              <a:extLst>
                <a:ext uri="{FF2B5EF4-FFF2-40B4-BE49-F238E27FC236}">
                  <a16:creationId xmlns:a16="http://schemas.microsoft.com/office/drawing/2014/main" id="{490E6B35-8016-4F46-BA33-E4AE4CE377DF}"/>
                </a:ext>
              </a:extLst>
            </p:cNvPr>
            <p:cNvSpPr/>
            <p:nvPr/>
          </p:nvSpPr>
          <p:spPr>
            <a:xfrm>
              <a:off x="6225175" y="3380900"/>
              <a:ext cx="3300" cy="3300"/>
            </a:xfrm>
            <a:custGeom>
              <a:avLst/>
              <a:gdLst/>
              <a:ahLst/>
              <a:cxnLst/>
              <a:rect l="l" t="t" r="r" b="b"/>
              <a:pathLst>
                <a:path w="132" h="132" extrusionOk="0">
                  <a:moveTo>
                    <a:pt x="0" y="1"/>
                  </a:moveTo>
                  <a:lnTo>
                    <a:pt x="131" y="132"/>
                  </a:lnTo>
                  <a:cubicBezTo>
                    <a:pt x="84" y="84"/>
                    <a:pt x="48"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1459;p32">
              <a:extLst>
                <a:ext uri="{FF2B5EF4-FFF2-40B4-BE49-F238E27FC236}">
                  <a16:creationId xmlns:a16="http://schemas.microsoft.com/office/drawing/2014/main" id="{F22F0199-CBDD-4897-A4BC-6E645C2F3459}"/>
                </a:ext>
              </a:extLst>
            </p:cNvPr>
            <p:cNvSpPr/>
            <p:nvPr/>
          </p:nvSpPr>
          <p:spPr>
            <a:xfrm>
              <a:off x="5862325" y="3384475"/>
              <a:ext cx="4500" cy="3000"/>
            </a:xfrm>
            <a:custGeom>
              <a:avLst/>
              <a:gdLst/>
              <a:ahLst/>
              <a:cxnLst/>
              <a:rect l="l" t="t" r="r" b="b"/>
              <a:pathLst>
                <a:path w="180" h="120" extrusionOk="0">
                  <a:moveTo>
                    <a:pt x="1" y="0"/>
                  </a:moveTo>
                  <a:cubicBezTo>
                    <a:pt x="60" y="48"/>
                    <a:pt x="108" y="84"/>
                    <a:pt x="167" y="120"/>
                  </a:cubicBezTo>
                  <a:cubicBezTo>
                    <a:pt x="167" y="96"/>
                    <a:pt x="167" y="4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1460;p32">
              <a:extLst>
                <a:ext uri="{FF2B5EF4-FFF2-40B4-BE49-F238E27FC236}">
                  <a16:creationId xmlns:a16="http://schemas.microsoft.com/office/drawing/2014/main" id="{4BCE2DA9-F294-4B6D-95C8-C8ED977DB9BE}"/>
                </a:ext>
              </a:extLst>
            </p:cNvPr>
            <p:cNvSpPr/>
            <p:nvPr/>
          </p:nvSpPr>
          <p:spPr>
            <a:xfrm>
              <a:off x="5509900" y="3614675"/>
              <a:ext cx="185775" cy="47525"/>
            </a:xfrm>
            <a:custGeom>
              <a:avLst/>
              <a:gdLst/>
              <a:ahLst/>
              <a:cxnLst/>
              <a:rect l="l" t="t" r="r" b="b"/>
              <a:pathLst>
                <a:path w="7431" h="1901" extrusionOk="0">
                  <a:moveTo>
                    <a:pt x="519" y="0"/>
                  </a:moveTo>
                  <a:cubicBezTo>
                    <a:pt x="479" y="0"/>
                    <a:pt x="440" y="3"/>
                    <a:pt x="405" y="8"/>
                  </a:cubicBezTo>
                  <a:cubicBezTo>
                    <a:pt x="310" y="32"/>
                    <a:pt x="239" y="91"/>
                    <a:pt x="167" y="151"/>
                  </a:cubicBezTo>
                  <a:cubicBezTo>
                    <a:pt x="155" y="186"/>
                    <a:pt x="120" y="198"/>
                    <a:pt x="108" y="234"/>
                  </a:cubicBezTo>
                  <a:cubicBezTo>
                    <a:pt x="60" y="294"/>
                    <a:pt x="36" y="329"/>
                    <a:pt x="13" y="389"/>
                  </a:cubicBezTo>
                  <a:cubicBezTo>
                    <a:pt x="1" y="472"/>
                    <a:pt x="13" y="508"/>
                    <a:pt x="48" y="567"/>
                  </a:cubicBezTo>
                  <a:cubicBezTo>
                    <a:pt x="132" y="627"/>
                    <a:pt x="274" y="591"/>
                    <a:pt x="346" y="710"/>
                  </a:cubicBezTo>
                  <a:lnTo>
                    <a:pt x="334" y="710"/>
                  </a:lnTo>
                  <a:cubicBezTo>
                    <a:pt x="404" y="749"/>
                    <a:pt x="481" y="759"/>
                    <a:pt x="562" y="759"/>
                  </a:cubicBezTo>
                  <a:cubicBezTo>
                    <a:pt x="642" y="759"/>
                    <a:pt x="726" y="749"/>
                    <a:pt x="809" y="749"/>
                  </a:cubicBezTo>
                  <a:cubicBezTo>
                    <a:pt x="896" y="749"/>
                    <a:pt x="982" y="760"/>
                    <a:pt x="1060" y="806"/>
                  </a:cubicBezTo>
                  <a:cubicBezTo>
                    <a:pt x="1108" y="829"/>
                    <a:pt x="1167" y="829"/>
                    <a:pt x="1203" y="829"/>
                  </a:cubicBezTo>
                  <a:cubicBezTo>
                    <a:pt x="1249" y="789"/>
                    <a:pt x="1298" y="768"/>
                    <a:pt x="1346" y="768"/>
                  </a:cubicBezTo>
                  <a:cubicBezTo>
                    <a:pt x="1396" y="768"/>
                    <a:pt x="1446" y="792"/>
                    <a:pt x="1489" y="841"/>
                  </a:cubicBezTo>
                  <a:cubicBezTo>
                    <a:pt x="2763" y="1199"/>
                    <a:pt x="4061" y="1341"/>
                    <a:pt x="5358" y="1556"/>
                  </a:cubicBezTo>
                  <a:cubicBezTo>
                    <a:pt x="5402" y="1550"/>
                    <a:pt x="5446" y="1548"/>
                    <a:pt x="5489" y="1548"/>
                  </a:cubicBezTo>
                  <a:cubicBezTo>
                    <a:pt x="5882" y="1548"/>
                    <a:pt x="6238" y="1760"/>
                    <a:pt x="6636" y="1760"/>
                  </a:cubicBezTo>
                  <a:cubicBezTo>
                    <a:pt x="6655" y="1760"/>
                    <a:pt x="6673" y="1759"/>
                    <a:pt x="6692" y="1758"/>
                  </a:cubicBezTo>
                  <a:cubicBezTo>
                    <a:pt x="6734" y="1744"/>
                    <a:pt x="6781" y="1692"/>
                    <a:pt x="6822" y="1692"/>
                  </a:cubicBezTo>
                  <a:cubicBezTo>
                    <a:pt x="6850" y="1692"/>
                    <a:pt x="6875" y="1716"/>
                    <a:pt x="6894" y="1794"/>
                  </a:cubicBezTo>
                  <a:cubicBezTo>
                    <a:pt x="6954" y="1865"/>
                    <a:pt x="7049" y="1901"/>
                    <a:pt x="7132" y="1901"/>
                  </a:cubicBezTo>
                  <a:cubicBezTo>
                    <a:pt x="7311" y="1865"/>
                    <a:pt x="7418" y="1770"/>
                    <a:pt x="7430" y="1580"/>
                  </a:cubicBezTo>
                  <a:cubicBezTo>
                    <a:pt x="7406" y="1484"/>
                    <a:pt x="7299" y="1449"/>
                    <a:pt x="7240" y="1389"/>
                  </a:cubicBezTo>
                  <a:cubicBezTo>
                    <a:pt x="7179" y="1333"/>
                    <a:pt x="7108" y="1322"/>
                    <a:pt x="7034" y="1322"/>
                  </a:cubicBezTo>
                  <a:cubicBezTo>
                    <a:pt x="6988" y="1322"/>
                    <a:pt x="6941" y="1326"/>
                    <a:pt x="6895" y="1326"/>
                  </a:cubicBezTo>
                  <a:cubicBezTo>
                    <a:pt x="6811" y="1326"/>
                    <a:pt x="6732" y="1313"/>
                    <a:pt x="6668" y="1234"/>
                  </a:cubicBezTo>
                  <a:cubicBezTo>
                    <a:pt x="6595" y="1186"/>
                    <a:pt x="6514" y="1174"/>
                    <a:pt x="6430" y="1174"/>
                  </a:cubicBezTo>
                  <a:cubicBezTo>
                    <a:pt x="6355" y="1174"/>
                    <a:pt x="6278" y="1183"/>
                    <a:pt x="6202" y="1183"/>
                  </a:cubicBezTo>
                  <a:cubicBezTo>
                    <a:pt x="6111" y="1183"/>
                    <a:pt x="6023" y="1171"/>
                    <a:pt x="5942" y="1115"/>
                  </a:cubicBezTo>
                  <a:cubicBezTo>
                    <a:pt x="5763" y="1056"/>
                    <a:pt x="5585" y="948"/>
                    <a:pt x="5406" y="913"/>
                  </a:cubicBezTo>
                  <a:cubicBezTo>
                    <a:pt x="4156" y="675"/>
                    <a:pt x="2894" y="472"/>
                    <a:pt x="1644" y="246"/>
                  </a:cubicBezTo>
                  <a:cubicBezTo>
                    <a:pt x="1310" y="175"/>
                    <a:pt x="977" y="175"/>
                    <a:pt x="691" y="20"/>
                  </a:cubicBezTo>
                  <a:cubicBezTo>
                    <a:pt x="635" y="6"/>
                    <a:pt x="575"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1461;p32">
              <a:extLst>
                <a:ext uri="{FF2B5EF4-FFF2-40B4-BE49-F238E27FC236}">
                  <a16:creationId xmlns:a16="http://schemas.microsoft.com/office/drawing/2014/main" id="{EA245D41-1675-4205-9DBA-ABFA08AEDE6C}"/>
                </a:ext>
              </a:extLst>
            </p:cNvPr>
            <p:cNvSpPr/>
            <p:nvPr/>
          </p:nvSpPr>
          <p:spPr>
            <a:xfrm>
              <a:off x="5535800" y="3688950"/>
              <a:ext cx="199575" cy="31600"/>
            </a:xfrm>
            <a:custGeom>
              <a:avLst/>
              <a:gdLst/>
              <a:ahLst/>
              <a:cxnLst/>
              <a:rect l="l" t="t" r="r" b="b"/>
              <a:pathLst>
                <a:path w="7983" h="1264" extrusionOk="0">
                  <a:moveTo>
                    <a:pt x="525" y="1"/>
                  </a:moveTo>
                  <a:cubicBezTo>
                    <a:pt x="497" y="1"/>
                    <a:pt x="469" y="1"/>
                    <a:pt x="441" y="2"/>
                  </a:cubicBezTo>
                  <a:cubicBezTo>
                    <a:pt x="410" y="32"/>
                    <a:pt x="380" y="41"/>
                    <a:pt x="347" y="41"/>
                  </a:cubicBezTo>
                  <a:cubicBezTo>
                    <a:pt x="304" y="41"/>
                    <a:pt x="257" y="25"/>
                    <a:pt x="203" y="25"/>
                  </a:cubicBezTo>
                  <a:cubicBezTo>
                    <a:pt x="120" y="49"/>
                    <a:pt x="36" y="73"/>
                    <a:pt x="0" y="168"/>
                  </a:cubicBezTo>
                  <a:cubicBezTo>
                    <a:pt x="148" y="261"/>
                    <a:pt x="296" y="296"/>
                    <a:pt x="460" y="296"/>
                  </a:cubicBezTo>
                  <a:cubicBezTo>
                    <a:pt x="508" y="296"/>
                    <a:pt x="557" y="293"/>
                    <a:pt x="608" y="287"/>
                  </a:cubicBezTo>
                  <a:cubicBezTo>
                    <a:pt x="624" y="262"/>
                    <a:pt x="653" y="232"/>
                    <a:pt x="684" y="232"/>
                  </a:cubicBezTo>
                  <a:cubicBezTo>
                    <a:pt x="698" y="232"/>
                    <a:pt x="712" y="237"/>
                    <a:pt x="727" y="252"/>
                  </a:cubicBezTo>
                  <a:cubicBezTo>
                    <a:pt x="729" y="254"/>
                    <a:pt x="732" y="256"/>
                    <a:pt x="734" y="258"/>
                  </a:cubicBezTo>
                  <a:lnTo>
                    <a:pt x="734" y="258"/>
                  </a:lnTo>
                  <a:cubicBezTo>
                    <a:pt x="724" y="258"/>
                    <a:pt x="715" y="267"/>
                    <a:pt x="715" y="299"/>
                  </a:cubicBezTo>
                  <a:cubicBezTo>
                    <a:pt x="858" y="430"/>
                    <a:pt x="1072" y="418"/>
                    <a:pt x="1251" y="442"/>
                  </a:cubicBezTo>
                  <a:cubicBezTo>
                    <a:pt x="2263" y="597"/>
                    <a:pt x="3287" y="728"/>
                    <a:pt x="4299" y="847"/>
                  </a:cubicBezTo>
                  <a:cubicBezTo>
                    <a:pt x="4858" y="918"/>
                    <a:pt x="5442" y="954"/>
                    <a:pt x="6013" y="1014"/>
                  </a:cubicBezTo>
                  <a:cubicBezTo>
                    <a:pt x="6090" y="1057"/>
                    <a:pt x="6174" y="1063"/>
                    <a:pt x="6258" y="1063"/>
                  </a:cubicBezTo>
                  <a:cubicBezTo>
                    <a:pt x="6292" y="1063"/>
                    <a:pt x="6326" y="1062"/>
                    <a:pt x="6359" y="1062"/>
                  </a:cubicBezTo>
                  <a:cubicBezTo>
                    <a:pt x="6449" y="1062"/>
                    <a:pt x="6538" y="1069"/>
                    <a:pt x="6620" y="1121"/>
                  </a:cubicBezTo>
                  <a:cubicBezTo>
                    <a:pt x="6695" y="1158"/>
                    <a:pt x="6774" y="1177"/>
                    <a:pt x="6855" y="1177"/>
                  </a:cubicBezTo>
                  <a:cubicBezTo>
                    <a:pt x="6903" y="1177"/>
                    <a:pt x="6952" y="1170"/>
                    <a:pt x="7001" y="1156"/>
                  </a:cubicBezTo>
                  <a:cubicBezTo>
                    <a:pt x="7094" y="1203"/>
                    <a:pt x="7195" y="1211"/>
                    <a:pt x="7297" y="1211"/>
                  </a:cubicBezTo>
                  <a:cubicBezTo>
                    <a:pt x="7354" y="1211"/>
                    <a:pt x="7411" y="1209"/>
                    <a:pt x="7468" y="1209"/>
                  </a:cubicBezTo>
                  <a:cubicBezTo>
                    <a:pt x="7570" y="1209"/>
                    <a:pt x="7670" y="1217"/>
                    <a:pt x="7763" y="1264"/>
                  </a:cubicBezTo>
                  <a:lnTo>
                    <a:pt x="7918" y="1264"/>
                  </a:lnTo>
                  <a:cubicBezTo>
                    <a:pt x="7983" y="971"/>
                    <a:pt x="7871" y="926"/>
                    <a:pt x="7726" y="926"/>
                  </a:cubicBezTo>
                  <a:cubicBezTo>
                    <a:pt x="7661" y="926"/>
                    <a:pt x="7590" y="935"/>
                    <a:pt x="7524" y="935"/>
                  </a:cubicBezTo>
                  <a:cubicBezTo>
                    <a:pt x="7437" y="935"/>
                    <a:pt x="7361" y="919"/>
                    <a:pt x="7323" y="847"/>
                  </a:cubicBezTo>
                  <a:cubicBezTo>
                    <a:pt x="7269" y="811"/>
                    <a:pt x="7216" y="796"/>
                    <a:pt x="7162" y="796"/>
                  </a:cubicBezTo>
                  <a:cubicBezTo>
                    <a:pt x="7111" y="796"/>
                    <a:pt x="7059" y="810"/>
                    <a:pt x="7007" y="832"/>
                  </a:cubicBezTo>
                  <a:lnTo>
                    <a:pt x="7007" y="832"/>
                  </a:lnTo>
                  <a:cubicBezTo>
                    <a:pt x="7013" y="826"/>
                    <a:pt x="7019" y="819"/>
                    <a:pt x="7025" y="811"/>
                  </a:cubicBezTo>
                  <a:lnTo>
                    <a:pt x="7025" y="811"/>
                  </a:lnTo>
                  <a:lnTo>
                    <a:pt x="7001" y="835"/>
                  </a:lnTo>
                  <a:cubicBezTo>
                    <a:pt x="7003" y="834"/>
                    <a:pt x="7005" y="833"/>
                    <a:pt x="7007" y="832"/>
                  </a:cubicBezTo>
                  <a:lnTo>
                    <a:pt x="7007" y="832"/>
                  </a:lnTo>
                  <a:cubicBezTo>
                    <a:pt x="6964" y="882"/>
                    <a:pt x="6923" y="910"/>
                    <a:pt x="6882" y="910"/>
                  </a:cubicBezTo>
                  <a:cubicBezTo>
                    <a:pt x="6840" y="910"/>
                    <a:pt x="6797" y="879"/>
                    <a:pt x="6751" y="811"/>
                  </a:cubicBezTo>
                  <a:lnTo>
                    <a:pt x="6751" y="811"/>
                  </a:lnTo>
                  <a:lnTo>
                    <a:pt x="6763" y="835"/>
                  </a:lnTo>
                  <a:cubicBezTo>
                    <a:pt x="6668" y="784"/>
                    <a:pt x="6566" y="771"/>
                    <a:pt x="6461" y="771"/>
                  </a:cubicBezTo>
                  <a:cubicBezTo>
                    <a:pt x="6353" y="771"/>
                    <a:pt x="6242" y="785"/>
                    <a:pt x="6132" y="785"/>
                  </a:cubicBezTo>
                  <a:cubicBezTo>
                    <a:pt x="6001" y="785"/>
                    <a:pt x="5872" y="765"/>
                    <a:pt x="5751" y="680"/>
                  </a:cubicBezTo>
                  <a:cubicBezTo>
                    <a:pt x="5680" y="585"/>
                    <a:pt x="5561" y="561"/>
                    <a:pt x="5442" y="549"/>
                  </a:cubicBezTo>
                  <a:cubicBezTo>
                    <a:pt x="4644" y="490"/>
                    <a:pt x="3846" y="383"/>
                    <a:pt x="3048" y="287"/>
                  </a:cubicBezTo>
                  <a:cubicBezTo>
                    <a:pt x="2207" y="172"/>
                    <a:pt x="1377"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1462;p32">
              <a:extLst>
                <a:ext uri="{FF2B5EF4-FFF2-40B4-BE49-F238E27FC236}">
                  <a16:creationId xmlns:a16="http://schemas.microsoft.com/office/drawing/2014/main" id="{9F04AEA3-F79D-4A8F-AB47-4AA4D51DCEAD}"/>
                </a:ext>
              </a:extLst>
            </p:cNvPr>
            <p:cNvSpPr/>
            <p:nvPr/>
          </p:nvSpPr>
          <p:spPr>
            <a:xfrm>
              <a:off x="5338750" y="3665200"/>
              <a:ext cx="173550" cy="26150"/>
            </a:xfrm>
            <a:custGeom>
              <a:avLst/>
              <a:gdLst/>
              <a:ahLst/>
              <a:cxnLst/>
              <a:rect l="l" t="t" r="r" b="b"/>
              <a:pathLst>
                <a:path w="6942" h="1046" extrusionOk="0">
                  <a:moveTo>
                    <a:pt x="460" y="1"/>
                  </a:moveTo>
                  <a:cubicBezTo>
                    <a:pt x="294" y="1"/>
                    <a:pt x="137" y="51"/>
                    <a:pt x="1" y="237"/>
                  </a:cubicBezTo>
                  <a:cubicBezTo>
                    <a:pt x="691" y="321"/>
                    <a:pt x="1358" y="416"/>
                    <a:pt x="2048" y="487"/>
                  </a:cubicBezTo>
                  <a:cubicBezTo>
                    <a:pt x="3084" y="606"/>
                    <a:pt x="4108" y="713"/>
                    <a:pt x="5156" y="821"/>
                  </a:cubicBezTo>
                  <a:cubicBezTo>
                    <a:pt x="5287" y="916"/>
                    <a:pt x="5465" y="832"/>
                    <a:pt x="5620" y="952"/>
                  </a:cubicBezTo>
                  <a:cubicBezTo>
                    <a:pt x="5694" y="981"/>
                    <a:pt x="5767" y="1001"/>
                    <a:pt x="5841" y="1001"/>
                  </a:cubicBezTo>
                  <a:cubicBezTo>
                    <a:pt x="5886" y="1001"/>
                    <a:pt x="5932" y="994"/>
                    <a:pt x="5977" y="975"/>
                  </a:cubicBezTo>
                  <a:cubicBezTo>
                    <a:pt x="6141" y="1001"/>
                    <a:pt x="6308" y="1046"/>
                    <a:pt x="6478" y="1046"/>
                  </a:cubicBezTo>
                  <a:cubicBezTo>
                    <a:pt x="6630" y="1046"/>
                    <a:pt x="6785" y="1010"/>
                    <a:pt x="6942" y="892"/>
                  </a:cubicBezTo>
                  <a:cubicBezTo>
                    <a:pt x="6751" y="678"/>
                    <a:pt x="6489" y="809"/>
                    <a:pt x="6335" y="702"/>
                  </a:cubicBezTo>
                  <a:lnTo>
                    <a:pt x="5977" y="654"/>
                  </a:lnTo>
                  <a:cubicBezTo>
                    <a:pt x="5811" y="594"/>
                    <a:pt x="5620" y="642"/>
                    <a:pt x="5465" y="547"/>
                  </a:cubicBezTo>
                  <a:cubicBezTo>
                    <a:pt x="5370" y="502"/>
                    <a:pt x="5271" y="492"/>
                    <a:pt x="5170" y="492"/>
                  </a:cubicBezTo>
                  <a:cubicBezTo>
                    <a:pt x="5101" y="492"/>
                    <a:pt x="5032" y="497"/>
                    <a:pt x="4963" y="497"/>
                  </a:cubicBezTo>
                  <a:cubicBezTo>
                    <a:pt x="4895" y="497"/>
                    <a:pt x="4828" y="492"/>
                    <a:pt x="4763" y="475"/>
                  </a:cubicBezTo>
                  <a:cubicBezTo>
                    <a:pt x="3549" y="178"/>
                    <a:pt x="2298" y="213"/>
                    <a:pt x="1060" y="70"/>
                  </a:cubicBezTo>
                  <a:cubicBezTo>
                    <a:pt x="861" y="70"/>
                    <a:pt x="654"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1463;p32">
              <a:extLst>
                <a:ext uri="{FF2B5EF4-FFF2-40B4-BE49-F238E27FC236}">
                  <a16:creationId xmlns:a16="http://schemas.microsoft.com/office/drawing/2014/main" id="{CE717236-F0E2-4F93-A59E-EF8682D184ED}"/>
                </a:ext>
              </a:extLst>
            </p:cNvPr>
            <p:cNvSpPr/>
            <p:nvPr/>
          </p:nvSpPr>
          <p:spPr>
            <a:xfrm>
              <a:off x="6030800" y="3682725"/>
              <a:ext cx="158975" cy="33725"/>
            </a:xfrm>
            <a:custGeom>
              <a:avLst/>
              <a:gdLst/>
              <a:ahLst/>
              <a:cxnLst/>
              <a:rect l="l" t="t" r="r" b="b"/>
              <a:pathLst>
                <a:path w="6359" h="1349" extrusionOk="0">
                  <a:moveTo>
                    <a:pt x="417" y="84"/>
                  </a:moveTo>
                  <a:lnTo>
                    <a:pt x="417" y="84"/>
                  </a:lnTo>
                  <a:cubicBezTo>
                    <a:pt x="739" y="596"/>
                    <a:pt x="227" y="632"/>
                    <a:pt x="1" y="846"/>
                  </a:cubicBezTo>
                  <a:cubicBezTo>
                    <a:pt x="822" y="989"/>
                    <a:pt x="1656" y="929"/>
                    <a:pt x="2477" y="965"/>
                  </a:cubicBezTo>
                  <a:cubicBezTo>
                    <a:pt x="3441" y="1013"/>
                    <a:pt x="4406" y="1013"/>
                    <a:pt x="5346" y="1227"/>
                  </a:cubicBezTo>
                  <a:cubicBezTo>
                    <a:pt x="5519" y="1304"/>
                    <a:pt x="5692" y="1349"/>
                    <a:pt x="5861" y="1349"/>
                  </a:cubicBezTo>
                  <a:cubicBezTo>
                    <a:pt x="6031" y="1349"/>
                    <a:pt x="6198" y="1304"/>
                    <a:pt x="6358" y="1203"/>
                  </a:cubicBezTo>
                  <a:cubicBezTo>
                    <a:pt x="6287" y="905"/>
                    <a:pt x="6013" y="917"/>
                    <a:pt x="5799" y="893"/>
                  </a:cubicBezTo>
                  <a:cubicBezTo>
                    <a:pt x="5215" y="798"/>
                    <a:pt x="4620" y="786"/>
                    <a:pt x="4037" y="667"/>
                  </a:cubicBezTo>
                  <a:cubicBezTo>
                    <a:pt x="3983" y="656"/>
                    <a:pt x="3928" y="654"/>
                    <a:pt x="3873" y="654"/>
                  </a:cubicBezTo>
                  <a:cubicBezTo>
                    <a:pt x="3813" y="654"/>
                    <a:pt x="3753" y="657"/>
                    <a:pt x="3694" y="657"/>
                  </a:cubicBezTo>
                  <a:cubicBezTo>
                    <a:pt x="3569" y="657"/>
                    <a:pt x="3447" y="642"/>
                    <a:pt x="3334" y="548"/>
                  </a:cubicBezTo>
                  <a:cubicBezTo>
                    <a:pt x="3322" y="489"/>
                    <a:pt x="3322" y="441"/>
                    <a:pt x="3334" y="382"/>
                  </a:cubicBezTo>
                  <a:cubicBezTo>
                    <a:pt x="2382" y="1"/>
                    <a:pt x="1394" y="155"/>
                    <a:pt x="417" y="8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1464;p32">
              <a:extLst>
                <a:ext uri="{FF2B5EF4-FFF2-40B4-BE49-F238E27FC236}">
                  <a16:creationId xmlns:a16="http://schemas.microsoft.com/office/drawing/2014/main" id="{090728ED-D68F-4C50-B6E0-B2A5E39F772E}"/>
                </a:ext>
              </a:extLst>
            </p:cNvPr>
            <p:cNvSpPr/>
            <p:nvPr/>
          </p:nvSpPr>
          <p:spPr>
            <a:xfrm>
              <a:off x="5372675" y="3597650"/>
              <a:ext cx="107475" cy="28475"/>
            </a:xfrm>
            <a:custGeom>
              <a:avLst/>
              <a:gdLst/>
              <a:ahLst/>
              <a:cxnLst/>
              <a:rect l="l" t="t" r="r" b="b"/>
              <a:pathLst>
                <a:path w="4299" h="1139" extrusionOk="0">
                  <a:moveTo>
                    <a:pt x="1139" y="0"/>
                  </a:moveTo>
                  <a:cubicBezTo>
                    <a:pt x="996" y="0"/>
                    <a:pt x="855" y="23"/>
                    <a:pt x="715" y="82"/>
                  </a:cubicBezTo>
                  <a:cubicBezTo>
                    <a:pt x="662" y="147"/>
                    <a:pt x="611" y="177"/>
                    <a:pt x="560" y="177"/>
                  </a:cubicBezTo>
                  <a:cubicBezTo>
                    <a:pt x="510" y="177"/>
                    <a:pt x="459" y="147"/>
                    <a:pt x="406" y="94"/>
                  </a:cubicBezTo>
                  <a:cubicBezTo>
                    <a:pt x="371" y="91"/>
                    <a:pt x="338" y="89"/>
                    <a:pt x="306" y="89"/>
                  </a:cubicBezTo>
                  <a:cubicBezTo>
                    <a:pt x="183" y="89"/>
                    <a:pt x="79" y="118"/>
                    <a:pt x="13" y="260"/>
                  </a:cubicBezTo>
                  <a:cubicBezTo>
                    <a:pt x="1" y="546"/>
                    <a:pt x="179" y="546"/>
                    <a:pt x="394" y="558"/>
                  </a:cubicBezTo>
                  <a:cubicBezTo>
                    <a:pt x="438" y="561"/>
                    <a:pt x="484" y="562"/>
                    <a:pt x="529" y="562"/>
                  </a:cubicBezTo>
                  <a:cubicBezTo>
                    <a:pt x="664" y="562"/>
                    <a:pt x="803" y="551"/>
                    <a:pt x="939" y="551"/>
                  </a:cubicBezTo>
                  <a:cubicBezTo>
                    <a:pt x="1086" y="551"/>
                    <a:pt x="1232" y="564"/>
                    <a:pt x="1370" y="617"/>
                  </a:cubicBezTo>
                  <a:cubicBezTo>
                    <a:pt x="1965" y="856"/>
                    <a:pt x="2561" y="1034"/>
                    <a:pt x="3204" y="1094"/>
                  </a:cubicBezTo>
                  <a:cubicBezTo>
                    <a:pt x="3336" y="1128"/>
                    <a:pt x="3470" y="1138"/>
                    <a:pt x="3603" y="1138"/>
                  </a:cubicBezTo>
                  <a:cubicBezTo>
                    <a:pt x="3794" y="1138"/>
                    <a:pt x="3981" y="1118"/>
                    <a:pt x="4156" y="1118"/>
                  </a:cubicBezTo>
                  <a:cubicBezTo>
                    <a:pt x="4299" y="1058"/>
                    <a:pt x="4299" y="963"/>
                    <a:pt x="4287" y="820"/>
                  </a:cubicBezTo>
                  <a:cubicBezTo>
                    <a:pt x="4144" y="463"/>
                    <a:pt x="3799" y="463"/>
                    <a:pt x="3513" y="367"/>
                  </a:cubicBezTo>
                  <a:cubicBezTo>
                    <a:pt x="3287" y="308"/>
                    <a:pt x="3085" y="260"/>
                    <a:pt x="2858" y="201"/>
                  </a:cubicBezTo>
                  <a:cubicBezTo>
                    <a:pt x="2382" y="129"/>
                    <a:pt x="1882" y="141"/>
                    <a:pt x="1406" y="22"/>
                  </a:cubicBezTo>
                  <a:cubicBezTo>
                    <a:pt x="1315" y="9"/>
                    <a:pt x="1227" y="0"/>
                    <a:pt x="1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1465;p32">
              <a:extLst>
                <a:ext uri="{FF2B5EF4-FFF2-40B4-BE49-F238E27FC236}">
                  <a16:creationId xmlns:a16="http://schemas.microsoft.com/office/drawing/2014/main" id="{0F400F45-BEB8-4F94-9D79-7CF9429F289E}"/>
                </a:ext>
              </a:extLst>
            </p:cNvPr>
            <p:cNvSpPr/>
            <p:nvPr/>
          </p:nvSpPr>
          <p:spPr>
            <a:xfrm>
              <a:off x="5332500" y="3491325"/>
              <a:ext cx="75625" cy="119100"/>
            </a:xfrm>
            <a:custGeom>
              <a:avLst/>
              <a:gdLst/>
              <a:ahLst/>
              <a:cxnLst/>
              <a:rect l="l" t="t" r="r" b="b"/>
              <a:pathLst>
                <a:path w="3025" h="4764" extrusionOk="0">
                  <a:moveTo>
                    <a:pt x="215" y="1"/>
                  </a:moveTo>
                  <a:cubicBezTo>
                    <a:pt x="179" y="84"/>
                    <a:pt x="120" y="168"/>
                    <a:pt x="108" y="251"/>
                  </a:cubicBezTo>
                  <a:cubicBezTo>
                    <a:pt x="36" y="1084"/>
                    <a:pt x="0" y="1918"/>
                    <a:pt x="131" y="2739"/>
                  </a:cubicBezTo>
                  <a:cubicBezTo>
                    <a:pt x="274" y="3513"/>
                    <a:pt x="453" y="4335"/>
                    <a:pt x="1251" y="4763"/>
                  </a:cubicBezTo>
                  <a:cubicBezTo>
                    <a:pt x="1405" y="4656"/>
                    <a:pt x="1596" y="4644"/>
                    <a:pt x="1703" y="4478"/>
                  </a:cubicBezTo>
                  <a:lnTo>
                    <a:pt x="2120" y="4478"/>
                  </a:lnTo>
                  <a:lnTo>
                    <a:pt x="2156" y="4525"/>
                  </a:lnTo>
                  <a:cubicBezTo>
                    <a:pt x="2167" y="4528"/>
                    <a:pt x="2179" y="4530"/>
                    <a:pt x="2189" y="4530"/>
                  </a:cubicBezTo>
                  <a:cubicBezTo>
                    <a:pt x="2220" y="4530"/>
                    <a:pt x="2245" y="4516"/>
                    <a:pt x="2263" y="4489"/>
                  </a:cubicBezTo>
                  <a:cubicBezTo>
                    <a:pt x="2513" y="4478"/>
                    <a:pt x="2775" y="4478"/>
                    <a:pt x="3025" y="4466"/>
                  </a:cubicBezTo>
                  <a:cubicBezTo>
                    <a:pt x="2918" y="4156"/>
                    <a:pt x="2656" y="4180"/>
                    <a:pt x="2429" y="4168"/>
                  </a:cubicBezTo>
                  <a:cubicBezTo>
                    <a:pt x="2144" y="4156"/>
                    <a:pt x="1858" y="4132"/>
                    <a:pt x="1620" y="3930"/>
                  </a:cubicBezTo>
                  <a:cubicBezTo>
                    <a:pt x="1571" y="3900"/>
                    <a:pt x="1522" y="3879"/>
                    <a:pt x="1466" y="3879"/>
                  </a:cubicBezTo>
                  <a:cubicBezTo>
                    <a:pt x="1454" y="3879"/>
                    <a:pt x="1442" y="3880"/>
                    <a:pt x="1429" y="3882"/>
                  </a:cubicBezTo>
                  <a:cubicBezTo>
                    <a:pt x="1374" y="3901"/>
                    <a:pt x="1327" y="3910"/>
                    <a:pt x="1284" y="3910"/>
                  </a:cubicBezTo>
                  <a:cubicBezTo>
                    <a:pt x="1062" y="3910"/>
                    <a:pt x="1003" y="3673"/>
                    <a:pt x="953" y="3513"/>
                  </a:cubicBezTo>
                  <a:cubicBezTo>
                    <a:pt x="774" y="3025"/>
                    <a:pt x="608" y="2525"/>
                    <a:pt x="572" y="2013"/>
                  </a:cubicBezTo>
                  <a:cubicBezTo>
                    <a:pt x="512" y="1358"/>
                    <a:pt x="489" y="703"/>
                    <a:pt x="298" y="60"/>
                  </a:cubicBezTo>
                  <a:cubicBezTo>
                    <a:pt x="274" y="48"/>
                    <a:pt x="239" y="13"/>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1466;p32">
              <a:extLst>
                <a:ext uri="{FF2B5EF4-FFF2-40B4-BE49-F238E27FC236}">
                  <a16:creationId xmlns:a16="http://schemas.microsoft.com/office/drawing/2014/main" id="{21398855-0AB0-4E1A-A010-4B30A36DD2B7}"/>
                </a:ext>
              </a:extLst>
            </p:cNvPr>
            <p:cNvSpPr/>
            <p:nvPr/>
          </p:nvSpPr>
          <p:spPr>
            <a:xfrm>
              <a:off x="5230700" y="3487750"/>
              <a:ext cx="46150" cy="72075"/>
            </a:xfrm>
            <a:custGeom>
              <a:avLst/>
              <a:gdLst/>
              <a:ahLst/>
              <a:cxnLst/>
              <a:rect l="l" t="t" r="r" b="b"/>
              <a:pathLst>
                <a:path w="1846" h="2883" extrusionOk="0">
                  <a:moveTo>
                    <a:pt x="1584" y="1"/>
                  </a:moveTo>
                  <a:lnTo>
                    <a:pt x="1584" y="1"/>
                  </a:lnTo>
                  <a:cubicBezTo>
                    <a:pt x="1072" y="668"/>
                    <a:pt x="382" y="1215"/>
                    <a:pt x="1" y="1989"/>
                  </a:cubicBezTo>
                  <a:cubicBezTo>
                    <a:pt x="24" y="2049"/>
                    <a:pt x="84" y="2085"/>
                    <a:pt x="167" y="2096"/>
                  </a:cubicBezTo>
                  <a:cubicBezTo>
                    <a:pt x="298" y="2085"/>
                    <a:pt x="382" y="2025"/>
                    <a:pt x="453" y="1918"/>
                  </a:cubicBezTo>
                  <a:cubicBezTo>
                    <a:pt x="477" y="1882"/>
                    <a:pt x="501" y="1870"/>
                    <a:pt x="489" y="1858"/>
                  </a:cubicBezTo>
                  <a:cubicBezTo>
                    <a:pt x="465" y="1835"/>
                    <a:pt x="469" y="1826"/>
                    <a:pt x="481" y="1826"/>
                  </a:cubicBezTo>
                  <a:cubicBezTo>
                    <a:pt x="506" y="1826"/>
                    <a:pt x="569" y="1866"/>
                    <a:pt x="513" y="1906"/>
                  </a:cubicBezTo>
                  <a:cubicBezTo>
                    <a:pt x="417" y="2168"/>
                    <a:pt x="96" y="2382"/>
                    <a:pt x="262" y="2716"/>
                  </a:cubicBezTo>
                  <a:cubicBezTo>
                    <a:pt x="334" y="2858"/>
                    <a:pt x="465" y="2882"/>
                    <a:pt x="608" y="2882"/>
                  </a:cubicBezTo>
                  <a:cubicBezTo>
                    <a:pt x="941" y="2632"/>
                    <a:pt x="1060" y="2215"/>
                    <a:pt x="1346" y="1906"/>
                  </a:cubicBezTo>
                  <a:cubicBezTo>
                    <a:pt x="1358" y="1608"/>
                    <a:pt x="1727" y="1251"/>
                    <a:pt x="1203" y="1025"/>
                  </a:cubicBezTo>
                  <a:cubicBezTo>
                    <a:pt x="1132" y="989"/>
                    <a:pt x="1286" y="918"/>
                    <a:pt x="1334" y="846"/>
                  </a:cubicBezTo>
                  <a:cubicBezTo>
                    <a:pt x="1489" y="596"/>
                    <a:pt x="1846" y="382"/>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1467;p32">
              <a:extLst>
                <a:ext uri="{FF2B5EF4-FFF2-40B4-BE49-F238E27FC236}">
                  <a16:creationId xmlns:a16="http://schemas.microsoft.com/office/drawing/2014/main" id="{9F04CF58-AD6E-4AE3-B7A9-A715EBFA1307}"/>
                </a:ext>
              </a:extLst>
            </p:cNvPr>
            <p:cNvSpPr/>
            <p:nvPr/>
          </p:nvSpPr>
          <p:spPr>
            <a:xfrm>
              <a:off x="5291050" y="3408600"/>
              <a:ext cx="59325" cy="62225"/>
            </a:xfrm>
            <a:custGeom>
              <a:avLst/>
              <a:gdLst/>
              <a:ahLst/>
              <a:cxnLst/>
              <a:rect l="l" t="t" r="r" b="b"/>
              <a:pathLst>
                <a:path w="2373" h="2489" extrusionOk="0">
                  <a:moveTo>
                    <a:pt x="1753" y="564"/>
                  </a:moveTo>
                  <a:cubicBezTo>
                    <a:pt x="1746" y="567"/>
                    <a:pt x="1738" y="569"/>
                    <a:pt x="1730" y="571"/>
                  </a:cubicBezTo>
                  <a:cubicBezTo>
                    <a:pt x="1718" y="619"/>
                    <a:pt x="1694" y="643"/>
                    <a:pt x="1647" y="643"/>
                  </a:cubicBezTo>
                  <a:cubicBezTo>
                    <a:pt x="1647" y="607"/>
                    <a:pt x="1670" y="571"/>
                    <a:pt x="1718" y="571"/>
                  </a:cubicBezTo>
                  <a:cubicBezTo>
                    <a:pt x="1711" y="571"/>
                    <a:pt x="1734" y="567"/>
                    <a:pt x="1753" y="564"/>
                  </a:cubicBezTo>
                  <a:close/>
                  <a:moveTo>
                    <a:pt x="2094" y="1"/>
                  </a:moveTo>
                  <a:cubicBezTo>
                    <a:pt x="1930" y="1"/>
                    <a:pt x="1890" y="204"/>
                    <a:pt x="1837" y="381"/>
                  </a:cubicBezTo>
                  <a:cubicBezTo>
                    <a:pt x="1828" y="446"/>
                    <a:pt x="1826" y="511"/>
                    <a:pt x="1780" y="548"/>
                  </a:cubicBezTo>
                  <a:lnTo>
                    <a:pt x="1780" y="548"/>
                  </a:lnTo>
                  <a:lnTo>
                    <a:pt x="1789" y="500"/>
                  </a:lnTo>
                  <a:cubicBezTo>
                    <a:pt x="1813" y="452"/>
                    <a:pt x="1825" y="393"/>
                    <a:pt x="1813" y="345"/>
                  </a:cubicBezTo>
                  <a:cubicBezTo>
                    <a:pt x="1648" y="198"/>
                    <a:pt x="1522" y="141"/>
                    <a:pt x="1422" y="141"/>
                  </a:cubicBezTo>
                  <a:cubicBezTo>
                    <a:pt x="1132" y="141"/>
                    <a:pt x="1058" y="618"/>
                    <a:pt x="873" y="786"/>
                  </a:cubicBezTo>
                  <a:cubicBezTo>
                    <a:pt x="575" y="1060"/>
                    <a:pt x="706" y="1286"/>
                    <a:pt x="1111" y="1333"/>
                  </a:cubicBezTo>
                  <a:cubicBezTo>
                    <a:pt x="1177" y="1322"/>
                    <a:pt x="1182" y="1200"/>
                    <a:pt x="1276" y="1200"/>
                  </a:cubicBezTo>
                  <a:cubicBezTo>
                    <a:pt x="1284" y="1200"/>
                    <a:pt x="1292" y="1201"/>
                    <a:pt x="1301" y="1202"/>
                  </a:cubicBezTo>
                  <a:cubicBezTo>
                    <a:pt x="1194" y="1214"/>
                    <a:pt x="1182" y="1321"/>
                    <a:pt x="1111" y="1357"/>
                  </a:cubicBezTo>
                  <a:cubicBezTo>
                    <a:pt x="942" y="1492"/>
                    <a:pt x="901" y="1765"/>
                    <a:pt x="626" y="1765"/>
                  </a:cubicBezTo>
                  <a:cubicBezTo>
                    <a:pt x="610" y="1765"/>
                    <a:pt x="593" y="1764"/>
                    <a:pt x="575" y="1762"/>
                  </a:cubicBezTo>
                  <a:cubicBezTo>
                    <a:pt x="525" y="1757"/>
                    <a:pt x="480" y="1755"/>
                    <a:pt x="440" y="1755"/>
                  </a:cubicBezTo>
                  <a:cubicBezTo>
                    <a:pt x="0" y="1755"/>
                    <a:pt x="116" y="2041"/>
                    <a:pt x="301" y="2357"/>
                  </a:cubicBezTo>
                  <a:cubicBezTo>
                    <a:pt x="407" y="2447"/>
                    <a:pt x="511" y="2489"/>
                    <a:pt x="612" y="2489"/>
                  </a:cubicBezTo>
                  <a:cubicBezTo>
                    <a:pt x="726" y="2489"/>
                    <a:pt x="837" y="2435"/>
                    <a:pt x="944" y="2334"/>
                  </a:cubicBezTo>
                  <a:cubicBezTo>
                    <a:pt x="1408" y="1917"/>
                    <a:pt x="1658" y="1333"/>
                    <a:pt x="2075" y="881"/>
                  </a:cubicBezTo>
                  <a:cubicBezTo>
                    <a:pt x="2123" y="821"/>
                    <a:pt x="2147" y="786"/>
                    <a:pt x="2147" y="702"/>
                  </a:cubicBezTo>
                  <a:cubicBezTo>
                    <a:pt x="2242" y="667"/>
                    <a:pt x="2242" y="571"/>
                    <a:pt x="2254" y="488"/>
                  </a:cubicBezTo>
                  <a:cubicBezTo>
                    <a:pt x="2290" y="393"/>
                    <a:pt x="2361" y="333"/>
                    <a:pt x="2373" y="250"/>
                  </a:cubicBezTo>
                  <a:cubicBezTo>
                    <a:pt x="2373" y="190"/>
                    <a:pt x="2361" y="131"/>
                    <a:pt x="2313" y="83"/>
                  </a:cubicBezTo>
                  <a:cubicBezTo>
                    <a:pt x="2222" y="25"/>
                    <a:pt x="2150" y="1"/>
                    <a:pt x="20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1468;p32">
              <a:extLst>
                <a:ext uri="{FF2B5EF4-FFF2-40B4-BE49-F238E27FC236}">
                  <a16:creationId xmlns:a16="http://schemas.microsoft.com/office/drawing/2014/main" id="{DBB20A77-86A5-4A4F-9812-08DBCC25395C}"/>
                </a:ext>
              </a:extLst>
            </p:cNvPr>
            <p:cNvSpPr/>
            <p:nvPr/>
          </p:nvSpPr>
          <p:spPr>
            <a:xfrm>
              <a:off x="5259875" y="3473475"/>
              <a:ext cx="32475" cy="61925"/>
            </a:xfrm>
            <a:custGeom>
              <a:avLst/>
              <a:gdLst/>
              <a:ahLst/>
              <a:cxnLst/>
              <a:rect l="l" t="t" r="r" b="b"/>
              <a:pathLst>
                <a:path w="1299" h="2477" extrusionOk="0">
                  <a:moveTo>
                    <a:pt x="1039" y="1"/>
                  </a:moveTo>
                  <a:cubicBezTo>
                    <a:pt x="945" y="1"/>
                    <a:pt x="831" y="56"/>
                    <a:pt x="703" y="155"/>
                  </a:cubicBezTo>
                  <a:cubicBezTo>
                    <a:pt x="536" y="239"/>
                    <a:pt x="465" y="393"/>
                    <a:pt x="417" y="572"/>
                  </a:cubicBezTo>
                  <a:cubicBezTo>
                    <a:pt x="417" y="643"/>
                    <a:pt x="441" y="715"/>
                    <a:pt x="405" y="774"/>
                  </a:cubicBezTo>
                  <a:cubicBezTo>
                    <a:pt x="179" y="1251"/>
                    <a:pt x="167" y="1239"/>
                    <a:pt x="167" y="2024"/>
                  </a:cubicBezTo>
                  <a:cubicBezTo>
                    <a:pt x="167" y="2179"/>
                    <a:pt x="0" y="2334"/>
                    <a:pt x="179" y="2477"/>
                  </a:cubicBezTo>
                  <a:cubicBezTo>
                    <a:pt x="512" y="2179"/>
                    <a:pt x="762" y="1822"/>
                    <a:pt x="1012" y="1477"/>
                  </a:cubicBezTo>
                  <a:cubicBezTo>
                    <a:pt x="881" y="1048"/>
                    <a:pt x="1298" y="762"/>
                    <a:pt x="1298" y="370"/>
                  </a:cubicBezTo>
                  <a:cubicBezTo>
                    <a:pt x="1263" y="112"/>
                    <a:pt x="1171" y="1"/>
                    <a:pt x="1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1469;p32">
              <a:extLst>
                <a:ext uri="{FF2B5EF4-FFF2-40B4-BE49-F238E27FC236}">
                  <a16:creationId xmlns:a16="http://schemas.microsoft.com/office/drawing/2014/main" id="{811ADAF4-9662-44F1-A180-29D188D3CC3B}"/>
                </a:ext>
              </a:extLst>
            </p:cNvPr>
            <p:cNvSpPr/>
            <p:nvPr/>
          </p:nvSpPr>
          <p:spPr>
            <a:xfrm>
              <a:off x="5731350" y="3661650"/>
              <a:ext cx="91125" cy="24375"/>
            </a:xfrm>
            <a:custGeom>
              <a:avLst/>
              <a:gdLst/>
              <a:ahLst/>
              <a:cxnLst/>
              <a:rect l="l" t="t" r="r" b="b"/>
              <a:pathLst>
                <a:path w="3645" h="975" extrusionOk="0">
                  <a:moveTo>
                    <a:pt x="1615" y="428"/>
                  </a:moveTo>
                  <a:cubicBezTo>
                    <a:pt x="1682" y="428"/>
                    <a:pt x="1755" y="446"/>
                    <a:pt x="1825" y="454"/>
                  </a:cubicBezTo>
                  <a:lnTo>
                    <a:pt x="1825" y="454"/>
                  </a:lnTo>
                  <a:cubicBezTo>
                    <a:pt x="1822" y="454"/>
                    <a:pt x="1820" y="454"/>
                    <a:pt x="1817" y="454"/>
                  </a:cubicBezTo>
                  <a:cubicBezTo>
                    <a:pt x="1721" y="454"/>
                    <a:pt x="1626" y="439"/>
                    <a:pt x="1537" y="439"/>
                  </a:cubicBezTo>
                  <a:cubicBezTo>
                    <a:pt x="1561" y="431"/>
                    <a:pt x="1588" y="428"/>
                    <a:pt x="1615" y="428"/>
                  </a:cubicBezTo>
                  <a:close/>
                  <a:moveTo>
                    <a:pt x="373" y="1"/>
                  </a:moveTo>
                  <a:cubicBezTo>
                    <a:pt x="299" y="1"/>
                    <a:pt x="232" y="25"/>
                    <a:pt x="179" y="70"/>
                  </a:cubicBezTo>
                  <a:cubicBezTo>
                    <a:pt x="96" y="201"/>
                    <a:pt x="1" y="332"/>
                    <a:pt x="96" y="510"/>
                  </a:cubicBezTo>
                  <a:cubicBezTo>
                    <a:pt x="164" y="570"/>
                    <a:pt x="243" y="583"/>
                    <a:pt x="326" y="583"/>
                  </a:cubicBezTo>
                  <a:cubicBezTo>
                    <a:pt x="393" y="583"/>
                    <a:pt x="462" y="574"/>
                    <a:pt x="530" y="574"/>
                  </a:cubicBezTo>
                  <a:cubicBezTo>
                    <a:pt x="631" y="574"/>
                    <a:pt x="730" y="593"/>
                    <a:pt x="810" y="689"/>
                  </a:cubicBezTo>
                  <a:cubicBezTo>
                    <a:pt x="1644" y="915"/>
                    <a:pt x="2501" y="939"/>
                    <a:pt x="3370" y="974"/>
                  </a:cubicBezTo>
                  <a:cubicBezTo>
                    <a:pt x="3394" y="963"/>
                    <a:pt x="3430" y="939"/>
                    <a:pt x="3466" y="927"/>
                  </a:cubicBezTo>
                  <a:cubicBezTo>
                    <a:pt x="3644" y="320"/>
                    <a:pt x="3049" y="486"/>
                    <a:pt x="2811" y="272"/>
                  </a:cubicBezTo>
                  <a:cubicBezTo>
                    <a:pt x="2773" y="244"/>
                    <a:pt x="2737" y="232"/>
                    <a:pt x="2703" y="232"/>
                  </a:cubicBezTo>
                  <a:cubicBezTo>
                    <a:pt x="2544" y="232"/>
                    <a:pt x="2421" y="482"/>
                    <a:pt x="2266" y="482"/>
                  </a:cubicBezTo>
                  <a:cubicBezTo>
                    <a:pt x="2214" y="482"/>
                    <a:pt x="2158" y="454"/>
                    <a:pt x="2096" y="379"/>
                  </a:cubicBezTo>
                  <a:cubicBezTo>
                    <a:pt x="2075" y="393"/>
                    <a:pt x="2053" y="405"/>
                    <a:pt x="2032" y="415"/>
                  </a:cubicBezTo>
                  <a:lnTo>
                    <a:pt x="2032" y="415"/>
                  </a:lnTo>
                  <a:cubicBezTo>
                    <a:pt x="2071" y="385"/>
                    <a:pt x="2106" y="336"/>
                    <a:pt x="2132" y="260"/>
                  </a:cubicBezTo>
                  <a:cubicBezTo>
                    <a:pt x="1956" y="84"/>
                    <a:pt x="1767" y="41"/>
                    <a:pt x="1570" y="41"/>
                  </a:cubicBezTo>
                  <a:cubicBezTo>
                    <a:pt x="1394" y="41"/>
                    <a:pt x="1211" y="76"/>
                    <a:pt x="1025" y="82"/>
                  </a:cubicBezTo>
                  <a:cubicBezTo>
                    <a:pt x="1021" y="81"/>
                    <a:pt x="1017" y="81"/>
                    <a:pt x="1013" y="81"/>
                  </a:cubicBezTo>
                  <a:cubicBezTo>
                    <a:pt x="917" y="81"/>
                    <a:pt x="826" y="177"/>
                    <a:pt x="724" y="177"/>
                  </a:cubicBezTo>
                  <a:cubicBezTo>
                    <a:pt x="680" y="177"/>
                    <a:pt x="634" y="158"/>
                    <a:pt x="584" y="105"/>
                  </a:cubicBezTo>
                  <a:cubicBezTo>
                    <a:pt x="537" y="70"/>
                    <a:pt x="513" y="22"/>
                    <a:pt x="453" y="10"/>
                  </a:cubicBezTo>
                  <a:cubicBezTo>
                    <a:pt x="426" y="4"/>
                    <a:pt x="399" y="1"/>
                    <a:pt x="3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1470;p32">
              <a:extLst>
                <a:ext uri="{FF2B5EF4-FFF2-40B4-BE49-F238E27FC236}">
                  <a16:creationId xmlns:a16="http://schemas.microsoft.com/office/drawing/2014/main" id="{47F6C42B-40F6-4A01-BEB0-D152DCECBC0E}"/>
                </a:ext>
              </a:extLst>
            </p:cNvPr>
            <p:cNvSpPr/>
            <p:nvPr/>
          </p:nvSpPr>
          <p:spPr>
            <a:xfrm>
              <a:off x="5893275" y="3729875"/>
              <a:ext cx="93800" cy="20150"/>
            </a:xfrm>
            <a:custGeom>
              <a:avLst/>
              <a:gdLst/>
              <a:ahLst/>
              <a:cxnLst/>
              <a:rect l="l" t="t" r="r" b="b"/>
              <a:pathLst>
                <a:path w="3752" h="806" extrusionOk="0">
                  <a:moveTo>
                    <a:pt x="613" y="0"/>
                  </a:moveTo>
                  <a:cubicBezTo>
                    <a:pt x="409" y="0"/>
                    <a:pt x="205" y="34"/>
                    <a:pt x="1" y="150"/>
                  </a:cubicBezTo>
                  <a:cubicBezTo>
                    <a:pt x="203" y="377"/>
                    <a:pt x="465" y="222"/>
                    <a:pt x="620" y="353"/>
                  </a:cubicBezTo>
                  <a:cubicBezTo>
                    <a:pt x="1632" y="531"/>
                    <a:pt x="2620" y="770"/>
                    <a:pt x="3644" y="805"/>
                  </a:cubicBezTo>
                  <a:cubicBezTo>
                    <a:pt x="3751" y="698"/>
                    <a:pt x="3739" y="591"/>
                    <a:pt x="3620" y="472"/>
                  </a:cubicBezTo>
                  <a:cubicBezTo>
                    <a:pt x="2858" y="198"/>
                    <a:pt x="2037" y="198"/>
                    <a:pt x="1251" y="55"/>
                  </a:cubicBezTo>
                  <a:cubicBezTo>
                    <a:pt x="1038" y="37"/>
                    <a:pt x="825" y="0"/>
                    <a:pt x="6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1471;p32">
              <a:extLst>
                <a:ext uri="{FF2B5EF4-FFF2-40B4-BE49-F238E27FC236}">
                  <a16:creationId xmlns:a16="http://schemas.microsoft.com/office/drawing/2014/main" id="{E1F24BFA-C8D6-47E8-AE01-7CCBDCFF4D74}"/>
                </a:ext>
              </a:extLst>
            </p:cNvPr>
            <p:cNvSpPr/>
            <p:nvPr/>
          </p:nvSpPr>
          <p:spPr>
            <a:xfrm>
              <a:off x="5202725" y="3551475"/>
              <a:ext cx="43175" cy="45200"/>
            </a:xfrm>
            <a:custGeom>
              <a:avLst/>
              <a:gdLst/>
              <a:ahLst/>
              <a:cxnLst/>
              <a:rect l="l" t="t" r="r" b="b"/>
              <a:pathLst>
                <a:path w="1727" h="1808" extrusionOk="0">
                  <a:moveTo>
                    <a:pt x="1035" y="0"/>
                  </a:moveTo>
                  <a:cubicBezTo>
                    <a:pt x="941" y="0"/>
                    <a:pt x="849" y="54"/>
                    <a:pt x="762" y="202"/>
                  </a:cubicBezTo>
                  <a:cubicBezTo>
                    <a:pt x="703" y="393"/>
                    <a:pt x="667" y="607"/>
                    <a:pt x="441" y="702"/>
                  </a:cubicBezTo>
                  <a:cubicBezTo>
                    <a:pt x="381" y="750"/>
                    <a:pt x="346" y="798"/>
                    <a:pt x="310" y="845"/>
                  </a:cubicBezTo>
                  <a:cubicBezTo>
                    <a:pt x="179" y="1095"/>
                    <a:pt x="0" y="1333"/>
                    <a:pt x="72" y="1643"/>
                  </a:cubicBezTo>
                  <a:cubicBezTo>
                    <a:pt x="126" y="1774"/>
                    <a:pt x="204" y="1807"/>
                    <a:pt x="288" y="1807"/>
                  </a:cubicBezTo>
                  <a:cubicBezTo>
                    <a:pt x="376" y="1807"/>
                    <a:pt x="472" y="1772"/>
                    <a:pt x="560" y="1772"/>
                  </a:cubicBezTo>
                  <a:cubicBezTo>
                    <a:pt x="572" y="1772"/>
                    <a:pt x="584" y="1772"/>
                    <a:pt x="596" y="1774"/>
                  </a:cubicBezTo>
                  <a:cubicBezTo>
                    <a:pt x="1024" y="1476"/>
                    <a:pt x="1179" y="929"/>
                    <a:pt x="1596" y="619"/>
                  </a:cubicBezTo>
                  <a:cubicBezTo>
                    <a:pt x="1572" y="571"/>
                    <a:pt x="1596" y="524"/>
                    <a:pt x="1596" y="488"/>
                  </a:cubicBezTo>
                  <a:cubicBezTo>
                    <a:pt x="1632" y="428"/>
                    <a:pt x="1667" y="369"/>
                    <a:pt x="1727" y="321"/>
                  </a:cubicBezTo>
                  <a:cubicBezTo>
                    <a:pt x="1655" y="214"/>
                    <a:pt x="1548" y="190"/>
                    <a:pt x="1429" y="190"/>
                  </a:cubicBezTo>
                  <a:cubicBezTo>
                    <a:pt x="1293" y="95"/>
                    <a:pt x="1161" y="0"/>
                    <a:pt x="10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1472;p32">
              <a:extLst>
                <a:ext uri="{FF2B5EF4-FFF2-40B4-BE49-F238E27FC236}">
                  <a16:creationId xmlns:a16="http://schemas.microsoft.com/office/drawing/2014/main" id="{0914C2BD-B1F4-4FA4-A037-3F92813D783E}"/>
                </a:ext>
              </a:extLst>
            </p:cNvPr>
            <p:cNvSpPr/>
            <p:nvPr/>
          </p:nvSpPr>
          <p:spPr>
            <a:xfrm>
              <a:off x="5685225" y="3651100"/>
              <a:ext cx="67300" cy="21350"/>
            </a:xfrm>
            <a:custGeom>
              <a:avLst/>
              <a:gdLst/>
              <a:ahLst/>
              <a:cxnLst/>
              <a:rect l="l" t="t" r="r" b="b"/>
              <a:pathLst>
                <a:path w="2692" h="854" extrusionOk="0">
                  <a:moveTo>
                    <a:pt x="842" y="0"/>
                  </a:moveTo>
                  <a:cubicBezTo>
                    <a:pt x="681" y="0"/>
                    <a:pt x="521" y="25"/>
                    <a:pt x="358" y="87"/>
                  </a:cubicBezTo>
                  <a:cubicBezTo>
                    <a:pt x="298" y="218"/>
                    <a:pt x="191" y="313"/>
                    <a:pt x="60" y="373"/>
                  </a:cubicBezTo>
                  <a:cubicBezTo>
                    <a:pt x="0" y="408"/>
                    <a:pt x="0" y="468"/>
                    <a:pt x="60" y="515"/>
                  </a:cubicBezTo>
                  <a:cubicBezTo>
                    <a:pt x="130" y="556"/>
                    <a:pt x="203" y="569"/>
                    <a:pt x="278" y="569"/>
                  </a:cubicBezTo>
                  <a:cubicBezTo>
                    <a:pt x="409" y="569"/>
                    <a:pt x="544" y="530"/>
                    <a:pt x="670" y="530"/>
                  </a:cubicBezTo>
                  <a:cubicBezTo>
                    <a:pt x="767" y="530"/>
                    <a:pt x="859" y="553"/>
                    <a:pt x="941" y="634"/>
                  </a:cubicBezTo>
                  <a:cubicBezTo>
                    <a:pt x="1094" y="744"/>
                    <a:pt x="1256" y="803"/>
                    <a:pt x="1438" y="803"/>
                  </a:cubicBezTo>
                  <a:cubicBezTo>
                    <a:pt x="1455" y="803"/>
                    <a:pt x="1472" y="802"/>
                    <a:pt x="1489" y="801"/>
                  </a:cubicBezTo>
                  <a:cubicBezTo>
                    <a:pt x="1551" y="838"/>
                    <a:pt x="1603" y="853"/>
                    <a:pt x="1647" y="853"/>
                  </a:cubicBezTo>
                  <a:cubicBezTo>
                    <a:pt x="1845" y="853"/>
                    <a:pt x="1887" y="545"/>
                    <a:pt x="2072" y="515"/>
                  </a:cubicBezTo>
                  <a:lnTo>
                    <a:pt x="2370" y="515"/>
                  </a:lnTo>
                  <a:cubicBezTo>
                    <a:pt x="2419" y="565"/>
                    <a:pt x="2468" y="591"/>
                    <a:pt x="2529" y="591"/>
                  </a:cubicBezTo>
                  <a:cubicBezTo>
                    <a:pt x="2557" y="591"/>
                    <a:pt x="2587" y="586"/>
                    <a:pt x="2620" y="575"/>
                  </a:cubicBezTo>
                  <a:cubicBezTo>
                    <a:pt x="2667" y="527"/>
                    <a:pt x="2691" y="468"/>
                    <a:pt x="2691" y="408"/>
                  </a:cubicBezTo>
                  <a:cubicBezTo>
                    <a:pt x="2667" y="313"/>
                    <a:pt x="2572" y="277"/>
                    <a:pt x="2501" y="218"/>
                  </a:cubicBezTo>
                  <a:cubicBezTo>
                    <a:pt x="2271" y="91"/>
                    <a:pt x="2024" y="59"/>
                    <a:pt x="1770" y="59"/>
                  </a:cubicBezTo>
                  <a:cubicBezTo>
                    <a:pt x="1642" y="59"/>
                    <a:pt x="1512" y="67"/>
                    <a:pt x="1382" y="75"/>
                  </a:cubicBezTo>
                  <a:cubicBezTo>
                    <a:pt x="1199" y="31"/>
                    <a:pt x="1021" y="0"/>
                    <a:pt x="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1473;p32">
              <a:extLst>
                <a:ext uri="{FF2B5EF4-FFF2-40B4-BE49-F238E27FC236}">
                  <a16:creationId xmlns:a16="http://schemas.microsoft.com/office/drawing/2014/main" id="{3BF238BB-3DB4-4BA1-8FB9-0CAC343355BB}"/>
                </a:ext>
              </a:extLst>
            </p:cNvPr>
            <p:cNvSpPr/>
            <p:nvPr/>
          </p:nvSpPr>
          <p:spPr>
            <a:xfrm>
              <a:off x="5933175" y="3675250"/>
              <a:ext cx="58650" cy="25650"/>
            </a:xfrm>
            <a:custGeom>
              <a:avLst/>
              <a:gdLst/>
              <a:ahLst/>
              <a:cxnLst/>
              <a:rect l="l" t="t" r="r" b="b"/>
              <a:pathLst>
                <a:path w="2346" h="1026" extrusionOk="0">
                  <a:moveTo>
                    <a:pt x="537" y="0"/>
                  </a:moveTo>
                  <a:cubicBezTo>
                    <a:pt x="471" y="0"/>
                    <a:pt x="404" y="2"/>
                    <a:pt x="334" y="2"/>
                  </a:cubicBezTo>
                  <a:cubicBezTo>
                    <a:pt x="250" y="192"/>
                    <a:pt x="262" y="430"/>
                    <a:pt x="96" y="597"/>
                  </a:cubicBezTo>
                  <a:cubicBezTo>
                    <a:pt x="36" y="669"/>
                    <a:pt x="0" y="740"/>
                    <a:pt x="60" y="847"/>
                  </a:cubicBezTo>
                  <a:cubicBezTo>
                    <a:pt x="492" y="968"/>
                    <a:pt x="936" y="1001"/>
                    <a:pt x="1380" y="1001"/>
                  </a:cubicBezTo>
                  <a:cubicBezTo>
                    <a:pt x="1547" y="1001"/>
                    <a:pt x="1715" y="997"/>
                    <a:pt x="1881" y="990"/>
                  </a:cubicBezTo>
                  <a:cubicBezTo>
                    <a:pt x="1923" y="1014"/>
                    <a:pt x="1959" y="1026"/>
                    <a:pt x="1993" y="1026"/>
                  </a:cubicBezTo>
                  <a:cubicBezTo>
                    <a:pt x="2027" y="1026"/>
                    <a:pt x="2060" y="1014"/>
                    <a:pt x="2096" y="990"/>
                  </a:cubicBezTo>
                  <a:cubicBezTo>
                    <a:pt x="2346" y="383"/>
                    <a:pt x="1703" y="419"/>
                    <a:pt x="1489" y="133"/>
                  </a:cubicBezTo>
                  <a:cubicBezTo>
                    <a:pt x="1435" y="106"/>
                    <a:pt x="1385" y="91"/>
                    <a:pt x="1333" y="91"/>
                  </a:cubicBezTo>
                  <a:cubicBezTo>
                    <a:pt x="1292" y="91"/>
                    <a:pt x="1250" y="100"/>
                    <a:pt x="1203" y="121"/>
                  </a:cubicBezTo>
                  <a:cubicBezTo>
                    <a:pt x="1155" y="192"/>
                    <a:pt x="1143" y="300"/>
                    <a:pt x="1131" y="383"/>
                  </a:cubicBezTo>
                  <a:cubicBezTo>
                    <a:pt x="1048" y="311"/>
                    <a:pt x="1155" y="192"/>
                    <a:pt x="1072" y="109"/>
                  </a:cubicBezTo>
                  <a:cubicBezTo>
                    <a:pt x="888" y="13"/>
                    <a:pt x="718" y="0"/>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1474;p32">
              <a:extLst>
                <a:ext uri="{FF2B5EF4-FFF2-40B4-BE49-F238E27FC236}">
                  <a16:creationId xmlns:a16="http://schemas.microsoft.com/office/drawing/2014/main" id="{D1565282-B914-4C47-8CFF-50CDC610363B}"/>
                </a:ext>
              </a:extLst>
            </p:cNvPr>
            <p:cNvSpPr/>
            <p:nvPr/>
          </p:nvSpPr>
          <p:spPr>
            <a:xfrm>
              <a:off x="5983775" y="3741175"/>
              <a:ext cx="79200" cy="18800"/>
            </a:xfrm>
            <a:custGeom>
              <a:avLst/>
              <a:gdLst/>
              <a:ahLst/>
              <a:cxnLst/>
              <a:rect l="l" t="t" r="r" b="b"/>
              <a:pathLst>
                <a:path w="3168" h="752" extrusionOk="0">
                  <a:moveTo>
                    <a:pt x="149" y="0"/>
                  </a:moveTo>
                  <a:cubicBezTo>
                    <a:pt x="97" y="0"/>
                    <a:pt x="46" y="15"/>
                    <a:pt x="0" y="44"/>
                  </a:cubicBezTo>
                  <a:cubicBezTo>
                    <a:pt x="12" y="139"/>
                    <a:pt x="12" y="246"/>
                    <a:pt x="24" y="353"/>
                  </a:cubicBezTo>
                  <a:cubicBezTo>
                    <a:pt x="834" y="496"/>
                    <a:pt x="1620" y="639"/>
                    <a:pt x="2405" y="663"/>
                  </a:cubicBezTo>
                  <a:cubicBezTo>
                    <a:pt x="2426" y="656"/>
                    <a:pt x="2449" y="653"/>
                    <a:pt x="2473" y="653"/>
                  </a:cubicBezTo>
                  <a:cubicBezTo>
                    <a:pt x="2611" y="653"/>
                    <a:pt x="2793" y="751"/>
                    <a:pt x="2935" y="751"/>
                  </a:cubicBezTo>
                  <a:cubicBezTo>
                    <a:pt x="3065" y="751"/>
                    <a:pt x="3162" y="671"/>
                    <a:pt x="3167" y="365"/>
                  </a:cubicBezTo>
                  <a:cubicBezTo>
                    <a:pt x="3112" y="351"/>
                    <a:pt x="3057" y="338"/>
                    <a:pt x="3002" y="338"/>
                  </a:cubicBezTo>
                  <a:cubicBezTo>
                    <a:pt x="2962" y="338"/>
                    <a:pt x="2922" y="345"/>
                    <a:pt x="2882" y="365"/>
                  </a:cubicBezTo>
                  <a:cubicBezTo>
                    <a:pt x="2560" y="306"/>
                    <a:pt x="2215" y="306"/>
                    <a:pt x="1882" y="222"/>
                  </a:cubicBezTo>
                  <a:cubicBezTo>
                    <a:pt x="1420" y="104"/>
                    <a:pt x="948" y="54"/>
                    <a:pt x="476" y="54"/>
                  </a:cubicBezTo>
                  <a:cubicBezTo>
                    <a:pt x="425" y="54"/>
                    <a:pt x="373" y="54"/>
                    <a:pt x="322" y="56"/>
                  </a:cubicBezTo>
                  <a:cubicBezTo>
                    <a:pt x="266" y="18"/>
                    <a:pt x="207"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1475;p32">
              <a:extLst>
                <a:ext uri="{FF2B5EF4-FFF2-40B4-BE49-F238E27FC236}">
                  <a16:creationId xmlns:a16="http://schemas.microsoft.com/office/drawing/2014/main" id="{9AC11534-2514-48CA-A553-8E02BF056113}"/>
                </a:ext>
              </a:extLst>
            </p:cNvPr>
            <p:cNvSpPr/>
            <p:nvPr/>
          </p:nvSpPr>
          <p:spPr>
            <a:xfrm>
              <a:off x="6000150" y="3682775"/>
              <a:ext cx="51225" cy="21250"/>
            </a:xfrm>
            <a:custGeom>
              <a:avLst/>
              <a:gdLst/>
              <a:ahLst/>
              <a:cxnLst/>
              <a:rect l="l" t="t" r="r" b="b"/>
              <a:pathLst>
                <a:path w="2049" h="850" extrusionOk="0">
                  <a:moveTo>
                    <a:pt x="659" y="1"/>
                  </a:moveTo>
                  <a:cubicBezTo>
                    <a:pt x="491" y="1"/>
                    <a:pt x="331" y="48"/>
                    <a:pt x="191" y="201"/>
                  </a:cubicBezTo>
                  <a:cubicBezTo>
                    <a:pt x="0" y="570"/>
                    <a:pt x="298" y="665"/>
                    <a:pt x="512" y="796"/>
                  </a:cubicBezTo>
                  <a:cubicBezTo>
                    <a:pt x="599" y="828"/>
                    <a:pt x="681" y="849"/>
                    <a:pt x="769" y="849"/>
                  </a:cubicBezTo>
                  <a:cubicBezTo>
                    <a:pt x="812" y="849"/>
                    <a:pt x="857" y="844"/>
                    <a:pt x="905" y="832"/>
                  </a:cubicBezTo>
                  <a:cubicBezTo>
                    <a:pt x="941" y="844"/>
                    <a:pt x="974" y="850"/>
                    <a:pt x="1006" y="850"/>
                  </a:cubicBezTo>
                  <a:cubicBezTo>
                    <a:pt x="1039" y="850"/>
                    <a:pt x="1072" y="844"/>
                    <a:pt x="1107" y="832"/>
                  </a:cubicBezTo>
                  <a:cubicBezTo>
                    <a:pt x="1131" y="796"/>
                    <a:pt x="1143" y="772"/>
                    <a:pt x="1167" y="737"/>
                  </a:cubicBezTo>
                  <a:lnTo>
                    <a:pt x="1227" y="737"/>
                  </a:lnTo>
                  <a:lnTo>
                    <a:pt x="1191" y="784"/>
                  </a:lnTo>
                  <a:lnTo>
                    <a:pt x="1215" y="832"/>
                  </a:lnTo>
                  <a:cubicBezTo>
                    <a:pt x="1310" y="832"/>
                    <a:pt x="1405" y="808"/>
                    <a:pt x="1500" y="796"/>
                  </a:cubicBezTo>
                  <a:cubicBezTo>
                    <a:pt x="1516" y="795"/>
                    <a:pt x="1533" y="795"/>
                    <a:pt x="1550" y="795"/>
                  </a:cubicBezTo>
                  <a:cubicBezTo>
                    <a:pt x="1599" y="795"/>
                    <a:pt x="1651" y="798"/>
                    <a:pt x="1702" y="798"/>
                  </a:cubicBezTo>
                  <a:cubicBezTo>
                    <a:pt x="1830" y="798"/>
                    <a:pt x="1950" y="777"/>
                    <a:pt x="1989" y="630"/>
                  </a:cubicBezTo>
                  <a:cubicBezTo>
                    <a:pt x="2048" y="415"/>
                    <a:pt x="1917" y="237"/>
                    <a:pt x="1703" y="118"/>
                  </a:cubicBezTo>
                  <a:cubicBezTo>
                    <a:pt x="1691" y="94"/>
                    <a:pt x="1667" y="94"/>
                    <a:pt x="1643" y="82"/>
                  </a:cubicBezTo>
                  <a:cubicBezTo>
                    <a:pt x="1548" y="56"/>
                    <a:pt x="1459" y="44"/>
                    <a:pt x="1366" y="44"/>
                  </a:cubicBezTo>
                  <a:cubicBezTo>
                    <a:pt x="1285" y="44"/>
                    <a:pt x="1201" y="53"/>
                    <a:pt x="1107" y="70"/>
                  </a:cubicBezTo>
                  <a:cubicBezTo>
                    <a:pt x="958" y="37"/>
                    <a:pt x="806" y="1"/>
                    <a:pt x="6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1476;p32">
              <a:extLst>
                <a:ext uri="{FF2B5EF4-FFF2-40B4-BE49-F238E27FC236}">
                  <a16:creationId xmlns:a16="http://schemas.microsoft.com/office/drawing/2014/main" id="{F76AFC03-DDD7-4073-8065-FB26851F133F}"/>
                </a:ext>
              </a:extLst>
            </p:cNvPr>
            <p:cNvSpPr/>
            <p:nvPr/>
          </p:nvSpPr>
          <p:spPr>
            <a:xfrm>
              <a:off x="5838825" y="3665200"/>
              <a:ext cx="44650" cy="25350"/>
            </a:xfrm>
            <a:custGeom>
              <a:avLst/>
              <a:gdLst/>
              <a:ahLst/>
              <a:cxnLst/>
              <a:rect l="l" t="t" r="r" b="b"/>
              <a:pathLst>
                <a:path w="1786" h="1014" extrusionOk="0">
                  <a:moveTo>
                    <a:pt x="611" y="1"/>
                  </a:moveTo>
                  <a:cubicBezTo>
                    <a:pt x="474" y="1"/>
                    <a:pt x="330" y="23"/>
                    <a:pt x="179" y="70"/>
                  </a:cubicBezTo>
                  <a:cubicBezTo>
                    <a:pt x="48" y="273"/>
                    <a:pt x="24" y="511"/>
                    <a:pt x="0" y="749"/>
                  </a:cubicBezTo>
                  <a:cubicBezTo>
                    <a:pt x="24" y="832"/>
                    <a:pt x="48" y="892"/>
                    <a:pt x="95" y="940"/>
                  </a:cubicBezTo>
                  <a:cubicBezTo>
                    <a:pt x="216" y="975"/>
                    <a:pt x="345" y="998"/>
                    <a:pt x="478" y="998"/>
                  </a:cubicBezTo>
                  <a:cubicBezTo>
                    <a:pt x="567" y="998"/>
                    <a:pt x="659" y="987"/>
                    <a:pt x="750" y="963"/>
                  </a:cubicBezTo>
                  <a:cubicBezTo>
                    <a:pt x="847" y="1001"/>
                    <a:pt x="944" y="1013"/>
                    <a:pt x="1041" y="1013"/>
                  </a:cubicBezTo>
                  <a:cubicBezTo>
                    <a:pt x="1254" y="1013"/>
                    <a:pt x="1470" y="952"/>
                    <a:pt x="1691" y="952"/>
                  </a:cubicBezTo>
                  <a:cubicBezTo>
                    <a:pt x="1786" y="749"/>
                    <a:pt x="1726" y="606"/>
                    <a:pt x="1607" y="451"/>
                  </a:cubicBezTo>
                  <a:cubicBezTo>
                    <a:pt x="1319" y="172"/>
                    <a:pt x="991" y="1"/>
                    <a:pt x="6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1477;p32">
              <a:extLst>
                <a:ext uri="{FF2B5EF4-FFF2-40B4-BE49-F238E27FC236}">
                  <a16:creationId xmlns:a16="http://schemas.microsoft.com/office/drawing/2014/main" id="{956B5232-5DB8-43D5-91E9-50E9AAEECCEF}"/>
                </a:ext>
              </a:extLst>
            </p:cNvPr>
            <p:cNvSpPr/>
            <p:nvPr/>
          </p:nvSpPr>
          <p:spPr>
            <a:xfrm>
              <a:off x="5886150" y="3673150"/>
              <a:ext cx="53300" cy="23300"/>
            </a:xfrm>
            <a:custGeom>
              <a:avLst/>
              <a:gdLst/>
              <a:ahLst/>
              <a:cxnLst/>
              <a:rect l="l" t="t" r="r" b="b"/>
              <a:pathLst>
                <a:path w="2132" h="932" extrusionOk="0">
                  <a:moveTo>
                    <a:pt x="1704" y="1"/>
                  </a:moveTo>
                  <a:cubicBezTo>
                    <a:pt x="1296" y="1"/>
                    <a:pt x="902" y="167"/>
                    <a:pt x="480" y="167"/>
                  </a:cubicBezTo>
                  <a:cubicBezTo>
                    <a:pt x="423" y="167"/>
                    <a:pt x="367" y="164"/>
                    <a:pt x="310" y="157"/>
                  </a:cubicBezTo>
                  <a:cubicBezTo>
                    <a:pt x="304" y="157"/>
                    <a:pt x="299" y="157"/>
                    <a:pt x="293" y="157"/>
                  </a:cubicBezTo>
                  <a:cubicBezTo>
                    <a:pt x="159" y="157"/>
                    <a:pt x="69" y="293"/>
                    <a:pt x="12" y="419"/>
                  </a:cubicBezTo>
                  <a:cubicBezTo>
                    <a:pt x="0" y="479"/>
                    <a:pt x="0" y="562"/>
                    <a:pt x="12" y="622"/>
                  </a:cubicBezTo>
                  <a:cubicBezTo>
                    <a:pt x="95" y="741"/>
                    <a:pt x="250" y="681"/>
                    <a:pt x="345" y="776"/>
                  </a:cubicBezTo>
                  <a:lnTo>
                    <a:pt x="488" y="776"/>
                  </a:lnTo>
                  <a:cubicBezTo>
                    <a:pt x="538" y="743"/>
                    <a:pt x="586" y="723"/>
                    <a:pt x="631" y="723"/>
                  </a:cubicBezTo>
                  <a:cubicBezTo>
                    <a:pt x="682" y="723"/>
                    <a:pt x="730" y="749"/>
                    <a:pt x="774" y="812"/>
                  </a:cubicBezTo>
                  <a:lnTo>
                    <a:pt x="774" y="800"/>
                  </a:lnTo>
                  <a:cubicBezTo>
                    <a:pt x="882" y="839"/>
                    <a:pt x="993" y="847"/>
                    <a:pt x="1104" y="847"/>
                  </a:cubicBezTo>
                  <a:cubicBezTo>
                    <a:pt x="1192" y="847"/>
                    <a:pt x="1280" y="842"/>
                    <a:pt x="1367" y="842"/>
                  </a:cubicBezTo>
                  <a:cubicBezTo>
                    <a:pt x="1510" y="842"/>
                    <a:pt x="1651" y="856"/>
                    <a:pt x="1786" y="931"/>
                  </a:cubicBezTo>
                  <a:lnTo>
                    <a:pt x="1941" y="931"/>
                  </a:lnTo>
                  <a:cubicBezTo>
                    <a:pt x="1977" y="884"/>
                    <a:pt x="2024" y="824"/>
                    <a:pt x="2072" y="776"/>
                  </a:cubicBezTo>
                  <a:cubicBezTo>
                    <a:pt x="2119" y="717"/>
                    <a:pt x="2131" y="657"/>
                    <a:pt x="2096" y="586"/>
                  </a:cubicBezTo>
                  <a:cubicBezTo>
                    <a:pt x="2072" y="348"/>
                    <a:pt x="2024" y="122"/>
                    <a:pt x="1774" y="3"/>
                  </a:cubicBezTo>
                  <a:cubicBezTo>
                    <a:pt x="1751" y="1"/>
                    <a:pt x="1727" y="1"/>
                    <a:pt x="17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1478;p32">
              <a:extLst>
                <a:ext uri="{FF2B5EF4-FFF2-40B4-BE49-F238E27FC236}">
                  <a16:creationId xmlns:a16="http://schemas.microsoft.com/office/drawing/2014/main" id="{471300BA-2395-4EE4-A224-E097C84CCB2F}"/>
                </a:ext>
              </a:extLst>
            </p:cNvPr>
            <p:cNvSpPr/>
            <p:nvPr/>
          </p:nvSpPr>
          <p:spPr>
            <a:xfrm>
              <a:off x="5348275" y="3375550"/>
              <a:ext cx="33350" cy="56575"/>
            </a:xfrm>
            <a:custGeom>
              <a:avLst/>
              <a:gdLst/>
              <a:ahLst/>
              <a:cxnLst/>
              <a:rect l="l" t="t" r="r" b="b"/>
              <a:pathLst>
                <a:path w="1334" h="2263" extrusionOk="0">
                  <a:moveTo>
                    <a:pt x="1084" y="0"/>
                  </a:moveTo>
                  <a:cubicBezTo>
                    <a:pt x="274" y="262"/>
                    <a:pt x="310" y="1024"/>
                    <a:pt x="60" y="1643"/>
                  </a:cubicBezTo>
                  <a:cubicBezTo>
                    <a:pt x="12" y="1691"/>
                    <a:pt x="1" y="1751"/>
                    <a:pt x="12" y="1810"/>
                  </a:cubicBezTo>
                  <a:cubicBezTo>
                    <a:pt x="36" y="1810"/>
                    <a:pt x="72" y="1822"/>
                    <a:pt x="96" y="1822"/>
                  </a:cubicBezTo>
                  <a:cubicBezTo>
                    <a:pt x="239" y="1929"/>
                    <a:pt x="179" y="2060"/>
                    <a:pt x="179" y="2191"/>
                  </a:cubicBezTo>
                  <a:cubicBezTo>
                    <a:pt x="203" y="2203"/>
                    <a:pt x="239" y="2227"/>
                    <a:pt x="262" y="2262"/>
                  </a:cubicBezTo>
                  <a:cubicBezTo>
                    <a:pt x="739" y="1667"/>
                    <a:pt x="1155" y="1072"/>
                    <a:pt x="1334" y="334"/>
                  </a:cubicBezTo>
                  <a:cubicBezTo>
                    <a:pt x="1322" y="167"/>
                    <a:pt x="1251" y="48"/>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1479;p32">
              <a:extLst>
                <a:ext uri="{FF2B5EF4-FFF2-40B4-BE49-F238E27FC236}">
                  <a16:creationId xmlns:a16="http://schemas.microsoft.com/office/drawing/2014/main" id="{16A4FF04-33A9-4C57-A962-56DC1122278B}"/>
                </a:ext>
              </a:extLst>
            </p:cNvPr>
            <p:cNvSpPr/>
            <p:nvPr/>
          </p:nvSpPr>
          <p:spPr>
            <a:xfrm>
              <a:off x="5719450" y="3709725"/>
              <a:ext cx="84550" cy="18575"/>
            </a:xfrm>
            <a:custGeom>
              <a:avLst/>
              <a:gdLst/>
              <a:ahLst/>
              <a:cxnLst/>
              <a:rect l="l" t="t" r="r" b="b"/>
              <a:pathLst>
                <a:path w="3382" h="743" extrusionOk="0">
                  <a:moveTo>
                    <a:pt x="238" y="1"/>
                  </a:moveTo>
                  <a:cubicBezTo>
                    <a:pt x="159" y="1"/>
                    <a:pt x="80" y="5"/>
                    <a:pt x="1" y="16"/>
                  </a:cubicBezTo>
                  <a:cubicBezTo>
                    <a:pt x="60" y="135"/>
                    <a:pt x="179" y="171"/>
                    <a:pt x="298" y="171"/>
                  </a:cubicBezTo>
                  <a:cubicBezTo>
                    <a:pt x="477" y="171"/>
                    <a:pt x="548" y="266"/>
                    <a:pt x="572" y="433"/>
                  </a:cubicBezTo>
                  <a:cubicBezTo>
                    <a:pt x="655" y="445"/>
                    <a:pt x="763" y="445"/>
                    <a:pt x="870" y="456"/>
                  </a:cubicBezTo>
                  <a:cubicBezTo>
                    <a:pt x="913" y="419"/>
                    <a:pt x="956" y="401"/>
                    <a:pt x="997" y="401"/>
                  </a:cubicBezTo>
                  <a:cubicBezTo>
                    <a:pt x="1048" y="401"/>
                    <a:pt x="1098" y="428"/>
                    <a:pt x="1144" y="480"/>
                  </a:cubicBezTo>
                  <a:cubicBezTo>
                    <a:pt x="1166" y="495"/>
                    <a:pt x="1183" y="505"/>
                    <a:pt x="1202" y="505"/>
                  </a:cubicBezTo>
                  <a:cubicBezTo>
                    <a:pt x="1213" y="505"/>
                    <a:pt x="1225" y="501"/>
                    <a:pt x="1239" y="492"/>
                  </a:cubicBezTo>
                  <a:cubicBezTo>
                    <a:pt x="1340" y="536"/>
                    <a:pt x="1448" y="542"/>
                    <a:pt x="1556" y="542"/>
                  </a:cubicBezTo>
                  <a:cubicBezTo>
                    <a:pt x="1599" y="542"/>
                    <a:pt x="1642" y="541"/>
                    <a:pt x="1684" y="541"/>
                  </a:cubicBezTo>
                  <a:cubicBezTo>
                    <a:pt x="1798" y="541"/>
                    <a:pt x="1910" y="548"/>
                    <a:pt x="2013" y="599"/>
                  </a:cubicBezTo>
                  <a:cubicBezTo>
                    <a:pt x="2085" y="628"/>
                    <a:pt x="2157" y="644"/>
                    <a:pt x="2232" y="644"/>
                  </a:cubicBezTo>
                  <a:cubicBezTo>
                    <a:pt x="2280" y="644"/>
                    <a:pt x="2330" y="637"/>
                    <a:pt x="2382" y="623"/>
                  </a:cubicBezTo>
                  <a:cubicBezTo>
                    <a:pt x="2572" y="730"/>
                    <a:pt x="2810" y="647"/>
                    <a:pt x="3013" y="730"/>
                  </a:cubicBezTo>
                  <a:cubicBezTo>
                    <a:pt x="3108" y="730"/>
                    <a:pt x="3203" y="742"/>
                    <a:pt x="3311" y="742"/>
                  </a:cubicBezTo>
                  <a:cubicBezTo>
                    <a:pt x="3346" y="706"/>
                    <a:pt x="3382" y="659"/>
                    <a:pt x="3382" y="599"/>
                  </a:cubicBezTo>
                  <a:cubicBezTo>
                    <a:pt x="3370" y="456"/>
                    <a:pt x="3263" y="409"/>
                    <a:pt x="3156" y="349"/>
                  </a:cubicBezTo>
                  <a:cubicBezTo>
                    <a:pt x="3108" y="349"/>
                    <a:pt x="3049" y="361"/>
                    <a:pt x="3013" y="361"/>
                  </a:cubicBezTo>
                  <a:cubicBezTo>
                    <a:pt x="2941" y="383"/>
                    <a:pt x="2872" y="400"/>
                    <a:pt x="2804" y="400"/>
                  </a:cubicBezTo>
                  <a:cubicBezTo>
                    <a:pt x="2726" y="400"/>
                    <a:pt x="2649" y="377"/>
                    <a:pt x="2572" y="314"/>
                  </a:cubicBezTo>
                  <a:lnTo>
                    <a:pt x="2549" y="290"/>
                  </a:lnTo>
                  <a:lnTo>
                    <a:pt x="2513" y="302"/>
                  </a:lnTo>
                  <a:cubicBezTo>
                    <a:pt x="2390" y="250"/>
                    <a:pt x="2266" y="241"/>
                    <a:pt x="2142" y="241"/>
                  </a:cubicBezTo>
                  <a:cubicBezTo>
                    <a:pt x="2077" y="241"/>
                    <a:pt x="2011" y="243"/>
                    <a:pt x="1946" y="243"/>
                  </a:cubicBezTo>
                  <a:cubicBezTo>
                    <a:pt x="1823" y="243"/>
                    <a:pt x="1702" y="234"/>
                    <a:pt x="1584" y="183"/>
                  </a:cubicBezTo>
                  <a:cubicBezTo>
                    <a:pt x="1138" y="152"/>
                    <a:pt x="692" y="1"/>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1480;p32">
              <a:extLst>
                <a:ext uri="{FF2B5EF4-FFF2-40B4-BE49-F238E27FC236}">
                  <a16:creationId xmlns:a16="http://schemas.microsoft.com/office/drawing/2014/main" id="{45BEA921-8F1D-4335-B58C-F668A1E5A156}"/>
                </a:ext>
              </a:extLst>
            </p:cNvPr>
            <p:cNvSpPr/>
            <p:nvPr/>
          </p:nvSpPr>
          <p:spPr>
            <a:xfrm>
              <a:off x="5815900" y="3663525"/>
              <a:ext cx="64025" cy="25300"/>
            </a:xfrm>
            <a:custGeom>
              <a:avLst/>
              <a:gdLst/>
              <a:ahLst/>
              <a:cxnLst/>
              <a:rect l="l" t="t" r="r" b="b"/>
              <a:pathLst>
                <a:path w="2561" h="1012" extrusionOk="0">
                  <a:moveTo>
                    <a:pt x="921" y="1"/>
                  </a:moveTo>
                  <a:cubicBezTo>
                    <a:pt x="667" y="1"/>
                    <a:pt x="412" y="7"/>
                    <a:pt x="155" y="7"/>
                  </a:cubicBezTo>
                  <a:cubicBezTo>
                    <a:pt x="274" y="280"/>
                    <a:pt x="548" y="602"/>
                    <a:pt x="72" y="816"/>
                  </a:cubicBezTo>
                  <a:lnTo>
                    <a:pt x="0" y="899"/>
                  </a:lnTo>
                  <a:cubicBezTo>
                    <a:pt x="244" y="990"/>
                    <a:pt x="509" y="1012"/>
                    <a:pt x="774" y="1012"/>
                  </a:cubicBezTo>
                  <a:cubicBezTo>
                    <a:pt x="858" y="1012"/>
                    <a:pt x="941" y="1010"/>
                    <a:pt x="1024" y="1007"/>
                  </a:cubicBezTo>
                  <a:lnTo>
                    <a:pt x="1024" y="864"/>
                  </a:lnTo>
                  <a:cubicBezTo>
                    <a:pt x="953" y="852"/>
                    <a:pt x="905" y="745"/>
                    <a:pt x="941" y="685"/>
                  </a:cubicBezTo>
                  <a:cubicBezTo>
                    <a:pt x="1036" y="518"/>
                    <a:pt x="1024" y="316"/>
                    <a:pt x="1143" y="173"/>
                  </a:cubicBezTo>
                  <a:cubicBezTo>
                    <a:pt x="1191" y="209"/>
                    <a:pt x="1244" y="222"/>
                    <a:pt x="1299" y="222"/>
                  </a:cubicBezTo>
                  <a:cubicBezTo>
                    <a:pt x="1435" y="222"/>
                    <a:pt x="1585" y="145"/>
                    <a:pt x="1713" y="145"/>
                  </a:cubicBezTo>
                  <a:cubicBezTo>
                    <a:pt x="1792" y="145"/>
                    <a:pt x="1863" y="174"/>
                    <a:pt x="1917" y="268"/>
                  </a:cubicBezTo>
                  <a:cubicBezTo>
                    <a:pt x="2048" y="507"/>
                    <a:pt x="2310" y="435"/>
                    <a:pt x="2441" y="590"/>
                  </a:cubicBezTo>
                  <a:cubicBezTo>
                    <a:pt x="2489" y="542"/>
                    <a:pt x="2512" y="495"/>
                    <a:pt x="2524" y="435"/>
                  </a:cubicBezTo>
                  <a:cubicBezTo>
                    <a:pt x="2560" y="268"/>
                    <a:pt x="2322" y="280"/>
                    <a:pt x="2334" y="137"/>
                  </a:cubicBezTo>
                  <a:cubicBezTo>
                    <a:pt x="1868" y="21"/>
                    <a:pt x="1397" y="1"/>
                    <a:pt x="9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1481;p32">
              <a:extLst>
                <a:ext uri="{FF2B5EF4-FFF2-40B4-BE49-F238E27FC236}">
                  <a16:creationId xmlns:a16="http://schemas.microsoft.com/office/drawing/2014/main" id="{2EF8157F-E86B-48B0-B6B7-D3554C8D1CA3}"/>
                </a:ext>
              </a:extLst>
            </p:cNvPr>
            <p:cNvSpPr/>
            <p:nvPr/>
          </p:nvSpPr>
          <p:spPr>
            <a:xfrm>
              <a:off x="6090325" y="3753075"/>
              <a:ext cx="50325" cy="13400"/>
            </a:xfrm>
            <a:custGeom>
              <a:avLst/>
              <a:gdLst/>
              <a:ahLst/>
              <a:cxnLst/>
              <a:rect l="l" t="t" r="r" b="b"/>
              <a:pathLst>
                <a:path w="2013" h="536" extrusionOk="0">
                  <a:moveTo>
                    <a:pt x="467" y="1"/>
                  </a:moveTo>
                  <a:cubicBezTo>
                    <a:pt x="387" y="1"/>
                    <a:pt x="307" y="3"/>
                    <a:pt x="227" y="8"/>
                  </a:cubicBezTo>
                  <a:cubicBezTo>
                    <a:pt x="108" y="127"/>
                    <a:pt x="1" y="235"/>
                    <a:pt x="84" y="413"/>
                  </a:cubicBezTo>
                  <a:cubicBezTo>
                    <a:pt x="454" y="422"/>
                    <a:pt x="824" y="536"/>
                    <a:pt x="1198" y="536"/>
                  </a:cubicBezTo>
                  <a:cubicBezTo>
                    <a:pt x="1342" y="536"/>
                    <a:pt x="1486" y="519"/>
                    <a:pt x="1632" y="473"/>
                  </a:cubicBezTo>
                  <a:cubicBezTo>
                    <a:pt x="1685" y="494"/>
                    <a:pt x="1739" y="511"/>
                    <a:pt x="1788" y="511"/>
                  </a:cubicBezTo>
                  <a:cubicBezTo>
                    <a:pt x="1848" y="511"/>
                    <a:pt x="1902" y="485"/>
                    <a:pt x="1942" y="413"/>
                  </a:cubicBezTo>
                  <a:cubicBezTo>
                    <a:pt x="2013" y="294"/>
                    <a:pt x="1894" y="211"/>
                    <a:pt x="1799" y="139"/>
                  </a:cubicBezTo>
                  <a:cubicBezTo>
                    <a:pt x="1363" y="79"/>
                    <a:pt x="919" y="1"/>
                    <a:pt x="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1482;p32">
              <a:extLst>
                <a:ext uri="{FF2B5EF4-FFF2-40B4-BE49-F238E27FC236}">
                  <a16:creationId xmlns:a16="http://schemas.microsoft.com/office/drawing/2014/main" id="{55636E14-6511-443A-BE26-54DD9CA904FE}"/>
                </a:ext>
              </a:extLst>
            </p:cNvPr>
            <p:cNvSpPr/>
            <p:nvPr/>
          </p:nvSpPr>
          <p:spPr>
            <a:xfrm>
              <a:off x="5222675" y="3599375"/>
              <a:ext cx="36925" cy="32250"/>
            </a:xfrm>
            <a:custGeom>
              <a:avLst/>
              <a:gdLst/>
              <a:ahLst/>
              <a:cxnLst/>
              <a:rect l="l" t="t" r="r" b="b"/>
              <a:pathLst>
                <a:path w="1477" h="1290" extrusionOk="0">
                  <a:moveTo>
                    <a:pt x="1072" y="25"/>
                  </a:moveTo>
                  <a:cubicBezTo>
                    <a:pt x="655" y="251"/>
                    <a:pt x="464" y="668"/>
                    <a:pt x="167" y="977"/>
                  </a:cubicBezTo>
                  <a:cubicBezTo>
                    <a:pt x="0" y="1144"/>
                    <a:pt x="107" y="1263"/>
                    <a:pt x="322" y="1287"/>
                  </a:cubicBezTo>
                  <a:cubicBezTo>
                    <a:pt x="340" y="1289"/>
                    <a:pt x="358" y="1290"/>
                    <a:pt x="376" y="1290"/>
                  </a:cubicBezTo>
                  <a:cubicBezTo>
                    <a:pt x="453" y="1290"/>
                    <a:pt x="528" y="1272"/>
                    <a:pt x="595" y="1263"/>
                  </a:cubicBezTo>
                  <a:lnTo>
                    <a:pt x="595" y="1287"/>
                  </a:lnTo>
                  <a:cubicBezTo>
                    <a:pt x="714" y="1227"/>
                    <a:pt x="667" y="1084"/>
                    <a:pt x="774" y="1025"/>
                  </a:cubicBezTo>
                  <a:cubicBezTo>
                    <a:pt x="893" y="965"/>
                    <a:pt x="988" y="846"/>
                    <a:pt x="1048" y="727"/>
                  </a:cubicBezTo>
                  <a:cubicBezTo>
                    <a:pt x="1119" y="691"/>
                    <a:pt x="1167" y="632"/>
                    <a:pt x="1191" y="572"/>
                  </a:cubicBezTo>
                  <a:cubicBezTo>
                    <a:pt x="1286" y="429"/>
                    <a:pt x="1393" y="298"/>
                    <a:pt x="1476" y="144"/>
                  </a:cubicBezTo>
                  <a:cubicBezTo>
                    <a:pt x="1369" y="1"/>
                    <a:pt x="1215" y="72"/>
                    <a:pt x="1072"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1483;p32">
              <a:extLst>
                <a:ext uri="{FF2B5EF4-FFF2-40B4-BE49-F238E27FC236}">
                  <a16:creationId xmlns:a16="http://schemas.microsoft.com/office/drawing/2014/main" id="{FD70BB13-D956-46A0-A224-C087B75CF5C8}"/>
                </a:ext>
              </a:extLst>
            </p:cNvPr>
            <p:cNvSpPr/>
            <p:nvPr/>
          </p:nvSpPr>
          <p:spPr>
            <a:xfrm>
              <a:off x="5801600" y="3719825"/>
              <a:ext cx="51225" cy="13525"/>
            </a:xfrm>
            <a:custGeom>
              <a:avLst/>
              <a:gdLst/>
              <a:ahLst/>
              <a:cxnLst/>
              <a:rect l="l" t="t" r="r" b="b"/>
              <a:pathLst>
                <a:path w="2049" h="541" extrusionOk="0">
                  <a:moveTo>
                    <a:pt x="548" y="1"/>
                  </a:moveTo>
                  <a:cubicBezTo>
                    <a:pt x="351" y="1"/>
                    <a:pt x="183" y="122"/>
                    <a:pt x="1" y="195"/>
                  </a:cubicBezTo>
                  <a:lnTo>
                    <a:pt x="1" y="326"/>
                  </a:lnTo>
                  <a:cubicBezTo>
                    <a:pt x="572" y="386"/>
                    <a:pt x="1120" y="445"/>
                    <a:pt x="1703" y="505"/>
                  </a:cubicBezTo>
                  <a:cubicBezTo>
                    <a:pt x="1751" y="517"/>
                    <a:pt x="1810" y="541"/>
                    <a:pt x="1870" y="541"/>
                  </a:cubicBezTo>
                  <a:cubicBezTo>
                    <a:pt x="1989" y="481"/>
                    <a:pt x="2013" y="374"/>
                    <a:pt x="2049" y="255"/>
                  </a:cubicBezTo>
                  <a:lnTo>
                    <a:pt x="2049" y="160"/>
                  </a:lnTo>
                  <a:cubicBezTo>
                    <a:pt x="1800" y="43"/>
                    <a:pt x="1547" y="23"/>
                    <a:pt x="1291" y="23"/>
                  </a:cubicBezTo>
                  <a:cubicBezTo>
                    <a:pt x="1155" y="23"/>
                    <a:pt x="1018" y="29"/>
                    <a:pt x="882" y="29"/>
                  </a:cubicBezTo>
                  <a:cubicBezTo>
                    <a:pt x="882" y="41"/>
                    <a:pt x="870" y="64"/>
                    <a:pt x="834" y="76"/>
                  </a:cubicBezTo>
                  <a:cubicBezTo>
                    <a:pt x="825" y="79"/>
                    <a:pt x="816" y="81"/>
                    <a:pt x="808" y="81"/>
                  </a:cubicBezTo>
                  <a:cubicBezTo>
                    <a:pt x="781" y="81"/>
                    <a:pt x="757" y="67"/>
                    <a:pt x="739" y="41"/>
                  </a:cubicBezTo>
                  <a:cubicBezTo>
                    <a:pt x="672" y="12"/>
                    <a:pt x="608" y="1"/>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1484;p32">
              <a:extLst>
                <a:ext uri="{FF2B5EF4-FFF2-40B4-BE49-F238E27FC236}">
                  <a16:creationId xmlns:a16="http://schemas.microsoft.com/office/drawing/2014/main" id="{4CBA817A-2262-4239-BF9B-A5EB66102D76}"/>
                </a:ext>
              </a:extLst>
            </p:cNvPr>
            <p:cNvSpPr/>
            <p:nvPr/>
          </p:nvSpPr>
          <p:spPr>
            <a:xfrm>
              <a:off x="5292325" y="3658250"/>
              <a:ext cx="72950" cy="12900"/>
            </a:xfrm>
            <a:custGeom>
              <a:avLst/>
              <a:gdLst/>
              <a:ahLst/>
              <a:cxnLst/>
              <a:rect l="l" t="t" r="r" b="b"/>
              <a:pathLst>
                <a:path w="2918" h="516" extrusionOk="0">
                  <a:moveTo>
                    <a:pt x="310" y="1"/>
                  </a:moveTo>
                  <a:cubicBezTo>
                    <a:pt x="191" y="1"/>
                    <a:pt x="83" y="47"/>
                    <a:pt x="0" y="218"/>
                  </a:cubicBezTo>
                  <a:cubicBezTo>
                    <a:pt x="616" y="287"/>
                    <a:pt x="1198" y="516"/>
                    <a:pt x="1812" y="516"/>
                  </a:cubicBezTo>
                  <a:cubicBezTo>
                    <a:pt x="1827" y="516"/>
                    <a:pt x="1842" y="515"/>
                    <a:pt x="1858" y="515"/>
                  </a:cubicBezTo>
                  <a:cubicBezTo>
                    <a:pt x="1999" y="394"/>
                    <a:pt x="2149" y="367"/>
                    <a:pt x="2301" y="367"/>
                  </a:cubicBezTo>
                  <a:cubicBezTo>
                    <a:pt x="2423" y="367"/>
                    <a:pt x="2547" y="385"/>
                    <a:pt x="2669" y="385"/>
                  </a:cubicBezTo>
                  <a:cubicBezTo>
                    <a:pt x="2753" y="385"/>
                    <a:pt x="2836" y="376"/>
                    <a:pt x="2917" y="348"/>
                  </a:cubicBezTo>
                  <a:cubicBezTo>
                    <a:pt x="2203" y="146"/>
                    <a:pt x="1465" y="265"/>
                    <a:pt x="750" y="63"/>
                  </a:cubicBezTo>
                  <a:cubicBezTo>
                    <a:pt x="603" y="63"/>
                    <a:pt x="449" y="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1485;p32">
              <a:extLst>
                <a:ext uri="{FF2B5EF4-FFF2-40B4-BE49-F238E27FC236}">
                  <a16:creationId xmlns:a16="http://schemas.microsoft.com/office/drawing/2014/main" id="{A08DCD39-4059-49F1-9D52-35C405EB8082}"/>
                </a:ext>
              </a:extLst>
            </p:cNvPr>
            <p:cNvSpPr/>
            <p:nvPr/>
          </p:nvSpPr>
          <p:spPr>
            <a:xfrm>
              <a:off x="6044200" y="3749900"/>
              <a:ext cx="51800" cy="13800"/>
            </a:xfrm>
            <a:custGeom>
              <a:avLst/>
              <a:gdLst/>
              <a:ahLst/>
              <a:cxnLst/>
              <a:rect l="l" t="t" r="r" b="b"/>
              <a:pathLst>
                <a:path w="2072" h="552" extrusionOk="0">
                  <a:moveTo>
                    <a:pt x="1017" y="0"/>
                  </a:moveTo>
                  <a:cubicBezTo>
                    <a:pt x="933" y="0"/>
                    <a:pt x="848" y="5"/>
                    <a:pt x="762" y="16"/>
                  </a:cubicBezTo>
                  <a:cubicBezTo>
                    <a:pt x="739" y="231"/>
                    <a:pt x="619" y="290"/>
                    <a:pt x="417" y="290"/>
                  </a:cubicBezTo>
                  <a:cubicBezTo>
                    <a:pt x="286" y="290"/>
                    <a:pt x="143" y="302"/>
                    <a:pt x="0" y="314"/>
                  </a:cubicBezTo>
                  <a:cubicBezTo>
                    <a:pt x="283" y="408"/>
                    <a:pt x="572" y="453"/>
                    <a:pt x="858" y="453"/>
                  </a:cubicBezTo>
                  <a:cubicBezTo>
                    <a:pt x="970" y="453"/>
                    <a:pt x="1081" y="446"/>
                    <a:pt x="1191" y="433"/>
                  </a:cubicBezTo>
                  <a:cubicBezTo>
                    <a:pt x="1228" y="419"/>
                    <a:pt x="1263" y="413"/>
                    <a:pt x="1297" y="413"/>
                  </a:cubicBezTo>
                  <a:cubicBezTo>
                    <a:pt x="1463" y="413"/>
                    <a:pt x="1604" y="552"/>
                    <a:pt x="1762" y="552"/>
                  </a:cubicBezTo>
                  <a:lnTo>
                    <a:pt x="1905" y="552"/>
                  </a:lnTo>
                  <a:cubicBezTo>
                    <a:pt x="1989" y="421"/>
                    <a:pt x="2072" y="302"/>
                    <a:pt x="2060" y="147"/>
                  </a:cubicBezTo>
                  <a:cubicBezTo>
                    <a:pt x="1722" y="89"/>
                    <a:pt x="1377" y="0"/>
                    <a:pt x="10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1486;p32">
              <a:extLst>
                <a:ext uri="{FF2B5EF4-FFF2-40B4-BE49-F238E27FC236}">
                  <a16:creationId xmlns:a16="http://schemas.microsoft.com/office/drawing/2014/main" id="{ACAB12A1-807D-4D83-BE62-37AB191E411F}"/>
                </a:ext>
              </a:extLst>
            </p:cNvPr>
            <p:cNvSpPr/>
            <p:nvPr/>
          </p:nvSpPr>
          <p:spPr>
            <a:xfrm>
              <a:off x="5480725" y="3611875"/>
              <a:ext cx="32175" cy="19750"/>
            </a:xfrm>
            <a:custGeom>
              <a:avLst/>
              <a:gdLst/>
              <a:ahLst/>
              <a:cxnLst/>
              <a:rect l="l" t="t" r="r" b="b"/>
              <a:pathLst>
                <a:path w="1287" h="790" extrusionOk="0">
                  <a:moveTo>
                    <a:pt x="739" y="1"/>
                  </a:moveTo>
                  <a:cubicBezTo>
                    <a:pt x="548" y="1"/>
                    <a:pt x="370" y="48"/>
                    <a:pt x="203" y="156"/>
                  </a:cubicBezTo>
                  <a:cubicBezTo>
                    <a:pt x="96" y="239"/>
                    <a:pt x="72" y="358"/>
                    <a:pt x="25" y="477"/>
                  </a:cubicBezTo>
                  <a:cubicBezTo>
                    <a:pt x="1" y="549"/>
                    <a:pt x="13" y="596"/>
                    <a:pt x="72" y="644"/>
                  </a:cubicBezTo>
                  <a:cubicBezTo>
                    <a:pt x="419" y="687"/>
                    <a:pt x="766" y="790"/>
                    <a:pt x="1113" y="790"/>
                  </a:cubicBezTo>
                  <a:cubicBezTo>
                    <a:pt x="1147" y="790"/>
                    <a:pt x="1181" y="789"/>
                    <a:pt x="1215" y="787"/>
                  </a:cubicBezTo>
                  <a:cubicBezTo>
                    <a:pt x="1275" y="751"/>
                    <a:pt x="1287" y="691"/>
                    <a:pt x="1215" y="644"/>
                  </a:cubicBezTo>
                  <a:lnTo>
                    <a:pt x="1215" y="489"/>
                  </a:lnTo>
                  <a:cubicBezTo>
                    <a:pt x="1263" y="453"/>
                    <a:pt x="1287" y="394"/>
                    <a:pt x="1275" y="310"/>
                  </a:cubicBezTo>
                  <a:cubicBezTo>
                    <a:pt x="1251" y="227"/>
                    <a:pt x="1191" y="156"/>
                    <a:pt x="1096" y="108"/>
                  </a:cubicBezTo>
                  <a:cubicBezTo>
                    <a:pt x="989" y="60"/>
                    <a:pt x="870" y="13"/>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1487;p32">
              <a:extLst>
                <a:ext uri="{FF2B5EF4-FFF2-40B4-BE49-F238E27FC236}">
                  <a16:creationId xmlns:a16="http://schemas.microsoft.com/office/drawing/2014/main" id="{A4BD8DF5-9471-4743-B3CF-1468F64FCEC2}"/>
                </a:ext>
              </a:extLst>
            </p:cNvPr>
            <p:cNvSpPr/>
            <p:nvPr/>
          </p:nvSpPr>
          <p:spPr>
            <a:xfrm>
              <a:off x="5487575" y="3682000"/>
              <a:ext cx="55975" cy="10750"/>
            </a:xfrm>
            <a:custGeom>
              <a:avLst/>
              <a:gdLst/>
              <a:ahLst/>
              <a:cxnLst/>
              <a:rect l="l" t="t" r="r" b="b"/>
              <a:pathLst>
                <a:path w="2239" h="430" extrusionOk="0">
                  <a:moveTo>
                    <a:pt x="662" y="0"/>
                  </a:moveTo>
                  <a:cubicBezTo>
                    <a:pt x="569" y="0"/>
                    <a:pt x="475" y="2"/>
                    <a:pt x="382" y="6"/>
                  </a:cubicBezTo>
                  <a:cubicBezTo>
                    <a:pt x="453" y="184"/>
                    <a:pt x="715" y="65"/>
                    <a:pt x="822" y="291"/>
                  </a:cubicBezTo>
                  <a:lnTo>
                    <a:pt x="1" y="291"/>
                  </a:lnTo>
                  <a:cubicBezTo>
                    <a:pt x="379" y="396"/>
                    <a:pt x="751" y="430"/>
                    <a:pt x="1126" y="430"/>
                  </a:cubicBezTo>
                  <a:cubicBezTo>
                    <a:pt x="1306" y="430"/>
                    <a:pt x="1486" y="422"/>
                    <a:pt x="1668" y="411"/>
                  </a:cubicBezTo>
                  <a:cubicBezTo>
                    <a:pt x="1740" y="359"/>
                    <a:pt x="1818" y="347"/>
                    <a:pt x="1896" y="347"/>
                  </a:cubicBezTo>
                  <a:cubicBezTo>
                    <a:pt x="1954" y="347"/>
                    <a:pt x="2012" y="354"/>
                    <a:pt x="2070" y="354"/>
                  </a:cubicBezTo>
                  <a:cubicBezTo>
                    <a:pt x="2111" y="354"/>
                    <a:pt x="2152" y="350"/>
                    <a:pt x="2191" y="339"/>
                  </a:cubicBezTo>
                  <a:cubicBezTo>
                    <a:pt x="2203" y="303"/>
                    <a:pt x="2227" y="291"/>
                    <a:pt x="2239" y="268"/>
                  </a:cubicBezTo>
                  <a:cubicBezTo>
                    <a:pt x="1732" y="65"/>
                    <a:pt x="1199"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1488;p32">
              <a:extLst>
                <a:ext uri="{FF2B5EF4-FFF2-40B4-BE49-F238E27FC236}">
                  <a16:creationId xmlns:a16="http://schemas.microsoft.com/office/drawing/2014/main" id="{D6EE5AC4-763B-45F2-9312-0FBEB218196B}"/>
                </a:ext>
              </a:extLst>
            </p:cNvPr>
            <p:cNvSpPr/>
            <p:nvPr/>
          </p:nvSpPr>
          <p:spPr>
            <a:xfrm>
              <a:off x="5278625" y="3476300"/>
              <a:ext cx="21450" cy="33800"/>
            </a:xfrm>
            <a:custGeom>
              <a:avLst/>
              <a:gdLst/>
              <a:ahLst/>
              <a:cxnLst/>
              <a:rect l="l" t="t" r="r" b="b"/>
              <a:pathLst>
                <a:path w="858" h="1352" extrusionOk="0">
                  <a:moveTo>
                    <a:pt x="626" y="1"/>
                  </a:moveTo>
                  <a:cubicBezTo>
                    <a:pt x="443" y="1"/>
                    <a:pt x="515" y="239"/>
                    <a:pt x="405" y="316"/>
                  </a:cubicBezTo>
                  <a:cubicBezTo>
                    <a:pt x="405" y="483"/>
                    <a:pt x="286" y="566"/>
                    <a:pt x="191" y="673"/>
                  </a:cubicBezTo>
                  <a:cubicBezTo>
                    <a:pt x="0" y="911"/>
                    <a:pt x="48" y="1138"/>
                    <a:pt x="262" y="1352"/>
                  </a:cubicBezTo>
                  <a:cubicBezTo>
                    <a:pt x="501" y="1197"/>
                    <a:pt x="679" y="1007"/>
                    <a:pt x="786" y="757"/>
                  </a:cubicBezTo>
                  <a:cubicBezTo>
                    <a:pt x="762" y="554"/>
                    <a:pt x="858" y="364"/>
                    <a:pt x="786" y="173"/>
                  </a:cubicBezTo>
                  <a:cubicBezTo>
                    <a:pt x="774" y="114"/>
                    <a:pt x="727" y="54"/>
                    <a:pt x="679" y="7"/>
                  </a:cubicBezTo>
                  <a:cubicBezTo>
                    <a:pt x="659" y="3"/>
                    <a:pt x="642" y="1"/>
                    <a:pt x="6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1489;p32">
              <a:extLst>
                <a:ext uri="{FF2B5EF4-FFF2-40B4-BE49-F238E27FC236}">
                  <a16:creationId xmlns:a16="http://schemas.microsoft.com/office/drawing/2014/main" id="{50C722C7-A54C-44E1-95FE-D9A5F9A176C6}"/>
                </a:ext>
              </a:extLst>
            </p:cNvPr>
            <p:cNvSpPr/>
            <p:nvPr/>
          </p:nvSpPr>
          <p:spPr>
            <a:xfrm>
              <a:off x="5294400" y="3466925"/>
              <a:ext cx="20550" cy="28300"/>
            </a:xfrm>
            <a:custGeom>
              <a:avLst/>
              <a:gdLst/>
              <a:ahLst/>
              <a:cxnLst/>
              <a:rect l="l" t="t" r="r" b="b"/>
              <a:pathLst>
                <a:path w="822" h="1132" extrusionOk="0">
                  <a:moveTo>
                    <a:pt x="215" y="1"/>
                  </a:moveTo>
                  <a:cubicBezTo>
                    <a:pt x="179" y="12"/>
                    <a:pt x="167" y="36"/>
                    <a:pt x="143" y="48"/>
                  </a:cubicBezTo>
                  <a:cubicBezTo>
                    <a:pt x="0" y="215"/>
                    <a:pt x="203" y="405"/>
                    <a:pt x="72" y="572"/>
                  </a:cubicBezTo>
                  <a:cubicBezTo>
                    <a:pt x="84" y="751"/>
                    <a:pt x="12" y="965"/>
                    <a:pt x="167" y="1132"/>
                  </a:cubicBezTo>
                  <a:cubicBezTo>
                    <a:pt x="381" y="751"/>
                    <a:pt x="608" y="370"/>
                    <a:pt x="822" y="12"/>
                  </a:cubicBezTo>
                  <a:lnTo>
                    <a:pt x="822" y="12"/>
                  </a:lnTo>
                  <a:cubicBezTo>
                    <a:pt x="756" y="44"/>
                    <a:pt x="691" y="54"/>
                    <a:pt x="626" y="54"/>
                  </a:cubicBezTo>
                  <a:cubicBezTo>
                    <a:pt x="493" y="54"/>
                    <a:pt x="359" y="9"/>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1490;p32">
              <a:extLst>
                <a:ext uri="{FF2B5EF4-FFF2-40B4-BE49-F238E27FC236}">
                  <a16:creationId xmlns:a16="http://schemas.microsoft.com/office/drawing/2014/main" id="{3A26FEAC-B862-49AF-9567-C05D9BC84E88}"/>
                </a:ext>
              </a:extLst>
            </p:cNvPr>
            <p:cNvSpPr/>
            <p:nvPr/>
          </p:nvSpPr>
          <p:spPr>
            <a:xfrm>
              <a:off x="5643550" y="3650600"/>
              <a:ext cx="43175" cy="13400"/>
            </a:xfrm>
            <a:custGeom>
              <a:avLst/>
              <a:gdLst/>
              <a:ahLst/>
              <a:cxnLst/>
              <a:rect l="l" t="t" r="r" b="b"/>
              <a:pathLst>
                <a:path w="1727" h="536" extrusionOk="0">
                  <a:moveTo>
                    <a:pt x="312" y="1"/>
                  </a:moveTo>
                  <a:cubicBezTo>
                    <a:pt x="206" y="1"/>
                    <a:pt x="109" y="57"/>
                    <a:pt x="1" y="107"/>
                  </a:cubicBezTo>
                  <a:cubicBezTo>
                    <a:pt x="584" y="250"/>
                    <a:pt x="1132" y="476"/>
                    <a:pt x="1727" y="535"/>
                  </a:cubicBezTo>
                  <a:lnTo>
                    <a:pt x="1727" y="393"/>
                  </a:lnTo>
                  <a:cubicBezTo>
                    <a:pt x="1679" y="345"/>
                    <a:pt x="1620" y="297"/>
                    <a:pt x="1584" y="250"/>
                  </a:cubicBezTo>
                  <a:cubicBezTo>
                    <a:pt x="1561" y="226"/>
                    <a:pt x="1532" y="208"/>
                    <a:pt x="1499" y="208"/>
                  </a:cubicBezTo>
                  <a:cubicBezTo>
                    <a:pt x="1481" y="208"/>
                    <a:pt x="1462" y="213"/>
                    <a:pt x="1441" y="226"/>
                  </a:cubicBezTo>
                  <a:cubicBezTo>
                    <a:pt x="1108" y="166"/>
                    <a:pt x="763" y="178"/>
                    <a:pt x="453" y="35"/>
                  </a:cubicBezTo>
                  <a:cubicBezTo>
                    <a:pt x="403" y="11"/>
                    <a:pt x="357"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1491;p32">
              <a:extLst>
                <a:ext uri="{FF2B5EF4-FFF2-40B4-BE49-F238E27FC236}">
                  <a16:creationId xmlns:a16="http://schemas.microsoft.com/office/drawing/2014/main" id="{78E4EA4B-D848-467A-94B0-231F52F9EDFE}"/>
                </a:ext>
              </a:extLst>
            </p:cNvPr>
            <p:cNvSpPr/>
            <p:nvPr/>
          </p:nvSpPr>
          <p:spPr>
            <a:xfrm>
              <a:off x="6131100" y="3757150"/>
              <a:ext cx="30700" cy="9800"/>
            </a:xfrm>
            <a:custGeom>
              <a:avLst/>
              <a:gdLst/>
              <a:ahLst/>
              <a:cxnLst/>
              <a:rect l="l" t="t" r="r" b="b"/>
              <a:pathLst>
                <a:path w="1228" h="392" extrusionOk="0">
                  <a:moveTo>
                    <a:pt x="156" y="0"/>
                  </a:moveTo>
                  <a:cubicBezTo>
                    <a:pt x="299" y="202"/>
                    <a:pt x="239" y="298"/>
                    <a:pt x="1" y="310"/>
                  </a:cubicBezTo>
                  <a:cubicBezTo>
                    <a:pt x="196" y="363"/>
                    <a:pt x="394" y="391"/>
                    <a:pt x="577" y="391"/>
                  </a:cubicBezTo>
                  <a:cubicBezTo>
                    <a:pt x="840" y="391"/>
                    <a:pt x="1073" y="334"/>
                    <a:pt x="1227" y="214"/>
                  </a:cubicBezTo>
                  <a:cubicBezTo>
                    <a:pt x="1084" y="119"/>
                    <a:pt x="846" y="191"/>
                    <a:pt x="727" y="12"/>
                  </a:cubicBezTo>
                  <a:cubicBezTo>
                    <a:pt x="537" y="0"/>
                    <a:pt x="346" y="0"/>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1492;p32">
              <a:extLst>
                <a:ext uri="{FF2B5EF4-FFF2-40B4-BE49-F238E27FC236}">
                  <a16:creationId xmlns:a16="http://schemas.microsoft.com/office/drawing/2014/main" id="{659036E6-2E3D-4280-BD1D-7A7481BECF2A}"/>
                </a:ext>
              </a:extLst>
            </p:cNvPr>
            <p:cNvSpPr/>
            <p:nvPr/>
          </p:nvSpPr>
          <p:spPr>
            <a:xfrm>
              <a:off x="5363750" y="3601475"/>
              <a:ext cx="43475" cy="12875"/>
            </a:xfrm>
            <a:custGeom>
              <a:avLst/>
              <a:gdLst/>
              <a:ahLst/>
              <a:cxnLst/>
              <a:rect l="l" t="t" r="r" b="b"/>
              <a:pathLst>
                <a:path w="1739" h="515" extrusionOk="0">
                  <a:moveTo>
                    <a:pt x="465" y="60"/>
                  </a:moveTo>
                  <a:cubicBezTo>
                    <a:pt x="334" y="179"/>
                    <a:pt x="1" y="0"/>
                    <a:pt x="13" y="345"/>
                  </a:cubicBezTo>
                  <a:cubicBezTo>
                    <a:pt x="155" y="472"/>
                    <a:pt x="314" y="515"/>
                    <a:pt x="489" y="515"/>
                  </a:cubicBezTo>
                  <a:cubicBezTo>
                    <a:pt x="576" y="515"/>
                    <a:pt x="667" y="504"/>
                    <a:pt x="763" y="488"/>
                  </a:cubicBezTo>
                  <a:cubicBezTo>
                    <a:pt x="944" y="455"/>
                    <a:pt x="1129" y="440"/>
                    <a:pt x="1313" y="440"/>
                  </a:cubicBezTo>
                  <a:cubicBezTo>
                    <a:pt x="1456" y="440"/>
                    <a:pt x="1599" y="449"/>
                    <a:pt x="1739" y="464"/>
                  </a:cubicBezTo>
                  <a:cubicBezTo>
                    <a:pt x="1615" y="352"/>
                    <a:pt x="1480" y="324"/>
                    <a:pt x="1341" y="324"/>
                  </a:cubicBezTo>
                  <a:cubicBezTo>
                    <a:pt x="1211" y="324"/>
                    <a:pt x="1076" y="348"/>
                    <a:pt x="944" y="348"/>
                  </a:cubicBezTo>
                  <a:cubicBezTo>
                    <a:pt x="919" y="348"/>
                    <a:pt x="894" y="347"/>
                    <a:pt x="870" y="345"/>
                  </a:cubicBezTo>
                  <a:cubicBezTo>
                    <a:pt x="667" y="333"/>
                    <a:pt x="477" y="333"/>
                    <a:pt x="465"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1493;p32">
              <a:extLst>
                <a:ext uri="{FF2B5EF4-FFF2-40B4-BE49-F238E27FC236}">
                  <a16:creationId xmlns:a16="http://schemas.microsoft.com/office/drawing/2014/main" id="{45A938F9-B9A9-4EE8-B5E4-553729FBFB6F}"/>
                </a:ext>
              </a:extLst>
            </p:cNvPr>
            <p:cNvSpPr/>
            <p:nvPr/>
          </p:nvSpPr>
          <p:spPr>
            <a:xfrm>
              <a:off x="5980200" y="3689950"/>
              <a:ext cx="33350" cy="13625"/>
            </a:xfrm>
            <a:custGeom>
              <a:avLst/>
              <a:gdLst/>
              <a:ahLst/>
              <a:cxnLst/>
              <a:rect l="l" t="t" r="r" b="b"/>
              <a:pathLst>
                <a:path w="1334" h="545" extrusionOk="0">
                  <a:moveTo>
                    <a:pt x="799" y="1"/>
                  </a:moveTo>
                  <a:cubicBezTo>
                    <a:pt x="771" y="1"/>
                    <a:pt x="743" y="4"/>
                    <a:pt x="715" y="9"/>
                  </a:cubicBezTo>
                  <a:cubicBezTo>
                    <a:pt x="679" y="21"/>
                    <a:pt x="620" y="45"/>
                    <a:pt x="572" y="81"/>
                  </a:cubicBezTo>
                  <a:cubicBezTo>
                    <a:pt x="477" y="152"/>
                    <a:pt x="405" y="212"/>
                    <a:pt x="322" y="271"/>
                  </a:cubicBezTo>
                  <a:cubicBezTo>
                    <a:pt x="286" y="307"/>
                    <a:pt x="239" y="331"/>
                    <a:pt x="203" y="366"/>
                  </a:cubicBezTo>
                  <a:cubicBezTo>
                    <a:pt x="120" y="378"/>
                    <a:pt x="60" y="402"/>
                    <a:pt x="0" y="426"/>
                  </a:cubicBezTo>
                  <a:cubicBezTo>
                    <a:pt x="251" y="528"/>
                    <a:pt x="502" y="544"/>
                    <a:pt x="755" y="544"/>
                  </a:cubicBezTo>
                  <a:cubicBezTo>
                    <a:pt x="880" y="544"/>
                    <a:pt x="1005" y="540"/>
                    <a:pt x="1132" y="540"/>
                  </a:cubicBezTo>
                  <a:cubicBezTo>
                    <a:pt x="1199" y="540"/>
                    <a:pt x="1266" y="541"/>
                    <a:pt x="1334" y="545"/>
                  </a:cubicBezTo>
                  <a:cubicBezTo>
                    <a:pt x="1310" y="450"/>
                    <a:pt x="1334" y="343"/>
                    <a:pt x="1215" y="331"/>
                  </a:cubicBezTo>
                  <a:cubicBezTo>
                    <a:pt x="1060" y="319"/>
                    <a:pt x="1036" y="223"/>
                    <a:pt x="1036" y="104"/>
                  </a:cubicBezTo>
                  <a:cubicBezTo>
                    <a:pt x="973" y="32"/>
                    <a:pt x="888" y="1"/>
                    <a:pt x="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1494;p32">
              <a:extLst>
                <a:ext uri="{FF2B5EF4-FFF2-40B4-BE49-F238E27FC236}">
                  <a16:creationId xmlns:a16="http://schemas.microsoft.com/office/drawing/2014/main" id="{D15416B4-0265-4E33-8DFC-6902A13BFC76}"/>
                </a:ext>
              </a:extLst>
            </p:cNvPr>
            <p:cNvSpPr/>
            <p:nvPr/>
          </p:nvSpPr>
          <p:spPr>
            <a:xfrm>
              <a:off x="5888825" y="3728225"/>
              <a:ext cx="36025" cy="11475"/>
            </a:xfrm>
            <a:custGeom>
              <a:avLst/>
              <a:gdLst/>
              <a:ahLst/>
              <a:cxnLst/>
              <a:rect l="l" t="t" r="r" b="b"/>
              <a:pathLst>
                <a:path w="1441" h="459" extrusionOk="0">
                  <a:moveTo>
                    <a:pt x="414" y="1"/>
                  </a:moveTo>
                  <a:cubicBezTo>
                    <a:pt x="316" y="1"/>
                    <a:pt x="217" y="2"/>
                    <a:pt x="119" y="2"/>
                  </a:cubicBezTo>
                  <a:lnTo>
                    <a:pt x="48" y="86"/>
                  </a:lnTo>
                  <a:cubicBezTo>
                    <a:pt x="0" y="169"/>
                    <a:pt x="24" y="264"/>
                    <a:pt x="84" y="347"/>
                  </a:cubicBezTo>
                  <a:cubicBezTo>
                    <a:pt x="215" y="437"/>
                    <a:pt x="354" y="459"/>
                    <a:pt x="499" y="459"/>
                  </a:cubicBezTo>
                  <a:cubicBezTo>
                    <a:pt x="604" y="459"/>
                    <a:pt x="712" y="448"/>
                    <a:pt x="822" y="443"/>
                  </a:cubicBezTo>
                  <a:cubicBezTo>
                    <a:pt x="738" y="240"/>
                    <a:pt x="465" y="395"/>
                    <a:pt x="381" y="145"/>
                  </a:cubicBezTo>
                  <a:lnTo>
                    <a:pt x="1441" y="145"/>
                  </a:lnTo>
                  <a:cubicBezTo>
                    <a:pt x="1108" y="15"/>
                    <a:pt x="760" y="1"/>
                    <a:pt x="4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1495;p32">
              <a:extLst>
                <a:ext uri="{FF2B5EF4-FFF2-40B4-BE49-F238E27FC236}">
                  <a16:creationId xmlns:a16="http://schemas.microsoft.com/office/drawing/2014/main" id="{E74520BC-7635-4975-A632-4A04D6152C04}"/>
                </a:ext>
              </a:extLst>
            </p:cNvPr>
            <p:cNvSpPr/>
            <p:nvPr/>
          </p:nvSpPr>
          <p:spPr>
            <a:xfrm>
              <a:off x="5273275" y="3652950"/>
              <a:ext cx="37825" cy="10750"/>
            </a:xfrm>
            <a:custGeom>
              <a:avLst/>
              <a:gdLst/>
              <a:ahLst/>
              <a:cxnLst/>
              <a:rect l="l" t="t" r="r" b="b"/>
              <a:pathLst>
                <a:path w="1513" h="430" extrusionOk="0">
                  <a:moveTo>
                    <a:pt x="322" y="1"/>
                  </a:moveTo>
                  <a:cubicBezTo>
                    <a:pt x="274" y="13"/>
                    <a:pt x="214" y="13"/>
                    <a:pt x="167" y="25"/>
                  </a:cubicBezTo>
                  <a:cubicBezTo>
                    <a:pt x="95" y="72"/>
                    <a:pt x="24" y="72"/>
                    <a:pt x="0" y="179"/>
                  </a:cubicBezTo>
                  <a:cubicBezTo>
                    <a:pt x="238" y="310"/>
                    <a:pt x="476" y="430"/>
                    <a:pt x="762" y="430"/>
                  </a:cubicBezTo>
                  <a:cubicBezTo>
                    <a:pt x="865" y="315"/>
                    <a:pt x="988" y="294"/>
                    <a:pt x="1114" y="294"/>
                  </a:cubicBezTo>
                  <a:cubicBezTo>
                    <a:pt x="1185" y="294"/>
                    <a:pt x="1258" y="301"/>
                    <a:pt x="1328" y="301"/>
                  </a:cubicBezTo>
                  <a:cubicBezTo>
                    <a:pt x="1392" y="301"/>
                    <a:pt x="1454" y="295"/>
                    <a:pt x="1512" y="275"/>
                  </a:cubicBezTo>
                  <a:cubicBezTo>
                    <a:pt x="1155" y="37"/>
                    <a:pt x="691" y="25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1496;p32">
              <a:extLst>
                <a:ext uri="{FF2B5EF4-FFF2-40B4-BE49-F238E27FC236}">
                  <a16:creationId xmlns:a16="http://schemas.microsoft.com/office/drawing/2014/main" id="{0579DA06-78A6-42C8-99CC-E6427DB82D7F}"/>
                </a:ext>
              </a:extLst>
            </p:cNvPr>
            <p:cNvSpPr/>
            <p:nvPr/>
          </p:nvSpPr>
          <p:spPr>
            <a:xfrm>
              <a:off x="5282200" y="3557450"/>
              <a:ext cx="22050" cy="16950"/>
            </a:xfrm>
            <a:custGeom>
              <a:avLst/>
              <a:gdLst/>
              <a:ahLst/>
              <a:cxnLst/>
              <a:rect l="l" t="t" r="r" b="b"/>
              <a:pathLst>
                <a:path w="882" h="678" extrusionOk="0">
                  <a:moveTo>
                    <a:pt x="547" y="1"/>
                  </a:moveTo>
                  <a:cubicBezTo>
                    <a:pt x="407" y="1"/>
                    <a:pt x="262" y="328"/>
                    <a:pt x="84" y="368"/>
                  </a:cubicBezTo>
                  <a:cubicBezTo>
                    <a:pt x="60" y="368"/>
                    <a:pt x="36" y="380"/>
                    <a:pt x="24" y="392"/>
                  </a:cubicBezTo>
                  <a:cubicBezTo>
                    <a:pt x="0" y="440"/>
                    <a:pt x="0" y="499"/>
                    <a:pt x="0" y="547"/>
                  </a:cubicBezTo>
                  <a:cubicBezTo>
                    <a:pt x="60" y="630"/>
                    <a:pt x="155" y="678"/>
                    <a:pt x="286" y="678"/>
                  </a:cubicBezTo>
                  <a:cubicBezTo>
                    <a:pt x="512" y="523"/>
                    <a:pt x="881" y="344"/>
                    <a:pt x="631" y="47"/>
                  </a:cubicBezTo>
                  <a:cubicBezTo>
                    <a:pt x="603" y="14"/>
                    <a:pt x="575"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1497;p32">
              <a:extLst>
                <a:ext uri="{FF2B5EF4-FFF2-40B4-BE49-F238E27FC236}">
                  <a16:creationId xmlns:a16="http://schemas.microsoft.com/office/drawing/2014/main" id="{1C12772A-CF3E-476F-93B2-3B53351FE337}"/>
                </a:ext>
              </a:extLst>
            </p:cNvPr>
            <p:cNvSpPr/>
            <p:nvPr/>
          </p:nvSpPr>
          <p:spPr>
            <a:xfrm>
              <a:off x="5257800" y="3576450"/>
              <a:ext cx="19350" cy="23850"/>
            </a:xfrm>
            <a:custGeom>
              <a:avLst/>
              <a:gdLst/>
              <a:ahLst/>
              <a:cxnLst/>
              <a:rect l="l" t="t" r="r" b="b"/>
              <a:pathLst>
                <a:path w="774" h="954" extrusionOk="0">
                  <a:moveTo>
                    <a:pt x="655" y="1"/>
                  </a:moveTo>
                  <a:cubicBezTo>
                    <a:pt x="607" y="1"/>
                    <a:pt x="583" y="25"/>
                    <a:pt x="548" y="61"/>
                  </a:cubicBezTo>
                  <a:lnTo>
                    <a:pt x="536" y="84"/>
                  </a:lnTo>
                  <a:cubicBezTo>
                    <a:pt x="476" y="108"/>
                    <a:pt x="429" y="144"/>
                    <a:pt x="381" y="203"/>
                  </a:cubicBezTo>
                  <a:cubicBezTo>
                    <a:pt x="298" y="334"/>
                    <a:pt x="191" y="453"/>
                    <a:pt x="83" y="584"/>
                  </a:cubicBezTo>
                  <a:cubicBezTo>
                    <a:pt x="0" y="715"/>
                    <a:pt x="0" y="858"/>
                    <a:pt x="131" y="953"/>
                  </a:cubicBezTo>
                  <a:cubicBezTo>
                    <a:pt x="298" y="894"/>
                    <a:pt x="429" y="799"/>
                    <a:pt x="536" y="644"/>
                  </a:cubicBezTo>
                  <a:cubicBezTo>
                    <a:pt x="595" y="525"/>
                    <a:pt x="655" y="418"/>
                    <a:pt x="726" y="322"/>
                  </a:cubicBezTo>
                  <a:cubicBezTo>
                    <a:pt x="774" y="215"/>
                    <a:pt x="774" y="120"/>
                    <a:pt x="714" y="37"/>
                  </a:cubicBezTo>
                  <a:cubicBezTo>
                    <a:pt x="714" y="25"/>
                    <a:pt x="702" y="25"/>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1498;p32">
              <a:extLst>
                <a:ext uri="{FF2B5EF4-FFF2-40B4-BE49-F238E27FC236}">
                  <a16:creationId xmlns:a16="http://schemas.microsoft.com/office/drawing/2014/main" id="{14E3ECBA-0F7D-4064-8474-33F118985827}"/>
                </a:ext>
              </a:extLst>
            </p:cNvPr>
            <p:cNvSpPr/>
            <p:nvPr/>
          </p:nvSpPr>
          <p:spPr>
            <a:xfrm>
              <a:off x="5272975" y="3571400"/>
              <a:ext cx="16100" cy="15025"/>
            </a:xfrm>
            <a:custGeom>
              <a:avLst/>
              <a:gdLst/>
              <a:ahLst/>
              <a:cxnLst/>
              <a:rect l="l" t="t" r="r" b="b"/>
              <a:pathLst>
                <a:path w="644" h="601" extrusionOk="0">
                  <a:moveTo>
                    <a:pt x="369" y="1"/>
                  </a:moveTo>
                  <a:cubicBezTo>
                    <a:pt x="262" y="48"/>
                    <a:pt x="179" y="108"/>
                    <a:pt x="72" y="143"/>
                  </a:cubicBezTo>
                  <a:cubicBezTo>
                    <a:pt x="12" y="179"/>
                    <a:pt x="0" y="227"/>
                    <a:pt x="60" y="263"/>
                  </a:cubicBezTo>
                  <a:lnTo>
                    <a:pt x="60" y="548"/>
                  </a:lnTo>
                  <a:cubicBezTo>
                    <a:pt x="60" y="560"/>
                    <a:pt x="72" y="560"/>
                    <a:pt x="119" y="596"/>
                  </a:cubicBezTo>
                  <a:cubicBezTo>
                    <a:pt x="125" y="599"/>
                    <a:pt x="132" y="600"/>
                    <a:pt x="139" y="600"/>
                  </a:cubicBezTo>
                  <a:cubicBezTo>
                    <a:pt x="162" y="600"/>
                    <a:pt x="191" y="587"/>
                    <a:pt x="226" y="560"/>
                  </a:cubicBezTo>
                  <a:cubicBezTo>
                    <a:pt x="357" y="429"/>
                    <a:pt x="500" y="286"/>
                    <a:pt x="643" y="132"/>
                  </a:cubicBezTo>
                  <a:cubicBezTo>
                    <a:pt x="596" y="12"/>
                    <a:pt x="476"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1499;p32">
              <a:extLst>
                <a:ext uri="{FF2B5EF4-FFF2-40B4-BE49-F238E27FC236}">
                  <a16:creationId xmlns:a16="http://schemas.microsoft.com/office/drawing/2014/main" id="{88D2E62B-46A9-4352-855A-FF668D4BE425}"/>
                </a:ext>
              </a:extLst>
            </p:cNvPr>
            <p:cNvSpPr/>
            <p:nvPr/>
          </p:nvSpPr>
          <p:spPr>
            <a:xfrm>
              <a:off x="5857575" y="3686850"/>
              <a:ext cx="37225" cy="6350"/>
            </a:xfrm>
            <a:custGeom>
              <a:avLst/>
              <a:gdLst/>
              <a:ahLst/>
              <a:cxnLst/>
              <a:rect l="l" t="t" r="r" b="b"/>
              <a:pathLst>
                <a:path w="1489" h="254" extrusionOk="0">
                  <a:moveTo>
                    <a:pt x="646" y="1"/>
                  </a:moveTo>
                  <a:cubicBezTo>
                    <a:pt x="445" y="1"/>
                    <a:pt x="245" y="111"/>
                    <a:pt x="41" y="111"/>
                  </a:cubicBezTo>
                  <a:cubicBezTo>
                    <a:pt x="27" y="111"/>
                    <a:pt x="14" y="110"/>
                    <a:pt x="0" y="109"/>
                  </a:cubicBezTo>
                  <a:lnTo>
                    <a:pt x="0" y="109"/>
                  </a:lnTo>
                  <a:cubicBezTo>
                    <a:pt x="298" y="221"/>
                    <a:pt x="605" y="254"/>
                    <a:pt x="918" y="254"/>
                  </a:cubicBezTo>
                  <a:cubicBezTo>
                    <a:pt x="1106" y="254"/>
                    <a:pt x="1296" y="242"/>
                    <a:pt x="1488" y="228"/>
                  </a:cubicBezTo>
                  <a:cubicBezTo>
                    <a:pt x="1429" y="109"/>
                    <a:pt x="1322" y="86"/>
                    <a:pt x="1203" y="86"/>
                  </a:cubicBezTo>
                  <a:cubicBezTo>
                    <a:pt x="1161" y="38"/>
                    <a:pt x="1116" y="14"/>
                    <a:pt x="1069" y="14"/>
                  </a:cubicBezTo>
                  <a:cubicBezTo>
                    <a:pt x="1021" y="14"/>
                    <a:pt x="970" y="38"/>
                    <a:pt x="917" y="86"/>
                  </a:cubicBezTo>
                  <a:cubicBezTo>
                    <a:pt x="826" y="22"/>
                    <a:pt x="736"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1500;p32">
              <a:extLst>
                <a:ext uri="{FF2B5EF4-FFF2-40B4-BE49-F238E27FC236}">
                  <a16:creationId xmlns:a16="http://schemas.microsoft.com/office/drawing/2014/main" id="{8A574A4F-A7C3-43CE-8698-39B0D0A0B1CB}"/>
                </a:ext>
              </a:extLst>
            </p:cNvPr>
            <p:cNvSpPr/>
            <p:nvPr/>
          </p:nvSpPr>
          <p:spPr>
            <a:xfrm>
              <a:off x="5341725" y="3430025"/>
              <a:ext cx="17600" cy="33350"/>
            </a:xfrm>
            <a:custGeom>
              <a:avLst/>
              <a:gdLst/>
              <a:ahLst/>
              <a:cxnLst/>
              <a:rect l="l" t="t" r="r" b="b"/>
              <a:pathLst>
                <a:path w="704" h="1334" extrusionOk="0">
                  <a:moveTo>
                    <a:pt x="441" y="0"/>
                  </a:moveTo>
                  <a:cubicBezTo>
                    <a:pt x="227" y="417"/>
                    <a:pt x="96" y="845"/>
                    <a:pt x="1" y="1298"/>
                  </a:cubicBezTo>
                  <a:cubicBezTo>
                    <a:pt x="36" y="1310"/>
                    <a:pt x="84" y="1334"/>
                    <a:pt x="108" y="1334"/>
                  </a:cubicBezTo>
                  <a:cubicBezTo>
                    <a:pt x="536" y="988"/>
                    <a:pt x="703" y="584"/>
                    <a:pt x="501" y="36"/>
                  </a:cubicBezTo>
                  <a:cubicBezTo>
                    <a:pt x="477" y="24"/>
                    <a:pt x="453" y="12"/>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1501;p32">
              <a:extLst>
                <a:ext uri="{FF2B5EF4-FFF2-40B4-BE49-F238E27FC236}">
                  <a16:creationId xmlns:a16="http://schemas.microsoft.com/office/drawing/2014/main" id="{209A5EEF-8252-473A-8EB4-0B41BA48B503}"/>
                </a:ext>
              </a:extLst>
            </p:cNvPr>
            <p:cNvSpPr/>
            <p:nvPr/>
          </p:nvSpPr>
          <p:spPr>
            <a:xfrm>
              <a:off x="5851325" y="3723500"/>
              <a:ext cx="40200" cy="8550"/>
            </a:xfrm>
            <a:custGeom>
              <a:avLst/>
              <a:gdLst/>
              <a:ahLst/>
              <a:cxnLst/>
              <a:rect l="l" t="t" r="r" b="b"/>
              <a:pathLst>
                <a:path w="1608" h="342" extrusionOk="0">
                  <a:moveTo>
                    <a:pt x="36" y="36"/>
                  </a:moveTo>
                  <a:cubicBezTo>
                    <a:pt x="24" y="48"/>
                    <a:pt x="12" y="72"/>
                    <a:pt x="0" y="96"/>
                  </a:cubicBezTo>
                  <a:cubicBezTo>
                    <a:pt x="24" y="298"/>
                    <a:pt x="202" y="310"/>
                    <a:pt x="369" y="334"/>
                  </a:cubicBezTo>
                  <a:cubicBezTo>
                    <a:pt x="424" y="329"/>
                    <a:pt x="479" y="327"/>
                    <a:pt x="534" y="327"/>
                  </a:cubicBezTo>
                  <a:cubicBezTo>
                    <a:pt x="689" y="327"/>
                    <a:pt x="845" y="342"/>
                    <a:pt x="999" y="342"/>
                  </a:cubicBezTo>
                  <a:cubicBezTo>
                    <a:pt x="1194" y="342"/>
                    <a:pt x="1387" y="319"/>
                    <a:pt x="1572" y="215"/>
                  </a:cubicBezTo>
                  <a:lnTo>
                    <a:pt x="1607" y="179"/>
                  </a:lnTo>
                  <a:cubicBezTo>
                    <a:pt x="1095" y="1"/>
                    <a:pt x="560" y="108"/>
                    <a:pt x="36"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1502;p32">
              <a:extLst>
                <a:ext uri="{FF2B5EF4-FFF2-40B4-BE49-F238E27FC236}">
                  <a16:creationId xmlns:a16="http://schemas.microsoft.com/office/drawing/2014/main" id="{6F8E7451-06E0-4299-9451-013ABF1FEC82}"/>
                </a:ext>
              </a:extLst>
            </p:cNvPr>
            <p:cNvSpPr/>
            <p:nvPr/>
          </p:nvSpPr>
          <p:spPr>
            <a:xfrm>
              <a:off x="5722425" y="3660850"/>
              <a:ext cx="15200" cy="14025"/>
            </a:xfrm>
            <a:custGeom>
              <a:avLst/>
              <a:gdLst/>
              <a:ahLst/>
              <a:cxnLst/>
              <a:rect l="l" t="t" r="r" b="b"/>
              <a:pathLst>
                <a:path w="608" h="561" extrusionOk="0">
                  <a:moveTo>
                    <a:pt x="309" y="1"/>
                  </a:moveTo>
                  <a:cubicBezTo>
                    <a:pt x="241" y="1"/>
                    <a:pt x="198" y="65"/>
                    <a:pt x="215" y="280"/>
                  </a:cubicBezTo>
                  <a:cubicBezTo>
                    <a:pt x="215" y="399"/>
                    <a:pt x="72" y="375"/>
                    <a:pt x="1" y="411"/>
                  </a:cubicBezTo>
                  <a:cubicBezTo>
                    <a:pt x="97" y="517"/>
                    <a:pt x="217" y="561"/>
                    <a:pt x="354" y="561"/>
                  </a:cubicBezTo>
                  <a:cubicBezTo>
                    <a:pt x="386" y="561"/>
                    <a:pt x="419" y="559"/>
                    <a:pt x="453" y="554"/>
                  </a:cubicBezTo>
                  <a:cubicBezTo>
                    <a:pt x="513" y="411"/>
                    <a:pt x="608" y="292"/>
                    <a:pt x="596" y="125"/>
                  </a:cubicBezTo>
                  <a:cubicBezTo>
                    <a:pt x="500" y="87"/>
                    <a:pt x="387"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1503;p32">
              <a:extLst>
                <a:ext uri="{FF2B5EF4-FFF2-40B4-BE49-F238E27FC236}">
                  <a16:creationId xmlns:a16="http://schemas.microsoft.com/office/drawing/2014/main" id="{5B921A9A-6D47-403C-8853-DF164A22D196}"/>
                </a:ext>
              </a:extLst>
            </p:cNvPr>
            <p:cNvSpPr/>
            <p:nvPr/>
          </p:nvSpPr>
          <p:spPr>
            <a:xfrm>
              <a:off x="5905500" y="3691025"/>
              <a:ext cx="25325" cy="5325"/>
            </a:xfrm>
            <a:custGeom>
              <a:avLst/>
              <a:gdLst/>
              <a:ahLst/>
              <a:cxnLst/>
              <a:rect l="l" t="t" r="r" b="b"/>
              <a:pathLst>
                <a:path w="1013" h="213" extrusionOk="0">
                  <a:moveTo>
                    <a:pt x="439" y="0"/>
                  </a:moveTo>
                  <a:cubicBezTo>
                    <a:pt x="296" y="0"/>
                    <a:pt x="149" y="27"/>
                    <a:pt x="0" y="61"/>
                  </a:cubicBezTo>
                  <a:cubicBezTo>
                    <a:pt x="217" y="187"/>
                    <a:pt x="458" y="212"/>
                    <a:pt x="702" y="212"/>
                  </a:cubicBezTo>
                  <a:cubicBezTo>
                    <a:pt x="805" y="212"/>
                    <a:pt x="909" y="208"/>
                    <a:pt x="1012" y="204"/>
                  </a:cubicBezTo>
                  <a:cubicBezTo>
                    <a:pt x="832" y="52"/>
                    <a:pt x="639" y="0"/>
                    <a:pt x="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1504;p32">
              <a:extLst>
                <a:ext uri="{FF2B5EF4-FFF2-40B4-BE49-F238E27FC236}">
                  <a16:creationId xmlns:a16="http://schemas.microsoft.com/office/drawing/2014/main" id="{451E0146-E8F9-43B3-A83B-A73426E52D0D}"/>
                </a:ext>
              </a:extLst>
            </p:cNvPr>
            <p:cNvSpPr/>
            <p:nvPr/>
          </p:nvSpPr>
          <p:spPr>
            <a:xfrm>
              <a:off x="5452750" y="3623575"/>
              <a:ext cx="29800" cy="4475"/>
            </a:xfrm>
            <a:custGeom>
              <a:avLst/>
              <a:gdLst/>
              <a:ahLst/>
              <a:cxnLst/>
              <a:rect l="l" t="t" r="r" b="b"/>
              <a:pathLst>
                <a:path w="1192" h="179" extrusionOk="0">
                  <a:moveTo>
                    <a:pt x="1107" y="0"/>
                  </a:moveTo>
                  <a:cubicBezTo>
                    <a:pt x="1090" y="0"/>
                    <a:pt x="1074" y="7"/>
                    <a:pt x="1060" y="21"/>
                  </a:cubicBezTo>
                  <a:cubicBezTo>
                    <a:pt x="703" y="21"/>
                    <a:pt x="358" y="45"/>
                    <a:pt x="1" y="57"/>
                  </a:cubicBezTo>
                  <a:cubicBezTo>
                    <a:pt x="185" y="158"/>
                    <a:pt x="382" y="179"/>
                    <a:pt x="583" y="179"/>
                  </a:cubicBezTo>
                  <a:cubicBezTo>
                    <a:pt x="723" y="179"/>
                    <a:pt x="866" y="169"/>
                    <a:pt x="1008" y="169"/>
                  </a:cubicBezTo>
                  <a:cubicBezTo>
                    <a:pt x="1070" y="169"/>
                    <a:pt x="1131" y="170"/>
                    <a:pt x="1191" y="176"/>
                  </a:cubicBezTo>
                  <a:cubicBezTo>
                    <a:pt x="1191" y="128"/>
                    <a:pt x="1179" y="81"/>
                    <a:pt x="1179" y="45"/>
                  </a:cubicBezTo>
                  <a:cubicBezTo>
                    <a:pt x="1158" y="16"/>
                    <a:pt x="1132" y="0"/>
                    <a:pt x="1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1505;p32">
              <a:extLst>
                <a:ext uri="{FF2B5EF4-FFF2-40B4-BE49-F238E27FC236}">
                  <a16:creationId xmlns:a16="http://schemas.microsoft.com/office/drawing/2014/main" id="{CC7FFF2A-E281-42FE-88FC-078345588FE8}"/>
                </a:ext>
              </a:extLst>
            </p:cNvPr>
            <p:cNvSpPr/>
            <p:nvPr/>
          </p:nvSpPr>
          <p:spPr>
            <a:xfrm>
              <a:off x="5798025" y="3718250"/>
              <a:ext cx="21475" cy="6975"/>
            </a:xfrm>
            <a:custGeom>
              <a:avLst/>
              <a:gdLst/>
              <a:ahLst/>
              <a:cxnLst/>
              <a:rect l="l" t="t" r="r" b="b"/>
              <a:pathLst>
                <a:path w="859" h="279" extrusionOk="0">
                  <a:moveTo>
                    <a:pt x="562" y="1"/>
                  </a:moveTo>
                  <a:cubicBezTo>
                    <a:pt x="436" y="1"/>
                    <a:pt x="304" y="40"/>
                    <a:pt x="175" y="40"/>
                  </a:cubicBezTo>
                  <a:cubicBezTo>
                    <a:pt x="116" y="40"/>
                    <a:pt x="58" y="32"/>
                    <a:pt x="1" y="8"/>
                  </a:cubicBezTo>
                  <a:lnTo>
                    <a:pt x="1" y="8"/>
                  </a:lnTo>
                  <a:lnTo>
                    <a:pt x="132" y="270"/>
                  </a:lnTo>
                  <a:cubicBezTo>
                    <a:pt x="164" y="276"/>
                    <a:pt x="195" y="278"/>
                    <a:pt x="225" y="278"/>
                  </a:cubicBezTo>
                  <a:cubicBezTo>
                    <a:pt x="454" y="278"/>
                    <a:pt x="637" y="138"/>
                    <a:pt x="858" y="127"/>
                  </a:cubicBezTo>
                  <a:cubicBezTo>
                    <a:pt x="767" y="28"/>
                    <a:pt x="667" y="1"/>
                    <a:pt x="5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1506;p32">
              <a:extLst>
                <a:ext uri="{FF2B5EF4-FFF2-40B4-BE49-F238E27FC236}">
                  <a16:creationId xmlns:a16="http://schemas.microsoft.com/office/drawing/2014/main" id="{9480C21F-3F2D-4FCC-9985-79B76D034249}"/>
                </a:ext>
              </a:extLst>
            </p:cNvPr>
            <p:cNvSpPr/>
            <p:nvPr/>
          </p:nvSpPr>
          <p:spPr>
            <a:xfrm>
              <a:off x="5686700" y="3662150"/>
              <a:ext cx="22050" cy="5450"/>
            </a:xfrm>
            <a:custGeom>
              <a:avLst/>
              <a:gdLst/>
              <a:ahLst/>
              <a:cxnLst/>
              <a:rect l="l" t="t" r="r" b="b"/>
              <a:pathLst>
                <a:path w="882" h="218" extrusionOk="0">
                  <a:moveTo>
                    <a:pt x="720" y="1"/>
                  </a:moveTo>
                  <a:cubicBezTo>
                    <a:pt x="711" y="1"/>
                    <a:pt x="701" y="1"/>
                    <a:pt x="691" y="2"/>
                  </a:cubicBezTo>
                  <a:cubicBezTo>
                    <a:pt x="453" y="26"/>
                    <a:pt x="227" y="50"/>
                    <a:pt x="1" y="73"/>
                  </a:cubicBezTo>
                  <a:cubicBezTo>
                    <a:pt x="196" y="167"/>
                    <a:pt x="404" y="218"/>
                    <a:pt x="619" y="218"/>
                  </a:cubicBezTo>
                  <a:cubicBezTo>
                    <a:pt x="705" y="218"/>
                    <a:pt x="793" y="210"/>
                    <a:pt x="882" y="192"/>
                  </a:cubicBezTo>
                  <a:cubicBezTo>
                    <a:pt x="882" y="81"/>
                    <a:pt x="851" y="1"/>
                    <a:pt x="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1507;p32">
              <a:extLst>
                <a:ext uri="{FF2B5EF4-FFF2-40B4-BE49-F238E27FC236}">
                  <a16:creationId xmlns:a16="http://schemas.microsoft.com/office/drawing/2014/main" id="{1C8CDED9-E9B3-4FA7-B535-23C2A37E6C00}"/>
                </a:ext>
              </a:extLst>
            </p:cNvPr>
            <p:cNvSpPr/>
            <p:nvPr/>
          </p:nvSpPr>
          <p:spPr>
            <a:xfrm>
              <a:off x="6031400" y="3746375"/>
              <a:ext cx="24725" cy="5225"/>
            </a:xfrm>
            <a:custGeom>
              <a:avLst/>
              <a:gdLst/>
              <a:ahLst/>
              <a:cxnLst/>
              <a:rect l="l" t="t" r="r" b="b"/>
              <a:pathLst>
                <a:path w="989" h="209" extrusionOk="0">
                  <a:moveTo>
                    <a:pt x="307" y="1"/>
                  </a:moveTo>
                  <a:cubicBezTo>
                    <a:pt x="204" y="1"/>
                    <a:pt x="102" y="7"/>
                    <a:pt x="0" y="14"/>
                  </a:cubicBezTo>
                  <a:cubicBezTo>
                    <a:pt x="218" y="123"/>
                    <a:pt x="441" y="208"/>
                    <a:pt x="678" y="208"/>
                  </a:cubicBezTo>
                  <a:cubicBezTo>
                    <a:pt x="779" y="208"/>
                    <a:pt x="882" y="193"/>
                    <a:pt x="989" y="157"/>
                  </a:cubicBezTo>
                  <a:cubicBezTo>
                    <a:pt x="773" y="33"/>
                    <a:pt x="541"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1508;p32">
              <a:extLst>
                <a:ext uri="{FF2B5EF4-FFF2-40B4-BE49-F238E27FC236}">
                  <a16:creationId xmlns:a16="http://schemas.microsoft.com/office/drawing/2014/main" id="{24245B1E-9159-44D8-B2DA-ABDD65C52FD4}"/>
                </a:ext>
              </a:extLst>
            </p:cNvPr>
            <p:cNvSpPr/>
            <p:nvPr/>
          </p:nvSpPr>
          <p:spPr>
            <a:xfrm>
              <a:off x="5680150" y="3706550"/>
              <a:ext cx="25325" cy="4500"/>
            </a:xfrm>
            <a:custGeom>
              <a:avLst/>
              <a:gdLst/>
              <a:ahLst/>
              <a:cxnLst/>
              <a:rect l="l" t="t" r="r" b="b"/>
              <a:pathLst>
                <a:path w="1013" h="180" extrusionOk="0">
                  <a:moveTo>
                    <a:pt x="1" y="0"/>
                  </a:moveTo>
                  <a:lnTo>
                    <a:pt x="1" y="0"/>
                  </a:lnTo>
                  <a:cubicBezTo>
                    <a:pt x="138" y="143"/>
                    <a:pt x="291" y="179"/>
                    <a:pt x="450" y="179"/>
                  </a:cubicBezTo>
                  <a:cubicBezTo>
                    <a:pt x="613" y="179"/>
                    <a:pt x="783" y="141"/>
                    <a:pt x="949" y="141"/>
                  </a:cubicBezTo>
                  <a:cubicBezTo>
                    <a:pt x="970" y="141"/>
                    <a:pt x="992" y="141"/>
                    <a:pt x="1013" y="143"/>
                  </a:cubicBezTo>
                  <a:cubicBezTo>
                    <a:pt x="871" y="32"/>
                    <a:pt x="719" y="8"/>
                    <a:pt x="566" y="8"/>
                  </a:cubicBezTo>
                  <a:cubicBezTo>
                    <a:pt x="446" y="8"/>
                    <a:pt x="326" y="23"/>
                    <a:pt x="208" y="23"/>
                  </a:cubicBezTo>
                  <a:cubicBezTo>
                    <a:pt x="138" y="23"/>
                    <a:pt x="68" y="17"/>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1509;p32">
              <a:extLst>
                <a:ext uri="{FF2B5EF4-FFF2-40B4-BE49-F238E27FC236}">
                  <a16:creationId xmlns:a16="http://schemas.microsoft.com/office/drawing/2014/main" id="{2D411AE5-54E8-473B-AE9B-1E06226DDC94}"/>
                </a:ext>
              </a:extLst>
            </p:cNvPr>
            <p:cNvSpPr/>
            <p:nvPr/>
          </p:nvSpPr>
          <p:spPr>
            <a:xfrm>
              <a:off x="5758450" y="3714050"/>
              <a:ext cx="23525" cy="3650"/>
            </a:xfrm>
            <a:custGeom>
              <a:avLst/>
              <a:gdLst/>
              <a:ahLst/>
              <a:cxnLst/>
              <a:rect l="l" t="t" r="r" b="b"/>
              <a:pathLst>
                <a:path w="941" h="146" extrusionOk="0">
                  <a:moveTo>
                    <a:pt x="314" y="1"/>
                  </a:moveTo>
                  <a:cubicBezTo>
                    <a:pt x="211" y="1"/>
                    <a:pt x="107" y="6"/>
                    <a:pt x="0" y="10"/>
                  </a:cubicBezTo>
                  <a:cubicBezTo>
                    <a:pt x="137" y="119"/>
                    <a:pt x="282" y="146"/>
                    <a:pt x="428" y="146"/>
                  </a:cubicBezTo>
                  <a:cubicBezTo>
                    <a:pt x="564" y="146"/>
                    <a:pt x="701" y="123"/>
                    <a:pt x="835" y="123"/>
                  </a:cubicBezTo>
                  <a:cubicBezTo>
                    <a:pt x="870" y="123"/>
                    <a:pt x="906" y="125"/>
                    <a:pt x="941" y="129"/>
                  </a:cubicBezTo>
                  <a:cubicBezTo>
                    <a:pt x="739" y="23"/>
                    <a:pt x="531"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1510;p32">
              <a:extLst>
                <a:ext uri="{FF2B5EF4-FFF2-40B4-BE49-F238E27FC236}">
                  <a16:creationId xmlns:a16="http://schemas.microsoft.com/office/drawing/2014/main" id="{E306E51A-A698-4BE1-9845-7D2BFFFC0F6E}"/>
                </a:ext>
              </a:extLst>
            </p:cNvPr>
            <p:cNvSpPr/>
            <p:nvPr/>
          </p:nvSpPr>
          <p:spPr>
            <a:xfrm>
              <a:off x="5250050" y="3591050"/>
              <a:ext cx="11025" cy="11925"/>
            </a:xfrm>
            <a:custGeom>
              <a:avLst/>
              <a:gdLst/>
              <a:ahLst/>
              <a:cxnLst/>
              <a:rect l="l" t="t" r="r" b="b"/>
              <a:pathLst>
                <a:path w="441" h="477" extrusionOk="0">
                  <a:moveTo>
                    <a:pt x="393" y="0"/>
                  </a:moveTo>
                  <a:lnTo>
                    <a:pt x="262" y="96"/>
                  </a:lnTo>
                  <a:cubicBezTo>
                    <a:pt x="203" y="108"/>
                    <a:pt x="179" y="131"/>
                    <a:pt x="143" y="191"/>
                  </a:cubicBezTo>
                  <a:cubicBezTo>
                    <a:pt x="96" y="250"/>
                    <a:pt x="36" y="298"/>
                    <a:pt x="0" y="358"/>
                  </a:cubicBezTo>
                  <a:cubicBezTo>
                    <a:pt x="67" y="465"/>
                    <a:pt x="161" y="475"/>
                    <a:pt x="261" y="475"/>
                  </a:cubicBezTo>
                  <a:cubicBezTo>
                    <a:pt x="283" y="475"/>
                    <a:pt x="306" y="474"/>
                    <a:pt x="329" y="474"/>
                  </a:cubicBezTo>
                  <a:cubicBezTo>
                    <a:pt x="351" y="474"/>
                    <a:pt x="372" y="475"/>
                    <a:pt x="393" y="477"/>
                  </a:cubicBezTo>
                  <a:cubicBezTo>
                    <a:pt x="429" y="453"/>
                    <a:pt x="441" y="417"/>
                    <a:pt x="441" y="369"/>
                  </a:cubicBezTo>
                  <a:cubicBezTo>
                    <a:pt x="429" y="239"/>
                    <a:pt x="417" y="119"/>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1511;p32">
              <a:extLst>
                <a:ext uri="{FF2B5EF4-FFF2-40B4-BE49-F238E27FC236}">
                  <a16:creationId xmlns:a16="http://schemas.microsoft.com/office/drawing/2014/main" id="{FF9F02BF-6297-46C1-A1E2-B2FAD63E51DF}"/>
                </a:ext>
              </a:extLst>
            </p:cNvPr>
            <p:cNvSpPr/>
            <p:nvPr/>
          </p:nvSpPr>
          <p:spPr>
            <a:xfrm>
              <a:off x="5338150" y="3475250"/>
              <a:ext cx="9550" cy="16100"/>
            </a:xfrm>
            <a:custGeom>
              <a:avLst/>
              <a:gdLst/>
              <a:ahLst/>
              <a:cxnLst/>
              <a:rect l="l" t="t" r="r" b="b"/>
              <a:pathLst>
                <a:path w="382" h="644" extrusionOk="0">
                  <a:moveTo>
                    <a:pt x="179" y="1"/>
                  </a:moveTo>
                  <a:cubicBezTo>
                    <a:pt x="108" y="1"/>
                    <a:pt x="60" y="49"/>
                    <a:pt x="48" y="120"/>
                  </a:cubicBezTo>
                  <a:cubicBezTo>
                    <a:pt x="25" y="287"/>
                    <a:pt x="13" y="465"/>
                    <a:pt x="1" y="632"/>
                  </a:cubicBezTo>
                  <a:lnTo>
                    <a:pt x="48" y="644"/>
                  </a:lnTo>
                  <a:cubicBezTo>
                    <a:pt x="382" y="596"/>
                    <a:pt x="346" y="346"/>
                    <a:pt x="346" y="108"/>
                  </a:cubicBezTo>
                  <a:cubicBezTo>
                    <a:pt x="298" y="60"/>
                    <a:pt x="251" y="2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1512;p32">
              <a:extLst>
                <a:ext uri="{FF2B5EF4-FFF2-40B4-BE49-F238E27FC236}">
                  <a16:creationId xmlns:a16="http://schemas.microsoft.com/office/drawing/2014/main" id="{F7740C54-7A60-48B9-A55A-5E2B42C6BFD0}"/>
                </a:ext>
              </a:extLst>
            </p:cNvPr>
            <p:cNvSpPr/>
            <p:nvPr/>
          </p:nvSpPr>
          <p:spPr>
            <a:xfrm>
              <a:off x="5733150" y="3674450"/>
              <a:ext cx="17875" cy="4725"/>
            </a:xfrm>
            <a:custGeom>
              <a:avLst/>
              <a:gdLst/>
              <a:ahLst/>
              <a:cxnLst/>
              <a:rect l="l" t="t" r="r" b="b"/>
              <a:pathLst>
                <a:path w="715" h="189" extrusionOk="0">
                  <a:moveTo>
                    <a:pt x="361" y="1"/>
                  </a:moveTo>
                  <a:cubicBezTo>
                    <a:pt x="270" y="1"/>
                    <a:pt x="175" y="16"/>
                    <a:pt x="86" y="16"/>
                  </a:cubicBezTo>
                  <a:cubicBezTo>
                    <a:pt x="57" y="16"/>
                    <a:pt x="28" y="14"/>
                    <a:pt x="0" y="10"/>
                  </a:cubicBezTo>
                  <a:lnTo>
                    <a:pt x="0" y="10"/>
                  </a:lnTo>
                  <a:cubicBezTo>
                    <a:pt x="227" y="177"/>
                    <a:pt x="477" y="165"/>
                    <a:pt x="715" y="189"/>
                  </a:cubicBezTo>
                  <a:cubicBezTo>
                    <a:pt x="621" y="33"/>
                    <a:pt x="495" y="1"/>
                    <a:pt x="3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1513;p32">
              <a:extLst>
                <a:ext uri="{FF2B5EF4-FFF2-40B4-BE49-F238E27FC236}">
                  <a16:creationId xmlns:a16="http://schemas.microsoft.com/office/drawing/2014/main" id="{7BA0627F-944B-4359-92CD-F94A20B1A781}"/>
                </a:ext>
              </a:extLst>
            </p:cNvPr>
            <p:cNvSpPr/>
            <p:nvPr/>
          </p:nvSpPr>
          <p:spPr>
            <a:xfrm>
              <a:off x="5517950" y="3631200"/>
              <a:ext cx="18175" cy="3550"/>
            </a:xfrm>
            <a:custGeom>
              <a:avLst/>
              <a:gdLst/>
              <a:ahLst/>
              <a:cxnLst/>
              <a:rect l="l" t="t" r="r" b="b"/>
              <a:pathLst>
                <a:path w="727" h="142" extrusionOk="0">
                  <a:moveTo>
                    <a:pt x="367" y="0"/>
                  </a:moveTo>
                  <a:cubicBezTo>
                    <a:pt x="246" y="0"/>
                    <a:pt x="122" y="26"/>
                    <a:pt x="0" y="37"/>
                  </a:cubicBezTo>
                  <a:cubicBezTo>
                    <a:pt x="182" y="110"/>
                    <a:pt x="364" y="141"/>
                    <a:pt x="551" y="141"/>
                  </a:cubicBezTo>
                  <a:cubicBezTo>
                    <a:pt x="609" y="141"/>
                    <a:pt x="667" y="138"/>
                    <a:pt x="726" y="133"/>
                  </a:cubicBezTo>
                  <a:cubicBezTo>
                    <a:pt x="616" y="29"/>
                    <a:pt x="494"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1514;p32">
              <a:extLst>
                <a:ext uri="{FF2B5EF4-FFF2-40B4-BE49-F238E27FC236}">
                  <a16:creationId xmlns:a16="http://schemas.microsoft.com/office/drawing/2014/main" id="{5514CF92-12A0-4C25-8E94-3D7403B92BB9}"/>
                </a:ext>
              </a:extLst>
            </p:cNvPr>
            <p:cNvSpPr/>
            <p:nvPr/>
          </p:nvSpPr>
          <p:spPr>
            <a:xfrm>
              <a:off x="5337850" y="3462450"/>
              <a:ext cx="8950" cy="15800"/>
            </a:xfrm>
            <a:custGeom>
              <a:avLst/>
              <a:gdLst/>
              <a:ahLst/>
              <a:cxnLst/>
              <a:rect l="l" t="t" r="r" b="b"/>
              <a:pathLst>
                <a:path w="358" h="632" extrusionOk="0">
                  <a:moveTo>
                    <a:pt x="144" y="1"/>
                  </a:moveTo>
                  <a:cubicBezTo>
                    <a:pt x="1" y="191"/>
                    <a:pt x="25" y="418"/>
                    <a:pt x="60" y="632"/>
                  </a:cubicBezTo>
                  <a:lnTo>
                    <a:pt x="191" y="596"/>
                  </a:lnTo>
                  <a:cubicBezTo>
                    <a:pt x="358" y="418"/>
                    <a:pt x="358" y="239"/>
                    <a:pt x="203" y="37"/>
                  </a:cubicBez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1515;p32">
              <a:extLst>
                <a:ext uri="{FF2B5EF4-FFF2-40B4-BE49-F238E27FC236}">
                  <a16:creationId xmlns:a16="http://schemas.microsoft.com/office/drawing/2014/main" id="{C1AFEEE2-4E22-46D3-8135-89A48547D442}"/>
                </a:ext>
              </a:extLst>
            </p:cNvPr>
            <p:cNvSpPr/>
            <p:nvPr/>
          </p:nvSpPr>
          <p:spPr>
            <a:xfrm>
              <a:off x="5783450" y="3717250"/>
              <a:ext cx="10750" cy="3775"/>
            </a:xfrm>
            <a:custGeom>
              <a:avLst/>
              <a:gdLst/>
              <a:ahLst/>
              <a:cxnLst/>
              <a:rect l="l" t="t" r="r" b="b"/>
              <a:pathLst>
                <a:path w="430" h="151" extrusionOk="0">
                  <a:moveTo>
                    <a:pt x="0" y="1"/>
                  </a:moveTo>
                  <a:cubicBezTo>
                    <a:pt x="71" y="103"/>
                    <a:pt x="144" y="150"/>
                    <a:pt x="221" y="150"/>
                  </a:cubicBezTo>
                  <a:cubicBezTo>
                    <a:pt x="288" y="150"/>
                    <a:pt x="357" y="115"/>
                    <a:pt x="429" y="48"/>
                  </a:cubicBezTo>
                  <a:cubicBezTo>
                    <a:pt x="286" y="24"/>
                    <a:pt x="155"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1516;p32">
              <a:extLst>
                <a:ext uri="{FF2B5EF4-FFF2-40B4-BE49-F238E27FC236}">
                  <a16:creationId xmlns:a16="http://schemas.microsoft.com/office/drawing/2014/main" id="{76548CC4-CBBF-4DDA-A264-FB8B1ADFEB6F}"/>
                </a:ext>
              </a:extLst>
            </p:cNvPr>
            <p:cNvSpPr/>
            <p:nvPr/>
          </p:nvSpPr>
          <p:spPr>
            <a:xfrm>
              <a:off x="5271175" y="3585100"/>
              <a:ext cx="7475" cy="7750"/>
            </a:xfrm>
            <a:custGeom>
              <a:avLst/>
              <a:gdLst/>
              <a:ahLst/>
              <a:cxnLst/>
              <a:rect l="l" t="t" r="r" b="b"/>
              <a:pathLst>
                <a:path w="299" h="310" extrusionOk="0">
                  <a:moveTo>
                    <a:pt x="132" y="0"/>
                  </a:moveTo>
                  <a:cubicBezTo>
                    <a:pt x="13" y="60"/>
                    <a:pt x="1" y="179"/>
                    <a:pt x="13" y="310"/>
                  </a:cubicBezTo>
                  <a:cubicBezTo>
                    <a:pt x="132" y="238"/>
                    <a:pt x="239" y="155"/>
                    <a:pt x="298" y="12"/>
                  </a:cubicBezTo>
                  <a:cubicBezTo>
                    <a:pt x="239" y="0"/>
                    <a:pt x="191"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1517;p32">
              <a:extLst>
                <a:ext uri="{FF2B5EF4-FFF2-40B4-BE49-F238E27FC236}">
                  <a16:creationId xmlns:a16="http://schemas.microsoft.com/office/drawing/2014/main" id="{F76EC2AD-821F-44AD-98C0-238A3BDC4ABE}"/>
                </a:ext>
              </a:extLst>
            </p:cNvPr>
            <p:cNvSpPr/>
            <p:nvPr/>
          </p:nvSpPr>
          <p:spPr>
            <a:xfrm>
              <a:off x="5475375" y="3678425"/>
              <a:ext cx="12825" cy="3225"/>
            </a:xfrm>
            <a:custGeom>
              <a:avLst/>
              <a:gdLst/>
              <a:ahLst/>
              <a:cxnLst/>
              <a:rect l="l" t="t" r="r" b="b"/>
              <a:pathLst>
                <a:path w="513" h="129" extrusionOk="0">
                  <a:moveTo>
                    <a:pt x="129" y="1"/>
                  </a:moveTo>
                  <a:cubicBezTo>
                    <a:pt x="86" y="1"/>
                    <a:pt x="43" y="3"/>
                    <a:pt x="0" y="6"/>
                  </a:cubicBezTo>
                  <a:cubicBezTo>
                    <a:pt x="93" y="105"/>
                    <a:pt x="194" y="128"/>
                    <a:pt x="298" y="128"/>
                  </a:cubicBezTo>
                  <a:cubicBezTo>
                    <a:pt x="368" y="128"/>
                    <a:pt x="440" y="118"/>
                    <a:pt x="512" y="113"/>
                  </a:cubicBezTo>
                  <a:cubicBezTo>
                    <a:pt x="395" y="23"/>
                    <a:pt x="264"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1518;p32">
              <a:extLst>
                <a:ext uri="{FF2B5EF4-FFF2-40B4-BE49-F238E27FC236}">
                  <a16:creationId xmlns:a16="http://schemas.microsoft.com/office/drawing/2014/main" id="{964985EE-E76E-4642-B459-D9B8C64BD32E}"/>
                </a:ext>
              </a:extLst>
            </p:cNvPr>
            <p:cNvSpPr/>
            <p:nvPr/>
          </p:nvSpPr>
          <p:spPr>
            <a:xfrm>
              <a:off x="5345600" y="3419600"/>
              <a:ext cx="5075" cy="7475"/>
            </a:xfrm>
            <a:custGeom>
              <a:avLst/>
              <a:gdLst/>
              <a:ahLst/>
              <a:cxnLst/>
              <a:rect l="l" t="t" r="r" b="b"/>
              <a:pathLst>
                <a:path w="203" h="299" extrusionOk="0">
                  <a:moveTo>
                    <a:pt x="108" y="0"/>
                  </a:moveTo>
                  <a:cubicBezTo>
                    <a:pt x="72" y="0"/>
                    <a:pt x="60" y="24"/>
                    <a:pt x="48" y="72"/>
                  </a:cubicBezTo>
                  <a:lnTo>
                    <a:pt x="0" y="298"/>
                  </a:lnTo>
                  <a:cubicBezTo>
                    <a:pt x="131" y="250"/>
                    <a:pt x="167" y="143"/>
                    <a:pt x="203" y="48"/>
                  </a:cubicBezTo>
                  <a:lnTo>
                    <a:pt x="167" y="12"/>
                  </a:lnTo>
                  <a:cubicBezTo>
                    <a:pt x="167" y="12"/>
                    <a:pt x="131"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1519;p32">
              <a:extLst>
                <a:ext uri="{FF2B5EF4-FFF2-40B4-BE49-F238E27FC236}">
                  <a16:creationId xmlns:a16="http://schemas.microsoft.com/office/drawing/2014/main" id="{FD349BAB-AB9F-48BB-A5BD-3184DA1F3443}"/>
                </a:ext>
              </a:extLst>
            </p:cNvPr>
            <p:cNvSpPr/>
            <p:nvPr/>
          </p:nvSpPr>
          <p:spPr>
            <a:xfrm>
              <a:off x="5539675" y="3632350"/>
              <a:ext cx="7150" cy="3500"/>
            </a:xfrm>
            <a:custGeom>
              <a:avLst/>
              <a:gdLst/>
              <a:ahLst/>
              <a:cxnLst/>
              <a:rect l="l" t="t" r="r" b="b"/>
              <a:pathLst>
                <a:path w="286" h="140" extrusionOk="0">
                  <a:moveTo>
                    <a:pt x="147" y="0"/>
                  </a:moveTo>
                  <a:cubicBezTo>
                    <a:pt x="101" y="0"/>
                    <a:pt x="52" y="36"/>
                    <a:pt x="0" y="111"/>
                  </a:cubicBezTo>
                  <a:cubicBezTo>
                    <a:pt x="53" y="130"/>
                    <a:pt x="109" y="139"/>
                    <a:pt x="162" y="139"/>
                  </a:cubicBezTo>
                  <a:cubicBezTo>
                    <a:pt x="206" y="139"/>
                    <a:pt x="249" y="133"/>
                    <a:pt x="286" y="122"/>
                  </a:cubicBezTo>
                  <a:cubicBezTo>
                    <a:pt x="243" y="42"/>
                    <a:pt x="196"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1520;p32">
              <a:extLst>
                <a:ext uri="{FF2B5EF4-FFF2-40B4-BE49-F238E27FC236}">
                  <a16:creationId xmlns:a16="http://schemas.microsoft.com/office/drawing/2014/main" id="{21AC7EA8-7FD3-48E7-A071-04814FE413A2}"/>
                </a:ext>
              </a:extLst>
            </p:cNvPr>
            <p:cNvSpPr/>
            <p:nvPr/>
          </p:nvSpPr>
          <p:spPr>
            <a:xfrm>
              <a:off x="5711425" y="3708100"/>
              <a:ext cx="7750" cy="2325"/>
            </a:xfrm>
            <a:custGeom>
              <a:avLst/>
              <a:gdLst/>
              <a:ahLst/>
              <a:cxnLst/>
              <a:rect l="l" t="t" r="r" b="b"/>
              <a:pathLst>
                <a:path w="310" h="93" extrusionOk="0">
                  <a:moveTo>
                    <a:pt x="144" y="1"/>
                  </a:moveTo>
                  <a:cubicBezTo>
                    <a:pt x="100" y="1"/>
                    <a:pt x="52" y="24"/>
                    <a:pt x="0" y="81"/>
                  </a:cubicBezTo>
                  <a:cubicBezTo>
                    <a:pt x="95" y="81"/>
                    <a:pt x="203" y="93"/>
                    <a:pt x="310" y="93"/>
                  </a:cubicBezTo>
                  <a:cubicBezTo>
                    <a:pt x="256" y="39"/>
                    <a:pt x="202"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1521;p32">
              <a:extLst>
                <a:ext uri="{FF2B5EF4-FFF2-40B4-BE49-F238E27FC236}">
                  <a16:creationId xmlns:a16="http://schemas.microsoft.com/office/drawing/2014/main" id="{5814DE52-90EE-4C31-99B7-3BFB48C3ED38}"/>
                </a:ext>
              </a:extLst>
            </p:cNvPr>
            <p:cNvSpPr/>
            <p:nvPr/>
          </p:nvSpPr>
          <p:spPr>
            <a:xfrm>
              <a:off x="5704875" y="3709800"/>
              <a:ext cx="6875" cy="3375"/>
            </a:xfrm>
            <a:custGeom>
              <a:avLst/>
              <a:gdLst/>
              <a:ahLst/>
              <a:cxnLst/>
              <a:rect l="l" t="t" r="r" b="b"/>
              <a:pathLst>
                <a:path w="275" h="135" extrusionOk="0">
                  <a:moveTo>
                    <a:pt x="0" y="1"/>
                  </a:moveTo>
                  <a:cubicBezTo>
                    <a:pt x="48" y="90"/>
                    <a:pt x="92" y="135"/>
                    <a:pt x="137" y="135"/>
                  </a:cubicBezTo>
                  <a:cubicBezTo>
                    <a:pt x="182" y="135"/>
                    <a:pt x="226" y="90"/>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1522;p32">
              <a:extLst>
                <a:ext uri="{FF2B5EF4-FFF2-40B4-BE49-F238E27FC236}">
                  <a16:creationId xmlns:a16="http://schemas.microsoft.com/office/drawing/2014/main" id="{4A1AE5FE-9FDB-4058-B925-4D144B1C755B}"/>
                </a:ext>
              </a:extLst>
            </p:cNvPr>
            <p:cNvSpPr/>
            <p:nvPr/>
          </p:nvSpPr>
          <p:spPr>
            <a:xfrm>
              <a:off x="5984075" y="3740050"/>
              <a:ext cx="8050" cy="2525"/>
            </a:xfrm>
            <a:custGeom>
              <a:avLst/>
              <a:gdLst/>
              <a:ahLst/>
              <a:cxnLst/>
              <a:rect l="l" t="t" r="r" b="b"/>
              <a:pathLst>
                <a:path w="322" h="101" extrusionOk="0">
                  <a:moveTo>
                    <a:pt x="166" y="1"/>
                  </a:moveTo>
                  <a:cubicBezTo>
                    <a:pt x="114" y="1"/>
                    <a:pt x="58" y="31"/>
                    <a:pt x="0" y="89"/>
                  </a:cubicBezTo>
                  <a:cubicBezTo>
                    <a:pt x="107" y="89"/>
                    <a:pt x="226" y="101"/>
                    <a:pt x="322" y="101"/>
                  </a:cubicBezTo>
                  <a:cubicBezTo>
                    <a:pt x="273" y="34"/>
                    <a:pt x="221" y="1"/>
                    <a:pt x="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1523;p32">
              <a:extLst>
                <a:ext uri="{FF2B5EF4-FFF2-40B4-BE49-F238E27FC236}">
                  <a16:creationId xmlns:a16="http://schemas.microsoft.com/office/drawing/2014/main" id="{4FD78EDF-206F-4280-BB8C-51A4AFE53BAF}"/>
                </a:ext>
              </a:extLst>
            </p:cNvPr>
            <p:cNvSpPr/>
            <p:nvPr/>
          </p:nvSpPr>
          <p:spPr>
            <a:xfrm>
              <a:off x="5898350" y="3689775"/>
              <a:ext cx="7150" cy="3700"/>
            </a:xfrm>
            <a:custGeom>
              <a:avLst/>
              <a:gdLst/>
              <a:ahLst/>
              <a:cxnLst/>
              <a:rect l="l" t="t" r="r" b="b"/>
              <a:pathLst>
                <a:path w="286" h="148" extrusionOk="0">
                  <a:moveTo>
                    <a:pt x="141" y="1"/>
                  </a:moveTo>
                  <a:cubicBezTo>
                    <a:pt x="97" y="1"/>
                    <a:pt x="50" y="34"/>
                    <a:pt x="0" y="100"/>
                  </a:cubicBezTo>
                  <a:cubicBezTo>
                    <a:pt x="64" y="131"/>
                    <a:pt x="122" y="147"/>
                    <a:pt x="185" y="147"/>
                  </a:cubicBezTo>
                  <a:cubicBezTo>
                    <a:pt x="217" y="147"/>
                    <a:pt x="250" y="143"/>
                    <a:pt x="286" y="135"/>
                  </a:cubicBezTo>
                  <a:cubicBezTo>
                    <a:pt x="241" y="45"/>
                    <a:pt x="193"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1524;p32">
              <a:extLst>
                <a:ext uri="{FF2B5EF4-FFF2-40B4-BE49-F238E27FC236}">
                  <a16:creationId xmlns:a16="http://schemas.microsoft.com/office/drawing/2014/main" id="{CA1AD769-39F4-4640-ACD1-86F4651986FB}"/>
                </a:ext>
              </a:extLst>
            </p:cNvPr>
            <p:cNvSpPr/>
            <p:nvPr/>
          </p:nvSpPr>
          <p:spPr>
            <a:xfrm>
              <a:off x="5511100" y="3627950"/>
              <a:ext cx="7150" cy="4800"/>
            </a:xfrm>
            <a:custGeom>
              <a:avLst/>
              <a:gdLst/>
              <a:ahLst/>
              <a:cxnLst/>
              <a:rect l="l" t="t" r="r" b="b"/>
              <a:pathLst>
                <a:path w="286" h="192" extrusionOk="0">
                  <a:moveTo>
                    <a:pt x="0" y="1"/>
                  </a:moveTo>
                  <a:lnTo>
                    <a:pt x="0" y="144"/>
                  </a:lnTo>
                  <a:cubicBezTo>
                    <a:pt x="54" y="177"/>
                    <a:pt x="104" y="192"/>
                    <a:pt x="156" y="192"/>
                  </a:cubicBezTo>
                  <a:cubicBezTo>
                    <a:pt x="197" y="192"/>
                    <a:pt x="239" y="183"/>
                    <a:pt x="286" y="167"/>
                  </a:cubicBezTo>
                  <a:cubicBezTo>
                    <a:pt x="226" y="25"/>
                    <a:pt x="1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1525;p32">
              <a:extLst>
                <a:ext uri="{FF2B5EF4-FFF2-40B4-BE49-F238E27FC236}">
                  <a16:creationId xmlns:a16="http://schemas.microsoft.com/office/drawing/2014/main" id="{DF239688-6542-47A1-927C-1064239A379C}"/>
                </a:ext>
              </a:extLst>
            </p:cNvPr>
            <p:cNvSpPr/>
            <p:nvPr/>
          </p:nvSpPr>
          <p:spPr>
            <a:xfrm>
              <a:off x="5543550" y="3688425"/>
              <a:ext cx="3275" cy="3850"/>
            </a:xfrm>
            <a:custGeom>
              <a:avLst/>
              <a:gdLst/>
              <a:ahLst/>
              <a:cxnLst/>
              <a:rect l="l" t="t" r="r" b="b"/>
              <a:pathLst>
                <a:path w="131" h="154" extrusionOk="0">
                  <a:moveTo>
                    <a:pt x="44" y="1"/>
                  </a:moveTo>
                  <a:cubicBezTo>
                    <a:pt x="33" y="1"/>
                    <a:pt x="22" y="4"/>
                    <a:pt x="12" y="11"/>
                  </a:cubicBezTo>
                  <a:lnTo>
                    <a:pt x="0" y="70"/>
                  </a:lnTo>
                  <a:lnTo>
                    <a:pt x="0" y="154"/>
                  </a:lnTo>
                  <a:cubicBezTo>
                    <a:pt x="48" y="106"/>
                    <a:pt x="83" y="82"/>
                    <a:pt x="131" y="34"/>
                  </a:cubicBezTo>
                  <a:cubicBezTo>
                    <a:pt x="97" y="18"/>
                    <a:pt x="70" y="1"/>
                    <a:pt x="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1526;p32">
              <a:extLst>
                <a:ext uri="{FF2B5EF4-FFF2-40B4-BE49-F238E27FC236}">
                  <a16:creationId xmlns:a16="http://schemas.microsoft.com/office/drawing/2014/main" id="{AE518C19-028B-4698-A5B1-8F3A1977D297}"/>
                </a:ext>
              </a:extLst>
            </p:cNvPr>
            <p:cNvSpPr/>
            <p:nvPr/>
          </p:nvSpPr>
          <p:spPr>
            <a:xfrm>
              <a:off x="5242000" y="3559800"/>
              <a:ext cx="3600" cy="4175"/>
            </a:xfrm>
            <a:custGeom>
              <a:avLst/>
              <a:gdLst/>
              <a:ahLst/>
              <a:cxnLst/>
              <a:rect l="l" t="t" r="r" b="b"/>
              <a:pathLst>
                <a:path w="144" h="167" extrusionOk="0">
                  <a:moveTo>
                    <a:pt x="144" y="0"/>
                  </a:moveTo>
                  <a:lnTo>
                    <a:pt x="144" y="0"/>
                  </a:lnTo>
                  <a:cubicBezTo>
                    <a:pt x="96" y="60"/>
                    <a:pt x="49" y="107"/>
                    <a:pt x="1" y="167"/>
                  </a:cubicBezTo>
                  <a:cubicBezTo>
                    <a:pt x="96" y="131"/>
                    <a:pt x="144" y="95"/>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1527;p32">
              <a:extLst>
                <a:ext uri="{FF2B5EF4-FFF2-40B4-BE49-F238E27FC236}">
                  <a16:creationId xmlns:a16="http://schemas.microsoft.com/office/drawing/2014/main" id="{B8F5872F-1DFD-49E4-9CF9-8FB6D0825766}"/>
                </a:ext>
              </a:extLst>
            </p:cNvPr>
            <p:cNvSpPr/>
            <p:nvPr/>
          </p:nvSpPr>
          <p:spPr>
            <a:xfrm>
              <a:off x="5342925" y="3426750"/>
              <a:ext cx="3000" cy="3875"/>
            </a:xfrm>
            <a:custGeom>
              <a:avLst/>
              <a:gdLst/>
              <a:ahLst/>
              <a:cxnLst/>
              <a:rect l="l" t="t" r="r" b="b"/>
              <a:pathLst>
                <a:path w="120" h="155" extrusionOk="0">
                  <a:moveTo>
                    <a:pt x="107" y="0"/>
                  </a:moveTo>
                  <a:lnTo>
                    <a:pt x="107" y="0"/>
                  </a:lnTo>
                  <a:cubicBezTo>
                    <a:pt x="36" y="24"/>
                    <a:pt x="0" y="84"/>
                    <a:pt x="0" y="155"/>
                  </a:cubicBezTo>
                  <a:cubicBezTo>
                    <a:pt x="72" y="131"/>
                    <a:pt x="119" y="84"/>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1528;p32">
              <a:extLst>
                <a:ext uri="{FF2B5EF4-FFF2-40B4-BE49-F238E27FC236}">
                  <a16:creationId xmlns:a16="http://schemas.microsoft.com/office/drawing/2014/main" id="{172A8894-F6FB-494F-A1FC-55CDC47D6189}"/>
                </a:ext>
              </a:extLst>
            </p:cNvPr>
            <p:cNvSpPr/>
            <p:nvPr/>
          </p:nvSpPr>
          <p:spPr>
            <a:xfrm>
              <a:off x="6027825" y="3699700"/>
              <a:ext cx="3600" cy="5075"/>
            </a:xfrm>
            <a:custGeom>
              <a:avLst/>
              <a:gdLst/>
              <a:ahLst/>
              <a:cxnLst/>
              <a:rect l="l" t="t" r="r" b="b"/>
              <a:pathLst>
                <a:path w="144" h="203" extrusionOk="0">
                  <a:moveTo>
                    <a:pt x="143" y="0"/>
                  </a:moveTo>
                  <a:lnTo>
                    <a:pt x="143" y="0"/>
                  </a:lnTo>
                  <a:cubicBezTo>
                    <a:pt x="96" y="60"/>
                    <a:pt x="48" y="107"/>
                    <a:pt x="0" y="167"/>
                  </a:cubicBezTo>
                  <a:cubicBezTo>
                    <a:pt x="24" y="191"/>
                    <a:pt x="45" y="203"/>
                    <a:pt x="64" y="203"/>
                  </a:cubicBezTo>
                  <a:cubicBezTo>
                    <a:pt x="84" y="203"/>
                    <a:pt x="102" y="191"/>
                    <a:pt x="120" y="167"/>
                  </a:cubicBezTo>
                  <a:cubicBezTo>
                    <a:pt x="120" y="107"/>
                    <a:pt x="143" y="6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1529;p32">
              <a:extLst>
                <a:ext uri="{FF2B5EF4-FFF2-40B4-BE49-F238E27FC236}">
                  <a16:creationId xmlns:a16="http://schemas.microsoft.com/office/drawing/2014/main" id="{AC05F3F6-24A6-407E-8CF9-327484FCCA88}"/>
                </a:ext>
              </a:extLst>
            </p:cNvPr>
            <p:cNvSpPr/>
            <p:nvPr/>
          </p:nvSpPr>
          <p:spPr>
            <a:xfrm>
              <a:off x="6022775" y="3703850"/>
              <a:ext cx="5075" cy="1475"/>
            </a:xfrm>
            <a:custGeom>
              <a:avLst/>
              <a:gdLst/>
              <a:ahLst/>
              <a:cxnLst/>
              <a:rect l="l" t="t" r="r" b="b"/>
              <a:pathLst>
                <a:path w="203" h="59" extrusionOk="0">
                  <a:moveTo>
                    <a:pt x="0" y="1"/>
                  </a:moveTo>
                  <a:cubicBezTo>
                    <a:pt x="37" y="38"/>
                    <a:pt x="74" y="59"/>
                    <a:pt x="110" y="59"/>
                  </a:cubicBezTo>
                  <a:cubicBezTo>
                    <a:pt x="142" y="59"/>
                    <a:pt x="174" y="41"/>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1530;p32">
              <a:extLst>
                <a:ext uri="{FF2B5EF4-FFF2-40B4-BE49-F238E27FC236}">
                  <a16:creationId xmlns:a16="http://schemas.microsoft.com/office/drawing/2014/main" id="{CB04F4FE-DC27-4F09-B19E-6E3AC48DDE3F}"/>
                </a:ext>
              </a:extLst>
            </p:cNvPr>
            <p:cNvSpPr/>
            <p:nvPr/>
          </p:nvSpPr>
          <p:spPr>
            <a:xfrm>
              <a:off x="5819475" y="3720825"/>
              <a:ext cx="3875" cy="2225"/>
            </a:xfrm>
            <a:custGeom>
              <a:avLst/>
              <a:gdLst/>
              <a:ahLst/>
              <a:cxnLst/>
              <a:rect l="l" t="t" r="r" b="b"/>
              <a:pathLst>
                <a:path w="155" h="89" extrusionOk="0">
                  <a:moveTo>
                    <a:pt x="155" y="1"/>
                  </a:moveTo>
                  <a:cubicBezTo>
                    <a:pt x="107" y="1"/>
                    <a:pt x="48" y="1"/>
                    <a:pt x="0" y="24"/>
                  </a:cubicBezTo>
                  <a:cubicBezTo>
                    <a:pt x="27" y="68"/>
                    <a:pt x="52" y="89"/>
                    <a:pt x="75" y="89"/>
                  </a:cubicBezTo>
                  <a:cubicBezTo>
                    <a:pt x="103" y="89"/>
                    <a:pt x="129" y="5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1531;p32">
              <a:extLst>
                <a:ext uri="{FF2B5EF4-FFF2-40B4-BE49-F238E27FC236}">
                  <a16:creationId xmlns:a16="http://schemas.microsoft.com/office/drawing/2014/main" id="{FBBB6406-CF12-4B16-B2A4-3E38CED01759}"/>
                </a:ext>
              </a:extLst>
            </p:cNvPr>
            <p:cNvSpPr/>
            <p:nvPr/>
          </p:nvSpPr>
          <p:spPr>
            <a:xfrm>
              <a:off x="5466750" y="1698400"/>
              <a:ext cx="175925" cy="27800"/>
            </a:xfrm>
            <a:custGeom>
              <a:avLst/>
              <a:gdLst/>
              <a:ahLst/>
              <a:cxnLst/>
              <a:rect l="l" t="t" r="r" b="b"/>
              <a:pathLst>
                <a:path w="7037" h="1112" extrusionOk="0">
                  <a:moveTo>
                    <a:pt x="1129" y="1"/>
                  </a:moveTo>
                  <a:cubicBezTo>
                    <a:pt x="811" y="1"/>
                    <a:pt x="493" y="37"/>
                    <a:pt x="179" y="138"/>
                  </a:cubicBezTo>
                  <a:cubicBezTo>
                    <a:pt x="357" y="388"/>
                    <a:pt x="0" y="745"/>
                    <a:pt x="334" y="995"/>
                  </a:cubicBezTo>
                  <a:cubicBezTo>
                    <a:pt x="405" y="1031"/>
                    <a:pt x="465" y="1054"/>
                    <a:pt x="536" y="1054"/>
                  </a:cubicBezTo>
                  <a:cubicBezTo>
                    <a:pt x="945" y="1096"/>
                    <a:pt x="1354" y="1112"/>
                    <a:pt x="1763" y="1112"/>
                  </a:cubicBezTo>
                  <a:cubicBezTo>
                    <a:pt x="2884" y="1112"/>
                    <a:pt x="4003" y="996"/>
                    <a:pt x="5129" y="996"/>
                  </a:cubicBezTo>
                  <a:cubicBezTo>
                    <a:pt x="5455" y="996"/>
                    <a:pt x="5781" y="1006"/>
                    <a:pt x="6108" y="1031"/>
                  </a:cubicBezTo>
                  <a:cubicBezTo>
                    <a:pt x="6275" y="1031"/>
                    <a:pt x="6430" y="947"/>
                    <a:pt x="6584" y="876"/>
                  </a:cubicBezTo>
                  <a:cubicBezTo>
                    <a:pt x="6799" y="733"/>
                    <a:pt x="7037" y="590"/>
                    <a:pt x="6953" y="269"/>
                  </a:cubicBezTo>
                  <a:cubicBezTo>
                    <a:pt x="6168" y="78"/>
                    <a:pt x="5346" y="173"/>
                    <a:pt x="4560" y="102"/>
                  </a:cubicBezTo>
                  <a:cubicBezTo>
                    <a:pt x="4348" y="85"/>
                    <a:pt x="4134" y="79"/>
                    <a:pt x="3920" y="79"/>
                  </a:cubicBezTo>
                  <a:cubicBezTo>
                    <a:pt x="3523" y="79"/>
                    <a:pt x="3125" y="98"/>
                    <a:pt x="2728" y="98"/>
                  </a:cubicBezTo>
                  <a:cubicBezTo>
                    <a:pt x="2441" y="98"/>
                    <a:pt x="2155" y="88"/>
                    <a:pt x="1869" y="54"/>
                  </a:cubicBezTo>
                  <a:cubicBezTo>
                    <a:pt x="1624" y="23"/>
                    <a:pt x="1377" y="1"/>
                    <a:pt x="1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1532;p32">
              <a:extLst>
                <a:ext uri="{FF2B5EF4-FFF2-40B4-BE49-F238E27FC236}">
                  <a16:creationId xmlns:a16="http://schemas.microsoft.com/office/drawing/2014/main" id="{EFE11088-261B-4FCD-99D6-A12255E4EA62}"/>
                </a:ext>
              </a:extLst>
            </p:cNvPr>
            <p:cNvSpPr/>
            <p:nvPr/>
          </p:nvSpPr>
          <p:spPr>
            <a:xfrm>
              <a:off x="5415250" y="1630525"/>
              <a:ext cx="147350" cy="79375"/>
            </a:xfrm>
            <a:custGeom>
              <a:avLst/>
              <a:gdLst/>
              <a:ahLst/>
              <a:cxnLst/>
              <a:rect l="l" t="t" r="r" b="b"/>
              <a:pathLst>
                <a:path w="5894" h="3175" extrusionOk="0">
                  <a:moveTo>
                    <a:pt x="5755" y="1"/>
                  </a:moveTo>
                  <a:cubicBezTo>
                    <a:pt x="5543" y="1"/>
                    <a:pt x="5354" y="102"/>
                    <a:pt x="5156" y="186"/>
                  </a:cubicBezTo>
                  <a:cubicBezTo>
                    <a:pt x="4191" y="555"/>
                    <a:pt x="3239" y="924"/>
                    <a:pt x="2275" y="1305"/>
                  </a:cubicBezTo>
                  <a:cubicBezTo>
                    <a:pt x="1667" y="1626"/>
                    <a:pt x="917" y="1662"/>
                    <a:pt x="370" y="2114"/>
                  </a:cubicBezTo>
                  <a:cubicBezTo>
                    <a:pt x="358" y="2174"/>
                    <a:pt x="596" y="2233"/>
                    <a:pt x="393" y="2281"/>
                  </a:cubicBezTo>
                  <a:cubicBezTo>
                    <a:pt x="143" y="2341"/>
                    <a:pt x="0" y="2460"/>
                    <a:pt x="12" y="2734"/>
                  </a:cubicBezTo>
                  <a:cubicBezTo>
                    <a:pt x="24" y="2805"/>
                    <a:pt x="48" y="2864"/>
                    <a:pt x="84" y="2924"/>
                  </a:cubicBezTo>
                  <a:cubicBezTo>
                    <a:pt x="131" y="2984"/>
                    <a:pt x="167" y="3031"/>
                    <a:pt x="227" y="3067"/>
                  </a:cubicBezTo>
                  <a:cubicBezTo>
                    <a:pt x="286" y="3103"/>
                    <a:pt x="346" y="3126"/>
                    <a:pt x="429" y="3150"/>
                  </a:cubicBezTo>
                  <a:cubicBezTo>
                    <a:pt x="500" y="3162"/>
                    <a:pt x="560" y="3174"/>
                    <a:pt x="631" y="3174"/>
                  </a:cubicBezTo>
                  <a:cubicBezTo>
                    <a:pt x="674" y="3163"/>
                    <a:pt x="720" y="3159"/>
                    <a:pt x="767" y="3159"/>
                  </a:cubicBezTo>
                  <a:cubicBezTo>
                    <a:pt x="853" y="3159"/>
                    <a:pt x="943" y="3171"/>
                    <a:pt x="1029" y="3171"/>
                  </a:cubicBezTo>
                  <a:cubicBezTo>
                    <a:pt x="1197" y="3171"/>
                    <a:pt x="1346" y="3125"/>
                    <a:pt x="1405" y="2853"/>
                  </a:cubicBezTo>
                  <a:cubicBezTo>
                    <a:pt x="1345" y="2832"/>
                    <a:pt x="1282" y="2826"/>
                    <a:pt x="1217" y="2826"/>
                  </a:cubicBezTo>
                  <a:cubicBezTo>
                    <a:pt x="1114" y="2826"/>
                    <a:pt x="1006" y="2842"/>
                    <a:pt x="893" y="2842"/>
                  </a:cubicBezTo>
                  <a:cubicBezTo>
                    <a:pt x="783" y="2842"/>
                    <a:pt x="668" y="2827"/>
                    <a:pt x="548" y="2769"/>
                  </a:cubicBezTo>
                  <a:cubicBezTo>
                    <a:pt x="905" y="2519"/>
                    <a:pt x="1298" y="2531"/>
                    <a:pt x="1560" y="2281"/>
                  </a:cubicBezTo>
                  <a:cubicBezTo>
                    <a:pt x="1608" y="2233"/>
                    <a:pt x="1572" y="2162"/>
                    <a:pt x="1620" y="2102"/>
                  </a:cubicBezTo>
                  <a:lnTo>
                    <a:pt x="1679" y="2102"/>
                  </a:lnTo>
                  <a:lnTo>
                    <a:pt x="1691" y="2162"/>
                  </a:lnTo>
                  <a:cubicBezTo>
                    <a:pt x="1721" y="2192"/>
                    <a:pt x="1751" y="2204"/>
                    <a:pt x="1782" y="2204"/>
                  </a:cubicBezTo>
                  <a:cubicBezTo>
                    <a:pt x="1813" y="2204"/>
                    <a:pt x="1846" y="2192"/>
                    <a:pt x="1882" y="2174"/>
                  </a:cubicBezTo>
                  <a:cubicBezTo>
                    <a:pt x="1917" y="2174"/>
                    <a:pt x="1965" y="2174"/>
                    <a:pt x="1989" y="2150"/>
                  </a:cubicBezTo>
                  <a:cubicBezTo>
                    <a:pt x="2084" y="2055"/>
                    <a:pt x="2215" y="2079"/>
                    <a:pt x="2322" y="2031"/>
                  </a:cubicBezTo>
                  <a:cubicBezTo>
                    <a:pt x="2775" y="1972"/>
                    <a:pt x="3179" y="1757"/>
                    <a:pt x="3608" y="1614"/>
                  </a:cubicBezTo>
                  <a:cubicBezTo>
                    <a:pt x="3608" y="1543"/>
                    <a:pt x="3584" y="1424"/>
                    <a:pt x="3632" y="1400"/>
                  </a:cubicBezTo>
                  <a:cubicBezTo>
                    <a:pt x="4263" y="1138"/>
                    <a:pt x="4787" y="614"/>
                    <a:pt x="5477" y="448"/>
                  </a:cubicBezTo>
                  <a:cubicBezTo>
                    <a:pt x="5513" y="424"/>
                    <a:pt x="5573" y="388"/>
                    <a:pt x="5632" y="364"/>
                  </a:cubicBezTo>
                  <a:cubicBezTo>
                    <a:pt x="5715" y="305"/>
                    <a:pt x="5799" y="257"/>
                    <a:pt x="5858" y="186"/>
                  </a:cubicBezTo>
                  <a:cubicBezTo>
                    <a:pt x="5894" y="126"/>
                    <a:pt x="5894" y="67"/>
                    <a:pt x="5846" y="7"/>
                  </a:cubicBezTo>
                  <a:cubicBezTo>
                    <a:pt x="5815" y="3"/>
                    <a:pt x="5785" y="1"/>
                    <a:pt x="57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1533;p32">
              <a:extLst>
                <a:ext uri="{FF2B5EF4-FFF2-40B4-BE49-F238E27FC236}">
                  <a16:creationId xmlns:a16="http://schemas.microsoft.com/office/drawing/2014/main" id="{A94FB419-2AC0-4027-9B3C-5B404879E3DD}"/>
                </a:ext>
              </a:extLst>
            </p:cNvPr>
            <p:cNvSpPr/>
            <p:nvPr/>
          </p:nvSpPr>
          <p:spPr>
            <a:xfrm>
              <a:off x="5967700" y="1699875"/>
              <a:ext cx="159275" cy="23400"/>
            </a:xfrm>
            <a:custGeom>
              <a:avLst/>
              <a:gdLst/>
              <a:ahLst/>
              <a:cxnLst/>
              <a:rect l="l" t="t" r="r" b="b"/>
              <a:pathLst>
                <a:path w="6371" h="936" extrusionOk="0">
                  <a:moveTo>
                    <a:pt x="1048" y="0"/>
                  </a:moveTo>
                  <a:cubicBezTo>
                    <a:pt x="923" y="0"/>
                    <a:pt x="800" y="27"/>
                    <a:pt x="679" y="102"/>
                  </a:cubicBezTo>
                  <a:cubicBezTo>
                    <a:pt x="667" y="150"/>
                    <a:pt x="655" y="174"/>
                    <a:pt x="643" y="210"/>
                  </a:cubicBezTo>
                  <a:cubicBezTo>
                    <a:pt x="652" y="218"/>
                    <a:pt x="660" y="226"/>
                    <a:pt x="669" y="226"/>
                  </a:cubicBezTo>
                  <a:cubicBezTo>
                    <a:pt x="672" y="226"/>
                    <a:pt x="676" y="225"/>
                    <a:pt x="679" y="221"/>
                  </a:cubicBezTo>
                  <a:lnTo>
                    <a:pt x="679" y="221"/>
                  </a:lnTo>
                  <a:cubicBezTo>
                    <a:pt x="679" y="233"/>
                    <a:pt x="655" y="257"/>
                    <a:pt x="631" y="269"/>
                  </a:cubicBezTo>
                  <a:cubicBezTo>
                    <a:pt x="227" y="436"/>
                    <a:pt x="0" y="626"/>
                    <a:pt x="536" y="936"/>
                  </a:cubicBezTo>
                  <a:cubicBezTo>
                    <a:pt x="1237" y="875"/>
                    <a:pt x="1936" y="862"/>
                    <a:pt x="2636" y="862"/>
                  </a:cubicBezTo>
                  <a:cubicBezTo>
                    <a:pt x="3200" y="862"/>
                    <a:pt x="3765" y="871"/>
                    <a:pt x="4332" y="871"/>
                  </a:cubicBezTo>
                  <a:cubicBezTo>
                    <a:pt x="4721" y="871"/>
                    <a:pt x="5110" y="866"/>
                    <a:pt x="5501" y="852"/>
                  </a:cubicBezTo>
                  <a:cubicBezTo>
                    <a:pt x="5823" y="757"/>
                    <a:pt x="6180" y="710"/>
                    <a:pt x="6358" y="388"/>
                  </a:cubicBezTo>
                  <a:cubicBezTo>
                    <a:pt x="6370" y="329"/>
                    <a:pt x="6358" y="257"/>
                    <a:pt x="6323" y="198"/>
                  </a:cubicBezTo>
                  <a:cubicBezTo>
                    <a:pt x="6289" y="171"/>
                    <a:pt x="6253" y="164"/>
                    <a:pt x="6216" y="164"/>
                  </a:cubicBezTo>
                  <a:cubicBezTo>
                    <a:pt x="6169" y="164"/>
                    <a:pt x="6120" y="176"/>
                    <a:pt x="6073" y="176"/>
                  </a:cubicBezTo>
                  <a:cubicBezTo>
                    <a:pt x="6040" y="176"/>
                    <a:pt x="6008" y="170"/>
                    <a:pt x="5977" y="150"/>
                  </a:cubicBezTo>
                  <a:cubicBezTo>
                    <a:pt x="5918" y="150"/>
                    <a:pt x="5858" y="150"/>
                    <a:pt x="5799" y="174"/>
                  </a:cubicBezTo>
                  <a:cubicBezTo>
                    <a:pt x="5784" y="177"/>
                    <a:pt x="5769" y="178"/>
                    <a:pt x="5755" y="178"/>
                  </a:cubicBezTo>
                  <a:cubicBezTo>
                    <a:pt x="5663" y="178"/>
                    <a:pt x="5582" y="130"/>
                    <a:pt x="5491" y="130"/>
                  </a:cubicBezTo>
                  <a:cubicBezTo>
                    <a:pt x="5471" y="130"/>
                    <a:pt x="5451" y="132"/>
                    <a:pt x="5430" y="138"/>
                  </a:cubicBezTo>
                  <a:cubicBezTo>
                    <a:pt x="4894" y="138"/>
                    <a:pt x="4358" y="114"/>
                    <a:pt x="3822" y="114"/>
                  </a:cubicBezTo>
                  <a:cubicBezTo>
                    <a:pt x="3820" y="114"/>
                    <a:pt x="3818" y="114"/>
                    <a:pt x="3816" y="114"/>
                  </a:cubicBezTo>
                  <a:cubicBezTo>
                    <a:pt x="3728" y="114"/>
                    <a:pt x="3640" y="278"/>
                    <a:pt x="3545" y="278"/>
                  </a:cubicBezTo>
                  <a:cubicBezTo>
                    <a:pt x="3500" y="278"/>
                    <a:pt x="3454" y="242"/>
                    <a:pt x="3406" y="138"/>
                  </a:cubicBezTo>
                  <a:cubicBezTo>
                    <a:pt x="3338" y="144"/>
                    <a:pt x="3270" y="146"/>
                    <a:pt x="3202" y="146"/>
                  </a:cubicBezTo>
                  <a:cubicBezTo>
                    <a:pt x="2964" y="146"/>
                    <a:pt x="2722" y="118"/>
                    <a:pt x="2480" y="118"/>
                  </a:cubicBezTo>
                  <a:cubicBezTo>
                    <a:pt x="2376" y="118"/>
                    <a:pt x="2272" y="123"/>
                    <a:pt x="2167" y="138"/>
                  </a:cubicBezTo>
                  <a:cubicBezTo>
                    <a:pt x="2013" y="138"/>
                    <a:pt x="1894" y="210"/>
                    <a:pt x="1798" y="341"/>
                  </a:cubicBezTo>
                  <a:cubicBezTo>
                    <a:pt x="1780" y="344"/>
                    <a:pt x="1765" y="346"/>
                    <a:pt x="1753" y="346"/>
                  </a:cubicBezTo>
                  <a:cubicBezTo>
                    <a:pt x="1640" y="346"/>
                    <a:pt x="1780" y="206"/>
                    <a:pt x="1715" y="174"/>
                  </a:cubicBezTo>
                  <a:cubicBezTo>
                    <a:pt x="1667" y="150"/>
                    <a:pt x="1620" y="102"/>
                    <a:pt x="1560" y="90"/>
                  </a:cubicBezTo>
                  <a:cubicBezTo>
                    <a:pt x="1389" y="49"/>
                    <a:pt x="1217" y="0"/>
                    <a:pt x="1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1534;p32">
              <a:extLst>
                <a:ext uri="{FF2B5EF4-FFF2-40B4-BE49-F238E27FC236}">
                  <a16:creationId xmlns:a16="http://schemas.microsoft.com/office/drawing/2014/main" id="{92EFCC05-DDA7-4C38-BF72-3D3383618B80}"/>
                </a:ext>
              </a:extLst>
            </p:cNvPr>
            <p:cNvSpPr/>
            <p:nvPr/>
          </p:nvSpPr>
          <p:spPr>
            <a:xfrm>
              <a:off x="5633125" y="1699750"/>
              <a:ext cx="158075" cy="22300"/>
            </a:xfrm>
            <a:custGeom>
              <a:avLst/>
              <a:gdLst/>
              <a:ahLst/>
              <a:cxnLst/>
              <a:rect l="l" t="t" r="r" b="b"/>
              <a:pathLst>
                <a:path w="6323" h="892" extrusionOk="0">
                  <a:moveTo>
                    <a:pt x="5001" y="84"/>
                  </a:moveTo>
                  <a:cubicBezTo>
                    <a:pt x="5049" y="119"/>
                    <a:pt x="5073" y="167"/>
                    <a:pt x="5109" y="226"/>
                  </a:cubicBezTo>
                  <a:cubicBezTo>
                    <a:pt x="5073" y="179"/>
                    <a:pt x="5037" y="119"/>
                    <a:pt x="5001" y="84"/>
                  </a:cubicBezTo>
                  <a:close/>
                  <a:moveTo>
                    <a:pt x="2886" y="155"/>
                  </a:moveTo>
                  <a:cubicBezTo>
                    <a:pt x="2907" y="214"/>
                    <a:pt x="2900" y="271"/>
                    <a:pt x="2846" y="334"/>
                  </a:cubicBezTo>
                  <a:cubicBezTo>
                    <a:pt x="2838" y="338"/>
                    <a:pt x="2832" y="339"/>
                    <a:pt x="2827" y="339"/>
                  </a:cubicBezTo>
                  <a:cubicBezTo>
                    <a:pt x="2816" y="339"/>
                    <a:pt x="2811" y="334"/>
                    <a:pt x="2811" y="334"/>
                  </a:cubicBezTo>
                  <a:cubicBezTo>
                    <a:pt x="2837" y="262"/>
                    <a:pt x="2891" y="211"/>
                    <a:pt x="2886" y="155"/>
                  </a:cubicBezTo>
                  <a:close/>
                  <a:moveTo>
                    <a:pt x="3877" y="0"/>
                  </a:moveTo>
                  <a:cubicBezTo>
                    <a:pt x="3537" y="0"/>
                    <a:pt x="3198" y="28"/>
                    <a:pt x="2858" y="95"/>
                  </a:cubicBezTo>
                  <a:cubicBezTo>
                    <a:pt x="2628" y="88"/>
                    <a:pt x="2389" y="71"/>
                    <a:pt x="2155" y="71"/>
                  </a:cubicBezTo>
                  <a:cubicBezTo>
                    <a:pt x="2014" y="71"/>
                    <a:pt x="1874" y="78"/>
                    <a:pt x="1739" y="95"/>
                  </a:cubicBezTo>
                  <a:cubicBezTo>
                    <a:pt x="1661" y="108"/>
                    <a:pt x="1581" y="113"/>
                    <a:pt x="1501" y="113"/>
                  </a:cubicBezTo>
                  <a:cubicBezTo>
                    <a:pt x="1319" y="113"/>
                    <a:pt x="1135" y="90"/>
                    <a:pt x="952" y="90"/>
                  </a:cubicBezTo>
                  <a:cubicBezTo>
                    <a:pt x="762" y="90"/>
                    <a:pt x="574" y="115"/>
                    <a:pt x="394" y="215"/>
                  </a:cubicBezTo>
                  <a:cubicBezTo>
                    <a:pt x="376" y="197"/>
                    <a:pt x="361" y="188"/>
                    <a:pt x="346" y="188"/>
                  </a:cubicBezTo>
                  <a:cubicBezTo>
                    <a:pt x="331" y="188"/>
                    <a:pt x="316" y="197"/>
                    <a:pt x="298" y="215"/>
                  </a:cubicBezTo>
                  <a:cubicBezTo>
                    <a:pt x="191" y="357"/>
                    <a:pt x="108" y="512"/>
                    <a:pt x="1" y="655"/>
                  </a:cubicBezTo>
                  <a:cubicBezTo>
                    <a:pt x="227" y="881"/>
                    <a:pt x="513" y="869"/>
                    <a:pt x="787" y="881"/>
                  </a:cubicBezTo>
                  <a:cubicBezTo>
                    <a:pt x="1114" y="887"/>
                    <a:pt x="1438" y="890"/>
                    <a:pt x="1761" y="890"/>
                  </a:cubicBezTo>
                  <a:cubicBezTo>
                    <a:pt x="2084" y="890"/>
                    <a:pt x="2406" y="887"/>
                    <a:pt x="2727" y="881"/>
                  </a:cubicBezTo>
                  <a:cubicBezTo>
                    <a:pt x="2887" y="874"/>
                    <a:pt x="3047" y="872"/>
                    <a:pt x="3206" y="872"/>
                  </a:cubicBezTo>
                  <a:cubicBezTo>
                    <a:pt x="3646" y="872"/>
                    <a:pt x="4085" y="891"/>
                    <a:pt x="4523" y="891"/>
                  </a:cubicBezTo>
                  <a:cubicBezTo>
                    <a:pt x="4994" y="891"/>
                    <a:pt x="5463" y="869"/>
                    <a:pt x="5930" y="774"/>
                  </a:cubicBezTo>
                  <a:cubicBezTo>
                    <a:pt x="6192" y="607"/>
                    <a:pt x="6323" y="405"/>
                    <a:pt x="6168" y="95"/>
                  </a:cubicBezTo>
                  <a:cubicBezTo>
                    <a:pt x="5905" y="88"/>
                    <a:pt x="5641" y="15"/>
                    <a:pt x="5381" y="15"/>
                  </a:cubicBezTo>
                  <a:cubicBezTo>
                    <a:pt x="5254" y="15"/>
                    <a:pt x="5127" y="33"/>
                    <a:pt x="5001" y="84"/>
                  </a:cubicBezTo>
                  <a:cubicBezTo>
                    <a:pt x="4627" y="34"/>
                    <a:pt x="4252"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1535;p32">
              <a:extLst>
                <a:ext uri="{FF2B5EF4-FFF2-40B4-BE49-F238E27FC236}">
                  <a16:creationId xmlns:a16="http://schemas.microsoft.com/office/drawing/2014/main" id="{D9DCBE95-1F8B-43AB-8018-B3B13489ECCE}"/>
                </a:ext>
              </a:extLst>
            </p:cNvPr>
            <p:cNvSpPr/>
            <p:nvPr/>
          </p:nvSpPr>
          <p:spPr>
            <a:xfrm>
              <a:off x="5878100" y="1701975"/>
              <a:ext cx="110450" cy="23450"/>
            </a:xfrm>
            <a:custGeom>
              <a:avLst/>
              <a:gdLst/>
              <a:ahLst/>
              <a:cxnLst/>
              <a:rect l="l" t="t" r="r" b="b"/>
              <a:pathLst>
                <a:path w="4418" h="938" extrusionOk="0">
                  <a:moveTo>
                    <a:pt x="1477" y="1"/>
                  </a:moveTo>
                  <a:cubicBezTo>
                    <a:pt x="1206" y="1"/>
                    <a:pt x="935" y="24"/>
                    <a:pt x="667" y="114"/>
                  </a:cubicBezTo>
                  <a:cubicBezTo>
                    <a:pt x="548" y="304"/>
                    <a:pt x="1" y="209"/>
                    <a:pt x="310" y="673"/>
                  </a:cubicBezTo>
                  <a:cubicBezTo>
                    <a:pt x="757" y="885"/>
                    <a:pt x="1214" y="924"/>
                    <a:pt x="1674" y="924"/>
                  </a:cubicBezTo>
                  <a:cubicBezTo>
                    <a:pt x="1937" y="924"/>
                    <a:pt x="2201" y="911"/>
                    <a:pt x="2465" y="911"/>
                  </a:cubicBezTo>
                  <a:cubicBezTo>
                    <a:pt x="2668" y="911"/>
                    <a:pt x="2879" y="938"/>
                    <a:pt x="3087" y="938"/>
                  </a:cubicBezTo>
                  <a:cubicBezTo>
                    <a:pt x="3342" y="938"/>
                    <a:pt x="3593" y="898"/>
                    <a:pt x="3823" y="721"/>
                  </a:cubicBezTo>
                  <a:cubicBezTo>
                    <a:pt x="4001" y="542"/>
                    <a:pt x="4084" y="257"/>
                    <a:pt x="4406" y="221"/>
                  </a:cubicBezTo>
                  <a:cubicBezTo>
                    <a:pt x="4418" y="221"/>
                    <a:pt x="4287" y="173"/>
                    <a:pt x="4227" y="126"/>
                  </a:cubicBezTo>
                  <a:cubicBezTo>
                    <a:pt x="3584" y="90"/>
                    <a:pt x="2930" y="54"/>
                    <a:pt x="2287" y="30"/>
                  </a:cubicBezTo>
                  <a:cubicBezTo>
                    <a:pt x="2019" y="24"/>
                    <a:pt x="1748"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1536;p32">
              <a:extLst>
                <a:ext uri="{FF2B5EF4-FFF2-40B4-BE49-F238E27FC236}">
                  <a16:creationId xmlns:a16="http://schemas.microsoft.com/office/drawing/2014/main" id="{939CDA24-E478-4FEB-A206-9D79FF20F2E8}"/>
                </a:ext>
              </a:extLst>
            </p:cNvPr>
            <p:cNvSpPr/>
            <p:nvPr/>
          </p:nvSpPr>
          <p:spPr>
            <a:xfrm>
              <a:off x="5957575" y="1612525"/>
              <a:ext cx="88725" cy="30500"/>
            </a:xfrm>
            <a:custGeom>
              <a:avLst/>
              <a:gdLst/>
              <a:ahLst/>
              <a:cxnLst/>
              <a:rect l="l" t="t" r="r" b="b"/>
              <a:pathLst>
                <a:path w="3549" h="1220" extrusionOk="0">
                  <a:moveTo>
                    <a:pt x="2893" y="1"/>
                  </a:moveTo>
                  <a:cubicBezTo>
                    <a:pt x="2151" y="1"/>
                    <a:pt x="1409" y="48"/>
                    <a:pt x="667" y="132"/>
                  </a:cubicBezTo>
                  <a:cubicBezTo>
                    <a:pt x="586" y="102"/>
                    <a:pt x="517" y="90"/>
                    <a:pt x="459" y="90"/>
                  </a:cubicBezTo>
                  <a:cubicBezTo>
                    <a:pt x="164" y="90"/>
                    <a:pt x="150" y="428"/>
                    <a:pt x="60" y="667"/>
                  </a:cubicBezTo>
                  <a:cubicBezTo>
                    <a:pt x="13" y="751"/>
                    <a:pt x="1" y="846"/>
                    <a:pt x="36" y="953"/>
                  </a:cubicBezTo>
                  <a:cubicBezTo>
                    <a:pt x="60" y="1048"/>
                    <a:pt x="167" y="1084"/>
                    <a:pt x="239" y="1120"/>
                  </a:cubicBezTo>
                  <a:cubicBezTo>
                    <a:pt x="580" y="1195"/>
                    <a:pt x="924" y="1219"/>
                    <a:pt x="1268" y="1219"/>
                  </a:cubicBezTo>
                  <a:cubicBezTo>
                    <a:pt x="1692" y="1219"/>
                    <a:pt x="2116" y="1182"/>
                    <a:pt x="2537" y="1156"/>
                  </a:cubicBezTo>
                  <a:cubicBezTo>
                    <a:pt x="2620" y="608"/>
                    <a:pt x="2846" y="203"/>
                    <a:pt x="3465" y="191"/>
                  </a:cubicBezTo>
                  <a:cubicBezTo>
                    <a:pt x="3513" y="191"/>
                    <a:pt x="3549" y="84"/>
                    <a:pt x="3525" y="13"/>
                  </a:cubicBezTo>
                  <a:cubicBezTo>
                    <a:pt x="3314" y="5"/>
                    <a:pt x="3103" y="1"/>
                    <a:pt x="28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1537;p32">
              <a:extLst>
                <a:ext uri="{FF2B5EF4-FFF2-40B4-BE49-F238E27FC236}">
                  <a16:creationId xmlns:a16="http://schemas.microsoft.com/office/drawing/2014/main" id="{699507B5-8540-4122-BE1F-F3C3E7E3D54F}"/>
                </a:ext>
              </a:extLst>
            </p:cNvPr>
            <p:cNvSpPr/>
            <p:nvPr/>
          </p:nvSpPr>
          <p:spPr>
            <a:xfrm>
              <a:off x="5500375" y="1614700"/>
              <a:ext cx="123325" cy="56000"/>
            </a:xfrm>
            <a:custGeom>
              <a:avLst/>
              <a:gdLst/>
              <a:ahLst/>
              <a:cxnLst/>
              <a:rect l="l" t="t" r="r" b="b"/>
              <a:pathLst>
                <a:path w="4933" h="2240" extrusionOk="0">
                  <a:moveTo>
                    <a:pt x="3715" y="688"/>
                  </a:moveTo>
                  <a:cubicBezTo>
                    <a:pt x="3768" y="688"/>
                    <a:pt x="3755" y="716"/>
                    <a:pt x="3745" y="742"/>
                  </a:cubicBezTo>
                  <a:lnTo>
                    <a:pt x="3745" y="742"/>
                  </a:lnTo>
                  <a:cubicBezTo>
                    <a:pt x="3735" y="723"/>
                    <a:pt x="3726" y="704"/>
                    <a:pt x="3715" y="688"/>
                  </a:cubicBezTo>
                  <a:close/>
                  <a:moveTo>
                    <a:pt x="4718" y="0"/>
                  </a:moveTo>
                  <a:cubicBezTo>
                    <a:pt x="4558" y="0"/>
                    <a:pt x="4332" y="163"/>
                    <a:pt x="4168" y="176"/>
                  </a:cubicBezTo>
                  <a:cubicBezTo>
                    <a:pt x="4168" y="188"/>
                    <a:pt x="4156" y="211"/>
                    <a:pt x="4120" y="223"/>
                  </a:cubicBezTo>
                  <a:cubicBezTo>
                    <a:pt x="4115" y="226"/>
                    <a:pt x="4108" y="228"/>
                    <a:pt x="4102" y="228"/>
                  </a:cubicBezTo>
                  <a:cubicBezTo>
                    <a:pt x="4080" y="228"/>
                    <a:pt x="4055" y="212"/>
                    <a:pt x="4037" y="176"/>
                  </a:cubicBezTo>
                  <a:cubicBezTo>
                    <a:pt x="4006" y="163"/>
                    <a:pt x="3977" y="158"/>
                    <a:pt x="3950" y="158"/>
                  </a:cubicBezTo>
                  <a:cubicBezTo>
                    <a:pt x="3816" y="158"/>
                    <a:pt x="3713" y="281"/>
                    <a:pt x="3584" y="330"/>
                  </a:cubicBezTo>
                  <a:cubicBezTo>
                    <a:pt x="3227" y="569"/>
                    <a:pt x="2787" y="521"/>
                    <a:pt x="2441" y="771"/>
                  </a:cubicBezTo>
                  <a:cubicBezTo>
                    <a:pt x="2334" y="771"/>
                    <a:pt x="2215" y="783"/>
                    <a:pt x="2156" y="902"/>
                  </a:cubicBezTo>
                  <a:cubicBezTo>
                    <a:pt x="1679" y="1009"/>
                    <a:pt x="1275" y="1295"/>
                    <a:pt x="822" y="1354"/>
                  </a:cubicBezTo>
                  <a:cubicBezTo>
                    <a:pt x="715" y="1366"/>
                    <a:pt x="620" y="1414"/>
                    <a:pt x="644" y="1533"/>
                  </a:cubicBezTo>
                  <a:cubicBezTo>
                    <a:pt x="644" y="1652"/>
                    <a:pt x="667" y="1783"/>
                    <a:pt x="536" y="1843"/>
                  </a:cubicBezTo>
                  <a:cubicBezTo>
                    <a:pt x="510" y="1853"/>
                    <a:pt x="489" y="1858"/>
                    <a:pt x="471" y="1858"/>
                  </a:cubicBezTo>
                  <a:cubicBezTo>
                    <a:pt x="369" y="1858"/>
                    <a:pt x="391" y="1705"/>
                    <a:pt x="310" y="1664"/>
                  </a:cubicBezTo>
                  <a:cubicBezTo>
                    <a:pt x="279" y="1648"/>
                    <a:pt x="247" y="1641"/>
                    <a:pt x="218" y="1641"/>
                  </a:cubicBezTo>
                  <a:cubicBezTo>
                    <a:pt x="135" y="1641"/>
                    <a:pt x="66" y="1699"/>
                    <a:pt x="48" y="1795"/>
                  </a:cubicBezTo>
                  <a:cubicBezTo>
                    <a:pt x="1" y="1973"/>
                    <a:pt x="24" y="2128"/>
                    <a:pt x="203" y="2235"/>
                  </a:cubicBezTo>
                  <a:cubicBezTo>
                    <a:pt x="215" y="2238"/>
                    <a:pt x="226" y="2240"/>
                    <a:pt x="236" y="2240"/>
                  </a:cubicBezTo>
                  <a:cubicBezTo>
                    <a:pt x="268" y="2240"/>
                    <a:pt x="292" y="2227"/>
                    <a:pt x="310" y="2200"/>
                  </a:cubicBezTo>
                  <a:cubicBezTo>
                    <a:pt x="441" y="2069"/>
                    <a:pt x="644" y="2188"/>
                    <a:pt x="763" y="2069"/>
                  </a:cubicBezTo>
                  <a:cubicBezTo>
                    <a:pt x="965" y="2021"/>
                    <a:pt x="1156" y="1950"/>
                    <a:pt x="1322" y="1795"/>
                  </a:cubicBezTo>
                  <a:cubicBezTo>
                    <a:pt x="1725" y="1546"/>
                    <a:pt x="2188" y="1462"/>
                    <a:pt x="2627" y="1356"/>
                  </a:cubicBezTo>
                  <a:lnTo>
                    <a:pt x="2627" y="1356"/>
                  </a:lnTo>
                  <a:cubicBezTo>
                    <a:pt x="2624" y="1359"/>
                    <a:pt x="2622" y="1363"/>
                    <a:pt x="2620" y="1366"/>
                  </a:cubicBezTo>
                  <a:lnTo>
                    <a:pt x="2632" y="1354"/>
                  </a:lnTo>
                  <a:lnTo>
                    <a:pt x="2632" y="1354"/>
                  </a:lnTo>
                  <a:cubicBezTo>
                    <a:pt x="2630" y="1355"/>
                    <a:pt x="2628" y="1355"/>
                    <a:pt x="2627" y="1356"/>
                  </a:cubicBezTo>
                  <a:lnTo>
                    <a:pt x="2627" y="1356"/>
                  </a:lnTo>
                  <a:cubicBezTo>
                    <a:pt x="2735" y="1193"/>
                    <a:pt x="2932" y="1316"/>
                    <a:pt x="3049" y="1200"/>
                  </a:cubicBezTo>
                  <a:cubicBezTo>
                    <a:pt x="3120" y="1104"/>
                    <a:pt x="3263" y="1128"/>
                    <a:pt x="3358" y="1069"/>
                  </a:cubicBezTo>
                  <a:cubicBezTo>
                    <a:pt x="3379" y="1081"/>
                    <a:pt x="3397" y="1086"/>
                    <a:pt x="3412" y="1086"/>
                  </a:cubicBezTo>
                  <a:cubicBezTo>
                    <a:pt x="3441" y="1086"/>
                    <a:pt x="3462" y="1068"/>
                    <a:pt x="3477" y="1045"/>
                  </a:cubicBezTo>
                  <a:cubicBezTo>
                    <a:pt x="3561" y="997"/>
                    <a:pt x="3620" y="938"/>
                    <a:pt x="3703" y="938"/>
                  </a:cubicBezTo>
                  <a:lnTo>
                    <a:pt x="3739" y="961"/>
                  </a:lnTo>
                  <a:lnTo>
                    <a:pt x="3763" y="938"/>
                  </a:lnTo>
                  <a:cubicBezTo>
                    <a:pt x="3810" y="890"/>
                    <a:pt x="3811" y="843"/>
                    <a:pt x="3799" y="807"/>
                  </a:cubicBezTo>
                  <a:lnTo>
                    <a:pt x="3799" y="807"/>
                  </a:lnTo>
                  <a:cubicBezTo>
                    <a:pt x="3835" y="829"/>
                    <a:pt x="3873" y="842"/>
                    <a:pt x="3918" y="842"/>
                  </a:cubicBezTo>
                  <a:cubicBezTo>
                    <a:pt x="3931" y="841"/>
                    <a:pt x="3944" y="841"/>
                    <a:pt x="3958" y="841"/>
                  </a:cubicBezTo>
                  <a:cubicBezTo>
                    <a:pt x="4007" y="841"/>
                    <a:pt x="4057" y="847"/>
                    <a:pt x="4107" y="847"/>
                  </a:cubicBezTo>
                  <a:cubicBezTo>
                    <a:pt x="4178" y="847"/>
                    <a:pt x="4248" y="834"/>
                    <a:pt x="4311" y="771"/>
                  </a:cubicBezTo>
                  <a:lnTo>
                    <a:pt x="4334" y="771"/>
                  </a:lnTo>
                  <a:cubicBezTo>
                    <a:pt x="4418" y="700"/>
                    <a:pt x="4537" y="711"/>
                    <a:pt x="4644" y="652"/>
                  </a:cubicBezTo>
                  <a:cubicBezTo>
                    <a:pt x="4692" y="652"/>
                    <a:pt x="4727" y="640"/>
                    <a:pt x="4763" y="592"/>
                  </a:cubicBezTo>
                  <a:cubicBezTo>
                    <a:pt x="4823" y="569"/>
                    <a:pt x="4870" y="533"/>
                    <a:pt x="4906" y="485"/>
                  </a:cubicBezTo>
                  <a:cubicBezTo>
                    <a:pt x="4933" y="107"/>
                    <a:pt x="4847" y="0"/>
                    <a:pt x="47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1538;p32">
              <a:extLst>
                <a:ext uri="{FF2B5EF4-FFF2-40B4-BE49-F238E27FC236}">
                  <a16:creationId xmlns:a16="http://schemas.microsoft.com/office/drawing/2014/main" id="{F22643DA-6034-4EAA-AE00-6A50FC1398E3}"/>
                </a:ext>
              </a:extLst>
            </p:cNvPr>
            <p:cNvSpPr/>
            <p:nvPr/>
          </p:nvSpPr>
          <p:spPr>
            <a:xfrm>
              <a:off x="5877200" y="1612800"/>
              <a:ext cx="72375" cy="28250"/>
            </a:xfrm>
            <a:custGeom>
              <a:avLst/>
              <a:gdLst/>
              <a:ahLst/>
              <a:cxnLst/>
              <a:rect l="l" t="t" r="r" b="b"/>
              <a:pathLst>
                <a:path w="2895" h="1130" extrusionOk="0">
                  <a:moveTo>
                    <a:pt x="1828" y="1"/>
                  </a:moveTo>
                  <a:cubicBezTo>
                    <a:pt x="1271" y="1"/>
                    <a:pt x="716" y="70"/>
                    <a:pt x="156" y="85"/>
                  </a:cubicBezTo>
                  <a:cubicBezTo>
                    <a:pt x="1" y="371"/>
                    <a:pt x="251" y="585"/>
                    <a:pt x="299" y="835"/>
                  </a:cubicBezTo>
                  <a:cubicBezTo>
                    <a:pt x="334" y="895"/>
                    <a:pt x="370" y="954"/>
                    <a:pt x="418" y="990"/>
                  </a:cubicBezTo>
                  <a:cubicBezTo>
                    <a:pt x="703" y="1103"/>
                    <a:pt x="989" y="1130"/>
                    <a:pt x="1276" y="1130"/>
                  </a:cubicBezTo>
                  <a:cubicBezTo>
                    <a:pt x="1535" y="1130"/>
                    <a:pt x="1795" y="1108"/>
                    <a:pt x="2057" y="1108"/>
                  </a:cubicBezTo>
                  <a:cubicBezTo>
                    <a:pt x="2086" y="1108"/>
                    <a:pt x="2115" y="1108"/>
                    <a:pt x="2144" y="1109"/>
                  </a:cubicBezTo>
                  <a:cubicBezTo>
                    <a:pt x="2192" y="942"/>
                    <a:pt x="2025" y="883"/>
                    <a:pt x="1942" y="787"/>
                  </a:cubicBezTo>
                  <a:cubicBezTo>
                    <a:pt x="1704" y="514"/>
                    <a:pt x="1834" y="418"/>
                    <a:pt x="2096" y="371"/>
                  </a:cubicBezTo>
                  <a:cubicBezTo>
                    <a:pt x="2132" y="363"/>
                    <a:pt x="2168" y="360"/>
                    <a:pt x="2205" y="360"/>
                  </a:cubicBezTo>
                  <a:cubicBezTo>
                    <a:pt x="2320" y="360"/>
                    <a:pt x="2440" y="389"/>
                    <a:pt x="2553" y="389"/>
                  </a:cubicBezTo>
                  <a:cubicBezTo>
                    <a:pt x="2681" y="389"/>
                    <a:pt x="2801" y="352"/>
                    <a:pt x="2894" y="192"/>
                  </a:cubicBezTo>
                  <a:cubicBezTo>
                    <a:pt x="2870" y="168"/>
                    <a:pt x="2870" y="133"/>
                    <a:pt x="2858" y="109"/>
                  </a:cubicBezTo>
                  <a:cubicBezTo>
                    <a:pt x="2514" y="27"/>
                    <a:pt x="2170" y="1"/>
                    <a:pt x="1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1539;p32">
              <a:extLst>
                <a:ext uri="{FF2B5EF4-FFF2-40B4-BE49-F238E27FC236}">
                  <a16:creationId xmlns:a16="http://schemas.microsoft.com/office/drawing/2014/main" id="{6EE0E5AB-3FD0-41E7-AE35-4A6435AA0601}"/>
                </a:ext>
              </a:extLst>
            </p:cNvPr>
            <p:cNvSpPr/>
            <p:nvPr/>
          </p:nvSpPr>
          <p:spPr>
            <a:xfrm>
              <a:off x="6014125" y="1612450"/>
              <a:ext cx="59850" cy="29250"/>
            </a:xfrm>
            <a:custGeom>
              <a:avLst/>
              <a:gdLst/>
              <a:ahLst/>
              <a:cxnLst/>
              <a:rect l="l" t="t" r="r" b="b"/>
              <a:pathLst>
                <a:path w="2394" h="1170" extrusionOk="0">
                  <a:moveTo>
                    <a:pt x="1895" y="0"/>
                  </a:moveTo>
                  <a:cubicBezTo>
                    <a:pt x="1749" y="0"/>
                    <a:pt x="1597" y="38"/>
                    <a:pt x="1449" y="38"/>
                  </a:cubicBezTo>
                  <a:cubicBezTo>
                    <a:pt x="1378" y="38"/>
                    <a:pt x="1308" y="29"/>
                    <a:pt x="1239" y="4"/>
                  </a:cubicBezTo>
                  <a:cubicBezTo>
                    <a:pt x="1180" y="39"/>
                    <a:pt x="1120" y="99"/>
                    <a:pt x="1060" y="123"/>
                  </a:cubicBezTo>
                  <a:cubicBezTo>
                    <a:pt x="1011" y="137"/>
                    <a:pt x="957" y="142"/>
                    <a:pt x="902" y="142"/>
                  </a:cubicBezTo>
                  <a:cubicBezTo>
                    <a:pt x="770" y="142"/>
                    <a:pt x="627" y="113"/>
                    <a:pt x="498" y="113"/>
                  </a:cubicBezTo>
                  <a:cubicBezTo>
                    <a:pt x="371" y="113"/>
                    <a:pt x="257" y="142"/>
                    <a:pt x="179" y="254"/>
                  </a:cubicBezTo>
                  <a:cubicBezTo>
                    <a:pt x="1" y="492"/>
                    <a:pt x="334" y="837"/>
                    <a:pt x="239" y="1147"/>
                  </a:cubicBezTo>
                  <a:cubicBezTo>
                    <a:pt x="272" y="1159"/>
                    <a:pt x="301" y="1164"/>
                    <a:pt x="326" y="1164"/>
                  </a:cubicBezTo>
                  <a:cubicBezTo>
                    <a:pt x="427" y="1164"/>
                    <a:pt x="467" y="1078"/>
                    <a:pt x="477" y="992"/>
                  </a:cubicBezTo>
                  <a:cubicBezTo>
                    <a:pt x="548" y="897"/>
                    <a:pt x="525" y="754"/>
                    <a:pt x="608" y="670"/>
                  </a:cubicBezTo>
                  <a:cubicBezTo>
                    <a:pt x="665" y="622"/>
                    <a:pt x="727" y="568"/>
                    <a:pt x="805" y="568"/>
                  </a:cubicBezTo>
                  <a:cubicBezTo>
                    <a:pt x="842" y="568"/>
                    <a:pt x="883" y="580"/>
                    <a:pt x="929" y="611"/>
                  </a:cubicBezTo>
                  <a:cubicBezTo>
                    <a:pt x="907" y="609"/>
                    <a:pt x="885" y="608"/>
                    <a:pt x="865" y="608"/>
                  </a:cubicBezTo>
                  <a:cubicBezTo>
                    <a:pt x="745" y="608"/>
                    <a:pt x="664" y="642"/>
                    <a:pt x="644" y="754"/>
                  </a:cubicBezTo>
                  <a:cubicBezTo>
                    <a:pt x="632" y="897"/>
                    <a:pt x="715" y="980"/>
                    <a:pt x="834" y="1028"/>
                  </a:cubicBezTo>
                  <a:cubicBezTo>
                    <a:pt x="890" y="1048"/>
                    <a:pt x="947" y="1054"/>
                    <a:pt x="1005" y="1054"/>
                  </a:cubicBezTo>
                  <a:cubicBezTo>
                    <a:pt x="1089" y="1054"/>
                    <a:pt x="1174" y="1041"/>
                    <a:pt x="1258" y="1041"/>
                  </a:cubicBezTo>
                  <a:cubicBezTo>
                    <a:pt x="1350" y="1041"/>
                    <a:pt x="1440" y="1057"/>
                    <a:pt x="1525" y="1123"/>
                  </a:cubicBezTo>
                  <a:cubicBezTo>
                    <a:pt x="1587" y="1146"/>
                    <a:pt x="1650" y="1170"/>
                    <a:pt x="1715" y="1170"/>
                  </a:cubicBezTo>
                  <a:cubicBezTo>
                    <a:pt x="1750" y="1170"/>
                    <a:pt x="1785" y="1163"/>
                    <a:pt x="1822" y="1147"/>
                  </a:cubicBezTo>
                  <a:cubicBezTo>
                    <a:pt x="2120" y="968"/>
                    <a:pt x="2394" y="766"/>
                    <a:pt x="2358" y="349"/>
                  </a:cubicBezTo>
                  <a:cubicBezTo>
                    <a:pt x="2334" y="254"/>
                    <a:pt x="2311" y="158"/>
                    <a:pt x="2215" y="99"/>
                  </a:cubicBezTo>
                  <a:cubicBezTo>
                    <a:pt x="2114" y="22"/>
                    <a:pt x="2006" y="0"/>
                    <a:pt x="18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1540;p32">
              <a:extLst>
                <a:ext uri="{FF2B5EF4-FFF2-40B4-BE49-F238E27FC236}">
                  <a16:creationId xmlns:a16="http://schemas.microsoft.com/office/drawing/2014/main" id="{9056E1C0-FA9B-4BE5-A721-3D4DB9B6D4A2}"/>
                </a:ext>
              </a:extLst>
            </p:cNvPr>
            <p:cNvSpPr/>
            <p:nvPr/>
          </p:nvSpPr>
          <p:spPr>
            <a:xfrm>
              <a:off x="5771250" y="1608650"/>
              <a:ext cx="104200" cy="30725"/>
            </a:xfrm>
            <a:custGeom>
              <a:avLst/>
              <a:gdLst/>
              <a:ahLst/>
              <a:cxnLst/>
              <a:rect l="l" t="t" r="r" b="b"/>
              <a:pathLst>
                <a:path w="4168" h="1229" extrusionOk="0">
                  <a:moveTo>
                    <a:pt x="2847" y="490"/>
                  </a:moveTo>
                  <a:cubicBezTo>
                    <a:pt x="2862" y="497"/>
                    <a:pt x="2878" y="505"/>
                    <a:pt x="2894" y="513"/>
                  </a:cubicBezTo>
                  <a:cubicBezTo>
                    <a:pt x="2870" y="549"/>
                    <a:pt x="2989" y="608"/>
                    <a:pt x="2882" y="656"/>
                  </a:cubicBezTo>
                  <a:cubicBezTo>
                    <a:pt x="2905" y="608"/>
                    <a:pt x="2882" y="572"/>
                    <a:pt x="2870" y="525"/>
                  </a:cubicBezTo>
                  <a:cubicBezTo>
                    <a:pt x="2862" y="513"/>
                    <a:pt x="2855" y="501"/>
                    <a:pt x="2847" y="490"/>
                  </a:cubicBezTo>
                  <a:close/>
                  <a:moveTo>
                    <a:pt x="72" y="1"/>
                  </a:moveTo>
                  <a:cubicBezTo>
                    <a:pt x="24" y="37"/>
                    <a:pt x="0" y="72"/>
                    <a:pt x="48" y="168"/>
                  </a:cubicBezTo>
                  <a:cubicBezTo>
                    <a:pt x="60" y="239"/>
                    <a:pt x="96" y="299"/>
                    <a:pt x="155" y="358"/>
                  </a:cubicBezTo>
                  <a:cubicBezTo>
                    <a:pt x="215" y="418"/>
                    <a:pt x="179" y="489"/>
                    <a:pt x="179" y="572"/>
                  </a:cubicBezTo>
                  <a:cubicBezTo>
                    <a:pt x="179" y="584"/>
                    <a:pt x="191" y="608"/>
                    <a:pt x="191" y="644"/>
                  </a:cubicBezTo>
                  <a:cubicBezTo>
                    <a:pt x="215" y="656"/>
                    <a:pt x="238" y="691"/>
                    <a:pt x="250" y="703"/>
                  </a:cubicBezTo>
                  <a:cubicBezTo>
                    <a:pt x="319" y="758"/>
                    <a:pt x="382" y="783"/>
                    <a:pt x="441" y="783"/>
                  </a:cubicBezTo>
                  <a:cubicBezTo>
                    <a:pt x="535" y="783"/>
                    <a:pt x="617" y="718"/>
                    <a:pt x="691" y="608"/>
                  </a:cubicBezTo>
                  <a:cubicBezTo>
                    <a:pt x="727" y="537"/>
                    <a:pt x="738" y="453"/>
                    <a:pt x="810" y="406"/>
                  </a:cubicBezTo>
                  <a:cubicBezTo>
                    <a:pt x="989" y="379"/>
                    <a:pt x="1180" y="366"/>
                    <a:pt x="1371" y="366"/>
                  </a:cubicBezTo>
                  <a:cubicBezTo>
                    <a:pt x="1434" y="366"/>
                    <a:pt x="1498" y="367"/>
                    <a:pt x="1560" y="370"/>
                  </a:cubicBezTo>
                  <a:cubicBezTo>
                    <a:pt x="1692" y="451"/>
                    <a:pt x="1828" y="474"/>
                    <a:pt x="1966" y="474"/>
                  </a:cubicBezTo>
                  <a:cubicBezTo>
                    <a:pt x="2153" y="474"/>
                    <a:pt x="2342" y="431"/>
                    <a:pt x="2528" y="431"/>
                  </a:cubicBezTo>
                  <a:cubicBezTo>
                    <a:pt x="2560" y="431"/>
                    <a:pt x="2591" y="433"/>
                    <a:pt x="2623" y="436"/>
                  </a:cubicBezTo>
                  <a:lnTo>
                    <a:pt x="2623" y="436"/>
                  </a:lnTo>
                  <a:cubicBezTo>
                    <a:pt x="2279" y="545"/>
                    <a:pt x="2144" y="723"/>
                    <a:pt x="2524" y="1049"/>
                  </a:cubicBezTo>
                  <a:cubicBezTo>
                    <a:pt x="2819" y="1186"/>
                    <a:pt x="3121" y="1228"/>
                    <a:pt x="3427" y="1228"/>
                  </a:cubicBezTo>
                  <a:cubicBezTo>
                    <a:pt x="3653" y="1228"/>
                    <a:pt x="3880" y="1205"/>
                    <a:pt x="4108" y="1180"/>
                  </a:cubicBezTo>
                  <a:cubicBezTo>
                    <a:pt x="4167" y="1025"/>
                    <a:pt x="4048" y="965"/>
                    <a:pt x="3953" y="906"/>
                  </a:cubicBezTo>
                  <a:cubicBezTo>
                    <a:pt x="3846" y="870"/>
                    <a:pt x="3786" y="811"/>
                    <a:pt x="3775" y="691"/>
                  </a:cubicBezTo>
                  <a:cubicBezTo>
                    <a:pt x="3763" y="611"/>
                    <a:pt x="3763" y="541"/>
                    <a:pt x="3730" y="483"/>
                  </a:cubicBezTo>
                  <a:lnTo>
                    <a:pt x="3730" y="483"/>
                  </a:lnTo>
                  <a:cubicBezTo>
                    <a:pt x="3733" y="457"/>
                    <a:pt x="3733" y="418"/>
                    <a:pt x="3714" y="418"/>
                  </a:cubicBezTo>
                  <a:cubicBezTo>
                    <a:pt x="3708" y="418"/>
                    <a:pt x="3701" y="422"/>
                    <a:pt x="3691" y="430"/>
                  </a:cubicBezTo>
                  <a:cubicBezTo>
                    <a:pt x="3674" y="444"/>
                    <a:pt x="3662" y="449"/>
                    <a:pt x="3654" y="449"/>
                  </a:cubicBezTo>
                  <a:cubicBezTo>
                    <a:pt x="3630" y="449"/>
                    <a:pt x="3652" y="394"/>
                    <a:pt x="3715" y="394"/>
                  </a:cubicBezTo>
                  <a:cubicBezTo>
                    <a:pt x="3834" y="394"/>
                    <a:pt x="3929" y="358"/>
                    <a:pt x="3989" y="275"/>
                  </a:cubicBezTo>
                  <a:cubicBezTo>
                    <a:pt x="3917" y="239"/>
                    <a:pt x="3822" y="191"/>
                    <a:pt x="3727" y="180"/>
                  </a:cubicBezTo>
                  <a:cubicBezTo>
                    <a:pt x="2513" y="49"/>
                    <a:pt x="1298"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1541;p32">
              <a:extLst>
                <a:ext uri="{FF2B5EF4-FFF2-40B4-BE49-F238E27FC236}">
                  <a16:creationId xmlns:a16="http://schemas.microsoft.com/office/drawing/2014/main" id="{2E198CAE-2A1A-47EB-8065-3C232A7E6CCC}"/>
                </a:ext>
              </a:extLst>
            </p:cNvPr>
            <p:cNvSpPr/>
            <p:nvPr/>
          </p:nvSpPr>
          <p:spPr>
            <a:xfrm>
              <a:off x="6059975" y="1620375"/>
              <a:ext cx="116400" cy="25225"/>
            </a:xfrm>
            <a:custGeom>
              <a:avLst/>
              <a:gdLst/>
              <a:ahLst/>
              <a:cxnLst/>
              <a:rect l="l" t="t" r="r" b="b"/>
              <a:pathLst>
                <a:path w="4656" h="1009" extrusionOk="0">
                  <a:moveTo>
                    <a:pt x="688" y="0"/>
                  </a:moveTo>
                  <a:cubicBezTo>
                    <a:pt x="615" y="0"/>
                    <a:pt x="527" y="43"/>
                    <a:pt x="429" y="115"/>
                  </a:cubicBezTo>
                  <a:cubicBezTo>
                    <a:pt x="322" y="342"/>
                    <a:pt x="369" y="663"/>
                    <a:pt x="12" y="711"/>
                  </a:cubicBezTo>
                  <a:cubicBezTo>
                    <a:pt x="0" y="711"/>
                    <a:pt x="0" y="794"/>
                    <a:pt x="0" y="842"/>
                  </a:cubicBezTo>
                  <a:cubicBezTo>
                    <a:pt x="536" y="877"/>
                    <a:pt x="1060" y="913"/>
                    <a:pt x="1584" y="949"/>
                  </a:cubicBezTo>
                  <a:cubicBezTo>
                    <a:pt x="2596" y="973"/>
                    <a:pt x="3596" y="996"/>
                    <a:pt x="4608" y="1008"/>
                  </a:cubicBezTo>
                  <a:cubicBezTo>
                    <a:pt x="4656" y="937"/>
                    <a:pt x="4656" y="877"/>
                    <a:pt x="4608" y="794"/>
                  </a:cubicBezTo>
                  <a:cubicBezTo>
                    <a:pt x="4441" y="663"/>
                    <a:pt x="4263" y="663"/>
                    <a:pt x="4072" y="651"/>
                  </a:cubicBezTo>
                  <a:lnTo>
                    <a:pt x="3763" y="651"/>
                  </a:lnTo>
                  <a:cubicBezTo>
                    <a:pt x="3709" y="653"/>
                    <a:pt x="3655" y="654"/>
                    <a:pt x="3601" y="654"/>
                  </a:cubicBezTo>
                  <a:cubicBezTo>
                    <a:pt x="3330" y="654"/>
                    <a:pt x="3054" y="629"/>
                    <a:pt x="2786" y="580"/>
                  </a:cubicBezTo>
                  <a:cubicBezTo>
                    <a:pt x="2703" y="580"/>
                    <a:pt x="2644" y="580"/>
                    <a:pt x="2584" y="592"/>
                  </a:cubicBezTo>
                  <a:cubicBezTo>
                    <a:pt x="2501" y="603"/>
                    <a:pt x="2405" y="615"/>
                    <a:pt x="2322" y="615"/>
                  </a:cubicBezTo>
                  <a:cubicBezTo>
                    <a:pt x="2227" y="603"/>
                    <a:pt x="2155" y="592"/>
                    <a:pt x="2072" y="556"/>
                  </a:cubicBezTo>
                  <a:cubicBezTo>
                    <a:pt x="1798" y="508"/>
                    <a:pt x="1810" y="151"/>
                    <a:pt x="1572" y="68"/>
                  </a:cubicBezTo>
                  <a:cubicBezTo>
                    <a:pt x="1560" y="66"/>
                    <a:pt x="1548" y="65"/>
                    <a:pt x="1536" y="65"/>
                  </a:cubicBezTo>
                  <a:cubicBezTo>
                    <a:pt x="1293" y="65"/>
                    <a:pt x="1263" y="463"/>
                    <a:pt x="1023" y="463"/>
                  </a:cubicBezTo>
                  <a:cubicBezTo>
                    <a:pt x="982" y="463"/>
                    <a:pt x="936" y="451"/>
                    <a:pt x="881" y="425"/>
                  </a:cubicBezTo>
                  <a:cubicBezTo>
                    <a:pt x="858" y="365"/>
                    <a:pt x="881" y="318"/>
                    <a:pt x="881" y="258"/>
                  </a:cubicBezTo>
                  <a:cubicBezTo>
                    <a:pt x="854" y="75"/>
                    <a:pt x="785" y="0"/>
                    <a:pt x="6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1542;p32">
              <a:extLst>
                <a:ext uri="{FF2B5EF4-FFF2-40B4-BE49-F238E27FC236}">
                  <a16:creationId xmlns:a16="http://schemas.microsoft.com/office/drawing/2014/main" id="{26330F43-D5BB-4D0D-AFA8-0C5495B63196}"/>
                </a:ext>
              </a:extLst>
            </p:cNvPr>
            <p:cNvSpPr/>
            <p:nvPr/>
          </p:nvSpPr>
          <p:spPr>
            <a:xfrm>
              <a:off x="5783750" y="1701600"/>
              <a:ext cx="67600" cy="21000"/>
            </a:xfrm>
            <a:custGeom>
              <a:avLst/>
              <a:gdLst/>
              <a:ahLst/>
              <a:cxnLst/>
              <a:rect l="l" t="t" r="r" b="b"/>
              <a:pathLst>
                <a:path w="2704" h="840" extrusionOk="0">
                  <a:moveTo>
                    <a:pt x="653" y="1"/>
                  </a:moveTo>
                  <a:cubicBezTo>
                    <a:pt x="488" y="1"/>
                    <a:pt x="322" y="7"/>
                    <a:pt x="155" y="21"/>
                  </a:cubicBezTo>
                  <a:cubicBezTo>
                    <a:pt x="96" y="212"/>
                    <a:pt x="48" y="391"/>
                    <a:pt x="0" y="569"/>
                  </a:cubicBezTo>
                  <a:cubicBezTo>
                    <a:pt x="358" y="778"/>
                    <a:pt x="725" y="840"/>
                    <a:pt x="1098" y="840"/>
                  </a:cubicBezTo>
                  <a:cubicBezTo>
                    <a:pt x="1533" y="840"/>
                    <a:pt x="1975" y="756"/>
                    <a:pt x="2417" y="724"/>
                  </a:cubicBezTo>
                  <a:cubicBezTo>
                    <a:pt x="2703" y="581"/>
                    <a:pt x="2679" y="426"/>
                    <a:pt x="2382" y="391"/>
                  </a:cubicBezTo>
                  <a:cubicBezTo>
                    <a:pt x="2024" y="343"/>
                    <a:pt x="1691" y="367"/>
                    <a:pt x="1310" y="272"/>
                  </a:cubicBezTo>
                  <a:lnTo>
                    <a:pt x="1310" y="272"/>
                  </a:lnTo>
                  <a:cubicBezTo>
                    <a:pt x="1720" y="327"/>
                    <a:pt x="1958" y="358"/>
                    <a:pt x="2119" y="358"/>
                  </a:cubicBezTo>
                  <a:cubicBezTo>
                    <a:pt x="2341" y="358"/>
                    <a:pt x="2416" y="298"/>
                    <a:pt x="2596" y="152"/>
                  </a:cubicBezTo>
                  <a:cubicBezTo>
                    <a:pt x="1941" y="96"/>
                    <a:pt x="1302" y="1"/>
                    <a:pt x="6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1543;p32">
              <a:extLst>
                <a:ext uri="{FF2B5EF4-FFF2-40B4-BE49-F238E27FC236}">
                  <a16:creationId xmlns:a16="http://schemas.microsoft.com/office/drawing/2014/main" id="{4875DAC9-1427-4B36-9E95-919C4E498211}"/>
                </a:ext>
              </a:extLst>
            </p:cNvPr>
            <p:cNvSpPr/>
            <p:nvPr/>
          </p:nvSpPr>
          <p:spPr>
            <a:xfrm>
              <a:off x="5655750" y="1608475"/>
              <a:ext cx="56000" cy="19700"/>
            </a:xfrm>
            <a:custGeom>
              <a:avLst/>
              <a:gdLst/>
              <a:ahLst/>
              <a:cxnLst/>
              <a:rect l="l" t="t" r="r" b="b"/>
              <a:pathLst>
                <a:path w="2240" h="788" extrusionOk="0">
                  <a:moveTo>
                    <a:pt x="781" y="1"/>
                  </a:moveTo>
                  <a:cubicBezTo>
                    <a:pt x="555" y="1"/>
                    <a:pt x="326" y="15"/>
                    <a:pt x="96" y="20"/>
                  </a:cubicBezTo>
                  <a:cubicBezTo>
                    <a:pt x="1" y="246"/>
                    <a:pt x="96" y="413"/>
                    <a:pt x="239" y="544"/>
                  </a:cubicBezTo>
                  <a:cubicBezTo>
                    <a:pt x="567" y="595"/>
                    <a:pt x="877" y="734"/>
                    <a:pt x="1207" y="734"/>
                  </a:cubicBezTo>
                  <a:cubicBezTo>
                    <a:pt x="1261" y="734"/>
                    <a:pt x="1315" y="731"/>
                    <a:pt x="1370" y="722"/>
                  </a:cubicBezTo>
                  <a:cubicBezTo>
                    <a:pt x="1471" y="776"/>
                    <a:pt x="1575" y="788"/>
                    <a:pt x="1681" y="788"/>
                  </a:cubicBezTo>
                  <a:cubicBezTo>
                    <a:pt x="1765" y="788"/>
                    <a:pt x="1851" y="780"/>
                    <a:pt x="1937" y="780"/>
                  </a:cubicBezTo>
                  <a:cubicBezTo>
                    <a:pt x="1958" y="780"/>
                    <a:pt x="1979" y="781"/>
                    <a:pt x="2001" y="782"/>
                  </a:cubicBezTo>
                  <a:cubicBezTo>
                    <a:pt x="2239" y="675"/>
                    <a:pt x="2132" y="556"/>
                    <a:pt x="2001" y="484"/>
                  </a:cubicBezTo>
                  <a:cubicBezTo>
                    <a:pt x="1834" y="413"/>
                    <a:pt x="1727" y="294"/>
                    <a:pt x="1668" y="127"/>
                  </a:cubicBezTo>
                  <a:cubicBezTo>
                    <a:pt x="1376" y="25"/>
                    <a:pt x="1080" y="1"/>
                    <a:pt x="7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1544;p32">
              <a:extLst>
                <a:ext uri="{FF2B5EF4-FFF2-40B4-BE49-F238E27FC236}">
                  <a16:creationId xmlns:a16="http://schemas.microsoft.com/office/drawing/2014/main" id="{807C42D7-1D48-4E84-B742-B5FBDD8E4C9E}"/>
                </a:ext>
              </a:extLst>
            </p:cNvPr>
            <p:cNvSpPr/>
            <p:nvPr/>
          </p:nvSpPr>
          <p:spPr>
            <a:xfrm>
              <a:off x="5770350" y="1612425"/>
              <a:ext cx="45575" cy="21100"/>
            </a:xfrm>
            <a:custGeom>
              <a:avLst/>
              <a:gdLst/>
              <a:ahLst/>
              <a:cxnLst/>
              <a:rect l="l" t="t" r="r" b="b"/>
              <a:pathLst>
                <a:path w="1823" h="844" extrusionOk="0">
                  <a:moveTo>
                    <a:pt x="962" y="1"/>
                  </a:moveTo>
                  <a:cubicBezTo>
                    <a:pt x="809" y="1"/>
                    <a:pt x="661" y="24"/>
                    <a:pt x="524" y="124"/>
                  </a:cubicBezTo>
                  <a:cubicBezTo>
                    <a:pt x="572" y="159"/>
                    <a:pt x="620" y="219"/>
                    <a:pt x="655" y="267"/>
                  </a:cubicBezTo>
                  <a:cubicBezTo>
                    <a:pt x="610" y="418"/>
                    <a:pt x="536" y="488"/>
                    <a:pt x="436" y="488"/>
                  </a:cubicBezTo>
                  <a:cubicBezTo>
                    <a:pt x="378" y="488"/>
                    <a:pt x="312" y="465"/>
                    <a:pt x="239" y="421"/>
                  </a:cubicBezTo>
                  <a:cubicBezTo>
                    <a:pt x="211" y="385"/>
                    <a:pt x="170" y="370"/>
                    <a:pt x="126" y="370"/>
                  </a:cubicBezTo>
                  <a:cubicBezTo>
                    <a:pt x="112" y="370"/>
                    <a:pt x="98" y="371"/>
                    <a:pt x="84" y="374"/>
                  </a:cubicBezTo>
                  <a:cubicBezTo>
                    <a:pt x="24" y="445"/>
                    <a:pt x="1" y="540"/>
                    <a:pt x="36" y="636"/>
                  </a:cubicBezTo>
                  <a:cubicBezTo>
                    <a:pt x="84" y="731"/>
                    <a:pt x="167" y="755"/>
                    <a:pt x="239" y="814"/>
                  </a:cubicBezTo>
                  <a:cubicBezTo>
                    <a:pt x="570" y="822"/>
                    <a:pt x="906" y="844"/>
                    <a:pt x="1240" y="844"/>
                  </a:cubicBezTo>
                  <a:cubicBezTo>
                    <a:pt x="1435" y="844"/>
                    <a:pt x="1629" y="836"/>
                    <a:pt x="1822" y="814"/>
                  </a:cubicBezTo>
                  <a:cubicBezTo>
                    <a:pt x="1632" y="576"/>
                    <a:pt x="1810" y="219"/>
                    <a:pt x="1548" y="5"/>
                  </a:cubicBezTo>
                  <a:cubicBezTo>
                    <a:pt x="1489" y="15"/>
                    <a:pt x="1429" y="19"/>
                    <a:pt x="1368" y="19"/>
                  </a:cubicBezTo>
                  <a:cubicBezTo>
                    <a:pt x="1233" y="19"/>
                    <a:pt x="1096" y="1"/>
                    <a:pt x="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1545;p32">
              <a:extLst>
                <a:ext uri="{FF2B5EF4-FFF2-40B4-BE49-F238E27FC236}">
                  <a16:creationId xmlns:a16="http://schemas.microsoft.com/office/drawing/2014/main" id="{FCCBAE06-5EC9-4D29-880D-A5384AD5B3A1}"/>
                </a:ext>
              </a:extLst>
            </p:cNvPr>
            <p:cNvSpPr/>
            <p:nvPr/>
          </p:nvSpPr>
          <p:spPr>
            <a:xfrm>
              <a:off x="5410475" y="1700900"/>
              <a:ext cx="68200" cy="19100"/>
            </a:xfrm>
            <a:custGeom>
              <a:avLst/>
              <a:gdLst/>
              <a:ahLst/>
              <a:cxnLst/>
              <a:rect l="l" t="t" r="r" b="b"/>
              <a:pathLst>
                <a:path w="2728" h="764" extrusionOk="0">
                  <a:moveTo>
                    <a:pt x="1906" y="0"/>
                  </a:moveTo>
                  <a:cubicBezTo>
                    <a:pt x="1840" y="0"/>
                    <a:pt x="1774" y="4"/>
                    <a:pt x="1704" y="14"/>
                  </a:cubicBezTo>
                  <a:cubicBezTo>
                    <a:pt x="1686" y="9"/>
                    <a:pt x="1672" y="7"/>
                    <a:pt x="1658" y="7"/>
                  </a:cubicBezTo>
                  <a:cubicBezTo>
                    <a:pt x="1635" y="7"/>
                    <a:pt x="1615" y="15"/>
                    <a:pt x="1584" y="38"/>
                  </a:cubicBezTo>
                  <a:cubicBezTo>
                    <a:pt x="1440" y="165"/>
                    <a:pt x="1278" y="191"/>
                    <a:pt x="1112" y="191"/>
                  </a:cubicBezTo>
                  <a:cubicBezTo>
                    <a:pt x="997" y="191"/>
                    <a:pt x="879" y="178"/>
                    <a:pt x="764" y="178"/>
                  </a:cubicBezTo>
                  <a:cubicBezTo>
                    <a:pt x="703" y="178"/>
                    <a:pt x="643" y="182"/>
                    <a:pt x="584" y="192"/>
                  </a:cubicBezTo>
                  <a:cubicBezTo>
                    <a:pt x="584" y="216"/>
                    <a:pt x="572" y="216"/>
                    <a:pt x="549" y="228"/>
                  </a:cubicBezTo>
                  <a:cubicBezTo>
                    <a:pt x="540" y="231"/>
                    <a:pt x="530" y="233"/>
                    <a:pt x="520" y="233"/>
                  </a:cubicBezTo>
                  <a:cubicBezTo>
                    <a:pt x="491" y="233"/>
                    <a:pt x="459" y="219"/>
                    <a:pt x="441" y="192"/>
                  </a:cubicBezTo>
                  <a:cubicBezTo>
                    <a:pt x="406" y="133"/>
                    <a:pt x="346" y="97"/>
                    <a:pt x="299" y="49"/>
                  </a:cubicBezTo>
                  <a:cubicBezTo>
                    <a:pt x="279" y="40"/>
                    <a:pt x="259" y="35"/>
                    <a:pt x="240" y="35"/>
                  </a:cubicBezTo>
                  <a:cubicBezTo>
                    <a:pt x="190" y="35"/>
                    <a:pt x="143" y="66"/>
                    <a:pt x="108" y="109"/>
                  </a:cubicBezTo>
                  <a:cubicBezTo>
                    <a:pt x="1" y="288"/>
                    <a:pt x="1" y="454"/>
                    <a:pt x="120" y="633"/>
                  </a:cubicBezTo>
                  <a:cubicBezTo>
                    <a:pt x="239" y="728"/>
                    <a:pt x="382" y="764"/>
                    <a:pt x="525" y="764"/>
                  </a:cubicBezTo>
                  <a:cubicBezTo>
                    <a:pt x="596" y="764"/>
                    <a:pt x="668" y="764"/>
                    <a:pt x="739" y="752"/>
                  </a:cubicBezTo>
                  <a:cubicBezTo>
                    <a:pt x="1217" y="699"/>
                    <a:pt x="1694" y="580"/>
                    <a:pt x="2180" y="580"/>
                  </a:cubicBezTo>
                  <a:cubicBezTo>
                    <a:pt x="2239" y="580"/>
                    <a:pt x="2299" y="581"/>
                    <a:pt x="2358" y="585"/>
                  </a:cubicBezTo>
                  <a:cubicBezTo>
                    <a:pt x="2382" y="597"/>
                    <a:pt x="2418" y="597"/>
                    <a:pt x="2454" y="609"/>
                  </a:cubicBezTo>
                  <a:cubicBezTo>
                    <a:pt x="2727" y="419"/>
                    <a:pt x="2727" y="216"/>
                    <a:pt x="2454" y="14"/>
                  </a:cubicBezTo>
                  <a:cubicBezTo>
                    <a:pt x="2406" y="73"/>
                    <a:pt x="2361" y="103"/>
                    <a:pt x="2317" y="103"/>
                  </a:cubicBezTo>
                  <a:cubicBezTo>
                    <a:pt x="2272" y="103"/>
                    <a:pt x="2227" y="73"/>
                    <a:pt x="2180" y="14"/>
                  </a:cubicBezTo>
                  <a:cubicBezTo>
                    <a:pt x="2084" y="7"/>
                    <a:pt x="1995" y="0"/>
                    <a:pt x="1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1546;p32">
              <a:extLst>
                <a:ext uri="{FF2B5EF4-FFF2-40B4-BE49-F238E27FC236}">
                  <a16:creationId xmlns:a16="http://schemas.microsoft.com/office/drawing/2014/main" id="{CA22C34E-6F7D-4E82-823C-F5181453064A}"/>
                </a:ext>
              </a:extLst>
            </p:cNvPr>
            <p:cNvSpPr/>
            <p:nvPr/>
          </p:nvSpPr>
          <p:spPr>
            <a:xfrm>
              <a:off x="5803700" y="1613125"/>
              <a:ext cx="41675" cy="22150"/>
            </a:xfrm>
            <a:custGeom>
              <a:avLst/>
              <a:gdLst/>
              <a:ahLst/>
              <a:cxnLst/>
              <a:rect l="l" t="t" r="r" b="b"/>
              <a:pathLst>
                <a:path w="1667" h="886" extrusionOk="0">
                  <a:moveTo>
                    <a:pt x="214" y="1"/>
                  </a:moveTo>
                  <a:cubicBezTo>
                    <a:pt x="322" y="251"/>
                    <a:pt x="119" y="429"/>
                    <a:pt x="0" y="632"/>
                  </a:cubicBezTo>
                  <a:cubicBezTo>
                    <a:pt x="191" y="727"/>
                    <a:pt x="381" y="643"/>
                    <a:pt x="488" y="822"/>
                  </a:cubicBezTo>
                  <a:cubicBezTo>
                    <a:pt x="623" y="856"/>
                    <a:pt x="759" y="886"/>
                    <a:pt x="894" y="886"/>
                  </a:cubicBezTo>
                  <a:cubicBezTo>
                    <a:pt x="997" y="886"/>
                    <a:pt x="1100" y="868"/>
                    <a:pt x="1203" y="822"/>
                  </a:cubicBezTo>
                  <a:cubicBezTo>
                    <a:pt x="1048" y="393"/>
                    <a:pt x="1048" y="393"/>
                    <a:pt x="1488" y="239"/>
                  </a:cubicBezTo>
                  <a:cubicBezTo>
                    <a:pt x="1488" y="251"/>
                    <a:pt x="1500" y="274"/>
                    <a:pt x="1524" y="286"/>
                  </a:cubicBezTo>
                  <a:cubicBezTo>
                    <a:pt x="1535" y="289"/>
                    <a:pt x="1546" y="291"/>
                    <a:pt x="1556" y="291"/>
                  </a:cubicBezTo>
                  <a:cubicBezTo>
                    <a:pt x="1588" y="291"/>
                    <a:pt x="1613" y="275"/>
                    <a:pt x="1631" y="239"/>
                  </a:cubicBezTo>
                  <a:cubicBezTo>
                    <a:pt x="1643" y="227"/>
                    <a:pt x="1667" y="191"/>
                    <a:pt x="1667" y="179"/>
                  </a:cubicBezTo>
                  <a:cubicBezTo>
                    <a:pt x="1667" y="167"/>
                    <a:pt x="1643" y="131"/>
                    <a:pt x="1631" y="131"/>
                  </a:cubicBezTo>
                  <a:cubicBezTo>
                    <a:pt x="1155" y="108"/>
                    <a:pt x="679" y="13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1547;p32">
              <a:extLst>
                <a:ext uri="{FF2B5EF4-FFF2-40B4-BE49-F238E27FC236}">
                  <a16:creationId xmlns:a16="http://schemas.microsoft.com/office/drawing/2014/main" id="{68EAA5A8-CA79-4654-87F6-40E305078022}"/>
                </a:ext>
              </a:extLst>
            </p:cNvPr>
            <p:cNvSpPr/>
            <p:nvPr/>
          </p:nvSpPr>
          <p:spPr>
            <a:xfrm>
              <a:off x="6020375" y="1623550"/>
              <a:ext cx="32475" cy="18575"/>
            </a:xfrm>
            <a:custGeom>
              <a:avLst/>
              <a:gdLst/>
              <a:ahLst/>
              <a:cxnLst/>
              <a:rect l="l" t="t" r="r" b="b"/>
              <a:pathLst>
                <a:path w="1299" h="743" extrusionOk="0">
                  <a:moveTo>
                    <a:pt x="766" y="0"/>
                  </a:moveTo>
                  <a:cubicBezTo>
                    <a:pt x="647" y="0"/>
                    <a:pt x="519" y="24"/>
                    <a:pt x="406" y="72"/>
                  </a:cubicBezTo>
                  <a:cubicBezTo>
                    <a:pt x="275" y="119"/>
                    <a:pt x="239" y="215"/>
                    <a:pt x="227" y="346"/>
                  </a:cubicBezTo>
                  <a:cubicBezTo>
                    <a:pt x="215" y="488"/>
                    <a:pt x="144" y="607"/>
                    <a:pt x="1" y="703"/>
                  </a:cubicBezTo>
                  <a:cubicBezTo>
                    <a:pt x="158" y="733"/>
                    <a:pt x="315" y="743"/>
                    <a:pt x="470" y="743"/>
                  </a:cubicBezTo>
                  <a:cubicBezTo>
                    <a:pt x="748" y="743"/>
                    <a:pt x="1023" y="710"/>
                    <a:pt x="1299" y="703"/>
                  </a:cubicBezTo>
                  <a:cubicBezTo>
                    <a:pt x="1144" y="381"/>
                    <a:pt x="679" y="715"/>
                    <a:pt x="537" y="346"/>
                  </a:cubicBezTo>
                  <a:cubicBezTo>
                    <a:pt x="594" y="297"/>
                    <a:pt x="645" y="282"/>
                    <a:pt x="692" y="282"/>
                  </a:cubicBezTo>
                  <a:cubicBezTo>
                    <a:pt x="761" y="282"/>
                    <a:pt x="823" y="315"/>
                    <a:pt x="894" y="322"/>
                  </a:cubicBezTo>
                  <a:cubicBezTo>
                    <a:pt x="928" y="329"/>
                    <a:pt x="959" y="332"/>
                    <a:pt x="986" y="332"/>
                  </a:cubicBezTo>
                  <a:cubicBezTo>
                    <a:pt x="1182" y="332"/>
                    <a:pt x="1218" y="166"/>
                    <a:pt x="1072" y="72"/>
                  </a:cubicBezTo>
                  <a:cubicBezTo>
                    <a:pt x="995" y="24"/>
                    <a:pt x="885" y="0"/>
                    <a:pt x="7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1548;p32">
              <a:extLst>
                <a:ext uri="{FF2B5EF4-FFF2-40B4-BE49-F238E27FC236}">
                  <a16:creationId xmlns:a16="http://schemas.microsoft.com/office/drawing/2014/main" id="{4441F3F2-4EBE-425C-A917-DA18D2346FC0}"/>
                </a:ext>
              </a:extLst>
            </p:cNvPr>
            <p:cNvSpPr/>
            <p:nvPr/>
          </p:nvSpPr>
          <p:spPr>
            <a:xfrm>
              <a:off x="5622125" y="1608375"/>
              <a:ext cx="40500" cy="16800"/>
            </a:xfrm>
            <a:custGeom>
              <a:avLst/>
              <a:gdLst/>
              <a:ahLst/>
              <a:cxnLst/>
              <a:rect l="l" t="t" r="r" b="b"/>
              <a:pathLst>
                <a:path w="1620" h="672" extrusionOk="0">
                  <a:moveTo>
                    <a:pt x="1286" y="0"/>
                  </a:moveTo>
                  <a:cubicBezTo>
                    <a:pt x="1165" y="74"/>
                    <a:pt x="1033" y="91"/>
                    <a:pt x="898" y="91"/>
                  </a:cubicBezTo>
                  <a:cubicBezTo>
                    <a:pt x="792" y="91"/>
                    <a:pt x="685" y="81"/>
                    <a:pt x="578" y="81"/>
                  </a:cubicBezTo>
                  <a:cubicBezTo>
                    <a:pt x="471" y="81"/>
                    <a:pt x="364" y="91"/>
                    <a:pt x="262" y="131"/>
                  </a:cubicBezTo>
                  <a:lnTo>
                    <a:pt x="262" y="119"/>
                  </a:lnTo>
                  <a:cubicBezTo>
                    <a:pt x="191" y="238"/>
                    <a:pt x="0" y="369"/>
                    <a:pt x="131" y="524"/>
                  </a:cubicBezTo>
                  <a:cubicBezTo>
                    <a:pt x="221" y="636"/>
                    <a:pt x="334" y="672"/>
                    <a:pt x="456" y="672"/>
                  </a:cubicBezTo>
                  <a:cubicBezTo>
                    <a:pt x="592" y="672"/>
                    <a:pt x="737" y="627"/>
                    <a:pt x="869" y="595"/>
                  </a:cubicBezTo>
                  <a:cubicBezTo>
                    <a:pt x="956" y="532"/>
                    <a:pt x="1049" y="504"/>
                    <a:pt x="1143" y="504"/>
                  </a:cubicBezTo>
                  <a:cubicBezTo>
                    <a:pt x="1242" y="504"/>
                    <a:pt x="1343" y="535"/>
                    <a:pt x="1441" y="583"/>
                  </a:cubicBezTo>
                  <a:cubicBezTo>
                    <a:pt x="1458" y="588"/>
                    <a:pt x="1474" y="591"/>
                    <a:pt x="1490" y="591"/>
                  </a:cubicBezTo>
                  <a:cubicBezTo>
                    <a:pt x="1516" y="591"/>
                    <a:pt x="1542" y="582"/>
                    <a:pt x="1572" y="560"/>
                  </a:cubicBezTo>
                  <a:cubicBezTo>
                    <a:pt x="1620" y="357"/>
                    <a:pt x="1524" y="191"/>
                    <a:pt x="1441" y="24"/>
                  </a:cubicBezTo>
                  <a:cubicBezTo>
                    <a:pt x="1393" y="24"/>
                    <a:pt x="1346" y="12"/>
                    <a:pt x="1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1549;p32">
              <a:extLst>
                <a:ext uri="{FF2B5EF4-FFF2-40B4-BE49-F238E27FC236}">
                  <a16:creationId xmlns:a16="http://schemas.microsoft.com/office/drawing/2014/main" id="{BB432415-0280-4224-B9D9-7023C8380598}"/>
                </a:ext>
              </a:extLst>
            </p:cNvPr>
            <p:cNvSpPr/>
            <p:nvPr/>
          </p:nvSpPr>
          <p:spPr>
            <a:xfrm>
              <a:off x="5807250" y="1704825"/>
              <a:ext cx="56000" cy="13550"/>
            </a:xfrm>
            <a:custGeom>
              <a:avLst/>
              <a:gdLst/>
              <a:ahLst/>
              <a:cxnLst/>
              <a:rect l="l" t="t" r="r" b="b"/>
              <a:pathLst>
                <a:path w="2240" h="542" extrusionOk="0">
                  <a:moveTo>
                    <a:pt x="1829" y="1"/>
                  </a:moveTo>
                  <a:cubicBezTo>
                    <a:pt x="1771" y="1"/>
                    <a:pt x="1714" y="11"/>
                    <a:pt x="1656" y="35"/>
                  </a:cubicBezTo>
                  <a:cubicBezTo>
                    <a:pt x="1530" y="161"/>
                    <a:pt x="1388" y="204"/>
                    <a:pt x="1244" y="204"/>
                  </a:cubicBezTo>
                  <a:cubicBezTo>
                    <a:pt x="1116" y="204"/>
                    <a:pt x="988" y="170"/>
                    <a:pt x="870" y="131"/>
                  </a:cubicBezTo>
                  <a:cubicBezTo>
                    <a:pt x="770" y="97"/>
                    <a:pt x="675" y="85"/>
                    <a:pt x="584" y="85"/>
                  </a:cubicBezTo>
                  <a:cubicBezTo>
                    <a:pt x="383" y="85"/>
                    <a:pt x="197" y="145"/>
                    <a:pt x="1" y="178"/>
                  </a:cubicBezTo>
                  <a:cubicBezTo>
                    <a:pt x="139" y="302"/>
                    <a:pt x="299" y="319"/>
                    <a:pt x="462" y="319"/>
                  </a:cubicBezTo>
                  <a:cubicBezTo>
                    <a:pt x="525" y="319"/>
                    <a:pt x="589" y="316"/>
                    <a:pt x="651" y="316"/>
                  </a:cubicBezTo>
                  <a:cubicBezTo>
                    <a:pt x="693" y="316"/>
                    <a:pt x="734" y="317"/>
                    <a:pt x="775" y="321"/>
                  </a:cubicBezTo>
                  <a:cubicBezTo>
                    <a:pt x="805" y="325"/>
                    <a:pt x="836" y="326"/>
                    <a:pt x="867" y="326"/>
                  </a:cubicBezTo>
                  <a:cubicBezTo>
                    <a:pt x="986" y="326"/>
                    <a:pt x="1108" y="305"/>
                    <a:pt x="1229" y="305"/>
                  </a:cubicBezTo>
                  <a:cubicBezTo>
                    <a:pt x="1374" y="305"/>
                    <a:pt x="1516" y="336"/>
                    <a:pt x="1644" y="476"/>
                  </a:cubicBezTo>
                  <a:cubicBezTo>
                    <a:pt x="1712" y="527"/>
                    <a:pt x="1785" y="541"/>
                    <a:pt x="1865" y="541"/>
                  </a:cubicBezTo>
                  <a:cubicBezTo>
                    <a:pt x="1897" y="541"/>
                    <a:pt x="1931" y="539"/>
                    <a:pt x="1965" y="535"/>
                  </a:cubicBezTo>
                  <a:cubicBezTo>
                    <a:pt x="2132" y="393"/>
                    <a:pt x="2239" y="262"/>
                    <a:pt x="2085" y="59"/>
                  </a:cubicBezTo>
                  <a:cubicBezTo>
                    <a:pt x="1999" y="24"/>
                    <a:pt x="1914" y="1"/>
                    <a:pt x="1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1550;p32">
              <a:extLst>
                <a:ext uri="{FF2B5EF4-FFF2-40B4-BE49-F238E27FC236}">
                  <a16:creationId xmlns:a16="http://schemas.microsoft.com/office/drawing/2014/main" id="{C3470C37-B94E-44EE-AF4E-D12C907BBAA2}"/>
                </a:ext>
              </a:extLst>
            </p:cNvPr>
            <p:cNvSpPr/>
            <p:nvPr/>
          </p:nvSpPr>
          <p:spPr>
            <a:xfrm>
              <a:off x="5914725" y="1618125"/>
              <a:ext cx="30675" cy="22700"/>
            </a:xfrm>
            <a:custGeom>
              <a:avLst/>
              <a:gdLst/>
              <a:ahLst/>
              <a:cxnLst/>
              <a:rect l="l" t="t" r="r" b="b"/>
              <a:pathLst>
                <a:path w="1227" h="908" extrusionOk="0">
                  <a:moveTo>
                    <a:pt x="308" y="0"/>
                  </a:moveTo>
                  <a:cubicBezTo>
                    <a:pt x="226" y="0"/>
                    <a:pt x="153" y="37"/>
                    <a:pt x="107" y="170"/>
                  </a:cubicBezTo>
                  <a:cubicBezTo>
                    <a:pt x="0" y="455"/>
                    <a:pt x="95" y="682"/>
                    <a:pt x="405" y="765"/>
                  </a:cubicBezTo>
                  <a:cubicBezTo>
                    <a:pt x="512" y="789"/>
                    <a:pt x="584" y="824"/>
                    <a:pt x="643" y="908"/>
                  </a:cubicBezTo>
                  <a:lnTo>
                    <a:pt x="798" y="896"/>
                  </a:lnTo>
                  <a:cubicBezTo>
                    <a:pt x="1226" y="670"/>
                    <a:pt x="822" y="443"/>
                    <a:pt x="762" y="205"/>
                  </a:cubicBezTo>
                  <a:cubicBezTo>
                    <a:pt x="738" y="146"/>
                    <a:pt x="691" y="98"/>
                    <a:pt x="643" y="51"/>
                  </a:cubicBezTo>
                  <a:cubicBezTo>
                    <a:pt x="633" y="52"/>
                    <a:pt x="623" y="52"/>
                    <a:pt x="613" y="52"/>
                  </a:cubicBezTo>
                  <a:cubicBezTo>
                    <a:pt x="517" y="52"/>
                    <a:pt x="406"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1551;p32">
              <a:extLst>
                <a:ext uri="{FF2B5EF4-FFF2-40B4-BE49-F238E27FC236}">
                  <a16:creationId xmlns:a16="http://schemas.microsoft.com/office/drawing/2014/main" id="{666A5F2D-DD84-4686-A782-A8D3BD1919C8}"/>
                </a:ext>
              </a:extLst>
            </p:cNvPr>
            <p:cNvSpPr/>
            <p:nvPr/>
          </p:nvSpPr>
          <p:spPr>
            <a:xfrm>
              <a:off x="5864400" y="1613825"/>
              <a:ext cx="24750" cy="24325"/>
            </a:xfrm>
            <a:custGeom>
              <a:avLst/>
              <a:gdLst/>
              <a:ahLst/>
              <a:cxnLst/>
              <a:rect l="l" t="t" r="r" b="b"/>
              <a:pathLst>
                <a:path w="990" h="973" extrusionOk="0">
                  <a:moveTo>
                    <a:pt x="565" y="0"/>
                  </a:moveTo>
                  <a:cubicBezTo>
                    <a:pt x="533" y="0"/>
                    <a:pt x="503" y="27"/>
                    <a:pt x="477" y="80"/>
                  </a:cubicBezTo>
                  <a:cubicBezTo>
                    <a:pt x="441" y="151"/>
                    <a:pt x="382" y="211"/>
                    <a:pt x="322" y="270"/>
                  </a:cubicBezTo>
                  <a:lnTo>
                    <a:pt x="227" y="401"/>
                  </a:lnTo>
                  <a:cubicBezTo>
                    <a:pt x="168" y="473"/>
                    <a:pt x="132" y="544"/>
                    <a:pt x="72" y="604"/>
                  </a:cubicBezTo>
                  <a:cubicBezTo>
                    <a:pt x="37" y="639"/>
                    <a:pt x="1" y="687"/>
                    <a:pt x="1" y="746"/>
                  </a:cubicBezTo>
                  <a:cubicBezTo>
                    <a:pt x="37" y="758"/>
                    <a:pt x="49" y="794"/>
                    <a:pt x="72" y="806"/>
                  </a:cubicBezTo>
                  <a:cubicBezTo>
                    <a:pt x="191" y="806"/>
                    <a:pt x="299" y="818"/>
                    <a:pt x="370" y="937"/>
                  </a:cubicBezTo>
                  <a:cubicBezTo>
                    <a:pt x="406" y="937"/>
                    <a:pt x="453" y="961"/>
                    <a:pt x="477" y="973"/>
                  </a:cubicBezTo>
                  <a:cubicBezTo>
                    <a:pt x="632" y="937"/>
                    <a:pt x="811" y="925"/>
                    <a:pt x="918" y="794"/>
                  </a:cubicBezTo>
                  <a:cubicBezTo>
                    <a:pt x="989" y="496"/>
                    <a:pt x="739" y="318"/>
                    <a:pt x="644" y="56"/>
                  </a:cubicBezTo>
                  <a:cubicBezTo>
                    <a:pt x="617" y="18"/>
                    <a:pt x="590" y="0"/>
                    <a:pt x="5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1552;p32">
              <a:extLst>
                <a:ext uri="{FF2B5EF4-FFF2-40B4-BE49-F238E27FC236}">
                  <a16:creationId xmlns:a16="http://schemas.microsoft.com/office/drawing/2014/main" id="{DEFF343C-88C9-4EC1-9F00-A9D8816B90EA}"/>
                </a:ext>
              </a:extLst>
            </p:cNvPr>
            <p:cNvSpPr/>
            <p:nvPr/>
          </p:nvSpPr>
          <p:spPr>
            <a:xfrm>
              <a:off x="5604250" y="1609550"/>
              <a:ext cx="40225" cy="17000"/>
            </a:xfrm>
            <a:custGeom>
              <a:avLst/>
              <a:gdLst/>
              <a:ahLst/>
              <a:cxnLst/>
              <a:rect l="l" t="t" r="r" b="b"/>
              <a:pathLst>
                <a:path w="1609" h="680" extrusionOk="0">
                  <a:moveTo>
                    <a:pt x="977" y="72"/>
                  </a:moveTo>
                  <a:cubicBezTo>
                    <a:pt x="656" y="155"/>
                    <a:pt x="239" y="1"/>
                    <a:pt x="1" y="370"/>
                  </a:cubicBezTo>
                  <a:cubicBezTo>
                    <a:pt x="60" y="370"/>
                    <a:pt x="120" y="373"/>
                    <a:pt x="177" y="373"/>
                  </a:cubicBezTo>
                  <a:cubicBezTo>
                    <a:pt x="233" y="373"/>
                    <a:pt x="287" y="370"/>
                    <a:pt x="334" y="358"/>
                  </a:cubicBezTo>
                  <a:cubicBezTo>
                    <a:pt x="390" y="340"/>
                    <a:pt x="438" y="332"/>
                    <a:pt x="478" y="332"/>
                  </a:cubicBezTo>
                  <a:cubicBezTo>
                    <a:pt x="653" y="332"/>
                    <a:pt x="698" y="486"/>
                    <a:pt x="727" y="679"/>
                  </a:cubicBezTo>
                  <a:cubicBezTo>
                    <a:pt x="787" y="672"/>
                    <a:pt x="847" y="670"/>
                    <a:pt x="907" y="670"/>
                  </a:cubicBezTo>
                  <a:cubicBezTo>
                    <a:pt x="975" y="670"/>
                    <a:pt x="1044" y="673"/>
                    <a:pt x="1113" y="673"/>
                  </a:cubicBezTo>
                  <a:cubicBezTo>
                    <a:pt x="1284" y="673"/>
                    <a:pt x="1452" y="657"/>
                    <a:pt x="1608" y="548"/>
                  </a:cubicBezTo>
                  <a:cubicBezTo>
                    <a:pt x="1519" y="548"/>
                    <a:pt x="1430" y="528"/>
                    <a:pt x="1345" y="528"/>
                  </a:cubicBezTo>
                  <a:cubicBezTo>
                    <a:pt x="1317" y="528"/>
                    <a:pt x="1290" y="530"/>
                    <a:pt x="1263" y="536"/>
                  </a:cubicBezTo>
                  <a:cubicBezTo>
                    <a:pt x="1244" y="538"/>
                    <a:pt x="1225" y="538"/>
                    <a:pt x="1208" y="538"/>
                  </a:cubicBezTo>
                  <a:cubicBezTo>
                    <a:pt x="851" y="538"/>
                    <a:pt x="898" y="311"/>
                    <a:pt x="977" y="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1553;p32">
              <a:extLst>
                <a:ext uri="{FF2B5EF4-FFF2-40B4-BE49-F238E27FC236}">
                  <a16:creationId xmlns:a16="http://schemas.microsoft.com/office/drawing/2014/main" id="{2F5F33AC-E644-4264-B899-B44AF237E429}"/>
                </a:ext>
              </a:extLst>
            </p:cNvPr>
            <p:cNvSpPr/>
            <p:nvPr/>
          </p:nvSpPr>
          <p:spPr>
            <a:xfrm>
              <a:off x="5930800" y="1622575"/>
              <a:ext cx="32450" cy="18250"/>
            </a:xfrm>
            <a:custGeom>
              <a:avLst/>
              <a:gdLst/>
              <a:ahLst/>
              <a:cxnLst/>
              <a:rect l="l" t="t" r="r" b="b"/>
              <a:pathLst>
                <a:path w="1298" h="730" extrusionOk="0">
                  <a:moveTo>
                    <a:pt x="183" y="1"/>
                  </a:moveTo>
                  <a:cubicBezTo>
                    <a:pt x="126" y="1"/>
                    <a:pt x="66" y="9"/>
                    <a:pt x="0" y="27"/>
                  </a:cubicBezTo>
                  <a:cubicBezTo>
                    <a:pt x="12" y="134"/>
                    <a:pt x="12" y="337"/>
                    <a:pt x="48" y="337"/>
                  </a:cubicBezTo>
                  <a:cubicBezTo>
                    <a:pt x="393" y="396"/>
                    <a:pt x="179" y="575"/>
                    <a:pt x="131" y="730"/>
                  </a:cubicBezTo>
                  <a:lnTo>
                    <a:pt x="1298" y="730"/>
                  </a:lnTo>
                  <a:cubicBezTo>
                    <a:pt x="1238" y="682"/>
                    <a:pt x="1191" y="635"/>
                    <a:pt x="1143" y="587"/>
                  </a:cubicBezTo>
                  <a:cubicBezTo>
                    <a:pt x="797" y="451"/>
                    <a:pt x="599" y="1"/>
                    <a:pt x="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1554;p32">
              <a:extLst>
                <a:ext uri="{FF2B5EF4-FFF2-40B4-BE49-F238E27FC236}">
                  <a16:creationId xmlns:a16="http://schemas.microsoft.com/office/drawing/2014/main" id="{82700F20-A6C8-4DC2-9DD2-BF132D0F4C0B}"/>
                </a:ext>
              </a:extLst>
            </p:cNvPr>
            <p:cNvSpPr/>
            <p:nvPr/>
          </p:nvSpPr>
          <p:spPr>
            <a:xfrm>
              <a:off x="5855775" y="1704975"/>
              <a:ext cx="24425" cy="15575"/>
            </a:xfrm>
            <a:custGeom>
              <a:avLst/>
              <a:gdLst/>
              <a:ahLst/>
              <a:cxnLst/>
              <a:rect l="l" t="t" r="r" b="b"/>
              <a:pathLst>
                <a:path w="977" h="623" extrusionOk="0">
                  <a:moveTo>
                    <a:pt x="525" y="1"/>
                  </a:moveTo>
                  <a:cubicBezTo>
                    <a:pt x="394" y="1"/>
                    <a:pt x="263" y="10"/>
                    <a:pt x="132" y="29"/>
                  </a:cubicBezTo>
                  <a:cubicBezTo>
                    <a:pt x="84" y="184"/>
                    <a:pt x="36" y="315"/>
                    <a:pt x="1" y="470"/>
                  </a:cubicBezTo>
                  <a:cubicBezTo>
                    <a:pt x="118" y="580"/>
                    <a:pt x="251" y="623"/>
                    <a:pt x="396" y="623"/>
                  </a:cubicBezTo>
                  <a:cubicBezTo>
                    <a:pt x="501" y="623"/>
                    <a:pt x="612" y="600"/>
                    <a:pt x="727" y="565"/>
                  </a:cubicBezTo>
                  <a:cubicBezTo>
                    <a:pt x="977" y="434"/>
                    <a:pt x="929" y="232"/>
                    <a:pt x="846" y="17"/>
                  </a:cubicBezTo>
                  <a:cubicBezTo>
                    <a:pt x="739" y="7"/>
                    <a:pt x="632"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1555;p32">
              <a:extLst>
                <a:ext uri="{FF2B5EF4-FFF2-40B4-BE49-F238E27FC236}">
                  <a16:creationId xmlns:a16="http://schemas.microsoft.com/office/drawing/2014/main" id="{E93B0169-D026-4924-8543-4E3A62FDC8EE}"/>
                </a:ext>
              </a:extLst>
            </p:cNvPr>
            <p:cNvSpPr/>
            <p:nvPr/>
          </p:nvSpPr>
          <p:spPr>
            <a:xfrm>
              <a:off x="5689675" y="1622400"/>
              <a:ext cx="44375" cy="8825"/>
            </a:xfrm>
            <a:custGeom>
              <a:avLst/>
              <a:gdLst/>
              <a:ahLst/>
              <a:cxnLst/>
              <a:rect l="l" t="t" r="r" b="b"/>
              <a:pathLst>
                <a:path w="1775" h="353" extrusionOk="0">
                  <a:moveTo>
                    <a:pt x="1211" y="1"/>
                  </a:moveTo>
                  <a:cubicBezTo>
                    <a:pt x="1052" y="1"/>
                    <a:pt x="901" y="37"/>
                    <a:pt x="763" y="153"/>
                  </a:cubicBezTo>
                  <a:cubicBezTo>
                    <a:pt x="513" y="165"/>
                    <a:pt x="251" y="165"/>
                    <a:pt x="1" y="177"/>
                  </a:cubicBezTo>
                  <a:cubicBezTo>
                    <a:pt x="492" y="277"/>
                    <a:pt x="966" y="352"/>
                    <a:pt x="1451" y="352"/>
                  </a:cubicBezTo>
                  <a:cubicBezTo>
                    <a:pt x="1543" y="352"/>
                    <a:pt x="1635" y="350"/>
                    <a:pt x="1727" y="344"/>
                  </a:cubicBezTo>
                  <a:cubicBezTo>
                    <a:pt x="1739" y="320"/>
                    <a:pt x="1763" y="272"/>
                    <a:pt x="1775" y="237"/>
                  </a:cubicBezTo>
                  <a:cubicBezTo>
                    <a:pt x="1727" y="118"/>
                    <a:pt x="1632" y="58"/>
                    <a:pt x="1525" y="34"/>
                  </a:cubicBezTo>
                  <a:cubicBezTo>
                    <a:pt x="1418" y="16"/>
                    <a:pt x="1313" y="1"/>
                    <a:pt x="1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1556;p32">
              <a:extLst>
                <a:ext uri="{FF2B5EF4-FFF2-40B4-BE49-F238E27FC236}">
                  <a16:creationId xmlns:a16="http://schemas.microsoft.com/office/drawing/2014/main" id="{8F84F174-75FF-454D-9643-CD9E705B445F}"/>
                </a:ext>
              </a:extLst>
            </p:cNvPr>
            <p:cNvSpPr/>
            <p:nvPr/>
          </p:nvSpPr>
          <p:spPr>
            <a:xfrm>
              <a:off x="5732850" y="1622050"/>
              <a:ext cx="38125" cy="12150"/>
            </a:xfrm>
            <a:custGeom>
              <a:avLst/>
              <a:gdLst/>
              <a:ahLst/>
              <a:cxnLst/>
              <a:rect l="l" t="t" r="r" b="b"/>
              <a:pathLst>
                <a:path w="1525" h="486" extrusionOk="0">
                  <a:moveTo>
                    <a:pt x="393" y="1"/>
                  </a:moveTo>
                  <a:cubicBezTo>
                    <a:pt x="191" y="1"/>
                    <a:pt x="108" y="132"/>
                    <a:pt x="48" y="286"/>
                  </a:cubicBezTo>
                  <a:cubicBezTo>
                    <a:pt x="36" y="310"/>
                    <a:pt x="12" y="334"/>
                    <a:pt x="0" y="358"/>
                  </a:cubicBezTo>
                  <a:cubicBezTo>
                    <a:pt x="289" y="459"/>
                    <a:pt x="582" y="486"/>
                    <a:pt x="880" y="486"/>
                  </a:cubicBezTo>
                  <a:cubicBezTo>
                    <a:pt x="1073" y="486"/>
                    <a:pt x="1268" y="474"/>
                    <a:pt x="1465" y="465"/>
                  </a:cubicBezTo>
                  <a:cubicBezTo>
                    <a:pt x="1501" y="406"/>
                    <a:pt x="1524" y="346"/>
                    <a:pt x="1465" y="298"/>
                  </a:cubicBezTo>
                  <a:cubicBezTo>
                    <a:pt x="1441" y="286"/>
                    <a:pt x="1417" y="251"/>
                    <a:pt x="1382" y="239"/>
                  </a:cubicBezTo>
                  <a:cubicBezTo>
                    <a:pt x="1298" y="215"/>
                    <a:pt x="1203" y="179"/>
                    <a:pt x="1096" y="179"/>
                  </a:cubicBezTo>
                  <a:cubicBezTo>
                    <a:pt x="1081" y="180"/>
                    <a:pt x="1067" y="180"/>
                    <a:pt x="1053" y="180"/>
                  </a:cubicBezTo>
                  <a:cubicBezTo>
                    <a:pt x="819" y="180"/>
                    <a:pt x="595" y="9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1557;p32">
              <a:extLst>
                <a:ext uri="{FF2B5EF4-FFF2-40B4-BE49-F238E27FC236}">
                  <a16:creationId xmlns:a16="http://schemas.microsoft.com/office/drawing/2014/main" id="{0A703EE3-E56E-48A9-B98F-28E6E5790E7E}"/>
                </a:ext>
              </a:extLst>
            </p:cNvPr>
            <p:cNvSpPr/>
            <p:nvPr/>
          </p:nvSpPr>
          <p:spPr>
            <a:xfrm>
              <a:off x="5874525" y="1704125"/>
              <a:ext cx="20275" cy="13575"/>
            </a:xfrm>
            <a:custGeom>
              <a:avLst/>
              <a:gdLst/>
              <a:ahLst/>
              <a:cxnLst/>
              <a:rect l="l" t="t" r="r" b="b"/>
              <a:pathLst>
                <a:path w="811" h="543" extrusionOk="0">
                  <a:moveTo>
                    <a:pt x="419" y="0"/>
                  </a:moveTo>
                  <a:cubicBezTo>
                    <a:pt x="311" y="0"/>
                    <a:pt x="204" y="14"/>
                    <a:pt x="96" y="51"/>
                  </a:cubicBezTo>
                  <a:cubicBezTo>
                    <a:pt x="1" y="206"/>
                    <a:pt x="25" y="337"/>
                    <a:pt x="96" y="480"/>
                  </a:cubicBezTo>
                  <a:cubicBezTo>
                    <a:pt x="150" y="522"/>
                    <a:pt x="197" y="543"/>
                    <a:pt x="243" y="543"/>
                  </a:cubicBezTo>
                  <a:cubicBezTo>
                    <a:pt x="289" y="543"/>
                    <a:pt x="334" y="522"/>
                    <a:pt x="382" y="480"/>
                  </a:cubicBezTo>
                  <a:cubicBezTo>
                    <a:pt x="453" y="266"/>
                    <a:pt x="715" y="230"/>
                    <a:pt x="810" y="40"/>
                  </a:cubicBezTo>
                  <a:cubicBezTo>
                    <a:pt x="680" y="20"/>
                    <a:pt x="550"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1558;p32">
              <a:extLst>
                <a:ext uri="{FF2B5EF4-FFF2-40B4-BE49-F238E27FC236}">
                  <a16:creationId xmlns:a16="http://schemas.microsoft.com/office/drawing/2014/main" id="{253780C7-298F-481E-B449-48D346090D4F}"/>
                </a:ext>
              </a:extLst>
            </p:cNvPr>
            <p:cNvSpPr/>
            <p:nvPr/>
          </p:nvSpPr>
          <p:spPr>
            <a:xfrm>
              <a:off x="5532825" y="1648525"/>
              <a:ext cx="32775" cy="11050"/>
            </a:xfrm>
            <a:custGeom>
              <a:avLst/>
              <a:gdLst/>
              <a:ahLst/>
              <a:cxnLst/>
              <a:rect l="l" t="t" r="r" b="b"/>
              <a:pathLst>
                <a:path w="1311" h="442" extrusionOk="0">
                  <a:moveTo>
                    <a:pt x="1222" y="0"/>
                  </a:moveTo>
                  <a:cubicBezTo>
                    <a:pt x="757" y="0"/>
                    <a:pt x="336" y="95"/>
                    <a:pt x="0" y="442"/>
                  </a:cubicBezTo>
                  <a:cubicBezTo>
                    <a:pt x="453" y="359"/>
                    <a:pt x="870" y="180"/>
                    <a:pt x="1310" y="1"/>
                  </a:cubicBezTo>
                  <a:cubicBezTo>
                    <a:pt x="1281" y="1"/>
                    <a:pt x="1251" y="0"/>
                    <a:pt x="1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1559;p32">
              <a:extLst>
                <a:ext uri="{FF2B5EF4-FFF2-40B4-BE49-F238E27FC236}">
                  <a16:creationId xmlns:a16="http://schemas.microsoft.com/office/drawing/2014/main" id="{EDCCB6B2-8763-4A98-860F-7A150E12C6D2}"/>
                </a:ext>
              </a:extLst>
            </p:cNvPr>
            <p:cNvSpPr/>
            <p:nvPr/>
          </p:nvSpPr>
          <p:spPr>
            <a:xfrm>
              <a:off x="5449475" y="1679975"/>
              <a:ext cx="12225" cy="7425"/>
            </a:xfrm>
            <a:custGeom>
              <a:avLst/>
              <a:gdLst/>
              <a:ahLst/>
              <a:cxnLst/>
              <a:rect l="l" t="t" r="r" b="b"/>
              <a:pathLst>
                <a:path w="489" h="297" extrusionOk="0">
                  <a:moveTo>
                    <a:pt x="153" y="1"/>
                  </a:moveTo>
                  <a:cubicBezTo>
                    <a:pt x="96" y="1"/>
                    <a:pt x="44" y="14"/>
                    <a:pt x="13" y="77"/>
                  </a:cubicBezTo>
                  <a:cubicBezTo>
                    <a:pt x="1" y="124"/>
                    <a:pt x="96" y="220"/>
                    <a:pt x="155" y="291"/>
                  </a:cubicBezTo>
                  <a:cubicBezTo>
                    <a:pt x="189" y="294"/>
                    <a:pt x="220" y="296"/>
                    <a:pt x="251" y="296"/>
                  </a:cubicBezTo>
                  <a:cubicBezTo>
                    <a:pt x="351" y="296"/>
                    <a:pt x="434" y="273"/>
                    <a:pt x="489" y="172"/>
                  </a:cubicBezTo>
                  <a:cubicBezTo>
                    <a:pt x="429" y="113"/>
                    <a:pt x="370" y="65"/>
                    <a:pt x="310" y="5"/>
                  </a:cubicBezTo>
                  <a:cubicBezTo>
                    <a:pt x="299" y="7"/>
                    <a:pt x="288" y="7"/>
                    <a:pt x="277" y="7"/>
                  </a:cubicBezTo>
                  <a:cubicBezTo>
                    <a:pt x="236" y="7"/>
                    <a:pt x="193"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1560;p32">
              <a:extLst>
                <a:ext uri="{FF2B5EF4-FFF2-40B4-BE49-F238E27FC236}">
                  <a16:creationId xmlns:a16="http://schemas.microsoft.com/office/drawing/2014/main" id="{8FC61B09-3FE2-4C70-8A67-16D5D7FA4EA5}"/>
                </a:ext>
              </a:extLst>
            </p:cNvPr>
            <p:cNvSpPr/>
            <p:nvPr/>
          </p:nvSpPr>
          <p:spPr>
            <a:xfrm>
              <a:off x="5876925" y="1633375"/>
              <a:ext cx="10725" cy="6650"/>
            </a:xfrm>
            <a:custGeom>
              <a:avLst/>
              <a:gdLst/>
              <a:ahLst/>
              <a:cxnLst/>
              <a:rect l="l" t="t" r="r" b="b"/>
              <a:pathLst>
                <a:path w="429" h="266" extrusionOk="0">
                  <a:moveTo>
                    <a:pt x="429" y="0"/>
                  </a:moveTo>
                  <a:cubicBezTo>
                    <a:pt x="262" y="24"/>
                    <a:pt x="83" y="0"/>
                    <a:pt x="0" y="179"/>
                  </a:cubicBezTo>
                  <a:cubicBezTo>
                    <a:pt x="51" y="243"/>
                    <a:pt x="103" y="266"/>
                    <a:pt x="154" y="266"/>
                  </a:cubicBezTo>
                  <a:cubicBezTo>
                    <a:pt x="245" y="266"/>
                    <a:pt x="337" y="193"/>
                    <a:pt x="429" y="155"/>
                  </a:cubicBez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1561;p32">
              <a:extLst>
                <a:ext uri="{FF2B5EF4-FFF2-40B4-BE49-F238E27FC236}">
                  <a16:creationId xmlns:a16="http://schemas.microsoft.com/office/drawing/2014/main" id="{D2AFE3B7-8B7A-4C8F-8DAD-41AA2DAEDBF7}"/>
                </a:ext>
              </a:extLst>
            </p:cNvPr>
            <p:cNvSpPr/>
            <p:nvPr/>
          </p:nvSpPr>
          <p:spPr>
            <a:xfrm>
              <a:off x="5593850" y="1633675"/>
              <a:ext cx="14000" cy="4175"/>
            </a:xfrm>
            <a:custGeom>
              <a:avLst/>
              <a:gdLst/>
              <a:ahLst/>
              <a:cxnLst/>
              <a:rect l="l" t="t" r="r" b="b"/>
              <a:pathLst>
                <a:path w="560" h="167" extrusionOk="0">
                  <a:moveTo>
                    <a:pt x="0" y="0"/>
                  </a:moveTo>
                  <a:lnTo>
                    <a:pt x="0" y="167"/>
                  </a:lnTo>
                  <a:cubicBezTo>
                    <a:pt x="191" y="131"/>
                    <a:pt x="393" y="167"/>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1562;p32">
              <a:extLst>
                <a:ext uri="{FF2B5EF4-FFF2-40B4-BE49-F238E27FC236}">
                  <a16:creationId xmlns:a16="http://schemas.microsoft.com/office/drawing/2014/main" id="{717E0ACF-8222-43A3-8DB6-5FA5ADD030BE}"/>
                </a:ext>
              </a:extLst>
            </p:cNvPr>
            <p:cNvSpPr/>
            <p:nvPr/>
          </p:nvSpPr>
          <p:spPr>
            <a:xfrm>
              <a:off x="5453050" y="1698975"/>
              <a:ext cx="11925" cy="4400"/>
            </a:xfrm>
            <a:custGeom>
              <a:avLst/>
              <a:gdLst/>
              <a:ahLst/>
              <a:cxnLst/>
              <a:rect l="l" t="t" r="r" b="b"/>
              <a:pathLst>
                <a:path w="477" h="176" extrusionOk="0">
                  <a:moveTo>
                    <a:pt x="261" y="1"/>
                  </a:moveTo>
                  <a:cubicBezTo>
                    <a:pt x="176" y="1"/>
                    <a:pt x="92" y="39"/>
                    <a:pt x="1" y="91"/>
                  </a:cubicBezTo>
                  <a:cubicBezTo>
                    <a:pt x="86" y="146"/>
                    <a:pt x="165" y="176"/>
                    <a:pt x="245" y="176"/>
                  </a:cubicBezTo>
                  <a:cubicBezTo>
                    <a:pt x="320" y="176"/>
                    <a:pt x="396" y="149"/>
                    <a:pt x="477" y="91"/>
                  </a:cubicBezTo>
                  <a:cubicBezTo>
                    <a:pt x="402" y="26"/>
                    <a:pt x="331"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1563;p32">
              <a:extLst>
                <a:ext uri="{FF2B5EF4-FFF2-40B4-BE49-F238E27FC236}">
                  <a16:creationId xmlns:a16="http://schemas.microsoft.com/office/drawing/2014/main" id="{BF7D5FFB-286A-47F9-97A0-92699F6622EB}"/>
                </a:ext>
              </a:extLst>
            </p:cNvPr>
            <p:cNvSpPr/>
            <p:nvPr/>
          </p:nvSpPr>
          <p:spPr>
            <a:xfrm>
              <a:off x="5643850" y="1618975"/>
              <a:ext cx="14300" cy="4875"/>
            </a:xfrm>
            <a:custGeom>
              <a:avLst/>
              <a:gdLst/>
              <a:ahLst/>
              <a:cxnLst/>
              <a:rect l="l" t="t" r="r" b="b"/>
              <a:pathLst>
                <a:path w="572" h="195" extrusionOk="0">
                  <a:moveTo>
                    <a:pt x="278" y="0"/>
                  </a:moveTo>
                  <a:cubicBezTo>
                    <a:pt x="182" y="0"/>
                    <a:pt x="89" y="54"/>
                    <a:pt x="0" y="171"/>
                  </a:cubicBezTo>
                  <a:cubicBezTo>
                    <a:pt x="127" y="171"/>
                    <a:pt x="249" y="195"/>
                    <a:pt x="366" y="195"/>
                  </a:cubicBezTo>
                  <a:cubicBezTo>
                    <a:pt x="436" y="195"/>
                    <a:pt x="505" y="186"/>
                    <a:pt x="572" y="159"/>
                  </a:cubicBezTo>
                  <a:cubicBezTo>
                    <a:pt x="475" y="57"/>
                    <a:pt x="376" y="0"/>
                    <a:pt x="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1564;p32">
              <a:extLst>
                <a:ext uri="{FF2B5EF4-FFF2-40B4-BE49-F238E27FC236}">
                  <a16:creationId xmlns:a16="http://schemas.microsoft.com/office/drawing/2014/main" id="{61933891-7A16-4B7C-BD78-020214FDD95C}"/>
                </a:ext>
              </a:extLst>
            </p:cNvPr>
            <p:cNvSpPr/>
            <p:nvPr/>
          </p:nvSpPr>
          <p:spPr>
            <a:xfrm>
              <a:off x="5564975" y="1644650"/>
              <a:ext cx="11025" cy="4225"/>
            </a:xfrm>
            <a:custGeom>
              <a:avLst/>
              <a:gdLst/>
              <a:ahLst/>
              <a:cxnLst/>
              <a:rect l="l" t="t" r="r" b="b"/>
              <a:pathLst>
                <a:path w="441" h="169" extrusionOk="0">
                  <a:moveTo>
                    <a:pt x="340" y="1"/>
                  </a:moveTo>
                  <a:cubicBezTo>
                    <a:pt x="206" y="1"/>
                    <a:pt x="76" y="16"/>
                    <a:pt x="0" y="168"/>
                  </a:cubicBezTo>
                  <a:cubicBezTo>
                    <a:pt x="155" y="121"/>
                    <a:pt x="322" y="121"/>
                    <a:pt x="441" y="2"/>
                  </a:cubicBezTo>
                  <a:cubicBezTo>
                    <a:pt x="407" y="2"/>
                    <a:pt x="374"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1565;p32">
              <a:extLst>
                <a:ext uri="{FF2B5EF4-FFF2-40B4-BE49-F238E27FC236}">
                  <a16:creationId xmlns:a16="http://schemas.microsoft.com/office/drawing/2014/main" id="{D8DF6B8F-2914-40C6-AFD1-F24E0126B059}"/>
                </a:ext>
              </a:extLst>
            </p:cNvPr>
            <p:cNvSpPr/>
            <p:nvPr/>
          </p:nvSpPr>
          <p:spPr>
            <a:xfrm>
              <a:off x="5507525" y="1665775"/>
              <a:ext cx="11025" cy="3925"/>
            </a:xfrm>
            <a:custGeom>
              <a:avLst/>
              <a:gdLst/>
              <a:ahLst/>
              <a:cxnLst/>
              <a:rect l="l" t="t" r="r" b="b"/>
              <a:pathLst>
                <a:path w="441" h="157" extrusionOk="0">
                  <a:moveTo>
                    <a:pt x="284" y="0"/>
                  </a:moveTo>
                  <a:cubicBezTo>
                    <a:pt x="170" y="0"/>
                    <a:pt x="66" y="30"/>
                    <a:pt x="0" y="145"/>
                  </a:cubicBezTo>
                  <a:cubicBezTo>
                    <a:pt x="51" y="152"/>
                    <a:pt x="98" y="156"/>
                    <a:pt x="143" y="156"/>
                  </a:cubicBezTo>
                  <a:cubicBezTo>
                    <a:pt x="258" y="156"/>
                    <a:pt x="355" y="125"/>
                    <a:pt x="441" y="14"/>
                  </a:cubicBezTo>
                  <a:cubicBezTo>
                    <a:pt x="389" y="6"/>
                    <a:pt x="335"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1566;p32">
              <a:extLst>
                <a:ext uri="{FF2B5EF4-FFF2-40B4-BE49-F238E27FC236}">
                  <a16:creationId xmlns:a16="http://schemas.microsoft.com/office/drawing/2014/main" id="{7435AA3B-06D5-4996-BAD9-375908BD57A3}"/>
                </a:ext>
              </a:extLst>
            </p:cNvPr>
            <p:cNvSpPr/>
            <p:nvPr/>
          </p:nvSpPr>
          <p:spPr>
            <a:xfrm>
              <a:off x="5575975" y="1641325"/>
              <a:ext cx="7775" cy="3375"/>
            </a:xfrm>
            <a:custGeom>
              <a:avLst/>
              <a:gdLst/>
              <a:ahLst/>
              <a:cxnLst/>
              <a:rect l="l" t="t" r="r" b="b"/>
              <a:pathLst>
                <a:path w="311" h="135" extrusionOk="0">
                  <a:moveTo>
                    <a:pt x="245" y="0"/>
                  </a:moveTo>
                  <a:cubicBezTo>
                    <a:pt x="149" y="0"/>
                    <a:pt x="59" y="28"/>
                    <a:pt x="1" y="135"/>
                  </a:cubicBezTo>
                  <a:cubicBezTo>
                    <a:pt x="120" y="135"/>
                    <a:pt x="215" y="75"/>
                    <a:pt x="310" y="4"/>
                  </a:cubicBezTo>
                  <a:cubicBezTo>
                    <a:pt x="289" y="1"/>
                    <a:pt x="267"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1567;p32">
              <a:extLst>
                <a:ext uri="{FF2B5EF4-FFF2-40B4-BE49-F238E27FC236}">
                  <a16:creationId xmlns:a16="http://schemas.microsoft.com/office/drawing/2014/main" id="{BAB4C6DC-3663-4291-A2F4-8A62214B5110}"/>
                </a:ext>
              </a:extLst>
            </p:cNvPr>
            <p:cNvSpPr/>
            <p:nvPr/>
          </p:nvSpPr>
          <p:spPr>
            <a:xfrm>
              <a:off x="5607825" y="1630600"/>
              <a:ext cx="7775" cy="3100"/>
            </a:xfrm>
            <a:custGeom>
              <a:avLst/>
              <a:gdLst/>
              <a:ahLst/>
              <a:cxnLst/>
              <a:rect l="l" t="t" r="r" b="b"/>
              <a:pathLst>
                <a:path w="311" h="124" extrusionOk="0">
                  <a:moveTo>
                    <a:pt x="243" y="0"/>
                  </a:moveTo>
                  <a:cubicBezTo>
                    <a:pt x="148" y="0"/>
                    <a:pt x="59" y="26"/>
                    <a:pt x="1" y="123"/>
                  </a:cubicBezTo>
                  <a:cubicBezTo>
                    <a:pt x="120" y="123"/>
                    <a:pt x="239" y="111"/>
                    <a:pt x="310" y="4"/>
                  </a:cubicBezTo>
                  <a:cubicBezTo>
                    <a:pt x="288" y="2"/>
                    <a:pt x="266" y="0"/>
                    <a:pt x="2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1568;p32">
              <a:extLst>
                <a:ext uri="{FF2B5EF4-FFF2-40B4-BE49-F238E27FC236}">
                  <a16:creationId xmlns:a16="http://schemas.microsoft.com/office/drawing/2014/main" id="{31BF52CA-9317-42D2-9321-A740EC137414}"/>
                </a:ext>
              </a:extLst>
            </p:cNvPr>
            <p:cNvSpPr/>
            <p:nvPr/>
          </p:nvSpPr>
          <p:spPr>
            <a:xfrm>
              <a:off x="5769450" y="1629200"/>
              <a:ext cx="6875" cy="4500"/>
            </a:xfrm>
            <a:custGeom>
              <a:avLst/>
              <a:gdLst/>
              <a:ahLst/>
              <a:cxnLst/>
              <a:rect l="l" t="t" r="r" b="b"/>
              <a:pathLst>
                <a:path w="275" h="180" extrusionOk="0">
                  <a:moveTo>
                    <a:pt x="84" y="0"/>
                  </a:moveTo>
                  <a:cubicBezTo>
                    <a:pt x="60" y="0"/>
                    <a:pt x="25" y="12"/>
                    <a:pt x="1" y="48"/>
                  </a:cubicBezTo>
                  <a:lnTo>
                    <a:pt x="1" y="179"/>
                  </a:lnTo>
                  <a:lnTo>
                    <a:pt x="275" y="179"/>
                  </a:lnTo>
                  <a:cubicBezTo>
                    <a:pt x="227" y="120"/>
                    <a:pt x="168" y="72"/>
                    <a:pt x="132" y="24"/>
                  </a:cubicBezTo>
                  <a:cubicBezTo>
                    <a:pt x="132" y="12"/>
                    <a:pt x="120"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1569;p32">
              <a:extLst>
                <a:ext uri="{FF2B5EF4-FFF2-40B4-BE49-F238E27FC236}">
                  <a16:creationId xmlns:a16="http://schemas.microsoft.com/office/drawing/2014/main" id="{CC5C26A7-D3D0-4EF2-A4EE-41ACD1E2072D}"/>
                </a:ext>
              </a:extLst>
            </p:cNvPr>
            <p:cNvSpPr/>
            <p:nvPr/>
          </p:nvSpPr>
          <p:spPr>
            <a:xfrm>
              <a:off x="5464950" y="1701375"/>
              <a:ext cx="6875" cy="3375"/>
            </a:xfrm>
            <a:custGeom>
              <a:avLst/>
              <a:gdLst/>
              <a:ahLst/>
              <a:cxnLst/>
              <a:rect l="l" t="t" r="r" b="b"/>
              <a:pathLst>
                <a:path w="275" h="135" extrusionOk="0">
                  <a:moveTo>
                    <a:pt x="124" y="1"/>
                  </a:moveTo>
                  <a:cubicBezTo>
                    <a:pt x="78" y="1"/>
                    <a:pt x="36" y="7"/>
                    <a:pt x="1" y="19"/>
                  </a:cubicBezTo>
                  <a:cubicBezTo>
                    <a:pt x="48" y="96"/>
                    <a:pt x="93" y="135"/>
                    <a:pt x="138" y="135"/>
                  </a:cubicBezTo>
                  <a:cubicBezTo>
                    <a:pt x="182" y="135"/>
                    <a:pt x="227" y="96"/>
                    <a:pt x="275" y="19"/>
                  </a:cubicBezTo>
                  <a:cubicBezTo>
                    <a:pt x="221" y="7"/>
                    <a:pt x="170" y="1"/>
                    <a:pt x="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1570;p32">
              <a:extLst>
                <a:ext uri="{FF2B5EF4-FFF2-40B4-BE49-F238E27FC236}">
                  <a16:creationId xmlns:a16="http://schemas.microsoft.com/office/drawing/2014/main" id="{D3062E77-1823-47E7-9812-836E56A2A180}"/>
                </a:ext>
              </a:extLst>
            </p:cNvPr>
            <p:cNvSpPr/>
            <p:nvPr/>
          </p:nvSpPr>
          <p:spPr>
            <a:xfrm>
              <a:off x="5464650" y="1680700"/>
              <a:ext cx="8075" cy="3350"/>
            </a:xfrm>
            <a:custGeom>
              <a:avLst/>
              <a:gdLst/>
              <a:ahLst/>
              <a:cxnLst/>
              <a:rect l="l" t="t" r="r" b="b"/>
              <a:pathLst>
                <a:path w="323" h="134" extrusionOk="0">
                  <a:moveTo>
                    <a:pt x="218" y="0"/>
                  </a:moveTo>
                  <a:cubicBezTo>
                    <a:pt x="132" y="0"/>
                    <a:pt x="52" y="30"/>
                    <a:pt x="1" y="131"/>
                  </a:cubicBezTo>
                  <a:cubicBezTo>
                    <a:pt x="17" y="133"/>
                    <a:pt x="33" y="133"/>
                    <a:pt x="48" y="133"/>
                  </a:cubicBezTo>
                  <a:cubicBezTo>
                    <a:pt x="158" y="133"/>
                    <a:pt x="249" y="96"/>
                    <a:pt x="322" y="12"/>
                  </a:cubicBezTo>
                  <a:cubicBezTo>
                    <a:pt x="288" y="5"/>
                    <a:pt x="252"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1571;p32">
              <a:extLst>
                <a:ext uri="{FF2B5EF4-FFF2-40B4-BE49-F238E27FC236}">
                  <a16:creationId xmlns:a16="http://schemas.microsoft.com/office/drawing/2014/main" id="{25CEA2E9-8B9B-49E2-B3CA-CB040F3EEF4C}"/>
                </a:ext>
              </a:extLst>
            </p:cNvPr>
            <p:cNvSpPr/>
            <p:nvPr/>
          </p:nvSpPr>
          <p:spPr>
            <a:xfrm>
              <a:off x="5586700" y="1637825"/>
              <a:ext cx="5675" cy="2575"/>
            </a:xfrm>
            <a:custGeom>
              <a:avLst/>
              <a:gdLst/>
              <a:ahLst/>
              <a:cxnLst/>
              <a:rect l="l" t="t" r="r" b="b"/>
              <a:pathLst>
                <a:path w="227" h="103" extrusionOk="0">
                  <a:moveTo>
                    <a:pt x="227" y="1"/>
                  </a:moveTo>
                  <a:cubicBezTo>
                    <a:pt x="131" y="1"/>
                    <a:pt x="60" y="25"/>
                    <a:pt x="0" y="96"/>
                  </a:cubicBezTo>
                  <a:cubicBezTo>
                    <a:pt x="15" y="100"/>
                    <a:pt x="30" y="102"/>
                    <a:pt x="45" y="102"/>
                  </a:cubicBezTo>
                  <a:cubicBezTo>
                    <a:pt x="113" y="102"/>
                    <a:pt x="178" y="60"/>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1572;p32">
              <a:extLst>
                <a:ext uri="{FF2B5EF4-FFF2-40B4-BE49-F238E27FC236}">
                  <a16:creationId xmlns:a16="http://schemas.microsoft.com/office/drawing/2014/main" id="{18790A02-62B1-46D2-8FB1-D725340C4CFD}"/>
                </a:ext>
              </a:extLst>
            </p:cNvPr>
            <p:cNvSpPr/>
            <p:nvPr/>
          </p:nvSpPr>
          <p:spPr>
            <a:xfrm>
              <a:off x="5618550" y="1626525"/>
              <a:ext cx="3900" cy="2700"/>
            </a:xfrm>
            <a:custGeom>
              <a:avLst/>
              <a:gdLst/>
              <a:ahLst/>
              <a:cxnLst/>
              <a:rect l="l" t="t" r="r" b="b"/>
              <a:pathLst>
                <a:path w="156" h="108" extrusionOk="0">
                  <a:moveTo>
                    <a:pt x="155" y="0"/>
                  </a:moveTo>
                  <a:cubicBezTo>
                    <a:pt x="96" y="48"/>
                    <a:pt x="48" y="72"/>
                    <a:pt x="0" y="107"/>
                  </a:cubicBezTo>
                  <a:cubicBezTo>
                    <a:pt x="84" y="107"/>
                    <a:pt x="119" y="7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1573;p32">
              <a:extLst>
                <a:ext uri="{FF2B5EF4-FFF2-40B4-BE49-F238E27FC236}">
                  <a16:creationId xmlns:a16="http://schemas.microsoft.com/office/drawing/2014/main" id="{3360FF50-A217-4942-9C8D-53DDCB930DCB}"/>
                </a:ext>
              </a:extLst>
            </p:cNvPr>
            <p:cNvSpPr/>
            <p:nvPr/>
          </p:nvSpPr>
          <p:spPr>
            <a:xfrm>
              <a:off x="5277725" y="3257975"/>
              <a:ext cx="160775" cy="226825"/>
            </a:xfrm>
            <a:custGeom>
              <a:avLst/>
              <a:gdLst/>
              <a:ahLst/>
              <a:cxnLst/>
              <a:rect l="l" t="t" r="r" b="b"/>
              <a:pathLst>
                <a:path w="6431" h="9073" extrusionOk="0">
                  <a:moveTo>
                    <a:pt x="6180" y="0"/>
                  </a:moveTo>
                  <a:cubicBezTo>
                    <a:pt x="5656" y="96"/>
                    <a:pt x="5680" y="750"/>
                    <a:pt x="5216" y="893"/>
                  </a:cubicBezTo>
                  <a:lnTo>
                    <a:pt x="5204" y="893"/>
                  </a:lnTo>
                  <a:cubicBezTo>
                    <a:pt x="5109" y="1000"/>
                    <a:pt x="5097" y="1155"/>
                    <a:pt x="5085" y="1286"/>
                  </a:cubicBezTo>
                  <a:cubicBezTo>
                    <a:pt x="5049" y="1536"/>
                    <a:pt x="4978" y="1643"/>
                    <a:pt x="4751" y="1727"/>
                  </a:cubicBezTo>
                  <a:cubicBezTo>
                    <a:pt x="4442" y="2167"/>
                    <a:pt x="4216" y="2644"/>
                    <a:pt x="3858" y="3025"/>
                  </a:cubicBezTo>
                  <a:cubicBezTo>
                    <a:pt x="3620" y="3275"/>
                    <a:pt x="3477" y="3572"/>
                    <a:pt x="3323" y="3894"/>
                  </a:cubicBezTo>
                  <a:cubicBezTo>
                    <a:pt x="3180" y="4203"/>
                    <a:pt x="3025" y="4525"/>
                    <a:pt x="2727" y="4739"/>
                  </a:cubicBezTo>
                  <a:cubicBezTo>
                    <a:pt x="2715" y="4822"/>
                    <a:pt x="2656" y="4858"/>
                    <a:pt x="2596" y="4906"/>
                  </a:cubicBezTo>
                  <a:cubicBezTo>
                    <a:pt x="2227" y="5275"/>
                    <a:pt x="2013" y="5763"/>
                    <a:pt x="1715" y="6180"/>
                  </a:cubicBezTo>
                  <a:cubicBezTo>
                    <a:pt x="1108" y="7013"/>
                    <a:pt x="501" y="7847"/>
                    <a:pt x="1" y="8775"/>
                  </a:cubicBezTo>
                  <a:cubicBezTo>
                    <a:pt x="91" y="8766"/>
                    <a:pt x="192" y="8739"/>
                    <a:pt x="276" y="8739"/>
                  </a:cubicBezTo>
                  <a:cubicBezTo>
                    <a:pt x="405" y="8739"/>
                    <a:pt x="496" y="8800"/>
                    <a:pt x="453" y="9073"/>
                  </a:cubicBezTo>
                  <a:cubicBezTo>
                    <a:pt x="537" y="8966"/>
                    <a:pt x="644" y="8870"/>
                    <a:pt x="739" y="8775"/>
                  </a:cubicBezTo>
                  <a:cubicBezTo>
                    <a:pt x="870" y="8668"/>
                    <a:pt x="739" y="8454"/>
                    <a:pt x="941" y="8370"/>
                  </a:cubicBezTo>
                  <a:lnTo>
                    <a:pt x="941" y="8347"/>
                  </a:lnTo>
                  <a:cubicBezTo>
                    <a:pt x="904" y="8098"/>
                    <a:pt x="890" y="8006"/>
                    <a:pt x="976" y="8006"/>
                  </a:cubicBezTo>
                  <a:cubicBezTo>
                    <a:pt x="1025" y="8006"/>
                    <a:pt x="1108" y="8037"/>
                    <a:pt x="1239" y="8085"/>
                  </a:cubicBezTo>
                  <a:cubicBezTo>
                    <a:pt x="1277" y="8097"/>
                    <a:pt x="1312" y="8110"/>
                    <a:pt x="1343" y="8110"/>
                  </a:cubicBezTo>
                  <a:cubicBezTo>
                    <a:pt x="1371" y="8110"/>
                    <a:pt x="1395" y="8100"/>
                    <a:pt x="1418" y="8073"/>
                  </a:cubicBezTo>
                  <a:cubicBezTo>
                    <a:pt x="1549" y="7835"/>
                    <a:pt x="1846" y="7692"/>
                    <a:pt x="1787" y="7358"/>
                  </a:cubicBezTo>
                  <a:cubicBezTo>
                    <a:pt x="1668" y="7275"/>
                    <a:pt x="1525" y="7251"/>
                    <a:pt x="1453" y="7120"/>
                  </a:cubicBezTo>
                  <a:cubicBezTo>
                    <a:pt x="1596" y="6894"/>
                    <a:pt x="1727" y="6680"/>
                    <a:pt x="1894" y="6477"/>
                  </a:cubicBezTo>
                  <a:cubicBezTo>
                    <a:pt x="1993" y="6352"/>
                    <a:pt x="2063" y="6286"/>
                    <a:pt x="2125" y="6286"/>
                  </a:cubicBezTo>
                  <a:cubicBezTo>
                    <a:pt x="2203" y="6286"/>
                    <a:pt x="2270" y="6393"/>
                    <a:pt x="2370" y="6620"/>
                  </a:cubicBezTo>
                  <a:cubicBezTo>
                    <a:pt x="2501" y="6549"/>
                    <a:pt x="2537" y="6406"/>
                    <a:pt x="2608" y="6287"/>
                  </a:cubicBezTo>
                  <a:cubicBezTo>
                    <a:pt x="2668" y="6176"/>
                    <a:pt x="2718" y="6135"/>
                    <a:pt x="2761" y="6135"/>
                  </a:cubicBezTo>
                  <a:cubicBezTo>
                    <a:pt x="2830" y="6135"/>
                    <a:pt x="2883" y="6235"/>
                    <a:pt x="2942" y="6323"/>
                  </a:cubicBezTo>
                  <a:cubicBezTo>
                    <a:pt x="3239" y="6073"/>
                    <a:pt x="3358" y="5692"/>
                    <a:pt x="3477" y="5346"/>
                  </a:cubicBezTo>
                  <a:cubicBezTo>
                    <a:pt x="3561" y="5084"/>
                    <a:pt x="3692" y="4882"/>
                    <a:pt x="3930" y="4751"/>
                  </a:cubicBezTo>
                  <a:cubicBezTo>
                    <a:pt x="4489" y="4501"/>
                    <a:pt x="4525" y="3894"/>
                    <a:pt x="4870" y="3489"/>
                  </a:cubicBezTo>
                  <a:cubicBezTo>
                    <a:pt x="4942" y="3310"/>
                    <a:pt x="4989" y="3132"/>
                    <a:pt x="5085" y="2953"/>
                  </a:cubicBezTo>
                  <a:cubicBezTo>
                    <a:pt x="5263" y="2667"/>
                    <a:pt x="5442" y="2382"/>
                    <a:pt x="5751" y="2215"/>
                  </a:cubicBezTo>
                  <a:cubicBezTo>
                    <a:pt x="6168" y="1858"/>
                    <a:pt x="6216" y="1405"/>
                    <a:pt x="6180" y="893"/>
                  </a:cubicBezTo>
                  <a:cubicBezTo>
                    <a:pt x="6156" y="691"/>
                    <a:pt x="6240" y="548"/>
                    <a:pt x="6406" y="453"/>
                  </a:cubicBezTo>
                  <a:cubicBezTo>
                    <a:pt x="6418" y="405"/>
                    <a:pt x="6430" y="334"/>
                    <a:pt x="6430" y="274"/>
                  </a:cubicBezTo>
                  <a:cubicBezTo>
                    <a:pt x="6406" y="131"/>
                    <a:pt x="6311" y="48"/>
                    <a:pt x="6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1574;p32">
              <a:extLst>
                <a:ext uri="{FF2B5EF4-FFF2-40B4-BE49-F238E27FC236}">
                  <a16:creationId xmlns:a16="http://schemas.microsoft.com/office/drawing/2014/main" id="{73113D63-6597-4F27-848A-B421165179E7}"/>
                </a:ext>
              </a:extLst>
            </p:cNvPr>
            <p:cNvSpPr/>
            <p:nvPr/>
          </p:nvSpPr>
          <p:spPr>
            <a:xfrm>
              <a:off x="5431625" y="4018100"/>
              <a:ext cx="219700" cy="19750"/>
            </a:xfrm>
            <a:custGeom>
              <a:avLst/>
              <a:gdLst/>
              <a:ahLst/>
              <a:cxnLst/>
              <a:rect l="l" t="t" r="r" b="b"/>
              <a:pathLst>
                <a:path w="8788" h="790" extrusionOk="0">
                  <a:moveTo>
                    <a:pt x="8141" y="0"/>
                  </a:moveTo>
                  <a:cubicBezTo>
                    <a:pt x="7935" y="0"/>
                    <a:pt x="7721" y="46"/>
                    <a:pt x="7513" y="63"/>
                  </a:cubicBezTo>
                  <a:cubicBezTo>
                    <a:pt x="7398" y="125"/>
                    <a:pt x="7283" y="260"/>
                    <a:pt x="7159" y="260"/>
                  </a:cubicBezTo>
                  <a:cubicBezTo>
                    <a:pt x="7090" y="260"/>
                    <a:pt x="7018" y="218"/>
                    <a:pt x="6942" y="99"/>
                  </a:cubicBezTo>
                  <a:cubicBezTo>
                    <a:pt x="6852" y="66"/>
                    <a:pt x="6763" y="45"/>
                    <a:pt x="6674" y="45"/>
                  </a:cubicBezTo>
                  <a:cubicBezTo>
                    <a:pt x="6573" y="45"/>
                    <a:pt x="6471" y="72"/>
                    <a:pt x="6370" y="135"/>
                  </a:cubicBezTo>
                  <a:cubicBezTo>
                    <a:pt x="6266" y="182"/>
                    <a:pt x="6389" y="458"/>
                    <a:pt x="6249" y="458"/>
                  </a:cubicBezTo>
                  <a:cubicBezTo>
                    <a:pt x="6213" y="458"/>
                    <a:pt x="6161" y="440"/>
                    <a:pt x="6084" y="397"/>
                  </a:cubicBezTo>
                  <a:cubicBezTo>
                    <a:pt x="5989" y="337"/>
                    <a:pt x="5858" y="337"/>
                    <a:pt x="5739" y="313"/>
                  </a:cubicBezTo>
                  <a:cubicBezTo>
                    <a:pt x="5025" y="218"/>
                    <a:pt x="4263" y="349"/>
                    <a:pt x="3572" y="99"/>
                  </a:cubicBezTo>
                  <a:cubicBezTo>
                    <a:pt x="3517" y="94"/>
                    <a:pt x="3463" y="91"/>
                    <a:pt x="3409" y="91"/>
                  </a:cubicBezTo>
                  <a:cubicBezTo>
                    <a:pt x="3112" y="91"/>
                    <a:pt x="2829" y="164"/>
                    <a:pt x="2536" y="194"/>
                  </a:cubicBezTo>
                  <a:cubicBezTo>
                    <a:pt x="2441" y="224"/>
                    <a:pt x="2346" y="239"/>
                    <a:pt x="2249" y="239"/>
                  </a:cubicBezTo>
                  <a:cubicBezTo>
                    <a:pt x="2152" y="239"/>
                    <a:pt x="2054" y="224"/>
                    <a:pt x="1953" y="194"/>
                  </a:cubicBezTo>
                  <a:cubicBezTo>
                    <a:pt x="1762" y="159"/>
                    <a:pt x="1560" y="135"/>
                    <a:pt x="1346" y="135"/>
                  </a:cubicBezTo>
                  <a:lnTo>
                    <a:pt x="607" y="135"/>
                  </a:lnTo>
                  <a:cubicBezTo>
                    <a:pt x="536" y="135"/>
                    <a:pt x="453" y="135"/>
                    <a:pt x="381" y="159"/>
                  </a:cubicBezTo>
                  <a:cubicBezTo>
                    <a:pt x="238" y="182"/>
                    <a:pt x="84" y="218"/>
                    <a:pt x="0" y="349"/>
                  </a:cubicBezTo>
                  <a:cubicBezTo>
                    <a:pt x="84" y="432"/>
                    <a:pt x="203" y="432"/>
                    <a:pt x="322" y="432"/>
                  </a:cubicBezTo>
                  <a:cubicBezTo>
                    <a:pt x="1346" y="492"/>
                    <a:pt x="2382" y="516"/>
                    <a:pt x="3394" y="635"/>
                  </a:cubicBezTo>
                  <a:cubicBezTo>
                    <a:pt x="4894" y="790"/>
                    <a:pt x="6382" y="754"/>
                    <a:pt x="7882" y="790"/>
                  </a:cubicBezTo>
                  <a:cubicBezTo>
                    <a:pt x="7918" y="778"/>
                    <a:pt x="7930" y="766"/>
                    <a:pt x="7942" y="766"/>
                  </a:cubicBezTo>
                  <a:cubicBezTo>
                    <a:pt x="7942" y="742"/>
                    <a:pt x="7954" y="718"/>
                    <a:pt x="7954" y="682"/>
                  </a:cubicBezTo>
                  <a:cubicBezTo>
                    <a:pt x="7954" y="671"/>
                    <a:pt x="7942" y="647"/>
                    <a:pt x="7942" y="611"/>
                  </a:cubicBezTo>
                  <a:lnTo>
                    <a:pt x="7858" y="480"/>
                  </a:lnTo>
                  <a:cubicBezTo>
                    <a:pt x="7811" y="456"/>
                    <a:pt x="7811" y="409"/>
                    <a:pt x="7835" y="361"/>
                  </a:cubicBezTo>
                  <a:lnTo>
                    <a:pt x="7835" y="361"/>
                  </a:lnTo>
                  <a:cubicBezTo>
                    <a:pt x="7870" y="468"/>
                    <a:pt x="7942" y="480"/>
                    <a:pt x="8037" y="516"/>
                  </a:cubicBezTo>
                  <a:cubicBezTo>
                    <a:pt x="8130" y="516"/>
                    <a:pt x="8227" y="526"/>
                    <a:pt x="8320" y="526"/>
                  </a:cubicBezTo>
                  <a:cubicBezTo>
                    <a:pt x="8500" y="526"/>
                    <a:pt x="8669" y="489"/>
                    <a:pt x="8787" y="278"/>
                  </a:cubicBezTo>
                  <a:cubicBezTo>
                    <a:pt x="8592" y="58"/>
                    <a:pt x="8371" y="0"/>
                    <a:pt x="8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1575;p32">
              <a:extLst>
                <a:ext uri="{FF2B5EF4-FFF2-40B4-BE49-F238E27FC236}">
                  <a16:creationId xmlns:a16="http://schemas.microsoft.com/office/drawing/2014/main" id="{87B07EBB-EA57-48DA-A592-5AB328FCF939}"/>
                </a:ext>
              </a:extLst>
            </p:cNvPr>
            <p:cNvSpPr/>
            <p:nvPr/>
          </p:nvSpPr>
          <p:spPr>
            <a:xfrm>
              <a:off x="5393225" y="4009450"/>
              <a:ext cx="130100" cy="18525"/>
            </a:xfrm>
            <a:custGeom>
              <a:avLst/>
              <a:gdLst/>
              <a:ahLst/>
              <a:cxnLst/>
              <a:rect l="l" t="t" r="r" b="b"/>
              <a:pathLst>
                <a:path w="5204" h="741" extrusionOk="0">
                  <a:moveTo>
                    <a:pt x="1569" y="706"/>
                  </a:moveTo>
                  <a:lnTo>
                    <a:pt x="1569" y="706"/>
                  </a:lnTo>
                  <a:cubicBezTo>
                    <a:pt x="1566" y="706"/>
                    <a:pt x="1563" y="707"/>
                    <a:pt x="1560" y="707"/>
                  </a:cubicBezTo>
                  <a:lnTo>
                    <a:pt x="1572" y="707"/>
                  </a:lnTo>
                  <a:cubicBezTo>
                    <a:pt x="1571" y="707"/>
                    <a:pt x="1570" y="706"/>
                    <a:pt x="1569" y="706"/>
                  </a:cubicBezTo>
                  <a:close/>
                  <a:moveTo>
                    <a:pt x="1206" y="0"/>
                  </a:moveTo>
                  <a:cubicBezTo>
                    <a:pt x="1185" y="0"/>
                    <a:pt x="1164" y="2"/>
                    <a:pt x="1143" y="5"/>
                  </a:cubicBezTo>
                  <a:cubicBezTo>
                    <a:pt x="1096" y="28"/>
                    <a:pt x="1036" y="40"/>
                    <a:pt x="989" y="64"/>
                  </a:cubicBezTo>
                  <a:cubicBezTo>
                    <a:pt x="952" y="106"/>
                    <a:pt x="910" y="123"/>
                    <a:pt x="868" y="123"/>
                  </a:cubicBezTo>
                  <a:cubicBezTo>
                    <a:pt x="815" y="123"/>
                    <a:pt x="761" y="97"/>
                    <a:pt x="715" y="64"/>
                  </a:cubicBezTo>
                  <a:cubicBezTo>
                    <a:pt x="635" y="30"/>
                    <a:pt x="557" y="12"/>
                    <a:pt x="481" y="12"/>
                  </a:cubicBezTo>
                  <a:cubicBezTo>
                    <a:pt x="399" y="12"/>
                    <a:pt x="319" y="33"/>
                    <a:pt x="238" y="76"/>
                  </a:cubicBezTo>
                  <a:cubicBezTo>
                    <a:pt x="84" y="219"/>
                    <a:pt x="0" y="362"/>
                    <a:pt x="143" y="564"/>
                  </a:cubicBezTo>
                  <a:cubicBezTo>
                    <a:pt x="181" y="596"/>
                    <a:pt x="219" y="610"/>
                    <a:pt x="256" y="610"/>
                  </a:cubicBezTo>
                  <a:cubicBezTo>
                    <a:pt x="290" y="610"/>
                    <a:pt x="324" y="599"/>
                    <a:pt x="358" y="576"/>
                  </a:cubicBezTo>
                  <a:cubicBezTo>
                    <a:pt x="468" y="614"/>
                    <a:pt x="583" y="624"/>
                    <a:pt x="702" y="624"/>
                  </a:cubicBezTo>
                  <a:cubicBezTo>
                    <a:pt x="836" y="624"/>
                    <a:pt x="973" y="611"/>
                    <a:pt x="1108" y="611"/>
                  </a:cubicBezTo>
                  <a:cubicBezTo>
                    <a:pt x="1267" y="611"/>
                    <a:pt x="1423" y="629"/>
                    <a:pt x="1569" y="706"/>
                  </a:cubicBezTo>
                  <a:lnTo>
                    <a:pt x="1569" y="706"/>
                  </a:lnTo>
                  <a:cubicBezTo>
                    <a:pt x="1721" y="682"/>
                    <a:pt x="1861" y="659"/>
                    <a:pt x="2013" y="647"/>
                  </a:cubicBezTo>
                  <a:cubicBezTo>
                    <a:pt x="2030" y="636"/>
                    <a:pt x="2051" y="630"/>
                    <a:pt x="2074" y="630"/>
                  </a:cubicBezTo>
                  <a:cubicBezTo>
                    <a:pt x="2096" y="630"/>
                    <a:pt x="2120" y="636"/>
                    <a:pt x="2143" y="647"/>
                  </a:cubicBezTo>
                  <a:cubicBezTo>
                    <a:pt x="2334" y="647"/>
                    <a:pt x="2524" y="659"/>
                    <a:pt x="2727" y="659"/>
                  </a:cubicBezTo>
                  <a:cubicBezTo>
                    <a:pt x="2727" y="659"/>
                    <a:pt x="2739" y="647"/>
                    <a:pt x="2763" y="636"/>
                  </a:cubicBezTo>
                  <a:cubicBezTo>
                    <a:pt x="2772" y="632"/>
                    <a:pt x="2781" y="631"/>
                    <a:pt x="2789" y="631"/>
                  </a:cubicBezTo>
                  <a:cubicBezTo>
                    <a:pt x="2812" y="631"/>
                    <a:pt x="2832" y="642"/>
                    <a:pt x="2858" y="659"/>
                  </a:cubicBezTo>
                  <a:cubicBezTo>
                    <a:pt x="3084" y="659"/>
                    <a:pt x="3322" y="683"/>
                    <a:pt x="3560" y="683"/>
                  </a:cubicBezTo>
                  <a:cubicBezTo>
                    <a:pt x="3627" y="722"/>
                    <a:pt x="3698" y="740"/>
                    <a:pt x="3770" y="740"/>
                  </a:cubicBezTo>
                  <a:cubicBezTo>
                    <a:pt x="3853" y="740"/>
                    <a:pt x="3936" y="716"/>
                    <a:pt x="4013" y="671"/>
                  </a:cubicBezTo>
                  <a:cubicBezTo>
                    <a:pt x="4093" y="679"/>
                    <a:pt x="4174" y="683"/>
                    <a:pt x="4255" y="683"/>
                  </a:cubicBezTo>
                  <a:cubicBezTo>
                    <a:pt x="4547" y="683"/>
                    <a:pt x="4843" y="633"/>
                    <a:pt x="5132" y="540"/>
                  </a:cubicBezTo>
                  <a:cubicBezTo>
                    <a:pt x="5191" y="505"/>
                    <a:pt x="5203" y="421"/>
                    <a:pt x="5203" y="350"/>
                  </a:cubicBezTo>
                  <a:cubicBezTo>
                    <a:pt x="5180" y="231"/>
                    <a:pt x="5084" y="171"/>
                    <a:pt x="4977" y="124"/>
                  </a:cubicBezTo>
                  <a:cubicBezTo>
                    <a:pt x="4846" y="88"/>
                    <a:pt x="4703" y="64"/>
                    <a:pt x="4549" y="64"/>
                  </a:cubicBezTo>
                  <a:lnTo>
                    <a:pt x="3810" y="64"/>
                  </a:lnTo>
                  <a:cubicBezTo>
                    <a:pt x="3429" y="76"/>
                    <a:pt x="3048" y="52"/>
                    <a:pt x="2679" y="112"/>
                  </a:cubicBezTo>
                  <a:cubicBezTo>
                    <a:pt x="2676" y="111"/>
                    <a:pt x="2672" y="111"/>
                    <a:pt x="2669" y="111"/>
                  </a:cubicBezTo>
                  <a:cubicBezTo>
                    <a:pt x="2583" y="111"/>
                    <a:pt x="2561" y="239"/>
                    <a:pt x="2479" y="239"/>
                  </a:cubicBezTo>
                  <a:cubicBezTo>
                    <a:pt x="2468" y="239"/>
                    <a:pt x="2455" y="236"/>
                    <a:pt x="2441" y="231"/>
                  </a:cubicBezTo>
                  <a:cubicBezTo>
                    <a:pt x="2465" y="183"/>
                    <a:pt x="2477" y="136"/>
                    <a:pt x="2453" y="100"/>
                  </a:cubicBezTo>
                  <a:cubicBezTo>
                    <a:pt x="2405" y="64"/>
                    <a:pt x="2358" y="40"/>
                    <a:pt x="2298" y="28"/>
                  </a:cubicBezTo>
                  <a:cubicBezTo>
                    <a:pt x="2255" y="18"/>
                    <a:pt x="2208" y="12"/>
                    <a:pt x="2159" y="12"/>
                  </a:cubicBezTo>
                  <a:cubicBezTo>
                    <a:pt x="2098" y="12"/>
                    <a:pt x="2036" y="21"/>
                    <a:pt x="1977" y="40"/>
                  </a:cubicBezTo>
                  <a:cubicBezTo>
                    <a:pt x="1905" y="52"/>
                    <a:pt x="1810" y="52"/>
                    <a:pt x="1739" y="52"/>
                  </a:cubicBezTo>
                  <a:cubicBezTo>
                    <a:pt x="1721" y="49"/>
                    <a:pt x="1705" y="47"/>
                    <a:pt x="1689" y="47"/>
                  </a:cubicBezTo>
                  <a:cubicBezTo>
                    <a:pt x="1650" y="47"/>
                    <a:pt x="1614" y="56"/>
                    <a:pt x="1572" y="64"/>
                  </a:cubicBezTo>
                  <a:cubicBezTo>
                    <a:pt x="1543" y="108"/>
                    <a:pt x="1515" y="126"/>
                    <a:pt x="1489" y="126"/>
                  </a:cubicBezTo>
                  <a:cubicBezTo>
                    <a:pt x="1452" y="126"/>
                    <a:pt x="1417" y="89"/>
                    <a:pt x="1381" y="40"/>
                  </a:cubicBezTo>
                  <a:cubicBezTo>
                    <a:pt x="1328" y="13"/>
                    <a:pt x="1268" y="0"/>
                    <a:pt x="1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1576;p32">
              <a:extLst>
                <a:ext uri="{FF2B5EF4-FFF2-40B4-BE49-F238E27FC236}">
                  <a16:creationId xmlns:a16="http://schemas.microsoft.com/office/drawing/2014/main" id="{4F3EB90D-314B-474D-8BEE-8D60B8C49FCA}"/>
                </a:ext>
              </a:extLst>
            </p:cNvPr>
            <p:cNvSpPr/>
            <p:nvPr/>
          </p:nvSpPr>
          <p:spPr>
            <a:xfrm>
              <a:off x="5235175" y="2925200"/>
              <a:ext cx="37225" cy="76225"/>
            </a:xfrm>
            <a:custGeom>
              <a:avLst/>
              <a:gdLst/>
              <a:ahLst/>
              <a:cxnLst/>
              <a:rect l="l" t="t" r="r" b="b"/>
              <a:pathLst>
                <a:path w="1489" h="3049" extrusionOk="0">
                  <a:moveTo>
                    <a:pt x="834" y="0"/>
                  </a:moveTo>
                  <a:cubicBezTo>
                    <a:pt x="464" y="24"/>
                    <a:pt x="322" y="250"/>
                    <a:pt x="238" y="572"/>
                  </a:cubicBezTo>
                  <a:cubicBezTo>
                    <a:pt x="95" y="1084"/>
                    <a:pt x="95" y="1584"/>
                    <a:pt x="119" y="2108"/>
                  </a:cubicBezTo>
                  <a:cubicBezTo>
                    <a:pt x="36" y="2453"/>
                    <a:pt x="0" y="2810"/>
                    <a:pt x="334" y="3048"/>
                  </a:cubicBezTo>
                  <a:cubicBezTo>
                    <a:pt x="703" y="2941"/>
                    <a:pt x="738" y="2596"/>
                    <a:pt x="845" y="2322"/>
                  </a:cubicBezTo>
                  <a:cubicBezTo>
                    <a:pt x="1036" y="1786"/>
                    <a:pt x="1131" y="1203"/>
                    <a:pt x="1357" y="679"/>
                  </a:cubicBezTo>
                  <a:cubicBezTo>
                    <a:pt x="1429" y="560"/>
                    <a:pt x="1488" y="429"/>
                    <a:pt x="1429" y="274"/>
                  </a:cubicBezTo>
                  <a:cubicBezTo>
                    <a:pt x="1262" y="131"/>
                    <a:pt x="917" y="322"/>
                    <a:pt x="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1577;p32">
              <a:extLst>
                <a:ext uri="{FF2B5EF4-FFF2-40B4-BE49-F238E27FC236}">
                  <a16:creationId xmlns:a16="http://schemas.microsoft.com/office/drawing/2014/main" id="{3921EA74-39C4-4B42-A3F8-AD86386427C4}"/>
                </a:ext>
              </a:extLst>
            </p:cNvPr>
            <p:cNvSpPr/>
            <p:nvPr/>
          </p:nvSpPr>
          <p:spPr>
            <a:xfrm>
              <a:off x="5948350" y="4044250"/>
              <a:ext cx="98250" cy="24250"/>
            </a:xfrm>
            <a:custGeom>
              <a:avLst/>
              <a:gdLst/>
              <a:ahLst/>
              <a:cxnLst/>
              <a:rect l="l" t="t" r="r" b="b"/>
              <a:pathLst>
                <a:path w="3930" h="970" extrusionOk="0">
                  <a:moveTo>
                    <a:pt x="624" y="0"/>
                  </a:moveTo>
                  <a:cubicBezTo>
                    <a:pt x="520" y="0"/>
                    <a:pt x="416" y="17"/>
                    <a:pt x="310" y="65"/>
                  </a:cubicBezTo>
                  <a:cubicBezTo>
                    <a:pt x="24" y="268"/>
                    <a:pt x="1" y="494"/>
                    <a:pt x="310" y="720"/>
                  </a:cubicBezTo>
                  <a:cubicBezTo>
                    <a:pt x="1013" y="899"/>
                    <a:pt x="1739" y="910"/>
                    <a:pt x="2453" y="970"/>
                  </a:cubicBezTo>
                  <a:cubicBezTo>
                    <a:pt x="2525" y="970"/>
                    <a:pt x="2620" y="899"/>
                    <a:pt x="2703" y="863"/>
                  </a:cubicBezTo>
                  <a:cubicBezTo>
                    <a:pt x="2840" y="924"/>
                    <a:pt x="2985" y="935"/>
                    <a:pt x="3133" y="935"/>
                  </a:cubicBezTo>
                  <a:cubicBezTo>
                    <a:pt x="3209" y="935"/>
                    <a:pt x="3286" y="932"/>
                    <a:pt x="3363" y="932"/>
                  </a:cubicBezTo>
                  <a:cubicBezTo>
                    <a:pt x="3397" y="932"/>
                    <a:pt x="3431" y="933"/>
                    <a:pt x="3465" y="934"/>
                  </a:cubicBezTo>
                  <a:cubicBezTo>
                    <a:pt x="3930" y="922"/>
                    <a:pt x="3894" y="684"/>
                    <a:pt x="3656" y="398"/>
                  </a:cubicBezTo>
                  <a:cubicBezTo>
                    <a:pt x="3410" y="255"/>
                    <a:pt x="3150" y="229"/>
                    <a:pt x="2885" y="229"/>
                  </a:cubicBezTo>
                  <a:cubicBezTo>
                    <a:pt x="2726" y="229"/>
                    <a:pt x="2566" y="238"/>
                    <a:pt x="2407" y="238"/>
                  </a:cubicBezTo>
                  <a:cubicBezTo>
                    <a:pt x="2213" y="238"/>
                    <a:pt x="2021" y="224"/>
                    <a:pt x="1834" y="160"/>
                  </a:cubicBezTo>
                  <a:cubicBezTo>
                    <a:pt x="1703" y="137"/>
                    <a:pt x="1596" y="125"/>
                    <a:pt x="1477" y="101"/>
                  </a:cubicBezTo>
                  <a:cubicBezTo>
                    <a:pt x="1450" y="103"/>
                    <a:pt x="1423" y="104"/>
                    <a:pt x="1396" y="104"/>
                  </a:cubicBezTo>
                  <a:cubicBezTo>
                    <a:pt x="1137" y="104"/>
                    <a:pt x="882" y="0"/>
                    <a:pt x="6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1578;p32">
              <a:extLst>
                <a:ext uri="{FF2B5EF4-FFF2-40B4-BE49-F238E27FC236}">
                  <a16:creationId xmlns:a16="http://schemas.microsoft.com/office/drawing/2014/main" id="{95B04AD8-F3A8-45FC-ACA0-37EFC518F4E9}"/>
                </a:ext>
              </a:extLst>
            </p:cNvPr>
            <p:cNvSpPr/>
            <p:nvPr/>
          </p:nvSpPr>
          <p:spPr>
            <a:xfrm>
              <a:off x="5194375" y="3808325"/>
              <a:ext cx="95575" cy="28325"/>
            </a:xfrm>
            <a:custGeom>
              <a:avLst/>
              <a:gdLst/>
              <a:ahLst/>
              <a:cxnLst/>
              <a:rect l="l" t="t" r="r" b="b"/>
              <a:pathLst>
                <a:path w="3823" h="1133" extrusionOk="0">
                  <a:moveTo>
                    <a:pt x="2025" y="1"/>
                  </a:moveTo>
                  <a:cubicBezTo>
                    <a:pt x="1775" y="132"/>
                    <a:pt x="1465" y="180"/>
                    <a:pt x="1239" y="370"/>
                  </a:cubicBezTo>
                  <a:cubicBezTo>
                    <a:pt x="1131" y="493"/>
                    <a:pt x="1009" y="529"/>
                    <a:pt x="881" y="529"/>
                  </a:cubicBezTo>
                  <a:cubicBezTo>
                    <a:pt x="700" y="529"/>
                    <a:pt x="507" y="457"/>
                    <a:pt x="324" y="457"/>
                  </a:cubicBezTo>
                  <a:cubicBezTo>
                    <a:pt x="211" y="457"/>
                    <a:pt x="102" y="484"/>
                    <a:pt x="1" y="572"/>
                  </a:cubicBezTo>
                  <a:cubicBezTo>
                    <a:pt x="358" y="894"/>
                    <a:pt x="811" y="942"/>
                    <a:pt x="1251" y="989"/>
                  </a:cubicBezTo>
                  <a:cubicBezTo>
                    <a:pt x="1942" y="1025"/>
                    <a:pt x="2620" y="1084"/>
                    <a:pt x="3311" y="1132"/>
                  </a:cubicBezTo>
                  <a:cubicBezTo>
                    <a:pt x="3323" y="1126"/>
                    <a:pt x="3335" y="1123"/>
                    <a:pt x="3345" y="1123"/>
                  </a:cubicBezTo>
                  <a:cubicBezTo>
                    <a:pt x="3356" y="1123"/>
                    <a:pt x="3364" y="1126"/>
                    <a:pt x="3370" y="1132"/>
                  </a:cubicBezTo>
                  <a:cubicBezTo>
                    <a:pt x="3382" y="1073"/>
                    <a:pt x="3394" y="1025"/>
                    <a:pt x="3382" y="989"/>
                  </a:cubicBezTo>
                  <a:lnTo>
                    <a:pt x="3335" y="846"/>
                  </a:lnTo>
                  <a:cubicBezTo>
                    <a:pt x="3370" y="763"/>
                    <a:pt x="3442" y="751"/>
                    <a:pt x="3501" y="715"/>
                  </a:cubicBezTo>
                  <a:cubicBezTo>
                    <a:pt x="3561" y="703"/>
                    <a:pt x="3620" y="692"/>
                    <a:pt x="3668" y="656"/>
                  </a:cubicBezTo>
                  <a:cubicBezTo>
                    <a:pt x="3751" y="596"/>
                    <a:pt x="3823" y="537"/>
                    <a:pt x="3787" y="418"/>
                  </a:cubicBezTo>
                  <a:cubicBezTo>
                    <a:pt x="3228" y="108"/>
                    <a:pt x="2656" y="1"/>
                    <a:pt x="20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1579;p32">
              <a:extLst>
                <a:ext uri="{FF2B5EF4-FFF2-40B4-BE49-F238E27FC236}">
                  <a16:creationId xmlns:a16="http://schemas.microsoft.com/office/drawing/2014/main" id="{26A8279F-2F10-4BE5-828F-30FD14BEEA31}"/>
                </a:ext>
              </a:extLst>
            </p:cNvPr>
            <p:cNvSpPr/>
            <p:nvPr/>
          </p:nvSpPr>
          <p:spPr>
            <a:xfrm>
              <a:off x="5158675" y="3573375"/>
              <a:ext cx="58650" cy="66625"/>
            </a:xfrm>
            <a:custGeom>
              <a:avLst/>
              <a:gdLst/>
              <a:ahLst/>
              <a:cxnLst/>
              <a:rect l="l" t="t" r="r" b="b"/>
              <a:pathLst>
                <a:path w="2346" h="2665" extrusionOk="0">
                  <a:moveTo>
                    <a:pt x="1244" y="1541"/>
                  </a:moveTo>
                  <a:cubicBezTo>
                    <a:pt x="1253" y="1541"/>
                    <a:pt x="1266" y="1550"/>
                    <a:pt x="1286" y="1565"/>
                  </a:cubicBezTo>
                  <a:cubicBezTo>
                    <a:pt x="1286" y="1565"/>
                    <a:pt x="1274" y="1565"/>
                    <a:pt x="1238" y="1588"/>
                  </a:cubicBezTo>
                  <a:cubicBezTo>
                    <a:pt x="1238" y="1589"/>
                    <a:pt x="1238" y="1590"/>
                    <a:pt x="1237" y="1591"/>
                  </a:cubicBezTo>
                  <a:lnTo>
                    <a:pt x="1237" y="1591"/>
                  </a:lnTo>
                  <a:cubicBezTo>
                    <a:pt x="1232" y="1556"/>
                    <a:pt x="1234" y="1541"/>
                    <a:pt x="1244" y="1541"/>
                  </a:cubicBezTo>
                  <a:close/>
                  <a:moveTo>
                    <a:pt x="1855" y="0"/>
                  </a:moveTo>
                  <a:cubicBezTo>
                    <a:pt x="1828" y="0"/>
                    <a:pt x="1801" y="14"/>
                    <a:pt x="1774" y="41"/>
                  </a:cubicBezTo>
                  <a:cubicBezTo>
                    <a:pt x="1334" y="636"/>
                    <a:pt x="869" y="1196"/>
                    <a:pt x="441" y="1791"/>
                  </a:cubicBezTo>
                  <a:cubicBezTo>
                    <a:pt x="262" y="2029"/>
                    <a:pt x="60" y="2291"/>
                    <a:pt x="0" y="2600"/>
                  </a:cubicBezTo>
                  <a:cubicBezTo>
                    <a:pt x="36" y="2612"/>
                    <a:pt x="48" y="2636"/>
                    <a:pt x="84" y="2660"/>
                  </a:cubicBezTo>
                  <a:cubicBezTo>
                    <a:pt x="106" y="2663"/>
                    <a:pt x="128" y="2665"/>
                    <a:pt x="149" y="2665"/>
                  </a:cubicBezTo>
                  <a:cubicBezTo>
                    <a:pt x="291" y="2665"/>
                    <a:pt x="422" y="2601"/>
                    <a:pt x="536" y="2529"/>
                  </a:cubicBezTo>
                  <a:cubicBezTo>
                    <a:pt x="871" y="2310"/>
                    <a:pt x="1004" y="1956"/>
                    <a:pt x="1218" y="1631"/>
                  </a:cubicBezTo>
                  <a:lnTo>
                    <a:pt x="1218" y="1631"/>
                  </a:lnTo>
                  <a:cubicBezTo>
                    <a:pt x="1107" y="1871"/>
                    <a:pt x="1117" y="2041"/>
                    <a:pt x="1489" y="2041"/>
                  </a:cubicBezTo>
                  <a:cubicBezTo>
                    <a:pt x="1870" y="1838"/>
                    <a:pt x="2048" y="1481"/>
                    <a:pt x="2203" y="1112"/>
                  </a:cubicBezTo>
                  <a:cubicBezTo>
                    <a:pt x="2203" y="1017"/>
                    <a:pt x="2262" y="946"/>
                    <a:pt x="2346" y="898"/>
                  </a:cubicBezTo>
                  <a:cubicBezTo>
                    <a:pt x="2316" y="808"/>
                    <a:pt x="2263" y="786"/>
                    <a:pt x="2203" y="786"/>
                  </a:cubicBezTo>
                  <a:cubicBezTo>
                    <a:pt x="2143" y="786"/>
                    <a:pt x="2075" y="808"/>
                    <a:pt x="2015" y="808"/>
                  </a:cubicBezTo>
                  <a:cubicBezTo>
                    <a:pt x="1967" y="808"/>
                    <a:pt x="1924" y="794"/>
                    <a:pt x="1893" y="743"/>
                  </a:cubicBezTo>
                  <a:cubicBezTo>
                    <a:pt x="1667" y="505"/>
                    <a:pt x="2024" y="279"/>
                    <a:pt x="1941" y="41"/>
                  </a:cubicBezTo>
                  <a:lnTo>
                    <a:pt x="1881" y="5"/>
                  </a:lnTo>
                  <a:cubicBezTo>
                    <a:pt x="1872" y="2"/>
                    <a:pt x="1864" y="0"/>
                    <a:pt x="18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1580;p32">
              <a:extLst>
                <a:ext uri="{FF2B5EF4-FFF2-40B4-BE49-F238E27FC236}">
                  <a16:creationId xmlns:a16="http://schemas.microsoft.com/office/drawing/2014/main" id="{E90C8E17-A0C5-4B6A-9192-51159D450F21}"/>
                </a:ext>
              </a:extLst>
            </p:cNvPr>
            <p:cNvSpPr/>
            <p:nvPr/>
          </p:nvSpPr>
          <p:spPr>
            <a:xfrm>
              <a:off x="5768575" y="4031875"/>
              <a:ext cx="110150" cy="25250"/>
            </a:xfrm>
            <a:custGeom>
              <a:avLst/>
              <a:gdLst/>
              <a:ahLst/>
              <a:cxnLst/>
              <a:rect l="l" t="t" r="r" b="b"/>
              <a:pathLst>
                <a:path w="4406" h="1010" extrusionOk="0">
                  <a:moveTo>
                    <a:pt x="488" y="1"/>
                  </a:moveTo>
                  <a:cubicBezTo>
                    <a:pt x="369" y="24"/>
                    <a:pt x="250" y="60"/>
                    <a:pt x="131" y="120"/>
                  </a:cubicBezTo>
                  <a:cubicBezTo>
                    <a:pt x="48" y="167"/>
                    <a:pt x="0" y="239"/>
                    <a:pt x="0" y="346"/>
                  </a:cubicBezTo>
                  <a:cubicBezTo>
                    <a:pt x="60" y="501"/>
                    <a:pt x="226" y="524"/>
                    <a:pt x="310" y="643"/>
                  </a:cubicBezTo>
                  <a:cubicBezTo>
                    <a:pt x="449" y="697"/>
                    <a:pt x="589" y="712"/>
                    <a:pt x="730" y="712"/>
                  </a:cubicBezTo>
                  <a:cubicBezTo>
                    <a:pt x="920" y="712"/>
                    <a:pt x="1110" y="684"/>
                    <a:pt x="1299" y="684"/>
                  </a:cubicBezTo>
                  <a:cubicBezTo>
                    <a:pt x="1378" y="684"/>
                    <a:pt x="1457" y="689"/>
                    <a:pt x="1536" y="703"/>
                  </a:cubicBezTo>
                  <a:lnTo>
                    <a:pt x="1834" y="703"/>
                  </a:lnTo>
                  <a:cubicBezTo>
                    <a:pt x="2191" y="798"/>
                    <a:pt x="2560" y="798"/>
                    <a:pt x="2905" y="917"/>
                  </a:cubicBezTo>
                  <a:cubicBezTo>
                    <a:pt x="2975" y="952"/>
                    <a:pt x="3048" y="970"/>
                    <a:pt x="3123" y="970"/>
                  </a:cubicBezTo>
                  <a:cubicBezTo>
                    <a:pt x="3177" y="970"/>
                    <a:pt x="3232" y="961"/>
                    <a:pt x="3286" y="941"/>
                  </a:cubicBezTo>
                  <a:cubicBezTo>
                    <a:pt x="3318" y="935"/>
                    <a:pt x="3350" y="933"/>
                    <a:pt x="3384" y="933"/>
                  </a:cubicBezTo>
                  <a:cubicBezTo>
                    <a:pt x="3571" y="933"/>
                    <a:pt x="3782" y="1009"/>
                    <a:pt x="3968" y="1009"/>
                  </a:cubicBezTo>
                  <a:cubicBezTo>
                    <a:pt x="4162" y="1009"/>
                    <a:pt x="4327" y="926"/>
                    <a:pt x="4405" y="584"/>
                  </a:cubicBezTo>
                  <a:cubicBezTo>
                    <a:pt x="4394" y="512"/>
                    <a:pt x="4346" y="465"/>
                    <a:pt x="4286" y="417"/>
                  </a:cubicBezTo>
                  <a:cubicBezTo>
                    <a:pt x="4060" y="322"/>
                    <a:pt x="3810" y="322"/>
                    <a:pt x="3584" y="239"/>
                  </a:cubicBezTo>
                  <a:cubicBezTo>
                    <a:pt x="3516" y="223"/>
                    <a:pt x="3447" y="214"/>
                    <a:pt x="3375" y="214"/>
                  </a:cubicBezTo>
                  <a:cubicBezTo>
                    <a:pt x="3284" y="214"/>
                    <a:pt x="3190" y="229"/>
                    <a:pt x="3096" y="262"/>
                  </a:cubicBezTo>
                  <a:cubicBezTo>
                    <a:pt x="2996" y="347"/>
                    <a:pt x="2898" y="382"/>
                    <a:pt x="2802" y="382"/>
                  </a:cubicBezTo>
                  <a:cubicBezTo>
                    <a:pt x="2680" y="382"/>
                    <a:pt x="2561" y="325"/>
                    <a:pt x="2441" y="239"/>
                  </a:cubicBezTo>
                  <a:cubicBezTo>
                    <a:pt x="2298" y="179"/>
                    <a:pt x="2143" y="120"/>
                    <a:pt x="1977" y="84"/>
                  </a:cubicBezTo>
                  <a:cubicBezTo>
                    <a:pt x="1738" y="36"/>
                    <a:pt x="1500" y="36"/>
                    <a:pt x="1262" y="36"/>
                  </a:cubicBezTo>
                  <a:cubicBezTo>
                    <a:pt x="1199" y="40"/>
                    <a:pt x="1135" y="43"/>
                    <a:pt x="1072" y="43"/>
                  </a:cubicBezTo>
                  <a:cubicBezTo>
                    <a:pt x="945" y="43"/>
                    <a:pt x="818" y="32"/>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1581;p32">
              <a:extLst>
                <a:ext uri="{FF2B5EF4-FFF2-40B4-BE49-F238E27FC236}">
                  <a16:creationId xmlns:a16="http://schemas.microsoft.com/office/drawing/2014/main" id="{E582928E-75F8-4AA5-A6D4-75C76C36E579}"/>
                </a:ext>
              </a:extLst>
            </p:cNvPr>
            <p:cNvSpPr/>
            <p:nvPr/>
          </p:nvSpPr>
          <p:spPr>
            <a:xfrm>
              <a:off x="5127425" y="3659500"/>
              <a:ext cx="26200" cy="116050"/>
            </a:xfrm>
            <a:custGeom>
              <a:avLst/>
              <a:gdLst/>
              <a:ahLst/>
              <a:cxnLst/>
              <a:rect l="l" t="t" r="r" b="b"/>
              <a:pathLst>
                <a:path w="1048" h="4642" extrusionOk="0">
                  <a:moveTo>
                    <a:pt x="834" y="1"/>
                  </a:moveTo>
                  <a:cubicBezTo>
                    <a:pt x="381" y="870"/>
                    <a:pt x="107" y="1799"/>
                    <a:pt x="48" y="2775"/>
                  </a:cubicBezTo>
                  <a:cubicBezTo>
                    <a:pt x="0" y="3335"/>
                    <a:pt x="36" y="3930"/>
                    <a:pt x="262" y="4501"/>
                  </a:cubicBezTo>
                  <a:cubicBezTo>
                    <a:pt x="343" y="4553"/>
                    <a:pt x="420" y="4641"/>
                    <a:pt x="500" y="4641"/>
                  </a:cubicBezTo>
                  <a:cubicBezTo>
                    <a:pt x="550" y="4641"/>
                    <a:pt x="601" y="4608"/>
                    <a:pt x="655" y="4513"/>
                  </a:cubicBezTo>
                  <a:cubicBezTo>
                    <a:pt x="714" y="4251"/>
                    <a:pt x="643" y="3989"/>
                    <a:pt x="643" y="3739"/>
                  </a:cubicBezTo>
                  <a:cubicBezTo>
                    <a:pt x="429" y="2965"/>
                    <a:pt x="762" y="2203"/>
                    <a:pt x="798" y="1441"/>
                  </a:cubicBezTo>
                  <a:cubicBezTo>
                    <a:pt x="798" y="1251"/>
                    <a:pt x="905" y="1084"/>
                    <a:pt x="988" y="930"/>
                  </a:cubicBezTo>
                  <a:cubicBezTo>
                    <a:pt x="1036" y="787"/>
                    <a:pt x="1048" y="656"/>
                    <a:pt x="1048" y="513"/>
                  </a:cubicBezTo>
                  <a:cubicBezTo>
                    <a:pt x="1024" y="310"/>
                    <a:pt x="1012" y="120"/>
                    <a:pt x="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1582;p32">
              <a:extLst>
                <a:ext uri="{FF2B5EF4-FFF2-40B4-BE49-F238E27FC236}">
                  <a16:creationId xmlns:a16="http://schemas.microsoft.com/office/drawing/2014/main" id="{C71B1961-C36A-4B1C-93F8-51E11184608A}"/>
                </a:ext>
              </a:extLst>
            </p:cNvPr>
            <p:cNvSpPr/>
            <p:nvPr/>
          </p:nvSpPr>
          <p:spPr>
            <a:xfrm>
              <a:off x="5391725" y="3190175"/>
              <a:ext cx="60750" cy="91400"/>
            </a:xfrm>
            <a:custGeom>
              <a:avLst/>
              <a:gdLst/>
              <a:ahLst/>
              <a:cxnLst/>
              <a:rect l="l" t="t" r="r" b="b"/>
              <a:pathLst>
                <a:path w="2430" h="3656" extrusionOk="0">
                  <a:moveTo>
                    <a:pt x="392" y="0"/>
                  </a:moveTo>
                  <a:cubicBezTo>
                    <a:pt x="240" y="0"/>
                    <a:pt x="100" y="31"/>
                    <a:pt x="1" y="188"/>
                  </a:cubicBezTo>
                  <a:cubicBezTo>
                    <a:pt x="441" y="438"/>
                    <a:pt x="953" y="426"/>
                    <a:pt x="1430" y="569"/>
                  </a:cubicBezTo>
                  <a:cubicBezTo>
                    <a:pt x="2013" y="736"/>
                    <a:pt x="1989" y="712"/>
                    <a:pt x="1811" y="1260"/>
                  </a:cubicBezTo>
                  <a:cubicBezTo>
                    <a:pt x="1537" y="2093"/>
                    <a:pt x="1072" y="2831"/>
                    <a:pt x="644" y="3593"/>
                  </a:cubicBezTo>
                  <a:cubicBezTo>
                    <a:pt x="707" y="3632"/>
                    <a:pt x="764" y="3655"/>
                    <a:pt x="817" y="3655"/>
                  </a:cubicBezTo>
                  <a:cubicBezTo>
                    <a:pt x="895" y="3655"/>
                    <a:pt x="966" y="3606"/>
                    <a:pt x="1037" y="3486"/>
                  </a:cubicBezTo>
                  <a:cubicBezTo>
                    <a:pt x="1203" y="3224"/>
                    <a:pt x="1322" y="2915"/>
                    <a:pt x="1620" y="2736"/>
                  </a:cubicBezTo>
                  <a:cubicBezTo>
                    <a:pt x="1632" y="2712"/>
                    <a:pt x="1668" y="2700"/>
                    <a:pt x="1692" y="2700"/>
                  </a:cubicBezTo>
                  <a:cubicBezTo>
                    <a:pt x="1739" y="2641"/>
                    <a:pt x="1787" y="2569"/>
                    <a:pt x="1811" y="2486"/>
                  </a:cubicBezTo>
                  <a:cubicBezTo>
                    <a:pt x="1834" y="2427"/>
                    <a:pt x="1834" y="2391"/>
                    <a:pt x="1834" y="2331"/>
                  </a:cubicBezTo>
                  <a:cubicBezTo>
                    <a:pt x="1787" y="2212"/>
                    <a:pt x="1858" y="2129"/>
                    <a:pt x="1930" y="2057"/>
                  </a:cubicBezTo>
                  <a:cubicBezTo>
                    <a:pt x="2263" y="1510"/>
                    <a:pt x="2430" y="938"/>
                    <a:pt x="2251" y="307"/>
                  </a:cubicBezTo>
                  <a:cubicBezTo>
                    <a:pt x="1692" y="212"/>
                    <a:pt x="1144" y="129"/>
                    <a:pt x="596" y="10"/>
                  </a:cubicBezTo>
                  <a:cubicBezTo>
                    <a:pt x="527" y="6"/>
                    <a:pt x="459" y="0"/>
                    <a:pt x="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1583;p32">
              <a:extLst>
                <a:ext uri="{FF2B5EF4-FFF2-40B4-BE49-F238E27FC236}">
                  <a16:creationId xmlns:a16="http://schemas.microsoft.com/office/drawing/2014/main" id="{46906279-82C4-42BC-9A14-CB56A8A0E71E}"/>
                </a:ext>
              </a:extLst>
            </p:cNvPr>
            <p:cNvSpPr/>
            <p:nvPr/>
          </p:nvSpPr>
          <p:spPr>
            <a:xfrm>
              <a:off x="5306600" y="3849125"/>
              <a:ext cx="27700" cy="120875"/>
            </a:xfrm>
            <a:custGeom>
              <a:avLst/>
              <a:gdLst/>
              <a:ahLst/>
              <a:cxnLst/>
              <a:rect l="l" t="t" r="r" b="b"/>
              <a:pathLst>
                <a:path w="1108" h="4835" extrusionOk="0">
                  <a:moveTo>
                    <a:pt x="816" y="0"/>
                  </a:moveTo>
                  <a:cubicBezTo>
                    <a:pt x="786" y="0"/>
                    <a:pt x="757" y="12"/>
                    <a:pt x="727" y="36"/>
                  </a:cubicBezTo>
                  <a:cubicBezTo>
                    <a:pt x="453" y="453"/>
                    <a:pt x="155" y="857"/>
                    <a:pt x="120" y="1357"/>
                  </a:cubicBezTo>
                  <a:cubicBezTo>
                    <a:pt x="1" y="2524"/>
                    <a:pt x="144" y="3667"/>
                    <a:pt x="394" y="4798"/>
                  </a:cubicBezTo>
                  <a:cubicBezTo>
                    <a:pt x="435" y="4822"/>
                    <a:pt x="471" y="4834"/>
                    <a:pt x="507" y="4834"/>
                  </a:cubicBezTo>
                  <a:cubicBezTo>
                    <a:pt x="542" y="4834"/>
                    <a:pt x="578" y="4822"/>
                    <a:pt x="620" y="4798"/>
                  </a:cubicBezTo>
                  <a:cubicBezTo>
                    <a:pt x="917" y="4060"/>
                    <a:pt x="560" y="3358"/>
                    <a:pt x="501" y="2643"/>
                  </a:cubicBezTo>
                  <a:cubicBezTo>
                    <a:pt x="429" y="2179"/>
                    <a:pt x="572" y="1750"/>
                    <a:pt x="679" y="1322"/>
                  </a:cubicBezTo>
                  <a:cubicBezTo>
                    <a:pt x="667" y="869"/>
                    <a:pt x="1108" y="512"/>
                    <a:pt x="906" y="36"/>
                  </a:cubicBezTo>
                  <a:cubicBezTo>
                    <a:pt x="876" y="12"/>
                    <a:pt x="846" y="0"/>
                    <a:pt x="8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1584;p32">
              <a:extLst>
                <a:ext uri="{FF2B5EF4-FFF2-40B4-BE49-F238E27FC236}">
                  <a16:creationId xmlns:a16="http://schemas.microsoft.com/office/drawing/2014/main" id="{0BB78593-95F5-4812-BA15-D3B96C4AB7D6}"/>
                </a:ext>
              </a:extLst>
            </p:cNvPr>
            <p:cNvSpPr/>
            <p:nvPr/>
          </p:nvSpPr>
          <p:spPr>
            <a:xfrm>
              <a:off x="5189625" y="3107050"/>
              <a:ext cx="40500" cy="76525"/>
            </a:xfrm>
            <a:custGeom>
              <a:avLst/>
              <a:gdLst/>
              <a:ahLst/>
              <a:cxnLst/>
              <a:rect l="l" t="t" r="r" b="b"/>
              <a:pathLst>
                <a:path w="1620" h="3061" extrusionOk="0">
                  <a:moveTo>
                    <a:pt x="615" y="1"/>
                  </a:moveTo>
                  <a:cubicBezTo>
                    <a:pt x="584" y="1"/>
                    <a:pt x="554" y="13"/>
                    <a:pt x="524" y="37"/>
                  </a:cubicBezTo>
                  <a:cubicBezTo>
                    <a:pt x="393" y="441"/>
                    <a:pt x="251" y="858"/>
                    <a:pt x="120" y="1263"/>
                  </a:cubicBezTo>
                  <a:cubicBezTo>
                    <a:pt x="0" y="1668"/>
                    <a:pt x="12" y="2073"/>
                    <a:pt x="96" y="2465"/>
                  </a:cubicBezTo>
                  <a:cubicBezTo>
                    <a:pt x="179" y="2930"/>
                    <a:pt x="346" y="3049"/>
                    <a:pt x="810" y="3061"/>
                  </a:cubicBezTo>
                  <a:lnTo>
                    <a:pt x="1524" y="3061"/>
                  </a:lnTo>
                  <a:cubicBezTo>
                    <a:pt x="1620" y="2846"/>
                    <a:pt x="1501" y="2608"/>
                    <a:pt x="1584" y="2382"/>
                  </a:cubicBezTo>
                  <a:cubicBezTo>
                    <a:pt x="1405" y="2084"/>
                    <a:pt x="1072" y="2215"/>
                    <a:pt x="822" y="2096"/>
                  </a:cubicBezTo>
                  <a:cubicBezTo>
                    <a:pt x="762" y="2084"/>
                    <a:pt x="715" y="2049"/>
                    <a:pt x="655" y="2025"/>
                  </a:cubicBezTo>
                  <a:cubicBezTo>
                    <a:pt x="417" y="1846"/>
                    <a:pt x="465" y="1608"/>
                    <a:pt x="536" y="1370"/>
                  </a:cubicBezTo>
                  <a:cubicBezTo>
                    <a:pt x="596" y="918"/>
                    <a:pt x="870" y="525"/>
                    <a:pt x="715" y="37"/>
                  </a:cubicBezTo>
                  <a:cubicBezTo>
                    <a:pt x="679" y="13"/>
                    <a:pt x="646" y="1"/>
                    <a:pt x="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1585;p32">
              <a:extLst>
                <a:ext uri="{FF2B5EF4-FFF2-40B4-BE49-F238E27FC236}">
                  <a16:creationId xmlns:a16="http://schemas.microsoft.com/office/drawing/2014/main" id="{B76B5C0B-17F6-4709-8883-E82B592D31D9}"/>
                </a:ext>
              </a:extLst>
            </p:cNvPr>
            <p:cNvSpPr/>
            <p:nvPr/>
          </p:nvSpPr>
          <p:spPr>
            <a:xfrm>
              <a:off x="5313450" y="3171025"/>
              <a:ext cx="84850" cy="21000"/>
            </a:xfrm>
            <a:custGeom>
              <a:avLst/>
              <a:gdLst/>
              <a:ahLst/>
              <a:cxnLst/>
              <a:rect l="l" t="t" r="r" b="b"/>
              <a:pathLst>
                <a:path w="3394" h="840" extrusionOk="0">
                  <a:moveTo>
                    <a:pt x="913" y="1"/>
                  </a:moveTo>
                  <a:cubicBezTo>
                    <a:pt x="665" y="1"/>
                    <a:pt x="416" y="39"/>
                    <a:pt x="167" y="145"/>
                  </a:cubicBezTo>
                  <a:cubicBezTo>
                    <a:pt x="0" y="371"/>
                    <a:pt x="465" y="585"/>
                    <a:pt x="167" y="799"/>
                  </a:cubicBezTo>
                  <a:cubicBezTo>
                    <a:pt x="214" y="820"/>
                    <a:pt x="261" y="830"/>
                    <a:pt x="307" y="830"/>
                  </a:cubicBezTo>
                  <a:cubicBezTo>
                    <a:pt x="366" y="830"/>
                    <a:pt x="423" y="814"/>
                    <a:pt x="477" y="788"/>
                  </a:cubicBezTo>
                  <a:lnTo>
                    <a:pt x="739" y="788"/>
                  </a:lnTo>
                  <a:cubicBezTo>
                    <a:pt x="1041" y="828"/>
                    <a:pt x="1346" y="840"/>
                    <a:pt x="1652" y="840"/>
                  </a:cubicBezTo>
                  <a:cubicBezTo>
                    <a:pt x="2058" y="840"/>
                    <a:pt x="2466" y="819"/>
                    <a:pt x="2869" y="819"/>
                  </a:cubicBezTo>
                  <a:cubicBezTo>
                    <a:pt x="2965" y="819"/>
                    <a:pt x="3061" y="820"/>
                    <a:pt x="3156" y="823"/>
                  </a:cubicBezTo>
                  <a:cubicBezTo>
                    <a:pt x="3310" y="728"/>
                    <a:pt x="3394" y="621"/>
                    <a:pt x="3310" y="442"/>
                  </a:cubicBezTo>
                  <a:cubicBezTo>
                    <a:pt x="3001" y="204"/>
                    <a:pt x="2596" y="359"/>
                    <a:pt x="2251" y="204"/>
                  </a:cubicBezTo>
                  <a:cubicBezTo>
                    <a:pt x="1813" y="127"/>
                    <a:pt x="1365" y="1"/>
                    <a:pt x="9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1586;p32">
              <a:extLst>
                <a:ext uri="{FF2B5EF4-FFF2-40B4-BE49-F238E27FC236}">
                  <a16:creationId xmlns:a16="http://schemas.microsoft.com/office/drawing/2014/main" id="{AB2F76F9-4336-4F8F-AE08-C9C49C4AECCD}"/>
                </a:ext>
              </a:extLst>
            </p:cNvPr>
            <p:cNvSpPr/>
            <p:nvPr/>
          </p:nvSpPr>
          <p:spPr>
            <a:xfrm>
              <a:off x="6047175" y="4055100"/>
              <a:ext cx="72350" cy="20175"/>
            </a:xfrm>
            <a:custGeom>
              <a:avLst/>
              <a:gdLst/>
              <a:ahLst/>
              <a:cxnLst/>
              <a:rect l="l" t="t" r="r" b="b"/>
              <a:pathLst>
                <a:path w="2894" h="807" extrusionOk="0">
                  <a:moveTo>
                    <a:pt x="417" y="0"/>
                  </a:moveTo>
                  <a:cubicBezTo>
                    <a:pt x="227" y="12"/>
                    <a:pt x="36" y="48"/>
                    <a:pt x="24" y="286"/>
                  </a:cubicBezTo>
                  <a:cubicBezTo>
                    <a:pt x="0" y="500"/>
                    <a:pt x="262" y="441"/>
                    <a:pt x="358" y="548"/>
                  </a:cubicBezTo>
                  <a:cubicBezTo>
                    <a:pt x="405" y="560"/>
                    <a:pt x="453" y="560"/>
                    <a:pt x="500" y="584"/>
                  </a:cubicBezTo>
                  <a:cubicBezTo>
                    <a:pt x="527" y="573"/>
                    <a:pt x="554" y="567"/>
                    <a:pt x="579" y="567"/>
                  </a:cubicBezTo>
                  <a:cubicBezTo>
                    <a:pt x="609" y="567"/>
                    <a:pt x="636" y="576"/>
                    <a:pt x="655" y="596"/>
                  </a:cubicBezTo>
                  <a:cubicBezTo>
                    <a:pt x="739" y="596"/>
                    <a:pt x="822" y="584"/>
                    <a:pt x="893" y="584"/>
                  </a:cubicBezTo>
                  <a:cubicBezTo>
                    <a:pt x="969" y="628"/>
                    <a:pt x="1049" y="636"/>
                    <a:pt x="1129" y="636"/>
                  </a:cubicBezTo>
                  <a:cubicBezTo>
                    <a:pt x="1175" y="636"/>
                    <a:pt x="1221" y="633"/>
                    <a:pt x="1266" y="633"/>
                  </a:cubicBezTo>
                  <a:cubicBezTo>
                    <a:pt x="1354" y="633"/>
                    <a:pt x="1438" y="643"/>
                    <a:pt x="1512" y="703"/>
                  </a:cubicBezTo>
                  <a:cubicBezTo>
                    <a:pt x="1520" y="725"/>
                    <a:pt x="1532" y="734"/>
                    <a:pt x="1553" y="734"/>
                  </a:cubicBezTo>
                  <a:cubicBezTo>
                    <a:pt x="1564" y="734"/>
                    <a:pt x="1578" y="731"/>
                    <a:pt x="1596" y="726"/>
                  </a:cubicBezTo>
                  <a:cubicBezTo>
                    <a:pt x="1752" y="781"/>
                    <a:pt x="1909" y="785"/>
                    <a:pt x="2065" y="785"/>
                  </a:cubicBezTo>
                  <a:cubicBezTo>
                    <a:pt x="2091" y="785"/>
                    <a:pt x="2117" y="785"/>
                    <a:pt x="2144" y="785"/>
                  </a:cubicBezTo>
                  <a:cubicBezTo>
                    <a:pt x="2235" y="785"/>
                    <a:pt x="2326" y="786"/>
                    <a:pt x="2417" y="798"/>
                  </a:cubicBezTo>
                  <a:cubicBezTo>
                    <a:pt x="2467" y="803"/>
                    <a:pt x="2516" y="807"/>
                    <a:pt x="2564" y="807"/>
                  </a:cubicBezTo>
                  <a:cubicBezTo>
                    <a:pt x="2744" y="807"/>
                    <a:pt x="2894" y="750"/>
                    <a:pt x="2894" y="476"/>
                  </a:cubicBezTo>
                  <a:cubicBezTo>
                    <a:pt x="2882" y="357"/>
                    <a:pt x="2822" y="262"/>
                    <a:pt x="2703" y="238"/>
                  </a:cubicBezTo>
                  <a:cubicBezTo>
                    <a:pt x="2642" y="238"/>
                    <a:pt x="2577" y="277"/>
                    <a:pt x="2521" y="277"/>
                  </a:cubicBezTo>
                  <a:cubicBezTo>
                    <a:pt x="2479" y="277"/>
                    <a:pt x="2443" y="255"/>
                    <a:pt x="2417" y="179"/>
                  </a:cubicBezTo>
                  <a:cubicBezTo>
                    <a:pt x="2295" y="48"/>
                    <a:pt x="2154" y="13"/>
                    <a:pt x="1998" y="13"/>
                  </a:cubicBezTo>
                  <a:cubicBezTo>
                    <a:pt x="1941" y="13"/>
                    <a:pt x="1883" y="18"/>
                    <a:pt x="1822" y="24"/>
                  </a:cubicBezTo>
                  <a:cubicBezTo>
                    <a:pt x="1739" y="43"/>
                    <a:pt x="1670" y="83"/>
                    <a:pt x="1587" y="83"/>
                  </a:cubicBezTo>
                  <a:cubicBezTo>
                    <a:pt x="1563" y="83"/>
                    <a:pt x="1539" y="80"/>
                    <a:pt x="1512" y="72"/>
                  </a:cubicBezTo>
                  <a:cubicBezTo>
                    <a:pt x="1465" y="60"/>
                    <a:pt x="1417" y="48"/>
                    <a:pt x="1358" y="24"/>
                  </a:cubicBezTo>
                  <a:cubicBezTo>
                    <a:pt x="1307" y="16"/>
                    <a:pt x="1256" y="12"/>
                    <a:pt x="1206" y="12"/>
                  </a:cubicBezTo>
                  <a:cubicBezTo>
                    <a:pt x="1115" y="12"/>
                    <a:pt x="1026" y="25"/>
                    <a:pt x="941" y="48"/>
                  </a:cubicBezTo>
                  <a:cubicBezTo>
                    <a:pt x="899" y="56"/>
                    <a:pt x="858" y="60"/>
                    <a:pt x="818" y="60"/>
                  </a:cubicBezTo>
                  <a:cubicBezTo>
                    <a:pt x="744" y="60"/>
                    <a:pt x="673" y="47"/>
                    <a:pt x="596" y="24"/>
                  </a:cubicBezTo>
                  <a:cubicBezTo>
                    <a:pt x="536" y="12"/>
                    <a:pt x="477"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1587;p32">
              <a:extLst>
                <a:ext uri="{FF2B5EF4-FFF2-40B4-BE49-F238E27FC236}">
                  <a16:creationId xmlns:a16="http://schemas.microsoft.com/office/drawing/2014/main" id="{0970201F-AC1B-487A-B6A8-9CB980608DDB}"/>
                </a:ext>
              </a:extLst>
            </p:cNvPr>
            <p:cNvSpPr/>
            <p:nvPr/>
          </p:nvSpPr>
          <p:spPr>
            <a:xfrm>
              <a:off x="5222075" y="2977875"/>
              <a:ext cx="29775" cy="57250"/>
            </a:xfrm>
            <a:custGeom>
              <a:avLst/>
              <a:gdLst/>
              <a:ahLst/>
              <a:cxnLst/>
              <a:rect l="l" t="t" r="r" b="b"/>
              <a:pathLst>
                <a:path w="1191" h="2290" extrusionOk="0">
                  <a:moveTo>
                    <a:pt x="643" y="1"/>
                  </a:moveTo>
                  <a:cubicBezTo>
                    <a:pt x="286" y="608"/>
                    <a:pt x="107" y="1286"/>
                    <a:pt x="60" y="1989"/>
                  </a:cubicBezTo>
                  <a:cubicBezTo>
                    <a:pt x="24" y="2096"/>
                    <a:pt x="0" y="2191"/>
                    <a:pt x="12" y="2287"/>
                  </a:cubicBezTo>
                  <a:cubicBezTo>
                    <a:pt x="37" y="2289"/>
                    <a:pt x="61" y="2290"/>
                    <a:pt x="84" y="2290"/>
                  </a:cubicBezTo>
                  <a:cubicBezTo>
                    <a:pt x="325" y="2290"/>
                    <a:pt x="524" y="2188"/>
                    <a:pt x="762" y="2156"/>
                  </a:cubicBezTo>
                  <a:cubicBezTo>
                    <a:pt x="977" y="1763"/>
                    <a:pt x="1191" y="1370"/>
                    <a:pt x="953" y="905"/>
                  </a:cubicBezTo>
                  <a:cubicBezTo>
                    <a:pt x="727" y="644"/>
                    <a:pt x="762" y="298"/>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1588;p32">
              <a:extLst>
                <a:ext uri="{FF2B5EF4-FFF2-40B4-BE49-F238E27FC236}">
                  <a16:creationId xmlns:a16="http://schemas.microsoft.com/office/drawing/2014/main" id="{45E8E169-3CE8-49FC-9D53-09FE8ADE7EDF}"/>
                </a:ext>
              </a:extLst>
            </p:cNvPr>
            <p:cNvSpPr/>
            <p:nvPr/>
          </p:nvSpPr>
          <p:spPr>
            <a:xfrm>
              <a:off x="5136950" y="3743525"/>
              <a:ext cx="36025" cy="68100"/>
            </a:xfrm>
            <a:custGeom>
              <a:avLst/>
              <a:gdLst/>
              <a:ahLst/>
              <a:cxnLst/>
              <a:rect l="l" t="t" r="r" b="b"/>
              <a:pathLst>
                <a:path w="1441" h="2724" extrusionOk="0">
                  <a:moveTo>
                    <a:pt x="286" y="1"/>
                  </a:moveTo>
                  <a:cubicBezTo>
                    <a:pt x="264" y="1"/>
                    <a:pt x="240" y="4"/>
                    <a:pt x="214" y="9"/>
                  </a:cubicBezTo>
                  <a:cubicBezTo>
                    <a:pt x="36" y="45"/>
                    <a:pt x="95" y="259"/>
                    <a:pt x="191" y="402"/>
                  </a:cubicBezTo>
                  <a:cubicBezTo>
                    <a:pt x="0" y="640"/>
                    <a:pt x="155" y="878"/>
                    <a:pt x="191" y="1117"/>
                  </a:cubicBezTo>
                  <a:cubicBezTo>
                    <a:pt x="262" y="1640"/>
                    <a:pt x="441" y="2117"/>
                    <a:pt x="893" y="2426"/>
                  </a:cubicBezTo>
                  <a:cubicBezTo>
                    <a:pt x="988" y="2593"/>
                    <a:pt x="1107" y="2712"/>
                    <a:pt x="1310" y="2724"/>
                  </a:cubicBezTo>
                  <a:cubicBezTo>
                    <a:pt x="1369" y="2700"/>
                    <a:pt x="1393" y="2652"/>
                    <a:pt x="1405" y="2593"/>
                  </a:cubicBezTo>
                  <a:cubicBezTo>
                    <a:pt x="1322" y="2402"/>
                    <a:pt x="1393" y="2200"/>
                    <a:pt x="1441" y="2010"/>
                  </a:cubicBezTo>
                  <a:cubicBezTo>
                    <a:pt x="1429" y="1879"/>
                    <a:pt x="1369" y="1771"/>
                    <a:pt x="1286" y="1676"/>
                  </a:cubicBezTo>
                  <a:cubicBezTo>
                    <a:pt x="1250" y="1593"/>
                    <a:pt x="1167" y="1521"/>
                    <a:pt x="1107" y="1462"/>
                  </a:cubicBezTo>
                  <a:cubicBezTo>
                    <a:pt x="1048" y="1390"/>
                    <a:pt x="988" y="1331"/>
                    <a:pt x="929" y="1259"/>
                  </a:cubicBezTo>
                  <a:cubicBezTo>
                    <a:pt x="714" y="1021"/>
                    <a:pt x="667" y="700"/>
                    <a:pt x="595" y="390"/>
                  </a:cubicBezTo>
                  <a:cubicBezTo>
                    <a:pt x="509" y="239"/>
                    <a:pt x="491"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1589;p32">
              <a:extLst>
                <a:ext uri="{FF2B5EF4-FFF2-40B4-BE49-F238E27FC236}">
                  <a16:creationId xmlns:a16="http://schemas.microsoft.com/office/drawing/2014/main" id="{BA297D57-EB21-4C9A-A443-BD7A38C8F124}"/>
                </a:ext>
              </a:extLst>
            </p:cNvPr>
            <p:cNvSpPr/>
            <p:nvPr/>
          </p:nvSpPr>
          <p:spPr>
            <a:xfrm>
              <a:off x="5219100" y="3162200"/>
              <a:ext cx="69975" cy="25700"/>
            </a:xfrm>
            <a:custGeom>
              <a:avLst/>
              <a:gdLst/>
              <a:ahLst/>
              <a:cxnLst/>
              <a:rect l="l" t="t" r="r" b="b"/>
              <a:pathLst>
                <a:path w="2799" h="1028" extrusionOk="0">
                  <a:moveTo>
                    <a:pt x="1617" y="0"/>
                  </a:moveTo>
                  <a:cubicBezTo>
                    <a:pt x="1204" y="0"/>
                    <a:pt x="787" y="96"/>
                    <a:pt x="369" y="248"/>
                  </a:cubicBezTo>
                  <a:cubicBezTo>
                    <a:pt x="131" y="295"/>
                    <a:pt x="0" y="379"/>
                    <a:pt x="191" y="617"/>
                  </a:cubicBezTo>
                  <a:cubicBezTo>
                    <a:pt x="250" y="700"/>
                    <a:pt x="298" y="783"/>
                    <a:pt x="345" y="855"/>
                  </a:cubicBezTo>
                  <a:cubicBezTo>
                    <a:pt x="726" y="902"/>
                    <a:pt x="1096" y="950"/>
                    <a:pt x="1477" y="1010"/>
                  </a:cubicBezTo>
                  <a:cubicBezTo>
                    <a:pt x="1506" y="1021"/>
                    <a:pt x="1536" y="1027"/>
                    <a:pt x="1566" y="1027"/>
                  </a:cubicBezTo>
                  <a:cubicBezTo>
                    <a:pt x="1596" y="1027"/>
                    <a:pt x="1625" y="1021"/>
                    <a:pt x="1655" y="1010"/>
                  </a:cubicBezTo>
                  <a:cubicBezTo>
                    <a:pt x="1715" y="914"/>
                    <a:pt x="1846" y="855"/>
                    <a:pt x="1810" y="712"/>
                  </a:cubicBezTo>
                  <a:cubicBezTo>
                    <a:pt x="1774" y="640"/>
                    <a:pt x="1715" y="605"/>
                    <a:pt x="1631" y="581"/>
                  </a:cubicBezTo>
                  <a:cubicBezTo>
                    <a:pt x="1643" y="554"/>
                    <a:pt x="1657" y="546"/>
                    <a:pt x="1672" y="546"/>
                  </a:cubicBezTo>
                  <a:cubicBezTo>
                    <a:pt x="1694" y="546"/>
                    <a:pt x="1718" y="565"/>
                    <a:pt x="1735" y="565"/>
                  </a:cubicBezTo>
                  <a:cubicBezTo>
                    <a:pt x="1741" y="565"/>
                    <a:pt x="1746" y="563"/>
                    <a:pt x="1750" y="557"/>
                  </a:cubicBezTo>
                  <a:cubicBezTo>
                    <a:pt x="1760" y="557"/>
                    <a:pt x="1769" y="557"/>
                    <a:pt x="1779" y="557"/>
                  </a:cubicBezTo>
                  <a:cubicBezTo>
                    <a:pt x="1945" y="557"/>
                    <a:pt x="2127" y="602"/>
                    <a:pt x="2299" y="602"/>
                  </a:cubicBezTo>
                  <a:cubicBezTo>
                    <a:pt x="2491" y="602"/>
                    <a:pt x="2670" y="546"/>
                    <a:pt x="2798" y="307"/>
                  </a:cubicBezTo>
                  <a:cubicBezTo>
                    <a:pt x="2412" y="90"/>
                    <a:pt x="2016" y="0"/>
                    <a:pt x="1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1590;p32">
              <a:extLst>
                <a:ext uri="{FF2B5EF4-FFF2-40B4-BE49-F238E27FC236}">
                  <a16:creationId xmlns:a16="http://schemas.microsoft.com/office/drawing/2014/main" id="{9AB9891D-C926-4DE0-868B-E02E6271F941}"/>
                </a:ext>
              </a:extLst>
            </p:cNvPr>
            <p:cNvSpPr/>
            <p:nvPr/>
          </p:nvSpPr>
          <p:spPr>
            <a:xfrm>
              <a:off x="5175925" y="3793075"/>
              <a:ext cx="52125" cy="34325"/>
            </a:xfrm>
            <a:custGeom>
              <a:avLst/>
              <a:gdLst/>
              <a:ahLst/>
              <a:cxnLst/>
              <a:rect l="l" t="t" r="r" b="b"/>
              <a:pathLst>
                <a:path w="2085" h="1373" extrusionOk="0">
                  <a:moveTo>
                    <a:pt x="353" y="0"/>
                  </a:moveTo>
                  <a:cubicBezTo>
                    <a:pt x="299" y="0"/>
                    <a:pt x="226" y="28"/>
                    <a:pt x="132" y="87"/>
                  </a:cubicBezTo>
                  <a:cubicBezTo>
                    <a:pt x="72" y="230"/>
                    <a:pt x="48" y="361"/>
                    <a:pt x="48" y="504"/>
                  </a:cubicBezTo>
                  <a:cubicBezTo>
                    <a:pt x="1" y="956"/>
                    <a:pt x="298" y="1075"/>
                    <a:pt x="656" y="1147"/>
                  </a:cubicBezTo>
                  <a:cubicBezTo>
                    <a:pt x="673" y="1174"/>
                    <a:pt x="698" y="1187"/>
                    <a:pt x="729" y="1187"/>
                  </a:cubicBezTo>
                  <a:cubicBezTo>
                    <a:pt x="740" y="1187"/>
                    <a:pt x="751" y="1185"/>
                    <a:pt x="763" y="1182"/>
                  </a:cubicBezTo>
                  <a:cubicBezTo>
                    <a:pt x="1072" y="1218"/>
                    <a:pt x="1394" y="1242"/>
                    <a:pt x="1691" y="1337"/>
                  </a:cubicBezTo>
                  <a:cubicBezTo>
                    <a:pt x="1769" y="1361"/>
                    <a:pt x="1830" y="1372"/>
                    <a:pt x="1879" y="1372"/>
                  </a:cubicBezTo>
                  <a:cubicBezTo>
                    <a:pt x="2073" y="1372"/>
                    <a:pt x="2075" y="1203"/>
                    <a:pt x="2084" y="1004"/>
                  </a:cubicBezTo>
                  <a:cubicBezTo>
                    <a:pt x="2032" y="709"/>
                    <a:pt x="1841" y="686"/>
                    <a:pt x="1639" y="686"/>
                  </a:cubicBezTo>
                  <a:cubicBezTo>
                    <a:pt x="1602" y="686"/>
                    <a:pt x="1565" y="686"/>
                    <a:pt x="1528" y="686"/>
                  </a:cubicBezTo>
                  <a:cubicBezTo>
                    <a:pt x="1491" y="686"/>
                    <a:pt x="1454" y="686"/>
                    <a:pt x="1418" y="682"/>
                  </a:cubicBezTo>
                  <a:cubicBezTo>
                    <a:pt x="1364" y="705"/>
                    <a:pt x="1315" y="719"/>
                    <a:pt x="1268" y="719"/>
                  </a:cubicBezTo>
                  <a:cubicBezTo>
                    <a:pt x="1242" y="719"/>
                    <a:pt x="1217" y="715"/>
                    <a:pt x="1191" y="706"/>
                  </a:cubicBezTo>
                  <a:cubicBezTo>
                    <a:pt x="1144" y="670"/>
                    <a:pt x="1120" y="647"/>
                    <a:pt x="1084" y="599"/>
                  </a:cubicBezTo>
                  <a:cubicBezTo>
                    <a:pt x="1037" y="540"/>
                    <a:pt x="1001" y="468"/>
                    <a:pt x="953" y="409"/>
                  </a:cubicBezTo>
                  <a:cubicBezTo>
                    <a:pt x="906" y="325"/>
                    <a:pt x="834" y="289"/>
                    <a:pt x="763" y="254"/>
                  </a:cubicBezTo>
                  <a:cubicBezTo>
                    <a:pt x="743" y="249"/>
                    <a:pt x="721" y="246"/>
                    <a:pt x="699" y="246"/>
                  </a:cubicBezTo>
                  <a:cubicBezTo>
                    <a:pt x="668" y="246"/>
                    <a:pt x="636" y="252"/>
                    <a:pt x="608" y="266"/>
                  </a:cubicBezTo>
                  <a:cubicBezTo>
                    <a:pt x="596" y="289"/>
                    <a:pt x="584" y="313"/>
                    <a:pt x="560" y="313"/>
                  </a:cubicBezTo>
                  <a:cubicBezTo>
                    <a:pt x="556" y="317"/>
                    <a:pt x="548" y="319"/>
                    <a:pt x="540" y="319"/>
                  </a:cubicBezTo>
                  <a:cubicBezTo>
                    <a:pt x="522" y="319"/>
                    <a:pt x="501" y="313"/>
                    <a:pt x="501" y="313"/>
                  </a:cubicBezTo>
                  <a:cubicBezTo>
                    <a:pt x="501" y="114"/>
                    <a:pt x="464" y="0"/>
                    <a:pt x="3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1591;p32">
              <a:extLst>
                <a:ext uri="{FF2B5EF4-FFF2-40B4-BE49-F238E27FC236}">
                  <a16:creationId xmlns:a16="http://schemas.microsoft.com/office/drawing/2014/main" id="{9DFF1470-6A65-438D-AB85-229F763CC7DC}"/>
                </a:ext>
              </a:extLst>
            </p:cNvPr>
            <p:cNvSpPr/>
            <p:nvPr/>
          </p:nvSpPr>
          <p:spPr>
            <a:xfrm>
              <a:off x="5255500" y="2897800"/>
              <a:ext cx="41600" cy="36825"/>
            </a:xfrm>
            <a:custGeom>
              <a:avLst/>
              <a:gdLst/>
              <a:ahLst/>
              <a:cxnLst/>
              <a:rect l="l" t="t" r="r" b="b"/>
              <a:pathLst>
                <a:path w="1664" h="1473" extrusionOk="0">
                  <a:moveTo>
                    <a:pt x="1366" y="1"/>
                  </a:moveTo>
                  <a:cubicBezTo>
                    <a:pt x="1295" y="1"/>
                    <a:pt x="1235" y="37"/>
                    <a:pt x="1187" y="72"/>
                  </a:cubicBezTo>
                  <a:cubicBezTo>
                    <a:pt x="914" y="239"/>
                    <a:pt x="628" y="370"/>
                    <a:pt x="473" y="691"/>
                  </a:cubicBezTo>
                  <a:cubicBezTo>
                    <a:pt x="342" y="834"/>
                    <a:pt x="223" y="1001"/>
                    <a:pt x="32" y="1072"/>
                  </a:cubicBezTo>
                  <a:cubicBezTo>
                    <a:pt x="9" y="1371"/>
                    <a:pt x="1" y="1473"/>
                    <a:pt x="118" y="1473"/>
                  </a:cubicBezTo>
                  <a:cubicBezTo>
                    <a:pt x="179" y="1473"/>
                    <a:pt x="272" y="1446"/>
                    <a:pt x="413" y="1406"/>
                  </a:cubicBezTo>
                  <a:cubicBezTo>
                    <a:pt x="497" y="1394"/>
                    <a:pt x="556" y="1394"/>
                    <a:pt x="628" y="1370"/>
                  </a:cubicBezTo>
                  <a:cubicBezTo>
                    <a:pt x="668" y="1382"/>
                    <a:pt x="706" y="1387"/>
                    <a:pt x="740" y="1387"/>
                  </a:cubicBezTo>
                  <a:cubicBezTo>
                    <a:pt x="948" y="1387"/>
                    <a:pt x="1051" y="1192"/>
                    <a:pt x="1164" y="1049"/>
                  </a:cubicBezTo>
                  <a:cubicBezTo>
                    <a:pt x="1295" y="787"/>
                    <a:pt x="1580" y="632"/>
                    <a:pt x="1664" y="346"/>
                  </a:cubicBezTo>
                  <a:cubicBezTo>
                    <a:pt x="1664" y="156"/>
                    <a:pt x="1568" y="48"/>
                    <a:pt x="1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1592;p32">
              <a:extLst>
                <a:ext uri="{FF2B5EF4-FFF2-40B4-BE49-F238E27FC236}">
                  <a16:creationId xmlns:a16="http://schemas.microsoft.com/office/drawing/2014/main" id="{7220292B-CEDE-4C6E-9059-535A6380E03F}"/>
                </a:ext>
              </a:extLst>
            </p:cNvPr>
            <p:cNvSpPr/>
            <p:nvPr/>
          </p:nvSpPr>
          <p:spPr>
            <a:xfrm>
              <a:off x="5703375" y="4025675"/>
              <a:ext cx="72950" cy="22300"/>
            </a:xfrm>
            <a:custGeom>
              <a:avLst/>
              <a:gdLst/>
              <a:ahLst/>
              <a:cxnLst/>
              <a:rect l="l" t="t" r="r" b="b"/>
              <a:pathLst>
                <a:path w="2918" h="892" extrusionOk="0">
                  <a:moveTo>
                    <a:pt x="1773" y="1"/>
                  </a:moveTo>
                  <a:cubicBezTo>
                    <a:pt x="1644" y="1"/>
                    <a:pt x="1508" y="26"/>
                    <a:pt x="1370" y="46"/>
                  </a:cubicBezTo>
                  <a:cubicBezTo>
                    <a:pt x="1298" y="70"/>
                    <a:pt x="1239" y="106"/>
                    <a:pt x="1191" y="141"/>
                  </a:cubicBezTo>
                  <a:cubicBezTo>
                    <a:pt x="1156" y="249"/>
                    <a:pt x="1167" y="320"/>
                    <a:pt x="1239" y="403"/>
                  </a:cubicBezTo>
                  <a:cubicBezTo>
                    <a:pt x="1245" y="404"/>
                    <a:pt x="1250" y="404"/>
                    <a:pt x="1255" y="404"/>
                  </a:cubicBezTo>
                  <a:cubicBezTo>
                    <a:pt x="1277" y="404"/>
                    <a:pt x="1291" y="399"/>
                    <a:pt x="1300" y="391"/>
                  </a:cubicBezTo>
                  <a:lnTo>
                    <a:pt x="1300" y="391"/>
                  </a:lnTo>
                  <a:cubicBezTo>
                    <a:pt x="1300" y="395"/>
                    <a:pt x="1299" y="399"/>
                    <a:pt x="1298" y="403"/>
                  </a:cubicBezTo>
                  <a:cubicBezTo>
                    <a:pt x="1294" y="427"/>
                    <a:pt x="1281" y="436"/>
                    <a:pt x="1265" y="436"/>
                  </a:cubicBezTo>
                  <a:cubicBezTo>
                    <a:pt x="1240" y="436"/>
                    <a:pt x="1208" y="417"/>
                    <a:pt x="1179" y="403"/>
                  </a:cubicBezTo>
                  <a:cubicBezTo>
                    <a:pt x="1132" y="368"/>
                    <a:pt x="1096" y="356"/>
                    <a:pt x="1037" y="344"/>
                  </a:cubicBezTo>
                  <a:cubicBezTo>
                    <a:pt x="941" y="320"/>
                    <a:pt x="870" y="320"/>
                    <a:pt x="775" y="320"/>
                  </a:cubicBezTo>
                  <a:cubicBezTo>
                    <a:pt x="691" y="320"/>
                    <a:pt x="596" y="344"/>
                    <a:pt x="525" y="379"/>
                  </a:cubicBezTo>
                  <a:cubicBezTo>
                    <a:pt x="492" y="438"/>
                    <a:pt x="455" y="465"/>
                    <a:pt x="417" y="465"/>
                  </a:cubicBezTo>
                  <a:cubicBezTo>
                    <a:pt x="386" y="465"/>
                    <a:pt x="354" y="447"/>
                    <a:pt x="322" y="415"/>
                  </a:cubicBezTo>
                  <a:cubicBezTo>
                    <a:pt x="179" y="415"/>
                    <a:pt x="96" y="475"/>
                    <a:pt x="24" y="582"/>
                  </a:cubicBezTo>
                  <a:cubicBezTo>
                    <a:pt x="1" y="641"/>
                    <a:pt x="24" y="689"/>
                    <a:pt x="60" y="725"/>
                  </a:cubicBezTo>
                  <a:cubicBezTo>
                    <a:pt x="1013" y="784"/>
                    <a:pt x="1965" y="832"/>
                    <a:pt x="2918" y="891"/>
                  </a:cubicBezTo>
                  <a:cubicBezTo>
                    <a:pt x="2918" y="701"/>
                    <a:pt x="2834" y="594"/>
                    <a:pt x="2644" y="594"/>
                  </a:cubicBezTo>
                  <a:cubicBezTo>
                    <a:pt x="2561" y="531"/>
                    <a:pt x="2459" y="496"/>
                    <a:pt x="2364" y="496"/>
                  </a:cubicBezTo>
                  <a:cubicBezTo>
                    <a:pt x="2350" y="496"/>
                    <a:pt x="2336" y="497"/>
                    <a:pt x="2322" y="499"/>
                  </a:cubicBezTo>
                  <a:cubicBezTo>
                    <a:pt x="1989" y="499"/>
                    <a:pt x="2120" y="356"/>
                    <a:pt x="2239" y="201"/>
                  </a:cubicBezTo>
                  <a:cubicBezTo>
                    <a:pt x="2103" y="45"/>
                    <a:pt x="1944" y="1"/>
                    <a:pt x="17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1593;p32">
              <a:extLst>
                <a:ext uri="{FF2B5EF4-FFF2-40B4-BE49-F238E27FC236}">
                  <a16:creationId xmlns:a16="http://schemas.microsoft.com/office/drawing/2014/main" id="{9CF45083-46DB-488A-BBE7-BE91AB440604}"/>
                </a:ext>
              </a:extLst>
            </p:cNvPr>
            <p:cNvSpPr/>
            <p:nvPr/>
          </p:nvSpPr>
          <p:spPr>
            <a:xfrm>
              <a:off x="6138850" y="4061050"/>
              <a:ext cx="51875" cy="22050"/>
            </a:xfrm>
            <a:custGeom>
              <a:avLst/>
              <a:gdLst/>
              <a:ahLst/>
              <a:cxnLst/>
              <a:rect l="l" t="t" r="r" b="b"/>
              <a:pathLst>
                <a:path w="2075" h="882" extrusionOk="0">
                  <a:moveTo>
                    <a:pt x="663" y="0"/>
                  </a:moveTo>
                  <a:cubicBezTo>
                    <a:pt x="489" y="0"/>
                    <a:pt x="320" y="22"/>
                    <a:pt x="155" y="119"/>
                  </a:cubicBezTo>
                  <a:cubicBezTo>
                    <a:pt x="1" y="298"/>
                    <a:pt x="60" y="465"/>
                    <a:pt x="203" y="608"/>
                  </a:cubicBezTo>
                  <a:cubicBezTo>
                    <a:pt x="358" y="727"/>
                    <a:pt x="560" y="619"/>
                    <a:pt x="715" y="739"/>
                  </a:cubicBezTo>
                  <a:cubicBezTo>
                    <a:pt x="822" y="786"/>
                    <a:pt x="905" y="834"/>
                    <a:pt x="1001" y="881"/>
                  </a:cubicBezTo>
                  <a:cubicBezTo>
                    <a:pt x="1108" y="804"/>
                    <a:pt x="1230" y="795"/>
                    <a:pt x="1355" y="795"/>
                  </a:cubicBezTo>
                  <a:cubicBezTo>
                    <a:pt x="1392" y="795"/>
                    <a:pt x="1430" y="796"/>
                    <a:pt x="1468" y="796"/>
                  </a:cubicBezTo>
                  <a:cubicBezTo>
                    <a:pt x="1556" y="796"/>
                    <a:pt x="1644" y="791"/>
                    <a:pt x="1727" y="762"/>
                  </a:cubicBezTo>
                  <a:cubicBezTo>
                    <a:pt x="2075" y="314"/>
                    <a:pt x="1926" y="257"/>
                    <a:pt x="1708" y="257"/>
                  </a:cubicBezTo>
                  <a:cubicBezTo>
                    <a:pt x="1634" y="257"/>
                    <a:pt x="1551" y="263"/>
                    <a:pt x="1478" y="263"/>
                  </a:cubicBezTo>
                  <a:cubicBezTo>
                    <a:pt x="1383" y="263"/>
                    <a:pt x="1304" y="252"/>
                    <a:pt x="1274" y="203"/>
                  </a:cubicBezTo>
                  <a:lnTo>
                    <a:pt x="1286" y="179"/>
                  </a:lnTo>
                  <a:cubicBezTo>
                    <a:pt x="1215" y="84"/>
                    <a:pt x="1096" y="24"/>
                    <a:pt x="977" y="12"/>
                  </a:cubicBezTo>
                  <a:cubicBezTo>
                    <a:pt x="871" y="8"/>
                    <a:pt x="766"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1594;p32">
              <a:extLst>
                <a:ext uri="{FF2B5EF4-FFF2-40B4-BE49-F238E27FC236}">
                  <a16:creationId xmlns:a16="http://schemas.microsoft.com/office/drawing/2014/main" id="{76E80DB6-FD0D-41EA-BF56-EA8AC5AB1B94}"/>
                </a:ext>
              </a:extLst>
            </p:cNvPr>
            <p:cNvSpPr/>
            <p:nvPr/>
          </p:nvSpPr>
          <p:spPr>
            <a:xfrm>
              <a:off x="5202425" y="3027300"/>
              <a:ext cx="24425" cy="80675"/>
            </a:xfrm>
            <a:custGeom>
              <a:avLst/>
              <a:gdLst/>
              <a:ahLst/>
              <a:cxnLst/>
              <a:rect l="l" t="t" r="r" b="b"/>
              <a:pathLst>
                <a:path w="977" h="3227" extrusionOk="0">
                  <a:moveTo>
                    <a:pt x="858" y="0"/>
                  </a:moveTo>
                  <a:cubicBezTo>
                    <a:pt x="572" y="917"/>
                    <a:pt x="298" y="1822"/>
                    <a:pt x="36" y="2738"/>
                  </a:cubicBezTo>
                  <a:cubicBezTo>
                    <a:pt x="0" y="2893"/>
                    <a:pt x="12" y="3072"/>
                    <a:pt x="12" y="3227"/>
                  </a:cubicBezTo>
                  <a:lnTo>
                    <a:pt x="155" y="3227"/>
                  </a:lnTo>
                  <a:cubicBezTo>
                    <a:pt x="727" y="2667"/>
                    <a:pt x="727" y="1893"/>
                    <a:pt x="917" y="1191"/>
                  </a:cubicBezTo>
                  <a:cubicBezTo>
                    <a:pt x="917" y="964"/>
                    <a:pt x="965" y="762"/>
                    <a:pt x="977" y="548"/>
                  </a:cubicBezTo>
                  <a:cubicBezTo>
                    <a:pt x="965" y="476"/>
                    <a:pt x="929" y="417"/>
                    <a:pt x="893" y="357"/>
                  </a:cubicBezTo>
                  <a:cubicBezTo>
                    <a:pt x="870" y="238"/>
                    <a:pt x="870" y="119"/>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1595;p32">
              <a:extLst>
                <a:ext uri="{FF2B5EF4-FFF2-40B4-BE49-F238E27FC236}">
                  <a16:creationId xmlns:a16="http://schemas.microsoft.com/office/drawing/2014/main" id="{47D3BCDB-519A-4180-B27B-65D5BA458452}"/>
                </a:ext>
              </a:extLst>
            </p:cNvPr>
            <p:cNvSpPr/>
            <p:nvPr/>
          </p:nvSpPr>
          <p:spPr>
            <a:xfrm>
              <a:off x="5260475" y="3176775"/>
              <a:ext cx="65500" cy="16725"/>
            </a:xfrm>
            <a:custGeom>
              <a:avLst/>
              <a:gdLst/>
              <a:ahLst/>
              <a:cxnLst/>
              <a:rect l="l" t="t" r="r" b="b"/>
              <a:pathLst>
                <a:path w="2620" h="669" extrusionOk="0">
                  <a:moveTo>
                    <a:pt x="667" y="0"/>
                  </a:moveTo>
                  <a:cubicBezTo>
                    <a:pt x="488" y="0"/>
                    <a:pt x="309" y="28"/>
                    <a:pt x="131" y="117"/>
                  </a:cubicBezTo>
                  <a:cubicBezTo>
                    <a:pt x="84" y="212"/>
                    <a:pt x="36" y="307"/>
                    <a:pt x="0" y="415"/>
                  </a:cubicBezTo>
                  <a:cubicBezTo>
                    <a:pt x="667" y="569"/>
                    <a:pt x="1369" y="546"/>
                    <a:pt x="2060" y="653"/>
                  </a:cubicBezTo>
                  <a:cubicBezTo>
                    <a:pt x="2132" y="661"/>
                    <a:pt x="2203" y="668"/>
                    <a:pt x="2272" y="668"/>
                  </a:cubicBezTo>
                  <a:cubicBezTo>
                    <a:pt x="2396" y="668"/>
                    <a:pt x="2513" y="646"/>
                    <a:pt x="2620" y="569"/>
                  </a:cubicBezTo>
                  <a:cubicBezTo>
                    <a:pt x="2500" y="558"/>
                    <a:pt x="2393" y="534"/>
                    <a:pt x="2286" y="510"/>
                  </a:cubicBezTo>
                  <a:cubicBezTo>
                    <a:pt x="2239" y="427"/>
                    <a:pt x="2179" y="355"/>
                    <a:pt x="2096" y="307"/>
                  </a:cubicBezTo>
                  <a:cubicBezTo>
                    <a:pt x="1917" y="248"/>
                    <a:pt x="1738" y="177"/>
                    <a:pt x="1572" y="69"/>
                  </a:cubicBezTo>
                  <a:cubicBezTo>
                    <a:pt x="1558" y="70"/>
                    <a:pt x="1543" y="70"/>
                    <a:pt x="1529" y="70"/>
                  </a:cubicBezTo>
                  <a:cubicBezTo>
                    <a:pt x="1239" y="70"/>
                    <a:pt x="952"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1596;p32">
              <a:extLst>
                <a:ext uri="{FF2B5EF4-FFF2-40B4-BE49-F238E27FC236}">
                  <a16:creationId xmlns:a16="http://schemas.microsoft.com/office/drawing/2014/main" id="{E9054F8D-F38E-42E1-BF52-E0C85627C899}"/>
                </a:ext>
              </a:extLst>
            </p:cNvPr>
            <p:cNvSpPr/>
            <p:nvPr/>
          </p:nvSpPr>
          <p:spPr>
            <a:xfrm>
              <a:off x="6087050" y="4058225"/>
              <a:ext cx="69675" cy="21875"/>
            </a:xfrm>
            <a:custGeom>
              <a:avLst/>
              <a:gdLst/>
              <a:ahLst/>
              <a:cxnLst/>
              <a:rect l="l" t="t" r="r" b="b"/>
              <a:pathLst>
                <a:path w="2787" h="875" extrusionOk="0">
                  <a:moveTo>
                    <a:pt x="1558" y="1"/>
                  </a:moveTo>
                  <a:cubicBezTo>
                    <a:pt x="1425" y="1"/>
                    <a:pt x="1300" y="43"/>
                    <a:pt x="1191" y="173"/>
                  </a:cubicBezTo>
                  <a:cubicBezTo>
                    <a:pt x="1203" y="423"/>
                    <a:pt x="1144" y="590"/>
                    <a:pt x="846" y="590"/>
                  </a:cubicBezTo>
                  <a:cubicBezTo>
                    <a:pt x="761" y="582"/>
                    <a:pt x="675" y="579"/>
                    <a:pt x="588" y="579"/>
                  </a:cubicBezTo>
                  <a:cubicBezTo>
                    <a:pt x="395" y="579"/>
                    <a:pt x="198" y="593"/>
                    <a:pt x="1" y="601"/>
                  </a:cubicBezTo>
                  <a:cubicBezTo>
                    <a:pt x="775" y="701"/>
                    <a:pt x="1540" y="874"/>
                    <a:pt x="2318" y="874"/>
                  </a:cubicBezTo>
                  <a:cubicBezTo>
                    <a:pt x="2474" y="874"/>
                    <a:pt x="2630" y="867"/>
                    <a:pt x="2787" y="852"/>
                  </a:cubicBezTo>
                  <a:cubicBezTo>
                    <a:pt x="2668" y="697"/>
                    <a:pt x="2501" y="732"/>
                    <a:pt x="2334" y="721"/>
                  </a:cubicBezTo>
                  <a:cubicBezTo>
                    <a:pt x="2025" y="661"/>
                    <a:pt x="2192" y="375"/>
                    <a:pt x="2073" y="220"/>
                  </a:cubicBezTo>
                  <a:cubicBezTo>
                    <a:pt x="2013" y="137"/>
                    <a:pt x="1918" y="66"/>
                    <a:pt x="1822" y="42"/>
                  </a:cubicBezTo>
                  <a:cubicBezTo>
                    <a:pt x="1733" y="18"/>
                    <a:pt x="1644" y="1"/>
                    <a:pt x="1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1597;p32">
              <a:extLst>
                <a:ext uri="{FF2B5EF4-FFF2-40B4-BE49-F238E27FC236}">
                  <a16:creationId xmlns:a16="http://schemas.microsoft.com/office/drawing/2014/main" id="{8873FBE5-7460-4F8A-8E6B-413157157927}"/>
                </a:ext>
              </a:extLst>
            </p:cNvPr>
            <p:cNvSpPr/>
            <p:nvPr/>
          </p:nvSpPr>
          <p:spPr>
            <a:xfrm>
              <a:off x="5331900" y="3179000"/>
              <a:ext cx="90225" cy="15400"/>
            </a:xfrm>
            <a:custGeom>
              <a:avLst/>
              <a:gdLst/>
              <a:ahLst/>
              <a:cxnLst/>
              <a:rect l="l" t="t" r="r" b="b"/>
              <a:pathLst>
                <a:path w="3609" h="616" extrusionOk="0">
                  <a:moveTo>
                    <a:pt x="3196" y="1"/>
                  </a:moveTo>
                  <a:cubicBezTo>
                    <a:pt x="3093" y="1"/>
                    <a:pt x="2982" y="21"/>
                    <a:pt x="2870" y="40"/>
                  </a:cubicBezTo>
                  <a:cubicBezTo>
                    <a:pt x="2811" y="64"/>
                    <a:pt x="2751" y="99"/>
                    <a:pt x="2703" y="135"/>
                  </a:cubicBezTo>
                  <a:cubicBezTo>
                    <a:pt x="2834" y="433"/>
                    <a:pt x="2513" y="349"/>
                    <a:pt x="2441" y="457"/>
                  </a:cubicBezTo>
                  <a:cubicBezTo>
                    <a:pt x="2243" y="425"/>
                    <a:pt x="2055" y="383"/>
                    <a:pt x="1857" y="383"/>
                  </a:cubicBezTo>
                  <a:cubicBezTo>
                    <a:pt x="1757" y="383"/>
                    <a:pt x="1656" y="393"/>
                    <a:pt x="1548" y="421"/>
                  </a:cubicBezTo>
                  <a:cubicBezTo>
                    <a:pt x="1390" y="465"/>
                    <a:pt x="1218" y="488"/>
                    <a:pt x="1043" y="488"/>
                  </a:cubicBezTo>
                  <a:cubicBezTo>
                    <a:pt x="838" y="488"/>
                    <a:pt x="628" y="456"/>
                    <a:pt x="429" y="385"/>
                  </a:cubicBezTo>
                  <a:cubicBezTo>
                    <a:pt x="355" y="359"/>
                    <a:pt x="285" y="337"/>
                    <a:pt x="220" y="337"/>
                  </a:cubicBezTo>
                  <a:cubicBezTo>
                    <a:pt x="139" y="337"/>
                    <a:pt x="66" y="370"/>
                    <a:pt x="1" y="469"/>
                  </a:cubicBezTo>
                  <a:cubicBezTo>
                    <a:pt x="399" y="591"/>
                    <a:pt x="808" y="616"/>
                    <a:pt x="1219" y="616"/>
                  </a:cubicBezTo>
                  <a:cubicBezTo>
                    <a:pt x="1496" y="616"/>
                    <a:pt x="1774" y="605"/>
                    <a:pt x="2052" y="605"/>
                  </a:cubicBezTo>
                  <a:cubicBezTo>
                    <a:pt x="2162" y="605"/>
                    <a:pt x="2272" y="606"/>
                    <a:pt x="2382" y="611"/>
                  </a:cubicBezTo>
                  <a:cubicBezTo>
                    <a:pt x="2644" y="599"/>
                    <a:pt x="2894" y="599"/>
                    <a:pt x="3156" y="588"/>
                  </a:cubicBezTo>
                  <a:cubicBezTo>
                    <a:pt x="3311" y="480"/>
                    <a:pt x="3549" y="469"/>
                    <a:pt x="3608" y="230"/>
                  </a:cubicBezTo>
                  <a:cubicBezTo>
                    <a:pt x="3500" y="50"/>
                    <a:pt x="3356" y="1"/>
                    <a:pt x="3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1598;p32">
              <a:extLst>
                <a:ext uri="{FF2B5EF4-FFF2-40B4-BE49-F238E27FC236}">
                  <a16:creationId xmlns:a16="http://schemas.microsoft.com/office/drawing/2014/main" id="{A97DFA55-38FD-4823-A5D4-3A0369FD06B4}"/>
                </a:ext>
              </a:extLst>
            </p:cNvPr>
            <p:cNvSpPr/>
            <p:nvPr/>
          </p:nvSpPr>
          <p:spPr>
            <a:xfrm>
              <a:off x="5353050" y="4005200"/>
              <a:ext cx="46750" cy="18225"/>
            </a:xfrm>
            <a:custGeom>
              <a:avLst/>
              <a:gdLst/>
              <a:ahLst/>
              <a:cxnLst/>
              <a:rect l="l" t="t" r="r" b="b"/>
              <a:pathLst>
                <a:path w="1870" h="729" extrusionOk="0">
                  <a:moveTo>
                    <a:pt x="651" y="1"/>
                  </a:moveTo>
                  <a:cubicBezTo>
                    <a:pt x="566" y="1"/>
                    <a:pt x="483" y="25"/>
                    <a:pt x="405" y="79"/>
                  </a:cubicBezTo>
                  <a:cubicBezTo>
                    <a:pt x="0" y="698"/>
                    <a:pt x="643" y="520"/>
                    <a:pt x="857" y="687"/>
                  </a:cubicBezTo>
                  <a:cubicBezTo>
                    <a:pt x="1000" y="716"/>
                    <a:pt x="1146" y="728"/>
                    <a:pt x="1292" y="728"/>
                  </a:cubicBezTo>
                  <a:cubicBezTo>
                    <a:pt x="1438" y="728"/>
                    <a:pt x="1584" y="716"/>
                    <a:pt x="1726" y="698"/>
                  </a:cubicBezTo>
                  <a:cubicBezTo>
                    <a:pt x="1726" y="532"/>
                    <a:pt x="1810" y="413"/>
                    <a:pt x="1869" y="270"/>
                  </a:cubicBezTo>
                  <a:cubicBezTo>
                    <a:pt x="1810" y="151"/>
                    <a:pt x="1691" y="91"/>
                    <a:pt x="1572" y="79"/>
                  </a:cubicBezTo>
                  <a:cubicBezTo>
                    <a:pt x="1512" y="79"/>
                    <a:pt x="1453" y="79"/>
                    <a:pt x="1393" y="91"/>
                  </a:cubicBezTo>
                  <a:cubicBezTo>
                    <a:pt x="1336" y="120"/>
                    <a:pt x="1281" y="130"/>
                    <a:pt x="1226" y="130"/>
                  </a:cubicBezTo>
                  <a:cubicBezTo>
                    <a:pt x="1073" y="130"/>
                    <a:pt x="926" y="46"/>
                    <a:pt x="786" y="20"/>
                  </a:cubicBezTo>
                  <a:cubicBezTo>
                    <a:pt x="741" y="7"/>
                    <a:pt x="695" y="1"/>
                    <a:pt x="6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1599;p32">
              <a:extLst>
                <a:ext uri="{FF2B5EF4-FFF2-40B4-BE49-F238E27FC236}">
                  <a16:creationId xmlns:a16="http://schemas.microsoft.com/office/drawing/2014/main" id="{0C956E4A-28EE-4F05-A4E4-6D2A680DADD7}"/>
                </a:ext>
              </a:extLst>
            </p:cNvPr>
            <p:cNvSpPr/>
            <p:nvPr/>
          </p:nvSpPr>
          <p:spPr>
            <a:xfrm>
              <a:off x="5320300" y="3836900"/>
              <a:ext cx="27100" cy="45575"/>
            </a:xfrm>
            <a:custGeom>
              <a:avLst/>
              <a:gdLst/>
              <a:ahLst/>
              <a:cxnLst/>
              <a:rect l="l" t="t" r="r" b="b"/>
              <a:pathLst>
                <a:path w="1084" h="1823" extrusionOk="0">
                  <a:moveTo>
                    <a:pt x="524" y="1"/>
                  </a:moveTo>
                  <a:cubicBezTo>
                    <a:pt x="369" y="25"/>
                    <a:pt x="250" y="60"/>
                    <a:pt x="131" y="120"/>
                  </a:cubicBezTo>
                  <a:cubicBezTo>
                    <a:pt x="84" y="156"/>
                    <a:pt x="24" y="203"/>
                    <a:pt x="0" y="263"/>
                  </a:cubicBezTo>
                  <a:cubicBezTo>
                    <a:pt x="60" y="346"/>
                    <a:pt x="107" y="430"/>
                    <a:pt x="167" y="525"/>
                  </a:cubicBezTo>
                  <a:cubicBezTo>
                    <a:pt x="203" y="537"/>
                    <a:pt x="262" y="537"/>
                    <a:pt x="310" y="561"/>
                  </a:cubicBezTo>
                  <a:cubicBezTo>
                    <a:pt x="381" y="692"/>
                    <a:pt x="358" y="822"/>
                    <a:pt x="381" y="942"/>
                  </a:cubicBezTo>
                  <a:cubicBezTo>
                    <a:pt x="405" y="1037"/>
                    <a:pt x="417" y="1120"/>
                    <a:pt x="441" y="1192"/>
                  </a:cubicBezTo>
                  <a:cubicBezTo>
                    <a:pt x="465" y="1251"/>
                    <a:pt x="477" y="1299"/>
                    <a:pt x="488" y="1358"/>
                  </a:cubicBezTo>
                  <a:cubicBezTo>
                    <a:pt x="548" y="1525"/>
                    <a:pt x="596" y="1715"/>
                    <a:pt x="762" y="1823"/>
                  </a:cubicBezTo>
                  <a:cubicBezTo>
                    <a:pt x="1060" y="1811"/>
                    <a:pt x="1024" y="1537"/>
                    <a:pt x="1084" y="1346"/>
                  </a:cubicBezTo>
                  <a:cubicBezTo>
                    <a:pt x="1084" y="1227"/>
                    <a:pt x="1036" y="1120"/>
                    <a:pt x="1000" y="1001"/>
                  </a:cubicBezTo>
                  <a:cubicBezTo>
                    <a:pt x="977" y="942"/>
                    <a:pt x="953" y="894"/>
                    <a:pt x="941" y="834"/>
                  </a:cubicBezTo>
                  <a:cubicBezTo>
                    <a:pt x="893" y="692"/>
                    <a:pt x="893" y="537"/>
                    <a:pt x="881" y="394"/>
                  </a:cubicBezTo>
                  <a:cubicBezTo>
                    <a:pt x="846" y="180"/>
                    <a:pt x="774" y="25"/>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1600;p32">
              <a:extLst>
                <a:ext uri="{FF2B5EF4-FFF2-40B4-BE49-F238E27FC236}">
                  <a16:creationId xmlns:a16="http://schemas.microsoft.com/office/drawing/2014/main" id="{8BC8B148-448E-4A01-A5B1-D9DA724716F6}"/>
                </a:ext>
              </a:extLst>
            </p:cNvPr>
            <p:cNvSpPr/>
            <p:nvPr/>
          </p:nvSpPr>
          <p:spPr>
            <a:xfrm>
              <a:off x="5628675" y="4030375"/>
              <a:ext cx="76225" cy="13300"/>
            </a:xfrm>
            <a:custGeom>
              <a:avLst/>
              <a:gdLst/>
              <a:ahLst/>
              <a:cxnLst/>
              <a:rect l="l" t="t" r="r" b="b"/>
              <a:pathLst>
                <a:path w="3049" h="532" extrusionOk="0">
                  <a:moveTo>
                    <a:pt x="703" y="1"/>
                  </a:moveTo>
                  <a:cubicBezTo>
                    <a:pt x="655" y="1"/>
                    <a:pt x="596" y="1"/>
                    <a:pt x="536" y="13"/>
                  </a:cubicBezTo>
                  <a:cubicBezTo>
                    <a:pt x="369" y="84"/>
                    <a:pt x="191" y="84"/>
                    <a:pt x="60" y="191"/>
                  </a:cubicBezTo>
                  <a:cubicBezTo>
                    <a:pt x="48" y="227"/>
                    <a:pt x="12" y="239"/>
                    <a:pt x="0" y="275"/>
                  </a:cubicBezTo>
                  <a:cubicBezTo>
                    <a:pt x="800" y="444"/>
                    <a:pt x="1599" y="532"/>
                    <a:pt x="2404" y="532"/>
                  </a:cubicBezTo>
                  <a:cubicBezTo>
                    <a:pt x="2618" y="532"/>
                    <a:pt x="2833" y="525"/>
                    <a:pt x="3048" y="513"/>
                  </a:cubicBezTo>
                  <a:lnTo>
                    <a:pt x="3048" y="453"/>
                  </a:lnTo>
                  <a:lnTo>
                    <a:pt x="3048" y="394"/>
                  </a:lnTo>
                  <a:cubicBezTo>
                    <a:pt x="3024" y="287"/>
                    <a:pt x="2929" y="227"/>
                    <a:pt x="2834" y="168"/>
                  </a:cubicBezTo>
                  <a:cubicBezTo>
                    <a:pt x="2778" y="168"/>
                    <a:pt x="2733" y="184"/>
                    <a:pt x="2688" y="184"/>
                  </a:cubicBezTo>
                  <a:cubicBezTo>
                    <a:pt x="2666" y="184"/>
                    <a:pt x="2643" y="180"/>
                    <a:pt x="2620" y="168"/>
                  </a:cubicBezTo>
                  <a:cubicBezTo>
                    <a:pt x="2572" y="156"/>
                    <a:pt x="2536" y="156"/>
                    <a:pt x="2489" y="156"/>
                  </a:cubicBezTo>
                  <a:cubicBezTo>
                    <a:pt x="2417" y="180"/>
                    <a:pt x="2358" y="191"/>
                    <a:pt x="2274" y="215"/>
                  </a:cubicBezTo>
                  <a:lnTo>
                    <a:pt x="2131" y="215"/>
                  </a:lnTo>
                  <a:cubicBezTo>
                    <a:pt x="2060" y="191"/>
                    <a:pt x="2000" y="168"/>
                    <a:pt x="1917" y="156"/>
                  </a:cubicBezTo>
                  <a:cubicBezTo>
                    <a:pt x="1893" y="156"/>
                    <a:pt x="1881" y="132"/>
                    <a:pt x="1846" y="132"/>
                  </a:cubicBezTo>
                  <a:lnTo>
                    <a:pt x="1774" y="132"/>
                  </a:lnTo>
                  <a:lnTo>
                    <a:pt x="1703" y="156"/>
                  </a:lnTo>
                  <a:cubicBezTo>
                    <a:pt x="1680" y="159"/>
                    <a:pt x="1660" y="160"/>
                    <a:pt x="1640" y="160"/>
                  </a:cubicBezTo>
                  <a:cubicBezTo>
                    <a:pt x="1587" y="160"/>
                    <a:pt x="1541" y="149"/>
                    <a:pt x="1488" y="132"/>
                  </a:cubicBezTo>
                  <a:cubicBezTo>
                    <a:pt x="1465" y="132"/>
                    <a:pt x="1441" y="120"/>
                    <a:pt x="1417" y="120"/>
                  </a:cubicBezTo>
                  <a:cubicBezTo>
                    <a:pt x="1369" y="108"/>
                    <a:pt x="1310" y="96"/>
                    <a:pt x="1262" y="96"/>
                  </a:cubicBezTo>
                  <a:cubicBezTo>
                    <a:pt x="1191" y="72"/>
                    <a:pt x="1107" y="61"/>
                    <a:pt x="1024" y="61"/>
                  </a:cubicBezTo>
                  <a:cubicBezTo>
                    <a:pt x="905" y="49"/>
                    <a:pt x="810" y="13"/>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1601;p32">
              <a:extLst>
                <a:ext uri="{FF2B5EF4-FFF2-40B4-BE49-F238E27FC236}">
                  <a16:creationId xmlns:a16="http://schemas.microsoft.com/office/drawing/2014/main" id="{22B9214D-1118-471A-ABC8-174086E63AD5}"/>
                </a:ext>
              </a:extLst>
            </p:cNvPr>
            <p:cNvSpPr/>
            <p:nvPr/>
          </p:nvSpPr>
          <p:spPr>
            <a:xfrm>
              <a:off x="5338150" y="3995675"/>
              <a:ext cx="36950" cy="26750"/>
            </a:xfrm>
            <a:custGeom>
              <a:avLst/>
              <a:gdLst/>
              <a:ahLst/>
              <a:cxnLst/>
              <a:rect l="l" t="t" r="r" b="b"/>
              <a:pathLst>
                <a:path w="1478" h="1070" extrusionOk="0">
                  <a:moveTo>
                    <a:pt x="369" y="0"/>
                  </a:moveTo>
                  <a:cubicBezTo>
                    <a:pt x="328" y="0"/>
                    <a:pt x="285" y="6"/>
                    <a:pt x="239" y="20"/>
                  </a:cubicBezTo>
                  <a:cubicBezTo>
                    <a:pt x="120" y="115"/>
                    <a:pt x="120" y="258"/>
                    <a:pt x="48" y="377"/>
                  </a:cubicBezTo>
                  <a:cubicBezTo>
                    <a:pt x="13" y="436"/>
                    <a:pt x="1" y="484"/>
                    <a:pt x="1" y="544"/>
                  </a:cubicBezTo>
                  <a:cubicBezTo>
                    <a:pt x="445" y="817"/>
                    <a:pt x="868" y="1069"/>
                    <a:pt x="1405" y="1069"/>
                  </a:cubicBezTo>
                  <a:cubicBezTo>
                    <a:pt x="1429" y="1069"/>
                    <a:pt x="1453" y="1069"/>
                    <a:pt x="1477" y="1068"/>
                  </a:cubicBezTo>
                  <a:cubicBezTo>
                    <a:pt x="1418" y="960"/>
                    <a:pt x="1298" y="948"/>
                    <a:pt x="1191" y="913"/>
                  </a:cubicBezTo>
                  <a:cubicBezTo>
                    <a:pt x="941" y="853"/>
                    <a:pt x="953" y="698"/>
                    <a:pt x="1037" y="496"/>
                  </a:cubicBezTo>
                  <a:cubicBezTo>
                    <a:pt x="1025" y="401"/>
                    <a:pt x="965" y="317"/>
                    <a:pt x="894" y="258"/>
                  </a:cubicBezTo>
                  <a:cubicBezTo>
                    <a:pt x="714" y="158"/>
                    <a:pt x="577"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1602;p32">
              <a:extLst>
                <a:ext uri="{FF2B5EF4-FFF2-40B4-BE49-F238E27FC236}">
                  <a16:creationId xmlns:a16="http://schemas.microsoft.com/office/drawing/2014/main" id="{D948D128-0571-4D61-BCFB-D7F17DEE72A1}"/>
                </a:ext>
              </a:extLst>
            </p:cNvPr>
            <p:cNvSpPr/>
            <p:nvPr/>
          </p:nvSpPr>
          <p:spPr>
            <a:xfrm>
              <a:off x="5892100" y="4039625"/>
              <a:ext cx="53900" cy="23525"/>
            </a:xfrm>
            <a:custGeom>
              <a:avLst/>
              <a:gdLst/>
              <a:ahLst/>
              <a:cxnLst/>
              <a:rect l="l" t="t" r="r" b="b"/>
              <a:pathLst>
                <a:path w="2156" h="941" extrusionOk="0">
                  <a:moveTo>
                    <a:pt x="697" y="1"/>
                  </a:moveTo>
                  <a:cubicBezTo>
                    <a:pt x="570" y="1"/>
                    <a:pt x="441" y="15"/>
                    <a:pt x="310" y="36"/>
                  </a:cubicBezTo>
                  <a:cubicBezTo>
                    <a:pt x="238" y="48"/>
                    <a:pt x="179" y="83"/>
                    <a:pt x="119" y="119"/>
                  </a:cubicBezTo>
                  <a:cubicBezTo>
                    <a:pt x="0" y="333"/>
                    <a:pt x="191" y="381"/>
                    <a:pt x="310" y="453"/>
                  </a:cubicBezTo>
                  <a:cubicBezTo>
                    <a:pt x="476" y="572"/>
                    <a:pt x="334" y="619"/>
                    <a:pt x="274" y="691"/>
                  </a:cubicBezTo>
                  <a:cubicBezTo>
                    <a:pt x="250" y="703"/>
                    <a:pt x="238" y="738"/>
                    <a:pt x="226" y="762"/>
                  </a:cubicBezTo>
                  <a:cubicBezTo>
                    <a:pt x="846" y="941"/>
                    <a:pt x="1477" y="905"/>
                    <a:pt x="2096" y="917"/>
                  </a:cubicBezTo>
                  <a:cubicBezTo>
                    <a:pt x="2131" y="881"/>
                    <a:pt x="2143" y="857"/>
                    <a:pt x="2155" y="822"/>
                  </a:cubicBezTo>
                  <a:cubicBezTo>
                    <a:pt x="2060" y="572"/>
                    <a:pt x="1822" y="595"/>
                    <a:pt x="1608" y="583"/>
                  </a:cubicBezTo>
                  <a:cubicBezTo>
                    <a:pt x="1358" y="572"/>
                    <a:pt x="1262" y="464"/>
                    <a:pt x="1310" y="226"/>
                  </a:cubicBezTo>
                  <a:cubicBezTo>
                    <a:pt x="1286" y="167"/>
                    <a:pt x="1238" y="107"/>
                    <a:pt x="1179" y="83"/>
                  </a:cubicBezTo>
                  <a:cubicBezTo>
                    <a:pt x="1019" y="23"/>
                    <a:pt x="859" y="1"/>
                    <a:pt x="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1603;p32">
              <a:extLst>
                <a:ext uri="{FF2B5EF4-FFF2-40B4-BE49-F238E27FC236}">
                  <a16:creationId xmlns:a16="http://schemas.microsoft.com/office/drawing/2014/main" id="{2D2B4214-F513-4E29-99A8-81FD014A66BD}"/>
                </a:ext>
              </a:extLst>
            </p:cNvPr>
            <p:cNvSpPr/>
            <p:nvPr/>
          </p:nvSpPr>
          <p:spPr>
            <a:xfrm>
              <a:off x="5133975" y="3771425"/>
              <a:ext cx="25325" cy="32775"/>
            </a:xfrm>
            <a:custGeom>
              <a:avLst/>
              <a:gdLst/>
              <a:ahLst/>
              <a:cxnLst/>
              <a:rect l="l" t="t" r="r" b="b"/>
              <a:pathLst>
                <a:path w="1013" h="1311" extrusionOk="0">
                  <a:moveTo>
                    <a:pt x="0" y="1"/>
                  </a:moveTo>
                  <a:cubicBezTo>
                    <a:pt x="191" y="560"/>
                    <a:pt x="321" y="1155"/>
                    <a:pt x="1012" y="1310"/>
                  </a:cubicBezTo>
                  <a:cubicBezTo>
                    <a:pt x="679" y="941"/>
                    <a:pt x="619" y="405"/>
                    <a:pt x="310" y="1"/>
                  </a:cubicBezTo>
                  <a:cubicBezTo>
                    <a:pt x="274" y="56"/>
                    <a:pt x="238" y="75"/>
                    <a:pt x="203" y="75"/>
                  </a:cubicBezTo>
                  <a:cubicBezTo>
                    <a:pt x="132" y="75"/>
                    <a:pt x="6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1604;p32">
              <a:extLst>
                <a:ext uri="{FF2B5EF4-FFF2-40B4-BE49-F238E27FC236}">
                  <a16:creationId xmlns:a16="http://schemas.microsoft.com/office/drawing/2014/main" id="{483225F8-98B7-4ACB-9DD7-1994BF212AEF}"/>
                </a:ext>
              </a:extLst>
            </p:cNvPr>
            <p:cNvSpPr/>
            <p:nvPr/>
          </p:nvSpPr>
          <p:spPr>
            <a:xfrm>
              <a:off x="6015925" y="4050925"/>
              <a:ext cx="48525" cy="17975"/>
            </a:xfrm>
            <a:custGeom>
              <a:avLst/>
              <a:gdLst/>
              <a:ahLst/>
              <a:cxnLst/>
              <a:rect l="l" t="t" r="r" b="b"/>
              <a:pathLst>
                <a:path w="1941" h="719" extrusionOk="0">
                  <a:moveTo>
                    <a:pt x="1453" y="1"/>
                  </a:moveTo>
                  <a:cubicBezTo>
                    <a:pt x="1286" y="12"/>
                    <a:pt x="1119" y="12"/>
                    <a:pt x="977" y="108"/>
                  </a:cubicBezTo>
                  <a:cubicBezTo>
                    <a:pt x="953" y="131"/>
                    <a:pt x="929" y="155"/>
                    <a:pt x="917" y="179"/>
                  </a:cubicBezTo>
                  <a:cubicBezTo>
                    <a:pt x="977" y="346"/>
                    <a:pt x="1108" y="548"/>
                    <a:pt x="774" y="584"/>
                  </a:cubicBezTo>
                  <a:cubicBezTo>
                    <a:pt x="524" y="596"/>
                    <a:pt x="262" y="596"/>
                    <a:pt x="0" y="596"/>
                  </a:cubicBezTo>
                  <a:cubicBezTo>
                    <a:pt x="245" y="696"/>
                    <a:pt x="495" y="718"/>
                    <a:pt x="747" y="718"/>
                  </a:cubicBezTo>
                  <a:cubicBezTo>
                    <a:pt x="946" y="718"/>
                    <a:pt x="1145" y="704"/>
                    <a:pt x="1344" y="704"/>
                  </a:cubicBezTo>
                  <a:cubicBezTo>
                    <a:pt x="1432" y="704"/>
                    <a:pt x="1520" y="707"/>
                    <a:pt x="1608" y="715"/>
                  </a:cubicBezTo>
                  <a:cubicBezTo>
                    <a:pt x="1560" y="596"/>
                    <a:pt x="1346" y="572"/>
                    <a:pt x="1405" y="405"/>
                  </a:cubicBezTo>
                  <a:cubicBezTo>
                    <a:pt x="1441" y="312"/>
                    <a:pt x="1512" y="296"/>
                    <a:pt x="1594" y="296"/>
                  </a:cubicBezTo>
                  <a:cubicBezTo>
                    <a:pt x="1633" y="296"/>
                    <a:pt x="1675" y="300"/>
                    <a:pt x="1717" y="300"/>
                  </a:cubicBezTo>
                  <a:cubicBezTo>
                    <a:pt x="1732" y="300"/>
                    <a:pt x="1747" y="299"/>
                    <a:pt x="1762" y="298"/>
                  </a:cubicBezTo>
                  <a:lnTo>
                    <a:pt x="1893" y="298"/>
                  </a:lnTo>
                  <a:cubicBezTo>
                    <a:pt x="1941" y="239"/>
                    <a:pt x="1941" y="179"/>
                    <a:pt x="1905" y="120"/>
                  </a:cubicBezTo>
                  <a:cubicBezTo>
                    <a:pt x="1834" y="60"/>
                    <a:pt x="1750" y="36"/>
                    <a:pt x="1643" y="12"/>
                  </a:cubicBezTo>
                  <a:cubicBezTo>
                    <a:pt x="1584" y="1"/>
                    <a:pt x="1512" y="1"/>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1605;p32">
              <a:extLst>
                <a:ext uri="{FF2B5EF4-FFF2-40B4-BE49-F238E27FC236}">
                  <a16:creationId xmlns:a16="http://schemas.microsoft.com/office/drawing/2014/main" id="{532B7348-84CC-4424-A465-852EE49E7C07}"/>
                </a:ext>
              </a:extLst>
            </p:cNvPr>
            <p:cNvSpPr/>
            <p:nvPr/>
          </p:nvSpPr>
          <p:spPr>
            <a:xfrm>
              <a:off x="5850725" y="4042175"/>
              <a:ext cx="48825" cy="17100"/>
            </a:xfrm>
            <a:custGeom>
              <a:avLst/>
              <a:gdLst/>
              <a:ahLst/>
              <a:cxnLst/>
              <a:rect l="l" t="t" r="r" b="b"/>
              <a:pathLst>
                <a:path w="1953" h="684" extrusionOk="0">
                  <a:moveTo>
                    <a:pt x="1211" y="0"/>
                  </a:moveTo>
                  <a:cubicBezTo>
                    <a:pt x="1152" y="0"/>
                    <a:pt x="1098" y="22"/>
                    <a:pt x="1048" y="65"/>
                  </a:cubicBezTo>
                  <a:cubicBezTo>
                    <a:pt x="1038" y="354"/>
                    <a:pt x="893" y="491"/>
                    <a:pt x="652" y="491"/>
                  </a:cubicBezTo>
                  <a:cubicBezTo>
                    <a:pt x="616" y="491"/>
                    <a:pt x="577" y="488"/>
                    <a:pt x="536" y="481"/>
                  </a:cubicBezTo>
                  <a:cubicBezTo>
                    <a:pt x="441" y="470"/>
                    <a:pt x="349" y="452"/>
                    <a:pt x="259" y="452"/>
                  </a:cubicBezTo>
                  <a:cubicBezTo>
                    <a:pt x="170" y="452"/>
                    <a:pt x="84" y="470"/>
                    <a:pt x="0" y="529"/>
                  </a:cubicBezTo>
                  <a:cubicBezTo>
                    <a:pt x="379" y="658"/>
                    <a:pt x="753" y="671"/>
                    <a:pt x="1131" y="671"/>
                  </a:cubicBezTo>
                  <a:cubicBezTo>
                    <a:pt x="1225" y="671"/>
                    <a:pt x="1320" y="670"/>
                    <a:pt x="1415" y="670"/>
                  </a:cubicBezTo>
                  <a:cubicBezTo>
                    <a:pt x="1573" y="670"/>
                    <a:pt x="1733" y="672"/>
                    <a:pt x="1893" y="684"/>
                  </a:cubicBezTo>
                  <a:lnTo>
                    <a:pt x="1953" y="624"/>
                  </a:lnTo>
                  <a:cubicBezTo>
                    <a:pt x="1834" y="327"/>
                    <a:pt x="1477" y="279"/>
                    <a:pt x="1334" y="29"/>
                  </a:cubicBezTo>
                  <a:cubicBezTo>
                    <a:pt x="1291" y="10"/>
                    <a:pt x="1250" y="0"/>
                    <a:pt x="1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1606;p32">
              <a:extLst>
                <a:ext uri="{FF2B5EF4-FFF2-40B4-BE49-F238E27FC236}">
                  <a16:creationId xmlns:a16="http://schemas.microsoft.com/office/drawing/2014/main" id="{CAC6E59C-A741-4EC8-BE66-0A4EFC768CEC}"/>
                </a:ext>
              </a:extLst>
            </p:cNvPr>
            <p:cNvSpPr/>
            <p:nvPr/>
          </p:nvSpPr>
          <p:spPr>
            <a:xfrm>
              <a:off x="5147950" y="3638075"/>
              <a:ext cx="18175" cy="36350"/>
            </a:xfrm>
            <a:custGeom>
              <a:avLst/>
              <a:gdLst/>
              <a:ahLst/>
              <a:cxnLst/>
              <a:rect l="l" t="t" r="r" b="b"/>
              <a:pathLst>
                <a:path w="727" h="1454" extrusionOk="0">
                  <a:moveTo>
                    <a:pt x="453" y="1"/>
                  </a:moveTo>
                  <a:cubicBezTo>
                    <a:pt x="298" y="274"/>
                    <a:pt x="1" y="489"/>
                    <a:pt x="13" y="846"/>
                  </a:cubicBezTo>
                  <a:cubicBezTo>
                    <a:pt x="36" y="1048"/>
                    <a:pt x="36" y="1251"/>
                    <a:pt x="48" y="1453"/>
                  </a:cubicBezTo>
                  <a:cubicBezTo>
                    <a:pt x="477" y="1251"/>
                    <a:pt x="465" y="739"/>
                    <a:pt x="727" y="382"/>
                  </a:cubicBezTo>
                  <a:cubicBezTo>
                    <a:pt x="715" y="227"/>
                    <a:pt x="667" y="108"/>
                    <a:pt x="524" y="36"/>
                  </a:cubicBezTo>
                  <a:cubicBezTo>
                    <a:pt x="489" y="24"/>
                    <a:pt x="477" y="1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1607;p32">
              <a:extLst>
                <a:ext uri="{FF2B5EF4-FFF2-40B4-BE49-F238E27FC236}">
                  <a16:creationId xmlns:a16="http://schemas.microsoft.com/office/drawing/2014/main" id="{28F9FF75-B136-44B7-941C-0C46AB5E68C6}"/>
                </a:ext>
              </a:extLst>
            </p:cNvPr>
            <p:cNvSpPr/>
            <p:nvPr/>
          </p:nvSpPr>
          <p:spPr>
            <a:xfrm>
              <a:off x="5316425" y="3968775"/>
              <a:ext cx="23250" cy="40500"/>
            </a:xfrm>
            <a:custGeom>
              <a:avLst/>
              <a:gdLst/>
              <a:ahLst/>
              <a:cxnLst/>
              <a:rect l="l" t="t" r="r" b="b"/>
              <a:pathLst>
                <a:path w="930" h="1620" extrusionOk="0">
                  <a:moveTo>
                    <a:pt x="179" y="0"/>
                  </a:moveTo>
                  <a:cubicBezTo>
                    <a:pt x="120" y="0"/>
                    <a:pt x="60" y="12"/>
                    <a:pt x="1" y="12"/>
                  </a:cubicBezTo>
                  <a:cubicBezTo>
                    <a:pt x="143" y="620"/>
                    <a:pt x="179" y="1298"/>
                    <a:pt x="870" y="1620"/>
                  </a:cubicBezTo>
                  <a:cubicBezTo>
                    <a:pt x="894" y="1596"/>
                    <a:pt x="917" y="1572"/>
                    <a:pt x="929" y="1548"/>
                  </a:cubicBezTo>
                  <a:cubicBezTo>
                    <a:pt x="917" y="1131"/>
                    <a:pt x="513" y="893"/>
                    <a:pt x="453" y="489"/>
                  </a:cubicBezTo>
                  <a:cubicBezTo>
                    <a:pt x="417" y="405"/>
                    <a:pt x="393" y="310"/>
                    <a:pt x="346" y="227"/>
                  </a:cubicBezTo>
                  <a:cubicBezTo>
                    <a:pt x="298" y="131"/>
                    <a:pt x="274" y="4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1608;p32">
              <a:extLst>
                <a:ext uri="{FF2B5EF4-FFF2-40B4-BE49-F238E27FC236}">
                  <a16:creationId xmlns:a16="http://schemas.microsoft.com/office/drawing/2014/main" id="{A7872EA2-82D8-4846-AE83-5EC03DBDA397}"/>
                </a:ext>
              </a:extLst>
            </p:cNvPr>
            <p:cNvSpPr/>
            <p:nvPr/>
          </p:nvSpPr>
          <p:spPr>
            <a:xfrm>
              <a:off x="5373575" y="3301125"/>
              <a:ext cx="22350" cy="32475"/>
            </a:xfrm>
            <a:custGeom>
              <a:avLst/>
              <a:gdLst/>
              <a:ahLst/>
              <a:cxnLst/>
              <a:rect l="l" t="t" r="r" b="b"/>
              <a:pathLst>
                <a:path w="894" h="1299" extrusionOk="0">
                  <a:moveTo>
                    <a:pt x="894" y="1"/>
                  </a:moveTo>
                  <a:lnTo>
                    <a:pt x="894" y="1"/>
                  </a:lnTo>
                  <a:cubicBezTo>
                    <a:pt x="453" y="334"/>
                    <a:pt x="239" y="822"/>
                    <a:pt x="1" y="1299"/>
                  </a:cubicBezTo>
                  <a:cubicBezTo>
                    <a:pt x="477" y="989"/>
                    <a:pt x="715" y="513"/>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1609;p32">
              <a:extLst>
                <a:ext uri="{FF2B5EF4-FFF2-40B4-BE49-F238E27FC236}">
                  <a16:creationId xmlns:a16="http://schemas.microsoft.com/office/drawing/2014/main" id="{174C55CA-09FC-46C1-9A09-07D6F89833BA}"/>
                </a:ext>
              </a:extLst>
            </p:cNvPr>
            <p:cNvSpPr/>
            <p:nvPr/>
          </p:nvSpPr>
          <p:spPr>
            <a:xfrm>
              <a:off x="5395900" y="3280000"/>
              <a:ext cx="11050" cy="21350"/>
            </a:xfrm>
            <a:custGeom>
              <a:avLst/>
              <a:gdLst/>
              <a:ahLst/>
              <a:cxnLst/>
              <a:rect l="l" t="t" r="r" b="b"/>
              <a:pathLst>
                <a:path w="442" h="854" extrusionOk="0">
                  <a:moveTo>
                    <a:pt x="441" y="0"/>
                  </a:moveTo>
                  <a:cubicBezTo>
                    <a:pt x="203" y="239"/>
                    <a:pt x="36" y="512"/>
                    <a:pt x="1" y="846"/>
                  </a:cubicBezTo>
                  <a:cubicBezTo>
                    <a:pt x="36" y="822"/>
                    <a:pt x="73" y="814"/>
                    <a:pt x="110" y="814"/>
                  </a:cubicBezTo>
                  <a:cubicBezTo>
                    <a:pt x="191" y="814"/>
                    <a:pt x="273" y="853"/>
                    <a:pt x="354" y="853"/>
                  </a:cubicBezTo>
                  <a:cubicBezTo>
                    <a:pt x="383" y="853"/>
                    <a:pt x="412" y="848"/>
                    <a:pt x="441" y="834"/>
                  </a:cubicBezTo>
                  <a:lnTo>
                    <a:pt x="44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1610;p32">
              <a:extLst>
                <a:ext uri="{FF2B5EF4-FFF2-40B4-BE49-F238E27FC236}">
                  <a16:creationId xmlns:a16="http://schemas.microsoft.com/office/drawing/2014/main" id="{998DA64E-BF48-45B7-909B-24EC85DCB68A}"/>
                </a:ext>
              </a:extLst>
            </p:cNvPr>
            <p:cNvSpPr/>
            <p:nvPr/>
          </p:nvSpPr>
          <p:spPr>
            <a:xfrm>
              <a:off x="5169675" y="3802025"/>
              <a:ext cx="22350" cy="19475"/>
            </a:xfrm>
            <a:custGeom>
              <a:avLst/>
              <a:gdLst/>
              <a:ahLst/>
              <a:cxnLst/>
              <a:rect l="l" t="t" r="r" b="b"/>
              <a:pathLst>
                <a:path w="894" h="779" extrusionOk="0">
                  <a:moveTo>
                    <a:pt x="284" y="0"/>
                  </a:moveTo>
                  <a:cubicBezTo>
                    <a:pt x="142" y="0"/>
                    <a:pt x="162" y="257"/>
                    <a:pt x="60" y="312"/>
                  </a:cubicBezTo>
                  <a:cubicBezTo>
                    <a:pt x="36" y="348"/>
                    <a:pt x="13" y="360"/>
                    <a:pt x="1" y="384"/>
                  </a:cubicBezTo>
                  <a:cubicBezTo>
                    <a:pt x="188" y="703"/>
                    <a:pt x="487" y="778"/>
                    <a:pt x="814" y="778"/>
                  </a:cubicBezTo>
                  <a:cubicBezTo>
                    <a:pt x="840" y="778"/>
                    <a:pt x="867" y="778"/>
                    <a:pt x="894" y="777"/>
                  </a:cubicBezTo>
                  <a:cubicBezTo>
                    <a:pt x="620" y="610"/>
                    <a:pt x="370" y="467"/>
                    <a:pt x="453" y="74"/>
                  </a:cubicBezTo>
                  <a:cubicBezTo>
                    <a:pt x="379" y="21"/>
                    <a:pt x="325" y="0"/>
                    <a:pt x="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1611;p32">
              <a:extLst>
                <a:ext uri="{FF2B5EF4-FFF2-40B4-BE49-F238E27FC236}">
                  <a16:creationId xmlns:a16="http://schemas.microsoft.com/office/drawing/2014/main" id="{4ABBBFE6-2F57-44AD-806A-EF0BDEEBA292}"/>
                </a:ext>
              </a:extLst>
            </p:cNvPr>
            <p:cNvSpPr/>
            <p:nvPr/>
          </p:nvSpPr>
          <p:spPr>
            <a:xfrm>
              <a:off x="5345600" y="3354700"/>
              <a:ext cx="14900" cy="21475"/>
            </a:xfrm>
            <a:custGeom>
              <a:avLst/>
              <a:gdLst/>
              <a:ahLst/>
              <a:cxnLst/>
              <a:rect l="l" t="t" r="r" b="b"/>
              <a:pathLst>
                <a:path w="596" h="859" extrusionOk="0">
                  <a:moveTo>
                    <a:pt x="596" y="1"/>
                  </a:moveTo>
                  <a:cubicBezTo>
                    <a:pt x="346" y="275"/>
                    <a:pt x="84" y="513"/>
                    <a:pt x="0" y="858"/>
                  </a:cubicBezTo>
                  <a:cubicBezTo>
                    <a:pt x="465" y="763"/>
                    <a:pt x="596" y="41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1612;p32">
              <a:extLst>
                <a:ext uri="{FF2B5EF4-FFF2-40B4-BE49-F238E27FC236}">
                  <a16:creationId xmlns:a16="http://schemas.microsoft.com/office/drawing/2014/main" id="{BBDB6F18-53D5-4D87-8470-F69A25DA1259}"/>
                </a:ext>
              </a:extLst>
            </p:cNvPr>
            <p:cNvSpPr/>
            <p:nvPr/>
          </p:nvSpPr>
          <p:spPr>
            <a:xfrm>
              <a:off x="5814100" y="4047625"/>
              <a:ext cx="26825" cy="7200"/>
            </a:xfrm>
            <a:custGeom>
              <a:avLst/>
              <a:gdLst/>
              <a:ahLst/>
              <a:cxnLst/>
              <a:rect l="l" t="t" r="r" b="b"/>
              <a:pathLst>
                <a:path w="1073" h="288" extrusionOk="0">
                  <a:moveTo>
                    <a:pt x="132" y="1"/>
                  </a:moveTo>
                  <a:cubicBezTo>
                    <a:pt x="112" y="1"/>
                    <a:pt x="92" y="1"/>
                    <a:pt x="72" y="2"/>
                  </a:cubicBezTo>
                  <a:cubicBezTo>
                    <a:pt x="1" y="61"/>
                    <a:pt x="1" y="109"/>
                    <a:pt x="60" y="168"/>
                  </a:cubicBezTo>
                  <a:cubicBezTo>
                    <a:pt x="242" y="262"/>
                    <a:pt x="430" y="273"/>
                    <a:pt x="623" y="273"/>
                  </a:cubicBezTo>
                  <a:cubicBezTo>
                    <a:pt x="679" y="273"/>
                    <a:pt x="736" y="272"/>
                    <a:pt x="793" y="272"/>
                  </a:cubicBezTo>
                  <a:cubicBezTo>
                    <a:pt x="886" y="272"/>
                    <a:pt x="979" y="274"/>
                    <a:pt x="1072" y="287"/>
                  </a:cubicBezTo>
                  <a:cubicBezTo>
                    <a:pt x="791" y="96"/>
                    <a:pt x="468"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1613;p32">
              <a:extLst>
                <a:ext uri="{FF2B5EF4-FFF2-40B4-BE49-F238E27FC236}">
                  <a16:creationId xmlns:a16="http://schemas.microsoft.com/office/drawing/2014/main" id="{E404E1D6-E9F2-4297-8551-A8D88216EEEB}"/>
                </a:ext>
              </a:extLst>
            </p:cNvPr>
            <p:cNvSpPr/>
            <p:nvPr/>
          </p:nvSpPr>
          <p:spPr>
            <a:xfrm>
              <a:off x="5776300" y="4046600"/>
              <a:ext cx="34250" cy="4400"/>
            </a:xfrm>
            <a:custGeom>
              <a:avLst/>
              <a:gdLst/>
              <a:ahLst/>
              <a:cxnLst/>
              <a:rect l="l" t="t" r="r" b="b"/>
              <a:pathLst>
                <a:path w="1370" h="176" extrusionOk="0">
                  <a:moveTo>
                    <a:pt x="869" y="0"/>
                  </a:moveTo>
                  <a:cubicBezTo>
                    <a:pt x="583" y="0"/>
                    <a:pt x="294" y="43"/>
                    <a:pt x="1" y="43"/>
                  </a:cubicBezTo>
                  <a:cubicBezTo>
                    <a:pt x="233" y="155"/>
                    <a:pt x="477" y="176"/>
                    <a:pt x="721" y="176"/>
                  </a:cubicBezTo>
                  <a:cubicBezTo>
                    <a:pt x="858" y="176"/>
                    <a:pt x="995" y="169"/>
                    <a:pt x="1131" y="169"/>
                  </a:cubicBezTo>
                  <a:cubicBezTo>
                    <a:pt x="1187" y="169"/>
                    <a:pt x="1243" y="170"/>
                    <a:pt x="1298" y="174"/>
                  </a:cubicBezTo>
                  <a:cubicBezTo>
                    <a:pt x="1370" y="126"/>
                    <a:pt x="1370" y="78"/>
                    <a:pt x="1298" y="43"/>
                  </a:cubicBezTo>
                  <a:cubicBezTo>
                    <a:pt x="1156" y="11"/>
                    <a:pt x="1013" y="0"/>
                    <a:pt x="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1614;p32">
              <a:extLst>
                <a:ext uri="{FF2B5EF4-FFF2-40B4-BE49-F238E27FC236}">
                  <a16:creationId xmlns:a16="http://schemas.microsoft.com/office/drawing/2014/main" id="{23EAE4E6-CE88-47B7-A311-84F29490C4A4}"/>
                </a:ext>
              </a:extLst>
            </p:cNvPr>
            <p:cNvSpPr/>
            <p:nvPr/>
          </p:nvSpPr>
          <p:spPr>
            <a:xfrm>
              <a:off x="5205400" y="3549075"/>
              <a:ext cx="17300" cy="23425"/>
            </a:xfrm>
            <a:custGeom>
              <a:avLst/>
              <a:gdLst/>
              <a:ahLst/>
              <a:cxnLst/>
              <a:rect l="l" t="t" r="r" b="b"/>
              <a:pathLst>
                <a:path w="692" h="937" extrusionOk="0">
                  <a:moveTo>
                    <a:pt x="608" y="1"/>
                  </a:moveTo>
                  <a:cubicBezTo>
                    <a:pt x="334" y="239"/>
                    <a:pt x="131" y="501"/>
                    <a:pt x="1" y="834"/>
                  </a:cubicBezTo>
                  <a:cubicBezTo>
                    <a:pt x="12" y="894"/>
                    <a:pt x="36" y="917"/>
                    <a:pt x="84" y="929"/>
                  </a:cubicBezTo>
                  <a:cubicBezTo>
                    <a:pt x="104" y="934"/>
                    <a:pt x="123" y="937"/>
                    <a:pt x="140" y="937"/>
                  </a:cubicBezTo>
                  <a:cubicBezTo>
                    <a:pt x="208" y="937"/>
                    <a:pt x="263" y="902"/>
                    <a:pt x="310" y="846"/>
                  </a:cubicBezTo>
                  <a:cubicBezTo>
                    <a:pt x="429" y="751"/>
                    <a:pt x="512" y="632"/>
                    <a:pt x="572" y="489"/>
                  </a:cubicBezTo>
                  <a:cubicBezTo>
                    <a:pt x="608" y="358"/>
                    <a:pt x="691" y="227"/>
                    <a:pt x="667" y="60"/>
                  </a:cubicBezTo>
                  <a:lnTo>
                    <a:pt x="6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1615;p32">
              <a:extLst>
                <a:ext uri="{FF2B5EF4-FFF2-40B4-BE49-F238E27FC236}">
                  <a16:creationId xmlns:a16="http://schemas.microsoft.com/office/drawing/2014/main" id="{EA59DC03-907E-4A79-8A72-86B1B0574F17}"/>
                </a:ext>
              </a:extLst>
            </p:cNvPr>
            <p:cNvSpPr/>
            <p:nvPr/>
          </p:nvSpPr>
          <p:spPr>
            <a:xfrm>
              <a:off x="5401250" y="4022100"/>
              <a:ext cx="30700" cy="5050"/>
            </a:xfrm>
            <a:custGeom>
              <a:avLst/>
              <a:gdLst/>
              <a:ahLst/>
              <a:cxnLst/>
              <a:rect l="l" t="t" r="r" b="b"/>
              <a:pathLst>
                <a:path w="1228" h="202" extrusionOk="0">
                  <a:moveTo>
                    <a:pt x="708" y="1"/>
                  </a:moveTo>
                  <a:cubicBezTo>
                    <a:pt x="515" y="1"/>
                    <a:pt x="318" y="41"/>
                    <a:pt x="127" y="41"/>
                  </a:cubicBezTo>
                  <a:cubicBezTo>
                    <a:pt x="85" y="41"/>
                    <a:pt x="42" y="39"/>
                    <a:pt x="1" y="34"/>
                  </a:cubicBezTo>
                  <a:lnTo>
                    <a:pt x="1" y="34"/>
                  </a:lnTo>
                  <a:cubicBezTo>
                    <a:pt x="406" y="201"/>
                    <a:pt x="822" y="118"/>
                    <a:pt x="1227" y="177"/>
                  </a:cubicBezTo>
                  <a:cubicBezTo>
                    <a:pt x="1066" y="37"/>
                    <a:pt x="889"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1616;p32">
              <a:extLst>
                <a:ext uri="{FF2B5EF4-FFF2-40B4-BE49-F238E27FC236}">
                  <a16:creationId xmlns:a16="http://schemas.microsoft.com/office/drawing/2014/main" id="{2145F67B-7BE4-466B-875F-7889FC7F9AD7}"/>
                </a:ext>
              </a:extLst>
            </p:cNvPr>
            <p:cNvSpPr/>
            <p:nvPr/>
          </p:nvSpPr>
          <p:spPr>
            <a:xfrm>
              <a:off x="5299450" y="3834275"/>
              <a:ext cx="25025" cy="9500"/>
            </a:xfrm>
            <a:custGeom>
              <a:avLst/>
              <a:gdLst/>
              <a:ahLst/>
              <a:cxnLst/>
              <a:rect l="l" t="t" r="r" b="b"/>
              <a:pathLst>
                <a:path w="1001" h="380" extrusionOk="0">
                  <a:moveTo>
                    <a:pt x="509" y="1"/>
                  </a:moveTo>
                  <a:cubicBezTo>
                    <a:pt x="365" y="1"/>
                    <a:pt x="214" y="57"/>
                    <a:pt x="60" y="142"/>
                  </a:cubicBezTo>
                  <a:cubicBezTo>
                    <a:pt x="25" y="165"/>
                    <a:pt x="13" y="201"/>
                    <a:pt x="1" y="225"/>
                  </a:cubicBezTo>
                  <a:cubicBezTo>
                    <a:pt x="263" y="380"/>
                    <a:pt x="549" y="380"/>
                    <a:pt x="846" y="380"/>
                  </a:cubicBezTo>
                  <a:cubicBezTo>
                    <a:pt x="894" y="368"/>
                    <a:pt x="953" y="332"/>
                    <a:pt x="1001" y="320"/>
                  </a:cubicBezTo>
                  <a:cubicBezTo>
                    <a:pt x="855" y="89"/>
                    <a:pt x="688" y="1"/>
                    <a:pt x="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1617;p32">
              <a:extLst>
                <a:ext uri="{FF2B5EF4-FFF2-40B4-BE49-F238E27FC236}">
                  <a16:creationId xmlns:a16="http://schemas.microsoft.com/office/drawing/2014/main" id="{2010A475-50C1-4068-AD72-59F3C35AD496}"/>
                </a:ext>
              </a:extLst>
            </p:cNvPr>
            <p:cNvSpPr/>
            <p:nvPr/>
          </p:nvSpPr>
          <p:spPr>
            <a:xfrm>
              <a:off x="5320600" y="2860000"/>
              <a:ext cx="13700" cy="12450"/>
            </a:xfrm>
            <a:custGeom>
              <a:avLst/>
              <a:gdLst/>
              <a:ahLst/>
              <a:cxnLst/>
              <a:rect l="l" t="t" r="r" b="b"/>
              <a:pathLst>
                <a:path w="548" h="498" extrusionOk="0">
                  <a:moveTo>
                    <a:pt x="429" y="1"/>
                  </a:moveTo>
                  <a:cubicBezTo>
                    <a:pt x="179" y="48"/>
                    <a:pt x="12" y="167"/>
                    <a:pt x="0" y="429"/>
                  </a:cubicBezTo>
                  <a:cubicBezTo>
                    <a:pt x="12" y="441"/>
                    <a:pt x="36" y="477"/>
                    <a:pt x="48" y="489"/>
                  </a:cubicBezTo>
                  <a:cubicBezTo>
                    <a:pt x="72" y="495"/>
                    <a:pt x="98" y="498"/>
                    <a:pt x="124" y="498"/>
                  </a:cubicBezTo>
                  <a:cubicBezTo>
                    <a:pt x="149" y="498"/>
                    <a:pt x="173" y="495"/>
                    <a:pt x="191" y="489"/>
                  </a:cubicBezTo>
                  <a:cubicBezTo>
                    <a:pt x="250" y="477"/>
                    <a:pt x="298" y="465"/>
                    <a:pt x="346" y="429"/>
                  </a:cubicBezTo>
                  <a:lnTo>
                    <a:pt x="476" y="346"/>
                  </a:lnTo>
                  <a:cubicBezTo>
                    <a:pt x="488" y="310"/>
                    <a:pt x="512" y="298"/>
                    <a:pt x="524" y="263"/>
                  </a:cubicBezTo>
                  <a:cubicBezTo>
                    <a:pt x="548" y="191"/>
                    <a:pt x="548" y="120"/>
                    <a:pt x="488" y="48"/>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1618;p32">
              <a:extLst>
                <a:ext uri="{FF2B5EF4-FFF2-40B4-BE49-F238E27FC236}">
                  <a16:creationId xmlns:a16="http://schemas.microsoft.com/office/drawing/2014/main" id="{A25B51D5-CE48-4906-AE9A-EAD5123EF834}"/>
                </a:ext>
              </a:extLst>
            </p:cNvPr>
            <p:cNvSpPr/>
            <p:nvPr/>
          </p:nvSpPr>
          <p:spPr>
            <a:xfrm>
              <a:off x="5277125" y="3831550"/>
              <a:ext cx="22950" cy="8950"/>
            </a:xfrm>
            <a:custGeom>
              <a:avLst/>
              <a:gdLst/>
              <a:ahLst/>
              <a:cxnLst/>
              <a:rect l="l" t="t" r="r" b="b"/>
              <a:pathLst>
                <a:path w="918" h="358" extrusionOk="0">
                  <a:moveTo>
                    <a:pt x="508" y="1"/>
                  </a:moveTo>
                  <a:cubicBezTo>
                    <a:pt x="374" y="1"/>
                    <a:pt x="227" y="61"/>
                    <a:pt x="72" y="144"/>
                  </a:cubicBezTo>
                  <a:cubicBezTo>
                    <a:pt x="49" y="179"/>
                    <a:pt x="25" y="191"/>
                    <a:pt x="1" y="203"/>
                  </a:cubicBezTo>
                  <a:cubicBezTo>
                    <a:pt x="287" y="358"/>
                    <a:pt x="584" y="298"/>
                    <a:pt x="882" y="334"/>
                  </a:cubicBezTo>
                  <a:lnTo>
                    <a:pt x="918" y="298"/>
                  </a:lnTo>
                  <a:cubicBezTo>
                    <a:pt x="803" y="81"/>
                    <a:pt x="664" y="1"/>
                    <a:pt x="5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1619;p32">
              <a:extLst>
                <a:ext uri="{FF2B5EF4-FFF2-40B4-BE49-F238E27FC236}">
                  <a16:creationId xmlns:a16="http://schemas.microsoft.com/office/drawing/2014/main" id="{D7EA1C57-874A-4B43-ABD7-D78E92E82FF5}"/>
                </a:ext>
              </a:extLst>
            </p:cNvPr>
            <p:cNvSpPr/>
            <p:nvPr/>
          </p:nvSpPr>
          <p:spPr>
            <a:xfrm>
              <a:off x="5944475" y="4046125"/>
              <a:ext cx="11650" cy="16850"/>
            </a:xfrm>
            <a:custGeom>
              <a:avLst/>
              <a:gdLst/>
              <a:ahLst/>
              <a:cxnLst/>
              <a:rect l="l" t="t" r="r" b="b"/>
              <a:pathLst>
                <a:path w="466" h="674" extrusionOk="0">
                  <a:moveTo>
                    <a:pt x="274" y="1"/>
                  </a:moveTo>
                  <a:cubicBezTo>
                    <a:pt x="239" y="1"/>
                    <a:pt x="203" y="6"/>
                    <a:pt x="167" y="14"/>
                  </a:cubicBezTo>
                  <a:cubicBezTo>
                    <a:pt x="1" y="193"/>
                    <a:pt x="48" y="371"/>
                    <a:pt x="120" y="562"/>
                  </a:cubicBezTo>
                  <a:cubicBezTo>
                    <a:pt x="144" y="597"/>
                    <a:pt x="167" y="621"/>
                    <a:pt x="203" y="657"/>
                  </a:cubicBezTo>
                  <a:cubicBezTo>
                    <a:pt x="241" y="668"/>
                    <a:pt x="280" y="673"/>
                    <a:pt x="321" y="673"/>
                  </a:cubicBezTo>
                  <a:cubicBezTo>
                    <a:pt x="370" y="673"/>
                    <a:pt x="419" y="665"/>
                    <a:pt x="465" y="645"/>
                  </a:cubicBezTo>
                  <a:cubicBezTo>
                    <a:pt x="358" y="466"/>
                    <a:pt x="298" y="264"/>
                    <a:pt x="465" y="85"/>
                  </a:cubicBezTo>
                  <a:cubicBezTo>
                    <a:pt x="410" y="22"/>
                    <a:pt x="343"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1620;p32">
              <a:extLst>
                <a:ext uri="{FF2B5EF4-FFF2-40B4-BE49-F238E27FC236}">
                  <a16:creationId xmlns:a16="http://schemas.microsoft.com/office/drawing/2014/main" id="{9304BA17-1BA2-4D55-964F-7B28EF3DCC88}"/>
                </a:ext>
              </a:extLst>
            </p:cNvPr>
            <p:cNvSpPr/>
            <p:nvPr/>
          </p:nvSpPr>
          <p:spPr>
            <a:xfrm>
              <a:off x="5220575" y="3537475"/>
              <a:ext cx="12800" cy="12800"/>
            </a:xfrm>
            <a:custGeom>
              <a:avLst/>
              <a:gdLst/>
              <a:ahLst/>
              <a:cxnLst/>
              <a:rect l="l" t="t" r="r" b="b"/>
              <a:pathLst>
                <a:path w="512" h="512" extrusionOk="0">
                  <a:moveTo>
                    <a:pt x="406" y="0"/>
                  </a:moveTo>
                  <a:cubicBezTo>
                    <a:pt x="263" y="155"/>
                    <a:pt x="48" y="226"/>
                    <a:pt x="1" y="465"/>
                  </a:cubicBezTo>
                  <a:lnTo>
                    <a:pt x="25" y="500"/>
                  </a:lnTo>
                  <a:cubicBezTo>
                    <a:pt x="79" y="508"/>
                    <a:pt x="128" y="512"/>
                    <a:pt x="172" y="512"/>
                  </a:cubicBezTo>
                  <a:cubicBezTo>
                    <a:pt x="412" y="512"/>
                    <a:pt x="512" y="397"/>
                    <a:pt x="441" y="96"/>
                  </a:cubicBezTo>
                  <a:lnTo>
                    <a:pt x="40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1621;p32">
              <a:extLst>
                <a:ext uri="{FF2B5EF4-FFF2-40B4-BE49-F238E27FC236}">
                  <a16:creationId xmlns:a16="http://schemas.microsoft.com/office/drawing/2014/main" id="{7077E8CC-40C3-4EBE-AB68-B0480F8E2AE7}"/>
                </a:ext>
              </a:extLst>
            </p:cNvPr>
            <p:cNvSpPr/>
            <p:nvPr/>
          </p:nvSpPr>
          <p:spPr>
            <a:xfrm>
              <a:off x="5256300" y="2915075"/>
              <a:ext cx="11025" cy="9600"/>
            </a:xfrm>
            <a:custGeom>
              <a:avLst/>
              <a:gdLst/>
              <a:ahLst/>
              <a:cxnLst/>
              <a:rect l="l" t="t" r="r" b="b"/>
              <a:pathLst>
                <a:path w="441" h="384" extrusionOk="0">
                  <a:moveTo>
                    <a:pt x="441" y="0"/>
                  </a:moveTo>
                  <a:lnTo>
                    <a:pt x="441" y="0"/>
                  </a:lnTo>
                  <a:cubicBezTo>
                    <a:pt x="286" y="108"/>
                    <a:pt x="84" y="179"/>
                    <a:pt x="0" y="381"/>
                  </a:cubicBezTo>
                  <a:cubicBezTo>
                    <a:pt x="18" y="383"/>
                    <a:pt x="35" y="384"/>
                    <a:pt x="52" y="384"/>
                  </a:cubicBezTo>
                  <a:cubicBezTo>
                    <a:pt x="283" y="384"/>
                    <a:pt x="419" y="233"/>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1622;p32">
              <a:extLst>
                <a:ext uri="{FF2B5EF4-FFF2-40B4-BE49-F238E27FC236}">
                  <a16:creationId xmlns:a16="http://schemas.microsoft.com/office/drawing/2014/main" id="{75655AE8-50C3-4DDB-84A1-48E6F9191552}"/>
                </a:ext>
              </a:extLst>
            </p:cNvPr>
            <p:cNvSpPr/>
            <p:nvPr/>
          </p:nvSpPr>
          <p:spPr>
            <a:xfrm>
              <a:off x="5288750" y="2888875"/>
              <a:ext cx="12650" cy="9600"/>
            </a:xfrm>
            <a:custGeom>
              <a:avLst/>
              <a:gdLst/>
              <a:ahLst/>
              <a:cxnLst/>
              <a:rect l="l" t="t" r="r" b="b"/>
              <a:pathLst>
                <a:path w="506" h="384" extrusionOk="0">
                  <a:moveTo>
                    <a:pt x="417" y="1"/>
                  </a:moveTo>
                  <a:cubicBezTo>
                    <a:pt x="274" y="96"/>
                    <a:pt x="96" y="132"/>
                    <a:pt x="0" y="298"/>
                  </a:cubicBezTo>
                  <a:cubicBezTo>
                    <a:pt x="24" y="322"/>
                    <a:pt x="60" y="334"/>
                    <a:pt x="84" y="358"/>
                  </a:cubicBezTo>
                  <a:cubicBezTo>
                    <a:pt x="148" y="374"/>
                    <a:pt x="208" y="384"/>
                    <a:pt x="262" y="384"/>
                  </a:cubicBezTo>
                  <a:cubicBezTo>
                    <a:pt x="409" y="384"/>
                    <a:pt x="506" y="310"/>
                    <a:pt x="488" y="84"/>
                  </a:cubicBezTo>
                  <a:cubicBezTo>
                    <a:pt x="453" y="60"/>
                    <a:pt x="441" y="36"/>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1623;p32">
              <a:extLst>
                <a:ext uri="{FF2B5EF4-FFF2-40B4-BE49-F238E27FC236}">
                  <a16:creationId xmlns:a16="http://schemas.microsoft.com/office/drawing/2014/main" id="{64344512-B200-4046-9913-0B977A6FE01D}"/>
                </a:ext>
              </a:extLst>
            </p:cNvPr>
            <p:cNvSpPr/>
            <p:nvPr/>
          </p:nvSpPr>
          <p:spPr>
            <a:xfrm>
              <a:off x="5309575" y="2870725"/>
              <a:ext cx="12225" cy="10150"/>
            </a:xfrm>
            <a:custGeom>
              <a:avLst/>
              <a:gdLst/>
              <a:ahLst/>
              <a:cxnLst/>
              <a:rect l="l" t="t" r="r" b="b"/>
              <a:pathLst>
                <a:path w="489" h="406" extrusionOk="0">
                  <a:moveTo>
                    <a:pt x="429" y="0"/>
                  </a:moveTo>
                  <a:cubicBezTo>
                    <a:pt x="239" y="24"/>
                    <a:pt x="72" y="72"/>
                    <a:pt x="1" y="286"/>
                  </a:cubicBezTo>
                  <a:cubicBezTo>
                    <a:pt x="25" y="334"/>
                    <a:pt x="72" y="369"/>
                    <a:pt x="96" y="405"/>
                  </a:cubicBezTo>
                  <a:cubicBezTo>
                    <a:pt x="144" y="405"/>
                    <a:pt x="203" y="405"/>
                    <a:pt x="263" y="393"/>
                  </a:cubicBezTo>
                  <a:cubicBezTo>
                    <a:pt x="358" y="358"/>
                    <a:pt x="417" y="298"/>
                    <a:pt x="453" y="227"/>
                  </a:cubicBezTo>
                  <a:cubicBezTo>
                    <a:pt x="489" y="167"/>
                    <a:pt x="489" y="119"/>
                    <a:pt x="477" y="60"/>
                  </a:cubicBezTo>
                  <a:cubicBezTo>
                    <a:pt x="453" y="36"/>
                    <a:pt x="441" y="12"/>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1624;p32">
              <a:extLst>
                <a:ext uri="{FF2B5EF4-FFF2-40B4-BE49-F238E27FC236}">
                  <a16:creationId xmlns:a16="http://schemas.microsoft.com/office/drawing/2014/main" id="{DE3A6C64-E945-407D-8EA1-86A3A5B25B14}"/>
                </a:ext>
              </a:extLst>
            </p:cNvPr>
            <p:cNvSpPr/>
            <p:nvPr/>
          </p:nvSpPr>
          <p:spPr>
            <a:xfrm>
              <a:off x="6069500" y="4069150"/>
              <a:ext cx="15500" cy="4125"/>
            </a:xfrm>
            <a:custGeom>
              <a:avLst/>
              <a:gdLst/>
              <a:ahLst/>
              <a:cxnLst/>
              <a:rect l="l" t="t" r="r" b="b"/>
              <a:pathLst>
                <a:path w="620" h="165" extrusionOk="0">
                  <a:moveTo>
                    <a:pt x="305" y="1"/>
                  </a:moveTo>
                  <a:cubicBezTo>
                    <a:pt x="205" y="1"/>
                    <a:pt x="101" y="22"/>
                    <a:pt x="0" y="22"/>
                  </a:cubicBezTo>
                  <a:cubicBezTo>
                    <a:pt x="179" y="164"/>
                    <a:pt x="405" y="117"/>
                    <a:pt x="619" y="141"/>
                  </a:cubicBezTo>
                  <a:cubicBezTo>
                    <a:pt x="525" y="27"/>
                    <a:pt x="417" y="1"/>
                    <a:pt x="3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1625;p32">
              <a:extLst>
                <a:ext uri="{FF2B5EF4-FFF2-40B4-BE49-F238E27FC236}">
                  <a16:creationId xmlns:a16="http://schemas.microsoft.com/office/drawing/2014/main" id="{3926FD22-16E2-4CAA-B26A-A530C9D02633}"/>
                </a:ext>
              </a:extLst>
            </p:cNvPr>
            <p:cNvSpPr/>
            <p:nvPr/>
          </p:nvSpPr>
          <p:spPr>
            <a:xfrm>
              <a:off x="6059975" y="4067700"/>
              <a:ext cx="4200" cy="2900"/>
            </a:xfrm>
            <a:custGeom>
              <a:avLst/>
              <a:gdLst/>
              <a:ahLst/>
              <a:cxnLst/>
              <a:rect l="l" t="t" r="r" b="b"/>
              <a:pathLst>
                <a:path w="168" h="116" extrusionOk="0">
                  <a:moveTo>
                    <a:pt x="82" y="0"/>
                  </a:moveTo>
                  <a:cubicBezTo>
                    <a:pt x="55" y="0"/>
                    <a:pt x="28" y="25"/>
                    <a:pt x="0" y="80"/>
                  </a:cubicBezTo>
                  <a:cubicBezTo>
                    <a:pt x="12" y="92"/>
                    <a:pt x="24" y="115"/>
                    <a:pt x="48" y="115"/>
                  </a:cubicBezTo>
                  <a:cubicBezTo>
                    <a:pt x="84" y="115"/>
                    <a:pt x="119" y="103"/>
                    <a:pt x="167" y="92"/>
                  </a:cubicBezTo>
                  <a:cubicBezTo>
                    <a:pt x="141" y="34"/>
                    <a:pt x="112" y="0"/>
                    <a:pt x="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1626;p32">
              <a:extLst>
                <a:ext uri="{FF2B5EF4-FFF2-40B4-BE49-F238E27FC236}">
                  <a16:creationId xmlns:a16="http://schemas.microsoft.com/office/drawing/2014/main" id="{35164D7E-A750-4CDF-BBFC-1005C72AC935}"/>
                </a:ext>
              </a:extLst>
            </p:cNvPr>
            <p:cNvSpPr/>
            <p:nvPr/>
          </p:nvSpPr>
          <p:spPr>
            <a:xfrm>
              <a:off x="5808750" y="4047950"/>
              <a:ext cx="7475" cy="4200"/>
            </a:xfrm>
            <a:custGeom>
              <a:avLst/>
              <a:gdLst/>
              <a:ahLst/>
              <a:cxnLst/>
              <a:rect l="l" t="t" r="r" b="b"/>
              <a:pathLst>
                <a:path w="299" h="168" extrusionOk="0">
                  <a:moveTo>
                    <a:pt x="0" y="0"/>
                  </a:moveTo>
                  <a:lnTo>
                    <a:pt x="0" y="131"/>
                  </a:lnTo>
                  <a:cubicBezTo>
                    <a:pt x="96" y="131"/>
                    <a:pt x="191" y="155"/>
                    <a:pt x="286" y="167"/>
                  </a:cubicBezTo>
                  <a:cubicBezTo>
                    <a:pt x="298" y="120"/>
                    <a:pt x="298" y="6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1627;p32">
              <a:extLst>
                <a:ext uri="{FF2B5EF4-FFF2-40B4-BE49-F238E27FC236}">
                  <a16:creationId xmlns:a16="http://schemas.microsoft.com/office/drawing/2014/main" id="{F621DD36-E0AD-44ED-ADED-90A50950160F}"/>
                </a:ext>
              </a:extLst>
            </p:cNvPr>
            <p:cNvSpPr/>
            <p:nvPr/>
          </p:nvSpPr>
          <p:spPr>
            <a:xfrm>
              <a:off x="5203025" y="3569925"/>
              <a:ext cx="4775" cy="4475"/>
            </a:xfrm>
            <a:custGeom>
              <a:avLst/>
              <a:gdLst/>
              <a:ahLst/>
              <a:cxnLst/>
              <a:rect l="l" t="t" r="r" b="b"/>
              <a:pathLst>
                <a:path w="191" h="179" extrusionOk="0">
                  <a:moveTo>
                    <a:pt x="107" y="0"/>
                  </a:moveTo>
                  <a:cubicBezTo>
                    <a:pt x="36" y="48"/>
                    <a:pt x="0" y="107"/>
                    <a:pt x="0" y="179"/>
                  </a:cubicBezTo>
                  <a:lnTo>
                    <a:pt x="131" y="179"/>
                  </a:lnTo>
                  <a:lnTo>
                    <a:pt x="191" y="131"/>
                  </a:lnTo>
                  <a:lnTo>
                    <a:pt x="179" y="71"/>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1628;p32">
              <a:extLst>
                <a:ext uri="{FF2B5EF4-FFF2-40B4-BE49-F238E27FC236}">
                  <a16:creationId xmlns:a16="http://schemas.microsoft.com/office/drawing/2014/main" id="{6172EF3B-F0D9-492D-8EE6-A8813942A9F9}"/>
                </a:ext>
              </a:extLst>
            </p:cNvPr>
            <p:cNvSpPr/>
            <p:nvPr/>
          </p:nvSpPr>
          <p:spPr>
            <a:xfrm>
              <a:off x="5342325" y="3376450"/>
              <a:ext cx="3300" cy="4175"/>
            </a:xfrm>
            <a:custGeom>
              <a:avLst/>
              <a:gdLst/>
              <a:ahLst/>
              <a:cxnLst/>
              <a:rect l="l" t="t" r="r" b="b"/>
              <a:pathLst>
                <a:path w="132" h="167" extrusionOk="0">
                  <a:moveTo>
                    <a:pt x="131" y="0"/>
                  </a:moveTo>
                  <a:lnTo>
                    <a:pt x="131" y="0"/>
                  </a:lnTo>
                  <a:cubicBezTo>
                    <a:pt x="36" y="12"/>
                    <a:pt x="0" y="71"/>
                    <a:pt x="0" y="167"/>
                  </a:cubicBezTo>
                  <a:cubicBezTo>
                    <a:pt x="84" y="143"/>
                    <a:pt x="131" y="83"/>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1629;p32">
              <a:extLst>
                <a:ext uri="{FF2B5EF4-FFF2-40B4-BE49-F238E27FC236}">
                  <a16:creationId xmlns:a16="http://schemas.microsoft.com/office/drawing/2014/main" id="{8591B0D8-9B12-4F87-97B6-A76E19FD4AF6}"/>
                </a:ext>
              </a:extLst>
            </p:cNvPr>
            <p:cNvSpPr/>
            <p:nvPr/>
          </p:nvSpPr>
          <p:spPr>
            <a:xfrm>
              <a:off x="5285175" y="2896325"/>
              <a:ext cx="5375" cy="3900"/>
            </a:xfrm>
            <a:custGeom>
              <a:avLst/>
              <a:gdLst/>
              <a:ahLst/>
              <a:cxnLst/>
              <a:rect l="l" t="t" r="r" b="b"/>
              <a:pathLst>
                <a:path w="215" h="156" extrusionOk="0">
                  <a:moveTo>
                    <a:pt x="155" y="0"/>
                  </a:moveTo>
                  <a:cubicBezTo>
                    <a:pt x="60" y="0"/>
                    <a:pt x="24" y="60"/>
                    <a:pt x="0" y="131"/>
                  </a:cubicBezTo>
                  <a:cubicBezTo>
                    <a:pt x="48" y="131"/>
                    <a:pt x="108" y="155"/>
                    <a:pt x="155" y="155"/>
                  </a:cubicBezTo>
                  <a:cubicBezTo>
                    <a:pt x="203" y="119"/>
                    <a:pt x="215" y="84"/>
                    <a:pt x="179" y="36"/>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1630;p32">
              <a:extLst>
                <a:ext uri="{FF2B5EF4-FFF2-40B4-BE49-F238E27FC236}">
                  <a16:creationId xmlns:a16="http://schemas.microsoft.com/office/drawing/2014/main" id="{5D114668-25FF-4716-A8EB-5E9A08767ECF}"/>
                </a:ext>
              </a:extLst>
            </p:cNvPr>
            <p:cNvSpPr/>
            <p:nvPr/>
          </p:nvSpPr>
          <p:spPr>
            <a:xfrm>
              <a:off x="5302425" y="2881150"/>
              <a:ext cx="4800" cy="5075"/>
            </a:xfrm>
            <a:custGeom>
              <a:avLst/>
              <a:gdLst/>
              <a:ahLst/>
              <a:cxnLst/>
              <a:rect l="l" t="t" r="r" b="b"/>
              <a:pathLst>
                <a:path w="192" h="203" extrusionOk="0">
                  <a:moveTo>
                    <a:pt x="132" y="0"/>
                  </a:moveTo>
                  <a:cubicBezTo>
                    <a:pt x="49" y="12"/>
                    <a:pt x="1" y="71"/>
                    <a:pt x="1" y="143"/>
                  </a:cubicBezTo>
                  <a:cubicBezTo>
                    <a:pt x="25" y="167"/>
                    <a:pt x="60" y="179"/>
                    <a:pt x="72" y="202"/>
                  </a:cubicBezTo>
                  <a:cubicBezTo>
                    <a:pt x="132" y="179"/>
                    <a:pt x="180" y="131"/>
                    <a:pt x="191" y="71"/>
                  </a:cubicBezTo>
                  <a:cubicBezTo>
                    <a:pt x="180" y="48"/>
                    <a:pt x="144"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1631;p32">
              <a:extLst>
                <a:ext uri="{FF2B5EF4-FFF2-40B4-BE49-F238E27FC236}">
                  <a16:creationId xmlns:a16="http://schemas.microsoft.com/office/drawing/2014/main" id="{69E1D40C-0B00-430D-9DCD-295DEBE34587}"/>
                </a:ext>
              </a:extLst>
            </p:cNvPr>
            <p:cNvSpPr/>
            <p:nvPr/>
          </p:nvSpPr>
          <p:spPr>
            <a:xfrm>
              <a:off x="5299150" y="2884425"/>
              <a:ext cx="3900" cy="4775"/>
            </a:xfrm>
            <a:custGeom>
              <a:avLst/>
              <a:gdLst/>
              <a:ahLst/>
              <a:cxnLst/>
              <a:rect l="l" t="t" r="r" b="b"/>
              <a:pathLst>
                <a:path w="156" h="191" extrusionOk="0">
                  <a:moveTo>
                    <a:pt x="132" y="0"/>
                  </a:moveTo>
                  <a:cubicBezTo>
                    <a:pt x="84" y="60"/>
                    <a:pt x="37" y="107"/>
                    <a:pt x="1" y="167"/>
                  </a:cubicBezTo>
                  <a:lnTo>
                    <a:pt x="25" y="191"/>
                  </a:lnTo>
                  <a:cubicBezTo>
                    <a:pt x="96" y="179"/>
                    <a:pt x="144" y="131"/>
                    <a:pt x="156" y="60"/>
                  </a:cubicBez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1632;p32">
              <a:extLst>
                <a:ext uri="{FF2B5EF4-FFF2-40B4-BE49-F238E27FC236}">
                  <a16:creationId xmlns:a16="http://schemas.microsoft.com/office/drawing/2014/main" id="{7E4FD53D-2AE5-4E83-86D1-521CE3EC5DF2}"/>
                </a:ext>
              </a:extLst>
            </p:cNvPr>
            <p:cNvSpPr/>
            <p:nvPr/>
          </p:nvSpPr>
          <p:spPr>
            <a:xfrm>
              <a:off x="5256000" y="3187125"/>
              <a:ext cx="4500" cy="1825"/>
            </a:xfrm>
            <a:custGeom>
              <a:avLst/>
              <a:gdLst/>
              <a:ahLst/>
              <a:cxnLst/>
              <a:rect l="l" t="t" r="r" b="b"/>
              <a:pathLst>
                <a:path w="180" h="73" extrusionOk="0">
                  <a:moveTo>
                    <a:pt x="1" y="1"/>
                  </a:moveTo>
                  <a:cubicBezTo>
                    <a:pt x="30" y="48"/>
                    <a:pt x="60" y="72"/>
                    <a:pt x="90" y="72"/>
                  </a:cubicBezTo>
                  <a:cubicBezTo>
                    <a:pt x="120" y="72"/>
                    <a:pt x="149" y="4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1633;p32">
              <a:extLst>
                <a:ext uri="{FF2B5EF4-FFF2-40B4-BE49-F238E27FC236}">
                  <a16:creationId xmlns:a16="http://schemas.microsoft.com/office/drawing/2014/main" id="{6A0A3C5C-8D9D-4B8C-AAD5-2F9C4956E617}"/>
                </a:ext>
              </a:extLst>
            </p:cNvPr>
            <p:cNvSpPr/>
            <p:nvPr/>
          </p:nvSpPr>
          <p:spPr>
            <a:xfrm>
              <a:off x="5305700" y="2877875"/>
              <a:ext cx="4800" cy="4825"/>
            </a:xfrm>
            <a:custGeom>
              <a:avLst/>
              <a:gdLst/>
              <a:ahLst/>
              <a:cxnLst/>
              <a:rect l="l" t="t" r="r" b="b"/>
              <a:pathLst>
                <a:path w="192" h="193" extrusionOk="0">
                  <a:moveTo>
                    <a:pt x="156" y="0"/>
                  </a:moveTo>
                  <a:cubicBezTo>
                    <a:pt x="72" y="12"/>
                    <a:pt x="37" y="60"/>
                    <a:pt x="1" y="131"/>
                  </a:cubicBezTo>
                  <a:cubicBezTo>
                    <a:pt x="13" y="143"/>
                    <a:pt x="49" y="167"/>
                    <a:pt x="49" y="191"/>
                  </a:cubicBezTo>
                  <a:cubicBezTo>
                    <a:pt x="62" y="192"/>
                    <a:pt x="73" y="193"/>
                    <a:pt x="84" y="193"/>
                  </a:cubicBezTo>
                  <a:cubicBezTo>
                    <a:pt x="164" y="193"/>
                    <a:pt x="191" y="154"/>
                    <a:pt x="191" y="60"/>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1634;p32">
              <a:extLst>
                <a:ext uri="{FF2B5EF4-FFF2-40B4-BE49-F238E27FC236}">
                  <a16:creationId xmlns:a16="http://schemas.microsoft.com/office/drawing/2014/main" id="{C6D18845-E8A8-4F98-B8ED-A969BE6C05A6}"/>
                </a:ext>
              </a:extLst>
            </p:cNvPr>
            <p:cNvSpPr/>
            <p:nvPr/>
          </p:nvSpPr>
          <p:spPr>
            <a:xfrm>
              <a:off x="5945075" y="4060150"/>
              <a:ext cx="4500" cy="3650"/>
            </a:xfrm>
            <a:custGeom>
              <a:avLst/>
              <a:gdLst/>
              <a:ahLst/>
              <a:cxnLst/>
              <a:rect l="l" t="t" r="r" b="b"/>
              <a:pathLst>
                <a:path w="180" h="146" extrusionOk="0">
                  <a:moveTo>
                    <a:pt x="96" y="1"/>
                  </a:moveTo>
                  <a:cubicBezTo>
                    <a:pt x="72" y="1"/>
                    <a:pt x="36" y="24"/>
                    <a:pt x="24" y="48"/>
                  </a:cubicBezTo>
                  <a:lnTo>
                    <a:pt x="1" y="96"/>
                  </a:lnTo>
                  <a:cubicBezTo>
                    <a:pt x="32" y="127"/>
                    <a:pt x="63" y="145"/>
                    <a:pt x="94" y="145"/>
                  </a:cubicBezTo>
                  <a:cubicBezTo>
                    <a:pt x="122" y="145"/>
                    <a:pt x="151" y="130"/>
                    <a:pt x="179" y="96"/>
                  </a:cubicBezTo>
                  <a:lnTo>
                    <a:pt x="132" y="36"/>
                  </a:lnTo>
                  <a:cubicBezTo>
                    <a:pt x="132" y="24"/>
                    <a:pt x="132" y="2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1635;p32">
              <a:extLst>
                <a:ext uri="{FF2B5EF4-FFF2-40B4-BE49-F238E27FC236}">
                  <a16:creationId xmlns:a16="http://schemas.microsoft.com/office/drawing/2014/main" id="{82569A03-81F9-4EDB-A8E1-C8902C7EFE5C}"/>
                </a:ext>
              </a:extLst>
            </p:cNvPr>
            <p:cNvSpPr/>
            <p:nvPr/>
          </p:nvSpPr>
          <p:spPr>
            <a:xfrm>
              <a:off x="6009375" y="2675100"/>
              <a:ext cx="159575" cy="24575"/>
            </a:xfrm>
            <a:custGeom>
              <a:avLst/>
              <a:gdLst/>
              <a:ahLst/>
              <a:cxnLst/>
              <a:rect l="l" t="t" r="r" b="b"/>
              <a:pathLst>
                <a:path w="6383" h="983" extrusionOk="0">
                  <a:moveTo>
                    <a:pt x="519" y="0"/>
                  </a:moveTo>
                  <a:cubicBezTo>
                    <a:pt x="346" y="0"/>
                    <a:pt x="173" y="19"/>
                    <a:pt x="0" y="74"/>
                  </a:cubicBezTo>
                  <a:cubicBezTo>
                    <a:pt x="12" y="98"/>
                    <a:pt x="24" y="146"/>
                    <a:pt x="48" y="205"/>
                  </a:cubicBezTo>
                  <a:cubicBezTo>
                    <a:pt x="219" y="434"/>
                    <a:pt x="467" y="457"/>
                    <a:pt x="712" y="457"/>
                  </a:cubicBezTo>
                  <a:cubicBezTo>
                    <a:pt x="773" y="457"/>
                    <a:pt x="834" y="455"/>
                    <a:pt x="893" y="455"/>
                  </a:cubicBezTo>
                  <a:cubicBezTo>
                    <a:pt x="1584" y="479"/>
                    <a:pt x="2286" y="455"/>
                    <a:pt x="2989" y="574"/>
                  </a:cubicBezTo>
                  <a:cubicBezTo>
                    <a:pt x="3048" y="574"/>
                    <a:pt x="3120" y="563"/>
                    <a:pt x="3179" y="551"/>
                  </a:cubicBezTo>
                  <a:cubicBezTo>
                    <a:pt x="3275" y="515"/>
                    <a:pt x="3358" y="479"/>
                    <a:pt x="3465" y="479"/>
                  </a:cubicBezTo>
                  <a:cubicBezTo>
                    <a:pt x="3513" y="479"/>
                    <a:pt x="3536" y="491"/>
                    <a:pt x="3572" y="515"/>
                  </a:cubicBezTo>
                  <a:cubicBezTo>
                    <a:pt x="3572" y="551"/>
                    <a:pt x="3560" y="574"/>
                    <a:pt x="3525" y="598"/>
                  </a:cubicBezTo>
                  <a:cubicBezTo>
                    <a:pt x="3465" y="622"/>
                    <a:pt x="3417" y="670"/>
                    <a:pt x="3394" y="729"/>
                  </a:cubicBezTo>
                  <a:cubicBezTo>
                    <a:pt x="3394" y="777"/>
                    <a:pt x="3405" y="813"/>
                    <a:pt x="3453" y="848"/>
                  </a:cubicBezTo>
                  <a:cubicBezTo>
                    <a:pt x="4160" y="923"/>
                    <a:pt x="4866" y="983"/>
                    <a:pt x="5578" y="983"/>
                  </a:cubicBezTo>
                  <a:cubicBezTo>
                    <a:pt x="5778" y="983"/>
                    <a:pt x="5979" y="978"/>
                    <a:pt x="6180" y="967"/>
                  </a:cubicBezTo>
                  <a:cubicBezTo>
                    <a:pt x="6215" y="932"/>
                    <a:pt x="6239" y="896"/>
                    <a:pt x="6251" y="836"/>
                  </a:cubicBezTo>
                  <a:cubicBezTo>
                    <a:pt x="6263" y="729"/>
                    <a:pt x="6382" y="634"/>
                    <a:pt x="6311" y="515"/>
                  </a:cubicBezTo>
                  <a:cubicBezTo>
                    <a:pt x="4826" y="250"/>
                    <a:pt x="3331" y="86"/>
                    <a:pt x="1824" y="86"/>
                  </a:cubicBezTo>
                  <a:cubicBezTo>
                    <a:pt x="1772" y="86"/>
                    <a:pt x="1720" y="86"/>
                    <a:pt x="1667" y="86"/>
                  </a:cubicBezTo>
                  <a:cubicBezTo>
                    <a:pt x="1651" y="87"/>
                    <a:pt x="1635" y="87"/>
                    <a:pt x="1620" y="87"/>
                  </a:cubicBezTo>
                  <a:cubicBezTo>
                    <a:pt x="1256" y="87"/>
                    <a:pt x="888" y="0"/>
                    <a:pt x="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1636;p32">
              <a:extLst>
                <a:ext uri="{FF2B5EF4-FFF2-40B4-BE49-F238E27FC236}">
                  <a16:creationId xmlns:a16="http://schemas.microsoft.com/office/drawing/2014/main" id="{7C12045D-85A6-417F-884F-DF282A0D2D6A}"/>
                </a:ext>
              </a:extLst>
            </p:cNvPr>
            <p:cNvSpPr/>
            <p:nvPr/>
          </p:nvSpPr>
          <p:spPr>
            <a:xfrm>
              <a:off x="5474175" y="2677250"/>
              <a:ext cx="120000" cy="32475"/>
            </a:xfrm>
            <a:custGeom>
              <a:avLst/>
              <a:gdLst/>
              <a:ahLst/>
              <a:cxnLst/>
              <a:rect l="l" t="t" r="r" b="b"/>
              <a:pathLst>
                <a:path w="4800" h="1299" extrusionOk="0">
                  <a:moveTo>
                    <a:pt x="215" y="0"/>
                  </a:moveTo>
                  <a:cubicBezTo>
                    <a:pt x="108" y="12"/>
                    <a:pt x="48" y="72"/>
                    <a:pt x="1" y="179"/>
                  </a:cubicBezTo>
                  <a:cubicBezTo>
                    <a:pt x="1" y="250"/>
                    <a:pt x="1" y="310"/>
                    <a:pt x="37" y="369"/>
                  </a:cubicBezTo>
                  <a:cubicBezTo>
                    <a:pt x="96" y="548"/>
                    <a:pt x="382" y="584"/>
                    <a:pt x="334" y="834"/>
                  </a:cubicBezTo>
                  <a:cubicBezTo>
                    <a:pt x="287" y="905"/>
                    <a:pt x="263" y="977"/>
                    <a:pt x="275" y="1072"/>
                  </a:cubicBezTo>
                  <a:cubicBezTo>
                    <a:pt x="287" y="1131"/>
                    <a:pt x="322" y="1179"/>
                    <a:pt x="382" y="1191"/>
                  </a:cubicBezTo>
                  <a:cubicBezTo>
                    <a:pt x="590" y="1274"/>
                    <a:pt x="803" y="1293"/>
                    <a:pt x="1015" y="1293"/>
                  </a:cubicBezTo>
                  <a:cubicBezTo>
                    <a:pt x="1106" y="1293"/>
                    <a:pt x="1197" y="1290"/>
                    <a:pt x="1287" y="1286"/>
                  </a:cubicBezTo>
                  <a:cubicBezTo>
                    <a:pt x="1823" y="1270"/>
                    <a:pt x="2364" y="1261"/>
                    <a:pt x="2907" y="1261"/>
                  </a:cubicBezTo>
                  <a:cubicBezTo>
                    <a:pt x="3533" y="1261"/>
                    <a:pt x="4162" y="1273"/>
                    <a:pt x="4787" y="1298"/>
                  </a:cubicBezTo>
                  <a:cubicBezTo>
                    <a:pt x="4799" y="893"/>
                    <a:pt x="4501" y="881"/>
                    <a:pt x="4251" y="834"/>
                  </a:cubicBezTo>
                  <a:cubicBezTo>
                    <a:pt x="3906" y="786"/>
                    <a:pt x="3549" y="846"/>
                    <a:pt x="3204" y="762"/>
                  </a:cubicBezTo>
                  <a:cubicBezTo>
                    <a:pt x="3025" y="711"/>
                    <a:pt x="2843" y="698"/>
                    <a:pt x="2659" y="698"/>
                  </a:cubicBezTo>
                  <a:cubicBezTo>
                    <a:pt x="2469" y="698"/>
                    <a:pt x="2277" y="712"/>
                    <a:pt x="2086" y="712"/>
                  </a:cubicBezTo>
                  <a:cubicBezTo>
                    <a:pt x="1946" y="712"/>
                    <a:pt x="1806" y="705"/>
                    <a:pt x="1668" y="679"/>
                  </a:cubicBezTo>
                  <a:cubicBezTo>
                    <a:pt x="1596" y="667"/>
                    <a:pt x="1537" y="655"/>
                    <a:pt x="1477" y="655"/>
                  </a:cubicBezTo>
                  <a:cubicBezTo>
                    <a:pt x="1457" y="657"/>
                    <a:pt x="1436" y="658"/>
                    <a:pt x="1416" y="658"/>
                  </a:cubicBezTo>
                  <a:cubicBezTo>
                    <a:pt x="1318" y="658"/>
                    <a:pt x="1221" y="635"/>
                    <a:pt x="1132" y="596"/>
                  </a:cubicBezTo>
                  <a:cubicBezTo>
                    <a:pt x="1108" y="596"/>
                    <a:pt x="1072" y="584"/>
                    <a:pt x="1049" y="584"/>
                  </a:cubicBezTo>
                  <a:cubicBezTo>
                    <a:pt x="775" y="369"/>
                    <a:pt x="418" y="286"/>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1637;p32">
              <a:extLst>
                <a:ext uri="{FF2B5EF4-FFF2-40B4-BE49-F238E27FC236}">
                  <a16:creationId xmlns:a16="http://schemas.microsoft.com/office/drawing/2014/main" id="{BD5598AB-9AAD-44EA-8E6D-3C09065EA57B}"/>
                </a:ext>
              </a:extLst>
            </p:cNvPr>
            <p:cNvSpPr/>
            <p:nvPr/>
          </p:nvSpPr>
          <p:spPr>
            <a:xfrm>
              <a:off x="5929000" y="2671575"/>
              <a:ext cx="112850" cy="20925"/>
            </a:xfrm>
            <a:custGeom>
              <a:avLst/>
              <a:gdLst/>
              <a:ahLst/>
              <a:cxnLst/>
              <a:rect l="l" t="t" r="r" b="b"/>
              <a:pathLst>
                <a:path w="4514" h="837" extrusionOk="0">
                  <a:moveTo>
                    <a:pt x="673" y="0"/>
                  </a:moveTo>
                  <a:cubicBezTo>
                    <a:pt x="634" y="0"/>
                    <a:pt x="557" y="86"/>
                    <a:pt x="501" y="108"/>
                  </a:cubicBezTo>
                  <a:cubicBezTo>
                    <a:pt x="382" y="168"/>
                    <a:pt x="239" y="120"/>
                    <a:pt x="132" y="215"/>
                  </a:cubicBezTo>
                  <a:cubicBezTo>
                    <a:pt x="60" y="287"/>
                    <a:pt x="1" y="382"/>
                    <a:pt x="24" y="477"/>
                  </a:cubicBezTo>
                  <a:cubicBezTo>
                    <a:pt x="191" y="573"/>
                    <a:pt x="367" y="592"/>
                    <a:pt x="547" y="592"/>
                  </a:cubicBezTo>
                  <a:cubicBezTo>
                    <a:pt x="667" y="592"/>
                    <a:pt x="788" y="583"/>
                    <a:pt x="909" y="583"/>
                  </a:cubicBezTo>
                  <a:cubicBezTo>
                    <a:pt x="1060" y="583"/>
                    <a:pt x="1211" y="596"/>
                    <a:pt x="1358" y="656"/>
                  </a:cubicBezTo>
                  <a:cubicBezTo>
                    <a:pt x="2135" y="790"/>
                    <a:pt x="2925" y="837"/>
                    <a:pt x="3719" y="837"/>
                  </a:cubicBezTo>
                  <a:cubicBezTo>
                    <a:pt x="3983" y="837"/>
                    <a:pt x="4248" y="832"/>
                    <a:pt x="4513" y="823"/>
                  </a:cubicBezTo>
                  <a:cubicBezTo>
                    <a:pt x="4491" y="564"/>
                    <a:pt x="4359" y="530"/>
                    <a:pt x="4211" y="530"/>
                  </a:cubicBezTo>
                  <a:cubicBezTo>
                    <a:pt x="4158" y="530"/>
                    <a:pt x="4102" y="535"/>
                    <a:pt x="4049" y="535"/>
                  </a:cubicBezTo>
                  <a:cubicBezTo>
                    <a:pt x="4011" y="535"/>
                    <a:pt x="3975" y="532"/>
                    <a:pt x="3942" y="525"/>
                  </a:cubicBezTo>
                  <a:cubicBezTo>
                    <a:pt x="3913" y="519"/>
                    <a:pt x="3883" y="517"/>
                    <a:pt x="3852" y="517"/>
                  </a:cubicBezTo>
                  <a:cubicBezTo>
                    <a:pt x="3761" y="517"/>
                    <a:pt x="3661" y="536"/>
                    <a:pt x="3566" y="536"/>
                  </a:cubicBezTo>
                  <a:cubicBezTo>
                    <a:pt x="3425" y="536"/>
                    <a:pt x="3296" y="494"/>
                    <a:pt x="3227" y="287"/>
                  </a:cubicBezTo>
                  <a:cubicBezTo>
                    <a:pt x="3227" y="263"/>
                    <a:pt x="3215" y="239"/>
                    <a:pt x="3215" y="215"/>
                  </a:cubicBezTo>
                  <a:cubicBezTo>
                    <a:pt x="2382" y="49"/>
                    <a:pt x="1513" y="120"/>
                    <a:pt x="679" y="1"/>
                  </a:cubicBezTo>
                  <a:cubicBezTo>
                    <a:pt x="677" y="0"/>
                    <a:pt x="675" y="0"/>
                    <a:pt x="6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1638;p32">
              <a:extLst>
                <a:ext uri="{FF2B5EF4-FFF2-40B4-BE49-F238E27FC236}">
                  <a16:creationId xmlns:a16="http://schemas.microsoft.com/office/drawing/2014/main" id="{3258603C-ECE1-42F6-BD7C-74C975C41C19}"/>
                </a:ext>
              </a:extLst>
            </p:cNvPr>
            <p:cNvSpPr/>
            <p:nvPr/>
          </p:nvSpPr>
          <p:spPr>
            <a:xfrm>
              <a:off x="5782250" y="2661200"/>
              <a:ext cx="153925" cy="21100"/>
            </a:xfrm>
            <a:custGeom>
              <a:avLst/>
              <a:gdLst/>
              <a:ahLst/>
              <a:cxnLst/>
              <a:rect l="l" t="t" r="r" b="b"/>
              <a:pathLst>
                <a:path w="6157" h="844" extrusionOk="0">
                  <a:moveTo>
                    <a:pt x="352" y="0"/>
                  </a:moveTo>
                  <a:cubicBezTo>
                    <a:pt x="231" y="0"/>
                    <a:pt x="125" y="53"/>
                    <a:pt x="37" y="166"/>
                  </a:cubicBezTo>
                  <a:cubicBezTo>
                    <a:pt x="1" y="237"/>
                    <a:pt x="25" y="321"/>
                    <a:pt x="60" y="380"/>
                  </a:cubicBezTo>
                  <a:cubicBezTo>
                    <a:pt x="142" y="409"/>
                    <a:pt x="226" y="416"/>
                    <a:pt x="312" y="416"/>
                  </a:cubicBezTo>
                  <a:cubicBezTo>
                    <a:pt x="403" y="416"/>
                    <a:pt x="495" y="408"/>
                    <a:pt x="587" y="408"/>
                  </a:cubicBezTo>
                  <a:cubicBezTo>
                    <a:pt x="700" y="408"/>
                    <a:pt x="811" y="420"/>
                    <a:pt x="918" y="476"/>
                  </a:cubicBezTo>
                  <a:cubicBezTo>
                    <a:pt x="989" y="499"/>
                    <a:pt x="1072" y="499"/>
                    <a:pt x="1156" y="511"/>
                  </a:cubicBezTo>
                  <a:cubicBezTo>
                    <a:pt x="1257" y="556"/>
                    <a:pt x="1361" y="566"/>
                    <a:pt x="1466" y="566"/>
                  </a:cubicBezTo>
                  <a:cubicBezTo>
                    <a:pt x="1552" y="566"/>
                    <a:pt x="1638" y="559"/>
                    <a:pt x="1723" y="559"/>
                  </a:cubicBezTo>
                  <a:cubicBezTo>
                    <a:pt x="1839" y="559"/>
                    <a:pt x="1952" y="572"/>
                    <a:pt x="2061" y="630"/>
                  </a:cubicBezTo>
                  <a:cubicBezTo>
                    <a:pt x="2132" y="642"/>
                    <a:pt x="2203" y="642"/>
                    <a:pt x="2287" y="654"/>
                  </a:cubicBezTo>
                  <a:cubicBezTo>
                    <a:pt x="2379" y="691"/>
                    <a:pt x="2474" y="699"/>
                    <a:pt x="2570" y="699"/>
                  </a:cubicBezTo>
                  <a:cubicBezTo>
                    <a:pt x="2651" y="699"/>
                    <a:pt x="2733" y="693"/>
                    <a:pt x="2814" y="693"/>
                  </a:cubicBezTo>
                  <a:cubicBezTo>
                    <a:pt x="2948" y="693"/>
                    <a:pt x="3080" y="710"/>
                    <a:pt x="3204" y="797"/>
                  </a:cubicBezTo>
                  <a:cubicBezTo>
                    <a:pt x="3738" y="818"/>
                    <a:pt x="4280" y="843"/>
                    <a:pt x="4821" y="843"/>
                  </a:cubicBezTo>
                  <a:cubicBezTo>
                    <a:pt x="5196" y="843"/>
                    <a:pt x="5571" y="831"/>
                    <a:pt x="5942" y="797"/>
                  </a:cubicBezTo>
                  <a:lnTo>
                    <a:pt x="6097" y="642"/>
                  </a:lnTo>
                  <a:cubicBezTo>
                    <a:pt x="6156" y="452"/>
                    <a:pt x="6002" y="452"/>
                    <a:pt x="5883" y="416"/>
                  </a:cubicBezTo>
                  <a:cubicBezTo>
                    <a:pt x="5815" y="444"/>
                    <a:pt x="5742" y="456"/>
                    <a:pt x="5668" y="456"/>
                  </a:cubicBezTo>
                  <a:cubicBezTo>
                    <a:pt x="5585" y="456"/>
                    <a:pt x="5500" y="441"/>
                    <a:pt x="5418" y="416"/>
                  </a:cubicBezTo>
                  <a:cubicBezTo>
                    <a:pt x="5395" y="412"/>
                    <a:pt x="5371" y="410"/>
                    <a:pt x="5347" y="410"/>
                  </a:cubicBezTo>
                  <a:cubicBezTo>
                    <a:pt x="5259" y="410"/>
                    <a:pt x="5164" y="432"/>
                    <a:pt x="5072" y="432"/>
                  </a:cubicBezTo>
                  <a:cubicBezTo>
                    <a:pt x="4980" y="432"/>
                    <a:pt x="4890" y="410"/>
                    <a:pt x="4811" y="321"/>
                  </a:cubicBezTo>
                  <a:lnTo>
                    <a:pt x="4823" y="321"/>
                  </a:lnTo>
                  <a:cubicBezTo>
                    <a:pt x="4721" y="288"/>
                    <a:pt x="4619" y="279"/>
                    <a:pt x="4518" y="279"/>
                  </a:cubicBezTo>
                  <a:cubicBezTo>
                    <a:pt x="4395" y="279"/>
                    <a:pt x="4272" y="292"/>
                    <a:pt x="4149" y="292"/>
                  </a:cubicBezTo>
                  <a:cubicBezTo>
                    <a:pt x="4076" y="292"/>
                    <a:pt x="4003" y="288"/>
                    <a:pt x="3930" y="273"/>
                  </a:cubicBezTo>
                  <a:cubicBezTo>
                    <a:pt x="3866" y="281"/>
                    <a:pt x="3796" y="316"/>
                    <a:pt x="3721" y="316"/>
                  </a:cubicBezTo>
                  <a:cubicBezTo>
                    <a:pt x="3684" y="316"/>
                    <a:pt x="3647" y="308"/>
                    <a:pt x="3608" y="285"/>
                  </a:cubicBezTo>
                  <a:cubicBezTo>
                    <a:pt x="3549" y="285"/>
                    <a:pt x="3489" y="297"/>
                    <a:pt x="3430" y="321"/>
                  </a:cubicBezTo>
                  <a:cubicBezTo>
                    <a:pt x="3391" y="325"/>
                    <a:pt x="3351" y="328"/>
                    <a:pt x="3313" y="328"/>
                  </a:cubicBezTo>
                  <a:cubicBezTo>
                    <a:pt x="3247" y="328"/>
                    <a:pt x="3185" y="320"/>
                    <a:pt x="3132" y="297"/>
                  </a:cubicBezTo>
                  <a:cubicBezTo>
                    <a:pt x="2299" y="47"/>
                    <a:pt x="1430" y="178"/>
                    <a:pt x="584" y="35"/>
                  </a:cubicBezTo>
                  <a:lnTo>
                    <a:pt x="537" y="35"/>
                  </a:lnTo>
                  <a:cubicBezTo>
                    <a:pt x="471" y="12"/>
                    <a:pt x="410"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1639;p32">
              <a:extLst>
                <a:ext uri="{FF2B5EF4-FFF2-40B4-BE49-F238E27FC236}">
                  <a16:creationId xmlns:a16="http://schemas.microsoft.com/office/drawing/2014/main" id="{34C5AD58-E631-4AF9-98B8-8BD4D3714FDA}"/>
                </a:ext>
              </a:extLst>
            </p:cNvPr>
            <p:cNvSpPr/>
            <p:nvPr/>
          </p:nvSpPr>
          <p:spPr>
            <a:xfrm>
              <a:off x="6062650" y="2713850"/>
              <a:ext cx="153625" cy="11350"/>
            </a:xfrm>
            <a:custGeom>
              <a:avLst/>
              <a:gdLst/>
              <a:ahLst/>
              <a:cxnLst/>
              <a:rect l="l" t="t" r="r" b="b"/>
              <a:pathLst>
                <a:path w="6145" h="454" extrusionOk="0">
                  <a:moveTo>
                    <a:pt x="24" y="1"/>
                  </a:moveTo>
                  <a:cubicBezTo>
                    <a:pt x="1" y="60"/>
                    <a:pt x="12" y="132"/>
                    <a:pt x="36" y="215"/>
                  </a:cubicBezTo>
                  <a:cubicBezTo>
                    <a:pt x="101" y="236"/>
                    <a:pt x="165" y="241"/>
                    <a:pt x="227" y="241"/>
                  </a:cubicBezTo>
                  <a:cubicBezTo>
                    <a:pt x="268" y="241"/>
                    <a:pt x="308" y="239"/>
                    <a:pt x="346" y="239"/>
                  </a:cubicBezTo>
                  <a:cubicBezTo>
                    <a:pt x="469" y="255"/>
                    <a:pt x="593" y="261"/>
                    <a:pt x="716" y="261"/>
                  </a:cubicBezTo>
                  <a:cubicBezTo>
                    <a:pt x="864" y="261"/>
                    <a:pt x="1012" y="252"/>
                    <a:pt x="1155" y="239"/>
                  </a:cubicBezTo>
                  <a:lnTo>
                    <a:pt x="1263" y="239"/>
                  </a:lnTo>
                  <a:cubicBezTo>
                    <a:pt x="1203" y="239"/>
                    <a:pt x="1155" y="263"/>
                    <a:pt x="1144" y="322"/>
                  </a:cubicBezTo>
                  <a:cubicBezTo>
                    <a:pt x="1227" y="358"/>
                    <a:pt x="1322" y="394"/>
                    <a:pt x="1405" y="394"/>
                  </a:cubicBezTo>
                  <a:cubicBezTo>
                    <a:pt x="2906" y="429"/>
                    <a:pt x="4394" y="441"/>
                    <a:pt x="5882" y="453"/>
                  </a:cubicBezTo>
                  <a:cubicBezTo>
                    <a:pt x="5989" y="453"/>
                    <a:pt x="6144" y="453"/>
                    <a:pt x="6120" y="203"/>
                  </a:cubicBezTo>
                  <a:cubicBezTo>
                    <a:pt x="5369" y="159"/>
                    <a:pt x="4617" y="109"/>
                    <a:pt x="3856" y="109"/>
                  </a:cubicBezTo>
                  <a:cubicBezTo>
                    <a:pt x="3580" y="109"/>
                    <a:pt x="3303" y="116"/>
                    <a:pt x="3025" y="132"/>
                  </a:cubicBezTo>
                  <a:lnTo>
                    <a:pt x="3013" y="132"/>
                  </a:lnTo>
                  <a:cubicBezTo>
                    <a:pt x="3001" y="114"/>
                    <a:pt x="2986" y="105"/>
                    <a:pt x="2971" y="105"/>
                  </a:cubicBezTo>
                  <a:cubicBezTo>
                    <a:pt x="2956" y="105"/>
                    <a:pt x="2941" y="114"/>
                    <a:pt x="2929" y="132"/>
                  </a:cubicBezTo>
                  <a:cubicBezTo>
                    <a:pt x="2877" y="153"/>
                    <a:pt x="2843" y="219"/>
                    <a:pt x="2780" y="219"/>
                  </a:cubicBezTo>
                  <a:cubicBezTo>
                    <a:pt x="2771" y="219"/>
                    <a:pt x="2761" y="218"/>
                    <a:pt x="2751" y="215"/>
                  </a:cubicBezTo>
                  <a:lnTo>
                    <a:pt x="2453" y="215"/>
                  </a:lnTo>
                  <a:cubicBezTo>
                    <a:pt x="2437" y="212"/>
                    <a:pt x="2422" y="210"/>
                    <a:pt x="2408" y="210"/>
                  </a:cubicBezTo>
                  <a:cubicBezTo>
                    <a:pt x="2368" y="210"/>
                    <a:pt x="2333" y="221"/>
                    <a:pt x="2298" y="239"/>
                  </a:cubicBezTo>
                  <a:lnTo>
                    <a:pt x="2263" y="191"/>
                  </a:lnTo>
                  <a:lnTo>
                    <a:pt x="2322" y="215"/>
                  </a:lnTo>
                  <a:cubicBezTo>
                    <a:pt x="2358" y="203"/>
                    <a:pt x="2417" y="203"/>
                    <a:pt x="2465" y="203"/>
                  </a:cubicBezTo>
                  <a:lnTo>
                    <a:pt x="2632" y="203"/>
                  </a:lnTo>
                  <a:cubicBezTo>
                    <a:pt x="2652" y="207"/>
                    <a:pt x="2671" y="208"/>
                    <a:pt x="2690" y="208"/>
                  </a:cubicBezTo>
                  <a:cubicBezTo>
                    <a:pt x="2728" y="208"/>
                    <a:pt x="2763" y="203"/>
                    <a:pt x="2787" y="203"/>
                  </a:cubicBezTo>
                  <a:lnTo>
                    <a:pt x="2929" y="120"/>
                  </a:lnTo>
                  <a:cubicBezTo>
                    <a:pt x="2830" y="21"/>
                    <a:pt x="2706" y="12"/>
                    <a:pt x="2592" y="12"/>
                  </a:cubicBezTo>
                  <a:cubicBezTo>
                    <a:pt x="2569" y="12"/>
                    <a:pt x="2546" y="13"/>
                    <a:pt x="2525" y="13"/>
                  </a:cubicBezTo>
                  <a:cubicBezTo>
                    <a:pt x="1691" y="1"/>
                    <a:pt x="858"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1640;p32">
              <a:extLst>
                <a:ext uri="{FF2B5EF4-FFF2-40B4-BE49-F238E27FC236}">
                  <a16:creationId xmlns:a16="http://schemas.microsoft.com/office/drawing/2014/main" id="{7BF2B323-BEC1-4C0B-9D3C-7D78506F0F53}"/>
                </a:ext>
              </a:extLst>
            </p:cNvPr>
            <p:cNvSpPr/>
            <p:nvPr/>
          </p:nvSpPr>
          <p:spPr>
            <a:xfrm>
              <a:off x="5799525" y="2698675"/>
              <a:ext cx="159875" cy="19125"/>
            </a:xfrm>
            <a:custGeom>
              <a:avLst/>
              <a:gdLst/>
              <a:ahLst/>
              <a:cxnLst/>
              <a:rect l="l" t="t" r="r" b="b"/>
              <a:pathLst>
                <a:path w="6395" h="765" extrusionOk="0">
                  <a:moveTo>
                    <a:pt x="84" y="1"/>
                  </a:moveTo>
                  <a:cubicBezTo>
                    <a:pt x="0" y="96"/>
                    <a:pt x="0" y="179"/>
                    <a:pt x="84" y="274"/>
                  </a:cubicBezTo>
                  <a:cubicBezTo>
                    <a:pt x="184" y="308"/>
                    <a:pt x="285" y="323"/>
                    <a:pt x="386" y="323"/>
                  </a:cubicBezTo>
                  <a:cubicBezTo>
                    <a:pt x="464" y="323"/>
                    <a:pt x="542" y="314"/>
                    <a:pt x="620" y="298"/>
                  </a:cubicBezTo>
                  <a:cubicBezTo>
                    <a:pt x="746" y="355"/>
                    <a:pt x="876" y="367"/>
                    <a:pt x="1006" y="367"/>
                  </a:cubicBezTo>
                  <a:cubicBezTo>
                    <a:pt x="1100" y="367"/>
                    <a:pt x="1195" y="360"/>
                    <a:pt x="1289" y="360"/>
                  </a:cubicBezTo>
                  <a:cubicBezTo>
                    <a:pt x="1418" y="360"/>
                    <a:pt x="1545" y="372"/>
                    <a:pt x="1667" y="429"/>
                  </a:cubicBezTo>
                  <a:lnTo>
                    <a:pt x="1810" y="429"/>
                  </a:lnTo>
                  <a:cubicBezTo>
                    <a:pt x="1810" y="405"/>
                    <a:pt x="1834" y="405"/>
                    <a:pt x="1858" y="393"/>
                  </a:cubicBezTo>
                  <a:cubicBezTo>
                    <a:pt x="1893" y="393"/>
                    <a:pt x="1917" y="393"/>
                    <a:pt x="1953" y="441"/>
                  </a:cubicBezTo>
                  <a:cubicBezTo>
                    <a:pt x="2286" y="489"/>
                    <a:pt x="2620" y="513"/>
                    <a:pt x="2965" y="560"/>
                  </a:cubicBezTo>
                  <a:cubicBezTo>
                    <a:pt x="3247" y="683"/>
                    <a:pt x="3539" y="708"/>
                    <a:pt x="3834" y="708"/>
                  </a:cubicBezTo>
                  <a:cubicBezTo>
                    <a:pt x="4032" y="708"/>
                    <a:pt x="4232" y="696"/>
                    <a:pt x="4431" y="696"/>
                  </a:cubicBezTo>
                  <a:cubicBezTo>
                    <a:pt x="4510" y="696"/>
                    <a:pt x="4589" y="698"/>
                    <a:pt x="4668" y="703"/>
                  </a:cubicBezTo>
                  <a:cubicBezTo>
                    <a:pt x="4882" y="742"/>
                    <a:pt x="5094" y="765"/>
                    <a:pt x="5304" y="765"/>
                  </a:cubicBezTo>
                  <a:cubicBezTo>
                    <a:pt x="5678" y="765"/>
                    <a:pt x="6043" y="691"/>
                    <a:pt x="6394" y="501"/>
                  </a:cubicBezTo>
                  <a:cubicBezTo>
                    <a:pt x="5834" y="274"/>
                    <a:pt x="5251" y="441"/>
                    <a:pt x="4691" y="298"/>
                  </a:cubicBezTo>
                  <a:cubicBezTo>
                    <a:pt x="3825" y="185"/>
                    <a:pt x="2965" y="117"/>
                    <a:pt x="2102" y="117"/>
                  </a:cubicBezTo>
                  <a:cubicBezTo>
                    <a:pt x="1874" y="117"/>
                    <a:pt x="1646" y="122"/>
                    <a:pt x="1417" y="132"/>
                  </a:cubicBezTo>
                  <a:cubicBezTo>
                    <a:pt x="1286" y="78"/>
                    <a:pt x="1150" y="66"/>
                    <a:pt x="1012" y="66"/>
                  </a:cubicBezTo>
                  <a:cubicBezTo>
                    <a:pt x="896" y="66"/>
                    <a:pt x="780" y="74"/>
                    <a:pt x="664" y="74"/>
                  </a:cubicBezTo>
                  <a:cubicBezTo>
                    <a:pt x="520" y="74"/>
                    <a:pt x="377" y="6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1641;p32">
              <a:extLst>
                <a:ext uri="{FF2B5EF4-FFF2-40B4-BE49-F238E27FC236}">
                  <a16:creationId xmlns:a16="http://schemas.microsoft.com/office/drawing/2014/main" id="{17AB6697-BFC9-4237-A668-FEEADCDB5C4A}"/>
                </a:ext>
              </a:extLst>
            </p:cNvPr>
            <p:cNvSpPr/>
            <p:nvPr/>
          </p:nvSpPr>
          <p:spPr>
            <a:xfrm>
              <a:off x="6003725" y="2678425"/>
              <a:ext cx="92275" cy="17000"/>
            </a:xfrm>
            <a:custGeom>
              <a:avLst/>
              <a:gdLst/>
              <a:ahLst/>
              <a:cxnLst/>
              <a:rect l="l" t="t" r="r" b="b"/>
              <a:pathLst>
                <a:path w="3691" h="680" extrusionOk="0">
                  <a:moveTo>
                    <a:pt x="250" y="1"/>
                  </a:moveTo>
                  <a:cubicBezTo>
                    <a:pt x="179" y="84"/>
                    <a:pt x="0" y="120"/>
                    <a:pt x="36" y="251"/>
                  </a:cubicBezTo>
                  <a:cubicBezTo>
                    <a:pt x="48" y="406"/>
                    <a:pt x="214" y="370"/>
                    <a:pt x="310" y="382"/>
                  </a:cubicBezTo>
                  <a:cubicBezTo>
                    <a:pt x="382" y="397"/>
                    <a:pt x="455" y="402"/>
                    <a:pt x="529" y="402"/>
                  </a:cubicBezTo>
                  <a:cubicBezTo>
                    <a:pt x="687" y="402"/>
                    <a:pt x="848" y="379"/>
                    <a:pt x="1005" y="379"/>
                  </a:cubicBezTo>
                  <a:cubicBezTo>
                    <a:pt x="1191" y="379"/>
                    <a:pt x="1372" y="411"/>
                    <a:pt x="1536" y="549"/>
                  </a:cubicBezTo>
                  <a:cubicBezTo>
                    <a:pt x="2250" y="596"/>
                    <a:pt x="2965" y="644"/>
                    <a:pt x="3691" y="680"/>
                  </a:cubicBezTo>
                  <a:lnTo>
                    <a:pt x="3691" y="608"/>
                  </a:lnTo>
                  <a:lnTo>
                    <a:pt x="3691" y="537"/>
                  </a:lnTo>
                  <a:cubicBezTo>
                    <a:pt x="3548" y="489"/>
                    <a:pt x="3489" y="382"/>
                    <a:pt x="3548" y="239"/>
                  </a:cubicBezTo>
                  <a:cubicBezTo>
                    <a:pt x="2631" y="108"/>
                    <a:pt x="1726" y="84"/>
                    <a:pt x="810" y="84"/>
                  </a:cubicBezTo>
                  <a:cubicBezTo>
                    <a:pt x="631" y="84"/>
                    <a:pt x="429" y="25"/>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1642;p32">
              <a:extLst>
                <a:ext uri="{FF2B5EF4-FFF2-40B4-BE49-F238E27FC236}">
                  <a16:creationId xmlns:a16="http://schemas.microsoft.com/office/drawing/2014/main" id="{1EF05668-F877-47C3-8821-5B86D0ECEA4D}"/>
                </a:ext>
              </a:extLst>
            </p:cNvPr>
            <p:cNvSpPr/>
            <p:nvPr/>
          </p:nvSpPr>
          <p:spPr>
            <a:xfrm>
              <a:off x="5676600" y="2654900"/>
              <a:ext cx="91400" cy="13525"/>
            </a:xfrm>
            <a:custGeom>
              <a:avLst/>
              <a:gdLst/>
              <a:ahLst/>
              <a:cxnLst/>
              <a:rect l="l" t="t" r="r" b="b"/>
              <a:pathLst>
                <a:path w="3656" h="541" extrusionOk="0">
                  <a:moveTo>
                    <a:pt x="1535" y="1"/>
                  </a:moveTo>
                  <a:cubicBezTo>
                    <a:pt x="1357" y="1"/>
                    <a:pt x="1178" y="12"/>
                    <a:pt x="1000" y="37"/>
                  </a:cubicBezTo>
                  <a:cubicBezTo>
                    <a:pt x="750" y="37"/>
                    <a:pt x="500" y="37"/>
                    <a:pt x="238" y="49"/>
                  </a:cubicBezTo>
                  <a:cubicBezTo>
                    <a:pt x="0" y="49"/>
                    <a:pt x="107" y="228"/>
                    <a:pt x="119" y="347"/>
                  </a:cubicBezTo>
                  <a:cubicBezTo>
                    <a:pt x="445" y="463"/>
                    <a:pt x="776" y="483"/>
                    <a:pt x="1113" y="483"/>
                  </a:cubicBezTo>
                  <a:cubicBezTo>
                    <a:pt x="1292" y="483"/>
                    <a:pt x="1473" y="478"/>
                    <a:pt x="1655" y="478"/>
                  </a:cubicBezTo>
                  <a:cubicBezTo>
                    <a:pt x="1999" y="516"/>
                    <a:pt x="2343" y="540"/>
                    <a:pt x="2698" y="540"/>
                  </a:cubicBezTo>
                  <a:cubicBezTo>
                    <a:pt x="3007" y="540"/>
                    <a:pt x="3323" y="522"/>
                    <a:pt x="3655" y="478"/>
                  </a:cubicBezTo>
                  <a:cubicBezTo>
                    <a:pt x="3429" y="156"/>
                    <a:pt x="3155" y="335"/>
                    <a:pt x="3000" y="180"/>
                  </a:cubicBezTo>
                  <a:cubicBezTo>
                    <a:pt x="2520" y="84"/>
                    <a:pt x="2027"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1643;p32">
              <a:extLst>
                <a:ext uri="{FF2B5EF4-FFF2-40B4-BE49-F238E27FC236}">
                  <a16:creationId xmlns:a16="http://schemas.microsoft.com/office/drawing/2014/main" id="{6195E25E-0178-46D5-8B63-4CABA09A40E8}"/>
                </a:ext>
              </a:extLst>
            </p:cNvPr>
            <p:cNvSpPr/>
            <p:nvPr/>
          </p:nvSpPr>
          <p:spPr>
            <a:xfrm>
              <a:off x="5502450" y="2684575"/>
              <a:ext cx="96175" cy="14425"/>
            </a:xfrm>
            <a:custGeom>
              <a:avLst/>
              <a:gdLst/>
              <a:ahLst/>
              <a:cxnLst/>
              <a:rect l="l" t="t" r="r" b="b"/>
              <a:pathLst>
                <a:path w="3847" h="577" extrusionOk="0">
                  <a:moveTo>
                    <a:pt x="594" y="0"/>
                  </a:moveTo>
                  <a:cubicBezTo>
                    <a:pt x="405" y="0"/>
                    <a:pt x="240" y="69"/>
                    <a:pt x="84" y="184"/>
                  </a:cubicBezTo>
                  <a:cubicBezTo>
                    <a:pt x="25" y="219"/>
                    <a:pt x="1" y="255"/>
                    <a:pt x="37" y="315"/>
                  </a:cubicBezTo>
                  <a:cubicBezTo>
                    <a:pt x="84" y="374"/>
                    <a:pt x="144" y="434"/>
                    <a:pt x="227" y="457"/>
                  </a:cubicBezTo>
                  <a:cubicBezTo>
                    <a:pt x="263" y="434"/>
                    <a:pt x="299" y="434"/>
                    <a:pt x="346" y="434"/>
                  </a:cubicBezTo>
                  <a:cubicBezTo>
                    <a:pt x="410" y="431"/>
                    <a:pt x="474" y="430"/>
                    <a:pt x="537" y="430"/>
                  </a:cubicBezTo>
                  <a:cubicBezTo>
                    <a:pt x="1186" y="430"/>
                    <a:pt x="1828" y="533"/>
                    <a:pt x="2489" y="576"/>
                  </a:cubicBezTo>
                  <a:cubicBezTo>
                    <a:pt x="2582" y="571"/>
                    <a:pt x="2675" y="569"/>
                    <a:pt x="2768" y="569"/>
                  </a:cubicBezTo>
                  <a:cubicBezTo>
                    <a:pt x="2897" y="569"/>
                    <a:pt x="3025" y="572"/>
                    <a:pt x="3153" y="572"/>
                  </a:cubicBezTo>
                  <a:cubicBezTo>
                    <a:pt x="3325" y="572"/>
                    <a:pt x="3496" y="567"/>
                    <a:pt x="3668" y="541"/>
                  </a:cubicBezTo>
                  <a:cubicBezTo>
                    <a:pt x="3740" y="517"/>
                    <a:pt x="3799" y="469"/>
                    <a:pt x="3847" y="398"/>
                  </a:cubicBezTo>
                  <a:cubicBezTo>
                    <a:pt x="3835" y="362"/>
                    <a:pt x="3811" y="315"/>
                    <a:pt x="3799" y="291"/>
                  </a:cubicBezTo>
                  <a:cubicBezTo>
                    <a:pt x="3680" y="255"/>
                    <a:pt x="3573" y="184"/>
                    <a:pt x="3454" y="184"/>
                  </a:cubicBezTo>
                  <a:cubicBezTo>
                    <a:pt x="2525" y="172"/>
                    <a:pt x="1596" y="100"/>
                    <a:pt x="680" y="5"/>
                  </a:cubicBezTo>
                  <a:cubicBezTo>
                    <a:pt x="651" y="2"/>
                    <a:pt x="622" y="0"/>
                    <a:pt x="5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1644;p32">
              <a:extLst>
                <a:ext uri="{FF2B5EF4-FFF2-40B4-BE49-F238E27FC236}">
                  <a16:creationId xmlns:a16="http://schemas.microsoft.com/office/drawing/2014/main" id="{517ABA2E-9BE8-4F45-B4CD-39634BFABD62}"/>
                </a:ext>
              </a:extLst>
            </p:cNvPr>
            <p:cNvSpPr/>
            <p:nvPr/>
          </p:nvSpPr>
          <p:spPr>
            <a:xfrm>
              <a:off x="5713500" y="2694900"/>
              <a:ext cx="88125" cy="10950"/>
            </a:xfrm>
            <a:custGeom>
              <a:avLst/>
              <a:gdLst/>
              <a:ahLst/>
              <a:cxnLst/>
              <a:rect l="l" t="t" r="r" b="b"/>
              <a:pathLst>
                <a:path w="3525" h="438" extrusionOk="0">
                  <a:moveTo>
                    <a:pt x="1579" y="1"/>
                  </a:moveTo>
                  <a:cubicBezTo>
                    <a:pt x="1085" y="1"/>
                    <a:pt x="590" y="24"/>
                    <a:pt x="96" y="44"/>
                  </a:cubicBezTo>
                  <a:cubicBezTo>
                    <a:pt x="48" y="68"/>
                    <a:pt x="12" y="116"/>
                    <a:pt x="0" y="175"/>
                  </a:cubicBezTo>
                  <a:cubicBezTo>
                    <a:pt x="12" y="235"/>
                    <a:pt x="48" y="283"/>
                    <a:pt x="96" y="306"/>
                  </a:cubicBezTo>
                  <a:lnTo>
                    <a:pt x="3525" y="437"/>
                  </a:lnTo>
                  <a:lnTo>
                    <a:pt x="3525" y="175"/>
                  </a:lnTo>
                  <a:cubicBezTo>
                    <a:pt x="2876" y="40"/>
                    <a:pt x="2228" y="1"/>
                    <a:pt x="15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1645;p32">
              <a:extLst>
                <a:ext uri="{FF2B5EF4-FFF2-40B4-BE49-F238E27FC236}">
                  <a16:creationId xmlns:a16="http://schemas.microsoft.com/office/drawing/2014/main" id="{137FAFD4-6696-4959-8E24-F93AAC5DBD6D}"/>
                </a:ext>
              </a:extLst>
            </p:cNvPr>
            <p:cNvSpPr/>
            <p:nvPr/>
          </p:nvSpPr>
          <p:spPr>
            <a:xfrm>
              <a:off x="6167725" y="2687000"/>
              <a:ext cx="65500" cy="19450"/>
            </a:xfrm>
            <a:custGeom>
              <a:avLst/>
              <a:gdLst/>
              <a:ahLst/>
              <a:cxnLst/>
              <a:rect l="l" t="t" r="r" b="b"/>
              <a:pathLst>
                <a:path w="2620" h="778" extrusionOk="0">
                  <a:moveTo>
                    <a:pt x="345" y="0"/>
                  </a:moveTo>
                  <a:cubicBezTo>
                    <a:pt x="322" y="0"/>
                    <a:pt x="298" y="8"/>
                    <a:pt x="274" y="27"/>
                  </a:cubicBezTo>
                  <a:cubicBezTo>
                    <a:pt x="477" y="253"/>
                    <a:pt x="0" y="301"/>
                    <a:pt x="131" y="503"/>
                  </a:cubicBezTo>
                  <a:cubicBezTo>
                    <a:pt x="941" y="599"/>
                    <a:pt x="1763" y="682"/>
                    <a:pt x="2572" y="777"/>
                  </a:cubicBezTo>
                  <a:cubicBezTo>
                    <a:pt x="2620" y="622"/>
                    <a:pt x="2382" y="444"/>
                    <a:pt x="2608" y="313"/>
                  </a:cubicBezTo>
                  <a:cubicBezTo>
                    <a:pt x="1894" y="170"/>
                    <a:pt x="1167" y="87"/>
                    <a:pt x="441" y="39"/>
                  </a:cubicBezTo>
                  <a:cubicBezTo>
                    <a:pt x="412" y="17"/>
                    <a:pt x="380" y="0"/>
                    <a:pt x="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1646;p32">
              <a:extLst>
                <a:ext uri="{FF2B5EF4-FFF2-40B4-BE49-F238E27FC236}">
                  <a16:creationId xmlns:a16="http://schemas.microsoft.com/office/drawing/2014/main" id="{5E6D92BE-3E1E-43E4-A225-0891ABBA0652}"/>
                </a:ext>
              </a:extLst>
            </p:cNvPr>
            <p:cNvSpPr/>
            <p:nvPr/>
          </p:nvSpPr>
          <p:spPr>
            <a:xfrm>
              <a:off x="5915600" y="2706150"/>
              <a:ext cx="66100" cy="15975"/>
            </a:xfrm>
            <a:custGeom>
              <a:avLst/>
              <a:gdLst/>
              <a:ahLst/>
              <a:cxnLst/>
              <a:rect l="l" t="t" r="r" b="b"/>
              <a:pathLst>
                <a:path w="2644" h="639" extrusionOk="0">
                  <a:moveTo>
                    <a:pt x="1192" y="1"/>
                  </a:moveTo>
                  <a:cubicBezTo>
                    <a:pt x="814" y="1"/>
                    <a:pt x="436" y="23"/>
                    <a:pt x="60" y="23"/>
                  </a:cubicBezTo>
                  <a:cubicBezTo>
                    <a:pt x="304" y="166"/>
                    <a:pt x="569" y="166"/>
                    <a:pt x="836" y="166"/>
                  </a:cubicBezTo>
                  <a:cubicBezTo>
                    <a:pt x="1102" y="166"/>
                    <a:pt x="1370" y="166"/>
                    <a:pt x="1620" y="309"/>
                  </a:cubicBezTo>
                  <a:lnTo>
                    <a:pt x="1" y="309"/>
                  </a:lnTo>
                  <a:cubicBezTo>
                    <a:pt x="112" y="549"/>
                    <a:pt x="316" y="639"/>
                    <a:pt x="536" y="639"/>
                  </a:cubicBezTo>
                  <a:cubicBezTo>
                    <a:pt x="599" y="639"/>
                    <a:pt x="663" y="632"/>
                    <a:pt x="727" y="618"/>
                  </a:cubicBezTo>
                  <a:cubicBezTo>
                    <a:pt x="964" y="546"/>
                    <a:pt x="1197" y="526"/>
                    <a:pt x="1429" y="526"/>
                  </a:cubicBezTo>
                  <a:cubicBezTo>
                    <a:pt x="1700" y="526"/>
                    <a:pt x="1970" y="553"/>
                    <a:pt x="2244" y="553"/>
                  </a:cubicBezTo>
                  <a:cubicBezTo>
                    <a:pt x="2314" y="553"/>
                    <a:pt x="2383" y="551"/>
                    <a:pt x="2454" y="547"/>
                  </a:cubicBezTo>
                  <a:cubicBezTo>
                    <a:pt x="2644" y="380"/>
                    <a:pt x="2644" y="380"/>
                    <a:pt x="2287" y="202"/>
                  </a:cubicBezTo>
                  <a:cubicBezTo>
                    <a:pt x="2238" y="174"/>
                    <a:pt x="2242" y="154"/>
                    <a:pt x="2268" y="154"/>
                  </a:cubicBezTo>
                  <a:cubicBezTo>
                    <a:pt x="2286" y="154"/>
                    <a:pt x="2316" y="165"/>
                    <a:pt x="2346" y="190"/>
                  </a:cubicBezTo>
                  <a:cubicBezTo>
                    <a:pt x="2357" y="197"/>
                    <a:pt x="2365" y="200"/>
                    <a:pt x="2372" y="200"/>
                  </a:cubicBezTo>
                  <a:cubicBezTo>
                    <a:pt x="2409" y="200"/>
                    <a:pt x="2395" y="105"/>
                    <a:pt x="2392" y="105"/>
                  </a:cubicBezTo>
                  <a:lnTo>
                    <a:pt x="2392" y="105"/>
                  </a:lnTo>
                  <a:cubicBezTo>
                    <a:pt x="2392" y="105"/>
                    <a:pt x="2392" y="112"/>
                    <a:pt x="2394" y="130"/>
                  </a:cubicBezTo>
                  <a:cubicBezTo>
                    <a:pt x="1995" y="26"/>
                    <a:pt x="1593"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1647;p32">
              <a:extLst>
                <a:ext uri="{FF2B5EF4-FFF2-40B4-BE49-F238E27FC236}">
                  <a16:creationId xmlns:a16="http://schemas.microsoft.com/office/drawing/2014/main" id="{03CFA8F7-D09E-49EA-9841-98FC9FA3A93D}"/>
                </a:ext>
              </a:extLst>
            </p:cNvPr>
            <p:cNvSpPr/>
            <p:nvPr/>
          </p:nvSpPr>
          <p:spPr>
            <a:xfrm>
              <a:off x="5862325" y="2679275"/>
              <a:ext cx="100925" cy="8975"/>
            </a:xfrm>
            <a:custGeom>
              <a:avLst/>
              <a:gdLst/>
              <a:ahLst/>
              <a:cxnLst/>
              <a:rect l="l" t="t" r="r" b="b"/>
              <a:pathLst>
                <a:path w="4037" h="359" extrusionOk="0">
                  <a:moveTo>
                    <a:pt x="1050" y="0"/>
                  </a:moveTo>
                  <a:cubicBezTo>
                    <a:pt x="698" y="0"/>
                    <a:pt x="348" y="22"/>
                    <a:pt x="1" y="86"/>
                  </a:cubicBezTo>
                  <a:cubicBezTo>
                    <a:pt x="250" y="185"/>
                    <a:pt x="506" y="206"/>
                    <a:pt x="764" y="206"/>
                  </a:cubicBezTo>
                  <a:cubicBezTo>
                    <a:pt x="968" y="206"/>
                    <a:pt x="1173" y="193"/>
                    <a:pt x="1378" y="193"/>
                  </a:cubicBezTo>
                  <a:cubicBezTo>
                    <a:pt x="1510" y="193"/>
                    <a:pt x="1643" y="198"/>
                    <a:pt x="1775" y="217"/>
                  </a:cubicBezTo>
                  <a:cubicBezTo>
                    <a:pt x="2367" y="303"/>
                    <a:pt x="2975" y="358"/>
                    <a:pt x="3586" y="358"/>
                  </a:cubicBezTo>
                  <a:cubicBezTo>
                    <a:pt x="3736" y="358"/>
                    <a:pt x="3887" y="355"/>
                    <a:pt x="4037" y="348"/>
                  </a:cubicBezTo>
                  <a:cubicBezTo>
                    <a:pt x="3942" y="217"/>
                    <a:pt x="3799" y="229"/>
                    <a:pt x="3668" y="217"/>
                  </a:cubicBezTo>
                  <a:cubicBezTo>
                    <a:pt x="3346" y="193"/>
                    <a:pt x="3037" y="217"/>
                    <a:pt x="2739" y="86"/>
                  </a:cubicBezTo>
                  <a:cubicBezTo>
                    <a:pt x="2181" y="57"/>
                    <a:pt x="1615"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1648;p32">
              <a:extLst>
                <a:ext uri="{FF2B5EF4-FFF2-40B4-BE49-F238E27FC236}">
                  <a16:creationId xmlns:a16="http://schemas.microsoft.com/office/drawing/2014/main" id="{8D86466A-FC4B-4704-90E4-C85EFFF8EEF0}"/>
                </a:ext>
              </a:extLst>
            </p:cNvPr>
            <p:cNvSpPr/>
            <p:nvPr/>
          </p:nvSpPr>
          <p:spPr>
            <a:xfrm>
              <a:off x="5443525" y="2667175"/>
              <a:ext cx="35750" cy="32350"/>
            </a:xfrm>
            <a:custGeom>
              <a:avLst/>
              <a:gdLst/>
              <a:ahLst/>
              <a:cxnLst/>
              <a:rect l="l" t="t" r="r" b="b"/>
              <a:pathLst>
                <a:path w="1430" h="1294" extrusionOk="0">
                  <a:moveTo>
                    <a:pt x="973" y="1"/>
                  </a:moveTo>
                  <a:cubicBezTo>
                    <a:pt x="867" y="1"/>
                    <a:pt x="746" y="72"/>
                    <a:pt x="560" y="201"/>
                  </a:cubicBezTo>
                  <a:cubicBezTo>
                    <a:pt x="465" y="260"/>
                    <a:pt x="393" y="344"/>
                    <a:pt x="310" y="415"/>
                  </a:cubicBezTo>
                  <a:cubicBezTo>
                    <a:pt x="203" y="618"/>
                    <a:pt x="96" y="796"/>
                    <a:pt x="1" y="987"/>
                  </a:cubicBezTo>
                  <a:cubicBezTo>
                    <a:pt x="36" y="1034"/>
                    <a:pt x="72" y="1094"/>
                    <a:pt x="96" y="1130"/>
                  </a:cubicBezTo>
                  <a:cubicBezTo>
                    <a:pt x="178" y="1212"/>
                    <a:pt x="254" y="1294"/>
                    <a:pt x="353" y="1294"/>
                  </a:cubicBezTo>
                  <a:cubicBezTo>
                    <a:pt x="397" y="1294"/>
                    <a:pt x="445" y="1277"/>
                    <a:pt x="501" y="1237"/>
                  </a:cubicBezTo>
                  <a:cubicBezTo>
                    <a:pt x="739" y="999"/>
                    <a:pt x="846" y="618"/>
                    <a:pt x="1263" y="558"/>
                  </a:cubicBezTo>
                  <a:lnTo>
                    <a:pt x="1429" y="391"/>
                  </a:lnTo>
                  <a:cubicBezTo>
                    <a:pt x="1227" y="122"/>
                    <a:pt x="1113" y="1"/>
                    <a:pt x="9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1649;p32">
              <a:extLst>
                <a:ext uri="{FF2B5EF4-FFF2-40B4-BE49-F238E27FC236}">
                  <a16:creationId xmlns:a16="http://schemas.microsoft.com/office/drawing/2014/main" id="{3AE38247-82F3-4816-8189-77E2D3D3CC4C}"/>
                </a:ext>
              </a:extLst>
            </p:cNvPr>
            <p:cNvSpPr/>
            <p:nvPr/>
          </p:nvSpPr>
          <p:spPr>
            <a:xfrm>
              <a:off x="6063550" y="2758650"/>
              <a:ext cx="53900" cy="12675"/>
            </a:xfrm>
            <a:custGeom>
              <a:avLst/>
              <a:gdLst/>
              <a:ahLst/>
              <a:cxnLst/>
              <a:rect l="l" t="t" r="r" b="b"/>
              <a:pathLst>
                <a:path w="2156" h="507" extrusionOk="0">
                  <a:moveTo>
                    <a:pt x="1721" y="1"/>
                  </a:moveTo>
                  <a:cubicBezTo>
                    <a:pt x="1679" y="1"/>
                    <a:pt x="1635" y="20"/>
                    <a:pt x="1584" y="66"/>
                  </a:cubicBezTo>
                  <a:cubicBezTo>
                    <a:pt x="1364" y="84"/>
                    <a:pt x="1138" y="145"/>
                    <a:pt x="931" y="145"/>
                  </a:cubicBezTo>
                  <a:cubicBezTo>
                    <a:pt x="869" y="145"/>
                    <a:pt x="808" y="139"/>
                    <a:pt x="750" y="126"/>
                  </a:cubicBezTo>
                  <a:cubicBezTo>
                    <a:pt x="672" y="105"/>
                    <a:pt x="603" y="95"/>
                    <a:pt x="540" y="95"/>
                  </a:cubicBezTo>
                  <a:cubicBezTo>
                    <a:pt x="277" y="95"/>
                    <a:pt x="135" y="264"/>
                    <a:pt x="0" y="495"/>
                  </a:cubicBezTo>
                  <a:cubicBezTo>
                    <a:pt x="120" y="437"/>
                    <a:pt x="237" y="417"/>
                    <a:pt x="353" y="417"/>
                  </a:cubicBezTo>
                  <a:cubicBezTo>
                    <a:pt x="591" y="417"/>
                    <a:pt x="825" y="499"/>
                    <a:pt x="1066" y="499"/>
                  </a:cubicBezTo>
                  <a:cubicBezTo>
                    <a:pt x="1096" y="499"/>
                    <a:pt x="1125" y="497"/>
                    <a:pt x="1155" y="495"/>
                  </a:cubicBezTo>
                  <a:lnTo>
                    <a:pt x="2012" y="495"/>
                  </a:lnTo>
                  <a:cubicBezTo>
                    <a:pt x="2032" y="490"/>
                    <a:pt x="2052" y="487"/>
                    <a:pt x="2072" y="487"/>
                  </a:cubicBezTo>
                  <a:cubicBezTo>
                    <a:pt x="2099" y="487"/>
                    <a:pt x="2127" y="493"/>
                    <a:pt x="2155" y="507"/>
                  </a:cubicBezTo>
                  <a:cubicBezTo>
                    <a:pt x="2108" y="411"/>
                    <a:pt x="2060" y="316"/>
                    <a:pt x="2000" y="209"/>
                  </a:cubicBezTo>
                  <a:cubicBezTo>
                    <a:pt x="1993" y="186"/>
                    <a:pt x="1976" y="178"/>
                    <a:pt x="1952" y="178"/>
                  </a:cubicBezTo>
                  <a:cubicBezTo>
                    <a:pt x="1938" y="178"/>
                    <a:pt x="1923" y="181"/>
                    <a:pt x="1905" y="185"/>
                  </a:cubicBezTo>
                  <a:cubicBezTo>
                    <a:pt x="1846" y="173"/>
                    <a:pt x="1905" y="114"/>
                    <a:pt x="1881" y="90"/>
                  </a:cubicBezTo>
                  <a:cubicBezTo>
                    <a:pt x="1827" y="36"/>
                    <a:pt x="1776" y="1"/>
                    <a:pt x="1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1650;p32">
              <a:extLst>
                <a:ext uri="{FF2B5EF4-FFF2-40B4-BE49-F238E27FC236}">
                  <a16:creationId xmlns:a16="http://schemas.microsoft.com/office/drawing/2014/main" id="{A981896D-A91D-45E7-ABEA-E0AEFCD7AB0B}"/>
                </a:ext>
              </a:extLst>
            </p:cNvPr>
            <p:cNvSpPr/>
            <p:nvPr/>
          </p:nvSpPr>
          <p:spPr>
            <a:xfrm>
              <a:off x="5717975" y="2659325"/>
              <a:ext cx="77700" cy="11600"/>
            </a:xfrm>
            <a:custGeom>
              <a:avLst/>
              <a:gdLst/>
              <a:ahLst/>
              <a:cxnLst/>
              <a:rect l="l" t="t" r="r" b="b"/>
              <a:pathLst>
                <a:path w="3108" h="464" extrusionOk="0">
                  <a:moveTo>
                    <a:pt x="2040" y="0"/>
                  </a:moveTo>
                  <a:cubicBezTo>
                    <a:pt x="1809" y="0"/>
                    <a:pt x="1577" y="10"/>
                    <a:pt x="1345" y="15"/>
                  </a:cubicBezTo>
                  <a:cubicBezTo>
                    <a:pt x="1417" y="217"/>
                    <a:pt x="1715" y="62"/>
                    <a:pt x="1786" y="312"/>
                  </a:cubicBezTo>
                  <a:lnTo>
                    <a:pt x="0" y="312"/>
                  </a:lnTo>
                  <a:cubicBezTo>
                    <a:pt x="570" y="425"/>
                    <a:pt x="1147" y="463"/>
                    <a:pt x="1726" y="463"/>
                  </a:cubicBezTo>
                  <a:cubicBezTo>
                    <a:pt x="1885" y="463"/>
                    <a:pt x="2044" y="460"/>
                    <a:pt x="2203" y="455"/>
                  </a:cubicBezTo>
                  <a:cubicBezTo>
                    <a:pt x="2245" y="356"/>
                    <a:pt x="2310" y="337"/>
                    <a:pt x="2380" y="337"/>
                  </a:cubicBezTo>
                  <a:cubicBezTo>
                    <a:pt x="2422" y="337"/>
                    <a:pt x="2466" y="344"/>
                    <a:pt x="2508" y="344"/>
                  </a:cubicBezTo>
                  <a:cubicBezTo>
                    <a:pt x="2553" y="344"/>
                    <a:pt x="2596" y="335"/>
                    <a:pt x="2631" y="301"/>
                  </a:cubicBezTo>
                  <a:cubicBezTo>
                    <a:pt x="2798" y="241"/>
                    <a:pt x="2953" y="193"/>
                    <a:pt x="3108" y="134"/>
                  </a:cubicBezTo>
                  <a:cubicBezTo>
                    <a:pt x="2759" y="25"/>
                    <a:pt x="2401" y="0"/>
                    <a:pt x="20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1651;p32">
              <a:extLst>
                <a:ext uri="{FF2B5EF4-FFF2-40B4-BE49-F238E27FC236}">
                  <a16:creationId xmlns:a16="http://schemas.microsoft.com/office/drawing/2014/main" id="{F75C3709-0E7B-46CE-A50C-33744E621D3C}"/>
                </a:ext>
              </a:extLst>
            </p:cNvPr>
            <p:cNvSpPr/>
            <p:nvPr/>
          </p:nvSpPr>
          <p:spPr>
            <a:xfrm>
              <a:off x="5596825" y="2690050"/>
              <a:ext cx="64600" cy="14000"/>
            </a:xfrm>
            <a:custGeom>
              <a:avLst/>
              <a:gdLst/>
              <a:ahLst/>
              <a:cxnLst/>
              <a:rect l="l" t="t" r="r" b="b"/>
              <a:pathLst>
                <a:path w="2584" h="560" extrusionOk="0">
                  <a:moveTo>
                    <a:pt x="1477" y="46"/>
                  </a:moveTo>
                  <a:cubicBezTo>
                    <a:pt x="1089" y="46"/>
                    <a:pt x="705" y="76"/>
                    <a:pt x="310" y="84"/>
                  </a:cubicBezTo>
                  <a:cubicBezTo>
                    <a:pt x="238" y="143"/>
                    <a:pt x="131" y="143"/>
                    <a:pt x="84" y="203"/>
                  </a:cubicBezTo>
                  <a:cubicBezTo>
                    <a:pt x="60" y="215"/>
                    <a:pt x="24" y="215"/>
                    <a:pt x="0" y="226"/>
                  </a:cubicBezTo>
                  <a:cubicBezTo>
                    <a:pt x="129" y="525"/>
                    <a:pt x="346" y="550"/>
                    <a:pt x="576" y="550"/>
                  </a:cubicBezTo>
                  <a:cubicBezTo>
                    <a:pt x="622" y="550"/>
                    <a:pt x="669" y="549"/>
                    <a:pt x="716" y="549"/>
                  </a:cubicBezTo>
                  <a:cubicBezTo>
                    <a:pt x="780" y="549"/>
                    <a:pt x="843" y="551"/>
                    <a:pt x="905" y="560"/>
                  </a:cubicBezTo>
                  <a:cubicBezTo>
                    <a:pt x="989" y="554"/>
                    <a:pt x="1074" y="552"/>
                    <a:pt x="1159" y="552"/>
                  </a:cubicBezTo>
                  <a:cubicBezTo>
                    <a:pt x="1303" y="552"/>
                    <a:pt x="1448" y="557"/>
                    <a:pt x="1593" y="557"/>
                  </a:cubicBezTo>
                  <a:cubicBezTo>
                    <a:pt x="1865" y="557"/>
                    <a:pt x="2136" y="538"/>
                    <a:pt x="2393" y="429"/>
                  </a:cubicBezTo>
                  <a:cubicBezTo>
                    <a:pt x="2584" y="0"/>
                    <a:pt x="2096" y="250"/>
                    <a:pt x="2036" y="72"/>
                  </a:cubicBezTo>
                  <a:cubicBezTo>
                    <a:pt x="1848" y="52"/>
                    <a:pt x="1662" y="46"/>
                    <a:pt x="1477"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1652;p32">
              <a:extLst>
                <a:ext uri="{FF2B5EF4-FFF2-40B4-BE49-F238E27FC236}">
                  <a16:creationId xmlns:a16="http://schemas.microsoft.com/office/drawing/2014/main" id="{8D48F57D-815F-4BE3-A21D-6893A7C747F7}"/>
                </a:ext>
              </a:extLst>
            </p:cNvPr>
            <p:cNvSpPr/>
            <p:nvPr/>
          </p:nvSpPr>
          <p:spPr>
            <a:xfrm>
              <a:off x="5966500" y="2708375"/>
              <a:ext cx="73850" cy="13550"/>
            </a:xfrm>
            <a:custGeom>
              <a:avLst/>
              <a:gdLst/>
              <a:ahLst/>
              <a:cxnLst/>
              <a:rect l="l" t="t" r="r" b="b"/>
              <a:pathLst>
                <a:path w="2954" h="542" extrusionOk="0">
                  <a:moveTo>
                    <a:pt x="643" y="0"/>
                  </a:moveTo>
                  <a:cubicBezTo>
                    <a:pt x="546" y="0"/>
                    <a:pt x="447" y="12"/>
                    <a:pt x="346" y="41"/>
                  </a:cubicBezTo>
                  <a:cubicBezTo>
                    <a:pt x="322" y="49"/>
                    <a:pt x="296" y="51"/>
                    <a:pt x="270" y="51"/>
                  </a:cubicBezTo>
                  <a:cubicBezTo>
                    <a:pt x="239" y="51"/>
                    <a:pt x="207" y="48"/>
                    <a:pt x="176" y="48"/>
                  </a:cubicBezTo>
                  <a:cubicBezTo>
                    <a:pt x="109" y="48"/>
                    <a:pt x="45" y="61"/>
                    <a:pt x="1" y="136"/>
                  </a:cubicBezTo>
                  <a:cubicBezTo>
                    <a:pt x="191" y="255"/>
                    <a:pt x="453" y="125"/>
                    <a:pt x="584" y="339"/>
                  </a:cubicBezTo>
                  <a:cubicBezTo>
                    <a:pt x="775" y="470"/>
                    <a:pt x="1001" y="482"/>
                    <a:pt x="1203" y="517"/>
                  </a:cubicBezTo>
                  <a:cubicBezTo>
                    <a:pt x="1307" y="498"/>
                    <a:pt x="1411" y="491"/>
                    <a:pt x="1516" y="491"/>
                  </a:cubicBezTo>
                  <a:cubicBezTo>
                    <a:pt x="1726" y="491"/>
                    <a:pt x="1938" y="517"/>
                    <a:pt x="2144" y="517"/>
                  </a:cubicBezTo>
                  <a:cubicBezTo>
                    <a:pt x="2203" y="517"/>
                    <a:pt x="2275" y="529"/>
                    <a:pt x="2334" y="541"/>
                  </a:cubicBezTo>
                  <a:cubicBezTo>
                    <a:pt x="2419" y="541"/>
                    <a:pt x="2505" y="511"/>
                    <a:pt x="2590" y="511"/>
                  </a:cubicBezTo>
                  <a:cubicBezTo>
                    <a:pt x="2624" y="511"/>
                    <a:pt x="2658" y="516"/>
                    <a:pt x="2692" y="529"/>
                  </a:cubicBezTo>
                  <a:cubicBezTo>
                    <a:pt x="2721" y="535"/>
                    <a:pt x="2751" y="538"/>
                    <a:pt x="2781" y="538"/>
                  </a:cubicBezTo>
                  <a:cubicBezTo>
                    <a:pt x="2811" y="538"/>
                    <a:pt x="2840" y="535"/>
                    <a:pt x="2870" y="529"/>
                  </a:cubicBezTo>
                  <a:cubicBezTo>
                    <a:pt x="2918" y="482"/>
                    <a:pt x="2930" y="434"/>
                    <a:pt x="2954" y="375"/>
                  </a:cubicBezTo>
                  <a:cubicBezTo>
                    <a:pt x="2954" y="315"/>
                    <a:pt x="2918" y="279"/>
                    <a:pt x="2870" y="232"/>
                  </a:cubicBezTo>
                  <a:cubicBezTo>
                    <a:pt x="2767" y="200"/>
                    <a:pt x="2659" y="163"/>
                    <a:pt x="2548" y="163"/>
                  </a:cubicBezTo>
                  <a:cubicBezTo>
                    <a:pt x="2493" y="163"/>
                    <a:pt x="2438" y="172"/>
                    <a:pt x="2382" y="196"/>
                  </a:cubicBezTo>
                  <a:cubicBezTo>
                    <a:pt x="2244" y="147"/>
                    <a:pt x="2105" y="136"/>
                    <a:pt x="1967" y="136"/>
                  </a:cubicBezTo>
                  <a:cubicBezTo>
                    <a:pt x="1843" y="136"/>
                    <a:pt x="1720" y="145"/>
                    <a:pt x="1597" y="145"/>
                  </a:cubicBezTo>
                  <a:cubicBezTo>
                    <a:pt x="1452" y="145"/>
                    <a:pt x="1308" y="132"/>
                    <a:pt x="1168" y="77"/>
                  </a:cubicBezTo>
                  <a:cubicBezTo>
                    <a:pt x="991" y="38"/>
                    <a:pt x="819" y="0"/>
                    <a:pt x="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1653;p32">
              <a:extLst>
                <a:ext uri="{FF2B5EF4-FFF2-40B4-BE49-F238E27FC236}">
                  <a16:creationId xmlns:a16="http://schemas.microsoft.com/office/drawing/2014/main" id="{4F0721AF-B7D7-4C31-A3A1-053160D4D844}"/>
                </a:ext>
              </a:extLst>
            </p:cNvPr>
            <p:cNvSpPr/>
            <p:nvPr/>
          </p:nvSpPr>
          <p:spPr>
            <a:xfrm>
              <a:off x="6123975" y="2739425"/>
              <a:ext cx="51225" cy="9575"/>
            </a:xfrm>
            <a:custGeom>
              <a:avLst/>
              <a:gdLst/>
              <a:ahLst/>
              <a:cxnLst/>
              <a:rect l="l" t="t" r="r" b="b"/>
              <a:pathLst>
                <a:path w="2049" h="383" extrusionOk="0">
                  <a:moveTo>
                    <a:pt x="884" y="0"/>
                  </a:moveTo>
                  <a:cubicBezTo>
                    <a:pt x="607" y="0"/>
                    <a:pt x="315" y="43"/>
                    <a:pt x="0" y="192"/>
                  </a:cubicBezTo>
                  <a:cubicBezTo>
                    <a:pt x="703" y="287"/>
                    <a:pt x="1250" y="347"/>
                    <a:pt x="1798" y="383"/>
                  </a:cubicBezTo>
                  <a:cubicBezTo>
                    <a:pt x="1893" y="383"/>
                    <a:pt x="1965" y="311"/>
                    <a:pt x="2048" y="264"/>
                  </a:cubicBezTo>
                  <a:cubicBezTo>
                    <a:pt x="2024" y="228"/>
                    <a:pt x="1977" y="192"/>
                    <a:pt x="1929" y="192"/>
                  </a:cubicBezTo>
                  <a:cubicBezTo>
                    <a:pt x="1903" y="192"/>
                    <a:pt x="1876" y="187"/>
                    <a:pt x="1850" y="187"/>
                  </a:cubicBezTo>
                  <a:cubicBezTo>
                    <a:pt x="1817" y="187"/>
                    <a:pt x="1783" y="195"/>
                    <a:pt x="1750" y="228"/>
                  </a:cubicBezTo>
                  <a:cubicBezTo>
                    <a:pt x="1786" y="133"/>
                    <a:pt x="1905" y="168"/>
                    <a:pt x="1917" y="73"/>
                  </a:cubicBezTo>
                  <a:cubicBezTo>
                    <a:pt x="1586" y="73"/>
                    <a:pt x="1248" y="0"/>
                    <a:pt x="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1654;p32">
              <a:extLst>
                <a:ext uri="{FF2B5EF4-FFF2-40B4-BE49-F238E27FC236}">
                  <a16:creationId xmlns:a16="http://schemas.microsoft.com/office/drawing/2014/main" id="{8B02F647-99CB-40FF-80EE-240C99B68639}"/>
                </a:ext>
              </a:extLst>
            </p:cNvPr>
            <p:cNvSpPr/>
            <p:nvPr/>
          </p:nvSpPr>
          <p:spPr>
            <a:xfrm>
              <a:off x="6219225" y="2693925"/>
              <a:ext cx="39300" cy="14300"/>
            </a:xfrm>
            <a:custGeom>
              <a:avLst/>
              <a:gdLst/>
              <a:ahLst/>
              <a:cxnLst/>
              <a:rect l="l" t="t" r="r" b="b"/>
              <a:pathLst>
                <a:path w="1572" h="572" extrusionOk="0">
                  <a:moveTo>
                    <a:pt x="548" y="48"/>
                  </a:moveTo>
                  <a:cubicBezTo>
                    <a:pt x="500" y="83"/>
                    <a:pt x="437" y="87"/>
                    <a:pt x="369" y="87"/>
                  </a:cubicBezTo>
                  <a:cubicBezTo>
                    <a:pt x="349" y="87"/>
                    <a:pt x="330" y="87"/>
                    <a:pt x="310" y="87"/>
                  </a:cubicBezTo>
                  <a:cubicBezTo>
                    <a:pt x="191" y="87"/>
                    <a:pt x="68" y="99"/>
                    <a:pt x="0" y="262"/>
                  </a:cubicBezTo>
                  <a:cubicBezTo>
                    <a:pt x="179" y="381"/>
                    <a:pt x="417" y="298"/>
                    <a:pt x="524" y="500"/>
                  </a:cubicBezTo>
                  <a:cubicBezTo>
                    <a:pt x="655" y="500"/>
                    <a:pt x="786" y="512"/>
                    <a:pt x="917" y="524"/>
                  </a:cubicBezTo>
                  <a:cubicBezTo>
                    <a:pt x="994" y="554"/>
                    <a:pt x="1075" y="572"/>
                    <a:pt x="1154" y="572"/>
                  </a:cubicBezTo>
                  <a:cubicBezTo>
                    <a:pt x="1232" y="572"/>
                    <a:pt x="1310" y="554"/>
                    <a:pt x="1381" y="512"/>
                  </a:cubicBezTo>
                  <a:cubicBezTo>
                    <a:pt x="1572" y="0"/>
                    <a:pt x="1072" y="226"/>
                    <a:pt x="941" y="83"/>
                  </a:cubicBezTo>
                  <a:cubicBezTo>
                    <a:pt x="822" y="83"/>
                    <a:pt x="679" y="60"/>
                    <a:pt x="548"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1655;p32">
              <a:extLst>
                <a:ext uri="{FF2B5EF4-FFF2-40B4-BE49-F238E27FC236}">
                  <a16:creationId xmlns:a16="http://schemas.microsoft.com/office/drawing/2014/main" id="{CF46E969-A969-4039-9544-5B1C36A2877A}"/>
                </a:ext>
              </a:extLst>
            </p:cNvPr>
            <p:cNvSpPr/>
            <p:nvPr/>
          </p:nvSpPr>
          <p:spPr>
            <a:xfrm>
              <a:off x="5997750" y="2785600"/>
              <a:ext cx="42000" cy="14850"/>
            </a:xfrm>
            <a:custGeom>
              <a:avLst/>
              <a:gdLst/>
              <a:ahLst/>
              <a:cxnLst/>
              <a:rect l="l" t="t" r="r" b="b"/>
              <a:pathLst>
                <a:path w="1680" h="594" extrusionOk="0">
                  <a:moveTo>
                    <a:pt x="596" y="0"/>
                  </a:moveTo>
                  <a:cubicBezTo>
                    <a:pt x="498" y="59"/>
                    <a:pt x="392" y="102"/>
                    <a:pt x="285" y="102"/>
                  </a:cubicBezTo>
                  <a:cubicBezTo>
                    <a:pt x="262" y="102"/>
                    <a:pt x="238" y="100"/>
                    <a:pt x="215" y="95"/>
                  </a:cubicBezTo>
                  <a:cubicBezTo>
                    <a:pt x="185" y="86"/>
                    <a:pt x="159" y="82"/>
                    <a:pt x="136" y="82"/>
                  </a:cubicBezTo>
                  <a:cubicBezTo>
                    <a:pt x="43" y="82"/>
                    <a:pt x="11" y="154"/>
                    <a:pt x="1" y="250"/>
                  </a:cubicBezTo>
                  <a:cubicBezTo>
                    <a:pt x="37" y="310"/>
                    <a:pt x="96" y="369"/>
                    <a:pt x="156" y="417"/>
                  </a:cubicBezTo>
                  <a:cubicBezTo>
                    <a:pt x="239" y="476"/>
                    <a:pt x="346" y="512"/>
                    <a:pt x="465" y="548"/>
                  </a:cubicBezTo>
                  <a:cubicBezTo>
                    <a:pt x="638" y="569"/>
                    <a:pt x="812" y="593"/>
                    <a:pt x="986" y="593"/>
                  </a:cubicBezTo>
                  <a:cubicBezTo>
                    <a:pt x="1197" y="593"/>
                    <a:pt x="1406" y="558"/>
                    <a:pt x="1608" y="441"/>
                  </a:cubicBezTo>
                  <a:cubicBezTo>
                    <a:pt x="1680" y="381"/>
                    <a:pt x="1680" y="310"/>
                    <a:pt x="1644" y="238"/>
                  </a:cubicBezTo>
                  <a:lnTo>
                    <a:pt x="1644" y="238"/>
                  </a:lnTo>
                  <a:lnTo>
                    <a:pt x="1644" y="250"/>
                  </a:lnTo>
                  <a:cubicBezTo>
                    <a:pt x="1596" y="226"/>
                    <a:pt x="1537" y="179"/>
                    <a:pt x="1489" y="131"/>
                  </a:cubicBezTo>
                  <a:cubicBezTo>
                    <a:pt x="1382" y="131"/>
                    <a:pt x="1299" y="119"/>
                    <a:pt x="1192" y="119"/>
                  </a:cubicBezTo>
                  <a:cubicBezTo>
                    <a:pt x="1192" y="131"/>
                    <a:pt x="1180" y="143"/>
                    <a:pt x="1144" y="155"/>
                  </a:cubicBezTo>
                  <a:cubicBezTo>
                    <a:pt x="1137" y="162"/>
                    <a:pt x="1128" y="165"/>
                    <a:pt x="1118" y="165"/>
                  </a:cubicBezTo>
                  <a:cubicBezTo>
                    <a:pt x="1094" y="165"/>
                    <a:pt x="1066" y="148"/>
                    <a:pt x="1049" y="131"/>
                  </a:cubicBezTo>
                  <a:cubicBezTo>
                    <a:pt x="882" y="131"/>
                    <a:pt x="715" y="131"/>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1656;p32">
              <a:extLst>
                <a:ext uri="{FF2B5EF4-FFF2-40B4-BE49-F238E27FC236}">
                  <a16:creationId xmlns:a16="http://schemas.microsoft.com/office/drawing/2014/main" id="{C0C24886-6221-405A-B67A-D6529B8A2321}"/>
                </a:ext>
              </a:extLst>
            </p:cNvPr>
            <p:cNvSpPr/>
            <p:nvPr/>
          </p:nvSpPr>
          <p:spPr>
            <a:xfrm>
              <a:off x="6195200" y="2738675"/>
              <a:ext cx="32975" cy="10325"/>
            </a:xfrm>
            <a:custGeom>
              <a:avLst/>
              <a:gdLst/>
              <a:ahLst/>
              <a:cxnLst/>
              <a:rect l="l" t="t" r="r" b="b"/>
              <a:pathLst>
                <a:path w="1319" h="413" extrusionOk="0">
                  <a:moveTo>
                    <a:pt x="858" y="0"/>
                  </a:moveTo>
                  <a:cubicBezTo>
                    <a:pt x="717" y="0"/>
                    <a:pt x="576" y="23"/>
                    <a:pt x="437" y="115"/>
                  </a:cubicBezTo>
                  <a:cubicBezTo>
                    <a:pt x="411" y="180"/>
                    <a:pt x="343" y="187"/>
                    <a:pt x="270" y="187"/>
                  </a:cubicBezTo>
                  <a:cubicBezTo>
                    <a:pt x="250" y="187"/>
                    <a:pt x="230" y="186"/>
                    <a:pt x="210" y="186"/>
                  </a:cubicBezTo>
                  <a:cubicBezTo>
                    <a:pt x="100" y="186"/>
                    <a:pt x="0" y="201"/>
                    <a:pt x="33" y="401"/>
                  </a:cubicBezTo>
                  <a:cubicBezTo>
                    <a:pt x="461" y="401"/>
                    <a:pt x="878" y="413"/>
                    <a:pt x="1318" y="413"/>
                  </a:cubicBezTo>
                  <a:cubicBezTo>
                    <a:pt x="1318" y="282"/>
                    <a:pt x="1306" y="151"/>
                    <a:pt x="1306" y="20"/>
                  </a:cubicBezTo>
                  <a:cubicBezTo>
                    <a:pt x="1291" y="20"/>
                    <a:pt x="1275" y="21"/>
                    <a:pt x="1259" y="21"/>
                  </a:cubicBezTo>
                  <a:cubicBezTo>
                    <a:pt x="1127" y="21"/>
                    <a:pt x="992" y="0"/>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1657;p32">
              <a:extLst>
                <a:ext uri="{FF2B5EF4-FFF2-40B4-BE49-F238E27FC236}">
                  <a16:creationId xmlns:a16="http://schemas.microsoft.com/office/drawing/2014/main" id="{F98539F6-D2B9-4093-94F0-BE060DC3F491}"/>
                </a:ext>
              </a:extLst>
            </p:cNvPr>
            <p:cNvSpPr/>
            <p:nvPr/>
          </p:nvSpPr>
          <p:spPr>
            <a:xfrm>
              <a:off x="6167125" y="2739675"/>
              <a:ext cx="42300" cy="9325"/>
            </a:xfrm>
            <a:custGeom>
              <a:avLst/>
              <a:gdLst/>
              <a:ahLst/>
              <a:cxnLst/>
              <a:rect l="l" t="t" r="r" b="b"/>
              <a:pathLst>
                <a:path w="1692" h="373" extrusionOk="0">
                  <a:moveTo>
                    <a:pt x="1169" y="0"/>
                  </a:moveTo>
                  <a:cubicBezTo>
                    <a:pt x="889" y="0"/>
                    <a:pt x="604" y="81"/>
                    <a:pt x="314" y="81"/>
                  </a:cubicBezTo>
                  <a:cubicBezTo>
                    <a:pt x="269" y="81"/>
                    <a:pt x="224" y="80"/>
                    <a:pt x="179" y="75"/>
                  </a:cubicBezTo>
                  <a:cubicBezTo>
                    <a:pt x="96" y="111"/>
                    <a:pt x="1" y="99"/>
                    <a:pt x="1" y="218"/>
                  </a:cubicBezTo>
                  <a:cubicBezTo>
                    <a:pt x="1" y="230"/>
                    <a:pt x="120" y="242"/>
                    <a:pt x="179" y="254"/>
                  </a:cubicBezTo>
                  <a:cubicBezTo>
                    <a:pt x="227" y="277"/>
                    <a:pt x="263" y="277"/>
                    <a:pt x="310" y="277"/>
                  </a:cubicBezTo>
                  <a:lnTo>
                    <a:pt x="417" y="277"/>
                  </a:lnTo>
                  <a:cubicBezTo>
                    <a:pt x="474" y="312"/>
                    <a:pt x="531" y="327"/>
                    <a:pt x="588" y="327"/>
                  </a:cubicBezTo>
                  <a:cubicBezTo>
                    <a:pt x="650" y="327"/>
                    <a:pt x="712" y="309"/>
                    <a:pt x="775" y="277"/>
                  </a:cubicBezTo>
                  <a:lnTo>
                    <a:pt x="834" y="277"/>
                  </a:lnTo>
                  <a:cubicBezTo>
                    <a:pt x="905" y="289"/>
                    <a:pt x="953" y="337"/>
                    <a:pt x="1013" y="373"/>
                  </a:cubicBezTo>
                  <a:lnTo>
                    <a:pt x="1179" y="373"/>
                  </a:lnTo>
                  <a:cubicBezTo>
                    <a:pt x="1251" y="254"/>
                    <a:pt x="1370" y="254"/>
                    <a:pt x="1489" y="242"/>
                  </a:cubicBezTo>
                  <a:cubicBezTo>
                    <a:pt x="1584" y="230"/>
                    <a:pt x="1691" y="218"/>
                    <a:pt x="1572" y="75"/>
                  </a:cubicBezTo>
                  <a:cubicBezTo>
                    <a:pt x="1439" y="19"/>
                    <a:pt x="1305" y="0"/>
                    <a:pt x="1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1658;p32">
              <a:extLst>
                <a:ext uri="{FF2B5EF4-FFF2-40B4-BE49-F238E27FC236}">
                  <a16:creationId xmlns:a16="http://schemas.microsoft.com/office/drawing/2014/main" id="{0D7FA394-0424-4EC6-A941-1925273A295F}"/>
                </a:ext>
              </a:extLst>
            </p:cNvPr>
            <p:cNvSpPr/>
            <p:nvPr/>
          </p:nvSpPr>
          <p:spPr>
            <a:xfrm>
              <a:off x="5426550" y="2645325"/>
              <a:ext cx="24450" cy="22425"/>
            </a:xfrm>
            <a:custGeom>
              <a:avLst/>
              <a:gdLst/>
              <a:ahLst/>
              <a:cxnLst/>
              <a:rect l="l" t="t" r="r" b="b"/>
              <a:pathLst>
                <a:path w="978" h="897" extrusionOk="0">
                  <a:moveTo>
                    <a:pt x="878" y="0"/>
                  </a:moveTo>
                  <a:cubicBezTo>
                    <a:pt x="696" y="0"/>
                    <a:pt x="568" y="153"/>
                    <a:pt x="406" y="194"/>
                  </a:cubicBezTo>
                  <a:cubicBezTo>
                    <a:pt x="1" y="277"/>
                    <a:pt x="144" y="491"/>
                    <a:pt x="227" y="718"/>
                  </a:cubicBezTo>
                  <a:cubicBezTo>
                    <a:pt x="156" y="777"/>
                    <a:pt x="168" y="849"/>
                    <a:pt x="263" y="896"/>
                  </a:cubicBezTo>
                  <a:cubicBezTo>
                    <a:pt x="501" y="611"/>
                    <a:pt x="739" y="313"/>
                    <a:pt x="977" y="15"/>
                  </a:cubicBezTo>
                  <a:cubicBezTo>
                    <a:pt x="942" y="5"/>
                    <a:pt x="909" y="0"/>
                    <a:pt x="8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1659;p32">
              <a:extLst>
                <a:ext uri="{FF2B5EF4-FFF2-40B4-BE49-F238E27FC236}">
                  <a16:creationId xmlns:a16="http://schemas.microsoft.com/office/drawing/2014/main" id="{775E184D-B84C-4861-9EAD-3C0DE2FF99E6}"/>
                </a:ext>
              </a:extLst>
            </p:cNvPr>
            <p:cNvSpPr/>
            <p:nvPr/>
          </p:nvSpPr>
          <p:spPr>
            <a:xfrm>
              <a:off x="5663800" y="2691675"/>
              <a:ext cx="49125" cy="9100"/>
            </a:xfrm>
            <a:custGeom>
              <a:avLst/>
              <a:gdLst/>
              <a:ahLst/>
              <a:cxnLst/>
              <a:rect l="l" t="t" r="r" b="b"/>
              <a:pathLst>
                <a:path w="1965" h="364" extrusionOk="0">
                  <a:moveTo>
                    <a:pt x="765" y="0"/>
                  </a:moveTo>
                  <a:cubicBezTo>
                    <a:pt x="536" y="0"/>
                    <a:pt x="305" y="7"/>
                    <a:pt x="72" y="7"/>
                  </a:cubicBezTo>
                  <a:cubicBezTo>
                    <a:pt x="0" y="197"/>
                    <a:pt x="119" y="292"/>
                    <a:pt x="250" y="364"/>
                  </a:cubicBezTo>
                  <a:cubicBezTo>
                    <a:pt x="369" y="364"/>
                    <a:pt x="488" y="352"/>
                    <a:pt x="595" y="316"/>
                  </a:cubicBezTo>
                  <a:cubicBezTo>
                    <a:pt x="698" y="289"/>
                    <a:pt x="803" y="281"/>
                    <a:pt x="909" y="281"/>
                  </a:cubicBezTo>
                  <a:cubicBezTo>
                    <a:pt x="1064" y="281"/>
                    <a:pt x="1221" y="298"/>
                    <a:pt x="1374" y="298"/>
                  </a:cubicBezTo>
                  <a:cubicBezTo>
                    <a:pt x="1580" y="298"/>
                    <a:pt x="1780" y="268"/>
                    <a:pt x="1965" y="126"/>
                  </a:cubicBezTo>
                  <a:cubicBezTo>
                    <a:pt x="1563" y="20"/>
                    <a:pt x="1166" y="0"/>
                    <a:pt x="7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1660;p32">
              <a:extLst>
                <a:ext uri="{FF2B5EF4-FFF2-40B4-BE49-F238E27FC236}">
                  <a16:creationId xmlns:a16="http://schemas.microsoft.com/office/drawing/2014/main" id="{08B08818-366B-47C9-842A-C4629798C85C}"/>
                </a:ext>
              </a:extLst>
            </p:cNvPr>
            <p:cNvSpPr/>
            <p:nvPr/>
          </p:nvSpPr>
          <p:spPr>
            <a:xfrm>
              <a:off x="6159400" y="2686775"/>
              <a:ext cx="28300" cy="13025"/>
            </a:xfrm>
            <a:custGeom>
              <a:avLst/>
              <a:gdLst/>
              <a:ahLst/>
              <a:cxnLst/>
              <a:rect l="l" t="t" r="r" b="b"/>
              <a:pathLst>
                <a:path w="1132" h="521" extrusionOk="0">
                  <a:moveTo>
                    <a:pt x="450" y="0"/>
                  </a:moveTo>
                  <a:cubicBezTo>
                    <a:pt x="407" y="0"/>
                    <a:pt x="360" y="20"/>
                    <a:pt x="310" y="48"/>
                  </a:cubicBezTo>
                  <a:cubicBezTo>
                    <a:pt x="357" y="203"/>
                    <a:pt x="0" y="155"/>
                    <a:pt x="179" y="369"/>
                  </a:cubicBezTo>
                  <a:cubicBezTo>
                    <a:pt x="214" y="405"/>
                    <a:pt x="274" y="453"/>
                    <a:pt x="322" y="500"/>
                  </a:cubicBezTo>
                  <a:cubicBezTo>
                    <a:pt x="349" y="514"/>
                    <a:pt x="377" y="520"/>
                    <a:pt x="403" y="520"/>
                  </a:cubicBezTo>
                  <a:cubicBezTo>
                    <a:pt x="421" y="520"/>
                    <a:pt x="438" y="517"/>
                    <a:pt x="452" y="512"/>
                  </a:cubicBezTo>
                  <a:cubicBezTo>
                    <a:pt x="498" y="410"/>
                    <a:pt x="562" y="380"/>
                    <a:pt x="633" y="380"/>
                  </a:cubicBezTo>
                  <a:cubicBezTo>
                    <a:pt x="736" y="380"/>
                    <a:pt x="856" y="444"/>
                    <a:pt x="960" y="444"/>
                  </a:cubicBezTo>
                  <a:cubicBezTo>
                    <a:pt x="1026" y="444"/>
                    <a:pt x="1086" y="418"/>
                    <a:pt x="1131" y="334"/>
                  </a:cubicBezTo>
                  <a:cubicBezTo>
                    <a:pt x="988" y="143"/>
                    <a:pt x="714" y="274"/>
                    <a:pt x="572" y="96"/>
                  </a:cubicBezTo>
                  <a:cubicBezTo>
                    <a:pt x="540" y="26"/>
                    <a:pt x="498"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1661;p32">
              <a:extLst>
                <a:ext uri="{FF2B5EF4-FFF2-40B4-BE49-F238E27FC236}">
                  <a16:creationId xmlns:a16="http://schemas.microsoft.com/office/drawing/2014/main" id="{1344F352-444D-4DD7-AA2E-8F10FEB945DE}"/>
                </a:ext>
              </a:extLst>
            </p:cNvPr>
            <p:cNvSpPr/>
            <p:nvPr/>
          </p:nvSpPr>
          <p:spPr>
            <a:xfrm>
              <a:off x="6050750" y="2788875"/>
              <a:ext cx="25925" cy="12475"/>
            </a:xfrm>
            <a:custGeom>
              <a:avLst/>
              <a:gdLst/>
              <a:ahLst/>
              <a:cxnLst/>
              <a:rect l="l" t="t" r="r" b="b"/>
              <a:pathLst>
                <a:path w="1037" h="499" extrusionOk="0">
                  <a:moveTo>
                    <a:pt x="72" y="0"/>
                  </a:moveTo>
                  <a:cubicBezTo>
                    <a:pt x="0" y="95"/>
                    <a:pt x="0" y="179"/>
                    <a:pt x="24" y="286"/>
                  </a:cubicBezTo>
                  <a:cubicBezTo>
                    <a:pt x="201" y="433"/>
                    <a:pt x="387" y="499"/>
                    <a:pt x="585" y="499"/>
                  </a:cubicBezTo>
                  <a:cubicBezTo>
                    <a:pt x="707" y="499"/>
                    <a:pt x="833" y="474"/>
                    <a:pt x="965" y="429"/>
                  </a:cubicBezTo>
                  <a:cubicBezTo>
                    <a:pt x="1024" y="345"/>
                    <a:pt x="1036" y="250"/>
                    <a:pt x="988" y="155"/>
                  </a:cubicBezTo>
                  <a:cubicBezTo>
                    <a:pt x="905" y="36"/>
                    <a:pt x="738" y="95"/>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1662;p32">
              <a:extLst>
                <a:ext uri="{FF2B5EF4-FFF2-40B4-BE49-F238E27FC236}">
                  <a16:creationId xmlns:a16="http://schemas.microsoft.com/office/drawing/2014/main" id="{FB1EFF0F-C072-4F0F-B87B-9C8120DEC21E}"/>
                </a:ext>
              </a:extLst>
            </p:cNvPr>
            <p:cNvSpPr/>
            <p:nvPr/>
          </p:nvSpPr>
          <p:spPr>
            <a:xfrm>
              <a:off x="6230525" y="2719600"/>
              <a:ext cx="30100" cy="7975"/>
            </a:xfrm>
            <a:custGeom>
              <a:avLst/>
              <a:gdLst/>
              <a:ahLst/>
              <a:cxnLst/>
              <a:rect l="l" t="t" r="r" b="b"/>
              <a:pathLst>
                <a:path w="1204" h="319" extrusionOk="0">
                  <a:moveTo>
                    <a:pt x="273" y="0"/>
                  </a:moveTo>
                  <a:cubicBezTo>
                    <a:pt x="203" y="0"/>
                    <a:pt x="132" y="6"/>
                    <a:pt x="60" y="21"/>
                  </a:cubicBezTo>
                  <a:cubicBezTo>
                    <a:pt x="1" y="68"/>
                    <a:pt x="1" y="128"/>
                    <a:pt x="60" y="164"/>
                  </a:cubicBezTo>
                  <a:cubicBezTo>
                    <a:pt x="155" y="211"/>
                    <a:pt x="286" y="199"/>
                    <a:pt x="346" y="318"/>
                  </a:cubicBezTo>
                  <a:lnTo>
                    <a:pt x="1203" y="318"/>
                  </a:lnTo>
                  <a:cubicBezTo>
                    <a:pt x="1156" y="223"/>
                    <a:pt x="1108" y="152"/>
                    <a:pt x="1060" y="45"/>
                  </a:cubicBezTo>
                  <a:cubicBezTo>
                    <a:pt x="1013" y="52"/>
                    <a:pt x="965" y="55"/>
                    <a:pt x="916" y="55"/>
                  </a:cubicBezTo>
                  <a:cubicBezTo>
                    <a:pt x="707" y="55"/>
                    <a:pt x="493" y="0"/>
                    <a:pt x="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1663;p32">
              <a:extLst>
                <a:ext uri="{FF2B5EF4-FFF2-40B4-BE49-F238E27FC236}">
                  <a16:creationId xmlns:a16="http://schemas.microsoft.com/office/drawing/2014/main" id="{450D291E-9362-4C5B-B87E-3B1352B17CD8}"/>
                </a:ext>
              </a:extLst>
            </p:cNvPr>
            <p:cNvSpPr/>
            <p:nvPr/>
          </p:nvSpPr>
          <p:spPr>
            <a:xfrm>
              <a:off x="5414050" y="2672450"/>
              <a:ext cx="14025" cy="19800"/>
            </a:xfrm>
            <a:custGeom>
              <a:avLst/>
              <a:gdLst/>
              <a:ahLst/>
              <a:cxnLst/>
              <a:rect l="l" t="t" r="r" b="b"/>
              <a:pathLst>
                <a:path w="561" h="792" extrusionOk="0">
                  <a:moveTo>
                    <a:pt x="288" y="1"/>
                  </a:moveTo>
                  <a:cubicBezTo>
                    <a:pt x="33" y="1"/>
                    <a:pt x="52" y="274"/>
                    <a:pt x="1" y="478"/>
                  </a:cubicBezTo>
                  <a:cubicBezTo>
                    <a:pt x="132" y="549"/>
                    <a:pt x="144" y="669"/>
                    <a:pt x="167" y="788"/>
                  </a:cubicBezTo>
                  <a:cubicBezTo>
                    <a:pt x="176" y="790"/>
                    <a:pt x="185" y="792"/>
                    <a:pt x="194" y="792"/>
                  </a:cubicBezTo>
                  <a:cubicBezTo>
                    <a:pt x="225" y="792"/>
                    <a:pt x="259" y="776"/>
                    <a:pt x="287" y="740"/>
                  </a:cubicBezTo>
                  <a:cubicBezTo>
                    <a:pt x="298" y="645"/>
                    <a:pt x="322" y="538"/>
                    <a:pt x="429" y="466"/>
                  </a:cubicBezTo>
                  <a:cubicBezTo>
                    <a:pt x="477" y="323"/>
                    <a:pt x="537" y="192"/>
                    <a:pt x="560" y="49"/>
                  </a:cubicBezTo>
                  <a:cubicBezTo>
                    <a:pt x="525" y="49"/>
                    <a:pt x="489" y="26"/>
                    <a:pt x="441" y="26"/>
                  </a:cubicBezTo>
                  <a:cubicBezTo>
                    <a:pt x="381" y="8"/>
                    <a:pt x="331"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1664;p32">
              <a:extLst>
                <a:ext uri="{FF2B5EF4-FFF2-40B4-BE49-F238E27FC236}">
                  <a16:creationId xmlns:a16="http://schemas.microsoft.com/office/drawing/2014/main" id="{4AD3EAEB-CBAC-4897-BCA3-6947F2979CB6}"/>
                </a:ext>
              </a:extLst>
            </p:cNvPr>
            <p:cNvSpPr/>
            <p:nvPr/>
          </p:nvSpPr>
          <p:spPr>
            <a:xfrm>
              <a:off x="6045375" y="2757525"/>
              <a:ext cx="17900" cy="9625"/>
            </a:xfrm>
            <a:custGeom>
              <a:avLst/>
              <a:gdLst/>
              <a:ahLst/>
              <a:cxnLst/>
              <a:rect l="l" t="t" r="r" b="b"/>
              <a:pathLst>
                <a:path w="716" h="385" extrusionOk="0">
                  <a:moveTo>
                    <a:pt x="261" y="1"/>
                  </a:moveTo>
                  <a:cubicBezTo>
                    <a:pt x="174" y="1"/>
                    <a:pt x="88" y="26"/>
                    <a:pt x="1" y="99"/>
                  </a:cubicBezTo>
                  <a:cubicBezTo>
                    <a:pt x="114" y="290"/>
                    <a:pt x="206" y="385"/>
                    <a:pt x="313" y="385"/>
                  </a:cubicBezTo>
                  <a:cubicBezTo>
                    <a:pt x="421" y="385"/>
                    <a:pt x="543" y="290"/>
                    <a:pt x="715" y="99"/>
                  </a:cubicBezTo>
                  <a:cubicBezTo>
                    <a:pt x="564" y="76"/>
                    <a:pt x="412"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1665;p32">
              <a:extLst>
                <a:ext uri="{FF2B5EF4-FFF2-40B4-BE49-F238E27FC236}">
                  <a16:creationId xmlns:a16="http://schemas.microsoft.com/office/drawing/2014/main" id="{2F6A74C8-715D-4C34-ACB4-779BD00EC968}"/>
                </a:ext>
              </a:extLst>
            </p:cNvPr>
            <p:cNvSpPr/>
            <p:nvPr/>
          </p:nvSpPr>
          <p:spPr>
            <a:xfrm>
              <a:off x="5676300" y="2694675"/>
              <a:ext cx="39300" cy="6200"/>
            </a:xfrm>
            <a:custGeom>
              <a:avLst/>
              <a:gdLst/>
              <a:ahLst/>
              <a:cxnLst/>
              <a:rect l="l" t="t" r="r" b="b"/>
              <a:pathLst>
                <a:path w="1572" h="248" extrusionOk="0">
                  <a:moveTo>
                    <a:pt x="1496" y="1"/>
                  </a:moveTo>
                  <a:cubicBezTo>
                    <a:pt x="1486" y="1"/>
                    <a:pt x="1475" y="2"/>
                    <a:pt x="1465" y="6"/>
                  </a:cubicBezTo>
                  <a:cubicBezTo>
                    <a:pt x="1350" y="39"/>
                    <a:pt x="1235" y="50"/>
                    <a:pt x="1119" y="50"/>
                  </a:cubicBezTo>
                  <a:cubicBezTo>
                    <a:pt x="917" y="50"/>
                    <a:pt x="715" y="18"/>
                    <a:pt x="515" y="18"/>
                  </a:cubicBezTo>
                  <a:cubicBezTo>
                    <a:pt x="340" y="18"/>
                    <a:pt x="167" y="43"/>
                    <a:pt x="0" y="137"/>
                  </a:cubicBezTo>
                  <a:cubicBezTo>
                    <a:pt x="84" y="226"/>
                    <a:pt x="177" y="247"/>
                    <a:pt x="273" y="247"/>
                  </a:cubicBezTo>
                  <a:cubicBezTo>
                    <a:pt x="362" y="247"/>
                    <a:pt x="453" y="229"/>
                    <a:pt x="538" y="229"/>
                  </a:cubicBezTo>
                  <a:cubicBezTo>
                    <a:pt x="558" y="229"/>
                    <a:pt x="577" y="230"/>
                    <a:pt x="596" y="232"/>
                  </a:cubicBezTo>
                  <a:cubicBezTo>
                    <a:pt x="646" y="226"/>
                    <a:pt x="698" y="224"/>
                    <a:pt x="750" y="224"/>
                  </a:cubicBezTo>
                  <a:cubicBezTo>
                    <a:pt x="892" y="224"/>
                    <a:pt x="1036" y="240"/>
                    <a:pt x="1179" y="240"/>
                  </a:cubicBezTo>
                  <a:cubicBezTo>
                    <a:pt x="1313" y="240"/>
                    <a:pt x="1445" y="226"/>
                    <a:pt x="1572" y="172"/>
                  </a:cubicBezTo>
                  <a:lnTo>
                    <a:pt x="1572" y="18"/>
                  </a:lnTo>
                  <a:cubicBezTo>
                    <a:pt x="1547" y="9"/>
                    <a:pt x="1521" y="1"/>
                    <a:pt x="14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1666;p32">
              <a:extLst>
                <a:ext uri="{FF2B5EF4-FFF2-40B4-BE49-F238E27FC236}">
                  <a16:creationId xmlns:a16="http://schemas.microsoft.com/office/drawing/2014/main" id="{5DE0741F-AAA2-4C51-9D12-BEBEE6722618}"/>
                </a:ext>
              </a:extLst>
            </p:cNvPr>
            <p:cNvSpPr/>
            <p:nvPr/>
          </p:nvSpPr>
          <p:spPr>
            <a:xfrm>
              <a:off x="6019800" y="2756500"/>
              <a:ext cx="22050" cy="7100"/>
            </a:xfrm>
            <a:custGeom>
              <a:avLst/>
              <a:gdLst/>
              <a:ahLst/>
              <a:cxnLst/>
              <a:rect l="l" t="t" r="r" b="b"/>
              <a:pathLst>
                <a:path w="882" h="284" extrusionOk="0">
                  <a:moveTo>
                    <a:pt x="448" y="0"/>
                  </a:moveTo>
                  <a:cubicBezTo>
                    <a:pt x="296" y="0"/>
                    <a:pt x="147" y="59"/>
                    <a:pt x="0" y="200"/>
                  </a:cubicBezTo>
                  <a:cubicBezTo>
                    <a:pt x="50" y="260"/>
                    <a:pt x="105" y="279"/>
                    <a:pt x="162" y="279"/>
                  </a:cubicBezTo>
                  <a:cubicBezTo>
                    <a:pt x="258" y="279"/>
                    <a:pt x="360" y="225"/>
                    <a:pt x="455" y="225"/>
                  </a:cubicBezTo>
                  <a:cubicBezTo>
                    <a:pt x="504" y="225"/>
                    <a:pt x="552" y="239"/>
                    <a:pt x="595" y="283"/>
                  </a:cubicBezTo>
                  <a:cubicBezTo>
                    <a:pt x="714" y="283"/>
                    <a:pt x="833" y="259"/>
                    <a:pt x="881" y="140"/>
                  </a:cubicBezTo>
                  <a:cubicBezTo>
                    <a:pt x="736" y="53"/>
                    <a:pt x="591" y="0"/>
                    <a:pt x="4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1667;p32">
              <a:extLst>
                <a:ext uri="{FF2B5EF4-FFF2-40B4-BE49-F238E27FC236}">
                  <a16:creationId xmlns:a16="http://schemas.microsoft.com/office/drawing/2014/main" id="{E61BD1AC-EAEC-4CA7-A896-B11B0188A5D4}"/>
                </a:ext>
              </a:extLst>
            </p:cNvPr>
            <p:cNvSpPr/>
            <p:nvPr/>
          </p:nvSpPr>
          <p:spPr>
            <a:xfrm>
              <a:off x="6038250" y="2713175"/>
              <a:ext cx="25325" cy="9550"/>
            </a:xfrm>
            <a:custGeom>
              <a:avLst/>
              <a:gdLst/>
              <a:ahLst/>
              <a:cxnLst/>
              <a:rect l="l" t="t" r="r" b="b"/>
              <a:pathLst>
                <a:path w="1013" h="382" extrusionOk="0">
                  <a:moveTo>
                    <a:pt x="433" y="0"/>
                  </a:moveTo>
                  <a:cubicBezTo>
                    <a:pt x="288" y="0"/>
                    <a:pt x="143" y="9"/>
                    <a:pt x="0" y="40"/>
                  </a:cubicBezTo>
                  <a:lnTo>
                    <a:pt x="0" y="159"/>
                  </a:lnTo>
                  <a:cubicBezTo>
                    <a:pt x="155" y="302"/>
                    <a:pt x="357" y="325"/>
                    <a:pt x="536" y="373"/>
                  </a:cubicBezTo>
                  <a:cubicBezTo>
                    <a:pt x="562" y="379"/>
                    <a:pt x="587" y="381"/>
                    <a:pt x="611" y="381"/>
                  </a:cubicBezTo>
                  <a:cubicBezTo>
                    <a:pt x="689" y="381"/>
                    <a:pt x="761" y="358"/>
                    <a:pt x="834" y="349"/>
                  </a:cubicBezTo>
                  <a:cubicBezTo>
                    <a:pt x="941" y="302"/>
                    <a:pt x="1000" y="230"/>
                    <a:pt x="1012" y="123"/>
                  </a:cubicBezTo>
                  <a:cubicBezTo>
                    <a:pt x="1012" y="99"/>
                    <a:pt x="1000" y="52"/>
                    <a:pt x="1000" y="16"/>
                  </a:cubicBezTo>
                  <a:cubicBezTo>
                    <a:pt x="817" y="16"/>
                    <a:pt x="625" y="0"/>
                    <a:pt x="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1668;p32">
              <a:extLst>
                <a:ext uri="{FF2B5EF4-FFF2-40B4-BE49-F238E27FC236}">
                  <a16:creationId xmlns:a16="http://schemas.microsoft.com/office/drawing/2014/main" id="{65E5BB33-B40E-4D2D-9B77-559F3AF1EDED}"/>
                </a:ext>
              </a:extLst>
            </p:cNvPr>
            <p:cNvSpPr/>
            <p:nvPr/>
          </p:nvSpPr>
          <p:spPr>
            <a:xfrm>
              <a:off x="6069200" y="2717425"/>
              <a:ext cx="26800" cy="5150"/>
            </a:xfrm>
            <a:custGeom>
              <a:avLst/>
              <a:gdLst/>
              <a:ahLst/>
              <a:cxnLst/>
              <a:rect l="l" t="t" r="r" b="b"/>
              <a:pathLst>
                <a:path w="1072" h="206" extrusionOk="0">
                  <a:moveTo>
                    <a:pt x="60" y="1"/>
                  </a:moveTo>
                  <a:cubicBezTo>
                    <a:pt x="0" y="48"/>
                    <a:pt x="0" y="84"/>
                    <a:pt x="72" y="132"/>
                  </a:cubicBezTo>
                  <a:cubicBezTo>
                    <a:pt x="196" y="185"/>
                    <a:pt x="322" y="205"/>
                    <a:pt x="447" y="205"/>
                  </a:cubicBezTo>
                  <a:cubicBezTo>
                    <a:pt x="599" y="205"/>
                    <a:pt x="750" y="176"/>
                    <a:pt x="893" y="143"/>
                  </a:cubicBezTo>
                  <a:cubicBezTo>
                    <a:pt x="941" y="132"/>
                    <a:pt x="1001" y="108"/>
                    <a:pt x="1060" y="96"/>
                  </a:cubicBezTo>
                  <a:cubicBezTo>
                    <a:pt x="1060" y="60"/>
                    <a:pt x="1060" y="36"/>
                    <a:pt x="1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1669;p32">
              <a:extLst>
                <a:ext uri="{FF2B5EF4-FFF2-40B4-BE49-F238E27FC236}">
                  <a16:creationId xmlns:a16="http://schemas.microsoft.com/office/drawing/2014/main" id="{CD1F4690-C7E8-4FE1-A7AE-B4A0D2DD3AA2}"/>
                </a:ext>
              </a:extLst>
            </p:cNvPr>
            <p:cNvSpPr/>
            <p:nvPr/>
          </p:nvSpPr>
          <p:spPr>
            <a:xfrm>
              <a:off x="5775400" y="2668625"/>
              <a:ext cx="29800" cy="5425"/>
            </a:xfrm>
            <a:custGeom>
              <a:avLst/>
              <a:gdLst/>
              <a:ahLst/>
              <a:cxnLst/>
              <a:rect l="l" t="t" r="r" b="b"/>
              <a:pathLst>
                <a:path w="1192" h="217" extrusionOk="0">
                  <a:moveTo>
                    <a:pt x="177" y="1"/>
                  </a:moveTo>
                  <a:cubicBezTo>
                    <a:pt x="115" y="1"/>
                    <a:pt x="54" y="23"/>
                    <a:pt x="1" y="83"/>
                  </a:cubicBezTo>
                  <a:cubicBezTo>
                    <a:pt x="259" y="188"/>
                    <a:pt x="528" y="217"/>
                    <a:pt x="800" y="217"/>
                  </a:cubicBezTo>
                  <a:cubicBezTo>
                    <a:pt x="930" y="217"/>
                    <a:pt x="1061" y="210"/>
                    <a:pt x="1192" y="202"/>
                  </a:cubicBezTo>
                  <a:cubicBezTo>
                    <a:pt x="1055" y="78"/>
                    <a:pt x="902" y="61"/>
                    <a:pt x="747" y="61"/>
                  </a:cubicBezTo>
                  <a:cubicBezTo>
                    <a:pt x="687" y="61"/>
                    <a:pt x="626" y="64"/>
                    <a:pt x="565" y="64"/>
                  </a:cubicBezTo>
                  <a:cubicBezTo>
                    <a:pt x="483" y="64"/>
                    <a:pt x="401" y="59"/>
                    <a:pt x="322" y="36"/>
                  </a:cubicBezTo>
                  <a:cubicBezTo>
                    <a:pt x="275" y="15"/>
                    <a:pt x="226"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1670;p32">
              <a:extLst>
                <a:ext uri="{FF2B5EF4-FFF2-40B4-BE49-F238E27FC236}">
                  <a16:creationId xmlns:a16="http://schemas.microsoft.com/office/drawing/2014/main" id="{39460D25-565F-4C3A-B665-C9180C4E543B}"/>
                </a:ext>
              </a:extLst>
            </p:cNvPr>
            <p:cNvSpPr/>
            <p:nvPr/>
          </p:nvSpPr>
          <p:spPr>
            <a:xfrm>
              <a:off x="5805475" y="2699275"/>
              <a:ext cx="29500" cy="3575"/>
            </a:xfrm>
            <a:custGeom>
              <a:avLst/>
              <a:gdLst/>
              <a:ahLst/>
              <a:cxnLst/>
              <a:rect l="l" t="t" r="r" b="b"/>
              <a:pathLst>
                <a:path w="1180" h="143" extrusionOk="0">
                  <a:moveTo>
                    <a:pt x="178" y="0"/>
                  </a:moveTo>
                  <a:cubicBezTo>
                    <a:pt x="118" y="0"/>
                    <a:pt x="59" y="0"/>
                    <a:pt x="1" y="0"/>
                  </a:cubicBezTo>
                  <a:cubicBezTo>
                    <a:pt x="160" y="113"/>
                    <a:pt x="328" y="142"/>
                    <a:pt x="499" y="142"/>
                  </a:cubicBezTo>
                  <a:cubicBezTo>
                    <a:pt x="677" y="142"/>
                    <a:pt x="858" y="111"/>
                    <a:pt x="1035" y="111"/>
                  </a:cubicBezTo>
                  <a:cubicBezTo>
                    <a:pt x="1084" y="111"/>
                    <a:pt x="1132" y="114"/>
                    <a:pt x="1179" y="119"/>
                  </a:cubicBezTo>
                  <a:cubicBezTo>
                    <a:pt x="847" y="9"/>
                    <a:pt x="506" y="0"/>
                    <a:pt x="1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1671;p32">
              <a:extLst>
                <a:ext uri="{FF2B5EF4-FFF2-40B4-BE49-F238E27FC236}">
                  <a16:creationId xmlns:a16="http://schemas.microsoft.com/office/drawing/2014/main" id="{8912D6A0-6402-4F57-8CA1-082EF004E0F1}"/>
                </a:ext>
              </a:extLst>
            </p:cNvPr>
            <p:cNvSpPr/>
            <p:nvPr/>
          </p:nvSpPr>
          <p:spPr>
            <a:xfrm>
              <a:off x="5647725" y="2690925"/>
              <a:ext cx="21150" cy="10075"/>
            </a:xfrm>
            <a:custGeom>
              <a:avLst/>
              <a:gdLst/>
              <a:ahLst/>
              <a:cxnLst/>
              <a:rect l="l" t="t" r="r" b="b"/>
              <a:pathLst>
                <a:path w="846" h="403" extrusionOk="0">
                  <a:moveTo>
                    <a:pt x="348" y="1"/>
                  </a:moveTo>
                  <a:cubicBezTo>
                    <a:pt x="229" y="1"/>
                    <a:pt x="113" y="13"/>
                    <a:pt x="0" y="37"/>
                  </a:cubicBezTo>
                  <a:cubicBezTo>
                    <a:pt x="72" y="227"/>
                    <a:pt x="322" y="144"/>
                    <a:pt x="429" y="287"/>
                  </a:cubicBezTo>
                  <a:cubicBezTo>
                    <a:pt x="506" y="364"/>
                    <a:pt x="578" y="403"/>
                    <a:pt x="646" y="403"/>
                  </a:cubicBezTo>
                  <a:cubicBezTo>
                    <a:pt x="715" y="403"/>
                    <a:pt x="780" y="364"/>
                    <a:pt x="846" y="287"/>
                  </a:cubicBezTo>
                  <a:cubicBezTo>
                    <a:pt x="798" y="203"/>
                    <a:pt x="762" y="120"/>
                    <a:pt x="715" y="37"/>
                  </a:cubicBezTo>
                  <a:cubicBezTo>
                    <a:pt x="590" y="13"/>
                    <a:pt x="468"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1672;p32">
              <a:extLst>
                <a:ext uri="{FF2B5EF4-FFF2-40B4-BE49-F238E27FC236}">
                  <a16:creationId xmlns:a16="http://schemas.microsoft.com/office/drawing/2014/main" id="{01288094-F91D-4402-9205-8179C4432174}"/>
                </a:ext>
              </a:extLst>
            </p:cNvPr>
            <p:cNvSpPr/>
            <p:nvPr/>
          </p:nvSpPr>
          <p:spPr>
            <a:xfrm>
              <a:off x="5995675" y="2709875"/>
              <a:ext cx="30400" cy="3550"/>
            </a:xfrm>
            <a:custGeom>
              <a:avLst/>
              <a:gdLst/>
              <a:ahLst/>
              <a:cxnLst/>
              <a:rect l="l" t="t" r="r" b="b"/>
              <a:pathLst>
                <a:path w="1216" h="142" extrusionOk="0">
                  <a:moveTo>
                    <a:pt x="277" y="0"/>
                  </a:moveTo>
                  <a:cubicBezTo>
                    <a:pt x="184" y="0"/>
                    <a:pt x="92" y="2"/>
                    <a:pt x="1" y="5"/>
                  </a:cubicBezTo>
                  <a:cubicBezTo>
                    <a:pt x="168" y="115"/>
                    <a:pt x="344" y="142"/>
                    <a:pt x="523" y="142"/>
                  </a:cubicBezTo>
                  <a:cubicBezTo>
                    <a:pt x="700" y="142"/>
                    <a:pt x="880" y="115"/>
                    <a:pt x="1057" y="115"/>
                  </a:cubicBezTo>
                  <a:cubicBezTo>
                    <a:pt x="1110" y="115"/>
                    <a:pt x="1163" y="118"/>
                    <a:pt x="1215" y="124"/>
                  </a:cubicBezTo>
                  <a:cubicBezTo>
                    <a:pt x="904" y="23"/>
                    <a:pt x="586" y="0"/>
                    <a:pt x="2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1673;p32">
              <a:extLst>
                <a:ext uri="{FF2B5EF4-FFF2-40B4-BE49-F238E27FC236}">
                  <a16:creationId xmlns:a16="http://schemas.microsoft.com/office/drawing/2014/main" id="{8FA9E485-3865-4705-A734-8B4B26BE9730}"/>
                </a:ext>
              </a:extLst>
            </p:cNvPr>
            <p:cNvSpPr/>
            <p:nvPr/>
          </p:nvSpPr>
          <p:spPr>
            <a:xfrm>
              <a:off x="6038250" y="2788675"/>
              <a:ext cx="14600" cy="11775"/>
            </a:xfrm>
            <a:custGeom>
              <a:avLst/>
              <a:gdLst/>
              <a:ahLst/>
              <a:cxnLst/>
              <a:rect l="l" t="t" r="r" b="b"/>
              <a:pathLst>
                <a:path w="584" h="471" extrusionOk="0">
                  <a:moveTo>
                    <a:pt x="505" y="0"/>
                  </a:moveTo>
                  <a:cubicBezTo>
                    <a:pt x="353" y="0"/>
                    <a:pt x="212" y="117"/>
                    <a:pt x="50" y="117"/>
                  </a:cubicBezTo>
                  <a:cubicBezTo>
                    <a:pt x="37" y="117"/>
                    <a:pt x="25" y="117"/>
                    <a:pt x="12" y="115"/>
                  </a:cubicBezTo>
                  <a:cubicBezTo>
                    <a:pt x="12" y="175"/>
                    <a:pt x="0" y="234"/>
                    <a:pt x="0" y="294"/>
                  </a:cubicBezTo>
                  <a:cubicBezTo>
                    <a:pt x="120" y="372"/>
                    <a:pt x="236" y="470"/>
                    <a:pt x="351" y="470"/>
                  </a:cubicBezTo>
                  <a:cubicBezTo>
                    <a:pt x="429" y="470"/>
                    <a:pt x="506" y="424"/>
                    <a:pt x="584" y="294"/>
                  </a:cubicBezTo>
                  <a:cubicBezTo>
                    <a:pt x="584" y="199"/>
                    <a:pt x="572" y="103"/>
                    <a:pt x="572" y="8"/>
                  </a:cubicBezTo>
                  <a:cubicBezTo>
                    <a:pt x="549" y="2"/>
                    <a:pt x="527" y="0"/>
                    <a:pt x="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1674;p32">
              <a:extLst>
                <a:ext uri="{FF2B5EF4-FFF2-40B4-BE49-F238E27FC236}">
                  <a16:creationId xmlns:a16="http://schemas.microsoft.com/office/drawing/2014/main" id="{1D548EE6-5C68-4619-A0B9-87D652269D16}"/>
                </a:ext>
              </a:extLst>
            </p:cNvPr>
            <p:cNvSpPr/>
            <p:nvPr/>
          </p:nvSpPr>
          <p:spPr>
            <a:xfrm>
              <a:off x="5770050" y="2663225"/>
              <a:ext cx="13725" cy="7975"/>
            </a:xfrm>
            <a:custGeom>
              <a:avLst/>
              <a:gdLst/>
              <a:ahLst/>
              <a:cxnLst/>
              <a:rect l="l" t="t" r="r" b="b"/>
              <a:pathLst>
                <a:path w="549" h="319" extrusionOk="0">
                  <a:moveTo>
                    <a:pt x="208" y="1"/>
                  </a:moveTo>
                  <a:cubicBezTo>
                    <a:pt x="171" y="1"/>
                    <a:pt x="134" y="11"/>
                    <a:pt x="96" y="37"/>
                  </a:cubicBezTo>
                  <a:cubicBezTo>
                    <a:pt x="1" y="97"/>
                    <a:pt x="96" y="204"/>
                    <a:pt x="108" y="287"/>
                  </a:cubicBezTo>
                  <a:cubicBezTo>
                    <a:pt x="123" y="310"/>
                    <a:pt x="143" y="318"/>
                    <a:pt x="167" y="318"/>
                  </a:cubicBezTo>
                  <a:cubicBezTo>
                    <a:pt x="182" y="318"/>
                    <a:pt x="198" y="316"/>
                    <a:pt x="215" y="311"/>
                  </a:cubicBezTo>
                  <a:cubicBezTo>
                    <a:pt x="334" y="276"/>
                    <a:pt x="429" y="264"/>
                    <a:pt x="536" y="252"/>
                  </a:cubicBezTo>
                  <a:cubicBezTo>
                    <a:pt x="548" y="216"/>
                    <a:pt x="548" y="180"/>
                    <a:pt x="536" y="145"/>
                  </a:cubicBezTo>
                  <a:cubicBezTo>
                    <a:pt x="429" y="100"/>
                    <a:pt x="321" y="1"/>
                    <a:pt x="2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1675;p32">
              <a:extLst>
                <a:ext uri="{FF2B5EF4-FFF2-40B4-BE49-F238E27FC236}">
                  <a16:creationId xmlns:a16="http://schemas.microsoft.com/office/drawing/2014/main" id="{DC2DBB2D-80A2-4BD9-AC2D-A29F005A1BBD}"/>
                </a:ext>
              </a:extLst>
            </p:cNvPr>
            <p:cNvSpPr/>
            <p:nvPr/>
          </p:nvSpPr>
          <p:spPr>
            <a:xfrm>
              <a:off x="5839400" y="2677200"/>
              <a:ext cx="22950" cy="4400"/>
            </a:xfrm>
            <a:custGeom>
              <a:avLst/>
              <a:gdLst/>
              <a:ahLst/>
              <a:cxnLst/>
              <a:rect l="l" t="t" r="r" b="b"/>
              <a:pathLst>
                <a:path w="918" h="176" extrusionOk="0">
                  <a:moveTo>
                    <a:pt x="506" y="0"/>
                  </a:moveTo>
                  <a:cubicBezTo>
                    <a:pt x="350" y="0"/>
                    <a:pt x="188" y="39"/>
                    <a:pt x="34" y="39"/>
                  </a:cubicBezTo>
                  <a:cubicBezTo>
                    <a:pt x="23" y="39"/>
                    <a:pt x="12" y="38"/>
                    <a:pt x="1" y="38"/>
                  </a:cubicBezTo>
                  <a:lnTo>
                    <a:pt x="1" y="38"/>
                  </a:lnTo>
                  <a:cubicBezTo>
                    <a:pt x="219" y="151"/>
                    <a:pt x="443" y="175"/>
                    <a:pt x="670" y="175"/>
                  </a:cubicBezTo>
                  <a:cubicBezTo>
                    <a:pt x="752" y="175"/>
                    <a:pt x="835" y="172"/>
                    <a:pt x="918" y="169"/>
                  </a:cubicBezTo>
                  <a:cubicBezTo>
                    <a:pt x="795" y="35"/>
                    <a:pt x="65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1676;p32">
              <a:extLst>
                <a:ext uri="{FF2B5EF4-FFF2-40B4-BE49-F238E27FC236}">
                  <a16:creationId xmlns:a16="http://schemas.microsoft.com/office/drawing/2014/main" id="{CD65BD9B-C6DD-4713-9CCA-D92BD98536A9}"/>
                </a:ext>
              </a:extLst>
            </p:cNvPr>
            <p:cNvSpPr/>
            <p:nvPr/>
          </p:nvSpPr>
          <p:spPr>
            <a:xfrm>
              <a:off x="5811425" y="2673400"/>
              <a:ext cx="22650" cy="3875"/>
            </a:xfrm>
            <a:custGeom>
              <a:avLst/>
              <a:gdLst/>
              <a:ahLst/>
              <a:cxnLst/>
              <a:rect l="l" t="t" r="r" b="b"/>
              <a:pathLst>
                <a:path w="906" h="155" extrusionOk="0">
                  <a:moveTo>
                    <a:pt x="473" y="1"/>
                  </a:moveTo>
                  <a:cubicBezTo>
                    <a:pt x="317" y="1"/>
                    <a:pt x="159" y="35"/>
                    <a:pt x="1" y="35"/>
                  </a:cubicBezTo>
                  <a:cubicBezTo>
                    <a:pt x="163" y="137"/>
                    <a:pt x="334" y="154"/>
                    <a:pt x="507" y="154"/>
                  </a:cubicBezTo>
                  <a:cubicBezTo>
                    <a:pt x="593" y="154"/>
                    <a:pt x="680" y="150"/>
                    <a:pt x="767" y="150"/>
                  </a:cubicBezTo>
                  <a:cubicBezTo>
                    <a:pt x="813" y="150"/>
                    <a:pt x="859" y="151"/>
                    <a:pt x="906" y="154"/>
                  </a:cubicBezTo>
                  <a:cubicBezTo>
                    <a:pt x="766" y="32"/>
                    <a:pt x="621" y="1"/>
                    <a:pt x="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1677;p32">
              <a:extLst>
                <a:ext uri="{FF2B5EF4-FFF2-40B4-BE49-F238E27FC236}">
                  <a16:creationId xmlns:a16="http://schemas.microsoft.com/office/drawing/2014/main" id="{3F554363-FF64-452C-BC5A-D6A6F2381C7B}"/>
                </a:ext>
              </a:extLst>
            </p:cNvPr>
            <p:cNvSpPr/>
            <p:nvPr/>
          </p:nvSpPr>
          <p:spPr>
            <a:xfrm>
              <a:off x="6058175" y="2715950"/>
              <a:ext cx="12525" cy="7450"/>
            </a:xfrm>
            <a:custGeom>
              <a:avLst/>
              <a:gdLst/>
              <a:ahLst/>
              <a:cxnLst/>
              <a:rect l="l" t="t" r="r" b="b"/>
              <a:pathLst>
                <a:path w="501" h="298" extrusionOk="0">
                  <a:moveTo>
                    <a:pt x="215" y="0"/>
                  </a:moveTo>
                  <a:cubicBezTo>
                    <a:pt x="156" y="72"/>
                    <a:pt x="120" y="131"/>
                    <a:pt x="60" y="191"/>
                  </a:cubicBezTo>
                  <a:cubicBezTo>
                    <a:pt x="1" y="250"/>
                    <a:pt x="1" y="286"/>
                    <a:pt x="84" y="298"/>
                  </a:cubicBezTo>
                  <a:cubicBezTo>
                    <a:pt x="239" y="274"/>
                    <a:pt x="370" y="226"/>
                    <a:pt x="501" y="191"/>
                  </a:cubicBezTo>
                  <a:cubicBezTo>
                    <a:pt x="501" y="155"/>
                    <a:pt x="489" y="107"/>
                    <a:pt x="489" y="60"/>
                  </a:cubicBezTo>
                  <a:cubicBezTo>
                    <a:pt x="394" y="48"/>
                    <a:pt x="310" y="36"/>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1678;p32">
              <a:extLst>
                <a:ext uri="{FF2B5EF4-FFF2-40B4-BE49-F238E27FC236}">
                  <a16:creationId xmlns:a16="http://schemas.microsoft.com/office/drawing/2014/main" id="{6D7A5018-8E73-4766-8CBA-9341416CFC8B}"/>
                </a:ext>
              </a:extLst>
            </p:cNvPr>
            <p:cNvSpPr/>
            <p:nvPr/>
          </p:nvSpPr>
          <p:spPr>
            <a:xfrm>
              <a:off x="6222575" y="2719050"/>
              <a:ext cx="9775" cy="5900"/>
            </a:xfrm>
            <a:custGeom>
              <a:avLst/>
              <a:gdLst/>
              <a:ahLst/>
              <a:cxnLst/>
              <a:rect l="l" t="t" r="r" b="b"/>
              <a:pathLst>
                <a:path w="391" h="236" extrusionOk="0">
                  <a:moveTo>
                    <a:pt x="155" y="1"/>
                  </a:moveTo>
                  <a:cubicBezTo>
                    <a:pt x="70" y="1"/>
                    <a:pt x="0" y="26"/>
                    <a:pt x="9" y="150"/>
                  </a:cubicBezTo>
                  <a:cubicBezTo>
                    <a:pt x="23" y="219"/>
                    <a:pt x="72" y="236"/>
                    <a:pt x="127" y="236"/>
                  </a:cubicBezTo>
                  <a:cubicBezTo>
                    <a:pt x="168" y="236"/>
                    <a:pt x="212" y="226"/>
                    <a:pt x="247" y="221"/>
                  </a:cubicBezTo>
                  <a:cubicBezTo>
                    <a:pt x="295" y="221"/>
                    <a:pt x="342" y="209"/>
                    <a:pt x="390" y="209"/>
                  </a:cubicBezTo>
                  <a:lnTo>
                    <a:pt x="390" y="55"/>
                  </a:lnTo>
                  <a:lnTo>
                    <a:pt x="247" y="7"/>
                  </a:lnTo>
                  <a:cubicBezTo>
                    <a:pt x="216" y="4"/>
                    <a:pt x="185"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1679;p32">
              <a:extLst>
                <a:ext uri="{FF2B5EF4-FFF2-40B4-BE49-F238E27FC236}">
                  <a16:creationId xmlns:a16="http://schemas.microsoft.com/office/drawing/2014/main" id="{2E626B12-1DBD-498C-A7B6-51A5ABE298BB}"/>
                </a:ext>
              </a:extLst>
            </p:cNvPr>
            <p:cNvSpPr/>
            <p:nvPr/>
          </p:nvSpPr>
          <p:spPr>
            <a:xfrm>
              <a:off x="6242125" y="2705675"/>
              <a:ext cx="11650" cy="3850"/>
            </a:xfrm>
            <a:custGeom>
              <a:avLst/>
              <a:gdLst/>
              <a:ahLst/>
              <a:cxnLst/>
              <a:rect l="l" t="t" r="r" b="b"/>
              <a:pathLst>
                <a:path w="466" h="154" extrusionOk="0">
                  <a:moveTo>
                    <a:pt x="309" y="1"/>
                  </a:moveTo>
                  <a:cubicBezTo>
                    <a:pt x="208" y="1"/>
                    <a:pt x="102" y="19"/>
                    <a:pt x="1" y="42"/>
                  </a:cubicBezTo>
                  <a:cubicBezTo>
                    <a:pt x="53" y="134"/>
                    <a:pt x="124" y="154"/>
                    <a:pt x="201" y="154"/>
                  </a:cubicBezTo>
                  <a:cubicBezTo>
                    <a:pt x="260" y="154"/>
                    <a:pt x="322" y="142"/>
                    <a:pt x="383" y="142"/>
                  </a:cubicBezTo>
                  <a:cubicBezTo>
                    <a:pt x="407" y="142"/>
                    <a:pt x="430" y="144"/>
                    <a:pt x="453" y="149"/>
                  </a:cubicBezTo>
                  <a:cubicBezTo>
                    <a:pt x="465" y="113"/>
                    <a:pt x="465" y="66"/>
                    <a:pt x="465" y="18"/>
                  </a:cubicBezTo>
                  <a:cubicBezTo>
                    <a:pt x="416" y="6"/>
                    <a:pt x="363"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1680;p32">
              <a:extLst>
                <a:ext uri="{FF2B5EF4-FFF2-40B4-BE49-F238E27FC236}">
                  <a16:creationId xmlns:a16="http://schemas.microsoft.com/office/drawing/2014/main" id="{C87B22E6-EE2A-4C89-9C99-8ADECDC76986}"/>
                </a:ext>
              </a:extLst>
            </p:cNvPr>
            <p:cNvSpPr/>
            <p:nvPr/>
          </p:nvSpPr>
          <p:spPr>
            <a:xfrm>
              <a:off x="5428050" y="2663250"/>
              <a:ext cx="5075" cy="10450"/>
            </a:xfrm>
            <a:custGeom>
              <a:avLst/>
              <a:gdLst/>
              <a:ahLst/>
              <a:cxnLst/>
              <a:rect l="l" t="t" r="r" b="b"/>
              <a:pathLst>
                <a:path w="203" h="418" extrusionOk="0">
                  <a:moveTo>
                    <a:pt x="167" y="1"/>
                  </a:moveTo>
                  <a:cubicBezTo>
                    <a:pt x="0" y="96"/>
                    <a:pt x="0" y="251"/>
                    <a:pt x="24" y="417"/>
                  </a:cubicBezTo>
                  <a:cubicBezTo>
                    <a:pt x="119" y="370"/>
                    <a:pt x="179" y="275"/>
                    <a:pt x="203" y="179"/>
                  </a:cubicBezTo>
                  <a:cubicBezTo>
                    <a:pt x="179" y="120"/>
                    <a:pt x="179" y="6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1681;p32">
              <a:extLst>
                <a:ext uri="{FF2B5EF4-FFF2-40B4-BE49-F238E27FC236}">
                  <a16:creationId xmlns:a16="http://schemas.microsoft.com/office/drawing/2014/main" id="{3B66540C-953E-499D-9088-AE7974DB0BFC}"/>
                </a:ext>
              </a:extLst>
            </p:cNvPr>
            <p:cNvSpPr/>
            <p:nvPr/>
          </p:nvSpPr>
          <p:spPr>
            <a:xfrm>
              <a:off x="6177550" y="2745700"/>
              <a:ext cx="8950" cy="2625"/>
            </a:xfrm>
            <a:custGeom>
              <a:avLst/>
              <a:gdLst/>
              <a:ahLst/>
              <a:cxnLst/>
              <a:rect l="l" t="t" r="r" b="b"/>
              <a:pathLst>
                <a:path w="358" h="105" extrusionOk="0">
                  <a:moveTo>
                    <a:pt x="0" y="1"/>
                  </a:moveTo>
                  <a:cubicBezTo>
                    <a:pt x="54" y="75"/>
                    <a:pt x="107" y="105"/>
                    <a:pt x="160" y="105"/>
                  </a:cubicBezTo>
                  <a:cubicBezTo>
                    <a:pt x="226" y="105"/>
                    <a:pt x="292" y="60"/>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1682;p32">
              <a:extLst>
                <a:ext uri="{FF2B5EF4-FFF2-40B4-BE49-F238E27FC236}">
                  <a16:creationId xmlns:a16="http://schemas.microsoft.com/office/drawing/2014/main" id="{3B0C5CC0-64B7-4F95-82F3-6E72540E5782}"/>
                </a:ext>
              </a:extLst>
            </p:cNvPr>
            <p:cNvSpPr/>
            <p:nvPr/>
          </p:nvSpPr>
          <p:spPr>
            <a:xfrm>
              <a:off x="6113550" y="2760000"/>
              <a:ext cx="7475" cy="3300"/>
            </a:xfrm>
            <a:custGeom>
              <a:avLst/>
              <a:gdLst/>
              <a:ahLst/>
              <a:cxnLst/>
              <a:rect l="l" t="t" r="r" b="b"/>
              <a:pathLst>
                <a:path w="299" h="132" extrusionOk="0">
                  <a:moveTo>
                    <a:pt x="143" y="0"/>
                  </a:moveTo>
                  <a:cubicBezTo>
                    <a:pt x="108" y="36"/>
                    <a:pt x="48" y="84"/>
                    <a:pt x="0" y="131"/>
                  </a:cubicBezTo>
                  <a:lnTo>
                    <a:pt x="298" y="131"/>
                  </a:lnTo>
                  <a:cubicBezTo>
                    <a:pt x="251" y="84"/>
                    <a:pt x="191"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1683;p32">
              <a:extLst>
                <a:ext uri="{FF2B5EF4-FFF2-40B4-BE49-F238E27FC236}">
                  <a16:creationId xmlns:a16="http://schemas.microsoft.com/office/drawing/2014/main" id="{BEBC98D5-D1D4-4CF8-AE2F-B960F0D1094B}"/>
                </a:ext>
              </a:extLst>
            </p:cNvPr>
            <p:cNvSpPr/>
            <p:nvPr/>
          </p:nvSpPr>
          <p:spPr>
            <a:xfrm>
              <a:off x="5597425" y="2691825"/>
              <a:ext cx="7150" cy="3300"/>
            </a:xfrm>
            <a:custGeom>
              <a:avLst/>
              <a:gdLst/>
              <a:ahLst/>
              <a:cxnLst/>
              <a:rect l="l" t="t" r="r" b="b"/>
              <a:pathLst>
                <a:path w="286" h="132" extrusionOk="0">
                  <a:moveTo>
                    <a:pt x="0" y="1"/>
                  </a:moveTo>
                  <a:lnTo>
                    <a:pt x="48" y="132"/>
                  </a:lnTo>
                  <a:cubicBezTo>
                    <a:pt x="155" y="132"/>
                    <a:pt x="238" y="120"/>
                    <a:pt x="286" y="13"/>
                  </a:cubicBezTo>
                  <a:cubicBezTo>
                    <a:pt x="179" y="1"/>
                    <a:pt x="9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1684;p32">
              <a:extLst>
                <a:ext uri="{FF2B5EF4-FFF2-40B4-BE49-F238E27FC236}">
                  <a16:creationId xmlns:a16="http://schemas.microsoft.com/office/drawing/2014/main" id="{6914655C-1771-4184-941F-FB4F8B8B4B65}"/>
                </a:ext>
              </a:extLst>
            </p:cNvPr>
            <p:cNvSpPr/>
            <p:nvPr/>
          </p:nvSpPr>
          <p:spPr>
            <a:xfrm>
              <a:off x="5500375" y="2688850"/>
              <a:ext cx="4200" cy="4200"/>
            </a:xfrm>
            <a:custGeom>
              <a:avLst/>
              <a:gdLst/>
              <a:ahLst/>
              <a:cxnLst/>
              <a:rect l="l" t="t" r="r" b="b"/>
              <a:pathLst>
                <a:path w="168" h="168" extrusionOk="0">
                  <a:moveTo>
                    <a:pt x="167" y="1"/>
                  </a:moveTo>
                  <a:cubicBezTo>
                    <a:pt x="108" y="48"/>
                    <a:pt x="48" y="72"/>
                    <a:pt x="1" y="84"/>
                  </a:cubicBezTo>
                  <a:cubicBezTo>
                    <a:pt x="24" y="108"/>
                    <a:pt x="48" y="132"/>
                    <a:pt x="72" y="144"/>
                  </a:cubicBezTo>
                  <a:lnTo>
                    <a:pt x="132" y="167"/>
                  </a:lnTo>
                  <a:lnTo>
                    <a:pt x="167" y="120"/>
                  </a:lnTo>
                  <a:lnTo>
                    <a:pt x="1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1685;p32">
              <a:extLst>
                <a:ext uri="{FF2B5EF4-FFF2-40B4-BE49-F238E27FC236}">
                  <a16:creationId xmlns:a16="http://schemas.microsoft.com/office/drawing/2014/main" id="{FD0BFF11-B272-43EF-8BAA-3CBE672FA935}"/>
                </a:ext>
              </a:extLst>
            </p:cNvPr>
            <p:cNvSpPr/>
            <p:nvPr/>
          </p:nvSpPr>
          <p:spPr>
            <a:xfrm>
              <a:off x="6034975" y="2788875"/>
              <a:ext cx="3875" cy="3000"/>
            </a:xfrm>
            <a:custGeom>
              <a:avLst/>
              <a:gdLst/>
              <a:ahLst/>
              <a:cxnLst/>
              <a:rect l="l" t="t" r="r" b="b"/>
              <a:pathLst>
                <a:path w="155" h="120" extrusionOk="0">
                  <a:moveTo>
                    <a:pt x="0" y="0"/>
                  </a:moveTo>
                  <a:cubicBezTo>
                    <a:pt x="48" y="48"/>
                    <a:pt x="107" y="72"/>
                    <a:pt x="155" y="119"/>
                  </a:cubicBezTo>
                  <a:cubicBezTo>
                    <a:pt x="131" y="48"/>
                    <a:pt x="7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1686;p32">
              <a:extLst>
                <a:ext uri="{FF2B5EF4-FFF2-40B4-BE49-F238E27FC236}">
                  <a16:creationId xmlns:a16="http://schemas.microsoft.com/office/drawing/2014/main" id="{77B316B1-BE60-416D-85CC-9E6B1CE69040}"/>
                </a:ext>
              </a:extLst>
            </p:cNvPr>
            <p:cNvSpPr/>
            <p:nvPr/>
          </p:nvSpPr>
          <p:spPr>
            <a:xfrm>
              <a:off x="6187975" y="2746000"/>
              <a:ext cx="4475" cy="2700"/>
            </a:xfrm>
            <a:custGeom>
              <a:avLst/>
              <a:gdLst/>
              <a:ahLst/>
              <a:cxnLst/>
              <a:rect l="l" t="t" r="r" b="b"/>
              <a:pathLst>
                <a:path w="179" h="108" extrusionOk="0">
                  <a:moveTo>
                    <a:pt x="0" y="1"/>
                  </a:moveTo>
                  <a:lnTo>
                    <a:pt x="0" y="1"/>
                  </a:lnTo>
                  <a:cubicBezTo>
                    <a:pt x="60" y="36"/>
                    <a:pt x="119" y="84"/>
                    <a:pt x="179" y="108"/>
                  </a:cubicBezTo>
                  <a:cubicBezTo>
                    <a:pt x="119" y="60"/>
                    <a:pt x="60"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1687;p32">
              <a:extLst>
                <a:ext uri="{FF2B5EF4-FFF2-40B4-BE49-F238E27FC236}">
                  <a16:creationId xmlns:a16="http://schemas.microsoft.com/office/drawing/2014/main" id="{CDB3900A-7F93-48DF-9049-9EEFDCEEF93E}"/>
                </a:ext>
              </a:extLst>
            </p:cNvPr>
            <p:cNvSpPr/>
            <p:nvPr/>
          </p:nvSpPr>
          <p:spPr>
            <a:xfrm>
              <a:off x="6163850" y="2695400"/>
              <a:ext cx="3600" cy="3300"/>
            </a:xfrm>
            <a:custGeom>
              <a:avLst/>
              <a:gdLst/>
              <a:ahLst/>
              <a:cxnLst/>
              <a:rect l="l" t="t" r="r" b="b"/>
              <a:pathLst>
                <a:path w="144" h="132" extrusionOk="0">
                  <a:moveTo>
                    <a:pt x="1" y="1"/>
                  </a:moveTo>
                  <a:lnTo>
                    <a:pt x="1" y="132"/>
                  </a:lnTo>
                  <a:lnTo>
                    <a:pt x="144" y="132"/>
                  </a:lnTo>
                  <a:cubicBezTo>
                    <a:pt x="132" y="60"/>
                    <a:pt x="72"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1688;p32">
              <a:extLst>
                <a:ext uri="{FF2B5EF4-FFF2-40B4-BE49-F238E27FC236}">
                  <a16:creationId xmlns:a16="http://schemas.microsoft.com/office/drawing/2014/main" id="{98E53B66-BFA7-4FF5-85E1-F9D6B52F1596}"/>
                </a:ext>
              </a:extLst>
            </p:cNvPr>
            <p:cNvSpPr/>
            <p:nvPr/>
          </p:nvSpPr>
          <p:spPr>
            <a:xfrm>
              <a:off x="5345300" y="2587850"/>
              <a:ext cx="169675" cy="25125"/>
            </a:xfrm>
            <a:custGeom>
              <a:avLst/>
              <a:gdLst/>
              <a:ahLst/>
              <a:cxnLst/>
              <a:rect l="l" t="t" r="r" b="b"/>
              <a:pathLst>
                <a:path w="6787" h="1005" extrusionOk="0">
                  <a:moveTo>
                    <a:pt x="1253" y="1"/>
                  </a:moveTo>
                  <a:cubicBezTo>
                    <a:pt x="1202" y="1"/>
                    <a:pt x="1150" y="6"/>
                    <a:pt x="1096" y="16"/>
                  </a:cubicBezTo>
                  <a:cubicBezTo>
                    <a:pt x="977" y="68"/>
                    <a:pt x="849" y="97"/>
                    <a:pt x="721" y="97"/>
                  </a:cubicBezTo>
                  <a:cubicBezTo>
                    <a:pt x="643" y="97"/>
                    <a:pt x="565" y="86"/>
                    <a:pt x="489" y="64"/>
                  </a:cubicBezTo>
                  <a:cubicBezTo>
                    <a:pt x="429" y="64"/>
                    <a:pt x="370" y="64"/>
                    <a:pt x="310" y="76"/>
                  </a:cubicBezTo>
                  <a:cubicBezTo>
                    <a:pt x="179" y="159"/>
                    <a:pt x="0" y="195"/>
                    <a:pt x="36" y="409"/>
                  </a:cubicBezTo>
                  <a:cubicBezTo>
                    <a:pt x="477" y="421"/>
                    <a:pt x="905" y="397"/>
                    <a:pt x="1322" y="469"/>
                  </a:cubicBezTo>
                  <a:cubicBezTo>
                    <a:pt x="2584" y="671"/>
                    <a:pt x="3870" y="814"/>
                    <a:pt x="5144" y="885"/>
                  </a:cubicBezTo>
                  <a:cubicBezTo>
                    <a:pt x="5287" y="929"/>
                    <a:pt x="5434" y="940"/>
                    <a:pt x="5583" y="940"/>
                  </a:cubicBezTo>
                  <a:cubicBezTo>
                    <a:pt x="5723" y="940"/>
                    <a:pt x="5865" y="930"/>
                    <a:pt x="6008" y="930"/>
                  </a:cubicBezTo>
                  <a:cubicBezTo>
                    <a:pt x="6169" y="930"/>
                    <a:pt x="6330" y="942"/>
                    <a:pt x="6489" y="993"/>
                  </a:cubicBezTo>
                  <a:cubicBezTo>
                    <a:pt x="6585" y="993"/>
                    <a:pt x="6680" y="1005"/>
                    <a:pt x="6787" y="1005"/>
                  </a:cubicBezTo>
                  <a:lnTo>
                    <a:pt x="6787" y="850"/>
                  </a:lnTo>
                  <a:cubicBezTo>
                    <a:pt x="6739" y="790"/>
                    <a:pt x="6692" y="766"/>
                    <a:pt x="6644" y="719"/>
                  </a:cubicBezTo>
                  <a:cubicBezTo>
                    <a:pt x="6489" y="695"/>
                    <a:pt x="6323" y="635"/>
                    <a:pt x="6156" y="612"/>
                  </a:cubicBezTo>
                  <a:cubicBezTo>
                    <a:pt x="5311" y="540"/>
                    <a:pt x="4441" y="588"/>
                    <a:pt x="3608" y="409"/>
                  </a:cubicBezTo>
                  <a:cubicBezTo>
                    <a:pt x="3048" y="290"/>
                    <a:pt x="2465" y="278"/>
                    <a:pt x="1905" y="278"/>
                  </a:cubicBezTo>
                  <a:cubicBezTo>
                    <a:pt x="1763" y="183"/>
                    <a:pt x="1620" y="112"/>
                    <a:pt x="1465" y="40"/>
                  </a:cubicBezTo>
                  <a:cubicBezTo>
                    <a:pt x="1395" y="12"/>
                    <a:pt x="1325" y="1"/>
                    <a:pt x="1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1689;p32">
              <a:extLst>
                <a:ext uri="{FF2B5EF4-FFF2-40B4-BE49-F238E27FC236}">
                  <a16:creationId xmlns:a16="http://schemas.microsoft.com/office/drawing/2014/main" id="{4F4D1396-DED9-41E7-BB83-06CCD8F91182}"/>
                </a:ext>
              </a:extLst>
            </p:cNvPr>
            <p:cNvSpPr/>
            <p:nvPr/>
          </p:nvSpPr>
          <p:spPr>
            <a:xfrm>
              <a:off x="6104975" y="2650775"/>
              <a:ext cx="133625" cy="19600"/>
            </a:xfrm>
            <a:custGeom>
              <a:avLst/>
              <a:gdLst/>
              <a:ahLst/>
              <a:cxnLst/>
              <a:rect l="l" t="t" r="r" b="b"/>
              <a:pathLst>
                <a:path w="5345" h="784" extrusionOk="0">
                  <a:moveTo>
                    <a:pt x="822" y="0"/>
                  </a:moveTo>
                  <a:cubicBezTo>
                    <a:pt x="642" y="0"/>
                    <a:pt x="459" y="16"/>
                    <a:pt x="277" y="16"/>
                  </a:cubicBezTo>
                  <a:cubicBezTo>
                    <a:pt x="228" y="16"/>
                    <a:pt x="178" y="14"/>
                    <a:pt x="129" y="12"/>
                  </a:cubicBezTo>
                  <a:lnTo>
                    <a:pt x="129" y="12"/>
                  </a:lnTo>
                  <a:cubicBezTo>
                    <a:pt x="1" y="276"/>
                    <a:pt x="126" y="289"/>
                    <a:pt x="262" y="289"/>
                  </a:cubicBezTo>
                  <a:cubicBezTo>
                    <a:pt x="278" y="289"/>
                    <a:pt x="295" y="289"/>
                    <a:pt x="311" y="289"/>
                  </a:cubicBezTo>
                  <a:cubicBezTo>
                    <a:pt x="398" y="289"/>
                    <a:pt x="478" y="295"/>
                    <a:pt x="486" y="369"/>
                  </a:cubicBezTo>
                  <a:cubicBezTo>
                    <a:pt x="641" y="464"/>
                    <a:pt x="808" y="476"/>
                    <a:pt x="963" y="476"/>
                  </a:cubicBezTo>
                  <a:cubicBezTo>
                    <a:pt x="1939" y="512"/>
                    <a:pt x="2891" y="595"/>
                    <a:pt x="3856" y="714"/>
                  </a:cubicBezTo>
                  <a:cubicBezTo>
                    <a:pt x="4186" y="754"/>
                    <a:pt x="4528" y="784"/>
                    <a:pt x="4865" y="784"/>
                  </a:cubicBezTo>
                  <a:cubicBezTo>
                    <a:pt x="5026" y="784"/>
                    <a:pt x="5186" y="777"/>
                    <a:pt x="5344" y="762"/>
                  </a:cubicBezTo>
                  <a:cubicBezTo>
                    <a:pt x="5344" y="607"/>
                    <a:pt x="5308" y="512"/>
                    <a:pt x="5130" y="476"/>
                  </a:cubicBezTo>
                  <a:cubicBezTo>
                    <a:pt x="5011" y="464"/>
                    <a:pt x="4868" y="476"/>
                    <a:pt x="4761" y="381"/>
                  </a:cubicBezTo>
                  <a:cubicBezTo>
                    <a:pt x="4748" y="384"/>
                    <a:pt x="4737" y="385"/>
                    <a:pt x="4727" y="385"/>
                  </a:cubicBezTo>
                  <a:cubicBezTo>
                    <a:pt x="4699" y="385"/>
                    <a:pt x="4676" y="374"/>
                    <a:pt x="4642" y="357"/>
                  </a:cubicBezTo>
                  <a:cubicBezTo>
                    <a:pt x="4165" y="238"/>
                    <a:pt x="3653" y="238"/>
                    <a:pt x="3165" y="238"/>
                  </a:cubicBezTo>
                  <a:cubicBezTo>
                    <a:pt x="3151" y="245"/>
                    <a:pt x="3139" y="248"/>
                    <a:pt x="3129" y="248"/>
                  </a:cubicBezTo>
                  <a:cubicBezTo>
                    <a:pt x="3103" y="248"/>
                    <a:pt x="3083" y="231"/>
                    <a:pt x="3058" y="214"/>
                  </a:cubicBezTo>
                  <a:cubicBezTo>
                    <a:pt x="2899" y="130"/>
                    <a:pt x="2733" y="108"/>
                    <a:pt x="2565" y="108"/>
                  </a:cubicBezTo>
                  <a:cubicBezTo>
                    <a:pt x="2389" y="108"/>
                    <a:pt x="2211" y="132"/>
                    <a:pt x="2037" y="132"/>
                  </a:cubicBezTo>
                  <a:cubicBezTo>
                    <a:pt x="1931" y="132"/>
                    <a:pt x="1826" y="123"/>
                    <a:pt x="1725" y="95"/>
                  </a:cubicBezTo>
                  <a:cubicBezTo>
                    <a:pt x="1668" y="131"/>
                    <a:pt x="1610" y="147"/>
                    <a:pt x="1552" y="147"/>
                  </a:cubicBezTo>
                  <a:cubicBezTo>
                    <a:pt x="1475" y="147"/>
                    <a:pt x="1400" y="119"/>
                    <a:pt x="1332" y="71"/>
                  </a:cubicBezTo>
                  <a:cubicBezTo>
                    <a:pt x="1167" y="15"/>
                    <a:pt x="996"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1690;p32">
              <a:extLst>
                <a:ext uri="{FF2B5EF4-FFF2-40B4-BE49-F238E27FC236}">
                  <a16:creationId xmlns:a16="http://schemas.microsoft.com/office/drawing/2014/main" id="{A71F7761-11C8-4B5E-8692-294F13A667FC}"/>
                </a:ext>
              </a:extLst>
            </p:cNvPr>
            <p:cNvSpPr/>
            <p:nvPr/>
          </p:nvSpPr>
          <p:spPr>
            <a:xfrm>
              <a:off x="5213725" y="2497625"/>
              <a:ext cx="30700" cy="93625"/>
            </a:xfrm>
            <a:custGeom>
              <a:avLst/>
              <a:gdLst/>
              <a:ahLst/>
              <a:cxnLst/>
              <a:rect l="l" t="t" r="r" b="b"/>
              <a:pathLst>
                <a:path w="1228" h="3745" extrusionOk="0">
                  <a:moveTo>
                    <a:pt x="321" y="0"/>
                  </a:moveTo>
                  <a:cubicBezTo>
                    <a:pt x="281" y="0"/>
                    <a:pt x="248" y="19"/>
                    <a:pt x="227" y="53"/>
                  </a:cubicBezTo>
                  <a:cubicBezTo>
                    <a:pt x="1" y="708"/>
                    <a:pt x="239" y="1411"/>
                    <a:pt x="108" y="2078"/>
                  </a:cubicBezTo>
                  <a:cubicBezTo>
                    <a:pt x="120" y="2578"/>
                    <a:pt x="60" y="3066"/>
                    <a:pt x="168" y="3554"/>
                  </a:cubicBezTo>
                  <a:cubicBezTo>
                    <a:pt x="203" y="3625"/>
                    <a:pt x="239" y="3685"/>
                    <a:pt x="299" y="3744"/>
                  </a:cubicBezTo>
                  <a:cubicBezTo>
                    <a:pt x="346" y="3744"/>
                    <a:pt x="382" y="3732"/>
                    <a:pt x="418" y="3732"/>
                  </a:cubicBezTo>
                  <a:lnTo>
                    <a:pt x="465" y="2304"/>
                  </a:lnTo>
                  <a:cubicBezTo>
                    <a:pt x="525" y="2232"/>
                    <a:pt x="560" y="2137"/>
                    <a:pt x="525" y="2042"/>
                  </a:cubicBezTo>
                  <a:lnTo>
                    <a:pt x="525" y="2006"/>
                  </a:lnTo>
                  <a:cubicBezTo>
                    <a:pt x="537" y="2042"/>
                    <a:pt x="560" y="2078"/>
                    <a:pt x="572" y="2113"/>
                  </a:cubicBezTo>
                  <a:cubicBezTo>
                    <a:pt x="632" y="2244"/>
                    <a:pt x="680" y="2363"/>
                    <a:pt x="703" y="2494"/>
                  </a:cubicBezTo>
                  <a:cubicBezTo>
                    <a:pt x="691" y="2542"/>
                    <a:pt x="703" y="2578"/>
                    <a:pt x="715" y="2601"/>
                  </a:cubicBezTo>
                  <a:cubicBezTo>
                    <a:pt x="811" y="2685"/>
                    <a:pt x="799" y="2828"/>
                    <a:pt x="834" y="2935"/>
                  </a:cubicBezTo>
                  <a:lnTo>
                    <a:pt x="977" y="3066"/>
                  </a:lnTo>
                  <a:cubicBezTo>
                    <a:pt x="1014" y="3076"/>
                    <a:pt x="1045" y="3081"/>
                    <a:pt x="1071" y="3081"/>
                  </a:cubicBezTo>
                  <a:cubicBezTo>
                    <a:pt x="1192" y="3081"/>
                    <a:pt x="1217" y="2978"/>
                    <a:pt x="1227" y="2851"/>
                  </a:cubicBezTo>
                  <a:lnTo>
                    <a:pt x="1227" y="2649"/>
                  </a:lnTo>
                  <a:cubicBezTo>
                    <a:pt x="1227" y="2518"/>
                    <a:pt x="1192" y="2387"/>
                    <a:pt x="1168" y="2256"/>
                  </a:cubicBezTo>
                  <a:cubicBezTo>
                    <a:pt x="1132" y="2173"/>
                    <a:pt x="1132" y="2066"/>
                    <a:pt x="1108" y="1958"/>
                  </a:cubicBezTo>
                  <a:cubicBezTo>
                    <a:pt x="1072" y="1851"/>
                    <a:pt x="1061" y="1756"/>
                    <a:pt x="1025" y="1649"/>
                  </a:cubicBezTo>
                  <a:cubicBezTo>
                    <a:pt x="941" y="1113"/>
                    <a:pt x="1001" y="554"/>
                    <a:pt x="834" y="30"/>
                  </a:cubicBezTo>
                  <a:lnTo>
                    <a:pt x="418" y="30"/>
                  </a:lnTo>
                  <a:cubicBezTo>
                    <a:pt x="383" y="10"/>
                    <a:pt x="350"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1691;p32">
              <a:extLst>
                <a:ext uri="{FF2B5EF4-FFF2-40B4-BE49-F238E27FC236}">
                  <a16:creationId xmlns:a16="http://schemas.microsoft.com/office/drawing/2014/main" id="{1BD7CC09-B45C-4230-A710-F02BC8F6FAB4}"/>
                </a:ext>
              </a:extLst>
            </p:cNvPr>
            <p:cNvSpPr/>
            <p:nvPr/>
          </p:nvSpPr>
          <p:spPr>
            <a:xfrm>
              <a:off x="6023950" y="2648825"/>
              <a:ext cx="80400" cy="12375"/>
            </a:xfrm>
            <a:custGeom>
              <a:avLst/>
              <a:gdLst/>
              <a:ahLst/>
              <a:cxnLst/>
              <a:rect l="l" t="t" r="r" b="b"/>
              <a:pathLst>
                <a:path w="3216" h="495" extrusionOk="0">
                  <a:moveTo>
                    <a:pt x="488" y="1"/>
                  </a:moveTo>
                  <a:cubicBezTo>
                    <a:pt x="373" y="1"/>
                    <a:pt x="258" y="6"/>
                    <a:pt x="144" y="18"/>
                  </a:cubicBezTo>
                  <a:cubicBezTo>
                    <a:pt x="96" y="101"/>
                    <a:pt x="60" y="185"/>
                    <a:pt x="1" y="280"/>
                  </a:cubicBezTo>
                  <a:cubicBezTo>
                    <a:pt x="692" y="389"/>
                    <a:pt x="1383" y="436"/>
                    <a:pt x="2074" y="436"/>
                  </a:cubicBezTo>
                  <a:cubicBezTo>
                    <a:pt x="2288" y="436"/>
                    <a:pt x="2502" y="431"/>
                    <a:pt x="2715" y="423"/>
                  </a:cubicBezTo>
                  <a:cubicBezTo>
                    <a:pt x="2811" y="256"/>
                    <a:pt x="3215" y="494"/>
                    <a:pt x="3156" y="113"/>
                  </a:cubicBezTo>
                  <a:cubicBezTo>
                    <a:pt x="3073" y="74"/>
                    <a:pt x="2983" y="67"/>
                    <a:pt x="2891" y="67"/>
                  </a:cubicBezTo>
                  <a:cubicBezTo>
                    <a:pt x="2834" y="67"/>
                    <a:pt x="2776" y="70"/>
                    <a:pt x="2719" y="70"/>
                  </a:cubicBezTo>
                  <a:cubicBezTo>
                    <a:pt x="2614" y="70"/>
                    <a:pt x="2511" y="60"/>
                    <a:pt x="2418" y="6"/>
                  </a:cubicBezTo>
                  <a:lnTo>
                    <a:pt x="2418" y="18"/>
                  </a:lnTo>
                  <a:cubicBezTo>
                    <a:pt x="2221" y="62"/>
                    <a:pt x="2024" y="77"/>
                    <a:pt x="1827" y="77"/>
                  </a:cubicBezTo>
                  <a:cubicBezTo>
                    <a:pt x="1383" y="77"/>
                    <a:pt x="935"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1692;p32">
              <a:extLst>
                <a:ext uri="{FF2B5EF4-FFF2-40B4-BE49-F238E27FC236}">
                  <a16:creationId xmlns:a16="http://schemas.microsoft.com/office/drawing/2014/main" id="{3CD7D95A-689C-48B5-A30D-6B2E04C033C0}"/>
                </a:ext>
              </a:extLst>
            </p:cNvPr>
            <p:cNvSpPr/>
            <p:nvPr/>
          </p:nvSpPr>
          <p:spPr>
            <a:xfrm>
              <a:off x="5796850" y="2660850"/>
              <a:ext cx="105975" cy="12550"/>
            </a:xfrm>
            <a:custGeom>
              <a:avLst/>
              <a:gdLst/>
              <a:ahLst/>
              <a:cxnLst/>
              <a:rect l="l" t="t" r="r" b="b"/>
              <a:pathLst>
                <a:path w="4239" h="502" extrusionOk="0">
                  <a:moveTo>
                    <a:pt x="649" y="0"/>
                  </a:moveTo>
                  <a:cubicBezTo>
                    <a:pt x="433" y="0"/>
                    <a:pt x="217" y="17"/>
                    <a:pt x="0" y="61"/>
                  </a:cubicBezTo>
                  <a:cubicBezTo>
                    <a:pt x="274" y="107"/>
                    <a:pt x="514" y="228"/>
                    <a:pt x="795" y="228"/>
                  </a:cubicBezTo>
                  <a:cubicBezTo>
                    <a:pt x="808" y="228"/>
                    <a:pt x="821" y="228"/>
                    <a:pt x="834" y="228"/>
                  </a:cubicBezTo>
                  <a:cubicBezTo>
                    <a:pt x="909" y="222"/>
                    <a:pt x="984" y="220"/>
                    <a:pt x="1058" y="220"/>
                  </a:cubicBezTo>
                  <a:cubicBezTo>
                    <a:pt x="1645" y="220"/>
                    <a:pt x="2216" y="375"/>
                    <a:pt x="2786" y="502"/>
                  </a:cubicBezTo>
                  <a:cubicBezTo>
                    <a:pt x="2822" y="466"/>
                    <a:pt x="2870" y="418"/>
                    <a:pt x="2929" y="371"/>
                  </a:cubicBezTo>
                  <a:lnTo>
                    <a:pt x="3072" y="371"/>
                  </a:lnTo>
                  <a:cubicBezTo>
                    <a:pt x="3094" y="399"/>
                    <a:pt x="3120" y="415"/>
                    <a:pt x="3150" y="415"/>
                  </a:cubicBezTo>
                  <a:cubicBezTo>
                    <a:pt x="3170" y="415"/>
                    <a:pt x="3191" y="408"/>
                    <a:pt x="3215" y="394"/>
                  </a:cubicBezTo>
                  <a:cubicBezTo>
                    <a:pt x="3388" y="400"/>
                    <a:pt x="3560" y="415"/>
                    <a:pt x="3731" y="415"/>
                  </a:cubicBezTo>
                  <a:cubicBezTo>
                    <a:pt x="3903" y="415"/>
                    <a:pt x="4072" y="400"/>
                    <a:pt x="4239" y="347"/>
                  </a:cubicBezTo>
                  <a:cubicBezTo>
                    <a:pt x="3429" y="132"/>
                    <a:pt x="2572" y="180"/>
                    <a:pt x="1739" y="85"/>
                  </a:cubicBezTo>
                  <a:cubicBezTo>
                    <a:pt x="1379" y="47"/>
                    <a:pt x="1015" y="0"/>
                    <a:pt x="6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1693;p32">
              <a:extLst>
                <a:ext uri="{FF2B5EF4-FFF2-40B4-BE49-F238E27FC236}">
                  <a16:creationId xmlns:a16="http://schemas.microsoft.com/office/drawing/2014/main" id="{D5AD1E60-DC58-4C5B-AB60-F486805BF82B}"/>
                </a:ext>
              </a:extLst>
            </p:cNvPr>
            <p:cNvSpPr/>
            <p:nvPr/>
          </p:nvSpPr>
          <p:spPr>
            <a:xfrm>
              <a:off x="5208500" y="2576575"/>
              <a:ext cx="30250" cy="38225"/>
            </a:xfrm>
            <a:custGeom>
              <a:avLst/>
              <a:gdLst/>
              <a:ahLst/>
              <a:cxnLst/>
              <a:rect l="l" t="t" r="r" b="b"/>
              <a:pathLst>
                <a:path w="1210" h="1529" extrusionOk="0">
                  <a:moveTo>
                    <a:pt x="219" y="1"/>
                  </a:moveTo>
                  <a:cubicBezTo>
                    <a:pt x="172" y="1"/>
                    <a:pt x="115" y="9"/>
                    <a:pt x="43" y="27"/>
                  </a:cubicBezTo>
                  <a:cubicBezTo>
                    <a:pt x="43" y="444"/>
                    <a:pt x="293" y="848"/>
                    <a:pt x="79" y="1289"/>
                  </a:cubicBezTo>
                  <a:cubicBezTo>
                    <a:pt x="1" y="1445"/>
                    <a:pt x="111" y="1528"/>
                    <a:pt x="321" y="1528"/>
                  </a:cubicBezTo>
                  <a:cubicBezTo>
                    <a:pt x="335" y="1528"/>
                    <a:pt x="350" y="1528"/>
                    <a:pt x="365" y="1527"/>
                  </a:cubicBezTo>
                  <a:cubicBezTo>
                    <a:pt x="722" y="1515"/>
                    <a:pt x="1008" y="1420"/>
                    <a:pt x="1210" y="1146"/>
                  </a:cubicBezTo>
                  <a:cubicBezTo>
                    <a:pt x="1139" y="1039"/>
                    <a:pt x="1020" y="1039"/>
                    <a:pt x="912" y="1039"/>
                  </a:cubicBezTo>
                  <a:cubicBezTo>
                    <a:pt x="674" y="1003"/>
                    <a:pt x="603" y="789"/>
                    <a:pt x="484" y="622"/>
                  </a:cubicBezTo>
                  <a:lnTo>
                    <a:pt x="460" y="610"/>
                  </a:lnTo>
                  <a:cubicBezTo>
                    <a:pt x="281" y="473"/>
                    <a:pt x="577"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1694;p32">
              <a:extLst>
                <a:ext uri="{FF2B5EF4-FFF2-40B4-BE49-F238E27FC236}">
                  <a16:creationId xmlns:a16="http://schemas.microsoft.com/office/drawing/2014/main" id="{397AEEE1-57D2-4F00-99A3-592CD51ECEDC}"/>
                </a:ext>
              </a:extLst>
            </p:cNvPr>
            <p:cNvSpPr/>
            <p:nvPr/>
          </p:nvSpPr>
          <p:spPr>
            <a:xfrm>
              <a:off x="5233675" y="2483475"/>
              <a:ext cx="17000" cy="84725"/>
            </a:xfrm>
            <a:custGeom>
              <a:avLst/>
              <a:gdLst/>
              <a:ahLst/>
              <a:cxnLst/>
              <a:rect l="l" t="t" r="r" b="b"/>
              <a:pathLst>
                <a:path w="680" h="3389" extrusionOk="0">
                  <a:moveTo>
                    <a:pt x="179" y="0"/>
                  </a:moveTo>
                  <a:cubicBezTo>
                    <a:pt x="1" y="167"/>
                    <a:pt x="60" y="381"/>
                    <a:pt x="24" y="596"/>
                  </a:cubicBezTo>
                  <a:lnTo>
                    <a:pt x="72" y="2429"/>
                  </a:lnTo>
                  <a:cubicBezTo>
                    <a:pt x="84" y="2501"/>
                    <a:pt x="132" y="2548"/>
                    <a:pt x="179" y="2608"/>
                  </a:cubicBezTo>
                  <a:cubicBezTo>
                    <a:pt x="191" y="2691"/>
                    <a:pt x="203" y="2763"/>
                    <a:pt x="215" y="2858"/>
                  </a:cubicBezTo>
                  <a:cubicBezTo>
                    <a:pt x="263" y="2941"/>
                    <a:pt x="263" y="3084"/>
                    <a:pt x="334" y="3179"/>
                  </a:cubicBezTo>
                  <a:cubicBezTo>
                    <a:pt x="346" y="3227"/>
                    <a:pt x="370" y="3275"/>
                    <a:pt x="370" y="3322"/>
                  </a:cubicBezTo>
                  <a:cubicBezTo>
                    <a:pt x="370" y="3346"/>
                    <a:pt x="382" y="3358"/>
                    <a:pt x="394" y="3382"/>
                  </a:cubicBezTo>
                  <a:cubicBezTo>
                    <a:pt x="397" y="3386"/>
                    <a:pt x="405" y="3388"/>
                    <a:pt x="416" y="3388"/>
                  </a:cubicBezTo>
                  <a:cubicBezTo>
                    <a:pt x="436" y="3388"/>
                    <a:pt x="465" y="3378"/>
                    <a:pt x="489" y="3346"/>
                  </a:cubicBezTo>
                  <a:cubicBezTo>
                    <a:pt x="513" y="3298"/>
                    <a:pt x="560" y="3239"/>
                    <a:pt x="584" y="3203"/>
                  </a:cubicBezTo>
                  <a:cubicBezTo>
                    <a:pt x="608" y="3179"/>
                    <a:pt x="632" y="3167"/>
                    <a:pt x="667" y="3155"/>
                  </a:cubicBezTo>
                  <a:cubicBezTo>
                    <a:pt x="679" y="3096"/>
                    <a:pt x="667" y="3036"/>
                    <a:pt x="644" y="2977"/>
                  </a:cubicBezTo>
                  <a:cubicBezTo>
                    <a:pt x="608" y="2882"/>
                    <a:pt x="548" y="2822"/>
                    <a:pt x="489" y="2751"/>
                  </a:cubicBezTo>
                  <a:cubicBezTo>
                    <a:pt x="394" y="2167"/>
                    <a:pt x="298" y="1608"/>
                    <a:pt x="191" y="1024"/>
                  </a:cubicBezTo>
                  <a:cubicBezTo>
                    <a:pt x="191" y="679"/>
                    <a:pt x="179" y="34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1695;p32">
              <a:extLst>
                <a:ext uri="{FF2B5EF4-FFF2-40B4-BE49-F238E27FC236}">
                  <a16:creationId xmlns:a16="http://schemas.microsoft.com/office/drawing/2014/main" id="{0D5F3062-EBCC-4FA5-9938-68B51C1F7AC1}"/>
                </a:ext>
              </a:extLst>
            </p:cNvPr>
            <p:cNvSpPr/>
            <p:nvPr/>
          </p:nvSpPr>
          <p:spPr>
            <a:xfrm>
              <a:off x="5259575" y="2579200"/>
              <a:ext cx="55100" cy="14025"/>
            </a:xfrm>
            <a:custGeom>
              <a:avLst/>
              <a:gdLst/>
              <a:ahLst/>
              <a:cxnLst/>
              <a:rect l="l" t="t" r="r" b="b"/>
              <a:pathLst>
                <a:path w="2204" h="561" extrusionOk="0">
                  <a:moveTo>
                    <a:pt x="309" y="1"/>
                  </a:moveTo>
                  <a:cubicBezTo>
                    <a:pt x="265" y="1"/>
                    <a:pt x="217" y="27"/>
                    <a:pt x="155" y="88"/>
                  </a:cubicBezTo>
                  <a:cubicBezTo>
                    <a:pt x="108" y="184"/>
                    <a:pt x="0" y="339"/>
                    <a:pt x="191" y="350"/>
                  </a:cubicBezTo>
                  <a:cubicBezTo>
                    <a:pt x="664" y="394"/>
                    <a:pt x="1107" y="520"/>
                    <a:pt x="1566" y="520"/>
                  </a:cubicBezTo>
                  <a:cubicBezTo>
                    <a:pt x="1603" y="520"/>
                    <a:pt x="1641" y="519"/>
                    <a:pt x="1679" y="517"/>
                  </a:cubicBezTo>
                  <a:cubicBezTo>
                    <a:pt x="1756" y="549"/>
                    <a:pt x="1833" y="560"/>
                    <a:pt x="1907" y="560"/>
                  </a:cubicBezTo>
                  <a:cubicBezTo>
                    <a:pt x="1972" y="560"/>
                    <a:pt x="2035" y="552"/>
                    <a:pt x="2096" y="541"/>
                  </a:cubicBezTo>
                  <a:cubicBezTo>
                    <a:pt x="2132" y="529"/>
                    <a:pt x="2155" y="505"/>
                    <a:pt x="2191" y="481"/>
                  </a:cubicBezTo>
                  <a:cubicBezTo>
                    <a:pt x="2203" y="458"/>
                    <a:pt x="2203" y="410"/>
                    <a:pt x="2203" y="386"/>
                  </a:cubicBezTo>
                  <a:cubicBezTo>
                    <a:pt x="2191" y="350"/>
                    <a:pt x="2155" y="327"/>
                    <a:pt x="2144" y="291"/>
                  </a:cubicBezTo>
                  <a:cubicBezTo>
                    <a:pt x="2096" y="243"/>
                    <a:pt x="2036" y="208"/>
                    <a:pt x="1965" y="184"/>
                  </a:cubicBezTo>
                  <a:cubicBezTo>
                    <a:pt x="1811" y="161"/>
                    <a:pt x="1662" y="93"/>
                    <a:pt x="1511" y="93"/>
                  </a:cubicBezTo>
                  <a:cubicBezTo>
                    <a:pt x="1429" y="93"/>
                    <a:pt x="1347" y="113"/>
                    <a:pt x="1263" y="172"/>
                  </a:cubicBezTo>
                  <a:cubicBezTo>
                    <a:pt x="1148" y="172"/>
                    <a:pt x="1032" y="182"/>
                    <a:pt x="916" y="182"/>
                  </a:cubicBezTo>
                  <a:cubicBezTo>
                    <a:pt x="753" y="182"/>
                    <a:pt x="589" y="162"/>
                    <a:pt x="429" y="65"/>
                  </a:cubicBezTo>
                  <a:cubicBezTo>
                    <a:pt x="389" y="24"/>
                    <a:pt x="351" y="1"/>
                    <a:pt x="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1696;p32">
              <a:extLst>
                <a:ext uri="{FF2B5EF4-FFF2-40B4-BE49-F238E27FC236}">
                  <a16:creationId xmlns:a16="http://schemas.microsoft.com/office/drawing/2014/main" id="{C7F5F2A8-DFDF-463C-8247-61A0914FD408}"/>
                </a:ext>
              </a:extLst>
            </p:cNvPr>
            <p:cNvSpPr/>
            <p:nvPr/>
          </p:nvSpPr>
          <p:spPr>
            <a:xfrm>
              <a:off x="5311950" y="2586150"/>
              <a:ext cx="41100" cy="12325"/>
            </a:xfrm>
            <a:custGeom>
              <a:avLst/>
              <a:gdLst/>
              <a:ahLst/>
              <a:cxnLst/>
              <a:rect l="l" t="t" r="r" b="b"/>
              <a:pathLst>
                <a:path w="1644" h="493" extrusionOk="0">
                  <a:moveTo>
                    <a:pt x="334" y="1"/>
                  </a:moveTo>
                  <a:cubicBezTo>
                    <a:pt x="299" y="1"/>
                    <a:pt x="275" y="13"/>
                    <a:pt x="239" y="13"/>
                  </a:cubicBezTo>
                  <a:cubicBezTo>
                    <a:pt x="215" y="25"/>
                    <a:pt x="203" y="37"/>
                    <a:pt x="168" y="61"/>
                  </a:cubicBezTo>
                  <a:cubicBezTo>
                    <a:pt x="144" y="120"/>
                    <a:pt x="108" y="168"/>
                    <a:pt x="84" y="203"/>
                  </a:cubicBezTo>
                  <a:cubicBezTo>
                    <a:pt x="1" y="251"/>
                    <a:pt x="1" y="287"/>
                    <a:pt x="84" y="322"/>
                  </a:cubicBezTo>
                  <a:cubicBezTo>
                    <a:pt x="428" y="391"/>
                    <a:pt x="771" y="492"/>
                    <a:pt x="1128" y="492"/>
                  </a:cubicBezTo>
                  <a:cubicBezTo>
                    <a:pt x="1204" y="492"/>
                    <a:pt x="1281" y="488"/>
                    <a:pt x="1358" y="477"/>
                  </a:cubicBezTo>
                  <a:cubicBezTo>
                    <a:pt x="1465" y="382"/>
                    <a:pt x="1549" y="311"/>
                    <a:pt x="1644" y="227"/>
                  </a:cubicBezTo>
                  <a:cubicBezTo>
                    <a:pt x="1573" y="108"/>
                    <a:pt x="1430" y="72"/>
                    <a:pt x="1311" y="61"/>
                  </a:cubicBezTo>
                  <a:lnTo>
                    <a:pt x="1120" y="61"/>
                  </a:lnTo>
                  <a:cubicBezTo>
                    <a:pt x="1017" y="61"/>
                    <a:pt x="919" y="66"/>
                    <a:pt x="819" y="66"/>
                  </a:cubicBezTo>
                  <a:cubicBezTo>
                    <a:pt x="770" y="66"/>
                    <a:pt x="719" y="64"/>
                    <a:pt x="668" y="61"/>
                  </a:cubicBezTo>
                  <a:cubicBezTo>
                    <a:pt x="584" y="37"/>
                    <a:pt x="513" y="25"/>
                    <a:pt x="418" y="13"/>
                  </a:cubicBezTo>
                  <a:cubicBezTo>
                    <a:pt x="394" y="1"/>
                    <a:pt x="358"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1697;p32">
              <a:extLst>
                <a:ext uri="{FF2B5EF4-FFF2-40B4-BE49-F238E27FC236}">
                  <a16:creationId xmlns:a16="http://schemas.microsoft.com/office/drawing/2014/main" id="{81329B0A-3D5C-4844-8919-6DAF3DB4CFA1}"/>
                </a:ext>
              </a:extLst>
            </p:cNvPr>
            <p:cNvSpPr/>
            <p:nvPr/>
          </p:nvSpPr>
          <p:spPr>
            <a:xfrm>
              <a:off x="5634625" y="2652250"/>
              <a:ext cx="36025" cy="7500"/>
            </a:xfrm>
            <a:custGeom>
              <a:avLst/>
              <a:gdLst/>
              <a:ahLst/>
              <a:cxnLst/>
              <a:rect l="l" t="t" r="r" b="b"/>
              <a:pathLst>
                <a:path w="1441" h="300" extrusionOk="0">
                  <a:moveTo>
                    <a:pt x="1239" y="0"/>
                  </a:moveTo>
                  <a:cubicBezTo>
                    <a:pt x="1160" y="99"/>
                    <a:pt x="1081" y="132"/>
                    <a:pt x="998" y="132"/>
                  </a:cubicBezTo>
                  <a:cubicBezTo>
                    <a:pt x="931" y="132"/>
                    <a:pt x="861" y="110"/>
                    <a:pt x="786" y="84"/>
                  </a:cubicBezTo>
                  <a:cubicBezTo>
                    <a:pt x="667" y="30"/>
                    <a:pt x="548" y="3"/>
                    <a:pt x="420" y="3"/>
                  </a:cubicBezTo>
                  <a:cubicBezTo>
                    <a:pt x="292" y="3"/>
                    <a:pt x="155" y="30"/>
                    <a:pt x="0" y="84"/>
                  </a:cubicBezTo>
                  <a:cubicBezTo>
                    <a:pt x="266" y="256"/>
                    <a:pt x="529" y="299"/>
                    <a:pt x="783" y="299"/>
                  </a:cubicBezTo>
                  <a:cubicBezTo>
                    <a:pt x="984" y="299"/>
                    <a:pt x="1180" y="273"/>
                    <a:pt x="1370" y="262"/>
                  </a:cubicBezTo>
                  <a:cubicBezTo>
                    <a:pt x="1441" y="262"/>
                    <a:pt x="1405" y="95"/>
                    <a:pt x="1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1698;p32">
              <a:extLst>
                <a:ext uri="{FF2B5EF4-FFF2-40B4-BE49-F238E27FC236}">
                  <a16:creationId xmlns:a16="http://schemas.microsoft.com/office/drawing/2014/main" id="{BCC9AE8B-2F29-4103-B667-601B55301D1A}"/>
                </a:ext>
              </a:extLst>
            </p:cNvPr>
            <p:cNvSpPr/>
            <p:nvPr/>
          </p:nvSpPr>
          <p:spPr>
            <a:xfrm>
              <a:off x="5252425" y="2561075"/>
              <a:ext cx="17900" cy="19750"/>
            </a:xfrm>
            <a:custGeom>
              <a:avLst/>
              <a:gdLst/>
              <a:ahLst/>
              <a:cxnLst/>
              <a:rect l="l" t="t" r="r" b="b"/>
              <a:pathLst>
                <a:path w="716" h="790" extrusionOk="0">
                  <a:moveTo>
                    <a:pt x="317" y="1"/>
                  </a:moveTo>
                  <a:cubicBezTo>
                    <a:pt x="307" y="1"/>
                    <a:pt x="297" y="2"/>
                    <a:pt x="286" y="4"/>
                  </a:cubicBezTo>
                  <a:cubicBezTo>
                    <a:pt x="203" y="40"/>
                    <a:pt x="120" y="75"/>
                    <a:pt x="48" y="135"/>
                  </a:cubicBezTo>
                  <a:cubicBezTo>
                    <a:pt x="36" y="171"/>
                    <a:pt x="25" y="182"/>
                    <a:pt x="1" y="218"/>
                  </a:cubicBezTo>
                  <a:cubicBezTo>
                    <a:pt x="96" y="468"/>
                    <a:pt x="286" y="611"/>
                    <a:pt x="465" y="790"/>
                  </a:cubicBezTo>
                  <a:lnTo>
                    <a:pt x="715" y="790"/>
                  </a:lnTo>
                  <a:cubicBezTo>
                    <a:pt x="632" y="552"/>
                    <a:pt x="536" y="313"/>
                    <a:pt x="441" y="63"/>
                  </a:cubicBezTo>
                  <a:cubicBezTo>
                    <a:pt x="412" y="24"/>
                    <a:pt x="366" y="1"/>
                    <a:pt x="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1699;p32">
              <a:extLst>
                <a:ext uri="{FF2B5EF4-FFF2-40B4-BE49-F238E27FC236}">
                  <a16:creationId xmlns:a16="http://schemas.microsoft.com/office/drawing/2014/main" id="{EEE9E7C8-AC81-4CB2-A5BA-78300DD85516}"/>
                </a:ext>
              </a:extLst>
            </p:cNvPr>
            <p:cNvSpPr/>
            <p:nvPr/>
          </p:nvSpPr>
          <p:spPr>
            <a:xfrm>
              <a:off x="5902500" y="2669800"/>
              <a:ext cx="39025" cy="8350"/>
            </a:xfrm>
            <a:custGeom>
              <a:avLst/>
              <a:gdLst/>
              <a:ahLst/>
              <a:cxnLst/>
              <a:rect l="l" t="t" r="r" b="b"/>
              <a:pathLst>
                <a:path w="1561" h="334" extrusionOk="0">
                  <a:moveTo>
                    <a:pt x="1" y="1"/>
                  </a:moveTo>
                  <a:cubicBezTo>
                    <a:pt x="84" y="149"/>
                    <a:pt x="200" y="179"/>
                    <a:pt x="325" y="179"/>
                  </a:cubicBezTo>
                  <a:cubicBezTo>
                    <a:pt x="409" y="179"/>
                    <a:pt x="496" y="166"/>
                    <a:pt x="580" y="166"/>
                  </a:cubicBezTo>
                  <a:cubicBezTo>
                    <a:pt x="622" y="166"/>
                    <a:pt x="664" y="169"/>
                    <a:pt x="703" y="179"/>
                  </a:cubicBezTo>
                  <a:cubicBezTo>
                    <a:pt x="747" y="211"/>
                    <a:pt x="798" y="225"/>
                    <a:pt x="848" y="225"/>
                  </a:cubicBezTo>
                  <a:cubicBezTo>
                    <a:pt x="893" y="225"/>
                    <a:pt x="938" y="214"/>
                    <a:pt x="977" y="191"/>
                  </a:cubicBezTo>
                  <a:cubicBezTo>
                    <a:pt x="1096" y="191"/>
                    <a:pt x="1215" y="215"/>
                    <a:pt x="1275" y="334"/>
                  </a:cubicBezTo>
                  <a:cubicBezTo>
                    <a:pt x="1406" y="334"/>
                    <a:pt x="1501" y="298"/>
                    <a:pt x="1561" y="191"/>
                  </a:cubicBezTo>
                  <a:cubicBezTo>
                    <a:pt x="1295" y="49"/>
                    <a:pt x="1012" y="33"/>
                    <a:pt x="725" y="33"/>
                  </a:cubicBezTo>
                  <a:cubicBezTo>
                    <a:pt x="644" y="33"/>
                    <a:pt x="562" y="34"/>
                    <a:pt x="480" y="34"/>
                  </a:cubicBezTo>
                  <a:cubicBezTo>
                    <a:pt x="320" y="34"/>
                    <a:pt x="159" y="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1700;p32">
              <a:extLst>
                <a:ext uri="{FF2B5EF4-FFF2-40B4-BE49-F238E27FC236}">
                  <a16:creationId xmlns:a16="http://schemas.microsoft.com/office/drawing/2014/main" id="{2B8547D2-C97E-4F81-B8C2-497F6479BFE6}"/>
                </a:ext>
              </a:extLst>
            </p:cNvPr>
            <p:cNvSpPr/>
            <p:nvPr/>
          </p:nvSpPr>
          <p:spPr>
            <a:xfrm>
              <a:off x="5446800" y="2630400"/>
              <a:ext cx="36050" cy="5425"/>
            </a:xfrm>
            <a:custGeom>
              <a:avLst/>
              <a:gdLst/>
              <a:ahLst/>
              <a:cxnLst/>
              <a:rect l="l" t="t" r="r" b="b"/>
              <a:pathLst>
                <a:path w="1442" h="217" extrusionOk="0">
                  <a:moveTo>
                    <a:pt x="708" y="0"/>
                  </a:moveTo>
                  <a:cubicBezTo>
                    <a:pt x="540" y="0"/>
                    <a:pt x="371" y="12"/>
                    <a:pt x="202" y="12"/>
                  </a:cubicBezTo>
                  <a:cubicBezTo>
                    <a:pt x="135" y="12"/>
                    <a:pt x="68" y="10"/>
                    <a:pt x="0" y="5"/>
                  </a:cubicBezTo>
                  <a:lnTo>
                    <a:pt x="0" y="5"/>
                  </a:lnTo>
                  <a:cubicBezTo>
                    <a:pt x="112" y="172"/>
                    <a:pt x="274" y="216"/>
                    <a:pt x="453" y="216"/>
                  </a:cubicBezTo>
                  <a:cubicBezTo>
                    <a:pt x="503" y="216"/>
                    <a:pt x="555" y="213"/>
                    <a:pt x="608" y="207"/>
                  </a:cubicBezTo>
                  <a:cubicBezTo>
                    <a:pt x="893" y="184"/>
                    <a:pt x="1155" y="160"/>
                    <a:pt x="1441" y="148"/>
                  </a:cubicBezTo>
                  <a:cubicBezTo>
                    <a:pt x="1202" y="25"/>
                    <a:pt x="956" y="0"/>
                    <a:pt x="7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1701;p32">
              <a:extLst>
                <a:ext uri="{FF2B5EF4-FFF2-40B4-BE49-F238E27FC236}">
                  <a16:creationId xmlns:a16="http://schemas.microsoft.com/office/drawing/2014/main" id="{A0BC2CED-D455-46D6-B65D-783E5CF8B7D4}"/>
                </a:ext>
              </a:extLst>
            </p:cNvPr>
            <p:cNvSpPr/>
            <p:nvPr/>
          </p:nvSpPr>
          <p:spPr>
            <a:xfrm>
              <a:off x="5581050" y="2619650"/>
              <a:ext cx="37525" cy="4150"/>
            </a:xfrm>
            <a:custGeom>
              <a:avLst/>
              <a:gdLst/>
              <a:ahLst/>
              <a:cxnLst/>
              <a:rect l="l" t="t" r="r" b="b"/>
              <a:pathLst>
                <a:path w="1501" h="166" extrusionOk="0">
                  <a:moveTo>
                    <a:pt x="888" y="0"/>
                  </a:moveTo>
                  <a:cubicBezTo>
                    <a:pt x="653" y="0"/>
                    <a:pt x="415" y="38"/>
                    <a:pt x="174" y="38"/>
                  </a:cubicBezTo>
                  <a:cubicBezTo>
                    <a:pt x="116" y="38"/>
                    <a:pt x="58" y="36"/>
                    <a:pt x="0" y="30"/>
                  </a:cubicBezTo>
                  <a:lnTo>
                    <a:pt x="0" y="30"/>
                  </a:lnTo>
                  <a:cubicBezTo>
                    <a:pt x="274" y="137"/>
                    <a:pt x="555" y="165"/>
                    <a:pt x="837" y="165"/>
                  </a:cubicBezTo>
                  <a:cubicBezTo>
                    <a:pt x="1058" y="165"/>
                    <a:pt x="1281" y="148"/>
                    <a:pt x="1500" y="137"/>
                  </a:cubicBezTo>
                  <a:cubicBezTo>
                    <a:pt x="1298" y="29"/>
                    <a:pt x="1094" y="0"/>
                    <a:pt x="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1702;p32">
              <a:extLst>
                <a:ext uri="{FF2B5EF4-FFF2-40B4-BE49-F238E27FC236}">
                  <a16:creationId xmlns:a16="http://schemas.microsoft.com/office/drawing/2014/main" id="{1B98EB2A-663A-4FBB-93C6-4259C7123164}"/>
                </a:ext>
              </a:extLst>
            </p:cNvPr>
            <p:cNvSpPr/>
            <p:nvPr/>
          </p:nvSpPr>
          <p:spPr>
            <a:xfrm>
              <a:off x="5473875" y="2609075"/>
              <a:ext cx="33675" cy="3950"/>
            </a:xfrm>
            <a:custGeom>
              <a:avLst/>
              <a:gdLst/>
              <a:ahLst/>
              <a:cxnLst/>
              <a:rect l="l" t="t" r="r" b="b"/>
              <a:pathLst>
                <a:path w="1347" h="158" extrusionOk="0">
                  <a:moveTo>
                    <a:pt x="710" y="1"/>
                  </a:moveTo>
                  <a:cubicBezTo>
                    <a:pt x="475" y="1"/>
                    <a:pt x="238" y="36"/>
                    <a:pt x="1" y="36"/>
                  </a:cubicBezTo>
                  <a:cubicBezTo>
                    <a:pt x="239" y="136"/>
                    <a:pt x="488" y="158"/>
                    <a:pt x="740" y="158"/>
                  </a:cubicBezTo>
                  <a:cubicBezTo>
                    <a:pt x="942" y="158"/>
                    <a:pt x="1145" y="144"/>
                    <a:pt x="1346" y="144"/>
                  </a:cubicBezTo>
                  <a:cubicBezTo>
                    <a:pt x="1137" y="30"/>
                    <a:pt x="924"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1703;p32">
              <a:extLst>
                <a:ext uri="{FF2B5EF4-FFF2-40B4-BE49-F238E27FC236}">
                  <a16:creationId xmlns:a16="http://schemas.microsoft.com/office/drawing/2014/main" id="{142B27CC-A1F1-4161-9130-11B36669E24E}"/>
                </a:ext>
              </a:extLst>
            </p:cNvPr>
            <p:cNvSpPr/>
            <p:nvPr/>
          </p:nvSpPr>
          <p:spPr>
            <a:xfrm>
              <a:off x="6092425" y="2651550"/>
              <a:ext cx="24725" cy="9350"/>
            </a:xfrm>
            <a:custGeom>
              <a:avLst/>
              <a:gdLst/>
              <a:ahLst/>
              <a:cxnLst/>
              <a:rect l="l" t="t" r="r" b="b"/>
              <a:pathLst>
                <a:path w="989" h="374" extrusionOk="0">
                  <a:moveTo>
                    <a:pt x="494" y="0"/>
                  </a:moveTo>
                  <a:cubicBezTo>
                    <a:pt x="472" y="0"/>
                    <a:pt x="447" y="16"/>
                    <a:pt x="429" y="52"/>
                  </a:cubicBezTo>
                  <a:cubicBezTo>
                    <a:pt x="334" y="231"/>
                    <a:pt x="83" y="123"/>
                    <a:pt x="0" y="314"/>
                  </a:cubicBezTo>
                  <a:cubicBezTo>
                    <a:pt x="133" y="358"/>
                    <a:pt x="269" y="374"/>
                    <a:pt x="407" y="374"/>
                  </a:cubicBezTo>
                  <a:cubicBezTo>
                    <a:pt x="603" y="374"/>
                    <a:pt x="800" y="342"/>
                    <a:pt x="988" y="314"/>
                  </a:cubicBezTo>
                  <a:cubicBezTo>
                    <a:pt x="917" y="123"/>
                    <a:pt x="655" y="207"/>
                    <a:pt x="560" y="28"/>
                  </a:cubicBezTo>
                  <a:cubicBezTo>
                    <a:pt x="560" y="28"/>
                    <a:pt x="548" y="16"/>
                    <a:pt x="512" y="4"/>
                  </a:cubicBezTo>
                  <a:cubicBezTo>
                    <a:pt x="506" y="2"/>
                    <a:pt x="500" y="0"/>
                    <a:pt x="4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1704;p32">
              <a:extLst>
                <a:ext uri="{FF2B5EF4-FFF2-40B4-BE49-F238E27FC236}">
                  <a16:creationId xmlns:a16="http://schemas.microsoft.com/office/drawing/2014/main" id="{B5B565F1-8BE3-498F-9AE6-AED5EFE2EA81}"/>
                </a:ext>
              </a:extLst>
            </p:cNvPr>
            <p:cNvSpPr/>
            <p:nvPr/>
          </p:nvSpPr>
          <p:spPr>
            <a:xfrm>
              <a:off x="5220575" y="2591825"/>
              <a:ext cx="10750" cy="12225"/>
            </a:xfrm>
            <a:custGeom>
              <a:avLst/>
              <a:gdLst/>
              <a:ahLst/>
              <a:cxnLst/>
              <a:rect l="l" t="t" r="r" b="b"/>
              <a:pathLst>
                <a:path w="430" h="489" extrusionOk="0">
                  <a:moveTo>
                    <a:pt x="1" y="0"/>
                  </a:moveTo>
                  <a:cubicBezTo>
                    <a:pt x="9" y="368"/>
                    <a:pt x="11" y="489"/>
                    <a:pt x="138" y="489"/>
                  </a:cubicBezTo>
                  <a:cubicBezTo>
                    <a:pt x="201" y="489"/>
                    <a:pt x="292" y="460"/>
                    <a:pt x="429" y="417"/>
                  </a:cubicBezTo>
                  <a:cubicBezTo>
                    <a:pt x="322" y="274"/>
                    <a:pt x="227" y="131"/>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1705;p32">
              <a:extLst>
                <a:ext uri="{FF2B5EF4-FFF2-40B4-BE49-F238E27FC236}">
                  <a16:creationId xmlns:a16="http://schemas.microsoft.com/office/drawing/2014/main" id="{52119A81-4707-439C-8CBE-DE92E8B9404A}"/>
                </a:ext>
              </a:extLst>
            </p:cNvPr>
            <p:cNvSpPr/>
            <p:nvPr/>
          </p:nvSpPr>
          <p:spPr>
            <a:xfrm>
              <a:off x="5237550" y="2565925"/>
              <a:ext cx="11625" cy="11500"/>
            </a:xfrm>
            <a:custGeom>
              <a:avLst/>
              <a:gdLst/>
              <a:ahLst/>
              <a:cxnLst/>
              <a:rect l="l" t="t" r="r" b="b"/>
              <a:pathLst>
                <a:path w="465" h="460" extrusionOk="0">
                  <a:moveTo>
                    <a:pt x="203" y="0"/>
                  </a:moveTo>
                  <a:cubicBezTo>
                    <a:pt x="179" y="143"/>
                    <a:pt x="143" y="262"/>
                    <a:pt x="0" y="334"/>
                  </a:cubicBezTo>
                  <a:cubicBezTo>
                    <a:pt x="63" y="412"/>
                    <a:pt x="135" y="459"/>
                    <a:pt x="208" y="459"/>
                  </a:cubicBezTo>
                  <a:cubicBezTo>
                    <a:pt x="246" y="459"/>
                    <a:pt x="285" y="446"/>
                    <a:pt x="322" y="417"/>
                  </a:cubicBezTo>
                  <a:cubicBezTo>
                    <a:pt x="465" y="322"/>
                    <a:pt x="298" y="167"/>
                    <a:pt x="322" y="36"/>
                  </a:cubicBezTo>
                  <a:cubicBezTo>
                    <a:pt x="286" y="24"/>
                    <a:pt x="239" y="24"/>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1706;p32">
              <a:extLst>
                <a:ext uri="{FF2B5EF4-FFF2-40B4-BE49-F238E27FC236}">
                  <a16:creationId xmlns:a16="http://schemas.microsoft.com/office/drawing/2014/main" id="{BF65B1A0-44C2-4EE7-B8FA-8F0F1FF73F53}"/>
                </a:ext>
              </a:extLst>
            </p:cNvPr>
            <p:cNvSpPr/>
            <p:nvPr/>
          </p:nvSpPr>
          <p:spPr>
            <a:xfrm>
              <a:off x="5312550" y="2611875"/>
              <a:ext cx="8675" cy="6975"/>
            </a:xfrm>
            <a:custGeom>
              <a:avLst/>
              <a:gdLst/>
              <a:ahLst/>
              <a:cxnLst/>
              <a:rect l="l" t="t" r="r" b="b"/>
              <a:pathLst>
                <a:path w="347" h="279" extrusionOk="0">
                  <a:moveTo>
                    <a:pt x="278" y="1"/>
                  </a:moveTo>
                  <a:cubicBezTo>
                    <a:pt x="265" y="1"/>
                    <a:pt x="252" y="3"/>
                    <a:pt x="239" y="8"/>
                  </a:cubicBezTo>
                  <a:cubicBezTo>
                    <a:pt x="179" y="32"/>
                    <a:pt x="132" y="55"/>
                    <a:pt x="72" y="67"/>
                  </a:cubicBezTo>
                  <a:cubicBezTo>
                    <a:pt x="13" y="103"/>
                    <a:pt x="1" y="151"/>
                    <a:pt x="36" y="186"/>
                  </a:cubicBezTo>
                  <a:cubicBezTo>
                    <a:pt x="113" y="252"/>
                    <a:pt x="170" y="279"/>
                    <a:pt x="213" y="279"/>
                  </a:cubicBezTo>
                  <a:cubicBezTo>
                    <a:pt x="303" y="279"/>
                    <a:pt x="330" y="161"/>
                    <a:pt x="346" y="32"/>
                  </a:cubicBezTo>
                  <a:cubicBezTo>
                    <a:pt x="323" y="9"/>
                    <a:pt x="301"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1707;p32">
              <a:extLst>
                <a:ext uri="{FF2B5EF4-FFF2-40B4-BE49-F238E27FC236}">
                  <a16:creationId xmlns:a16="http://schemas.microsoft.com/office/drawing/2014/main" id="{9588227A-A2BB-4518-8921-35ECBFB32834}"/>
                </a:ext>
              </a:extLst>
            </p:cNvPr>
            <p:cNvSpPr/>
            <p:nvPr/>
          </p:nvSpPr>
          <p:spPr>
            <a:xfrm>
              <a:off x="5751600" y="2631100"/>
              <a:ext cx="9250" cy="4075"/>
            </a:xfrm>
            <a:custGeom>
              <a:avLst/>
              <a:gdLst/>
              <a:ahLst/>
              <a:cxnLst/>
              <a:rect l="l" t="t" r="r" b="b"/>
              <a:pathLst>
                <a:path w="370" h="163" extrusionOk="0">
                  <a:moveTo>
                    <a:pt x="312" y="1"/>
                  </a:moveTo>
                  <a:cubicBezTo>
                    <a:pt x="196" y="1"/>
                    <a:pt x="72" y="9"/>
                    <a:pt x="0" y="132"/>
                  </a:cubicBezTo>
                  <a:cubicBezTo>
                    <a:pt x="16" y="154"/>
                    <a:pt x="40" y="163"/>
                    <a:pt x="62" y="163"/>
                  </a:cubicBezTo>
                  <a:cubicBezTo>
                    <a:pt x="75" y="163"/>
                    <a:pt x="87" y="160"/>
                    <a:pt x="96" y="156"/>
                  </a:cubicBezTo>
                  <a:cubicBezTo>
                    <a:pt x="203" y="108"/>
                    <a:pt x="334" y="156"/>
                    <a:pt x="370" y="1"/>
                  </a:cubicBezTo>
                  <a:cubicBezTo>
                    <a:pt x="351" y="1"/>
                    <a:pt x="332"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1708;p32">
              <a:extLst>
                <a:ext uri="{FF2B5EF4-FFF2-40B4-BE49-F238E27FC236}">
                  <a16:creationId xmlns:a16="http://schemas.microsoft.com/office/drawing/2014/main" id="{CC2C7393-907B-42A7-B0E4-83FB6FC33EB6}"/>
                </a:ext>
              </a:extLst>
            </p:cNvPr>
            <p:cNvSpPr/>
            <p:nvPr/>
          </p:nvSpPr>
          <p:spPr>
            <a:xfrm>
              <a:off x="6167125" y="2685200"/>
              <a:ext cx="11625" cy="3975"/>
            </a:xfrm>
            <a:custGeom>
              <a:avLst/>
              <a:gdLst/>
              <a:ahLst/>
              <a:cxnLst/>
              <a:rect l="l" t="t" r="r" b="b"/>
              <a:pathLst>
                <a:path w="465" h="159" extrusionOk="0">
                  <a:moveTo>
                    <a:pt x="208" y="0"/>
                  </a:moveTo>
                  <a:cubicBezTo>
                    <a:pt x="130" y="0"/>
                    <a:pt x="58" y="21"/>
                    <a:pt x="1" y="111"/>
                  </a:cubicBezTo>
                  <a:lnTo>
                    <a:pt x="263" y="159"/>
                  </a:lnTo>
                  <a:cubicBezTo>
                    <a:pt x="346" y="147"/>
                    <a:pt x="405" y="135"/>
                    <a:pt x="465" y="111"/>
                  </a:cubicBezTo>
                  <a:cubicBezTo>
                    <a:pt x="441" y="87"/>
                    <a:pt x="429" y="39"/>
                    <a:pt x="417" y="16"/>
                  </a:cubicBezTo>
                  <a:cubicBezTo>
                    <a:pt x="346" y="16"/>
                    <a:pt x="274" y="0"/>
                    <a:pt x="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1709;p32">
              <a:extLst>
                <a:ext uri="{FF2B5EF4-FFF2-40B4-BE49-F238E27FC236}">
                  <a16:creationId xmlns:a16="http://schemas.microsoft.com/office/drawing/2014/main" id="{79D018E1-3581-43D0-A2A2-770B61A2D6D4}"/>
                </a:ext>
              </a:extLst>
            </p:cNvPr>
            <p:cNvSpPr/>
            <p:nvPr/>
          </p:nvSpPr>
          <p:spPr>
            <a:xfrm>
              <a:off x="5224150" y="2543500"/>
              <a:ext cx="5375" cy="12025"/>
            </a:xfrm>
            <a:custGeom>
              <a:avLst/>
              <a:gdLst/>
              <a:ahLst/>
              <a:cxnLst/>
              <a:rect l="l" t="t" r="r" b="b"/>
              <a:pathLst>
                <a:path w="215" h="481" extrusionOk="0">
                  <a:moveTo>
                    <a:pt x="68" y="0"/>
                  </a:moveTo>
                  <a:cubicBezTo>
                    <a:pt x="49" y="0"/>
                    <a:pt x="28" y="18"/>
                    <a:pt x="1" y="64"/>
                  </a:cubicBezTo>
                  <a:cubicBezTo>
                    <a:pt x="1" y="207"/>
                    <a:pt x="24" y="350"/>
                    <a:pt x="24" y="481"/>
                  </a:cubicBezTo>
                  <a:lnTo>
                    <a:pt x="120" y="481"/>
                  </a:lnTo>
                  <a:cubicBezTo>
                    <a:pt x="215" y="397"/>
                    <a:pt x="215" y="290"/>
                    <a:pt x="155" y="183"/>
                  </a:cubicBezTo>
                  <a:cubicBezTo>
                    <a:pt x="143" y="159"/>
                    <a:pt x="120" y="112"/>
                    <a:pt x="120" y="64"/>
                  </a:cubicBezTo>
                  <a:cubicBezTo>
                    <a:pt x="120" y="52"/>
                    <a:pt x="120" y="40"/>
                    <a:pt x="84" y="4"/>
                  </a:cubicBezTo>
                  <a:cubicBezTo>
                    <a:pt x="79" y="2"/>
                    <a:pt x="73" y="0"/>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1710;p32">
              <a:extLst>
                <a:ext uri="{FF2B5EF4-FFF2-40B4-BE49-F238E27FC236}">
                  <a16:creationId xmlns:a16="http://schemas.microsoft.com/office/drawing/2014/main" id="{7ED90AF2-F418-4323-ABBB-7CDF36F6B441}"/>
                </a:ext>
              </a:extLst>
            </p:cNvPr>
            <p:cNvSpPr/>
            <p:nvPr/>
          </p:nvSpPr>
          <p:spPr>
            <a:xfrm>
              <a:off x="5227725" y="2548050"/>
              <a:ext cx="4775" cy="11950"/>
            </a:xfrm>
            <a:custGeom>
              <a:avLst/>
              <a:gdLst/>
              <a:ahLst/>
              <a:cxnLst/>
              <a:rect l="l" t="t" r="r" b="b"/>
              <a:pathLst>
                <a:path w="191" h="478" extrusionOk="0">
                  <a:moveTo>
                    <a:pt x="24" y="1"/>
                  </a:moveTo>
                  <a:cubicBezTo>
                    <a:pt x="12" y="108"/>
                    <a:pt x="12" y="203"/>
                    <a:pt x="0" y="299"/>
                  </a:cubicBezTo>
                  <a:lnTo>
                    <a:pt x="131" y="477"/>
                  </a:lnTo>
                  <a:cubicBezTo>
                    <a:pt x="143" y="322"/>
                    <a:pt x="191" y="144"/>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1711;p32">
              <a:extLst>
                <a:ext uri="{FF2B5EF4-FFF2-40B4-BE49-F238E27FC236}">
                  <a16:creationId xmlns:a16="http://schemas.microsoft.com/office/drawing/2014/main" id="{F9D9C6E9-E33D-42BB-9E14-882EDE935EAD}"/>
                </a:ext>
              </a:extLst>
            </p:cNvPr>
            <p:cNvSpPr/>
            <p:nvPr/>
          </p:nvSpPr>
          <p:spPr>
            <a:xfrm>
              <a:off x="5517350" y="2612950"/>
              <a:ext cx="11625" cy="3175"/>
            </a:xfrm>
            <a:custGeom>
              <a:avLst/>
              <a:gdLst/>
              <a:ahLst/>
              <a:cxnLst/>
              <a:rect l="l" t="t" r="r" b="b"/>
              <a:pathLst>
                <a:path w="465" h="127" extrusionOk="0">
                  <a:moveTo>
                    <a:pt x="184" y="0"/>
                  </a:moveTo>
                  <a:cubicBezTo>
                    <a:pt x="124" y="0"/>
                    <a:pt x="62" y="8"/>
                    <a:pt x="0" y="12"/>
                  </a:cubicBezTo>
                  <a:cubicBezTo>
                    <a:pt x="102" y="106"/>
                    <a:pt x="210" y="126"/>
                    <a:pt x="323" y="126"/>
                  </a:cubicBezTo>
                  <a:cubicBezTo>
                    <a:pt x="369" y="126"/>
                    <a:pt x="416" y="123"/>
                    <a:pt x="465" y="120"/>
                  </a:cubicBezTo>
                  <a:cubicBezTo>
                    <a:pt x="382" y="22"/>
                    <a:pt x="286"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1712;p32">
              <a:extLst>
                <a:ext uri="{FF2B5EF4-FFF2-40B4-BE49-F238E27FC236}">
                  <a16:creationId xmlns:a16="http://schemas.microsoft.com/office/drawing/2014/main" id="{EF1DE57D-5E81-4555-A9D3-ED8945A35AC0}"/>
                </a:ext>
              </a:extLst>
            </p:cNvPr>
            <p:cNvSpPr/>
            <p:nvPr/>
          </p:nvSpPr>
          <p:spPr>
            <a:xfrm>
              <a:off x="5302425" y="2591225"/>
              <a:ext cx="11650" cy="3300"/>
            </a:xfrm>
            <a:custGeom>
              <a:avLst/>
              <a:gdLst/>
              <a:ahLst/>
              <a:cxnLst/>
              <a:rect l="l" t="t" r="r" b="b"/>
              <a:pathLst>
                <a:path w="466" h="132" extrusionOk="0">
                  <a:moveTo>
                    <a:pt x="465" y="0"/>
                  </a:moveTo>
                  <a:cubicBezTo>
                    <a:pt x="311" y="24"/>
                    <a:pt x="144" y="24"/>
                    <a:pt x="1" y="24"/>
                  </a:cubicBezTo>
                  <a:cubicBezTo>
                    <a:pt x="102" y="88"/>
                    <a:pt x="224" y="131"/>
                    <a:pt x="351" y="131"/>
                  </a:cubicBezTo>
                  <a:cubicBezTo>
                    <a:pt x="389" y="131"/>
                    <a:pt x="427" y="128"/>
                    <a:pt x="465" y="119"/>
                  </a:cubicBezTo>
                  <a:lnTo>
                    <a:pt x="4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1713;p32">
              <a:extLst>
                <a:ext uri="{FF2B5EF4-FFF2-40B4-BE49-F238E27FC236}">
                  <a16:creationId xmlns:a16="http://schemas.microsoft.com/office/drawing/2014/main" id="{B7922790-B71B-4A06-8468-9AEB21F8C455}"/>
                </a:ext>
              </a:extLst>
            </p:cNvPr>
            <p:cNvSpPr/>
            <p:nvPr/>
          </p:nvSpPr>
          <p:spPr>
            <a:xfrm>
              <a:off x="5231000" y="2562650"/>
              <a:ext cx="4200" cy="8350"/>
            </a:xfrm>
            <a:custGeom>
              <a:avLst/>
              <a:gdLst/>
              <a:ahLst/>
              <a:cxnLst/>
              <a:rect l="l" t="t" r="r" b="b"/>
              <a:pathLst>
                <a:path w="168" h="334" extrusionOk="0">
                  <a:moveTo>
                    <a:pt x="12" y="0"/>
                  </a:moveTo>
                  <a:lnTo>
                    <a:pt x="12" y="0"/>
                  </a:lnTo>
                  <a:cubicBezTo>
                    <a:pt x="0" y="131"/>
                    <a:pt x="48" y="239"/>
                    <a:pt x="131" y="334"/>
                  </a:cubicBezTo>
                  <a:cubicBezTo>
                    <a:pt x="167" y="191"/>
                    <a:pt x="143" y="7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1714;p32">
              <a:extLst>
                <a:ext uri="{FF2B5EF4-FFF2-40B4-BE49-F238E27FC236}">
                  <a16:creationId xmlns:a16="http://schemas.microsoft.com/office/drawing/2014/main" id="{6E9A59B9-535F-4612-A440-8ED7DC6AFF25}"/>
                </a:ext>
              </a:extLst>
            </p:cNvPr>
            <p:cNvSpPr/>
            <p:nvPr/>
          </p:nvSpPr>
          <p:spPr>
            <a:xfrm>
              <a:off x="5614675" y="2648125"/>
              <a:ext cx="3900" cy="4850"/>
            </a:xfrm>
            <a:custGeom>
              <a:avLst/>
              <a:gdLst/>
              <a:ahLst/>
              <a:cxnLst/>
              <a:rect l="l" t="t" r="r" b="b"/>
              <a:pathLst>
                <a:path w="156" h="194" extrusionOk="0">
                  <a:moveTo>
                    <a:pt x="78" y="1"/>
                  </a:moveTo>
                  <a:cubicBezTo>
                    <a:pt x="64" y="1"/>
                    <a:pt x="50" y="3"/>
                    <a:pt x="36" y="10"/>
                  </a:cubicBezTo>
                  <a:cubicBezTo>
                    <a:pt x="24" y="22"/>
                    <a:pt x="13" y="46"/>
                    <a:pt x="1" y="70"/>
                  </a:cubicBezTo>
                  <a:cubicBezTo>
                    <a:pt x="9" y="151"/>
                    <a:pt x="33" y="193"/>
                    <a:pt x="78" y="193"/>
                  </a:cubicBezTo>
                  <a:cubicBezTo>
                    <a:pt x="99" y="193"/>
                    <a:pt x="125" y="184"/>
                    <a:pt x="155" y="165"/>
                  </a:cubicBezTo>
                  <a:lnTo>
                    <a:pt x="155" y="34"/>
                  </a:lnTo>
                  <a:cubicBezTo>
                    <a:pt x="139" y="17"/>
                    <a:pt x="110"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1715;p32">
              <a:extLst>
                <a:ext uri="{FF2B5EF4-FFF2-40B4-BE49-F238E27FC236}">
                  <a16:creationId xmlns:a16="http://schemas.microsoft.com/office/drawing/2014/main" id="{32FC04B4-D699-4E9A-BE26-55B0B8199A51}"/>
                </a:ext>
              </a:extLst>
            </p:cNvPr>
            <p:cNvSpPr/>
            <p:nvPr/>
          </p:nvSpPr>
          <p:spPr>
            <a:xfrm>
              <a:off x="5247975" y="2562650"/>
              <a:ext cx="5375" cy="3900"/>
            </a:xfrm>
            <a:custGeom>
              <a:avLst/>
              <a:gdLst/>
              <a:ahLst/>
              <a:cxnLst/>
              <a:rect l="l" t="t" r="r" b="b"/>
              <a:pathLst>
                <a:path w="215" h="156" extrusionOk="0">
                  <a:moveTo>
                    <a:pt x="0" y="0"/>
                  </a:moveTo>
                  <a:cubicBezTo>
                    <a:pt x="60" y="48"/>
                    <a:pt x="119" y="108"/>
                    <a:pt x="179" y="155"/>
                  </a:cubicBezTo>
                  <a:lnTo>
                    <a:pt x="214" y="119"/>
                  </a:lnTo>
                  <a:cubicBezTo>
                    <a:pt x="203" y="48"/>
                    <a:pt x="167" y="12"/>
                    <a:pt x="95" y="12"/>
                  </a:cubicBezTo>
                  <a:cubicBezTo>
                    <a:pt x="60" y="0"/>
                    <a:pt x="3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1716;p32">
              <a:extLst>
                <a:ext uri="{FF2B5EF4-FFF2-40B4-BE49-F238E27FC236}">
                  <a16:creationId xmlns:a16="http://schemas.microsoft.com/office/drawing/2014/main" id="{6102DB2F-43F0-4FC2-BBE6-316C669CF099}"/>
                </a:ext>
              </a:extLst>
            </p:cNvPr>
            <p:cNvSpPr/>
            <p:nvPr/>
          </p:nvSpPr>
          <p:spPr>
            <a:xfrm>
              <a:off x="5744450" y="2632900"/>
              <a:ext cx="3600" cy="1200"/>
            </a:xfrm>
            <a:custGeom>
              <a:avLst/>
              <a:gdLst/>
              <a:ahLst/>
              <a:cxnLst/>
              <a:rect l="l" t="t" r="r" b="b"/>
              <a:pathLst>
                <a:path w="144" h="48" extrusionOk="0">
                  <a:moveTo>
                    <a:pt x="108" y="0"/>
                  </a:moveTo>
                  <a:cubicBezTo>
                    <a:pt x="72" y="24"/>
                    <a:pt x="25" y="36"/>
                    <a:pt x="1" y="48"/>
                  </a:cubicBezTo>
                  <a:lnTo>
                    <a:pt x="144" y="48"/>
                  </a:lnTo>
                  <a:cubicBezTo>
                    <a:pt x="132"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1717;p32">
              <a:extLst>
                <a:ext uri="{FF2B5EF4-FFF2-40B4-BE49-F238E27FC236}">
                  <a16:creationId xmlns:a16="http://schemas.microsoft.com/office/drawing/2014/main" id="{4702B26B-DAA4-4F3A-8B0B-1396E1C82501}"/>
                </a:ext>
              </a:extLst>
            </p:cNvPr>
            <p:cNvSpPr/>
            <p:nvPr/>
          </p:nvSpPr>
          <p:spPr>
            <a:xfrm>
              <a:off x="5979600" y="2802300"/>
              <a:ext cx="140525" cy="35150"/>
            </a:xfrm>
            <a:custGeom>
              <a:avLst/>
              <a:gdLst/>
              <a:ahLst/>
              <a:cxnLst/>
              <a:rect l="l" t="t" r="r" b="b"/>
              <a:pathLst>
                <a:path w="5621" h="1406" extrusionOk="0">
                  <a:moveTo>
                    <a:pt x="1027" y="0"/>
                  </a:moveTo>
                  <a:cubicBezTo>
                    <a:pt x="745" y="0"/>
                    <a:pt x="462" y="16"/>
                    <a:pt x="179" y="58"/>
                  </a:cubicBezTo>
                  <a:cubicBezTo>
                    <a:pt x="1" y="177"/>
                    <a:pt x="13" y="285"/>
                    <a:pt x="167" y="416"/>
                  </a:cubicBezTo>
                  <a:cubicBezTo>
                    <a:pt x="310" y="535"/>
                    <a:pt x="644" y="487"/>
                    <a:pt x="441" y="868"/>
                  </a:cubicBezTo>
                  <a:cubicBezTo>
                    <a:pt x="346" y="1047"/>
                    <a:pt x="310" y="1344"/>
                    <a:pt x="667" y="1404"/>
                  </a:cubicBezTo>
                  <a:cubicBezTo>
                    <a:pt x="681" y="1405"/>
                    <a:pt x="695" y="1405"/>
                    <a:pt x="708" y="1405"/>
                  </a:cubicBezTo>
                  <a:cubicBezTo>
                    <a:pt x="857" y="1405"/>
                    <a:pt x="985" y="1343"/>
                    <a:pt x="1072" y="1201"/>
                  </a:cubicBezTo>
                  <a:cubicBezTo>
                    <a:pt x="1156" y="1070"/>
                    <a:pt x="1310" y="1023"/>
                    <a:pt x="1418" y="904"/>
                  </a:cubicBezTo>
                  <a:cubicBezTo>
                    <a:pt x="1489" y="832"/>
                    <a:pt x="1477" y="701"/>
                    <a:pt x="1572" y="642"/>
                  </a:cubicBezTo>
                  <a:lnTo>
                    <a:pt x="1572" y="642"/>
                  </a:lnTo>
                  <a:cubicBezTo>
                    <a:pt x="1572" y="713"/>
                    <a:pt x="1560" y="773"/>
                    <a:pt x="1572" y="844"/>
                  </a:cubicBezTo>
                  <a:cubicBezTo>
                    <a:pt x="1668" y="1011"/>
                    <a:pt x="1810" y="1023"/>
                    <a:pt x="1977" y="1047"/>
                  </a:cubicBezTo>
                  <a:lnTo>
                    <a:pt x="2072" y="1047"/>
                  </a:lnTo>
                  <a:cubicBezTo>
                    <a:pt x="2620" y="1047"/>
                    <a:pt x="3180" y="1059"/>
                    <a:pt x="3751" y="1059"/>
                  </a:cubicBezTo>
                  <a:cubicBezTo>
                    <a:pt x="3949" y="1099"/>
                    <a:pt x="4149" y="1111"/>
                    <a:pt x="4350" y="1111"/>
                  </a:cubicBezTo>
                  <a:cubicBezTo>
                    <a:pt x="4617" y="1111"/>
                    <a:pt x="4886" y="1090"/>
                    <a:pt x="5155" y="1090"/>
                  </a:cubicBezTo>
                  <a:cubicBezTo>
                    <a:pt x="5219" y="1090"/>
                    <a:pt x="5283" y="1091"/>
                    <a:pt x="5347" y="1094"/>
                  </a:cubicBezTo>
                  <a:cubicBezTo>
                    <a:pt x="5501" y="1082"/>
                    <a:pt x="5620" y="975"/>
                    <a:pt x="5466" y="880"/>
                  </a:cubicBezTo>
                  <a:cubicBezTo>
                    <a:pt x="5251" y="737"/>
                    <a:pt x="5311" y="499"/>
                    <a:pt x="5144" y="380"/>
                  </a:cubicBezTo>
                  <a:cubicBezTo>
                    <a:pt x="4632" y="142"/>
                    <a:pt x="4061" y="189"/>
                    <a:pt x="3525" y="177"/>
                  </a:cubicBezTo>
                  <a:cubicBezTo>
                    <a:pt x="2689" y="142"/>
                    <a:pt x="1859" y="0"/>
                    <a:pt x="10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1718;p32">
              <a:extLst>
                <a:ext uri="{FF2B5EF4-FFF2-40B4-BE49-F238E27FC236}">
                  <a16:creationId xmlns:a16="http://schemas.microsoft.com/office/drawing/2014/main" id="{B3356F6F-51F5-491C-84B9-1DD7EF2EA381}"/>
                </a:ext>
              </a:extLst>
            </p:cNvPr>
            <p:cNvSpPr/>
            <p:nvPr/>
          </p:nvSpPr>
          <p:spPr>
            <a:xfrm>
              <a:off x="5963525" y="2810000"/>
              <a:ext cx="35750" cy="104800"/>
            </a:xfrm>
            <a:custGeom>
              <a:avLst/>
              <a:gdLst/>
              <a:ahLst/>
              <a:cxnLst/>
              <a:rect l="l" t="t" r="r" b="b"/>
              <a:pathLst>
                <a:path w="1430" h="4192" extrusionOk="0">
                  <a:moveTo>
                    <a:pt x="989" y="0"/>
                  </a:moveTo>
                  <a:cubicBezTo>
                    <a:pt x="822" y="167"/>
                    <a:pt x="787" y="381"/>
                    <a:pt x="751" y="584"/>
                  </a:cubicBezTo>
                  <a:cubicBezTo>
                    <a:pt x="787" y="1286"/>
                    <a:pt x="191" y="1822"/>
                    <a:pt x="239" y="2525"/>
                  </a:cubicBezTo>
                  <a:cubicBezTo>
                    <a:pt x="239" y="2739"/>
                    <a:pt x="203" y="2953"/>
                    <a:pt x="60" y="3132"/>
                  </a:cubicBezTo>
                  <a:cubicBezTo>
                    <a:pt x="25" y="3191"/>
                    <a:pt x="13" y="3251"/>
                    <a:pt x="1" y="3310"/>
                  </a:cubicBezTo>
                  <a:cubicBezTo>
                    <a:pt x="1" y="3394"/>
                    <a:pt x="13" y="3489"/>
                    <a:pt x="60" y="3572"/>
                  </a:cubicBezTo>
                  <a:cubicBezTo>
                    <a:pt x="275" y="3727"/>
                    <a:pt x="203" y="4037"/>
                    <a:pt x="417" y="4191"/>
                  </a:cubicBezTo>
                  <a:lnTo>
                    <a:pt x="548" y="4013"/>
                  </a:lnTo>
                  <a:cubicBezTo>
                    <a:pt x="644" y="3906"/>
                    <a:pt x="644" y="3799"/>
                    <a:pt x="584" y="3679"/>
                  </a:cubicBezTo>
                  <a:cubicBezTo>
                    <a:pt x="608" y="3060"/>
                    <a:pt x="822" y="2477"/>
                    <a:pt x="1001" y="1882"/>
                  </a:cubicBezTo>
                  <a:cubicBezTo>
                    <a:pt x="1358" y="1786"/>
                    <a:pt x="1263" y="1524"/>
                    <a:pt x="1251" y="1286"/>
                  </a:cubicBezTo>
                  <a:cubicBezTo>
                    <a:pt x="1251" y="1239"/>
                    <a:pt x="1287" y="1191"/>
                    <a:pt x="1299" y="1167"/>
                  </a:cubicBezTo>
                  <a:cubicBezTo>
                    <a:pt x="1346" y="1120"/>
                    <a:pt x="1346" y="1060"/>
                    <a:pt x="1299" y="1012"/>
                  </a:cubicBezTo>
                  <a:cubicBezTo>
                    <a:pt x="1013" y="882"/>
                    <a:pt x="1168" y="584"/>
                    <a:pt x="1227" y="477"/>
                  </a:cubicBezTo>
                  <a:cubicBezTo>
                    <a:pt x="1429" y="155"/>
                    <a:pt x="1179" y="108"/>
                    <a:pt x="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1719;p32">
              <a:extLst>
                <a:ext uri="{FF2B5EF4-FFF2-40B4-BE49-F238E27FC236}">
                  <a16:creationId xmlns:a16="http://schemas.microsoft.com/office/drawing/2014/main" id="{0A89A872-D690-4A8A-A33B-D6AB5988CF0B}"/>
                </a:ext>
              </a:extLst>
            </p:cNvPr>
            <p:cNvSpPr/>
            <p:nvPr/>
          </p:nvSpPr>
          <p:spPr>
            <a:xfrm>
              <a:off x="5948350" y="2898600"/>
              <a:ext cx="25925" cy="75325"/>
            </a:xfrm>
            <a:custGeom>
              <a:avLst/>
              <a:gdLst/>
              <a:ahLst/>
              <a:cxnLst/>
              <a:rect l="l" t="t" r="r" b="b"/>
              <a:pathLst>
                <a:path w="1037" h="3013" extrusionOk="0">
                  <a:moveTo>
                    <a:pt x="915" y="1"/>
                  </a:moveTo>
                  <a:cubicBezTo>
                    <a:pt x="865" y="1"/>
                    <a:pt x="803" y="24"/>
                    <a:pt x="739" y="40"/>
                  </a:cubicBezTo>
                  <a:cubicBezTo>
                    <a:pt x="679" y="76"/>
                    <a:pt x="620" y="124"/>
                    <a:pt x="596" y="183"/>
                  </a:cubicBezTo>
                  <a:cubicBezTo>
                    <a:pt x="524" y="290"/>
                    <a:pt x="477" y="409"/>
                    <a:pt x="441" y="540"/>
                  </a:cubicBezTo>
                  <a:cubicBezTo>
                    <a:pt x="417" y="671"/>
                    <a:pt x="405" y="790"/>
                    <a:pt x="405" y="921"/>
                  </a:cubicBezTo>
                  <a:cubicBezTo>
                    <a:pt x="346" y="1386"/>
                    <a:pt x="203" y="1838"/>
                    <a:pt x="60" y="2267"/>
                  </a:cubicBezTo>
                  <a:cubicBezTo>
                    <a:pt x="48" y="2326"/>
                    <a:pt x="24" y="2386"/>
                    <a:pt x="12" y="2457"/>
                  </a:cubicBezTo>
                  <a:cubicBezTo>
                    <a:pt x="1" y="2636"/>
                    <a:pt x="12" y="2814"/>
                    <a:pt x="167" y="2945"/>
                  </a:cubicBezTo>
                  <a:cubicBezTo>
                    <a:pt x="243" y="2987"/>
                    <a:pt x="319" y="3012"/>
                    <a:pt x="396" y="3012"/>
                  </a:cubicBezTo>
                  <a:cubicBezTo>
                    <a:pt x="450" y="3012"/>
                    <a:pt x="505" y="2999"/>
                    <a:pt x="560" y="2969"/>
                  </a:cubicBezTo>
                  <a:cubicBezTo>
                    <a:pt x="667" y="2874"/>
                    <a:pt x="608" y="2683"/>
                    <a:pt x="774" y="2636"/>
                  </a:cubicBezTo>
                  <a:cubicBezTo>
                    <a:pt x="784" y="2641"/>
                    <a:pt x="796" y="2644"/>
                    <a:pt x="808" y="2644"/>
                  </a:cubicBezTo>
                  <a:cubicBezTo>
                    <a:pt x="826" y="2644"/>
                    <a:pt x="844" y="2638"/>
                    <a:pt x="858" y="2624"/>
                  </a:cubicBezTo>
                  <a:cubicBezTo>
                    <a:pt x="953" y="2517"/>
                    <a:pt x="953" y="2410"/>
                    <a:pt x="882" y="2302"/>
                  </a:cubicBezTo>
                  <a:lnTo>
                    <a:pt x="882" y="2302"/>
                  </a:lnTo>
                  <a:lnTo>
                    <a:pt x="882" y="2326"/>
                  </a:lnTo>
                  <a:cubicBezTo>
                    <a:pt x="715" y="2005"/>
                    <a:pt x="727" y="1695"/>
                    <a:pt x="917" y="1398"/>
                  </a:cubicBezTo>
                  <a:cubicBezTo>
                    <a:pt x="977" y="1267"/>
                    <a:pt x="941" y="1148"/>
                    <a:pt x="941" y="1017"/>
                  </a:cubicBezTo>
                  <a:cubicBezTo>
                    <a:pt x="941" y="921"/>
                    <a:pt x="941" y="814"/>
                    <a:pt x="1001" y="743"/>
                  </a:cubicBezTo>
                  <a:lnTo>
                    <a:pt x="1036" y="695"/>
                  </a:lnTo>
                  <a:lnTo>
                    <a:pt x="1036" y="636"/>
                  </a:lnTo>
                  <a:cubicBezTo>
                    <a:pt x="1036" y="481"/>
                    <a:pt x="1024" y="326"/>
                    <a:pt x="1024" y="159"/>
                  </a:cubicBezTo>
                  <a:cubicBezTo>
                    <a:pt x="1018" y="35"/>
                    <a:pt x="976" y="1"/>
                    <a:pt x="9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1720;p32">
              <a:extLst>
                <a:ext uri="{FF2B5EF4-FFF2-40B4-BE49-F238E27FC236}">
                  <a16:creationId xmlns:a16="http://schemas.microsoft.com/office/drawing/2014/main" id="{CAC5D699-23F9-4D66-AFE7-771F93BD6014}"/>
                </a:ext>
              </a:extLst>
            </p:cNvPr>
            <p:cNvSpPr/>
            <p:nvPr/>
          </p:nvSpPr>
          <p:spPr>
            <a:xfrm>
              <a:off x="6010850" y="2931050"/>
              <a:ext cx="81900" cy="13225"/>
            </a:xfrm>
            <a:custGeom>
              <a:avLst/>
              <a:gdLst/>
              <a:ahLst/>
              <a:cxnLst/>
              <a:rect l="l" t="t" r="r" b="b"/>
              <a:pathLst>
                <a:path w="3276" h="529" extrusionOk="0">
                  <a:moveTo>
                    <a:pt x="926" y="0"/>
                  </a:moveTo>
                  <a:cubicBezTo>
                    <a:pt x="693" y="0"/>
                    <a:pt x="460" y="8"/>
                    <a:pt x="227" y="28"/>
                  </a:cubicBezTo>
                  <a:cubicBezTo>
                    <a:pt x="168" y="123"/>
                    <a:pt x="1" y="159"/>
                    <a:pt x="84" y="326"/>
                  </a:cubicBezTo>
                  <a:cubicBezTo>
                    <a:pt x="829" y="326"/>
                    <a:pt x="1565" y="457"/>
                    <a:pt x="2308" y="457"/>
                  </a:cubicBezTo>
                  <a:cubicBezTo>
                    <a:pt x="2432" y="457"/>
                    <a:pt x="2556" y="453"/>
                    <a:pt x="2680" y="445"/>
                  </a:cubicBezTo>
                  <a:cubicBezTo>
                    <a:pt x="2846" y="326"/>
                    <a:pt x="3275" y="528"/>
                    <a:pt x="3096" y="64"/>
                  </a:cubicBezTo>
                  <a:lnTo>
                    <a:pt x="3096" y="64"/>
                  </a:lnTo>
                  <a:cubicBezTo>
                    <a:pt x="3054" y="64"/>
                    <a:pt x="3012" y="65"/>
                    <a:pt x="2970" y="65"/>
                  </a:cubicBezTo>
                  <a:cubicBezTo>
                    <a:pt x="2292" y="65"/>
                    <a:pt x="1607" y="0"/>
                    <a:pt x="9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1721;p32">
              <a:extLst>
                <a:ext uri="{FF2B5EF4-FFF2-40B4-BE49-F238E27FC236}">
                  <a16:creationId xmlns:a16="http://schemas.microsoft.com/office/drawing/2014/main" id="{CE3D94D6-EA97-4BE1-88A3-E33DEF58B974}"/>
                </a:ext>
              </a:extLst>
            </p:cNvPr>
            <p:cNvSpPr/>
            <p:nvPr/>
          </p:nvSpPr>
          <p:spPr>
            <a:xfrm>
              <a:off x="6073375" y="2812500"/>
              <a:ext cx="90500" cy="19700"/>
            </a:xfrm>
            <a:custGeom>
              <a:avLst/>
              <a:gdLst/>
              <a:ahLst/>
              <a:cxnLst/>
              <a:rect l="l" t="t" r="r" b="b"/>
              <a:pathLst>
                <a:path w="3620" h="788" extrusionOk="0">
                  <a:moveTo>
                    <a:pt x="2183" y="1"/>
                  </a:moveTo>
                  <a:cubicBezTo>
                    <a:pt x="2043" y="1"/>
                    <a:pt x="1898" y="28"/>
                    <a:pt x="1750" y="67"/>
                  </a:cubicBezTo>
                  <a:cubicBezTo>
                    <a:pt x="1572" y="162"/>
                    <a:pt x="1465" y="281"/>
                    <a:pt x="1727" y="401"/>
                  </a:cubicBezTo>
                  <a:cubicBezTo>
                    <a:pt x="1869" y="472"/>
                    <a:pt x="1869" y="531"/>
                    <a:pt x="1750" y="615"/>
                  </a:cubicBezTo>
                  <a:cubicBezTo>
                    <a:pt x="1636" y="624"/>
                    <a:pt x="1521" y="628"/>
                    <a:pt x="1405" y="628"/>
                  </a:cubicBezTo>
                  <a:cubicBezTo>
                    <a:pt x="1134" y="628"/>
                    <a:pt x="860" y="610"/>
                    <a:pt x="586" y="610"/>
                  </a:cubicBezTo>
                  <a:cubicBezTo>
                    <a:pt x="390" y="610"/>
                    <a:pt x="195" y="619"/>
                    <a:pt x="0" y="651"/>
                  </a:cubicBezTo>
                  <a:cubicBezTo>
                    <a:pt x="89" y="731"/>
                    <a:pt x="192" y="731"/>
                    <a:pt x="293" y="731"/>
                  </a:cubicBezTo>
                  <a:lnTo>
                    <a:pt x="293" y="731"/>
                  </a:lnTo>
                  <a:cubicBezTo>
                    <a:pt x="327" y="731"/>
                    <a:pt x="360" y="731"/>
                    <a:pt x="393" y="734"/>
                  </a:cubicBezTo>
                  <a:cubicBezTo>
                    <a:pt x="753" y="765"/>
                    <a:pt x="1113" y="787"/>
                    <a:pt x="1472" y="787"/>
                  </a:cubicBezTo>
                  <a:cubicBezTo>
                    <a:pt x="1932" y="787"/>
                    <a:pt x="2391" y="751"/>
                    <a:pt x="2846" y="651"/>
                  </a:cubicBezTo>
                  <a:cubicBezTo>
                    <a:pt x="2857" y="650"/>
                    <a:pt x="2868" y="649"/>
                    <a:pt x="2880" y="649"/>
                  </a:cubicBezTo>
                  <a:cubicBezTo>
                    <a:pt x="3018" y="649"/>
                    <a:pt x="3173" y="717"/>
                    <a:pt x="3313" y="717"/>
                  </a:cubicBezTo>
                  <a:cubicBezTo>
                    <a:pt x="3432" y="717"/>
                    <a:pt x="3541" y="668"/>
                    <a:pt x="3620" y="484"/>
                  </a:cubicBezTo>
                  <a:cubicBezTo>
                    <a:pt x="3334" y="401"/>
                    <a:pt x="3036" y="305"/>
                    <a:pt x="2750" y="210"/>
                  </a:cubicBezTo>
                  <a:cubicBezTo>
                    <a:pt x="2575" y="56"/>
                    <a:pt x="2384" y="1"/>
                    <a:pt x="21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1722;p32">
              <a:extLst>
                <a:ext uri="{FF2B5EF4-FFF2-40B4-BE49-F238E27FC236}">
                  <a16:creationId xmlns:a16="http://schemas.microsoft.com/office/drawing/2014/main" id="{57FD87E3-8BFF-4E2A-A950-91C1AD369437}"/>
                </a:ext>
              </a:extLst>
            </p:cNvPr>
            <p:cNvSpPr/>
            <p:nvPr/>
          </p:nvSpPr>
          <p:spPr>
            <a:xfrm>
              <a:off x="6077825" y="2932100"/>
              <a:ext cx="61050" cy="12525"/>
            </a:xfrm>
            <a:custGeom>
              <a:avLst/>
              <a:gdLst/>
              <a:ahLst/>
              <a:cxnLst/>
              <a:rect l="l" t="t" r="r" b="b"/>
              <a:pathLst>
                <a:path w="2442" h="501" extrusionOk="0">
                  <a:moveTo>
                    <a:pt x="1456" y="0"/>
                  </a:moveTo>
                  <a:cubicBezTo>
                    <a:pt x="1347" y="0"/>
                    <a:pt x="1239" y="54"/>
                    <a:pt x="1132" y="141"/>
                  </a:cubicBezTo>
                  <a:cubicBezTo>
                    <a:pt x="1040" y="54"/>
                    <a:pt x="940" y="35"/>
                    <a:pt x="837" y="35"/>
                  </a:cubicBezTo>
                  <a:cubicBezTo>
                    <a:pt x="755" y="35"/>
                    <a:pt x="671" y="47"/>
                    <a:pt x="588" y="47"/>
                  </a:cubicBezTo>
                  <a:cubicBezTo>
                    <a:pt x="531" y="47"/>
                    <a:pt x="473" y="41"/>
                    <a:pt x="417" y="22"/>
                  </a:cubicBezTo>
                  <a:lnTo>
                    <a:pt x="417" y="22"/>
                  </a:lnTo>
                  <a:cubicBezTo>
                    <a:pt x="441" y="331"/>
                    <a:pt x="120" y="236"/>
                    <a:pt x="1" y="403"/>
                  </a:cubicBezTo>
                  <a:cubicBezTo>
                    <a:pt x="504" y="412"/>
                    <a:pt x="1001" y="455"/>
                    <a:pt x="1496" y="455"/>
                  </a:cubicBezTo>
                  <a:cubicBezTo>
                    <a:pt x="1656" y="455"/>
                    <a:pt x="1817" y="450"/>
                    <a:pt x="1977" y="439"/>
                  </a:cubicBezTo>
                  <a:cubicBezTo>
                    <a:pt x="2056" y="476"/>
                    <a:pt x="2133" y="501"/>
                    <a:pt x="2205" y="501"/>
                  </a:cubicBezTo>
                  <a:cubicBezTo>
                    <a:pt x="2294" y="501"/>
                    <a:pt x="2375" y="461"/>
                    <a:pt x="2442" y="355"/>
                  </a:cubicBezTo>
                  <a:cubicBezTo>
                    <a:pt x="2350" y="234"/>
                    <a:pt x="2238" y="216"/>
                    <a:pt x="2125" y="216"/>
                  </a:cubicBezTo>
                  <a:cubicBezTo>
                    <a:pt x="2076" y="216"/>
                    <a:pt x="2028" y="219"/>
                    <a:pt x="1981" y="219"/>
                  </a:cubicBezTo>
                  <a:cubicBezTo>
                    <a:pt x="1879" y="219"/>
                    <a:pt x="1785" y="203"/>
                    <a:pt x="1715" y="105"/>
                  </a:cubicBezTo>
                  <a:cubicBezTo>
                    <a:pt x="1627" y="32"/>
                    <a:pt x="1541" y="0"/>
                    <a:pt x="14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1723;p32">
              <a:extLst>
                <a:ext uri="{FF2B5EF4-FFF2-40B4-BE49-F238E27FC236}">
                  <a16:creationId xmlns:a16="http://schemas.microsoft.com/office/drawing/2014/main" id="{6C7F8352-D99A-41A9-BD44-30CA1C57AFA6}"/>
                </a:ext>
              </a:extLst>
            </p:cNvPr>
            <p:cNvSpPr/>
            <p:nvPr/>
          </p:nvSpPr>
          <p:spPr>
            <a:xfrm>
              <a:off x="5988825" y="2842450"/>
              <a:ext cx="53900" cy="16775"/>
            </a:xfrm>
            <a:custGeom>
              <a:avLst/>
              <a:gdLst/>
              <a:ahLst/>
              <a:cxnLst/>
              <a:rect l="l" t="t" r="r" b="b"/>
              <a:pathLst>
                <a:path w="2156" h="671" extrusionOk="0">
                  <a:moveTo>
                    <a:pt x="251" y="0"/>
                  </a:moveTo>
                  <a:cubicBezTo>
                    <a:pt x="167" y="191"/>
                    <a:pt x="84" y="405"/>
                    <a:pt x="1" y="596"/>
                  </a:cubicBezTo>
                  <a:cubicBezTo>
                    <a:pt x="513" y="596"/>
                    <a:pt x="1025" y="596"/>
                    <a:pt x="1560" y="607"/>
                  </a:cubicBezTo>
                  <a:cubicBezTo>
                    <a:pt x="1671" y="614"/>
                    <a:pt x="1800" y="670"/>
                    <a:pt x="1912" y="670"/>
                  </a:cubicBezTo>
                  <a:cubicBezTo>
                    <a:pt x="2018" y="670"/>
                    <a:pt x="2110" y="620"/>
                    <a:pt x="2156" y="429"/>
                  </a:cubicBezTo>
                  <a:cubicBezTo>
                    <a:pt x="1790" y="338"/>
                    <a:pt x="1416" y="281"/>
                    <a:pt x="1034" y="281"/>
                  </a:cubicBezTo>
                  <a:cubicBezTo>
                    <a:pt x="967" y="281"/>
                    <a:pt x="901" y="282"/>
                    <a:pt x="834" y="286"/>
                  </a:cubicBezTo>
                  <a:cubicBezTo>
                    <a:pt x="809" y="287"/>
                    <a:pt x="784" y="288"/>
                    <a:pt x="760" y="288"/>
                  </a:cubicBezTo>
                  <a:cubicBezTo>
                    <a:pt x="548" y="288"/>
                    <a:pt x="347" y="235"/>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1724;p32">
              <a:extLst>
                <a:ext uri="{FF2B5EF4-FFF2-40B4-BE49-F238E27FC236}">
                  <a16:creationId xmlns:a16="http://schemas.microsoft.com/office/drawing/2014/main" id="{620A081D-5AF1-4070-9E67-AFBB66122B03}"/>
                </a:ext>
              </a:extLst>
            </p:cNvPr>
            <p:cNvSpPr/>
            <p:nvPr/>
          </p:nvSpPr>
          <p:spPr>
            <a:xfrm>
              <a:off x="5995975" y="2826725"/>
              <a:ext cx="47950" cy="12775"/>
            </a:xfrm>
            <a:custGeom>
              <a:avLst/>
              <a:gdLst/>
              <a:ahLst/>
              <a:cxnLst/>
              <a:rect l="l" t="t" r="r" b="b"/>
              <a:pathLst>
                <a:path w="1918" h="511" extrusionOk="0">
                  <a:moveTo>
                    <a:pt x="1225" y="0"/>
                  </a:moveTo>
                  <a:cubicBezTo>
                    <a:pt x="1198" y="0"/>
                    <a:pt x="1171" y="3"/>
                    <a:pt x="1144" y="10"/>
                  </a:cubicBezTo>
                  <a:cubicBezTo>
                    <a:pt x="1012" y="49"/>
                    <a:pt x="881" y="67"/>
                    <a:pt x="750" y="67"/>
                  </a:cubicBezTo>
                  <a:cubicBezTo>
                    <a:pt x="643" y="67"/>
                    <a:pt x="536" y="55"/>
                    <a:pt x="429" y="34"/>
                  </a:cubicBezTo>
                  <a:cubicBezTo>
                    <a:pt x="429" y="22"/>
                    <a:pt x="417" y="22"/>
                    <a:pt x="370" y="22"/>
                  </a:cubicBezTo>
                  <a:cubicBezTo>
                    <a:pt x="322" y="22"/>
                    <a:pt x="298" y="34"/>
                    <a:pt x="262" y="70"/>
                  </a:cubicBezTo>
                  <a:cubicBezTo>
                    <a:pt x="239" y="213"/>
                    <a:pt x="191" y="343"/>
                    <a:pt x="1" y="367"/>
                  </a:cubicBezTo>
                  <a:lnTo>
                    <a:pt x="1" y="510"/>
                  </a:lnTo>
                  <a:cubicBezTo>
                    <a:pt x="150" y="493"/>
                    <a:pt x="301" y="487"/>
                    <a:pt x="452" y="487"/>
                  </a:cubicBezTo>
                  <a:cubicBezTo>
                    <a:pt x="710" y="487"/>
                    <a:pt x="970" y="503"/>
                    <a:pt x="1235" y="503"/>
                  </a:cubicBezTo>
                  <a:cubicBezTo>
                    <a:pt x="1459" y="503"/>
                    <a:pt x="1686" y="492"/>
                    <a:pt x="1917" y="451"/>
                  </a:cubicBezTo>
                  <a:cubicBezTo>
                    <a:pt x="1691" y="284"/>
                    <a:pt x="1548" y="165"/>
                    <a:pt x="1394" y="70"/>
                  </a:cubicBezTo>
                  <a:lnTo>
                    <a:pt x="1417" y="34"/>
                  </a:lnTo>
                  <a:cubicBezTo>
                    <a:pt x="1350" y="17"/>
                    <a:pt x="1289" y="0"/>
                    <a:pt x="1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1725;p32">
              <a:extLst>
                <a:ext uri="{FF2B5EF4-FFF2-40B4-BE49-F238E27FC236}">
                  <a16:creationId xmlns:a16="http://schemas.microsoft.com/office/drawing/2014/main" id="{67101448-E2FB-49E5-A543-A38EC8EBBA69}"/>
                </a:ext>
              </a:extLst>
            </p:cNvPr>
            <p:cNvSpPr/>
            <p:nvPr/>
          </p:nvSpPr>
          <p:spPr>
            <a:xfrm>
              <a:off x="6004000" y="2865850"/>
              <a:ext cx="62550" cy="9075"/>
            </a:xfrm>
            <a:custGeom>
              <a:avLst/>
              <a:gdLst/>
              <a:ahLst/>
              <a:cxnLst/>
              <a:rect l="l" t="t" r="r" b="b"/>
              <a:pathLst>
                <a:path w="2502" h="363" extrusionOk="0">
                  <a:moveTo>
                    <a:pt x="965" y="1"/>
                  </a:moveTo>
                  <a:cubicBezTo>
                    <a:pt x="741" y="1"/>
                    <a:pt x="514" y="75"/>
                    <a:pt x="290" y="75"/>
                  </a:cubicBezTo>
                  <a:cubicBezTo>
                    <a:pt x="225" y="75"/>
                    <a:pt x="161" y="69"/>
                    <a:pt x="96" y="52"/>
                  </a:cubicBezTo>
                  <a:cubicBezTo>
                    <a:pt x="1" y="136"/>
                    <a:pt x="1" y="243"/>
                    <a:pt x="72" y="362"/>
                  </a:cubicBezTo>
                  <a:cubicBezTo>
                    <a:pt x="882" y="350"/>
                    <a:pt x="1704" y="350"/>
                    <a:pt x="2501" y="326"/>
                  </a:cubicBezTo>
                  <a:cubicBezTo>
                    <a:pt x="2472" y="169"/>
                    <a:pt x="2397" y="134"/>
                    <a:pt x="2308" y="134"/>
                  </a:cubicBezTo>
                  <a:cubicBezTo>
                    <a:pt x="2237" y="134"/>
                    <a:pt x="2157" y="156"/>
                    <a:pt x="2083" y="156"/>
                  </a:cubicBezTo>
                  <a:cubicBezTo>
                    <a:pt x="2059" y="156"/>
                    <a:pt x="2035" y="154"/>
                    <a:pt x="2013" y="148"/>
                  </a:cubicBezTo>
                  <a:cubicBezTo>
                    <a:pt x="1960" y="121"/>
                    <a:pt x="1904" y="112"/>
                    <a:pt x="1846" y="112"/>
                  </a:cubicBezTo>
                  <a:cubicBezTo>
                    <a:pt x="1734" y="112"/>
                    <a:pt x="1615" y="146"/>
                    <a:pt x="1502" y="146"/>
                  </a:cubicBezTo>
                  <a:cubicBezTo>
                    <a:pt x="1414" y="146"/>
                    <a:pt x="1328" y="125"/>
                    <a:pt x="1251" y="52"/>
                  </a:cubicBezTo>
                  <a:cubicBezTo>
                    <a:pt x="1157" y="14"/>
                    <a:pt x="1061" y="1"/>
                    <a:pt x="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1726;p32">
              <a:extLst>
                <a:ext uri="{FF2B5EF4-FFF2-40B4-BE49-F238E27FC236}">
                  <a16:creationId xmlns:a16="http://schemas.microsoft.com/office/drawing/2014/main" id="{669F5E5E-E032-44FB-BA39-5E0DC85E67D1}"/>
                </a:ext>
              </a:extLst>
            </p:cNvPr>
            <p:cNvSpPr/>
            <p:nvPr/>
          </p:nvSpPr>
          <p:spPr>
            <a:xfrm>
              <a:off x="5977225" y="2902275"/>
              <a:ext cx="40625" cy="10700"/>
            </a:xfrm>
            <a:custGeom>
              <a:avLst/>
              <a:gdLst/>
              <a:ahLst/>
              <a:cxnLst/>
              <a:rect l="l" t="t" r="r" b="b"/>
              <a:pathLst>
                <a:path w="1625" h="428" extrusionOk="0">
                  <a:moveTo>
                    <a:pt x="36" y="0"/>
                  </a:moveTo>
                  <a:cubicBezTo>
                    <a:pt x="24" y="108"/>
                    <a:pt x="24" y="227"/>
                    <a:pt x="0" y="334"/>
                  </a:cubicBezTo>
                  <a:cubicBezTo>
                    <a:pt x="265" y="393"/>
                    <a:pt x="525" y="427"/>
                    <a:pt x="786" y="427"/>
                  </a:cubicBezTo>
                  <a:cubicBezTo>
                    <a:pt x="996" y="427"/>
                    <a:pt x="1205" y="405"/>
                    <a:pt x="1417" y="358"/>
                  </a:cubicBezTo>
                  <a:cubicBezTo>
                    <a:pt x="1452" y="367"/>
                    <a:pt x="1481" y="372"/>
                    <a:pt x="1506" y="372"/>
                  </a:cubicBezTo>
                  <a:cubicBezTo>
                    <a:pt x="1600" y="372"/>
                    <a:pt x="1624" y="302"/>
                    <a:pt x="1596" y="179"/>
                  </a:cubicBezTo>
                  <a:lnTo>
                    <a:pt x="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1727;p32">
              <a:extLst>
                <a:ext uri="{FF2B5EF4-FFF2-40B4-BE49-F238E27FC236}">
                  <a16:creationId xmlns:a16="http://schemas.microsoft.com/office/drawing/2014/main" id="{61B20695-FE54-4107-957A-CD5A2409F638}"/>
                </a:ext>
              </a:extLst>
            </p:cNvPr>
            <p:cNvSpPr/>
            <p:nvPr/>
          </p:nvSpPr>
          <p:spPr>
            <a:xfrm>
              <a:off x="6121000" y="2934725"/>
              <a:ext cx="44675" cy="11925"/>
            </a:xfrm>
            <a:custGeom>
              <a:avLst/>
              <a:gdLst/>
              <a:ahLst/>
              <a:cxnLst/>
              <a:rect l="l" t="t" r="r" b="b"/>
              <a:pathLst>
                <a:path w="1787" h="477" extrusionOk="0">
                  <a:moveTo>
                    <a:pt x="0" y="0"/>
                  </a:moveTo>
                  <a:lnTo>
                    <a:pt x="0" y="0"/>
                  </a:lnTo>
                  <a:cubicBezTo>
                    <a:pt x="107" y="286"/>
                    <a:pt x="417" y="84"/>
                    <a:pt x="584" y="238"/>
                  </a:cubicBezTo>
                  <a:cubicBezTo>
                    <a:pt x="500" y="357"/>
                    <a:pt x="369" y="298"/>
                    <a:pt x="262" y="334"/>
                  </a:cubicBezTo>
                  <a:cubicBezTo>
                    <a:pt x="506" y="446"/>
                    <a:pt x="757" y="477"/>
                    <a:pt x="1009" y="477"/>
                  </a:cubicBezTo>
                  <a:cubicBezTo>
                    <a:pt x="1237" y="477"/>
                    <a:pt x="1465" y="452"/>
                    <a:pt x="1691" y="441"/>
                  </a:cubicBezTo>
                  <a:cubicBezTo>
                    <a:pt x="1786" y="286"/>
                    <a:pt x="1643" y="250"/>
                    <a:pt x="1560" y="191"/>
                  </a:cubicBezTo>
                  <a:cubicBezTo>
                    <a:pt x="1036" y="131"/>
                    <a:pt x="524"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1728;p32">
              <a:extLst>
                <a:ext uri="{FF2B5EF4-FFF2-40B4-BE49-F238E27FC236}">
                  <a16:creationId xmlns:a16="http://schemas.microsoft.com/office/drawing/2014/main" id="{C1862C02-D3E7-49D4-B41E-2AF81DE61DB8}"/>
                </a:ext>
              </a:extLst>
            </p:cNvPr>
            <p:cNvSpPr/>
            <p:nvPr/>
          </p:nvSpPr>
          <p:spPr>
            <a:xfrm>
              <a:off x="6066525" y="2910600"/>
              <a:ext cx="57475" cy="7100"/>
            </a:xfrm>
            <a:custGeom>
              <a:avLst/>
              <a:gdLst/>
              <a:ahLst/>
              <a:cxnLst/>
              <a:rect l="l" t="t" r="r" b="b"/>
              <a:pathLst>
                <a:path w="2299" h="284" extrusionOk="0">
                  <a:moveTo>
                    <a:pt x="453" y="1"/>
                  </a:moveTo>
                  <a:cubicBezTo>
                    <a:pt x="410" y="48"/>
                    <a:pt x="353" y="56"/>
                    <a:pt x="293" y="56"/>
                  </a:cubicBezTo>
                  <a:cubicBezTo>
                    <a:pt x="259" y="56"/>
                    <a:pt x="223" y="54"/>
                    <a:pt x="189" y="54"/>
                  </a:cubicBezTo>
                  <a:cubicBezTo>
                    <a:pt x="116" y="54"/>
                    <a:pt x="47" y="66"/>
                    <a:pt x="0" y="144"/>
                  </a:cubicBezTo>
                  <a:cubicBezTo>
                    <a:pt x="316" y="233"/>
                    <a:pt x="798" y="284"/>
                    <a:pt x="1247" y="284"/>
                  </a:cubicBezTo>
                  <a:cubicBezTo>
                    <a:pt x="1697" y="284"/>
                    <a:pt x="2114" y="233"/>
                    <a:pt x="2298" y="120"/>
                  </a:cubicBezTo>
                  <a:lnTo>
                    <a:pt x="2298" y="120"/>
                  </a:lnTo>
                  <a:cubicBezTo>
                    <a:pt x="2188" y="128"/>
                    <a:pt x="2083" y="132"/>
                    <a:pt x="1980" y="132"/>
                  </a:cubicBezTo>
                  <a:cubicBezTo>
                    <a:pt x="1628" y="132"/>
                    <a:pt x="1317" y="86"/>
                    <a:pt x="1012" y="13"/>
                  </a:cubicBezTo>
                  <a:cubicBezTo>
                    <a:pt x="971" y="54"/>
                    <a:pt x="924" y="67"/>
                    <a:pt x="876" y="67"/>
                  </a:cubicBezTo>
                  <a:cubicBezTo>
                    <a:pt x="854" y="67"/>
                    <a:pt x="832" y="64"/>
                    <a:pt x="810" y="60"/>
                  </a:cubicBezTo>
                  <a:cubicBezTo>
                    <a:pt x="738" y="60"/>
                    <a:pt x="655" y="60"/>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1729;p32">
              <a:extLst>
                <a:ext uri="{FF2B5EF4-FFF2-40B4-BE49-F238E27FC236}">
                  <a16:creationId xmlns:a16="http://schemas.microsoft.com/office/drawing/2014/main" id="{E30CF0E0-0414-4E81-8784-FB58216AF054}"/>
                </a:ext>
              </a:extLst>
            </p:cNvPr>
            <p:cNvSpPr/>
            <p:nvPr/>
          </p:nvSpPr>
          <p:spPr>
            <a:xfrm>
              <a:off x="5967700" y="2921025"/>
              <a:ext cx="30075" cy="19075"/>
            </a:xfrm>
            <a:custGeom>
              <a:avLst/>
              <a:gdLst/>
              <a:ahLst/>
              <a:cxnLst/>
              <a:rect l="l" t="t" r="r" b="b"/>
              <a:pathLst>
                <a:path w="1203" h="763" extrusionOk="0">
                  <a:moveTo>
                    <a:pt x="186" y="1"/>
                  </a:moveTo>
                  <a:cubicBezTo>
                    <a:pt x="152" y="1"/>
                    <a:pt x="128" y="19"/>
                    <a:pt x="119" y="60"/>
                  </a:cubicBezTo>
                  <a:lnTo>
                    <a:pt x="119" y="429"/>
                  </a:lnTo>
                  <a:cubicBezTo>
                    <a:pt x="131" y="536"/>
                    <a:pt x="0" y="632"/>
                    <a:pt x="131" y="762"/>
                  </a:cubicBezTo>
                  <a:cubicBezTo>
                    <a:pt x="465" y="739"/>
                    <a:pt x="786" y="739"/>
                    <a:pt x="1120" y="727"/>
                  </a:cubicBezTo>
                  <a:cubicBezTo>
                    <a:pt x="1203" y="643"/>
                    <a:pt x="1191" y="560"/>
                    <a:pt x="1120" y="477"/>
                  </a:cubicBezTo>
                  <a:cubicBezTo>
                    <a:pt x="941" y="310"/>
                    <a:pt x="715" y="370"/>
                    <a:pt x="524" y="346"/>
                  </a:cubicBezTo>
                  <a:cubicBezTo>
                    <a:pt x="310" y="298"/>
                    <a:pt x="262" y="179"/>
                    <a:pt x="239" y="12"/>
                  </a:cubicBezTo>
                  <a:cubicBezTo>
                    <a:pt x="220" y="5"/>
                    <a:pt x="202"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1730;p32">
              <a:extLst>
                <a:ext uri="{FF2B5EF4-FFF2-40B4-BE49-F238E27FC236}">
                  <a16:creationId xmlns:a16="http://schemas.microsoft.com/office/drawing/2014/main" id="{DFD43279-CE23-4697-B2D1-A71CEE3963AA}"/>
                </a:ext>
              </a:extLst>
            </p:cNvPr>
            <p:cNvSpPr/>
            <p:nvPr/>
          </p:nvSpPr>
          <p:spPr>
            <a:xfrm>
              <a:off x="6160275" y="2938725"/>
              <a:ext cx="38125" cy="7625"/>
            </a:xfrm>
            <a:custGeom>
              <a:avLst/>
              <a:gdLst/>
              <a:ahLst/>
              <a:cxnLst/>
              <a:rect l="l" t="t" r="r" b="b"/>
              <a:pathLst>
                <a:path w="1525" h="305" extrusionOk="0">
                  <a:moveTo>
                    <a:pt x="797" y="0"/>
                  </a:moveTo>
                  <a:cubicBezTo>
                    <a:pt x="565" y="0"/>
                    <a:pt x="330" y="33"/>
                    <a:pt x="102" y="33"/>
                  </a:cubicBezTo>
                  <a:cubicBezTo>
                    <a:pt x="68" y="33"/>
                    <a:pt x="34" y="32"/>
                    <a:pt x="1" y="31"/>
                  </a:cubicBezTo>
                  <a:lnTo>
                    <a:pt x="1" y="31"/>
                  </a:lnTo>
                  <a:cubicBezTo>
                    <a:pt x="48" y="126"/>
                    <a:pt x="96" y="197"/>
                    <a:pt x="144" y="293"/>
                  </a:cubicBezTo>
                  <a:cubicBezTo>
                    <a:pt x="239" y="299"/>
                    <a:pt x="334" y="302"/>
                    <a:pt x="432" y="302"/>
                  </a:cubicBezTo>
                  <a:cubicBezTo>
                    <a:pt x="531" y="302"/>
                    <a:pt x="632" y="299"/>
                    <a:pt x="739" y="293"/>
                  </a:cubicBezTo>
                  <a:cubicBezTo>
                    <a:pt x="739" y="293"/>
                    <a:pt x="751" y="269"/>
                    <a:pt x="775" y="257"/>
                  </a:cubicBezTo>
                  <a:cubicBezTo>
                    <a:pt x="810" y="257"/>
                    <a:pt x="834" y="257"/>
                    <a:pt x="870" y="305"/>
                  </a:cubicBezTo>
                  <a:cubicBezTo>
                    <a:pt x="1060" y="281"/>
                    <a:pt x="1251" y="281"/>
                    <a:pt x="1453" y="281"/>
                  </a:cubicBezTo>
                  <a:cubicBezTo>
                    <a:pt x="1525" y="245"/>
                    <a:pt x="1525" y="197"/>
                    <a:pt x="1453" y="150"/>
                  </a:cubicBezTo>
                  <a:cubicBezTo>
                    <a:pt x="1242" y="30"/>
                    <a:pt x="1021" y="0"/>
                    <a:pt x="7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1731;p32">
              <a:extLst>
                <a:ext uri="{FF2B5EF4-FFF2-40B4-BE49-F238E27FC236}">
                  <a16:creationId xmlns:a16="http://schemas.microsoft.com/office/drawing/2014/main" id="{3A428E2B-EFA5-403D-A3DA-4875D595EE56}"/>
                </a:ext>
              </a:extLst>
            </p:cNvPr>
            <p:cNvSpPr/>
            <p:nvPr/>
          </p:nvSpPr>
          <p:spPr>
            <a:xfrm>
              <a:off x="6144500" y="2824575"/>
              <a:ext cx="36650" cy="10150"/>
            </a:xfrm>
            <a:custGeom>
              <a:avLst/>
              <a:gdLst/>
              <a:ahLst/>
              <a:cxnLst/>
              <a:rect l="l" t="t" r="r" b="b"/>
              <a:pathLst>
                <a:path w="1466" h="406" extrusionOk="0">
                  <a:moveTo>
                    <a:pt x="775" y="1"/>
                  </a:moveTo>
                  <a:cubicBezTo>
                    <a:pt x="652" y="130"/>
                    <a:pt x="508" y="147"/>
                    <a:pt x="363" y="147"/>
                  </a:cubicBezTo>
                  <a:cubicBezTo>
                    <a:pt x="310" y="147"/>
                    <a:pt x="257" y="145"/>
                    <a:pt x="205" y="145"/>
                  </a:cubicBezTo>
                  <a:cubicBezTo>
                    <a:pt x="135" y="145"/>
                    <a:pt x="66" y="149"/>
                    <a:pt x="1" y="168"/>
                  </a:cubicBezTo>
                  <a:cubicBezTo>
                    <a:pt x="489" y="239"/>
                    <a:pt x="977" y="322"/>
                    <a:pt x="1465" y="406"/>
                  </a:cubicBezTo>
                  <a:lnTo>
                    <a:pt x="1465" y="156"/>
                  </a:lnTo>
                  <a:cubicBezTo>
                    <a:pt x="1394" y="120"/>
                    <a:pt x="1346" y="72"/>
                    <a:pt x="1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1732;p32">
              <a:extLst>
                <a:ext uri="{FF2B5EF4-FFF2-40B4-BE49-F238E27FC236}">
                  <a16:creationId xmlns:a16="http://schemas.microsoft.com/office/drawing/2014/main" id="{DC29CA7B-847E-4332-9307-E336931A06CC}"/>
                </a:ext>
              </a:extLst>
            </p:cNvPr>
            <p:cNvSpPr/>
            <p:nvPr/>
          </p:nvSpPr>
          <p:spPr>
            <a:xfrm>
              <a:off x="6072775" y="2867400"/>
              <a:ext cx="44075" cy="9300"/>
            </a:xfrm>
            <a:custGeom>
              <a:avLst/>
              <a:gdLst/>
              <a:ahLst/>
              <a:cxnLst/>
              <a:rect l="l" t="t" r="r" b="b"/>
              <a:pathLst>
                <a:path w="1763" h="372" extrusionOk="0">
                  <a:moveTo>
                    <a:pt x="606" y="1"/>
                  </a:moveTo>
                  <a:cubicBezTo>
                    <a:pt x="516" y="1"/>
                    <a:pt x="425" y="8"/>
                    <a:pt x="334" y="26"/>
                  </a:cubicBezTo>
                  <a:cubicBezTo>
                    <a:pt x="262" y="121"/>
                    <a:pt x="0" y="26"/>
                    <a:pt x="72" y="264"/>
                  </a:cubicBezTo>
                  <a:cubicBezTo>
                    <a:pt x="429" y="288"/>
                    <a:pt x="798" y="312"/>
                    <a:pt x="1167" y="324"/>
                  </a:cubicBezTo>
                  <a:cubicBezTo>
                    <a:pt x="1358" y="252"/>
                    <a:pt x="1596" y="371"/>
                    <a:pt x="1762" y="169"/>
                  </a:cubicBezTo>
                  <a:cubicBezTo>
                    <a:pt x="1375" y="140"/>
                    <a:pt x="996" y="1"/>
                    <a:pt x="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1733;p32">
              <a:extLst>
                <a:ext uri="{FF2B5EF4-FFF2-40B4-BE49-F238E27FC236}">
                  <a16:creationId xmlns:a16="http://schemas.microsoft.com/office/drawing/2014/main" id="{39ADDD10-E255-422E-AD2A-903DE8BBA2CB}"/>
                </a:ext>
              </a:extLst>
            </p:cNvPr>
            <p:cNvSpPr/>
            <p:nvPr/>
          </p:nvSpPr>
          <p:spPr>
            <a:xfrm>
              <a:off x="6044800" y="2906500"/>
              <a:ext cx="33050" cy="8600"/>
            </a:xfrm>
            <a:custGeom>
              <a:avLst/>
              <a:gdLst/>
              <a:ahLst/>
              <a:cxnLst/>
              <a:rect l="l" t="t" r="r" b="b"/>
              <a:pathLst>
                <a:path w="1322" h="344" extrusionOk="0">
                  <a:moveTo>
                    <a:pt x="498" y="1"/>
                  </a:moveTo>
                  <a:cubicBezTo>
                    <a:pt x="343" y="1"/>
                    <a:pt x="185" y="19"/>
                    <a:pt x="24" y="58"/>
                  </a:cubicBezTo>
                  <a:cubicBezTo>
                    <a:pt x="0" y="296"/>
                    <a:pt x="262" y="189"/>
                    <a:pt x="322" y="308"/>
                  </a:cubicBezTo>
                  <a:cubicBezTo>
                    <a:pt x="500" y="308"/>
                    <a:pt x="691" y="320"/>
                    <a:pt x="869" y="320"/>
                  </a:cubicBezTo>
                  <a:cubicBezTo>
                    <a:pt x="1024" y="296"/>
                    <a:pt x="1215" y="343"/>
                    <a:pt x="1322" y="177"/>
                  </a:cubicBezTo>
                  <a:cubicBezTo>
                    <a:pt x="1053" y="62"/>
                    <a:pt x="780" y="1"/>
                    <a:pt x="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1734;p32">
              <a:extLst>
                <a:ext uri="{FF2B5EF4-FFF2-40B4-BE49-F238E27FC236}">
                  <a16:creationId xmlns:a16="http://schemas.microsoft.com/office/drawing/2014/main" id="{8BFC55C9-C2B3-48A8-9828-3DD6B602BE77}"/>
                </a:ext>
              </a:extLst>
            </p:cNvPr>
            <p:cNvSpPr/>
            <p:nvPr/>
          </p:nvSpPr>
          <p:spPr>
            <a:xfrm>
              <a:off x="5987650" y="2862850"/>
              <a:ext cx="18775" cy="12350"/>
            </a:xfrm>
            <a:custGeom>
              <a:avLst/>
              <a:gdLst/>
              <a:ahLst/>
              <a:cxnLst/>
              <a:rect l="l" t="t" r="r" b="b"/>
              <a:pathLst>
                <a:path w="751" h="494" extrusionOk="0">
                  <a:moveTo>
                    <a:pt x="335" y="0"/>
                  </a:moveTo>
                  <a:cubicBezTo>
                    <a:pt x="178" y="0"/>
                    <a:pt x="80" y="129"/>
                    <a:pt x="48" y="268"/>
                  </a:cubicBezTo>
                  <a:cubicBezTo>
                    <a:pt x="0" y="470"/>
                    <a:pt x="179" y="494"/>
                    <a:pt x="322" y="494"/>
                  </a:cubicBezTo>
                  <a:cubicBezTo>
                    <a:pt x="453" y="494"/>
                    <a:pt x="595" y="482"/>
                    <a:pt x="738" y="470"/>
                  </a:cubicBezTo>
                  <a:cubicBezTo>
                    <a:pt x="750" y="375"/>
                    <a:pt x="750" y="268"/>
                    <a:pt x="750" y="172"/>
                  </a:cubicBezTo>
                  <a:cubicBezTo>
                    <a:pt x="631" y="113"/>
                    <a:pt x="512" y="30"/>
                    <a:pt x="393" y="6"/>
                  </a:cubicBezTo>
                  <a:cubicBezTo>
                    <a:pt x="373" y="2"/>
                    <a:pt x="354"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1735;p32">
              <a:extLst>
                <a:ext uri="{FF2B5EF4-FFF2-40B4-BE49-F238E27FC236}">
                  <a16:creationId xmlns:a16="http://schemas.microsoft.com/office/drawing/2014/main" id="{20978698-57BE-466A-836C-CC25BCEA781B}"/>
                </a:ext>
              </a:extLst>
            </p:cNvPr>
            <p:cNvSpPr/>
            <p:nvPr/>
          </p:nvSpPr>
          <p:spPr>
            <a:xfrm>
              <a:off x="6051350" y="2865700"/>
              <a:ext cx="29775" cy="8325"/>
            </a:xfrm>
            <a:custGeom>
              <a:avLst/>
              <a:gdLst/>
              <a:ahLst/>
              <a:cxnLst/>
              <a:rect l="l" t="t" r="r" b="b"/>
              <a:pathLst>
                <a:path w="1191" h="333" extrusionOk="0">
                  <a:moveTo>
                    <a:pt x="634" y="0"/>
                  </a:moveTo>
                  <a:cubicBezTo>
                    <a:pt x="441" y="0"/>
                    <a:pt x="249" y="33"/>
                    <a:pt x="60" y="94"/>
                  </a:cubicBezTo>
                  <a:cubicBezTo>
                    <a:pt x="0" y="118"/>
                    <a:pt x="0" y="154"/>
                    <a:pt x="36" y="201"/>
                  </a:cubicBezTo>
                  <a:cubicBezTo>
                    <a:pt x="90" y="215"/>
                    <a:pt x="148" y="217"/>
                    <a:pt x="206" y="217"/>
                  </a:cubicBezTo>
                  <a:cubicBezTo>
                    <a:pt x="229" y="217"/>
                    <a:pt x="253" y="217"/>
                    <a:pt x="276" y="217"/>
                  </a:cubicBezTo>
                  <a:cubicBezTo>
                    <a:pt x="400" y="217"/>
                    <a:pt x="524" y="225"/>
                    <a:pt x="631" y="332"/>
                  </a:cubicBezTo>
                  <a:lnTo>
                    <a:pt x="929" y="332"/>
                  </a:lnTo>
                  <a:cubicBezTo>
                    <a:pt x="1012" y="249"/>
                    <a:pt x="1107" y="166"/>
                    <a:pt x="1191" y="94"/>
                  </a:cubicBezTo>
                  <a:cubicBezTo>
                    <a:pt x="1005" y="30"/>
                    <a:pt x="819" y="0"/>
                    <a:pt x="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1736;p32">
              <a:extLst>
                <a:ext uri="{FF2B5EF4-FFF2-40B4-BE49-F238E27FC236}">
                  <a16:creationId xmlns:a16="http://schemas.microsoft.com/office/drawing/2014/main" id="{36341F34-49AF-4B91-A464-5ED0DC5AD620}"/>
                </a:ext>
              </a:extLst>
            </p:cNvPr>
            <p:cNvSpPr/>
            <p:nvPr/>
          </p:nvSpPr>
          <p:spPr>
            <a:xfrm>
              <a:off x="6012650" y="2906725"/>
              <a:ext cx="24125" cy="7975"/>
            </a:xfrm>
            <a:custGeom>
              <a:avLst/>
              <a:gdLst/>
              <a:ahLst/>
              <a:cxnLst/>
              <a:rect l="l" t="t" r="r" b="b"/>
              <a:pathLst>
                <a:path w="965" h="319" extrusionOk="0">
                  <a:moveTo>
                    <a:pt x="179" y="1"/>
                  </a:moveTo>
                  <a:lnTo>
                    <a:pt x="0" y="180"/>
                  </a:lnTo>
                  <a:cubicBezTo>
                    <a:pt x="155" y="289"/>
                    <a:pt x="313" y="319"/>
                    <a:pt x="475" y="319"/>
                  </a:cubicBezTo>
                  <a:cubicBezTo>
                    <a:pt x="612" y="319"/>
                    <a:pt x="751" y="298"/>
                    <a:pt x="893" y="287"/>
                  </a:cubicBezTo>
                  <a:cubicBezTo>
                    <a:pt x="965" y="215"/>
                    <a:pt x="965" y="132"/>
                    <a:pt x="893" y="49"/>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1737;p32">
              <a:extLst>
                <a:ext uri="{FF2B5EF4-FFF2-40B4-BE49-F238E27FC236}">
                  <a16:creationId xmlns:a16="http://schemas.microsoft.com/office/drawing/2014/main" id="{EB5F56C1-C4D2-411B-8D49-F69A4169D1D1}"/>
                </a:ext>
              </a:extLst>
            </p:cNvPr>
            <p:cNvSpPr/>
            <p:nvPr/>
          </p:nvSpPr>
          <p:spPr>
            <a:xfrm>
              <a:off x="5995675" y="2931750"/>
              <a:ext cx="21150" cy="7450"/>
            </a:xfrm>
            <a:custGeom>
              <a:avLst/>
              <a:gdLst/>
              <a:ahLst/>
              <a:cxnLst/>
              <a:rect l="l" t="t" r="r" b="b"/>
              <a:pathLst>
                <a:path w="846" h="298" extrusionOk="0">
                  <a:moveTo>
                    <a:pt x="846" y="0"/>
                  </a:moveTo>
                  <a:lnTo>
                    <a:pt x="846" y="0"/>
                  </a:lnTo>
                  <a:cubicBezTo>
                    <a:pt x="560" y="12"/>
                    <a:pt x="274" y="12"/>
                    <a:pt x="1" y="24"/>
                  </a:cubicBezTo>
                  <a:lnTo>
                    <a:pt x="1" y="286"/>
                  </a:lnTo>
                  <a:cubicBezTo>
                    <a:pt x="239" y="286"/>
                    <a:pt x="477" y="298"/>
                    <a:pt x="715" y="298"/>
                  </a:cubicBezTo>
                  <a:cubicBezTo>
                    <a:pt x="751" y="191"/>
                    <a:pt x="798" y="107"/>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1738;p32">
              <a:extLst>
                <a:ext uri="{FF2B5EF4-FFF2-40B4-BE49-F238E27FC236}">
                  <a16:creationId xmlns:a16="http://schemas.microsoft.com/office/drawing/2014/main" id="{140DD780-C6C8-42ED-9ADA-80AF7CDA1F85}"/>
                </a:ext>
              </a:extLst>
            </p:cNvPr>
            <p:cNvSpPr/>
            <p:nvPr/>
          </p:nvSpPr>
          <p:spPr>
            <a:xfrm>
              <a:off x="6027525" y="2852850"/>
              <a:ext cx="27700" cy="7800"/>
            </a:xfrm>
            <a:custGeom>
              <a:avLst/>
              <a:gdLst/>
              <a:ahLst/>
              <a:cxnLst/>
              <a:rect l="l" t="t" r="r" b="b"/>
              <a:pathLst>
                <a:path w="1108" h="312" extrusionOk="0">
                  <a:moveTo>
                    <a:pt x="596" y="1"/>
                  </a:moveTo>
                  <a:cubicBezTo>
                    <a:pt x="453" y="227"/>
                    <a:pt x="215" y="120"/>
                    <a:pt x="1" y="180"/>
                  </a:cubicBezTo>
                  <a:cubicBezTo>
                    <a:pt x="156" y="275"/>
                    <a:pt x="310" y="311"/>
                    <a:pt x="464" y="311"/>
                  </a:cubicBezTo>
                  <a:cubicBezTo>
                    <a:pt x="675" y="311"/>
                    <a:pt x="888" y="243"/>
                    <a:pt x="1108" y="168"/>
                  </a:cubicBezTo>
                  <a:cubicBezTo>
                    <a:pt x="1016" y="23"/>
                    <a:pt x="900" y="10"/>
                    <a:pt x="785" y="10"/>
                  </a:cubicBezTo>
                  <a:cubicBezTo>
                    <a:pt x="760" y="10"/>
                    <a:pt x="735" y="10"/>
                    <a:pt x="710" y="10"/>
                  </a:cubicBezTo>
                  <a:cubicBezTo>
                    <a:pt x="671" y="10"/>
                    <a:pt x="633" y="9"/>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1739;p32">
              <a:extLst>
                <a:ext uri="{FF2B5EF4-FFF2-40B4-BE49-F238E27FC236}">
                  <a16:creationId xmlns:a16="http://schemas.microsoft.com/office/drawing/2014/main" id="{D2EE7160-A70D-4F74-875A-A83AAADAEAB7}"/>
                </a:ext>
              </a:extLst>
            </p:cNvPr>
            <p:cNvSpPr/>
            <p:nvPr/>
          </p:nvSpPr>
          <p:spPr>
            <a:xfrm>
              <a:off x="6034975" y="2906925"/>
              <a:ext cx="17875" cy="7275"/>
            </a:xfrm>
            <a:custGeom>
              <a:avLst/>
              <a:gdLst/>
              <a:ahLst/>
              <a:cxnLst/>
              <a:rect l="l" t="t" r="r" b="b"/>
              <a:pathLst>
                <a:path w="715" h="291" extrusionOk="0">
                  <a:moveTo>
                    <a:pt x="197" y="0"/>
                  </a:moveTo>
                  <a:cubicBezTo>
                    <a:pt x="129" y="0"/>
                    <a:pt x="62" y="12"/>
                    <a:pt x="0" y="41"/>
                  </a:cubicBezTo>
                  <a:lnTo>
                    <a:pt x="0" y="279"/>
                  </a:lnTo>
                  <a:cubicBezTo>
                    <a:pt x="238" y="279"/>
                    <a:pt x="476" y="291"/>
                    <a:pt x="715" y="291"/>
                  </a:cubicBezTo>
                  <a:cubicBezTo>
                    <a:pt x="667" y="148"/>
                    <a:pt x="476" y="160"/>
                    <a:pt x="417" y="41"/>
                  </a:cubicBezTo>
                  <a:cubicBezTo>
                    <a:pt x="348" y="15"/>
                    <a:pt x="272" y="0"/>
                    <a:pt x="1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1740;p32">
              <a:extLst>
                <a:ext uri="{FF2B5EF4-FFF2-40B4-BE49-F238E27FC236}">
                  <a16:creationId xmlns:a16="http://schemas.microsoft.com/office/drawing/2014/main" id="{4D3AF02C-6AAD-4FAF-99F7-FB86520EC6A4}"/>
                </a:ext>
              </a:extLst>
            </p:cNvPr>
            <p:cNvSpPr/>
            <p:nvPr/>
          </p:nvSpPr>
          <p:spPr>
            <a:xfrm>
              <a:off x="6033475" y="2866400"/>
              <a:ext cx="19075" cy="4475"/>
            </a:xfrm>
            <a:custGeom>
              <a:avLst/>
              <a:gdLst/>
              <a:ahLst/>
              <a:cxnLst/>
              <a:rect l="l" t="t" r="r" b="b"/>
              <a:pathLst>
                <a:path w="763" h="179" extrusionOk="0">
                  <a:moveTo>
                    <a:pt x="499" y="0"/>
                  </a:moveTo>
                  <a:cubicBezTo>
                    <a:pt x="372" y="0"/>
                    <a:pt x="243" y="31"/>
                    <a:pt x="111" y="31"/>
                  </a:cubicBezTo>
                  <a:cubicBezTo>
                    <a:pt x="98" y="31"/>
                    <a:pt x="85" y="31"/>
                    <a:pt x="72" y="30"/>
                  </a:cubicBezTo>
                  <a:lnTo>
                    <a:pt x="72" y="30"/>
                  </a:lnTo>
                  <a:cubicBezTo>
                    <a:pt x="13" y="90"/>
                    <a:pt x="1" y="173"/>
                    <a:pt x="96" y="173"/>
                  </a:cubicBezTo>
                  <a:cubicBezTo>
                    <a:pt x="167" y="177"/>
                    <a:pt x="239" y="179"/>
                    <a:pt x="310" y="179"/>
                  </a:cubicBezTo>
                  <a:cubicBezTo>
                    <a:pt x="452" y="179"/>
                    <a:pt x="592" y="173"/>
                    <a:pt x="727" y="173"/>
                  </a:cubicBezTo>
                  <a:cubicBezTo>
                    <a:pt x="751" y="138"/>
                    <a:pt x="763" y="102"/>
                    <a:pt x="763" y="66"/>
                  </a:cubicBezTo>
                  <a:cubicBezTo>
                    <a:pt x="675" y="15"/>
                    <a:pt x="587"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1741;p32">
              <a:extLst>
                <a:ext uri="{FF2B5EF4-FFF2-40B4-BE49-F238E27FC236}">
                  <a16:creationId xmlns:a16="http://schemas.microsoft.com/office/drawing/2014/main" id="{47F5AB77-662A-43EE-B4E2-0DDEB2FE6FF8}"/>
                </a:ext>
              </a:extLst>
            </p:cNvPr>
            <p:cNvSpPr/>
            <p:nvPr/>
          </p:nvSpPr>
          <p:spPr>
            <a:xfrm>
              <a:off x="6196000" y="2943050"/>
              <a:ext cx="7350" cy="4850"/>
            </a:xfrm>
            <a:custGeom>
              <a:avLst/>
              <a:gdLst/>
              <a:ahLst/>
              <a:cxnLst/>
              <a:rect l="l" t="t" r="r" b="b"/>
              <a:pathLst>
                <a:path w="294" h="194" extrusionOk="0">
                  <a:moveTo>
                    <a:pt x="1" y="1"/>
                  </a:moveTo>
                  <a:lnTo>
                    <a:pt x="1" y="132"/>
                  </a:lnTo>
                  <a:cubicBezTo>
                    <a:pt x="71" y="167"/>
                    <a:pt x="136" y="194"/>
                    <a:pt x="185" y="194"/>
                  </a:cubicBezTo>
                  <a:cubicBezTo>
                    <a:pt x="253" y="194"/>
                    <a:pt x="293" y="14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1742;p32">
              <a:extLst>
                <a:ext uri="{FF2B5EF4-FFF2-40B4-BE49-F238E27FC236}">
                  <a16:creationId xmlns:a16="http://schemas.microsoft.com/office/drawing/2014/main" id="{F2D9A6EB-08DE-45DC-B469-C54B4C63F419}"/>
                </a:ext>
              </a:extLst>
            </p:cNvPr>
            <p:cNvSpPr/>
            <p:nvPr/>
          </p:nvSpPr>
          <p:spPr>
            <a:xfrm>
              <a:off x="6083775" y="2910300"/>
              <a:ext cx="8075" cy="3400"/>
            </a:xfrm>
            <a:custGeom>
              <a:avLst/>
              <a:gdLst/>
              <a:ahLst/>
              <a:cxnLst/>
              <a:rect l="l" t="t" r="r" b="b"/>
              <a:pathLst>
                <a:path w="323" h="136" extrusionOk="0">
                  <a:moveTo>
                    <a:pt x="48" y="1"/>
                  </a:moveTo>
                  <a:lnTo>
                    <a:pt x="48" y="1"/>
                  </a:lnTo>
                  <a:cubicBezTo>
                    <a:pt x="1" y="37"/>
                    <a:pt x="13" y="84"/>
                    <a:pt x="60" y="132"/>
                  </a:cubicBezTo>
                  <a:cubicBezTo>
                    <a:pt x="81" y="134"/>
                    <a:pt x="101" y="136"/>
                    <a:pt x="121" y="136"/>
                  </a:cubicBezTo>
                  <a:cubicBezTo>
                    <a:pt x="203" y="136"/>
                    <a:pt x="274" y="111"/>
                    <a:pt x="322" y="25"/>
                  </a:cubicBezTo>
                  <a:cubicBezTo>
                    <a:pt x="239" y="25"/>
                    <a:pt x="144" y="13"/>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1743;p32">
              <a:extLst>
                <a:ext uri="{FF2B5EF4-FFF2-40B4-BE49-F238E27FC236}">
                  <a16:creationId xmlns:a16="http://schemas.microsoft.com/office/drawing/2014/main" id="{80352A9F-5228-42BC-A133-2C053FC04FA4}"/>
                </a:ext>
              </a:extLst>
            </p:cNvPr>
            <p:cNvSpPr/>
            <p:nvPr/>
          </p:nvSpPr>
          <p:spPr>
            <a:xfrm>
              <a:off x="6081400" y="2910400"/>
              <a:ext cx="3900" cy="3500"/>
            </a:xfrm>
            <a:custGeom>
              <a:avLst/>
              <a:gdLst/>
              <a:ahLst/>
              <a:cxnLst/>
              <a:rect l="l" t="t" r="r" b="b"/>
              <a:pathLst>
                <a:path w="156" h="140" extrusionOk="0">
                  <a:moveTo>
                    <a:pt x="84" y="1"/>
                  </a:moveTo>
                  <a:cubicBezTo>
                    <a:pt x="56" y="1"/>
                    <a:pt x="28" y="7"/>
                    <a:pt x="1" y="21"/>
                  </a:cubicBezTo>
                  <a:cubicBezTo>
                    <a:pt x="48" y="68"/>
                    <a:pt x="108" y="92"/>
                    <a:pt x="155" y="140"/>
                  </a:cubicBezTo>
                  <a:cubicBezTo>
                    <a:pt x="143" y="92"/>
                    <a:pt x="143" y="56"/>
                    <a:pt x="143" y="9"/>
                  </a:cubicBezTo>
                  <a:cubicBezTo>
                    <a:pt x="124" y="4"/>
                    <a:pt x="104"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1744;p32">
              <a:extLst>
                <a:ext uri="{FF2B5EF4-FFF2-40B4-BE49-F238E27FC236}">
                  <a16:creationId xmlns:a16="http://schemas.microsoft.com/office/drawing/2014/main" id="{2EA75054-E613-4C92-9272-6C0C55B44551}"/>
                </a:ext>
              </a:extLst>
            </p:cNvPr>
            <p:cNvSpPr/>
            <p:nvPr/>
          </p:nvSpPr>
          <p:spPr>
            <a:xfrm>
              <a:off x="5970675" y="2917450"/>
              <a:ext cx="3000" cy="4500"/>
            </a:xfrm>
            <a:custGeom>
              <a:avLst/>
              <a:gdLst/>
              <a:ahLst/>
              <a:cxnLst/>
              <a:rect l="l" t="t" r="r" b="b"/>
              <a:pathLst>
                <a:path w="120" h="180" extrusionOk="0">
                  <a:moveTo>
                    <a:pt x="108" y="1"/>
                  </a:moveTo>
                  <a:cubicBezTo>
                    <a:pt x="48" y="36"/>
                    <a:pt x="0" y="108"/>
                    <a:pt x="0" y="179"/>
                  </a:cubicBezTo>
                  <a:cubicBezTo>
                    <a:pt x="48" y="167"/>
                    <a:pt x="72" y="155"/>
                    <a:pt x="120" y="143"/>
                  </a:cubicBezTo>
                  <a:lnTo>
                    <a:pt x="120" y="60"/>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1745;p32">
              <a:extLst>
                <a:ext uri="{FF2B5EF4-FFF2-40B4-BE49-F238E27FC236}">
                  <a16:creationId xmlns:a16="http://schemas.microsoft.com/office/drawing/2014/main" id="{87AF8338-0EDB-4034-8483-D12A4123C46E}"/>
                </a:ext>
              </a:extLst>
            </p:cNvPr>
            <p:cNvSpPr/>
            <p:nvPr/>
          </p:nvSpPr>
          <p:spPr>
            <a:xfrm>
              <a:off x="5911750" y="2451925"/>
              <a:ext cx="89000" cy="14800"/>
            </a:xfrm>
            <a:custGeom>
              <a:avLst/>
              <a:gdLst/>
              <a:ahLst/>
              <a:cxnLst/>
              <a:rect l="l" t="t" r="r" b="b"/>
              <a:pathLst>
                <a:path w="3560" h="592" extrusionOk="0">
                  <a:moveTo>
                    <a:pt x="917" y="0"/>
                  </a:moveTo>
                  <a:cubicBezTo>
                    <a:pt x="793" y="113"/>
                    <a:pt x="657" y="137"/>
                    <a:pt x="518" y="137"/>
                  </a:cubicBezTo>
                  <a:cubicBezTo>
                    <a:pt x="407" y="137"/>
                    <a:pt x="295" y="121"/>
                    <a:pt x="187" y="121"/>
                  </a:cubicBezTo>
                  <a:cubicBezTo>
                    <a:pt x="144" y="121"/>
                    <a:pt x="101" y="124"/>
                    <a:pt x="60" y="131"/>
                  </a:cubicBezTo>
                  <a:cubicBezTo>
                    <a:pt x="0" y="179"/>
                    <a:pt x="0" y="238"/>
                    <a:pt x="60" y="274"/>
                  </a:cubicBezTo>
                  <a:cubicBezTo>
                    <a:pt x="257" y="379"/>
                    <a:pt x="463" y="401"/>
                    <a:pt x="670" y="401"/>
                  </a:cubicBezTo>
                  <a:cubicBezTo>
                    <a:pt x="818" y="401"/>
                    <a:pt x="965" y="389"/>
                    <a:pt x="1109" y="389"/>
                  </a:cubicBezTo>
                  <a:cubicBezTo>
                    <a:pt x="1152" y="389"/>
                    <a:pt x="1196" y="391"/>
                    <a:pt x="1238" y="393"/>
                  </a:cubicBezTo>
                  <a:cubicBezTo>
                    <a:pt x="1863" y="443"/>
                    <a:pt x="2480" y="592"/>
                    <a:pt x="3109" y="592"/>
                  </a:cubicBezTo>
                  <a:cubicBezTo>
                    <a:pt x="3235" y="592"/>
                    <a:pt x="3362" y="586"/>
                    <a:pt x="3489" y="572"/>
                  </a:cubicBezTo>
                  <a:cubicBezTo>
                    <a:pt x="3536" y="548"/>
                    <a:pt x="3560" y="500"/>
                    <a:pt x="3548" y="441"/>
                  </a:cubicBezTo>
                  <a:cubicBezTo>
                    <a:pt x="3512" y="357"/>
                    <a:pt x="3417" y="334"/>
                    <a:pt x="3358" y="274"/>
                  </a:cubicBezTo>
                  <a:cubicBezTo>
                    <a:pt x="3170" y="274"/>
                    <a:pt x="3015" y="135"/>
                    <a:pt x="2839" y="135"/>
                  </a:cubicBezTo>
                  <a:cubicBezTo>
                    <a:pt x="2802" y="135"/>
                    <a:pt x="2765" y="141"/>
                    <a:pt x="2727" y="155"/>
                  </a:cubicBezTo>
                  <a:cubicBezTo>
                    <a:pt x="2529" y="235"/>
                    <a:pt x="2339" y="266"/>
                    <a:pt x="2153" y="266"/>
                  </a:cubicBezTo>
                  <a:cubicBezTo>
                    <a:pt x="1731" y="266"/>
                    <a:pt x="1330" y="108"/>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1746;p32">
              <a:extLst>
                <a:ext uri="{FF2B5EF4-FFF2-40B4-BE49-F238E27FC236}">
                  <a16:creationId xmlns:a16="http://schemas.microsoft.com/office/drawing/2014/main" id="{C933F4DD-52CD-4C17-9F45-49A6AC5D36B8}"/>
                </a:ext>
              </a:extLst>
            </p:cNvPr>
            <p:cNvSpPr/>
            <p:nvPr/>
          </p:nvSpPr>
          <p:spPr>
            <a:xfrm>
              <a:off x="6043900" y="2490600"/>
              <a:ext cx="66700" cy="15175"/>
            </a:xfrm>
            <a:custGeom>
              <a:avLst/>
              <a:gdLst/>
              <a:ahLst/>
              <a:cxnLst/>
              <a:rect l="l" t="t" r="r" b="b"/>
              <a:pathLst>
                <a:path w="2668" h="607" extrusionOk="0">
                  <a:moveTo>
                    <a:pt x="369" y="0"/>
                  </a:moveTo>
                  <a:cubicBezTo>
                    <a:pt x="327" y="0"/>
                    <a:pt x="284" y="8"/>
                    <a:pt x="239" y="25"/>
                  </a:cubicBezTo>
                  <a:cubicBezTo>
                    <a:pt x="191" y="73"/>
                    <a:pt x="155" y="120"/>
                    <a:pt x="96" y="156"/>
                  </a:cubicBezTo>
                  <a:cubicBezTo>
                    <a:pt x="0" y="251"/>
                    <a:pt x="0" y="346"/>
                    <a:pt x="96" y="442"/>
                  </a:cubicBezTo>
                  <a:cubicBezTo>
                    <a:pt x="533" y="480"/>
                    <a:pt x="954" y="606"/>
                    <a:pt x="1385" y="606"/>
                  </a:cubicBezTo>
                  <a:cubicBezTo>
                    <a:pt x="1482" y="606"/>
                    <a:pt x="1580" y="600"/>
                    <a:pt x="1679" y="584"/>
                  </a:cubicBezTo>
                  <a:cubicBezTo>
                    <a:pt x="1750" y="529"/>
                    <a:pt x="1830" y="518"/>
                    <a:pt x="1912" y="518"/>
                  </a:cubicBezTo>
                  <a:cubicBezTo>
                    <a:pt x="1960" y="518"/>
                    <a:pt x="2010" y="522"/>
                    <a:pt x="2058" y="522"/>
                  </a:cubicBezTo>
                  <a:cubicBezTo>
                    <a:pt x="2120" y="522"/>
                    <a:pt x="2181" y="516"/>
                    <a:pt x="2239" y="489"/>
                  </a:cubicBezTo>
                  <a:lnTo>
                    <a:pt x="2251" y="430"/>
                  </a:lnTo>
                  <a:lnTo>
                    <a:pt x="2310" y="394"/>
                  </a:lnTo>
                  <a:lnTo>
                    <a:pt x="2358" y="442"/>
                  </a:lnTo>
                  <a:cubicBezTo>
                    <a:pt x="2453" y="382"/>
                    <a:pt x="2560" y="334"/>
                    <a:pt x="2667" y="275"/>
                  </a:cubicBezTo>
                  <a:cubicBezTo>
                    <a:pt x="2179" y="192"/>
                    <a:pt x="1679" y="120"/>
                    <a:pt x="1227" y="61"/>
                  </a:cubicBezTo>
                  <a:cubicBezTo>
                    <a:pt x="1132" y="132"/>
                    <a:pt x="1227" y="299"/>
                    <a:pt x="1108" y="358"/>
                  </a:cubicBezTo>
                  <a:cubicBezTo>
                    <a:pt x="1191" y="275"/>
                    <a:pt x="1179" y="215"/>
                    <a:pt x="1084" y="156"/>
                  </a:cubicBezTo>
                  <a:cubicBezTo>
                    <a:pt x="1043" y="170"/>
                    <a:pt x="1003" y="176"/>
                    <a:pt x="964" y="176"/>
                  </a:cubicBezTo>
                  <a:cubicBezTo>
                    <a:pt x="755" y="176"/>
                    <a:pt x="577" y="0"/>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1747;p32">
              <a:extLst>
                <a:ext uri="{FF2B5EF4-FFF2-40B4-BE49-F238E27FC236}">
                  <a16:creationId xmlns:a16="http://schemas.microsoft.com/office/drawing/2014/main" id="{DE652E3F-9DC3-44AE-BCB6-00C34C9FABA4}"/>
                </a:ext>
              </a:extLst>
            </p:cNvPr>
            <p:cNvSpPr/>
            <p:nvPr/>
          </p:nvSpPr>
          <p:spPr>
            <a:xfrm>
              <a:off x="6001625" y="2454300"/>
              <a:ext cx="73775" cy="15925"/>
            </a:xfrm>
            <a:custGeom>
              <a:avLst/>
              <a:gdLst/>
              <a:ahLst/>
              <a:cxnLst/>
              <a:rect l="l" t="t" r="r" b="b"/>
              <a:pathLst>
                <a:path w="2951" h="637" extrusionOk="0">
                  <a:moveTo>
                    <a:pt x="1168" y="36"/>
                  </a:moveTo>
                  <a:cubicBezTo>
                    <a:pt x="798" y="167"/>
                    <a:pt x="370" y="1"/>
                    <a:pt x="1" y="227"/>
                  </a:cubicBezTo>
                  <a:cubicBezTo>
                    <a:pt x="1" y="346"/>
                    <a:pt x="84" y="405"/>
                    <a:pt x="179" y="453"/>
                  </a:cubicBezTo>
                  <a:cubicBezTo>
                    <a:pt x="275" y="501"/>
                    <a:pt x="394" y="572"/>
                    <a:pt x="501" y="572"/>
                  </a:cubicBezTo>
                  <a:cubicBezTo>
                    <a:pt x="1251" y="596"/>
                    <a:pt x="1989" y="620"/>
                    <a:pt x="2739" y="632"/>
                  </a:cubicBezTo>
                  <a:cubicBezTo>
                    <a:pt x="2761" y="635"/>
                    <a:pt x="2782" y="636"/>
                    <a:pt x="2800" y="636"/>
                  </a:cubicBezTo>
                  <a:cubicBezTo>
                    <a:pt x="2926" y="636"/>
                    <a:pt x="2951" y="563"/>
                    <a:pt x="2930" y="417"/>
                  </a:cubicBezTo>
                  <a:cubicBezTo>
                    <a:pt x="2442" y="382"/>
                    <a:pt x="1930" y="298"/>
                    <a:pt x="1441" y="274"/>
                  </a:cubicBezTo>
                  <a:cubicBezTo>
                    <a:pt x="1251" y="262"/>
                    <a:pt x="1203" y="179"/>
                    <a:pt x="1168"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1748;p32">
              <a:extLst>
                <a:ext uri="{FF2B5EF4-FFF2-40B4-BE49-F238E27FC236}">
                  <a16:creationId xmlns:a16="http://schemas.microsoft.com/office/drawing/2014/main" id="{CA27C3A2-B162-4DBA-9FF9-4A517DF9A310}"/>
                </a:ext>
              </a:extLst>
            </p:cNvPr>
            <p:cNvSpPr/>
            <p:nvPr/>
          </p:nvSpPr>
          <p:spPr>
            <a:xfrm>
              <a:off x="5744450" y="2470300"/>
              <a:ext cx="47650" cy="9725"/>
            </a:xfrm>
            <a:custGeom>
              <a:avLst/>
              <a:gdLst/>
              <a:ahLst/>
              <a:cxnLst/>
              <a:rect l="l" t="t" r="r" b="b"/>
              <a:pathLst>
                <a:path w="1906" h="389" extrusionOk="0">
                  <a:moveTo>
                    <a:pt x="653" y="0"/>
                  </a:moveTo>
                  <a:cubicBezTo>
                    <a:pt x="439" y="0"/>
                    <a:pt x="222" y="29"/>
                    <a:pt x="1" y="99"/>
                  </a:cubicBezTo>
                  <a:lnTo>
                    <a:pt x="1" y="373"/>
                  </a:lnTo>
                  <a:cubicBezTo>
                    <a:pt x="141" y="356"/>
                    <a:pt x="281" y="351"/>
                    <a:pt x="421" y="351"/>
                  </a:cubicBezTo>
                  <a:cubicBezTo>
                    <a:pt x="779" y="351"/>
                    <a:pt x="1137" y="389"/>
                    <a:pt x="1494" y="389"/>
                  </a:cubicBezTo>
                  <a:cubicBezTo>
                    <a:pt x="1616" y="389"/>
                    <a:pt x="1737" y="384"/>
                    <a:pt x="1858" y="373"/>
                  </a:cubicBezTo>
                  <a:cubicBezTo>
                    <a:pt x="1906" y="337"/>
                    <a:pt x="1906" y="277"/>
                    <a:pt x="1846" y="230"/>
                  </a:cubicBezTo>
                  <a:cubicBezTo>
                    <a:pt x="1456" y="105"/>
                    <a:pt x="1060" y="0"/>
                    <a:pt x="6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1749;p32">
              <a:extLst>
                <a:ext uri="{FF2B5EF4-FFF2-40B4-BE49-F238E27FC236}">
                  <a16:creationId xmlns:a16="http://schemas.microsoft.com/office/drawing/2014/main" id="{3AC8EC37-FEC4-4E4C-9EEC-6A774FD6F9F6}"/>
                </a:ext>
              </a:extLst>
            </p:cNvPr>
            <p:cNvSpPr/>
            <p:nvPr/>
          </p:nvSpPr>
          <p:spPr>
            <a:xfrm>
              <a:off x="5919175" y="2481425"/>
              <a:ext cx="44375" cy="12600"/>
            </a:xfrm>
            <a:custGeom>
              <a:avLst/>
              <a:gdLst/>
              <a:ahLst/>
              <a:cxnLst/>
              <a:rect l="l" t="t" r="r" b="b"/>
              <a:pathLst>
                <a:path w="1775" h="504" extrusionOk="0">
                  <a:moveTo>
                    <a:pt x="1086" y="0"/>
                  </a:moveTo>
                  <a:cubicBezTo>
                    <a:pt x="836" y="0"/>
                    <a:pt x="581" y="75"/>
                    <a:pt x="346" y="225"/>
                  </a:cubicBezTo>
                  <a:cubicBezTo>
                    <a:pt x="292" y="193"/>
                    <a:pt x="239" y="175"/>
                    <a:pt x="187" y="175"/>
                  </a:cubicBezTo>
                  <a:cubicBezTo>
                    <a:pt x="122" y="175"/>
                    <a:pt x="60" y="202"/>
                    <a:pt x="1" y="261"/>
                  </a:cubicBezTo>
                  <a:cubicBezTo>
                    <a:pt x="460" y="428"/>
                    <a:pt x="929" y="503"/>
                    <a:pt x="1406" y="503"/>
                  </a:cubicBezTo>
                  <a:cubicBezTo>
                    <a:pt x="1473" y="503"/>
                    <a:pt x="1541" y="502"/>
                    <a:pt x="1608" y="499"/>
                  </a:cubicBezTo>
                  <a:lnTo>
                    <a:pt x="1656" y="451"/>
                  </a:lnTo>
                  <a:lnTo>
                    <a:pt x="1656" y="392"/>
                  </a:lnTo>
                  <a:lnTo>
                    <a:pt x="1644" y="332"/>
                  </a:lnTo>
                  <a:lnTo>
                    <a:pt x="1703" y="320"/>
                  </a:lnTo>
                  <a:cubicBezTo>
                    <a:pt x="1751" y="309"/>
                    <a:pt x="1775" y="261"/>
                    <a:pt x="1775" y="213"/>
                  </a:cubicBezTo>
                  <a:cubicBezTo>
                    <a:pt x="1568" y="72"/>
                    <a:pt x="1330" y="0"/>
                    <a:pt x="10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1750;p32">
              <a:extLst>
                <a:ext uri="{FF2B5EF4-FFF2-40B4-BE49-F238E27FC236}">
                  <a16:creationId xmlns:a16="http://schemas.microsoft.com/office/drawing/2014/main" id="{1124BC46-44DB-46A4-A71A-1AFA878A5FF8}"/>
                </a:ext>
              </a:extLst>
            </p:cNvPr>
            <p:cNvSpPr/>
            <p:nvPr/>
          </p:nvSpPr>
          <p:spPr>
            <a:xfrm>
              <a:off x="5884350" y="2477500"/>
              <a:ext cx="34550" cy="12600"/>
            </a:xfrm>
            <a:custGeom>
              <a:avLst/>
              <a:gdLst/>
              <a:ahLst/>
              <a:cxnLst/>
              <a:rect l="l" t="t" r="r" b="b"/>
              <a:pathLst>
                <a:path w="1382" h="504" extrusionOk="0">
                  <a:moveTo>
                    <a:pt x="592" y="0"/>
                  </a:moveTo>
                  <a:cubicBezTo>
                    <a:pt x="394" y="0"/>
                    <a:pt x="197" y="32"/>
                    <a:pt x="1" y="108"/>
                  </a:cubicBezTo>
                  <a:cubicBezTo>
                    <a:pt x="84" y="204"/>
                    <a:pt x="191" y="299"/>
                    <a:pt x="286" y="406"/>
                  </a:cubicBezTo>
                  <a:cubicBezTo>
                    <a:pt x="494" y="443"/>
                    <a:pt x="706" y="503"/>
                    <a:pt x="922" y="503"/>
                  </a:cubicBezTo>
                  <a:cubicBezTo>
                    <a:pt x="1054" y="503"/>
                    <a:pt x="1187" y="481"/>
                    <a:pt x="1322" y="418"/>
                  </a:cubicBezTo>
                  <a:cubicBezTo>
                    <a:pt x="1298" y="311"/>
                    <a:pt x="1382" y="192"/>
                    <a:pt x="1298" y="108"/>
                  </a:cubicBezTo>
                  <a:cubicBezTo>
                    <a:pt x="1060" y="44"/>
                    <a:pt x="825" y="0"/>
                    <a:pt x="5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1751;p32">
              <a:extLst>
                <a:ext uri="{FF2B5EF4-FFF2-40B4-BE49-F238E27FC236}">
                  <a16:creationId xmlns:a16="http://schemas.microsoft.com/office/drawing/2014/main" id="{94C2289F-C185-45A5-A1B5-4958318BBD50}"/>
                </a:ext>
              </a:extLst>
            </p:cNvPr>
            <p:cNvSpPr/>
            <p:nvPr/>
          </p:nvSpPr>
          <p:spPr>
            <a:xfrm>
              <a:off x="6011450" y="2489875"/>
              <a:ext cx="33950" cy="12425"/>
            </a:xfrm>
            <a:custGeom>
              <a:avLst/>
              <a:gdLst/>
              <a:ahLst/>
              <a:cxnLst/>
              <a:rect l="l" t="t" r="r" b="b"/>
              <a:pathLst>
                <a:path w="1358" h="497" extrusionOk="0">
                  <a:moveTo>
                    <a:pt x="816" y="1"/>
                  </a:moveTo>
                  <a:cubicBezTo>
                    <a:pt x="663" y="1"/>
                    <a:pt x="506" y="27"/>
                    <a:pt x="346" y="54"/>
                  </a:cubicBezTo>
                  <a:cubicBezTo>
                    <a:pt x="327" y="130"/>
                    <a:pt x="300" y="183"/>
                    <a:pt x="235" y="183"/>
                  </a:cubicBezTo>
                  <a:cubicBezTo>
                    <a:pt x="219" y="183"/>
                    <a:pt x="201" y="180"/>
                    <a:pt x="179" y="173"/>
                  </a:cubicBezTo>
                  <a:lnTo>
                    <a:pt x="72" y="173"/>
                  </a:lnTo>
                  <a:cubicBezTo>
                    <a:pt x="1" y="232"/>
                    <a:pt x="1" y="292"/>
                    <a:pt x="60" y="352"/>
                  </a:cubicBezTo>
                  <a:cubicBezTo>
                    <a:pt x="253" y="468"/>
                    <a:pt x="454" y="496"/>
                    <a:pt x="657" y="496"/>
                  </a:cubicBezTo>
                  <a:cubicBezTo>
                    <a:pt x="858" y="496"/>
                    <a:pt x="1061" y="468"/>
                    <a:pt x="1260" y="468"/>
                  </a:cubicBezTo>
                  <a:cubicBezTo>
                    <a:pt x="1293" y="468"/>
                    <a:pt x="1325" y="469"/>
                    <a:pt x="1358" y="471"/>
                  </a:cubicBezTo>
                  <a:lnTo>
                    <a:pt x="1358" y="173"/>
                  </a:lnTo>
                  <a:cubicBezTo>
                    <a:pt x="1187" y="41"/>
                    <a:pt x="1005"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1752;p32">
              <a:extLst>
                <a:ext uri="{FF2B5EF4-FFF2-40B4-BE49-F238E27FC236}">
                  <a16:creationId xmlns:a16="http://schemas.microsoft.com/office/drawing/2014/main" id="{0AABBBB2-6ED5-42F7-B1C0-C1478E324AD8}"/>
                </a:ext>
              </a:extLst>
            </p:cNvPr>
            <p:cNvSpPr/>
            <p:nvPr/>
          </p:nvSpPr>
          <p:spPr>
            <a:xfrm>
              <a:off x="5858750" y="2448975"/>
              <a:ext cx="39025" cy="7825"/>
            </a:xfrm>
            <a:custGeom>
              <a:avLst/>
              <a:gdLst/>
              <a:ahLst/>
              <a:cxnLst/>
              <a:rect l="l" t="t" r="r" b="b"/>
              <a:pathLst>
                <a:path w="1561" h="313" extrusionOk="0">
                  <a:moveTo>
                    <a:pt x="561" y="0"/>
                  </a:moveTo>
                  <a:cubicBezTo>
                    <a:pt x="368" y="0"/>
                    <a:pt x="180" y="29"/>
                    <a:pt x="1" y="83"/>
                  </a:cubicBezTo>
                  <a:cubicBezTo>
                    <a:pt x="13" y="130"/>
                    <a:pt x="13" y="190"/>
                    <a:pt x="13" y="237"/>
                  </a:cubicBezTo>
                  <a:cubicBezTo>
                    <a:pt x="53" y="233"/>
                    <a:pt x="94" y="231"/>
                    <a:pt x="134" y="231"/>
                  </a:cubicBezTo>
                  <a:cubicBezTo>
                    <a:pt x="396" y="231"/>
                    <a:pt x="658" y="312"/>
                    <a:pt x="924" y="312"/>
                  </a:cubicBezTo>
                  <a:cubicBezTo>
                    <a:pt x="1052" y="312"/>
                    <a:pt x="1181" y="293"/>
                    <a:pt x="1310" y="237"/>
                  </a:cubicBezTo>
                  <a:cubicBezTo>
                    <a:pt x="1348" y="281"/>
                    <a:pt x="1388" y="301"/>
                    <a:pt x="1431" y="301"/>
                  </a:cubicBezTo>
                  <a:cubicBezTo>
                    <a:pt x="1472" y="301"/>
                    <a:pt x="1515" y="284"/>
                    <a:pt x="1560" y="249"/>
                  </a:cubicBezTo>
                  <a:cubicBezTo>
                    <a:pt x="1219" y="78"/>
                    <a:pt x="882" y="0"/>
                    <a:pt x="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1753;p32">
              <a:extLst>
                <a:ext uri="{FF2B5EF4-FFF2-40B4-BE49-F238E27FC236}">
                  <a16:creationId xmlns:a16="http://schemas.microsoft.com/office/drawing/2014/main" id="{FD81C914-22DC-4CF7-96B0-23B01C120DA5}"/>
                </a:ext>
              </a:extLst>
            </p:cNvPr>
            <p:cNvSpPr/>
            <p:nvPr/>
          </p:nvSpPr>
          <p:spPr>
            <a:xfrm>
              <a:off x="6070100" y="2461200"/>
              <a:ext cx="26200" cy="11900"/>
            </a:xfrm>
            <a:custGeom>
              <a:avLst/>
              <a:gdLst/>
              <a:ahLst/>
              <a:cxnLst/>
              <a:rect l="l" t="t" r="r" b="b"/>
              <a:pathLst>
                <a:path w="1048" h="476" extrusionOk="0">
                  <a:moveTo>
                    <a:pt x="528" y="0"/>
                  </a:moveTo>
                  <a:cubicBezTo>
                    <a:pt x="412" y="0"/>
                    <a:pt x="301" y="44"/>
                    <a:pt x="191" y="165"/>
                  </a:cubicBezTo>
                  <a:cubicBezTo>
                    <a:pt x="131" y="236"/>
                    <a:pt x="60" y="296"/>
                    <a:pt x="0" y="367"/>
                  </a:cubicBezTo>
                  <a:cubicBezTo>
                    <a:pt x="138" y="439"/>
                    <a:pt x="270" y="475"/>
                    <a:pt x="399" y="475"/>
                  </a:cubicBezTo>
                  <a:cubicBezTo>
                    <a:pt x="615" y="475"/>
                    <a:pt x="824" y="374"/>
                    <a:pt x="1048" y="165"/>
                  </a:cubicBezTo>
                  <a:cubicBezTo>
                    <a:pt x="855" y="83"/>
                    <a:pt x="687" y="0"/>
                    <a:pt x="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1754;p32">
              <a:extLst>
                <a:ext uri="{FF2B5EF4-FFF2-40B4-BE49-F238E27FC236}">
                  <a16:creationId xmlns:a16="http://schemas.microsoft.com/office/drawing/2014/main" id="{E71627C1-30E8-4EEF-B10E-A1B7AD28575A}"/>
                </a:ext>
              </a:extLst>
            </p:cNvPr>
            <p:cNvSpPr/>
            <p:nvPr/>
          </p:nvSpPr>
          <p:spPr>
            <a:xfrm>
              <a:off x="5790600" y="2473275"/>
              <a:ext cx="14600" cy="7850"/>
            </a:xfrm>
            <a:custGeom>
              <a:avLst/>
              <a:gdLst/>
              <a:ahLst/>
              <a:cxnLst/>
              <a:rect l="l" t="t" r="r" b="b"/>
              <a:pathLst>
                <a:path w="584" h="314" extrusionOk="0">
                  <a:moveTo>
                    <a:pt x="281" y="1"/>
                  </a:moveTo>
                  <a:cubicBezTo>
                    <a:pt x="180" y="1"/>
                    <a:pt x="80" y="27"/>
                    <a:pt x="0" y="123"/>
                  </a:cubicBezTo>
                  <a:cubicBezTo>
                    <a:pt x="12" y="170"/>
                    <a:pt x="12" y="230"/>
                    <a:pt x="12" y="277"/>
                  </a:cubicBezTo>
                  <a:cubicBezTo>
                    <a:pt x="48" y="289"/>
                    <a:pt x="84" y="301"/>
                    <a:pt x="119" y="313"/>
                  </a:cubicBezTo>
                  <a:cubicBezTo>
                    <a:pt x="191" y="301"/>
                    <a:pt x="250" y="301"/>
                    <a:pt x="322" y="289"/>
                  </a:cubicBezTo>
                  <a:cubicBezTo>
                    <a:pt x="337" y="287"/>
                    <a:pt x="354" y="286"/>
                    <a:pt x="372" y="286"/>
                  </a:cubicBezTo>
                  <a:cubicBezTo>
                    <a:pt x="391" y="286"/>
                    <a:pt x="411" y="287"/>
                    <a:pt x="431" y="287"/>
                  </a:cubicBezTo>
                  <a:cubicBezTo>
                    <a:pt x="490" y="287"/>
                    <a:pt x="545" y="281"/>
                    <a:pt x="560" y="230"/>
                  </a:cubicBezTo>
                  <a:cubicBezTo>
                    <a:pt x="584" y="182"/>
                    <a:pt x="476" y="99"/>
                    <a:pt x="429" y="15"/>
                  </a:cubicBezTo>
                  <a:cubicBezTo>
                    <a:pt x="381" y="7"/>
                    <a:pt x="331"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1755;p32">
              <a:extLst>
                <a:ext uri="{FF2B5EF4-FFF2-40B4-BE49-F238E27FC236}">
                  <a16:creationId xmlns:a16="http://schemas.microsoft.com/office/drawing/2014/main" id="{D27BC442-DED0-426C-90DE-DBF4DC5362F8}"/>
                </a:ext>
              </a:extLst>
            </p:cNvPr>
            <p:cNvSpPr/>
            <p:nvPr/>
          </p:nvSpPr>
          <p:spPr>
            <a:xfrm>
              <a:off x="6001925" y="2486550"/>
              <a:ext cx="11925" cy="12125"/>
            </a:xfrm>
            <a:custGeom>
              <a:avLst/>
              <a:gdLst/>
              <a:ahLst/>
              <a:cxnLst/>
              <a:rect l="l" t="t" r="r" b="b"/>
              <a:pathLst>
                <a:path w="477" h="485" extrusionOk="0">
                  <a:moveTo>
                    <a:pt x="159" y="0"/>
                  </a:moveTo>
                  <a:cubicBezTo>
                    <a:pt x="119" y="0"/>
                    <a:pt x="72" y="13"/>
                    <a:pt x="13" y="44"/>
                  </a:cubicBezTo>
                  <a:cubicBezTo>
                    <a:pt x="1" y="258"/>
                    <a:pt x="203" y="318"/>
                    <a:pt x="310" y="473"/>
                  </a:cubicBezTo>
                  <a:cubicBezTo>
                    <a:pt x="370" y="473"/>
                    <a:pt x="417" y="485"/>
                    <a:pt x="465" y="485"/>
                  </a:cubicBezTo>
                  <a:cubicBezTo>
                    <a:pt x="465" y="425"/>
                    <a:pt x="477" y="365"/>
                    <a:pt x="477" y="306"/>
                  </a:cubicBezTo>
                  <a:cubicBezTo>
                    <a:pt x="353" y="211"/>
                    <a:pt x="321" y="0"/>
                    <a:pt x="1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1756;p32">
              <a:extLst>
                <a:ext uri="{FF2B5EF4-FFF2-40B4-BE49-F238E27FC236}">
                  <a16:creationId xmlns:a16="http://schemas.microsoft.com/office/drawing/2014/main" id="{935F570D-213C-4A53-9231-02D4B50B3577}"/>
                </a:ext>
              </a:extLst>
            </p:cNvPr>
            <p:cNvSpPr/>
            <p:nvPr/>
          </p:nvSpPr>
          <p:spPr>
            <a:xfrm>
              <a:off x="6131400" y="2498650"/>
              <a:ext cx="11050" cy="9625"/>
            </a:xfrm>
            <a:custGeom>
              <a:avLst/>
              <a:gdLst/>
              <a:ahLst/>
              <a:cxnLst/>
              <a:rect l="l" t="t" r="r" b="b"/>
              <a:pathLst>
                <a:path w="442" h="385" extrusionOk="0">
                  <a:moveTo>
                    <a:pt x="13" y="1"/>
                  </a:moveTo>
                  <a:cubicBezTo>
                    <a:pt x="13" y="96"/>
                    <a:pt x="1" y="191"/>
                    <a:pt x="1" y="286"/>
                  </a:cubicBezTo>
                  <a:cubicBezTo>
                    <a:pt x="68" y="347"/>
                    <a:pt x="150" y="384"/>
                    <a:pt x="222" y="384"/>
                  </a:cubicBezTo>
                  <a:cubicBezTo>
                    <a:pt x="278" y="384"/>
                    <a:pt x="327" y="362"/>
                    <a:pt x="358" y="310"/>
                  </a:cubicBezTo>
                  <a:cubicBezTo>
                    <a:pt x="441" y="155"/>
                    <a:pt x="251" y="108"/>
                    <a:pt x="144" y="36"/>
                  </a:cubicBezTo>
                  <a:cubicBezTo>
                    <a:pt x="108" y="12"/>
                    <a:pt x="60" y="12"/>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1757;p32">
              <a:extLst>
                <a:ext uri="{FF2B5EF4-FFF2-40B4-BE49-F238E27FC236}">
                  <a16:creationId xmlns:a16="http://schemas.microsoft.com/office/drawing/2014/main" id="{44A8D782-E405-4864-913F-3D675ADF6D47}"/>
                </a:ext>
              </a:extLst>
            </p:cNvPr>
            <p:cNvSpPr/>
            <p:nvPr/>
          </p:nvSpPr>
          <p:spPr>
            <a:xfrm>
              <a:off x="5891500" y="2455200"/>
              <a:ext cx="21150" cy="4500"/>
            </a:xfrm>
            <a:custGeom>
              <a:avLst/>
              <a:gdLst/>
              <a:ahLst/>
              <a:cxnLst/>
              <a:rect l="l" t="t" r="r" b="b"/>
              <a:pathLst>
                <a:path w="846" h="180" extrusionOk="0">
                  <a:moveTo>
                    <a:pt x="0" y="0"/>
                  </a:moveTo>
                  <a:cubicBezTo>
                    <a:pt x="173" y="149"/>
                    <a:pt x="360" y="179"/>
                    <a:pt x="550" y="179"/>
                  </a:cubicBezTo>
                  <a:cubicBezTo>
                    <a:pt x="648" y="179"/>
                    <a:pt x="748" y="171"/>
                    <a:pt x="846" y="167"/>
                  </a:cubicBezTo>
                  <a:lnTo>
                    <a:pt x="846" y="12"/>
                  </a:lnTo>
                  <a:lnTo>
                    <a:pt x="250" y="12"/>
                  </a:lnTo>
                  <a:cubicBezTo>
                    <a:pt x="179" y="0"/>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1758;p32">
              <a:extLst>
                <a:ext uri="{FF2B5EF4-FFF2-40B4-BE49-F238E27FC236}">
                  <a16:creationId xmlns:a16="http://schemas.microsoft.com/office/drawing/2014/main" id="{BB5C51AE-4CA1-4E54-A18F-A32C52263D9A}"/>
                </a:ext>
              </a:extLst>
            </p:cNvPr>
            <p:cNvSpPr/>
            <p:nvPr/>
          </p:nvSpPr>
          <p:spPr>
            <a:xfrm>
              <a:off x="5912925" y="2480100"/>
              <a:ext cx="15200" cy="8150"/>
            </a:xfrm>
            <a:custGeom>
              <a:avLst/>
              <a:gdLst/>
              <a:ahLst/>
              <a:cxnLst/>
              <a:rect l="l" t="t" r="r" b="b"/>
              <a:pathLst>
                <a:path w="608" h="326" extrusionOk="0">
                  <a:moveTo>
                    <a:pt x="318" y="0"/>
                  </a:moveTo>
                  <a:cubicBezTo>
                    <a:pt x="266" y="0"/>
                    <a:pt x="211" y="7"/>
                    <a:pt x="155" y="16"/>
                  </a:cubicBezTo>
                  <a:cubicBezTo>
                    <a:pt x="108" y="123"/>
                    <a:pt x="1" y="242"/>
                    <a:pt x="179" y="326"/>
                  </a:cubicBezTo>
                  <a:cubicBezTo>
                    <a:pt x="215" y="326"/>
                    <a:pt x="227" y="314"/>
                    <a:pt x="275" y="314"/>
                  </a:cubicBezTo>
                  <a:cubicBezTo>
                    <a:pt x="394" y="302"/>
                    <a:pt x="489" y="302"/>
                    <a:pt x="608" y="278"/>
                  </a:cubicBezTo>
                  <a:cubicBezTo>
                    <a:pt x="590" y="57"/>
                    <a:pt x="467" y="0"/>
                    <a:pt x="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1759;p32">
              <a:extLst>
                <a:ext uri="{FF2B5EF4-FFF2-40B4-BE49-F238E27FC236}">
                  <a16:creationId xmlns:a16="http://schemas.microsoft.com/office/drawing/2014/main" id="{D33CBFBC-0DE3-4A9B-AD28-945C69261EEF}"/>
                </a:ext>
              </a:extLst>
            </p:cNvPr>
            <p:cNvSpPr/>
            <p:nvPr/>
          </p:nvSpPr>
          <p:spPr>
            <a:xfrm>
              <a:off x="5958775" y="2486450"/>
              <a:ext cx="11025" cy="7475"/>
            </a:xfrm>
            <a:custGeom>
              <a:avLst/>
              <a:gdLst/>
              <a:ahLst/>
              <a:cxnLst/>
              <a:rect l="l" t="t" r="r" b="b"/>
              <a:pathLst>
                <a:path w="441" h="299" extrusionOk="0">
                  <a:moveTo>
                    <a:pt x="286" y="0"/>
                  </a:moveTo>
                  <a:cubicBezTo>
                    <a:pt x="250" y="12"/>
                    <a:pt x="226" y="12"/>
                    <a:pt x="191" y="12"/>
                  </a:cubicBezTo>
                  <a:cubicBezTo>
                    <a:pt x="131" y="24"/>
                    <a:pt x="60" y="24"/>
                    <a:pt x="0" y="48"/>
                  </a:cubicBezTo>
                  <a:cubicBezTo>
                    <a:pt x="0" y="72"/>
                    <a:pt x="12" y="119"/>
                    <a:pt x="0" y="131"/>
                  </a:cubicBezTo>
                  <a:cubicBezTo>
                    <a:pt x="12" y="179"/>
                    <a:pt x="12" y="239"/>
                    <a:pt x="24" y="286"/>
                  </a:cubicBezTo>
                  <a:cubicBezTo>
                    <a:pt x="155" y="286"/>
                    <a:pt x="310" y="298"/>
                    <a:pt x="441" y="298"/>
                  </a:cubicBezTo>
                  <a:cubicBezTo>
                    <a:pt x="441" y="179"/>
                    <a:pt x="393" y="6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1760;p32">
              <a:extLst>
                <a:ext uri="{FF2B5EF4-FFF2-40B4-BE49-F238E27FC236}">
                  <a16:creationId xmlns:a16="http://schemas.microsoft.com/office/drawing/2014/main" id="{A3F6F79D-44C7-4DCD-8892-44A5FBF19180}"/>
                </a:ext>
              </a:extLst>
            </p:cNvPr>
            <p:cNvSpPr/>
            <p:nvPr/>
          </p:nvSpPr>
          <p:spPr>
            <a:xfrm>
              <a:off x="5747725" y="2444625"/>
              <a:ext cx="10750" cy="6725"/>
            </a:xfrm>
            <a:custGeom>
              <a:avLst/>
              <a:gdLst/>
              <a:ahLst/>
              <a:cxnLst/>
              <a:rect l="l" t="t" r="r" b="b"/>
              <a:pathLst>
                <a:path w="430" h="269" extrusionOk="0">
                  <a:moveTo>
                    <a:pt x="243" y="1"/>
                  </a:moveTo>
                  <a:cubicBezTo>
                    <a:pt x="227" y="1"/>
                    <a:pt x="210" y="3"/>
                    <a:pt x="191" y="7"/>
                  </a:cubicBezTo>
                  <a:cubicBezTo>
                    <a:pt x="1" y="30"/>
                    <a:pt x="120" y="173"/>
                    <a:pt x="155" y="257"/>
                  </a:cubicBezTo>
                  <a:cubicBezTo>
                    <a:pt x="239" y="257"/>
                    <a:pt x="346" y="257"/>
                    <a:pt x="429" y="268"/>
                  </a:cubicBezTo>
                  <a:cubicBezTo>
                    <a:pt x="419" y="130"/>
                    <a:pt x="379" y="1"/>
                    <a:pt x="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1761;p32">
              <a:extLst>
                <a:ext uri="{FF2B5EF4-FFF2-40B4-BE49-F238E27FC236}">
                  <a16:creationId xmlns:a16="http://schemas.microsoft.com/office/drawing/2014/main" id="{F3B99F66-3BCF-4757-A372-43FD45AE2806}"/>
                </a:ext>
              </a:extLst>
            </p:cNvPr>
            <p:cNvSpPr/>
            <p:nvPr/>
          </p:nvSpPr>
          <p:spPr>
            <a:xfrm>
              <a:off x="5708450" y="2469525"/>
              <a:ext cx="17875" cy="7725"/>
            </a:xfrm>
            <a:custGeom>
              <a:avLst/>
              <a:gdLst/>
              <a:ahLst/>
              <a:cxnLst/>
              <a:rect l="l" t="t" r="r" b="b"/>
              <a:pathLst>
                <a:path w="715" h="309" extrusionOk="0">
                  <a:moveTo>
                    <a:pt x="187" y="0"/>
                  </a:moveTo>
                  <a:cubicBezTo>
                    <a:pt x="172" y="0"/>
                    <a:pt x="158" y="3"/>
                    <a:pt x="143" y="11"/>
                  </a:cubicBezTo>
                  <a:cubicBezTo>
                    <a:pt x="119" y="94"/>
                    <a:pt x="0" y="213"/>
                    <a:pt x="155" y="308"/>
                  </a:cubicBezTo>
                  <a:lnTo>
                    <a:pt x="262" y="308"/>
                  </a:lnTo>
                  <a:cubicBezTo>
                    <a:pt x="714" y="225"/>
                    <a:pt x="298" y="106"/>
                    <a:pt x="274" y="23"/>
                  </a:cubicBezTo>
                  <a:cubicBezTo>
                    <a:pt x="249" y="14"/>
                    <a:pt x="219"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1762;p32">
              <a:extLst>
                <a:ext uri="{FF2B5EF4-FFF2-40B4-BE49-F238E27FC236}">
                  <a16:creationId xmlns:a16="http://schemas.microsoft.com/office/drawing/2014/main" id="{E4BECF31-5A23-4295-9FF8-2F9B8DB32539}"/>
                </a:ext>
              </a:extLst>
            </p:cNvPr>
            <p:cNvSpPr/>
            <p:nvPr/>
          </p:nvSpPr>
          <p:spPr>
            <a:xfrm>
              <a:off x="6145100" y="2501325"/>
              <a:ext cx="7775" cy="7775"/>
            </a:xfrm>
            <a:custGeom>
              <a:avLst/>
              <a:gdLst/>
              <a:ahLst/>
              <a:cxnLst/>
              <a:rect l="l" t="t" r="r" b="b"/>
              <a:pathLst>
                <a:path w="311" h="311" extrusionOk="0">
                  <a:moveTo>
                    <a:pt x="108" y="1"/>
                  </a:moveTo>
                  <a:cubicBezTo>
                    <a:pt x="72" y="48"/>
                    <a:pt x="36" y="72"/>
                    <a:pt x="36" y="108"/>
                  </a:cubicBezTo>
                  <a:cubicBezTo>
                    <a:pt x="1" y="251"/>
                    <a:pt x="108" y="310"/>
                    <a:pt x="239" y="310"/>
                  </a:cubicBezTo>
                  <a:lnTo>
                    <a:pt x="310" y="310"/>
                  </a:lnTo>
                  <a:lnTo>
                    <a:pt x="310" y="167"/>
                  </a:lnTo>
                  <a:cubicBezTo>
                    <a:pt x="239" y="108"/>
                    <a:pt x="179"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1763;p32">
              <a:extLst>
                <a:ext uri="{FF2B5EF4-FFF2-40B4-BE49-F238E27FC236}">
                  <a16:creationId xmlns:a16="http://schemas.microsoft.com/office/drawing/2014/main" id="{ECA3227A-4DBB-43F7-8C9A-38AFF5C2A6BB}"/>
                </a:ext>
              </a:extLst>
            </p:cNvPr>
            <p:cNvSpPr/>
            <p:nvPr/>
          </p:nvSpPr>
          <p:spPr>
            <a:xfrm>
              <a:off x="6070400" y="2491500"/>
              <a:ext cx="5675" cy="7175"/>
            </a:xfrm>
            <a:custGeom>
              <a:avLst/>
              <a:gdLst/>
              <a:ahLst/>
              <a:cxnLst/>
              <a:rect l="l" t="t" r="r" b="b"/>
              <a:pathLst>
                <a:path w="227" h="287" extrusionOk="0">
                  <a:moveTo>
                    <a:pt x="131" y="1"/>
                  </a:moveTo>
                  <a:cubicBezTo>
                    <a:pt x="60" y="1"/>
                    <a:pt x="24" y="48"/>
                    <a:pt x="0" y="108"/>
                  </a:cubicBezTo>
                  <a:cubicBezTo>
                    <a:pt x="24" y="167"/>
                    <a:pt x="48" y="227"/>
                    <a:pt x="72" y="287"/>
                  </a:cubicBezTo>
                  <a:cubicBezTo>
                    <a:pt x="226" y="227"/>
                    <a:pt x="119" y="10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1764;p32">
              <a:extLst>
                <a:ext uri="{FF2B5EF4-FFF2-40B4-BE49-F238E27FC236}">
                  <a16:creationId xmlns:a16="http://schemas.microsoft.com/office/drawing/2014/main" id="{A75C1D50-6CA1-40A6-8D39-C6DC08192356}"/>
                </a:ext>
              </a:extLst>
            </p:cNvPr>
            <p:cNvSpPr/>
            <p:nvPr/>
          </p:nvSpPr>
          <p:spPr>
            <a:xfrm>
              <a:off x="5998350" y="2461150"/>
              <a:ext cx="7475" cy="6525"/>
            </a:xfrm>
            <a:custGeom>
              <a:avLst/>
              <a:gdLst/>
              <a:ahLst/>
              <a:cxnLst/>
              <a:rect l="l" t="t" r="r" b="b"/>
              <a:pathLst>
                <a:path w="299" h="261" extrusionOk="0">
                  <a:moveTo>
                    <a:pt x="96" y="0"/>
                  </a:moveTo>
                  <a:cubicBezTo>
                    <a:pt x="60" y="0"/>
                    <a:pt x="48" y="12"/>
                    <a:pt x="25" y="48"/>
                  </a:cubicBezTo>
                  <a:cubicBezTo>
                    <a:pt x="1" y="108"/>
                    <a:pt x="1" y="143"/>
                    <a:pt x="1" y="203"/>
                  </a:cubicBezTo>
                  <a:cubicBezTo>
                    <a:pt x="39" y="246"/>
                    <a:pt x="77" y="261"/>
                    <a:pt x="113" y="261"/>
                  </a:cubicBezTo>
                  <a:cubicBezTo>
                    <a:pt x="177" y="261"/>
                    <a:pt x="238" y="214"/>
                    <a:pt x="298" y="191"/>
                  </a:cubicBezTo>
                  <a:lnTo>
                    <a:pt x="144" y="24"/>
                  </a:lnTo>
                  <a:cubicBezTo>
                    <a:pt x="144" y="12"/>
                    <a:pt x="132" y="1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1765;p32">
              <a:extLst>
                <a:ext uri="{FF2B5EF4-FFF2-40B4-BE49-F238E27FC236}">
                  <a16:creationId xmlns:a16="http://schemas.microsoft.com/office/drawing/2014/main" id="{C34F2310-F1E1-4BF6-A0FD-C484D4797861}"/>
                </a:ext>
              </a:extLst>
            </p:cNvPr>
            <p:cNvSpPr/>
            <p:nvPr/>
          </p:nvSpPr>
          <p:spPr>
            <a:xfrm>
              <a:off x="6016525" y="2491200"/>
              <a:ext cx="6850" cy="6150"/>
            </a:xfrm>
            <a:custGeom>
              <a:avLst/>
              <a:gdLst/>
              <a:ahLst/>
              <a:cxnLst/>
              <a:rect l="l" t="t" r="r" b="b"/>
              <a:pathLst>
                <a:path w="274" h="246" extrusionOk="0">
                  <a:moveTo>
                    <a:pt x="143" y="1"/>
                  </a:moveTo>
                  <a:cubicBezTo>
                    <a:pt x="71" y="1"/>
                    <a:pt x="24" y="49"/>
                    <a:pt x="0" y="120"/>
                  </a:cubicBezTo>
                  <a:cubicBezTo>
                    <a:pt x="28" y="176"/>
                    <a:pt x="70" y="246"/>
                    <a:pt x="133" y="246"/>
                  </a:cubicBezTo>
                  <a:cubicBezTo>
                    <a:pt x="150" y="246"/>
                    <a:pt x="170" y="240"/>
                    <a:pt x="191" y="227"/>
                  </a:cubicBezTo>
                  <a:cubicBezTo>
                    <a:pt x="274" y="168"/>
                    <a:pt x="155"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1766;p32">
              <a:extLst>
                <a:ext uri="{FF2B5EF4-FFF2-40B4-BE49-F238E27FC236}">
                  <a16:creationId xmlns:a16="http://schemas.microsoft.com/office/drawing/2014/main" id="{543DB79D-F882-4707-86A0-074564E7FEAE}"/>
                </a:ext>
              </a:extLst>
            </p:cNvPr>
            <p:cNvSpPr/>
            <p:nvPr/>
          </p:nvSpPr>
          <p:spPr>
            <a:xfrm>
              <a:off x="6045375" y="2490900"/>
              <a:ext cx="3900" cy="3300"/>
            </a:xfrm>
            <a:custGeom>
              <a:avLst/>
              <a:gdLst/>
              <a:ahLst/>
              <a:cxnLst/>
              <a:rect l="l" t="t" r="r" b="b"/>
              <a:pathLst>
                <a:path w="156" h="132" extrusionOk="0">
                  <a:moveTo>
                    <a:pt x="156" y="1"/>
                  </a:moveTo>
                  <a:lnTo>
                    <a:pt x="156" y="1"/>
                  </a:lnTo>
                  <a:cubicBezTo>
                    <a:pt x="72" y="13"/>
                    <a:pt x="13" y="61"/>
                    <a:pt x="1" y="132"/>
                  </a:cubicBezTo>
                  <a:cubicBezTo>
                    <a:pt x="49" y="84"/>
                    <a:pt x="108" y="49"/>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1767;p32">
              <a:extLst>
                <a:ext uri="{FF2B5EF4-FFF2-40B4-BE49-F238E27FC236}">
                  <a16:creationId xmlns:a16="http://schemas.microsoft.com/office/drawing/2014/main" id="{C9C17F60-2DCD-4EC3-903E-3378335762EB}"/>
                </a:ext>
              </a:extLst>
            </p:cNvPr>
            <p:cNvSpPr/>
            <p:nvPr/>
          </p:nvSpPr>
          <p:spPr>
            <a:xfrm>
              <a:off x="5938525" y="2971625"/>
              <a:ext cx="116125" cy="43250"/>
            </a:xfrm>
            <a:custGeom>
              <a:avLst/>
              <a:gdLst/>
              <a:ahLst/>
              <a:cxnLst/>
              <a:rect l="l" t="t" r="r" b="b"/>
              <a:pathLst>
                <a:path w="4645" h="1730" extrusionOk="0">
                  <a:moveTo>
                    <a:pt x="477" y="1"/>
                  </a:moveTo>
                  <a:cubicBezTo>
                    <a:pt x="441" y="12"/>
                    <a:pt x="394" y="48"/>
                    <a:pt x="346" y="72"/>
                  </a:cubicBezTo>
                  <a:cubicBezTo>
                    <a:pt x="298" y="108"/>
                    <a:pt x="263" y="120"/>
                    <a:pt x="215" y="132"/>
                  </a:cubicBezTo>
                  <a:cubicBezTo>
                    <a:pt x="132" y="143"/>
                    <a:pt x="72" y="179"/>
                    <a:pt x="1" y="203"/>
                  </a:cubicBezTo>
                  <a:lnTo>
                    <a:pt x="1" y="465"/>
                  </a:lnTo>
                  <a:cubicBezTo>
                    <a:pt x="36" y="489"/>
                    <a:pt x="60" y="501"/>
                    <a:pt x="96" y="524"/>
                  </a:cubicBezTo>
                  <a:cubicBezTo>
                    <a:pt x="132" y="536"/>
                    <a:pt x="179" y="560"/>
                    <a:pt x="239" y="584"/>
                  </a:cubicBezTo>
                  <a:cubicBezTo>
                    <a:pt x="310" y="620"/>
                    <a:pt x="370" y="667"/>
                    <a:pt x="417" y="739"/>
                  </a:cubicBezTo>
                  <a:cubicBezTo>
                    <a:pt x="513" y="977"/>
                    <a:pt x="548" y="1251"/>
                    <a:pt x="608" y="1501"/>
                  </a:cubicBezTo>
                  <a:cubicBezTo>
                    <a:pt x="642" y="1658"/>
                    <a:pt x="708" y="1729"/>
                    <a:pt x="794" y="1729"/>
                  </a:cubicBezTo>
                  <a:cubicBezTo>
                    <a:pt x="857" y="1729"/>
                    <a:pt x="932" y="1691"/>
                    <a:pt x="1013" y="1620"/>
                  </a:cubicBezTo>
                  <a:cubicBezTo>
                    <a:pt x="1072" y="1489"/>
                    <a:pt x="1048" y="1334"/>
                    <a:pt x="1072" y="1191"/>
                  </a:cubicBezTo>
                  <a:cubicBezTo>
                    <a:pt x="1084" y="1120"/>
                    <a:pt x="1120" y="1036"/>
                    <a:pt x="1167" y="977"/>
                  </a:cubicBezTo>
                  <a:cubicBezTo>
                    <a:pt x="1179" y="941"/>
                    <a:pt x="1203" y="894"/>
                    <a:pt x="1227" y="846"/>
                  </a:cubicBezTo>
                  <a:cubicBezTo>
                    <a:pt x="1235" y="843"/>
                    <a:pt x="1241" y="842"/>
                    <a:pt x="1247" y="842"/>
                  </a:cubicBezTo>
                  <a:cubicBezTo>
                    <a:pt x="1289" y="842"/>
                    <a:pt x="1256" y="917"/>
                    <a:pt x="1298" y="917"/>
                  </a:cubicBezTo>
                  <a:cubicBezTo>
                    <a:pt x="1346" y="953"/>
                    <a:pt x="1382" y="977"/>
                    <a:pt x="1429" y="1001"/>
                  </a:cubicBezTo>
                  <a:cubicBezTo>
                    <a:pt x="1477" y="1024"/>
                    <a:pt x="1525" y="1036"/>
                    <a:pt x="1584" y="1060"/>
                  </a:cubicBezTo>
                  <a:cubicBezTo>
                    <a:pt x="1608" y="1060"/>
                    <a:pt x="1644" y="1060"/>
                    <a:pt x="1656" y="1072"/>
                  </a:cubicBezTo>
                  <a:cubicBezTo>
                    <a:pt x="1691" y="1072"/>
                    <a:pt x="1715" y="1072"/>
                    <a:pt x="1727" y="1060"/>
                  </a:cubicBezTo>
                  <a:cubicBezTo>
                    <a:pt x="1775" y="1036"/>
                    <a:pt x="1834" y="1013"/>
                    <a:pt x="1882" y="1001"/>
                  </a:cubicBezTo>
                  <a:cubicBezTo>
                    <a:pt x="1975" y="958"/>
                    <a:pt x="2069" y="952"/>
                    <a:pt x="2167" y="952"/>
                  </a:cubicBezTo>
                  <a:cubicBezTo>
                    <a:pt x="2206" y="952"/>
                    <a:pt x="2246" y="953"/>
                    <a:pt x="2287" y="953"/>
                  </a:cubicBezTo>
                  <a:cubicBezTo>
                    <a:pt x="2346" y="953"/>
                    <a:pt x="2382" y="941"/>
                    <a:pt x="2441" y="905"/>
                  </a:cubicBezTo>
                  <a:cubicBezTo>
                    <a:pt x="2441" y="894"/>
                    <a:pt x="2453" y="882"/>
                    <a:pt x="2477" y="858"/>
                  </a:cubicBezTo>
                  <a:cubicBezTo>
                    <a:pt x="2480" y="855"/>
                    <a:pt x="2484" y="853"/>
                    <a:pt x="2488" y="853"/>
                  </a:cubicBezTo>
                  <a:cubicBezTo>
                    <a:pt x="2502" y="853"/>
                    <a:pt x="2522" y="867"/>
                    <a:pt x="2549" y="894"/>
                  </a:cubicBezTo>
                  <a:cubicBezTo>
                    <a:pt x="2596" y="917"/>
                    <a:pt x="2632" y="941"/>
                    <a:pt x="2691" y="941"/>
                  </a:cubicBezTo>
                  <a:cubicBezTo>
                    <a:pt x="2799" y="953"/>
                    <a:pt x="2906" y="953"/>
                    <a:pt x="3013" y="965"/>
                  </a:cubicBezTo>
                  <a:cubicBezTo>
                    <a:pt x="3049" y="965"/>
                    <a:pt x="3108" y="953"/>
                    <a:pt x="3156" y="953"/>
                  </a:cubicBezTo>
                  <a:cubicBezTo>
                    <a:pt x="3175" y="945"/>
                    <a:pt x="3190" y="941"/>
                    <a:pt x="3203" y="941"/>
                  </a:cubicBezTo>
                  <a:cubicBezTo>
                    <a:pt x="3265" y="941"/>
                    <a:pt x="3273" y="1021"/>
                    <a:pt x="3322" y="1060"/>
                  </a:cubicBezTo>
                  <a:cubicBezTo>
                    <a:pt x="3365" y="1069"/>
                    <a:pt x="3401" y="1077"/>
                    <a:pt x="3439" y="1077"/>
                  </a:cubicBezTo>
                  <a:cubicBezTo>
                    <a:pt x="3455" y="1077"/>
                    <a:pt x="3472" y="1076"/>
                    <a:pt x="3489" y="1072"/>
                  </a:cubicBezTo>
                  <a:cubicBezTo>
                    <a:pt x="3550" y="1056"/>
                    <a:pt x="3611" y="1047"/>
                    <a:pt x="3671" y="1047"/>
                  </a:cubicBezTo>
                  <a:cubicBezTo>
                    <a:pt x="3742" y="1047"/>
                    <a:pt x="3812" y="1058"/>
                    <a:pt x="3882" y="1084"/>
                  </a:cubicBezTo>
                  <a:cubicBezTo>
                    <a:pt x="3942" y="1096"/>
                    <a:pt x="3989" y="1132"/>
                    <a:pt x="4049" y="1132"/>
                  </a:cubicBezTo>
                  <a:cubicBezTo>
                    <a:pt x="4144" y="1132"/>
                    <a:pt x="4227" y="1132"/>
                    <a:pt x="4299" y="1084"/>
                  </a:cubicBezTo>
                  <a:cubicBezTo>
                    <a:pt x="4346" y="1060"/>
                    <a:pt x="4394" y="1013"/>
                    <a:pt x="4418" y="953"/>
                  </a:cubicBezTo>
                  <a:cubicBezTo>
                    <a:pt x="4442" y="917"/>
                    <a:pt x="4454" y="894"/>
                    <a:pt x="4454" y="858"/>
                  </a:cubicBezTo>
                  <a:cubicBezTo>
                    <a:pt x="4501" y="739"/>
                    <a:pt x="4585" y="667"/>
                    <a:pt x="4644" y="560"/>
                  </a:cubicBezTo>
                  <a:cubicBezTo>
                    <a:pt x="4507" y="477"/>
                    <a:pt x="4375" y="466"/>
                    <a:pt x="4251" y="466"/>
                  </a:cubicBezTo>
                  <a:cubicBezTo>
                    <a:pt x="4208" y="466"/>
                    <a:pt x="4165" y="467"/>
                    <a:pt x="4124" y="467"/>
                  </a:cubicBezTo>
                  <a:cubicBezTo>
                    <a:pt x="4099" y="467"/>
                    <a:pt x="4073" y="467"/>
                    <a:pt x="4049" y="465"/>
                  </a:cubicBezTo>
                  <a:cubicBezTo>
                    <a:pt x="3084" y="405"/>
                    <a:pt x="2132" y="322"/>
                    <a:pt x="1167" y="262"/>
                  </a:cubicBezTo>
                  <a:cubicBezTo>
                    <a:pt x="1025" y="227"/>
                    <a:pt x="1072" y="60"/>
                    <a:pt x="9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1768;p32">
              <a:extLst>
                <a:ext uri="{FF2B5EF4-FFF2-40B4-BE49-F238E27FC236}">
                  <a16:creationId xmlns:a16="http://schemas.microsoft.com/office/drawing/2014/main" id="{D2ABF61B-18C5-452A-AFA8-75E73E581DF6}"/>
                </a:ext>
              </a:extLst>
            </p:cNvPr>
            <p:cNvSpPr/>
            <p:nvPr/>
          </p:nvSpPr>
          <p:spPr>
            <a:xfrm>
              <a:off x="6026050" y="2960975"/>
              <a:ext cx="120275" cy="13175"/>
            </a:xfrm>
            <a:custGeom>
              <a:avLst/>
              <a:gdLst/>
              <a:ahLst/>
              <a:cxnLst/>
              <a:rect l="l" t="t" r="r" b="b"/>
              <a:pathLst>
                <a:path w="4811" h="527" extrusionOk="0">
                  <a:moveTo>
                    <a:pt x="647" y="1"/>
                  </a:moveTo>
                  <a:cubicBezTo>
                    <a:pt x="455" y="1"/>
                    <a:pt x="264" y="4"/>
                    <a:pt x="71" y="10"/>
                  </a:cubicBezTo>
                  <a:cubicBezTo>
                    <a:pt x="0" y="272"/>
                    <a:pt x="298" y="153"/>
                    <a:pt x="357" y="296"/>
                  </a:cubicBezTo>
                  <a:cubicBezTo>
                    <a:pt x="381" y="307"/>
                    <a:pt x="405" y="313"/>
                    <a:pt x="427" y="313"/>
                  </a:cubicBezTo>
                  <a:cubicBezTo>
                    <a:pt x="450" y="313"/>
                    <a:pt x="470" y="307"/>
                    <a:pt x="488" y="296"/>
                  </a:cubicBezTo>
                  <a:cubicBezTo>
                    <a:pt x="583" y="367"/>
                    <a:pt x="703" y="391"/>
                    <a:pt x="822" y="391"/>
                  </a:cubicBezTo>
                  <a:cubicBezTo>
                    <a:pt x="1738" y="415"/>
                    <a:pt x="2679" y="427"/>
                    <a:pt x="3608" y="438"/>
                  </a:cubicBezTo>
                  <a:cubicBezTo>
                    <a:pt x="3615" y="438"/>
                    <a:pt x="3623" y="438"/>
                    <a:pt x="3630" y="438"/>
                  </a:cubicBezTo>
                  <a:cubicBezTo>
                    <a:pt x="3845" y="438"/>
                    <a:pt x="4076" y="526"/>
                    <a:pt x="4298" y="526"/>
                  </a:cubicBezTo>
                  <a:cubicBezTo>
                    <a:pt x="4479" y="526"/>
                    <a:pt x="4654" y="469"/>
                    <a:pt x="4810" y="260"/>
                  </a:cubicBezTo>
                  <a:cubicBezTo>
                    <a:pt x="4691" y="236"/>
                    <a:pt x="4584" y="177"/>
                    <a:pt x="4465" y="177"/>
                  </a:cubicBezTo>
                  <a:cubicBezTo>
                    <a:pt x="3191" y="125"/>
                    <a:pt x="1926" y="1"/>
                    <a:pt x="6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1769;p32">
              <a:extLst>
                <a:ext uri="{FF2B5EF4-FFF2-40B4-BE49-F238E27FC236}">
                  <a16:creationId xmlns:a16="http://schemas.microsoft.com/office/drawing/2014/main" id="{0F209F0B-4617-4BEC-8409-DDFE11CA7B6E}"/>
                </a:ext>
              </a:extLst>
            </p:cNvPr>
            <p:cNvSpPr/>
            <p:nvPr/>
          </p:nvSpPr>
          <p:spPr>
            <a:xfrm>
              <a:off x="6045375" y="2985600"/>
              <a:ext cx="109275" cy="22575"/>
            </a:xfrm>
            <a:custGeom>
              <a:avLst/>
              <a:gdLst/>
              <a:ahLst/>
              <a:cxnLst/>
              <a:rect l="l" t="t" r="r" b="b"/>
              <a:pathLst>
                <a:path w="4371" h="903" extrusionOk="0">
                  <a:moveTo>
                    <a:pt x="897" y="0"/>
                  </a:moveTo>
                  <a:cubicBezTo>
                    <a:pt x="836" y="0"/>
                    <a:pt x="776" y="1"/>
                    <a:pt x="715" y="1"/>
                  </a:cubicBezTo>
                  <a:cubicBezTo>
                    <a:pt x="619" y="22"/>
                    <a:pt x="819" y="187"/>
                    <a:pt x="674" y="187"/>
                  </a:cubicBezTo>
                  <a:cubicBezTo>
                    <a:pt x="657" y="187"/>
                    <a:pt x="636" y="185"/>
                    <a:pt x="608" y="180"/>
                  </a:cubicBezTo>
                  <a:cubicBezTo>
                    <a:pt x="502" y="161"/>
                    <a:pt x="385" y="112"/>
                    <a:pt x="274" y="112"/>
                  </a:cubicBezTo>
                  <a:cubicBezTo>
                    <a:pt x="175" y="112"/>
                    <a:pt x="80" y="152"/>
                    <a:pt x="1" y="287"/>
                  </a:cubicBezTo>
                  <a:lnTo>
                    <a:pt x="1" y="418"/>
                  </a:lnTo>
                  <a:cubicBezTo>
                    <a:pt x="426" y="623"/>
                    <a:pt x="864" y="690"/>
                    <a:pt x="1304" y="690"/>
                  </a:cubicBezTo>
                  <a:cubicBezTo>
                    <a:pt x="1604" y="690"/>
                    <a:pt x="1905" y="659"/>
                    <a:pt x="2204" y="620"/>
                  </a:cubicBezTo>
                  <a:cubicBezTo>
                    <a:pt x="2318" y="605"/>
                    <a:pt x="2443" y="573"/>
                    <a:pt x="2561" y="573"/>
                  </a:cubicBezTo>
                  <a:cubicBezTo>
                    <a:pt x="2714" y="573"/>
                    <a:pt x="2854" y="626"/>
                    <a:pt x="2942" y="835"/>
                  </a:cubicBezTo>
                  <a:cubicBezTo>
                    <a:pt x="3014" y="884"/>
                    <a:pt x="3077" y="903"/>
                    <a:pt x="3134" y="903"/>
                  </a:cubicBezTo>
                  <a:cubicBezTo>
                    <a:pt x="3341" y="903"/>
                    <a:pt x="3470" y="648"/>
                    <a:pt x="3656" y="620"/>
                  </a:cubicBezTo>
                  <a:cubicBezTo>
                    <a:pt x="3693" y="613"/>
                    <a:pt x="3730" y="610"/>
                    <a:pt x="3767" y="610"/>
                  </a:cubicBezTo>
                  <a:cubicBezTo>
                    <a:pt x="3849" y="610"/>
                    <a:pt x="3931" y="624"/>
                    <a:pt x="4013" y="632"/>
                  </a:cubicBezTo>
                  <a:cubicBezTo>
                    <a:pt x="4073" y="632"/>
                    <a:pt x="4132" y="632"/>
                    <a:pt x="4192" y="596"/>
                  </a:cubicBezTo>
                  <a:cubicBezTo>
                    <a:pt x="4287" y="525"/>
                    <a:pt x="4371" y="430"/>
                    <a:pt x="4299" y="287"/>
                  </a:cubicBezTo>
                  <a:cubicBezTo>
                    <a:pt x="3168" y="106"/>
                    <a:pt x="2038" y="0"/>
                    <a:pt x="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1770;p32">
              <a:extLst>
                <a:ext uri="{FF2B5EF4-FFF2-40B4-BE49-F238E27FC236}">
                  <a16:creationId xmlns:a16="http://schemas.microsoft.com/office/drawing/2014/main" id="{5DE65E13-45F5-4CEB-B05D-FAEA63DB6E8B}"/>
                </a:ext>
              </a:extLst>
            </p:cNvPr>
            <p:cNvSpPr/>
            <p:nvPr/>
          </p:nvSpPr>
          <p:spPr>
            <a:xfrm>
              <a:off x="6147325" y="2993075"/>
              <a:ext cx="47500" cy="17950"/>
            </a:xfrm>
            <a:custGeom>
              <a:avLst/>
              <a:gdLst/>
              <a:ahLst/>
              <a:cxnLst/>
              <a:rect l="l" t="t" r="r" b="b"/>
              <a:pathLst>
                <a:path w="1900" h="718" extrusionOk="0">
                  <a:moveTo>
                    <a:pt x="678" y="0"/>
                  </a:moveTo>
                  <a:cubicBezTo>
                    <a:pt x="535" y="0"/>
                    <a:pt x="391" y="7"/>
                    <a:pt x="245" y="24"/>
                  </a:cubicBezTo>
                  <a:cubicBezTo>
                    <a:pt x="185" y="107"/>
                    <a:pt x="138" y="214"/>
                    <a:pt x="90" y="297"/>
                  </a:cubicBezTo>
                  <a:cubicBezTo>
                    <a:pt x="1" y="549"/>
                    <a:pt x="90" y="588"/>
                    <a:pt x="215" y="588"/>
                  </a:cubicBezTo>
                  <a:cubicBezTo>
                    <a:pt x="270" y="588"/>
                    <a:pt x="333" y="580"/>
                    <a:pt x="389" y="580"/>
                  </a:cubicBezTo>
                  <a:cubicBezTo>
                    <a:pt x="477" y="580"/>
                    <a:pt x="551" y="599"/>
                    <a:pt x="566" y="690"/>
                  </a:cubicBezTo>
                  <a:lnTo>
                    <a:pt x="685" y="571"/>
                  </a:lnTo>
                  <a:cubicBezTo>
                    <a:pt x="712" y="519"/>
                    <a:pt x="738" y="481"/>
                    <a:pt x="762" y="481"/>
                  </a:cubicBezTo>
                  <a:cubicBezTo>
                    <a:pt x="782" y="481"/>
                    <a:pt x="800" y="507"/>
                    <a:pt x="816" y="571"/>
                  </a:cubicBezTo>
                  <a:cubicBezTo>
                    <a:pt x="906" y="674"/>
                    <a:pt x="1006" y="718"/>
                    <a:pt x="1111" y="718"/>
                  </a:cubicBezTo>
                  <a:cubicBezTo>
                    <a:pt x="1201" y="718"/>
                    <a:pt x="1295" y="686"/>
                    <a:pt x="1388" y="631"/>
                  </a:cubicBezTo>
                  <a:cubicBezTo>
                    <a:pt x="1519" y="547"/>
                    <a:pt x="1638" y="428"/>
                    <a:pt x="1817" y="428"/>
                  </a:cubicBezTo>
                  <a:lnTo>
                    <a:pt x="1876" y="381"/>
                  </a:lnTo>
                  <a:cubicBezTo>
                    <a:pt x="1900" y="286"/>
                    <a:pt x="1888" y="190"/>
                    <a:pt x="1817" y="131"/>
                  </a:cubicBezTo>
                  <a:cubicBezTo>
                    <a:pt x="1435" y="53"/>
                    <a:pt x="1060" y="0"/>
                    <a:pt x="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1771;p32">
              <a:extLst>
                <a:ext uri="{FF2B5EF4-FFF2-40B4-BE49-F238E27FC236}">
                  <a16:creationId xmlns:a16="http://schemas.microsoft.com/office/drawing/2014/main" id="{86EFF6D3-252E-44C8-A605-5C20AFAD645A}"/>
                </a:ext>
              </a:extLst>
            </p:cNvPr>
            <p:cNvSpPr/>
            <p:nvPr/>
          </p:nvSpPr>
          <p:spPr>
            <a:xfrm>
              <a:off x="5969775" y="2956750"/>
              <a:ext cx="64925" cy="11925"/>
            </a:xfrm>
            <a:custGeom>
              <a:avLst/>
              <a:gdLst/>
              <a:ahLst/>
              <a:cxnLst/>
              <a:rect l="l" t="t" r="r" b="b"/>
              <a:pathLst>
                <a:path w="2597" h="477" extrusionOk="0">
                  <a:moveTo>
                    <a:pt x="25" y="0"/>
                  </a:moveTo>
                  <a:cubicBezTo>
                    <a:pt x="25" y="95"/>
                    <a:pt x="1" y="203"/>
                    <a:pt x="1" y="310"/>
                  </a:cubicBezTo>
                  <a:cubicBezTo>
                    <a:pt x="719" y="320"/>
                    <a:pt x="1422" y="476"/>
                    <a:pt x="2142" y="476"/>
                  </a:cubicBezTo>
                  <a:cubicBezTo>
                    <a:pt x="2292" y="476"/>
                    <a:pt x="2444" y="469"/>
                    <a:pt x="2596" y="453"/>
                  </a:cubicBezTo>
                  <a:lnTo>
                    <a:pt x="2311" y="179"/>
                  </a:lnTo>
                  <a:cubicBezTo>
                    <a:pt x="1572" y="0"/>
                    <a:pt x="798"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1772;p32">
              <a:extLst>
                <a:ext uri="{FF2B5EF4-FFF2-40B4-BE49-F238E27FC236}">
                  <a16:creationId xmlns:a16="http://schemas.microsoft.com/office/drawing/2014/main" id="{0D11E3FF-F127-4855-8A72-E40B08F0D98E}"/>
                </a:ext>
              </a:extLst>
            </p:cNvPr>
            <p:cNvSpPr/>
            <p:nvPr/>
          </p:nvSpPr>
          <p:spPr>
            <a:xfrm>
              <a:off x="6116225" y="2967325"/>
              <a:ext cx="78025" cy="9450"/>
            </a:xfrm>
            <a:custGeom>
              <a:avLst/>
              <a:gdLst/>
              <a:ahLst/>
              <a:cxnLst/>
              <a:rect l="l" t="t" r="r" b="b"/>
              <a:pathLst>
                <a:path w="3121" h="378" extrusionOk="0">
                  <a:moveTo>
                    <a:pt x="1281" y="1"/>
                  </a:moveTo>
                  <a:cubicBezTo>
                    <a:pt x="1248" y="1"/>
                    <a:pt x="1217" y="9"/>
                    <a:pt x="1191" y="18"/>
                  </a:cubicBezTo>
                  <a:cubicBezTo>
                    <a:pt x="1030" y="153"/>
                    <a:pt x="848" y="182"/>
                    <a:pt x="663" y="182"/>
                  </a:cubicBezTo>
                  <a:cubicBezTo>
                    <a:pt x="516" y="182"/>
                    <a:pt x="366" y="164"/>
                    <a:pt x="222" y="164"/>
                  </a:cubicBezTo>
                  <a:cubicBezTo>
                    <a:pt x="147" y="164"/>
                    <a:pt x="72" y="169"/>
                    <a:pt x="1" y="184"/>
                  </a:cubicBezTo>
                  <a:cubicBezTo>
                    <a:pt x="159" y="298"/>
                    <a:pt x="334" y="328"/>
                    <a:pt x="513" y="328"/>
                  </a:cubicBezTo>
                  <a:cubicBezTo>
                    <a:pt x="709" y="328"/>
                    <a:pt x="909" y="292"/>
                    <a:pt x="1096" y="292"/>
                  </a:cubicBezTo>
                  <a:cubicBezTo>
                    <a:pt x="1527" y="300"/>
                    <a:pt x="1964" y="377"/>
                    <a:pt x="2402" y="377"/>
                  </a:cubicBezTo>
                  <a:cubicBezTo>
                    <a:pt x="2617" y="377"/>
                    <a:pt x="2833" y="358"/>
                    <a:pt x="3049" y="304"/>
                  </a:cubicBezTo>
                  <a:cubicBezTo>
                    <a:pt x="3120" y="256"/>
                    <a:pt x="3120" y="220"/>
                    <a:pt x="3061" y="161"/>
                  </a:cubicBezTo>
                  <a:cubicBezTo>
                    <a:pt x="2573" y="117"/>
                    <a:pt x="2095" y="15"/>
                    <a:pt x="1608" y="15"/>
                  </a:cubicBezTo>
                  <a:cubicBezTo>
                    <a:pt x="1561" y="15"/>
                    <a:pt x="1513" y="16"/>
                    <a:pt x="1465" y="18"/>
                  </a:cubicBezTo>
                  <a:cubicBezTo>
                    <a:pt x="1454" y="25"/>
                    <a:pt x="1441" y="28"/>
                    <a:pt x="1426" y="28"/>
                  </a:cubicBezTo>
                  <a:cubicBezTo>
                    <a:pt x="1394" y="28"/>
                    <a:pt x="1355" y="14"/>
                    <a:pt x="1322" y="6"/>
                  </a:cubicBezTo>
                  <a:cubicBezTo>
                    <a:pt x="1308" y="2"/>
                    <a:pt x="1294" y="1"/>
                    <a:pt x="1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1773;p32">
              <a:extLst>
                <a:ext uri="{FF2B5EF4-FFF2-40B4-BE49-F238E27FC236}">
                  <a16:creationId xmlns:a16="http://schemas.microsoft.com/office/drawing/2014/main" id="{184F1B29-2EC8-467F-BA96-ED9D4E3C2A6C}"/>
                </a:ext>
              </a:extLst>
            </p:cNvPr>
            <p:cNvSpPr/>
            <p:nvPr/>
          </p:nvSpPr>
          <p:spPr>
            <a:xfrm>
              <a:off x="6192725" y="2996325"/>
              <a:ext cx="35450" cy="12675"/>
            </a:xfrm>
            <a:custGeom>
              <a:avLst/>
              <a:gdLst/>
              <a:ahLst/>
              <a:cxnLst/>
              <a:rect l="l" t="t" r="r" b="b"/>
              <a:pathLst>
                <a:path w="1418" h="507" extrusionOk="0">
                  <a:moveTo>
                    <a:pt x="155" y="1"/>
                  </a:moveTo>
                  <a:cubicBezTo>
                    <a:pt x="60" y="84"/>
                    <a:pt x="84" y="227"/>
                    <a:pt x="1" y="298"/>
                  </a:cubicBezTo>
                  <a:cubicBezTo>
                    <a:pt x="10" y="378"/>
                    <a:pt x="12" y="506"/>
                    <a:pt x="81" y="506"/>
                  </a:cubicBezTo>
                  <a:cubicBezTo>
                    <a:pt x="95" y="506"/>
                    <a:pt x="111" y="501"/>
                    <a:pt x="132" y="489"/>
                  </a:cubicBezTo>
                  <a:cubicBezTo>
                    <a:pt x="277" y="400"/>
                    <a:pt x="462" y="333"/>
                    <a:pt x="610" y="333"/>
                  </a:cubicBezTo>
                  <a:cubicBezTo>
                    <a:pt x="679" y="333"/>
                    <a:pt x="741" y="348"/>
                    <a:pt x="786" y="382"/>
                  </a:cubicBezTo>
                  <a:cubicBezTo>
                    <a:pt x="880" y="450"/>
                    <a:pt x="957" y="476"/>
                    <a:pt x="1022" y="476"/>
                  </a:cubicBezTo>
                  <a:cubicBezTo>
                    <a:pt x="1195" y="476"/>
                    <a:pt x="1287" y="287"/>
                    <a:pt x="1417" y="191"/>
                  </a:cubicBezTo>
                  <a:cubicBezTo>
                    <a:pt x="1310" y="1"/>
                    <a:pt x="1120" y="144"/>
                    <a:pt x="1013" y="36"/>
                  </a:cubicBezTo>
                  <a:cubicBezTo>
                    <a:pt x="715" y="25"/>
                    <a:pt x="429" y="25"/>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1774;p32">
              <a:extLst>
                <a:ext uri="{FF2B5EF4-FFF2-40B4-BE49-F238E27FC236}">
                  <a16:creationId xmlns:a16="http://schemas.microsoft.com/office/drawing/2014/main" id="{FCBFB4E2-D7DA-4808-912F-1A7B5A27A04A}"/>
                </a:ext>
              </a:extLst>
            </p:cNvPr>
            <p:cNvSpPr/>
            <p:nvPr/>
          </p:nvSpPr>
          <p:spPr>
            <a:xfrm>
              <a:off x="6041225" y="2983525"/>
              <a:ext cx="26400" cy="9750"/>
            </a:xfrm>
            <a:custGeom>
              <a:avLst/>
              <a:gdLst/>
              <a:ahLst/>
              <a:cxnLst/>
              <a:rect l="l" t="t" r="r" b="b"/>
              <a:pathLst>
                <a:path w="1056" h="390" extrusionOk="0">
                  <a:moveTo>
                    <a:pt x="663" y="60"/>
                  </a:moveTo>
                  <a:cubicBezTo>
                    <a:pt x="601" y="60"/>
                    <a:pt x="539" y="69"/>
                    <a:pt x="477" y="84"/>
                  </a:cubicBezTo>
                  <a:cubicBezTo>
                    <a:pt x="334" y="144"/>
                    <a:pt x="0" y="1"/>
                    <a:pt x="167" y="382"/>
                  </a:cubicBezTo>
                  <a:cubicBezTo>
                    <a:pt x="238" y="341"/>
                    <a:pt x="307" y="328"/>
                    <a:pt x="377" y="328"/>
                  </a:cubicBezTo>
                  <a:cubicBezTo>
                    <a:pt x="523" y="328"/>
                    <a:pt x="667" y="390"/>
                    <a:pt x="810" y="390"/>
                  </a:cubicBezTo>
                  <a:cubicBezTo>
                    <a:pt x="838" y="390"/>
                    <a:pt x="866" y="387"/>
                    <a:pt x="893" y="382"/>
                  </a:cubicBezTo>
                  <a:cubicBezTo>
                    <a:pt x="905" y="379"/>
                    <a:pt x="919" y="379"/>
                    <a:pt x="933" y="379"/>
                  </a:cubicBezTo>
                  <a:cubicBezTo>
                    <a:pt x="943" y="379"/>
                    <a:pt x="953" y="379"/>
                    <a:pt x="962" y="379"/>
                  </a:cubicBezTo>
                  <a:cubicBezTo>
                    <a:pt x="1011" y="379"/>
                    <a:pt x="1056" y="374"/>
                    <a:pt x="1048" y="310"/>
                  </a:cubicBezTo>
                  <a:cubicBezTo>
                    <a:pt x="1036" y="239"/>
                    <a:pt x="953" y="179"/>
                    <a:pt x="893" y="108"/>
                  </a:cubicBezTo>
                  <a:cubicBezTo>
                    <a:pt x="819" y="74"/>
                    <a:pt x="742" y="60"/>
                    <a:pt x="663"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1775;p32">
              <a:extLst>
                <a:ext uri="{FF2B5EF4-FFF2-40B4-BE49-F238E27FC236}">
                  <a16:creationId xmlns:a16="http://schemas.microsoft.com/office/drawing/2014/main" id="{636ECCE1-2A65-4101-8E3C-DBBC82A6D8F1}"/>
                </a:ext>
              </a:extLst>
            </p:cNvPr>
            <p:cNvSpPr/>
            <p:nvPr/>
          </p:nvSpPr>
          <p:spPr>
            <a:xfrm>
              <a:off x="6192425" y="2971150"/>
              <a:ext cx="25925" cy="5350"/>
            </a:xfrm>
            <a:custGeom>
              <a:avLst/>
              <a:gdLst/>
              <a:ahLst/>
              <a:cxnLst/>
              <a:rect l="l" t="t" r="r" b="b"/>
              <a:pathLst>
                <a:path w="1037" h="214" extrusionOk="0">
                  <a:moveTo>
                    <a:pt x="500" y="0"/>
                  </a:moveTo>
                  <a:cubicBezTo>
                    <a:pt x="367" y="0"/>
                    <a:pt x="234" y="9"/>
                    <a:pt x="99" y="9"/>
                  </a:cubicBezTo>
                  <a:cubicBezTo>
                    <a:pt x="70" y="9"/>
                    <a:pt x="42" y="9"/>
                    <a:pt x="13" y="8"/>
                  </a:cubicBezTo>
                  <a:cubicBezTo>
                    <a:pt x="13" y="43"/>
                    <a:pt x="1" y="103"/>
                    <a:pt x="1" y="151"/>
                  </a:cubicBezTo>
                  <a:cubicBezTo>
                    <a:pt x="139" y="194"/>
                    <a:pt x="272" y="214"/>
                    <a:pt x="407" y="214"/>
                  </a:cubicBezTo>
                  <a:cubicBezTo>
                    <a:pt x="606" y="214"/>
                    <a:pt x="809" y="169"/>
                    <a:pt x="1036" y="91"/>
                  </a:cubicBezTo>
                  <a:cubicBezTo>
                    <a:pt x="856" y="16"/>
                    <a:pt x="678" y="0"/>
                    <a:pt x="5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1776;p32">
              <a:extLst>
                <a:ext uri="{FF2B5EF4-FFF2-40B4-BE49-F238E27FC236}">
                  <a16:creationId xmlns:a16="http://schemas.microsoft.com/office/drawing/2014/main" id="{865B2EE6-A717-4DA5-AFB3-7067E6F540D1}"/>
                </a:ext>
              </a:extLst>
            </p:cNvPr>
            <p:cNvSpPr/>
            <p:nvPr/>
          </p:nvSpPr>
          <p:spPr>
            <a:xfrm>
              <a:off x="5964425" y="2931750"/>
              <a:ext cx="9550" cy="25025"/>
            </a:xfrm>
            <a:custGeom>
              <a:avLst/>
              <a:gdLst/>
              <a:ahLst/>
              <a:cxnLst/>
              <a:rect l="l" t="t" r="r" b="b"/>
              <a:pathLst>
                <a:path w="382" h="1001" extrusionOk="0">
                  <a:moveTo>
                    <a:pt x="250" y="0"/>
                  </a:moveTo>
                  <a:lnTo>
                    <a:pt x="250" y="0"/>
                  </a:lnTo>
                  <a:cubicBezTo>
                    <a:pt x="0" y="345"/>
                    <a:pt x="0" y="691"/>
                    <a:pt x="239" y="1000"/>
                  </a:cubicBezTo>
                  <a:cubicBezTo>
                    <a:pt x="155" y="774"/>
                    <a:pt x="191" y="536"/>
                    <a:pt x="250" y="298"/>
                  </a:cubicBezTo>
                  <a:cubicBezTo>
                    <a:pt x="191" y="203"/>
                    <a:pt x="381" y="107"/>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1777;p32">
              <a:extLst>
                <a:ext uri="{FF2B5EF4-FFF2-40B4-BE49-F238E27FC236}">
                  <a16:creationId xmlns:a16="http://schemas.microsoft.com/office/drawing/2014/main" id="{33845C3B-BE6D-429E-9FDF-0CD92816B70B}"/>
                </a:ext>
              </a:extLst>
            </p:cNvPr>
            <p:cNvSpPr/>
            <p:nvPr/>
          </p:nvSpPr>
          <p:spPr>
            <a:xfrm>
              <a:off x="5962925" y="2964475"/>
              <a:ext cx="4800" cy="13725"/>
            </a:xfrm>
            <a:custGeom>
              <a:avLst/>
              <a:gdLst/>
              <a:ahLst/>
              <a:cxnLst/>
              <a:rect l="l" t="t" r="r" b="b"/>
              <a:pathLst>
                <a:path w="192" h="549" extrusionOk="0">
                  <a:moveTo>
                    <a:pt x="191" y="1"/>
                  </a:moveTo>
                  <a:lnTo>
                    <a:pt x="191" y="1"/>
                  </a:lnTo>
                  <a:cubicBezTo>
                    <a:pt x="37" y="37"/>
                    <a:pt x="13" y="156"/>
                    <a:pt x="1" y="287"/>
                  </a:cubicBezTo>
                  <a:cubicBezTo>
                    <a:pt x="13" y="406"/>
                    <a:pt x="60" y="525"/>
                    <a:pt x="191" y="548"/>
                  </a:cubicBezTo>
                  <a:cubicBezTo>
                    <a:pt x="156" y="370"/>
                    <a:pt x="144" y="19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1778;p32">
              <a:extLst>
                <a:ext uri="{FF2B5EF4-FFF2-40B4-BE49-F238E27FC236}">
                  <a16:creationId xmlns:a16="http://schemas.microsoft.com/office/drawing/2014/main" id="{F895841D-1E9A-40A4-A01A-392200919029}"/>
                </a:ext>
              </a:extLst>
            </p:cNvPr>
            <p:cNvSpPr/>
            <p:nvPr/>
          </p:nvSpPr>
          <p:spPr>
            <a:xfrm>
              <a:off x="6217725" y="2996800"/>
              <a:ext cx="14625" cy="4625"/>
            </a:xfrm>
            <a:custGeom>
              <a:avLst/>
              <a:gdLst/>
              <a:ahLst/>
              <a:cxnLst/>
              <a:rect l="l" t="t" r="r" b="b"/>
              <a:pathLst>
                <a:path w="585" h="185" extrusionOk="0">
                  <a:moveTo>
                    <a:pt x="308" y="1"/>
                  </a:moveTo>
                  <a:cubicBezTo>
                    <a:pt x="207" y="1"/>
                    <a:pt x="106" y="10"/>
                    <a:pt x="1" y="29"/>
                  </a:cubicBezTo>
                  <a:cubicBezTo>
                    <a:pt x="108" y="184"/>
                    <a:pt x="286" y="125"/>
                    <a:pt x="417" y="172"/>
                  </a:cubicBezTo>
                  <a:cubicBezTo>
                    <a:pt x="465" y="148"/>
                    <a:pt x="525" y="148"/>
                    <a:pt x="584" y="148"/>
                  </a:cubicBezTo>
                  <a:cubicBezTo>
                    <a:pt x="584" y="113"/>
                    <a:pt x="560" y="65"/>
                    <a:pt x="560" y="17"/>
                  </a:cubicBezTo>
                  <a:cubicBezTo>
                    <a:pt x="475" y="7"/>
                    <a:pt x="391" y="1"/>
                    <a:pt x="3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1779;p32">
              <a:extLst>
                <a:ext uri="{FF2B5EF4-FFF2-40B4-BE49-F238E27FC236}">
                  <a16:creationId xmlns:a16="http://schemas.microsoft.com/office/drawing/2014/main" id="{6A65453B-021C-430A-8AB6-D2BD3190F405}"/>
                </a:ext>
              </a:extLst>
            </p:cNvPr>
            <p:cNvSpPr/>
            <p:nvPr/>
          </p:nvSpPr>
          <p:spPr>
            <a:xfrm>
              <a:off x="6149575" y="2966575"/>
              <a:ext cx="3875" cy="3075"/>
            </a:xfrm>
            <a:custGeom>
              <a:avLst/>
              <a:gdLst/>
              <a:ahLst/>
              <a:cxnLst/>
              <a:rect l="l" t="t" r="r" b="b"/>
              <a:pathLst>
                <a:path w="155" h="123" extrusionOk="0">
                  <a:moveTo>
                    <a:pt x="119" y="0"/>
                  </a:moveTo>
                  <a:cubicBezTo>
                    <a:pt x="72" y="0"/>
                    <a:pt x="48" y="24"/>
                    <a:pt x="0" y="36"/>
                  </a:cubicBezTo>
                  <a:cubicBezTo>
                    <a:pt x="25" y="92"/>
                    <a:pt x="50" y="122"/>
                    <a:pt x="77" y="122"/>
                  </a:cubicBezTo>
                  <a:cubicBezTo>
                    <a:pt x="101" y="122"/>
                    <a:pt x="127" y="98"/>
                    <a:pt x="155" y="48"/>
                  </a:cubicBezTo>
                  <a:cubicBezTo>
                    <a:pt x="131" y="36"/>
                    <a:pt x="119"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1780;p32">
              <a:extLst>
                <a:ext uri="{FF2B5EF4-FFF2-40B4-BE49-F238E27FC236}">
                  <a16:creationId xmlns:a16="http://schemas.microsoft.com/office/drawing/2014/main" id="{5546FC42-199D-4FA0-BF05-A1E4365BC6D4}"/>
                </a:ext>
              </a:extLst>
            </p:cNvPr>
            <p:cNvSpPr/>
            <p:nvPr/>
          </p:nvSpPr>
          <p:spPr>
            <a:xfrm>
              <a:off x="6192425" y="2996325"/>
              <a:ext cx="3600" cy="7475"/>
            </a:xfrm>
            <a:custGeom>
              <a:avLst/>
              <a:gdLst/>
              <a:ahLst/>
              <a:cxnLst/>
              <a:rect l="l" t="t" r="r" b="b"/>
              <a:pathLst>
                <a:path w="144" h="299" extrusionOk="0">
                  <a:moveTo>
                    <a:pt x="13" y="1"/>
                  </a:moveTo>
                  <a:cubicBezTo>
                    <a:pt x="1" y="96"/>
                    <a:pt x="1" y="203"/>
                    <a:pt x="1" y="298"/>
                  </a:cubicBezTo>
                  <a:cubicBezTo>
                    <a:pt x="120" y="227"/>
                    <a:pt x="144"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1781;p32">
              <a:extLst>
                <a:ext uri="{FF2B5EF4-FFF2-40B4-BE49-F238E27FC236}">
                  <a16:creationId xmlns:a16="http://schemas.microsoft.com/office/drawing/2014/main" id="{F492E2C3-0D22-4DEA-9029-D5912D396F1B}"/>
                </a:ext>
              </a:extLst>
            </p:cNvPr>
            <p:cNvSpPr/>
            <p:nvPr/>
          </p:nvSpPr>
          <p:spPr>
            <a:xfrm>
              <a:off x="6178150" y="2944200"/>
              <a:ext cx="3575" cy="2600"/>
            </a:xfrm>
            <a:custGeom>
              <a:avLst/>
              <a:gdLst/>
              <a:ahLst/>
              <a:cxnLst/>
              <a:rect l="l" t="t" r="r" b="b"/>
              <a:pathLst>
                <a:path w="143" h="104" extrusionOk="0">
                  <a:moveTo>
                    <a:pt x="70" y="1"/>
                  </a:moveTo>
                  <a:cubicBezTo>
                    <a:pt x="47" y="1"/>
                    <a:pt x="23" y="28"/>
                    <a:pt x="0" y="86"/>
                  </a:cubicBezTo>
                  <a:cubicBezTo>
                    <a:pt x="24" y="97"/>
                    <a:pt x="51" y="103"/>
                    <a:pt x="76" y="103"/>
                  </a:cubicBezTo>
                  <a:cubicBezTo>
                    <a:pt x="101" y="103"/>
                    <a:pt x="125" y="97"/>
                    <a:pt x="143" y="86"/>
                  </a:cubicBezTo>
                  <a:cubicBezTo>
                    <a:pt x="119" y="31"/>
                    <a:pt x="94"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1782;p32">
              <a:extLst>
                <a:ext uri="{FF2B5EF4-FFF2-40B4-BE49-F238E27FC236}">
                  <a16:creationId xmlns:a16="http://schemas.microsoft.com/office/drawing/2014/main" id="{44F7A332-98E3-436C-92C7-51D7AC357570}"/>
                </a:ext>
              </a:extLst>
            </p:cNvPr>
            <p:cNvSpPr/>
            <p:nvPr/>
          </p:nvSpPr>
          <p:spPr>
            <a:xfrm>
              <a:off x="6026050" y="2025075"/>
              <a:ext cx="64900" cy="16175"/>
            </a:xfrm>
            <a:custGeom>
              <a:avLst/>
              <a:gdLst/>
              <a:ahLst/>
              <a:cxnLst/>
              <a:rect l="l" t="t" r="r" b="b"/>
              <a:pathLst>
                <a:path w="2596" h="647" extrusionOk="0">
                  <a:moveTo>
                    <a:pt x="71" y="1"/>
                  </a:moveTo>
                  <a:cubicBezTo>
                    <a:pt x="0" y="25"/>
                    <a:pt x="0" y="72"/>
                    <a:pt x="60" y="120"/>
                  </a:cubicBezTo>
                  <a:lnTo>
                    <a:pt x="191" y="251"/>
                  </a:lnTo>
                  <a:cubicBezTo>
                    <a:pt x="310" y="310"/>
                    <a:pt x="345" y="429"/>
                    <a:pt x="357" y="548"/>
                  </a:cubicBezTo>
                  <a:cubicBezTo>
                    <a:pt x="389" y="560"/>
                    <a:pt x="421" y="565"/>
                    <a:pt x="453" y="565"/>
                  </a:cubicBezTo>
                  <a:cubicBezTo>
                    <a:pt x="618" y="565"/>
                    <a:pt x="792" y="436"/>
                    <a:pt x="946" y="436"/>
                  </a:cubicBezTo>
                  <a:cubicBezTo>
                    <a:pt x="1003" y="436"/>
                    <a:pt x="1057" y="453"/>
                    <a:pt x="1107" y="501"/>
                  </a:cubicBezTo>
                  <a:cubicBezTo>
                    <a:pt x="1214" y="608"/>
                    <a:pt x="1322" y="647"/>
                    <a:pt x="1427" y="647"/>
                  </a:cubicBezTo>
                  <a:cubicBezTo>
                    <a:pt x="1533" y="647"/>
                    <a:pt x="1637" y="608"/>
                    <a:pt x="1738" y="560"/>
                  </a:cubicBezTo>
                  <a:cubicBezTo>
                    <a:pt x="1854" y="510"/>
                    <a:pt x="1963" y="492"/>
                    <a:pt x="2070" y="492"/>
                  </a:cubicBezTo>
                  <a:cubicBezTo>
                    <a:pt x="2216" y="492"/>
                    <a:pt x="2356" y="526"/>
                    <a:pt x="2500" y="560"/>
                  </a:cubicBezTo>
                  <a:cubicBezTo>
                    <a:pt x="2596" y="417"/>
                    <a:pt x="2453" y="358"/>
                    <a:pt x="2369" y="286"/>
                  </a:cubicBezTo>
                  <a:cubicBezTo>
                    <a:pt x="2162" y="224"/>
                    <a:pt x="1949" y="216"/>
                    <a:pt x="1736" y="216"/>
                  </a:cubicBezTo>
                  <a:cubicBezTo>
                    <a:pt x="1662" y="216"/>
                    <a:pt x="1588" y="217"/>
                    <a:pt x="1515" y="217"/>
                  </a:cubicBezTo>
                  <a:cubicBezTo>
                    <a:pt x="1275" y="217"/>
                    <a:pt x="1037" y="207"/>
                    <a:pt x="810" y="120"/>
                  </a:cubicBezTo>
                  <a:cubicBezTo>
                    <a:pt x="667" y="13"/>
                    <a:pt x="488" y="120"/>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1783;p32">
              <a:extLst>
                <a:ext uri="{FF2B5EF4-FFF2-40B4-BE49-F238E27FC236}">
                  <a16:creationId xmlns:a16="http://schemas.microsoft.com/office/drawing/2014/main" id="{5C7A4222-8685-48AF-9977-23D28B5BD00A}"/>
                </a:ext>
              </a:extLst>
            </p:cNvPr>
            <p:cNvSpPr/>
            <p:nvPr/>
          </p:nvSpPr>
          <p:spPr>
            <a:xfrm>
              <a:off x="6099850" y="2032225"/>
              <a:ext cx="31875" cy="13775"/>
            </a:xfrm>
            <a:custGeom>
              <a:avLst/>
              <a:gdLst/>
              <a:ahLst/>
              <a:cxnLst/>
              <a:rect l="l" t="t" r="r" b="b"/>
              <a:pathLst>
                <a:path w="1275" h="551" extrusionOk="0">
                  <a:moveTo>
                    <a:pt x="96" y="0"/>
                  </a:moveTo>
                  <a:cubicBezTo>
                    <a:pt x="1" y="143"/>
                    <a:pt x="13" y="274"/>
                    <a:pt x="132" y="417"/>
                  </a:cubicBezTo>
                  <a:cubicBezTo>
                    <a:pt x="139" y="418"/>
                    <a:pt x="146" y="418"/>
                    <a:pt x="153" y="418"/>
                  </a:cubicBezTo>
                  <a:cubicBezTo>
                    <a:pt x="265" y="418"/>
                    <a:pt x="374" y="366"/>
                    <a:pt x="489" y="366"/>
                  </a:cubicBezTo>
                  <a:cubicBezTo>
                    <a:pt x="561" y="366"/>
                    <a:pt x="636" y="387"/>
                    <a:pt x="715" y="453"/>
                  </a:cubicBezTo>
                  <a:cubicBezTo>
                    <a:pt x="788" y="521"/>
                    <a:pt x="859" y="550"/>
                    <a:pt x="927" y="550"/>
                  </a:cubicBezTo>
                  <a:cubicBezTo>
                    <a:pt x="1060" y="550"/>
                    <a:pt x="1180" y="440"/>
                    <a:pt x="1275" y="298"/>
                  </a:cubicBezTo>
                  <a:cubicBezTo>
                    <a:pt x="1144" y="191"/>
                    <a:pt x="953" y="15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1784;p32">
              <a:extLst>
                <a:ext uri="{FF2B5EF4-FFF2-40B4-BE49-F238E27FC236}">
                  <a16:creationId xmlns:a16="http://schemas.microsoft.com/office/drawing/2014/main" id="{5D1060BF-B037-4344-8E39-675272154F4A}"/>
                </a:ext>
              </a:extLst>
            </p:cNvPr>
            <p:cNvSpPr/>
            <p:nvPr/>
          </p:nvSpPr>
          <p:spPr>
            <a:xfrm>
              <a:off x="5923650" y="2021050"/>
              <a:ext cx="16975" cy="10675"/>
            </a:xfrm>
            <a:custGeom>
              <a:avLst/>
              <a:gdLst/>
              <a:ahLst/>
              <a:cxnLst/>
              <a:rect l="l" t="t" r="r" b="b"/>
              <a:pathLst>
                <a:path w="679" h="427" extrusionOk="0">
                  <a:moveTo>
                    <a:pt x="237" y="1"/>
                  </a:moveTo>
                  <a:cubicBezTo>
                    <a:pt x="161" y="1"/>
                    <a:pt x="82" y="41"/>
                    <a:pt x="0" y="150"/>
                  </a:cubicBezTo>
                  <a:cubicBezTo>
                    <a:pt x="115" y="255"/>
                    <a:pt x="203" y="426"/>
                    <a:pt x="367" y="426"/>
                  </a:cubicBezTo>
                  <a:cubicBezTo>
                    <a:pt x="424" y="426"/>
                    <a:pt x="491" y="405"/>
                    <a:pt x="572" y="352"/>
                  </a:cubicBezTo>
                  <a:cubicBezTo>
                    <a:pt x="608" y="328"/>
                    <a:pt x="679" y="233"/>
                    <a:pt x="596" y="186"/>
                  </a:cubicBezTo>
                  <a:cubicBezTo>
                    <a:pt x="478" y="105"/>
                    <a:pt x="360" y="1"/>
                    <a:pt x="2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1785;p32">
              <a:extLst>
                <a:ext uri="{FF2B5EF4-FFF2-40B4-BE49-F238E27FC236}">
                  <a16:creationId xmlns:a16="http://schemas.microsoft.com/office/drawing/2014/main" id="{2E128C95-3F4D-4D01-A383-5A03D22B9C2E}"/>
                </a:ext>
              </a:extLst>
            </p:cNvPr>
            <p:cNvSpPr/>
            <p:nvPr/>
          </p:nvSpPr>
          <p:spPr>
            <a:xfrm>
              <a:off x="6085275" y="2032300"/>
              <a:ext cx="17875" cy="11100"/>
            </a:xfrm>
            <a:custGeom>
              <a:avLst/>
              <a:gdLst/>
              <a:ahLst/>
              <a:cxnLst/>
              <a:rect l="l" t="t" r="r" b="b"/>
              <a:pathLst>
                <a:path w="715" h="444" extrusionOk="0">
                  <a:moveTo>
                    <a:pt x="344" y="0"/>
                  </a:moveTo>
                  <a:cubicBezTo>
                    <a:pt x="230" y="0"/>
                    <a:pt x="113" y="3"/>
                    <a:pt x="0" y="9"/>
                  </a:cubicBezTo>
                  <a:cubicBezTo>
                    <a:pt x="48" y="93"/>
                    <a:pt x="84" y="200"/>
                    <a:pt x="131" y="283"/>
                  </a:cubicBezTo>
                  <a:lnTo>
                    <a:pt x="131" y="307"/>
                  </a:lnTo>
                  <a:cubicBezTo>
                    <a:pt x="286" y="331"/>
                    <a:pt x="441" y="295"/>
                    <a:pt x="560" y="426"/>
                  </a:cubicBezTo>
                  <a:cubicBezTo>
                    <a:pt x="584" y="438"/>
                    <a:pt x="611" y="444"/>
                    <a:pt x="637" y="444"/>
                  </a:cubicBezTo>
                  <a:cubicBezTo>
                    <a:pt x="664" y="444"/>
                    <a:pt x="691" y="438"/>
                    <a:pt x="715" y="426"/>
                  </a:cubicBezTo>
                  <a:cubicBezTo>
                    <a:pt x="691" y="283"/>
                    <a:pt x="691" y="140"/>
                    <a:pt x="679" y="9"/>
                  </a:cubicBezTo>
                  <a:cubicBezTo>
                    <a:pt x="572" y="3"/>
                    <a:pt x="459"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1786;p32">
              <a:extLst>
                <a:ext uri="{FF2B5EF4-FFF2-40B4-BE49-F238E27FC236}">
                  <a16:creationId xmlns:a16="http://schemas.microsoft.com/office/drawing/2014/main" id="{136B4479-4D61-4016-BC55-B47A473B37DB}"/>
                </a:ext>
              </a:extLst>
            </p:cNvPr>
            <p:cNvSpPr/>
            <p:nvPr/>
          </p:nvSpPr>
          <p:spPr>
            <a:xfrm>
              <a:off x="5904900" y="2019400"/>
              <a:ext cx="11325" cy="11400"/>
            </a:xfrm>
            <a:custGeom>
              <a:avLst/>
              <a:gdLst/>
              <a:ahLst/>
              <a:cxnLst/>
              <a:rect l="l" t="t" r="r" b="b"/>
              <a:pathLst>
                <a:path w="453" h="456" extrusionOk="0">
                  <a:moveTo>
                    <a:pt x="197" y="1"/>
                  </a:moveTo>
                  <a:cubicBezTo>
                    <a:pt x="143" y="1"/>
                    <a:pt x="86" y="50"/>
                    <a:pt x="24" y="192"/>
                  </a:cubicBezTo>
                  <a:cubicBezTo>
                    <a:pt x="0" y="252"/>
                    <a:pt x="36" y="406"/>
                    <a:pt x="84" y="430"/>
                  </a:cubicBezTo>
                  <a:cubicBezTo>
                    <a:pt x="119" y="448"/>
                    <a:pt x="150" y="456"/>
                    <a:pt x="176" y="456"/>
                  </a:cubicBezTo>
                  <a:cubicBezTo>
                    <a:pt x="309" y="456"/>
                    <a:pt x="343" y="265"/>
                    <a:pt x="453" y="216"/>
                  </a:cubicBezTo>
                  <a:cubicBezTo>
                    <a:pt x="370" y="141"/>
                    <a:pt x="288"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1787;p32">
              <a:extLst>
                <a:ext uri="{FF2B5EF4-FFF2-40B4-BE49-F238E27FC236}">
                  <a16:creationId xmlns:a16="http://schemas.microsoft.com/office/drawing/2014/main" id="{B35E10DF-0312-4DC4-B445-090238656057}"/>
                </a:ext>
              </a:extLst>
            </p:cNvPr>
            <p:cNvSpPr/>
            <p:nvPr/>
          </p:nvSpPr>
          <p:spPr>
            <a:xfrm>
              <a:off x="5895075" y="2020825"/>
              <a:ext cx="6275" cy="7550"/>
            </a:xfrm>
            <a:custGeom>
              <a:avLst/>
              <a:gdLst/>
              <a:ahLst/>
              <a:cxnLst/>
              <a:rect l="l" t="t" r="r" b="b"/>
              <a:pathLst>
                <a:path w="251" h="302" extrusionOk="0">
                  <a:moveTo>
                    <a:pt x="57" y="0"/>
                  </a:moveTo>
                  <a:cubicBezTo>
                    <a:pt x="38" y="0"/>
                    <a:pt x="19" y="2"/>
                    <a:pt x="0" y="4"/>
                  </a:cubicBezTo>
                  <a:lnTo>
                    <a:pt x="0" y="302"/>
                  </a:lnTo>
                  <a:cubicBezTo>
                    <a:pt x="119" y="290"/>
                    <a:pt x="250" y="266"/>
                    <a:pt x="227" y="111"/>
                  </a:cubicBezTo>
                  <a:cubicBezTo>
                    <a:pt x="217" y="25"/>
                    <a:pt x="138" y="0"/>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1788;p32">
              <a:extLst>
                <a:ext uri="{FF2B5EF4-FFF2-40B4-BE49-F238E27FC236}">
                  <a16:creationId xmlns:a16="http://schemas.microsoft.com/office/drawing/2014/main" id="{9166443E-A83F-4161-AB87-6C4E61E8B3F6}"/>
                </a:ext>
              </a:extLst>
            </p:cNvPr>
            <p:cNvSpPr/>
            <p:nvPr/>
          </p:nvSpPr>
          <p:spPr>
            <a:xfrm>
              <a:off x="5916200" y="2024775"/>
              <a:ext cx="7475" cy="5550"/>
            </a:xfrm>
            <a:custGeom>
              <a:avLst/>
              <a:gdLst/>
              <a:ahLst/>
              <a:cxnLst/>
              <a:rect l="l" t="t" r="r" b="b"/>
              <a:pathLst>
                <a:path w="299" h="222" extrusionOk="0">
                  <a:moveTo>
                    <a:pt x="1" y="1"/>
                  </a:moveTo>
                  <a:cubicBezTo>
                    <a:pt x="1" y="84"/>
                    <a:pt x="24" y="203"/>
                    <a:pt x="120" y="215"/>
                  </a:cubicBezTo>
                  <a:cubicBezTo>
                    <a:pt x="137" y="219"/>
                    <a:pt x="153" y="221"/>
                    <a:pt x="168" y="221"/>
                  </a:cubicBezTo>
                  <a:cubicBezTo>
                    <a:pt x="280" y="221"/>
                    <a:pt x="298" y="10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1789;p32">
              <a:extLst>
                <a:ext uri="{FF2B5EF4-FFF2-40B4-BE49-F238E27FC236}">
                  <a16:creationId xmlns:a16="http://schemas.microsoft.com/office/drawing/2014/main" id="{EDF39E2C-F08C-4CA8-ABDC-653F0E4E9A48}"/>
                </a:ext>
              </a:extLst>
            </p:cNvPr>
            <p:cNvSpPr/>
            <p:nvPr/>
          </p:nvSpPr>
          <p:spPr>
            <a:xfrm>
              <a:off x="5863225" y="2017050"/>
              <a:ext cx="10450" cy="6200"/>
            </a:xfrm>
            <a:custGeom>
              <a:avLst/>
              <a:gdLst/>
              <a:ahLst/>
              <a:cxnLst/>
              <a:rect l="l" t="t" r="r" b="b"/>
              <a:pathLst>
                <a:path w="418" h="248" extrusionOk="0">
                  <a:moveTo>
                    <a:pt x="0" y="0"/>
                  </a:moveTo>
                  <a:lnTo>
                    <a:pt x="0" y="0"/>
                  </a:lnTo>
                  <a:cubicBezTo>
                    <a:pt x="37" y="186"/>
                    <a:pt x="83" y="247"/>
                    <a:pt x="135" y="247"/>
                  </a:cubicBezTo>
                  <a:cubicBezTo>
                    <a:pt x="221" y="247"/>
                    <a:pt x="321" y="83"/>
                    <a:pt x="417" y="24"/>
                  </a:cubicBezTo>
                  <a:cubicBezTo>
                    <a:pt x="262" y="12"/>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1790;p32">
              <a:extLst>
                <a:ext uri="{FF2B5EF4-FFF2-40B4-BE49-F238E27FC236}">
                  <a16:creationId xmlns:a16="http://schemas.microsoft.com/office/drawing/2014/main" id="{D950EB9A-CC0A-4F40-BD55-CB177BA916A8}"/>
                </a:ext>
              </a:extLst>
            </p:cNvPr>
            <p:cNvSpPr/>
            <p:nvPr/>
          </p:nvSpPr>
          <p:spPr>
            <a:xfrm>
              <a:off x="6034675" y="2024850"/>
              <a:ext cx="11025" cy="3525"/>
            </a:xfrm>
            <a:custGeom>
              <a:avLst/>
              <a:gdLst/>
              <a:ahLst/>
              <a:cxnLst/>
              <a:rect l="l" t="t" r="r" b="b"/>
              <a:pathLst>
                <a:path w="441" h="141" extrusionOk="0">
                  <a:moveTo>
                    <a:pt x="156" y="1"/>
                  </a:moveTo>
                  <a:cubicBezTo>
                    <a:pt x="106" y="1"/>
                    <a:pt x="54" y="6"/>
                    <a:pt x="0" y="10"/>
                  </a:cubicBezTo>
                  <a:cubicBezTo>
                    <a:pt x="77" y="117"/>
                    <a:pt x="173" y="140"/>
                    <a:pt x="273" y="140"/>
                  </a:cubicBezTo>
                  <a:cubicBezTo>
                    <a:pt x="329" y="140"/>
                    <a:pt x="385" y="133"/>
                    <a:pt x="441" y="129"/>
                  </a:cubicBezTo>
                  <a:cubicBezTo>
                    <a:pt x="360" y="24"/>
                    <a:pt x="262"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1791;p32">
              <a:extLst>
                <a:ext uri="{FF2B5EF4-FFF2-40B4-BE49-F238E27FC236}">
                  <a16:creationId xmlns:a16="http://schemas.microsoft.com/office/drawing/2014/main" id="{92A175F9-8A4A-4AA7-84AC-45CF25530063}"/>
                </a:ext>
              </a:extLst>
            </p:cNvPr>
            <p:cNvSpPr/>
            <p:nvPr/>
          </p:nvSpPr>
          <p:spPr>
            <a:xfrm>
              <a:off x="6020375" y="2025000"/>
              <a:ext cx="7475" cy="3075"/>
            </a:xfrm>
            <a:custGeom>
              <a:avLst/>
              <a:gdLst/>
              <a:ahLst/>
              <a:cxnLst/>
              <a:rect l="l" t="t" r="r" b="b"/>
              <a:pathLst>
                <a:path w="299" h="123" extrusionOk="0">
                  <a:moveTo>
                    <a:pt x="241" y="1"/>
                  </a:moveTo>
                  <a:cubicBezTo>
                    <a:pt x="136" y="1"/>
                    <a:pt x="51" y="32"/>
                    <a:pt x="1" y="123"/>
                  </a:cubicBezTo>
                  <a:lnTo>
                    <a:pt x="287" y="123"/>
                  </a:lnTo>
                  <a:cubicBezTo>
                    <a:pt x="287" y="87"/>
                    <a:pt x="298" y="51"/>
                    <a:pt x="298" y="4"/>
                  </a:cubicBezTo>
                  <a:cubicBezTo>
                    <a:pt x="279" y="2"/>
                    <a:pt x="259" y="1"/>
                    <a:pt x="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1792;p32">
              <a:extLst>
                <a:ext uri="{FF2B5EF4-FFF2-40B4-BE49-F238E27FC236}">
                  <a16:creationId xmlns:a16="http://schemas.microsoft.com/office/drawing/2014/main" id="{884B67AA-6C0C-4577-87B9-929441127D0B}"/>
                </a:ext>
              </a:extLst>
            </p:cNvPr>
            <p:cNvSpPr/>
            <p:nvPr/>
          </p:nvSpPr>
          <p:spPr>
            <a:xfrm>
              <a:off x="5970375" y="2024850"/>
              <a:ext cx="3300" cy="1450"/>
            </a:xfrm>
            <a:custGeom>
              <a:avLst/>
              <a:gdLst/>
              <a:ahLst/>
              <a:cxnLst/>
              <a:rect l="l" t="t" r="r" b="b"/>
              <a:pathLst>
                <a:path w="132" h="58" extrusionOk="0">
                  <a:moveTo>
                    <a:pt x="62" y="1"/>
                  </a:moveTo>
                  <a:cubicBezTo>
                    <a:pt x="39" y="1"/>
                    <a:pt x="18" y="4"/>
                    <a:pt x="1" y="10"/>
                  </a:cubicBezTo>
                  <a:lnTo>
                    <a:pt x="36" y="57"/>
                  </a:lnTo>
                  <a:cubicBezTo>
                    <a:pt x="72" y="57"/>
                    <a:pt x="96" y="22"/>
                    <a:pt x="132" y="10"/>
                  </a:cubicBezTo>
                  <a:cubicBezTo>
                    <a:pt x="108" y="4"/>
                    <a:pt x="84" y="1"/>
                    <a:pt x="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1793;p32">
              <a:extLst>
                <a:ext uri="{FF2B5EF4-FFF2-40B4-BE49-F238E27FC236}">
                  <a16:creationId xmlns:a16="http://schemas.microsoft.com/office/drawing/2014/main" id="{CE904494-CC0F-4386-95BB-3BF0D6836344}"/>
                </a:ext>
              </a:extLst>
            </p:cNvPr>
            <p:cNvSpPr/>
            <p:nvPr/>
          </p:nvSpPr>
          <p:spPr>
            <a:xfrm>
              <a:off x="5952525" y="2023900"/>
              <a:ext cx="3300" cy="2575"/>
            </a:xfrm>
            <a:custGeom>
              <a:avLst/>
              <a:gdLst/>
              <a:ahLst/>
              <a:cxnLst/>
              <a:rect l="l" t="t" r="r" b="b"/>
              <a:pathLst>
                <a:path w="132" h="103" extrusionOk="0">
                  <a:moveTo>
                    <a:pt x="131" y="0"/>
                  </a:moveTo>
                  <a:cubicBezTo>
                    <a:pt x="84" y="0"/>
                    <a:pt x="24" y="0"/>
                    <a:pt x="0" y="24"/>
                  </a:cubicBezTo>
                  <a:cubicBezTo>
                    <a:pt x="27" y="78"/>
                    <a:pt x="49" y="102"/>
                    <a:pt x="68" y="102"/>
                  </a:cubicBezTo>
                  <a:cubicBezTo>
                    <a:pt x="92" y="102"/>
                    <a:pt x="112" y="6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1794;p32">
              <a:extLst>
                <a:ext uri="{FF2B5EF4-FFF2-40B4-BE49-F238E27FC236}">
                  <a16:creationId xmlns:a16="http://schemas.microsoft.com/office/drawing/2014/main" id="{65DC9126-D357-472B-B0A5-3ABBD39F18F7}"/>
                </a:ext>
              </a:extLst>
            </p:cNvPr>
            <p:cNvSpPr/>
            <p:nvPr/>
          </p:nvSpPr>
          <p:spPr>
            <a:xfrm>
              <a:off x="5823325" y="1995900"/>
              <a:ext cx="3600" cy="3900"/>
            </a:xfrm>
            <a:custGeom>
              <a:avLst/>
              <a:gdLst/>
              <a:ahLst/>
              <a:cxnLst/>
              <a:rect l="l" t="t" r="r" b="b"/>
              <a:pathLst>
                <a:path w="144" h="156" extrusionOk="0">
                  <a:moveTo>
                    <a:pt x="1" y="1"/>
                  </a:moveTo>
                  <a:lnTo>
                    <a:pt x="1" y="156"/>
                  </a:lnTo>
                  <a:lnTo>
                    <a:pt x="144" y="15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1795;p32">
              <a:extLst>
                <a:ext uri="{FF2B5EF4-FFF2-40B4-BE49-F238E27FC236}">
                  <a16:creationId xmlns:a16="http://schemas.microsoft.com/office/drawing/2014/main" id="{46E3B8EB-F4D2-4C29-9464-092CB523A9C1}"/>
                </a:ext>
              </a:extLst>
            </p:cNvPr>
            <p:cNvSpPr/>
            <p:nvPr/>
          </p:nvSpPr>
          <p:spPr>
            <a:xfrm>
              <a:off x="5533125" y="3599075"/>
              <a:ext cx="229500" cy="41100"/>
            </a:xfrm>
            <a:custGeom>
              <a:avLst/>
              <a:gdLst/>
              <a:ahLst/>
              <a:cxnLst/>
              <a:rect l="l" t="t" r="r" b="b"/>
              <a:pathLst>
                <a:path w="9180" h="1644" extrusionOk="0">
                  <a:moveTo>
                    <a:pt x="547" y="1"/>
                  </a:moveTo>
                  <a:cubicBezTo>
                    <a:pt x="426" y="1"/>
                    <a:pt x="306" y="17"/>
                    <a:pt x="191" y="72"/>
                  </a:cubicBezTo>
                  <a:cubicBezTo>
                    <a:pt x="0" y="191"/>
                    <a:pt x="72" y="322"/>
                    <a:pt x="179" y="453"/>
                  </a:cubicBezTo>
                  <a:cubicBezTo>
                    <a:pt x="250" y="513"/>
                    <a:pt x="340" y="513"/>
                    <a:pt x="432" y="513"/>
                  </a:cubicBezTo>
                  <a:cubicBezTo>
                    <a:pt x="524" y="513"/>
                    <a:pt x="619" y="513"/>
                    <a:pt x="703" y="572"/>
                  </a:cubicBezTo>
                  <a:cubicBezTo>
                    <a:pt x="822" y="572"/>
                    <a:pt x="930" y="567"/>
                    <a:pt x="1039" y="567"/>
                  </a:cubicBezTo>
                  <a:cubicBezTo>
                    <a:pt x="1093" y="567"/>
                    <a:pt x="1147" y="568"/>
                    <a:pt x="1203" y="572"/>
                  </a:cubicBezTo>
                  <a:cubicBezTo>
                    <a:pt x="1893" y="668"/>
                    <a:pt x="2572" y="763"/>
                    <a:pt x="3263" y="846"/>
                  </a:cubicBezTo>
                  <a:cubicBezTo>
                    <a:pt x="4096" y="930"/>
                    <a:pt x="4929" y="1037"/>
                    <a:pt x="5739" y="1168"/>
                  </a:cubicBezTo>
                  <a:cubicBezTo>
                    <a:pt x="6739" y="1334"/>
                    <a:pt x="7727" y="1453"/>
                    <a:pt x="8716" y="1596"/>
                  </a:cubicBezTo>
                  <a:cubicBezTo>
                    <a:pt x="8894" y="1561"/>
                    <a:pt x="9156" y="1644"/>
                    <a:pt x="9180" y="1358"/>
                  </a:cubicBezTo>
                  <a:cubicBezTo>
                    <a:pt x="8978" y="1072"/>
                    <a:pt x="8644" y="1096"/>
                    <a:pt x="8347" y="1037"/>
                  </a:cubicBezTo>
                  <a:cubicBezTo>
                    <a:pt x="7727" y="906"/>
                    <a:pt x="7085" y="858"/>
                    <a:pt x="6453" y="739"/>
                  </a:cubicBezTo>
                  <a:cubicBezTo>
                    <a:pt x="6180" y="691"/>
                    <a:pt x="5906" y="691"/>
                    <a:pt x="5644" y="608"/>
                  </a:cubicBezTo>
                  <a:cubicBezTo>
                    <a:pt x="4096" y="394"/>
                    <a:pt x="2524" y="191"/>
                    <a:pt x="965" y="37"/>
                  </a:cubicBezTo>
                  <a:cubicBezTo>
                    <a:pt x="830" y="24"/>
                    <a:pt x="688"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1796;p32">
              <a:extLst>
                <a:ext uri="{FF2B5EF4-FFF2-40B4-BE49-F238E27FC236}">
                  <a16:creationId xmlns:a16="http://schemas.microsoft.com/office/drawing/2014/main" id="{BBAA997E-41D9-4422-8F6E-0D062C57F92D}"/>
                </a:ext>
              </a:extLst>
            </p:cNvPr>
            <p:cNvSpPr/>
            <p:nvPr/>
          </p:nvSpPr>
          <p:spPr>
            <a:xfrm>
              <a:off x="5751000" y="3629950"/>
              <a:ext cx="173275" cy="29250"/>
            </a:xfrm>
            <a:custGeom>
              <a:avLst/>
              <a:gdLst/>
              <a:ahLst/>
              <a:cxnLst/>
              <a:rect l="l" t="t" r="r" b="b"/>
              <a:pathLst>
                <a:path w="6931" h="1170" extrusionOk="0">
                  <a:moveTo>
                    <a:pt x="1090" y="1"/>
                  </a:moveTo>
                  <a:cubicBezTo>
                    <a:pt x="884" y="1"/>
                    <a:pt x="684" y="42"/>
                    <a:pt x="501" y="183"/>
                  </a:cubicBezTo>
                  <a:cubicBezTo>
                    <a:pt x="322" y="218"/>
                    <a:pt x="120" y="171"/>
                    <a:pt x="1" y="361"/>
                  </a:cubicBezTo>
                  <a:cubicBezTo>
                    <a:pt x="155" y="468"/>
                    <a:pt x="322" y="480"/>
                    <a:pt x="465" y="504"/>
                  </a:cubicBezTo>
                  <a:cubicBezTo>
                    <a:pt x="2132" y="695"/>
                    <a:pt x="3787" y="873"/>
                    <a:pt x="5454" y="1064"/>
                  </a:cubicBezTo>
                  <a:cubicBezTo>
                    <a:pt x="5728" y="1090"/>
                    <a:pt x="6006" y="1170"/>
                    <a:pt x="6277" y="1170"/>
                  </a:cubicBezTo>
                  <a:cubicBezTo>
                    <a:pt x="6501" y="1170"/>
                    <a:pt x="6720" y="1116"/>
                    <a:pt x="6930" y="933"/>
                  </a:cubicBezTo>
                  <a:cubicBezTo>
                    <a:pt x="6728" y="695"/>
                    <a:pt x="6454" y="635"/>
                    <a:pt x="6168" y="599"/>
                  </a:cubicBezTo>
                  <a:cubicBezTo>
                    <a:pt x="4620" y="468"/>
                    <a:pt x="3072" y="242"/>
                    <a:pt x="1525" y="40"/>
                  </a:cubicBezTo>
                  <a:cubicBezTo>
                    <a:pt x="1379" y="20"/>
                    <a:pt x="1233" y="1"/>
                    <a:pt x="10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1797;p32">
              <a:extLst>
                <a:ext uri="{FF2B5EF4-FFF2-40B4-BE49-F238E27FC236}">
                  <a16:creationId xmlns:a16="http://schemas.microsoft.com/office/drawing/2014/main" id="{0E1D7A13-B802-4317-AF9C-1D2195039771}"/>
                </a:ext>
              </a:extLst>
            </p:cNvPr>
            <p:cNvSpPr/>
            <p:nvPr/>
          </p:nvSpPr>
          <p:spPr>
            <a:xfrm>
              <a:off x="6109375" y="3690900"/>
              <a:ext cx="94975" cy="20125"/>
            </a:xfrm>
            <a:custGeom>
              <a:avLst/>
              <a:gdLst/>
              <a:ahLst/>
              <a:cxnLst/>
              <a:rect l="l" t="t" r="r" b="b"/>
              <a:pathLst>
                <a:path w="3799" h="805" extrusionOk="0">
                  <a:moveTo>
                    <a:pt x="825" y="1"/>
                  </a:moveTo>
                  <a:cubicBezTo>
                    <a:pt x="608" y="1"/>
                    <a:pt x="394" y="19"/>
                    <a:pt x="179" y="55"/>
                  </a:cubicBezTo>
                  <a:lnTo>
                    <a:pt x="1" y="102"/>
                  </a:lnTo>
                  <a:cubicBezTo>
                    <a:pt x="96" y="519"/>
                    <a:pt x="572" y="221"/>
                    <a:pt x="727" y="483"/>
                  </a:cubicBezTo>
                  <a:cubicBezTo>
                    <a:pt x="1549" y="686"/>
                    <a:pt x="2394" y="650"/>
                    <a:pt x="3227" y="805"/>
                  </a:cubicBezTo>
                  <a:lnTo>
                    <a:pt x="3585" y="626"/>
                  </a:lnTo>
                  <a:cubicBezTo>
                    <a:pt x="3585" y="519"/>
                    <a:pt x="3799" y="364"/>
                    <a:pt x="3477" y="352"/>
                  </a:cubicBezTo>
                  <a:cubicBezTo>
                    <a:pt x="3382" y="352"/>
                    <a:pt x="3275" y="269"/>
                    <a:pt x="3168" y="221"/>
                  </a:cubicBezTo>
                  <a:cubicBezTo>
                    <a:pt x="2620" y="162"/>
                    <a:pt x="2037" y="150"/>
                    <a:pt x="1489" y="55"/>
                  </a:cubicBezTo>
                  <a:cubicBezTo>
                    <a:pt x="1263" y="19"/>
                    <a:pt x="1043"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1798;p32">
              <a:extLst>
                <a:ext uri="{FF2B5EF4-FFF2-40B4-BE49-F238E27FC236}">
                  <a16:creationId xmlns:a16="http://schemas.microsoft.com/office/drawing/2014/main" id="{9A7EBDDC-C2BA-4AC4-9F49-D9CEA60B3F5C}"/>
                </a:ext>
              </a:extLst>
            </p:cNvPr>
            <p:cNvSpPr/>
            <p:nvPr/>
          </p:nvSpPr>
          <p:spPr>
            <a:xfrm>
              <a:off x="5926025" y="3651400"/>
              <a:ext cx="196475" cy="23900"/>
            </a:xfrm>
            <a:custGeom>
              <a:avLst/>
              <a:gdLst/>
              <a:ahLst/>
              <a:cxnLst/>
              <a:rect l="l" t="t" r="r" b="b"/>
              <a:pathLst>
                <a:path w="7859" h="956" extrusionOk="0">
                  <a:moveTo>
                    <a:pt x="1306" y="0"/>
                  </a:moveTo>
                  <a:cubicBezTo>
                    <a:pt x="1177" y="0"/>
                    <a:pt x="1047" y="3"/>
                    <a:pt x="917" y="3"/>
                  </a:cubicBezTo>
                  <a:cubicBezTo>
                    <a:pt x="727" y="15"/>
                    <a:pt x="524" y="3"/>
                    <a:pt x="322" y="39"/>
                  </a:cubicBezTo>
                  <a:cubicBezTo>
                    <a:pt x="179" y="99"/>
                    <a:pt x="1" y="111"/>
                    <a:pt x="48" y="361"/>
                  </a:cubicBezTo>
                  <a:cubicBezTo>
                    <a:pt x="61" y="380"/>
                    <a:pt x="82" y="389"/>
                    <a:pt x="101" y="389"/>
                  </a:cubicBezTo>
                  <a:cubicBezTo>
                    <a:pt x="117" y="389"/>
                    <a:pt x="133" y="383"/>
                    <a:pt x="143" y="372"/>
                  </a:cubicBezTo>
                  <a:cubicBezTo>
                    <a:pt x="230" y="416"/>
                    <a:pt x="324" y="426"/>
                    <a:pt x="418" y="426"/>
                  </a:cubicBezTo>
                  <a:cubicBezTo>
                    <a:pt x="501" y="426"/>
                    <a:pt x="584" y="418"/>
                    <a:pt x="665" y="418"/>
                  </a:cubicBezTo>
                  <a:cubicBezTo>
                    <a:pt x="745" y="418"/>
                    <a:pt x="822" y="426"/>
                    <a:pt x="894" y="456"/>
                  </a:cubicBezTo>
                  <a:lnTo>
                    <a:pt x="1036" y="456"/>
                  </a:lnTo>
                  <a:cubicBezTo>
                    <a:pt x="1132" y="414"/>
                    <a:pt x="1224" y="393"/>
                    <a:pt x="1318" y="393"/>
                  </a:cubicBezTo>
                  <a:cubicBezTo>
                    <a:pt x="1411" y="393"/>
                    <a:pt x="1507" y="414"/>
                    <a:pt x="1608" y="456"/>
                  </a:cubicBezTo>
                  <a:cubicBezTo>
                    <a:pt x="1681" y="492"/>
                    <a:pt x="1758" y="506"/>
                    <a:pt x="1837" y="506"/>
                  </a:cubicBezTo>
                  <a:cubicBezTo>
                    <a:pt x="1887" y="506"/>
                    <a:pt x="1938" y="501"/>
                    <a:pt x="1989" y="492"/>
                  </a:cubicBezTo>
                  <a:cubicBezTo>
                    <a:pt x="2129" y="541"/>
                    <a:pt x="2269" y="554"/>
                    <a:pt x="2409" y="554"/>
                  </a:cubicBezTo>
                  <a:cubicBezTo>
                    <a:pt x="2544" y="554"/>
                    <a:pt x="2680" y="542"/>
                    <a:pt x="2817" y="542"/>
                  </a:cubicBezTo>
                  <a:cubicBezTo>
                    <a:pt x="2878" y="542"/>
                    <a:pt x="2939" y="545"/>
                    <a:pt x="3001" y="551"/>
                  </a:cubicBezTo>
                  <a:cubicBezTo>
                    <a:pt x="3031" y="551"/>
                    <a:pt x="3060" y="550"/>
                    <a:pt x="3090" y="550"/>
                  </a:cubicBezTo>
                  <a:cubicBezTo>
                    <a:pt x="3178" y="550"/>
                    <a:pt x="3263" y="557"/>
                    <a:pt x="3334" y="611"/>
                  </a:cubicBezTo>
                  <a:cubicBezTo>
                    <a:pt x="3453" y="622"/>
                    <a:pt x="3572" y="622"/>
                    <a:pt x="3691" y="634"/>
                  </a:cubicBezTo>
                  <a:cubicBezTo>
                    <a:pt x="3874" y="682"/>
                    <a:pt x="4058" y="695"/>
                    <a:pt x="4242" y="695"/>
                  </a:cubicBezTo>
                  <a:cubicBezTo>
                    <a:pt x="4455" y="695"/>
                    <a:pt x="4669" y="678"/>
                    <a:pt x="4882" y="678"/>
                  </a:cubicBezTo>
                  <a:cubicBezTo>
                    <a:pt x="5085" y="678"/>
                    <a:pt x="5288" y="693"/>
                    <a:pt x="5489" y="753"/>
                  </a:cubicBezTo>
                  <a:lnTo>
                    <a:pt x="5632" y="753"/>
                  </a:lnTo>
                  <a:cubicBezTo>
                    <a:pt x="5680" y="718"/>
                    <a:pt x="5730" y="700"/>
                    <a:pt x="5780" y="700"/>
                  </a:cubicBezTo>
                  <a:cubicBezTo>
                    <a:pt x="5829" y="700"/>
                    <a:pt x="5876" y="718"/>
                    <a:pt x="5918" y="753"/>
                  </a:cubicBezTo>
                  <a:cubicBezTo>
                    <a:pt x="6525" y="813"/>
                    <a:pt x="7156" y="896"/>
                    <a:pt x="7775" y="956"/>
                  </a:cubicBezTo>
                  <a:cubicBezTo>
                    <a:pt x="7799" y="920"/>
                    <a:pt x="7823" y="873"/>
                    <a:pt x="7847" y="849"/>
                  </a:cubicBezTo>
                  <a:cubicBezTo>
                    <a:pt x="7859" y="718"/>
                    <a:pt x="7823" y="599"/>
                    <a:pt x="7704" y="515"/>
                  </a:cubicBezTo>
                  <a:cubicBezTo>
                    <a:pt x="7331" y="312"/>
                    <a:pt x="6939" y="278"/>
                    <a:pt x="6546" y="278"/>
                  </a:cubicBezTo>
                  <a:cubicBezTo>
                    <a:pt x="6351" y="278"/>
                    <a:pt x="6156" y="287"/>
                    <a:pt x="5963" y="287"/>
                  </a:cubicBezTo>
                  <a:cubicBezTo>
                    <a:pt x="5860" y="287"/>
                    <a:pt x="5758" y="284"/>
                    <a:pt x="5656" y="277"/>
                  </a:cubicBezTo>
                  <a:cubicBezTo>
                    <a:pt x="5306" y="277"/>
                    <a:pt x="4964" y="290"/>
                    <a:pt x="4621" y="290"/>
                  </a:cubicBezTo>
                  <a:cubicBezTo>
                    <a:pt x="4393" y="290"/>
                    <a:pt x="4163" y="284"/>
                    <a:pt x="3930" y="265"/>
                  </a:cubicBezTo>
                  <a:cubicBezTo>
                    <a:pt x="3894" y="259"/>
                    <a:pt x="3855" y="256"/>
                    <a:pt x="3816" y="256"/>
                  </a:cubicBezTo>
                  <a:cubicBezTo>
                    <a:pt x="3778" y="256"/>
                    <a:pt x="3739" y="259"/>
                    <a:pt x="3703" y="265"/>
                  </a:cubicBezTo>
                  <a:cubicBezTo>
                    <a:pt x="3649" y="315"/>
                    <a:pt x="3596" y="339"/>
                    <a:pt x="3548" y="339"/>
                  </a:cubicBezTo>
                  <a:cubicBezTo>
                    <a:pt x="3491" y="339"/>
                    <a:pt x="3439" y="306"/>
                    <a:pt x="3394" y="241"/>
                  </a:cubicBezTo>
                  <a:cubicBezTo>
                    <a:pt x="3287" y="194"/>
                    <a:pt x="3180" y="158"/>
                    <a:pt x="3084" y="158"/>
                  </a:cubicBezTo>
                  <a:cubicBezTo>
                    <a:pt x="2703" y="146"/>
                    <a:pt x="2334" y="170"/>
                    <a:pt x="1977" y="63"/>
                  </a:cubicBezTo>
                  <a:cubicBezTo>
                    <a:pt x="1757" y="10"/>
                    <a:pt x="1533" y="0"/>
                    <a:pt x="1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1799;p32">
              <a:extLst>
                <a:ext uri="{FF2B5EF4-FFF2-40B4-BE49-F238E27FC236}">
                  <a16:creationId xmlns:a16="http://schemas.microsoft.com/office/drawing/2014/main" id="{FE728F63-9C4F-4331-9736-593E76D1014B}"/>
                </a:ext>
              </a:extLst>
            </p:cNvPr>
            <p:cNvSpPr/>
            <p:nvPr/>
          </p:nvSpPr>
          <p:spPr>
            <a:xfrm>
              <a:off x="6121000" y="3664150"/>
              <a:ext cx="75925" cy="18300"/>
            </a:xfrm>
            <a:custGeom>
              <a:avLst/>
              <a:gdLst/>
              <a:ahLst/>
              <a:cxnLst/>
              <a:rect l="l" t="t" r="r" b="b"/>
              <a:pathLst>
                <a:path w="3037" h="732" extrusionOk="0">
                  <a:moveTo>
                    <a:pt x="938" y="1"/>
                  </a:moveTo>
                  <a:cubicBezTo>
                    <a:pt x="844" y="1"/>
                    <a:pt x="749" y="15"/>
                    <a:pt x="655" y="53"/>
                  </a:cubicBezTo>
                  <a:cubicBezTo>
                    <a:pt x="500" y="303"/>
                    <a:pt x="203" y="267"/>
                    <a:pt x="0" y="398"/>
                  </a:cubicBezTo>
                  <a:lnTo>
                    <a:pt x="0" y="458"/>
                  </a:lnTo>
                  <a:cubicBezTo>
                    <a:pt x="786" y="636"/>
                    <a:pt x="1619" y="589"/>
                    <a:pt x="2429" y="684"/>
                  </a:cubicBezTo>
                  <a:cubicBezTo>
                    <a:pt x="2534" y="691"/>
                    <a:pt x="2652" y="731"/>
                    <a:pt x="2775" y="731"/>
                  </a:cubicBezTo>
                  <a:cubicBezTo>
                    <a:pt x="2860" y="731"/>
                    <a:pt x="2948" y="712"/>
                    <a:pt x="3036" y="648"/>
                  </a:cubicBezTo>
                  <a:cubicBezTo>
                    <a:pt x="2965" y="565"/>
                    <a:pt x="2881" y="505"/>
                    <a:pt x="2822" y="446"/>
                  </a:cubicBezTo>
                  <a:cubicBezTo>
                    <a:pt x="2809" y="450"/>
                    <a:pt x="2796" y="453"/>
                    <a:pt x="2783" y="453"/>
                  </a:cubicBezTo>
                  <a:cubicBezTo>
                    <a:pt x="2762" y="453"/>
                    <a:pt x="2742" y="445"/>
                    <a:pt x="2727" y="422"/>
                  </a:cubicBezTo>
                  <a:cubicBezTo>
                    <a:pt x="2274" y="65"/>
                    <a:pt x="1715" y="112"/>
                    <a:pt x="1191" y="29"/>
                  </a:cubicBezTo>
                  <a:cubicBezTo>
                    <a:pt x="1107" y="12"/>
                    <a:pt x="1022" y="1"/>
                    <a:pt x="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1800;p32">
              <a:extLst>
                <a:ext uri="{FF2B5EF4-FFF2-40B4-BE49-F238E27FC236}">
                  <a16:creationId xmlns:a16="http://schemas.microsoft.com/office/drawing/2014/main" id="{CE970733-792F-413D-B0F5-39C28E2B652A}"/>
                </a:ext>
              </a:extLst>
            </p:cNvPr>
            <p:cNvSpPr/>
            <p:nvPr/>
          </p:nvSpPr>
          <p:spPr>
            <a:xfrm>
              <a:off x="5878400" y="3667850"/>
              <a:ext cx="59850" cy="17275"/>
            </a:xfrm>
            <a:custGeom>
              <a:avLst/>
              <a:gdLst/>
              <a:ahLst/>
              <a:cxnLst/>
              <a:rect l="l" t="t" r="r" b="b"/>
              <a:pathLst>
                <a:path w="2394" h="691" extrusionOk="0">
                  <a:moveTo>
                    <a:pt x="524" y="0"/>
                  </a:moveTo>
                  <a:cubicBezTo>
                    <a:pt x="274" y="191"/>
                    <a:pt x="1" y="381"/>
                    <a:pt x="382" y="691"/>
                  </a:cubicBezTo>
                  <a:cubicBezTo>
                    <a:pt x="450" y="634"/>
                    <a:pt x="540" y="511"/>
                    <a:pt x="589" y="511"/>
                  </a:cubicBezTo>
                  <a:cubicBezTo>
                    <a:pt x="592" y="511"/>
                    <a:pt x="594" y="512"/>
                    <a:pt x="596" y="512"/>
                  </a:cubicBezTo>
                  <a:cubicBezTo>
                    <a:pt x="646" y="524"/>
                    <a:pt x="697" y="528"/>
                    <a:pt x="746" y="528"/>
                  </a:cubicBezTo>
                  <a:cubicBezTo>
                    <a:pt x="866" y="528"/>
                    <a:pt x="983" y="504"/>
                    <a:pt x="1102" y="504"/>
                  </a:cubicBezTo>
                  <a:cubicBezTo>
                    <a:pt x="1178" y="504"/>
                    <a:pt x="1256" y="514"/>
                    <a:pt x="1334" y="548"/>
                  </a:cubicBezTo>
                  <a:cubicBezTo>
                    <a:pt x="1364" y="560"/>
                    <a:pt x="1392" y="566"/>
                    <a:pt x="1417" y="566"/>
                  </a:cubicBezTo>
                  <a:cubicBezTo>
                    <a:pt x="1607" y="566"/>
                    <a:pt x="1681" y="256"/>
                    <a:pt x="1879" y="256"/>
                  </a:cubicBezTo>
                  <a:cubicBezTo>
                    <a:pt x="1905" y="256"/>
                    <a:pt x="1934" y="261"/>
                    <a:pt x="1965" y="274"/>
                  </a:cubicBezTo>
                  <a:cubicBezTo>
                    <a:pt x="1989" y="298"/>
                    <a:pt x="2048" y="298"/>
                    <a:pt x="2096" y="298"/>
                  </a:cubicBezTo>
                  <a:cubicBezTo>
                    <a:pt x="2143" y="321"/>
                    <a:pt x="2194" y="339"/>
                    <a:pt x="2251" y="339"/>
                  </a:cubicBezTo>
                  <a:cubicBezTo>
                    <a:pt x="2281" y="339"/>
                    <a:pt x="2313" y="334"/>
                    <a:pt x="2346" y="322"/>
                  </a:cubicBezTo>
                  <a:cubicBezTo>
                    <a:pt x="2358" y="298"/>
                    <a:pt x="2382" y="274"/>
                    <a:pt x="2394" y="250"/>
                  </a:cubicBezTo>
                  <a:cubicBezTo>
                    <a:pt x="1786" y="36"/>
                    <a:pt x="1144" y="95"/>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1801;p32">
              <a:extLst>
                <a:ext uri="{FF2B5EF4-FFF2-40B4-BE49-F238E27FC236}">
                  <a16:creationId xmlns:a16="http://schemas.microsoft.com/office/drawing/2014/main" id="{5A678832-868F-46E0-85CD-D429603B188A}"/>
                </a:ext>
              </a:extLst>
            </p:cNvPr>
            <p:cNvSpPr/>
            <p:nvPr/>
          </p:nvSpPr>
          <p:spPr>
            <a:xfrm>
              <a:off x="5750400" y="3658150"/>
              <a:ext cx="55925" cy="22750"/>
            </a:xfrm>
            <a:custGeom>
              <a:avLst/>
              <a:gdLst/>
              <a:ahLst/>
              <a:cxnLst/>
              <a:rect l="l" t="t" r="r" b="b"/>
              <a:pathLst>
                <a:path w="2237" h="910" extrusionOk="0">
                  <a:moveTo>
                    <a:pt x="609" y="1"/>
                  </a:moveTo>
                  <a:cubicBezTo>
                    <a:pt x="420" y="1"/>
                    <a:pt x="233" y="23"/>
                    <a:pt x="48" y="91"/>
                  </a:cubicBezTo>
                  <a:lnTo>
                    <a:pt x="48" y="233"/>
                  </a:lnTo>
                  <a:cubicBezTo>
                    <a:pt x="25" y="245"/>
                    <a:pt x="13" y="281"/>
                    <a:pt x="1" y="293"/>
                  </a:cubicBezTo>
                  <a:cubicBezTo>
                    <a:pt x="25" y="305"/>
                    <a:pt x="48" y="341"/>
                    <a:pt x="72" y="352"/>
                  </a:cubicBezTo>
                  <a:cubicBezTo>
                    <a:pt x="148" y="366"/>
                    <a:pt x="226" y="370"/>
                    <a:pt x="304" y="370"/>
                  </a:cubicBezTo>
                  <a:cubicBezTo>
                    <a:pt x="455" y="370"/>
                    <a:pt x="610" y="353"/>
                    <a:pt x="762" y="353"/>
                  </a:cubicBezTo>
                  <a:cubicBezTo>
                    <a:pt x="959" y="353"/>
                    <a:pt x="1153" y="381"/>
                    <a:pt x="1334" y="507"/>
                  </a:cubicBezTo>
                  <a:cubicBezTo>
                    <a:pt x="1513" y="579"/>
                    <a:pt x="1442" y="829"/>
                    <a:pt x="1608" y="888"/>
                  </a:cubicBezTo>
                  <a:cubicBezTo>
                    <a:pt x="1636" y="894"/>
                    <a:pt x="1686" y="909"/>
                    <a:pt x="1724" y="909"/>
                  </a:cubicBezTo>
                  <a:cubicBezTo>
                    <a:pt x="1768" y="909"/>
                    <a:pt x="1796" y="888"/>
                    <a:pt x="1751" y="805"/>
                  </a:cubicBezTo>
                  <a:cubicBezTo>
                    <a:pt x="1645" y="554"/>
                    <a:pt x="1719" y="512"/>
                    <a:pt x="1826" y="512"/>
                  </a:cubicBezTo>
                  <a:cubicBezTo>
                    <a:pt x="1880" y="512"/>
                    <a:pt x="1943" y="523"/>
                    <a:pt x="1996" y="523"/>
                  </a:cubicBezTo>
                  <a:cubicBezTo>
                    <a:pt x="2026" y="523"/>
                    <a:pt x="2053" y="519"/>
                    <a:pt x="2073" y="507"/>
                  </a:cubicBezTo>
                  <a:cubicBezTo>
                    <a:pt x="2103" y="519"/>
                    <a:pt x="2128" y="524"/>
                    <a:pt x="2148" y="524"/>
                  </a:cubicBezTo>
                  <a:cubicBezTo>
                    <a:pt x="2231" y="524"/>
                    <a:pt x="2237" y="436"/>
                    <a:pt x="2227" y="341"/>
                  </a:cubicBezTo>
                  <a:cubicBezTo>
                    <a:pt x="2122" y="185"/>
                    <a:pt x="1980" y="162"/>
                    <a:pt x="1831" y="162"/>
                  </a:cubicBezTo>
                  <a:cubicBezTo>
                    <a:pt x="1767" y="162"/>
                    <a:pt x="1702" y="166"/>
                    <a:pt x="1637" y="166"/>
                  </a:cubicBezTo>
                  <a:cubicBezTo>
                    <a:pt x="1530" y="166"/>
                    <a:pt x="1426" y="154"/>
                    <a:pt x="1334" y="91"/>
                  </a:cubicBezTo>
                  <a:cubicBezTo>
                    <a:pt x="1325" y="64"/>
                    <a:pt x="1303" y="50"/>
                    <a:pt x="1277" y="50"/>
                  </a:cubicBezTo>
                  <a:cubicBezTo>
                    <a:pt x="1269" y="50"/>
                    <a:pt x="1260" y="52"/>
                    <a:pt x="1251" y="55"/>
                  </a:cubicBezTo>
                  <a:cubicBezTo>
                    <a:pt x="1036" y="30"/>
                    <a:pt x="822"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1802;p32">
              <a:extLst>
                <a:ext uri="{FF2B5EF4-FFF2-40B4-BE49-F238E27FC236}">
                  <a16:creationId xmlns:a16="http://schemas.microsoft.com/office/drawing/2014/main" id="{A56CD72F-138B-4AD7-88DA-79FD3FE71F80}"/>
                </a:ext>
              </a:extLst>
            </p:cNvPr>
            <p:cNvSpPr/>
            <p:nvPr/>
          </p:nvSpPr>
          <p:spPr>
            <a:xfrm>
              <a:off x="5801600" y="3663975"/>
              <a:ext cx="32175" cy="20550"/>
            </a:xfrm>
            <a:custGeom>
              <a:avLst/>
              <a:gdLst/>
              <a:ahLst/>
              <a:cxnLst/>
              <a:rect l="l" t="t" r="r" b="b"/>
              <a:pathLst>
                <a:path w="1287" h="822" extrusionOk="0">
                  <a:moveTo>
                    <a:pt x="441" y="0"/>
                  </a:moveTo>
                  <a:cubicBezTo>
                    <a:pt x="358" y="96"/>
                    <a:pt x="215" y="36"/>
                    <a:pt x="156" y="155"/>
                  </a:cubicBezTo>
                  <a:cubicBezTo>
                    <a:pt x="96" y="191"/>
                    <a:pt x="48" y="239"/>
                    <a:pt x="1" y="286"/>
                  </a:cubicBezTo>
                  <a:cubicBezTo>
                    <a:pt x="120" y="453"/>
                    <a:pt x="286" y="524"/>
                    <a:pt x="477" y="572"/>
                  </a:cubicBezTo>
                  <a:cubicBezTo>
                    <a:pt x="656" y="596"/>
                    <a:pt x="644" y="703"/>
                    <a:pt x="632" y="822"/>
                  </a:cubicBezTo>
                  <a:cubicBezTo>
                    <a:pt x="929" y="786"/>
                    <a:pt x="1227" y="643"/>
                    <a:pt x="1251" y="358"/>
                  </a:cubicBezTo>
                  <a:cubicBezTo>
                    <a:pt x="1287" y="48"/>
                    <a:pt x="822" y="25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1803;p32">
              <a:extLst>
                <a:ext uri="{FF2B5EF4-FFF2-40B4-BE49-F238E27FC236}">
                  <a16:creationId xmlns:a16="http://schemas.microsoft.com/office/drawing/2014/main" id="{1D068EC4-4C9F-43D3-8573-7222FD234BC8}"/>
                </a:ext>
              </a:extLst>
            </p:cNvPr>
            <p:cNvSpPr/>
            <p:nvPr/>
          </p:nvSpPr>
          <p:spPr>
            <a:xfrm>
              <a:off x="5969775" y="3678550"/>
              <a:ext cx="35150" cy="20575"/>
            </a:xfrm>
            <a:custGeom>
              <a:avLst/>
              <a:gdLst/>
              <a:ahLst/>
              <a:cxnLst/>
              <a:rect l="l" t="t" r="r" b="b"/>
              <a:pathLst>
                <a:path w="1406" h="823" extrusionOk="0">
                  <a:moveTo>
                    <a:pt x="1" y="1"/>
                  </a:moveTo>
                  <a:cubicBezTo>
                    <a:pt x="25" y="239"/>
                    <a:pt x="156" y="382"/>
                    <a:pt x="382" y="429"/>
                  </a:cubicBezTo>
                  <a:cubicBezTo>
                    <a:pt x="584" y="477"/>
                    <a:pt x="572" y="656"/>
                    <a:pt x="596" y="799"/>
                  </a:cubicBezTo>
                  <a:cubicBezTo>
                    <a:pt x="644" y="822"/>
                    <a:pt x="679" y="822"/>
                    <a:pt x="715" y="822"/>
                  </a:cubicBezTo>
                  <a:cubicBezTo>
                    <a:pt x="834" y="739"/>
                    <a:pt x="929" y="656"/>
                    <a:pt x="1013" y="584"/>
                  </a:cubicBezTo>
                  <a:cubicBezTo>
                    <a:pt x="1406" y="287"/>
                    <a:pt x="1037" y="251"/>
                    <a:pt x="870" y="144"/>
                  </a:cubicBezTo>
                  <a:cubicBezTo>
                    <a:pt x="798" y="132"/>
                    <a:pt x="715" y="132"/>
                    <a:pt x="644" y="120"/>
                  </a:cubicBezTo>
                  <a:cubicBezTo>
                    <a:pt x="477" y="48"/>
                    <a:pt x="298" y="108"/>
                    <a:pt x="156" y="13"/>
                  </a:cubicBezTo>
                  <a:cubicBezTo>
                    <a:pt x="96" y="13"/>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1804;p32">
              <a:extLst>
                <a:ext uri="{FF2B5EF4-FFF2-40B4-BE49-F238E27FC236}">
                  <a16:creationId xmlns:a16="http://schemas.microsoft.com/office/drawing/2014/main" id="{7FD9B1E8-6E94-4A65-B130-FA87B4FD42D2}"/>
                </a:ext>
              </a:extLst>
            </p:cNvPr>
            <p:cNvSpPr/>
            <p:nvPr/>
          </p:nvSpPr>
          <p:spPr>
            <a:xfrm>
              <a:off x="5991500" y="3681275"/>
              <a:ext cx="36350" cy="11300"/>
            </a:xfrm>
            <a:custGeom>
              <a:avLst/>
              <a:gdLst/>
              <a:ahLst/>
              <a:cxnLst/>
              <a:rect l="l" t="t" r="r" b="b"/>
              <a:pathLst>
                <a:path w="1454" h="452" extrusionOk="0">
                  <a:moveTo>
                    <a:pt x="578" y="0"/>
                  </a:moveTo>
                  <a:cubicBezTo>
                    <a:pt x="386" y="0"/>
                    <a:pt x="193" y="13"/>
                    <a:pt x="1" y="23"/>
                  </a:cubicBezTo>
                  <a:cubicBezTo>
                    <a:pt x="84" y="154"/>
                    <a:pt x="322" y="237"/>
                    <a:pt x="144" y="451"/>
                  </a:cubicBezTo>
                  <a:lnTo>
                    <a:pt x="561" y="451"/>
                  </a:lnTo>
                  <a:cubicBezTo>
                    <a:pt x="685" y="196"/>
                    <a:pt x="876" y="164"/>
                    <a:pt x="1077" y="164"/>
                  </a:cubicBezTo>
                  <a:cubicBezTo>
                    <a:pt x="1143" y="164"/>
                    <a:pt x="1210" y="168"/>
                    <a:pt x="1276" y="168"/>
                  </a:cubicBezTo>
                  <a:cubicBezTo>
                    <a:pt x="1337" y="168"/>
                    <a:pt x="1396" y="165"/>
                    <a:pt x="1453" y="154"/>
                  </a:cubicBezTo>
                  <a:cubicBezTo>
                    <a:pt x="1165" y="31"/>
                    <a:pt x="872" y="0"/>
                    <a:pt x="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1805;p32">
              <a:extLst>
                <a:ext uri="{FF2B5EF4-FFF2-40B4-BE49-F238E27FC236}">
                  <a16:creationId xmlns:a16="http://schemas.microsoft.com/office/drawing/2014/main" id="{90D42086-E8CD-4EA9-B388-FCB0E47E1392}"/>
                </a:ext>
              </a:extLst>
            </p:cNvPr>
            <p:cNvSpPr/>
            <p:nvPr/>
          </p:nvSpPr>
          <p:spPr>
            <a:xfrm>
              <a:off x="5887625" y="3650575"/>
              <a:ext cx="47950" cy="9850"/>
            </a:xfrm>
            <a:custGeom>
              <a:avLst/>
              <a:gdLst/>
              <a:ahLst/>
              <a:cxnLst/>
              <a:rect l="l" t="t" r="r" b="b"/>
              <a:pathLst>
                <a:path w="1918" h="394" extrusionOk="0">
                  <a:moveTo>
                    <a:pt x="1666" y="0"/>
                  </a:moveTo>
                  <a:cubicBezTo>
                    <a:pt x="1586" y="0"/>
                    <a:pt x="1510" y="32"/>
                    <a:pt x="1441" y="108"/>
                  </a:cubicBezTo>
                  <a:cubicBezTo>
                    <a:pt x="1248" y="220"/>
                    <a:pt x="1044" y="247"/>
                    <a:pt x="837" y="247"/>
                  </a:cubicBezTo>
                  <a:cubicBezTo>
                    <a:pt x="640" y="247"/>
                    <a:pt x="441" y="222"/>
                    <a:pt x="245" y="222"/>
                  </a:cubicBezTo>
                  <a:cubicBezTo>
                    <a:pt x="163" y="222"/>
                    <a:pt x="81" y="227"/>
                    <a:pt x="1" y="239"/>
                  </a:cubicBezTo>
                  <a:cubicBezTo>
                    <a:pt x="308" y="367"/>
                    <a:pt x="628" y="380"/>
                    <a:pt x="948" y="380"/>
                  </a:cubicBezTo>
                  <a:cubicBezTo>
                    <a:pt x="1028" y="380"/>
                    <a:pt x="1108" y="379"/>
                    <a:pt x="1188" y="379"/>
                  </a:cubicBezTo>
                  <a:cubicBezTo>
                    <a:pt x="1321" y="379"/>
                    <a:pt x="1453" y="382"/>
                    <a:pt x="1584" y="394"/>
                  </a:cubicBezTo>
                  <a:cubicBezTo>
                    <a:pt x="1656" y="274"/>
                    <a:pt x="1763" y="239"/>
                    <a:pt x="1882" y="239"/>
                  </a:cubicBezTo>
                  <a:cubicBezTo>
                    <a:pt x="1918" y="167"/>
                    <a:pt x="1906" y="108"/>
                    <a:pt x="1846" y="48"/>
                  </a:cubicBezTo>
                  <a:cubicBezTo>
                    <a:pt x="1785" y="18"/>
                    <a:pt x="1725" y="0"/>
                    <a:pt x="1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1806;p32">
              <a:extLst>
                <a:ext uri="{FF2B5EF4-FFF2-40B4-BE49-F238E27FC236}">
                  <a16:creationId xmlns:a16="http://schemas.microsoft.com/office/drawing/2014/main" id="{8AB558F9-83CE-4004-A72A-56AC62CC654E}"/>
                </a:ext>
              </a:extLst>
            </p:cNvPr>
            <p:cNvSpPr/>
            <p:nvPr/>
          </p:nvSpPr>
          <p:spPr>
            <a:xfrm>
              <a:off x="5876925" y="3667850"/>
              <a:ext cx="14600" cy="21150"/>
            </a:xfrm>
            <a:custGeom>
              <a:avLst/>
              <a:gdLst/>
              <a:ahLst/>
              <a:cxnLst/>
              <a:rect l="l" t="t" r="r" b="b"/>
              <a:pathLst>
                <a:path w="584" h="846" extrusionOk="0">
                  <a:moveTo>
                    <a:pt x="583" y="0"/>
                  </a:moveTo>
                  <a:cubicBezTo>
                    <a:pt x="524" y="0"/>
                    <a:pt x="476" y="0"/>
                    <a:pt x="429" y="12"/>
                  </a:cubicBezTo>
                  <a:cubicBezTo>
                    <a:pt x="286" y="119"/>
                    <a:pt x="60" y="84"/>
                    <a:pt x="0" y="298"/>
                  </a:cubicBezTo>
                  <a:lnTo>
                    <a:pt x="0" y="429"/>
                  </a:lnTo>
                  <a:cubicBezTo>
                    <a:pt x="48" y="560"/>
                    <a:pt x="107" y="715"/>
                    <a:pt x="143" y="846"/>
                  </a:cubicBezTo>
                  <a:lnTo>
                    <a:pt x="429" y="846"/>
                  </a:lnTo>
                  <a:cubicBezTo>
                    <a:pt x="441" y="786"/>
                    <a:pt x="441" y="738"/>
                    <a:pt x="441" y="691"/>
                  </a:cubicBezTo>
                  <a:cubicBezTo>
                    <a:pt x="298" y="429"/>
                    <a:pt x="536" y="238"/>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1807;p32">
              <a:extLst>
                <a:ext uri="{FF2B5EF4-FFF2-40B4-BE49-F238E27FC236}">
                  <a16:creationId xmlns:a16="http://schemas.microsoft.com/office/drawing/2014/main" id="{B4424BCC-E259-4832-A2C0-08D42E97374C}"/>
                </a:ext>
              </a:extLst>
            </p:cNvPr>
            <p:cNvSpPr/>
            <p:nvPr/>
          </p:nvSpPr>
          <p:spPr>
            <a:xfrm>
              <a:off x="6018600" y="3666925"/>
              <a:ext cx="44975" cy="4250"/>
            </a:xfrm>
            <a:custGeom>
              <a:avLst/>
              <a:gdLst/>
              <a:ahLst/>
              <a:cxnLst/>
              <a:rect l="l" t="t" r="r" b="b"/>
              <a:pathLst>
                <a:path w="1799" h="170" extrusionOk="0">
                  <a:moveTo>
                    <a:pt x="1034" y="1"/>
                  </a:moveTo>
                  <a:cubicBezTo>
                    <a:pt x="742" y="1"/>
                    <a:pt x="446" y="42"/>
                    <a:pt x="155" y="42"/>
                  </a:cubicBezTo>
                  <a:cubicBezTo>
                    <a:pt x="103" y="42"/>
                    <a:pt x="52" y="40"/>
                    <a:pt x="0" y="37"/>
                  </a:cubicBezTo>
                  <a:lnTo>
                    <a:pt x="0" y="37"/>
                  </a:lnTo>
                  <a:cubicBezTo>
                    <a:pt x="334" y="146"/>
                    <a:pt x="675" y="169"/>
                    <a:pt x="1019" y="169"/>
                  </a:cubicBezTo>
                  <a:cubicBezTo>
                    <a:pt x="1278" y="169"/>
                    <a:pt x="1538" y="156"/>
                    <a:pt x="1798" y="156"/>
                  </a:cubicBezTo>
                  <a:cubicBezTo>
                    <a:pt x="1552" y="33"/>
                    <a:pt x="1295" y="1"/>
                    <a:pt x="1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1808;p32">
              <a:extLst>
                <a:ext uri="{FF2B5EF4-FFF2-40B4-BE49-F238E27FC236}">
                  <a16:creationId xmlns:a16="http://schemas.microsoft.com/office/drawing/2014/main" id="{DC388459-8432-4F54-A03F-7FA979D5CDE1}"/>
                </a:ext>
              </a:extLst>
            </p:cNvPr>
            <p:cNvSpPr/>
            <p:nvPr/>
          </p:nvSpPr>
          <p:spPr>
            <a:xfrm>
              <a:off x="5951625" y="3677825"/>
              <a:ext cx="14300" cy="17250"/>
            </a:xfrm>
            <a:custGeom>
              <a:avLst/>
              <a:gdLst/>
              <a:ahLst/>
              <a:cxnLst/>
              <a:rect l="l" t="t" r="r" b="b"/>
              <a:pathLst>
                <a:path w="572" h="690" extrusionOk="0">
                  <a:moveTo>
                    <a:pt x="387" y="0"/>
                  </a:moveTo>
                  <a:cubicBezTo>
                    <a:pt x="361" y="0"/>
                    <a:pt x="334" y="6"/>
                    <a:pt x="310" y="18"/>
                  </a:cubicBezTo>
                  <a:cubicBezTo>
                    <a:pt x="286" y="77"/>
                    <a:pt x="251" y="137"/>
                    <a:pt x="227" y="208"/>
                  </a:cubicBezTo>
                  <a:cubicBezTo>
                    <a:pt x="179" y="351"/>
                    <a:pt x="0" y="494"/>
                    <a:pt x="191" y="649"/>
                  </a:cubicBezTo>
                  <a:cubicBezTo>
                    <a:pt x="218" y="676"/>
                    <a:pt x="265" y="689"/>
                    <a:pt x="301" y="689"/>
                  </a:cubicBezTo>
                  <a:cubicBezTo>
                    <a:pt x="314" y="689"/>
                    <a:pt x="325" y="688"/>
                    <a:pt x="334" y="685"/>
                  </a:cubicBezTo>
                  <a:cubicBezTo>
                    <a:pt x="524" y="613"/>
                    <a:pt x="572" y="447"/>
                    <a:pt x="572" y="280"/>
                  </a:cubicBezTo>
                  <a:cubicBezTo>
                    <a:pt x="572" y="197"/>
                    <a:pt x="489" y="101"/>
                    <a:pt x="465" y="18"/>
                  </a:cubicBezTo>
                  <a:cubicBezTo>
                    <a:pt x="441" y="6"/>
                    <a:pt x="414"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1809;p32">
              <a:extLst>
                <a:ext uri="{FF2B5EF4-FFF2-40B4-BE49-F238E27FC236}">
                  <a16:creationId xmlns:a16="http://schemas.microsoft.com/office/drawing/2014/main" id="{FC345EAA-595A-40E4-ADCD-025D04698E12}"/>
                </a:ext>
              </a:extLst>
            </p:cNvPr>
            <p:cNvSpPr/>
            <p:nvPr/>
          </p:nvSpPr>
          <p:spPr>
            <a:xfrm>
              <a:off x="5517350" y="3606075"/>
              <a:ext cx="33650" cy="13100"/>
            </a:xfrm>
            <a:custGeom>
              <a:avLst/>
              <a:gdLst/>
              <a:ahLst/>
              <a:cxnLst/>
              <a:rect l="l" t="t" r="r" b="b"/>
              <a:pathLst>
                <a:path w="1346" h="524" extrusionOk="0">
                  <a:moveTo>
                    <a:pt x="436" y="1"/>
                  </a:moveTo>
                  <a:cubicBezTo>
                    <a:pt x="364" y="1"/>
                    <a:pt x="290" y="13"/>
                    <a:pt x="215" y="42"/>
                  </a:cubicBezTo>
                  <a:cubicBezTo>
                    <a:pt x="107" y="90"/>
                    <a:pt x="24" y="149"/>
                    <a:pt x="0" y="280"/>
                  </a:cubicBezTo>
                  <a:cubicBezTo>
                    <a:pt x="119" y="411"/>
                    <a:pt x="357" y="340"/>
                    <a:pt x="477" y="507"/>
                  </a:cubicBezTo>
                  <a:cubicBezTo>
                    <a:pt x="537" y="516"/>
                    <a:pt x="596" y="523"/>
                    <a:pt x="652" y="523"/>
                  </a:cubicBezTo>
                  <a:cubicBezTo>
                    <a:pt x="739" y="523"/>
                    <a:pt x="821" y="505"/>
                    <a:pt x="893" y="447"/>
                  </a:cubicBezTo>
                  <a:cubicBezTo>
                    <a:pt x="1000" y="280"/>
                    <a:pt x="1191" y="352"/>
                    <a:pt x="1346" y="292"/>
                  </a:cubicBezTo>
                  <a:cubicBezTo>
                    <a:pt x="1227" y="161"/>
                    <a:pt x="1048" y="209"/>
                    <a:pt x="893" y="149"/>
                  </a:cubicBezTo>
                  <a:cubicBezTo>
                    <a:pt x="752" y="67"/>
                    <a:pt x="600"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1810;p32">
              <a:extLst>
                <a:ext uri="{FF2B5EF4-FFF2-40B4-BE49-F238E27FC236}">
                  <a16:creationId xmlns:a16="http://schemas.microsoft.com/office/drawing/2014/main" id="{E833A455-9950-4B2A-B229-7F496175A5A3}"/>
                </a:ext>
              </a:extLst>
            </p:cNvPr>
            <p:cNvSpPr/>
            <p:nvPr/>
          </p:nvSpPr>
          <p:spPr>
            <a:xfrm>
              <a:off x="5747425" y="3655825"/>
              <a:ext cx="33975" cy="4725"/>
            </a:xfrm>
            <a:custGeom>
              <a:avLst/>
              <a:gdLst/>
              <a:ahLst/>
              <a:cxnLst/>
              <a:rect l="l" t="t" r="r" b="b"/>
              <a:pathLst>
                <a:path w="1359" h="189" extrusionOk="0">
                  <a:moveTo>
                    <a:pt x="387" y="0"/>
                  </a:moveTo>
                  <a:cubicBezTo>
                    <a:pt x="260" y="0"/>
                    <a:pt x="132" y="9"/>
                    <a:pt x="1" y="29"/>
                  </a:cubicBezTo>
                  <a:cubicBezTo>
                    <a:pt x="60" y="76"/>
                    <a:pt x="108" y="136"/>
                    <a:pt x="144" y="184"/>
                  </a:cubicBezTo>
                  <a:cubicBezTo>
                    <a:pt x="225" y="174"/>
                    <a:pt x="306" y="171"/>
                    <a:pt x="387" y="171"/>
                  </a:cubicBezTo>
                  <a:cubicBezTo>
                    <a:pt x="575" y="171"/>
                    <a:pt x="764" y="189"/>
                    <a:pt x="953" y="189"/>
                  </a:cubicBezTo>
                  <a:cubicBezTo>
                    <a:pt x="1088" y="189"/>
                    <a:pt x="1223" y="180"/>
                    <a:pt x="1358" y="148"/>
                  </a:cubicBezTo>
                  <a:cubicBezTo>
                    <a:pt x="1039" y="62"/>
                    <a:pt x="720"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1811;p32">
              <a:extLst>
                <a:ext uri="{FF2B5EF4-FFF2-40B4-BE49-F238E27FC236}">
                  <a16:creationId xmlns:a16="http://schemas.microsoft.com/office/drawing/2014/main" id="{D9A30559-F747-45A5-84D5-4C1F3D65E790}"/>
                </a:ext>
              </a:extLst>
            </p:cNvPr>
            <p:cNvSpPr/>
            <p:nvPr/>
          </p:nvSpPr>
          <p:spPr>
            <a:xfrm>
              <a:off x="5783750" y="3660200"/>
              <a:ext cx="28900" cy="7075"/>
            </a:xfrm>
            <a:custGeom>
              <a:avLst/>
              <a:gdLst/>
              <a:ahLst/>
              <a:cxnLst/>
              <a:rect l="l" t="t" r="r" b="b"/>
              <a:pathLst>
                <a:path w="1156" h="283" extrusionOk="0">
                  <a:moveTo>
                    <a:pt x="258" y="0"/>
                  </a:moveTo>
                  <a:cubicBezTo>
                    <a:pt x="173" y="0"/>
                    <a:pt x="87" y="3"/>
                    <a:pt x="0" y="9"/>
                  </a:cubicBezTo>
                  <a:cubicBezTo>
                    <a:pt x="238" y="247"/>
                    <a:pt x="619" y="80"/>
                    <a:pt x="870" y="282"/>
                  </a:cubicBezTo>
                  <a:cubicBezTo>
                    <a:pt x="977" y="270"/>
                    <a:pt x="1096" y="259"/>
                    <a:pt x="1155" y="140"/>
                  </a:cubicBezTo>
                  <a:cubicBezTo>
                    <a:pt x="858" y="37"/>
                    <a:pt x="561" y="0"/>
                    <a:pt x="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1812;p32">
              <a:extLst>
                <a:ext uri="{FF2B5EF4-FFF2-40B4-BE49-F238E27FC236}">
                  <a16:creationId xmlns:a16="http://schemas.microsoft.com/office/drawing/2014/main" id="{A1D1C272-3C3D-4434-A5F4-718162A2DD39}"/>
                </a:ext>
              </a:extLst>
            </p:cNvPr>
            <p:cNvSpPr/>
            <p:nvPr/>
          </p:nvSpPr>
          <p:spPr>
            <a:xfrm>
              <a:off x="5524775" y="3615950"/>
              <a:ext cx="26225" cy="6750"/>
            </a:xfrm>
            <a:custGeom>
              <a:avLst/>
              <a:gdLst/>
              <a:ahLst/>
              <a:cxnLst/>
              <a:rect l="l" t="t" r="r" b="b"/>
              <a:pathLst>
                <a:path w="1049" h="270" extrusionOk="0">
                  <a:moveTo>
                    <a:pt x="94" y="0"/>
                  </a:moveTo>
                  <a:cubicBezTo>
                    <a:pt x="59" y="0"/>
                    <a:pt x="28" y="28"/>
                    <a:pt x="1" y="76"/>
                  </a:cubicBezTo>
                  <a:cubicBezTo>
                    <a:pt x="162" y="226"/>
                    <a:pt x="329" y="270"/>
                    <a:pt x="499" y="270"/>
                  </a:cubicBezTo>
                  <a:cubicBezTo>
                    <a:pt x="680" y="270"/>
                    <a:pt x="864" y="220"/>
                    <a:pt x="1049" y="195"/>
                  </a:cubicBezTo>
                  <a:cubicBezTo>
                    <a:pt x="942" y="16"/>
                    <a:pt x="751" y="135"/>
                    <a:pt x="620" y="52"/>
                  </a:cubicBezTo>
                  <a:lnTo>
                    <a:pt x="180" y="52"/>
                  </a:lnTo>
                  <a:cubicBezTo>
                    <a:pt x="149" y="16"/>
                    <a:pt x="120" y="0"/>
                    <a:pt x="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1813;p32">
              <a:extLst>
                <a:ext uri="{FF2B5EF4-FFF2-40B4-BE49-F238E27FC236}">
                  <a16:creationId xmlns:a16="http://schemas.microsoft.com/office/drawing/2014/main" id="{DC9F219B-14EF-42E0-956A-746AC61E8EFE}"/>
                </a:ext>
              </a:extLst>
            </p:cNvPr>
            <p:cNvSpPr/>
            <p:nvPr/>
          </p:nvSpPr>
          <p:spPr>
            <a:xfrm>
              <a:off x="5690875" y="3648975"/>
              <a:ext cx="28900" cy="4300"/>
            </a:xfrm>
            <a:custGeom>
              <a:avLst/>
              <a:gdLst/>
              <a:ahLst/>
              <a:cxnLst/>
              <a:rect l="l" t="t" r="r" b="b"/>
              <a:pathLst>
                <a:path w="1156" h="172" extrusionOk="0">
                  <a:moveTo>
                    <a:pt x="455" y="0"/>
                  </a:moveTo>
                  <a:cubicBezTo>
                    <a:pt x="302" y="0"/>
                    <a:pt x="150" y="12"/>
                    <a:pt x="1" y="17"/>
                  </a:cubicBezTo>
                  <a:cubicBezTo>
                    <a:pt x="48" y="65"/>
                    <a:pt x="84" y="124"/>
                    <a:pt x="132" y="172"/>
                  </a:cubicBezTo>
                  <a:cubicBezTo>
                    <a:pt x="477" y="172"/>
                    <a:pt x="822" y="160"/>
                    <a:pt x="1156" y="160"/>
                  </a:cubicBezTo>
                  <a:cubicBezTo>
                    <a:pt x="931" y="29"/>
                    <a:pt x="693"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1814;p32">
              <a:extLst>
                <a:ext uri="{FF2B5EF4-FFF2-40B4-BE49-F238E27FC236}">
                  <a16:creationId xmlns:a16="http://schemas.microsoft.com/office/drawing/2014/main" id="{D7F26A37-D3E8-4553-A31D-98F9389CEA0E}"/>
                </a:ext>
              </a:extLst>
            </p:cNvPr>
            <p:cNvSpPr/>
            <p:nvPr/>
          </p:nvSpPr>
          <p:spPr>
            <a:xfrm>
              <a:off x="5976325" y="3663975"/>
              <a:ext cx="30700" cy="3100"/>
            </a:xfrm>
            <a:custGeom>
              <a:avLst/>
              <a:gdLst/>
              <a:ahLst/>
              <a:cxnLst/>
              <a:rect l="l" t="t" r="r" b="b"/>
              <a:pathLst>
                <a:path w="1228" h="124" extrusionOk="0">
                  <a:moveTo>
                    <a:pt x="1191" y="0"/>
                  </a:moveTo>
                  <a:cubicBezTo>
                    <a:pt x="787" y="12"/>
                    <a:pt x="394" y="12"/>
                    <a:pt x="1" y="12"/>
                  </a:cubicBezTo>
                  <a:cubicBezTo>
                    <a:pt x="308" y="99"/>
                    <a:pt x="631" y="123"/>
                    <a:pt x="956" y="123"/>
                  </a:cubicBezTo>
                  <a:cubicBezTo>
                    <a:pt x="1034" y="123"/>
                    <a:pt x="1113" y="122"/>
                    <a:pt x="1191" y="119"/>
                  </a:cubicBezTo>
                  <a:cubicBezTo>
                    <a:pt x="1227" y="72"/>
                    <a:pt x="1227" y="48"/>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1815;p32">
              <a:extLst>
                <a:ext uri="{FF2B5EF4-FFF2-40B4-BE49-F238E27FC236}">
                  <a16:creationId xmlns:a16="http://schemas.microsoft.com/office/drawing/2014/main" id="{564C82B9-D321-4C4D-9B8E-7CE222A45D4B}"/>
                </a:ext>
              </a:extLst>
            </p:cNvPr>
            <p:cNvSpPr/>
            <p:nvPr/>
          </p:nvSpPr>
          <p:spPr>
            <a:xfrm>
              <a:off x="5935250" y="3674400"/>
              <a:ext cx="10750" cy="18175"/>
            </a:xfrm>
            <a:custGeom>
              <a:avLst/>
              <a:gdLst/>
              <a:ahLst/>
              <a:cxnLst/>
              <a:rect l="l" t="t" r="r" b="b"/>
              <a:pathLst>
                <a:path w="430" h="727" extrusionOk="0">
                  <a:moveTo>
                    <a:pt x="120" y="0"/>
                  </a:moveTo>
                  <a:lnTo>
                    <a:pt x="120" y="0"/>
                  </a:lnTo>
                  <a:cubicBezTo>
                    <a:pt x="155" y="12"/>
                    <a:pt x="155" y="48"/>
                    <a:pt x="120" y="60"/>
                  </a:cubicBezTo>
                  <a:cubicBezTo>
                    <a:pt x="1" y="226"/>
                    <a:pt x="13" y="405"/>
                    <a:pt x="108" y="584"/>
                  </a:cubicBezTo>
                  <a:lnTo>
                    <a:pt x="108" y="726"/>
                  </a:lnTo>
                  <a:cubicBezTo>
                    <a:pt x="346" y="536"/>
                    <a:pt x="429" y="298"/>
                    <a:pt x="251" y="36"/>
                  </a:cubicBezTo>
                  <a:cubicBezTo>
                    <a:pt x="215" y="36"/>
                    <a:pt x="167" y="12"/>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1816;p32">
              <a:extLst>
                <a:ext uri="{FF2B5EF4-FFF2-40B4-BE49-F238E27FC236}">
                  <a16:creationId xmlns:a16="http://schemas.microsoft.com/office/drawing/2014/main" id="{0E0E25B2-D964-4C1C-A19A-6FED75FE33E1}"/>
                </a:ext>
              </a:extLst>
            </p:cNvPr>
            <p:cNvSpPr/>
            <p:nvPr/>
          </p:nvSpPr>
          <p:spPr>
            <a:xfrm>
              <a:off x="5868575" y="3667250"/>
              <a:ext cx="19075" cy="7475"/>
            </a:xfrm>
            <a:custGeom>
              <a:avLst/>
              <a:gdLst/>
              <a:ahLst/>
              <a:cxnLst/>
              <a:rect l="l" t="t" r="r" b="b"/>
              <a:pathLst>
                <a:path w="763" h="299" extrusionOk="0">
                  <a:moveTo>
                    <a:pt x="215" y="0"/>
                  </a:moveTo>
                  <a:cubicBezTo>
                    <a:pt x="1" y="203"/>
                    <a:pt x="358" y="167"/>
                    <a:pt x="334" y="298"/>
                  </a:cubicBezTo>
                  <a:cubicBezTo>
                    <a:pt x="477" y="215"/>
                    <a:pt x="655" y="167"/>
                    <a:pt x="763" y="24"/>
                  </a:cubicBezTo>
                  <a:cubicBezTo>
                    <a:pt x="584" y="0"/>
                    <a:pt x="405"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1817;p32">
              <a:extLst>
                <a:ext uri="{FF2B5EF4-FFF2-40B4-BE49-F238E27FC236}">
                  <a16:creationId xmlns:a16="http://schemas.microsoft.com/office/drawing/2014/main" id="{FDA2F1FF-531E-432B-B398-77D3F23D1BC7}"/>
                </a:ext>
              </a:extLst>
            </p:cNvPr>
            <p:cNvSpPr/>
            <p:nvPr/>
          </p:nvSpPr>
          <p:spPr>
            <a:xfrm>
              <a:off x="5929600" y="3660025"/>
              <a:ext cx="19075" cy="3475"/>
            </a:xfrm>
            <a:custGeom>
              <a:avLst/>
              <a:gdLst/>
              <a:ahLst/>
              <a:cxnLst/>
              <a:rect l="l" t="t" r="r" b="b"/>
              <a:pathLst>
                <a:path w="763" h="139" extrusionOk="0">
                  <a:moveTo>
                    <a:pt x="395" y="1"/>
                  </a:moveTo>
                  <a:cubicBezTo>
                    <a:pt x="265" y="1"/>
                    <a:pt x="131" y="27"/>
                    <a:pt x="0" y="27"/>
                  </a:cubicBezTo>
                  <a:cubicBezTo>
                    <a:pt x="159" y="123"/>
                    <a:pt x="328" y="139"/>
                    <a:pt x="501" y="139"/>
                  </a:cubicBezTo>
                  <a:cubicBezTo>
                    <a:pt x="588" y="139"/>
                    <a:pt x="675" y="135"/>
                    <a:pt x="762" y="135"/>
                  </a:cubicBezTo>
                  <a:cubicBezTo>
                    <a:pt x="649" y="27"/>
                    <a:pt x="524"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1818;p32">
              <a:extLst>
                <a:ext uri="{FF2B5EF4-FFF2-40B4-BE49-F238E27FC236}">
                  <a16:creationId xmlns:a16="http://schemas.microsoft.com/office/drawing/2014/main" id="{964BF3F3-1C26-478B-AB3C-3257F1162708}"/>
                </a:ext>
              </a:extLst>
            </p:cNvPr>
            <p:cNvSpPr/>
            <p:nvPr/>
          </p:nvSpPr>
          <p:spPr>
            <a:xfrm>
              <a:off x="5658125" y="3641875"/>
              <a:ext cx="18200" cy="4225"/>
            </a:xfrm>
            <a:custGeom>
              <a:avLst/>
              <a:gdLst/>
              <a:ahLst/>
              <a:cxnLst/>
              <a:rect l="l" t="t" r="r" b="b"/>
              <a:pathLst>
                <a:path w="728" h="169" extrusionOk="0">
                  <a:moveTo>
                    <a:pt x="327" y="0"/>
                  </a:moveTo>
                  <a:cubicBezTo>
                    <a:pt x="219" y="0"/>
                    <a:pt x="108" y="17"/>
                    <a:pt x="1" y="27"/>
                  </a:cubicBezTo>
                  <a:cubicBezTo>
                    <a:pt x="115" y="141"/>
                    <a:pt x="251" y="168"/>
                    <a:pt x="393" y="168"/>
                  </a:cubicBezTo>
                  <a:cubicBezTo>
                    <a:pt x="503" y="168"/>
                    <a:pt x="618" y="151"/>
                    <a:pt x="727" y="146"/>
                  </a:cubicBezTo>
                  <a:cubicBezTo>
                    <a:pt x="611" y="30"/>
                    <a:pt x="472" y="0"/>
                    <a:pt x="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1819;p32">
              <a:extLst>
                <a:ext uri="{FF2B5EF4-FFF2-40B4-BE49-F238E27FC236}">
                  <a16:creationId xmlns:a16="http://schemas.microsoft.com/office/drawing/2014/main" id="{7A91700A-E7C5-4E10-970F-89B82C528E4E}"/>
                </a:ext>
              </a:extLst>
            </p:cNvPr>
            <p:cNvSpPr/>
            <p:nvPr/>
          </p:nvSpPr>
          <p:spPr>
            <a:xfrm>
              <a:off x="5952525" y="3660025"/>
              <a:ext cx="14000" cy="3375"/>
            </a:xfrm>
            <a:custGeom>
              <a:avLst/>
              <a:gdLst/>
              <a:ahLst/>
              <a:cxnLst/>
              <a:rect l="l" t="t" r="r" b="b"/>
              <a:pathLst>
                <a:path w="560" h="135" extrusionOk="0">
                  <a:moveTo>
                    <a:pt x="280" y="1"/>
                  </a:moveTo>
                  <a:cubicBezTo>
                    <a:pt x="188" y="1"/>
                    <a:pt x="95" y="45"/>
                    <a:pt x="0" y="135"/>
                  </a:cubicBezTo>
                  <a:lnTo>
                    <a:pt x="560" y="135"/>
                  </a:lnTo>
                  <a:cubicBezTo>
                    <a:pt x="465" y="45"/>
                    <a:pt x="372"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1820;p32">
              <a:extLst>
                <a:ext uri="{FF2B5EF4-FFF2-40B4-BE49-F238E27FC236}">
                  <a16:creationId xmlns:a16="http://schemas.microsoft.com/office/drawing/2014/main" id="{996316FD-7CC7-46A2-BCA5-5E4A96197C4C}"/>
                </a:ext>
              </a:extLst>
            </p:cNvPr>
            <p:cNvSpPr/>
            <p:nvPr/>
          </p:nvSpPr>
          <p:spPr>
            <a:xfrm>
              <a:off x="5676300" y="3645375"/>
              <a:ext cx="14300" cy="4650"/>
            </a:xfrm>
            <a:custGeom>
              <a:avLst/>
              <a:gdLst/>
              <a:ahLst/>
              <a:cxnLst/>
              <a:rect l="l" t="t" r="r" b="b"/>
              <a:pathLst>
                <a:path w="572" h="186" extrusionOk="0">
                  <a:moveTo>
                    <a:pt x="104" y="0"/>
                  </a:moveTo>
                  <a:cubicBezTo>
                    <a:pt x="70" y="0"/>
                    <a:pt x="35" y="2"/>
                    <a:pt x="0" y="6"/>
                  </a:cubicBezTo>
                  <a:cubicBezTo>
                    <a:pt x="79" y="150"/>
                    <a:pt x="194" y="185"/>
                    <a:pt x="319" y="185"/>
                  </a:cubicBezTo>
                  <a:cubicBezTo>
                    <a:pt x="400" y="185"/>
                    <a:pt x="487" y="170"/>
                    <a:pt x="572" y="161"/>
                  </a:cubicBezTo>
                  <a:cubicBezTo>
                    <a:pt x="432" y="52"/>
                    <a:pt x="277"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1821;p32">
              <a:extLst>
                <a:ext uri="{FF2B5EF4-FFF2-40B4-BE49-F238E27FC236}">
                  <a16:creationId xmlns:a16="http://schemas.microsoft.com/office/drawing/2014/main" id="{B701AE80-D236-46A8-A341-4EF7EFCFAA73}"/>
                </a:ext>
              </a:extLst>
            </p:cNvPr>
            <p:cNvSpPr/>
            <p:nvPr/>
          </p:nvSpPr>
          <p:spPr>
            <a:xfrm>
              <a:off x="5973650" y="3678475"/>
              <a:ext cx="12225" cy="3300"/>
            </a:xfrm>
            <a:custGeom>
              <a:avLst/>
              <a:gdLst/>
              <a:ahLst/>
              <a:cxnLst/>
              <a:rect l="l" t="t" r="r" b="b"/>
              <a:pathLst>
                <a:path w="489" h="132" extrusionOk="0">
                  <a:moveTo>
                    <a:pt x="103" y="0"/>
                  </a:moveTo>
                  <a:cubicBezTo>
                    <a:pt x="69" y="0"/>
                    <a:pt x="35" y="2"/>
                    <a:pt x="1" y="4"/>
                  </a:cubicBezTo>
                  <a:cubicBezTo>
                    <a:pt x="80" y="105"/>
                    <a:pt x="177" y="132"/>
                    <a:pt x="281" y="132"/>
                  </a:cubicBezTo>
                  <a:cubicBezTo>
                    <a:pt x="348" y="132"/>
                    <a:pt x="418" y="120"/>
                    <a:pt x="489" y="111"/>
                  </a:cubicBezTo>
                  <a:cubicBezTo>
                    <a:pt x="373" y="25"/>
                    <a:pt x="243"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1822;p32">
              <a:extLst>
                <a:ext uri="{FF2B5EF4-FFF2-40B4-BE49-F238E27FC236}">
                  <a16:creationId xmlns:a16="http://schemas.microsoft.com/office/drawing/2014/main" id="{B4C27EBA-51FC-44BC-9CA1-3D1B33962489}"/>
                </a:ext>
              </a:extLst>
            </p:cNvPr>
            <p:cNvSpPr/>
            <p:nvPr/>
          </p:nvSpPr>
          <p:spPr>
            <a:xfrm>
              <a:off x="6067125" y="3668150"/>
              <a:ext cx="6850" cy="2700"/>
            </a:xfrm>
            <a:custGeom>
              <a:avLst/>
              <a:gdLst/>
              <a:ahLst/>
              <a:cxnLst/>
              <a:rect l="l" t="t" r="r" b="b"/>
              <a:pathLst>
                <a:path w="274" h="108" extrusionOk="0">
                  <a:moveTo>
                    <a:pt x="133" y="0"/>
                  </a:moveTo>
                  <a:cubicBezTo>
                    <a:pt x="86" y="0"/>
                    <a:pt x="42" y="36"/>
                    <a:pt x="0" y="107"/>
                  </a:cubicBezTo>
                  <a:lnTo>
                    <a:pt x="274" y="107"/>
                  </a:lnTo>
                  <a:cubicBezTo>
                    <a:pt x="226" y="36"/>
                    <a:pt x="179"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1823;p32">
              <a:extLst>
                <a:ext uri="{FF2B5EF4-FFF2-40B4-BE49-F238E27FC236}">
                  <a16:creationId xmlns:a16="http://schemas.microsoft.com/office/drawing/2014/main" id="{1796772F-DD52-4E1C-8E85-297DCFE91AE9}"/>
                </a:ext>
              </a:extLst>
            </p:cNvPr>
            <p:cNvSpPr/>
            <p:nvPr/>
          </p:nvSpPr>
          <p:spPr>
            <a:xfrm>
              <a:off x="6006100" y="3663975"/>
              <a:ext cx="3600" cy="3300"/>
            </a:xfrm>
            <a:custGeom>
              <a:avLst/>
              <a:gdLst/>
              <a:ahLst/>
              <a:cxnLst/>
              <a:rect l="l" t="t" r="r" b="b"/>
              <a:pathLst>
                <a:path w="144" h="132" extrusionOk="0">
                  <a:moveTo>
                    <a:pt x="0" y="0"/>
                  </a:moveTo>
                  <a:lnTo>
                    <a:pt x="0" y="119"/>
                  </a:lnTo>
                  <a:cubicBezTo>
                    <a:pt x="60" y="119"/>
                    <a:pt x="96" y="119"/>
                    <a:pt x="143" y="131"/>
                  </a:cubicBezTo>
                  <a:cubicBezTo>
                    <a:pt x="96" y="96"/>
                    <a:pt x="36"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1824;p32">
              <a:extLst>
                <a:ext uri="{FF2B5EF4-FFF2-40B4-BE49-F238E27FC236}">
                  <a16:creationId xmlns:a16="http://schemas.microsoft.com/office/drawing/2014/main" id="{7F697644-4F0C-4495-B951-BEB25B1610FD}"/>
                </a:ext>
              </a:extLst>
            </p:cNvPr>
            <p:cNvSpPr/>
            <p:nvPr/>
          </p:nvSpPr>
          <p:spPr>
            <a:xfrm>
              <a:off x="6058475" y="2096725"/>
              <a:ext cx="110750" cy="11475"/>
            </a:xfrm>
            <a:custGeom>
              <a:avLst/>
              <a:gdLst/>
              <a:ahLst/>
              <a:cxnLst/>
              <a:rect l="l" t="t" r="r" b="b"/>
              <a:pathLst>
                <a:path w="4430" h="459" extrusionOk="0">
                  <a:moveTo>
                    <a:pt x="2523" y="0"/>
                  </a:moveTo>
                  <a:cubicBezTo>
                    <a:pt x="2204" y="0"/>
                    <a:pt x="1884" y="4"/>
                    <a:pt x="1561" y="4"/>
                  </a:cubicBezTo>
                  <a:cubicBezTo>
                    <a:pt x="1320" y="4"/>
                    <a:pt x="1102" y="191"/>
                    <a:pt x="860" y="191"/>
                  </a:cubicBezTo>
                  <a:cubicBezTo>
                    <a:pt x="790" y="191"/>
                    <a:pt x="718" y="175"/>
                    <a:pt x="644" y="135"/>
                  </a:cubicBezTo>
                  <a:cubicBezTo>
                    <a:pt x="644" y="135"/>
                    <a:pt x="620" y="147"/>
                    <a:pt x="596" y="171"/>
                  </a:cubicBezTo>
                  <a:cubicBezTo>
                    <a:pt x="587" y="174"/>
                    <a:pt x="579" y="175"/>
                    <a:pt x="571" y="175"/>
                  </a:cubicBezTo>
                  <a:cubicBezTo>
                    <a:pt x="548" y="175"/>
                    <a:pt x="528" y="162"/>
                    <a:pt x="501" y="135"/>
                  </a:cubicBezTo>
                  <a:cubicBezTo>
                    <a:pt x="358" y="135"/>
                    <a:pt x="203" y="159"/>
                    <a:pt x="60" y="159"/>
                  </a:cubicBezTo>
                  <a:cubicBezTo>
                    <a:pt x="1" y="302"/>
                    <a:pt x="120" y="349"/>
                    <a:pt x="191" y="409"/>
                  </a:cubicBezTo>
                  <a:cubicBezTo>
                    <a:pt x="389" y="446"/>
                    <a:pt x="586" y="459"/>
                    <a:pt x="784" y="459"/>
                  </a:cubicBezTo>
                  <a:cubicBezTo>
                    <a:pt x="1158" y="459"/>
                    <a:pt x="1532" y="413"/>
                    <a:pt x="1906" y="397"/>
                  </a:cubicBezTo>
                  <a:cubicBezTo>
                    <a:pt x="2098" y="344"/>
                    <a:pt x="2283" y="302"/>
                    <a:pt x="2469" y="302"/>
                  </a:cubicBezTo>
                  <a:cubicBezTo>
                    <a:pt x="2617" y="302"/>
                    <a:pt x="2765" y="329"/>
                    <a:pt x="2918" y="397"/>
                  </a:cubicBezTo>
                  <a:cubicBezTo>
                    <a:pt x="3394" y="254"/>
                    <a:pt x="3882" y="338"/>
                    <a:pt x="4359" y="254"/>
                  </a:cubicBezTo>
                  <a:cubicBezTo>
                    <a:pt x="4430" y="111"/>
                    <a:pt x="4311" y="64"/>
                    <a:pt x="4228" y="4"/>
                  </a:cubicBezTo>
                  <a:cubicBezTo>
                    <a:pt x="4143" y="15"/>
                    <a:pt x="4067" y="54"/>
                    <a:pt x="3985" y="54"/>
                  </a:cubicBezTo>
                  <a:cubicBezTo>
                    <a:pt x="3974" y="54"/>
                    <a:pt x="3964" y="53"/>
                    <a:pt x="3954" y="52"/>
                  </a:cubicBezTo>
                  <a:cubicBezTo>
                    <a:pt x="3475" y="9"/>
                    <a:pt x="3001" y="0"/>
                    <a:pt x="2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1825;p32">
              <a:extLst>
                <a:ext uri="{FF2B5EF4-FFF2-40B4-BE49-F238E27FC236}">
                  <a16:creationId xmlns:a16="http://schemas.microsoft.com/office/drawing/2014/main" id="{E50B13F5-8804-4CC6-A4B6-C27E9F71BE05}"/>
                </a:ext>
              </a:extLst>
            </p:cNvPr>
            <p:cNvSpPr/>
            <p:nvPr/>
          </p:nvSpPr>
          <p:spPr>
            <a:xfrm>
              <a:off x="6066525" y="2053700"/>
              <a:ext cx="49125" cy="16350"/>
            </a:xfrm>
            <a:custGeom>
              <a:avLst/>
              <a:gdLst/>
              <a:ahLst/>
              <a:cxnLst/>
              <a:rect l="l" t="t" r="r" b="b"/>
              <a:pathLst>
                <a:path w="1965" h="654" extrusionOk="0">
                  <a:moveTo>
                    <a:pt x="703" y="1"/>
                  </a:moveTo>
                  <a:cubicBezTo>
                    <a:pt x="522" y="1"/>
                    <a:pt x="347" y="32"/>
                    <a:pt x="179" y="130"/>
                  </a:cubicBezTo>
                  <a:cubicBezTo>
                    <a:pt x="36" y="189"/>
                    <a:pt x="0" y="308"/>
                    <a:pt x="0" y="439"/>
                  </a:cubicBezTo>
                  <a:cubicBezTo>
                    <a:pt x="84" y="535"/>
                    <a:pt x="179" y="570"/>
                    <a:pt x="298" y="570"/>
                  </a:cubicBezTo>
                  <a:cubicBezTo>
                    <a:pt x="371" y="492"/>
                    <a:pt x="438" y="458"/>
                    <a:pt x="505" y="458"/>
                  </a:cubicBezTo>
                  <a:cubicBezTo>
                    <a:pt x="581" y="458"/>
                    <a:pt x="656" y="501"/>
                    <a:pt x="738" y="570"/>
                  </a:cubicBezTo>
                  <a:lnTo>
                    <a:pt x="1298" y="570"/>
                  </a:lnTo>
                  <a:cubicBezTo>
                    <a:pt x="1393" y="356"/>
                    <a:pt x="1965" y="654"/>
                    <a:pt x="1751" y="165"/>
                  </a:cubicBezTo>
                  <a:cubicBezTo>
                    <a:pt x="1657" y="29"/>
                    <a:pt x="1538" y="5"/>
                    <a:pt x="1413" y="5"/>
                  </a:cubicBezTo>
                  <a:cubicBezTo>
                    <a:pt x="1347" y="5"/>
                    <a:pt x="1279" y="12"/>
                    <a:pt x="1213" y="12"/>
                  </a:cubicBezTo>
                  <a:cubicBezTo>
                    <a:pt x="1197" y="12"/>
                    <a:pt x="1182" y="12"/>
                    <a:pt x="1167" y="11"/>
                  </a:cubicBezTo>
                  <a:cubicBezTo>
                    <a:pt x="1118" y="60"/>
                    <a:pt x="1072" y="87"/>
                    <a:pt x="1026" y="87"/>
                  </a:cubicBezTo>
                  <a:cubicBezTo>
                    <a:pt x="983" y="87"/>
                    <a:pt x="939" y="63"/>
                    <a:pt x="893" y="11"/>
                  </a:cubicBezTo>
                  <a:cubicBezTo>
                    <a:pt x="829" y="5"/>
                    <a:pt x="766" y="1"/>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1826;p32">
              <a:extLst>
                <a:ext uri="{FF2B5EF4-FFF2-40B4-BE49-F238E27FC236}">
                  <a16:creationId xmlns:a16="http://schemas.microsoft.com/office/drawing/2014/main" id="{FA174DD8-49B2-4A43-84C9-07AC16E2E16C}"/>
                </a:ext>
              </a:extLst>
            </p:cNvPr>
            <p:cNvSpPr/>
            <p:nvPr/>
          </p:nvSpPr>
          <p:spPr>
            <a:xfrm>
              <a:off x="6036750" y="2053125"/>
              <a:ext cx="34250" cy="14250"/>
            </a:xfrm>
            <a:custGeom>
              <a:avLst/>
              <a:gdLst/>
              <a:ahLst/>
              <a:cxnLst/>
              <a:rect l="l" t="t" r="r" b="b"/>
              <a:pathLst>
                <a:path w="1370" h="570" extrusionOk="0">
                  <a:moveTo>
                    <a:pt x="624" y="1"/>
                  </a:moveTo>
                  <a:cubicBezTo>
                    <a:pt x="437" y="1"/>
                    <a:pt x="249" y="41"/>
                    <a:pt x="60" y="153"/>
                  </a:cubicBezTo>
                  <a:cubicBezTo>
                    <a:pt x="1" y="319"/>
                    <a:pt x="72" y="415"/>
                    <a:pt x="215" y="486"/>
                  </a:cubicBezTo>
                  <a:cubicBezTo>
                    <a:pt x="265" y="502"/>
                    <a:pt x="316" y="506"/>
                    <a:pt x="368" y="506"/>
                  </a:cubicBezTo>
                  <a:cubicBezTo>
                    <a:pt x="428" y="506"/>
                    <a:pt x="488" y="500"/>
                    <a:pt x="548" y="500"/>
                  </a:cubicBezTo>
                  <a:cubicBezTo>
                    <a:pt x="635" y="500"/>
                    <a:pt x="720" y="512"/>
                    <a:pt x="798" y="569"/>
                  </a:cubicBezTo>
                  <a:lnTo>
                    <a:pt x="929" y="569"/>
                  </a:lnTo>
                  <a:cubicBezTo>
                    <a:pt x="977" y="534"/>
                    <a:pt x="1013" y="498"/>
                    <a:pt x="1072" y="450"/>
                  </a:cubicBezTo>
                  <a:cubicBezTo>
                    <a:pt x="1096" y="444"/>
                    <a:pt x="1120" y="441"/>
                    <a:pt x="1144" y="441"/>
                  </a:cubicBezTo>
                  <a:cubicBezTo>
                    <a:pt x="1167" y="441"/>
                    <a:pt x="1191" y="444"/>
                    <a:pt x="1215" y="450"/>
                  </a:cubicBezTo>
                  <a:cubicBezTo>
                    <a:pt x="1346" y="391"/>
                    <a:pt x="1358" y="272"/>
                    <a:pt x="1370" y="141"/>
                  </a:cubicBezTo>
                  <a:cubicBezTo>
                    <a:pt x="1124" y="73"/>
                    <a:pt x="875"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1827;p32">
              <a:extLst>
                <a:ext uri="{FF2B5EF4-FFF2-40B4-BE49-F238E27FC236}">
                  <a16:creationId xmlns:a16="http://schemas.microsoft.com/office/drawing/2014/main" id="{B6814D06-A561-4D6F-85CB-11B15B8F3C6C}"/>
                </a:ext>
              </a:extLst>
            </p:cNvPr>
            <p:cNvSpPr/>
            <p:nvPr/>
          </p:nvSpPr>
          <p:spPr>
            <a:xfrm>
              <a:off x="6135875" y="2056600"/>
              <a:ext cx="31575" cy="14850"/>
            </a:xfrm>
            <a:custGeom>
              <a:avLst/>
              <a:gdLst/>
              <a:ahLst/>
              <a:cxnLst/>
              <a:rect l="l" t="t" r="r" b="b"/>
              <a:pathLst>
                <a:path w="1263" h="594" extrusionOk="0">
                  <a:moveTo>
                    <a:pt x="258" y="0"/>
                  </a:moveTo>
                  <a:cubicBezTo>
                    <a:pt x="212" y="0"/>
                    <a:pt x="166" y="4"/>
                    <a:pt x="120" y="14"/>
                  </a:cubicBezTo>
                  <a:cubicBezTo>
                    <a:pt x="0" y="168"/>
                    <a:pt x="0" y="299"/>
                    <a:pt x="131" y="454"/>
                  </a:cubicBezTo>
                  <a:cubicBezTo>
                    <a:pt x="364" y="477"/>
                    <a:pt x="606" y="594"/>
                    <a:pt x="846" y="594"/>
                  </a:cubicBezTo>
                  <a:cubicBezTo>
                    <a:pt x="986" y="594"/>
                    <a:pt x="1126" y="554"/>
                    <a:pt x="1263" y="430"/>
                  </a:cubicBezTo>
                  <a:cubicBezTo>
                    <a:pt x="1179" y="323"/>
                    <a:pt x="1143" y="168"/>
                    <a:pt x="965" y="157"/>
                  </a:cubicBezTo>
                  <a:cubicBezTo>
                    <a:pt x="724" y="116"/>
                    <a:pt x="500" y="0"/>
                    <a:pt x="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1828;p32">
              <a:extLst>
                <a:ext uri="{FF2B5EF4-FFF2-40B4-BE49-F238E27FC236}">
                  <a16:creationId xmlns:a16="http://schemas.microsoft.com/office/drawing/2014/main" id="{492A1626-7672-4ED1-8075-DBC2891373B3}"/>
                </a:ext>
              </a:extLst>
            </p:cNvPr>
            <p:cNvSpPr/>
            <p:nvPr/>
          </p:nvSpPr>
          <p:spPr>
            <a:xfrm>
              <a:off x="6016525" y="2074800"/>
              <a:ext cx="28875" cy="14825"/>
            </a:xfrm>
            <a:custGeom>
              <a:avLst/>
              <a:gdLst/>
              <a:ahLst/>
              <a:cxnLst/>
              <a:rect l="l" t="t" r="r" b="b"/>
              <a:pathLst>
                <a:path w="1155" h="593" extrusionOk="0">
                  <a:moveTo>
                    <a:pt x="595" y="0"/>
                  </a:moveTo>
                  <a:cubicBezTo>
                    <a:pt x="547" y="48"/>
                    <a:pt x="492" y="63"/>
                    <a:pt x="434" y="63"/>
                  </a:cubicBezTo>
                  <a:cubicBezTo>
                    <a:pt x="349" y="63"/>
                    <a:pt x="258" y="31"/>
                    <a:pt x="176" y="31"/>
                  </a:cubicBezTo>
                  <a:cubicBezTo>
                    <a:pt x="109" y="31"/>
                    <a:pt x="47" y="52"/>
                    <a:pt x="0" y="131"/>
                  </a:cubicBezTo>
                  <a:lnTo>
                    <a:pt x="0" y="226"/>
                  </a:lnTo>
                  <a:cubicBezTo>
                    <a:pt x="0" y="357"/>
                    <a:pt x="60" y="476"/>
                    <a:pt x="143" y="572"/>
                  </a:cubicBezTo>
                  <a:cubicBezTo>
                    <a:pt x="185" y="566"/>
                    <a:pt x="227" y="564"/>
                    <a:pt x="270" y="564"/>
                  </a:cubicBezTo>
                  <a:cubicBezTo>
                    <a:pt x="420" y="564"/>
                    <a:pt x="572" y="592"/>
                    <a:pt x="720" y="592"/>
                  </a:cubicBezTo>
                  <a:cubicBezTo>
                    <a:pt x="871" y="592"/>
                    <a:pt x="1018" y="562"/>
                    <a:pt x="1155" y="441"/>
                  </a:cubicBezTo>
                  <a:cubicBezTo>
                    <a:pt x="1143" y="60"/>
                    <a:pt x="810" y="107"/>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1829;p32">
              <a:extLst>
                <a:ext uri="{FF2B5EF4-FFF2-40B4-BE49-F238E27FC236}">
                  <a16:creationId xmlns:a16="http://schemas.microsoft.com/office/drawing/2014/main" id="{57ACF915-85DD-4D04-8335-F05A20C11900}"/>
                </a:ext>
              </a:extLst>
            </p:cNvPr>
            <p:cNvSpPr/>
            <p:nvPr/>
          </p:nvSpPr>
          <p:spPr>
            <a:xfrm>
              <a:off x="6134975" y="2035500"/>
              <a:ext cx="26225" cy="11225"/>
            </a:xfrm>
            <a:custGeom>
              <a:avLst/>
              <a:gdLst/>
              <a:ahLst/>
              <a:cxnLst/>
              <a:rect l="l" t="t" r="r" b="b"/>
              <a:pathLst>
                <a:path w="1049" h="449" extrusionOk="0">
                  <a:moveTo>
                    <a:pt x="144" y="0"/>
                  </a:moveTo>
                  <a:cubicBezTo>
                    <a:pt x="96" y="60"/>
                    <a:pt x="48" y="108"/>
                    <a:pt x="1" y="143"/>
                  </a:cubicBezTo>
                  <a:cubicBezTo>
                    <a:pt x="142" y="368"/>
                    <a:pt x="301" y="448"/>
                    <a:pt x="469" y="448"/>
                  </a:cubicBezTo>
                  <a:cubicBezTo>
                    <a:pt x="640" y="448"/>
                    <a:pt x="821" y="365"/>
                    <a:pt x="1001" y="262"/>
                  </a:cubicBezTo>
                  <a:cubicBezTo>
                    <a:pt x="1048" y="227"/>
                    <a:pt x="1048" y="179"/>
                    <a:pt x="1001" y="131"/>
                  </a:cubicBezTo>
                  <a:cubicBezTo>
                    <a:pt x="739" y="0"/>
                    <a:pt x="417" y="8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1830;p32">
              <a:extLst>
                <a:ext uri="{FF2B5EF4-FFF2-40B4-BE49-F238E27FC236}">
                  <a16:creationId xmlns:a16="http://schemas.microsoft.com/office/drawing/2014/main" id="{BCBA8C6E-17B8-43EC-BE81-07E890D58773}"/>
                </a:ext>
              </a:extLst>
            </p:cNvPr>
            <p:cNvSpPr/>
            <p:nvPr/>
          </p:nvSpPr>
          <p:spPr>
            <a:xfrm>
              <a:off x="6031400" y="2075375"/>
              <a:ext cx="30075" cy="14325"/>
            </a:xfrm>
            <a:custGeom>
              <a:avLst/>
              <a:gdLst/>
              <a:ahLst/>
              <a:cxnLst/>
              <a:rect l="l" t="t" r="r" b="b"/>
              <a:pathLst>
                <a:path w="1203" h="573" extrusionOk="0">
                  <a:moveTo>
                    <a:pt x="0" y="1"/>
                  </a:moveTo>
                  <a:cubicBezTo>
                    <a:pt x="179" y="144"/>
                    <a:pt x="429" y="203"/>
                    <a:pt x="560" y="418"/>
                  </a:cubicBezTo>
                  <a:cubicBezTo>
                    <a:pt x="630" y="348"/>
                    <a:pt x="688" y="321"/>
                    <a:pt x="739" y="321"/>
                  </a:cubicBezTo>
                  <a:cubicBezTo>
                    <a:pt x="895" y="321"/>
                    <a:pt x="984" y="572"/>
                    <a:pt x="1155" y="572"/>
                  </a:cubicBezTo>
                  <a:cubicBezTo>
                    <a:pt x="1203" y="299"/>
                    <a:pt x="1012" y="156"/>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1831;p32">
              <a:extLst>
                <a:ext uri="{FF2B5EF4-FFF2-40B4-BE49-F238E27FC236}">
                  <a16:creationId xmlns:a16="http://schemas.microsoft.com/office/drawing/2014/main" id="{73301A83-779C-438A-BA84-47DAA42348E7}"/>
                </a:ext>
              </a:extLst>
            </p:cNvPr>
            <p:cNvSpPr/>
            <p:nvPr/>
          </p:nvSpPr>
          <p:spPr>
            <a:xfrm>
              <a:off x="6168925" y="2095625"/>
              <a:ext cx="26200" cy="8725"/>
            </a:xfrm>
            <a:custGeom>
              <a:avLst/>
              <a:gdLst/>
              <a:ahLst/>
              <a:cxnLst/>
              <a:rect l="l" t="t" r="r" b="b"/>
              <a:pathLst>
                <a:path w="1048" h="349" extrusionOk="0">
                  <a:moveTo>
                    <a:pt x="95" y="1"/>
                  </a:moveTo>
                  <a:cubicBezTo>
                    <a:pt x="71" y="24"/>
                    <a:pt x="71" y="48"/>
                    <a:pt x="95" y="96"/>
                  </a:cubicBezTo>
                  <a:cubicBezTo>
                    <a:pt x="0" y="167"/>
                    <a:pt x="12" y="239"/>
                    <a:pt x="71" y="310"/>
                  </a:cubicBezTo>
                  <a:cubicBezTo>
                    <a:pt x="91" y="309"/>
                    <a:pt x="111" y="308"/>
                    <a:pt x="131" y="308"/>
                  </a:cubicBezTo>
                  <a:cubicBezTo>
                    <a:pt x="290" y="308"/>
                    <a:pt x="455" y="348"/>
                    <a:pt x="617" y="348"/>
                  </a:cubicBezTo>
                  <a:cubicBezTo>
                    <a:pt x="767" y="348"/>
                    <a:pt x="913" y="314"/>
                    <a:pt x="1048" y="179"/>
                  </a:cubicBezTo>
                  <a:cubicBezTo>
                    <a:pt x="953" y="73"/>
                    <a:pt x="849" y="43"/>
                    <a:pt x="743" y="43"/>
                  </a:cubicBezTo>
                  <a:cubicBezTo>
                    <a:pt x="607" y="43"/>
                    <a:pt x="467" y="92"/>
                    <a:pt x="336" y="92"/>
                  </a:cubicBezTo>
                  <a:cubicBezTo>
                    <a:pt x="251" y="92"/>
                    <a:pt x="169" y="7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1832;p32">
              <a:extLst>
                <a:ext uri="{FF2B5EF4-FFF2-40B4-BE49-F238E27FC236}">
                  <a16:creationId xmlns:a16="http://schemas.microsoft.com/office/drawing/2014/main" id="{1C995D7D-F789-476E-8326-BCF6DF18B74B}"/>
                </a:ext>
              </a:extLst>
            </p:cNvPr>
            <p:cNvSpPr/>
            <p:nvPr/>
          </p:nvSpPr>
          <p:spPr>
            <a:xfrm>
              <a:off x="6110275" y="2054050"/>
              <a:ext cx="15800" cy="17225"/>
            </a:xfrm>
            <a:custGeom>
              <a:avLst/>
              <a:gdLst/>
              <a:ahLst/>
              <a:cxnLst/>
              <a:rect l="l" t="t" r="r" b="b"/>
              <a:pathLst>
                <a:path w="632" h="689" extrusionOk="0">
                  <a:moveTo>
                    <a:pt x="328" y="1"/>
                  </a:moveTo>
                  <a:cubicBezTo>
                    <a:pt x="278" y="1"/>
                    <a:pt x="217" y="30"/>
                    <a:pt x="143" y="104"/>
                  </a:cubicBezTo>
                  <a:cubicBezTo>
                    <a:pt x="24" y="235"/>
                    <a:pt x="72" y="413"/>
                    <a:pt x="1" y="556"/>
                  </a:cubicBezTo>
                  <a:cubicBezTo>
                    <a:pt x="89" y="665"/>
                    <a:pt x="197" y="688"/>
                    <a:pt x="311" y="688"/>
                  </a:cubicBezTo>
                  <a:cubicBezTo>
                    <a:pt x="396" y="688"/>
                    <a:pt x="485" y="675"/>
                    <a:pt x="572" y="675"/>
                  </a:cubicBezTo>
                  <a:cubicBezTo>
                    <a:pt x="632" y="532"/>
                    <a:pt x="512" y="390"/>
                    <a:pt x="572" y="259"/>
                  </a:cubicBezTo>
                  <a:cubicBezTo>
                    <a:pt x="506" y="144"/>
                    <a:pt x="441" y="1"/>
                    <a:pt x="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1833;p32">
              <a:extLst>
                <a:ext uri="{FF2B5EF4-FFF2-40B4-BE49-F238E27FC236}">
                  <a16:creationId xmlns:a16="http://schemas.microsoft.com/office/drawing/2014/main" id="{85542A5F-8063-4227-AF20-F1F7455DE600}"/>
                </a:ext>
              </a:extLst>
            </p:cNvPr>
            <p:cNvSpPr/>
            <p:nvPr/>
          </p:nvSpPr>
          <p:spPr>
            <a:xfrm>
              <a:off x="6160275" y="2037375"/>
              <a:ext cx="16100" cy="9925"/>
            </a:xfrm>
            <a:custGeom>
              <a:avLst/>
              <a:gdLst/>
              <a:ahLst/>
              <a:cxnLst/>
              <a:rect l="l" t="t" r="r" b="b"/>
              <a:pathLst>
                <a:path w="644" h="397" extrusionOk="0">
                  <a:moveTo>
                    <a:pt x="194" y="1"/>
                  </a:moveTo>
                  <a:cubicBezTo>
                    <a:pt x="145" y="1"/>
                    <a:pt x="82" y="20"/>
                    <a:pt x="1" y="68"/>
                  </a:cubicBezTo>
                  <a:lnTo>
                    <a:pt x="1" y="199"/>
                  </a:lnTo>
                  <a:cubicBezTo>
                    <a:pt x="132" y="227"/>
                    <a:pt x="219" y="396"/>
                    <a:pt x="437" y="396"/>
                  </a:cubicBezTo>
                  <a:cubicBezTo>
                    <a:pt x="495" y="396"/>
                    <a:pt x="563" y="384"/>
                    <a:pt x="644" y="354"/>
                  </a:cubicBezTo>
                  <a:cubicBezTo>
                    <a:pt x="397" y="307"/>
                    <a:pt x="392"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1834;p32">
              <a:extLst>
                <a:ext uri="{FF2B5EF4-FFF2-40B4-BE49-F238E27FC236}">
                  <a16:creationId xmlns:a16="http://schemas.microsoft.com/office/drawing/2014/main" id="{A9ADA5EB-BF78-44C6-BF92-2B6E6B44613D}"/>
                </a:ext>
              </a:extLst>
            </p:cNvPr>
            <p:cNvSpPr/>
            <p:nvPr/>
          </p:nvSpPr>
          <p:spPr>
            <a:xfrm>
              <a:off x="5903400" y="2053650"/>
              <a:ext cx="19975" cy="8675"/>
            </a:xfrm>
            <a:custGeom>
              <a:avLst/>
              <a:gdLst/>
              <a:ahLst/>
              <a:cxnLst/>
              <a:rect l="l" t="t" r="r" b="b"/>
              <a:pathLst>
                <a:path w="799" h="347" extrusionOk="0">
                  <a:moveTo>
                    <a:pt x="96" y="1"/>
                  </a:moveTo>
                  <a:cubicBezTo>
                    <a:pt x="1" y="96"/>
                    <a:pt x="13" y="191"/>
                    <a:pt x="72" y="298"/>
                  </a:cubicBezTo>
                  <a:cubicBezTo>
                    <a:pt x="114" y="334"/>
                    <a:pt x="154" y="346"/>
                    <a:pt x="194" y="346"/>
                  </a:cubicBezTo>
                  <a:cubicBezTo>
                    <a:pt x="304" y="346"/>
                    <a:pt x="408" y="251"/>
                    <a:pt x="513" y="251"/>
                  </a:cubicBezTo>
                  <a:cubicBezTo>
                    <a:pt x="620" y="167"/>
                    <a:pt x="715" y="96"/>
                    <a:pt x="798" y="1"/>
                  </a:cubicBezTo>
                  <a:lnTo>
                    <a:pt x="382" y="1"/>
                  </a:lnTo>
                  <a:cubicBezTo>
                    <a:pt x="352" y="25"/>
                    <a:pt x="325" y="36"/>
                    <a:pt x="298" y="36"/>
                  </a:cubicBezTo>
                  <a:cubicBezTo>
                    <a:pt x="272" y="36"/>
                    <a:pt x="245" y="25"/>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1835;p32">
              <a:extLst>
                <a:ext uri="{FF2B5EF4-FFF2-40B4-BE49-F238E27FC236}">
                  <a16:creationId xmlns:a16="http://schemas.microsoft.com/office/drawing/2014/main" id="{8FAF5FB6-230F-4B5E-96E8-4E31216C65A5}"/>
                </a:ext>
              </a:extLst>
            </p:cNvPr>
            <p:cNvSpPr/>
            <p:nvPr/>
          </p:nvSpPr>
          <p:spPr>
            <a:xfrm>
              <a:off x="6030800" y="2056925"/>
              <a:ext cx="12825" cy="10325"/>
            </a:xfrm>
            <a:custGeom>
              <a:avLst/>
              <a:gdLst/>
              <a:ahLst/>
              <a:cxnLst/>
              <a:rect l="l" t="t" r="r" b="b"/>
              <a:pathLst>
                <a:path w="513" h="413" extrusionOk="0">
                  <a:moveTo>
                    <a:pt x="298" y="1"/>
                  </a:moveTo>
                  <a:cubicBezTo>
                    <a:pt x="143" y="1"/>
                    <a:pt x="1" y="60"/>
                    <a:pt x="24" y="227"/>
                  </a:cubicBezTo>
                  <a:cubicBezTo>
                    <a:pt x="48" y="386"/>
                    <a:pt x="151" y="412"/>
                    <a:pt x="260" y="412"/>
                  </a:cubicBezTo>
                  <a:cubicBezTo>
                    <a:pt x="314" y="412"/>
                    <a:pt x="370" y="406"/>
                    <a:pt x="417" y="406"/>
                  </a:cubicBezTo>
                  <a:cubicBezTo>
                    <a:pt x="513" y="382"/>
                    <a:pt x="513" y="346"/>
                    <a:pt x="453" y="286"/>
                  </a:cubicBezTo>
                  <a:cubicBezTo>
                    <a:pt x="405" y="203"/>
                    <a:pt x="346"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1836;p32">
              <a:extLst>
                <a:ext uri="{FF2B5EF4-FFF2-40B4-BE49-F238E27FC236}">
                  <a16:creationId xmlns:a16="http://schemas.microsoft.com/office/drawing/2014/main" id="{BBD80357-AA83-4E9B-B6BA-AF20BB7C603C}"/>
                </a:ext>
              </a:extLst>
            </p:cNvPr>
            <p:cNvSpPr/>
            <p:nvPr/>
          </p:nvSpPr>
          <p:spPr>
            <a:xfrm>
              <a:off x="6109975" y="2060500"/>
              <a:ext cx="23250" cy="10450"/>
            </a:xfrm>
            <a:custGeom>
              <a:avLst/>
              <a:gdLst/>
              <a:ahLst/>
              <a:cxnLst/>
              <a:rect l="l" t="t" r="r" b="b"/>
              <a:pathLst>
                <a:path w="930" h="418" extrusionOk="0">
                  <a:moveTo>
                    <a:pt x="584" y="1"/>
                  </a:moveTo>
                  <a:cubicBezTo>
                    <a:pt x="1" y="143"/>
                    <a:pt x="524" y="274"/>
                    <a:pt x="584" y="417"/>
                  </a:cubicBezTo>
                  <a:cubicBezTo>
                    <a:pt x="679" y="382"/>
                    <a:pt x="763" y="334"/>
                    <a:pt x="870" y="298"/>
                  </a:cubicBezTo>
                  <a:cubicBezTo>
                    <a:pt x="929" y="227"/>
                    <a:pt x="929" y="191"/>
                    <a:pt x="870" y="132"/>
                  </a:cubicBezTo>
                  <a:cubicBezTo>
                    <a:pt x="763" y="84"/>
                    <a:pt x="679" y="36"/>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1837;p32">
              <a:extLst>
                <a:ext uri="{FF2B5EF4-FFF2-40B4-BE49-F238E27FC236}">
                  <a16:creationId xmlns:a16="http://schemas.microsoft.com/office/drawing/2014/main" id="{3DF3402A-BFAA-4847-BBAC-BA34E170E533}"/>
                </a:ext>
              </a:extLst>
            </p:cNvPr>
            <p:cNvSpPr/>
            <p:nvPr/>
          </p:nvSpPr>
          <p:spPr>
            <a:xfrm>
              <a:off x="6099850" y="2056625"/>
              <a:ext cx="14925" cy="11725"/>
            </a:xfrm>
            <a:custGeom>
              <a:avLst/>
              <a:gdLst/>
              <a:ahLst/>
              <a:cxnLst/>
              <a:rect l="l" t="t" r="r" b="b"/>
              <a:pathLst>
                <a:path w="597" h="469" extrusionOk="0">
                  <a:moveTo>
                    <a:pt x="441" y="1"/>
                  </a:moveTo>
                  <a:cubicBezTo>
                    <a:pt x="431" y="125"/>
                    <a:pt x="394" y="248"/>
                    <a:pt x="260" y="248"/>
                  </a:cubicBezTo>
                  <a:cubicBezTo>
                    <a:pt x="240" y="248"/>
                    <a:pt x="217" y="245"/>
                    <a:pt x="191" y="239"/>
                  </a:cubicBezTo>
                  <a:cubicBezTo>
                    <a:pt x="165" y="232"/>
                    <a:pt x="143" y="228"/>
                    <a:pt x="124" y="228"/>
                  </a:cubicBezTo>
                  <a:cubicBezTo>
                    <a:pt x="21" y="228"/>
                    <a:pt x="11" y="329"/>
                    <a:pt x="1" y="429"/>
                  </a:cubicBezTo>
                  <a:cubicBezTo>
                    <a:pt x="22" y="457"/>
                    <a:pt x="47" y="469"/>
                    <a:pt x="76" y="469"/>
                  </a:cubicBezTo>
                  <a:cubicBezTo>
                    <a:pt x="96" y="469"/>
                    <a:pt x="119" y="463"/>
                    <a:pt x="144" y="453"/>
                  </a:cubicBezTo>
                  <a:lnTo>
                    <a:pt x="418" y="453"/>
                  </a:lnTo>
                  <a:cubicBezTo>
                    <a:pt x="596" y="346"/>
                    <a:pt x="560" y="167"/>
                    <a:pt x="560" y="1"/>
                  </a:cubicBezTo>
                  <a:lnTo>
                    <a:pt x="560" y="1"/>
                  </a:lnTo>
                  <a:cubicBezTo>
                    <a:pt x="531" y="7"/>
                    <a:pt x="504" y="10"/>
                    <a:pt x="483" y="10"/>
                  </a:cubicBezTo>
                  <a:cubicBezTo>
                    <a:pt x="462" y="10"/>
                    <a:pt x="447" y="7"/>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1838;p32">
              <a:extLst>
                <a:ext uri="{FF2B5EF4-FFF2-40B4-BE49-F238E27FC236}">
                  <a16:creationId xmlns:a16="http://schemas.microsoft.com/office/drawing/2014/main" id="{BB457810-2F11-47E8-A208-B991048E0A44}"/>
                </a:ext>
              </a:extLst>
            </p:cNvPr>
            <p:cNvSpPr/>
            <p:nvPr/>
          </p:nvSpPr>
          <p:spPr>
            <a:xfrm>
              <a:off x="5995075" y="2060675"/>
              <a:ext cx="17900" cy="6700"/>
            </a:xfrm>
            <a:custGeom>
              <a:avLst/>
              <a:gdLst/>
              <a:ahLst/>
              <a:cxnLst/>
              <a:rect l="l" t="t" r="r" b="b"/>
              <a:pathLst>
                <a:path w="716" h="268" extrusionOk="0">
                  <a:moveTo>
                    <a:pt x="419" y="1"/>
                  </a:moveTo>
                  <a:cubicBezTo>
                    <a:pt x="280" y="1"/>
                    <a:pt x="140" y="79"/>
                    <a:pt x="1" y="148"/>
                  </a:cubicBezTo>
                  <a:cubicBezTo>
                    <a:pt x="83" y="238"/>
                    <a:pt x="160" y="268"/>
                    <a:pt x="235" y="268"/>
                  </a:cubicBezTo>
                  <a:cubicBezTo>
                    <a:pt x="386" y="268"/>
                    <a:pt x="528" y="146"/>
                    <a:pt x="677" y="146"/>
                  </a:cubicBezTo>
                  <a:cubicBezTo>
                    <a:pt x="690" y="146"/>
                    <a:pt x="702" y="146"/>
                    <a:pt x="715" y="148"/>
                  </a:cubicBezTo>
                  <a:cubicBezTo>
                    <a:pt x="616" y="40"/>
                    <a:pt x="518"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1839;p32">
              <a:extLst>
                <a:ext uri="{FF2B5EF4-FFF2-40B4-BE49-F238E27FC236}">
                  <a16:creationId xmlns:a16="http://schemas.microsoft.com/office/drawing/2014/main" id="{90927848-6CFA-4ACF-B4E5-B1E5C5B63058}"/>
                </a:ext>
              </a:extLst>
            </p:cNvPr>
            <p:cNvSpPr/>
            <p:nvPr/>
          </p:nvSpPr>
          <p:spPr>
            <a:xfrm>
              <a:off x="6131700" y="2056925"/>
              <a:ext cx="7475" cy="11050"/>
            </a:xfrm>
            <a:custGeom>
              <a:avLst/>
              <a:gdLst/>
              <a:ahLst/>
              <a:cxnLst/>
              <a:rect l="l" t="t" r="r" b="b"/>
              <a:pathLst>
                <a:path w="299" h="442" extrusionOk="0">
                  <a:moveTo>
                    <a:pt x="287" y="1"/>
                  </a:moveTo>
                  <a:cubicBezTo>
                    <a:pt x="108" y="1"/>
                    <a:pt x="13" y="96"/>
                    <a:pt x="1" y="275"/>
                  </a:cubicBezTo>
                  <a:lnTo>
                    <a:pt x="1" y="441"/>
                  </a:lnTo>
                  <a:lnTo>
                    <a:pt x="298" y="429"/>
                  </a:lnTo>
                  <a:cubicBezTo>
                    <a:pt x="287" y="286"/>
                    <a:pt x="287" y="155"/>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1840;p32">
              <a:extLst>
                <a:ext uri="{FF2B5EF4-FFF2-40B4-BE49-F238E27FC236}">
                  <a16:creationId xmlns:a16="http://schemas.microsoft.com/office/drawing/2014/main" id="{E7BEC5BE-EC97-4CF1-AD5A-5D3A15A83E3F}"/>
                </a:ext>
              </a:extLst>
            </p:cNvPr>
            <p:cNvSpPr/>
            <p:nvPr/>
          </p:nvSpPr>
          <p:spPr>
            <a:xfrm>
              <a:off x="6087350" y="2053650"/>
              <a:ext cx="10050" cy="8975"/>
            </a:xfrm>
            <a:custGeom>
              <a:avLst/>
              <a:gdLst/>
              <a:ahLst/>
              <a:cxnLst/>
              <a:rect l="l" t="t" r="r" b="b"/>
              <a:pathLst>
                <a:path w="402" h="359" extrusionOk="0">
                  <a:moveTo>
                    <a:pt x="334" y="1"/>
                  </a:moveTo>
                  <a:cubicBezTo>
                    <a:pt x="239" y="1"/>
                    <a:pt x="156" y="1"/>
                    <a:pt x="60" y="13"/>
                  </a:cubicBezTo>
                  <a:cubicBezTo>
                    <a:pt x="60" y="132"/>
                    <a:pt x="1" y="346"/>
                    <a:pt x="167" y="358"/>
                  </a:cubicBezTo>
                  <a:cubicBezTo>
                    <a:pt x="173" y="358"/>
                    <a:pt x="179" y="358"/>
                    <a:pt x="185" y="358"/>
                  </a:cubicBezTo>
                  <a:cubicBezTo>
                    <a:pt x="401" y="358"/>
                    <a:pt x="322" y="14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1841;p32">
              <a:extLst>
                <a:ext uri="{FF2B5EF4-FFF2-40B4-BE49-F238E27FC236}">
                  <a16:creationId xmlns:a16="http://schemas.microsoft.com/office/drawing/2014/main" id="{3335BD20-5694-49C2-8744-7FFF64B99A14}"/>
                </a:ext>
              </a:extLst>
            </p:cNvPr>
            <p:cNvSpPr/>
            <p:nvPr/>
          </p:nvSpPr>
          <p:spPr>
            <a:xfrm>
              <a:off x="5887625" y="2058650"/>
              <a:ext cx="14625" cy="5250"/>
            </a:xfrm>
            <a:custGeom>
              <a:avLst/>
              <a:gdLst/>
              <a:ahLst/>
              <a:cxnLst/>
              <a:rect l="l" t="t" r="r" b="b"/>
              <a:pathLst>
                <a:path w="585" h="210" extrusionOk="0">
                  <a:moveTo>
                    <a:pt x="393" y="1"/>
                  </a:moveTo>
                  <a:cubicBezTo>
                    <a:pt x="261" y="1"/>
                    <a:pt x="128" y="79"/>
                    <a:pt x="1" y="86"/>
                  </a:cubicBezTo>
                  <a:cubicBezTo>
                    <a:pt x="49" y="183"/>
                    <a:pt x="137" y="209"/>
                    <a:pt x="232" y="209"/>
                  </a:cubicBezTo>
                  <a:cubicBezTo>
                    <a:pt x="254" y="209"/>
                    <a:pt x="276" y="208"/>
                    <a:pt x="298" y="206"/>
                  </a:cubicBezTo>
                  <a:cubicBezTo>
                    <a:pt x="405" y="206"/>
                    <a:pt x="525" y="194"/>
                    <a:pt x="584" y="75"/>
                  </a:cubicBezTo>
                  <a:cubicBezTo>
                    <a:pt x="521" y="20"/>
                    <a:pt x="457" y="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1842;p32">
              <a:extLst>
                <a:ext uri="{FF2B5EF4-FFF2-40B4-BE49-F238E27FC236}">
                  <a16:creationId xmlns:a16="http://schemas.microsoft.com/office/drawing/2014/main" id="{8BD214DA-1373-45CA-8B84-61625E1B5A58}"/>
                </a:ext>
              </a:extLst>
            </p:cNvPr>
            <p:cNvSpPr/>
            <p:nvPr/>
          </p:nvSpPr>
          <p:spPr>
            <a:xfrm>
              <a:off x="6074550" y="2061475"/>
              <a:ext cx="10750" cy="6500"/>
            </a:xfrm>
            <a:custGeom>
              <a:avLst/>
              <a:gdLst/>
              <a:ahLst/>
              <a:cxnLst/>
              <a:rect l="l" t="t" r="r" b="b"/>
              <a:pathLst>
                <a:path w="430" h="260" extrusionOk="0">
                  <a:moveTo>
                    <a:pt x="166" y="0"/>
                  </a:moveTo>
                  <a:cubicBezTo>
                    <a:pt x="111" y="0"/>
                    <a:pt x="72" y="87"/>
                    <a:pt x="1" y="259"/>
                  </a:cubicBezTo>
                  <a:lnTo>
                    <a:pt x="429" y="259"/>
                  </a:lnTo>
                  <a:cubicBezTo>
                    <a:pt x="292" y="87"/>
                    <a:pt x="221"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1843;p32">
              <a:extLst>
                <a:ext uri="{FF2B5EF4-FFF2-40B4-BE49-F238E27FC236}">
                  <a16:creationId xmlns:a16="http://schemas.microsoft.com/office/drawing/2014/main" id="{DAECA626-BBBF-47A6-8693-460F50C8C07C}"/>
                </a:ext>
              </a:extLst>
            </p:cNvPr>
            <p:cNvSpPr/>
            <p:nvPr/>
          </p:nvSpPr>
          <p:spPr>
            <a:xfrm>
              <a:off x="6007575" y="2078075"/>
              <a:ext cx="11950" cy="11025"/>
            </a:xfrm>
            <a:custGeom>
              <a:avLst/>
              <a:gdLst/>
              <a:ahLst/>
              <a:cxnLst/>
              <a:rect l="l" t="t" r="r" b="b"/>
              <a:pathLst>
                <a:path w="478" h="441" extrusionOk="0">
                  <a:moveTo>
                    <a:pt x="84" y="0"/>
                  </a:moveTo>
                  <a:lnTo>
                    <a:pt x="25" y="60"/>
                  </a:lnTo>
                  <a:cubicBezTo>
                    <a:pt x="1" y="155"/>
                    <a:pt x="13" y="250"/>
                    <a:pt x="84" y="298"/>
                  </a:cubicBezTo>
                  <a:lnTo>
                    <a:pt x="96" y="322"/>
                  </a:lnTo>
                  <a:cubicBezTo>
                    <a:pt x="191" y="345"/>
                    <a:pt x="299" y="393"/>
                    <a:pt x="382" y="441"/>
                  </a:cubicBezTo>
                  <a:cubicBezTo>
                    <a:pt x="477" y="310"/>
                    <a:pt x="453" y="167"/>
                    <a:pt x="382" y="36"/>
                  </a:cubicBezTo>
                  <a:lnTo>
                    <a:pt x="3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1844;p32">
              <a:extLst>
                <a:ext uri="{FF2B5EF4-FFF2-40B4-BE49-F238E27FC236}">
                  <a16:creationId xmlns:a16="http://schemas.microsoft.com/office/drawing/2014/main" id="{C512B5B1-A979-48DA-805C-1459D8B451C1}"/>
                </a:ext>
              </a:extLst>
            </p:cNvPr>
            <p:cNvSpPr/>
            <p:nvPr/>
          </p:nvSpPr>
          <p:spPr>
            <a:xfrm>
              <a:off x="6041225" y="2064375"/>
              <a:ext cx="15500" cy="3600"/>
            </a:xfrm>
            <a:custGeom>
              <a:avLst/>
              <a:gdLst/>
              <a:ahLst/>
              <a:cxnLst/>
              <a:rect l="l" t="t" r="r" b="b"/>
              <a:pathLst>
                <a:path w="620" h="144" extrusionOk="0">
                  <a:moveTo>
                    <a:pt x="36" y="0"/>
                  </a:moveTo>
                  <a:cubicBezTo>
                    <a:pt x="24" y="48"/>
                    <a:pt x="24" y="84"/>
                    <a:pt x="0" y="119"/>
                  </a:cubicBezTo>
                  <a:cubicBezTo>
                    <a:pt x="215" y="119"/>
                    <a:pt x="405" y="119"/>
                    <a:pt x="619" y="143"/>
                  </a:cubicBezTo>
                  <a:cubicBezTo>
                    <a:pt x="518" y="20"/>
                    <a:pt x="394" y="3"/>
                    <a:pt x="270" y="3"/>
                  </a:cubicBezTo>
                  <a:cubicBezTo>
                    <a:pt x="222" y="3"/>
                    <a:pt x="174" y="5"/>
                    <a:pt x="127" y="5"/>
                  </a:cubicBezTo>
                  <a:cubicBezTo>
                    <a:pt x="96" y="5"/>
                    <a:pt x="66" y="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1845;p32">
              <a:extLst>
                <a:ext uri="{FF2B5EF4-FFF2-40B4-BE49-F238E27FC236}">
                  <a16:creationId xmlns:a16="http://schemas.microsoft.com/office/drawing/2014/main" id="{F397572D-9399-419F-89C9-4B70B24B961D}"/>
                </a:ext>
              </a:extLst>
            </p:cNvPr>
            <p:cNvSpPr/>
            <p:nvPr/>
          </p:nvSpPr>
          <p:spPr>
            <a:xfrm>
              <a:off x="6088550" y="2037700"/>
              <a:ext cx="10725" cy="5575"/>
            </a:xfrm>
            <a:custGeom>
              <a:avLst/>
              <a:gdLst/>
              <a:ahLst/>
              <a:cxnLst/>
              <a:rect l="l" t="t" r="r" b="b"/>
              <a:pathLst>
                <a:path w="429" h="223" extrusionOk="0">
                  <a:moveTo>
                    <a:pt x="216" y="1"/>
                  </a:moveTo>
                  <a:cubicBezTo>
                    <a:pt x="152" y="1"/>
                    <a:pt x="79" y="30"/>
                    <a:pt x="0" y="79"/>
                  </a:cubicBezTo>
                  <a:cubicBezTo>
                    <a:pt x="108" y="222"/>
                    <a:pt x="274" y="186"/>
                    <a:pt x="429" y="198"/>
                  </a:cubicBezTo>
                  <a:cubicBezTo>
                    <a:pt x="380" y="59"/>
                    <a:pt x="307"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1846;p32">
              <a:extLst>
                <a:ext uri="{FF2B5EF4-FFF2-40B4-BE49-F238E27FC236}">
                  <a16:creationId xmlns:a16="http://schemas.microsoft.com/office/drawing/2014/main" id="{2D307E06-06D2-49E8-B651-9E083A62230A}"/>
                </a:ext>
              </a:extLst>
            </p:cNvPr>
            <p:cNvSpPr/>
            <p:nvPr/>
          </p:nvSpPr>
          <p:spPr>
            <a:xfrm>
              <a:off x="5970375" y="2063775"/>
              <a:ext cx="14325" cy="4125"/>
            </a:xfrm>
            <a:custGeom>
              <a:avLst/>
              <a:gdLst/>
              <a:ahLst/>
              <a:cxnLst/>
              <a:rect l="l" t="t" r="r" b="b"/>
              <a:pathLst>
                <a:path w="573" h="165" extrusionOk="0">
                  <a:moveTo>
                    <a:pt x="572" y="1"/>
                  </a:moveTo>
                  <a:cubicBezTo>
                    <a:pt x="382" y="12"/>
                    <a:pt x="191" y="12"/>
                    <a:pt x="1" y="24"/>
                  </a:cubicBezTo>
                  <a:cubicBezTo>
                    <a:pt x="96" y="114"/>
                    <a:pt x="191" y="164"/>
                    <a:pt x="286" y="164"/>
                  </a:cubicBezTo>
                  <a:cubicBezTo>
                    <a:pt x="382" y="164"/>
                    <a:pt x="477" y="114"/>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1847;p32">
              <a:extLst>
                <a:ext uri="{FF2B5EF4-FFF2-40B4-BE49-F238E27FC236}">
                  <a16:creationId xmlns:a16="http://schemas.microsoft.com/office/drawing/2014/main" id="{E2B9CD49-48DE-429A-854B-866767B3A062}"/>
                </a:ext>
              </a:extLst>
            </p:cNvPr>
            <p:cNvSpPr/>
            <p:nvPr/>
          </p:nvSpPr>
          <p:spPr>
            <a:xfrm>
              <a:off x="6159975" y="2056925"/>
              <a:ext cx="9550" cy="10450"/>
            </a:xfrm>
            <a:custGeom>
              <a:avLst/>
              <a:gdLst/>
              <a:ahLst/>
              <a:cxnLst/>
              <a:rect l="l" t="t" r="r" b="b"/>
              <a:pathLst>
                <a:path w="382" h="418" extrusionOk="0">
                  <a:moveTo>
                    <a:pt x="156" y="1"/>
                  </a:moveTo>
                  <a:cubicBezTo>
                    <a:pt x="108" y="48"/>
                    <a:pt x="48" y="96"/>
                    <a:pt x="1" y="144"/>
                  </a:cubicBezTo>
                  <a:cubicBezTo>
                    <a:pt x="60" y="275"/>
                    <a:pt x="156" y="382"/>
                    <a:pt x="299" y="417"/>
                  </a:cubicBezTo>
                  <a:cubicBezTo>
                    <a:pt x="299" y="382"/>
                    <a:pt x="310" y="334"/>
                    <a:pt x="310" y="286"/>
                  </a:cubicBezTo>
                  <a:cubicBezTo>
                    <a:pt x="382" y="120"/>
                    <a:pt x="239" y="84"/>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1848;p32">
              <a:extLst>
                <a:ext uri="{FF2B5EF4-FFF2-40B4-BE49-F238E27FC236}">
                  <a16:creationId xmlns:a16="http://schemas.microsoft.com/office/drawing/2014/main" id="{DF6FDBCD-7093-4ADC-882B-56D245CAA564}"/>
                </a:ext>
              </a:extLst>
            </p:cNvPr>
            <p:cNvSpPr/>
            <p:nvPr/>
          </p:nvSpPr>
          <p:spPr>
            <a:xfrm>
              <a:off x="6163850" y="2056925"/>
              <a:ext cx="9550" cy="7475"/>
            </a:xfrm>
            <a:custGeom>
              <a:avLst/>
              <a:gdLst/>
              <a:ahLst/>
              <a:cxnLst/>
              <a:rect l="l" t="t" r="r" b="b"/>
              <a:pathLst>
                <a:path w="382" h="299" extrusionOk="0">
                  <a:moveTo>
                    <a:pt x="1" y="1"/>
                  </a:moveTo>
                  <a:cubicBezTo>
                    <a:pt x="60" y="96"/>
                    <a:pt x="96" y="191"/>
                    <a:pt x="155" y="286"/>
                  </a:cubicBezTo>
                  <a:cubicBezTo>
                    <a:pt x="203" y="286"/>
                    <a:pt x="239" y="286"/>
                    <a:pt x="274" y="298"/>
                  </a:cubicBezTo>
                  <a:lnTo>
                    <a:pt x="298" y="286"/>
                  </a:lnTo>
                  <a:cubicBezTo>
                    <a:pt x="370" y="179"/>
                    <a:pt x="382"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1849;p32">
              <a:extLst>
                <a:ext uri="{FF2B5EF4-FFF2-40B4-BE49-F238E27FC236}">
                  <a16:creationId xmlns:a16="http://schemas.microsoft.com/office/drawing/2014/main" id="{96A1F76E-51BB-43A0-AFC4-5348E2106C36}"/>
                </a:ext>
              </a:extLst>
            </p:cNvPr>
            <p:cNvSpPr/>
            <p:nvPr/>
          </p:nvSpPr>
          <p:spPr>
            <a:xfrm>
              <a:off x="6163850" y="2096525"/>
              <a:ext cx="6875" cy="7025"/>
            </a:xfrm>
            <a:custGeom>
              <a:avLst/>
              <a:gdLst/>
              <a:ahLst/>
              <a:cxnLst/>
              <a:rect l="l" t="t" r="r" b="b"/>
              <a:pathLst>
                <a:path w="275" h="281" extrusionOk="0">
                  <a:moveTo>
                    <a:pt x="95" y="0"/>
                  </a:moveTo>
                  <a:cubicBezTo>
                    <a:pt x="64" y="0"/>
                    <a:pt x="32" y="4"/>
                    <a:pt x="1" y="12"/>
                  </a:cubicBezTo>
                  <a:cubicBezTo>
                    <a:pt x="36" y="107"/>
                    <a:pt x="84" y="179"/>
                    <a:pt x="132" y="262"/>
                  </a:cubicBezTo>
                  <a:cubicBezTo>
                    <a:pt x="155" y="274"/>
                    <a:pt x="176" y="280"/>
                    <a:pt x="197" y="280"/>
                  </a:cubicBezTo>
                  <a:cubicBezTo>
                    <a:pt x="218" y="280"/>
                    <a:pt x="239" y="274"/>
                    <a:pt x="263" y="262"/>
                  </a:cubicBezTo>
                  <a:cubicBezTo>
                    <a:pt x="274" y="191"/>
                    <a:pt x="274" y="119"/>
                    <a:pt x="274" y="48"/>
                  </a:cubicBezTo>
                  <a:cubicBezTo>
                    <a:pt x="219" y="16"/>
                    <a:pt x="158"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1850;p32">
              <a:extLst>
                <a:ext uri="{FF2B5EF4-FFF2-40B4-BE49-F238E27FC236}">
                  <a16:creationId xmlns:a16="http://schemas.microsoft.com/office/drawing/2014/main" id="{C45A5756-100F-42D5-8F40-10427FE02696}"/>
                </a:ext>
              </a:extLst>
            </p:cNvPr>
            <p:cNvSpPr/>
            <p:nvPr/>
          </p:nvSpPr>
          <p:spPr>
            <a:xfrm>
              <a:off x="5981400" y="2058350"/>
              <a:ext cx="7050" cy="5750"/>
            </a:xfrm>
            <a:custGeom>
              <a:avLst/>
              <a:gdLst/>
              <a:ahLst/>
              <a:cxnLst/>
              <a:rect l="l" t="t" r="r" b="b"/>
              <a:pathLst>
                <a:path w="282" h="230" extrusionOk="0">
                  <a:moveTo>
                    <a:pt x="151" y="1"/>
                  </a:moveTo>
                  <a:cubicBezTo>
                    <a:pt x="141" y="1"/>
                    <a:pt x="131" y="2"/>
                    <a:pt x="119" y="3"/>
                  </a:cubicBezTo>
                  <a:cubicBezTo>
                    <a:pt x="0" y="39"/>
                    <a:pt x="119" y="158"/>
                    <a:pt x="119" y="229"/>
                  </a:cubicBezTo>
                  <a:lnTo>
                    <a:pt x="274" y="229"/>
                  </a:lnTo>
                  <a:cubicBezTo>
                    <a:pt x="252" y="141"/>
                    <a:pt x="281"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1851;p32">
              <a:extLst>
                <a:ext uri="{FF2B5EF4-FFF2-40B4-BE49-F238E27FC236}">
                  <a16:creationId xmlns:a16="http://schemas.microsoft.com/office/drawing/2014/main" id="{5BF78478-30C2-4C95-A30C-0F13AB2CF2C4}"/>
                </a:ext>
              </a:extLst>
            </p:cNvPr>
            <p:cNvSpPr/>
            <p:nvPr/>
          </p:nvSpPr>
          <p:spPr>
            <a:xfrm>
              <a:off x="5998950" y="2075300"/>
              <a:ext cx="11050" cy="4725"/>
            </a:xfrm>
            <a:custGeom>
              <a:avLst/>
              <a:gdLst/>
              <a:ahLst/>
              <a:cxnLst/>
              <a:rect l="l" t="t" r="r" b="b"/>
              <a:pathLst>
                <a:path w="442" h="189" extrusionOk="0">
                  <a:moveTo>
                    <a:pt x="154" y="0"/>
                  </a:moveTo>
                  <a:cubicBezTo>
                    <a:pt x="105" y="0"/>
                    <a:pt x="53" y="4"/>
                    <a:pt x="1" y="4"/>
                  </a:cubicBezTo>
                  <a:cubicBezTo>
                    <a:pt x="48" y="40"/>
                    <a:pt x="108" y="87"/>
                    <a:pt x="143" y="135"/>
                  </a:cubicBezTo>
                  <a:cubicBezTo>
                    <a:pt x="191" y="171"/>
                    <a:pt x="242" y="188"/>
                    <a:pt x="291" y="188"/>
                  </a:cubicBezTo>
                  <a:cubicBezTo>
                    <a:pt x="340" y="188"/>
                    <a:pt x="388" y="171"/>
                    <a:pt x="429" y="135"/>
                  </a:cubicBezTo>
                  <a:lnTo>
                    <a:pt x="441" y="123"/>
                  </a:lnTo>
                  <a:cubicBezTo>
                    <a:pt x="360" y="17"/>
                    <a:pt x="261"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1852;p32">
              <a:extLst>
                <a:ext uri="{FF2B5EF4-FFF2-40B4-BE49-F238E27FC236}">
                  <a16:creationId xmlns:a16="http://schemas.microsoft.com/office/drawing/2014/main" id="{3555DAD6-8C34-42AE-A20F-F0FDA3F230BC}"/>
                </a:ext>
              </a:extLst>
            </p:cNvPr>
            <p:cNvSpPr/>
            <p:nvPr/>
          </p:nvSpPr>
          <p:spPr>
            <a:xfrm>
              <a:off x="6171300" y="2056925"/>
              <a:ext cx="3300" cy="7175"/>
            </a:xfrm>
            <a:custGeom>
              <a:avLst/>
              <a:gdLst/>
              <a:ahLst/>
              <a:cxnLst/>
              <a:rect l="l" t="t" r="r" b="b"/>
              <a:pathLst>
                <a:path w="132" h="287" extrusionOk="0">
                  <a:moveTo>
                    <a:pt x="0" y="1"/>
                  </a:moveTo>
                  <a:lnTo>
                    <a:pt x="0" y="286"/>
                  </a:lnTo>
                  <a:cubicBezTo>
                    <a:pt x="119" y="227"/>
                    <a:pt x="131" y="120"/>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1853;p32">
              <a:extLst>
                <a:ext uri="{FF2B5EF4-FFF2-40B4-BE49-F238E27FC236}">
                  <a16:creationId xmlns:a16="http://schemas.microsoft.com/office/drawing/2014/main" id="{7308764E-77A2-4B6D-8FB1-D1FEA4F16FCA}"/>
                </a:ext>
              </a:extLst>
            </p:cNvPr>
            <p:cNvSpPr/>
            <p:nvPr/>
          </p:nvSpPr>
          <p:spPr>
            <a:xfrm>
              <a:off x="5901625" y="2053650"/>
              <a:ext cx="4175" cy="7475"/>
            </a:xfrm>
            <a:custGeom>
              <a:avLst/>
              <a:gdLst/>
              <a:ahLst/>
              <a:cxnLst/>
              <a:rect l="l" t="t" r="r" b="b"/>
              <a:pathLst>
                <a:path w="167" h="299" extrusionOk="0">
                  <a:moveTo>
                    <a:pt x="0" y="1"/>
                  </a:moveTo>
                  <a:lnTo>
                    <a:pt x="0" y="286"/>
                  </a:lnTo>
                  <a:cubicBezTo>
                    <a:pt x="48" y="286"/>
                    <a:pt x="95" y="298"/>
                    <a:pt x="143" y="298"/>
                  </a:cubicBezTo>
                  <a:cubicBezTo>
                    <a:pt x="155" y="191"/>
                    <a:pt x="155" y="10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1854;p32">
              <a:extLst>
                <a:ext uri="{FF2B5EF4-FFF2-40B4-BE49-F238E27FC236}">
                  <a16:creationId xmlns:a16="http://schemas.microsoft.com/office/drawing/2014/main" id="{0F4331CC-F0DA-44F7-B385-168409DDB072}"/>
                </a:ext>
              </a:extLst>
            </p:cNvPr>
            <p:cNvSpPr/>
            <p:nvPr/>
          </p:nvSpPr>
          <p:spPr>
            <a:xfrm>
              <a:off x="6059975" y="2064375"/>
              <a:ext cx="3600" cy="3000"/>
            </a:xfrm>
            <a:custGeom>
              <a:avLst/>
              <a:gdLst/>
              <a:ahLst/>
              <a:cxnLst/>
              <a:rect l="l" t="t" r="r" b="b"/>
              <a:pathLst>
                <a:path w="144" h="120" extrusionOk="0">
                  <a:moveTo>
                    <a:pt x="143" y="0"/>
                  </a:moveTo>
                  <a:cubicBezTo>
                    <a:pt x="84" y="48"/>
                    <a:pt x="48" y="84"/>
                    <a:pt x="0" y="119"/>
                  </a:cubicBezTo>
                  <a:cubicBezTo>
                    <a:pt x="48" y="84"/>
                    <a:pt x="108"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1855;p32">
              <a:extLst>
                <a:ext uri="{FF2B5EF4-FFF2-40B4-BE49-F238E27FC236}">
                  <a16:creationId xmlns:a16="http://schemas.microsoft.com/office/drawing/2014/main" id="{2EDB6CAA-0C10-4597-986E-04A95F443627}"/>
                </a:ext>
              </a:extLst>
            </p:cNvPr>
            <p:cNvSpPr/>
            <p:nvPr/>
          </p:nvSpPr>
          <p:spPr>
            <a:xfrm>
              <a:off x="6099250" y="2067950"/>
              <a:ext cx="3900" cy="1500"/>
            </a:xfrm>
            <a:custGeom>
              <a:avLst/>
              <a:gdLst/>
              <a:ahLst/>
              <a:cxnLst/>
              <a:rect l="l" t="t" r="r" b="b"/>
              <a:pathLst>
                <a:path w="156" h="60" extrusionOk="0">
                  <a:moveTo>
                    <a:pt x="1" y="0"/>
                  </a:moveTo>
                  <a:cubicBezTo>
                    <a:pt x="25" y="12"/>
                    <a:pt x="37" y="60"/>
                    <a:pt x="37" y="60"/>
                  </a:cubicBezTo>
                  <a:cubicBezTo>
                    <a:pt x="84" y="36"/>
                    <a:pt x="108" y="24"/>
                    <a:pt x="156" y="12"/>
                  </a:cubicBezTo>
                  <a:cubicBezTo>
                    <a:pt x="108"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1856;p32">
              <a:extLst>
                <a:ext uri="{FF2B5EF4-FFF2-40B4-BE49-F238E27FC236}">
                  <a16:creationId xmlns:a16="http://schemas.microsoft.com/office/drawing/2014/main" id="{E411154B-10B6-4717-8C8F-0A48D571CB22}"/>
                </a:ext>
              </a:extLst>
            </p:cNvPr>
            <p:cNvSpPr/>
            <p:nvPr/>
          </p:nvSpPr>
          <p:spPr>
            <a:xfrm>
              <a:off x="6099250" y="2042350"/>
              <a:ext cx="3900" cy="2025"/>
            </a:xfrm>
            <a:custGeom>
              <a:avLst/>
              <a:gdLst/>
              <a:ahLst/>
              <a:cxnLst/>
              <a:rect l="l" t="t" r="r" b="b"/>
              <a:pathLst>
                <a:path w="156" h="81" extrusionOk="0">
                  <a:moveTo>
                    <a:pt x="1" y="0"/>
                  </a:moveTo>
                  <a:cubicBezTo>
                    <a:pt x="25" y="54"/>
                    <a:pt x="49" y="81"/>
                    <a:pt x="74" y="81"/>
                  </a:cubicBezTo>
                  <a:cubicBezTo>
                    <a:pt x="99" y="81"/>
                    <a:pt x="126" y="5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1857;p32">
              <a:extLst>
                <a:ext uri="{FF2B5EF4-FFF2-40B4-BE49-F238E27FC236}">
                  <a16:creationId xmlns:a16="http://schemas.microsoft.com/office/drawing/2014/main" id="{33CD85F7-6614-4443-B34D-9BF8DBB751F6}"/>
                </a:ext>
              </a:extLst>
            </p:cNvPr>
            <p:cNvSpPr/>
            <p:nvPr/>
          </p:nvSpPr>
          <p:spPr>
            <a:xfrm>
              <a:off x="5988225" y="2064075"/>
              <a:ext cx="3600" cy="2025"/>
            </a:xfrm>
            <a:custGeom>
              <a:avLst/>
              <a:gdLst/>
              <a:ahLst/>
              <a:cxnLst/>
              <a:rect l="l" t="t" r="r" b="b"/>
              <a:pathLst>
                <a:path w="144" h="81" extrusionOk="0">
                  <a:moveTo>
                    <a:pt x="1" y="0"/>
                  </a:moveTo>
                  <a:cubicBezTo>
                    <a:pt x="19" y="54"/>
                    <a:pt x="40" y="81"/>
                    <a:pt x="63" y="81"/>
                  </a:cubicBezTo>
                  <a:cubicBezTo>
                    <a:pt x="87" y="81"/>
                    <a:pt x="114" y="54"/>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1858;p32">
              <a:extLst>
                <a:ext uri="{FF2B5EF4-FFF2-40B4-BE49-F238E27FC236}">
                  <a16:creationId xmlns:a16="http://schemas.microsoft.com/office/drawing/2014/main" id="{6BFC7BBA-0063-452A-84DE-322BB420F63D}"/>
                </a:ext>
              </a:extLst>
            </p:cNvPr>
            <p:cNvSpPr/>
            <p:nvPr/>
          </p:nvSpPr>
          <p:spPr>
            <a:xfrm>
              <a:off x="5936150" y="3445500"/>
              <a:ext cx="46750" cy="11675"/>
            </a:xfrm>
            <a:custGeom>
              <a:avLst/>
              <a:gdLst/>
              <a:ahLst/>
              <a:cxnLst/>
              <a:rect l="l" t="t" r="r" b="b"/>
              <a:pathLst>
                <a:path w="1870" h="467" extrusionOk="0">
                  <a:moveTo>
                    <a:pt x="191" y="0"/>
                  </a:moveTo>
                  <a:cubicBezTo>
                    <a:pt x="119" y="60"/>
                    <a:pt x="0" y="107"/>
                    <a:pt x="72" y="274"/>
                  </a:cubicBezTo>
                  <a:cubicBezTo>
                    <a:pt x="311" y="428"/>
                    <a:pt x="564" y="466"/>
                    <a:pt x="822" y="466"/>
                  </a:cubicBezTo>
                  <a:cubicBezTo>
                    <a:pt x="1072" y="466"/>
                    <a:pt x="1326" y="431"/>
                    <a:pt x="1576" y="431"/>
                  </a:cubicBezTo>
                  <a:cubicBezTo>
                    <a:pt x="1646" y="431"/>
                    <a:pt x="1717" y="434"/>
                    <a:pt x="1786" y="441"/>
                  </a:cubicBezTo>
                  <a:cubicBezTo>
                    <a:pt x="1846" y="393"/>
                    <a:pt x="1858" y="346"/>
                    <a:pt x="1870" y="286"/>
                  </a:cubicBezTo>
                  <a:cubicBezTo>
                    <a:pt x="1858" y="226"/>
                    <a:pt x="1822" y="167"/>
                    <a:pt x="1786" y="143"/>
                  </a:cubicBezTo>
                  <a:cubicBezTo>
                    <a:pt x="1739" y="143"/>
                    <a:pt x="1691" y="119"/>
                    <a:pt x="1643" y="119"/>
                  </a:cubicBezTo>
                  <a:cubicBezTo>
                    <a:pt x="1509" y="158"/>
                    <a:pt x="1376" y="173"/>
                    <a:pt x="1244" y="173"/>
                  </a:cubicBezTo>
                  <a:cubicBezTo>
                    <a:pt x="887" y="173"/>
                    <a:pt x="539" y="61"/>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1859;p32">
              <a:extLst>
                <a:ext uri="{FF2B5EF4-FFF2-40B4-BE49-F238E27FC236}">
                  <a16:creationId xmlns:a16="http://schemas.microsoft.com/office/drawing/2014/main" id="{221AE66E-6077-4C4B-8E6A-57696E4EDFAE}"/>
                </a:ext>
              </a:extLst>
            </p:cNvPr>
            <p:cNvSpPr/>
            <p:nvPr/>
          </p:nvSpPr>
          <p:spPr>
            <a:xfrm>
              <a:off x="5981100" y="3448450"/>
              <a:ext cx="39300" cy="13275"/>
            </a:xfrm>
            <a:custGeom>
              <a:avLst/>
              <a:gdLst/>
              <a:ahLst/>
              <a:cxnLst/>
              <a:rect l="l" t="t" r="r" b="b"/>
              <a:pathLst>
                <a:path w="1572" h="531" extrusionOk="0">
                  <a:moveTo>
                    <a:pt x="310" y="0"/>
                  </a:moveTo>
                  <a:cubicBezTo>
                    <a:pt x="302" y="0"/>
                    <a:pt x="294" y="1"/>
                    <a:pt x="286" y="1"/>
                  </a:cubicBezTo>
                  <a:cubicBezTo>
                    <a:pt x="203" y="108"/>
                    <a:pt x="72" y="61"/>
                    <a:pt x="0" y="156"/>
                  </a:cubicBezTo>
                  <a:lnTo>
                    <a:pt x="0" y="299"/>
                  </a:lnTo>
                  <a:lnTo>
                    <a:pt x="24" y="335"/>
                  </a:lnTo>
                  <a:cubicBezTo>
                    <a:pt x="36" y="338"/>
                    <a:pt x="47" y="339"/>
                    <a:pt x="57" y="339"/>
                  </a:cubicBezTo>
                  <a:cubicBezTo>
                    <a:pt x="89" y="339"/>
                    <a:pt x="113" y="326"/>
                    <a:pt x="131" y="299"/>
                  </a:cubicBezTo>
                  <a:cubicBezTo>
                    <a:pt x="548" y="513"/>
                    <a:pt x="1024" y="347"/>
                    <a:pt x="1453" y="525"/>
                  </a:cubicBezTo>
                  <a:cubicBezTo>
                    <a:pt x="1461" y="529"/>
                    <a:pt x="1468" y="530"/>
                    <a:pt x="1475" y="530"/>
                  </a:cubicBezTo>
                  <a:cubicBezTo>
                    <a:pt x="1540" y="530"/>
                    <a:pt x="1561" y="385"/>
                    <a:pt x="1572" y="299"/>
                  </a:cubicBezTo>
                  <a:cubicBezTo>
                    <a:pt x="1512" y="263"/>
                    <a:pt x="1477" y="192"/>
                    <a:pt x="1429" y="156"/>
                  </a:cubicBezTo>
                  <a:cubicBezTo>
                    <a:pt x="1397" y="137"/>
                    <a:pt x="1369" y="125"/>
                    <a:pt x="1342" y="125"/>
                  </a:cubicBezTo>
                  <a:cubicBezTo>
                    <a:pt x="1318" y="125"/>
                    <a:pt x="1296" y="134"/>
                    <a:pt x="1274" y="156"/>
                  </a:cubicBezTo>
                  <a:cubicBezTo>
                    <a:pt x="1274" y="156"/>
                    <a:pt x="1262" y="168"/>
                    <a:pt x="1238" y="180"/>
                  </a:cubicBezTo>
                  <a:cubicBezTo>
                    <a:pt x="1229" y="183"/>
                    <a:pt x="1220" y="185"/>
                    <a:pt x="1212" y="185"/>
                  </a:cubicBezTo>
                  <a:cubicBezTo>
                    <a:pt x="1189" y="185"/>
                    <a:pt x="1169" y="174"/>
                    <a:pt x="1143" y="156"/>
                  </a:cubicBezTo>
                  <a:cubicBezTo>
                    <a:pt x="1072" y="103"/>
                    <a:pt x="1000" y="76"/>
                    <a:pt x="929" y="76"/>
                  </a:cubicBezTo>
                  <a:cubicBezTo>
                    <a:pt x="857" y="76"/>
                    <a:pt x="786" y="103"/>
                    <a:pt x="715" y="156"/>
                  </a:cubicBezTo>
                  <a:cubicBezTo>
                    <a:pt x="590" y="100"/>
                    <a:pt x="456"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1860;p32">
              <a:extLst>
                <a:ext uri="{FF2B5EF4-FFF2-40B4-BE49-F238E27FC236}">
                  <a16:creationId xmlns:a16="http://schemas.microsoft.com/office/drawing/2014/main" id="{E60901DF-9E86-4AB8-BD3A-D3E58DD06CD7}"/>
                </a:ext>
              </a:extLst>
            </p:cNvPr>
            <p:cNvSpPr/>
            <p:nvPr/>
          </p:nvSpPr>
          <p:spPr>
            <a:xfrm>
              <a:off x="6094800" y="3526075"/>
              <a:ext cx="35750" cy="13200"/>
            </a:xfrm>
            <a:custGeom>
              <a:avLst/>
              <a:gdLst/>
              <a:ahLst/>
              <a:cxnLst/>
              <a:rect l="l" t="t" r="r" b="b"/>
              <a:pathLst>
                <a:path w="1430" h="528" extrusionOk="0">
                  <a:moveTo>
                    <a:pt x="857" y="1"/>
                  </a:moveTo>
                  <a:cubicBezTo>
                    <a:pt x="630" y="1"/>
                    <a:pt x="401" y="31"/>
                    <a:pt x="171" y="31"/>
                  </a:cubicBezTo>
                  <a:cubicBezTo>
                    <a:pt x="130" y="31"/>
                    <a:pt x="89" y="30"/>
                    <a:pt x="48" y="28"/>
                  </a:cubicBezTo>
                  <a:cubicBezTo>
                    <a:pt x="0" y="87"/>
                    <a:pt x="0" y="159"/>
                    <a:pt x="48" y="218"/>
                  </a:cubicBezTo>
                  <a:cubicBezTo>
                    <a:pt x="179" y="313"/>
                    <a:pt x="310" y="385"/>
                    <a:pt x="453" y="468"/>
                  </a:cubicBezTo>
                  <a:cubicBezTo>
                    <a:pt x="504" y="429"/>
                    <a:pt x="555" y="414"/>
                    <a:pt x="606" y="414"/>
                  </a:cubicBezTo>
                  <a:cubicBezTo>
                    <a:pt x="748" y="414"/>
                    <a:pt x="888" y="528"/>
                    <a:pt x="1030" y="528"/>
                  </a:cubicBezTo>
                  <a:cubicBezTo>
                    <a:pt x="1083" y="528"/>
                    <a:pt x="1137" y="512"/>
                    <a:pt x="1191" y="468"/>
                  </a:cubicBezTo>
                  <a:cubicBezTo>
                    <a:pt x="1209" y="462"/>
                    <a:pt x="1224" y="459"/>
                    <a:pt x="1239" y="459"/>
                  </a:cubicBezTo>
                  <a:cubicBezTo>
                    <a:pt x="1254" y="459"/>
                    <a:pt x="1268" y="462"/>
                    <a:pt x="1286" y="468"/>
                  </a:cubicBezTo>
                  <a:cubicBezTo>
                    <a:pt x="1346" y="444"/>
                    <a:pt x="1405" y="397"/>
                    <a:pt x="1417" y="337"/>
                  </a:cubicBezTo>
                  <a:cubicBezTo>
                    <a:pt x="1429" y="230"/>
                    <a:pt x="1405" y="147"/>
                    <a:pt x="1322" y="63"/>
                  </a:cubicBezTo>
                  <a:cubicBezTo>
                    <a:pt x="1168" y="15"/>
                    <a:pt x="1013" y="1"/>
                    <a:pt x="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1861;p32">
              <a:extLst>
                <a:ext uri="{FF2B5EF4-FFF2-40B4-BE49-F238E27FC236}">
                  <a16:creationId xmlns:a16="http://schemas.microsoft.com/office/drawing/2014/main" id="{83CD4D8F-36E3-446A-839A-7F7283A6D606}"/>
                </a:ext>
              </a:extLst>
            </p:cNvPr>
            <p:cNvSpPr/>
            <p:nvPr/>
          </p:nvSpPr>
          <p:spPr>
            <a:xfrm>
              <a:off x="6192425" y="3626675"/>
              <a:ext cx="13425" cy="9750"/>
            </a:xfrm>
            <a:custGeom>
              <a:avLst/>
              <a:gdLst/>
              <a:ahLst/>
              <a:cxnLst/>
              <a:rect l="l" t="t" r="r" b="b"/>
              <a:pathLst>
                <a:path w="537" h="390" extrusionOk="0">
                  <a:moveTo>
                    <a:pt x="224" y="1"/>
                  </a:moveTo>
                  <a:cubicBezTo>
                    <a:pt x="200" y="1"/>
                    <a:pt x="180" y="25"/>
                    <a:pt x="167" y="76"/>
                  </a:cubicBezTo>
                  <a:cubicBezTo>
                    <a:pt x="1" y="278"/>
                    <a:pt x="72" y="349"/>
                    <a:pt x="298" y="361"/>
                  </a:cubicBezTo>
                  <a:cubicBezTo>
                    <a:pt x="325" y="381"/>
                    <a:pt x="354" y="390"/>
                    <a:pt x="388" y="390"/>
                  </a:cubicBezTo>
                  <a:cubicBezTo>
                    <a:pt x="415" y="390"/>
                    <a:pt x="445" y="384"/>
                    <a:pt x="477" y="373"/>
                  </a:cubicBezTo>
                  <a:cubicBezTo>
                    <a:pt x="501" y="338"/>
                    <a:pt x="536" y="278"/>
                    <a:pt x="536" y="218"/>
                  </a:cubicBezTo>
                  <a:cubicBezTo>
                    <a:pt x="525" y="159"/>
                    <a:pt x="489" y="111"/>
                    <a:pt x="429" y="76"/>
                  </a:cubicBezTo>
                  <a:lnTo>
                    <a:pt x="429" y="64"/>
                  </a:lnTo>
                  <a:cubicBezTo>
                    <a:pt x="382" y="64"/>
                    <a:pt x="346" y="64"/>
                    <a:pt x="298" y="52"/>
                  </a:cubicBezTo>
                  <a:cubicBezTo>
                    <a:pt x="271" y="19"/>
                    <a:pt x="246"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1862;p32">
              <a:extLst>
                <a:ext uri="{FF2B5EF4-FFF2-40B4-BE49-F238E27FC236}">
                  <a16:creationId xmlns:a16="http://schemas.microsoft.com/office/drawing/2014/main" id="{67CC9FC6-13CB-4DFE-A481-98809E9E2474}"/>
                </a:ext>
              </a:extLst>
            </p:cNvPr>
            <p:cNvSpPr/>
            <p:nvPr/>
          </p:nvSpPr>
          <p:spPr>
            <a:xfrm>
              <a:off x="6141825" y="3617250"/>
              <a:ext cx="11625" cy="6525"/>
            </a:xfrm>
            <a:custGeom>
              <a:avLst/>
              <a:gdLst/>
              <a:ahLst/>
              <a:cxnLst/>
              <a:rect l="l" t="t" r="r" b="b"/>
              <a:pathLst>
                <a:path w="465" h="261" extrusionOk="0">
                  <a:moveTo>
                    <a:pt x="167" y="0"/>
                  </a:moveTo>
                  <a:cubicBezTo>
                    <a:pt x="120" y="36"/>
                    <a:pt x="60" y="83"/>
                    <a:pt x="1" y="131"/>
                  </a:cubicBezTo>
                  <a:cubicBezTo>
                    <a:pt x="12" y="191"/>
                    <a:pt x="60" y="214"/>
                    <a:pt x="120" y="250"/>
                  </a:cubicBezTo>
                  <a:cubicBezTo>
                    <a:pt x="152" y="257"/>
                    <a:pt x="184" y="260"/>
                    <a:pt x="216" y="260"/>
                  </a:cubicBezTo>
                  <a:cubicBezTo>
                    <a:pt x="301" y="260"/>
                    <a:pt x="380" y="233"/>
                    <a:pt x="441" y="155"/>
                  </a:cubicBezTo>
                  <a:cubicBezTo>
                    <a:pt x="465" y="95"/>
                    <a:pt x="441" y="60"/>
                    <a:pt x="441" y="12"/>
                  </a:cubicBezTo>
                  <a:cubicBezTo>
                    <a:pt x="358" y="0"/>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1863;p32">
              <a:extLst>
                <a:ext uri="{FF2B5EF4-FFF2-40B4-BE49-F238E27FC236}">
                  <a16:creationId xmlns:a16="http://schemas.microsoft.com/office/drawing/2014/main" id="{867BF2FD-9847-473D-BEA8-5980493D2399}"/>
                </a:ext>
              </a:extLst>
            </p:cNvPr>
            <p:cNvSpPr/>
            <p:nvPr/>
          </p:nvSpPr>
          <p:spPr>
            <a:xfrm>
              <a:off x="5475975" y="2098325"/>
              <a:ext cx="233375" cy="27650"/>
            </a:xfrm>
            <a:custGeom>
              <a:avLst/>
              <a:gdLst/>
              <a:ahLst/>
              <a:cxnLst/>
              <a:rect l="l" t="t" r="r" b="b"/>
              <a:pathLst>
                <a:path w="9335" h="1106" extrusionOk="0">
                  <a:moveTo>
                    <a:pt x="783" y="1"/>
                  </a:moveTo>
                  <a:cubicBezTo>
                    <a:pt x="523" y="1"/>
                    <a:pt x="268" y="45"/>
                    <a:pt x="36" y="202"/>
                  </a:cubicBezTo>
                  <a:cubicBezTo>
                    <a:pt x="0" y="262"/>
                    <a:pt x="0" y="345"/>
                    <a:pt x="24" y="416"/>
                  </a:cubicBezTo>
                  <a:cubicBezTo>
                    <a:pt x="36" y="488"/>
                    <a:pt x="96" y="547"/>
                    <a:pt x="155" y="595"/>
                  </a:cubicBezTo>
                  <a:cubicBezTo>
                    <a:pt x="774" y="952"/>
                    <a:pt x="1489" y="714"/>
                    <a:pt x="2143" y="905"/>
                  </a:cubicBezTo>
                  <a:cubicBezTo>
                    <a:pt x="2363" y="942"/>
                    <a:pt x="2582" y="951"/>
                    <a:pt x="2801" y="951"/>
                  </a:cubicBezTo>
                  <a:cubicBezTo>
                    <a:pt x="2999" y="951"/>
                    <a:pt x="3198" y="944"/>
                    <a:pt x="3395" y="944"/>
                  </a:cubicBezTo>
                  <a:cubicBezTo>
                    <a:pt x="3666" y="944"/>
                    <a:pt x="3935" y="958"/>
                    <a:pt x="4203" y="1024"/>
                  </a:cubicBezTo>
                  <a:cubicBezTo>
                    <a:pt x="4370" y="1071"/>
                    <a:pt x="4525" y="1083"/>
                    <a:pt x="4691" y="1095"/>
                  </a:cubicBezTo>
                  <a:cubicBezTo>
                    <a:pt x="4779" y="1095"/>
                    <a:pt x="4861" y="1106"/>
                    <a:pt x="4941" y="1106"/>
                  </a:cubicBezTo>
                  <a:cubicBezTo>
                    <a:pt x="4981" y="1106"/>
                    <a:pt x="5021" y="1103"/>
                    <a:pt x="5060" y="1095"/>
                  </a:cubicBezTo>
                  <a:lnTo>
                    <a:pt x="7585" y="1095"/>
                  </a:lnTo>
                  <a:cubicBezTo>
                    <a:pt x="7704" y="1095"/>
                    <a:pt x="7799" y="1095"/>
                    <a:pt x="7906" y="1083"/>
                  </a:cubicBezTo>
                  <a:cubicBezTo>
                    <a:pt x="8013" y="1083"/>
                    <a:pt x="8097" y="1071"/>
                    <a:pt x="8204" y="1059"/>
                  </a:cubicBezTo>
                  <a:cubicBezTo>
                    <a:pt x="8302" y="1030"/>
                    <a:pt x="8400" y="1009"/>
                    <a:pt x="8498" y="1009"/>
                  </a:cubicBezTo>
                  <a:cubicBezTo>
                    <a:pt x="8519" y="1009"/>
                    <a:pt x="8540" y="1010"/>
                    <a:pt x="8561" y="1012"/>
                  </a:cubicBezTo>
                  <a:cubicBezTo>
                    <a:pt x="8620" y="1024"/>
                    <a:pt x="8680" y="1024"/>
                    <a:pt x="8739" y="1036"/>
                  </a:cubicBezTo>
                  <a:cubicBezTo>
                    <a:pt x="8799" y="1059"/>
                    <a:pt x="8859" y="1059"/>
                    <a:pt x="8918" y="1059"/>
                  </a:cubicBezTo>
                  <a:cubicBezTo>
                    <a:pt x="9013" y="1059"/>
                    <a:pt x="9097" y="1036"/>
                    <a:pt x="9192" y="1012"/>
                  </a:cubicBezTo>
                  <a:cubicBezTo>
                    <a:pt x="9275" y="964"/>
                    <a:pt x="9335" y="905"/>
                    <a:pt x="9335" y="797"/>
                  </a:cubicBezTo>
                  <a:cubicBezTo>
                    <a:pt x="9097" y="785"/>
                    <a:pt x="9073" y="666"/>
                    <a:pt x="9144" y="476"/>
                  </a:cubicBezTo>
                  <a:cubicBezTo>
                    <a:pt x="8978" y="439"/>
                    <a:pt x="8811" y="427"/>
                    <a:pt x="8645" y="427"/>
                  </a:cubicBezTo>
                  <a:cubicBezTo>
                    <a:pt x="8358" y="427"/>
                    <a:pt x="8070" y="462"/>
                    <a:pt x="7782" y="462"/>
                  </a:cubicBezTo>
                  <a:cubicBezTo>
                    <a:pt x="7701" y="462"/>
                    <a:pt x="7619" y="459"/>
                    <a:pt x="7537" y="452"/>
                  </a:cubicBezTo>
                  <a:cubicBezTo>
                    <a:pt x="7286" y="419"/>
                    <a:pt x="7029" y="344"/>
                    <a:pt x="6770" y="344"/>
                  </a:cubicBezTo>
                  <a:cubicBezTo>
                    <a:pt x="6661" y="344"/>
                    <a:pt x="6551" y="357"/>
                    <a:pt x="6442" y="393"/>
                  </a:cubicBezTo>
                  <a:cubicBezTo>
                    <a:pt x="6394" y="412"/>
                    <a:pt x="6350" y="420"/>
                    <a:pt x="6307" y="420"/>
                  </a:cubicBezTo>
                  <a:cubicBezTo>
                    <a:pt x="6135" y="420"/>
                    <a:pt x="5994" y="288"/>
                    <a:pt x="5822" y="202"/>
                  </a:cubicBezTo>
                  <a:cubicBezTo>
                    <a:pt x="5664" y="187"/>
                    <a:pt x="5508" y="182"/>
                    <a:pt x="5353" y="182"/>
                  </a:cubicBezTo>
                  <a:cubicBezTo>
                    <a:pt x="5145" y="182"/>
                    <a:pt x="4938" y="190"/>
                    <a:pt x="4727" y="190"/>
                  </a:cubicBezTo>
                  <a:cubicBezTo>
                    <a:pt x="4539" y="190"/>
                    <a:pt x="4351" y="207"/>
                    <a:pt x="4165" y="207"/>
                  </a:cubicBezTo>
                  <a:cubicBezTo>
                    <a:pt x="3997" y="207"/>
                    <a:pt x="3831" y="193"/>
                    <a:pt x="3667" y="143"/>
                  </a:cubicBezTo>
                  <a:cubicBezTo>
                    <a:pt x="3624" y="137"/>
                    <a:pt x="3580" y="135"/>
                    <a:pt x="3535" y="135"/>
                  </a:cubicBezTo>
                  <a:cubicBezTo>
                    <a:pt x="3454" y="135"/>
                    <a:pt x="3372" y="141"/>
                    <a:pt x="3291" y="141"/>
                  </a:cubicBezTo>
                  <a:cubicBezTo>
                    <a:pt x="3216" y="141"/>
                    <a:pt x="3142" y="136"/>
                    <a:pt x="3072" y="119"/>
                  </a:cubicBezTo>
                  <a:cubicBezTo>
                    <a:pt x="3042" y="113"/>
                    <a:pt x="3010" y="110"/>
                    <a:pt x="2977" y="110"/>
                  </a:cubicBezTo>
                  <a:cubicBezTo>
                    <a:pt x="2944" y="110"/>
                    <a:pt x="2911" y="113"/>
                    <a:pt x="2882" y="119"/>
                  </a:cubicBezTo>
                  <a:cubicBezTo>
                    <a:pt x="2417" y="83"/>
                    <a:pt x="1953" y="107"/>
                    <a:pt x="1477" y="59"/>
                  </a:cubicBezTo>
                  <a:cubicBezTo>
                    <a:pt x="1251" y="37"/>
                    <a:pt x="1015" y="1"/>
                    <a:pt x="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1864;p32">
              <a:extLst>
                <a:ext uri="{FF2B5EF4-FFF2-40B4-BE49-F238E27FC236}">
                  <a16:creationId xmlns:a16="http://schemas.microsoft.com/office/drawing/2014/main" id="{F7BA84A2-5F2A-4B16-A736-CD39507CB0C7}"/>
                </a:ext>
              </a:extLst>
            </p:cNvPr>
            <p:cNvSpPr/>
            <p:nvPr/>
          </p:nvSpPr>
          <p:spPr>
            <a:xfrm>
              <a:off x="5870075" y="2128075"/>
              <a:ext cx="113125" cy="19075"/>
            </a:xfrm>
            <a:custGeom>
              <a:avLst/>
              <a:gdLst/>
              <a:ahLst/>
              <a:cxnLst/>
              <a:rect l="l" t="t" r="r" b="b"/>
              <a:pathLst>
                <a:path w="4525" h="763" extrusionOk="0">
                  <a:moveTo>
                    <a:pt x="274" y="0"/>
                  </a:moveTo>
                  <a:cubicBezTo>
                    <a:pt x="167" y="119"/>
                    <a:pt x="0" y="227"/>
                    <a:pt x="214" y="405"/>
                  </a:cubicBezTo>
                  <a:cubicBezTo>
                    <a:pt x="345" y="477"/>
                    <a:pt x="488" y="524"/>
                    <a:pt x="655" y="524"/>
                  </a:cubicBezTo>
                  <a:cubicBezTo>
                    <a:pt x="698" y="500"/>
                    <a:pt x="741" y="488"/>
                    <a:pt x="782" y="488"/>
                  </a:cubicBezTo>
                  <a:cubicBezTo>
                    <a:pt x="843" y="488"/>
                    <a:pt x="898" y="515"/>
                    <a:pt x="941" y="572"/>
                  </a:cubicBezTo>
                  <a:cubicBezTo>
                    <a:pt x="1107" y="631"/>
                    <a:pt x="1286" y="608"/>
                    <a:pt x="1465" y="643"/>
                  </a:cubicBezTo>
                  <a:cubicBezTo>
                    <a:pt x="1548" y="655"/>
                    <a:pt x="1631" y="691"/>
                    <a:pt x="1715" y="703"/>
                  </a:cubicBezTo>
                  <a:cubicBezTo>
                    <a:pt x="1762" y="709"/>
                    <a:pt x="1804" y="712"/>
                    <a:pt x="1844" y="712"/>
                  </a:cubicBezTo>
                  <a:cubicBezTo>
                    <a:pt x="1884" y="712"/>
                    <a:pt x="1923" y="709"/>
                    <a:pt x="1965" y="703"/>
                  </a:cubicBezTo>
                  <a:cubicBezTo>
                    <a:pt x="2048" y="691"/>
                    <a:pt x="2131" y="655"/>
                    <a:pt x="2203" y="643"/>
                  </a:cubicBezTo>
                  <a:cubicBezTo>
                    <a:pt x="2250" y="631"/>
                    <a:pt x="2310" y="631"/>
                    <a:pt x="2370" y="631"/>
                  </a:cubicBezTo>
                  <a:cubicBezTo>
                    <a:pt x="2489" y="631"/>
                    <a:pt x="2608" y="655"/>
                    <a:pt x="2727" y="703"/>
                  </a:cubicBezTo>
                  <a:cubicBezTo>
                    <a:pt x="2846" y="750"/>
                    <a:pt x="2953" y="762"/>
                    <a:pt x="3072" y="762"/>
                  </a:cubicBezTo>
                  <a:lnTo>
                    <a:pt x="3393" y="762"/>
                  </a:lnTo>
                  <a:cubicBezTo>
                    <a:pt x="3441" y="762"/>
                    <a:pt x="3501" y="762"/>
                    <a:pt x="3548" y="750"/>
                  </a:cubicBezTo>
                  <a:cubicBezTo>
                    <a:pt x="3608" y="727"/>
                    <a:pt x="3643" y="715"/>
                    <a:pt x="3691" y="703"/>
                  </a:cubicBezTo>
                  <a:cubicBezTo>
                    <a:pt x="3730" y="683"/>
                    <a:pt x="3766" y="674"/>
                    <a:pt x="3804" y="674"/>
                  </a:cubicBezTo>
                  <a:cubicBezTo>
                    <a:pt x="3835" y="674"/>
                    <a:pt x="3868" y="680"/>
                    <a:pt x="3905" y="691"/>
                  </a:cubicBezTo>
                  <a:cubicBezTo>
                    <a:pt x="3941" y="691"/>
                    <a:pt x="3989" y="691"/>
                    <a:pt x="4036" y="655"/>
                  </a:cubicBezTo>
                  <a:cubicBezTo>
                    <a:pt x="4060" y="608"/>
                    <a:pt x="4084" y="572"/>
                    <a:pt x="4084" y="524"/>
                  </a:cubicBezTo>
                  <a:cubicBezTo>
                    <a:pt x="4097" y="497"/>
                    <a:pt x="4107" y="482"/>
                    <a:pt x="4111" y="482"/>
                  </a:cubicBezTo>
                  <a:lnTo>
                    <a:pt x="4111" y="482"/>
                  </a:lnTo>
                  <a:cubicBezTo>
                    <a:pt x="4114" y="482"/>
                    <a:pt x="4113" y="491"/>
                    <a:pt x="4108" y="512"/>
                  </a:cubicBezTo>
                  <a:lnTo>
                    <a:pt x="4108" y="608"/>
                  </a:lnTo>
                  <a:cubicBezTo>
                    <a:pt x="4144" y="655"/>
                    <a:pt x="4179" y="691"/>
                    <a:pt x="4239" y="703"/>
                  </a:cubicBezTo>
                  <a:cubicBezTo>
                    <a:pt x="4310" y="703"/>
                    <a:pt x="4358" y="703"/>
                    <a:pt x="4429" y="667"/>
                  </a:cubicBezTo>
                  <a:cubicBezTo>
                    <a:pt x="4489" y="631"/>
                    <a:pt x="4513" y="572"/>
                    <a:pt x="4525" y="512"/>
                  </a:cubicBezTo>
                  <a:cubicBezTo>
                    <a:pt x="4525" y="429"/>
                    <a:pt x="4513" y="357"/>
                    <a:pt x="4489" y="298"/>
                  </a:cubicBezTo>
                  <a:cubicBezTo>
                    <a:pt x="4394" y="155"/>
                    <a:pt x="4239" y="107"/>
                    <a:pt x="4084" y="107"/>
                  </a:cubicBezTo>
                  <a:cubicBezTo>
                    <a:pt x="3876" y="97"/>
                    <a:pt x="3669" y="94"/>
                    <a:pt x="3462" y="94"/>
                  </a:cubicBezTo>
                  <a:cubicBezTo>
                    <a:pt x="2947" y="94"/>
                    <a:pt x="2433" y="116"/>
                    <a:pt x="1918" y="116"/>
                  </a:cubicBezTo>
                  <a:cubicBezTo>
                    <a:pt x="1419" y="116"/>
                    <a:pt x="919" y="95"/>
                    <a:pt x="417" y="12"/>
                  </a:cubicBezTo>
                  <a:cubicBezTo>
                    <a:pt x="357" y="0"/>
                    <a:pt x="322"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1865;p32">
              <a:extLst>
                <a:ext uri="{FF2B5EF4-FFF2-40B4-BE49-F238E27FC236}">
                  <a16:creationId xmlns:a16="http://schemas.microsoft.com/office/drawing/2014/main" id="{F98D36BC-5AA9-4D62-BF81-4EE5AD9CBEBA}"/>
                </a:ext>
              </a:extLst>
            </p:cNvPr>
            <p:cNvSpPr/>
            <p:nvPr/>
          </p:nvSpPr>
          <p:spPr>
            <a:xfrm>
              <a:off x="6046875" y="2131425"/>
              <a:ext cx="67000" cy="24650"/>
            </a:xfrm>
            <a:custGeom>
              <a:avLst/>
              <a:gdLst/>
              <a:ahLst/>
              <a:cxnLst/>
              <a:rect l="l" t="t" r="r" b="b"/>
              <a:pathLst>
                <a:path w="2680" h="986" extrusionOk="0">
                  <a:moveTo>
                    <a:pt x="545" y="0"/>
                  </a:moveTo>
                  <a:cubicBezTo>
                    <a:pt x="488" y="0"/>
                    <a:pt x="431" y="7"/>
                    <a:pt x="370" y="21"/>
                  </a:cubicBezTo>
                  <a:cubicBezTo>
                    <a:pt x="298" y="152"/>
                    <a:pt x="72" y="33"/>
                    <a:pt x="12" y="212"/>
                  </a:cubicBezTo>
                  <a:cubicBezTo>
                    <a:pt x="0" y="319"/>
                    <a:pt x="36" y="402"/>
                    <a:pt x="96" y="474"/>
                  </a:cubicBezTo>
                  <a:cubicBezTo>
                    <a:pt x="608" y="985"/>
                    <a:pt x="1322" y="628"/>
                    <a:pt x="1894" y="878"/>
                  </a:cubicBezTo>
                  <a:cubicBezTo>
                    <a:pt x="1894" y="890"/>
                    <a:pt x="1905" y="890"/>
                    <a:pt x="1953" y="890"/>
                  </a:cubicBezTo>
                  <a:cubicBezTo>
                    <a:pt x="2001" y="890"/>
                    <a:pt x="2036" y="878"/>
                    <a:pt x="2072" y="855"/>
                  </a:cubicBezTo>
                  <a:cubicBezTo>
                    <a:pt x="2179" y="747"/>
                    <a:pt x="2334" y="747"/>
                    <a:pt x="2453" y="688"/>
                  </a:cubicBezTo>
                  <a:cubicBezTo>
                    <a:pt x="2596" y="628"/>
                    <a:pt x="2679" y="521"/>
                    <a:pt x="2656" y="354"/>
                  </a:cubicBezTo>
                  <a:cubicBezTo>
                    <a:pt x="2620" y="176"/>
                    <a:pt x="2453" y="176"/>
                    <a:pt x="2322" y="176"/>
                  </a:cubicBezTo>
                  <a:cubicBezTo>
                    <a:pt x="2167" y="170"/>
                    <a:pt x="2013" y="170"/>
                    <a:pt x="1859" y="170"/>
                  </a:cubicBezTo>
                  <a:cubicBezTo>
                    <a:pt x="1706" y="170"/>
                    <a:pt x="1554" y="170"/>
                    <a:pt x="1405" y="164"/>
                  </a:cubicBezTo>
                  <a:cubicBezTo>
                    <a:pt x="1320" y="164"/>
                    <a:pt x="1232" y="173"/>
                    <a:pt x="1148" y="173"/>
                  </a:cubicBezTo>
                  <a:cubicBezTo>
                    <a:pt x="1022" y="173"/>
                    <a:pt x="903" y="152"/>
                    <a:pt x="810" y="45"/>
                  </a:cubicBezTo>
                  <a:cubicBezTo>
                    <a:pt x="716" y="16"/>
                    <a:pt x="631" y="0"/>
                    <a:pt x="5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1866;p32">
              <a:extLst>
                <a:ext uri="{FF2B5EF4-FFF2-40B4-BE49-F238E27FC236}">
                  <a16:creationId xmlns:a16="http://schemas.microsoft.com/office/drawing/2014/main" id="{61E494F4-F113-43FD-A3D1-EEDE7A378349}"/>
                </a:ext>
              </a:extLst>
            </p:cNvPr>
            <p:cNvSpPr/>
            <p:nvPr/>
          </p:nvSpPr>
          <p:spPr>
            <a:xfrm>
              <a:off x="5793275" y="2124500"/>
              <a:ext cx="78300" cy="18325"/>
            </a:xfrm>
            <a:custGeom>
              <a:avLst/>
              <a:gdLst/>
              <a:ahLst/>
              <a:cxnLst/>
              <a:rect l="l" t="t" r="r" b="b"/>
              <a:pathLst>
                <a:path w="3132" h="733" extrusionOk="0">
                  <a:moveTo>
                    <a:pt x="619" y="12"/>
                  </a:moveTo>
                  <a:cubicBezTo>
                    <a:pt x="512" y="24"/>
                    <a:pt x="417" y="24"/>
                    <a:pt x="286" y="24"/>
                  </a:cubicBezTo>
                  <a:cubicBezTo>
                    <a:pt x="203" y="36"/>
                    <a:pt x="131" y="72"/>
                    <a:pt x="60" y="119"/>
                  </a:cubicBezTo>
                  <a:cubicBezTo>
                    <a:pt x="12" y="155"/>
                    <a:pt x="0" y="215"/>
                    <a:pt x="12" y="274"/>
                  </a:cubicBezTo>
                  <a:cubicBezTo>
                    <a:pt x="36" y="334"/>
                    <a:pt x="72" y="381"/>
                    <a:pt x="119" y="429"/>
                  </a:cubicBezTo>
                  <a:cubicBezTo>
                    <a:pt x="238" y="512"/>
                    <a:pt x="358" y="620"/>
                    <a:pt x="500" y="679"/>
                  </a:cubicBezTo>
                  <a:cubicBezTo>
                    <a:pt x="548" y="697"/>
                    <a:pt x="596" y="706"/>
                    <a:pt x="643" y="706"/>
                  </a:cubicBezTo>
                  <a:cubicBezTo>
                    <a:pt x="691" y="706"/>
                    <a:pt x="739" y="697"/>
                    <a:pt x="786" y="679"/>
                  </a:cubicBezTo>
                  <a:cubicBezTo>
                    <a:pt x="880" y="630"/>
                    <a:pt x="973" y="611"/>
                    <a:pt x="1064" y="611"/>
                  </a:cubicBezTo>
                  <a:cubicBezTo>
                    <a:pt x="1215" y="611"/>
                    <a:pt x="1364" y="663"/>
                    <a:pt x="1512" y="715"/>
                  </a:cubicBezTo>
                  <a:cubicBezTo>
                    <a:pt x="1596" y="727"/>
                    <a:pt x="1673" y="733"/>
                    <a:pt x="1751" y="733"/>
                  </a:cubicBezTo>
                  <a:cubicBezTo>
                    <a:pt x="1828" y="733"/>
                    <a:pt x="1905" y="727"/>
                    <a:pt x="1989" y="715"/>
                  </a:cubicBezTo>
                  <a:cubicBezTo>
                    <a:pt x="2096" y="685"/>
                    <a:pt x="2220" y="664"/>
                    <a:pt x="2340" y="664"/>
                  </a:cubicBezTo>
                  <a:cubicBezTo>
                    <a:pt x="2366" y="664"/>
                    <a:pt x="2392" y="665"/>
                    <a:pt x="2417" y="667"/>
                  </a:cubicBezTo>
                  <a:cubicBezTo>
                    <a:pt x="2477" y="667"/>
                    <a:pt x="2536" y="667"/>
                    <a:pt x="2596" y="655"/>
                  </a:cubicBezTo>
                  <a:cubicBezTo>
                    <a:pt x="2641" y="610"/>
                    <a:pt x="2684" y="594"/>
                    <a:pt x="2727" y="594"/>
                  </a:cubicBezTo>
                  <a:cubicBezTo>
                    <a:pt x="2774" y="594"/>
                    <a:pt x="2820" y="613"/>
                    <a:pt x="2870" y="631"/>
                  </a:cubicBezTo>
                  <a:cubicBezTo>
                    <a:pt x="3001" y="608"/>
                    <a:pt x="3096" y="548"/>
                    <a:pt x="3132" y="417"/>
                  </a:cubicBezTo>
                  <a:cubicBezTo>
                    <a:pt x="3132" y="322"/>
                    <a:pt x="3132" y="239"/>
                    <a:pt x="3060" y="155"/>
                  </a:cubicBezTo>
                  <a:cubicBezTo>
                    <a:pt x="2263" y="0"/>
                    <a:pt x="1441" y="24"/>
                    <a:pt x="619"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1867;p32">
              <a:extLst>
                <a:ext uri="{FF2B5EF4-FFF2-40B4-BE49-F238E27FC236}">
                  <a16:creationId xmlns:a16="http://schemas.microsoft.com/office/drawing/2014/main" id="{7B3CA8FA-A451-4989-89C2-70687B30896D}"/>
                </a:ext>
              </a:extLst>
            </p:cNvPr>
            <p:cNvSpPr/>
            <p:nvPr/>
          </p:nvSpPr>
          <p:spPr>
            <a:xfrm>
              <a:off x="5879900" y="2128075"/>
              <a:ext cx="176225" cy="12475"/>
            </a:xfrm>
            <a:custGeom>
              <a:avLst/>
              <a:gdLst/>
              <a:ahLst/>
              <a:cxnLst/>
              <a:rect l="l" t="t" r="r" b="b"/>
              <a:pathLst>
                <a:path w="7049" h="499" extrusionOk="0">
                  <a:moveTo>
                    <a:pt x="0" y="0"/>
                  </a:moveTo>
                  <a:cubicBezTo>
                    <a:pt x="117" y="139"/>
                    <a:pt x="256" y="166"/>
                    <a:pt x="398" y="166"/>
                  </a:cubicBezTo>
                  <a:cubicBezTo>
                    <a:pt x="488" y="166"/>
                    <a:pt x="579" y="155"/>
                    <a:pt x="667" y="155"/>
                  </a:cubicBezTo>
                  <a:cubicBezTo>
                    <a:pt x="1738" y="155"/>
                    <a:pt x="2810" y="167"/>
                    <a:pt x="3882" y="167"/>
                  </a:cubicBezTo>
                  <a:cubicBezTo>
                    <a:pt x="4001" y="227"/>
                    <a:pt x="4120" y="286"/>
                    <a:pt x="4251" y="310"/>
                  </a:cubicBezTo>
                  <a:cubicBezTo>
                    <a:pt x="4358" y="334"/>
                    <a:pt x="4441" y="334"/>
                    <a:pt x="4548" y="334"/>
                  </a:cubicBezTo>
                  <a:cubicBezTo>
                    <a:pt x="4586" y="330"/>
                    <a:pt x="4623" y="328"/>
                    <a:pt x="4659" y="328"/>
                  </a:cubicBezTo>
                  <a:cubicBezTo>
                    <a:pt x="4838" y="328"/>
                    <a:pt x="4995" y="377"/>
                    <a:pt x="5144" y="477"/>
                  </a:cubicBezTo>
                  <a:cubicBezTo>
                    <a:pt x="5185" y="485"/>
                    <a:pt x="5226" y="499"/>
                    <a:pt x="5267" y="499"/>
                  </a:cubicBezTo>
                  <a:cubicBezTo>
                    <a:pt x="5285" y="499"/>
                    <a:pt x="5304" y="496"/>
                    <a:pt x="5322" y="488"/>
                  </a:cubicBezTo>
                  <a:cubicBezTo>
                    <a:pt x="5424" y="438"/>
                    <a:pt x="5520" y="393"/>
                    <a:pt x="5627" y="393"/>
                  </a:cubicBezTo>
                  <a:cubicBezTo>
                    <a:pt x="5670" y="393"/>
                    <a:pt x="5715" y="400"/>
                    <a:pt x="5763" y="417"/>
                  </a:cubicBezTo>
                  <a:cubicBezTo>
                    <a:pt x="5923" y="446"/>
                    <a:pt x="6089" y="483"/>
                    <a:pt x="6254" y="483"/>
                  </a:cubicBezTo>
                  <a:cubicBezTo>
                    <a:pt x="6432" y="483"/>
                    <a:pt x="6608" y="440"/>
                    <a:pt x="6775" y="298"/>
                  </a:cubicBezTo>
                  <a:cubicBezTo>
                    <a:pt x="6834" y="330"/>
                    <a:pt x="6895" y="360"/>
                    <a:pt x="6945" y="360"/>
                  </a:cubicBezTo>
                  <a:cubicBezTo>
                    <a:pt x="7006" y="360"/>
                    <a:pt x="7049" y="316"/>
                    <a:pt x="7049" y="179"/>
                  </a:cubicBezTo>
                  <a:cubicBezTo>
                    <a:pt x="6846" y="167"/>
                    <a:pt x="6632" y="131"/>
                    <a:pt x="6394" y="107"/>
                  </a:cubicBezTo>
                  <a:cubicBezTo>
                    <a:pt x="5282" y="20"/>
                    <a:pt x="4164" y="5"/>
                    <a:pt x="3044" y="5"/>
                  </a:cubicBezTo>
                  <a:cubicBezTo>
                    <a:pt x="2438" y="5"/>
                    <a:pt x="1830" y="9"/>
                    <a:pt x="1224" y="9"/>
                  </a:cubicBezTo>
                  <a:cubicBezTo>
                    <a:pt x="815" y="9"/>
                    <a:pt x="408" y="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1868;p32">
              <a:extLst>
                <a:ext uri="{FF2B5EF4-FFF2-40B4-BE49-F238E27FC236}">
                  <a16:creationId xmlns:a16="http://schemas.microsoft.com/office/drawing/2014/main" id="{AD7DF5FC-BCF9-4817-9386-E102063EB24F}"/>
                </a:ext>
              </a:extLst>
            </p:cNvPr>
            <p:cNvSpPr/>
            <p:nvPr/>
          </p:nvSpPr>
          <p:spPr>
            <a:xfrm>
              <a:off x="5718250" y="2118550"/>
              <a:ext cx="90525" cy="14900"/>
            </a:xfrm>
            <a:custGeom>
              <a:avLst/>
              <a:gdLst/>
              <a:ahLst/>
              <a:cxnLst/>
              <a:rect l="l" t="t" r="r" b="b"/>
              <a:pathLst>
                <a:path w="3621" h="596" extrusionOk="0">
                  <a:moveTo>
                    <a:pt x="1499" y="0"/>
                  </a:moveTo>
                  <a:cubicBezTo>
                    <a:pt x="1196" y="0"/>
                    <a:pt x="892" y="22"/>
                    <a:pt x="592" y="22"/>
                  </a:cubicBezTo>
                  <a:cubicBezTo>
                    <a:pt x="486" y="22"/>
                    <a:pt x="380" y="20"/>
                    <a:pt x="275" y="12"/>
                  </a:cubicBezTo>
                  <a:lnTo>
                    <a:pt x="275" y="12"/>
                  </a:lnTo>
                  <a:cubicBezTo>
                    <a:pt x="1" y="417"/>
                    <a:pt x="406" y="381"/>
                    <a:pt x="584" y="500"/>
                  </a:cubicBezTo>
                  <a:cubicBezTo>
                    <a:pt x="638" y="506"/>
                    <a:pt x="692" y="509"/>
                    <a:pt x="744" y="509"/>
                  </a:cubicBezTo>
                  <a:cubicBezTo>
                    <a:pt x="796" y="509"/>
                    <a:pt x="846" y="506"/>
                    <a:pt x="894" y="500"/>
                  </a:cubicBezTo>
                  <a:cubicBezTo>
                    <a:pt x="987" y="479"/>
                    <a:pt x="1075" y="462"/>
                    <a:pt x="1165" y="462"/>
                  </a:cubicBezTo>
                  <a:cubicBezTo>
                    <a:pt x="1224" y="462"/>
                    <a:pt x="1284" y="469"/>
                    <a:pt x="1346" y="488"/>
                  </a:cubicBezTo>
                  <a:cubicBezTo>
                    <a:pt x="1489" y="512"/>
                    <a:pt x="1632" y="536"/>
                    <a:pt x="1775" y="536"/>
                  </a:cubicBezTo>
                  <a:lnTo>
                    <a:pt x="1942" y="536"/>
                  </a:lnTo>
                  <a:cubicBezTo>
                    <a:pt x="2001" y="548"/>
                    <a:pt x="2049" y="548"/>
                    <a:pt x="2108" y="548"/>
                  </a:cubicBezTo>
                  <a:cubicBezTo>
                    <a:pt x="2227" y="560"/>
                    <a:pt x="2323" y="596"/>
                    <a:pt x="2430" y="596"/>
                  </a:cubicBezTo>
                  <a:cubicBezTo>
                    <a:pt x="2501" y="572"/>
                    <a:pt x="2597" y="560"/>
                    <a:pt x="2668" y="548"/>
                  </a:cubicBezTo>
                  <a:cubicBezTo>
                    <a:pt x="2728" y="536"/>
                    <a:pt x="2775" y="536"/>
                    <a:pt x="2835" y="512"/>
                  </a:cubicBezTo>
                  <a:cubicBezTo>
                    <a:pt x="2918" y="500"/>
                    <a:pt x="3001" y="477"/>
                    <a:pt x="3037" y="393"/>
                  </a:cubicBezTo>
                  <a:lnTo>
                    <a:pt x="3037" y="381"/>
                  </a:lnTo>
                  <a:cubicBezTo>
                    <a:pt x="3083" y="347"/>
                    <a:pt x="3131" y="332"/>
                    <a:pt x="3179" y="332"/>
                  </a:cubicBezTo>
                  <a:cubicBezTo>
                    <a:pt x="3232" y="332"/>
                    <a:pt x="3285" y="350"/>
                    <a:pt x="3335" y="381"/>
                  </a:cubicBezTo>
                  <a:cubicBezTo>
                    <a:pt x="3454" y="381"/>
                    <a:pt x="3561" y="369"/>
                    <a:pt x="3620" y="250"/>
                  </a:cubicBezTo>
                  <a:cubicBezTo>
                    <a:pt x="3436" y="171"/>
                    <a:pt x="3247" y="162"/>
                    <a:pt x="3053" y="162"/>
                  </a:cubicBezTo>
                  <a:cubicBezTo>
                    <a:pt x="2995" y="162"/>
                    <a:pt x="2937" y="163"/>
                    <a:pt x="2879" y="163"/>
                  </a:cubicBezTo>
                  <a:cubicBezTo>
                    <a:pt x="2690" y="163"/>
                    <a:pt x="2497" y="155"/>
                    <a:pt x="2299" y="84"/>
                  </a:cubicBezTo>
                  <a:cubicBezTo>
                    <a:pt x="2035" y="18"/>
                    <a:pt x="1767" y="0"/>
                    <a:pt x="1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1869;p32">
              <a:extLst>
                <a:ext uri="{FF2B5EF4-FFF2-40B4-BE49-F238E27FC236}">
                  <a16:creationId xmlns:a16="http://schemas.microsoft.com/office/drawing/2014/main" id="{9C12FD06-6AA2-43A9-8F0F-A6A073BA538D}"/>
                </a:ext>
              </a:extLst>
            </p:cNvPr>
            <p:cNvSpPr/>
            <p:nvPr/>
          </p:nvSpPr>
          <p:spPr>
            <a:xfrm>
              <a:off x="5710825" y="2117350"/>
              <a:ext cx="65500" cy="6275"/>
            </a:xfrm>
            <a:custGeom>
              <a:avLst/>
              <a:gdLst/>
              <a:ahLst/>
              <a:cxnLst/>
              <a:rect l="l" t="t" r="r" b="b"/>
              <a:pathLst>
                <a:path w="2620" h="251" extrusionOk="0">
                  <a:moveTo>
                    <a:pt x="2251" y="1"/>
                  </a:moveTo>
                  <a:cubicBezTo>
                    <a:pt x="1501" y="13"/>
                    <a:pt x="750" y="13"/>
                    <a:pt x="0" y="24"/>
                  </a:cubicBezTo>
                  <a:cubicBezTo>
                    <a:pt x="12" y="227"/>
                    <a:pt x="155" y="251"/>
                    <a:pt x="298" y="251"/>
                  </a:cubicBezTo>
                  <a:cubicBezTo>
                    <a:pt x="381" y="239"/>
                    <a:pt x="441" y="203"/>
                    <a:pt x="477" y="144"/>
                  </a:cubicBezTo>
                  <a:cubicBezTo>
                    <a:pt x="1191" y="144"/>
                    <a:pt x="1905" y="167"/>
                    <a:pt x="2620" y="167"/>
                  </a:cubicBezTo>
                  <a:cubicBezTo>
                    <a:pt x="2536" y="48"/>
                    <a:pt x="2405" y="24"/>
                    <a:pt x="2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1870;p32">
              <a:extLst>
                <a:ext uri="{FF2B5EF4-FFF2-40B4-BE49-F238E27FC236}">
                  <a16:creationId xmlns:a16="http://schemas.microsoft.com/office/drawing/2014/main" id="{233B113A-7109-4238-B4A5-6DC44CDFFEFC}"/>
                </a:ext>
              </a:extLst>
            </p:cNvPr>
            <p:cNvSpPr/>
            <p:nvPr/>
          </p:nvSpPr>
          <p:spPr>
            <a:xfrm>
              <a:off x="6023350" y="2103025"/>
              <a:ext cx="18775" cy="6850"/>
            </a:xfrm>
            <a:custGeom>
              <a:avLst/>
              <a:gdLst/>
              <a:ahLst/>
              <a:cxnLst/>
              <a:rect l="l" t="t" r="r" b="b"/>
              <a:pathLst>
                <a:path w="751" h="274" extrusionOk="0">
                  <a:moveTo>
                    <a:pt x="376" y="1"/>
                  </a:moveTo>
                  <a:cubicBezTo>
                    <a:pt x="248" y="1"/>
                    <a:pt x="121" y="60"/>
                    <a:pt x="1" y="181"/>
                  </a:cubicBezTo>
                  <a:cubicBezTo>
                    <a:pt x="143" y="233"/>
                    <a:pt x="282" y="274"/>
                    <a:pt x="418" y="274"/>
                  </a:cubicBezTo>
                  <a:cubicBezTo>
                    <a:pt x="531" y="274"/>
                    <a:pt x="642" y="245"/>
                    <a:pt x="751" y="169"/>
                  </a:cubicBezTo>
                  <a:cubicBezTo>
                    <a:pt x="628" y="57"/>
                    <a:pt x="501" y="1"/>
                    <a:pt x="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1871;p32">
              <a:extLst>
                <a:ext uri="{FF2B5EF4-FFF2-40B4-BE49-F238E27FC236}">
                  <a16:creationId xmlns:a16="http://schemas.microsoft.com/office/drawing/2014/main" id="{712EDB92-FFD0-4A57-90E7-A186933E39E3}"/>
                </a:ext>
              </a:extLst>
            </p:cNvPr>
            <p:cNvSpPr/>
            <p:nvPr/>
          </p:nvSpPr>
          <p:spPr>
            <a:xfrm>
              <a:off x="5708725" y="2107525"/>
              <a:ext cx="25050" cy="7650"/>
            </a:xfrm>
            <a:custGeom>
              <a:avLst/>
              <a:gdLst/>
              <a:ahLst/>
              <a:cxnLst/>
              <a:rect l="l" t="t" r="r" b="b"/>
              <a:pathLst>
                <a:path w="1002" h="306" extrusionOk="0">
                  <a:moveTo>
                    <a:pt x="680" y="1"/>
                  </a:moveTo>
                  <a:cubicBezTo>
                    <a:pt x="527" y="102"/>
                    <a:pt x="363" y="132"/>
                    <a:pt x="200" y="132"/>
                  </a:cubicBezTo>
                  <a:cubicBezTo>
                    <a:pt x="133" y="132"/>
                    <a:pt x="67" y="127"/>
                    <a:pt x="1" y="120"/>
                  </a:cubicBezTo>
                  <a:lnTo>
                    <a:pt x="1" y="120"/>
                  </a:lnTo>
                  <a:cubicBezTo>
                    <a:pt x="176" y="240"/>
                    <a:pt x="344" y="306"/>
                    <a:pt x="511" y="306"/>
                  </a:cubicBezTo>
                  <a:cubicBezTo>
                    <a:pt x="675" y="306"/>
                    <a:pt x="836" y="243"/>
                    <a:pt x="1001" y="108"/>
                  </a:cubicBezTo>
                  <a:cubicBezTo>
                    <a:pt x="894" y="84"/>
                    <a:pt x="787" y="36"/>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1872;p32">
              <a:extLst>
                <a:ext uri="{FF2B5EF4-FFF2-40B4-BE49-F238E27FC236}">
                  <a16:creationId xmlns:a16="http://schemas.microsoft.com/office/drawing/2014/main" id="{DB44047F-39AD-4D79-B415-F636EE9792F9}"/>
                </a:ext>
              </a:extLst>
            </p:cNvPr>
            <p:cNvSpPr/>
            <p:nvPr/>
          </p:nvSpPr>
          <p:spPr>
            <a:xfrm>
              <a:off x="5743575" y="2107525"/>
              <a:ext cx="22925" cy="3525"/>
            </a:xfrm>
            <a:custGeom>
              <a:avLst/>
              <a:gdLst/>
              <a:ahLst/>
              <a:cxnLst/>
              <a:rect l="l" t="t" r="r" b="b"/>
              <a:pathLst>
                <a:path w="917" h="141" extrusionOk="0">
                  <a:moveTo>
                    <a:pt x="0" y="1"/>
                  </a:moveTo>
                  <a:cubicBezTo>
                    <a:pt x="165" y="80"/>
                    <a:pt x="330" y="141"/>
                    <a:pt x="499" y="141"/>
                  </a:cubicBezTo>
                  <a:cubicBezTo>
                    <a:pt x="635" y="141"/>
                    <a:pt x="774" y="102"/>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1873;p32">
              <a:extLst>
                <a:ext uri="{FF2B5EF4-FFF2-40B4-BE49-F238E27FC236}">
                  <a16:creationId xmlns:a16="http://schemas.microsoft.com/office/drawing/2014/main" id="{917F324D-478C-43A9-94D9-D9E029D95062}"/>
                </a:ext>
              </a:extLst>
            </p:cNvPr>
            <p:cNvSpPr/>
            <p:nvPr/>
          </p:nvSpPr>
          <p:spPr>
            <a:xfrm>
              <a:off x="5869475" y="2127700"/>
              <a:ext cx="7450" cy="13200"/>
            </a:xfrm>
            <a:custGeom>
              <a:avLst/>
              <a:gdLst/>
              <a:ahLst/>
              <a:cxnLst/>
              <a:rect l="l" t="t" r="r" b="b"/>
              <a:pathLst>
                <a:path w="298" h="528" extrusionOk="0">
                  <a:moveTo>
                    <a:pt x="151" y="0"/>
                  </a:moveTo>
                  <a:cubicBezTo>
                    <a:pt x="102" y="0"/>
                    <a:pt x="54" y="9"/>
                    <a:pt x="12" y="27"/>
                  </a:cubicBezTo>
                  <a:lnTo>
                    <a:pt x="12" y="325"/>
                  </a:lnTo>
                  <a:cubicBezTo>
                    <a:pt x="0" y="432"/>
                    <a:pt x="24" y="503"/>
                    <a:pt x="143" y="527"/>
                  </a:cubicBezTo>
                  <a:cubicBezTo>
                    <a:pt x="262" y="527"/>
                    <a:pt x="298" y="444"/>
                    <a:pt x="298" y="349"/>
                  </a:cubicBezTo>
                  <a:cubicBezTo>
                    <a:pt x="131" y="242"/>
                    <a:pt x="286" y="134"/>
                    <a:pt x="298" y="27"/>
                  </a:cubicBezTo>
                  <a:cubicBezTo>
                    <a:pt x="250" y="9"/>
                    <a:pt x="200"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1874;p32">
              <a:extLst>
                <a:ext uri="{FF2B5EF4-FFF2-40B4-BE49-F238E27FC236}">
                  <a16:creationId xmlns:a16="http://schemas.microsoft.com/office/drawing/2014/main" id="{5EEA92A8-19C4-427C-91EB-1D938220966A}"/>
                </a:ext>
              </a:extLst>
            </p:cNvPr>
            <p:cNvSpPr/>
            <p:nvPr/>
          </p:nvSpPr>
          <p:spPr>
            <a:xfrm>
              <a:off x="6053125" y="2100100"/>
              <a:ext cx="10450" cy="7450"/>
            </a:xfrm>
            <a:custGeom>
              <a:avLst/>
              <a:gdLst/>
              <a:ahLst/>
              <a:cxnLst/>
              <a:rect l="l" t="t" r="r" b="b"/>
              <a:pathLst>
                <a:path w="418" h="298" extrusionOk="0">
                  <a:moveTo>
                    <a:pt x="1" y="0"/>
                  </a:moveTo>
                  <a:cubicBezTo>
                    <a:pt x="1" y="131"/>
                    <a:pt x="48" y="238"/>
                    <a:pt x="167" y="298"/>
                  </a:cubicBezTo>
                  <a:cubicBezTo>
                    <a:pt x="262" y="286"/>
                    <a:pt x="334" y="286"/>
                    <a:pt x="417" y="274"/>
                  </a:cubicBezTo>
                  <a:cubicBezTo>
                    <a:pt x="358" y="179"/>
                    <a:pt x="322" y="107"/>
                    <a:pt x="274" y="24"/>
                  </a:cubicBezTo>
                  <a:cubicBezTo>
                    <a:pt x="167" y="24"/>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1875;p32">
              <a:extLst>
                <a:ext uri="{FF2B5EF4-FFF2-40B4-BE49-F238E27FC236}">
                  <a16:creationId xmlns:a16="http://schemas.microsoft.com/office/drawing/2014/main" id="{6A2A6101-1A8D-4B6F-AAFA-62D328B542D4}"/>
                </a:ext>
              </a:extLst>
            </p:cNvPr>
            <p:cNvSpPr/>
            <p:nvPr/>
          </p:nvSpPr>
          <p:spPr>
            <a:xfrm>
              <a:off x="5704575" y="2118250"/>
              <a:ext cx="14600" cy="10250"/>
            </a:xfrm>
            <a:custGeom>
              <a:avLst/>
              <a:gdLst/>
              <a:ahLst/>
              <a:cxnLst/>
              <a:rect l="l" t="t" r="r" b="b"/>
              <a:pathLst>
                <a:path w="584" h="410" extrusionOk="0">
                  <a:moveTo>
                    <a:pt x="179" y="0"/>
                  </a:moveTo>
                  <a:cubicBezTo>
                    <a:pt x="119" y="48"/>
                    <a:pt x="60" y="84"/>
                    <a:pt x="0" y="131"/>
                  </a:cubicBezTo>
                  <a:cubicBezTo>
                    <a:pt x="95" y="320"/>
                    <a:pt x="192" y="410"/>
                    <a:pt x="290" y="410"/>
                  </a:cubicBezTo>
                  <a:cubicBezTo>
                    <a:pt x="389" y="410"/>
                    <a:pt x="488" y="317"/>
                    <a:pt x="584" y="143"/>
                  </a:cubicBezTo>
                  <a:cubicBezTo>
                    <a:pt x="477" y="96"/>
                    <a:pt x="357" y="48"/>
                    <a:pt x="250" y="12"/>
                  </a:cubicBezTo>
                  <a:lnTo>
                    <a:pt x="215" y="24"/>
                  </a:lnTo>
                  <a:lnTo>
                    <a:pt x="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1876;p32">
              <a:extLst>
                <a:ext uri="{FF2B5EF4-FFF2-40B4-BE49-F238E27FC236}">
                  <a16:creationId xmlns:a16="http://schemas.microsoft.com/office/drawing/2014/main" id="{DB59B4DD-1E2B-4247-9384-272CA1A5AA2A}"/>
                </a:ext>
              </a:extLst>
            </p:cNvPr>
            <p:cNvSpPr/>
            <p:nvPr/>
          </p:nvSpPr>
          <p:spPr>
            <a:xfrm>
              <a:off x="5704275" y="2108225"/>
              <a:ext cx="3900" cy="2300"/>
            </a:xfrm>
            <a:custGeom>
              <a:avLst/>
              <a:gdLst/>
              <a:ahLst/>
              <a:cxnLst/>
              <a:rect l="l" t="t" r="r" b="b"/>
              <a:pathLst>
                <a:path w="156" h="92" extrusionOk="0">
                  <a:moveTo>
                    <a:pt x="85" y="1"/>
                  </a:moveTo>
                  <a:cubicBezTo>
                    <a:pt x="58" y="1"/>
                    <a:pt x="29" y="28"/>
                    <a:pt x="0" y="80"/>
                  </a:cubicBezTo>
                  <a:cubicBezTo>
                    <a:pt x="60" y="92"/>
                    <a:pt x="119" y="92"/>
                    <a:pt x="155" y="92"/>
                  </a:cubicBezTo>
                  <a:cubicBezTo>
                    <a:pt x="137" y="31"/>
                    <a:pt x="112" y="1"/>
                    <a:pt x="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1877;p32">
              <a:extLst>
                <a:ext uri="{FF2B5EF4-FFF2-40B4-BE49-F238E27FC236}">
                  <a16:creationId xmlns:a16="http://schemas.microsoft.com/office/drawing/2014/main" id="{8CAD649B-AA7B-43FF-B71E-B37A217FC783}"/>
                </a:ext>
              </a:extLst>
            </p:cNvPr>
            <p:cNvSpPr/>
            <p:nvPr/>
          </p:nvSpPr>
          <p:spPr>
            <a:xfrm>
              <a:off x="6158800" y="1612900"/>
              <a:ext cx="73550" cy="30825"/>
            </a:xfrm>
            <a:custGeom>
              <a:avLst/>
              <a:gdLst/>
              <a:ahLst/>
              <a:cxnLst/>
              <a:rect l="l" t="t" r="r" b="b"/>
              <a:pathLst>
                <a:path w="2942" h="1233" extrusionOk="0">
                  <a:moveTo>
                    <a:pt x="1388" y="0"/>
                  </a:moveTo>
                  <a:cubicBezTo>
                    <a:pt x="1239" y="0"/>
                    <a:pt x="1091" y="23"/>
                    <a:pt x="941" y="81"/>
                  </a:cubicBezTo>
                  <a:cubicBezTo>
                    <a:pt x="881" y="117"/>
                    <a:pt x="834" y="164"/>
                    <a:pt x="810" y="224"/>
                  </a:cubicBezTo>
                  <a:cubicBezTo>
                    <a:pt x="715" y="593"/>
                    <a:pt x="143" y="414"/>
                    <a:pt x="95" y="843"/>
                  </a:cubicBezTo>
                  <a:cubicBezTo>
                    <a:pt x="48" y="914"/>
                    <a:pt x="0" y="1010"/>
                    <a:pt x="60" y="1117"/>
                  </a:cubicBezTo>
                  <a:lnTo>
                    <a:pt x="631" y="1117"/>
                  </a:lnTo>
                  <a:cubicBezTo>
                    <a:pt x="778" y="1201"/>
                    <a:pt x="919" y="1233"/>
                    <a:pt x="1055" y="1233"/>
                  </a:cubicBezTo>
                  <a:cubicBezTo>
                    <a:pt x="1461" y="1233"/>
                    <a:pt x="1829" y="950"/>
                    <a:pt x="2203" y="914"/>
                  </a:cubicBezTo>
                  <a:cubicBezTo>
                    <a:pt x="2560" y="891"/>
                    <a:pt x="2941" y="831"/>
                    <a:pt x="2905" y="414"/>
                  </a:cubicBezTo>
                  <a:cubicBezTo>
                    <a:pt x="2897" y="99"/>
                    <a:pt x="2674" y="84"/>
                    <a:pt x="2451" y="84"/>
                  </a:cubicBezTo>
                  <a:cubicBezTo>
                    <a:pt x="2429" y="84"/>
                    <a:pt x="2407" y="85"/>
                    <a:pt x="2385" y="85"/>
                  </a:cubicBezTo>
                  <a:cubicBezTo>
                    <a:pt x="2312" y="85"/>
                    <a:pt x="2240" y="83"/>
                    <a:pt x="2179" y="69"/>
                  </a:cubicBezTo>
                  <a:cubicBezTo>
                    <a:pt x="2131" y="69"/>
                    <a:pt x="2084" y="69"/>
                    <a:pt x="2048" y="105"/>
                  </a:cubicBezTo>
                  <a:cubicBezTo>
                    <a:pt x="1822" y="48"/>
                    <a:pt x="1605" y="0"/>
                    <a:pt x="13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1878;p32">
              <a:extLst>
                <a:ext uri="{FF2B5EF4-FFF2-40B4-BE49-F238E27FC236}">
                  <a16:creationId xmlns:a16="http://schemas.microsoft.com/office/drawing/2014/main" id="{B5D064DC-8BB1-4156-BD46-7A27201F7C6B}"/>
                </a:ext>
              </a:extLst>
            </p:cNvPr>
            <p:cNvSpPr/>
            <p:nvPr/>
          </p:nvSpPr>
          <p:spPr>
            <a:xfrm>
              <a:off x="6174575" y="1612850"/>
              <a:ext cx="62525" cy="33625"/>
            </a:xfrm>
            <a:custGeom>
              <a:avLst/>
              <a:gdLst/>
              <a:ahLst/>
              <a:cxnLst/>
              <a:rect l="l" t="t" r="r" b="b"/>
              <a:pathLst>
                <a:path w="2501" h="1345" extrusionOk="0">
                  <a:moveTo>
                    <a:pt x="1682" y="0"/>
                  </a:moveTo>
                  <a:cubicBezTo>
                    <a:pt x="1592" y="0"/>
                    <a:pt x="1503" y="19"/>
                    <a:pt x="1429" y="107"/>
                  </a:cubicBezTo>
                  <a:cubicBezTo>
                    <a:pt x="1540" y="192"/>
                    <a:pt x="1668" y="204"/>
                    <a:pt x="1802" y="204"/>
                  </a:cubicBezTo>
                  <a:cubicBezTo>
                    <a:pt x="1856" y="204"/>
                    <a:pt x="1910" y="202"/>
                    <a:pt x="1965" y="202"/>
                  </a:cubicBezTo>
                  <a:cubicBezTo>
                    <a:pt x="2096" y="202"/>
                    <a:pt x="2227" y="321"/>
                    <a:pt x="2215" y="488"/>
                  </a:cubicBezTo>
                  <a:cubicBezTo>
                    <a:pt x="2179" y="643"/>
                    <a:pt x="2072" y="738"/>
                    <a:pt x="1917" y="762"/>
                  </a:cubicBezTo>
                  <a:cubicBezTo>
                    <a:pt x="1862" y="768"/>
                    <a:pt x="1807" y="775"/>
                    <a:pt x="1752" y="775"/>
                  </a:cubicBezTo>
                  <a:cubicBezTo>
                    <a:pt x="1712" y="775"/>
                    <a:pt x="1672" y="772"/>
                    <a:pt x="1631" y="762"/>
                  </a:cubicBezTo>
                  <a:cubicBezTo>
                    <a:pt x="1525" y="729"/>
                    <a:pt x="1418" y="700"/>
                    <a:pt x="1320" y="700"/>
                  </a:cubicBezTo>
                  <a:cubicBezTo>
                    <a:pt x="1166" y="700"/>
                    <a:pt x="1033" y="772"/>
                    <a:pt x="953" y="1012"/>
                  </a:cubicBezTo>
                  <a:cubicBezTo>
                    <a:pt x="913" y="1111"/>
                    <a:pt x="807" y="1119"/>
                    <a:pt x="704" y="1119"/>
                  </a:cubicBezTo>
                  <a:cubicBezTo>
                    <a:pt x="684" y="1119"/>
                    <a:pt x="663" y="1119"/>
                    <a:pt x="643" y="1119"/>
                  </a:cubicBezTo>
                  <a:lnTo>
                    <a:pt x="0" y="1119"/>
                  </a:lnTo>
                  <a:cubicBezTo>
                    <a:pt x="12" y="1178"/>
                    <a:pt x="12" y="1238"/>
                    <a:pt x="12" y="1297"/>
                  </a:cubicBezTo>
                  <a:cubicBezTo>
                    <a:pt x="123" y="1332"/>
                    <a:pt x="236" y="1344"/>
                    <a:pt x="348" y="1344"/>
                  </a:cubicBezTo>
                  <a:cubicBezTo>
                    <a:pt x="597" y="1344"/>
                    <a:pt x="848" y="1286"/>
                    <a:pt x="1096" y="1286"/>
                  </a:cubicBezTo>
                  <a:cubicBezTo>
                    <a:pt x="1156" y="1286"/>
                    <a:pt x="1215" y="1289"/>
                    <a:pt x="1274" y="1297"/>
                  </a:cubicBezTo>
                  <a:cubicBezTo>
                    <a:pt x="1306" y="1300"/>
                    <a:pt x="1336" y="1301"/>
                    <a:pt x="1366" y="1301"/>
                  </a:cubicBezTo>
                  <a:cubicBezTo>
                    <a:pt x="1745" y="1301"/>
                    <a:pt x="2009" y="1097"/>
                    <a:pt x="2262" y="821"/>
                  </a:cubicBezTo>
                  <a:cubicBezTo>
                    <a:pt x="2441" y="619"/>
                    <a:pt x="2501" y="404"/>
                    <a:pt x="2393" y="166"/>
                  </a:cubicBezTo>
                  <a:cubicBezTo>
                    <a:pt x="2328" y="28"/>
                    <a:pt x="2222" y="1"/>
                    <a:pt x="2106" y="1"/>
                  </a:cubicBezTo>
                  <a:cubicBezTo>
                    <a:pt x="2032" y="1"/>
                    <a:pt x="1955" y="12"/>
                    <a:pt x="1881" y="12"/>
                  </a:cubicBezTo>
                  <a:cubicBezTo>
                    <a:pt x="1819" y="12"/>
                    <a:pt x="1750" y="0"/>
                    <a:pt x="16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1879;p32">
              <a:extLst>
                <a:ext uri="{FF2B5EF4-FFF2-40B4-BE49-F238E27FC236}">
                  <a16:creationId xmlns:a16="http://schemas.microsoft.com/office/drawing/2014/main" id="{90C3ED1B-CC69-4D6F-A447-D0B13EAC92E8}"/>
                </a:ext>
              </a:extLst>
            </p:cNvPr>
            <p:cNvSpPr/>
            <p:nvPr/>
          </p:nvSpPr>
          <p:spPr>
            <a:xfrm>
              <a:off x="6070400" y="1614025"/>
              <a:ext cx="57175" cy="26800"/>
            </a:xfrm>
            <a:custGeom>
              <a:avLst/>
              <a:gdLst/>
              <a:ahLst/>
              <a:cxnLst/>
              <a:rect l="l" t="t" r="r" b="b"/>
              <a:pathLst>
                <a:path w="2287" h="1072" extrusionOk="0">
                  <a:moveTo>
                    <a:pt x="700" y="1"/>
                  </a:moveTo>
                  <a:cubicBezTo>
                    <a:pt x="468" y="1"/>
                    <a:pt x="235" y="17"/>
                    <a:pt x="0" y="60"/>
                  </a:cubicBezTo>
                  <a:cubicBezTo>
                    <a:pt x="0" y="155"/>
                    <a:pt x="12" y="262"/>
                    <a:pt x="12" y="369"/>
                  </a:cubicBezTo>
                  <a:cubicBezTo>
                    <a:pt x="26" y="370"/>
                    <a:pt x="42" y="371"/>
                    <a:pt x="57" y="371"/>
                  </a:cubicBezTo>
                  <a:cubicBezTo>
                    <a:pt x="94" y="371"/>
                    <a:pt x="133" y="369"/>
                    <a:pt x="170" y="369"/>
                  </a:cubicBezTo>
                  <a:cubicBezTo>
                    <a:pt x="308" y="369"/>
                    <a:pt x="419" y="396"/>
                    <a:pt x="298" y="655"/>
                  </a:cubicBezTo>
                  <a:cubicBezTo>
                    <a:pt x="83" y="857"/>
                    <a:pt x="202" y="965"/>
                    <a:pt x="464" y="977"/>
                  </a:cubicBezTo>
                  <a:cubicBezTo>
                    <a:pt x="483" y="978"/>
                    <a:pt x="501" y="979"/>
                    <a:pt x="518" y="979"/>
                  </a:cubicBezTo>
                  <a:cubicBezTo>
                    <a:pt x="901" y="979"/>
                    <a:pt x="996" y="608"/>
                    <a:pt x="1179" y="357"/>
                  </a:cubicBezTo>
                  <a:cubicBezTo>
                    <a:pt x="1429" y="488"/>
                    <a:pt x="1607" y="691"/>
                    <a:pt x="1738" y="929"/>
                  </a:cubicBezTo>
                  <a:cubicBezTo>
                    <a:pt x="1798" y="977"/>
                    <a:pt x="1846" y="1024"/>
                    <a:pt x="1881" y="1072"/>
                  </a:cubicBezTo>
                  <a:cubicBezTo>
                    <a:pt x="1977" y="988"/>
                    <a:pt x="2107" y="1024"/>
                    <a:pt x="2179" y="929"/>
                  </a:cubicBezTo>
                  <a:cubicBezTo>
                    <a:pt x="2286" y="750"/>
                    <a:pt x="2143" y="596"/>
                    <a:pt x="2143" y="417"/>
                  </a:cubicBezTo>
                  <a:cubicBezTo>
                    <a:pt x="2143" y="322"/>
                    <a:pt x="2143" y="238"/>
                    <a:pt x="2131" y="143"/>
                  </a:cubicBezTo>
                  <a:cubicBezTo>
                    <a:pt x="2096" y="84"/>
                    <a:pt x="2072" y="48"/>
                    <a:pt x="2012" y="24"/>
                  </a:cubicBezTo>
                  <a:lnTo>
                    <a:pt x="1738" y="72"/>
                  </a:lnTo>
                  <a:cubicBezTo>
                    <a:pt x="1390" y="36"/>
                    <a:pt x="1045"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1880;p32">
              <a:extLst>
                <a:ext uri="{FF2B5EF4-FFF2-40B4-BE49-F238E27FC236}">
                  <a16:creationId xmlns:a16="http://schemas.microsoft.com/office/drawing/2014/main" id="{CFF4BA0B-FA41-4640-9C0D-E0E7748A27FD}"/>
                </a:ext>
              </a:extLst>
            </p:cNvPr>
            <p:cNvSpPr/>
            <p:nvPr/>
          </p:nvSpPr>
          <p:spPr>
            <a:xfrm>
              <a:off x="6120100" y="1611300"/>
              <a:ext cx="62525" cy="19375"/>
            </a:xfrm>
            <a:custGeom>
              <a:avLst/>
              <a:gdLst/>
              <a:ahLst/>
              <a:cxnLst/>
              <a:rect l="l" t="t" r="r" b="b"/>
              <a:pathLst>
                <a:path w="2501" h="775" extrusionOk="0">
                  <a:moveTo>
                    <a:pt x="1230" y="1"/>
                  </a:moveTo>
                  <a:cubicBezTo>
                    <a:pt x="820" y="1"/>
                    <a:pt x="410" y="45"/>
                    <a:pt x="0" y="133"/>
                  </a:cubicBezTo>
                  <a:cubicBezTo>
                    <a:pt x="0" y="169"/>
                    <a:pt x="24" y="193"/>
                    <a:pt x="36" y="204"/>
                  </a:cubicBezTo>
                  <a:cubicBezTo>
                    <a:pt x="346" y="490"/>
                    <a:pt x="822" y="181"/>
                    <a:pt x="1108" y="526"/>
                  </a:cubicBezTo>
                  <a:cubicBezTo>
                    <a:pt x="1193" y="666"/>
                    <a:pt x="1293" y="775"/>
                    <a:pt x="1422" y="775"/>
                  </a:cubicBezTo>
                  <a:cubicBezTo>
                    <a:pt x="1491" y="775"/>
                    <a:pt x="1568" y="744"/>
                    <a:pt x="1655" y="669"/>
                  </a:cubicBezTo>
                  <a:cubicBezTo>
                    <a:pt x="1822" y="347"/>
                    <a:pt x="2179" y="383"/>
                    <a:pt x="2429" y="228"/>
                  </a:cubicBezTo>
                  <a:lnTo>
                    <a:pt x="2501" y="145"/>
                  </a:lnTo>
                  <a:cubicBezTo>
                    <a:pt x="2077" y="48"/>
                    <a:pt x="1654" y="1"/>
                    <a:pt x="1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1881;p32">
              <a:extLst>
                <a:ext uri="{FF2B5EF4-FFF2-40B4-BE49-F238E27FC236}">
                  <a16:creationId xmlns:a16="http://schemas.microsoft.com/office/drawing/2014/main" id="{B291E621-4C2A-4EA5-9E79-C6BABAEAFA11}"/>
                </a:ext>
              </a:extLst>
            </p:cNvPr>
            <p:cNvSpPr/>
            <p:nvPr/>
          </p:nvSpPr>
          <p:spPr>
            <a:xfrm>
              <a:off x="5690575" y="1611625"/>
              <a:ext cx="41100" cy="14625"/>
            </a:xfrm>
            <a:custGeom>
              <a:avLst/>
              <a:gdLst/>
              <a:ahLst/>
              <a:cxnLst/>
              <a:rect l="l" t="t" r="r" b="b"/>
              <a:pathLst>
                <a:path w="1644" h="585" extrusionOk="0">
                  <a:moveTo>
                    <a:pt x="275" y="1"/>
                  </a:moveTo>
                  <a:cubicBezTo>
                    <a:pt x="1" y="370"/>
                    <a:pt x="1" y="394"/>
                    <a:pt x="429" y="453"/>
                  </a:cubicBezTo>
                  <a:cubicBezTo>
                    <a:pt x="548" y="465"/>
                    <a:pt x="656" y="489"/>
                    <a:pt x="739" y="572"/>
                  </a:cubicBezTo>
                  <a:cubicBezTo>
                    <a:pt x="1025" y="572"/>
                    <a:pt x="1287" y="584"/>
                    <a:pt x="1572" y="584"/>
                  </a:cubicBezTo>
                  <a:cubicBezTo>
                    <a:pt x="1644" y="346"/>
                    <a:pt x="1489" y="227"/>
                    <a:pt x="1322" y="120"/>
                  </a:cubicBezTo>
                  <a:cubicBezTo>
                    <a:pt x="1263" y="108"/>
                    <a:pt x="1191" y="96"/>
                    <a:pt x="1132" y="96"/>
                  </a:cubicBezTo>
                  <a:cubicBezTo>
                    <a:pt x="1091" y="82"/>
                    <a:pt x="1050" y="77"/>
                    <a:pt x="1008" y="77"/>
                  </a:cubicBezTo>
                  <a:cubicBezTo>
                    <a:pt x="893" y="77"/>
                    <a:pt x="776" y="117"/>
                    <a:pt x="666" y="117"/>
                  </a:cubicBezTo>
                  <a:cubicBezTo>
                    <a:pt x="582" y="117"/>
                    <a:pt x="502" y="94"/>
                    <a:pt x="429" y="13"/>
                  </a:cubicBezTo>
                  <a:cubicBezTo>
                    <a:pt x="370" y="13"/>
                    <a:pt x="322"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1882;p32">
              <a:extLst>
                <a:ext uri="{FF2B5EF4-FFF2-40B4-BE49-F238E27FC236}">
                  <a16:creationId xmlns:a16="http://schemas.microsoft.com/office/drawing/2014/main" id="{7CB1A1EF-F423-440C-8FE0-00EC3B548567}"/>
                </a:ext>
              </a:extLst>
            </p:cNvPr>
            <p:cNvSpPr/>
            <p:nvPr/>
          </p:nvSpPr>
          <p:spPr>
            <a:xfrm>
              <a:off x="5717375" y="1608375"/>
              <a:ext cx="53600" cy="12050"/>
            </a:xfrm>
            <a:custGeom>
              <a:avLst/>
              <a:gdLst/>
              <a:ahLst/>
              <a:cxnLst/>
              <a:rect l="l" t="t" r="r" b="b"/>
              <a:pathLst>
                <a:path w="2144" h="482" extrusionOk="0">
                  <a:moveTo>
                    <a:pt x="2084" y="0"/>
                  </a:moveTo>
                  <a:cubicBezTo>
                    <a:pt x="1405" y="60"/>
                    <a:pt x="738" y="95"/>
                    <a:pt x="72" y="143"/>
                  </a:cubicBezTo>
                  <a:cubicBezTo>
                    <a:pt x="0" y="191"/>
                    <a:pt x="12" y="238"/>
                    <a:pt x="72" y="286"/>
                  </a:cubicBezTo>
                  <a:lnTo>
                    <a:pt x="203" y="321"/>
                  </a:lnTo>
                  <a:cubicBezTo>
                    <a:pt x="384" y="398"/>
                    <a:pt x="549" y="482"/>
                    <a:pt x="743" y="482"/>
                  </a:cubicBezTo>
                  <a:cubicBezTo>
                    <a:pt x="791" y="482"/>
                    <a:pt x="841" y="476"/>
                    <a:pt x="893" y="464"/>
                  </a:cubicBezTo>
                  <a:cubicBezTo>
                    <a:pt x="929" y="469"/>
                    <a:pt x="964" y="471"/>
                    <a:pt x="999" y="471"/>
                  </a:cubicBezTo>
                  <a:cubicBezTo>
                    <a:pt x="1220" y="471"/>
                    <a:pt x="1427" y="383"/>
                    <a:pt x="1643" y="321"/>
                  </a:cubicBezTo>
                  <a:cubicBezTo>
                    <a:pt x="1739" y="298"/>
                    <a:pt x="1846" y="274"/>
                    <a:pt x="1929" y="250"/>
                  </a:cubicBezTo>
                  <a:cubicBezTo>
                    <a:pt x="1989" y="238"/>
                    <a:pt x="2048" y="202"/>
                    <a:pt x="2096" y="167"/>
                  </a:cubicBezTo>
                  <a:cubicBezTo>
                    <a:pt x="2143" y="95"/>
                    <a:pt x="2143" y="48"/>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1883;p32">
              <a:extLst>
                <a:ext uri="{FF2B5EF4-FFF2-40B4-BE49-F238E27FC236}">
                  <a16:creationId xmlns:a16="http://schemas.microsoft.com/office/drawing/2014/main" id="{C22B1CA7-448C-463E-8385-A5FD483DDD9F}"/>
                </a:ext>
              </a:extLst>
            </p:cNvPr>
            <p:cNvSpPr/>
            <p:nvPr/>
          </p:nvSpPr>
          <p:spPr>
            <a:xfrm>
              <a:off x="5948950" y="1612525"/>
              <a:ext cx="25325" cy="17300"/>
            </a:xfrm>
            <a:custGeom>
              <a:avLst/>
              <a:gdLst/>
              <a:ahLst/>
              <a:cxnLst/>
              <a:rect l="l" t="t" r="r" b="b"/>
              <a:pathLst>
                <a:path w="1013" h="692" extrusionOk="0">
                  <a:moveTo>
                    <a:pt x="506" y="1"/>
                  </a:moveTo>
                  <a:cubicBezTo>
                    <a:pt x="337" y="1"/>
                    <a:pt x="167" y="42"/>
                    <a:pt x="0" y="120"/>
                  </a:cubicBezTo>
                  <a:lnTo>
                    <a:pt x="0" y="179"/>
                  </a:lnTo>
                  <a:cubicBezTo>
                    <a:pt x="143" y="358"/>
                    <a:pt x="215" y="572"/>
                    <a:pt x="441" y="691"/>
                  </a:cubicBezTo>
                  <a:cubicBezTo>
                    <a:pt x="524" y="691"/>
                    <a:pt x="631" y="679"/>
                    <a:pt x="619" y="560"/>
                  </a:cubicBezTo>
                  <a:cubicBezTo>
                    <a:pt x="560" y="227"/>
                    <a:pt x="774" y="179"/>
                    <a:pt x="1012" y="132"/>
                  </a:cubicBezTo>
                  <a:cubicBezTo>
                    <a:pt x="846" y="42"/>
                    <a:pt x="676"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1884;p32">
              <a:extLst>
                <a:ext uri="{FF2B5EF4-FFF2-40B4-BE49-F238E27FC236}">
                  <a16:creationId xmlns:a16="http://schemas.microsoft.com/office/drawing/2014/main" id="{036A2F22-D245-49C1-B74D-B72D352A6C2C}"/>
                </a:ext>
              </a:extLst>
            </p:cNvPr>
            <p:cNvSpPr/>
            <p:nvPr/>
          </p:nvSpPr>
          <p:spPr>
            <a:xfrm>
              <a:off x="6070100" y="1611625"/>
              <a:ext cx="43475" cy="4450"/>
            </a:xfrm>
            <a:custGeom>
              <a:avLst/>
              <a:gdLst/>
              <a:ahLst/>
              <a:cxnLst/>
              <a:rect l="l" t="t" r="r" b="b"/>
              <a:pathLst>
                <a:path w="1739" h="178" extrusionOk="0">
                  <a:moveTo>
                    <a:pt x="878" y="1"/>
                  </a:moveTo>
                  <a:cubicBezTo>
                    <a:pt x="590" y="1"/>
                    <a:pt x="298" y="55"/>
                    <a:pt x="0" y="156"/>
                  </a:cubicBezTo>
                  <a:cubicBezTo>
                    <a:pt x="394" y="164"/>
                    <a:pt x="794" y="178"/>
                    <a:pt x="1196" y="178"/>
                  </a:cubicBezTo>
                  <a:cubicBezTo>
                    <a:pt x="1377" y="178"/>
                    <a:pt x="1558" y="175"/>
                    <a:pt x="1738" y="168"/>
                  </a:cubicBezTo>
                  <a:cubicBezTo>
                    <a:pt x="1453" y="55"/>
                    <a:pt x="1167" y="1"/>
                    <a:pt x="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1885;p32">
              <a:extLst>
                <a:ext uri="{FF2B5EF4-FFF2-40B4-BE49-F238E27FC236}">
                  <a16:creationId xmlns:a16="http://schemas.microsoft.com/office/drawing/2014/main" id="{AF200727-487E-497A-8687-A03B739C27EC}"/>
                </a:ext>
              </a:extLst>
            </p:cNvPr>
            <p:cNvSpPr/>
            <p:nvPr/>
          </p:nvSpPr>
          <p:spPr>
            <a:xfrm>
              <a:off x="5561400" y="1622700"/>
              <a:ext cx="28600" cy="11275"/>
            </a:xfrm>
            <a:custGeom>
              <a:avLst/>
              <a:gdLst/>
              <a:ahLst/>
              <a:cxnLst/>
              <a:rect l="l" t="t" r="r" b="b"/>
              <a:pathLst>
                <a:path w="1144" h="451" extrusionOk="0">
                  <a:moveTo>
                    <a:pt x="996" y="0"/>
                  </a:moveTo>
                  <a:cubicBezTo>
                    <a:pt x="634" y="0"/>
                    <a:pt x="326" y="183"/>
                    <a:pt x="0" y="320"/>
                  </a:cubicBezTo>
                  <a:lnTo>
                    <a:pt x="0" y="451"/>
                  </a:lnTo>
                  <a:cubicBezTo>
                    <a:pt x="417" y="368"/>
                    <a:pt x="858" y="391"/>
                    <a:pt x="1143" y="10"/>
                  </a:cubicBezTo>
                  <a:cubicBezTo>
                    <a:pt x="1093" y="3"/>
                    <a:pt x="1044" y="0"/>
                    <a:pt x="9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1886;p32">
              <a:extLst>
                <a:ext uri="{FF2B5EF4-FFF2-40B4-BE49-F238E27FC236}">
                  <a16:creationId xmlns:a16="http://schemas.microsoft.com/office/drawing/2014/main" id="{398A25E6-BBA3-45F4-80D9-C31E04779E70}"/>
                </a:ext>
              </a:extLst>
            </p:cNvPr>
            <p:cNvSpPr/>
            <p:nvPr/>
          </p:nvSpPr>
          <p:spPr>
            <a:xfrm>
              <a:off x="5853400" y="1614325"/>
              <a:ext cx="23825" cy="9125"/>
            </a:xfrm>
            <a:custGeom>
              <a:avLst/>
              <a:gdLst/>
              <a:ahLst/>
              <a:cxnLst/>
              <a:rect l="l" t="t" r="r" b="b"/>
              <a:pathLst>
                <a:path w="953" h="365" extrusionOk="0">
                  <a:moveTo>
                    <a:pt x="941" y="48"/>
                  </a:moveTo>
                  <a:cubicBezTo>
                    <a:pt x="846" y="48"/>
                    <a:pt x="774" y="48"/>
                    <a:pt x="703" y="60"/>
                  </a:cubicBezTo>
                  <a:cubicBezTo>
                    <a:pt x="477" y="107"/>
                    <a:pt x="215" y="0"/>
                    <a:pt x="0" y="286"/>
                  </a:cubicBezTo>
                  <a:cubicBezTo>
                    <a:pt x="34" y="293"/>
                    <a:pt x="64" y="296"/>
                    <a:pt x="92" y="296"/>
                  </a:cubicBezTo>
                  <a:cubicBezTo>
                    <a:pt x="211" y="296"/>
                    <a:pt x="283" y="241"/>
                    <a:pt x="370" y="203"/>
                  </a:cubicBezTo>
                  <a:cubicBezTo>
                    <a:pt x="466" y="319"/>
                    <a:pt x="579" y="364"/>
                    <a:pt x="714" y="364"/>
                  </a:cubicBezTo>
                  <a:cubicBezTo>
                    <a:pt x="745" y="364"/>
                    <a:pt x="777" y="362"/>
                    <a:pt x="810" y="357"/>
                  </a:cubicBezTo>
                  <a:cubicBezTo>
                    <a:pt x="929" y="286"/>
                    <a:pt x="953" y="167"/>
                    <a:pt x="941"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1887;p32">
              <a:extLst>
                <a:ext uri="{FF2B5EF4-FFF2-40B4-BE49-F238E27FC236}">
                  <a16:creationId xmlns:a16="http://schemas.microsoft.com/office/drawing/2014/main" id="{3B64991B-0A68-4B09-9D0A-A596F5FBFDC9}"/>
                </a:ext>
              </a:extLst>
            </p:cNvPr>
            <p:cNvSpPr/>
            <p:nvPr/>
          </p:nvSpPr>
          <p:spPr>
            <a:xfrm>
              <a:off x="5628975" y="1607775"/>
              <a:ext cx="25900" cy="4625"/>
            </a:xfrm>
            <a:custGeom>
              <a:avLst/>
              <a:gdLst/>
              <a:ahLst/>
              <a:cxnLst/>
              <a:rect l="l" t="t" r="r" b="b"/>
              <a:pathLst>
                <a:path w="1036" h="185" extrusionOk="0">
                  <a:moveTo>
                    <a:pt x="484" y="0"/>
                  </a:moveTo>
                  <a:cubicBezTo>
                    <a:pt x="317" y="0"/>
                    <a:pt x="153" y="30"/>
                    <a:pt x="0" y="155"/>
                  </a:cubicBezTo>
                  <a:cubicBezTo>
                    <a:pt x="32" y="152"/>
                    <a:pt x="64" y="150"/>
                    <a:pt x="96" y="150"/>
                  </a:cubicBezTo>
                  <a:cubicBezTo>
                    <a:pt x="257" y="150"/>
                    <a:pt x="421" y="184"/>
                    <a:pt x="582" y="184"/>
                  </a:cubicBezTo>
                  <a:cubicBezTo>
                    <a:pt x="738" y="184"/>
                    <a:pt x="892" y="152"/>
                    <a:pt x="1036" y="24"/>
                  </a:cubicBezTo>
                  <a:lnTo>
                    <a:pt x="1036" y="24"/>
                  </a:lnTo>
                  <a:cubicBezTo>
                    <a:pt x="1010" y="26"/>
                    <a:pt x="983" y="27"/>
                    <a:pt x="956" y="27"/>
                  </a:cubicBezTo>
                  <a:cubicBezTo>
                    <a:pt x="801" y="27"/>
                    <a:pt x="641" y="0"/>
                    <a:pt x="4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1888;p32">
              <a:extLst>
                <a:ext uri="{FF2B5EF4-FFF2-40B4-BE49-F238E27FC236}">
                  <a16:creationId xmlns:a16="http://schemas.microsoft.com/office/drawing/2014/main" id="{E26FAE5F-8339-4001-AA24-44E600AAABAC}"/>
                </a:ext>
              </a:extLst>
            </p:cNvPr>
            <p:cNvSpPr/>
            <p:nvPr/>
          </p:nvSpPr>
          <p:spPr>
            <a:xfrm>
              <a:off x="5701300" y="1611275"/>
              <a:ext cx="17875" cy="7000"/>
            </a:xfrm>
            <a:custGeom>
              <a:avLst/>
              <a:gdLst/>
              <a:ahLst/>
              <a:cxnLst/>
              <a:rect l="l" t="t" r="r" b="b"/>
              <a:pathLst>
                <a:path w="715" h="280" extrusionOk="0">
                  <a:moveTo>
                    <a:pt x="404" y="1"/>
                  </a:moveTo>
                  <a:cubicBezTo>
                    <a:pt x="269" y="1"/>
                    <a:pt x="135" y="24"/>
                    <a:pt x="0" y="51"/>
                  </a:cubicBezTo>
                  <a:cubicBezTo>
                    <a:pt x="10" y="169"/>
                    <a:pt x="53" y="280"/>
                    <a:pt x="169" y="280"/>
                  </a:cubicBezTo>
                  <a:cubicBezTo>
                    <a:pt x="193" y="280"/>
                    <a:pt x="220" y="275"/>
                    <a:pt x="250" y="265"/>
                  </a:cubicBezTo>
                  <a:cubicBezTo>
                    <a:pt x="405" y="229"/>
                    <a:pt x="548" y="182"/>
                    <a:pt x="715" y="182"/>
                  </a:cubicBezTo>
                  <a:lnTo>
                    <a:pt x="715" y="51"/>
                  </a:lnTo>
                  <a:cubicBezTo>
                    <a:pt x="611" y="14"/>
                    <a:pt x="507"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1889;p32">
              <a:extLst>
                <a:ext uri="{FF2B5EF4-FFF2-40B4-BE49-F238E27FC236}">
                  <a16:creationId xmlns:a16="http://schemas.microsoft.com/office/drawing/2014/main" id="{2549E6DD-9B08-4694-970E-D9B752420843}"/>
                </a:ext>
              </a:extLst>
            </p:cNvPr>
            <p:cNvSpPr/>
            <p:nvPr/>
          </p:nvSpPr>
          <p:spPr>
            <a:xfrm>
              <a:off x="5589975" y="1617275"/>
              <a:ext cx="11325" cy="5775"/>
            </a:xfrm>
            <a:custGeom>
              <a:avLst/>
              <a:gdLst/>
              <a:ahLst/>
              <a:cxnLst/>
              <a:rect l="l" t="t" r="r" b="b"/>
              <a:pathLst>
                <a:path w="453" h="231" extrusionOk="0">
                  <a:moveTo>
                    <a:pt x="283" y="0"/>
                  </a:moveTo>
                  <a:cubicBezTo>
                    <a:pt x="164" y="0"/>
                    <a:pt x="85" y="126"/>
                    <a:pt x="0" y="227"/>
                  </a:cubicBezTo>
                  <a:cubicBezTo>
                    <a:pt x="17" y="230"/>
                    <a:pt x="32" y="231"/>
                    <a:pt x="48" y="231"/>
                  </a:cubicBezTo>
                  <a:cubicBezTo>
                    <a:pt x="193" y="231"/>
                    <a:pt x="313" y="137"/>
                    <a:pt x="453" y="73"/>
                  </a:cubicBezTo>
                  <a:cubicBezTo>
                    <a:pt x="387" y="21"/>
                    <a:pt x="332"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1890;p32">
              <a:extLst>
                <a:ext uri="{FF2B5EF4-FFF2-40B4-BE49-F238E27FC236}">
                  <a16:creationId xmlns:a16="http://schemas.microsoft.com/office/drawing/2014/main" id="{4BA7ACE0-3EEE-4F79-A0D1-62AE15D96F36}"/>
                </a:ext>
              </a:extLst>
            </p:cNvPr>
            <p:cNvSpPr/>
            <p:nvPr/>
          </p:nvSpPr>
          <p:spPr>
            <a:xfrm>
              <a:off x="5601275" y="1618550"/>
              <a:ext cx="3000" cy="2500"/>
            </a:xfrm>
            <a:custGeom>
              <a:avLst/>
              <a:gdLst/>
              <a:ahLst/>
              <a:cxnLst/>
              <a:rect l="l" t="t" r="r" b="b"/>
              <a:pathLst>
                <a:path w="120" h="100" extrusionOk="0">
                  <a:moveTo>
                    <a:pt x="51" y="1"/>
                  </a:moveTo>
                  <a:cubicBezTo>
                    <a:pt x="31" y="1"/>
                    <a:pt x="13" y="4"/>
                    <a:pt x="1" y="10"/>
                  </a:cubicBezTo>
                  <a:cubicBezTo>
                    <a:pt x="19" y="69"/>
                    <a:pt x="37" y="99"/>
                    <a:pt x="56" y="99"/>
                  </a:cubicBezTo>
                  <a:cubicBezTo>
                    <a:pt x="75" y="99"/>
                    <a:pt x="96" y="69"/>
                    <a:pt x="120" y="10"/>
                  </a:cubicBezTo>
                  <a:cubicBezTo>
                    <a:pt x="96" y="4"/>
                    <a:pt x="72"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1891;p32">
              <a:extLst>
                <a:ext uri="{FF2B5EF4-FFF2-40B4-BE49-F238E27FC236}">
                  <a16:creationId xmlns:a16="http://schemas.microsoft.com/office/drawing/2014/main" id="{198D7712-835B-4E8C-BEA0-56801C431991}"/>
                </a:ext>
              </a:extLst>
            </p:cNvPr>
            <p:cNvSpPr/>
            <p:nvPr/>
          </p:nvSpPr>
          <p:spPr>
            <a:xfrm>
              <a:off x="5769450" y="1608375"/>
              <a:ext cx="3600" cy="4450"/>
            </a:xfrm>
            <a:custGeom>
              <a:avLst/>
              <a:gdLst/>
              <a:ahLst/>
              <a:cxnLst/>
              <a:rect l="l" t="t" r="r" b="b"/>
              <a:pathLst>
                <a:path w="144" h="178" extrusionOk="0">
                  <a:moveTo>
                    <a:pt x="144" y="0"/>
                  </a:moveTo>
                  <a:cubicBezTo>
                    <a:pt x="84" y="12"/>
                    <a:pt x="37" y="12"/>
                    <a:pt x="1" y="12"/>
                  </a:cubicBezTo>
                  <a:lnTo>
                    <a:pt x="1" y="143"/>
                  </a:lnTo>
                  <a:cubicBezTo>
                    <a:pt x="18" y="165"/>
                    <a:pt x="37" y="177"/>
                    <a:pt x="59" y="177"/>
                  </a:cubicBezTo>
                  <a:cubicBezTo>
                    <a:pt x="84" y="177"/>
                    <a:pt x="112" y="162"/>
                    <a:pt x="144" y="131"/>
                  </a:cubicBez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1892;p32">
              <a:extLst>
                <a:ext uri="{FF2B5EF4-FFF2-40B4-BE49-F238E27FC236}">
                  <a16:creationId xmlns:a16="http://schemas.microsoft.com/office/drawing/2014/main" id="{14A2FADF-2CFE-477A-B1A0-05347FDC826B}"/>
                </a:ext>
              </a:extLst>
            </p:cNvPr>
            <p:cNvSpPr/>
            <p:nvPr/>
          </p:nvSpPr>
          <p:spPr>
            <a:xfrm>
              <a:off x="6031700" y="2285825"/>
              <a:ext cx="71750" cy="15800"/>
            </a:xfrm>
            <a:custGeom>
              <a:avLst/>
              <a:gdLst/>
              <a:ahLst/>
              <a:cxnLst/>
              <a:rect l="l" t="t" r="r" b="b"/>
              <a:pathLst>
                <a:path w="2870" h="632" extrusionOk="0">
                  <a:moveTo>
                    <a:pt x="429" y="1"/>
                  </a:moveTo>
                  <a:cubicBezTo>
                    <a:pt x="405" y="1"/>
                    <a:pt x="357" y="13"/>
                    <a:pt x="310" y="48"/>
                  </a:cubicBezTo>
                  <a:cubicBezTo>
                    <a:pt x="143" y="108"/>
                    <a:pt x="0" y="167"/>
                    <a:pt x="143" y="370"/>
                  </a:cubicBezTo>
                  <a:cubicBezTo>
                    <a:pt x="953" y="632"/>
                    <a:pt x="1786" y="524"/>
                    <a:pt x="2608" y="584"/>
                  </a:cubicBezTo>
                  <a:cubicBezTo>
                    <a:pt x="2751" y="524"/>
                    <a:pt x="2858" y="417"/>
                    <a:pt x="2870" y="239"/>
                  </a:cubicBezTo>
                  <a:cubicBezTo>
                    <a:pt x="2786" y="108"/>
                    <a:pt x="2680" y="29"/>
                    <a:pt x="2536" y="29"/>
                  </a:cubicBezTo>
                  <a:cubicBezTo>
                    <a:pt x="2495" y="29"/>
                    <a:pt x="2452" y="35"/>
                    <a:pt x="2405" y="48"/>
                  </a:cubicBezTo>
                  <a:cubicBezTo>
                    <a:pt x="2036" y="48"/>
                    <a:pt x="1655" y="36"/>
                    <a:pt x="1274" y="36"/>
                  </a:cubicBezTo>
                  <a:lnTo>
                    <a:pt x="1096" y="36"/>
                  </a:lnTo>
                  <a:cubicBezTo>
                    <a:pt x="1072" y="36"/>
                    <a:pt x="1024" y="36"/>
                    <a:pt x="977" y="13"/>
                  </a:cubicBezTo>
                  <a:lnTo>
                    <a:pt x="715" y="13"/>
                  </a:lnTo>
                  <a:cubicBezTo>
                    <a:pt x="715" y="36"/>
                    <a:pt x="679" y="48"/>
                    <a:pt x="655" y="48"/>
                  </a:cubicBezTo>
                  <a:cubicBezTo>
                    <a:pt x="607" y="48"/>
                    <a:pt x="560" y="36"/>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1893;p32">
              <a:extLst>
                <a:ext uri="{FF2B5EF4-FFF2-40B4-BE49-F238E27FC236}">
                  <a16:creationId xmlns:a16="http://schemas.microsoft.com/office/drawing/2014/main" id="{6F626069-FFE2-493D-A356-5A6281F58323}"/>
                </a:ext>
              </a:extLst>
            </p:cNvPr>
            <p:cNvSpPr/>
            <p:nvPr/>
          </p:nvSpPr>
          <p:spPr>
            <a:xfrm>
              <a:off x="5983775" y="2279625"/>
              <a:ext cx="58650" cy="15600"/>
            </a:xfrm>
            <a:custGeom>
              <a:avLst/>
              <a:gdLst/>
              <a:ahLst/>
              <a:cxnLst/>
              <a:rect l="l" t="t" r="r" b="b"/>
              <a:pathLst>
                <a:path w="2346" h="624" extrusionOk="0">
                  <a:moveTo>
                    <a:pt x="1053" y="0"/>
                  </a:moveTo>
                  <a:cubicBezTo>
                    <a:pt x="815" y="0"/>
                    <a:pt x="583" y="28"/>
                    <a:pt x="358" y="106"/>
                  </a:cubicBezTo>
                  <a:cubicBezTo>
                    <a:pt x="203" y="130"/>
                    <a:pt x="60" y="165"/>
                    <a:pt x="0" y="320"/>
                  </a:cubicBezTo>
                  <a:cubicBezTo>
                    <a:pt x="12" y="403"/>
                    <a:pt x="60" y="463"/>
                    <a:pt x="119" y="499"/>
                  </a:cubicBezTo>
                  <a:cubicBezTo>
                    <a:pt x="399" y="588"/>
                    <a:pt x="682" y="624"/>
                    <a:pt x="965" y="624"/>
                  </a:cubicBezTo>
                  <a:cubicBezTo>
                    <a:pt x="1248" y="624"/>
                    <a:pt x="1530" y="588"/>
                    <a:pt x="1810" y="534"/>
                  </a:cubicBezTo>
                  <a:cubicBezTo>
                    <a:pt x="1965" y="415"/>
                    <a:pt x="2120" y="320"/>
                    <a:pt x="2298" y="296"/>
                  </a:cubicBezTo>
                  <a:lnTo>
                    <a:pt x="2346" y="249"/>
                  </a:lnTo>
                  <a:cubicBezTo>
                    <a:pt x="2209" y="128"/>
                    <a:pt x="2047" y="116"/>
                    <a:pt x="1881" y="116"/>
                  </a:cubicBezTo>
                  <a:cubicBezTo>
                    <a:pt x="1840" y="116"/>
                    <a:pt x="1798" y="117"/>
                    <a:pt x="1756" y="117"/>
                  </a:cubicBezTo>
                  <a:cubicBezTo>
                    <a:pt x="1604" y="117"/>
                    <a:pt x="1453" y="106"/>
                    <a:pt x="1322" y="10"/>
                  </a:cubicBezTo>
                  <a:cubicBezTo>
                    <a:pt x="1231" y="4"/>
                    <a:pt x="1142" y="0"/>
                    <a:pt x="10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1894;p32">
              <a:extLst>
                <a:ext uri="{FF2B5EF4-FFF2-40B4-BE49-F238E27FC236}">
                  <a16:creationId xmlns:a16="http://schemas.microsoft.com/office/drawing/2014/main" id="{D28885EA-F8C7-4C74-99E0-6F2D50726311}"/>
                </a:ext>
              </a:extLst>
            </p:cNvPr>
            <p:cNvSpPr/>
            <p:nvPr/>
          </p:nvSpPr>
          <p:spPr>
            <a:xfrm>
              <a:off x="6029025" y="2247900"/>
              <a:ext cx="64300" cy="15575"/>
            </a:xfrm>
            <a:custGeom>
              <a:avLst/>
              <a:gdLst/>
              <a:ahLst/>
              <a:cxnLst/>
              <a:rect l="l" t="t" r="r" b="b"/>
              <a:pathLst>
                <a:path w="2572" h="623" extrusionOk="0">
                  <a:moveTo>
                    <a:pt x="245" y="1"/>
                  </a:moveTo>
                  <a:cubicBezTo>
                    <a:pt x="193" y="1"/>
                    <a:pt x="144" y="34"/>
                    <a:pt x="95" y="101"/>
                  </a:cubicBezTo>
                  <a:cubicBezTo>
                    <a:pt x="0" y="196"/>
                    <a:pt x="0" y="279"/>
                    <a:pt x="83" y="387"/>
                  </a:cubicBezTo>
                  <a:cubicBezTo>
                    <a:pt x="199" y="401"/>
                    <a:pt x="317" y="404"/>
                    <a:pt x="436" y="404"/>
                  </a:cubicBezTo>
                  <a:cubicBezTo>
                    <a:pt x="531" y="404"/>
                    <a:pt x="627" y="402"/>
                    <a:pt x="723" y="402"/>
                  </a:cubicBezTo>
                  <a:cubicBezTo>
                    <a:pt x="999" y="402"/>
                    <a:pt x="1275" y="419"/>
                    <a:pt x="1536" y="553"/>
                  </a:cubicBezTo>
                  <a:cubicBezTo>
                    <a:pt x="1677" y="607"/>
                    <a:pt x="1822" y="622"/>
                    <a:pt x="1968" y="622"/>
                  </a:cubicBezTo>
                  <a:cubicBezTo>
                    <a:pt x="2144" y="622"/>
                    <a:pt x="2320" y="601"/>
                    <a:pt x="2489" y="601"/>
                  </a:cubicBezTo>
                  <a:cubicBezTo>
                    <a:pt x="2560" y="553"/>
                    <a:pt x="2572" y="494"/>
                    <a:pt x="2536" y="398"/>
                  </a:cubicBezTo>
                  <a:cubicBezTo>
                    <a:pt x="1904" y="332"/>
                    <a:pt x="1293" y="121"/>
                    <a:pt x="664" y="121"/>
                  </a:cubicBezTo>
                  <a:cubicBezTo>
                    <a:pt x="618" y="121"/>
                    <a:pt x="571" y="122"/>
                    <a:pt x="524" y="125"/>
                  </a:cubicBezTo>
                  <a:cubicBezTo>
                    <a:pt x="496" y="132"/>
                    <a:pt x="464" y="172"/>
                    <a:pt x="439" y="172"/>
                  </a:cubicBezTo>
                  <a:cubicBezTo>
                    <a:pt x="423" y="172"/>
                    <a:pt x="410" y="152"/>
                    <a:pt x="405" y="89"/>
                  </a:cubicBezTo>
                  <a:cubicBezTo>
                    <a:pt x="347" y="31"/>
                    <a:pt x="294"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1895;p32">
              <a:extLst>
                <a:ext uri="{FF2B5EF4-FFF2-40B4-BE49-F238E27FC236}">
                  <a16:creationId xmlns:a16="http://schemas.microsoft.com/office/drawing/2014/main" id="{89A7BEF4-81D0-43D7-96C3-ECE4AB1F28DF}"/>
                </a:ext>
              </a:extLst>
            </p:cNvPr>
            <p:cNvSpPr/>
            <p:nvPr/>
          </p:nvSpPr>
          <p:spPr>
            <a:xfrm>
              <a:off x="6140625" y="2234600"/>
              <a:ext cx="55100" cy="12850"/>
            </a:xfrm>
            <a:custGeom>
              <a:avLst/>
              <a:gdLst/>
              <a:ahLst/>
              <a:cxnLst/>
              <a:rect l="l" t="t" r="r" b="b"/>
              <a:pathLst>
                <a:path w="2204" h="514" extrusionOk="0">
                  <a:moveTo>
                    <a:pt x="207" y="0"/>
                  </a:moveTo>
                  <a:cubicBezTo>
                    <a:pt x="134" y="0"/>
                    <a:pt x="71" y="57"/>
                    <a:pt x="13" y="145"/>
                  </a:cubicBezTo>
                  <a:cubicBezTo>
                    <a:pt x="1" y="216"/>
                    <a:pt x="13" y="276"/>
                    <a:pt x="60" y="335"/>
                  </a:cubicBezTo>
                  <a:cubicBezTo>
                    <a:pt x="120" y="395"/>
                    <a:pt x="168" y="442"/>
                    <a:pt x="227" y="490"/>
                  </a:cubicBezTo>
                  <a:cubicBezTo>
                    <a:pt x="894" y="490"/>
                    <a:pt x="1561" y="490"/>
                    <a:pt x="2204" y="514"/>
                  </a:cubicBezTo>
                  <a:lnTo>
                    <a:pt x="2204" y="383"/>
                  </a:lnTo>
                  <a:cubicBezTo>
                    <a:pt x="2192" y="335"/>
                    <a:pt x="2192" y="299"/>
                    <a:pt x="2168" y="252"/>
                  </a:cubicBezTo>
                  <a:cubicBezTo>
                    <a:pt x="2132" y="252"/>
                    <a:pt x="2096" y="252"/>
                    <a:pt x="2049" y="240"/>
                  </a:cubicBezTo>
                  <a:cubicBezTo>
                    <a:pt x="2049" y="216"/>
                    <a:pt x="2037" y="216"/>
                    <a:pt x="2013" y="204"/>
                  </a:cubicBezTo>
                  <a:cubicBezTo>
                    <a:pt x="2004" y="201"/>
                    <a:pt x="1996" y="200"/>
                    <a:pt x="1988" y="200"/>
                  </a:cubicBezTo>
                  <a:cubicBezTo>
                    <a:pt x="1965" y="200"/>
                    <a:pt x="1945" y="213"/>
                    <a:pt x="1918" y="240"/>
                  </a:cubicBezTo>
                  <a:cubicBezTo>
                    <a:pt x="1918" y="252"/>
                    <a:pt x="1906" y="252"/>
                    <a:pt x="1882" y="264"/>
                  </a:cubicBezTo>
                  <a:cubicBezTo>
                    <a:pt x="1846" y="264"/>
                    <a:pt x="1823" y="252"/>
                    <a:pt x="1787" y="216"/>
                  </a:cubicBezTo>
                  <a:cubicBezTo>
                    <a:pt x="1664" y="173"/>
                    <a:pt x="1541" y="149"/>
                    <a:pt x="1418" y="149"/>
                  </a:cubicBezTo>
                  <a:cubicBezTo>
                    <a:pt x="1303" y="149"/>
                    <a:pt x="1188" y="170"/>
                    <a:pt x="1073" y="216"/>
                  </a:cubicBezTo>
                  <a:cubicBezTo>
                    <a:pt x="1025" y="204"/>
                    <a:pt x="965" y="204"/>
                    <a:pt x="930" y="192"/>
                  </a:cubicBezTo>
                  <a:cubicBezTo>
                    <a:pt x="862" y="151"/>
                    <a:pt x="787" y="145"/>
                    <a:pt x="711" y="145"/>
                  </a:cubicBezTo>
                  <a:cubicBezTo>
                    <a:pt x="677" y="145"/>
                    <a:pt x="643" y="146"/>
                    <a:pt x="610" y="146"/>
                  </a:cubicBezTo>
                  <a:cubicBezTo>
                    <a:pt x="521" y="146"/>
                    <a:pt x="433" y="138"/>
                    <a:pt x="358" y="73"/>
                  </a:cubicBezTo>
                  <a:cubicBezTo>
                    <a:pt x="303" y="23"/>
                    <a:pt x="253"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1896;p32">
              <a:extLst>
                <a:ext uri="{FF2B5EF4-FFF2-40B4-BE49-F238E27FC236}">
                  <a16:creationId xmlns:a16="http://schemas.microsoft.com/office/drawing/2014/main" id="{7A5A6D50-6085-4883-BC95-F146F95EF2CC}"/>
                </a:ext>
              </a:extLst>
            </p:cNvPr>
            <p:cNvSpPr/>
            <p:nvPr/>
          </p:nvSpPr>
          <p:spPr>
            <a:xfrm>
              <a:off x="5962050" y="2244875"/>
              <a:ext cx="59550" cy="10925"/>
            </a:xfrm>
            <a:custGeom>
              <a:avLst/>
              <a:gdLst/>
              <a:ahLst/>
              <a:cxnLst/>
              <a:rect l="l" t="t" r="r" b="b"/>
              <a:pathLst>
                <a:path w="2382" h="437" extrusionOk="0">
                  <a:moveTo>
                    <a:pt x="405" y="1"/>
                  </a:moveTo>
                  <a:cubicBezTo>
                    <a:pt x="271" y="1"/>
                    <a:pt x="137" y="18"/>
                    <a:pt x="0" y="67"/>
                  </a:cubicBezTo>
                  <a:cubicBezTo>
                    <a:pt x="48" y="186"/>
                    <a:pt x="155" y="222"/>
                    <a:pt x="250" y="257"/>
                  </a:cubicBezTo>
                  <a:cubicBezTo>
                    <a:pt x="334" y="281"/>
                    <a:pt x="405" y="317"/>
                    <a:pt x="476" y="353"/>
                  </a:cubicBezTo>
                  <a:cubicBezTo>
                    <a:pt x="762" y="377"/>
                    <a:pt x="1048" y="377"/>
                    <a:pt x="1322" y="388"/>
                  </a:cubicBezTo>
                  <a:cubicBezTo>
                    <a:pt x="1447" y="427"/>
                    <a:pt x="1575" y="435"/>
                    <a:pt x="1701" y="435"/>
                  </a:cubicBezTo>
                  <a:cubicBezTo>
                    <a:pt x="1798" y="435"/>
                    <a:pt x="1894" y="430"/>
                    <a:pt x="1989" y="430"/>
                  </a:cubicBezTo>
                  <a:cubicBezTo>
                    <a:pt x="2041" y="430"/>
                    <a:pt x="2093" y="431"/>
                    <a:pt x="2143" y="436"/>
                  </a:cubicBezTo>
                  <a:cubicBezTo>
                    <a:pt x="2274" y="424"/>
                    <a:pt x="2381" y="388"/>
                    <a:pt x="2334" y="222"/>
                  </a:cubicBezTo>
                  <a:cubicBezTo>
                    <a:pt x="2012" y="186"/>
                    <a:pt x="1703" y="91"/>
                    <a:pt x="1369" y="91"/>
                  </a:cubicBezTo>
                  <a:cubicBezTo>
                    <a:pt x="1356" y="91"/>
                    <a:pt x="1343" y="91"/>
                    <a:pt x="1329" y="91"/>
                  </a:cubicBezTo>
                  <a:cubicBezTo>
                    <a:pt x="1016" y="91"/>
                    <a:pt x="713"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1897;p32">
              <a:extLst>
                <a:ext uri="{FF2B5EF4-FFF2-40B4-BE49-F238E27FC236}">
                  <a16:creationId xmlns:a16="http://schemas.microsoft.com/office/drawing/2014/main" id="{75FFE450-700E-4748-B917-199927825EF7}"/>
                </a:ext>
              </a:extLst>
            </p:cNvPr>
            <p:cNvSpPr/>
            <p:nvPr/>
          </p:nvSpPr>
          <p:spPr>
            <a:xfrm>
              <a:off x="6115325" y="2290675"/>
              <a:ext cx="56000" cy="14025"/>
            </a:xfrm>
            <a:custGeom>
              <a:avLst/>
              <a:gdLst/>
              <a:ahLst/>
              <a:cxnLst/>
              <a:rect l="l" t="t" r="r" b="b"/>
              <a:pathLst>
                <a:path w="2240" h="561" extrusionOk="0">
                  <a:moveTo>
                    <a:pt x="542" y="0"/>
                  </a:moveTo>
                  <a:cubicBezTo>
                    <a:pt x="453" y="0"/>
                    <a:pt x="364" y="6"/>
                    <a:pt x="275" y="21"/>
                  </a:cubicBezTo>
                  <a:cubicBezTo>
                    <a:pt x="156" y="116"/>
                    <a:pt x="1" y="211"/>
                    <a:pt x="72" y="402"/>
                  </a:cubicBezTo>
                  <a:cubicBezTo>
                    <a:pt x="203" y="526"/>
                    <a:pt x="348" y="561"/>
                    <a:pt x="497" y="561"/>
                  </a:cubicBezTo>
                  <a:cubicBezTo>
                    <a:pt x="620" y="561"/>
                    <a:pt x="746" y="537"/>
                    <a:pt x="870" y="521"/>
                  </a:cubicBezTo>
                  <a:cubicBezTo>
                    <a:pt x="1059" y="496"/>
                    <a:pt x="1252" y="467"/>
                    <a:pt x="1445" y="467"/>
                  </a:cubicBezTo>
                  <a:cubicBezTo>
                    <a:pt x="1615" y="467"/>
                    <a:pt x="1786" y="490"/>
                    <a:pt x="1954" y="557"/>
                  </a:cubicBezTo>
                  <a:cubicBezTo>
                    <a:pt x="2037" y="521"/>
                    <a:pt x="2120" y="497"/>
                    <a:pt x="2204" y="461"/>
                  </a:cubicBezTo>
                  <a:cubicBezTo>
                    <a:pt x="2239" y="354"/>
                    <a:pt x="2180" y="330"/>
                    <a:pt x="2085" y="295"/>
                  </a:cubicBezTo>
                  <a:cubicBezTo>
                    <a:pt x="1834" y="259"/>
                    <a:pt x="1584" y="259"/>
                    <a:pt x="1358" y="104"/>
                  </a:cubicBezTo>
                  <a:cubicBezTo>
                    <a:pt x="1088" y="59"/>
                    <a:pt x="817" y="0"/>
                    <a:pt x="5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1898;p32">
              <a:extLst>
                <a:ext uri="{FF2B5EF4-FFF2-40B4-BE49-F238E27FC236}">
                  <a16:creationId xmlns:a16="http://schemas.microsoft.com/office/drawing/2014/main" id="{E198283D-0164-46CF-9871-88894579B72A}"/>
                </a:ext>
              </a:extLst>
            </p:cNvPr>
            <p:cNvSpPr/>
            <p:nvPr/>
          </p:nvSpPr>
          <p:spPr>
            <a:xfrm>
              <a:off x="6107900" y="2257850"/>
              <a:ext cx="25625" cy="8900"/>
            </a:xfrm>
            <a:custGeom>
              <a:avLst/>
              <a:gdLst/>
              <a:ahLst/>
              <a:cxnLst/>
              <a:rect l="l" t="t" r="r" b="b"/>
              <a:pathLst>
                <a:path w="1025" h="356" extrusionOk="0">
                  <a:moveTo>
                    <a:pt x="96" y="0"/>
                  </a:moveTo>
                  <a:cubicBezTo>
                    <a:pt x="0" y="96"/>
                    <a:pt x="0" y="179"/>
                    <a:pt x="96" y="298"/>
                  </a:cubicBezTo>
                  <a:cubicBezTo>
                    <a:pt x="131" y="290"/>
                    <a:pt x="166" y="287"/>
                    <a:pt x="202" y="287"/>
                  </a:cubicBezTo>
                  <a:cubicBezTo>
                    <a:pt x="368" y="287"/>
                    <a:pt x="542" y="355"/>
                    <a:pt x="714" y="355"/>
                  </a:cubicBezTo>
                  <a:cubicBezTo>
                    <a:pt x="794" y="355"/>
                    <a:pt x="874" y="341"/>
                    <a:pt x="953" y="298"/>
                  </a:cubicBezTo>
                  <a:cubicBezTo>
                    <a:pt x="1024" y="203"/>
                    <a:pt x="1024" y="108"/>
                    <a:pt x="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1899;p32">
              <a:extLst>
                <a:ext uri="{FF2B5EF4-FFF2-40B4-BE49-F238E27FC236}">
                  <a16:creationId xmlns:a16="http://schemas.microsoft.com/office/drawing/2014/main" id="{93A6702D-E132-492B-B308-32693FD7F485}"/>
                </a:ext>
              </a:extLst>
            </p:cNvPr>
            <p:cNvSpPr/>
            <p:nvPr/>
          </p:nvSpPr>
          <p:spPr>
            <a:xfrm>
              <a:off x="6167725" y="2296950"/>
              <a:ext cx="25025" cy="8850"/>
            </a:xfrm>
            <a:custGeom>
              <a:avLst/>
              <a:gdLst/>
              <a:ahLst/>
              <a:cxnLst/>
              <a:rect l="l" t="t" r="r" b="b"/>
              <a:pathLst>
                <a:path w="1001" h="354" extrusionOk="0">
                  <a:moveTo>
                    <a:pt x="303" y="0"/>
                  </a:moveTo>
                  <a:cubicBezTo>
                    <a:pt x="199" y="0"/>
                    <a:pt x="96" y="12"/>
                    <a:pt x="0" y="44"/>
                  </a:cubicBezTo>
                  <a:cubicBezTo>
                    <a:pt x="36" y="103"/>
                    <a:pt x="84" y="151"/>
                    <a:pt x="108" y="210"/>
                  </a:cubicBezTo>
                  <a:cubicBezTo>
                    <a:pt x="203" y="258"/>
                    <a:pt x="298" y="306"/>
                    <a:pt x="405" y="330"/>
                  </a:cubicBezTo>
                  <a:cubicBezTo>
                    <a:pt x="620" y="270"/>
                    <a:pt x="858" y="353"/>
                    <a:pt x="1001" y="151"/>
                  </a:cubicBezTo>
                  <a:cubicBezTo>
                    <a:pt x="980" y="151"/>
                    <a:pt x="959" y="151"/>
                    <a:pt x="937" y="151"/>
                  </a:cubicBezTo>
                  <a:cubicBezTo>
                    <a:pt x="808" y="151"/>
                    <a:pt x="664" y="142"/>
                    <a:pt x="572" y="20"/>
                  </a:cubicBezTo>
                  <a:cubicBezTo>
                    <a:pt x="484" y="9"/>
                    <a:pt x="393" y="0"/>
                    <a:pt x="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1900;p32">
              <a:extLst>
                <a:ext uri="{FF2B5EF4-FFF2-40B4-BE49-F238E27FC236}">
                  <a16:creationId xmlns:a16="http://schemas.microsoft.com/office/drawing/2014/main" id="{B4CED9DA-7024-4625-8835-53C1457A7D3F}"/>
                </a:ext>
              </a:extLst>
            </p:cNvPr>
            <p:cNvSpPr/>
            <p:nvPr/>
          </p:nvSpPr>
          <p:spPr>
            <a:xfrm>
              <a:off x="6090325" y="2257550"/>
              <a:ext cx="19975" cy="7475"/>
            </a:xfrm>
            <a:custGeom>
              <a:avLst/>
              <a:gdLst/>
              <a:ahLst/>
              <a:cxnLst/>
              <a:rect l="l" t="t" r="r" b="b"/>
              <a:pathLst>
                <a:path w="799" h="299" extrusionOk="0">
                  <a:moveTo>
                    <a:pt x="60" y="1"/>
                  </a:moveTo>
                  <a:lnTo>
                    <a:pt x="60" y="155"/>
                  </a:lnTo>
                  <a:cubicBezTo>
                    <a:pt x="1" y="215"/>
                    <a:pt x="1" y="251"/>
                    <a:pt x="84" y="286"/>
                  </a:cubicBezTo>
                  <a:lnTo>
                    <a:pt x="191" y="286"/>
                  </a:lnTo>
                  <a:cubicBezTo>
                    <a:pt x="191" y="274"/>
                    <a:pt x="227" y="274"/>
                    <a:pt x="263" y="251"/>
                  </a:cubicBezTo>
                  <a:cubicBezTo>
                    <a:pt x="287" y="251"/>
                    <a:pt x="334" y="274"/>
                    <a:pt x="358" y="298"/>
                  </a:cubicBezTo>
                  <a:lnTo>
                    <a:pt x="799" y="298"/>
                  </a:lnTo>
                  <a:lnTo>
                    <a:pt x="799" y="12"/>
                  </a:lnTo>
                  <a:cubicBezTo>
                    <a:pt x="560" y="12"/>
                    <a:pt x="322" y="12"/>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1901;p32">
              <a:extLst>
                <a:ext uri="{FF2B5EF4-FFF2-40B4-BE49-F238E27FC236}">
                  <a16:creationId xmlns:a16="http://schemas.microsoft.com/office/drawing/2014/main" id="{E633F629-0885-443E-B145-B18CB381E691}"/>
                </a:ext>
              </a:extLst>
            </p:cNvPr>
            <p:cNvSpPr/>
            <p:nvPr/>
          </p:nvSpPr>
          <p:spPr>
            <a:xfrm>
              <a:off x="5959075" y="2265000"/>
              <a:ext cx="17575" cy="7475"/>
            </a:xfrm>
            <a:custGeom>
              <a:avLst/>
              <a:gdLst/>
              <a:ahLst/>
              <a:cxnLst/>
              <a:rect l="l" t="t" r="r" b="b"/>
              <a:pathLst>
                <a:path w="703" h="299" extrusionOk="0">
                  <a:moveTo>
                    <a:pt x="453" y="0"/>
                  </a:moveTo>
                  <a:cubicBezTo>
                    <a:pt x="298" y="0"/>
                    <a:pt x="155" y="12"/>
                    <a:pt x="0" y="36"/>
                  </a:cubicBezTo>
                  <a:lnTo>
                    <a:pt x="0" y="131"/>
                  </a:lnTo>
                  <a:cubicBezTo>
                    <a:pt x="146" y="210"/>
                    <a:pt x="271" y="299"/>
                    <a:pt x="434" y="299"/>
                  </a:cubicBezTo>
                  <a:cubicBezTo>
                    <a:pt x="444" y="299"/>
                    <a:pt x="454" y="299"/>
                    <a:pt x="464" y="298"/>
                  </a:cubicBezTo>
                  <a:cubicBezTo>
                    <a:pt x="703" y="286"/>
                    <a:pt x="643" y="155"/>
                    <a:pt x="584" y="12"/>
                  </a:cubicBezTo>
                  <a:cubicBezTo>
                    <a:pt x="536" y="12"/>
                    <a:pt x="488" y="1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1902;p32">
              <a:extLst>
                <a:ext uri="{FF2B5EF4-FFF2-40B4-BE49-F238E27FC236}">
                  <a16:creationId xmlns:a16="http://schemas.microsoft.com/office/drawing/2014/main" id="{71C678A7-4C13-43CF-8EAB-41362FDFD742}"/>
                </a:ext>
              </a:extLst>
            </p:cNvPr>
            <p:cNvSpPr/>
            <p:nvPr/>
          </p:nvSpPr>
          <p:spPr>
            <a:xfrm>
              <a:off x="6134800" y="2259875"/>
              <a:ext cx="14200" cy="9025"/>
            </a:xfrm>
            <a:custGeom>
              <a:avLst/>
              <a:gdLst/>
              <a:ahLst/>
              <a:cxnLst/>
              <a:rect l="l" t="t" r="r" b="b"/>
              <a:pathLst>
                <a:path w="568" h="361" extrusionOk="0">
                  <a:moveTo>
                    <a:pt x="121" y="0"/>
                  </a:moveTo>
                  <a:cubicBezTo>
                    <a:pt x="49" y="0"/>
                    <a:pt x="1" y="49"/>
                    <a:pt x="8" y="193"/>
                  </a:cubicBezTo>
                  <a:cubicBezTo>
                    <a:pt x="93" y="300"/>
                    <a:pt x="196" y="360"/>
                    <a:pt x="293" y="360"/>
                  </a:cubicBezTo>
                  <a:cubicBezTo>
                    <a:pt x="358" y="360"/>
                    <a:pt x="420" y="334"/>
                    <a:pt x="472" y="277"/>
                  </a:cubicBezTo>
                  <a:cubicBezTo>
                    <a:pt x="567" y="205"/>
                    <a:pt x="401" y="122"/>
                    <a:pt x="305" y="62"/>
                  </a:cubicBezTo>
                  <a:cubicBezTo>
                    <a:pt x="240" y="27"/>
                    <a:pt x="174" y="0"/>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1903;p32">
              <a:extLst>
                <a:ext uri="{FF2B5EF4-FFF2-40B4-BE49-F238E27FC236}">
                  <a16:creationId xmlns:a16="http://schemas.microsoft.com/office/drawing/2014/main" id="{452D8D60-0A5A-4A8B-8650-97E226A606D8}"/>
                </a:ext>
              </a:extLst>
            </p:cNvPr>
            <p:cNvSpPr/>
            <p:nvPr/>
          </p:nvSpPr>
          <p:spPr>
            <a:xfrm>
              <a:off x="6016800" y="2250400"/>
              <a:ext cx="14925" cy="7475"/>
            </a:xfrm>
            <a:custGeom>
              <a:avLst/>
              <a:gdLst/>
              <a:ahLst/>
              <a:cxnLst/>
              <a:rect l="l" t="t" r="r" b="b"/>
              <a:pathLst>
                <a:path w="597" h="299" extrusionOk="0">
                  <a:moveTo>
                    <a:pt x="156" y="1"/>
                  </a:moveTo>
                  <a:lnTo>
                    <a:pt x="1" y="167"/>
                  </a:lnTo>
                  <a:cubicBezTo>
                    <a:pt x="1" y="215"/>
                    <a:pt x="13" y="239"/>
                    <a:pt x="25" y="287"/>
                  </a:cubicBezTo>
                  <a:lnTo>
                    <a:pt x="299" y="287"/>
                  </a:lnTo>
                  <a:cubicBezTo>
                    <a:pt x="299" y="275"/>
                    <a:pt x="311" y="275"/>
                    <a:pt x="358" y="251"/>
                  </a:cubicBezTo>
                  <a:cubicBezTo>
                    <a:pt x="382" y="251"/>
                    <a:pt x="430" y="275"/>
                    <a:pt x="453" y="298"/>
                  </a:cubicBezTo>
                  <a:cubicBezTo>
                    <a:pt x="501" y="298"/>
                    <a:pt x="549" y="298"/>
                    <a:pt x="596" y="287"/>
                  </a:cubicBezTo>
                  <a:lnTo>
                    <a:pt x="5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1904;p32">
              <a:extLst>
                <a:ext uri="{FF2B5EF4-FFF2-40B4-BE49-F238E27FC236}">
                  <a16:creationId xmlns:a16="http://schemas.microsoft.com/office/drawing/2014/main" id="{2F9B9FB0-C17A-46DD-AA85-584135FC77FB}"/>
                </a:ext>
              </a:extLst>
            </p:cNvPr>
            <p:cNvSpPr/>
            <p:nvPr/>
          </p:nvSpPr>
          <p:spPr>
            <a:xfrm>
              <a:off x="6056100" y="2283625"/>
              <a:ext cx="8075" cy="6100"/>
            </a:xfrm>
            <a:custGeom>
              <a:avLst/>
              <a:gdLst/>
              <a:ahLst/>
              <a:cxnLst/>
              <a:rect l="l" t="t" r="r" b="b"/>
              <a:pathLst>
                <a:path w="323" h="244" extrusionOk="0">
                  <a:moveTo>
                    <a:pt x="150" y="0"/>
                  </a:moveTo>
                  <a:cubicBezTo>
                    <a:pt x="100" y="0"/>
                    <a:pt x="50" y="28"/>
                    <a:pt x="1" y="89"/>
                  </a:cubicBezTo>
                  <a:cubicBezTo>
                    <a:pt x="60" y="136"/>
                    <a:pt x="108" y="196"/>
                    <a:pt x="167" y="243"/>
                  </a:cubicBezTo>
                  <a:cubicBezTo>
                    <a:pt x="203" y="208"/>
                    <a:pt x="227" y="184"/>
                    <a:pt x="263" y="136"/>
                  </a:cubicBezTo>
                  <a:lnTo>
                    <a:pt x="322" y="101"/>
                  </a:lnTo>
                  <a:cubicBezTo>
                    <a:pt x="265" y="37"/>
                    <a:pt x="207" y="0"/>
                    <a:pt x="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1905;p32">
              <a:extLst>
                <a:ext uri="{FF2B5EF4-FFF2-40B4-BE49-F238E27FC236}">
                  <a16:creationId xmlns:a16="http://schemas.microsoft.com/office/drawing/2014/main" id="{B5661771-B263-4E41-9D2B-047FB6D3AD05}"/>
                </a:ext>
              </a:extLst>
            </p:cNvPr>
            <p:cNvSpPr/>
            <p:nvPr/>
          </p:nvSpPr>
          <p:spPr>
            <a:xfrm>
              <a:off x="6045375" y="2284525"/>
              <a:ext cx="4200" cy="3725"/>
            </a:xfrm>
            <a:custGeom>
              <a:avLst/>
              <a:gdLst/>
              <a:ahLst/>
              <a:cxnLst/>
              <a:rect l="l" t="t" r="r" b="b"/>
              <a:pathLst>
                <a:path w="168" h="149" extrusionOk="0">
                  <a:moveTo>
                    <a:pt x="77" y="0"/>
                  </a:moveTo>
                  <a:cubicBezTo>
                    <a:pt x="49" y="0"/>
                    <a:pt x="24" y="18"/>
                    <a:pt x="1" y="53"/>
                  </a:cubicBezTo>
                  <a:cubicBezTo>
                    <a:pt x="26" y="115"/>
                    <a:pt x="54" y="148"/>
                    <a:pt x="84" y="148"/>
                  </a:cubicBezTo>
                  <a:cubicBezTo>
                    <a:pt x="111" y="148"/>
                    <a:pt x="139" y="121"/>
                    <a:pt x="168" y="65"/>
                  </a:cubicBezTo>
                  <a:cubicBezTo>
                    <a:pt x="137" y="21"/>
                    <a:pt x="106"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1906;p32">
              <a:extLst>
                <a:ext uri="{FF2B5EF4-FFF2-40B4-BE49-F238E27FC236}">
                  <a16:creationId xmlns:a16="http://schemas.microsoft.com/office/drawing/2014/main" id="{03855962-709D-4293-B6A4-3C233EE2F996}"/>
                </a:ext>
              </a:extLst>
            </p:cNvPr>
            <p:cNvSpPr/>
            <p:nvPr/>
          </p:nvSpPr>
          <p:spPr>
            <a:xfrm>
              <a:off x="6064725" y="3025200"/>
              <a:ext cx="132200" cy="19875"/>
            </a:xfrm>
            <a:custGeom>
              <a:avLst/>
              <a:gdLst/>
              <a:ahLst/>
              <a:cxnLst/>
              <a:rect l="l" t="t" r="r" b="b"/>
              <a:pathLst>
                <a:path w="5288" h="795" extrusionOk="0">
                  <a:moveTo>
                    <a:pt x="96" y="1"/>
                  </a:moveTo>
                  <a:cubicBezTo>
                    <a:pt x="1" y="120"/>
                    <a:pt x="13" y="227"/>
                    <a:pt x="108" y="334"/>
                  </a:cubicBezTo>
                  <a:cubicBezTo>
                    <a:pt x="715" y="608"/>
                    <a:pt x="1370" y="477"/>
                    <a:pt x="1989" y="584"/>
                  </a:cubicBezTo>
                  <a:cubicBezTo>
                    <a:pt x="2007" y="566"/>
                    <a:pt x="2028" y="557"/>
                    <a:pt x="2047" y="557"/>
                  </a:cubicBezTo>
                  <a:cubicBezTo>
                    <a:pt x="2067" y="557"/>
                    <a:pt x="2084" y="566"/>
                    <a:pt x="2096" y="584"/>
                  </a:cubicBezTo>
                  <a:cubicBezTo>
                    <a:pt x="2240" y="646"/>
                    <a:pt x="2386" y="662"/>
                    <a:pt x="2533" y="662"/>
                  </a:cubicBezTo>
                  <a:cubicBezTo>
                    <a:pt x="2690" y="662"/>
                    <a:pt x="2848" y="644"/>
                    <a:pt x="3009" y="644"/>
                  </a:cubicBezTo>
                  <a:cubicBezTo>
                    <a:pt x="3073" y="644"/>
                    <a:pt x="3138" y="647"/>
                    <a:pt x="3204" y="656"/>
                  </a:cubicBezTo>
                  <a:cubicBezTo>
                    <a:pt x="3585" y="679"/>
                    <a:pt x="3989" y="727"/>
                    <a:pt x="4382" y="775"/>
                  </a:cubicBezTo>
                  <a:cubicBezTo>
                    <a:pt x="4508" y="789"/>
                    <a:pt x="4642" y="794"/>
                    <a:pt x="4776" y="794"/>
                  </a:cubicBezTo>
                  <a:cubicBezTo>
                    <a:pt x="4872" y="794"/>
                    <a:pt x="4967" y="791"/>
                    <a:pt x="5061" y="786"/>
                  </a:cubicBezTo>
                  <a:cubicBezTo>
                    <a:pt x="5287" y="465"/>
                    <a:pt x="4894" y="560"/>
                    <a:pt x="4823" y="441"/>
                  </a:cubicBez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1907;p32">
              <a:extLst>
                <a:ext uri="{FF2B5EF4-FFF2-40B4-BE49-F238E27FC236}">
                  <a16:creationId xmlns:a16="http://schemas.microsoft.com/office/drawing/2014/main" id="{4BC88B44-EFDE-47C7-A581-2187C4189EAC}"/>
                </a:ext>
              </a:extLst>
            </p:cNvPr>
            <p:cNvSpPr/>
            <p:nvPr/>
          </p:nvSpPr>
          <p:spPr>
            <a:xfrm>
              <a:off x="6185275" y="3036200"/>
              <a:ext cx="68800" cy="12850"/>
            </a:xfrm>
            <a:custGeom>
              <a:avLst/>
              <a:gdLst/>
              <a:ahLst/>
              <a:cxnLst/>
              <a:rect l="l" t="t" r="r" b="b"/>
              <a:pathLst>
                <a:path w="2752" h="514" extrusionOk="0">
                  <a:moveTo>
                    <a:pt x="103" y="1"/>
                  </a:moveTo>
                  <a:cubicBezTo>
                    <a:pt x="69" y="1"/>
                    <a:pt x="35" y="1"/>
                    <a:pt x="1" y="1"/>
                  </a:cubicBezTo>
                  <a:cubicBezTo>
                    <a:pt x="96" y="108"/>
                    <a:pt x="191" y="192"/>
                    <a:pt x="287" y="299"/>
                  </a:cubicBezTo>
                  <a:cubicBezTo>
                    <a:pt x="278" y="384"/>
                    <a:pt x="282" y="457"/>
                    <a:pt x="337" y="457"/>
                  </a:cubicBezTo>
                  <a:cubicBezTo>
                    <a:pt x="359" y="457"/>
                    <a:pt x="389" y="445"/>
                    <a:pt x="430" y="418"/>
                  </a:cubicBezTo>
                  <a:cubicBezTo>
                    <a:pt x="489" y="442"/>
                    <a:pt x="537" y="442"/>
                    <a:pt x="584" y="442"/>
                  </a:cubicBezTo>
                  <a:cubicBezTo>
                    <a:pt x="740" y="495"/>
                    <a:pt x="898" y="509"/>
                    <a:pt x="1056" y="509"/>
                  </a:cubicBezTo>
                  <a:cubicBezTo>
                    <a:pt x="1223" y="509"/>
                    <a:pt x="1391" y="494"/>
                    <a:pt x="1557" y="494"/>
                  </a:cubicBezTo>
                  <a:cubicBezTo>
                    <a:pt x="1618" y="494"/>
                    <a:pt x="1679" y="496"/>
                    <a:pt x="1739" y="501"/>
                  </a:cubicBezTo>
                  <a:cubicBezTo>
                    <a:pt x="1793" y="484"/>
                    <a:pt x="1849" y="478"/>
                    <a:pt x="1907" y="478"/>
                  </a:cubicBezTo>
                  <a:cubicBezTo>
                    <a:pt x="2046" y="478"/>
                    <a:pt x="2193" y="513"/>
                    <a:pt x="2331" y="513"/>
                  </a:cubicBezTo>
                  <a:cubicBezTo>
                    <a:pt x="2491" y="513"/>
                    <a:pt x="2639" y="466"/>
                    <a:pt x="2751" y="263"/>
                  </a:cubicBezTo>
                  <a:cubicBezTo>
                    <a:pt x="1868" y="148"/>
                    <a:pt x="996"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1908;p32">
              <a:extLst>
                <a:ext uri="{FF2B5EF4-FFF2-40B4-BE49-F238E27FC236}">
                  <a16:creationId xmlns:a16="http://schemas.microsoft.com/office/drawing/2014/main" id="{C8FD8DC4-4203-400E-938D-89773DC87E87}"/>
                </a:ext>
              </a:extLst>
            </p:cNvPr>
            <p:cNvSpPr/>
            <p:nvPr/>
          </p:nvSpPr>
          <p:spPr>
            <a:xfrm>
              <a:off x="6227250" y="3042500"/>
              <a:ext cx="58675" cy="8625"/>
            </a:xfrm>
            <a:custGeom>
              <a:avLst/>
              <a:gdLst/>
              <a:ahLst/>
              <a:cxnLst/>
              <a:rect l="l" t="t" r="r" b="b"/>
              <a:pathLst>
                <a:path w="2347" h="345" extrusionOk="0">
                  <a:moveTo>
                    <a:pt x="1254" y="0"/>
                  </a:moveTo>
                  <a:cubicBezTo>
                    <a:pt x="1194" y="0"/>
                    <a:pt x="1133" y="3"/>
                    <a:pt x="1072" y="11"/>
                  </a:cubicBezTo>
                  <a:cubicBezTo>
                    <a:pt x="934" y="160"/>
                    <a:pt x="777" y="192"/>
                    <a:pt x="616" y="192"/>
                  </a:cubicBezTo>
                  <a:cubicBezTo>
                    <a:pt x="490" y="192"/>
                    <a:pt x="362" y="173"/>
                    <a:pt x="238" y="173"/>
                  </a:cubicBezTo>
                  <a:cubicBezTo>
                    <a:pt x="165" y="173"/>
                    <a:pt x="93" y="180"/>
                    <a:pt x="24" y="202"/>
                  </a:cubicBezTo>
                  <a:cubicBezTo>
                    <a:pt x="1" y="261"/>
                    <a:pt x="24" y="285"/>
                    <a:pt x="72" y="297"/>
                  </a:cubicBezTo>
                  <a:cubicBezTo>
                    <a:pt x="298" y="321"/>
                    <a:pt x="536" y="321"/>
                    <a:pt x="763" y="333"/>
                  </a:cubicBezTo>
                  <a:cubicBezTo>
                    <a:pt x="1048" y="333"/>
                    <a:pt x="1322" y="345"/>
                    <a:pt x="1608" y="345"/>
                  </a:cubicBezTo>
                  <a:cubicBezTo>
                    <a:pt x="1858" y="333"/>
                    <a:pt x="2108" y="321"/>
                    <a:pt x="2346" y="309"/>
                  </a:cubicBezTo>
                  <a:cubicBezTo>
                    <a:pt x="2275" y="249"/>
                    <a:pt x="2227" y="202"/>
                    <a:pt x="2156" y="142"/>
                  </a:cubicBezTo>
                  <a:cubicBezTo>
                    <a:pt x="1866" y="92"/>
                    <a:pt x="1567" y="0"/>
                    <a:pt x="1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1909;p32">
              <a:extLst>
                <a:ext uri="{FF2B5EF4-FFF2-40B4-BE49-F238E27FC236}">
                  <a16:creationId xmlns:a16="http://schemas.microsoft.com/office/drawing/2014/main" id="{BB330E74-F147-4315-874C-C515FB89FC60}"/>
                </a:ext>
              </a:extLst>
            </p:cNvPr>
            <p:cNvSpPr/>
            <p:nvPr/>
          </p:nvSpPr>
          <p:spPr>
            <a:xfrm>
              <a:off x="6144500" y="3039225"/>
              <a:ext cx="30100" cy="3875"/>
            </a:xfrm>
            <a:custGeom>
              <a:avLst/>
              <a:gdLst/>
              <a:ahLst/>
              <a:cxnLst/>
              <a:rect l="l" t="t" r="r" b="b"/>
              <a:pathLst>
                <a:path w="1204" h="155" extrusionOk="0">
                  <a:moveTo>
                    <a:pt x="662" y="0"/>
                  </a:moveTo>
                  <a:cubicBezTo>
                    <a:pt x="448" y="0"/>
                    <a:pt x="229" y="41"/>
                    <a:pt x="13" y="47"/>
                  </a:cubicBezTo>
                  <a:cubicBezTo>
                    <a:pt x="1" y="106"/>
                    <a:pt x="25" y="142"/>
                    <a:pt x="84" y="154"/>
                  </a:cubicBezTo>
                  <a:lnTo>
                    <a:pt x="334" y="154"/>
                  </a:lnTo>
                  <a:cubicBezTo>
                    <a:pt x="620" y="154"/>
                    <a:pt x="918" y="142"/>
                    <a:pt x="1203" y="142"/>
                  </a:cubicBezTo>
                  <a:cubicBezTo>
                    <a:pt x="1031" y="31"/>
                    <a:pt x="849" y="0"/>
                    <a:pt x="6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1910;p32">
              <a:extLst>
                <a:ext uri="{FF2B5EF4-FFF2-40B4-BE49-F238E27FC236}">
                  <a16:creationId xmlns:a16="http://schemas.microsoft.com/office/drawing/2014/main" id="{DA84C882-1452-4CB1-AA3D-A7ABEDDF7376}"/>
                </a:ext>
              </a:extLst>
            </p:cNvPr>
            <p:cNvSpPr/>
            <p:nvPr/>
          </p:nvSpPr>
          <p:spPr>
            <a:xfrm>
              <a:off x="6117125" y="3068650"/>
              <a:ext cx="11325" cy="7175"/>
            </a:xfrm>
            <a:custGeom>
              <a:avLst/>
              <a:gdLst/>
              <a:ahLst/>
              <a:cxnLst/>
              <a:rect l="l" t="t" r="r" b="b"/>
              <a:pathLst>
                <a:path w="453" h="287" extrusionOk="0">
                  <a:moveTo>
                    <a:pt x="155" y="1"/>
                  </a:moveTo>
                  <a:cubicBezTo>
                    <a:pt x="0" y="96"/>
                    <a:pt x="143" y="191"/>
                    <a:pt x="155" y="287"/>
                  </a:cubicBezTo>
                  <a:cubicBezTo>
                    <a:pt x="274" y="287"/>
                    <a:pt x="405" y="287"/>
                    <a:pt x="453" y="132"/>
                  </a:cubicBezTo>
                  <a:cubicBezTo>
                    <a:pt x="441" y="108"/>
                    <a:pt x="417" y="84"/>
                    <a:pt x="405" y="61"/>
                  </a:cubicBezTo>
                  <a:cubicBezTo>
                    <a:pt x="358" y="49"/>
                    <a:pt x="310" y="37"/>
                    <a:pt x="274" y="1"/>
                  </a:cubicBezTo>
                  <a:cubicBezTo>
                    <a:pt x="256" y="7"/>
                    <a:pt x="238" y="10"/>
                    <a:pt x="219" y="10"/>
                  </a:cubicBezTo>
                  <a:cubicBezTo>
                    <a:pt x="200" y="10"/>
                    <a:pt x="179" y="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1911;p32">
              <a:extLst>
                <a:ext uri="{FF2B5EF4-FFF2-40B4-BE49-F238E27FC236}">
                  <a16:creationId xmlns:a16="http://schemas.microsoft.com/office/drawing/2014/main" id="{F47996D2-DA46-4ABC-97B0-8F01E898FFE2}"/>
                </a:ext>
              </a:extLst>
            </p:cNvPr>
            <p:cNvSpPr/>
            <p:nvPr/>
          </p:nvSpPr>
          <p:spPr>
            <a:xfrm>
              <a:off x="5837925" y="2296800"/>
              <a:ext cx="130400" cy="25675"/>
            </a:xfrm>
            <a:custGeom>
              <a:avLst/>
              <a:gdLst/>
              <a:ahLst/>
              <a:cxnLst/>
              <a:rect l="l" t="t" r="r" b="b"/>
              <a:pathLst>
                <a:path w="5216" h="1027" extrusionOk="0">
                  <a:moveTo>
                    <a:pt x="2805" y="0"/>
                  </a:moveTo>
                  <a:cubicBezTo>
                    <a:pt x="2588" y="0"/>
                    <a:pt x="2369" y="34"/>
                    <a:pt x="2153" y="34"/>
                  </a:cubicBezTo>
                  <a:cubicBezTo>
                    <a:pt x="2098" y="34"/>
                    <a:pt x="2043" y="31"/>
                    <a:pt x="1989" y="26"/>
                  </a:cubicBezTo>
                  <a:cubicBezTo>
                    <a:pt x="1870" y="152"/>
                    <a:pt x="1729" y="172"/>
                    <a:pt x="1585" y="172"/>
                  </a:cubicBezTo>
                  <a:cubicBezTo>
                    <a:pt x="1517" y="172"/>
                    <a:pt x="1449" y="167"/>
                    <a:pt x="1382" y="167"/>
                  </a:cubicBezTo>
                  <a:cubicBezTo>
                    <a:pt x="1362" y="167"/>
                    <a:pt x="1342" y="168"/>
                    <a:pt x="1322" y="169"/>
                  </a:cubicBezTo>
                  <a:cubicBezTo>
                    <a:pt x="1253" y="173"/>
                    <a:pt x="1183" y="175"/>
                    <a:pt x="1113" y="175"/>
                  </a:cubicBezTo>
                  <a:cubicBezTo>
                    <a:pt x="987" y="175"/>
                    <a:pt x="860" y="170"/>
                    <a:pt x="733" y="170"/>
                  </a:cubicBezTo>
                  <a:cubicBezTo>
                    <a:pt x="567" y="170"/>
                    <a:pt x="402" y="178"/>
                    <a:pt x="238" y="216"/>
                  </a:cubicBezTo>
                  <a:cubicBezTo>
                    <a:pt x="119" y="264"/>
                    <a:pt x="60" y="347"/>
                    <a:pt x="0" y="455"/>
                  </a:cubicBezTo>
                  <a:lnTo>
                    <a:pt x="0" y="609"/>
                  </a:lnTo>
                  <a:cubicBezTo>
                    <a:pt x="143" y="764"/>
                    <a:pt x="369" y="728"/>
                    <a:pt x="560" y="740"/>
                  </a:cubicBezTo>
                  <a:cubicBezTo>
                    <a:pt x="625" y="740"/>
                    <a:pt x="694" y="734"/>
                    <a:pt x="764" y="734"/>
                  </a:cubicBezTo>
                  <a:cubicBezTo>
                    <a:pt x="885" y="734"/>
                    <a:pt x="1005" y="753"/>
                    <a:pt x="1096" y="859"/>
                  </a:cubicBezTo>
                  <a:cubicBezTo>
                    <a:pt x="1262" y="919"/>
                    <a:pt x="1405" y="967"/>
                    <a:pt x="1572" y="1026"/>
                  </a:cubicBezTo>
                  <a:cubicBezTo>
                    <a:pt x="1673" y="948"/>
                    <a:pt x="1775" y="895"/>
                    <a:pt x="1883" y="895"/>
                  </a:cubicBezTo>
                  <a:cubicBezTo>
                    <a:pt x="1940" y="895"/>
                    <a:pt x="1999" y="910"/>
                    <a:pt x="2060" y="943"/>
                  </a:cubicBezTo>
                  <a:cubicBezTo>
                    <a:pt x="2143" y="967"/>
                    <a:pt x="2215" y="990"/>
                    <a:pt x="2286" y="1002"/>
                  </a:cubicBezTo>
                  <a:cubicBezTo>
                    <a:pt x="2473" y="909"/>
                    <a:pt x="2669" y="767"/>
                    <a:pt x="2866" y="767"/>
                  </a:cubicBezTo>
                  <a:cubicBezTo>
                    <a:pt x="2994" y="767"/>
                    <a:pt x="3123" y="828"/>
                    <a:pt x="3251" y="1002"/>
                  </a:cubicBezTo>
                  <a:cubicBezTo>
                    <a:pt x="3417" y="1026"/>
                    <a:pt x="3560" y="1026"/>
                    <a:pt x="3715" y="1026"/>
                  </a:cubicBezTo>
                  <a:cubicBezTo>
                    <a:pt x="3763" y="990"/>
                    <a:pt x="3786" y="967"/>
                    <a:pt x="3798" y="919"/>
                  </a:cubicBezTo>
                  <a:cubicBezTo>
                    <a:pt x="3831" y="911"/>
                    <a:pt x="3870" y="897"/>
                    <a:pt x="3906" y="897"/>
                  </a:cubicBezTo>
                  <a:cubicBezTo>
                    <a:pt x="3922" y="897"/>
                    <a:pt x="3938" y="900"/>
                    <a:pt x="3953" y="907"/>
                  </a:cubicBezTo>
                  <a:cubicBezTo>
                    <a:pt x="4004" y="911"/>
                    <a:pt x="4054" y="913"/>
                    <a:pt x="4106" y="913"/>
                  </a:cubicBezTo>
                  <a:cubicBezTo>
                    <a:pt x="4328" y="913"/>
                    <a:pt x="4556" y="882"/>
                    <a:pt x="4784" y="882"/>
                  </a:cubicBezTo>
                  <a:cubicBezTo>
                    <a:pt x="4813" y="882"/>
                    <a:pt x="4841" y="882"/>
                    <a:pt x="4870" y="883"/>
                  </a:cubicBezTo>
                  <a:cubicBezTo>
                    <a:pt x="4977" y="871"/>
                    <a:pt x="5072" y="847"/>
                    <a:pt x="5156" y="788"/>
                  </a:cubicBezTo>
                  <a:cubicBezTo>
                    <a:pt x="5203" y="728"/>
                    <a:pt x="5215" y="669"/>
                    <a:pt x="5215" y="586"/>
                  </a:cubicBezTo>
                  <a:cubicBezTo>
                    <a:pt x="5203" y="514"/>
                    <a:pt x="5180" y="455"/>
                    <a:pt x="5120" y="407"/>
                  </a:cubicBezTo>
                  <a:cubicBezTo>
                    <a:pt x="5001" y="324"/>
                    <a:pt x="4846" y="324"/>
                    <a:pt x="4715" y="324"/>
                  </a:cubicBezTo>
                  <a:cubicBezTo>
                    <a:pt x="4525" y="300"/>
                    <a:pt x="4310" y="336"/>
                    <a:pt x="4120" y="276"/>
                  </a:cubicBezTo>
                  <a:cubicBezTo>
                    <a:pt x="3863" y="289"/>
                    <a:pt x="3599" y="304"/>
                    <a:pt x="3334" y="304"/>
                  </a:cubicBezTo>
                  <a:cubicBezTo>
                    <a:pt x="3095" y="304"/>
                    <a:pt x="2856" y="292"/>
                    <a:pt x="2620" y="252"/>
                  </a:cubicBezTo>
                  <a:cubicBezTo>
                    <a:pt x="2606" y="248"/>
                    <a:pt x="2592" y="246"/>
                    <a:pt x="2578" y="246"/>
                  </a:cubicBezTo>
                  <a:cubicBezTo>
                    <a:pt x="2554" y="246"/>
                    <a:pt x="2530" y="251"/>
                    <a:pt x="2509" y="251"/>
                  </a:cubicBezTo>
                  <a:cubicBezTo>
                    <a:pt x="2481" y="251"/>
                    <a:pt x="2457" y="243"/>
                    <a:pt x="2441" y="205"/>
                  </a:cubicBezTo>
                  <a:lnTo>
                    <a:pt x="2441" y="205"/>
                  </a:lnTo>
                  <a:cubicBezTo>
                    <a:pt x="2483" y="240"/>
                    <a:pt x="2533" y="243"/>
                    <a:pt x="2585" y="243"/>
                  </a:cubicBezTo>
                  <a:cubicBezTo>
                    <a:pt x="2596" y="243"/>
                    <a:pt x="2606" y="243"/>
                    <a:pt x="2617" y="243"/>
                  </a:cubicBezTo>
                  <a:cubicBezTo>
                    <a:pt x="2659" y="243"/>
                    <a:pt x="2701" y="245"/>
                    <a:pt x="2739" y="264"/>
                  </a:cubicBezTo>
                  <a:cubicBezTo>
                    <a:pt x="2845" y="264"/>
                    <a:pt x="2953" y="278"/>
                    <a:pt x="3058" y="278"/>
                  </a:cubicBezTo>
                  <a:cubicBezTo>
                    <a:pt x="3190" y="278"/>
                    <a:pt x="3317" y="256"/>
                    <a:pt x="3429" y="157"/>
                  </a:cubicBezTo>
                  <a:cubicBezTo>
                    <a:pt x="3226" y="32"/>
                    <a:pt x="3016" y="0"/>
                    <a:pt x="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1912;p32">
              <a:extLst>
                <a:ext uri="{FF2B5EF4-FFF2-40B4-BE49-F238E27FC236}">
                  <a16:creationId xmlns:a16="http://schemas.microsoft.com/office/drawing/2014/main" id="{B86C6E2B-F1D6-42D1-82A7-25C3602D941A}"/>
                </a:ext>
              </a:extLst>
            </p:cNvPr>
            <p:cNvSpPr/>
            <p:nvPr/>
          </p:nvSpPr>
          <p:spPr>
            <a:xfrm>
              <a:off x="5857875" y="2328875"/>
              <a:ext cx="150325" cy="19725"/>
            </a:xfrm>
            <a:custGeom>
              <a:avLst/>
              <a:gdLst/>
              <a:ahLst/>
              <a:cxnLst/>
              <a:rect l="l" t="t" r="r" b="b"/>
              <a:pathLst>
                <a:path w="6013" h="789" extrusionOk="0">
                  <a:moveTo>
                    <a:pt x="561" y="1"/>
                  </a:moveTo>
                  <a:cubicBezTo>
                    <a:pt x="387" y="1"/>
                    <a:pt x="212" y="12"/>
                    <a:pt x="36" y="41"/>
                  </a:cubicBezTo>
                  <a:cubicBezTo>
                    <a:pt x="0" y="243"/>
                    <a:pt x="119" y="362"/>
                    <a:pt x="286" y="434"/>
                  </a:cubicBezTo>
                  <a:cubicBezTo>
                    <a:pt x="1249" y="584"/>
                    <a:pt x="2211" y="788"/>
                    <a:pt x="3182" y="788"/>
                  </a:cubicBezTo>
                  <a:cubicBezTo>
                    <a:pt x="3592" y="788"/>
                    <a:pt x="4004" y="752"/>
                    <a:pt x="4417" y="660"/>
                  </a:cubicBezTo>
                  <a:cubicBezTo>
                    <a:pt x="4489" y="666"/>
                    <a:pt x="4562" y="668"/>
                    <a:pt x="4634" y="668"/>
                  </a:cubicBezTo>
                  <a:cubicBezTo>
                    <a:pt x="4796" y="668"/>
                    <a:pt x="4959" y="657"/>
                    <a:pt x="5122" y="657"/>
                  </a:cubicBezTo>
                  <a:cubicBezTo>
                    <a:pt x="5292" y="657"/>
                    <a:pt x="5462" y="669"/>
                    <a:pt x="5632" y="719"/>
                  </a:cubicBezTo>
                  <a:cubicBezTo>
                    <a:pt x="5683" y="738"/>
                    <a:pt x="5737" y="751"/>
                    <a:pt x="5791" y="751"/>
                  </a:cubicBezTo>
                  <a:cubicBezTo>
                    <a:pt x="5838" y="751"/>
                    <a:pt x="5885" y="742"/>
                    <a:pt x="5929" y="719"/>
                  </a:cubicBezTo>
                  <a:cubicBezTo>
                    <a:pt x="6013" y="636"/>
                    <a:pt x="6013" y="553"/>
                    <a:pt x="5906" y="457"/>
                  </a:cubicBezTo>
                  <a:cubicBezTo>
                    <a:pt x="4691" y="255"/>
                    <a:pt x="3453" y="291"/>
                    <a:pt x="2215" y="172"/>
                  </a:cubicBezTo>
                  <a:cubicBezTo>
                    <a:pt x="1662" y="117"/>
                    <a:pt x="1116" y="1"/>
                    <a:pt x="5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1913;p32">
              <a:extLst>
                <a:ext uri="{FF2B5EF4-FFF2-40B4-BE49-F238E27FC236}">
                  <a16:creationId xmlns:a16="http://schemas.microsoft.com/office/drawing/2014/main" id="{252BB9C8-47EA-46FE-B874-5AE7FF09FDED}"/>
                </a:ext>
              </a:extLst>
            </p:cNvPr>
            <p:cNvSpPr/>
            <p:nvPr/>
          </p:nvSpPr>
          <p:spPr>
            <a:xfrm>
              <a:off x="5984075" y="2306250"/>
              <a:ext cx="88125" cy="23275"/>
            </a:xfrm>
            <a:custGeom>
              <a:avLst/>
              <a:gdLst/>
              <a:ahLst/>
              <a:cxnLst/>
              <a:rect l="l" t="t" r="r" b="b"/>
              <a:pathLst>
                <a:path w="3525" h="931" extrusionOk="0">
                  <a:moveTo>
                    <a:pt x="2411" y="1"/>
                  </a:moveTo>
                  <a:cubicBezTo>
                    <a:pt x="1988" y="1"/>
                    <a:pt x="1569" y="72"/>
                    <a:pt x="1143" y="72"/>
                  </a:cubicBezTo>
                  <a:cubicBezTo>
                    <a:pt x="1068" y="72"/>
                    <a:pt x="993" y="70"/>
                    <a:pt x="917" y="65"/>
                  </a:cubicBezTo>
                  <a:lnTo>
                    <a:pt x="703" y="65"/>
                  </a:lnTo>
                  <a:cubicBezTo>
                    <a:pt x="689" y="65"/>
                    <a:pt x="675" y="66"/>
                    <a:pt x="662" y="66"/>
                  </a:cubicBezTo>
                  <a:cubicBezTo>
                    <a:pt x="576" y="66"/>
                    <a:pt x="486" y="55"/>
                    <a:pt x="398" y="55"/>
                  </a:cubicBezTo>
                  <a:cubicBezTo>
                    <a:pt x="249" y="55"/>
                    <a:pt x="106" y="86"/>
                    <a:pt x="0" y="255"/>
                  </a:cubicBezTo>
                  <a:cubicBezTo>
                    <a:pt x="12" y="541"/>
                    <a:pt x="405" y="493"/>
                    <a:pt x="429" y="767"/>
                  </a:cubicBezTo>
                  <a:lnTo>
                    <a:pt x="774" y="767"/>
                  </a:lnTo>
                  <a:cubicBezTo>
                    <a:pt x="834" y="672"/>
                    <a:pt x="762" y="529"/>
                    <a:pt x="846" y="434"/>
                  </a:cubicBezTo>
                  <a:lnTo>
                    <a:pt x="846" y="434"/>
                  </a:lnTo>
                  <a:cubicBezTo>
                    <a:pt x="786" y="517"/>
                    <a:pt x="798" y="624"/>
                    <a:pt x="846" y="743"/>
                  </a:cubicBezTo>
                  <a:cubicBezTo>
                    <a:pt x="953" y="767"/>
                    <a:pt x="1072" y="767"/>
                    <a:pt x="1179" y="767"/>
                  </a:cubicBezTo>
                  <a:cubicBezTo>
                    <a:pt x="1357" y="641"/>
                    <a:pt x="1537" y="584"/>
                    <a:pt x="1719" y="584"/>
                  </a:cubicBezTo>
                  <a:cubicBezTo>
                    <a:pt x="1915" y="584"/>
                    <a:pt x="2113" y="650"/>
                    <a:pt x="2310" y="767"/>
                  </a:cubicBezTo>
                  <a:cubicBezTo>
                    <a:pt x="2429" y="880"/>
                    <a:pt x="2548" y="931"/>
                    <a:pt x="2669" y="931"/>
                  </a:cubicBezTo>
                  <a:cubicBezTo>
                    <a:pt x="2789" y="931"/>
                    <a:pt x="2911" y="880"/>
                    <a:pt x="3036" y="791"/>
                  </a:cubicBezTo>
                  <a:cubicBezTo>
                    <a:pt x="3001" y="731"/>
                    <a:pt x="2941" y="708"/>
                    <a:pt x="2870" y="684"/>
                  </a:cubicBezTo>
                  <a:cubicBezTo>
                    <a:pt x="2893" y="636"/>
                    <a:pt x="2932" y="630"/>
                    <a:pt x="2974" y="630"/>
                  </a:cubicBezTo>
                  <a:cubicBezTo>
                    <a:pt x="2988" y="630"/>
                    <a:pt x="3002" y="631"/>
                    <a:pt x="3016" y="631"/>
                  </a:cubicBezTo>
                  <a:cubicBezTo>
                    <a:pt x="3044" y="631"/>
                    <a:pt x="3072" y="628"/>
                    <a:pt x="3096" y="612"/>
                  </a:cubicBezTo>
                  <a:cubicBezTo>
                    <a:pt x="3155" y="600"/>
                    <a:pt x="3215" y="565"/>
                    <a:pt x="3274" y="541"/>
                  </a:cubicBezTo>
                  <a:cubicBezTo>
                    <a:pt x="3394" y="469"/>
                    <a:pt x="3525" y="386"/>
                    <a:pt x="3465" y="208"/>
                  </a:cubicBezTo>
                  <a:cubicBezTo>
                    <a:pt x="3322" y="100"/>
                    <a:pt x="3144" y="65"/>
                    <a:pt x="2965" y="53"/>
                  </a:cubicBezTo>
                  <a:cubicBezTo>
                    <a:pt x="2779" y="14"/>
                    <a:pt x="2594" y="1"/>
                    <a:pt x="2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1914;p32">
              <a:extLst>
                <a:ext uri="{FF2B5EF4-FFF2-40B4-BE49-F238E27FC236}">
                  <a16:creationId xmlns:a16="http://schemas.microsoft.com/office/drawing/2014/main" id="{621752F3-3473-462F-AB50-23364011C0EC}"/>
                </a:ext>
              </a:extLst>
            </p:cNvPr>
            <p:cNvSpPr/>
            <p:nvPr/>
          </p:nvSpPr>
          <p:spPr>
            <a:xfrm>
              <a:off x="5665875" y="2315350"/>
              <a:ext cx="92900" cy="17175"/>
            </a:xfrm>
            <a:custGeom>
              <a:avLst/>
              <a:gdLst/>
              <a:ahLst/>
              <a:cxnLst/>
              <a:rect l="l" t="t" r="r" b="b"/>
              <a:pathLst>
                <a:path w="3716" h="687" extrusionOk="0">
                  <a:moveTo>
                    <a:pt x="621" y="0"/>
                  </a:moveTo>
                  <a:cubicBezTo>
                    <a:pt x="505" y="0"/>
                    <a:pt x="390" y="3"/>
                    <a:pt x="274" y="10"/>
                  </a:cubicBezTo>
                  <a:cubicBezTo>
                    <a:pt x="108" y="117"/>
                    <a:pt x="0" y="225"/>
                    <a:pt x="203" y="403"/>
                  </a:cubicBezTo>
                  <a:cubicBezTo>
                    <a:pt x="1045" y="604"/>
                    <a:pt x="1887" y="686"/>
                    <a:pt x="2734" y="686"/>
                  </a:cubicBezTo>
                  <a:cubicBezTo>
                    <a:pt x="2989" y="686"/>
                    <a:pt x="3245" y="679"/>
                    <a:pt x="3501" y="665"/>
                  </a:cubicBezTo>
                  <a:cubicBezTo>
                    <a:pt x="3715" y="486"/>
                    <a:pt x="3537" y="379"/>
                    <a:pt x="3418" y="284"/>
                  </a:cubicBezTo>
                  <a:cubicBezTo>
                    <a:pt x="3382" y="236"/>
                    <a:pt x="3322" y="201"/>
                    <a:pt x="3263" y="165"/>
                  </a:cubicBezTo>
                  <a:cubicBezTo>
                    <a:pt x="3237" y="165"/>
                    <a:pt x="3211" y="165"/>
                    <a:pt x="3186" y="165"/>
                  </a:cubicBezTo>
                  <a:cubicBezTo>
                    <a:pt x="2328" y="165"/>
                    <a:pt x="1470" y="0"/>
                    <a:pt x="6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1915;p32">
              <a:extLst>
                <a:ext uri="{FF2B5EF4-FFF2-40B4-BE49-F238E27FC236}">
                  <a16:creationId xmlns:a16="http://schemas.microsoft.com/office/drawing/2014/main" id="{E34B5151-3E3D-448C-9EC7-3E2779A6D361}"/>
                </a:ext>
              </a:extLst>
            </p:cNvPr>
            <p:cNvSpPr/>
            <p:nvPr/>
          </p:nvSpPr>
          <p:spPr>
            <a:xfrm>
              <a:off x="5766475" y="2323025"/>
              <a:ext cx="95875" cy="17900"/>
            </a:xfrm>
            <a:custGeom>
              <a:avLst/>
              <a:gdLst/>
              <a:ahLst/>
              <a:cxnLst/>
              <a:rect l="l" t="t" r="r" b="b"/>
              <a:pathLst>
                <a:path w="3835" h="716" extrusionOk="0">
                  <a:moveTo>
                    <a:pt x="251" y="1"/>
                  </a:moveTo>
                  <a:cubicBezTo>
                    <a:pt x="96" y="96"/>
                    <a:pt x="1" y="203"/>
                    <a:pt x="179" y="370"/>
                  </a:cubicBezTo>
                  <a:cubicBezTo>
                    <a:pt x="1108" y="715"/>
                    <a:pt x="2096" y="703"/>
                    <a:pt x="3061" y="715"/>
                  </a:cubicBezTo>
                  <a:cubicBezTo>
                    <a:pt x="3209" y="694"/>
                    <a:pt x="3358" y="654"/>
                    <a:pt x="3515" y="654"/>
                  </a:cubicBezTo>
                  <a:cubicBezTo>
                    <a:pt x="3534" y="654"/>
                    <a:pt x="3553" y="654"/>
                    <a:pt x="3573" y="656"/>
                  </a:cubicBezTo>
                  <a:cubicBezTo>
                    <a:pt x="3668" y="656"/>
                    <a:pt x="3763" y="632"/>
                    <a:pt x="3835" y="549"/>
                  </a:cubicBezTo>
                  <a:lnTo>
                    <a:pt x="3704" y="287"/>
                  </a:lnTo>
                  <a:cubicBezTo>
                    <a:pt x="2950" y="185"/>
                    <a:pt x="2188" y="100"/>
                    <a:pt x="1417" y="100"/>
                  </a:cubicBezTo>
                  <a:cubicBezTo>
                    <a:pt x="1287" y="100"/>
                    <a:pt x="1156" y="103"/>
                    <a:pt x="1025" y="108"/>
                  </a:cubicBezTo>
                  <a:cubicBezTo>
                    <a:pt x="940" y="66"/>
                    <a:pt x="846" y="63"/>
                    <a:pt x="750" y="63"/>
                  </a:cubicBezTo>
                  <a:cubicBezTo>
                    <a:pt x="738" y="63"/>
                    <a:pt x="726" y="63"/>
                    <a:pt x="714" y="63"/>
                  </a:cubicBezTo>
                  <a:cubicBezTo>
                    <a:pt x="605" y="63"/>
                    <a:pt x="495" y="60"/>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1916;p32">
              <a:extLst>
                <a:ext uri="{FF2B5EF4-FFF2-40B4-BE49-F238E27FC236}">
                  <a16:creationId xmlns:a16="http://schemas.microsoft.com/office/drawing/2014/main" id="{968ACFDC-74BD-476F-A7B1-4F4E1F2874C7}"/>
                </a:ext>
              </a:extLst>
            </p:cNvPr>
            <p:cNvSpPr/>
            <p:nvPr/>
          </p:nvSpPr>
          <p:spPr>
            <a:xfrm>
              <a:off x="6069200" y="2344125"/>
              <a:ext cx="55100" cy="10500"/>
            </a:xfrm>
            <a:custGeom>
              <a:avLst/>
              <a:gdLst/>
              <a:ahLst/>
              <a:cxnLst/>
              <a:rect l="l" t="t" r="r" b="b"/>
              <a:pathLst>
                <a:path w="2204" h="420" extrusionOk="0">
                  <a:moveTo>
                    <a:pt x="1036" y="1"/>
                  </a:moveTo>
                  <a:cubicBezTo>
                    <a:pt x="851" y="1"/>
                    <a:pt x="667" y="26"/>
                    <a:pt x="489" y="26"/>
                  </a:cubicBezTo>
                  <a:cubicBezTo>
                    <a:pt x="358" y="169"/>
                    <a:pt x="84" y="97"/>
                    <a:pt x="0" y="324"/>
                  </a:cubicBezTo>
                  <a:cubicBezTo>
                    <a:pt x="397" y="402"/>
                    <a:pt x="800" y="419"/>
                    <a:pt x="1202" y="419"/>
                  </a:cubicBezTo>
                  <a:cubicBezTo>
                    <a:pt x="1538" y="419"/>
                    <a:pt x="1873" y="407"/>
                    <a:pt x="2203" y="407"/>
                  </a:cubicBezTo>
                  <a:cubicBezTo>
                    <a:pt x="2038" y="287"/>
                    <a:pt x="1856" y="260"/>
                    <a:pt x="1667" y="260"/>
                  </a:cubicBezTo>
                  <a:cubicBezTo>
                    <a:pt x="1509" y="260"/>
                    <a:pt x="1346" y="279"/>
                    <a:pt x="1182" y="279"/>
                  </a:cubicBezTo>
                  <a:cubicBezTo>
                    <a:pt x="1033" y="279"/>
                    <a:pt x="884" y="264"/>
                    <a:pt x="739" y="205"/>
                  </a:cubicBezTo>
                  <a:cubicBezTo>
                    <a:pt x="873" y="138"/>
                    <a:pt x="1004" y="126"/>
                    <a:pt x="1132" y="126"/>
                  </a:cubicBezTo>
                  <a:cubicBezTo>
                    <a:pt x="1203" y="126"/>
                    <a:pt x="1273" y="129"/>
                    <a:pt x="1341" y="129"/>
                  </a:cubicBezTo>
                  <a:cubicBezTo>
                    <a:pt x="1412" y="129"/>
                    <a:pt x="1481" y="125"/>
                    <a:pt x="1548" y="109"/>
                  </a:cubicBezTo>
                  <a:cubicBezTo>
                    <a:pt x="1381" y="23"/>
                    <a:pt x="1209" y="1"/>
                    <a:pt x="1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1917;p32">
              <a:extLst>
                <a:ext uri="{FF2B5EF4-FFF2-40B4-BE49-F238E27FC236}">
                  <a16:creationId xmlns:a16="http://schemas.microsoft.com/office/drawing/2014/main" id="{0DE10570-C989-4712-B908-B76D49004A4F}"/>
                </a:ext>
              </a:extLst>
            </p:cNvPr>
            <p:cNvSpPr/>
            <p:nvPr/>
          </p:nvSpPr>
          <p:spPr>
            <a:xfrm>
              <a:off x="6061150" y="2309875"/>
              <a:ext cx="43500" cy="20275"/>
            </a:xfrm>
            <a:custGeom>
              <a:avLst/>
              <a:gdLst/>
              <a:ahLst/>
              <a:cxnLst/>
              <a:rect l="l" t="t" r="r" b="b"/>
              <a:pathLst>
                <a:path w="1740" h="811" extrusionOk="0">
                  <a:moveTo>
                    <a:pt x="824" y="0"/>
                  </a:moveTo>
                  <a:cubicBezTo>
                    <a:pt x="772" y="0"/>
                    <a:pt x="721" y="15"/>
                    <a:pt x="668" y="51"/>
                  </a:cubicBezTo>
                  <a:cubicBezTo>
                    <a:pt x="632" y="98"/>
                    <a:pt x="620" y="146"/>
                    <a:pt x="608" y="205"/>
                  </a:cubicBezTo>
                  <a:cubicBezTo>
                    <a:pt x="608" y="265"/>
                    <a:pt x="620" y="301"/>
                    <a:pt x="620" y="348"/>
                  </a:cubicBezTo>
                  <a:cubicBezTo>
                    <a:pt x="608" y="396"/>
                    <a:pt x="572" y="420"/>
                    <a:pt x="549" y="455"/>
                  </a:cubicBezTo>
                  <a:cubicBezTo>
                    <a:pt x="537" y="408"/>
                    <a:pt x="513" y="360"/>
                    <a:pt x="489" y="336"/>
                  </a:cubicBezTo>
                  <a:cubicBezTo>
                    <a:pt x="433" y="311"/>
                    <a:pt x="374" y="298"/>
                    <a:pt x="316" y="298"/>
                  </a:cubicBezTo>
                  <a:cubicBezTo>
                    <a:pt x="239" y="298"/>
                    <a:pt x="164" y="320"/>
                    <a:pt x="96" y="360"/>
                  </a:cubicBezTo>
                  <a:lnTo>
                    <a:pt x="72" y="384"/>
                  </a:lnTo>
                  <a:cubicBezTo>
                    <a:pt x="1" y="467"/>
                    <a:pt x="1" y="575"/>
                    <a:pt x="84" y="658"/>
                  </a:cubicBezTo>
                  <a:cubicBezTo>
                    <a:pt x="207" y="770"/>
                    <a:pt x="327" y="811"/>
                    <a:pt x="446" y="811"/>
                  </a:cubicBezTo>
                  <a:cubicBezTo>
                    <a:pt x="617" y="811"/>
                    <a:pt x="785" y="728"/>
                    <a:pt x="953" y="658"/>
                  </a:cubicBezTo>
                  <a:cubicBezTo>
                    <a:pt x="1025" y="598"/>
                    <a:pt x="1025" y="563"/>
                    <a:pt x="965" y="503"/>
                  </a:cubicBezTo>
                  <a:cubicBezTo>
                    <a:pt x="1067" y="376"/>
                    <a:pt x="1196" y="354"/>
                    <a:pt x="1331" y="354"/>
                  </a:cubicBezTo>
                  <a:cubicBezTo>
                    <a:pt x="1401" y="354"/>
                    <a:pt x="1472" y="360"/>
                    <a:pt x="1542" y="360"/>
                  </a:cubicBezTo>
                  <a:cubicBezTo>
                    <a:pt x="1589" y="360"/>
                    <a:pt x="1635" y="357"/>
                    <a:pt x="1680" y="348"/>
                  </a:cubicBezTo>
                  <a:cubicBezTo>
                    <a:pt x="1727" y="301"/>
                    <a:pt x="1739" y="241"/>
                    <a:pt x="1739" y="182"/>
                  </a:cubicBezTo>
                  <a:cubicBezTo>
                    <a:pt x="1678" y="50"/>
                    <a:pt x="1596" y="12"/>
                    <a:pt x="1506" y="12"/>
                  </a:cubicBezTo>
                  <a:cubicBezTo>
                    <a:pt x="1385" y="12"/>
                    <a:pt x="1249" y="81"/>
                    <a:pt x="1127" y="81"/>
                  </a:cubicBezTo>
                  <a:cubicBezTo>
                    <a:pt x="1078" y="81"/>
                    <a:pt x="1032" y="70"/>
                    <a:pt x="989" y="39"/>
                  </a:cubicBezTo>
                  <a:cubicBezTo>
                    <a:pt x="930" y="15"/>
                    <a:pt x="876"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1918;p32">
              <a:extLst>
                <a:ext uri="{FF2B5EF4-FFF2-40B4-BE49-F238E27FC236}">
                  <a16:creationId xmlns:a16="http://schemas.microsoft.com/office/drawing/2014/main" id="{94CF2444-33E4-4835-B9AB-A8F79F600140}"/>
                </a:ext>
              </a:extLst>
            </p:cNvPr>
            <p:cNvSpPr/>
            <p:nvPr/>
          </p:nvSpPr>
          <p:spPr>
            <a:xfrm>
              <a:off x="6023350" y="2341325"/>
              <a:ext cx="58075" cy="11200"/>
            </a:xfrm>
            <a:custGeom>
              <a:avLst/>
              <a:gdLst/>
              <a:ahLst/>
              <a:cxnLst/>
              <a:rect l="l" t="t" r="r" b="b"/>
              <a:pathLst>
                <a:path w="2323" h="448" extrusionOk="0">
                  <a:moveTo>
                    <a:pt x="377" y="0"/>
                  </a:moveTo>
                  <a:cubicBezTo>
                    <a:pt x="236" y="0"/>
                    <a:pt x="104" y="56"/>
                    <a:pt x="1" y="257"/>
                  </a:cubicBezTo>
                  <a:cubicBezTo>
                    <a:pt x="114" y="310"/>
                    <a:pt x="230" y="322"/>
                    <a:pt x="346" y="322"/>
                  </a:cubicBezTo>
                  <a:cubicBezTo>
                    <a:pt x="456" y="322"/>
                    <a:pt x="567" y="311"/>
                    <a:pt x="676" y="311"/>
                  </a:cubicBezTo>
                  <a:cubicBezTo>
                    <a:pt x="791" y="311"/>
                    <a:pt x="904" y="324"/>
                    <a:pt x="1013" y="376"/>
                  </a:cubicBezTo>
                  <a:cubicBezTo>
                    <a:pt x="1120" y="388"/>
                    <a:pt x="1215" y="388"/>
                    <a:pt x="1311" y="388"/>
                  </a:cubicBezTo>
                  <a:cubicBezTo>
                    <a:pt x="1311" y="376"/>
                    <a:pt x="1346" y="376"/>
                    <a:pt x="1370" y="352"/>
                  </a:cubicBezTo>
                  <a:cubicBezTo>
                    <a:pt x="1379" y="350"/>
                    <a:pt x="1386" y="348"/>
                    <a:pt x="1394" y="348"/>
                  </a:cubicBezTo>
                  <a:cubicBezTo>
                    <a:pt x="1418" y="348"/>
                    <a:pt x="1438" y="364"/>
                    <a:pt x="1465" y="400"/>
                  </a:cubicBezTo>
                  <a:cubicBezTo>
                    <a:pt x="1584" y="412"/>
                    <a:pt x="1715" y="412"/>
                    <a:pt x="1834" y="436"/>
                  </a:cubicBezTo>
                  <a:cubicBezTo>
                    <a:pt x="2025" y="376"/>
                    <a:pt x="2299" y="448"/>
                    <a:pt x="2323" y="138"/>
                  </a:cubicBezTo>
                  <a:lnTo>
                    <a:pt x="2132" y="138"/>
                  </a:lnTo>
                  <a:cubicBezTo>
                    <a:pt x="2132" y="150"/>
                    <a:pt x="2120" y="150"/>
                    <a:pt x="2084" y="162"/>
                  </a:cubicBezTo>
                  <a:cubicBezTo>
                    <a:pt x="2061" y="162"/>
                    <a:pt x="2025" y="162"/>
                    <a:pt x="2001" y="138"/>
                  </a:cubicBezTo>
                  <a:cubicBezTo>
                    <a:pt x="1906" y="138"/>
                    <a:pt x="1799" y="114"/>
                    <a:pt x="1715" y="114"/>
                  </a:cubicBezTo>
                  <a:cubicBezTo>
                    <a:pt x="1715" y="138"/>
                    <a:pt x="1703" y="138"/>
                    <a:pt x="1668" y="150"/>
                  </a:cubicBezTo>
                  <a:cubicBezTo>
                    <a:pt x="1644" y="150"/>
                    <a:pt x="1608" y="150"/>
                    <a:pt x="1584" y="102"/>
                  </a:cubicBezTo>
                  <a:cubicBezTo>
                    <a:pt x="1460" y="68"/>
                    <a:pt x="1340" y="41"/>
                    <a:pt x="1217" y="41"/>
                  </a:cubicBezTo>
                  <a:cubicBezTo>
                    <a:pt x="1128" y="41"/>
                    <a:pt x="1037" y="55"/>
                    <a:pt x="941" y="90"/>
                  </a:cubicBezTo>
                  <a:cubicBezTo>
                    <a:pt x="936" y="91"/>
                    <a:pt x="930" y="91"/>
                    <a:pt x="924" y="91"/>
                  </a:cubicBezTo>
                  <a:cubicBezTo>
                    <a:pt x="752" y="91"/>
                    <a:pt x="557" y="0"/>
                    <a:pt x="3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1919;p32">
              <a:extLst>
                <a:ext uri="{FF2B5EF4-FFF2-40B4-BE49-F238E27FC236}">
                  <a16:creationId xmlns:a16="http://schemas.microsoft.com/office/drawing/2014/main" id="{A56F09AF-C407-4D1D-83EE-850413E58784}"/>
                </a:ext>
              </a:extLst>
            </p:cNvPr>
            <p:cNvSpPr/>
            <p:nvPr/>
          </p:nvSpPr>
          <p:spPr>
            <a:xfrm>
              <a:off x="5812325" y="2308025"/>
              <a:ext cx="45275" cy="11550"/>
            </a:xfrm>
            <a:custGeom>
              <a:avLst/>
              <a:gdLst/>
              <a:ahLst/>
              <a:cxnLst/>
              <a:rect l="l" t="t" r="r" b="b"/>
              <a:pathLst>
                <a:path w="1811" h="462" extrusionOk="0">
                  <a:moveTo>
                    <a:pt x="242" y="0"/>
                  </a:moveTo>
                  <a:cubicBezTo>
                    <a:pt x="169" y="0"/>
                    <a:pt x="104" y="27"/>
                    <a:pt x="72" y="125"/>
                  </a:cubicBezTo>
                  <a:cubicBezTo>
                    <a:pt x="0" y="303"/>
                    <a:pt x="238" y="315"/>
                    <a:pt x="298" y="434"/>
                  </a:cubicBezTo>
                  <a:lnTo>
                    <a:pt x="441" y="434"/>
                  </a:lnTo>
                  <a:cubicBezTo>
                    <a:pt x="541" y="401"/>
                    <a:pt x="642" y="389"/>
                    <a:pt x="742" y="389"/>
                  </a:cubicBezTo>
                  <a:cubicBezTo>
                    <a:pt x="991" y="389"/>
                    <a:pt x="1240" y="462"/>
                    <a:pt x="1493" y="462"/>
                  </a:cubicBezTo>
                  <a:cubicBezTo>
                    <a:pt x="1575" y="462"/>
                    <a:pt x="1656" y="454"/>
                    <a:pt x="1739" y="434"/>
                  </a:cubicBezTo>
                  <a:cubicBezTo>
                    <a:pt x="1810" y="351"/>
                    <a:pt x="1810" y="244"/>
                    <a:pt x="1739" y="160"/>
                  </a:cubicBezTo>
                  <a:lnTo>
                    <a:pt x="1024" y="160"/>
                  </a:lnTo>
                  <a:cubicBezTo>
                    <a:pt x="979" y="178"/>
                    <a:pt x="938" y="186"/>
                    <a:pt x="898" y="186"/>
                  </a:cubicBezTo>
                  <a:cubicBezTo>
                    <a:pt x="726" y="186"/>
                    <a:pt x="593" y="49"/>
                    <a:pt x="429" y="29"/>
                  </a:cubicBezTo>
                  <a:cubicBezTo>
                    <a:pt x="370" y="19"/>
                    <a:pt x="303"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1920;p32">
              <a:extLst>
                <a:ext uri="{FF2B5EF4-FFF2-40B4-BE49-F238E27FC236}">
                  <a16:creationId xmlns:a16="http://schemas.microsoft.com/office/drawing/2014/main" id="{C2A9FBF4-EC74-42E3-9BBD-A190E6E1EFF6}"/>
                </a:ext>
              </a:extLst>
            </p:cNvPr>
            <p:cNvSpPr/>
            <p:nvPr/>
          </p:nvSpPr>
          <p:spPr>
            <a:xfrm>
              <a:off x="6084975" y="2322450"/>
              <a:ext cx="30675" cy="11300"/>
            </a:xfrm>
            <a:custGeom>
              <a:avLst/>
              <a:gdLst/>
              <a:ahLst/>
              <a:cxnLst/>
              <a:rect l="l" t="t" r="r" b="b"/>
              <a:pathLst>
                <a:path w="1227" h="452" extrusionOk="0">
                  <a:moveTo>
                    <a:pt x="12" y="0"/>
                  </a:moveTo>
                  <a:cubicBezTo>
                    <a:pt x="0" y="60"/>
                    <a:pt x="0" y="95"/>
                    <a:pt x="0" y="155"/>
                  </a:cubicBezTo>
                  <a:cubicBezTo>
                    <a:pt x="175" y="353"/>
                    <a:pt x="387" y="451"/>
                    <a:pt x="599" y="451"/>
                  </a:cubicBezTo>
                  <a:cubicBezTo>
                    <a:pt x="821" y="451"/>
                    <a:pt x="1044" y="344"/>
                    <a:pt x="1227" y="131"/>
                  </a:cubicBezTo>
                  <a:cubicBezTo>
                    <a:pt x="1146" y="119"/>
                    <a:pt x="1063" y="115"/>
                    <a:pt x="980" y="115"/>
                  </a:cubicBezTo>
                  <a:cubicBezTo>
                    <a:pt x="852" y="115"/>
                    <a:pt x="722" y="124"/>
                    <a:pt x="593" y="124"/>
                  </a:cubicBezTo>
                  <a:cubicBezTo>
                    <a:pt x="393" y="124"/>
                    <a:pt x="196" y="103"/>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1921;p32">
              <a:extLst>
                <a:ext uri="{FF2B5EF4-FFF2-40B4-BE49-F238E27FC236}">
                  <a16:creationId xmlns:a16="http://schemas.microsoft.com/office/drawing/2014/main" id="{5197268A-8803-4501-91CB-15F4663D9019}"/>
                </a:ext>
              </a:extLst>
            </p:cNvPr>
            <p:cNvSpPr/>
            <p:nvPr/>
          </p:nvSpPr>
          <p:spPr>
            <a:xfrm>
              <a:off x="5964425" y="2311350"/>
              <a:ext cx="32175" cy="14100"/>
            </a:xfrm>
            <a:custGeom>
              <a:avLst/>
              <a:gdLst/>
              <a:ahLst/>
              <a:cxnLst/>
              <a:rect l="l" t="t" r="r" b="b"/>
              <a:pathLst>
                <a:path w="1287" h="564" extrusionOk="0">
                  <a:moveTo>
                    <a:pt x="317" y="0"/>
                  </a:moveTo>
                  <a:cubicBezTo>
                    <a:pt x="245" y="0"/>
                    <a:pt x="171" y="12"/>
                    <a:pt x="96" y="39"/>
                  </a:cubicBezTo>
                  <a:cubicBezTo>
                    <a:pt x="84" y="63"/>
                    <a:pt x="72" y="111"/>
                    <a:pt x="60" y="146"/>
                  </a:cubicBezTo>
                  <a:cubicBezTo>
                    <a:pt x="0" y="242"/>
                    <a:pt x="12" y="337"/>
                    <a:pt x="96" y="420"/>
                  </a:cubicBezTo>
                  <a:cubicBezTo>
                    <a:pt x="202" y="463"/>
                    <a:pt x="312" y="474"/>
                    <a:pt x="424" y="474"/>
                  </a:cubicBezTo>
                  <a:cubicBezTo>
                    <a:pt x="543" y="474"/>
                    <a:pt x="664" y="461"/>
                    <a:pt x="783" y="461"/>
                  </a:cubicBezTo>
                  <a:cubicBezTo>
                    <a:pt x="931" y="461"/>
                    <a:pt x="1076" y="480"/>
                    <a:pt x="1215" y="563"/>
                  </a:cubicBezTo>
                  <a:cubicBezTo>
                    <a:pt x="1286" y="218"/>
                    <a:pt x="1096" y="146"/>
                    <a:pt x="810" y="146"/>
                  </a:cubicBezTo>
                  <a:cubicBezTo>
                    <a:pt x="658" y="70"/>
                    <a:pt x="493" y="0"/>
                    <a:pt x="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1922;p32">
              <a:extLst>
                <a:ext uri="{FF2B5EF4-FFF2-40B4-BE49-F238E27FC236}">
                  <a16:creationId xmlns:a16="http://schemas.microsoft.com/office/drawing/2014/main" id="{301CC907-7091-48AB-94D5-D458A73C3B2C}"/>
                </a:ext>
              </a:extLst>
            </p:cNvPr>
            <p:cNvSpPr/>
            <p:nvPr/>
          </p:nvSpPr>
          <p:spPr>
            <a:xfrm>
              <a:off x="5894475" y="2312250"/>
              <a:ext cx="28600" cy="9800"/>
            </a:xfrm>
            <a:custGeom>
              <a:avLst/>
              <a:gdLst/>
              <a:ahLst/>
              <a:cxnLst/>
              <a:rect l="l" t="t" r="r" b="b"/>
              <a:pathLst>
                <a:path w="1144" h="392" extrusionOk="0">
                  <a:moveTo>
                    <a:pt x="765" y="1"/>
                  </a:moveTo>
                  <a:cubicBezTo>
                    <a:pt x="555" y="1"/>
                    <a:pt x="339" y="35"/>
                    <a:pt x="131" y="87"/>
                  </a:cubicBezTo>
                  <a:cubicBezTo>
                    <a:pt x="0" y="122"/>
                    <a:pt x="24" y="265"/>
                    <a:pt x="36" y="384"/>
                  </a:cubicBezTo>
                  <a:cubicBezTo>
                    <a:pt x="72" y="389"/>
                    <a:pt x="107" y="392"/>
                    <a:pt x="142" y="392"/>
                  </a:cubicBezTo>
                  <a:cubicBezTo>
                    <a:pt x="336" y="392"/>
                    <a:pt x="531" y="325"/>
                    <a:pt x="729" y="325"/>
                  </a:cubicBezTo>
                  <a:cubicBezTo>
                    <a:pt x="823" y="325"/>
                    <a:pt x="917" y="340"/>
                    <a:pt x="1013" y="384"/>
                  </a:cubicBezTo>
                  <a:cubicBezTo>
                    <a:pt x="1143" y="194"/>
                    <a:pt x="1132" y="15"/>
                    <a:pt x="858" y="3"/>
                  </a:cubicBezTo>
                  <a:cubicBezTo>
                    <a:pt x="827" y="2"/>
                    <a:pt x="796" y="1"/>
                    <a:pt x="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1923;p32">
              <a:extLst>
                <a:ext uri="{FF2B5EF4-FFF2-40B4-BE49-F238E27FC236}">
                  <a16:creationId xmlns:a16="http://schemas.microsoft.com/office/drawing/2014/main" id="{3AA77622-8B64-4674-8F19-1BF4E536D846}"/>
                </a:ext>
              </a:extLst>
            </p:cNvPr>
            <p:cNvSpPr/>
            <p:nvPr/>
          </p:nvSpPr>
          <p:spPr>
            <a:xfrm>
              <a:off x="5930500" y="2314925"/>
              <a:ext cx="34850" cy="7825"/>
            </a:xfrm>
            <a:custGeom>
              <a:avLst/>
              <a:gdLst/>
              <a:ahLst/>
              <a:cxnLst/>
              <a:rect l="l" t="t" r="r" b="b"/>
              <a:pathLst>
                <a:path w="1394" h="313" extrusionOk="0">
                  <a:moveTo>
                    <a:pt x="1005" y="0"/>
                  </a:moveTo>
                  <a:cubicBezTo>
                    <a:pt x="803" y="0"/>
                    <a:pt x="600" y="71"/>
                    <a:pt x="394" y="71"/>
                  </a:cubicBezTo>
                  <a:cubicBezTo>
                    <a:pt x="311" y="71"/>
                    <a:pt x="227" y="59"/>
                    <a:pt x="143" y="27"/>
                  </a:cubicBezTo>
                  <a:cubicBezTo>
                    <a:pt x="60" y="39"/>
                    <a:pt x="12" y="87"/>
                    <a:pt x="0" y="170"/>
                  </a:cubicBezTo>
                  <a:cubicBezTo>
                    <a:pt x="12" y="206"/>
                    <a:pt x="12" y="253"/>
                    <a:pt x="24" y="301"/>
                  </a:cubicBezTo>
                  <a:cubicBezTo>
                    <a:pt x="226" y="313"/>
                    <a:pt x="405" y="313"/>
                    <a:pt x="595" y="313"/>
                  </a:cubicBezTo>
                  <a:cubicBezTo>
                    <a:pt x="595" y="301"/>
                    <a:pt x="607" y="277"/>
                    <a:pt x="643" y="265"/>
                  </a:cubicBezTo>
                  <a:cubicBezTo>
                    <a:pt x="649" y="263"/>
                    <a:pt x="655" y="261"/>
                    <a:pt x="662" y="261"/>
                  </a:cubicBezTo>
                  <a:cubicBezTo>
                    <a:pt x="683" y="261"/>
                    <a:pt x="708" y="277"/>
                    <a:pt x="726" y="313"/>
                  </a:cubicBezTo>
                  <a:cubicBezTo>
                    <a:pt x="905" y="313"/>
                    <a:pt x="1096" y="301"/>
                    <a:pt x="1298" y="301"/>
                  </a:cubicBezTo>
                  <a:cubicBezTo>
                    <a:pt x="1393" y="134"/>
                    <a:pt x="1238" y="99"/>
                    <a:pt x="1155" y="15"/>
                  </a:cubicBezTo>
                  <a:cubicBezTo>
                    <a:pt x="1105" y="5"/>
                    <a:pt x="1055" y="0"/>
                    <a:pt x="1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1924;p32">
              <a:extLst>
                <a:ext uri="{FF2B5EF4-FFF2-40B4-BE49-F238E27FC236}">
                  <a16:creationId xmlns:a16="http://schemas.microsoft.com/office/drawing/2014/main" id="{73CF4412-0033-48ED-A548-1518D6EDEC2E}"/>
                </a:ext>
              </a:extLst>
            </p:cNvPr>
            <p:cNvSpPr/>
            <p:nvPr/>
          </p:nvSpPr>
          <p:spPr>
            <a:xfrm>
              <a:off x="6013825" y="2317225"/>
              <a:ext cx="28300" cy="9475"/>
            </a:xfrm>
            <a:custGeom>
              <a:avLst/>
              <a:gdLst/>
              <a:ahLst/>
              <a:cxnLst/>
              <a:rect l="l" t="t" r="r" b="b"/>
              <a:pathLst>
                <a:path w="1132" h="379" extrusionOk="0">
                  <a:moveTo>
                    <a:pt x="549" y="1"/>
                  </a:moveTo>
                  <a:cubicBezTo>
                    <a:pt x="352" y="1"/>
                    <a:pt x="162" y="114"/>
                    <a:pt x="1" y="340"/>
                  </a:cubicBezTo>
                  <a:cubicBezTo>
                    <a:pt x="25" y="340"/>
                    <a:pt x="60" y="340"/>
                    <a:pt x="120" y="304"/>
                  </a:cubicBezTo>
                  <a:cubicBezTo>
                    <a:pt x="120" y="292"/>
                    <a:pt x="132" y="292"/>
                    <a:pt x="179" y="281"/>
                  </a:cubicBezTo>
                  <a:cubicBezTo>
                    <a:pt x="227" y="281"/>
                    <a:pt x="263" y="292"/>
                    <a:pt x="299" y="328"/>
                  </a:cubicBezTo>
                  <a:cubicBezTo>
                    <a:pt x="346" y="340"/>
                    <a:pt x="370" y="340"/>
                    <a:pt x="418" y="340"/>
                  </a:cubicBezTo>
                  <a:cubicBezTo>
                    <a:pt x="418" y="328"/>
                    <a:pt x="430" y="328"/>
                    <a:pt x="465" y="304"/>
                  </a:cubicBezTo>
                  <a:cubicBezTo>
                    <a:pt x="471" y="302"/>
                    <a:pt x="476" y="300"/>
                    <a:pt x="482" y="300"/>
                  </a:cubicBezTo>
                  <a:cubicBezTo>
                    <a:pt x="501" y="300"/>
                    <a:pt x="521" y="316"/>
                    <a:pt x="549" y="352"/>
                  </a:cubicBezTo>
                  <a:cubicBezTo>
                    <a:pt x="572" y="370"/>
                    <a:pt x="599" y="379"/>
                    <a:pt x="624" y="379"/>
                  </a:cubicBezTo>
                  <a:cubicBezTo>
                    <a:pt x="650" y="379"/>
                    <a:pt x="674" y="370"/>
                    <a:pt x="691" y="352"/>
                  </a:cubicBezTo>
                  <a:cubicBezTo>
                    <a:pt x="736" y="302"/>
                    <a:pt x="783" y="283"/>
                    <a:pt x="830" y="283"/>
                  </a:cubicBezTo>
                  <a:cubicBezTo>
                    <a:pt x="884" y="283"/>
                    <a:pt x="938" y="308"/>
                    <a:pt x="989" y="340"/>
                  </a:cubicBezTo>
                  <a:lnTo>
                    <a:pt x="1132" y="340"/>
                  </a:lnTo>
                  <a:cubicBezTo>
                    <a:pt x="947" y="114"/>
                    <a:pt x="745" y="1"/>
                    <a:pt x="5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1925;p32">
              <a:extLst>
                <a:ext uri="{FF2B5EF4-FFF2-40B4-BE49-F238E27FC236}">
                  <a16:creationId xmlns:a16="http://schemas.microsoft.com/office/drawing/2014/main" id="{5981FC81-35F9-431E-B93B-12802E68C887}"/>
                </a:ext>
              </a:extLst>
            </p:cNvPr>
            <p:cNvSpPr/>
            <p:nvPr/>
          </p:nvSpPr>
          <p:spPr>
            <a:xfrm>
              <a:off x="5751000" y="2321850"/>
              <a:ext cx="22050" cy="10625"/>
            </a:xfrm>
            <a:custGeom>
              <a:avLst/>
              <a:gdLst/>
              <a:ahLst/>
              <a:cxnLst/>
              <a:rect l="l" t="t" r="r" b="b"/>
              <a:pathLst>
                <a:path w="882" h="425" extrusionOk="0">
                  <a:moveTo>
                    <a:pt x="1" y="0"/>
                  </a:moveTo>
                  <a:cubicBezTo>
                    <a:pt x="48" y="96"/>
                    <a:pt x="108" y="179"/>
                    <a:pt x="155" y="274"/>
                  </a:cubicBezTo>
                  <a:cubicBezTo>
                    <a:pt x="252" y="377"/>
                    <a:pt x="349" y="424"/>
                    <a:pt x="447" y="424"/>
                  </a:cubicBezTo>
                  <a:cubicBezTo>
                    <a:pt x="543" y="424"/>
                    <a:pt x="639" y="380"/>
                    <a:pt x="739" y="298"/>
                  </a:cubicBezTo>
                  <a:cubicBezTo>
                    <a:pt x="798" y="215"/>
                    <a:pt x="834" y="119"/>
                    <a:pt x="882" y="36"/>
                  </a:cubicBezTo>
                  <a:cubicBezTo>
                    <a:pt x="584" y="36"/>
                    <a:pt x="298"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1926;p32">
              <a:extLst>
                <a:ext uri="{FF2B5EF4-FFF2-40B4-BE49-F238E27FC236}">
                  <a16:creationId xmlns:a16="http://schemas.microsoft.com/office/drawing/2014/main" id="{57371F7C-B882-405C-9A8A-5291189125BD}"/>
                </a:ext>
              </a:extLst>
            </p:cNvPr>
            <p:cNvSpPr/>
            <p:nvPr/>
          </p:nvSpPr>
          <p:spPr>
            <a:xfrm>
              <a:off x="6047175" y="2318825"/>
              <a:ext cx="16400" cy="7200"/>
            </a:xfrm>
            <a:custGeom>
              <a:avLst/>
              <a:gdLst/>
              <a:ahLst/>
              <a:cxnLst/>
              <a:rect l="l" t="t" r="r" b="b"/>
              <a:pathLst>
                <a:path w="656" h="288" extrusionOk="0">
                  <a:moveTo>
                    <a:pt x="586" y="1"/>
                  </a:moveTo>
                  <a:cubicBezTo>
                    <a:pt x="369" y="1"/>
                    <a:pt x="164" y="64"/>
                    <a:pt x="0" y="228"/>
                  </a:cubicBezTo>
                  <a:cubicBezTo>
                    <a:pt x="167" y="264"/>
                    <a:pt x="346" y="276"/>
                    <a:pt x="524" y="288"/>
                  </a:cubicBezTo>
                  <a:cubicBezTo>
                    <a:pt x="556" y="288"/>
                    <a:pt x="588" y="283"/>
                    <a:pt x="616" y="283"/>
                  </a:cubicBezTo>
                  <a:cubicBezTo>
                    <a:pt x="630" y="283"/>
                    <a:pt x="643" y="284"/>
                    <a:pt x="655" y="288"/>
                  </a:cubicBezTo>
                  <a:cubicBezTo>
                    <a:pt x="655" y="205"/>
                    <a:pt x="643" y="97"/>
                    <a:pt x="643" y="2"/>
                  </a:cubicBezTo>
                  <a:cubicBezTo>
                    <a:pt x="624" y="1"/>
                    <a:pt x="605" y="1"/>
                    <a:pt x="5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1927;p32">
              <a:extLst>
                <a:ext uri="{FF2B5EF4-FFF2-40B4-BE49-F238E27FC236}">
                  <a16:creationId xmlns:a16="http://schemas.microsoft.com/office/drawing/2014/main" id="{FCB543CF-957F-45F5-882E-55E91119EF63}"/>
                </a:ext>
              </a:extLst>
            </p:cNvPr>
            <p:cNvSpPr/>
            <p:nvPr/>
          </p:nvSpPr>
          <p:spPr>
            <a:xfrm>
              <a:off x="6014425" y="2340275"/>
              <a:ext cx="32775" cy="7500"/>
            </a:xfrm>
            <a:custGeom>
              <a:avLst/>
              <a:gdLst/>
              <a:ahLst/>
              <a:cxnLst/>
              <a:rect l="l" t="t" r="r" b="b"/>
              <a:pathLst>
                <a:path w="1311" h="300" extrusionOk="0">
                  <a:moveTo>
                    <a:pt x="706" y="0"/>
                  </a:moveTo>
                  <a:cubicBezTo>
                    <a:pt x="549" y="0"/>
                    <a:pt x="392" y="13"/>
                    <a:pt x="239" y="13"/>
                  </a:cubicBezTo>
                  <a:cubicBezTo>
                    <a:pt x="155" y="85"/>
                    <a:pt x="1" y="132"/>
                    <a:pt x="96" y="299"/>
                  </a:cubicBezTo>
                  <a:lnTo>
                    <a:pt x="382" y="299"/>
                  </a:lnTo>
                  <a:cubicBezTo>
                    <a:pt x="505" y="170"/>
                    <a:pt x="650" y="144"/>
                    <a:pt x="801" y="144"/>
                  </a:cubicBezTo>
                  <a:cubicBezTo>
                    <a:pt x="902" y="144"/>
                    <a:pt x="1005" y="156"/>
                    <a:pt x="1107" y="156"/>
                  </a:cubicBezTo>
                  <a:cubicBezTo>
                    <a:pt x="1176" y="156"/>
                    <a:pt x="1244" y="150"/>
                    <a:pt x="1310" y="132"/>
                  </a:cubicBezTo>
                  <a:cubicBezTo>
                    <a:pt x="1120" y="24"/>
                    <a:pt x="914" y="0"/>
                    <a:pt x="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1928;p32">
              <a:extLst>
                <a:ext uri="{FF2B5EF4-FFF2-40B4-BE49-F238E27FC236}">
                  <a16:creationId xmlns:a16="http://schemas.microsoft.com/office/drawing/2014/main" id="{9E96E759-AFD7-403B-A28E-D0639923D511}"/>
                </a:ext>
              </a:extLst>
            </p:cNvPr>
            <p:cNvSpPr/>
            <p:nvPr/>
          </p:nvSpPr>
          <p:spPr>
            <a:xfrm>
              <a:off x="6005800" y="2339700"/>
              <a:ext cx="14600" cy="8500"/>
            </a:xfrm>
            <a:custGeom>
              <a:avLst/>
              <a:gdLst/>
              <a:ahLst/>
              <a:cxnLst/>
              <a:rect l="l" t="t" r="r" b="b"/>
              <a:pathLst>
                <a:path w="584" h="340" extrusionOk="0">
                  <a:moveTo>
                    <a:pt x="331" y="0"/>
                  </a:moveTo>
                  <a:cubicBezTo>
                    <a:pt x="223" y="0"/>
                    <a:pt x="114" y="16"/>
                    <a:pt x="0" y="36"/>
                  </a:cubicBezTo>
                  <a:lnTo>
                    <a:pt x="0" y="286"/>
                  </a:lnTo>
                  <a:cubicBezTo>
                    <a:pt x="104" y="318"/>
                    <a:pt x="196" y="339"/>
                    <a:pt x="292" y="339"/>
                  </a:cubicBezTo>
                  <a:cubicBezTo>
                    <a:pt x="340" y="339"/>
                    <a:pt x="389" y="334"/>
                    <a:pt x="441" y="322"/>
                  </a:cubicBezTo>
                  <a:cubicBezTo>
                    <a:pt x="500" y="227"/>
                    <a:pt x="548" y="120"/>
                    <a:pt x="584" y="36"/>
                  </a:cubicBezTo>
                  <a:cubicBezTo>
                    <a:pt x="500" y="10"/>
                    <a:pt x="416"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1929;p32">
              <a:extLst>
                <a:ext uri="{FF2B5EF4-FFF2-40B4-BE49-F238E27FC236}">
                  <a16:creationId xmlns:a16="http://schemas.microsoft.com/office/drawing/2014/main" id="{E6D4D89D-FF48-465A-847A-E49864934EB2}"/>
                </a:ext>
              </a:extLst>
            </p:cNvPr>
            <p:cNvSpPr/>
            <p:nvPr/>
          </p:nvSpPr>
          <p:spPr>
            <a:xfrm>
              <a:off x="5877200" y="2315225"/>
              <a:ext cx="12250" cy="7250"/>
            </a:xfrm>
            <a:custGeom>
              <a:avLst/>
              <a:gdLst/>
              <a:ahLst/>
              <a:cxnLst/>
              <a:rect l="l" t="t" r="r" b="b"/>
              <a:pathLst>
                <a:path w="490" h="290" extrusionOk="0">
                  <a:moveTo>
                    <a:pt x="308" y="0"/>
                  </a:moveTo>
                  <a:cubicBezTo>
                    <a:pt x="230" y="0"/>
                    <a:pt x="136" y="96"/>
                    <a:pt x="1" y="289"/>
                  </a:cubicBezTo>
                  <a:cubicBezTo>
                    <a:pt x="168" y="265"/>
                    <a:pt x="346" y="289"/>
                    <a:pt x="489" y="206"/>
                  </a:cubicBezTo>
                  <a:cubicBezTo>
                    <a:pt x="429" y="69"/>
                    <a:pt x="374"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1930;p32">
              <a:extLst>
                <a:ext uri="{FF2B5EF4-FFF2-40B4-BE49-F238E27FC236}">
                  <a16:creationId xmlns:a16="http://schemas.microsoft.com/office/drawing/2014/main" id="{100E5AA1-5E2F-43BE-9168-A4D698614BF3}"/>
                </a:ext>
              </a:extLst>
            </p:cNvPr>
            <p:cNvSpPr/>
            <p:nvPr/>
          </p:nvSpPr>
          <p:spPr>
            <a:xfrm>
              <a:off x="5855775" y="2311425"/>
              <a:ext cx="9850" cy="7475"/>
            </a:xfrm>
            <a:custGeom>
              <a:avLst/>
              <a:gdLst/>
              <a:ahLst/>
              <a:cxnLst/>
              <a:rect l="l" t="t" r="r" b="b"/>
              <a:pathLst>
                <a:path w="394" h="299" extrusionOk="0">
                  <a:moveTo>
                    <a:pt x="1" y="24"/>
                  </a:moveTo>
                  <a:lnTo>
                    <a:pt x="1" y="298"/>
                  </a:lnTo>
                  <a:cubicBezTo>
                    <a:pt x="132" y="286"/>
                    <a:pt x="251" y="286"/>
                    <a:pt x="394" y="286"/>
                  </a:cubicBezTo>
                  <a:cubicBezTo>
                    <a:pt x="382" y="1"/>
                    <a:pt x="179" y="36"/>
                    <a:pt x="1"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1931;p32">
              <a:extLst>
                <a:ext uri="{FF2B5EF4-FFF2-40B4-BE49-F238E27FC236}">
                  <a16:creationId xmlns:a16="http://schemas.microsoft.com/office/drawing/2014/main" id="{D86320A6-E114-4A77-8627-523465621046}"/>
                </a:ext>
              </a:extLst>
            </p:cNvPr>
            <p:cNvSpPr/>
            <p:nvPr/>
          </p:nvSpPr>
          <p:spPr>
            <a:xfrm>
              <a:off x="6103125" y="2312400"/>
              <a:ext cx="22050" cy="6725"/>
            </a:xfrm>
            <a:custGeom>
              <a:avLst/>
              <a:gdLst/>
              <a:ahLst/>
              <a:cxnLst/>
              <a:rect l="l" t="t" r="r" b="b"/>
              <a:pathLst>
                <a:path w="882" h="269" extrusionOk="0">
                  <a:moveTo>
                    <a:pt x="326" y="1"/>
                  </a:moveTo>
                  <a:cubicBezTo>
                    <a:pt x="218" y="1"/>
                    <a:pt x="110" y="29"/>
                    <a:pt x="1" y="116"/>
                  </a:cubicBezTo>
                  <a:lnTo>
                    <a:pt x="1" y="247"/>
                  </a:lnTo>
                  <a:cubicBezTo>
                    <a:pt x="16" y="247"/>
                    <a:pt x="31" y="246"/>
                    <a:pt x="45" y="246"/>
                  </a:cubicBezTo>
                  <a:cubicBezTo>
                    <a:pt x="180" y="246"/>
                    <a:pt x="316" y="268"/>
                    <a:pt x="450" y="268"/>
                  </a:cubicBezTo>
                  <a:cubicBezTo>
                    <a:pt x="599" y="268"/>
                    <a:pt x="745" y="241"/>
                    <a:pt x="882" y="128"/>
                  </a:cubicBezTo>
                  <a:lnTo>
                    <a:pt x="846" y="104"/>
                  </a:lnTo>
                  <a:cubicBezTo>
                    <a:pt x="670" y="75"/>
                    <a:pt x="499"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1932;p32">
              <a:extLst>
                <a:ext uri="{FF2B5EF4-FFF2-40B4-BE49-F238E27FC236}">
                  <a16:creationId xmlns:a16="http://schemas.microsoft.com/office/drawing/2014/main" id="{E48B8653-1528-40FB-9A22-5319E748AF51}"/>
                </a:ext>
              </a:extLst>
            </p:cNvPr>
            <p:cNvSpPr/>
            <p:nvPr/>
          </p:nvSpPr>
          <p:spPr>
            <a:xfrm>
              <a:off x="5776900" y="2322600"/>
              <a:ext cx="15500" cy="3600"/>
            </a:xfrm>
            <a:custGeom>
              <a:avLst/>
              <a:gdLst/>
              <a:ahLst/>
              <a:cxnLst/>
              <a:rect l="l" t="t" r="r" b="b"/>
              <a:pathLst>
                <a:path w="620" h="144" extrusionOk="0">
                  <a:moveTo>
                    <a:pt x="229" y="0"/>
                  </a:moveTo>
                  <a:cubicBezTo>
                    <a:pt x="151" y="0"/>
                    <a:pt x="74" y="9"/>
                    <a:pt x="1" y="18"/>
                  </a:cubicBezTo>
                  <a:cubicBezTo>
                    <a:pt x="96" y="119"/>
                    <a:pt x="201" y="143"/>
                    <a:pt x="313" y="143"/>
                  </a:cubicBezTo>
                  <a:cubicBezTo>
                    <a:pt x="411" y="143"/>
                    <a:pt x="514" y="125"/>
                    <a:pt x="620" y="125"/>
                  </a:cubicBezTo>
                  <a:cubicBezTo>
                    <a:pt x="499" y="27"/>
                    <a:pt x="363"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1933;p32">
              <a:extLst>
                <a:ext uri="{FF2B5EF4-FFF2-40B4-BE49-F238E27FC236}">
                  <a16:creationId xmlns:a16="http://schemas.microsoft.com/office/drawing/2014/main" id="{3ED18CC4-B3DD-40E7-87E9-725D0AC25B62}"/>
                </a:ext>
              </a:extLst>
            </p:cNvPr>
            <p:cNvSpPr/>
            <p:nvPr/>
          </p:nvSpPr>
          <p:spPr>
            <a:xfrm>
              <a:off x="6127250" y="2312450"/>
              <a:ext cx="8350" cy="6450"/>
            </a:xfrm>
            <a:custGeom>
              <a:avLst/>
              <a:gdLst/>
              <a:ahLst/>
              <a:cxnLst/>
              <a:rect l="l" t="t" r="r" b="b"/>
              <a:pathLst>
                <a:path w="334" h="258" extrusionOk="0">
                  <a:moveTo>
                    <a:pt x="194" y="0"/>
                  </a:moveTo>
                  <a:cubicBezTo>
                    <a:pt x="147" y="0"/>
                    <a:pt x="84" y="38"/>
                    <a:pt x="0" y="126"/>
                  </a:cubicBezTo>
                  <a:cubicBezTo>
                    <a:pt x="72" y="245"/>
                    <a:pt x="191" y="257"/>
                    <a:pt x="334" y="257"/>
                  </a:cubicBezTo>
                  <a:cubicBezTo>
                    <a:pt x="311" y="108"/>
                    <a:pt x="275" y="0"/>
                    <a:pt x="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1934;p32">
              <a:extLst>
                <a:ext uri="{FF2B5EF4-FFF2-40B4-BE49-F238E27FC236}">
                  <a16:creationId xmlns:a16="http://schemas.microsoft.com/office/drawing/2014/main" id="{5FBD6DE8-925A-4996-8FBF-1D80787FA276}"/>
                </a:ext>
              </a:extLst>
            </p:cNvPr>
            <p:cNvSpPr/>
            <p:nvPr/>
          </p:nvSpPr>
          <p:spPr>
            <a:xfrm>
              <a:off x="5959375" y="2315300"/>
              <a:ext cx="7450" cy="7175"/>
            </a:xfrm>
            <a:custGeom>
              <a:avLst/>
              <a:gdLst/>
              <a:ahLst/>
              <a:cxnLst/>
              <a:rect l="l" t="t" r="r" b="b"/>
              <a:pathLst>
                <a:path w="298" h="287" extrusionOk="0">
                  <a:moveTo>
                    <a:pt x="0" y="0"/>
                  </a:moveTo>
                  <a:cubicBezTo>
                    <a:pt x="48" y="84"/>
                    <a:pt x="95" y="191"/>
                    <a:pt x="143" y="286"/>
                  </a:cubicBezTo>
                  <a:lnTo>
                    <a:pt x="298" y="286"/>
                  </a:lnTo>
                  <a:cubicBezTo>
                    <a:pt x="286" y="191"/>
                    <a:pt x="274" y="84"/>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1935;p32">
              <a:extLst>
                <a:ext uri="{FF2B5EF4-FFF2-40B4-BE49-F238E27FC236}">
                  <a16:creationId xmlns:a16="http://schemas.microsoft.com/office/drawing/2014/main" id="{78BA7049-5345-410D-89A6-F5380ED9DEF9}"/>
                </a:ext>
              </a:extLst>
            </p:cNvPr>
            <p:cNvSpPr/>
            <p:nvPr/>
          </p:nvSpPr>
          <p:spPr>
            <a:xfrm>
              <a:off x="6001025" y="2317975"/>
              <a:ext cx="6000" cy="7475"/>
            </a:xfrm>
            <a:custGeom>
              <a:avLst/>
              <a:gdLst/>
              <a:ahLst/>
              <a:cxnLst/>
              <a:rect l="l" t="t" r="r" b="b"/>
              <a:pathLst>
                <a:path w="240" h="299" extrusionOk="0">
                  <a:moveTo>
                    <a:pt x="144" y="0"/>
                  </a:moveTo>
                  <a:cubicBezTo>
                    <a:pt x="1" y="12"/>
                    <a:pt x="60" y="191"/>
                    <a:pt x="96" y="298"/>
                  </a:cubicBezTo>
                  <a:lnTo>
                    <a:pt x="180" y="298"/>
                  </a:lnTo>
                  <a:cubicBezTo>
                    <a:pt x="215" y="179"/>
                    <a:pt x="239"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1936;p32">
              <a:extLst>
                <a:ext uri="{FF2B5EF4-FFF2-40B4-BE49-F238E27FC236}">
                  <a16:creationId xmlns:a16="http://schemas.microsoft.com/office/drawing/2014/main" id="{FB88611E-5CDC-4080-9EF8-3FFD9B1732D7}"/>
                </a:ext>
              </a:extLst>
            </p:cNvPr>
            <p:cNvSpPr/>
            <p:nvPr/>
          </p:nvSpPr>
          <p:spPr>
            <a:xfrm>
              <a:off x="6031400" y="2323075"/>
              <a:ext cx="7450" cy="2950"/>
            </a:xfrm>
            <a:custGeom>
              <a:avLst/>
              <a:gdLst/>
              <a:ahLst/>
              <a:cxnLst/>
              <a:rect l="l" t="t" r="r" b="b"/>
              <a:pathLst>
                <a:path w="298" h="118" extrusionOk="0">
                  <a:moveTo>
                    <a:pt x="137" y="0"/>
                  </a:moveTo>
                  <a:cubicBezTo>
                    <a:pt x="88" y="0"/>
                    <a:pt x="41" y="36"/>
                    <a:pt x="0" y="118"/>
                  </a:cubicBezTo>
                  <a:cubicBezTo>
                    <a:pt x="96" y="118"/>
                    <a:pt x="191" y="106"/>
                    <a:pt x="298" y="106"/>
                  </a:cubicBezTo>
                  <a:cubicBezTo>
                    <a:pt x="243" y="39"/>
                    <a:pt x="189"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1937;p32">
              <a:extLst>
                <a:ext uri="{FF2B5EF4-FFF2-40B4-BE49-F238E27FC236}">
                  <a16:creationId xmlns:a16="http://schemas.microsoft.com/office/drawing/2014/main" id="{955DF306-4E2E-4D27-A082-530E503C745B}"/>
                </a:ext>
              </a:extLst>
            </p:cNvPr>
            <p:cNvSpPr/>
            <p:nvPr/>
          </p:nvSpPr>
          <p:spPr>
            <a:xfrm>
              <a:off x="6073950" y="2344325"/>
              <a:ext cx="3900" cy="1350"/>
            </a:xfrm>
            <a:custGeom>
              <a:avLst/>
              <a:gdLst/>
              <a:ahLst/>
              <a:cxnLst/>
              <a:rect l="l" t="t" r="r" b="b"/>
              <a:pathLst>
                <a:path w="156" h="54" extrusionOk="0">
                  <a:moveTo>
                    <a:pt x="83" y="0"/>
                  </a:moveTo>
                  <a:cubicBezTo>
                    <a:pt x="58" y="0"/>
                    <a:pt x="31" y="6"/>
                    <a:pt x="1" y="18"/>
                  </a:cubicBezTo>
                  <a:cubicBezTo>
                    <a:pt x="25" y="30"/>
                    <a:pt x="37" y="54"/>
                    <a:pt x="49" y="54"/>
                  </a:cubicBezTo>
                  <a:cubicBezTo>
                    <a:pt x="96" y="42"/>
                    <a:pt x="120" y="30"/>
                    <a:pt x="156" y="18"/>
                  </a:cubicBezTo>
                  <a:cubicBezTo>
                    <a:pt x="132" y="6"/>
                    <a:pt x="108"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1938;p32">
              <a:extLst>
                <a:ext uri="{FF2B5EF4-FFF2-40B4-BE49-F238E27FC236}">
                  <a16:creationId xmlns:a16="http://schemas.microsoft.com/office/drawing/2014/main" id="{C028AC38-2047-4B11-A5B9-01900EDBE319}"/>
                </a:ext>
              </a:extLst>
            </p:cNvPr>
            <p:cNvSpPr/>
            <p:nvPr/>
          </p:nvSpPr>
          <p:spPr>
            <a:xfrm>
              <a:off x="6063250" y="2343875"/>
              <a:ext cx="3900" cy="1925"/>
            </a:xfrm>
            <a:custGeom>
              <a:avLst/>
              <a:gdLst/>
              <a:ahLst/>
              <a:cxnLst/>
              <a:rect l="l" t="t" r="r" b="b"/>
              <a:pathLst>
                <a:path w="156" h="77" extrusionOk="0">
                  <a:moveTo>
                    <a:pt x="0" y="0"/>
                  </a:moveTo>
                  <a:cubicBezTo>
                    <a:pt x="12" y="36"/>
                    <a:pt x="36" y="48"/>
                    <a:pt x="48" y="60"/>
                  </a:cubicBezTo>
                  <a:cubicBezTo>
                    <a:pt x="59" y="71"/>
                    <a:pt x="71" y="77"/>
                    <a:pt x="82" y="77"/>
                  </a:cubicBezTo>
                  <a:cubicBezTo>
                    <a:pt x="107" y="77"/>
                    <a:pt x="131" y="53"/>
                    <a:pt x="155" y="12"/>
                  </a:cubicBezTo>
                  <a:cubicBezTo>
                    <a:pt x="107" y="0"/>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1939;p32">
              <a:extLst>
                <a:ext uri="{FF2B5EF4-FFF2-40B4-BE49-F238E27FC236}">
                  <a16:creationId xmlns:a16="http://schemas.microsoft.com/office/drawing/2014/main" id="{EE57A10E-84DC-4F12-9BE0-6C98339520C8}"/>
                </a:ext>
              </a:extLst>
            </p:cNvPr>
            <p:cNvSpPr/>
            <p:nvPr/>
          </p:nvSpPr>
          <p:spPr>
            <a:xfrm>
              <a:off x="6016525" y="2323925"/>
              <a:ext cx="4475" cy="1825"/>
            </a:xfrm>
            <a:custGeom>
              <a:avLst/>
              <a:gdLst/>
              <a:ahLst/>
              <a:cxnLst/>
              <a:rect l="l" t="t" r="r" b="b"/>
              <a:pathLst>
                <a:path w="179" h="73" extrusionOk="0">
                  <a:moveTo>
                    <a:pt x="89" y="1"/>
                  </a:moveTo>
                  <a:cubicBezTo>
                    <a:pt x="60" y="1"/>
                    <a:pt x="30" y="24"/>
                    <a:pt x="0" y="72"/>
                  </a:cubicBezTo>
                  <a:lnTo>
                    <a:pt x="179" y="72"/>
                  </a:lnTo>
                  <a:cubicBezTo>
                    <a:pt x="149" y="24"/>
                    <a:pt x="119"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1940;p32">
              <a:extLst>
                <a:ext uri="{FF2B5EF4-FFF2-40B4-BE49-F238E27FC236}">
                  <a16:creationId xmlns:a16="http://schemas.microsoft.com/office/drawing/2014/main" id="{BE23F498-0D7C-4D82-AD08-397051AB7742}"/>
                </a:ext>
              </a:extLst>
            </p:cNvPr>
            <p:cNvSpPr/>
            <p:nvPr/>
          </p:nvSpPr>
          <p:spPr>
            <a:xfrm>
              <a:off x="6027525" y="2326000"/>
              <a:ext cx="3900" cy="1625"/>
            </a:xfrm>
            <a:custGeom>
              <a:avLst/>
              <a:gdLst/>
              <a:ahLst/>
              <a:cxnLst/>
              <a:rect l="l" t="t" r="r" b="b"/>
              <a:pathLst>
                <a:path w="156" h="65" extrusionOk="0">
                  <a:moveTo>
                    <a:pt x="1" y="1"/>
                  </a:moveTo>
                  <a:cubicBezTo>
                    <a:pt x="12" y="37"/>
                    <a:pt x="36" y="49"/>
                    <a:pt x="48" y="60"/>
                  </a:cubicBezTo>
                  <a:cubicBezTo>
                    <a:pt x="59" y="63"/>
                    <a:pt x="69" y="65"/>
                    <a:pt x="79" y="65"/>
                  </a:cubicBezTo>
                  <a:cubicBezTo>
                    <a:pt x="111" y="65"/>
                    <a:pt x="137"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1941;p32">
              <a:extLst>
                <a:ext uri="{FF2B5EF4-FFF2-40B4-BE49-F238E27FC236}">
                  <a16:creationId xmlns:a16="http://schemas.microsoft.com/office/drawing/2014/main" id="{44D9A5D2-F3F9-43CA-8759-8306935D9217}"/>
                </a:ext>
              </a:extLst>
            </p:cNvPr>
            <p:cNvSpPr/>
            <p:nvPr/>
          </p:nvSpPr>
          <p:spPr>
            <a:xfrm>
              <a:off x="6023950" y="2323975"/>
              <a:ext cx="3600" cy="2050"/>
            </a:xfrm>
            <a:custGeom>
              <a:avLst/>
              <a:gdLst/>
              <a:ahLst/>
              <a:cxnLst/>
              <a:rect l="l" t="t" r="r" b="b"/>
              <a:pathLst>
                <a:path w="144" h="82" extrusionOk="0">
                  <a:moveTo>
                    <a:pt x="75" y="0"/>
                  </a:moveTo>
                  <a:cubicBezTo>
                    <a:pt x="53" y="0"/>
                    <a:pt x="30" y="24"/>
                    <a:pt x="1" y="70"/>
                  </a:cubicBezTo>
                  <a:cubicBezTo>
                    <a:pt x="36" y="82"/>
                    <a:pt x="84" y="82"/>
                    <a:pt x="144" y="82"/>
                  </a:cubicBezTo>
                  <a:cubicBezTo>
                    <a:pt x="119" y="27"/>
                    <a:pt x="98"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1942;p32">
              <a:extLst>
                <a:ext uri="{FF2B5EF4-FFF2-40B4-BE49-F238E27FC236}">
                  <a16:creationId xmlns:a16="http://schemas.microsoft.com/office/drawing/2014/main" id="{E434A0E1-A815-4600-8BDE-424983FE0A6B}"/>
                </a:ext>
              </a:extLst>
            </p:cNvPr>
            <p:cNvSpPr/>
            <p:nvPr/>
          </p:nvSpPr>
          <p:spPr>
            <a:xfrm>
              <a:off x="5945375" y="2320725"/>
              <a:ext cx="3300" cy="1950"/>
            </a:xfrm>
            <a:custGeom>
              <a:avLst/>
              <a:gdLst/>
              <a:ahLst/>
              <a:cxnLst/>
              <a:rect l="l" t="t" r="r" b="b"/>
              <a:pathLst>
                <a:path w="132" h="78" extrusionOk="0">
                  <a:moveTo>
                    <a:pt x="71" y="0"/>
                  </a:moveTo>
                  <a:cubicBezTo>
                    <a:pt x="38" y="0"/>
                    <a:pt x="9" y="25"/>
                    <a:pt x="0" y="69"/>
                  </a:cubicBezTo>
                  <a:cubicBezTo>
                    <a:pt x="24" y="75"/>
                    <a:pt x="45" y="78"/>
                    <a:pt x="66" y="78"/>
                  </a:cubicBezTo>
                  <a:cubicBezTo>
                    <a:pt x="87" y="78"/>
                    <a:pt x="108" y="75"/>
                    <a:pt x="131" y="69"/>
                  </a:cubicBezTo>
                  <a:cubicBezTo>
                    <a:pt x="131" y="45"/>
                    <a:pt x="120" y="21"/>
                    <a:pt x="108" y="10"/>
                  </a:cubicBezTo>
                  <a:cubicBezTo>
                    <a:pt x="95" y="3"/>
                    <a:pt x="8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1943;p32">
              <a:extLst>
                <a:ext uri="{FF2B5EF4-FFF2-40B4-BE49-F238E27FC236}">
                  <a16:creationId xmlns:a16="http://schemas.microsoft.com/office/drawing/2014/main" id="{9928831E-63D8-451B-B1FF-F3DBD4FA5C37}"/>
                </a:ext>
              </a:extLst>
            </p:cNvPr>
            <p:cNvSpPr/>
            <p:nvPr/>
          </p:nvSpPr>
          <p:spPr>
            <a:xfrm>
              <a:off x="5943000" y="2985625"/>
              <a:ext cx="68775" cy="160175"/>
            </a:xfrm>
            <a:custGeom>
              <a:avLst/>
              <a:gdLst/>
              <a:ahLst/>
              <a:cxnLst/>
              <a:rect l="l" t="t" r="r" b="b"/>
              <a:pathLst>
                <a:path w="2751" h="6407" extrusionOk="0">
                  <a:moveTo>
                    <a:pt x="238" y="0"/>
                  </a:moveTo>
                  <a:cubicBezTo>
                    <a:pt x="215" y="24"/>
                    <a:pt x="179" y="48"/>
                    <a:pt x="131" y="60"/>
                  </a:cubicBezTo>
                  <a:cubicBezTo>
                    <a:pt x="72" y="167"/>
                    <a:pt x="48" y="274"/>
                    <a:pt x="36" y="381"/>
                  </a:cubicBezTo>
                  <a:cubicBezTo>
                    <a:pt x="12" y="453"/>
                    <a:pt x="12" y="524"/>
                    <a:pt x="12" y="595"/>
                  </a:cubicBezTo>
                  <a:cubicBezTo>
                    <a:pt x="0" y="988"/>
                    <a:pt x="0" y="1381"/>
                    <a:pt x="12" y="1774"/>
                  </a:cubicBezTo>
                  <a:cubicBezTo>
                    <a:pt x="12" y="1846"/>
                    <a:pt x="36" y="1905"/>
                    <a:pt x="48" y="1977"/>
                  </a:cubicBezTo>
                  <a:cubicBezTo>
                    <a:pt x="119" y="2298"/>
                    <a:pt x="226" y="2608"/>
                    <a:pt x="107" y="2929"/>
                  </a:cubicBezTo>
                  <a:cubicBezTo>
                    <a:pt x="95" y="2989"/>
                    <a:pt x="72" y="3072"/>
                    <a:pt x="60" y="3131"/>
                  </a:cubicBezTo>
                  <a:cubicBezTo>
                    <a:pt x="48" y="3262"/>
                    <a:pt x="48" y="3393"/>
                    <a:pt x="72" y="3524"/>
                  </a:cubicBezTo>
                  <a:cubicBezTo>
                    <a:pt x="274" y="4108"/>
                    <a:pt x="512" y="4679"/>
                    <a:pt x="929" y="5132"/>
                  </a:cubicBezTo>
                  <a:cubicBezTo>
                    <a:pt x="1131" y="5346"/>
                    <a:pt x="1131" y="5584"/>
                    <a:pt x="1024" y="5834"/>
                  </a:cubicBezTo>
                  <a:cubicBezTo>
                    <a:pt x="1238" y="6227"/>
                    <a:pt x="1858" y="5894"/>
                    <a:pt x="2000" y="6406"/>
                  </a:cubicBezTo>
                  <a:cubicBezTo>
                    <a:pt x="2032" y="6402"/>
                    <a:pt x="2064" y="6401"/>
                    <a:pt x="2096" y="6401"/>
                  </a:cubicBezTo>
                  <a:cubicBezTo>
                    <a:pt x="2162" y="6401"/>
                    <a:pt x="2229" y="6406"/>
                    <a:pt x="2294" y="6406"/>
                  </a:cubicBezTo>
                  <a:cubicBezTo>
                    <a:pt x="2412" y="6406"/>
                    <a:pt x="2527" y="6390"/>
                    <a:pt x="2631" y="6299"/>
                  </a:cubicBezTo>
                  <a:cubicBezTo>
                    <a:pt x="2751" y="6060"/>
                    <a:pt x="2655" y="5846"/>
                    <a:pt x="2477" y="5727"/>
                  </a:cubicBezTo>
                  <a:cubicBezTo>
                    <a:pt x="2250" y="5584"/>
                    <a:pt x="2191" y="5370"/>
                    <a:pt x="2084" y="5167"/>
                  </a:cubicBezTo>
                  <a:cubicBezTo>
                    <a:pt x="1965" y="5120"/>
                    <a:pt x="1905" y="5036"/>
                    <a:pt x="1917" y="4894"/>
                  </a:cubicBezTo>
                  <a:lnTo>
                    <a:pt x="1917" y="4882"/>
                  </a:lnTo>
                  <a:cubicBezTo>
                    <a:pt x="1881" y="4822"/>
                    <a:pt x="1834" y="4763"/>
                    <a:pt x="1810" y="4703"/>
                  </a:cubicBezTo>
                  <a:cubicBezTo>
                    <a:pt x="1655" y="4394"/>
                    <a:pt x="1488" y="4060"/>
                    <a:pt x="1346" y="3739"/>
                  </a:cubicBezTo>
                  <a:cubicBezTo>
                    <a:pt x="1274" y="3548"/>
                    <a:pt x="1524" y="3286"/>
                    <a:pt x="1238" y="3143"/>
                  </a:cubicBezTo>
                  <a:cubicBezTo>
                    <a:pt x="988" y="2893"/>
                    <a:pt x="1358" y="2536"/>
                    <a:pt x="1107" y="2274"/>
                  </a:cubicBezTo>
                  <a:lnTo>
                    <a:pt x="1107" y="2274"/>
                  </a:lnTo>
                  <a:lnTo>
                    <a:pt x="1096" y="2298"/>
                  </a:lnTo>
                  <a:cubicBezTo>
                    <a:pt x="762" y="1762"/>
                    <a:pt x="1131" y="1465"/>
                    <a:pt x="1512" y="1167"/>
                  </a:cubicBezTo>
                  <a:cubicBezTo>
                    <a:pt x="1490" y="1144"/>
                    <a:pt x="1462" y="1136"/>
                    <a:pt x="1436" y="1136"/>
                  </a:cubicBezTo>
                  <a:cubicBezTo>
                    <a:pt x="1421" y="1136"/>
                    <a:pt x="1406" y="1139"/>
                    <a:pt x="1393" y="1143"/>
                  </a:cubicBezTo>
                  <a:cubicBezTo>
                    <a:pt x="1250" y="1048"/>
                    <a:pt x="1060" y="1143"/>
                    <a:pt x="941" y="1012"/>
                  </a:cubicBezTo>
                  <a:cubicBezTo>
                    <a:pt x="917" y="976"/>
                    <a:pt x="896" y="959"/>
                    <a:pt x="874" y="959"/>
                  </a:cubicBezTo>
                  <a:cubicBezTo>
                    <a:pt x="851" y="959"/>
                    <a:pt x="828" y="976"/>
                    <a:pt x="798" y="1012"/>
                  </a:cubicBezTo>
                  <a:cubicBezTo>
                    <a:pt x="741" y="1019"/>
                    <a:pt x="676" y="1090"/>
                    <a:pt x="627" y="1090"/>
                  </a:cubicBezTo>
                  <a:cubicBezTo>
                    <a:pt x="594" y="1090"/>
                    <a:pt x="569" y="1058"/>
                    <a:pt x="560" y="953"/>
                  </a:cubicBezTo>
                  <a:cubicBezTo>
                    <a:pt x="465" y="226"/>
                    <a:pt x="453" y="191"/>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1944;p32">
              <a:extLst>
                <a:ext uri="{FF2B5EF4-FFF2-40B4-BE49-F238E27FC236}">
                  <a16:creationId xmlns:a16="http://schemas.microsoft.com/office/drawing/2014/main" id="{001EB235-4F71-44C0-898F-540FBEA399C4}"/>
                </a:ext>
              </a:extLst>
            </p:cNvPr>
            <p:cNvSpPr/>
            <p:nvPr/>
          </p:nvSpPr>
          <p:spPr>
            <a:xfrm>
              <a:off x="5962925" y="2992175"/>
              <a:ext cx="158675" cy="18775"/>
            </a:xfrm>
            <a:custGeom>
              <a:avLst/>
              <a:gdLst/>
              <a:ahLst/>
              <a:cxnLst/>
              <a:rect l="l" t="t" r="r" b="b"/>
              <a:pathLst>
                <a:path w="6347" h="751" extrusionOk="0">
                  <a:moveTo>
                    <a:pt x="251" y="0"/>
                  </a:moveTo>
                  <a:cubicBezTo>
                    <a:pt x="215" y="0"/>
                    <a:pt x="191" y="12"/>
                    <a:pt x="156" y="36"/>
                  </a:cubicBezTo>
                  <a:cubicBezTo>
                    <a:pt x="120" y="83"/>
                    <a:pt x="49" y="131"/>
                    <a:pt x="13" y="179"/>
                  </a:cubicBezTo>
                  <a:cubicBezTo>
                    <a:pt x="1" y="369"/>
                    <a:pt x="1" y="560"/>
                    <a:pt x="1" y="750"/>
                  </a:cubicBezTo>
                  <a:lnTo>
                    <a:pt x="144" y="750"/>
                  </a:lnTo>
                  <a:cubicBezTo>
                    <a:pt x="184" y="630"/>
                    <a:pt x="39" y="360"/>
                    <a:pt x="266" y="360"/>
                  </a:cubicBezTo>
                  <a:cubicBezTo>
                    <a:pt x="309" y="360"/>
                    <a:pt x="366" y="370"/>
                    <a:pt x="441" y="393"/>
                  </a:cubicBezTo>
                  <a:cubicBezTo>
                    <a:pt x="528" y="434"/>
                    <a:pt x="616" y="446"/>
                    <a:pt x="705" y="446"/>
                  </a:cubicBezTo>
                  <a:cubicBezTo>
                    <a:pt x="825" y="446"/>
                    <a:pt x="945" y="424"/>
                    <a:pt x="1061" y="417"/>
                  </a:cubicBezTo>
                  <a:cubicBezTo>
                    <a:pt x="1430" y="396"/>
                    <a:pt x="1795" y="363"/>
                    <a:pt x="2164" y="363"/>
                  </a:cubicBezTo>
                  <a:cubicBezTo>
                    <a:pt x="2425" y="363"/>
                    <a:pt x="2687" y="379"/>
                    <a:pt x="2954" y="429"/>
                  </a:cubicBezTo>
                  <a:cubicBezTo>
                    <a:pt x="3906" y="607"/>
                    <a:pt x="4882" y="631"/>
                    <a:pt x="5847" y="631"/>
                  </a:cubicBezTo>
                  <a:cubicBezTo>
                    <a:pt x="5936" y="655"/>
                    <a:pt x="6025" y="682"/>
                    <a:pt x="6110" y="682"/>
                  </a:cubicBezTo>
                  <a:cubicBezTo>
                    <a:pt x="6195" y="682"/>
                    <a:pt x="6276" y="655"/>
                    <a:pt x="6347" y="572"/>
                  </a:cubicBezTo>
                  <a:cubicBezTo>
                    <a:pt x="6347" y="354"/>
                    <a:pt x="6339" y="152"/>
                    <a:pt x="6096" y="152"/>
                  </a:cubicBezTo>
                  <a:cubicBezTo>
                    <a:pt x="6047" y="152"/>
                    <a:pt x="5988" y="161"/>
                    <a:pt x="5918" y="179"/>
                  </a:cubicBezTo>
                  <a:cubicBezTo>
                    <a:pt x="5590" y="252"/>
                    <a:pt x="5219" y="318"/>
                    <a:pt x="4898" y="318"/>
                  </a:cubicBezTo>
                  <a:cubicBezTo>
                    <a:pt x="4800" y="318"/>
                    <a:pt x="4707" y="312"/>
                    <a:pt x="4621" y="298"/>
                  </a:cubicBezTo>
                  <a:cubicBezTo>
                    <a:pt x="4180" y="214"/>
                    <a:pt x="3728" y="262"/>
                    <a:pt x="3299" y="179"/>
                  </a:cubicBezTo>
                  <a:lnTo>
                    <a:pt x="3299" y="191"/>
                  </a:lnTo>
                  <a:cubicBezTo>
                    <a:pt x="3251" y="232"/>
                    <a:pt x="3204" y="253"/>
                    <a:pt x="3156" y="253"/>
                  </a:cubicBezTo>
                  <a:cubicBezTo>
                    <a:pt x="3108" y="253"/>
                    <a:pt x="3061" y="232"/>
                    <a:pt x="3013" y="191"/>
                  </a:cubicBezTo>
                  <a:cubicBezTo>
                    <a:pt x="2989" y="191"/>
                    <a:pt x="2942" y="179"/>
                    <a:pt x="2894" y="179"/>
                  </a:cubicBezTo>
                  <a:cubicBezTo>
                    <a:pt x="2811" y="137"/>
                    <a:pt x="2733" y="116"/>
                    <a:pt x="2656" y="116"/>
                  </a:cubicBezTo>
                  <a:cubicBezTo>
                    <a:pt x="2579" y="116"/>
                    <a:pt x="2501" y="137"/>
                    <a:pt x="2418" y="179"/>
                  </a:cubicBezTo>
                  <a:lnTo>
                    <a:pt x="2311" y="179"/>
                  </a:lnTo>
                  <a:cubicBezTo>
                    <a:pt x="2251" y="131"/>
                    <a:pt x="2227" y="60"/>
                    <a:pt x="2156" y="36"/>
                  </a:cubicBezTo>
                  <a:lnTo>
                    <a:pt x="2001" y="36"/>
                  </a:lnTo>
                  <a:cubicBezTo>
                    <a:pt x="1930" y="77"/>
                    <a:pt x="1858" y="98"/>
                    <a:pt x="1787" y="98"/>
                  </a:cubicBezTo>
                  <a:cubicBezTo>
                    <a:pt x="1715" y="98"/>
                    <a:pt x="1644" y="77"/>
                    <a:pt x="1573" y="36"/>
                  </a:cubicBezTo>
                  <a:cubicBezTo>
                    <a:pt x="1573" y="24"/>
                    <a:pt x="1561" y="24"/>
                    <a:pt x="1525" y="12"/>
                  </a:cubicBezTo>
                  <a:cubicBezTo>
                    <a:pt x="1519" y="9"/>
                    <a:pt x="1511" y="7"/>
                    <a:pt x="1504" y="7"/>
                  </a:cubicBezTo>
                  <a:cubicBezTo>
                    <a:pt x="1483" y="7"/>
                    <a:pt x="1459" y="18"/>
                    <a:pt x="1442" y="36"/>
                  </a:cubicBezTo>
                  <a:cubicBezTo>
                    <a:pt x="1373" y="68"/>
                    <a:pt x="1298" y="76"/>
                    <a:pt x="1222" y="76"/>
                  </a:cubicBezTo>
                  <a:cubicBezTo>
                    <a:pt x="1162" y="76"/>
                    <a:pt x="1100" y="71"/>
                    <a:pt x="1040" y="71"/>
                  </a:cubicBezTo>
                  <a:cubicBezTo>
                    <a:pt x="928" y="71"/>
                    <a:pt x="819" y="87"/>
                    <a:pt x="727" y="179"/>
                  </a:cubicBezTo>
                  <a:cubicBezTo>
                    <a:pt x="727" y="179"/>
                    <a:pt x="715" y="191"/>
                    <a:pt x="680" y="202"/>
                  </a:cubicBezTo>
                  <a:cubicBezTo>
                    <a:pt x="667" y="206"/>
                    <a:pt x="656" y="207"/>
                    <a:pt x="646" y="207"/>
                  </a:cubicBezTo>
                  <a:cubicBezTo>
                    <a:pt x="618" y="207"/>
                    <a:pt x="599" y="196"/>
                    <a:pt x="572" y="179"/>
                  </a:cubicBezTo>
                  <a:cubicBezTo>
                    <a:pt x="525" y="131"/>
                    <a:pt x="465" y="83"/>
                    <a:pt x="430" y="36"/>
                  </a:cubicBezTo>
                  <a:cubicBezTo>
                    <a:pt x="382" y="36"/>
                    <a:pt x="334" y="24"/>
                    <a:pt x="287" y="24"/>
                  </a:cubicBezTo>
                  <a:cubicBezTo>
                    <a:pt x="287" y="12"/>
                    <a:pt x="275"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1945;p32">
              <a:extLst>
                <a:ext uri="{FF2B5EF4-FFF2-40B4-BE49-F238E27FC236}">
                  <a16:creationId xmlns:a16="http://schemas.microsoft.com/office/drawing/2014/main" id="{03075E8C-79B0-42BE-B452-793ED981EBA2}"/>
                </a:ext>
              </a:extLst>
            </p:cNvPr>
            <p:cNvSpPr/>
            <p:nvPr/>
          </p:nvSpPr>
          <p:spPr>
            <a:xfrm>
              <a:off x="5990625" y="3018350"/>
              <a:ext cx="76525" cy="14325"/>
            </a:xfrm>
            <a:custGeom>
              <a:avLst/>
              <a:gdLst/>
              <a:ahLst/>
              <a:cxnLst/>
              <a:rect l="l" t="t" r="r" b="b"/>
              <a:pathLst>
                <a:path w="3061" h="573" extrusionOk="0">
                  <a:moveTo>
                    <a:pt x="762" y="1"/>
                  </a:moveTo>
                  <a:cubicBezTo>
                    <a:pt x="706" y="45"/>
                    <a:pt x="643" y="59"/>
                    <a:pt x="578" y="59"/>
                  </a:cubicBezTo>
                  <a:cubicBezTo>
                    <a:pt x="475" y="59"/>
                    <a:pt x="365" y="26"/>
                    <a:pt x="262" y="26"/>
                  </a:cubicBezTo>
                  <a:cubicBezTo>
                    <a:pt x="165" y="26"/>
                    <a:pt x="74" y="55"/>
                    <a:pt x="0" y="168"/>
                  </a:cubicBezTo>
                  <a:cubicBezTo>
                    <a:pt x="36" y="179"/>
                    <a:pt x="48" y="227"/>
                    <a:pt x="60" y="263"/>
                  </a:cubicBezTo>
                  <a:cubicBezTo>
                    <a:pt x="750" y="275"/>
                    <a:pt x="1405" y="346"/>
                    <a:pt x="2060" y="572"/>
                  </a:cubicBezTo>
                  <a:lnTo>
                    <a:pt x="3060" y="572"/>
                  </a:lnTo>
                  <a:lnTo>
                    <a:pt x="3060" y="287"/>
                  </a:lnTo>
                  <a:cubicBezTo>
                    <a:pt x="2298" y="132"/>
                    <a:pt x="1536" y="13"/>
                    <a:pt x="7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1946;p32">
              <a:extLst>
                <a:ext uri="{FF2B5EF4-FFF2-40B4-BE49-F238E27FC236}">
                  <a16:creationId xmlns:a16="http://schemas.microsoft.com/office/drawing/2014/main" id="{3A818D6C-B50D-4C8D-B014-8914A80F36AB}"/>
                </a:ext>
              </a:extLst>
            </p:cNvPr>
            <p:cNvSpPr/>
            <p:nvPr/>
          </p:nvSpPr>
          <p:spPr>
            <a:xfrm>
              <a:off x="6108775" y="2996750"/>
              <a:ext cx="52125" cy="15675"/>
            </a:xfrm>
            <a:custGeom>
              <a:avLst/>
              <a:gdLst/>
              <a:ahLst/>
              <a:cxnLst/>
              <a:rect l="l" t="t" r="r" b="b"/>
              <a:pathLst>
                <a:path w="2085" h="627" extrusionOk="0">
                  <a:moveTo>
                    <a:pt x="1073" y="1"/>
                  </a:moveTo>
                  <a:cubicBezTo>
                    <a:pt x="901" y="1"/>
                    <a:pt x="766" y="57"/>
                    <a:pt x="727" y="281"/>
                  </a:cubicBezTo>
                  <a:cubicBezTo>
                    <a:pt x="715" y="389"/>
                    <a:pt x="596" y="389"/>
                    <a:pt x="501" y="389"/>
                  </a:cubicBezTo>
                  <a:cubicBezTo>
                    <a:pt x="334" y="424"/>
                    <a:pt x="156" y="436"/>
                    <a:pt x="1" y="448"/>
                  </a:cubicBezTo>
                  <a:cubicBezTo>
                    <a:pt x="537" y="627"/>
                    <a:pt x="1073" y="567"/>
                    <a:pt x="1585" y="603"/>
                  </a:cubicBezTo>
                  <a:lnTo>
                    <a:pt x="2085" y="555"/>
                  </a:lnTo>
                  <a:cubicBezTo>
                    <a:pt x="2050" y="433"/>
                    <a:pt x="2053" y="240"/>
                    <a:pt x="1931" y="240"/>
                  </a:cubicBezTo>
                  <a:cubicBezTo>
                    <a:pt x="1886" y="240"/>
                    <a:pt x="1825" y="266"/>
                    <a:pt x="1739" y="329"/>
                  </a:cubicBezTo>
                  <a:cubicBezTo>
                    <a:pt x="1728" y="338"/>
                    <a:pt x="1718" y="342"/>
                    <a:pt x="1709" y="342"/>
                  </a:cubicBezTo>
                  <a:cubicBezTo>
                    <a:pt x="1657" y="342"/>
                    <a:pt x="1630" y="221"/>
                    <a:pt x="1620" y="150"/>
                  </a:cubicBezTo>
                  <a:cubicBezTo>
                    <a:pt x="1561" y="139"/>
                    <a:pt x="1513" y="139"/>
                    <a:pt x="1465" y="139"/>
                  </a:cubicBezTo>
                  <a:cubicBezTo>
                    <a:pt x="1445" y="148"/>
                    <a:pt x="1426" y="152"/>
                    <a:pt x="1409" y="152"/>
                  </a:cubicBezTo>
                  <a:cubicBezTo>
                    <a:pt x="1318" y="152"/>
                    <a:pt x="1272" y="38"/>
                    <a:pt x="1192" y="8"/>
                  </a:cubicBezTo>
                  <a:cubicBezTo>
                    <a:pt x="1151" y="3"/>
                    <a:pt x="1111" y="1"/>
                    <a:pt x="10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1947;p32">
              <a:extLst>
                <a:ext uri="{FF2B5EF4-FFF2-40B4-BE49-F238E27FC236}">
                  <a16:creationId xmlns:a16="http://schemas.microsoft.com/office/drawing/2014/main" id="{584530DF-2E7C-42EA-8146-62CB384E708F}"/>
                </a:ext>
              </a:extLst>
            </p:cNvPr>
            <p:cNvSpPr/>
            <p:nvPr/>
          </p:nvSpPr>
          <p:spPr>
            <a:xfrm>
              <a:off x="5962050" y="3014525"/>
              <a:ext cx="47650" cy="28575"/>
            </a:xfrm>
            <a:custGeom>
              <a:avLst/>
              <a:gdLst/>
              <a:ahLst/>
              <a:cxnLst/>
              <a:rect l="l" t="t" r="r" b="b"/>
              <a:pathLst>
                <a:path w="1906" h="1143" extrusionOk="0">
                  <a:moveTo>
                    <a:pt x="983" y="1"/>
                  </a:moveTo>
                  <a:cubicBezTo>
                    <a:pt x="905" y="1"/>
                    <a:pt x="828" y="4"/>
                    <a:pt x="750" y="11"/>
                  </a:cubicBezTo>
                  <a:cubicBezTo>
                    <a:pt x="60" y="309"/>
                    <a:pt x="0" y="451"/>
                    <a:pt x="334" y="1142"/>
                  </a:cubicBezTo>
                  <a:cubicBezTo>
                    <a:pt x="310" y="1011"/>
                    <a:pt x="298" y="856"/>
                    <a:pt x="286" y="725"/>
                  </a:cubicBezTo>
                  <a:cubicBezTo>
                    <a:pt x="276" y="384"/>
                    <a:pt x="290" y="298"/>
                    <a:pt x="519" y="298"/>
                  </a:cubicBezTo>
                  <a:cubicBezTo>
                    <a:pt x="569" y="298"/>
                    <a:pt x="630" y="302"/>
                    <a:pt x="703" y="309"/>
                  </a:cubicBezTo>
                  <a:cubicBezTo>
                    <a:pt x="810" y="309"/>
                    <a:pt x="929" y="368"/>
                    <a:pt x="1024" y="392"/>
                  </a:cubicBezTo>
                  <a:cubicBezTo>
                    <a:pt x="1072" y="368"/>
                    <a:pt x="1107" y="332"/>
                    <a:pt x="1143" y="309"/>
                  </a:cubicBezTo>
                  <a:cubicBezTo>
                    <a:pt x="1212" y="290"/>
                    <a:pt x="1283" y="286"/>
                    <a:pt x="1354" y="286"/>
                  </a:cubicBezTo>
                  <a:cubicBezTo>
                    <a:pt x="1407" y="286"/>
                    <a:pt x="1461" y="288"/>
                    <a:pt x="1513" y="288"/>
                  </a:cubicBezTo>
                  <a:cubicBezTo>
                    <a:pt x="1658" y="288"/>
                    <a:pt x="1795" y="271"/>
                    <a:pt x="1905" y="142"/>
                  </a:cubicBezTo>
                  <a:cubicBezTo>
                    <a:pt x="1609" y="56"/>
                    <a:pt x="1297" y="1"/>
                    <a:pt x="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1948;p32">
              <a:extLst>
                <a:ext uri="{FF2B5EF4-FFF2-40B4-BE49-F238E27FC236}">
                  <a16:creationId xmlns:a16="http://schemas.microsoft.com/office/drawing/2014/main" id="{68D67813-CA09-4911-99C5-F7AFC27F8D6D}"/>
                </a:ext>
              </a:extLst>
            </p:cNvPr>
            <p:cNvSpPr/>
            <p:nvPr/>
          </p:nvSpPr>
          <p:spPr>
            <a:xfrm>
              <a:off x="5966500" y="3010925"/>
              <a:ext cx="11350" cy="4275"/>
            </a:xfrm>
            <a:custGeom>
              <a:avLst/>
              <a:gdLst/>
              <a:ahLst/>
              <a:cxnLst/>
              <a:rect l="l" t="t" r="r" b="b"/>
              <a:pathLst>
                <a:path w="454" h="171" extrusionOk="0">
                  <a:moveTo>
                    <a:pt x="1" y="0"/>
                  </a:moveTo>
                  <a:cubicBezTo>
                    <a:pt x="67" y="133"/>
                    <a:pt x="157" y="170"/>
                    <a:pt x="258" y="170"/>
                  </a:cubicBezTo>
                  <a:cubicBezTo>
                    <a:pt x="320" y="170"/>
                    <a:pt x="386" y="157"/>
                    <a:pt x="453" y="143"/>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1949;p32">
              <a:extLst>
                <a:ext uri="{FF2B5EF4-FFF2-40B4-BE49-F238E27FC236}">
                  <a16:creationId xmlns:a16="http://schemas.microsoft.com/office/drawing/2014/main" id="{292726E9-D292-4E0A-8C2D-557E133A25D4}"/>
                </a:ext>
              </a:extLst>
            </p:cNvPr>
            <p:cNvSpPr/>
            <p:nvPr/>
          </p:nvSpPr>
          <p:spPr>
            <a:xfrm>
              <a:off x="6135575" y="2609975"/>
              <a:ext cx="22350" cy="13725"/>
            </a:xfrm>
            <a:custGeom>
              <a:avLst/>
              <a:gdLst/>
              <a:ahLst/>
              <a:cxnLst/>
              <a:rect l="l" t="t" r="r" b="b"/>
              <a:pathLst>
                <a:path w="894" h="549" extrusionOk="0">
                  <a:moveTo>
                    <a:pt x="548" y="0"/>
                  </a:moveTo>
                  <a:cubicBezTo>
                    <a:pt x="203" y="12"/>
                    <a:pt x="155" y="346"/>
                    <a:pt x="1" y="548"/>
                  </a:cubicBezTo>
                  <a:cubicBezTo>
                    <a:pt x="192" y="548"/>
                    <a:pt x="384" y="507"/>
                    <a:pt x="580" y="507"/>
                  </a:cubicBezTo>
                  <a:cubicBezTo>
                    <a:pt x="664" y="507"/>
                    <a:pt x="748" y="515"/>
                    <a:pt x="834" y="536"/>
                  </a:cubicBezTo>
                  <a:cubicBezTo>
                    <a:pt x="846" y="489"/>
                    <a:pt x="858" y="465"/>
                    <a:pt x="894" y="417"/>
                  </a:cubicBezTo>
                  <a:cubicBezTo>
                    <a:pt x="894" y="370"/>
                    <a:pt x="870" y="322"/>
                    <a:pt x="858" y="286"/>
                  </a:cubicBezTo>
                  <a:cubicBezTo>
                    <a:pt x="834" y="227"/>
                    <a:pt x="786" y="167"/>
                    <a:pt x="739" y="108"/>
                  </a:cubicBezTo>
                  <a:cubicBezTo>
                    <a:pt x="679" y="60"/>
                    <a:pt x="608" y="48"/>
                    <a:pt x="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1950;p32">
              <a:extLst>
                <a:ext uri="{FF2B5EF4-FFF2-40B4-BE49-F238E27FC236}">
                  <a16:creationId xmlns:a16="http://schemas.microsoft.com/office/drawing/2014/main" id="{0C8C5A56-B546-418A-BE08-72D651AB8410}"/>
                </a:ext>
              </a:extLst>
            </p:cNvPr>
            <p:cNvSpPr/>
            <p:nvPr/>
          </p:nvSpPr>
          <p:spPr>
            <a:xfrm>
              <a:off x="6079625" y="2605000"/>
              <a:ext cx="25025" cy="13925"/>
            </a:xfrm>
            <a:custGeom>
              <a:avLst/>
              <a:gdLst/>
              <a:ahLst/>
              <a:cxnLst/>
              <a:rect l="l" t="t" r="r" b="b"/>
              <a:pathLst>
                <a:path w="1001" h="557" extrusionOk="0">
                  <a:moveTo>
                    <a:pt x="323" y="1"/>
                  </a:moveTo>
                  <a:cubicBezTo>
                    <a:pt x="292" y="1"/>
                    <a:pt x="260" y="7"/>
                    <a:pt x="226" y="21"/>
                  </a:cubicBezTo>
                  <a:cubicBezTo>
                    <a:pt x="155" y="211"/>
                    <a:pt x="0" y="438"/>
                    <a:pt x="357" y="497"/>
                  </a:cubicBezTo>
                  <a:lnTo>
                    <a:pt x="369" y="557"/>
                  </a:lnTo>
                  <a:cubicBezTo>
                    <a:pt x="405" y="521"/>
                    <a:pt x="429" y="509"/>
                    <a:pt x="476" y="509"/>
                  </a:cubicBezTo>
                  <a:cubicBezTo>
                    <a:pt x="631" y="497"/>
                    <a:pt x="774" y="461"/>
                    <a:pt x="929" y="438"/>
                  </a:cubicBezTo>
                  <a:cubicBezTo>
                    <a:pt x="965" y="402"/>
                    <a:pt x="1000" y="366"/>
                    <a:pt x="988" y="283"/>
                  </a:cubicBezTo>
                  <a:cubicBezTo>
                    <a:pt x="953" y="247"/>
                    <a:pt x="905" y="199"/>
                    <a:pt x="869" y="164"/>
                  </a:cubicBezTo>
                  <a:cubicBezTo>
                    <a:pt x="846" y="152"/>
                    <a:pt x="822" y="152"/>
                    <a:pt x="786" y="140"/>
                  </a:cubicBezTo>
                  <a:cubicBezTo>
                    <a:pt x="766" y="146"/>
                    <a:pt x="746" y="149"/>
                    <a:pt x="727" y="149"/>
                  </a:cubicBezTo>
                  <a:cubicBezTo>
                    <a:pt x="585" y="149"/>
                    <a:pt x="47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1951;p32">
              <a:extLst>
                <a:ext uri="{FF2B5EF4-FFF2-40B4-BE49-F238E27FC236}">
                  <a16:creationId xmlns:a16="http://schemas.microsoft.com/office/drawing/2014/main" id="{29485CE8-683B-4BB1-ABF6-681B21CC8662}"/>
                </a:ext>
              </a:extLst>
            </p:cNvPr>
            <p:cNvSpPr/>
            <p:nvPr/>
          </p:nvSpPr>
          <p:spPr>
            <a:xfrm>
              <a:off x="6131400" y="1743050"/>
              <a:ext cx="62850" cy="12675"/>
            </a:xfrm>
            <a:custGeom>
              <a:avLst/>
              <a:gdLst/>
              <a:ahLst/>
              <a:cxnLst/>
              <a:rect l="l" t="t" r="r" b="b"/>
              <a:pathLst>
                <a:path w="2514" h="507" extrusionOk="0">
                  <a:moveTo>
                    <a:pt x="721" y="1"/>
                  </a:moveTo>
                  <a:cubicBezTo>
                    <a:pt x="674" y="1"/>
                    <a:pt x="626" y="18"/>
                    <a:pt x="584" y="54"/>
                  </a:cubicBezTo>
                  <a:cubicBezTo>
                    <a:pt x="584" y="66"/>
                    <a:pt x="560" y="90"/>
                    <a:pt x="537" y="102"/>
                  </a:cubicBezTo>
                  <a:cubicBezTo>
                    <a:pt x="525" y="105"/>
                    <a:pt x="514" y="106"/>
                    <a:pt x="505" y="106"/>
                  </a:cubicBezTo>
                  <a:cubicBezTo>
                    <a:pt x="476" y="106"/>
                    <a:pt x="456" y="93"/>
                    <a:pt x="429" y="66"/>
                  </a:cubicBezTo>
                  <a:cubicBezTo>
                    <a:pt x="346" y="66"/>
                    <a:pt x="239" y="54"/>
                    <a:pt x="144" y="54"/>
                  </a:cubicBezTo>
                  <a:cubicBezTo>
                    <a:pt x="117" y="32"/>
                    <a:pt x="93" y="21"/>
                    <a:pt x="73" y="21"/>
                  </a:cubicBezTo>
                  <a:cubicBezTo>
                    <a:pt x="40" y="21"/>
                    <a:pt x="16" y="50"/>
                    <a:pt x="1" y="102"/>
                  </a:cubicBezTo>
                  <a:cubicBezTo>
                    <a:pt x="13" y="209"/>
                    <a:pt x="13" y="292"/>
                    <a:pt x="13" y="388"/>
                  </a:cubicBezTo>
                  <a:lnTo>
                    <a:pt x="13" y="507"/>
                  </a:lnTo>
                  <a:cubicBezTo>
                    <a:pt x="241" y="470"/>
                    <a:pt x="468" y="458"/>
                    <a:pt x="698" y="458"/>
                  </a:cubicBezTo>
                  <a:cubicBezTo>
                    <a:pt x="1070" y="458"/>
                    <a:pt x="1446" y="488"/>
                    <a:pt x="1832" y="488"/>
                  </a:cubicBezTo>
                  <a:cubicBezTo>
                    <a:pt x="2055" y="488"/>
                    <a:pt x="2282" y="478"/>
                    <a:pt x="2513" y="447"/>
                  </a:cubicBezTo>
                  <a:cubicBezTo>
                    <a:pt x="2346" y="328"/>
                    <a:pt x="2251" y="245"/>
                    <a:pt x="2156" y="185"/>
                  </a:cubicBezTo>
                  <a:cubicBezTo>
                    <a:pt x="1787" y="66"/>
                    <a:pt x="1382" y="173"/>
                    <a:pt x="1013" y="54"/>
                  </a:cubicBezTo>
                  <a:lnTo>
                    <a:pt x="858" y="54"/>
                  </a:lnTo>
                  <a:cubicBezTo>
                    <a:pt x="816" y="18"/>
                    <a:pt x="769" y="1"/>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1952;p32">
              <a:extLst>
                <a:ext uri="{FF2B5EF4-FFF2-40B4-BE49-F238E27FC236}">
                  <a16:creationId xmlns:a16="http://schemas.microsoft.com/office/drawing/2014/main" id="{F1AE660F-66B1-4C21-863F-DBA0A8353791}"/>
                </a:ext>
              </a:extLst>
            </p:cNvPr>
            <p:cNvSpPr/>
            <p:nvPr/>
          </p:nvSpPr>
          <p:spPr>
            <a:xfrm>
              <a:off x="5858750" y="2350425"/>
              <a:ext cx="130100" cy="26300"/>
            </a:xfrm>
            <a:custGeom>
              <a:avLst/>
              <a:gdLst/>
              <a:ahLst/>
              <a:cxnLst/>
              <a:rect l="l" t="t" r="r" b="b"/>
              <a:pathLst>
                <a:path w="5204" h="1052" extrusionOk="0">
                  <a:moveTo>
                    <a:pt x="36" y="0"/>
                  </a:moveTo>
                  <a:lnTo>
                    <a:pt x="36" y="0"/>
                  </a:lnTo>
                  <a:cubicBezTo>
                    <a:pt x="1" y="334"/>
                    <a:pt x="275" y="298"/>
                    <a:pt x="453" y="322"/>
                  </a:cubicBezTo>
                  <a:cubicBezTo>
                    <a:pt x="727" y="334"/>
                    <a:pt x="906" y="441"/>
                    <a:pt x="1025" y="655"/>
                  </a:cubicBezTo>
                  <a:cubicBezTo>
                    <a:pt x="1275" y="881"/>
                    <a:pt x="1608" y="893"/>
                    <a:pt x="1918" y="1000"/>
                  </a:cubicBezTo>
                  <a:cubicBezTo>
                    <a:pt x="2107" y="1033"/>
                    <a:pt x="2294" y="1051"/>
                    <a:pt x="2482" y="1051"/>
                  </a:cubicBezTo>
                  <a:cubicBezTo>
                    <a:pt x="2636" y="1051"/>
                    <a:pt x="2793" y="1039"/>
                    <a:pt x="2953" y="1012"/>
                  </a:cubicBezTo>
                  <a:cubicBezTo>
                    <a:pt x="2972" y="1023"/>
                    <a:pt x="2988" y="1028"/>
                    <a:pt x="3003" y="1028"/>
                  </a:cubicBezTo>
                  <a:cubicBezTo>
                    <a:pt x="3090" y="1028"/>
                    <a:pt x="3132" y="867"/>
                    <a:pt x="3220" y="867"/>
                  </a:cubicBezTo>
                  <a:cubicBezTo>
                    <a:pt x="3245" y="867"/>
                    <a:pt x="3275" y="881"/>
                    <a:pt x="3311" y="917"/>
                  </a:cubicBezTo>
                  <a:cubicBezTo>
                    <a:pt x="3370" y="941"/>
                    <a:pt x="3418" y="941"/>
                    <a:pt x="3477" y="941"/>
                  </a:cubicBezTo>
                  <a:cubicBezTo>
                    <a:pt x="3501" y="929"/>
                    <a:pt x="3537" y="929"/>
                    <a:pt x="3573" y="917"/>
                  </a:cubicBezTo>
                  <a:cubicBezTo>
                    <a:pt x="3787" y="822"/>
                    <a:pt x="4025" y="762"/>
                    <a:pt x="4263" y="691"/>
                  </a:cubicBezTo>
                  <a:cubicBezTo>
                    <a:pt x="4549" y="584"/>
                    <a:pt x="4882" y="679"/>
                    <a:pt x="5144" y="500"/>
                  </a:cubicBezTo>
                  <a:cubicBezTo>
                    <a:pt x="5192" y="453"/>
                    <a:pt x="5204" y="393"/>
                    <a:pt x="5192" y="322"/>
                  </a:cubicBezTo>
                  <a:cubicBezTo>
                    <a:pt x="4954" y="262"/>
                    <a:pt x="4680" y="334"/>
                    <a:pt x="4466" y="203"/>
                  </a:cubicBezTo>
                  <a:cubicBezTo>
                    <a:pt x="3823" y="191"/>
                    <a:pt x="3192" y="167"/>
                    <a:pt x="2561" y="143"/>
                  </a:cubicBezTo>
                  <a:cubicBezTo>
                    <a:pt x="2533" y="142"/>
                    <a:pt x="2505" y="142"/>
                    <a:pt x="2478" y="142"/>
                  </a:cubicBezTo>
                  <a:cubicBezTo>
                    <a:pt x="2330" y="142"/>
                    <a:pt x="2182" y="152"/>
                    <a:pt x="2036" y="152"/>
                  </a:cubicBezTo>
                  <a:cubicBezTo>
                    <a:pt x="1833" y="152"/>
                    <a:pt x="1634" y="132"/>
                    <a:pt x="1441" y="36"/>
                  </a:cubicBezTo>
                  <a:cubicBezTo>
                    <a:pt x="965" y="24"/>
                    <a:pt x="489" y="2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1953;p32">
              <a:extLst>
                <a:ext uri="{FF2B5EF4-FFF2-40B4-BE49-F238E27FC236}">
                  <a16:creationId xmlns:a16="http://schemas.microsoft.com/office/drawing/2014/main" id="{C1D994C2-598D-44A2-AE66-6CEED098A2BC}"/>
                </a:ext>
              </a:extLst>
            </p:cNvPr>
            <p:cNvSpPr/>
            <p:nvPr/>
          </p:nvSpPr>
          <p:spPr>
            <a:xfrm>
              <a:off x="6058175" y="2364400"/>
              <a:ext cx="120575" cy="23950"/>
            </a:xfrm>
            <a:custGeom>
              <a:avLst/>
              <a:gdLst/>
              <a:ahLst/>
              <a:cxnLst/>
              <a:rect l="l" t="t" r="r" b="b"/>
              <a:pathLst>
                <a:path w="4823" h="958" extrusionOk="0">
                  <a:moveTo>
                    <a:pt x="370" y="1"/>
                  </a:moveTo>
                  <a:cubicBezTo>
                    <a:pt x="322" y="48"/>
                    <a:pt x="322" y="108"/>
                    <a:pt x="322" y="156"/>
                  </a:cubicBezTo>
                  <a:cubicBezTo>
                    <a:pt x="549" y="370"/>
                    <a:pt x="1" y="441"/>
                    <a:pt x="239" y="656"/>
                  </a:cubicBezTo>
                  <a:cubicBezTo>
                    <a:pt x="1084" y="870"/>
                    <a:pt x="1965" y="918"/>
                    <a:pt x="2835" y="930"/>
                  </a:cubicBezTo>
                  <a:cubicBezTo>
                    <a:pt x="3052" y="941"/>
                    <a:pt x="3264" y="958"/>
                    <a:pt x="3473" y="958"/>
                  </a:cubicBezTo>
                  <a:cubicBezTo>
                    <a:pt x="3699" y="958"/>
                    <a:pt x="3922" y="938"/>
                    <a:pt x="4144" y="870"/>
                  </a:cubicBezTo>
                  <a:cubicBezTo>
                    <a:pt x="4371" y="727"/>
                    <a:pt x="4644" y="668"/>
                    <a:pt x="4823" y="453"/>
                  </a:cubicBezTo>
                  <a:cubicBezTo>
                    <a:pt x="4740" y="418"/>
                    <a:pt x="4656" y="358"/>
                    <a:pt x="4561" y="358"/>
                  </a:cubicBezTo>
                  <a:cubicBezTo>
                    <a:pt x="3168" y="298"/>
                    <a:pt x="1763" y="132"/>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1954;p32">
              <a:extLst>
                <a:ext uri="{FF2B5EF4-FFF2-40B4-BE49-F238E27FC236}">
                  <a16:creationId xmlns:a16="http://schemas.microsoft.com/office/drawing/2014/main" id="{DE070398-DEA4-4516-BA9E-AAFBA98956A4}"/>
                </a:ext>
              </a:extLst>
            </p:cNvPr>
            <p:cNvSpPr/>
            <p:nvPr/>
          </p:nvSpPr>
          <p:spPr>
            <a:xfrm>
              <a:off x="5964425" y="2361125"/>
              <a:ext cx="103000" cy="20400"/>
            </a:xfrm>
            <a:custGeom>
              <a:avLst/>
              <a:gdLst/>
              <a:ahLst/>
              <a:cxnLst/>
              <a:rect l="l" t="t" r="r" b="b"/>
              <a:pathLst>
                <a:path w="4120" h="816" extrusionOk="0">
                  <a:moveTo>
                    <a:pt x="1822" y="1"/>
                  </a:moveTo>
                  <a:cubicBezTo>
                    <a:pt x="1810" y="13"/>
                    <a:pt x="1786" y="25"/>
                    <a:pt x="1739" y="48"/>
                  </a:cubicBezTo>
                  <a:cubicBezTo>
                    <a:pt x="1662" y="136"/>
                    <a:pt x="1581" y="164"/>
                    <a:pt x="1498" y="164"/>
                  </a:cubicBezTo>
                  <a:cubicBezTo>
                    <a:pt x="1354" y="164"/>
                    <a:pt x="1203" y="81"/>
                    <a:pt x="1061" y="81"/>
                  </a:cubicBezTo>
                  <a:cubicBezTo>
                    <a:pt x="1028" y="81"/>
                    <a:pt x="996" y="86"/>
                    <a:pt x="965" y="96"/>
                  </a:cubicBezTo>
                  <a:cubicBezTo>
                    <a:pt x="905" y="108"/>
                    <a:pt x="842" y="111"/>
                    <a:pt x="777" y="111"/>
                  </a:cubicBezTo>
                  <a:cubicBezTo>
                    <a:pt x="705" y="111"/>
                    <a:pt x="632" y="107"/>
                    <a:pt x="559" y="107"/>
                  </a:cubicBezTo>
                  <a:cubicBezTo>
                    <a:pt x="360" y="107"/>
                    <a:pt x="165" y="135"/>
                    <a:pt x="24" y="346"/>
                  </a:cubicBezTo>
                  <a:cubicBezTo>
                    <a:pt x="0" y="453"/>
                    <a:pt x="0" y="560"/>
                    <a:pt x="72" y="668"/>
                  </a:cubicBezTo>
                  <a:cubicBezTo>
                    <a:pt x="192" y="765"/>
                    <a:pt x="326" y="815"/>
                    <a:pt x="469" y="815"/>
                  </a:cubicBezTo>
                  <a:cubicBezTo>
                    <a:pt x="552" y="815"/>
                    <a:pt x="639" y="798"/>
                    <a:pt x="727" y="763"/>
                  </a:cubicBezTo>
                  <a:cubicBezTo>
                    <a:pt x="899" y="744"/>
                    <a:pt x="1072" y="738"/>
                    <a:pt x="1244" y="738"/>
                  </a:cubicBezTo>
                  <a:cubicBezTo>
                    <a:pt x="1498" y="738"/>
                    <a:pt x="1752" y="751"/>
                    <a:pt x="2005" y="751"/>
                  </a:cubicBezTo>
                  <a:cubicBezTo>
                    <a:pt x="2234" y="751"/>
                    <a:pt x="2463" y="741"/>
                    <a:pt x="2691" y="703"/>
                  </a:cubicBezTo>
                  <a:cubicBezTo>
                    <a:pt x="2811" y="380"/>
                    <a:pt x="3036" y="337"/>
                    <a:pt x="3278" y="337"/>
                  </a:cubicBezTo>
                  <a:cubicBezTo>
                    <a:pt x="3367" y="337"/>
                    <a:pt x="3458" y="343"/>
                    <a:pt x="3548" y="343"/>
                  </a:cubicBezTo>
                  <a:cubicBezTo>
                    <a:pt x="3600" y="343"/>
                    <a:pt x="3653" y="341"/>
                    <a:pt x="3703" y="334"/>
                  </a:cubicBezTo>
                  <a:cubicBezTo>
                    <a:pt x="3834" y="322"/>
                    <a:pt x="3989" y="310"/>
                    <a:pt x="4084" y="203"/>
                  </a:cubicBezTo>
                  <a:cubicBezTo>
                    <a:pt x="4108" y="179"/>
                    <a:pt x="4120" y="156"/>
                    <a:pt x="4120" y="132"/>
                  </a:cubicBezTo>
                  <a:cubicBezTo>
                    <a:pt x="3805" y="33"/>
                    <a:pt x="3488" y="10"/>
                    <a:pt x="3170" y="10"/>
                  </a:cubicBezTo>
                  <a:cubicBezTo>
                    <a:pt x="2889" y="10"/>
                    <a:pt x="2607" y="28"/>
                    <a:pt x="2327" y="28"/>
                  </a:cubicBezTo>
                  <a:cubicBezTo>
                    <a:pt x="2158" y="28"/>
                    <a:pt x="1990" y="22"/>
                    <a:pt x="1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1955;p32">
              <a:extLst>
                <a:ext uri="{FF2B5EF4-FFF2-40B4-BE49-F238E27FC236}">
                  <a16:creationId xmlns:a16="http://schemas.microsoft.com/office/drawing/2014/main" id="{E4B9427E-613C-4DD2-901C-485D97DDDC3F}"/>
                </a:ext>
              </a:extLst>
            </p:cNvPr>
            <p:cNvSpPr/>
            <p:nvPr/>
          </p:nvSpPr>
          <p:spPr>
            <a:xfrm>
              <a:off x="6189450" y="2376025"/>
              <a:ext cx="81275" cy="16425"/>
            </a:xfrm>
            <a:custGeom>
              <a:avLst/>
              <a:gdLst/>
              <a:ahLst/>
              <a:cxnLst/>
              <a:rect l="l" t="t" r="r" b="b"/>
              <a:pathLst>
                <a:path w="3251" h="657" extrusionOk="0">
                  <a:moveTo>
                    <a:pt x="1" y="0"/>
                  </a:moveTo>
                  <a:cubicBezTo>
                    <a:pt x="60" y="405"/>
                    <a:pt x="393" y="322"/>
                    <a:pt x="655" y="357"/>
                  </a:cubicBezTo>
                  <a:cubicBezTo>
                    <a:pt x="696" y="361"/>
                    <a:pt x="736" y="363"/>
                    <a:pt x="777" y="363"/>
                  </a:cubicBezTo>
                  <a:cubicBezTo>
                    <a:pt x="880" y="363"/>
                    <a:pt x="984" y="354"/>
                    <a:pt x="1090" y="354"/>
                  </a:cubicBezTo>
                  <a:cubicBezTo>
                    <a:pt x="1202" y="354"/>
                    <a:pt x="1316" y="364"/>
                    <a:pt x="1429" y="405"/>
                  </a:cubicBezTo>
                  <a:cubicBezTo>
                    <a:pt x="1572" y="453"/>
                    <a:pt x="1751" y="453"/>
                    <a:pt x="1858" y="607"/>
                  </a:cubicBezTo>
                  <a:lnTo>
                    <a:pt x="1846" y="607"/>
                  </a:lnTo>
                  <a:cubicBezTo>
                    <a:pt x="1876" y="619"/>
                    <a:pt x="1906" y="625"/>
                    <a:pt x="1935" y="625"/>
                  </a:cubicBezTo>
                  <a:cubicBezTo>
                    <a:pt x="1965" y="625"/>
                    <a:pt x="1995" y="619"/>
                    <a:pt x="2025" y="607"/>
                  </a:cubicBezTo>
                  <a:lnTo>
                    <a:pt x="2001" y="607"/>
                  </a:lnTo>
                  <a:cubicBezTo>
                    <a:pt x="2001" y="572"/>
                    <a:pt x="2001" y="560"/>
                    <a:pt x="2037" y="548"/>
                  </a:cubicBezTo>
                  <a:cubicBezTo>
                    <a:pt x="2050" y="545"/>
                    <a:pt x="2062" y="544"/>
                    <a:pt x="2073" y="544"/>
                  </a:cubicBezTo>
                  <a:cubicBezTo>
                    <a:pt x="2111" y="544"/>
                    <a:pt x="2134" y="561"/>
                    <a:pt x="2144" y="607"/>
                  </a:cubicBezTo>
                  <a:lnTo>
                    <a:pt x="2168" y="619"/>
                  </a:lnTo>
                  <a:lnTo>
                    <a:pt x="2203" y="595"/>
                  </a:lnTo>
                  <a:cubicBezTo>
                    <a:pt x="2334" y="639"/>
                    <a:pt x="2471" y="657"/>
                    <a:pt x="2612" y="657"/>
                  </a:cubicBezTo>
                  <a:cubicBezTo>
                    <a:pt x="2740" y="657"/>
                    <a:pt x="2870" y="642"/>
                    <a:pt x="3001" y="619"/>
                  </a:cubicBezTo>
                  <a:cubicBezTo>
                    <a:pt x="3239" y="595"/>
                    <a:pt x="3251" y="441"/>
                    <a:pt x="3180" y="250"/>
                  </a:cubicBezTo>
                  <a:lnTo>
                    <a:pt x="3180" y="250"/>
                  </a:lnTo>
                  <a:lnTo>
                    <a:pt x="3180" y="262"/>
                  </a:lnTo>
                  <a:cubicBezTo>
                    <a:pt x="3120" y="238"/>
                    <a:pt x="3060" y="203"/>
                    <a:pt x="3013" y="155"/>
                  </a:cubicBezTo>
                  <a:cubicBezTo>
                    <a:pt x="2934" y="134"/>
                    <a:pt x="2851" y="116"/>
                    <a:pt x="2764" y="116"/>
                  </a:cubicBezTo>
                  <a:cubicBezTo>
                    <a:pt x="2706" y="116"/>
                    <a:pt x="2646" y="124"/>
                    <a:pt x="2584" y="143"/>
                  </a:cubicBezTo>
                  <a:cubicBezTo>
                    <a:pt x="2513" y="203"/>
                    <a:pt x="2441" y="232"/>
                    <a:pt x="2370" y="232"/>
                  </a:cubicBezTo>
                  <a:cubicBezTo>
                    <a:pt x="2298" y="232"/>
                    <a:pt x="2227" y="203"/>
                    <a:pt x="2156" y="143"/>
                  </a:cubicBezTo>
                  <a:cubicBezTo>
                    <a:pt x="2096" y="95"/>
                    <a:pt x="2048" y="60"/>
                    <a:pt x="1989" y="12"/>
                  </a:cubicBezTo>
                  <a:cubicBezTo>
                    <a:pt x="1322" y="12"/>
                    <a:pt x="66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1956;p32">
              <a:extLst>
                <a:ext uri="{FF2B5EF4-FFF2-40B4-BE49-F238E27FC236}">
                  <a16:creationId xmlns:a16="http://schemas.microsoft.com/office/drawing/2014/main" id="{427EE754-82A1-48DA-93FE-D01FADF38B55}"/>
                </a:ext>
              </a:extLst>
            </p:cNvPr>
            <p:cNvSpPr/>
            <p:nvPr/>
          </p:nvSpPr>
          <p:spPr>
            <a:xfrm>
              <a:off x="6163250" y="2373625"/>
              <a:ext cx="66700" cy="17900"/>
            </a:xfrm>
            <a:custGeom>
              <a:avLst/>
              <a:gdLst/>
              <a:ahLst/>
              <a:cxnLst/>
              <a:rect l="l" t="t" r="r" b="b"/>
              <a:pathLst>
                <a:path w="2668" h="716" extrusionOk="0">
                  <a:moveTo>
                    <a:pt x="813" y="65"/>
                  </a:moveTo>
                  <a:cubicBezTo>
                    <a:pt x="750" y="65"/>
                    <a:pt x="686" y="73"/>
                    <a:pt x="620" y="84"/>
                  </a:cubicBezTo>
                  <a:cubicBezTo>
                    <a:pt x="394" y="156"/>
                    <a:pt x="48" y="1"/>
                    <a:pt x="1" y="406"/>
                  </a:cubicBezTo>
                  <a:cubicBezTo>
                    <a:pt x="144" y="608"/>
                    <a:pt x="346" y="656"/>
                    <a:pt x="572" y="703"/>
                  </a:cubicBezTo>
                  <a:cubicBezTo>
                    <a:pt x="679" y="715"/>
                    <a:pt x="799" y="715"/>
                    <a:pt x="894" y="715"/>
                  </a:cubicBezTo>
                  <a:lnTo>
                    <a:pt x="1430" y="715"/>
                  </a:lnTo>
                  <a:cubicBezTo>
                    <a:pt x="1549" y="715"/>
                    <a:pt x="1656" y="715"/>
                    <a:pt x="1763" y="703"/>
                  </a:cubicBezTo>
                  <a:cubicBezTo>
                    <a:pt x="1906" y="691"/>
                    <a:pt x="2025" y="608"/>
                    <a:pt x="2180" y="596"/>
                  </a:cubicBezTo>
                  <a:cubicBezTo>
                    <a:pt x="2197" y="595"/>
                    <a:pt x="2214" y="594"/>
                    <a:pt x="2232" y="594"/>
                  </a:cubicBezTo>
                  <a:cubicBezTo>
                    <a:pt x="2300" y="594"/>
                    <a:pt x="2371" y="603"/>
                    <a:pt x="2439" y="603"/>
                  </a:cubicBezTo>
                  <a:cubicBezTo>
                    <a:pt x="2498" y="603"/>
                    <a:pt x="2555" y="597"/>
                    <a:pt x="2608" y="572"/>
                  </a:cubicBezTo>
                  <a:cubicBezTo>
                    <a:pt x="2668" y="513"/>
                    <a:pt x="2668" y="453"/>
                    <a:pt x="2608" y="394"/>
                  </a:cubicBezTo>
                  <a:cubicBezTo>
                    <a:pt x="2450" y="299"/>
                    <a:pt x="2285" y="267"/>
                    <a:pt x="2120" y="267"/>
                  </a:cubicBezTo>
                  <a:cubicBezTo>
                    <a:pt x="2037" y="267"/>
                    <a:pt x="1953" y="275"/>
                    <a:pt x="1870" y="287"/>
                  </a:cubicBezTo>
                  <a:cubicBezTo>
                    <a:pt x="1776" y="302"/>
                    <a:pt x="1684" y="312"/>
                    <a:pt x="1594" y="312"/>
                  </a:cubicBezTo>
                  <a:cubicBezTo>
                    <a:pt x="1396" y="312"/>
                    <a:pt x="1208" y="263"/>
                    <a:pt x="1037" y="108"/>
                  </a:cubicBezTo>
                  <a:cubicBezTo>
                    <a:pt x="960" y="76"/>
                    <a:pt x="887" y="65"/>
                    <a:pt x="813" y="6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1957;p32">
              <a:extLst>
                <a:ext uri="{FF2B5EF4-FFF2-40B4-BE49-F238E27FC236}">
                  <a16:creationId xmlns:a16="http://schemas.microsoft.com/office/drawing/2014/main" id="{F24F0CCC-30F9-4677-8F74-E3D69E26F161}"/>
                </a:ext>
              </a:extLst>
            </p:cNvPr>
            <p:cNvSpPr/>
            <p:nvPr/>
          </p:nvSpPr>
          <p:spPr>
            <a:xfrm>
              <a:off x="6204925" y="2346875"/>
              <a:ext cx="36950" cy="7450"/>
            </a:xfrm>
            <a:custGeom>
              <a:avLst/>
              <a:gdLst/>
              <a:ahLst/>
              <a:cxnLst/>
              <a:rect l="l" t="t" r="r" b="b"/>
              <a:pathLst>
                <a:path w="1478" h="298" extrusionOk="0">
                  <a:moveTo>
                    <a:pt x="978" y="0"/>
                  </a:moveTo>
                  <a:cubicBezTo>
                    <a:pt x="786" y="0"/>
                    <a:pt x="598" y="79"/>
                    <a:pt x="407" y="79"/>
                  </a:cubicBezTo>
                  <a:cubicBezTo>
                    <a:pt x="343" y="79"/>
                    <a:pt x="279" y="70"/>
                    <a:pt x="215" y="47"/>
                  </a:cubicBezTo>
                  <a:cubicBezTo>
                    <a:pt x="120" y="107"/>
                    <a:pt x="1" y="154"/>
                    <a:pt x="72" y="297"/>
                  </a:cubicBezTo>
                  <a:cubicBezTo>
                    <a:pt x="536" y="285"/>
                    <a:pt x="1013" y="285"/>
                    <a:pt x="1477" y="285"/>
                  </a:cubicBezTo>
                  <a:cubicBezTo>
                    <a:pt x="1406" y="130"/>
                    <a:pt x="1168" y="190"/>
                    <a:pt x="1096" y="11"/>
                  </a:cubicBezTo>
                  <a:cubicBezTo>
                    <a:pt x="1057" y="3"/>
                    <a:pt x="1017" y="0"/>
                    <a:pt x="9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1958;p32">
              <a:extLst>
                <a:ext uri="{FF2B5EF4-FFF2-40B4-BE49-F238E27FC236}">
                  <a16:creationId xmlns:a16="http://schemas.microsoft.com/office/drawing/2014/main" id="{90CE9FC3-8CB2-492C-BB2C-8CAF3E86D662}"/>
                </a:ext>
              </a:extLst>
            </p:cNvPr>
            <p:cNvSpPr/>
            <p:nvPr/>
          </p:nvSpPr>
          <p:spPr>
            <a:xfrm>
              <a:off x="6181725" y="2347050"/>
              <a:ext cx="28575" cy="10800"/>
            </a:xfrm>
            <a:custGeom>
              <a:avLst/>
              <a:gdLst/>
              <a:ahLst/>
              <a:cxnLst/>
              <a:rect l="l" t="t" r="r" b="b"/>
              <a:pathLst>
                <a:path w="1143" h="432" extrusionOk="0">
                  <a:moveTo>
                    <a:pt x="692" y="1"/>
                  </a:moveTo>
                  <a:cubicBezTo>
                    <a:pt x="509" y="1"/>
                    <a:pt x="326" y="19"/>
                    <a:pt x="143" y="52"/>
                  </a:cubicBezTo>
                  <a:cubicBezTo>
                    <a:pt x="321" y="254"/>
                    <a:pt x="83" y="326"/>
                    <a:pt x="0" y="421"/>
                  </a:cubicBezTo>
                  <a:cubicBezTo>
                    <a:pt x="44" y="429"/>
                    <a:pt x="88" y="432"/>
                    <a:pt x="132" y="432"/>
                  </a:cubicBezTo>
                  <a:cubicBezTo>
                    <a:pt x="418" y="432"/>
                    <a:pt x="691" y="290"/>
                    <a:pt x="971" y="290"/>
                  </a:cubicBezTo>
                  <a:cubicBezTo>
                    <a:pt x="981" y="290"/>
                    <a:pt x="991" y="290"/>
                    <a:pt x="1000" y="290"/>
                  </a:cubicBezTo>
                  <a:cubicBezTo>
                    <a:pt x="1048" y="207"/>
                    <a:pt x="1095" y="123"/>
                    <a:pt x="1143" y="40"/>
                  </a:cubicBezTo>
                  <a:cubicBezTo>
                    <a:pt x="993" y="13"/>
                    <a:pt x="843"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1959;p32">
              <a:extLst>
                <a:ext uri="{FF2B5EF4-FFF2-40B4-BE49-F238E27FC236}">
                  <a16:creationId xmlns:a16="http://schemas.microsoft.com/office/drawing/2014/main" id="{06CA79FD-2332-4640-A183-D3C0FE3AD0C4}"/>
                </a:ext>
              </a:extLst>
            </p:cNvPr>
            <p:cNvSpPr/>
            <p:nvPr/>
          </p:nvSpPr>
          <p:spPr>
            <a:xfrm>
              <a:off x="5968900" y="2343675"/>
              <a:ext cx="30075" cy="3500"/>
            </a:xfrm>
            <a:custGeom>
              <a:avLst/>
              <a:gdLst/>
              <a:ahLst/>
              <a:cxnLst/>
              <a:rect l="l" t="t" r="r" b="b"/>
              <a:pathLst>
                <a:path w="1203" h="140" extrusionOk="0">
                  <a:moveTo>
                    <a:pt x="680" y="1"/>
                  </a:moveTo>
                  <a:cubicBezTo>
                    <a:pt x="466" y="1"/>
                    <a:pt x="251" y="45"/>
                    <a:pt x="42" y="45"/>
                  </a:cubicBezTo>
                  <a:cubicBezTo>
                    <a:pt x="28" y="45"/>
                    <a:pt x="14" y="44"/>
                    <a:pt x="0" y="44"/>
                  </a:cubicBezTo>
                  <a:lnTo>
                    <a:pt x="0" y="44"/>
                  </a:lnTo>
                  <a:cubicBezTo>
                    <a:pt x="24" y="68"/>
                    <a:pt x="60" y="104"/>
                    <a:pt x="83" y="139"/>
                  </a:cubicBezTo>
                  <a:lnTo>
                    <a:pt x="1203" y="139"/>
                  </a:lnTo>
                  <a:cubicBezTo>
                    <a:pt x="1031" y="30"/>
                    <a:pt x="856"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1960;p32">
              <a:extLst>
                <a:ext uri="{FF2B5EF4-FFF2-40B4-BE49-F238E27FC236}">
                  <a16:creationId xmlns:a16="http://schemas.microsoft.com/office/drawing/2014/main" id="{93FE9981-858C-4C0C-85B3-935716A8BD74}"/>
                </a:ext>
              </a:extLst>
            </p:cNvPr>
            <p:cNvSpPr/>
            <p:nvPr/>
          </p:nvSpPr>
          <p:spPr>
            <a:xfrm>
              <a:off x="6023950" y="2347225"/>
              <a:ext cx="25325" cy="3600"/>
            </a:xfrm>
            <a:custGeom>
              <a:avLst/>
              <a:gdLst/>
              <a:ahLst/>
              <a:cxnLst/>
              <a:rect l="l" t="t" r="r" b="b"/>
              <a:pathLst>
                <a:path w="1013" h="144" extrusionOk="0">
                  <a:moveTo>
                    <a:pt x="538" y="0"/>
                  </a:moveTo>
                  <a:cubicBezTo>
                    <a:pt x="386" y="0"/>
                    <a:pt x="233" y="24"/>
                    <a:pt x="84" y="24"/>
                  </a:cubicBezTo>
                  <a:cubicBezTo>
                    <a:pt x="56" y="24"/>
                    <a:pt x="28" y="23"/>
                    <a:pt x="1" y="21"/>
                  </a:cubicBezTo>
                  <a:lnTo>
                    <a:pt x="1" y="21"/>
                  </a:lnTo>
                  <a:cubicBezTo>
                    <a:pt x="221" y="127"/>
                    <a:pt x="452" y="144"/>
                    <a:pt x="686" y="144"/>
                  </a:cubicBezTo>
                  <a:cubicBezTo>
                    <a:pt x="795" y="144"/>
                    <a:pt x="904" y="140"/>
                    <a:pt x="1013" y="140"/>
                  </a:cubicBezTo>
                  <a:cubicBezTo>
                    <a:pt x="860" y="27"/>
                    <a:pt x="700" y="0"/>
                    <a:pt x="5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1961;p32">
              <a:extLst>
                <a:ext uri="{FF2B5EF4-FFF2-40B4-BE49-F238E27FC236}">
                  <a16:creationId xmlns:a16="http://schemas.microsoft.com/office/drawing/2014/main" id="{A6C1FE56-5723-4066-A09A-64EEF7AF93A1}"/>
                </a:ext>
              </a:extLst>
            </p:cNvPr>
            <p:cNvSpPr/>
            <p:nvPr/>
          </p:nvSpPr>
          <p:spPr>
            <a:xfrm>
              <a:off x="5988225" y="2358000"/>
              <a:ext cx="21775" cy="7375"/>
            </a:xfrm>
            <a:custGeom>
              <a:avLst/>
              <a:gdLst/>
              <a:ahLst/>
              <a:cxnLst/>
              <a:rect l="l" t="t" r="r" b="b"/>
              <a:pathLst>
                <a:path w="871" h="295" extrusionOk="0">
                  <a:moveTo>
                    <a:pt x="240" y="0"/>
                  </a:moveTo>
                  <a:cubicBezTo>
                    <a:pt x="162" y="0"/>
                    <a:pt x="82" y="6"/>
                    <a:pt x="1" y="19"/>
                  </a:cubicBezTo>
                  <a:lnTo>
                    <a:pt x="1" y="150"/>
                  </a:lnTo>
                  <a:cubicBezTo>
                    <a:pt x="25" y="185"/>
                    <a:pt x="60" y="197"/>
                    <a:pt x="84" y="209"/>
                  </a:cubicBezTo>
                  <a:cubicBezTo>
                    <a:pt x="239" y="231"/>
                    <a:pt x="398" y="294"/>
                    <a:pt x="553" y="294"/>
                  </a:cubicBezTo>
                  <a:cubicBezTo>
                    <a:pt x="649" y="294"/>
                    <a:pt x="743" y="270"/>
                    <a:pt x="834" y="197"/>
                  </a:cubicBezTo>
                  <a:cubicBezTo>
                    <a:pt x="846" y="162"/>
                    <a:pt x="858" y="150"/>
                    <a:pt x="870" y="126"/>
                  </a:cubicBezTo>
                  <a:cubicBezTo>
                    <a:pt x="668" y="47"/>
                    <a:pt x="460"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1962;p32">
              <a:extLst>
                <a:ext uri="{FF2B5EF4-FFF2-40B4-BE49-F238E27FC236}">
                  <a16:creationId xmlns:a16="http://schemas.microsoft.com/office/drawing/2014/main" id="{F2E6A983-1349-4D39-8365-AF6632FDAB53}"/>
                </a:ext>
              </a:extLst>
            </p:cNvPr>
            <p:cNvSpPr/>
            <p:nvPr/>
          </p:nvSpPr>
          <p:spPr>
            <a:xfrm>
              <a:off x="6056100" y="2349350"/>
              <a:ext cx="3900" cy="1975"/>
            </a:xfrm>
            <a:custGeom>
              <a:avLst/>
              <a:gdLst/>
              <a:ahLst/>
              <a:cxnLst/>
              <a:rect l="l" t="t" r="r" b="b"/>
              <a:pathLst>
                <a:path w="156" h="79" extrusionOk="0">
                  <a:moveTo>
                    <a:pt x="73" y="0"/>
                  </a:moveTo>
                  <a:cubicBezTo>
                    <a:pt x="51" y="0"/>
                    <a:pt x="27" y="20"/>
                    <a:pt x="1" y="67"/>
                  </a:cubicBezTo>
                  <a:cubicBezTo>
                    <a:pt x="60" y="67"/>
                    <a:pt x="108" y="67"/>
                    <a:pt x="155" y="79"/>
                  </a:cubicBezTo>
                  <a:cubicBezTo>
                    <a:pt x="129" y="32"/>
                    <a:pt x="102" y="0"/>
                    <a:pt x="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1963;p32">
              <a:extLst>
                <a:ext uri="{FF2B5EF4-FFF2-40B4-BE49-F238E27FC236}">
                  <a16:creationId xmlns:a16="http://schemas.microsoft.com/office/drawing/2014/main" id="{CBA76FD8-6EE6-4109-806D-FE6C0438BAE8}"/>
                </a:ext>
              </a:extLst>
            </p:cNvPr>
            <p:cNvSpPr/>
            <p:nvPr/>
          </p:nvSpPr>
          <p:spPr>
            <a:xfrm>
              <a:off x="5308675" y="1693675"/>
              <a:ext cx="89025" cy="30150"/>
            </a:xfrm>
            <a:custGeom>
              <a:avLst/>
              <a:gdLst/>
              <a:ahLst/>
              <a:cxnLst/>
              <a:rect l="l" t="t" r="r" b="b"/>
              <a:pathLst>
                <a:path w="3561" h="1206" extrusionOk="0">
                  <a:moveTo>
                    <a:pt x="3420" y="1"/>
                  </a:moveTo>
                  <a:cubicBezTo>
                    <a:pt x="3391" y="1"/>
                    <a:pt x="3355" y="9"/>
                    <a:pt x="3311" y="29"/>
                  </a:cubicBezTo>
                  <a:cubicBezTo>
                    <a:pt x="2680" y="100"/>
                    <a:pt x="2085" y="303"/>
                    <a:pt x="1465" y="362"/>
                  </a:cubicBezTo>
                  <a:cubicBezTo>
                    <a:pt x="1144" y="398"/>
                    <a:pt x="751" y="338"/>
                    <a:pt x="465" y="589"/>
                  </a:cubicBezTo>
                  <a:cubicBezTo>
                    <a:pt x="358" y="767"/>
                    <a:pt x="49" y="684"/>
                    <a:pt x="1" y="946"/>
                  </a:cubicBezTo>
                  <a:cubicBezTo>
                    <a:pt x="13" y="1017"/>
                    <a:pt x="49" y="1065"/>
                    <a:pt x="108" y="1112"/>
                  </a:cubicBezTo>
                  <a:cubicBezTo>
                    <a:pt x="162" y="1122"/>
                    <a:pt x="217" y="1125"/>
                    <a:pt x="273" y="1125"/>
                  </a:cubicBezTo>
                  <a:cubicBezTo>
                    <a:pt x="381" y="1125"/>
                    <a:pt x="492" y="1113"/>
                    <a:pt x="603" y="1113"/>
                  </a:cubicBezTo>
                  <a:cubicBezTo>
                    <a:pt x="712" y="1113"/>
                    <a:pt x="822" y="1125"/>
                    <a:pt x="930" y="1172"/>
                  </a:cubicBezTo>
                  <a:cubicBezTo>
                    <a:pt x="1065" y="1194"/>
                    <a:pt x="1198" y="1205"/>
                    <a:pt x="1331" y="1205"/>
                  </a:cubicBezTo>
                  <a:cubicBezTo>
                    <a:pt x="1621" y="1205"/>
                    <a:pt x="1906" y="1155"/>
                    <a:pt x="2192" y="1065"/>
                  </a:cubicBezTo>
                  <a:cubicBezTo>
                    <a:pt x="2200" y="1065"/>
                    <a:pt x="2208" y="1065"/>
                    <a:pt x="2216" y="1065"/>
                  </a:cubicBezTo>
                  <a:cubicBezTo>
                    <a:pt x="2548" y="1065"/>
                    <a:pt x="2781" y="824"/>
                    <a:pt x="3037" y="719"/>
                  </a:cubicBezTo>
                  <a:cubicBezTo>
                    <a:pt x="3156" y="660"/>
                    <a:pt x="3287" y="600"/>
                    <a:pt x="3394" y="517"/>
                  </a:cubicBezTo>
                  <a:cubicBezTo>
                    <a:pt x="3490" y="446"/>
                    <a:pt x="3549" y="350"/>
                    <a:pt x="3561" y="243"/>
                  </a:cubicBezTo>
                  <a:cubicBezTo>
                    <a:pt x="3551" y="130"/>
                    <a:pt x="3534" y="1"/>
                    <a:pt x="3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1964;p32">
              <a:extLst>
                <a:ext uri="{FF2B5EF4-FFF2-40B4-BE49-F238E27FC236}">
                  <a16:creationId xmlns:a16="http://schemas.microsoft.com/office/drawing/2014/main" id="{FAF3340A-57E0-4AF3-9B7B-5119242CFEFE}"/>
                </a:ext>
              </a:extLst>
            </p:cNvPr>
            <p:cNvSpPr/>
            <p:nvPr/>
          </p:nvSpPr>
          <p:spPr>
            <a:xfrm>
              <a:off x="5252425" y="1715825"/>
              <a:ext cx="33675" cy="41400"/>
            </a:xfrm>
            <a:custGeom>
              <a:avLst/>
              <a:gdLst/>
              <a:ahLst/>
              <a:cxnLst/>
              <a:rect l="l" t="t" r="r" b="b"/>
              <a:pathLst>
                <a:path w="1347" h="1656" extrusionOk="0">
                  <a:moveTo>
                    <a:pt x="1156" y="0"/>
                  </a:moveTo>
                  <a:cubicBezTo>
                    <a:pt x="1037" y="0"/>
                    <a:pt x="929" y="36"/>
                    <a:pt x="870" y="131"/>
                  </a:cubicBezTo>
                  <a:cubicBezTo>
                    <a:pt x="834" y="214"/>
                    <a:pt x="798" y="250"/>
                    <a:pt x="715" y="286"/>
                  </a:cubicBezTo>
                  <a:lnTo>
                    <a:pt x="703" y="298"/>
                  </a:lnTo>
                  <a:cubicBezTo>
                    <a:pt x="644" y="417"/>
                    <a:pt x="560" y="512"/>
                    <a:pt x="453" y="584"/>
                  </a:cubicBezTo>
                  <a:lnTo>
                    <a:pt x="441" y="607"/>
                  </a:lnTo>
                  <a:cubicBezTo>
                    <a:pt x="346" y="667"/>
                    <a:pt x="382" y="822"/>
                    <a:pt x="263" y="846"/>
                  </a:cubicBezTo>
                  <a:lnTo>
                    <a:pt x="275" y="846"/>
                  </a:lnTo>
                  <a:cubicBezTo>
                    <a:pt x="275" y="941"/>
                    <a:pt x="215" y="988"/>
                    <a:pt x="144" y="1012"/>
                  </a:cubicBezTo>
                  <a:cubicBezTo>
                    <a:pt x="108" y="1060"/>
                    <a:pt x="96" y="1119"/>
                    <a:pt x="96" y="1179"/>
                  </a:cubicBezTo>
                  <a:cubicBezTo>
                    <a:pt x="96" y="1346"/>
                    <a:pt x="1" y="1536"/>
                    <a:pt x="203" y="1655"/>
                  </a:cubicBezTo>
                  <a:cubicBezTo>
                    <a:pt x="263" y="1655"/>
                    <a:pt x="322" y="1643"/>
                    <a:pt x="358" y="1596"/>
                  </a:cubicBezTo>
                  <a:cubicBezTo>
                    <a:pt x="667" y="1286"/>
                    <a:pt x="941" y="929"/>
                    <a:pt x="1334" y="715"/>
                  </a:cubicBezTo>
                  <a:cubicBezTo>
                    <a:pt x="1346" y="655"/>
                    <a:pt x="1346" y="595"/>
                    <a:pt x="1310" y="536"/>
                  </a:cubicBezTo>
                  <a:cubicBezTo>
                    <a:pt x="1227" y="417"/>
                    <a:pt x="1215" y="286"/>
                    <a:pt x="1227" y="155"/>
                  </a:cubicBezTo>
                  <a:cubicBezTo>
                    <a:pt x="1227" y="95"/>
                    <a:pt x="1191" y="36"/>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1965;p32">
              <a:extLst>
                <a:ext uri="{FF2B5EF4-FFF2-40B4-BE49-F238E27FC236}">
                  <a16:creationId xmlns:a16="http://schemas.microsoft.com/office/drawing/2014/main" id="{BD82262C-3064-4FC7-8D92-0FCDD02200F0}"/>
                </a:ext>
              </a:extLst>
            </p:cNvPr>
            <p:cNvSpPr/>
            <p:nvPr/>
          </p:nvSpPr>
          <p:spPr>
            <a:xfrm>
              <a:off x="5233975" y="1750950"/>
              <a:ext cx="29500" cy="24425"/>
            </a:xfrm>
            <a:custGeom>
              <a:avLst/>
              <a:gdLst/>
              <a:ahLst/>
              <a:cxnLst/>
              <a:rect l="l" t="t" r="r" b="b"/>
              <a:pathLst>
                <a:path w="1180" h="977" extrusionOk="0">
                  <a:moveTo>
                    <a:pt x="548" y="0"/>
                  </a:moveTo>
                  <a:cubicBezTo>
                    <a:pt x="346" y="214"/>
                    <a:pt x="131" y="441"/>
                    <a:pt x="1" y="726"/>
                  </a:cubicBezTo>
                  <a:cubicBezTo>
                    <a:pt x="12" y="750"/>
                    <a:pt x="12" y="786"/>
                    <a:pt x="24" y="810"/>
                  </a:cubicBezTo>
                  <a:cubicBezTo>
                    <a:pt x="108" y="917"/>
                    <a:pt x="203" y="976"/>
                    <a:pt x="322" y="976"/>
                  </a:cubicBezTo>
                  <a:cubicBezTo>
                    <a:pt x="382" y="965"/>
                    <a:pt x="429" y="953"/>
                    <a:pt x="477" y="917"/>
                  </a:cubicBezTo>
                  <a:cubicBezTo>
                    <a:pt x="477" y="869"/>
                    <a:pt x="501" y="834"/>
                    <a:pt x="536" y="834"/>
                  </a:cubicBezTo>
                  <a:cubicBezTo>
                    <a:pt x="536" y="834"/>
                    <a:pt x="537" y="834"/>
                    <a:pt x="537" y="834"/>
                  </a:cubicBezTo>
                  <a:lnTo>
                    <a:pt x="537" y="834"/>
                  </a:lnTo>
                  <a:cubicBezTo>
                    <a:pt x="536" y="841"/>
                    <a:pt x="538" y="852"/>
                    <a:pt x="548" y="869"/>
                  </a:cubicBezTo>
                  <a:lnTo>
                    <a:pt x="596" y="905"/>
                  </a:lnTo>
                  <a:cubicBezTo>
                    <a:pt x="739" y="631"/>
                    <a:pt x="965" y="417"/>
                    <a:pt x="1179" y="191"/>
                  </a:cubicBezTo>
                  <a:cubicBezTo>
                    <a:pt x="1179" y="179"/>
                    <a:pt x="1155" y="155"/>
                    <a:pt x="1132" y="143"/>
                  </a:cubicBezTo>
                  <a:cubicBezTo>
                    <a:pt x="1120" y="135"/>
                    <a:pt x="1109" y="131"/>
                    <a:pt x="1099" y="131"/>
                  </a:cubicBezTo>
                  <a:cubicBezTo>
                    <a:pt x="1077" y="131"/>
                    <a:pt x="1056" y="147"/>
                    <a:pt x="1024" y="179"/>
                  </a:cubicBezTo>
                  <a:cubicBezTo>
                    <a:pt x="977" y="191"/>
                    <a:pt x="941" y="191"/>
                    <a:pt x="893" y="191"/>
                  </a:cubicBezTo>
                  <a:cubicBezTo>
                    <a:pt x="798" y="179"/>
                    <a:pt x="739" y="72"/>
                    <a:pt x="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1966;p32">
              <a:extLst>
                <a:ext uri="{FF2B5EF4-FFF2-40B4-BE49-F238E27FC236}">
                  <a16:creationId xmlns:a16="http://schemas.microsoft.com/office/drawing/2014/main" id="{114E039A-80DD-4BD6-9E5E-E4FD8CEED210}"/>
                </a:ext>
              </a:extLst>
            </p:cNvPr>
            <p:cNvSpPr/>
            <p:nvPr/>
          </p:nvSpPr>
          <p:spPr>
            <a:xfrm>
              <a:off x="5384000" y="1691400"/>
              <a:ext cx="42000" cy="27650"/>
            </a:xfrm>
            <a:custGeom>
              <a:avLst/>
              <a:gdLst/>
              <a:ahLst/>
              <a:cxnLst/>
              <a:rect l="l" t="t" r="r" b="b"/>
              <a:pathLst>
                <a:path w="1680" h="1106" extrusionOk="0">
                  <a:moveTo>
                    <a:pt x="631" y="1"/>
                  </a:moveTo>
                  <a:cubicBezTo>
                    <a:pt x="500" y="1"/>
                    <a:pt x="393" y="13"/>
                    <a:pt x="310" y="120"/>
                  </a:cubicBezTo>
                  <a:cubicBezTo>
                    <a:pt x="429" y="179"/>
                    <a:pt x="477" y="275"/>
                    <a:pt x="477" y="418"/>
                  </a:cubicBezTo>
                  <a:cubicBezTo>
                    <a:pt x="441" y="477"/>
                    <a:pt x="381" y="513"/>
                    <a:pt x="334" y="560"/>
                  </a:cubicBezTo>
                  <a:cubicBezTo>
                    <a:pt x="215" y="572"/>
                    <a:pt x="119" y="596"/>
                    <a:pt x="60" y="715"/>
                  </a:cubicBezTo>
                  <a:cubicBezTo>
                    <a:pt x="96" y="846"/>
                    <a:pt x="0" y="989"/>
                    <a:pt x="60" y="1096"/>
                  </a:cubicBezTo>
                  <a:cubicBezTo>
                    <a:pt x="238" y="1100"/>
                    <a:pt x="418" y="1106"/>
                    <a:pt x="599" y="1106"/>
                  </a:cubicBezTo>
                  <a:cubicBezTo>
                    <a:pt x="959" y="1106"/>
                    <a:pt x="1322" y="1084"/>
                    <a:pt x="1679" y="989"/>
                  </a:cubicBezTo>
                  <a:lnTo>
                    <a:pt x="1227" y="953"/>
                  </a:lnTo>
                  <a:cubicBezTo>
                    <a:pt x="1191" y="930"/>
                    <a:pt x="1143" y="906"/>
                    <a:pt x="1096" y="870"/>
                  </a:cubicBezTo>
                  <a:cubicBezTo>
                    <a:pt x="988" y="846"/>
                    <a:pt x="893" y="846"/>
                    <a:pt x="798" y="799"/>
                  </a:cubicBezTo>
                  <a:cubicBezTo>
                    <a:pt x="738" y="751"/>
                    <a:pt x="738" y="680"/>
                    <a:pt x="750" y="608"/>
                  </a:cubicBezTo>
                  <a:cubicBezTo>
                    <a:pt x="786" y="513"/>
                    <a:pt x="786" y="429"/>
                    <a:pt x="786" y="334"/>
                  </a:cubicBezTo>
                  <a:cubicBezTo>
                    <a:pt x="786" y="203"/>
                    <a:pt x="738" y="84"/>
                    <a:pt x="6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1967;p32">
              <a:extLst>
                <a:ext uri="{FF2B5EF4-FFF2-40B4-BE49-F238E27FC236}">
                  <a16:creationId xmlns:a16="http://schemas.microsoft.com/office/drawing/2014/main" id="{B5D7866D-25B7-4BE5-BB8C-6ED7085F865B}"/>
                </a:ext>
              </a:extLst>
            </p:cNvPr>
            <p:cNvSpPr/>
            <p:nvPr/>
          </p:nvSpPr>
          <p:spPr>
            <a:xfrm>
              <a:off x="5399775" y="1683075"/>
              <a:ext cx="33200" cy="20375"/>
            </a:xfrm>
            <a:custGeom>
              <a:avLst/>
              <a:gdLst/>
              <a:ahLst/>
              <a:cxnLst/>
              <a:rect l="l" t="t" r="r" b="b"/>
              <a:pathLst>
                <a:path w="1328" h="815" extrusionOk="0">
                  <a:moveTo>
                    <a:pt x="989" y="0"/>
                  </a:moveTo>
                  <a:cubicBezTo>
                    <a:pt x="992" y="2"/>
                    <a:pt x="995" y="3"/>
                    <a:pt x="998" y="4"/>
                  </a:cubicBezTo>
                  <a:lnTo>
                    <a:pt x="998" y="4"/>
                  </a:lnTo>
                  <a:cubicBezTo>
                    <a:pt x="999" y="3"/>
                    <a:pt x="1000" y="2"/>
                    <a:pt x="1000" y="0"/>
                  </a:cubicBezTo>
                  <a:close/>
                  <a:moveTo>
                    <a:pt x="998" y="4"/>
                  </a:moveTo>
                  <a:cubicBezTo>
                    <a:pt x="937" y="92"/>
                    <a:pt x="854" y="107"/>
                    <a:pt x="766" y="107"/>
                  </a:cubicBezTo>
                  <a:cubicBezTo>
                    <a:pt x="718" y="107"/>
                    <a:pt x="668" y="103"/>
                    <a:pt x="620" y="103"/>
                  </a:cubicBezTo>
                  <a:cubicBezTo>
                    <a:pt x="546" y="103"/>
                    <a:pt x="475" y="113"/>
                    <a:pt x="417" y="167"/>
                  </a:cubicBezTo>
                  <a:cubicBezTo>
                    <a:pt x="262" y="179"/>
                    <a:pt x="119" y="227"/>
                    <a:pt x="0" y="334"/>
                  </a:cubicBezTo>
                  <a:cubicBezTo>
                    <a:pt x="0" y="477"/>
                    <a:pt x="24" y="632"/>
                    <a:pt x="24" y="774"/>
                  </a:cubicBezTo>
                  <a:cubicBezTo>
                    <a:pt x="51" y="801"/>
                    <a:pt x="91" y="815"/>
                    <a:pt x="125" y="815"/>
                  </a:cubicBezTo>
                  <a:cubicBezTo>
                    <a:pt x="136" y="815"/>
                    <a:pt x="146" y="813"/>
                    <a:pt x="155" y="810"/>
                  </a:cubicBezTo>
                  <a:cubicBezTo>
                    <a:pt x="179" y="786"/>
                    <a:pt x="215" y="786"/>
                    <a:pt x="238" y="774"/>
                  </a:cubicBezTo>
                  <a:cubicBezTo>
                    <a:pt x="322" y="751"/>
                    <a:pt x="393" y="727"/>
                    <a:pt x="477" y="727"/>
                  </a:cubicBezTo>
                  <a:cubicBezTo>
                    <a:pt x="512" y="751"/>
                    <a:pt x="536" y="751"/>
                    <a:pt x="572" y="751"/>
                  </a:cubicBezTo>
                  <a:lnTo>
                    <a:pt x="703" y="751"/>
                  </a:lnTo>
                  <a:cubicBezTo>
                    <a:pt x="679" y="453"/>
                    <a:pt x="834" y="358"/>
                    <a:pt x="1072" y="239"/>
                  </a:cubicBezTo>
                  <a:cubicBezTo>
                    <a:pt x="1327" y="123"/>
                    <a:pt x="1119" y="52"/>
                    <a:pt x="998"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1968;p32">
              <a:extLst>
                <a:ext uri="{FF2B5EF4-FFF2-40B4-BE49-F238E27FC236}">
                  <a16:creationId xmlns:a16="http://schemas.microsoft.com/office/drawing/2014/main" id="{4ACC0756-E9F8-4A40-9BED-DB4DFFDE9F84}"/>
                </a:ext>
              </a:extLst>
            </p:cNvPr>
            <p:cNvSpPr/>
            <p:nvPr/>
          </p:nvSpPr>
          <p:spPr>
            <a:xfrm>
              <a:off x="5204800" y="1798450"/>
              <a:ext cx="18475" cy="32875"/>
            </a:xfrm>
            <a:custGeom>
              <a:avLst/>
              <a:gdLst/>
              <a:ahLst/>
              <a:cxnLst/>
              <a:rect l="l" t="t" r="r" b="b"/>
              <a:pathLst>
                <a:path w="739" h="1315" extrusionOk="0">
                  <a:moveTo>
                    <a:pt x="431" y="0"/>
                  </a:moveTo>
                  <a:cubicBezTo>
                    <a:pt x="409" y="0"/>
                    <a:pt x="385" y="6"/>
                    <a:pt x="358" y="17"/>
                  </a:cubicBezTo>
                  <a:cubicBezTo>
                    <a:pt x="215" y="279"/>
                    <a:pt x="1" y="517"/>
                    <a:pt x="48" y="850"/>
                  </a:cubicBezTo>
                  <a:cubicBezTo>
                    <a:pt x="60" y="993"/>
                    <a:pt x="60" y="1160"/>
                    <a:pt x="84" y="1315"/>
                  </a:cubicBezTo>
                  <a:cubicBezTo>
                    <a:pt x="739" y="1077"/>
                    <a:pt x="620" y="565"/>
                    <a:pt x="536" y="65"/>
                  </a:cubicBezTo>
                  <a:cubicBezTo>
                    <a:pt x="512" y="24"/>
                    <a:pt x="477" y="0"/>
                    <a:pt x="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1969;p32">
              <a:extLst>
                <a:ext uri="{FF2B5EF4-FFF2-40B4-BE49-F238E27FC236}">
                  <a16:creationId xmlns:a16="http://schemas.microsoft.com/office/drawing/2014/main" id="{85DC091D-4B0F-462E-890B-D1FA8971B838}"/>
                </a:ext>
              </a:extLst>
            </p:cNvPr>
            <p:cNvSpPr/>
            <p:nvPr/>
          </p:nvSpPr>
          <p:spPr>
            <a:xfrm>
              <a:off x="5213425" y="1769700"/>
              <a:ext cx="26225" cy="29200"/>
            </a:xfrm>
            <a:custGeom>
              <a:avLst/>
              <a:gdLst/>
              <a:ahLst/>
              <a:cxnLst/>
              <a:rect l="l" t="t" r="r" b="b"/>
              <a:pathLst>
                <a:path w="1049" h="1168" extrusionOk="0">
                  <a:moveTo>
                    <a:pt x="846" y="0"/>
                  </a:moveTo>
                  <a:cubicBezTo>
                    <a:pt x="513" y="345"/>
                    <a:pt x="227" y="738"/>
                    <a:pt x="1" y="1167"/>
                  </a:cubicBezTo>
                  <a:lnTo>
                    <a:pt x="251" y="1167"/>
                  </a:lnTo>
                  <a:cubicBezTo>
                    <a:pt x="692" y="929"/>
                    <a:pt x="1049" y="643"/>
                    <a:pt x="906" y="60"/>
                  </a:cubicBezTo>
                  <a:cubicBezTo>
                    <a:pt x="882" y="48"/>
                    <a:pt x="870" y="24"/>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1970;p32">
              <a:extLst>
                <a:ext uri="{FF2B5EF4-FFF2-40B4-BE49-F238E27FC236}">
                  <a16:creationId xmlns:a16="http://schemas.microsoft.com/office/drawing/2014/main" id="{62321D1B-4227-4460-AEFC-BAE7F6BFA0A8}"/>
                </a:ext>
              </a:extLst>
            </p:cNvPr>
            <p:cNvSpPr/>
            <p:nvPr/>
          </p:nvSpPr>
          <p:spPr>
            <a:xfrm>
              <a:off x="5281300" y="1711550"/>
              <a:ext cx="21150" cy="17450"/>
            </a:xfrm>
            <a:custGeom>
              <a:avLst/>
              <a:gdLst/>
              <a:ahLst/>
              <a:cxnLst/>
              <a:rect l="l" t="t" r="r" b="b"/>
              <a:pathLst>
                <a:path w="846" h="698" extrusionOk="0">
                  <a:moveTo>
                    <a:pt x="663" y="0"/>
                  </a:moveTo>
                  <a:cubicBezTo>
                    <a:pt x="632" y="0"/>
                    <a:pt x="599" y="13"/>
                    <a:pt x="572" y="40"/>
                  </a:cubicBezTo>
                  <a:cubicBezTo>
                    <a:pt x="504" y="103"/>
                    <a:pt x="421" y="111"/>
                    <a:pt x="333" y="111"/>
                  </a:cubicBezTo>
                  <a:cubicBezTo>
                    <a:pt x="304" y="111"/>
                    <a:pt x="274" y="110"/>
                    <a:pt x="244" y="110"/>
                  </a:cubicBezTo>
                  <a:cubicBezTo>
                    <a:pt x="159" y="110"/>
                    <a:pt x="75" y="117"/>
                    <a:pt x="1" y="171"/>
                  </a:cubicBezTo>
                  <a:cubicBezTo>
                    <a:pt x="13" y="219"/>
                    <a:pt x="13" y="266"/>
                    <a:pt x="13" y="302"/>
                  </a:cubicBezTo>
                  <a:cubicBezTo>
                    <a:pt x="60" y="469"/>
                    <a:pt x="179" y="576"/>
                    <a:pt x="310" y="659"/>
                  </a:cubicBezTo>
                  <a:cubicBezTo>
                    <a:pt x="366" y="685"/>
                    <a:pt x="418" y="697"/>
                    <a:pt x="467" y="697"/>
                  </a:cubicBezTo>
                  <a:cubicBezTo>
                    <a:pt x="576" y="697"/>
                    <a:pt x="669" y="639"/>
                    <a:pt x="751" y="540"/>
                  </a:cubicBezTo>
                  <a:cubicBezTo>
                    <a:pt x="798" y="481"/>
                    <a:pt x="834" y="421"/>
                    <a:pt x="846" y="362"/>
                  </a:cubicBezTo>
                  <a:cubicBezTo>
                    <a:pt x="846" y="266"/>
                    <a:pt x="846" y="159"/>
                    <a:pt x="786" y="64"/>
                  </a:cubicBezTo>
                  <a:cubicBezTo>
                    <a:pt x="751" y="52"/>
                    <a:pt x="727" y="28"/>
                    <a:pt x="691" y="4"/>
                  </a:cubicBezTo>
                  <a:cubicBezTo>
                    <a:pt x="682" y="2"/>
                    <a:pt x="673" y="0"/>
                    <a:pt x="6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1971;p32">
              <a:extLst>
                <a:ext uri="{FF2B5EF4-FFF2-40B4-BE49-F238E27FC236}">
                  <a16:creationId xmlns:a16="http://schemas.microsoft.com/office/drawing/2014/main" id="{1F80AFC2-2C6C-4684-A658-2084AD2487E1}"/>
                </a:ext>
              </a:extLst>
            </p:cNvPr>
            <p:cNvSpPr/>
            <p:nvPr/>
          </p:nvSpPr>
          <p:spPr>
            <a:xfrm>
              <a:off x="5298575" y="1708275"/>
              <a:ext cx="22050" cy="7650"/>
            </a:xfrm>
            <a:custGeom>
              <a:avLst/>
              <a:gdLst/>
              <a:ahLst/>
              <a:cxnLst/>
              <a:rect l="l" t="t" r="r" b="b"/>
              <a:pathLst>
                <a:path w="882" h="306" extrusionOk="0">
                  <a:moveTo>
                    <a:pt x="525" y="1"/>
                  </a:moveTo>
                  <a:cubicBezTo>
                    <a:pt x="344" y="1"/>
                    <a:pt x="166" y="20"/>
                    <a:pt x="0" y="135"/>
                  </a:cubicBezTo>
                  <a:lnTo>
                    <a:pt x="60" y="195"/>
                  </a:lnTo>
                  <a:cubicBezTo>
                    <a:pt x="156" y="281"/>
                    <a:pt x="267" y="306"/>
                    <a:pt x="382" y="306"/>
                  </a:cubicBezTo>
                  <a:cubicBezTo>
                    <a:pt x="409" y="306"/>
                    <a:pt x="437" y="304"/>
                    <a:pt x="465" y="302"/>
                  </a:cubicBezTo>
                  <a:cubicBezTo>
                    <a:pt x="619" y="219"/>
                    <a:pt x="810" y="183"/>
                    <a:pt x="881" y="5"/>
                  </a:cubicBezTo>
                  <a:lnTo>
                    <a:pt x="881" y="5"/>
                  </a:lnTo>
                  <a:cubicBezTo>
                    <a:pt x="855" y="6"/>
                    <a:pt x="829" y="6"/>
                    <a:pt x="803" y="6"/>
                  </a:cubicBezTo>
                  <a:cubicBezTo>
                    <a:pt x="711" y="6"/>
                    <a:pt x="618"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1972;p32">
              <a:extLst>
                <a:ext uri="{FF2B5EF4-FFF2-40B4-BE49-F238E27FC236}">
                  <a16:creationId xmlns:a16="http://schemas.microsoft.com/office/drawing/2014/main" id="{117EF716-095C-4813-8658-91C07D29D027}"/>
                </a:ext>
              </a:extLst>
            </p:cNvPr>
            <p:cNvSpPr/>
            <p:nvPr/>
          </p:nvSpPr>
          <p:spPr>
            <a:xfrm>
              <a:off x="5281600" y="1712550"/>
              <a:ext cx="14600" cy="3600"/>
            </a:xfrm>
            <a:custGeom>
              <a:avLst/>
              <a:gdLst/>
              <a:ahLst/>
              <a:cxnLst/>
              <a:rect l="l" t="t" r="r" b="b"/>
              <a:pathLst>
                <a:path w="584" h="144" extrusionOk="0">
                  <a:moveTo>
                    <a:pt x="584" y="0"/>
                  </a:moveTo>
                  <a:cubicBezTo>
                    <a:pt x="370" y="0"/>
                    <a:pt x="167" y="0"/>
                    <a:pt x="1" y="131"/>
                  </a:cubicBezTo>
                  <a:cubicBezTo>
                    <a:pt x="79" y="131"/>
                    <a:pt x="164" y="143"/>
                    <a:pt x="249" y="143"/>
                  </a:cubicBezTo>
                  <a:cubicBezTo>
                    <a:pt x="368" y="143"/>
                    <a:pt x="486" y="119"/>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1973;p32">
              <a:extLst>
                <a:ext uri="{FF2B5EF4-FFF2-40B4-BE49-F238E27FC236}">
                  <a16:creationId xmlns:a16="http://schemas.microsoft.com/office/drawing/2014/main" id="{FC03AA05-5D1D-4373-ADB9-AF76195DE861}"/>
                </a:ext>
              </a:extLst>
            </p:cNvPr>
            <p:cNvSpPr/>
            <p:nvPr/>
          </p:nvSpPr>
          <p:spPr>
            <a:xfrm>
              <a:off x="5410200" y="1683375"/>
              <a:ext cx="14600" cy="4475"/>
            </a:xfrm>
            <a:custGeom>
              <a:avLst/>
              <a:gdLst/>
              <a:ahLst/>
              <a:cxnLst/>
              <a:rect l="l" t="t" r="r" b="b"/>
              <a:pathLst>
                <a:path w="584" h="179" extrusionOk="0">
                  <a:moveTo>
                    <a:pt x="583" y="0"/>
                  </a:moveTo>
                  <a:cubicBezTo>
                    <a:pt x="381" y="0"/>
                    <a:pt x="167" y="0"/>
                    <a:pt x="0" y="167"/>
                  </a:cubicBezTo>
                  <a:cubicBezTo>
                    <a:pt x="12" y="166"/>
                    <a:pt x="24" y="166"/>
                    <a:pt x="37" y="166"/>
                  </a:cubicBezTo>
                  <a:cubicBezTo>
                    <a:pt x="118" y="166"/>
                    <a:pt x="201" y="179"/>
                    <a:pt x="280" y="179"/>
                  </a:cubicBezTo>
                  <a:cubicBezTo>
                    <a:pt x="400" y="179"/>
                    <a:pt x="509" y="149"/>
                    <a:pt x="5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1974;p32">
              <a:extLst>
                <a:ext uri="{FF2B5EF4-FFF2-40B4-BE49-F238E27FC236}">
                  <a16:creationId xmlns:a16="http://schemas.microsoft.com/office/drawing/2014/main" id="{F47F8D21-8046-4D6E-9AF4-DAEF4AEEBC93}"/>
                </a:ext>
              </a:extLst>
            </p:cNvPr>
            <p:cNvSpPr/>
            <p:nvPr/>
          </p:nvSpPr>
          <p:spPr>
            <a:xfrm>
              <a:off x="5264325" y="1723550"/>
              <a:ext cx="6575" cy="7175"/>
            </a:xfrm>
            <a:custGeom>
              <a:avLst/>
              <a:gdLst/>
              <a:ahLst/>
              <a:cxnLst/>
              <a:rect l="l" t="t" r="r" b="b"/>
              <a:pathLst>
                <a:path w="263" h="287" extrusionOk="0">
                  <a:moveTo>
                    <a:pt x="263" y="1"/>
                  </a:moveTo>
                  <a:lnTo>
                    <a:pt x="263" y="1"/>
                  </a:lnTo>
                  <a:cubicBezTo>
                    <a:pt x="120" y="48"/>
                    <a:pt x="49" y="156"/>
                    <a:pt x="1" y="286"/>
                  </a:cubicBezTo>
                  <a:cubicBezTo>
                    <a:pt x="180" y="275"/>
                    <a:pt x="263" y="179"/>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1975;p32">
              <a:extLst>
                <a:ext uri="{FF2B5EF4-FFF2-40B4-BE49-F238E27FC236}">
                  <a16:creationId xmlns:a16="http://schemas.microsoft.com/office/drawing/2014/main" id="{F32174DD-4FD6-4ADD-982A-A08E15D5F10A}"/>
                </a:ext>
              </a:extLst>
            </p:cNvPr>
            <p:cNvSpPr/>
            <p:nvPr/>
          </p:nvSpPr>
          <p:spPr>
            <a:xfrm>
              <a:off x="5248550" y="1744700"/>
              <a:ext cx="6275" cy="8125"/>
            </a:xfrm>
            <a:custGeom>
              <a:avLst/>
              <a:gdLst/>
              <a:ahLst/>
              <a:cxnLst/>
              <a:rect l="l" t="t" r="r" b="b"/>
              <a:pathLst>
                <a:path w="251" h="325" extrusionOk="0">
                  <a:moveTo>
                    <a:pt x="156" y="0"/>
                  </a:moveTo>
                  <a:cubicBezTo>
                    <a:pt x="60" y="72"/>
                    <a:pt x="13" y="155"/>
                    <a:pt x="1" y="274"/>
                  </a:cubicBezTo>
                  <a:lnTo>
                    <a:pt x="49" y="322"/>
                  </a:lnTo>
                  <a:cubicBezTo>
                    <a:pt x="65" y="323"/>
                    <a:pt x="80" y="324"/>
                    <a:pt x="93" y="324"/>
                  </a:cubicBezTo>
                  <a:cubicBezTo>
                    <a:pt x="251" y="324"/>
                    <a:pt x="249" y="204"/>
                    <a:pt x="227" y="83"/>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1976;p32">
              <a:extLst>
                <a:ext uri="{FF2B5EF4-FFF2-40B4-BE49-F238E27FC236}">
                  <a16:creationId xmlns:a16="http://schemas.microsoft.com/office/drawing/2014/main" id="{F91B1D19-B976-469E-94B7-26E2F1957DE9}"/>
                </a:ext>
              </a:extLst>
            </p:cNvPr>
            <p:cNvSpPr/>
            <p:nvPr/>
          </p:nvSpPr>
          <p:spPr>
            <a:xfrm>
              <a:off x="5259275" y="1731000"/>
              <a:ext cx="4500" cy="5975"/>
            </a:xfrm>
            <a:custGeom>
              <a:avLst/>
              <a:gdLst/>
              <a:ahLst/>
              <a:cxnLst/>
              <a:rect l="l" t="t" r="r" b="b"/>
              <a:pathLst>
                <a:path w="180" h="239" extrusionOk="0">
                  <a:moveTo>
                    <a:pt x="179" y="0"/>
                  </a:moveTo>
                  <a:cubicBezTo>
                    <a:pt x="72" y="48"/>
                    <a:pt x="12" y="143"/>
                    <a:pt x="1" y="239"/>
                  </a:cubicBezTo>
                  <a:cubicBezTo>
                    <a:pt x="132" y="227"/>
                    <a:pt x="179" y="119"/>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1977;p32">
              <a:extLst>
                <a:ext uri="{FF2B5EF4-FFF2-40B4-BE49-F238E27FC236}">
                  <a16:creationId xmlns:a16="http://schemas.microsoft.com/office/drawing/2014/main" id="{082C6CD6-1A48-486D-BE82-7ECD0D5ED245}"/>
                </a:ext>
              </a:extLst>
            </p:cNvPr>
            <p:cNvSpPr/>
            <p:nvPr/>
          </p:nvSpPr>
          <p:spPr>
            <a:xfrm>
              <a:off x="5253025" y="1740825"/>
              <a:ext cx="3600" cy="5075"/>
            </a:xfrm>
            <a:custGeom>
              <a:avLst/>
              <a:gdLst/>
              <a:ahLst/>
              <a:cxnLst/>
              <a:rect l="l" t="t" r="r" b="b"/>
              <a:pathLst>
                <a:path w="144" h="203" extrusionOk="0">
                  <a:moveTo>
                    <a:pt x="120" y="0"/>
                  </a:moveTo>
                  <a:cubicBezTo>
                    <a:pt x="36" y="24"/>
                    <a:pt x="1" y="72"/>
                    <a:pt x="1" y="143"/>
                  </a:cubicBezTo>
                  <a:lnTo>
                    <a:pt x="24" y="179"/>
                  </a:lnTo>
                  <a:cubicBezTo>
                    <a:pt x="24" y="191"/>
                    <a:pt x="36" y="203"/>
                    <a:pt x="72" y="203"/>
                  </a:cubicBezTo>
                  <a:cubicBezTo>
                    <a:pt x="96" y="203"/>
                    <a:pt x="120" y="191"/>
                    <a:pt x="143" y="167"/>
                  </a:cubicBezTo>
                  <a:cubicBezTo>
                    <a:pt x="131" y="107"/>
                    <a:pt x="131"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1978;p32">
              <a:extLst>
                <a:ext uri="{FF2B5EF4-FFF2-40B4-BE49-F238E27FC236}">
                  <a16:creationId xmlns:a16="http://schemas.microsoft.com/office/drawing/2014/main" id="{77AA3434-C441-4D8C-B52D-E3996620A3D4}"/>
                </a:ext>
              </a:extLst>
            </p:cNvPr>
            <p:cNvSpPr/>
            <p:nvPr/>
          </p:nvSpPr>
          <p:spPr>
            <a:xfrm>
              <a:off x="5256300" y="1736950"/>
              <a:ext cx="3300" cy="4200"/>
            </a:xfrm>
            <a:custGeom>
              <a:avLst/>
              <a:gdLst/>
              <a:ahLst/>
              <a:cxnLst/>
              <a:rect l="l" t="t" r="r" b="b"/>
              <a:pathLst>
                <a:path w="132" h="168" extrusionOk="0">
                  <a:moveTo>
                    <a:pt x="131" y="1"/>
                  </a:moveTo>
                  <a:lnTo>
                    <a:pt x="131" y="1"/>
                  </a:lnTo>
                  <a:cubicBezTo>
                    <a:pt x="48" y="24"/>
                    <a:pt x="0" y="84"/>
                    <a:pt x="0" y="167"/>
                  </a:cubicBezTo>
                  <a:cubicBezTo>
                    <a:pt x="72" y="143"/>
                    <a:pt x="120" y="96"/>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1979;p32">
              <a:extLst>
                <a:ext uri="{FF2B5EF4-FFF2-40B4-BE49-F238E27FC236}">
                  <a16:creationId xmlns:a16="http://schemas.microsoft.com/office/drawing/2014/main" id="{B8A4398F-7382-4C1E-80AC-F2E83E407F3F}"/>
                </a:ext>
              </a:extLst>
            </p:cNvPr>
            <p:cNvSpPr/>
            <p:nvPr/>
          </p:nvSpPr>
          <p:spPr>
            <a:xfrm>
              <a:off x="5270875" y="1719100"/>
              <a:ext cx="3300" cy="4175"/>
            </a:xfrm>
            <a:custGeom>
              <a:avLst/>
              <a:gdLst/>
              <a:ahLst/>
              <a:cxnLst/>
              <a:rect l="l" t="t" r="r" b="b"/>
              <a:pathLst>
                <a:path w="132" h="167" extrusionOk="0">
                  <a:moveTo>
                    <a:pt x="132" y="0"/>
                  </a:moveTo>
                  <a:cubicBezTo>
                    <a:pt x="60" y="36"/>
                    <a:pt x="13" y="83"/>
                    <a:pt x="1" y="167"/>
                  </a:cubicBezTo>
                  <a:cubicBezTo>
                    <a:pt x="72" y="143"/>
                    <a:pt x="120" y="83"/>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1980;p32">
              <a:extLst>
                <a:ext uri="{FF2B5EF4-FFF2-40B4-BE49-F238E27FC236}">
                  <a16:creationId xmlns:a16="http://schemas.microsoft.com/office/drawing/2014/main" id="{698E8262-0D12-409F-9743-220E700ABBEB}"/>
                </a:ext>
              </a:extLst>
            </p:cNvPr>
            <p:cNvSpPr/>
            <p:nvPr/>
          </p:nvSpPr>
          <p:spPr>
            <a:xfrm>
              <a:off x="6168925" y="2174675"/>
              <a:ext cx="62825" cy="18000"/>
            </a:xfrm>
            <a:custGeom>
              <a:avLst/>
              <a:gdLst/>
              <a:ahLst/>
              <a:cxnLst/>
              <a:rect l="l" t="t" r="r" b="b"/>
              <a:pathLst>
                <a:path w="2513" h="720" extrusionOk="0">
                  <a:moveTo>
                    <a:pt x="1200" y="1"/>
                  </a:moveTo>
                  <a:cubicBezTo>
                    <a:pt x="863" y="1"/>
                    <a:pt x="521" y="48"/>
                    <a:pt x="179" y="77"/>
                  </a:cubicBezTo>
                  <a:cubicBezTo>
                    <a:pt x="0" y="196"/>
                    <a:pt x="24" y="315"/>
                    <a:pt x="143" y="446"/>
                  </a:cubicBezTo>
                  <a:cubicBezTo>
                    <a:pt x="179" y="458"/>
                    <a:pt x="226" y="470"/>
                    <a:pt x="250" y="494"/>
                  </a:cubicBezTo>
                  <a:lnTo>
                    <a:pt x="393" y="577"/>
                  </a:lnTo>
                  <a:cubicBezTo>
                    <a:pt x="647" y="682"/>
                    <a:pt x="909" y="702"/>
                    <a:pt x="1173" y="702"/>
                  </a:cubicBezTo>
                  <a:cubicBezTo>
                    <a:pt x="1340" y="702"/>
                    <a:pt x="1507" y="694"/>
                    <a:pt x="1674" y="694"/>
                  </a:cubicBezTo>
                  <a:cubicBezTo>
                    <a:pt x="1812" y="694"/>
                    <a:pt x="1948" y="700"/>
                    <a:pt x="2084" y="720"/>
                  </a:cubicBezTo>
                  <a:cubicBezTo>
                    <a:pt x="2381" y="649"/>
                    <a:pt x="2512" y="529"/>
                    <a:pt x="2274" y="256"/>
                  </a:cubicBezTo>
                  <a:cubicBezTo>
                    <a:pt x="1927" y="57"/>
                    <a:pt x="1567"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1981;p32">
              <a:extLst>
                <a:ext uri="{FF2B5EF4-FFF2-40B4-BE49-F238E27FC236}">
                  <a16:creationId xmlns:a16="http://schemas.microsoft.com/office/drawing/2014/main" id="{67849C4D-77B6-4B65-B47E-F2C1B722C5E4}"/>
                </a:ext>
              </a:extLst>
            </p:cNvPr>
            <p:cNvSpPr/>
            <p:nvPr/>
          </p:nvSpPr>
          <p:spPr>
            <a:xfrm>
              <a:off x="6097475" y="2211425"/>
              <a:ext cx="26825" cy="10025"/>
            </a:xfrm>
            <a:custGeom>
              <a:avLst/>
              <a:gdLst/>
              <a:ahLst/>
              <a:cxnLst/>
              <a:rect l="l" t="t" r="r" b="b"/>
              <a:pathLst>
                <a:path w="1073" h="401" extrusionOk="0">
                  <a:moveTo>
                    <a:pt x="227" y="0"/>
                  </a:moveTo>
                  <a:cubicBezTo>
                    <a:pt x="167" y="48"/>
                    <a:pt x="72" y="60"/>
                    <a:pt x="36" y="131"/>
                  </a:cubicBezTo>
                  <a:cubicBezTo>
                    <a:pt x="1" y="179"/>
                    <a:pt x="12" y="226"/>
                    <a:pt x="60" y="274"/>
                  </a:cubicBezTo>
                  <a:cubicBezTo>
                    <a:pt x="183" y="308"/>
                    <a:pt x="317" y="394"/>
                    <a:pt x="442" y="394"/>
                  </a:cubicBezTo>
                  <a:cubicBezTo>
                    <a:pt x="450" y="394"/>
                    <a:pt x="457" y="394"/>
                    <a:pt x="465" y="393"/>
                  </a:cubicBezTo>
                  <a:cubicBezTo>
                    <a:pt x="485" y="391"/>
                    <a:pt x="505" y="390"/>
                    <a:pt x="525" y="390"/>
                  </a:cubicBezTo>
                  <a:cubicBezTo>
                    <a:pt x="598" y="390"/>
                    <a:pt x="676" y="400"/>
                    <a:pt x="749" y="400"/>
                  </a:cubicBezTo>
                  <a:cubicBezTo>
                    <a:pt x="893" y="400"/>
                    <a:pt x="1022" y="361"/>
                    <a:pt x="1072" y="131"/>
                  </a:cubicBezTo>
                  <a:lnTo>
                    <a:pt x="941" y="131"/>
                  </a:lnTo>
                  <a:cubicBezTo>
                    <a:pt x="870" y="60"/>
                    <a:pt x="727" y="95"/>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1982;p32">
              <a:extLst>
                <a:ext uri="{FF2B5EF4-FFF2-40B4-BE49-F238E27FC236}">
                  <a16:creationId xmlns:a16="http://schemas.microsoft.com/office/drawing/2014/main" id="{7C8E0D04-D426-4F17-AEFF-8BB00E2A07C3}"/>
                </a:ext>
              </a:extLst>
            </p:cNvPr>
            <p:cNvSpPr/>
            <p:nvPr/>
          </p:nvSpPr>
          <p:spPr>
            <a:xfrm>
              <a:off x="6155525" y="2182125"/>
              <a:ext cx="19675" cy="7275"/>
            </a:xfrm>
            <a:custGeom>
              <a:avLst/>
              <a:gdLst/>
              <a:ahLst/>
              <a:cxnLst/>
              <a:rect l="l" t="t" r="r" b="b"/>
              <a:pathLst>
                <a:path w="787" h="291" extrusionOk="0">
                  <a:moveTo>
                    <a:pt x="341" y="0"/>
                  </a:moveTo>
                  <a:cubicBezTo>
                    <a:pt x="222" y="0"/>
                    <a:pt x="108" y="47"/>
                    <a:pt x="0" y="172"/>
                  </a:cubicBezTo>
                  <a:cubicBezTo>
                    <a:pt x="90" y="250"/>
                    <a:pt x="190" y="263"/>
                    <a:pt x="292" y="263"/>
                  </a:cubicBezTo>
                  <a:cubicBezTo>
                    <a:pt x="340" y="263"/>
                    <a:pt x="389" y="260"/>
                    <a:pt x="437" y="260"/>
                  </a:cubicBezTo>
                  <a:cubicBezTo>
                    <a:pt x="504" y="260"/>
                    <a:pt x="569" y="265"/>
                    <a:pt x="631" y="291"/>
                  </a:cubicBezTo>
                  <a:cubicBezTo>
                    <a:pt x="667" y="267"/>
                    <a:pt x="727" y="220"/>
                    <a:pt x="786" y="172"/>
                  </a:cubicBezTo>
                  <a:lnTo>
                    <a:pt x="750" y="124"/>
                  </a:lnTo>
                  <a:cubicBezTo>
                    <a:pt x="607" y="56"/>
                    <a:pt x="471" y="0"/>
                    <a:pt x="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1983;p32">
              <a:extLst>
                <a:ext uri="{FF2B5EF4-FFF2-40B4-BE49-F238E27FC236}">
                  <a16:creationId xmlns:a16="http://schemas.microsoft.com/office/drawing/2014/main" id="{575009EB-8AB7-40AB-AC46-FA1A76175FA2}"/>
                </a:ext>
              </a:extLst>
            </p:cNvPr>
            <p:cNvSpPr/>
            <p:nvPr/>
          </p:nvSpPr>
          <p:spPr>
            <a:xfrm>
              <a:off x="6128425" y="2214700"/>
              <a:ext cx="6275" cy="5875"/>
            </a:xfrm>
            <a:custGeom>
              <a:avLst/>
              <a:gdLst/>
              <a:ahLst/>
              <a:cxnLst/>
              <a:rect l="l" t="t" r="r" b="b"/>
              <a:pathLst>
                <a:path w="251" h="235" extrusionOk="0">
                  <a:moveTo>
                    <a:pt x="1" y="0"/>
                  </a:moveTo>
                  <a:cubicBezTo>
                    <a:pt x="11" y="94"/>
                    <a:pt x="3" y="235"/>
                    <a:pt x="98" y="235"/>
                  </a:cubicBezTo>
                  <a:cubicBezTo>
                    <a:pt x="112" y="235"/>
                    <a:pt x="126" y="232"/>
                    <a:pt x="144" y="226"/>
                  </a:cubicBezTo>
                  <a:cubicBezTo>
                    <a:pt x="251" y="202"/>
                    <a:pt x="144" y="83"/>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1984;p32">
              <a:extLst>
                <a:ext uri="{FF2B5EF4-FFF2-40B4-BE49-F238E27FC236}">
                  <a16:creationId xmlns:a16="http://schemas.microsoft.com/office/drawing/2014/main" id="{97BB9A02-B056-4C55-BCCC-47A3D06AEC08}"/>
                </a:ext>
              </a:extLst>
            </p:cNvPr>
            <p:cNvSpPr/>
            <p:nvPr/>
          </p:nvSpPr>
          <p:spPr>
            <a:xfrm>
              <a:off x="6138550" y="2184925"/>
              <a:ext cx="4500" cy="4475"/>
            </a:xfrm>
            <a:custGeom>
              <a:avLst/>
              <a:gdLst/>
              <a:ahLst/>
              <a:cxnLst/>
              <a:rect l="l" t="t" r="r" b="b"/>
              <a:pathLst>
                <a:path w="180" h="179" extrusionOk="0">
                  <a:moveTo>
                    <a:pt x="36" y="0"/>
                  </a:moveTo>
                  <a:cubicBezTo>
                    <a:pt x="24" y="36"/>
                    <a:pt x="13" y="48"/>
                    <a:pt x="1" y="60"/>
                  </a:cubicBezTo>
                  <a:cubicBezTo>
                    <a:pt x="13" y="108"/>
                    <a:pt x="24" y="155"/>
                    <a:pt x="36" y="179"/>
                  </a:cubicBezTo>
                  <a:cubicBezTo>
                    <a:pt x="54" y="173"/>
                    <a:pt x="69" y="170"/>
                    <a:pt x="84" y="170"/>
                  </a:cubicBezTo>
                  <a:cubicBezTo>
                    <a:pt x="99" y="170"/>
                    <a:pt x="114" y="173"/>
                    <a:pt x="132" y="179"/>
                  </a:cubicBezTo>
                  <a:cubicBezTo>
                    <a:pt x="155" y="143"/>
                    <a:pt x="179" y="108"/>
                    <a:pt x="179" y="60"/>
                  </a:cubicBezTo>
                  <a:cubicBezTo>
                    <a:pt x="143" y="24"/>
                    <a:pt x="96"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1985;p32">
              <a:extLst>
                <a:ext uri="{FF2B5EF4-FFF2-40B4-BE49-F238E27FC236}">
                  <a16:creationId xmlns:a16="http://schemas.microsoft.com/office/drawing/2014/main" id="{4D968E5C-A330-41D9-AB87-C28A3445BF25}"/>
                </a:ext>
              </a:extLst>
            </p:cNvPr>
            <p:cNvSpPr/>
            <p:nvPr/>
          </p:nvSpPr>
          <p:spPr>
            <a:xfrm>
              <a:off x="5611100" y="2649850"/>
              <a:ext cx="9550" cy="5400"/>
            </a:xfrm>
            <a:custGeom>
              <a:avLst/>
              <a:gdLst/>
              <a:ahLst/>
              <a:cxnLst/>
              <a:rect l="l" t="t" r="r" b="b"/>
              <a:pathLst>
                <a:path w="382" h="216" extrusionOk="0">
                  <a:moveTo>
                    <a:pt x="144" y="1"/>
                  </a:moveTo>
                  <a:cubicBezTo>
                    <a:pt x="1" y="156"/>
                    <a:pt x="36" y="180"/>
                    <a:pt x="275" y="215"/>
                  </a:cubicBezTo>
                  <a:cubicBezTo>
                    <a:pt x="358" y="203"/>
                    <a:pt x="382" y="156"/>
                    <a:pt x="298" y="96"/>
                  </a:cubicBezTo>
                  <a:cubicBezTo>
                    <a:pt x="239" y="60"/>
                    <a:pt x="203" y="25"/>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1986;p32">
              <a:extLst>
                <a:ext uri="{FF2B5EF4-FFF2-40B4-BE49-F238E27FC236}">
                  <a16:creationId xmlns:a16="http://schemas.microsoft.com/office/drawing/2014/main" id="{D3B455D0-37C7-4F09-83FF-9682D9F26DFC}"/>
                </a:ext>
              </a:extLst>
            </p:cNvPr>
            <p:cNvSpPr/>
            <p:nvPr/>
          </p:nvSpPr>
          <p:spPr>
            <a:xfrm>
              <a:off x="5617950" y="2652250"/>
              <a:ext cx="4800" cy="3375"/>
            </a:xfrm>
            <a:custGeom>
              <a:avLst/>
              <a:gdLst/>
              <a:ahLst/>
              <a:cxnLst/>
              <a:rect l="l" t="t" r="r" b="b"/>
              <a:pathLst>
                <a:path w="192" h="135" extrusionOk="0">
                  <a:moveTo>
                    <a:pt x="24" y="0"/>
                  </a:moveTo>
                  <a:cubicBezTo>
                    <a:pt x="24" y="48"/>
                    <a:pt x="12" y="84"/>
                    <a:pt x="1" y="119"/>
                  </a:cubicBezTo>
                  <a:cubicBezTo>
                    <a:pt x="36" y="119"/>
                    <a:pt x="78" y="134"/>
                    <a:pt x="114" y="134"/>
                  </a:cubicBezTo>
                  <a:cubicBezTo>
                    <a:pt x="149" y="134"/>
                    <a:pt x="179" y="119"/>
                    <a:pt x="191" y="60"/>
                  </a:cubicBezTo>
                  <a:cubicBezTo>
                    <a:pt x="191" y="48"/>
                    <a:pt x="84"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1987;p32">
              <a:extLst>
                <a:ext uri="{FF2B5EF4-FFF2-40B4-BE49-F238E27FC236}">
                  <a16:creationId xmlns:a16="http://schemas.microsoft.com/office/drawing/2014/main" id="{CB5EC737-C37A-49BD-A273-E567717998EB}"/>
                </a:ext>
              </a:extLst>
            </p:cNvPr>
            <p:cNvSpPr/>
            <p:nvPr/>
          </p:nvSpPr>
          <p:spPr>
            <a:xfrm>
              <a:off x="5179200" y="2254275"/>
              <a:ext cx="146175" cy="40500"/>
            </a:xfrm>
            <a:custGeom>
              <a:avLst/>
              <a:gdLst/>
              <a:ahLst/>
              <a:cxnLst/>
              <a:rect l="l" t="t" r="r" b="b"/>
              <a:pathLst>
                <a:path w="5847" h="1620" extrusionOk="0">
                  <a:moveTo>
                    <a:pt x="596" y="1"/>
                  </a:moveTo>
                  <a:cubicBezTo>
                    <a:pt x="509" y="1"/>
                    <a:pt x="421" y="16"/>
                    <a:pt x="334" y="48"/>
                  </a:cubicBezTo>
                  <a:cubicBezTo>
                    <a:pt x="179" y="132"/>
                    <a:pt x="1" y="203"/>
                    <a:pt x="60" y="441"/>
                  </a:cubicBezTo>
                  <a:cubicBezTo>
                    <a:pt x="513" y="763"/>
                    <a:pt x="989" y="977"/>
                    <a:pt x="1537" y="977"/>
                  </a:cubicBezTo>
                  <a:cubicBezTo>
                    <a:pt x="2263" y="1263"/>
                    <a:pt x="3073" y="1239"/>
                    <a:pt x="3811" y="1441"/>
                  </a:cubicBezTo>
                  <a:cubicBezTo>
                    <a:pt x="3906" y="1495"/>
                    <a:pt x="4010" y="1495"/>
                    <a:pt x="4114" y="1495"/>
                  </a:cubicBezTo>
                  <a:cubicBezTo>
                    <a:pt x="4219" y="1495"/>
                    <a:pt x="4323" y="1495"/>
                    <a:pt x="4418" y="1548"/>
                  </a:cubicBezTo>
                  <a:cubicBezTo>
                    <a:pt x="4513" y="1560"/>
                    <a:pt x="4585" y="1572"/>
                    <a:pt x="4680" y="1596"/>
                  </a:cubicBezTo>
                  <a:cubicBezTo>
                    <a:pt x="4696" y="1607"/>
                    <a:pt x="4716" y="1615"/>
                    <a:pt x="4735" y="1615"/>
                  </a:cubicBezTo>
                  <a:cubicBezTo>
                    <a:pt x="4757" y="1615"/>
                    <a:pt x="4780" y="1604"/>
                    <a:pt x="4799" y="1572"/>
                  </a:cubicBezTo>
                  <a:lnTo>
                    <a:pt x="4942" y="1572"/>
                  </a:lnTo>
                  <a:cubicBezTo>
                    <a:pt x="5001" y="1608"/>
                    <a:pt x="5061" y="1620"/>
                    <a:pt x="5132" y="1620"/>
                  </a:cubicBezTo>
                  <a:cubicBezTo>
                    <a:pt x="5192" y="1608"/>
                    <a:pt x="5275" y="1596"/>
                    <a:pt x="5335" y="1572"/>
                  </a:cubicBezTo>
                  <a:cubicBezTo>
                    <a:pt x="5525" y="1513"/>
                    <a:pt x="5775" y="1608"/>
                    <a:pt x="5847" y="1322"/>
                  </a:cubicBezTo>
                  <a:cubicBezTo>
                    <a:pt x="5835" y="1251"/>
                    <a:pt x="5787" y="1191"/>
                    <a:pt x="5716" y="1155"/>
                  </a:cubicBezTo>
                  <a:cubicBezTo>
                    <a:pt x="4978" y="1013"/>
                    <a:pt x="4204" y="1036"/>
                    <a:pt x="3465" y="739"/>
                  </a:cubicBezTo>
                  <a:cubicBezTo>
                    <a:pt x="3215" y="667"/>
                    <a:pt x="2930" y="667"/>
                    <a:pt x="2680" y="596"/>
                  </a:cubicBezTo>
                  <a:lnTo>
                    <a:pt x="2501" y="548"/>
                  </a:lnTo>
                  <a:cubicBezTo>
                    <a:pt x="2406" y="536"/>
                    <a:pt x="2334" y="501"/>
                    <a:pt x="2251" y="477"/>
                  </a:cubicBezTo>
                  <a:cubicBezTo>
                    <a:pt x="2180" y="441"/>
                    <a:pt x="2096" y="417"/>
                    <a:pt x="2013" y="393"/>
                  </a:cubicBezTo>
                  <a:cubicBezTo>
                    <a:pt x="1918" y="370"/>
                    <a:pt x="1846" y="334"/>
                    <a:pt x="1775" y="310"/>
                  </a:cubicBezTo>
                  <a:cubicBezTo>
                    <a:pt x="1715" y="274"/>
                    <a:pt x="1668" y="262"/>
                    <a:pt x="1608" y="251"/>
                  </a:cubicBezTo>
                  <a:cubicBezTo>
                    <a:pt x="1501" y="215"/>
                    <a:pt x="1406" y="179"/>
                    <a:pt x="1287" y="143"/>
                  </a:cubicBezTo>
                  <a:cubicBezTo>
                    <a:pt x="1108" y="108"/>
                    <a:pt x="906" y="60"/>
                    <a:pt x="727" y="12"/>
                  </a:cubicBezTo>
                  <a:cubicBezTo>
                    <a:pt x="683" y="5"/>
                    <a:pt x="640"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1988;p32">
              <a:extLst>
                <a:ext uri="{FF2B5EF4-FFF2-40B4-BE49-F238E27FC236}">
                  <a16:creationId xmlns:a16="http://schemas.microsoft.com/office/drawing/2014/main" id="{5C364028-C5F3-4553-A9F4-CF872BFEB73A}"/>
                </a:ext>
              </a:extLst>
            </p:cNvPr>
            <p:cNvSpPr/>
            <p:nvPr/>
          </p:nvSpPr>
          <p:spPr>
            <a:xfrm>
              <a:off x="5310175" y="2287175"/>
              <a:ext cx="86050" cy="20725"/>
            </a:xfrm>
            <a:custGeom>
              <a:avLst/>
              <a:gdLst/>
              <a:ahLst/>
              <a:cxnLst/>
              <a:rect l="l" t="t" r="r" b="b"/>
              <a:pathLst>
                <a:path w="3442" h="829" extrusionOk="0">
                  <a:moveTo>
                    <a:pt x="911" y="1"/>
                  </a:moveTo>
                  <a:cubicBezTo>
                    <a:pt x="799" y="1"/>
                    <a:pt x="694" y="21"/>
                    <a:pt x="596" y="101"/>
                  </a:cubicBezTo>
                  <a:cubicBezTo>
                    <a:pt x="405" y="173"/>
                    <a:pt x="167" y="66"/>
                    <a:pt x="1" y="244"/>
                  </a:cubicBezTo>
                  <a:cubicBezTo>
                    <a:pt x="66" y="322"/>
                    <a:pt x="140" y="337"/>
                    <a:pt x="215" y="337"/>
                  </a:cubicBezTo>
                  <a:cubicBezTo>
                    <a:pt x="261" y="337"/>
                    <a:pt x="308" y="331"/>
                    <a:pt x="352" y="331"/>
                  </a:cubicBezTo>
                  <a:cubicBezTo>
                    <a:pt x="379" y="331"/>
                    <a:pt x="405" y="333"/>
                    <a:pt x="429" y="340"/>
                  </a:cubicBezTo>
                  <a:cubicBezTo>
                    <a:pt x="486" y="340"/>
                    <a:pt x="540" y="334"/>
                    <a:pt x="589" y="334"/>
                  </a:cubicBezTo>
                  <a:cubicBezTo>
                    <a:pt x="663" y="334"/>
                    <a:pt x="729" y="347"/>
                    <a:pt x="786" y="411"/>
                  </a:cubicBezTo>
                  <a:cubicBezTo>
                    <a:pt x="834" y="459"/>
                    <a:pt x="893" y="482"/>
                    <a:pt x="953" y="482"/>
                  </a:cubicBezTo>
                  <a:cubicBezTo>
                    <a:pt x="993" y="479"/>
                    <a:pt x="1032" y="476"/>
                    <a:pt x="1069" y="476"/>
                  </a:cubicBezTo>
                  <a:cubicBezTo>
                    <a:pt x="1151" y="476"/>
                    <a:pt x="1228" y="489"/>
                    <a:pt x="1310" y="530"/>
                  </a:cubicBezTo>
                  <a:lnTo>
                    <a:pt x="1298" y="530"/>
                  </a:lnTo>
                  <a:cubicBezTo>
                    <a:pt x="1298" y="542"/>
                    <a:pt x="1298" y="554"/>
                    <a:pt x="1322" y="578"/>
                  </a:cubicBezTo>
                  <a:cubicBezTo>
                    <a:pt x="1331" y="586"/>
                    <a:pt x="1340" y="590"/>
                    <a:pt x="1351" y="590"/>
                  </a:cubicBezTo>
                  <a:cubicBezTo>
                    <a:pt x="1371" y="590"/>
                    <a:pt x="1394" y="577"/>
                    <a:pt x="1417" y="554"/>
                  </a:cubicBezTo>
                  <a:cubicBezTo>
                    <a:pt x="1465" y="554"/>
                    <a:pt x="1525" y="578"/>
                    <a:pt x="1560" y="578"/>
                  </a:cubicBezTo>
                  <a:cubicBezTo>
                    <a:pt x="1763" y="673"/>
                    <a:pt x="1977" y="601"/>
                    <a:pt x="2179" y="673"/>
                  </a:cubicBezTo>
                  <a:cubicBezTo>
                    <a:pt x="2195" y="657"/>
                    <a:pt x="2212" y="650"/>
                    <a:pt x="2227" y="650"/>
                  </a:cubicBezTo>
                  <a:cubicBezTo>
                    <a:pt x="2245" y="650"/>
                    <a:pt x="2262" y="660"/>
                    <a:pt x="2275" y="673"/>
                  </a:cubicBezTo>
                  <a:cubicBezTo>
                    <a:pt x="2334" y="732"/>
                    <a:pt x="2394" y="780"/>
                    <a:pt x="2477" y="816"/>
                  </a:cubicBezTo>
                  <a:cubicBezTo>
                    <a:pt x="2525" y="824"/>
                    <a:pt x="2571" y="829"/>
                    <a:pt x="2616" y="829"/>
                  </a:cubicBezTo>
                  <a:cubicBezTo>
                    <a:pt x="2762" y="829"/>
                    <a:pt x="2895" y="782"/>
                    <a:pt x="3013" y="673"/>
                  </a:cubicBezTo>
                  <a:cubicBezTo>
                    <a:pt x="3096" y="518"/>
                    <a:pt x="3346" y="590"/>
                    <a:pt x="3441" y="423"/>
                  </a:cubicBezTo>
                  <a:cubicBezTo>
                    <a:pt x="2953" y="78"/>
                    <a:pt x="2370" y="137"/>
                    <a:pt x="1822" y="101"/>
                  </a:cubicBezTo>
                  <a:cubicBezTo>
                    <a:pt x="1548" y="54"/>
                    <a:pt x="1286" y="101"/>
                    <a:pt x="1024" y="6"/>
                  </a:cubicBezTo>
                  <a:cubicBezTo>
                    <a:pt x="986" y="3"/>
                    <a:pt x="948" y="1"/>
                    <a:pt x="9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1989;p32">
              <a:extLst>
                <a:ext uri="{FF2B5EF4-FFF2-40B4-BE49-F238E27FC236}">
                  <a16:creationId xmlns:a16="http://schemas.microsoft.com/office/drawing/2014/main" id="{1BCCA6C0-5D0C-4CA1-903B-55CB86C07534}"/>
                </a:ext>
              </a:extLst>
            </p:cNvPr>
            <p:cNvSpPr/>
            <p:nvPr/>
          </p:nvSpPr>
          <p:spPr>
            <a:xfrm>
              <a:off x="5170575" y="2263075"/>
              <a:ext cx="47050" cy="22175"/>
            </a:xfrm>
            <a:custGeom>
              <a:avLst/>
              <a:gdLst/>
              <a:ahLst/>
              <a:cxnLst/>
              <a:rect l="l" t="t" r="r" b="b"/>
              <a:pathLst>
                <a:path w="1882" h="887" extrusionOk="0">
                  <a:moveTo>
                    <a:pt x="303" y="1"/>
                  </a:moveTo>
                  <a:cubicBezTo>
                    <a:pt x="243" y="1"/>
                    <a:pt x="190" y="26"/>
                    <a:pt x="143" y="65"/>
                  </a:cubicBezTo>
                  <a:cubicBezTo>
                    <a:pt x="24" y="268"/>
                    <a:pt x="0" y="470"/>
                    <a:pt x="286" y="565"/>
                  </a:cubicBezTo>
                  <a:cubicBezTo>
                    <a:pt x="453" y="625"/>
                    <a:pt x="596" y="708"/>
                    <a:pt x="751" y="768"/>
                  </a:cubicBezTo>
                  <a:cubicBezTo>
                    <a:pt x="834" y="803"/>
                    <a:pt x="941" y="839"/>
                    <a:pt x="1036" y="887"/>
                  </a:cubicBezTo>
                  <a:cubicBezTo>
                    <a:pt x="1215" y="851"/>
                    <a:pt x="1405" y="827"/>
                    <a:pt x="1584" y="792"/>
                  </a:cubicBezTo>
                  <a:cubicBezTo>
                    <a:pt x="1667" y="792"/>
                    <a:pt x="1751" y="744"/>
                    <a:pt x="1786" y="672"/>
                  </a:cubicBezTo>
                  <a:cubicBezTo>
                    <a:pt x="1822" y="661"/>
                    <a:pt x="1846" y="649"/>
                    <a:pt x="1882" y="649"/>
                  </a:cubicBezTo>
                  <a:cubicBezTo>
                    <a:pt x="1405" y="446"/>
                    <a:pt x="929" y="244"/>
                    <a:pt x="453" y="53"/>
                  </a:cubicBezTo>
                  <a:cubicBezTo>
                    <a:pt x="400" y="16"/>
                    <a:pt x="350" y="1"/>
                    <a:pt x="3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1990;p32">
              <a:extLst>
                <a:ext uri="{FF2B5EF4-FFF2-40B4-BE49-F238E27FC236}">
                  <a16:creationId xmlns:a16="http://schemas.microsoft.com/office/drawing/2014/main" id="{A915E387-5378-46E1-AFF5-0A9B21EF5EFF}"/>
                </a:ext>
              </a:extLst>
            </p:cNvPr>
            <p:cNvSpPr/>
            <p:nvPr/>
          </p:nvSpPr>
          <p:spPr>
            <a:xfrm>
              <a:off x="5263750" y="2319475"/>
              <a:ext cx="14600" cy="14125"/>
            </a:xfrm>
            <a:custGeom>
              <a:avLst/>
              <a:gdLst/>
              <a:ahLst/>
              <a:cxnLst/>
              <a:rect l="l" t="t" r="r" b="b"/>
              <a:pathLst>
                <a:path w="584" h="565" extrusionOk="0">
                  <a:moveTo>
                    <a:pt x="584" y="0"/>
                  </a:moveTo>
                  <a:cubicBezTo>
                    <a:pt x="203" y="0"/>
                    <a:pt x="24" y="202"/>
                    <a:pt x="0" y="560"/>
                  </a:cubicBezTo>
                  <a:cubicBezTo>
                    <a:pt x="14" y="563"/>
                    <a:pt x="27" y="565"/>
                    <a:pt x="40" y="565"/>
                  </a:cubicBezTo>
                  <a:cubicBezTo>
                    <a:pt x="70" y="565"/>
                    <a:pt x="97" y="556"/>
                    <a:pt x="131" y="548"/>
                  </a:cubicBezTo>
                  <a:cubicBezTo>
                    <a:pt x="167" y="452"/>
                    <a:pt x="203" y="417"/>
                    <a:pt x="286" y="393"/>
                  </a:cubicBezTo>
                  <a:lnTo>
                    <a:pt x="417" y="262"/>
                  </a:lnTo>
                  <a:cubicBezTo>
                    <a:pt x="476" y="179"/>
                    <a:pt x="512" y="83"/>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1991;p32">
              <a:extLst>
                <a:ext uri="{FF2B5EF4-FFF2-40B4-BE49-F238E27FC236}">
                  <a16:creationId xmlns:a16="http://schemas.microsoft.com/office/drawing/2014/main" id="{968837CC-E00E-41EF-9E61-0AD781D0F842}"/>
                </a:ext>
              </a:extLst>
            </p:cNvPr>
            <p:cNvSpPr/>
            <p:nvPr/>
          </p:nvSpPr>
          <p:spPr>
            <a:xfrm>
              <a:off x="5209875" y="2279875"/>
              <a:ext cx="12825" cy="8575"/>
            </a:xfrm>
            <a:custGeom>
              <a:avLst/>
              <a:gdLst/>
              <a:ahLst/>
              <a:cxnLst/>
              <a:rect l="l" t="t" r="r" b="b"/>
              <a:pathLst>
                <a:path w="513" h="343" extrusionOk="0">
                  <a:moveTo>
                    <a:pt x="203" y="0"/>
                  </a:moveTo>
                  <a:cubicBezTo>
                    <a:pt x="119" y="0"/>
                    <a:pt x="36" y="12"/>
                    <a:pt x="0" y="120"/>
                  </a:cubicBezTo>
                  <a:cubicBezTo>
                    <a:pt x="36" y="167"/>
                    <a:pt x="95" y="215"/>
                    <a:pt x="143" y="251"/>
                  </a:cubicBezTo>
                  <a:cubicBezTo>
                    <a:pt x="212" y="281"/>
                    <a:pt x="292" y="342"/>
                    <a:pt x="356" y="342"/>
                  </a:cubicBezTo>
                  <a:cubicBezTo>
                    <a:pt x="390" y="342"/>
                    <a:pt x="420" y="325"/>
                    <a:pt x="441" y="274"/>
                  </a:cubicBezTo>
                  <a:cubicBezTo>
                    <a:pt x="512" y="72"/>
                    <a:pt x="274" y="96"/>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1992;p32">
              <a:extLst>
                <a:ext uri="{FF2B5EF4-FFF2-40B4-BE49-F238E27FC236}">
                  <a16:creationId xmlns:a16="http://schemas.microsoft.com/office/drawing/2014/main" id="{06057469-9422-4205-8DC1-B10F9C7CCEBD}"/>
                </a:ext>
              </a:extLst>
            </p:cNvPr>
            <p:cNvSpPr/>
            <p:nvPr/>
          </p:nvSpPr>
          <p:spPr>
            <a:xfrm>
              <a:off x="5305700" y="2293275"/>
              <a:ext cx="19675" cy="4175"/>
            </a:xfrm>
            <a:custGeom>
              <a:avLst/>
              <a:gdLst/>
              <a:ahLst/>
              <a:cxnLst/>
              <a:rect l="l" t="t" r="r" b="b"/>
              <a:pathLst>
                <a:path w="787" h="167" extrusionOk="0">
                  <a:moveTo>
                    <a:pt x="180" y="0"/>
                  </a:moveTo>
                  <a:cubicBezTo>
                    <a:pt x="132" y="12"/>
                    <a:pt x="96" y="36"/>
                    <a:pt x="37" y="60"/>
                  </a:cubicBezTo>
                  <a:cubicBezTo>
                    <a:pt x="1" y="96"/>
                    <a:pt x="1" y="131"/>
                    <a:pt x="49" y="167"/>
                  </a:cubicBezTo>
                  <a:cubicBezTo>
                    <a:pt x="287" y="167"/>
                    <a:pt x="537" y="155"/>
                    <a:pt x="787" y="155"/>
                  </a:cubicBezTo>
                  <a:cubicBezTo>
                    <a:pt x="787" y="96"/>
                    <a:pt x="763" y="60"/>
                    <a:pt x="715" y="48"/>
                  </a:cubicBezTo>
                  <a:lnTo>
                    <a:pt x="1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1993;p32">
              <a:extLst>
                <a:ext uri="{FF2B5EF4-FFF2-40B4-BE49-F238E27FC236}">
                  <a16:creationId xmlns:a16="http://schemas.microsoft.com/office/drawing/2014/main" id="{93F81672-F22C-44F0-8539-29E2403528C9}"/>
                </a:ext>
              </a:extLst>
            </p:cNvPr>
            <p:cNvSpPr/>
            <p:nvPr/>
          </p:nvSpPr>
          <p:spPr>
            <a:xfrm>
              <a:off x="5349775" y="2300950"/>
              <a:ext cx="15200" cy="5125"/>
            </a:xfrm>
            <a:custGeom>
              <a:avLst/>
              <a:gdLst/>
              <a:ahLst/>
              <a:cxnLst/>
              <a:rect l="l" t="t" r="r" b="b"/>
              <a:pathLst>
                <a:path w="608" h="205" extrusionOk="0">
                  <a:moveTo>
                    <a:pt x="76" y="1"/>
                  </a:moveTo>
                  <a:cubicBezTo>
                    <a:pt x="51" y="1"/>
                    <a:pt x="25" y="1"/>
                    <a:pt x="0" y="3"/>
                  </a:cubicBezTo>
                  <a:cubicBezTo>
                    <a:pt x="106" y="137"/>
                    <a:pt x="221" y="204"/>
                    <a:pt x="343" y="204"/>
                  </a:cubicBezTo>
                  <a:cubicBezTo>
                    <a:pt x="427" y="204"/>
                    <a:pt x="515" y="173"/>
                    <a:pt x="607" y="110"/>
                  </a:cubicBezTo>
                  <a:cubicBezTo>
                    <a:pt x="441" y="37"/>
                    <a:pt x="256" y="1"/>
                    <a:pt x="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1994;p32">
              <a:extLst>
                <a:ext uri="{FF2B5EF4-FFF2-40B4-BE49-F238E27FC236}">
                  <a16:creationId xmlns:a16="http://schemas.microsoft.com/office/drawing/2014/main" id="{E8D6BF69-3C88-46EE-A1CF-11722F8EA9A2}"/>
                </a:ext>
              </a:extLst>
            </p:cNvPr>
            <p:cNvSpPr/>
            <p:nvPr/>
          </p:nvSpPr>
          <p:spPr>
            <a:xfrm>
              <a:off x="5363750" y="2303975"/>
              <a:ext cx="13125" cy="11075"/>
            </a:xfrm>
            <a:custGeom>
              <a:avLst/>
              <a:gdLst/>
              <a:ahLst/>
              <a:cxnLst/>
              <a:rect l="l" t="t" r="r" b="b"/>
              <a:pathLst>
                <a:path w="525" h="443" extrusionOk="0">
                  <a:moveTo>
                    <a:pt x="155" y="1"/>
                  </a:moveTo>
                  <a:cubicBezTo>
                    <a:pt x="155" y="120"/>
                    <a:pt x="132" y="239"/>
                    <a:pt x="1" y="299"/>
                  </a:cubicBezTo>
                  <a:cubicBezTo>
                    <a:pt x="84" y="428"/>
                    <a:pt x="203" y="443"/>
                    <a:pt x="325" y="443"/>
                  </a:cubicBezTo>
                  <a:cubicBezTo>
                    <a:pt x="360" y="443"/>
                    <a:pt x="395" y="441"/>
                    <a:pt x="429" y="441"/>
                  </a:cubicBezTo>
                  <a:cubicBezTo>
                    <a:pt x="525" y="263"/>
                    <a:pt x="417" y="120"/>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1995;p32">
              <a:extLst>
                <a:ext uri="{FF2B5EF4-FFF2-40B4-BE49-F238E27FC236}">
                  <a16:creationId xmlns:a16="http://schemas.microsoft.com/office/drawing/2014/main" id="{8F4B0E0C-6071-433D-A435-6F671E3C1D34}"/>
                </a:ext>
              </a:extLst>
            </p:cNvPr>
            <p:cNvSpPr/>
            <p:nvPr/>
          </p:nvSpPr>
          <p:spPr>
            <a:xfrm>
              <a:off x="5285175" y="2304875"/>
              <a:ext cx="11025" cy="7175"/>
            </a:xfrm>
            <a:custGeom>
              <a:avLst/>
              <a:gdLst/>
              <a:ahLst/>
              <a:cxnLst/>
              <a:rect l="l" t="t" r="r" b="b"/>
              <a:pathLst>
                <a:path w="441" h="287" extrusionOk="0">
                  <a:moveTo>
                    <a:pt x="374" y="1"/>
                  </a:moveTo>
                  <a:cubicBezTo>
                    <a:pt x="194" y="1"/>
                    <a:pt x="0" y="11"/>
                    <a:pt x="0" y="286"/>
                  </a:cubicBezTo>
                  <a:cubicBezTo>
                    <a:pt x="119" y="207"/>
                    <a:pt x="221" y="120"/>
                    <a:pt x="355" y="120"/>
                  </a:cubicBezTo>
                  <a:cubicBezTo>
                    <a:pt x="382" y="120"/>
                    <a:pt x="411" y="124"/>
                    <a:pt x="441" y="132"/>
                  </a:cubicBezTo>
                  <a:lnTo>
                    <a:pt x="441" y="72"/>
                  </a:lnTo>
                  <a:cubicBezTo>
                    <a:pt x="417" y="48"/>
                    <a:pt x="417" y="24"/>
                    <a:pt x="417" y="1"/>
                  </a:cubicBezTo>
                  <a:cubicBezTo>
                    <a:pt x="403" y="1"/>
                    <a:pt x="389" y="1"/>
                    <a:pt x="3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1996;p32">
              <a:extLst>
                <a:ext uri="{FF2B5EF4-FFF2-40B4-BE49-F238E27FC236}">
                  <a16:creationId xmlns:a16="http://schemas.microsoft.com/office/drawing/2014/main" id="{9CF83EC4-75DC-4946-B588-6471DAF59C42}"/>
                </a:ext>
              </a:extLst>
            </p:cNvPr>
            <p:cNvSpPr/>
            <p:nvPr/>
          </p:nvSpPr>
          <p:spPr>
            <a:xfrm>
              <a:off x="5274450" y="2290500"/>
              <a:ext cx="15200" cy="3150"/>
            </a:xfrm>
            <a:custGeom>
              <a:avLst/>
              <a:gdLst/>
              <a:ahLst/>
              <a:cxnLst/>
              <a:rect l="l" t="t" r="r" b="b"/>
              <a:pathLst>
                <a:path w="608" h="126" extrusionOk="0">
                  <a:moveTo>
                    <a:pt x="214" y="0"/>
                  </a:moveTo>
                  <a:cubicBezTo>
                    <a:pt x="144" y="0"/>
                    <a:pt x="72" y="4"/>
                    <a:pt x="1" y="4"/>
                  </a:cubicBezTo>
                  <a:cubicBezTo>
                    <a:pt x="100" y="103"/>
                    <a:pt x="214" y="125"/>
                    <a:pt x="330" y="125"/>
                  </a:cubicBezTo>
                  <a:cubicBezTo>
                    <a:pt x="423" y="125"/>
                    <a:pt x="518" y="111"/>
                    <a:pt x="608" y="111"/>
                  </a:cubicBezTo>
                  <a:cubicBezTo>
                    <a:pt x="489" y="16"/>
                    <a:pt x="354"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1997;p32">
              <a:extLst>
                <a:ext uri="{FF2B5EF4-FFF2-40B4-BE49-F238E27FC236}">
                  <a16:creationId xmlns:a16="http://schemas.microsoft.com/office/drawing/2014/main" id="{0777A919-5D56-4A9A-B6BB-A809A7545CDC}"/>
                </a:ext>
              </a:extLst>
            </p:cNvPr>
            <p:cNvSpPr/>
            <p:nvPr/>
          </p:nvSpPr>
          <p:spPr>
            <a:xfrm>
              <a:off x="5328025" y="2296175"/>
              <a:ext cx="7475" cy="7300"/>
            </a:xfrm>
            <a:custGeom>
              <a:avLst/>
              <a:gdLst/>
              <a:ahLst/>
              <a:cxnLst/>
              <a:rect l="l" t="t" r="r" b="b"/>
              <a:pathLst>
                <a:path w="299" h="292" extrusionOk="0">
                  <a:moveTo>
                    <a:pt x="78" y="0"/>
                  </a:moveTo>
                  <a:cubicBezTo>
                    <a:pt x="52" y="0"/>
                    <a:pt x="30" y="22"/>
                    <a:pt x="1" y="51"/>
                  </a:cubicBezTo>
                  <a:cubicBezTo>
                    <a:pt x="25" y="171"/>
                    <a:pt x="44" y="292"/>
                    <a:pt x="126" y="292"/>
                  </a:cubicBezTo>
                  <a:cubicBezTo>
                    <a:pt x="166" y="292"/>
                    <a:pt x="221" y="264"/>
                    <a:pt x="299" y="194"/>
                  </a:cubicBezTo>
                  <a:cubicBezTo>
                    <a:pt x="287" y="110"/>
                    <a:pt x="215" y="99"/>
                    <a:pt x="132" y="63"/>
                  </a:cubicBezTo>
                  <a:lnTo>
                    <a:pt x="156" y="15"/>
                  </a:lnTo>
                  <a:cubicBezTo>
                    <a:pt x="156" y="15"/>
                    <a:pt x="132" y="3"/>
                    <a:pt x="96" y="3"/>
                  </a:cubicBezTo>
                  <a:cubicBezTo>
                    <a:pt x="90" y="1"/>
                    <a:pt x="84"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1998;p32">
              <a:extLst>
                <a:ext uri="{FF2B5EF4-FFF2-40B4-BE49-F238E27FC236}">
                  <a16:creationId xmlns:a16="http://schemas.microsoft.com/office/drawing/2014/main" id="{CD0E65AB-4AFA-4EEA-A3E7-38187660531D}"/>
                </a:ext>
              </a:extLst>
            </p:cNvPr>
            <p:cNvSpPr/>
            <p:nvPr/>
          </p:nvSpPr>
          <p:spPr>
            <a:xfrm>
              <a:off x="5331900" y="2297550"/>
              <a:ext cx="11350" cy="3475"/>
            </a:xfrm>
            <a:custGeom>
              <a:avLst/>
              <a:gdLst/>
              <a:ahLst/>
              <a:cxnLst/>
              <a:rect l="l" t="t" r="r" b="b"/>
              <a:pathLst>
                <a:path w="454" h="139" extrusionOk="0">
                  <a:moveTo>
                    <a:pt x="180" y="1"/>
                  </a:moveTo>
                  <a:cubicBezTo>
                    <a:pt x="120" y="1"/>
                    <a:pt x="60" y="8"/>
                    <a:pt x="1" y="8"/>
                  </a:cubicBezTo>
                  <a:cubicBezTo>
                    <a:pt x="36" y="55"/>
                    <a:pt x="96" y="103"/>
                    <a:pt x="144" y="139"/>
                  </a:cubicBezTo>
                  <a:cubicBezTo>
                    <a:pt x="251" y="127"/>
                    <a:pt x="358" y="127"/>
                    <a:pt x="453" y="115"/>
                  </a:cubicBezTo>
                  <a:cubicBezTo>
                    <a:pt x="372" y="19"/>
                    <a:pt x="27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1999;p32">
              <a:extLst>
                <a:ext uri="{FF2B5EF4-FFF2-40B4-BE49-F238E27FC236}">
                  <a16:creationId xmlns:a16="http://schemas.microsoft.com/office/drawing/2014/main" id="{E332418E-8E35-4733-AC76-393FBBEF756E}"/>
                </a:ext>
              </a:extLst>
            </p:cNvPr>
            <p:cNvSpPr/>
            <p:nvPr/>
          </p:nvSpPr>
          <p:spPr>
            <a:xfrm>
              <a:off x="5323875" y="2293725"/>
              <a:ext cx="8350" cy="3725"/>
            </a:xfrm>
            <a:custGeom>
              <a:avLst/>
              <a:gdLst/>
              <a:ahLst/>
              <a:cxnLst/>
              <a:rect l="l" t="t" r="r" b="b"/>
              <a:pathLst>
                <a:path w="334" h="149" extrusionOk="0">
                  <a:moveTo>
                    <a:pt x="111" y="0"/>
                  </a:moveTo>
                  <a:cubicBezTo>
                    <a:pt x="75" y="0"/>
                    <a:pt x="38" y="7"/>
                    <a:pt x="0" y="18"/>
                  </a:cubicBezTo>
                  <a:cubicBezTo>
                    <a:pt x="36" y="54"/>
                    <a:pt x="48" y="89"/>
                    <a:pt x="84" y="113"/>
                  </a:cubicBezTo>
                  <a:cubicBezTo>
                    <a:pt x="92" y="110"/>
                    <a:pt x="101" y="109"/>
                    <a:pt x="110" y="109"/>
                  </a:cubicBezTo>
                  <a:cubicBezTo>
                    <a:pt x="136" y="109"/>
                    <a:pt x="161" y="122"/>
                    <a:pt x="179" y="149"/>
                  </a:cubicBezTo>
                  <a:cubicBezTo>
                    <a:pt x="226" y="137"/>
                    <a:pt x="286" y="137"/>
                    <a:pt x="334" y="113"/>
                  </a:cubicBezTo>
                  <a:cubicBezTo>
                    <a:pt x="268" y="31"/>
                    <a:pt x="192" y="0"/>
                    <a:pt x="1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2000;p32">
              <a:extLst>
                <a:ext uri="{FF2B5EF4-FFF2-40B4-BE49-F238E27FC236}">
                  <a16:creationId xmlns:a16="http://schemas.microsoft.com/office/drawing/2014/main" id="{DC8D9B85-78F1-4148-9D40-24731C970C67}"/>
                </a:ext>
              </a:extLst>
            </p:cNvPr>
            <p:cNvSpPr/>
            <p:nvPr/>
          </p:nvSpPr>
          <p:spPr>
            <a:xfrm>
              <a:off x="5209875" y="2282850"/>
              <a:ext cx="3575" cy="3300"/>
            </a:xfrm>
            <a:custGeom>
              <a:avLst/>
              <a:gdLst/>
              <a:ahLst/>
              <a:cxnLst/>
              <a:rect l="l" t="t" r="r" b="b"/>
              <a:pathLst>
                <a:path w="143" h="132" extrusionOk="0">
                  <a:moveTo>
                    <a:pt x="0" y="1"/>
                  </a:moveTo>
                  <a:lnTo>
                    <a:pt x="0" y="1"/>
                  </a:lnTo>
                  <a:cubicBezTo>
                    <a:pt x="36" y="48"/>
                    <a:pt x="95" y="96"/>
                    <a:pt x="143" y="132"/>
                  </a:cubicBezTo>
                  <a:cubicBezTo>
                    <a:pt x="95" y="96"/>
                    <a:pt x="6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2001;p32">
              <a:extLst>
                <a:ext uri="{FF2B5EF4-FFF2-40B4-BE49-F238E27FC236}">
                  <a16:creationId xmlns:a16="http://schemas.microsoft.com/office/drawing/2014/main" id="{25A86A34-045C-488E-9461-63121DE8D297}"/>
                </a:ext>
              </a:extLst>
            </p:cNvPr>
            <p:cNvSpPr/>
            <p:nvPr/>
          </p:nvSpPr>
          <p:spPr>
            <a:xfrm>
              <a:off x="5342925" y="2300225"/>
              <a:ext cx="3300" cy="2425"/>
            </a:xfrm>
            <a:custGeom>
              <a:avLst/>
              <a:gdLst/>
              <a:ahLst/>
              <a:cxnLst/>
              <a:rect l="l" t="t" r="r" b="b"/>
              <a:pathLst>
                <a:path w="132" h="97" extrusionOk="0">
                  <a:moveTo>
                    <a:pt x="52" y="1"/>
                  </a:moveTo>
                  <a:cubicBezTo>
                    <a:pt x="35" y="1"/>
                    <a:pt x="18" y="4"/>
                    <a:pt x="0" y="8"/>
                  </a:cubicBezTo>
                  <a:cubicBezTo>
                    <a:pt x="7" y="66"/>
                    <a:pt x="24" y="96"/>
                    <a:pt x="49" y="96"/>
                  </a:cubicBezTo>
                  <a:cubicBezTo>
                    <a:pt x="71" y="96"/>
                    <a:pt x="99" y="75"/>
                    <a:pt x="131" y="32"/>
                  </a:cubicBezTo>
                  <a:cubicBezTo>
                    <a:pt x="109" y="9"/>
                    <a:pt x="81" y="1"/>
                    <a:pt x="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2002;p32">
              <a:extLst>
                <a:ext uri="{FF2B5EF4-FFF2-40B4-BE49-F238E27FC236}">
                  <a16:creationId xmlns:a16="http://schemas.microsoft.com/office/drawing/2014/main" id="{7F0C0393-5871-465F-AED4-F9FEA9AB0704}"/>
                </a:ext>
              </a:extLst>
            </p:cNvPr>
            <p:cNvSpPr/>
            <p:nvPr/>
          </p:nvSpPr>
          <p:spPr>
            <a:xfrm>
              <a:off x="5282200" y="2311425"/>
              <a:ext cx="3000" cy="4500"/>
            </a:xfrm>
            <a:custGeom>
              <a:avLst/>
              <a:gdLst/>
              <a:ahLst/>
              <a:cxnLst/>
              <a:rect l="l" t="t" r="r" b="b"/>
              <a:pathLst>
                <a:path w="120" h="180" extrusionOk="0">
                  <a:moveTo>
                    <a:pt x="119" y="1"/>
                  </a:moveTo>
                  <a:cubicBezTo>
                    <a:pt x="48" y="48"/>
                    <a:pt x="0" y="96"/>
                    <a:pt x="0" y="179"/>
                  </a:cubicBezTo>
                  <a:cubicBezTo>
                    <a:pt x="96" y="155"/>
                    <a:pt x="119" y="96"/>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2003;p32">
              <a:extLst>
                <a:ext uri="{FF2B5EF4-FFF2-40B4-BE49-F238E27FC236}">
                  <a16:creationId xmlns:a16="http://schemas.microsoft.com/office/drawing/2014/main" id="{F9AE505D-48F7-4113-B68A-A920D2F55C9D}"/>
                </a:ext>
              </a:extLst>
            </p:cNvPr>
            <p:cNvSpPr/>
            <p:nvPr/>
          </p:nvSpPr>
          <p:spPr>
            <a:xfrm>
              <a:off x="5278325" y="2315900"/>
              <a:ext cx="3900" cy="3300"/>
            </a:xfrm>
            <a:custGeom>
              <a:avLst/>
              <a:gdLst/>
              <a:ahLst/>
              <a:cxnLst/>
              <a:rect l="l" t="t" r="r" b="b"/>
              <a:pathLst>
                <a:path w="156" h="132" extrusionOk="0">
                  <a:moveTo>
                    <a:pt x="155" y="0"/>
                  </a:moveTo>
                  <a:cubicBezTo>
                    <a:pt x="72" y="0"/>
                    <a:pt x="24" y="48"/>
                    <a:pt x="1" y="131"/>
                  </a:cubicBezTo>
                  <a:cubicBezTo>
                    <a:pt x="84" y="131"/>
                    <a:pt x="143" y="9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2004;p32">
              <a:extLst>
                <a:ext uri="{FF2B5EF4-FFF2-40B4-BE49-F238E27FC236}">
                  <a16:creationId xmlns:a16="http://schemas.microsoft.com/office/drawing/2014/main" id="{32F9C550-3193-4352-AF43-D80F817E695F}"/>
                </a:ext>
              </a:extLst>
            </p:cNvPr>
            <p:cNvSpPr/>
            <p:nvPr/>
          </p:nvSpPr>
          <p:spPr>
            <a:xfrm>
              <a:off x="5296175" y="2294150"/>
              <a:ext cx="3600" cy="1100"/>
            </a:xfrm>
            <a:custGeom>
              <a:avLst/>
              <a:gdLst/>
              <a:ahLst/>
              <a:cxnLst/>
              <a:rect l="l" t="t" r="r" b="b"/>
              <a:pathLst>
                <a:path w="144" h="44" extrusionOk="0">
                  <a:moveTo>
                    <a:pt x="1" y="1"/>
                  </a:moveTo>
                  <a:cubicBezTo>
                    <a:pt x="1" y="11"/>
                    <a:pt x="16" y="43"/>
                    <a:pt x="29" y="43"/>
                  </a:cubicBezTo>
                  <a:cubicBezTo>
                    <a:pt x="32" y="43"/>
                    <a:pt x="34" y="41"/>
                    <a:pt x="37" y="37"/>
                  </a:cubicBezTo>
                  <a:cubicBezTo>
                    <a:pt x="72" y="25"/>
                    <a:pt x="120" y="13"/>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2005;p32">
              <a:extLst>
                <a:ext uri="{FF2B5EF4-FFF2-40B4-BE49-F238E27FC236}">
                  <a16:creationId xmlns:a16="http://schemas.microsoft.com/office/drawing/2014/main" id="{A797659A-2165-4023-80FC-628D10453F54}"/>
                </a:ext>
              </a:extLst>
            </p:cNvPr>
            <p:cNvSpPr/>
            <p:nvPr/>
          </p:nvSpPr>
          <p:spPr>
            <a:xfrm>
              <a:off x="5295600" y="2304575"/>
              <a:ext cx="3875" cy="2650"/>
            </a:xfrm>
            <a:custGeom>
              <a:avLst/>
              <a:gdLst/>
              <a:ahLst/>
              <a:cxnLst/>
              <a:rect l="l" t="t" r="r" b="b"/>
              <a:pathLst>
                <a:path w="155" h="106" extrusionOk="0">
                  <a:moveTo>
                    <a:pt x="0" y="1"/>
                  </a:moveTo>
                  <a:lnTo>
                    <a:pt x="0" y="1"/>
                  </a:lnTo>
                  <a:cubicBezTo>
                    <a:pt x="24" y="25"/>
                    <a:pt x="24" y="36"/>
                    <a:pt x="24" y="72"/>
                  </a:cubicBezTo>
                  <a:cubicBezTo>
                    <a:pt x="49" y="89"/>
                    <a:pt x="80" y="106"/>
                    <a:pt x="113" y="106"/>
                  </a:cubicBezTo>
                  <a:cubicBezTo>
                    <a:pt x="127" y="106"/>
                    <a:pt x="141" y="103"/>
                    <a:pt x="155" y="96"/>
                  </a:cubicBezTo>
                  <a:cubicBezTo>
                    <a:pt x="95" y="72"/>
                    <a:pt x="48"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2006;p32">
              <a:extLst>
                <a:ext uri="{FF2B5EF4-FFF2-40B4-BE49-F238E27FC236}">
                  <a16:creationId xmlns:a16="http://schemas.microsoft.com/office/drawing/2014/main" id="{E3CAEB93-EBCE-465A-A08E-EB6FA537371F}"/>
                </a:ext>
              </a:extLst>
            </p:cNvPr>
            <p:cNvSpPr/>
            <p:nvPr/>
          </p:nvSpPr>
          <p:spPr>
            <a:xfrm>
              <a:off x="5259875" y="2333150"/>
              <a:ext cx="4200" cy="3600"/>
            </a:xfrm>
            <a:custGeom>
              <a:avLst/>
              <a:gdLst/>
              <a:ahLst/>
              <a:cxnLst/>
              <a:rect l="l" t="t" r="r" b="b"/>
              <a:pathLst>
                <a:path w="168" h="144" extrusionOk="0">
                  <a:moveTo>
                    <a:pt x="155" y="1"/>
                  </a:moveTo>
                  <a:cubicBezTo>
                    <a:pt x="72" y="13"/>
                    <a:pt x="12" y="72"/>
                    <a:pt x="0" y="144"/>
                  </a:cubicBezTo>
                  <a:cubicBezTo>
                    <a:pt x="48" y="144"/>
                    <a:pt x="96" y="132"/>
                    <a:pt x="143" y="132"/>
                  </a:cubicBezTo>
                  <a:cubicBezTo>
                    <a:pt x="167" y="108"/>
                    <a:pt x="167" y="60"/>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2007;p32">
              <a:extLst>
                <a:ext uri="{FF2B5EF4-FFF2-40B4-BE49-F238E27FC236}">
                  <a16:creationId xmlns:a16="http://schemas.microsoft.com/office/drawing/2014/main" id="{201AB5C1-58A5-4EB9-AA86-2A3CB39C7954}"/>
                </a:ext>
              </a:extLst>
            </p:cNvPr>
            <p:cNvSpPr/>
            <p:nvPr/>
          </p:nvSpPr>
          <p:spPr>
            <a:xfrm>
              <a:off x="5256600" y="2336725"/>
              <a:ext cx="3900" cy="3900"/>
            </a:xfrm>
            <a:custGeom>
              <a:avLst/>
              <a:gdLst/>
              <a:ahLst/>
              <a:cxnLst/>
              <a:rect l="l" t="t" r="r" b="b"/>
              <a:pathLst>
                <a:path w="156" h="156" extrusionOk="0">
                  <a:moveTo>
                    <a:pt x="155" y="1"/>
                  </a:moveTo>
                  <a:lnTo>
                    <a:pt x="155" y="1"/>
                  </a:lnTo>
                  <a:cubicBezTo>
                    <a:pt x="72" y="24"/>
                    <a:pt x="12" y="84"/>
                    <a:pt x="0" y="155"/>
                  </a:cubicBezTo>
                  <a:cubicBezTo>
                    <a:pt x="48" y="155"/>
                    <a:pt x="96" y="155"/>
                    <a:pt x="131" y="143"/>
                  </a:cubicBezTo>
                  <a:cubicBezTo>
                    <a:pt x="131" y="96"/>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2008;p32">
              <a:extLst>
                <a:ext uri="{FF2B5EF4-FFF2-40B4-BE49-F238E27FC236}">
                  <a16:creationId xmlns:a16="http://schemas.microsoft.com/office/drawing/2014/main" id="{AA4AB9A0-60EC-40A3-B036-86F4C5250113}"/>
                </a:ext>
              </a:extLst>
            </p:cNvPr>
            <p:cNvSpPr/>
            <p:nvPr/>
          </p:nvSpPr>
          <p:spPr>
            <a:xfrm>
              <a:off x="5274450" y="2299225"/>
              <a:ext cx="1825" cy="1500"/>
            </a:xfrm>
            <a:custGeom>
              <a:avLst/>
              <a:gdLst/>
              <a:ahLst/>
              <a:cxnLst/>
              <a:rect l="l" t="t" r="r" b="b"/>
              <a:pathLst>
                <a:path w="73" h="60" extrusionOk="0">
                  <a:moveTo>
                    <a:pt x="36" y="0"/>
                  </a:moveTo>
                  <a:cubicBezTo>
                    <a:pt x="36" y="0"/>
                    <a:pt x="13" y="48"/>
                    <a:pt x="1" y="60"/>
                  </a:cubicBezTo>
                  <a:cubicBezTo>
                    <a:pt x="60" y="48"/>
                    <a:pt x="72" y="12"/>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2009;p32">
              <a:extLst>
                <a:ext uri="{FF2B5EF4-FFF2-40B4-BE49-F238E27FC236}">
                  <a16:creationId xmlns:a16="http://schemas.microsoft.com/office/drawing/2014/main" id="{4C5EB045-B974-4C23-A250-9A64B60A1C68}"/>
                </a:ext>
              </a:extLst>
            </p:cNvPr>
            <p:cNvSpPr/>
            <p:nvPr/>
          </p:nvSpPr>
          <p:spPr>
            <a:xfrm>
              <a:off x="5303025" y="2293800"/>
              <a:ext cx="3900" cy="3375"/>
            </a:xfrm>
            <a:custGeom>
              <a:avLst/>
              <a:gdLst/>
              <a:ahLst/>
              <a:cxnLst/>
              <a:rect l="l" t="t" r="r" b="b"/>
              <a:pathLst>
                <a:path w="156" h="135" extrusionOk="0">
                  <a:moveTo>
                    <a:pt x="72" y="0"/>
                  </a:moveTo>
                  <a:cubicBezTo>
                    <a:pt x="48" y="0"/>
                    <a:pt x="25" y="9"/>
                    <a:pt x="1" y="27"/>
                  </a:cubicBezTo>
                  <a:cubicBezTo>
                    <a:pt x="48" y="51"/>
                    <a:pt x="108" y="98"/>
                    <a:pt x="156" y="134"/>
                  </a:cubicBezTo>
                  <a:cubicBezTo>
                    <a:pt x="144" y="98"/>
                    <a:pt x="144" y="51"/>
                    <a:pt x="144" y="27"/>
                  </a:cubicBezTo>
                  <a:cubicBezTo>
                    <a:pt x="120" y="9"/>
                    <a:pt x="96"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2010;p32">
              <a:extLst>
                <a:ext uri="{FF2B5EF4-FFF2-40B4-BE49-F238E27FC236}">
                  <a16:creationId xmlns:a16="http://schemas.microsoft.com/office/drawing/2014/main" id="{D270884D-8B01-4985-93A3-78ADF9B67E04}"/>
                </a:ext>
              </a:extLst>
            </p:cNvPr>
            <p:cNvSpPr/>
            <p:nvPr/>
          </p:nvSpPr>
          <p:spPr>
            <a:xfrm>
              <a:off x="5317625" y="2309950"/>
              <a:ext cx="3300" cy="1200"/>
            </a:xfrm>
            <a:custGeom>
              <a:avLst/>
              <a:gdLst/>
              <a:ahLst/>
              <a:cxnLst/>
              <a:rect l="l" t="t" r="r" b="b"/>
              <a:pathLst>
                <a:path w="132" h="48" extrusionOk="0">
                  <a:moveTo>
                    <a:pt x="107" y="0"/>
                  </a:moveTo>
                  <a:cubicBezTo>
                    <a:pt x="72" y="0"/>
                    <a:pt x="36" y="24"/>
                    <a:pt x="0" y="36"/>
                  </a:cubicBezTo>
                  <a:cubicBezTo>
                    <a:pt x="48" y="48"/>
                    <a:pt x="95" y="48"/>
                    <a:pt x="131" y="48"/>
                  </a:cubicBezTo>
                  <a:cubicBezTo>
                    <a:pt x="119" y="36"/>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2011;p32">
              <a:extLst>
                <a:ext uri="{FF2B5EF4-FFF2-40B4-BE49-F238E27FC236}">
                  <a16:creationId xmlns:a16="http://schemas.microsoft.com/office/drawing/2014/main" id="{5883B7A3-ADD9-4FAE-A674-21FB0036CF85}"/>
                </a:ext>
              </a:extLst>
            </p:cNvPr>
            <p:cNvSpPr/>
            <p:nvPr/>
          </p:nvSpPr>
          <p:spPr>
            <a:xfrm>
              <a:off x="5209275" y="1823575"/>
              <a:ext cx="29200" cy="175525"/>
            </a:xfrm>
            <a:custGeom>
              <a:avLst/>
              <a:gdLst/>
              <a:ahLst/>
              <a:cxnLst/>
              <a:rect l="l" t="t" r="r" b="b"/>
              <a:pathLst>
                <a:path w="1168" h="7021" extrusionOk="0">
                  <a:moveTo>
                    <a:pt x="655" y="0"/>
                  </a:moveTo>
                  <a:cubicBezTo>
                    <a:pt x="60" y="36"/>
                    <a:pt x="0" y="369"/>
                    <a:pt x="203" y="846"/>
                  </a:cubicBezTo>
                  <a:cubicBezTo>
                    <a:pt x="536" y="917"/>
                    <a:pt x="477" y="1179"/>
                    <a:pt x="441" y="1405"/>
                  </a:cubicBezTo>
                  <a:cubicBezTo>
                    <a:pt x="357" y="1715"/>
                    <a:pt x="262" y="2000"/>
                    <a:pt x="167" y="2298"/>
                  </a:cubicBezTo>
                  <a:cubicBezTo>
                    <a:pt x="381" y="2834"/>
                    <a:pt x="453" y="3953"/>
                    <a:pt x="322" y="4584"/>
                  </a:cubicBezTo>
                  <a:cubicBezTo>
                    <a:pt x="322" y="4612"/>
                    <a:pt x="322" y="4639"/>
                    <a:pt x="327" y="4639"/>
                  </a:cubicBezTo>
                  <a:cubicBezTo>
                    <a:pt x="328" y="4639"/>
                    <a:pt x="328" y="4639"/>
                    <a:pt x="329" y="4639"/>
                  </a:cubicBezTo>
                  <a:lnTo>
                    <a:pt x="329" y="4639"/>
                  </a:lnTo>
                  <a:cubicBezTo>
                    <a:pt x="283" y="4708"/>
                    <a:pt x="238" y="4789"/>
                    <a:pt x="215" y="4870"/>
                  </a:cubicBezTo>
                  <a:cubicBezTo>
                    <a:pt x="227" y="5144"/>
                    <a:pt x="286" y="5418"/>
                    <a:pt x="262" y="5703"/>
                  </a:cubicBezTo>
                  <a:cubicBezTo>
                    <a:pt x="262" y="5799"/>
                    <a:pt x="262" y="5882"/>
                    <a:pt x="298" y="5977"/>
                  </a:cubicBezTo>
                  <a:cubicBezTo>
                    <a:pt x="328" y="6000"/>
                    <a:pt x="354" y="6008"/>
                    <a:pt x="377" y="6008"/>
                  </a:cubicBezTo>
                  <a:cubicBezTo>
                    <a:pt x="391" y="6008"/>
                    <a:pt x="404" y="6005"/>
                    <a:pt x="417" y="6001"/>
                  </a:cubicBezTo>
                  <a:cubicBezTo>
                    <a:pt x="425" y="5998"/>
                    <a:pt x="432" y="5997"/>
                    <a:pt x="436" y="5997"/>
                  </a:cubicBezTo>
                  <a:cubicBezTo>
                    <a:pt x="449" y="5997"/>
                    <a:pt x="439" y="6012"/>
                    <a:pt x="393" y="6049"/>
                  </a:cubicBezTo>
                  <a:cubicBezTo>
                    <a:pt x="322" y="6108"/>
                    <a:pt x="274" y="6180"/>
                    <a:pt x="262" y="6275"/>
                  </a:cubicBezTo>
                  <a:lnTo>
                    <a:pt x="262" y="6453"/>
                  </a:lnTo>
                  <a:cubicBezTo>
                    <a:pt x="262" y="6513"/>
                    <a:pt x="274" y="6572"/>
                    <a:pt x="298" y="6632"/>
                  </a:cubicBezTo>
                  <a:cubicBezTo>
                    <a:pt x="334" y="6692"/>
                    <a:pt x="357" y="6727"/>
                    <a:pt x="405" y="6787"/>
                  </a:cubicBezTo>
                  <a:cubicBezTo>
                    <a:pt x="513" y="6931"/>
                    <a:pt x="612" y="7020"/>
                    <a:pt x="701" y="7020"/>
                  </a:cubicBezTo>
                  <a:cubicBezTo>
                    <a:pt x="787" y="7020"/>
                    <a:pt x="864" y="6934"/>
                    <a:pt x="929" y="6727"/>
                  </a:cubicBezTo>
                  <a:cubicBezTo>
                    <a:pt x="1167" y="6049"/>
                    <a:pt x="655" y="5453"/>
                    <a:pt x="679" y="4787"/>
                  </a:cubicBezTo>
                  <a:cubicBezTo>
                    <a:pt x="715" y="3370"/>
                    <a:pt x="715" y="1941"/>
                    <a:pt x="691" y="512"/>
                  </a:cubicBezTo>
                  <a:cubicBezTo>
                    <a:pt x="679" y="346"/>
                    <a:pt x="703" y="167"/>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2012;p32">
              <a:extLst>
                <a:ext uri="{FF2B5EF4-FFF2-40B4-BE49-F238E27FC236}">
                  <a16:creationId xmlns:a16="http://schemas.microsoft.com/office/drawing/2014/main" id="{5735E73C-9A84-45F2-83C3-596737E2DD0D}"/>
                </a:ext>
              </a:extLst>
            </p:cNvPr>
            <p:cNvSpPr/>
            <p:nvPr/>
          </p:nvSpPr>
          <p:spPr>
            <a:xfrm>
              <a:off x="5211350" y="1989025"/>
              <a:ext cx="25325" cy="84775"/>
            </a:xfrm>
            <a:custGeom>
              <a:avLst/>
              <a:gdLst/>
              <a:ahLst/>
              <a:cxnLst/>
              <a:rect l="l" t="t" r="r" b="b"/>
              <a:pathLst>
                <a:path w="1013" h="3391" extrusionOk="0">
                  <a:moveTo>
                    <a:pt x="268" y="1"/>
                  </a:moveTo>
                  <a:cubicBezTo>
                    <a:pt x="259" y="1"/>
                    <a:pt x="249" y="1"/>
                    <a:pt x="239" y="2"/>
                  </a:cubicBezTo>
                  <a:cubicBezTo>
                    <a:pt x="132" y="324"/>
                    <a:pt x="144" y="645"/>
                    <a:pt x="239" y="1014"/>
                  </a:cubicBezTo>
                  <a:cubicBezTo>
                    <a:pt x="536" y="1324"/>
                    <a:pt x="84" y="1490"/>
                    <a:pt x="96" y="1740"/>
                  </a:cubicBezTo>
                  <a:cubicBezTo>
                    <a:pt x="203" y="2014"/>
                    <a:pt x="203" y="2300"/>
                    <a:pt x="96" y="2586"/>
                  </a:cubicBezTo>
                  <a:lnTo>
                    <a:pt x="84" y="2586"/>
                  </a:lnTo>
                  <a:cubicBezTo>
                    <a:pt x="132" y="2824"/>
                    <a:pt x="1" y="3110"/>
                    <a:pt x="239" y="3300"/>
                  </a:cubicBezTo>
                  <a:cubicBezTo>
                    <a:pt x="312" y="3360"/>
                    <a:pt x="390" y="3391"/>
                    <a:pt x="473" y="3391"/>
                  </a:cubicBezTo>
                  <a:cubicBezTo>
                    <a:pt x="538" y="3391"/>
                    <a:pt x="606" y="3372"/>
                    <a:pt x="679" y="3336"/>
                  </a:cubicBezTo>
                  <a:cubicBezTo>
                    <a:pt x="739" y="3276"/>
                    <a:pt x="775" y="3193"/>
                    <a:pt x="798" y="3122"/>
                  </a:cubicBezTo>
                  <a:cubicBezTo>
                    <a:pt x="894" y="2717"/>
                    <a:pt x="846" y="2312"/>
                    <a:pt x="870" y="1919"/>
                  </a:cubicBezTo>
                  <a:cubicBezTo>
                    <a:pt x="917" y="1407"/>
                    <a:pt x="1013" y="895"/>
                    <a:pt x="655" y="431"/>
                  </a:cubicBezTo>
                  <a:cubicBezTo>
                    <a:pt x="483" y="327"/>
                    <a:pt x="544" y="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2013;p32">
              <a:extLst>
                <a:ext uri="{FF2B5EF4-FFF2-40B4-BE49-F238E27FC236}">
                  <a16:creationId xmlns:a16="http://schemas.microsoft.com/office/drawing/2014/main" id="{56B899B3-9E4A-4CB9-9EEE-0FF818DD35A6}"/>
                </a:ext>
              </a:extLst>
            </p:cNvPr>
            <p:cNvSpPr/>
            <p:nvPr/>
          </p:nvSpPr>
          <p:spPr>
            <a:xfrm>
              <a:off x="5206300" y="1796700"/>
              <a:ext cx="23225" cy="57200"/>
            </a:xfrm>
            <a:custGeom>
              <a:avLst/>
              <a:gdLst/>
              <a:ahLst/>
              <a:cxnLst/>
              <a:rect l="l" t="t" r="r" b="b"/>
              <a:pathLst>
                <a:path w="929" h="2288" extrusionOk="0">
                  <a:moveTo>
                    <a:pt x="652" y="0"/>
                  </a:moveTo>
                  <a:cubicBezTo>
                    <a:pt x="576" y="0"/>
                    <a:pt x="496" y="30"/>
                    <a:pt x="417" y="87"/>
                  </a:cubicBezTo>
                  <a:cubicBezTo>
                    <a:pt x="393" y="551"/>
                    <a:pt x="393" y="1040"/>
                    <a:pt x="0" y="1385"/>
                  </a:cubicBezTo>
                  <a:lnTo>
                    <a:pt x="0" y="2099"/>
                  </a:lnTo>
                  <a:cubicBezTo>
                    <a:pt x="4" y="2098"/>
                    <a:pt x="8" y="2098"/>
                    <a:pt x="12" y="2098"/>
                  </a:cubicBezTo>
                  <a:cubicBezTo>
                    <a:pt x="93" y="2098"/>
                    <a:pt x="96" y="2288"/>
                    <a:pt x="184" y="2288"/>
                  </a:cubicBezTo>
                  <a:cubicBezTo>
                    <a:pt x="209" y="2288"/>
                    <a:pt x="242" y="2272"/>
                    <a:pt x="286" y="2230"/>
                  </a:cubicBezTo>
                  <a:cubicBezTo>
                    <a:pt x="334" y="2183"/>
                    <a:pt x="322" y="2159"/>
                    <a:pt x="286" y="2111"/>
                  </a:cubicBezTo>
                  <a:lnTo>
                    <a:pt x="286" y="1944"/>
                  </a:lnTo>
                  <a:cubicBezTo>
                    <a:pt x="274" y="1575"/>
                    <a:pt x="405" y="1290"/>
                    <a:pt x="703" y="1087"/>
                  </a:cubicBezTo>
                  <a:cubicBezTo>
                    <a:pt x="869" y="968"/>
                    <a:pt x="869" y="789"/>
                    <a:pt x="881" y="635"/>
                  </a:cubicBezTo>
                  <a:cubicBezTo>
                    <a:pt x="893" y="528"/>
                    <a:pt x="929" y="432"/>
                    <a:pt x="929" y="325"/>
                  </a:cubicBezTo>
                  <a:cubicBezTo>
                    <a:pt x="929" y="254"/>
                    <a:pt x="917" y="170"/>
                    <a:pt x="881" y="111"/>
                  </a:cubicBezTo>
                  <a:cubicBezTo>
                    <a:pt x="813" y="36"/>
                    <a:pt x="735" y="0"/>
                    <a:pt x="6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2014;p32">
              <a:extLst>
                <a:ext uri="{FF2B5EF4-FFF2-40B4-BE49-F238E27FC236}">
                  <a16:creationId xmlns:a16="http://schemas.microsoft.com/office/drawing/2014/main" id="{555EB28A-04B0-4DE6-9E96-532F0DBABC05}"/>
                </a:ext>
              </a:extLst>
            </p:cNvPr>
            <p:cNvSpPr/>
            <p:nvPr/>
          </p:nvSpPr>
          <p:spPr>
            <a:xfrm>
              <a:off x="5208675" y="1881325"/>
              <a:ext cx="4500" cy="44650"/>
            </a:xfrm>
            <a:custGeom>
              <a:avLst/>
              <a:gdLst/>
              <a:ahLst/>
              <a:cxnLst/>
              <a:rect l="l" t="t" r="r" b="b"/>
              <a:pathLst>
                <a:path w="180" h="1786" extrusionOk="0">
                  <a:moveTo>
                    <a:pt x="179" y="0"/>
                  </a:moveTo>
                  <a:cubicBezTo>
                    <a:pt x="12" y="536"/>
                    <a:pt x="0" y="1167"/>
                    <a:pt x="179" y="1786"/>
                  </a:cubicBezTo>
                  <a:lnTo>
                    <a:pt x="17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2015;p32">
              <a:extLst>
                <a:ext uri="{FF2B5EF4-FFF2-40B4-BE49-F238E27FC236}">
                  <a16:creationId xmlns:a16="http://schemas.microsoft.com/office/drawing/2014/main" id="{A94DC500-B64A-4C85-922D-27005B3420FE}"/>
                </a:ext>
              </a:extLst>
            </p:cNvPr>
            <p:cNvSpPr/>
            <p:nvPr/>
          </p:nvSpPr>
          <p:spPr>
            <a:xfrm>
              <a:off x="5208975" y="1938175"/>
              <a:ext cx="9250" cy="33750"/>
            </a:xfrm>
            <a:custGeom>
              <a:avLst/>
              <a:gdLst/>
              <a:ahLst/>
              <a:cxnLst/>
              <a:rect l="l" t="t" r="r" b="b"/>
              <a:pathLst>
                <a:path w="370" h="1350" extrusionOk="0">
                  <a:moveTo>
                    <a:pt x="346" y="0"/>
                  </a:moveTo>
                  <a:lnTo>
                    <a:pt x="346" y="0"/>
                  </a:lnTo>
                  <a:cubicBezTo>
                    <a:pt x="119" y="107"/>
                    <a:pt x="0" y="286"/>
                    <a:pt x="108" y="524"/>
                  </a:cubicBezTo>
                  <a:cubicBezTo>
                    <a:pt x="215" y="774"/>
                    <a:pt x="179" y="1048"/>
                    <a:pt x="191" y="1298"/>
                  </a:cubicBezTo>
                  <a:cubicBezTo>
                    <a:pt x="191" y="1322"/>
                    <a:pt x="215" y="1334"/>
                    <a:pt x="239" y="1346"/>
                  </a:cubicBezTo>
                  <a:cubicBezTo>
                    <a:pt x="247" y="1348"/>
                    <a:pt x="255" y="1350"/>
                    <a:pt x="262" y="1350"/>
                  </a:cubicBezTo>
                  <a:cubicBezTo>
                    <a:pt x="286" y="1350"/>
                    <a:pt x="306" y="1334"/>
                    <a:pt x="334" y="1298"/>
                  </a:cubicBezTo>
                  <a:lnTo>
                    <a:pt x="334" y="155"/>
                  </a:lnTo>
                  <a:cubicBezTo>
                    <a:pt x="369" y="107"/>
                    <a:pt x="369" y="72"/>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2016;p32">
              <a:extLst>
                <a:ext uri="{FF2B5EF4-FFF2-40B4-BE49-F238E27FC236}">
                  <a16:creationId xmlns:a16="http://schemas.microsoft.com/office/drawing/2014/main" id="{964F9493-F81B-4AF5-88BE-F47AB26E516F}"/>
                </a:ext>
              </a:extLst>
            </p:cNvPr>
            <p:cNvSpPr/>
            <p:nvPr/>
          </p:nvSpPr>
          <p:spPr>
            <a:xfrm>
              <a:off x="5210450" y="1987775"/>
              <a:ext cx="7775" cy="26025"/>
            </a:xfrm>
            <a:custGeom>
              <a:avLst/>
              <a:gdLst/>
              <a:ahLst/>
              <a:cxnLst/>
              <a:rect l="l" t="t" r="r" b="b"/>
              <a:pathLst>
                <a:path w="311" h="1041" extrusionOk="0">
                  <a:moveTo>
                    <a:pt x="192" y="0"/>
                  </a:moveTo>
                  <a:cubicBezTo>
                    <a:pt x="168" y="0"/>
                    <a:pt x="147" y="16"/>
                    <a:pt x="120" y="52"/>
                  </a:cubicBezTo>
                  <a:cubicBezTo>
                    <a:pt x="180" y="374"/>
                    <a:pt x="1" y="743"/>
                    <a:pt x="275" y="1040"/>
                  </a:cubicBezTo>
                  <a:cubicBezTo>
                    <a:pt x="310" y="719"/>
                    <a:pt x="299" y="374"/>
                    <a:pt x="275" y="52"/>
                  </a:cubicBezTo>
                  <a:cubicBezTo>
                    <a:pt x="275" y="28"/>
                    <a:pt x="239" y="16"/>
                    <a:pt x="215" y="4"/>
                  </a:cubicBezTo>
                  <a:cubicBezTo>
                    <a:pt x="207" y="2"/>
                    <a:pt x="199" y="0"/>
                    <a:pt x="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2017;p32">
              <a:extLst>
                <a:ext uri="{FF2B5EF4-FFF2-40B4-BE49-F238E27FC236}">
                  <a16:creationId xmlns:a16="http://schemas.microsoft.com/office/drawing/2014/main" id="{A4718373-E715-41C6-8ED0-2A353F78582B}"/>
                </a:ext>
              </a:extLst>
            </p:cNvPr>
            <p:cNvSpPr/>
            <p:nvPr/>
          </p:nvSpPr>
          <p:spPr>
            <a:xfrm>
              <a:off x="5213425" y="2032225"/>
              <a:ext cx="5400" cy="21150"/>
            </a:xfrm>
            <a:custGeom>
              <a:avLst/>
              <a:gdLst/>
              <a:ahLst/>
              <a:cxnLst/>
              <a:rect l="l" t="t" r="r" b="b"/>
              <a:pathLst>
                <a:path w="216" h="846" extrusionOk="0">
                  <a:moveTo>
                    <a:pt x="1" y="0"/>
                  </a:moveTo>
                  <a:lnTo>
                    <a:pt x="1" y="846"/>
                  </a:lnTo>
                  <a:cubicBezTo>
                    <a:pt x="215" y="560"/>
                    <a:pt x="215" y="27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2018;p32">
              <a:extLst>
                <a:ext uri="{FF2B5EF4-FFF2-40B4-BE49-F238E27FC236}">
                  <a16:creationId xmlns:a16="http://schemas.microsoft.com/office/drawing/2014/main" id="{0B53C68F-A2E6-45B6-AC0B-4A1BE4C9FA9E}"/>
                </a:ext>
              </a:extLst>
            </p:cNvPr>
            <p:cNvSpPr/>
            <p:nvPr/>
          </p:nvSpPr>
          <p:spPr>
            <a:xfrm>
              <a:off x="5213425" y="1971200"/>
              <a:ext cx="7475" cy="11875"/>
            </a:xfrm>
            <a:custGeom>
              <a:avLst/>
              <a:gdLst/>
              <a:ahLst/>
              <a:cxnLst/>
              <a:rect l="l" t="t" r="r" b="b"/>
              <a:pathLst>
                <a:path w="299" h="475" extrusionOk="0">
                  <a:moveTo>
                    <a:pt x="1" y="1"/>
                  </a:moveTo>
                  <a:cubicBezTo>
                    <a:pt x="1" y="132"/>
                    <a:pt x="1" y="275"/>
                    <a:pt x="13" y="429"/>
                  </a:cubicBezTo>
                  <a:cubicBezTo>
                    <a:pt x="13" y="441"/>
                    <a:pt x="37" y="453"/>
                    <a:pt x="61" y="465"/>
                  </a:cubicBezTo>
                  <a:cubicBezTo>
                    <a:pt x="70" y="472"/>
                    <a:pt x="80" y="475"/>
                    <a:pt x="88" y="475"/>
                  </a:cubicBezTo>
                  <a:cubicBezTo>
                    <a:pt x="110" y="475"/>
                    <a:pt x="130" y="455"/>
                    <a:pt x="156" y="429"/>
                  </a:cubicBezTo>
                  <a:cubicBezTo>
                    <a:pt x="215" y="334"/>
                    <a:pt x="251" y="239"/>
                    <a:pt x="299" y="144"/>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2019;p32">
              <a:extLst>
                <a:ext uri="{FF2B5EF4-FFF2-40B4-BE49-F238E27FC236}">
                  <a16:creationId xmlns:a16="http://schemas.microsoft.com/office/drawing/2014/main" id="{38BC5C2E-57B7-41D6-93FA-D4A6E4B7A736}"/>
                </a:ext>
              </a:extLst>
            </p:cNvPr>
            <p:cNvSpPr/>
            <p:nvPr/>
          </p:nvSpPr>
          <p:spPr>
            <a:xfrm>
              <a:off x="5213725" y="1849475"/>
              <a:ext cx="2125" cy="3000"/>
            </a:xfrm>
            <a:custGeom>
              <a:avLst/>
              <a:gdLst/>
              <a:ahLst/>
              <a:cxnLst/>
              <a:rect l="l" t="t" r="r" b="b"/>
              <a:pathLst>
                <a:path w="85" h="120" extrusionOk="0">
                  <a:moveTo>
                    <a:pt x="1" y="0"/>
                  </a:moveTo>
                  <a:lnTo>
                    <a:pt x="1" y="119"/>
                  </a:lnTo>
                  <a:cubicBezTo>
                    <a:pt x="84" y="72"/>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2020;p32">
              <a:extLst>
                <a:ext uri="{FF2B5EF4-FFF2-40B4-BE49-F238E27FC236}">
                  <a16:creationId xmlns:a16="http://schemas.microsoft.com/office/drawing/2014/main" id="{E393F945-4C8C-4441-A7D7-2B8A9C09D34B}"/>
                </a:ext>
              </a:extLst>
            </p:cNvPr>
            <p:cNvSpPr/>
            <p:nvPr/>
          </p:nvSpPr>
          <p:spPr>
            <a:xfrm>
              <a:off x="5213425" y="1981925"/>
              <a:ext cx="3900" cy="4600"/>
            </a:xfrm>
            <a:custGeom>
              <a:avLst/>
              <a:gdLst/>
              <a:ahLst/>
              <a:cxnLst/>
              <a:rect l="l" t="t" r="r" b="b"/>
              <a:pathLst>
                <a:path w="156" h="184" extrusionOk="0">
                  <a:moveTo>
                    <a:pt x="13" y="0"/>
                  </a:moveTo>
                  <a:cubicBezTo>
                    <a:pt x="1" y="36"/>
                    <a:pt x="1" y="84"/>
                    <a:pt x="13" y="143"/>
                  </a:cubicBezTo>
                  <a:cubicBezTo>
                    <a:pt x="13" y="143"/>
                    <a:pt x="37" y="167"/>
                    <a:pt x="61" y="179"/>
                  </a:cubicBezTo>
                  <a:cubicBezTo>
                    <a:pt x="69" y="182"/>
                    <a:pt x="78" y="183"/>
                    <a:pt x="85" y="183"/>
                  </a:cubicBezTo>
                  <a:cubicBezTo>
                    <a:pt x="109" y="183"/>
                    <a:pt x="129" y="170"/>
                    <a:pt x="156" y="143"/>
                  </a:cubicBezTo>
                  <a:lnTo>
                    <a:pt x="156" y="72"/>
                  </a:ln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2021;p32">
              <a:extLst>
                <a:ext uri="{FF2B5EF4-FFF2-40B4-BE49-F238E27FC236}">
                  <a16:creationId xmlns:a16="http://schemas.microsoft.com/office/drawing/2014/main" id="{3D70FFF8-65AE-4A92-A644-9837FB958F0E}"/>
                </a:ext>
              </a:extLst>
            </p:cNvPr>
            <p:cNvSpPr/>
            <p:nvPr/>
          </p:nvSpPr>
          <p:spPr>
            <a:xfrm>
              <a:off x="5213425" y="1985200"/>
              <a:ext cx="3900" cy="3900"/>
            </a:xfrm>
            <a:custGeom>
              <a:avLst/>
              <a:gdLst/>
              <a:ahLst/>
              <a:cxnLst/>
              <a:rect l="l" t="t" r="r" b="b"/>
              <a:pathLst>
                <a:path w="156" h="156" extrusionOk="0">
                  <a:moveTo>
                    <a:pt x="1" y="0"/>
                  </a:moveTo>
                  <a:lnTo>
                    <a:pt x="1" y="155"/>
                  </a:lnTo>
                  <a:lnTo>
                    <a:pt x="156" y="155"/>
                  </a:ln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2022;p32">
              <a:extLst>
                <a:ext uri="{FF2B5EF4-FFF2-40B4-BE49-F238E27FC236}">
                  <a16:creationId xmlns:a16="http://schemas.microsoft.com/office/drawing/2014/main" id="{79DA3AFC-E08A-4FCC-B3C4-9F47ABF4A7D3}"/>
                </a:ext>
              </a:extLst>
            </p:cNvPr>
            <p:cNvSpPr/>
            <p:nvPr/>
          </p:nvSpPr>
          <p:spPr>
            <a:xfrm>
              <a:off x="6063250" y="3081750"/>
              <a:ext cx="72950" cy="17000"/>
            </a:xfrm>
            <a:custGeom>
              <a:avLst/>
              <a:gdLst/>
              <a:ahLst/>
              <a:cxnLst/>
              <a:rect l="l" t="t" r="r" b="b"/>
              <a:pathLst>
                <a:path w="2918" h="680" extrusionOk="0">
                  <a:moveTo>
                    <a:pt x="488" y="1"/>
                  </a:moveTo>
                  <a:cubicBezTo>
                    <a:pt x="429" y="13"/>
                    <a:pt x="369" y="25"/>
                    <a:pt x="310" y="25"/>
                  </a:cubicBezTo>
                  <a:cubicBezTo>
                    <a:pt x="179" y="48"/>
                    <a:pt x="60" y="84"/>
                    <a:pt x="0" y="203"/>
                  </a:cubicBezTo>
                  <a:cubicBezTo>
                    <a:pt x="193" y="329"/>
                    <a:pt x="403" y="354"/>
                    <a:pt x="614" y="354"/>
                  </a:cubicBezTo>
                  <a:cubicBezTo>
                    <a:pt x="703" y="354"/>
                    <a:pt x="793" y="350"/>
                    <a:pt x="881" y="346"/>
                  </a:cubicBezTo>
                  <a:cubicBezTo>
                    <a:pt x="1370" y="584"/>
                    <a:pt x="1953" y="406"/>
                    <a:pt x="2453" y="620"/>
                  </a:cubicBezTo>
                  <a:cubicBezTo>
                    <a:pt x="2632" y="584"/>
                    <a:pt x="2917" y="679"/>
                    <a:pt x="2905" y="322"/>
                  </a:cubicBezTo>
                  <a:lnTo>
                    <a:pt x="2894" y="310"/>
                  </a:lnTo>
                  <a:cubicBezTo>
                    <a:pt x="2596" y="1"/>
                    <a:pt x="2155" y="203"/>
                    <a:pt x="1834" y="60"/>
                  </a:cubicBezTo>
                  <a:cubicBezTo>
                    <a:pt x="1786" y="60"/>
                    <a:pt x="1762" y="60"/>
                    <a:pt x="1727" y="25"/>
                  </a:cubicBezTo>
                  <a:cubicBezTo>
                    <a:pt x="1310" y="13"/>
                    <a:pt x="893" y="13"/>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2023;p32">
              <a:extLst>
                <a:ext uri="{FF2B5EF4-FFF2-40B4-BE49-F238E27FC236}">
                  <a16:creationId xmlns:a16="http://schemas.microsoft.com/office/drawing/2014/main" id="{E77A225D-D8A9-46DD-8031-9FEC8B4C01C2}"/>
                </a:ext>
              </a:extLst>
            </p:cNvPr>
            <p:cNvSpPr/>
            <p:nvPr/>
          </p:nvSpPr>
          <p:spPr>
            <a:xfrm>
              <a:off x="5972450" y="3064500"/>
              <a:ext cx="44975" cy="14900"/>
            </a:xfrm>
            <a:custGeom>
              <a:avLst/>
              <a:gdLst/>
              <a:ahLst/>
              <a:cxnLst/>
              <a:rect l="l" t="t" r="r" b="b"/>
              <a:pathLst>
                <a:path w="1799" h="596" extrusionOk="0">
                  <a:moveTo>
                    <a:pt x="72" y="0"/>
                  </a:moveTo>
                  <a:lnTo>
                    <a:pt x="72" y="0"/>
                  </a:lnTo>
                  <a:cubicBezTo>
                    <a:pt x="180" y="179"/>
                    <a:pt x="1" y="417"/>
                    <a:pt x="180" y="596"/>
                  </a:cubicBezTo>
                  <a:cubicBezTo>
                    <a:pt x="257" y="482"/>
                    <a:pt x="352" y="453"/>
                    <a:pt x="453" y="453"/>
                  </a:cubicBezTo>
                  <a:cubicBezTo>
                    <a:pt x="523" y="453"/>
                    <a:pt x="595" y="467"/>
                    <a:pt x="668" y="477"/>
                  </a:cubicBezTo>
                  <a:cubicBezTo>
                    <a:pt x="847" y="524"/>
                    <a:pt x="1019" y="586"/>
                    <a:pt x="1201" y="586"/>
                  </a:cubicBezTo>
                  <a:cubicBezTo>
                    <a:pt x="1249" y="586"/>
                    <a:pt x="1297" y="582"/>
                    <a:pt x="1346" y="572"/>
                  </a:cubicBezTo>
                  <a:cubicBezTo>
                    <a:pt x="1382" y="560"/>
                    <a:pt x="1406" y="524"/>
                    <a:pt x="1406" y="477"/>
                  </a:cubicBezTo>
                  <a:cubicBezTo>
                    <a:pt x="1442" y="500"/>
                    <a:pt x="1489" y="512"/>
                    <a:pt x="1525" y="524"/>
                  </a:cubicBezTo>
                  <a:cubicBezTo>
                    <a:pt x="1644" y="512"/>
                    <a:pt x="1799" y="536"/>
                    <a:pt x="1775" y="322"/>
                  </a:cubicBezTo>
                  <a:cubicBezTo>
                    <a:pt x="1227" y="143"/>
                    <a:pt x="644" y="107"/>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2024;p32">
              <a:extLst>
                <a:ext uri="{FF2B5EF4-FFF2-40B4-BE49-F238E27FC236}">
                  <a16:creationId xmlns:a16="http://schemas.microsoft.com/office/drawing/2014/main" id="{4398F671-A8A0-473C-8051-CAC18A8CCE97}"/>
                </a:ext>
              </a:extLst>
            </p:cNvPr>
            <p:cNvSpPr/>
            <p:nvPr/>
          </p:nvSpPr>
          <p:spPr>
            <a:xfrm>
              <a:off x="6006100" y="3071925"/>
              <a:ext cx="54200" cy="14025"/>
            </a:xfrm>
            <a:custGeom>
              <a:avLst/>
              <a:gdLst/>
              <a:ahLst/>
              <a:cxnLst/>
              <a:rect l="l" t="t" r="r" b="b"/>
              <a:pathLst>
                <a:path w="2168" h="561" extrusionOk="0">
                  <a:moveTo>
                    <a:pt x="429" y="1"/>
                  </a:moveTo>
                  <a:cubicBezTo>
                    <a:pt x="310" y="168"/>
                    <a:pt x="143" y="120"/>
                    <a:pt x="0" y="144"/>
                  </a:cubicBezTo>
                  <a:lnTo>
                    <a:pt x="0" y="275"/>
                  </a:lnTo>
                  <a:cubicBezTo>
                    <a:pt x="560" y="453"/>
                    <a:pt x="1143" y="537"/>
                    <a:pt x="1739" y="561"/>
                  </a:cubicBezTo>
                  <a:cubicBezTo>
                    <a:pt x="2167" y="239"/>
                    <a:pt x="1727" y="263"/>
                    <a:pt x="1584" y="156"/>
                  </a:cubicBezTo>
                  <a:cubicBezTo>
                    <a:pt x="1203" y="96"/>
                    <a:pt x="798" y="168"/>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2025;p32">
              <a:extLst>
                <a:ext uri="{FF2B5EF4-FFF2-40B4-BE49-F238E27FC236}">
                  <a16:creationId xmlns:a16="http://schemas.microsoft.com/office/drawing/2014/main" id="{08BF2EA4-D341-4C64-9AC3-7DCCB6DE8350}"/>
                </a:ext>
              </a:extLst>
            </p:cNvPr>
            <p:cNvSpPr/>
            <p:nvPr/>
          </p:nvSpPr>
          <p:spPr>
            <a:xfrm>
              <a:off x="6045375" y="3075425"/>
              <a:ext cx="29800" cy="10825"/>
            </a:xfrm>
            <a:custGeom>
              <a:avLst/>
              <a:gdLst/>
              <a:ahLst/>
              <a:cxnLst/>
              <a:rect l="l" t="t" r="r" b="b"/>
              <a:pathLst>
                <a:path w="1192" h="433" extrusionOk="0">
                  <a:moveTo>
                    <a:pt x="374" y="0"/>
                  </a:moveTo>
                  <a:cubicBezTo>
                    <a:pt x="250" y="0"/>
                    <a:pt x="126" y="9"/>
                    <a:pt x="1" y="16"/>
                  </a:cubicBezTo>
                  <a:cubicBezTo>
                    <a:pt x="96" y="135"/>
                    <a:pt x="334" y="206"/>
                    <a:pt x="156" y="409"/>
                  </a:cubicBezTo>
                  <a:cubicBezTo>
                    <a:pt x="251" y="409"/>
                    <a:pt x="346" y="432"/>
                    <a:pt x="453" y="432"/>
                  </a:cubicBezTo>
                  <a:cubicBezTo>
                    <a:pt x="525" y="369"/>
                    <a:pt x="604" y="354"/>
                    <a:pt x="686" y="354"/>
                  </a:cubicBezTo>
                  <a:cubicBezTo>
                    <a:pt x="765" y="354"/>
                    <a:pt x="846" y="368"/>
                    <a:pt x="926" y="368"/>
                  </a:cubicBezTo>
                  <a:cubicBezTo>
                    <a:pt x="997" y="368"/>
                    <a:pt x="1067" y="357"/>
                    <a:pt x="1132" y="313"/>
                  </a:cubicBezTo>
                  <a:lnTo>
                    <a:pt x="1192" y="254"/>
                  </a:lnTo>
                  <a:cubicBezTo>
                    <a:pt x="941" y="45"/>
                    <a:pt x="662" y="0"/>
                    <a:pt x="3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2026;p32">
              <a:extLst>
                <a:ext uri="{FF2B5EF4-FFF2-40B4-BE49-F238E27FC236}">
                  <a16:creationId xmlns:a16="http://schemas.microsoft.com/office/drawing/2014/main" id="{8F56D332-6B30-4650-85CC-C9527585ECC0}"/>
                </a:ext>
              </a:extLst>
            </p:cNvPr>
            <p:cNvSpPr/>
            <p:nvPr/>
          </p:nvSpPr>
          <p:spPr>
            <a:xfrm>
              <a:off x="6056700" y="3081475"/>
              <a:ext cx="17000" cy="5675"/>
            </a:xfrm>
            <a:custGeom>
              <a:avLst/>
              <a:gdLst/>
              <a:ahLst/>
              <a:cxnLst/>
              <a:rect l="l" t="t" r="r" b="b"/>
              <a:pathLst>
                <a:path w="680" h="227" extrusionOk="0">
                  <a:moveTo>
                    <a:pt x="127" y="0"/>
                  </a:moveTo>
                  <a:cubicBezTo>
                    <a:pt x="20" y="0"/>
                    <a:pt x="10" y="91"/>
                    <a:pt x="0" y="190"/>
                  </a:cubicBezTo>
                  <a:cubicBezTo>
                    <a:pt x="72" y="190"/>
                    <a:pt x="155" y="202"/>
                    <a:pt x="250" y="214"/>
                  </a:cubicBezTo>
                  <a:cubicBezTo>
                    <a:pt x="393" y="155"/>
                    <a:pt x="572" y="226"/>
                    <a:pt x="679" y="71"/>
                  </a:cubicBezTo>
                  <a:cubicBezTo>
                    <a:pt x="512" y="48"/>
                    <a:pt x="358" y="48"/>
                    <a:pt x="203" y="12"/>
                  </a:cubicBezTo>
                  <a:cubicBezTo>
                    <a:pt x="173" y="4"/>
                    <a:pt x="148"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2027;p32">
              <a:extLst>
                <a:ext uri="{FF2B5EF4-FFF2-40B4-BE49-F238E27FC236}">
                  <a16:creationId xmlns:a16="http://schemas.microsoft.com/office/drawing/2014/main" id="{D6C8B5F8-9E6D-4E2F-80BB-2EB165F66611}"/>
                </a:ext>
              </a:extLst>
            </p:cNvPr>
            <p:cNvSpPr/>
            <p:nvPr/>
          </p:nvSpPr>
          <p:spPr>
            <a:xfrm>
              <a:off x="5988525" y="3103475"/>
              <a:ext cx="3000" cy="4500"/>
            </a:xfrm>
            <a:custGeom>
              <a:avLst/>
              <a:gdLst/>
              <a:ahLst/>
              <a:cxnLst/>
              <a:rect l="l" t="t" r="r" b="b"/>
              <a:pathLst>
                <a:path w="120" h="180" extrusionOk="0">
                  <a:moveTo>
                    <a:pt x="1" y="1"/>
                  </a:moveTo>
                  <a:cubicBezTo>
                    <a:pt x="1" y="96"/>
                    <a:pt x="48" y="156"/>
                    <a:pt x="120" y="180"/>
                  </a:cubicBezTo>
                  <a:cubicBezTo>
                    <a:pt x="120" y="96"/>
                    <a:pt x="84"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2028;p32">
              <a:extLst>
                <a:ext uri="{FF2B5EF4-FFF2-40B4-BE49-F238E27FC236}">
                  <a16:creationId xmlns:a16="http://schemas.microsoft.com/office/drawing/2014/main" id="{EDF80154-7F2A-44E5-83DF-8AD0CDCFB651}"/>
                </a:ext>
              </a:extLst>
            </p:cNvPr>
            <p:cNvSpPr/>
            <p:nvPr/>
          </p:nvSpPr>
          <p:spPr>
            <a:xfrm>
              <a:off x="6188250" y="3640450"/>
              <a:ext cx="17300" cy="15800"/>
            </a:xfrm>
            <a:custGeom>
              <a:avLst/>
              <a:gdLst/>
              <a:ahLst/>
              <a:cxnLst/>
              <a:rect l="l" t="t" r="r" b="b"/>
              <a:pathLst>
                <a:path w="692" h="632" extrusionOk="0">
                  <a:moveTo>
                    <a:pt x="406" y="1"/>
                  </a:moveTo>
                  <a:cubicBezTo>
                    <a:pt x="370" y="1"/>
                    <a:pt x="346" y="25"/>
                    <a:pt x="311" y="48"/>
                  </a:cubicBezTo>
                  <a:cubicBezTo>
                    <a:pt x="251" y="60"/>
                    <a:pt x="215" y="84"/>
                    <a:pt x="156" y="96"/>
                  </a:cubicBezTo>
                  <a:cubicBezTo>
                    <a:pt x="37" y="215"/>
                    <a:pt x="1" y="346"/>
                    <a:pt x="13" y="513"/>
                  </a:cubicBezTo>
                  <a:cubicBezTo>
                    <a:pt x="37" y="537"/>
                    <a:pt x="37" y="584"/>
                    <a:pt x="37" y="632"/>
                  </a:cubicBezTo>
                  <a:lnTo>
                    <a:pt x="311" y="632"/>
                  </a:lnTo>
                  <a:cubicBezTo>
                    <a:pt x="370" y="525"/>
                    <a:pt x="489" y="525"/>
                    <a:pt x="596" y="513"/>
                  </a:cubicBezTo>
                  <a:cubicBezTo>
                    <a:pt x="692" y="382"/>
                    <a:pt x="525" y="298"/>
                    <a:pt x="525" y="168"/>
                  </a:cubicBezTo>
                  <a:cubicBezTo>
                    <a:pt x="525" y="120"/>
                    <a:pt x="489" y="60"/>
                    <a:pt x="465" y="25"/>
                  </a:cubicBezTo>
                  <a:cubicBezTo>
                    <a:pt x="465" y="25"/>
                    <a:pt x="430" y="1"/>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2029;p32">
              <a:extLst>
                <a:ext uri="{FF2B5EF4-FFF2-40B4-BE49-F238E27FC236}">
                  <a16:creationId xmlns:a16="http://schemas.microsoft.com/office/drawing/2014/main" id="{5788F022-C5A3-4E5D-99FB-C2F75220EC19}"/>
                </a:ext>
              </a:extLst>
            </p:cNvPr>
            <p:cNvSpPr/>
            <p:nvPr/>
          </p:nvSpPr>
          <p:spPr>
            <a:xfrm>
              <a:off x="5311675" y="2613550"/>
              <a:ext cx="2700" cy="3000"/>
            </a:xfrm>
            <a:custGeom>
              <a:avLst/>
              <a:gdLst/>
              <a:ahLst/>
              <a:cxnLst/>
              <a:rect l="l" t="t" r="r" b="b"/>
              <a:pathLst>
                <a:path w="108" h="120" extrusionOk="0">
                  <a:moveTo>
                    <a:pt x="107" y="0"/>
                  </a:moveTo>
                  <a:lnTo>
                    <a:pt x="107" y="0"/>
                  </a:lnTo>
                  <a:cubicBezTo>
                    <a:pt x="0" y="24"/>
                    <a:pt x="0" y="60"/>
                    <a:pt x="71" y="119"/>
                  </a:cubicBezTo>
                  <a:cubicBezTo>
                    <a:pt x="71" y="84"/>
                    <a:pt x="95" y="48"/>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2030;p32">
              <a:extLst>
                <a:ext uri="{FF2B5EF4-FFF2-40B4-BE49-F238E27FC236}">
                  <a16:creationId xmlns:a16="http://schemas.microsoft.com/office/drawing/2014/main" id="{C6C64B4E-C1FB-4200-880F-FA6CA768E9C7}"/>
                </a:ext>
              </a:extLst>
            </p:cNvPr>
            <p:cNvSpPr/>
            <p:nvPr/>
          </p:nvSpPr>
          <p:spPr>
            <a:xfrm>
              <a:off x="5210175" y="2442500"/>
              <a:ext cx="13100" cy="113575"/>
            </a:xfrm>
            <a:custGeom>
              <a:avLst/>
              <a:gdLst/>
              <a:ahLst/>
              <a:cxnLst/>
              <a:rect l="l" t="t" r="r" b="b"/>
              <a:pathLst>
                <a:path w="524" h="4543" extrusionOk="0">
                  <a:moveTo>
                    <a:pt x="135" y="1"/>
                  </a:moveTo>
                  <a:cubicBezTo>
                    <a:pt x="89" y="1"/>
                    <a:pt x="43" y="24"/>
                    <a:pt x="0" y="80"/>
                  </a:cubicBezTo>
                  <a:lnTo>
                    <a:pt x="0" y="342"/>
                  </a:lnTo>
                  <a:cubicBezTo>
                    <a:pt x="107" y="580"/>
                    <a:pt x="107" y="830"/>
                    <a:pt x="0" y="1068"/>
                  </a:cubicBezTo>
                  <a:lnTo>
                    <a:pt x="0" y="1485"/>
                  </a:lnTo>
                  <a:cubicBezTo>
                    <a:pt x="107" y="1627"/>
                    <a:pt x="12" y="1806"/>
                    <a:pt x="119" y="1937"/>
                  </a:cubicBezTo>
                  <a:lnTo>
                    <a:pt x="119" y="2651"/>
                  </a:lnTo>
                  <a:cubicBezTo>
                    <a:pt x="48" y="2889"/>
                    <a:pt x="12" y="3128"/>
                    <a:pt x="131" y="3366"/>
                  </a:cubicBezTo>
                  <a:cubicBezTo>
                    <a:pt x="214" y="3473"/>
                    <a:pt x="214" y="3556"/>
                    <a:pt x="131" y="3663"/>
                  </a:cubicBezTo>
                  <a:cubicBezTo>
                    <a:pt x="131" y="3711"/>
                    <a:pt x="119" y="3747"/>
                    <a:pt x="119" y="3794"/>
                  </a:cubicBezTo>
                  <a:cubicBezTo>
                    <a:pt x="12" y="3985"/>
                    <a:pt x="12" y="4211"/>
                    <a:pt x="71" y="4390"/>
                  </a:cubicBezTo>
                  <a:cubicBezTo>
                    <a:pt x="103" y="4499"/>
                    <a:pt x="145" y="4543"/>
                    <a:pt x="193" y="4543"/>
                  </a:cubicBezTo>
                  <a:cubicBezTo>
                    <a:pt x="253" y="4543"/>
                    <a:pt x="321" y="4471"/>
                    <a:pt x="381" y="4378"/>
                  </a:cubicBezTo>
                  <a:cubicBezTo>
                    <a:pt x="417" y="3663"/>
                    <a:pt x="429" y="2961"/>
                    <a:pt x="441" y="2247"/>
                  </a:cubicBezTo>
                  <a:cubicBezTo>
                    <a:pt x="500" y="2104"/>
                    <a:pt x="524" y="1937"/>
                    <a:pt x="417" y="1758"/>
                  </a:cubicBezTo>
                  <a:lnTo>
                    <a:pt x="417" y="1699"/>
                  </a:lnTo>
                  <a:lnTo>
                    <a:pt x="417" y="1639"/>
                  </a:lnTo>
                  <a:cubicBezTo>
                    <a:pt x="119" y="1127"/>
                    <a:pt x="345" y="580"/>
                    <a:pt x="262" y="56"/>
                  </a:cubicBezTo>
                  <a:cubicBezTo>
                    <a:pt x="222" y="21"/>
                    <a:pt x="179"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2031;p32">
              <a:extLst>
                <a:ext uri="{FF2B5EF4-FFF2-40B4-BE49-F238E27FC236}">
                  <a16:creationId xmlns:a16="http://schemas.microsoft.com/office/drawing/2014/main" id="{A3DD8716-145B-43AA-84E9-703BE2647189}"/>
                </a:ext>
              </a:extLst>
            </p:cNvPr>
            <p:cNvSpPr/>
            <p:nvPr/>
          </p:nvSpPr>
          <p:spPr>
            <a:xfrm>
              <a:off x="5206300" y="2372450"/>
              <a:ext cx="14900" cy="72350"/>
            </a:xfrm>
            <a:custGeom>
              <a:avLst/>
              <a:gdLst/>
              <a:ahLst/>
              <a:cxnLst/>
              <a:rect l="l" t="t" r="r" b="b"/>
              <a:pathLst>
                <a:path w="596" h="2894" extrusionOk="0">
                  <a:moveTo>
                    <a:pt x="572" y="0"/>
                  </a:moveTo>
                  <a:cubicBezTo>
                    <a:pt x="476" y="0"/>
                    <a:pt x="393" y="24"/>
                    <a:pt x="298" y="24"/>
                  </a:cubicBezTo>
                  <a:cubicBezTo>
                    <a:pt x="334" y="346"/>
                    <a:pt x="0" y="596"/>
                    <a:pt x="60" y="893"/>
                  </a:cubicBezTo>
                  <a:cubicBezTo>
                    <a:pt x="215" y="1572"/>
                    <a:pt x="95" y="2239"/>
                    <a:pt x="167" y="2894"/>
                  </a:cubicBezTo>
                  <a:cubicBezTo>
                    <a:pt x="262" y="2894"/>
                    <a:pt x="346" y="2882"/>
                    <a:pt x="441" y="2882"/>
                  </a:cubicBezTo>
                  <a:cubicBezTo>
                    <a:pt x="476" y="2536"/>
                    <a:pt x="334" y="2179"/>
                    <a:pt x="560" y="1881"/>
                  </a:cubicBezTo>
                  <a:lnTo>
                    <a:pt x="560" y="1727"/>
                  </a:lnTo>
                  <a:cubicBezTo>
                    <a:pt x="512" y="1250"/>
                    <a:pt x="357" y="774"/>
                    <a:pt x="572" y="298"/>
                  </a:cubicBezTo>
                  <a:lnTo>
                    <a:pt x="596" y="262"/>
                  </a:lnTo>
                  <a:lnTo>
                    <a:pt x="596" y="203"/>
                  </a:lnTo>
                  <a:cubicBezTo>
                    <a:pt x="584" y="119"/>
                    <a:pt x="584" y="6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2032;p32">
              <a:extLst>
                <a:ext uri="{FF2B5EF4-FFF2-40B4-BE49-F238E27FC236}">
                  <a16:creationId xmlns:a16="http://schemas.microsoft.com/office/drawing/2014/main" id="{54FC3EA8-107F-4BCE-B4B4-5A0D202719FF}"/>
                </a:ext>
              </a:extLst>
            </p:cNvPr>
            <p:cNvSpPr/>
            <p:nvPr/>
          </p:nvSpPr>
          <p:spPr>
            <a:xfrm>
              <a:off x="5206000" y="2537350"/>
              <a:ext cx="16400" cy="53600"/>
            </a:xfrm>
            <a:custGeom>
              <a:avLst/>
              <a:gdLst/>
              <a:ahLst/>
              <a:cxnLst/>
              <a:rect l="l" t="t" r="r" b="b"/>
              <a:pathLst>
                <a:path w="656" h="2144" extrusionOk="0">
                  <a:moveTo>
                    <a:pt x="286" y="0"/>
                  </a:moveTo>
                  <a:cubicBezTo>
                    <a:pt x="0" y="512"/>
                    <a:pt x="227" y="1060"/>
                    <a:pt x="143" y="1560"/>
                  </a:cubicBezTo>
                  <a:cubicBezTo>
                    <a:pt x="548" y="1560"/>
                    <a:pt x="346" y="2013"/>
                    <a:pt x="560" y="2143"/>
                  </a:cubicBezTo>
                  <a:cubicBezTo>
                    <a:pt x="524" y="1620"/>
                    <a:pt x="655" y="1084"/>
                    <a:pt x="548" y="572"/>
                  </a:cubicBezTo>
                  <a:lnTo>
                    <a:pt x="548" y="572"/>
                  </a:lnTo>
                  <a:cubicBezTo>
                    <a:pt x="494" y="590"/>
                    <a:pt x="441" y="619"/>
                    <a:pt x="396" y="619"/>
                  </a:cubicBezTo>
                  <a:cubicBezTo>
                    <a:pt x="352" y="619"/>
                    <a:pt x="316" y="590"/>
                    <a:pt x="298" y="489"/>
                  </a:cubicBezTo>
                  <a:cubicBezTo>
                    <a:pt x="274" y="334"/>
                    <a:pt x="286" y="167"/>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2033;p32">
              <a:extLst>
                <a:ext uri="{FF2B5EF4-FFF2-40B4-BE49-F238E27FC236}">
                  <a16:creationId xmlns:a16="http://schemas.microsoft.com/office/drawing/2014/main" id="{3E16F999-9A7D-4213-A5BC-56DF8A14AD34}"/>
                </a:ext>
              </a:extLst>
            </p:cNvPr>
            <p:cNvSpPr/>
            <p:nvPr/>
          </p:nvSpPr>
          <p:spPr>
            <a:xfrm>
              <a:off x="5207775" y="2508775"/>
              <a:ext cx="5675" cy="17875"/>
            </a:xfrm>
            <a:custGeom>
              <a:avLst/>
              <a:gdLst/>
              <a:ahLst/>
              <a:cxnLst/>
              <a:rect l="l" t="t" r="r" b="b"/>
              <a:pathLst>
                <a:path w="227" h="715" extrusionOk="0">
                  <a:moveTo>
                    <a:pt x="215" y="0"/>
                  </a:moveTo>
                  <a:cubicBezTo>
                    <a:pt x="48" y="250"/>
                    <a:pt x="1" y="489"/>
                    <a:pt x="227" y="715"/>
                  </a:cubicBezTo>
                  <a:cubicBezTo>
                    <a:pt x="227" y="477"/>
                    <a:pt x="215" y="238"/>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2034;p32">
              <a:extLst>
                <a:ext uri="{FF2B5EF4-FFF2-40B4-BE49-F238E27FC236}">
                  <a16:creationId xmlns:a16="http://schemas.microsoft.com/office/drawing/2014/main" id="{AAF8A799-5230-4CBC-8BA0-C8DEAAD17717}"/>
                </a:ext>
              </a:extLst>
            </p:cNvPr>
            <p:cNvSpPr/>
            <p:nvPr/>
          </p:nvSpPr>
          <p:spPr>
            <a:xfrm>
              <a:off x="5210175" y="2451325"/>
              <a:ext cx="4775" cy="18475"/>
            </a:xfrm>
            <a:custGeom>
              <a:avLst/>
              <a:gdLst/>
              <a:ahLst/>
              <a:cxnLst/>
              <a:rect l="l" t="t" r="r" b="b"/>
              <a:pathLst>
                <a:path w="191" h="739" extrusionOk="0">
                  <a:moveTo>
                    <a:pt x="0" y="0"/>
                  </a:moveTo>
                  <a:lnTo>
                    <a:pt x="0" y="739"/>
                  </a:lnTo>
                  <a:cubicBezTo>
                    <a:pt x="191" y="501"/>
                    <a:pt x="191" y="239"/>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2035;p32">
              <a:extLst>
                <a:ext uri="{FF2B5EF4-FFF2-40B4-BE49-F238E27FC236}">
                  <a16:creationId xmlns:a16="http://schemas.microsoft.com/office/drawing/2014/main" id="{34218A95-87D7-41AB-92B8-41F97910BC37}"/>
                </a:ext>
              </a:extLst>
            </p:cNvPr>
            <p:cNvSpPr/>
            <p:nvPr/>
          </p:nvSpPr>
          <p:spPr>
            <a:xfrm>
              <a:off x="5209275" y="2480200"/>
              <a:ext cx="4475" cy="11025"/>
            </a:xfrm>
            <a:custGeom>
              <a:avLst/>
              <a:gdLst/>
              <a:ahLst/>
              <a:cxnLst/>
              <a:rect l="l" t="t" r="r" b="b"/>
              <a:pathLst>
                <a:path w="179" h="441" extrusionOk="0">
                  <a:moveTo>
                    <a:pt x="36" y="0"/>
                  </a:moveTo>
                  <a:cubicBezTo>
                    <a:pt x="24" y="155"/>
                    <a:pt x="0" y="322"/>
                    <a:pt x="155" y="441"/>
                  </a:cubicBezTo>
                  <a:cubicBezTo>
                    <a:pt x="167" y="274"/>
                    <a:pt x="179" y="119"/>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2036;p32">
              <a:extLst>
                <a:ext uri="{FF2B5EF4-FFF2-40B4-BE49-F238E27FC236}">
                  <a16:creationId xmlns:a16="http://schemas.microsoft.com/office/drawing/2014/main" id="{4035141F-80E7-4BDA-8905-488D9CAC3B75}"/>
                </a:ext>
              </a:extLst>
            </p:cNvPr>
            <p:cNvSpPr/>
            <p:nvPr/>
          </p:nvSpPr>
          <p:spPr>
            <a:xfrm>
              <a:off x="5213425" y="2526925"/>
              <a:ext cx="3900" cy="7475"/>
            </a:xfrm>
            <a:custGeom>
              <a:avLst/>
              <a:gdLst/>
              <a:ahLst/>
              <a:cxnLst/>
              <a:rect l="l" t="t" r="r" b="b"/>
              <a:pathLst>
                <a:path w="156" h="299" extrusionOk="0">
                  <a:moveTo>
                    <a:pt x="1" y="1"/>
                  </a:moveTo>
                  <a:lnTo>
                    <a:pt x="1" y="298"/>
                  </a:lnTo>
                  <a:cubicBezTo>
                    <a:pt x="132" y="191"/>
                    <a:pt x="156"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2037;p32">
              <a:extLst>
                <a:ext uri="{FF2B5EF4-FFF2-40B4-BE49-F238E27FC236}">
                  <a16:creationId xmlns:a16="http://schemas.microsoft.com/office/drawing/2014/main" id="{E72BF477-4E49-44BC-A42B-E83F0753CB84}"/>
                </a:ext>
              </a:extLst>
            </p:cNvPr>
            <p:cNvSpPr/>
            <p:nvPr/>
          </p:nvSpPr>
          <p:spPr>
            <a:xfrm>
              <a:off x="6149275" y="2609675"/>
              <a:ext cx="50775" cy="14025"/>
            </a:xfrm>
            <a:custGeom>
              <a:avLst/>
              <a:gdLst/>
              <a:ahLst/>
              <a:cxnLst/>
              <a:rect l="l" t="t" r="r" b="b"/>
              <a:pathLst>
                <a:path w="2031" h="561" extrusionOk="0">
                  <a:moveTo>
                    <a:pt x="298" y="1"/>
                  </a:moveTo>
                  <a:cubicBezTo>
                    <a:pt x="191" y="1"/>
                    <a:pt x="107" y="12"/>
                    <a:pt x="0" y="12"/>
                  </a:cubicBezTo>
                  <a:cubicBezTo>
                    <a:pt x="60" y="60"/>
                    <a:pt x="107" y="96"/>
                    <a:pt x="167" y="143"/>
                  </a:cubicBezTo>
                  <a:cubicBezTo>
                    <a:pt x="250" y="203"/>
                    <a:pt x="250" y="310"/>
                    <a:pt x="286" y="417"/>
                  </a:cubicBezTo>
                  <a:lnTo>
                    <a:pt x="346" y="429"/>
                  </a:lnTo>
                  <a:cubicBezTo>
                    <a:pt x="476" y="453"/>
                    <a:pt x="607" y="501"/>
                    <a:pt x="738" y="548"/>
                  </a:cubicBezTo>
                  <a:cubicBezTo>
                    <a:pt x="738" y="536"/>
                    <a:pt x="762" y="536"/>
                    <a:pt x="786" y="513"/>
                  </a:cubicBezTo>
                  <a:cubicBezTo>
                    <a:pt x="795" y="510"/>
                    <a:pt x="802" y="508"/>
                    <a:pt x="809" y="508"/>
                  </a:cubicBezTo>
                  <a:cubicBezTo>
                    <a:pt x="828" y="508"/>
                    <a:pt x="840" y="521"/>
                    <a:pt x="857" y="548"/>
                  </a:cubicBezTo>
                  <a:cubicBezTo>
                    <a:pt x="899" y="557"/>
                    <a:pt x="941" y="560"/>
                    <a:pt x="982" y="560"/>
                  </a:cubicBezTo>
                  <a:cubicBezTo>
                    <a:pt x="1175" y="560"/>
                    <a:pt x="1367" y="485"/>
                    <a:pt x="1573" y="485"/>
                  </a:cubicBezTo>
                  <a:cubicBezTo>
                    <a:pt x="1638" y="485"/>
                    <a:pt x="1705" y="493"/>
                    <a:pt x="1774" y="513"/>
                  </a:cubicBezTo>
                  <a:cubicBezTo>
                    <a:pt x="1809" y="525"/>
                    <a:pt x="1839" y="531"/>
                    <a:pt x="1864" y="531"/>
                  </a:cubicBezTo>
                  <a:cubicBezTo>
                    <a:pt x="2031" y="531"/>
                    <a:pt x="2014" y="286"/>
                    <a:pt x="2024" y="132"/>
                  </a:cubicBezTo>
                  <a:cubicBezTo>
                    <a:pt x="1997" y="109"/>
                    <a:pt x="1972" y="100"/>
                    <a:pt x="1948" y="100"/>
                  </a:cubicBezTo>
                  <a:cubicBezTo>
                    <a:pt x="1920" y="100"/>
                    <a:pt x="1895" y="112"/>
                    <a:pt x="1870" y="132"/>
                  </a:cubicBezTo>
                  <a:cubicBezTo>
                    <a:pt x="1798" y="185"/>
                    <a:pt x="1730" y="212"/>
                    <a:pt x="1660" y="212"/>
                  </a:cubicBezTo>
                  <a:cubicBezTo>
                    <a:pt x="1590" y="212"/>
                    <a:pt x="1518" y="185"/>
                    <a:pt x="1441" y="132"/>
                  </a:cubicBezTo>
                  <a:cubicBezTo>
                    <a:pt x="1355" y="69"/>
                    <a:pt x="1261" y="53"/>
                    <a:pt x="1164" y="53"/>
                  </a:cubicBezTo>
                  <a:cubicBezTo>
                    <a:pt x="1060" y="53"/>
                    <a:pt x="952" y="72"/>
                    <a:pt x="848" y="72"/>
                  </a:cubicBezTo>
                  <a:cubicBezTo>
                    <a:pt x="756" y="72"/>
                    <a:pt x="666" y="57"/>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2038;p32">
              <a:extLst>
                <a:ext uri="{FF2B5EF4-FFF2-40B4-BE49-F238E27FC236}">
                  <a16:creationId xmlns:a16="http://schemas.microsoft.com/office/drawing/2014/main" id="{AB6BB17C-DCEC-428C-B33A-DDE09459F1A3}"/>
                </a:ext>
              </a:extLst>
            </p:cNvPr>
            <p:cNvSpPr/>
            <p:nvPr/>
          </p:nvSpPr>
          <p:spPr>
            <a:xfrm>
              <a:off x="6271300" y="2186125"/>
              <a:ext cx="36050" cy="10725"/>
            </a:xfrm>
            <a:custGeom>
              <a:avLst/>
              <a:gdLst/>
              <a:ahLst/>
              <a:cxnLst/>
              <a:rect l="l" t="t" r="r" b="b"/>
              <a:pathLst>
                <a:path w="1442" h="429" extrusionOk="0">
                  <a:moveTo>
                    <a:pt x="144" y="0"/>
                  </a:moveTo>
                  <a:cubicBezTo>
                    <a:pt x="108" y="0"/>
                    <a:pt x="48" y="12"/>
                    <a:pt x="1" y="36"/>
                  </a:cubicBezTo>
                  <a:cubicBezTo>
                    <a:pt x="60" y="244"/>
                    <a:pt x="179" y="283"/>
                    <a:pt x="313" y="283"/>
                  </a:cubicBezTo>
                  <a:cubicBezTo>
                    <a:pt x="392" y="283"/>
                    <a:pt x="477" y="269"/>
                    <a:pt x="557" y="269"/>
                  </a:cubicBezTo>
                  <a:cubicBezTo>
                    <a:pt x="613" y="269"/>
                    <a:pt x="666" y="276"/>
                    <a:pt x="715" y="298"/>
                  </a:cubicBezTo>
                  <a:cubicBezTo>
                    <a:pt x="763" y="345"/>
                    <a:pt x="810" y="393"/>
                    <a:pt x="882" y="429"/>
                  </a:cubicBezTo>
                  <a:cubicBezTo>
                    <a:pt x="1060" y="333"/>
                    <a:pt x="1287" y="357"/>
                    <a:pt x="1430" y="167"/>
                  </a:cubicBezTo>
                  <a:lnTo>
                    <a:pt x="1441" y="167"/>
                  </a:lnTo>
                  <a:cubicBezTo>
                    <a:pt x="1358" y="60"/>
                    <a:pt x="1215" y="95"/>
                    <a:pt x="1132" y="12"/>
                  </a:cubicBezTo>
                  <a:cubicBezTo>
                    <a:pt x="799" y="12"/>
                    <a:pt x="477" y="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2039;p32">
              <a:extLst>
                <a:ext uri="{FF2B5EF4-FFF2-40B4-BE49-F238E27FC236}">
                  <a16:creationId xmlns:a16="http://schemas.microsoft.com/office/drawing/2014/main" id="{69775B46-4059-4270-B9BF-8FC0764DE4A7}"/>
                </a:ext>
              </a:extLst>
            </p:cNvPr>
            <p:cNvSpPr/>
            <p:nvPr/>
          </p:nvSpPr>
          <p:spPr>
            <a:xfrm>
              <a:off x="5123850" y="2181950"/>
              <a:ext cx="15500" cy="44375"/>
            </a:xfrm>
            <a:custGeom>
              <a:avLst/>
              <a:gdLst/>
              <a:ahLst/>
              <a:cxnLst/>
              <a:rect l="l" t="t" r="r" b="b"/>
              <a:pathLst>
                <a:path w="620" h="1775" extrusionOk="0">
                  <a:moveTo>
                    <a:pt x="262" y="0"/>
                  </a:moveTo>
                  <a:cubicBezTo>
                    <a:pt x="226" y="48"/>
                    <a:pt x="191" y="107"/>
                    <a:pt x="143" y="167"/>
                  </a:cubicBezTo>
                  <a:cubicBezTo>
                    <a:pt x="250" y="691"/>
                    <a:pt x="0" y="1250"/>
                    <a:pt x="250" y="1774"/>
                  </a:cubicBezTo>
                  <a:cubicBezTo>
                    <a:pt x="322" y="1727"/>
                    <a:pt x="357" y="1655"/>
                    <a:pt x="357" y="1572"/>
                  </a:cubicBezTo>
                  <a:cubicBezTo>
                    <a:pt x="381" y="1048"/>
                    <a:pt x="619" y="512"/>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2040;p32">
              <a:extLst>
                <a:ext uri="{FF2B5EF4-FFF2-40B4-BE49-F238E27FC236}">
                  <a16:creationId xmlns:a16="http://schemas.microsoft.com/office/drawing/2014/main" id="{3870579A-8071-4058-9488-1FC9ACEAA8B3}"/>
                </a:ext>
              </a:extLst>
            </p:cNvPr>
            <p:cNvSpPr/>
            <p:nvPr/>
          </p:nvSpPr>
          <p:spPr>
            <a:xfrm>
              <a:off x="5130100" y="2224600"/>
              <a:ext cx="4175" cy="12425"/>
            </a:xfrm>
            <a:custGeom>
              <a:avLst/>
              <a:gdLst/>
              <a:ahLst/>
              <a:cxnLst/>
              <a:rect l="l" t="t" r="r" b="b"/>
              <a:pathLst>
                <a:path w="167" h="497" extrusionOk="0">
                  <a:moveTo>
                    <a:pt x="111" y="1"/>
                  </a:moveTo>
                  <a:cubicBezTo>
                    <a:pt x="95" y="1"/>
                    <a:pt x="78" y="7"/>
                    <a:pt x="60" y="21"/>
                  </a:cubicBezTo>
                  <a:cubicBezTo>
                    <a:pt x="36" y="45"/>
                    <a:pt x="12" y="56"/>
                    <a:pt x="0" y="68"/>
                  </a:cubicBezTo>
                  <a:cubicBezTo>
                    <a:pt x="36" y="223"/>
                    <a:pt x="12" y="378"/>
                    <a:pt x="155" y="497"/>
                  </a:cubicBezTo>
                  <a:cubicBezTo>
                    <a:pt x="155" y="354"/>
                    <a:pt x="167" y="199"/>
                    <a:pt x="167" y="56"/>
                  </a:cubicBezTo>
                  <a:cubicBezTo>
                    <a:pt x="159" y="19"/>
                    <a:pt x="138"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2041;p32">
              <a:extLst>
                <a:ext uri="{FF2B5EF4-FFF2-40B4-BE49-F238E27FC236}">
                  <a16:creationId xmlns:a16="http://schemas.microsoft.com/office/drawing/2014/main" id="{D0C6998B-1CEF-4ED1-81AC-2E26A0B00E74}"/>
                </a:ext>
              </a:extLst>
            </p:cNvPr>
            <p:cNvSpPr/>
            <p:nvPr/>
          </p:nvSpPr>
          <p:spPr>
            <a:xfrm>
              <a:off x="5368525" y="2706725"/>
              <a:ext cx="74125" cy="251825"/>
            </a:xfrm>
            <a:custGeom>
              <a:avLst/>
              <a:gdLst/>
              <a:ahLst/>
              <a:cxnLst/>
              <a:rect l="l" t="t" r="r" b="b"/>
              <a:pathLst>
                <a:path w="2965" h="10073" extrusionOk="0">
                  <a:moveTo>
                    <a:pt x="857" y="0"/>
                  </a:moveTo>
                  <a:cubicBezTo>
                    <a:pt x="810" y="369"/>
                    <a:pt x="643" y="679"/>
                    <a:pt x="417" y="964"/>
                  </a:cubicBezTo>
                  <a:cubicBezTo>
                    <a:pt x="405" y="1048"/>
                    <a:pt x="393" y="1155"/>
                    <a:pt x="381" y="1250"/>
                  </a:cubicBezTo>
                  <a:cubicBezTo>
                    <a:pt x="191" y="2048"/>
                    <a:pt x="0" y="2798"/>
                    <a:pt x="167" y="3655"/>
                  </a:cubicBezTo>
                  <a:cubicBezTo>
                    <a:pt x="298" y="4381"/>
                    <a:pt x="393" y="5132"/>
                    <a:pt x="524" y="5858"/>
                  </a:cubicBezTo>
                  <a:cubicBezTo>
                    <a:pt x="381" y="6036"/>
                    <a:pt x="453" y="6251"/>
                    <a:pt x="476" y="6453"/>
                  </a:cubicBezTo>
                  <a:cubicBezTo>
                    <a:pt x="643" y="7501"/>
                    <a:pt x="1048" y="8430"/>
                    <a:pt x="1631" y="9299"/>
                  </a:cubicBezTo>
                  <a:cubicBezTo>
                    <a:pt x="1965" y="9549"/>
                    <a:pt x="2203" y="9942"/>
                    <a:pt x="2643" y="10073"/>
                  </a:cubicBezTo>
                  <a:cubicBezTo>
                    <a:pt x="2774" y="10061"/>
                    <a:pt x="2893" y="10001"/>
                    <a:pt x="2965" y="9882"/>
                  </a:cubicBezTo>
                  <a:cubicBezTo>
                    <a:pt x="2834" y="9751"/>
                    <a:pt x="2679" y="9644"/>
                    <a:pt x="2560" y="9489"/>
                  </a:cubicBezTo>
                  <a:cubicBezTo>
                    <a:pt x="1119" y="7775"/>
                    <a:pt x="476" y="5798"/>
                    <a:pt x="691" y="3572"/>
                  </a:cubicBezTo>
                  <a:cubicBezTo>
                    <a:pt x="738" y="3512"/>
                    <a:pt x="774" y="3453"/>
                    <a:pt x="810" y="3381"/>
                  </a:cubicBezTo>
                  <a:cubicBezTo>
                    <a:pt x="857" y="3238"/>
                    <a:pt x="857" y="3108"/>
                    <a:pt x="857" y="2977"/>
                  </a:cubicBezTo>
                  <a:cubicBezTo>
                    <a:pt x="834" y="2810"/>
                    <a:pt x="857" y="2643"/>
                    <a:pt x="750" y="2512"/>
                  </a:cubicBezTo>
                  <a:cubicBezTo>
                    <a:pt x="560" y="2262"/>
                    <a:pt x="560" y="2274"/>
                    <a:pt x="691" y="2036"/>
                  </a:cubicBezTo>
                  <a:cubicBezTo>
                    <a:pt x="738" y="1965"/>
                    <a:pt x="798" y="1881"/>
                    <a:pt x="834" y="1810"/>
                  </a:cubicBezTo>
                  <a:cubicBezTo>
                    <a:pt x="893" y="1738"/>
                    <a:pt x="941" y="1679"/>
                    <a:pt x="988" y="1607"/>
                  </a:cubicBezTo>
                  <a:cubicBezTo>
                    <a:pt x="1000" y="1548"/>
                    <a:pt x="1000" y="1500"/>
                    <a:pt x="988" y="1441"/>
                  </a:cubicBezTo>
                  <a:cubicBezTo>
                    <a:pt x="953" y="1274"/>
                    <a:pt x="584" y="1369"/>
                    <a:pt x="762" y="1036"/>
                  </a:cubicBezTo>
                  <a:cubicBezTo>
                    <a:pt x="881" y="833"/>
                    <a:pt x="869" y="548"/>
                    <a:pt x="1000" y="310"/>
                  </a:cubicBezTo>
                  <a:cubicBezTo>
                    <a:pt x="1084" y="155"/>
                    <a:pt x="1012" y="6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2042;p32">
              <a:extLst>
                <a:ext uri="{FF2B5EF4-FFF2-40B4-BE49-F238E27FC236}">
                  <a16:creationId xmlns:a16="http://schemas.microsoft.com/office/drawing/2014/main" id="{D43B6BE1-CB7C-45CB-9D9E-63B96B7BB57F}"/>
                </a:ext>
              </a:extLst>
            </p:cNvPr>
            <p:cNvSpPr/>
            <p:nvPr/>
          </p:nvSpPr>
          <p:spPr>
            <a:xfrm>
              <a:off x="5374475" y="2853150"/>
              <a:ext cx="37825" cy="90225"/>
            </a:xfrm>
            <a:custGeom>
              <a:avLst/>
              <a:gdLst/>
              <a:ahLst/>
              <a:cxnLst/>
              <a:rect l="l" t="t" r="r" b="b"/>
              <a:pathLst>
                <a:path w="1513" h="3609" extrusionOk="0">
                  <a:moveTo>
                    <a:pt x="286" y="1"/>
                  </a:moveTo>
                  <a:cubicBezTo>
                    <a:pt x="179" y="1"/>
                    <a:pt x="96" y="1"/>
                    <a:pt x="0" y="25"/>
                  </a:cubicBezTo>
                  <a:cubicBezTo>
                    <a:pt x="60" y="822"/>
                    <a:pt x="334" y="1584"/>
                    <a:pt x="619" y="2323"/>
                  </a:cubicBezTo>
                  <a:cubicBezTo>
                    <a:pt x="774" y="2787"/>
                    <a:pt x="988" y="3299"/>
                    <a:pt x="1453" y="3608"/>
                  </a:cubicBezTo>
                  <a:cubicBezTo>
                    <a:pt x="1512" y="3561"/>
                    <a:pt x="1512" y="3501"/>
                    <a:pt x="1465" y="3442"/>
                  </a:cubicBezTo>
                  <a:cubicBezTo>
                    <a:pt x="1417" y="3156"/>
                    <a:pt x="1239" y="2930"/>
                    <a:pt x="1131" y="2668"/>
                  </a:cubicBezTo>
                  <a:cubicBezTo>
                    <a:pt x="1036" y="2406"/>
                    <a:pt x="762" y="2251"/>
                    <a:pt x="703" y="1953"/>
                  </a:cubicBezTo>
                  <a:cubicBezTo>
                    <a:pt x="584" y="1299"/>
                    <a:pt x="286" y="69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2043;p32">
              <a:extLst>
                <a:ext uri="{FF2B5EF4-FFF2-40B4-BE49-F238E27FC236}">
                  <a16:creationId xmlns:a16="http://schemas.microsoft.com/office/drawing/2014/main" id="{C8507901-D90B-4FDA-94A2-DAF152FF88B1}"/>
                </a:ext>
              </a:extLst>
            </p:cNvPr>
            <p:cNvSpPr/>
            <p:nvPr/>
          </p:nvSpPr>
          <p:spPr>
            <a:xfrm>
              <a:off x="5329525" y="2836600"/>
              <a:ext cx="41100" cy="39500"/>
            </a:xfrm>
            <a:custGeom>
              <a:avLst/>
              <a:gdLst/>
              <a:ahLst/>
              <a:cxnLst/>
              <a:rect l="l" t="t" r="r" b="b"/>
              <a:pathLst>
                <a:path w="1644" h="1580" extrusionOk="0">
                  <a:moveTo>
                    <a:pt x="1430" y="1"/>
                  </a:moveTo>
                  <a:cubicBezTo>
                    <a:pt x="1283" y="1"/>
                    <a:pt x="1192" y="102"/>
                    <a:pt x="1108" y="246"/>
                  </a:cubicBezTo>
                  <a:cubicBezTo>
                    <a:pt x="1060" y="294"/>
                    <a:pt x="1001" y="341"/>
                    <a:pt x="953" y="389"/>
                  </a:cubicBezTo>
                  <a:cubicBezTo>
                    <a:pt x="881" y="472"/>
                    <a:pt x="751" y="449"/>
                    <a:pt x="667" y="532"/>
                  </a:cubicBezTo>
                  <a:cubicBezTo>
                    <a:pt x="631" y="580"/>
                    <a:pt x="584" y="627"/>
                    <a:pt x="536" y="687"/>
                  </a:cubicBezTo>
                  <a:cubicBezTo>
                    <a:pt x="536" y="722"/>
                    <a:pt x="524" y="770"/>
                    <a:pt x="524" y="818"/>
                  </a:cubicBezTo>
                  <a:cubicBezTo>
                    <a:pt x="465" y="901"/>
                    <a:pt x="334" y="877"/>
                    <a:pt x="250" y="961"/>
                  </a:cubicBezTo>
                  <a:cubicBezTo>
                    <a:pt x="155" y="1044"/>
                    <a:pt x="191" y="1175"/>
                    <a:pt x="108" y="1246"/>
                  </a:cubicBezTo>
                  <a:cubicBezTo>
                    <a:pt x="0" y="1437"/>
                    <a:pt x="12" y="1580"/>
                    <a:pt x="274" y="1580"/>
                  </a:cubicBezTo>
                  <a:cubicBezTo>
                    <a:pt x="417" y="1377"/>
                    <a:pt x="596" y="1222"/>
                    <a:pt x="834" y="1127"/>
                  </a:cubicBezTo>
                  <a:lnTo>
                    <a:pt x="822" y="1127"/>
                  </a:lnTo>
                  <a:cubicBezTo>
                    <a:pt x="846" y="1044"/>
                    <a:pt x="905" y="996"/>
                    <a:pt x="989" y="961"/>
                  </a:cubicBezTo>
                  <a:cubicBezTo>
                    <a:pt x="1108" y="925"/>
                    <a:pt x="1203" y="830"/>
                    <a:pt x="1262" y="710"/>
                  </a:cubicBezTo>
                  <a:cubicBezTo>
                    <a:pt x="1286" y="437"/>
                    <a:pt x="1548" y="294"/>
                    <a:pt x="1643" y="56"/>
                  </a:cubicBezTo>
                  <a:cubicBezTo>
                    <a:pt x="1561" y="18"/>
                    <a:pt x="1491" y="1"/>
                    <a:pt x="1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2044;p32">
              <a:extLst>
                <a:ext uri="{FF2B5EF4-FFF2-40B4-BE49-F238E27FC236}">
                  <a16:creationId xmlns:a16="http://schemas.microsoft.com/office/drawing/2014/main" id="{656BA080-85EE-47D7-84E8-C83E820972C2}"/>
                </a:ext>
              </a:extLst>
            </p:cNvPr>
            <p:cNvSpPr/>
            <p:nvPr/>
          </p:nvSpPr>
          <p:spPr>
            <a:xfrm>
              <a:off x="5345900" y="2845725"/>
              <a:ext cx="7150" cy="3875"/>
            </a:xfrm>
            <a:custGeom>
              <a:avLst/>
              <a:gdLst/>
              <a:ahLst/>
              <a:cxnLst/>
              <a:rect l="l" t="t" r="r" b="b"/>
              <a:pathLst>
                <a:path w="286" h="155" extrusionOk="0">
                  <a:moveTo>
                    <a:pt x="286" y="0"/>
                  </a:moveTo>
                  <a:cubicBezTo>
                    <a:pt x="179" y="24"/>
                    <a:pt x="72" y="36"/>
                    <a:pt x="0" y="155"/>
                  </a:cubicBezTo>
                  <a:cubicBezTo>
                    <a:pt x="119" y="155"/>
                    <a:pt x="226" y="119"/>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2045;p32">
              <a:extLst>
                <a:ext uri="{FF2B5EF4-FFF2-40B4-BE49-F238E27FC236}">
                  <a16:creationId xmlns:a16="http://schemas.microsoft.com/office/drawing/2014/main" id="{CCDD40DC-8FA7-4CF9-B441-587F823D4F1F}"/>
                </a:ext>
              </a:extLst>
            </p:cNvPr>
            <p:cNvSpPr/>
            <p:nvPr/>
          </p:nvSpPr>
          <p:spPr>
            <a:xfrm>
              <a:off x="5331900" y="2860600"/>
              <a:ext cx="3600" cy="7175"/>
            </a:xfrm>
            <a:custGeom>
              <a:avLst/>
              <a:gdLst/>
              <a:ahLst/>
              <a:cxnLst/>
              <a:rect l="l" t="t" r="r" b="b"/>
              <a:pathLst>
                <a:path w="144" h="287" extrusionOk="0">
                  <a:moveTo>
                    <a:pt x="144" y="1"/>
                  </a:moveTo>
                  <a:cubicBezTo>
                    <a:pt x="96" y="1"/>
                    <a:pt x="72" y="1"/>
                    <a:pt x="24" y="24"/>
                  </a:cubicBezTo>
                  <a:cubicBezTo>
                    <a:pt x="24" y="108"/>
                    <a:pt x="13" y="191"/>
                    <a:pt x="1" y="286"/>
                  </a:cubicBezTo>
                  <a:cubicBezTo>
                    <a:pt x="120" y="227"/>
                    <a:pt x="144"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2046;p32">
              <a:extLst>
                <a:ext uri="{FF2B5EF4-FFF2-40B4-BE49-F238E27FC236}">
                  <a16:creationId xmlns:a16="http://schemas.microsoft.com/office/drawing/2014/main" id="{7DD9FF16-6440-4F1E-9BDA-3E682A999689}"/>
                </a:ext>
              </a:extLst>
            </p:cNvPr>
            <p:cNvSpPr/>
            <p:nvPr/>
          </p:nvSpPr>
          <p:spPr>
            <a:xfrm>
              <a:off x="5335475" y="2856725"/>
              <a:ext cx="6875" cy="3600"/>
            </a:xfrm>
            <a:custGeom>
              <a:avLst/>
              <a:gdLst/>
              <a:ahLst/>
              <a:cxnLst/>
              <a:rect l="l" t="t" r="r" b="b"/>
              <a:pathLst>
                <a:path w="275" h="144" extrusionOk="0">
                  <a:moveTo>
                    <a:pt x="274" y="1"/>
                  </a:moveTo>
                  <a:lnTo>
                    <a:pt x="274" y="1"/>
                  </a:lnTo>
                  <a:cubicBezTo>
                    <a:pt x="167" y="13"/>
                    <a:pt x="60" y="36"/>
                    <a:pt x="1" y="144"/>
                  </a:cubicBezTo>
                  <a:cubicBezTo>
                    <a:pt x="108" y="144"/>
                    <a:pt x="227" y="120"/>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2047;p32">
              <a:extLst>
                <a:ext uri="{FF2B5EF4-FFF2-40B4-BE49-F238E27FC236}">
                  <a16:creationId xmlns:a16="http://schemas.microsoft.com/office/drawing/2014/main" id="{B5CBED0F-6F94-4C64-B46D-8C374917D92D}"/>
                </a:ext>
              </a:extLst>
            </p:cNvPr>
            <p:cNvSpPr/>
            <p:nvPr/>
          </p:nvSpPr>
          <p:spPr>
            <a:xfrm>
              <a:off x="5370600" y="2849875"/>
              <a:ext cx="3900" cy="3900"/>
            </a:xfrm>
            <a:custGeom>
              <a:avLst/>
              <a:gdLst/>
              <a:ahLst/>
              <a:cxnLst/>
              <a:rect l="l" t="t" r="r" b="b"/>
              <a:pathLst>
                <a:path w="156" h="156" extrusionOk="0">
                  <a:moveTo>
                    <a:pt x="0" y="1"/>
                  </a:moveTo>
                  <a:lnTo>
                    <a:pt x="0" y="1"/>
                  </a:lnTo>
                  <a:cubicBezTo>
                    <a:pt x="60" y="49"/>
                    <a:pt x="96" y="108"/>
                    <a:pt x="155" y="156"/>
                  </a:cubicBezTo>
                  <a:cubicBezTo>
                    <a:pt x="143" y="60"/>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2048;p32">
              <a:extLst>
                <a:ext uri="{FF2B5EF4-FFF2-40B4-BE49-F238E27FC236}">
                  <a16:creationId xmlns:a16="http://schemas.microsoft.com/office/drawing/2014/main" id="{50157B80-9276-470B-827F-309B32A1732A}"/>
                </a:ext>
              </a:extLst>
            </p:cNvPr>
            <p:cNvSpPr/>
            <p:nvPr/>
          </p:nvSpPr>
          <p:spPr>
            <a:xfrm>
              <a:off x="5342925" y="2849575"/>
              <a:ext cx="3300" cy="3600"/>
            </a:xfrm>
            <a:custGeom>
              <a:avLst/>
              <a:gdLst/>
              <a:ahLst/>
              <a:cxnLst/>
              <a:rect l="l" t="t" r="r" b="b"/>
              <a:pathLst>
                <a:path w="132" h="144" extrusionOk="0">
                  <a:moveTo>
                    <a:pt x="131" y="1"/>
                  </a:moveTo>
                  <a:cubicBezTo>
                    <a:pt x="95" y="37"/>
                    <a:pt x="48" y="108"/>
                    <a:pt x="0" y="144"/>
                  </a:cubicBezTo>
                  <a:cubicBezTo>
                    <a:pt x="48" y="108"/>
                    <a:pt x="95" y="6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2049;p32">
              <a:extLst>
                <a:ext uri="{FF2B5EF4-FFF2-40B4-BE49-F238E27FC236}">
                  <a16:creationId xmlns:a16="http://schemas.microsoft.com/office/drawing/2014/main" id="{EFE02416-F457-467C-82E5-D1AE8B421EF1}"/>
                </a:ext>
              </a:extLst>
            </p:cNvPr>
            <p:cNvSpPr/>
            <p:nvPr/>
          </p:nvSpPr>
          <p:spPr>
            <a:xfrm>
              <a:off x="5353050" y="2842450"/>
              <a:ext cx="3575" cy="3300"/>
            </a:xfrm>
            <a:custGeom>
              <a:avLst/>
              <a:gdLst/>
              <a:ahLst/>
              <a:cxnLst/>
              <a:rect l="l" t="t" r="r" b="b"/>
              <a:pathLst>
                <a:path w="143" h="132" extrusionOk="0">
                  <a:moveTo>
                    <a:pt x="143" y="0"/>
                  </a:moveTo>
                  <a:cubicBezTo>
                    <a:pt x="107" y="48"/>
                    <a:pt x="60" y="95"/>
                    <a:pt x="0" y="131"/>
                  </a:cubicBezTo>
                  <a:cubicBezTo>
                    <a:pt x="60" y="95"/>
                    <a:pt x="107"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2050;p32">
              <a:extLst>
                <a:ext uri="{FF2B5EF4-FFF2-40B4-BE49-F238E27FC236}">
                  <a16:creationId xmlns:a16="http://schemas.microsoft.com/office/drawing/2014/main" id="{A552EF71-FDE4-4E2F-A811-7DF4AA88ABA8}"/>
                </a:ext>
              </a:extLst>
            </p:cNvPr>
            <p:cNvSpPr/>
            <p:nvPr/>
          </p:nvSpPr>
          <p:spPr>
            <a:xfrm>
              <a:off x="5129500" y="2132225"/>
              <a:ext cx="28900" cy="93800"/>
            </a:xfrm>
            <a:custGeom>
              <a:avLst/>
              <a:gdLst/>
              <a:ahLst/>
              <a:cxnLst/>
              <a:rect l="l" t="t" r="r" b="b"/>
              <a:pathLst>
                <a:path w="1156" h="3752" extrusionOk="0">
                  <a:moveTo>
                    <a:pt x="774" y="1"/>
                  </a:moveTo>
                  <a:cubicBezTo>
                    <a:pt x="739" y="25"/>
                    <a:pt x="691" y="25"/>
                    <a:pt x="667" y="25"/>
                  </a:cubicBezTo>
                  <a:cubicBezTo>
                    <a:pt x="548" y="84"/>
                    <a:pt x="572" y="239"/>
                    <a:pt x="489" y="299"/>
                  </a:cubicBezTo>
                  <a:lnTo>
                    <a:pt x="477" y="311"/>
                  </a:lnTo>
                  <a:cubicBezTo>
                    <a:pt x="393" y="418"/>
                    <a:pt x="393" y="537"/>
                    <a:pt x="358" y="656"/>
                  </a:cubicBezTo>
                  <a:cubicBezTo>
                    <a:pt x="381" y="680"/>
                    <a:pt x="370" y="715"/>
                    <a:pt x="334" y="727"/>
                  </a:cubicBezTo>
                  <a:cubicBezTo>
                    <a:pt x="250" y="823"/>
                    <a:pt x="274" y="942"/>
                    <a:pt x="203" y="1025"/>
                  </a:cubicBezTo>
                  <a:cubicBezTo>
                    <a:pt x="155" y="1061"/>
                    <a:pt x="119" y="1096"/>
                    <a:pt x="96" y="1156"/>
                  </a:cubicBezTo>
                  <a:cubicBezTo>
                    <a:pt x="96" y="1263"/>
                    <a:pt x="131" y="1382"/>
                    <a:pt x="72" y="1489"/>
                  </a:cubicBezTo>
                  <a:cubicBezTo>
                    <a:pt x="84" y="1513"/>
                    <a:pt x="72" y="1561"/>
                    <a:pt x="36" y="1596"/>
                  </a:cubicBezTo>
                  <a:cubicBezTo>
                    <a:pt x="0" y="1620"/>
                    <a:pt x="0" y="1680"/>
                    <a:pt x="24" y="1727"/>
                  </a:cubicBezTo>
                  <a:cubicBezTo>
                    <a:pt x="36" y="1811"/>
                    <a:pt x="36" y="1906"/>
                    <a:pt x="36" y="1989"/>
                  </a:cubicBezTo>
                  <a:cubicBezTo>
                    <a:pt x="60" y="2573"/>
                    <a:pt x="72" y="3144"/>
                    <a:pt x="84" y="3716"/>
                  </a:cubicBezTo>
                  <a:cubicBezTo>
                    <a:pt x="119" y="3740"/>
                    <a:pt x="155" y="3751"/>
                    <a:pt x="191" y="3751"/>
                  </a:cubicBezTo>
                  <a:cubicBezTo>
                    <a:pt x="239" y="3537"/>
                    <a:pt x="298" y="3347"/>
                    <a:pt x="358" y="3144"/>
                  </a:cubicBezTo>
                  <a:cubicBezTo>
                    <a:pt x="179" y="2799"/>
                    <a:pt x="358" y="2466"/>
                    <a:pt x="417" y="2132"/>
                  </a:cubicBezTo>
                  <a:cubicBezTo>
                    <a:pt x="453" y="1846"/>
                    <a:pt x="596" y="1596"/>
                    <a:pt x="631" y="1311"/>
                  </a:cubicBezTo>
                  <a:cubicBezTo>
                    <a:pt x="739" y="1025"/>
                    <a:pt x="834" y="727"/>
                    <a:pt x="953" y="442"/>
                  </a:cubicBezTo>
                  <a:cubicBezTo>
                    <a:pt x="1024" y="263"/>
                    <a:pt x="1155" y="25"/>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2051;p32">
              <a:extLst>
                <a:ext uri="{FF2B5EF4-FFF2-40B4-BE49-F238E27FC236}">
                  <a16:creationId xmlns:a16="http://schemas.microsoft.com/office/drawing/2014/main" id="{1B4C41F5-6133-429B-8473-2CF9D21C2C4B}"/>
                </a:ext>
              </a:extLst>
            </p:cNvPr>
            <p:cNvSpPr/>
            <p:nvPr/>
          </p:nvSpPr>
          <p:spPr>
            <a:xfrm>
              <a:off x="5217900" y="2070225"/>
              <a:ext cx="29800" cy="48650"/>
            </a:xfrm>
            <a:custGeom>
              <a:avLst/>
              <a:gdLst/>
              <a:ahLst/>
              <a:cxnLst/>
              <a:rect l="l" t="t" r="r" b="b"/>
              <a:pathLst>
                <a:path w="1192" h="1946" extrusionOk="0">
                  <a:moveTo>
                    <a:pt x="459" y="0"/>
                  </a:moveTo>
                  <a:cubicBezTo>
                    <a:pt x="445" y="0"/>
                    <a:pt x="431" y="2"/>
                    <a:pt x="417" y="4"/>
                  </a:cubicBezTo>
                  <a:cubicBezTo>
                    <a:pt x="382" y="28"/>
                    <a:pt x="370" y="52"/>
                    <a:pt x="346" y="64"/>
                  </a:cubicBezTo>
                  <a:cubicBezTo>
                    <a:pt x="1" y="207"/>
                    <a:pt x="310" y="576"/>
                    <a:pt x="108" y="755"/>
                  </a:cubicBezTo>
                  <a:lnTo>
                    <a:pt x="108" y="921"/>
                  </a:lnTo>
                  <a:cubicBezTo>
                    <a:pt x="203" y="1040"/>
                    <a:pt x="84" y="1112"/>
                    <a:pt x="48" y="1195"/>
                  </a:cubicBezTo>
                  <a:cubicBezTo>
                    <a:pt x="48" y="1243"/>
                    <a:pt x="60" y="1302"/>
                    <a:pt x="108" y="1338"/>
                  </a:cubicBezTo>
                  <a:cubicBezTo>
                    <a:pt x="167" y="1469"/>
                    <a:pt x="358" y="1481"/>
                    <a:pt x="370" y="1659"/>
                  </a:cubicBezTo>
                  <a:cubicBezTo>
                    <a:pt x="429" y="1790"/>
                    <a:pt x="513" y="1898"/>
                    <a:pt x="655" y="1945"/>
                  </a:cubicBezTo>
                  <a:cubicBezTo>
                    <a:pt x="929" y="1779"/>
                    <a:pt x="870" y="1374"/>
                    <a:pt x="1144" y="1195"/>
                  </a:cubicBezTo>
                  <a:cubicBezTo>
                    <a:pt x="1179" y="1136"/>
                    <a:pt x="1191" y="1076"/>
                    <a:pt x="1191" y="1017"/>
                  </a:cubicBezTo>
                  <a:cubicBezTo>
                    <a:pt x="1179" y="886"/>
                    <a:pt x="1120" y="778"/>
                    <a:pt x="1025" y="683"/>
                  </a:cubicBezTo>
                  <a:cubicBezTo>
                    <a:pt x="846" y="505"/>
                    <a:pt x="727" y="266"/>
                    <a:pt x="596" y="52"/>
                  </a:cubicBezTo>
                  <a:cubicBezTo>
                    <a:pt x="550" y="16"/>
                    <a:pt x="505"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2052;p32">
              <a:extLst>
                <a:ext uri="{FF2B5EF4-FFF2-40B4-BE49-F238E27FC236}">
                  <a16:creationId xmlns:a16="http://schemas.microsoft.com/office/drawing/2014/main" id="{55887BE1-050F-4B4B-90E0-D2D63B65F974}"/>
                </a:ext>
              </a:extLst>
            </p:cNvPr>
            <p:cNvSpPr/>
            <p:nvPr/>
          </p:nvSpPr>
          <p:spPr>
            <a:xfrm>
              <a:off x="5142000" y="2117650"/>
              <a:ext cx="53300" cy="50650"/>
            </a:xfrm>
            <a:custGeom>
              <a:avLst/>
              <a:gdLst/>
              <a:ahLst/>
              <a:cxnLst/>
              <a:rect l="l" t="t" r="r" b="b"/>
              <a:pathLst>
                <a:path w="2132" h="2026" extrusionOk="0">
                  <a:moveTo>
                    <a:pt x="2132" y="1"/>
                  </a:moveTo>
                  <a:cubicBezTo>
                    <a:pt x="1441" y="1"/>
                    <a:pt x="774" y="12"/>
                    <a:pt x="251" y="572"/>
                  </a:cubicBezTo>
                  <a:cubicBezTo>
                    <a:pt x="429" y="667"/>
                    <a:pt x="405" y="822"/>
                    <a:pt x="346" y="989"/>
                  </a:cubicBezTo>
                  <a:cubicBezTo>
                    <a:pt x="227" y="1286"/>
                    <a:pt x="120" y="1596"/>
                    <a:pt x="0" y="1894"/>
                  </a:cubicBezTo>
                  <a:cubicBezTo>
                    <a:pt x="56" y="1949"/>
                    <a:pt x="60" y="2026"/>
                    <a:pt x="138" y="2026"/>
                  </a:cubicBezTo>
                  <a:cubicBezTo>
                    <a:pt x="143" y="2026"/>
                    <a:pt x="149" y="2025"/>
                    <a:pt x="155" y="2025"/>
                  </a:cubicBezTo>
                  <a:cubicBezTo>
                    <a:pt x="274" y="1727"/>
                    <a:pt x="417" y="1429"/>
                    <a:pt x="512" y="1120"/>
                  </a:cubicBezTo>
                  <a:cubicBezTo>
                    <a:pt x="643" y="620"/>
                    <a:pt x="965" y="393"/>
                    <a:pt x="1441" y="298"/>
                  </a:cubicBezTo>
                  <a:cubicBezTo>
                    <a:pt x="1703" y="274"/>
                    <a:pt x="1953" y="227"/>
                    <a:pt x="2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2053;p32">
              <a:extLst>
                <a:ext uri="{FF2B5EF4-FFF2-40B4-BE49-F238E27FC236}">
                  <a16:creationId xmlns:a16="http://schemas.microsoft.com/office/drawing/2014/main" id="{910D933B-CEFD-444B-8E4C-4741AE8AAE6D}"/>
                </a:ext>
              </a:extLst>
            </p:cNvPr>
            <p:cNvSpPr/>
            <p:nvPr/>
          </p:nvSpPr>
          <p:spPr>
            <a:xfrm>
              <a:off x="5188125" y="2096225"/>
              <a:ext cx="31000" cy="10650"/>
            </a:xfrm>
            <a:custGeom>
              <a:avLst/>
              <a:gdLst/>
              <a:ahLst/>
              <a:cxnLst/>
              <a:rect l="l" t="t" r="r" b="b"/>
              <a:pathLst>
                <a:path w="1240" h="426" extrusionOk="0">
                  <a:moveTo>
                    <a:pt x="1168" y="0"/>
                  </a:moveTo>
                  <a:cubicBezTo>
                    <a:pt x="1073" y="12"/>
                    <a:pt x="989" y="12"/>
                    <a:pt x="894" y="24"/>
                  </a:cubicBezTo>
                  <a:cubicBezTo>
                    <a:pt x="715" y="179"/>
                    <a:pt x="489" y="131"/>
                    <a:pt x="299" y="191"/>
                  </a:cubicBezTo>
                  <a:cubicBezTo>
                    <a:pt x="191" y="250"/>
                    <a:pt x="96" y="310"/>
                    <a:pt x="1" y="334"/>
                  </a:cubicBezTo>
                  <a:cubicBezTo>
                    <a:pt x="48" y="408"/>
                    <a:pt x="103" y="425"/>
                    <a:pt x="159" y="425"/>
                  </a:cubicBezTo>
                  <a:cubicBezTo>
                    <a:pt x="211" y="425"/>
                    <a:pt x="265" y="410"/>
                    <a:pt x="317" y="410"/>
                  </a:cubicBezTo>
                  <a:cubicBezTo>
                    <a:pt x="335" y="410"/>
                    <a:pt x="353" y="412"/>
                    <a:pt x="370" y="417"/>
                  </a:cubicBezTo>
                  <a:lnTo>
                    <a:pt x="453" y="417"/>
                  </a:lnTo>
                  <a:cubicBezTo>
                    <a:pt x="537" y="369"/>
                    <a:pt x="644" y="322"/>
                    <a:pt x="727" y="274"/>
                  </a:cubicBezTo>
                  <a:cubicBezTo>
                    <a:pt x="727" y="286"/>
                    <a:pt x="751" y="310"/>
                    <a:pt x="775" y="310"/>
                  </a:cubicBezTo>
                  <a:cubicBezTo>
                    <a:pt x="781" y="313"/>
                    <a:pt x="788" y="314"/>
                    <a:pt x="795" y="314"/>
                  </a:cubicBezTo>
                  <a:cubicBezTo>
                    <a:pt x="816" y="314"/>
                    <a:pt x="840" y="301"/>
                    <a:pt x="858" y="274"/>
                  </a:cubicBezTo>
                  <a:cubicBezTo>
                    <a:pt x="906" y="274"/>
                    <a:pt x="953" y="262"/>
                    <a:pt x="1001" y="262"/>
                  </a:cubicBezTo>
                  <a:cubicBezTo>
                    <a:pt x="1073" y="215"/>
                    <a:pt x="1168" y="203"/>
                    <a:pt x="1203" y="131"/>
                  </a:cubicBezTo>
                  <a:cubicBezTo>
                    <a:pt x="1239" y="72"/>
                    <a:pt x="1227" y="24"/>
                    <a:pt x="1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2054;p32">
              <a:extLst>
                <a:ext uri="{FF2B5EF4-FFF2-40B4-BE49-F238E27FC236}">
                  <a16:creationId xmlns:a16="http://schemas.microsoft.com/office/drawing/2014/main" id="{9BDB5F39-5601-45E1-B8D9-65D330D5A4A4}"/>
                </a:ext>
              </a:extLst>
            </p:cNvPr>
            <p:cNvSpPr/>
            <p:nvPr/>
          </p:nvSpPr>
          <p:spPr>
            <a:xfrm>
              <a:off x="5165800" y="2107225"/>
              <a:ext cx="15225" cy="6725"/>
            </a:xfrm>
            <a:custGeom>
              <a:avLst/>
              <a:gdLst/>
              <a:ahLst/>
              <a:cxnLst/>
              <a:rect l="l" t="t" r="r" b="b"/>
              <a:pathLst>
                <a:path w="609" h="269" extrusionOk="0">
                  <a:moveTo>
                    <a:pt x="465" y="1"/>
                  </a:moveTo>
                  <a:cubicBezTo>
                    <a:pt x="287" y="13"/>
                    <a:pt x="120" y="48"/>
                    <a:pt x="1" y="239"/>
                  </a:cubicBezTo>
                  <a:cubicBezTo>
                    <a:pt x="47" y="260"/>
                    <a:pt x="91" y="268"/>
                    <a:pt x="133" y="268"/>
                  </a:cubicBezTo>
                  <a:cubicBezTo>
                    <a:pt x="289" y="268"/>
                    <a:pt x="419" y="152"/>
                    <a:pt x="564" y="152"/>
                  </a:cubicBezTo>
                  <a:cubicBezTo>
                    <a:pt x="578" y="152"/>
                    <a:pt x="593" y="153"/>
                    <a:pt x="608" y="156"/>
                  </a:cubicBezTo>
                  <a:lnTo>
                    <a:pt x="4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2055;p32">
              <a:extLst>
                <a:ext uri="{FF2B5EF4-FFF2-40B4-BE49-F238E27FC236}">
                  <a16:creationId xmlns:a16="http://schemas.microsoft.com/office/drawing/2014/main" id="{BB1429BE-6DF5-4FDC-90C6-014C7C719C46}"/>
                </a:ext>
              </a:extLst>
            </p:cNvPr>
            <p:cNvSpPr/>
            <p:nvPr/>
          </p:nvSpPr>
          <p:spPr>
            <a:xfrm>
              <a:off x="5125625" y="2157550"/>
              <a:ext cx="9250" cy="7150"/>
            </a:xfrm>
            <a:custGeom>
              <a:avLst/>
              <a:gdLst/>
              <a:ahLst/>
              <a:cxnLst/>
              <a:rect l="l" t="t" r="r" b="b"/>
              <a:pathLst>
                <a:path w="370" h="286" extrusionOk="0">
                  <a:moveTo>
                    <a:pt x="370" y="0"/>
                  </a:moveTo>
                  <a:lnTo>
                    <a:pt x="370" y="0"/>
                  </a:lnTo>
                  <a:cubicBezTo>
                    <a:pt x="179" y="24"/>
                    <a:pt x="1" y="48"/>
                    <a:pt x="203" y="286"/>
                  </a:cubicBezTo>
                  <a:cubicBezTo>
                    <a:pt x="274" y="250"/>
                    <a:pt x="310" y="191"/>
                    <a:pt x="346" y="131"/>
                  </a:cubicBezTo>
                  <a:cubicBezTo>
                    <a:pt x="358" y="83"/>
                    <a:pt x="358" y="48"/>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2056;p32">
              <a:extLst>
                <a:ext uri="{FF2B5EF4-FFF2-40B4-BE49-F238E27FC236}">
                  <a16:creationId xmlns:a16="http://schemas.microsoft.com/office/drawing/2014/main" id="{589C2EF9-E41F-4AC2-A592-0E71A60669DC}"/>
                </a:ext>
              </a:extLst>
            </p:cNvPr>
            <p:cNvSpPr/>
            <p:nvPr/>
          </p:nvSpPr>
          <p:spPr>
            <a:xfrm>
              <a:off x="5213150" y="2098675"/>
              <a:ext cx="7750" cy="5300"/>
            </a:xfrm>
            <a:custGeom>
              <a:avLst/>
              <a:gdLst/>
              <a:ahLst/>
              <a:cxnLst/>
              <a:rect l="l" t="t" r="r" b="b"/>
              <a:pathLst>
                <a:path w="310" h="212" extrusionOk="0">
                  <a:moveTo>
                    <a:pt x="225" y="1"/>
                  </a:moveTo>
                  <a:cubicBezTo>
                    <a:pt x="202" y="1"/>
                    <a:pt x="176" y="16"/>
                    <a:pt x="155" y="45"/>
                  </a:cubicBezTo>
                  <a:cubicBezTo>
                    <a:pt x="107" y="93"/>
                    <a:pt x="60" y="140"/>
                    <a:pt x="0" y="176"/>
                  </a:cubicBezTo>
                  <a:cubicBezTo>
                    <a:pt x="107" y="200"/>
                    <a:pt x="191" y="200"/>
                    <a:pt x="310" y="212"/>
                  </a:cubicBezTo>
                  <a:lnTo>
                    <a:pt x="310" y="81"/>
                  </a:lnTo>
                  <a:cubicBezTo>
                    <a:pt x="310" y="45"/>
                    <a:pt x="298" y="33"/>
                    <a:pt x="262" y="21"/>
                  </a:cubicBezTo>
                  <a:cubicBezTo>
                    <a:pt x="253" y="7"/>
                    <a:pt x="240"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2057;p32">
              <a:extLst>
                <a:ext uri="{FF2B5EF4-FFF2-40B4-BE49-F238E27FC236}">
                  <a16:creationId xmlns:a16="http://schemas.microsoft.com/office/drawing/2014/main" id="{4A9DB66A-FFE4-4476-9491-2FFE271F2F51}"/>
                </a:ext>
              </a:extLst>
            </p:cNvPr>
            <p:cNvSpPr/>
            <p:nvPr/>
          </p:nvSpPr>
          <p:spPr>
            <a:xfrm>
              <a:off x="5134550" y="2150100"/>
              <a:ext cx="3300" cy="7475"/>
            </a:xfrm>
            <a:custGeom>
              <a:avLst/>
              <a:gdLst/>
              <a:ahLst/>
              <a:cxnLst/>
              <a:rect l="l" t="t" r="r" b="b"/>
              <a:pathLst>
                <a:path w="132" h="299" extrusionOk="0">
                  <a:moveTo>
                    <a:pt x="132" y="0"/>
                  </a:moveTo>
                  <a:lnTo>
                    <a:pt x="132" y="0"/>
                  </a:lnTo>
                  <a:cubicBezTo>
                    <a:pt x="13" y="72"/>
                    <a:pt x="1" y="179"/>
                    <a:pt x="1" y="298"/>
                  </a:cubicBezTo>
                  <a:cubicBezTo>
                    <a:pt x="96" y="227"/>
                    <a:pt x="132" y="119"/>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2058;p32">
              <a:extLst>
                <a:ext uri="{FF2B5EF4-FFF2-40B4-BE49-F238E27FC236}">
                  <a16:creationId xmlns:a16="http://schemas.microsoft.com/office/drawing/2014/main" id="{29A90098-11ED-4750-A5E7-122F1169FC63}"/>
                </a:ext>
              </a:extLst>
            </p:cNvPr>
            <p:cNvSpPr/>
            <p:nvPr/>
          </p:nvSpPr>
          <p:spPr>
            <a:xfrm>
              <a:off x="5130975" y="2160800"/>
              <a:ext cx="3600" cy="7775"/>
            </a:xfrm>
            <a:custGeom>
              <a:avLst/>
              <a:gdLst/>
              <a:ahLst/>
              <a:cxnLst/>
              <a:rect l="l" t="t" r="r" b="b"/>
              <a:pathLst>
                <a:path w="144" h="311" extrusionOk="0">
                  <a:moveTo>
                    <a:pt x="132" y="1"/>
                  </a:moveTo>
                  <a:lnTo>
                    <a:pt x="132" y="1"/>
                  </a:lnTo>
                  <a:cubicBezTo>
                    <a:pt x="84" y="61"/>
                    <a:pt x="37" y="108"/>
                    <a:pt x="1" y="156"/>
                  </a:cubicBezTo>
                  <a:cubicBezTo>
                    <a:pt x="1" y="215"/>
                    <a:pt x="13" y="275"/>
                    <a:pt x="25" y="311"/>
                  </a:cubicBezTo>
                  <a:cubicBezTo>
                    <a:pt x="120" y="227"/>
                    <a:pt x="144" y="120"/>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2059;p32">
              <a:extLst>
                <a:ext uri="{FF2B5EF4-FFF2-40B4-BE49-F238E27FC236}">
                  <a16:creationId xmlns:a16="http://schemas.microsoft.com/office/drawing/2014/main" id="{07C819CE-8E80-4919-80A2-DFED9A916681}"/>
                </a:ext>
              </a:extLst>
            </p:cNvPr>
            <p:cNvSpPr/>
            <p:nvPr/>
          </p:nvSpPr>
          <p:spPr>
            <a:xfrm>
              <a:off x="5141700" y="2132525"/>
              <a:ext cx="4500" cy="6875"/>
            </a:xfrm>
            <a:custGeom>
              <a:avLst/>
              <a:gdLst/>
              <a:ahLst/>
              <a:cxnLst/>
              <a:rect l="l" t="t" r="r" b="b"/>
              <a:pathLst>
                <a:path w="180" h="275" extrusionOk="0">
                  <a:moveTo>
                    <a:pt x="179" y="1"/>
                  </a:moveTo>
                  <a:lnTo>
                    <a:pt x="179" y="1"/>
                  </a:lnTo>
                  <a:cubicBezTo>
                    <a:pt x="48" y="49"/>
                    <a:pt x="1" y="132"/>
                    <a:pt x="1" y="275"/>
                  </a:cubicBezTo>
                  <a:cubicBezTo>
                    <a:pt x="120" y="215"/>
                    <a:pt x="143" y="10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2060;p32">
              <a:extLst>
                <a:ext uri="{FF2B5EF4-FFF2-40B4-BE49-F238E27FC236}">
                  <a16:creationId xmlns:a16="http://schemas.microsoft.com/office/drawing/2014/main" id="{424F0AA9-6611-42E6-9BD5-A42F5A10B735}"/>
                </a:ext>
              </a:extLst>
            </p:cNvPr>
            <p:cNvSpPr/>
            <p:nvPr/>
          </p:nvSpPr>
          <p:spPr>
            <a:xfrm>
              <a:off x="5137825" y="2139675"/>
              <a:ext cx="3600" cy="8650"/>
            </a:xfrm>
            <a:custGeom>
              <a:avLst/>
              <a:gdLst/>
              <a:ahLst/>
              <a:cxnLst/>
              <a:rect l="l" t="t" r="r" b="b"/>
              <a:pathLst>
                <a:path w="144" h="346" extrusionOk="0">
                  <a:moveTo>
                    <a:pt x="144" y="1"/>
                  </a:moveTo>
                  <a:lnTo>
                    <a:pt x="144" y="1"/>
                  </a:lnTo>
                  <a:cubicBezTo>
                    <a:pt x="1" y="72"/>
                    <a:pt x="25" y="203"/>
                    <a:pt x="25" y="346"/>
                  </a:cubicBezTo>
                  <a:cubicBezTo>
                    <a:pt x="60" y="239"/>
                    <a:pt x="96" y="12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2061;p32">
              <a:extLst>
                <a:ext uri="{FF2B5EF4-FFF2-40B4-BE49-F238E27FC236}">
                  <a16:creationId xmlns:a16="http://schemas.microsoft.com/office/drawing/2014/main" id="{B5ADA2A1-AE3B-400D-85BC-1012E935ED2A}"/>
                </a:ext>
              </a:extLst>
            </p:cNvPr>
            <p:cNvSpPr/>
            <p:nvPr/>
          </p:nvSpPr>
          <p:spPr>
            <a:xfrm>
              <a:off x="5206300" y="2103375"/>
              <a:ext cx="3600" cy="1675"/>
            </a:xfrm>
            <a:custGeom>
              <a:avLst/>
              <a:gdLst/>
              <a:ahLst/>
              <a:cxnLst/>
              <a:rect l="l" t="t" r="r" b="b"/>
              <a:pathLst>
                <a:path w="144" h="67" extrusionOk="0">
                  <a:moveTo>
                    <a:pt x="143" y="0"/>
                  </a:moveTo>
                  <a:cubicBezTo>
                    <a:pt x="95" y="0"/>
                    <a:pt x="48" y="0"/>
                    <a:pt x="0" y="24"/>
                  </a:cubicBezTo>
                  <a:cubicBezTo>
                    <a:pt x="19" y="33"/>
                    <a:pt x="31" y="66"/>
                    <a:pt x="35" y="66"/>
                  </a:cubicBezTo>
                  <a:cubicBezTo>
                    <a:pt x="35" y="66"/>
                    <a:pt x="36" y="64"/>
                    <a:pt x="36" y="60"/>
                  </a:cubicBezTo>
                  <a:cubicBezTo>
                    <a:pt x="84" y="48"/>
                    <a:pt x="107"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2062;p32">
              <a:extLst>
                <a:ext uri="{FF2B5EF4-FFF2-40B4-BE49-F238E27FC236}">
                  <a16:creationId xmlns:a16="http://schemas.microsoft.com/office/drawing/2014/main" id="{24DD195D-9B73-4AC7-8866-2FB6B92646FE}"/>
                </a:ext>
              </a:extLst>
            </p:cNvPr>
            <p:cNvSpPr/>
            <p:nvPr/>
          </p:nvSpPr>
          <p:spPr>
            <a:xfrm>
              <a:off x="5127425" y="2171525"/>
              <a:ext cx="3575" cy="3600"/>
            </a:xfrm>
            <a:custGeom>
              <a:avLst/>
              <a:gdLst/>
              <a:ahLst/>
              <a:cxnLst/>
              <a:rect l="l" t="t" r="r" b="b"/>
              <a:pathLst>
                <a:path w="143" h="144" extrusionOk="0">
                  <a:moveTo>
                    <a:pt x="0" y="1"/>
                  </a:moveTo>
                  <a:cubicBezTo>
                    <a:pt x="48" y="48"/>
                    <a:pt x="83" y="96"/>
                    <a:pt x="119" y="143"/>
                  </a:cubicBezTo>
                  <a:cubicBezTo>
                    <a:pt x="119" y="96"/>
                    <a:pt x="143" y="4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2063;p32">
              <a:extLst>
                <a:ext uri="{FF2B5EF4-FFF2-40B4-BE49-F238E27FC236}">
                  <a16:creationId xmlns:a16="http://schemas.microsoft.com/office/drawing/2014/main" id="{71CBDE41-6367-4E0E-8DD0-F9723DE86850}"/>
                </a:ext>
              </a:extLst>
            </p:cNvPr>
            <p:cNvSpPr/>
            <p:nvPr/>
          </p:nvSpPr>
          <p:spPr>
            <a:xfrm>
              <a:off x="6138550" y="2386800"/>
              <a:ext cx="81000" cy="10975"/>
            </a:xfrm>
            <a:custGeom>
              <a:avLst/>
              <a:gdLst/>
              <a:ahLst/>
              <a:cxnLst/>
              <a:rect l="l" t="t" r="r" b="b"/>
              <a:pathLst>
                <a:path w="3240" h="439" extrusionOk="0">
                  <a:moveTo>
                    <a:pt x="864" y="0"/>
                  </a:moveTo>
                  <a:cubicBezTo>
                    <a:pt x="740" y="0"/>
                    <a:pt x="618" y="11"/>
                    <a:pt x="501" y="22"/>
                  </a:cubicBezTo>
                  <a:cubicBezTo>
                    <a:pt x="263" y="45"/>
                    <a:pt x="1" y="81"/>
                    <a:pt x="155" y="438"/>
                  </a:cubicBezTo>
                  <a:cubicBezTo>
                    <a:pt x="763" y="430"/>
                    <a:pt x="1360" y="416"/>
                    <a:pt x="1961" y="416"/>
                  </a:cubicBezTo>
                  <a:cubicBezTo>
                    <a:pt x="2231" y="416"/>
                    <a:pt x="2502" y="419"/>
                    <a:pt x="2775" y="426"/>
                  </a:cubicBezTo>
                  <a:cubicBezTo>
                    <a:pt x="2785" y="427"/>
                    <a:pt x="2796" y="427"/>
                    <a:pt x="2806" y="427"/>
                  </a:cubicBezTo>
                  <a:cubicBezTo>
                    <a:pt x="3052" y="427"/>
                    <a:pt x="3099" y="289"/>
                    <a:pt x="3180" y="141"/>
                  </a:cubicBezTo>
                  <a:cubicBezTo>
                    <a:pt x="3239" y="105"/>
                    <a:pt x="3239" y="57"/>
                    <a:pt x="3168" y="10"/>
                  </a:cubicBezTo>
                  <a:lnTo>
                    <a:pt x="2751" y="10"/>
                  </a:lnTo>
                  <a:cubicBezTo>
                    <a:pt x="2695" y="60"/>
                    <a:pt x="2639" y="77"/>
                    <a:pt x="2586" y="77"/>
                  </a:cubicBezTo>
                  <a:cubicBezTo>
                    <a:pt x="2538" y="77"/>
                    <a:pt x="2493" y="62"/>
                    <a:pt x="2453" y="45"/>
                  </a:cubicBezTo>
                  <a:cubicBezTo>
                    <a:pt x="2251" y="45"/>
                    <a:pt x="2072" y="22"/>
                    <a:pt x="1882" y="22"/>
                  </a:cubicBezTo>
                  <a:cubicBezTo>
                    <a:pt x="1816" y="88"/>
                    <a:pt x="1744" y="107"/>
                    <a:pt x="1671" y="107"/>
                  </a:cubicBezTo>
                  <a:cubicBezTo>
                    <a:pt x="1567" y="107"/>
                    <a:pt x="1459" y="68"/>
                    <a:pt x="1358" y="68"/>
                  </a:cubicBezTo>
                  <a:cubicBezTo>
                    <a:pt x="1350" y="68"/>
                    <a:pt x="1342" y="69"/>
                    <a:pt x="1334" y="69"/>
                  </a:cubicBezTo>
                  <a:cubicBezTo>
                    <a:pt x="1176" y="17"/>
                    <a:pt x="1018" y="0"/>
                    <a:pt x="8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2064;p32">
              <a:extLst>
                <a:ext uri="{FF2B5EF4-FFF2-40B4-BE49-F238E27FC236}">
                  <a16:creationId xmlns:a16="http://schemas.microsoft.com/office/drawing/2014/main" id="{C160AEA4-CE85-420F-B44C-02C9DACB659E}"/>
                </a:ext>
              </a:extLst>
            </p:cNvPr>
            <p:cNvSpPr/>
            <p:nvPr/>
          </p:nvSpPr>
          <p:spPr>
            <a:xfrm>
              <a:off x="6126650" y="2383750"/>
              <a:ext cx="53600" cy="14025"/>
            </a:xfrm>
            <a:custGeom>
              <a:avLst/>
              <a:gdLst/>
              <a:ahLst/>
              <a:cxnLst/>
              <a:rect l="l" t="t" r="r" b="b"/>
              <a:pathLst>
                <a:path w="2144" h="561" extrusionOk="0">
                  <a:moveTo>
                    <a:pt x="36" y="1"/>
                  </a:moveTo>
                  <a:cubicBezTo>
                    <a:pt x="12" y="48"/>
                    <a:pt x="0" y="108"/>
                    <a:pt x="12" y="167"/>
                  </a:cubicBezTo>
                  <a:cubicBezTo>
                    <a:pt x="96" y="310"/>
                    <a:pt x="298" y="382"/>
                    <a:pt x="334" y="560"/>
                  </a:cubicBezTo>
                  <a:lnTo>
                    <a:pt x="631" y="560"/>
                  </a:lnTo>
                  <a:cubicBezTo>
                    <a:pt x="655" y="298"/>
                    <a:pt x="858" y="286"/>
                    <a:pt x="1048" y="286"/>
                  </a:cubicBezTo>
                  <a:cubicBezTo>
                    <a:pt x="1381" y="263"/>
                    <a:pt x="1727" y="263"/>
                    <a:pt x="2048" y="263"/>
                  </a:cubicBezTo>
                  <a:cubicBezTo>
                    <a:pt x="2143" y="227"/>
                    <a:pt x="2120" y="191"/>
                    <a:pt x="2036" y="167"/>
                  </a:cubicBezTo>
                  <a:cubicBezTo>
                    <a:pt x="1846" y="96"/>
                    <a:pt x="1643" y="60"/>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2065;p32">
              <a:extLst>
                <a:ext uri="{FF2B5EF4-FFF2-40B4-BE49-F238E27FC236}">
                  <a16:creationId xmlns:a16="http://schemas.microsoft.com/office/drawing/2014/main" id="{025590B1-EED5-4F1B-8866-241BDC102DC9}"/>
                </a:ext>
              </a:extLst>
            </p:cNvPr>
            <p:cNvSpPr/>
            <p:nvPr/>
          </p:nvSpPr>
          <p:spPr>
            <a:xfrm>
              <a:off x="6095700" y="2385925"/>
              <a:ext cx="44075" cy="11850"/>
            </a:xfrm>
            <a:custGeom>
              <a:avLst/>
              <a:gdLst/>
              <a:ahLst/>
              <a:cxnLst/>
              <a:rect l="l" t="t" r="r" b="b"/>
              <a:pathLst>
                <a:path w="1763" h="474" extrusionOk="0">
                  <a:moveTo>
                    <a:pt x="961" y="0"/>
                  </a:moveTo>
                  <a:cubicBezTo>
                    <a:pt x="741" y="0"/>
                    <a:pt x="525" y="57"/>
                    <a:pt x="298" y="104"/>
                  </a:cubicBezTo>
                  <a:cubicBezTo>
                    <a:pt x="167" y="152"/>
                    <a:pt x="83" y="259"/>
                    <a:pt x="0" y="342"/>
                  </a:cubicBezTo>
                  <a:lnTo>
                    <a:pt x="0" y="461"/>
                  </a:lnTo>
                  <a:cubicBezTo>
                    <a:pt x="536" y="461"/>
                    <a:pt x="1060" y="473"/>
                    <a:pt x="1572" y="473"/>
                  </a:cubicBezTo>
                  <a:cubicBezTo>
                    <a:pt x="1762" y="152"/>
                    <a:pt x="1441" y="164"/>
                    <a:pt x="1310" y="57"/>
                  </a:cubicBezTo>
                  <a:cubicBezTo>
                    <a:pt x="1191" y="16"/>
                    <a:pt x="1076" y="0"/>
                    <a:pt x="9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2066;p32">
              <a:extLst>
                <a:ext uri="{FF2B5EF4-FFF2-40B4-BE49-F238E27FC236}">
                  <a16:creationId xmlns:a16="http://schemas.microsoft.com/office/drawing/2014/main" id="{B977FA34-ED87-4F69-AC4F-2A02CC2B6785}"/>
                </a:ext>
              </a:extLst>
            </p:cNvPr>
            <p:cNvSpPr/>
            <p:nvPr/>
          </p:nvSpPr>
          <p:spPr>
            <a:xfrm>
              <a:off x="6244525" y="2382575"/>
              <a:ext cx="30075" cy="11650"/>
            </a:xfrm>
            <a:custGeom>
              <a:avLst/>
              <a:gdLst/>
              <a:ahLst/>
              <a:cxnLst/>
              <a:rect l="l" t="t" r="r" b="b"/>
              <a:pathLst>
                <a:path w="1203" h="466" extrusionOk="0">
                  <a:moveTo>
                    <a:pt x="965" y="0"/>
                  </a:moveTo>
                  <a:cubicBezTo>
                    <a:pt x="917" y="179"/>
                    <a:pt x="846" y="310"/>
                    <a:pt x="643" y="310"/>
                  </a:cubicBezTo>
                  <a:cubicBezTo>
                    <a:pt x="417" y="310"/>
                    <a:pt x="203" y="333"/>
                    <a:pt x="0" y="333"/>
                  </a:cubicBezTo>
                  <a:cubicBezTo>
                    <a:pt x="201" y="452"/>
                    <a:pt x="436" y="466"/>
                    <a:pt x="674" y="466"/>
                  </a:cubicBezTo>
                  <a:cubicBezTo>
                    <a:pt x="747" y="466"/>
                    <a:pt x="820" y="464"/>
                    <a:pt x="893" y="464"/>
                  </a:cubicBezTo>
                  <a:cubicBezTo>
                    <a:pt x="1036" y="464"/>
                    <a:pt x="1143" y="357"/>
                    <a:pt x="1179" y="203"/>
                  </a:cubicBezTo>
                  <a:cubicBezTo>
                    <a:pt x="1203" y="60"/>
                    <a:pt x="1084" y="24"/>
                    <a:pt x="9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2067;p32">
              <a:extLst>
                <a:ext uri="{FF2B5EF4-FFF2-40B4-BE49-F238E27FC236}">
                  <a16:creationId xmlns:a16="http://schemas.microsoft.com/office/drawing/2014/main" id="{A1372BE9-7631-4F48-A83C-2149912393DF}"/>
                </a:ext>
              </a:extLst>
            </p:cNvPr>
            <p:cNvSpPr/>
            <p:nvPr/>
          </p:nvSpPr>
          <p:spPr>
            <a:xfrm>
              <a:off x="6217425" y="2386725"/>
              <a:ext cx="12225" cy="5775"/>
            </a:xfrm>
            <a:custGeom>
              <a:avLst/>
              <a:gdLst/>
              <a:ahLst/>
              <a:cxnLst/>
              <a:rect l="l" t="t" r="r" b="b"/>
              <a:pathLst>
                <a:path w="489" h="231" extrusionOk="0">
                  <a:moveTo>
                    <a:pt x="429" y="1"/>
                  </a:moveTo>
                  <a:cubicBezTo>
                    <a:pt x="275" y="13"/>
                    <a:pt x="144" y="13"/>
                    <a:pt x="1" y="13"/>
                  </a:cubicBezTo>
                  <a:cubicBezTo>
                    <a:pt x="13" y="60"/>
                    <a:pt x="13" y="108"/>
                    <a:pt x="13" y="144"/>
                  </a:cubicBezTo>
                  <a:cubicBezTo>
                    <a:pt x="109" y="160"/>
                    <a:pt x="206" y="230"/>
                    <a:pt x="302" y="230"/>
                  </a:cubicBezTo>
                  <a:cubicBezTo>
                    <a:pt x="349" y="230"/>
                    <a:pt x="395" y="214"/>
                    <a:pt x="441" y="167"/>
                  </a:cubicBezTo>
                  <a:cubicBezTo>
                    <a:pt x="489" y="108"/>
                    <a:pt x="489" y="60"/>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2068;p32">
              <a:extLst>
                <a:ext uri="{FF2B5EF4-FFF2-40B4-BE49-F238E27FC236}">
                  <a16:creationId xmlns:a16="http://schemas.microsoft.com/office/drawing/2014/main" id="{D01FD019-8862-411B-845E-D199A40B0CA3}"/>
                </a:ext>
              </a:extLst>
            </p:cNvPr>
            <p:cNvSpPr/>
            <p:nvPr/>
          </p:nvSpPr>
          <p:spPr>
            <a:xfrm>
              <a:off x="6242725" y="2379600"/>
              <a:ext cx="10750" cy="5475"/>
            </a:xfrm>
            <a:custGeom>
              <a:avLst/>
              <a:gdLst/>
              <a:ahLst/>
              <a:cxnLst/>
              <a:rect l="l" t="t" r="r" b="b"/>
              <a:pathLst>
                <a:path w="430" h="219" extrusionOk="0">
                  <a:moveTo>
                    <a:pt x="1" y="0"/>
                  </a:moveTo>
                  <a:lnTo>
                    <a:pt x="1" y="0"/>
                  </a:lnTo>
                  <a:cubicBezTo>
                    <a:pt x="71" y="147"/>
                    <a:pt x="145" y="219"/>
                    <a:pt x="217" y="219"/>
                  </a:cubicBezTo>
                  <a:cubicBezTo>
                    <a:pt x="291" y="219"/>
                    <a:pt x="363" y="144"/>
                    <a:pt x="429" y="0"/>
                  </a:cubicBezTo>
                  <a:lnTo>
                    <a:pt x="429" y="0"/>
                  </a:lnTo>
                  <a:cubicBezTo>
                    <a:pt x="364" y="6"/>
                    <a:pt x="292" y="9"/>
                    <a:pt x="220" y="9"/>
                  </a:cubicBezTo>
                  <a:cubicBezTo>
                    <a:pt x="147" y="9"/>
                    <a:pt x="72" y="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2069;p32">
              <a:extLst>
                <a:ext uri="{FF2B5EF4-FFF2-40B4-BE49-F238E27FC236}">
                  <a16:creationId xmlns:a16="http://schemas.microsoft.com/office/drawing/2014/main" id="{E01EF1D2-C600-4B4E-985F-C85279EA6CD8}"/>
                </a:ext>
              </a:extLst>
            </p:cNvPr>
            <p:cNvSpPr/>
            <p:nvPr/>
          </p:nvSpPr>
          <p:spPr>
            <a:xfrm>
              <a:off x="6228150" y="2383450"/>
              <a:ext cx="7175" cy="7775"/>
            </a:xfrm>
            <a:custGeom>
              <a:avLst/>
              <a:gdLst/>
              <a:ahLst/>
              <a:cxnLst/>
              <a:rect l="l" t="t" r="r" b="b"/>
              <a:pathLst>
                <a:path w="287" h="311" extrusionOk="0">
                  <a:moveTo>
                    <a:pt x="0" y="1"/>
                  </a:moveTo>
                  <a:lnTo>
                    <a:pt x="0" y="132"/>
                  </a:lnTo>
                  <a:cubicBezTo>
                    <a:pt x="12" y="191"/>
                    <a:pt x="12" y="239"/>
                    <a:pt x="12" y="298"/>
                  </a:cubicBezTo>
                  <a:cubicBezTo>
                    <a:pt x="108" y="298"/>
                    <a:pt x="203" y="310"/>
                    <a:pt x="286" y="310"/>
                  </a:cubicBezTo>
                  <a:cubicBezTo>
                    <a:pt x="239" y="144"/>
                    <a:pt x="131"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2070;p32">
              <a:extLst>
                <a:ext uri="{FF2B5EF4-FFF2-40B4-BE49-F238E27FC236}">
                  <a16:creationId xmlns:a16="http://schemas.microsoft.com/office/drawing/2014/main" id="{1D65EBE1-D31F-4BBC-BAA6-5FB77D16CE16}"/>
                </a:ext>
              </a:extLst>
            </p:cNvPr>
            <p:cNvSpPr/>
            <p:nvPr/>
          </p:nvSpPr>
          <p:spPr>
            <a:xfrm>
              <a:off x="6239150" y="2388775"/>
              <a:ext cx="3600" cy="2600"/>
            </a:xfrm>
            <a:custGeom>
              <a:avLst/>
              <a:gdLst/>
              <a:ahLst/>
              <a:cxnLst/>
              <a:rect l="l" t="t" r="r" b="b"/>
              <a:pathLst>
                <a:path w="144" h="104" extrusionOk="0">
                  <a:moveTo>
                    <a:pt x="70" y="1"/>
                  </a:moveTo>
                  <a:cubicBezTo>
                    <a:pt x="47" y="1"/>
                    <a:pt x="24" y="28"/>
                    <a:pt x="1" y="85"/>
                  </a:cubicBezTo>
                  <a:cubicBezTo>
                    <a:pt x="31" y="97"/>
                    <a:pt x="57" y="103"/>
                    <a:pt x="81" y="103"/>
                  </a:cubicBezTo>
                  <a:cubicBezTo>
                    <a:pt x="105" y="103"/>
                    <a:pt x="126" y="97"/>
                    <a:pt x="144" y="85"/>
                  </a:cubicBezTo>
                  <a:cubicBezTo>
                    <a:pt x="119" y="31"/>
                    <a:pt x="95"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2071;p32">
              <a:extLst>
                <a:ext uri="{FF2B5EF4-FFF2-40B4-BE49-F238E27FC236}">
                  <a16:creationId xmlns:a16="http://schemas.microsoft.com/office/drawing/2014/main" id="{B0BD4883-7153-4088-9E47-F690832A020B}"/>
                </a:ext>
              </a:extLst>
            </p:cNvPr>
            <p:cNvSpPr/>
            <p:nvPr/>
          </p:nvSpPr>
          <p:spPr>
            <a:xfrm>
              <a:off x="6235300" y="2390900"/>
              <a:ext cx="4475" cy="1575"/>
            </a:xfrm>
            <a:custGeom>
              <a:avLst/>
              <a:gdLst/>
              <a:ahLst/>
              <a:cxnLst/>
              <a:rect l="l" t="t" r="r" b="b"/>
              <a:pathLst>
                <a:path w="179" h="63" extrusionOk="0">
                  <a:moveTo>
                    <a:pt x="0" y="0"/>
                  </a:moveTo>
                  <a:cubicBezTo>
                    <a:pt x="30" y="42"/>
                    <a:pt x="60" y="63"/>
                    <a:pt x="89" y="63"/>
                  </a:cubicBezTo>
                  <a:cubicBezTo>
                    <a:pt x="119" y="63"/>
                    <a:pt x="149" y="4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2072;p32">
              <a:extLst>
                <a:ext uri="{FF2B5EF4-FFF2-40B4-BE49-F238E27FC236}">
                  <a16:creationId xmlns:a16="http://schemas.microsoft.com/office/drawing/2014/main" id="{2B4A50D3-C5F8-41C7-9E96-881328C21D6A}"/>
                </a:ext>
              </a:extLst>
            </p:cNvPr>
            <p:cNvSpPr/>
            <p:nvPr/>
          </p:nvSpPr>
          <p:spPr>
            <a:xfrm>
              <a:off x="6264450" y="2380325"/>
              <a:ext cx="4200" cy="2575"/>
            </a:xfrm>
            <a:custGeom>
              <a:avLst/>
              <a:gdLst/>
              <a:ahLst/>
              <a:cxnLst/>
              <a:rect l="l" t="t" r="r" b="b"/>
              <a:pathLst>
                <a:path w="168" h="103" extrusionOk="0">
                  <a:moveTo>
                    <a:pt x="43" y="1"/>
                  </a:moveTo>
                  <a:cubicBezTo>
                    <a:pt x="30" y="1"/>
                    <a:pt x="16" y="3"/>
                    <a:pt x="1" y="7"/>
                  </a:cubicBezTo>
                  <a:cubicBezTo>
                    <a:pt x="60" y="31"/>
                    <a:pt x="108" y="78"/>
                    <a:pt x="168" y="102"/>
                  </a:cubicBezTo>
                  <a:cubicBezTo>
                    <a:pt x="148" y="43"/>
                    <a:pt x="104"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2073;p32">
              <a:extLst>
                <a:ext uri="{FF2B5EF4-FFF2-40B4-BE49-F238E27FC236}">
                  <a16:creationId xmlns:a16="http://schemas.microsoft.com/office/drawing/2014/main" id="{DE96E412-BB5B-4942-BDFC-A0DE876351ED}"/>
                </a:ext>
              </a:extLst>
            </p:cNvPr>
            <p:cNvSpPr/>
            <p:nvPr/>
          </p:nvSpPr>
          <p:spPr>
            <a:xfrm>
              <a:off x="6170400" y="2314400"/>
              <a:ext cx="7775" cy="8350"/>
            </a:xfrm>
            <a:custGeom>
              <a:avLst/>
              <a:gdLst/>
              <a:ahLst/>
              <a:cxnLst/>
              <a:rect l="l" t="t" r="r" b="b"/>
              <a:pathLst>
                <a:path w="311" h="334" extrusionOk="0">
                  <a:moveTo>
                    <a:pt x="179" y="1"/>
                  </a:moveTo>
                  <a:lnTo>
                    <a:pt x="1" y="179"/>
                  </a:lnTo>
                  <a:cubicBezTo>
                    <a:pt x="60" y="227"/>
                    <a:pt x="108" y="286"/>
                    <a:pt x="167" y="334"/>
                  </a:cubicBezTo>
                  <a:cubicBezTo>
                    <a:pt x="298" y="274"/>
                    <a:pt x="310" y="155"/>
                    <a:pt x="310" y="24"/>
                  </a:cubicBezTo>
                  <a:cubicBezTo>
                    <a:pt x="274" y="24"/>
                    <a:pt x="227" y="2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2074;p32">
              <a:extLst>
                <a:ext uri="{FF2B5EF4-FFF2-40B4-BE49-F238E27FC236}">
                  <a16:creationId xmlns:a16="http://schemas.microsoft.com/office/drawing/2014/main" id="{3C146EFD-2CD9-40BB-A57F-860A405FDAC2}"/>
                </a:ext>
              </a:extLst>
            </p:cNvPr>
            <p:cNvSpPr/>
            <p:nvPr/>
          </p:nvSpPr>
          <p:spPr>
            <a:xfrm>
              <a:off x="6203150" y="2301650"/>
              <a:ext cx="8650" cy="6225"/>
            </a:xfrm>
            <a:custGeom>
              <a:avLst/>
              <a:gdLst/>
              <a:ahLst/>
              <a:cxnLst/>
              <a:rect l="l" t="t" r="r" b="b"/>
              <a:pathLst>
                <a:path w="346" h="249" extrusionOk="0">
                  <a:moveTo>
                    <a:pt x="177" y="1"/>
                  </a:moveTo>
                  <a:cubicBezTo>
                    <a:pt x="156" y="1"/>
                    <a:pt x="132" y="7"/>
                    <a:pt x="107" y="22"/>
                  </a:cubicBezTo>
                  <a:cubicBezTo>
                    <a:pt x="0" y="82"/>
                    <a:pt x="155" y="177"/>
                    <a:pt x="167" y="249"/>
                  </a:cubicBezTo>
                  <a:cubicBezTo>
                    <a:pt x="226" y="213"/>
                    <a:pt x="286" y="201"/>
                    <a:pt x="346" y="189"/>
                  </a:cubicBezTo>
                  <a:cubicBezTo>
                    <a:pt x="317" y="95"/>
                    <a:pt x="259"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2075;p32">
              <a:extLst>
                <a:ext uri="{FF2B5EF4-FFF2-40B4-BE49-F238E27FC236}">
                  <a16:creationId xmlns:a16="http://schemas.microsoft.com/office/drawing/2014/main" id="{DC7591FF-78B9-4F75-A43B-C06AB4EE51AE}"/>
                </a:ext>
              </a:extLst>
            </p:cNvPr>
            <p:cNvSpPr/>
            <p:nvPr/>
          </p:nvSpPr>
          <p:spPr>
            <a:xfrm>
              <a:off x="6073675" y="2790575"/>
              <a:ext cx="68475" cy="15375"/>
            </a:xfrm>
            <a:custGeom>
              <a:avLst/>
              <a:gdLst/>
              <a:ahLst/>
              <a:cxnLst/>
              <a:rect l="l" t="t" r="r" b="b"/>
              <a:pathLst>
                <a:path w="2739" h="615" extrusionOk="0">
                  <a:moveTo>
                    <a:pt x="1303" y="0"/>
                  </a:moveTo>
                  <a:cubicBezTo>
                    <a:pt x="1064" y="0"/>
                    <a:pt x="824" y="11"/>
                    <a:pt x="583" y="27"/>
                  </a:cubicBezTo>
                  <a:cubicBezTo>
                    <a:pt x="452" y="146"/>
                    <a:pt x="0" y="4"/>
                    <a:pt x="238" y="444"/>
                  </a:cubicBezTo>
                  <a:cubicBezTo>
                    <a:pt x="740" y="513"/>
                    <a:pt x="1237" y="615"/>
                    <a:pt x="1741" y="615"/>
                  </a:cubicBezTo>
                  <a:cubicBezTo>
                    <a:pt x="2027" y="615"/>
                    <a:pt x="2315" y="582"/>
                    <a:pt x="2608" y="492"/>
                  </a:cubicBezTo>
                  <a:lnTo>
                    <a:pt x="2608" y="444"/>
                  </a:lnTo>
                  <a:lnTo>
                    <a:pt x="2608" y="385"/>
                  </a:lnTo>
                  <a:cubicBezTo>
                    <a:pt x="2655" y="277"/>
                    <a:pt x="2691" y="182"/>
                    <a:pt x="2738" y="87"/>
                  </a:cubicBezTo>
                  <a:cubicBezTo>
                    <a:pt x="2721" y="84"/>
                    <a:pt x="2704" y="82"/>
                    <a:pt x="2687" y="82"/>
                  </a:cubicBezTo>
                  <a:cubicBezTo>
                    <a:pt x="2583" y="82"/>
                    <a:pt x="2476" y="135"/>
                    <a:pt x="2367" y="135"/>
                  </a:cubicBezTo>
                  <a:cubicBezTo>
                    <a:pt x="2304" y="135"/>
                    <a:pt x="2242" y="118"/>
                    <a:pt x="2179" y="63"/>
                  </a:cubicBezTo>
                  <a:cubicBezTo>
                    <a:pt x="1890" y="17"/>
                    <a:pt x="1597" y="0"/>
                    <a:pt x="1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2076;p32">
              <a:extLst>
                <a:ext uri="{FF2B5EF4-FFF2-40B4-BE49-F238E27FC236}">
                  <a16:creationId xmlns:a16="http://schemas.microsoft.com/office/drawing/2014/main" id="{F4FD798A-95B9-4EE6-B01F-9B14E97AB87B}"/>
                </a:ext>
              </a:extLst>
            </p:cNvPr>
            <p:cNvSpPr/>
            <p:nvPr/>
          </p:nvSpPr>
          <p:spPr>
            <a:xfrm>
              <a:off x="6219525" y="2510250"/>
              <a:ext cx="4175" cy="4600"/>
            </a:xfrm>
            <a:custGeom>
              <a:avLst/>
              <a:gdLst/>
              <a:ahLst/>
              <a:cxnLst/>
              <a:rect l="l" t="t" r="r" b="b"/>
              <a:pathLst>
                <a:path w="167" h="184" extrusionOk="0">
                  <a:moveTo>
                    <a:pt x="107" y="1"/>
                  </a:moveTo>
                  <a:cubicBezTo>
                    <a:pt x="60" y="13"/>
                    <a:pt x="12" y="13"/>
                    <a:pt x="12" y="60"/>
                  </a:cubicBezTo>
                  <a:cubicBezTo>
                    <a:pt x="0" y="72"/>
                    <a:pt x="0" y="144"/>
                    <a:pt x="36" y="168"/>
                  </a:cubicBezTo>
                  <a:cubicBezTo>
                    <a:pt x="54" y="179"/>
                    <a:pt x="73" y="184"/>
                    <a:pt x="90" y="184"/>
                  </a:cubicBezTo>
                  <a:cubicBezTo>
                    <a:pt x="128" y="184"/>
                    <a:pt x="159" y="157"/>
                    <a:pt x="167" y="108"/>
                  </a:cubicBezTo>
                  <a:cubicBezTo>
                    <a:pt x="167" y="72"/>
                    <a:pt x="119" y="2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2077;p32">
              <a:extLst>
                <a:ext uri="{FF2B5EF4-FFF2-40B4-BE49-F238E27FC236}">
                  <a16:creationId xmlns:a16="http://schemas.microsoft.com/office/drawing/2014/main" id="{0BB8976F-0BEA-46AB-B6CB-44B338528623}"/>
                </a:ext>
              </a:extLst>
            </p:cNvPr>
            <p:cNvSpPr/>
            <p:nvPr/>
          </p:nvSpPr>
          <p:spPr>
            <a:xfrm>
              <a:off x="6229625" y="2510525"/>
              <a:ext cx="6000" cy="5725"/>
            </a:xfrm>
            <a:custGeom>
              <a:avLst/>
              <a:gdLst/>
              <a:ahLst/>
              <a:cxnLst/>
              <a:rect l="l" t="t" r="r" b="b"/>
              <a:pathLst>
                <a:path w="240" h="229" extrusionOk="0">
                  <a:moveTo>
                    <a:pt x="84" y="1"/>
                  </a:moveTo>
                  <a:cubicBezTo>
                    <a:pt x="77" y="1"/>
                    <a:pt x="69" y="1"/>
                    <a:pt x="60" y="2"/>
                  </a:cubicBezTo>
                  <a:cubicBezTo>
                    <a:pt x="49" y="2"/>
                    <a:pt x="13" y="38"/>
                    <a:pt x="13" y="49"/>
                  </a:cubicBezTo>
                  <a:cubicBezTo>
                    <a:pt x="1" y="228"/>
                    <a:pt x="132" y="216"/>
                    <a:pt x="239" y="228"/>
                  </a:cubicBezTo>
                  <a:cubicBezTo>
                    <a:pt x="228" y="114"/>
                    <a:pt x="238"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2078;p32">
              <a:extLst>
                <a:ext uri="{FF2B5EF4-FFF2-40B4-BE49-F238E27FC236}">
                  <a16:creationId xmlns:a16="http://schemas.microsoft.com/office/drawing/2014/main" id="{46F77E87-D2C9-457C-9E19-A9885A63E34F}"/>
                </a:ext>
              </a:extLst>
            </p:cNvPr>
            <p:cNvSpPr/>
            <p:nvPr/>
          </p:nvSpPr>
          <p:spPr>
            <a:xfrm>
              <a:off x="6189150" y="2505500"/>
              <a:ext cx="5600" cy="3625"/>
            </a:xfrm>
            <a:custGeom>
              <a:avLst/>
              <a:gdLst/>
              <a:ahLst/>
              <a:cxnLst/>
              <a:rect l="l" t="t" r="r" b="b"/>
              <a:pathLst>
                <a:path w="224" h="145" extrusionOk="0">
                  <a:moveTo>
                    <a:pt x="155" y="0"/>
                  </a:moveTo>
                  <a:cubicBezTo>
                    <a:pt x="96" y="36"/>
                    <a:pt x="60" y="96"/>
                    <a:pt x="1" y="143"/>
                  </a:cubicBezTo>
                  <a:cubicBezTo>
                    <a:pt x="10" y="140"/>
                    <a:pt x="22" y="139"/>
                    <a:pt x="34" y="139"/>
                  </a:cubicBezTo>
                  <a:cubicBezTo>
                    <a:pt x="63" y="139"/>
                    <a:pt x="98" y="145"/>
                    <a:pt x="128" y="145"/>
                  </a:cubicBezTo>
                  <a:cubicBezTo>
                    <a:pt x="186" y="145"/>
                    <a:pt x="224" y="1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2079;p32">
              <a:extLst>
                <a:ext uri="{FF2B5EF4-FFF2-40B4-BE49-F238E27FC236}">
                  <a16:creationId xmlns:a16="http://schemas.microsoft.com/office/drawing/2014/main" id="{6BC8057E-CB9F-4429-8194-4511855E79AB}"/>
                </a:ext>
              </a:extLst>
            </p:cNvPr>
            <p:cNvSpPr/>
            <p:nvPr/>
          </p:nvSpPr>
          <p:spPr>
            <a:xfrm>
              <a:off x="5386075" y="2697975"/>
              <a:ext cx="36650" cy="97475"/>
            </a:xfrm>
            <a:custGeom>
              <a:avLst/>
              <a:gdLst/>
              <a:ahLst/>
              <a:cxnLst/>
              <a:rect l="l" t="t" r="r" b="b"/>
              <a:pathLst>
                <a:path w="1466" h="3899" extrusionOk="0">
                  <a:moveTo>
                    <a:pt x="1204" y="0"/>
                  </a:moveTo>
                  <a:cubicBezTo>
                    <a:pt x="1169" y="0"/>
                    <a:pt x="1138" y="14"/>
                    <a:pt x="1120" y="40"/>
                  </a:cubicBezTo>
                  <a:cubicBezTo>
                    <a:pt x="691" y="552"/>
                    <a:pt x="644" y="1255"/>
                    <a:pt x="286" y="1803"/>
                  </a:cubicBezTo>
                  <a:cubicBezTo>
                    <a:pt x="298" y="1850"/>
                    <a:pt x="286" y="1886"/>
                    <a:pt x="251" y="1910"/>
                  </a:cubicBezTo>
                  <a:cubicBezTo>
                    <a:pt x="167" y="2100"/>
                    <a:pt x="96" y="2315"/>
                    <a:pt x="13" y="2505"/>
                  </a:cubicBezTo>
                  <a:cubicBezTo>
                    <a:pt x="13" y="2755"/>
                    <a:pt x="84" y="2993"/>
                    <a:pt x="60" y="3255"/>
                  </a:cubicBezTo>
                  <a:cubicBezTo>
                    <a:pt x="48" y="3410"/>
                    <a:pt x="108" y="3588"/>
                    <a:pt x="1" y="3755"/>
                  </a:cubicBezTo>
                  <a:lnTo>
                    <a:pt x="1" y="3898"/>
                  </a:lnTo>
                  <a:lnTo>
                    <a:pt x="132" y="3898"/>
                  </a:lnTo>
                  <a:cubicBezTo>
                    <a:pt x="536" y="3708"/>
                    <a:pt x="310" y="3303"/>
                    <a:pt x="429" y="3029"/>
                  </a:cubicBezTo>
                  <a:cubicBezTo>
                    <a:pt x="465" y="2934"/>
                    <a:pt x="489" y="2838"/>
                    <a:pt x="572" y="2755"/>
                  </a:cubicBezTo>
                  <a:cubicBezTo>
                    <a:pt x="596" y="2696"/>
                    <a:pt x="644" y="2660"/>
                    <a:pt x="679" y="2600"/>
                  </a:cubicBezTo>
                  <a:cubicBezTo>
                    <a:pt x="584" y="2410"/>
                    <a:pt x="584" y="2219"/>
                    <a:pt x="703" y="2041"/>
                  </a:cubicBezTo>
                  <a:lnTo>
                    <a:pt x="703" y="2064"/>
                  </a:lnTo>
                  <a:cubicBezTo>
                    <a:pt x="858" y="1707"/>
                    <a:pt x="905" y="1291"/>
                    <a:pt x="1144" y="945"/>
                  </a:cubicBezTo>
                  <a:cubicBezTo>
                    <a:pt x="1215" y="707"/>
                    <a:pt x="1465" y="517"/>
                    <a:pt x="1429" y="219"/>
                  </a:cubicBezTo>
                  <a:cubicBezTo>
                    <a:pt x="1370" y="136"/>
                    <a:pt x="1298" y="76"/>
                    <a:pt x="1239" y="5"/>
                  </a:cubicBezTo>
                  <a:cubicBezTo>
                    <a:pt x="1227" y="2"/>
                    <a:pt x="1215" y="0"/>
                    <a:pt x="1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2080;p32">
              <a:extLst>
                <a:ext uri="{FF2B5EF4-FFF2-40B4-BE49-F238E27FC236}">
                  <a16:creationId xmlns:a16="http://schemas.microsoft.com/office/drawing/2014/main" id="{F7072512-0391-485E-AE82-74A2A70CE4E0}"/>
                </a:ext>
              </a:extLst>
            </p:cNvPr>
            <p:cNvSpPr/>
            <p:nvPr/>
          </p:nvSpPr>
          <p:spPr>
            <a:xfrm>
              <a:off x="5410775" y="2684400"/>
              <a:ext cx="3600" cy="4775"/>
            </a:xfrm>
            <a:custGeom>
              <a:avLst/>
              <a:gdLst/>
              <a:ahLst/>
              <a:cxnLst/>
              <a:rect l="l" t="t" r="r" b="b"/>
              <a:pathLst>
                <a:path w="144" h="191" extrusionOk="0">
                  <a:moveTo>
                    <a:pt x="144" y="0"/>
                  </a:moveTo>
                  <a:lnTo>
                    <a:pt x="144" y="0"/>
                  </a:lnTo>
                  <a:cubicBezTo>
                    <a:pt x="96" y="12"/>
                    <a:pt x="60" y="12"/>
                    <a:pt x="13" y="12"/>
                  </a:cubicBezTo>
                  <a:cubicBezTo>
                    <a:pt x="13" y="83"/>
                    <a:pt x="1" y="167"/>
                    <a:pt x="72" y="191"/>
                  </a:cubicBezTo>
                  <a:cubicBezTo>
                    <a:pt x="96" y="131"/>
                    <a:pt x="120" y="6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2081;p32">
              <a:extLst>
                <a:ext uri="{FF2B5EF4-FFF2-40B4-BE49-F238E27FC236}">
                  <a16:creationId xmlns:a16="http://schemas.microsoft.com/office/drawing/2014/main" id="{2A4CE800-0570-4603-8BE7-6C12146C3C14}"/>
                </a:ext>
              </a:extLst>
            </p:cNvPr>
            <p:cNvSpPr/>
            <p:nvPr/>
          </p:nvSpPr>
          <p:spPr>
            <a:xfrm>
              <a:off x="5414350" y="2694800"/>
              <a:ext cx="3300" cy="3600"/>
            </a:xfrm>
            <a:custGeom>
              <a:avLst/>
              <a:gdLst/>
              <a:ahLst/>
              <a:cxnLst/>
              <a:rect l="l" t="t" r="r" b="b"/>
              <a:pathLst>
                <a:path w="132" h="144" extrusionOk="0">
                  <a:moveTo>
                    <a:pt x="120" y="1"/>
                  </a:moveTo>
                  <a:cubicBezTo>
                    <a:pt x="48" y="25"/>
                    <a:pt x="1" y="72"/>
                    <a:pt x="1" y="144"/>
                  </a:cubicBezTo>
                  <a:cubicBezTo>
                    <a:pt x="48" y="144"/>
                    <a:pt x="72" y="132"/>
                    <a:pt x="120" y="120"/>
                  </a:cubicBezTo>
                  <a:lnTo>
                    <a:pt x="132" y="60"/>
                  </a:ln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2082;p32">
              <a:extLst>
                <a:ext uri="{FF2B5EF4-FFF2-40B4-BE49-F238E27FC236}">
                  <a16:creationId xmlns:a16="http://schemas.microsoft.com/office/drawing/2014/main" id="{92080498-57D5-47F5-B3AF-E0101BA0A17A}"/>
                </a:ext>
              </a:extLst>
            </p:cNvPr>
            <p:cNvSpPr/>
            <p:nvPr/>
          </p:nvSpPr>
          <p:spPr>
            <a:xfrm>
              <a:off x="5418225" y="2691525"/>
              <a:ext cx="3000" cy="4500"/>
            </a:xfrm>
            <a:custGeom>
              <a:avLst/>
              <a:gdLst/>
              <a:ahLst/>
              <a:cxnLst/>
              <a:rect l="l" t="t" r="r" b="b"/>
              <a:pathLst>
                <a:path w="120" h="180" extrusionOk="0">
                  <a:moveTo>
                    <a:pt x="120" y="1"/>
                  </a:moveTo>
                  <a:lnTo>
                    <a:pt x="120" y="1"/>
                  </a:lnTo>
                  <a:cubicBezTo>
                    <a:pt x="72" y="13"/>
                    <a:pt x="36" y="25"/>
                    <a:pt x="0" y="37"/>
                  </a:cubicBezTo>
                  <a:lnTo>
                    <a:pt x="0" y="179"/>
                  </a:lnTo>
                  <a:cubicBezTo>
                    <a:pt x="72" y="132"/>
                    <a:pt x="120"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2083;p32">
              <a:extLst>
                <a:ext uri="{FF2B5EF4-FFF2-40B4-BE49-F238E27FC236}">
                  <a16:creationId xmlns:a16="http://schemas.microsoft.com/office/drawing/2014/main" id="{6D15F69E-58F7-4DD6-847B-274F0F731117}"/>
                </a:ext>
              </a:extLst>
            </p:cNvPr>
            <p:cNvSpPr/>
            <p:nvPr/>
          </p:nvSpPr>
          <p:spPr>
            <a:xfrm>
              <a:off x="6078025" y="3165100"/>
              <a:ext cx="21250" cy="7775"/>
            </a:xfrm>
            <a:custGeom>
              <a:avLst/>
              <a:gdLst/>
              <a:ahLst/>
              <a:cxnLst/>
              <a:rect l="l" t="t" r="r" b="b"/>
              <a:pathLst>
                <a:path w="850" h="311" extrusionOk="0">
                  <a:moveTo>
                    <a:pt x="290" y="1"/>
                  </a:moveTo>
                  <a:cubicBezTo>
                    <a:pt x="278" y="24"/>
                    <a:pt x="255" y="48"/>
                    <a:pt x="243" y="60"/>
                  </a:cubicBezTo>
                  <a:cubicBezTo>
                    <a:pt x="228" y="68"/>
                    <a:pt x="215" y="72"/>
                    <a:pt x="204" y="72"/>
                  </a:cubicBezTo>
                  <a:cubicBezTo>
                    <a:pt x="179" y="72"/>
                    <a:pt x="160" y="53"/>
                    <a:pt x="136" y="12"/>
                  </a:cubicBezTo>
                  <a:lnTo>
                    <a:pt x="136" y="12"/>
                  </a:lnTo>
                  <a:cubicBezTo>
                    <a:pt x="0" y="275"/>
                    <a:pt x="117" y="291"/>
                    <a:pt x="256" y="291"/>
                  </a:cubicBezTo>
                  <a:cubicBezTo>
                    <a:pt x="275" y="291"/>
                    <a:pt x="295" y="290"/>
                    <a:pt x="314" y="290"/>
                  </a:cubicBezTo>
                  <a:cubicBezTo>
                    <a:pt x="352" y="290"/>
                    <a:pt x="389" y="291"/>
                    <a:pt x="421" y="298"/>
                  </a:cubicBezTo>
                  <a:cubicBezTo>
                    <a:pt x="576" y="263"/>
                    <a:pt x="755" y="310"/>
                    <a:pt x="850" y="143"/>
                  </a:cubicBezTo>
                  <a:cubicBezTo>
                    <a:pt x="731" y="132"/>
                    <a:pt x="636" y="120"/>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2084;p32">
              <a:extLst>
                <a:ext uri="{FF2B5EF4-FFF2-40B4-BE49-F238E27FC236}">
                  <a16:creationId xmlns:a16="http://schemas.microsoft.com/office/drawing/2014/main" id="{0C0F2848-BE5D-458B-BBCE-E2E61A900385}"/>
                </a:ext>
              </a:extLst>
            </p:cNvPr>
            <p:cNvSpPr/>
            <p:nvPr/>
          </p:nvSpPr>
          <p:spPr>
            <a:xfrm>
              <a:off x="6056700" y="3186675"/>
              <a:ext cx="14300" cy="3850"/>
            </a:xfrm>
            <a:custGeom>
              <a:avLst/>
              <a:gdLst/>
              <a:ahLst/>
              <a:cxnLst/>
              <a:rect l="l" t="t" r="r" b="b"/>
              <a:pathLst>
                <a:path w="572" h="154" extrusionOk="0">
                  <a:moveTo>
                    <a:pt x="271" y="0"/>
                  </a:moveTo>
                  <a:cubicBezTo>
                    <a:pt x="181" y="0"/>
                    <a:pt x="89" y="19"/>
                    <a:pt x="0" y="19"/>
                  </a:cubicBezTo>
                  <a:cubicBezTo>
                    <a:pt x="87" y="125"/>
                    <a:pt x="193" y="154"/>
                    <a:pt x="304" y="154"/>
                  </a:cubicBezTo>
                  <a:cubicBezTo>
                    <a:pt x="392" y="154"/>
                    <a:pt x="483" y="136"/>
                    <a:pt x="572" y="126"/>
                  </a:cubicBezTo>
                  <a:cubicBezTo>
                    <a:pt x="477" y="24"/>
                    <a:pt x="375"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2085;p32">
              <a:extLst>
                <a:ext uri="{FF2B5EF4-FFF2-40B4-BE49-F238E27FC236}">
                  <a16:creationId xmlns:a16="http://schemas.microsoft.com/office/drawing/2014/main" id="{7A0FC39E-E242-48B8-AC75-D8C9A33CCA8A}"/>
                </a:ext>
              </a:extLst>
            </p:cNvPr>
            <p:cNvSpPr/>
            <p:nvPr/>
          </p:nvSpPr>
          <p:spPr>
            <a:xfrm>
              <a:off x="6092725" y="3193375"/>
              <a:ext cx="14600" cy="4350"/>
            </a:xfrm>
            <a:custGeom>
              <a:avLst/>
              <a:gdLst/>
              <a:ahLst/>
              <a:cxnLst/>
              <a:rect l="l" t="t" r="r" b="b"/>
              <a:pathLst>
                <a:path w="584" h="174" extrusionOk="0">
                  <a:moveTo>
                    <a:pt x="298" y="1"/>
                  </a:moveTo>
                  <a:cubicBezTo>
                    <a:pt x="179" y="24"/>
                    <a:pt x="60" y="24"/>
                    <a:pt x="0" y="144"/>
                  </a:cubicBezTo>
                  <a:cubicBezTo>
                    <a:pt x="81" y="158"/>
                    <a:pt x="163" y="174"/>
                    <a:pt x="243" y="174"/>
                  </a:cubicBezTo>
                  <a:cubicBezTo>
                    <a:pt x="365" y="174"/>
                    <a:pt x="483" y="137"/>
                    <a:pt x="5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2086;p32">
              <a:extLst>
                <a:ext uri="{FF2B5EF4-FFF2-40B4-BE49-F238E27FC236}">
                  <a16:creationId xmlns:a16="http://schemas.microsoft.com/office/drawing/2014/main" id="{7B21E01C-7FA3-48E6-8798-FDB125FCBC3C}"/>
                </a:ext>
              </a:extLst>
            </p:cNvPr>
            <p:cNvSpPr/>
            <p:nvPr/>
          </p:nvSpPr>
          <p:spPr>
            <a:xfrm>
              <a:off x="6045375" y="3187125"/>
              <a:ext cx="7475" cy="2525"/>
            </a:xfrm>
            <a:custGeom>
              <a:avLst/>
              <a:gdLst/>
              <a:ahLst/>
              <a:cxnLst/>
              <a:rect l="l" t="t" r="r" b="b"/>
              <a:pathLst>
                <a:path w="299" h="101" extrusionOk="0">
                  <a:moveTo>
                    <a:pt x="299" y="1"/>
                  </a:moveTo>
                  <a:cubicBezTo>
                    <a:pt x="191" y="1"/>
                    <a:pt x="108" y="13"/>
                    <a:pt x="1" y="13"/>
                  </a:cubicBezTo>
                  <a:cubicBezTo>
                    <a:pt x="53" y="71"/>
                    <a:pt x="106" y="100"/>
                    <a:pt x="155" y="100"/>
                  </a:cubicBezTo>
                  <a:cubicBezTo>
                    <a:pt x="207" y="100"/>
                    <a:pt x="256" y="68"/>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2087;p32">
              <a:extLst>
                <a:ext uri="{FF2B5EF4-FFF2-40B4-BE49-F238E27FC236}">
                  <a16:creationId xmlns:a16="http://schemas.microsoft.com/office/drawing/2014/main" id="{647E31FF-3CC8-4F1E-8FCF-338E74F6EA59}"/>
                </a:ext>
              </a:extLst>
            </p:cNvPr>
            <p:cNvSpPr/>
            <p:nvPr/>
          </p:nvSpPr>
          <p:spPr>
            <a:xfrm>
              <a:off x="6095400" y="2143125"/>
              <a:ext cx="168200" cy="22575"/>
            </a:xfrm>
            <a:custGeom>
              <a:avLst/>
              <a:gdLst/>
              <a:ahLst/>
              <a:cxnLst/>
              <a:rect l="l" t="t" r="r" b="b"/>
              <a:pathLst>
                <a:path w="6728" h="903" extrusionOk="0">
                  <a:moveTo>
                    <a:pt x="5622" y="0"/>
                  </a:moveTo>
                  <a:cubicBezTo>
                    <a:pt x="5482" y="0"/>
                    <a:pt x="5335" y="21"/>
                    <a:pt x="5191" y="29"/>
                  </a:cubicBezTo>
                  <a:cubicBezTo>
                    <a:pt x="5144" y="339"/>
                    <a:pt x="5477" y="267"/>
                    <a:pt x="5596" y="422"/>
                  </a:cubicBezTo>
                  <a:cubicBezTo>
                    <a:pt x="5388" y="473"/>
                    <a:pt x="5179" y="483"/>
                    <a:pt x="4970" y="483"/>
                  </a:cubicBezTo>
                  <a:cubicBezTo>
                    <a:pt x="4832" y="483"/>
                    <a:pt x="4694" y="479"/>
                    <a:pt x="4556" y="479"/>
                  </a:cubicBezTo>
                  <a:cubicBezTo>
                    <a:pt x="4317" y="479"/>
                    <a:pt x="4079" y="492"/>
                    <a:pt x="3846" y="565"/>
                  </a:cubicBezTo>
                  <a:cubicBezTo>
                    <a:pt x="3763" y="565"/>
                    <a:pt x="3691" y="565"/>
                    <a:pt x="3608" y="517"/>
                  </a:cubicBezTo>
                  <a:cubicBezTo>
                    <a:pt x="3572" y="482"/>
                    <a:pt x="3536" y="458"/>
                    <a:pt x="3489" y="422"/>
                  </a:cubicBezTo>
                  <a:cubicBezTo>
                    <a:pt x="3465" y="410"/>
                    <a:pt x="3453" y="410"/>
                    <a:pt x="3417" y="398"/>
                  </a:cubicBezTo>
                  <a:lnTo>
                    <a:pt x="3346" y="398"/>
                  </a:lnTo>
                  <a:cubicBezTo>
                    <a:pt x="3310" y="398"/>
                    <a:pt x="3298" y="410"/>
                    <a:pt x="3274" y="410"/>
                  </a:cubicBezTo>
                  <a:cubicBezTo>
                    <a:pt x="3227" y="410"/>
                    <a:pt x="3167" y="422"/>
                    <a:pt x="3120" y="446"/>
                  </a:cubicBezTo>
                  <a:lnTo>
                    <a:pt x="2893" y="446"/>
                  </a:lnTo>
                  <a:cubicBezTo>
                    <a:pt x="2822" y="422"/>
                    <a:pt x="2751" y="410"/>
                    <a:pt x="2679" y="387"/>
                  </a:cubicBezTo>
                  <a:cubicBezTo>
                    <a:pt x="2643" y="363"/>
                    <a:pt x="2631" y="363"/>
                    <a:pt x="2596" y="351"/>
                  </a:cubicBezTo>
                  <a:cubicBezTo>
                    <a:pt x="2572" y="339"/>
                    <a:pt x="2560" y="339"/>
                    <a:pt x="2524" y="327"/>
                  </a:cubicBezTo>
                  <a:cubicBezTo>
                    <a:pt x="2453" y="291"/>
                    <a:pt x="2381" y="267"/>
                    <a:pt x="2286" y="244"/>
                  </a:cubicBezTo>
                  <a:cubicBezTo>
                    <a:pt x="2227" y="244"/>
                    <a:pt x="2179" y="267"/>
                    <a:pt x="2120" y="279"/>
                  </a:cubicBezTo>
                  <a:lnTo>
                    <a:pt x="1905" y="363"/>
                  </a:lnTo>
                  <a:cubicBezTo>
                    <a:pt x="1858" y="363"/>
                    <a:pt x="1810" y="398"/>
                    <a:pt x="1762" y="446"/>
                  </a:cubicBezTo>
                  <a:cubicBezTo>
                    <a:pt x="1725" y="448"/>
                    <a:pt x="1688" y="448"/>
                    <a:pt x="1650" y="448"/>
                  </a:cubicBezTo>
                  <a:cubicBezTo>
                    <a:pt x="1288" y="448"/>
                    <a:pt x="931" y="379"/>
                    <a:pt x="575" y="379"/>
                  </a:cubicBezTo>
                  <a:cubicBezTo>
                    <a:pt x="431" y="379"/>
                    <a:pt x="287" y="390"/>
                    <a:pt x="143" y="422"/>
                  </a:cubicBezTo>
                  <a:lnTo>
                    <a:pt x="36" y="422"/>
                  </a:lnTo>
                  <a:cubicBezTo>
                    <a:pt x="0" y="482"/>
                    <a:pt x="0" y="541"/>
                    <a:pt x="36" y="601"/>
                  </a:cubicBezTo>
                  <a:cubicBezTo>
                    <a:pt x="715" y="625"/>
                    <a:pt x="1393" y="648"/>
                    <a:pt x="2084" y="684"/>
                  </a:cubicBezTo>
                  <a:cubicBezTo>
                    <a:pt x="2322" y="684"/>
                    <a:pt x="2560" y="744"/>
                    <a:pt x="2774" y="756"/>
                  </a:cubicBezTo>
                  <a:cubicBezTo>
                    <a:pt x="3616" y="819"/>
                    <a:pt x="4451" y="903"/>
                    <a:pt x="5295" y="903"/>
                  </a:cubicBezTo>
                  <a:cubicBezTo>
                    <a:pt x="5561" y="903"/>
                    <a:pt x="5828" y="895"/>
                    <a:pt x="6096" y="875"/>
                  </a:cubicBezTo>
                  <a:cubicBezTo>
                    <a:pt x="6334" y="863"/>
                    <a:pt x="6692" y="863"/>
                    <a:pt x="6727" y="458"/>
                  </a:cubicBezTo>
                  <a:cubicBezTo>
                    <a:pt x="6561" y="446"/>
                    <a:pt x="6311" y="458"/>
                    <a:pt x="6275" y="398"/>
                  </a:cubicBezTo>
                  <a:cubicBezTo>
                    <a:pt x="6113" y="68"/>
                    <a:pt x="5878" y="0"/>
                    <a:pt x="5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2088;p32">
              <a:extLst>
                <a:ext uri="{FF2B5EF4-FFF2-40B4-BE49-F238E27FC236}">
                  <a16:creationId xmlns:a16="http://schemas.microsoft.com/office/drawing/2014/main" id="{AEE734E3-A5A0-44AA-BC42-552300F2B2CF}"/>
                </a:ext>
              </a:extLst>
            </p:cNvPr>
            <p:cNvSpPr/>
            <p:nvPr/>
          </p:nvSpPr>
          <p:spPr>
            <a:xfrm>
              <a:off x="6181725" y="2141875"/>
              <a:ext cx="63125" cy="18950"/>
            </a:xfrm>
            <a:custGeom>
              <a:avLst/>
              <a:gdLst/>
              <a:ahLst/>
              <a:cxnLst/>
              <a:rect l="l" t="t" r="r" b="b"/>
              <a:pathLst>
                <a:path w="2525" h="758" extrusionOk="0">
                  <a:moveTo>
                    <a:pt x="1244" y="1"/>
                  </a:moveTo>
                  <a:cubicBezTo>
                    <a:pt x="1168" y="1"/>
                    <a:pt x="1091" y="9"/>
                    <a:pt x="1012" y="32"/>
                  </a:cubicBezTo>
                  <a:cubicBezTo>
                    <a:pt x="810" y="508"/>
                    <a:pt x="250" y="151"/>
                    <a:pt x="0" y="472"/>
                  </a:cubicBezTo>
                  <a:lnTo>
                    <a:pt x="0" y="627"/>
                  </a:lnTo>
                  <a:cubicBezTo>
                    <a:pt x="60" y="663"/>
                    <a:pt x="83" y="722"/>
                    <a:pt x="155" y="758"/>
                  </a:cubicBezTo>
                  <a:cubicBezTo>
                    <a:pt x="845" y="639"/>
                    <a:pt x="1548" y="675"/>
                    <a:pt x="2238" y="627"/>
                  </a:cubicBezTo>
                  <a:cubicBezTo>
                    <a:pt x="2346" y="603"/>
                    <a:pt x="2500" y="627"/>
                    <a:pt x="2512" y="472"/>
                  </a:cubicBezTo>
                  <a:cubicBezTo>
                    <a:pt x="2524" y="341"/>
                    <a:pt x="2417" y="282"/>
                    <a:pt x="2286" y="270"/>
                  </a:cubicBezTo>
                  <a:cubicBezTo>
                    <a:pt x="2096" y="234"/>
                    <a:pt x="1869" y="234"/>
                    <a:pt x="1726" y="56"/>
                  </a:cubicBezTo>
                  <a:cubicBezTo>
                    <a:pt x="1564" y="39"/>
                    <a:pt x="1407" y="1"/>
                    <a:pt x="12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2089;p32">
              <a:extLst>
                <a:ext uri="{FF2B5EF4-FFF2-40B4-BE49-F238E27FC236}">
                  <a16:creationId xmlns:a16="http://schemas.microsoft.com/office/drawing/2014/main" id="{44BC9B51-D1CE-4986-AE00-E3CCF9DE307A}"/>
                </a:ext>
              </a:extLst>
            </p:cNvPr>
            <p:cNvSpPr/>
            <p:nvPr/>
          </p:nvSpPr>
          <p:spPr>
            <a:xfrm>
              <a:off x="6156700" y="2137750"/>
              <a:ext cx="53450" cy="17725"/>
            </a:xfrm>
            <a:custGeom>
              <a:avLst/>
              <a:gdLst/>
              <a:ahLst/>
              <a:cxnLst/>
              <a:rect l="l" t="t" r="r" b="b"/>
              <a:pathLst>
                <a:path w="2138" h="709" extrusionOk="0">
                  <a:moveTo>
                    <a:pt x="326" y="1"/>
                  </a:moveTo>
                  <a:cubicBezTo>
                    <a:pt x="271" y="1"/>
                    <a:pt x="214" y="8"/>
                    <a:pt x="156" y="18"/>
                  </a:cubicBezTo>
                  <a:cubicBezTo>
                    <a:pt x="96" y="42"/>
                    <a:pt x="60" y="101"/>
                    <a:pt x="25" y="161"/>
                  </a:cubicBezTo>
                  <a:cubicBezTo>
                    <a:pt x="1" y="244"/>
                    <a:pt x="1" y="292"/>
                    <a:pt x="1" y="375"/>
                  </a:cubicBezTo>
                  <a:cubicBezTo>
                    <a:pt x="13" y="471"/>
                    <a:pt x="60" y="566"/>
                    <a:pt x="144" y="637"/>
                  </a:cubicBezTo>
                  <a:cubicBezTo>
                    <a:pt x="191" y="697"/>
                    <a:pt x="263" y="709"/>
                    <a:pt x="334" y="709"/>
                  </a:cubicBezTo>
                  <a:cubicBezTo>
                    <a:pt x="394" y="709"/>
                    <a:pt x="441" y="685"/>
                    <a:pt x="477" y="661"/>
                  </a:cubicBezTo>
                  <a:cubicBezTo>
                    <a:pt x="477" y="637"/>
                    <a:pt x="489" y="625"/>
                    <a:pt x="537" y="613"/>
                  </a:cubicBezTo>
                  <a:cubicBezTo>
                    <a:pt x="572" y="613"/>
                    <a:pt x="620" y="625"/>
                    <a:pt x="656" y="661"/>
                  </a:cubicBezTo>
                  <a:cubicBezTo>
                    <a:pt x="680" y="673"/>
                    <a:pt x="739" y="685"/>
                    <a:pt x="787" y="685"/>
                  </a:cubicBezTo>
                  <a:cubicBezTo>
                    <a:pt x="811" y="673"/>
                    <a:pt x="834" y="637"/>
                    <a:pt x="846" y="625"/>
                  </a:cubicBezTo>
                  <a:cubicBezTo>
                    <a:pt x="941" y="578"/>
                    <a:pt x="918" y="482"/>
                    <a:pt x="953" y="399"/>
                  </a:cubicBezTo>
                  <a:lnTo>
                    <a:pt x="953" y="399"/>
                  </a:lnTo>
                  <a:cubicBezTo>
                    <a:pt x="941" y="494"/>
                    <a:pt x="941" y="578"/>
                    <a:pt x="1013" y="637"/>
                  </a:cubicBezTo>
                  <a:cubicBezTo>
                    <a:pt x="1172" y="637"/>
                    <a:pt x="1330" y="627"/>
                    <a:pt x="1489" y="627"/>
                  </a:cubicBezTo>
                  <a:cubicBezTo>
                    <a:pt x="1569" y="627"/>
                    <a:pt x="1648" y="629"/>
                    <a:pt x="1727" y="637"/>
                  </a:cubicBezTo>
                  <a:cubicBezTo>
                    <a:pt x="1759" y="641"/>
                    <a:pt x="1788" y="643"/>
                    <a:pt x="1815" y="643"/>
                  </a:cubicBezTo>
                  <a:cubicBezTo>
                    <a:pt x="2137" y="643"/>
                    <a:pt x="2025" y="384"/>
                    <a:pt x="2025" y="197"/>
                  </a:cubicBezTo>
                  <a:cubicBezTo>
                    <a:pt x="1918" y="197"/>
                    <a:pt x="1834" y="197"/>
                    <a:pt x="1739" y="209"/>
                  </a:cubicBezTo>
                  <a:cubicBezTo>
                    <a:pt x="1673" y="242"/>
                    <a:pt x="1609" y="254"/>
                    <a:pt x="1544" y="254"/>
                  </a:cubicBezTo>
                  <a:cubicBezTo>
                    <a:pt x="1345" y="254"/>
                    <a:pt x="1152" y="134"/>
                    <a:pt x="951" y="134"/>
                  </a:cubicBezTo>
                  <a:cubicBezTo>
                    <a:pt x="913" y="134"/>
                    <a:pt x="874" y="138"/>
                    <a:pt x="834" y="149"/>
                  </a:cubicBezTo>
                  <a:cubicBezTo>
                    <a:pt x="727" y="149"/>
                    <a:pt x="632" y="149"/>
                    <a:pt x="560" y="78"/>
                  </a:cubicBezTo>
                  <a:lnTo>
                    <a:pt x="560" y="66"/>
                  </a:lnTo>
                  <a:cubicBezTo>
                    <a:pt x="483" y="17"/>
                    <a:pt x="406" y="1"/>
                    <a:pt x="3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2090;p32">
              <a:extLst>
                <a:ext uri="{FF2B5EF4-FFF2-40B4-BE49-F238E27FC236}">
                  <a16:creationId xmlns:a16="http://schemas.microsoft.com/office/drawing/2014/main" id="{879DF0C0-91E0-4114-A906-114625B2A2EF}"/>
                </a:ext>
              </a:extLst>
            </p:cNvPr>
            <p:cNvSpPr/>
            <p:nvPr/>
          </p:nvSpPr>
          <p:spPr>
            <a:xfrm>
              <a:off x="6173375" y="2139400"/>
              <a:ext cx="26825" cy="11475"/>
            </a:xfrm>
            <a:custGeom>
              <a:avLst/>
              <a:gdLst/>
              <a:ahLst/>
              <a:cxnLst/>
              <a:rect l="l" t="t" r="r" b="b"/>
              <a:pathLst>
                <a:path w="1073" h="459" extrusionOk="0">
                  <a:moveTo>
                    <a:pt x="426" y="0"/>
                  </a:moveTo>
                  <a:cubicBezTo>
                    <a:pt x="302" y="0"/>
                    <a:pt x="176" y="7"/>
                    <a:pt x="48" y="12"/>
                  </a:cubicBezTo>
                  <a:cubicBezTo>
                    <a:pt x="1" y="47"/>
                    <a:pt x="1" y="95"/>
                    <a:pt x="48" y="143"/>
                  </a:cubicBezTo>
                  <a:cubicBezTo>
                    <a:pt x="310" y="178"/>
                    <a:pt x="572" y="83"/>
                    <a:pt x="786" y="381"/>
                  </a:cubicBezTo>
                  <a:cubicBezTo>
                    <a:pt x="830" y="436"/>
                    <a:pt x="869" y="459"/>
                    <a:pt x="903" y="459"/>
                  </a:cubicBezTo>
                  <a:cubicBezTo>
                    <a:pt x="1002" y="459"/>
                    <a:pt x="1063" y="272"/>
                    <a:pt x="1072" y="131"/>
                  </a:cubicBezTo>
                  <a:cubicBezTo>
                    <a:pt x="866" y="24"/>
                    <a:pt x="649"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2091;p32">
              <a:extLst>
                <a:ext uri="{FF2B5EF4-FFF2-40B4-BE49-F238E27FC236}">
                  <a16:creationId xmlns:a16="http://schemas.microsoft.com/office/drawing/2014/main" id="{8316F1D1-AC49-44D7-ADFB-B30415D53598}"/>
                </a:ext>
              </a:extLst>
            </p:cNvPr>
            <p:cNvSpPr/>
            <p:nvPr/>
          </p:nvSpPr>
          <p:spPr>
            <a:xfrm>
              <a:off x="6131100" y="2134925"/>
              <a:ext cx="40225" cy="9100"/>
            </a:xfrm>
            <a:custGeom>
              <a:avLst/>
              <a:gdLst/>
              <a:ahLst/>
              <a:cxnLst/>
              <a:rect l="l" t="t" r="r" b="b"/>
              <a:pathLst>
                <a:path w="1609" h="364" extrusionOk="0">
                  <a:moveTo>
                    <a:pt x="60" y="0"/>
                  </a:moveTo>
                  <a:cubicBezTo>
                    <a:pt x="25" y="24"/>
                    <a:pt x="13" y="36"/>
                    <a:pt x="1" y="72"/>
                  </a:cubicBezTo>
                  <a:cubicBezTo>
                    <a:pt x="119" y="323"/>
                    <a:pt x="302" y="363"/>
                    <a:pt x="498" y="363"/>
                  </a:cubicBezTo>
                  <a:cubicBezTo>
                    <a:pt x="589" y="363"/>
                    <a:pt x="684" y="354"/>
                    <a:pt x="775" y="354"/>
                  </a:cubicBezTo>
                  <a:cubicBezTo>
                    <a:pt x="803" y="354"/>
                    <a:pt x="831" y="355"/>
                    <a:pt x="858" y="357"/>
                  </a:cubicBezTo>
                  <a:cubicBezTo>
                    <a:pt x="977" y="334"/>
                    <a:pt x="1096" y="286"/>
                    <a:pt x="1203" y="226"/>
                  </a:cubicBezTo>
                  <a:cubicBezTo>
                    <a:pt x="1334" y="214"/>
                    <a:pt x="1465" y="191"/>
                    <a:pt x="1608" y="179"/>
                  </a:cubicBezTo>
                  <a:cubicBezTo>
                    <a:pt x="1096" y="12"/>
                    <a:pt x="572"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2092;p32">
              <a:extLst>
                <a:ext uri="{FF2B5EF4-FFF2-40B4-BE49-F238E27FC236}">
                  <a16:creationId xmlns:a16="http://schemas.microsoft.com/office/drawing/2014/main" id="{4609D9D7-F9BE-464F-AADB-0D4DD4FD8BA2}"/>
                </a:ext>
              </a:extLst>
            </p:cNvPr>
            <p:cNvSpPr/>
            <p:nvPr/>
          </p:nvSpPr>
          <p:spPr>
            <a:xfrm>
              <a:off x="6170700" y="2139675"/>
              <a:ext cx="3900" cy="3600"/>
            </a:xfrm>
            <a:custGeom>
              <a:avLst/>
              <a:gdLst/>
              <a:ahLst/>
              <a:cxnLst/>
              <a:rect l="l" t="t" r="r" b="b"/>
              <a:pathLst>
                <a:path w="156" h="144" extrusionOk="0">
                  <a:moveTo>
                    <a:pt x="0" y="1"/>
                  </a:moveTo>
                  <a:cubicBezTo>
                    <a:pt x="36" y="84"/>
                    <a:pt x="84" y="132"/>
                    <a:pt x="155" y="144"/>
                  </a:cubicBezTo>
                  <a:lnTo>
                    <a:pt x="155" y="72"/>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2093;p32">
              <a:extLst>
                <a:ext uri="{FF2B5EF4-FFF2-40B4-BE49-F238E27FC236}">
                  <a16:creationId xmlns:a16="http://schemas.microsoft.com/office/drawing/2014/main" id="{B52806F4-EEAD-4260-8171-FE2A705AA451}"/>
                </a:ext>
              </a:extLst>
            </p:cNvPr>
            <p:cNvSpPr/>
            <p:nvPr/>
          </p:nvSpPr>
          <p:spPr>
            <a:xfrm>
              <a:off x="6207300" y="2767425"/>
              <a:ext cx="3300" cy="3525"/>
            </a:xfrm>
            <a:custGeom>
              <a:avLst/>
              <a:gdLst/>
              <a:ahLst/>
              <a:cxnLst/>
              <a:rect l="l" t="t" r="r" b="b"/>
              <a:pathLst>
                <a:path w="132" h="141" extrusionOk="0">
                  <a:moveTo>
                    <a:pt x="132" y="1"/>
                  </a:moveTo>
                  <a:lnTo>
                    <a:pt x="1" y="132"/>
                  </a:lnTo>
                  <a:cubicBezTo>
                    <a:pt x="25" y="138"/>
                    <a:pt x="46" y="141"/>
                    <a:pt x="66" y="141"/>
                  </a:cubicBezTo>
                  <a:cubicBezTo>
                    <a:pt x="87" y="141"/>
                    <a:pt x="108" y="138"/>
                    <a:pt x="132" y="132"/>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2094;p32">
              <a:extLst>
                <a:ext uri="{FF2B5EF4-FFF2-40B4-BE49-F238E27FC236}">
                  <a16:creationId xmlns:a16="http://schemas.microsoft.com/office/drawing/2014/main" id="{26A4AB0E-5979-499D-A287-B13EF8A3EEDC}"/>
                </a:ext>
              </a:extLst>
            </p:cNvPr>
            <p:cNvSpPr/>
            <p:nvPr/>
          </p:nvSpPr>
          <p:spPr>
            <a:xfrm>
              <a:off x="6164150" y="3000500"/>
              <a:ext cx="8950" cy="6875"/>
            </a:xfrm>
            <a:custGeom>
              <a:avLst/>
              <a:gdLst/>
              <a:ahLst/>
              <a:cxnLst/>
              <a:rect l="l" t="t" r="r" b="b"/>
              <a:pathLst>
                <a:path w="358" h="275" extrusionOk="0">
                  <a:moveTo>
                    <a:pt x="172" y="0"/>
                  </a:moveTo>
                  <a:cubicBezTo>
                    <a:pt x="88" y="0"/>
                    <a:pt x="18" y="91"/>
                    <a:pt x="1" y="215"/>
                  </a:cubicBezTo>
                  <a:lnTo>
                    <a:pt x="1" y="274"/>
                  </a:lnTo>
                  <a:lnTo>
                    <a:pt x="132" y="274"/>
                  </a:lnTo>
                  <a:cubicBezTo>
                    <a:pt x="143" y="167"/>
                    <a:pt x="358" y="108"/>
                    <a:pt x="262" y="36"/>
                  </a:cubicBezTo>
                  <a:cubicBezTo>
                    <a:pt x="232" y="11"/>
                    <a:pt x="201" y="0"/>
                    <a:pt x="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2095;p32">
              <a:extLst>
                <a:ext uri="{FF2B5EF4-FFF2-40B4-BE49-F238E27FC236}">
                  <a16:creationId xmlns:a16="http://schemas.microsoft.com/office/drawing/2014/main" id="{9F12E607-E08A-4649-9FEF-961BB5055466}"/>
                </a:ext>
              </a:extLst>
            </p:cNvPr>
            <p:cNvSpPr/>
            <p:nvPr/>
          </p:nvSpPr>
          <p:spPr>
            <a:xfrm>
              <a:off x="6231725" y="3000200"/>
              <a:ext cx="5075" cy="10450"/>
            </a:xfrm>
            <a:custGeom>
              <a:avLst/>
              <a:gdLst/>
              <a:ahLst/>
              <a:cxnLst/>
              <a:rect l="l" t="t" r="r" b="b"/>
              <a:pathLst>
                <a:path w="203" h="418" extrusionOk="0">
                  <a:moveTo>
                    <a:pt x="24" y="1"/>
                  </a:moveTo>
                  <a:cubicBezTo>
                    <a:pt x="0" y="143"/>
                    <a:pt x="0" y="286"/>
                    <a:pt x="0" y="417"/>
                  </a:cubicBezTo>
                  <a:cubicBezTo>
                    <a:pt x="203" y="334"/>
                    <a:pt x="167" y="16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2096;p32">
              <a:extLst>
                <a:ext uri="{FF2B5EF4-FFF2-40B4-BE49-F238E27FC236}">
                  <a16:creationId xmlns:a16="http://schemas.microsoft.com/office/drawing/2014/main" id="{A4E01F22-A298-480B-8D5E-0C03D374CA99}"/>
                </a:ext>
              </a:extLst>
            </p:cNvPr>
            <p:cNvSpPr/>
            <p:nvPr/>
          </p:nvSpPr>
          <p:spPr>
            <a:xfrm>
              <a:off x="6242725" y="2695275"/>
              <a:ext cx="18475" cy="11425"/>
            </a:xfrm>
            <a:custGeom>
              <a:avLst/>
              <a:gdLst/>
              <a:ahLst/>
              <a:cxnLst/>
              <a:rect l="l" t="t" r="r" b="b"/>
              <a:pathLst>
                <a:path w="739" h="457" extrusionOk="0">
                  <a:moveTo>
                    <a:pt x="144" y="1"/>
                  </a:moveTo>
                  <a:cubicBezTo>
                    <a:pt x="96" y="1"/>
                    <a:pt x="48" y="3"/>
                    <a:pt x="1" y="6"/>
                  </a:cubicBezTo>
                  <a:cubicBezTo>
                    <a:pt x="96" y="208"/>
                    <a:pt x="453" y="148"/>
                    <a:pt x="441" y="446"/>
                  </a:cubicBezTo>
                  <a:cubicBezTo>
                    <a:pt x="476" y="450"/>
                    <a:pt x="511" y="456"/>
                    <a:pt x="543" y="456"/>
                  </a:cubicBezTo>
                  <a:cubicBezTo>
                    <a:pt x="600" y="456"/>
                    <a:pt x="649" y="438"/>
                    <a:pt x="679" y="363"/>
                  </a:cubicBezTo>
                  <a:cubicBezTo>
                    <a:pt x="739" y="268"/>
                    <a:pt x="679" y="184"/>
                    <a:pt x="608" y="125"/>
                  </a:cubicBezTo>
                  <a:cubicBezTo>
                    <a:pt x="471" y="24"/>
                    <a:pt x="305"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2097;p32">
              <a:extLst>
                <a:ext uri="{FF2B5EF4-FFF2-40B4-BE49-F238E27FC236}">
                  <a16:creationId xmlns:a16="http://schemas.microsoft.com/office/drawing/2014/main" id="{523ADA8E-54D1-4E8C-8B2B-F1FF10C1BB27}"/>
                </a:ext>
              </a:extLst>
            </p:cNvPr>
            <p:cNvSpPr/>
            <p:nvPr/>
          </p:nvSpPr>
          <p:spPr>
            <a:xfrm>
              <a:off x="6205825" y="2623975"/>
              <a:ext cx="5975" cy="3000"/>
            </a:xfrm>
            <a:custGeom>
              <a:avLst/>
              <a:gdLst/>
              <a:ahLst/>
              <a:cxnLst/>
              <a:rect l="l" t="t" r="r" b="b"/>
              <a:pathLst>
                <a:path w="239" h="120" extrusionOk="0">
                  <a:moveTo>
                    <a:pt x="119" y="0"/>
                  </a:moveTo>
                  <a:cubicBezTo>
                    <a:pt x="84" y="24"/>
                    <a:pt x="48" y="36"/>
                    <a:pt x="0" y="60"/>
                  </a:cubicBezTo>
                  <a:cubicBezTo>
                    <a:pt x="48" y="95"/>
                    <a:pt x="72" y="119"/>
                    <a:pt x="119" y="119"/>
                  </a:cubicBezTo>
                  <a:cubicBezTo>
                    <a:pt x="167" y="119"/>
                    <a:pt x="191" y="83"/>
                    <a:pt x="239" y="60"/>
                  </a:cubicBezTo>
                  <a:cubicBezTo>
                    <a:pt x="191" y="48"/>
                    <a:pt x="167"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2098;p32">
              <a:extLst>
                <a:ext uri="{FF2B5EF4-FFF2-40B4-BE49-F238E27FC236}">
                  <a16:creationId xmlns:a16="http://schemas.microsoft.com/office/drawing/2014/main" id="{35241BA1-2658-422A-946B-62BB3B9BE13B}"/>
                </a:ext>
              </a:extLst>
            </p:cNvPr>
            <p:cNvSpPr/>
            <p:nvPr/>
          </p:nvSpPr>
          <p:spPr>
            <a:xfrm>
              <a:off x="6167725" y="2621250"/>
              <a:ext cx="3000" cy="2375"/>
            </a:xfrm>
            <a:custGeom>
              <a:avLst/>
              <a:gdLst/>
              <a:ahLst/>
              <a:cxnLst/>
              <a:rect l="l" t="t" r="r" b="b"/>
              <a:pathLst>
                <a:path w="120" h="95" extrusionOk="0">
                  <a:moveTo>
                    <a:pt x="67" y="0"/>
                  </a:moveTo>
                  <a:cubicBezTo>
                    <a:pt x="47" y="0"/>
                    <a:pt x="24" y="27"/>
                    <a:pt x="0" y="85"/>
                  </a:cubicBezTo>
                  <a:cubicBezTo>
                    <a:pt x="24" y="91"/>
                    <a:pt x="45" y="94"/>
                    <a:pt x="64" y="94"/>
                  </a:cubicBezTo>
                  <a:cubicBezTo>
                    <a:pt x="84" y="94"/>
                    <a:pt x="102" y="91"/>
                    <a:pt x="119" y="85"/>
                  </a:cubicBezTo>
                  <a:cubicBezTo>
                    <a:pt x="107" y="30"/>
                    <a:pt x="89"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2099;p32">
              <a:extLst>
                <a:ext uri="{FF2B5EF4-FFF2-40B4-BE49-F238E27FC236}">
                  <a16:creationId xmlns:a16="http://schemas.microsoft.com/office/drawing/2014/main" id="{8D16F88D-F11A-4513-8637-2A430860F69A}"/>
                </a:ext>
              </a:extLst>
            </p:cNvPr>
            <p:cNvSpPr/>
            <p:nvPr/>
          </p:nvSpPr>
          <p:spPr>
            <a:xfrm>
              <a:off x="5162550" y="2254275"/>
              <a:ext cx="26500" cy="10750"/>
            </a:xfrm>
            <a:custGeom>
              <a:avLst/>
              <a:gdLst/>
              <a:ahLst/>
              <a:cxnLst/>
              <a:rect l="l" t="t" r="r" b="b"/>
              <a:pathLst>
                <a:path w="1060" h="430" extrusionOk="0">
                  <a:moveTo>
                    <a:pt x="310" y="1"/>
                  </a:moveTo>
                  <a:cubicBezTo>
                    <a:pt x="0" y="108"/>
                    <a:pt x="286" y="262"/>
                    <a:pt x="286" y="405"/>
                  </a:cubicBezTo>
                  <a:cubicBezTo>
                    <a:pt x="345" y="405"/>
                    <a:pt x="405" y="417"/>
                    <a:pt x="464" y="429"/>
                  </a:cubicBezTo>
                  <a:cubicBezTo>
                    <a:pt x="560" y="429"/>
                    <a:pt x="667" y="417"/>
                    <a:pt x="774" y="417"/>
                  </a:cubicBezTo>
                  <a:cubicBezTo>
                    <a:pt x="857" y="346"/>
                    <a:pt x="964" y="251"/>
                    <a:pt x="1060" y="179"/>
                  </a:cubicBezTo>
                  <a:cubicBezTo>
                    <a:pt x="977" y="53"/>
                    <a:pt x="875" y="24"/>
                    <a:pt x="767" y="24"/>
                  </a:cubicBezTo>
                  <a:cubicBezTo>
                    <a:pt x="674" y="24"/>
                    <a:pt x="578" y="45"/>
                    <a:pt x="487" y="45"/>
                  </a:cubicBezTo>
                  <a:cubicBezTo>
                    <a:pt x="424" y="45"/>
                    <a:pt x="364" y="3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2100;p32">
              <a:extLst>
                <a:ext uri="{FF2B5EF4-FFF2-40B4-BE49-F238E27FC236}">
                  <a16:creationId xmlns:a16="http://schemas.microsoft.com/office/drawing/2014/main" id="{71069441-76ED-4315-8231-EDB95B2A0B94}"/>
                </a:ext>
              </a:extLst>
            </p:cNvPr>
            <p:cNvSpPr/>
            <p:nvPr/>
          </p:nvSpPr>
          <p:spPr>
            <a:xfrm>
              <a:off x="6321900" y="3284175"/>
              <a:ext cx="21475" cy="7450"/>
            </a:xfrm>
            <a:custGeom>
              <a:avLst/>
              <a:gdLst/>
              <a:ahLst/>
              <a:cxnLst/>
              <a:rect l="l" t="t" r="r" b="b"/>
              <a:pathLst>
                <a:path w="859" h="298" extrusionOk="0">
                  <a:moveTo>
                    <a:pt x="1" y="0"/>
                  </a:moveTo>
                  <a:lnTo>
                    <a:pt x="132" y="262"/>
                  </a:lnTo>
                  <a:cubicBezTo>
                    <a:pt x="221" y="283"/>
                    <a:pt x="313" y="297"/>
                    <a:pt x="403" y="297"/>
                  </a:cubicBezTo>
                  <a:cubicBezTo>
                    <a:pt x="564" y="297"/>
                    <a:pt x="721" y="253"/>
                    <a:pt x="858" y="131"/>
                  </a:cubicBezTo>
                  <a:cubicBezTo>
                    <a:pt x="584" y="83"/>
                    <a:pt x="287"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2101;p32">
              <a:extLst>
                <a:ext uri="{FF2B5EF4-FFF2-40B4-BE49-F238E27FC236}">
                  <a16:creationId xmlns:a16="http://schemas.microsoft.com/office/drawing/2014/main" id="{5C9D1966-12CB-4886-8796-74CABE6F4850}"/>
                </a:ext>
              </a:extLst>
            </p:cNvPr>
            <p:cNvSpPr/>
            <p:nvPr/>
          </p:nvSpPr>
          <p:spPr>
            <a:xfrm>
              <a:off x="6223975" y="2243850"/>
              <a:ext cx="9850" cy="6750"/>
            </a:xfrm>
            <a:custGeom>
              <a:avLst/>
              <a:gdLst/>
              <a:ahLst/>
              <a:cxnLst/>
              <a:rect l="l" t="t" r="r" b="b"/>
              <a:pathLst>
                <a:path w="394" h="270" extrusionOk="0">
                  <a:moveTo>
                    <a:pt x="179" y="1"/>
                  </a:moveTo>
                  <a:cubicBezTo>
                    <a:pt x="72" y="72"/>
                    <a:pt x="1" y="168"/>
                    <a:pt x="155" y="251"/>
                  </a:cubicBezTo>
                  <a:cubicBezTo>
                    <a:pt x="169" y="264"/>
                    <a:pt x="193" y="269"/>
                    <a:pt x="220" y="269"/>
                  </a:cubicBezTo>
                  <a:cubicBezTo>
                    <a:pt x="266" y="269"/>
                    <a:pt x="319" y="254"/>
                    <a:pt x="334" y="239"/>
                  </a:cubicBezTo>
                  <a:cubicBezTo>
                    <a:pt x="394" y="108"/>
                    <a:pt x="215" y="108"/>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2102;p32">
              <a:extLst>
                <a:ext uri="{FF2B5EF4-FFF2-40B4-BE49-F238E27FC236}">
                  <a16:creationId xmlns:a16="http://schemas.microsoft.com/office/drawing/2014/main" id="{50FC7D92-8BD7-4D7D-966D-D43620773CB4}"/>
                </a:ext>
              </a:extLst>
            </p:cNvPr>
            <p:cNvSpPr/>
            <p:nvPr/>
          </p:nvSpPr>
          <p:spPr>
            <a:xfrm>
              <a:off x="6220400" y="2182550"/>
              <a:ext cx="33375" cy="12225"/>
            </a:xfrm>
            <a:custGeom>
              <a:avLst/>
              <a:gdLst/>
              <a:ahLst/>
              <a:cxnLst/>
              <a:rect l="l" t="t" r="r" b="b"/>
              <a:pathLst>
                <a:path w="1335" h="489" extrusionOk="0">
                  <a:moveTo>
                    <a:pt x="179" y="0"/>
                  </a:moveTo>
                  <a:lnTo>
                    <a:pt x="179" y="0"/>
                  </a:lnTo>
                  <a:cubicBezTo>
                    <a:pt x="298" y="191"/>
                    <a:pt x="215" y="274"/>
                    <a:pt x="1" y="322"/>
                  </a:cubicBezTo>
                  <a:cubicBezTo>
                    <a:pt x="37" y="369"/>
                    <a:pt x="96" y="405"/>
                    <a:pt x="156" y="453"/>
                  </a:cubicBezTo>
                  <a:cubicBezTo>
                    <a:pt x="382" y="417"/>
                    <a:pt x="596" y="369"/>
                    <a:pt x="810" y="322"/>
                  </a:cubicBezTo>
                  <a:cubicBezTo>
                    <a:pt x="918" y="334"/>
                    <a:pt x="965" y="441"/>
                    <a:pt x="1049" y="488"/>
                  </a:cubicBezTo>
                  <a:cubicBezTo>
                    <a:pt x="1132" y="488"/>
                    <a:pt x="1191" y="476"/>
                    <a:pt x="1227" y="417"/>
                  </a:cubicBezTo>
                  <a:cubicBezTo>
                    <a:pt x="1334" y="95"/>
                    <a:pt x="1072" y="95"/>
                    <a:pt x="906" y="24"/>
                  </a:cubicBezTo>
                  <a:cubicBezTo>
                    <a:pt x="656" y="12"/>
                    <a:pt x="418" y="1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2103;p32">
              <a:extLst>
                <a:ext uri="{FF2B5EF4-FFF2-40B4-BE49-F238E27FC236}">
                  <a16:creationId xmlns:a16="http://schemas.microsoft.com/office/drawing/2014/main" id="{60F77802-F504-47BD-8F12-566D37E5803E}"/>
                </a:ext>
              </a:extLst>
            </p:cNvPr>
            <p:cNvSpPr/>
            <p:nvPr/>
          </p:nvSpPr>
          <p:spPr>
            <a:xfrm>
              <a:off x="6241250" y="2189975"/>
              <a:ext cx="5075" cy="3000"/>
            </a:xfrm>
            <a:custGeom>
              <a:avLst/>
              <a:gdLst/>
              <a:ahLst/>
              <a:cxnLst/>
              <a:rect l="l" t="t" r="r" b="b"/>
              <a:pathLst>
                <a:path w="203" h="120" extrusionOk="0">
                  <a:moveTo>
                    <a:pt x="0" y="1"/>
                  </a:moveTo>
                  <a:cubicBezTo>
                    <a:pt x="24" y="25"/>
                    <a:pt x="60" y="72"/>
                    <a:pt x="72" y="120"/>
                  </a:cubicBezTo>
                  <a:cubicBezTo>
                    <a:pt x="119" y="120"/>
                    <a:pt x="155" y="96"/>
                    <a:pt x="203" y="96"/>
                  </a:cubicBezTo>
                  <a:cubicBezTo>
                    <a:pt x="143" y="37"/>
                    <a:pt x="84"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2104;p32">
              <a:extLst>
                <a:ext uri="{FF2B5EF4-FFF2-40B4-BE49-F238E27FC236}">
                  <a16:creationId xmlns:a16="http://schemas.microsoft.com/office/drawing/2014/main" id="{2A958C1C-2D4A-4558-BA3B-169A2086F15F}"/>
                </a:ext>
              </a:extLst>
            </p:cNvPr>
            <p:cNvSpPr/>
            <p:nvPr/>
          </p:nvSpPr>
          <p:spPr>
            <a:xfrm>
              <a:off x="6118025" y="2136700"/>
              <a:ext cx="35725" cy="17600"/>
            </a:xfrm>
            <a:custGeom>
              <a:avLst/>
              <a:gdLst/>
              <a:ahLst/>
              <a:cxnLst/>
              <a:rect l="l" t="t" r="r" b="b"/>
              <a:pathLst>
                <a:path w="1429" h="704" extrusionOk="0">
                  <a:moveTo>
                    <a:pt x="296" y="0"/>
                  </a:moveTo>
                  <a:cubicBezTo>
                    <a:pt x="188" y="0"/>
                    <a:pt x="84" y="25"/>
                    <a:pt x="0" y="143"/>
                  </a:cubicBezTo>
                  <a:cubicBezTo>
                    <a:pt x="310" y="358"/>
                    <a:pt x="583" y="524"/>
                    <a:pt x="845" y="703"/>
                  </a:cubicBezTo>
                  <a:lnTo>
                    <a:pt x="964" y="703"/>
                  </a:lnTo>
                  <a:cubicBezTo>
                    <a:pt x="1060" y="679"/>
                    <a:pt x="1119" y="620"/>
                    <a:pt x="1179" y="560"/>
                  </a:cubicBezTo>
                  <a:cubicBezTo>
                    <a:pt x="1250" y="477"/>
                    <a:pt x="1369" y="417"/>
                    <a:pt x="1417" y="310"/>
                  </a:cubicBezTo>
                  <a:cubicBezTo>
                    <a:pt x="1429" y="251"/>
                    <a:pt x="1429" y="191"/>
                    <a:pt x="1381" y="143"/>
                  </a:cubicBezTo>
                  <a:cubicBezTo>
                    <a:pt x="1095" y="108"/>
                    <a:pt x="786" y="167"/>
                    <a:pt x="524" y="12"/>
                  </a:cubicBezTo>
                  <a:cubicBezTo>
                    <a:pt x="450" y="12"/>
                    <a:pt x="372"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2105;p32">
              <a:extLst>
                <a:ext uri="{FF2B5EF4-FFF2-40B4-BE49-F238E27FC236}">
                  <a16:creationId xmlns:a16="http://schemas.microsoft.com/office/drawing/2014/main" id="{337C973B-55EC-4377-9F5F-F032DFB27C5C}"/>
                </a:ext>
              </a:extLst>
            </p:cNvPr>
            <p:cNvSpPr/>
            <p:nvPr/>
          </p:nvSpPr>
          <p:spPr>
            <a:xfrm>
              <a:off x="6176350" y="1996575"/>
              <a:ext cx="12825" cy="10025"/>
            </a:xfrm>
            <a:custGeom>
              <a:avLst/>
              <a:gdLst/>
              <a:ahLst/>
              <a:cxnLst/>
              <a:rect l="l" t="t" r="r" b="b"/>
              <a:pathLst>
                <a:path w="513" h="401" extrusionOk="0">
                  <a:moveTo>
                    <a:pt x="320" y="1"/>
                  </a:moveTo>
                  <a:cubicBezTo>
                    <a:pt x="299" y="1"/>
                    <a:pt x="276" y="4"/>
                    <a:pt x="251" y="10"/>
                  </a:cubicBezTo>
                  <a:cubicBezTo>
                    <a:pt x="96" y="33"/>
                    <a:pt x="1" y="188"/>
                    <a:pt x="48" y="319"/>
                  </a:cubicBezTo>
                  <a:cubicBezTo>
                    <a:pt x="62" y="385"/>
                    <a:pt x="119" y="400"/>
                    <a:pt x="188" y="400"/>
                  </a:cubicBezTo>
                  <a:cubicBezTo>
                    <a:pt x="243" y="400"/>
                    <a:pt x="305" y="391"/>
                    <a:pt x="358" y="391"/>
                  </a:cubicBezTo>
                  <a:cubicBezTo>
                    <a:pt x="406" y="355"/>
                    <a:pt x="465" y="307"/>
                    <a:pt x="513" y="260"/>
                  </a:cubicBezTo>
                  <a:cubicBezTo>
                    <a:pt x="492" y="135"/>
                    <a:pt x="462" y="1"/>
                    <a:pt x="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2106;p32">
              <a:extLst>
                <a:ext uri="{FF2B5EF4-FFF2-40B4-BE49-F238E27FC236}">
                  <a16:creationId xmlns:a16="http://schemas.microsoft.com/office/drawing/2014/main" id="{ACA19A53-EBC7-49D8-8E2D-C0BB6B7C749E}"/>
                </a:ext>
              </a:extLst>
            </p:cNvPr>
            <p:cNvSpPr/>
            <p:nvPr/>
          </p:nvSpPr>
          <p:spPr>
            <a:xfrm>
              <a:off x="6083475" y="2307000"/>
              <a:ext cx="40525" cy="8325"/>
            </a:xfrm>
            <a:custGeom>
              <a:avLst/>
              <a:gdLst/>
              <a:ahLst/>
              <a:cxnLst/>
              <a:rect l="l" t="t" r="r" b="b"/>
              <a:pathLst>
                <a:path w="1621" h="333" extrusionOk="0">
                  <a:moveTo>
                    <a:pt x="858" y="1"/>
                  </a:moveTo>
                  <a:cubicBezTo>
                    <a:pt x="626" y="1"/>
                    <a:pt x="398" y="52"/>
                    <a:pt x="163" y="52"/>
                  </a:cubicBezTo>
                  <a:cubicBezTo>
                    <a:pt x="121" y="52"/>
                    <a:pt x="79" y="50"/>
                    <a:pt x="37" y="47"/>
                  </a:cubicBezTo>
                  <a:cubicBezTo>
                    <a:pt x="1" y="94"/>
                    <a:pt x="1" y="142"/>
                    <a:pt x="37" y="201"/>
                  </a:cubicBezTo>
                  <a:cubicBezTo>
                    <a:pt x="105" y="291"/>
                    <a:pt x="186" y="328"/>
                    <a:pt x="274" y="328"/>
                  </a:cubicBezTo>
                  <a:cubicBezTo>
                    <a:pt x="338" y="328"/>
                    <a:pt x="407" y="308"/>
                    <a:pt x="477" y="273"/>
                  </a:cubicBezTo>
                  <a:cubicBezTo>
                    <a:pt x="530" y="244"/>
                    <a:pt x="575" y="229"/>
                    <a:pt x="616" y="229"/>
                  </a:cubicBezTo>
                  <a:cubicBezTo>
                    <a:pt x="676" y="229"/>
                    <a:pt x="725" y="261"/>
                    <a:pt x="775" y="332"/>
                  </a:cubicBezTo>
                  <a:cubicBezTo>
                    <a:pt x="1049" y="332"/>
                    <a:pt x="1334" y="320"/>
                    <a:pt x="1620" y="320"/>
                  </a:cubicBezTo>
                  <a:cubicBezTo>
                    <a:pt x="1549" y="142"/>
                    <a:pt x="1275" y="237"/>
                    <a:pt x="1192" y="47"/>
                  </a:cubicBezTo>
                  <a:cubicBezTo>
                    <a:pt x="1079" y="12"/>
                    <a:pt x="968" y="1"/>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2107;p32">
              <a:extLst>
                <a:ext uri="{FF2B5EF4-FFF2-40B4-BE49-F238E27FC236}">
                  <a16:creationId xmlns:a16="http://schemas.microsoft.com/office/drawing/2014/main" id="{719D9998-4B26-43A7-8161-316E99C45D46}"/>
                </a:ext>
              </a:extLst>
            </p:cNvPr>
            <p:cNvSpPr/>
            <p:nvPr/>
          </p:nvSpPr>
          <p:spPr>
            <a:xfrm>
              <a:off x="6142125" y="3093075"/>
              <a:ext cx="16100" cy="8050"/>
            </a:xfrm>
            <a:custGeom>
              <a:avLst/>
              <a:gdLst/>
              <a:ahLst/>
              <a:cxnLst/>
              <a:rect l="l" t="t" r="r" b="b"/>
              <a:pathLst>
                <a:path w="644" h="322" extrusionOk="0">
                  <a:moveTo>
                    <a:pt x="167" y="0"/>
                  </a:moveTo>
                  <a:cubicBezTo>
                    <a:pt x="72" y="24"/>
                    <a:pt x="12" y="84"/>
                    <a:pt x="0" y="191"/>
                  </a:cubicBezTo>
                  <a:cubicBezTo>
                    <a:pt x="0" y="226"/>
                    <a:pt x="12" y="274"/>
                    <a:pt x="12" y="298"/>
                  </a:cubicBezTo>
                  <a:cubicBezTo>
                    <a:pt x="108" y="322"/>
                    <a:pt x="215" y="322"/>
                    <a:pt x="298" y="322"/>
                  </a:cubicBezTo>
                  <a:cubicBezTo>
                    <a:pt x="320" y="312"/>
                    <a:pt x="346" y="309"/>
                    <a:pt x="373" y="309"/>
                  </a:cubicBezTo>
                  <a:cubicBezTo>
                    <a:pt x="410" y="309"/>
                    <a:pt x="451" y="314"/>
                    <a:pt x="489" y="314"/>
                  </a:cubicBezTo>
                  <a:cubicBezTo>
                    <a:pt x="561" y="314"/>
                    <a:pt x="625" y="296"/>
                    <a:pt x="643" y="191"/>
                  </a:cubicBezTo>
                  <a:cubicBezTo>
                    <a:pt x="643" y="48"/>
                    <a:pt x="489" y="24"/>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2108;p32">
              <a:extLst>
                <a:ext uri="{FF2B5EF4-FFF2-40B4-BE49-F238E27FC236}">
                  <a16:creationId xmlns:a16="http://schemas.microsoft.com/office/drawing/2014/main" id="{AB39F6AB-EBF9-40FA-ACC3-9325E075B1CA}"/>
                </a:ext>
              </a:extLst>
            </p:cNvPr>
            <p:cNvSpPr/>
            <p:nvPr/>
          </p:nvSpPr>
          <p:spPr>
            <a:xfrm>
              <a:off x="6164150" y="3093675"/>
              <a:ext cx="6575" cy="5975"/>
            </a:xfrm>
            <a:custGeom>
              <a:avLst/>
              <a:gdLst/>
              <a:ahLst/>
              <a:cxnLst/>
              <a:rect l="l" t="t" r="r" b="b"/>
              <a:pathLst>
                <a:path w="263" h="239" extrusionOk="0">
                  <a:moveTo>
                    <a:pt x="1" y="0"/>
                  </a:moveTo>
                  <a:cubicBezTo>
                    <a:pt x="1" y="83"/>
                    <a:pt x="1" y="202"/>
                    <a:pt x="108" y="238"/>
                  </a:cubicBezTo>
                  <a:cubicBezTo>
                    <a:pt x="114" y="239"/>
                    <a:pt x="120" y="239"/>
                    <a:pt x="125" y="239"/>
                  </a:cubicBezTo>
                  <a:cubicBezTo>
                    <a:pt x="262" y="239"/>
                    <a:pt x="251" y="103"/>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2109;p32">
              <a:extLst>
                <a:ext uri="{FF2B5EF4-FFF2-40B4-BE49-F238E27FC236}">
                  <a16:creationId xmlns:a16="http://schemas.microsoft.com/office/drawing/2014/main" id="{977B6B52-D536-4196-B196-C7EE416AF7E1}"/>
                </a:ext>
              </a:extLst>
            </p:cNvPr>
            <p:cNvSpPr/>
            <p:nvPr/>
          </p:nvSpPr>
          <p:spPr>
            <a:xfrm>
              <a:off x="6138850" y="3089075"/>
              <a:ext cx="7475" cy="9075"/>
            </a:xfrm>
            <a:custGeom>
              <a:avLst/>
              <a:gdLst/>
              <a:ahLst/>
              <a:cxnLst/>
              <a:rect l="l" t="t" r="r" b="b"/>
              <a:pathLst>
                <a:path w="299" h="363" extrusionOk="0">
                  <a:moveTo>
                    <a:pt x="222" y="1"/>
                  </a:moveTo>
                  <a:cubicBezTo>
                    <a:pt x="202" y="1"/>
                    <a:pt x="170" y="12"/>
                    <a:pt x="143" y="29"/>
                  </a:cubicBezTo>
                  <a:cubicBezTo>
                    <a:pt x="117" y="47"/>
                    <a:pt x="91" y="58"/>
                    <a:pt x="60" y="58"/>
                  </a:cubicBezTo>
                  <a:cubicBezTo>
                    <a:pt x="49" y="58"/>
                    <a:pt x="37" y="56"/>
                    <a:pt x="24" y="53"/>
                  </a:cubicBezTo>
                  <a:lnTo>
                    <a:pt x="24" y="53"/>
                  </a:lnTo>
                  <a:cubicBezTo>
                    <a:pt x="1" y="184"/>
                    <a:pt x="1" y="291"/>
                    <a:pt x="131" y="363"/>
                  </a:cubicBezTo>
                  <a:cubicBezTo>
                    <a:pt x="179" y="303"/>
                    <a:pt x="239" y="244"/>
                    <a:pt x="298" y="184"/>
                  </a:cubicBezTo>
                  <a:cubicBezTo>
                    <a:pt x="262" y="136"/>
                    <a:pt x="262" y="113"/>
                    <a:pt x="251" y="41"/>
                  </a:cubicBezTo>
                  <a:lnTo>
                    <a:pt x="262" y="41"/>
                  </a:lnTo>
                  <a:cubicBezTo>
                    <a:pt x="262" y="29"/>
                    <a:pt x="262" y="17"/>
                    <a:pt x="239" y="5"/>
                  </a:cubicBezTo>
                  <a:cubicBezTo>
                    <a:pt x="235" y="2"/>
                    <a:pt x="230" y="1"/>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2110;p32">
              <a:extLst>
                <a:ext uri="{FF2B5EF4-FFF2-40B4-BE49-F238E27FC236}">
                  <a16:creationId xmlns:a16="http://schemas.microsoft.com/office/drawing/2014/main" id="{B8E93CBC-2C6F-46BA-8B53-94C28CC49C87}"/>
                </a:ext>
              </a:extLst>
            </p:cNvPr>
            <p:cNvSpPr/>
            <p:nvPr/>
          </p:nvSpPr>
          <p:spPr>
            <a:xfrm>
              <a:off x="6161775" y="1841425"/>
              <a:ext cx="38125" cy="11350"/>
            </a:xfrm>
            <a:custGeom>
              <a:avLst/>
              <a:gdLst/>
              <a:ahLst/>
              <a:cxnLst/>
              <a:rect l="l" t="t" r="r" b="b"/>
              <a:pathLst>
                <a:path w="1525" h="454" extrusionOk="0">
                  <a:moveTo>
                    <a:pt x="1096" y="1"/>
                  </a:moveTo>
                  <a:cubicBezTo>
                    <a:pt x="750" y="1"/>
                    <a:pt x="417" y="24"/>
                    <a:pt x="84" y="24"/>
                  </a:cubicBezTo>
                  <a:cubicBezTo>
                    <a:pt x="0" y="167"/>
                    <a:pt x="143" y="215"/>
                    <a:pt x="215" y="298"/>
                  </a:cubicBezTo>
                  <a:lnTo>
                    <a:pt x="238" y="334"/>
                  </a:lnTo>
                  <a:cubicBezTo>
                    <a:pt x="256" y="332"/>
                    <a:pt x="274" y="331"/>
                    <a:pt x="291" y="331"/>
                  </a:cubicBezTo>
                  <a:cubicBezTo>
                    <a:pt x="385" y="331"/>
                    <a:pt x="462" y="362"/>
                    <a:pt x="512" y="453"/>
                  </a:cubicBezTo>
                  <a:lnTo>
                    <a:pt x="1370" y="453"/>
                  </a:lnTo>
                  <a:cubicBezTo>
                    <a:pt x="1417" y="405"/>
                    <a:pt x="1465" y="358"/>
                    <a:pt x="1524" y="322"/>
                  </a:cubicBezTo>
                  <a:lnTo>
                    <a:pt x="1524" y="36"/>
                  </a:lnTo>
                  <a:cubicBezTo>
                    <a:pt x="1370" y="24"/>
                    <a:pt x="1239" y="24"/>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2111;p32">
              <a:extLst>
                <a:ext uri="{FF2B5EF4-FFF2-40B4-BE49-F238E27FC236}">
                  <a16:creationId xmlns:a16="http://schemas.microsoft.com/office/drawing/2014/main" id="{9C1A721D-C044-4F2D-908E-AB666C497AC5}"/>
                </a:ext>
              </a:extLst>
            </p:cNvPr>
            <p:cNvSpPr/>
            <p:nvPr/>
          </p:nvSpPr>
          <p:spPr>
            <a:xfrm>
              <a:off x="6196000" y="1849175"/>
              <a:ext cx="3900" cy="3300"/>
            </a:xfrm>
            <a:custGeom>
              <a:avLst/>
              <a:gdLst/>
              <a:ahLst/>
              <a:cxnLst/>
              <a:rect l="l" t="t" r="r" b="b"/>
              <a:pathLst>
                <a:path w="156" h="132" extrusionOk="0">
                  <a:moveTo>
                    <a:pt x="1" y="131"/>
                  </a:moveTo>
                  <a:cubicBezTo>
                    <a:pt x="48" y="84"/>
                    <a:pt x="108" y="36"/>
                    <a:pt x="155" y="0"/>
                  </a:cubicBezTo>
                  <a:cubicBezTo>
                    <a:pt x="108" y="36"/>
                    <a:pt x="48" y="84"/>
                    <a:pt x="1"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2112;p32">
              <a:extLst>
                <a:ext uri="{FF2B5EF4-FFF2-40B4-BE49-F238E27FC236}">
                  <a16:creationId xmlns:a16="http://schemas.microsoft.com/office/drawing/2014/main" id="{D1E37DC1-3C61-46F4-B83F-2B7E0357B424}"/>
                </a:ext>
              </a:extLst>
            </p:cNvPr>
            <p:cNvSpPr/>
            <p:nvPr/>
          </p:nvSpPr>
          <p:spPr>
            <a:xfrm>
              <a:off x="6213850" y="1842025"/>
              <a:ext cx="3900" cy="3300"/>
            </a:xfrm>
            <a:custGeom>
              <a:avLst/>
              <a:gdLst/>
              <a:ahLst/>
              <a:cxnLst/>
              <a:rect l="l" t="t" r="r" b="b"/>
              <a:pathLst>
                <a:path w="156" h="132" extrusionOk="0">
                  <a:moveTo>
                    <a:pt x="1" y="0"/>
                  </a:moveTo>
                  <a:lnTo>
                    <a:pt x="1" y="131"/>
                  </a:lnTo>
                  <a:cubicBezTo>
                    <a:pt x="49" y="84"/>
                    <a:pt x="108"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2113;p32">
              <a:extLst>
                <a:ext uri="{FF2B5EF4-FFF2-40B4-BE49-F238E27FC236}">
                  <a16:creationId xmlns:a16="http://schemas.microsoft.com/office/drawing/2014/main" id="{C401A915-FADD-4E4A-8918-BBF4453F366E}"/>
                </a:ext>
              </a:extLst>
            </p:cNvPr>
            <p:cNvSpPr/>
            <p:nvPr/>
          </p:nvSpPr>
          <p:spPr>
            <a:xfrm>
              <a:off x="6122175" y="1708950"/>
              <a:ext cx="105100" cy="14975"/>
            </a:xfrm>
            <a:custGeom>
              <a:avLst/>
              <a:gdLst/>
              <a:ahLst/>
              <a:cxnLst/>
              <a:rect l="l" t="t" r="r" b="b"/>
              <a:pathLst>
                <a:path w="4204" h="599" extrusionOk="0">
                  <a:moveTo>
                    <a:pt x="3349" y="1"/>
                  </a:moveTo>
                  <a:cubicBezTo>
                    <a:pt x="3127" y="1"/>
                    <a:pt x="2903" y="10"/>
                    <a:pt x="2680" y="25"/>
                  </a:cubicBezTo>
                  <a:cubicBezTo>
                    <a:pt x="2636" y="80"/>
                    <a:pt x="2590" y="102"/>
                    <a:pt x="2545" y="102"/>
                  </a:cubicBezTo>
                  <a:cubicBezTo>
                    <a:pt x="2491" y="102"/>
                    <a:pt x="2439" y="70"/>
                    <a:pt x="2394" y="25"/>
                  </a:cubicBezTo>
                  <a:cubicBezTo>
                    <a:pt x="2346" y="13"/>
                    <a:pt x="2287" y="13"/>
                    <a:pt x="2239" y="13"/>
                  </a:cubicBezTo>
                  <a:cubicBezTo>
                    <a:pt x="2175" y="72"/>
                    <a:pt x="2099" y="85"/>
                    <a:pt x="2019" y="85"/>
                  </a:cubicBezTo>
                  <a:cubicBezTo>
                    <a:pt x="1962" y="85"/>
                    <a:pt x="1903" y="78"/>
                    <a:pt x="1844" y="78"/>
                  </a:cubicBezTo>
                  <a:cubicBezTo>
                    <a:pt x="1787" y="78"/>
                    <a:pt x="1731" y="84"/>
                    <a:pt x="1680" y="108"/>
                  </a:cubicBezTo>
                  <a:cubicBezTo>
                    <a:pt x="1644" y="192"/>
                    <a:pt x="1680" y="251"/>
                    <a:pt x="1680" y="311"/>
                  </a:cubicBezTo>
                  <a:cubicBezTo>
                    <a:pt x="1684" y="337"/>
                    <a:pt x="1677" y="345"/>
                    <a:pt x="1666" y="345"/>
                  </a:cubicBezTo>
                  <a:cubicBezTo>
                    <a:pt x="1648" y="345"/>
                    <a:pt x="1616" y="318"/>
                    <a:pt x="1608" y="311"/>
                  </a:cubicBezTo>
                  <a:cubicBezTo>
                    <a:pt x="1436" y="122"/>
                    <a:pt x="1233" y="63"/>
                    <a:pt x="1012" y="63"/>
                  </a:cubicBezTo>
                  <a:cubicBezTo>
                    <a:pt x="927" y="63"/>
                    <a:pt x="840" y="71"/>
                    <a:pt x="751" y="85"/>
                  </a:cubicBezTo>
                  <a:cubicBezTo>
                    <a:pt x="745" y="82"/>
                    <a:pt x="739" y="80"/>
                    <a:pt x="734" y="80"/>
                  </a:cubicBezTo>
                  <a:cubicBezTo>
                    <a:pt x="692" y="80"/>
                    <a:pt x="666" y="160"/>
                    <a:pt x="624" y="160"/>
                  </a:cubicBezTo>
                  <a:cubicBezTo>
                    <a:pt x="606" y="160"/>
                    <a:pt x="586" y="147"/>
                    <a:pt x="560" y="108"/>
                  </a:cubicBezTo>
                  <a:cubicBezTo>
                    <a:pt x="501" y="85"/>
                    <a:pt x="441" y="73"/>
                    <a:pt x="382" y="73"/>
                  </a:cubicBezTo>
                  <a:cubicBezTo>
                    <a:pt x="203" y="132"/>
                    <a:pt x="1" y="168"/>
                    <a:pt x="96" y="454"/>
                  </a:cubicBezTo>
                  <a:cubicBezTo>
                    <a:pt x="742" y="568"/>
                    <a:pt x="1399" y="598"/>
                    <a:pt x="2056" y="598"/>
                  </a:cubicBezTo>
                  <a:cubicBezTo>
                    <a:pt x="2356" y="598"/>
                    <a:pt x="2655" y="592"/>
                    <a:pt x="2954" y="585"/>
                  </a:cubicBezTo>
                  <a:cubicBezTo>
                    <a:pt x="2963" y="586"/>
                    <a:pt x="2972" y="586"/>
                    <a:pt x="2981" y="586"/>
                  </a:cubicBezTo>
                  <a:cubicBezTo>
                    <a:pt x="3188" y="586"/>
                    <a:pt x="3306" y="344"/>
                    <a:pt x="3529" y="344"/>
                  </a:cubicBezTo>
                  <a:cubicBezTo>
                    <a:pt x="3543" y="344"/>
                    <a:pt x="3558" y="345"/>
                    <a:pt x="3573" y="347"/>
                  </a:cubicBezTo>
                  <a:cubicBezTo>
                    <a:pt x="3787" y="287"/>
                    <a:pt x="4108" y="382"/>
                    <a:pt x="4204" y="49"/>
                  </a:cubicBezTo>
                  <a:cubicBezTo>
                    <a:pt x="3922" y="15"/>
                    <a:pt x="3636" y="1"/>
                    <a:pt x="3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2114;p32">
              <a:extLst>
                <a:ext uri="{FF2B5EF4-FFF2-40B4-BE49-F238E27FC236}">
                  <a16:creationId xmlns:a16="http://schemas.microsoft.com/office/drawing/2014/main" id="{D382824C-F439-48C5-A27D-7DA3E6830415}"/>
                </a:ext>
              </a:extLst>
            </p:cNvPr>
            <p:cNvSpPr/>
            <p:nvPr/>
          </p:nvSpPr>
          <p:spPr>
            <a:xfrm>
              <a:off x="6196000" y="1712550"/>
              <a:ext cx="16550" cy="13800"/>
            </a:xfrm>
            <a:custGeom>
              <a:avLst/>
              <a:gdLst/>
              <a:ahLst/>
              <a:cxnLst/>
              <a:rect l="l" t="t" r="r" b="b"/>
              <a:pathLst>
                <a:path w="662" h="552" extrusionOk="0">
                  <a:moveTo>
                    <a:pt x="395" y="0"/>
                  </a:moveTo>
                  <a:cubicBezTo>
                    <a:pt x="325" y="0"/>
                    <a:pt x="262" y="72"/>
                    <a:pt x="203" y="238"/>
                  </a:cubicBezTo>
                  <a:cubicBezTo>
                    <a:pt x="167" y="310"/>
                    <a:pt x="60" y="369"/>
                    <a:pt x="1" y="441"/>
                  </a:cubicBezTo>
                  <a:cubicBezTo>
                    <a:pt x="24" y="476"/>
                    <a:pt x="36" y="524"/>
                    <a:pt x="48" y="548"/>
                  </a:cubicBezTo>
                  <a:cubicBezTo>
                    <a:pt x="74" y="544"/>
                    <a:pt x="101" y="543"/>
                    <a:pt x="129" y="543"/>
                  </a:cubicBezTo>
                  <a:cubicBezTo>
                    <a:pt x="200" y="543"/>
                    <a:pt x="276" y="551"/>
                    <a:pt x="348" y="551"/>
                  </a:cubicBezTo>
                  <a:cubicBezTo>
                    <a:pt x="518" y="551"/>
                    <a:pt x="661" y="504"/>
                    <a:pt x="632" y="191"/>
                  </a:cubicBezTo>
                  <a:cubicBezTo>
                    <a:pt x="542" y="72"/>
                    <a:pt x="465" y="0"/>
                    <a:pt x="3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2115;p32">
              <a:extLst>
                <a:ext uri="{FF2B5EF4-FFF2-40B4-BE49-F238E27FC236}">
                  <a16:creationId xmlns:a16="http://schemas.microsoft.com/office/drawing/2014/main" id="{9B5881AD-A742-41D4-9991-B197A25EB586}"/>
                </a:ext>
              </a:extLst>
            </p:cNvPr>
            <p:cNvSpPr/>
            <p:nvPr/>
          </p:nvSpPr>
          <p:spPr>
            <a:xfrm>
              <a:off x="5216425" y="2070925"/>
              <a:ext cx="11925" cy="17875"/>
            </a:xfrm>
            <a:custGeom>
              <a:avLst/>
              <a:gdLst/>
              <a:ahLst/>
              <a:cxnLst/>
              <a:rect l="l" t="t" r="r" b="b"/>
              <a:pathLst>
                <a:path w="477" h="715" extrusionOk="0">
                  <a:moveTo>
                    <a:pt x="48" y="0"/>
                  </a:moveTo>
                  <a:cubicBezTo>
                    <a:pt x="0" y="262"/>
                    <a:pt x="155" y="477"/>
                    <a:pt x="191" y="715"/>
                  </a:cubicBezTo>
                  <a:cubicBezTo>
                    <a:pt x="333" y="715"/>
                    <a:pt x="476" y="679"/>
                    <a:pt x="405" y="488"/>
                  </a:cubicBezTo>
                  <a:cubicBezTo>
                    <a:pt x="333" y="322"/>
                    <a:pt x="369" y="191"/>
                    <a:pt x="417" y="36"/>
                  </a:cubicBezTo>
                  <a:cubicBezTo>
                    <a:pt x="286" y="36"/>
                    <a:pt x="155"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2116;p32">
              <a:extLst>
                <a:ext uri="{FF2B5EF4-FFF2-40B4-BE49-F238E27FC236}">
                  <a16:creationId xmlns:a16="http://schemas.microsoft.com/office/drawing/2014/main" id="{7BB8BD63-69D7-419C-83ED-2030E3875E37}"/>
                </a:ext>
              </a:extLst>
            </p:cNvPr>
            <p:cNvSpPr/>
            <p:nvPr/>
          </p:nvSpPr>
          <p:spPr>
            <a:xfrm>
              <a:off x="5217000" y="2093550"/>
              <a:ext cx="8075" cy="7150"/>
            </a:xfrm>
            <a:custGeom>
              <a:avLst/>
              <a:gdLst/>
              <a:ahLst/>
              <a:cxnLst/>
              <a:rect l="l" t="t" r="r" b="b"/>
              <a:pathLst>
                <a:path w="323" h="286" extrusionOk="0">
                  <a:moveTo>
                    <a:pt x="156" y="0"/>
                  </a:moveTo>
                  <a:cubicBezTo>
                    <a:pt x="108" y="48"/>
                    <a:pt x="48" y="84"/>
                    <a:pt x="1" y="131"/>
                  </a:cubicBezTo>
                  <a:lnTo>
                    <a:pt x="1" y="262"/>
                  </a:lnTo>
                  <a:cubicBezTo>
                    <a:pt x="48" y="262"/>
                    <a:pt x="96" y="262"/>
                    <a:pt x="144" y="286"/>
                  </a:cubicBezTo>
                  <a:cubicBezTo>
                    <a:pt x="275" y="179"/>
                    <a:pt x="322" y="84"/>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2117;p32">
              <a:extLst>
                <a:ext uri="{FF2B5EF4-FFF2-40B4-BE49-F238E27FC236}">
                  <a16:creationId xmlns:a16="http://schemas.microsoft.com/office/drawing/2014/main" id="{FFA05B45-4E04-49CA-8701-E3C841825344}"/>
                </a:ext>
              </a:extLst>
            </p:cNvPr>
            <p:cNvSpPr/>
            <p:nvPr/>
          </p:nvSpPr>
          <p:spPr>
            <a:xfrm>
              <a:off x="6202850" y="3628050"/>
              <a:ext cx="11625" cy="7075"/>
            </a:xfrm>
            <a:custGeom>
              <a:avLst/>
              <a:gdLst/>
              <a:ahLst/>
              <a:cxnLst/>
              <a:rect l="l" t="t" r="r" b="b"/>
              <a:pathLst>
                <a:path w="465" h="283" extrusionOk="0">
                  <a:moveTo>
                    <a:pt x="197" y="1"/>
                  </a:moveTo>
                  <a:cubicBezTo>
                    <a:pt x="135" y="1"/>
                    <a:pt x="68" y="12"/>
                    <a:pt x="0" y="21"/>
                  </a:cubicBezTo>
                  <a:cubicBezTo>
                    <a:pt x="0" y="68"/>
                    <a:pt x="12" y="104"/>
                    <a:pt x="24" y="140"/>
                  </a:cubicBezTo>
                  <a:cubicBezTo>
                    <a:pt x="167" y="187"/>
                    <a:pt x="310" y="235"/>
                    <a:pt x="441" y="283"/>
                  </a:cubicBezTo>
                  <a:cubicBezTo>
                    <a:pt x="465" y="235"/>
                    <a:pt x="465" y="187"/>
                    <a:pt x="465" y="140"/>
                  </a:cubicBezTo>
                  <a:cubicBezTo>
                    <a:pt x="391" y="29"/>
                    <a:pt x="299"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2118;p32">
              <a:extLst>
                <a:ext uri="{FF2B5EF4-FFF2-40B4-BE49-F238E27FC236}">
                  <a16:creationId xmlns:a16="http://schemas.microsoft.com/office/drawing/2014/main" id="{D8370BE3-B45B-4205-8D22-1F51AFD83315}"/>
                </a:ext>
              </a:extLst>
            </p:cNvPr>
            <p:cNvSpPr/>
            <p:nvPr/>
          </p:nvSpPr>
          <p:spPr>
            <a:xfrm>
              <a:off x="6182000" y="1888450"/>
              <a:ext cx="10750" cy="7175"/>
            </a:xfrm>
            <a:custGeom>
              <a:avLst/>
              <a:gdLst/>
              <a:ahLst/>
              <a:cxnLst/>
              <a:rect l="l" t="t" r="r" b="b"/>
              <a:pathLst>
                <a:path w="430" h="287" extrusionOk="0">
                  <a:moveTo>
                    <a:pt x="287" y="1"/>
                  </a:moveTo>
                  <a:lnTo>
                    <a:pt x="1" y="287"/>
                  </a:lnTo>
                  <a:lnTo>
                    <a:pt x="430" y="287"/>
                  </a:lnTo>
                  <a:cubicBezTo>
                    <a:pt x="430" y="191"/>
                    <a:pt x="430" y="96"/>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2119;p32">
              <a:extLst>
                <a:ext uri="{FF2B5EF4-FFF2-40B4-BE49-F238E27FC236}">
                  <a16:creationId xmlns:a16="http://schemas.microsoft.com/office/drawing/2014/main" id="{1F85B711-826B-4B68-A51E-7362D0F8F946}"/>
                </a:ext>
              </a:extLst>
            </p:cNvPr>
            <p:cNvSpPr/>
            <p:nvPr/>
          </p:nvSpPr>
          <p:spPr>
            <a:xfrm>
              <a:off x="6243025" y="2182850"/>
              <a:ext cx="46175" cy="13700"/>
            </a:xfrm>
            <a:custGeom>
              <a:avLst/>
              <a:gdLst/>
              <a:ahLst/>
              <a:cxnLst/>
              <a:rect l="l" t="t" r="r" b="b"/>
              <a:pathLst>
                <a:path w="1847" h="548" extrusionOk="0">
                  <a:moveTo>
                    <a:pt x="1" y="0"/>
                  </a:moveTo>
                  <a:lnTo>
                    <a:pt x="1" y="0"/>
                  </a:lnTo>
                  <a:cubicBezTo>
                    <a:pt x="108" y="131"/>
                    <a:pt x="310" y="179"/>
                    <a:pt x="286" y="405"/>
                  </a:cubicBezTo>
                  <a:cubicBezTo>
                    <a:pt x="608" y="464"/>
                    <a:pt x="953" y="500"/>
                    <a:pt x="1275" y="548"/>
                  </a:cubicBezTo>
                  <a:cubicBezTo>
                    <a:pt x="1328" y="512"/>
                    <a:pt x="1379" y="494"/>
                    <a:pt x="1428" y="494"/>
                  </a:cubicBezTo>
                  <a:cubicBezTo>
                    <a:pt x="1477" y="494"/>
                    <a:pt x="1525" y="512"/>
                    <a:pt x="1572" y="548"/>
                  </a:cubicBezTo>
                  <a:cubicBezTo>
                    <a:pt x="1668" y="500"/>
                    <a:pt x="1751" y="441"/>
                    <a:pt x="1846" y="405"/>
                  </a:cubicBezTo>
                  <a:cubicBezTo>
                    <a:pt x="1668" y="143"/>
                    <a:pt x="1322" y="381"/>
                    <a:pt x="1144" y="143"/>
                  </a:cubicBezTo>
                  <a:cubicBezTo>
                    <a:pt x="751" y="107"/>
                    <a:pt x="38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2120;p32">
              <a:extLst>
                <a:ext uri="{FF2B5EF4-FFF2-40B4-BE49-F238E27FC236}">
                  <a16:creationId xmlns:a16="http://schemas.microsoft.com/office/drawing/2014/main" id="{03E495E3-FD8C-43D5-9EDD-D3FA1A1EF365}"/>
                </a:ext>
              </a:extLst>
            </p:cNvPr>
            <p:cNvSpPr/>
            <p:nvPr/>
          </p:nvSpPr>
          <p:spPr>
            <a:xfrm>
              <a:off x="6152550" y="1842025"/>
              <a:ext cx="14600" cy="7750"/>
            </a:xfrm>
            <a:custGeom>
              <a:avLst/>
              <a:gdLst/>
              <a:ahLst/>
              <a:cxnLst/>
              <a:rect l="l" t="t" r="r" b="b"/>
              <a:pathLst>
                <a:path w="584" h="310" extrusionOk="0">
                  <a:moveTo>
                    <a:pt x="453" y="0"/>
                  </a:moveTo>
                  <a:cubicBezTo>
                    <a:pt x="357" y="0"/>
                    <a:pt x="250" y="12"/>
                    <a:pt x="167" y="24"/>
                  </a:cubicBezTo>
                  <a:cubicBezTo>
                    <a:pt x="107" y="84"/>
                    <a:pt x="60" y="167"/>
                    <a:pt x="0" y="239"/>
                  </a:cubicBezTo>
                  <a:cubicBezTo>
                    <a:pt x="107" y="262"/>
                    <a:pt x="226" y="286"/>
                    <a:pt x="334" y="310"/>
                  </a:cubicBezTo>
                  <a:cubicBezTo>
                    <a:pt x="357" y="298"/>
                    <a:pt x="405" y="298"/>
                    <a:pt x="429" y="298"/>
                  </a:cubicBezTo>
                  <a:cubicBezTo>
                    <a:pt x="476" y="286"/>
                    <a:pt x="536" y="286"/>
                    <a:pt x="584" y="262"/>
                  </a:cubicBezTo>
                  <a:lnTo>
                    <a:pt x="4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2121;p32">
              <a:extLst>
                <a:ext uri="{FF2B5EF4-FFF2-40B4-BE49-F238E27FC236}">
                  <a16:creationId xmlns:a16="http://schemas.microsoft.com/office/drawing/2014/main" id="{E0B5F8AE-E532-4335-A8D4-F2079A908458}"/>
                </a:ext>
              </a:extLst>
            </p:cNvPr>
            <p:cNvSpPr/>
            <p:nvPr/>
          </p:nvSpPr>
          <p:spPr>
            <a:xfrm>
              <a:off x="5375950" y="2091150"/>
              <a:ext cx="108675" cy="18475"/>
            </a:xfrm>
            <a:custGeom>
              <a:avLst/>
              <a:gdLst/>
              <a:ahLst/>
              <a:cxnLst/>
              <a:rect l="l" t="t" r="r" b="b"/>
              <a:pathLst>
                <a:path w="4347" h="739" extrusionOk="0">
                  <a:moveTo>
                    <a:pt x="211" y="29"/>
                  </a:moveTo>
                  <a:cubicBezTo>
                    <a:pt x="78" y="29"/>
                    <a:pt x="39" y="140"/>
                    <a:pt x="1" y="275"/>
                  </a:cubicBezTo>
                  <a:cubicBezTo>
                    <a:pt x="1" y="358"/>
                    <a:pt x="25" y="418"/>
                    <a:pt x="60" y="489"/>
                  </a:cubicBezTo>
                  <a:cubicBezTo>
                    <a:pt x="120" y="561"/>
                    <a:pt x="179" y="584"/>
                    <a:pt x="263" y="584"/>
                  </a:cubicBezTo>
                  <a:cubicBezTo>
                    <a:pt x="429" y="572"/>
                    <a:pt x="599" y="558"/>
                    <a:pt x="769" y="558"/>
                  </a:cubicBezTo>
                  <a:cubicBezTo>
                    <a:pt x="938" y="558"/>
                    <a:pt x="1108" y="572"/>
                    <a:pt x="1275" y="620"/>
                  </a:cubicBezTo>
                  <a:cubicBezTo>
                    <a:pt x="1410" y="604"/>
                    <a:pt x="1545" y="597"/>
                    <a:pt x="1681" y="597"/>
                  </a:cubicBezTo>
                  <a:cubicBezTo>
                    <a:pt x="2303" y="597"/>
                    <a:pt x="2925" y="738"/>
                    <a:pt x="3548" y="738"/>
                  </a:cubicBezTo>
                  <a:cubicBezTo>
                    <a:pt x="3683" y="738"/>
                    <a:pt x="3818" y="732"/>
                    <a:pt x="3954" y="715"/>
                  </a:cubicBezTo>
                  <a:cubicBezTo>
                    <a:pt x="4025" y="703"/>
                    <a:pt x="4085" y="668"/>
                    <a:pt x="4108" y="620"/>
                  </a:cubicBezTo>
                  <a:cubicBezTo>
                    <a:pt x="4108" y="572"/>
                    <a:pt x="4108" y="537"/>
                    <a:pt x="4132" y="513"/>
                  </a:cubicBezTo>
                  <a:cubicBezTo>
                    <a:pt x="4192" y="418"/>
                    <a:pt x="4347" y="382"/>
                    <a:pt x="4287" y="227"/>
                  </a:cubicBezTo>
                  <a:cubicBezTo>
                    <a:pt x="4084" y="213"/>
                    <a:pt x="3882" y="189"/>
                    <a:pt x="3677" y="189"/>
                  </a:cubicBezTo>
                  <a:cubicBezTo>
                    <a:pt x="3544" y="189"/>
                    <a:pt x="3410" y="199"/>
                    <a:pt x="3275" y="227"/>
                  </a:cubicBezTo>
                  <a:cubicBezTo>
                    <a:pt x="3275" y="227"/>
                    <a:pt x="3263" y="239"/>
                    <a:pt x="3239" y="263"/>
                  </a:cubicBezTo>
                  <a:cubicBezTo>
                    <a:pt x="3226" y="267"/>
                    <a:pt x="3215" y="270"/>
                    <a:pt x="3204" y="270"/>
                  </a:cubicBezTo>
                  <a:cubicBezTo>
                    <a:pt x="3185" y="270"/>
                    <a:pt x="3167" y="262"/>
                    <a:pt x="3144" y="239"/>
                  </a:cubicBezTo>
                  <a:cubicBezTo>
                    <a:pt x="2203" y="1"/>
                    <a:pt x="1251" y="96"/>
                    <a:pt x="322" y="49"/>
                  </a:cubicBezTo>
                  <a:cubicBezTo>
                    <a:pt x="279" y="35"/>
                    <a:pt x="242" y="29"/>
                    <a:pt x="211" y="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2122;p32">
              <a:extLst>
                <a:ext uri="{FF2B5EF4-FFF2-40B4-BE49-F238E27FC236}">
                  <a16:creationId xmlns:a16="http://schemas.microsoft.com/office/drawing/2014/main" id="{F50A0FDA-1967-4840-ABE0-EA5C0AA94D2E}"/>
                </a:ext>
              </a:extLst>
            </p:cNvPr>
            <p:cNvSpPr/>
            <p:nvPr/>
          </p:nvSpPr>
          <p:spPr>
            <a:xfrm>
              <a:off x="5247675" y="2003250"/>
              <a:ext cx="75325" cy="31675"/>
            </a:xfrm>
            <a:custGeom>
              <a:avLst/>
              <a:gdLst/>
              <a:ahLst/>
              <a:cxnLst/>
              <a:rect l="l" t="t" r="r" b="b"/>
              <a:pathLst>
                <a:path w="3013" h="1267" extrusionOk="0">
                  <a:moveTo>
                    <a:pt x="708" y="1"/>
                  </a:moveTo>
                  <a:cubicBezTo>
                    <a:pt x="619" y="1"/>
                    <a:pt x="585" y="148"/>
                    <a:pt x="524" y="219"/>
                  </a:cubicBezTo>
                  <a:cubicBezTo>
                    <a:pt x="453" y="457"/>
                    <a:pt x="357" y="671"/>
                    <a:pt x="72" y="731"/>
                  </a:cubicBezTo>
                  <a:cubicBezTo>
                    <a:pt x="12" y="814"/>
                    <a:pt x="0" y="909"/>
                    <a:pt x="48" y="1005"/>
                  </a:cubicBezTo>
                  <a:cubicBezTo>
                    <a:pt x="119" y="1124"/>
                    <a:pt x="262" y="1076"/>
                    <a:pt x="369" y="1148"/>
                  </a:cubicBezTo>
                  <a:cubicBezTo>
                    <a:pt x="443" y="1197"/>
                    <a:pt x="518" y="1218"/>
                    <a:pt x="594" y="1218"/>
                  </a:cubicBezTo>
                  <a:cubicBezTo>
                    <a:pt x="664" y="1218"/>
                    <a:pt x="735" y="1200"/>
                    <a:pt x="810" y="1171"/>
                  </a:cubicBezTo>
                  <a:cubicBezTo>
                    <a:pt x="876" y="1189"/>
                    <a:pt x="944" y="1195"/>
                    <a:pt x="1013" y="1195"/>
                  </a:cubicBezTo>
                  <a:cubicBezTo>
                    <a:pt x="1142" y="1195"/>
                    <a:pt x="1275" y="1175"/>
                    <a:pt x="1406" y="1175"/>
                  </a:cubicBezTo>
                  <a:cubicBezTo>
                    <a:pt x="1531" y="1175"/>
                    <a:pt x="1655" y="1193"/>
                    <a:pt x="1774" y="1267"/>
                  </a:cubicBezTo>
                  <a:cubicBezTo>
                    <a:pt x="1905" y="1195"/>
                    <a:pt x="2060" y="1148"/>
                    <a:pt x="2179" y="1064"/>
                  </a:cubicBezTo>
                  <a:cubicBezTo>
                    <a:pt x="2217" y="1041"/>
                    <a:pt x="2240" y="1032"/>
                    <a:pt x="2253" y="1032"/>
                  </a:cubicBezTo>
                  <a:cubicBezTo>
                    <a:pt x="2307" y="1032"/>
                    <a:pt x="2188" y="1191"/>
                    <a:pt x="2245" y="1191"/>
                  </a:cubicBezTo>
                  <a:cubicBezTo>
                    <a:pt x="2252" y="1191"/>
                    <a:pt x="2262" y="1189"/>
                    <a:pt x="2274" y="1183"/>
                  </a:cubicBezTo>
                  <a:cubicBezTo>
                    <a:pt x="2399" y="1190"/>
                    <a:pt x="2533" y="1228"/>
                    <a:pt x="2661" y="1228"/>
                  </a:cubicBezTo>
                  <a:cubicBezTo>
                    <a:pt x="2779" y="1228"/>
                    <a:pt x="2892" y="1196"/>
                    <a:pt x="2989" y="1076"/>
                  </a:cubicBezTo>
                  <a:cubicBezTo>
                    <a:pt x="3012" y="909"/>
                    <a:pt x="2905" y="826"/>
                    <a:pt x="2798" y="731"/>
                  </a:cubicBezTo>
                  <a:cubicBezTo>
                    <a:pt x="2745" y="727"/>
                    <a:pt x="2693" y="725"/>
                    <a:pt x="2641" y="725"/>
                  </a:cubicBezTo>
                  <a:cubicBezTo>
                    <a:pt x="2219" y="725"/>
                    <a:pt x="1805" y="839"/>
                    <a:pt x="1381" y="850"/>
                  </a:cubicBezTo>
                  <a:cubicBezTo>
                    <a:pt x="1072" y="850"/>
                    <a:pt x="810" y="826"/>
                    <a:pt x="786" y="421"/>
                  </a:cubicBezTo>
                  <a:cubicBezTo>
                    <a:pt x="881" y="278"/>
                    <a:pt x="953" y="112"/>
                    <a:pt x="762" y="16"/>
                  </a:cubicBezTo>
                  <a:cubicBezTo>
                    <a:pt x="742" y="6"/>
                    <a:pt x="724"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2123;p32">
              <a:extLst>
                <a:ext uri="{FF2B5EF4-FFF2-40B4-BE49-F238E27FC236}">
                  <a16:creationId xmlns:a16="http://schemas.microsoft.com/office/drawing/2014/main" id="{15D19DDF-3005-453F-B003-9C89E45F86BE}"/>
                </a:ext>
              </a:extLst>
            </p:cNvPr>
            <p:cNvSpPr/>
            <p:nvPr/>
          </p:nvSpPr>
          <p:spPr>
            <a:xfrm>
              <a:off x="5229225" y="1974675"/>
              <a:ext cx="24725" cy="86750"/>
            </a:xfrm>
            <a:custGeom>
              <a:avLst/>
              <a:gdLst/>
              <a:ahLst/>
              <a:cxnLst/>
              <a:rect l="l" t="t" r="r" b="b"/>
              <a:pathLst>
                <a:path w="989" h="3470" extrusionOk="0">
                  <a:moveTo>
                    <a:pt x="411" y="1"/>
                  </a:moveTo>
                  <a:cubicBezTo>
                    <a:pt x="383" y="1"/>
                    <a:pt x="354" y="9"/>
                    <a:pt x="321" y="28"/>
                  </a:cubicBezTo>
                  <a:cubicBezTo>
                    <a:pt x="0" y="719"/>
                    <a:pt x="250" y="1433"/>
                    <a:pt x="191" y="2136"/>
                  </a:cubicBezTo>
                  <a:cubicBezTo>
                    <a:pt x="143" y="2660"/>
                    <a:pt x="274" y="3076"/>
                    <a:pt x="667" y="3410"/>
                  </a:cubicBezTo>
                  <a:cubicBezTo>
                    <a:pt x="738" y="3457"/>
                    <a:pt x="810" y="3469"/>
                    <a:pt x="905" y="3469"/>
                  </a:cubicBezTo>
                  <a:cubicBezTo>
                    <a:pt x="976" y="3410"/>
                    <a:pt x="988" y="3350"/>
                    <a:pt x="953" y="3267"/>
                  </a:cubicBezTo>
                  <a:cubicBezTo>
                    <a:pt x="988" y="2969"/>
                    <a:pt x="572" y="2755"/>
                    <a:pt x="810" y="2433"/>
                  </a:cubicBezTo>
                  <a:cubicBezTo>
                    <a:pt x="857" y="2386"/>
                    <a:pt x="869" y="2326"/>
                    <a:pt x="810" y="2267"/>
                  </a:cubicBezTo>
                  <a:cubicBezTo>
                    <a:pt x="679" y="2148"/>
                    <a:pt x="714" y="2005"/>
                    <a:pt x="714" y="1850"/>
                  </a:cubicBezTo>
                  <a:cubicBezTo>
                    <a:pt x="679" y="1660"/>
                    <a:pt x="655" y="1469"/>
                    <a:pt x="691" y="1255"/>
                  </a:cubicBezTo>
                  <a:cubicBezTo>
                    <a:pt x="691" y="1195"/>
                    <a:pt x="714" y="1148"/>
                    <a:pt x="691" y="1088"/>
                  </a:cubicBezTo>
                  <a:cubicBezTo>
                    <a:pt x="658" y="1001"/>
                    <a:pt x="700" y="991"/>
                    <a:pt x="751" y="991"/>
                  </a:cubicBezTo>
                  <a:cubicBezTo>
                    <a:pt x="767" y="991"/>
                    <a:pt x="784" y="992"/>
                    <a:pt x="800" y="992"/>
                  </a:cubicBezTo>
                  <a:cubicBezTo>
                    <a:pt x="845" y="992"/>
                    <a:pt x="884" y="984"/>
                    <a:pt x="869" y="921"/>
                  </a:cubicBezTo>
                  <a:cubicBezTo>
                    <a:pt x="953" y="671"/>
                    <a:pt x="976" y="421"/>
                    <a:pt x="845" y="171"/>
                  </a:cubicBezTo>
                  <a:cubicBezTo>
                    <a:pt x="818" y="185"/>
                    <a:pt x="793" y="191"/>
                    <a:pt x="770" y="191"/>
                  </a:cubicBezTo>
                  <a:cubicBezTo>
                    <a:pt x="633" y="191"/>
                    <a:pt x="544" y="1"/>
                    <a:pt x="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2124;p32">
              <a:extLst>
                <a:ext uri="{FF2B5EF4-FFF2-40B4-BE49-F238E27FC236}">
                  <a16:creationId xmlns:a16="http://schemas.microsoft.com/office/drawing/2014/main" id="{E51911E7-3556-416F-B08E-A1FE23768053}"/>
                </a:ext>
              </a:extLst>
            </p:cNvPr>
            <p:cNvSpPr/>
            <p:nvPr/>
          </p:nvSpPr>
          <p:spPr>
            <a:xfrm>
              <a:off x="5312550" y="2084900"/>
              <a:ext cx="70875" cy="20725"/>
            </a:xfrm>
            <a:custGeom>
              <a:avLst/>
              <a:gdLst/>
              <a:ahLst/>
              <a:cxnLst/>
              <a:rect l="l" t="t" r="r" b="b"/>
              <a:pathLst>
                <a:path w="2835" h="829" extrusionOk="0">
                  <a:moveTo>
                    <a:pt x="203" y="1"/>
                  </a:moveTo>
                  <a:cubicBezTo>
                    <a:pt x="191" y="13"/>
                    <a:pt x="156" y="13"/>
                    <a:pt x="132" y="25"/>
                  </a:cubicBezTo>
                  <a:cubicBezTo>
                    <a:pt x="84" y="60"/>
                    <a:pt x="36" y="108"/>
                    <a:pt x="13" y="144"/>
                  </a:cubicBezTo>
                  <a:cubicBezTo>
                    <a:pt x="1" y="215"/>
                    <a:pt x="1" y="251"/>
                    <a:pt x="13" y="310"/>
                  </a:cubicBezTo>
                  <a:lnTo>
                    <a:pt x="72" y="370"/>
                  </a:lnTo>
                  <a:cubicBezTo>
                    <a:pt x="96" y="394"/>
                    <a:pt x="120" y="406"/>
                    <a:pt x="144" y="418"/>
                  </a:cubicBezTo>
                  <a:cubicBezTo>
                    <a:pt x="191" y="430"/>
                    <a:pt x="239" y="441"/>
                    <a:pt x="298" y="465"/>
                  </a:cubicBezTo>
                  <a:cubicBezTo>
                    <a:pt x="370" y="489"/>
                    <a:pt x="441" y="525"/>
                    <a:pt x="513" y="537"/>
                  </a:cubicBezTo>
                  <a:cubicBezTo>
                    <a:pt x="554" y="543"/>
                    <a:pt x="596" y="546"/>
                    <a:pt x="636" y="546"/>
                  </a:cubicBezTo>
                  <a:cubicBezTo>
                    <a:pt x="676" y="546"/>
                    <a:pt x="715" y="543"/>
                    <a:pt x="751" y="537"/>
                  </a:cubicBezTo>
                  <a:cubicBezTo>
                    <a:pt x="798" y="531"/>
                    <a:pt x="840" y="528"/>
                    <a:pt x="879" y="528"/>
                  </a:cubicBezTo>
                  <a:cubicBezTo>
                    <a:pt x="918" y="528"/>
                    <a:pt x="953" y="531"/>
                    <a:pt x="989" y="537"/>
                  </a:cubicBezTo>
                  <a:cubicBezTo>
                    <a:pt x="1037" y="549"/>
                    <a:pt x="1096" y="572"/>
                    <a:pt x="1144" y="584"/>
                  </a:cubicBezTo>
                  <a:cubicBezTo>
                    <a:pt x="1275" y="644"/>
                    <a:pt x="1382" y="751"/>
                    <a:pt x="1513" y="811"/>
                  </a:cubicBezTo>
                  <a:cubicBezTo>
                    <a:pt x="1566" y="822"/>
                    <a:pt x="1614" y="828"/>
                    <a:pt x="1660" y="828"/>
                  </a:cubicBezTo>
                  <a:cubicBezTo>
                    <a:pt x="1706" y="828"/>
                    <a:pt x="1751" y="822"/>
                    <a:pt x="1799" y="811"/>
                  </a:cubicBezTo>
                  <a:cubicBezTo>
                    <a:pt x="2049" y="632"/>
                    <a:pt x="2358" y="727"/>
                    <a:pt x="2632" y="596"/>
                  </a:cubicBezTo>
                  <a:cubicBezTo>
                    <a:pt x="2644" y="453"/>
                    <a:pt x="2692" y="346"/>
                    <a:pt x="2834" y="287"/>
                  </a:cubicBezTo>
                  <a:cubicBezTo>
                    <a:pt x="1977" y="72"/>
                    <a:pt x="1072" y="215"/>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2125;p32">
              <a:extLst>
                <a:ext uri="{FF2B5EF4-FFF2-40B4-BE49-F238E27FC236}">
                  <a16:creationId xmlns:a16="http://schemas.microsoft.com/office/drawing/2014/main" id="{0B3F5CB3-202F-4E8B-AF61-0A701A0297EB}"/>
                </a:ext>
              </a:extLst>
            </p:cNvPr>
            <p:cNvSpPr/>
            <p:nvPr/>
          </p:nvSpPr>
          <p:spPr>
            <a:xfrm>
              <a:off x="5479250" y="2093375"/>
              <a:ext cx="72950" cy="14600"/>
            </a:xfrm>
            <a:custGeom>
              <a:avLst/>
              <a:gdLst/>
              <a:ahLst/>
              <a:cxnLst/>
              <a:rect l="l" t="t" r="r" b="b"/>
              <a:pathLst>
                <a:path w="2918" h="584" extrusionOk="0">
                  <a:moveTo>
                    <a:pt x="2252" y="1"/>
                  </a:moveTo>
                  <a:cubicBezTo>
                    <a:pt x="2157" y="1"/>
                    <a:pt x="2062" y="32"/>
                    <a:pt x="1977" y="79"/>
                  </a:cubicBezTo>
                  <a:cubicBezTo>
                    <a:pt x="1369" y="91"/>
                    <a:pt x="738" y="102"/>
                    <a:pt x="131" y="126"/>
                  </a:cubicBezTo>
                  <a:cubicBezTo>
                    <a:pt x="84" y="233"/>
                    <a:pt x="36" y="317"/>
                    <a:pt x="0" y="424"/>
                  </a:cubicBezTo>
                  <a:cubicBezTo>
                    <a:pt x="235" y="424"/>
                    <a:pt x="472" y="417"/>
                    <a:pt x="712" y="417"/>
                  </a:cubicBezTo>
                  <a:cubicBezTo>
                    <a:pt x="1032" y="417"/>
                    <a:pt x="1358" y="429"/>
                    <a:pt x="1691" y="483"/>
                  </a:cubicBezTo>
                  <a:cubicBezTo>
                    <a:pt x="1896" y="518"/>
                    <a:pt x="2141" y="583"/>
                    <a:pt x="2386" y="583"/>
                  </a:cubicBezTo>
                  <a:cubicBezTo>
                    <a:pt x="2568" y="583"/>
                    <a:pt x="2750" y="547"/>
                    <a:pt x="2917" y="436"/>
                  </a:cubicBezTo>
                  <a:cubicBezTo>
                    <a:pt x="2810" y="233"/>
                    <a:pt x="2584" y="150"/>
                    <a:pt x="2405" y="31"/>
                  </a:cubicBezTo>
                  <a:cubicBezTo>
                    <a:pt x="2355" y="10"/>
                    <a:pt x="2304" y="1"/>
                    <a:pt x="2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2126;p32">
              <a:extLst>
                <a:ext uri="{FF2B5EF4-FFF2-40B4-BE49-F238E27FC236}">
                  <a16:creationId xmlns:a16="http://schemas.microsoft.com/office/drawing/2014/main" id="{DC3AD9E7-028D-4CD7-804D-DE6DD701A833}"/>
                </a:ext>
              </a:extLst>
            </p:cNvPr>
            <p:cNvSpPr/>
            <p:nvPr/>
          </p:nvSpPr>
          <p:spPr>
            <a:xfrm>
              <a:off x="5312850" y="2043250"/>
              <a:ext cx="56875" cy="13725"/>
            </a:xfrm>
            <a:custGeom>
              <a:avLst/>
              <a:gdLst/>
              <a:ahLst/>
              <a:cxnLst/>
              <a:rect l="l" t="t" r="r" b="b"/>
              <a:pathLst>
                <a:path w="2275" h="549" extrusionOk="0">
                  <a:moveTo>
                    <a:pt x="2203" y="0"/>
                  </a:moveTo>
                  <a:lnTo>
                    <a:pt x="2203" y="0"/>
                  </a:lnTo>
                  <a:cubicBezTo>
                    <a:pt x="2108" y="42"/>
                    <a:pt x="2006" y="49"/>
                    <a:pt x="1904" y="49"/>
                  </a:cubicBezTo>
                  <a:cubicBezTo>
                    <a:pt x="1853" y="49"/>
                    <a:pt x="1802" y="48"/>
                    <a:pt x="1752" y="48"/>
                  </a:cubicBezTo>
                  <a:cubicBezTo>
                    <a:pt x="1677" y="48"/>
                    <a:pt x="1604" y="52"/>
                    <a:pt x="1537" y="71"/>
                  </a:cubicBezTo>
                  <a:cubicBezTo>
                    <a:pt x="1393" y="117"/>
                    <a:pt x="1246" y="126"/>
                    <a:pt x="1101" y="126"/>
                  </a:cubicBezTo>
                  <a:cubicBezTo>
                    <a:pt x="999" y="126"/>
                    <a:pt x="897" y="122"/>
                    <a:pt x="797" y="122"/>
                  </a:cubicBezTo>
                  <a:cubicBezTo>
                    <a:pt x="588" y="122"/>
                    <a:pt x="383" y="141"/>
                    <a:pt x="191" y="262"/>
                  </a:cubicBezTo>
                  <a:cubicBezTo>
                    <a:pt x="160" y="236"/>
                    <a:pt x="128" y="221"/>
                    <a:pt x="99" y="221"/>
                  </a:cubicBezTo>
                  <a:cubicBezTo>
                    <a:pt x="61" y="221"/>
                    <a:pt x="27" y="244"/>
                    <a:pt x="1" y="298"/>
                  </a:cubicBezTo>
                  <a:cubicBezTo>
                    <a:pt x="72" y="536"/>
                    <a:pt x="263" y="536"/>
                    <a:pt x="465" y="548"/>
                  </a:cubicBezTo>
                  <a:cubicBezTo>
                    <a:pt x="498" y="548"/>
                    <a:pt x="531" y="549"/>
                    <a:pt x="564" y="549"/>
                  </a:cubicBezTo>
                  <a:cubicBezTo>
                    <a:pt x="1123" y="549"/>
                    <a:pt x="1652" y="453"/>
                    <a:pt x="2191" y="262"/>
                  </a:cubicBezTo>
                  <a:cubicBezTo>
                    <a:pt x="2275" y="179"/>
                    <a:pt x="2275" y="95"/>
                    <a:pt x="2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2127;p32">
              <a:extLst>
                <a:ext uri="{FF2B5EF4-FFF2-40B4-BE49-F238E27FC236}">
                  <a16:creationId xmlns:a16="http://schemas.microsoft.com/office/drawing/2014/main" id="{3830899D-46B4-48A2-990F-7EAB53472FB7}"/>
                </a:ext>
              </a:extLst>
            </p:cNvPr>
            <p:cNvSpPr/>
            <p:nvPr/>
          </p:nvSpPr>
          <p:spPr>
            <a:xfrm>
              <a:off x="5342325" y="2067900"/>
              <a:ext cx="60450" cy="10825"/>
            </a:xfrm>
            <a:custGeom>
              <a:avLst/>
              <a:gdLst/>
              <a:ahLst/>
              <a:cxnLst/>
              <a:rect l="l" t="t" r="r" b="b"/>
              <a:pathLst>
                <a:path w="2418" h="433" extrusionOk="0">
                  <a:moveTo>
                    <a:pt x="2165" y="1"/>
                  </a:moveTo>
                  <a:cubicBezTo>
                    <a:pt x="2001" y="1"/>
                    <a:pt x="1830" y="51"/>
                    <a:pt x="1656" y="51"/>
                  </a:cubicBezTo>
                  <a:cubicBezTo>
                    <a:pt x="1581" y="51"/>
                    <a:pt x="1505" y="41"/>
                    <a:pt x="1429" y="14"/>
                  </a:cubicBezTo>
                  <a:cubicBezTo>
                    <a:pt x="1429" y="38"/>
                    <a:pt x="1429" y="62"/>
                    <a:pt x="1393" y="74"/>
                  </a:cubicBezTo>
                  <a:cubicBezTo>
                    <a:pt x="1378" y="80"/>
                    <a:pt x="1365" y="83"/>
                    <a:pt x="1354" y="83"/>
                  </a:cubicBezTo>
                  <a:cubicBezTo>
                    <a:pt x="1323" y="83"/>
                    <a:pt x="1310" y="58"/>
                    <a:pt x="1310" y="14"/>
                  </a:cubicBezTo>
                  <a:lnTo>
                    <a:pt x="274" y="14"/>
                  </a:lnTo>
                  <a:cubicBezTo>
                    <a:pt x="179" y="74"/>
                    <a:pt x="84" y="181"/>
                    <a:pt x="0" y="276"/>
                  </a:cubicBezTo>
                  <a:cubicBezTo>
                    <a:pt x="61" y="405"/>
                    <a:pt x="150" y="432"/>
                    <a:pt x="250" y="432"/>
                  </a:cubicBezTo>
                  <a:cubicBezTo>
                    <a:pt x="308" y="432"/>
                    <a:pt x="368" y="423"/>
                    <a:pt x="429" y="419"/>
                  </a:cubicBezTo>
                  <a:cubicBezTo>
                    <a:pt x="429" y="395"/>
                    <a:pt x="441" y="383"/>
                    <a:pt x="477" y="371"/>
                  </a:cubicBezTo>
                  <a:cubicBezTo>
                    <a:pt x="482" y="369"/>
                    <a:pt x="487" y="367"/>
                    <a:pt x="492" y="367"/>
                  </a:cubicBezTo>
                  <a:cubicBezTo>
                    <a:pt x="507" y="367"/>
                    <a:pt x="521" y="383"/>
                    <a:pt x="548" y="419"/>
                  </a:cubicBezTo>
                  <a:lnTo>
                    <a:pt x="2298" y="419"/>
                  </a:lnTo>
                  <a:cubicBezTo>
                    <a:pt x="2394" y="276"/>
                    <a:pt x="2417" y="145"/>
                    <a:pt x="2298" y="14"/>
                  </a:cubicBezTo>
                  <a:cubicBezTo>
                    <a:pt x="2255" y="5"/>
                    <a:pt x="2210" y="1"/>
                    <a:pt x="2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2128;p32">
              <a:extLst>
                <a:ext uri="{FF2B5EF4-FFF2-40B4-BE49-F238E27FC236}">
                  <a16:creationId xmlns:a16="http://schemas.microsoft.com/office/drawing/2014/main" id="{76CB1A9C-EC35-46E6-8EE7-12FE19D4A9CB}"/>
                </a:ext>
              </a:extLst>
            </p:cNvPr>
            <p:cNvSpPr/>
            <p:nvPr/>
          </p:nvSpPr>
          <p:spPr>
            <a:xfrm>
              <a:off x="5319700" y="2017850"/>
              <a:ext cx="60750" cy="13800"/>
            </a:xfrm>
            <a:custGeom>
              <a:avLst/>
              <a:gdLst/>
              <a:ahLst/>
              <a:cxnLst/>
              <a:rect l="l" t="t" r="r" b="b"/>
              <a:pathLst>
                <a:path w="2430" h="552" extrusionOk="0">
                  <a:moveTo>
                    <a:pt x="2137" y="0"/>
                  </a:moveTo>
                  <a:cubicBezTo>
                    <a:pt x="2085" y="0"/>
                    <a:pt x="2030" y="11"/>
                    <a:pt x="1977" y="16"/>
                  </a:cubicBezTo>
                  <a:cubicBezTo>
                    <a:pt x="1715" y="64"/>
                    <a:pt x="1453" y="99"/>
                    <a:pt x="1203" y="123"/>
                  </a:cubicBezTo>
                  <a:cubicBezTo>
                    <a:pt x="1167" y="159"/>
                    <a:pt x="1144" y="194"/>
                    <a:pt x="1155" y="242"/>
                  </a:cubicBezTo>
                  <a:cubicBezTo>
                    <a:pt x="1155" y="254"/>
                    <a:pt x="1108" y="290"/>
                    <a:pt x="1108" y="290"/>
                  </a:cubicBezTo>
                  <a:lnTo>
                    <a:pt x="1120" y="230"/>
                  </a:lnTo>
                  <a:cubicBezTo>
                    <a:pt x="1120" y="183"/>
                    <a:pt x="1108" y="135"/>
                    <a:pt x="1060" y="123"/>
                  </a:cubicBezTo>
                  <a:cubicBezTo>
                    <a:pt x="739" y="135"/>
                    <a:pt x="393" y="135"/>
                    <a:pt x="60" y="159"/>
                  </a:cubicBezTo>
                  <a:cubicBezTo>
                    <a:pt x="1" y="302"/>
                    <a:pt x="155" y="349"/>
                    <a:pt x="215" y="433"/>
                  </a:cubicBezTo>
                  <a:cubicBezTo>
                    <a:pt x="262" y="480"/>
                    <a:pt x="310" y="528"/>
                    <a:pt x="346" y="552"/>
                  </a:cubicBezTo>
                  <a:cubicBezTo>
                    <a:pt x="763" y="540"/>
                    <a:pt x="1191" y="540"/>
                    <a:pt x="1632" y="540"/>
                  </a:cubicBezTo>
                  <a:cubicBezTo>
                    <a:pt x="1846" y="433"/>
                    <a:pt x="2132" y="552"/>
                    <a:pt x="2358" y="409"/>
                  </a:cubicBezTo>
                  <a:cubicBezTo>
                    <a:pt x="2429" y="302"/>
                    <a:pt x="2227" y="230"/>
                    <a:pt x="2346" y="123"/>
                  </a:cubicBezTo>
                  <a:cubicBezTo>
                    <a:pt x="2289" y="24"/>
                    <a:pt x="2216" y="0"/>
                    <a:pt x="2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2129;p32">
              <a:extLst>
                <a:ext uri="{FF2B5EF4-FFF2-40B4-BE49-F238E27FC236}">
                  <a16:creationId xmlns:a16="http://schemas.microsoft.com/office/drawing/2014/main" id="{2102E1B2-960D-41CF-A84D-ECDD10786281}"/>
                </a:ext>
              </a:extLst>
            </p:cNvPr>
            <p:cNvSpPr/>
            <p:nvPr/>
          </p:nvSpPr>
          <p:spPr>
            <a:xfrm>
              <a:off x="5408700" y="2067350"/>
              <a:ext cx="55975" cy="10675"/>
            </a:xfrm>
            <a:custGeom>
              <a:avLst/>
              <a:gdLst/>
              <a:ahLst/>
              <a:cxnLst/>
              <a:rect l="l" t="t" r="r" b="b"/>
              <a:pathLst>
                <a:path w="2239" h="427" extrusionOk="0">
                  <a:moveTo>
                    <a:pt x="2084" y="0"/>
                  </a:moveTo>
                  <a:cubicBezTo>
                    <a:pt x="1465" y="24"/>
                    <a:pt x="834" y="36"/>
                    <a:pt x="215" y="36"/>
                  </a:cubicBezTo>
                  <a:cubicBezTo>
                    <a:pt x="120" y="96"/>
                    <a:pt x="0" y="143"/>
                    <a:pt x="84" y="286"/>
                  </a:cubicBezTo>
                  <a:cubicBezTo>
                    <a:pt x="357" y="391"/>
                    <a:pt x="632" y="426"/>
                    <a:pt x="908" y="426"/>
                  </a:cubicBezTo>
                  <a:cubicBezTo>
                    <a:pt x="1352" y="426"/>
                    <a:pt x="1798" y="335"/>
                    <a:pt x="2239" y="298"/>
                  </a:cubicBezTo>
                  <a:cubicBezTo>
                    <a:pt x="2120" y="239"/>
                    <a:pt x="2084" y="119"/>
                    <a:pt x="2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2130;p32">
              <a:extLst>
                <a:ext uri="{FF2B5EF4-FFF2-40B4-BE49-F238E27FC236}">
                  <a16:creationId xmlns:a16="http://schemas.microsoft.com/office/drawing/2014/main" id="{66DA089B-1415-4585-9683-62E341F84011}"/>
                </a:ext>
              </a:extLst>
            </p:cNvPr>
            <p:cNvSpPr/>
            <p:nvPr/>
          </p:nvSpPr>
          <p:spPr>
            <a:xfrm>
              <a:off x="5273350" y="2042625"/>
              <a:ext cx="38625" cy="14000"/>
            </a:xfrm>
            <a:custGeom>
              <a:avLst/>
              <a:gdLst/>
              <a:ahLst/>
              <a:cxnLst/>
              <a:rect l="l" t="t" r="r" b="b"/>
              <a:pathLst>
                <a:path w="1545" h="560" extrusionOk="0">
                  <a:moveTo>
                    <a:pt x="207" y="0"/>
                  </a:moveTo>
                  <a:cubicBezTo>
                    <a:pt x="116" y="0"/>
                    <a:pt x="45" y="49"/>
                    <a:pt x="21" y="216"/>
                  </a:cubicBezTo>
                  <a:cubicBezTo>
                    <a:pt x="0" y="362"/>
                    <a:pt x="66" y="391"/>
                    <a:pt x="164" y="391"/>
                  </a:cubicBezTo>
                  <a:cubicBezTo>
                    <a:pt x="230" y="391"/>
                    <a:pt x="310" y="378"/>
                    <a:pt x="388" y="378"/>
                  </a:cubicBezTo>
                  <a:cubicBezTo>
                    <a:pt x="458" y="378"/>
                    <a:pt x="527" y="389"/>
                    <a:pt x="581" y="430"/>
                  </a:cubicBezTo>
                  <a:cubicBezTo>
                    <a:pt x="692" y="500"/>
                    <a:pt x="850" y="559"/>
                    <a:pt x="1014" y="559"/>
                  </a:cubicBezTo>
                  <a:cubicBezTo>
                    <a:pt x="1181" y="559"/>
                    <a:pt x="1353" y="497"/>
                    <a:pt x="1485" y="323"/>
                  </a:cubicBezTo>
                  <a:cubicBezTo>
                    <a:pt x="1545" y="251"/>
                    <a:pt x="1545" y="192"/>
                    <a:pt x="1485" y="144"/>
                  </a:cubicBezTo>
                  <a:cubicBezTo>
                    <a:pt x="1368" y="80"/>
                    <a:pt x="1246" y="62"/>
                    <a:pt x="1122" y="62"/>
                  </a:cubicBezTo>
                  <a:cubicBezTo>
                    <a:pt x="968" y="62"/>
                    <a:pt x="810" y="90"/>
                    <a:pt x="652" y="96"/>
                  </a:cubicBezTo>
                  <a:cubicBezTo>
                    <a:pt x="644" y="97"/>
                    <a:pt x="636" y="98"/>
                    <a:pt x="628" y="98"/>
                  </a:cubicBezTo>
                  <a:cubicBezTo>
                    <a:pt x="501" y="98"/>
                    <a:pt x="335"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2131;p32">
              <a:extLst>
                <a:ext uri="{FF2B5EF4-FFF2-40B4-BE49-F238E27FC236}">
                  <a16:creationId xmlns:a16="http://schemas.microsoft.com/office/drawing/2014/main" id="{712DCEB0-B5B1-4D0C-B0B5-AACFE882B38C}"/>
                </a:ext>
              </a:extLst>
            </p:cNvPr>
            <p:cNvSpPr/>
            <p:nvPr/>
          </p:nvSpPr>
          <p:spPr>
            <a:xfrm>
              <a:off x="5564075" y="2085475"/>
              <a:ext cx="45275" cy="6600"/>
            </a:xfrm>
            <a:custGeom>
              <a:avLst/>
              <a:gdLst/>
              <a:ahLst/>
              <a:cxnLst/>
              <a:rect l="l" t="t" r="r" b="b"/>
              <a:pathLst>
                <a:path w="1811" h="264" extrusionOk="0">
                  <a:moveTo>
                    <a:pt x="705" y="0"/>
                  </a:moveTo>
                  <a:cubicBezTo>
                    <a:pt x="467" y="0"/>
                    <a:pt x="231" y="22"/>
                    <a:pt x="1" y="109"/>
                  </a:cubicBezTo>
                  <a:cubicBezTo>
                    <a:pt x="71" y="200"/>
                    <a:pt x="158" y="216"/>
                    <a:pt x="249" y="216"/>
                  </a:cubicBezTo>
                  <a:cubicBezTo>
                    <a:pt x="298" y="216"/>
                    <a:pt x="347" y="212"/>
                    <a:pt x="396" y="212"/>
                  </a:cubicBezTo>
                  <a:cubicBezTo>
                    <a:pt x="458" y="212"/>
                    <a:pt x="518" y="219"/>
                    <a:pt x="572" y="252"/>
                  </a:cubicBezTo>
                  <a:cubicBezTo>
                    <a:pt x="965" y="264"/>
                    <a:pt x="1370" y="264"/>
                    <a:pt x="1751" y="264"/>
                  </a:cubicBezTo>
                  <a:cubicBezTo>
                    <a:pt x="1810" y="216"/>
                    <a:pt x="1810" y="168"/>
                    <a:pt x="1751" y="145"/>
                  </a:cubicBezTo>
                  <a:cubicBezTo>
                    <a:pt x="1644" y="145"/>
                    <a:pt x="1548" y="133"/>
                    <a:pt x="1465" y="26"/>
                  </a:cubicBezTo>
                  <a:cubicBezTo>
                    <a:pt x="1213" y="26"/>
                    <a:pt x="958" y="0"/>
                    <a:pt x="7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2132;p32">
              <a:extLst>
                <a:ext uri="{FF2B5EF4-FFF2-40B4-BE49-F238E27FC236}">
                  <a16:creationId xmlns:a16="http://schemas.microsoft.com/office/drawing/2014/main" id="{B6BE61AF-232C-4B43-8583-F3C6148941E1}"/>
                </a:ext>
              </a:extLst>
            </p:cNvPr>
            <p:cNvSpPr/>
            <p:nvPr/>
          </p:nvSpPr>
          <p:spPr>
            <a:xfrm>
              <a:off x="5319100" y="2063650"/>
              <a:ext cx="21175" cy="11400"/>
            </a:xfrm>
            <a:custGeom>
              <a:avLst/>
              <a:gdLst/>
              <a:ahLst/>
              <a:cxnLst/>
              <a:rect l="l" t="t" r="r" b="b"/>
              <a:pathLst>
                <a:path w="847" h="456" extrusionOk="0">
                  <a:moveTo>
                    <a:pt x="289" y="0"/>
                  </a:moveTo>
                  <a:cubicBezTo>
                    <a:pt x="257" y="0"/>
                    <a:pt x="225" y="2"/>
                    <a:pt x="191" y="6"/>
                  </a:cubicBezTo>
                  <a:cubicBezTo>
                    <a:pt x="108" y="17"/>
                    <a:pt x="1" y="29"/>
                    <a:pt x="1" y="172"/>
                  </a:cubicBezTo>
                  <a:cubicBezTo>
                    <a:pt x="1" y="267"/>
                    <a:pt x="48" y="363"/>
                    <a:pt x="132" y="387"/>
                  </a:cubicBezTo>
                  <a:cubicBezTo>
                    <a:pt x="245" y="426"/>
                    <a:pt x="356" y="455"/>
                    <a:pt x="464" y="455"/>
                  </a:cubicBezTo>
                  <a:cubicBezTo>
                    <a:pt x="583" y="455"/>
                    <a:pt x="698" y="420"/>
                    <a:pt x="810" y="327"/>
                  </a:cubicBezTo>
                  <a:cubicBezTo>
                    <a:pt x="846" y="267"/>
                    <a:pt x="834" y="208"/>
                    <a:pt x="798" y="148"/>
                  </a:cubicBezTo>
                  <a:cubicBezTo>
                    <a:pt x="636" y="57"/>
                    <a:pt x="474"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2133;p32">
              <a:extLst>
                <a:ext uri="{FF2B5EF4-FFF2-40B4-BE49-F238E27FC236}">
                  <a16:creationId xmlns:a16="http://schemas.microsoft.com/office/drawing/2014/main" id="{2C1FA84B-31EC-4A8E-895C-467655EC640F}"/>
                </a:ext>
              </a:extLst>
            </p:cNvPr>
            <p:cNvSpPr/>
            <p:nvPr/>
          </p:nvSpPr>
          <p:spPr>
            <a:xfrm>
              <a:off x="5289350" y="2081050"/>
              <a:ext cx="28300" cy="15975"/>
            </a:xfrm>
            <a:custGeom>
              <a:avLst/>
              <a:gdLst/>
              <a:ahLst/>
              <a:cxnLst/>
              <a:rect l="l" t="t" r="r" b="b"/>
              <a:pathLst>
                <a:path w="1132" h="639" extrusionOk="0">
                  <a:moveTo>
                    <a:pt x="512" y="226"/>
                  </a:moveTo>
                  <a:lnTo>
                    <a:pt x="512" y="226"/>
                  </a:lnTo>
                  <a:cubicBezTo>
                    <a:pt x="577" y="247"/>
                    <a:pt x="641" y="258"/>
                    <a:pt x="707" y="264"/>
                  </a:cubicBezTo>
                  <a:lnTo>
                    <a:pt x="707" y="264"/>
                  </a:lnTo>
                  <a:cubicBezTo>
                    <a:pt x="692" y="264"/>
                    <a:pt x="677" y="265"/>
                    <a:pt x="662" y="265"/>
                  </a:cubicBezTo>
                  <a:cubicBezTo>
                    <a:pt x="607" y="265"/>
                    <a:pt x="556" y="258"/>
                    <a:pt x="512" y="226"/>
                  </a:cubicBezTo>
                  <a:close/>
                  <a:moveTo>
                    <a:pt x="131" y="0"/>
                  </a:moveTo>
                  <a:cubicBezTo>
                    <a:pt x="36" y="83"/>
                    <a:pt x="0" y="203"/>
                    <a:pt x="12" y="322"/>
                  </a:cubicBezTo>
                  <a:cubicBezTo>
                    <a:pt x="60" y="488"/>
                    <a:pt x="179" y="572"/>
                    <a:pt x="345" y="619"/>
                  </a:cubicBezTo>
                  <a:cubicBezTo>
                    <a:pt x="408" y="633"/>
                    <a:pt x="475" y="639"/>
                    <a:pt x="544" y="639"/>
                  </a:cubicBezTo>
                  <a:cubicBezTo>
                    <a:pt x="592" y="639"/>
                    <a:pt x="641" y="636"/>
                    <a:pt x="691" y="631"/>
                  </a:cubicBezTo>
                  <a:cubicBezTo>
                    <a:pt x="810" y="595"/>
                    <a:pt x="905" y="560"/>
                    <a:pt x="988" y="464"/>
                  </a:cubicBezTo>
                  <a:lnTo>
                    <a:pt x="988" y="333"/>
                  </a:lnTo>
                  <a:cubicBezTo>
                    <a:pt x="945" y="290"/>
                    <a:pt x="896" y="272"/>
                    <a:pt x="845" y="265"/>
                  </a:cubicBezTo>
                  <a:lnTo>
                    <a:pt x="845" y="265"/>
                  </a:lnTo>
                  <a:cubicBezTo>
                    <a:pt x="929" y="260"/>
                    <a:pt x="1016" y="247"/>
                    <a:pt x="1107" y="226"/>
                  </a:cubicBezTo>
                  <a:lnTo>
                    <a:pt x="1131" y="167"/>
                  </a:lnTo>
                  <a:cubicBezTo>
                    <a:pt x="822" y="24"/>
                    <a:pt x="464" y="95"/>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2134;p32">
              <a:extLst>
                <a:ext uri="{FF2B5EF4-FFF2-40B4-BE49-F238E27FC236}">
                  <a16:creationId xmlns:a16="http://schemas.microsoft.com/office/drawing/2014/main" id="{73BB9ABC-8D34-4E53-9685-CEF05D733DB6}"/>
                </a:ext>
              </a:extLst>
            </p:cNvPr>
            <p:cNvSpPr/>
            <p:nvPr/>
          </p:nvSpPr>
          <p:spPr>
            <a:xfrm>
              <a:off x="5528950" y="2087975"/>
              <a:ext cx="49450" cy="9550"/>
            </a:xfrm>
            <a:custGeom>
              <a:avLst/>
              <a:gdLst/>
              <a:ahLst/>
              <a:cxnLst/>
              <a:rect l="l" t="t" r="r" b="b"/>
              <a:pathLst>
                <a:path w="1978" h="382" extrusionOk="0">
                  <a:moveTo>
                    <a:pt x="264" y="0"/>
                  </a:moveTo>
                  <a:cubicBezTo>
                    <a:pt x="146" y="0"/>
                    <a:pt x="40" y="31"/>
                    <a:pt x="1" y="211"/>
                  </a:cubicBezTo>
                  <a:cubicBezTo>
                    <a:pt x="344" y="280"/>
                    <a:pt x="680" y="381"/>
                    <a:pt x="1027" y="381"/>
                  </a:cubicBezTo>
                  <a:cubicBezTo>
                    <a:pt x="1101" y="381"/>
                    <a:pt x="1176" y="377"/>
                    <a:pt x="1251" y="366"/>
                  </a:cubicBezTo>
                  <a:cubicBezTo>
                    <a:pt x="1382" y="354"/>
                    <a:pt x="1489" y="283"/>
                    <a:pt x="1596" y="211"/>
                  </a:cubicBezTo>
                  <a:cubicBezTo>
                    <a:pt x="1715" y="187"/>
                    <a:pt x="1846" y="176"/>
                    <a:pt x="1977" y="164"/>
                  </a:cubicBezTo>
                  <a:cubicBezTo>
                    <a:pt x="1895" y="69"/>
                    <a:pt x="1792" y="58"/>
                    <a:pt x="1685" y="58"/>
                  </a:cubicBezTo>
                  <a:cubicBezTo>
                    <a:pt x="1654" y="58"/>
                    <a:pt x="1623" y="59"/>
                    <a:pt x="1592" y="59"/>
                  </a:cubicBezTo>
                  <a:cubicBezTo>
                    <a:pt x="1528" y="59"/>
                    <a:pt x="1465" y="55"/>
                    <a:pt x="1406" y="33"/>
                  </a:cubicBezTo>
                  <a:cubicBezTo>
                    <a:pt x="1170" y="15"/>
                    <a:pt x="935" y="4"/>
                    <a:pt x="704" y="4"/>
                  </a:cubicBezTo>
                  <a:cubicBezTo>
                    <a:pt x="620" y="4"/>
                    <a:pt x="536" y="6"/>
                    <a:pt x="453" y="9"/>
                  </a:cubicBezTo>
                  <a:cubicBezTo>
                    <a:pt x="392" y="9"/>
                    <a:pt x="326"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2135;p32">
              <a:extLst>
                <a:ext uri="{FF2B5EF4-FFF2-40B4-BE49-F238E27FC236}">
                  <a16:creationId xmlns:a16="http://schemas.microsoft.com/office/drawing/2014/main" id="{F097FA83-BD80-426D-9154-BAECD6194B7C}"/>
                </a:ext>
              </a:extLst>
            </p:cNvPr>
            <p:cNvSpPr/>
            <p:nvPr/>
          </p:nvSpPr>
          <p:spPr>
            <a:xfrm>
              <a:off x="5270000" y="2073825"/>
              <a:ext cx="22650" cy="16850"/>
            </a:xfrm>
            <a:custGeom>
              <a:avLst/>
              <a:gdLst/>
              <a:ahLst/>
              <a:cxnLst/>
              <a:rect l="l" t="t" r="r" b="b"/>
              <a:pathLst>
                <a:path w="906" h="674" extrusionOk="0">
                  <a:moveTo>
                    <a:pt x="140" y="1"/>
                  </a:moveTo>
                  <a:cubicBezTo>
                    <a:pt x="71" y="1"/>
                    <a:pt x="35" y="67"/>
                    <a:pt x="0" y="146"/>
                  </a:cubicBezTo>
                  <a:cubicBezTo>
                    <a:pt x="0" y="182"/>
                    <a:pt x="12" y="218"/>
                    <a:pt x="12" y="253"/>
                  </a:cubicBezTo>
                  <a:cubicBezTo>
                    <a:pt x="48" y="325"/>
                    <a:pt x="95" y="384"/>
                    <a:pt x="131" y="432"/>
                  </a:cubicBezTo>
                  <a:cubicBezTo>
                    <a:pt x="297" y="537"/>
                    <a:pt x="463" y="673"/>
                    <a:pt x="661" y="673"/>
                  </a:cubicBezTo>
                  <a:cubicBezTo>
                    <a:pt x="734" y="673"/>
                    <a:pt x="810" y="655"/>
                    <a:pt x="893" y="611"/>
                  </a:cubicBezTo>
                  <a:cubicBezTo>
                    <a:pt x="905" y="492"/>
                    <a:pt x="905" y="384"/>
                    <a:pt x="905" y="277"/>
                  </a:cubicBezTo>
                  <a:cubicBezTo>
                    <a:pt x="703" y="122"/>
                    <a:pt x="476" y="27"/>
                    <a:pt x="226" y="27"/>
                  </a:cubicBezTo>
                  <a:cubicBezTo>
                    <a:pt x="192" y="9"/>
                    <a:pt x="164"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2136;p32">
              <a:extLst>
                <a:ext uri="{FF2B5EF4-FFF2-40B4-BE49-F238E27FC236}">
                  <a16:creationId xmlns:a16="http://schemas.microsoft.com/office/drawing/2014/main" id="{6ED42E9E-1060-4A4B-9E05-765500A1ADE6}"/>
                </a:ext>
              </a:extLst>
            </p:cNvPr>
            <p:cNvSpPr/>
            <p:nvPr/>
          </p:nvSpPr>
          <p:spPr>
            <a:xfrm>
              <a:off x="5253025" y="2055750"/>
              <a:ext cx="22650" cy="22925"/>
            </a:xfrm>
            <a:custGeom>
              <a:avLst/>
              <a:gdLst/>
              <a:ahLst/>
              <a:cxnLst/>
              <a:rect l="l" t="t" r="r" b="b"/>
              <a:pathLst>
                <a:path w="906" h="917" extrusionOk="0">
                  <a:moveTo>
                    <a:pt x="12" y="0"/>
                  </a:moveTo>
                  <a:cubicBezTo>
                    <a:pt x="12" y="83"/>
                    <a:pt x="1" y="143"/>
                    <a:pt x="1" y="202"/>
                  </a:cubicBezTo>
                  <a:cubicBezTo>
                    <a:pt x="24" y="643"/>
                    <a:pt x="274" y="869"/>
                    <a:pt x="715" y="917"/>
                  </a:cubicBezTo>
                  <a:cubicBezTo>
                    <a:pt x="774" y="857"/>
                    <a:pt x="846" y="798"/>
                    <a:pt x="905" y="738"/>
                  </a:cubicBezTo>
                  <a:cubicBezTo>
                    <a:pt x="560" y="548"/>
                    <a:pt x="429" y="107"/>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2137;p32">
              <a:extLst>
                <a:ext uri="{FF2B5EF4-FFF2-40B4-BE49-F238E27FC236}">
                  <a16:creationId xmlns:a16="http://schemas.microsoft.com/office/drawing/2014/main" id="{937EEEC5-2434-4791-BE83-88B4C9E28520}"/>
                </a:ext>
              </a:extLst>
            </p:cNvPr>
            <p:cNvSpPr/>
            <p:nvPr/>
          </p:nvSpPr>
          <p:spPr>
            <a:xfrm>
              <a:off x="5528650" y="2092350"/>
              <a:ext cx="33075" cy="7700"/>
            </a:xfrm>
            <a:custGeom>
              <a:avLst/>
              <a:gdLst/>
              <a:ahLst/>
              <a:cxnLst/>
              <a:rect l="l" t="t" r="r" b="b"/>
              <a:pathLst>
                <a:path w="1323" h="308" extrusionOk="0">
                  <a:moveTo>
                    <a:pt x="1322" y="1"/>
                  </a:moveTo>
                  <a:lnTo>
                    <a:pt x="1322" y="1"/>
                  </a:lnTo>
                  <a:cubicBezTo>
                    <a:pt x="894" y="12"/>
                    <a:pt x="441" y="12"/>
                    <a:pt x="13" y="12"/>
                  </a:cubicBezTo>
                  <a:cubicBezTo>
                    <a:pt x="1" y="60"/>
                    <a:pt x="1" y="96"/>
                    <a:pt x="1" y="108"/>
                  </a:cubicBezTo>
                  <a:cubicBezTo>
                    <a:pt x="144" y="120"/>
                    <a:pt x="310" y="143"/>
                    <a:pt x="465" y="167"/>
                  </a:cubicBezTo>
                  <a:cubicBezTo>
                    <a:pt x="626" y="223"/>
                    <a:pt x="796" y="307"/>
                    <a:pt x="951" y="307"/>
                  </a:cubicBezTo>
                  <a:cubicBezTo>
                    <a:pt x="1095" y="307"/>
                    <a:pt x="1225" y="235"/>
                    <a:pt x="1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2138;p32">
              <a:extLst>
                <a:ext uri="{FF2B5EF4-FFF2-40B4-BE49-F238E27FC236}">
                  <a16:creationId xmlns:a16="http://schemas.microsoft.com/office/drawing/2014/main" id="{616F1B6C-2E81-4A51-ACC3-30BBA1601220}"/>
                </a:ext>
              </a:extLst>
            </p:cNvPr>
            <p:cNvSpPr/>
            <p:nvPr/>
          </p:nvSpPr>
          <p:spPr>
            <a:xfrm>
              <a:off x="5400375" y="2068250"/>
              <a:ext cx="13700" cy="9850"/>
            </a:xfrm>
            <a:custGeom>
              <a:avLst/>
              <a:gdLst/>
              <a:ahLst/>
              <a:cxnLst/>
              <a:rect l="l" t="t" r="r" b="b"/>
              <a:pathLst>
                <a:path w="548" h="394" extrusionOk="0">
                  <a:moveTo>
                    <a:pt x="0" y="0"/>
                  </a:moveTo>
                  <a:lnTo>
                    <a:pt x="0" y="393"/>
                  </a:lnTo>
                  <a:cubicBezTo>
                    <a:pt x="131" y="357"/>
                    <a:pt x="274" y="310"/>
                    <a:pt x="405" y="262"/>
                  </a:cubicBezTo>
                  <a:cubicBezTo>
                    <a:pt x="453" y="179"/>
                    <a:pt x="500" y="107"/>
                    <a:pt x="548" y="12"/>
                  </a:cubicBezTo>
                  <a:cubicBezTo>
                    <a:pt x="369" y="0"/>
                    <a:pt x="17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2139;p32">
              <a:extLst>
                <a:ext uri="{FF2B5EF4-FFF2-40B4-BE49-F238E27FC236}">
                  <a16:creationId xmlns:a16="http://schemas.microsoft.com/office/drawing/2014/main" id="{6BD8C5AC-9EE5-4CB4-BDF6-50F4B8684EE0}"/>
                </a:ext>
              </a:extLst>
            </p:cNvPr>
            <p:cNvSpPr/>
            <p:nvPr/>
          </p:nvSpPr>
          <p:spPr>
            <a:xfrm>
              <a:off x="5664100" y="2082250"/>
              <a:ext cx="27100" cy="3750"/>
            </a:xfrm>
            <a:custGeom>
              <a:avLst/>
              <a:gdLst/>
              <a:ahLst/>
              <a:cxnLst/>
              <a:rect l="l" t="t" r="r" b="b"/>
              <a:pathLst>
                <a:path w="1084" h="150" extrusionOk="0">
                  <a:moveTo>
                    <a:pt x="493" y="0"/>
                  </a:moveTo>
                  <a:cubicBezTo>
                    <a:pt x="331" y="0"/>
                    <a:pt x="167" y="32"/>
                    <a:pt x="0" y="107"/>
                  </a:cubicBezTo>
                  <a:cubicBezTo>
                    <a:pt x="201" y="134"/>
                    <a:pt x="405" y="149"/>
                    <a:pt x="609" y="149"/>
                  </a:cubicBezTo>
                  <a:cubicBezTo>
                    <a:pt x="768" y="149"/>
                    <a:pt x="927" y="140"/>
                    <a:pt x="1084" y="119"/>
                  </a:cubicBezTo>
                  <a:cubicBezTo>
                    <a:pt x="887" y="47"/>
                    <a:pt x="691"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2140;p32">
              <a:extLst>
                <a:ext uri="{FF2B5EF4-FFF2-40B4-BE49-F238E27FC236}">
                  <a16:creationId xmlns:a16="http://schemas.microsoft.com/office/drawing/2014/main" id="{79860982-8D1B-40A9-9153-3F89ABC91489}"/>
                </a:ext>
              </a:extLst>
            </p:cNvPr>
            <p:cNvSpPr/>
            <p:nvPr/>
          </p:nvSpPr>
          <p:spPr>
            <a:xfrm>
              <a:off x="5692950" y="2082125"/>
              <a:ext cx="26525" cy="3100"/>
            </a:xfrm>
            <a:custGeom>
              <a:avLst/>
              <a:gdLst/>
              <a:ahLst/>
              <a:cxnLst/>
              <a:rect l="l" t="t" r="r" b="b"/>
              <a:pathLst>
                <a:path w="1061" h="124" extrusionOk="0">
                  <a:moveTo>
                    <a:pt x="689" y="1"/>
                  </a:moveTo>
                  <a:cubicBezTo>
                    <a:pt x="456" y="1"/>
                    <a:pt x="223" y="17"/>
                    <a:pt x="1" y="112"/>
                  </a:cubicBezTo>
                  <a:cubicBezTo>
                    <a:pt x="358" y="124"/>
                    <a:pt x="715" y="124"/>
                    <a:pt x="1061" y="124"/>
                  </a:cubicBezTo>
                  <a:cubicBezTo>
                    <a:pt x="1049" y="88"/>
                    <a:pt x="1049" y="52"/>
                    <a:pt x="1037" y="5"/>
                  </a:cubicBezTo>
                  <a:cubicBezTo>
                    <a:pt x="922" y="5"/>
                    <a:pt x="805" y="1"/>
                    <a:pt x="6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2141;p32">
              <a:extLst>
                <a:ext uri="{FF2B5EF4-FFF2-40B4-BE49-F238E27FC236}">
                  <a16:creationId xmlns:a16="http://schemas.microsoft.com/office/drawing/2014/main" id="{4C6CC7D2-06C5-4F16-BECC-0FA6340951AE}"/>
                </a:ext>
              </a:extLst>
            </p:cNvPr>
            <p:cNvSpPr/>
            <p:nvPr/>
          </p:nvSpPr>
          <p:spPr>
            <a:xfrm>
              <a:off x="5338750" y="2065350"/>
              <a:ext cx="10450" cy="9475"/>
            </a:xfrm>
            <a:custGeom>
              <a:avLst/>
              <a:gdLst/>
              <a:ahLst/>
              <a:cxnLst/>
              <a:rect l="l" t="t" r="r" b="b"/>
              <a:pathLst>
                <a:path w="418" h="379" extrusionOk="0">
                  <a:moveTo>
                    <a:pt x="168" y="0"/>
                  </a:moveTo>
                  <a:cubicBezTo>
                    <a:pt x="115" y="0"/>
                    <a:pt x="59" y="27"/>
                    <a:pt x="1" y="104"/>
                  </a:cubicBezTo>
                  <a:cubicBezTo>
                    <a:pt x="24" y="140"/>
                    <a:pt x="24" y="199"/>
                    <a:pt x="24" y="259"/>
                  </a:cubicBezTo>
                  <a:cubicBezTo>
                    <a:pt x="60" y="295"/>
                    <a:pt x="108" y="342"/>
                    <a:pt x="155" y="378"/>
                  </a:cubicBezTo>
                  <a:cubicBezTo>
                    <a:pt x="334" y="378"/>
                    <a:pt x="417" y="295"/>
                    <a:pt x="417" y="116"/>
                  </a:cubicBezTo>
                  <a:cubicBezTo>
                    <a:pt x="336" y="72"/>
                    <a:pt x="255"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2142;p32">
              <a:extLst>
                <a:ext uri="{FF2B5EF4-FFF2-40B4-BE49-F238E27FC236}">
                  <a16:creationId xmlns:a16="http://schemas.microsoft.com/office/drawing/2014/main" id="{EE819A57-29B2-4DAD-83DE-6E5A4A912B7E}"/>
                </a:ext>
              </a:extLst>
            </p:cNvPr>
            <p:cNvSpPr/>
            <p:nvPr/>
          </p:nvSpPr>
          <p:spPr>
            <a:xfrm>
              <a:off x="5561400" y="2068050"/>
              <a:ext cx="11625" cy="6575"/>
            </a:xfrm>
            <a:custGeom>
              <a:avLst/>
              <a:gdLst/>
              <a:ahLst/>
              <a:cxnLst/>
              <a:rect l="l" t="t" r="r" b="b"/>
              <a:pathLst>
                <a:path w="465" h="263" extrusionOk="0">
                  <a:moveTo>
                    <a:pt x="268" y="0"/>
                  </a:moveTo>
                  <a:cubicBezTo>
                    <a:pt x="166" y="0"/>
                    <a:pt x="74" y="29"/>
                    <a:pt x="0" y="139"/>
                  </a:cubicBezTo>
                  <a:cubicBezTo>
                    <a:pt x="86" y="220"/>
                    <a:pt x="166" y="262"/>
                    <a:pt x="236" y="262"/>
                  </a:cubicBezTo>
                  <a:cubicBezTo>
                    <a:pt x="331" y="262"/>
                    <a:pt x="410" y="185"/>
                    <a:pt x="465" y="20"/>
                  </a:cubicBezTo>
                  <a:cubicBezTo>
                    <a:pt x="397" y="11"/>
                    <a:pt x="330"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2143;p32">
              <a:extLst>
                <a:ext uri="{FF2B5EF4-FFF2-40B4-BE49-F238E27FC236}">
                  <a16:creationId xmlns:a16="http://schemas.microsoft.com/office/drawing/2014/main" id="{70AEA60A-B111-4DC8-87B5-25A3328BCCCF}"/>
                </a:ext>
              </a:extLst>
            </p:cNvPr>
            <p:cNvSpPr/>
            <p:nvPr/>
          </p:nvSpPr>
          <p:spPr>
            <a:xfrm>
              <a:off x="5247675" y="2028600"/>
              <a:ext cx="8650" cy="6925"/>
            </a:xfrm>
            <a:custGeom>
              <a:avLst/>
              <a:gdLst/>
              <a:ahLst/>
              <a:cxnLst/>
              <a:rect l="l" t="t" r="r" b="b"/>
              <a:pathLst>
                <a:path w="346" h="277" extrusionOk="0">
                  <a:moveTo>
                    <a:pt x="114" y="0"/>
                  </a:moveTo>
                  <a:cubicBezTo>
                    <a:pt x="101" y="0"/>
                    <a:pt x="86" y="1"/>
                    <a:pt x="72" y="3"/>
                  </a:cubicBezTo>
                  <a:cubicBezTo>
                    <a:pt x="0" y="38"/>
                    <a:pt x="0" y="62"/>
                    <a:pt x="48" y="122"/>
                  </a:cubicBezTo>
                  <a:cubicBezTo>
                    <a:pt x="60" y="169"/>
                    <a:pt x="60" y="229"/>
                    <a:pt x="72" y="276"/>
                  </a:cubicBezTo>
                  <a:cubicBezTo>
                    <a:pt x="167" y="229"/>
                    <a:pt x="250" y="181"/>
                    <a:pt x="345" y="122"/>
                  </a:cubicBezTo>
                  <a:cubicBezTo>
                    <a:pt x="293" y="38"/>
                    <a:pt x="214"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2144;p32">
              <a:extLst>
                <a:ext uri="{FF2B5EF4-FFF2-40B4-BE49-F238E27FC236}">
                  <a16:creationId xmlns:a16="http://schemas.microsoft.com/office/drawing/2014/main" id="{E5EE3AAB-EF80-4D8F-8035-58CABBA01BD1}"/>
                </a:ext>
              </a:extLst>
            </p:cNvPr>
            <p:cNvSpPr/>
            <p:nvPr/>
          </p:nvSpPr>
          <p:spPr>
            <a:xfrm>
              <a:off x="5256300" y="2031625"/>
              <a:ext cx="10750" cy="3675"/>
            </a:xfrm>
            <a:custGeom>
              <a:avLst/>
              <a:gdLst/>
              <a:ahLst/>
              <a:cxnLst/>
              <a:rect l="l" t="t" r="r" b="b"/>
              <a:pathLst>
                <a:path w="430" h="147" extrusionOk="0">
                  <a:moveTo>
                    <a:pt x="0" y="1"/>
                  </a:moveTo>
                  <a:cubicBezTo>
                    <a:pt x="72" y="102"/>
                    <a:pt x="143" y="147"/>
                    <a:pt x="215" y="147"/>
                  </a:cubicBezTo>
                  <a:cubicBezTo>
                    <a:pt x="286" y="147"/>
                    <a:pt x="358" y="102"/>
                    <a:pt x="429" y="24"/>
                  </a:cubicBezTo>
                  <a:cubicBezTo>
                    <a:pt x="286" y="24"/>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2145;p32">
              <a:extLst>
                <a:ext uri="{FF2B5EF4-FFF2-40B4-BE49-F238E27FC236}">
                  <a16:creationId xmlns:a16="http://schemas.microsoft.com/office/drawing/2014/main" id="{0D278341-5B45-4941-9374-3C7D6E3551C8}"/>
                </a:ext>
              </a:extLst>
            </p:cNvPr>
            <p:cNvSpPr/>
            <p:nvPr/>
          </p:nvSpPr>
          <p:spPr>
            <a:xfrm>
              <a:off x="5372100" y="2067950"/>
              <a:ext cx="6275" cy="5700"/>
            </a:xfrm>
            <a:custGeom>
              <a:avLst/>
              <a:gdLst/>
              <a:ahLst/>
              <a:cxnLst/>
              <a:rect l="l" t="t" r="r" b="b"/>
              <a:pathLst>
                <a:path w="251" h="228" extrusionOk="0">
                  <a:moveTo>
                    <a:pt x="131" y="0"/>
                  </a:moveTo>
                  <a:cubicBezTo>
                    <a:pt x="119" y="72"/>
                    <a:pt x="0" y="191"/>
                    <a:pt x="95" y="215"/>
                  </a:cubicBezTo>
                  <a:cubicBezTo>
                    <a:pt x="119" y="224"/>
                    <a:pt x="139" y="228"/>
                    <a:pt x="155" y="228"/>
                  </a:cubicBezTo>
                  <a:cubicBezTo>
                    <a:pt x="247" y="228"/>
                    <a:pt x="240" y="103"/>
                    <a:pt x="250" y="12"/>
                  </a:cubicBezTo>
                  <a:cubicBezTo>
                    <a:pt x="202" y="0"/>
                    <a:pt x="155"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2146;p32">
              <a:extLst>
                <a:ext uri="{FF2B5EF4-FFF2-40B4-BE49-F238E27FC236}">
                  <a16:creationId xmlns:a16="http://schemas.microsoft.com/office/drawing/2014/main" id="{B726F7A9-B370-493C-A769-75D2248DC09B}"/>
                </a:ext>
              </a:extLst>
            </p:cNvPr>
            <p:cNvSpPr/>
            <p:nvPr/>
          </p:nvSpPr>
          <p:spPr>
            <a:xfrm>
              <a:off x="5367625" y="2043250"/>
              <a:ext cx="3900" cy="7650"/>
            </a:xfrm>
            <a:custGeom>
              <a:avLst/>
              <a:gdLst/>
              <a:ahLst/>
              <a:cxnLst/>
              <a:rect l="l" t="t" r="r" b="b"/>
              <a:pathLst>
                <a:path w="156" h="306" extrusionOk="0">
                  <a:moveTo>
                    <a:pt x="0" y="0"/>
                  </a:moveTo>
                  <a:lnTo>
                    <a:pt x="0" y="262"/>
                  </a:lnTo>
                  <a:cubicBezTo>
                    <a:pt x="30" y="292"/>
                    <a:pt x="58" y="305"/>
                    <a:pt x="80" y="305"/>
                  </a:cubicBezTo>
                  <a:cubicBezTo>
                    <a:pt x="111" y="305"/>
                    <a:pt x="131" y="280"/>
                    <a:pt x="131" y="238"/>
                  </a:cubicBezTo>
                  <a:cubicBezTo>
                    <a:pt x="155" y="131"/>
                    <a:pt x="14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2147;p32">
              <a:extLst>
                <a:ext uri="{FF2B5EF4-FFF2-40B4-BE49-F238E27FC236}">
                  <a16:creationId xmlns:a16="http://schemas.microsoft.com/office/drawing/2014/main" id="{DA29398C-8078-4143-845B-79C2416B54C4}"/>
                </a:ext>
              </a:extLst>
            </p:cNvPr>
            <p:cNvSpPr/>
            <p:nvPr/>
          </p:nvSpPr>
          <p:spPr>
            <a:xfrm>
              <a:off x="5310175" y="2044925"/>
              <a:ext cx="7475" cy="5775"/>
            </a:xfrm>
            <a:custGeom>
              <a:avLst/>
              <a:gdLst/>
              <a:ahLst/>
              <a:cxnLst/>
              <a:rect l="l" t="t" r="r" b="b"/>
              <a:pathLst>
                <a:path w="299" h="231" extrusionOk="0">
                  <a:moveTo>
                    <a:pt x="129" y="0"/>
                  </a:moveTo>
                  <a:cubicBezTo>
                    <a:pt x="95" y="0"/>
                    <a:pt x="53" y="16"/>
                    <a:pt x="1" y="52"/>
                  </a:cubicBezTo>
                  <a:cubicBezTo>
                    <a:pt x="1" y="112"/>
                    <a:pt x="12" y="171"/>
                    <a:pt x="12" y="231"/>
                  </a:cubicBezTo>
                  <a:cubicBezTo>
                    <a:pt x="30" y="225"/>
                    <a:pt x="45" y="222"/>
                    <a:pt x="60" y="222"/>
                  </a:cubicBezTo>
                  <a:cubicBezTo>
                    <a:pt x="75" y="222"/>
                    <a:pt x="90" y="225"/>
                    <a:pt x="108" y="231"/>
                  </a:cubicBezTo>
                  <a:cubicBezTo>
                    <a:pt x="179" y="219"/>
                    <a:pt x="239" y="219"/>
                    <a:pt x="298" y="207"/>
                  </a:cubicBezTo>
                  <a:cubicBezTo>
                    <a:pt x="255" y="104"/>
                    <a:pt x="218" y="0"/>
                    <a:pt x="1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2148;p32">
              <a:extLst>
                <a:ext uri="{FF2B5EF4-FFF2-40B4-BE49-F238E27FC236}">
                  <a16:creationId xmlns:a16="http://schemas.microsoft.com/office/drawing/2014/main" id="{7D5B0D90-61C1-4CE3-9139-D410A0079665}"/>
                </a:ext>
              </a:extLst>
            </p:cNvPr>
            <p:cNvSpPr/>
            <p:nvPr/>
          </p:nvSpPr>
          <p:spPr>
            <a:xfrm>
              <a:off x="5353325" y="2073600"/>
              <a:ext cx="3900" cy="4675"/>
            </a:xfrm>
            <a:custGeom>
              <a:avLst/>
              <a:gdLst/>
              <a:ahLst/>
              <a:cxnLst/>
              <a:rect l="l" t="t" r="r" b="b"/>
              <a:pathLst>
                <a:path w="156" h="187" extrusionOk="0">
                  <a:moveTo>
                    <a:pt x="72" y="0"/>
                  </a:moveTo>
                  <a:cubicBezTo>
                    <a:pt x="1" y="0"/>
                    <a:pt x="13" y="108"/>
                    <a:pt x="13" y="167"/>
                  </a:cubicBezTo>
                  <a:cubicBezTo>
                    <a:pt x="34" y="181"/>
                    <a:pt x="59" y="187"/>
                    <a:pt x="83" y="187"/>
                  </a:cubicBezTo>
                  <a:cubicBezTo>
                    <a:pt x="100" y="187"/>
                    <a:pt x="117" y="184"/>
                    <a:pt x="132" y="179"/>
                  </a:cubicBezTo>
                  <a:cubicBezTo>
                    <a:pt x="132" y="108"/>
                    <a:pt x="156"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2149;p32">
              <a:extLst>
                <a:ext uri="{FF2B5EF4-FFF2-40B4-BE49-F238E27FC236}">
                  <a16:creationId xmlns:a16="http://schemas.microsoft.com/office/drawing/2014/main" id="{0EECAD04-0034-4025-BE15-1ADC992E4678}"/>
                </a:ext>
              </a:extLst>
            </p:cNvPr>
            <p:cNvSpPr/>
            <p:nvPr/>
          </p:nvSpPr>
          <p:spPr>
            <a:xfrm>
              <a:off x="5454250" y="2096525"/>
              <a:ext cx="3000" cy="1200"/>
            </a:xfrm>
            <a:custGeom>
              <a:avLst/>
              <a:gdLst/>
              <a:ahLst/>
              <a:cxnLst/>
              <a:rect l="l" t="t" r="r" b="b"/>
              <a:pathLst>
                <a:path w="120" h="48" extrusionOk="0">
                  <a:moveTo>
                    <a:pt x="0" y="0"/>
                  </a:moveTo>
                  <a:cubicBezTo>
                    <a:pt x="12" y="12"/>
                    <a:pt x="24" y="48"/>
                    <a:pt x="48" y="48"/>
                  </a:cubicBezTo>
                  <a:cubicBezTo>
                    <a:pt x="72" y="48"/>
                    <a:pt x="83" y="12"/>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2150;p32">
              <a:extLst>
                <a:ext uri="{FF2B5EF4-FFF2-40B4-BE49-F238E27FC236}">
                  <a16:creationId xmlns:a16="http://schemas.microsoft.com/office/drawing/2014/main" id="{C1D54D8F-2F87-4DDB-8285-AF4A25976CCC}"/>
                </a:ext>
              </a:extLst>
            </p:cNvPr>
            <p:cNvSpPr/>
            <p:nvPr/>
          </p:nvSpPr>
          <p:spPr>
            <a:xfrm>
              <a:off x="5550975" y="2069350"/>
              <a:ext cx="3300" cy="2325"/>
            </a:xfrm>
            <a:custGeom>
              <a:avLst/>
              <a:gdLst/>
              <a:ahLst/>
              <a:cxnLst/>
              <a:rect l="l" t="t" r="r" b="b"/>
              <a:pathLst>
                <a:path w="132" h="93" extrusionOk="0">
                  <a:moveTo>
                    <a:pt x="53" y="1"/>
                  </a:moveTo>
                  <a:cubicBezTo>
                    <a:pt x="30" y="1"/>
                    <a:pt x="13" y="28"/>
                    <a:pt x="1" y="87"/>
                  </a:cubicBezTo>
                  <a:cubicBezTo>
                    <a:pt x="15" y="91"/>
                    <a:pt x="28" y="92"/>
                    <a:pt x="40" y="92"/>
                  </a:cubicBezTo>
                  <a:cubicBezTo>
                    <a:pt x="70" y="92"/>
                    <a:pt x="98" y="84"/>
                    <a:pt x="132" y="75"/>
                  </a:cubicBezTo>
                  <a:cubicBezTo>
                    <a:pt x="102" y="28"/>
                    <a:pt x="75" y="1"/>
                    <a:pt x="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2151;p32">
              <a:extLst>
                <a:ext uri="{FF2B5EF4-FFF2-40B4-BE49-F238E27FC236}">
                  <a16:creationId xmlns:a16="http://schemas.microsoft.com/office/drawing/2014/main" id="{AD985883-1053-4DE8-B9B9-753E7C0BB19F}"/>
                </a:ext>
              </a:extLst>
            </p:cNvPr>
            <p:cNvSpPr/>
            <p:nvPr/>
          </p:nvSpPr>
          <p:spPr>
            <a:xfrm>
              <a:off x="5323575" y="1995450"/>
              <a:ext cx="46450" cy="13700"/>
            </a:xfrm>
            <a:custGeom>
              <a:avLst/>
              <a:gdLst/>
              <a:ahLst/>
              <a:cxnLst/>
              <a:rect l="l" t="t" r="r" b="b"/>
              <a:pathLst>
                <a:path w="1858" h="548" extrusionOk="0">
                  <a:moveTo>
                    <a:pt x="1407" y="1"/>
                  </a:moveTo>
                  <a:cubicBezTo>
                    <a:pt x="1237" y="1"/>
                    <a:pt x="1067" y="27"/>
                    <a:pt x="893" y="138"/>
                  </a:cubicBezTo>
                  <a:cubicBezTo>
                    <a:pt x="808" y="193"/>
                    <a:pt x="709" y="225"/>
                    <a:pt x="607" y="225"/>
                  </a:cubicBezTo>
                  <a:cubicBezTo>
                    <a:pt x="468" y="225"/>
                    <a:pt x="325" y="164"/>
                    <a:pt x="215" y="19"/>
                  </a:cubicBezTo>
                  <a:cubicBezTo>
                    <a:pt x="131" y="78"/>
                    <a:pt x="48" y="90"/>
                    <a:pt x="0" y="174"/>
                  </a:cubicBezTo>
                  <a:cubicBezTo>
                    <a:pt x="0" y="305"/>
                    <a:pt x="60" y="388"/>
                    <a:pt x="191" y="436"/>
                  </a:cubicBezTo>
                  <a:cubicBezTo>
                    <a:pt x="345" y="518"/>
                    <a:pt x="498" y="548"/>
                    <a:pt x="649" y="548"/>
                  </a:cubicBezTo>
                  <a:cubicBezTo>
                    <a:pt x="1023" y="548"/>
                    <a:pt x="1390" y="366"/>
                    <a:pt x="1762" y="340"/>
                  </a:cubicBezTo>
                  <a:cubicBezTo>
                    <a:pt x="1846" y="233"/>
                    <a:pt x="1858" y="126"/>
                    <a:pt x="1774" y="19"/>
                  </a:cubicBezTo>
                  <a:cubicBezTo>
                    <a:pt x="1650" y="14"/>
                    <a:pt x="1529" y="1"/>
                    <a:pt x="1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2152;p32">
              <a:extLst>
                <a:ext uri="{FF2B5EF4-FFF2-40B4-BE49-F238E27FC236}">
                  <a16:creationId xmlns:a16="http://schemas.microsoft.com/office/drawing/2014/main" id="{4BA2AEE9-0CC1-4E01-9268-4138E9F78650}"/>
                </a:ext>
              </a:extLst>
            </p:cNvPr>
            <p:cNvSpPr/>
            <p:nvPr/>
          </p:nvSpPr>
          <p:spPr>
            <a:xfrm>
              <a:off x="5367025" y="1992925"/>
              <a:ext cx="29200" cy="14150"/>
            </a:xfrm>
            <a:custGeom>
              <a:avLst/>
              <a:gdLst/>
              <a:ahLst/>
              <a:cxnLst/>
              <a:rect l="l" t="t" r="r" b="b"/>
              <a:pathLst>
                <a:path w="1168" h="566" extrusionOk="0">
                  <a:moveTo>
                    <a:pt x="286" y="1"/>
                  </a:moveTo>
                  <a:lnTo>
                    <a:pt x="24" y="144"/>
                  </a:lnTo>
                  <a:cubicBezTo>
                    <a:pt x="24" y="239"/>
                    <a:pt x="1" y="346"/>
                    <a:pt x="1" y="453"/>
                  </a:cubicBezTo>
                  <a:cubicBezTo>
                    <a:pt x="38" y="452"/>
                    <a:pt x="75" y="451"/>
                    <a:pt x="112" y="451"/>
                  </a:cubicBezTo>
                  <a:cubicBezTo>
                    <a:pt x="370" y="451"/>
                    <a:pt x="618" y="488"/>
                    <a:pt x="858" y="560"/>
                  </a:cubicBezTo>
                  <a:cubicBezTo>
                    <a:pt x="875" y="564"/>
                    <a:pt x="893" y="566"/>
                    <a:pt x="910" y="566"/>
                  </a:cubicBezTo>
                  <a:cubicBezTo>
                    <a:pt x="1011" y="566"/>
                    <a:pt x="1107" y="509"/>
                    <a:pt x="1167" y="418"/>
                  </a:cubicBezTo>
                  <a:lnTo>
                    <a:pt x="1167" y="275"/>
                  </a:lnTo>
                  <a:cubicBezTo>
                    <a:pt x="870" y="168"/>
                    <a:pt x="548" y="179"/>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2153;p32">
              <a:extLst>
                <a:ext uri="{FF2B5EF4-FFF2-40B4-BE49-F238E27FC236}">
                  <a16:creationId xmlns:a16="http://schemas.microsoft.com/office/drawing/2014/main" id="{F0BFDDCA-0114-42E8-A743-54C641CAE488}"/>
                </a:ext>
              </a:extLst>
            </p:cNvPr>
            <p:cNvSpPr/>
            <p:nvPr/>
          </p:nvSpPr>
          <p:spPr>
            <a:xfrm>
              <a:off x="5250050" y="1988475"/>
              <a:ext cx="36625" cy="25325"/>
            </a:xfrm>
            <a:custGeom>
              <a:avLst/>
              <a:gdLst/>
              <a:ahLst/>
              <a:cxnLst/>
              <a:rect l="l" t="t" r="r" b="b"/>
              <a:pathLst>
                <a:path w="1465" h="1013" extrusionOk="0">
                  <a:moveTo>
                    <a:pt x="536" y="0"/>
                  </a:moveTo>
                  <a:cubicBezTo>
                    <a:pt x="334" y="143"/>
                    <a:pt x="429" y="334"/>
                    <a:pt x="393" y="512"/>
                  </a:cubicBezTo>
                  <a:cubicBezTo>
                    <a:pt x="393" y="536"/>
                    <a:pt x="358" y="560"/>
                    <a:pt x="322" y="584"/>
                  </a:cubicBezTo>
                  <a:cubicBezTo>
                    <a:pt x="298" y="536"/>
                    <a:pt x="262" y="477"/>
                    <a:pt x="239" y="417"/>
                  </a:cubicBezTo>
                  <a:cubicBezTo>
                    <a:pt x="12" y="465"/>
                    <a:pt x="0" y="631"/>
                    <a:pt x="72" y="798"/>
                  </a:cubicBezTo>
                  <a:cubicBezTo>
                    <a:pt x="114" y="883"/>
                    <a:pt x="173" y="921"/>
                    <a:pt x="247" y="921"/>
                  </a:cubicBezTo>
                  <a:cubicBezTo>
                    <a:pt x="297" y="921"/>
                    <a:pt x="354" y="903"/>
                    <a:pt x="417" y="869"/>
                  </a:cubicBezTo>
                  <a:cubicBezTo>
                    <a:pt x="500" y="838"/>
                    <a:pt x="538" y="691"/>
                    <a:pt x="616" y="691"/>
                  </a:cubicBezTo>
                  <a:cubicBezTo>
                    <a:pt x="628" y="691"/>
                    <a:pt x="641" y="695"/>
                    <a:pt x="655" y="703"/>
                  </a:cubicBezTo>
                  <a:cubicBezTo>
                    <a:pt x="715" y="738"/>
                    <a:pt x="679" y="917"/>
                    <a:pt x="691" y="1012"/>
                  </a:cubicBezTo>
                  <a:cubicBezTo>
                    <a:pt x="858" y="893"/>
                    <a:pt x="1048" y="881"/>
                    <a:pt x="1274" y="869"/>
                  </a:cubicBezTo>
                  <a:cubicBezTo>
                    <a:pt x="1346" y="798"/>
                    <a:pt x="1465" y="750"/>
                    <a:pt x="1453" y="596"/>
                  </a:cubicBezTo>
                  <a:cubicBezTo>
                    <a:pt x="1429" y="572"/>
                    <a:pt x="1405" y="560"/>
                    <a:pt x="1382" y="536"/>
                  </a:cubicBezTo>
                  <a:cubicBezTo>
                    <a:pt x="1274" y="512"/>
                    <a:pt x="1191" y="500"/>
                    <a:pt x="1096" y="465"/>
                  </a:cubicBezTo>
                  <a:cubicBezTo>
                    <a:pt x="1056" y="493"/>
                    <a:pt x="1014" y="508"/>
                    <a:pt x="972" y="508"/>
                  </a:cubicBezTo>
                  <a:cubicBezTo>
                    <a:pt x="927" y="508"/>
                    <a:pt x="883" y="490"/>
                    <a:pt x="846" y="453"/>
                  </a:cubicBezTo>
                  <a:cubicBezTo>
                    <a:pt x="560" y="441"/>
                    <a:pt x="548" y="226"/>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2154;p32">
              <a:extLst>
                <a:ext uri="{FF2B5EF4-FFF2-40B4-BE49-F238E27FC236}">
                  <a16:creationId xmlns:a16="http://schemas.microsoft.com/office/drawing/2014/main" id="{F5D03081-85A9-4A95-A779-D2EA7AD11593}"/>
                </a:ext>
              </a:extLst>
            </p:cNvPr>
            <p:cNvSpPr/>
            <p:nvPr/>
          </p:nvSpPr>
          <p:spPr>
            <a:xfrm>
              <a:off x="5381625" y="2016725"/>
              <a:ext cx="37525" cy="11350"/>
            </a:xfrm>
            <a:custGeom>
              <a:avLst/>
              <a:gdLst/>
              <a:ahLst/>
              <a:cxnLst/>
              <a:rect l="l" t="t" r="r" b="b"/>
              <a:pathLst>
                <a:path w="1501" h="454" extrusionOk="0">
                  <a:moveTo>
                    <a:pt x="567" y="1"/>
                  </a:moveTo>
                  <a:cubicBezTo>
                    <a:pt x="376" y="1"/>
                    <a:pt x="186" y="44"/>
                    <a:pt x="0" y="180"/>
                  </a:cubicBezTo>
                  <a:cubicBezTo>
                    <a:pt x="36" y="204"/>
                    <a:pt x="48" y="228"/>
                    <a:pt x="71" y="239"/>
                  </a:cubicBezTo>
                  <a:cubicBezTo>
                    <a:pt x="119" y="275"/>
                    <a:pt x="179" y="287"/>
                    <a:pt x="238" y="299"/>
                  </a:cubicBezTo>
                  <a:cubicBezTo>
                    <a:pt x="393" y="299"/>
                    <a:pt x="536" y="311"/>
                    <a:pt x="667" y="359"/>
                  </a:cubicBezTo>
                  <a:cubicBezTo>
                    <a:pt x="705" y="338"/>
                    <a:pt x="740" y="330"/>
                    <a:pt x="773" y="330"/>
                  </a:cubicBezTo>
                  <a:cubicBezTo>
                    <a:pt x="875" y="330"/>
                    <a:pt x="958" y="409"/>
                    <a:pt x="1048" y="454"/>
                  </a:cubicBezTo>
                  <a:lnTo>
                    <a:pt x="1167" y="454"/>
                  </a:lnTo>
                  <a:cubicBezTo>
                    <a:pt x="1203" y="275"/>
                    <a:pt x="1488" y="406"/>
                    <a:pt x="1500" y="120"/>
                  </a:cubicBezTo>
                  <a:cubicBezTo>
                    <a:pt x="1191" y="113"/>
                    <a:pt x="877"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2155;p32">
              <a:extLst>
                <a:ext uri="{FF2B5EF4-FFF2-40B4-BE49-F238E27FC236}">
                  <a16:creationId xmlns:a16="http://schemas.microsoft.com/office/drawing/2014/main" id="{3771034B-3778-4070-A52C-106DEE746567}"/>
                </a:ext>
              </a:extLst>
            </p:cNvPr>
            <p:cNvSpPr/>
            <p:nvPr/>
          </p:nvSpPr>
          <p:spPr>
            <a:xfrm>
              <a:off x="5302150" y="1998175"/>
              <a:ext cx="18175" cy="11750"/>
            </a:xfrm>
            <a:custGeom>
              <a:avLst/>
              <a:gdLst/>
              <a:ahLst/>
              <a:cxnLst/>
              <a:rect l="l" t="t" r="r" b="b"/>
              <a:pathLst>
                <a:path w="727" h="470" extrusionOk="0">
                  <a:moveTo>
                    <a:pt x="475" y="1"/>
                  </a:moveTo>
                  <a:cubicBezTo>
                    <a:pt x="425" y="1"/>
                    <a:pt x="373" y="19"/>
                    <a:pt x="322" y="65"/>
                  </a:cubicBezTo>
                  <a:cubicBezTo>
                    <a:pt x="298" y="124"/>
                    <a:pt x="262" y="184"/>
                    <a:pt x="179" y="196"/>
                  </a:cubicBezTo>
                  <a:cubicBezTo>
                    <a:pt x="155" y="208"/>
                    <a:pt x="131" y="231"/>
                    <a:pt x="95" y="243"/>
                  </a:cubicBezTo>
                  <a:cubicBezTo>
                    <a:pt x="36" y="303"/>
                    <a:pt x="0" y="374"/>
                    <a:pt x="36" y="470"/>
                  </a:cubicBezTo>
                  <a:lnTo>
                    <a:pt x="607" y="470"/>
                  </a:lnTo>
                  <a:cubicBezTo>
                    <a:pt x="726" y="327"/>
                    <a:pt x="726" y="196"/>
                    <a:pt x="631" y="53"/>
                  </a:cubicBezTo>
                  <a:cubicBezTo>
                    <a:pt x="582" y="22"/>
                    <a:pt x="529" y="1"/>
                    <a:pt x="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2156;p32">
              <a:extLst>
                <a:ext uri="{FF2B5EF4-FFF2-40B4-BE49-F238E27FC236}">
                  <a16:creationId xmlns:a16="http://schemas.microsoft.com/office/drawing/2014/main" id="{DEA83A5E-EE80-40C2-A38F-28221C2C6BF3}"/>
                </a:ext>
              </a:extLst>
            </p:cNvPr>
            <p:cNvSpPr/>
            <p:nvPr/>
          </p:nvSpPr>
          <p:spPr>
            <a:xfrm>
              <a:off x="5317325" y="1996500"/>
              <a:ext cx="10725" cy="13375"/>
            </a:xfrm>
            <a:custGeom>
              <a:avLst/>
              <a:gdLst/>
              <a:ahLst/>
              <a:cxnLst/>
              <a:rect l="l" t="t" r="r" b="b"/>
              <a:pathLst>
                <a:path w="429" h="535" extrusionOk="0">
                  <a:moveTo>
                    <a:pt x="179" y="1"/>
                  </a:moveTo>
                  <a:cubicBezTo>
                    <a:pt x="107" y="25"/>
                    <a:pt x="12" y="25"/>
                    <a:pt x="0" y="144"/>
                  </a:cubicBezTo>
                  <a:lnTo>
                    <a:pt x="0" y="513"/>
                  </a:lnTo>
                  <a:cubicBezTo>
                    <a:pt x="68" y="522"/>
                    <a:pt x="134" y="534"/>
                    <a:pt x="195" y="534"/>
                  </a:cubicBezTo>
                  <a:cubicBezTo>
                    <a:pt x="285" y="534"/>
                    <a:pt x="365" y="509"/>
                    <a:pt x="429" y="417"/>
                  </a:cubicBezTo>
                  <a:cubicBezTo>
                    <a:pt x="381" y="322"/>
                    <a:pt x="346" y="215"/>
                    <a:pt x="298" y="120"/>
                  </a:cubicBezTo>
                  <a:cubicBezTo>
                    <a:pt x="322" y="48"/>
                    <a:pt x="322" y="13"/>
                    <a:pt x="250" y="1"/>
                  </a:cubicBezTo>
                  <a:cubicBezTo>
                    <a:pt x="238" y="7"/>
                    <a:pt x="226" y="10"/>
                    <a:pt x="215" y="10"/>
                  </a:cubicBezTo>
                  <a:cubicBezTo>
                    <a:pt x="203" y="10"/>
                    <a:pt x="191" y="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2157;p32">
              <a:extLst>
                <a:ext uri="{FF2B5EF4-FFF2-40B4-BE49-F238E27FC236}">
                  <a16:creationId xmlns:a16="http://schemas.microsoft.com/office/drawing/2014/main" id="{F7D86C1D-76D1-4D67-97F7-19AC6E175AF4}"/>
                </a:ext>
              </a:extLst>
            </p:cNvPr>
            <p:cNvSpPr/>
            <p:nvPr/>
          </p:nvSpPr>
          <p:spPr>
            <a:xfrm>
              <a:off x="5284575" y="1999425"/>
              <a:ext cx="22350" cy="10800"/>
            </a:xfrm>
            <a:custGeom>
              <a:avLst/>
              <a:gdLst/>
              <a:ahLst/>
              <a:cxnLst/>
              <a:rect l="l" t="t" r="r" b="b"/>
              <a:pathLst>
                <a:path w="894" h="432" extrusionOk="0">
                  <a:moveTo>
                    <a:pt x="425" y="1"/>
                  </a:moveTo>
                  <a:cubicBezTo>
                    <a:pt x="284" y="1"/>
                    <a:pt x="142" y="43"/>
                    <a:pt x="1" y="122"/>
                  </a:cubicBezTo>
                  <a:cubicBezTo>
                    <a:pt x="12" y="134"/>
                    <a:pt x="24" y="146"/>
                    <a:pt x="48" y="181"/>
                  </a:cubicBezTo>
                  <a:cubicBezTo>
                    <a:pt x="84" y="265"/>
                    <a:pt x="96" y="360"/>
                    <a:pt x="167" y="431"/>
                  </a:cubicBezTo>
                  <a:cubicBezTo>
                    <a:pt x="251" y="384"/>
                    <a:pt x="358" y="360"/>
                    <a:pt x="441" y="312"/>
                  </a:cubicBezTo>
                  <a:cubicBezTo>
                    <a:pt x="596" y="312"/>
                    <a:pt x="727" y="253"/>
                    <a:pt x="882" y="205"/>
                  </a:cubicBezTo>
                  <a:lnTo>
                    <a:pt x="894" y="158"/>
                  </a:lnTo>
                  <a:cubicBezTo>
                    <a:pt x="737" y="51"/>
                    <a:pt x="581"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2158;p32">
              <a:extLst>
                <a:ext uri="{FF2B5EF4-FFF2-40B4-BE49-F238E27FC236}">
                  <a16:creationId xmlns:a16="http://schemas.microsoft.com/office/drawing/2014/main" id="{AEC3A494-D8E3-4B53-8699-53AB7A393704}"/>
                </a:ext>
              </a:extLst>
            </p:cNvPr>
            <p:cNvSpPr/>
            <p:nvPr/>
          </p:nvSpPr>
          <p:spPr>
            <a:xfrm>
              <a:off x="5295300" y="2003550"/>
              <a:ext cx="10725" cy="6375"/>
            </a:xfrm>
            <a:custGeom>
              <a:avLst/>
              <a:gdLst/>
              <a:ahLst/>
              <a:cxnLst/>
              <a:rect l="l" t="t" r="r" b="b"/>
              <a:pathLst>
                <a:path w="429" h="255" extrusionOk="0">
                  <a:moveTo>
                    <a:pt x="245" y="1"/>
                  </a:moveTo>
                  <a:cubicBezTo>
                    <a:pt x="152" y="1"/>
                    <a:pt x="65" y="39"/>
                    <a:pt x="0" y="147"/>
                  </a:cubicBezTo>
                  <a:cubicBezTo>
                    <a:pt x="74" y="212"/>
                    <a:pt x="147" y="255"/>
                    <a:pt x="231" y="255"/>
                  </a:cubicBezTo>
                  <a:cubicBezTo>
                    <a:pt x="256" y="255"/>
                    <a:pt x="282" y="251"/>
                    <a:pt x="310" y="243"/>
                  </a:cubicBezTo>
                  <a:cubicBezTo>
                    <a:pt x="345" y="171"/>
                    <a:pt x="393" y="112"/>
                    <a:pt x="429" y="40"/>
                  </a:cubicBezTo>
                  <a:cubicBezTo>
                    <a:pt x="368" y="17"/>
                    <a:pt x="305" y="1"/>
                    <a:pt x="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2159;p32">
              <a:extLst>
                <a:ext uri="{FF2B5EF4-FFF2-40B4-BE49-F238E27FC236}">
                  <a16:creationId xmlns:a16="http://schemas.microsoft.com/office/drawing/2014/main" id="{FC7E6559-FDAB-4AA3-B6C3-7402743FF12F}"/>
                </a:ext>
              </a:extLst>
            </p:cNvPr>
            <p:cNvSpPr/>
            <p:nvPr/>
          </p:nvSpPr>
          <p:spPr>
            <a:xfrm>
              <a:off x="5317325" y="2021800"/>
              <a:ext cx="10725" cy="6875"/>
            </a:xfrm>
            <a:custGeom>
              <a:avLst/>
              <a:gdLst/>
              <a:ahLst/>
              <a:cxnLst/>
              <a:rect l="l" t="t" r="r" b="b"/>
              <a:pathLst>
                <a:path w="429" h="275" extrusionOk="0">
                  <a:moveTo>
                    <a:pt x="0" y="1"/>
                  </a:moveTo>
                  <a:cubicBezTo>
                    <a:pt x="0" y="108"/>
                    <a:pt x="60" y="215"/>
                    <a:pt x="179" y="275"/>
                  </a:cubicBezTo>
                  <a:lnTo>
                    <a:pt x="429" y="275"/>
                  </a:lnTo>
                  <a:cubicBezTo>
                    <a:pt x="405" y="132"/>
                    <a:pt x="226" y="120"/>
                    <a:pt x="143" y="13"/>
                  </a:cubicBezTo>
                  <a:cubicBezTo>
                    <a:pt x="107" y="13"/>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2160;p32">
              <a:extLst>
                <a:ext uri="{FF2B5EF4-FFF2-40B4-BE49-F238E27FC236}">
                  <a16:creationId xmlns:a16="http://schemas.microsoft.com/office/drawing/2014/main" id="{5195695C-17BE-40E7-BDE2-F6D0F257F674}"/>
                </a:ext>
              </a:extLst>
            </p:cNvPr>
            <p:cNvSpPr/>
            <p:nvPr/>
          </p:nvSpPr>
          <p:spPr>
            <a:xfrm>
              <a:off x="5373575" y="2020625"/>
              <a:ext cx="9250" cy="4175"/>
            </a:xfrm>
            <a:custGeom>
              <a:avLst/>
              <a:gdLst/>
              <a:ahLst/>
              <a:cxnLst/>
              <a:rect l="l" t="t" r="r" b="b"/>
              <a:pathLst>
                <a:path w="370" h="167" extrusionOk="0">
                  <a:moveTo>
                    <a:pt x="179" y="12"/>
                  </a:moveTo>
                  <a:cubicBezTo>
                    <a:pt x="120" y="48"/>
                    <a:pt x="1" y="0"/>
                    <a:pt x="12" y="119"/>
                  </a:cubicBezTo>
                  <a:cubicBezTo>
                    <a:pt x="24" y="131"/>
                    <a:pt x="132" y="143"/>
                    <a:pt x="191" y="167"/>
                  </a:cubicBezTo>
                  <a:cubicBezTo>
                    <a:pt x="226" y="149"/>
                    <a:pt x="254" y="138"/>
                    <a:pt x="286" y="138"/>
                  </a:cubicBezTo>
                  <a:cubicBezTo>
                    <a:pt x="297" y="138"/>
                    <a:pt x="309" y="140"/>
                    <a:pt x="322" y="143"/>
                  </a:cubicBezTo>
                  <a:cubicBezTo>
                    <a:pt x="358" y="131"/>
                    <a:pt x="370" y="107"/>
                    <a:pt x="370" y="72"/>
                  </a:cubicBezTo>
                  <a:lnTo>
                    <a:pt x="310" y="12"/>
                  </a:lnTo>
                  <a:lnTo>
                    <a:pt x="310" y="24"/>
                  </a:lnTo>
                  <a:cubicBezTo>
                    <a:pt x="295" y="31"/>
                    <a:pt x="281" y="34"/>
                    <a:pt x="266" y="34"/>
                  </a:cubicBezTo>
                  <a:cubicBezTo>
                    <a:pt x="234" y="34"/>
                    <a:pt x="204" y="20"/>
                    <a:pt x="179"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2161;p32">
              <a:extLst>
                <a:ext uri="{FF2B5EF4-FFF2-40B4-BE49-F238E27FC236}">
                  <a16:creationId xmlns:a16="http://schemas.microsoft.com/office/drawing/2014/main" id="{E492776F-0187-443D-BD50-CD9217D17CBC}"/>
                </a:ext>
              </a:extLst>
            </p:cNvPr>
            <p:cNvSpPr/>
            <p:nvPr/>
          </p:nvSpPr>
          <p:spPr>
            <a:xfrm>
              <a:off x="5281600" y="2003950"/>
              <a:ext cx="7175" cy="6575"/>
            </a:xfrm>
            <a:custGeom>
              <a:avLst/>
              <a:gdLst/>
              <a:ahLst/>
              <a:cxnLst/>
              <a:rect l="l" t="t" r="r" b="b"/>
              <a:pathLst>
                <a:path w="287" h="263" extrusionOk="0">
                  <a:moveTo>
                    <a:pt x="167" y="0"/>
                  </a:moveTo>
                  <a:cubicBezTo>
                    <a:pt x="108" y="84"/>
                    <a:pt x="48" y="179"/>
                    <a:pt x="1" y="262"/>
                  </a:cubicBezTo>
                  <a:cubicBezTo>
                    <a:pt x="96" y="262"/>
                    <a:pt x="191" y="250"/>
                    <a:pt x="286" y="250"/>
                  </a:cubicBezTo>
                  <a:cubicBezTo>
                    <a:pt x="286" y="143"/>
                    <a:pt x="262"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2162;p32">
              <a:extLst>
                <a:ext uri="{FF2B5EF4-FFF2-40B4-BE49-F238E27FC236}">
                  <a16:creationId xmlns:a16="http://schemas.microsoft.com/office/drawing/2014/main" id="{3379D4A3-88BD-4027-B546-0BB9656E0B92}"/>
                </a:ext>
              </a:extLst>
            </p:cNvPr>
            <p:cNvSpPr/>
            <p:nvPr/>
          </p:nvSpPr>
          <p:spPr>
            <a:xfrm>
              <a:off x="5344700" y="2020925"/>
              <a:ext cx="5375" cy="7150"/>
            </a:xfrm>
            <a:custGeom>
              <a:avLst/>
              <a:gdLst/>
              <a:ahLst/>
              <a:cxnLst/>
              <a:rect l="l" t="t" r="r" b="b"/>
              <a:pathLst>
                <a:path w="215" h="286" extrusionOk="0">
                  <a:moveTo>
                    <a:pt x="215" y="0"/>
                  </a:moveTo>
                  <a:cubicBezTo>
                    <a:pt x="155" y="0"/>
                    <a:pt x="108" y="12"/>
                    <a:pt x="60" y="12"/>
                  </a:cubicBezTo>
                  <a:lnTo>
                    <a:pt x="60" y="155"/>
                  </a:lnTo>
                  <a:cubicBezTo>
                    <a:pt x="24" y="191"/>
                    <a:pt x="1" y="238"/>
                    <a:pt x="48" y="286"/>
                  </a:cubicBezTo>
                  <a:cubicBezTo>
                    <a:pt x="179" y="226"/>
                    <a:pt x="215" y="119"/>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2163;p32">
              <a:extLst>
                <a:ext uri="{FF2B5EF4-FFF2-40B4-BE49-F238E27FC236}">
                  <a16:creationId xmlns:a16="http://schemas.microsoft.com/office/drawing/2014/main" id="{67F26D52-CA30-4192-B983-35C2090362DF}"/>
                </a:ext>
              </a:extLst>
            </p:cNvPr>
            <p:cNvSpPr/>
            <p:nvPr/>
          </p:nvSpPr>
          <p:spPr>
            <a:xfrm>
              <a:off x="5420600" y="2001275"/>
              <a:ext cx="8375" cy="4550"/>
            </a:xfrm>
            <a:custGeom>
              <a:avLst/>
              <a:gdLst/>
              <a:ahLst/>
              <a:cxnLst/>
              <a:rect l="l" t="t" r="r" b="b"/>
              <a:pathLst>
                <a:path w="335" h="182" extrusionOk="0">
                  <a:moveTo>
                    <a:pt x="164" y="1"/>
                  </a:moveTo>
                  <a:cubicBezTo>
                    <a:pt x="112" y="1"/>
                    <a:pt x="62" y="15"/>
                    <a:pt x="13" y="72"/>
                  </a:cubicBezTo>
                  <a:lnTo>
                    <a:pt x="1" y="84"/>
                  </a:lnTo>
                  <a:cubicBezTo>
                    <a:pt x="60" y="149"/>
                    <a:pt x="117" y="182"/>
                    <a:pt x="172" y="182"/>
                  </a:cubicBezTo>
                  <a:cubicBezTo>
                    <a:pt x="227" y="182"/>
                    <a:pt x="281" y="149"/>
                    <a:pt x="334" y="84"/>
                  </a:cubicBezTo>
                  <a:cubicBezTo>
                    <a:pt x="322" y="72"/>
                    <a:pt x="298" y="48"/>
                    <a:pt x="275" y="12"/>
                  </a:cubicBezTo>
                  <a:cubicBezTo>
                    <a:pt x="236" y="7"/>
                    <a:pt x="199"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2164;p32">
              <a:extLst>
                <a:ext uri="{FF2B5EF4-FFF2-40B4-BE49-F238E27FC236}">
                  <a16:creationId xmlns:a16="http://schemas.microsoft.com/office/drawing/2014/main" id="{4BC6131E-FE3C-42F6-AC6F-1B9F0933E667}"/>
                </a:ext>
              </a:extLst>
            </p:cNvPr>
            <p:cNvSpPr/>
            <p:nvPr/>
          </p:nvSpPr>
          <p:spPr>
            <a:xfrm>
              <a:off x="5410200" y="2003000"/>
              <a:ext cx="7750" cy="3375"/>
            </a:xfrm>
            <a:custGeom>
              <a:avLst/>
              <a:gdLst/>
              <a:ahLst/>
              <a:cxnLst/>
              <a:rect l="l" t="t" r="r" b="b"/>
              <a:pathLst>
                <a:path w="310" h="135" extrusionOk="0">
                  <a:moveTo>
                    <a:pt x="271" y="1"/>
                  </a:moveTo>
                  <a:cubicBezTo>
                    <a:pt x="159" y="1"/>
                    <a:pt x="75" y="47"/>
                    <a:pt x="0" y="122"/>
                  </a:cubicBezTo>
                  <a:cubicBezTo>
                    <a:pt x="29" y="130"/>
                    <a:pt x="58" y="135"/>
                    <a:pt x="87" y="135"/>
                  </a:cubicBezTo>
                  <a:cubicBezTo>
                    <a:pt x="175" y="135"/>
                    <a:pt x="256" y="93"/>
                    <a:pt x="310" y="3"/>
                  </a:cubicBezTo>
                  <a:cubicBezTo>
                    <a:pt x="296" y="1"/>
                    <a:pt x="283"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2165;p32">
              <a:extLst>
                <a:ext uri="{FF2B5EF4-FFF2-40B4-BE49-F238E27FC236}">
                  <a16:creationId xmlns:a16="http://schemas.microsoft.com/office/drawing/2014/main" id="{C52A0681-E896-4EDE-B04E-EB0BFF5EF978}"/>
                </a:ext>
              </a:extLst>
            </p:cNvPr>
            <p:cNvSpPr/>
            <p:nvPr/>
          </p:nvSpPr>
          <p:spPr>
            <a:xfrm>
              <a:off x="5426550" y="2017925"/>
              <a:ext cx="4200" cy="2425"/>
            </a:xfrm>
            <a:custGeom>
              <a:avLst/>
              <a:gdLst/>
              <a:ahLst/>
              <a:cxnLst/>
              <a:rect l="l" t="t" r="r" b="b"/>
              <a:pathLst>
                <a:path w="168" h="97" extrusionOk="0">
                  <a:moveTo>
                    <a:pt x="120" y="1"/>
                  </a:moveTo>
                  <a:cubicBezTo>
                    <a:pt x="96" y="13"/>
                    <a:pt x="48" y="49"/>
                    <a:pt x="1" y="49"/>
                  </a:cubicBezTo>
                  <a:cubicBezTo>
                    <a:pt x="25" y="61"/>
                    <a:pt x="37" y="96"/>
                    <a:pt x="48" y="96"/>
                  </a:cubicBezTo>
                  <a:cubicBezTo>
                    <a:pt x="96" y="96"/>
                    <a:pt x="144" y="61"/>
                    <a:pt x="168" y="49"/>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2166;p32">
              <a:extLst>
                <a:ext uri="{FF2B5EF4-FFF2-40B4-BE49-F238E27FC236}">
                  <a16:creationId xmlns:a16="http://schemas.microsoft.com/office/drawing/2014/main" id="{3C2573FE-4C47-4191-A96A-19E80397550F}"/>
                </a:ext>
              </a:extLst>
            </p:cNvPr>
            <p:cNvSpPr/>
            <p:nvPr/>
          </p:nvSpPr>
          <p:spPr>
            <a:xfrm>
              <a:off x="5427150" y="1999775"/>
              <a:ext cx="5100" cy="4200"/>
            </a:xfrm>
            <a:custGeom>
              <a:avLst/>
              <a:gdLst/>
              <a:ahLst/>
              <a:cxnLst/>
              <a:rect l="l" t="t" r="r" b="b"/>
              <a:pathLst>
                <a:path w="204" h="168" extrusionOk="0">
                  <a:moveTo>
                    <a:pt x="60" y="1"/>
                  </a:moveTo>
                  <a:cubicBezTo>
                    <a:pt x="1" y="25"/>
                    <a:pt x="1" y="84"/>
                    <a:pt x="72" y="132"/>
                  </a:cubicBezTo>
                  <a:lnTo>
                    <a:pt x="84" y="167"/>
                  </a:lnTo>
                  <a:cubicBezTo>
                    <a:pt x="120" y="167"/>
                    <a:pt x="155" y="144"/>
                    <a:pt x="203" y="144"/>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2167;p32">
              <a:extLst>
                <a:ext uri="{FF2B5EF4-FFF2-40B4-BE49-F238E27FC236}">
                  <a16:creationId xmlns:a16="http://schemas.microsoft.com/office/drawing/2014/main" id="{81ACD422-A301-49B1-B4DD-86A59F14273E}"/>
                </a:ext>
              </a:extLst>
            </p:cNvPr>
            <p:cNvSpPr/>
            <p:nvPr/>
          </p:nvSpPr>
          <p:spPr>
            <a:xfrm>
              <a:off x="5493225" y="1938325"/>
              <a:ext cx="17900" cy="6475"/>
            </a:xfrm>
            <a:custGeom>
              <a:avLst/>
              <a:gdLst/>
              <a:ahLst/>
              <a:cxnLst/>
              <a:rect l="l" t="t" r="r" b="b"/>
              <a:pathLst>
                <a:path w="716" h="259" extrusionOk="0">
                  <a:moveTo>
                    <a:pt x="354" y="0"/>
                  </a:moveTo>
                  <a:cubicBezTo>
                    <a:pt x="233" y="0"/>
                    <a:pt x="114" y="54"/>
                    <a:pt x="1" y="161"/>
                  </a:cubicBezTo>
                  <a:cubicBezTo>
                    <a:pt x="64" y="233"/>
                    <a:pt x="127" y="258"/>
                    <a:pt x="190" y="258"/>
                  </a:cubicBezTo>
                  <a:cubicBezTo>
                    <a:pt x="330" y="258"/>
                    <a:pt x="470" y="134"/>
                    <a:pt x="611" y="134"/>
                  </a:cubicBezTo>
                  <a:cubicBezTo>
                    <a:pt x="645" y="134"/>
                    <a:pt x="680" y="142"/>
                    <a:pt x="715" y="161"/>
                  </a:cubicBezTo>
                  <a:cubicBezTo>
                    <a:pt x="596" y="54"/>
                    <a:pt x="474"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2168;p32">
              <a:extLst>
                <a:ext uri="{FF2B5EF4-FFF2-40B4-BE49-F238E27FC236}">
                  <a16:creationId xmlns:a16="http://schemas.microsoft.com/office/drawing/2014/main" id="{BFE04294-BD94-40E0-B383-6A23EB5907A6}"/>
                </a:ext>
              </a:extLst>
            </p:cNvPr>
            <p:cNvSpPr/>
            <p:nvPr/>
          </p:nvSpPr>
          <p:spPr>
            <a:xfrm>
              <a:off x="5472100" y="1942325"/>
              <a:ext cx="3300" cy="4500"/>
            </a:xfrm>
            <a:custGeom>
              <a:avLst/>
              <a:gdLst/>
              <a:ahLst/>
              <a:cxnLst/>
              <a:rect l="l" t="t" r="r" b="b"/>
              <a:pathLst>
                <a:path w="132" h="180" extrusionOk="0">
                  <a:moveTo>
                    <a:pt x="1" y="1"/>
                  </a:moveTo>
                  <a:cubicBezTo>
                    <a:pt x="1" y="84"/>
                    <a:pt x="1" y="156"/>
                    <a:pt x="72" y="179"/>
                  </a:cubicBezTo>
                  <a:cubicBezTo>
                    <a:pt x="84" y="120"/>
                    <a:pt x="120" y="60"/>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2169;p32">
              <a:extLst>
                <a:ext uri="{FF2B5EF4-FFF2-40B4-BE49-F238E27FC236}">
                  <a16:creationId xmlns:a16="http://schemas.microsoft.com/office/drawing/2014/main" id="{01CDB6D3-87AC-4B1C-9EB8-6921A1FDD998}"/>
                </a:ext>
              </a:extLst>
            </p:cNvPr>
            <p:cNvSpPr/>
            <p:nvPr/>
          </p:nvSpPr>
          <p:spPr>
            <a:xfrm>
              <a:off x="5460800" y="1928050"/>
              <a:ext cx="6850" cy="3325"/>
            </a:xfrm>
            <a:custGeom>
              <a:avLst/>
              <a:gdLst/>
              <a:ahLst/>
              <a:cxnLst/>
              <a:rect l="l" t="t" r="r" b="b"/>
              <a:pathLst>
                <a:path w="274" h="133" extrusionOk="0">
                  <a:moveTo>
                    <a:pt x="0" y="0"/>
                  </a:moveTo>
                  <a:cubicBezTo>
                    <a:pt x="27" y="119"/>
                    <a:pt x="103" y="133"/>
                    <a:pt x="191" y="133"/>
                  </a:cubicBezTo>
                  <a:cubicBezTo>
                    <a:pt x="218" y="133"/>
                    <a:pt x="246" y="131"/>
                    <a:pt x="274" y="131"/>
                  </a:cubicBezTo>
                  <a:cubicBezTo>
                    <a:pt x="214" y="12"/>
                    <a:pt x="10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2170;p32">
              <a:extLst>
                <a:ext uri="{FF2B5EF4-FFF2-40B4-BE49-F238E27FC236}">
                  <a16:creationId xmlns:a16="http://schemas.microsoft.com/office/drawing/2014/main" id="{5F2FE265-442E-4628-8961-1DC0FC7A8769}"/>
                </a:ext>
              </a:extLst>
            </p:cNvPr>
            <p:cNvSpPr/>
            <p:nvPr/>
          </p:nvSpPr>
          <p:spPr>
            <a:xfrm>
              <a:off x="6096000" y="2087600"/>
              <a:ext cx="23225" cy="5150"/>
            </a:xfrm>
            <a:custGeom>
              <a:avLst/>
              <a:gdLst/>
              <a:ahLst/>
              <a:cxnLst/>
              <a:rect l="l" t="t" r="r" b="b"/>
              <a:pathLst>
                <a:path w="929" h="206" extrusionOk="0">
                  <a:moveTo>
                    <a:pt x="107" y="0"/>
                  </a:moveTo>
                  <a:cubicBezTo>
                    <a:pt x="95" y="0"/>
                    <a:pt x="71" y="24"/>
                    <a:pt x="0" y="143"/>
                  </a:cubicBezTo>
                  <a:cubicBezTo>
                    <a:pt x="144" y="166"/>
                    <a:pt x="276" y="206"/>
                    <a:pt x="418" y="206"/>
                  </a:cubicBezTo>
                  <a:cubicBezTo>
                    <a:pt x="570" y="206"/>
                    <a:pt x="732" y="160"/>
                    <a:pt x="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2171;p32">
              <a:extLst>
                <a:ext uri="{FF2B5EF4-FFF2-40B4-BE49-F238E27FC236}">
                  <a16:creationId xmlns:a16="http://schemas.microsoft.com/office/drawing/2014/main" id="{11B1400A-5AB9-40D3-99A1-16789F9D53E7}"/>
                </a:ext>
              </a:extLst>
            </p:cNvPr>
            <p:cNvSpPr/>
            <p:nvPr/>
          </p:nvSpPr>
          <p:spPr>
            <a:xfrm>
              <a:off x="6131700" y="2081925"/>
              <a:ext cx="6275" cy="4800"/>
            </a:xfrm>
            <a:custGeom>
              <a:avLst/>
              <a:gdLst/>
              <a:ahLst/>
              <a:cxnLst/>
              <a:rect l="l" t="t" r="r" b="b"/>
              <a:pathLst>
                <a:path w="251" h="192" extrusionOk="0">
                  <a:moveTo>
                    <a:pt x="1" y="1"/>
                  </a:moveTo>
                  <a:cubicBezTo>
                    <a:pt x="36" y="96"/>
                    <a:pt x="72" y="179"/>
                    <a:pt x="179" y="191"/>
                  </a:cubicBezTo>
                  <a:cubicBezTo>
                    <a:pt x="191" y="191"/>
                    <a:pt x="251" y="120"/>
                    <a:pt x="239" y="108"/>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2172;p32">
              <a:extLst>
                <a:ext uri="{FF2B5EF4-FFF2-40B4-BE49-F238E27FC236}">
                  <a16:creationId xmlns:a16="http://schemas.microsoft.com/office/drawing/2014/main" id="{9C1C152D-839F-4941-82C4-11E71146E60A}"/>
                </a:ext>
              </a:extLst>
            </p:cNvPr>
            <p:cNvSpPr/>
            <p:nvPr/>
          </p:nvSpPr>
          <p:spPr>
            <a:xfrm>
              <a:off x="6080500" y="2078650"/>
              <a:ext cx="4800" cy="6025"/>
            </a:xfrm>
            <a:custGeom>
              <a:avLst/>
              <a:gdLst/>
              <a:ahLst/>
              <a:cxnLst/>
              <a:rect l="l" t="t" r="r" b="b"/>
              <a:pathLst>
                <a:path w="192" h="241" extrusionOk="0">
                  <a:moveTo>
                    <a:pt x="179" y="1"/>
                  </a:moveTo>
                  <a:lnTo>
                    <a:pt x="179" y="1"/>
                  </a:lnTo>
                  <a:cubicBezTo>
                    <a:pt x="84" y="25"/>
                    <a:pt x="13" y="72"/>
                    <a:pt x="1" y="191"/>
                  </a:cubicBezTo>
                  <a:cubicBezTo>
                    <a:pt x="1" y="202"/>
                    <a:pt x="58" y="241"/>
                    <a:pt x="78" y="241"/>
                  </a:cubicBezTo>
                  <a:cubicBezTo>
                    <a:pt x="81" y="241"/>
                    <a:pt x="83" y="240"/>
                    <a:pt x="84" y="239"/>
                  </a:cubicBezTo>
                  <a:cubicBezTo>
                    <a:pt x="191" y="191"/>
                    <a:pt x="179"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2173;p32">
              <a:extLst>
                <a:ext uri="{FF2B5EF4-FFF2-40B4-BE49-F238E27FC236}">
                  <a16:creationId xmlns:a16="http://schemas.microsoft.com/office/drawing/2014/main" id="{270F6874-7C94-4686-86BE-6F9A3300C9EF}"/>
                </a:ext>
              </a:extLst>
            </p:cNvPr>
            <p:cNvSpPr/>
            <p:nvPr/>
          </p:nvSpPr>
          <p:spPr>
            <a:xfrm>
              <a:off x="6070675" y="2099875"/>
              <a:ext cx="3300" cy="2350"/>
            </a:xfrm>
            <a:custGeom>
              <a:avLst/>
              <a:gdLst/>
              <a:ahLst/>
              <a:cxnLst/>
              <a:rect l="l" t="t" r="r" b="b"/>
              <a:pathLst>
                <a:path w="132" h="94" extrusionOk="0">
                  <a:moveTo>
                    <a:pt x="71" y="0"/>
                  </a:moveTo>
                  <a:cubicBezTo>
                    <a:pt x="49" y="0"/>
                    <a:pt x="25" y="3"/>
                    <a:pt x="1" y="9"/>
                  </a:cubicBezTo>
                  <a:cubicBezTo>
                    <a:pt x="24" y="67"/>
                    <a:pt x="47" y="94"/>
                    <a:pt x="69" y="94"/>
                  </a:cubicBezTo>
                  <a:cubicBezTo>
                    <a:pt x="92" y="94"/>
                    <a:pt x="114" y="64"/>
                    <a:pt x="132" y="9"/>
                  </a:cubicBezTo>
                  <a:cubicBezTo>
                    <a:pt x="114" y="3"/>
                    <a:pt x="9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2174;p32">
              <a:extLst>
                <a:ext uri="{FF2B5EF4-FFF2-40B4-BE49-F238E27FC236}">
                  <a16:creationId xmlns:a16="http://schemas.microsoft.com/office/drawing/2014/main" id="{517168DD-2722-4D02-A1CC-54A6D6658083}"/>
                </a:ext>
              </a:extLst>
            </p:cNvPr>
            <p:cNvSpPr/>
            <p:nvPr/>
          </p:nvSpPr>
          <p:spPr>
            <a:xfrm>
              <a:off x="5271175" y="2000150"/>
              <a:ext cx="6275" cy="5600"/>
            </a:xfrm>
            <a:custGeom>
              <a:avLst/>
              <a:gdLst/>
              <a:ahLst/>
              <a:cxnLst/>
              <a:rect l="l" t="t" r="r" b="b"/>
              <a:pathLst>
                <a:path w="251" h="224" extrusionOk="0">
                  <a:moveTo>
                    <a:pt x="126" y="1"/>
                  </a:moveTo>
                  <a:cubicBezTo>
                    <a:pt x="84" y="1"/>
                    <a:pt x="42" y="4"/>
                    <a:pt x="1" y="10"/>
                  </a:cubicBezTo>
                  <a:cubicBezTo>
                    <a:pt x="1" y="105"/>
                    <a:pt x="1" y="224"/>
                    <a:pt x="120" y="224"/>
                  </a:cubicBezTo>
                  <a:cubicBezTo>
                    <a:pt x="251" y="224"/>
                    <a:pt x="251" y="105"/>
                    <a:pt x="251" y="10"/>
                  </a:cubicBezTo>
                  <a:cubicBezTo>
                    <a:pt x="209" y="4"/>
                    <a:pt x="167" y="1"/>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2175;p32">
              <a:extLst>
                <a:ext uri="{FF2B5EF4-FFF2-40B4-BE49-F238E27FC236}">
                  <a16:creationId xmlns:a16="http://schemas.microsoft.com/office/drawing/2014/main" id="{DE377296-948C-4E08-91FD-C0035CD10553}"/>
                </a:ext>
              </a:extLst>
            </p:cNvPr>
            <p:cNvSpPr/>
            <p:nvPr/>
          </p:nvSpPr>
          <p:spPr>
            <a:xfrm>
              <a:off x="5299750" y="1796175"/>
              <a:ext cx="75350" cy="16400"/>
            </a:xfrm>
            <a:custGeom>
              <a:avLst/>
              <a:gdLst/>
              <a:ahLst/>
              <a:cxnLst/>
              <a:rect l="l" t="t" r="r" b="b"/>
              <a:pathLst>
                <a:path w="3014" h="656" extrusionOk="0">
                  <a:moveTo>
                    <a:pt x="453" y="1"/>
                  </a:moveTo>
                  <a:cubicBezTo>
                    <a:pt x="358" y="1"/>
                    <a:pt x="298" y="13"/>
                    <a:pt x="227" y="60"/>
                  </a:cubicBezTo>
                  <a:cubicBezTo>
                    <a:pt x="1" y="584"/>
                    <a:pt x="72" y="656"/>
                    <a:pt x="787" y="656"/>
                  </a:cubicBezTo>
                  <a:cubicBezTo>
                    <a:pt x="937" y="646"/>
                    <a:pt x="1079" y="576"/>
                    <a:pt x="1235" y="576"/>
                  </a:cubicBezTo>
                  <a:cubicBezTo>
                    <a:pt x="1263" y="576"/>
                    <a:pt x="1293" y="579"/>
                    <a:pt x="1322" y="584"/>
                  </a:cubicBezTo>
                  <a:cubicBezTo>
                    <a:pt x="1358" y="584"/>
                    <a:pt x="1382" y="596"/>
                    <a:pt x="1418" y="596"/>
                  </a:cubicBezTo>
                  <a:lnTo>
                    <a:pt x="1584" y="596"/>
                  </a:lnTo>
                  <a:cubicBezTo>
                    <a:pt x="1656" y="596"/>
                    <a:pt x="1739" y="584"/>
                    <a:pt x="1822" y="584"/>
                  </a:cubicBezTo>
                  <a:lnTo>
                    <a:pt x="1965" y="584"/>
                  </a:lnTo>
                  <a:cubicBezTo>
                    <a:pt x="2001" y="566"/>
                    <a:pt x="2043" y="557"/>
                    <a:pt x="2084" y="557"/>
                  </a:cubicBezTo>
                  <a:cubicBezTo>
                    <a:pt x="2126" y="557"/>
                    <a:pt x="2168" y="566"/>
                    <a:pt x="2203" y="584"/>
                  </a:cubicBezTo>
                  <a:cubicBezTo>
                    <a:pt x="2229" y="589"/>
                    <a:pt x="2253" y="591"/>
                    <a:pt x="2277" y="591"/>
                  </a:cubicBezTo>
                  <a:cubicBezTo>
                    <a:pt x="2344" y="591"/>
                    <a:pt x="2407" y="577"/>
                    <a:pt x="2469" y="577"/>
                  </a:cubicBezTo>
                  <a:cubicBezTo>
                    <a:pt x="2492" y="577"/>
                    <a:pt x="2514" y="579"/>
                    <a:pt x="2537" y="584"/>
                  </a:cubicBezTo>
                  <a:cubicBezTo>
                    <a:pt x="2596" y="596"/>
                    <a:pt x="2632" y="596"/>
                    <a:pt x="2692" y="596"/>
                  </a:cubicBezTo>
                  <a:cubicBezTo>
                    <a:pt x="2787" y="584"/>
                    <a:pt x="2846" y="537"/>
                    <a:pt x="2894" y="465"/>
                  </a:cubicBezTo>
                  <a:cubicBezTo>
                    <a:pt x="2918" y="382"/>
                    <a:pt x="2977" y="322"/>
                    <a:pt x="3013" y="251"/>
                  </a:cubicBezTo>
                  <a:lnTo>
                    <a:pt x="3013" y="156"/>
                  </a:lnTo>
                  <a:cubicBezTo>
                    <a:pt x="2858" y="132"/>
                    <a:pt x="2715" y="108"/>
                    <a:pt x="2561" y="96"/>
                  </a:cubicBezTo>
                  <a:cubicBezTo>
                    <a:pt x="2500" y="49"/>
                    <a:pt x="2435" y="36"/>
                    <a:pt x="2375" y="36"/>
                  </a:cubicBezTo>
                  <a:cubicBezTo>
                    <a:pt x="2330" y="36"/>
                    <a:pt x="2287" y="43"/>
                    <a:pt x="2251" y="48"/>
                  </a:cubicBezTo>
                  <a:cubicBezTo>
                    <a:pt x="1992" y="74"/>
                    <a:pt x="1735" y="88"/>
                    <a:pt x="1479" y="88"/>
                  </a:cubicBezTo>
                  <a:cubicBezTo>
                    <a:pt x="1135" y="88"/>
                    <a:pt x="794" y="62"/>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2176;p32">
              <a:extLst>
                <a:ext uri="{FF2B5EF4-FFF2-40B4-BE49-F238E27FC236}">
                  <a16:creationId xmlns:a16="http://schemas.microsoft.com/office/drawing/2014/main" id="{FDD1E1EE-06F9-43FC-84F4-BD58D6AA1675}"/>
                </a:ext>
              </a:extLst>
            </p:cNvPr>
            <p:cNvSpPr/>
            <p:nvPr/>
          </p:nvSpPr>
          <p:spPr>
            <a:xfrm>
              <a:off x="5280100" y="1796175"/>
              <a:ext cx="57175" cy="22875"/>
            </a:xfrm>
            <a:custGeom>
              <a:avLst/>
              <a:gdLst/>
              <a:ahLst/>
              <a:cxnLst/>
              <a:rect l="l" t="t" r="r" b="b"/>
              <a:pathLst>
                <a:path w="2287" h="915" extrusionOk="0">
                  <a:moveTo>
                    <a:pt x="828" y="1"/>
                  </a:moveTo>
                  <a:cubicBezTo>
                    <a:pt x="766" y="1"/>
                    <a:pt x="699" y="17"/>
                    <a:pt x="644" y="48"/>
                  </a:cubicBezTo>
                  <a:cubicBezTo>
                    <a:pt x="501" y="120"/>
                    <a:pt x="465" y="299"/>
                    <a:pt x="311" y="358"/>
                  </a:cubicBezTo>
                  <a:cubicBezTo>
                    <a:pt x="180" y="429"/>
                    <a:pt x="1" y="465"/>
                    <a:pt x="13" y="668"/>
                  </a:cubicBezTo>
                  <a:cubicBezTo>
                    <a:pt x="61" y="727"/>
                    <a:pt x="108" y="763"/>
                    <a:pt x="168" y="787"/>
                  </a:cubicBezTo>
                  <a:cubicBezTo>
                    <a:pt x="268" y="826"/>
                    <a:pt x="370" y="836"/>
                    <a:pt x="474" y="836"/>
                  </a:cubicBezTo>
                  <a:cubicBezTo>
                    <a:pt x="593" y="836"/>
                    <a:pt x="714" y="822"/>
                    <a:pt x="834" y="822"/>
                  </a:cubicBezTo>
                  <a:lnTo>
                    <a:pt x="918" y="822"/>
                  </a:lnTo>
                  <a:cubicBezTo>
                    <a:pt x="1024" y="858"/>
                    <a:pt x="1138" y="914"/>
                    <a:pt x="1251" y="914"/>
                  </a:cubicBezTo>
                  <a:cubicBezTo>
                    <a:pt x="1328" y="914"/>
                    <a:pt x="1405" y="888"/>
                    <a:pt x="1477" y="810"/>
                  </a:cubicBezTo>
                  <a:cubicBezTo>
                    <a:pt x="1557" y="822"/>
                    <a:pt x="1636" y="828"/>
                    <a:pt x="1715" y="828"/>
                  </a:cubicBezTo>
                  <a:cubicBezTo>
                    <a:pt x="1874" y="828"/>
                    <a:pt x="2033" y="807"/>
                    <a:pt x="2192" y="775"/>
                  </a:cubicBezTo>
                  <a:cubicBezTo>
                    <a:pt x="2287" y="703"/>
                    <a:pt x="2287" y="608"/>
                    <a:pt x="2204" y="525"/>
                  </a:cubicBezTo>
                  <a:lnTo>
                    <a:pt x="2204" y="513"/>
                  </a:lnTo>
                  <a:cubicBezTo>
                    <a:pt x="2138" y="471"/>
                    <a:pt x="2067" y="456"/>
                    <a:pt x="1994" y="456"/>
                  </a:cubicBezTo>
                  <a:cubicBezTo>
                    <a:pt x="1921" y="456"/>
                    <a:pt x="1846" y="471"/>
                    <a:pt x="1775" y="489"/>
                  </a:cubicBezTo>
                  <a:cubicBezTo>
                    <a:pt x="1621" y="510"/>
                    <a:pt x="1449" y="539"/>
                    <a:pt x="1290" y="539"/>
                  </a:cubicBezTo>
                  <a:cubicBezTo>
                    <a:pt x="1265" y="539"/>
                    <a:pt x="1240" y="538"/>
                    <a:pt x="1215" y="537"/>
                  </a:cubicBezTo>
                  <a:cubicBezTo>
                    <a:pt x="882" y="525"/>
                    <a:pt x="918" y="346"/>
                    <a:pt x="1084" y="132"/>
                  </a:cubicBezTo>
                  <a:cubicBezTo>
                    <a:pt x="1061" y="72"/>
                    <a:pt x="1013" y="37"/>
                    <a:pt x="918" y="13"/>
                  </a:cubicBezTo>
                  <a:cubicBezTo>
                    <a:pt x="890" y="5"/>
                    <a:pt x="860"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2177;p32">
              <a:extLst>
                <a:ext uri="{FF2B5EF4-FFF2-40B4-BE49-F238E27FC236}">
                  <a16:creationId xmlns:a16="http://schemas.microsoft.com/office/drawing/2014/main" id="{02E08D0D-E0AB-4B57-8541-1E14CC8B401E}"/>
                </a:ext>
              </a:extLst>
            </p:cNvPr>
            <p:cNvSpPr/>
            <p:nvPr/>
          </p:nvSpPr>
          <p:spPr>
            <a:xfrm>
              <a:off x="5278925" y="1817325"/>
              <a:ext cx="17275" cy="13700"/>
            </a:xfrm>
            <a:custGeom>
              <a:avLst/>
              <a:gdLst/>
              <a:ahLst/>
              <a:cxnLst/>
              <a:rect l="l" t="t" r="r" b="b"/>
              <a:pathLst>
                <a:path w="691" h="548" extrusionOk="0">
                  <a:moveTo>
                    <a:pt x="453" y="0"/>
                  </a:moveTo>
                  <a:cubicBezTo>
                    <a:pt x="358" y="0"/>
                    <a:pt x="250" y="24"/>
                    <a:pt x="179" y="72"/>
                  </a:cubicBezTo>
                  <a:cubicBezTo>
                    <a:pt x="96" y="179"/>
                    <a:pt x="0" y="274"/>
                    <a:pt x="60" y="417"/>
                  </a:cubicBezTo>
                  <a:cubicBezTo>
                    <a:pt x="155" y="536"/>
                    <a:pt x="274" y="548"/>
                    <a:pt x="405" y="548"/>
                  </a:cubicBezTo>
                  <a:cubicBezTo>
                    <a:pt x="524" y="536"/>
                    <a:pt x="608" y="524"/>
                    <a:pt x="667" y="417"/>
                  </a:cubicBezTo>
                  <a:cubicBezTo>
                    <a:pt x="667" y="334"/>
                    <a:pt x="691" y="238"/>
                    <a:pt x="667" y="155"/>
                  </a:cubicBezTo>
                  <a:lnTo>
                    <a:pt x="631" y="60"/>
                  </a:lnTo>
                  <a:cubicBezTo>
                    <a:pt x="572" y="36"/>
                    <a:pt x="512"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2178;p32">
              <a:extLst>
                <a:ext uri="{FF2B5EF4-FFF2-40B4-BE49-F238E27FC236}">
                  <a16:creationId xmlns:a16="http://schemas.microsoft.com/office/drawing/2014/main" id="{F5C1788F-22D3-4D50-8434-D4FFAE78DBBF}"/>
                </a:ext>
              </a:extLst>
            </p:cNvPr>
            <p:cNvSpPr/>
            <p:nvPr/>
          </p:nvSpPr>
          <p:spPr>
            <a:xfrm>
              <a:off x="5349175" y="1806600"/>
              <a:ext cx="16975" cy="10275"/>
            </a:xfrm>
            <a:custGeom>
              <a:avLst/>
              <a:gdLst/>
              <a:ahLst/>
              <a:cxnLst/>
              <a:rect l="l" t="t" r="r" b="b"/>
              <a:pathLst>
                <a:path w="679" h="411" extrusionOk="0">
                  <a:moveTo>
                    <a:pt x="440" y="1"/>
                  </a:moveTo>
                  <a:cubicBezTo>
                    <a:pt x="356" y="1"/>
                    <a:pt x="265" y="74"/>
                    <a:pt x="179" y="96"/>
                  </a:cubicBezTo>
                  <a:cubicBezTo>
                    <a:pt x="167" y="108"/>
                    <a:pt x="143" y="108"/>
                    <a:pt x="119" y="120"/>
                  </a:cubicBezTo>
                  <a:lnTo>
                    <a:pt x="24" y="227"/>
                  </a:lnTo>
                  <a:cubicBezTo>
                    <a:pt x="24" y="251"/>
                    <a:pt x="0" y="274"/>
                    <a:pt x="0" y="298"/>
                  </a:cubicBezTo>
                  <a:cubicBezTo>
                    <a:pt x="83" y="381"/>
                    <a:pt x="160" y="411"/>
                    <a:pt x="236" y="411"/>
                  </a:cubicBezTo>
                  <a:cubicBezTo>
                    <a:pt x="367" y="411"/>
                    <a:pt x="491" y="319"/>
                    <a:pt x="619" y="251"/>
                  </a:cubicBezTo>
                  <a:cubicBezTo>
                    <a:pt x="679" y="215"/>
                    <a:pt x="679" y="167"/>
                    <a:pt x="596" y="132"/>
                  </a:cubicBezTo>
                  <a:cubicBezTo>
                    <a:pt x="548" y="32"/>
                    <a:pt x="496"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2179;p32">
              <a:extLst>
                <a:ext uri="{FF2B5EF4-FFF2-40B4-BE49-F238E27FC236}">
                  <a16:creationId xmlns:a16="http://schemas.microsoft.com/office/drawing/2014/main" id="{624584AE-B3C3-4A52-A872-3D375F9015A7}"/>
                </a:ext>
              </a:extLst>
            </p:cNvPr>
            <p:cNvSpPr/>
            <p:nvPr/>
          </p:nvSpPr>
          <p:spPr>
            <a:xfrm>
              <a:off x="5335175" y="1808175"/>
              <a:ext cx="12525" cy="8225"/>
            </a:xfrm>
            <a:custGeom>
              <a:avLst/>
              <a:gdLst/>
              <a:ahLst/>
              <a:cxnLst/>
              <a:rect l="l" t="t" r="r" b="b"/>
              <a:pathLst>
                <a:path w="501" h="329" extrusionOk="0">
                  <a:moveTo>
                    <a:pt x="297" y="0"/>
                  </a:moveTo>
                  <a:cubicBezTo>
                    <a:pt x="248" y="0"/>
                    <a:pt x="197" y="15"/>
                    <a:pt x="144" y="45"/>
                  </a:cubicBezTo>
                  <a:cubicBezTo>
                    <a:pt x="108" y="45"/>
                    <a:pt x="60" y="45"/>
                    <a:pt x="13" y="57"/>
                  </a:cubicBezTo>
                  <a:cubicBezTo>
                    <a:pt x="1" y="140"/>
                    <a:pt x="1" y="223"/>
                    <a:pt x="1" y="307"/>
                  </a:cubicBezTo>
                  <a:cubicBezTo>
                    <a:pt x="71" y="317"/>
                    <a:pt x="139" y="329"/>
                    <a:pt x="205" y="329"/>
                  </a:cubicBezTo>
                  <a:cubicBezTo>
                    <a:pt x="296" y="329"/>
                    <a:pt x="382" y="306"/>
                    <a:pt x="465" y="223"/>
                  </a:cubicBezTo>
                  <a:cubicBezTo>
                    <a:pt x="501" y="164"/>
                    <a:pt x="501" y="104"/>
                    <a:pt x="441" y="45"/>
                  </a:cubicBezTo>
                  <a:cubicBezTo>
                    <a:pt x="394" y="15"/>
                    <a:pt x="346"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2180;p32">
              <a:extLst>
                <a:ext uri="{FF2B5EF4-FFF2-40B4-BE49-F238E27FC236}">
                  <a16:creationId xmlns:a16="http://schemas.microsoft.com/office/drawing/2014/main" id="{839B4DE6-3CC6-4116-AE9C-96947F18F08F}"/>
                </a:ext>
              </a:extLst>
            </p:cNvPr>
            <p:cNvSpPr/>
            <p:nvPr/>
          </p:nvSpPr>
          <p:spPr>
            <a:xfrm>
              <a:off x="5324475" y="1823725"/>
              <a:ext cx="14300" cy="3750"/>
            </a:xfrm>
            <a:custGeom>
              <a:avLst/>
              <a:gdLst/>
              <a:ahLst/>
              <a:cxnLst/>
              <a:rect l="l" t="t" r="r" b="b"/>
              <a:pathLst>
                <a:path w="572" h="150" extrusionOk="0">
                  <a:moveTo>
                    <a:pt x="290" y="0"/>
                  </a:moveTo>
                  <a:cubicBezTo>
                    <a:pt x="196" y="0"/>
                    <a:pt x="101" y="48"/>
                    <a:pt x="0" y="137"/>
                  </a:cubicBezTo>
                  <a:cubicBezTo>
                    <a:pt x="191" y="137"/>
                    <a:pt x="381" y="149"/>
                    <a:pt x="572" y="149"/>
                  </a:cubicBezTo>
                  <a:cubicBezTo>
                    <a:pt x="476" y="48"/>
                    <a:pt x="384" y="0"/>
                    <a:pt x="2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2181;p32">
              <a:extLst>
                <a:ext uri="{FF2B5EF4-FFF2-40B4-BE49-F238E27FC236}">
                  <a16:creationId xmlns:a16="http://schemas.microsoft.com/office/drawing/2014/main" id="{796C3E4F-0AB9-4F8F-A63A-ED49AFBE7155}"/>
                </a:ext>
              </a:extLst>
            </p:cNvPr>
            <p:cNvSpPr/>
            <p:nvPr/>
          </p:nvSpPr>
          <p:spPr>
            <a:xfrm>
              <a:off x="5363750" y="1807975"/>
              <a:ext cx="10450" cy="6850"/>
            </a:xfrm>
            <a:custGeom>
              <a:avLst/>
              <a:gdLst/>
              <a:ahLst/>
              <a:cxnLst/>
              <a:rect l="l" t="t" r="r" b="b"/>
              <a:pathLst>
                <a:path w="418" h="274" extrusionOk="0">
                  <a:moveTo>
                    <a:pt x="278" y="1"/>
                  </a:moveTo>
                  <a:cubicBezTo>
                    <a:pt x="232" y="1"/>
                    <a:pt x="183" y="18"/>
                    <a:pt x="132" y="53"/>
                  </a:cubicBezTo>
                  <a:cubicBezTo>
                    <a:pt x="96" y="53"/>
                    <a:pt x="48" y="53"/>
                    <a:pt x="1" y="65"/>
                  </a:cubicBezTo>
                  <a:cubicBezTo>
                    <a:pt x="13" y="112"/>
                    <a:pt x="13" y="136"/>
                    <a:pt x="13" y="184"/>
                  </a:cubicBezTo>
                  <a:cubicBezTo>
                    <a:pt x="103" y="237"/>
                    <a:pt x="183" y="273"/>
                    <a:pt x="249" y="273"/>
                  </a:cubicBezTo>
                  <a:cubicBezTo>
                    <a:pt x="332" y="273"/>
                    <a:pt x="391" y="217"/>
                    <a:pt x="417" y="65"/>
                  </a:cubicBezTo>
                  <a:cubicBezTo>
                    <a:pt x="374" y="21"/>
                    <a:pt x="328" y="1"/>
                    <a:pt x="2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2182;p32">
              <a:extLst>
                <a:ext uri="{FF2B5EF4-FFF2-40B4-BE49-F238E27FC236}">
                  <a16:creationId xmlns:a16="http://schemas.microsoft.com/office/drawing/2014/main" id="{0C86DDE8-4E97-4CB2-956D-D91AAD1D61B7}"/>
                </a:ext>
              </a:extLst>
            </p:cNvPr>
            <p:cNvSpPr/>
            <p:nvPr/>
          </p:nvSpPr>
          <p:spPr>
            <a:xfrm>
              <a:off x="5295600" y="1815600"/>
              <a:ext cx="8050" cy="5600"/>
            </a:xfrm>
            <a:custGeom>
              <a:avLst/>
              <a:gdLst/>
              <a:ahLst/>
              <a:cxnLst/>
              <a:rect l="l" t="t" r="r" b="b"/>
              <a:pathLst>
                <a:path w="322" h="224" extrusionOk="0">
                  <a:moveTo>
                    <a:pt x="120" y="1"/>
                  </a:moveTo>
                  <a:cubicBezTo>
                    <a:pt x="57" y="1"/>
                    <a:pt x="16" y="44"/>
                    <a:pt x="0" y="153"/>
                  </a:cubicBezTo>
                  <a:cubicBezTo>
                    <a:pt x="24" y="176"/>
                    <a:pt x="24" y="188"/>
                    <a:pt x="24" y="224"/>
                  </a:cubicBezTo>
                  <a:cubicBezTo>
                    <a:pt x="119" y="164"/>
                    <a:pt x="214" y="117"/>
                    <a:pt x="322" y="57"/>
                  </a:cubicBezTo>
                  <a:cubicBezTo>
                    <a:pt x="298" y="45"/>
                    <a:pt x="274" y="33"/>
                    <a:pt x="238" y="33"/>
                  </a:cubicBezTo>
                  <a:cubicBezTo>
                    <a:pt x="193" y="13"/>
                    <a:pt x="15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2183;p32">
              <a:extLst>
                <a:ext uri="{FF2B5EF4-FFF2-40B4-BE49-F238E27FC236}">
                  <a16:creationId xmlns:a16="http://schemas.microsoft.com/office/drawing/2014/main" id="{A639F0A6-8A77-4C1E-8CC9-361CA741C1E5}"/>
                </a:ext>
              </a:extLst>
            </p:cNvPr>
            <p:cNvSpPr/>
            <p:nvPr/>
          </p:nvSpPr>
          <p:spPr>
            <a:xfrm>
              <a:off x="5367625" y="1806000"/>
              <a:ext cx="6875" cy="3600"/>
            </a:xfrm>
            <a:custGeom>
              <a:avLst/>
              <a:gdLst/>
              <a:ahLst/>
              <a:cxnLst/>
              <a:rect l="l" t="t" r="r" b="b"/>
              <a:pathLst>
                <a:path w="275" h="144" extrusionOk="0">
                  <a:moveTo>
                    <a:pt x="143" y="1"/>
                  </a:moveTo>
                  <a:cubicBezTo>
                    <a:pt x="96" y="36"/>
                    <a:pt x="36" y="84"/>
                    <a:pt x="0" y="132"/>
                  </a:cubicBezTo>
                  <a:cubicBezTo>
                    <a:pt x="84" y="132"/>
                    <a:pt x="191" y="144"/>
                    <a:pt x="274" y="144"/>
                  </a:cubicBezTo>
                  <a:lnTo>
                    <a:pt x="274" y="13"/>
                  </a:lnTo>
                  <a:cubicBezTo>
                    <a:pt x="227" y="13"/>
                    <a:pt x="191"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2184;p32">
              <a:extLst>
                <a:ext uri="{FF2B5EF4-FFF2-40B4-BE49-F238E27FC236}">
                  <a16:creationId xmlns:a16="http://schemas.microsoft.com/office/drawing/2014/main" id="{9F84759F-74CC-42E2-BC75-883E0EC060D3}"/>
                </a:ext>
              </a:extLst>
            </p:cNvPr>
            <p:cNvSpPr/>
            <p:nvPr/>
          </p:nvSpPr>
          <p:spPr>
            <a:xfrm>
              <a:off x="5346200" y="1808675"/>
              <a:ext cx="5075" cy="5400"/>
            </a:xfrm>
            <a:custGeom>
              <a:avLst/>
              <a:gdLst/>
              <a:ahLst/>
              <a:cxnLst/>
              <a:rect l="l" t="t" r="r" b="b"/>
              <a:pathLst>
                <a:path w="203" h="216" extrusionOk="0">
                  <a:moveTo>
                    <a:pt x="119" y="1"/>
                  </a:moveTo>
                  <a:cubicBezTo>
                    <a:pt x="84" y="25"/>
                    <a:pt x="48" y="25"/>
                    <a:pt x="0" y="25"/>
                  </a:cubicBezTo>
                  <a:cubicBezTo>
                    <a:pt x="0" y="84"/>
                    <a:pt x="24" y="144"/>
                    <a:pt x="24" y="203"/>
                  </a:cubicBezTo>
                  <a:cubicBezTo>
                    <a:pt x="34" y="198"/>
                    <a:pt x="46" y="196"/>
                    <a:pt x="58" y="196"/>
                  </a:cubicBezTo>
                  <a:cubicBezTo>
                    <a:pt x="75" y="196"/>
                    <a:pt x="93" y="201"/>
                    <a:pt x="107" y="215"/>
                  </a:cubicBezTo>
                  <a:lnTo>
                    <a:pt x="143" y="168"/>
                  </a:lnTo>
                  <a:cubicBezTo>
                    <a:pt x="167" y="144"/>
                    <a:pt x="179" y="108"/>
                    <a:pt x="203" y="84"/>
                  </a:cubicBezTo>
                  <a:cubicBezTo>
                    <a:pt x="179" y="49"/>
                    <a:pt x="155" y="37"/>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2185;p32">
              <a:extLst>
                <a:ext uri="{FF2B5EF4-FFF2-40B4-BE49-F238E27FC236}">
                  <a16:creationId xmlns:a16="http://schemas.microsoft.com/office/drawing/2014/main" id="{059F9ED5-09E8-4DC9-8A0B-FDFAA5205FA7}"/>
                </a:ext>
              </a:extLst>
            </p:cNvPr>
            <p:cNvSpPr/>
            <p:nvPr/>
          </p:nvSpPr>
          <p:spPr>
            <a:xfrm>
              <a:off x="5866500" y="2103950"/>
              <a:ext cx="6275" cy="3100"/>
            </a:xfrm>
            <a:custGeom>
              <a:avLst/>
              <a:gdLst/>
              <a:ahLst/>
              <a:cxnLst/>
              <a:rect l="l" t="t" r="r" b="b"/>
              <a:pathLst>
                <a:path w="251" h="124" extrusionOk="0">
                  <a:moveTo>
                    <a:pt x="0" y="1"/>
                  </a:moveTo>
                  <a:cubicBezTo>
                    <a:pt x="49" y="98"/>
                    <a:pt x="113" y="124"/>
                    <a:pt x="192" y="124"/>
                  </a:cubicBezTo>
                  <a:cubicBezTo>
                    <a:pt x="211" y="124"/>
                    <a:pt x="230" y="122"/>
                    <a:pt x="250" y="120"/>
                  </a:cubicBezTo>
                  <a:cubicBezTo>
                    <a:pt x="203" y="1"/>
                    <a:pt x="1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2186;p32">
              <a:extLst>
                <a:ext uri="{FF2B5EF4-FFF2-40B4-BE49-F238E27FC236}">
                  <a16:creationId xmlns:a16="http://schemas.microsoft.com/office/drawing/2014/main" id="{87C0DF24-3C64-44E9-91C1-C05E958527D0}"/>
                </a:ext>
              </a:extLst>
            </p:cNvPr>
            <p:cNvSpPr/>
            <p:nvPr/>
          </p:nvSpPr>
          <p:spPr>
            <a:xfrm>
              <a:off x="5876025" y="2103950"/>
              <a:ext cx="5375" cy="3600"/>
            </a:xfrm>
            <a:custGeom>
              <a:avLst/>
              <a:gdLst/>
              <a:ahLst/>
              <a:cxnLst/>
              <a:rect l="l" t="t" r="r" b="b"/>
              <a:pathLst>
                <a:path w="215" h="144" extrusionOk="0">
                  <a:moveTo>
                    <a:pt x="179" y="1"/>
                  </a:moveTo>
                  <a:cubicBezTo>
                    <a:pt x="119" y="49"/>
                    <a:pt x="60" y="108"/>
                    <a:pt x="0" y="144"/>
                  </a:cubicBezTo>
                  <a:cubicBezTo>
                    <a:pt x="84" y="132"/>
                    <a:pt x="119" y="120"/>
                    <a:pt x="179" y="120"/>
                  </a:cubicBezTo>
                  <a:lnTo>
                    <a:pt x="215" y="60"/>
                  </a:ln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2187;p32">
              <a:extLst>
                <a:ext uri="{FF2B5EF4-FFF2-40B4-BE49-F238E27FC236}">
                  <a16:creationId xmlns:a16="http://schemas.microsoft.com/office/drawing/2014/main" id="{1CEF313B-68B6-4A85-9407-E8A16661810B}"/>
                </a:ext>
              </a:extLst>
            </p:cNvPr>
            <p:cNvSpPr/>
            <p:nvPr/>
          </p:nvSpPr>
          <p:spPr>
            <a:xfrm>
              <a:off x="5880475" y="2103950"/>
              <a:ext cx="2425" cy="2725"/>
            </a:xfrm>
            <a:custGeom>
              <a:avLst/>
              <a:gdLst/>
              <a:ahLst/>
              <a:cxnLst/>
              <a:rect l="l" t="t" r="r" b="b"/>
              <a:pathLst>
                <a:path w="97" h="109" extrusionOk="0">
                  <a:moveTo>
                    <a:pt x="1" y="1"/>
                  </a:moveTo>
                  <a:lnTo>
                    <a:pt x="1" y="108"/>
                  </a:lnTo>
                  <a:cubicBezTo>
                    <a:pt x="96" y="72"/>
                    <a:pt x="96"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2188;p32">
              <a:extLst>
                <a:ext uri="{FF2B5EF4-FFF2-40B4-BE49-F238E27FC236}">
                  <a16:creationId xmlns:a16="http://schemas.microsoft.com/office/drawing/2014/main" id="{72A5189F-54F0-4DFC-8886-E66DD2661BFA}"/>
                </a:ext>
              </a:extLst>
            </p:cNvPr>
            <p:cNvSpPr/>
            <p:nvPr/>
          </p:nvSpPr>
          <p:spPr>
            <a:xfrm>
              <a:off x="5244400" y="1833600"/>
              <a:ext cx="32450" cy="112325"/>
            </a:xfrm>
            <a:custGeom>
              <a:avLst/>
              <a:gdLst/>
              <a:ahLst/>
              <a:cxnLst/>
              <a:rect l="l" t="t" r="r" b="b"/>
              <a:pathLst>
                <a:path w="1298" h="4493" extrusionOk="0">
                  <a:moveTo>
                    <a:pt x="896" y="1"/>
                  </a:moveTo>
                  <a:cubicBezTo>
                    <a:pt x="619" y="1"/>
                    <a:pt x="614" y="254"/>
                    <a:pt x="536" y="445"/>
                  </a:cubicBezTo>
                  <a:cubicBezTo>
                    <a:pt x="488" y="576"/>
                    <a:pt x="488" y="707"/>
                    <a:pt x="488" y="861"/>
                  </a:cubicBezTo>
                  <a:cubicBezTo>
                    <a:pt x="417" y="1314"/>
                    <a:pt x="262" y="1766"/>
                    <a:pt x="215" y="2242"/>
                  </a:cubicBezTo>
                  <a:cubicBezTo>
                    <a:pt x="203" y="2385"/>
                    <a:pt x="179" y="2528"/>
                    <a:pt x="143" y="2659"/>
                  </a:cubicBezTo>
                  <a:cubicBezTo>
                    <a:pt x="0" y="3040"/>
                    <a:pt x="72" y="3445"/>
                    <a:pt x="143" y="3850"/>
                  </a:cubicBezTo>
                  <a:cubicBezTo>
                    <a:pt x="203" y="4088"/>
                    <a:pt x="84" y="4409"/>
                    <a:pt x="476" y="4493"/>
                  </a:cubicBezTo>
                  <a:cubicBezTo>
                    <a:pt x="679" y="4159"/>
                    <a:pt x="607" y="3790"/>
                    <a:pt x="631" y="3445"/>
                  </a:cubicBezTo>
                  <a:cubicBezTo>
                    <a:pt x="715" y="2600"/>
                    <a:pt x="667" y="1719"/>
                    <a:pt x="1072" y="921"/>
                  </a:cubicBezTo>
                  <a:lnTo>
                    <a:pt x="1060" y="861"/>
                  </a:lnTo>
                  <a:cubicBezTo>
                    <a:pt x="1060" y="802"/>
                    <a:pt x="1072" y="766"/>
                    <a:pt x="1119" y="766"/>
                  </a:cubicBezTo>
                  <a:lnTo>
                    <a:pt x="1143" y="718"/>
                  </a:lnTo>
                  <a:cubicBezTo>
                    <a:pt x="1155" y="683"/>
                    <a:pt x="1179" y="647"/>
                    <a:pt x="1203" y="623"/>
                  </a:cubicBezTo>
                  <a:cubicBezTo>
                    <a:pt x="1179" y="385"/>
                    <a:pt x="1298" y="99"/>
                    <a:pt x="953" y="4"/>
                  </a:cubicBezTo>
                  <a:cubicBezTo>
                    <a:pt x="933" y="2"/>
                    <a:pt x="914" y="1"/>
                    <a:pt x="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2189;p32">
              <a:extLst>
                <a:ext uri="{FF2B5EF4-FFF2-40B4-BE49-F238E27FC236}">
                  <a16:creationId xmlns:a16="http://schemas.microsoft.com/office/drawing/2014/main" id="{B677F113-9F76-47C4-A4C9-0A087FF9DCE3}"/>
                </a:ext>
              </a:extLst>
            </p:cNvPr>
            <p:cNvSpPr/>
            <p:nvPr/>
          </p:nvSpPr>
          <p:spPr>
            <a:xfrm>
              <a:off x="5244100" y="1926650"/>
              <a:ext cx="22350" cy="96850"/>
            </a:xfrm>
            <a:custGeom>
              <a:avLst/>
              <a:gdLst/>
              <a:ahLst/>
              <a:cxnLst/>
              <a:rect l="l" t="t" r="r" b="b"/>
              <a:pathLst>
                <a:path w="894" h="3874" extrusionOk="0">
                  <a:moveTo>
                    <a:pt x="246" y="1"/>
                  </a:moveTo>
                  <a:cubicBezTo>
                    <a:pt x="228" y="1"/>
                    <a:pt x="211" y="4"/>
                    <a:pt x="191" y="9"/>
                  </a:cubicBezTo>
                  <a:cubicBezTo>
                    <a:pt x="155" y="56"/>
                    <a:pt x="131" y="92"/>
                    <a:pt x="107" y="152"/>
                  </a:cubicBezTo>
                  <a:cubicBezTo>
                    <a:pt x="96" y="211"/>
                    <a:pt x="84" y="271"/>
                    <a:pt x="84" y="330"/>
                  </a:cubicBezTo>
                  <a:cubicBezTo>
                    <a:pt x="72" y="390"/>
                    <a:pt x="72" y="449"/>
                    <a:pt x="72" y="509"/>
                  </a:cubicBezTo>
                  <a:cubicBezTo>
                    <a:pt x="60" y="568"/>
                    <a:pt x="60" y="628"/>
                    <a:pt x="60" y="687"/>
                  </a:cubicBezTo>
                  <a:cubicBezTo>
                    <a:pt x="36" y="747"/>
                    <a:pt x="36" y="806"/>
                    <a:pt x="36" y="866"/>
                  </a:cubicBezTo>
                  <a:lnTo>
                    <a:pt x="36" y="1056"/>
                  </a:lnTo>
                  <a:cubicBezTo>
                    <a:pt x="36" y="1330"/>
                    <a:pt x="12" y="1592"/>
                    <a:pt x="84" y="1866"/>
                  </a:cubicBezTo>
                  <a:cubicBezTo>
                    <a:pt x="119" y="1926"/>
                    <a:pt x="143" y="1985"/>
                    <a:pt x="191" y="2045"/>
                  </a:cubicBezTo>
                  <a:cubicBezTo>
                    <a:pt x="179" y="2330"/>
                    <a:pt x="298" y="2640"/>
                    <a:pt x="84" y="2902"/>
                  </a:cubicBezTo>
                  <a:cubicBezTo>
                    <a:pt x="96" y="2938"/>
                    <a:pt x="96" y="2985"/>
                    <a:pt x="84" y="3021"/>
                  </a:cubicBezTo>
                  <a:lnTo>
                    <a:pt x="84" y="3104"/>
                  </a:lnTo>
                  <a:cubicBezTo>
                    <a:pt x="179" y="3200"/>
                    <a:pt x="0" y="3164"/>
                    <a:pt x="24" y="3223"/>
                  </a:cubicBezTo>
                  <a:cubicBezTo>
                    <a:pt x="24" y="3283"/>
                    <a:pt x="24" y="3319"/>
                    <a:pt x="36" y="3366"/>
                  </a:cubicBezTo>
                  <a:cubicBezTo>
                    <a:pt x="72" y="3438"/>
                    <a:pt x="84" y="3521"/>
                    <a:pt x="96" y="3592"/>
                  </a:cubicBezTo>
                  <a:cubicBezTo>
                    <a:pt x="107" y="3640"/>
                    <a:pt x="143" y="3676"/>
                    <a:pt x="179" y="3723"/>
                  </a:cubicBezTo>
                  <a:cubicBezTo>
                    <a:pt x="191" y="3735"/>
                    <a:pt x="215" y="3759"/>
                    <a:pt x="238" y="3771"/>
                  </a:cubicBezTo>
                  <a:cubicBezTo>
                    <a:pt x="323" y="3836"/>
                    <a:pt x="427" y="3873"/>
                    <a:pt x="524" y="3873"/>
                  </a:cubicBezTo>
                  <a:cubicBezTo>
                    <a:pt x="604" y="3873"/>
                    <a:pt x="680" y="3849"/>
                    <a:pt x="739" y="3795"/>
                  </a:cubicBezTo>
                  <a:cubicBezTo>
                    <a:pt x="893" y="3664"/>
                    <a:pt x="667" y="3521"/>
                    <a:pt x="655" y="3354"/>
                  </a:cubicBezTo>
                  <a:cubicBezTo>
                    <a:pt x="358" y="3307"/>
                    <a:pt x="298" y="3164"/>
                    <a:pt x="477" y="2902"/>
                  </a:cubicBezTo>
                  <a:cubicBezTo>
                    <a:pt x="488" y="2176"/>
                    <a:pt x="488" y="1461"/>
                    <a:pt x="488" y="747"/>
                  </a:cubicBezTo>
                  <a:cubicBezTo>
                    <a:pt x="262" y="544"/>
                    <a:pt x="393" y="259"/>
                    <a:pt x="334" y="21"/>
                  </a:cubicBezTo>
                  <a:cubicBezTo>
                    <a:pt x="299" y="7"/>
                    <a:pt x="272" y="1"/>
                    <a:pt x="2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2190;p32">
              <a:extLst>
                <a:ext uri="{FF2B5EF4-FFF2-40B4-BE49-F238E27FC236}">
                  <a16:creationId xmlns:a16="http://schemas.microsoft.com/office/drawing/2014/main" id="{1AF47C31-4056-43C7-A2D8-4227F89FC328}"/>
                </a:ext>
              </a:extLst>
            </p:cNvPr>
            <p:cNvSpPr/>
            <p:nvPr/>
          </p:nvSpPr>
          <p:spPr>
            <a:xfrm>
              <a:off x="5270000" y="1851150"/>
              <a:ext cx="7750" cy="7875"/>
            </a:xfrm>
            <a:custGeom>
              <a:avLst/>
              <a:gdLst/>
              <a:ahLst/>
              <a:cxnLst/>
              <a:rect l="l" t="t" r="r" b="b"/>
              <a:pathLst>
                <a:path w="310" h="315" extrusionOk="0">
                  <a:moveTo>
                    <a:pt x="133" y="0"/>
                  </a:moveTo>
                  <a:cubicBezTo>
                    <a:pt x="112" y="0"/>
                    <a:pt x="99" y="16"/>
                    <a:pt x="72" y="52"/>
                  </a:cubicBezTo>
                  <a:lnTo>
                    <a:pt x="60" y="64"/>
                  </a:lnTo>
                  <a:cubicBezTo>
                    <a:pt x="12" y="112"/>
                    <a:pt x="0" y="135"/>
                    <a:pt x="48" y="183"/>
                  </a:cubicBezTo>
                  <a:lnTo>
                    <a:pt x="48" y="195"/>
                  </a:lnTo>
                  <a:cubicBezTo>
                    <a:pt x="131" y="243"/>
                    <a:pt x="226" y="266"/>
                    <a:pt x="310" y="314"/>
                  </a:cubicBezTo>
                  <a:cubicBezTo>
                    <a:pt x="310" y="207"/>
                    <a:pt x="298" y="112"/>
                    <a:pt x="179" y="64"/>
                  </a:cubicBezTo>
                  <a:cubicBezTo>
                    <a:pt x="179" y="52"/>
                    <a:pt x="167" y="40"/>
                    <a:pt x="155" y="5"/>
                  </a:cubicBezTo>
                  <a:cubicBezTo>
                    <a:pt x="147" y="2"/>
                    <a:pt x="139"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2191;p32">
              <a:extLst>
                <a:ext uri="{FF2B5EF4-FFF2-40B4-BE49-F238E27FC236}">
                  <a16:creationId xmlns:a16="http://schemas.microsoft.com/office/drawing/2014/main" id="{986A0B73-A5E7-4F2C-8655-D913C147F70D}"/>
                </a:ext>
              </a:extLst>
            </p:cNvPr>
            <p:cNvSpPr/>
            <p:nvPr/>
          </p:nvSpPr>
          <p:spPr>
            <a:xfrm>
              <a:off x="5727775" y="1773850"/>
              <a:ext cx="23250" cy="9250"/>
            </a:xfrm>
            <a:custGeom>
              <a:avLst/>
              <a:gdLst/>
              <a:ahLst/>
              <a:cxnLst/>
              <a:rect l="l" t="t" r="r" b="b"/>
              <a:pathLst>
                <a:path w="930" h="370" extrusionOk="0">
                  <a:moveTo>
                    <a:pt x="84" y="1"/>
                  </a:moveTo>
                  <a:cubicBezTo>
                    <a:pt x="1" y="96"/>
                    <a:pt x="1" y="179"/>
                    <a:pt x="72" y="275"/>
                  </a:cubicBezTo>
                  <a:cubicBezTo>
                    <a:pt x="180" y="299"/>
                    <a:pt x="263" y="346"/>
                    <a:pt x="370" y="370"/>
                  </a:cubicBezTo>
                  <a:cubicBezTo>
                    <a:pt x="382" y="227"/>
                    <a:pt x="477" y="132"/>
                    <a:pt x="632" y="132"/>
                  </a:cubicBezTo>
                  <a:cubicBezTo>
                    <a:pt x="751" y="132"/>
                    <a:pt x="858" y="120"/>
                    <a:pt x="930" y="13"/>
                  </a:cubicBezTo>
                  <a:cubicBezTo>
                    <a:pt x="656" y="13"/>
                    <a:pt x="370"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2192;p32">
              <a:extLst>
                <a:ext uri="{FF2B5EF4-FFF2-40B4-BE49-F238E27FC236}">
                  <a16:creationId xmlns:a16="http://schemas.microsoft.com/office/drawing/2014/main" id="{F52858A6-7DDD-42D5-8DA3-2DE7CD3A3261}"/>
                </a:ext>
              </a:extLst>
            </p:cNvPr>
            <p:cNvSpPr/>
            <p:nvPr/>
          </p:nvSpPr>
          <p:spPr>
            <a:xfrm>
              <a:off x="5731350" y="1787775"/>
              <a:ext cx="15800" cy="7250"/>
            </a:xfrm>
            <a:custGeom>
              <a:avLst/>
              <a:gdLst/>
              <a:ahLst/>
              <a:cxnLst/>
              <a:rect l="l" t="t" r="r" b="b"/>
              <a:pathLst>
                <a:path w="632" h="290" extrusionOk="0">
                  <a:moveTo>
                    <a:pt x="330" y="1"/>
                  </a:moveTo>
                  <a:cubicBezTo>
                    <a:pt x="235" y="1"/>
                    <a:pt x="145" y="45"/>
                    <a:pt x="72" y="146"/>
                  </a:cubicBezTo>
                  <a:cubicBezTo>
                    <a:pt x="13" y="170"/>
                    <a:pt x="1" y="218"/>
                    <a:pt x="60" y="277"/>
                  </a:cubicBezTo>
                  <a:cubicBezTo>
                    <a:pt x="215" y="289"/>
                    <a:pt x="358" y="289"/>
                    <a:pt x="513" y="289"/>
                  </a:cubicBezTo>
                  <a:cubicBezTo>
                    <a:pt x="537" y="206"/>
                    <a:pt x="632" y="99"/>
                    <a:pt x="513" y="51"/>
                  </a:cubicBezTo>
                  <a:cubicBezTo>
                    <a:pt x="452" y="19"/>
                    <a:pt x="390" y="1"/>
                    <a:pt x="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2193;p32">
              <a:extLst>
                <a:ext uri="{FF2B5EF4-FFF2-40B4-BE49-F238E27FC236}">
                  <a16:creationId xmlns:a16="http://schemas.microsoft.com/office/drawing/2014/main" id="{D813DD96-A72A-4CB0-8650-8BAE275CB4CB}"/>
                </a:ext>
              </a:extLst>
            </p:cNvPr>
            <p:cNvSpPr/>
            <p:nvPr/>
          </p:nvSpPr>
          <p:spPr>
            <a:xfrm>
              <a:off x="5719150" y="1773850"/>
              <a:ext cx="10750" cy="8150"/>
            </a:xfrm>
            <a:custGeom>
              <a:avLst/>
              <a:gdLst/>
              <a:ahLst/>
              <a:cxnLst/>
              <a:rect l="l" t="t" r="r" b="b"/>
              <a:pathLst>
                <a:path w="430" h="326" extrusionOk="0">
                  <a:moveTo>
                    <a:pt x="429" y="1"/>
                  </a:moveTo>
                  <a:cubicBezTo>
                    <a:pt x="286" y="1"/>
                    <a:pt x="144" y="13"/>
                    <a:pt x="1" y="13"/>
                  </a:cubicBezTo>
                  <a:lnTo>
                    <a:pt x="1" y="156"/>
                  </a:lnTo>
                  <a:cubicBezTo>
                    <a:pt x="87" y="225"/>
                    <a:pt x="173" y="325"/>
                    <a:pt x="287" y="325"/>
                  </a:cubicBezTo>
                  <a:cubicBezTo>
                    <a:pt x="330" y="325"/>
                    <a:pt x="377" y="311"/>
                    <a:pt x="429" y="275"/>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2194;p32">
              <a:extLst>
                <a:ext uri="{FF2B5EF4-FFF2-40B4-BE49-F238E27FC236}">
                  <a16:creationId xmlns:a16="http://schemas.microsoft.com/office/drawing/2014/main" id="{4A920C24-76AE-4783-B7CF-DEB43609DE59}"/>
                </a:ext>
              </a:extLst>
            </p:cNvPr>
            <p:cNvSpPr/>
            <p:nvPr/>
          </p:nvSpPr>
          <p:spPr>
            <a:xfrm>
              <a:off x="5722725" y="1788825"/>
              <a:ext cx="7475" cy="6200"/>
            </a:xfrm>
            <a:custGeom>
              <a:avLst/>
              <a:gdLst/>
              <a:ahLst/>
              <a:cxnLst/>
              <a:rect l="l" t="t" r="r" b="b"/>
              <a:pathLst>
                <a:path w="299" h="248" extrusionOk="0">
                  <a:moveTo>
                    <a:pt x="127" y="0"/>
                  </a:moveTo>
                  <a:cubicBezTo>
                    <a:pt x="43" y="0"/>
                    <a:pt x="25" y="118"/>
                    <a:pt x="1" y="247"/>
                  </a:cubicBezTo>
                  <a:lnTo>
                    <a:pt x="155" y="247"/>
                  </a:lnTo>
                  <a:cubicBezTo>
                    <a:pt x="203" y="188"/>
                    <a:pt x="286" y="176"/>
                    <a:pt x="298" y="92"/>
                  </a:cubicBezTo>
                  <a:cubicBezTo>
                    <a:pt x="221" y="27"/>
                    <a:pt x="167"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2195;p32">
              <a:extLst>
                <a:ext uri="{FF2B5EF4-FFF2-40B4-BE49-F238E27FC236}">
                  <a16:creationId xmlns:a16="http://schemas.microsoft.com/office/drawing/2014/main" id="{DB09A5D1-BEFF-46EE-9939-B1134DBAA95B}"/>
                </a:ext>
              </a:extLst>
            </p:cNvPr>
            <p:cNvSpPr/>
            <p:nvPr/>
          </p:nvSpPr>
          <p:spPr>
            <a:xfrm>
              <a:off x="5759050" y="1791425"/>
              <a:ext cx="10425" cy="3750"/>
            </a:xfrm>
            <a:custGeom>
              <a:avLst/>
              <a:gdLst/>
              <a:ahLst/>
              <a:cxnLst/>
              <a:rect l="l" t="t" r="r" b="b"/>
              <a:pathLst>
                <a:path w="417" h="150" extrusionOk="0">
                  <a:moveTo>
                    <a:pt x="223" y="1"/>
                  </a:moveTo>
                  <a:cubicBezTo>
                    <a:pt x="134" y="1"/>
                    <a:pt x="57" y="30"/>
                    <a:pt x="0" y="143"/>
                  </a:cubicBezTo>
                  <a:cubicBezTo>
                    <a:pt x="52" y="143"/>
                    <a:pt x="107" y="150"/>
                    <a:pt x="161" y="150"/>
                  </a:cubicBezTo>
                  <a:cubicBezTo>
                    <a:pt x="256" y="150"/>
                    <a:pt x="349" y="130"/>
                    <a:pt x="417" y="24"/>
                  </a:cubicBezTo>
                  <a:cubicBezTo>
                    <a:pt x="349" y="15"/>
                    <a:pt x="284" y="1"/>
                    <a:pt x="2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2196;p32">
              <a:extLst>
                <a:ext uri="{FF2B5EF4-FFF2-40B4-BE49-F238E27FC236}">
                  <a16:creationId xmlns:a16="http://schemas.microsoft.com/office/drawing/2014/main" id="{3D4AC1A6-0444-4167-9E18-2DD7DF9AF66E}"/>
                </a:ext>
              </a:extLst>
            </p:cNvPr>
            <p:cNvSpPr/>
            <p:nvPr/>
          </p:nvSpPr>
          <p:spPr>
            <a:xfrm>
              <a:off x="5798025" y="1788975"/>
              <a:ext cx="7175" cy="2475"/>
            </a:xfrm>
            <a:custGeom>
              <a:avLst/>
              <a:gdLst/>
              <a:ahLst/>
              <a:cxnLst/>
              <a:rect l="l" t="t" r="r" b="b"/>
              <a:pathLst>
                <a:path w="287" h="99" extrusionOk="0">
                  <a:moveTo>
                    <a:pt x="148" y="0"/>
                  </a:moveTo>
                  <a:cubicBezTo>
                    <a:pt x="102" y="0"/>
                    <a:pt x="54" y="33"/>
                    <a:pt x="1" y="98"/>
                  </a:cubicBezTo>
                  <a:lnTo>
                    <a:pt x="287" y="98"/>
                  </a:lnTo>
                  <a:cubicBezTo>
                    <a:pt x="239" y="33"/>
                    <a:pt x="194"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2197;p32">
              <a:extLst>
                <a:ext uri="{FF2B5EF4-FFF2-40B4-BE49-F238E27FC236}">
                  <a16:creationId xmlns:a16="http://schemas.microsoft.com/office/drawing/2014/main" id="{AD0F3740-1B77-4F75-ADAE-75C5716278E2}"/>
                </a:ext>
              </a:extLst>
            </p:cNvPr>
            <p:cNvSpPr/>
            <p:nvPr/>
          </p:nvSpPr>
          <p:spPr>
            <a:xfrm>
              <a:off x="5697425" y="1775625"/>
              <a:ext cx="4200" cy="3025"/>
            </a:xfrm>
            <a:custGeom>
              <a:avLst/>
              <a:gdLst/>
              <a:ahLst/>
              <a:cxnLst/>
              <a:rect l="l" t="t" r="r" b="b"/>
              <a:pathLst>
                <a:path w="168" h="121" extrusionOk="0">
                  <a:moveTo>
                    <a:pt x="80" y="0"/>
                  </a:moveTo>
                  <a:cubicBezTo>
                    <a:pt x="54" y="0"/>
                    <a:pt x="27" y="26"/>
                    <a:pt x="1" y="85"/>
                  </a:cubicBezTo>
                  <a:cubicBezTo>
                    <a:pt x="24" y="97"/>
                    <a:pt x="36" y="120"/>
                    <a:pt x="48" y="120"/>
                  </a:cubicBezTo>
                  <a:cubicBezTo>
                    <a:pt x="96" y="120"/>
                    <a:pt x="120" y="108"/>
                    <a:pt x="167" y="97"/>
                  </a:cubicBezTo>
                  <a:cubicBezTo>
                    <a:pt x="141" y="38"/>
                    <a:pt x="111"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2198;p32">
              <a:extLst>
                <a:ext uri="{FF2B5EF4-FFF2-40B4-BE49-F238E27FC236}">
                  <a16:creationId xmlns:a16="http://schemas.microsoft.com/office/drawing/2014/main" id="{96C8F91E-8105-4EB8-A211-905C61F41953}"/>
                </a:ext>
              </a:extLst>
            </p:cNvPr>
            <p:cNvSpPr/>
            <p:nvPr/>
          </p:nvSpPr>
          <p:spPr>
            <a:xfrm>
              <a:off x="5726600" y="1791125"/>
              <a:ext cx="7175" cy="3900"/>
            </a:xfrm>
            <a:custGeom>
              <a:avLst/>
              <a:gdLst/>
              <a:ahLst/>
              <a:cxnLst/>
              <a:rect l="l" t="t" r="r" b="b"/>
              <a:pathLst>
                <a:path w="287" h="156" extrusionOk="0">
                  <a:moveTo>
                    <a:pt x="143" y="0"/>
                  </a:moveTo>
                  <a:cubicBezTo>
                    <a:pt x="108" y="60"/>
                    <a:pt x="48" y="96"/>
                    <a:pt x="0" y="155"/>
                  </a:cubicBezTo>
                  <a:cubicBezTo>
                    <a:pt x="84" y="155"/>
                    <a:pt x="179" y="155"/>
                    <a:pt x="262" y="143"/>
                  </a:cubicBezTo>
                  <a:cubicBezTo>
                    <a:pt x="286" y="96"/>
                    <a:pt x="286" y="60"/>
                    <a:pt x="286" y="12"/>
                  </a:cubicBezTo>
                  <a:cubicBezTo>
                    <a:pt x="238" y="12"/>
                    <a:pt x="191" y="1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2199;p32">
              <a:extLst>
                <a:ext uri="{FF2B5EF4-FFF2-40B4-BE49-F238E27FC236}">
                  <a16:creationId xmlns:a16="http://schemas.microsoft.com/office/drawing/2014/main" id="{0446F900-B277-4758-BB88-C36C476EDBAC}"/>
                </a:ext>
              </a:extLst>
            </p:cNvPr>
            <p:cNvSpPr/>
            <p:nvPr/>
          </p:nvSpPr>
          <p:spPr>
            <a:xfrm>
              <a:off x="5991500" y="1841725"/>
              <a:ext cx="13125" cy="7125"/>
            </a:xfrm>
            <a:custGeom>
              <a:avLst/>
              <a:gdLst/>
              <a:ahLst/>
              <a:cxnLst/>
              <a:rect l="l" t="t" r="r" b="b"/>
              <a:pathLst>
                <a:path w="525" h="285" extrusionOk="0">
                  <a:moveTo>
                    <a:pt x="441" y="1"/>
                  </a:moveTo>
                  <a:cubicBezTo>
                    <a:pt x="358" y="12"/>
                    <a:pt x="251" y="12"/>
                    <a:pt x="168" y="24"/>
                  </a:cubicBezTo>
                  <a:cubicBezTo>
                    <a:pt x="108" y="84"/>
                    <a:pt x="1" y="155"/>
                    <a:pt x="1" y="215"/>
                  </a:cubicBezTo>
                  <a:cubicBezTo>
                    <a:pt x="7" y="272"/>
                    <a:pt x="47" y="285"/>
                    <a:pt x="95" y="285"/>
                  </a:cubicBezTo>
                  <a:cubicBezTo>
                    <a:pt x="138" y="285"/>
                    <a:pt x="188" y="274"/>
                    <a:pt x="227" y="274"/>
                  </a:cubicBezTo>
                  <a:cubicBezTo>
                    <a:pt x="310" y="274"/>
                    <a:pt x="382" y="239"/>
                    <a:pt x="441" y="155"/>
                  </a:cubicBezTo>
                  <a:cubicBezTo>
                    <a:pt x="501" y="96"/>
                    <a:pt x="525" y="36"/>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2200;p32">
              <a:extLst>
                <a:ext uri="{FF2B5EF4-FFF2-40B4-BE49-F238E27FC236}">
                  <a16:creationId xmlns:a16="http://schemas.microsoft.com/office/drawing/2014/main" id="{B6A5A7A0-CF9B-4590-967B-B3C89E77504D}"/>
                </a:ext>
              </a:extLst>
            </p:cNvPr>
            <p:cNvSpPr/>
            <p:nvPr/>
          </p:nvSpPr>
          <p:spPr>
            <a:xfrm>
              <a:off x="6002525" y="1841125"/>
              <a:ext cx="13125" cy="7500"/>
            </a:xfrm>
            <a:custGeom>
              <a:avLst/>
              <a:gdLst/>
              <a:ahLst/>
              <a:cxnLst/>
              <a:rect l="l" t="t" r="r" b="b"/>
              <a:pathLst>
                <a:path w="525" h="300" extrusionOk="0">
                  <a:moveTo>
                    <a:pt x="0" y="1"/>
                  </a:moveTo>
                  <a:lnTo>
                    <a:pt x="0" y="167"/>
                  </a:lnTo>
                  <a:cubicBezTo>
                    <a:pt x="134" y="223"/>
                    <a:pt x="257" y="300"/>
                    <a:pt x="409" y="300"/>
                  </a:cubicBezTo>
                  <a:cubicBezTo>
                    <a:pt x="419" y="300"/>
                    <a:pt x="430" y="299"/>
                    <a:pt x="441" y="298"/>
                  </a:cubicBezTo>
                  <a:cubicBezTo>
                    <a:pt x="512" y="215"/>
                    <a:pt x="524" y="108"/>
                    <a:pt x="441" y="13"/>
                  </a:cubicBezTo>
                  <a:cubicBezTo>
                    <a:pt x="286" y="1"/>
                    <a:pt x="15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2201;p32">
              <a:extLst>
                <a:ext uri="{FF2B5EF4-FFF2-40B4-BE49-F238E27FC236}">
                  <a16:creationId xmlns:a16="http://schemas.microsoft.com/office/drawing/2014/main" id="{62F0A527-530E-4C75-A107-2C63DD35A60F}"/>
                </a:ext>
              </a:extLst>
            </p:cNvPr>
            <p:cNvSpPr/>
            <p:nvPr/>
          </p:nvSpPr>
          <p:spPr>
            <a:xfrm>
              <a:off x="6024250" y="1841875"/>
              <a:ext cx="7775" cy="6225"/>
            </a:xfrm>
            <a:custGeom>
              <a:avLst/>
              <a:gdLst/>
              <a:ahLst/>
              <a:cxnLst/>
              <a:rect l="l" t="t" r="r" b="b"/>
              <a:pathLst>
                <a:path w="311" h="249" extrusionOk="0">
                  <a:moveTo>
                    <a:pt x="176" y="0"/>
                  </a:moveTo>
                  <a:cubicBezTo>
                    <a:pt x="163" y="0"/>
                    <a:pt x="148" y="2"/>
                    <a:pt x="132" y="6"/>
                  </a:cubicBezTo>
                  <a:cubicBezTo>
                    <a:pt x="84" y="54"/>
                    <a:pt x="48" y="90"/>
                    <a:pt x="1" y="149"/>
                  </a:cubicBezTo>
                  <a:cubicBezTo>
                    <a:pt x="53" y="220"/>
                    <a:pt x="99" y="248"/>
                    <a:pt x="142" y="248"/>
                  </a:cubicBezTo>
                  <a:cubicBezTo>
                    <a:pt x="206" y="248"/>
                    <a:pt x="260" y="185"/>
                    <a:pt x="310" y="114"/>
                  </a:cubicBezTo>
                  <a:cubicBezTo>
                    <a:pt x="271" y="45"/>
                    <a:pt x="240"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2202;p32">
              <a:extLst>
                <a:ext uri="{FF2B5EF4-FFF2-40B4-BE49-F238E27FC236}">
                  <a16:creationId xmlns:a16="http://schemas.microsoft.com/office/drawing/2014/main" id="{D8CB11DC-7DF3-4A67-8CC3-C2FCEF735504}"/>
                </a:ext>
              </a:extLst>
            </p:cNvPr>
            <p:cNvSpPr/>
            <p:nvPr/>
          </p:nvSpPr>
          <p:spPr>
            <a:xfrm>
              <a:off x="6045375" y="1841600"/>
              <a:ext cx="3300" cy="4925"/>
            </a:xfrm>
            <a:custGeom>
              <a:avLst/>
              <a:gdLst/>
              <a:ahLst/>
              <a:cxnLst/>
              <a:rect l="l" t="t" r="r" b="b"/>
              <a:pathLst>
                <a:path w="132" h="197" extrusionOk="0">
                  <a:moveTo>
                    <a:pt x="64" y="1"/>
                  </a:moveTo>
                  <a:cubicBezTo>
                    <a:pt x="44" y="1"/>
                    <a:pt x="22" y="7"/>
                    <a:pt x="1" y="17"/>
                  </a:cubicBezTo>
                  <a:cubicBezTo>
                    <a:pt x="37" y="77"/>
                    <a:pt x="49" y="136"/>
                    <a:pt x="60" y="196"/>
                  </a:cubicBezTo>
                  <a:cubicBezTo>
                    <a:pt x="132" y="160"/>
                    <a:pt x="132" y="89"/>
                    <a:pt x="132" y="29"/>
                  </a:cubicBezTo>
                  <a:cubicBezTo>
                    <a:pt x="112" y="10"/>
                    <a:pt x="89"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2203;p32">
              <a:extLst>
                <a:ext uri="{FF2B5EF4-FFF2-40B4-BE49-F238E27FC236}">
                  <a16:creationId xmlns:a16="http://schemas.microsoft.com/office/drawing/2014/main" id="{CEAAA82C-B528-44E1-9436-57B59C1C7428}"/>
                </a:ext>
              </a:extLst>
            </p:cNvPr>
            <p:cNvSpPr/>
            <p:nvPr/>
          </p:nvSpPr>
          <p:spPr>
            <a:xfrm>
              <a:off x="6013525" y="1841725"/>
              <a:ext cx="3300" cy="6875"/>
            </a:xfrm>
            <a:custGeom>
              <a:avLst/>
              <a:gdLst/>
              <a:ahLst/>
              <a:cxnLst/>
              <a:rect l="l" t="t" r="r" b="b"/>
              <a:pathLst>
                <a:path w="132" h="275" extrusionOk="0">
                  <a:moveTo>
                    <a:pt x="1" y="1"/>
                  </a:moveTo>
                  <a:lnTo>
                    <a:pt x="1" y="274"/>
                  </a:lnTo>
                  <a:cubicBezTo>
                    <a:pt x="96" y="239"/>
                    <a:pt x="132" y="131"/>
                    <a:pt x="132" y="12"/>
                  </a:cubicBezTo>
                  <a:cubicBezTo>
                    <a:pt x="84" y="12"/>
                    <a:pt x="37"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2204;p32">
              <a:extLst>
                <a:ext uri="{FF2B5EF4-FFF2-40B4-BE49-F238E27FC236}">
                  <a16:creationId xmlns:a16="http://schemas.microsoft.com/office/drawing/2014/main" id="{EE92EAC2-FBDC-424F-A047-98DC4A11434C}"/>
                </a:ext>
              </a:extLst>
            </p:cNvPr>
            <p:cNvSpPr/>
            <p:nvPr/>
          </p:nvSpPr>
          <p:spPr>
            <a:xfrm>
              <a:off x="6034675" y="1845000"/>
              <a:ext cx="1500" cy="1800"/>
            </a:xfrm>
            <a:custGeom>
              <a:avLst/>
              <a:gdLst/>
              <a:ahLst/>
              <a:cxnLst/>
              <a:rect l="l" t="t" r="r" b="b"/>
              <a:pathLst>
                <a:path w="60" h="72" extrusionOk="0">
                  <a:moveTo>
                    <a:pt x="0" y="1"/>
                  </a:moveTo>
                  <a:cubicBezTo>
                    <a:pt x="12" y="24"/>
                    <a:pt x="24" y="48"/>
                    <a:pt x="60" y="72"/>
                  </a:cubicBezTo>
                  <a:cubicBezTo>
                    <a:pt x="48" y="48"/>
                    <a:pt x="12"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2205;p32">
              <a:extLst>
                <a:ext uri="{FF2B5EF4-FFF2-40B4-BE49-F238E27FC236}">
                  <a16:creationId xmlns:a16="http://schemas.microsoft.com/office/drawing/2014/main" id="{CE819D1A-FA20-4219-9A92-FF05F0F07E8F}"/>
                </a:ext>
              </a:extLst>
            </p:cNvPr>
            <p:cNvSpPr/>
            <p:nvPr/>
          </p:nvSpPr>
          <p:spPr>
            <a:xfrm>
              <a:off x="6024250" y="1842025"/>
              <a:ext cx="3300" cy="3300"/>
            </a:xfrm>
            <a:custGeom>
              <a:avLst/>
              <a:gdLst/>
              <a:ahLst/>
              <a:cxnLst/>
              <a:rect l="l" t="t" r="r" b="b"/>
              <a:pathLst>
                <a:path w="132" h="132" extrusionOk="0">
                  <a:moveTo>
                    <a:pt x="132" y="0"/>
                  </a:moveTo>
                  <a:cubicBezTo>
                    <a:pt x="84" y="12"/>
                    <a:pt x="48" y="12"/>
                    <a:pt x="1" y="24"/>
                  </a:cubicBezTo>
                  <a:lnTo>
                    <a:pt x="1" y="131"/>
                  </a:ln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2206;p32">
              <a:extLst>
                <a:ext uri="{FF2B5EF4-FFF2-40B4-BE49-F238E27FC236}">
                  <a16:creationId xmlns:a16="http://schemas.microsoft.com/office/drawing/2014/main" id="{9C5405E1-DB35-4C03-B2DA-62D963A371C7}"/>
                </a:ext>
              </a:extLst>
            </p:cNvPr>
            <p:cNvSpPr/>
            <p:nvPr/>
          </p:nvSpPr>
          <p:spPr>
            <a:xfrm>
              <a:off x="6002525" y="2078650"/>
              <a:ext cx="7175" cy="7175"/>
            </a:xfrm>
            <a:custGeom>
              <a:avLst/>
              <a:gdLst/>
              <a:ahLst/>
              <a:cxnLst/>
              <a:rect l="l" t="t" r="r" b="b"/>
              <a:pathLst>
                <a:path w="287" h="287" extrusionOk="0">
                  <a:moveTo>
                    <a:pt x="0" y="1"/>
                  </a:moveTo>
                  <a:lnTo>
                    <a:pt x="0" y="287"/>
                  </a:lnTo>
                  <a:lnTo>
                    <a:pt x="286" y="287"/>
                  </a:lnTo>
                  <a:lnTo>
                    <a:pt x="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2207;p32">
              <a:extLst>
                <a:ext uri="{FF2B5EF4-FFF2-40B4-BE49-F238E27FC236}">
                  <a16:creationId xmlns:a16="http://schemas.microsoft.com/office/drawing/2014/main" id="{CD63C5A3-5CF0-430E-AEBD-2FE071479261}"/>
                </a:ext>
              </a:extLst>
            </p:cNvPr>
            <p:cNvSpPr/>
            <p:nvPr/>
          </p:nvSpPr>
          <p:spPr>
            <a:xfrm>
              <a:off x="5969775" y="2081775"/>
              <a:ext cx="4625" cy="4050"/>
            </a:xfrm>
            <a:custGeom>
              <a:avLst/>
              <a:gdLst/>
              <a:ahLst/>
              <a:cxnLst/>
              <a:rect l="l" t="t" r="r" b="b"/>
              <a:pathLst>
                <a:path w="185" h="162" extrusionOk="0">
                  <a:moveTo>
                    <a:pt x="116" y="0"/>
                  </a:moveTo>
                  <a:cubicBezTo>
                    <a:pt x="100" y="0"/>
                    <a:pt x="79" y="6"/>
                    <a:pt x="48" y="19"/>
                  </a:cubicBezTo>
                  <a:cubicBezTo>
                    <a:pt x="1" y="43"/>
                    <a:pt x="96" y="126"/>
                    <a:pt x="156" y="162"/>
                  </a:cubicBezTo>
                  <a:cubicBezTo>
                    <a:pt x="126" y="113"/>
                    <a:pt x="185"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2208;p32">
              <a:extLst>
                <a:ext uri="{FF2B5EF4-FFF2-40B4-BE49-F238E27FC236}">
                  <a16:creationId xmlns:a16="http://schemas.microsoft.com/office/drawing/2014/main" id="{C68C2CD8-8C1E-42DC-8B54-F56DFF38B384}"/>
                </a:ext>
              </a:extLst>
            </p:cNvPr>
            <p:cNvSpPr/>
            <p:nvPr/>
          </p:nvSpPr>
          <p:spPr>
            <a:xfrm>
              <a:off x="5886450" y="2071125"/>
              <a:ext cx="5375" cy="3925"/>
            </a:xfrm>
            <a:custGeom>
              <a:avLst/>
              <a:gdLst/>
              <a:ahLst/>
              <a:cxnLst/>
              <a:rect l="l" t="t" r="r" b="b"/>
              <a:pathLst>
                <a:path w="215" h="157" extrusionOk="0">
                  <a:moveTo>
                    <a:pt x="151" y="0"/>
                  </a:moveTo>
                  <a:cubicBezTo>
                    <a:pt x="73" y="0"/>
                    <a:pt x="0" y="20"/>
                    <a:pt x="0" y="76"/>
                  </a:cubicBezTo>
                  <a:cubicBezTo>
                    <a:pt x="0" y="129"/>
                    <a:pt x="67" y="156"/>
                    <a:pt x="141" y="156"/>
                  </a:cubicBezTo>
                  <a:cubicBezTo>
                    <a:pt x="165" y="156"/>
                    <a:pt x="191" y="153"/>
                    <a:pt x="214" y="147"/>
                  </a:cubicBezTo>
                  <a:lnTo>
                    <a:pt x="214" y="4"/>
                  </a:lnTo>
                  <a:cubicBezTo>
                    <a:pt x="194" y="2"/>
                    <a:pt x="172"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2209;p32">
              <a:extLst>
                <a:ext uri="{FF2B5EF4-FFF2-40B4-BE49-F238E27FC236}">
                  <a16:creationId xmlns:a16="http://schemas.microsoft.com/office/drawing/2014/main" id="{98D87CDA-BFC1-49D0-AC05-CD81516FBA2F}"/>
                </a:ext>
              </a:extLst>
            </p:cNvPr>
            <p:cNvSpPr/>
            <p:nvPr/>
          </p:nvSpPr>
          <p:spPr>
            <a:xfrm>
              <a:off x="5837925" y="1781000"/>
              <a:ext cx="129800" cy="15525"/>
            </a:xfrm>
            <a:custGeom>
              <a:avLst/>
              <a:gdLst/>
              <a:ahLst/>
              <a:cxnLst/>
              <a:rect l="l" t="t" r="r" b="b"/>
              <a:pathLst>
                <a:path w="5192" h="621" extrusionOk="0">
                  <a:moveTo>
                    <a:pt x="977" y="1"/>
                  </a:moveTo>
                  <a:cubicBezTo>
                    <a:pt x="893" y="1"/>
                    <a:pt x="786" y="13"/>
                    <a:pt x="691" y="24"/>
                  </a:cubicBezTo>
                  <a:cubicBezTo>
                    <a:pt x="488" y="132"/>
                    <a:pt x="250" y="132"/>
                    <a:pt x="12" y="144"/>
                  </a:cubicBezTo>
                  <a:cubicBezTo>
                    <a:pt x="12" y="191"/>
                    <a:pt x="0" y="251"/>
                    <a:pt x="0" y="298"/>
                  </a:cubicBezTo>
                  <a:cubicBezTo>
                    <a:pt x="20" y="453"/>
                    <a:pt x="86" y="553"/>
                    <a:pt x="219" y="553"/>
                  </a:cubicBezTo>
                  <a:cubicBezTo>
                    <a:pt x="250" y="553"/>
                    <a:pt x="284" y="548"/>
                    <a:pt x="322" y="536"/>
                  </a:cubicBezTo>
                  <a:cubicBezTo>
                    <a:pt x="515" y="483"/>
                    <a:pt x="706" y="458"/>
                    <a:pt x="895" y="458"/>
                  </a:cubicBezTo>
                  <a:cubicBezTo>
                    <a:pt x="1126" y="458"/>
                    <a:pt x="1355" y="495"/>
                    <a:pt x="1584" y="560"/>
                  </a:cubicBezTo>
                  <a:lnTo>
                    <a:pt x="1667" y="560"/>
                  </a:lnTo>
                  <a:cubicBezTo>
                    <a:pt x="1739" y="560"/>
                    <a:pt x="1810" y="560"/>
                    <a:pt x="1881" y="536"/>
                  </a:cubicBezTo>
                  <a:cubicBezTo>
                    <a:pt x="1929" y="525"/>
                    <a:pt x="1977" y="489"/>
                    <a:pt x="2001" y="441"/>
                  </a:cubicBezTo>
                  <a:cubicBezTo>
                    <a:pt x="2027" y="451"/>
                    <a:pt x="2054" y="454"/>
                    <a:pt x="2081" y="454"/>
                  </a:cubicBezTo>
                  <a:cubicBezTo>
                    <a:pt x="2229" y="454"/>
                    <a:pt x="2379" y="332"/>
                    <a:pt x="2535" y="332"/>
                  </a:cubicBezTo>
                  <a:cubicBezTo>
                    <a:pt x="2602" y="332"/>
                    <a:pt x="2669" y="354"/>
                    <a:pt x="2739" y="417"/>
                  </a:cubicBezTo>
                  <a:cubicBezTo>
                    <a:pt x="2798" y="525"/>
                    <a:pt x="2882" y="560"/>
                    <a:pt x="2989" y="584"/>
                  </a:cubicBezTo>
                  <a:cubicBezTo>
                    <a:pt x="3072" y="596"/>
                    <a:pt x="3179" y="608"/>
                    <a:pt x="3286" y="608"/>
                  </a:cubicBezTo>
                  <a:cubicBezTo>
                    <a:pt x="3350" y="616"/>
                    <a:pt x="3413" y="620"/>
                    <a:pt x="3477" y="620"/>
                  </a:cubicBezTo>
                  <a:cubicBezTo>
                    <a:pt x="3843" y="620"/>
                    <a:pt x="4217" y="500"/>
                    <a:pt x="4599" y="500"/>
                  </a:cubicBezTo>
                  <a:cubicBezTo>
                    <a:pt x="4614" y="500"/>
                    <a:pt x="4629" y="500"/>
                    <a:pt x="4644" y="501"/>
                  </a:cubicBezTo>
                  <a:cubicBezTo>
                    <a:pt x="4648" y="502"/>
                    <a:pt x="4653" y="503"/>
                    <a:pt x="4657" y="503"/>
                  </a:cubicBezTo>
                  <a:cubicBezTo>
                    <a:pt x="4704" y="503"/>
                    <a:pt x="4741" y="424"/>
                    <a:pt x="4788" y="424"/>
                  </a:cubicBezTo>
                  <a:cubicBezTo>
                    <a:pt x="4806" y="424"/>
                    <a:pt x="4825" y="435"/>
                    <a:pt x="4846" y="465"/>
                  </a:cubicBezTo>
                  <a:cubicBezTo>
                    <a:pt x="4882" y="477"/>
                    <a:pt x="4906" y="477"/>
                    <a:pt x="4941" y="489"/>
                  </a:cubicBezTo>
                  <a:cubicBezTo>
                    <a:pt x="4965" y="489"/>
                    <a:pt x="5001" y="477"/>
                    <a:pt x="5025" y="477"/>
                  </a:cubicBezTo>
                  <a:cubicBezTo>
                    <a:pt x="5060" y="441"/>
                    <a:pt x="5072" y="429"/>
                    <a:pt x="5096" y="417"/>
                  </a:cubicBezTo>
                  <a:cubicBezTo>
                    <a:pt x="5156" y="346"/>
                    <a:pt x="5191" y="263"/>
                    <a:pt x="5144" y="167"/>
                  </a:cubicBezTo>
                  <a:lnTo>
                    <a:pt x="4560" y="120"/>
                  </a:lnTo>
                  <a:cubicBezTo>
                    <a:pt x="4459" y="148"/>
                    <a:pt x="4353" y="160"/>
                    <a:pt x="4243" y="160"/>
                  </a:cubicBezTo>
                  <a:cubicBezTo>
                    <a:pt x="4121" y="160"/>
                    <a:pt x="3995" y="145"/>
                    <a:pt x="3870" y="120"/>
                  </a:cubicBezTo>
                  <a:cubicBezTo>
                    <a:pt x="3132" y="108"/>
                    <a:pt x="2417" y="108"/>
                    <a:pt x="1727" y="108"/>
                  </a:cubicBezTo>
                  <a:cubicBezTo>
                    <a:pt x="1643" y="48"/>
                    <a:pt x="1560" y="13"/>
                    <a:pt x="1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2210;p32">
              <a:extLst>
                <a:ext uri="{FF2B5EF4-FFF2-40B4-BE49-F238E27FC236}">
                  <a16:creationId xmlns:a16="http://schemas.microsoft.com/office/drawing/2014/main" id="{D8E3A2EA-083E-477C-8233-0247A97217A0}"/>
                </a:ext>
              </a:extLst>
            </p:cNvPr>
            <p:cNvSpPr/>
            <p:nvPr/>
          </p:nvSpPr>
          <p:spPr>
            <a:xfrm>
              <a:off x="5854875" y="1776750"/>
              <a:ext cx="25625" cy="7250"/>
            </a:xfrm>
            <a:custGeom>
              <a:avLst/>
              <a:gdLst/>
              <a:ahLst/>
              <a:cxnLst/>
              <a:rect l="l" t="t" r="r" b="b"/>
              <a:pathLst>
                <a:path w="1025" h="290" extrusionOk="0">
                  <a:moveTo>
                    <a:pt x="548" y="1"/>
                  </a:moveTo>
                  <a:cubicBezTo>
                    <a:pt x="407" y="1"/>
                    <a:pt x="240" y="63"/>
                    <a:pt x="1" y="183"/>
                  </a:cubicBezTo>
                  <a:cubicBezTo>
                    <a:pt x="37" y="236"/>
                    <a:pt x="79" y="263"/>
                    <a:pt x="128" y="263"/>
                  </a:cubicBezTo>
                  <a:cubicBezTo>
                    <a:pt x="145" y="263"/>
                    <a:pt x="162" y="260"/>
                    <a:pt x="180" y="254"/>
                  </a:cubicBezTo>
                  <a:cubicBezTo>
                    <a:pt x="275" y="236"/>
                    <a:pt x="373" y="218"/>
                    <a:pt x="470" y="218"/>
                  </a:cubicBezTo>
                  <a:cubicBezTo>
                    <a:pt x="566" y="218"/>
                    <a:pt x="662" y="236"/>
                    <a:pt x="751" y="290"/>
                  </a:cubicBezTo>
                  <a:cubicBezTo>
                    <a:pt x="834" y="290"/>
                    <a:pt x="942" y="278"/>
                    <a:pt x="1025" y="278"/>
                  </a:cubicBezTo>
                  <a:cubicBezTo>
                    <a:pt x="850" y="90"/>
                    <a:pt x="717" y="1"/>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2211;p32">
              <a:extLst>
                <a:ext uri="{FF2B5EF4-FFF2-40B4-BE49-F238E27FC236}">
                  <a16:creationId xmlns:a16="http://schemas.microsoft.com/office/drawing/2014/main" id="{A5D2F3F5-6D35-4D31-807C-9496AF152E7A}"/>
                </a:ext>
              </a:extLst>
            </p:cNvPr>
            <p:cNvSpPr/>
            <p:nvPr/>
          </p:nvSpPr>
          <p:spPr>
            <a:xfrm>
              <a:off x="5886450" y="1778325"/>
              <a:ext cx="2700" cy="1800"/>
            </a:xfrm>
            <a:custGeom>
              <a:avLst/>
              <a:gdLst/>
              <a:ahLst/>
              <a:cxnLst/>
              <a:rect l="l" t="t" r="r" b="b"/>
              <a:pathLst>
                <a:path w="108" h="72" extrusionOk="0">
                  <a:moveTo>
                    <a:pt x="48" y="0"/>
                  </a:moveTo>
                  <a:cubicBezTo>
                    <a:pt x="36" y="0"/>
                    <a:pt x="12" y="12"/>
                    <a:pt x="0" y="12"/>
                  </a:cubicBezTo>
                  <a:cubicBezTo>
                    <a:pt x="24" y="36"/>
                    <a:pt x="0" y="48"/>
                    <a:pt x="12" y="60"/>
                  </a:cubicBezTo>
                  <a:cubicBezTo>
                    <a:pt x="12" y="72"/>
                    <a:pt x="48" y="72"/>
                    <a:pt x="60" y="72"/>
                  </a:cubicBezTo>
                  <a:cubicBezTo>
                    <a:pt x="107" y="48"/>
                    <a:pt x="107"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2212;p32">
              <a:extLst>
                <a:ext uri="{FF2B5EF4-FFF2-40B4-BE49-F238E27FC236}">
                  <a16:creationId xmlns:a16="http://schemas.microsoft.com/office/drawing/2014/main" id="{493C94D1-A799-4BEC-88DD-B3DC0F59FFDA}"/>
                </a:ext>
              </a:extLst>
            </p:cNvPr>
            <p:cNvSpPr/>
            <p:nvPr/>
          </p:nvSpPr>
          <p:spPr>
            <a:xfrm>
              <a:off x="5921550" y="1777125"/>
              <a:ext cx="2125" cy="3000"/>
            </a:xfrm>
            <a:custGeom>
              <a:avLst/>
              <a:gdLst/>
              <a:ahLst/>
              <a:cxnLst/>
              <a:rect l="l" t="t" r="r" b="b"/>
              <a:pathLst>
                <a:path w="85" h="120" extrusionOk="0">
                  <a:moveTo>
                    <a:pt x="84" y="1"/>
                  </a:moveTo>
                  <a:cubicBezTo>
                    <a:pt x="1" y="48"/>
                    <a:pt x="1" y="96"/>
                    <a:pt x="84" y="120"/>
                  </a:cubicBezTo>
                  <a:lnTo>
                    <a:pt x="84" y="60"/>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2213;p32">
              <a:extLst>
                <a:ext uri="{FF2B5EF4-FFF2-40B4-BE49-F238E27FC236}">
                  <a16:creationId xmlns:a16="http://schemas.microsoft.com/office/drawing/2014/main" id="{5A8A9B97-D845-46F1-AD5F-EC0E1D34066B}"/>
                </a:ext>
              </a:extLst>
            </p:cNvPr>
            <p:cNvSpPr/>
            <p:nvPr/>
          </p:nvSpPr>
          <p:spPr>
            <a:xfrm>
              <a:off x="5945075" y="1777725"/>
              <a:ext cx="3600" cy="3300"/>
            </a:xfrm>
            <a:custGeom>
              <a:avLst/>
              <a:gdLst/>
              <a:ahLst/>
              <a:cxnLst/>
              <a:rect l="l" t="t" r="r" b="b"/>
              <a:pathLst>
                <a:path w="144" h="132" extrusionOk="0">
                  <a:moveTo>
                    <a:pt x="143" y="1"/>
                  </a:moveTo>
                  <a:cubicBezTo>
                    <a:pt x="96" y="24"/>
                    <a:pt x="60" y="72"/>
                    <a:pt x="1" y="132"/>
                  </a:cubicBezTo>
                  <a:cubicBezTo>
                    <a:pt x="60" y="84"/>
                    <a:pt x="96" y="3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2214;p32">
              <a:extLst>
                <a:ext uri="{FF2B5EF4-FFF2-40B4-BE49-F238E27FC236}">
                  <a16:creationId xmlns:a16="http://schemas.microsoft.com/office/drawing/2014/main" id="{A3B75874-8762-4B67-AD9E-7E72FBBACA7E}"/>
                </a:ext>
              </a:extLst>
            </p:cNvPr>
            <p:cNvSpPr/>
            <p:nvPr/>
          </p:nvSpPr>
          <p:spPr>
            <a:xfrm>
              <a:off x="5934075" y="1779000"/>
              <a:ext cx="3875" cy="1725"/>
            </a:xfrm>
            <a:custGeom>
              <a:avLst/>
              <a:gdLst/>
              <a:ahLst/>
              <a:cxnLst/>
              <a:rect l="l" t="t" r="r" b="b"/>
              <a:pathLst>
                <a:path w="155" h="69" extrusionOk="0">
                  <a:moveTo>
                    <a:pt x="73" y="0"/>
                  </a:moveTo>
                  <a:cubicBezTo>
                    <a:pt x="42" y="0"/>
                    <a:pt x="18" y="25"/>
                    <a:pt x="0" y="69"/>
                  </a:cubicBezTo>
                  <a:lnTo>
                    <a:pt x="155" y="69"/>
                  </a:lnTo>
                  <a:cubicBezTo>
                    <a:pt x="143" y="45"/>
                    <a:pt x="143" y="21"/>
                    <a:pt x="107" y="9"/>
                  </a:cubicBezTo>
                  <a:cubicBezTo>
                    <a:pt x="95" y="3"/>
                    <a:pt x="83" y="0"/>
                    <a:pt x="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2215;p32">
              <a:extLst>
                <a:ext uri="{FF2B5EF4-FFF2-40B4-BE49-F238E27FC236}">
                  <a16:creationId xmlns:a16="http://schemas.microsoft.com/office/drawing/2014/main" id="{CDAB4320-24DC-4680-A0D9-98140A94CCFD}"/>
                </a:ext>
              </a:extLst>
            </p:cNvPr>
            <p:cNvSpPr/>
            <p:nvPr/>
          </p:nvSpPr>
          <p:spPr>
            <a:xfrm>
              <a:off x="5751000" y="2021400"/>
              <a:ext cx="8075" cy="3700"/>
            </a:xfrm>
            <a:custGeom>
              <a:avLst/>
              <a:gdLst/>
              <a:ahLst/>
              <a:cxnLst/>
              <a:rect l="l" t="t" r="r" b="b"/>
              <a:pathLst>
                <a:path w="323" h="148" extrusionOk="0">
                  <a:moveTo>
                    <a:pt x="120" y="0"/>
                  </a:moveTo>
                  <a:cubicBezTo>
                    <a:pt x="75" y="0"/>
                    <a:pt x="32" y="21"/>
                    <a:pt x="1" y="76"/>
                  </a:cubicBezTo>
                  <a:cubicBezTo>
                    <a:pt x="60" y="88"/>
                    <a:pt x="120" y="112"/>
                    <a:pt x="179" y="124"/>
                  </a:cubicBezTo>
                  <a:cubicBezTo>
                    <a:pt x="227" y="148"/>
                    <a:pt x="275" y="148"/>
                    <a:pt x="322" y="148"/>
                  </a:cubicBezTo>
                  <a:cubicBezTo>
                    <a:pt x="286" y="100"/>
                    <a:pt x="275" y="52"/>
                    <a:pt x="239" y="41"/>
                  </a:cubicBezTo>
                  <a:cubicBezTo>
                    <a:pt x="204" y="18"/>
                    <a:pt x="162"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2216;p32">
              <a:extLst>
                <a:ext uri="{FF2B5EF4-FFF2-40B4-BE49-F238E27FC236}">
                  <a16:creationId xmlns:a16="http://schemas.microsoft.com/office/drawing/2014/main" id="{931936C1-CC83-4800-822F-A11379E73231}"/>
                </a:ext>
              </a:extLst>
            </p:cNvPr>
            <p:cNvSpPr/>
            <p:nvPr/>
          </p:nvSpPr>
          <p:spPr>
            <a:xfrm>
              <a:off x="5726600" y="2020925"/>
              <a:ext cx="3000" cy="3300"/>
            </a:xfrm>
            <a:custGeom>
              <a:avLst/>
              <a:gdLst/>
              <a:ahLst/>
              <a:cxnLst/>
              <a:rect l="l" t="t" r="r" b="b"/>
              <a:pathLst>
                <a:path w="120" h="132" extrusionOk="0">
                  <a:moveTo>
                    <a:pt x="0" y="0"/>
                  </a:moveTo>
                  <a:lnTo>
                    <a:pt x="0" y="0"/>
                  </a:lnTo>
                  <a:cubicBezTo>
                    <a:pt x="12" y="71"/>
                    <a:pt x="60" y="119"/>
                    <a:pt x="119" y="131"/>
                  </a:cubicBezTo>
                  <a:cubicBezTo>
                    <a:pt x="119" y="60"/>
                    <a:pt x="72"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2217;p32">
              <a:extLst>
                <a:ext uri="{FF2B5EF4-FFF2-40B4-BE49-F238E27FC236}">
                  <a16:creationId xmlns:a16="http://schemas.microsoft.com/office/drawing/2014/main" id="{00F6AB23-60BC-4487-9F12-52325FD6B9C1}"/>
                </a:ext>
              </a:extLst>
            </p:cNvPr>
            <p:cNvSpPr/>
            <p:nvPr/>
          </p:nvSpPr>
          <p:spPr>
            <a:xfrm>
              <a:off x="5970375" y="1795650"/>
              <a:ext cx="43175" cy="15200"/>
            </a:xfrm>
            <a:custGeom>
              <a:avLst/>
              <a:gdLst/>
              <a:ahLst/>
              <a:cxnLst/>
              <a:rect l="l" t="t" r="r" b="b"/>
              <a:pathLst>
                <a:path w="1727" h="608" extrusionOk="0">
                  <a:moveTo>
                    <a:pt x="852" y="1"/>
                  </a:moveTo>
                  <a:cubicBezTo>
                    <a:pt x="755" y="1"/>
                    <a:pt x="659" y="43"/>
                    <a:pt x="560" y="117"/>
                  </a:cubicBezTo>
                  <a:lnTo>
                    <a:pt x="298" y="117"/>
                  </a:lnTo>
                  <a:cubicBezTo>
                    <a:pt x="245" y="79"/>
                    <a:pt x="193" y="56"/>
                    <a:pt x="137" y="56"/>
                  </a:cubicBezTo>
                  <a:cubicBezTo>
                    <a:pt x="105" y="56"/>
                    <a:pt x="71" y="64"/>
                    <a:pt x="36" y="81"/>
                  </a:cubicBezTo>
                  <a:cubicBezTo>
                    <a:pt x="24" y="117"/>
                    <a:pt x="12" y="129"/>
                    <a:pt x="1" y="153"/>
                  </a:cubicBezTo>
                  <a:cubicBezTo>
                    <a:pt x="84" y="296"/>
                    <a:pt x="120" y="474"/>
                    <a:pt x="263" y="558"/>
                  </a:cubicBezTo>
                  <a:cubicBezTo>
                    <a:pt x="274" y="557"/>
                    <a:pt x="286" y="557"/>
                    <a:pt x="297" y="557"/>
                  </a:cubicBezTo>
                  <a:cubicBezTo>
                    <a:pt x="500" y="557"/>
                    <a:pt x="711" y="608"/>
                    <a:pt x="914" y="608"/>
                  </a:cubicBezTo>
                  <a:cubicBezTo>
                    <a:pt x="1096" y="608"/>
                    <a:pt x="1271" y="567"/>
                    <a:pt x="1429" y="415"/>
                  </a:cubicBezTo>
                  <a:cubicBezTo>
                    <a:pt x="1525" y="320"/>
                    <a:pt x="1620" y="212"/>
                    <a:pt x="1727" y="129"/>
                  </a:cubicBezTo>
                  <a:cubicBezTo>
                    <a:pt x="1525" y="117"/>
                    <a:pt x="1334" y="117"/>
                    <a:pt x="1132" y="117"/>
                  </a:cubicBezTo>
                  <a:cubicBezTo>
                    <a:pt x="1034" y="37"/>
                    <a:pt x="943" y="1"/>
                    <a:pt x="8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2218;p32">
              <a:extLst>
                <a:ext uri="{FF2B5EF4-FFF2-40B4-BE49-F238E27FC236}">
                  <a16:creationId xmlns:a16="http://schemas.microsoft.com/office/drawing/2014/main" id="{40AB87BA-8685-46A5-B02F-17C71FAE1163}"/>
                </a:ext>
              </a:extLst>
            </p:cNvPr>
            <p:cNvSpPr/>
            <p:nvPr/>
          </p:nvSpPr>
          <p:spPr>
            <a:xfrm>
              <a:off x="6029900" y="1782625"/>
              <a:ext cx="38425" cy="16275"/>
            </a:xfrm>
            <a:custGeom>
              <a:avLst/>
              <a:gdLst/>
              <a:ahLst/>
              <a:cxnLst/>
              <a:rect l="l" t="t" r="r" b="b"/>
              <a:pathLst>
                <a:path w="1537" h="651" extrusionOk="0">
                  <a:moveTo>
                    <a:pt x="611" y="0"/>
                  </a:moveTo>
                  <a:cubicBezTo>
                    <a:pt x="496" y="0"/>
                    <a:pt x="378" y="25"/>
                    <a:pt x="263" y="79"/>
                  </a:cubicBezTo>
                  <a:cubicBezTo>
                    <a:pt x="96" y="162"/>
                    <a:pt x="1" y="340"/>
                    <a:pt x="334" y="352"/>
                  </a:cubicBezTo>
                  <a:cubicBezTo>
                    <a:pt x="408" y="297"/>
                    <a:pt x="478" y="270"/>
                    <a:pt x="547" y="270"/>
                  </a:cubicBezTo>
                  <a:cubicBezTo>
                    <a:pt x="612" y="270"/>
                    <a:pt x="675" y="294"/>
                    <a:pt x="739" y="340"/>
                  </a:cubicBezTo>
                  <a:cubicBezTo>
                    <a:pt x="870" y="400"/>
                    <a:pt x="989" y="483"/>
                    <a:pt x="1037" y="638"/>
                  </a:cubicBezTo>
                  <a:cubicBezTo>
                    <a:pt x="1144" y="638"/>
                    <a:pt x="1227" y="650"/>
                    <a:pt x="1334" y="650"/>
                  </a:cubicBezTo>
                  <a:cubicBezTo>
                    <a:pt x="1394" y="590"/>
                    <a:pt x="1441" y="543"/>
                    <a:pt x="1465" y="483"/>
                  </a:cubicBezTo>
                  <a:cubicBezTo>
                    <a:pt x="1537" y="233"/>
                    <a:pt x="1239" y="340"/>
                    <a:pt x="1180" y="221"/>
                  </a:cubicBezTo>
                  <a:lnTo>
                    <a:pt x="1168" y="198"/>
                  </a:lnTo>
                  <a:cubicBezTo>
                    <a:pt x="996" y="71"/>
                    <a:pt x="806" y="0"/>
                    <a:pt x="6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2219;p32">
              <a:extLst>
                <a:ext uri="{FF2B5EF4-FFF2-40B4-BE49-F238E27FC236}">
                  <a16:creationId xmlns:a16="http://schemas.microsoft.com/office/drawing/2014/main" id="{73A08E7E-858A-4281-BBA5-E7AFD9BEC937}"/>
                </a:ext>
              </a:extLst>
            </p:cNvPr>
            <p:cNvSpPr/>
            <p:nvPr/>
          </p:nvSpPr>
          <p:spPr>
            <a:xfrm>
              <a:off x="5988225" y="1783425"/>
              <a:ext cx="21475" cy="11600"/>
            </a:xfrm>
            <a:custGeom>
              <a:avLst/>
              <a:gdLst/>
              <a:ahLst/>
              <a:cxnLst/>
              <a:rect l="l" t="t" r="r" b="b"/>
              <a:pathLst>
                <a:path w="859" h="464" extrusionOk="0">
                  <a:moveTo>
                    <a:pt x="90" y="1"/>
                  </a:moveTo>
                  <a:cubicBezTo>
                    <a:pt x="57" y="1"/>
                    <a:pt x="26" y="18"/>
                    <a:pt x="1" y="35"/>
                  </a:cubicBezTo>
                  <a:lnTo>
                    <a:pt x="1" y="320"/>
                  </a:lnTo>
                  <a:cubicBezTo>
                    <a:pt x="63" y="424"/>
                    <a:pt x="146" y="447"/>
                    <a:pt x="235" y="447"/>
                  </a:cubicBezTo>
                  <a:cubicBezTo>
                    <a:pt x="301" y="447"/>
                    <a:pt x="370" y="434"/>
                    <a:pt x="436" y="434"/>
                  </a:cubicBezTo>
                  <a:cubicBezTo>
                    <a:pt x="484" y="434"/>
                    <a:pt x="530" y="441"/>
                    <a:pt x="572" y="463"/>
                  </a:cubicBezTo>
                  <a:cubicBezTo>
                    <a:pt x="739" y="368"/>
                    <a:pt x="787" y="189"/>
                    <a:pt x="858" y="35"/>
                  </a:cubicBezTo>
                  <a:cubicBezTo>
                    <a:pt x="608" y="23"/>
                    <a:pt x="370" y="23"/>
                    <a:pt x="132" y="11"/>
                  </a:cubicBezTo>
                  <a:cubicBezTo>
                    <a:pt x="118" y="4"/>
                    <a:pt x="104"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2220;p32">
              <a:extLst>
                <a:ext uri="{FF2B5EF4-FFF2-40B4-BE49-F238E27FC236}">
                  <a16:creationId xmlns:a16="http://schemas.microsoft.com/office/drawing/2014/main" id="{6E2AA7BA-A94C-463A-B4F3-7EC8AD94F73B}"/>
                </a:ext>
              </a:extLst>
            </p:cNvPr>
            <p:cNvSpPr/>
            <p:nvPr/>
          </p:nvSpPr>
          <p:spPr>
            <a:xfrm>
              <a:off x="5984375" y="1791425"/>
              <a:ext cx="18175" cy="7175"/>
            </a:xfrm>
            <a:custGeom>
              <a:avLst/>
              <a:gdLst/>
              <a:ahLst/>
              <a:cxnLst/>
              <a:rect l="l" t="t" r="r" b="b"/>
              <a:pathLst>
                <a:path w="727" h="287" extrusionOk="0">
                  <a:moveTo>
                    <a:pt x="155" y="0"/>
                  </a:moveTo>
                  <a:cubicBezTo>
                    <a:pt x="36" y="60"/>
                    <a:pt x="0" y="167"/>
                    <a:pt x="12" y="286"/>
                  </a:cubicBezTo>
                  <a:lnTo>
                    <a:pt x="584" y="286"/>
                  </a:lnTo>
                  <a:cubicBezTo>
                    <a:pt x="631" y="238"/>
                    <a:pt x="691" y="191"/>
                    <a:pt x="726" y="143"/>
                  </a:cubicBezTo>
                  <a:cubicBezTo>
                    <a:pt x="655" y="24"/>
                    <a:pt x="560" y="0"/>
                    <a:pt x="459" y="0"/>
                  </a:cubicBezTo>
                  <a:cubicBezTo>
                    <a:pt x="391" y="0"/>
                    <a:pt x="321" y="11"/>
                    <a:pt x="254" y="11"/>
                  </a:cubicBezTo>
                  <a:cubicBezTo>
                    <a:pt x="220" y="11"/>
                    <a:pt x="187" y="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2221;p32">
              <a:extLst>
                <a:ext uri="{FF2B5EF4-FFF2-40B4-BE49-F238E27FC236}">
                  <a16:creationId xmlns:a16="http://schemas.microsoft.com/office/drawing/2014/main" id="{A3798E88-D33A-4591-A41C-104AD26AA5CC}"/>
                </a:ext>
              </a:extLst>
            </p:cNvPr>
            <p:cNvSpPr/>
            <p:nvPr/>
          </p:nvSpPr>
          <p:spPr>
            <a:xfrm>
              <a:off x="6038850" y="1788025"/>
              <a:ext cx="9825" cy="3425"/>
            </a:xfrm>
            <a:custGeom>
              <a:avLst/>
              <a:gdLst/>
              <a:ahLst/>
              <a:cxnLst/>
              <a:rect l="l" t="t" r="r" b="b"/>
              <a:pathLst>
                <a:path w="393" h="137" extrusionOk="0">
                  <a:moveTo>
                    <a:pt x="200" y="1"/>
                  </a:moveTo>
                  <a:cubicBezTo>
                    <a:pt x="133" y="1"/>
                    <a:pt x="67" y="46"/>
                    <a:pt x="0" y="136"/>
                  </a:cubicBezTo>
                  <a:cubicBezTo>
                    <a:pt x="131" y="136"/>
                    <a:pt x="262" y="136"/>
                    <a:pt x="393" y="124"/>
                  </a:cubicBezTo>
                  <a:cubicBezTo>
                    <a:pt x="329" y="43"/>
                    <a:pt x="264" y="1"/>
                    <a:pt x="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2222;p32">
              <a:extLst>
                <a:ext uri="{FF2B5EF4-FFF2-40B4-BE49-F238E27FC236}">
                  <a16:creationId xmlns:a16="http://schemas.microsoft.com/office/drawing/2014/main" id="{058F72BA-EB88-41F6-9E49-AA2F45433F91}"/>
                </a:ext>
              </a:extLst>
            </p:cNvPr>
            <p:cNvSpPr/>
            <p:nvPr/>
          </p:nvSpPr>
          <p:spPr>
            <a:xfrm>
              <a:off x="5584900" y="2097875"/>
              <a:ext cx="42600" cy="10050"/>
            </a:xfrm>
            <a:custGeom>
              <a:avLst/>
              <a:gdLst/>
              <a:ahLst/>
              <a:cxnLst/>
              <a:rect l="l" t="t" r="r" b="b"/>
              <a:pathLst>
                <a:path w="1704" h="402" extrusionOk="0">
                  <a:moveTo>
                    <a:pt x="908" y="1"/>
                  </a:moveTo>
                  <a:cubicBezTo>
                    <a:pt x="630" y="1"/>
                    <a:pt x="353" y="36"/>
                    <a:pt x="72" y="113"/>
                  </a:cubicBezTo>
                  <a:cubicBezTo>
                    <a:pt x="1" y="375"/>
                    <a:pt x="275" y="256"/>
                    <a:pt x="334" y="363"/>
                  </a:cubicBezTo>
                  <a:cubicBezTo>
                    <a:pt x="514" y="392"/>
                    <a:pt x="692" y="401"/>
                    <a:pt x="869" y="401"/>
                  </a:cubicBezTo>
                  <a:cubicBezTo>
                    <a:pt x="1125" y="401"/>
                    <a:pt x="1379" y="382"/>
                    <a:pt x="1632" y="375"/>
                  </a:cubicBezTo>
                  <a:cubicBezTo>
                    <a:pt x="1704" y="327"/>
                    <a:pt x="1704" y="292"/>
                    <a:pt x="1632" y="232"/>
                  </a:cubicBezTo>
                  <a:lnTo>
                    <a:pt x="1632" y="77"/>
                  </a:lnTo>
                  <a:cubicBezTo>
                    <a:pt x="1389" y="27"/>
                    <a:pt x="1148" y="1"/>
                    <a:pt x="9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2223;p32">
              <a:extLst>
                <a:ext uri="{FF2B5EF4-FFF2-40B4-BE49-F238E27FC236}">
                  <a16:creationId xmlns:a16="http://schemas.microsoft.com/office/drawing/2014/main" id="{3CD8BAE1-7503-4294-BE7A-B68D88F289BD}"/>
                </a:ext>
              </a:extLst>
            </p:cNvPr>
            <p:cNvSpPr/>
            <p:nvPr/>
          </p:nvSpPr>
          <p:spPr>
            <a:xfrm>
              <a:off x="5625700" y="2103950"/>
              <a:ext cx="11325" cy="6825"/>
            </a:xfrm>
            <a:custGeom>
              <a:avLst/>
              <a:gdLst/>
              <a:ahLst/>
              <a:cxnLst/>
              <a:rect l="l" t="t" r="r" b="b"/>
              <a:pathLst>
                <a:path w="453" h="273" extrusionOk="0">
                  <a:moveTo>
                    <a:pt x="0" y="1"/>
                  </a:moveTo>
                  <a:lnTo>
                    <a:pt x="0" y="132"/>
                  </a:lnTo>
                  <a:cubicBezTo>
                    <a:pt x="71" y="228"/>
                    <a:pt x="148" y="272"/>
                    <a:pt x="231" y="272"/>
                  </a:cubicBezTo>
                  <a:cubicBezTo>
                    <a:pt x="301" y="272"/>
                    <a:pt x="376" y="240"/>
                    <a:pt x="453" y="179"/>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2224;p32">
              <a:extLst>
                <a:ext uri="{FF2B5EF4-FFF2-40B4-BE49-F238E27FC236}">
                  <a16:creationId xmlns:a16="http://schemas.microsoft.com/office/drawing/2014/main" id="{8B836CB1-24DE-4BD6-8563-E2911AEFA214}"/>
                </a:ext>
              </a:extLst>
            </p:cNvPr>
            <p:cNvSpPr/>
            <p:nvPr/>
          </p:nvSpPr>
          <p:spPr>
            <a:xfrm>
              <a:off x="5851900" y="2103275"/>
              <a:ext cx="10150" cy="3975"/>
            </a:xfrm>
            <a:custGeom>
              <a:avLst/>
              <a:gdLst/>
              <a:ahLst/>
              <a:cxnLst/>
              <a:rect l="l" t="t" r="r" b="b"/>
              <a:pathLst>
                <a:path w="406" h="159" extrusionOk="0">
                  <a:moveTo>
                    <a:pt x="132" y="0"/>
                  </a:moveTo>
                  <a:cubicBezTo>
                    <a:pt x="74" y="0"/>
                    <a:pt x="25" y="34"/>
                    <a:pt x="1" y="159"/>
                  </a:cubicBezTo>
                  <a:cubicBezTo>
                    <a:pt x="24" y="157"/>
                    <a:pt x="47" y="157"/>
                    <a:pt x="69" y="157"/>
                  </a:cubicBezTo>
                  <a:cubicBezTo>
                    <a:pt x="93" y="157"/>
                    <a:pt x="116" y="157"/>
                    <a:pt x="139" y="157"/>
                  </a:cubicBezTo>
                  <a:cubicBezTo>
                    <a:pt x="240" y="157"/>
                    <a:pt x="331" y="147"/>
                    <a:pt x="406" y="40"/>
                  </a:cubicBezTo>
                  <a:lnTo>
                    <a:pt x="406" y="40"/>
                  </a:lnTo>
                  <a:cubicBezTo>
                    <a:pt x="391" y="47"/>
                    <a:pt x="375" y="49"/>
                    <a:pt x="358" y="49"/>
                  </a:cubicBezTo>
                  <a:cubicBezTo>
                    <a:pt x="287" y="49"/>
                    <a:pt x="203"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2225;p32">
              <a:extLst>
                <a:ext uri="{FF2B5EF4-FFF2-40B4-BE49-F238E27FC236}">
                  <a16:creationId xmlns:a16="http://schemas.microsoft.com/office/drawing/2014/main" id="{9277B3CD-E024-4A04-8483-32A061B1EEFB}"/>
                </a:ext>
              </a:extLst>
            </p:cNvPr>
            <p:cNvSpPr/>
            <p:nvPr/>
          </p:nvSpPr>
          <p:spPr>
            <a:xfrm>
              <a:off x="5585200" y="1770750"/>
              <a:ext cx="2725" cy="2200"/>
            </a:xfrm>
            <a:custGeom>
              <a:avLst/>
              <a:gdLst/>
              <a:ahLst/>
              <a:cxnLst/>
              <a:rect l="l" t="t" r="r" b="b"/>
              <a:pathLst>
                <a:path w="109" h="88" extrusionOk="0">
                  <a:moveTo>
                    <a:pt x="54" y="1"/>
                  </a:moveTo>
                  <a:cubicBezTo>
                    <a:pt x="51" y="1"/>
                    <a:pt x="49" y="2"/>
                    <a:pt x="49" y="6"/>
                  </a:cubicBezTo>
                  <a:cubicBezTo>
                    <a:pt x="1" y="42"/>
                    <a:pt x="1" y="65"/>
                    <a:pt x="60" y="77"/>
                  </a:cubicBezTo>
                  <a:cubicBezTo>
                    <a:pt x="64" y="85"/>
                    <a:pt x="68" y="87"/>
                    <a:pt x="72" y="87"/>
                  </a:cubicBezTo>
                  <a:cubicBezTo>
                    <a:pt x="81" y="87"/>
                    <a:pt x="92" y="74"/>
                    <a:pt x="108" y="65"/>
                  </a:cubicBezTo>
                  <a:cubicBezTo>
                    <a:pt x="108" y="53"/>
                    <a:pt x="84" y="42"/>
                    <a:pt x="84" y="18"/>
                  </a:cubicBezTo>
                  <a:cubicBezTo>
                    <a:pt x="76" y="9"/>
                    <a:pt x="61"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2226;p32">
              <a:extLst>
                <a:ext uri="{FF2B5EF4-FFF2-40B4-BE49-F238E27FC236}">
                  <a16:creationId xmlns:a16="http://schemas.microsoft.com/office/drawing/2014/main" id="{25D3A0B9-FCAD-4548-8BB1-0418EE9A9D27}"/>
                </a:ext>
              </a:extLst>
            </p:cNvPr>
            <p:cNvSpPr/>
            <p:nvPr/>
          </p:nvSpPr>
          <p:spPr>
            <a:xfrm>
              <a:off x="5606650" y="1770875"/>
              <a:ext cx="2400" cy="1825"/>
            </a:xfrm>
            <a:custGeom>
              <a:avLst/>
              <a:gdLst/>
              <a:ahLst/>
              <a:cxnLst/>
              <a:rect l="l" t="t" r="r" b="b"/>
              <a:pathLst>
                <a:path w="96" h="73" extrusionOk="0">
                  <a:moveTo>
                    <a:pt x="48" y="1"/>
                  </a:moveTo>
                  <a:cubicBezTo>
                    <a:pt x="36" y="13"/>
                    <a:pt x="24" y="13"/>
                    <a:pt x="0" y="37"/>
                  </a:cubicBezTo>
                  <a:cubicBezTo>
                    <a:pt x="0" y="48"/>
                    <a:pt x="24" y="60"/>
                    <a:pt x="36" y="72"/>
                  </a:cubicBezTo>
                  <a:cubicBezTo>
                    <a:pt x="48" y="48"/>
                    <a:pt x="83" y="37"/>
                    <a:pt x="95" y="13"/>
                  </a:cubicBezTo>
                  <a:cubicBezTo>
                    <a:pt x="83" y="13"/>
                    <a:pt x="60"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2227;p32">
              <a:extLst>
                <a:ext uri="{FF2B5EF4-FFF2-40B4-BE49-F238E27FC236}">
                  <a16:creationId xmlns:a16="http://schemas.microsoft.com/office/drawing/2014/main" id="{69060875-33DC-463A-B72C-4004D1860A1B}"/>
                </a:ext>
              </a:extLst>
            </p:cNvPr>
            <p:cNvSpPr/>
            <p:nvPr/>
          </p:nvSpPr>
          <p:spPr>
            <a:xfrm>
              <a:off x="5597125" y="1770300"/>
              <a:ext cx="1500" cy="1350"/>
            </a:xfrm>
            <a:custGeom>
              <a:avLst/>
              <a:gdLst/>
              <a:ahLst/>
              <a:cxnLst/>
              <a:rect l="l" t="t" r="r" b="b"/>
              <a:pathLst>
                <a:path w="60" h="54" extrusionOk="0">
                  <a:moveTo>
                    <a:pt x="0" y="0"/>
                  </a:moveTo>
                  <a:lnTo>
                    <a:pt x="0" y="0"/>
                  </a:lnTo>
                  <a:cubicBezTo>
                    <a:pt x="14" y="35"/>
                    <a:pt x="32" y="53"/>
                    <a:pt x="44" y="53"/>
                  </a:cubicBezTo>
                  <a:cubicBezTo>
                    <a:pt x="53" y="53"/>
                    <a:pt x="60" y="44"/>
                    <a:pt x="60" y="24"/>
                  </a:cubicBezTo>
                  <a:cubicBezTo>
                    <a:pt x="60" y="24"/>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2228;p32">
              <a:extLst>
                <a:ext uri="{FF2B5EF4-FFF2-40B4-BE49-F238E27FC236}">
                  <a16:creationId xmlns:a16="http://schemas.microsoft.com/office/drawing/2014/main" id="{CC9AFF6E-03EF-42C1-89E9-1C72FFFFE7F5}"/>
                </a:ext>
              </a:extLst>
            </p:cNvPr>
            <p:cNvSpPr/>
            <p:nvPr/>
          </p:nvSpPr>
          <p:spPr>
            <a:xfrm>
              <a:off x="5920175" y="1788600"/>
              <a:ext cx="52000" cy="11550"/>
            </a:xfrm>
            <a:custGeom>
              <a:avLst/>
              <a:gdLst/>
              <a:ahLst/>
              <a:cxnLst/>
              <a:rect l="l" t="t" r="r" b="b"/>
              <a:pathLst>
                <a:path w="2080" h="462" extrusionOk="0">
                  <a:moveTo>
                    <a:pt x="947" y="0"/>
                  </a:moveTo>
                  <a:cubicBezTo>
                    <a:pt x="874" y="0"/>
                    <a:pt x="809" y="15"/>
                    <a:pt x="758" y="54"/>
                  </a:cubicBezTo>
                  <a:cubicBezTo>
                    <a:pt x="648" y="129"/>
                    <a:pt x="539" y="149"/>
                    <a:pt x="433" y="149"/>
                  </a:cubicBezTo>
                  <a:cubicBezTo>
                    <a:pt x="310" y="149"/>
                    <a:pt x="190" y="122"/>
                    <a:pt x="72" y="122"/>
                  </a:cubicBezTo>
                  <a:cubicBezTo>
                    <a:pt x="51" y="122"/>
                    <a:pt x="29" y="123"/>
                    <a:pt x="8" y="125"/>
                  </a:cubicBezTo>
                  <a:cubicBezTo>
                    <a:pt x="0" y="366"/>
                    <a:pt x="78" y="462"/>
                    <a:pt x="215" y="462"/>
                  </a:cubicBezTo>
                  <a:cubicBezTo>
                    <a:pt x="275" y="462"/>
                    <a:pt x="346" y="444"/>
                    <a:pt x="425" y="411"/>
                  </a:cubicBezTo>
                  <a:cubicBezTo>
                    <a:pt x="949" y="423"/>
                    <a:pt x="1485" y="423"/>
                    <a:pt x="2009" y="423"/>
                  </a:cubicBezTo>
                  <a:lnTo>
                    <a:pt x="2009" y="411"/>
                  </a:lnTo>
                  <a:cubicBezTo>
                    <a:pt x="2080" y="304"/>
                    <a:pt x="2080" y="197"/>
                    <a:pt x="1985" y="113"/>
                  </a:cubicBezTo>
                  <a:cubicBezTo>
                    <a:pt x="1942" y="70"/>
                    <a:pt x="1899" y="52"/>
                    <a:pt x="1857" y="52"/>
                  </a:cubicBezTo>
                  <a:cubicBezTo>
                    <a:pt x="1806" y="52"/>
                    <a:pt x="1757" y="79"/>
                    <a:pt x="1711" y="125"/>
                  </a:cubicBezTo>
                  <a:cubicBezTo>
                    <a:pt x="1711" y="137"/>
                    <a:pt x="1687" y="137"/>
                    <a:pt x="1663" y="161"/>
                  </a:cubicBezTo>
                  <a:cubicBezTo>
                    <a:pt x="1616" y="161"/>
                    <a:pt x="1592" y="137"/>
                    <a:pt x="1556" y="113"/>
                  </a:cubicBezTo>
                  <a:cubicBezTo>
                    <a:pt x="1528" y="93"/>
                    <a:pt x="1505" y="80"/>
                    <a:pt x="1480" y="80"/>
                  </a:cubicBezTo>
                  <a:cubicBezTo>
                    <a:pt x="1463" y="80"/>
                    <a:pt x="1445" y="86"/>
                    <a:pt x="1425" y="101"/>
                  </a:cubicBezTo>
                  <a:cubicBezTo>
                    <a:pt x="1273" y="61"/>
                    <a:pt x="1094" y="0"/>
                    <a:pt x="9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2229;p32">
              <a:extLst>
                <a:ext uri="{FF2B5EF4-FFF2-40B4-BE49-F238E27FC236}">
                  <a16:creationId xmlns:a16="http://schemas.microsoft.com/office/drawing/2014/main" id="{A253484B-4BD9-47CA-B57F-8EA48D713938}"/>
                </a:ext>
              </a:extLst>
            </p:cNvPr>
            <p:cNvSpPr/>
            <p:nvPr/>
          </p:nvSpPr>
          <p:spPr>
            <a:xfrm>
              <a:off x="5976925" y="1806000"/>
              <a:ext cx="39625" cy="7550"/>
            </a:xfrm>
            <a:custGeom>
              <a:avLst/>
              <a:gdLst/>
              <a:ahLst/>
              <a:cxnLst/>
              <a:rect l="l" t="t" r="r" b="b"/>
              <a:pathLst>
                <a:path w="1585" h="302" extrusionOk="0">
                  <a:moveTo>
                    <a:pt x="1167" y="1"/>
                  </a:moveTo>
                  <a:cubicBezTo>
                    <a:pt x="1058" y="45"/>
                    <a:pt x="945" y="57"/>
                    <a:pt x="831" y="57"/>
                  </a:cubicBezTo>
                  <a:cubicBezTo>
                    <a:pt x="694" y="57"/>
                    <a:pt x="555" y="40"/>
                    <a:pt x="420" y="40"/>
                  </a:cubicBezTo>
                  <a:cubicBezTo>
                    <a:pt x="275" y="40"/>
                    <a:pt x="133" y="60"/>
                    <a:pt x="1" y="144"/>
                  </a:cubicBezTo>
                  <a:cubicBezTo>
                    <a:pt x="216" y="269"/>
                    <a:pt x="438" y="301"/>
                    <a:pt x="662" y="301"/>
                  </a:cubicBezTo>
                  <a:cubicBezTo>
                    <a:pt x="902" y="301"/>
                    <a:pt x="1144" y="264"/>
                    <a:pt x="1383" y="264"/>
                  </a:cubicBezTo>
                  <a:cubicBezTo>
                    <a:pt x="1451" y="264"/>
                    <a:pt x="1517" y="267"/>
                    <a:pt x="1584" y="275"/>
                  </a:cubicBezTo>
                  <a:cubicBezTo>
                    <a:pt x="1525" y="72"/>
                    <a:pt x="1358" y="13"/>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2230;p32">
              <a:extLst>
                <a:ext uri="{FF2B5EF4-FFF2-40B4-BE49-F238E27FC236}">
                  <a16:creationId xmlns:a16="http://schemas.microsoft.com/office/drawing/2014/main" id="{C9ABEA2B-706B-44C3-87E8-D358A614160E}"/>
                </a:ext>
              </a:extLst>
            </p:cNvPr>
            <p:cNvSpPr/>
            <p:nvPr/>
          </p:nvSpPr>
          <p:spPr>
            <a:xfrm>
              <a:off x="5909950" y="1791725"/>
              <a:ext cx="20875" cy="13700"/>
            </a:xfrm>
            <a:custGeom>
              <a:avLst/>
              <a:gdLst/>
              <a:ahLst/>
              <a:cxnLst/>
              <a:rect l="l" t="t" r="r" b="b"/>
              <a:pathLst>
                <a:path w="835" h="548" extrusionOk="0">
                  <a:moveTo>
                    <a:pt x="417" y="0"/>
                  </a:moveTo>
                  <a:cubicBezTo>
                    <a:pt x="310" y="12"/>
                    <a:pt x="191" y="12"/>
                    <a:pt x="72" y="12"/>
                  </a:cubicBezTo>
                  <a:cubicBezTo>
                    <a:pt x="13" y="84"/>
                    <a:pt x="1" y="179"/>
                    <a:pt x="36" y="286"/>
                  </a:cubicBezTo>
                  <a:cubicBezTo>
                    <a:pt x="36" y="369"/>
                    <a:pt x="36" y="477"/>
                    <a:pt x="108" y="548"/>
                  </a:cubicBezTo>
                  <a:lnTo>
                    <a:pt x="405" y="548"/>
                  </a:lnTo>
                  <a:cubicBezTo>
                    <a:pt x="489" y="369"/>
                    <a:pt x="751" y="453"/>
                    <a:pt x="834" y="286"/>
                  </a:cubicBezTo>
                  <a:cubicBezTo>
                    <a:pt x="644" y="286"/>
                    <a:pt x="477" y="21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2231;p32">
              <a:extLst>
                <a:ext uri="{FF2B5EF4-FFF2-40B4-BE49-F238E27FC236}">
                  <a16:creationId xmlns:a16="http://schemas.microsoft.com/office/drawing/2014/main" id="{C3F9E794-DC42-41A9-8AF6-4C4BA66F14E6}"/>
                </a:ext>
              </a:extLst>
            </p:cNvPr>
            <p:cNvSpPr/>
            <p:nvPr/>
          </p:nvSpPr>
          <p:spPr>
            <a:xfrm>
              <a:off x="5953125" y="1806525"/>
              <a:ext cx="9825" cy="6950"/>
            </a:xfrm>
            <a:custGeom>
              <a:avLst/>
              <a:gdLst/>
              <a:ahLst/>
              <a:cxnLst/>
              <a:rect l="l" t="t" r="r" b="b"/>
              <a:pathLst>
                <a:path w="393" h="278" extrusionOk="0">
                  <a:moveTo>
                    <a:pt x="149" y="1"/>
                  </a:moveTo>
                  <a:cubicBezTo>
                    <a:pt x="94" y="1"/>
                    <a:pt x="32" y="29"/>
                    <a:pt x="12" y="99"/>
                  </a:cubicBezTo>
                  <a:cubicBezTo>
                    <a:pt x="0" y="254"/>
                    <a:pt x="155" y="242"/>
                    <a:pt x="250" y="277"/>
                  </a:cubicBezTo>
                  <a:cubicBezTo>
                    <a:pt x="286" y="170"/>
                    <a:pt x="393" y="39"/>
                    <a:pt x="179" y="4"/>
                  </a:cubicBezTo>
                  <a:cubicBezTo>
                    <a:pt x="169" y="2"/>
                    <a:pt x="159"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2232;p32">
              <a:extLst>
                <a:ext uri="{FF2B5EF4-FFF2-40B4-BE49-F238E27FC236}">
                  <a16:creationId xmlns:a16="http://schemas.microsoft.com/office/drawing/2014/main" id="{C29BE9F0-BA56-430B-BE0D-0924C8128343}"/>
                </a:ext>
              </a:extLst>
            </p:cNvPr>
            <p:cNvSpPr/>
            <p:nvPr/>
          </p:nvSpPr>
          <p:spPr>
            <a:xfrm>
              <a:off x="5938225" y="1807800"/>
              <a:ext cx="7475" cy="4775"/>
            </a:xfrm>
            <a:custGeom>
              <a:avLst/>
              <a:gdLst/>
              <a:ahLst/>
              <a:cxnLst/>
              <a:rect l="l" t="t" r="r" b="b"/>
              <a:pathLst>
                <a:path w="299" h="191" extrusionOk="0">
                  <a:moveTo>
                    <a:pt x="96" y="0"/>
                  </a:moveTo>
                  <a:cubicBezTo>
                    <a:pt x="72" y="24"/>
                    <a:pt x="13" y="60"/>
                    <a:pt x="1" y="72"/>
                  </a:cubicBezTo>
                  <a:cubicBezTo>
                    <a:pt x="1" y="182"/>
                    <a:pt x="77" y="191"/>
                    <a:pt x="152" y="191"/>
                  </a:cubicBezTo>
                  <a:cubicBezTo>
                    <a:pt x="165" y="191"/>
                    <a:pt x="178" y="191"/>
                    <a:pt x="191" y="191"/>
                  </a:cubicBezTo>
                  <a:cubicBezTo>
                    <a:pt x="239" y="179"/>
                    <a:pt x="298" y="143"/>
                    <a:pt x="298" y="131"/>
                  </a:cubicBezTo>
                  <a:cubicBezTo>
                    <a:pt x="275" y="48"/>
                    <a:pt x="167"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2233;p32">
              <a:extLst>
                <a:ext uri="{FF2B5EF4-FFF2-40B4-BE49-F238E27FC236}">
                  <a16:creationId xmlns:a16="http://schemas.microsoft.com/office/drawing/2014/main" id="{4C990654-E7E5-48A0-ADE8-1CBA9F043B68}"/>
                </a:ext>
              </a:extLst>
            </p:cNvPr>
            <p:cNvSpPr/>
            <p:nvPr/>
          </p:nvSpPr>
          <p:spPr>
            <a:xfrm>
              <a:off x="5618550" y="1733700"/>
              <a:ext cx="10450" cy="3825"/>
            </a:xfrm>
            <a:custGeom>
              <a:avLst/>
              <a:gdLst/>
              <a:ahLst/>
              <a:cxnLst/>
              <a:rect l="l" t="t" r="r" b="b"/>
              <a:pathLst>
                <a:path w="418" h="153" extrusionOk="0">
                  <a:moveTo>
                    <a:pt x="201" y="1"/>
                  </a:moveTo>
                  <a:cubicBezTo>
                    <a:pt x="135" y="1"/>
                    <a:pt x="68" y="13"/>
                    <a:pt x="0" y="35"/>
                  </a:cubicBezTo>
                  <a:cubicBezTo>
                    <a:pt x="73" y="114"/>
                    <a:pt x="146" y="153"/>
                    <a:pt x="217" y="153"/>
                  </a:cubicBezTo>
                  <a:cubicBezTo>
                    <a:pt x="286" y="153"/>
                    <a:pt x="353" y="117"/>
                    <a:pt x="417" y="47"/>
                  </a:cubicBezTo>
                  <a:cubicBezTo>
                    <a:pt x="348" y="16"/>
                    <a:pt x="276"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2234;p32">
              <a:extLst>
                <a:ext uri="{FF2B5EF4-FFF2-40B4-BE49-F238E27FC236}">
                  <a16:creationId xmlns:a16="http://schemas.microsoft.com/office/drawing/2014/main" id="{CFC1EEF3-89D8-4F8B-9B6C-1770AA05F7E9}"/>
                </a:ext>
              </a:extLst>
            </p:cNvPr>
            <p:cNvSpPr/>
            <p:nvPr/>
          </p:nvSpPr>
          <p:spPr>
            <a:xfrm>
              <a:off x="5905775" y="1993700"/>
              <a:ext cx="6575" cy="6400"/>
            </a:xfrm>
            <a:custGeom>
              <a:avLst/>
              <a:gdLst/>
              <a:ahLst/>
              <a:cxnLst/>
              <a:rect l="l" t="t" r="r" b="b"/>
              <a:pathLst>
                <a:path w="263" h="256" extrusionOk="0">
                  <a:moveTo>
                    <a:pt x="147" y="1"/>
                  </a:moveTo>
                  <a:cubicBezTo>
                    <a:pt x="121" y="1"/>
                    <a:pt x="78" y="12"/>
                    <a:pt x="60" y="29"/>
                  </a:cubicBezTo>
                  <a:cubicBezTo>
                    <a:pt x="1" y="137"/>
                    <a:pt x="60" y="208"/>
                    <a:pt x="156" y="256"/>
                  </a:cubicBezTo>
                  <a:cubicBezTo>
                    <a:pt x="156" y="160"/>
                    <a:pt x="263" y="77"/>
                    <a:pt x="168" y="6"/>
                  </a:cubicBezTo>
                  <a:cubicBezTo>
                    <a:pt x="164" y="2"/>
                    <a:pt x="157"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2235;p32">
              <a:extLst>
                <a:ext uri="{FF2B5EF4-FFF2-40B4-BE49-F238E27FC236}">
                  <a16:creationId xmlns:a16="http://schemas.microsoft.com/office/drawing/2014/main" id="{5C75F6DF-E0AB-4622-A563-9A9A9E394AAE}"/>
                </a:ext>
              </a:extLst>
            </p:cNvPr>
            <p:cNvSpPr/>
            <p:nvPr/>
          </p:nvSpPr>
          <p:spPr>
            <a:xfrm>
              <a:off x="5259875" y="1751825"/>
              <a:ext cx="42875" cy="51700"/>
            </a:xfrm>
            <a:custGeom>
              <a:avLst/>
              <a:gdLst/>
              <a:ahLst/>
              <a:cxnLst/>
              <a:rect l="l" t="t" r="r" b="b"/>
              <a:pathLst>
                <a:path w="1715" h="2068" extrusionOk="0">
                  <a:moveTo>
                    <a:pt x="1572" y="1"/>
                  </a:moveTo>
                  <a:cubicBezTo>
                    <a:pt x="810" y="358"/>
                    <a:pt x="405" y="1049"/>
                    <a:pt x="24" y="1751"/>
                  </a:cubicBezTo>
                  <a:cubicBezTo>
                    <a:pt x="60" y="1787"/>
                    <a:pt x="48" y="1834"/>
                    <a:pt x="0" y="1870"/>
                  </a:cubicBezTo>
                  <a:lnTo>
                    <a:pt x="0" y="2013"/>
                  </a:lnTo>
                  <a:cubicBezTo>
                    <a:pt x="77" y="2051"/>
                    <a:pt x="140" y="2068"/>
                    <a:pt x="192" y="2068"/>
                  </a:cubicBezTo>
                  <a:cubicBezTo>
                    <a:pt x="481" y="2068"/>
                    <a:pt x="456" y="1572"/>
                    <a:pt x="739" y="1572"/>
                  </a:cubicBezTo>
                  <a:cubicBezTo>
                    <a:pt x="893" y="1013"/>
                    <a:pt x="1334" y="679"/>
                    <a:pt x="1715" y="298"/>
                  </a:cubicBezTo>
                  <a:lnTo>
                    <a:pt x="1715" y="298"/>
                  </a:lnTo>
                  <a:cubicBezTo>
                    <a:pt x="1698" y="300"/>
                    <a:pt x="1682" y="301"/>
                    <a:pt x="1668" y="301"/>
                  </a:cubicBezTo>
                  <a:cubicBezTo>
                    <a:pt x="1461" y="301"/>
                    <a:pt x="1516" y="146"/>
                    <a:pt x="1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2236;p32">
              <a:extLst>
                <a:ext uri="{FF2B5EF4-FFF2-40B4-BE49-F238E27FC236}">
                  <a16:creationId xmlns:a16="http://schemas.microsoft.com/office/drawing/2014/main" id="{32C8AD56-1BB9-4E17-B479-FBD7BB1C2D87}"/>
                </a:ext>
              </a:extLst>
            </p:cNvPr>
            <p:cNvSpPr/>
            <p:nvPr/>
          </p:nvSpPr>
          <p:spPr>
            <a:xfrm>
              <a:off x="5298575" y="1770300"/>
              <a:ext cx="58950" cy="31925"/>
            </a:xfrm>
            <a:custGeom>
              <a:avLst/>
              <a:gdLst/>
              <a:ahLst/>
              <a:cxnLst/>
              <a:rect l="l" t="t" r="r" b="b"/>
              <a:pathLst>
                <a:path w="2358" h="1277" extrusionOk="0">
                  <a:moveTo>
                    <a:pt x="595" y="0"/>
                  </a:moveTo>
                  <a:cubicBezTo>
                    <a:pt x="155" y="83"/>
                    <a:pt x="203" y="536"/>
                    <a:pt x="0" y="810"/>
                  </a:cubicBezTo>
                  <a:cubicBezTo>
                    <a:pt x="24" y="833"/>
                    <a:pt x="24" y="857"/>
                    <a:pt x="36" y="893"/>
                  </a:cubicBezTo>
                  <a:cubicBezTo>
                    <a:pt x="84" y="929"/>
                    <a:pt x="119" y="964"/>
                    <a:pt x="179" y="976"/>
                  </a:cubicBezTo>
                  <a:cubicBezTo>
                    <a:pt x="286" y="1024"/>
                    <a:pt x="393" y="1072"/>
                    <a:pt x="465" y="1155"/>
                  </a:cubicBezTo>
                  <a:cubicBezTo>
                    <a:pt x="752" y="1242"/>
                    <a:pt x="1039" y="1276"/>
                    <a:pt x="1326" y="1276"/>
                  </a:cubicBezTo>
                  <a:cubicBezTo>
                    <a:pt x="1670" y="1276"/>
                    <a:pt x="2014" y="1226"/>
                    <a:pt x="2358" y="1155"/>
                  </a:cubicBezTo>
                  <a:cubicBezTo>
                    <a:pt x="2242" y="1074"/>
                    <a:pt x="2116" y="1053"/>
                    <a:pt x="1985" y="1053"/>
                  </a:cubicBezTo>
                  <a:cubicBezTo>
                    <a:pt x="1842" y="1053"/>
                    <a:pt x="1694" y="1078"/>
                    <a:pt x="1552" y="1078"/>
                  </a:cubicBezTo>
                  <a:cubicBezTo>
                    <a:pt x="1421" y="1078"/>
                    <a:pt x="1294" y="1057"/>
                    <a:pt x="1179" y="976"/>
                  </a:cubicBezTo>
                  <a:cubicBezTo>
                    <a:pt x="465" y="845"/>
                    <a:pt x="465" y="845"/>
                    <a:pt x="595" y="71"/>
                  </a:cubicBezTo>
                  <a:lnTo>
                    <a:pt x="5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2237;p32">
              <a:extLst>
                <a:ext uri="{FF2B5EF4-FFF2-40B4-BE49-F238E27FC236}">
                  <a16:creationId xmlns:a16="http://schemas.microsoft.com/office/drawing/2014/main" id="{BA21D952-70FD-48CF-A160-1C2D89456A23}"/>
                </a:ext>
              </a:extLst>
            </p:cNvPr>
            <p:cNvSpPr/>
            <p:nvPr/>
          </p:nvSpPr>
          <p:spPr>
            <a:xfrm>
              <a:off x="5255375" y="1790075"/>
              <a:ext cx="31300" cy="37450"/>
            </a:xfrm>
            <a:custGeom>
              <a:avLst/>
              <a:gdLst/>
              <a:ahLst/>
              <a:cxnLst/>
              <a:rect l="l" t="t" r="r" b="b"/>
              <a:pathLst>
                <a:path w="1252" h="1498" extrusionOk="0">
                  <a:moveTo>
                    <a:pt x="747" y="0"/>
                  </a:moveTo>
                  <a:cubicBezTo>
                    <a:pt x="679" y="0"/>
                    <a:pt x="618" y="24"/>
                    <a:pt x="573" y="126"/>
                  </a:cubicBezTo>
                  <a:cubicBezTo>
                    <a:pt x="502" y="304"/>
                    <a:pt x="418" y="483"/>
                    <a:pt x="180" y="483"/>
                  </a:cubicBezTo>
                  <a:cubicBezTo>
                    <a:pt x="145" y="781"/>
                    <a:pt x="2" y="1054"/>
                    <a:pt x="26" y="1316"/>
                  </a:cubicBezTo>
                  <a:cubicBezTo>
                    <a:pt x="0" y="1443"/>
                    <a:pt x="53" y="1498"/>
                    <a:pt x="124" y="1498"/>
                  </a:cubicBezTo>
                  <a:cubicBezTo>
                    <a:pt x="153" y="1498"/>
                    <a:pt x="185" y="1489"/>
                    <a:pt x="216" y="1471"/>
                  </a:cubicBezTo>
                  <a:cubicBezTo>
                    <a:pt x="454" y="1305"/>
                    <a:pt x="752" y="1364"/>
                    <a:pt x="1002" y="1245"/>
                  </a:cubicBezTo>
                  <a:cubicBezTo>
                    <a:pt x="1157" y="1114"/>
                    <a:pt x="1050" y="1007"/>
                    <a:pt x="978" y="900"/>
                  </a:cubicBezTo>
                  <a:cubicBezTo>
                    <a:pt x="799" y="650"/>
                    <a:pt x="859" y="483"/>
                    <a:pt x="1133" y="376"/>
                  </a:cubicBezTo>
                  <a:cubicBezTo>
                    <a:pt x="1192" y="340"/>
                    <a:pt x="1228" y="292"/>
                    <a:pt x="1252" y="233"/>
                  </a:cubicBezTo>
                  <a:cubicBezTo>
                    <a:pt x="1252" y="173"/>
                    <a:pt x="1240" y="102"/>
                    <a:pt x="1192" y="54"/>
                  </a:cubicBezTo>
                  <a:cubicBezTo>
                    <a:pt x="1109" y="54"/>
                    <a:pt x="1014" y="42"/>
                    <a:pt x="930" y="19"/>
                  </a:cubicBezTo>
                  <a:cubicBezTo>
                    <a:pt x="869" y="19"/>
                    <a:pt x="806" y="0"/>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2238;p32">
              <a:extLst>
                <a:ext uri="{FF2B5EF4-FFF2-40B4-BE49-F238E27FC236}">
                  <a16:creationId xmlns:a16="http://schemas.microsoft.com/office/drawing/2014/main" id="{4FF9A703-236E-42A2-9A6B-0A8A10001688}"/>
                </a:ext>
              </a:extLst>
            </p:cNvPr>
            <p:cNvSpPr/>
            <p:nvPr/>
          </p:nvSpPr>
          <p:spPr>
            <a:xfrm>
              <a:off x="5285175" y="1790525"/>
              <a:ext cx="14600" cy="7475"/>
            </a:xfrm>
            <a:custGeom>
              <a:avLst/>
              <a:gdLst/>
              <a:ahLst/>
              <a:cxnLst/>
              <a:rect l="l" t="t" r="r" b="b"/>
              <a:pathLst>
                <a:path w="584" h="299" extrusionOk="0">
                  <a:moveTo>
                    <a:pt x="536" y="1"/>
                  </a:moveTo>
                  <a:lnTo>
                    <a:pt x="0" y="48"/>
                  </a:lnTo>
                  <a:lnTo>
                    <a:pt x="0" y="179"/>
                  </a:lnTo>
                  <a:cubicBezTo>
                    <a:pt x="109" y="250"/>
                    <a:pt x="213" y="298"/>
                    <a:pt x="306" y="298"/>
                  </a:cubicBezTo>
                  <a:cubicBezTo>
                    <a:pt x="417" y="298"/>
                    <a:pt x="513" y="230"/>
                    <a:pt x="584" y="48"/>
                  </a:cubicBezTo>
                  <a:lnTo>
                    <a:pt x="5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2239;p32">
              <a:extLst>
                <a:ext uri="{FF2B5EF4-FFF2-40B4-BE49-F238E27FC236}">
                  <a16:creationId xmlns:a16="http://schemas.microsoft.com/office/drawing/2014/main" id="{857258D6-0385-45B1-85F9-B5BC17DF960B}"/>
                </a:ext>
              </a:extLst>
            </p:cNvPr>
            <p:cNvSpPr/>
            <p:nvPr/>
          </p:nvSpPr>
          <p:spPr>
            <a:xfrm>
              <a:off x="5504850" y="1877750"/>
              <a:ext cx="7450" cy="3600"/>
            </a:xfrm>
            <a:custGeom>
              <a:avLst/>
              <a:gdLst/>
              <a:ahLst/>
              <a:cxnLst/>
              <a:rect l="l" t="t" r="r" b="b"/>
              <a:pathLst>
                <a:path w="298" h="144" extrusionOk="0">
                  <a:moveTo>
                    <a:pt x="250" y="0"/>
                  </a:moveTo>
                  <a:cubicBezTo>
                    <a:pt x="179" y="0"/>
                    <a:pt x="84" y="12"/>
                    <a:pt x="0" y="12"/>
                  </a:cubicBezTo>
                  <a:cubicBezTo>
                    <a:pt x="24" y="60"/>
                    <a:pt x="72" y="107"/>
                    <a:pt x="119" y="143"/>
                  </a:cubicBezTo>
                  <a:cubicBezTo>
                    <a:pt x="167" y="131"/>
                    <a:pt x="203" y="131"/>
                    <a:pt x="250" y="131"/>
                  </a:cubicBezTo>
                  <a:cubicBezTo>
                    <a:pt x="298" y="84"/>
                    <a:pt x="298" y="36"/>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2240;p32">
              <a:extLst>
                <a:ext uri="{FF2B5EF4-FFF2-40B4-BE49-F238E27FC236}">
                  <a16:creationId xmlns:a16="http://schemas.microsoft.com/office/drawing/2014/main" id="{1FC926E1-1974-42A4-AD15-F1FA3EC49FFE}"/>
                </a:ext>
              </a:extLst>
            </p:cNvPr>
            <p:cNvSpPr/>
            <p:nvPr/>
          </p:nvSpPr>
          <p:spPr>
            <a:xfrm>
              <a:off x="5732250" y="1873875"/>
              <a:ext cx="4800" cy="5675"/>
            </a:xfrm>
            <a:custGeom>
              <a:avLst/>
              <a:gdLst/>
              <a:ahLst/>
              <a:cxnLst/>
              <a:rect l="l" t="t" r="r" b="b"/>
              <a:pathLst>
                <a:path w="192" h="227" extrusionOk="0">
                  <a:moveTo>
                    <a:pt x="191" y="0"/>
                  </a:moveTo>
                  <a:cubicBezTo>
                    <a:pt x="96" y="36"/>
                    <a:pt x="24" y="84"/>
                    <a:pt x="12" y="179"/>
                  </a:cubicBezTo>
                  <a:cubicBezTo>
                    <a:pt x="1" y="179"/>
                    <a:pt x="72" y="227"/>
                    <a:pt x="84" y="227"/>
                  </a:cubicBezTo>
                  <a:cubicBezTo>
                    <a:pt x="191" y="203"/>
                    <a:pt x="191" y="96"/>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2241;p32">
              <a:extLst>
                <a:ext uri="{FF2B5EF4-FFF2-40B4-BE49-F238E27FC236}">
                  <a16:creationId xmlns:a16="http://schemas.microsoft.com/office/drawing/2014/main" id="{27688A7C-7977-42A0-9CE3-E98A31C20DBF}"/>
                </a:ext>
              </a:extLst>
            </p:cNvPr>
            <p:cNvSpPr/>
            <p:nvPr/>
          </p:nvSpPr>
          <p:spPr>
            <a:xfrm>
              <a:off x="5970375" y="1791400"/>
              <a:ext cx="9875" cy="7500"/>
            </a:xfrm>
            <a:custGeom>
              <a:avLst/>
              <a:gdLst/>
              <a:ahLst/>
              <a:cxnLst/>
              <a:rect l="l" t="t" r="r" b="b"/>
              <a:pathLst>
                <a:path w="395" h="300" extrusionOk="0">
                  <a:moveTo>
                    <a:pt x="189" y="0"/>
                  </a:moveTo>
                  <a:cubicBezTo>
                    <a:pt x="145" y="0"/>
                    <a:pt x="98" y="5"/>
                    <a:pt x="55" y="5"/>
                  </a:cubicBezTo>
                  <a:cubicBezTo>
                    <a:pt x="36" y="5"/>
                    <a:pt x="17" y="4"/>
                    <a:pt x="1" y="1"/>
                  </a:cubicBezTo>
                  <a:lnTo>
                    <a:pt x="1" y="1"/>
                  </a:lnTo>
                  <a:cubicBezTo>
                    <a:pt x="1" y="109"/>
                    <a:pt x="12" y="192"/>
                    <a:pt x="12" y="299"/>
                  </a:cubicBezTo>
                  <a:cubicBezTo>
                    <a:pt x="96" y="299"/>
                    <a:pt x="203" y="287"/>
                    <a:pt x="310" y="263"/>
                  </a:cubicBezTo>
                  <a:cubicBezTo>
                    <a:pt x="395" y="32"/>
                    <a:pt x="305"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2242;p32">
              <a:extLst>
                <a:ext uri="{FF2B5EF4-FFF2-40B4-BE49-F238E27FC236}">
                  <a16:creationId xmlns:a16="http://schemas.microsoft.com/office/drawing/2014/main" id="{9919B411-70BC-472F-A318-88E3C0FB8AC0}"/>
                </a:ext>
              </a:extLst>
            </p:cNvPr>
            <p:cNvSpPr/>
            <p:nvPr/>
          </p:nvSpPr>
          <p:spPr>
            <a:xfrm>
              <a:off x="5984375" y="1777675"/>
              <a:ext cx="10425" cy="6925"/>
            </a:xfrm>
            <a:custGeom>
              <a:avLst/>
              <a:gdLst/>
              <a:ahLst/>
              <a:cxnLst/>
              <a:rect l="l" t="t" r="r" b="b"/>
              <a:pathLst>
                <a:path w="417" h="277" extrusionOk="0">
                  <a:moveTo>
                    <a:pt x="229" y="0"/>
                  </a:moveTo>
                  <a:cubicBezTo>
                    <a:pt x="176" y="0"/>
                    <a:pt x="118" y="28"/>
                    <a:pt x="84" y="62"/>
                  </a:cubicBezTo>
                  <a:cubicBezTo>
                    <a:pt x="0" y="146"/>
                    <a:pt x="60" y="217"/>
                    <a:pt x="155" y="277"/>
                  </a:cubicBezTo>
                  <a:lnTo>
                    <a:pt x="286" y="241"/>
                  </a:lnTo>
                  <a:cubicBezTo>
                    <a:pt x="310" y="157"/>
                    <a:pt x="417" y="74"/>
                    <a:pt x="286" y="15"/>
                  </a:cubicBezTo>
                  <a:cubicBezTo>
                    <a:pt x="269" y="4"/>
                    <a:pt x="249" y="0"/>
                    <a:pt x="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2243;p32">
              <a:extLst>
                <a:ext uri="{FF2B5EF4-FFF2-40B4-BE49-F238E27FC236}">
                  <a16:creationId xmlns:a16="http://schemas.microsoft.com/office/drawing/2014/main" id="{C00D2790-6B9E-460F-8007-9DFE36363722}"/>
                </a:ext>
              </a:extLst>
            </p:cNvPr>
            <p:cNvSpPr/>
            <p:nvPr/>
          </p:nvSpPr>
          <p:spPr>
            <a:xfrm>
              <a:off x="5963225" y="1784575"/>
              <a:ext cx="11050" cy="7175"/>
            </a:xfrm>
            <a:custGeom>
              <a:avLst/>
              <a:gdLst/>
              <a:ahLst/>
              <a:cxnLst/>
              <a:rect l="l" t="t" r="r" b="b"/>
              <a:pathLst>
                <a:path w="442" h="287" extrusionOk="0">
                  <a:moveTo>
                    <a:pt x="311" y="0"/>
                  </a:moveTo>
                  <a:cubicBezTo>
                    <a:pt x="254" y="0"/>
                    <a:pt x="189" y="24"/>
                    <a:pt x="132" y="24"/>
                  </a:cubicBezTo>
                  <a:lnTo>
                    <a:pt x="1" y="286"/>
                  </a:lnTo>
                  <a:cubicBezTo>
                    <a:pt x="84" y="286"/>
                    <a:pt x="191" y="274"/>
                    <a:pt x="287" y="274"/>
                  </a:cubicBezTo>
                  <a:cubicBezTo>
                    <a:pt x="322" y="203"/>
                    <a:pt x="441" y="108"/>
                    <a:pt x="429" y="84"/>
                  </a:cubicBezTo>
                  <a:cubicBezTo>
                    <a:pt x="402" y="18"/>
                    <a:pt x="359" y="0"/>
                    <a:pt x="3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2244;p32">
              <a:extLst>
                <a:ext uri="{FF2B5EF4-FFF2-40B4-BE49-F238E27FC236}">
                  <a16:creationId xmlns:a16="http://schemas.microsoft.com/office/drawing/2014/main" id="{7090E331-7F59-4C63-AF59-4B1791F418AD}"/>
                </a:ext>
              </a:extLst>
            </p:cNvPr>
            <p:cNvSpPr/>
            <p:nvPr/>
          </p:nvSpPr>
          <p:spPr>
            <a:xfrm>
              <a:off x="5539675" y="2092650"/>
              <a:ext cx="53600" cy="14925"/>
            </a:xfrm>
            <a:custGeom>
              <a:avLst/>
              <a:gdLst/>
              <a:ahLst/>
              <a:cxnLst/>
              <a:rect l="l" t="t" r="r" b="b"/>
              <a:pathLst>
                <a:path w="2144" h="597" extrusionOk="0">
                  <a:moveTo>
                    <a:pt x="869" y="0"/>
                  </a:moveTo>
                  <a:cubicBezTo>
                    <a:pt x="762" y="135"/>
                    <a:pt x="632" y="165"/>
                    <a:pt x="495" y="165"/>
                  </a:cubicBezTo>
                  <a:cubicBezTo>
                    <a:pt x="387" y="165"/>
                    <a:pt x="275" y="146"/>
                    <a:pt x="167" y="146"/>
                  </a:cubicBezTo>
                  <a:cubicBezTo>
                    <a:pt x="110" y="146"/>
                    <a:pt x="54" y="151"/>
                    <a:pt x="0" y="167"/>
                  </a:cubicBezTo>
                  <a:cubicBezTo>
                    <a:pt x="24" y="501"/>
                    <a:pt x="298" y="405"/>
                    <a:pt x="476" y="465"/>
                  </a:cubicBezTo>
                  <a:lnTo>
                    <a:pt x="512" y="465"/>
                  </a:lnTo>
                  <a:cubicBezTo>
                    <a:pt x="602" y="493"/>
                    <a:pt x="690" y="505"/>
                    <a:pt x="775" y="505"/>
                  </a:cubicBezTo>
                  <a:cubicBezTo>
                    <a:pt x="871" y="505"/>
                    <a:pt x="966" y="490"/>
                    <a:pt x="1060" y="465"/>
                  </a:cubicBezTo>
                  <a:cubicBezTo>
                    <a:pt x="1261" y="569"/>
                    <a:pt x="1470" y="596"/>
                    <a:pt x="1682" y="596"/>
                  </a:cubicBezTo>
                  <a:cubicBezTo>
                    <a:pt x="1835" y="596"/>
                    <a:pt x="1989" y="582"/>
                    <a:pt x="2143" y="572"/>
                  </a:cubicBezTo>
                  <a:cubicBezTo>
                    <a:pt x="2060" y="477"/>
                    <a:pt x="1965" y="405"/>
                    <a:pt x="1881" y="322"/>
                  </a:cubicBezTo>
                  <a:cubicBezTo>
                    <a:pt x="1727" y="298"/>
                    <a:pt x="1572" y="274"/>
                    <a:pt x="1417" y="262"/>
                  </a:cubicBezTo>
                  <a:cubicBezTo>
                    <a:pt x="1250" y="262"/>
                    <a:pt x="1167" y="179"/>
                    <a:pt x="1167" y="24"/>
                  </a:cubicBezTo>
                  <a:cubicBezTo>
                    <a:pt x="1060" y="24"/>
                    <a:pt x="977" y="0"/>
                    <a:pt x="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2245;p32">
              <a:extLst>
                <a:ext uri="{FF2B5EF4-FFF2-40B4-BE49-F238E27FC236}">
                  <a16:creationId xmlns:a16="http://schemas.microsoft.com/office/drawing/2014/main" id="{FEDD61D7-14DC-44DF-A488-3B57D84C9DF0}"/>
                </a:ext>
              </a:extLst>
            </p:cNvPr>
            <p:cNvSpPr/>
            <p:nvPr/>
          </p:nvSpPr>
          <p:spPr>
            <a:xfrm>
              <a:off x="5608125" y="2089075"/>
              <a:ext cx="25025" cy="3975"/>
            </a:xfrm>
            <a:custGeom>
              <a:avLst/>
              <a:gdLst/>
              <a:ahLst/>
              <a:cxnLst/>
              <a:rect l="l" t="t" r="r" b="b"/>
              <a:pathLst>
                <a:path w="1001" h="159" extrusionOk="0">
                  <a:moveTo>
                    <a:pt x="1" y="1"/>
                  </a:moveTo>
                  <a:lnTo>
                    <a:pt x="1" y="120"/>
                  </a:lnTo>
                  <a:cubicBezTo>
                    <a:pt x="167" y="143"/>
                    <a:pt x="331" y="158"/>
                    <a:pt x="496" y="158"/>
                  </a:cubicBezTo>
                  <a:cubicBezTo>
                    <a:pt x="661" y="158"/>
                    <a:pt x="828" y="143"/>
                    <a:pt x="1001" y="108"/>
                  </a:cubicBezTo>
                  <a:lnTo>
                    <a:pt x="1001" y="12"/>
                  </a:lnTo>
                  <a:cubicBezTo>
                    <a:pt x="656" y="12"/>
                    <a:pt x="33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2246;p32">
              <a:extLst>
                <a:ext uri="{FF2B5EF4-FFF2-40B4-BE49-F238E27FC236}">
                  <a16:creationId xmlns:a16="http://schemas.microsoft.com/office/drawing/2014/main" id="{753CA279-4C7E-49C5-88F6-C984041915C2}"/>
                </a:ext>
              </a:extLst>
            </p:cNvPr>
            <p:cNvSpPr/>
            <p:nvPr/>
          </p:nvSpPr>
          <p:spPr>
            <a:xfrm>
              <a:off x="5637000" y="2089375"/>
              <a:ext cx="6575" cy="2400"/>
            </a:xfrm>
            <a:custGeom>
              <a:avLst/>
              <a:gdLst/>
              <a:ahLst/>
              <a:cxnLst/>
              <a:rect l="l" t="t" r="r" b="b"/>
              <a:pathLst>
                <a:path w="263" h="96" extrusionOk="0">
                  <a:moveTo>
                    <a:pt x="1" y="0"/>
                  </a:moveTo>
                  <a:lnTo>
                    <a:pt x="1" y="96"/>
                  </a:lnTo>
                  <a:lnTo>
                    <a:pt x="263" y="96"/>
                  </a:lnTo>
                  <a:cubicBezTo>
                    <a:pt x="191" y="0"/>
                    <a:pt x="9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2247;p32">
              <a:extLst>
                <a:ext uri="{FF2B5EF4-FFF2-40B4-BE49-F238E27FC236}">
                  <a16:creationId xmlns:a16="http://schemas.microsoft.com/office/drawing/2014/main" id="{08589129-8B38-4067-B908-20F524CE87A6}"/>
                </a:ext>
              </a:extLst>
            </p:cNvPr>
            <p:cNvSpPr/>
            <p:nvPr/>
          </p:nvSpPr>
          <p:spPr>
            <a:xfrm>
              <a:off x="5632825" y="2089375"/>
              <a:ext cx="4200" cy="2400"/>
            </a:xfrm>
            <a:custGeom>
              <a:avLst/>
              <a:gdLst/>
              <a:ahLst/>
              <a:cxnLst/>
              <a:rect l="l" t="t" r="r" b="b"/>
              <a:pathLst>
                <a:path w="168" h="96" extrusionOk="0">
                  <a:moveTo>
                    <a:pt x="1" y="0"/>
                  </a:moveTo>
                  <a:lnTo>
                    <a:pt x="1" y="96"/>
                  </a:lnTo>
                  <a:lnTo>
                    <a:pt x="168" y="96"/>
                  </a:lnTo>
                  <a:lnTo>
                    <a:pt x="168" y="48"/>
                  </a:lnTo>
                  <a:lnTo>
                    <a:pt x="168" y="0"/>
                  </a:lnTo>
                  <a:cubicBezTo>
                    <a:pt x="128" y="0"/>
                    <a:pt x="93" y="6"/>
                    <a:pt x="57" y="6"/>
                  </a:cubicBezTo>
                  <a:cubicBezTo>
                    <a:pt x="39" y="6"/>
                    <a:pt x="21" y="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2248;p32">
              <a:extLst>
                <a:ext uri="{FF2B5EF4-FFF2-40B4-BE49-F238E27FC236}">
                  <a16:creationId xmlns:a16="http://schemas.microsoft.com/office/drawing/2014/main" id="{59F94B7D-3525-49C9-9B8A-CBC7A507186A}"/>
                </a:ext>
              </a:extLst>
            </p:cNvPr>
            <p:cNvSpPr/>
            <p:nvPr/>
          </p:nvSpPr>
          <p:spPr>
            <a:xfrm>
              <a:off x="6116225" y="1796100"/>
              <a:ext cx="22650" cy="6475"/>
            </a:xfrm>
            <a:custGeom>
              <a:avLst/>
              <a:gdLst/>
              <a:ahLst/>
              <a:cxnLst/>
              <a:rect l="l" t="t" r="r" b="b"/>
              <a:pathLst>
                <a:path w="906" h="259" extrusionOk="0">
                  <a:moveTo>
                    <a:pt x="417" y="0"/>
                  </a:moveTo>
                  <a:cubicBezTo>
                    <a:pt x="297" y="0"/>
                    <a:pt x="177" y="28"/>
                    <a:pt x="60" y="99"/>
                  </a:cubicBezTo>
                  <a:cubicBezTo>
                    <a:pt x="1" y="135"/>
                    <a:pt x="1" y="182"/>
                    <a:pt x="36" y="242"/>
                  </a:cubicBezTo>
                  <a:lnTo>
                    <a:pt x="60" y="254"/>
                  </a:lnTo>
                  <a:cubicBezTo>
                    <a:pt x="103" y="244"/>
                    <a:pt x="148" y="241"/>
                    <a:pt x="194" y="241"/>
                  </a:cubicBezTo>
                  <a:cubicBezTo>
                    <a:pt x="301" y="241"/>
                    <a:pt x="415" y="259"/>
                    <a:pt x="527" y="259"/>
                  </a:cubicBezTo>
                  <a:cubicBezTo>
                    <a:pt x="663" y="259"/>
                    <a:pt x="796" y="232"/>
                    <a:pt x="906" y="111"/>
                  </a:cubicBezTo>
                  <a:cubicBezTo>
                    <a:pt x="742" y="50"/>
                    <a:pt x="578" y="0"/>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2249;p32">
              <a:extLst>
                <a:ext uri="{FF2B5EF4-FFF2-40B4-BE49-F238E27FC236}">
                  <a16:creationId xmlns:a16="http://schemas.microsoft.com/office/drawing/2014/main" id="{161C1323-D695-42FF-829F-DA750E04E7F7}"/>
                </a:ext>
              </a:extLst>
            </p:cNvPr>
            <p:cNvSpPr/>
            <p:nvPr/>
          </p:nvSpPr>
          <p:spPr>
            <a:xfrm>
              <a:off x="6110575" y="1805700"/>
              <a:ext cx="7175" cy="6350"/>
            </a:xfrm>
            <a:custGeom>
              <a:avLst/>
              <a:gdLst/>
              <a:ahLst/>
              <a:cxnLst/>
              <a:rect l="l" t="t" r="r" b="b"/>
              <a:pathLst>
                <a:path w="287" h="254" extrusionOk="0">
                  <a:moveTo>
                    <a:pt x="250" y="1"/>
                  </a:moveTo>
                  <a:cubicBezTo>
                    <a:pt x="143" y="25"/>
                    <a:pt x="0" y="37"/>
                    <a:pt x="48" y="168"/>
                  </a:cubicBezTo>
                  <a:cubicBezTo>
                    <a:pt x="72" y="230"/>
                    <a:pt x="102" y="253"/>
                    <a:pt x="134" y="253"/>
                  </a:cubicBezTo>
                  <a:cubicBezTo>
                    <a:pt x="182" y="253"/>
                    <a:pt x="236" y="201"/>
                    <a:pt x="286" y="144"/>
                  </a:cubicBezTo>
                  <a:cubicBezTo>
                    <a:pt x="286" y="96"/>
                    <a:pt x="262" y="72"/>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2250;p32">
              <a:extLst>
                <a:ext uri="{FF2B5EF4-FFF2-40B4-BE49-F238E27FC236}">
                  <a16:creationId xmlns:a16="http://schemas.microsoft.com/office/drawing/2014/main" id="{01795458-D4B8-4DAC-952C-85714BB1A274}"/>
                </a:ext>
              </a:extLst>
            </p:cNvPr>
            <p:cNvSpPr/>
            <p:nvPr/>
          </p:nvSpPr>
          <p:spPr>
            <a:xfrm>
              <a:off x="6142425" y="1798875"/>
              <a:ext cx="10450" cy="3575"/>
            </a:xfrm>
            <a:custGeom>
              <a:avLst/>
              <a:gdLst/>
              <a:ahLst/>
              <a:cxnLst/>
              <a:rect l="l" t="t" r="r" b="b"/>
              <a:pathLst>
                <a:path w="418" h="143" extrusionOk="0">
                  <a:moveTo>
                    <a:pt x="0" y="0"/>
                  </a:moveTo>
                  <a:cubicBezTo>
                    <a:pt x="60" y="119"/>
                    <a:pt x="167" y="131"/>
                    <a:pt x="286" y="143"/>
                  </a:cubicBezTo>
                  <a:cubicBezTo>
                    <a:pt x="334" y="107"/>
                    <a:pt x="381" y="4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2251;p32">
              <a:extLst>
                <a:ext uri="{FF2B5EF4-FFF2-40B4-BE49-F238E27FC236}">
                  <a16:creationId xmlns:a16="http://schemas.microsoft.com/office/drawing/2014/main" id="{67436E44-B962-4DC2-BF70-346E290BF762}"/>
                </a:ext>
              </a:extLst>
            </p:cNvPr>
            <p:cNvSpPr/>
            <p:nvPr/>
          </p:nvSpPr>
          <p:spPr>
            <a:xfrm>
              <a:off x="6134975" y="1812850"/>
              <a:ext cx="7475" cy="3050"/>
            </a:xfrm>
            <a:custGeom>
              <a:avLst/>
              <a:gdLst/>
              <a:ahLst/>
              <a:cxnLst/>
              <a:rect l="l" t="t" r="r" b="b"/>
              <a:pathLst>
                <a:path w="299" h="122" extrusionOk="0">
                  <a:moveTo>
                    <a:pt x="1" y="1"/>
                  </a:moveTo>
                  <a:cubicBezTo>
                    <a:pt x="53" y="82"/>
                    <a:pt x="106" y="121"/>
                    <a:pt x="156" y="121"/>
                  </a:cubicBezTo>
                  <a:cubicBezTo>
                    <a:pt x="207" y="121"/>
                    <a:pt x="256" y="79"/>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2252;p32">
              <a:extLst>
                <a:ext uri="{FF2B5EF4-FFF2-40B4-BE49-F238E27FC236}">
                  <a16:creationId xmlns:a16="http://schemas.microsoft.com/office/drawing/2014/main" id="{8C46E95F-C211-45C5-9B40-2D43ADCBFD86}"/>
                </a:ext>
              </a:extLst>
            </p:cNvPr>
            <p:cNvSpPr/>
            <p:nvPr/>
          </p:nvSpPr>
          <p:spPr>
            <a:xfrm>
              <a:off x="6149875" y="1813450"/>
              <a:ext cx="3575" cy="3300"/>
            </a:xfrm>
            <a:custGeom>
              <a:avLst/>
              <a:gdLst/>
              <a:ahLst/>
              <a:cxnLst/>
              <a:rect l="l" t="t" r="r" b="b"/>
              <a:pathLst>
                <a:path w="143" h="132" extrusionOk="0">
                  <a:moveTo>
                    <a:pt x="0" y="0"/>
                  </a:moveTo>
                  <a:lnTo>
                    <a:pt x="0" y="0"/>
                  </a:lnTo>
                  <a:cubicBezTo>
                    <a:pt x="24" y="72"/>
                    <a:pt x="60" y="108"/>
                    <a:pt x="143" y="131"/>
                  </a:cubicBezTo>
                  <a:cubicBezTo>
                    <a:pt x="119" y="60"/>
                    <a:pt x="83"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2253;p32">
              <a:extLst>
                <a:ext uri="{FF2B5EF4-FFF2-40B4-BE49-F238E27FC236}">
                  <a16:creationId xmlns:a16="http://schemas.microsoft.com/office/drawing/2014/main" id="{113CAD4A-D181-4C53-8C30-C8CD606D7C1A}"/>
                </a:ext>
              </a:extLst>
            </p:cNvPr>
            <p:cNvSpPr/>
            <p:nvPr/>
          </p:nvSpPr>
          <p:spPr>
            <a:xfrm>
              <a:off x="5328025" y="1794400"/>
              <a:ext cx="35450" cy="4775"/>
            </a:xfrm>
            <a:custGeom>
              <a:avLst/>
              <a:gdLst/>
              <a:ahLst/>
              <a:cxnLst/>
              <a:rect l="l" t="t" r="r" b="b"/>
              <a:pathLst>
                <a:path w="1418" h="191" extrusionOk="0">
                  <a:moveTo>
                    <a:pt x="1" y="0"/>
                  </a:moveTo>
                  <a:cubicBezTo>
                    <a:pt x="141" y="146"/>
                    <a:pt x="301" y="181"/>
                    <a:pt x="467" y="181"/>
                  </a:cubicBezTo>
                  <a:cubicBezTo>
                    <a:pt x="621" y="181"/>
                    <a:pt x="779" y="150"/>
                    <a:pt x="930" y="150"/>
                  </a:cubicBezTo>
                  <a:cubicBezTo>
                    <a:pt x="1016" y="150"/>
                    <a:pt x="1100" y="160"/>
                    <a:pt x="1180" y="191"/>
                  </a:cubicBezTo>
                  <a:cubicBezTo>
                    <a:pt x="1263" y="179"/>
                    <a:pt x="1346" y="179"/>
                    <a:pt x="1418" y="143"/>
                  </a:cubicBezTo>
                  <a:cubicBezTo>
                    <a:pt x="1256" y="48"/>
                    <a:pt x="1084" y="25"/>
                    <a:pt x="909" y="25"/>
                  </a:cubicBezTo>
                  <a:cubicBezTo>
                    <a:pt x="748" y="25"/>
                    <a:pt x="584" y="45"/>
                    <a:pt x="421" y="45"/>
                  </a:cubicBezTo>
                  <a:cubicBezTo>
                    <a:pt x="320" y="45"/>
                    <a:pt x="219" y="37"/>
                    <a:pt x="120" y="12"/>
                  </a:cubicBezTo>
                  <a:cubicBezTo>
                    <a:pt x="96"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2254;p32">
              <a:extLst>
                <a:ext uri="{FF2B5EF4-FFF2-40B4-BE49-F238E27FC236}">
                  <a16:creationId xmlns:a16="http://schemas.microsoft.com/office/drawing/2014/main" id="{EFA4A588-5533-4C67-B16C-66AE096ECCF5}"/>
                </a:ext>
              </a:extLst>
            </p:cNvPr>
            <p:cNvSpPr/>
            <p:nvPr/>
          </p:nvSpPr>
          <p:spPr>
            <a:xfrm>
              <a:off x="6117125" y="1744975"/>
              <a:ext cx="11025" cy="3425"/>
            </a:xfrm>
            <a:custGeom>
              <a:avLst/>
              <a:gdLst/>
              <a:ahLst/>
              <a:cxnLst/>
              <a:rect l="l" t="t" r="r" b="b"/>
              <a:pathLst>
                <a:path w="441" h="137" extrusionOk="0">
                  <a:moveTo>
                    <a:pt x="0" y="1"/>
                  </a:moveTo>
                  <a:cubicBezTo>
                    <a:pt x="79" y="92"/>
                    <a:pt x="152" y="136"/>
                    <a:pt x="224" y="136"/>
                  </a:cubicBezTo>
                  <a:cubicBezTo>
                    <a:pt x="295" y="136"/>
                    <a:pt x="365" y="95"/>
                    <a:pt x="441" y="13"/>
                  </a:cubicBezTo>
                  <a:cubicBezTo>
                    <a:pt x="286" y="1"/>
                    <a:pt x="15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2255;p32">
              <a:extLst>
                <a:ext uri="{FF2B5EF4-FFF2-40B4-BE49-F238E27FC236}">
                  <a16:creationId xmlns:a16="http://schemas.microsoft.com/office/drawing/2014/main" id="{44931A19-3E4A-4244-8AF4-0097D1E172F9}"/>
                </a:ext>
              </a:extLst>
            </p:cNvPr>
            <p:cNvSpPr/>
            <p:nvPr/>
          </p:nvSpPr>
          <p:spPr>
            <a:xfrm>
              <a:off x="6060275" y="1744975"/>
              <a:ext cx="3300" cy="3300"/>
            </a:xfrm>
            <a:custGeom>
              <a:avLst/>
              <a:gdLst/>
              <a:ahLst/>
              <a:cxnLst/>
              <a:rect l="l" t="t" r="r" b="b"/>
              <a:pathLst>
                <a:path w="132" h="132" extrusionOk="0">
                  <a:moveTo>
                    <a:pt x="131" y="1"/>
                  </a:moveTo>
                  <a:cubicBezTo>
                    <a:pt x="72" y="37"/>
                    <a:pt x="36" y="84"/>
                    <a:pt x="0" y="132"/>
                  </a:cubicBezTo>
                  <a:lnTo>
                    <a:pt x="1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2256;p32">
              <a:extLst>
                <a:ext uri="{FF2B5EF4-FFF2-40B4-BE49-F238E27FC236}">
                  <a16:creationId xmlns:a16="http://schemas.microsoft.com/office/drawing/2014/main" id="{FC0139CB-A6BA-4AE7-868A-804DE3E91653}"/>
                </a:ext>
              </a:extLst>
            </p:cNvPr>
            <p:cNvSpPr/>
            <p:nvPr/>
          </p:nvSpPr>
          <p:spPr>
            <a:xfrm>
              <a:off x="5277725" y="1826750"/>
              <a:ext cx="11650" cy="11425"/>
            </a:xfrm>
            <a:custGeom>
              <a:avLst/>
              <a:gdLst/>
              <a:ahLst/>
              <a:cxnLst/>
              <a:rect l="l" t="t" r="r" b="b"/>
              <a:pathLst>
                <a:path w="466" h="457" extrusionOk="0">
                  <a:moveTo>
                    <a:pt x="120" y="1"/>
                  </a:moveTo>
                  <a:cubicBezTo>
                    <a:pt x="113" y="1"/>
                    <a:pt x="105" y="2"/>
                    <a:pt x="96" y="4"/>
                  </a:cubicBezTo>
                  <a:cubicBezTo>
                    <a:pt x="60" y="4"/>
                    <a:pt x="36" y="16"/>
                    <a:pt x="25" y="64"/>
                  </a:cubicBezTo>
                  <a:cubicBezTo>
                    <a:pt x="1" y="219"/>
                    <a:pt x="108" y="326"/>
                    <a:pt x="156" y="457"/>
                  </a:cubicBezTo>
                  <a:cubicBezTo>
                    <a:pt x="215" y="445"/>
                    <a:pt x="263" y="433"/>
                    <a:pt x="298" y="421"/>
                  </a:cubicBezTo>
                  <a:cubicBezTo>
                    <a:pt x="346" y="385"/>
                    <a:pt x="382" y="338"/>
                    <a:pt x="417" y="314"/>
                  </a:cubicBezTo>
                  <a:lnTo>
                    <a:pt x="465" y="183"/>
                  </a:lnTo>
                  <a:cubicBezTo>
                    <a:pt x="394" y="64"/>
                    <a:pt x="275" y="40"/>
                    <a:pt x="156" y="28"/>
                  </a:cubicBezTo>
                  <a:cubicBezTo>
                    <a:pt x="156" y="18"/>
                    <a:pt x="148"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2257;p32">
              <a:extLst>
                <a:ext uri="{FF2B5EF4-FFF2-40B4-BE49-F238E27FC236}">
                  <a16:creationId xmlns:a16="http://schemas.microsoft.com/office/drawing/2014/main" id="{890B823E-9540-43EC-82CE-4317B9311D02}"/>
                </a:ext>
              </a:extLst>
            </p:cNvPr>
            <p:cNvSpPr/>
            <p:nvPr/>
          </p:nvSpPr>
          <p:spPr>
            <a:xfrm>
              <a:off x="5875425" y="1808450"/>
              <a:ext cx="8950" cy="4500"/>
            </a:xfrm>
            <a:custGeom>
              <a:avLst/>
              <a:gdLst/>
              <a:ahLst/>
              <a:cxnLst/>
              <a:rect l="l" t="t" r="r" b="b"/>
              <a:pathLst>
                <a:path w="358" h="180" extrusionOk="0">
                  <a:moveTo>
                    <a:pt x="261" y="0"/>
                  </a:moveTo>
                  <a:cubicBezTo>
                    <a:pt x="239" y="0"/>
                    <a:pt x="216" y="7"/>
                    <a:pt x="191" y="22"/>
                  </a:cubicBezTo>
                  <a:cubicBezTo>
                    <a:pt x="120" y="46"/>
                    <a:pt x="0" y="22"/>
                    <a:pt x="12" y="153"/>
                  </a:cubicBezTo>
                  <a:cubicBezTo>
                    <a:pt x="12" y="165"/>
                    <a:pt x="143" y="177"/>
                    <a:pt x="203" y="177"/>
                  </a:cubicBezTo>
                  <a:cubicBezTo>
                    <a:pt x="212" y="179"/>
                    <a:pt x="222" y="180"/>
                    <a:pt x="231" y="180"/>
                  </a:cubicBezTo>
                  <a:cubicBezTo>
                    <a:pt x="270" y="180"/>
                    <a:pt x="308" y="165"/>
                    <a:pt x="346" y="165"/>
                  </a:cubicBezTo>
                  <a:cubicBezTo>
                    <a:pt x="346" y="117"/>
                    <a:pt x="358" y="81"/>
                    <a:pt x="358" y="34"/>
                  </a:cubicBezTo>
                  <a:cubicBezTo>
                    <a:pt x="323" y="13"/>
                    <a:pt x="292"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2258;p32">
              <a:extLst>
                <a:ext uri="{FF2B5EF4-FFF2-40B4-BE49-F238E27FC236}">
                  <a16:creationId xmlns:a16="http://schemas.microsoft.com/office/drawing/2014/main" id="{AACDD80E-2BB8-476E-AAE5-990710020182}"/>
                </a:ext>
              </a:extLst>
            </p:cNvPr>
            <p:cNvSpPr/>
            <p:nvPr/>
          </p:nvSpPr>
          <p:spPr>
            <a:xfrm>
              <a:off x="5880175" y="1807075"/>
              <a:ext cx="4200" cy="2225"/>
            </a:xfrm>
            <a:custGeom>
              <a:avLst/>
              <a:gdLst/>
              <a:ahLst/>
              <a:cxnLst/>
              <a:rect l="l" t="t" r="r" b="b"/>
              <a:pathLst>
                <a:path w="168" h="89" extrusionOk="0">
                  <a:moveTo>
                    <a:pt x="86" y="1"/>
                  </a:moveTo>
                  <a:cubicBezTo>
                    <a:pt x="59" y="1"/>
                    <a:pt x="30" y="24"/>
                    <a:pt x="1" y="65"/>
                  </a:cubicBezTo>
                  <a:cubicBezTo>
                    <a:pt x="61" y="65"/>
                    <a:pt x="108" y="89"/>
                    <a:pt x="168" y="89"/>
                  </a:cubicBezTo>
                  <a:cubicBezTo>
                    <a:pt x="143" y="27"/>
                    <a:pt x="115"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2259;p32">
              <a:extLst>
                <a:ext uri="{FF2B5EF4-FFF2-40B4-BE49-F238E27FC236}">
                  <a16:creationId xmlns:a16="http://schemas.microsoft.com/office/drawing/2014/main" id="{88DA4419-B6A2-4D21-B322-4F2CA867404E}"/>
                </a:ext>
              </a:extLst>
            </p:cNvPr>
            <p:cNvSpPr/>
            <p:nvPr/>
          </p:nvSpPr>
          <p:spPr>
            <a:xfrm>
              <a:off x="6024250" y="1802150"/>
              <a:ext cx="15200" cy="4175"/>
            </a:xfrm>
            <a:custGeom>
              <a:avLst/>
              <a:gdLst/>
              <a:ahLst/>
              <a:cxnLst/>
              <a:rect l="l" t="t" r="r" b="b"/>
              <a:pathLst>
                <a:path w="608" h="167" extrusionOk="0">
                  <a:moveTo>
                    <a:pt x="364" y="0"/>
                  </a:moveTo>
                  <a:cubicBezTo>
                    <a:pt x="235" y="0"/>
                    <a:pt x="90" y="62"/>
                    <a:pt x="1" y="167"/>
                  </a:cubicBezTo>
                  <a:lnTo>
                    <a:pt x="417" y="167"/>
                  </a:lnTo>
                  <a:cubicBezTo>
                    <a:pt x="477" y="131"/>
                    <a:pt x="608" y="107"/>
                    <a:pt x="560" y="71"/>
                  </a:cubicBezTo>
                  <a:cubicBezTo>
                    <a:pt x="511" y="22"/>
                    <a:pt x="440"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2260;p32">
              <a:extLst>
                <a:ext uri="{FF2B5EF4-FFF2-40B4-BE49-F238E27FC236}">
                  <a16:creationId xmlns:a16="http://schemas.microsoft.com/office/drawing/2014/main" id="{99BB6F4D-5B9F-4B60-8263-6CBAE4A6B7E4}"/>
                </a:ext>
              </a:extLst>
            </p:cNvPr>
            <p:cNvSpPr/>
            <p:nvPr/>
          </p:nvSpPr>
          <p:spPr>
            <a:xfrm>
              <a:off x="6059975" y="1806000"/>
              <a:ext cx="8050" cy="6775"/>
            </a:xfrm>
            <a:custGeom>
              <a:avLst/>
              <a:gdLst/>
              <a:ahLst/>
              <a:cxnLst/>
              <a:rect l="l" t="t" r="r" b="b"/>
              <a:pathLst>
                <a:path w="322" h="271" extrusionOk="0">
                  <a:moveTo>
                    <a:pt x="0" y="1"/>
                  </a:moveTo>
                  <a:lnTo>
                    <a:pt x="0" y="251"/>
                  </a:lnTo>
                  <a:cubicBezTo>
                    <a:pt x="57" y="256"/>
                    <a:pt x="127" y="270"/>
                    <a:pt x="187" y="270"/>
                  </a:cubicBezTo>
                  <a:cubicBezTo>
                    <a:pt x="252" y="270"/>
                    <a:pt x="304" y="254"/>
                    <a:pt x="310" y="191"/>
                  </a:cubicBezTo>
                  <a:cubicBezTo>
                    <a:pt x="322" y="25"/>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2261;p32">
              <a:extLst>
                <a:ext uri="{FF2B5EF4-FFF2-40B4-BE49-F238E27FC236}">
                  <a16:creationId xmlns:a16="http://schemas.microsoft.com/office/drawing/2014/main" id="{537D061B-5B2A-40A7-81A0-3E25D36CC55D}"/>
                </a:ext>
              </a:extLst>
            </p:cNvPr>
            <p:cNvSpPr/>
            <p:nvPr/>
          </p:nvSpPr>
          <p:spPr>
            <a:xfrm>
              <a:off x="6146300" y="1777725"/>
              <a:ext cx="7450" cy="6275"/>
            </a:xfrm>
            <a:custGeom>
              <a:avLst/>
              <a:gdLst/>
              <a:ahLst/>
              <a:cxnLst/>
              <a:rect l="l" t="t" r="r" b="b"/>
              <a:pathLst>
                <a:path w="298" h="251" extrusionOk="0">
                  <a:moveTo>
                    <a:pt x="0" y="1"/>
                  </a:moveTo>
                  <a:cubicBezTo>
                    <a:pt x="0" y="132"/>
                    <a:pt x="48" y="239"/>
                    <a:pt x="179" y="251"/>
                  </a:cubicBezTo>
                  <a:cubicBezTo>
                    <a:pt x="203" y="251"/>
                    <a:pt x="250" y="239"/>
                    <a:pt x="298" y="215"/>
                  </a:cubicBezTo>
                  <a:cubicBezTo>
                    <a:pt x="250" y="144"/>
                    <a:pt x="191" y="84"/>
                    <a:pt x="143" y="13"/>
                  </a:cubicBezTo>
                  <a:cubicBezTo>
                    <a:pt x="107"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2262;p32">
              <a:extLst>
                <a:ext uri="{FF2B5EF4-FFF2-40B4-BE49-F238E27FC236}">
                  <a16:creationId xmlns:a16="http://schemas.microsoft.com/office/drawing/2014/main" id="{3CFEC7FB-6BAA-4879-88C0-AC135A65726B}"/>
                </a:ext>
              </a:extLst>
            </p:cNvPr>
            <p:cNvSpPr/>
            <p:nvPr/>
          </p:nvSpPr>
          <p:spPr>
            <a:xfrm>
              <a:off x="5966500" y="1931325"/>
              <a:ext cx="1525" cy="1575"/>
            </a:xfrm>
            <a:custGeom>
              <a:avLst/>
              <a:gdLst/>
              <a:ahLst/>
              <a:cxnLst/>
              <a:rect l="l" t="t" r="r" b="b"/>
              <a:pathLst>
                <a:path w="61" h="63" extrusionOk="0">
                  <a:moveTo>
                    <a:pt x="1" y="0"/>
                  </a:moveTo>
                  <a:cubicBezTo>
                    <a:pt x="21" y="41"/>
                    <a:pt x="34" y="62"/>
                    <a:pt x="43" y="62"/>
                  </a:cubicBezTo>
                  <a:cubicBezTo>
                    <a:pt x="50" y="62"/>
                    <a:pt x="55" y="50"/>
                    <a:pt x="60" y="24"/>
                  </a:cubicBezTo>
                  <a:cubicBezTo>
                    <a:pt x="60" y="24"/>
                    <a:pt x="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2263;p32">
              <a:extLst>
                <a:ext uri="{FF2B5EF4-FFF2-40B4-BE49-F238E27FC236}">
                  <a16:creationId xmlns:a16="http://schemas.microsoft.com/office/drawing/2014/main" id="{498D3CD1-A0F1-47C9-94CD-6B73683E3682}"/>
                </a:ext>
              </a:extLst>
            </p:cNvPr>
            <p:cNvSpPr/>
            <p:nvPr/>
          </p:nvSpPr>
          <p:spPr>
            <a:xfrm>
              <a:off x="6017100" y="2078950"/>
              <a:ext cx="4800" cy="10375"/>
            </a:xfrm>
            <a:custGeom>
              <a:avLst/>
              <a:gdLst/>
              <a:ahLst/>
              <a:cxnLst/>
              <a:rect l="l" t="t" r="r" b="b"/>
              <a:pathLst>
                <a:path w="192" h="415" extrusionOk="0">
                  <a:moveTo>
                    <a:pt x="13" y="1"/>
                  </a:moveTo>
                  <a:cubicBezTo>
                    <a:pt x="1" y="132"/>
                    <a:pt x="1" y="275"/>
                    <a:pt x="1" y="406"/>
                  </a:cubicBezTo>
                  <a:cubicBezTo>
                    <a:pt x="25" y="412"/>
                    <a:pt x="43" y="415"/>
                    <a:pt x="62" y="415"/>
                  </a:cubicBezTo>
                  <a:cubicBezTo>
                    <a:pt x="81" y="415"/>
                    <a:pt x="102" y="412"/>
                    <a:pt x="132" y="406"/>
                  </a:cubicBezTo>
                  <a:cubicBezTo>
                    <a:pt x="132" y="251"/>
                    <a:pt x="191" y="96"/>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2264;p32">
              <a:extLst>
                <a:ext uri="{FF2B5EF4-FFF2-40B4-BE49-F238E27FC236}">
                  <a16:creationId xmlns:a16="http://schemas.microsoft.com/office/drawing/2014/main" id="{C4592071-9E24-4108-A13C-2755FC2D0D86}"/>
                </a:ext>
              </a:extLst>
            </p:cNvPr>
            <p:cNvSpPr/>
            <p:nvPr/>
          </p:nvSpPr>
          <p:spPr>
            <a:xfrm>
              <a:off x="5962350" y="2024775"/>
              <a:ext cx="4175" cy="2650"/>
            </a:xfrm>
            <a:custGeom>
              <a:avLst/>
              <a:gdLst/>
              <a:ahLst/>
              <a:cxnLst/>
              <a:rect l="l" t="t" r="r" b="b"/>
              <a:pathLst>
                <a:path w="167" h="106" extrusionOk="0">
                  <a:moveTo>
                    <a:pt x="167" y="1"/>
                  </a:moveTo>
                  <a:cubicBezTo>
                    <a:pt x="158" y="8"/>
                    <a:pt x="145" y="10"/>
                    <a:pt x="131" y="10"/>
                  </a:cubicBezTo>
                  <a:cubicBezTo>
                    <a:pt x="107" y="10"/>
                    <a:pt x="79" y="4"/>
                    <a:pt x="57" y="4"/>
                  </a:cubicBezTo>
                  <a:cubicBezTo>
                    <a:pt x="21" y="4"/>
                    <a:pt x="0" y="19"/>
                    <a:pt x="36" y="96"/>
                  </a:cubicBezTo>
                  <a:cubicBezTo>
                    <a:pt x="36" y="103"/>
                    <a:pt x="40" y="106"/>
                    <a:pt x="46" y="106"/>
                  </a:cubicBezTo>
                  <a:cubicBezTo>
                    <a:pt x="73" y="106"/>
                    <a:pt x="147" y="49"/>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2265;p32">
              <a:extLst>
                <a:ext uri="{FF2B5EF4-FFF2-40B4-BE49-F238E27FC236}">
                  <a16:creationId xmlns:a16="http://schemas.microsoft.com/office/drawing/2014/main" id="{00D4660E-97C8-4EE2-A973-24FD10C5634D}"/>
                </a:ext>
              </a:extLst>
            </p:cNvPr>
            <p:cNvSpPr/>
            <p:nvPr/>
          </p:nvSpPr>
          <p:spPr>
            <a:xfrm>
              <a:off x="5794175" y="1778200"/>
              <a:ext cx="4625" cy="2825"/>
            </a:xfrm>
            <a:custGeom>
              <a:avLst/>
              <a:gdLst/>
              <a:ahLst/>
              <a:cxnLst/>
              <a:rect l="l" t="t" r="r" b="b"/>
              <a:pathLst>
                <a:path w="185" h="113" extrusionOk="0">
                  <a:moveTo>
                    <a:pt x="145" y="1"/>
                  </a:moveTo>
                  <a:cubicBezTo>
                    <a:pt x="115" y="1"/>
                    <a:pt x="31" y="61"/>
                    <a:pt x="0" y="113"/>
                  </a:cubicBezTo>
                  <a:cubicBezTo>
                    <a:pt x="11" y="102"/>
                    <a:pt x="27" y="99"/>
                    <a:pt x="46" y="99"/>
                  </a:cubicBezTo>
                  <a:cubicBezTo>
                    <a:pt x="69" y="99"/>
                    <a:pt x="95" y="104"/>
                    <a:pt x="118" y="104"/>
                  </a:cubicBezTo>
                  <a:cubicBezTo>
                    <a:pt x="158" y="104"/>
                    <a:pt x="185" y="89"/>
                    <a:pt x="155" y="5"/>
                  </a:cubicBezTo>
                  <a:cubicBezTo>
                    <a:pt x="153" y="2"/>
                    <a:pt x="150"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2266;p32">
              <a:extLst>
                <a:ext uri="{FF2B5EF4-FFF2-40B4-BE49-F238E27FC236}">
                  <a16:creationId xmlns:a16="http://schemas.microsoft.com/office/drawing/2014/main" id="{FE78A629-F436-497A-8B99-554F46FBFD51}"/>
                </a:ext>
              </a:extLst>
            </p:cNvPr>
            <p:cNvSpPr/>
            <p:nvPr/>
          </p:nvSpPr>
          <p:spPr>
            <a:xfrm>
              <a:off x="5320000" y="1737850"/>
              <a:ext cx="8050" cy="3275"/>
            </a:xfrm>
            <a:custGeom>
              <a:avLst/>
              <a:gdLst/>
              <a:ahLst/>
              <a:cxnLst/>
              <a:rect l="l" t="t" r="r" b="b"/>
              <a:pathLst>
                <a:path w="322" h="131" extrusionOk="0">
                  <a:moveTo>
                    <a:pt x="322" y="0"/>
                  </a:moveTo>
                  <a:cubicBezTo>
                    <a:pt x="250" y="0"/>
                    <a:pt x="191" y="0"/>
                    <a:pt x="119" y="12"/>
                  </a:cubicBezTo>
                  <a:cubicBezTo>
                    <a:pt x="72" y="12"/>
                    <a:pt x="0" y="60"/>
                    <a:pt x="0" y="60"/>
                  </a:cubicBezTo>
                  <a:cubicBezTo>
                    <a:pt x="17" y="110"/>
                    <a:pt x="57" y="130"/>
                    <a:pt x="99" y="130"/>
                  </a:cubicBezTo>
                  <a:cubicBezTo>
                    <a:pt x="118" y="130"/>
                    <a:pt x="137" y="127"/>
                    <a:pt x="155" y="119"/>
                  </a:cubicBezTo>
                  <a:cubicBezTo>
                    <a:pt x="215" y="107"/>
                    <a:pt x="274" y="48"/>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2267;p32">
              <a:extLst>
                <a:ext uri="{FF2B5EF4-FFF2-40B4-BE49-F238E27FC236}">
                  <a16:creationId xmlns:a16="http://schemas.microsoft.com/office/drawing/2014/main" id="{A884676A-E0F9-4F96-A725-E5891D4BE5E2}"/>
                </a:ext>
              </a:extLst>
            </p:cNvPr>
            <p:cNvSpPr/>
            <p:nvPr/>
          </p:nvSpPr>
          <p:spPr>
            <a:xfrm>
              <a:off x="6110300" y="1795600"/>
              <a:ext cx="7450" cy="6600"/>
            </a:xfrm>
            <a:custGeom>
              <a:avLst/>
              <a:gdLst/>
              <a:ahLst/>
              <a:cxnLst/>
              <a:rect l="l" t="t" r="r" b="b"/>
              <a:pathLst>
                <a:path w="298" h="264" extrusionOk="0">
                  <a:moveTo>
                    <a:pt x="11" y="0"/>
                  </a:moveTo>
                  <a:cubicBezTo>
                    <a:pt x="0" y="179"/>
                    <a:pt x="73" y="263"/>
                    <a:pt x="239" y="263"/>
                  </a:cubicBezTo>
                  <a:cubicBezTo>
                    <a:pt x="250" y="263"/>
                    <a:pt x="261" y="263"/>
                    <a:pt x="273" y="262"/>
                  </a:cubicBezTo>
                  <a:cubicBezTo>
                    <a:pt x="273" y="214"/>
                    <a:pt x="297" y="155"/>
                    <a:pt x="297" y="119"/>
                  </a:cubicBezTo>
                  <a:cubicBezTo>
                    <a:pt x="214" y="12"/>
                    <a:pt x="130" y="0"/>
                    <a:pt x="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2268;p32">
              <a:extLst>
                <a:ext uri="{FF2B5EF4-FFF2-40B4-BE49-F238E27FC236}">
                  <a16:creationId xmlns:a16="http://schemas.microsoft.com/office/drawing/2014/main" id="{E84796FF-47FC-49D7-A393-661A2A60166B}"/>
                </a:ext>
              </a:extLst>
            </p:cNvPr>
            <p:cNvSpPr/>
            <p:nvPr/>
          </p:nvSpPr>
          <p:spPr>
            <a:xfrm>
              <a:off x="6123075" y="1814925"/>
              <a:ext cx="1500" cy="1825"/>
            </a:xfrm>
            <a:custGeom>
              <a:avLst/>
              <a:gdLst/>
              <a:ahLst/>
              <a:cxnLst/>
              <a:rect l="l" t="t" r="r" b="b"/>
              <a:pathLst>
                <a:path w="60" h="73" extrusionOk="0">
                  <a:moveTo>
                    <a:pt x="0" y="1"/>
                  </a:moveTo>
                  <a:cubicBezTo>
                    <a:pt x="19" y="20"/>
                    <a:pt x="38" y="31"/>
                    <a:pt x="51" y="53"/>
                  </a:cubicBezTo>
                  <a:lnTo>
                    <a:pt x="51" y="53"/>
                  </a:lnTo>
                  <a:cubicBezTo>
                    <a:pt x="48" y="39"/>
                    <a:pt x="48" y="21"/>
                    <a:pt x="48" y="13"/>
                  </a:cubicBezTo>
                  <a:cubicBezTo>
                    <a:pt x="36" y="1"/>
                    <a:pt x="12" y="1"/>
                    <a:pt x="0" y="1"/>
                  </a:cubicBezTo>
                  <a:close/>
                  <a:moveTo>
                    <a:pt x="51" y="53"/>
                  </a:moveTo>
                  <a:cubicBezTo>
                    <a:pt x="53" y="61"/>
                    <a:pt x="56" y="68"/>
                    <a:pt x="60" y="72"/>
                  </a:cubicBezTo>
                  <a:cubicBezTo>
                    <a:pt x="58" y="65"/>
                    <a:pt x="55" y="59"/>
                    <a:pt x="51" y="5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2269;p32">
              <a:extLst>
                <a:ext uri="{FF2B5EF4-FFF2-40B4-BE49-F238E27FC236}">
                  <a16:creationId xmlns:a16="http://schemas.microsoft.com/office/drawing/2014/main" id="{E9C97C2C-B3C8-4B47-B6EA-34DEA7500A7A}"/>
                </a:ext>
              </a:extLst>
            </p:cNvPr>
            <p:cNvSpPr/>
            <p:nvPr/>
          </p:nvSpPr>
          <p:spPr>
            <a:xfrm>
              <a:off x="5856675" y="1993900"/>
              <a:ext cx="5075" cy="4425"/>
            </a:xfrm>
            <a:custGeom>
              <a:avLst/>
              <a:gdLst/>
              <a:ahLst/>
              <a:cxnLst/>
              <a:rect l="l" t="t" r="r" b="b"/>
              <a:pathLst>
                <a:path w="203" h="177" extrusionOk="0">
                  <a:moveTo>
                    <a:pt x="86" y="1"/>
                  </a:moveTo>
                  <a:cubicBezTo>
                    <a:pt x="34" y="1"/>
                    <a:pt x="0" y="27"/>
                    <a:pt x="0" y="81"/>
                  </a:cubicBezTo>
                  <a:cubicBezTo>
                    <a:pt x="0" y="117"/>
                    <a:pt x="48" y="140"/>
                    <a:pt x="84" y="176"/>
                  </a:cubicBezTo>
                  <a:cubicBezTo>
                    <a:pt x="119" y="152"/>
                    <a:pt x="179" y="140"/>
                    <a:pt x="179" y="117"/>
                  </a:cubicBezTo>
                  <a:cubicBezTo>
                    <a:pt x="203" y="81"/>
                    <a:pt x="167" y="21"/>
                    <a:pt x="143" y="9"/>
                  </a:cubicBezTo>
                  <a:cubicBezTo>
                    <a:pt x="122" y="4"/>
                    <a:pt x="103"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2270;p32">
              <a:extLst>
                <a:ext uri="{FF2B5EF4-FFF2-40B4-BE49-F238E27FC236}">
                  <a16:creationId xmlns:a16="http://schemas.microsoft.com/office/drawing/2014/main" id="{D8567164-8E91-4747-B36F-1F91EE6F47E8}"/>
                </a:ext>
              </a:extLst>
            </p:cNvPr>
            <p:cNvSpPr/>
            <p:nvPr/>
          </p:nvSpPr>
          <p:spPr>
            <a:xfrm>
              <a:off x="5866200" y="1737050"/>
              <a:ext cx="14300" cy="4425"/>
            </a:xfrm>
            <a:custGeom>
              <a:avLst/>
              <a:gdLst/>
              <a:ahLst/>
              <a:cxnLst/>
              <a:rect l="l" t="t" r="r" b="b"/>
              <a:pathLst>
                <a:path w="572" h="177" extrusionOk="0">
                  <a:moveTo>
                    <a:pt x="306" y="1"/>
                  </a:moveTo>
                  <a:cubicBezTo>
                    <a:pt x="204" y="1"/>
                    <a:pt x="102" y="13"/>
                    <a:pt x="0" y="32"/>
                  </a:cubicBezTo>
                  <a:cubicBezTo>
                    <a:pt x="74" y="148"/>
                    <a:pt x="169" y="177"/>
                    <a:pt x="270" y="177"/>
                  </a:cubicBezTo>
                  <a:cubicBezTo>
                    <a:pt x="366" y="177"/>
                    <a:pt x="467" y="151"/>
                    <a:pt x="560" y="151"/>
                  </a:cubicBezTo>
                  <a:cubicBezTo>
                    <a:pt x="572" y="104"/>
                    <a:pt x="572" y="80"/>
                    <a:pt x="572" y="32"/>
                  </a:cubicBezTo>
                  <a:cubicBezTo>
                    <a:pt x="483" y="10"/>
                    <a:pt x="395" y="1"/>
                    <a:pt x="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2271;p32">
              <a:extLst>
                <a:ext uri="{FF2B5EF4-FFF2-40B4-BE49-F238E27FC236}">
                  <a16:creationId xmlns:a16="http://schemas.microsoft.com/office/drawing/2014/main" id="{FFB0FE44-66E1-4792-85CC-F7F08573B255}"/>
                </a:ext>
              </a:extLst>
            </p:cNvPr>
            <p:cNvSpPr/>
            <p:nvPr/>
          </p:nvSpPr>
          <p:spPr>
            <a:xfrm>
              <a:off x="6095700" y="1795000"/>
              <a:ext cx="4775" cy="5975"/>
            </a:xfrm>
            <a:custGeom>
              <a:avLst/>
              <a:gdLst/>
              <a:ahLst/>
              <a:cxnLst/>
              <a:rect l="l" t="t" r="r" b="b"/>
              <a:pathLst>
                <a:path w="191" h="239" extrusionOk="0">
                  <a:moveTo>
                    <a:pt x="0" y="0"/>
                  </a:moveTo>
                  <a:lnTo>
                    <a:pt x="0" y="0"/>
                  </a:lnTo>
                  <a:cubicBezTo>
                    <a:pt x="12" y="95"/>
                    <a:pt x="0" y="203"/>
                    <a:pt x="107" y="238"/>
                  </a:cubicBezTo>
                  <a:cubicBezTo>
                    <a:pt x="131" y="238"/>
                    <a:pt x="191" y="203"/>
                    <a:pt x="191" y="179"/>
                  </a:cubicBezTo>
                  <a:cubicBezTo>
                    <a:pt x="179" y="84"/>
                    <a:pt x="83"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2272;p32">
              <a:extLst>
                <a:ext uri="{FF2B5EF4-FFF2-40B4-BE49-F238E27FC236}">
                  <a16:creationId xmlns:a16="http://schemas.microsoft.com/office/drawing/2014/main" id="{E20789FF-C2D2-456A-A757-F1E2910029D8}"/>
                </a:ext>
              </a:extLst>
            </p:cNvPr>
            <p:cNvSpPr/>
            <p:nvPr/>
          </p:nvSpPr>
          <p:spPr>
            <a:xfrm>
              <a:off x="6096875" y="1806950"/>
              <a:ext cx="6275" cy="4150"/>
            </a:xfrm>
            <a:custGeom>
              <a:avLst/>
              <a:gdLst/>
              <a:ahLst/>
              <a:cxnLst/>
              <a:rect l="l" t="t" r="r" b="b"/>
              <a:pathLst>
                <a:path w="251" h="166" extrusionOk="0">
                  <a:moveTo>
                    <a:pt x="117" y="0"/>
                  </a:moveTo>
                  <a:cubicBezTo>
                    <a:pt x="94" y="0"/>
                    <a:pt x="67" y="7"/>
                    <a:pt x="36" y="22"/>
                  </a:cubicBezTo>
                  <a:cubicBezTo>
                    <a:pt x="25" y="34"/>
                    <a:pt x="1" y="106"/>
                    <a:pt x="13" y="118"/>
                  </a:cubicBezTo>
                  <a:cubicBezTo>
                    <a:pt x="36" y="153"/>
                    <a:pt x="60" y="165"/>
                    <a:pt x="85" y="165"/>
                  </a:cubicBezTo>
                  <a:cubicBezTo>
                    <a:pt x="134" y="165"/>
                    <a:pt x="187" y="118"/>
                    <a:pt x="251" y="118"/>
                  </a:cubicBezTo>
                  <a:cubicBezTo>
                    <a:pt x="224" y="56"/>
                    <a:pt x="18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2273;p32">
              <a:extLst>
                <a:ext uri="{FF2B5EF4-FFF2-40B4-BE49-F238E27FC236}">
                  <a16:creationId xmlns:a16="http://schemas.microsoft.com/office/drawing/2014/main" id="{F1BFCDC8-D35B-48E9-A8A2-9D901FB62826}"/>
                </a:ext>
              </a:extLst>
            </p:cNvPr>
            <p:cNvSpPr/>
            <p:nvPr/>
          </p:nvSpPr>
          <p:spPr>
            <a:xfrm>
              <a:off x="5876925" y="1791800"/>
              <a:ext cx="14600" cy="7625"/>
            </a:xfrm>
            <a:custGeom>
              <a:avLst/>
              <a:gdLst/>
              <a:ahLst/>
              <a:cxnLst/>
              <a:rect l="l" t="t" r="r" b="b"/>
              <a:pathLst>
                <a:path w="584" h="305" extrusionOk="0">
                  <a:moveTo>
                    <a:pt x="362" y="0"/>
                  </a:moveTo>
                  <a:cubicBezTo>
                    <a:pt x="342" y="0"/>
                    <a:pt x="321" y="3"/>
                    <a:pt x="298" y="9"/>
                  </a:cubicBezTo>
                  <a:cubicBezTo>
                    <a:pt x="202" y="69"/>
                    <a:pt x="83" y="57"/>
                    <a:pt x="0" y="152"/>
                  </a:cubicBezTo>
                  <a:lnTo>
                    <a:pt x="0" y="283"/>
                  </a:lnTo>
                  <a:cubicBezTo>
                    <a:pt x="95" y="283"/>
                    <a:pt x="183" y="298"/>
                    <a:pt x="275" y="298"/>
                  </a:cubicBezTo>
                  <a:cubicBezTo>
                    <a:pt x="298" y="298"/>
                    <a:pt x="321" y="297"/>
                    <a:pt x="345" y="295"/>
                  </a:cubicBezTo>
                  <a:cubicBezTo>
                    <a:pt x="377" y="295"/>
                    <a:pt x="421" y="304"/>
                    <a:pt x="460" y="304"/>
                  </a:cubicBezTo>
                  <a:cubicBezTo>
                    <a:pt x="510" y="304"/>
                    <a:pt x="553" y="290"/>
                    <a:pt x="560" y="223"/>
                  </a:cubicBezTo>
                  <a:cubicBezTo>
                    <a:pt x="583" y="164"/>
                    <a:pt x="476" y="93"/>
                    <a:pt x="417" y="9"/>
                  </a:cubicBezTo>
                  <a:cubicBezTo>
                    <a:pt x="399" y="3"/>
                    <a:pt x="381"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2274;p32">
              <a:extLst>
                <a:ext uri="{FF2B5EF4-FFF2-40B4-BE49-F238E27FC236}">
                  <a16:creationId xmlns:a16="http://schemas.microsoft.com/office/drawing/2014/main" id="{2547B361-BC79-45FC-AE83-5342A56AFF1A}"/>
                </a:ext>
              </a:extLst>
            </p:cNvPr>
            <p:cNvSpPr/>
            <p:nvPr/>
          </p:nvSpPr>
          <p:spPr>
            <a:xfrm>
              <a:off x="6077825" y="1784275"/>
              <a:ext cx="14625" cy="10750"/>
            </a:xfrm>
            <a:custGeom>
              <a:avLst/>
              <a:gdLst/>
              <a:ahLst/>
              <a:cxnLst/>
              <a:rect l="l" t="t" r="r" b="b"/>
              <a:pathLst>
                <a:path w="585" h="430" extrusionOk="0">
                  <a:moveTo>
                    <a:pt x="1" y="1"/>
                  </a:moveTo>
                  <a:lnTo>
                    <a:pt x="1" y="286"/>
                  </a:lnTo>
                  <a:cubicBezTo>
                    <a:pt x="96" y="413"/>
                    <a:pt x="228" y="419"/>
                    <a:pt x="362" y="419"/>
                  </a:cubicBezTo>
                  <a:cubicBezTo>
                    <a:pt x="375" y="419"/>
                    <a:pt x="387" y="419"/>
                    <a:pt x="399" y="419"/>
                  </a:cubicBezTo>
                  <a:cubicBezTo>
                    <a:pt x="454" y="419"/>
                    <a:pt x="508" y="419"/>
                    <a:pt x="560" y="429"/>
                  </a:cubicBezTo>
                  <a:cubicBezTo>
                    <a:pt x="560" y="298"/>
                    <a:pt x="584" y="155"/>
                    <a:pt x="584" y="13"/>
                  </a:cubicBezTo>
                  <a:cubicBezTo>
                    <a:pt x="382" y="13"/>
                    <a:pt x="191"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2275;p32">
              <a:extLst>
                <a:ext uri="{FF2B5EF4-FFF2-40B4-BE49-F238E27FC236}">
                  <a16:creationId xmlns:a16="http://schemas.microsoft.com/office/drawing/2014/main" id="{E68FD0A4-CD0E-430C-9591-C25125528EE8}"/>
                </a:ext>
              </a:extLst>
            </p:cNvPr>
            <p:cNvSpPr/>
            <p:nvPr/>
          </p:nvSpPr>
          <p:spPr>
            <a:xfrm>
              <a:off x="6060275" y="1788000"/>
              <a:ext cx="13700" cy="6725"/>
            </a:xfrm>
            <a:custGeom>
              <a:avLst/>
              <a:gdLst/>
              <a:ahLst/>
              <a:cxnLst/>
              <a:rect l="l" t="t" r="r" b="b"/>
              <a:pathLst>
                <a:path w="548" h="269" extrusionOk="0">
                  <a:moveTo>
                    <a:pt x="272" y="0"/>
                  </a:moveTo>
                  <a:cubicBezTo>
                    <a:pt x="205" y="0"/>
                    <a:pt x="134" y="10"/>
                    <a:pt x="66" y="10"/>
                  </a:cubicBezTo>
                  <a:cubicBezTo>
                    <a:pt x="44" y="10"/>
                    <a:pt x="22" y="9"/>
                    <a:pt x="0" y="6"/>
                  </a:cubicBezTo>
                  <a:lnTo>
                    <a:pt x="0" y="6"/>
                  </a:lnTo>
                  <a:cubicBezTo>
                    <a:pt x="96" y="90"/>
                    <a:pt x="191" y="185"/>
                    <a:pt x="286" y="268"/>
                  </a:cubicBezTo>
                  <a:cubicBezTo>
                    <a:pt x="369" y="221"/>
                    <a:pt x="453" y="185"/>
                    <a:pt x="548" y="137"/>
                  </a:cubicBezTo>
                  <a:cubicBezTo>
                    <a:pt x="472" y="23"/>
                    <a:pt x="375"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2276;p32">
              <a:extLst>
                <a:ext uri="{FF2B5EF4-FFF2-40B4-BE49-F238E27FC236}">
                  <a16:creationId xmlns:a16="http://schemas.microsoft.com/office/drawing/2014/main" id="{C7031637-89DF-48AA-BD0E-3E8C03BD8BA2}"/>
                </a:ext>
              </a:extLst>
            </p:cNvPr>
            <p:cNvSpPr/>
            <p:nvPr/>
          </p:nvSpPr>
          <p:spPr>
            <a:xfrm>
              <a:off x="5820950" y="1809575"/>
              <a:ext cx="2400" cy="1525"/>
            </a:xfrm>
            <a:custGeom>
              <a:avLst/>
              <a:gdLst/>
              <a:ahLst/>
              <a:cxnLst/>
              <a:rect l="l" t="t" r="r" b="b"/>
              <a:pathLst>
                <a:path w="96" h="61" extrusionOk="0">
                  <a:moveTo>
                    <a:pt x="96" y="1"/>
                  </a:moveTo>
                  <a:lnTo>
                    <a:pt x="96" y="1"/>
                  </a:lnTo>
                  <a:cubicBezTo>
                    <a:pt x="24" y="13"/>
                    <a:pt x="1" y="48"/>
                    <a:pt x="60" y="60"/>
                  </a:cubicBezTo>
                  <a:cubicBezTo>
                    <a:pt x="60" y="60"/>
                    <a:pt x="84" y="13"/>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2277;p32">
              <a:extLst>
                <a:ext uri="{FF2B5EF4-FFF2-40B4-BE49-F238E27FC236}">
                  <a16:creationId xmlns:a16="http://schemas.microsoft.com/office/drawing/2014/main" id="{1DC6FF27-B6DA-4002-9538-8B255C0CEBA0}"/>
                </a:ext>
              </a:extLst>
            </p:cNvPr>
            <p:cNvSpPr/>
            <p:nvPr/>
          </p:nvSpPr>
          <p:spPr>
            <a:xfrm>
              <a:off x="5899825" y="1791125"/>
              <a:ext cx="13125" cy="9050"/>
            </a:xfrm>
            <a:custGeom>
              <a:avLst/>
              <a:gdLst/>
              <a:ahLst/>
              <a:cxnLst/>
              <a:rect l="l" t="t" r="r" b="b"/>
              <a:pathLst>
                <a:path w="525" h="362" extrusionOk="0">
                  <a:moveTo>
                    <a:pt x="239" y="0"/>
                  </a:moveTo>
                  <a:cubicBezTo>
                    <a:pt x="144" y="36"/>
                    <a:pt x="1" y="108"/>
                    <a:pt x="60" y="227"/>
                  </a:cubicBezTo>
                  <a:cubicBezTo>
                    <a:pt x="96" y="310"/>
                    <a:pt x="275" y="298"/>
                    <a:pt x="394" y="310"/>
                  </a:cubicBezTo>
                  <a:cubicBezTo>
                    <a:pt x="394" y="322"/>
                    <a:pt x="406" y="334"/>
                    <a:pt x="441" y="358"/>
                  </a:cubicBezTo>
                  <a:cubicBezTo>
                    <a:pt x="447" y="360"/>
                    <a:pt x="453" y="362"/>
                    <a:pt x="460" y="362"/>
                  </a:cubicBezTo>
                  <a:cubicBezTo>
                    <a:pt x="481" y="362"/>
                    <a:pt x="506" y="346"/>
                    <a:pt x="525" y="310"/>
                  </a:cubicBezTo>
                  <a:cubicBezTo>
                    <a:pt x="513" y="215"/>
                    <a:pt x="513" y="131"/>
                    <a:pt x="501" y="36"/>
                  </a:cubicBezTo>
                  <a:cubicBezTo>
                    <a:pt x="406" y="24"/>
                    <a:pt x="322" y="24"/>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2278;p32">
              <a:extLst>
                <a:ext uri="{FF2B5EF4-FFF2-40B4-BE49-F238E27FC236}">
                  <a16:creationId xmlns:a16="http://schemas.microsoft.com/office/drawing/2014/main" id="{0C1C0698-D3F6-4018-B50D-D1DFC985E868}"/>
                </a:ext>
              </a:extLst>
            </p:cNvPr>
            <p:cNvSpPr/>
            <p:nvPr/>
          </p:nvSpPr>
          <p:spPr>
            <a:xfrm>
              <a:off x="5905200" y="1798650"/>
              <a:ext cx="7450" cy="7675"/>
            </a:xfrm>
            <a:custGeom>
              <a:avLst/>
              <a:gdLst/>
              <a:ahLst/>
              <a:cxnLst/>
              <a:rect l="l" t="t" r="r" b="b"/>
              <a:pathLst>
                <a:path w="298" h="307" extrusionOk="0">
                  <a:moveTo>
                    <a:pt x="228" y="0"/>
                  </a:moveTo>
                  <a:cubicBezTo>
                    <a:pt x="205" y="0"/>
                    <a:pt x="185" y="3"/>
                    <a:pt x="167" y="9"/>
                  </a:cubicBezTo>
                  <a:cubicBezTo>
                    <a:pt x="143" y="116"/>
                    <a:pt x="0" y="211"/>
                    <a:pt x="167" y="307"/>
                  </a:cubicBezTo>
                  <a:cubicBezTo>
                    <a:pt x="203" y="307"/>
                    <a:pt x="250" y="295"/>
                    <a:pt x="298" y="295"/>
                  </a:cubicBezTo>
                  <a:lnTo>
                    <a:pt x="298" y="9"/>
                  </a:lnTo>
                  <a:cubicBezTo>
                    <a:pt x="274" y="3"/>
                    <a:pt x="250" y="0"/>
                    <a:pt x="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2279;p32">
              <a:extLst>
                <a:ext uri="{FF2B5EF4-FFF2-40B4-BE49-F238E27FC236}">
                  <a16:creationId xmlns:a16="http://schemas.microsoft.com/office/drawing/2014/main" id="{240F22E0-4906-4E4E-AD30-FED28AC7C597}"/>
                </a:ext>
              </a:extLst>
            </p:cNvPr>
            <p:cNvSpPr/>
            <p:nvPr/>
          </p:nvSpPr>
          <p:spPr>
            <a:xfrm>
              <a:off x="5938225" y="1739525"/>
              <a:ext cx="14625" cy="5650"/>
            </a:xfrm>
            <a:custGeom>
              <a:avLst/>
              <a:gdLst/>
              <a:ahLst/>
              <a:cxnLst/>
              <a:rect l="l" t="t" r="r" b="b"/>
              <a:pathLst>
                <a:path w="585" h="226" extrusionOk="0">
                  <a:moveTo>
                    <a:pt x="366" y="0"/>
                  </a:moveTo>
                  <a:cubicBezTo>
                    <a:pt x="289" y="0"/>
                    <a:pt x="212" y="21"/>
                    <a:pt x="132" y="64"/>
                  </a:cubicBezTo>
                  <a:cubicBezTo>
                    <a:pt x="96" y="64"/>
                    <a:pt x="48" y="64"/>
                    <a:pt x="1" y="76"/>
                  </a:cubicBezTo>
                  <a:cubicBezTo>
                    <a:pt x="93" y="175"/>
                    <a:pt x="189" y="225"/>
                    <a:pt x="284" y="225"/>
                  </a:cubicBezTo>
                  <a:cubicBezTo>
                    <a:pt x="385" y="225"/>
                    <a:pt x="486" y="169"/>
                    <a:pt x="584" y="52"/>
                  </a:cubicBezTo>
                  <a:cubicBezTo>
                    <a:pt x="510" y="18"/>
                    <a:pt x="438" y="0"/>
                    <a:pt x="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2280;p32">
              <a:extLst>
                <a:ext uri="{FF2B5EF4-FFF2-40B4-BE49-F238E27FC236}">
                  <a16:creationId xmlns:a16="http://schemas.microsoft.com/office/drawing/2014/main" id="{A99C8663-7C23-4129-8BA4-5333D2E814ED}"/>
                </a:ext>
              </a:extLst>
            </p:cNvPr>
            <p:cNvSpPr/>
            <p:nvPr/>
          </p:nvSpPr>
          <p:spPr>
            <a:xfrm>
              <a:off x="5511100" y="1877750"/>
              <a:ext cx="2700" cy="3300"/>
            </a:xfrm>
            <a:custGeom>
              <a:avLst/>
              <a:gdLst/>
              <a:ahLst/>
              <a:cxnLst/>
              <a:rect l="l" t="t" r="r" b="b"/>
              <a:pathLst>
                <a:path w="108" h="132" extrusionOk="0">
                  <a:moveTo>
                    <a:pt x="0" y="0"/>
                  </a:moveTo>
                  <a:lnTo>
                    <a:pt x="0" y="131"/>
                  </a:lnTo>
                  <a:cubicBezTo>
                    <a:pt x="107" y="84"/>
                    <a:pt x="95"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2281;p32">
              <a:extLst>
                <a:ext uri="{FF2B5EF4-FFF2-40B4-BE49-F238E27FC236}">
                  <a16:creationId xmlns:a16="http://schemas.microsoft.com/office/drawing/2014/main" id="{370207F2-C32F-45A9-937B-A339DE51FDD0}"/>
                </a:ext>
              </a:extLst>
            </p:cNvPr>
            <p:cNvSpPr/>
            <p:nvPr/>
          </p:nvSpPr>
          <p:spPr>
            <a:xfrm>
              <a:off x="5715875" y="2062275"/>
              <a:ext cx="7475" cy="5700"/>
            </a:xfrm>
            <a:custGeom>
              <a:avLst/>
              <a:gdLst/>
              <a:ahLst/>
              <a:cxnLst/>
              <a:rect l="l" t="t" r="r" b="b"/>
              <a:pathLst>
                <a:path w="299" h="228" extrusionOk="0">
                  <a:moveTo>
                    <a:pt x="167" y="0"/>
                  </a:moveTo>
                  <a:cubicBezTo>
                    <a:pt x="115" y="0"/>
                    <a:pt x="55" y="63"/>
                    <a:pt x="1" y="72"/>
                  </a:cubicBezTo>
                  <a:cubicBezTo>
                    <a:pt x="36" y="120"/>
                    <a:pt x="84" y="180"/>
                    <a:pt x="144" y="227"/>
                  </a:cubicBezTo>
                  <a:cubicBezTo>
                    <a:pt x="203" y="180"/>
                    <a:pt x="298" y="120"/>
                    <a:pt x="215" y="25"/>
                  </a:cubicBezTo>
                  <a:cubicBezTo>
                    <a:pt x="200" y="7"/>
                    <a:pt x="184"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2282;p32">
              <a:extLst>
                <a:ext uri="{FF2B5EF4-FFF2-40B4-BE49-F238E27FC236}">
                  <a16:creationId xmlns:a16="http://schemas.microsoft.com/office/drawing/2014/main" id="{521D5FDC-B80F-4A04-8EFD-04B129ABB4DA}"/>
                </a:ext>
              </a:extLst>
            </p:cNvPr>
            <p:cNvSpPr/>
            <p:nvPr/>
          </p:nvSpPr>
          <p:spPr>
            <a:xfrm>
              <a:off x="5455425" y="2001275"/>
              <a:ext cx="1825" cy="1800"/>
            </a:xfrm>
            <a:custGeom>
              <a:avLst/>
              <a:gdLst/>
              <a:ahLst/>
              <a:cxnLst/>
              <a:rect l="l" t="t" r="r" b="b"/>
              <a:pathLst>
                <a:path w="73" h="72" extrusionOk="0">
                  <a:moveTo>
                    <a:pt x="1" y="0"/>
                  </a:moveTo>
                  <a:lnTo>
                    <a:pt x="72" y="72"/>
                  </a:lnTo>
                  <a:cubicBezTo>
                    <a:pt x="72" y="60"/>
                    <a:pt x="60" y="24"/>
                    <a:pt x="36" y="12"/>
                  </a:cubicBezTo>
                  <a:cubicBezTo>
                    <a:pt x="25" y="0"/>
                    <a:pt x="1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2283;p32">
              <a:extLst>
                <a:ext uri="{FF2B5EF4-FFF2-40B4-BE49-F238E27FC236}">
                  <a16:creationId xmlns:a16="http://schemas.microsoft.com/office/drawing/2014/main" id="{EACBF156-0EC4-4B31-9614-53D135D90AC0}"/>
                </a:ext>
              </a:extLst>
            </p:cNvPr>
            <p:cNvSpPr/>
            <p:nvPr/>
          </p:nvSpPr>
          <p:spPr>
            <a:xfrm>
              <a:off x="5648025" y="2065575"/>
              <a:ext cx="3000" cy="1800"/>
            </a:xfrm>
            <a:custGeom>
              <a:avLst/>
              <a:gdLst/>
              <a:ahLst/>
              <a:cxnLst/>
              <a:rect l="l" t="t" r="r" b="b"/>
              <a:pathLst>
                <a:path w="120" h="72" extrusionOk="0">
                  <a:moveTo>
                    <a:pt x="54" y="0"/>
                  </a:moveTo>
                  <a:cubicBezTo>
                    <a:pt x="27" y="0"/>
                    <a:pt x="8" y="19"/>
                    <a:pt x="0" y="60"/>
                  </a:cubicBezTo>
                  <a:cubicBezTo>
                    <a:pt x="36" y="71"/>
                    <a:pt x="60" y="71"/>
                    <a:pt x="119" y="71"/>
                  </a:cubicBezTo>
                  <a:cubicBezTo>
                    <a:pt x="107" y="60"/>
                    <a:pt x="107" y="36"/>
                    <a:pt x="95" y="12"/>
                  </a:cubicBezTo>
                  <a:cubicBezTo>
                    <a:pt x="80" y="4"/>
                    <a:pt x="66"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2284;p32">
              <a:extLst>
                <a:ext uri="{FF2B5EF4-FFF2-40B4-BE49-F238E27FC236}">
                  <a16:creationId xmlns:a16="http://schemas.microsoft.com/office/drawing/2014/main" id="{D89FAC0C-6512-49DE-A612-0293409F24CC}"/>
                </a:ext>
              </a:extLst>
            </p:cNvPr>
            <p:cNvSpPr/>
            <p:nvPr/>
          </p:nvSpPr>
          <p:spPr>
            <a:xfrm>
              <a:off x="5495025" y="1793500"/>
              <a:ext cx="2100" cy="2125"/>
            </a:xfrm>
            <a:custGeom>
              <a:avLst/>
              <a:gdLst/>
              <a:ahLst/>
              <a:cxnLst/>
              <a:rect l="l" t="t" r="r" b="b"/>
              <a:pathLst>
                <a:path w="84" h="85" extrusionOk="0">
                  <a:moveTo>
                    <a:pt x="0" y="1"/>
                  </a:moveTo>
                  <a:lnTo>
                    <a:pt x="84" y="84"/>
                  </a:lnTo>
                  <a:cubicBezTo>
                    <a:pt x="60" y="48"/>
                    <a:pt x="36"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2285;p32">
              <a:extLst>
                <a:ext uri="{FF2B5EF4-FFF2-40B4-BE49-F238E27FC236}">
                  <a16:creationId xmlns:a16="http://schemas.microsoft.com/office/drawing/2014/main" id="{6AE0566B-4D01-4EA4-9ED2-1E61483F59DD}"/>
                </a:ext>
              </a:extLst>
            </p:cNvPr>
            <p:cNvSpPr/>
            <p:nvPr/>
          </p:nvSpPr>
          <p:spPr>
            <a:xfrm>
              <a:off x="5938525" y="2053850"/>
              <a:ext cx="20875" cy="10075"/>
            </a:xfrm>
            <a:custGeom>
              <a:avLst/>
              <a:gdLst/>
              <a:ahLst/>
              <a:cxnLst/>
              <a:rect l="l" t="t" r="r" b="b"/>
              <a:pathLst>
                <a:path w="835" h="403" extrusionOk="0">
                  <a:moveTo>
                    <a:pt x="658" y="0"/>
                  </a:moveTo>
                  <a:cubicBezTo>
                    <a:pt x="634" y="0"/>
                    <a:pt x="609" y="2"/>
                    <a:pt x="584" y="5"/>
                  </a:cubicBezTo>
                  <a:cubicBezTo>
                    <a:pt x="493" y="112"/>
                    <a:pt x="385" y="122"/>
                    <a:pt x="272" y="122"/>
                  </a:cubicBezTo>
                  <a:cubicBezTo>
                    <a:pt x="246" y="122"/>
                    <a:pt x="220" y="121"/>
                    <a:pt x="194" y="121"/>
                  </a:cubicBezTo>
                  <a:cubicBezTo>
                    <a:pt x="169" y="121"/>
                    <a:pt x="144" y="122"/>
                    <a:pt x="120" y="124"/>
                  </a:cubicBezTo>
                  <a:cubicBezTo>
                    <a:pt x="84" y="219"/>
                    <a:pt x="36" y="302"/>
                    <a:pt x="1" y="386"/>
                  </a:cubicBezTo>
                  <a:cubicBezTo>
                    <a:pt x="152" y="394"/>
                    <a:pt x="298" y="402"/>
                    <a:pt x="446" y="402"/>
                  </a:cubicBezTo>
                  <a:cubicBezTo>
                    <a:pt x="507" y="402"/>
                    <a:pt x="569" y="401"/>
                    <a:pt x="632" y="398"/>
                  </a:cubicBezTo>
                  <a:cubicBezTo>
                    <a:pt x="763" y="386"/>
                    <a:pt x="834" y="290"/>
                    <a:pt x="834" y="159"/>
                  </a:cubicBezTo>
                  <a:cubicBezTo>
                    <a:pt x="825" y="28"/>
                    <a:pt x="749" y="0"/>
                    <a:pt x="6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2286;p32">
              <a:extLst>
                <a:ext uri="{FF2B5EF4-FFF2-40B4-BE49-F238E27FC236}">
                  <a16:creationId xmlns:a16="http://schemas.microsoft.com/office/drawing/2014/main" id="{8D50C5D2-C6DE-488D-8100-2F9364CF2D85}"/>
                </a:ext>
              </a:extLst>
            </p:cNvPr>
            <p:cNvSpPr/>
            <p:nvPr/>
          </p:nvSpPr>
          <p:spPr>
            <a:xfrm>
              <a:off x="5250650" y="1818800"/>
              <a:ext cx="33950" cy="29800"/>
            </a:xfrm>
            <a:custGeom>
              <a:avLst/>
              <a:gdLst/>
              <a:ahLst/>
              <a:cxnLst/>
              <a:rect l="l" t="t" r="r" b="b"/>
              <a:pathLst>
                <a:path w="1358" h="1192" extrusionOk="0">
                  <a:moveTo>
                    <a:pt x="1310" y="0"/>
                  </a:moveTo>
                  <a:cubicBezTo>
                    <a:pt x="1292" y="0"/>
                    <a:pt x="1271" y="9"/>
                    <a:pt x="1250" y="25"/>
                  </a:cubicBezTo>
                  <a:cubicBezTo>
                    <a:pt x="1199" y="19"/>
                    <a:pt x="1148" y="17"/>
                    <a:pt x="1097" y="17"/>
                  </a:cubicBezTo>
                  <a:cubicBezTo>
                    <a:pt x="806" y="17"/>
                    <a:pt x="521" y="96"/>
                    <a:pt x="226" y="167"/>
                  </a:cubicBezTo>
                  <a:cubicBezTo>
                    <a:pt x="0" y="501"/>
                    <a:pt x="131" y="858"/>
                    <a:pt x="119" y="1191"/>
                  </a:cubicBezTo>
                  <a:cubicBezTo>
                    <a:pt x="465" y="1132"/>
                    <a:pt x="274" y="882"/>
                    <a:pt x="298" y="715"/>
                  </a:cubicBezTo>
                  <a:cubicBezTo>
                    <a:pt x="298" y="692"/>
                    <a:pt x="293" y="674"/>
                    <a:pt x="276" y="674"/>
                  </a:cubicBezTo>
                  <a:cubicBezTo>
                    <a:pt x="267" y="674"/>
                    <a:pt x="255" y="679"/>
                    <a:pt x="238" y="691"/>
                  </a:cubicBezTo>
                  <a:cubicBezTo>
                    <a:pt x="224" y="701"/>
                    <a:pt x="216" y="705"/>
                    <a:pt x="213" y="705"/>
                  </a:cubicBezTo>
                  <a:cubicBezTo>
                    <a:pt x="201" y="705"/>
                    <a:pt x="243" y="659"/>
                    <a:pt x="272" y="659"/>
                  </a:cubicBezTo>
                  <a:cubicBezTo>
                    <a:pt x="285" y="659"/>
                    <a:pt x="295" y="668"/>
                    <a:pt x="298" y="691"/>
                  </a:cubicBezTo>
                  <a:cubicBezTo>
                    <a:pt x="357" y="822"/>
                    <a:pt x="274" y="977"/>
                    <a:pt x="405" y="1060"/>
                  </a:cubicBezTo>
                  <a:cubicBezTo>
                    <a:pt x="572" y="953"/>
                    <a:pt x="488" y="691"/>
                    <a:pt x="703" y="596"/>
                  </a:cubicBezTo>
                  <a:cubicBezTo>
                    <a:pt x="703" y="402"/>
                    <a:pt x="792" y="357"/>
                    <a:pt x="906" y="357"/>
                  </a:cubicBezTo>
                  <a:cubicBezTo>
                    <a:pt x="973" y="357"/>
                    <a:pt x="1049" y="373"/>
                    <a:pt x="1119" y="382"/>
                  </a:cubicBezTo>
                  <a:cubicBezTo>
                    <a:pt x="1143" y="382"/>
                    <a:pt x="1191" y="358"/>
                    <a:pt x="1239" y="346"/>
                  </a:cubicBezTo>
                  <a:cubicBezTo>
                    <a:pt x="1286" y="263"/>
                    <a:pt x="1310" y="167"/>
                    <a:pt x="1358" y="48"/>
                  </a:cubicBezTo>
                  <a:cubicBezTo>
                    <a:pt x="1351" y="15"/>
                    <a:pt x="1333" y="0"/>
                    <a:pt x="1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2287;p32">
              <a:extLst>
                <a:ext uri="{FF2B5EF4-FFF2-40B4-BE49-F238E27FC236}">
                  <a16:creationId xmlns:a16="http://schemas.microsoft.com/office/drawing/2014/main" id="{873A7935-2B09-4657-AA0E-B469256FDA77}"/>
                </a:ext>
              </a:extLst>
            </p:cNvPr>
            <p:cNvSpPr/>
            <p:nvPr/>
          </p:nvSpPr>
          <p:spPr>
            <a:xfrm>
              <a:off x="5271475" y="1848875"/>
              <a:ext cx="3000" cy="4175"/>
            </a:xfrm>
            <a:custGeom>
              <a:avLst/>
              <a:gdLst/>
              <a:ahLst/>
              <a:cxnLst/>
              <a:rect l="l" t="t" r="r" b="b"/>
              <a:pathLst>
                <a:path w="120" h="167" extrusionOk="0">
                  <a:moveTo>
                    <a:pt x="120" y="0"/>
                  </a:moveTo>
                  <a:cubicBezTo>
                    <a:pt x="60" y="48"/>
                    <a:pt x="1" y="84"/>
                    <a:pt x="1" y="167"/>
                  </a:cubicBezTo>
                  <a:cubicBezTo>
                    <a:pt x="48" y="167"/>
                    <a:pt x="72" y="167"/>
                    <a:pt x="120" y="155"/>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2288;p32">
              <a:extLst>
                <a:ext uri="{FF2B5EF4-FFF2-40B4-BE49-F238E27FC236}">
                  <a16:creationId xmlns:a16="http://schemas.microsoft.com/office/drawing/2014/main" id="{6DC5A41C-0DE4-4CB4-903B-19FFC1B107F3}"/>
                </a:ext>
              </a:extLst>
            </p:cNvPr>
            <p:cNvSpPr/>
            <p:nvPr/>
          </p:nvSpPr>
          <p:spPr>
            <a:xfrm>
              <a:off x="5908750" y="2053650"/>
              <a:ext cx="4200" cy="1825"/>
            </a:xfrm>
            <a:custGeom>
              <a:avLst/>
              <a:gdLst/>
              <a:ahLst/>
              <a:cxnLst/>
              <a:rect l="l" t="t" r="r" b="b"/>
              <a:pathLst>
                <a:path w="168" h="73" extrusionOk="0">
                  <a:moveTo>
                    <a:pt x="1" y="1"/>
                  </a:moveTo>
                  <a:cubicBezTo>
                    <a:pt x="31" y="48"/>
                    <a:pt x="58" y="72"/>
                    <a:pt x="84" y="72"/>
                  </a:cubicBezTo>
                  <a:cubicBezTo>
                    <a:pt x="111" y="72"/>
                    <a:pt x="138" y="48"/>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2289;p32">
              <a:extLst>
                <a:ext uri="{FF2B5EF4-FFF2-40B4-BE49-F238E27FC236}">
                  <a16:creationId xmlns:a16="http://schemas.microsoft.com/office/drawing/2014/main" id="{0D1F80FD-1D12-432F-A813-81239B777E9F}"/>
                </a:ext>
              </a:extLst>
            </p:cNvPr>
            <p:cNvSpPr/>
            <p:nvPr/>
          </p:nvSpPr>
          <p:spPr>
            <a:xfrm>
              <a:off x="5421325" y="1998050"/>
              <a:ext cx="7350" cy="4725"/>
            </a:xfrm>
            <a:custGeom>
              <a:avLst/>
              <a:gdLst/>
              <a:ahLst/>
              <a:cxnLst/>
              <a:rect l="l" t="t" r="r" b="b"/>
              <a:pathLst>
                <a:path w="294" h="189" extrusionOk="0">
                  <a:moveTo>
                    <a:pt x="111" y="1"/>
                  </a:moveTo>
                  <a:cubicBezTo>
                    <a:pt x="44" y="1"/>
                    <a:pt x="1" y="47"/>
                    <a:pt x="7" y="189"/>
                  </a:cubicBezTo>
                  <a:lnTo>
                    <a:pt x="293" y="189"/>
                  </a:lnTo>
                  <a:lnTo>
                    <a:pt x="293" y="58"/>
                  </a:lnTo>
                  <a:cubicBezTo>
                    <a:pt x="226" y="27"/>
                    <a:pt x="162" y="1"/>
                    <a:pt x="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2290;p32">
              <a:extLst>
                <a:ext uri="{FF2B5EF4-FFF2-40B4-BE49-F238E27FC236}">
                  <a16:creationId xmlns:a16="http://schemas.microsoft.com/office/drawing/2014/main" id="{6AFF06DA-1567-4260-98E7-DE6425CAC527}"/>
                </a:ext>
              </a:extLst>
            </p:cNvPr>
            <p:cNvSpPr/>
            <p:nvPr/>
          </p:nvSpPr>
          <p:spPr>
            <a:xfrm>
              <a:off x="6121000" y="1998300"/>
              <a:ext cx="1800" cy="1500"/>
            </a:xfrm>
            <a:custGeom>
              <a:avLst/>
              <a:gdLst/>
              <a:ahLst/>
              <a:cxnLst/>
              <a:rect l="l" t="t" r="r" b="b"/>
              <a:pathLst>
                <a:path w="72" h="60" extrusionOk="0">
                  <a:moveTo>
                    <a:pt x="24" y="0"/>
                  </a:moveTo>
                  <a:cubicBezTo>
                    <a:pt x="24" y="0"/>
                    <a:pt x="12" y="36"/>
                    <a:pt x="0" y="60"/>
                  </a:cubicBezTo>
                  <a:cubicBezTo>
                    <a:pt x="60" y="24"/>
                    <a:pt x="72"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2291;p32">
              <a:extLst>
                <a:ext uri="{FF2B5EF4-FFF2-40B4-BE49-F238E27FC236}">
                  <a16:creationId xmlns:a16="http://schemas.microsoft.com/office/drawing/2014/main" id="{C3BE39D1-2977-40A3-97D4-A66407532DBD}"/>
                </a:ext>
              </a:extLst>
            </p:cNvPr>
            <p:cNvSpPr/>
            <p:nvPr/>
          </p:nvSpPr>
          <p:spPr>
            <a:xfrm>
              <a:off x="5919175" y="2593100"/>
              <a:ext cx="83375" cy="16000"/>
            </a:xfrm>
            <a:custGeom>
              <a:avLst/>
              <a:gdLst/>
              <a:ahLst/>
              <a:cxnLst/>
              <a:rect l="l" t="t" r="r" b="b"/>
              <a:pathLst>
                <a:path w="3335" h="640" extrusionOk="0">
                  <a:moveTo>
                    <a:pt x="532" y="0"/>
                  </a:moveTo>
                  <a:cubicBezTo>
                    <a:pt x="418" y="0"/>
                    <a:pt x="302" y="21"/>
                    <a:pt x="179" y="80"/>
                  </a:cubicBezTo>
                  <a:cubicBezTo>
                    <a:pt x="1" y="283"/>
                    <a:pt x="155" y="390"/>
                    <a:pt x="322" y="497"/>
                  </a:cubicBezTo>
                  <a:cubicBezTo>
                    <a:pt x="501" y="497"/>
                    <a:pt x="691" y="509"/>
                    <a:pt x="882" y="509"/>
                  </a:cubicBezTo>
                  <a:cubicBezTo>
                    <a:pt x="962" y="417"/>
                    <a:pt x="1038" y="372"/>
                    <a:pt x="1111" y="372"/>
                  </a:cubicBezTo>
                  <a:cubicBezTo>
                    <a:pt x="1190" y="372"/>
                    <a:pt x="1266" y="422"/>
                    <a:pt x="1346" y="521"/>
                  </a:cubicBezTo>
                  <a:cubicBezTo>
                    <a:pt x="1531" y="598"/>
                    <a:pt x="1721" y="613"/>
                    <a:pt x="1913" y="613"/>
                  </a:cubicBezTo>
                  <a:cubicBezTo>
                    <a:pt x="2033" y="613"/>
                    <a:pt x="2154" y="607"/>
                    <a:pt x="2274" y="607"/>
                  </a:cubicBezTo>
                  <a:cubicBezTo>
                    <a:pt x="2346" y="607"/>
                    <a:pt x="2418" y="609"/>
                    <a:pt x="2489" y="616"/>
                  </a:cubicBezTo>
                  <a:cubicBezTo>
                    <a:pt x="2519" y="594"/>
                    <a:pt x="2548" y="549"/>
                    <a:pt x="2575" y="549"/>
                  </a:cubicBezTo>
                  <a:cubicBezTo>
                    <a:pt x="2591" y="549"/>
                    <a:pt x="2606" y="566"/>
                    <a:pt x="2620" y="616"/>
                  </a:cubicBezTo>
                  <a:cubicBezTo>
                    <a:pt x="2775" y="628"/>
                    <a:pt x="2906" y="628"/>
                    <a:pt x="3061" y="640"/>
                  </a:cubicBezTo>
                  <a:cubicBezTo>
                    <a:pt x="3120" y="509"/>
                    <a:pt x="3203" y="402"/>
                    <a:pt x="3334" y="342"/>
                  </a:cubicBezTo>
                  <a:lnTo>
                    <a:pt x="3334" y="211"/>
                  </a:lnTo>
                  <a:cubicBezTo>
                    <a:pt x="2596" y="199"/>
                    <a:pt x="1834" y="235"/>
                    <a:pt x="1108" y="92"/>
                  </a:cubicBezTo>
                  <a:cubicBezTo>
                    <a:pt x="902" y="55"/>
                    <a:pt x="718"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2292;p32">
              <a:extLst>
                <a:ext uri="{FF2B5EF4-FFF2-40B4-BE49-F238E27FC236}">
                  <a16:creationId xmlns:a16="http://schemas.microsoft.com/office/drawing/2014/main" id="{6BD88F24-B690-4ABE-8EDA-F2A0AFE6F253}"/>
                </a:ext>
              </a:extLst>
            </p:cNvPr>
            <p:cNvSpPr/>
            <p:nvPr/>
          </p:nvSpPr>
          <p:spPr>
            <a:xfrm>
              <a:off x="6098975" y="2605200"/>
              <a:ext cx="36625" cy="14525"/>
            </a:xfrm>
            <a:custGeom>
              <a:avLst/>
              <a:gdLst/>
              <a:ahLst/>
              <a:cxnLst/>
              <a:rect l="l" t="t" r="r" b="b"/>
              <a:pathLst>
                <a:path w="1465" h="581" extrusionOk="0">
                  <a:moveTo>
                    <a:pt x="302" y="1"/>
                  </a:moveTo>
                  <a:cubicBezTo>
                    <a:pt x="196" y="1"/>
                    <a:pt x="93" y="39"/>
                    <a:pt x="0" y="132"/>
                  </a:cubicBezTo>
                  <a:cubicBezTo>
                    <a:pt x="12" y="156"/>
                    <a:pt x="12" y="191"/>
                    <a:pt x="36" y="203"/>
                  </a:cubicBezTo>
                  <a:cubicBezTo>
                    <a:pt x="72" y="215"/>
                    <a:pt x="119" y="239"/>
                    <a:pt x="131" y="275"/>
                  </a:cubicBezTo>
                  <a:cubicBezTo>
                    <a:pt x="155" y="334"/>
                    <a:pt x="155" y="382"/>
                    <a:pt x="155" y="430"/>
                  </a:cubicBezTo>
                  <a:cubicBezTo>
                    <a:pt x="194" y="425"/>
                    <a:pt x="234" y="422"/>
                    <a:pt x="275" y="422"/>
                  </a:cubicBezTo>
                  <a:cubicBezTo>
                    <a:pt x="333" y="422"/>
                    <a:pt x="395" y="428"/>
                    <a:pt x="464" y="442"/>
                  </a:cubicBezTo>
                  <a:cubicBezTo>
                    <a:pt x="639" y="531"/>
                    <a:pt x="768" y="580"/>
                    <a:pt x="882" y="580"/>
                  </a:cubicBezTo>
                  <a:cubicBezTo>
                    <a:pt x="1071" y="580"/>
                    <a:pt x="1219" y="444"/>
                    <a:pt x="1465" y="132"/>
                  </a:cubicBezTo>
                  <a:lnTo>
                    <a:pt x="1465" y="132"/>
                  </a:lnTo>
                  <a:cubicBezTo>
                    <a:pt x="1337" y="218"/>
                    <a:pt x="1221" y="251"/>
                    <a:pt x="1109" y="251"/>
                  </a:cubicBezTo>
                  <a:cubicBezTo>
                    <a:pt x="930" y="251"/>
                    <a:pt x="765" y="165"/>
                    <a:pt x="595" y="84"/>
                  </a:cubicBezTo>
                  <a:cubicBezTo>
                    <a:pt x="498" y="33"/>
                    <a:pt x="399" y="1"/>
                    <a:pt x="3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2293;p32">
              <a:extLst>
                <a:ext uri="{FF2B5EF4-FFF2-40B4-BE49-F238E27FC236}">
                  <a16:creationId xmlns:a16="http://schemas.microsoft.com/office/drawing/2014/main" id="{939704F7-D69C-46F7-B344-5C66E3E35681}"/>
                </a:ext>
              </a:extLst>
            </p:cNvPr>
            <p:cNvSpPr/>
            <p:nvPr/>
          </p:nvSpPr>
          <p:spPr>
            <a:xfrm>
              <a:off x="6056100" y="2602225"/>
              <a:ext cx="32475" cy="17175"/>
            </a:xfrm>
            <a:custGeom>
              <a:avLst/>
              <a:gdLst/>
              <a:ahLst/>
              <a:cxnLst/>
              <a:rect l="l" t="t" r="r" b="b"/>
              <a:pathLst>
                <a:path w="1299" h="687" extrusionOk="0">
                  <a:moveTo>
                    <a:pt x="1" y="1"/>
                  </a:moveTo>
                  <a:lnTo>
                    <a:pt x="1" y="394"/>
                  </a:lnTo>
                  <a:cubicBezTo>
                    <a:pt x="25" y="396"/>
                    <a:pt x="48" y="397"/>
                    <a:pt x="72" y="397"/>
                  </a:cubicBezTo>
                  <a:cubicBezTo>
                    <a:pt x="176" y="397"/>
                    <a:pt x="279" y="380"/>
                    <a:pt x="381" y="380"/>
                  </a:cubicBezTo>
                  <a:cubicBezTo>
                    <a:pt x="515" y="380"/>
                    <a:pt x="646" y="408"/>
                    <a:pt x="774" y="537"/>
                  </a:cubicBezTo>
                  <a:cubicBezTo>
                    <a:pt x="849" y="594"/>
                    <a:pt x="980" y="686"/>
                    <a:pt x="1116" y="686"/>
                  </a:cubicBezTo>
                  <a:cubicBezTo>
                    <a:pt x="1177" y="686"/>
                    <a:pt x="1240" y="668"/>
                    <a:pt x="1298" y="620"/>
                  </a:cubicBezTo>
                  <a:cubicBezTo>
                    <a:pt x="1155" y="489"/>
                    <a:pt x="1155" y="322"/>
                    <a:pt x="1167" y="144"/>
                  </a:cubicBezTo>
                  <a:cubicBezTo>
                    <a:pt x="1165" y="144"/>
                    <a:pt x="1162" y="144"/>
                    <a:pt x="1160" y="144"/>
                  </a:cubicBezTo>
                  <a:cubicBezTo>
                    <a:pt x="1022" y="144"/>
                    <a:pt x="935" y="396"/>
                    <a:pt x="864" y="396"/>
                  </a:cubicBezTo>
                  <a:cubicBezTo>
                    <a:pt x="845" y="396"/>
                    <a:pt x="827" y="378"/>
                    <a:pt x="810" y="334"/>
                  </a:cubicBezTo>
                  <a:cubicBezTo>
                    <a:pt x="710" y="67"/>
                    <a:pt x="553" y="32"/>
                    <a:pt x="386" y="32"/>
                  </a:cubicBezTo>
                  <a:cubicBezTo>
                    <a:pt x="328" y="32"/>
                    <a:pt x="269" y="36"/>
                    <a:pt x="211" y="36"/>
                  </a:cubicBezTo>
                  <a:cubicBezTo>
                    <a:pt x="139" y="36"/>
                    <a:pt x="67" y="3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2294;p32">
              <a:extLst>
                <a:ext uri="{FF2B5EF4-FFF2-40B4-BE49-F238E27FC236}">
                  <a16:creationId xmlns:a16="http://schemas.microsoft.com/office/drawing/2014/main" id="{41BFA585-B54C-420B-BF9E-A302E5C86C4F}"/>
                </a:ext>
              </a:extLst>
            </p:cNvPr>
            <p:cNvSpPr/>
            <p:nvPr/>
          </p:nvSpPr>
          <p:spPr>
            <a:xfrm>
              <a:off x="5909350" y="2593275"/>
              <a:ext cx="17900" cy="12250"/>
            </a:xfrm>
            <a:custGeom>
              <a:avLst/>
              <a:gdLst/>
              <a:ahLst/>
              <a:cxnLst/>
              <a:rect l="l" t="t" r="r" b="b"/>
              <a:pathLst>
                <a:path w="716" h="490" extrusionOk="0">
                  <a:moveTo>
                    <a:pt x="401" y="0"/>
                  </a:moveTo>
                  <a:cubicBezTo>
                    <a:pt x="247" y="0"/>
                    <a:pt x="144" y="189"/>
                    <a:pt x="1" y="216"/>
                  </a:cubicBezTo>
                  <a:lnTo>
                    <a:pt x="1" y="490"/>
                  </a:lnTo>
                  <a:lnTo>
                    <a:pt x="715" y="490"/>
                  </a:lnTo>
                  <a:cubicBezTo>
                    <a:pt x="668" y="347"/>
                    <a:pt x="620" y="204"/>
                    <a:pt x="572" y="73"/>
                  </a:cubicBezTo>
                  <a:cubicBezTo>
                    <a:pt x="508" y="20"/>
                    <a:pt x="452" y="0"/>
                    <a:pt x="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2295;p32">
              <a:extLst>
                <a:ext uri="{FF2B5EF4-FFF2-40B4-BE49-F238E27FC236}">
                  <a16:creationId xmlns:a16="http://schemas.microsoft.com/office/drawing/2014/main" id="{08557A94-17D1-46F6-B50F-578841BE3CB8}"/>
                </a:ext>
              </a:extLst>
            </p:cNvPr>
            <p:cNvSpPr/>
            <p:nvPr/>
          </p:nvSpPr>
          <p:spPr>
            <a:xfrm>
              <a:off x="5950425" y="2566650"/>
              <a:ext cx="17600" cy="10175"/>
            </a:xfrm>
            <a:custGeom>
              <a:avLst/>
              <a:gdLst/>
              <a:ahLst/>
              <a:cxnLst/>
              <a:rect l="l" t="t" r="r" b="b"/>
              <a:pathLst>
                <a:path w="704" h="407" extrusionOk="0">
                  <a:moveTo>
                    <a:pt x="191" y="0"/>
                  </a:moveTo>
                  <a:cubicBezTo>
                    <a:pt x="145" y="0"/>
                    <a:pt x="98" y="6"/>
                    <a:pt x="48" y="19"/>
                  </a:cubicBezTo>
                  <a:cubicBezTo>
                    <a:pt x="1" y="90"/>
                    <a:pt x="1" y="186"/>
                    <a:pt x="48" y="245"/>
                  </a:cubicBezTo>
                  <a:lnTo>
                    <a:pt x="96" y="305"/>
                  </a:lnTo>
                  <a:cubicBezTo>
                    <a:pt x="132" y="293"/>
                    <a:pt x="168" y="293"/>
                    <a:pt x="215" y="269"/>
                  </a:cubicBezTo>
                  <a:cubicBezTo>
                    <a:pt x="263" y="365"/>
                    <a:pt x="350" y="407"/>
                    <a:pt x="444" y="407"/>
                  </a:cubicBezTo>
                  <a:cubicBezTo>
                    <a:pt x="467" y="407"/>
                    <a:pt x="490" y="405"/>
                    <a:pt x="513" y="400"/>
                  </a:cubicBezTo>
                  <a:cubicBezTo>
                    <a:pt x="572" y="364"/>
                    <a:pt x="644" y="352"/>
                    <a:pt x="691" y="269"/>
                  </a:cubicBezTo>
                  <a:cubicBezTo>
                    <a:pt x="703" y="209"/>
                    <a:pt x="691" y="174"/>
                    <a:pt x="644" y="138"/>
                  </a:cubicBezTo>
                  <a:cubicBezTo>
                    <a:pt x="504" y="73"/>
                    <a:pt x="357"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2296;p32">
              <a:extLst>
                <a:ext uri="{FF2B5EF4-FFF2-40B4-BE49-F238E27FC236}">
                  <a16:creationId xmlns:a16="http://schemas.microsoft.com/office/drawing/2014/main" id="{E4276E7F-1838-486A-BD87-50F046F8DDA3}"/>
                </a:ext>
              </a:extLst>
            </p:cNvPr>
            <p:cNvSpPr/>
            <p:nvPr/>
          </p:nvSpPr>
          <p:spPr>
            <a:xfrm>
              <a:off x="5965325" y="2568150"/>
              <a:ext cx="10600" cy="8525"/>
            </a:xfrm>
            <a:custGeom>
              <a:avLst/>
              <a:gdLst/>
              <a:ahLst/>
              <a:cxnLst/>
              <a:rect l="l" t="t" r="r" b="b"/>
              <a:pathLst>
                <a:path w="424" h="341" extrusionOk="0">
                  <a:moveTo>
                    <a:pt x="286" y="1"/>
                  </a:moveTo>
                  <a:cubicBezTo>
                    <a:pt x="214" y="1"/>
                    <a:pt x="125" y="42"/>
                    <a:pt x="48" y="78"/>
                  </a:cubicBezTo>
                  <a:lnTo>
                    <a:pt x="48" y="233"/>
                  </a:lnTo>
                  <a:cubicBezTo>
                    <a:pt x="0" y="257"/>
                    <a:pt x="0" y="292"/>
                    <a:pt x="48" y="328"/>
                  </a:cubicBezTo>
                  <a:cubicBezTo>
                    <a:pt x="57" y="327"/>
                    <a:pt x="65" y="327"/>
                    <a:pt x="75" y="327"/>
                  </a:cubicBezTo>
                  <a:cubicBezTo>
                    <a:pt x="137" y="327"/>
                    <a:pt x="208" y="341"/>
                    <a:pt x="269" y="341"/>
                  </a:cubicBezTo>
                  <a:cubicBezTo>
                    <a:pt x="356" y="341"/>
                    <a:pt x="424" y="312"/>
                    <a:pt x="417" y="173"/>
                  </a:cubicBezTo>
                  <a:cubicBezTo>
                    <a:pt x="411" y="42"/>
                    <a:pt x="357"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2297;p32">
              <a:extLst>
                <a:ext uri="{FF2B5EF4-FFF2-40B4-BE49-F238E27FC236}">
                  <a16:creationId xmlns:a16="http://schemas.microsoft.com/office/drawing/2014/main" id="{E9229868-BCBD-4861-B0F1-A35EC3F6504B}"/>
                </a:ext>
              </a:extLst>
            </p:cNvPr>
            <p:cNvSpPr/>
            <p:nvPr/>
          </p:nvSpPr>
          <p:spPr>
            <a:xfrm>
              <a:off x="5819175" y="2590550"/>
              <a:ext cx="14600" cy="7775"/>
            </a:xfrm>
            <a:custGeom>
              <a:avLst/>
              <a:gdLst/>
              <a:ahLst/>
              <a:cxnLst/>
              <a:rect l="l" t="t" r="r" b="b"/>
              <a:pathLst>
                <a:path w="584" h="311" extrusionOk="0">
                  <a:moveTo>
                    <a:pt x="258" y="1"/>
                  </a:moveTo>
                  <a:cubicBezTo>
                    <a:pt x="179" y="1"/>
                    <a:pt x="94" y="16"/>
                    <a:pt x="0" y="63"/>
                  </a:cubicBezTo>
                  <a:cubicBezTo>
                    <a:pt x="165" y="187"/>
                    <a:pt x="303" y="311"/>
                    <a:pt x="492" y="311"/>
                  </a:cubicBezTo>
                  <a:cubicBezTo>
                    <a:pt x="521" y="311"/>
                    <a:pt x="552" y="308"/>
                    <a:pt x="584" y="301"/>
                  </a:cubicBezTo>
                  <a:lnTo>
                    <a:pt x="584" y="51"/>
                  </a:lnTo>
                  <a:cubicBezTo>
                    <a:pt x="483" y="37"/>
                    <a:pt x="378" y="1"/>
                    <a:pt x="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2298;p32">
              <a:extLst>
                <a:ext uri="{FF2B5EF4-FFF2-40B4-BE49-F238E27FC236}">
                  <a16:creationId xmlns:a16="http://schemas.microsoft.com/office/drawing/2014/main" id="{CE07F8A5-BD2A-4532-B9EE-460917572849}"/>
                </a:ext>
              </a:extLst>
            </p:cNvPr>
            <p:cNvSpPr/>
            <p:nvPr/>
          </p:nvSpPr>
          <p:spPr>
            <a:xfrm>
              <a:off x="6073375" y="2577225"/>
              <a:ext cx="11925" cy="10375"/>
            </a:xfrm>
            <a:custGeom>
              <a:avLst/>
              <a:gdLst/>
              <a:ahLst/>
              <a:cxnLst/>
              <a:rect l="l" t="t" r="r" b="b"/>
              <a:pathLst>
                <a:path w="477" h="415" extrusionOk="0">
                  <a:moveTo>
                    <a:pt x="179" y="1"/>
                  </a:moveTo>
                  <a:cubicBezTo>
                    <a:pt x="0" y="120"/>
                    <a:pt x="72" y="239"/>
                    <a:pt x="179" y="358"/>
                  </a:cubicBezTo>
                  <a:cubicBezTo>
                    <a:pt x="218" y="398"/>
                    <a:pt x="256" y="414"/>
                    <a:pt x="294" y="414"/>
                  </a:cubicBezTo>
                  <a:cubicBezTo>
                    <a:pt x="356" y="414"/>
                    <a:pt x="416" y="366"/>
                    <a:pt x="476" y="298"/>
                  </a:cubicBezTo>
                  <a:lnTo>
                    <a:pt x="310" y="132"/>
                  </a:lnTo>
                  <a:cubicBezTo>
                    <a:pt x="238" y="120"/>
                    <a:pt x="191" y="72"/>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2299;p32">
              <a:extLst>
                <a:ext uri="{FF2B5EF4-FFF2-40B4-BE49-F238E27FC236}">
                  <a16:creationId xmlns:a16="http://schemas.microsoft.com/office/drawing/2014/main" id="{095CF4A0-31FF-4AD1-8EB8-6303B9B98AD3}"/>
                </a:ext>
              </a:extLst>
            </p:cNvPr>
            <p:cNvSpPr/>
            <p:nvPr/>
          </p:nvSpPr>
          <p:spPr>
            <a:xfrm>
              <a:off x="6034675" y="2602225"/>
              <a:ext cx="10725" cy="7175"/>
            </a:xfrm>
            <a:custGeom>
              <a:avLst/>
              <a:gdLst/>
              <a:ahLst/>
              <a:cxnLst/>
              <a:rect l="l" t="t" r="r" b="b"/>
              <a:pathLst>
                <a:path w="429" h="287" extrusionOk="0">
                  <a:moveTo>
                    <a:pt x="298" y="1"/>
                  </a:moveTo>
                  <a:cubicBezTo>
                    <a:pt x="191" y="37"/>
                    <a:pt x="107" y="96"/>
                    <a:pt x="0" y="144"/>
                  </a:cubicBezTo>
                  <a:cubicBezTo>
                    <a:pt x="102" y="241"/>
                    <a:pt x="184" y="286"/>
                    <a:pt x="249" y="286"/>
                  </a:cubicBezTo>
                  <a:cubicBezTo>
                    <a:pt x="343" y="286"/>
                    <a:pt x="401" y="189"/>
                    <a:pt x="429" y="13"/>
                  </a:cubicBezTo>
                  <a:cubicBezTo>
                    <a:pt x="381" y="1"/>
                    <a:pt x="346"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2300;p32">
              <a:extLst>
                <a:ext uri="{FF2B5EF4-FFF2-40B4-BE49-F238E27FC236}">
                  <a16:creationId xmlns:a16="http://schemas.microsoft.com/office/drawing/2014/main" id="{3AF32AB3-4C7E-4C4C-A6DE-1B7C55B5D183}"/>
                </a:ext>
              </a:extLst>
            </p:cNvPr>
            <p:cNvSpPr/>
            <p:nvPr/>
          </p:nvSpPr>
          <p:spPr>
            <a:xfrm>
              <a:off x="6103100" y="2585575"/>
              <a:ext cx="14650" cy="5675"/>
            </a:xfrm>
            <a:custGeom>
              <a:avLst/>
              <a:gdLst/>
              <a:ahLst/>
              <a:cxnLst/>
              <a:rect l="l" t="t" r="r" b="b"/>
              <a:pathLst>
                <a:path w="586" h="227" extrusionOk="0">
                  <a:moveTo>
                    <a:pt x="154" y="0"/>
                  </a:moveTo>
                  <a:cubicBezTo>
                    <a:pt x="0" y="0"/>
                    <a:pt x="134" y="144"/>
                    <a:pt x="145" y="226"/>
                  </a:cubicBezTo>
                  <a:lnTo>
                    <a:pt x="585" y="226"/>
                  </a:lnTo>
                  <a:cubicBezTo>
                    <a:pt x="502" y="95"/>
                    <a:pt x="371" y="36"/>
                    <a:pt x="252" y="12"/>
                  </a:cubicBezTo>
                  <a:cubicBezTo>
                    <a:pt x="211" y="4"/>
                    <a:pt x="179" y="0"/>
                    <a:pt x="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2301;p32">
              <a:extLst>
                <a:ext uri="{FF2B5EF4-FFF2-40B4-BE49-F238E27FC236}">
                  <a16:creationId xmlns:a16="http://schemas.microsoft.com/office/drawing/2014/main" id="{05EFC686-B578-436D-B1AB-D8CD22BFAE3A}"/>
                </a:ext>
              </a:extLst>
            </p:cNvPr>
            <p:cNvSpPr/>
            <p:nvPr/>
          </p:nvSpPr>
          <p:spPr>
            <a:xfrm>
              <a:off x="6048375" y="2601650"/>
              <a:ext cx="4475" cy="9550"/>
            </a:xfrm>
            <a:custGeom>
              <a:avLst/>
              <a:gdLst/>
              <a:ahLst/>
              <a:cxnLst/>
              <a:rect l="l" t="t" r="r" b="b"/>
              <a:pathLst>
                <a:path w="179" h="382" extrusionOk="0">
                  <a:moveTo>
                    <a:pt x="36" y="0"/>
                  </a:moveTo>
                  <a:cubicBezTo>
                    <a:pt x="48" y="107"/>
                    <a:pt x="0" y="226"/>
                    <a:pt x="131" y="381"/>
                  </a:cubicBezTo>
                  <a:cubicBezTo>
                    <a:pt x="155" y="226"/>
                    <a:pt x="167" y="119"/>
                    <a:pt x="179" y="24"/>
                  </a:cubicBezTo>
                  <a:cubicBezTo>
                    <a:pt x="131" y="0"/>
                    <a:pt x="71"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2302;p32">
              <a:extLst>
                <a:ext uri="{FF2B5EF4-FFF2-40B4-BE49-F238E27FC236}">
                  <a16:creationId xmlns:a16="http://schemas.microsoft.com/office/drawing/2014/main" id="{79F9CD60-A21D-4323-A194-30EEDBC49081}"/>
                </a:ext>
              </a:extLst>
            </p:cNvPr>
            <p:cNvSpPr/>
            <p:nvPr/>
          </p:nvSpPr>
          <p:spPr>
            <a:xfrm>
              <a:off x="5751000" y="2587650"/>
              <a:ext cx="7175" cy="3600"/>
            </a:xfrm>
            <a:custGeom>
              <a:avLst/>
              <a:gdLst/>
              <a:ahLst/>
              <a:cxnLst/>
              <a:rect l="l" t="t" r="r" b="b"/>
              <a:pathLst>
                <a:path w="287" h="144" extrusionOk="0">
                  <a:moveTo>
                    <a:pt x="1" y="1"/>
                  </a:moveTo>
                  <a:cubicBezTo>
                    <a:pt x="24" y="48"/>
                    <a:pt x="36" y="108"/>
                    <a:pt x="48" y="143"/>
                  </a:cubicBezTo>
                  <a:cubicBezTo>
                    <a:pt x="155" y="143"/>
                    <a:pt x="239" y="120"/>
                    <a:pt x="286" y="12"/>
                  </a:cubicBezTo>
                  <a:cubicBezTo>
                    <a:pt x="203" y="12"/>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2303;p32">
              <a:extLst>
                <a:ext uri="{FF2B5EF4-FFF2-40B4-BE49-F238E27FC236}">
                  <a16:creationId xmlns:a16="http://schemas.microsoft.com/office/drawing/2014/main" id="{326B4B71-C2B7-4E6F-8F6F-CD4311F852EC}"/>
                </a:ext>
              </a:extLst>
            </p:cNvPr>
            <p:cNvSpPr/>
            <p:nvPr/>
          </p:nvSpPr>
          <p:spPr>
            <a:xfrm>
              <a:off x="5948650" y="2566925"/>
              <a:ext cx="3300" cy="6175"/>
            </a:xfrm>
            <a:custGeom>
              <a:avLst/>
              <a:gdLst/>
              <a:ahLst/>
              <a:cxnLst/>
              <a:rect l="l" t="t" r="r" b="b"/>
              <a:pathLst>
                <a:path w="132" h="247" extrusionOk="0">
                  <a:moveTo>
                    <a:pt x="70" y="0"/>
                  </a:moveTo>
                  <a:cubicBezTo>
                    <a:pt x="50" y="0"/>
                    <a:pt x="33" y="6"/>
                    <a:pt x="12" y="20"/>
                  </a:cubicBezTo>
                  <a:cubicBezTo>
                    <a:pt x="24" y="115"/>
                    <a:pt x="0" y="222"/>
                    <a:pt x="131" y="246"/>
                  </a:cubicBezTo>
                  <a:cubicBezTo>
                    <a:pt x="119" y="175"/>
                    <a:pt x="119" y="79"/>
                    <a:pt x="119" y="8"/>
                  </a:cubicBezTo>
                  <a:cubicBezTo>
                    <a:pt x="100" y="3"/>
                    <a:pt x="84"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2304;p32">
              <a:extLst>
                <a:ext uri="{FF2B5EF4-FFF2-40B4-BE49-F238E27FC236}">
                  <a16:creationId xmlns:a16="http://schemas.microsoft.com/office/drawing/2014/main" id="{309CF5E2-8E66-468F-91E8-6795B02D35C5}"/>
                </a:ext>
              </a:extLst>
            </p:cNvPr>
            <p:cNvSpPr/>
            <p:nvPr/>
          </p:nvSpPr>
          <p:spPr>
            <a:xfrm>
              <a:off x="5963525" y="2573950"/>
              <a:ext cx="3000" cy="3125"/>
            </a:xfrm>
            <a:custGeom>
              <a:avLst/>
              <a:gdLst/>
              <a:ahLst/>
              <a:cxnLst/>
              <a:rect l="l" t="t" r="r" b="b"/>
              <a:pathLst>
                <a:path w="120" h="125" extrusionOk="0">
                  <a:moveTo>
                    <a:pt x="120" y="1"/>
                  </a:moveTo>
                  <a:cubicBezTo>
                    <a:pt x="72" y="25"/>
                    <a:pt x="36" y="72"/>
                    <a:pt x="1" y="120"/>
                  </a:cubicBezTo>
                  <a:cubicBezTo>
                    <a:pt x="10" y="123"/>
                    <a:pt x="20" y="125"/>
                    <a:pt x="30" y="125"/>
                  </a:cubicBezTo>
                  <a:cubicBezTo>
                    <a:pt x="56" y="125"/>
                    <a:pt x="85" y="114"/>
                    <a:pt x="120" y="96"/>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2305;p32">
              <a:extLst>
                <a:ext uri="{FF2B5EF4-FFF2-40B4-BE49-F238E27FC236}">
                  <a16:creationId xmlns:a16="http://schemas.microsoft.com/office/drawing/2014/main" id="{24ADD253-17A1-4201-81B1-45132F8ABF27}"/>
                </a:ext>
              </a:extLst>
            </p:cNvPr>
            <p:cNvSpPr/>
            <p:nvPr/>
          </p:nvSpPr>
          <p:spPr>
            <a:xfrm>
              <a:off x="5252125" y="2540625"/>
              <a:ext cx="75925" cy="22050"/>
            </a:xfrm>
            <a:custGeom>
              <a:avLst/>
              <a:gdLst/>
              <a:ahLst/>
              <a:cxnLst/>
              <a:rect l="l" t="t" r="r" b="b"/>
              <a:pathLst>
                <a:path w="3037" h="882" extrusionOk="0">
                  <a:moveTo>
                    <a:pt x="1180" y="0"/>
                  </a:moveTo>
                  <a:lnTo>
                    <a:pt x="60" y="48"/>
                  </a:lnTo>
                  <a:cubicBezTo>
                    <a:pt x="60" y="143"/>
                    <a:pt x="48" y="215"/>
                    <a:pt x="48" y="298"/>
                  </a:cubicBezTo>
                  <a:cubicBezTo>
                    <a:pt x="132" y="477"/>
                    <a:pt x="1" y="810"/>
                    <a:pt x="346" y="858"/>
                  </a:cubicBezTo>
                  <a:cubicBezTo>
                    <a:pt x="394" y="869"/>
                    <a:pt x="418" y="869"/>
                    <a:pt x="465" y="881"/>
                  </a:cubicBezTo>
                  <a:cubicBezTo>
                    <a:pt x="525" y="762"/>
                    <a:pt x="644" y="750"/>
                    <a:pt x="751" y="739"/>
                  </a:cubicBezTo>
                  <a:cubicBezTo>
                    <a:pt x="983" y="561"/>
                    <a:pt x="1226" y="513"/>
                    <a:pt x="1473" y="513"/>
                  </a:cubicBezTo>
                  <a:cubicBezTo>
                    <a:pt x="1757" y="513"/>
                    <a:pt x="2048" y="577"/>
                    <a:pt x="2334" y="584"/>
                  </a:cubicBezTo>
                  <a:cubicBezTo>
                    <a:pt x="2442" y="572"/>
                    <a:pt x="2537" y="524"/>
                    <a:pt x="2608" y="453"/>
                  </a:cubicBezTo>
                  <a:cubicBezTo>
                    <a:pt x="2775" y="417"/>
                    <a:pt x="2930" y="465"/>
                    <a:pt x="3037" y="298"/>
                  </a:cubicBezTo>
                  <a:cubicBezTo>
                    <a:pt x="3015" y="121"/>
                    <a:pt x="2924" y="91"/>
                    <a:pt x="2818" y="91"/>
                  </a:cubicBezTo>
                  <a:cubicBezTo>
                    <a:pt x="2761" y="91"/>
                    <a:pt x="2701" y="99"/>
                    <a:pt x="2644" y="99"/>
                  </a:cubicBezTo>
                  <a:cubicBezTo>
                    <a:pt x="2578" y="99"/>
                    <a:pt x="2518" y="88"/>
                    <a:pt x="2477" y="36"/>
                  </a:cubicBezTo>
                  <a:cubicBezTo>
                    <a:pt x="2037" y="24"/>
                    <a:pt x="1608" y="24"/>
                    <a:pt x="1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2306;p32">
              <a:extLst>
                <a:ext uri="{FF2B5EF4-FFF2-40B4-BE49-F238E27FC236}">
                  <a16:creationId xmlns:a16="http://schemas.microsoft.com/office/drawing/2014/main" id="{166DCE90-9A62-401A-AF4A-858335890853}"/>
                </a:ext>
              </a:extLst>
            </p:cNvPr>
            <p:cNvSpPr/>
            <p:nvPr/>
          </p:nvSpPr>
          <p:spPr>
            <a:xfrm>
              <a:off x="5318500" y="2577150"/>
              <a:ext cx="67300" cy="15775"/>
            </a:xfrm>
            <a:custGeom>
              <a:avLst/>
              <a:gdLst/>
              <a:ahLst/>
              <a:cxnLst/>
              <a:rect l="l" t="t" r="r" b="b"/>
              <a:pathLst>
                <a:path w="2692" h="631" extrusionOk="0">
                  <a:moveTo>
                    <a:pt x="2290" y="1"/>
                  </a:moveTo>
                  <a:cubicBezTo>
                    <a:pt x="2218" y="1"/>
                    <a:pt x="2150" y="4"/>
                    <a:pt x="2084" y="16"/>
                  </a:cubicBezTo>
                  <a:cubicBezTo>
                    <a:pt x="1918" y="47"/>
                    <a:pt x="1751" y="56"/>
                    <a:pt x="1583" y="56"/>
                  </a:cubicBezTo>
                  <a:cubicBezTo>
                    <a:pt x="1357" y="56"/>
                    <a:pt x="1130" y="40"/>
                    <a:pt x="906" y="40"/>
                  </a:cubicBezTo>
                  <a:cubicBezTo>
                    <a:pt x="668" y="40"/>
                    <a:pt x="433" y="58"/>
                    <a:pt x="203" y="135"/>
                  </a:cubicBezTo>
                  <a:cubicBezTo>
                    <a:pt x="179" y="129"/>
                    <a:pt x="159" y="126"/>
                    <a:pt x="138" y="126"/>
                  </a:cubicBezTo>
                  <a:cubicBezTo>
                    <a:pt x="117" y="126"/>
                    <a:pt x="96" y="129"/>
                    <a:pt x="72" y="135"/>
                  </a:cubicBezTo>
                  <a:cubicBezTo>
                    <a:pt x="1" y="230"/>
                    <a:pt x="1" y="325"/>
                    <a:pt x="72" y="432"/>
                  </a:cubicBezTo>
                  <a:cubicBezTo>
                    <a:pt x="132" y="480"/>
                    <a:pt x="179" y="528"/>
                    <a:pt x="215" y="563"/>
                  </a:cubicBezTo>
                  <a:cubicBezTo>
                    <a:pt x="430" y="551"/>
                    <a:pt x="620" y="551"/>
                    <a:pt x="834" y="540"/>
                  </a:cubicBezTo>
                  <a:lnTo>
                    <a:pt x="870" y="492"/>
                  </a:lnTo>
                  <a:lnTo>
                    <a:pt x="918" y="540"/>
                  </a:lnTo>
                  <a:cubicBezTo>
                    <a:pt x="1084" y="551"/>
                    <a:pt x="1227" y="563"/>
                    <a:pt x="1382" y="587"/>
                  </a:cubicBezTo>
                  <a:lnTo>
                    <a:pt x="1525" y="587"/>
                  </a:lnTo>
                  <a:cubicBezTo>
                    <a:pt x="1580" y="620"/>
                    <a:pt x="1641" y="631"/>
                    <a:pt x="1703" y="631"/>
                  </a:cubicBezTo>
                  <a:cubicBezTo>
                    <a:pt x="1775" y="631"/>
                    <a:pt x="1848" y="617"/>
                    <a:pt x="1918" y="611"/>
                  </a:cubicBezTo>
                  <a:cubicBezTo>
                    <a:pt x="2025" y="528"/>
                    <a:pt x="2144" y="480"/>
                    <a:pt x="2275" y="444"/>
                  </a:cubicBezTo>
                  <a:cubicBezTo>
                    <a:pt x="2465" y="361"/>
                    <a:pt x="2692" y="278"/>
                    <a:pt x="2513" y="4"/>
                  </a:cubicBezTo>
                  <a:cubicBezTo>
                    <a:pt x="2436" y="4"/>
                    <a:pt x="2361" y="1"/>
                    <a:pt x="2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2307;p32">
              <a:extLst>
                <a:ext uri="{FF2B5EF4-FFF2-40B4-BE49-F238E27FC236}">
                  <a16:creationId xmlns:a16="http://schemas.microsoft.com/office/drawing/2014/main" id="{FD225889-059F-4B09-803C-C2BBC0766E5A}"/>
                </a:ext>
              </a:extLst>
            </p:cNvPr>
            <p:cNvSpPr/>
            <p:nvPr/>
          </p:nvSpPr>
          <p:spPr>
            <a:xfrm>
              <a:off x="5402750" y="2576825"/>
              <a:ext cx="63425" cy="11850"/>
            </a:xfrm>
            <a:custGeom>
              <a:avLst/>
              <a:gdLst/>
              <a:ahLst/>
              <a:cxnLst/>
              <a:rect l="l" t="t" r="r" b="b"/>
              <a:pathLst>
                <a:path w="2537" h="474" extrusionOk="0">
                  <a:moveTo>
                    <a:pt x="1328" y="1"/>
                  </a:moveTo>
                  <a:cubicBezTo>
                    <a:pt x="1137" y="1"/>
                    <a:pt x="945" y="9"/>
                    <a:pt x="750" y="29"/>
                  </a:cubicBezTo>
                  <a:cubicBezTo>
                    <a:pt x="685" y="94"/>
                    <a:pt x="600" y="149"/>
                    <a:pt x="495" y="149"/>
                  </a:cubicBezTo>
                  <a:cubicBezTo>
                    <a:pt x="485" y="149"/>
                    <a:pt x="475" y="149"/>
                    <a:pt x="465" y="148"/>
                  </a:cubicBezTo>
                  <a:cubicBezTo>
                    <a:pt x="417" y="136"/>
                    <a:pt x="381" y="136"/>
                    <a:pt x="334" y="136"/>
                  </a:cubicBezTo>
                  <a:cubicBezTo>
                    <a:pt x="203" y="148"/>
                    <a:pt x="60" y="160"/>
                    <a:pt x="0" y="314"/>
                  </a:cubicBezTo>
                  <a:cubicBezTo>
                    <a:pt x="417" y="417"/>
                    <a:pt x="836" y="474"/>
                    <a:pt x="1255" y="474"/>
                  </a:cubicBezTo>
                  <a:cubicBezTo>
                    <a:pt x="1664" y="474"/>
                    <a:pt x="2072" y="420"/>
                    <a:pt x="2477" y="303"/>
                  </a:cubicBezTo>
                  <a:cubicBezTo>
                    <a:pt x="2477" y="303"/>
                    <a:pt x="2465" y="243"/>
                    <a:pt x="2477" y="243"/>
                  </a:cubicBezTo>
                  <a:cubicBezTo>
                    <a:pt x="2477" y="195"/>
                    <a:pt x="2489" y="160"/>
                    <a:pt x="2536" y="148"/>
                  </a:cubicBezTo>
                  <a:lnTo>
                    <a:pt x="2536" y="88"/>
                  </a:lnTo>
                  <a:lnTo>
                    <a:pt x="2477" y="64"/>
                  </a:lnTo>
                  <a:cubicBezTo>
                    <a:pt x="2088" y="33"/>
                    <a:pt x="1710" y="1"/>
                    <a:pt x="13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2308;p32">
              <a:extLst>
                <a:ext uri="{FF2B5EF4-FFF2-40B4-BE49-F238E27FC236}">
                  <a16:creationId xmlns:a16="http://schemas.microsoft.com/office/drawing/2014/main" id="{7656A207-93C6-49D2-A3FF-37B19E149593}"/>
                </a:ext>
              </a:extLst>
            </p:cNvPr>
            <p:cNvSpPr/>
            <p:nvPr/>
          </p:nvSpPr>
          <p:spPr>
            <a:xfrm>
              <a:off x="5463475" y="2577475"/>
              <a:ext cx="55075" cy="11400"/>
            </a:xfrm>
            <a:custGeom>
              <a:avLst/>
              <a:gdLst/>
              <a:ahLst/>
              <a:cxnLst/>
              <a:rect l="l" t="t" r="r" b="b"/>
              <a:pathLst>
                <a:path w="2203" h="456" extrusionOk="0">
                  <a:moveTo>
                    <a:pt x="965" y="181"/>
                  </a:moveTo>
                  <a:lnTo>
                    <a:pt x="965" y="181"/>
                  </a:lnTo>
                  <a:cubicBezTo>
                    <a:pt x="930" y="195"/>
                    <a:pt x="891" y="204"/>
                    <a:pt x="846" y="217"/>
                  </a:cubicBezTo>
                  <a:cubicBezTo>
                    <a:pt x="879" y="197"/>
                    <a:pt x="924" y="192"/>
                    <a:pt x="965" y="181"/>
                  </a:cubicBezTo>
                  <a:close/>
                  <a:moveTo>
                    <a:pt x="730" y="0"/>
                  </a:moveTo>
                  <a:cubicBezTo>
                    <a:pt x="563" y="0"/>
                    <a:pt x="387" y="69"/>
                    <a:pt x="219" y="69"/>
                  </a:cubicBezTo>
                  <a:cubicBezTo>
                    <a:pt x="161" y="69"/>
                    <a:pt x="103" y="61"/>
                    <a:pt x="48" y="38"/>
                  </a:cubicBezTo>
                  <a:cubicBezTo>
                    <a:pt x="36" y="62"/>
                    <a:pt x="36" y="110"/>
                    <a:pt x="36" y="134"/>
                  </a:cubicBezTo>
                  <a:lnTo>
                    <a:pt x="0" y="193"/>
                  </a:lnTo>
                  <a:lnTo>
                    <a:pt x="36" y="253"/>
                  </a:lnTo>
                  <a:lnTo>
                    <a:pt x="48" y="288"/>
                  </a:lnTo>
                  <a:cubicBezTo>
                    <a:pt x="228" y="409"/>
                    <a:pt x="427" y="417"/>
                    <a:pt x="627" y="417"/>
                  </a:cubicBezTo>
                  <a:cubicBezTo>
                    <a:pt x="661" y="417"/>
                    <a:pt x="695" y="417"/>
                    <a:pt x="729" y="417"/>
                  </a:cubicBezTo>
                  <a:cubicBezTo>
                    <a:pt x="772" y="417"/>
                    <a:pt x="815" y="418"/>
                    <a:pt x="857" y="419"/>
                  </a:cubicBezTo>
                  <a:cubicBezTo>
                    <a:pt x="1215" y="431"/>
                    <a:pt x="1560" y="455"/>
                    <a:pt x="1917" y="455"/>
                  </a:cubicBezTo>
                  <a:cubicBezTo>
                    <a:pt x="2072" y="455"/>
                    <a:pt x="2203" y="372"/>
                    <a:pt x="2167" y="193"/>
                  </a:cubicBezTo>
                  <a:cubicBezTo>
                    <a:pt x="2159" y="93"/>
                    <a:pt x="2092" y="57"/>
                    <a:pt x="2011" y="57"/>
                  </a:cubicBezTo>
                  <a:cubicBezTo>
                    <a:pt x="1977" y="57"/>
                    <a:pt x="1941" y="64"/>
                    <a:pt x="1905" y="74"/>
                  </a:cubicBezTo>
                  <a:cubicBezTo>
                    <a:pt x="1815" y="115"/>
                    <a:pt x="1724" y="128"/>
                    <a:pt x="1626" y="128"/>
                  </a:cubicBezTo>
                  <a:cubicBezTo>
                    <a:pt x="1582" y="128"/>
                    <a:pt x="1536" y="125"/>
                    <a:pt x="1489" y="122"/>
                  </a:cubicBezTo>
                  <a:cubicBezTo>
                    <a:pt x="1489" y="134"/>
                    <a:pt x="1453" y="157"/>
                    <a:pt x="1429" y="157"/>
                  </a:cubicBezTo>
                  <a:cubicBezTo>
                    <a:pt x="1422" y="159"/>
                    <a:pt x="1416" y="160"/>
                    <a:pt x="1410" y="160"/>
                  </a:cubicBezTo>
                  <a:cubicBezTo>
                    <a:pt x="1372" y="160"/>
                    <a:pt x="1341" y="130"/>
                    <a:pt x="1310" y="110"/>
                  </a:cubicBezTo>
                  <a:cubicBezTo>
                    <a:pt x="1227" y="110"/>
                    <a:pt x="1131" y="122"/>
                    <a:pt x="1048" y="134"/>
                  </a:cubicBezTo>
                  <a:cubicBezTo>
                    <a:pt x="949" y="31"/>
                    <a:pt x="842" y="0"/>
                    <a:pt x="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2309;p32">
              <a:extLst>
                <a:ext uri="{FF2B5EF4-FFF2-40B4-BE49-F238E27FC236}">
                  <a16:creationId xmlns:a16="http://schemas.microsoft.com/office/drawing/2014/main" id="{DB8F83D9-4DA2-4473-9D45-47E8A474A95A}"/>
                </a:ext>
              </a:extLst>
            </p:cNvPr>
            <p:cNvSpPr/>
            <p:nvPr/>
          </p:nvSpPr>
          <p:spPr>
            <a:xfrm>
              <a:off x="5265500" y="2549725"/>
              <a:ext cx="48875" cy="10550"/>
            </a:xfrm>
            <a:custGeom>
              <a:avLst/>
              <a:gdLst/>
              <a:ahLst/>
              <a:cxnLst/>
              <a:rect l="l" t="t" r="r" b="b"/>
              <a:pathLst>
                <a:path w="1955" h="422" extrusionOk="0">
                  <a:moveTo>
                    <a:pt x="1205" y="0"/>
                  </a:moveTo>
                  <a:cubicBezTo>
                    <a:pt x="967" y="0"/>
                    <a:pt x="727" y="32"/>
                    <a:pt x="487" y="32"/>
                  </a:cubicBezTo>
                  <a:cubicBezTo>
                    <a:pt x="448" y="32"/>
                    <a:pt x="409" y="31"/>
                    <a:pt x="371" y="29"/>
                  </a:cubicBezTo>
                  <a:cubicBezTo>
                    <a:pt x="362" y="29"/>
                    <a:pt x="353" y="28"/>
                    <a:pt x="345" y="28"/>
                  </a:cubicBezTo>
                  <a:cubicBezTo>
                    <a:pt x="164" y="28"/>
                    <a:pt x="1" y="147"/>
                    <a:pt x="228" y="375"/>
                  </a:cubicBezTo>
                  <a:cubicBezTo>
                    <a:pt x="644" y="383"/>
                    <a:pt x="1053" y="422"/>
                    <a:pt x="1461" y="422"/>
                  </a:cubicBezTo>
                  <a:cubicBezTo>
                    <a:pt x="1626" y="422"/>
                    <a:pt x="1790" y="415"/>
                    <a:pt x="1954" y="398"/>
                  </a:cubicBezTo>
                  <a:cubicBezTo>
                    <a:pt x="1942" y="279"/>
                    <a:pt x="1883" y="172"/>
                    <a:pt x="1788" y="101"/>
                  </a:cubicBezTo>
                  <a:cubicBezTo>
                    <a:pt x="1595" y="22"/>
                    <a:pt x="1400" y="0"/>
                    <a:pt x="1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2310;p32">
              <a:extLst>
                <a:ext uri="{FF2B5EF4-FFF2-40B4-BE49-F238E27FC236}">
                  <a16:creationId xmlns:a16="http://schemas.microsoft.com/office/drawing/2014/main" id="{072AE0DD-C6BC-49F5-A8F1-562B36687E70}"/>
                </a:ext>
              </a:extLst>
            </p:cNvPr>
            <p:cNvSpPr/>
            <p:nvPr/>
          </p:nvSpPr>
          <p:spPr>
            <a:xfrm>
              <a:off x="5290550" y="2572325"/>
              <a:ext cx="28875" cy="16475"/>
            </a:xfrm>
            <a:custGeom>
              <a:avLst/>
              <a:gdLst/>
              <a:ahLst/>
              <a:cxnLst/>
              <a:rect l="l" t="t" r="r" b="b"/>
              <a:pathLst>
                <a:path w="1155" h="659" extrusionOk="0">
                  <a:moveTo>
                    <a:pt x="95" y="0"/>
                  </a:moveTo>
                  <a:cubicBezTo>
                    <a:pt x="2" y="0"/>
                    <a:pt x="0" y="133"/>
                    <a:pt x="24" y="447"/>
                  </a:cubicBezTo>
                  <a:cubicBezTo>
                    <a:pt x="253" y="487"/>
                    <a:pt x="457" y="618"/>
                    <a:pt x="685" y="618"/>
                  </a:cubicBezTo>
                  <a:cubicBezTo>
                    <a:pt x="729" y="618"/>
                    <a:pt x="775" y="613"/>
                    <a:pt x="821" y="602"/>
                  </a:cubicBezTo>
                  <a:lnTo>
                    <a:pt x="857" y="554"/>
                  </a:lnTo>
                  <a:lnTo>
                    <a:pt x="916" y="602"/>
                  </a:lnTo>
                  <a:lnTo>
                    <a:pt x="916" y="637"/>
                  </a:lnTo>
                  <a:cubicBezTo>
                    <a:pt x="941" y="652"/>
                    <a:pt x="966" y="659"/>
                    <a:pt x="990" y="659"/>
                  </a:cubicBezTo>
                  <a:cubicBezTo>
                    <a:pt x="1024" y="659"/>
                    <a:pt x="1055" y="646"/>
                    <a:pt x="1083" y="625"/>
                  </a:cubicBezTo>
                  <a:cubicBezTo>
                    <a:pt x="1155" y="518"/>
                    <a:pt x="1155" y="399"/>
                    <a:pt x="1083" y="304"/>
                  </a:cubicBezTo>
                  <a:cubicBezTo>
                    <a:pt x="1015" y="164"/>
                    <a:pt x="920" y="132"/>
                    <a:pt x="814" y="132"/>
                  </a:cubicBezTo>
                  <a:cubicBezTo>
                    <a:pt x="723" y="132"/>
                    <a:pt x="623" y="155"/>
                    <a:pt x="526" y="155"/>
                  </a:cubicBezTo>
                  <a:cubicBezTo>
                    <a:pt x="456" y="155"/>
                    <a:pt x="386" y="143"/>
                    <a:pt x="321" y="102"/>
                  </a:cubicBezTo>
                  <a:cubicBezTo>
                    <a:pt x="215" y="36"/>
                    <a:pt x="143"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2311;p32">
              <a:extLst>
                <a:ext uri="{FF2B5EF4-FFF2-40B4-BE49-F238E27FC236}">
                  <a16:creationId xmlns:a16="http://schemas.microsoft.com/office/drawing/2014/main" id="{1AB49ED3-CEDE-41FC-9A8B-E6B685DC47F9}"/>
                </a:ext>
              </a:extLst>
            </p:cNvPr>
            <p:cNvSpPr/>
            <p:nvPr/>
          </p:nvSpPr>
          <p:spPr>
            <a:xfrm>
              <a:off x="5375075" y="2577225"/>
              <a:ext cx="27100" cy="17900"/>
            </a:xfrm>
            <a:custGeom>
              <a:avLst/>
              <a:gdLst/>
              <a:ahLst/>
              <a:cxnLst/>
              <a:rect l="l" t="t" r="r" b="b"/>
              <a:pathLst>
                <a:path w="1084" h="716" extrusionOk="0">
                  <a:moveTo>
                    <a:pt x="274" y="1"/>
                  </a:moveTo>
                  <a:cubicBezTo>
                    <a:pt x="310" y="227"/>
                    <a:pt x="72" y="287"/>
                    <a:pt x="0" y="429"/>
                  </a:cubicBezTo>
                  <a:cubicBezTo>
                    <a:pt x="72" y="525"/>
                    <a:pt x="202" y="477"/>
                    <a:pt x="274" y="560"/>
                  </a:cubicBezTo>
                  <a:cubicBezTo>
                    <a:pt x="368" y="706"/>
                    <a:pt x="507" y="715"/>
                    <a:pt x="652" y="715"/>
                  </a:cubicBezTo>
                  <a:cubicBezTo>
                    <a:pt x="673" y="715"/>
                    <a:pt x="694" y="715"/>
                    <a:pt x="714" y="715"/>
                  </a:cubicBezTo>
                  <a:cubicBezTo>
                    <a:pt x="667" y="608"/>
                    <a:pt x="619" y="525"/>
                    <a:pt x="572" y="429"/>
                  </a:cubicBezTo>
                  <a:cubicBezTo>
                    <a:pt x="667" y="429"/>
                    <a:pt x="774" y="418"/>
                    <a:pt x="857" y="418"/>
                  </a:cubicBezTo>
                  <a:cubicBezTo>
                    <a:pt x="917" y="287"/>
                    <a:pt x="1084" y="179"/>
                    <a:pt x="9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2312;p32">
              <a:extLst>
                <a:ext uri="{FF2B5EF4-FFF2-40B4-BE49-F238E27FC236}">
                  <a16:creationId xmlns:a16="http://schemas.microsoft.com/office/drawing/2014/main" id="{6638D612-F268-4FD2-ABF7-B681D687C96D}"/>
                </a:ext>
              </a:extLst>
            </p:cNvPr>
            <p:cNvSpPr/>
            <p:nvPr/>
          </p:nvSpPr>
          <p:spPr>
            <a:xfrm>
              <a:off x="5523000" y="2579375"/>
              <a:ext cx="31275" cy="8600"/>
            </a:xfrm>
            <a:custGeom>
              <a:avLst/>
              <a:gdLst/>
              <a:ahLst/>
              <a:cxnLst/>
              <a:rect l="l" t="t" r="r" b="b"/>
              <a:pathLst>
                <a:path w="1251" h="344" extrusionOk="0">
                  <a:moveTo>
                    <a:pt x="352" y="1"/>
                  </a:moveTo>
                  <a:cubicBezTo>
                    <a:pt x="299" y="1"/>
                    <a:pt x="246" y="10"/>
                    <a:pt x="191" y="34"/>
                  </a:cubicBezTo>
                  <a:cubicBezTo>
                    <a:pt x="108" y="58"/>
                    <a:pt x="0" y="81"/>
                    <a:pt x="0" y="201"/>
                  </a:cubicBezTo>
                  <a:cubicBezTo>
                    <a:pt x="0" y="296"/>
                    <a:pt x="96" y="343"/>
                    <a:pt x="191" y="343"/>
                  </a:cubicBezTo>
                  <a:lnTo>
                    <a:pt x="1251" y="343"/>
                  </a:lnTo>
                  <a:cubicBezTo>
                    <a:pt x="1167" y="153"/>
                    <a:pt x="905" y="236"/>
                    <a:pt x="822" y="58"/>
                  </a:cubicBezTo>
                  <a:cubicBezTo>
                    <a:pt x="804" y="60"/>
                    <a:pt x="786" y="60"/>
                    <a:pt x="769" y="60"/>
                  </a:cubicBezTo>
                  <a:cubicBezTo>
                    <a:pt x="622" y="60"/>
                    <a:pt x="489"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2313;p32">
              <a:extLst>
                <a:ext uri="{FF2B5EF4-FFF2-40B4-BE49-F238E27FC236}">
                  <a16:creationId xmlns:a16="http://schemas.microsoft.com/office/drawing/2014/main" id="{82F47E58-F957-4C10-8E6B-99AA68A10387}"/>
                </a:ext>
              </a:extLst>
            </p:cNvPr>
            <p:cNvSpPr/>
            <p:nvPr/>
          </p:nvSpPr>
          <p:spPr>
            <a:xfrm>
              <a:off x="5396200" y="2576675"/>
              <a:ext cx="14600" cy="11025"/>
            </a:xfrm>
            <a:custGeom>
              <a:avLst/>
              <a:gdLst/>
              <a:ahLst/>
              <a:cxnLst/>
              <a:rect l="l" t="t" r="r" b="b"/>
              <a:pathLst>
                <a:path w="584" h="441" extrusionOk="0">
                  <a:moveTo>
                    <a:pt x="293" y="1"/>
                  </a:moveTo>
                  <a:cubicBezTo>
                    <a:pt x="244" y="1"/>
                    <a:pt x="194" y="8"/>
                    <a:pt x="143" y="23"/>
                  </a:cubicBezTo>
                  <a:cubicBezTo>
                    <a:pt x="84" y="154"/>
                    <a:pt x="0" y="273"/>
                    <a:pt x="12" y="440"/>
                  </a:cubicBezTo>
                  <a:cubicBezTo>
                    <a:pt x="19" y="440"/>
                    <a:pt x="26" y="441"/>
                    <a:pt x="33" y="441"/>
                  </a:cubicBezTo>
                  <a:cubicBezTo>
                    <a:pt x="127" y="441"/>
                    <a:pt x="184" y="365"/>
                    <a:pt x="250" y="320"/>
                  </a:cubicBezTo>
                  <a:cubicBezTo>
                    <a:pt x="381" y="309"/>
                    <a:pt x="500" y="273"/>
                    <a:pt x="584" y="142"/>
                  </a:cubicBezTo>
                  <a:cubicBezTo>
                    <a:pt x="509" y="42"/>
                    <a:pt x="405"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2314;p32">
              <a:extLst>
                <a:ext uri="{FF2B5EF4-FFF2-40B4-BE49-F238E27FC236}">
                  <a16:creationId xmlns:a16="http://schemas.microsoft.com/office/drawing/2014/main" id="{1F8A85AF-2B31-4A47-9F63-28EC9431ED38}"/>
                </a:ext>
              </a:extLst>
            </p:cNvPr>
            <p:cNvSpPr/>
            <p:nvPr/>
          </p:nvSpPr>
          <p:spPr>
            <a:xfrm>
              <a:off x="5310175" y="2551925"/>
              <a:ext cx="7475" cy="7875"/>
            </a:xfrm>
            <a:custGeom>
              <a:avLst/>
              <a:gdLst/>
              <a:ahLst/>
              <a:cxnLst/>
              <a:rect l="l" t="t" r="r" b="b"/>
              <a:pathLst>
                <a:path w="299" h="315" extrusionOk="0">
                  <a:moveTo>
                    <a:pt x="298" y="1"/>
                  </a:moveTo>
                  <a:cubicBezTo>
                    <a:pt x="215" y="1"/>
                    <a:pt x="108" y="13"/>
                    <a:pt x="12" y="13"/>
                  </a:cubicBezTo>
                  <a:cubicBezTo>
                    <a:pt x="1" y="144"/>
                    <a:pt x="60" y="251"/>
                    <a:pt x="179" y="310"/>
                  </a:cubicBezTo>
                  <a:cubicBezTo>
                    <a:pt x="188" y="313"/>
                    <a:pt x="197" y="315"/>
                    <a:pt x="206" y="315"/>
                  </a:cubicBezTo>
                  <a:cubicBezTo>
                    <a:pt x="233" y="315"/>
                    <a:pt x="262" y="301"/>
                    <a:pt x="298" y="275"/>
                  </a:cubicBezTo>
                  <a:lnTo>
                    <a:pt x="2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2315;p32">
              <a:extLst>
                <a:ext uri="{FF2B5EF4-FFF2-40B4-BE49-F238E27FC236}">
                  <a16:creationId xmlns:a16="http://schemas.microsoft.com/office/drawing/2014/main" id="{A8BC0350-DF4C-4E03-84E8-D236E74F157F}"/>
                </a:ext>
              </a:extLst>
            </p:cNvPr>
            <p:cNvSpPr/>
            <p:nvPr/>
          </p:nvSpPr>
          <p:spPr>
            <a:xfrm>
              <a:off x="5511100" y="2605250"/>
              <a:ext cx="15200" cy="3850"/>
            </a:xfrm>
            <a:custGeom>
              <a:avLst/>
              <a:gdLst/>
              <a:ahLst/>
              <a:cxnLst/>
              <a:rect l="l" t="t" r="r" b="b"/>
              <a:pathLst>
                <a:path w="608" h="154" extrusionOk="0">
                  <a:moveTo>
                    <a:pt x="197" y="1"/>
                  </a:moveTo>
                  <a:cubicBezTo>
                    <a:pt x="134" y="1"/>
                    <a:pt x="69" y="8"/>
                    <a:pt x="0" y="23"/>
                  </a:cubicBezTo>
                  <a:cubicBezTo>
                    <a:pt x="60" y="70"/>
                    <a:pt x="107" y="118"/>
                    <a:pt x="155" y="154"/>
                  </a:cubicBezTo>
                  <a:cubicBezTo>
                    <a:pt x="298" y="154"/>
                    <a:pt x="453" y="154"/>
                    <a:pt x="607" y="142"/>
                  </a:cubicBezTo>
                  <a:cubicBezTo>
                    <a:pt x="475" y="42"/>
                    <a:pt x="342"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2316;p32">
              <a:extLst>
                <a:ext uri="{FF2B5EF4-FFF2-40B4-BE49-F238E27FC236}">
                  <a16:creationId xmlns:a16="http://schemas.microsoft.com/office/drawing/2014/main" id="{8B6CEB66-EF1E-4A69-ADE1-57CBAAB06BFF}"/>
                </a:ext>
              </a:extLst>
            </p:cNvPr>
            <p:cNvSpPr/>
            <p:nvPr/>
          </p:nvSpPr>
          <p:spPr>
            <a:xfrm>
              <a:off x="5410200" y="2550750"/>
              <a:ext cx="8050" cy="6475"/>
            </a:xfrm>
            <a:custGeom>
              <a:avLst/>
              <a:gdLst/>
              <a:ahLst/>
              <a:cxnLst/>
              <a:rect l="l" t="t" r="r" b="b"/>
              <a:pathLst>
                <a:path w="322" h="259" extrusionOk="0">
                  <a:moveTo>
                    <a:pt x="143" y="0"/>
                  </a:moveTo>
                  <a:cubicBezTo>
                    <a:pt x="0" y="0"/>
                    <a:pt x="36" y="119"/>
                    <a:pt x="24" y="214"/>
                  </a:cubicBezTo>
                  <a:cubicBezTo>
                    <a:pt x="56" y="247"/>
                    <a:pt x="89" y="259"/>
                    <a:pt x="121" y="259"/>
                  </a:cubicBezTo>
                  <a:cubicBezTo>
                    <a:pt x="185" y="259"/>
                    <a:pt x="251" y="214"/>
                    <a:pt x="321" y="191"/>
                  </a:cubicBezTo>
                  <a:cubicBezTo>
                    <a:pt x="286" y="107"/>
                    <a:pt x="238" y="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2317;p32">
              <a:extLst>
                <a:ext uri="{FF2B5EF4-FFF2-40B4-BE49-F238E27FC236}">
                  <a16:creationId xmlns:a16="http://schemas.microsoft.com/office/drawing/2014/main" id="{D0A32842-A2B5-4DB5-BC91-793EA190DDF2}"/>
                </a:ext>
              </a:extLst>
            </p:cNvPr>
            <p:cNvSpPr/>
            <p:nvPr/>
          </p:nvSpPr>
          <p:spPr>
            <a:xfrm>
              <a:off x="5414350" y="2577400"/>
              <a:ext cx="7175" cy="6100"/>
            </a:xfrm>
            <a:custGeom>
              <a:avLst/>
              <a:gdLst/>
              <a:ahLst/>
              <a:cxnLst/>
              <a:rect l="l" t="t" r="r" b="b"/>
              <a:pathLst>
                <a:path w="287" h="244" extrusionOk="0">
                  <a:moveTo>
                    <a:pt x="230" y="0"/>
                  </a:moveTo>
                  <a:cubicBezTo>
                    <a:pt x="128" y="0"/>
                    <a:pt x="51" y="54"/>
                    <a:pt x="1" y="125"/>
                  </a:cubicBezTo>
                  <a:cubicBezTo>
                    <a:pt x="71" y="208"/>
                    <a:pt x="123" y="243"/>
                    <a:pt x="163" y="243"/>
                  </a:cubicBezTo>
                  <a:cubicBezTo>
                    <a:pt x="232" y="243"/>
                    <a:pt x="264" y="141"/>
                    <a:pt x="286" y="6"/>
                  </a:cubicBezTo>
                  <a:cubicBezTo>
                    <a:pt x="267" y="2"/>
                    <a:pt x="248" y="0"/>
                    <a:pt x="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2318;p32">
              <a:extLst>
                <a:ext uri="{FF2B5EF4-FFF2-40B4-BE49-F238E27FC236}">
                  <a16:creationId xmlns:a16="http://schemas.microsoft.com/office/drawing/2014/main" id="{6AE8060A-1037-4879-8814-B89E7BC0CF4D}"/>
                </a:ext>
              </a:extLst>
            </p:cNvPr>
            <p:cNvSpPr/>
            <p:nvPr/>
          </p:nvSpPr>
          <p:spPr>
            <a:xfrm>
              <a:off x="5317625" y="2579675"/>
              <a:ext cx="3300" cy="8300"/>
            </a:xfrm>
            <a:custGeom>
              <a:avLst/>
              <a:gdLst/>
              <a:ahLst/>
              <a:cxnLst/>
              <a:rect l="l" t="t" r="r" b="b"/>
              <a:pathLst>
                <a:path w="132" h="332" extrusionOk="0">
                  <a:moveTo>
                    <a:pt x="42" y="0"/>
                  </a:moveTo>
                  <a:cubicBezTo>
                    <a:pt x="28" y="0"/>
                    <a:pt x="14" y="3"/>
                    <a:pt x="0" y="10"/>
                  </a:cubicBezTo>
                  <a:lnTo>
                    <a:pt x="0" y="331"/>
                  </a:lnTo>
                  <a:lnTo>
                    <a:pt x="131" y="331"/>
                  </a:lnTo>
                  <a:lnTo>
                    <a:pt x="131" y="34"/>
                  </a:lnTo>
                  <a:cubicBezTo>
                    <a:pt x="106" y="17"/>
                    <a:pt x="75" y="0"/>
                    <a:pt x="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2319;p32">
              <a:extLst>
                <a:ext uri="{FF2B5EF4-FFF2-40B4-BE49-F238E27FC236}">
                  <a16:creationId xmlns:a16="http://schemas.microsoft.com/office/drawing/2014/main" id="{FF2120C8-9A21-4DFD-A7C2-411600860273}"/>
                </a:ext>
              </a:extLst>
            </p:cNvPr>
            <p:cNvSpPr/>
            <p:nvPr/>
          </p:nvSpPr>
          <p:spPr>
            <a:xfrm>
              <a:off x="5496200" y="2577675"/>
              <a:ext cx="4500" cy="4425"/>
            </a:xfrm>
            <a:custGeom>
              <a:avLst/>
              <a:gdLst/>
              <a:ahLst/>
              <a:cxnLst/>
              <a:rect l="l" t="t" r="r" b="b"/>
              <a:pathLst>
                <a:path w="180" h="177" extrusionOk="0">
                  <a:moveTo>
                    <a:pt x="95" y="0"/>
                  </a:moveTo>
                  <a:cubicBezTo>
                    <a:pt x="66" y="0"/>
                    <a:pt x="35" y="27"/>
                    <a:pt x="1" y="78"/>
                  </a:cubicBezTo>
                  <a:cubicBezTo>
                    <a:pt x="35" y="139"/>
                    <a:pt x="64" y="176"/>
                    <a:pt x="97" y="176"/>
                  </a:cubicBezTo>
                  <a:cubicBezTo>
                    <a:pt x="122" y="176"/>
                    <a:pt x="148" y="154"/>
                    <a:pt x="180" y="102"/>
                  </a:cubicBezTo>
                  <a:cubicBezTo>
                    <a:pt x="155" y="33"/>
                    <a:pt x="126"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2320;p32">
              <a:extLst>
                <a:ext uri="{FF2B5EF4-FFF2-40B4-BE49-F238E27FC236}">
                  <a16:creationId xmlns:a16="http://schemas.microsoft.com/office/drawing/2014/main" id="{988F6B5C-3534-4B77-BA54-EF2350DE47C5}"/>
                </a:ext>
              </a:extLst>
            </p:cNvPr>
            <p:cNvSpPr/>
            <p:nvPr/>
          </p:nvSpPr>
          <p:spPr>
            <a:xfrm>
              <a:off x="5874375" y="2502850"/>
              <a:ext cx="8825" cy="12200"/>
            </a:xfrm>
            <a:custGeom>
              <a:avLst/>
              <a:gdLst/>
              <a:ahLst/>
              <a:cxnLst/>
              <a:rect l="l" t="t" r="r" b="b"/>
              <a:pathLst>
                <a:path w="353" h="488" extrusionOk="0">
                  <a:moveTo>
                    <a:pt x="88" y="0"/>
                  </a:moveTo>
                  <a:cubicBezTo>
                    <a:pt x="34" y="0"/>
                    <a:pt x="0" y="46"/>
                    <a:pt x="7" y="178"/>
                  </a:cubicBezTo>
                  <a:cubicBezTo>
                    <a:pt x="31" y="285"/>
                    <a:pt x="66" y="464"/>
                    <a:pt x="245" y="487"/>
                  </a:cubicBezTo>
                  <a:cubicBezTo>
                    <a:pt x="352" y="356"/>
                    <a:pt x="304" y="225"/>
                    <a:pt x="269" y="83"/>
                  </a:cubicBezTo>
                  <a:cubicBezTo>
                    <a:pt x="201" y="37"/>
                    <a:pt x="136" y="0"/>
                    <a:pt x="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2321;p32">
              <a:extLst>
                <a:ext uri="{FF2B5EF4-FFF2-40B4-BE49-F238E27FC236}">
                  <a16:creationId xmlns:a16="http://schemas.microsoft.com/office/drawing/2014/main" id="{73DFCBEE-6921-4F74-96CE-D955C469CF99}"/>
                </a:ext>
              </a:extLst>
            </p:cNvPr>
            <p:cNvSpPr/>
            <p:nvPr/>
          </p:nvSpPr>
          <p:spPr>
            <a:xfrm>
              <a:off x="5956375" y="2514400"/>
              <a:ext cx="4500" cy="4125"/>
            </a:xfrm>
            <a:custGeom>
              <a:avLst/>
              <a:gdLst/>
              <a:ahLst/>
              <a:cxnLst/>
              <a:rect l="l" t="t" r="r" b="b"/>
              <a:pathLst>
                <a:path w="180" h="165" extrusionOk="0">
                  <a:moveTo>
                    <a:pt x="75" y="0"/>
                  </a:moveTo>
                  <a:cubicBezTo>
                    <a:pt x="49" y="0"/>
                    <a:pt x="25" y="23"/>
                    <a:pt x="25" y="61"/>
                  </a:cubicBezTo>
                  <a:cubicBezTo>
                    <a:pt x="1" y="85"/>
                    <a:pt x="37" y="144"/>
                    <a:pt x="61" y="156"/>
                  </a:cubicBezTo>
                  <a:cubicBezTo>
                    <a:pt x="69" y="162"/>
                    <a:pt x="78" y="164"/>
                    <a:pt x="88" y="164"/>
                  </a:cubicBezTo>
                  <a:cubicBezTo>
                    <a:pt x="118" y="164"/>
                    <a:pt x="152" y="142"/>
                    <a:pt x="180" y="133"/>
                  </a:cubicBezTo>
                  <a:cubicBezTo>
                    <a:pt x="168" y="97"/>
                    <a:pt x="156" y="61"/>
                    <a:pt x="120" y="25"/>
                  </a:cubicBezTo>
                  <a:cubicBezTo>
                    <a:pt x="107" y="8"/>
                    <a:pt x="91"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2322;p32">
              <a:extLst>
                <a:ext uri="{FF2B5EF4-FFF2-40B4-BE49-F238E27FC236}">
                  <a16:creationId xmlns:a16="http://schemas.microsoft.com/office/drawing/2014/main" id="{E7015FE5-8FC8-4D43-BB62-67B2C77AB5C0}"/>
                </a:ext>
              </a:extLst>
            </p:cNvPr>
            <p:cNvSpPr/>
            <p:nvPr/>
          </p:nvSpPr>
          <p:spPr>
            <a:xfrm>
              <a:off x="5873650" y="2484600"/>
              <a:ext cx="6850" cy="3075"/>
            </a:xfrm>
            <a:custGeom>
              <a:avLst/>
              <a:gdLst/>
              <a:ahLst/>
              <a:cxnLst/>
              <a:rect l="l" t="t" r="r" b="b"/>
              <a:pathLst>
                <a:path w="274" h="123" extrusionOk="0">
                  <a:moveTo>
                    <a:pt x="126" y="0"/>
                  </a:moveTo>
                  <a:cubicBezTo>
                    <a:pt x="85" y="0"/>
                    <a:pt x="43" y="28"/>
                    <a:pt x="0" y="86"/>
                  </a:cubicBezTo>
                  <a:cubicBezTo>
                    <a:pt x="83" y="86"/>
                    <a:pt x="191" y="98"/>
                    <a:pt x="274" y="122"/>
                  </a:cubicBezTo>
                  <a:cubicBezTo>
                    <a:pt x="228" y="43"/>
                    <a:pt x="178"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2323;p32">
              <a:extLst>
                <a:ext uri="{FF2B5EF4-FFF2-40B4-BE49-F238E27FC236}">
                  <a16:creationId xmlns:a16="http://schemas.microsoft.com/office/drawing/2014/main" id="{80CB3ABA-4795-478E-A289-5B3E7B37E96B}"/>
                </a:ext>
              </a:extLst>
            </p:cNvPr>
            <p:cNvSpPr/>
            <p:nvPr/>
          </p:nvSpPr>
          <p:spPr>
            <a:xfrm>
              <a:off x="5564675" y="2328975"/>
              <a:ext cx="31275" cy="14325"/>
            </a:xfrm>
            <a:custGeom>
              <a:avLst/>
              <a:gdLst/>
              <a:ahLst/>
              <a:cxnLst/>
              <a:rect l="l" t="t" r="r" b="b"/>
              <a:pathLst>
                <a:path w="1251" h="573" extrusionOk="0">
                  <a:moveTo>
                    <a:pt x="228" y="1"/>
                  </a:moveTo>
                  <a:cubicBezTo>
                    <a:pt x="213" y="1"/>
                    <a:pt x="196" y="4"/>
                    <a:pt x="179" y="13"/>
                  </a:cubicBezTo>
                  <a:cubicBezTo>
                    <a:pt x="0" y="251"/>
                    <a:pt x="119" y="394"/>
                    <a:pt x="369" y="406"/>
                  </a:cubicBezTo>
                  <a:cubicBezTo>
                    <a:pt x="524" y="406"/>
                    <a:pt x="584" y="453"/>
                    <a:pt x="608" y="573"/>
                  </a:cubicBezTo>
                  <a:cubicBezTo>
                    <a:pt x="786" y="430"/>
                    <a:pt x="1108" y="549"/>
                    <a:pt x="1251" y="287"/>
                  </a:cubicBezTo>
                  <a:cubicBezTo>
                    <a:pt x="1118" y="185"/>
                    <a:pt x="971" y="175"/>
                    <a:pt x="827" y="175"/>
                  </a:cubicBezTo>
                  <a:cubicBezTo>
                    <a:pt x="788" y="175"/>
                    <a:pt x="750" y="175"/>
                    <a:pt x="713" y="175"/>
                  </a:cubicBezTo>
                  <a:cubicBezTo>
                    <a:pt x="559" y="175"/>
                    <a:pt x="413" y="163"/>
                    <a:pt x="298" y="37"/>
                  </a:cubicBezTo>
                  <a:cubicBezTo>
                    <a:pt x="283" y="14"/>
                    <a:pt x="257"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2324;p32">
              <a:extLst>
                <a:ext uri="{FF2B5EF4-FFF2-40B4-BE49-F238E27FC236}">
                  <a16:creationId xmlns:a16="http://schemas.microsoft.com/office/drawing/2014/main" id="{5DBCA846-E84A-4712-A5D8-084F9AC85BCD}"/>
                </a:ext>
              </a:extLst>
            </p:cNvPr>
            <p:cNvSpPr/>
            <p:nvPr/>
          </p:nvSpPr>
          <p:spPr>
            <a:xfrm>
              <a:off x="5457225" y="2318800"/>
              <a:ext cx="29475" cy="4125"/>
            </a:xfrm>
            <a:custGeom>
              <a:avLst/>
              <a:gdLst/>
              <a:ahLst/>
              <a:cxnLst/>
              <a:rect l="l" t="t" r="r" b="b"/>
              <a:pathLst>
                <a:path w="1179" h="165" extrusionOk="0">
                  <a:moveTo>
                    <a:pt x="344" y="0"/>
                  </a:moveTo>
                  <a:cubicBezTo>
                    <a:pt x="231" y="0"/>
                    <a:pt x="116" y="3"/>
                    <a:pt x="0" y="3"/>
                  </a:cubicBezTo>
                  <a:cubicBezTo>
                    <a:pt x="168" y="133"/>
                    <a:pt x="347" y="165"/>
                    <a:pt x="528" y="165"/>
                  </a:cubicBezTo>
                  <a:cubicBezTo>
                    <a:pt x="696" y="165"/>
                    <a:pt x="866" y="138"/>
                    <a:pt x="1034" y="138"/>
                  </a:cubicBezTo>
                  <a:cubicBezTo>
                    <a:pt x="1082" y="138"/>
                    <a:pt x="1131" y="140"/>
                    <a:pt x="1179" y="146"/>
                  </a:cubicBezTo>
                  <a:cubicBezTo>
                    <a:pt x="907" y="18"/>
                    <a:pt x="629" y="0"/>
                    <a:pt x="3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2325;p32">
              <a:extLst>
                <a:ext uri="{FF2B5EF4-FFF2-40B4-BE49-F238E27FC236}">
                  <a16:creationId xmlns:a16="http://schemas.microsoft.com/office/drawing/2014/main" id="{CCD94789-B477-487F-B34C-5B794B5DA36D}"/>
                </a:ext>
              </a:extLst>
            </p:cNvPr>
            <p:cNvSpPr/>
            <p:nvPr/>
          </p:nvSpPr>
          <p:spPr>
            <a:xfrm>
              <a:off x="5489650" y="2322375"/>
              <a:ext cx="22350" cy="3775"/>
            </a:xfrm>
            <a:custGeom>
              <a:avLst/>
              <a:gdLst/>
              <a:ahLst/>
              <a:cxnLst/>
              <a:rect l="l" t="t" r="r" b="b"/>
              <a:pathLst>
                <a:path w="894" h="151" extrusionOk="0">
                  <a:moveTo>
                    <a:pt x="352" y="0"/>
                  </a:moveTo>
                  <a:cubicBezTo>
                    <a:pt x="235" y="0"/>
                    <a:pt x="117" y="10"/>
                    <a:pt x="1" y="15"/>
                  </a:cubicBezTo>
                  <a:cubicBezTo>
                    <a:pt x="122" y="125"/>
                    <a:pt x="257" y="151"/>
                    <a:pt x="398" y="151"/>
                  </a:cubicBezTo>
                  <a:cubicBezTo>
                    <a:pt x="528" y="151"/>
                    <a:pt x="662" y="128"/>
                    <a:pt x="791" y="128"/>
                  </a:cubicBezTo>
                  <a:cubicBezTo>
                    <a:pt x="826" y="128"/>
                    <a:pt x="860" y="130"/>
                    <a:pt x="894" y="134"/>
                  </a:cubicBezTo>
                  <a:cubicBezTo>
                    <a:pt x="719" y="25"/>
                    <a:pt x="536"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2326;p32">
              <a:extLst>
                <a:ext uri="{FF2B5EF4-FFF2-40B4-BE49-F238E27FC236}">
                  <a16:creationId xmlns:a16="http://schemas.microsoft.com/office/drawing/2014/main" id="{AA2F73B9-1F5B-4E70-8F4F-C9C2AEA6AEF1}"/>
                </a:ext>
              </a:extLst>
            </p:cNvPr>
            <p:cNvSpPr/>
            <p:nvPr/>
          </p:nvSpPr>
          <p:spPr>
            <a:xfrm>
              <a:off x="5413175" y="2307900"/>
              <a:ext cx="19075" cy="5225"/>
            </a:xfrm>
            <a:custGeom>
              <a:avLst/>
              <a:gdLst/>
              <a:ahLst/>
              <a:cxnLst/>
              <a:rect l="l" t="t" r="r" b="b"/>
              <a:pathLst>
                <a:path w="763" h="209" extrusionOk="0">
                  <a:moveTo>
                    <a:pt x="383" y="0"/>
                  </a:moveTo>
                  <a:cubicBezTo>
                    <a:pt x="257" y="0"/>
                    <a:pt x="127" y="22"/>
                    <a:pt x="0" y="22"/>
                  </a:cubicBezTo>
                  <a:cubicBezTo>
                    <a:pt x="24" y="58"/>
                    <a:pt x="36" y="106"/>
                    <a:pt x="60" y="118"/>
                  </a:cubicBezTo>
                  <a:lnTo>
                    <a:pt x="48" y="118"/>
                  </a:lnTo>
                  <a:cubicBezTo>
                    <a:pt x="97" y="167"/>
                    <a:pt x="143" y="188"/>
                    <a:pt x="191" y="188"/>
                  </a:cubicBezTo>
                  <a:cubicBezTo>
                    <a:pt x="236" y="188"/>
                    <a:pt x="282" y="170"/>
                    <a:pt x="333" y="142"/>
                  </a:cubicBezTo>
                  <a:cubicBezTo>
                    <a:pt x="381" y="153"/>
                    <a:pt x="441" y="153"/>
                    <a:pt x="476" y="153"/>
                  </a:cubicBezTo>
                  <a:cubicBezTo>
                    <a:pt x="528" y="188"/>
                    <a:pt x="577" y="209"/>
                    <a:pt x="623" y="209"/>
                  </a:cubicBezTo>
                  <a:cubicBezTo>
                    <a:pt x="673" y="209"/>
                    <a:pt x="719" y="185"/>
                    <a:pt x="762" y="130"/>
                  </a:cubicBezTo>
                  <a:cubicBezTo>
                    <a:pt x="646" y="25"/>
                    <a:pt x="516" y="0"/>
                    <a:pt x="3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2327;p32">
              <a:extLst>
                <a:ext uri="{FF2B5EF4-FFF2-40B4-BE49-F238E27FC236}">
                  <a16:creationId xmlns:a16="http://schemas.microsoft.com/office/drawing/2014/main" id="{DFFB92DA-E39B-436F-B985-17EFE7B53163}"/>
                </a:ext>
              </a:extLst>
            </p:cNvPr>
            <p:cNvSpPr/>
            <p:nvPr/>
          </p:nvSpPr>
          <p:spPr>
            <a:xfrm>
              <a:off x="5425075" y="2311425"/>
              <a:ext cx="18475" cy="3975"/>
            </a:xfrm>
            <a:custGeom>
              <a:avLst/>
              <a:gdLst/>
              <a:ahLst/>
              <a:cxnLst/>
              <a:rect l="l" t="t" r="r" b="b"/>
              <a:pathLst>
                <a:path w="739" h="159" extrusionOk="0">
                  <a:moveTo>
                    <a:pt x="286" y="1"/>
                  </a:moveTo>
                  <a:cubicBezTo>
                    <a:pt x="203" y="1"/>
                    <a:pt x="96" y="12"/>
                    <a:pt x="0" y="36"/>
                  </a:cubicBezTo>
                  <a:cubicBezTo>
                    <a:pt x="107" y="137"/>
                    <a:pt x="227" y="158"/>
                    <a:pt x="352" y="158"/>
                  </a:cubicBezTo>
                  <a:cubicBezTo>
                    <a:pt x="439" y="158"/>
                    <a:pt x="529" y="148"/>
                    <a:pt x="621" y="148"/>
                  </a:cubicBezTo>
                  <a:cubicBezTo>
                    <a:pt x="660" y="148"/>
                    <a:pt x="699" y="150"/>
                    <a:pt x="739" y="155"/>
                  </a:cubicBezTo>
                  <a:cubicBezTo>
                    <a:pt x="619" y="36"/>
                    <a:pt x="417" y="84"/>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2328;p32">
              <a:extLst>
                <a:ext uri="{FF2B5EF4-FFF2-40B4-BE49-F238E27FC236}">
                  <a16:creationId xmlns:a16="http://schemas.microsoft.com/office/drawing/2014/main" id="{4C3090DD-DC41-43E9-BD8C-1394B0F0CC6C}"/>
                </a:ext>
              </a:extLst>
            </p:cNvPr>
            <p:cNvSpPr/>
            <p:nvPr/>
          </p:nvSpPr>
          <p:spPr>
            <a:xfrm>
              <a:off x="5442925" y="2314675"/>
              <a:ext cx="11925" cy="3975"/>
            </a:xfrm>
            <a:custGeom>
              <a:avLst/>
              <a:gdLst/>
              <a:ahLst/>
              <a:cxnLst/>
              <a:rect l="l" t="t" r="r" b="b"/>
              <a:pathLst>
                <a:path w="477" h="159" extrusionOk="0">
                  <a:moveTo>
                    <a:pt x="127" y="0"/>
                  </a:moveTo>
                  <a:cubicBezTo>
                    <a:pt x="86" y="0"/>
                    <a:pt x="44" y="5"/>
                    <a:pt x="1" y="13"/>
                  </a:cubicBezTo>
                  <a:cubicBezTo>
                    <a:pt x="75" y="132"/>
                    <a:pt x="172" y="158"/>
                    <a:pt x="278" y="158"/>
                  </a:cubicBezTo>
                  <a:cubicBezTo>
                    <a:pt x="343" y="158"/>
                    <a:pt x="410" y="149"/>
                    <a:pt x="477" y="144"/>
                  </a:cubicBezTo>
                  <a:cubicBezTo>
                    <a:pt x="377" y="45"/>
                    <a:pt x="257"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2329;p32">
              <a:extLst>
                <a:ext uri="{FF2B5EF4-FFF2-40B4-BE49-F238E27FC236}">
                  <a16:creationId xmlns:a16="http://schemas.microsoft.com/office/drawing/2014/main" id="{E263D5D0-E9F7-4392-B7AA-62BE4A7550DF}"/>
                </a:ext>
              </a:extLst>
            </p:cNvPr>
            <p:cNvSpPr/>
            <p:nvPr/>
          </p:nvSpPr>
          <p:spPr>
            <a:xfrm>
              <a:off x="5414350" y="2311125"/>
              <a:ext cx="7175" cy="3275"/>
            </a:xfrm>
            <a:custGeom>
              <a:avLst/>
              <a:gdLst/>
              <a:ahLst/>
              <a:cxnLst/>
              <a:rect l="l" t="t" r="r" b="b"/>
              <a:pathLst>
                <a:path w="287" h="131" extrusionOk="0">
                  <a:moveTo>
                    <a:pt x="1" y="1"/>
                  </a:moveTo>
                  <a:lnTo>
                    <a:pt x="1" y="1"/>
                  </a:lnTo>
                  <a:cubicBezTo>
                    <a:pt x="39" y="89"/>
                    <a:pt x="86" y="131"/>
                    <a:pt x="139" y="131"/>
                  </a:cubicBezTo>
                  <a:cubicBezTo>
                    <a:pt x="186" y="131"/>
                    <a:pt x="236" y="98"/>
                    <a:pt x="286" y="36"/>
                  </a:cubicBezTo>
                  <a:cubicBezTo>
                    <a:pt x="191" y="13"/>
                    <a:pt x="96"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2330;p32">
              <a:extLst>
                <a:ext uri="{FF2B5EF4-FFF2-40B4-BE49-F238E27FC236}">
                  <a16:creationId xmlns:a16="http://schemas.microsoft.com/office/drawing/2014/main" id="{FB8C36EF-8AEC-45E4-8E12-54AF025D9990}"/>
                </a:ext>
              </a:extLst>
            </p:cNvPr>
            <p:cNvSpPr/>
            <p:nvPr/>
          </p:nvSpPr>
          <p:spPr>
            <a:xfrm>
              <a:off x="5439050" y="2322725"/>
              <a:ext cx="4500" cy="1500"/>
            </a:xfrm>
            <a:custGeom>
              <a:avLst/>
              <a:gdLst/>
              <a:ahLst/>
              <a:cxnLst/>
              <a:rect l="l" t="t" r="r" b="b"/>
              <a:pathLst>
                <a:path w="180" h="60" extrusionOk="0">
                  <a:moveTo>
                    <a:pt x="1" y="1"/>
                  </a:moveTo>
                  <a:cubicBezTo>
                    <a:pt x="32" y="38"/>
                    <a:pt x="63" y="59"/>
                    <a:pt x="94" y="59"/>
                  </a:cubicBezTo>
                  <a:cubicBezTo>
                    <a:pt x="122" y="59"/>
                    <a:pt x="151" y="4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2331;p32">
              <a:extLst>
                <a:ext uri="{FF2B5EF4-FFF2-40B4-BE49-F238E27FC236}">
                  <a16:creationId xmlns:a16="http://schemas.microsoft.com/office/drawing/2014/main" id="{1A4903D0-07BB-4402-89A4-4199FB80AB01}"/>
                </a:ext>
              </a:extLst>
            </p:cNvPr>
            <p:cNvSpPr/>
            <p:nvPr/>
          </p:nvSpPr>
          <p:spPr>
            <a:xfrm>
              <a:off x="5887625" y="2429900"/>
              <a:ext cx="10750" cy="3600"/>
            </a:xfrm>
            <a:custGeom>
              <a:avLst/>
              <a:gdLst/>
              <a:ahLst/>
              <a:cxnLst/>
              <a:rect l="l" t="t" r="r" b="b"/>
              <a:pathLst>
                <a:path w="430" h="144" extrusionOk="0">
                  <a:moveTo>
                    <a:pt x="1" y="0"/>
                  </a:moveTo>
                  <a:cubicBezTo>
                    <a:pt x="1" y="48"/>
                    <a:pt x="1" y="107"/>
                    <a:pt x="13" y="143"/>
                  </a:cubicBezTo>
                  <a:cubicBezTo>
                    <a:pt x="155" y="143"/>
                    <a:pt x="298" y="131"/>
                    <a:pt x="429" y="131"/>
                  </a:cubicBezTo>
                  <a:lnTo>
                    <a:pt x="429" y="12"/>
                  </a:lnTo>
                  <a:cubicBezTo>
                    <a:pt x="286" y="12"/>
                    <a:pt x="15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2332;p32">
              <a:extLst>
                <a:ext uri="{FF2B5EF4-FFF2-40B4-BE49-F238E27FC236}">
                  <a16:creationId xmlns:a16="http://schemas.microsoft.com/office/drawing/2014/main" id="{2AD488B6-8B7D-457A-BB9C-ACE7B053F9C9}"/>
                </a:ext>
              </a:extLst>
            </p:cNvPr>
            <p:cNvSpPr/>
            <p:nvPr/>
          </p:nvSpPr>
          <p:spPr>
            <a:xfrm>
              <a:off x="5980200" y="2371550"/>
              <a:ext cx="148250" cy="21450"/>
            </a:xfrm>
            <a:custGeom>
              <a:avLst/>
              <a:gdLst/>
              <a:ahLst/>
              <a:cxnLst/>
              <a:rect l="l" t="t" r="r" b="b"/>
              <a:pathLst>
                <a:path w="5930" h="858" extrusionOk="0">
                  <a:moveTo>
                    <a:pt x="2776" y="1"/>
                  </a:moveTo>
                  <a:cubicBezTo>
                    <a:pt x="2681" y="1"/>
                    <a:pt x="2584" y="9"/>
                    <a:pt x="2489" y="12"/>
                  </a:cubicBezTo>
                  <a:cubicBezTo>
                    <a:pt x="2370" y="36"/>
                    <a:pt x="2251" y="72"/>
                    <a:pt x="2156" y="179"/>
                  </a:cubicBezTo>
                  <a:cubicBezTo>
                    <a:pt x="1983" y="199"/>
                    <a:pt x="1809" y="205"/>
                    <a:pt x="1635" y="205"/>
                  </a:cubicBezTo>
                  <a:cubicBezTo>
                    <a:pt x="1424" y="205"/>
                    <a:pt x="1212" y="197"/>
                    <a:pt x="1000" y="197"/>
                  </a:cubicBezTo>
                  <a:cubicBezTo>
                    <a:pt x="666" y="197"/>
                    <a:pt x="332" y="217"/>
                    <a:pt x="0" y="322"/>
                  </a:cubicBezTo>
                  <a:cubicBezTo>
                    <a:pt x="48" y="382"/>
                    <a:pt x="96" y="429"/>
                    <a:pt x="155" y="453"/>
                  </a:cubicBezTo>
                  <a:cubicBezTo>
                    <a:pt x="518" y="514"/>
                    <a:pt x="889" y="519"/>
                    <a:pt x="1261" y="519"/>
                  </a:cubicBezTo>
                  <a:cubicBezTo>
                    <a:pt x="1323" y="519"/>
                    <a:pt x="1385" y="519"/>
                    <a:pt x="1447" y="519"/>
                  </a:cubicBezTo>
                  <a:cubicBezTo>
                    <a:pt x="1882" y="519"/>
                    <a:pt x="2316" y="524"/>
                    <a:pt x="2739" y="620"/>
                  </a:cubicBezTo>
                  <a:cubicBezTo>
                    <a:pt x="2887" y="589"/>
                    <a:pt x="3032" y="573"/>
                    <a:pt x="3176" y="573"/>
                  </a:cubicBezTo>
                  <a:cubicBezTo>
                    <a:pt x="3425" y="573"/>
                    <a:pt x="3669" y="621"/>
                    <a:pt x="3918" y="727"/>
                  </a:cubicBezTo>
                  <a:cubicBezTo>
                    <a:pt x="3941" y="858"/>
                    <a:pt x="4049" y="810"/>
                    <a:pt x="4144" y="834"/>
                  </a:cubicBezTo>
                  <a:cubicBezTo>
                    <a:pt x="4203" y="834"/>
                    <a:pt x="4263" y="810"/>
                    <a:pt x="4322" y="786"/>
                  </a:cubicBezTo>
                  <a:cubicBezTo>
                    <a:pt x="4418" y="786"/>
                    <a:pt x="4513" y="774"/>
                    <a:pt x="4620" y="774"/>
                  </a:cubicBezTo>
                  <a:cubicBezTo>
                    <a:pt x="4662" y="810"/>
                    <a:pt x="4709" y="825"/>
                    <a:pt x="4757" y="825"/>
                  </a:cubicBezTo>
                  <a:cubicBezTo>
                    <a:pt x="4805" y="825"/>
                    <a:pt x="4852" y="810"/>
                    <a:pt x="4894" y="786"/>
                  </a:cubicBezTo>
                  <a:cubicBezTo>
                    <a:pt x="5227" y="667"/>
                    <a:pt x="5596" y="798"/>
                    <a:pt x="5930" y="632"/>
                  </a:cubicBezTo>
                  <a:cubicBezTo>
                    <a:pt x="5918" y="572"/>
                    <a:pt x="5918" y="536"/>
                    <a:pt x="5894" y="477"/>
                  </a:cubicBezTo>
                  <a:cubicBezTo>
                    <a:pt x="5801" y="434"/>
                    <a:pt x="5707" y="428"/>
                    <a:pt x="5605" y="428"/>
                  </a:cubicBezTo>
                  <a:cubicBezTo>
                    <a:pt x="5564" y="428"/>
                    <a:pt x="5522" y="429"/>
                    <a:pt x="5477" y="429"/>
                  </a:cubicBezTo>
                  <a:cubicBezTo>
                    <a:pt x="4751" y="429"/>
                    <a:pt x="4025" y="334"/>
                    <a:pt x="3310" y="191"/>
                  </a:cubicBezTo>
                  <a:cubicBezTo>
                    <a:pt x="3152" y="32"/>
                    <a:pt x="2966" y="1"/>
                    <a:pt x="27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2333;p32">
              <a:extLst>
                <a:ext uri="{FF2B5EF4-FFF2-40B4-BE49-F238E27FC236}">
                  <a16:creationId xmlns:a16="http://schemas.microsoft.com/office/drawing/2014/main" id="{26176F05-9A51-42D6-B799-23BA93AA4095}"/>
                </a:ext>
              </a:extLst>
            </p:cNvPr>
            <p:cNvSpPr/>
            <p:nvPr/>
          </p:nvSpPr>
          <p:spPr>
            <a:xfrm>
              <a:off x="5952525" y="2384050"/>
              <a:ext cx="7450" cy="6275"/>
            </a:xfrm>
            <a:custGeom>
              <a:avLst/>
              <a:gdLst/>
              <a:ahLst/>
              <a:cxnLst/>
              <a:rect l="l" t="t" r="r" b="b"/>
              <a:pathLst>
                <a:path w="298" h="251" extrusionOk="0">
                  <a:moveTo>
                    <a:pt x="0" y="1"/>
                  </a:moveTo>
                  <a:cubicBezTo>
                    <a:pt x="12" y="120"/>
                    <a:pt x="36" y="227"/>
                    <a:pt x="179" y="251"/>
                  </a:cubicBezTo>
                  <a:cubicBezTo>
                    <a:pt x="215" y="251"/>
                    <a:pt x="250" y="227"/>
                    <a:pt x="298" y="215"/>
                  </a:cubicBezTo>
                  <a:cubicBezTo>
                    <a:pt x="250" y="132"/>
                    <a:pt x="191" y="72"/>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2334;p32">
              <a:extLst>
                <a:ext uri="{FF2B5EF4-FFF2-40B4-BE49-F238E27FC236}">
                  <a16:creationId xmlns:a16="http://schemas.microsoft.com/office/drawing/2014/main" id="{F4C04FC6-62CA-479B-8002-0E55B4970B52}"/>
                </a:ext>
              </a:extLst>
            </p:cNvPr>
            <p:cNvSpPr/>
            <p:nvPr/>
          </p:nvSpPr>
          <p:spPr>
            <a:xfrm>
              <a:off x="5933775" y="2386725"/>
              <a:ext cx="4775" cy="2875"/>
            </a:xfrm>
            <a:custGeom>
              <a:avLst/>
              <a:gdLst/>
              <a:ahLst/>
              <a:cxnLst/>
              <a:rect l="l" t="t" r="r" b="b"/>
              <a:pathLst>
                <a:path w="191" h="115" extrusionOk="0">
                  <a:moveTo>
                    <a:pt x="0" y="1"/>
                  </a:moveTo>
                  <a:lnTo>
                    <a:pt x="0" y="1"/>
                  </a:lnTo>
                  <a:cubicBezTo>
                    <a:pt x="42" y="34"/>
                    <a:pt x="72" y="114"/>
                    <a:pt x="119" y="114"/>
                  </a:cubicBezTo>
                  <a:cubicBezTo>
                    <a:pt x="139" y="114"/>
                    <a:pt x="162" y="100"/>
                    <a:pt x="191" y="60"/>
                  </a:cubicBezTo>
                  <a:cubicBezTo>
                    <a:pt x="131" y="48"/>
                    <a:pt x="60"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2335;p32">
              <a:extLst>
                <a:ext uri="{FF2B5EF4-FFF2-40B4-BE49-F238E27FC236}">
                  <a16:creationId xmlns:a16="http://schemas.microsoft.com/office/drawing/2014/main" id="{AC57040D-8366-42C4-A115-840CA4DAE691}"/>
                </a:ext>
              </a:extLst>
            </p:cNvPr>
            <p:cNvSpPr/>
            <p:nvPr/>
          </p:nvSpPr>
          <p:spPr>
            <a:xfrm>
              <a:off x="5248550" y="2462325"/>
              <a:ext cx="6875" cy="14025"/>
            </a:xfrm>
            <a:custGeom>
              <a:avLst/>
              <a:gdLst/>
              <a:ahLst/>
              <a:cxnLst/>
              <a:rect l="l" t="t" r="r" b="b"/>
              <a:pathLst>
                <a:path w="275" h="561" extrusionOk="0">
                  <a:moveTo>
                    <a:pt x="25" y="1"/>
                  </a:moveTo>
                  <a:cubicBezTo>
                    <a:pt x="13" y="37"/>
                    <a:pt x="13" y="72"/>
                    <a:pt x="13" y="120"/>
                  </a:cubicBezTo>
                  <a:cubicBezTo>
                    <a:pt x="60" y="263"/>
                    <a:pt x="1" y="453"/>
                    <a:pt x="156" y="561"/>
                  </a:cubicBezTo>
                  <a:cubicBezTo>
                    <a:pt x="191" y="477"/>
                    <a:pt x="239" y="394"/>
                    <a:pt x="275" y="311"/>
                  </a:cubicBezTo>
                  <a:cubicBezTo>
                    <a:pt x="203" y="203"/>
                    <a:pt x="120" y="96"/>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2336;p32">
              <a:extLst>
                <a:ext uri="{FF2B5EF4-FFF2-40B4-BE49-F238E27FC236}">
                  <a16:creationId xmlns:a16="http://schemas.microsoft.com/office/drawing/2014/main" id="{8F0CFAAE-0F6E-4C37-A3AF-EAC75351A005}"/>
                </a:ext>
              </a:extLst>
            </p:cNvPr>
            <p:cNvSpPr/>
            <p:nvPr/>
          </p:nvSpPr>
          <p:spPr>
            <a:xfrm>
              <a:off x="5805175" y="2356700"/>
              <a:ext cx="79800" cy="19650"/>
            </a:xfrm>
            <a:custGeom>
              <a:avLst/>
              <a:gdLst/>
              <a:ahLst/>
              <a:cxnLst/>
              <a:rect l="l" t="t" r="r" b="b"/>
              <a:pathLst>
                <a:path w="3192" h="786" extrusionOk="0">
                  <a:moveTo>
                    <a:pt x="702" y="0"/>
                  </a:moveTo>
                  <a:cubicBezTo>
                    <a:pt x="415" y="0"/>
                    <a:pt x="160" y="105"/>
                    <a:pt x="1" y="499"/>
                  </a:cubicBezTo>
                  <a:lnTo>
                    <a:pt x="1" y="595"/>
                  </a:lnTo>
                  <a:cubicBezTo>
                    <a:pt x="191" y="606"/>
                    <a:pt x="370" y="630"/>
                    <a:pt x="560" y="666"/>
                  </a:cubicBezTo>
                  <a:cubicBezTo>
                    <a:pt x="647" y="643"/>
                    <a:pt x="733" y="634"/>
                    <a:pt x="817" y="634"/>
                  </a:cubicBezTo>
                  <a:cubicBezTo>
                    <a:pt x="1125" y="634"/>
                    <a:pt x="1419" y="757"/>
                    <a:pt x="1727" y="785"/>
                  </a:cubicBezTo>
                  <a:lnTo>
                    <a:pt x="1822" y="785"/>
                  </a:lnTo>
                  <a:cubicBezTo>
                    <a:pt x="1915" y="775"/>
                    <a:pt x="2006" y="772"/>
                    <a:pt x="2098" y="772"/>
                  </a:cubicBezTo>
                  <a:cubicBezTo>
                    <a:pt x="2258" y="772"/>
                    <a:pt x="2417" y="782"/>
                    <a:pt x="2575" y="782"/>
                  </a:cubicBezTo>
                  <a:cubicBezTo>
                    <a:pt x="2755" y="782"/>
                    <a:pt x="2932" y="769"/>
                    <a:pt x="3108" y="714"/>
                  </a:cubicBezTo>
                  <a:cubicBezTo>
                    <a:pt x="3168" y="666"/>
                    <a:pt x="3191" y="606"/>
                    <a:pt x="3191" y="535"/>
                  </a:cubicBezTo>
                  <a:cubicBezTo>
                    <a:pt x="3059" y="207"/>
                    <a:pt x="2864" y="38"/>
                    <a:pt x="2611" y="38"/>
                  </a:cubicBezTo>
                  <a:cubicBezTo>
                    <a:pt x="2479" y="38"/>
                    <a:pt x="2331" y="84"/>
                    <a:pt x="2168" y="178"/>
                  </a:cubicBezTo>
                  <a:cubicBezTo>
                    <a:pt x="2124" y="243"/>
                    <a:pt x="2081" y="298"/>
                    <a:pt x="2001" y="298"/>
                  </a:cubicBezTo>
                  <a:cubicBezTo>
                    <a:pt x="1993" y="298"/>
                    <a:pt x="1985" y="298"/>
                    <a:pt x="1977" y="297"/>
                  </a:cubicBezTo>
                  <a:cubicBezTo>
                    <a:pt x="1929" y="273"/>
                    <a:pt x="1870" y="273"/>
                    <a:pt x="1810" y="273"/>
                  </a:cubicBezTo>
                  <a:cubicBezTo>
                    <a:pt x="1792" y="277"/>
                    <a:pt x="1775" y="278"/>
                    <a:pt x="1758" y="278"/>
                  </a:cubicBezTo>
                  <a:cubicBezTo>
                    <a:pt x="1607" y="278"/>
                    <a:pt x="1496" y="148"/>
                    <a:pt x="1346" y="95"/>
                  </a:cubicBezTo>
                  <a:cubicBezTo>
                    <a:pt x="1132" y="55"/>
                    <a:pt x="909" y="0"/>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2337;p32">
              <a:extLst>
                <a:ext uri="{FF2B5EF4-FFF2-40B4-BE49-F238E27FC236}">
                  <a16:creationId xmlns:a16="http://schemas.microsoft.com/office/drawing/2014/main" id="{397BE54F-795F-48C1-8422-9E420DD31E85}"/>
                </a:ext>
              </a:extLst>
            </p:cNvPr>
            <p:cNvSpPr/>
            <p:nvPr/>
          </p:nvSpPr>
          <p:spPr>
            <a:xfrm>
              <a:off x="5848350" y="2374125"/>
              <a:ext cx="39300" cy="5775"/>
            </a:xfrm>
            <a:custGeom>
              <a:avLst/>
              <a:gdLst/>
              <a:ahLst/>
              <a:cxnLst/>
              <a:rect l="l" t="t" r="r" b="b"/>
              <a:pathLst>
                <a:path w="1572" h="231" extrusionOk="0">
                  <a:moveTo>
                    <a:pt x="758" y="0"/>
                  </a:moveTo>
                  <a:cubicBezTo>
                    <a:pt x="503" y="0"/>
                    <a:pt x="248" y="24"/>
                    <a:pt x="0" y="76"/>
                  </a:cubicBezTo>
                  <a:cubicBezTo>
                    <a:pt x="60" y="136"/>
                    <a:pt x="95" y="171"/>
                    <a:pt x="143" y="231"/>
                  </a:cubicBezTo>
                  <a:lnTo>
                    <a:pt x="1572" y="231"/>
                  </a:lnTo>
                  <a:lnTo>
                    <a:pt x="1572" y="76"/>
                  </a:lnTo>
                  <a:cubicBezTo>
                    <a:pt x="1302" y="27"/>
                    <a:pt x="1029" y="0"/>
                    <a:pt x="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2338;p32">
              <a:extLst>
                <a:ext uri="{FF2B5EF4-FFF2-40B4-BE49-F238E27FC236}">
                  <a16:creationId xmlns:a16="http://schemas.microsoft.com/office/drawing/2014/main" id="{3EA9F5E4-B058-4A4D-BB47-CF07572B8939}"/>
                </a:ext>
              </a:extLst>
            </p:cNvPr>
            <p:cNvSpPr/>
            <p:nvPr/>
          </p:nvSpPr>
          <p:spPr>
            <a:xfrm>
              <a:off x="5253325" y="2491750"/>
              <a:ext cx="53600" cy="9600"/>
            </a:xfrm>
            <a:custGeom>
              <a:avLst/>
              <a:gdLst/>
              <a:ahLst/>
              <a:cxnLst/>
              <a:rect l="l" t="t" r="r" b="b"/>
              <a:pathLst>
                <a:path w="2144" h="384" extrusionOk="0">
                  <a:moveTo>
                    <a:pt x="1012" y="0"/>
                  </a:moveTo>
                  <a:cubicBezTo>
                    <a:pt x="817" y="0"/>
                    <a:pt x="623" y="20"/>
                    <a:pt x="429" y="74"/>
                  </a:cubicBezTo>
                  <a:cubicBezTo>
                    <a:pt x="358" y="277"/>
                    <a:pt x="72" y="193"/>
                    <a:pt x="0" y="384"/>
                  </a:cubicBezTo>
                  <a:cubicBezTo>
                    <a:pt x="370" y="384"/>
                    <a:pt x="739" y="372"/>
                    <a:pt x="1120" y="372"/>
                  </a:cubicBezTo>
                  <a:cubicBezTo>
                    <a:pt x="1163" y="334"/>
                    <a:pt x="1212" y="318"/>
                    <a:pt x="1264" y="318"/>
                  </a:cubicBezTo>
                  <a:cubicBezTo>
                    <a:pt x="1324" y="318"/>
                    <a:pt x="1389" y="340"/>
                    <a:pt x="1453" y="372"/>
                  </a:cubicBezTo>
                  <a:cubicBezTo>
                    <a:pt x="1632" y="384"/>
                    <a:pt x="1798" y="384"/>
                    <a:pt x="1977" y="384"/>
                  </a:cubicBezTo>
                  <a:cubicBezTo>
                    <a:pt x="2036" y="348"/>
                    <a:pt x="2072" y="288"/>
                    <a:pt x="2144" y="277"/>
                  </a:cubicBezTo>
                  <a:lnTo>
                    <a:pt x="2132" y="229"/>
                  </a:lnTo>
                  <a:cubicBezTo>
                    <a:pt x="2084" y="193"/>
                    <a:pt x="2024" y="146"/>
                    <a:pt x="1977" y="98"/>
                  </a:cubicBezTo>
                  <a:cubicBezTo>
                    <a:pt x="1652" y="54"/>
                    <a:pt x="1331" y="0"/>
                    <a:pt x="10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2339;p32">
              <a:extLst>
                <a:ext uri="{FF2B5EF4-FFF2-40B4-BE49-F238E27FC236}">
                  <a16:creationId xmlns:a16="http://schemas.microsoft.com/office/drawing/2014/main" id="{F65782AC-549F-4AC7-A669-99153224AA2E}"/>
                </a:ext>
              </a:extLst>
            </p:cNvPr>
            <p:cNvSpPr/>
            <p:nvPr/>
          </p:nvSpPr>
          <p:spPr>
            <a:xfrm>
              <a:off x="5253025" y="2491200"/>
              <a:ext cx="8050" cy="3125"/>
            </a:xfrm>
            <a:custGeom>
              <a:avLst/>
              <a:gdLst/>
              <a:ahLst/>
              <a:cxnLst/>
              <a:rect l="l" t="t" r="r" b="b"/>
              <a:pathLst>
                <a:path w="322" h="125" extrusionOk="0">
                  <a:moveTo>
                    <a:pt x="1" y="1"/>
                  </a:moveTo>
                  <a:cubicBezTo>
                    <a:pt x="55" y="102"/>
                    <a:pt x="138" y="125"/>
                    <a:pt x="233" y="125"/>
                  </a:cubicBezTo>
                  <a:cubicBezTo>
                    <a:pt x="262" y="125"/>
                    <a:pt x="292" y="123"/>
                    <a:pt x="322" y="120"/>
                  </a:cubicBezTo>
                  <a:cubicBezTo>
                    <a:pt x="239"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2340;p32">
              <a:extLst>
                <a:ext uri="{FF2B5EF4-FFF2-40B4-BE49-F238E27FC236}">
                  <a16:creationId xmlns:a16="http://schemas.microsoft.com/office/drawing/2014/main" id="{ADE22D09-17E7-4232-8D52-039FA30B3621}"/>
                </a:ext>
              </a:extLst>
            </p:cNvPr>
            <p:cNvSpPr/>
            <p:nvPr/>
          </p:nvSpPr>
          <p:spPr>
            <a:xfrm>
              <a:off x="5713800" y="2342175"/>
              <a:ext cx="50325" cy="19525"/>
            </a:xfrm>
            <a:custGeom>
              <a:avLst/>
              <a:gdLst/>
              <a:ahLst/>
              <a:cxnLst/>
              <a:rect l="l" t="t" r="r" b="b"/>
              <a:pathLst>
                <a:path w="2013" h="781" extrusionOk="0">
                  <a:moveTo>
                    <a:pt x="782" y="1"/>
                  </a:moveTo>
                  <a:cubicBezTo>
                    <a:pt x="563" y="1"/>
                    <a:pt x="342" y="15"/>
                    <a:pt x="119" y="21"/>
                  </a:cubicBezTo>
                  <a:cubicBezTo>
                    <a:pt x="24" y="116"/>
                    <a:pt x="0" y="223"/>
                    <a:pt x="96" y="342"/>
                  </a:cubicBezTo>
                  <a:cubicBezTo>
                    <a:pt x="242" y="447"/>
                    <a:pt x="408" y="487"/>
                    <a:pt x="583" y="487"/>
                  </a:cubicBezTo>
                  <a:cubicBezTo>
                    <a:pt x="607" y="487"/>
                    <a:pt x="631" y="486"/>
                    <a:pt x="655" y="485"/>
                  </a:cubicBezTo>
                  <a:cubicBezTo>
                    <a:pt x="665" y="484"/>
                    <a:pt x="674" y="484"/>
                    <a:pt x="682" y="484"/>
                  </a:cubicBezTo>
                  <a:cubicBezTo>
                    <a:pt x="860" y="484"/>
                    <a:pt x="880" y="599"/>
                    <a:pt x="858" y="735"/>
                  </a:cubicBezTo>
                  <a:cubicBezTo>
                    <a:pt x="929" y="749"/>
                    <a:pt x="1013" y="780"/>
                    <a:pt x="1091" y="780"/>
                  </a:cubicBezTo>
                  <a:cubicBezTo>
                    <a:pt x="1145" y="780"/>
                    <a:pt x="1195" y="766"/>
                    <a:pt x="1239" y="723"/>
                  </a:cubicBezTo>
                  <a:cubicBezTo>
                    <a:pt x="1376" y="586"/>
                    <a:pt x="1438" y="524"/>
                    <a:pt x="1516" y="524"/>
                  </a:cubicBezTo>
                  <a:cubicBezTo>
                    <a:pt x="1579" y="524"/>
                    <a:pt x="1653" y="565"/>
                    <a:pt x="1786" y="640"/>
                  </a:cubicBezTo>
                  <a:cubicBezTo>
                    <a:pt x="1822" y="670"/>
                    <a:pt x="1853" y="686"/>
                    <a:pt x="1883" y="686"/>
                  </a:cubicBezTo>
                  <a:cubicBezTo>
                    <a:pt x="1923" y="686"/>
                    <a:pt x="1960" y="659"/>
                    <a:pt x="2001" y="604"/>
                  </a:cubicBezTo>
                  <a:cubicBezTo>
                    <a:pt x="2013" y="318"/>
                    <a:pt x="1870" y="199"/>
                    <a:pt x="1596" y="116"/>
                  </a:cubicBezTo>
                  <a:cubicBezTo>
                    <a:pt x="1325" y="23"/>
                    <a:pt x="1054" y="1"/>
                    <a:pt x="7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2341;p32">
              <a:extLst>
                <a:ext uri="{FF2B5EF4-FFF2-40B4-BE49-F238E27FC236}">
                  <a16:creationId xmlns:a16="http://schemas.microsoft.com/office/drawing/2014/main" id="{0C91E7AD-C78E-4163-9EB5-2EB69012379A}"/>
                </a:ext>
              </a:extLst>
            </p:cNvPr>
            <p:cNvSpPr/>
            <p:nvPr/>
          </p:nvSpPr>
          <p:spPr>
            <a:xfrm>
              <a:off x="5701600" y="2339700"/>
              <a:ext cx="80675" cy="19900"/>
            </a:xfrm>
            <a:custGeom>
              <a:avLst/>
              <a:gdLst/>
              <a:ahLst/>
              <a:cxnLst/>
              <a:rect l="l" t="t" r="r" b="b"/>
              <a:pathLst>
                <a:path w="3227" h="796" extrusionOk="0">
                  <a:moveTo>
                    <a:pt x="904" y="5"/>
                  </a:moveTo>
                  <a:cubicBezTo>
                    <a:pt x="758" y="5"/>
                    <a:pt x="611" y="11"/>
                    <a:pt x="465" y="24"/>
                  </a:cubicBezTo>
                  <a:cubicBezTo>
                    <a:pt x="298" y="48"/>
                    <a:pt x="119" y="1"/>
                    <a:pt x="0" y="167"/>
                  </a:cubicBezTo>
                  <a:cubicBezTo>
                    <a:pt x="81" y="257"/>
                    <a:pt x="176" y="300"/>
                    <a:pt x="279" y="300"/>
                  </a:cubicBezTo>
                  <a:cubicBezTo>
                    <a:pt x="312" y="300"/>
                    <a:pt x="346" y="295"/>
                    <a:pt x="381" y="286"/>
                  </a:cubicBezTo>
                  <a:cubicBezTo>
                    <a:pt x="453" y="263"/>
                    <a:pt x="500" y="227"/>
                    <a:pt x="560" y="179"/>
                  </a:cubicBezTo>
                  <a:cubicBezTo>
                    <a:pt x="758" y="179"/>
                    <a:pt x="967" y="169"/>
                    <a:pt x="1176" y="169"/>
                  </a:cubicBezTo>
                  <a:cubicBezTo>
                    <a:pt x="1281" y="169"/>
                    <a:pt x="1385" y="171"/>
                    <a:pt x="1489" y="179"/>
                  </a:cubicBezTo>
                  <a:cubicBezTo>
                    <a:pt x="1858" y="203"/>
                    <a:pt x="2251" y="286"/>
                    <a:pt x="2417" y="703"/>
                  </a:cubicBezTo>
                  <a:cubicBezTo>
                    <a:pt x="2431" y="766"/>
                    <a:pt x="2457" y="796"/>
                    <a:pt x="2493" y="796"/>
                  </a:cubicBezTo>
                  <a:cubicBezTo>
                    <a:pt x="2519" y="796"/>
                    <a:pt x="2549" y="780"/>
                    <a:pt x="2584" y="751"/>
                  </a:cubicBezTo>
                  <a:cubicBezTo>
                    <a:pt x="2632" y="727"/>
                    <a:pt x="2691" y="727"/>
                    <a:pt x="2739" y="727"/>
                  </a:cubicBezTo>
                  <a:lnTo>
                    <a:pt x="2870" y="596"/>
                  </a:lnTo>
                  <a:cubicBezTo>
                    <a:pt x="2977" y="453"/>
                    <a:pt x="3227" y="417"/>
                    <a:pt x="3167" y="167"/>
                  </a:cubicBezTo>
                  <a:cubicBezTo>
                    <a:pt x="2409" y="157"/>
                    <a:pt x="1659" y="5"/>
                    <a:pt x="904"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2342;p32">
              <a:extLst>
                <a:ext uri="{FF2B5EF4-FFF2-40B4-BE49-F238E27FC236}">
                  <a16:creationId xmlns:a16="http://schemas.microsoft.com/office/drawing/2014/main" id="{E7ADC58D-3EA9-49F1-B5C4-B552D566C971}"/>
                </a:ext>
              </a:extLst>
            </p:cNvPr>
            <p:cNvSpPr/>
            <p:nvPr/>
          </p:nvSpPr>
          <p:spPr>
            <a:xfrm>
              <a:off x="5679575" y="2340525"/>
              <a:ext cx="19950" cy="8425"/>
            </a:xfrm>
            <a:custGeom>
              <a:avLst/>
              <a:gdLst/>
              <a:ahLst/>
              <a:cxnLst/>
              <a:rect l="l" t="t" r="r" b="b"/>
              <a:pathLst>
                <a:path w="798" h="337" extrusionOk="0">
                  <a:moveTo>
                    <a:pt x="296" y="0"/>
                  </a:moveTo>
                  <a:cubicBezTo>
                    <a:pt x="190" y="0"/>
                    <a:pt x="88" y="27"/>
                    <a:pt x="0" y="134"/>
                  </a:cubicBezTo>
                  <a:cubicBezTo>
                    <a:pt x="84" y="230"/>
                    <a:pt x="214" y="194"/>
                    <a:pt x="298" y="289"/>
                  </a:cubicBezTo>
                  <a:cubicBezTo>
                    <a:pt x="381" y="337"/>
                    <a:pt x="476" y="337"/>
                    <a:pt x="572" y="337"/>
                  </a:cubicBezTo>
                  <a:cubicBezTo>
                    <a:pt x="631" y="337"/>
                    <a:pt x="691" y="325"/>
                    <a:pt x="738" y="289"/>
                  </a:cubicBezTo>
                  <a:cubicBezTo>
                    <a:pt x="798" y="241"/>
                    <a:pt x="798" y="182"/>
                    <a:pt x="738" y="134"/>
                  </a:cubicBezTo>
                  <a:cubicBezTo>
                    <a:pt x="691" y="111"/>
                    <a:pt x="631" y="63"/>
                    <a:pt x="584" y="27"/>
                  </a:cubicBezTo>
                  <a:cubicBezTo>
                    <a:pt x="488" y="22"/>
                    <a:pt x="390"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2343;p32">
              <a:extLst>
                <a:ext uri="{FF2B5EF4-FFF2-40B4-BE49-F238E27FC236}">
                  <a16:creationId xmlns:a16="http://schemas.microsoft.com/office/drawing/2014/main" id="{F7A16C81-C801-4749-B1D8-CEA8B71BF1A4}"/>
                </a:ext>
              </a:extLst>
            </p:cNvPr>
            <p:cNvSpPr/>
            <p:nvPr/>
          </p:nvSpPr>
          <p:spPr>
            <a:xfrm>
              <a:off x="5657850" y="2339500"/>
              <a:ext cx="15300" cy="7675"/>
            </a:xfrm>
            <a:custGeom>
              <a:avLst/>
              <a:gdLst/>
              <a:ahLst/>
              <a:cxnLst/>
              <a:rect l="l" t="t" r="r" b="b"/>
              <a:pathLst>
                <a:path w="612" h="307" extrusionOk="0">
                  <a:moveTo>
                    <a:pt x="511" y="1"/>
                  </a:moveTo>
                  <a:cubicBezTo>
                    <a:pt x="463" y="1"/>
                    <a:pt x="403" y="21"/>
                    <a:pt x="357" y="21"/>
                  </a:cubicBezTo>
                  <a:cubicBezTo>
                    <a:pt x="339" y="21"/>
                    <a:pt x="322" y="18"/>
                    <a:pt x="310" y="9"/>
                  </a:cubicBezTo>
                  <a:cubicBezTo>
                    <a:pt x="179" y="32"/>
                    <a:pt x="60" y="56"/>
                    <a:pt x="0" y="187"/>
                  </a:cubicBezTo>
                  <a:cubicBezTo>
                    <a:pt x="0" y="235"/>
                    <a:pt x="12" y="271"/>
                    <a:pt x="12" y="306"/>
                  </a:cubicBezTo>
                  <a:cubicBezTo>
                    <a:pt x="143" y="247"/>
                    <a:pt x="274" y="175"/>
                    <a:pt x="429" y="163"/>
                  </a:cubicBezTo>
                  <a:cubicBezTo>
                    <a:pt x="458" y="199"/>
                    <a:pt x="485" y="217"/>
                    <a:pt x="512" y="217"/>
                  </a:cubicBezTo>
                  <a:cubicBezTo>
                    <a:pt x="539" y="217"/>
                    <a:pt x="566" y="199"/>
                    <a:pt x="595" y="163"/>
                  </a:cubicBezTo>
                  <a:cubicBezTo>
                    <a:pt x="612" y="31"/>
                    <a:pt x="569" y="1"/>
                    <a:pt x="5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2344;p32">
              <a:extLst>
                <a:ext uri="{FF2B5EF4-FFF2-40B4-BE49-F238E27FC236}">
                  <a16:creationId xmlns:a16="http://schemas.microsoft.com/office/drawing/2014/main" id="{565AEBD2-BCE3-412F-A3EE-E439A8F6AA81}"/>
                </a:ext>
              </a:extLst>
            </p:cNvPr>
            <p:cNvSpPr/>
            <p:nvPr/>
          </p:nvSpPr>
          <p:spPr>
            <a:xfrm>
              <a:off x="5701300" y="2343875"/>
              <a:ext cx="14600" cy="6950"/>
            </a:xfrm>
            <a:custGeom>
              <a:avLst/>
              <a:gdLst/>
              <a:ahLst/>
              <a:cxnLst/>
              <a:rect l="l" t="t" r="r" b="b"/>
              <a:pathLst>
                <a:path w="584" h="278" extrusionOk="0">
                  <a:moveTo>
                    <a:pt x="429" y="0"/>
                  </a:moveTo>
                  <a:cubicBezTo>
                    <a:pt x="310" y="131"/>
                    <a:pt x="107" y="0"/>
                    <a:pt x="0" y="155"/>
                  </a:cubicBezTo>
                  <a:cubicBezTo>
                    <a:pt x="90" y="258"/>
                    <a:pt x="194" y="277"/>
                    <a:pt x="302" y="277"/>
                  </a:cubicBezTo>
                  <a:cubicBezTo>
                    <a:pt x="369" y="277"/>
                    <a:pt x="438" y="270"/>
                    <a:pt x="506" y="270"/>
                  </a:cubicBezTo>
                  <a:cubicBezTo>
                    <a:pt x="532" y="270"/>
                    <a:pt x="558" y="271"/>
                    <a:pt x="584" y="274"/>
                  </a:cubicBezTo>
                  <a:lnTo>
                    <a:pt x="5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2345;p32">
              <a:extLst>
                <a:ext uri="{FF2B5EF4-FFF2-40B4-BE49-F238E27FC236}">
                  <a16:creationId xmlns:a16="http://schemas.microsoft.com/office/drawing/2014/main" id="{06D02418-5200-43D4-BE7D-22F7BBAA4CB2}"/>
                </a:ext>
              </a:extLst>
            </p:cNvPr>
            <p:cNvSpPr/>
            <p:nvPr/>
          </p:nvSpPr>
          <p:spPr>
            <a:xfrm>
              <a:off x="5698025" y="2343575"/>
              <a:ext cx="14000" cy="3675"/>
            </a:xfrm>
            <a:custGeom>
              <a:avLst/>
              <a:gdLst/>
              <a:ahLst/>
              <a:cxnLst/>
              <a:rect l="l" t="t" r="r" b="b"/>
              <a:pathLst>
                <a:path w="560" h="147" extrusionOk="0">
                  <a:moveTo>
                    <a:pt x="0" y="0"/>
                  </a:moveTo>
                  <a:lnTo>
                    <a:pt x="0" y="143"/>
                  </a:lnTo>
                  <a:lnTo>
                    <a:pt x="131" y="143"/>
                  </a:lnTo>
                  <a:cubicBezTo>
                    <a:pt x="174" y="143"/>
                    <a:pt x="220" y="146"/>
                    <a:pt x="267" y="146"/>
                  </a:cubicBezTo>
                  <a:cubicBezTo>
                    <a:pt x="375" y="146"/>
                    <a:pt x="485" y="129"/>
                    <a:pt x="560" y="12"/>
                  </a:cubicBezTo>
                  <a:cubicBezTo>
                    <a:pt x="417" y="12"/>
                    <a:pt x="262"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2346;p32">
              <a:extLst>
                <a:ext uri="{FF2B5EF4-FFF2-40B4-BE49-F238E27FC236}">
                  <a16:creationId xmlns:a16="http://schemas.microsoft.com/office/drawing/2014/main" id="{C98C5CA7-FE33-4FC7-9D04-5045660C32F4}"/>
                </a:ext>
              </a:extLst>
            </p:cNvPr>
            <p:cNvSpPr/>
            <p:nvPr/>
          </p:nvSpPr>
          <p:spPr>
            <a:xfrm>
              <a:off x="5668850" y="2343875"/>
              <a:ext cx="4200" cy="4475"/>
            </a:xfrm>
            <a:custGeom>
              <a:avLst/>
              <a:gdLst/>
              <a:ahLst/>
              <a:cxnLst/>
              <a:rect l="l" t="t" r="r" b="b"/>
              <a:pathLst>
                <a:path w="168" h="179" extrusionOk="0">
                  <a:moveTo>
                    <a:pt x="1" y="0"/>
                  </a:moveTo>
                  <a:cubicBezTo>
                    <a:pt x="12" y="72"/>
                    <a:pt x="48" y="131"/>
                    <a:pt x="84" y="179"/>
                  </a:cubicBezTo>
                  <a:cubicBezTo>
                    <a:pt x="108" y="119"/>
                    <a:pt x="132" y="6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2347;p32">
              <a:extLst>
                <a:ext uri="{FF2B5EF4-FFF2-40B4-BE49-F238E27FC236}">
                  <a16:creationId xmlns:a16="http://schemas.microsoft.com/office/drawing/2014/main" id="{63F338D5-5D4E-4889-973D-5FF98BCD28B0}"/>
                </a:ext>
              </a:extLst>
            </p:cNvPr>
            <p:cNvSpPr/>
            <p:nvPr/>
          </p:nvSpPr>
          <p:spPr>
            <a:xfrm>
              <a:off x="5679575" y="2343875"/>
              <a:ext cx="7150" cy="3900"/>
            </a:xfrm>
            <a:custGeom>
              <a:avLst/>
              <a:gdLst/>
              <a:ahLst/>
              <a:cxnLst/>
              <a:rect l="l" t="t" r="r" b="b"/>
              <a:pathLst>
                <a:path w="286" h="156" extrusionOk="0">
                  <a:moveTo>
                    <a:pt x="0" y="0"/>
                  </a:moveTo>
                  <a:cubicBezTo>
                    <a:pt x="60" y="119"/>
                    <a:pt x="167" y="155"/>
                    <a:pt x="286" y="155"/>
                  </a:cubicBezTo>
                  <a:cubicBezTo>
                    <a:pt x="226" y="36"/>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2348;p32">
              <a:extLst>
                <a:ext uri="{FF2B5EF4-FFF2-40B4-BE49-F238E27FC236}">
                  <a16:creationId xmlns:a16="http://schemas.microsoft.com/office/drawing/2014/main" id="{313B7C1E-DF07-4791-B068-13CDB7DB1A1E}"/>
                </a:ext>
              </a:extLst>
            </p:cNvPr>
            <p:cNvSpPr/>
            <p:nvPr/>
          </p:nvSpPr>
          <p:spPr>
            <a:xfrm>
              <a:off x="5686700" y="2347750"/>
              <a:ext cx="8375" cy="3300"/>
            </a:xfrm>
            <a:custGeom>
              <a:avLst/>
              <a:gdLst/>
              <a:ahLst/>
              <a:cxnLst/>
              <a:rect l="l" t="t" r="r" b="b"/>
              <a:pathLst>
                <a:path w="335" h="132" extrusionOk="0">
                  <a:moveTo>
                    <a:pt x="1" y="0"/>
                  </a:moveTo>
                  <a:cubicBezTo>
                    <a:pt x="60" y="119"/>
                    <a:pt x="180" y="131"/>
                    <a:pt x="287" y="131"/>
                  </a:cubicBezTo>
                  <a:cubicBezTo>
                    <a:pt x="334" y="83"/>
                    <a:pt x="334" y="36"/>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2349;p32">
              <a:extLst>
                <a:ext uri="{FF2B5EF4-FFF2-40B4-BE49-F238E27FC236}">
                  <a16:creationId xmlns:a16="http://schemas.microsoft.com/office/drawing/2014/main" id="{FF570177-C40E-4996-B167-5252005C8FCB}"/>
                </a:ext>
              </a:extLst>
            </p:cNvPr>
            <p:cNvSpPr/>
            <p:nvPr/>
          </p:nvSpPr>
          <p:spPr>
            <a:xfrm>
              <a:off x="5693850" y="2341200"/>
              <a:ext cx="3600" cy="2700"/>
            </a:xfrm>
            <a:custGeom>
              <a:avLst/>
              <a:gdLst/>
              <a:ahLst/>
              <a:cxnLst/>
              <a:rect l="l" t="t" r="r" b="b"/>
              <a:pathLst>
                <a:path w="144" h="108" extrusionOk="0">
                  <a:moveTo>
                    <a:pt x="1" y="0"/>
                  </a:moveTo>
                  <a:cubicBezTo>
                    <a:pt x="60" y="36"/>
                    <a:pt x="108" y="84"/>
                    <a:pt x="144" y="107"/>
                  </a:cubicBezTo>
                  <a:cubicBezTo>
                    <a:pt x="108" y="60"/>
                    <a:pt x="60"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2350;p32">
              <a:extLst>
                <a:ext uri="{FF2B5EF4-FFF2-40B4-BE49-F238E27FC236}">
                  <a16:creationId xmlns:a16="http://schemas.microsoft.com/office/drawing/2014/main" id="{8C8B736E-786A-40B6-85DE-E3512DB3A258}"/>
                </a:ext>
              </a:extLst>
            </p:cNvPr>
            <p:cNvSpPr/>
            <p:nvPr/>
          </p:nvSpPr>
          <p:spPr>
            <a:xfrm>
              <a:off x="5694150" y="2347750"/>
              <a:ext cx="3900" cy="3300"/>
            </a:xfrm>
            <a:custGeom>
              <a:avLst/>
              <a:gdLst/>
              <a:ahLst/>
              <a:cxnLst/>
              <a:rect l="l" t="t" r="r" b="b"/>
              <a:pathLst>
                <a:path w="156" h="132" extrusionOk="0">
                  <a:moveTo>
                    <a:pt x="1" y="0"/>
                  </a:moveTo>
                  <a:lnTo>
                    <a:pt x="1" y="131"/>
                  </a:lnTo>
                  <a:cubicBezTo>
                    <a:pt x="48" y="83"/>
                    <a:pt x="96"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2351;p32">
              <a:extLst>
                <a:ext uri="{FF2B5EF4-FFF2-40B4-BE49-F238E27FC236}">
                  <a16:creationId xmlns:a16="http://schemas.microsoft.com/office/drawing/2014/main" id="{7ADC0996-7583-4E30-8C86-369BCD1C0441}"/>
                </a:ext>
              </a:extLst>
            </p:cNvPr>
            <p:cNvSpPr/>
            <p:nvPr/>
          </p:nvSpPr>
          <p:spPr>
            <a:xfrm>
              <a:off x="5221175" y="2455200"/>
              <a:ext cx="8350" cy="21150"/>
            </a:xfrm>
            <a:custGeom>
              <a:avLst/>
              <a:gdLst/>
              <a:ahLst/>
              <a:cxnLst/>
              <a:rect l="l" t="t" r="r" b="b"/>
              <a:pathLst>
                <a:path w="334" h="846" extrusionOk="0">
                  <a:moveTo>
                    <a:pt x="120" y="0"/>
                  </a:moveTo>
                  <a:cubicBezTo>
                    <a:pt x="108" y="84"/>
                    <a:pt x="108" y="179"/>
                    <a:pt x="84" y="262"/>
                  </a:cubicBezTo>
                  <a:cubicBezTo>
                    <a:pt x="36" y="417"/>
                    <a:pt x="1" y="560"/>
                    <a:pt x="108" y="715"/>
                  </a:cubicBezTo>
                  <a:cubicBezTo>
                    <a:pt x="108" y="762"/>
                    <a:pt x="120" y="798"/>
                    <a:pt x="120" y="846"/>
                  </a:cubicBezTo>
                  <a:cubicBezTo>
                    <a:pt x="334" y="596"/>
                    <a:pt x="239" y="286"/>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2352;p32">
              <a:extLst>
                <a:ext uri="{FF2B5EF4-FFF2-40B4-BE49-F238E27FC236}">
                  <a16:creationId xmlns:a16="http://schemas.microsoft.com/office/drawing/2014/main" id="{5E76D371-8DEB-4F47-93E4-A9689DE6568D}"/>
                </a:ext>
              </a:extLst>
            </p:cNvPr>
            <p:cNvSpPr/>
            <p:nvPr/>
          </p:nvSpPr>
          <p:spPr>
            <a:xfrm>
              <a:off x="5220875" y="2487050"/>
              <a:ext cx="3300" cy="11625"/>
            </a:xfrm>
            <a:custGeom>
              <a:avLst/>
              <a:gdLst/>
              <a:ahLst/>
              <a:cxnLst/>
              <a:rect l="l" t="t" r="r" b="b"/>
              <a:pathLst>
                <a:path w="132" h="465" extrusionOk="0">
                  <a:moveTo>
                    <a:pt x="1" y="0"/>
                  </a:moveTo>
                  <a:cubicBezTo>
                    <a:pt x="1" y="155"/>
                    <a:pt x="13" y="322"/>
                    <a:pt x="13" y="465"/>
                  </a:cubicBezTo>
                  <a:cubicBezTo>
                    <a:pt x="60" y="453"/>
                    <a:pt x="96" y="453"/>
                    <a:pt x="132" y="429"/>
                  </a:cubicBezTo>
                  <a:cubicBezTo>
                    <a:pt x="120" y="286"/>
                    <a:pt x="132" y="119"/>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2353;p32">
              <a:extLst>
                <a:ext uri="{FF2B5EF4-FFF2-40B4-BE49-F238E27FC236}">
                  <a16:creationId xmlns:a16="http://schemas.microsoft.com/office/drawing/2014/main" id="{0505ECD1-EE07-414A-9FE3-6270657757B6}"/>
                </a:ext>
              </a:extLst>
            </p:cNvPr>
            <p:cNvSpPr/>
            <p:nvPr/>
          </p:nvSpPr>
          <p:spPr>
            <a:xfrm>
              <a:off x="5246775" y="2548050"/>
              <a:ext cx="13725" cy="17475"/>
            </a:xfrm>
            <a:custGeom>
              <a:avLst/>
              <a:gdLst/>
              <a:ahLst/>
              <a:cxnLst/>
              <a:rect l="l" t="t" r="r" b="b"/>
              <a:pathLst>
                <a:path w="549" h="699" extrusionOk="0">
                  <a:moveTo>
                    <a:pt x="251" y="1"/>
                  </a:moveTo>
                  <a:cubicBezTo>
                    <a:pt x="203" y="61"/>
                    <a:pt x="143" y="108"/>
                    <a:pt x="84" y="144"/>
                  </a:cubicBezTo>
                  <a:cubicBezTo>
                    <a:pt x="0" y="239"/>
                    <a:pt x="24" y="334"/>
                    <a:pt x="84" y="442"/>
                  </a:cubicBezTo>
                  <a:cubicBezTo>
                    <a:pt x="96" y="501"/>
                    <a:pt x="131" y="537"/>
                    <a:pt x="143" y="584"/>
                  </a:cubicBezTo>
                  <a:cubicBezTo>
                    <a:pt x="191" y="620"/>
                    <a:pt x="215" y="656"/>
                    <a:pt x="262" y="692"/>
                  </a:cubicBezTo>
                  <a:cubicBezTo>
                    <a:pt x="285" y="696"/>
                    <a:pt x="308" y="699"/>
                    <a:pt x="330" y="699"/>
                  </a:cubicBezTo>
                  <a:cubicBezTo>
                    <a:pt x="421" y="699"/>
                    <a:pt x="500" y="657"/>
                    <a:pt x="548" y="561"/>
                  </a:cubicBezTo>
                  <a:cubicBezTo>
                    <a:pt x="453" y="382"/>
                    <a:pt x="346" y="180"/>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2354;p32">
              <a:extLst>
                <a:ext uri="{FF2B5EF4-FFF2-40B4-BE49-F238E27FC236}">
                  <a16:creationId xmlns:a16="http://schemas.microsoft.com/office/drawing/2014/main" id="{62F487DE-E108-4B87-AD7F-9250F28333ED}"/>
                </a:ext>
              </a:extLst>
            </p:cNvPr>
            <p:cNvSpPr/>
            <p:nvPr/>
          </p:nvSpPr>
          <p:spPr>
            <a:xfrm>
              <a:off x="5245875" y="2551625"/>
              <a:ext cx="3300" cy="7775"/>
            </a:xfrm>
            <a:custGeom>
              <a:avLst/>
              <a:gdLst/>
              <a:ahLst/>
              <a:cxnLst/>
              <a:rect l="l" t="t" r="r" b="b"/>
              <a:pathLst>
                <a:path w="132" h="311" extrusionOk="0">
                  <a:moveTo>
                    <a:pt x="13" y="1"/>
                  </a:moveTo>
                  <a:cubicBezTo>
                    <a:pt x="1" y="132"/>
                    <a:pt x="25" y="239"/>
                    <a:pt x="132" y="310"/>
                  </a:cubicBezTo>
                  <a:lnTo>
                    <a:pt x="132" y="13"/>
                  </a:lnTo>
                  <a:cubicBezTo>
                    <a:pt x="84" y="13"/>
                    <a:pt x="48" y="13"/>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2355;p32">
              <a:extLst>
                <a:ext uri="{FF2B5EF4-FFF2-40B4-BE49-F238E27FC236}">
                  <a16:creationId xmlns:a16="http://schemas.microsoft.com/office/drawing/2014/main" id="{8D014821-30D3-440A-AA00-8F9DE8896339}"/>
                </a:ext>
              </a:extLst>
            </p:cNvPr>
            <p:cNvSpPr/>
            <p:nvPr/>
          </p:nvSpPr>
          <p:spPr>
            <a:xfrm>
              <a:off x="5314050" y="2540625"/>
              <a:ext cx="46150" cy="8675"/>
            </a:xfrm>
            <a:custGeom>
              <a:avLst/>
              <a:gdLst/>
              <a:ahLst/>
              <a:cxnLst/>
              <a:rect l="l" t="t" r="r" b="b"/>
              <a:pathLst>
                <a:path w="1846" h="347" extrusionOk="0">
                  <a:moveTo>
                    <a:pt x="846" y="0"/>
                  </a:moveTo>
                  <a:cubicBezTo>
                    <a:pt x="560" y="24"/>
                    <a:pt x="274" y="24"/>
                    <a:pt x="0" y="36"/>
                  </a:cubicBezTo>
                  <a:cubicBezTo>
                    <a:pt x="131" y="262"/>
                    <a:pt x="441" y="84"/>
                    <a:pt x="560" y="298"/>
                  </a:cubicBezTo>
                  <a:cubicBezTo>
                    <a:pt x="750" y="335"/>
                    <a:pt x="942" y="346"/>
                    <a:pt x="1134" y="346"/>
                  </a:cubicBezTo>
                  <a:cubicBezTo>
                    <a:pt x="1374" y="346"/>
                    <a:pt x="1614" y="328"/>
                    <a:pt x="1846" y="322"/>
                  </a:cubicBezTo>
                  <a:cubicBezTo>
                    <a:pt x="1771" y="145"/>
                    <a:pt x="1653" y="33"/>
                    <a:pt x="1502" y="33"/>
                  </a:cubicBezTo>
                  <a:cubicBezTo>
                    <a:pt x="1460" y="33"/>
                    <a:pt x="1416" y="42"/>
                    <a:pt x="1370" y="60"/>
                  </a:cubicBezTo>
                  <a:cubicBezTo>
                    <a:pt x="1318" y="81"/>
                    <a:pt x="1271" y="89"/>
                    <a:pt x="1226" y="89"/>
                  </a:cubicBezTo>
                  <a:cubicBezTo>
                    <a:pt x="1093" y="89"/>
                    <a:pt x="979" y="18"/>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2356;p32">
              <a:extLst>
                <a:ext uri="{FF2B5EF4-FFF2-40B4-BE49-F238E27FC236}">
                  <a16:creationId xmlns:a16="http://schemas.microsoft.com/office/drawing/2014/main" id="{A260512B-01E1-4415-9901-1D8A03417ADF}"/>
                </a:ext>
              </a:extLst>
            </p:cNvPr>
            <p:cNvSpPr/>
            <p:nvPr/>
          </p:nvSpPr>
          <p:spPr>
            <a:xfrm>
              <a:off x="5660225" y="2376325"/>
              <a:ext cx="5975" cy="3575"/>
            </a:xfrm>
            <a:custGeom>
              <a:avLst/>
              <a:gdLst/>
              <a:ahLst/>
              <a:cxnLst/>
              <a:rect l="l" t="t" r="r" b="b"/>
              <a:pathLst>
                <a:path w="239" h="143" extrusionOk="0">
                  <a:moveTo>
                    <a:pt x="60" y="0"/>
                  </a:moveTo>
                  <a:cubicBezTo>
                    <a:pt x="0" y="48"/>
                    <a:pt x="0" y="83"/>
                    <a:pt x="60" y="143"/>
                  </a:cubicBezTo>
                  <a:cubicBezTo>
                    <a:pt x="119" y="119"/>
                    <a:pt x="179" y="107"/>
                    <a:pt x="238" y="72"/>
                  </a:cubicBezTo>
                  <a:cubicBezTo>
                    <a:pt x="179" y="48"/>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2357;p32">
              <a:extLst>
                <a:ext uri="{FF2B5EF4-FFF2-40B4-BE49-F238E27FC236}">
                  <a16:creationId xmlns:a16="http://schemas.microsoft.com/office/drawing/2014/main" id="{1F04A7DF-AD02-4BEF-BE5C-6F4F440923C4}"/>
                </a:ext>
              </a:extLst>
            </p:cNvPr>
            <p:cNvSpPr/>
            <p:nvPr/>
          </p:nvSpPr>
          <p:spPr>
            <a:xfrm>
              <a:off x="5658125" y="2376325"/>
              <a:ext cx="3600" cy="3575"/>
            </a:xfrm>
            <a:custGeom>
              <a:avLst/>
              <a:gdLst/>
              <a:ahLst/>
              <a:cxnLst/>
              <a:rect l="l" t="t" r="r" b="b"/>
              <a:pathLst>
                <a:path w="144" h="143" extrusionOk="0">
                  <a:moveTo>
                    <a:pt x="1" y="0"/>
                  </a:moveTo>
                  <a:lnTo>
                    <a:pt x="1" y="143"/>
                  </a:lnTo>
                  <a:lnTo>
                    <a:pt x="144" y="143"/>
                  </a:lnTo>
                  <a:lnTo>
                    <a:pt x="144" y="72"/>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2358;p32">
              <a:extLst>
                <a:ext uri="{FF2B5EF4-FFF2-40B4-BE49-F238E27FC236}">
                  <a16:creationId xmlns:a16="http://schemas.microsoft.com/office/drawing/2014/main" id="{395C46F5-7888-47DD-95F1-DB1DF9C39689}"/>
                </a:ext>
              </a:extLst>
            </p:cNvPr>
            <p:cNvSpPr/>
            <p:nvPr/>
          </p:nvSpPr>
          <p:spPr>
            <a:xfrm>
              <a:off x="5814100" y="2476625"/>
              <a:ext cx="1825" cy="1525"/>
            </a:xfrm>
            <a:custGeom>
              <a:avLst/>
              <a:gdLst/>
              <a:ahLst/>
              <a:cxnLst/>
              <a:rect l="l" t="t" r="r" b="b"/>
              <a:pathLst>
                <a:path w="73" h="61" extrusionOk="0">
                  <a:moveTo>
                    <a:pt x="72" y="0"/>
                  </a:moveTo>
                  <a:cubicBezTo>
                    <a:pt x="13" y="36"/>
                    <a:pt x="1" y="48"/>
                    <a:pt x="37" y="60"/>
                  </a:cubicBezTo>
                  <a:cubicBezTo>
                    <a:pt x="37" y="60"/>
                    <a:pt x="60" y="24"/>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2359;p32">
              <a:extLst>
                <a:ext uri="{FF2B5EF4-FFF2-40B4-BE49-F238E27FC236}">
                  <a16:creationId xmlns:a16="http://schemas.microsoft.com/office/drawing/2014/main" id="{5403F28F-9C77-4E11-9049-4D2B5C2B8241}"/>
                </a:ext>
              </a:extLst>
            </p:cNvPr>
            <p:cNvSpPr/>
            <p:nvPr/>
          </p:nvSpPr>
          <p:spPr>
            <a:xfrm>
              <a:off x="5635525" y="2337100"/>
              <a:ext cx="11925" cy="6800"/>
            </a:xfrm>
            <a:custGeom>
              <a:avLst/>
              <a:gdLst/>
              <a:ahLst/>
              <a:cxnLst/>
              <a:rect l="l" t="t" r="r" b="b"/>
              <a:pathLst>
                <a:path w="477" h="272" extrusionOk="0">
                  <a:moveTo>
                    <a:pt x="115" y="1"/>
                  </a:moveTo>
                  <a:cubicBezTo>
                    <a:pt x="62" y="1"/>
                    <a:pt x="19" y="17"/>
                    <a:pt x="12" y="93"/>
                  </a:cubicBezTo>
                  <a:cubicBezTo>
                    <a:pt x="0" y="176"/>
                    <a:pt x="83" y="224"/>
                    <a:pt x="179" y="271"/>
                  </a:cubicBezTo>
                  <a:lnTo>
                    <a:pt x="476" y="271"/>
                  </a:lnTo>
                  <a:cubicBezTo>
                    <a:pt x="452" y="105"/>
                    <a:pt x="393" y="9"/>
                    <a:pt x="238" y="9"/>
                  </a:cubicBezTo>
                  <a:cubicBezTo>
                    <a:pt x="198" y="9"/>
                    <a:pt x="154" y="1"/>
                    <a:pt x="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2360;p32">
              <a:extLst>
                <a:ext uri="{FF2B5EF4-FFF2-40B4-BE49-F238E27FC236}">
                  <a16:creationId xmlns:a16="http://schemas.microsoft.com/office/drawing/2014/main" id="{2B7494C8-DB01-4795-9B77-65417973749B}"/>
                </a:ext>
              </a:extLst>
            </p:cNvPr>
            <p:cNvSpPr/>
            <p:nvPr/>
          </p:nvSpPr>
          <p:spPr>
            <a:xfrm>
              <a:off x="5607825" y="2340300"/>
              <a:ext cx="3900" cy="3600"/>
            </a:xfrm>
            <a:custGeom>
              <a:avLst/>
              <a:gdLst/>
              <a:ahLst/>
              <a:cxnLst/>
              <a:rect l="l" t="t" r="r" b="b"/>
              <a:pathLst>
                <a:path w="156" h="144" extrusionOk="0">
                  <a:moveTo>
                    <a:pt x="1" y="0"/>
                  </a:moveTo>
                  <a:cubicBezTo>
                    <a:pt x="39" y="49"/>
                    <a:pt x="86" y="81"/>
                    <a:pt x="127" y="117"/>
                  </a:cubicBezTo>
                  <a:lnTo>
                    <a:pt x="127" y="117"/>
                  </a:lnTo>
                  <a:lnTo>
                    <a:pt x="1" y="0"/>
                  </a:lnTo>
                  <a:close/>
                  <a:moveTo>
                    <a:pt x="127" y="117"/>
                  </a:moveTo>
                  <a:lnTo>
                    <a:pt x="156" y="143"/>
                  </a:lnTo>
                  <a:cubicBezTo>
                    <a:pt x="146" y="134"/>
                    <a:pt x="137" y="126"/>
                    <a:pt x="127" y="11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2361;p32">
              <a:extLst>
                <a:ext uri="{FF2B5EF4-FFF2-40B4-BE49-F238E27FC236}">
                  <a16:creationId xmlns:a16="http://schemas.microsoft.com/office/drawing/2014/main" id="{D84A1A68-6253-4B71-B6BD-98691082639E}"/>
                </a:ext>
              </a:extLst>
            </p:cNvPr>
            <p:cNvSpPr/>
            <p:nvPr/>
          </p:nvSpPr>
          <p:spPr>
            <a:xfrm>
              <a:off x="5651000" y="2342025"/>
              <a:ext cx="3300" cy="1875"/>
            </a:xfrm>
            <a:custGeom>
              <a:avLst/>
              <a:gdLst/>
              <a:ahLst/>
              <a:cxnLst/>
              <a:rect l="l" t="t" r="r" b="b"/>
              <a:pathLst>
                <a:path w="132" h="75" extrusionOk="0">
                  <a:moveTo>
                    <a:pt x="72" y="0"/>
                  </a:moveTo>
                  <a:cubicBezTo>
                    <a:pt x="45" y="0"/>
                    <a:pt x="26" y="28"/>
                    <a:pt x="0" y="62"/>
                  </a:cubicBezTo>
                  <a:cubicBezTo>
                    <a:pt x="48" y="74"/>
                    <a:pt x="95" y="74"/>
                    <a:pt x="131" y="74"/>
                  </a:cubicBezTo>
                  <a:cubicBezTo>
                    <a:pt x="131" y="62"/>
                    <a:pt x="119" y="27"/>
                    <a:pt x="107" y="15"/>
                  </a:cubicBezTo>
                  <a:cubicBezTo>
                    <a:pt x="94" y="5"/>
                    <a:pt x="82"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2362;p32">
              <a:extLst>
                <a:ext uri="{FF2B5EF4-FFF2-40B4-BE49-F238E27FC236}">
                  <a16:creationId xmlns:a16="http://schemas.microsoft.com/office/drawing/2014/main" id="{E98F40F2-6600-4BA6-9420-AFBF0D0857D2}"/>
                </a:ext>
              </a:extLst>
            </p:cNvPr>
            <p:cNvSpPr/>
            <p:nvPr/>
          </p:nvSpPr>
          <p:spPr>
            <a:xfrm>
              <a:off x="6002225" y="2601650"/>
              <a:ext cx="4800" cy="3575"/>
            </a:xfrm>
            <a:custGeom>
              <a:avLst/>
              <a:gdLst/>
              <a:ahLst/>
              <a:cxnLst/>
              <a:rect l="l" t="t" r="r" b="b"/>
              <a:pathLst>
                <a:path w="192" h="143" extrusionOk="0">
                  <a:moveTo>
                    <a:pt x="1" y="0"/>
                  </a:moveTo>
                  <a:lnTo>
                    <a:pt x="1" y="0"/>
                  </a:lnTo>
                  <a:cubicBezTo>
                    <a:pt x="36" y="83"/>
                    <a:pt x="60" y="143"/>
                    <a:pt x="132" y="143"/>
                  </a:cubicBezTo>
                  <a:cubicBezTo>
                    <a:pt x="167" y="143"/>
                    <a:pt x="179" y="95"/>
                    <a:pt x="191" y="60"/>
                  </a:cubicBezTo>
                  <a:cubicBezTo>
                    <a:pt x="120" y="36"/>
                    <a:pt x="60"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2363;p32">
              <a:extLst>
                <a:ext uri="{FF2B5EF4-FFF2-40B4-BE49-F238E27FC236}">
                  <a16:creationId xmlns:a16="http://schemas.microsoft.com/office/drawing/2014/main" id="{02929F04-AA57-4B39-9499-58BFB5FF6B29}"/>
                </a:ext>
              </a:extLst>
            </p:cNvPr>
            <p:cNvSpPr/>
            <p:nvPr/>
          </p:nvSpPr>
          <p:spPr>
            <a:xfrm>
              <a:off x="6033475" y="2604250"/>
              <a:ext cx="1525" cy="1575"/>
            </a:xfrm>
            <a:custGeom>
              <a:avLst/>
              <a:gdLst/>
              <a:ahLst/>
              <a:cxnLst/>
              <a:rect l="l" t="t" r="r" b="b"/>
              <a:pathLst>
                <a:path w="61" h="63" extrusionOk="0">
                  <a:moveTo>
                    <a:pt x="17" y="1"/>
                  </a:moveTo>
                  <a:cubicBezTo>
                    <a:pt x="7" y="1"/>
                    <a:pt x="1" y="13"/>
                    <a:pt x="1" y="39"/>
                  </a:cubicBezTo>
                  <a:cubicBezTo>
                    <a:pt x="1" y="39"/>
                    <a:pt x="48" y="51"/>
                    <a:pt x="60" y="63"/>
                  </a:cubicBezTo>
                  <a:cubicBezTo>
                    <a:pt x="47" y="22"/>
                    <a:pt x="29"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2364;p32">
              <a:extLst>
                <a:ext uri="{FF2B5EF4-FFF2-40B4-BE49-F238E27FC236}">
                  <a16:creationId xmlns:a16="http://schemas.microsoft.com/office/drawing/2014/main" id="{857446EB-1E28-40AD-A4B2-1650D4D25AFF}"/>
                </a:ext>
              </a:extLst>
            </p:cNvPr>
            <p:cNvSpPr/>
            <p:nvPr/>
          </p:nvSpPr>
          <p:spPr>
            <a:xfrm>
              <a:off x="5267025" y="2508800"/>
              <a:ext cx="26200" cy="4175"/>
            </a:xfrm>
            <a:custGeom>
              <a:avLst/>
              <a:gdLst/>
              <a:ahLst/>
              <a:cxnLst/>
              <a:rect l="l" t="t" r="r" b="b"/>
              <a:pathLst>
                <a:path w="1048" h="167" extrusionOk="0">
                  <a:moveTo>
                    <a:pt x="451" y="0"/>
                  </a:moveTo>
                  <a:cubicBezTo>
                    <a:pt x="295" y="0"/>
                    <a:pt x="143" y="27"/>
                    <a:pt x="0" y="142"/>
                  </a:cubicBezTo>
                  <a:cubicBezTo>
                    <a:pt x="95" y="142"/>
                    <a:pt x="191" y="166"/>
                    <a:pt x="286" y="166"/>
                  </a:cubicBezTo>
                  <a:cubicBezTo>
                    <a:pt x="536" y="142"/>
                    <a:pt x="774" y="130"/>
                    <a:pt x="1000" y="130"/>
                  </a:cubicBezTo>
                  <a:lnTo>
                    <a:pt x="1048" y="71"/>
                  </a:lnTo>
                  <a:lnTo>
                    <a:pt x="1000" y="11"/>
                  </a:lnTo>
                  <a:cubicBezTo>
                    <a:pt x="954" y="18"/>
                    <a:pt x="906" y="20"/>
                    <a:pt x="859" y="20"/>
                  </a:cubicBezTo>
                  <a:cubicBezTo>
                    <a:pt x="724" y="20"/>
                    <a:pt x="586" y="0"/>
                    <a:pt x="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2365;p32">
              <a:extLst>
                <a:ext uri="{FF2B5EF4-FFF2-40B4-BE49-F238E27FC236}">
                  <a16:creationId xmlns:a16="http://schemas.microsoft.com/office/drawing/2014/main" id="{76D8E6B0-05E2-4815-AF67-51E12C522AAE}"/>
                </a:ext>
              </a:extLst>
            </p:cNvPr>
            <p:cNvSpPr/>
            <p:nvPr/>
          </p:nvSpPr>
          <p:spPr>
            <a:xfrm>
              <a:off x="5306000" y="2516125"/>
              <a:ext cx="8375" cy="3675"/>
            </a:xfrm>
            <a:custGeom>
              <a:avLst/>
              <a:gdLst/>
              <a:ahLst/>
              <a:cxnLst/>
              <a:rect l="l" t="t" r="r" b="b"/>
              <a:pathLst>
                <a:path w="335" h="147" extrusionOk="0">
                  <a:moveTo>
                    <a:pt x="229" y="1"/>
                  </a:moveTo>
                  <a:cubicBezTo>
                    <a:pt x="183" y="1"/>
                    <a:pt x="134" y="26"/>
                    <a:pt x="96" y="52"/>
                  </a:cubicBezTo>
                  <a:cubicBezTo>
                    <a:pt x="60" y="75"/>
                    <a:pt x="37" y="123"/>
                    <a:pt x="1" y="147"/>
                  </a:cubicBezTo>
                  <a:cubicBezTo>
                    <a:pt x="60" y="147"/>
                    <a:pt x="108" y="147"/>
                    <a:pt x="132" y="135"/>
                  </a:cubicBezTo>
                  <a:cubicBezTo>
                    <a:pt x="215" y="123"/>
                    <a:pt x="275" y="87"/>
                    <a:pt x="334" y="75"/>
                  </a:cubicBezTo>
                  <a:cubicBezTo>
                    <a:pt x="306" y="20"/>
                    <a:pt x="268" y="1"/>
                    <a:pt x="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2366;p32">
              <a:extLst>
                <a:ext uri="{FF2B5EF4-FFF2-40B4-BE49-F238E27FC236}">
                  <a16:creationId xmlns:a16="http://schemas.microsoft.com/office/drawing/2014/main" id="{E8CF180B-7B29-4A6D-BC21-441F34F9D9A0}"/>
                </a:ext>
              </a:extLst>
            </p:cNvPr>
            <p:cNvSpPr/>
            <p:nvPr/>
          </p:nvSpPr>
          <p:spPr>
            <a:xfrm>
              <a:off x="5303025" y="2510850"/>
              <a:ext cx="3900" cy="1450"/>
            </a:xfrm>
            <a:custGeom>
              <a:avLst/>
              <a:gdLst/>
              <a:ahLst/>
              <a:cxnLst/>
              <a:rect l="l" t="t" r="r" b="b"/>
              <a:pathLst>
                <a:path w="156" h="58" extrusionOk="0">
                  <a:moveTo>
                    <a:pt x="108" y="1"/>
                  </a:moveTo>
                  <a:cubicBezTo>
                    <a:pt x="60" y="25"/>
                    <a:pt x="36" y="36"/>
                    <a:pt x="1" y="48"/>
                  </a:cubicBezTo>
                  <a:cubicBezTo>
                    <a:pt x="25" y="54"/>
                    <a:pt x="48" y="57"/>
                    <a:pt x="74" y="57"/>
                  </a:cubicBezTo>
                  <a:cubicBezTo>
                    <a:pt x="99" y="57"/>
                    <a:pt x="126" y="54"/>
                    <a:pt x="156" y="48"/>
                  </a:cubicBezTo>
                  <a:cubicBezTo>
                    <a:pt x="144" y="36"/>
                    <a:pt x="120"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2367;p32">
              <a:extLst>
                <a:ext uri="{FF2B5EF4-FFF2-40B4-BE49-F238E27FC236}">
                  <a16:creationId xmlns:a16="http://schemas.microsoft.com/office/drawing/2014/main" id="{34B7E938-F71A-46CC-8A92-C5C193339CEC}"/>
                </a:ext>
              </a:extLst>
            </p:cNvPr>
            <p:cNvSpPr/>
            <p:nvPr/>
          </p:nvSpPr>
          <p:spPr>
            <a:xfrm>
              <a:off x="5292325" y="2509075"/>
              <a:ext cx="3875" cy="3300"/>
            </a:xfrm>
            <a:custGeom>
              <a:avLst/>
              <a:gdLst/>
              <a:ahLst/>
              <a:cxnLst/>
              <a:rect l="l" t="t" r="r" b="b"/>
              <a:pathLst>
                <a:path w="155" h="132" extrusionOk="0">
                  <a:moveTo>
                    <a:pt x="0" y="0"/>
                  </a:moveTo>
                  <a:lnTo>
                    <a:pt x="0" y="107"/>
                  </a:lnTo>
                  <a:cubicBezTo>
                    <a:pt x="48" y="107"/>
                    <a:pt x="95" y="119"/>
                    <a:pt x="155" y="131"/>
                  </a:cubicBezTo>
                  <a:cubicBezTo>
                    <a:pt x="95" y="96"/>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2368;p32">
              <a:extLst>
                <a:ext uri="{FF2B5EF4-FFF2-40B4-BE49-F238E27FC236}">
                  <a16:creationId xmlns:a16="http://schemas.microsoft.com/office/drawing/2014/main" id="{007A764A-9C6C-4658-ABA3-4ABF83718475}"/>
                </a:ext>
              </a:extLst>
            </p:cNvPr>
            <p:cNvSpPr/>
            <p:nvPr/>
          </p:nvSpPr>
          <p:spPr>
            <a:xfrm>
              <a:off x="5471200" y="2548650"/>
              <a:ext cx="7475" cy="6100"/>
            </a:xfrm>
            <a:custGeom>
              <a:avLst/>
              <a:gdLst/>
              <a:ahLst/>
              <a:cxnLst/>
              <a:rect l="l" t="t" r="r" b="b"/>
              <a:pathLst>
                <a:path w="299" h="244" extrusionOk="0">
                  <a:moveTo>
                    <a:pt x="156" y="1"/>
                  </a:moveTo>
                  <a:cubicBezTo>
                    <a:pt x="48" y="60"/>
                    <a:pt x="1" y="120"/>
                    <a:pt x="96" y="215"/>
                  </a:cubicBezTo>
                  <a:cubicBezTo>
                    <a:pt x="96" y="233"/>
                    <a:pt x="122" y="244"/>
                    <a:pt x="140" y="244"/>
                  </a:cubicBezTo>
                  <a:cubicBezTo>
                    <a:pt x="147" y="244"/>
                    <a:pt x="152" y="242"/>
                    <a:pt x="156" y="239"/>
                  </a:cubicBezTo>
                  <a:cubicBezTo>
                    <a:pt x="298" y="156"/>
                    <a:pt x="156" y="72"/>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2369;p32">
              <a:extLst>
                <a:ext uri="{FF2B5EF4-FFF2-40B4-BE49-F238E27FC236}">
                  <a16:creationId xmlns:a16="http://schemas.microsoft.com/office/drawing/2014/main" id="{23D26091-3FE8-4502-8A9D-5F3A003C5AE3}"/>
                </a:ext>
              </a:extLst>
            </p:cNvPr>
            <p:cNvSpPr/>
            <p:nvPr/>
          </p:nvSpPr>
          <p:spPr>
            <a:xfrm>
              <a:off x="6085275" y="2501475"/>
              <a:ext cx="13725" cy="4350"/>
            </a:xfrm>
            <a:custGeom>
              <a:avLst/>
              <a:gdLst/>
              <a:ahLst/>
              <a:cxnLst/>
              <a:rect l="l" t="t" r="r" b="b"/>
              <a:pathLst>
                <a:path w="549" h="174" extrusionOk="0">
                  <a:moveTo>
                    <a:pt x="271" y="0"/>
                  </a:moveTo>
                  <a:cubicBezTo>
                    <a:pt x="170" y="0"/>
                    <a:pt x="76" y="31"/>
                    <a:pt x="0" y="138"/>
                  </a:cubicBezTo>
                  <a:cubicBezTo>
                    <a:pt x="107" y="158"/>
                    <a:pt x="210" y="174"/>
                    <a:pt x="311" y="174"/>
                  </a:cubicBezTo>
                  <a:cubicBezTo>
                    <a:pt x="391" y="174"/>
                    <a:pt x="469" y="164"/>
                    <a:pt x="548" y="138"/>
                  </a:cubicBezTo>
                  <a:lnTo>
                    <a:pt x="548" y="42"/>
                  </a:lnTo>
                  <a:cubicBezTo>
                    <a:pt x="458" y="25"/>
                    <a:pt x="362" y="0"/>
                    <a:pt x="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2370;p32">
              <a:extLst>
                <a:ext uri="{FF2B5EF4-FFF2-40B4-BE49-F238E27FC236}">
                  <a16:creationId xmlns:a16="http://schemas.microsoft.com/office/drawing/2014/main" id="{CFABDA33-4275-4588-A65E-F64F546E9E7E}"/>
                </a:ext>
              </a:extLst>
            </p:cNvPr>
            <p:cNvSpPr/>
            <p:nvPr/>
          </p:nvSpPr>
          <p:spPr>
            <a:xfrm>
              <a:off x="5371200" y="2304575"/>
              <a:ext cx="22650" cy="10750"/>
            </a:xfrm>
            <a:custGeom>
              <a:avLst/>
              <a:gdLst/>
              <a:ahLst/>
              <a:cxnLst/>
              <a:rect l="l" t="t" r="r" b="b"/>
              <a:pathLst>
                <a:path w="906" h="430" extrusionOk="0">
                  <a:moveTo>
                    <a:pt x="0" y="1"/>
                  </a:moveTo>
                  <a:cubicBezTo>
                    <a:pt x="48" y="132"/>
                    <a:pt x="96" y="275"/>
                    <a:pt x="131" y="429"/>
                  </a:cubicBezTo>
                  <a:cubicBezTo>
                    <a:pt x="344" y="291"/>
                    <a:pt x="538" y="124"/>
                    <a:pt x="797" y="124"/>
                  </a:cubicBezTo>
                  <a:cubicBezTo>
                    <a:pt x="828" y="124"/>
                    <a:pt x="860" y="127"/>
                    <a:pt x="893" y="132"/>
                  </a:cubicBezTo>
                  <a:cubicBezTo>
                    <a:pt x="905" y="72"/>
                    <a:pt x="881" y="36"/>
                    <a:pt x="822" y="25"/>
                  </a:cubicBezTo>
                  <a:cubicBezTo>
                    <a:pt x="750" y="13"/>
                    <a:pt x="655" y="13"/>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2371;p32">
              <a:extLst>
                <a:ext uri="{FF2B5EF4-FFF2-40B4-BE49-F238E27FC236}">
                  <a16:creationId xmlns:a16="http://schemas.microsoft.com/office/drawing/2014/main" id="{6868D664-D159-462D-9C74-5851E2B25F37}"/>
                </a:ext>
              </a:extLst>
            </p:cNvPr>
            <p:cNvSpPr/>
            <p:nvPr/>
          </p:nvSpPr>
          <p:spPr>
            <a:xfrm>
              <a:off x="5391725" y="2304425"/>
              <a:ext cx="19375" cy="3750"/>
            </a:xfrm>
            <a:custGeom>
              <a:avLst/>
              <a:gdLst/>
              <a:ahLst/>
              <a:cxnLst/>
              <a:rect l="l" t="t" r="r" b="b"/>
              <a:pathLst>
                <a:path w="775" h="150" extrusionOk="0">
                  <a:moveTo>
                    <a:pt x="397" y="1"/>
                  </a:moveTo>
                  <a:cubicBezTo>
                    <a:pt x="266" y="1"/>
                    <a:pt x="132" y="31"/>
                    <a:pt x="1" y="31"/>
                  </a:cubicBezTo>
                  <a:cubicBezTo>
                    <a:pt x="13" y="66"/>
                    <a:pt x="48" y="102"/>
                    <a:pt x="72" y="138"/>
                  </a:cubicBezTo>
                  <a:cubicBezTo>
                    <a:pt x="298" y="138"/>
                    <a:pt x="537" y="138"/>
                    <a:pt x="775" y="150"/>
                  </a:cubicBezTo>
                  <a:cubicBezTo>
                    <a:pt x="656" y="31"/>
                    <a:pt x="528" y="1"/>
                    <a:pt x="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2372;p32">
              <a:extLst>
                <a:ext uri="{FF2B5EF4-FFF2-40B4-BE49-F238E27FC236}">
                  <a16:creationId xmlns:a16="http://schemas.microsoft.com/office/drawing/2014/main" id="{62E27194-3720-4AC6-8F15-83B77C969EA9}"/>
                </a:ext>
              </a:extLst>
            </p:cNvPr>
            <p:cNvSpPr/>
            <p:nvPr/>
          </p:nvSpPr>
          <p:spPr>
            <a:xfrm>
              <a:off x="5267025" y="2351300"/>
              <a:ext cx="6275" cy="4200"/>
            </a:xfrm>
            <a:custGeom>
              <a:avLst/>
              <a:gdLst/>
              <a:ahLst/>
              <a:cxnLst/>
              <a:rect l="l" t="t" r="r" b="b"/>
              <a:pathLst>
                <a:path w="251" h="168" extrusionOk="0">
                  <a:moveTo>
                    <a:pt x="12" y="1"/>
                  </a:moveTo>
                  <a:lnTo>
                    <a:pt x="12" y="1"/>
                  </a:lnTo>
                  <a:cubicBezTo>
                    <a:pt x="0" y="96"/>
                    <a:pt x="48" y="132"/>
                    <a:pt x="119" y="168"/>
                  </a:cubicBezTo>
                  <a:cubicBezTo>
                    <a:pt x="167" y="132"/>
                    <a:pt x="250" y="108"/>
                    <a:pt x="179" y="49"/>
                  </a:cubicBezTo>
                  <a:cubicBezTo>
                    <a:pt x="155" y="1"/>
                    <a:pt x="72" y="13"/>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2373;p32">
              <a:extLst>
                <a:ext uri="{FF2B5EF4-FFF2-40B4-BE49-F238E27FC236}">
                  <a16:creationId xmlns:a16="http://schemas.microsoft.com/office/drawing/2014/main" id="{3BD00877-5176-4B77-95E9-A6665A535B89}"/>
                </a:ext>
              </a:extLst>
            </p:cNvPr>
            <p:cNvSpPr/>
            <p:nvPr/>
          </p:nvSpPr>
          <p:spPr>
            <a:xfrm>
              <a:off x="5280700" y="2499200"/>
              <a:ext cx="8675" cy="2150"/>
            </a:xfrm>
            <a:custGeom>
              <a:avLst/>
              <a:gdLst/>
              <a:ahLst/>
              <a:cxnLst/>
              <a:rect l="l" t="t" r="r" b="b"/>
              <a:pathLst>
                <a:path w="347" h="86" extrusionOk="0">
                  <a:moveTo>
                    <a:pt x="178" y="1"/>
                  </a:moveTo>
                  <a:cubicBezTo>
                    <a:pt x="120" y="1"/>
                    <a:pt x="62" y="31"/>
                    <a:pt x="1" y="86"/>
                  </a:cubicBezTo>
                  <a:lnTo>
                    <a:pt x="346" y="86"/>
                  </a:lnTo>
                  <a:cubicBezTo>
                    <a:pt x="288" y="28"/>
                    <a:pt x="233"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2374;p32">
              <a:extLst>
                <a:ext uri="{FF2B5EF4-FFF2-40B4-BE49-F238E27FC236}">
                  <a16:creationId xmlns:a16="http://schemas.microsoft.com/office/drawing/2014/main" id="{E5708E29-F0E6-43C5-95D8-B2E33B1B4FDD}"/>
                </a:ext>
              </a:extLst>
            </p:cNvPr>
            <p:cNvSpPr/>
            <p:nvPr/>
          </p:nvSpPr>
          <p:spPr>
            <a:xfrm>
              <a:off x="5255400" y="2509375"/>
              <a:ext cx="4500" cy="4200"/>
            </a:xfrm>
            <a:custGeom>
              <a:avLst/>
              <a:gdLst/>
              <a:ahLst/>
              <a:cxnLst/>
              <a:rect l="l" t="t" r="r" b="b"/>
              <a:pathLst>
                <a:path w="180" h="168" extrusionOk="0">
                  <a:moveTo>
                    <a:pt x="1" y="0"/>
                  </a:moveTo>
                  <a:cubicBezTo>
                    <a:pt x="37" y="36"/>
                    <a:pt x="18" y="168"/>
                    <a:pt x="84" y="168"/>
                  </a:cubicBezTo>
                  <a:cubicBezTo>
                    <a:pt x="106" y="168"/>
                    <a:pt x="136" y="154"/>
                    <a:pt x="179" y="119"/>
                  </a:cubicBezTo>
                  <a:cubicBezTo>
                    <a:pt x="156" y="48"/>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2375;p32">
              <a:extLst>
                <a:ext uri="{FF2B5EF4-FFF2-40B4-BE49-F238E27FC236}">
                  <a16:creationId xmlns:a16="http://schemas.microsoft.com/office/drawing/2014/main" id="{02BE4FA5-C5A2-4EE9-BA22-283ED28DE1DA}"/>
                </a:ext>
              </a:extLst>
            </p:cNvPr>
            <p:cNvSpPr/>
            <p:nvPr/>
          </p:nvSpPr>
          <p:spPr>
            <a:xfrm>
              <a:off x="5302425" y="2498950"/>
              <a:ext cx="3900" cy="2700"/>
            </a:xfrm>
            <a:custGeom>
              <a:avLst/>
              <a:gdLst/>
              <a:ahLst/>
              <a:cxnLst/>
              <a:rect l="l" t="t" r="r" b="b"/>
              <a:pathLst>
                <a:path w="156" h="108" extrusionOk="0">
                  <a:moveTo>
                    <a:pt x="156" y="1"/>
                  </a:moveTo>
                  <a:lnTo>
                    <a:pt x="156" y="1"/>
                  </a:lnTo>
                  <a:cubicBezTo>
                    <a:pt x="120" y="36"/>
                    <a:pt x="60" y="60"/>
                    <a:pt x="1" y="108"/>
                  </a:cubicBezTo>
                  <a:cubicBezTo>
                    <a:pt x="60" y="84"/>
                    <a:pt x="120" y="36"/>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2376;p32">
              <a:extLst>
                <a:ext uri="{FF2B5EF4-FFF2-40B4-BE49-F238E27FC236}">
                  <a16:creationId xmlns:a16="http://schemas.microsoft.com/office/drawing/2014/main" id="{15D659D1-D1C9-4B66-ABBB-6640E8C495E7}"/>
                </a:ext>
              </a:extLst>
            </p:cNvPr>
            <p:cNvSpPr/>
            <p:nvPr/>
          </p:nvSpPr>
          <p:spPr>
            <a:xfrm>
              <a:off x="5725100" y="2445300"/>
              <a:ext cx="3300" cy="2300"/>
            </a:xfrm>
            <a:custGeom>
              <a:avLst/>
              <a:gdLst/>
              <a:ahLst/>
              <a:cxnLst/>
              <a:rect l="l" t="t" r="r" b="b"/>
              <a:pathLst>
                <a:path w="132" h="92" extrusionOk="0">
                  <a:moveTo>
                    <a:pt x="54" y="1"/>
                  </a:moveTo>
                  <a:cubicBezTo>
                    <a:pt x="39" y="1"/>
                    <a:pt x="11" y="27"/>
                    <a:pt x="1" y="27"/>
                  </a:cubicBezTo>
                  <a:cubicBezTo>
                    <a:pt x="1" y="39"/>
                    <a:pt x="1" y="51"/>
                    <a:pt x="13" y="63"/>
                  </a:cubicBezTo>
                  <a:cubicBezTo>
                    <a:pt x="21" y="80"/>
                    <a:pt x="43" y="91"/>
                    <a:pt x="58" y="91"/>
                  </a:cubicBezTo>
                  <a:cubicBezTo>
                    <a:pt x="64" y="91"/>
                    <a:pt x="69" y="90"/>
                    <a:pt x="72" y="87"/>
                  </a:cubicBezTo>
                  <a:cubicBezTo>
                    <a:pt x="132" y="51"/>
                    <a:pt x="120" y="27"/>
                    <a:pt x="60" y="3"/>
                  </a:cubicBezTo>
                  <a:cubicBezTo>
                    <a:pt x="59" y="2"/>
                    <a:pt x="56" y="1"/>
                    <a:pt x="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2377;p32">
              <a:extLst>
                <a:ext uri="{FF2B5EF4-FFF2-40B4-BE49-F238E27FC236}">
                  <a16:creationId xmlns:a16="http://schemas.microsoft.com/office/drawing/2014/main" id="{2AC3778D-8071-40DD-958C-0B7F2A20B876}"/>
                </a:ext>
              </a:extLst>
            </p:cNvPr>
            <p:cNvSpPr/>
            <p:nvPr/>
          </p:nvSpPr>
          <p:spPr>
            <a:xfrm>
              <a:off x="5973650" y="2433750"/>
              <a:ext cx="11050" cy="5175"/>
            </a:xfrm>
            <a:custGeom>
              <a:avLst/>
              <a:gdLst/>
              <a:ahLst/>
              <a:cxnLst/>
              <a:rect l="l" t="t" r="r" b="b"/>
              <a:pathLst>
                <a:path w="442" h="207" extrusionOk="0">
                  <a:moveTo>
                    <a:pt x="221" y="1"/>
                  </a:moveTo>
                  <a:cubicBezTo>
                    <a:pt x="146" y="1"/>
                    <a:pt x="72" y="49"/>
                    <a:pt x="1" y="144"/>
                  </a:cubicBezTo>
                  <a:cubicBezTo>
                    <a:pt x="72" y="186"/>
                    <a:pt x="146" y="206"/>
                    <a:pt x="221" y="206"/>
                  </a:cubicBezTo>
                  <a:cubicBezTo>
                    <a:pt x="295" y="206"/>
                    <a:pt x="370" y="186"/>
                    <a:pt x="441" y="144"/>
                  </a:cubicBezTo>
                  <a:cubicBezTo>
                    <a:pt x="370" y="49"/>
                    <a:pt x="295" y="1"/>
                    <a:pt x="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2378;p32">
              <a:extLst>
                <a:ext uri="{FF2B5EF4-FFF2-40B4-BE49-F238E27FC236}">
                  <a16:creationId xmlns:a16="http://schemas.microsoft.com/office/drawing/2014/main" id="{34C2911F-31AE-4593-B2E8-313F060BF1EF}"/>
                </a:ext>
              </a:extLst>
            </p:cNvPr>
            <p:cNvSpPr/>
            <p:nvPr/>
          </p:nvSpPr>
          <p:spPr>
            <a:xfrm>
              <a:off x="5219700" y="2461750"/>
              <a:ext cx="5375" cy="11325"/>
            </a:xfrm>
            <a:custGeom>
              <a:avLst/>
              <a:gdLst/>
              <a:ahLst/>
              <a:cxnLst/>
              <a:rect l="l" t="t" r="r" b="b"/>
              <a:pathLst>
                <a:path w="215" h="453" extrusionOk="0">
                  <a:moveTo>
                    <a:pt x="155" y="0"/>
                  </a:moveTo>
                  <a:lnTo>
                    <a:pt x="155" y="0"/>
                  </a:lnTo>
                  <a:cubicBezTo>
                    <a:pt x="36" y="167"/>
                    <a:pt x="0" y="322"/>
                    <a:pt x="179" y="453"/>
                  </a:cubicBezTo>
                  <a:cubicBezTo>
                    <a:pt x="214" y="298"/>
                    <a:pt x="202" y="15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2379;p32">
              <a:extLst>
                <a:ext uri="{FF2B5EF4-FFF2-40B4-BE49-F238E27FC236}">
                  <a16:creationId xmlns:a16="http://schemas.microsoft.com/office/drawing/2014/main" id="{3264DCF9-4D45-46C3-B5CC-D0826B242EC8}"/>
                </a:ext>
              </a:extLst>
            </p:cNvPr>
            <p:cNvSpPr/>
            <p:nvPr/>
          </p:nvSpPr>
          <p:spPr>
            <a:xfrm>
              <a:off x="5768575" y="2343875"/>
              <a:ext cx="118950" cy="25100"/>
            </a:xfrm>
            <a:custGeom>
              <a:avLst/>
              <a:gdLst/>
              <a:ahLst/>
              <a:cxnLst/>
              <a:rect l="l" t="t" r="r" b="b"/>
              <a:pathLst>
                <a:path w="4758" h="1004" extrusionOk="0">
                  <a:moveTo>
                    <a:pt x="464" y="0"/>
                  </a:moveTo>
                  <a:cubicBezTo>
                    <a:pt x="357" y="191"/>
                    <a:pt x="0" y="119"/>
                    <a:pt x="36" y="429"/>
                  </a:cubicBezTo>
                  <a:cubicBezTo>
                    <a:pt x="95" y="488"/>
                    <a:pt x="165" y="500"/>
                    <a:pt x="239" y="500"/>
                  </a:cubicBezTo>
                  <a:cubicBezTo>
                    <a:pt x="293" y="500"/>
                    <a:pt x="349" y="493"/>
                    <a:pt x="403" y="493"/>
                  </a:cubicBezTo>
                  <a:cubicBezTo>
                    <a:pt x="468" y="493"/>
                    <a:pt x="531" y="503"/>
                    <a:pt x="584" y="548"/>
                  </a:cubicBezTo>
                  <a:cubicBezTo>
                    <a:pt x="705" y="625"/>
                    <a:pt x="877" y="753"/>
                    <a:pt x="930" y="753"/>
                  </a:cubicBezTo>
                  <a:cubicBezTo>
                    <a:pt x="934" y="753"/>
                    <a:pt x="938" y="752"/>
                    <a:pt x="941" y="750"/>
                  </a:cubicBezTo>
                  <a:cubicBezTo>
                    <a:pt x="1044" y="653"/>
                    <a:pt x="1116" y="615"/>
                    <a:pt x="1169" y="615"/>
                  </a:cubicBezTo>
                  <a:cubicBezTo>
                    <a:pt x="1327" y="615"/>
                    <a:pt x="1307" y="956"/>
                    <a:pt x="1441" y="1000"/>
                  </a:cubicBezTo>
                  <a:cubicBezTo>
                    <a:pt x="1482" y="1000"/>
                    <a:pt x="1524" y="1003"/>
                    <a:pt x="1561" y="1003"/>
                  </a:cubicBezTo>
                  <a:cubicBezTo>
                    <a:pt x="1599" y="1003"/>
                    <a:pt x="1631" y="1000"/>
                    <a:pt x="1655" y="989"/>
                  </a:cubicBezTo>
                  <a:cubicBezTo>
                    <a:pt x="1963" y="740"/>
                    <a:pt x="2014" y="699"/>
                    <a:pt x="2229" y="699"/>
                  </a:cubicBezTo>
                  <a:cubicBezTo>
                    <a:pt x="2272" y="699"/>
                    <a:pt x="2322" y="701"/>
                    <a:pt x="2381" y="703"/>
                  </a:cubicBezTo>
                  <a:cubicBezTo>
                    <a:pt x="2560" y="715"/>
                    <a:pt x="2727" y="715"/>
                    <a:pt x="2893" y="715"/>
                  </a:cubicBezTo>
                  <a:cubicBezTo>
                    <a:pt x="3024" y="834"/>
                    <a:pt x="3191" y="786"/>
                    <a:pt x="3334" y="834"/>
                  </a:cubicBezTo>
                  <a:cubicBezTo>
                    <a:pt x="3382" y="834"/>
                    <a:pt x="3405" y="846"/>
                    <a:pt x="3453" y="846"/>
                  </a:cubicBezTo>
                  <a:lnTo>
                    <a:pt x="3512" y="846"/>
                  </a:lnTo>
                  <a:lnTo>
                    <a:pt x="3524" y="786"/>
                  </a:lnTo>
                  <a:lnTo>
                    <a:pt x="3560" y="846"/>
                  </a:lnTo>
                  <a:lnTo>
                    <a:pt x="3620" y="869"/>
                  </a:lnTo>
                  <a:cubicBezTo>
                    <a:pt x="3784" y="756"/>
                    <a:pt x="3916" y="699"/>
                    <a:pt x="4044" y="699"/>
                  </a:cubicBezTo>
                  <a:cubicBezTo>
                    <a:pt x="4211" y="699"/>
                    <a:pt x="4373" y="798"/>
                    <a:pt x="4596" y="1000"/>
                  </a:cubicBezTo>
                  <a:cubicBezTo>
                    <a:pt x="4655" y="965"/>
                    <a:pt x="4679" y="929"/>
                    <a:pt x="4632" y="881"/>
                  </a:cubicBezTo>
                  <a:cubicBezTo>
                    <a:pt x="4643" y="672"/>
                    <a:pt x="4757" y="429"/>
                    <a:pt x="4374" y="429"/>
                  </a:cubicBezTo>
                  <a:cubicBezTo>
                    <a:pt x="4365" y="429"/>
                    <a:pt x="4356" y="429"/>
                    <a:pt x="4346" y="429"/>
                  </a:cubicBezTo>
                  <a:cubicBezTo>
                    <a:pt x="4237" y="440"/>
                    <a:pt x="4119" y="465"/>
                    <a:pt x="4004" y="465"/>
                  </a:cubicBezTo>
                  <a:cubicBezTo>
                    <a:pt x="3867" y="465"/>
                    <a:pt x="3735" y="429"/>
                    <a:pt x="3632" y="286"/>
                  </a:cubicBezTo>
                  <a:cubicBezTo>
                    <a:pt x="3620" y="250"/>
                    <a:pt x="3620" y="215"/>
                    <a:pt x="3608" y="179"/>
                  </a:cubicBezTo>
                  <a:lnTo>
                    <a:pt x="3620" y="179"/>
                  </a:lnTo>
                  <a:cubicBezTo>
                    <a:pt x="3540" y="175"/>
                    <a:pt x="3461" y="174"/>
                    <a:pt x="3381" y="174"/>
                  </a:cubicBezTo>
                  <a:cubicBezTo>
                    <a:pt x="3288" y="174"/>
                    <a:pt x="3195" y="175"/>
                    <a:pt x="3102" y="175"/>
                  </a:cubicBezTo>
                  <a:cubicBezTo>
                    <a:pt x="2785" y="175"/>
                    <a:pt x="2472" y="159"/>
                    <a:pt x="2179" y="12"/>
                  </a:cubicBezTo>
                  <a:cubicBezTo>
                    <a:pt x="1607" y="0"/>
                    <a:pt x="1024" y="0"/>
                    <a:pt x="4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2380;p32">
              <a:extLst>
                <a:ext uri="{FF2B5EF4-FFF2-40B4-BE49-F238E27FC236}">
                  <a16:creationId xmlns:a16="http://schemas.microsoft.com/office/drawing/2014/main" id="{02A5220A-F67F-4568-A32A-B4CE349D9E1A}"/>
                </a:ext>
              </a:extLst>
            </p:cNvPr>
            <p:cNvSpPr/>
            <p:nvPr/>
          </p:nvSpPr>
          <p:spPr>
            <a:xfrm>
              <a:off x="5769150" y="2354575"/>
              <a:ext cx="14325" cy="3900"/>
            </a:xfrm>
            <a:custGeom>
              <a:avLst/>
              <a:gdLst/>
              <a:ahLst/>
              <a:cxnLst/>
              <a:rect l="l" t="t" r="r" b="b"/>
              <a:pathLst>
                <a:path w="573" h="156" extrusionOk="0">
                  <a:moveTo>
                    <a:pt x="13" y="1"/>
                  </a:moveTo>
                  <a:lnTo>
                    <a:pt x="1" y="144"/>
                  </a:lnTo>
                  <a:cubicBezTo>
                    <a:pt x="156" y="144"/>
                    <a:pt x="287" y="156"/>
                    <a:pt x="441" y="156"/>
                  </a:cubicBezTo>
                  <a:cubicBezTo>
                    <a:pt x="489" y="144"/>
                    <a:pt x="525" y="144"/>
                    <a:pt x="572" y="144"/>
                  </a:cubicBezTo>
                  <a:cubicBezTo>
                    <a:pt x="485" y="20"/>
                    <a:pt x="367" y="3"/>
                    <a:pt x="245" y="3"/>
                  </a:cubicBezTo>
                  <a:cubicBezTo>
                    <a:pt x="198" y="3"/>
                    <a:pt x="150" y="6"/>
                    <a:pt x="104" y="6"/>
                  </a:cubicBezTo>
                  <a:cubicBezTo>
                    <a:pt x="73" y="6"/>
                    <a:pt x="42" y="5"/>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2381;p32">
              <a:extLst>
                <a:ext uri="{FF2B5EF4-FFF2-40B4-BE49-F238E27FC236}">
                  <a16:creationId xmlns:a16="http://schemas.microsoft.com/office/drawing/2014/main" id="{1876F9C2-00E7-4BF0-9413-8FFE97327421}"/>
                </a:ext>
              </a:extLst>
            </p:cNvPr>
            <p:cNvSpPr/>
            <p:nvPr/>
          </p:nvSpPr>
          <p:spPr>
            <a:xfrm>
              <a:off x="6077400" y="2389700"/>
              <a:ext cx="8500" cy="4675"/>
            </a:xfrm>
            <a:custGeom>
              <a:avLst/>
              <a:gdLst/>
              <a:ahLst/>
              <a:cxnLst/>
              <a:rect l="l" t="t" r="r" b="b"/>
              <a:pathLst>
                <a:path w="340" h="187" extrusionOk="0">
                  <a:moveTo>
                    <a:pt x="42" y="1"/>
                  </a:moveTo>
                  <a:lnTo>
                    <a:pt x="42" y="1"/>
                  </a:lnTo>
                  <a:cubicBezTo>
                    <a:pt x="0" y="151"/>
                    <a:pt x="28" y="186"/>
                    <a:pt x="78" y="186"/>
                  </a:cubicBezTo>
                  <a:cubicBezTo>
                    <a:pt x="123" y="186"/>
                    <a:pt x="186" y="157"/>
                    <a:pt x="232" y="157"/>
                  </a:cubicBezTo>
                  <a:cubicBezTo>
                    <a:pt x="252" y="157"/>
                    <a:pt x="269" y="163"/>
                    <a:pt x="280" y="179"/>
                  </a:cubicBezTo>
                  <a:cubicBezTo>
                    <a:pt x="339" y="132"/>
                    <a:pt x="339" y="72"/>
                    <a:pt x="303" y="25"/>
                  </a:cubicBezTo>
                  <a:cubicBezTo>
                    <a:pt x="220" y="13"/>
                    <a:pt x="137" y="13"/>
                    <a:pt x="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2382;p32">
              <a:extLst>
                <a:ext uri="{FF2B5EF4-FFF2-40B4-BE49-F238E27FC236}">
                  <a16:creationId xmlns:a16="http://schemas.microsoft.com/office/drawing/2014/main" id="{53959509-53B7-4829-9FD8-E2C5194F84A6}"/>
                </a:ext>
              </a:extLst>
            </p:cNvPr>
            <p:cNvSpPr/>
            <p:nvPr/>
          </p:nvSpPr>
          <p:spPr>
            <a:xfrm>
              <a:off x="6095700" y="2390150"/>
              <a:ext cx="7150" cy="4050"/>
            </a:xfrm>
            <a:custGeom>
              <a:avLst/>
              <a:gdLst/>
              <a:ahLst/>
              <a:cxnLst/>
              <a:rect l="l" t="t" r="r" b="b"/>
              <a:pathLst>
                <a:path w="286" h="162" extrusionOk="0">
                  <a:moveTo>
                    <a:pt x="139" y="1"/>
                  </a:moveTo>
                  <a:cubicBezTo>
                    <a:pt x="89" y="1"/>
                    <a:pt x="42" y="13"/>
                    <a:pt x="0" y="30"/>
                  </a:cubicBezTo>
                  <a:cubicBezTo>
                    <a:pt x="0" y="66"/>
                    <a:pt x="0" y="114"/>
                    <a:pt x="12" y="161"/>
                  </a:cubicBezTo>
                  <a:cubicBezTo>
                    <a:pt x="119" y="161"/>
                    <a:pt x="226" y="150"/>
                    <a:pt x="286" y="42"/>
                  </a:cubicBezTo>
                  <a:cubicBezTo>
                    <a:pt x="238" y="13"/>
                    <a:pt x="188"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2383;p32">
              <a:extLst>
                <a:ext uri="{FF2B5EF4-FFF2-40B4-BE49-F238E27FC236}">
                  <a16:creationId xmlns:a16="http://schemas.microsoft.com/office/drawing/2014/main" id="{D808F744-08F5-4594-BB73-C445E03C473E}"/>
                </a:ext>
              </a:extLst>
            </p:cNvPr>
            <p:cNvSpPr/>
            <p:nvPr/>
          </p:nvSpPr>
          <p:spPr>
            <a:xfrm>
              <a:off x="6084975" y="2389900"/>
              <a:ext cx="3600" cy="4000"/>
            </a:xfrm>
            <a:custGeom>
              <a:avLst/>
              <a:gdLst/>
              <a:ahLst/>
              <a:cxnLst/>
              <a:rect l="l" t="t" r="r" b="b"/>
              <a:pathLst>
                <a:path w="144" h="160" extrusionOk="0">
                  <a:moveTo>
                    <a:pt x="46" y="0"/>
                  </a:moveTo>
                  <a:cubicBezTo>
                    <a:pt x="35" y="0"/>
                    <a:pt x="24" y="2"/>
                    <a:pt x="12" y="5"/>
                  </a:cubicBezTo>
                  <a:cubicBezTo>
                    <a:pt x="12" y="64"/>
                    <a:pt x="0" y="112"/>
                    <a:pt x="0" y="160"/>
                  </a:cubicBezTo>
                  <a:cubicBezTo>
                    <a:pt x="36" y="124"/>
                    <a:pt x="84" y="76"/>
                    <a:pt x="143" y="40"/>
                  </a:cubicBezTo>
                  <a:cubicBezTo>
                    <a:pt x="108" y="14"/>
                    <a:pt x="79" y="0"/>
                    <a:pt x="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2384;p32">
              <a:extLst>
                <a:ext uri="{FF2B5EF4-FFF2-40B4-BE49-F238E27FC236}">
                  <a16:creationId xmlns:a16="http://schemas.microsoft.com/office/drawing/2014/main" id="{A71BC75C-5A72-44E8-AC77-F14A52F88A1F}"/>
                </a:ext>
              </a:extLst>
            </p:cNvPr>
            <p:cNvSpPr/>
            <p:nvPr/>
          </p:nvSpPr>
          <p:spPr>
            <a:xfrm>
              <a:off x="5826900" y="2506850"/>
              <a:ext cx="7175" cy="5525"/>
            </a:xfrm>
            <a:custGeom>
              <a:avLst/>
              <a:gdLst/>
              <a:ahLst/>
              <a:cxnLst/>
              <a:rect l="l" t="t" r="r" b="b"/>
              <a:pathLst>
                <a:path w="287" h="221" extrusionOk="0">
                  <a:moveTo>
                    <a:pt x="153" y="1"/>
                  </a:moveTo>
                  <a:cubicBezTo>
                    <a:pt x="140" y="1"/>
                    <a:pt x="125" y="2"/>
                    <a:pt x="108" y="6"/>
                  </a:cubicBezTo>
                  <a:cubicBezTo>
                    <a:pt x="13" y="18"/>
                    <a:pt x="1" y="137"/>
                    <a:pt x="1" y="220"/>
                  </a:cubicBezTo>
                  <a:lnTo>
                    <a:pt x="287" y="220"/>
                  </a:lnTo>
                  <a:cubicBezTo>
                    <a:pt x="276" y="135"/>
                    <a:pt x="275"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2385;p32">
              <a:extLst>
                <a:ext uri="{FF2B5EF4-FFF2-40B4-BE49-F238E27FC236}">
                  <a16:creationId xmlns:a16="http://schemas.microsoft.com/office/drawing/2014/main" id="{AED161BA-A465-4CAD-8200-5026FA717497}"/>
                </a:ext>
              </a:extLst>
            </p:cNvPr>
            <p:cNvSpPr/>
            <p:nvPr/>
          </p:nvSpPr>
          <p:spPr>
            <a:xfrm>
              <a:off x="5758150" y="2357275"/>
              <a:ext cx="7475" cy="3875"/>
            </a:xfrm>
            <a:custGeom>
              <a:avLst/>
              <a:gdLst/>
              <a:ahLst/>
              <a:cxnLst/>
              <a:rect l="l" t="t" r="r" b="b"/>
              <a:pathLst>
                <a:path w="299" h="155" extrusionOk="0">
                  <a:moveTo>
                    <a:pt x="155" y="0"/>
                  </a:moveTo>
                  <a:cubicBezTo>
                    <a:pt x="108" y="12"/>
                    <a:pt x="60" y="36"/>
                    <a:pt x="0" y="48"/>
                  </a:cubicBezTo>
                  <a:cubicBezTo>
                    <a:pt x="54" y="119"/>
                    <a:pt x="102" y="155"/>
                    <a:pt x="149" y="155"/>
                  </a:cubicBezTo>
                  <a:cubicBezTo>
                    <a:pt x="197" y="155"/>
                    <a:pt x="244" y="119"/>
                    <a:pt x="298" y="48"/>
                  </a:cubicBezTo>
                  <a:cubicBezTo>
                    <a:pt x="250" y="36"/>
                    <a:pt x="191" y="1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2386;p32">
              <a:extLst>
                <a:ext uri="{FF2B5EF4-FFF2-40B4-BE49-F238E27FC236}">
                  <a16:creationId xmlns:a16="http://schemas.microsoft.com/office/drawing/2014/main" id="{3B219276-CE66-4230-89DA-A60BE4E07BDC}"/>
                </a:ext>
              </a:extLst>
            </p:cNvPr>
            <p:cNvSpPr/>
            <p:nvPr/>
          </p:nvSpPr>
          <p:spPr>
            <a:xfrm>
              <a:off x="5981400" y="2602000"/>
              <a:ext cx="8950" cy="7000"/>
            </a:xfrm>
            <a:custGeom>
              <a:avLst/>
              <a:gdLst/>
              <a:ahLst/>
              <a:cxnLst/>
              <a:rect l="l" t="t" r="r" b="b"/>
              <a:pathLst>
                <a:path w="358" h="280" extrusionOk="0">
                  <a:moveTo>
                    <a:pt x="190" y="1"/>
                  </a:moveTo>
                  <a:cubicBezTo>
                    <a:pt x="122" y="1"/>
                    <a:pt x="45" y="51"/>
                    <a:pt x="12" y="141"/>
                  </a:cubicBezTo>
                  <a:cubicBezTo>
                    <a:pt x="0" y="189"/>
                    <a:pt x="0" y="224"/>
                    <a:pt x="0" y="272"/>
                  </a:cubicBezTo>
                  <a:cubicBezTo>
                    <a:pt x="15" y="277"/>
                    <a:pt x="30" y="280"/>
                    <a:pt x="45" y="280"/>
                  </a:cubicBezTo>
                  <a:cubicBezTo>
                    <a:pt x="67" y="280"/>
                    <a:pt x="91" y="274"/>
                    <a:pt x="119" y="260"/>
                  </a:cubicBezTo>
                  <a:cubicBezTo>
                    <a:pt x="155" y="165"/>
                    <a:pt x="357" y="141"/>
                    <a:pt x="274" y="34"/>
                  </a:cubicBezTo>
                  <a:cubicBezTo>
                    <a:pt x="251" y="11"/>
                    <a:pt x="222"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2387;p32">
              <a:extLst>
                <a:ext uri="{FF2B5EF4-FFF2-40B4-BE49-F238E27FC236}">
                  <a16:creationId xmlns:a16="http://schemas.microsoft.com/office/drawing/2014/main" id="{D0AEFE93-A381-4153-BA82-25718CC0817B}"/>
                </a:ext>
              </a:extLst>
            </p:cNvPr>
            <p:cNvSpPr/>
            <p:nvPr/>
          </p:nvSpPr>
          <p:spPr>
            <a:xfrm>
              <a:off x="5208675" y="2379875"/>
              <a:ext cx="14025" cy="35750"/>
            </a:xfrm>
            <a:custGeom>
              <a:avLst/>
              <a:gdLst/>
              <a:ahLst/>
              <a:cxnLst/>
              <a:rect l="l" t="t" r="r" b="b"/>
              <a:pathLst>
                <a:path w="561" h="1430" extrusionOk="0">
                  <a:moveTo>
                    <a:pt x="477" y="1"/>
                  </a:moveTo>
                  <a:lnTo>
                    <a:pt x="477" y="1"/>
                  </a:lnTo>
                  <a:cubicBezTo>
                    <a:pt x="0" y="465"/>
                    <a:pt x="381" y="953"/>
                    <a:pt x="465" y="1430"/>
                  </a:cubicBezTo>
                  <a:cubicBezTo>
                    <a:pt x="477" y="953"/>
                    <a:pt x="560" y="477"/>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2388;p32">
              <a:extLst>
                <a:ext uri="{FF2B5EF4-FFF2-40B4-BE49-F238E27FC236}">
                  <a16:creationId xmlns:a16="http://schemas.microsoft.com/office/drawing/2014/main" id="{BDC696E0-2571-499F-950F-D1C57AA678D2}"/>
                </a:ext>
              </a:extLst>
            </p:cNvPr>
            <p:cNvSpPr/>
            <p:nvPr/>
          </p:nvSpPr>
          <p:spPr>
            <a:xfrm>
              <a:off x="5317325" y="2498275"/>
              <a:ext cx="10725" cy="3675"/>
            </a:xfrm>
            <a:custGeom>
              <a:avLst/>
              <a:gdLst/>
              <a:ahLst/>
              <a:cxnLst/>
              <a:rect l="l" t="t" r="r" b="b"/>
              <a:pathLst>
                <a:path w="429" h="147" extrusionOk="0">
                  <a:moveTo>
                    <a:pt x="219" y="1"/>
                  </a:moveTo>
                  <a:cubicBezTo>
                    <a:pt x="146" y="1"/>
                    <a:pt x="72" y="39"/>
                    <a:pt x="0" y="111"/>
                  </a:cubicBezTo>
                  <a:cubicBezTo>
                    <a:pt x="48" y="123"/>
                    <a:pt x="107" y="135"/>
                    <a:pt x="143" y="147"/>
                  </a:cubicBezTo>
                  <a:lnTo>
                    <a:pt x="298" y="147"/>
                  </a:lnTo>
                  <a:cubicBezTo>
                    <a:pt x="346" y="147"/>
                    <a:pt x="381" y="135"/>
                    <a:pt x="429" y="123"/>
                  </a:cubicBezTo>
                  <a:cubicBezTo>
                    <a:pt x="363" y="39"/>
                    <a:pt x="292"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2389;p32">
              <a:extLst>
                <a:ext uri="{FF2B5EF4-FFF2-40B4-BE49-F238E27FC236}">
                  <a16:creationId xmlns:a16="http://schemas.microsoft.com/office/drawing/2014/main" id="{1C44F9D6-6435-45AB-B4C2-336834CF91A4}"/>
                </a:ext>
              </a:extLst>
            </p:cNvPr>
            <p:cNvSpPr/>
            <p:nvPr/>
          </p:nvSpPr>
          <p:spPr>
            <a:xfrm>
              <a:off x="5768275" y="3744450"/>
              <a:ext cx="250050" cy="33850"/>
            </a:xfrm>
            <a:custGeom>
              <a:avLst/>
              <a:gdLst/>
              <a:ahLst/>
              <a:cxnLst/>
              <a:rect l="l" t="t" r="r" b="b"/>
              <a:pathLst>
                <a:path w="10002" h="1354" extrusionOk="0">
                  <a:moveTo>
                    <a:pt x="364" y="0"/>
                  </a:moveTo>
                  <a:cubicBezTo>
                    <a:pt x="277" y="0"/>
                    <a:pt x="189" y="8"/>
                    <a:pt x="95" y="8"/>
                  </a:cubicBezTo>
                  <a:cubicBezTo>
                    <a:pt x="24" y="56"/>
                    <a:pt x="0" y="115"/>
                    <a:pt x="12" y="210"/>
                  </a:cubicBezTo>
                  <a:cubicBezTo>
                    <a:pt x="60" y="270"/>
                    <a:pt x="119" y="306"/>
                    <a:pt x="191" y="341"/>
                  </a:cubicBezTo>
                  <a:cubicBezTo>
                    <a:pt x="393" y="401"/>
                    <a:pt x="619" y="413"/>
                    <a:pt x="834" y="484"/>
                  </a:cubicBezTo>
                  <a:cubicBezTo>
                    <a:pt x="1048" y="532"/>
                    <a:pt x="1262" y="544"/>
                    <a:pt x="1489" y="544"/>
                  </a:cubicBezTo>
                  <a:cubicBezTo>
                    <a:pt x="1739" y="544"/>
                    <a:pt x="1989" y="544"/>
                    <a:pt x="2227" y="639"/>
                  </a:cubicBezTo>
                  <a:cubicBezTo>
                    <a:pt x="2405" y="687"/>
                    <a:pt x="2584" y="699"/>
                    <a:pt x="2774" y="699"/>
                  </a:cubicBezTo>
                  <a:cubicBezTo>
                    <a:pt x="2824" y="699"/>
                    <a:pt x="2874" y="698"/>
                    <a:pt x="2923" y="698"/>
                  </a:cubicBezTo>
                  <a:cubicBezTo>
                    <a:pt x="3171" y="698"/>
                    <a:pt x="3417" y="707"/>
                    <a:pt x="3655" y="806"/>
                  </a:cubicBezTo>
                  <a:cubicBezTo>
                    <a:pt x="3991" y="934"/>
                    <a:pt x="4327" y="973"/>
                    <a:pt x="4668" y="973"/>
                  </a:cubicBezTo>
                  <a:cubicBezTo>
                    <a:pt x="4895" y="973"/>
                    <a:pt x="5125" y="956"/>
                    <a:pt x="5358" y="937"/>
                  </a:cubicBezTo>
                  <a:cubicBezTo>
                    <a:pt x="5430" y="926"/>
                    <a:pt x="5501" y="921"/>
                    <a:pt x="5572" y="921"/>
                  </a:cubicBezTo>
                  <a:cubicBezTo>
                    <a:pt x="5807" y="921"/>
                    <a:pt x="6037" y="972"/>
                    <a:pt x="6275" y="1008"/>
                  </a:cubicBezTo>
                  <a:cubicBezTo>
                    <a:pt x="7370" y="1139"/>
                    <a:pt x="8442" y="1342"/>
                    <a:pt x="9525" y="1353"/>
                  </a:cubicBezTo>
                  <a:cubicBezTo>
                    <a:pt x="9525" y="1342"/>
                    <a:pt x="9537" y="1342"/>
                    <a:pt x="9573" y="1306"/>
                  </a:cubicBezTo>
                  <a:cubicBezTo>
                    <a:pt x="9578" y="1303"/>
                    <a:pt x="9584" y="1301"/>
                    <a:pt x="9590" y="1301"/>
                  </a:cubicBezTo>
                  <a:cubicBezTo>
                    <a:pt x="9609" y="1301"/>
                    <a:pt x="9629" y="1317"/>
                    <a:pt x="9656" y="1353"/>
                  </a:cubicBezTo>
                  <a:lnTo>
                    <a:pt x="9799" y="1353"/>
                  </a:lnTo>
                  <a:cubicBezTo>
                    <a:pt x="9859" y="1282"/>
                    <a:pt x="9966" y="1282"/>
                    <a:pt x="10001" y="1175"/>
                  </a:cubicBezTo>
                  <a:cubicBezTo>
                    <a:pt x="9871" y="1068"/>
                    <a:pt x="9704" y="1056"/>
                    <a:pt x="9537" y="1044"/>
                  </a:cubicBezTo>
                  <a:cubicBezTo>
                    <a:pt x="8525" y="901"/>
                    <a:pt x="7513" y="806"/>
                    <a:pt x="6501" y="663"/>
                  </a:cubicBezTo>
                  <a:cubicBezTo>
                    <a:pt x="5483" y="536"/>
                    <a:pt x="4487" y="341"/>
                    <a:pt x="3481" y="341"/>
                  </a:cubicBezTo>
                  <a:cubicBezTo>
                    <a:pt x="3452" y="341"/>
                    <a:pt x="3423" y="341"/>
                    <a:pt x="3394" y="341"/>
                  </a:cubicBezTo>
                  <a:cubicBezTo>
                    <a:pt x="3284" y="287"/>
                    <a:pt x="3171" y="273"/>
                    <a:pt x="3056" y="273"/>
                  </a:cubicBezTo>
                  <a:cubicBezTo>
                    <a:pt x="2942" y="273"/>
                    <a:pt x="2826" y="287"/>
                    <a:pt x="2711" y="287"/>
                  </a:cubicBezTo>
                  <a:cubicBezTo>
                    <a:pt x="2591" y="287"/>
                    <a:pt x="2472" y="272"/>
                    <a:pt x="2358" y="210"/>
                  </a:cubicBezTo>
                  <a:cubicBezTo>
                    <a:pt x="2288" y="183"/>
                    <a:pt x="2218" y="171"/>
                    <a:pt x="2148" y="171"/>
                  </a:cubicBezTo>
                  <a:cubicBezTo>
                    <a:pt x="2099" y="171"/>
                    <a:pt x="2050" y="177"/>
                    <a:pt x="2000" y="187"/>
                  </a:cubicBezTo>
                  <a:cubicBezTo>
                    <a:pt x="1906" y="149"/>
                    <a:pt x="1808" y="140"/>
                    <a:pt x="1708" y="140"/>
                  </a:cubicBezTo>
                  <a:cubicBezTo>
                    <a:pt x="1618" y="140"/>
                    <a:pt x="1527" y="147"/>
                    <a:pt x="1436" y="147"/>
                  </a:cubicBezTo>
                  <a:cubicBezTo>
                    <a:pt x="1312" y="147"/>
                    <a:pt x="1189" y="133"/>
                    <a:pt x="1072" y="68"/>
                  </a:cubicBezTo>
                  <a:cubicBezTo>
                    <a:pt x="1000" y="32"/>
                    <a:pt x="932" y="17"/>
                    <a:pt x="865" y="17"/>
                  </a:cubicBezTo>
                  <a:cubicBezTo>
                    <a:pt x="798" y="17"/>
                    <a:pt x="732" y="32"/>
                    <a:pt x="667" y="56"/>
                  </a:cubicBezTo>
                  <a:cubicBezTo>
                    <a:pt x="564" y="11"/>
                    <a:pt x="465" y="0"/>
                    <a:pt x="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2390;p32">
              <a:extLst>
                <a:ext uri="{FF2B5EF4-FFF2-40B4-BE49-F238E27FC236}">
                  <a16:creationId xmlns:a16="http://schemas.microsoft.com/office/drawing/2014/main" id="{C965D635-94E5-40BC-9759-EF39A11410CE}"/>
                </a:ext>
              </a:extLst>
            </p:cNvPr>
            <p:cNvSpPr/>
            <p:nvPr/>
          </p:nvSpPr>
          <p:spPr>
            <a:xfrm>
              <a:off x="5456925" y="3710100"/>
              <a:ext cx="228325" cy="33825"/>
            </a:xfrm>
            <a:custGeom>
              <a:avLst/>
              <a:gdLst/>
              <a:ahLst/>
              <a:cxnLst/>
              <a:rect l="l" t="t" r="r" b="b"/>
              <a:pathLst>
                <a:path w="9133" h="1353" extrusionOk="0">
                  <a:moveTo>
                    <a:pt x="738" y="1"/>
                  </a:moveTo>
                  <a:cubicBezTo>
                    <a:pt x="682" y="61"/>
                    <a:pt x="614" y="78"/>
                    <a:pt x="541" y="78"/>
                  </a:cubicBezTo>
                  <a:cubicBezTo>
                    <a:pt x="446" y="78"/>
                    <a:pt x="342" y="48"/>
                    <a:pt x="245" y="48"/>
                  </a:cubicBezTo>
                  <a:cubicBezTo>
                    <a:pt x="153" y="48"/>
                    <a:pt x="67" y="75"/>
                    <a:pt x="0" y="179"/>
                  </a:cubicBezTo>
                  <a:cubicBezTo>
                    <a:pt x="12" y="275"/>
                    <a:pt x="36" y="346"/>
                    <a:pt x="119" y="394"/>
                  </a:cubicBezTo>
                  <a:cubicBezTo>
                    <a:pt x="917" y="632"/>
                    <a:pt x="1762" y="489"/>
                    <a:pt x="2584" y="668"/>
                  </a:cubicBezTo>
                  <a:cubicBezTo>
                    <a:pt x="3438" y="860"/>
                    <a:pt x="4300" y="959"/>
                    <a:pt x="5164" y="959"/>
                  </a:cubicBezTo>
                  <a:cubicBezTo>
                    <a:pt x="5371" y="959"/>
                    <a:pt x="5579" y="953"/>
                    <a:pt x="5787" y="941"/>
                  </a:cubicBezTo>
                  <a:cubicBezTo>
                    <a:pt x="5843" y="941"/>
                    <a:pt x="5899" y="941"/>
                    <a:pt x="5955" y="941"/>
                  </a:cubicBezTo>
                  <a:cubicBezTo>
                    <a:pt x="6121" y="941"/>
                    <a:pt x="6284" y="947"/>
                    <a:pt x="6453" y="1001"/>
                  </a:cubicBezTo>
                  <a:cubicBezTo>
                    <a:pt x="6584" y="1025"/>
                    <a:pt x="6727" y="1049"/>
                    <a:pt x="6870" y="1061"/>
                  </a:cubicBezTo>
                  <a:cubicBezTo>
                    <a:pt x="7037" y="1072"/>
                    <a:pt x="7204" y="1108"/>
                    <a:pt x="7358" y="1144"/>
                  </a:cubicBezTo>
                  <a:cubicBezTo>
                    <a:pt x="7501" y="1180"/>
                    <a:pt x="7632" y="1192"/>
                    <a:pt x="7763" y="1203"/>
                  </a:cubicBezTo>
                  <a:cubicBezTo>
                    <a:pt x="7930" y="1227"/>
                    <a:pt x="8108" y="1263"/>
                    <a:pt x="8275" y="1311"/>
                  </a:cubicBezTo>
                  <a:cubicBezTo>
                    <a:pt x="8375" y="1337"/>
                    <a:pt x="8476" y="1353"/>
                    <a:pt x="8578" y="1353"/>
                  </a:cubicBezTo>
                  <a:cubicBezTo>
                    <a:pt x="8658" y="1353"/>
                    <a:pt x="8739" y="1343"/>
                    <a:pt x="8823" y="1322"/>
                  </a:cubicBezTo>
                  <a:cubicBezTo>
                    <a:pt x="8966" y="1287"/>
                    <a:pt x="9132" y="1227"/>
                    <a:pt x="9085" y="1013"/>
                  </a:cubicBezTo>
                  <a:lnTo>
                    <a:pt x="9073" y="1013"/>
                  </a:lnTo>
                  <a:cubicBezTo>
                    <a:pt x="8995" y="969"/>
                    <a:pt x="8912" y="963"/>
                    <a:pt x="8829" y="963"/>
                  </a:cubicBezTo>
                  <a:cubicBezTo>
                    <a:pt x="8795" y="963"/>
                    <a:pt x="8762" y="964"/>
                    <a:pt x="8729" y="964"/>
                  </a:cubicBezTo>
                  <a:cubicBezTo>
                    <a:pt x="8641" y="964"/>
                    <a:pt x="8555" y="957"/>
                    <a:pt x="8478" y="906"/>
                  </a:cubicBezTo>
                  <a:cubicBezTo>
                    <a:pt x="8358" y="906"/>
                    <a:pt x="8239" y="894"/>
                    <a:pt x="8120" y="882"/>
                  </a:cubicBezTo>
                  <a:cubicBezTo>
                    <a:pt x="7918" y="775"/>
                    <a:pt x="7656" y="882"/>
                    <a:pt x="7466" y="763"/>
                  </a:cubicBezTo>
                  <a:cubicBezTo>
                    <a:pt x="7450" y="731"/>
                    <a:pt x="7428" y="721"/>
                    <a:pt x="7402" y="721"/>
                  </a:cubicBezTo>
                  <a:cubicBezTo>
                    <a:pt x="7389" y="721"/>
                    <a:pt x="7374" y="723"/>
                    <a:pt x="7358" y="727"/>
                  </a:cubicBezTo>
                  <a:cubicBezTo>
                    <a:pt x="7263" y="680"/>
                    <a:pt x="7159" y="680"/>
                    <a:pt x="7055" y="680"/>
                  </a:cubicBezTo>
                  <a:cubicBezTo>
                    <a:pt x="6951" y="680"/>
                    <a:pt x="6846" y="680"/>
                    <a:pt x="6751" y="632"/>
                  </a:cubicBezTo>
                  <a:cubicBezTo>
                    <a:pt x="6680" y="608"/>
                    <a:pt x="6584" y="596"/>
                    <a:pt x="6513" y="584"/>
                  </a:cubicBezTo>
                  <a:cubicBezTo>
                    <a:pt x="6400" y="534"/>
                    <a:pt x="6279" y="522"/>
                    <a:pt x="6155" y="522"/>
                  </a:cubicBezTo>
                  <a:cubicBezTo>
                    <a:pt x="6045" y="522"/>
                    <a:pt x="5933" y="531"/>
                    <a:pt x="5822" y="531"/>
                  </a:cubicBezTo>
                  <a:cubicBezTo>
                    <a:pt x="5705" y="531"/>
                    <a:pt x="5588" y="521"/>
                    <a:pt x="5477" y="477"/>
                  </a:cubicBezTo>
                  <a:cubicBezTo>
                    <a:pt x="4465" y="370"/>
                    <a:pt x="3429" y="310"/>
                    <a:pt x="2441" y="108"/>
                  </a:cubicBezTo>
                  <a:cubicBezTo>
                    <a:pt x="2187" y="45"/>
                    <a:pt x="1938" y="18"/>
                    <a:pt x="1688" y="18"/>
                  </a:cubicBezTo>
                  <a:cubicBezTo>
                    <a:pt x="1563" y="18"/>
                    <a:pt x="1437" y="25"/>
                    <a:pt x="1310" y="37"/>
                  </a:cubicBezTo>
                  <a:cubicBezTo>
                    <a:pt x="1239" y="75"/>
                    <a:pt x="1174" y="95"/>
                    <a:pt x="1109" y="95"/>
                  </a:cubicBezTo>
                  <a:cubicBezTo>
                    <a:pt x="1031" y="95"/>
                    <a:pt x="954" y="66"/>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2391;p32">
              <a:extLst>
                <a:ext uri="{FF2B5EF4-FFF2-40B4-BE49-F238E27FC236}">
                  <a16:creationId xmlns:a16="http://schemas.microsoft.com/office/drawing/2014/main" id="{4E9829EC-2AAE-4184-81D2-AF4CABEA53BA}"/>
                </a:ext>
              </a:extLst>
            </p:cNvPr>
            <p:cNvSpPr/>
            <p:nvPr/>
          </p:nvSpPr>
          <p:spPr>
            <a:xfrm>
              <a:off x="5298275" y="3687525"/>
              <a:ext cx="132175" cy="25125"/>
            </a:xfrm>
            <a:custGeom>
              <a:avLst/>
              <a:gdLst/>
              <a:ahLst/>
              <a:cxnLst/>
              <a:rect l="l" t="t" r="r" b="b"/>
              <a:pathLst>
                <a:path w="5287" h="1005" extrusionOk="0">
                  <a:moveTo>
                    <a:pt x="332" y="0"/>
                  </a:moveTo>
                  <a:cubicBezTo>
                    <a:pt x="273" y="0"/>
                    <a:pt x="214" y="7"/>
                    <a:pt x="155" y="23"/>
                  </a:cubicBezTo>
                  <a:cubicBezTo>
                    <a:pt x="72" y="47"/>
                    <a:pt x="36" y="82"/>
                    <a:pt x="0" y="142"/>
                  </a:cubicBezTo>
                  <a:cubicBezTo>
                    <a:pt x="0" y="201"/>
                    <a:pt x="24" y="261"/>
                    <a:pt x="96" y="309"/>
                  </a:cubicBezTo>
                  <a:cubicBezTo>
                    <a:pt x="179" y="356"/>
                    <a:pt x="286" y="380"/>
                    <a:pt x="393" y="404"/>
                  </a:cubicBezTo>
                  <a:cubicBezTo>
                    <a:pt x="572" y="416"/>
                    <a:pt x="727" y="487"/>
                    <a:pt x="893" y="559"/>
                  </a:cubicBezTo>
                  <a:cubicBezTo>
                    <a:pt x="1977" y="761"/>
                    <a:pt x="3084" y="963"/>
                    <a:pt x="4203" y="975"/>
                  </a:cubicBezTo>
                  <a:cubicBezTo>
                    <a:pt x="4294" y="970"/>
                    <a:pt x="4387" y="965"/>
                    <a:pt x="4480" y="965"/>
                  </a:cubicBezTo>
                  <a:cubicBezTo>
                    <a:pt x="4595" y="965"/>
                    <a:pt x="4710" y="973"/>
                    <a:pt x="4822" y="999"/>
                  </a:cubicBezTo>
                  <a:cubicBezTo>
                    <a:pt x="4870" y="999"/>
                    <a:pt x="4912" y="1004"/>
                    <a:pt x="4960" y="1004"/>
                  </a:cubicBezTo>
                  <a:cubicBezTo>
                    <a:pt x="4984" y="1004"/>
                    <a:pt x="5009" y="1003"/>
                    <a:pt x="5037" y="999"/>
                  </a:cubicBezTo>
                  <a:cubicBezTo>
                    <a:pt x="5120" y="963"/>
                    <a:pt x="5191" y="904"/>
                    <a:pt x="5251" y="821"/>
                  </a:cubicBezTo>
                  <a:cubicBezTo>
                    <a:pt x="5287" y="737"/>
                    <a:pt x="5275" y="678"/>
                    <a:pt x="5227" y="642"/>
                  </a:cubicBezTo>
                  <a:cubicBezTo>
                    <a:pt x="5108" y="618"/>
                    <a:pt x="4977" y="618"/>
                    <a:pt x="4858" y="606"/>
                  </a:cubicBezTo>
                  <a:cubicBezTo>
                    <a:pt x="4752" y="563"/>
                    <a:pt x="4643" y="557"/>
                    <a:pt x="4536" y="557"/>
                  </a:cubicBezTo>
                  <a:cubicBezTo>
                    <a:pt x="4493" y="557"/>
                    <a:pt x="4451" y="557"/>
                    <a:pt x="4409" y="557"/>
                  </a:cubicBezTo>
                  <a:cubicBezTo>
                    <a:pt x="4296" y="557"/>
                    <a:pt x="4187" y="550"/>
                    <a:pt x="4084" y="499"/>
                  </a:cubicBezTo>
                  <a:cubicBezTo>
                    <a:pt x="2905" y="356"/>
                    <a:pt x="1727" y="190"/>
                    <a:pt x="548" y="23"/>
                  </a:cubicBezTo>
                  <a:cubicBezTo>
                    <a:pt x="476" y="10"/>
                    <a:pt x="404"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2392;p32">
              <a:extLst>
                <a:ext uri="{FF2B5EF4-FFF2-40B4-BE49-F238E27FC236}">
                  <a16:creationId xmlns:a16="http://schemas.microsoft.com/office/drawing/2014/main" id="{11D489C2-F057-4EDF-BD2C-741E02148417}"/>
                </a:ext>
              </a:extLst>
            </p:cNvPr>
            <p:cNvSpPr/>
            <p:nvPr/>
          </p:nvSpPr>
          <p:spPr>
            <a:xfrm>
              <a:off x="5674800" y="3734825"/>
              <a:ext cx="109875" cy="18650"/>
            </a:xfrm>
            <a:custGeom>
              <a:avLst/>
              <a:gdLst/>
              <a:ahLst/>
              <a:cxnLst/>
              <a:rect l="l" t="t" r="r" b="b"/>
              <a:pathLst>
                <a:path w="4395" h="746" extrusionOk="0">
                  <a:moveTo>
                    <a:pt x="370" y="0"/>
                  </a:moveTo>
                  <a:cubicBezTo>
                    <a:pt x="286" y="143"/>
                    <a:pt x="155" y="179"/>
                    <a:pt x="1" y="203"/>
                  </a:cubicBezTo>
                  <a:cubicBezTo>
                    <a:pt x="36" y="357"/>
                    <a:pt x="155" y="453"/>
                    <a:pt x="298" y="453"/>
                  </a:cubicBezTo>
                  <a:cubicBezTo>
                    <a:pt x="1258" y="474"/>
                    <a:pt x="2167" y="746"/>
                    <a:pt x="3118" y="746"/>
                  </a:cubicBezTo>
                  <a:cubicBezTo>
                    <a:pt x="3205" y="746"/>
                    <a:pt x="3294" y="743"/>
                    <a:pt x="3382" y="738"/>
                  </a:cubicBezTo>
                  <a:cubicBezTo>
                    <a:pt x="3549" y="691"/>
                    <a:pt x="3668" y="572"/>
                    <a:pt x="3787" y="453"/>
                  </a:cubicBezTo>
                  <a:cubicBezTo>
                    <a:pt x="3989" y="453"/>
                    <a:pt x="4180" y="441"/>
                    <a:pt x="4394" y="441"/>
                  </a:cubicBezTo>
                  <a:cubicBezTo>
                    <a:pt x="3072" y="179"/>
                    <a:pt x="1727" y="0"/>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2393;p32">
              <a:extLst>
                <a:ext uri="{FF2B5EF4-FFF2-40B4-BE49-F238E27FC236}">
                  <a16:creationId xmlns:a16="http://schemas.microsoft.com/office/drawing/2014/main" id="{639E29FD-896A-4122-B04C-615C28E0A9B9}"/>
                </a:ext>
              </a:extLst>
            </p:cNvPr>
            <p:cNvSpPr/>
            <p:nvPr/>
          </p:nvSpPr>
          <p:spPr>
            <a:xfrm>
              <a:off x="5204500" y="3670825"/>
              <a:ext cx="96475" cy="22350"/>
            </a:xfrm>
            <a:custGeom>
              <a:avLst/>
              <a:gdLst/>
              <a:ahLst/>
              <a:cxnLst/>
              <a:rect l="l" t="t" r="r" b="b"/>
              <a:pathLst>
                <a:path w="3859" h="894" extrusionOk="0">
                  <a:moveTo>
                    <a:pt x="72" y="0"/>
                  </a:moveTo>
                  <a:cubicBezTo>
                    <a:pt x="13" y="36"/>
                    <a:pt x="1" y="96"/>
                    <a:pt x="13" y="179"/>
                  </a:cubicBezTo>
                  <a:cubicBezTo>
                    <a:pt x="60" y="262"/>
                    <a:pt x="120" y="334"/>
                    <a:pt x="203" y="393"/>
                  </a:cubicBezTo>
                  <a:lnTo>
                    <a:pt x="394" y="488"/>
                  </a:lnTo>
                  <a:cubicBezTo>
                    <a:pt x="525" y="524"/>
                    <a:pt x="656" y="560"/>
                    <a:pt x="787" y="560"/>
                  </a:cubicBezTo>
                  <a:cubicBezTo>
                    <a:pt x="1703" y="631"/>
                    <a:pt x="2596" y="869"/>
                    <a:pt x="3501" y="893"/>
                  </a:cubicBezTo>
                  <a:cubicBezTo>
                    <a:pt x="3620" y="858"/>
                    <a:pt x="3704" y="798"/>
                    <a:pt x="3799" y="727"/>
                  </a:cubicBezTo>
                  <a:cubicBezTo>
                    <a:pt x="3858" y="679"/>
                    <a:pt x="3858" y="631"/>
                    <a:pt x="3799" y="596"/>
                  </a:cubicBezTo>
                  <a:cubicBezTo>
                    <a:pt x="2596" y="215"/>
                    <a:pt x="134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2394;p32">
              <a:extLst>
                <a:ext uri="{FF2B5EF4-FFF2-40B4-BE49-F238E27FC236}">
                  <a16:creationId xmlns:a16="http://schemas.microsoft.com/office/drawing/2014/main" id="{13240016-6B1B-4AE1-B735-A160F4B749C0}"/>
                </a:ext>
              </a:extLst>
            </p:cNvPr>
            <p:cNvSpPr/>
            <p:nvPr/>
          </p:nvSpPr>
          <p:spPr>
            <a:xfrm>
              <a:off x="6058775" y="3780050"/>
              <a:ext cx="66700" cy="12825"/>
            </a:xfrm>
            <a:custGeom>
              <a:avLst/>
              <a:gdLst/>
              <a:ahLst/>
              <a:cxnLst/>
              <a:rect l="l" t="t" r="r" b="b"/>
              <a:pathLst>
                <a:path w="2668" h="513" extrusionOk="0">
                  <a:moveTo>
                    <a:pt x="882" y="1"/>
                  </a:moveTo>
                  <a:cubicBezTo>
                    <a:pt x="807" y="1"/>
                    <a:pt x="732" y="5"/>
                    <a:pt x="656" y="13"/>
                  </a:cubicBezTo>
                  <a:cubicBezTo>
                    <a:pt x="429" y="84"/>
                    <a:pt x="167" y="1"/>
                    <a:pt x="1" y="251"/>
                  </a:cubicBezTo>
                  <a:cubicBezTo>
                    <a:pt x="667" y="429"/>
                    <a:pt x="1358" y="513"/>
                    <a:pt x="2061" y="513"/>
                  </a:cubicBezTo>
                  <a:cubicBezTo>
                    <a:pt x="2119" y="458"/>
                    <a:pt x="2188" y="446"/>
                    <a:pt x="2259" y="446"/>
                  </a:cubicBezTo>
                  <a:cubicBezTo>
                    <a:pt x="2319" y="446"/>
                    <a:pt x="2381" y="455"/>
                    <a:pt x="2440" y="455"/>
                  </a:cubicBezTo>
                  <a:cubicBezTo>
                    <a:pt x="2526" y="455"/>
                    <a:pt x="2606" y="436"/>
                    <a:pt x="2668" y="346"/>
                  </a:cubicBezTo>
                  <a:cubicBezTo>
                    <a:pt x="2549" y="299"/>
                    <a:pt x="2442" y="239"/>
                    <a:pt x="2322" y="191"/>
                  </a:cubicBezTo>
                  <a:cubicBezTo>
                    <a:pt x="1848" y="150"/>
                    <a:pt x="1373"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2395;p32">
              <a:extLst>
                <a:ext uri="{FF2B5EF4-FFF2-40B4-BE49-F238E27FC236}">
                  <a16:creationId xmlns:a16="http://schemas.microsoft.com/office/drawing/2014/main" id="{886CBCA0-9A42-4C86-9600-399C95963A5C}"/>
                </a:ext>
              </a:extLst>
            </p:cNvPr>
            <p:cNvSpPr/>
            <p:nvPr/>
          </p:nvSpPr>
          <p:spPr>
            <a:xfrm>
              <a:off x="5170575" y="3609500"/>
              <a:ext cx="25325" cy="33375"/>
            </a:xfrm>
            <a:custGeom>
              <a:avLst/>
              <a:gdLst/>
              <a:ahLst/>
              <a:cxnLst/>
              <a:rect l="l" t="t" r="r" b="b"/>
              <a:pathLst>
                <a:path w="1013" h="1335" extrusionOk="0">
                  <a:moveTo>
                    <a:pt x="858" y="1"/>
                  </a:moveTo>
                  <a:lnTo>
                    <a:pt x="858" y="1"/>
                  </a:lnTo>
                  <a:cubicBezTo>
                    <a:pt x="441" y="227"/>
                    <a:pt x="322" y="703"/>
                    <a:pt x="0" y="1001"/>
                  </a:cubicBezTo>
                  <a:cubicBezTo>
                    <a:pt x="0" y="1167"/>
                    <a:pt x="96" y="1263"/>
                    <a:pt x="215" y="1310"/>
                  </a:cubicBezTo>
                  <a:cubicBezTo>
                    <a:pt x="262" y="1310"/>
                    <a:pt x="286" y="1334"/>
                    <a:pt x="322" y="1334"/>
                  </a:cubicBezTo>
                  <a:cubicBezTo>
                    <a:pt x="572" y="1108"/>
                    <a:pt x="870" y="929"/>
                    <a:pt x="1013" y="596"/>
                  </a:cubicBezTo>
                  <a:cubicBezTo>
                    <a:pt x="643" y="489"/>
                    <a:pt x="858" y="215"/>
                    <a:pt x="8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2396;p32">
              <a:extLst>
                <a:ext uri="{FF2B5EF4-FFF2-40B4-BE49-F238E27FC236}">
                  <a16:creationId xmlns:a16="http://schemas.microsoft.com/office/drawing/2014/main" id="{1F989AF2-1ACD-4BA0-9EC6-231B0AB79814}"/>
                </a:ext>
              </a:extLst>
            </p:cNvPr>
            <p:cNvSpPr/>
            <p:nvPr/>
          </p:nvSpPr>
          <p:spPr>
            <a:xfrm>
              <a:off x="6016525" y="3775200"/>
              <a:ext cx="44950" cy="10575"/>
            </a:xfrm>
            <a:custGeom>
              <a:avLst/>
              <a:gdLst/>
              <a:ahLst/>
              <a:cxnLst/>
              <a:rect l="l" t="t" r="r" b="b"/>
              <a:pathLst>
                <a:path w="1798" h="423" extrusionOk="0">
                  <a:moveTo>
                    <a:pt x="429" y="0"/>
                  </a:moveTo>
                  <a:cubicBezTo>
                    <a:pt x="393" y="0"/>
                    <a:pt x="357" y="2"/>
                    <a:pt x="322" y="4"/>
                  </a:cubicBezTo>
                  <a:cubicBezTo>
                    <a:pt x="250" y="123"/>
                    <a:pt x="71" y="28"/>
                    <a:pt x="0" y="171"/>
                  </a:cubicBezTo>
                  <a:cubicBezTo>
                    <a:pt x="480" y="338"/>
                    <a:pt x="981" y="422"/>
                    <a:pt x="1503" y="422"/>
                  </a:cubicBezTo>
                  <a:cubicBezTo>
                    <a:pt x="1538" y="422"/>
                    <a:pt x="1572" y="422"/>
                    <a:pt x="1607" y="421"/>
                  </a:cubicBezTo>
                  <a:cubicBezTo>
                    <a:pt x="1655" y="362"/>
                    <a:pt x="1762" y="362"/>
                    <a:pt x="1798" y="254"/>
                  </a:cubicBezTo>
                  <a:cubicBezTo>
                    <a:pt x="1762" y="231"/>
                    <a:pt x="1750" y="183"/>
                    <a:pt x="1726" y="147"/>
                  </a:cubicBezTo>
                  <a:cubicBezTo>
                    <a:pt x="1688" y="150"/>
                    <a:pt x="1649" y="151"/>
                    <a:pt x="1611" y="151"/>
                  </a:cubicBezTo>
                  <a:cubicBezTo>
                    <a:pt x="1196" y="151"/>
                    <a:pt x="819"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2397;p32">
              <a:extLst>
                <a:ext uri="{FF2B5EF4-FFF2-40B4-BE49-F238E27FC236}">
                  <a16:creationId xmlns:a16="http://schemas.microsoft.com/office/drawing/2014/main" id="{77B7AE24-CCEF-4F33-A9B3-FB5A7AAAAF40}"/>
                </a:ext>
              </a:extLst>
            </p:cNvPr>
            <p:cNvSpPr/>
            <p:nvPr/>
          </p:nvSpPr>
          <p:spPr>
            <a:xfrm>
              <a:off x="5425075" y="3704775"/>
              <a:ext cx="44075" cy="13450"/>
            </a:xfrm>
            <a:custGeom>
              <a:avLst/>
              <a:gdLst/>
              <a:ahLst/>
              <a:cxnLst/>
              <a:rect l="l" t="t" r="r" b="b"/>
              <a:pathLst>
                <a:path w="1763" h="538" extrusionOk="0">
                  <a:moveTo>
                    <a:pt x="519" y="1"/>
                  </a:moveTo>
                  <a:cubicBezTo>
                    <a:pt x="398" y="1"/>
                    <a:pt x="276" y="25"/>
                    <a:pt x="155" y="83"/>
                  </a:cubicBezTo>
                  <a:cubicBezTo>
                    <a:pt x="107" y="131"/>
                    <a:pt x="48" y="166"/>
                    <a:pt x="0" y="214"/>
                  </a:cubicBezTo>
                  <a:cubicBezTo>
                    <a:pt x="107" y="392"/>
                    <a:pt x="298" y="440"/>
                    <a:pt x="477" y="500"/>
                  </a:cubicBezTo>
                  <a:cubicBezTo>
                    <a:pt x="596" y="520"/>
                    <a:pt x="712" y="537"/>
                    <a:pt x="823" y="537"/>
                  </a:cubicBezTo>
                  <a:cubicBezTo>
                    <a:pt x="978" y="537"/>
                    <a:pt x="1124" y="503"/>
                    <a:pt x="1262" y="392"/>
                  </a:cubicBezTo>
                  <a:cubicBezTo>
                    <a:pt x="1286" y="369"/>
                    <a:pt x="1310" y="345"/>
                    <a:pt x="1322" y="333"/>
                  </a:cubicBezTo>
                  <a:cubicBezTo>
                    <a:pt x="1368" y="298"/>
                    <a:pt x="1419" y="291"/>
                    <a:pt x="1471" y="291"/>
                  </a:cubicBezTo>
                  <a:cubicBezTo>
                    <a:pt x="1508" y="291"/>
                    <a:pt x="1546" y="295"/>
                    <a:pt x="1582" y="295"/>
                  </a:cubicBezTo>
                  <a:cubicBezTo>
                    <a:pt x="1651" y="295"/>
                    <a:pt x="1715" y="281"/>
                    <a:pt x="1762" y="202"/>
                  </a:cubicBezTo>
                  <a:cubicBezTo>
                    <a:pt x="1489" y="35"/>
                    <a:pt x="1191" y="107"/>
                    <a:pt x="905" y="71"/>
                  </a:cubicBezTo>
                  <a:cubicBezTo>
                    <a:pt x="777" y="28"/>
                    <a:pt x="648" y="1"/>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2398;p32">
              <a:extLst>
                <a:ext uri="{FF2B5EF4-FFF2-40B4-BE49-F238E27FC236}">
                  <a16:creationId xmlns:a16="http://schemas.microsoft.com/office/drawing/2014/main" id="{8064120D-9FFD-470A-8EBF-7CA87DCE6131}"/>
                </a:ext>
              </a:extLst>
            </p:cNvPr>
            <p:cNvSpPr/>
            <p:nvPr/>
          </p:nvSpPr>
          <p:spPr>
            <a:xfrm>
              <a:off x="5179200" y="3674400"/>
              <a:ext cx="21750" cy="27200"/>
            </a:xfrm>
            <a:custGeom>
              <a:avLst/>
              <a:gdLst/>
              <a:ahLst/>
              <a:cxnLst/>
              <a:rect l="l" t="t" r="r" b="b"/>
              <a:pathLst>
                <a:path w="870" h="1088" extrusionOk="0">
                  <a:moveTo>
                    <a:pt x="644" y="0"/>
                  </a:moveTo>
                  <a:cubicBezTo>
                    <a:pt x="429" y="226"/>
                    <a:pt x="370" y="548"/>
                    <a:pt x="120" y="750"/>
                  </a:cubicBezTo>
                  <a:cubicBezTo>
                    <a:pt x="1" y="786"/>
                    <a:pt x="1" y="881"/>
                    <a:pt x="48" y="988"/>
                  </a:cubicBezTo>
                  <a:cubicBezTo>
                    <a:pt x="96" y="1048"/>
                    <a:pt x="156" y="1072"/>
                    <a:pt x="215" y="1084"/>
                  </a:cubicBezTo>
                  <a:cubicBezTo>
                    <a:pt x="236" y="1086"/>
                    <a:pt x="257" y="1088"/>
                    <a:pt x="277" y="1088"/>
                  </a:cubicBezTo>
                  <a:cubicBezTo>
                    <a:pt x="427" y="1088"/>
                    <a:pt x="552" y="1014"/>
                    <a:pt x="668" y="941"/>
                  </a:cubicBezTo>
                  <a:cubicBezTo>
                    <a:pt x="751" y="881"/>
                    <a:pt x="822" y="810"/>
                    <a:pt x="846" y="715"/>
                  </a:cubicBezTo>
                  <a:cubicBezTo>
                    <a:pt x="870" y="548"/>
                    <a:pt x="822" y="405"/>
                    <a:pt x="787" y="238"/>
                  </a:cubicBezTo>
                  <a:cubicBezTo>
                    <a:pt x="763" y="155"/>
                    <a:pt x="727" y="6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2399;p32">
              <a:extLst>
                <a:ext uri="{FF2B5EF4-FFF2-40B4-BE49-F238E27FC236}">
                  <a16:creationId xmlns:a16="http://schemas.microsoft.com/office/drawing/2014/main" id="{21DD82DF-6101-4177-872C-5CB9E611C06F}"/>
                </a:ext>
              </a:extLst>
            </p:cNvPr>
            <p:cNvSpPr/>
            <p:nvPr/>
          </p:nvSpPr>
          <p:spPr>
            <a:xfrm>
              <a:off x="5857575" y="3728275"/>
              <a:ext cx="33350" cy="8350"/>
            </a:xfrm>
            <a:custGeom>
              <a:avLst/>
              <a:gdLst/>
              <a:ahLst/>
              <a:cxnLst/>
              <a:rect l="l" t="t" r="r" b="b"/>
              <a:pathLst>
                <a:path w="1334" h="334" extrusionOk="0">
                  <a:moveTo>
                    <a:pt x="60" y="0"/>
                  </a:moveTo>
                  <a:cubicBezTo>
                    <a:pt x="12" y="48"/>
                    <a:pt x="0" y="95"/>
                    <a:pt x="0" y="155"/>
                  </a:cubicBezTo>
                  <a:cubicBezTo>
                    <a:pt x="48" y="214"/>
                    <a:pt x="131" y="238"/>
                    <a:pt x="191" y="286"/>
                  </a:cubicBezTo>
                  <a:lnTo>
                    <a:pt x="345" y="286"/>
                  </a:lnTo>
                  <a:cubicBezTo>
                    <a:pt x="345" y="274"/>
                    <a:pt x="369" y="274"/>
                    <a:pt x="405" y="262"/>
                  </a:cubicBezTo>
                  <a:cubicBezTo>
                    <a:pt x="412" y="255"/>
                    <a:pt x="419" y="253"/>
                    <a:pt x="427" y="253"/>
                  </a:cubicBezTo>
                  <a:cubicBezTo>
                    <a:pt x="448" y="253"/>
                    <a:pt x="471" y="272"/>
                    <a:pt x="488" y="298"/>
                  </a:cubicBezTo>
                  <a:cubicBezTo>
                    <a:pt x="774" y="322"/>
                    <a:pt x="1060" y="322"/>
                    <a:pt x="1334" y="334"/>
                  </a:cubicBezTo>
                  <a:lnTo>
                    <a:pt x="1334" y="24"/>
                  </a:lnTo>
                  <a:cubicBezTo>
                    <a:pt x="905" y="24"/>
                    <a:pt x="488"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2400;p32">
              <a:extLst>
                <a:ext uri="{FF2B5EF4-FFF2-40B4-BE49-F238E27FC236}">
                  <a16:creationId xmlns:a16="http://schemas.microsoft.com/office/drawing/2014/main" id="{41B5DDAE-2EEB-4CA8-93AA-D50E57136518}"/>
                </a:ext>
              </a:extLst>
            </p:cNvPr>
            <p:cNvSpPr/>
            <p:nvPr/>
          </p:nvSpPr>
          <p:spPr>
            <a:xfrm>
              <a:off x="6133200" y="3788750"/>
              <a:ext cx="37525" cy="8450"/>
            </a:xfrm>
            <a:custGeom>
              <a:avLst/>
              <a:gdLst/>
              <a:ahLst/>
              <a:cxnLst/>
              <a:rect l="l" t="t" r="r" b="b"/>
              <a:pathLst>
                <a:path w="1501" h="338" extrusionOk="0">
                  <a:moveTo>
                    <a:pt x="339" y="0"/>
                  </a:moveTo>
                  <a:cubicBezTo>
                    <a:pt x="251" y="0"/>
                    <a:pt x="163" y="10"/>
                    <a:pt x="72" y="34"/>
                  </a:cubicBezTo>
                  <a:cubicBezTo>
                    <a:pt x="0" y="129"/>
                    <a:pt x="0" y="201"/>
                    <a:pt x="72" y="296"/>
                  </a:cubicBezTo>
                  <a:cubicBezTo>
                    <a:pt x="111" y="293"/>
                    <a:pt x="150" y="292"/>
                    <a:pt x="189" y="292"/>
                  </a:cubicBezTo>
                  <a:cubicBezTo>
                    <a:pt x="425" y="292"/>
                    <a:pt x="666" y="337"/>
                    <a:pt x="903" y="337"/>
                  </a:cubicBezTo>
                  <a:cubicBezTo>
                    <a:pt x="1107" y="337"/>
                    <a:pt x="1308" y="303"/>
                    <a:pt x="1500" y="177"/>
                  </a:cubicBezTo>
                  <a:lnTo>
                    <a:pt x="1500" y="177"/>
                  </a:lnTo>
                  <a:cubicBezTo>
                    <a:pt x="1482" y="178"/>
                    <a:pt x="1463" y="178"/>
                    <a:pt x="1444" y="178"/>
                  </a:cubicBezTo>
                  <a:cubicBezTo>
                    <a:pt x="1066" y="178"/>
                    <a:pt x="715" y="0"/>
                    <a:pt x="3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2401;p32">
              <a:extLst>
                <a:ext uri="{FF2B5EF4-FFF2-40B4-BE49-F238E27FC236}">
                  <a16:creationId xmlns:a16="http://schemas.microsoft.com/office/drawing/2014/main" id="{68AE8967-C88D-46BC-AEBA-697BBB9AA16A}"/>
                </a:ext>
              </a:extLst>
            </p:cNvPr>
            <p:cNvSpPr/>
            <p:nvPr/>
          </p:nvSpPr>
          <p:spPr>
            <a:xfrm>
              <a:off x="5166100" y="3693150"/>
              <a:ext cx="16100" cy="25325"/>
            </a:xfrm>
            <a:custGeom>
              <a:avLst/>
              <a:gdLst/>
              <a:ahLst/>
              <a:cxnLst/>
              <a:rect l="l" t="t" r="r" b="b"/>
              <a:pathLst>
                <a:path w="644" h="1013" extrusionOk="0">
                  <a:moveTo>
                    <a:pt x="644" y="0"/>
                  </a:moveTo>
                  <a:lnTo>
                    <a:pt x="644" y="0"/>
                  </a:lnTo>
                  <a:cubicBezTo>
                    <a:pt x="1" y="453"/>
                    <a:pt x="1" y="453"/>
                    <a:pt x="144" y="965"/>
                  </a:cubicBezTo>
                  <a:cubicBezTo>
                    <a:pt x="168" y="977"/>
                    <a:pt x="179" y="988"/>
                    <a:pt x="215" y="1012"/>
                  </a:cubicBezTo>
                  <a:cubicBezTo>
                    <a:pt x="346" y="977"/>
                    <a:pt x="394" y="881"/>
                    <a:pt x="394" y="774"/>
                  </a:cubicBezTo>
                  <a:cubicBezTo>
                    <a:pt x="382" y="679"/>
                    <a:pt x="418" y="619"/>
                    <a:pt x="501" y="572"/>
                  </a:cubicBezTo>
                  <a:cubicBezTo>
                    <a:pt x="560" y="512"/>
                    <a:pt x="584" y="441"/>
                    <a:pt x="596" y="357"/>
                  </a:cubicBezTo>
                  <a:lnTo>
                    <a:pt x="596" y="262"/>
                  </a:lnTo>
                  <a:lnTo>
                    <a:pt x="6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2402;p32">
              <a:extLst>
                <a:ext uri="{FF2B5EF4-FFF2-40B4-BE49-F238E27FC236}">
                  <a16:creationId xmlns:a16="http://schemas.microsoft.com/office/drawing/2014/main" id="{142C1B9C-200F-4A16-89F9-0EE3D581F53D}"/>
                </a:ext>
              </a:extLst>
            </p:cNvPr>
            <p:cNvSpPr/>
            <p:nvPr/>
          </p:nvSpPr>
          <p:spPr>
            <a:xfrm>
              <a:off x="6110575" y="3787500"/>
              <a:ext cx="24425" cy="8650"/>
            </a:xfrm>
            <a:custGeom>
              <a:avLst/>
              <a:gdLst/>
              <a:ahLst/>
              <a:cxnLst/>
              <a:rect l="l" t="t" r="r" b="b"/>
              <a:pathLst>
                <a:path w="977" h="346" extrusionOk="0">
                  <a:moveTo>
                    <a:pt x="620" y="48"/>
                  </a:moveTo>
                  <a:cubicBezTo>
                    <a:pt x="417" y="108"/>
                    <a:pt x="167" y="1"/>
                    <a:pt x="0" y="215"/>
                  </a:cubicBezTo>
                  <a:lnTo>
                    <a:pt x="977" y="346"/>
                  </a:lnTo>
                  <a:lnTo>
                    <a:pt x="977" y="96"/>
                  </a:lnTo>
                  <a:cubicBezTo>
                    <a:pt x="846" y="72"/>
                    <a:pt x="727" y="60"/>
                    <a:pt x="620"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2403;p32">
              <a:extLst>
                <a:ext uri="{FF2B5EF4-FFF2-40B4-BE49-F238E27FC236}">
                  <a16:creationId xmlns:a16="http://schemas.microsoft.com/office/drawing/2014/main" id="{BE6E54C7-05C3-49E6-BE0C-F4CCEC7598F2}"/>
                </a:ext>
              </a:extLst>
            </p:cNvPr>
            <p:cNvSpPr/>
            <p:nvPr/>
          </p:nvSpPr>
          <p:spPr>
            <a:xfrm>
              <a:off x="5148850" y="3709350"/>
              <a:ext cx="23225" cy="19275"/>
            </a:xfrm>
            <a:custGeom>
              <a:avLst/>
              <a:gdLst/>
              <a:ahLst/>
              <a:cxnLst/>
              <a:rect l="l" t="t" r="r" b="b"/>
              <a:pathLst>
                <a:path w="929" h="771" extrusionOk="0">
                  <a:moveTo>
                    <a:pt x="220" y="1"/>
                  </a:moveTo>
                  <a:cubicBezTo>
                    <a:pt x="158" y="1"/>
                    <a:pt x="113" y="42"/>
                    <a:pt x="84" y="90"/>
                  </a:cubicBezTo>
                  <a:cubicBezTo>
                    <a:pt x="0" y="305"/>
                    <a:pt x="12" y="483"/>
                    <a:pt x="155" y="662"/>
                  </a:cubicBezTo>
                  <a:cubicBezTo>
                    <a:pt x="280" y="727"/>
                    <a:pt x="403" y="770"/>
                    <a:pt x="521" y="770"/>
                  </a:cubicBezTo>
                  <a:cubicBezTo>
                    <a:pt x="661" y="770"/>
                    <a:pt x="794" y="710"/>
                    <a:pt x="917" y="555"/>
                  </a:cubicBezTo>
                  <a:cubicBezTo>
                    <a:pt x="929" y="483"/>
                    <a:pt x="917" y="400"/>
                    <a:pt x="869" y="329"/>
                  </a:cubicBezTo>
                  <a:lnTo>
                    <a:pt x="846" y="317"/>
                  </a:lnTo>
                  <a:cubicBezTo>
                    <a:pt x="691" y="383"/>
                    <a:pt x="593" y="423"/>
                    <a:pt x="521" y="423"/>
                  </a:cubicBezTo>
                  <a:cubicBezTo>
                    <a:pt x="401" y="423"/>
                    <a:pt x="360" y="307"/>
                    <a:pt x="262" y="7"/>
                  </a:cubicBezTo>
                  <a:cubicBezTo>
                    <a:pt x="247" y="3"/>
                    <a:pt x="233" y="1"/>
                    <a:pt x="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2404;p32">
              <a:extLst>
                <a:ext uri="{FF2B5EF4-FFF2-40B4-BE49-F238E27FC236}">
                  <a16:creationId xmlns:a16="http://schemas.microsoft.com/office/drawing/2014/main" id="{361743D3-AD25-453B-ACBC-E68E8EF43F97}"/>
                </a:ext>
              </a:extLst>
            </p:cNvPr>
            <p:cNvSpPr/>
            <p:nvPr/>
          </p:nvSpPr>
          <p:spPr>
            <a:xfrm>
              <a:off x="5593850" y="3721725"/>
              <a:ext cx="25900" cy="3275"/>
            </a:xfrm>
            <a:custGeom>
              <a:avLst/>
              <a:gdLst/>
              <a:ahLst/>
              <a:cxnLst/>
              <a:rect l="l" t="t" r="r" b="b"/>
              <a:pathLst>
                <a:path w="1036" h="131" extrusionOk="0">
                  <a:moveTo>
                    <a:pt x="0" y="0"/>
                  </a:moveTo>
                  <a:lnTo>
                    <a:pt x="0" y="0"/>
                  </a:lnTo>
                  <a:cubicBezTo>
                    <a:pt x="148" y="104"/>
                    <a:pt x="304" y="130"/>
                    <a:pt x="463" y="130"/>
                  </a:cubicBezTo>
                  <a:cubicBezTo>
                    <a:pt x="622" y="130"/>
                    <a:pt x="784" y="105"/>
                    <a:pt x="948" y="105"/>
                  </a:cubicBezTo>
                  <a:cubicBezTo>
                    <a:pt x="977" y="105"/>
                    <a:pt x="1007" y="105"/>
                    <a:pt x="1036" y="107"/>
                  </a:cubicBezTo>
                  <a:cubicBezTo>
                    <a:pt x="822" y="12"/>
                    <a:pt x="592" y="7"/>
                    <a:pt x="356" y="7"/>
                  </a:cubicBezTo>
                  <a:cubicBezTo>
                    <a:pt x="327" y="7"/>
                    <a:pt x="297" y="7"/>
                    <a:pt x="267" y="7"/>
                  </a:cubicBezTo>
                  <a:cubicBezTo>
                    <a:pt x="179" y="7"/>
                    <a:pt x="89"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2405;p32">
              <a:extLst>
                <a:ext uri="{FF2B5EF4-FFF2-40B4-BE49-F238E27FC236}">
                  <a16:creationId xmlns:a16="http://schemas.microsoft.com/office/drawing/2014/main" id="{0010E997-0809-478A-8A24-6173972A3D9B}"/>
                </a:ext>
              </a:extLst>
            </p:cNvPr>
            <p:cNvSpPr/>
            <p:nvPr/>
          </p:nvSpPr>
          <p:spPr>
            <a:xfrm>
              <a:off x="5826900" y="3749775"/>
              <a:ext cx="25925" cy="4125"/>
            </a:xfrm>
            <a:custGeom>
              <a:avLst/>
              <a:gdLst/>
              <a:ahLst/>
              <a:cxnLst/>
              <a:rect l="l" t="t" r="r" b="b"/>
              <a:pathLst>
                <a:path w="1037" h="165" extrusionOk="0">
                  <a:moveTo>
                    <a:pt x="323" y="1"/>
                  </a:moveTo>
                  <a:cubicBezTo>
                    <a:pt x="215" y="1"/>
                    <a:pt x="107" y="6"/>
                    <a:pt x="1" y="9"/>
                  </a:cubicBezTo>
                  <a:cubicBezTo>
                    <a:pt x="154" y="134"/>
                    <a:pt x="318" y="164"/>
                    <a:pt x="485" y="164"/>
                  </a:cubicBezTo>
                  <a:cubicBezTo>
                    <a:pt x="642" y="164"/>
                    <a:pt x="801" y="138"/>
                    <a:pt x="957" y="138"/>
                  </a:cubicBezTo>
                  <a:cubicBezTo>
                    <a:pt x="984" y="138"/>
                    <a:pt x="1010" y="138"/>
                    <a:pt x="1037" y="140"/>
                  </a:cubicBezTo>
                  <a:cubicBezTo>
                    <a:pt x="806" y="25"/>
                    <a:pt x="564" y="1"/>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2406;p32">
              <a:extLst>
                <a:ext uri="{FF2B5EF4-FFF2-40B4-BE49-F238E27FC236}">
                  <a16:creationId xmlns:a16="http://schemas.microsoft.com/office/drawing/2014/main" id="{0AC9E5AF-3FF8-435D-BD83-AAFC84F841CB}"/>
                </a:ext>
              </a:extLst>
            </p:cNvPr>
            <p:cNvSpPr/>
            <p:nvPr/>
          </p:nvSpPr>
          <p:spPr>
            <a:xfrm>
              <a:off x="5140800" y="3691350"/>
              <a:ext cx="17600" cy="19675"/>
            </a:xfrm>
            <a:custGeom>
              <a:avLst/>
              <a:gdLst/>
              <a:ahLst/>
              <a:cxnLst/>
              <a:rect l="l" t="t" r="r" b="b"/>
              <a:pathLst>
                <a:path w="704" h="787" extrusionOk="0">
                  <a:moveTo>
                    <a:pt x="632" y="1"/>
                  </a:moveTo>
                  <a:cubicBezTo>
                    <a:pt x="1" y="156"/>
                    <a:pt x="263" y="465"/>
                    <a:pt x="477" y="787"/>
                  </a:cubicBezTo>
                  <a:cubicBezTo>
                    <a:pt x="513" y="763"/>
                    <a:pt x="537" y="739"/>
                    <a:pt x="584" y="727"/>
                  </a:cubicBezTo>
                  <a:cubicBezTo>
                    <a:pt x="596" y="644"/>
                    <a:pt x="620" y="560"/>
                    <a:pt x="632" y="453"/>
                  </a:cubicBezTo>
                  <a:cubicBezTo>
                    <a:pt x="703" y="298"/>
                    <a:pt x="703" y="156"/>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2407;p32">
              <a:extLst>
                <a:ext uri="{FF2B5EF4-FFF2-40B4-BE49-F238E27FC236}">
                  <a16:creationId xmlns:a16="http://schemas.microsoft.com/office/drawing/2014/main" id="{398B45C2-5679-42B8-A617-D487115B1313}"/>
                </a:ext>
              </a:extLst>
            </p:cNvPr>
            <p:cNvSpPr/>
            <p:nvPr/>
          </p:nvSpPr>
          <p:spPr>
            <a:xfrm>
              <a:off x="5794750" y="3746425"/>
              <a:ext cx="23250" cy="3850"/>
            </a:xfrm>
            <a:custGeom>
              <a:avLst/>
              <a:gdLst/>
              <a:ahLst/>
              <a:cxnLst/>
              <a:rect l="l" t="t" r="r" b="b"/>
              <a:pathLst>
                <a:path w="930" h="154" extrusionOk="0">
                  <a:moveTo>
                    <a:pt x="493" y="0"/>
                  </a:moveTo>
                  <a:cubicBezTo>
                    <a:pt x="365" y="0"/>
                    <a:pt x="236" y="18"/>
                    <a:pt x="112" y="18"/>
                  </a:cubicBezTo>
                  <a:cubicBezTo>
                    <a:pt x="75" y="18"/>
                    <a:pt x="38" y="17"/>
                    <a:pt x="1" y="12"/>
                  </a:cubicBezTo>
                  <a:lnTo>
                    <a:pt x="1" y="12"/>
                  </a:lnTo>
                  <a:cubicBezTo>
                    <a:pt x="124" y="125"/>
                    <a:pt x="263" y="153"/>
                    <a:pt x="405" y="153"/>
                  </a:cubicBezTo>
                  <a:cubicBezTo>
                    <a:pt x="546" y="153"/>
                    <a:pt x="691" y="126"/>
                    <a:pt x="831" y="126"/>
                  </a:cubicBezTo>
                  <a:cubicBezTo>
                    <a:pt x="864" y="126"/>
                    <a:pt x="897" y="128"/>
                    <a:pt x="930" y="131"/>
                  </a:cubicBezTo>
                  <a:cubicBezTo>
                    <a:pt x="789" y="25"/>
                    <a:pt x="641"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2408;p32">
              <a:extLst>
                <a:ext uri="{FF2B5EF4-FFF2-40B4-BE49-F238E27FC236}">
                  <a16:creationId xmlns:a16="http://schemas.microsoft.com/office/drawing/2014/main" id="{8458F01D-3AD0-4CBA-832C-6E3FE64947FB}"/>
                </a:ext>
              </a:extLst>
            </p:cNvPr>
            <p:cNvSpPr/>
            <p:nvPr/>
          </p:nvSpPr>
          <p:spPr>
            <a:xfrm>
              <a:off x="5195275" y="3671425"/>
              <a:ext cx="14625" cy="11700"/>
            </a:xfrm>
            <a:custGeom>
              <a:avLst/>
              <a:gdLst/>
              <a:ahLst/>
              <a:cxnLst/>
              <a:rect l="l" t="t" r="r" b="b"/>
              <a:pathLst>
                <a:path w="585" h="468" extrusionOk="0">
                  <a:moveTo>
                    <a:pt x="144" y="0"/>
                  </a:moveTo>
                  <a:cubicBezTo>
                    <a:pt x="72" y="0"/>
                    <a:pt x="25" y="48"/>
                    <a:pt x="1" y="119"/>
                  </a:cubicBezTo>
                  <a:cubicBezTo>
                    <a:pt x="13" y="226"/>
                    <a:pt x="13" y="333"/>
                    <a:pt x="13" y="429"/>
                  </a:cubicBezTo>
                  <a:cubicBezTo>
                    <a:pt x="84" y="454"/>
                    <a:pt x="154" y="467"/>
                    <a:pt x="220" y="467"/>
                  </a:cubicBezTo>
                  <a:cubicBezTo>
                    <a:pt x="371" y="467"/>
                    <a:pt x="501" y="396"/>
                    <a:pt x="584" y="238"/>
                  </a:cubicBezTo>
                  <a:cubicBezTo>
                    <a:pt x="525" y="191"/>
                    <a:pt x="465" y="167"/>
                    <a:pt x="406" y="119"/>
                  </a:cubicBezTo>
                  <a:cubicBezTo>
                    <a:pt x="322" y="60"/>
                    <a:pt x="203" y="72"/>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2409;p32">
              <a:extLst>
                <a:ext uri="{FF2B5EF4-FFF2-40B4-BE49-F238E27FC236}">
                  <a16:creationId xmlns:a16="http://schemas.microsoft.com/office/drawing/2014/main" id="{99CD7B59-7246-423E-9884-5D1AF89924BF}"/>
                </a:ext>
              </a:extLst>
            </p:cNvPr>
            <p:cNvSpPr/>
            <p:nvPr/>
          </p:nvSpPr>
          <p:spPr>
            <a:xfrm>
              <a:off x="5157475" y="3680350"/>
              <a:ext cx="11050" cy="13800"/>
            </a:xfrm>
            <a:custGeom>
              <a:avLst/>
              <a:gdLst/>
              <a:ahLst/>
              <a:cxnLst/>
              <a:rect l="l" t="t" r="r" b="b"/>
              <a:pathLst>
                <a:path w="442" h="552" extrusionOk="0">
                  <a:moveTo>
                    <a:pt x="203" y="0"/>
                  </a:moveTo>
                  <a:cubicBezTo>
                    <a:pt x="143" y="0"/>
                    <a:pt x="84" y="12"/>
                    <a:pt x="36" y="48"/>
                  </a:cubicBezTo>
                  <a:cubicBezTo>
                    <a:pt x="36" y="72"/>
                    <a:pt x="24" y="107"/>
                    <a:pt x="1" y="131"/>
                  </a:cubicBezTo>
                  <a:cubicBezTo>
                    <a:pt x="1" y="191"/>
                    <a:pt x="1" y="250"/>
                    <a:pt x="36" y="310"/>
                  </a:cubicBezTo>
                  <a:cubicBezTo>
                    <a:pt x="72" y="334"/>
                    <a:pt x="84" y="346"/>
                    <a:pt x="108" y="357"/>
                  </a:cubicBezTo>
                  <a:cubicBezTo>
                    <a:pt x="204" y="357"/>
                    <a:pt x="215" y="551"/>
                    <a:pt x="334" y="551"/>
                  </a:cubicBezTo>
                  <a:cubicBezTo>
                    <a:pt x="362" y="551"/>
                    <a:pt x="397" y="540"/>
                    <a:pt x="441" y="512"/>
                  </a:cubicBezTo>
                  <a:cubicBezTo>
                    <a:pt x="370" y="346"/>
                    <a:pt x="274" y="167"/>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2410;p32">
              <a:extLst>
                <a:ext uri="{FF2B5EF4-FFF2-40B4-BE49-F238E27FC236}">
                  <a16:creationId xmlns:a16="http://schemas.microsoft.com/office/drawing/2014/main" id="{A59B8D19-8E45-4E5E-B28F-DBDDD3D7F8DF}"/>
                </a:ext>
              </a:extLst>
            </p:cNvPr>
            <p:cNvSpPr/>
            <p:nvPr/>
          </p:nvSpPr>
          <p:spPr>
            <a:xfrm>
              <a:off x="5428950" y="3703550"/>
              <a:ext cx="19075" cy="3300"/>
            </a:xfrm>
            <a:custGeom>
              <a:avLst/>
              <a:gdLst/>
              <a:ahLst/>
              <a:cxnLst/>
              <a:rect l="l" t="t" r="r" b="b"/>
              <a:pathLst>
                <a:path w="763" h="132" extrusionOk="0">
                  <a:moveTo>
                    <a:pt x="0" y="1"/>
                  </a:moveTo>
                  <a:lnTo>
                    <a:pt x="0" y="132"/>
                  </a:lnTo>
                  <a:cubicBezTo>
                    <a:pt x="250" y="132"/>
                    <a:pt x="500" y="120"/>
                    <a:pt x="762" y="120"/>
                  </a:cubicBezTo>
                  <a:cubicBezTo>
                    <a:pt x="597" y="13"/>
                    <a:pt x="414" y="3"/>
                    <a:pt x="235" y="3"/>
                  </a:cubicBezTo>
                  <a:cubicBezTo>
                    <a:pt x="194" y="3"/>
                    <a:pt x="153" y="3"/>
                    <a:pt x="113" y="3"/>
                  </a:cubicBezTo>
                  <a:cubicBezTo>
                    <a:pt x="75" y="3"/>
                    <a:pt x="37" y="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2411;p32">
              <a:extLst>
                <a:ext uri="{FF2B5EF4-FFF2-40B4-BE49-F238E27FC236}">
                  <a16:creationId xmlns:a16="http://schemas.microsoft.com/office/drawing/2014/main" id="{8FBE5B40-4D18-446F-8104-BBEFE50EDDA9}"/>
                </a:ext>
              </a:extLst>
            </p:cNvPr>
            <p:cNvSpPr/>
            <p:nvPr/>
          </p:nvSpPr>
          <p:spPr>
            <a:xfrm>
              <a:off x="5458400" y="3709525"/>
              <a:ext cx="17000" cy="4400"/>
            </a:xfrm>
            <a:custGeom>
              <a:avLst/>
              <a:gdLst/>
              <a:ahLst/>
              <a:cxnLst/>
              <a:rect l="l" t="t" r="r" b="b"/>
              <a:pathLst>
                <a:path w="680" h="176" extrusionOk="0">
                  <a:moveTo>
                    <a:pt x="429" y="24"/>
                  </a:moveTo>
                  <a:cubicBezTo>
                    <a:pt x="298" y="83"/>
                    <a:pt x="96" y="0"/>
                    <a:pt x="1" y="155"/>
                  </a:cubicBezTo>
                  <a:cubicBezTo>
                    <a:pt x="13" y="154"/>
                    <a:pt x="25" y="154"/>
                    <a:pt x="37" y="154"/>
                  </a:cubicBezTo>
                  <a:cubicBezTo>
                    <a:pt x="144" y="154"/>
                    <a:pt x="254" y="176"/>
                    <a:pt x="358" y="176"/>
                  </a:cubicBezTo>
                  <a:cubicBezTo>
                    <a:pt x="474" y="176"/>
                    <a:pt x="584" y="149"/>
                    <a:pt x="679" y="36"/>
                  </a:cubicBezTo>
                  <a:cubicBezTo>
                    <a:pt x="596" y="36"/>
                    <a:pt x="513" y="24"/>
                    <a:pt x="429"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2412;p32">
              <a:extLst>
                <a:ext uri="{FF2B5EF4-FFF2-40B4-BE49-F238E27FC236}">
                  <a16:creationId xmlns:a16="http://schemas.microsoft.com/office/drawing/2014/main" id="{A1753891-1280-4770-81E4-7FC7FBA7D429}"/>
                </a:ext>
              </a:extLst>
            </p:cNvPr>
            <p:cNvSpPr/>
            <p:nvPr/>
          </p:nvSpPr>
          <p:spPr>
            <a:xfrm>
              <a:off x="5266725" y="3650550"/>
              <a:ext cx="11025" cy="6900"/>
            </a:xfrm>
            <a:custGeom>
              <a:avLst/>
              <a:gdLst/>
              <a:ahLst/>
              <a:cxnLst/>
              <a:rect l="l" t="t" r="r" b="b"/>
              <a:pathLst>
                <a:path w="441" h="276" extrusionOk="0">
                  <a:moveTo>
                    <a:pt x="195" y="1"/>
                  </a:moveTo>
                  <a:cubicBezTo>
                    <a:pt x="154" y="1"/>
                    <a:pt x="116" y="20"/>
                    <a:pt x="84" y="73"/>
                  </a:cubicBezTo>
                  <a:cubicBezTo>
                    <a:pt x="0" y="228"/>
                    <a:pt x="179" y="252"/>
                    <a:pt x="286" y="275"/>
                  </a:cubicBezTo>
                  <a:cubicBezTo>
                    <a:pt x="345" y="228"/>
                    <a:pt x="381" y="168"/>
                    <a:pt x="441" y="121"/>
                  </a:cubicBezTo>
                  <a:cubicBezTo>
                    <a:pt x="362" y="74"/>
                    <a:pt x="274" y="1"/>
                    <a:pt x="1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2413;p32">
              <a:extLst>
                <a:ext uri="{FF2B5EF4-FFF2-40B4-BE49-F238E27FC236}">
                  <a16:creationId xmlns:a16="http://schemas.microsoft.com/office/drawing/2014/main" id="{A89E1BE6-E587-4927-96AD-BA8DE5A8427F}"/>
                </a:ext>
              </a:extLst>
            </p:cNvPr>
            <p:cNvSpPr/>
            <p:nvPr/>
          </p:nvSpPr>
          <p:spPr>
            <a:xfrm>
              <a:off x="5399775" y="3699675"/>
              <a:ext cx="19375" cy="3700"/>
            </a:xfrm>
            <a:custGeom>
              <a:avLst/>
              <a:gdLst/>
              <a:ahLst/>
              <a:cxnLst/>
              <a:rect l="l" t="t" r="r" b="b"/>
              <a:pathLst>
                <a:path w="775" h="148" extrusionOk="0">
                  <a:moveTo>
                    <a:pt x="242" y="1"/>
                  </a:moveTo>
                  <a:cubicBezTo>
                    <a:pt x="163" y="1"/>
                    <a:pt x="82" y="6"/>
                    <a:pt x="0" y="13"/>
                  </a:cubicBezTo>
                  <a:cubicBezTo>
                    <a:pt x="119" y="120"/>
                    <a:pt x="247" y="147"/>
                    <a:pt x="378" y="147"/>
                  </a:cubicBezTo>
                  <a:cubicBezTo>
                    <a:pt x="509" y="147"/>
                    <a:pt x="643" y="120"/>
                    <a:pt x="774" y="120"/>
                  </a:cubicBezTo>
                  <a:cubicBezTo>
                    <a:pt x="607" y="28"/>
                    <a:pt x="429"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2414;p32">
              <a:extLst>
                <a:ext uri="{FF2B5EF4-FFF2-40B4-BE49-F238E27FC236}">
                  <a16:creationId xmlns:a16="http://schemas.microsoft.com/office/drawing/2014/main" id="{67FAB47B-62C7-4C6C-8806-46FD64491E04}"/>
                </a:ext>
              </a:extLst>
            </p:cNvPr>
            <p:cNvSpPr/>
            <p:nvPr/>
          </p:nvSpPr>
          <p:spPr>
            <a:xfrm>
              <a:off x="6073950" y="3757875"/>
              <a:ext cx="14325" cy="5875"/>
            </a:xfrm>
            <a:custGeom>
              <a:avLst/>
              <a:gdLst/>
              <a:ahLst/>
              <a:cxnLst/>
              <a:rect l="l" t="t" r="r" b="b"/>
              <a:pathLst>
                <a:path w="573" h="235" extrusionOk="0">
                  <a:moveTo>
                    <a:pt x="215" y="0"/>
                  </a:moveTo>
                  <a:cubicBezTo>
                    <a:pt x="152" y="0"/>
                    <a:pt x="82" y="28"/>
                    <a:pt x="1" y="102"/>
                  </a:cubicBezTo>
                  <a:cubicBezTo>
                    <a:pt x="162" y="169"/>
                    <a:pt x="309" y="235"/>
                    <a:pt x="458" y="235"/>
                  </a:cubicBezTo>
                  <a:cubicBezTo>
                    <a:pt x="496" y="235"/>
                    <a:pt x="534" y="231"/>
                    <a:pt x="572" y="221"/>
                  </a:cubicBezTo>
                  <a:cubicBezTo>
                    <a:pt x="457" y="139"/>
                    <a:pt x="354"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2415;p32">
              <a:extLst>
                <a:ext uri="{FF2B5EF4-FFF2-40B4-BE49-F238E27FC236}">
                  <a16:creationId xmlns:a16="http://schemas.microsoft.com/office/drawing/2014/main" id="{A996B99E-9024-4D43-A8F9-608034AACD80}"/>
                </a:ext>
              </a:extLst>
            </p:cNvPr>
            <p:cNvSpPr/>
            <p:nvPr/>
          </p:nvSpPr>
          <p:spPr>
            <a:xfrm>
              <a:off x="5843875" y="3730150"/>
              <a:ext cx="18775" cy="5000"/>
            </a:xfrm>
            <a:custGeom>
              <a:avLst/>
              <a:gdLst/>
              <a:ahLst/>
              <a:cxnLst/>
              <a:rect l="l" t="t" r="r" b="b"/>
              <a:pathLst>
                <a:path w="751" h="200" extrusionOk="0">
                  <a:moveTo>
                    <a:pt x="378" y="0"/>
                  </a:moveTo>
                  <a:cubicBezTo>
                    <a:pt x="322" y="0"/>
                    <a:pt x="266" y="12"/>
                    <a:pt x="215" y="32"/>
                  </a:cubicBezTo>
                  <a:lnTo>
                    <a:pt x="0" y="80"/>
                  </a:lnTo>
                  <a:cubicBezTo>
                    <a:pt x="192" y="191"/>
                    <a:pt x="417" y="199"/>
                    <a:pt x="634" y="199"/>
                  </a:cubicBezTo>
                  <a:cubicBezTo>
                    <a:pt x="673" y="199"/>
                    <a:pt x="712" y="199"/>
                    <a:pt x="751" y="199"/>
                  </a:cubicBezTo>
                  <a:cubicBezTo>
                    <a:pt x="691" y="151"/>
                    <a:pt x="655" y="104"/>
                    <a:pt x="596" y="68"/>
                  </a:cubicBezTo>
                  <a:cubicBezTo>
                    <a:pt x="528" y="21"/>
                    <a:pt x="452"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2416;p32">
              <a:extLst>
                <a:ext uri="{FF2B5EF4-FFF2-40B4-BE49-F238E27FC236}">
                  <a16:creationId xmlns:a16="http://schemas.microsoft.com/office/drawing/2014/main" id="{204117AB-9F49-4410-ABC2-370916C34890}"/>
                </a:ext>
              </a:extLst>
            </p:cNvPr>
            <p:cNvSpPr/>
            <p:nvPr/>
          </p:nvSpPr>
          <p:spPr>
            <a:xfrm>
              <a:off x="5750100" y="3721150"/>
              <a:ext cx="19375" cy="3275"/>
            </a:xfrm>
            <a:custGeom>
              <a:avLst/>
              <a:gdLst/>
              <a:ahLst/>
              <a:cxnLst/>
              <a:rect l="l" t="t" r="r" b="b"/>
              <a:pathLst>
                <a:path w="775" h="131" extrusionOk="0">
                  <a:moveTo>
                    <a:pt x="404" y="1"/>
                  </a:moveTo>
                  <a:cubicBezTo>
                    <a:pt x="281" y="1"/>
                    <a:pt x="156" y="24"/>
                    <a:pt x="39" y="24"/>
                  </a:cubicBezTo>
                  <a:cubicBezTo>
                    <a:pt x="26" y="24"/>
                    <a:pt x="13" y="24"/>
                    <a:pt x="1" y="23"/>
                  </a:cubicBezTo>
                  <a:lnTo>
                    <a:pt x="1" y="23"/>
                  </a:lnTo>
                  <a:cubicBezTo>
                    <a:pt x="160" y="118"/>
                    <a:pt x="329" y="124"/>
                    <a:pt x="505" y="124"/>
                  </a:cubicBezTo>
                  <a:cubicBezTo>
                    <a:pt x="527" y="124"/>
                    <a:pt x="550" y="124"/>
                    <a:pt x="572" y="124"/>
                  </a:cubicBezTo>
                  <a:cubicBezTo>
                    <a:pt x="639" y="124"/>
                    <a:pt x="706" y="124"/>
                    <a:pt x="775" y="130"/>
                  </a:cubicBezTo>
                  <a:cubicBezTo>
                    <a:pt x="659" y="26"/>
                    <a:pt x="532" y="1"/>
                    <a:pt x="4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2417;p32">
              <a:extLst>
                <a:ext uri="{FF2B5EF4-FFF2-40B4-BE49-F238E27FC236}">
                  <a16:creationId xmlns:a16="http://schemas.microsoft.com/office/drawing/2014/main" id="{76403E7C-9E23-4031-B1FD-0E429A152FDB}"/>
                </a:ext>
              </a:extLst>
            </p:cNvPr>
            <p:cNvSpPr/>
            <p:nvPr/>
          </p:nvSpPr>
          <p:spPr>
            <a:xfrm>
              <a:off x="5710525" y="3717300"/>
              <a:ext cx="19075" cy="3875"/>
            </a:xfrm>
            <a:custGeom>
              <a:avLst/>
              <a:gdLst/>
              <a:ahLst/>
              <a:cxnLst/>
              <a:rect l="l" t="t" r="r" b="b"/>
              <a:pathLst>
                <a:path w="763" h="155" extrusionOk="0">
                  <a:moveTo>
                    <a:pt x="378" y="0"/>
                  </a:moveTo>
                  <a:cubicBezTo>
                    <a:pt x="251" y="0"/>
                    <a:pt x="122" y="22"/>
                    <a:pt x="0" y="22"/>
                  </a:cubicBezTo>
                  <a:cubicBezTo>
                    <a:pt x="167" y="118"/>
                    <a:pt x="339" y="155"/>
                    <a:pt x="509" y="155"/>
                  </a:cubicBezTo>
                  <a:cubicBezTo>
                    <a:pt x="594" y="155"/>
                    <a:pt x="679" y="145"/>
                    <a:pt x="762" y="130"/>
                  </a:cubicBezTo>
                  <a:cubicBezTo>
                    <a:pt x="646" y="25"/>
                    <a:pt x="514"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2418;p32">
              <a:extLst>
                <a:ext uri="{FF2B5EF4-FFF2-40B4-BE49-F238E27FC236}">
                  <a16:creationId xmlns:a16="http://schemas.microsoft.com/office/drawing/2014/main" id="{0FE9BC1A-B0E2-4997-9FBB-42FA7DB5DA44}"/>
                </a:ext>
              </a:extLst>
            </p:cNvPr>
            <p:cNvSpPr/>
            <p:nvPr/>
          </p:nvSpPr>
          <p:spPr>
            <a:xfrm>
              <a:off x="5529250" y="3688975"/>
              <a:ext cx="14300" cy="4200"/>
            </a:xfrm>
            <a:custGeom>
              <a:avLst/>
              <a:gdLst/>
              <a:ahLst/>
              <a:cxnLst/>
              <a:rect l="l" t="t" r="r" b="b"/>
              <a:pathLst>
                <a:path w="572" h="168" extrusionOk="0">
                  <a:moveTo>
                    <a:pt x="283" y="0"/>
                  </a:moveTo>
                  <a:cubicBezTo>
                    <a:pt x="182" y="0"/>
                    <a:pt x="88" y="31"/>
                    <a:pt x="1" y="132"/>
                  </a:cubicBezTo>
                  <a:cubicBezTo>
                    <a:pt x="96" y="143"/>
                    <a:pt x="167" y="143"/>
                    <a:pt x="262" y="167"/>
                  </a:cubicBezTo>
                  <a:cubicBezTo>
                    <a:pt x="358" y="143"/>
                    <a:pt x="465" y="143"/>
                    <a:pt x="572" y="132"/>
                  </a:cubicBezTo>
                  <a:lnTo>
                    <a:pt x="572" y="48"/>
                  </a:lnTo>
                  <a:cubicBezTo>
                    <a:pt x="470" y="26"/>
                    <a:pt x="374"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2419;p32">
              <a:extLst>
                <a:ext uri="{FF2B5EF4-FFF2-40B4-BE49-F238E27FC236}">
                  <a16:creationId xmlns:a16="http://schemas.microsoft.com/office/drawing/2014/main" id="{8090BBBF-06FF-48CD-BD2B-0A452C995B3F}"/>
                </a:ext>
              </a:extLst>
            </p:cNvPr>
            <p:cNvSpPr/>
            <p:nvPr/>
          </p:nvSpPr>
          <p:spPr>
            <a:xfrm>
              <a:off x="5643550" y="3728375"/>
              <a:ext cx="16400" cy="3925"/>
            </a:xfrm>
            <a:custGeom>
              <a:avLst/>
              <a:gdLst/>
              <a:ahLst/>
              <a:cxnLst/>
              <a:rect l="l" t="t" r="r" b="b"/>
              <a:pathLst>
                <a:path w="656" h="157" extrusionOk="0">
                  <a:moveTo>
                    <a:pt x="228" y="1"/>
                  </a:moveTo>
                  <a:cubicBezTo>
                    <a:pt x="154" y="1"/>
                    <a:pt x="78" y="8"/>
                    <a:pt x="1" y="20"/>
                  </a:cubicBezTo>
                  <a:cubicBezTo>
                    <a:pt x="105" y="131"/>
                    <a:pt x="224" y="156"/>
                    <a:pt x="347" y="156"/>
                  </a:cubicBezTo>
                  <a:cubicBezTo>
                    <a:pt x="449" y="156"/>
                    <a:pt x="553" y="139"/>
                    <a:pt x="655" y="139"/>
                  </a:cubicBezTo>
                  <a:cubicBezTo>
                    <a:pt x="527" y="34"/>
                    <a:pt x="382" y="1"/>
                    <a:pt x="2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2420;p32">
              <a:extLst>
                <a:ext uri="{FF2B5EF4-FFF2-40B4-BE49-F238E27FC236}">
                  <a16:creationId xmlns:a16="http://schemas.microsoft.com/office/drawing/2014/main" id="{D4C2203A-B5BD-4389-9E22-CCBCDEF0C280}"/>
                </a:ext>
              </a:extLst>
            </p:cNvPr>
            <p:cNvSpPr/>
            <p:nvPr/>
          </p:nvSpPr>
          <p:spPr>
            <a:xfrm>
              <a:off x="5685525" y="3714125"/>
              <a:ext cx="15200" cy="3325"/>
            </a:xfrm>
            <a:custGeom>
              <a:avLst/>
              <a:gdLst/>
              <a:ahLst/>
              <a:cxnLst/>
              <a:rect l="l" t="t" r="r" b="b"/>
              <a:pathLst>
                <a:path w="608" h="133" extrusionOk="0">
                  <a:moveTo>
                    <a:pt x="301" y="0"/>
                  </a:moveTo>
                  <a:cubicBezTo>
                    <a:pt x="203" y="0"/>
                    <a:pt x="100" y="18"/>
                    <a:pt x="0" y="18"/>
                  </a:cubicBezTo>
                  <a:cubicBezTo>
                    <a:pt x="126" y="114"/>
                    <a:pt x="251" y="133"/>
                    <a:pt x="376" y="133"/>
                  </a:cubicBezTo>
                  <a:cubicBezTo>
                    <a:pt x="453" y="133"/>
                    <a:pt x="530" y="126"/>
                    <a:pt x="608" y="126"/>
                  </a:cubicBezTo>
                  <a:cubicBezTo>
                    <a:pt x="519" y="24"/>
                    <a:pt x="413"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2421;p32">
              <a:extLst>
                <a:ext uri="{FF2B5EF4-FFF2-40B4-BE49-F238E27FC236}">
                  <a16:creationId xmlns:a16="http://schemas.microsoft.com/office/drawing/2014/main" id="{A20A28AA-C522-46A2-8059-12210AF3F285}"/>
                </a:ext>
              </a:extLst>
            </p:cNvPr>
            <p:cNvSpPr/>
            <p:nvPr/>
          </p:nvSpPr>
          <p:spPr>
            <a:xfrm>
              <a:off x="5668850" y="3732200"/>
              <a:ext cx="14900" cy="3500"/>
            </a:xfrm>
            <a:custGeom>
              <a:avLst/>
              <a:gdLst/>
              <a:ahLst/>
              <a:cxnLst/>
              <a:rect l="l" t="t" r="r" b="b"/>
              <a:pathLst>
                <a:path w="596" h="140" extrusionOk="0">
                  <a:moveTo>
                    <a:pt x="292" y="1"/>
                  </a:moveTo>
                  <a:cubicBezTo>
                    <a:pt x="213" y="1"/>
                    <a:pt x="130" y="11"/>
                    <a:pt x="47" y="11"/>
                  </a:cubicBezTo>
                  <a:cubicBezTo>
                    <a:pt x="32" y="11"/>
                    <a:pt x="16" y="11"/>
                    <a:pt x="1" y="10"/>
                  </a:cubicBezTo>
                  <a:lnTo>
                    <a:pt x="1" y="10"/>
                  </a:lnTo>
                  <a:cubicBezTo>
                    <a:pt x="92" y="114"/>
                    <a:pt x="197" y="140"/>
                    <a:pt x="309" y="140"/>
                  </a:cubicBezTo>
                  <a:cubicBezTo>
                    <a:pt x="402" y="140"/>
                    <a:pt x="499" y="122"/>
                    <a:pt x="596" y="117"/>
                  </a:cubicBezTo>
                  <a:cubicBezTo>
                    <a:pt x="506" y="21"/>
                    <a:pt x="402"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2422;p32">
              <a:extLst>
                <a:ext uri="{FF2B5EF4-FFF2-40B4-BE49-F238E27FC236}">
                  <a16:creationId xmlns:a16="http://schemas.microsoft.com/office/drawing/2014/main" id="{38C5774E-8A91-42A2-AC8C-34169040CD80}"/>
                </a:ext>
              </a:extLst>
            </p:cNvPr>
            <p:cNvSpPr/>
            <p:nvPr/>
          </p:nvSpPr>
          <p:spPr>
            <a:xfrm>
              <a:off x="5155100" y="3687575"/>
              <a:ext cx="5975" cy="15425"/>
            </a:xfrm>
            <a:custGeom>
              <a:avLst/>
              <a:gdLst/>
              <a:ahLst/>
              <a:cxnLst/>
              <a:rect l="l" t="t" r="r" b="b"/>
              <a:pathLst>
                <a:path w="239" h="617" extrusionOk="0">
                  <a:moveTo>
                    <a:pt x="91" y="0"/>
                  </a:moveTo>
                  <a:cubicBezTo>
                    <a:pt x="69" y="0"/>
                    <a:pt x="48" y="7"/>
                    <a:pt x="24" y="21"/>
                  </a:cubicBezTo>
                  <a:cubicBezTo>
                    <a:pt x="0" y="80"/>
                    <a:pt x="0" y="140"/>
                    <a:pt x="48" y="188"/>
                  </a:cubicBezTo>
                  <a:cubicBezTo>
                    <a:pt x="48" y="342"/>
                    <a:pt x="60" y="473"/>
                    <a:pt x="60" y="616"/>
                  </a:cubicBezTo>
                  <a:cubicBezTo>
                    <a:pt x="238" y="485"/>
                    <a:pt x="167" y="259"/>
                    <a:pt x="227" y="68"/>
                  </a:cubicBezTo>
                  <a:lnTo>
                    <a:pt x="191" y="45"/>
                  </a:lnTo>
                  <a:cubicBezTo>
                    <a:pt x="155" y="16"/>
                    <a:pt x="123"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2423;p32">
              <a:extLst>
                <a:ext uri="{FF2B5EF4-FFF2-40B4-BE49-F238E27FC236}">
                  <a16:creationId xmlns:a16="http://schemas.microsoft.com/office/drawing/2014/main" id="{3319DE5F-4BF8-414E-B7DB-E408672F13F7}"/>
                </a:ext>
              </a:extLst>
            </p:cNvPr>
            <p:cNvSpPr/>
            <p:nvPr/>
          </p:nvSpPr>
          <p:spPr>
            <a:xfrm>
              <a:off x="5778675" y="3724550"/>
              <a:ext cx="15525" cy="3400"/>
            </a:xfrm>
            <a:custGeom>
              <a:avLst/>
              <a:gdLst/>
              <a:ahLst/>
              <a:cxnLst/>
              <a:rect l="l" t="t" r="r" b="b"/>
              <a:pathLst>
                <a:path w="621" h="136" extrusionOk="0">
                  <a:moveTo>
                    <a:pt x="298" y="0"/>
                  </a:moveTo>
                  <a:cubicBezTo>
                    <a:pt x="198" y="0"/>
                    <a:pt x="95" y="18"/>
                    <a:pt x="1" y="18"/>
                  </a:cubicBezTo>
                  <a:cubicBezTo>
                    <a:pt x="141" y="106"/>
                    <a:pt x="294" y="135"/>
                    <a:pt x="451" y="135"/>
                  </a:cubicBezTo>
                  <a:cubicBezTo>
                    <a:pt x="507" y="135"/>
                    <a:pt x="564" y="132"/>
                    <a:pt x="620" y="125"/>
                  </a:cubicBezTo>
                  <a:cubicBezTo>
                    <a:pt x="525" y="24"/>
                    <a:pt x="41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2424;p32">
              <a:extLst>
                <a:ext uri="{FF2B5EF4-FFF2-40B4-BE49-F238E27FC236}">
                  <a16:creationId xmlns:a16="http://schemas.microsoft.com/office/drawing/2014/main" id="{87A5FEE0-3299-4393-AA36-F49CE9527A9F}"/>
                </a:ext>
              </a:extLst>
            </p:cNvPr>
            <p:cNvSpPr/>
            <p:nvPr/>
          </p:nvSpPr>
          <p:spPr>
            <a:xfrm>
              <a:off x="5626000" y="3725050"/>
              <a:ext cx="15500" cy="3300"/>
            </a:xfrm>
            <a:custGeom>
              <a:avLst/>
              <a:gdLst/>
              <a:ahLst/>
              <a:cxnLst/>
              <a:rect l="l" t="t" r="r" b="b"/>
              <a:pathLst>
                <a:path w="620" h="132" extrusionOk="0">
                  <a:moveTo>
                    <a:pt x="167" y="0"/>
                  </a:moveTo>
                  <a:cubicBezTo>
                    <a:pt x="112" y="0"/>
                    <a:pt x="57" y="4"/>
                    <a:pt x="0" y="10"/>
                  </a:cubicBezTo>
                  <a:cubicBezTo>
                    <a:pt x="99" y="109"/>
                    <a:pt x="213" y="131"/>
                    <a:pt x="332" y="131"/>
                  </a:cubicBezTo>
                  <a:cubicBezTo>
                    <a:pt x="426" y="131"/>
                    <a:pt x="524" y="117"/>
                    <a:pt x="619" y="117"/>
                  </a:cubicBezTo>
                  <a:cubicBezTo>
                    <a:pt x="470" y="30"/>
                    <a:pt x="32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2425;p32">
              <a:extLst>
                <a:ext uri="{FF2B5EF4-FFF2-40B4-BE49-F238E27FC236}">
                  <a16:creationId xmlns:a16="http://schemas.microsoft.com/office/drawing/2014/main" id="{DDB9E3D8-C636-481C-8CDD-C861F7C8D413}"/>
                </a:ext>
              </a:extLst>
            </p:cNvPr>
            <p:cNvSpPr/>
            <p:nvPr/>
          </p:nvSpPr>
          <p:spPr>
            <a:xfrm>
              <a:off x="6013250" y="3774100"/>
              <a:ext cx="11025" cy="5200"/>
            </a:xfrm>
            <a:custGeom>
              <a:avLst/>
              <a:gdLst/>
              <a:ahLst/>
              <a:cxnLst/>
              <a:rect l="l" t="t" r="r" b="b"/>
              <a:pathLst>
                <a:path w="441" h="208" extrusionOk="0">
                  <a:moveTo>
                    <a:pt x="202" y="1"/>
                  </a:moveTo>
                  <a:cubicBezTo>
                    <a:pt x="119" y="60"/>
                    <a:pt x="72" y="120"/>
                    <a:pt x="0" y="179"/>
                  </a:cubicBezTo>
                  <a:cubicBezTo>
                    <a:pt x="20" y="199"/>
                    <a:pt x="39" y="208"/>
                    <a:pt x="59" y="208"/>
                  </a:cubicBezTo>
                  <a:cubicBezTo>
                    <a:pt x="75" y="208"/>
                    <a:pt x="91" y="202"/>
                    <a:pt x="107" y="191"/>
                  </a:cubicBezTo>
                  <a:cubicBezTo>
                    <a:pt x="250" y="179"/>
                    <a:pt x="381" y="167"/>
                    <a:pt x="441" y="36"/>
                  </a:cubicBezTo>
                  <a:cubicBezTo>
                    <a:pt x="345" y="13"/>
                    <a:pt x="274" y="13"/>
                    <a:pt x="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2426;p32">
              <a:extLst>
                <a:ext uri="{FF2B5EF4-FFF2-40B4-BE49-F238E27FC236}">
                  <a16:creationId xmlns:a16="http://schemas.microsoft.com/office/drawing/2014/main" id="{E9B62278-7A78-475F-973F-4E763EBBDDC5}"/>
                </a:ext>
              </a:extLst>
            </p:cNvPr>
            <p:cNvSpPr/>
            <p:nvPr/>
          </p:nvSpPr>
          <p:spPr>
            <a:xfrm>
              <a:off x="5478650" y="3709800"/>
              <a:ext cx="11025" cy="4300"/>
            </a:xfrm>
            <a:custGeom>
              <a:avLst/>
              <a:gdLst/>
              <a:ahLst/>
              <a:cxnLst/>
              <a:rect l="l" t="t" r="r" b="b"/>
              <a:pathLst>
                <a:path w="441" h="172" extrusionOk="0">
                  <a:moveTo>
                    <a:pt x="193" y="0"/>
                  </a:moveTo>
                  <a:cubicBezTo>
                    <a:pt x="131" y="0"/>
                    <a:pt x="68" y="9"/>
                    <a:pt x="0" y="25"/>
                  </a:cubicBezTo>
                  <a:cubicBezTo>
                    <a:pt x="83" y="120"/>
                    <a:pt x="159" y="171"/>
                    <a:pt x="235" y="171"/>
                  </a:cubicBezTo>
                  <a:cubicBezTo>
                    <a:pt x="302" y="171"/>
                    <a:pt x="369" y="132"/>
                    <a:pt x="441" y="49"/>
                  </a:cubicBezTo>
                  <a:cubicBezTo>
                    <a:pt x="354" y="15"/>
                    <a:pt x="274"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2427;p32">
              <a:extLst>
                <a:ext uri="{FF2B5EF4-FFF2-40B4-BE49-F238E27FC236}">
                  <a16:creationId xmlns:a16="http://schemas.microsoft.com/office/drawing/2014/main" id="{D2485664-2C8C-4C3B-A359-A4B4A0703DF3}"/>
                </a:ext>
              </a:extLst>
            </p:cNvPr>
            <p:cNvSpPr/>
            <p:nvPr/>
          </p:nvSpPr>
          <p:spPr>
            <a:xfrm>
              <a:off x="5467625" y="3685625"/>
              <a:ext cx="11050" cy="3125"/>
            </a:xfrm>
            <a:custGeom>
              <a:avLst/>
              <a:gdLst/>
              <a:ahLst/>
              <a:cxnLst/>
              <a:rect l="l" t="t" r="r" b="b"/>
              <a:pathLst>
                <a:path w="442" h="125" extrusionOk="0">
                  <a:moveTo>
                    <a:pt x="155" y="0"/>
                  </a:moveTo>
                  <a:cubicBezTo>
                    <a:pt x="105" y="0"/>
                    <a:pt x="54" y="4"/>
                    <a:pt x="1" y="4"/>
                  </a:cubicBezTo>
                  <a:cubicBezTo>
                    <a:pt x="116" y="87"/>
                    <a:pt x="249" y="125"/>
                    <a:pt x="384" y="125"/>
                  </a:cubicBezTo>
                  <a:cubicBezTo>
                    <a:pt x="403" y="125"/>
                    <a:pt x="422" y="124"/>
                    <a:pt x="441" y="123"/>
                  </a:cubicBezTo>
                  <a:cubicBezTo>
                    <a:pt x="360" y="17"/>
                    <a:pt x="262"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2428;p32">
              <a:extLst>
                <a:ext uri="{FF2B5EF4-FFF2-40B4-BE49-F238E27FC236}">
                  <a16:creationId xmlns:a16="http://schemas.microsoft.com/office/drawing/2014/main" id="{F968098C-5DAF-4C30-A81F-FD533EAF1571}"/>
                </a:ext>
              </a:extLst>
            </p:cNvPr>
            <p:cNvSpPr/>
            <p:nvPr/>
          </p:nvSpPr>
          <p:spPr>
            <a:xfrm>
              <a:off x="5550675" y="3693525"/>
              <a:ext cx="7475" cy="4100"/>
            </a:xfrm>
            <a:custGeom>
              <a:avLst/>
              <a:gdLst/>
              <a:ahLst/>
              <a:cxnLst/>
              <a:rect l="l" t="t" r="r" b="b"/>
              <a:pathLst>
                <a:path w="299" h="164" extrusionOk="0">
                  <a:moveTo>
                    <a:pt x="196" y="0"/>
                  </a:moveTo>
                  <a:cubicBezTo>
                    <a:pt x="159" y="0"/>
                    <a:pt x="114" y="3"/>
                    <a:pt x="84" y="9"/>
                  </a:cubicBezTo>
                  <a:cubicBezTo>
                    <a:pt x="60" y="9"/>
                    <a:pt x="25" y="69"/>
                    <a:pt x="1" y="104"/>
                  </a:cubicBezTo>
                  <a:cubicBezTo>
                    <a:pt x="18" y="122"/>
                    <a:pt x="48" y="133"/>
                    <a:pt x="73" y="133"/>
                  </a:cubicBezTo>
                  <a:cubicBezTo>
                    <a:pt x="82" y="133"/>
                    <a:pt x="90" y="131"/>
                    <a:pt x="96" y="128"/>
                  </a:cubicBezTo>
                  <a:cubicBezTo>
                    <a:pt x="144" y="80"/>
                    <a:pt x="298" y="164"/>
                    <a:pt x="263" y="9"/>
                  </a:cubicBezTo>
                  <a:cubicBezTo>
                    <a:pt x="263" y="3"/>
                    <a:pt x="233" y="0"/>
                    <a:pt x="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2429;p32">
              <a:extLst>
                <a:ext uri="{FF2B5EF4-FFF2-40B4-BE49-F238E27FC236}">
                  <a16:creationId xmlns:a16="http://schemas.microsoft.com/office/drawing/2014/main" id="{7CE72673-D025-45CA-B087-15CCA18D5199}"/>
                </a:ext>
              </a:extLst>
            </p:cNvPr>
            <p:cNvSpPr/>
            <p:nvPr/>
          </p:nvSpPr>
          <p:spPr>
            <a:xfrm>
              <a:off x="5299450" y="3685250"/>
              <a:ext cx="12250" cy="3750"/>
            </a:xfrm>
            <a:custGeom>
              <a:avLst/>
              <a:gdLst/>
              <a:ahLst/>
              <a:cxnLst/>
              <a:rect l="l" t="t" r="r" b="b"/>
              <a:pathLst>
                <a:path w="490" h="150" extrusionOk="0">
                  <a:moveTo>
                    <a:pt x="165" y="1"/>
                  </a:moveTo>
                  <a:cubicBezTo>
                    <a:pt x="112" y="1"/>
                    <a:pt x="57" y="7"/>
                    <a:pt x="1" y="19"/>
                  </a:cubicBezTo>
                  <a:lnTo>
                    <a:pt x="1" y="150"/>
                  </a:lnTo>
                  <a:cubicBezTo>
                    <a:pt x="168" y="138"/>
                    <a:pt x="322" y="138"/>
                    <a:pt x="489" y="114"/>
                  </a:cubicBezTo>
                  <a:cubicBezTo>
                    <a:pt x="391" y="32"/>
                    <a:pt x="282"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2430;p32">
              <a:extLst>
                <a:ext uri="{FF2B5EF4-FFF2-40B4-BE49-F238E27FC236}">
                  <a16:creationId xmlns:a16="http://schemas.microsoft.com/office/drawing/2014/main" id="{D81031A0-6557-45BB-B7C4-595264766981}"/>
                </a:ext>
              </a:extLst>
            </p:cNvPr>
            <p:cNvSpPr/>
            <p:nvPr/>
          </p:nvSpPr>
          <p:spPr>
            <a:xfrm>
              <a:off x="5156575" y="3669625"/>
              <a:ext cx="8675" cy="11925"/>
            </a:xfrm>
            <a:custGeom>
              <a:avLst/>
              <a:gdLst/>
              <a:ahLst/>
              <a:cxnLst/>
              <a:rect l="l" t="t" r="r" b="b"/>
              <a:pathLst>
                <a:path w="347" h="477" extrusionOk="0">
                  <a:moveTo>
                    <a:pt x="168" y="1"/>
                  </a:moveTo>
                  <a:cubicBezTo>
                    <a:pt x="108" y="24"/>
                    <a:pt x="60" y="72"/>
                    <a:pt x="25" y="132"/>
                  </a:cubicBezTo>
                  <a:cubicBezTo>
                    <a:pt x="1" y="263"/>
                    <a:pt x="13" y="382"/>
                    <a:pt x="120" y="477"/>
                  </a:cubicBezTo>
                  <a:cubicBezTo>
                    <a:pt x="168" y="465"/>
                    <a:pt x="191" y="441"/>
                    <a:pt x="239" y="429"/>
                  </a:cubicBezTo>
                  <a:lnTo>
                    <a:pt x="227" y="358"/>
                  </a:lnTo>
                  <a:lnTo>
                    <a:pt x="251" y="322"/>
                  </a:lnTo>
                  <a:cubicBezTo>
                    <a:pt x="346" y="251"/>
                    <a:pt x="322" y="167"/>
                    <a:pt x="310" y="72"/>
                  </a:cubicBezTo>
                  <a:cubicBezTo>
                    <a:pt x="299" y="48"/>
                    <a:pt x="263" y="24"/>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2431;p32">
              <a:extLst>
                <a:ext uri="{FF2B5EF4-FFF2-40B4-BE49-F238E27FC236}">
                  <a16:creationId xmlns:a16="http://schemas.microsoft.com/office/drawing/2014/main" id="{A0159A49-6D07-4D2A-9858-337B945F916E}"/>
                </a:ext>
              </a:extLst>
            </p:cNvPr>
            <p:cNvSpPr/>
            <p:nvPr/>
          </p:nvSpPr>
          <p:spPr>
            <a:xfrm>
              <a:off x="5165225" y="3658625"/>
              <a:ext cx="7700" cy="8725"/>
            </a:xfrm>
            <a:custGeom>
              <a:avLst/>
              <a:gdLst/>
              <a:ahLst/>
              <a:cxnLst/>
              <a:rect l="l" t="t" r="r" b="b"/>
              <a:pathLst>
                <a:path w="308" h="349" extrusionOk="0">
                  <a:moveTo>
                    <a:pt x="155" y="0"/>
                  </a:moveTo>
                  <a:cubicBezTo>
                    <a:pt x="131" y="24"/>
                    <a:pt x="95" y="24"/>
                    <a:pt x="72" y="24"/>
                  </a:cubicBezTo>
                  <a:cubicBezTo>
                    <a:pt x="24" y="72"/>
                    <a:pt x="0" y="119"/>
                    <a:pt x="0" y="179"/>
                  </a:cubicBezTo>
                  <a:cubicBezTo>
                    <a:pt x="12" y="262"/>
                    <a:pt x="36" y="310"/>
                    <a:pt x="84" y="345"/>
                  </a:cubicBezTo>
                  <a:cubicBezTo>
                    <a:pt x="103" y="347"/>
                    <a:pt x="121" y="348"/>
                    <a:pt x="137" y="348"/>
                  </a:cubicBezTo>
                  <a:cubicBezTo>
                    <a:pt x="307" y="348"/>
                    <a:pt x="293" y="236"/>
                    <a:pt x="238" y="83"/>
                  </a:cubicBezTo>
                  <a:cubicBezTo>
                    <a:pt x="203" y="72"/>
                    <a:pt x="179"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2432;p32">
              <a:extLst>
                <a:ext uri="{FF2B5EF4-FFF2-40B4-BE49-F238E27FC236}">
                  <a16:creationId xmlns:a16="http://schemas.microsoft.com/office/drawing/2014/main" id="{AF536D24-E76E-427D-B85F-E6FE3400C90C}"/>
                </a:ext>
              </a:extLst>
            </p:cNvPr>
            <p:cNvSpPr/>
            <p:nvPr/>
          </p:nvSpPr>
          <p:spPr>
            <a:xfrm>
              <a:off x="5198850" y="3670075"/>
              <a:ext cx="7475" cy="4175"/>
            </a:xfrm>
            <a:custGeom>
              <a:avLst/>
              <a:gdLst/>
              <a:ahLst/>
              <a:cxnLst/>
              <a:rect l="l" t="t" r="r" b="b"/>
              <a:pathLst>
                <a:path w="299" h="167" extrusionOk="0">
                  <a:moveTo>
                    <a:pt x="148" y="1"/>
                  </a:moveTo>
                  <a:cubicBezTo>
                    <a:pt x="99" y="1"/>
                    <a:pt x="48" y="12"/>
                    <a:pt x="1" y="42"/>
                  </a:cubicBezTo>
                  <a:cubicBezTo>
                    <a:pt x="37" y="143"/>
                    <a:pt x="109" y="166"/>
                    <a:pt x="189" y="166"/>
                  </a:cubicBezTo>
                  <a:cubicBezTo>
                    <a:pt x="213" y="166"/>
                    <a:pt x="238" y="164"/>
                    <a:pt x="263" y="161"/>
                  </a:cubicBezTo>
                  <a:cubicBezTo>
                    <a:pt x="286" y="114"/>
                    <a:pt x="298" y="66"/>
                    <a:pt x="286" y="30"/>
                  </a:cubicBezTo>
                  <a:cubicBezTo>
                    <a:pt x="245" y="12"/>
                    <a:pt x="197"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2433;p32">
              <a:extLst>
                <a:ext uri="{FF2B5EF4-FFF2-40B4-BE49-F238E27FC236}">
                  <a16:creationId xmlns:a16="http://schemas.microsoft.com/office/drawing/2014/main" id="{7C78255C-B29D-436B-8FA1-6B97050BFA79}"/>
                </a:ext>
              </a:extLst>
            </p:cNvPr>
            <p:cNvSpPr/>
            <p:nvPr/>
          </p:nvSpPr>
          <p:spPr>
            <a:xfrm>
              <a:off x="5171775" y="3641950"/>
              <a:ext cx="6850" cy="7700"/>
            </a:xfrm>
            <a:custGeom>
              <a:avLst/>
              <a:gdLst/>
              <a:ahLst/>
              <a:cxnLst/>
              <a:rect l="l" t="t" r="r" b="b"/>
              <a:pathLst>
                <a:path w="274" h="308" extrusionOk="0">
                  <a:moveTo>
                    <a:pt x="179" y="0"/>
                  </a:moveTo>
                  <a:cubicBezTo>
                    <a:pt x="0" y="36"/>
                    <a:pt x="0" y="143"/>
                    <a:pt x="60" y="274"/>
                  </a:cubicBezTo>
                  <a:cubicBezTo>
                    <a:pt x="60" y="274"/>
                    <a:pt x="72" y="286"/>
                    <a:pt x="107" y="298"/>
                  </a:cubicBezTo>
                  <a:cubicBezTo>
                    <a:pt x="114" y="305"/>
                    <a:pt x="123" y="308"/>
                    <a:pt x="133" y="308"/>
                  </a:cubicBezTo>
                  <a:cubicBezTo>
                    <a:pt x="158" y="308"/>
                    <a:pt x="189" y="291"/>
                    <a:pt x="214" y="274"/>
                  </a:cubicBezTo>
                  <a:cubicBezTo>
                    <a:pt x="238" y="203"/>
                    <a:pt x="250" y="108"/>
                    <a:pt x="274" y="36"/>
                  </a:cubicBezTo>
                  <a:cubicBezTo>
                    <a:pt x="238" y="36"/>
                    <a:pt x="214" y="24"/>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2434;p32">
              <a:extLst>
                <a:ext uri="{FF2B5EF4-FFF2-40B4-BE49-F238E27FC236}">
                  <a16:creationId xmlns:a16="http://schemas.microsoft.com/office/drawing/2014/main" id="{C4167232-EAC2-4A18-94C0-2ED568C82316}"/>
                </a:ext>
              </a:extLst>
            </p:cNvPr>
            <p:cNvSpPr/>
            <p:nvPr/>
          </p:nvSpPr>
          <p:spPr>
            <a:xfrm>
              <a:off x="5172075" y="3648800"/>
              <a:ext cx="5675" cy="8050"/>
            </a:xfrm>
            <a:custGeom>
              <a:avLst/>
              <a:gdLst/>
              <a:ahLst/>
              <a:cxnLst/>
              <a:rect l="l" t="t" r="r" b="b"/>
              <a:pathLst>
                <a:path w="227" h="322" extrusionOk="0">
                  <a:moveTo>
                    <a:pt x="214" y="0"/>
                  </a:moveTo>
                  <a:cubicBezTo>
                    <a:pt x="167" y="24"/>
                    <a:pt x="143" y="24"/>
                    <a:pt x="95" y="48"/>
                  </a:cubicBezTo>
                  <a:cubicBezTo>
                    <a:pt x="83" y="60"/>
                    <a:pt x="48" y="72"/>
                    <a:pt x="36" y="72"/>
                  </a:cubicBezTo>
                  <a:cubicBezTo>
                    <a:pt x="12" y="107"/>
                    <a:pt x="12" y="119"/>
                    <a:pt x="0" y="143"/>
                  </a:cubicBezTo>
                  <a:cubicBezTo>
                    <a:pt x="0" y="191"/>
                    <a:pt x="24" y="238"/>
                    <a:pt x="36" y="286"/>
                  </a:cubicBezTo>
                  <a:cubicBezTo>
                    <a:pt x="48" y="298"/>
                    <a:pt x="83" y="310"/>
                    <a:pt x="95" y="322"/>
                  </a:cubicBezTo>
                  <a:cubicBezTo>
                    <a:pt x="202" y="238"/>
                    <a:pt x="226" y="131"/>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2435;p32">
              <a:extLst>
                <a:ext uri="{FF2B5EF4-FFF2-40B4-BE49-F238E27FC236}">
                  <a16:creationId xmlns:a16="http://schemas.microsoft.com/office/drawing/2014/main" id="{E638BD8B-2F2F-4DAE-B37E-30FE8CFDC7E7}"/>
                </a:ext>
              </a:extLst>
            </p:cNvPr>
            <p:cNvSpPr/>
            <p:nvPr/>
          </p:nvSpPr>
          <p:spPr>
            <a:xfrm>
              <a:off x="5171475" y="3673800"/>
              <a:ext cx="1500" cy="1800"/>
            </a:xfrm>
            <a:custGeom>
              <a:avLst/>
              <a:gdLst/>
              <a:ahLst/>
              <a:cxnLst/>
              <a:rect l="l" t="t" r="r" b="b"/>
              <a:pathLst>
                <a:path w="60" h="72" extrusionOk="0">
                  <a:moveTo>
                    <a:pt x="48" y="0"/>
                  </a:moveTo>
                  <a:cubicBezTo>
                    <a:pt x="48" y="0"/>
                    <a:pt x="12" y="12"/>
                    <a:pt x="0" y="12"/>
                  </a:cubicBezTo>
                  <a:cubicBezTo>
                    <a:pt x="0" y="24"/>
                    <a:pt x="0" y="60"/>
                    <a:pt x="12" y="72"/>
                  </a:cubicBezTo>
                  <a:cubicBezTo>
                    <a:pt x="12" y="72"/>
                    <a:pt x="48" y="60"/>
                    <a:pt x="60" y="60"/>
                  </a:cubicBezTo>
                  <a:cubicBezTo>
                    <a:pt x="60" y="36"/>
                    <a:pt x="60" y="12"/>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2436;p32">
              <a:extLst>
                <a:ext uri="{FF2B5EF4-FFF2-40B4-BE49-F238E27FC236}">
                  <a16:creationId xmlns:a16="http://schemas.microsoft.com/office/drawing/2014/main" id="{D223846F-E0FD-4C4E-99CD-9692F38D3E02}"/>
                </a:ext>
              </a:extLst>
            </p:cNvPr>
            <p:cNvSpPr/>
            <p:nvPr/>
          </p:nvSpPr>
          <p:spPr>
            <a:xfrm>
              <a:off x="5161050" y="3663975"/>
              <a:ext cx="5975" cy="7475"/>
            </a:xfrm>
            <a:custGeom>
              <a:avLst/>
              <a:gdLst/>
              <a:ahLst/>
              <a:cxnLst/>
              <a:rect l="l" t="t" r="r" b="b"/>
              <a:pathLst>
                <a:path w="239" h="299" extrusionOk="0">
                  <a:moveTo>
                    <a:pt x="203" y="0"/>
                  </a:moveTo>
                  <a:cubicBezTo>
                    <a:pt x="0" y="0"/>
                    <a:pt x="0" y="108"/>
                    <a:pt x="48" y="250"/>
                  </a:cubicBezTo>
                  <a:lnTo>
                    <a:pt x="72" y="274"/>
                  </a:lnTo>
                  <a:cubicBezTo>
                    <a:pt x="72" y="286"/>
                    <a:pt x="84" y="298"/>
                    <a:pt x="131" y="298"/>
                  </a:cubicBezTo>
                  <a:cubicBezTo>
                    <a:pt x="179" y="298"/>
                    <a:pt x="191" y="274"/>
                    <a:pt x="191" y="215"/>
                  </a:cubicBezTo>
                  <a:lnTo>
                    <a:pt x="191" y="167"/>
                  </a:lnTo>
                  <a:lnTo>
                    <a:pt x="239" y="131"/>
                  </a:lnTo>
                  <a:cubicBezTo>
                    <a:pt x="227" y="96"/>
                    <a:pt x="227"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2437;p32">
              <a:extLst>
                <a:ext uri="{FF2B5EF4-FFF2-40B4-BE49-F238E27FC236}">
                  <a16:creationId xmlns:a16="http://schemas.microsoft.com/office/drawing/2014/main" id="{BDCAFBB9-DE25-418E-9F65-FEF180C0F8A2}"/>
                </a:ext>
              </a:extLst>
            </p:cNvPr>
            <p:cNvSpPr/>
            <p:nvPr/>
          </p:nvSpPr>
          <p:spPr>
            <a:xfrm>
              <a:off x="5163125" y="3669625"/>
              <a:ext cx="3900" cy="8650"/>
            </a:xfrm>
            <a:custGeom>
              <a:avLst/>
              <a:gdLst/>
              <a:ahLst/>
              <a:cxnLst/>
              <a:rect l="l" t="t" r="r" b="b"/>
              <a:pathLst>
                <a:path w="156" h="346" extrusionOk="0">
                  <a:moveTo>
                    <a:pt x="120" y="1"/>
                  </a:moveTo>
                  <a:lnTo>
                    <a:pt x="120" y="1"/>
                  </a:lnTo>
                  <a:cubicBezTo>
                    <a:pt x="84" y="13"/>
                    <a:pt x="37" y="24"/>
                    <a:pt x="1" y="60"/>
                  </a:cubicBezTo>
                  <a:lnTo>
                    <a:pt x="1" y="346"/>
                  </a:lnTo>
                  <a:cubicBezTo>
                    <a:pt x="144" y="263"/>
                    <a:pt x="156" y="13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2438;p32">
              <a:extLst>
                <a:ext uri="{FF2B5EF4-FFF2-40B4-BE49-F238E27FC236}">
                  <a16:creationId xmlns:a16="http://schemas.microsoft.com/office/drawing/2014/main" id="{BA225737-3167-4DF6-B4B3-E0DD2372AD43}"/>
                </a:ext>
              </a:extLst>
            </p:cNvPr>
            <p:cNvSpPr/>
            <p:nvPr/>
          </p:nvSpPr>
          <p:spPr>
            <a:xfrm>
              <a:off x="5740575" y="3718325"/>
              <a:ext cx="7175" cy="3125"/>
            </a:xfrm>
            <a:custGeom>
              <a:avLst/>
              <a:gdLst/>
              <a:ahLst/>
              <a:cxnLst/>
              <a:rect l="l" t="t" r="r" b="b"/>
              <a:pathLst>
                <a:path w="287" h="125" extrusionOk="0">
                  <a:moveTo>
                    <a:pt x="148" y="0"/>
                  </a:moveTo>
                  <a:cubicBezTo>
                    <a:pt x="102" y="0"/>
                    <a:pt x="51" y="33"/>
                    <a:pt x="1" y="101"/>
                  </a:cubicBezTo>
                  <a:cubicBezTo>
                    <a:pt x="108" y="124"/>
                    <a:pt x="203" y="124"/>
                    <a:pt x="287" y="124"/>
                  </a:cubicBezTo>
                  <a:cubicBezTo>
                    <a:pt x="249" y="42"/>
                    <a:pt x="201" y="0"/>
                    <a:pt x="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2439;p32">
              <a:extLst>
                <a:ext uri="{FF2B5EF4-FFF2-40B4-BE49-F238E27FC236}">
                  <a16:creationId xmlns:a16="http://schemas.microsoft.com/office/drawing/2014/main" id="{5AC244DB-D549-4FA0-AB2B-4D44A662987D}"/>
                </a:ext>
              </a:extLst>
            </p:cNvPr>
            <p:cNvSpPr/>
            <p:nvPr/>
          </p:nvSpPr>
          <p:spPr>
            <a:xfrm>
              <a:off x="5213725" y="3595800"/>
              <a:ext cx="3600" cy="5400"/>
            </a:xfrm>
            <a:custGeom>
              <a:avLst/>
              <a:gdLst/>
              <a:ahLst/>
              <a:cxnLst/>
              <a:rect l="l" t="t" r="r" b="b"/>
              <a:pathLst>
                <a:path w="144" h="216" extrusionOk="0">
                  <a:moveTo>
                    <a:pt x="144" y="1"/>
                  </a:moveTo>
                  <a:lnTo>
                    <a:pt x="144" y="1"/>
                  </a:lnTo>
                  <a:cubicBezTo>
                    <a:pt x="49" y="49"/>
                    <a:pt x="1" y="120"/>
                    <a:pt x="1" y="215"/>
                  </a:cubicBezTo>
                  <a:cubicBezTo>
                    <a:pt x="84" y="168"/>
                    <a:pt x="120" y="96"/>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2440;p32">
              <a:extLst>
                <a:ext uri="{FF2B5EF4-FFF2-40B4-BE49-F238E27FC236}">
                  <a16:creationId xmlns:a16="http://schemas.microsoft.com/office/drawing/2014/main" id="{A97ED88B-223C-426B-9811-DE72B60DF39E}"/>
                </a:ext>
              </a:extLst>
            </p:cNvPr>
            <p:cNvSpPr/>
            <p:nvPr/>
          </p:nvSpPr>
          <p:spPr>
            <a:xfrm>
              <a:off x="5253625" y="3592825"/>
              <a:ext cx="3000" cy="2700"/>
            </a:xfrm>
            <a:custGeom>
              <a:avLst/>
              <a:gdLst/>
              <a:ahLst/>
              <a:cxnLst/>
              <a:rect l="l" t="t" r="r" b="b"/>
              <a:pathLst>
                <a:path w="120" h="108" extrusionOk="0">
                  <a:moveTo>
                    <a:pt x="119" y="1"/>
                  </a:moveTo>
                  <a:cubicBezTo>
                    <a:pt x="48" y="1"/>
                    <a:pt x="0" y="48"/>
                    <a:pt x="0" y="108"/>
                  </a:cubicBezTo>
                  <a:cubicBezTo>
                    <a:pt x="48" y="84"/>
                    <a:pt x="72" y="37"/>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2441;p32">
              <a:extLst>
                <a:ext uri="{FF2B5EF4-FFF2-40B4-BE49-F238E27FC236}">
                  <a16:creationId xmlns:a16="http://schemas.microsoft.com/office/drawing/2014/main" id="{A2BA9F72-A699-44AD-8B8B-3D3FC5BED824}"/>
                </a:ext>
              </a:extLst>
            </p:cNvPr>
            <p:cNvSpPr/>
            <p:nvPr/>
          </p:nvSpPr>
          <p:spPr>
            <a:xfrm>
              <a:off x="5169075" y="3656225"/>
              <a:ext cx="5400" cy="4500"/>
            </a:xfrm>
            <a:custGeom>
              <a:avLst/>
              <a:gdLst/>
              <a:ahLst/>
              <a:cxnLst/>
              <a:rect l="l" t="t" r="r" b="b"/>
              <a:pathLst>
                <a:path w="216" h="180" extrusionOk="0">
                  <a:moveTo>
                    <a:pt x="180" y="1"/>
                  </a:moveTo>
                  <a:cubicBezTo>
                    <a:pt x="84" y="1"/>
                    <a:pt x="1" y="48"/>
                    <a:pt x="60" y="168"/>
                  </a:cubicBezTo>
                  <a:lnTo>
                    <a:pt x="84" y="179"/>
                  </a:lnTo>
                  <a:cubicBezTo>
                    <a:pt x="120" y="132"/>
                    <a:pt x="168" y="72"/>
                    <a:pt x="215" y="25"/>
                  </a:cubicBezTo>
                  <a:lnTo>
                    <a:pt x="1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2442;p32">
              <a:extLst>
                <a:ext uri="{FF2B5EF4-FFF2-40B4-BE49-F238E27FC236}">
                  <a16:creationId xmlns:a16="http://schemas.microsoft.com/office/drawing/2014/main" id="{5AB0C5B8-C67C-414A-BC0D-50395AF70B0B}"/>
                </a:ext>
              </a:extLst>
            </p:cNvPr>
            <p:cNvSpPr/>
            <p:nvPr/>
          </p:nvSpPr>
          <p:spPr>
            <a:xfrm>
              <a:off x="5267325" y="3578550"/>
              <a:ext cx="3875" cy="3000"/>
            </a:xfrm>
            <a:custGeom>
              <a:avLst/>
              <a:gdLst/>
              <a:ahLst/>
              <a:cxnLst/>
              <a:rect l="l" t="t" r="r" b="b"/>
              <a:pathLst>
                <a:path w="155" h="120" extrusionOk="0">
                  <a:moveTo>
                    <a:pt x="155" y="0"/>
                  </a:moveTo>
                  <a:cubicBezTo>
                    <a:pt x="60" y="0"/>
                    <a:pt x="24" y="36"/>
                    <a:pt x="0" y="119"/>
                  </a:cubicBezTo>
                  <a:cubicBezTo>
                    <a:pt x="60" y="84"/>
                    <a:pt x="10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2443;p32">
              <a:extLst>
                <a:ext uri="{FF2B5EF4-FFF2-40B4-BE49-F238E27FC236}">
                  <a16:creationId xmlns:a16="http://schemas.microsoft.com/office/drawing/2014/main" id="{8AE633FF-F809-467C-B707-B98B5A49E8AD}"/>
                </a:ext>
              </a:extLst>
            </p:cNvPr>
            <p:cNvSpPr/>
            <p:nvPr/>
          </p:nvSpPr>
          <p:spPr>
            <a:xfrm>
              <a:off x="5271475" y="3574675"/>
              <a:ext cx="3300" cy="3300"/>
            </a:xfrm>
            <a:custGeom>
              <a:avLst/>
              <a:gdLst/>
              <a:ahLst/>
              <a:cxnLst/>
              <a:rect l="l" t="t" r="r" b="b"/>
              <a:pathLst>
                <a:path w="132" h="132" extrusionOk="0">
                  <a:moveTo>
                    <a:pt x="132" y="1"/>
                  </a:moveTo>
                  <a:cubicBezTo>
                    <a:pt x="48" y="12"/>
                    <a:pt x="1" y="60"/>
                    <a:pt x="1" y="132"/>
                  </a:cubicBezTo>
                  <a:cubicBezTo>
                    <a:pt x="48" y="132"/>
                    <a:pt x="72" y="132"/>
                    <a:pt x="120" y="120"/>
                  </a:cubicBezTo>
                  <a:cubicBezTo>
                    <a:pt x="132" y="96"/>
                    <a:pt x="132"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2444;p32">
              <a:extLst>
                <a:ext uri="{FF2B5EF4-FFF2-40B4-BE49-F238E27FC236}">
                  <a16:creationId xmlns:a16="http://schemas.microsoft.com/office/drawing/2014/main" id="{148C9F3B-2B64-476E-A248-9EC5965FCF95}"/>
                </a:ext>
              </a:extLst>
            </p:cNvPr>
            <p:cNvSpPr/>
            <p:nvPr/>
          </p:nvSpPr>
          <p:spPr>
            <a:xfrm>
              <a:off x="5866200" y="3733750"/>
              <a:ext cx="3600" cy="1975"/>
            </a:xfrm>
            <a:custGeom>
              <a:avLst/>
              <a:gdLst/>
              <a:ahLst/>
              <a:cxnLst/>
              <a:rect l="l" t="t" r="r" b="b"/>
              <a:pathLst>
                <a:path w="144" h="79" extrusionOk="0">
                  <a:moveTo>
                    <a:pt x="68" y="0"/>
                  </a:moveTo>
                  <a:cubicBezTo>
                    <a:pt x="48" y="0"/>
                    <a:pt x="27" y="20"/>
                    <a:pt x="0" y="67"/>
                  </a:cubicBezTo>
                  <a:cubicBezTo>
                    <a:pt x="60" y="67"/>
                    <a:pt x="96" y="79"/>
                    <a:pt x="143" y="79"/>
                  </a:cubicBezTo>
                  <a:cubicBezTo>
                    <a:pt x="117" y="32"/>
                    <a:pt x="94" y="0"/>
                    <a:pt x="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2445;p32">
              <a:extLst>
                <a:ext uri="{FF2B5EF4-FFF2-40B4-BE49-F238E27FC236}">
                  <a16:creationId xmlns:a16="http://schemas.microsoft.com/office/drawing/2014/main" id="{B0583980-A2AA-490D-9BF8-2C3D54DD4382}"/>
                </a:ext>
              </a:extLst>
            </p:cNvPr>
            <p:cNvSpPr/>
            <p:nvPr/>
          </p:nvSpPr>
          <p:spPr>
            <a:xfrm>
              <a:off x="5813225" y="3852675"/>
              <a:ext cx="201825" cy="34850"/>
            </a:xfrm>
            <a:custGeom>
              <a:avLst/>
              <a:gdLst/>
              <a:ahLst/>
              <a:cxnLst/>
              <a:rect l="l" t="t" r="r" b="b"/>
              <a:pathLst>
                <a:path w="8073" h="1394" extrusionOk="0">
                  <a:moveTo>
                    <a:pt x="0" y="1"/>
                  </a:moveTo>
                  <a:lnTo>
                    <a:pt x="0" y="1"/>
                  </a:lnTo>
                  <a:cubicBezTo>
                    <a:pt x="36" y="168"/>
                    <a:pt x="60" y="346"/>
                    <a:pt x="0" y="525"/>
                  </a:cubicBezTo>
                  <a:cubicBezTo>
                    <a:pt x="179" y="703"/>
                    <a:pt x="417" y="763"/>
                    <a:pt x="655" y="799"/>
                  </a:cubicBezTo>
                  <a:cubicBezTo>
                    <a:pt x="2441" y="965"/>
                    <a:pt x="4215" y="1251"/>
                    <a:pt x="6013" y="1275"/>
                  </a:cubicBezTo>
                  <a:cubicBezTo>
                    <a:pt x="6078" y="1271"/>
                    <a:pt x="6145" y="1269"/>
                    <a:pt x="6212" y="1269"/>
                  </a:cubicBezTo>
                  <a:cubicBezTo>
                    <a:pt x="6376" y="1269"/>
                    <a:pt x="6543" y="1284"/>
                    <a:pt x="6703" y="1334"/>
                  </a:cubicBezTo>
                  <a:cubicBezTo>
                    <a:pt x="6894" y="1382"/>
                    <a:pt x="7072" y="1394"/>
                    <a:pt x="7263" y="1394"/>
                  </a:cubicBezTo>
                  <a:cubicBezTo>
                    <a:pt x="7489" y="1382"/>
                    <a:pt x="7703" y="1394"/>
                    <a:pt x="7918" y="1311"/>
                  </a:cubicBezTo>
                  <a:cubicBezTo>
                    <a:pt x="7977" y="1275"/>
                    <a:pt x="8025" y="1215"/>
                    <a:pt x="8049" y="1144"/>
                  </a:cubicBezTo>
                  <a:cubicBezTo>
                    <a:pt x="8073" y="1061"/>
                    <a:pt x="8049" y="1001"/>
                    <a:pt x="7989" y="942"/>
                  </a:cubicBezTo>
                  <a:cubicBezTo>
                    <a:pt x="7942" y="908"/>
                    <a:pt x="7891" y="893"/>
                    <a:pt x="7837" y="893"/>
                  </a:cubicBezTo>
                  <a:cubicBezTo>
                    <a:pt x="7795" y="893"/>
                    <a:pt x="7750" y="902"/>
                    <a:pt x="7703" y="918"/>
                  </a:cubicBezTo>
                  <a:cubicBezTo>
                    <a:pt x="7614" y="971"/>
                    <a:pt x="7522" y="998"/>
                    <a:pt x="7428" y="998"/>
                  </a:cubicBezTo>
                  <a:cubicBezTo>
                    <a:pt x="7334" y="998"/>
                    <a:pt x="7239" y="971"/>
                    <a:pt x="7144" y="918"/>
                  </a:cubicBezTo>
                  <a:cubicBezTo>
                    <a:pt x="7072" y="906"/>
                    <a:pt x="7001" y="906"/>
                    <a:pt x="6918" y="894"/>
                  </a:cubicBezTo>
                  <a:cubicBezTo>
                    <a:pt x="6763" y="822"/>
                    <a:pt x="6584" y="882"/>
                    <a:pt x="6429" y="787"/>
                  </a:cubicBezTo>
                  <a:cubicBezTo>
                    <a:pt x="4536" y="584"/>
                    <a:pt x="2655" y="453"/>
                    <a:pt x="762" y="191"/>
                  </a:cubicBezTo>
                  <a:cubicBezTo>
                    <a:pt x="488" y="144"/>
                    <a:pt x="238" y="13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2446;p32">
              <a:extLst>
                <a:ext uri="{FF2B5EF4-FFF2-40B4-BE49-F238E27FC236}">
                  <a16:creationId xmlns:a16="http://schemas.microsoft.com/office/drawing/2014/main" id="{DB6F2118-A9F2-4548-A6C9-F710D26A7FD5}"/>
                </a:ext>
              </a:extLst>
            </p:cNvPr>
            <p:cNvSpPr/>
            <p:nvPr/>
          </p:nvSpPr>
          <p:spPr>
            <a:xfrm>
              <a:off x="5993600" y="3876200"/>
              <a:ext cx="130975" cy="21700"/>
            </a:xfrm>
            <a:custGeom>
              <a:avLst/>
              <a:gdLst/>
              <a:ahLst/>
              <a:cxnLst/>
              <a:rect l="l" t="t" r="r" b="b"/>
              <a:pathLst>
                <a:path w="5239" h="868" extrusionOk="0">
                  <a:moveTo>
                    <a:pt x="798" y="1"/>
                  </a:moveTo>
                  <a:lnTo>
                    <a:pt x="798" y="120"/>
                  </a:lnTo>
                  <a:cubicBezTo>
                    <a:pt x="834" y="155"/>
                    <a:pt x="893" y="191"/>
                    <a:pt x="977" y="191"/>
                  </a:cubicBezTo>
                  <a:cubicBezTo>
                    <a:pt x="893" y="191"/>
                    <a:pt x="834" y="203"/>
                    <a:pt x="774" y="251"/>
                  </a:cubicBezTo>
                  <a:cubicBezTo>
                    <a:pt x="524" y="262"/>
                    <a:pt x="262" y="274"/>
                    <a:pt x="0" y="298"/>
                  </a:cubicBezTo>
                  <a:cubicBezTo>
                    <a:pt x="143" y="596"/>
                    <a:pt x="405" y="596"/>
                    <a:pt x="691" y="596"/>
                  </a:cubicBezTo>
                  <a:cubicBezTo>
                    <a:pt x="773" y="592"/>
                    <a:pt x="856" y="591"/>
                    <a:pt x="939" y="591"/>
                  </a:cubicBezTo>
                  <a:cubicBezTo>
                    <a:pt x="1419" y="591"/>
                    <a:pt x="1903" y="647"/>
                    <a:pt x="2370" y="739"/>
                  </a:cubicBezTo>
                  <a:cubicBezTo>
                    <a:pt x="2484" y="723"/>
                    <a:pt x="2599" y="717"/>
                    <a:pt x="2714" y="717"/>
                  </a:cubicBezTo>
                  <a:cubicBezTo>
                    <a:pt x="3269" y="717"/>
                    <a:pt x="3826" y="868"/>
                    <a:pt x="4386" y="868"/>
                  </a:cubicBezTo>
                  <a:cubicBezTo>
                    <a:pt x="4599" y="868"/>
                    <a:pt x="4811" y="846"/>
                    <a:pt x="5025" y="786"/>
                  </a:cubicBezTo>
                  <a:cubicBezTo>
                    <a:pt x="5239" y="620"/>
                    <a:pt x="5096" y="513"/>
                    <a:pt x="4965" y="393"/>
                  </a:cubicBezTo>
                  <a:cubicBezTo>
                    <a:pt x="3572" y="215"/>
                    <a:pt x="2191" y="60"/>
                    <a:pt x="7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2447;p32">
              <a:extLst>
                <a:ext uri="{FF2B5EF4-FFF2-40B4-BE49-F238E27FC236}">
                  <a16:creationId xmlns:a16="http://schemas.microsoft.com/office/drawing/2014/main" id="{C92F1652-2AC2-4AFD-8153-BB6F897DFD1B}"/>
                </a:ext>
              </a:extLst>
            </p:cNvPr>
            <p:cNvSpPr/>
            <p:nvPr/>
          </p:nvSpPr>
          <p:spPr>
            <a:xfrm>
              <a:off x="5815600" y="3810075"/>
              <a:ext cx="115025" cy="19250"/>
            </a:xfrm>
            <a:custGeom>
              <a:avLst/>
              <a:gdLst/>
              <a:ahLst/>
              <a:cxnLst/>
              <a:rect l="l" t="t" r="r" b="b"/>
              <a:pathLst>
                <a:path w="4601" h="770" extrusionOk="0">
                  <a:moveTo>
                    <a:pt x="4020" y="1"/>
                  </a:moveTo>
                  <a:cubicBezTo>
                    <a:pt x="3936" y="1"/>
                    <a:pt x="3850" y="9"/>
                    <a:pt x="3763" y="26"/>
                  </a:cubicBezTo>
                  <a:cubicBezTo>
                    <a:pt x="3670" y="95"/>
                    <a:pt x="3858" y="277"/>
                    <a:pt x="3565" y="277"/>
                  </a:cubicBezTo>
                  <a:cubicBezTo>
                    <a:pt x="3556" y="277"/>
                    <a:pt x="3547" y="277"/>
                    <a:pt x="3536" y="276"/>
                  </a:cubicBezTo>
                  <a:cubicBezTo>
                    <a:pt x="2739" y="251"/>
                    <a:pt x="1947" y="135"/>
                    <a:pt x="1153" y="135"/>
                  </a:cubicBezTo>
                  <a:cubicBezTo>
                    <a:pt x="833" y="135"/>
                    <a:pt x="512" y="153"/>
                    <a:pt x="191" y="205"/>
                  </a:cubicBezTo>
                  <a:cubicBezTo>
                    <a:pt x="96" y="229"/>
                    <a:pt x="12" y="288"/>
                    <a:pt x="0" y="407"/>
                  </a:cubicBezTo>
                  <a:cubicBezTo>
                    <a:pt x="12" y="479"/>
                    <a:pt x="12" y="538"/>
                    <a:pt x="24" y="622"/>
                  </a:cubicBezTo>
                  <a:cubicBezTo>
                    <a:pt x="358" y="604"/>
                    <a:pt x="698" y="563"/>
                    <a:pt x="1040" y="563"/>
                  </a:cubicBezTo>
                  <a:cubicBezTo>
                    <a:pt x="1173" y="563"/>
                    <a:pt x="1307" y="569"/>
                    <a:pt x="1441" y="586"/>
                  </a:cubicBezTo>
                  <a:cubicBezTo>
                    <a:pt x="2298" y="705"/>
                    <a:pt x="3167" y="705"/>
                    <a:pt x="4025" y="764"/>
                  </a:cubicBezTo>
                  <a:cubicBezTo>
                    <a:pt x="4058" y="768"/>
                    <a:pt x="4089" y="769"/>
                    <a:pt x="4117" y="769"/>
                  </a:cubicBezTo>
                  <a:cubicBezTo>
                    <a:pt x="4600" y="769"/>
                    <a:pt x="4340" y="309"/>
                    <a:pt x="4441" y="62"/>
                  </a:cubicBezTo>
                  <a:cubicBezTo>
                    <a:pt x="4306" y="24"/>
                    <a:pt x="4165" y="1"/>
                    <a:pt x="4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2448;p32">
              <a:extLst>
                <a:ext uri="{FF2B5EF4-FFF2-40B4-BE49-F238E27FC236}">
                  <a16:creationId xmlns:a16="http://schemas.microsoft.com/office/drawing/2014/main" id="{DEED3835-D91A-474C-9F2B-4ECCC4EB7A9E}"/>
                </a:ext>
              </a:extLst>
            </p:cNvPr>
            <p:cNvSpPr/>
            <p:nvPr/>
          </p:nvSpPr>
          <p:spPr>
            <a:xfrm>
              <a:off x="5997175" y="3814075"/>
              <a:ext cx="104500" cy="15000"/>
            </a:xfrm>
            <a:custGeom>
              <a:avLst/>
              <a:gdLst/>
              <a:ahLst/>
              <a:cxnLst/>
              <a:rect l="l" t="t" r="r" b="b"/>
              <a:pathLst>
                <a:path w="4180" h="600" extrusionOk="0">
                  <a:moveTo>
                    <a:pt x="575" y="0"/>
                  </a:moveTo>
                  <a:cubicBezTo>
                    <a:pt x="408" y="0"/>
                    <a:pt x="240" y="3"/>
                    <a:pt x="72" y="9"/>
                  </a:cubicBezTo>
                  <a:cubicBezTo>
                    <a:pt x="0" y="164"/>
                    <a:pt x="95" y="235"/>
                    <a:pt x="214" y="307"/>
                  </a:cubicBezTo>
                  <a:cubicBezTo>
                    <a:pt x="691" y="319"/>
                    <a:pt x="1167" y="402"/>
                    <a:pt x="1631" y="402"/>
                  </a:cubicBezTo>
                  <a:cubicBezTo>
                    <a:pt x="1663" y="401"/>
                    <a:pt x="1695" y="401"/>
                    <a:pt x="1727" y="401"/>
                  </a:cubicBezTo>
                  <a:cubicBezTo>
                    <a:pt x="2401" y="401"/>
                    <a:pt x="3061" y="599"/>
                    <a:pt x="3739" y="599"/>
                  </a:cubicBezTo>
                  <a:cubicBezTo>
                    <a:pt x="3853" y="599"/>
                    <a:pt x="3968" y="594"/>
                    <a:pt x="4084" y="581"/>
                  </a:cubicBezTo>
                  <a:cubicBezTo>
                    <a:pt x="4179" y="485"/>
                    <a:pt x="4179" y="402"/>
                    <a:pt x="4084" y="307"/>
                  </a:cubicBezTo>
                  <a:cubicBezTo>
                    <a:pt x="2916" y="140"/>
                    <a:pt x="1757"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2449;p32">
              <a:extLst>
                <a:ext uri="{FF2B5EF4-FFF2-40B4-BE49-F238E27FC236}">
                  <a16:creationId xmlns:a16="http://schemas.microsoft.com/office/drawing/2014/main" id="{E5CAB58E-41AE-4C37-893E-0997F3D18AFF}"/>
                </a:ext>
              </a:extLst>
            </p:cNvPr>
            <p:cNvSpPr/>
            <p:nvPr/>
          </p:nvSpPr>
          <p:spPr>
            <a:xfrm>
              <a:off x="5955800" y="3810150"/>
              <a:ext cx="46750" cy="15650"/>
            </a:xfrm>
            <a:custGeom>
              <a:avLst/>
              <a:gdLst/>
              <a:ahLst/>
              <a:cxnLst/>
              <a:rect l="l" t="t" r="r" b="b"/>
              <a:pathLst>
                <a:path w="1870" h="626" extrusionOk="0">
                  <a:moveTo>
                    <a:pt x="514" y="0"/>
                  </a:moveTo>
                  <a:cubicBezTo>
                    <a:pt x="336" y="0"/>
                    <a:pt x="162" y="42"/>
                    <a:pt x="0" y="178"/>
                  </a:cubicBezTo>
                  <a:cubicBezTo>
                    <a:pt x="60" y="321"/>
                    <a:pt x="191" y="345"/>
                    <a:pt x="286" y="440"/>
                  </a:cubicBezTo>
                  <a:cubicBezTo>
                    <a:pt x="572" y="553"/>
                    <a:pt x="866" y="625"/>
                    <a:pt x="1163" y="625"/>
                  </a:cubicBezTo>
                  <a:cubicBezTo>
                    <a:pt x="1397" y="625"/>
                    <a:pt x="1633" y="581"/>
                    <a:pt x="1869" y="476"/>
                  </a:cubicBezTo>
                  <a:cubicBezTo>
                    <a:pt x="1810" y="380"/>
                    <a:pt x="1774" y="273"/>
                    <a:pt x="1727" y="166"/>
                  </a:cubicBezTo>
                  <a:cubicBezTo>
                    <a:pt x="1627" y="102"/>
                    <a:pt x="1518" y="89"/>
                    <a:pt x="1411" y="89"/>
                  </a:cubicBezTo>
                  <a:cubicBezTo>
                    <a:pt x="1340" y="89"/>
                    <a:pt x="1269" y="95"/>
                    <a:pt x="1203" y="95"/>
                  </a:cubicBezTo>
                  <a:cubicBezTo>
                    <a:pt x="976" y="68"/>
                    <a:pt x="742" y="0"/>
                    <a:pt x="5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2450;p32">
              <a:extLst>
                <a:ext uri="{FF2B5EF4-FFF2-40B4-BE49-F238E27FC236}">
                  <a16:creationId xmlns:a16="http://schemas.microsoft.com/office/drawing/2014/main" id="{F480E708-767D-4D92-8177-906CAC96DF4F}"/>
                </a:ext>
              </a:extLst>
            </p:cNvPr>
            <p:cNvSpPr/>
            <p:nvPr/>
          </p:nvSpPr>
          <p:spPr>
            <a:xfrm>
              <a:off x="5984375" y="3843350"/>
              <a:ext cx="54475" cy="10850"/>
            </a:xfrm>
            <a:custGeom>
              <a:avLst/>
              <a:gdLst/>
              <a:ahLst/>
              <a:cxnLst/>
              <a:rect l="l" t="t" r="r" b="b"/>
              <a:pathLst>
                <a:path w="2179" h="434" extrusionOk="0">
                  <a:moveTo>
                    <a:pt x="895" y="1"/>
                  </a:moveTo>
                  <a:cubicBezTo>
                    <a:pt x="740" y="1"/>
                    <a:pt x="584" y="7"/>
                    <a:pt x="429" y="17"/>
                  </a:cubicBezTo>
                  <a:cubicBezTo>
                    <a:pt x="334" y="148"/>
                    <a:pt x="95" y="100"/>
                    <a:pt x="0" y="279"/>
                  </a:cubicBezTo>
                  <a:cubicBezTo>
                    <a:pt x="107" y="398"/>
                    <a:pt x="238" y="422"/>
                    <a:pt x="393" y="422"/>
                  </a:cubicBezTo>
                  <a:cubicBezTo>
                    <a:pt x="881" y="422"/>
                    <a:pt x="1381" y="434"/>
                    <a:pt x="1881" y="434"/>
                  </a:cubicBezTo>
                  <a:cubicBezTo>
                    <a:pt x="1917" y="374"/>
                    <a:pt x="2000" y="338"/>
                    <a:pt x="2072" y="338"/>
                  </a:cubicBezTo>
                  <a:cubicBezTo>
                    <a:pt x="2119" y="338"/>
                    <a:pt x="2155" y="314"/>
                    <a:pt x="2179" y="267"/>
                  </a:cubicBezTo>
                  <a:cubicBezTo>
                    <a:pt x="1766" y="56"/>
                    <a:pt x="1333" y="1"/>
                    <a:pt x="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2451;p32">
              <a:extLst>
                <a:ext uri="{FF2B5EF4-FFF2-40B4-BE49-F238E27FC236}">
                  <a16:creationId xmlns:a16="http://schemas.microsoft.com/office/drawing/2014/main" id="{A74E5749-3170-486C-B287-3210DFF31D11}"/>
                </a:ext>
              </a:extLst>
            </p:cNvPr>
            <p:cNvSpPr/>
            <p:nvPr/>
          </p:nvSpPr>
          <p:spPr>
            <a:xfrm>
              <a:off x="6052525" y="3846950"/>
              <a:ext cx="50925" cy="11050"/>
            </a:xfrm>
            <a:custGeom>
              <a:avLst/>
              <a:gdLst/>
              <a:ahLst/>
              <a:cxnLst/>
              <a:rect l="l" t="t" r="r" b="b"/>
              <a:pathLst>
                <a:path w="2037" h="442" extrusionOk="0">
                  <a:moveTo>
                    <a:pt x="1558" y="0"/>
                  </a:moveTo>
                  <a:cubicBezTo>
                    <a:pt x="1405" y="0"/>
                    <a:pt x="1249" y="19"/>
                    <a:pt x="1101" y="19"/>
                  </a:cubicBezTo>
                  <a:cubicBezTo>
                    <a:pt x="1067" y="19"/>
                    <a:pt x="1034" y="18"/>
                    <a:pt x="1001" y="16"/>
                  </a:cubicBezTo>
                  <a:cubicBezTo>
                    <a:pt x="941" y="63"/>
                    <a:pt x="882" y="111"/>
                    <a:pt x="798" y="123"/>
                  </a:cubicBezTo>
                  <a:cubicBezTo>
                    <a:pt x="739" y="135"/>
                    <a:pt x="703" y="135"/>
                    <a:pt x="644" y="135"/>
                  </a:cubicBezTo>
                  <a:lnTo>
                    <a:pt x="477" y="135"/>
                  </a:lnTo>
                  <a:cubicBezTo>
                    <a:pt x="370" y="135"/>
                    <a:pt x="251" y="135"/>
                    <a:pt x="132" y="170"/>
                  </a:cubicBezTo>
                  <a:cubicBezTo>
                    <a:pt x="72" y="194"/>
                    <a:pt x="25" y="242"/>
                    <a:pt x="1" y="290"/>
                  </a:cubicBezTo>
                  <a:cubicBezTo>
                    <a:pt x="256" y="410"/>
                    <a:pt x="517" y="441"/>
                    <a:pt x="781" y="441"/>
                  </a:cubicBezTo>
                  <a:cubicBezTo>
                    <a:pt x="1077" y="441"/>
                    <a:pt x="1375" y="401"/>
                    <a:pt x="1669" y="401"/>
                  </a:cubicBezTo>
                  <a:cubicBezTo>
                    <a:pt x="1736" y="401"/>
                    <a:pt x="1803" y="403"/>
                    <a:pt x="1870" y="409"/>
                  </a:cubicBezTo>
                  <a:lnTo>
                    <a:pt x="2013" y="182"/>
                  </a:lnTo>
                  <a:cubicBezTo>
                    <a:pt x="2025" y="170"/>
                    <a:pt x="2025" y="135"/>
                    <a:pt x="2037" y="111"/>
                  </a:cubicBezTo>
                  <a:cubicBezTo>
                    <a:pt x="1886" y="22"/>
                    <a:pt x="1723" y="0"/>
                    <a:pt x="15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2452;p32">
              <a:extLst>
                <a:ext uri="{FF2B5EF4-FFF2-40B4-BE49-F238E27FC236}">
                  <a16:creationId xmlns:a16="http://schemas.microsoft.com/office/drawing/2014/main" id="{124AF48B-D608-4779-BE83-E45DE567E6F4}"/>
                </a:ext>
              </a:extLst>
            </p:cNvPr>
            <p:cNvSpPr/>
            <p:nvPr/>
          </p:nvSpPr>
          <p:spPr>
            <a:xfrm>
              <a:off x="5915900" y="3810800"/>
              <a:ext cx="47050" cy="20850"/>
            </a:xfrm>
            <a:custGeom>
              <a:avLst/>
              <a:gdLst/>
              <a:ahLst/>
              <a:cxnLst/>
              <a:rect l="l" t="t" r="r" b="b"/>
              <a:pathLst>
                <a:path w="1882" h="834" extrusionOk="0">
                  <a:moveTo>
                    <a:pt x="668" y="0"/>
                  </a:moveTo>
                  <a:cubicBezTo>
                    <a:pt x="586" y="0"/>
                    <a:pt x="503" y="6"/>
                    <a:pt x="417" y="21"/>
                  </a:cubicBezTo>
                  <a:cubicBezTo>
                    <a:pt x="239" y="235"/>
                    <a:pt x="406" y="652"/>
                    <a:pt x="1" y="723"/>
                  </a:cubicBezTo>
                  <a:cubicBezTo>
                    <a:pt x="87" y="791"/>
                    <a:pt x="209" y="834"/>
                    <a:pt x="306" y="834"/>
                  </a:cubicBezTo>
                  <a:cubicBezTo>
                    <a:pt x="396" y="834"/>
                    <a:pt x="465" y="797"/>
                    <a:pt x="465" y="712"/>
                  </a:cubicBezTo>
                  <a:cubicBezTo>
                    <a:pt x="458" y="358"/>
                    <a:pt x="590" y="292"/>
                    <a:pt x="751" y="292"/>
                  </a:cubicBezTo>
                  <a:cubicBezTo>
                    <a:pt x="846" y="292"/>
                    <a:pt x="952" y="316"/>
                    <a:pt x="1046" y="316"/>
                  </a:cubicBezTo>
                  <a:cubicBezTo>
                    <a:pt x="1076" y="316"/>
                    <a:pt x="1105" y="313"/>
                    <a:pt x="1132" y="307"/>
                  </a:cubicBezTo>
                  <a:cubicBezTo>
                    <a:pt x="1322" y="390"/>
                    <a:pt x="1549" y="295"/>
                    <a:pt x="1739" y="414"/>
                  </a:cubicBezTo>
                  <a:cubicBezTo>
                    <a:pt x="1756" y="418"/>
                    <a:pt x="1774" y="421"/>
                    <a:pt x="1791" y="421"/>
                  </a:cubicBezTo>
                  <a:cubicBezTo>
                    <a:pt x="1822" y="421"/>
                    <a:pt x="1852" y="413"/>
                    <a:pt x="1882" y="390"/>
                  </a:cubicBezTo>
                  <a:cubicBezTo>
                    <a:pt x="1882" y="212"/>
                    <a:pt x="1739" y="176"/>
                    <a:pt x="1596" y="140"/>
                  </a:cubicBezTo>
                  <a:cubicBezTo>
                    <a:pt x="1284" y="93"/>
                    <a:pt x="986" y="0"/>
                    <a:pt x="6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2453;p32">
              <a:extLst>
                <a:ext uri="{FF2B5EF4-FFF2-40B4-BE49-F238E27FC236}">
                  <a16:creationId xmlns:a16="http://schemas.microsoft.com/office/drawing/2014/main" id="{99246B4C-E70B-4EF8-B5C7-8B54256ECF1D}"/>
                </a:ext>
              </a:extLst>
            </p:cNvPr>
            <p:cNvSpPr/>
            <p:nvPr/>
          </p:nvSpPr>
          <p:spPr>
            <a:xfrm>
              <a:off x="6099250" y="3821425"/>
              <a:ext cx="36775" cy="10875"/>
            </a:xfrm>
            <a:custGeom>
              <a:avLst/>
              <a:gdLst/>
              <a:ahLst/>
              <a:cxnLst/>
              <a:rect l="l" t="t" r="r" b="b"/>
              <a:pathLst>
                <a:path w="1471" h="435" extrusionOk="0">
                  <a:moveTo>
                    <a:pt x="739" y="1"/>
                  </a:moveTo>
                  <a:cubicBezTo>
                    <a:pt x="477" y="1"/>
                    <a:pt x="239" y="13"/>
                    <a:pt x="1" y="13"/>
                  </a:cubicBezTo>
                  <a:lnTo>
                    <a:pt x="1" y="287"/>
                  </a:lnTo>
                  <a:cubicBezTo>
                    <a:pt x="215" y="414"/>
                    <a:pt x="435" y="435"/>
                    <a:pt x="663" y="435"/>
                  </a:cubicBezTo>
                  <a:cubicBezTo>
                    <a:pt x="778" y="435"/>
                    <a:pt x="894" y="429"/>
                    <a:pt x="1013" y="429"/>
                  </a:cubicBezTo>
                  <a:cubicBezTo>
                    <a:pt x="1042" y="375"/>
                    <a:pt x="1097" y="364"/>
                    <a:pt x="1159" y="364"/>
                  </a:cubicBezTo>
                  <a:cubicBezTo>
                    <a:pt x="1204" y="364"/>
                    <a:pt x="1254" y="370"/>
                    <a:pt x="1299" y="370"/>
                  </a:cubicBezTo>
                  <a:cubicBezTo>
                    <a:pt x="1394" y="370"/>
                    <a:pt x="1470" y="342"/>
                    <a:pt x="1454" y="168"/>
                  </a:cubicBezTo>
                  <a:cubicBezTo>
                    <a:pt x="1215" y="120"/>
                    <a:pt x="953" y="132"/>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2454;p32">
              <a:extLst>
                <a:ext uri="{FF2B5EF4-FFF2-40B4-BE49-F238E27FC236}">
                  <a16:creationId xmlns:a16="http://schemas.microsoft.com/office/drawing/2014/main" id="{458B4499-C86D-45BC-A19A-3900F94CB998}"/>
                </a:ext>
              </a:extLst>
            </p:cNvPr>
            <p:cNvSpPr/>
            <p:nvPr/>
          </p:nvSpPr>
          <p:spPr>
            <a:xfrm>
              <a:off x="6100450" y="3849700"/>
              <a:ext cx="33075" cy="11650"/>
            </a:xfrm>
            <a:custGeom>
              <a:avLst/>
              <a:gdLst/>
              <a:ahLst/>
              <a:cxnLst/>
              <a:rect l="l" t="t" r="r" b="b"/>
              <a:pathLst>
                <a:path w="1323" h="466" extrusionOk="0">
                  <a:moveTo>
                    <a:pt x="120" y="1"/>
                  </a:moveTo>
                  <a:lnTo>
                    <a:pt x="72" y="60"/>
                  </a:lnTo>
                  <a:cubicBezTo>
                    <a:pt x="1" y="132"/>
                    <a:pt x="13" y="227"/>
                    <a:pt x="72" y="299"/>
                  </a:cubicBezTo>
                  <a:cubicBezTo>
                    <a:pt x="314" y="456"/>
                    <a:pt x="583" y="465"/>
                    <a:pt x="848" y="465"/>
                  </a:cubicBezTo>
                  <a:cubicBezTo>
                    <a:pt x="883" y="465"/>
                    <a:pt x="918" y="465"/>
                    <a:pt x="953" y="465"/>
                  </a:cubicBezTo>
                  <a:cubicBezTo>
                    <a:pt x="1025" y="310"/>
                    <a:pt x="1203" y="358"/>
                    <a:pt x="1322" y="227"/>
                  </a:cubicBezTo>
                  <a:cubicBezTo>
                    <a:pt x="929" y="72"/>
                    <a:pt x="513" y="84"/>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2455;p32">
              <a:extLst>
                <a:ext uri="{FF2B5EF4-FFF2-40B4-BE49-F238E27FC236}">
                  <a16:creationId xmlns:a16="http://schemas.microsoft.com/office/drawing/2014/main" id="{DEE6DA62-1969-4D93-892C-122E7497060E}"/>
                </a:ext>
              </a:extLst>
            </p:cNvPr>
            <p:cNvSpPr/>
            <p:nvPr/>
          </p:nvSpPr>
          <p:spPr>
            <a:xfrm>
              <a:off x="6033775" y="3846400"/>
              <a:ext cx="44375" cy="8400"/>
            </a:xfrm>
            <a:custGeom>
              <a:avLst/>
              <a:gdLst/>
              <a:ahLst/>
              <a:cxnLst/>
              <a:rect l="l" t="t" r="r" b="b"/>
              <a:pathLst>
                <a:path w="1775" h="336" extrusionOk="0">
                  <a:moveTo>
                    <a:pt x="854" y="1"/>
                  </a:moveTo>
                  <a:cubicBezTo>
                    <a:pt x="638" y="1"/>
                    <a:pt x="424" y="28"/>
                    <a:pt x="215" y="133"/>
                  </a:cubicBezTo>
                  <a:cubicBezTo>
                    <a:pt x="155" y="133"/>
                    <a:pt x="108" y="145"/>
                    <a:pt x="48" y="145"/>
                  </a:cubicBezTo>
                  <a:cubicBezTo>
                    <a:pt x="1" y="204"/>
                    <a:pt x="1" y="252"/>
                    <a:pt x="48" y="300"/>
                  </a:cubicBezTo>
                  <a:cubicBezTo>
                    <a:pt x="148" y="326"/>
                    <a:pt x="250" y="336"/>
                    <a:pt x="353" y="336"/>
                  </a:cubicBezTo>
                  <a:cubicBezTo>
                    <a:pt x="484" y="336"/>
                    <a:pt x="617" y="320"/>
                    <a:pt x="751" y="300"/>
                  </a:cubicBezTo>
                  <a:cubicBezTo>
                    <a:pt x="810" y="300"/>
                    <a:pt x="858" y="276"/>
                    <a:pt x="917" y="264"/>
                  </a:cubicBezTo>
                  <a:cubicBezTo>
                    <a:pt x="984" y="236"/>
                    <a:pt x="1047" y="219"/>
                    <a:pt x="1111" y="219"/>
                  </a:cubicBezTo>
                  <a:cubicBezTo>
                    <a:pt x="1184" y="219"/>
                    <a:pt x="1257" y="242"/>
                    <a:pt x="1334" y="300"/>
                  </a:cubicBezTo>
                  <a:lnTo>
                    <a:pt x="1477" y="300"/>
                  </a:lnTo>
                  <a:cubicBezTo>
                    <a:pt x="1477" y="276"/>
                    <a:pt x="1489" y="276"/>
                    <a:pt x="1537" y="252"/>
                  </a:cubicBezTo>
                  <a:cubicBezTo>
                    <a:pt x="1543" y="249"/>
                    <a:pt x="1550" y="247"/>
                    <a:pt x="1558" y="247"/>
                  </a:cubicBezTo>
                  <a:cubicBezTo>
                    <a:pt x="1579" y="247"/>
                    <a:pt x="1606" y="258"/>
                    <a:pt x="1632" y="276"/>
                  </a:cubicBezTo>
                  <a:cubicBezTo>
                    <a:pt x="1751" y="240"/>
                    <a:pt x="1775" y="145"/>
                    <a:pt x="1763" y="26"/>
                  </a:cubicBezTo>
                  <a:lnTo>
                    <a:pt x="1763" y="26"/>
                  </a:lnTo>
                  <a:cubicBezTo>
                    <a:pt x="1699" y="32"/>
                    <a:pt x="1636" y="34"/>
                    <a:pt x="1573" y="34"/>
                  </a:cubicBezTo>
                  <a:cubicBezTo>
                    <a:pt x="1332" y="34"/>
                    <a:pt x="1092" y="1"/>
                    <a:pt x="8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2456;p32">
              <a:extLst>
                <a:ext uri="{FF2B5EF4-FFF2-40B4-BE49-F238E27FC236}">
                  <a16:creationId xmlns:a16="http://schemas.microsoft.com/office/drawing/2014/main" id="{F7F70D5F-4516-4026-B0AD-93CE19F2FEA3}"/>
                </a:ext>
              </a:extLst>
            </p:cNvPr>
            <p:cNvSpPr/>
            <p:nvPr/>
          </p:nvSpPr>
          <p:spPr>
            <a:xfrm>
              <a:off x="5963825" y="3840175"/>
              <a:ext cx="31275" cy="10325"/>
            </a:xfrm>
            <a:custGeom>
              <a:avLst/>
              <a:gdLst/>
              <a:ahLst/>
              <a:cxnLst/>
              <a:rect l="l" t="t" r="r" b="b"/>
              <a:pathLst>
                <a:path w="1251" h="413" extrusionOk="0">
                  <a:moveTo>
                    <a:pt x="1" y="1"/>
                  </a:moveTo>
                  <a:lnTo>
                    <a:pt x="1" y="1"/>
                  </a:lnTo>
                  <a:cubicBezTo>
                    <a:pt x="291" y="341"/>
                    <a:pt x="337" y="412"/>
                    <a:pt x="627" y="412"/>
                  </a:cubicBezTo>
                  <a:cubicBezTo>
                    <a:pt x="682" y="412"/>
                    <a:pt x="746" y="410"/>
                    <a:pt x="822" y="406"/>
                  </a:cubicBezTo>
                  <a:cubicBezTo>
                    <a:pt x="859" y="406"/>
                    <a:pt x="897" y="407"/>
                    <a:pt x="935" y="407"/>
                  </a:cubicBezTo>
                  <a:cubicBezTo>
                    <a:pt x="1092" y="407"/>
                    <a:pt x="1241" y="384"/>
                    <a:pt x="1251" y="144"/>
                  </a:cubicBezTo>
                  <a:cubicBezTo>
                    <a:pt x="870" y="96"/>
                    <a:pt x="465"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2457;p32">
              <a:extLst>
                <a:ext uri="{FF2B5EF4-FFF2-40B4-BE49-F238E27FC236}">
                  <a16:creationId xmlns:a16="http://schemas.microsoft.com/office/drawing/2014/main" id="{0E3B084D-7974-411C-82C9-1994DED77DA3}"/>
                </a:ext>
              </a:extLst>
            </p:cNvPr>
            <p:cNvSpPr/>
            <p:nvPr/>
          </p:nvSpPr>
          <p:spPr>
            <a:xfrm>
              <a:off x="6117125" y="3885375"/>
              <a:ext cx="29200" cy="14075"/>
            </a:xfrm>
            <a:custGeom>
              <a:avLst/>
              <a:gdLst/>
              <a:ahLst/>
              <a:cxnLst/>
              <a:rect l="l" t="t" r="r" b="b"/>
              <a:pathLst>
                <a:path w="1168" h="563" extrusionOk="0">
                  <a:moveTo>
                    <a:pt x="305" y="0"/>
                  </a:moveTo>
                  <a:cubicBezTo>
                    <a:pt x="204" y="0"/>
                    <a:pt x="103" y="7"/>
                    <a:pt x="0" y="26"/>
                  </a:cubicBezTo>
                  <a:lnTo>
                    <a:pt x="143" y="300"/>
                  </a:lnTo>
                  <a:cubicBezTo>
                    <a:pt x="262" y="467"/>
                    <a:pt x="417" y="491"/>
                    <a:pt x="596" y="491"/>
                  </a:cubicBezTo>
                  <a:cubicBezTo>
                    <a:pt x="810" y="419"/>
                    <a:pt x="1155" y="562"/>
                    <a:pt x="1167" y="169"/>
                  </a:cubicBezTo>
                  <a:cubicBezTo>
                    <a:pt x="1143" y="134"/>
                    <a:pt x="1131" y="86"/>
                    <a:pt x="1131" y="62"/>
                  </a:cubicBezTo>
                  <a:cubicBezTo>
                    <a:pt x="853" y="53"/>
                    <a:pt x="580" y="0"/>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2458;p32">
              <a:extLst>
                <a:ext uri="{FF2B5EF4-FFF2-40B4-BE49-F238E27FC236}">
                  <a16:creationId xmlns:a16="http://schemas.microsoft.com/office/drawing/2014/main" id="{D8C4179B-B4FE-4862-B81D-2FF23BDF0E95}"/>
                </a:ext>
              </a:extLst>
            </p:cNvPr>
            <p:cNvSpPr/>
            <p:nvPr/>
          </p:nvSpPr>
          <p:spPr>
            <a:xfrm>
              <a:off x="6124275" y="3825600"/>
              <a:ext cx="32450" cy="7475"/>
            </a:xfrm>
            <a:custGeom>
              <a:avLst/>
              <a:gdLst/>
              <a:ahLst/>
              <a:cxnLst/>
              <a:rect l="l" t="t" r="r" b="b"/>
              <a:pathLst>
                <a:path w="1298" h="299" extrusionOk="0">
                  <a:moveTo>
                    <a:pt x="429" y="1"/>
                  </a:moveTo>
                  <a:cubicBezTo>
                    <a:pt x="345" y="179"/>
                    <a:pt x="95" y="84"/>
                    <a:pt x="0" y="262"/>
                  </a:cubicBezTo>
                  <a:cubicBezTo>
                    <a:pt x="393" y="274"/>
                    <a:pt x="762" y="274"/>
                    <a:pt x="1143" y="298"/>
                  </a:cubicBezTo>
                  <a:cubicBezTo>
                    <a:pt x="1191" y="239"/>
                    <a:pt x="1250" y="191"/>
                    <a:pt x="1298" y="131"/>
                  </a:cubicBezTo>
                  <a:cubicBezTo>
                    <a:pt x="1012" y="36"/>
                    <a:pt x="726" y="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2459;p32">
              <a:extLst>
                <a:ext uri="{FF2B5EF4-FFF2-40B4-BE49-F238E27FC236}">
                  <a16:creationId xmlns:a16="http://schemas.microsoft.com/office/drawing/2014/main" id="{2DB570BC-4B6B-461B-8376-0D91868F6733}"/>
                </a:ext>
              </a:extLst>
            </p:cNvPr>
            <p:cNvSpPr/>
            <p:nvPr/>
          </p:nvSpPr>
          <p:spPr>
            <a:xfrm>
              <a:off x="5944175" y="3818175"/>
              <a:ext cx="15225" cy="3725"/>
            </a:xfrm>
            <a:custGeom>
              <a:avLst/>
              <a:gdLst/>
              <a:ahLst/>
              <a:cxnLst/>
              <a:rect l="l" t="t" r="r" b="b"/>
              <a:pathLst>
                <a:path w="609" h="149" extrusionOk="0">
                  <a:moveTo>
                    <a:pt x="288" y="1"/>
                  </a:moveTo>
                  <a:cubicBezTo>
                    <a:pt x="195" y="1"/>
                    <a:pt x="98" y="18"/>
                    <a:pt x="1" y="24"/>
                  </a:cubicBezTo>
                  <a:cubicBezTo>
                    <a:pt x="122" y="122"/>
                    <a:pt x="252" y="148"/>
                    <a:pt x="383" y="148"/>
                  </a:cubicBezTo>
                  <a:cubicBezTo>
                    <a:pt x="459" y="148"/>
                    <a:pt x="534" y="140"/>
                    <a:pt x="608" y="131"/>
                  </a:cubicBezTo>
                  <a:cubicBezTo>
                    <a:pt x="510" y="26"/>
                    <a:pt x="402"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2460;p32">
              <a:extLst>
                <a:ext uri="{FF2B5EF4-FFF2-40B4-BE49-F238E27FC236}">
                  <a16:creationId xmlns:a16="http://schemas.microsoft.com/office/drawing/2014/main" id="{3ADDE807-8AA2-44B1-B915-8D2AF3CDAA4F}"/>
                </a:ext>
              </a:extLst>
            </p:cNvPr>
            <p:cNvSpPr/>
            <p:nvPr/>
          </p:nvSpPr>
          <p:spPr>
            <a:xfrm>
              <a:off x="5991800" y="3875600"/>
              <a:ext cx="14325" cy="3825"/>
            </a:xfrm>
            <a:custGeom>
              <a:avLst/>
              <a:gdLst/>
              <a:ahLst/>
              <a:cxnLst/>
              <a:rect l="l" t="t" r="r" b="b"/>
              <a:pathLst>
                <a:path w="573" h="153" extrusionOk="0">
                  <a:moveTo>
                    <a:pt x="1" y="1"/>
                  </a:moveTo>
                  <a:cubicBezTo>
                    <a:pt x="90" y="102"/>
                    <a:pt x="182" y="153"/>
                    <a:pt x="278" y="153"/>
                  </a:cubicBezTo>
                  <a:cubicBezTo>
                    <a:pt x="373" y="153"/>
                    <a:pt x="471" y="102"/>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2461;p32">
              <a:extLst>
                <a:ext uri="{FF2B5EF4-FFF2-40B4-BE49-F238E27FC236}">
                  <a16:creationId xmlns:a16="http://schemas.microsoft.com/office/drawing/2014/main" id="{068E5636-E0CE-407E-A8D9-60E0BB04AAA6}"/>
                </a:ext>
              </a:extLst>
            </p:cNvPr>
            <p:cNvSpPr/>
            <p:nvPr/>
          </p:nvSpPr>
          <p:spPr>
            <a:xfrm>
              <a:off x="5973950" y="3872325"/>
              <a:ext cx="12225" cy="3100"/>
            </a:xfrm>
            <a:custGeom>
              <a:avLst/>
              <a:gdLst/>
              <a:ahLst/>
              <a:cxnLst/>
              <a:rect l="l" t="t" r="r" b="b"/>
              <a:pathLst>
                <a:path w="489" h="124" extrusionOk="0">
                  <a:moveTo>
                    <a:pt x="0" y="1"/>
                  </a:moveTo>
                  <a:cubicBezTo>
                    <a:pt x="79" y="100"/>
                    <a:pt x="174" y="123"/>
                    <a:pt x="275" y="123"/>
                  </a:cubicBezTo>
                  <a:cubicBezTo>
                    <a:pt x="344" y="123"/>
                    <a:pt x="417" y="113"/>
                    <a:pt x="489" y="108"/>
                  </a:cubicBezTo>
                  <a:cubicBezTo>
                    <a:pt x="346" y="1"/>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2462;p32">
              <a:extLst>
                <a:ext uri="{FF2B5EF4-FFF2-40B4-BE49-F238E27FC236}">
                  <a16:creationId xmlns:a16="http://schemas.microsoft.com/office/drawing/2014/main" id="{1485E19A-A2D3-404E-BD11-8A1C74E65F8D}"/>
                </a:ext>
              </a:extLst>
            </p:cNvPr>
            <p:cNvSpPr/>
            <p:nvPr/>
          </p:nvSpPr>
          <p:spPr>
            <a:xfrm>
              <a:off x="6095850" y="3850775"/>
              <a:ext cx="6425" cy="6400"/>
            </a:xfrm>
            <a:custGeom>
              <a:avLst/>
              <a:gdLst/>
              <a:ahLst/>
              <a:cxnLst/>
              <a:rect l="l" t="t" r="r" b="b"/>
              <a:pathLst>
                <a:path w="257" h="256" extrusionOk="0">
                  <a:moveTo>
                    <a:pt x="185" y="0"/>
                  </a:moveTo>
                  <a:cubicBezTo>
                    <a:pt x="1" y="0"/>
                    <a:pt x="83" y="138"/>
                    <a:pt x="137" y="256"/>
                  </a:cubicBezTo>
                  <a:cubicBezTo>
                    <a:pt x="185" y="256"/>
                    <a:pt x="220" y="256"/>
                    <a:pt x="256" y="244"/>
                  </a:cubicBezTo>
                  <a:lnTo>
                    <a:pt x="256" y="6"/>
                  </a:lnTo>
                  <a:cubicBezTo>
                    <a:pt x="229" y="2"/>
                    <a:pt x="205" y="0"/>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2463;p32">
              <a:extLst>
                <a:ext uri="{FF2B5EF4-FFF2-40B4-BE49-F238E27FC236}">
                  <a16:creationId xmlns:a16="http://schemas.microsoft.com/office/drawing/2014/main" id="{61D897F9-6DE4-4410-A559-54D42D6427F2}"/>
                </a:ext>
              </a:extLst>
            </p:cNvPr>
            <p:cNvSpPr/>
            <p:nvPr/>
          </p:nvSpPr>
          <p:spPr>
            <a:xfrm>
              <a:off x="6030800" y="3850300"/>
              <a:ext cx="3900" cy="3900"/>
            </a:xfrm>
            <a:custGeom>
              <a:avLst/>
              <a:gdLst/>
              <a:ahLst/>
              <a:cxnLst/>
              <a:rect l="l" t="t" r="r" b="b"/>
              <a:pathLst>
                <a:path w="156" h="156" extrusionOk="0">
                  <a:moveTo>
                    <a:pt x="155" y="1"/>
                  </a:moveTo>
                  <a:cubicBezTo>
                    <a:pt x="84" y="25"/>
                    <a:pt x="36" y="84"/>
                    <a:pt x="1" y="156"/>
                  </a:cubicBezTo>
                  <a:lnTo>
                    <a:pt x="155" y="156"/>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2464;p32">
              <a:extLst>
                <a:ext uri="{FF2B5EF4-FFF2-40B4-BE49-F238E27FC236}">
                  <a16:creationId xmlns:a16="http://schemas.microsoft.com/office/drawing/2014/main" id="{6FD02BDD-323B-4D57-80CD-9B842AD1D7A6}"/>
                </a:ext>
              </a:extLst>
            </p:cNvPr>
            <p:cNvSpPr/>
            <p:nvPr/>
          </p:nvSpPr>
          <p:spPr>
            <a:xfrm>
              <a:off x="5652175" y="3739050"/>
              <a:ext cx="249775" cy="48300"/>
            </a:xfrm>
            <a:custGeom>
              <a:avLst/>
              <a:gdLst/>
              <a:ahLst/>
              <a:cxnLst/>
              <a:rect l="l" t="t" r="r" b="b"/>
              <a:pathLst>
                <a:path w="9991" h="1932" extrusionOk="0">
                  <a:moveTo>
                    <a:pt x="227" y="1"/>
                  </a:moveTo>
                  <a:cubicBezTo>
                    <a:pt x="176" y="1"/>
                    <a:pt x="126" y="16"/>
                    <a:pt x="72" y="45"/>
                  </a:cubicBezTo>
                  <a:cubicBezTo>
                    <a:pt x="13" y="153"/>
                    <a:pt x="1" y="260"/>
                    <a:pt x="37" y="367"/>
                  </a:cubicBezTo>
                  <a:cubicBezTo>
                    <a:pt x="84" y="462"/>
                    <a:pt x="156" y="557"/>
                    <a:pt x="263" y="605"/>
                  </a:cubicBezTo>
                  <a:cubicBezTo>
                    <a:pt x="394" y="665"/>
                    <a:pt x="548" y="688"/>
                    <a:pt x="691" y="688"/>
                  </a:cubicBezTo>
                  <a:lnTo>
                    <a:pt x="1132" y="688"/>
                  </a:lnTo>
                  <a:cubicBezTo>
                    <a:pt x="1182" y="688"/>
                    <a:pt x="1232" y="688"/>
                    <a:pt x="1282" y="688"/>
                  </a:cubicBezTo>
                  <a:cubicBezTo>
                    <a:pt x="1509" y="688"/>
                    <a:pt x="1741" y="696"/>
                    <a:pt x="1965" y="784"/>
                  </a:cubicBezTo>
                  <a:cubicBezTo>
                    <a:pt x="2061" y="796"/>
                    <a:pt x="2168" y="819"/>
                    <a:pt x="2275" y="819"/>
                  </a:cubicBezTo>
                  <a:cubicBezTo>
                    <a:pt x="2811" y="819"/>
                    <a:pt x="3346" y="938"/>
                    <a:pt x="3870" y="1034"/>
                  </a:cubicBezTo>
                  <a:cubicBezTo>
                    <a:pt x="3942" y="1046"/>
                    <a:pt x="4001" y="1057"/>
                    <a:pt x="4073" y="1069"/>
                  </a:cubicBezTo>
                  <a:cubicBezTo>
                    <a:pt x="4144" y="1069"/>
                    <a:pt x="4204" y="1093"/>
                    <a:pt x="4287" y="1093"/>
                  </a:cubicBezTo>
                  <a:cubicBezTo>
                    <a:pt x="4339" y="1089"/>
                    <a:pt x="4390" y="1087"/>
                    <a:pt x="4441" y="1087"/>
                  </a:cubicBezTo>
                  <a:cubicBezTo>
                    <a:pt x="4802" y="1087"/>
                    <a:pt x="5147" y="1188"/>
                    <a:pt x="5501" y="1272"/>
                  </a:cubicBezTo>
                  <a:cubicBezTo>
                    <a:pt x="5566" y="1272"/>
                    <a:pt x="5631" y="1261"/>
                    <a:pt x="5694" y="1261"/>
                  </a:cubicBezTo>
                  <a:cubicBezTo>
                    <a:pt x="5747" y="1261"/>
                    <a:pt x="5798" y="1269"/>
                    <a:pt x="5847" y="1296"/>
                  </a:cubicBezTo>
                  <a:cubicBezTo>
                    <a:pt x="5894" y="1319"/>
                    <a:pt x="5954" y="1331"/>
                    <a:pt x="6013" y="1343"/>
                  </a:cubicBezTo>
                  <a:cubicBezTo>
                    <a:pt x="6073" y="1355"/>
                    <a:pt x="6133" y="1379"/>
                    <a:pt x="6192" y="1379"/>
                  </a:cubicBezTo>
                  <a:cubicBezTo>
                    <a:pt x="6252" y="1379"/>
                    <a:pt x="6311" y="1391"/>
                    <a:pt x="6371" y="1391"/>
                  </a:cubicBezTo>
                  <a:cubicBezTo>
                    <a:pt x="6883" y="1413"/>
                    <a:pt x="7355" y="1644"/>
                    <a:pt x="7882" y="1644"/>
                  </a:cubicBezTo>
                  <a:cubicBezTo>
                    <a:pt x="7917" y="1644"/>
                    <a:pt x="7954" y="1643"/>
                    <a:pt x="7990" y="1641"/>
                  </a:cubicBezTo>
                  <a:cubicBezTo>
                    <a:pt x="8038" y="1641"/>
                    <a:pt x="8085" y="1629"/>
                    <a:pt x="8121" y="1629"/>
                  </a:cubicBezTo>
                  <a:cubicBezTo>
                    <a:pt x="8311" y="1629"/>
                    <a:pt x="8514" y="1629"/>
                    <a:pt x="8680" y="1760"/>
                  </a:cubicBezTo>
                  <a:cubicBezTo>
                    <a:pt x="8928" y="1870"/>
                    <a:pt x="9101" y="1932"/>
                    <a:pt x="9225" y="1932"/>
                  </a:cubicBezTo>
                  <a:cubicBezTo>
                    <a:pt x="9435" y="1932"/>
                    <a:pt x="9500" y="1755"/>
                    <a:pt x="9538" y="1343"/>
                  </a:cubicBezTo>
                  <a:cubicBezTo>
                    <a:pt x="9514" y="1319"/>
                    <a:pt x="9478" y="1296"/>
                    <a:pt x="9454" y="1284"/>
                  </a:cubicBezTo>
                  <a:lnTo>
                    <a:pt x="9407" y="1296"/>
                  </a:lnTo>
                  <a:lnTo>
                    <a:pt x="9454" y="1272"/>
                  </a:lnTo>
                  <a:cubicBezTo>
                    <a:pt x="9490" y="1284"/>
                    <a:pt x="9526" y="1296"/>
                    <a:pt x="9550" y="1331"/>
                  </a:cubicBezTo>
                  <a:cubicBezTo>
                    <a:pt x="9585" y="1331"/>
                    <a:pt x="9620" y="1332"/>
                    <a:pt x="9654" y="1332"/>
                  </a:cubicBezTo>
                  <a:cubicBezTo>
                    <a:pt x="9784" y="1332"/>
                    <a:pt x="9906" y="1318"/>
                    <a:pt x="9990" y="1177"/>
                  </a:cubicBezTo>
                  <a:cubicBezTo>
                    <a:pt x="9407" y="1081"/>
                    <a:pt x="8835" y="986"/>
                    <a:pt x="8264" y="879"/>
                  </a:cubicBezTo>
                  <a:cubicBezTo>
                    <a:pt x="8155" y="831"/>
                    <a:pt x="8041" y="821"/>
                    <a:pt x="7926" y="821"/>
                  </a:cubicBezTo>
                  <a:cubicBezTo>
                    <a:pt x="7848" y="821"/>
                    <a:pt x="7770" y="826"/>
                    <a:pt x="7692" y="826"/>
                  </a:cubicBezTo>
                  <a:cubicBezTo>
                    <a:pt x="7570" y="826"/>
                    <a:pt x="7450" y="815"/>
                    <a:pt x="7335" y="760"/>
                  </a:cubicBezTo>
                  <a:cubicBezTo>
                    <a:pt x="7258" y="771"/>
                    <a:pt x="7178" y="779"/>
                    <a:pt x="7099" y="779"/>
                  </a:cubicBezTo>
                  <a:cubicBezTo>
                    <a:pt x="7008" y="779"/>
                    <a:pt x="6918" y="768"/>
                    <a:pt x="6835" y="736"/>
                  </a:cubicBezTo>
                  <a:cubicBezTo>
                    <a:pt x="6704" y="676"/>
                    <a:pt x="6570" y="676"/>
                    <a:pt x="6436" y="676"/>
                  </a:cubicBezTo>
                  <a:cubicBezTo>
                    <a:pt x="6302" y="676"/>
                    <a:pt x="6168" y="676"/>
                    <a:pt x="6037" y="617"/>
                  </a:cubicBezTo>
                  <a:cubicBezTo>
                    <a:pt x="5973" y="624"/>
                    <a:pt x="5907" y="628"/>
                    <a:pt x="5839" y="628"/>
                  </a:cubicBezTo>
                  <a:cubicBezTo>
                    <a:pt x="5694" y="628"/>
                    <a:pt x="5545" y="610"/>
                    <a:pt x="5406" y="569"/>
                  </a:cubicBezTo>
                  <a:cubicBezTo>
                    <a:pt x="5204" y="486"/>
                    <a:pt x="4966" y="569"/>
                    <a:pt x="4775" y="462"/>
                  </a:cubicBezTo>
                  <a:cubicBezTo>
                    <a:pt x="4764" y="473"/>
                    <a:pt x="4751" y="479"/>
                    <a:pt x="4738" y="479"/>
                  </a:cubicBezTo>
                  <a:cubicBezTo>
                    <a:pt x="4722" y="479"/>
                    <a:pt x="4705" y="470"/>
                    <a:pt x="4692" y="450"/>
                  </a:cubicBezTo>
                  <a:cubicBezTo>
                    <a:pt x="4646" y="399"/>
                    <a:pt x="4603" y="380"/>
                    <a:pt x="4559" y="380"/>
                  </a:cubicBezTo>
                  <a:cubicBezTo>
                    <a:pt x="4511" y="380"/>
                    <a:pt x="4462" y="402"/>
                    <a:pt x="4406" y="426"/>
                  </a:cubicBezTo>
                  <a:cubicBezTo>
                    <a:pt x="3227" y="367"/>
                    <a:pt x="2072" y="188"/>
                    <a:pt x="906" y="34"/>
                  </a:cubicBezTo>
                  <a:cubicBezTo>
                    <a:pt x="816" y="28"/>
                    <a:pt x="727" y="22"/>
                    <a:pt x="639" y="22"/>
                  </a:cubicBezTo>
                  <a:cubicBezTo>
                    <a:pt x="551" y="22"/>
                    <a:pt x="465" y="28"/>
                    <a:pt x="382" y="45"/>
                  </a:cubicBezTo>
                  <a:cubicBezTo>
                    <a:pt x="328" y="16"/>
                    <a:pt x="278"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2465;p32">
              <a:extLst>
                <a:ext uri="{FF2B5EF4-FFF2-40B4-BE49-F238E27FC236}">
                  <a16:creationId xmlns:a16="http://schemas.microsoft.com/office/drawing/2014/main" id="{BFC5A9C2-22F3-4036-A3FC-0919B193DDA1}"/>
                </a:ext>
              </a:extLst>
            </p:cNvPr>
            <p:cNvSpPr/>
            <p:nvPr/>
          </p:nvSpPr>
          <p:spPr>
            <a:xfrm>
              <a:off x="5811725" y="3796825"/>
              <a:ext cx="108075" cy="26700"/>
            </a:xfrm>
            <a:custGeom>
              <a:avLst/>
              <a:gdLst/>
              <a:ahLst/>
              <a:cxnLst/>
              <a:rect l="l" t="t" r="r" b="b"/>
              <a:pathLst>
                <a:path w="4323" h="1068" extrusionOk="0">
                  <a:moveTo>
                    <a:pt x="742" y="1"/>
                  </a:moveTo>
                  <a:cubicBezTo>
                    <a:pt x="683" y="1"/>
                    <a:pt x="622" y="12"/>
                    <a:pt x="560" y="32"/>
                  </a:cubicBezTo>
                  <a:cubicBezTo>
                    <a:pt x="513" y="56"/>
                    <a:pt x="441" y="92"/>
                    <a:pt x="405" y="151"/>
                  </a:cubicBezTo>
                  <a:cubicBezTo>
                    <a:pt x="346" y="378"/>
                    <a:pt x="1" y="532"/>
                    <a:pt x="286" y="818"/>
                  </a:cubicBezTo>
                  <a:cubicBezTo>
                    <a:pt x="894" y="925"/>
                    <a:pt x="1501" y="830"/>
                    <a:pt x="2132" y="937"/>
                  </a:cubicBezTo>
                  <a:cubicBezTo>
                    <a:pt x="2290" y="965"/>
                    <a:pt x="2453" y="973"/>
                    <a:pt x="2620" y="973"/>
                  </a:cubicBezTo>
                  <a:cubicBezTo>
                    <a:pt x="2847" y="973"/>
                    <a:pt x="3079" y="958"/>
                    <a:pt x="3312" y="958"/>
                  </a:cubicBezTo>
                  <a:cubicBezTo>
                    <a:pt x="3575" y="958"/>
                    <a:pt x="3838" y="977"/>
                    <a:pt x="4096" y="1056"/>
                  </a:cubicBezTo>
                  <a:cubicBezTo>
                    <a:pt x="4115" y="1064"/>
                    <a:pt x="4131" y="1068"/>
                    <a:pt x="4147" y="1068"/>
                  </a:cubicBezTo>
                  <a:cubicBezTo>
                    <a:pt x="4223" y="1068"/>
                    <a:pt x="4267" y="983"/>
                    <a:pt x="4287" y="913"/>
                  </a:cubicBezTo>
                  <a:cubicBezTo>
                    <a:pt x="4323" y="794"/>
                    <a:pt x="4239" y="747"/>
                    <a:pt x="4144" y="711"/>
                  </a:cubicBezTo>
                  <a:cubicBezTo>
                    <a:pt x="4037" y="687"/>
                    <a:pt x="3965" y="640"/>
                    <a:pt x="3918" y="556"/>
                  </a:cubicBezTo>
                  <a:cubicBezTo>
                    <a:pt x="3812" y="503"/>
                    <a:pt x="3702" y="490"/>
                    <a:pt x="3593" y="490"/>
                  </a:cubicBezTo>
                  <a:cubicBezTo>
                    <a:pt x="3482" y="490"/>
                    <a:pt x="3371" y="504"/>
                    <a:pt x="3263" y="504"/>
                  </a:cubicBezTo>
                  <a:cubicBezTo>
                    <a:pt x="3142" y="504"/>
                    <a:pt x="3025" y="486"/>
                    <a:pt x="2918" y="413"/>
                  </a:cubicBezTo>
                  <a:lnTo>
                    <a:pt x="2929" y="413"/>
                  </a:lnTo>
                  <a:cubicBezTo>
                    <a:pt x="2851" y="364"/>
                    <a:pt x="2767" y="353"/>
                    <a:pt x="2681" y="353"/>
                  </a:cubicBezTo>
                  <a:cubicBezTo>
                    <a:pt x="2614" y="353"/>
                    <a:pt x="2546" y="359"/>
                    <a:pt x="2479" y="359"/>
                  </a:cubicBezTo>
                  <a:cubicBezTo>
                    <a:pt x="2383" y="359"/>
                    <a:pt x="2290" y="346"/>
                    <a:pt x="2203" y="282"/>
                  </a:cubicBezTo>
                  <a:cubicBezTo>
                    <a:pt x="2144" y="282"/>
                    <a:pt x="2096" y="270"/>
                    <a:pt x="2048" y="270"/>
                  </a:cubicBezTo>
                  <a:cubicBezTo>
                    <a:pt x="1983" y="330"/>
                    <a:pt x="1914" y="360"/>
                    <a:pt x="1843" y="360"/>
                  </a:cubicBezTo>
                  <a:cubicBezTo>
                    <a:pt x="1772" y="360"/>
                    <a:pt x="1697" y="330"/>
                    <a:pt x="1620" y="270"/>
                  </a:cubicBezTo>
                  <a:cubicBezTo>
                    <a:pt x="1429" y="223"/>
                    <a:pt x="1251" y="163"/>
                    <a:pt x="1060" y="116"/>
                  </a:cubicBezTo>
                  <a:cubicBezTo>
                    <a:pt x="959" y="38"/>
                    <a:pt x="853" y="1"/>
                    <a:pt x="7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2466;p32">
              <a:extLst>
                <a:ext uri="{FF2B5EF4-FFF2-40B4-BE49-F238E27FC236}">
                  <a16:creationId xmlns:a16="http://schemas.microsoft.com/office/drawing/2014/main" id="{4AEBEB05-35D3-44C2-8F43-5D4AE2EF4A39}"/>
                </a:ext>
              </a:extLst>
            </p:cNvPr>
            <p:cNvSpPr/>
            <p:nvPr/>
          </p:nvSpPr>
          <p:spPr>
            <a:xfrm>
              <a:off x="5980200" y="3795900"/>
              <a:ext cx="94375" cy="10175"/>
            </a:xfrm>
            <a:custGeom>
              <a:avLst/>
              <a:gdLst/>
              <a:ahLst/>
              <a:cxnLst/>
              <a:rect l="l" t="t" r="r" b="b"/>
              <a:pathLst>
                <a:path w="3775" h="407" extrusionOk="0">
                  <a:moveTo>
                    <a:pt x="2260" y="0"/>
                  </a:moveTo>
                  <a:cubicBezTo>
                    <a:pt x="2000" y="0"/>
                    <a:pt x="1739" y="13"/>
                    <a:pt x="1477" y="34"/>
                  </a:cubicBezTo>
                  <a:lnTo>
                    <a:pt x="1358" y="34"/>
                  </a:lnTo>
                  <a:cubicBezTo>
                    <a:pt x="1279" y="48"/>
                    <a:pt x="1199" y="53"/>
                    <a:pt x="1118" y="53"/>
                  </a:cubicBezTo>
                  <a:cubicBezTo>
                    <a:pt x="946" y="53"/>
                    <a:pt x="769" y="31"/>
                    <a:pt x="594" y="31"/>
                  </a:cubicBezTo>
                  <a:cubicBezTo>
                    <a:pt x="388" y="31"/>
                    <a:pt x="186" y="62"/>
                    <a:pt x="0" y="200"/>
                  </a:cubicBezTo>
                  <a:cubicBezTo>
                    <a:pt x="510" y="317"/>
                    <a:pt x="1025" y="342"/>
                    <a:pt x="1542" y="342"/>
                  </a:cubicBezTo>
                  <a:cubicBezTo>
                    <a:pt x="1928" y="342"/>
                    <a:pt x="2314" y="328"/>
                    <a:pt x="2699" y="328"/>
                  </a:cubicBezTo>
                  <a:cubicBezTo>
                    <a:pt x="2799" y="328"/>
                    <a:pt x="2900" y="329"/>
                    <a:pt x="3001" y="331"/>
                  </a:cubicBezTo>
                  <a:cubicBezTo>
                    <a:pt x="3148" y="331"/>
                    <a:pt x="3307" y="407"/>
                    <a:pt x="3456" y="407"/>
                  </a:cubicBezTo>
                  <a:cubicBezTo>
                    <a:pt x="3572" y="407"/>
                    <a:pt x="3681" y="361"/>
                    <a:pt x="3775" y="200"/>
                  </a:cubicBezTo>
                  <a:cubicBezTo>
                    <a:pt x="3271" y="51"/>
                    <a:pt x="2767" y="0"/>
                    <a:pt x="2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2467;p32">
              <a:extLst>
                <a:ext uri="{FF2B5EF4-FFF2-40B4-BE49-F238E27FC236}">
                  <a16:creationId xmlns:a16="http://schemas.microsoft.com/office/drawing/2014/main" id="{A377E4D3-F9A9-449B-B619-1AACA457F046}"/>
                </a:ext>
              </a:extLst>
            </p:cNvPr>
            <p:cNvSpPr/>
            <p:nvPr/>
          </p:nvSpPr>
          <p:spPr>
            <a:xfrm>
              <a:off x="5932575" y="3790050"/>
              <a:ext cx="84250" cy="10875"/>
            </a:xfrm>
            <a:custGeom>
              <a:avLst/>
              <a:gdLst/>
              <a:ahLst/>
              <a:cxnLst/>
              <a:rect l="l" t="t" r="r" b="b"/>
              <a:pathLst>
                <a:path w="3370" h="435" extrusionOk="0">
                  <a:moveTo>
                    <a:pt x="169" y="1"/>
                  </a:moveTo>
                  <a:cubicBezTo>
                    <a:pt x="103" y="1"/>
                    <a:pt x="28" y="22"/>
                    <a:pt x="0" y="113"/>
                  </a:cubicBezTo>
                  <a:cubicBezTo>
                    <a:pt x="393" y="354"/>
                    <a:pt x="552" y="434"/>
                    <a:pt x="1039" y="434"/>
                  </a:cubicBezTo>
                  <a:cubicBezTo>
                    <a:pt x="1201" y="434"/>
                    <a:pt x="1399" y="425"/>
                    <a:pt x="1655" y="410"/>
                  </a:cubicBezTo>
                  <a:cubicBezTo>
                    <a:pt x="1878" y="338"/>
                    <a:pt x="2105" y="320"/>
                    <a:pt x="2332" y="320"/>
                  </a:cubicBezTo>
                  <a:cubicBezTo>
                    <a:pt x="2544" y="320"/>
                    <a:pt x="2756" y="335"/>
                    <a:pt x="2966" y="335"/>
                  </a:cubicBezTo>
                  <a:cubicBezTo>
                    <a:pt x="3086" y="335"/>
                    <a:pt x="3204" y="331"/>
                    <a:pt x="3322" y="315"/>
                  </a:cubicBezTo>
                  <a:lnTo>
                    <a:pt x="3370" y="256"/>
                  </a:lnTo>
                  <a:cubicBezTo>
                    <a:pt x="3275" y="220"/>
                    <a:pt x="3203" y="149"/>
                    <a:pt x="3120" y="149"/>
                  </a:cubicBezTo>
                  <a:cubicBezTo>
                    <a:pt x="2167" y="113"/>
                    <a:pt x="1179" y="149"/>
                    <a:pt x="227" y="6"/>
                  </a:cubicBezTo>
                  <a:cubicBezTo>
                    <a:pt x="210" y="3"/>
                    <a:pt x="190"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2468;p32">
              <a:extLst>
                <a:ext uri="{FF2B5EF4-FFF2-40B4-BE49-F238E27FC236}">
                  <a16:creationId xmlns:a16="http://schemas.microsoft.com/office/drawing/2014/main" id="{3C9A3508-CD73-458F-8E0C-9FE8F343BBC4}"/>
                </a:ext>
              </a:extLst>
            </p:cNvPr>
            <p:cNvSpPr/>
            <p:nvPr/>
          </p:nvSpPr>
          <p:spPr>
            <a:xfrm>
              <a:off x="5800125" y="3780825"/>
              <a:ext cx="48225" cy="21100"/>
            </a:xfrm>
            <a:custGeom>
              <a:avLst/>
              <a:gdLst/>
              <a:ahLst/>
              <a:cxnLst/>
              <a:rect l="l" t="t" r="r" b="b"/>
              <a:pathLst>
                <a:path w="1929" h="844" extrusionOk="0">
                  <a:moveTo>
                    <a:pt x="1074" y="1"/>
                  </a:moveTo>
                  <a:cubicBezTo>
                    <a:pt x="1005" y="1"/>
                    <a:pt x="931" y="18"/>
                    <a:pt x="857" y="41"/>
                  </a:cubicBezTo>
                  <a:cubicBezTo>
                    <a:pt x="786" y="65"/>
                    <a:pt x="738" y="77"/>
                    <a:pt x="679" y="101"/>
                  </a:cubicBezTo>
                  <a:cubicBezTo>
                    <a:pt x="465" y="184"/>
                    <a:pt x="226" y="148"/>
                    <a:pt x="48" y="315"/>
                  </a:cubicBezTo>
                  <a:cubicBezTo>
                    <a:pt x="0" y="601"/>
                    <a:pt x="262" y="613"/>
                    <a:pt x="405" y="696"/>
                  </a:cubicBezTo>
                  <a:cubicBezTo>
                    <a:pt x="524" y="744"/>
                    <a:pt x="643" y="803"/>
                    <a:pt x="762" y="839"/>
                  </a:cubicBezTo>
                  <a:cubicBezTo>
                    <a:pt x="776" y="842"/>
                    <a:pt x="790" y="843"/>
                    <a:pt x="804" y="843"/>
                  </a:cubicBezTo>
                  <a:cubicBezTo>
                    <a:pt x="849" y="843"/>
                    <a:pt x="893" y="828"/>
                    <a:pt x="929" y="791"/>
                  </a:cubicBezTo>
                  <a:cubicBezTo>
                    <a:pt x="1119" y="779"/>
                    <a:pt x="1310" y="779"/>
                    <a:pt x="1512" y="756"/>
                  </a:cubicBezTo>
                  <a:cubicBezTo>
                    <a:pt x="1512" y="565"/>
                    <a:pt x="1608" y="494"/>
                    <a:pt x="1762" y="494"/>
                  </a:cubicBezTo>
                  <a:cubicBezTo>
                    <a:pt x="1810" y="446"/>
                    <a:pt x="1846" y="422"/>
                    <a:pt x="1893" y="398"/>
                  </a:cubicBezTo>
                  <a:cubicBezTo>
                    <a:pt x="1905" y="375"/>
                    <a:pt x="1905" y="363"/>
                    <a:pt x="1929" y="327"/>
                  </a:cubicBezTo>
                  <a:cubicBezTo>
                    <a:pt x="1774" y="148"/>
                    <a:pt x="1548" y="208"/>
                    <a:pt x="1358" y="184"/>
                  </a:cubicBezTo>
                  <a:cubicBezTo>
                    <a:pt x="1284" y="45"/>
                    <a:pt x="1184" y="1"/>
                    <a:pt x="10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2469;p32">
              <a:extLst>
                <a:ext uri="{FF2B5EF4-FFF2-40B4-BE49-F238E27FC236}">
                  <a16:creationId xmlns:a16="http://schemas.microsoft.com/office/drawing/2014/main" id="{A040B567-9827-4E51-B048-B134589DEF8B}"/>
                </a:ext>
              </a:extLst>
            </p:cNvPr>
            <p:cNvSpPr/>
            <p:nvPr/>
          </p:nvSpPr>
          <p:spPr>
            <a:xfrm>
              <a:off x="6055200" y="3800375"/>
              <a:ext cx="69375" cy="9375"/>
            </a:xfrm>
            <a:custGeom>
              <a:avLst/>
              <a:gdLst/>
              <a:ahLst/>
              <a:cxnLst/>
              <a:rect l="l" t="t" r="r" b="b"/>
              <a:pathLst>
                <a:path w="2775" h="375" extrusionOk="0">
                  <a:moveTo>
                    <a:pt x="1091" y="1"/>
                  </a:moveTo>
                  <a:cubicBezTo>
                    <a:pt x="978" y="1"/>
                    <a:pt x="865" y="3"/>
                    <a:pt x="751" y="9"/>
                  </a:cubicBezTo>
                  <a:cubicBezTo>
                    <a:pt x="644" y="122"/>
                    <a:pt x="519" y="143"/>
                    <a:pt x="389" y="143"/>
                  </a:cubicBezTo>
                  <a:cubicBezTo>
                    <a:pt x="314" y="143"/>
                    <a:pt x="237" y="136"/>
                    <a:pt x="161" y="136"/>
                  </a:cubicBezTo>
                  <a:cubicBezTo>
                    <a:pt x="107" y="136"/>
                    <a:pt x="53" y="140"/>
                    <a:pt x="1" y="152"/>
                  </a:cubicBezTo>
                  <a:cubicBezTo>
                    <a:pt x="331" y="276"/>
                    <a:pt x="669" y="289"/>
                    <a:pt x="1008" y="289"/>
                  </a:cubicBezTo>
                  <a:cubicBezTo>
                    <a:pt x="1094" y="289"/>
                    <a:pt x="1181" y="288"/>
                    <a:pt x="1267" y="288"/>
                  </a:cubicBezTo>
                  <a:cubicBezTo>
                    <a:pt x="1429" y="288"/>
                    <a:pt x="1590" y="291"/>
                    <a:pt x="1751" y="307"/>
                  </a:cubicBezTo>
                  <a:cubicBezTo>
                    <a:pt x="1942" y="307"/>
                    <a:pt x="2139" y="375"/>
                    <a:pt x="2325" y="375"/>
                  </a:cubicBezTo>
                  <a:cubicBezTo>
                    <a:pt x="2488" y="375"/>
                    <a:pt x="2642" y="323"/>
                    <a:pt x="2775" y="128"/>
                  </a:cubicBezTo>
                  <a:cubicBezTo>
                    <a:pt x="2218" y="69"/>
                    <a:pt x="1661" y="1"/>
                    <a:pt x="1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2470;p32">
              <a:extLst>
                <a:ext uri="{FF2B5EF4-FFF2-40B4-BE49-F238E27FC236}">
                  <a16:creationId xmlns:a16="http://schemas.microsoft.com/office/drawing/2014/main" id="{CC5DAFAD-16C3-477E-B403-5E24F1FBF172}"/>
                </a:ext>
              </a:extLst>
            </p:cNvPr>
            <p:cNvSpPr/>
            <p:nvPr/>
          </p:nvSpPr>
          <p:spPr>
            <a:xfrm>
              <a:off x="5799825" y="3767625"/>
              <a:ext cx="52400" cy="14250"/>
            </a:xfrm>
            <a:custGeom>
              <a:avLst/>
              <a:gdLst/>
              <a:ahLst/>
              <a:cxnLst/>
              <a:rect l="l" t="t" r="r" b="b"/>
              <a:pathLst>
                <a:path w="2096" h="570" extrusionOk="0">
                  <a:moveTo>
                    <a:pt x="143" y="1"/>
                  </a:moveTo>
                  <a:cubicBezTo>
                    <a:pt x="119" y="1"/>
                    <a:pt x="96" y="4"/>
                    <a:pt x="72" y="10"/>
                  </a:cubicBezTo>
                  <a:cubicBezTo>
                    <a:pt x="12" y="57"/>
                    <a:pt x="0" y="129"/>
                    <a:pt x="0" y="212"/>
                  </a:cubicBezTo>
                  <a:cubicBezTo>
                    <a:pt x="12" y="284"/>
                    <a:pt x="60" y="343"/>
                    <a:pt x="119" y="391"/>
                  </a:cubicBezTo>
                  <a:cubicBezTo>
                    <a:pt x="227" y="438"/>
                    <a:pt x="322" y="462"/>
                    <a:pt x="441" y="486"/>
                  </a:cubicBezTo>
                  <a:cubicBezTo>
                    <a:pt x="598" y="508"/>
                    <a:pt x="753" y="513"/>
                    <a:pt x="909" y="513"/>
                  </a:cubicBezTo>
                  <a:cubicBezTo>
                    <a:pt x="1045" y="513"/>
                    <a:pt x="1182" y="509"/>
                    <a:pt x="1318" y="509"/>
                  </a:cubicBezTo>
                  <a:cubicBezTo>
                    <a:pt x="1533" y="509"/>
                    <a:pt x="1748" y="519"/>
                    <a:pt x="1965" y="569"/>
                  </a:cubicBezTo>
                  <a:lnTo>
                    <a:pt x="2096" y="438"/>
                  </a:lnTo>
                  <a:cubicBezTo>
                    <a:pt x="1548" y="129"/>
                    <a:pt x="953" y="81"/>
                    <a:pt x="346" y="22"/>
                  </a:cubicBezTo>
                  <a:cubicBezTo>
                    <a:pt x="346" y="34"/>
                    <a:pt x="334" y="34"/>
                    <a:pt x="298" y="57"/>
                  </a:cubicBezTo>
                  <a:cubicBezTo>
                    <a:pt x="292" y="60"/>
                    <a:pt x="286" y="62"/>
                    <a:pt x="279" y="62"/>
                  </a:cubicBezTo>
                  <a:cubicBezTo>
                    <a:pt x="258" y="62"/>
                    <a:pt x="233" y="46"/>
                    <a:pt x="215" y="10"/>
                  </a:cubicBezTo>
                  <a:cubicBezTo>
                    <a:pt x="191" y="4"/>
                    <a:pt x="167" y="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2471;p32">
              <a:extLst>
                <a:ext uri="{FF2B5EF4-FFF2-40B4-BE49-F238E27FC236}">
                  <a16:creationId xmlns:a16="http://schemas.microsoft.com/office/drawing/2014/main" id="{9D3D5962-2799-4BFE-B9DB-D188F7F78656}"/>
                </a:ext>
              </a:extLst>
            </p:cNvPr>
            <p:cNvSpPr/>
            <p:nvPr/>
          </p:nvSpPr>
          <p:spPr>
            <a:xfrm>
              <a:off x="6098975" y="3803575"/>
              <a:ext cx="50925" cy="8650"/>
            </a:xfrm>
            <a:custGeom>
              <a:avLst/>
              <a:gdLst/>
              <a:ahLst/>
              <a:cxnLst/>
              <a:rect l="l" t="t" r="r" b="b"/>
              <a:pathLst>
                <a:path w="2037" h="346" extrusionOk="0">
                  <a:moveTo>
                    <a:pt x="1024" y="0"/>
                  </a:moveTo>
                  <a:cubicBezTo>
                    <a:pt x="884" y="135"/>
                    <a:pt x="724" y="161"/>
                    <a:pt x="559" y="161"/>
                  </a:cubicBezTo>
                  <a:cubicBezTo>
                    <a:pt x="455" y="161"/>
                    <a:pt x="348" y="151"/>
                    <a:pt x="242" y="151"/>
                  </a:cubicBezTo>
                  <a:cubicBezTo>
                    <a:pt x="160" y="151"/>
                    <a:pt x="79" y="157"/>
                    <a:pt x="0" y="179"/>
                  </a:cubicBezTo>
                  <a:cubicBezTo>
                    <a:pt x="167" y="346"/>
                    <a:pt x="393" y="262"/>
                    <a:pt x="583" y="310"/>
                  </a:cubicBezTo>
                  <a:lnTo>
                    <a:pt x="2024" y="310"/>
                  </a:lnTo>
                  <a:cubicBezTo>
                    <a:pt x="2024" y="250"/>
                    <a:pt x="2036" y="191"/>
                    <a:pt x="2036" y="131"/>
                  </a:cubicBezTo>
                  <a:cubicBezTo>
                    <a:pt x="2024" y="84"/>
                    <a:pt x="2012" y="60"/>
                    <a:pt x="2012" y="12"/>
                  </a:cubicBezTo>
                  <a:cubicBezTo>
                    <a:pt x="1834" y="25"/>
                    <a:pt x="1659" y="38"/>
                    <a:pt x="1484" y="38"/>
                  </a:cubicBezTo>
                  <a:cubicBezTo>
                    <a:pt x="1332" y="38"/>
                    <a:pt x="1179" y="28"/>
                    <a:pt x="10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2472;p32">
              <a:extLst>
                <a:ext uri="{FF2B5EF4-FFF2-40B4-BE49-F238E27FC236}">
                  <a16:creationId xmlns:a16="http://schemas.microsoft.com/office/drawing/2014/main" id="{6F858E0D-1308-4733-BFAF-2E36FB7BA50E}"/>
                </a:ext>
              </a:extLst>
            </p:cNvPr>
            <p:cNvSpPr/>
            <p:nvPr/>
          </p:nvSpPr>
          <p:spPr>
            <a:xfrm>
              <a:off x="5809050" y="3775325"/>
              <a:ext cx="39900" cy="10425"/>
            </a:xfrm>
            <a:custGeom>
              <a:avLst/>
              <a:gdLst/>
              <a:ahLst/>
              <a:cxnLst/>
              <a:rect l="l" t="t" r="r" b="b"/>
              <a:pathLst>
                <a:path w="1596" h="417" extrusionOk="0">
                  <a:moveTo>
                    <a:pt x="249" y="1"/>
                  </a:moveTo>
                  <a:cubicBezTo>
                    <a:pt x="167" y="1"/>
                    <a:pt x="84" y="4"/>
                    <a:pt x="0" y="11"/>
                  </a:cubicBezTo>
                  <a:cubicBezTo>
                    <a:pt x="24" y="380"/>
                    <a:pt x="405" y="202"/>
                    <a:pt x="572" y="416"/>
                  </a:cubicBezTo>
                  <a:cubicBezTo>
                    <a:pt x="640" y="382"/>
                    <a:pt x="711" y="367"/>
                    <a:pt x="782" y="367"/>
                  </a:cubicBezTo>
                  <a:cubicBezTo>
                    <a:pt x="860" y="367"/>
                    <a:pt x="938" y="385"/>
                    <a:pt x="1012" y="416"/>
                  </a:cubicBezTo>
                  <a:cubicBezTo>
                    <a:pt x="1105" y="287"/>
                    <a:pt x="1228" y="275"/>
                    <a:pt x="1353" y="275"/>
                  </a:cubicBezTo>
                  <a:cubicBezTo>
                    <a:pt x="1384" y="275"/>
                    <a:pt x="1415" y="275"/>
                    <a:pt x="1446" y="275"/>
                  </a:cubicBezTo>
                  <a:cubicBezTo>
                    <a:pt x="1498" y="275"/>
                    <a:pt x="1548" y="273"/>
                    <a:pt x="1596" y="261"/>
                  </a:cubicBezTo>
                  <a:cubicBezTo>
                    <a:pt x="1151" y="110"/>
                    <a:pt x="714" y="1"/>
                    <a:pt x="2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2473;p32">
              <a:extLst>
                <a:ext uri="{FF2B5EF4-FFF2-40B4-BE49-F238E27FC236}">
                  <a16:creationId xmlns:a16="http://schemas.microsoft.com/office/drawing/2014/main" id="{04FFF369-3D4C-4104-B420-D654D5EFE955}"/>
                </a:ext>
              </a:extLst>
            </p:cNvPr>
            <p:cNvSpPr/>
            <p:nvPr/>
          </p:nvSpPr>
          <p:spPr>
            <a:xfrm>
              <a:off x="5973950" y="3796075"/>
              <a:ext cx="42000" cy="4850"/>
            </a:xfrm>
            <a:custGeom>
              <a:avLst/>
              <a:gdLst/>
              <a:ahLst/>
              <a:cxnLst/>
              <a:rect l="l" t="t" r="r" b="b"/>
              <a:pathLst>
                <a:path w="1680" h="194" extrusionOk="0">
                  <a:moveTo>
                    <a:pt x="679" y="0"/>
                  </a:moveTo>
                  <a:cubicBezTo>
                    <a:pt x="450" y="0"/>
                    <a:pt x="223" y="39"/>
                    <a:pt x="0" y="169"/>
                  </a:cubicBezTo>
                  <a:cubicBezTo>
                    <a:pt x="96" y="169"/>
                    <a:pt x="167" y="181"/>
                    <a:pt x="274" y="193"/>
                  </a:cubicBezTo>
                  <a:cubicBezTo>
                    <a:pt x="390" y="166"/>
                    <a:pt x="509" y="158"/>
                    <a:pt x="630" y="158"/>
                  </a:cubicBezTo>
                  <a:cubicBezTo>
                    <a:pt x="794" y="158"/>
                    <a:pt x="962" y="173"/>
                    <a:pt x="1128" y="173"/>
                  </a:cubicBezTo>
                  <a:cubicBezTo>
                    <a:pt x="1315" y="173"/>
                    <a:pt x="1501" y="154"/>
                    <a:pt x="1679" y="74"/>
                  </a:cubicBezTo>
                  <a:lnTo>
                    <a:pt x="1679" y="74"/>
                  </a:lnTo>
                  <a:cubicBezTo>
                    <a:pt x="1665" y="75"/>
                    <a:pt x="1651" y="75"/>
                    <a:pt x="1638" y="75"/>
                  </a:cubicBezTo>
                  <a:cubicBezTo>
                    <a:pt x="1319" y="75"/>
                    <a:pt x="998"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2474;p32">
              <a:extLst>
                <a:ext uri="{FF2B5EF4-FFF2-40B4-BE49-F238E27FC236}">
                  <a16:creationId xmlns:a16="http://schemas.microsoft.com/office/drawing/2014/main" id="{03F1AB25-2D78-4FB0-A76B-FE85998205B5}"/>
                </a:ext>
              </a:extLst>
            </p:cNvPr>
            <p:cNvSpPr/>
            <p:nvPr/>
          </p:nvSpPr>
          <p:spPr>
            <a:xfrm>
              <a:off x="5847150" y="3789000"/>
              <a:ext cx="22650" cy="7450"/>
            </a:xfrm>
            <a:custGeom>
              <a:avLst/>
              <a:gdLst/>
              <a:ahLst/>
              <a:cxnLst/>
              <a:rect l="l" t="t" r="r" b="b"/>
              <a:pathLst>
                <a:path w="906" h="298" extrusionOk="0">
                  <a:moveTo>
                    <a:pt x="60" y="0"/>
                  </a:moveTo>
                  <a:lnTo>
                    <a:pt x="24" y="36"/>
                  </a:lnTo>
                  <a:cubicBezTo>
                    <a:pt x="0" y="71"/>
                    <a:pt x="0" y="119"/>
                    <a:pt x="48" y="167"/>
                  </a:cubicBezTo>
                  <a:cubicBezTo>
                    <a:pt x="192" y="232"/>
                    <a:pt x="333" y="298"/>
                    <a:pt x="488" y="298"/>
                  </a:cubicBezTo>
                  <a:cubicBezTo>
                    <a:pt x="614" y="298"/>
                    <a:pt x="750" y="254"/>
                    <a:pt x="905" y="131"/>
                  </a:cubicBezTo>
                  <a:cubicBezTo>
                    <a:pt x="720" y="24"/>
                    <a:pt x="542" y="15"/>
                    <a:pt x="376" y="15"/>
                  </a:cubicBezTo>
                  <a:cubicBezTo>
                    <a:pt x="345" y="15"/>
                    <a:pt x="313" y="16"/>
                    <a:pt x="283" y="16"/>
                  </a:cubicBezTo>
                  <a:cubicBezTo>
                    <a:pt x="206" y="16"/>
                    <a:pt x="131" y="1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2475;p32">
              <a:extLst>
                <a:ext uri="{FF2B5EF4-FFF2-40B4-BE49-F238E27FC236}">
                  <a16:creationId xmlns:a16="http://schemas.microsoft.com/office/drawing/2014/main" id="{F0A4A53F-395E-4545-BCE6-E2459ACA21C5}"/>
                </a:ext>
              </a:extLst>
            </p:cNvPr>
            <p:cNvSpPr/>
            <p:nvPr/>
          </p:nvSpPr>
          <p:spPr>
            <a:xfrm>
              <a:off x="5884350" y="3805650"/>
              <a:ext cx="25325" cy="5625"/>
            </a:xfrm>
            <a:custGeom>
              <a:avLst/>
              <a:gdLst/>
              <a:ahLst/>
              <a:cxnLst/>
              <a:rect l="l" t="t" r="r" b="b"/>
              <a:pathLst>
                <a:path w="1013" h="225" extrusionOk="0">
                  <a:moveTo>
                    <a:pt x="1" y="48"/>
                  </a:moveTo>
                  <a:lnTo>
                    <a:pt x="1" y="48"/>
                  </a:lnTo>
                  <a:cubicBezTo>
                    <a:pt x="143" y="191"/>
                    <a:pt x="302" y="224"/>
                    <a:pt x="467" y="224"/>
                  </a:cubicBezTo>
                  <a:cubicBezTo>
                    <a:pt x="612" y="224"/>
                    <a:pt x="762" y="198"/>
                    <a:pt x="909" y="198"/>
                  </a:cubicBezTo>
                  <a:cubicBezTo>
                    <a:pt x="944" y="198"/>
                    <a:pt x="978" y="200"/>
                    <a:pt x="1013" y="203"/>
                  </a:cubicBezTo>
                  <a:cubicBezTo>
                    <a:pt x="703" y="1"/>
                    <a:pt x="346" y="96"/>
                    <a:pt x="1" y="4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2476;p32">
              <a:extLst>
                <a:ext uri="{FF2B5EF4-FFF2-40B4-BE49-F238E27FC236}">
                  <a16:creationId xmlns:a16="http://schemas.microsoft.com/office/drawing/2014/main" id="{1F408431-C56A-4349-BD3C-BB925603C0F5}"/>
                </a:ext>
              </a:extLst>
            </p:cNvPr>
            <p:cNvSpPr/>
            <p:nvPr/>
          </p:nvSpPr>
          <p:spPr>
            <a:xfrm>
              <a:off x="5855775" y="3774600"/>
              <a:ext cx="13725" cy="6975"/>
            </a:xfrm>
            <a:custGeom>
              <a:avLst/>
              <a:gdLst/>
              <a:ahLst/>
              <a:cxnLst/>
              <a:rect l="l" t="t" r="r" b="b"/>
              <a:pathLst>
                <a:path w="549" h="279" extrusionOk="0">
                  <a:moveTo>
                    <a:pt x="249" y="0"/>
                  </a:moveTo>
                  <a:cubicBezTo>
                    <a:pt x="178" y="0"/>
                    <a:pt x="97" y="43"/>
                    <a:pt x="1" y="147"/>
                  </a:cubicBezTo>
                  <a:cubicBezTo>
                    <a:pt x="36" y="207"/>
                    <a:pt x="84" y="266"/>
                    <a:pt x="144" y="278"/>
                  </a:cubicBezTo>
                  <a:lnTo>
                    <a:pt x="548" y="278"/>
                  </a:lnTo>
                  <a:cubicBezTo>
                    <a:pt x="465" y="127"/>
                    <a:pt x="373"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2477;p32">
              <a:extLst>
                <a:ext uri="{FF2B5EF4-FFF2-40B4-BE49-F238E27FC236}">
                  <a16:creationId xmlns:a16="http://schemas.microsoft.com/office/drawing/2014/main" id="{DA22D27B-3F9C-465A-87DC-D24197F3BFEB}"/>
                </a:ext>
              </a:extLst>
            </p:cNvPr>
            <p:cNvSpPr/>
            <p:nvPr/>
          </p:nvSpPr>
          <p:spPr>
            <a:xfrm>
              <a:off x="5866200" y="3803575"/>
              <a:ext cx="18175" cy="4075"/>
            </a:xfrm>
            <a:custGeom>
              <a:avLst/>
              <a:gdLst/>
              <a:ahLst/>
              <a:cxnLst/>
              <a:rect l="l" t="t" r="r" b="b"/>
              <a:pathLst>
                <a:path w="727" h="163" extrusionOk="0">
                  <a:moveTo>
                    <a:pt x="0" y="12"/>
                  </a:moveTo>
                  <a:lnTo>
                    <a:pt x="0" y="12"/>
                  </a:lnTo>
                  <a:cubicBezTo>
                    <a:pt x="104" y="135"/>
                    <a:pt x="227" y="163"/>
                    <a:pt x="356" y="163"/>
                  </a:cubicBezTo>
                  <a:cubicBezTo>
                    <a:pt x="465" y="163"/>
                    <a:pt x="579" y="142"/>
                    <a:pt x="689" y="142"/>
                  </a:cubicBezTo>
                  <a:cubicBezTo>
                    <a:pt x="702" y="142"/>
                    <a:pt x="714" y="143"/>
                    <a:pt x="727" y="143"/>
                  </a:cubicBezTo>
                  <a:cubicBezTo>
                    <a:pt x="500" y="0"/>
                    <a:pt x="250" y="60"/>
                    <a:pt x="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2478;p32">
              <a:extLst>
                <a:ext uri="{FF2B5EF4-FFF2-40B4-BE49-F238E27FC236}">
                  <a16:creationId xmlns:a16="http://schemas.microsoft.com/office/drawing/2014/main" id="{D6AB309F-F648-4AD6-B5CE-18C96D88F565}"/>
                </a:ext>
              </a:extLst>
            </p:cNvPr>
            <p:cNvSpPr/>
            <p:nvPr/>
          </p:nvSpPr>
          <p:spPr>
            <a:xfrm>
              <a:off x="6056100" y="3781550"/>
              <a:ext cx="17600" cy="5025"/>
            </a:xfrm>
            <a:custGeom>
              <a:avLst/>
              <a:gdLst/>
              <a:ahLst/>
              <a:cxnLst/>
              <a:rect l="l" t="t" r="r" b="b"/>
              <a:pathLst>
                <a:path w="704" h="201" extrusionOk="0">
                  <a:moveTo>
                    <a:pt x="203" y="0"/>
                  </a:moveTo>
                  <a:cubicBezTo>
                    <a:pt x="143" y="60"/>
                    <a:pt x="60" y="108"/>
                    <a:pt x="1" y="167"/>
                  </a:cubicBezTo>
                  <a:cubicBezTo>
                    <a:pt x="26" y="184"/>
                    <a:pt x="45" y="201"/>
                    <a:pt x="67" y="201"/>
                  </a:cubicBezTo>
                  <a:cubicBezTo>
                    <a:pt x="76" y="201"/>
                    <a:pt x="85" y="198"/>
                    <a:pt x="96" y="191"/>
                  </a:cubicBezTo>
                  <a:cubicBezTo>
                    <a:pt x="163" y="171"/>
                    <a:pt x="235" y="170"/>
                    <a:pt x="306" y="170"/>
                  </a:cubicBezTo>
                  <a:cubicBezTo>
                    <a:pt x="317" y="170"/>
                    <a:pt x="328" y="170"/>
                    <a:pt x="339" y="170"/>
                  </a:cubicBezTo>
                  <a:cubicBezTo>
                    <a:pt x="471" y="170"/>
                    <a:pt x="600" y="165"/>
                    <a:pt x="703" y="48"/>
                  </a:cubicBezTo>
                  <a:cubicBezTo>
                    <a:pt x="536" y="36"/>
                    <a:pt x="358"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2479;p32">
              <a:extLst>
                <a:ext uri="{FF2B5EF4-FFF2-40B4-BE49-F238E27FC236}">
                  <a16:creationId xmlns:a16="http://schemas.microsoft.com/office/drawing/2014/main" id="{323E45AC-03CB-4517-84E1-12299AE1564F}"/>
                </a:ext>
              </a:extLst>
            </p:cNvPr>
            <p:cNvSpPr/>
            <p:nvPr/>
          </p:nvSpPr>
          <p:spPr>
            <a:xfrm>
              <a:off x="5851900" y="3803575"/>
              <a:ext cx="10750" cy="3600"/>
            </a:xfrm>
            <a:custGeom>
              <a:avLst/>
              <a:gdLst/>
              <a:ahLst/>
              <a:cxnLst/>
              <a:rect l="l" t="t" r="r" b="b"/>
              <a:pathLst>
                <a:path w="430" h="144" extrusionOk="0">
                  <a:moveTo>
                    <a:pt x="1" y="0"/>
                  </a:moveTo>
                  <a:cubicBezTo>
                    <a:pt x="78" y="96"/>
                    <a:pt x="150" y="143"/>
                    <a:pt x="220" y="143"/>
                  </a:cubicBezTo>
                  <a:cubicBezTo>
                    <a:pt x="290" y="143"/>
                    <a:pt x="358" y="96"/>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2480;p32">
              <a:extLst>
                <a:ext uri="{FF2B5EF4-FFF2-40B4-BE49-F238E27FC236}">
                  <a16:creationId xmlns:a16="http://schemas.microsoft.com/office/drawing/2014/main" id="{4493A61B-3DA1-4662-AD8A-CB0C83C975A4}"/>
                </a:ext>
              </a:extLst>
            </p:cNvPr>
            <p:cNvSpPr/>
            <p:nvPr/>
          </p:nvSpPr>
          <p:spPr>
            <a:xfrm>
              <a:off x="6006400" y="3776800"/>
              <a:ext cx="3300" cy="1800"/>
            </a:xfrm>
            <a:custGeom>
              <a:avLst/>
              <a:gdLst/>
              <a:ahLst/>
              <a:cxnLst/>
              <a:rect l="l" t="t" r="r" b="b"/>
              <a:pathLst>
                <a:path w="132" h="72" extrusionOk="0">
                  <a:moveTo>
                    <a:pt x="66" y="0"/>
                  </a:moveTo>
                  <a:cubicBezTo>
                    <a:pt x="38" y="0"/>
                    <a:pt x="16" y="19"/>
                    <a:pt x="0" y="59"/>
                  </a:cubicBezTo>
                  <a:cubicBezTo>
                    <a:pt x="48" y="71"/>
                    <a:pt x="84" y="71"/>
                    <a:pt x="131" y="71"/>
                  </a:cubicBezTo>
                  <a:cubicBezTo>
                    <a:pt x="131" y="59"/>
                    <a:pt x="119" y="24"/>
                    <a:pt x="107" y="12"/>
                  </a:cubicBezTo>
                  <a:cubicBezTo>
                    <a:pt x="92" y="4"/>
                    <a:pt x="78"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2481;p32">
              <a:extLst>
                <a:ext uri="{FF2B5EF4-FFF2-40B4-BE49-F238E27FC236}">
                  <a16:creationId xmlns:a16="http://schemas.microsoft.com/office/drawing/2014/main" id="{1D0286E8-A44F-4105-8701-0647B80344B8}"/>
                </a:ext>
              </a:extLst>
            </p:cNvPr>
            <p:cNvSpPr/>
            <p:nvPr/>
          </p:nvSpPr>
          <p:spPr>
            <a:xfrm>
              <a:off x="5844775" y="3789875"/>
              <a:ext cx="3575" cy="3000"/>
            </a:xfrm>
            <a:custGeom>
              <a:avLst/>
              <a:gdLst/>
              <a:ahLst/>
              <a:cxnLst/>
              <a:rect l="l" t="t" r="r" b="b"/>
              <a:pathLst>
                <a:path w="143" h="120" extrusionOk="0">
                  <a:moveTo>
                    <a:pt x="119" y="1"/>
                  </a:moveTo>
                  <a:cubicBezTo>
                    <a:pt x="60" y="13"/>
                    <a:pt x="24" y="60"/>
                    <a:pt x="0" y="120"/>
                  </a:cubicBezTo>
                  <a:lnTo>
                    <a:pt x="143" y="120"/>
                  </a:lnTo>
                  <a:lnTo>
                    <a:pt x="143" y="60"/>
                  </a:lnTo>
                  <a:lnTo>
                    <a:pt x="1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2482;p32">
              <a:extLst>
                <a:ext uri="{FF2B5EF4-FFF2-40B4-BE49-F238E27FC236}">
                  <a16:creationId xmlns:a16="http://schemas.microsoft.com/office/drawing/2014/main" id="{CC738BBA-08C8-445F-9B88-BD3825EF4744}"/>
                </a:ext>
              </a:extLst>
            </p:cNvPr>
            <p:cNvSpPr/>
            <p:nvPr/>
          </p:nvSpPr>
          <p:spPr>
            <a:xfrm>
              <a:off x="5855775" y="3778275"/>
              <a:ext cx="3900" cy="3600"/>
            </a:xfrm>
            <a:custGeom>
              <a:avLst/>
              <a:gdLst/>
              <a:ahLst/>
              <a:cxnLst/>
              <a:rect l="l" t="t" r="r" b="b"/>
              <a:pathLst>
                <a:path w="156" h="144" extrusionOk="0">
                  <a:moveTo>
                    <a:pt x="1" y="0"/>
                  </a:moveTo>
                  <a:lnTo>
                    <a:pt x="1" y="0"/>
                  </a:lnTo>
                  <a:cubicBezTo>
                    <a:pt x="24" y="84"/>
                    <a:pt x="72" y="131"/>
                    <a:pt x="155" y="143"/>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2483;p32">
              <a:extLst>
                <a:ext uri="{FF2B5EF4-FFF2-40B4-BE49-F238E27FC236}">
                  <a16:creationId xmlns:a16="http://schemas.microsoft.com/office/drawing/2014/main" id="{EA3C5391-88A1-423F-892C-6DEA4FAD8B39}"/>
                </a:ext>
              </a:extLst>
            </p:cNvPr>
            <p:cNvSpPr/>
            <p:nvPr/>
          </p:nvSpPr>
          <p:spPr>
            <a:xfrm>
              <a:off x="5715000" y="3874125"/>
              <a:ext cx="36925" cy="85950"/>
            </a:xfrm>
            <a:custGeom>
              <a:avLst/>
              <a:gdLst/>
              <a:ahLst/>
              <a:cxnLst/>
              <a:rect l="l" t="t" r="r" b="b"/>
              <a:pathLst>
                <a:path w="1477" h="3438" extrusionOk="0">
                  <a:moveTo>
                    <a:pt x="603" y="1"/>
                  </a:moveTo>
                  <a:cubicBezTo>
                    <a:pt x="424" y="1"/>
                    <a:pt x="248" y="70"/>
                    <a:pt x="71" y="143"/>
                  </a:cubicBezTo>
                  <a:cubicBezTo>
                    <a:pt x="0" y="203"/>
                    <a:pt x="0" y="262"/>
                    <a:pt x="60" y="334"/>
                  </a:cubicBezTo>
                  <a:cubicBezTo>
                    <a:pt x="71" y="333"/>
                    <a:pt x="82" y="333"/>
                    <a:pt x="93" y="333"/>
                  </a:cubicBezTo>
                  <a:cubicBezTo>
                    <a:pt x="343" y="333"/>
                    <a:pt x="452" y="464"/>
                    <a:pt x="452" y="715"/>
                  </a:cubicBezTo>
                  <a:cubicBezTo>
                    <a:pt x="452" y="1369"/>
                    <a:pt x="476" y="2012"/>
                    <a:pt x="476" y="2655"/>
                  </a:cubicBezTo>
                  <a:cubicBezTo>
                    <a:pt x="476" y="2905"/>
                    <a:pt x="310" y="3215"/>
                    <a:pt x="572" y="3382"/>
                  </a:cubicBezTo>
                  <a:cubicBezTo>
                    <a:pt x="631" y="3421"/>
                    <a:pt x="684" y="3438"/>
                    <a:pt x="732" y="3438"/>
                  </a:cubicBezTo>
                  <a:cubicBezTo>
                    <a:pt x="946" y="3438"/>
                    <a:pt x="1072" y="3118"/>
                    <a:pt x="1286" y="3060"/>
                  </a:cubicBezTo>
                  <a:cubicBezTo>
                    <a:pt x="1345" y="2917"/>
                    <a:pt x="1417" y="2786"/>
                    <a:pt x="1476" y="2667"/>
                  </a:cubicBezTo>
                  <a:cubicBezTo>
                    <a:pt x="1476" y="2643"/>
                    <a:pt x="1464" y="2596"/>
                    <a:pt x="1464" y="2560"/>
                  </a:cubicBezTo>
                  <a:cubicBezTo>
                    <a:pt x="1441" y="2417"/>
                    <a:pt x="1381" y="2298"/>
                    <a:pt x="1298" y="2179"/>
                  </a:cubicBezTo>
                  <a:cubicBezTo>
                    <a:pt x="1048" y="1941"/>
                    <a:pt x="1083" y="1631"/>
                    <a:pt x="1072" y="1334"/>
                  </a:cubicBezTo>
                  <a:cubicBezTo>
                    <a:pt x="1060" y="917"/>
                    <a:pt x="1179" y="476"/>
                    <a:pt x="941" y="95"/>
                  </a:cubicBezTo>
                  <a:cubicBezTo>
                    <a:pt x="827" y="27"/>
                    <a:pt x="715" y="1"/>
                    <a:pt x="6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2484;p32">
              <a:extLst>
                <a:ext uri="{FF2B5EF4-FFF2-40B4-BE49-F238E27FC236}">
                  <a16:creationId xmlns:a16="http://schemas.microsoft.com/office/drawing/2014/main" id="{DE7098E5-8E41-4552-B247-23A42904866F}"/>
                </a:ext>
              </a:extLst>
            </p:cNvPr>
            <p:cNvSpPr/>
            <p:nvPr/>
          </p:nvSpPr>
          <p:spPr>
            <a:xfrm>
              <a:off x="5935550" y="4036700"/>
              <a:ext cx="114325" cy="18725"/>
            </a:xfrm>
            <a:custGeom>
              <a:avLst/>
              <a:gdLst/>
              <a:ahLst/>
              <a:cxnLst/>
              <a:rect l="l" t="t" r="r" b="b"/>
              <a:pathLst>
                <a:path w="4573" h="749" extrusionOk="0">
                  <a:moveTo>
                    <a:pt x="3896" y="518"/>
                  </a:moveTo>
                  <a:cubicBezTo>
                    <a:pt x="3855" y="526"/>
                    <a:pt x="3812" y="539"/>
                    <a:pt x="3775" y="546"/>
                  </a:cubicBezTo>
                  <a:cubicBezTo>
                    <a:pt x="3814" y="530"/>
                    <a:pt x="3855" y="522"/>
                    <a:pt x="3896" y="518"/>
                  </a:cubicBezTo>
                  <a:close/>
                  <a:moveTo>
                    <a:pt x="734" y="1"/>
                  </a:moveTo>
                  <a:cubicBezTo>
                    <a:pt x="617" y="1"/>
                    <a:pt x="499" y="4"/>
                    <a:pt x="382" y="10"/>
                  </a:cubicBezTo>
                  <a:cubicBezTo>
                    <a:pt x="298" y="129"/>
                    <a:pt x="1" y="10"/>
                    <a:pt x="84" y="308"/>
                  </a:cubicBezTo>
                  <a:cubicBezTo>
                    <a:pt x="343" y="392"/>
                    <a:pt x="611" y="402"/>
                    <a:pt x="880" y="402"/>
                  </a:cubicBezTo>
                  <a:cubicBezTo>
                    <a:pt x="958" y="402"/>
                    <a:pt x="1037" y="401"/>
                    <a:pt x="1116" y="401"/>
                  </a:cubicBezTo>
                  <a:cubicBezTo>
                    <a:pt x="1411" y="401"/>
                    <a:pt x="1705" y="413"/>
                    <a:pt x="1989" y="522"/>
                  </a:cubicBezTo>
                  <a:cubicBezTo>
                    <a:pt x="2136" y="522"/>
                    <a:pt x="2284" y="521"/>
                    <a:pt x="2433" y="521"/>
                  </a:cubicBezTo>
                  <a:cubicBezTo>
                    <a:pt x="2476" y="521"/>
                    <a:pt x="2519" y="521"/>
                    <a:pt x="2562" y="521"/>
                  </a:cubicBezTo>
                  <a:lnTo>
                    <a:pt x="2562" y="521"/>
                  </a:lnTo>
                  <a:cubicBezTo>
                    <a:pt x="2451" y="536"/>
                    <a:pt x="2340" y="566"/>
                    <a:pt x="2227" y="617"/>
                  </a:cubicBezTo>
                  <a:cubicBezTo>
                    <a:pt x="2338" y="728"/>
                    <a:pt x="2474" y="736"/>
                    <a:pt x="2607" y="736"/>
                  </a:cubicBezTo>
                  <a:cubicBezTo>
                    <a:pt x="2632" y="736"/>
                    <a:pt x="2656" y="736"/>
                    <a:pt x="2679" y="736"/>
                  </a:cubicBezTo>
                  <a:cubicBezTo>
                    <a:pt x="3156" y="736"/>
                    <a:pt x="3620" y="748"/>
                    <a:pt x="4096" y="748"/>
                  </a:cubicBezTo>
                  <a:lnTo>
                    <a:pt x="4096" y="700"/>
                  </a:lnTo>
                  <a:cubicBezTo>
                    <a:pt x="4096" y="574"/>
                    <a:pt x="4056" y="527"/>
                    <a:pt x="4000" y="514"/>
                  </a:cubicBezTo>
                  <a:lnTo>
                    <a:pt x="4000" y="514"/>
                  </a:lnTo>
                  <a:cubicBezTo>
                    <a:pt x="4049" y="514"/>
                    <a:pt x="4097" y="515"/>
                    <a:pt x="4144" y="510"/>
                  </a:cubicBezTo>
                  <a:cubicBezTo>
                    <a:pt x="4323" y="486"/>
                    <a:pt x="4489" y="439"/>
                    <a:pt x="4573" y="272"/>
                  </a:cubicBezTo>
                  <a:cubicBezTo>
                    <a:pt x="4382" y="153"/>
                    <a:pt x="4156" y="224"/>
                    <a:pt x="3965" y="165"/>
                  </a:cubicBezTo>
                  <a:lnTo>
                    <a:pt x="3680" y="165"/>
                  </a:lnTo>
                  <a:cubicBezTo>
                    <a:pt x="3606" y="167"/>
                    <a:pt x="3532" y="168"/>
                    <a:pt x="3459" y="168"/>
                  </a:cubicBezTo>
                  <a:cubicBezTo>
                    <a:pt x="2553" y="168"/>
                    <a:pt x="1640" y="1"/>
                    <a:pt x="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2485;p32">
              <a:extLst>
                <a:ext uri="{FF2B5EF4-FFF2-40B4-BE49-F238E27FC236}">
                  <a16:creationId xmlns:a16="http://schemas.microsoft.com/office/drawing/2014/main" id="{B32DD1D8-97D9-4BA9-B7DE-AE92AB1790F3}"/>
                </a:ext>
              </a:extLst>
            </p:cNvPr>
            <p:cNvSpPr/>
            <p:nvPr/>
          </p:nvSpPr>
          <p:spPr>
            <a:xfrm>
              <a:off x="5907275" y="4004700"/>
              <a:ext cx="99450" cy="14700"/>
            </a:xfrm>
            <a:custGeom>
              <a:avLst/>
              <a:gdLst/>
              <a:ahLst/>
              <a:cxnLst/>
              <a:rect l="l" t="t" r="r" b="b"/>
              <a:pathLst>
                <a:path w="3978" h="588" extrusionOk="0">
                  <a:moveTo>
                    <a:pt x="599" y="0"/>
                  </a:moveTo>
                  <a:cubicBezTo>
                    <a:pt x="471" y="0"/>
                    <a:pt x="343" y="2"/>
                    <a:pt x="215" y="4"/>
                  </a:cubicBezTo>
                  <a:cubicBezTo>
                    <a:pt x="143" y="75"/>
                    <a:pt x="0" y="123"/>
                    <a:pt x="84" y="278"/>
                  </a:cubicBezTo>
                  <a:cubicBezTo>
                    <a:pt x="501" y="314"/>
                    <a:pt x="929" y="361"/>
                    <a:pt x="1358" y="409"/>
                  </a:cubicBezTo>
                  <a:cubicBezTo>
                    <a:pt x="1723" y="544"/>
                    <a:pt x="2096" y="570"/>
                    <a:pt x="2470" y="570"/>
                  </a:cubicBezTo>
                  <a:cubicBezTo>
                    <a:pt x="2706" y="570"/>
                    <a:pt x="2943" y="559"/>
                    <a:pt x="3177" y="559"/>
                  </a:cubicBezTo>
                  <a:cubicBezTo>
                    <a:pt x="3358" y="559"/>
                    <a:pt x="3538" y="566"/>
                    <a:pt x="3715" y="587"/>
                  </a:cubicBezTo>
                  <a:cubicBezTo>
                    <a:pt x="3775" y="552"/>
                    <a:pt x="3846" y="528"/>
                    <a:pt x="3894" y="468"/>
                  </a:cubicBezTo>
                  <a:cubicBezTo>
                    <a:pt x="3953" y="409"/>
                    <a:pt x="3965" y="337"/>
                    <a:pt x="3977" y="254"/>
                  </a:cubicBezTo>
                  <a:cubicBezTo>
                    <a:pt x="2854" y="94"/>
                    <a:pt x="1731" y="0"/>
                    <a:pt x="5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2486;p32">
              <a:extLst>
                <a:ext uri="{FF2B5EF4-FFF2-40B4-BE49-F238E27FC236}">
                  <a16:creationId xmlns:a16="http://schemas.microsoft.com/office/drawing/2014/main" id="{BA2EE488-DF97-4747-BE81-6D4266EA167D}"/>
                </a:ext>
              </a:extLst>
            </p:cNvPr>
            <p:cNvSpPr/>
            <p:nvPr/>
          </p:nvSpPr>
          <p:spPr>
            <a:xfrm>
              <a:off x="5760825" y="3920900"/>
              <a:ext cx="47950" cy="40750"/>
            </a:xfrm>
            <a:custGeom>
              <a:avLst/>
              <a:gdLst/>
              <a:ahLst/>
              <a:cxnLst/>
              <a:rect l="l" t="t" r="r" b="b"/>
              <a:pathLst>
                <a:path w="1918" h="1630" extrusionOk="0">
                  <a:moveTo>
                    <a:pt x="338" y="0"/>
                  </a:moveTo>
                  <a:cubicBezTo>
                    <a:pt x="240" y="0"/>
                    <a:pt x="134" y="55"/>
                    <a:pt x="12" y="201"/>
                  </a:cubicBezTo>
                  <a:cubicBezTo>
                    <a:pt x="12" y="237"/>
                    <a:pt x="1" y="260"/>
                    <a:pt x="1" y="296"/>
                  </a:cubicBezTo>
                  <a:cubicBezTo>
                    <a:pt x="24" y="332"/>
                    <a:pt x="60" y="391"/>
                    <a:pt x="108" y="439"/>
                  </a:cubicBezTo>
                  <a:cubicBezTo>
                    <a:pt x="143" y="487"/>
                    <a:pt x="191" y="534"/>
                    <a:pt x="251" y="558"/>
                  </a:cubicBezTo>
                  <a:cubicBezTo>
                    <a:pt x="405" y="749"/>
                    <a:pt x="596" y="903"/>
                    <a:pt x="739" y="1082"/>
                  </a:cubicBezTo>
                  <a:cubicBezTo>
                    <a:pt x="905" y="1272"/>
                    <a:pt x="1144" y="1344"/>
                    <a:pt x="1358" y="1463"/>
                  </a:cubicBezTo>
                  <a:cubicBezTo>
                    <a:pt x="1417" y="1570"/>
                    <a:pt x="1560" y="1522"/>
                    <a:pt x="1620" y="1630"/>
                  </a:cubicBezTo>
                  <a:cubicBezTo>
                    <a:pt x="1917" y="1261"/>
                    <a:pt x="1906" y="1201"/>
                    <a:pt x="1513" y="1094"/>
                  </a:cubicBezTo>
                  <a:cubicBezTo>
                    <a:pt x="1417" y="1082"/>
                    <a:pt x="1370" y="987"/>
                    <a:pt x="1358" y="891"/>
                  </a:cubicBezTo>
                  <a:cubicBezTo>
                    <a:pt x="1417" y="713"/>
                    <a:pt x="1275" y="618"/>
                    <a:pt x="1144" y="534"/>
                  </a:cubicBezTo>
                  <a:cubicBezTo>
                    <a:pt x="1096" y="499"/>
                    <a:pt x="1060" y="475"/>
                    <a:pt x="1001" y="439"/>
                  </a:cubicBezTo>
                  <a:cubicBezTo>
                    <a:pt x="953" y="415"/>
                    <a:pt x="905" y="379"/>
                    <a:pt x="846" y="356"/>
                  </a:cubicBezTo>
                  <a:cubicBezTo>
                    <a:pt x="681" y="206"/>
                    <a:pt x="526"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2487;p32">
              <a:extLst>
                <a:ext uri="{FF2B5EF4-FFF2-40B4-BE49-F238E27FC236}">
                  <a16:creationId xmlns:a16="http://schemas.microsoft.com/office/drawing/2014/main" id="{9BC26998-1D5A-407D-A295-7765DC32C52A}"/>
                </a:ext>
              </a:extLst>
            </p:cNvPr>
            <p:cNvSpPr/>
            <p:nvPr/>
          </p:nvSpPr>
          <p:spPr>
            <a:xfrm>
              <a:off x="5749225" y="3993175"/>
              <a:ext cx="60750" cy="13225"/>
            </a:xfrm>
            <a:custGeom>
              <a:avLst/>
              <a:gdLst/>
              <a:ahLst/>
              <a:cxnLst/>
              <a:rect l="l" t="t" r="r" b="b"/>
              <a:pathLst>
                <a:path w="2430" h="529" extrusionOk="0">
                  <a:moveTo>
                    <a:pt x="369" y="1"/>
                  </a:moveTo>
                  <a:cubicBezTo>
                    <a:pt x="286" y="25"/>
                    <a:pt x="179" y="25"/>
                    <a:pt x="95" y="36"/>
                  </a:cubicBezTo>
                  <a:cubicBezTo>
                    <a:pt x="0" y="144"/>
                    <a:pt x="0" y="227"/>
                    <a:pt x="72" y="334"/>
                  </a:cubicBezTo>
                  <a:cubicBezTo>
                    <a:pt x="539" y="446"/>
                    <a:pt x="1021" y="485"/>
                    <a:pt x="1500" y="485"/>
                  </a:cubicBezTo>
                  <a:cubicBezTo>
                    <a:pt x="1631" y="485"/>
                    <a:pt x="1763" y="482"/>
                    <a:pt x="1893" y="477"/>
                  </a:cubicBezTo>
                  <a:cubicBezTo>
                    <a:pt x="1993" y="513"/>
                    <a:pt x="2093" y="529"/>
                    <a:pt x="2199" y="529"/>
                  </a:cubicBezTo>
                  <a:cubicBezTo>
                    <a:pt x="2231" y="529"/>
                    <a:pt x="2264" y="527"/>
                    <a:pt x="2298" y="525"/>
                  </a:cubicBezTo>
                  <a:cubicBezTo>
                    <a:pt x="2370" y="513"/>
                    <a:pt x="2417" y="465"/>
                    <a:pt x="2429" y="394"/>
                  </a:cubicBezTo>
                  <a:cubicBezTo>
                    <a:pt x="2429" y="263"/>
                    <a:pt x="2322" y="227"/>
                    <a:pt x="2239" y="179"/>
                  </a:cubicBezTo>
                  <a:cubicBezTo>
                    <a:pt x="2139" y="155"/>
                    <a:pt x="2038" y="149"/>
                    <a:pt x="1936" y="149"/>
                  </a:cubicBezTo>
                  <a:cubicBezTo>
                    <a:pt x="1816" y="149"/>
                    <a:pt x="1696" y="158"/>
                    <a:pt x="1577" y="158"/>
                  </a:cubicBezTo>
                  <a:cubicBezTo>
                    <a:pt x="1399" y="158"/>
                    <a:pt x="1225" y="137"/>
                    <a:pt x="1060" y="36"/>
                  </a:cubicBezTo>
                  <a:cubicBezTo>
                    <a:pt x="834" y="25"/>
                    <a:pt x="596" y="25"/>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2488;p32">
              <a:extLst>
                <a:ext uri="{FF2B5EF4-FFF2-40B4-BE49-F238E27FC236}">
                  <a16:creationId xmlns:a16="http://schemas.microsoft.com/office/drawing/2014/main" id="{98D39D2D-AFEE-4609-9C34-CBDF87CF565C}"/>
                </a:ext>
              </a:extLst>
            </p:cNvPr>
            <p:cNvSpPr/>
            <p:nvPr/>
          </p:nvSpPr>
          <p:spPr>
            <a:xfrm>
              <a:off x="5808450" y="3999250"/>
              <a:ext cx="90800" cy="10175"/>
            </a:xfrm>
            <a:custGeom>
              <a:avLst/>
              <a:gdLst/>
              <a:ahLst/>
              <a:cxnLst/>
              <a:rect l="l" t="t" r="r" b="b"/>
              <a:pathLst>
                <a:path w="3632" h="407" extrusionOk="0">
                  <a:moveTo>
                    <a:pt x="508" y="0"/>
                  </a:moveTo>
                  <a:cubicBezTo>
                    <a:pt x="337" y="0"/>
                    <a:pt x="168" y="22"/>
                    <a:pt x="1" y="79"/>
                  </a:cubicBezTo>
                  <a:cubicBezTo>
                    <a:pt x="1" y="115"/>
                    <a:pt x="12" y="163"/>
                    <a:pt x="12" y="210"/>
                  </a:cubicBezTo>
                  <a:cubicBezTo>
                    <a:pt x="156" y="279"/>
                    <a:pt x="304" y="295"/>
                    <a:pt x="454" y="295"/>
                  </a:cubicBezTo>
                  <a:cubicBezTo>
                    <a:pt x="576" y="295"/>
                    <a:pt x="698" y="285"/>
                    <a:pt x="819" y="285"/>
                  </a:cubicBezTo>
                  <a:cubicBezTo>
                    <a:pt x="933" y="285"/>
                    <a:pt x="1046" y="294"/>
                    <a:pt x="1155" y="329"/>
                  </a:cubicBezTo>
                  <a:cubicBezTo>
                    <a:pt x="1495" y="376"/>
                    <a:pt x="1835" y="407"/>
                    <a:pt x="2179" y="407"/>
                  </a:cubicBezTo>
                  <a:cubicBezTo>
                    <a:pt x="2364" y="407"/>
                    <a:pt x="2551" y="398"/>
                    <a:pt x="2739" y="377"/>
                  </a:cubicBezTo>
                  <a:cubicBezTo>
                    <a:pt x="2809" y="329"/>
                    <a:pt x="2887" y="315"/>
                    <a:pt x="2969" y="315"/>
                  </a:cubicBezTo>
                  <a:cubicBezTo>
                    <a:pt x="3082" y="315"/>
                    <a:pt x="3201" y="341"/>
                    <a:pt x="3316" y="341"/>
                  </a:cubicBezTo>
                  <a:cubicBezTo>
                    <a:pt x="3430" y="341"/>
                    <a:pt x="3540" y="315"/>
                    <a:pt x="3632" y="210"/>
                  </a:cubicBezTo>
                  <a:cubicBezTo>
                    <a:pt x="3158" y="83"/>
                    <a:pt x="2677" y="65"/>
                    <a:pt x="2194" y="65"/>
                  </a:cubicBezTo>
                  <a:cubicBezTo>
                    <a:pt x="1998" y="65"/>
                    <a:pt x="1802" y="68"/>
                    <a:pt x="1606" y="68"/>
                  </a:cubicBezTo>
                  <a:cubicBezTo>
                    <a:pt x="1424" y="68"/>
                    <a:pt x="1242" y="65"/>
                    <a:pt x="1060" y="55"/>
                  </a:cubicBezTo>
                  <a:cubicBezTo>
                    <a:pt x="876" y="25"/>
                    <a:pt x="691" y="0"/>
                    <a:pt x="5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2489;p32">
              <a:extLst>
                <a:ext uri="{FF2B5EF4-FFF2-40B4-BE49-F238E27FC236}">
                  <a16:creationId xmlns:a16="http://schemas.microsoft.com/office/drawing/2014/main" id="{9CB97CDA-FA3A-4E25-8064-FBD2B668D1FB}"/>
                </a:ext>
              </a:extLst>
            </p:cNvPr>
            <p:cNvSpPr/>
            <p:nvPr/>
          </p:nvSpPr>
          <p:spPr>
            <a:xfrm>
              <a:off x="6043600" y="4043575"/>
              <a:ext cx="75625" cy="13625"/>
            </a:xfrm>
            <a:custGeom>
              <a:avLst/>
              <a:gdLst/>
              <a:ahLst/>
              <a:cxnLst/>
              <a:rect l="l" t="t" r="r" b="b"/>
              <a:pathLst>
                <a:path w="3025" h="545" extrusionOk="0">
                  <a:moveTo>
                    <a:pt x="889" y="1"/>
                  </a:moveTo>
                  <a:cubicBezTo>
                    <a:pt x="756" y="1"/>
                    <a:pt x="623" y="10"/>
                    <a:pt x="489" y="33"/>
                  </a:cubicBezTo>
                  <a:cubicBezTo>
                    <a:pt x="429" y="92"/>
                    <a:pt x="352" y="92"/>
                    <a:pt x="273" y="92"/>
                  </a:cubicBezTo>
                  <a:cubicBezTo>
                    <a:pt x="194" y="92"/>
                    <a:pt x="114" y="92"/>
                    <a:pt x="48" y="152"/>
                  </a:cubicBezTo>
                  <a:cubicBezTo>
                    <a:pt x="1" y="402"/>
                    <a:pt x="262" y="342"/>
                    <a:pt x="358" y="449"/>
                  </a:cubicBezTo>
                  <a:lnTo>
                    <a:pt x="501" y="449"/>
                  </a:lnTo>
                  <a:cubicBezTo>
                    <a:pt x="557" y="396"/>
                    <a:pt x="614" y="378"/>
                    <a:pt x="670" y="378"/>
                  </a:cubicBezTo>
                  <a:cubicBezTo>
                    <a:pt x="790" y="378"/>
                    <a:pt x="907" y="461"/>
                    <a:pt x="1013" y="461"/>
                  </a:cubicBezTo>
                  <a:lnTo>
                    <a:pt x="2132" y="461"/>
                  </a:lnTo>
                  <a:cubicBezTo>
                    <a:pt x="2172" y="454"/>
                    <a:pt x="2211" y="450"/>
                    <a:pt x="2250" y="450"/>
                  </a:cubicBezTo>
                  <a:cubicBezTo>
                    <a:pt x="2397" y="450"/>
                    <a:pt x="2538" y="497"/>
                    <a:pt x="2679" y="545"/>
                  </a:cubicBezTo>
                  <a:cubicBezTo>
                    <a:pt x="2787" y="545"/>
                    <a:pt x="2882" y="533"/>
                    <a:pt x="2965" y="461"/>
                  </a:cubicBezTo>
                  <a:cubicBezTo>
                    <a:pt x="3025" y="354"/>
                    <a:pt x="3025" y="271"/>
                    <a:pt x="2929" y="175"/>
                  </a:cubicBezTo>
                  <a:lnTo>
                    <a:pt x="2263" y="128"/>
                  </a:lnTo>
                  <a:cubicBezTo>
                    <a:pt x="2181" y="95"/>
                    <a:pt x="2093" y="88"/>
                    <a:pt x="2004" y="88"/>
                  </a:cubicBezTo>
                  <a:cubicBezTo>
                    <a:pt x="1930" y="88"/>
                    <a:pt x="1855" y="93"/>
                    <a:pt x="1780" y="93"/>
                  </a:cubicBezTo>
                  <a:cubicBezTo>
                    <a:pt x="1684" y="93"/>
                    <a:pt x="1589" y="84"/>
                    <a:pt x="1501" y="44"/>
                  </a:cubicBezTo>
                  <a:cubicBezTo>
                    <a:pt x="1304" y="23"/>
                    <a:pt x="1098"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2490;p32">
              <a:extLst>
                <a:ext uri="{FF2B5EF4-FFF2-40B4-BE49-F238E27FC236}">
                  <a16:creationId xmlns:a16="http://schemas.microsoft.com/office/drawing/2014/main" id="{753E341C-AA5E-41FC-99B1-F560EAE93B96}"/>
                </a:ext>
              </a:extLst>
            </p:cNvPr>
            <p:cNvSpPr/>
            <p:nvPr/>
          </p:nvSpPr>
          <p:spPr>
            <a:xfrm>
              <a:off x="6026325" y="4012025"/>
              <a:ext cx="53625" cy="10750"/>
            </a:xfrm>
            <a:custGeom>
              <a:avLst/>
              <a:gdLst/>
              <a:ahLst/>
              <a:cxnLst/>
              <a:rect l="l" t="t" r="r" b="b"/>
              <a:pathLst>
                <a:path w="2145" h="430" extrusionOk="0">
                  <a:moveTo>
                    <a:pt x="513" y="1"/>
                  </a:moveTo>
                  <a:cubicBezTo>
                    <a:pt x="359" y="1"/>
                    <a:pt x="202" y="15"/>
                    <a:pt x="49" y="21"/>
                  </a:cubicBezTo>
                  <a:cubicBezTo>
                    <a:pt x="37" y="68"/>
                    <a:pt x="49" y="116"/>
                    <a:pt x="84" y="140"/>
                  </a:cubicBezTo>
                  <a:cubicBezTo>
                    <a:pt x="127" y="175"/>
                    <a:pt x="169" y="198"/>
                    <a:pt x="217" y="198"/>
                  </a:cubicBezTo>
                  <a:cubicBezTo>
                    <a:pt x="249" y="198"/>
                    <a:pt x="284" y="188"/>
                    <a:pt x="322" y="163"/>
                  </a:cubicBezTo>
                  <a:lnTo>
                    <a:pt x="322" y="163"/>
                  </a:lnTo>
                  <a:cubicBezTo>
                    <a:pt x="281" y="211"/>
                    <a:pt x="227" y="214"/>
                    <a:pt x="175" y="214"/>
                  </a:cubicBezTo>
                  <a:cubicBezTo>
                    <a:pt x="168" y="214"/>
                    <a:pt x="160" y="214"/>
                    <a:pt x="153" y="214"/>
                  </a:cubicBezTo>
                  <a:cubicBezTo>
                    <a:pt x="109" y="214"/>
                    <a:pt x="67" y="216"/>
                    <a:pt x="37" y="247"/>
                  </a:cubicBezTo>
                  <a:cubicBezTo>
                    <a:pt x="1" y="318"/>
                    <a:pt x="1" y="366"/>
                    <a:pt x="60" y="414"/>
                  </a:cubicBezTo>
                  <a:cubicBezTo>
                    <a:pt x="215" y="414"/>
                    <a:pt x="346" y="425"/>
                    <a:pt x="477" y="425"/>
                  </a:cubicBezTo>
                  <a:cubicBezTo>
                    <a:pt x="563" y="418"/>
                    <a:pt x="648" y="416"/>
                    <a:pt x="734" y="416"/>
                  </a:cubicBezTo>
                  <a:cubicBezTo>
                    <a:pt x="937" y="416"/>
                    <a:pt x="1141" y="430"/>
                    <a:pt x="1343" y="430"/>
                  </a:cubicBezTo>
                  <a:cubicBezTo>
                    <a:pt x="1615" y="430"/>
                    <a:pt x="1884" y="404"/>
                    <a:pt x="2144" y="283"/>
                  </a:cubicBezTo>
                  <a:cubicBezTo>
                    <a:pt x="1967" y="178"/>
                    <a:pt x="1785" y="144"/>
                    <a:pt x="1601" y="144"/>
                  </a:cubicBezTo>
                  <a:cubicBezTo>
                    <a:pt x="1512" y="144"/>
                    <a:pt x="1423" y="152"/>
                    <a:pt x="1334" y="163"/>
                  </a:cubicBezTo>
                  <a:cubicBezTo>
                    <a:pt x="1274" y="213"/>
                    <a:pt x="1208" y="226"/>
                    <a:pt x="1140" y="226"/>
                  </a:cubicBezTo>
                  <a:cubicBezTo>
                    <a:pt x="1075" y="226"/>
                    <a:pt x="1008" y="214"/>
                    <a:pt x="943" y="214"/>
                  </a:cubicBezTo>
                  <a:cubicBezTo>
                    <a:pt x="914" y="214"/>
                    <a:pt x="886" y="217"/>
                    <a:pt x="858" y="223"/>
                  </a:cubicBezTo>
                  <a:cubicBezTo>
                    <a:pt x="799" y="223"/>
                    <a:pt x="763" y="199"/>
                    <a:pt x="763" y="163"/>
                  </a:cubicBezTo>
                  <a:lnTo>
                    <a:pt x="763" y="163"/>
                  </a:lnTo>
                  <a:cubicBezTo>
                    <a:pt x="790" y="182"/>
                    <a:pt x="811" y="207"/>
                    <a:pt x="840" y="207"/>
                  </a:cubicBezTo>
                  <a:cubicBezTo>
                    <a:pt x="849" y="207"/>
                    <a:pt x="859" y="205"/>
                    <a:pt x="870" y="199"/>
                  </a:cubicBezTo>
                  <a:cubicBezTo>
                    <a:pt x="892" y="199"/>
                    <a:pt x="916" y="201"/>
                    <a:pt x="940" y="201"/>
                  </a:cubicBezTo>
                  <a:cubicBezTo>
                    <a:pt x="995" y="201"/>
                    <a:pt x="1048" y="190"/>
                    <a:pt x="1073" y="116"/>
                  </a:cubicBezTo>
                  <a:cubicBezTo>
                    <a:pt x="894" y="23"/>
                    <a:pt x="705" y="1"/>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2491;p32">
              <a:extLst>
                <a:ext uri="{FF2B5EF4-FFF2-40B4-BE49-F238E27FC236}">
                  <a16:creationId xmlns:a16="http://schemas.microsoft.com/office/drawing/2014/main" id="{5EBE53C5-5AC3-4752-AD4F-8880B2046A13}"/>
                </a:ext>
              </a:extLst>
            </p:cNvPr>
            <p:cNvSpPr/>
            <p:nvPr/>
          </p:nvSpPr>
          <p:spPr>
            <a:xfrm>
              <a:off x="6083475" y="4018450"/>
              <a:ext cx="44675" cy="10050"/>
            </a:xfrm>
            <a:custGeom>
              <a:avLst/>
              <a:gdLst/>
              <a:ahLst/>
              <a:cxnLst/>
              <a:rect l="l" t="t" r="r" b="b"/>
              <a:pathLst>
                <a:path w="1787" h="402" extrusionOk="0">
                  <a:moveTo>
                    <a:pt x="980" y="0"/>
                  </a:moveTo>
                  <a:cubicBezTo>
                    <a:pt x="718" y="0"/>
                    <a:pt x="453" y="32"/>
                    <a:pt x="191" y="37"/>
                  </a:cubicBezTo>
                  <a:cubicBezTo>
                    <a:pt x="1" y="49"/>
                    <a:pt x="84" y="228"/>
                    <a:pt x="203" y="335"/>
                  </a:cubicBezTo>
                  <a:cubicBezTo>
                    <a:pt x="278" y="310"/>
                    <a:pt x="335" y="233"/>
                    <a:pt x="404" y="233"/>
                  </a:cubicBezTo>
                  <a:cubicBezTo>
                    <a:pt x="433" y="233"/>
                    <a:pt x="465" y="248"/>
                    <a:pt x="501" y="287"/>
                  </a:cubicBezTo>
                  <a:cubicBezTo>
                    <a:pt x="641" y="374"/>
                    <a:pt x="786" y="401"/>
                    <a:pt x="933" y="401"/>
                  </a:cubicBezTo>
                  <a:cubicBezTo>
                    <a:pt x="1110" y="401"/>
                    <a:pt x="1290" y="361"/>
                    <a:pt x="1465" y="335"/>
                  </a:cubicBezTo>
                  <a:cubicBezTo>
                    <a:pt x="1584" y="323"/>
                    <a:pt x="1727" y="299"/>
                    <a:pt x="1787" y="168"/>
                  </a:cubicBezTo>
                  <a:cubicBezTo>
                    <a:pt x="1525" y="35"/>
                    <a:pt x="1254" y="0"/>
                    <a:pt x="9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2492;p32">
              <a:extLst>
                <a:ext uri="{FF2B5EF4-FFF2-40B4-BE49-F238E27FC236}">
                  <a16:creationId xmlns:a16="http://schemas.microsoft.com/office/drawing/2014/main" id="{97312583-41DD-44B5-B4BB-A82378A69166}"/>
                </a:ext>
              </a:extLst>
            </p:cNvPr>
            <p:cNvSpPr/>
            <p:nvPr/>
          </p:nvSpPr>
          <p:spPr>
            <a:xfrm>
              <a:off x="6001925" y="4012225"/>
              <a:ext cx="32775" cy="9550"/>
            </a:xfrm>
            <a:custGeom>
              <a:avLst/>
              <a:gdLst/>
              <a:ahLst/>
              <a:cxnLst/>
              <a:rect l="l" t="t" r="r" b="b"/>
              <a:pathLst>
                <a:path w="1311" h="382" extrusionOk="0">
                  <a:moveTo>
                    <a:pt x="584" y="1"/>
                  </a:moveTo>
                  <a:cubicBezTo>
                    <a:pt x="520" y="55"/>
                    <a:pt x="444" y="64"/>
                    <a:pt x="366" y="64"/>
                  </a:cubicBezTo>
                  <a:cubicBezTo>
                    <a:pt x="324" y="64"/>
                    <a:pt x="281" y="61"/>
                    <a:pt x="239" y="61"/>
                  </a:cubicBezTo>
                  <a:cubicBezTo>
                    <a:pt x="171" y="61"/>
                    <a:pt x="105" y="69"/>
                    <a:pt x="48" y="108"/>
                  </a:cubicBezTo>
                  <a:cubicBezTo>
                    <a:pt x="24" y="120"/>
                    <a:pt x="13" y="132"/>
                    <a:pt x="1" y="167"/>
                  </a:cubicBezTo>
                  <a:cubicBezTo>
                    <a:pt x="155" y="328"/>
                    <a:pt x="330" y="381"/>
                    <a:pt x="510" y="381"/>
                  </a:cubicBezTo>
                  <a:cubicBezTo>
                    <a:pt x="665" y="381"/>
                    <a:pt x="823" y="342"/>
                    <a:pt x="977" y="298"/>
                  </a:cubicBezTo>
                  <a:cubicBezTo>
                    <a:pt x="1084" y="286"/>
                    <a:pt x="1298" y="275"/>
                    <a:pt x="1298" y="239"/>
                  </a:cubicBezTo>
                  <a:cubicBezTo>
                    <a:pt x="1310" y="60"/>
                    <a:pt x="1072" y="155"/>
                    <a:pt x="1025" y="13"/>
                  </a:cubicBezTo>
                  <a:cubicBezTo>
                    <a:pt x="894" y="1"/>
                    <a:pt x="739" y="1"/>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2493;p32">
              <a:extLst>
                <a:ext uri="{FF2B5EF4-FFF2-40B4-BE49-F238E27FC236}">
                  <a16:creationId xmlns:a16="http://schemas.microsoft.com/office/drawing/2014/main" id="{1A7B83E7-D423-4F88-9E1C-D9E6243C4A7A}"/>
                </a:ext>
              </a:extLst>
            </p:cNvPr>
            <p:cNvSpPr/>
            <p:nvPr/>
          </p:nvSpPr>
          <p:spPr>
            <a:xfrm>
              <a:off x="5876925" y="4003600"/>
              <a:ext cx="35725" cy="8050"/>
            </a:xfrm>
            <a:custGeom>
              <a:avLst/>
              <a:gdLst/>
              <a:ahLst/>
              <a:cxnLst/>
              <a:rect l="l" t="t" r="r" b="b"/>
              <a:pathLst>
                <a:path w="1429" h="322" extrusionOk="0">
                  <a:moveTo>
                    <a:pt x="1161" y="0"/>
                  </a:moveTo>
                  <a:cubicBezTo>
                    <a:pt x="1072" y="0"/>
                    <a:pt x="982" y="12"/>
                    <a:pt x="893" y="24"/>
                  </a:cubicBezTo>
                  <a:cubicBezTo>
                    <a:pt x="835" y="38"/>
                    <a:pt x="775" y="43"/>
                    <a:pt x="714" y="43"/>
                  </a:cubicBezTo>
                  <a:cubicBezTo>
                    <a:pt x="610" y="43"/>
                    <a:pt x="505" y="30"/>
                    <a:pt x="402" y="30"/>
                  </a:cubicBezTo>
                  <a:cubicBezTo>
                    <a:pt x="257" y="30"/>
                    <a:pt x="118" y="55"/>
                    <a:pt x="0" y="179"/>
                  </a:cubicBezTo>
                  <a:cubicBezTo>
                    <a:pt x="67" y="232"/>
                    <a:pt x="137" y="256"/>
                    <a:pt x="209" y="256"/>
                  </a:cubicBezTo>
                  <a:cubicBezTo>
                    <a:pt x="265" y="256"/>
                    <a:pt x="323" y="241"/>
                    <a:pt x="381" y="215"/>
                  </a:cubicBezTo>
                  <a:cubicBezTo>
                    <a:pt x="473" y="245"/>
                    <a:pt x="565" y="248"/>
                    <a:pt x="656" y="248"/>
                  </a:cubicBezTo>
                  <a:cubicBezTo>
                    <a:pt x="671" y="248"/>
                    <a:pt x="686" y="247"/>
                    <a:pt x="701" y="247"/>
                  </a:cubicBezTo>
                  <a:cubicBezTo>
                    <a:pt x="807" y="247"/>
                    <a:pt x="911" y="250"/>
                    <a:pt x="1012" y="298"/>
                  </a:cubicBezTo>
                  <a:cubicBezTo>
                    <a:pt x="1095" y="322"/>
                    <a:pt x="1203" y="322"/>
                    <a:pt x="1286" y="322"/>
                  </a:cubicBezTo>
                  <a:lnTo>
                    <a:pt x="1429" y="48"/>
                  </a:lnTo>
                  <a:cubicBezTo>
                    <a:pt x="1339" y="12"/>
                    <a:pt x="1250" y="0"/>
                    <a:pt x="1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2494;p32">
              <a:extLst>
                <a:ext uri="{FF2B5EF4-FFF2-40B4-BE49-F238E27FC236}">
                  <a16:creationId xmlns:a16="http://schemas.microsoft.com/office/drawing/2014/main" id="{0E9D2704-89D5-4A1A-B2FA-2AD558620945}"/>
                </a:ext>
              </a:extLst>
            </p:cNvPr>
            <p:cNvSpPr/>
            <p:nvPr/>
          </p:nvSpPr>
          <p:spPr>
            <a:xfrm>
              <a:off x="5764100" y="3932750"/>
              <a:ext cx="15800" cy="15500"/>
            </a:xfrm>
            <a:custGeom>
              <a:avLst/>
              <a:gdLst/>
              <a:ahLst/>
              <a:cxnLst/>
              <a:rect l="l" t="t" r="r" b="b"/>
              <a:pathLst>
                <a:path w="632" h="620" extrusionOk="0">
                  <a:moveTo>
                    <a:pt x="96" y="1"/>
                  </a:moveTo>
                  <a:cubicBezTo>
                    <a:pt x="12" y="36"/>
                    <a:pt x="1" y="84"/>
                    <a:pt x="72" y="144"/>
                  </a:cubicBezTo>
                  <a:cubicBezTo>
                    <a:pt x="215" y="370"/>
                    <a:pt x="358" y="560"/>
                    <a:pt x="632" y="620"/>
                  </a:cubicBezTo>
                  <a:cubicBezTo>
                    <a:pt x="513" y="358"/>
                    <a:pt x="405" y="8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2495;p32">
              <a:extLst>
                <a:ext uri="{FF2B5EF4-FFF2-40B4-BE49-F238E27FC236}">
                  <a16:creationId xmlns:a16="http://schemas.microsoft.com/office/drawing/2014/main" id="{F42C3583-989A-4D27-B9E8-9B3C7FA602DD}"/>
                </a:ext>
              </a:extLst>
            </p:cNvPr>
            <p:cNvSpPr/>
            <p:nvPr/>
          </p:nvSpPr>
          <p:spPr>
            <a:xfrm>
              <a:off x="5805175" y="3997200"/>
              <a:ext cx="29800" cy="3450"/>
            </a:xfrm>
            <a:custGeom>
              <a:avLst/>
              <a:gdLst/>
              <a:ahLst/>
              <a:cxnLst/>
              <a:rect l="l" t="t" r="r" b="b"/>
              <a:pathLst>
                <a:path w="1192" h="138" extrusionOk="0">
                  <a:moveTo>
                    <a:pt x="560" y="0"/>
                  </a:moveTo>
                  <a:cubicBezTo>
                    <a:pt x="372" y="0"/>
                    <a:pt x="184" y="18"/>
                    <a:pt x="1" y="18"/>
                  </a:cubicBezTo>
                  <a:cubicBezTo>
                    <a:pt x="36" y="54"/>
                    <a:pt x="84" y="102"/>
                    <a:pt x="132" y="137"/>
                  </a:cubicBezTo>
                  <a:cubicBezTo>
                    <a:pt x="489" y="137"/>
                    <a:pt x="834" y="125"/>
                    <a:pt x="1191" y="125"/>
                  </a:cubicBezTo>
                  <a:cubicBezTo>
                    <a:pt x="988" y="24"/>
                    <a:pt x="775" y="0"/>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2496;p32">
              <a:extLst>
                <a:ext uri="{FF2B5EF4-FFF2-40B4-BE49-F238E27FC236}">
                  <a16:creationId xmlns:a16="http://schemas.microsoft.com/office/drawing/2014/main" id="{28EA4C07-B804-4579-B43F-B815ED1BF70D}"/>
                </a:ext>
              </a:extLst>
            </p:cNvPr>
            <p:cNvSpPr/>
            <p:nvPr/>
          </p:nvSpPr>
          <p:spPr>
            <a:xfrm>
              <a:off x="6081400" y="4044375"/>
              <a:ext cx="19075" cy="3600"/>
            </a:xfrm>
            <a:custGeom>
              <a:avLst/>
              <a:gdLst/>
              <a:ahLst/>
              <a:cxnLst/>
              <a:rect l="l" t="t" r="r" b="b"/>
              <a:pathLst>
                <a:path w="763" h="144" extrusionOk="0">
                  <a:moveTo>
                    <a:pt x="286" y="1"/>
                  </a:moveTo>
                  <a:cubicBezTo>
                    <a:pt x="203" y="12"/>
                    <a:pt x="96" y="12"/>
                    <a:pt x="1" y="24"/>
                  </a:cubicBezTo>
                  <a:cubicBezTo>
                    <a:pt x="114" y="120"/>
                    <a:pt x="242" y="143"/>
                    <a:pt x="373" y="143"/>
                  </a:cubicBezTo>
                  <a:cubicBezTo>
                    <a:pt x="504" y="143"/>
                    <a:pt x="638" y="120"/>
                    <a:pt x="763" y="120"/>
                  </a:cubicBezTo>
                  <a:cubicBezTo>
                    <a:pt x="632" y="1"/>
                    <a:pt x="441" y="60"/>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2497;p32">
              <a:extLst>
                <a:ext uri="{FF2B5EF4-FFF2-40B4-BE49-F238E27FC236}">
                  <a16:creationId xmlns:a16="http://schemas.microsoft.com/office/drawing/2014/main" id="{FE82C53D-E7E7-43FE-B1C6-367D45E59992}"/>
                </a:ext>
              </a:extLst>
            </p:cNvPr>
            <p:cNvSpPr/>
            <p:nvPr/>
          </p:nvSpPr>
          <p:spPr>
            <a:xfrm>
              <a:off x="6038850" y="4043175"/>
              <a:ext cx="17275" cy="5750"/>
            </a:xfrm>
            <a:custGeom>
              <a:avLst/>
              <a:gdLst/>
              <a:ahLst/>
              <a:cxnLst/>
              <a:rect l="l" t="t" r="r" b="b"/>
              <a:pathLst>
                <a:path w="691" h="230" extrusionOk="0">
                  <a:moveTo>
                    <a:pt x="441" y="1"/>
                  </a:moveTo>
                  <a:cubicBezTo>
                    <a:pt x="298" y="72"/>
                    <a:pt x="119" y="13"/>
                    <a:pt x="0" y="144"/>
                  </a:cubicBezTo>
                  <a:cubicBezTo>
                    <a:pt x="39" y="203"/>
                    <a:pt x="82" y="229"/>
                    <a:pt x="131" y="229"/>
                  </a:cubicBezTo>
                  <a:cubicBezTo>
                    <a:pt x="170" y="229"/>
                    <a:pt x="214" y="212"/>
                    <a:pt x="262" y="180"/>
                  </a:cubicBezTo>
                  <a:cubicBezTo>
                    <a:pt x="429" y="168"/>
                    <a:pt x="595" y="203"/>
                    <a:pt x="691" y="49"/>
                  </a:cubicBezTo>
                  <a:cubicBezTo>
                    <a:pt x="607" y="25"/>
                    <a:pt x="536" y="25"/>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2498;p32">
              <a:extLst>
                <a:ext uri="{FF2B5EF4-FFF2-40B4-BE49-F238E27FC236}">
                  <a16:creationId xmlns:a16="http://schemas.microsoft.com/office/drawing/2014/main" id="{73D2F269-B394-44FF-8560-BCFA281E0889}"/>
                </a:ext>
              </a:extLst>
            </p:cNvPr>
            <p:cNvSpPr/>
            <p:nvPr/>
          </p:nvSpPr>
          <p:spPr>
            <a:xfrm>
              <a:off x="6044200" y="4014600"/>
              <a:ext cx="15500" cy="4525"/>
            </a:xfrm>
            <a:custGeom>
              <a:avLst/>
              <a:gdLst/>
              <a:ahLst/>
              <a:cxnLst/>
              <a:rect l="l" t="t" r="r" b="b"/>
              <a:pathLst>
                <a:path w="620" h="181" extrusionOk="0">
                  <a:moveTo>
                    <a:pt x="358" y="1"/>
                  </a:moveTo>
                  <a:cubicBezTo>
                    <a:pt x="274" y="13"/>
                    <a:pt x="167" y="25"/>
                    <a:pt x="60" y="37"/>
                  </a:cubicBezTo>
                  <a:cubicBezTo>
                    <a:pt x="24" y="84"/>
                    <a:pt x="0" y="132"/>
                    <a:pt x="48" y="180"/>
                  </a:cubicBezTo>
                  <a:cubicBezTo>
                    <a:pt x="73" y="176"/>
                    <a:pt x="98" y="175"/>
                    <a:pt x="124" y="175"/>
                  </a:cubicBezTo>
                  <a:cubicBezTo>
                    <a:pt x="182" y="175"/>
                    <a:pt x="243" y="181"/>
                    <a:pt x="302" y="181"/>
                  </a:cubicBezTo>
                  <a:cubicBezTo>
                    <a:pt x="418" y="181"/>
                    <a:pt x="530" y="160"/>
                    <a:pt x="619" y="37"/>
                  </a:cubicBezTo>
                  <a:cubicBezTo>
                    <a:pt x="536" y="25"/>
                    <a:pt x="453" y="13"/>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2499;p32">
              <a:extLst>
                <a:ext uri="{FF2B5EF4-FFF2-40B4-BE49-F238E27FC236}">
                  <a16:creationId xmlns:a16="http://schemas.microsoft.com/office/drawing/2014/main" id="{E36279C2-3D78-4586-8154-69A2A1F1F834}"/>
                </a:ext>
              </a:extLst>
            </p:cNvPr>
            <p:cNvSpPr/>
            <p:nvPr/>
          </p:nvSpPr>
          <p:spPr>
            <a:xfrm>
              <a:off x="6003425" y="4011050"/>
              <a:ext cx="13400" cy="4150"/>
            </a:xfrm>
            <a:custGeom>
              <a:avLst/>
              <a:gdLst/>
              <a:ahLst/>
              <a:cxnLst/>
              <a:rect l="l" t="t" r="r" b="b"/>
              <a:pathLst>
                <a:path w="536" h="166" extrusionOk="0">
                  <a:moveTo>
                    <a:pt x="143" y="0"/>
                  </a:moveTo>
                  <a:cubicBezTo>
                    <a:pt x="84" y="48"/>
                    <a:pt x="48" y="95"/>
                    <a:pt x="0" y="143"/>
                  </a:cubicBezTo>
                  <a:cubicBezTo>
                    <a:pt x="81" y="148"/>
                    <a:pt x="167" y="166"/>
                    <a:pt x="250" y="166"/>
                  </a:cubicBezTo>
                  <a:cubicBezTo>
                    <a:pt x="352" y="166"/>
                    <a:pt x="451" y="140"/>
                    <a:pt x="536" y="36"/>
                  </a:cubicBezTo>
                  <a:cubicBezTo>
                    <a:pt x="405" y="36"/>
                    <a:pt x="262"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2500;p32">
              <a:extLst>
                <a:ext uri="{FF2B5EF4-FFF2-40B4-BE49-F238E27FC236}">
                  <a16:creationId xmlns:a16="http://schemas.microsoft.com/office/drawing/2014/main" id="{609524CE-5815-4CFC-ABA8-B4D83E74CFED}"/>
                </a:ext>
              </a:extLst>
            </p:cNvPr>
            <p:cNvSpPr/>
            <p:nvPr/>
          </p:nvSpPr>
          <p:spPr>
            <a:xfrm>
              <a:off x="5794750" y="3958050"/>
              <a:ext cx="6575" cy="3900"/>
            </a:xfrm>
            <a:custGeom>
              <a:avLst/>
              <a:gdLst/>
              <a:ahLst/>
              <a:cxnLst/>
              <a:rect l="l" t="t" r="r" b="b"/>
              <a:pathLst>
                <a:path w="263" h="156" extrusionOk="0">
                  <a:moveTo>
                    <a:pt x="1" y="1"/>
                  </a:moveTo>
                  <a:cubicBezTo>
                    <a:pt x="60" y="120"/>
                    <a:pt x="144" y="156"/>
                    <a:pt x="263" y="156"/>
                  </a:cubicBezTo>
                  <a:cubicBezTo>
                    <a:pt x="215" y="25"/>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2501;p32">
              <a:extLst>
                <a:ext uri="{FF2B5EF4-FFF2-40B4-BE49-F238E27FC236}">
                  <a16:creationId xmlns:a16="http://schemas.microsoft.com/office/drawing/2014/main" id="{FF643784-60B5-43D9-B3D7-368178FCBE67}"/>
                </a:ext>
              </a:extLst>
            </p:cNvPr>
            <p:cNvSpPr/>
            <p:nvPr/>
          </p:nvSpPr>
          <p:spPr>
            <a:xfrm>
              <a:off x="5966500" y="3991225"/>
              <a:ext cx="7175" cy="2875"/>
            </a:xfrm>
            <a:custGeom>
              <a:avLst/>
              <a:gdLst/>
              <a:ahLst/>
              <a:cxnLst/>
              <a:rect l="l" t="t" r="r" b="b"/>
              <a:pathLst>
                <a:path w="287" h="115" extrusionOk="0">
                  <a:moveTo>
                    <a:pt x="147" y="1"/>
                  </a:moveTo>
                  <a:cubicBezTo>
                    <a:pt x="94" y="1"/>
                    <a:pt x="46" y="44"/>
                    <a:pt x="1" y="114"/>
                  </a:cubicBezTo>
                  <a:cubicBezTo>
                    <a:pt x="96" y="103"/>
                    <a:pt x="191" y="103"/>
                    <a:pt x="287" y="103"/>
                  </a:cubicBezTo>
                  <a:cubicBezTo>
                    <a:pt x="237" y="31"/>
                    <a:pt x="191" y="1"/>
                    <a:pt x="1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2502;p32">
              <a:extLst>
                <a:ext uri="{FF2B5EF4-FFF2-40B4-BE49-F238E27FC236}">
                  <a16:creationId xmlns:a16="http://schemas.microsoft.com/office/drawing/2014/main" id="{7E4DDA75-BAAE-43F9-B29C-999CCF83F491}"/>
                </a:ext>
              </a:extLst>
            </p:cNvPr>
            <p:cNvSpPr/>
            <p:nvPr/>
          </p:nvSpPr>
          <p:spPr>
            <a:xfrm>
              <a:off x="5905775" y="3987375"/>
              <a:ext cx="7175" cy="3600"/>
            </a:xfrm>
            <a:custGeom>
              <a:avLst/>
              <a:gdLst/>
              <a:ahLst/>
              <a:cxnLst/>
              <a:rect l="l" t="t" r="r" b="b"/>
              <a:pathLst>
                <a:path w="287" h="144" extrusionOk="0">
                  <a:moveTo>
                    <a:pt x="168" y="1"/>
                  </a:moveTo>
                  <a:cubicBezTo>
                    <a:pt x="94" y="1"/>
                    <a:pt x="34" y="32"/>
                    <a:pt x="1" y="114"/>
                  </a:cubicBezTo>
                  <a:cubicBezTo>
                    <a:pt x="43" y="135"/>
                    <a:pt x="87" y="144"/>
                    <a:pt x="130" y="144"/>
                  </a:cubicBezTo>
                  <a:cubicBezTo>
                    <a:pt x="186" y="144"/>
                    <a:pt x="240" y="128"/>
                    <a:pt x="287" y="102"/>
                  </a:cubicBezTo>
                  <a:cubicBezTo>
                    <a:pt x="287" y="78"/>
                    <a:pt x="275" y="42"/>
                    <a:pt x="275" y="18"/>
                  </a:cubicBezTo>
                  <a:cubicBezTo>
                    <a:pt x="237" y="7"/>
                    <a:pt x="201" y="1"/>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2503;p32">
              <a:extLst>
                <a:ext uri="{FF2B5EF4-FFF2-40B4-BE49-F238E27FC236}">
                  <a16:creationId xmlns:a16="http://schemas.microsoft.com/office/drawing/2014/main" id="{9BA368F2-E36A-4F4A-A646-8315CD64C9BA}"/>
                </a:ext>
              </a:extLst>
            </p:cNvPr>
            <p:cNvSpPr/>
            <p:nvPr/>
          </p:nvSpPr>
          <p:spPr>
            <a:xfrm>
              <a:off x="5762025" y="3931575"/>
              <a:ext cx="4475" cy="4775"/>
            </a:xfrm>
            <a:custGeom>
              <a:avLst/>
              <a:gdLst/>
              <a:ahLst/>
              <a:cxnLst/>
              <a:rect l="l" t="t" r="r" b="b"/>
              <a:pathLst>
                <a:path w="179" h="191" extrusionOk="0">
                  <a:moveTo>
                    <a:pt x="12" y="0"/>
                  </a:moveTo>
                  <a:cubicBezTo>
                    <a:pt x="12" y="12"/>
                    <a:pt x="0" y="48"/>
                    <a:pt x="0" y="72"/>
                  </a:cubicBezTo>
                  <a:cubicBezTo>
                    <a:pt x="24" y="143"/>
                    <a:pt x="84" y="179"/>
                    <a:pt x="155" y="191"/>
                  </a:cubicBezTo>
                  <a:cubicBezTo>
                    <a:pt x="155" y="143"/>
                    <a:pt x="179" y="83"/>
                    <a:pt x="179" y="48"/>
                  </a:cubicBezTo>
                  <a:lnTo>
                    <a:pt x="155" y="24"/>
                  </a:lnTo>
                  <a:cubicBezTo>
                    <a:pt x="119" y="12"/>
                    <a:pt x="72" y="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2504;p32">
              <a:extLst>
                <a:ext uri="{FF2B5EF4-FFF2-40B4-BE49-F238E27FC236}">
                  <a16:creationId xmlns:a16="http://schemas.microsoft.com/office/drawing/2014/main" id="{CD4C61C1-6942-4AD5-B103-6C5F15EEA488}"/>
                </a:ext>
              </a:extLst>
            </p:cNvPr>
            <p:cNvSpPr/>
            <p:nvPr/>
          </p:nvSpPr>
          <p:spPr>
            <a:xfrm>
              <a:off x="5751000" y="3935125"/>
              <a:ext cx="4500" cy="5400"/>
            </a:xfrm>
            <a:custGeom>
              <a:avLst/>
              <a:gdLst/>
              <a:ahLst/>
              <a:cxnLst/>
              <a:rect l="l" t="t" r="r" b="b"/>
              <a:pathLst>
                <a:path w="180" h="216" extrusionOk="0">
                  <a:moveTo>
                    <a:pt x="96" y="1"/>
                  </a:moveTo>
                  <a:cubicBezTo>
                    <a:pt x="36" y="37"/>
                    <a:pt x="1" y="84"/>
                    <a:pt x="1" y="156"/>
                  </a:cubicBezTo>
                  <a:lnTo>
                    <a:pt x="48" y="215"/>
                  </a:lnTo>
                  <a:cubicBezTo>
                    <a:pt x="96" y="168"/>
                    <a:pt x="144" y="108"/>
                    <a:pt x="179" y="61"/>
                  </a:cubicBezTo>
                  <a:cubicBezTo>
                    <a:pt x="155" y="49"/>
                    <a:pt x="120" y="37"/>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2505;p32">
              <a:extLst>
                <a:ext uri="{FF2B5EF4-FFF2-40B4-BE49-F238E27FC236}">
                  <a16:creationId xmlns:a16="http://schemas.microsoft.com/office/drawing/2014/main" id="{C78C4139-6CA5-416E-BA42-4A89B7CE19E3}"/>
                </a:ext>
              </a:extLst>
            </p:cNvPr>
            <p:cNvSpPr/>
            <p:nvPr/>
          </p:nvSpPr>
          <p:spPr>
            <a:xfrm>
              <a:off x="5757850" y="3928475"/>
              <a:ext cx="5675" cy="5125"/>
            </a:xfrm>
            <a:custGeom>
              <a:avLst/>
              <a:gdLst/>
              <a:ahLst/>
              <a:cxnLst/>
              <a:rect l="l" t="t" r="r" b="b"/>
              <a:pathLst>
                <a:path w="227" h="205" extrusionOk="0">
                  <a:moveTo>
                    <a:pt x="116" y="0"/>
                  </a:moveTo>
                  <a:cubicBezTo>
                    <a:pt x="46" y="0"/>
                    <a:pt x="10" y="54"/>
                    <a:pt x="1" y="136"/>
                  </a:cubicBezTo>
                  <a:lnTo>
                    <a:pt x="60" y="196"/>
                  </a:lnTo>
                  <a:cubicBezTo>
                    <a:pt x="72" y="202"/>
                    <a:pt x="87" y="204"/>
                    <a:pt x="102" y="204"/>
                  </a:cubicBezTo>
                  <a:cubicBezTo>
                    <a:pt x="117" y="204"/>
                    <a:pt x="131" y="202"/>
                    <a:pt x="143" y="196"/>
                  </a:cubicBezTo>
                  <a:cubicBezTo>
                    <a:pt x="167" y="184"/>
                    <a:pt x="191" y="172"/>
                    <a:pt x="227" y="148"/>
                  </a:cubicBezTo>
                  <a:lnTo>
                    <a:pt x="227" y="88"/>
                  </a:lnTo>
                  <a:lnTo>
                    <a:pt x="191" y="29"/>
                  </a:lnTo>
                  <a:lnTo>
                    <a:pt x="191" y="17"/>
                  </a:lnTo>
                  <a:cubicBezTo>
                    <a:pt x="163" y="6"/>
                    <a:pt x="138"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2506;p32">
              <a:extLst>
                <a:ext uri="{FF2B5EF4-FFF2-40B4-BE49-F238E27FC236}">
                  <a16:creationId xmlns:a16="http://schemas.microsoft.com/office/drawing/2014/main" id="{40A4FD1F-550A-42FF-B9C0-50F7BDA9CD87}"/>
                </a:ext>
              </a:extLst>
            </p:cNvPr>
            <p:cNvSpPr/>
            <p:nvPr/>
          </p:nvSpPr>
          <p:spPr>
            <a:xfrm>
              <a:off x="5754575" y="3932150"/>
              <a:ext cx="4800" cy="5100"/>
            </a:xfrm>
            <a:custGeom>
              <a:avLst/>
              <a:gdLst/>
              <a:ahLst/>
              <a:cxnLst/>
              <a:rect l="l" t="t" r="r" b="b"/>
              <a:pathLst>
                <a:path w="192" h="204" extrusionOk="0">
                  <a:moveTo>
                    <a:pt x="143" y="1"/>
                  </a:moveTo>
                  <a:cubicBezTo>
                    <a:pt x="36" y="1"/>
                    <a:pt x="1" y="49"/>
                    <a:pt x="1" y="156"/>
                  </a:cubicBezTo>
                  <a:lnTo>
                    <a:pt x="36" y="203"/>
                  </a:lnTo>
                  <a:cubicBezTo>
                    <a:pt x="120" y="180"/>
                    <a:pt x="179" y="144"/>
                    <a:pt x="191" y="60"/>
                  </a:cubicBezTo>
                  <a:cubicBezTo>
                    <a:pt x="179" y="49"/>
                    <a:pt x="155" y="25"/>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2507;p32">
              <a:extLst>
                <a:ext uri="{FF2B5EF4-FFF2-40B4-BE49-F238E27FC236}">
                  <a16:creationId xmlns:a16="http://schemas.microsoft.com/office/drawing/2014/main" id="{90F86A67-A188-46F2-9524-852452A957FD}"/>
                </a:ext>
              </a:extLst>
            </p:cNvPr>
            <p:cNvSpPr/>
            <p:nvPr/>
          </p:nvSpPr>
          <p:spPr>
            <a:xfrm>
              <a:off x="5883175" y="3880150"/>
              <a:ext cx="141400" cy="24700"/>
            </a:xfrm>
            <a:custGeom>
              <a:avLst/>
              <a:gdLst/>
              <a:ahLst/>
              <a:cxnLst/>
              <a:rect l="l" t="t" r="r" b="b"/>
              <a:pathLst>
                <a:path w="5656" h="988" extrusionOk="0">
                  <a:moveTo>
                    <a:pt x="844" y="0"/>
                  </a:moveTo>
                  <a:cubicBezTo>
                    <a:pt x="566" y="0"/>
                    <a:pt x="292" y="45"/>
                    <a:pt x="36" y="212"/>
                  </a:cubicBezTo>
                  <a:lnTo>
                    <a:pt x="0" y="271"/>
                  </a:lnTo>
                  <a:cubicBezTo>
                    <a:pt x="348" y="339"/>
                    <a:pt x="688" y="430"/>
                    <a:pt x="1053" y="430"/>
                  </a:cubicBezTo>
                  <a:cubicBezTo>
                    <a:pt x="1137" y="430"/>
                    <a:pt x="1223" y="425"/>
                    <a:pt x="1310" y="414"/>
                  </a:cubicBezTo>
                  <a:cubicBezTo>
                    <a:pt x="1358" y="409"/>
                    <a:pt x="1407" y="406"/>
                    <a:pt x="1457" y="406"/>
                  </a:cubicBezTo>
                  <a:cubicBezTo>
                    <a:pt x="1749" y="406"/>
                    <a:pt x="2059" y="491"/>
                    <a:pt x="2334" y="593"/>
                  </a:cubicBezTo>
                  <a:cubicBezTo>
                    <a:pt x="2397" y="616"/>
                    <a:pt x="2463" y="623"/>
                    <a:pt x="2529" y="623"/>
                  </a:cubicBezTo>
                  <a:cubicBezTo>
                    <a:pt x="2641" y="623"/>
                    <a:pt x="2756" y="603"/>
                    <a:pt x="2865" y="603"/>
                  </a:cubicBezTo>
                  <a:cubicBezTo>
                    <a:pt x="3022" y="603"/>
                    <a:pt x="3167" y="646"/>
                    <a:pt x="3274" y="855"/>
                  </a:cubicBezTo>
                  <a:cubicBezTo>
                    <a:pt x="3287" y="880"/>
                    <a:pt x="3307" y="890"/>
                    <a:pt x="3330" y="890"/>
                  </a:cubicBezTo>
                  <a:cubicBezTo>
                    <a:pt x="3372" y="890"/>
                    <a:pt x="3422" y="857"/>
                    <a:pt x="3453" y="819"/>
                  </a:cubicBezTo>
                  <a:cubicBezTo>
                    <a:pt x="3569" y="689"/>
                    <a:pt x="3703" y="662"/>
                    <a:pt x="3843" y="662"/>
                  </a:cubicBezTo>
                  <a:cubicBezTo>
                    <a:pt x="3947" y="662"/>
                    <a:pt x="4053" y="677"/>
                    <a:pt x="4159" y="677"/>
                  </a:cubicBezTo>
                  <a:cubicBezTo>
                    <a:pt x="4173" y="677"/>
                    <a:pt x="4188" y="677"/>
                    <a:pt x="4203" y="676"/>
                  </a:cubicBezTo>
                  <a:cubicBezTo>
                    <a:pt x="4309" y="921"/>
                    <a:pt x="4452" y="988"/>
                    <a:pt x="4607" y="988"/>
                  </a:cubicBezTo>
                  <a:cubicBezTo>
                    <a:pt x="4791" y="988"/>
                    <a:pt x="4993" y="895"/>
                    <a:pt x="5171" y="895"/>
                  </a:cubicBezTo>
                  <a:cubicBezTo>
                    <a:pt x="5215" y="895"/>
                    <a:pt x="5258" y="900"/>
                    <a:pt x="5298" y="914"/>
                  </a:cubicBezTo>
                  <a:cubicBezTo>
                    <a:pt x="5370" y="914"/>
                    <a:pt x="5429" y="914"/>
                    <a:pt x="5501" y="890"/>
                  </a:cubicBezTo>
                  <a:cubicBezTo>
                    <a:pt x="5584" y="866"/>
                    <a:pt x="5620" y="819"/>
                    <a:pt x="5656" y="747"/>
                  </a:cubicBezTo>
                  <a:cubicBezTo>
                    <a:pt x="5656" y="676"/>
                    <a:pt x="5620" y="593"/>
                    <a:pt x="5584" y="533"/>
                  </a:cubicBezTo>
                  <a:cubicBezTo>
                    <a:pt x="5489" y="450"/>
                    <a:pt x="5394" y="402"/>
                    <a:pt x="5275" y="390"/>
                  </a:cubicBezTo>
                  <a:cubicBezTo>
                    <a:pt x="4084" y="283"/>
                    <a:pt x="2893" y="140"/>
                    <a:pt x="1679" y="57"/>
                  </a:cubicBezTo>
                  <a:cubicBezTo>
                    <a:pt x="1405" y="45"/>
                    <a:pt x="1122"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2508;p32">
              <a:extLst>
                <a:ext uri="{FF2B5EF4-FFF2-40B4-BE49-F238E27FC236}">
                  <a16:creationId xmlns:a16="http://schemas.microsoft.com/office/drawing/2014/main" id="{64133117-585E-45F5-B38B-7E17E241CF30}"/>
                </a:ext>
              </a:extLst>
            </p:cNvPr>
            <p:cNvSpPr/>
            <p:nvPr/>
          </p:nvSpPr>
          <p:spPr>
            <a:xfrm>
              <a:off x="5988225" y="3897025"/>
              <a:ext cx="28900" cy="24750"/>
            </a:xfrm>
            <a:custGeom>
              <a:avLst/>
              <a:gdLst/>
              <a:ahLst/>
              <a:cxnLst/>
              <a:rect l="l" t="t" r="r" b="b"/>
              <a:pathLst>
                <a:path w="1156" h="990" extrusionOk="0">
                  <a:moveTo>
                    <a:pt x="1" y="1"/>
                  </a:moveTo>
                  <a:cubicBezTo>
                    <a:pt x="1" y="144"/>
                    <a:pt x="13" y="299"/>
                    <a:pt x="25" y="453"/>
                  </a:cubicBezTo>
                  <a:cubicBezTo>
                    <a:pt x="132" y="739"/>
                    <a:pt x="322" y="918"/>
                    <a:pt x="620" y="977"/>
                  </a:cubicBezTo>
                  <a:cubicBezTo>
                    <a:pt x="680" y="989"/>
                    <a:pt x="751" y="989"/>
                    <a:pt x="811" y="989"/>
                  </a:cubicBezTo>
                  <a:cubicBezTo>
                    <a:pt x="906" y="977"/>
                    <a:pt x="989" y="953"/>
                    <a:pt x="1073" y="858"/>
                  </a:cubicBezTo>
                  <a:cubicBezTo>
                    <a:pt x="1144" y="715"/>
                    <a:pt x="1132" y="561"/>
                    <a:pt x="1013" y="430"/>
                  </a:cubicBezTo>
                  <a:cubicBezTo>
                    <a:pt x="1002" y="411"/>
                    <a:pt x="987" y="407"/>
                    <a:pt x="970" y="407"/>
                  </a:cubicBezTo>
                  <a:cubicBezTo>
                    <a:pt x="950" y="407"/>
                    <a:pt x="928" y="413"/>
                    <a:pt x="908" y="413"/>
                  </a:cubicBezTo>
                  <a:cubicBezTo>
                    <a:pt x="889" y="413"/>
                    <a:pt x="871" y="407"/>
                    <a:pt x="858" y="382"/>
                  </a:cubicBezTo>
                  <a:cubicBezTo>
                    <a:pt x="989" y="334"/>
                    <a:pt x="1132" y="299"/>
                    <a:pt x="1156" y="132"/>
                  </a:cubicBezTo>
                  <a:cubicBezTo>
                    <a:pt x="1071" y="41"/>
                    <a:pt x="983" y="2"/>
                    <a:pt x="898" y="2"/>
                  </a:cubicBezTo>
                  <a:cubicBezTo>
                    <a:pt x="816" y="2"/>
                    <a:pt x="738" y="38"/>
                    <a:pt x="668" y="96"/>
                  </a:cubicBezTo>
                  <a:cubicBezTo>
                    <a:pt x="576" y="164"/>
                    <a:pt x="493" y="191"/>
                    <a:pt x="416" y="191"/>
                  </a:cubicBezTo>
                  <a:cubicBezTo>
                    <a:pt x="264" y="191"/>
                    <a:pt x="135" y="8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2509;p32">
              <a:extLst>
                <a:ext uri="{FF2B5EF4-FFF2-40B4-BE49-F238E27FC236}">
                  <a16:creationId xmlns:a16="http://schemas.microsoft.com/office/drawing/2014/main" id="{3AEB7553-8A82-4A83-8698-E612B19F866B}"/>
                </a:ext>
              </a:extLst>
            </p:cNvPr>
            <p:cNvSpPr/>
            <p:nvPr/>
          </p:nvSpPr>
          <p:spPr>
            <a:xfrm>
              <a:off x="5843875" y="3887400"/>
              <a:ext cx="31275" cy="13225"/>
            </a:xfrm>
            <a:custGeom>
              <a:avLst/>
              <a:gdLst/>
              <a:ahLst/>
              <a:cxnLst/>
              <a:rect l="l" t="t" r="r" b="b"/>
              <a:pathLst>
                <a:path w="1251" h="529" extrusionOk="0">
                  <a:moveTo>
                    <a:pt x="299" y="1"/>
                  </a:moveTo>
                  <a:cubicBezTo>
                    <a:pt x="226" y="1"/>
                    <a:pt x="162" y="36"/>
                    <a:pt x="119" y="148"/>
                  </a:cubicBezTo>
                  <a:cubicBezTo>
                    <a:pt x="0" y="446"/>
                    <a:pt x="322" y="362"/>
                    <a:pt x="441" y="457"/>
                  </a:cubicBezTo>
                  <a:cubicBezTo>
                    <a:pt x="453" y="469"/>
                    <a:pt x="489" y="469"/>
                    <a:pt x="500" y="481"/>
                  </a:cubicBezTo>
                  <a:lnTo>
                    <a:pt x="1036" y="529"/>
                  </a:lnTo>
                  <a:cubicBezTo>
                    <a:pt x="1251" y="29"/>
                    <a:pt x="834" y="148"/>
                    <a:pt x="596" y="88"/>
                  </a:cubicBezTo>
                  <a:cubicBezTo>
                    <a:pt x="497" y="55"/>
                    <a:pt x="391"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2510;p32">
              <a:extLst>
                <a:ext uri="{FF2B5EF4-FFF2-40B4-BE49-F238E27FC236}">
                  <a16:creationId xmlns:a16="http://schemas.microsoft.com/office/drawing/2014/main" id="{13AB473B-6F6D-4D61-8AF6-E0C545E863C0}"/>
                </a:ext>
              </a:extLst>
            </p:cNvPr>
            <p:cNvSpPr/>
            <p:nvPr/>
          </p:nvSpPr>
          <p:spPr>
            <a:xfrm>
              <a:off x="5976925" y="3908050"/>
              <a:ext cx="25625" cy="13825"/>
            </a:xfrm>
            <a:custGeom>
              <a:avLst/>
              <a:gdLst/>
              <a:ahLst/>
              <a:cxnLst/>
              <a:rect l="l" t="t" r="r" b="b"/>
              <a:pathLst>
                <a:path w="1025" h="553" extrusionOk="0">
                  <a:moveTo>
                    <a:pt x="465" y="1"/>
                  </a:moveTo>
                  <a:cubicBezTo>
                    <a:pt x="429" y="310"/>
                    <a:pt x="179" y="239"/>
                    <a:pt x="1" y="298"/>
                  </a:cubicBezTo>
                  <a:cubicBezTo>
                    <a:pt x="120" y="429"/>
                    <a:pt x="298" y="393"/>
                    <a:pt x="453" y="429"/>
                  </a:cubicBezTo>
                  <a:cubicBezTo>
                    <a:pt x="547" y="511"/>
                    <a:pt x="640" y="553"/>
                    <a:pt x="734" y="553"/>
                  </a:cubicBezTo>
                  <a:cubicBezTo>
                    <a:pt x="831" y="553"/>
                    <a:pt x="928" y="508"/>
                    <a:pt x="1024" y="417"/>
                  </a:cubicBezTo>
                  <a:cubicBezTo>
                    <a:pt x="834" y="286"/>
                    <a:pt x="655" y="13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2511;p32">
              <a:extLst>
                <a:ext uri="{FF2B5EF4-FFF2-40B4-BE49-F238E27FC236}">
                  <a16:creationId xmlns:a16="http://schemas.microsoft.com/office/drawing/2014/main" id="{57C7994F-D128-4C99-A75A-3FF9E9AA3A40}"/>
                </a:ext>
              </a:extLst>
            </p:cNvPr>
            <p:cNvSpPr/>
            <p:nvPr/>
          </p:nvSpPr>
          <p:spPr>
            <a:xfrm>
              <a:off x="6117125" y="4048250"/>
              <a:ext cx="48825" cy="14300"/>
            </a:xfrm>
            <a:custGeom>
              <a:avLst/>
              <a:gdLst/>
              <a:ahLst/>
              <a:cxnLst/>
              <a:rect l="l" t="t" r="r" b="b"/>
              <a:pathLst>
                <a:path w="1953" h="572" extrusionOk="0">
                  <a:moveTo>
                    <a:pt x="0" y="0"/>
                  </a:moveTo>
                  <a:lnTo>
                    <a:pt x="0" y="238"/>
                  </a:lnTo>
                  <a:cubicBezTo>
                    <a:pt x="96" y="393"/>
                    <a:pt x="238" y="393"/>
                    <a:pt x="393" y="417"/>
                  </a:cubicBezTo>
                  <a:cubicBezTo>
                    <a:pt x="500" y="441"/>
                    <a:pt x="608" y="477"/>
                    <a:pt x="715" y="500"/>
                  </a:cubicBezTo>
                  <a:cubicBezTo>
                    <a:pt x="911" y="542"/>
                    <a:pt x="1105" y="572"/>
                    <a:pt x="1297" y="572"/>
                  </a:cubicBezTo>
                  <a:cubicBezTo>
                    <a:pt x="1489" y="572"/>
                    <a:pt x="1679" y="542"/>
                    <a:pt x="1870" y="465"/>
                  </a:cubicBezTo>
                  <a:cubicBezTo>
                    <a:pt x="1941" y="358"/>
                    <a:pt x="1953" y="262"/>
                    <a:pt x="1870" y="155"/>
                  </a:cubicBezTo>
                  <a:cubicBezTo>
                    <a:pt x="1239" y="96"/>
                    <a:pt x="631"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2512;p32">
              <a:extLst>
                <a:ext uri="{FF2B5EF4-FFF2-40B4-BE49-F238E27FC236}">
                  <a16:creationId xmlns:a16="http://schemas.microsoft.com/office/drawing/2014/main" id="{74A5A74D-D184-45CD-B687-D021C4972D66}"/>
                </a:ext>
              </a:extLst>
            </p:cNvPr>
            <p:cNvSpPr/>
            <p:nvPr/>
          </p:nvSpPr>
          <p:spPr>
            <a:xfrm>
              <a:off x="6163250" y="4051825"/>
              <a:ext cx="53600" cy="8475"/>
            </a:xfrm>
            <a:custGeom>
              <a:avLst/>
              <a:gdLst/>
              <a:ahLst/>
              <a:cxnLst/>
              <a:rect l="l" t="t" r="r" b="b"/>
              <a:pathLst>
                <a:path w="2144" h="339" extrusionOk="0">
                  <a:moveTo>
                    <a:pt x="25" y="0"/>
                  </a:moveTo>
                  <a:cubicBezTo>
                    <a:pt x="1" y="72"/>
                    <a:pt x="1" y="143"/>
                    <a:pt x="1" y="215"/>
                  </a:cubicBezTo>
                  <a:cubicBezTo>
                    <a:pt x="37" y="274"/>
                    <a:pt x="60" y="310"/>
                    <a:pt x="144" y="322"/>
                  </a:cubicBezTo>
                  <a:cubicBezTo>
                    <a:pt x="227" y="322"/>
                    <a:pt x="298" y="274"/>
                    <a:pt x="394" y="262"/>
                  </a:cubicBezTo>
                  <a:lnTo>
                    <a:pt x="739" y="262"/>
                  </a:lnTo>
                  <a:cubicBezTo>
                    <a:pt x="799" y="262"/>
                    <a:pt x="846" y="274"/>
                    <a:pt x="918" y="274"/>
                  </a:cubicBezTo>
                  <a:cubicBezTo>
                    <a:pt x="1001" y="310"/>
                    <a:pt x="1096" y="334"/>
                    <a:pt x="1180" y="334"/>
                  </a:cubicBezTo>
                  <a:cubicBezTo>
                    <a:pt x="1205" y="330"/>
                    <a:pt x="1230" y="329"/>
                    <a:pt x="1256" y="329"/>
                  </a:cubicBezTo>
                  <a:cubicBezTo>
                    <a:pt x="1327" y="329"/>
                    <a:pt x="1401" y="338"/>
                    <a:pt x="1474" y="338"/>
                  </a:cubicBezTo>
                  <a:cubicBezTo>
                    <a:pt x="1564" y="338"/>
                    <a:pt x="1654" y="324"/>
                    <a:pt x="1739" y="262"/>
                  </a:cubicBezTo>
                  <a:cubicBezTo>
                    <a:pt x="1882" y="262"/>
                    <a:pt x="2013" y="250"/>
                    <a:pt x="2144" y="250"/>
                  </a:cubicBezTo>
                  <a:lnTo>
                    <a:pt x="2144" y="12"/>
                  </a:lnTo>
                  <a:cubicBezTo>
                    <a:pt x="2129" y="9"/>
                    <a:pt x="2114" y="8"/>
                    <a:pt x="2099" y="8"/>
                  </a:cubicBezTo>
                  <a:cubicBezTo>
                    <a:pt x="1990" y="8"/>
                    <a:pt x="1878" y="75"/>
                    <a:pt x="1768" y="75"/>
                  </a:cubicBezTo>
                  <a:cubicBezTo>
                    <a:pt x="1710" y="75"/>
                    <a:pt x="1653" y="56"/>
                    <a:pt x="1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2513;p32">
              <a:extLst>
                <a:ext uri="{FF2B5EF4-FFF2-40B4-BE49-F238E27FC236}">
                  <a16:creationId xmlns:a16="http://schemas.microsoft.com/office/drawing/2014/main" id="{F2F1ED4B-5861-4D0C-9471-81D08047536D}"/>
                </a:ext>
              </a:extLst>
            </p:cNvPr>
            <p:cNvSpPr/>
            <p:nvPr/>
          </p:nvSpPr>
          <p:spPr>
            <a:xfrm>
              <a:off x="5979900" y="3921725"/>
              <a:ext cx="42000" cy="11225"/>
            </a:xfrm>
            <a:custGeom>
              <a:avLst/>
              <a:gdLst/>
              <a:ahLst/>
              <a:cxnLst/>
              <a:rect l="l" t="t" r="r" b="b"/>
              <a:pathLst>
                <a:path w="1680" h="449" extrusionOk="0">
                  <a:moveTo>
                    <a:pt x="1092" y="0"/>
                  </a:moveTo>
                  <a:cubicBezTo>
                    <a:pt x="1020" y="0"/>
                    <a:pt x="946" y="5"/>
                    <a:pt x="873" y="5"/>
                  </a:cubicBezTo>
                  <a:cubicBezTo>
                    <a:pt x="840" y="5"/>
                    <a:pt x="807" y="4"/>
                    <a:pt x="774" y="1"/>
                  </a:cubicBezTo>
                  <a:cubicBezTo>
                    <a:pt x="715" y="13"/>
                    <a:pt x="644" y="13"/>
                    <a:pt x="584" y="49"/>
                  </a:cubicBezTo>
                  <a:cubicBezTo>
                    <a:pt x="405" y="132"/>
                    <a:pt x="203" y="132"/>
                    <a:pt x="48" y="239"/>
                  </a:cubicBezTo>
                  <a:lnTo>
                    <a:pt x="1" y="335"/>
                  </a:lnTo>
                  <a:cubicBezTo>
                    <a:pt x="12" y="358"/>
                    <a:pt x="48" y="370"/>
                    <a:pt x="60" y="406"/>
                  </a:cubicBezTo>
                  <a:cubicBezTo>
                    <a:pt x="354" y="433"/>
                    <a:pt x="648" y="448"/>
                    <a:pt x="941" y="448"/>
                  </a:cubicBezTo>
                  <a:cubicBezTo>
                    <a:pt x="1169" y="448"/>
                    <a:pt x="1395" y="439"/>
                    <a:pt x="1620" y="418"/>
                  </a:cubicBezTo>
                  <a:cubicBezTo>
                    <a:pt x="1679" y="394"/>
                    <a:pt x="1679" y="358"/>
                    <a:pt x="1620" y="299"/>
                  </a:cubicBezTo>
                  <a:lnTo>
                    <a:pt x="1596" y="263"/>
                  </a:lnTo>
                  <a:cubicBezTo>
                    <a:pt x="1465" y="32"/>
                    <a:pt x="1284" y="0"/>
                    <a:pt x="10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2514;p32">
              <a:extLst>
                <a:ext uri="{FF2B5EF4-FFF2-40B4-BE49-F238E27FC236}">
                  <a16:creationId xmlns:a16="http://schemas.microsoft.com/office/drawing/2014/main" id="{071A069C-9804-42CD-AC79-F861CA7E3A31}"/>
                </a:ext>
              </a:extLst>
            </p:cNvPr>
            <p:cNvSpPr/>
            <p:nvPr/>
          </p:nvSpPr>
          <p:spPr>
            <a:xfrm>
              <a:off x="5930500" y="3936700"/>
              <a:ext cx="28900" cy="3950"/>
            </a:xfrm>
            <a:custGeom>
              <a:avLst/>
              <a:gdLst/>
              <a:ahLst/>
              <a:cxnLst/>
              <a:rect l="l" t="t" r="r" b="b"/>
              <a:pathLst>
                <a:path w="1156" h="158" extrusionOk="0">
                  <a:moveTo>
                    <a:pt x="617" y="0"/>
                  </a:moveTo>
                  <a:cubicBezTo>
                    <a:pt x="443" y="0"/>
                    <a:pt x="267" y="24"/>
                    <a:pt x="95" y="24"/>
                  </a:cubicBezTo>
                  <a:cubicBezTo>
                    <a:pt x="63" y="24"/>
                    <a:pt x="32" y="23"/>
                    <a:pt x="0" y="21"/>
                  </a:cubicBezTo>
                  <a:lnTo>
                    <a:pt x="0" y="21"/>
                  </a:lnTo>
                  <a:cubicBezTo>
                    <a:pt x="170" y="131"/>
                    <a:pt x="348" y="157"/>
                    <a:pt x="527" y="157"/>
                  </a:cubicBezTo>
                  <a:cubicBezTo>
                    <a:pt x="693" y="157"/>
                    <a:pt x="860" y="135"/>
                    <a:pt x="1025" y="135"/>
                  </a:cubicBezTo>
                  <a:cubicBezTo>
                    <a:pt x="1068" y="135"/>
                    <a:pt x="1112" y="136"/>
                    <a:pt x="1155" y="140"/>
                  </a:cubicBezTo>
                  <a:cubicBezTo>
                    <a:pt x="986" y="28"/>
                    <a:pt x="803" y="0"/>
                    <a:pt x="6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2515;p32">
              <a:extLst>
                <a:ext uri="{FF2B5EF4-FFF2-40B4-BE49-F238E27FC236}">
                  <a16:creationId xmlns:a16="http://schemas.microsoft.com/office/drawing/2014/main" id="{77E1BC1D-FB73-457E-B889-2E2BCFD011F3}"/>
                </a:ext>
              </a:extLst>
            </p:cNvPr>
            <p:cNvSpPr/>
            <p:nvPr/>
          </p:nvSpPr>
          <p:spPr>
            <a:xfrm>
              <a:off x="5956100" y="3923700"/>
              <a:ext cx="26200" cy="7375"/>
            </a:xfrm>
            <a:custGeom>
              <a:avLst/>
              <a:gdLst/>
              <a:ahLst/>
              <a:cxnLst/>
              <a:rect l="l" t="t" r="r" b="b"/>
              <a:pathLst>
                <a:path w="1048" h="295" extrusionOk="0">
                  <a:moveTo>
                    <a:pt x="517" y="1"/>
                  </a:moveTo>
                  <a:cubicBezTo>
                    <a:pt x="394" y="1"/>
                    <a:pt x="273" y="14"/>
                    <a:pt x="155" y="65"/>
                  </a:cubicBezTo>
                  <a:cubicBezTo>
                    <a:pt x="107" y="125"/>
                    <a:pt x="48" y="160"/>
                    <a:pt x="0" y="208"/>
                  </a:cubicBezTo>
                  <a:cubicBezTo>
                    <a:pt x="131" y="220"/>
                    <a:pt x="274" y="244"/>
                    <a:pt x="405" y="244"/>
                  </a:cubicBezTo>
                  <a:cubicBezTo>
                    <a:pt x="500" y="273"/>
                    <a:pt x="595" y="294"/>
                    <a:pt x="692" y="294"/>
                  </a:cubicBezTo>
                  <a:cubicBezTo>
                    <a:pt x="789" y="294"/>
                    <a:pt x="887" y="273"/>
                    <a:pt x="988" y="220"/>
                  </a:cubicBezTo>
                  <a:lnTo>
                    <a:pt x="1000" y="184"/>
                  </a:lnTo>
                  <a:cubicBezTo>
                    <a:pt x="1048" y="101"/>
                    <a:pt x="1012" y="41"/>
                    <a:pt x="929" y="17"/>
                  </a:cubicBezTo>
                  <a:cubicBezTo>
                    <a:pt x="791" y="17"/>
                    <a:pt x="653" y="1"/>
                    <a:pt x="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2516;p32">
              <a:extLst>
                <a:ext uri="{FF2B5EF4-FFF2-40B4-BE49-F238E27FC236}">
                  <a16:creationId xmlns:a16="http://schemas.microsoft.com/office/drawing/2014/main" id="{7A4BEB43-8771-4C10-A1FA-83367B1BFD7E}"/>
                </a:ext>
              </a:extLst>
            </p:cNvPr>
            <p:cNvSpPr/>
            <p:nvPr/>
          </p:nvSpPr>
          <p:spPr>
            <a:xfrm>
              <a:off x="6038250" y="3928950"/>
              <a:ext cx="17875" cy="3825"/>
            </a:xfrm>
            <a:custGeom>
              <a:avLst/>
              <a:gdLst/>
              <a:ahLst/>
              <a:cxnLst/>
              <a:rect l="l" t="t" r="r" b="b"/>
              <a:pathLst>
                <a:path w="715" h="153" extrusionOk="0">
                  <a:moveTo>
                    <a:pt x="357" y="1"/>
                  </a:moveTo>
                  <a:cubicBezTo>
                    <a:pt x="238" y="1"/>
                    <a:pt x="119" y="52"/>
                    <a:pt x="0" y="153"/>
                  </a:cubicBezTo>
                  <a:lnTo>
                    <a:pt x="715" y="153"/>
                  </a:lnTo>
                  <a:cubicBezTo>
                    <a:pt x="596" y="52"/>
                    <a:pt x="476" y="1"/>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2517;p32">
              <a:extLst>
                <a:ext uri="{FF2B5EF4-FFF2-40B4-BE49-F238E27FC236}">
                  <a16:creationId xmlns:a16="http://schemas.microsoft.com/office/drawing/2014/main" id="{CB67B4C2-8D62-4A7A-8194-EE38D075CAEE}"/>
                </a:ext>
              </a:extLst>
            </p:cNvPr>
            <p:cNvSpPr/>
            <p:nvPr/>
          </p:nvSpPr>
          <p:spPr>
            <a:xfrm>
              <a:off x="5966500" y="3929775"/>
              <a:ext cx="14925" cy="2975"/>
            </a:xfrm>
            <a:custGeom>
              <a:avLst/>
              <a:gdLst/>
              <a:ahLst/>
              <a:cxnLst/>
              <a:rect l="l" t="t" r="r" b="b"/>
              <a:pathLst>
                <a:path w="597" h="119" extrusionOk="0">
                  <a:moveTo>
                    <a:pt x="584" y="1"/>
                  </a:moveTo>
                  <a:cubicBezTo>
                    <a:pt x="382" y="1"/>
                    <a:pt x="191" y="13"/>
                    <a:pt x="1" y="13"/>
                  </a:cubicBezTo>
                  <a:cubicBezTo>
                    <a:pt x="104" y="95"/>
                    <a:pt x="219" y="118"/>
                    <a:pt x="337" y="118"/>
                  </a:cubicBezTo>
                  <a:cubicBezTo>
                    <a:pt x="423" y="118"/>
                    <a:pt x="511" y="106"/>
                    <a:pt x="596" y="96"/>
                  </a:cubicBezTo>
                  <a:cubicBezTo>
                    <a:pt x="596" y="72"/>
                    <a:pt x="584" y="24"/>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2518;p32">
              <a:extLst>
                <a:ext uri="{FF2B5EF4-FFF2-40B4-BE49-F238E27FC236}">
                  <a16:creationId xmlns:a16="http://schemas.microsoft.com/office/drawing/2014/main" id="{330B2124-F5FE-4567-A21E-0F3D843B993C}"/>
                </a:ext>
              </a:extLst>
            </p:cNvPr>
            <p:cNvSpPr/>
            <p:nvPr/>
          </p:nvSpPr>
          <p:spPr>
            <a:xfrm>
              <a:off x="6020375" y="3929275"/>
              <a:ext cx="6875" cy="3175"/>
            </a:xfrm>
            <a:custGeom>
              <a:avLst/>
              <a:gdLst/>
              <a:ahLst/>
              <a:cxnLst/>
              <a:rect l="l" t="t" r="r" b="b"/>
              <a:pathLst>
                <a:path w="275" h="127" extrusionOk="0">
                  <a:moveTo>
                    <a:pt x="86" y="0"/>
                  </a:moveTo>
                  <a:cubicBezTo>
                    <a:pt x="62" y="0"/>
                    <a:pt x="37" y="3"/>
                    <a:pt x="13" y="9"/>
                  </a:cubicBezTo>
                  <a:cubicBezTo>
                    <a:pt x="1" y="44"/>
                    <a:pt x="1" y="92"/>
                    <a:pt x="1" y="116"/>
                  </a:cubicBezTo>
                  <a:cubicBezTo>
                    <a:pt x="64" y="116"/>
                    <a:pt x="123" y="127"/>
                    <a:pt x="183" y="127"/>
                  </a:cubicBezTo>
                  <a:cubicBezTo>
                    <a:pt x="212" y="127"/>
                    <a:pt x="243" y="124"/>
                    <a:pt x="275" y="116"/>
                  </a:cubicBezTo>
                  <a:cubicBezTo>
                    <a:pt x="238" y="33"/>
                    <a:pt x="166"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2519;p32">
              <a:extLst>
                <a:ext uri="{FF2B5EF4-FFF2-40B4-BE49-F238E27FC236}">
                  <a16:creationId xmlns:a16="http://schemas.microsoft.com/office/drawing/2014/main" id="{0ADA77F6-E41C-44E6-BD21-2509AC5FE455}"/>
                </a:ext>
              </a:extLst>
            </p:cNvPr>
            <p:cNvSpPr/>
            <p:nvPr/>
          </p:nvSpPr>
          <p:spPr>
            <a:xfrm>
              <a:off x="5812025" y="3865200"/>
              <a:ext cx="240525" cy="33550"/>
            </a:xfrm>
            <a:custGeom>
              <a:avLst/>
              <a:gdLst/>
              <a:ahLst/>
              <a:cxnLst/>
              <a:rect l="l" t="t" r="r" b="b"/>
              <a:pathLst>
                <a:path w="9621" h="1342" extrusionOk="0">
                  <a:moveTo>
                    <a:pt x="36" y="0"/>
                  </a:moveTo>
                  <a:cubicBezTo>
                    <a:pt x="24" y="143"/>
                    <a:pt x="24" y="262"/>
                    <a:pt x="0" y="393"/>
                  </a:cubicBezTo>
                  <a:cubicBezTo>
                    <a:pt x="262" y="464"/>
                    <a:pt x="512" y="512"/>
                    <a:pt x="774" y="536"/>
                  </a:cubicBezTo>
                  <a:cubicBezTo>
                    <a:pt x="1489" y="595"/>
                    <a:pt x="2203" y="572"/>
                    <a:pt x="2894" y="810"/>
                  </a:cubicBezTo>
                  <a:cubicBezTo>
                    <a:pt x="3334" y="822"/>
                    <a:pt x="3799" y="822"/>
                    <a:pt x="4251" y="857"/>
                  </a:cubicBezTo>
                  <a:cubicBezTo>
                    <a:pt x="5596" y="976"/>
                    <a:pt x="6954" y="1119"/>
                    <a:pt x="8311" y="1131"/>
                  </a:cubicBezTo>
                  <a:cubicBezTo>
                    <a:pt x="8564" y="1215"/>
                    <a:pt x="8820" y="1342"/>
                    <a:pt x="9060" y="1342"/>
                  </a:cubicBezTo>
                  <a:cubicBezTo>
                    <a:pt x="9262" y="1342"/>
                    <a:pt x="9452" y="1253"/>
                    <a:pt x="9621" y="976"/>
                  </a:cubicBezTo>
                  <a:cubicBezTo>
                    <a:pt x="8847" y="762"/>
                    <a:pt x="8037" y="881"/>
                    <a:pt x="7263" y="714"/>
                  </a:cubicBezTo>
                  <a:cubicBezTo>
                    <a:pt x="7201" y="723"/>
                    <a:pt x="7139" y="728"/>
                    <a:pt x="7078" y="728"/>
                  </a:cubicBezTo>
                  <a:cubicBezTo>
                    <a:pt x="6963" y="728"/>
                    <a:pt x="6852" y="709"/>
                    <a:pt x="6751" y="655"/>
                  </a:cubicBezTo>
                  <a:cubicBezTo>
                    <a:pt x="6690" y="622"/>
                    <a:pt x="6622" y="616"/>
                    <a:pt x="6553" y="616"/>
                  </a:cubicBezTo>
                  <a:cubicBezTo>
                    <a:pt x="6514" y="616"/>
                    <a:pt x="6475" y="618"/>
                    <a:pt x="6437" y="618"/>
                  </a:cubicBezTo>
                  <a:cubicBezTo>
                    <a:pt x="6343" y="618"/>
                    <a:pt x="6250" y="607"/>
                    <a:pt x="6168" y="536"/>
                  </a:cubicBezTo>
                  <a:cubicBezTo>
                    <a:pt x="6013" y="561"/>
                    <a:pt x="5861" y="571"/>
                    <a:pt x="5710" y="571"/>
                  </a:cubicBezTo>
                  <a:cubicBezTo>
                    <a:pt x="5361" y="571"/>
                    <a:pt x="5020" y="518"/>
                    <a:pt x="4680" y="476"/>
                  </a:cubicBezTo>
                  <a:cubicBezTo>
                    <a:pt x="3132" y="321"/>
                    <a:pt x="1584" y="167"/>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2520;p32">
              <a:extLst>
                <a:ext uri="{FF2B5EF4-FFF2-40B4-BE49-F238E27FC236}">
                  <a16:creationId xmlns:a16="http://schemas.microsoft.com/office/drawing/2014/main" id="{008CD607-6F72-4238-8EC4-0955A44A41B8}"/>
                </a:ext>
              </a:extLst>
            </p:cNvPr>
            <p:cNvSpPr/>
            <p:nvPr/>
          </p:nvSpPr>
          <p:spPr>
            <a:xfrm>
              <a:off x="5678075" y="3788575"/>
              <a:ext cx="111950" cy="33425"/>
            </a:xfrm>
            <a:custGeom>
              <a:avLst/>
              <a:gdLst/>
              <a:ahLst/>
              <a:cxnLst/>
              <a:rect l="l" t="t" r="r" b="b"/>
              <a:pathLst>
                <a:path w="4478" h="1337" extrusionOk="0">
                  <a:moveTo>
                    <a:pt x="621" y="1"/>
                  </a:moveTo>
                  <a:cubicBezTo>
                    <a:pt x="299" y="1"/>
                    <a:pt x="43" y="96"/>
                    <a:pt x="1" y="517"/>
                  </a:cubicBezTo>
                  <a:cubicBezTo>
                    <a:pt x="36" y="600"/>
                    <a:pt x="72" y="660"/>
                    <a:pt x="132" y="696"/>
                  </a:cubicBezTo>
                  <a:cubicBezTo>
                    <a:pt x="632" y="993"/>
                    <a:pt x="1179" y="850"/>
                    <a:pt x="1691" y="970"/>
                  </a:cubicBezTo>
                  <a:cubicBezTo>
                    <a:pt x="1798" y="993"/>
                    <a:pt x="1941" y="1017"/>
                    <a:pt x="2060" y="1041"/>
                  </a:cubicBezTo>
                  <a:cubicBezTo>
                    <a:pt x="2144" y="1053"/>
                    <a:pt x="2215" y="1089"/>
                    <a:pt x="2299" y="1148"/>
                  </a:cubicBezTo>
                  <a:cubicBezTo>
                    <a:pt x="2376" y="1207"/>
                    <a:pt x="2438" y="1337"/>
                    <a:pt x="2562" y="1337"/>
                  </a:cubicBezTo>
                  <a:cubicBezTo>
                    <a:pt x="2590" y="1337"/>
                    <a:pt x="2621" y="1330"/>
                    <a:pt x="2656" y="1315"/>
                  </a:cubicBezTo>
                  <a:lnTo>
                    <a:pt x="2680" y="1255"/>
                  </a:lnTo>
                  <a:lnTo>
                    <a:pt x="2668" y="1196"/>
                  </a:lnTo>
                  <a:cubicBezTo>
                    <a:pt x="2727" y="1101"/>
                    <a:pt x="2680" y="958"/>
                    <a:pt x="2834" y="910"/>
                  </a:cubicBezTo>
                  <a:lnTo>
                    <a:pt x="2906" y="910"/>
                  </a:lnTo>
                  <a:cubicBezTo>
                    <a:pt x="3013" y="940"/>
                    <a:pt x="3114" y="964"/>
                    <a:pt x="3209" y="964"/>
                  </a:cubicBezTo>
                  <a:cubicBezTo>
                    <a:pt x="3305" y="964"/>
                    <a:pt x="3394" y="940"/>
                    <a:pt x="3477" y="874"/>
                  </a:cubicBezTo>
                  <a:cubicBezTo>
                    <a:pt x="3582" y="748"/>
                    <a:pt x="3704" y="725"/>
                    <a:pt x="3833" y="725"/>
                  </a:cubicBezTo>
                  <a:cubicBezTo>
                    <a:pt x="3906" y="725"/>
                    <a:pt x="3982" y="733"/>
                    <a:pt x="4058" y="733"/>
                  </a:cubicBezTo>
                  <a:cubicBezTo>
                    <a:pt x="4075" y="733"/>
                    <a:pt x="4092" y="732"/>
                    <a:pt x="4108" y="731"/>
                  </a:cubicBezTo>
                  <a:cubicBezTo>
                    <a:pt x="4323" y="731"/>
                    <a:pt x="4465" y="672"/>
                    <a:pt x="4477" y="434"/>
                  </a:cubicBezTo>
                  <a:cubicBezTo>
                    <a:pt x="4323" y="148"/>
                    <a:pt x="4025" y="255"/>
                    <a:pt x="3787" y="208"/>
                  </a:cubicBezTo>
                  <a:cubicBezTo>
                    <a:pt x="2858" y="77"/>
                    <a:pt x="1906" y="184"/>
                    <a:pt x="965" y="41"/>
                  </a:cubicBezTo>
                  <a:cubicBezTo>
                    <a:pt x="894" y="17"/>
                    <a:pt x="822" y="5"/>
                    <a:pt x="751" y="5"/>
                  </a:cubicBezTo>
                  <a:cubicBezTo>
                    <a:pt x="707" y="2"/>
                    <a:pt x="663"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2521;p32">
              <a:extLst>
                <a:ext uri="{FF2B5EF4-FFF2-40B4-BE49-F238E27FC236}">
                  <a16:creationId xmlns:a16="http://schemas.microsoft.com/office/drawing/2014/main" id="{2486FABB-C8C0-431F-B4BD-B64C9F2721FF}"/>
                </a:ext>
              </a:extLst>
            </p:cNvPr>
            <p:cNvSpPr/>
            <p:nvPr/>
          </p:nvSpPr>
          <p:spPr>
            <a:xfrm>
              <a:off x="5692375" y="3777375"/>
              <a:ext cx="120575" cy="26600"/>
            </a:xfrm>
            <a:custGeom>
              <a:avLst/>
              <a:gdLst/>
              <a:ahLst/>
              <a:cxnLst/>
              <a:rect l="l" t="t" r="r" b="b"/>
              <a:pathLst>
                <a:path w="4823" h="1064" extrusionOk="0">
                  <a:moveTo>
                    <a:pt x="834" y="1"/>
                  </a:moveTo>
                  <a:cubicBezTo>
                    <a:pt x="762" y="1"/>
                    <a:pt x="679" y="1"/>
                    <a:pt x="607" y="25"/>
                  </a:cubicBezTo>
                  <a:cubicBezTo>
                    <a:pt x="476" y="36"/>
                    <a:pt x="322" y="60"/>
                    <a:pt x="226" y="179"/>
                  </a:cubicBezTo>
                  <a:cubicBezTo>
                    <a:pt x="0" y="394"/>
                    <a:pt x="786" y="394"/>
                    <a:pt x="310" y="644"/>
                  </a:cubicBezTo>
                  <a:cubicBezTo>
                    <a:pt x="715" y="798"/>
                    <a:pt x="1143" y="751"/>
                    <a:pt x="1560" y="775"/>
                  </a:cubicBezTo>
                  <a:cubicBezTo>
                    <a:pt x="2346" y="822"/>
                    <a:pt x="3155" y="858"/>
                    <a:pt x="3941" y="894"/>
                  </a:cubicBezTo>
                  <a:lnTo>
                    <a:pt x="4060" y="894"/>
                  </a:lnTo>
                  <a:cubicBezTo>
                    <a:pt x="4168" y="1015"/>
                    <a:pt x="4291" y="1064"/>
                    <a:pt x="4421" y="1064"/>
                  </a:cubicBezTo>
                  <a:cubicBezTo>
                    <a:pt x="4521" y="1064"/>
                    <a:pt x="4624" y="1035"/>
                    <a:pt x="4727" y="989"/>
                  </a:cubicBezTo>
                  <a:cubicBezTo>
                    <a:pt x="4810" y="929"/>
                    <a:pt x="4822" y="870"/>
                    <a:pt x="4775" y="775"/>
                  </a:cubicBezTo>
                  <a:cubicBezTo>
                    <a:pt x="4703" y="584"/>
                    <a:pt x="4429" y="679"/>
                    <a:pt x="4346" y="501"/>
                  </a:cubicBezTo>
                  <a:cubicBezTo>
                    <a:pt x="4274" y="382"/>
                    <a:pt x="4167" y="322"/>
                    <a:pt x="4048" y="286"/>
                  </a:cubicBezTo>
                  <a:cubicBezTo>
                    <a:pt x="3227" y="1"/>
                    <a:pt x="2346" y="263"/>
                    <a:pt x="1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2522;p32">
              <a:extLst>
                <a:ext uri="{FF2B5EF4-FFF2-40B4-BE49-F238E27FC236}">
                  <a16:creationId xmlns:a16="http://schemas.microsoft.com/office/drawing/2014/main" id="{3B7A470E-D752-47A4-88CD-897572CB87D4}"/>
                </a:ext>
              </a:extLst>
            </p:cNvPr>
            <p:cNvSpPr/>
            <p:nvPr/>
          </p:nvSpPr>
          <p:spPr>
            <a:xfrm>
              <a:off x="5770650" y="3849575"/>
              <a:ext cx="32775" cy="18625"/>
            </a:xfrm>
            <a:custGeom>
              <a:avLst/>
              <a:gdLst/>
              <a:ahLst/>
              <a:cxnLst/>
              <a:rect l="l" t="t" r="r" b="b"/>
              <a:pathLst>
                <a:path w="1311" h="745" extrusionOk="0">
                  <a:moveTo>
                    <a:pt x="1156" y="0"/>
                  </a:moveTo>
                  <a:cubicBezTo>
                    <a:pt x="1058" y="0"/>
                    <a:pt x="1018" y="119"/>
                    <a:pt x="929" y="149"/>
                  </a:cubicBezTo>
                  <a:cubicBezTo>
                    <a:pt x="929" y="173"/>
                    <a:pt x="929" y="185"/>
                    <a:pt x="893" y="196"/>
                  </a:cubicBezTo>
                  <a:cubicBezTo>
                    <a:pt x="885" y="201"/>
                    <a:pt x="876" y="204"/>
                    <a:pt x="867" y="204"/>
                  </a:cubicBezTo>
                  <a:cubicBezTo>
                    <a:pt x="851" y="204"/>
                    <a:pt x="833" y="195"/>
                    <a:pt x="810" y="173"/>
                  </a:cubicBezTo>
                  <a:cubicBezTo>
                    <a:pt x="780" y="150"/>
                    <a:pt x="759" y="142"/>
                    <a:pt x="736" y="142"/>
                  </a:cubicBezTo>
                  <a:cubicBezTo>
                    <a:pt x="723" y="142"/>
                    <a:pt x="708" y="144"/>
                    <a:pt x="691" y="149"/>
                  </a:cubicBezTo>
                  <a:cubicBezTo>
                    <a:pt x="586" y="129"/>
                    <a:pt x="470" y="91"/>
                    <a:pt x="357" y="91"/>
                  </a:cubicBezTo>
                  <a:cubicBezTo>
                    <a:pt x="266" y="91"/>
                    <a:pt x="176" y="116"/>
                    <a:pt x="96" y="196"/>
                  </a:cubicBezTo>
                  <a:cubicBezTo>
                    <a:pt x="0" y="304"/>
                    <a:pt x="131" y="411"/>
                    <a:pt x="215" y="482"/>
                  </a:cubicBezTo>
                  <a:lnTo>
                    <a:pt x="393" y="565"/>
                  </a:lnTo>
                  <a:cubicBezTo>
                    <a:pt x="548" y="613"/>
                    <a:pt x="691" y="625"/>
                    <a:pt x="846" y="685"/>
                  </a:cubicBezTo>
                  <a:cubicBezTo>
                    <a:pt x="870" y="685"/>
                    <a:pt x="893" y="708"/>
                    <a:pt x="929" y="720"/>
                  </a:cubicBezTo>
                  <a:cubicBezTo>
                    <a:pt x="989" y="732"/>
                    <a:pt x="1048" y="744"/>
                    <a:pt x="1108" y="744"/>
                  </a:cubicBezTo>
                  <a:cubicBezTo>
                    <a:pt x="1310" y="542"/>
                    <a:pt x="1215" y="268"/>
                    <a:pt x="1227" y="18"/>
                  </a:cubicBezTo>
                  <a:cubicBezTo>
                    <a:pt x="1200" y="5"/>
                    <a:pt x="1177" y="0"/>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2523;p32">
              <a:extLst>
                <a:ext uri="{FF2B5EF4-FFF2-40B4-BE49-F238E27FC236}">
                  <a16:creationId xmlns:a16="http://schemas.microsoft.com/office/drawing/2014/main" id="{4D43198C-1F86-4847-B866-90BEA1FC75E3}"/>
                </a:ext>
              </a:extLst>
            </p:cNvPr>
            <p:cNvSpPr/>
            <p:nvPr/>
          </p:nvSpPr>
          <p:spPr>
            <a:xfrm>
              <a:off x="5784925" y="3864900"/>
              <a:ext cx="15225" cy="61325"/>
            </a:xfrm>
            <a:custGeom>
              <a:avLst/>
              <a:gdLst/>
              <a:ahLst/>
              <a:cxnLst/>
              <a:rect l="l" t="t" r="r" b="b"/>
              <a:pathLst>
                <a:path w="609" h="2453" extrusionOk="0">
                  <a:moveTo>
                    <a:pt x="370" y="0"/>
                  </a:moveTo>
                  <a:cubicBezTo>
                    <a:pt x="1" y="726"/>
                    <a:pt x="132" y="1488"/>
                    <a:pt x="251" y="2262"/>
                  </a:cubicBezTo>
                  <a:cubicBezTo>
                    <a:pt x="275" y="2381"/>
                    <a:pt x="370" y="2453"/>
                    <a:pt x="501" y="2453"/>
                  </a:cubicBezTo>
                  <a:cubicBezTo>
                    <a:pt x="525" y="2155"/>
                    <a:pt x="525" y="1881"/>
                    <a:pt x="537" y="1584"/>
                  </a:cubicBezTo>
                  <a:lnTo>
                    <a:pt x="537" y="1298"/>
                  </a:lnTo>
                  <a:cubicBezTo>
                    <a:pt x="596" y="1143"/>
                    <a:pt x="608" y="1000"/>
                    <a:pt x="537" y="845"/>
                  </a:cubicBezTo>
                  <a:lnTo>
                    <a:pt x="537" y="155"/>
                  </a:lnTo>
                  <a:cubicBezTo>
                    <a:pt x="489" y="95"/>
                    <a:pt x="430" y="48"/>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2524;p32">
              <a:extLst>
                <a:ext uri="{FF2B5EF4-FFF2-40B4-BE49-F238E27FC236}">
                  <a16:creationId xmlns:a16="http://schemas.microsoft.com/office/drawing/2014/main" id="{A82FF09E-626D-41BE-8236-C4348976CDA9}"/>
                </a:ext>
              </a:extLst>
            </p:cNvPr>
            <p:cNvSpPr/>
            <p:nvPr/>
          </p:nvSpPr>
          <p:spPr>
            <a:xfrm>
              <a:off x="5793875" y="3818450"/>
              <a:ext cx="13400" cy="34850"/>
            </a:xfrm>
            <a:custGeom>
              <a:avLst/>
              <a:gdLst/>
              <a:ahLst/>
              <a:cxnLst/>
              <a:rect l="l" t="t" r="r" b="b"/>
              <a:pathLst>
                <a:path w="536" h="1394" extrusionOk="0">
                  <a:moveTo>
                    <a:pt x="274" y="1"/>
                  </a:moveTo>
                  <a:cubicBezTo>
                    <a:pt x="95" y="441"/>
                    <a:pt x="167" y="953"/>
                    <a:pt x="0" y="1394"/>
                  </a:cubicBezTo>
                  <a:cubicBezTo>
                    <a:pt x="107" y="1358"/>
                    <a:pt x="191" y="1310"/>
                    <a:pt x="298" y="1263"/>
                  </a:cubicBezTo>
                  <a:cubicBezTo>
                    <a:pt x="298" y="1025"/>
                    <a:pt x="357" y="798"/>
                    <a:pt x="405" y="560"/>
                  </a:cubicBezTo>
                  <a:cubicBezTo>
                    <a:pt x="453" y="370"/>
                    <a:pt x="536" y="132"/>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2525;p32">
              <a:extLst>
                <a:ext uri="{FF2B5EF4-FFF2-40B4-BE49-F238E27FC236}">
                  <a16:creationId xmlns:a16="http://schemas.microsoft.com/office/drawing/2014/main" id="{7AA5D728-547B-4195-A63C-02DBB7EC3F6D}"/>
                </a:ext>
              </a:extLst>
            </p:cNvPr>
            <p:cNvSpPr/>
            <p:nvPr/>
          </p:nvSpPr>
          <p:spPr>
            <a:xfrm>
              <a:off x="5794175" y="3798325"/>
              <a:ext cx="28875" cy="14800"/>
            </a:xfrm>
            <a:custGeom>
              <a:avLst/>
              <a:gdLst/>
              <a:ahLst/>
              <a:cxnLst/>
              <a:rect l="l" t="t" r="r" b="b"/>
              <a:pathLst>
                <a:path w="1155" h="592" extrusionOk="0">
                  <a:moveTo>
                    <a:pt x="859" y="0"/>
                  </a:moveTo>
                  <a:cubicBezTo>
                    <a:pt x="801" y="0"/>
                    <a:pt x="741" y="15"/>
                    <a:pt x="679" y="44"/>
                  </a:cubicBezTo>
                  <a:cubicBezTo>
                    <a:pt x="558" y="31"/>
                    <a:pt x="437" y="18"/>
                    <a:pt x="316" y="18"/>
                  </a:cubicBezTo>
                  <a:cubicBezTo>
                    <a:pt x="211" y="18"/>
                    <a:pt x="105" y="28"/>
                    <a:pt x="0" y="56"/>
                  </a:cubicBezTo>
                  <a:cubicBezTo>
                    <a:pt x="48" y="222"/>
                    <a:pt x="83" y="401"/>
                    <a:pt x="107" y="591"/>
                  </a:cubicBezTo>
                  <a:cubicBezTo>
                    <a:pt x="304" y="591"/>
                    <a:pt x="370" y="371"/>
                    <a:pt x="536" y="371"/>
                  </a:cubicBezTo>
                  <a:cubicBezTo>
                    <a:pt x="551" y="371"/>
                    <a:pt x="567" y="373"/>
                    <a:pt x="583" y="377"/>
                  </a:cubicBezTo>
                  <a:cubicBezTo>
                    <a:pt x="635" y="383"/>
                    <a:pt x="684" y="386"/>
                    <a:pt x="733" y="386"/>
                  </a:cubicBezTo>
                  <a:cubicBezTo>
                    <a:pt x="887" y="386"/>
                    <a:pt x="1028" y="349"/>
                    <a:pt x="1155" y="222"/>
                  </a:cubicBezTo>
                  <a:lnTo>
                    <a:pt x="1155" y="91"/>
                  </a:lnTo>
                  <a:cubicBezTo>
                    <a:pt x="1128" y="65"/>
                    <a:pt x="1108" y="51"/>
                    <a:pt x="1080" y="51"/>
                  </a:cubicBezTo>
                  <a:cubicBezTo>
                    <a:pt x="1070" y="51"/>
                    <a:pt x="1060" y="53"/>
                    <a:pt x="1048" y="56"/>
                  </a:cubicBezTo>
                  <a:cubicBezTo>
                    <a:pt x="986" y="18"/>
                    <a:pt x="923" y="0"/>
                    <a:pt x="8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2526;p32">
              <a:extLst>
                <a:ext uri="{FF2B5EF4-FFF2-40B4-BE49-F238E27FC236}">
                  <a16:creationId xmlns:a16="http://schemas.microsoft.com/office/drawing/2014/main" id="{80C1134D-B135-4626-8E13-1D07C632D1D6}"/>
                </a:ext>
              </a:extLst>
            </p:cNvPr>
            <p:cNvSpPr/>
            <p:nvPr/>
          </p:nvSpPr>
          <p:spPr>
            <a:xfrm>
              <a:off x="5808150" y="3803575"/>
              <a:ext cx="16400" cy="16700"/>
            </a:xfrm>
            <a:custGeom>
              <a:avLst/>
              <a:gdLst/>
              <a:ahLst/>
              <a:cxnLst/>
              <a:rect l="l" t="t" r="r" b="b"/>
              <a:pathLst>
                <a:path w="656" h="668" extrusionOk="0">
                  <a:moveTo>
                    <a:pt x="596" y="0"/>
                  </a:moveTo>
                  <a:lnTo>
                    <a:pt x="596" y="0"/>
                  </a:lnTo>
                  <a:cubicBezTo>
                    <a:pt x="565" y="4"/>
                    <a:pt x="533" y="5"/>
                    <a:pt x="501" y="5"/>
                  </a:cubicBezTo>
                  <a:cubicBezTo>
                    <a:pt x="453" y="5"/>
                    <a:pt x="405" y="3"/>
                    <a:pt x="358" y="3"/>
                  </a:cubicBezTo>
                  <a:cubicBezTo>
                    <a:pt x="235" y="3"/>
                    <a:pt x="119" y="20"/>
                    <a:pt x="24" y="143"/>
                  </a:cubicBezTo>
                  <a:cubicBezTo>
                    <a:pt x="60" y="358"/>
                    <a:pt x="1" y="608"/>
                    <a:pt x="275" y="667"/>
                  </a:cubicBezTo>
                  <a:cubicBezTo>
                    <a:pt x="322" y="643"/>
                    <a:pt x="358" y="596"/>
                    <a:pt x="394" y="548"/>
                  </a:cubicBezTo>
                  <a:cubicBezTo>
                    <a:pt x="298" y="298"/>
                    <a:pt x="656" y="227"/>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2527;p32">
              <a:extLst>
                <a:ext uri="{FF2B5EF4-FFF2-40B4-BE49-F238E27FC236}">
                  <a16:creationId xmlns:a16="http://schemas.microsoft.com/office/drawing/2014/main" id="{FB24EC58-376E-44C1-B8F2-7C45B350760C}"/>
                </a:ext>
              </a:extLst>
            </p:cNvPr>
            <p:cNvSpPr/>
            <p:nvPr/>
          </p:nvSpPr>
          <p:spPr>
            <a:xfrm>
              <a:off x="5805775" y="3883050"/>
              <a:ext cx="22350" cy="11650"/>
            </a:xfrm>
            <a:custGeom>
              <a:avLst/>
              <a:gdLst/>
              <a:ahLst/>
              <a:cxnLst/>
              <a:rect l="l" t="t" r="r" b="b"/>
              <a:pathLst>
                <a:path w="894" h="466" extrusionOk="0">
                  <a:moveTo>
                    <a:pt x="572" y="0"/>
                  </a:moveTo>
                  <a:cubicBezTo>
                    <a:pt x="477" y="48"/>
                    <a:pt x="405" y="96"/>
                    <a:pt x="310" y="119"/>
                  </a:cubicBezTo>
                  <a:cubicBezTo>
                    <a:pt x="179" y="167"/>
                    <a:pt x="0" y="262"/>
                    <a:pt x="48" y="393"/>
                  </a:cubicBezTo>
                  <a:cubicBezTo>
                    <a:pt x="68" y="448"/>
                    <a:pt x="100" y="466"/>
                    <a:pt x="140" y="466"/>
                  </a:cubicBezTo>
                  <a:cubicBezTo>
                    <a:pt x="209" y="466"/>
                    <a:pt x="299" y="412"/>
                    <a:pt x="379" y="412"/>
                  </a:cubicBezTo>
                  <a:cubicBezTo>
                    <a:pt x="392" y="412"/>
                    <a:pt x="405" y="414"/>
                    <a:pt x="417" y="417"/>
                  </a:cubicBezTo>
                  <a:cubicBezTo>
                    <a:pt x="893" y="262"/>
                    <a:pt x="893" y="262"/>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2528;p32">
              <a:extLst>
                <a:ext uri="{FF2B5EF4-FFF2-40B4-BE49-F238E27FC236}">
                  <a16:creationId xmlns:a16="http://schemas.microsoft.com/office/drawing/2014/main" id="{C3CE0B81-B476-494B-915F-23F99B24FA37}"/>
                </a:ext>
              </a:extLst>
            </p:cNvPr>
            <p:cNvSpPr/>
            <p:nvPr/>
          </p:nvSpPr>
          <p:spPr>
            <a:xfrm>
              <a:off x="5750700" y="3811025"/>
              <a:ext cx="19075" cy="3825"/>
            </a:xfrm>
            <a:custGeom>
              <a:avLst/>
              <a:gdLst/>
              <a:ahLst/>
              <a:cxnLst/>
              <a:rect l="l" t="t" r="r" b="b"/>
              <a:pathLst>
                <a:path w="763" h="153" extrusionOk="0">
                  <a:moveTo>
                    <a:pt x="608" y="0"/>
                  </a:moveTo>
                  <a:cubicBezTo>
                    <a:pt x="406" y="0"/>
                    <a:pt x="215" y="12"/>
                    <a:pt x="1" y="12"/>
                  </a:cubicBezTo>
                  <a:cubicBezTo>
                    <a:pt x="155" y="112"/>
                    <a:pt x="313" y="152"/>
                    <a:pt x="480" y="152"/>
                  </a:cubicBezTo>
                  <a:cubicBezTo>
                    <a:pt x="572" y="152"/>
                    <a:pt x="666" y="140"/>
                    <a:pt x="763" y="119"/>
                  </a:cubicBezTo>
                  <a:cubicBezTo>
                    <a:pt x="703" y="83"/>
                    <a:pt x="656" y="36"/>
                    <a:pt x="6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2529;p32">
              <a:extLst>
                <a:ext uri="{FF2B5EF4-FFF2-40B4-BE49-F238E27FC236}">
                  <a16:creationId xmlns:a16="http://schemas.microsoft.com/office/drawing/2014/main" id="{FF1F5A45-8881-47BC-8C48-C9A98073376E}"/>
                </a:ext>
              </a:extLst>
            </p:cNvPr>
            <p:cNvSpPr/>
            <p:nvPr/>
          </p:nvSpPr>
          <p:spPr>
            <a:xfrm>
              <a:off x="5801600" y="3874125"/>
              <a:ext cx="5675" cy="11925"/>
            </a:xfrm>
            <a:custGeom>
              <a:avLst/>
              <a:gdLst/>
              <a:ahLst/>
              <a:cxnLst/>
              <a:rect l="l" t="t" r="r" b="b"/>
              <a:pathLst>
                <a:path w="227" h="477" extrusionOk="0">
                  <a:moveTo>
                    <a:pt x="1" y="0"/>
                  </a:moveTo>
                  <a:lnTo>
                    <a:pt x="1" y="476"/>
                  </a:lnTo>
                  <a:cubicBezTo>
                    <a:pt x="144" y="357"/>
                    <a:pt x="227" y="22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2530;p32">
              <a:extLst>
                <a:ext uri="{FF2B5EF4-FFF2-40B4-BE49-F238E27FC236}">
                  <a16:creationId xmlns:a16="http://schemas.microsoft.com/office/drawing/2014/main" id="{8352861E-4D7A-47DA-B42C-B38FBF3619A9}"/>
                </a:ext>
              </a:extLst>
            </p:cNvPr>
            <p:cNvSpPr/>
            <p:nvPr/>
          </p:nvSpPr>
          <p:spPr>
            <a:xfrm>
              <a:off x="5798325" y="3885725"/>
              <a:ext cx="3900" cy="11325"/>
            </a:xfrm>
            <a:custGeom>
              <a:avLst/>
              <a:gdLst/>
              <a:ahLst/>
              <a:cxnLst/>
              <a:rect l="l" t="t" r="r" b="b"/>
              <a:pathLst>
                <a:path w="156" h="453" extrusionOk="0">
                  <a:moveTo>
                    <a:pt x="1" y="1"/>
                  </a:moveTo>
                  <a:lnTo>
                    <a:pt x="1" y="453"/>
                  </a:lnTo>
                  <a:cubicBezTo>
                    <a:pt x="156" y="346"/>
                    <a:pt x="132" y="179"/>
                    <a:pt x="120" y="12"/>
                  </a:cubicBezTo>
                  <a:cubicBezTo>
                    <a:pt x="96" y="12"/>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2531;p32">
              <a:extLst>
                <a:ext uri="{FF2B5EF4-FFF2-40B4-BE49-F238E27FC236}">
                  <a16:creationId xmlns:a16="http://schemas.microsoft.com/office/drawing/2014/main" id="{FF7252FB-8A95-40E7-8B45-9F5EAF214D09}"/>
                </a:ext>
              </a:extLst>
            </p:cNvPr>
            <p:cNvSpPr/>
            <p:nvPr/>
          </p:nvSpPr>
          <p:spPr>
            <a:xfrm>
              <a:off x="6052525" y="3899925"/>
              <a:ext cx="135175" cy="30475"/>
            </a:xfrm>
            <a:custGeom>
              <a:avLst/>
              <a:gdLst/>
              <a:ahLst/>
              <a:cxnLst/>
              <a:rect l="l" t="t" r="r" b="b"/>
              <a:pathLst>
                <a:path w="5407" h="1219" extrusionOk="0">
                  <a:moveTo>
                    <a:pt x="378" y="0"/>
                  </a:moveTo>
                  <a:cubicBezTo>
                    <a:pt x="266" y="0"/>
                    <a:pt x="156" y="52"/>
                    <a:pt x="48" y="206"/>
                  </a:cubicBezTo>
                  <a:cubicBezTo>
                    <a:pt x="1" y="337"/>
                    <a:pt x="1" y="480"/>
                    <a:pt x="60" y="611"/>
                  </a:cubicBezTo>
                  <a:cubicBezTo>
                    <a:pt x="132" y="778"/>
                    <a:pt x="346" y="802"/>
                    <a:pt x="429" y="933"/>
                  </a:cubicBezTo>
                  <a:cubicBezTo>
                    <a:pt x="536" y="968"/>
                    <a:pt x="644" y="1028"/>
                    <a:pt x="763" y="1040"/>
                  </a:cubicBezTo>
                  <a:lnTo>
                    <a:pt x="2989" y="1218"/>
                  </a:lnTo>
                  <a:cubicBezTo>
                    <a:pt x="3183" y="1094"/>
                    <a:pt x="3372" y="1021"/>
                    <a:pt x="3575" y="1021"/>
                  </a:cubicBezTo>
                  <a:cubicBezTo>
                    <a:pt x="3684" y="1021"/>
                    <a:pt x="3798" y="1042"/>
                    <a:pt x="3918" y="1088"/>
                  </a:cubicBezTo>
                  <a:cubicBezTo>
                    <a:pt x="4086" y="1155"/>
                    <a:pt x="4261" y="1184"/>
                    <a:pt x="4437" y="1184"/>
                  </a:cubicBezTo>
                  <a:cubicBezTo>
                    <a:pt x="4574" y="1184"/>
                    <a:pt x="4711" y="1166"/>
                    <a:pt x="4847" y="1135"/>
                  </a:cubicBezTo>
                  <a:cubicBezTo>
                    <a:pt x="4893" y="1123"/>
                    <a:pt x="4937" y="1118"/>
                    <a:pt x="4979" y="1118"/>
                  </a:cubicBezTo>
                  <a:cubicBezTo>
                    <a:pt x="5099" y="1118"/>
                    <a:pt x="5205" y="1159"/>
                    <a:pt x="5311" y="1195"/>
                  </a:cubicBezTo>
                  <a:cubicBezTo>
                    <a:pt x="5382" y="1111"/>
                    <a:pt x="5406" y="1028"/>
                    <a:pt x="5370" y="933"/>
                  </a:cubicBezTo>
                  <a:cubicBezTo>
                    <a:pt x="5311" y="861"/>
                    <a:pt x="5228" y="814"/>
                    <a:pt x="5168" y="754"/>
                  </a:cubicBezTo>
                  <a:cubicBezTo>
                    <a:pt x="5168" y="718"/>
                    <a:pt x="5144" y="683"/>
                    <a:pt x="5132" y="635"/>
                  </a:cubicBezTo>
                  <a:cubicBezTo>
                    <a:pt x="5092" y="618"/>
                    <a:pt x="5055" y="610"/>
                    <a:pt x="5021" y="610"/>
                  </a:cubicBezTo>
                  <a:cubicBezTo>
                    <a:pt x="4910" y="610"/>
                    <a:pt x="4824" y="687"/>
                    <a:pt x="4751" y="778"/>
                  </a:cubicBezTo>
                  <a:lnTo>
                    <a:pt x="4727" y="778"/>
                  </a:lnTo>
                  <a:cubicBezTo>
                    <a:pt x="4708" y="798"/>
                    <a:pt x="4685" y="806"/>
                    <a:pt x="4658" y="806"/>
                  </a:cubicBezTo>
                  <a:cubicBezTo>
                    <a:pt x="4636" y="806"/>
                    <a:pt x="4611" y="801"/>
                    <a:pt x="4585" y="790"/>
                  </a:cubicBezTo>
                  <a:cubicBezTo>
                    <a:pt x="4537" y="778"/>
                    <a:pt x="4489" y="754"/>
                    <a:pt x="4454" y="754"/>
                  </a:cubicBezTo>
                  <a:cubicBezTo>
                    <a:pt x="4376" y="707"/>
                    <a:pt x="4302" y="686"/>
                    <a:pt x="4227" y="686"/>
                  </a:cubicBezTo>
                  <a:cubicBezTo>
                    <a:pt x="4153" y="686"/>
                    <a:pt x="4079" y="707"/>
                    <a:pt x="4001" y="742"/>
                  </a:cubicBezTo>
                  <a:cubicBezTo>
                    <a:pt x="3964" y="751"/>
                    <a:pt x="3928" y="755"/>
                    <a:pt x="3894" y="755"/>
                  </a:cubicBezTo>
                  <a:cubicBezTo>
                    <a:pt x="3658" y="755"/>
                    <a:pt x="3496" y="561"/>
                    <a:pt x="3299" y="456"/>
                  </a:cubicBezTo>
                  <a:cubicBezTo>
                    <a:pt x="3118" y="301"/>
                    <a:pt x="2914" y="265"/>
                    <a:pt x="2703" y="265"/>
                  </a:cubicBezTo>
                  <a:cubicBezTo>
                    <a:pt x="2519" y="265"/>
                    <a:pt x="2329" y="293"/>
                    <a:pt x="2142" y="293"/>
                  </a:cubicBezTo>
                  <a:cubicBezTo>
                    <a:pt x="2050" y="293"/>
                    <a:pt x="1959" y="286"/>
                    <a:pt x="1870" y="266"/>
                  </a:cubicBezTo>
                  <a:cubicBezTo>
                    <a:pt x="1772" y="232"/>
                    <a:pt x="1675" y="220"/>
                    <a:pt x="1578" y="220"/>
                  </a:cubicBezTo>
                  <a:cubicBezTo>
                    <a:pt x="1371" y="220"/>
                    <a:pt x="1165" y="277"/>
                    <a:pt x="953" y="302"/>
                  </a:cubicBezTo>
                  <a:cubicBezTo>
                    <a:pt x="916" y="302"/>
                    <a:pt x="894" y="352"/>
                    <a:pt x="874" y="352"/>
                  </a:cubicBezTo>
                  <a:cubicBezTo>
                    <a:pt x="869" y="352"/>
                    <a:pt x="863" y="348"/>
                    <a:pt x="858" y="337"/>
                  </a:cubicBezTo>
                  <a:cubicBezTo>
                    <a:pt x="846" y="278"/>
                    <a:pt x="882" y="218"/>
                    <a:pt x="834" y="159"/>
                  </a:cubicBezTo>
                  <a:cubicBezTo>
                    <a:pt x="678" y="91"/>
                    <a:pt x="526"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2532;p32">
              <a:extLst>
                <a:ext uri="{FF2B5EF4-FFF2-40B4-BE49-F238E27FC236}">
                  <a16:creationId xmlns:a16="http://schemas.microsoft.com/office/drawing/2014/main" id="{E8496F61-80A4-429E-AB44-4C1E570B63C3}"/>
                </a:ext>
              </a:extLst>
            </p:cNvPr>
            <p:cNvSpPr/>
            <p:nvPr/>
          </p:nvSpPr>
          <p:spPr>
            <a:xfrm>
              <a:off x="6019800" y="3894425"/>
              <a:ext cx="80675" cy="29500"/>
            </a:xfrm>
            <a:custGeom>
              <a:avLst/>
              <a:gdLst/>
              <a:ahLst/>
              <a:cxnLst/>
              <a:rect l="l" t="t" r="r" b="b"/>
              <a:pathLst>
                <a:path w="3227" h="1180" extrusionOk="0">
                  <a:moveTo>
                    <a:pt x="1519" y="0"/>
                  </a:moveTo>
                  <a:cubicBezTo>
                    <a:pt x="1068" y="0"/>
                    <a:pt x="623" y="85"/>
                    <a:pt x="179" y="117"/>
                  </a:cubicBezTo>
                  <a:lnTo>
                    <a:pt x="179" y="248"/>
                  </a:lnTo>
                  <a:cubicBezTo>
                    <a:pt x="226" y="355"/>
                    <a:pt x="310" y="415"/>
                    <a:pt x="345" y="522"/>
                  </a:cubicBezTo>
                  <a:cubicBezTo>
                    <a:pt x="357" y="700"/>
                    <a:pt x="191" y="760"/>
                    <a:pt x="83" y="855"/>
                  </a:cubicBezTo>
                  <a:cubicBezTo>
                    <a:pt x="48" y="903"/>
                    <a:pt x="12" y="962"/>
                    <a:pt x="0" y="1022"/>
                  </a:cubicBezTo>
                  <a:lnTo>
                    <a:pt x="48" y="1117"/>
                  </a:lnTo>
                  <a:cubicBezTo>
                    <a:pt x="143" y="1129"/>
                    <a:pt x="238" y="1129"/>
                    <a:pt x="345" y="1141"/>
                  </a:cubicBezTo>
                  <a:cubicBezTo>
                    <a:pt x="387" y="1165"/>
                    <a:pt x="432" y="1180"/>
                    <a:pt x="476" y="1180"/>
                  </a:cubicBezTo>
                  <a:cubicBezTo>
                    <a:pt x="521" y="1180"/>
                    <a:pt x="566" y="1165"/>
                    <a:pt x="607" y="1129"/>
                  </a:cubicBezTo>
                  <a:cubicBezTo>
                    <a:pt x="702" y="1117"/>
                    <a:pt x="798" y="1093"/>
                    <a:pt x="905" y="1081"/>
                  </a:cubicBezTo>
                  <a:cubicBezTo>
                    <a:pt x="964" y="760"/>
                    <a:pt x="1179" y="534"/>
                    <a:pt x="1476" y="379"/>
                  </a:cubicBezTo>
                  <a:cubicBezTo>
                    <a:pt x="1564" y="370"/>
                    <a:pt x="1652" y="361"/>
                    <a:pt x="1738" y="361"/>
                  </a:cubicBezTo>
                  <a:cubicBezTo>
                    <a:pt x="1897" y="361"/>
                    <a:pt x="2052" y="394"/>
                    <a:pt x="2191" y="534"/>
                  </a:cubicBezTo>
                  <a:cubicBezTo>
                    <a:pt x="2278" y="601"/>
                    <a:pt x="2366" y="624"/>
                    <a:pt x="2456" y="624"/>
                  </a:cubicBezTo>
                  <a:cubicBezTo>
                    <a:pt x="2652" y="624"/>
                    <a:pt x="2852" y="513"/>
                    <a:pt x="3046" y="513"/>
                  </a:cubicBezTo>
                  <a:cubicBezTo>
                    <a:pt x="3090" y="513"/>
                    <a:pt x="3135" y="519"/>
                    <a:pt x="3179" y="534"/>
                  </a:cubicBezTo>
                  <a:cubicBezTo>
                    <a:pt x="3227" y="403"/>
                    <a:pt x="3143" y="343"/>
                    <a:pt x="3048" y="307"/>
                  </a:cubicBezTo>
                  <a:cubicBezTo>
                    <a:pt x="2988" y="284"/>
                    <a:pt x="2917" y="260"/>
                    <a:pt x="2846" y="248"/>
                  </a:cubicBezTo>
                  <a:cubicBezTo>
                    <a:pt x="2619" y="236"/>
                    <a:pt x="2405" y="165"/>
                    <a:pt x="2203" y="81"/>
                  </a:cubicBezTo>
                  <a:cubicBezTo>
                    <a:pt x="1972" y="22"/>
                    <a:pt x="1745" y="0"/>
                    <a:pt x="15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2533;p32">
              <a:extLst>
                <a:ext uri="{FF2B5EF4-FFF2-40B4-BE49-F238E27FC236}">
                  <a16:creationId xmlns:a16="http://schemas.microsoft.com/office/drawing/2014/main" id="{1700D005-B2CD-44E8-8B9F-74FCCB66ABB7}"/>
                </a:ext>
              </a:extLst>
            </p:cNvPr>
            <p:cNvSpPr/>
            <p:nvPr/>
          </p:nvSpPr>
          <p:spPr>
            <a:xfrm>
              <a:off x="6040325" y="3903875"/>
              <a:ext cx="15800" cy="18500"/>
            </a:xfrm>
            <a:custGeom>
              <a:avLst/>
              <a:gdLst/>
              <a:ahLst/>
              <a:cxnLst/>
              <a:rect l="l" t="t" r="r" b="b"/>
              <a:pathLst>
                <a:path w="632" h="740" extrusionOk="0">
                  <a:moveTo>
                    <a:pt x="632" y="1"/>
                  </a:moveTo>
                  <a:cubicBezTo>
                    <a:pt x="84" y="37"/>
                    <a:pt x="1" y="144"/>
                    <a:pt x="72" y="703"/>
                  </a:cubicBezTo>
                  <a:cubicBezTo>
                    <a:pt x="103" y="726"/>
                    <a:pt x="129" y="740"/>
                    <a:pt x="156" y="740"/>
                  </a:cubicBezTo>
                  <a:cubicBezTo>
                    <a:pt x="171" y="740"/>
                    <a:pt x="186" y="736"/>
                    <a:pt x="203" y="727"/>
                  </a:cubicBezTo>
                  <a:cubicBezTo>
                    <a:pt x="334" y="596"/>
                    <a:pt x="596" y="679"/>
                    <a:pt x="632" y="429"/>
                  </a:cubicBezTo>
                  <a:lnTo>
                    <a:pt x="6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2534;p32">
              <a:extLst>
                <a:ext uri="{FF2B5EF4-FFF2-40B4-BE49-F238E27FC236}">
                  <a16:creationId xmlns:a16="http://schemas.microsoft.com/office/drawing/2014/main" id="{687E629A-6ADD-4B74-B1B7-4897073944EA}"/>
                </a:ext>
              </a:extLst>
            </p:cNvPr>
            <p:cNvSpPr/>
            <p:nvPr/>
          </p:nvSpPr>
          <p:spPr>
            <a:xfrm>
              <a:off x="6045375" y="3914900"/>
              <a:ext cx="17900" cy="7475"/>
            </a:xfrm>
            <a:custGeom>
              <a:avLst/>
              <a:gdLst/>
              <a:ahLst/>
              <a:cxnLst/>
              <a:rect l="l" t="t" r="r" b="b"/>
              <a:pathLst>
                <a:path w="716" h="299" extrusionOk="0">
                  <a:moveTo>
                    <a:pt x="430" y="0"/>
                  </a:moveTo>
                  <a:cubicBezTo>
                    <a:pt x="287" y="96"/>
                    <a:pt x="96" y="131"/>
                    <a:pt x="1" y="298"/>
                  </a:cubicBezTo>
                  <a:lnTo>
                    <a:pt x="715" y="298"/>
                  </a:lnTo>
                  <a:cubicBezTo>
                    <a:pt x="715" y="96"/>
                    <a:pt x="632" y="12"/>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2535;p32">
              <a:extLst>
                <a:ext uri="{FF2B5EF4-FFF2-40B4-BE49-F238E27FC236}">
                  <a16:creationId xmlns:a16="http://schemas.microsoft.com/office/drawing/2014/main" id="{C75AA985-4E55-4279-A287-F54C9782938B}"/>
                </a:ext>
              </a:extLst>
            </p:cNvPr>
            <p:cNvSpPr/>
            <p:nvPr/>
          </p:nvSpPr>
          <p:spPr>
            <a:xfrm>
              <a:off x="5995675" y="3919500"/>
              <a:ext cx="24725" cy="9125"/>
            </a:xfrm>
            <a:custGeom>
              <a:avLst/>
              <a:gdLst/>
              <a:ahLst/>
              <a:cxnLst/>
              <a:rect l="l" t="t" r="r" b="b"/>
              <a:pathLst>
                <a:path w="989" h="365" extrusionOk="0">
                  <a:moveTo>
                    <a:pt x="796" y="0"/>
                  </a:moveTo>
                  <a:cubicBezTo>
                    <a:pt x="702" y="0"/>
                    <a:pt x="606" y="26"/>
                    <a:pt x="509" y="26"/>
                  </a:cubicBezTo>
                  <a:cubicBezTo>
                    <a:pt x="483" y="26"/>
                    <a:pt x="456" y="24"/>
                    <a:pt x="429" y="19"/>
                  </a:cubicBezTo>
                  <a:cubicBezTo>
                    <a:pt x="403" y="29"/>
                    <a:pt x="375" y="32"/>
                    <a:pt x="345" y="32"/>
                  </a:cubicBezTo>
                  <a:cubicBezTo>
                    <a:pt x="288" y="32"/>
                    <a:pt x="227" y="20"/>
                    <a:pt x="172" y="20"/>
                  </a:cubicBezTo>
                  <a:cubicBezTo>
                    <a:pt x="84" y="20"/>
                    <a:pt x="13" y="51"/>
                    <a:pt x="1" y="209"/>
                  </a:cubicBezTo>
                  <a:cubicBezTo>
                    <a:pt x="322" y="269"/>
                    <a:pt x="667" y="185"/>
                    <a:pt x="977" y="364"/>
                  </a:cubicBezTo>
                  <a:cubicBezTo>
                    <a:pt x="977" y="269"/>
                    <a:pt x="989" y="185"/>
                    <a:pt x="989" y="78"/>
                  </a:cubicBezTo>
                  <a:lnTo>
                    <a:pt x="989" y="54"/>
                  </a:lnTo>
                  <a:cubicBezTo>
                    <a:pt x="926" y="13"/>
                    <a:pt x="861" y="0"/>
                    <a:pt x="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2536;p32">
              <a:extLst>
                <a:ext uri="{FF2B5EF4-FFF2-40B4-BE49-F238E27FC236}">
                  <a16:creationId xmlns:a16="http://schemas.microsoft.com/office/drawing/2014/main" id="{9BD792A8-6B82-4736-B4AA-8125C8391D03}"/>
                </a:ext>
              </a:extLst>
            </p:cNvPr>
            <p:cNvSpPr/>
            <p:nvPr/>
          </p:nvSpPr>
          <p:spPr>
            <a:xfrm>
              <a:off x="6027825" y="3922350"/>
              <a:ext cx="7475" cy="4775"/>
            </a:xfrm>
            <a:custGeom>
              <a:avLst/>
              <a:gdLst/>
              <a:ahLst/>
              <a:cxnLst/>
              <a:rect l="l" t="t" r="r" b="b"/>
              <a:pathLst>
                <a:path w="299" h="191" extrusionOk="0">
                  <a:moveTo>
                    <a:pt x="274" y="0"/>
                  </a:moveTo>
                  <a:lnTo>
                    <a:pt x="274" y="0"/>
                  </a:lnTo>
                  <a:cubicBezTo>
                    <a:pt x="179" y="12"/>
                    <a:pt x="96" y="12"/>
                    <a:pt x="0" y="12"/>
                  </a:cubicBezTo>
                  <a:cubicBezTo>
                    <a:pt x="36" y="95"/>
                    <a:pt x="84" y="191"/>
                    <a:pt x="167" y="191"/>
                  </a:cubicBezTo>
                  <a:cubicBezTo>
                    <a:pt x="298" y="191"/>
                    <a:pt x="262" y="71"/>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2537;p32">
              <a:extLst>
                <a:ext uri="{FF2B5EF4-FFF2-40B4-BE49-F238E27FC236}">
                  <a16:creationId xmlns:a16="http://schemas.microsoft.com/office/drawing/2014/main" id="{5A588496-7DA5-4B6C-827A-954398857297}"/>
                </a:ext>
              </a:extLst>
            </p:cNvPr>
            <p:cNvSpPr/>
            <p:nvPr/>
          </p:nvSpPr>
          <p:spPr>
            <a:xfrm>
              <a:off x="6187675" y="3917025"/>
              <a:ext cx="21450" cy="15850"/>
            </a:xfrm>
            <a:custGeom>
              <a:avLst/>
              <a:gdLst/>
              <a:ahLst/>
              <a:cxnLst/>
              <a:rect l="l" t="t" r="r" b="b"/>
              <a:pathLst>
                <a:path w="858" h="634" extrusionOk="0">
                  <a:moveTo>
                    <a:pt x="210" y="0"/>
                  </a:moveTo>
                  <a:cubicBezTo>
                    <a:pt x="159" y="0"/>
                    <a:pt x="109" y="21"/>
                    <a:pt x="60" y="70"/>
                  </a:cubicBezTo>
                  <a:cubicBezTo>
                    <a:pt x="12" y="106"/>
                    <a:pt x="0" y="153"/>
                    <a:pt x="12" y="213"/>
                  </a:cubicBezTo>
                  <a:cubicBezTo>
                    <a:pt x="72" y="296"/>
                    <a:pt x="95" y="404"/>
                    <a:pt x="60" y="511"/>
                  </a:cubicBezTo>
                  <a:cubicBezTo>
                    <a:pt x="137" y="613"/>
                    <a:pt x="238" y="633"/>
                    <a:pt x="347" y="633"/>
                  </a:cubicBezTo>
                  <a:cubicBezTo>
                    <a:pt x="414" y="633"/>
                    <a:pt x="484" y="626"/>
                    <a:pt x="553" y="626"/>
                  </a:cubicBezTo>
                  <a:cubicBezTo>
                    <a:pt x="579" y="626"/>
                    <a:pt x="605" y="627"/>
                    <a:pt x="631" y="630"/>
                  </a:cubicBezTo>
                  <a:cubicBezTo>
                    <a:pt x="738" y="511"/>
                    <a:pt x="857" y="392"/>
                    <a:pt x="774" y="189"/>
                  </a:cubicBezTo>
                  <a:lnTo>
                    <a:pt x="786" y="177"/>
                  </a:lnTo>
                  <a:cubicBezTo>
                    <a:pt x="679" y="118"/>
                    <a:pt x="560" y="153"/>
                    <a:pt x="476" y="58"/>
                  </a:cubicBezTo>
                  <a:lnTo>
                    <a:pt x="488" y="46"/>
                  </a:lnTo>
                  <a:lnTo>
                    <a:pt x="357" y="46"/>
                  </a:lnTo>
                  <a:cubicBezTo>
                    <a:pt x="306" y="18"/>
                    <a:pt x="257"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2538;p32">
              <a:extLst>
                <a:ext uri="{FF2B5EF4-FFF2-40B4-BE49-F238E27FC236}">
                  <a16:creationId xmlns:a16="http://schemas.microsoft.com/office/drawing/2014/main" id="{A5E28805-351E-4850-886A-73DF56821467}"/>
                </a:ext>
              </a:extLst>
            </p:cNvPr>
            <p:cNvSpPr/>
            <p:nvPr/>
          </p:nvSpPr>
          <p:spPr>
            <a:xfrm>
              <a:off x="6203150" y="3921750"/>
              <a:ext cx="11325" cy="11025"/>
            </a:xfrm>
            <a:custGeom>
              <a:avLst/>
              <a:gdLst/>
              <a:ahLst/>
              <a:cxnLst/>
              <a:rect l="l" t="t" r="r" b="b"/>
              <a:pathLst>
                <a:path w="453" h="441" extrusionOk="0">
                  <a:moveTo>
                    <a:pt x="155" y="0"/>
                  </a:moveTo>
                  <a:cubicBezTo>
                    <a:pt x="96" y="143"/>
                    <a:pt x="0" y="274"/>
                    <a:pt x="12" y="441"/>
                  </a:cubicBezTo>
                  <a:cubicBezTo>
                    <a:pt x="429" y="417"/>
                    <a:pt x="453" y="393"/>
                    <a:pt x="286" y="36"/>
                  </a:cubicBezTo>
                  <a:cubicBezTo>
                    <a:pt x="238" y="24"/>
                    <a:pt x="191"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2539;p32">
              <a:extLst>
                <a:ext uri="{FF2B5EF4-FFF2-40B4-BE49-F238E27FC236}">
                  <a16:creationId xmlns:a16="http://schemas.microsoft.com/office/drawing/2014/main" id="{870A2CD2-AE2F-4C73-9D6D-BCAB5948C47B}"/>
                </a:ext>
              </a:extLst>
            </p:cNvPr>
            <p:cNvSpPr/>
            <p:nvPr/>
          </p:nvSpPr>
          <p:spPr>
            <a:xfrm>
              <a:off x="6185575" y="3921075"/>
              <a:ext cx="9850" cy="8425"/>
            </a:xfrm>
            <a:custGeom>
              <a:avLst/>
              <a:gdLst/>
              <a:ahLst/>
              <a:cxnLst/>
              <a:rect l="l" t="t" r="r" b="b"/>
              <a:pathLst>
                <a:path w="394" h="337" extrusionOk="0">
                  <a:moveTo>
                    <a:pt x="67" y="0"/>
                  </a:moveTo>
                  <a:cubicBezTo>
                    <a:pt x="40" y="0"/>
                    <a:pt x="21" y="23"/>
                    <a:pt x="1" y="63"/>
                  </a:cubicBezTo>
                  <a:lnTo>
                    <a:pt x="1" y="325"/>
                  </a:lnTo>
                  <a:cubicBezTo>
                    <a:pt x="48" y="325"/>
                    <a:pt x="96" y="325"/>
                    <a:pt x="144" y="337"/>
                  </a:cubicBezTo>
                  <a:cubicBezTo>
                    <a:pt x="227" y="325"/>
                    <a:pt x="346" y="325"/>
                    <a:pt x="358" y="230"/>
                  </a:cubicBezTo>
                  <a:cubicBezTo>
                    <a:pt x="394" y="63"/>
                    <a:pt x="239" y="63"/>
                    <a:pt x="144" y="27"/>
                  </a:cubicBezTo>
                  <a:cubicBezTo>
                    <a:pt x="144" y="15"/>
                    <a:pt x="120" y="3"/>
                    <a:pt x="84" y="3"/>
                  </a:cubicBezTo>
                  <a:cubicBezTo>
                    <a:pt x="78" y="1"/>
                    <a:pt x="72"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2540;p32">
              <a:extLst>
                <a:ext uri="{FF2B5EF4-FFF2-40B4-BE49-F238E27FC236}">
                  <a16:creationId xmlns:a16="http://schemas.microsoft.com/office/drawing/2014/main" id="{666FB70E-43DC-4F92-98C3-9741A2F827F2}"/>
                </a:ext>
              </a:extLst>
            </p:cNvPr>
            <p:cNvSpPr/>
            <p:nvPr/>
          </p:nvSpPr>
          <p:spPr>
            <a:xfrm>
              <a:off x="5959375" y="3918475"/>
              <a:ext cx="48225" cy="9500"/>
            </a:xfrm>
            <a:custGeom>
              <a:avLst/>
              <a:gdLst/>
              <a:ahLst/>
              <a:cxnLst/>
              <a:rect l="l" t="t" r="r" b="b"/>
              <a:pathLst>
                <a:path w="1929" h="380" extrusionOk="0">
                  <a:moveTo>
                    <a:pt x="1726" y="0"/>
                  </a:moveTo>
                  <a:cubicBezTo>
                    <a:pt x="1536" y="0"/>
                    <a:pt x="1345" y="12"/>
                    <a:pt x="1155" y="12"/>
                  </a:cubicBezTo>
                  <a:cubicBezTo>
                    <a:pt x="985" y="138"/>
                    <a:pt x="809" y="166"/>
                    <a:pt x="631" y="166"/>
                  </a:cubicBezTo>
                  <a:cubicBezTo>
                    <a:pt x="494" y="166"/>
                    <a:pt x="355" y="150"/>
                    <a:pt x="215" y="150"/>
                  </a:cubicBezTo>
                  <a:cubicBezTo>
                    <a:pt x="144" y="150"/>
                    <a:pt x="72" y="154"/>
                    <a:pt x="0" y="167"/>
                  </a:cubicBezTo>
                  <a:cubicBezTo>
                    <a:pt x="24" y="203"/>
                    <a:pt x="36" y="238"/>
                    <a:pt x="36" y="286"/>
                  </a:cubicBezTo>
                  <a:cubicBezTo>
                    <a:pt x="322" y="298"/>
                    <a:pt x="595" y="298"/>
                    <a:pt x="881" y="310"/>
                  </a:cubicBezTo>
                  <a:cubicBezTo>
                    <a:pt x="974" y="359"/>
                    <a:pt x="1070" y="380"/>
                    <a:pt x="1166" y="380"/>
                  </a:cubicBezTo>
                  <a:cubicBezTo>
                    <a:pt x="1254" y="380"/>
                    <a:pt x="1343" y="362"/>
                    <a:pt x="1429" y="334"/>
                  </a:cubicBezTo>
                  <a:lnTo>
                    <a:pt x="1465" y="274"/>
                  </a:lnTo>
                  <a:cubicBezTo>
                    <a:pt x="1572" y="107"/>
                    <a:pt x="1750" y="179"/>
                    <a:pt x="1893" y="131"/>
                  </a:cubicBezTo>
                  <a:cubicBezTo>
                    <a:pt x="1929" y="60"/>
                    <a:pt x="1893" y="36"/>
                    <a:pt x="1834" y="36"/>
                  </a:cubicBezTo>
                  <a:cubicBezTo>
                    <a:pt x="1822" y="39"/>
                    <a:pt x="1811" y="40"/>
                    <a:pt x="1802" y="40"/>
                  </a:cubicBezTo>
                  <a:cubicBezTo>
                    <a:pt x="1773" y="40"/>
                    <a:pt x="1753" y="27"/>
                    <a:pt x="17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2541;p32">
              <a:extLst>
                <a:ext uri="{FF2B5EF4-FFF2-40B4-BE49-F238E27FC236}">
                  <a16:creationId xmlns:a16="http://schemas.microsoft.com/office/drawing/2014/main" id="{D3D2CBA2-EA40-42B3-A7E1-B482DD56E7E6}"/>
                </a:ext>
              </a:extLst>
            </p:cNvPr>
            <p:cNvSpPr/>
            <p:nvPr/>
          </p:nvSpPr>
          <p:spPr>
            <a:xfrm>
              <a:off x="5941500" y="3921750"/>
              <a:ext cx="10450" cy="3475"/>
            </a:xfrm>
            <a:custGeom>
              <a:avLst/>
              <a:gdLst/>
              <a:ahLst/>
              <a:cxnLst/>
              <a:rect l="l" t="t" r="r" b="b"/>
              <a:pathLst>
                <a:path w="418" h="139" extrusionOk="0">
                  <a:moveTo>
                    <a:pt x="1" y="0"/>
                  </a:moveTo>
                  <a:lnTo>
                    <a:pt x="1" y="0"/>
                  </a:lnTo>
                  <a:cubicBezTo>
                    <a:pt x="64" y="94"/>
                    <a:pt x="136" y="139"/>
                    <a:pt x="212" y="139"/>
                  </a:cubicBezTo>
                  <a:cubicBezTo>
                    <a:pt x="280" y="139"/>
                    <a:pt x="350" y="103"/>
                    <a:pt x="417" y="36"/>
                  </a:cubicBezTo>
                  <a:cubicBezTo>
                    <a:pt x="275" y="36"/>
                    <a:pt x="14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2542;p32">
              <a:extLst>
                <a:ext uri="{FF2B5EF4-FFF2-40B4-BE49-F238E27FC236}">
                  <a16:creationId xmlns:a16="http://schemas.microsoft.com/office/drawing/2014/main" id="{F5FFFEE1-9F48-456C-BCF6-80BADECBB2B0}"/>
                </a:ext>
              </a:extLst>
            </p:cNvPr>
            <p:cNvSpPr/>
            <p:nvPr/>
          </p:nvSpPr>
          <p:spPr>
            <a:xfrm>
              <a:off x="5934650" y="3921925"/>
              <a:ext cx="3300" cy="1925"/>
            </a:xfrm>
            <a:custGeom>
              <a:avLst/>
              <a:gdLst/>
              <a:ahLst/>
              <a:cxnLst/>
              <a:rect l="l" t="t" r="r" b="b"/>
              <a:pathLst>
                <a:path w="132" h="77" extrusionOk="0">
                  <a:moveTo>
                    <a:pt x="69" y="0"/>
                  </a:moveTo>
                  <a:cubicBezTo>
                    <a:pt x="44" y="0"/>
                    <a:pt x="20" y="9"/>
                    <a:pt x="1" y="29"/>
                  </a:cubicBezTo>
                  <a:lnTo>
                    <a:pt x="37" y="77"/>
                  </a:lnTo>
                  <a:cubicBezTo>
                    <a:pt x="72" y="53"/>
                    <a:pt x="96" y="29"/>
                    <a:pt x="132" y="17"/>
                  </a:cubicBezTo>
                  <a:cubicBezTo>
                    <a:pt x="110" y="6"/>
                    <a:pt x="89"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2543;p32">
              <a:extLst>
                <a:ext uri="{FF2B5EF4-FFF2-40B4-BE49-F238E27FC236}">
                  <a16:creationId xmlns:a16="http://schemas.microsoft.com/office/drawing/2014/main" id="{03E65174-4814-48DB-B050-551B16F6BB0B}"/>
                </a:ext>
              </a:extLst>
            </p:cNvPr>
            <p:cNvSpPr/>
            <p:nvPr/>
          </p:nvSpPr>
          <p:spPr>
            <a:xfrm>
              <a:off x="6019800" y="3889750"/>
              <a:ext cx="150925" cy="15800"/>
            </a:xfrm>
            <a:custGeom>
              <a:avLst/>
              <a:gdLst/>
              <a:ahLst/>
              <a:cxnLst/>
              <a:rect l="l" t="t" r="r" b="b"/>
              <a:pathLst>
                <a:path w="6037" h="632" extrusionOk="0">
                  <a:moveTo>
                    <a:pt x="1680" y="1"/>
                  </a:moveTo>
                  <a:cubicBezTo>
                    <a:pt x="1557" y="1"/>
                    <a:pt x="1433" y="6"/>
                    <a:pt x="1310" y="18"/>
                  </a:cubicBezTo>
                  <a:cubicBezTo>
                    <a:pt x="1141" y="137"/>
                    <a:pt x="960" y="165"/>
                    <a:pt x="775" y="165"/>
                  </a:cubicBezTo>
                  <a:cubicBezTo>
                    <a:pt x="610" y="165"/>
                    <a:pt x="442" y="143"/>
                    <a:pt x="277" y="143"/>
                  </a:cubicBezTo>
                  <a:cubicBezTo>
                    <a:pt x="183" y="143"/>
                    <a:pt x="91" y="150"/>
                    <a:pt x="0" y="173"/>
                  </a:cubicBezTo>
                  <a:cubicBezTo>
                    <a:pt x="60" y="197"/>
                    <a:pt x="95" y="244"/>
                    <a:pt x="155" y="292"/>
                  </a:cubicBezTo>
                  <a:cubicBezTo>
                    <a:pt x="893" y="304"/>
                    <a:pt x="1607" y="304"/>
                    <a:pt x="2322" y="435"/>
                  </a:cubicBezTo>
                  <a:cubicBezTo>
                    <a:pt x="2512" y="566"/>
                    <a:pt x="2750" y="471"/>
                    <a:pt x="2941" y="542"/>
                  </a:cubicBezTo>
                  <a:lnTo>
                    <a:pt x="3000" y="542"/>
                  </a:lnTo>
                  <a:cubicBezTo>
                    <a:pt x="3353" y="597"/>
                    <a:pt x="3706" y="631"/>
                    <a:pt x="4059" y="631"/>
                  </a:cubicBezTo>
                  <a:cubicBezTo>
                    <a:pt x="4242" y="631"/>
                    <a:pt x="4425" y="622"/>
                    <a:pt x="4608" y="602"/>
                  </a:cubicBezTo>
                  <a:cubicBezTo>
                    <a:pt x="4736" y="566"/>
                    <a:pt x="4865" y="554"/>
                    <a:pt x="4993" y="554"/>
                  </a:cubicBezTo>
                  <a:cubicBezTo>
                    <a:pt x="5261" y="554"/>
                    <a:pt x="5529" y="606"/>
                    <a:pt x="5797" y="606"/>
                  </a:cubicBezTo>
                  <a:cubicBezTo>
                    <a:pt x="5877" y="606"/>
                    <a:pt x="5957" y="602"/>
                    <a:pt x="6036" y="590"/>
                  </a:cubicBezTo>
                  <a:lnTo>
                    <a:pt x="6036" y="447"/>
                  </a:lnTo>
                  <a:cubicBezTo>
                    <a:pt x="5941" y="375"/>
                    <a:pt x="5810" y="316"/>
                    <a:pt x="5727" y="209"/>
                  </a:cubicBezTo>
                  <a:cubicBezTo>
                    <a:pt x="5628" y="124"/>
                    <a:pt x="5528" y="94"/>
                    <a:pt x="5428" y="94"/>
                  </a:cubicBezTo>
                  <a:cubicBezTo>
                    <a:pt x="5194" y="94"/>
                    <a:pt x="4958" y="257"/>
                    <a:pt x="4724" y="257"/>
                  </a:cubicBezTo>
                  <a:cubicBezTo>
                    <a:pt x="4637" y="257"/>
                    <a:pt x="4551" y="234"/>
                    <a:pt x="4465" y="173"/>
                  </a:cubicBezTo>
                  <a:cubicBezTo>
                    <a:pt x="4310" y="149"/>
                    <a:pt x="4179" y="149"/>
                    <a:pt x="4024" y="137"/>
                  </a:cubicBezTo>
                  <a:cubicBezTo>
                    <a:pt x="3905" y="175"/>
                    <a:pt x="3784" y="189"/>
                    <a:pt x="3663" y="189"/>
                  </a:cubicBezTo>
                  <a:cubicBezTo>
                    <a:pt x="3481" y="189"/>
                    <a:pt x="3298" y="159"/>
                    <a:pt x="3119" y="137"/>
                  </a:cubicBezTo>
                  <a:cubicBezTo>
                    <a:pt x="2636" y="80"/>
                    <a:pt x="2160" y="1"/>
                    <a:pt x="1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2544;p32">
              <a:extLst>
                <a:ext uri="{FF2B5EF4-FFF2-40B4-BE49-F238E27FC236}">
                  <a16:creationId xmlns:a16="http://schemas.microsoft.com/office/drawing/2014/main" id="{508A3D5C-182D-46DB-B4AE-FA155F7122B0}"/>
                </a:ext>
              </a:extLst>
            </p:cNvPr>
            <p:cNvSpPr/>
            <p:nvPr/>
          </p:nvSpPr>
          <p:spPr>
            <a:xfrm>
              <a:off x="6094800" y="3901175"/>
              <a:ext cx="40800" cy="12700"/>
            </a:xfrm>
            <a:custGeom>
              <a:avLst/>
              <a:gdLst/>
              <a:ahLst/>
              <a:cxnLst/>
              <a:rect l="l" t="t" r="r" b="b"/>
              <a:pathLst>
                <a:path w="1632" h="508" extrusionOk="0">
                  <a:moveTo>
                    <a:pt x="714" y="0"/>
                  </a:moveTo>
                  <a:cubicBezTo>
                    <a:pt x="474" y="0"/>
                    <a:pt x="235" y="28"/>
                    <a:pt x="0" y="85"/>
                  </a:cubicBezTo>
                  <a:cubicBezTo>
                    <a:pt x="60" y="145"/>
                    <a:pt x="119" y="204"/>
                    <a:pt x="203" y="264"/>
                  </a:cubicBezTo>
                  <a:cubicBezTo>
                    <a:pt x="285" y="363"/>
                    <a:pt x="368" y="508"/>
                    <a:pt x="490" y="508"/>
                  </a:cubicBezTo>
                  <a:cubicBezTo>
                    <a:pt x="544" y="508"/>
                    <a:pt x="606" y="479"/>
                    <a:pt x="679" y="406"/>
                  </a:cubicBezTo>
                  <a:cubicBezTo>
                    <a:pt x="755" y="325"/>
                    <a:pt x="830" y="292"/>
                    <a:pt x="909" y="292"/>
                  </a:cubicBezTo>
                  <a:cubicBezTo>
                    <a:pt x="991" y="292"/>
                    <a:pt x="1076" y="328"/>
                    <a:pt x="1167" y="383"/>
                  </a:cubicBezTo>
                  <a:cubicBezTo>
                    <a:pt x="1248" y="423"/>
                    <a:pt x="1334" y="452"/>
                    <a:pt x="1423" y="452"/>
                  </a:cubicBezTo>
                  <a:cubicBezTo>
                    <a:pt x="1490" y="452"/>
                    <a:pt x="1560" y="436"/>
                    <a:pt x="1632" y="395"/>
                  </a:cubicBezTo>
                  <a:lnTo>
                    <a:pt x="1632" y="133"/>
                  </a:lnTo>
                  <a:cubicBezTo>
                    <a:pt x="1330" y="46"/>
                    <a:pt x="1022" y="0"/>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2545;p32">
              <a:extLst>
                <a:ext uri="{FF2B5EF4-FFF2-40B4-BE49-F238E27FC236}">
                  <a16:creationId xmlns:a16="http://schemas.microsoft.com/office/drawing/2014/main" id="{4D82D45A-3D48-4BB8-820B-463A070D2988}"/>
                </a:ext>
              </a:extLst>
            </p:cNvPr>
            <p:cNvSpPr/>
            <p:nvPr/>
          </p:nvSpPr>
          <p:spPr>
            <a:xfrm>
              <a:off x="6171600" y="3910475"/>
              <a:ext cx="9550" cy="8025"/>
            </a:xfrm>
            <a:custGeom>
              <a:avLst/>
              <a:gdLst/>
              <a:ahLst/>
              <a:cxnLst/>
              <a:rect l="l" t="t" r="r" b="b"/>
              <a:pathLst>
                <a:path w="382" h="321" extrusionOk="0">
                  <a:moveTo>
                    <a:pt x="139" y="1"/>
                  </a:moveTo>
                  <a:cubicBezTo>
                    <a:pt x="117" y="1"/>
                    <a:pt x="94" y="4"/>
                    <a:pt x="72" y="11"/>
                  </a:cubicBezTo>
                  <a:cubicBezTo>
                    <a:pt x="12" y="23"/>
                    <a:pt x="12" y="213"/>
                    <a:pt x="0" y="320"/>
                  </a:cubicBezTo>
                  <a:cubicBezTo>
                    <a:pt x="119" y="273"/>
                    <a:pt x="250" y="237"/>
                    <a:pt x="381" y="189"/>
                  </a:cubicBezTo>
                  <a:cubicBezTo>
                    <a:pt x="333" y="64"/>
                    <a:pt x="237"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2546;p32">
              <a:extLst>
                <a:ext uri="{FF2B5EF4-FFF2-40B4-BE49-F238E27FC236}">
                  <a16:creationId xmlns:a16="http://schemas.microsoft.com/office/drawing/2014/main" id="{1E1F17F1-9D34-4E40-B409-6EBF2D39D0CA}"/>
                </a:ext>
              </a:extLst>
            </p:cNvPr>
            <p:cNvSpPr/>
            <p:nvPr/>
          </p:nvSpPr>
          <p:spPr>
            <a:xfrm>
              <a:off x="6152850" y="3915075"/>
              <a:ext cx="11325" cy="3425"/>
            </a:xfrm>
            <a:custGeom>
              <a:avLst/>
              <a:gdLst/>
              <a:ahLst/>
              <a:cxnLst/>
              <a:rect l="l" t="t" r="r" b="b"/>
              <a:pathLst>
                <a:path w="453" h="137" extrusionOk="0">
                  <a:moveTo>
                    <a:pt x="230" y="1"/>
                  </a:moveTo>
                  <a:cubicBezTo>
                    <a:pt x="154" y="1"/>
                    <a:pt x="79" y="46"/>
                    <a:pt x="0" y="124"/>
                  </a:cubicBezTo>
                  <a:cubicBezTo>
                    <a:pt x="155" y="136"/>
                    <a:pt x="298" y="136"/>
                    <a:pt x="453" y="136"/>
                  </a:cubicBezTo>
                  <a:cubicBezTo>
                    <a:pt x="376" y="43"/>
                    <a:pt x="303" y="1"/>
                    <a:pt x="2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2547;p32">
              <a:extLst>
                <a:ext uri="{FF2B5EF4-FFF2-40B4-BE49-F238E27FC236}">
                  <a16:creationId xmlns:a16="http://schemas.microsoft.com/office/drawing/2014/main" id="{A82E6F74-0C9F-4BDA-B679-2419E93A92F3}"/>
                </a:ext>
              </a:extLst>
            </p:cNvPr>
            <p:cNvSpPr/>
            <p:nvPr/>
          </p:nvSpPr>
          <p:spPr>
            <a:xfrm>
              <a:off x="6182000" y="3918475"/>
              <a:ext cx="7175" cy="4175"/>
            </a:xfrm>
            <a:custGeom>
              <a:avLst/>
              <a:gdLst/>
              <a:ahLst/>
              <a:cxnLst/>
              <a:rect l="l" t="t" r="r" b="b"/>
              <a:pathLst>
                <a:path w="287" h="167" extrusionOk="0">
                  <a:moveTo>
                    <a:pt x="1" y="0"/>
                  </a:moveTo>
                  <a:cubicBezTo>
                    <a:pt x="49" y="60"/>
                    <a:pt x="108" y="107"/>
                    <a:pt x="144" y="167"/>
                  </a:cubicBezTo>
                  <a:cubicBezTo>
                    <a:pt x="191" y="155"/>
                    <a:pt x="239" y="155"/>
                    <a:pt x="287" y="131"/>
                  </a:cubicBezTo>
                  <a:lnTo>
                    <a:pt x="287" y="12"/>
                  </a:lnTo>
                  <a:cubicBezTo>
                    <a:pt x="191" y="0"/>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2548;p32">
              <a:extLst>
                <a:ext uri="{FF2B5EF4-FFF2-40B4-BE49-F238E27FC236}">
                  <a16:creationId xmlns:a16="http://schemas.microsoft.com/office/drawing/2014/main" id="{055F6541-FE6A-47B9-B3B2-015F2934458E}"/>
                </a:ext>
              </a:extLst>
            </p:cNvPr>
            <p:cNvSpPr/>
            <p:nvPr/>
          </p:nvSpPr>
          <p:spPr>
            <a:xfrm>
              <a:off x="6189150" y="3915200"/>
              <a:ext cx="7475" cy="3300"/>
            </a:xfrm>
            <a:custGeom>
              <a:avLst/>
              <a:gdLst/>
              <a:ahLst/>
              <a:cxnLst/>
              <a:rect l="l" t="t" r="r" b="b"/>
              <a:pathLst>
                <a:path w="299" h="132" extrusionOk="0">
                  <a:moveTo>
                    <a:pt x="1" y="0"/>
                  </a:moveTo>
                  <a:lnTo>
                    <a:pt x="1" y="131"/>
                  </a:lnTo>
                  <a:cubicBezTo>
                    <a:pt x="84" y="131"/>
                    <a:pt x="191" y="119"/>
                    <a:pt x="298" y="119"/>
                  </a:cubicBezTo>
                  <a:cubicBezTo>
                    <a:pt x="215" y="12"/>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2549;p32">
              <a:extLst>
                <a:ext uri="{FF2B5EF4-FFF2-40B4-BE49-F238E27FC236}">
                  <a16:creationId xmlns:a16="http://schemas.microsoft.com/office/drawing/2014/main" id="{3D6DAF4E-FA6B-4790-B4E1-E57D0761793E}"/>
                </a:ext>
              </a:extLst>
            </p:cNvPr>
            <p:cNvSpPr/>
            <p:nvPr/>
          </p:nvSpPr>
          <p:spPr>
            <a:xfrm>
              <a:off x="6187075" y="3913400"/>
              <a:ext cx="2100" cy="1825"/>
            </a:xfrm>
            <a:custGeom>
              <a:avLst/>
              <a:gdLst/>
              <a:ahLst/>
              <a:cxnLst/>
              <a:rect l="l" t="t" r="r" b="b"/>
              <a:pathLst>
                <a:path w="84" h="73" extrusionOk="0">
                  <a:moveTo>
                    <a:pt x="0" y="1"/>
                  </a:moveTo>
                  <a:lnTo>
                    <a:pt x="84" y="72"/>
                  </a:lnTo>
                  <a:cubicBezTo>
                    <a:pt x="84" y="37"/>
                    <a:pt x="60" y="25"/>
                    <a:pt x="48" y="13"/>
                  </a:cubicBezTo>
                  <a:cubicBezTo>
                    <a:pt x="48" y="1"/>
                    <a:pt x="2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2550;p32">
              <a:extLst>
                <a:ext uri="{FF2B5EF4-FFF2-40B4-BE49-F238E27FC236}">
                  <a16:creationId xmlns:a16="http://schemas.microsoft.com/office/drawing/2014/main" id="{D0905803-E76C-4A0B-854A-6D881AC860AA}"/>
                </a:ext>
              </a:extLst>
            </p:cNvPr>
            <p:cNvSpPr/>
            <p:nvPr/>
          </p:nvSpPr>
          <p:spPr>
            <a:xfrm>
              <a:off x="6167425" y="3918775"/>
              <a:ext cx="3900" cy="1500"/>
            </a:xfrm>
            <a:custGeom>
              <a:avLst/>
              <a:gdLst/>
              <a:ahLst/>
              <a:cxnLst/>
              <a:rect l="l" t="t" r="r" b="b"/>
              <a:pathLst>
                <a:path w="156" h="60" extrusionOk="0">
                  <a:moveTo>
                    <a:pt x="155" y="0"/>
                  </a:moveTo>
                  <a:cubicBezTo>
                    <a:pt x="108" y="0"/>
                    <a:pt x="48" y="0"/>
                    <a:pt x="1" y="24"/>
                  </a:cubicBezTo>
                  <a:cubicBezTo>
                    <a:pt x="12" y="36"/>
                    <a:pt x="36" y="60"/>
                    <a:pt x="48" y="60"/>
                  </a:cubicBezTo>
                  <a:cubicBezTo>
                    <a:pt x="84" y="48"/>
                    <a:pt x="120" y="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2551;p32">
              <a:extLst>
                <a:ext uri="{FF2B5EF4-FFF2-40B4-BE49-F238E27FC236}">
                  <a16:creationId xmlns:a16="http://schemas.microsoft.com/office/drawing/2014/main" id="{D83C45C0-75BD-4D5B-BB82-28AA3754E3BA}"/>
                </a:ext>
              </a:extLst>
            </p:cNvPr>
            <p:cNvSpPr/>
            <p:nvPr/>
          </p:nvSpPr>
          <p:spPr>
            <a:xfrm>
              <a:off x="5816200" y="3883050"/>
              <a:ext cx="13700" cy="10450"/>
            </a:xfrm>
            <a:custGeom>
              <a:avLst/>
              <a:gdLst/>
              <a:ahLst/>
              <a:cxnLst/>
              <a:rect l="l" t="t" r="r" b="b"/>
              <a:pathLst>
                <a:path w="548" h="418" extrusionOk="0">
                  <a:moveTo>
                    <a:pt x="274" y="0"/>
                  </a:moveTo>
                  <a:cubicBezTo>
                    <a:pt x="369" y="155"/>
                    <a:pt x="357" y="239"/>
                    <a:pt x="155" y="286"/>
                  </a:cubicBezTo>
                  <a:cubicBezTo>
                    <a:pt x="107" y="298"/>
                    <a:pt x="48" y="381"/>
                    <a:pt x="0" y="417"/>
                  </a:cubicBezTo>
                  <a:cubicBezTo>
                    <a:pt x="95" y="417"/>
                    <a:pt x="179" y="405"/>
                    <a:pt x="286" y="405"/>
                  </a:cubicBezTo>
                  <a:cubicBezTo>
                    <a:pt x="405" y="405"/>
                    <a:pt x="524" y="358"/>
                    <a:pt x="536" y="227"/>
                  </a:cubicBezTo>
                  <a:cubicBezTo>
                    <a:pt x="548" y="48"/>
                    <a:pt x="429"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2552;p32">
              <a:extLst>
                <a:ext uri="{FF2B5EF4-FFF2-40B4-BE49-F238E27FC236}">
                  <a16:creationId xmlns:a16="http://schemas.microsoft.com/office/drawing/2014/main" id="{FC15FD96-3E5C-46AE-A62A-0A7CBF5EA4A6}"/>
                </a:ext>
              </a:extLst>
            </p:cNvPr>
            <p:cNvSpPr/>
            <p:nvPr/>
          </p:nvSpPr>
          <p:spPr>
            <a:xfrm>
              <a:off x="6176050" y="4027400"/>
              <a:ext cx="625" cy="1225"/>
            </a:xfrm>
            <a:custGeom>
              <a:avLst/>
              <a:gdLst/>
              <a:ahLst/>
              <a:cxnLst/>
              <a:rect l="l" t="t" r="r" b="b"/>
              <a:pathLst>
                <a:path w="25" h="49" extrusionOk="0">
                  <a:moveTo>
                    <a:pt x="1" y="1"/>
                  </a:moveTo>
                  <a:lnTo>
                    <a:pt x="13" y="49"/>
                  </a:lnTo>
                  <a:lnTo>
                    <a:pt x="25" y="25"/>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2553;p32">
              <a:extLst>
                <a:ext uri="{FF2B5EF4-FFF2-40B4-BE49-F238E27FC236}">
                  <a16:creationId xmlns:a16="http://schemas.microsoft.com/office/drawing/2014/main" id="{9BE4D660-5919-4479-8A92-5C470803217B}"/>
                </a:ext>
              </a:extLst>
            </p:cNvPr>
            <p:cNvSpPr/>
            <p:nvPr/>
          </p:nvSpPr>
          <p:spPr>
            <a:xfrm>
              <a:off x="6131400" y="3889525"/>
              <a:ext cx="33975" cy="9325"/>
            </a:xfrm>
            <a:custGeom>
              <a:avLst/>
              <a:gdLst/>
              <a:ahLst/>
              <a:cxnLst/>
              <a:rect l="l" t="t" r="r" b="b"/>
              <a:pathLst>
                <a:path w="1359" h="373" extrusionOk="0">
                  <a:moveTo>
                    <a:pt x="1128" y="0"/>
                  </a:moveTo>
                  <a:cubicBezTo>
                    <a:pt x="1114" y="0"/>
                    <a:pt x="1100" y="1"/>
                    <a:pt x="1084" y="3"/>
                  </a:cubicBezTo>
                  <a:lnTo>
                    <a:pt x="596" y="3"/>
                  </a:lnTo>
                  <a:cubicBezTo>
                    <a:pt x="514" y="136"/>
                    <a:pt x="405" y="161"/>
                    <a:pt x="293" y="161"/>
                  </a:cubicBezTo>
                  <a:cubicBezTo>
                    <a:pt x="222" y="161"/>
                    <a:pt x="151" y="151"/>
                    <a:pt x="83" y="151"/>
                  </a:cubicBezTo>
                  <a:cubicBezTo>
                    <a:pt x="55" y="151"/>
                    <a:pt x="27" y="153"/>
                    <a:pt x="1" y="158"/>
                  </a:cubicBezTo>
                  <a:cubicBezTo>
                    <a:pt x="106" y="270"/>
                    <a:pt x="222" y="307"/>
                    <a:pt x="340" y="307"/>
                  </a:cubicBezTo>
                  <a:cubicBezTo>
                    <a:pt x="448" y="307"/>
                    <a:pt x="559" y="276"/>
                    <a:pt x="668" y="241"/>
                  </a:cubicBezTo>
                  <a:cubicBezTo>
                    <a:pt x="762" y="207"/>
                    <a:pt x="850" y="191"/>
                    <a:pt x="935" y="191"/>
                  </a:cubicBezTo>
                  <a:cubicBezTo>
                    <a:pt x="1053" y="191"/>
                    <a:pt x="1164" y="222"/>
                    <a:pt x="1275" y="277"/>
                  </a:cubicBezTo>
                  <a:cubicBezTo>
                    <a:pt x="1311" y="313"/>
                    <a:pt x="1334" y="337"/>
                    <a:pt x="1358" y="372"/>
                  </a:cubicBezTo>
                  <a:lnTo>
                    <a:pt x="1358" y="253"/>
                  </a:lnTo>
                  <a:cubicBezTo>
                    <a:pt x="1326" y="112"/>
                    <a:pt x="1273" y="0"/>
                    <a:pt x="1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2554;p32">
              <a:extLst>
                <a:ext uri="{FF2B5EF4-FFF2-40B4-BE49-F238E27FC236}">
                  <a16:creationId xmlns:a16="http://schemas.microsoft.com/office/drawing/2014/main" id="{6B6AFD28-878C-4414-8790-5F08C4E82A5C}"/>
                </a:ext>
              </a:extLst>
            </p:cNvPr>
            <p:cNvSpPr/>
            <p:nvPr/>
          </p:nvSpPr>
          <p:spPr>
            <a:xfrm>
              <a:off x="6170700" y="4065500"/>
              <a:ext cx="50025" cy="17825"/>
            </a:xfrm>
            <a:custGeom>
              <a:avLst/>
              <a:gdLst/>
              <a:ahLst/>
              <a:cxnLst/>
              <a:rect l="l" t="t" r="r" b="b"/>
              <a:pathLst>
                <a:path w="2001" h="713" extrusionOk="0">
                  <a:moveTo>
                    <a:pt x="1424" y="0"/>
                  </a:moveTo>
                  <a:cubicBezTo>
                    <a:pt x="1414" y="0"/>
                    <a:pt x="1404" y="0"/>
                    <a:pt x="1394" y="1"/>
                  </a:cubicBezTo>
                  <a:cubicBezTo>
                    <a:pt x="929" y="13"/>
                    <a:pt x="465" y="13"/>
                    <a:pt x="0" y="13"/>
                  </a:cubicBezTo>
                  <a:cubicBezTo>
                    <a:pt x="96" y="60"/>
                    <a:pt x="167" y="132"/>
                    <a:pt x="239" y="132"/>
                  </a:cubicBezTo>
                  <a:cubicBezTo>
                    <a:pt x="632" y="144"/>
                    <a:pt x="572" y="346"/>
                    <a:pt x="453" y="584"/>
                  </a:cubicBezTo>
                  <a:cubicBezTo>
                    <a:pt x="716" y="653"/>
                    <a:pt x="995" y="713"/>
                    <a:pt x="1277" y="713"/>
                  </a:cubicBezTo>
                  <a:cubicBezTo>
                    <a:pt x="1340" y="713"/>
                    <a:pt x="1402" y="710"/>
                    <a:pt x="1465" y="703"/>
                  </a:cubicBezTo>
                  <a:cubicBezTo>
                    <a:pt x="1715" y="680"/>
                    <a:pt x="1965" y="644"/>
                    <a:pt x="2001" y="299"/>
                  </a:cubicBezTo>
                  <a:cubicBezTo>
                    <a:pt x="1829" y="138"/>
                    <a:pt x="1669" y="0"/>
                    <a:pt x="14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2555;p32">
              <a:extLst>
                <a:ext uri="{FF2B5EF4-FFF2-40B4-BE49-F238E27FC236}">
                  <a16:creationId xmlns:a16="http://schemas.microsoft.com/office/drawing/2014/main" id="{9466739F-AD02-4DEE-917B-629DDA50C1E9}"/>
                </a:ext>
              </a:extLst>
            </p:cNvPr>
            <p:cNvSpPr/>
            <p:nvPr/>
          </p:nvSpPr>
          <p:spPr>
            <a:xfrm>
              <a:off x="6079025" y="4051225"/>
              <a:ext cx="107475" cy="14000"/>
            </a:xfrm>
            <a:custGeom>
              <a:avLst/>
              <a:gdLst/>
              <a:ahLst/>
              <a:cxnLst/>
              <a:rect l="l" t="t" r="r" b="b"/>
              <a:pathLst>
                <a:path w="4299" h="560" extrusionOk="0">
                  <a:moveTo>
                    <a:pt x="155" y="0"/>
                  </a:moveTo>
                  <a:cubicBezTo>
                    <a:pt x="0" y="167"/>
                    <a:pt x="191" y="179"/>
                    <a:pt x="262" y="250"/>
                  </a:cubicBezTo>
                  <a:cubicBezTo>
                    <a:pt x="283" y="292"/>
                    <a:pt x="304" y="310"/>
                    <a:pt x="330" y="310"/>
                  </a:cubicBezTo>
                  <a:cubicBezTo>
                    <a:pt x="348" y="310"/>
                    <a:pt x="369" y="301"/>
                    <a:pt x="393" y="286"/>
                  </a:cubicBezTo>
                  <a:cubicBezTo>
                    <a:pt x="453" y="294"/>
                    <a:pt x="512" y="296"/>
                    <a:pt x="570" y="296"/>
                  </a:cubicBezTo>
                  <a:cubicBezTo>
                    <a:pt x="624" y="296"/>
                    <a:pt x="678" y="295"/>
                    <a:pt x="730" y="295"/>
                  </a:cubicBezTo>
                  <a:cubicBezTo>
                    <a:pt x="870" y="295"/>
                    <a:pt x="1004" y="306"/>
                    <a:pt x="1131" y="393"/>
                  </a:cubicBezTo>
                  <a:cubicBezTo>
                    <a:pt x="1131" y="405"/>
                    <a:pt x="1131" y="417"/>
                    <a:pt x="1155" y="441"/>
                  </a:cubicBezTo>
                  <a:cubicBezTo>
                    <a:pt x="1159" y="445"/>
                    <a:pt x="1166" y="448"/>
                    <a:pt x="1175" y="448"/>
                  </a:cubicBezTo>
                  <a:cubicBezTo>
                    <a:pt x="1192" y="448"/>
                    <a:pt x="1219" y="437"/>
                    <a:pt x="1251" y="405"/>
                  </a:cubicBezTo>
                  <a:cubicBezTo>
                    <a:pt x="1334" y="417"/>
                    <a:pt x="1441" y="417"/>
                    <a:pt x="1524" y="441"/>
                  </a:cubicBezTo>
                  <a:lnTo>
                    <a:pt x="2203" y="441"/>
                  </a:lnTo>
                  <a:cubicBezTo>
                    <a:pt x="2321" y="481"/>
                    <a:pt x="2442" y="492"/>
                    <a:pt x="2564" y="492"/>
                  </a:cubicBezTo>
                  <a:cubicBezTo>
                    <a:pt x="2709" y="492"/>
                    <a:pt x="2856" y="477"/>
                    <a:pt x="3002" y="477"/>
                  </a:cubicBezTo>
                  <a:cubicBezTo>
                    <a:pt x="3134" y="477"/>
                    <a:pt x="3265" y="489"/>
                    <a:pt x="3394" y="536"/>
                  </a:cubicBezTo>
                  <a:cubicBezTo>
                    <a:pt x="3477" y="560"/>
                    <a:pt x="3584" y="560"/>
                    <a:pt x="3691" y="560"/>
                  </a:cubicBezTo>
                  <a:cubicBezTo>
                    <a:pt x="3834" y="346"/>
                    <a:pt x="4060" y="453"/>
                    <a:pt x="4251" y="393"/>
                  </a:cubicBezTo>
                  <a:cubicBezTo>
                    <a:pt x="4263" y="358"/>
                    <a:pt x="4287" y="346"/>
                    <a:pt x="4299" y="322"/>
                  </a:cubicBezTo>
                  <a:cubicBezTo>
                    <a:pt x="4287" y="286"/>
                    <a:pt x="4263" y="274"/>
                    <a:pt x="4251" y="239"/>
                  </a:cubicBezTo>
                  <a:cubicBezTo>
                    <a:pt x="4191" y="227"/>
                    <a:pt x="4132" y="215"/>
                    <a:pt x="4072" y="215"/>
                  </a:cubicBezTo>
                  <a:lnTo>
                    <a:pt x="3715" y="215"/>
                  </a:lnTo>
                  <a:cubicBezTo>
                    <a:pt x="3667" y="215"/>
                    <a:pt x="3608" y="227"/>
                    <a:pt x="3548" y="239"/>
                  </a:cubicBezTo>
                  <a:lnTo>
                    <a:pt x="3370" y="239"/>
                  </a:lnTo>
                  <a:cubicBezTo>
                    <a:pt x="3140" y="252"/>
                    <a:pt x="2901" y="258"/>
                    <a:pt x="2664" y="258"/>
                  </a:cubicBezTo>
                  <a:cubicBezTo>
                    <a:pt x="2497" y="258"/>
                    <a:pt x="2330" y="255"/>
                    <a:pt x="2167" y="250"/>
                  </a:cubicBezTo>
                  <a:cubicBezTo>
                    <a:pt x="2096" y="250"/>
                    <a:pt x="2048" y="191"/>
                    <a:pt x="1989" y="167"/>
                  </a:cubicBezTo>
                  <a:cubicBezTo>
                    <a:pt x="1846" y="143"/>
                    <a:pt x="1691" y="119"/>
                    <a:pt x="1548" y="108"/>
                  </a:cubicBezTo>
                  <a:cubicBezTo>
                    <a:pt x="1441" y="96"/>
                    <a:pt x="1346" y="96"/>
                    <a:pt x="1251" y="72"/>
                  </a:cubicBezTo>
                  <a:cubicBezTo>
                    <a:pt x="1183" y="60"/>
                    <a:pt x="1116" y="59"/>
                    <a:pt x="1049" y="59"/>
                  </a:cubicBezTo>
                  <a:cubicBezTo>
                    <a:pt x="1029" y="59"/>
                    <a:pt x="1010" y="59"/>
                    <a:pt x="991" y="59"/>
                  </a:cubicBezTo>
                  <a:cubicBezTo>
                    <a:pt x="877" y="59"/>
                    <a:pt x="764" y="55"/>
                    <a:pt x="655" y="0"/>
                  </a:cubicBezTo>
                  <a:lnTo>
                    <a:pt x="596" y="0"/>
                  </a:lnTo>
                  <a:cubicBezTo>
                    <a:pt x="554" y="24"/>
                    <a:pt x="515" y="36"/>
                    <a:pt x="478" y="36"/>
                  </a:cubicBezTo>
                  <a:cubicBezTo>
                    <a:pt x="441" y="36"/>
                    <a:pt x="405" y="24"/>
                    <a:pt x="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2556;p32">
              <a:extLst>
                <a:ext uri="{FF2B5EF4-FFF2-40B4-BE49-F238E27FC236}">
                  <a16:creationId xmlns:a16="http://schemas.microsoft.com/office/drawing/2014/main" id="{20428CC8-18E7-4756-8399-B99706CB9DCC}"/>
                </a:ext>
              </a:extLst>
            </p:cNvPr>
            <p:cNvSpPr/>
            <p:nvPr/>
          </p:nvSpPr>
          <p:spPr>
            <a:xfrm>
              <a:off x="6185275" y="4057175"/>
              <a:ext cx="22050" cy="4850"/>
            </a:xfrm>
            <a:custGeom>
              <a:avLst/>
              <a:gdLst/>
              <a:ahLst/>
              <a:cxnLst/>
              <a:rect l="l" t="t" r="r" b="b"/>
              <a:pathLst>
                <a:path w="882" h="194" extrusionOk="0">
                  <a:moveTo>
                    <a:pt x="96" y="1"/>
                  </a:moveTo>
                  <a:cubicBezTo>
                    <a:pt x="49" y="1"/>
                    <a:pt x="37" y="24"/>
                    <a:pt x="1" y="60"/>
                  </a:cubicBezTo>
                  <a:lnTo>
                    <a:pt x="1" y="167"/>
                  </a:lnTo>
                  <a:cubicBezTo>
                    <a:pt x="24" y="165"/>
                    <a:pt x="46" y="165"/>
                    <a:pt x="69" y="165"/>
                  </a:cubicBezTo>
                  <a:cubicBezTo>
                    <a:pt x="207" y="165"/>
                    <a:pt x="346" y="193"/>
                    <a:pt x="483" y="193"/>
                  </a:cubicBezTo>
                  <a:cubicBezTo>
                    <a:pt x="620" y="193"/>
                    <a:pt x="755" y="164"/>
                    <a:pt x="882" y="48"/>
                  </a:cubicBezTo>
                  <a:cubicBezTo>
                    <a:pt x="644" y="48"/>
                    <a:pt x="394" y="36"/>
                    <a:pt x="156" y="36"/>
                  </a:cubicBezTo>
                  <a:cubicBezTo>
                    <a:pt x="156" y="24"/>
                    <a:pt x="120" y="24"/>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2557;p32">
              <a:extLst>
                <a:ext uri="{FF2B5EF4-FFF2-40B4-BE49-F238E27FC236}">
                  <a16:creationId xmlns:a16="http://schemas.microsoft.com/office/drawing/2014/main" id="{D149E084-7CDF-41CF-9860-EFA34F588BF4}"/>
                </a:ext>
              </a:extLst>
            </p:cNvPr>
            <p:cNvSpPr/>
            <p:nvPr/>
          </p:nvSpPr>
          <p:spPr>
            <a:xfrm>
              <a:off x="6199575" y="3918475"/>
              <a:ext cx="7750" cy="3075"/>
            </a:xfrm>
            <a:custGeom>
              <a:avLst/>
              <a:gdLst/>
              <a:ahLst/>
              <a:cxnLst/>
              <a:rect l="l" t="t" r="r" b="b"/>
              <a:pathLst>
                <a:path w="310" h="123" extrusionOk="0">
                  <a:moveTo>
                    <a:pt x="0" y="0"/>
                  </a:moveTo>
                  <a:cubicBezTo>
                    <a:pt x="58" y="97"/>
                    <a:pt x="148" y="123"/>
                    <a:pt x="243" y="123"/>
                  </a:cubicBezTo>
                  <a:cubicBezTo>
                    <a:pt x="265" y="123"/>
                    <a:pt x="288" y="122"/>
                    <a:pt x="310" y="119"/>
                  </a:cubicBezTo>
                  <a:cubicBezTo>
                    <a:pt x="250" y="0"/>
                    <a:pt x="131"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2558;p32">
              <a:extLst>
                <a:ext uri="{FF2B5EF4-FFF2-40B4-BE49-F238E27FC236}">
                  <a16:creationId xmlns:a16="http://schemas.microsoft.com/office/drawing/2014/main" id="{89DD8829-FFCF-4D94-9625-983A52D6F39D}"/>
                </a:ext>
              </a:extLst>
            </p:cNvPr>
            <p:cNvSpPr/>
            <p:nvPr/>
          </p:nvSpPr>
          <p:spPr>
            <a:xfrm>
              <a:off x="5432500" y="2951300"/>
              <a:ext cx="56300" cy="23375"/>
            </a:xfrm>
            <a:custGeom>
              <a:avLst/>
              <a:gdLst/>
              <a:ahLst/>
              <a:cxnLst/>
              <a:rect l="l" t="t" r="r" b="b"/>
              <a:pathLst>
                <a:path w="2252" h="935" extrusionOk="0">
                  <a:moveTo>
                    <a:pt x="1707" y="0"/>
                  </a:moveTo>
                  <a:cubicBezTo>
                    <a:pt x="1569" y="0"/>
                    <a:pt x="1429" y="31"/>
                    <a:pt x="1287" y="63"/>
                  </a:cubicBezTo>
                  <a:cubicBezTo>
                    <a:pt x="1141" y="143"/>
                    <a:pt x="995" y="178"/>
                    <a:pt x="850" y="178"/>
                  </a:cubicBezTo>
                  <a:cubicBezTo>
                    <a:pt x="712" y="178"/>
                    <a:pt x="575" y="145"/>
                    <a:pt x="442" y="87"/>
                  </a:cubicBezTo>
                  <a:lnTo>
                    <a:pt x="418" y="99"/>
                  </a:lnTo>
                  <a:cubicBezTo>
                    <a:pt x="299" y="99"/>
                    <a:pt x="203" y="111"/>
                    <a:pt x="144" y="230"/>
                  </a:cubicBezTo>
                  <a:cubicBezTo>
                    <a:pt x="1" y="635"/>
                    <a:pt x="239" y="754"/>
                    <a:pt x="572" y="778"/>
                  </a:cubicBezTo>
                  <a:cubicBezTo>
                    <a:pt x="982" y="893"/>
                    <a:pt x="1410" y="935"/>
                    <a:pt x="1832" y="935"/>
                  </a:cubicBezTo>
                  <a:cubicBezTo>
                    <a:pt x="1889" y="935"/>
                    <a:pt x="1945" y="934"/>
                    <a:pt x="2001" y="933"/>
                  </a:cubicBezTo>
                  <a:cubicBezTo>
                    <a:pt x="2025" y="778"/>
                    <a:pt x="1942" y="599"/>
                    <a:pt x="2132" y="504"/>
                  </a:cubicBezTo>
                  <a:cubicBezTo>
                    <a:pt x="2168" y="480"/>
                    <a:pt x="2180" y="456"/>
                    <a:pt x="2204" y="444"/>
                  </a:cubicBezTo>
                  <a:cubicBezTo>
                    <a:pt x="2251" y="349"/>
                    <a:pt x="2239" y="266"/>
                    <a:pt x="2180" y="171"/>
                  </a:cubicBezTo>
                  <a:cubicBezTo>
                    <a:pt x="2026" y="42"/>
                    <a:pt x="1868" y="0"/>
                    <a:pt x="17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2559;p32">
              <a:extLst>
                <a:ext uri="{FF2B5EF4-FFF2-40B4-BE49-F238E27FC236}">
                  <a16:creationId xmlns:a16="http://schemas.microsoft.com/office/drawing/2014/main" id="{DC6CC632-9617-489E-9660-288204B3A720}"/>
                </a:ext>
              </a:extLst>
            </p:cNvPr>
            <p:cNvSpPr/>
            <p:nvPr/>
          </p:nvSpPr>
          <p:spPr>
            <a:xfrm>
              <a:off x="5386075" y="2938575"/>
              <a:ext cx="60750" cy="32775"/>
            </a:xfrm>
            <a:custGeom>
              <a:avLst/>
              <a:gdLst/>
              <a:ahLst/>
              <a:cxnLst/>
              <a:rect l="l" t="t" r="r" b="b"/>
              <a:pathLst>
                <a:path w="2430" h="1311" extrusionOk="0">
                  <a:moveTo>
                    <a:pt x="1013" y="1"/>
                  </a:moveTo>
                  <a:cubicBezTo>
                    <a:pt x="1013" y="60"/>
                    <a:pt x="1001" y="96"/>
                    <a:pt x="1001" y="156"/>
                  </a:cubicBezTo>
                  <a:cubicBezTo>
                    <a:pt x="1084" y="453"/>
                    <a:pt x="1489" y="513"/>
                    <a:pt x="1548" y="870"/>
                  </a:cubicBezTo>
                  <a:cubicBezTo>
                    <a:pt x="1383" y="969"/>
                    <a:pt x="1203" y="973"/>
                    <a:pt x="1023" y="973"/>
                  </a:cubicBezTo>
                  <a:cubicBezTo>
                    <a:pt x="1008" y="973"/>
                    <a:pt x="994" y="973"/>
                    <a:pt x="979" y="973"/>
                  </a:cubicBezTo>
                  <a:cubicBezTo>
                    <a:pt x="849" y="973"/>
                    <a:pt x="720" y="975"/>
                    <a:pt x="596" y="1013"/>
                  </a:cubicBezTo>
                  <a:cubicBezTo>
                    <a:pt x="476" y="1000"/>
                    <a:pt x="350" y="941"/>
                    <a:pt x="239" y="941"/>
                  </a:cubicBezTo>
                  <a:cubicBezTo>
                    <a:pt x="142" y="941"/>
                    <a:pt x="57" y="988"/>
                    <a:pt x="1" y="1156"/>
                  </a:cubicBezTo>
                  <a:cubicBezTo>
                    <a:pt x="798" y="1203"/>
                    <a:pt x="1620" y="1263"/>
                    <a:pt x="2429" y="1311"/>
                  </a:cubicBezTo>
                  <a:cubicBezTo>
                    <a:pt x="2322" y="1168"/>
                    <a:pt x="2060" y="1120"/>
                    <a:pt x="2156" y="858"/>
                  </a:cubicBezTo>
                  <a:cubicBezTo>
                    <a:pt x="2156" y="846"/>
                    <a:pt x="2060" y="787"/>
                    <a:pt x="2001" y="739"/>
                  </a:cubicBezTo>
                  <a:cubicBezTo>
                    <a:pt x="1644" y="525"/>
                    <a:pt x="1406" y="180"/>
                    <a:pt x="1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2560;p32">
              <a:extLst>
                <a:ext uri="{FF2B5EF4-FFF2-40B4-BE49-F238E27FC236}">
                  <a16:creationId xmlns:a16="http://schemas.microsoft.com/office/drawing/2014/main" id="{C42B9782-C867-41B0-AD87-85F7B8794140}"/>
                </a:ext>
              </a:extLst>
            </p:cNvPr>
            <p:cNvSpPr/>
            <p:nvPr/>
          </p:nvSpPr>
          <p:spPr>
            <a:xfrm>
              <a:off x="5320600" y="2957350"/>
              <a:ext cx="80075" cy="10650"/>
            </a:xfrm>
            <a:custGeom>
              <a:avLst/>
              <a:gdLst/>
              <a:ahLst/>
              <a:cxnLst/>
              <a:rect l="l" t="t" r="r" b="b"/>
              <a:pathLst>
                <a:path w="3203" h="426" extrusionOk="0">
                  <a:moveTo>
                    <a:pt x="310" y="0"/>
                  </a:moveTo>
                  <a:cubicBezTo>
                    <a:pt x="286" y="0"/>
                    <a:pt x="250" y="24"/>
                    <a:pt x="226" y="24"/>
                  </a:cubicBezTo>
                  <a:cubicBezTo>
                    <a:pt x="119" y="36"/>
                    <a:pt x="48" y="71"/>
                    <a:pt x="0" y="167"/>
                  </a:cubicBezTo>
                  <a:cubicBezTo>
                    <a:pt x="708" y="346"/>
                    <a:pt x="1442" y="426"/>
                    <a:pt x="2179" y="426"/>
                  </a:cubicBezTo>
                  <a:cubicBezTo>
                    <a:pt x="2322" y="426"/>
                    <a:pt x="2465" y="423"/>
                    <a:pt x="2608" y="417"/>
                  </a:cubicBezTo>
                  <a:cubicBezTo>
                    <a:pt x="2710" y="300"/>
                    <a:pt x="2840" y="295"/>
                    <a:pt x="2969" y="295"/>
                  </a:cubicBezTo>
                  <a:cubicBezTo>
                    <a:pt x="2980" y="295"/>
                    <a:pt x="2990" y="295"/>
                    <a:pt x="3001" y="295"/>
                  </a:cubicBezTo>
                  <a:cubicBezTo>
                    <a:pt x="3071" y="295"/>
                    <a:pt x="3140" y="294"/>
                    <a:pt x="3203" y="274"/>
                  </a:cubicBezTo>
                  <a:cubicBezTo>
                    <a:pt x="3121" y="177"/>
                    <a:pt x="3020" y="155"/>
                    <a:pt x="2917" y="155"/>
                  </a:cubicBezTo>
                  <a:cubicBezTo>
                    <a:pt x="2857" y="155"/>
                    <a:pt x="2796" y="162"/>
                    <a:pt x="2739" y="167"/>
                  </a:cubicBezTo>
                  <a:cubicBezTo>
                    <a:pt x="1917" y="107"/>
                    <a:pt x="1119" y="6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2561;p32">
              <a:extLst>
                <a:ext uri="{FF2B5EF4-FFF2-40B4-BE49-F238E27FC236}">
                  <a16:creationId xmlns:a16="http://schemas.microsoft.com/office/drawing/2014/main" id="{973F91C9-3DD9-4EB0-80BC-C732C885569C}"/>
                </a:ext>
              </a:extLst>
            </p:cNvPr>
            <p:cNvSpPr/>
            <p:nvPr/>
          </p:nvSpPr>
          <p:spPr>
            <a:xfrm>
              <a:off x="5283675" y="2953975"/>
              <a:ext cx="25025" cy="28400"/>
            </a:xfrm>
            <a:custGeom>
              <a:avLst/>
              <a:gdLst/>
              <a:ahLst/>
              <a:cxnLst/>
              <a:rect l="l" t="t" r="r" b="b"/>
              <a:pathLst>
                <a:path w="1001" h="1136" extrusionOk="0">
                  <a:moveTo>
                    <a:pt x="657" y="0"/>
                  </a:moveTo>
                  <a:cubicBezTo>
                    <a:pt x="456" y="0"/>
                    <a:pt x="331" y="113"/>
                    <a:pt x="263" y="337"/>
                  </a:cubicBezTo>
                  <a:cubicBezTo>
                    <a:pt x="179" y="552"/>
                    <a:pt x="108" y="766"/>
                    <a:pt x="37" y="992"/>
                  </a:cubicBezTo>
                  <a:cubicBezTo>
                    <a:pt x="1" y="1052"/>
                    <a:pt x="1" y="1088"/>
                    <a:pt x="60" y="1135"/>
                  </a:cubicBezTo>
                  <a:cubicBezTo>
                    <a:pt x="168" y="1052"/>
                    <a:pt x="263" y="945"/>
                    <a:pt x="346" y="849"/>
                  </a:cubicBezTo>
                  <a:cubicBezTo>
                    <a:pt x="375" y="807"/>
                    <a:pt x="403" y="792"/>
                    <a:pt x="432" y="792"/>
                  </a:cubicBezTo>
                  <a:cubicBezTo>
                    <a:pt x="499" y="792"/>
                    <a:pt x="565" y="873"/>
                    <a:pt x="632" y="873"/>
                  </a:cubicBezTo>
                  <a:cubicBezTo>
                    <a:pt x="680" y="647"/>
                    <a:pt x="537" y="314"/>
                    <a:pt x="930" y="278"/>
                  </a:cubicBezTo>
                  <a:cubicBezTo>
                    <a:pt x="1001" y="123"/>
                    <a:pt x="882" y="76"/>
                    <a:pt x="799" y="16"/>
                  </a:cubicBezTo>
                  <a:cubicBezTo>
                    <a:pt x="748" y="5"/>
                    <a:pt x="700" y="0"/>
                    <a:pt x="6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2562;p32">
              <a:extLst>
                <a:ext uri="{FF2B5EF4-FFF2-40B4-BE49-F238E27FC236}">
                  <a16:creationId xmlns:a16="http://schemas.microsoft.com/office/drawing/2014/main" id="{0FB4D778-AAD7-4351-A209-8ACF76B7BC29}"/>
                </a:ext>
              </a:extLst>
            </p:cNvPr>
            <p:cNvSpPr/>
            <p:nvPr/>
          </p:nvSpPr>
          <p:spPr>
            <a:xfrm>
              <a:off x="5303625" y="2953375"/>
              <a:ext cx="24725" cy="6975"/>
            </a:xfrm>
            <a:custGeom>
              <a:avLst/>
              <a:gdLst/>
              <a:ahLst/>
              <a:cxnLst/>
              <a:rect l="l" t="t" r="r" b="b"/>
              <a:pathLst>
                <a:path w="989" h="279" extrusionOk="0">
                  <a:moveTo>
                    <a:pt x="357" y="0"/>
                  </a:moveTo>
                  <a:cubicBezTo>
                    <a:pt x="238" y="0"/>
                    <a:pt x="120" y="11"/>
                    <a:pt x="1" y="28"/>
                  </a:cubicBezTo>
                  <a:cubicBezTo>
                    <a:pt x="36" y="123"/>
                    <a:pt x="84" y="195"/>
                    <a:pt x="132" y="278"/>
                  </a:cubicBezTo>
                  <a:lnTo>
                    <a:pt x="274" y="278"/>
                  </a:lnTo>
                  <a:cubicBezTo>
                    <a:pt x="361" y="228"/>
                    <a:pt x="450" y="216"/>
                    <a:pt x="539" y="216"/>
                  </a:cubicBezTo>
                  <a:cubicBezTo>
                    <a:pt x="616" y="216"/>
                    <a:pt x="693" y="225"/>
                    <a:pt x="770" y="225"/>
                  </a:cubicBezTo>
                  <a:cubicBezTo>
                    <a:pt x="835" y="225"/>
                    <a:pt x="901" y="218"/>
                    <a:pt x="965" y="195"/>
                  </a:cubicBezTo>
                  <a:lnTo>
                    <a:pt x="989" y="135"/>
                  </a:lnTo>
                  <a:cubicBezTo>
                    <a:pt x="782" y="36"/>
                    <a:pt x="570"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2563;p32">
              <a:extLst>
                <a:ext uri="{FF2B5EF4-FFF2-40B4-BE49-F238E27FC236}">
                  <a16:creationId xmlns:a16="http://schemas.microsoft.com/office/drawing/2014/main" id="{00142017-815A-4291-9754-C689467B2938}"/>
                </a:ext>
              </a:extLst>
            </p:cNvPr>
            <p:cNvSpPr/>
            <p:nvPr/>
          </p:nvSpPr>
          <p:spPr>
            <a:xfrm>
              <a:off x="5310475" y="2957350"/>
              <a:ext cx="17275" cy="3875"/>
            </a:xfrm>
            <a:custGeom>
              <a:avLst/>
              <a:gdLst/>
              <a:ahLst/>
              <a:cxnLst/>
              <a:rect l="l" t="t" r="r" b="b"/>
              <a:pathLst>
                <a:path w="691" h="155" extrusionOk="0">
                  <a:moveTo>
                    <a:pt x="293" y="0"/>
                  </a:moveTo>
                  <a:cubicBezTo>
                    <a:pt x="192" y="0"/>
                    <a:pt x="94" y="26"/>
                    <a:pt x="0" y="119"/>
                  </a:cubicBezTo>
                  <a:cubicBezTo>
                    <a:pt x="143" y="143"/>
                    <a:pt x="274" y="143"/>
                    <a:pt x="405" y="155"/>
                  </a:cubicBezTo>
                  <a:cubicBezTo>
                    <a:pt x="512" y="119"/>
                    <a:pt x="620" y="143"/>
                    <a:pt x="691" y="36"/>
                  </a:cubicBezTo>
                  <a:lnTo>
                    <a:pt x="691" y="36"/>
                  </a:lnTo>
                  <a:cubicBezTo>
                    <a:pt x="681" y="36"/>
                    <a:pt x="671" y="36"/>
                    <a:pt x="661" y="36"/>
                  </a:cubicBezTo>
                  <a:cubicBezTo>
                    <a:pt x="537" y="36"/>
                    <a:pt x="413"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2564;p32">
              <a:extLst>
                <a:ext uri="{FF2B5EF4-FFF2-40B4-BE49-F238E27FC236}">
                  <a16:creationId xmlns:a16="http://schemas.microsoft.com/office/drawing/2014/main" id="{4E1F506F-75EF-4BDD-A13D-D7A5A00B8BCA}"/>
                </a:ext>
              </a:extLst>
            </p:cNvPr>
            <p:cNvSpPr/>
            <p:nvPr/>
          </p:nvSpPr>
          <p:spPr>
            <a:xfrm>
              <a:off x="5889425" y="3231275"/>
              <a:ext cx="93175" cy="20575"/>
            </a:xfrm>
            <a:custGeom>
              <a:avLst/>
              <a:gdLst/>
              <a:ahLst/>
              <a:cxnLst/>
              <a:rect l="l" t="t" r="r" b="b"/>
              <a:pathLst>
                <a:path w="3727" h="823" extrusionOk="0">
                  <a:moveTo>
                    <a:pt x="422" y="1"/>
                  </a:moveTo>
                  <a:cubicBezTo>
                    <a:pt x="298" y="1"/>
                    <a:pt x="185" y="34"/>
                    <a:pt x="107" y="152"/>
                  </a:cubicBezTo>
                  <a:cubicBezTo>
                    <a:pt x="0" y="306"/>
                    <a:pt x="298" y="402"/>
                    <a:pt x="453" y="485"/>
                  </a:cubicBezTo>
                  <a:cubicBezTo>
                    <a:pt x="1207" y="625"/>
                    <a:pt x="1953" y="822"/>
                    <a:pt x="2721" y="822"/>
                  </a:cubicBezTo>
                  <a:cubicBezTo>
                    <a:pt x="2936" y="822"/>
                    <a:pt x="3151" y="807"/>
                    <a:pt x="3370" y="771"/>
                  </a:cubicBezTo>
                  <a:cubicBezTo>
                    <a:pt x="3512" y="711"/>
                    <a:pt x="3655" y="640"/>
                    <a:pt x="3727" y="473"/>
                  </a:cubicBezTo>
                  <a:cubicBezTo>
                    <a:pt x="2817" y="291"/>
                    <a:pt x="1918" y="55"/>
                    <a:pt x="988" y="55"/>
                  </a:cubicBezTo>
                  <a:cubicBezTo>
                    <a:pt x="945" y="55"/>
                    <a:pt x="901" y="55"/>
                    <a:pt x="857" y="56"/>
                  </a:cubicBezTo>
                  <a:cubicBezTo>
                    <a:pt x="718" y="44"/>
                    <a:pt x="562" y="1"/>
                    <a:pt x="4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2565;p32">
              <a:extLst>
                <a:ext uri="{FF2B5EF4-FFF2-40B4-BE49-F238E27FC236}">
                  <a16:creationId xmlns:a16="http://schemas.microsoft.com/office/drawing/2014/main" id="{DDDD5788-1DAA-41B7-85AB-6A2AAB5E3798}"/>
                </a:ext>
              </a:extLst>
            </p:cNvPr>
            <p:cNvSpPr/>
            <p:nvPr/>
          </p:nvSpPr>
          <p:spPr>
            <a:xfrm>
              <a:off x="5840300" y="3223150"/>
              <a:ext cx="70575" cy="19825"/>
            </a:xfrm>
            <a:custGeom>
              <a:avLst/>
              <a:gdLst/>
              <a:ahLst/>
              <a:cxnLst/>
              <a:rect l="l" t="t" r="r" b="b"/>
              <a:pathLst>
                <a:path w="2823" h="793" extrusionOk="0">
                  <a:moveTo>
                    <a:pt x="167" y="0"/>
                  </a:moveTo>
                  <a:lnTo>
                    <a:pt x="167" y="0"/>
                  </a:lnTo>
                  <a:cubicBezTo>
                    <a:pt x="215" y="72"/>
                    <a:pt x="334" y="179"/>
                    <a:pt x="322" y="203"/>
                  </a:cubicBezTo>
                  <a:cubicBezTo>
                    <a:pt x="239" y="310"/>
                    <a:pt x="108" y="250"/>
                    <a:pt x="1" y="286"/>
                  </a:cubicBezTo>
                  <a:cubicBezTo>
                    <a:pt x="317" y="595"/>
                    <a:pt x="1061" y="793"/>
                    <a:pt x="1698" y="793"/>
                  </a:cubicBezTo>
                  <a:cubicBezTo>
                    <a:pt x="1995" y="793"/>
                    <a:pt x="2268" y="750"/>
                    <a:pt x="2465" y="655"/>
                  </a:cubicBezTo>
                  <a:cubicBezTo>
                    <a:pt x="2418" y="524"/>
                    <a:pt x="2179" y="619"/>
                    <a:pt x="2179" y="417"/>
                  </a:cubicBezTo>
                  <a:cubicBezTo>
                    <a:pt x="2406" y="405"/>
                    <a:pt x="2608" y="405"/>
                    <a:pt x="2822" y="381"/>
                  </a:cubicBezTo>
                  <a:cubicBezTo>
                    <a:pt x="1941" y="238"/>
                    <a:pt x="1072" y="2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2566;p32">
              <a:extLst>
                <a:ext uri="{FF2B5EF4-FFF2-40B4-BE49-F238E27FC236}">
                  <a16:creationId xmlns:a16="http://schemas.microsoft.com/office/drawing/2014/main" id="{ED5B597C-4D8C-4424-8731-C018A0FCEE60}"/>
                </a:ext>
              </a:extLst>
            </p:cNvPr>
            <p:cNvSpPr/>
            <p:nvPr/>
          </p:nvSpPr>
          <p:spPr>
            <a:xfrm>
              <a:off x="5973650" y="3243100"/>
              <a:ext cx="39900" cy="14600"/>
            </a:xfrm>
            <a:custGeom>
              <a:avLst/>
              <a:gdLst/>
              <a:ahLst/>
              <a:cxnLst/>
              <a:rect l="l" t="t" r="r" b="b"/>
              <a:pathLst>
                <a:path w="1596" h="584" extrusionOk="0">
                  <a:moveTo>
                    <a:pt x="370" y="0"/>
                  </a:moveTo>
                  <a:cubicBezTo>
                    <a:pt x="227" y="36"/>
                    <a:pt x="72" y="83"/>
                    <a:pt x="1" y="226"/>
                  </a:cubicBezTo>
                  <a:cubicBezTo>
                    <a:pt x="65" y="474"/>
                    <a:pt x="242" y="503"/>
                    <a:pt x="430" y="503"/>
                  </a:cubicBezTo>
                  <a:cubicBezTo>
                    <a:pt x="485" y="503"/>
                    <a:pt x="541" y="500"/>
                    <a:pt x="596" y="500"/>
                  </a:cubicBezTo>
                  <a:cubicBezTo>
                    <a:pt x="679" y="500"/>
                    <a:pt x="763" y="512"/>
                    <a:pt x="846" y="524"/>
                  </a:cubicBezTo>
                  <a:cubicBezTo>
                    <a:pt x="894" y="536"/>
                    <a:pt x="953" y="548"/>
                    <a:pt x="1013" y="572"/>
                  </a:cubicBezTo>
                  <a:cubicBezTo>
                    <a:pt x="1072" y="583"/>
                    <a:pt x="1132" y="583"/>
                    <a:pt x="1191" y="583"/>
                  </a:cubicBezTo>
                  <a:cubicBezTo>
                    <a:pt x="1251" y="583"/>
                    <a:pt x="1310" y="583"/>
                    <a:pt x="1370" y="572"/>
                  </a:cubicBezTo>
                  <a:cubicBezTo>
                    <a:pt x="1453" y="548"/>
                    <a:pt x="1548" y="512"/>
                    <a:pt x="1596" y="441"/>
                  </a:cubicBezTo>
                  <a:lnTo>
                    <a:pt x="1596" y="381"/>
                  </a:lnTo>
                  <a:lnTo>
                    <a:pt x="1596" y="321"/>
                  </a:lnTo>
                  <a:cubicBezTo>
                    <a:pt x="1560" y="262"/>
                    <a:pt x="1513" y="214"/>
                    <a:pt x="1453" y="179"/>
                  </a:cubicBezTo>
                  <a:cubicBezTo>
                    <a:pt x="1382" y="179"/>
                    <a:pt x="1310" y="167"/>
                    <a:pt x="1239" y="155"/>
                  </a:cubicBezTo>
                  <a:cubicBezTo>
                    <a:pt x="1072" y="95"/>
                    <a:pt x="894" y="143"/>
                    <a:pt x="739" y="60"/>
                  </a:cubicBezTo>
                  <a:cubicBezTo>
                    <a:pt x="620" y="48"/>
                    <a:pt x="489" y="24"/>
                    <a:pt x="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2567;p32">
              <a:extLst>
                <a:ext uri="{FF2B5EF4-FFF2-40B4-BE49-F238E27FC236}">
                  <a16:creationId xmlns:a16="http://schemas.microsoft.com/office/drawing/2014/main" id="{6BED58F2-E478-4231-817C-19E515211D44}"/>
                </a:ext>
              </a:extLst>
            </p:cNvPr>
            <p:cNvSpPr/>
            <p:nvPr/>
          </p:nvSpPr>
          <p:spPr>
            <a:xfrm>
              <a:off x="5991800" y="3244950"/>
              <a:ext cx="12225" cy="2750"/>
            </a:xfrm>
            <a:custGeom>
              <a:avLst/>
              <a:gdLst/>
              <a:ahLst/>
              <a:cxnLst/>
              <a:rect l="l" t="t" r="r" b="b"/>
              <a:pathLst>
                <a:path w="489" h="110" extrusionOk="0">
                  <a:moveTo>
                    <a:pt x="129" y="1"/>
                  </a:moveTo>
                  <a:cubicBezTo>
                    <a:pt x="87" y="1"/>
                    <a:pt x="44" y="4"/>
                    <a:pt x="1" y="9"/>
                  </a:cubicBezTo>
                  <a:cubicBezTo>
                    <a:pt x="88" y="90"/>
                    <a:pt x="183" y="110"/>
                    <a:pt x="277" y="110"/>
                  </a:cubicBezTo>
                  <a:cubicBezTo>
                    <a:pt x="349" y="110"/>
                    <a:pt x="421" y="98"/>
                    <a:pt x="489" y="93"/>
                  </a:cubicBezTo>
                  <a:cubicBezTo>
                    <a:pt x="381" y="30"/>
                    <a:pt x="259"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2568;p32">
              <a:extLst>
                <a:ext uri="{FF2B5EF4-FFF2-40B4-BE49-F238E27FC236}">
                  <a16:creationId xmlns:a16="http://schemas.microsoft.com/office/drawing/2014/main" id="{797A21C3-CC8A-4A3F-B2B4-5CE37BEEAC3A}"/>
                </a:ext>
              </a:extLst>
            </p:cNvPr>
            <p:cNvSpPr/>
            <p:nvPr/>
          </p:nvSpPr>
          <p:spPr>
            <a:xfrm>
              <a:off x="6009675" y="3248150"/>
              <a:ext cx="8350" cy="3300"/>
            </a:xfrm>
            <a:custGeom>
              <a:avLst/>
              <a:gdLst/>
              <a:ahLst/>
              <a:cxnLst/>
              <a:rect l="l" t="t" r="r" b="b"/>
              <a:pathLst>
                <a:path w="334" h="132" extrusionOk="0">
                  <a:moveTo>
                    <a:pt x="0" y="0"/>
                  </a:moveTo>
                  <a:lnTo>
                    <a:pt x="131" y="131"/>
                  </a:lnTo>
                  <a:cubicBezTo>
                    <a:pt x="215" y="131"/>
                    <a:pt x="274" y="119"/>
                    <a:pt x="334" y="96"/>
                  </a:cubicBezTo>
                  <a:cubicBezTo>
                    <a:pt x="226" y="24"/>
                    <a:pt x="119"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2569;p32">
              <a:extLst>
                <a:ext uri="{FF2B5EF4-FFF2-40B4-BE49-F238E27FC236}">
                  <a16:creationId xmlns:a16="http://schemas.microsoft.com/office/drawing/2014/main" id="{70C7A19B-751C-43F0-B1DE-3E6704064EE5}"/>
                </a:ext>
              </a:extLst>
            </p:cNvPr>
            <p:cNvSpPr/>
            <p:nvPr/>
          </p:nvSpPr>
          <p:spPr>
            <a:xfrm>
              <a:off x="5232775" y="3104075"/>
              <a:ext cx="75350" cy="39025"/>
            </a:xfrm>
            <a:custGeom>
              <a:avLst/>
              <a:gdLst/>
              <a:ahLst/>
              <a:cxnLst/>
              <a:rect l="l" t="t" r="r" b="b"/>
              <a:pathLst>
                <a:path w="3014" h="1561" extrusionOk="0">
                  <a:moveTo>
                    <a:pt x="644" y="1"/>
                  </a:moveTo>
                  <a:cubicBezTo>
                    <a:pt x="608" y="1"/>
                    <a:pt x="572" y="13"/>
                    <a:pt x="537" y="13"/>
                  </a:cubicBezTo>
                  <a:cubicBezTo>
                    <a:pt x="287" y="406"/>
                    <a:pt x="72" y="822"/>
                    <a:pt x="1" y="1299"/>
                  </a:cubicBezTo>
                  <a:cubicBezTo>
                    <a:pt x="49" y="1501"/>
                    <a:pt x="179" y="1561"/>
                    <a:pt x="370" y="1561"/>
                  </a:cubicBezTo>
                  <a:cubicBezTo>
                    <a:pt x="453" y="1549"/>
                    <a:pt x="513" y="1537"/>
                    <a:pt x="549" y="1489"/>
                  </a:cubicBezTo>
                  <a:cubicBezTo>
                    <a:pt x="584" y="1441"/>
                    <a:pt x="608" y="1394"/>
                    <a:pt x="644" y="1334"/>
                  </a:cubicBezTo>
                  <a:cubicBezTo>
                    <a:pt x="691" y="1263"/>
                    <a:pt x="751" y="1215"/>
                    <a:pt x="822" y="1191"/>
                  </a:cubicBezTo>
                  <a:cubicBezTo>
                    <a:pt x="882" y="1180"/>
                    <a:pt x="930" y="1180"/>
                    <a:pt x="989" y="1156"/>
                  </a:cubicBezTo>
                  <a:cubicBezTo>
                    <a:pt x="1219" y="1106"/>
                    <a:pt x="1441" y="946"/>
                    <a:pt x="1697" y="946"/>
                  </a:cubicBezTo>
                  <a:cubicBezTo>
                    <a:pt x="1745" y="946"/>
                    <a:pt x="1795" y="952"/>
                    <a:pt x="1846" y="965"/>
                  </a:cubicBezTo>
                  <a:cubicBezTo>
                    <a:pt x="1918" y="965"/>
                    <a:pt x="1977" y="965"/>
                    <a:pt x="2037" y="953"/>
                  </a:cubicBezTo>
                  <a:cubicBezTo>
                    <a:pt x="2110" y="924"/>
                    <a:pt x="2185" y="916"/>
                    <a:pt x="2262" y="916"/>
                  </a:cubicBezTo>
                  <a:cubicBezTo>
                    <a:pt x="2369" y="916"/>
                    <a:pt x="2478" y="932"/>
                    <a:pt x="2586" y="932"/>
                  </a:cubicBezTo>
                  <a:cubicBezTo>
                    <a:pt x="2717" y="932"/>
                    <a:pt x="2847" y="908"/>
                    <a:pt x="2966" y="799"/>
                  </a:cubicBezTo>
                  <a:lnTo>
                    <a:pt x="3013" y="715"/>
                  </a:lnTo>
                  <a:cubicBezTo>
                    <a:pt x="3013" y="644"/>
                    <a:pt x="2989" y="572"/>
                    <a:pt x="2954" y="537"/>
                  </a:cubicBezTo>
                  <a:cubicBezTo>
                    <a:pt x="2870" y="477"/>
                    <a:pt x="2787" y="441"/>
                    <a:pt x="2692" y="429"/>
                  </a:cubicBezTo>
                  <a:cubicBezTo>
                    <a:pt x="2501" y="418"/>
                    <a:pt x="2513" y="275"/>
                    <a:pt x="2537" y="144"/>
                  </a:cubicBezTo>
                  <a:cubicBezTo>
                    <a:pt x="2481" y="62"/>
                    <a:pt x="2428" y="35"/>
                    <a:pt x="2377" y="35"/>
                  </a:cubicBezTo>
                  <a:cubicBezTo>
                    <a:pt x="2285" y="35"/>
                    <a:pt x="2195" y="121"/>
                    <a:pt x="2096" y="144"/>
                  </a:cubicBezTo>
                  <a:cubicBezTo>
                    <a:pt x="1962" y="163"/>
                    <a:pt x="1824" y="223"/>
                    <a:pt x="1694" y="223"/>
                  </a:cubicBezTo>
                  <a:cubicBezTo>
                    <a:pt x="1582" y="223"/>
                    <a:pt x="1476" y="179"/>
                    <a:pt x="1382" y="25"/>
                  </a:cubicBezTo>
                  <a:cubicBezTo>
                    <a:pt x="1264" y="41"/>
                    <a:pt x="1149" y="53"/>
                    <a:pt x="1034" y="53"/>
                  </a:cubicBezTo>
                  <a:cubicBezTo>
                    <a:pt x="905" y="53"/>
                    <a:pt x="776" y="39"/>
                    <a:pt x="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2570;p32">
              <a:extLst>
                <a:ext uri="{FF2B5EF4-FFF2-40B4-BE49-F238E27FC236}">
                  <a16:creationId xmlns:a16="http://schemas.microsoft.com/office/drawing/2014/main" id="{3AF9972C-1C37-4E92-9221-DFF8240704E4}"/>
                </a:ext>
              </a:extLst>
            </p:cNvPr>
            <p:cNvSpPr/>
            <p:nvPr/>
          </p:nvSpPr>
          <p:spPr>
            <a:xfrm>
              <a:off x="5319100" y="3107650"/>
              <a:ext cx="67000" cy="30125"/>
            </a:xfrm>
            <a:custGeom>
              <a:avLst/>
              <a:gdLst/>
              <a:ahLst/>
              <a:cxnLst/>
              <a:rect l="l" t="t" r="r" b="b"/>
              <a:pathLst>
                <a:path w="2680" h="1205" extrusionOk="0">
                  <a:moveTo>
                    <a:pt x="1513" y="1"/>
                  </a:moveTo>
                  <a:lnTo>
                    <a:pt x="1513" y="1"/>
                  </a:lnTo>
                  <a:cubicBezTo>
                    <a:pt x="1344" y="35"/>
                    <a:pt x="1174" y="46"/>
                    <a:pt x="1002" y="46"/>
                  </a:cubicBezTo>
                  <a:cubicBezTo>
                    <a:pt x="701" y="46"/>
                    <a:pt x="395" y="13"/>
                    <a:pt x="84" y="13"/>
                  </a:cubicBezTo>
                  <a:cubicBezTo>
                    <a:pt x="1" y="108"/>
                    <a:pt x="1" y="215"/>
                    <a:pt x="48" y="310"/>
                  </a:cubicBezTo>
                  <a:cubicBezTo>
                    <a:pt x="108" y="405"/>
                    <a:pt x="203" y="429"/>
                    <a:pt x="310" y="453"/>
                  </a:cubicBezTo>
                  <a:cubicBezTo>
                    <a:pt x="387" y="440"/>
                    <a:pt x="465" y="426"/>
                    <a:pt x="538" y="426"/>
                  </a:cubicBezTo>
                  <a:cubicBezTo>
                    <a:pt x="668" y="426"/>
                    <a:pt x="781" y="472"/>
                    <a:pt x="834" y="656"/>
                  </a:cubicBezTo>
                  <a:cubicBezTo>
                    <a:pt x="822" y="715"/>
                    <a:pt x="1025" y="727"/>
                    <a:pt x="894" y="822"/>
                  </a:cubicBezTo>
                  <a:cubicBezTo>
                    <a:pt x="656" y="965"/>
                    <a:pt x="775" y="1060"/>
                    <a:pt x="941" y="1156"/>
                  </a:cubicBezTo>
                  <a:cubicBezTo>
                    <a:pt x="1057" y="1189"/>
                    <a:pt x="1175" y="1205"/>
                    <a:pt x="1293" y="1205"/>
                  </a:cubicBezTo>
                  <a:cubicBezTo>
                    <a:pt x="1512" y="1205"/>
                    <a:pt x="1732" y="1149"/>
                    <a:pt x="1941" y="1048"/>
                  </a:cubicBezTo>
                  <a:cubicBezTo>
                    <a:pt x="2191" y="1037"/>
                    <a:pt x="2430" y="1013"/>
                    <a:pt x="2668" y="1001"/>
                  </a:cubicBezTo>
                  <a:cubicBezTo>
                    <a:pt x="2680" y="739"/>
                    <a:pt x="2430" y="644"/>
                    <a:pt x="2322" y="489"/>
                  </a:cubicBezTo>
                  <a:cubicBezTo>
                    <a:pt x="2188" y="361"/>
                    <a:pt x="2033" y="320"/>
                    <a:pt x="1873" y="320"/>
                  </a:cubicBezTo>
                  <a:cubicBezTo>
                    <a:pt x="1751" y="320"/>
                    <a:pt x="1625" y="344"/>
                    <a:pt x="1501" y="370"/>
                  </a:cubicBezTo>
                  <a:cubicBezTo>
                    <a:pt x="1453" y="405"/>
                    <a:pt x="1418" y="405"/>
                    <a:pt x="1370" y="405"/>
                  </a:cubicBezTo>
                  <a:cubicBezTo>
                    <a:pt x="1394" y="370"/>
                    <a:pt x="1441" y="346"/>
                    <a:pt x="1477" y="310"/>
                  </a:cubicBezTo>
                  <a:cubicBezTo>
                    <a:pt x="1537" y="215"/>
                    <a:pt x="1620" y="120"/>
                    <a:pt x="1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2571;p32">
              <a:extLst>
                <a:ext uri="{FF2B5EF4-FFF2-40B4-BE49-F238E27FC236}">
                  <a16:creationId xmlns:a16="http://schemas.microsoft.com/office/drawing/2014/main" id="{ED210EE9-3033-4410-A2E5-7F4A676FD105}"/>
                </a:ext>
              </a:extLst>
            </p:cNvPr>
            <p:cNvSpPr/>
            <p:nvPr/>
          </p:nvSpPr>
          <p:spPr>
            <a:xfrm>
              <a:off x="5372375" y="3104225"/>
              <a:ext cx="34850" cy="28450"/>
            </a:xfrm>
            <a:custGeom>
              <a:avLst/>
              <a:gdLst/>
              <a:ahLst/>
              <a:cxnLst/>
              <a:rect l="l" t="t" r="r" b="b"/>
              <a:pathLst>
                <a:path w="1394" h="1138" extrusionOk="0">
                  <a:moveTo>
                    <a:pt x="1032" y="1"/>
                  </a:moveTo>
                  <a:cubicBezTo>
                    <a:pt x="899" y="1"/>
                    <a:pt x="772" y="21"/>
                    <a:pt x="656" y="138"/>
                  </a:cubicBezTo>
                  <a:cubicBezTo>
                    <a:pt x="549" y="376"/>
                    <a:pt x="1" y="292"/>
                    <a:pt x="203" y="745"/>
                  </a:cubicBezTo>
                  <a:cubicBezTo>
                    <a:pt x="382" y="900"/>
                    <a:pt x="632" y="923"/>
                    <a:pt x="787" y="1126"/>
                  </a:cubicBezTo>
                  <a:cubicBezTo>
                    <a:pt x="953" y="1126"/>
                    <a:pt x="1096" y="1138"/>
                    <a:pt x="1263" y="1138"/>
                  </a:cubicBezTo>
                  <a:cubicBezTo>
                    <a:pt x="1215" y="1043"/>
                    <a:pt x="1156" y="959"/>
                    <a:pt x="1108" y="864"/>
                  </a:cubicBezTo>
                  <a:cubicBezTo>
                    <a:pt x="1144" y="828"/>
                    <a:pt x="1192" y="781"/>
                    <a:pt x="1251" y="769"/>
                  </a:cubicBezTo>
                  <a:lnTo>
                    <a:pt x="1263" y="685"/>
                  </a:lnTo>
                  <a:cubicBezTo>
                    <a:pt x="1323" y="662"/>
                    <a:pt x="1370" y="626"/>
                    <a:pt x="1394" y="566"/>
                  </a:cubicBezTo>
                  <a:lnTo>
                    <a:pt x="1394" y="507"/>
                  </a:lnTo>
                  <a:lnTo>
                    <a:pt x="1394" y="447"/>
                  </a:lnTo>
                  <a:lnTo>
                    <a:pt x="1394" y="412"/>
                  </a:lnTo>
                  <a:cubicBezTo>
                    <a:pt x="1346" y="376"/>
                    <a:pt x="1311" y="352"/>
                    <a:pt x="1275" y="316"/>
                  </a:cubicBezTo>
                  <a:cubicBezTo>
                    <a:pt x="1227" y="245"/>
                    <a:pt x="1251" y="185"/>
                    <a:pt x="1263" y="114"/>
                  </a:cubicBezTo>
                  <a:cubicBezTo>
                    <a:pt x="1263" y="78"/>
                    <a:pt x="1263" y="42"/>
                    <a:pt x="1251" y="7"/>
                  </a:cubicBezTo>
                  <a:cubicBezTo>
                    <a:pt x="1177" y="7"/>
                    <a:pt x="1103" y="1"/>
                    <a:pt x="10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2572;p32">
              <a:extLst>
                <a:ext uri="{FF2B5EF4-FFF2-40B4-BE49-F238E27FC236}">
                  <a16:creationId xmlns:a16="http://schemas.microsoft.com/office/drawing/2014/main" id="{706218BB-9B5D-4104-9574-667139A0DC19}"/>
                </a:ext>
              </a:extLst>
            </p:cNvPr>
            <p:cNvSpPr/>
            <p:nvPr/>
          </p:nvSpPr>
          <p:spPr>
            <a:xfrm>
              <a:off x="5351550" y="3107650"/>
              <a:ext cx="43175" cy="15925"/>
            </a:xfrm>
            <a:custGeom>
              <a:avLst/>
              <a:gdLst/>
              <a:ahLst/>
              <a:cxnLst/>
              <a:rect l="l" t="t" r="r" b="b"/>
              <a:pathLst>
                <a:path w="1727" h="637" extrusionOk="0">
                  <a:moveTo>
                    <a:pt x="191" y="1"/>
                  </a:moveTo>
                  <a:cubicBezTo>
                    <a:pt x="131" y="108"/>
                    <a:pt x="84" y="227"/>
                    <a:pt x="24" y="334"/>
                  </a:cubicBezTo>
                  <a:cubicBezTo>
                    <a:pt x="0" y="394"/>
                    <a:pt x="12" y="417"/>
                    <a:pt x="72" y="441"/>
                  </a:cubicBezTo>
                  <a:cubicBezTo>
                    <a:pt x="140" y="485"/>
                    <a:pt x="206" y="502"/>
                    <a:pt x="274" y="502"/>
                  </a:cubicBezTo>
                  <a:cubicBezTo>
                    <a:pt x="337" y="502"/>
                    <a:pt x="403" y="488"/>
                    <a:pt x="477" y="465"/>
                  </a:cubicBezTo>
                  <a:cubicBezTo>
                    <a:pt x="534" y="444"/>
                    <a:pt x="594" y="432"/>
                    <a:pt x="650" y="432"/>
                  </a:cubicBezTo>
                  <a:cubicBezTo>
                    <a:pt x="757" y="432"/>
                    <a:pt x="855" y="475"/>
                    <a:pt x="917" y="584"/>
                  </a:cubicBezTo>
                  <a:cubicBezTo>
                    <a:pt x="917" y="596"/>
                    <a:pt x="953" y="608"/>
                    <a:pt x="977" y="632"/>
                  </a:cubicBezTo>
                  <a:cubicBezTo>
                    <a:pt x="985" y="635"/>
                    <a:pt x="994" y="636"/>
                    <a:pt x="1004" y="636"/>
                  </a:cubicBezTo>
                  <a:cubicBezTo>
                    <a:pt x="1034" y="636"/>
                    <a:pt x="1066" y="620"/>
                    <a:pt x="1084" y="584"/>
                  </a:cubicBezTo>
                  <a:cubicBezTo>
                    <a:pt x="1072" y="286"/>
                    <a:pt x="1310" y="286"/>
                    <a:pt x="1501" y="227"/>
                  </a:cubicBezTo>
                  <a:cubicBezTo>
                    <a:pt x="1727" y="167"/>
                    <a:pt x="1596" y="84"/>
                    <a:pt x="1501" y="1"/>
                  </a:cubicBezTo>
                  <a:cubicBezTo>
                    <a:pt x="1263" y="1"/>
                    <a:pt x="1024" y="13"/>
                    <a:pt x="774" y="13"/>
                  </a:cubicBezTo>
                  <a:cubicBezTo>
                    <a:pt x="703" y="71"/>
                    <a:pt x="625" y="112"/>
                    <a:pt x="545" y="112"/>
                  </a:cubicBezTo>
                  <a:cubicBezTo>
                    <a:pt x="478" y="112"/>
                    <a:pt x="411" y="83"/>
                    <a:pt x="346" y="13"/>
                  </a:cubicBezTo>
                  <a:cubicBezTo>
                    <a:pt x="274" y="13"/>
                    <a:pt x="239"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2573;p32">
              <a:extLst>
                <a:ext uri="{FF2B5EF4-FFF2-40B4-BE49-F238E27FC236}">
                  <a16:creationId xmlns:a16="http://schemas.microsoft.com/office/drawing/2014/main" id="{D8FBCC46-E9F3-469C-8B30-7C5ACB914181}"/>
                </a:ext>
              </a:extLst>
            </p:cNvPr>
            <p:cNvSpPr/>
            <p:nvPr/>
          </p:nvSpPr>
          <p:spPr>
            <a:xfrm>
              <a:off x="5288150" y="3107650"/>
              <a:ext cx="34250" cy="16875"/>
            </a:xfrm>
            <a:custGeom>
              <a:avLst/>
              <a:gdLst/>
              <a:ahLst/>
              <a:cxnLst/>
              <a:rect l="l" t="t" r="r" b="b"/>
              <a:pathLst>
                <a:path w="1370" h="675" extrusionOk="0">
                  <a:moveTo>
                    <a:pt x="334" y="1"/>
                  </a:moveTo>
                  <a:cubicBezTo>
                    <a:pt x="155" y="84"/>
                    <a:pt x="24" y="179"/>
                    <a:pt x="0" y="405"/>
                  </a:cubicBezTo>
                  <a:cubicBezTo>
                    <a:pt x="106" y="446"/>
                    <a:pt x="206" y="465"/>
                    <a:pt x="312" y="465"/>
                  </a:cubicBezTo>
                  <a:cubicBezTo>
                    <a:pt x="362" y="465"/>
                    <a:pt x="412" y="461"/>
                    <a:pt x="465" y="453"/>
                  </a:cubicBezTo>
                  <a:cubicBezTo>
                    <a:pt x="506" y="405"/>
                    <a:pt x="554" y="379"/>
                    <a:pt x="600" y="379"/>
                  </a:cubicBezTo>
                  <a:cubicBezTo>
                    <a:pt x="646" y="379"/>
                    <a:pt x="691" y="405"/>
                    <a:pt x="727" y="465"/>
                  </a:cubicBezTo>
                  <a:cubicBezTo>
                    <a:pt x="727" y="501"/>
                    <a:pt x="751" y="536"/>
                    <a:pt x="751" y="584"/>
                  </a:cubicBezTo>
                  <a:cubicBezTo>
                    <a:pt x="798" y="648"/>
                    <a:pt x="862" y="674"/>
                    <a:pt x="927" y="674"/>
                  </a:cubicBezTo>
                  <a:cubicBezTo>
                    <a:pt x="960" y="674"/>
                    <a:pt x="993" y="667"/>
                    <a:pt x="1024" y="656"/>
                  </a:cubicBezTo>
                  <a:cubicBezTo>
                    <a:pt x="1179" y="584"/>
                    <a:pt x="1370" y="536"/>
                    <a:pt x="1310" y="298"/>
                  </a:cubicBezTo>
                  <a:lnTo>
                    <a:pt x="1310" y="1"/>
                  </a:lnTo>
                  <a:cubicBezTo>
                    <a:pt x="1166" y="75"/>
                    <a:pt x="1018" y="105"/>
                    <a:pt x="870" y="105"/>
                  </a:cubicBezTo>
                  <a:cubicBezTo>
                    <a:pt x="687" y="105"/>
                    <a:pt x="505" y="6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2574;p32">
              <a:extLst>
                <a:ext uri="{FF2B5EF4-FFF2-40B4-BE49-F238E27FC236}">
                  <a16:creationId xmlns:a16="http://schemas.microsoft.com/office/drawing/2014/main" id="{47B6CCDE-53C2-4628-BC80-1E96D3559283}"/>
                </a:ext>
              </a:extLst>
            </p:cNvPr>
            <p:cNvSpPr/>
            <p:nvPr/>
          </p:nvSpPr>
          <p:spPr>
            <a:xfrm>
              <a:off x="5306600" y="3081075"/>
              <a:ext cx="29800" cy="13125"/>
            </a:xfrm>
            <a:custGeom>
              <a:avLst/>
              <a:gdLst/>
              <a:ahLst/>
              <a:cxnLst/>
              <a:rect l="l" t="t" r="r" b="b"/>
              <a:pathLst>
                <a:path w="1192" h="525" extrusionOk="0">
                  <a:moveTo>
                    <a:pt x="420" y="1"/>
                  </a:moveTo>
                  <a:cubicBezTo>
                    <a:pt x="285" y="1"/>
                    <a:pt x="145" y="26"/>
                    <a:pt x="1" y="75"/>
                  </a:cubicBezTo>
                  <a:cubicBezTo>
                    <a:pt x="1" y="230"/>
                    <a:pt x="84" y="349"/>
                    <a:pt x="144" y="480"/>
                  </a:cubicBezTo>
                  <a:cubicBezTo>
                    <a:pt x="242" y="515"/>
                    <a:pt x="340" y="525"/>
                    <a:pt x="437" y="525"/>
                  </a:cubicBezTo>
                  <a:cubicBezTo>
                    <a:pt x="576" y="525"/>
                    <a:pt x="713" y="504"/>
                    <a:pt x="846" y="504"/>
                  </a:cubicBezTo>
                  <a:cubicBezTo>
                    <a:pt x="953" y="504"/>
                    <a:pt x="1036" y="480"/>
                    <a:pt x="1144" y="480"/>
                  </a:cubicBezTo>
                  <a:cubicBezTo>
                    <a:pt x="1191" y="409"/>
                    <a:pt x="1191" y="349"/>
                    <a:pt x="1144" y="278"/>
                  </a:cubicBezTo>
                  <a:cubicBezTo>
                    <a:pt x="918" y="91"/>
                    <a:pt x="677" y="1"/>
                    <a:pt x="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2575;p32">
              <a:extLst>
                <a:ext uri="{FF2B5EF4-FFF2-40B4-BE49-F238E27FC236}">
                  <a16:creationId xmlns:a16="http://schemas.microsoft.com/office/drawing/2014/main" id="{B7BA23BA-0544-441A-A68B-CA8A3682369F}"/>
                </a:ext>
              </a:extLst>
            </p:cNvPr>
            <p:cNvSpPr/>
            <p:nvPr/>
          </p:nvSpPr>
          <p:spPr>
            <a:xfrm>
              <a:off x="5260775" y="3103775"/>
              <a:ext cx="24425" cy="10675"/>
            </a:xfrm>
            <a:custGeom>
              <a:avLst/>
              <a:gdLst/>
              <a:ahLst/>
              <a:cxnLst/>
              <a:rect l="l" t="t" r="r" b="b"/>
              <a:pathLst>
                <a:path w="977" h="427" extrusionOk="0">
                  <a:moveTo>
                    <a:pt x="357" y="1"/>
                  </a:moveTo>
                  <a:cubicBezTo>
                    <a:pt x="322" y="1"/>
                    <a:pt x="298" y="1"/>
                    <a:pt x="262" y="37"/>
                  </a:cubicBezTo>
                  <a:cubicBezTo>
                    <a:pt x="250" y="144"/>
                    <a:pt x="0" y="263"/>
                    <a:pt x="298" y="370"/>
                  </a:cubicBezTo>
                  <a:cubicBezTo>
                    <a:pt x="407" y="402"/>
                    <a:pt x="511" y="427"/>
                    <a:pt x="606" y="427"/>
                  </a:cubicBezTo>
                  <a:cubicBezTo>
                    <a:pt x="759" y="427"/>
                    <a:pt x="888" y="362"/>
                    <a:pt x="976" y="156"/>
                  </a:cubicBezTo>
                  <a:cubicBezTo>
                    <a:pt x="881" y="13"/>
                    <a:pt x="714" y="37"/>
                    <a:pt x="560" y="25"/>
                  </a:cubicBezTo>
                  <a:cubicBezTo>
                    <a:pt x="530" y="49"/>
                    <a:pt x="506" y="60"/>
                    <a:pt x="482" y="60"/>
                  </a:cubicBezTo>
                  <a:cubicBezTo>
                    <a:pt x="458" y="60"/>
                    <a:pt x="435" y="49"/>
                    <a:pt x="405" y="25"/>
                  </a:cubicBezTo>
                  <a:cubicBezTo>
                    <a:pt x="405" y="25"/>
                    <a:pt x="381" y="13"/>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2576;p32">
              <a:extLst>
                <a:ext uri="{FF2B5EF4-FFF2-40B4-BE49-F238E27FC236}">
                  <a16:creationId xmlns:a16="http://schemas.microsoft.com/office/drawing/2014/main" id="{F3AC7090-77F1-4508-8FA5-22892C5D9C1D}"/>
                </a:ext>
              </a:extLst>
            </p:cNvPr>
            <p:cNvSpPr/>
            <p:nvPr/>
          </p:nvSpPr>
          <p:spPr>
            <a:xfrm>
              <a:off x="5360475" y="3107950"/>
              <a:ext cx="10750" cy="6050"/>
            </a:xfrm>
            <a:custGeom>
              <a:avLst/>
              <a:gdLst/>
              <a:ahLst/>
              <a:cxnLst/>
              <a:rect l="l" t="t" r="r" b="b"/>
              <a:pathLst>
                <a:path w="430" h="242" extrusionOk="0">
                  <a:moveTo>
                    <a:pt x="1" y="1"/>
                  </a:moveTo>
                  <a:cubicBezTo>
                    <a:pt x="72" y="161"/>
                    <a:pt x="108" y="242"/>
                    <a:pt x="161" y="242"/>
                  </a:cubicBezTo>
                  <a:cubicBezTo>
                    <a:pt x="215" y="242"/>
                    <a:pt x="286" y="161"/>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2577;p32">
              <a:extLst>
                <a:ext uri="{FF2B5EF4-FFF2-40B4-BE49-F238E27FC236}">
                  <a16:creationId xmlns:a16="http://schemas.microsoft.com/office/drawing/2014/main" id="{9A71A45F-1D40-4854-B662-A450FD8E4F7D}"/>
                </a:ext>
              </a:extLst>
            </p:cNvPr>
            <p:cNvSpPr/>
            <p:nvPr/>
          </p:nvSpPr>
          <p:spPr>
            <a:xfrm>
              <a:off x="5296175" y="3089800"/>
              <a:ext cx="6875" cy="4000"/>
            </a:xfrm>
            <a:custGeom>
              <a:avLst/>
              <a:gdLst/>
              <a:ahLst/>
              <a:cxnLst/>
              <a:rect l="l" t="t" r="r" b="b"/>
              <a:pathLst>
                <a:path w="275" h="160" extrusionOk="0">
                  <a:moveTo>
                    <a:pt x="1" y="0"/>
                  </a:moveTo>
                  <a:cubicBezTo>
                    <a:pt x="20" y="132"/>
                    <a:pt x="98" y="160"/>
                    <a:pt x="194" y="160"/>
                  </a:cubicBezTo>
                  <a:cubicBezTo>
                    <a:pt x="220" y="160"/>
                    <a:pt x="247" y="158"/>
                    <a:pt x="275" y="155"/>
                  </a:cubicBezTo>
                  <a:cubicBezTo>
                    <a:pt x="215" y="36"/>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2578;p32">
              <a:extLst>
                <a:ext uri="{FF2B5EF4-FFF2-40B4-BE49-F238E27FC236}">
                  <a16:creationId xmlns:a16="http://schemas.microsoft.com/office/drawing/2014/main" id="{BB869B36-8EED-43C1-AE2E-AC50293E4A2A}"/>
                </a:ext>
              </a:extLst>
            </p:cNvPr>
            <p:cNvSpPr/>
            <p:nvPr/>
          </p:nvSpPr>
          <p:spPr>
            <a:xfrm>
              <a:off x="5249150" y="3092475"/>
              <a:ext cx="3900" cy="8050"/>
            </a:xfrm>
            <a:custGeom>
              <a:avLst/>
              <a:gdLst/>
              <a:ahLst/>
              <a:cxnLst/>
              <a:rect l="l" t="t" r="r" b="b"/>
              <a:pathLst>
                <a:path w="156" h="322" extrusionOk="0">
                  <a:moveTo>
                    <a:pt x="132" y="0"/>
                  </a:moveTo>
                  <a:lnTo>
                    <a:pt x="132" y="0"/>
                  </a:lnTo>
                  <a:cubicBezTo>
                    <a:pt x="36" y="72"/>
                    <a:pt x="1" y="191"/>
                    <a:pt x="13" y="322"/>
                  </a:cubicBezTo>
                  <a:cubicBezTo>
                    <a:pt x="132" y="250"/>
                    <a:pt x="156" y="12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2579;p32">
              <a:extLst>
                <a:ext uri="{FF2B5EF4-FFF2-40B4-BE49-F238E27FC236}">
                  <a16:creationId xmlns:a16="http://schemas.microsoft.com/office/drawing/2014/main" id="{F652E403-4C78-4076-AAF8-86D6291C01A3}"/>
                </a:ext>
              </a:extLst>
            </p:cNvPr>
            <p:cNvSpPr/>
            <p:nvPr/>
          </p:nvSpPr>
          <p:spPr>
            <a:xfrm>
              <a:off x="5267325" y="3102375"/>
              <a:ext cx="3575" cy="2175"/>
            </a:xfrm>
            <a:custGeom>
              <a:avLst/>
              <a:gdLst/>
              <a:ahLst/>
              <a:cxnLst/>
              <a:rect l="l" t="t" r="r" b="b"/>
              <a:pathLst>
                <a:path w="143" h="87" extrusionOk="0">
                  <a:moveTo>
                    <a:pt x="71" y="0"/>
                  </a:moveTo>
                  <a:cubicBezTo>
                    <a:pt x="48" y="0"/>
                    <a:pt x="24" y="27"/>
                    <a:pt x="0" y="81"/>
                  </a:cubicBezTo>
                  <a:cubicBezTo>
                    <a:pt x="16" y="85"/>
                    <a:pt x="32" y="86"/>
                    <a:pt x="48" y="86"/>
                  </a:cubicBezTo>
                  <a:cubicBezTo>
                    <a:pt x="79" y="86"/>
                    <a:pt x="111" y="81"/>
                    <a:pt x="143" y="81"/>
                  </a:cubicBezTo>
                  <a:cubicBezTo>
                    <a:pt x="119" y="27"/>
                    <a:pt x="95"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2580;p32">
              <a:extLst>
                <a:ext uri="{FF2B5EF4-FFF2-40B4-BE49-F238E27FC236}">
                  <a16:creationId xmlns:a16="http://schemas.microsoft.com/office/drawing/2014/main" id="{1B1BD357-1AD7-4AF0-B24B-BB4F0A2EA94C}"/>
                </a:ext>
              </a:extLst>
            </p:cNvPr>
            <p:cNvSpPr/>
            <p:nvPr/>
          </p:nvSpPr>
          <p:spPr>
            <a:xfrm>
              <a:off x="5270300" y="3104375"/>
              <a:ext cx="4175" cy="1925"/>
            </a:xfrm>
            <a:custGeom>
              <a:avLst/>
              <a:gdLst/>
              <a:ahLst/>
              <a:cxnLst/>
              <a:rect l="l" t="t" r="r" b="b"/>
              <a:pathLst>
                <a:path w="167" h="77" extrusionOk="0">
                  <a:moveTo>
                    <a:pt x="0" y="1"/>
                  </a:moveTo>
                  <a:cubicBezTo>
                    <a:pt x="29" y="53"/>
                    <a:pt x="58" y="77"/>
                    <a:pt x="85" y="77"/>
                  </a:cubicBezTo>
                  <a:cubicBezTo>
                    <a:pt x="115" y="77"/>
                    <a:pt x="142" y="5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2581;p32">
              <a:extLst>
                <a:ext uri="{FF2B5EF4-FFF2-40B4-BE49-F238E27FC236}">
                  <a16:creationId xmlns:a16="http://schemas.microsoft.com/office/drawing/2014/main" id="{E73DEF2D-2010-4523-AE60-635EFA47FF0C}"/>
                </a:ext>
              </a:extLst>
            </p:cNvPr>
            <p:cNvSpPr/>
            <p:nvPr/>
          </p:nvSpPr>
          <p:spPr>
            <a:xfrm>
              <a:off x="6223375" y="3279600"/>
              <a:ext cx="30100" cy="4325"/>
            </a:xfrm>
            <a:custGeom>
              <a:avLst/>
              <a:gdLst/>
              <a:ahLst/>
              <a:cxnLst/>
              <a:rect l="l" t="t" r="r" b="b"/>
              <a:pathLst>
                <a:path w="1204" h="173" extrusionOk="0">
                  <a:moveTo>
                    <a:pt x="701" y="1"/>
                  </a:moveTo>
                  <a:cubicBezTo>
                    <a:pt x="473" y="1"/>
                    <a:pt x="237" y="57"/>
                    <a:pt x="1" y="64"/>
                  </a:cubicBezTo>
                  <a:cubicBezTo>
                    <a:pt x="185" y="150"/>
                    <a:pt x="378" y="173"/>
                    <a:pt x="574" y="173"/>
                  </a:cubicBezTo>
                  <a:cubicBezTo>
                    <a:pt x="782" y="173"/>
                    <a:pt x="994" y="147"/>
                    <a:pt x="1203" y="147"/>
                  </a:cubicBezTo>
                  <a:cubicBezTo>
                    <a:pt x="1043" y="34"/>
                    <a:pt x="875" y="1"/>
                    <a:pt x="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2582;p32">
              <a:extLst>
                <a:ext uri="{FF2B5EF4-FFF2-40B4-BE49-F238E27FC236}">
                  <a16:creationId xmlns:a16="http://schemas.microsoft.com/office/drawing/2014/main" id="{A796A115-4E1F-4178-BC4F-B5A4BE144F0D}"/>
                </a:ext>
              </a:extLst>
            </p:cNvPr>
            <p:cNvSpPr/>
            <p:nvPr/>
          </p:nvSpPr>
          <p:spPr>
            <a:xfrm>
              <a:off x="6076650" y="3265225"/>
              <a:ext cx="22625" cy="4075"/>
            </a:xfrm>
            <a:custGeom>
              <a:avLst/>
              <a:gdLst/>
              <a:ahLst/>
              <a:cxnLst/>
              <a:rect l="l" t="t" r="r" b="b"/>
              <a:pathLst>
                <a:path w="905" h="163" extrusionOk="0">
                  <a:moveTo>
                    <a:pt x="499" y="0"/>
                  </a:moveTo>
                  <a:cubicBezTo>
                    <a:pt x="335" y="0"/>
                    <a:pt x="164" y="44"/>
                    <a:pt x="0" y="44"/>
                  </a:cubicBezTo>
                  <a:cubicBezTo>
                    <a:pt x="161" y="138"/>
                    <a:pt x="334" y="148"/>
                    <a:pt x="507" y="148"/>
                  </a:cubicBezTo>
                  <a:cubicBezTo>
                    <a:pt x="558" y="148"/>
                    <a:pt x="609" y="147"/>
                    <a:pt x="660" y="147"/>
                  </a:cubicBezTo>
                  <a:cubicBezTo>
                    <a:pt x="743" y="147"/>
                    <a:pt x="825" y="150"/>
                    <a:pt x="905" y="163"/>
                  </a:cubicBezTo>
                  <a:cubicBezTo>
                    <a:pt x="782" y="34"/>
                    <a:pt x="643" y="0"/>
                    <a:pt x="4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2583;p32">
              <a:extLst>
                <a:ext uri="{FF2B5EF4-FFF2-40B4-BE49-F238E27FC236}">
                  <a16:creationId xmlns:a16="http://schemas.microsoft.com/office/drawing/2014/main" id="{E3E2F45F-A16A-4E22-B29B-13D8EFAFC68F}"/>
                </a:ext>
              </a:extLst>
            </p:cNvPr>
            <p:cNvSpPr/>
            <p:nvPr/>
          </p:nvSpPr>
          <p:spPr>
            <a:xfrm>
              <a:off x="6051350" y="3261850"/>
              <a:ext cx="22625" cy="3725"/>
            </a:xfrm>
            <a:custGeom>
              <a:avLst/>
              <a:gdLst/>
              <a:ahLst/>
              <a:cxnLst/>
              <a:rect l="l" t="t" r="r" b="b"/>
              <a:pathLst>
                <a:path w="905" h="149" extrusionOk="0">
                  <a:moveTo>
                    <a:pt x="191" y="0"/>
                  </a:moveTo>
                  <a:cubicBezTo>
                    <a:pt x="131" y="12"/>
                    <a:pt x="60" y="12"/>
                    <a:pt x="0" y="24"/>
                  </a:cubicBezTo>
                  <a:cubicBezTo>
                    <a:pt x="120" y="124"/>
                    <a:pt x="246" y="148"/>
                    <a:pt x="374" y="148"/>
                  </a:cubicBezTo>
                  <a:cubicBezTo>
                    <a:pt x="497" y="148"/>
                    <a:pt x="621" y="126"/>
                    <a:pt x="744" y="126"/>
                  </a:cubicBezTo>
                  <a:cubicBezTo>
                    <a:pt x="798" y="126"/>
                    <a:pt x="852" y="130"/>
                    <a:pt x="905" y="143"/>
                  </a:cubicBezTo>
                  <a:cubicBezTo>
                    <a:pt x="813" y="28"/>
                    <a:pt x="704" y="5"/>
                    <a:pt x="586" y="5"/>
                  </a:cubicBezTo>
                  <a:cubicBezTo>
                    <a:pt x="507" y="5"/>
                    <a:pt x="424" y="15"/>
                    <a:pt x="339" y="15"/>
                  </a:cubicBezTo>
                  <a:cubicBezTo>
                    <a:pt x="290" y="15"/>
                    <a:pt x="240" y="11"/>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2584;p32">
              <a:extLst>
                <a:ext uri="{FF2B5EF4-FFF2-40B4-BE49-F238E27FC236}">
                  <a16:creationId xmlns:a16="http://schemas.microsoft.com/office/drawing/2014/main" id="{B1625582-E27A-41CE-8CAF-60E74CE78A89}"/>
                </a:ext>
              </a:extLst>
            </p:cNvPr>
            <p:cNvSpPr/>
            <p:nvPr/>
          </p:nvSpPr>
          <p:spPr>
            <a:xfrm>
              <a:off x="6257025" y="3282175"/>
              <a:ext cx="8350" cy="4700"/>
            </a:xfrm>
            <a:custGeom>
              <a:avLst/>
              <a:gdLst/>
              <a:ahLst/>
              <a:cxnLst/>
              <a:rect l="l" t="t" r="r" b="b"/>
              <a:pathLst>
                <a:path w="334" h="188" extrusionOk="0">
                  <a:moveTo>
                    <a:pt x="123" y="1"/>
                  </a:moveTo>
                  <a:cubicBezTo>
                    <a:pt x="83" y="1"/>
                    <a:pt x="42" y="21"/>
                    <a:pt x="0" y="80"/>
                  </a:cubicBezTo>
                  <a:cubicBezTo>
                    <a:pt x="24" y="104"/>
                    <a:pt x="36" y="152"/>
                    <a:pt x="48" y="187"/>
                  </a:cubicBezTo>
                  <a:cubicBezTo>
                    <a:pt x="143" y="152"/>
                    <a:pt x="227" y="104"/>
                    <a:pt x="334" y="92"/>
                  </a:cubicBezTo>
                  <a:cubicBezTo>
                    <a:pt x="264" y="69"/>
                    <a:pt x="195" y="1"/>
                    <a:pt x="1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2585;p32">
              <a:extLst>
                <a:ext uri="{FF2B5EF4-FFF2-40B4-BE49-F238E27FC236}">
                  <a16:creationId xmlns:a16="http://schemas.microsoft.com/office/drawing/2014/main" id="{CDD05C64-4241-4DDF-BF88-54E6370C4682}"/>
                </a:ext>
              </a:extLst>
            </p:cNvPr>
            <p:cNvSpPr/>
            <p:nvPr/>
          </p:nvSpPr>
          <p:spPr>
            <a:xfrm>
              <a:off x="6266550" y="3283875"/>
              <a:ext cx="8350" cy="3200"/>
            </a:xfrm>
            <a:custGeom>
              <a:avLst/>
              <a:gdLst/>
              <a:ahLst/>
              <a:cxnLst/>
              <a:rect l="l" t="t" r="r" b="b"/>
              <a:pathLst>
                <a:path w="334" h="128" extrusionOk="0">
                  <a:moveTo>
                    <a:pt x="120" y="1"/>
                  </a:moveTo>
                  <a:cubicBezTo>
                    <a:pt x="82" y="1"/>
                    <a:pt x="42" y="9"/>
                    <a:pt x="0" y="24"/>
                  </a:cubicBezTo>
                  <a:cubicBezTo>
                    <a:pt x="73" y="97"/>
                    <a:pt x="153" y="128"/>
                    <a:pt x="245" y="128"/>
                  </a:cubicBezTo>
                  <a:cubicBezTo>
                    <a:pt x="273" y="128"/>
                    <a:pt x="303" y="125"/>
                    <a:pt x="334" y="119"/>
                  </a:cubicBezTo>
                  <a:cubicBezTo>
                    <a:pt x="277" y="38"/>
                    <a:pt x="20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2586;p32">
              <a:extLst>
                <a:ext uri="{FF2B5EF4-FFF2-40B4-BE49-F238E27FC236}">
                  <a16:creationId xmlns:a16="http://schemas.microsoft.com/office/drawing/2014/main" id="{869F1DA6-B9F3-43DD-9A36-96C26088E407}"/>
                </a:ext>
              </a:extLst>
            </p:cNvPr>
            <p:cNvSpPr/>
            <p:nvPr/>
          </p:nvSpPr>
          <p:spPr>
            <a:xfrm>
              <a:off x="5299450" y="3043350"/>
              <a:ext cx="1525" cy="1425"/>
            </a:xfrm>
            <a:custGeom>
              <a:avLst/>
              <a:gdLst/>
              <a:ahLst/>
              <a:cxnLst/>
              <a:rect l="l" t="t" r="r" b="b"/>
              <a:pathLst>
                <a:path w="61" h="57" extrusionOk="0">
                  <a:moveTo>
                    <a:pt x="1" y="1"/>
                  </a:moveTo>
                  <a:cubicBezTo>
                    <a:pt x="16" y="38"/>
                    <a:pt x="31" y="57"/>
                    <a:pt x="43" y="57"/>
                  </a:cubicBezTo>
                  <a:cubicBezTo>
                    <a:pt x="50" y="57"/>
                    <a:pt x="56" y="50"/>
                    <a:pt x="60" y="37"/>
                  </a:cubicBezTo>
                  <a:cubicBezTo>
                    <a:pt x="60" y="37"/>
                    <a:pt x="13"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2587;p32">
              <a:extLst>
                <a:ext uri="{FF2B5EF4-FFF2-40B4-BE49-F238E27FC236}">
                  <a16:creationId xmlns:a16="http://schemas.microsoft.com/office/drawing/2014/main" id="{F5DCF7C7-3769-463C-9360-A51261EA0A2E}"/>
                </a:ext>
              </a:extLst>
            </p:cNvPr>
            <p:cNvSpPr/>
            <p:nvPr/>
          </p:nvSpPr>
          <p:spPr>
            <a:xfrm>
              <a:off x="5860250" y="2918050"/>
              <a:ext cx="26500" cy="205575"/>
            </a:xfrm>
            <a:custGeom>
              <a:avLst/>
              <a:gdLst/>
              <a:ahLst/>
              <a:cxnLst/>
              <a:rect l="l" t="t" r="r" b="b"/>
              <a:pathLst>
                <a:path w="1060" h="8223" extrusionOk="0">
                  <a:moveTo>
                    <a:pt x="679" y="0"/>
                  </a:moveTo>
                  <a:cubicBezTo>
                    <a:pt x="512" y="334"/>
                    <a:pt x="477" y="679"/>
                    <a:pt x="429" y="1024"/>
                  </a:cubicBezTo>
                  <a:cubicBezTo>
                    <a:pt x="84" y="1334"/>
                    <a:pt x="84" y="1334"/>
                    <a:pt x="238" y="1739"/>
                  </a:cubicBezTo>
                  <a:cubicBezTo>
                    <a:pt x="191" y="1882"/>
                    <a:pt x="262" y="2060"/>
                    <a:pt x="84" y="2167"/>
                  </a:cubicBezTo>
                  <a:cubicBezTo>
                    <a:pt x="0" y="2275"/>
                    <a:pt x="0" y="2358"/>
                    <a:pt x="84" y="2465"/>
                  </a:cubicBezTo>
                  <a:cubicBezTo>
                    <a:pt x="477" y="2501"/>
                    <a:pt x="322" y="2798"/>
                    <a:pt x="357" y="3001"/>
                  </a:cubicBezTo>
                  <a:cubicBezTo>
                    <a:pt x="215" y="3370"/>
                    <a:pt x="393" y="3787"/>
                    <a:pt x="250" y="4168"/>
                  </a:cubicBezTo>
                  <a:lnTo>
                    <a:pt x="250" y="5453"/>
                  </a:lnTo>
                  <a:cubicBezTo>
                    <a:pt x="369" y="5632"/>
                    <a:pt x="238" y="5858"/>
                    <a:pt x="369" y="6037"/>
                  </a:cubicBezTo>
                  <a:cubicBezTo>
                    <a:pt x="369" y="6168"/>
                    <a:pt x="381" y="6323"/>
                    <a:pt x="381" y="6454"/>
                  </a:cubicBezTo>
                  <a:cubicBezTo>
                    <a:pt x="512" y="6573"/>
                    <a:pt x="393" y="6763"/>
                    <a:pt x="500" y="6906"/>
                  </a:cubicBezTo>
                  <a:cubicBezTo>
                    <a:pt x="500" y="7037"/>
                    <a:pt x="512" y="7180"/>
                    <a:pt x="512" y="7323"/>
                  </a:cubicBezTo>
                  <a:cubicBezTo>
                    <a:pt x="631" y="7442"/>
                    <a:pt x="524" y="7632"/>
                    <a:pt x="655" y="7751"/>
                  </a:cubicBezTo>
                  <a:cubicBezTo>
                    <a:pt x="655" y="7835"/>
                    <a:pt x="667" y="7942"/>
                    <a:pt x="667" y="8037"/>
                  </a:cubicBezTo>
                  <a:cubicBezTo>
                    <a:pt x="691" y="8097"/>
                    <a:pt x="738" y="8132"/>
                    <a:pt x="786" y="8180"/>
                  </a:cubicBezTo>
                  <a:cubicBezTo>
                    <a:pt x="820" y="8207"/>
                    <a:pt x="853" y="8222"/>
                    <a:pt x="886" y="8222"/>
                  </a:cubicBezTo>
                  <a:cubicBezTo>
                    <a:pt x="912" y="8222"/>
                    <a:pt x="939" y="8213"/>
                    <a:pt x="965" y="8192"/>
                  </a:cubicBezTo>
                  <a:cubicBezTo>
                    <a:pt x="1048" y="8073"/>
                    <a:pt x="1060" y="7954"/>
                    <a:pt x="1048" y="7823"/>
                  </a:cubicBezTo>
                  <a:cubicBezTo>
                    <a:pt x="1048" y="7739"/>
                    <a:pt x="1048" y="7680"/>
                    <a:pt x="1024" y="7620"/>
                  </a:cubicBezTo>
                  <a:cubicBezTo>
                    <a:pt x="965" y="7406"/>
                    <a:pt x="977" y="7192"/>
                    <a:pt x="965" y="6966"/>
                  </a:cubicBezTo>
                  <a:cubicBezTo>
                    <a:pt x="953" y="6858"/>
                    <a:pt x="929" y="6775"/>
                    <a:pt x="917" y="6680"/>
                  </a:cubicBezTo>
                  <a:cubicBezTo>
                    <a:pt x="810" y="6358"/>
                    <a:pt x="869" y="6013"/>
                    <a:pt x="905" y="5680"/>
                  </a:cubicBezTo>
                  <a:cubicBezTo>
                    <a:pt x="977" y="5168"/>
                    <a:pt x="929" y="4620"/>
                    <a:pt x="905" y="4108"/>
                  </a:cubicBezTo>
                  <a:cubicBezTo>
                    <a:pt x="846" y="4060"/>
                    <a:pt x="798" y="4001"/>
                    <a:pt x="798" y="3918"/>
                  </a:cubicBezTo>
                  <a:cubicBezTo>
                    <a:pt x="798" y="3215"/>
                    <a:pt x="810" y="2513"/>
                    <a:pt x="869" y="1834"/>
                  </a:cubicBezTo>
                  <a:cubicBezTo>
                    <a:pt x="869" y="1786"/>
                    <a:pt x="869" y="1739"/>
                    <a:pt x="893" y="1691"/>
                  </a:cubicBezTo>
                  <a:cubicBezTo>
                    <a:pt x="917" y="1417"/>
                    <a:pt x="953" y="1132"/>
                    <a:pt x="988" y="858"/>
                  </a:cubicBezTo>
                  <a:lnTo>
                    <a:pt x="988" y="536"/>
                  </a:lnTo>
                  <a:cubicBezTo>
                    <a:pt x="965" y="322"/>
                    <a:pt x="977" y="72"/>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2588;p32">
              <a:extLst>
                <a:ext uri="{FF2B5EF4-FFF2-40B4-BE49-F238E27FC236}">
                  <a16:creationId xmlns:a16="http://schemas.microsoft.com/office/drawing/2014/main" id="{0FEBE01B-B81C-4C94-BC77-D329BE51BFD5}"/>
                </a:ext>
              </a:extLst>
            </p:cNvPr>
            <p:cNvSpPr/>
            <p:nvPr/>
          </p:nvSpPr>
          <p:spPr>
            <a:xfrm>
              <a:off x="5640150" y="2952225"/>
              <a:ext cx="110875" cy="25300"/>
            </a:xfrm>
            <a:custGeom>
              <a:avLst/>
              <a:gdLst/>
              <a:ahLst/>
              <a:cxnLst/>
              <a:rect l="l" t="t" r="r" b="b"/>
              <a:pathLst>
                <a:path w="4435" h="1012" extrusionOk="0">
                  <a:moveTo>
                    <a:pt x="245" y="0"/>
                  </a:moveTo>
                  <a:cubicBezTo>
                    <a:pt x="94" y="0"/>
                    <a:pt x="0" y="107"/>
                    <a:pt x="17" y="312"/>
                  </a:cubicBezTo>
                  <a:cubicBezTo>
                    <a:pt x="25" y="471"/>
                    <a:pt x="123" y="571"/>
                    <a:pt x="262" y="571"/>
                  </a:cubicBezTo>
                  <a:cubicBezTo>
                    <a:pt x="331" y="571"/>
                    <a:pt x="410" y="546"/>
                    <a:pt x="494" y="491"/>
                  </a:cubicBezTo>
                  <a:cubicBezTo>
                    <a:pt x="543" y="471"/>
                    <a:pt x="535" y="354"/>
                    <a:pt x="605" y="354"/>
                  </a:cubicBezTo>
                  <a:cubicBezTo>
                    <a:pt x="619" y="354"/>
                    <a:pt x="638" y="359"/>
                    <a:pt x="660" y="372"/>
                  </a:cubicBezTo>
                  <a:cubicBezTo>
                    <a:pt x="649" y="370"/>
                    <a:pt x="638" y="369"/>
                    <a:pt x="629" y="369"/>
                  </a:cubicBezTo>
                  <a:cubicBezTo>
                    <a:pt x="533" y="369"/>
                    <a:pt x="551" y="472"/>
                    <a:pt x="529" y="527"/>
                  </a:cubicBezTo>
                  <a:cubicBezTo>
                    <a:pt x="529" y="646"/>
                    <a:pt x="601" y="717"/>
                    <a:pt x="708" y="765"/>
                  </a:cubicBezTo>
                  <a:cubicBezTo>
                    <a:pt x="1184" y="896"/>
                    <a:pt x="1696" y="765"/>
                    <a:pt x="2172" y="908"/>
                  </a:cubicBezTo>
                  <a:cubicBezTo>
                    <a:pt x="2556" y="914"/>
                    <a:pt x="2948" y="1011"/>
                    <a:pt x="3334" y="1011"/>
                  </a:cubicBezTo>
                  <a:cubicBezTo>
                    <a:pt x="3606" y="1011"/>
                    <a:pt x="3876" y="963"/>
                    <a:pt x="4137" y="800"/>
                  </a:cubicBezTo>
                  <a:lnTo>
                    <a:pt x="4316" y="765"/>
                  </a:lnTo>
                  <a:cubicBezTo>
                    <a:pt x="4435" y="491"/>
                    <a:pt x="4066" y="503"/>
                    <a:pt x="4077" y="312"/>
                  </a:cubicBezTo>
                  <a:cubicBezTo>
                    <a:pt x="3887" y="193"/>
                    <a:pt x="3661" y="181"/>
                    <a:pt x="3458" y="146"/>
                  </a:cubicBezTo>
                  <a:cubicBezTo>
                    <a:pt x="2893" y="58"/>
                    <a:pt x="2324" y="39"/>
                    <a:pt x="1755" y="39"/>
                  </a:cubicBezTo>
                  <a:cubicBezTo>
                    <a:pt x="1318" y="39"/>
                    <a:pt x="881" y="50"/>
                    <a:pt x="446" y="50"/>
                  </a:cubicBezTo>
                  <a:cubicBezTo>
                    <a:pt x="372" y="17"/>
                    <a:pt x="304"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2589;p32">
              <a:extLst>
                <a:ext uri="{FF2B5EF4-FFF2-40B4-BE49-F238E27FC236}">
                  <a16:creationId xmlns:a16="http://schemas.microsoft.com/office/drawing/2014/main" id="{CAB76C01-BE4A-41DF-8C78-C4A52BF1504B}"/>
                </a:ext>
              </a:extLst>
            </p:cNvPr>
            <p:cNvSpPr/>
            <p:nvPr/>
          </p:nvSpPr>
          <p:spPr>
            <a:xfrm>
              <a:off x="5658425" y="2968900"/>
              <a:ext cx="139625" cy="19725"/>
            </a:xfrm>
            <a:custGeom>
              <a:avLst/>
              <a:gdLst/>
              <a:ahLst/>
              <a:cxnLst/>
              <a:rect l="l" t="t" r="r" b="b"/>
              <a:pathLst>
                <a:path w="5585" h="789" extrusionOk="0">
                  <a:moveTo>
                    <a:pt x="594" y="1"/>
                  </a:moveTo>
                  <a:cubicBezTo>
                    <a:pt x="388" y="1"/>
                    <a:pt x="187" y="52"/>
                    <a:pt x="1" y="229"/>
                  </a:cubicBezTo>
                  <a:cubicBezTo>
                    <a:pt x="239" y="395"/>
                    <a:pt x="513" y="360"/>
                    <a:pt x="763" y="371"/>
                  </a:cubicBezTo>
                  <a:cubicBezTo>
                    <a:pt x="1239" y="395"/>
                    <a:pt x="1703" y="407"/>
                    <a:pt x="2156" y="538"/>
                  </a:cubicBezTo>
                  <a:cubicBezTo>
                    <a:pt x="2233" y="583"/>
                    <a:pt x="2317" y="593"/>
                    <a:pt x="2403" y="593"/>
                  </a:cubicBezTo>
                  <a:cubicBezTo>
                    <a:pt x="2474" y="593"/>
                    <a:pt x="2546" y="586"/>
                    <a:pt x="2617" y="586"/>
                  </a:cubicBezTo>
                  <a:cubicBezTo>
                    <a:pt x="2714" y="586"/>
                    <a:pt x="2808" y="599"/>
                    <a:pt x="2894" y="657"/>
                  </a:cubicBezTo>
                  <a:cubicBezTo>
                    <a:pt x="2977" y="669"/>
                    <a:pt x="3073" y="669"/>
                    <a:pt x="3156" y="693"/>
                  </a:cubicBezTo>
                  <a:cubicBezTo>
                    <a:pt x="3156" y="705"/>
                    <a:pt x="3168" y="717"/>
                    <a:pt x="3204" y="717"/>
                  </a:cubicBezTo>
                  <a:cubicBezTo>
                    <a:pt x="3227" y="717"/>
                    <a:pt x="3263" y="705"/>
                    <a:pt x="3287" y="669"/>
                  </a:cubicBezTo>
                  <a:lnTo>
                    <a:pt x="3442" y="669"/>
                  </a:lnTo>
                  <a:cubicBezTo>
                    <a:pt x="3543" y="732"/>
                    <a:pt x="3649" y="744"/>
                    <a:pt x="3757" y="744"/>
                  </a:cubicBezTo>
                  <a:cubicBezTo>
                    <a:pt x="3825" y="744"/>
                    <a:pt x="3894" y="739"/>
                    <a:pt x="3961" y="739"/>
                  </a:cubicBezTo>
                  <a:cubicBezTo>
                    <a:pt x="4052" y="739"/>
                    <a:pt x="4142" y="747"/>
                    <a:pt x="4228" y="788"/>
                  </a:cubicBezTo>
                  <a:lnTo>
                    <a:pt x="4239" y="788"/>
                  </a:lnTo>
                  <a:cubicBezTo>
                    <a:pt x="4281" y="776"/>
                    <a:pt x="4323" y="770"/>
                    <a:pt x="4366" y="770"/>
                  </a:cubicBezTo>
                  <a:cubicBezTo>
                    <a:pt x="4409" y="770"/>
                    <a:pt x="4454" y="776"/>
                    <a:pt x="4501" y="788"/>
                  </a:cubicBezTo>
                  <a:lnTo>
                    <a:pt x="4656" y="788"/>
                  </a:lnTo>
                  <a:cubicBezTo>
                    <a:pt x="4751" y="788"/>
                    <a:pt x="4811" y="752"/>
                    <a:pt x="4894" y="752"/>
                  </a:cubicBezTo>
                  <a:cubicBezTo>
                    <a:pt x="4970" y="752"/>
                    <a:pt x="5047" y="739"/>
                    <a:pt x="5119" y="739"/>
                  </a:cubicBezTo>
                  <a:cubicBezTo>
                    <a:pt x="5183" y="739"/>
                    <a:pt x="5244" y="749"/>
                    <a:pt x="5299" y="788"/>
                  </a:cubicBezTo>
                  <a:lnTo>
                    <a:pt x="5454" y="788"/>
                  </a:lnTo>
                  <a:cubicBezTo>
                    <a:pt x="5490" y="717"/>
                    <a:pt x="5537" y="633"/>
                    <a:pt x="5585" y="538"/>
                  </a:cubicBezTo>
                  <a:cubicBezTo>
                    <a:pt x="5335" y="467"/>
                    <a:pt x="5097" y="407"/>
                    <a:pt x="4823" y="395"/>
                  </a:cubicBezTo>
                  <a:cubicBezTo>
                    <a:pt x="4347" y="360"/>
                    <a:pt x="3858" y="288"/>
                    <a:pt x="3394" y="133"/>
                  </a:cubicBezTo>
                  <a:cubicBezTo>
                    <a:pt x="3256" y="164"/>
                    <a:pt x="3118" y="176"/>
                    <a:pt x="2981" y="176"/>
                  </a:cubicBezTo>
                  <a:cubicBezTo>
                    <a:pt x="2578" y="176"/>
                    <a:pt x="2178" y="77"/>
                    <a:pt x="1774" y="77"/>
                  </a:cubicBezTo>
                  <a:cubicBezTo>
                    <a:pt x="1675" y="77"/>
                    <a:pt x="1576" y="83"/>
                    <a:pt x="1477" y="98"/>
                  </a:cubicBezTo>
                  <a:cubicBezTo>
                    <a:pt x="1468" y="98"/>
                    <a:pt x="1459" y="98"/>
                    <a:pt x="1449" y="98"/>
                  </a:cubicBezTo>
                  <a:cubicBezTo>
                    <a:pt x="1171" y="98"/>
                    <a:pt x="878"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2590;p32">
              <a:extLst>
                <a:ext uri="{FF2B5EF4-FFF2-40B4-BE49-F238E27FC236}">
                  <a16:creationId xmlns:a16="http://schemas.microsoft.com/office/drawing/2014/main" id="{81FEB56D-5D6E-44B8-A52B-C01BF9A1192D}"/>
                </a:ext>
              </a:extLst>
            </p:cNvPr>
            <p:cNvSpPr/>
            <p:nvPr/>
          </p:nvSpPr>
          <p:spPr>
            <a:xfrm>
              <a:off x="5789100" y="2963000"/>
              <a:ext cx="73550" cy="16650"/>
            </a:xfrm>
            <a:custGeom>
              <a:avLst/>
              <a:gdLst/>
              <a:ahLst/>
              <a:cxnLst/>
              <a:rect l="l" t="t" r="r" b="b"/>
              <a:pathLst>
                <a:path w="2942" h="666" extrusionOk="0">
                  <a:moveTo>
                    <a:pt x="294" y="0"/>
                  </a:moveTo>
                  <a:cubicBezTo>
                    <a:pt x="260" y="0"/>
                    <a:pt x="227" y="12"/>
                    <a:pt x="191" y="36"/>
                  </a:cubicBezTo>
                  <a:cubicBezTo>
                    <a:pt x="179" y="18"/>
                    <a:pt x="161" y="9"/>
                    <a:pt x="142" y="9"/>
                  </a:cubicBezTo>
                  <a:cubicBezTo>
                    <a:pt x="123" y="9"/>
                    <a:pt x="102" y="18"/>
                    <a:pt x="84" y="36"/>
                  </a:cubicBezTo>
                  <a:cubicBezTo>
                    <a:pt x="1" y="131"/>
                    <a:pt x="1" y="226"/>
                    <a:pt x="84" y="334"/>
                  </a:cubicBezTo>
                  <a:cubicBezTo>
                    <a:pt x="84" y="334"/>
                    <a:pt x="108" y="346"/>
                    <a:pt x="132" y="357"/>
                  </a:cubicBezTo>
                  <a:cubicBezTo>
                    <a:pt x="141" y="361"/>
                    <a:pt x="150" y="362"/>
                    <a:pt x="158" y="362"/>
                  </a:cubicBezTo>
                  <a:cubicBezTo>
                    <a:pt x="181" y="362"/>
                    <a:pt x="201" y="351"/>
                    <a:pt x="227" y="334"/>
                  </a:cubicBezTo>
                  <a:cubicBezTo>
                    <a:pt x="251" y="346"/>
                    <a:pt x="298" y="346"/>
                    <a:pt x="346" y="346"/>
                  </a:cubicBezTo>
                  <a:cubicBezTo>
                    <a:pt x="431" y="405"/>
                    <a:pt x="499" y="539"/>
                    <a:pt x="609" y="539"/>
                  </a:cubicBezTo>
                  <a:cubicBezTo>
                    <a:pt x="652" y="539"/>
                    <a:pt x="702" y="518"/>
                    <a:pt x="763" y="465"/>
                  </a:cubicBezTo>
                  <a:cubicBezTo>
                    <a:pt x="829" y="381"/>
                    <a:pt x="919" y="362"/>
                    <a:pt x="1016" y="362"/>
                  </a:cubicBezTo>
                  <a:cubicBezTo>
                    <a:pt x="1058" y="362"/>
                    <a:pt x="1101" y="366"/>
                    <a:pt x="1144" y="369"/>
                  </a:cubicBezTo>
                  <a:cubicBezTo>
                    <a:pt x="1377" y="397"/>
                    <a:pt x="1596" y="586"/>
                    <a:pt x="1829" y="586"/>
                  </a:cubicBezTo>
                  <a:cubicBezTo>
                    <a:pt x="1893" y="586"/>
                    <a:pt x="1958" y="572"/>
                    <a:pt x="2025" y="536"/>
                  </a:cubicBezTo>
                  <a:cubicBezTo>
                    <a:pt x="2089" y="503"/>
                    <a:pt x="2150" y="490"/>
                    <a:pt x="2208" y="490"/>
                  </a:cubicBezTo>
                  <a:cubicBezTo>
                    <a:pt x="2424" y="490"/>
                    <a:pt x="2609" y="666"/>
                    <a:pt x="2817" y="666"/>
                  </a:cubicBezTo>
                  <a:cubicBezTo>
                    <a:pt x="2858" y="666"/>
                    <a:pt x="2899" y="659"/>
                    <a:pt x="2942" y="643"/>
                  </a:cubicBezTo>
                  <a:lnTo>
                    <a:pt x="2942" y="346"/>
                  </a:lnTo>
                  <a:cubicBezTo>
                    <a:pt x="2490" y="288"/>
                    <a:pt x="2055" y="137"/>
                    <a:pt x="1597" y="137"/>
                  </a:cubicBezTo>
                  <a:cubicBezTo>
                    <a:pt x="1487" y="137"/>
                    <a:pt x="1376" y="146"/>
                    <a:pt x="1263" y="167"/>
                  </a:cubicBezTo>
                  <a:cubicBezTo>
                    <a:pt x="1185" y="123"/>
                    <a:pt x="1102" y="117"/>
                    <a:pt x="1018" y="117"/>
                  </a:cubicBezTo>
                  <a:cubicBezTo>
                    <a:pt x="984" y="117"/>
                    <a:pt x="950" y="118"/>
                    <a:pt x="916" y="118"/>
                  </a:cubicBezTo>
                  <a:cubicBezTo>
                    <a:pt x="827" y="118"/>
                    <a:pt x="738" y="111"/>
                    <a:pt x="656" y="60"/>
                  </a:cubicBezTo>
                  <a:cubicBezTo>
                    <a:pt x="584" y="48"/>
                    <a:pt x="489" y="48"/>
                    <a:pt x="405" y="36"/>
                  </a:cubicBezTo>
                  <a:cubicBezTo>
                    <a:pt x="364" y="12"/>
                    <a:pt x="328"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2591;p32">
              <a:extLst>
                <a:ext uri="{FF2B5EF4-FFF2-40B4-BE49-F238E27FC236}">
                  <a16:creationId xmlns:a16="http://schemas.microsoft.com/office/drawing/2014/main" id="{1D98B684-2B24-4980-AC6A-265633028B56}"/>
                </a:ext>
              </a:extLst>
            </p:cNvPr>
            <p:cNvSpPr/>
            <p:nvPr/>
          </p:nvSpPr>
          <p:spPr>
            <a:xfrm>
              <a:off x="5738800" y="2959975"/>
              <a:ext cx="52125" cy="14125"/>
            </a:xfrm>
            <a:custGeom>
              <a:avLst/>
              <a:gdLst/>
              <a:ahLst/>
              <a:cxnLst/>
              <a:rect l="l" t="t" r="r" b="b"/>
              <a:pathLst>
                <a:path w="2085" h="565" extrusionOk="0">
                  <a:moveTo>
                    <a:pt x="788" y="0"/>
                  </a:moveTo>
                  <a:cubicBezTo>
                    <a:pt x="565" y="0"/>
                    <a:pt x="342" y="14"/>
                    <a:pt x="120" y="38"/>
                  </a:cubicBezTo>
                  <a:cubicBezTo>
                    <a:pt x="1" y="97"/>
                    <a:pt x="12" y="157"/>
                    <a:pt x="120" y="228"/>
                  </a:cubicBezTo>
                  <a:cubicBezTo>
                    <a:pt x="215" y="288"/>
                    <a:pt x="286" y="371"/>
                    <a:pt x="358" y="467"/>
                  </a:cubicBezTo>
                  <a:cubicBezTo>
                    <a:pt x="453" y="371"/>
                    <a:pt x="548" y="288"/>
                    <a:pt x="643" y="193"/>
                  </a:cubicBezTo>
                  <a:cubicBezTo>
                    <a:pt x="727" y="252"/>
                    <a:pt x="703" y="395"/>
                    <a:pt x="786" y="467"/>
                  </a:cubicBezTo>
                  <a:cubicBezTo>
                    <a:pt x="997" y="535"/>
                    <a:pt x="1204" y="565"/>
                    <a:pt x="1410" y="565"/>
                  </a:cubicBezTo>
                  <a:cubicBezTo>
                    <a:pt x="1636" y="565"/>
                    <a:pt x="1860" y="529"/>
                    <a:pt x="2084" y="467"/>
                  </a:cubicBezTo>
                  <a:lnTo>
                    <a:pt x="2084" y="169"/>
                  </a:lnTo>
                  <a:cubicBezTo>
                    <a:pt x="1659" y="51"/>
                    <a:pt x="1224"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2592;p32">
              <a:extLst>
                <a:ext uri="{FF2B5EF4-FFF2-40B4-BE49-F238E27FC236}">
                  <a16:creationId xmlns:a16="http://schemas.microsoft.com/office/drawing/2014/main" id="{E93FDA0F-D596-412D-9F5D-D2DFEAE3D0E5}"/>
                </a:ext>
              </a:extLst>
            </p:cNvPr>
            <p:cNvSpPr/>
            <p:nvPr/>
          </p:nvSpPr>
          <p:spPr>
            <a:xfrm>
              <a:off x="5863525" y="2992450"/>
              <a:ext cx="9550" cy="28900"/>
            </a:xfrm>
            <a:custGeom>
              <a:avLst/>
              <a:gdLst/>
              <a:ahLst/>
              <a:cxnLst/>
              <a:rect l="l" t="t" r="r" b="b"/>
              <a:pathLst>
                <a:path w="382" h="1156" extrusionOk="0">
                  <a:moveTo>
                    <a:pt x="238" y="1"/>
                  </a:moveTo>
                  <a:cubicBezTo>
                    <a:pt x="0" y="370"/>
                    <a:pt x="143" y="787"/>
                    <a:pt x="131" y="1156"/>
                  </a:cubicBezTo>
                  <a:cubicBezTo>
                    <a:pt x="381" y="787"/>
                    <a:pt x="203" y="382"/>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2593;p32">
              <a:extLst>
                <a:ext uri="{FF2B5EF4-FFF2-40B4-BE49-F238E27FC236}">
                  <a16:creationId xmlns:a16="http://schemas.microsoft.com/office/drawing/2014/main" id="{C7C8D07A-E9A1-4147-BC0A-440436AFDB62}"/>
                </a:ext>
              </a:extLst>
            </p:cNvPr>
            <p:cNvSpPr/>
            <p:nvPr/>
          </p:nvSpPr>
          <p:spPr>
            <a:xfrm>
              <a:off x="5829875" y="2985775"/>
              <a:ext cx="14625" cy="4250"/>
            </a:xfrm>
            <a:custGeom>
              <a:avLst/>
              <a:gdLst/>
              <a:ahLst/>
              <a:cxnLst/>
              <a:rect l="l" t="t" r="r" b="b"/>
              <a:pathLst>
                <a:path w="585" h="170" extrusionOk="0">
                  <a:moveTo>
                    <a:pt x="306" y="0"/>
                  </a:moveTo>
                  <a:cubicBezTo>
                    <a:pt x="209" y="0"/>
                    <a:pt x="108" y="6"/>
                    <a:pt x="1" y="18"/>
                  </a:cubicBezTo>
                  <a:cubicBezTo>
                    <a:pt x="102" y="119"/>
                    <a:pt x="200" y="170"/>
                    <a:pt x="297" y="170"/>
                  </a:cubicBezTo>
                  <a:cubicBezTo>
                    <a:pt x="394" y="170"/>
                    <a:pt x="489" y="119"/>
                    <a:pt x="584" y="18"/>
                  </a:cubicBezTo>
                  <a:cubicBezTo>
                    <a:pt x="495" y="6"/>
                    <a:pt x="403"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2594;p32">
              <a:extLst>
                <a:ext uri="{FF2B5EF4-FFF2-40B4-BE49-F238E27FC236}">
                  <a16:creationId xmlns:a16="http://schemas.microsoft.com/office/drawing/2014/main" id="{07423F35-3560-4668-90D2-3B12263657E7}"/>
                </a:ext>
              </a:extLst>
            </p:cNvPr>
            <p:cNvSpPr/>
            <p:nvPr/>
          </p:nvSpPr>
          <p:spPr>
            <a:xfrm>
              <a:off x="5865300" y="3054075"/>
              <a:ext cx="5975" cy="14600"/>
            </a:xfrm>
            <a:custGeom>
              <a:avLst/>
              <a:gdLst/>
              <a:ahLst/>
              <a:cxnLst/>
              <a:rect l="l" t="t" r="r" b="b"/>
              <a:pathLst>
                <a:path w="239" h="584" extrusionOk="0">
                  <a:moveTo>
                    <a:pt x="48" y="1"/>
                  </a:moveTo>
                  <a:lnTo>
                    <a:pt x="48" y="1"/>
                  </a:lnTo>
                  <a:cubicBezTo>
                    <a:pt x="60" y="215"/>
                    <a:pt x="1" y="417"/>
                    <a:pt x="167" y="584"/>
                  </a:cubicBezTo>
                  <a:cubicBezTo>
                    <a:pt x="155" y="393"/>
                    <a:pt x="239" y="167"/>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2595;p32">
              <a:extLst>
                <a:ext uri="{FF2B5EF4-FFF2-40B4-BE49-F238E27FC236}">
                  <a16:creationId xmlns:a16="http://schemas.microsoft.com/office/drawing/2014/main" id="{A0C75AB8-DF03-409D-B262-762C3622195E}"/>
                </a:ext>
              </a:extLst>
            </p:cNvPr>
            <p:cNvSpPr/>
            <p:nvPr/>
          </p:nvSpPr>
          <p:spPr>
            <a:xfrm>
              <a:off x="5797725" y="2971925"/>
              <a:ext cx="10450" cy="6625"/>
            </a:xfrm>
            <a:custGeom>
              <a:avLst/>
              <a:gdLst/>
              <a:ahLst/>
              <a:cxnLst/>
              <a:rect l="l" t="t" r="r" b="b"/>
              <a:pathLst>
                <a:path w="418" h="265" extrusionOk="0">
                  <a:moveTo>
                    <a:pt x="1" y="0"/>
                  </a:moveTo>
                  <a:cubicBezTo>
                    <a:pt x="44" y="165"/>
                    <a:pt x="104" y="264"/>
                    <a:pt x="193" y="264"/>
                  </a:cubicBezTo>
                  <a:cubicBezTo>
                    <a:pt x="254" y="264"/>
                    <a:pt x="327" y="220"/>
                    <a:pt x="418" y="120"/>
                  </a:cubicBezTo>
                  <a:cubicBezTo>
                    <a:pt x="275" y="72"/>
                    <a:pt x="132"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2596;p32">
              <a:extLst>
                <a:ext uri="{FF2B5EF4-FFF2-40B4-BE49-F238E27FC236}">
                  <a16:creationId xmlns:a16="http://schemas.microsoft.com/office/drawing/2014/main" id="{F5216ECB-5148-488D-8E17-3CA7A57DF714}"/>
                </a:ext>
              </a:extLst>
            </p:cNvPr>
            <p:cNvSpPr/>
            <p:nvPr/>
          </p:nvSpPr>
          <p:spPr>
            <a:xfrm>
              <a:off x="5869775" y="3079075"/>
              <a:ext cx="4175" cy="11350"/>
            </a:xfrm>
            <a:custGeom>
              <a:avLst/>
              <a:gdLst/>
              <a:ahLst/>
              <a:cxnLst/>
              <a:rect l="l" t="t" r="r" b="b"/>
              <a:pathLst>
                <a:path w="167" h="454" extrusionOk="0">
                  <a:moveTo>
                    <a:pt x="0" y="1"/>
                  </a:moveTo>
                  <a:lnTo>
                    <a:pt x="0" y="1"/>
                  </a:lnTo>
                  <a:cubicBezTo>
                    <a:pt x="12" y="132"/>
                    <a:pt x="12" y="286"/>
                    <a:pt x="0" y="417"/>
                  </a:cubicBezTo>
                  <a:cubicBezTo>
                    <a:pt x="48" y="417"/>
                    <a:pt x="72" y="429"/>
                    <a:pt x="119" y="453"/>
                  </a:cubicBezTo>
                  <a:cubicBezTo>
                    <a:pt x="131" y="286"/>
                    <a:pt x="167" y="12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2597;p32">
              <a:extLst>
                <a:ext uri="{FF2B5EF4-FFF2-40B4-BE49-F238E27FC236}">
                  <a16:creationId xmlns:a16="http://schemas.microsoft.com/office/drawing/2014/main" id="{79304F9C-4473-4A9F-91AC-FB524C5D37AC}"/>
                </a:ext>
              </a:extLst>
            </p:cNvPr>
            <p:cNvSpPr/>
            <p:nvPr/>
          </p:nvSpPr>
          <p:spPr>
            <a:xfrm>
              <a:off x="5754875" y="2964475"/>
              <a:ext cx="3600" cy="6875"/>
            </a:xfrm>
            <a:custGeom>
              <a:avLst/>
              <a:gdLst/>
              <a:ahLst/>
              <a:cxnLst/>
              <a:rect l="l" t="t" r="r" b="b"/>
              <a:pathLst>
                <a:path w="144" h="275" extrusionOk="0">
                  <a:moveTo>
                    <a:pt x="0" y="1"/>
                  </a:moveTo>
                  <a:lnTo>
                    <a:pt x="0" y="1"/>
                  </a:lnTo>
                  <a:cubicBezTo>
                    <a:pt x="12" y="120"/>
                    <a:pt x="24" y="227"/>
                    <a:pt x="143" y="275"/>
                  </a:cubicBezTo>
                  <a:cubicBezTo>
                    <a:pt x="143" y="167"/>
                    <a:pt x="120" y="60"/>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2598;p32">
              <a:extLst>
                <a:ext uri="{FF2B5EF4-FFF2-40B4-BE49-F238E27FC236}">
                  <a16:creationId xmlns:a16="http://schemas.microsoft.com/office/drawing/2014/main" id="{B7E87CFA-036D-4F85-889D-DF51BC2A8DE6}"/>
                </a:ext>
              </a:extLst>
            </p:cNvPr>
            <p:cNvSpPr/>
            <p:nvPr/>
          </p:nvSpPr>
          <p:spPr>
            <a:xfrm>
              <a:off x="5790900" y="2971625"/>
              <a:ext cx="3300" cy="1800"/>
            </a:xfrm>
            <a:custGeom>
              <a:avLst/>
              <a:gdLst/>
              <a:ahLst/>
              <a:cxnLst/>
              <a:rect l="l" t="t" r="r" b="b"/>
              <a:pathLst>
                <a:path w="132" h="72" extrusionOk="0">
                  <a:moveTo>
                    <a:pt x="0" y="1"/>
                  </a:moveTo>
                  <a:cubicBezTo>
                    <a:pt x="12" y="12"/>
                    <a:pt x="36" y="48"/>
                    <a:pt x="36" y="60"/>
                  </a:cubicBezTo>
                  <a:cubicBezTo>
                    <a:pt x="47" y="68"/>
                    <a:pt x="58" y="72"/>
                    <a:pt x="69" y="72"/>
                  </a:cubicBezTo>
                  <a:cubicBezTo>
                    <a:pt x="93" y="72"/>
                    <a:pt x="115" y="53"/>
                    <a:pt x="131" y="12"/>
                  </a:cubicBezTo>
                  <a:cubicBezTo>
                    <a:pt x="95"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2599;p32">
              <a:extLst>
                <a:ext uri="{FF2B5EF4-FFF2-40B4-BE49-F238E27FC236}">
                  <a16:creationId xmlns:a16="http://schemas.microsoft.com/office/drawing/2014/main" id="{B5935D64-596A-4501-AAEF-E49BC551AF9D}"/>
                </a:ext>
              </a:extLst>
            </p:cNvPr>
            <p:cNvSpPr/>
            <p:nvPr/>
          </p:nvSpPr>
          <p:spPr>
            <a:xfrm>
              <a:off x="5856075" y="2987700"/>
              <a:ext cx="4200" cy="1225"/>
            </a:xfrm>
            <a:custGeom>
              <a:avLst/>
              <a:gdLst/>
              <a:ahLst/>
              <a:cxnLst/>
              <a:rect l="l" t="t" r="r" b="b"/>
              <a:pathLst>
                <a:path w="168" h="49" extrusionOk="0">
                  <a:moveTo>
                    <a:pt x="1" y="0"/>
                  </a:moveTo>
                  <a:cubicBezTo>
                    <a:pt x="48" y="12"/>
                    <a:pt x="108" y="36"/>
                    <a:pt x="167" y="48"/>
                  </a:cubicBezTo>
                  <a:cubicBezTo>
                    <a:pt x="108" y="36"/>
                    <a:pt x="60"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2600;p32">
              <a:extLst>
                <a:ext uri="{FF2B5EF4-FFF2-40B4-BE49-F238E27FC236}">
                  <a16:creationId xmlns:a16="http://schemas.microsoft.com/office/drawing/2014/main" id="{8842B225-3A6E-4D26-A96F-EDDA74A59380}"/>
                </a:ext>
              </a:extLst>
            </p:cNvPr>
            <p:cNvSpPr/>
            <p:nvPr/>
          </p:nvSpPr>
          <p:spPr>
            <a:xfrm>
              <a:off x="5553650" y="2963350"/>
              <a:ext cx="141725" cy="14075"/>
            </a:xfrm>
            <a:custGeom>
              <a:avLst/>
              <a:gdLst/>
              <a:ahLst/>
              <a:cxnLst/>
              <a:rect l="l" t="t" r="r" b="b"/>
              <a:pathLst>
                <a:path w="5669" h="563" extrusionOk="0">
                  <a:moveTo>
                    <a:pt x="3034" y="1"/>
                  </a:moveTo>
                  <a:cubicBezTo>
                    <a:pt x="2820" y="1"/>
                    <a:pt x="2606" y="27"/>
                    <a:pt x="2394" y="82"/>
                  </a:cubicBezTo>
                  <a:cubicBezTo>
                    <a:pt x="2176" y="135"/>
                    <a:pt x="1955" y="147"/>
                    <a:pt x="1735" y="147"/>
                  </a:cubicBezTo>
                  <a:cubicBezTo>
                    <a:pt x="1530" y="147"/>
                    <a:pt x="1325" y="136"/>
                    <a:pt x="1122" y="136"/>
                  </a:cubicBezTo>
                  <a:cubicBezTo>
                    <a:pt x="1054" y="136"/>
                    <a:pt x="985" y="138"/>
                    <a:pt x="918" y="141"/>
                  </a:cubicBezTo>
                  <a:cubicBezTo>
                    <a:pt x="886" y="142"/>
                    <a:pt x="855" y="143"/>
                    <a:pt x="824" y="143"/>
                  </a:cubicBezTo>
                  <a:cubicBezTo>
                    <a:pt x="767" y="143"/>
                    <a:pt x="710" y="141"/>
                    <a:pt x="653" y="141"/>
                  </a:cubicBezTo>
                  <a:cubicBezTo>
                    <a:pt x="416" y="141"/>
                    <a:pt x="183" y="162"/>
                    <a:pt x="1" y="379"/>
                  </a:cubicBezTo>
                  <a:cubicBezTo>
                    <a:pt x="382" y="534"/>
                    <a:pt x="799" y="439"/>
                    <a:pt x="1191" y="522"/>
                  </a:cubicBezTo>
                  <a:cubicBezTo>
                    <a:pt x="1253" y="550"/>
                    <a:pt x="1315" y="562"/>
                    <a:pt x="1380" y="562"/>
                  </a:cubicBezTo>
                  <a:cubicBezTo>
                    <a:pt x="1451" y="562"/>
                    <a:pt x="1527" y="547"/>
                    <a:pt x="1608" y="522"/>
                  </a:cubicBezTo>
                  <a:cubicBezTo>
                    <a:pt x="1644" y="510"/>
                    <a:pt x="1703" y="510"/>
                    <a:pt x="1751" y="510"/>
                  </a:cubicBezTo>
                  <a:cubicBezTo>
                    <a:pt x="1819" y="541"/>
                    <a:pt x="1894" y="559"/>
                    <a:pt x="1969" y="559"/>
                  </a:cubicBezTo>
                  <a:cubicBezTo>
                    <a:pt x="2037" y="559"/>
                    <a:pt x="2105" y="544"/>
                    <a:pt x="2168" y="510"/>
                  </a:cubicBezTo>
                  <a:cubicBezTo>
                    <a:pt x="2336" y="480"/>
                    <a:pt x="2505" y="470"/>
                    <a:pt x="2674" y="470"/>
                  </a:cubicBezTo>
                  <a:cubicBezTo>
                    <a:pt x="3048" y="470"/>
                    <a:pt x="3423" y="520"/>
                    <a:pt x="3797" y="520"/>
                  </a:cubicBezTo>
                  <a:cubicBezTo>
                    <a:pt x="3925" y="520"/>
                    <a:pt x="4053" y="514"/>
                    <a:pt x="4180" y="498"/>
                  </a:cubicBezTo>
                  <a:cubicBezTo>
                    <a:pt x="4284" y="352"/>
                    <a:pt x="4425" y="343"/>
                    <a:pt x="4562" y="343"/>
                  </a:cubicBezTo>
                  <a:cubicBezTo>
                    <a:pt x="4582" y="343"/>
                    <a:pt x="4601" y="343"/>
                    <a:pt x="4620" y="343"/>
                  </a:cubicBezTo>
                  <a:cubicBezTo>
                    <a:pt x="4966" y="332"/>
                    <a:pt x="5323" y="332"/>
                    <a:pt x="5668" y="320"/>
                  </a:cubicBezTo>
                  <a:cubicBezTo>
                    <a:pt x="5477" y="233"/>
                    <a:pt x="5281" y="209"/>
                    <a:pt x="5084" y="209"/>
                  </a:cubicBezTo>
                  <a:cubicBezTo>
                    <a:pt x="4852" y="209"/>
                    <a:pt x="4618" y="242"/>
                    <a:pt x="4387" y="242"/>
                  </a:cubicBezTo>
                  <a:cubicBezTo>
                    <a:pt x="4277" y="242"/>
                    <a:pt x="4168" y="234"/>
                    <a:pt x="4061" y="212"/>
                  </a:cubicBezTo>
                  <a:cubicBezTo>
                    <a:pt x="3728" y="72"/>
                    <a:pt x="3382" y="1"/>
                    <a:pt x="30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2601;p32">
              <a:extLst>
                <a:ext uri="{FF2B5EF4-FFF2-40B4-BE49-F238E27FC236}">
                  <a16:creationId xmlns:a16="http://schemas.microsoft.com/office/drawing/2014/main" id="{9B92FB59-FED0-465F-A9BB-1A509E4400A9}"/>
                </a:ext>
              </a:extLst>
            </p:cNvPr>
            <p:cNvSpPr/>
            <p:nvPr/>
          </p:nvSpPr>
          <p:spPr>
            <a:xfrm>
              <a:off x="5712000" y="2982275"/>
              <a:ext cx="18200" cy="3775"/>
            </a:xfrm>
            <a:custGeom>
              <a:avLst/>
              <a:gdLst/>
              <a:ahLst/>
              <a:cxnLst/>
              <a:rect l="l" t="t" r="r" b="b"/>
              <a:pathLst>
                <a:path w="728" h="151" extrusionOk="0">
                  <a:moveTo>
                    <a:pt x="295" y="0"/>
                  </a:moveTo>
                  <a:cubicBezTo>
                    <a:pt x="197" y="0"/>
                    <a:pt x="98" y="10"/>
                    <a:pt x="1" y="15"/>
                  </a:cubicBezTo>
                  <a:cubicBezTo>
                    <a:pt x="111" y="125"/>
                    <a:pt x="234" y="151"/>
                    <a:pt x="362" y="151"/>
                  </a:cubicBezTo>
                  <a:cubicBezTo>
                    <a:pt x="468" y="151"/>
                    <a:pt x="578" y="133"/>
                    <a:pt x="685" y="133"/>
                  </a:cubicBezTo>
                  <a:cubicBezTo>
                    <a:pt x="699" y="133"/>
                    <a:pt x="713" y="133"/>
                    <a:pt x="727" y="134"/>
                  </a:cubicBezTo>
                  <a:cubicBezTo>
                    <a:pt x="596" y="25"/>
                    <a:pt x="448" y="0"/>
                    <a:pt x="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2602;p32">
              <a:extLst>
                <a:ext uri="{FF2B5EF4-FFF2-40B4-BE49-F238E27FC236}">
                  <a16:creationId xmlns:a16="http://schemas.microsoft.com/office/drawing/2014/main" id="{6588207C-B6EB-4C42-9CA1-B9F9FB8938D4}"/>
                </a:ext>
              </a:extLst>
            </p:cNvPr>
            <p:cNvSpPr/>
            <p:nvPr/>
          </p:nvSpPr>
          <p:spPr>
            <a:xfrm>
              <a:off x="5597425" y="2975800"/>
              <a:ext cx="10425" cy="2925"/>
            </a:xfrm>
            <a:custGeom>
              <a:avLst/>
              <a:gdLst/>
              <a:ahLst/>
              <a:cxnLst/>
              <a:rect l="l" t="t" r="r" b="b"/>
              <a:pathLst>
                <a:path w="417" h="117" extrusionOk="0">
                  <a:moveTo>
                    <a:pt x="0" y="0"/>
                  </a:moveTo>
                  <a:cubicBezTo>
                    <a:pt x="66" y="78"/>
                    <a:pt x="137" y="116"/>
                    <a:pt x="208" y="116"/>
                  </a:cubicBezTo>
                  <a:cubicBezTo>
                    <a:pt x="280" y="116"/>
                    <a:pt x="351" y="78"/>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2603;p32">
              <a:extLst>
                <a:ext uri="{FF2B5EF4-FFF2-40B4-BE49-F238E27FC236}">
                  <a16:creationId xmlns:a16="http://schemas.microsoft.com/office/drawing/2014/main" id="{5641DA64-FD68-4106-A297-1C4E6B94C95E}"/>
                </a:ext>
              </a:extLst>
            </p:cNvPr>
            <p:cNvSpPr/>
            <p:nvPr/>
          </p:nvSpPr>
          <p:spPr>
            <a:xfrm>
              <a:off x="5582825" y="2975800"/>
              <a:ext cx="10450" cy="2500"/>
            </a:xfrm>
            <a:custGeom>
              <a:avLst/>
              <a:gdLst/>
              <a:ahLst/>
              <a:cxnLst/>
              <a:rect l="l" t="t" r="r" b="b"/>
              <a:pathLst>
                <a:path w="418" h="100" extrusionOk="0">
                  <a:moveTo>
                    <a:pt x="1" y="0"/>
                  </a:moveTo>
                  <a:lnTo>
                    <a:pt x="1" y="95"/>
                  </a:lnTo>
                  <a:cubicBezTo>
                    <a:pt x="55" y="95"/>
                    <a:pt x="108" y="100"/>
                    <a:pt x="160" y="100"/>
                  </a:cubicBezTo>
                  <a:cubicBezTo>
                    <a:pt x="253" y="100"/>
                    <a:pt x="340" y="85"/>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2604;p32">
              <a:extLst>
                <a:ext uri="{FF2B5EF4-FFF2-40B4-BE49-F238E27FC236}">
                  <a16:creationId xmlns:a16="http://schemas.microsoft.com/office/drawing/2014/main" id="{2E1FCBFE-68EC-4706-AEED-FF18A5DF7886}"/>
                </a:ext>
              </a:extLst>
            </p:cNvPr>
            <p:cNvSpPr/>
            <p:nvPr/>
          </p:nvSpPr>
          <p:spPr>
            <a:xfrm>
              <a:off x="5737025" y="2986200"/>
              <a:ext cx="3575" cy="3300"/>
            </a:xfrm>
            <a:custGeom>
              <a:avLst/>
              <a:gdLst/>
              <a:ahLst/>
              <a:cxnLst/>
              <a:rect l="l" t="t" r="r" b="b"/>
              <a:pathLst>
                <a:path w="143" h="132" extrusionOk="0">
                  <a:moveTo>
                    <a:pt x="143" y="1"/>
                  </a:moveTo>
                  <a:cubicBezTo>
                    <a:pt x="107" y="1"/>
                    <a:pt x="48" y="13"/>
                    <a:pt x="0" y="13"/>
                  </a:cubicBezTo>
                  <a:lnTo>
                    <a:pt x="0" y="132"/>
                  </a:lnTo>
                  <a:cubicBezTo>
                    <a:pt x="60" y="84"/>
                    <a:pt x="107" y="37"/>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2605;p32">
              <a:extLst>
                <a:ext uri="{FF2B5EF4-FFF2-40B4-BE49-F238E27FC236}">
                  <a16:creationId xmlns:a16="http://schemas.microsoft.com/office/drawing/2014/main" id="{27159967-256A-461C-84C5-EAC218FBD274}"/>
                </a:ext>
              </a:extLst>
            </p:cNvPr>
            <p:cNvSpPr/>
            <p:nvPr/>
          </p:nvSpPr>
          <p:spPr>
            <a:xfrm>
              <a:off x="5657250" y="3211800"/>
              <a:ext cx="95850" cy="17800"/>
            </a:xfrm>
            <a:custGeom>
              <a:avLst/>
              <a:gdLst/>
              <a:ahLst/>
              <a:cxnLst/>
              <a:rect l="l" t="t" r="r" b="b"/>
              <a:pathLst>
                <a:path w="3834" h="712" extrusionOk="0">
                  <a:moveTo>
                    <a:pt x="1401" y="0"/>
                  </a:moveTo>
                  <a:cubicBezTo>
                    <a:pt x="1383" y="0"/>
                    <a:pt x="1364" y="1"/>
                    <a:pt x="1346" y="2"/>
                  </a:cubicBezTo>
                  <a:cubicBezTo>
                    <a:pt x="1251" y="38"/>
                    <a:pt x="1153" y="50"/>
                    <a:pt x="1055" y="50"/>
                  </a:cubicBezTo>
                  <a:cubicBezTo>
                    <a:pt x="857" y="50"/>
                    <a:pt x="655" y="2"/>
                    <a:pt x="459" y="2"/>
                  </a:cubicBezTo>
                  <a:cubicBezTo>
                    <a:pt x="335" y="2"/>
                    <a:pt x="212" y="21"/>
                    <a:pt x="95" y="85"/>
                  </a:cubicBezTo>
                  <a:cubicBezTo>
                    <a:pt x="36" y="145"/>
                    <a:pt x="0" y="204"/>
                    <a:pt x="12" y="288"/>
                  </a:cubicBezTo>
                  <a:cubicBezTo>
                    <a:pt x="60" y="347"/>
                    <a:pt x="119" y="395"/>
                    <a:pt x="191" y="419"/>
                  </a:cubicBezTo>
                  <a:cubicBezTo>
                    <a:pt x="357" y="468"/>
                    <a:pt x="526" y="474"/>
                    <a:pt x="694" y="474"/>
                  </a:cubicBezTo>
                  <a:cubicBezTo>
                    <a:pt x="757" y="474"/>
                    <a:pt x="820" y="473"/>
                    <a:pt x="882" y="473"/>
                  </a:cubicBezTo>
                  <a:cubicBezTo>
                    <a:pt x="1059" y="473"/>
                    <a:pt x="1234" y="481"/>
                    <a:pt x="1405" y="538"/>
                  </a:cubicBezTo>
                  <a:cubicBezTo>
                    <a:pt x="1465" y="561"/>
                    <a:pt x="1536" y="573"/>
                    <a:pt x="1608" y="585"/>
                  </a:cubicBezTo>
                  <a:cubicBezTo>
                    <a:pt x="2072" y="645"/>
                    <a:pt x="2548" y="561"/>
                    <a:pt x="3012" y="704"/>
                  </a:cubicBezTo>
                  <a:cubicBezTo>
                    <a:pt x="3065" y="709"/>
                    <a:pt x="3117" y="711"/>
                    <a:pt x="3169" y="711"/>
                  </a:cubicBezTo>
                  <a:cubicBezTo>
                    <a:pt x="3260" y="711"/>
                    <a:pt x="3351" y="703"/>
                    <a:pt x="3441" y="681"/>
                  </a:cubicBezTo>
                  <a:cubicBezTo>
                    <a:pt x="3572" y="633"/>
                    <a:pt x="3715" y="573"/>
                    <a:pt x="3798" y="454"/>
                  </a:cubicBezTo>
                  <a:cubicBezTo>
                    <a:pt x="3834" y="383"/>
                    <a:pt x="3810" y="323"/>
                    <a:pt x="3727" y="300"/>
                  </a:cubicBezTo>
                  <a:cubicBezTo>
                    <a:pt x="3596" y="288"/>
                    <a:pt x="3477" y="288"/>
                    <a:pt x="3334" y="276"/>
                  </a:cubicBezTo>
                  <a:cubicBezTo>
                    <a:pt x="3262" y="259"/>
                    <a:pt x="3190" y="254"/>
                    <a:pt x="3117" y="254"/>
                  </a:cubicBezTo>
                  <a:cubicBezTo>
                    <a:pt x="3027" y="254"/>
                    <a:pt x="2936" y="261"/>
                    <a:pt x="2845" y="261"/>
                  </a:cubicBezTo>
                  <a:cubicBezTo>
                    <a:pt x="2708" y="261"/>
                    <a:pt x="2572" y="244"/>
                    <a:pt x="2441" y="157"/>
                  </a:cubicBezTo>
                  <a:cubicBezTo>
                    <a:pt x="2405" y="161"/>
                    <a:pt x="2368" y="163"/>
                    <a:pt x="2332" y="163"/>
                  </a:cubicBezTo>
                  <a:cubicBezTo>
                    <a:pt x="2012" y="163"/>
                    <a:pt x="1714" y="0"/>
                    <a:pt x="14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2606;p32">
              <a:extLst>
                <a:ext uri="{FF2B5EF4-FFF2-40B4-BE49-F238E27FC236}">
                  <a16:creationId xmlns:a16="http://schemas.microsoft.com/office/drawing/2014/main" id="{C500FC25-F38F-42B1-B638-6E6A86B95BF1}"/>
                </a:ext>
              </a:extLst>
            </p:cNvPr>
            <p:cNvSpPr/>
            <p:nvPr/>
          </p:nvSpPr>
          <p:spPr>
            <a:xfrm>
              <a:off x="5744450" y="3220650"/>
              <a:ext cx="32775" cy="12750"/>
            </a:xfrm>
            <a:custGeom>
              <a:avLst/>
              <a:gdLst/>
              <a:ahLst/>
              <a:cxnLst/>
              <a:rect l="l" t="t" r="r" b="b"/>
              <a:pathLst>
                <a:path w="1311" h="510" extrusionOk="0">
                  <a:moveTo>
                    <a:pt x="739" y="1"/>
                  </a:moveTo>
                  <a:cubicBezTo>
                    <a:pt x="598" y="1"/>
                    <a:pt x="457" y="28"/>
                    <a:pt x="310" y="65"/>
                  </a:cubicBezTo>
                  <a:cubicBezTo>
                    <a:pt x="191" y="88"/>
                    <a:pt x="72" y="100"/>
                    <a:pt x="1" y="219"/>
                  </a:cubicBezTo>
                  <a:cubicBezTo>
                    <a:pt x="60" y="338"/>
                    <a:pt x="167" y="386"/>
                    <a:pt x="251" y="457"/>
                  </a:cubicBezTo>
                  <a:lnTo>
                    <a:pt x="429" y="505"/>
                  </a:lnTo>
                  <a:cubicBezTo>
                    <a:pt x="465" y="508"/>
                    <a:pt x="500" y="510"/>
                    <a:pt x="535" y="510"/>
                  </a:cubicBezTo>
                  <a:cubicBezTo>
                    <a:pt x="649" y="510"/>
                    <a:pt x="755" y="487"/>
                    <a:pt x="846" y="386"/>
                  </a:cubicBezTo>
                  <a:cubicBezTo>
                    <a:pt x="953" y="184"/>
                    <a:pt x="1144" y="243"/>
                    <a:pt x="1310" y="219"/>
                  </a:cubicBezTo>
                  <a:cubicBezTo>
                    <a:pt x="1251" y="172"/>
                    <a:pt x="1203" y="124"/>
                    <a:pt x="1144" y="88"/>
                  </a:cubicBezTo>
                  <a:cubicBezTo>
                    <a:pt x="1005" y="25"/>
                    <a:pt x="872" y="1"/>
                    <a:pt x="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2607;p32">
              <a:extLst>
                <a:ext uri="{FF2B5EF4-FFF2-40B4-BE49-F238E27FC236}">
                  <a16:creationId xmlns:a16="http://schemas.microsoft.com/office/drawing/2014/main" id="{EB29608A-E68C-4623-B896-0C5048B76EF0}"/>
                </a:ext>
              </a:extLst>
            </p:cNvPr>
            <p:cNvSpPr/>
            <p:nvPr/>
          </p:nvSpPr>
          <p:spPr>
            <a:xfrm>
              <a:off x="5750400" y="3218850"/>
              <a:ext cx="22650" cy="4025"/>
            </a:xfrm>
            <a:custGeom>
              <a:avLst/>
              <a:gdLst/>
              <a:ahLst/>
              <a:cxnLst/>
              <a:rect l="l" t="t" r="r" b="b"/>
              <a:pathLst>
                <a:path w="906" h="161" extrusionOk="0">
                  <a:moveTo>
                    <a:pt x="488" y="1"/>
                  </a:moveTo>
                  <a:cubicBezTo>
                    <a:pt x="347" y="1"/>
                    <a:pt x="203" y="32"/>
                    <a:pt x="64" y="32"/>
                  </a:cubicBezTo>
                  <a:cubicBezTo>
                    <a:pt x="43" y="32"/>
                    <a:pt x="22" y="31"/>
                    <a:pt x="1" y="29"/>
                  </a:cubicBezTo>
                  <a:lnTo>
                    <a:pt x="1" y="29"/>
                  </a:lnTo>
                  <a:cubicBezTo>
                    <a:pt x="13" y="65"/>
                    <a:pt x="48" y="113"/>
                    <a:pt x="72" y="137"/>
                  </a:cubicBezTo>
                  <a:cubicBezTo>
                    <a:pt x="358" y="137"/>
                    <a:pt x="620" y="160"/>
                    <a:pt x="906" y="160"/>
                  </a:cubicBezTo>
                  <a:cubicBezTo>
                    <a:pt x="772" y="33"/>
                    <a:pt x="631"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2608;p32">
              <a:extLst>
                <a:ext uri="{FF2B5EF4-FFF2-40B4-BE49-F238E27FC236}">
                  <a16:creationId xmlns:a16="http://schemas.microsoft.com/office/drawing/2014/main" id="{661692A1-53E2-4674-BB8D-F68E607F4363}"/>
                </a:ext>
              </a:extLst>
            </p:cNvPr>
            <p:cNvSpPr/>
            <p:nvPr/>
          </p:nvSpPr>
          <p:spPr>
            <a:xfrm>
              <a:off x="5837325" y="3227825"/>
              <a:ext cx="3600" cy="2500"/>
            </a:xfrm>
            <a:custGeom>
              <a:avLst/>
              <a:gdLst/>
              <a:ahLst/>
              <a:cxnLst/>
              <a:rect l="l" t="t" r="r" b="b"/>
              <a:pathLst>
                <a:path w="144" h="100" extrusionOk="0">
                  <a:moveTo>
                    <a:pt x="72" y="1"/>
                  </a:moveTo>
                  <a:cubicBezTo>
                    <a:pt x="50" y="1"/>
                    <a:pt x="26" y="23"/>
                    <a:pt x="0" y="75"/>
                  </a:cubicBezTo>
                  <a:cubicBezTo>
                    <a:pt x="48" y="75"/>
                    <a:pt x="96" y="99"/>
                    <a:pt x="143" y="99"/>
                  </a:cubicBezTo>
                  <a:cubicBezTo>
                    <a:pt x="123" y="39"/>
                    <a:pt x="99"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2609;p32">
              <a:extLst>
                <a:ext uri="{FF2B5EF4-FFF2-40B4-BE49-F238E27FC236}">
                  <a16:creationId xmlns:a16="http://schemas.microsoft.com/office/drawing/2014/main" id="{0335F4BF-3C1C-4B1B-A34C-5BB940F272EA}"/>
                </a:ext>
              </a:extLst>
            </p:cNvPr>
            <p:cNvSpPr/>
            <p:nvPr/>
          </p:nvSpPr>
          <p:spPr>
            <a:xfrm>
              <a:off x="5833750" y="3229700"/>
              <a:ext cx="3600" cy="1500"/>
            </a:xfrm>
            <a:custGeom>
              <a:avLst/>
              <a:gdLst/>
              <a:ahLst/>
              <a:cxnLst/>
              <a:rect l="l" t="t" r="r" b="b"/>
              <a:pathLst>
                <a:path w="144" h="60" extrusionOk="0">
                  <a:moveTo>
                    <a:pt x="143" y="0"/>
                  </a:moveTo>
                  <a:cubicBezTo>
                    <a:pt x="108" y="0"/>
                    <a:pt x="48" y="0"/>
                    <a:pt x="1" y="24"/>
                  </a:cubicBezTo>
                  <a:cubicBezTo>
                    <a:pt x="13" y="36"/>
                    <a:pt x="24" y="60"/>
                    <a:pt x="48" y="60"/>
                  </a:cubicBezTo>
                  <a:cubicBezTo>
                    <a:pt x="72" y="48"/>
                    <a:pt x="120"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2610;p32">
              <a:extLst>
                <a:ext uri="{FF2B5EF4-FFF2-40B4-BE49-F238E27FC236}">
                  <a16:creationId xmlns:a16="http://schemas.microsoft.com/office/drawing/2014/main" id="{8E64AD1C-8D12-4DBA-9638-164332B7876A}"/>
                </a:ext>
              </a:extLst>
            </p:cNvPr>
            <p:cNvSpPr/>
            <p:nvPr/>
          </p:nvSpPr>
          <p:spPr>
            <a:xfrm>
              <a:off x="5830475" y="3228050"/>
              <a:ext cx="3300" cy="2475"/>
            </a:xfrm>
            <a:custGeom>
              <a:avLst/>
              <a:gdLst/>
              <a:ahLst/>
              <a:cxnLst/>
              <a:rect l="l" t="t" r="r" b="b"/>
              <a:pathLst>
                <a:path w="132" h="99" extrusionOk="0">
                  <a:moveTo>
                    <a:pt x="65" y="1"/>
                  </a:moveTo>
                  <a:cubicBezTo>
                    <a:pt x="41" y="1"/>
                    <a:pt x="19" y="34"/>
                    <a:pt x="1" y="90"/>
                  </a:cubicBezTo>
                  <a:cubicBezTo>
                    <a:pt x="18" y="96"/>
                    <a:pt x="39" y="99"/>
                    <a:pt x="62" y="99"/>
                  </a:cubicBezTo>
                  <a:cubicBezTo>
                    <a:pt x="84" y="99"/>
                    <a:pt x="108" y="96"/>
                    <a:pt x="132" y="90"/>
                  </a:cubicBezTo>
                  <a:cubicBezTo>
                    <a:pt x="109" y="28"/>
                    <a:pt x="86" y="1"/>
                    <a:pt x="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2611;p32">
              <a:extLst>
                <a:ext uri="{FF2B5EF4-FFF2-40B4-BE49-F238E27FC236}">
                  <a16:creationId xmlns:a16="http://schemas.microsoft.com/office/drawing/2014/main" id="{9752E336-DD49-4E27-B5CD-CD8EE932E8C1}"/>
                </a:ext>
              </a:extLst>
            </p:cNvPr>
            <p:cNvSpPr/>
            <p:nvPr/>
          </p:nvSpPr>
          <p:spPr>
            <a:xfrm>
              <a:off x="5486100" y="3125525"/>
              <a:ext cx="42575" cy="10600"/>
            </a:xfrm>
            <a:custGeom>
              <a:avLst/>
              <a:gdLst/>
              <a:ahLst/>
              <a:cxnLst/>
              <a:rect l="l" t="t" r="r" b="b"/>
              <a:pathLst>
                <a:path w="1703" h="424" extrusionOk="0">
                  <a:moveTo>
                    <a:pt x="0" y="0"/>
                  </a:moveTo>
                  <a:lnTo>
                    <a:pt x="0" y="0"/>
                  </a:lnTo>
                  <a:cubicBezTo>
                    <a:pt x="119" y="238"/>
                    <a:pt x="464" y="60"/>
                    <a:pt x="584" y="298"/>
                  </a:cubicBezTo>
                  <a:cubicBezTo>
                    <a:pt x="631" y="298"/>
                    <a:pt x="655" y="322"/>
                    <a:pt x="703" y="322"/>
                  </a:cubicBezTo>
                  <a:cubicBezTo>
                    <a:pt x="731" y="275"/>
                    <a:pt x="760" y="254"/>
                    <a:pt x="789" y="254"/>
                  </a:cubicBezTo>
                  <a:cubicBezTo>
                    <a:pt x="820" y="254"/>
                    <a:pt x="850" y="278"/>
                    <a:pt x="881" y="322"/>
                  </a:cubicBezTo>
                  <a:cubicBezTo>
                    <a:pt x="917" y="308"/>
                    <a:pt x="951" y="303"/>
                    <a:pt x="984" y="303"/>
                  </a:cubicBezTo>
                  <a:cubicBezTo>
                    <a:pt x="1138" y="303"/>
                    <a:pt x="1265" y="423"/>
                    <a:pt x="1424" y="423"/>
                  </a:cubicBezTo>
                  <a:cubicBezTo>
                    <a:pt x="1445" y="423"/>
                    <a:pt x="1466" y="421"/>
                    <a:pt x="1488" y="417"/>
                  </a:cubicBezTo>
                  <a:cubicBezTo>
                    <a:pt x="1596" y="405"/>
                    <a:pt x="1703" y="357"/>
                    <a:pt x="1667" y="262"/>
                  </a:cubicBezTo>
                  <a:cubicBezTo>
                    <a:pt x="1643" y="155"/>
                    <a:pt x="1524" y="155"/>
                    <a:pt x="1429" y="155"/>
                  </a:cubicBezTo>
                  <a:cubicBezTo>
                    <a:pt x="1429" y="167"/>
                    <a:pt x="1417" y="167"/>
                    <a:pt x="1393" y="179"/>
                  </a:cubicBezTo>
                  <a:cubicBezTo>
                    <a:pt x="1383" y="185"/>
                    <a:pt x="1374" y="188"/>
                    <a:pt x="1365" y="188"/>
                  </a:cubicBezTo>
                  <a:cubicBezTo>
                    <a:pt x="1343" y="188"/>
                    <a:pt x="1324" y="169"/>
                    <a:pt x="1298" y="143"/>
                  </a:cubicBezTo>
                  <a:cubicBezTo>
                    <a:pt x="1286" y="95"/>
                    <a:pt x="1286" y="60"/>
                    <a:pt x="1274" y="36"/>
                  </a:cubicBezTo>
                  <a:cubicBezTo>
                    <a:pt x="857" y="36"/>
                    <a:pt x="417"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2612;p32">
              <a:extLst>
                <a:ext uri="{FF2B5EF4-FFF2-40B4-BE49-F238E27FC236}">
                  <a16:creationId xmlns:a16="http://schemas.microsoft.com/office/drawing/2014/main" id="{4ACA4D55-7942-4C1F-8BC0-15179D194CD3}"/>
                </a:ext>
              </a:extLst>
            </p:cNvPr>
            <p:cNvSpPr/>
            <p:nvPr/>
          </p:nvSpPr>
          <p:spPr>
            <a:xfrm>
              <a:off x="5418225" y="3121750"/>
              <a:ext cx="10450" cy="6800"/>
            </a:xfrm>
            <a:custGeom>
              <a:avLst/>
              <a:gdLst/>
              <a:ahLst/>
              <a:cxnLst/>
              <a:rect l="l" t="t" r="r" b="b"/>
              <a:pathLst>
                <a:path w="418" h="272" extrusionOk="0">
                  <a:moveTo>
                    <a:pt x="214" y="1"/>
                  </a:moveTo>
                  <a:cubicBezTo>
                    <a:pt x="141" y="1"/>
                    <a:pt x="69" y="18"/>
                    <a:pt x="0" y="68"/>
                  </a:cubicBezTo>
                  <a:cubicBezTo>
                    <a:pt x="61" y="217"/>
                    <a:pt x="116" y="271"/>
                    <a:pt x="170" y="271"/>
                  </a:cubicBezTo>
                  <a:cubicBezTo>
                    <a:pt x="252" y="271"/>
                    <a:pt x="330" y="141"/>
                    <a:pt x="417" y="32"/>
                  </a:cubicBezTo>
                  <a:cubicBezTo>
                    <a:pt x="349" y="15"/>
                    <a:pt x="281"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2613;p32">
              <a:extLst>
                <a:ext uri="{FF2B5EF4-FFF2-40B4-BE49-F238E27FC236}">
                  <a16:creationId xmlns:a16="http://schemas.microsoft.com/office/drawing/2014/main" id="{4954DAE6-6F1A-47CE-9036-4DB71BF1D955}"/>
                </a:ext>
              </a:extLst>
            </p:cNvPr>
            <p:cNvSpPr/>
            <p:nvPr/>
          </p:nvSpPr>
          <p:spPr>
            <a:xfrm>
              <a:off x="5436075" y="3118375"/>
              <a:ext cx="14025" cy="4750"/>
            </a:xfrm>
            <a:custGeom>
              <a:avLst/>
              <a:gdLst/>
              <a:ahLst/>
              <a:cxnLst/>
              <a:rect l="l" t="t" r="r" b="b"/>
              <a:pathLst>
                <a:path w="561" h="190" extrusionOk="0">
                  <a:moveTo>
                    <a:pt x="285" y="0"/>
                  </a:moveTo>
                  <a:cubicBezTo>
                    <a:pt x="191" y="0"/>
                    <a:pt x="96" y="48"/>
                    <a:pt x="1" y="143"/>
                  </a:cubicBezTo>
                  <a:cubicBezTo>
                    <a:pt x="32" y="175"/>
                    <a:pt x="57" y="189"/>
                    <a:pt x="82" y="189"/>
                  </a:cubicBezTo>
                  <a:cubicBezTo>
                    <a:pt x="105" y="189"/>
                    <a:pt x="128" y="178"/>
                    <a:pt x="156" y="155"/>
                  </a:cubicBezTo>
                  <a:cubicBezTo>
                    <a:pt x="299" y="155"/>
                    <a:pt x="429" y="143"/>
                    <a:pt x="560" y="143"/>
                  </a:cubicBezTo>
                  <a:cubicBezTo>
                    <a:pt x="471" y="48"/>
                    <a:pt x="379" y="0"/>
                    <a:pt x="2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2614;p32">
              <a:extLst>
                <a:ext uri="{FF2B5EF4-FFF2-40B4-BE49-F238E27FC236}">
                  <a16:creationId xmlns:a16="http://schemas.microsoft.com/office/drawing/2014/main" id="{B9786466-8B4C-40A6-BA9C-213BCA053A72}"/>
                </a:ext>
              </a:extLst>
            </p:cNvPr>
            <p:cNvSpPr/>
            <p:nvPr/>
          </p:nvSpPr>
          <p:spPr>
            <a:xfrm>
              <a:off x="5403650" y="3118675"/>
              <a:ext cx="11025" cy="4550"/>
            </a:xfrm>
            <a:custGeom>
              <a:avLst/>
              <a:gdLst/>
              <a:ahLst/>
              <a:cxnLst/>
              <a:rect l="l" t="t" r="r" b="b"/>
              <a:pathLst>
                <a:path w="441" h="182" extrusionOk="0">
                  <a:moveTo>
                    <a:pt x="131" y="0"/>
                  </a:moveTo>
                  <a:cubicBezTo>
                    <a:pt x="83" y="36"/>
                    <a:pt x="48" y="72"/>
                    <a:pt x="0" y="119"/>
                  </a:cubicBezTo>
                  <a:cubicBezTo>
                    <a:pt x="83" y="131"/>
                    <a:pt x="167" y="143"/>
                    <a:pt x="238" y="155"/>
                  </a:cubicBezTo>
                  <a:cubicBezTo>
                    <a:pt x="274" y="173"/>
                    <a:pt x="307" y="182"/>
                    <a:pt x="338" y="182"/>
                  </a:cubicBezTo>
                  <a:cubicBezTo>
                    <a:pt x="369" y="182"/>
                    <a:pt x="399" y="173"/>
                    <a:pt x="429" y="155"/>
                  </a:cubicBezTo>
                  <a:lnTo>
                    <a:pt x="441" y="155"/>
                  </a:lnTo>
                  <a:cubicBezTo>
                    <a:pt x="369" y="36"/>
                    <a:pt x="26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2615;p32">
              <a:extLst>
                <a:ext uri="{FF2B5EF4-FFF2-40B4-BE49-F238E27FC236}">
                  <a16:creationId xmlns:a16="http://schemas.microsoft.com/office/drawing/2014/main" id="{3F98CABF-3742-4382-A9DB-B9755EEBCB55}"/>
                </a:ext>
              </a:extLst>
            </p:cNvPr>
            <p:cNvSpPr/>
            <p:nvPr/>
          </p:nvSpPr>
          <p:spPr>
            <a:xfrm>
              <a:off x="5452450" y="3128200"/>
              <a:ext cx="925" cy="900"/>
            </a:xfrm>
            <a:custGeom>
              <a:avLst/>
              <a:gdLst/>
              <a:ahLst/>
              <a:cxnLst/>
              <a:rect l="l" t="t" r="r" b="b"/>
              <a:pathLst>
                <a:path w="37" h="36" extrusionOk="0">
                  <a:moveTo>
                    <a:pt x="1" y="0"/>
                  </a:moveTo>
                  <a:cubicBezTo>
                    <a:pt x="13" y="12"/>
                    <a:pt x="25" y="12"/>
                    <a:pt x="36" y="36"/>
                  </a:cubicBezTo>
                  <a:cubicBezTo>
                    <a:pt x="25" y="12"/>
                    <a:pt x="1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2616;p32">
              <a:extLst>
                <a:ext uri="{FF2B5EF4-FFF2-40B4-BE49-F238E27FC236}">
                  <a16:creationId xmlns:a16="http://schemas.microsoft.com/office/drawing/2014/main" id="{F65CC1AD-B5C9-401F-9CE7-2B34A6F618B7}"/>
                </a:ext>
              </a:extLst>
            </p:cNvPr>
            <p:cNvSpPr/>
            <p:nvPr/>
          </p:nvSpPr>
          <p:spPr>
            <a:xfrm>
              <a:off x="5436075" y="3122250"/>
              <a:ext cx="3900" cy="1850"/>
            </a:xfrm>
            <a:custGeom>
              <a:avLst/>
              <a:gdLst/>
              <a:ahLst/>
              <a:cxnLst/>
              <a:rect l="l" t="t" r="r" b="b"/>
              <a:pathLst>
                <a:path w="156" h="74" extrusionOk="0">
                  <a:moveTo>
                    <a:pt x="1" y="0"/>
                  </a:moveTo>
                  <a:cubicBezTo>
                    <a:pt x="19" y="49"/>
                    <a:pt x="44" y="73"/>
                    <a:pt x="72" y="73"/>
                  </a:cubicBezTo>
                  <a:cubicBezTo>
                    <a:pt x="98" y="73"/>
                    <a:pt x="127" y="52"/>
                    <a:pt x="156" y="12"/>
                  </a:cubicBezTo>
                  <a:cubicBezTo>
                    <a:pt x="96" y="12"/>
                    <a:pt x="6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2617;p32">
              <a:extLst>
                <a:ext uri="{FF2B5EF4-FFF2-40B4-BE49-F238E27FC236}">
                  <a16:creationId xmlns:a16="http://schemas.microsoft.com/office/drawing/2014/main" id="{DB1FF709-35CF-4133-A233-D5557E7D8C6C}"/>
                </a:ext>
              </a:extLst>
            </p:cNvPr>
            <p:cNvSpPr/>
            <p:nvPr/>
          </p:nvSpPr>
          <p:spPr>
            <a:xfrm>
              <a:off x="5453050" y="3129075"/>
              <a:ext cx="3000" cy="4800"/>
            </a:xfrm>
            <a:custGeom>
              <a:avLst/>
              <a:gdLst/>
              <a:ahLst/>
              <a:cxnLst/>
              <a:rect l="l" t="t" r="r" b="b"/>
              <a:pathLst>
                <a:path w="120" h="192" extrusionOk="0">
                  <a:moveTo>
                    <a:pt x="12" y="1"/>
                  </a:moveTo>
                  <a:cubicBezTo>
                    <a:pt x="1" y="49"/>
                    <a:pt x="1" y="120"/>
                    <a:pt x="12" y="191"/>
                  </a:cubicBezTo>
                  <a:cubicBezTo>
                    <a:pt x="120" y="132"/>
                    <a:pt x="120" y="49"/>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2618;p32">
              <a:extLst>
                <a:ext uri="{FF2B5EF4-FFF2-40B4-BE49-F238E27FC236}">
                  <a16:creationId xmlns:a16="http://schemas.microsoft.com/office/drawing/2014/main" id="{93423D58-30F9-49DC-9E4E-6F7B47E09F3A}"/>
                </a:ext>
              </a:extLst>
            </p:cNvPr>
            <p:cNvSpPr/>
            <p:nvPr/>
          </p:nvSpPr>
          <p:spPr>
            <a:xfrm>
              <a:off x="5400375" y="3122775"/>
              <a:ext cx="3300" cy="2775"/>
            </a:xfrm>
            <a:custGeom>
              <a:avLst/>
              <a:gdLst/>
              <a:ahLst/>
              <a:cxnLst/>
              <a:rect l="l" t="t" r="r" b="b"/>
              <a:pathLst>
                <a:path w="132" h="111" extrusionOk="0">
                  <a:moveTo>
                    <a:pt x="105" y="1"/>
                  </a:moveTo>
                  <a:cubicBezTo>
                    <a:pt x="48" y="1"/>
                    <a:pt x="11" y="37"/>
                    <a:pt x="0" y="110"/>
                  </a:cubicBezTo>
                  <a:cubicBezTo>
                    <a:pt x="36" y="86"/>
                    <a:pt x="83" y="51"/>
                    <a:pt x="131" y="3"/>
                  </a:cubicBezTo>
                  <a:cubicBezTo>
                    <a:pt x="122" y="1"/>
                    <a:pt x="114" y="1"/>
                    <a:pt x="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2619;p32">
              <a:extLst>
                <a:ext uri="{FF2B5EF4-FFF2-40B4-BE49-F238E27FC236}">
                  <a16:creationId xmlns:a16="http://schemas.microsoft.com/office/drawing/2014/main" id="{9CF45B6A-F9BA-49F3-9E52-9F55DE981889}"/>
                </a:ext>
              </a:extLst>
            </p:cNvPr>
            <p:cNvSpPr/>
            <p:nvPr/>
          </p:nvSpPr>
          <p:spPr>
            <a:xfrm>
              <a:off x="5409900" y="3122525"/>
              <a:ext cx="4775" cy="1825"/>
            </a:xfrm>
            <a:custGeom>
              <a:avLst/>
              <a:gdLst/>
              <a:ahLst/>
              <a:cxnLst/>
              <a:rect l="l" t="t" r="r" b="b"/>
              <a:pathLst>
                <a:path w="191" h="73" extrusionOk="0">
                  <a:moveTo>
                    <a:pt x="0" y="1"/>
                  </a:moveTo>
                  <a:cubicBezTo>
                    <a:pt x="32" y="45"/>
                    <a:pt x="63" y="73"/>
                    <a:pt x="97" y="73"/>
                  </a:cubicBezTo>
                  <a:cubicBezTo>
                    <a:pt x="126" y="73"/>
                    <a:pt x="157" y="5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2620;p32">
              <a:extLst>
                <a:ext uri="{FF2B5EF4-FFF2-40B4-BE49-F238E27FC236}">
                  <a16:creationId xmlns:a16="http://schemas.microsoft.com/office/drawing/2014/main" id="{359B1A9C-4840-4FB0-8BDA-BAB0C212603E}"/>
                </a:ext>
              </a:extLst>
            </p:cNvPr>
            <p:cNvSpPr/>
            <p:nvPr/>
          </p:nvSpPr>
          <p:spPr>
            <a:xfrm>
              <a:off x="5218800" y="3104375"/>
              <a:ext cx="27400" cy="45625"/>
            </a:xfrm>
            <a:custGeom>
              <a:avLst/>
              <a:gdLst/>
              <a:ahLst/>
              <a:cxnLst/>
              <a:rect l="l" t="t" r="r" b="b"/>
              <a:pathLst>
                <a:path w="1096" h="1825" extrusionOk="0">
                  <a:moveTo>
                    <a:pt x="1096" y="1"/>
                  </a:moveTo>
                  <a:cubicBezTo>
                    <a:pt x="965" y="1"/>
                    <a:pt x="858" y="48"/>
                    <a:pt x="786" y="191"/>
                  </a:cubicBezTo>
                  <a:cubicBezTo>
                    <a:pt x="744" y="272"/>
                    <a:pt x="717" y="300"/>
                    <a:pt x="698" y="300"/>
                  </a:cubicBezTo>
                  <a:cubicBezTo>
                    <a:pt x="658" y="300"/>
                    <a:pt x="656" y="172"/>
                    <a:pt x="631" y="132"/>
                  </a:cubicBezTo>
                  <a:cubicBezTo>
                    <a:pt x="488" y="465"/>
                    <a:pt x="357" y="798"/>
                    <a:pt x="203" y="1132"/>
                  </a:cubicBezTo>
                  <a:cubicBezTo>
                    <a:pt x="131" y="1287"/>
                    <a:pt x="12" y="1406"/>
                    <a:pt x="0" y="1584"/>
                  </a:cubicBezTo>
                  <a:cubicBezTo>
                    <a:pt x="24" y="1679"/>
                    <a:pt x="84" y="1763"/>
                    <a:pt x="179" y="1799"/>
                  </a:cubicBezTo>
                  <a:cubicBezTo>
                    <a:pt x="218" y="1815"/>
                    <a:pt x="261" y="1824"/>
                    <a:pt x="306" y="1824"/>
                  </a:cubicBezTo>
                  <a:cubicBezTo>
                    <a:pt x="357" y="1824"/>
                    <a:pt x="408" y="1812"/>
                    <a:pt x="453" y="1787"/>
                  </a:cubicBezTo>
                  <a:cubicBezTo>
                    <a:pt x="500" y="1739"/>
                    <a:pt x="548" y="1691"/>
                    <a:pt x="560" y="1632"/>
                  </a:cubicBezTo>
                  <a:cubicBezTo>
                    <a:pt x="572" y="1525"/>
                    <a:pt x="560" y="1394"/>
                    <a:pt x="608" y="1287"/>
                  </a:cubicBezTo>
                  <a:cubicBezTo>
                    <a:pt x="846" y="882"/>
                    <a:pt x="1048" y="477"/>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2621;p32">
              <a:extLst>
                <a:ext uri="{FF2B5EF4-FFF2-40B4-BE49-F238E27FC236}">
                  <a16:creationId xmlns:a16="http://schemas.microsoft.com/office/drawing/2014/main" id="{4B0B2FE2-A87E-49ED-9DC4-40CE5B9A11CB}"/>
                </a:ext>
              </a:extLst>
            </p:cNvPr>
            <p:cNvSpPr/>
            <p:nvPr/>
          </p:nvSpPr>
          <p:spPr>
            <a:xfrm>
              <a:off x="5236650" y="3096675"/>
              <a:ext cx="1500" cy="3575"/>
            </a:xfrm>
            <a:custGeom>
              <a:avLst/>
              <a:gdLst/>
              <a:ahLst/>
              <a:cxnLst/>
              <a:rect l="l" t="t" r="r" b="b"/>
              <a:pathLst>
                <a:path w="60" h="143" extrusionOk="0">
                  <a:moveTo>
                    <a:pt x="59" y="1"/>
                  </a:moveTo>
                  <a:cubicBezTo>
                    <a:pt x="36" y="48"/>
                    <a:pt x="12" y="107"/>
                    <a:pt x="1" y="142"/>
                  </a:cubicBezTo>
                  <a:cubicBezTo>
                    <a:pt x="24" y="83"/>
                    <a:pt x="36" y="48"/>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2622;p32">
              <a:extLst>
                <a:ext uri="{FF2B5EF4-FFF2-40B4-BE49-F238E27FC236}">
                  <a16:creationId xmlns:a16="http://schemas.microsoft.com/office/drawing/2014/main" id="{E832CDEE-996C-458C-A356-2F3C057405E8}"/>
                </a:ext>
              </a:extLst>
            </p:cNvPr>
            <p:cNvSpPr/>
            <p:nvPr/>
          </p:nvSpPr>
          <p:spPr>
            <a:xfrm>
              <a:off x="5494725" y="2951200"/>
              <a:ext cx="120275" cy="20950"/>
            </a:xfrm>
            <a:custGeom>
              <a:avLst/>
              <a:gdLst/>
              <a:ahLst/>
              <a:cxnLst/>
              <a:rect l="l" t="t" r="r" b="b"/>
              <a:pathLst>
                <a:path w="4811" h="838" extrusionOk="0">
                  <a:moveTo>
                    <a:pt x="1303" y="0"/>
                  </a:moveTo>
                  <a:cubicBezTo>
                    <a:pt x="895" y="0"/>
                    <a:pt x="493" y="64"/>
                    <a:pt x="108" y="294"/>
                  </a:cubicBezTo>
                  <a:cubicBezTo>
                    <a:pt x="12" y="413"/>
                    <a:pt x="0" y="532"/>
                    <a:pt x="96" y="651"/>
                  </a:cubicBezTo>
                  <a:cubicBezTo>
                    <a:pt x="753" y="683"/>
                    <a:pt x="1419" y="837"/>
                    <a:pt x="2087" y="837"/>
                  </a:cubicBezTo>
                  <a:cubicBezTo>
                    <a:pt x="2169" y="837"/>
                    <a:pt x="2252" y="835"/>
                    <a:pt x="2334" y="829"/>
                  </a:cubicBezTo>
                  <a:cubicBezTo>
                    <a:pt x="2929" y="818"/>
                    <a:pt x="3548" y="818"/>
                    <a:pt x="4156" y="806"/>
                  </a:cubicBezTo>
                  <a:cubicBezTo>
                    <a:pt x="4241" y="806"/>
                    <a:pt x="4335" y="817"/>
                    <a:pt x="4427" y="817"/>
                  </a:cubicBezTo>
                  <a:cubicBezTo>
                    <a:pt x="4566" y="817"/>
                    <a:pt x="4703" y="791"/>
                    <a:pt x="4811" y="663"/>
                  </a:cubicBezTo>
                  <a:cubicBezTo>
                    <a:pt x="4691" y="365"/>
                    <a:pt x="4418" y="353"/>
                    <a:pt x="4168" y="341"/>
                  </a:cubicBezTo>
                  <a:cubicBezTo>
                    <a:pt x="3644" y="306"/>
                    <a:pt x="3132" y="187"/>
                    <a:pt x="2620" y="91"/>
                  </a:cubicBezTo>
                  <a:cubicBezTo>
                    <a:pt x="2183" y="73"/>
                    <a:pt x="1739" y="0"/>
                    <a:pt x="13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2623;p32">
              <a:extLst>
                <a:ext uri="{FF2B5EF4-FFF2-40B4-BE49-F238E27FC236}">
                  <a16:creationId xmlns:a16="http://schemas.microsoft.com/office/drawing/2014/main" id="{0AEC3B1A-8C6C-4B6B-B462-764A0D99E34D}"/>
                </a:ext>
              </a:extLst>
            </p:cNvPr>
            <p:cNvSpPr/>
            <p:nvPr/>
          </p:nvSpPr>
          <p:spPr>
            <a:xfrm>
              <a:off x="5485800" y="2960000"/>
              <a:ext cx="11325" cy="8725"/>
            </a:xfrm>
            <a:custGeom>
              <a:avLst/>
              <a:gdLst/>
              <a:ahLst/>
              <a:cxnLst/>
              <a:rect l="l" t="t" r="r" b="b"/>
              <a:pathLst>
                <a:path w="453" h="349" extrusionOk="0">
                  <a:moveTo>
                    <a:pt x="290" y="1"/>
                  </a:moveTo>
                  <a:cubicBezTo>
                    <a:pt x="177" y="1"/>
                    <a:pt x="92" y="93"/>
                    <a:pt x="0" y="168"/>
                  </a:cubicBezTo>
                  <a:lnTo>
                    <a:pt x="0" y="180"/>
                  </a:lnTo>
                  <a:cubicBezTo>
                    <a:pt x="51" y="313"/>
                    <a:pt x="129" y="348"/>
                    <a:pt x="216" y="348"/>
                  </a:cubicBezTo>
                  <a:cubicBezTo>
                    <a:pt x="292" y="348"/>
                    <a:pt x="375" y="322"/>
                    <a:pt x="453" y="311"/>
                  </a:cubicBezTo>
                  <a:lnTo>
                    <a:pt x="453" y="61"/>
                  </a:lnTo>
                  <a:cubicBezTo>
                    <a:pt x="392" y="18"/>
                    <a:pt x="338"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2624;p32">
              <a:extLst>
                <a:ext uri="{FF2B5EF4-FFF2-40B4-BE49-F238E27FC236}">
                  <a16:creationId xmlns:a16="http://schemas.microsoft.com/office/drawing/2014/main" id="{EB1EB369-C3BE-483A-9348-946B9C116940}"/>
                </a:ext>
              </a:extLst>
            </p:cNvPr>
            <p:cNvSpPr/>
            <p:nvPr/>
          </p:nvSpPr>
          <p:spPr>
            <a:xfrm>
              <a:off x="5560500" y="3179850"/>
              <a:ext cx="59550" cy="18925"/>
            </a:xfrm>
            <a:custGeom>
              <a:avLst/>
              <a:gdLst/>
              <a:ahLst/>
              <a:cxnLst/>
              <a:rect l="l" t="t" r="r" b="b"/>
              <a:pathLst>
                <a:path w="2382" h="757" extrusionOk="0">
                  <a:moveTo>
                    <a:pt x="646" y="1"/>
                  </a:moveTo>
                  <a:cubicBezTo>
                    <a:pt x="586" y="1"/>
                    <a:pt x="526" y="6"/>
                    <a:pt x="465" y="18"/>
                  </a:cubicBezTo>
                  <a:cubicBezTo>
                    <a:pt x="275" y="113"/>
                    <a:pt x="36" y="113"/>
                    <a:pt x="1" y="375"/>
                  </a:cubicBezTo>
                  <a:cubicBezTo>
                    <a:pt x="388" y="598"/>
                    <a:pt x="770" y="756"/>
                    <a:pt x="1165" y="756"/>
                  </a:cubicBezTo>
                  <a:cubicBezTo>
                    <a:pt x="1402" y="756"/>
                    <a:pt x="1644" y="699"/>
                    <a:pt x="1894" y="565"/>
                  </a:cubicBezTo>
                  <a:cubicBezTo>
                    <a:pt x="2013" y="387"/>
                    <a:pt x="2203" y="435"/>
                    <a:pt x="2382" y="399"/>
                  </a:cubicBezTo>
                  <a:cubicBezTo>
                    <a:pt x="2001" y="208"/>
                    <a:pt x="1584" y="208"/>
                    <a:pt x="1179" y="113"/>
                  </a:cubicBezTo>
                  <a:cubicBezTo>
                    <a:pt x="1000" y="50"/>
                    <a:pt x="827"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2625;p32">
              <a:extLst>
                <a:ext uri="{FF2B5EF4-FFF2-40B4-BE49-F238E27FC236}">
                  <a16:creationId xmlns:a16="http://schemas.microsoft.com/office/drawing/2014/main" id="{9F77085F-6CA4-49BB-8F68-AA8656522A05}"/>
                </a:ext>
              </a:extLst>
            </p:cNvPr>
            <p:cNvSpPr/>
            <p:nvPr/>
          </p:nvSpPr>
          <p:spPr>
            <a:xfrm>
              <a:off x="5542050" y="3171350"/>
              <a:ext cx="47950" cy="12050"/>
            </a:xfrm>
            <a:custGeom>
              <a:avLst/>
              <a:gdLst/>
              <a:ahLst/>
              <a:cxnLst/>
              <a:rect l="l" t="t" r="r" b="b"/>
              <a:pathLst>
                <a:path w="1918" h="482" extrusionOk="0">
                  <a:moveTo>
                    <a:pt x="72" y="1"/>
                  </a:moveTo>
                  <a:cubicBezTo>
                    <a:pt x="12" y="60"/>
                    <a:pt x="0" y="132"/>
                    <a:pt x="24" y="203"/>
                  </a:cubicBezTo>
                  <a:cubicBezTo>
                    <a:pt x="193" y="426"/>
                    <a:pt x="396" y="481"/>
                    <a:pt x="606" y="481"/>
                  </a:cubicBezTo>
                  <a:cubicBezTo>
                    <a:pt x="810" y="481"/>
                    <a:pt x="1021" y="429"/>
                    <a:pt x="1215" y="429"/>
                  </a:cubicBezTo>
                  <a:cubicBezTo>
                    <a:pt x="1453" y="441"/>
                    <a:pt x="1679" y="441"/>
                    <a:pt x="1917" y="441"/>
                  </a:cubicBezTo>
                  <a:cubicBezTo>
                    <a:pt x="1834" y="370"/>
                    <a:pt x="1727" y="286"/>
                    <a:pt x="1655" y="179"/>
                  </a:cubicBezTo>
                  <a:cubicBezTo>
                    <a:pt x="1619" y="174"/>
                    <a:pt x="1583" y="173"/>
                    <a:pt x="1547" y="173"/>
                  </a:cubicBezTo>
                  <a:cubicBezTo>
                    <a:pt x="1457" y="173"/>
                    <a:pt x="1367" y="184"/>
                    <a:pt x="1280" y="184"/>
                  </a:cubicBezTo>
                  <a:cubicBezTo>
                    <a:pt x="1151" y="184"/>
                    <a:pt x="1028" y="159"/>
                    <a:pt x="917" y="36"/>
                  </a:cubicBezTo>
                  <a:cubicBezTo>
                    <a:pt x="643" y="13"/>
                    <a:pt x="358"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2626;p32">
              <a:extLst>
                <a:ext uri="{FF2B5EF4-FFF2-40B4-BE49-F238E27FC236}">
                  <a16:creationId xmlns:a16="http://schemas.microsoft.com/office/drawing/2014/main" id="{122EE862-2BDA-451D-A624-A0D62B8DD582}"/>
                </a:ext>
              </a:extLst>
            </p:cNvPr>
            <p:cNvSpPr/>
            <p:nvPr/>
          </p:nvSpPr>
          <p:spPr>
            <a:xfrm>
              <a:off x="5631650" y="3176925"/>
              <a:ext cx="4175" cy="4125"/>
            </a:xfrm>
            <a:custGeom>
              <a:avLst/>
              <a:gdLst/>
              <a:ahLst/>
              <a:cxnLst/>
              <a:rect l="l" t="t" r="r" b="b"/>
              <a:pathLst>
                <a:path w="167" h="165" extrusionOk="0">
                  <a:moveTo>
                    <a:pt x="99" y="1"/>
                  </a:moveTo>
                  <a:cubicBezTo>
                    <a:pt x="70" y="1"/>
                    <a:pt x="39" y="18"/>
                    <a:pt x="0" y="28"/>
                  </a:cubicBezTo>
                  <a:cubicBezTo>
                    <a:pt x="12" y="75"/>
                    <a:pt x="36" y="123"/>
                    <a:pt x="60" y="135"/>
                  </a:cubicBezTo>
                  <a:cubicBezTo>
                    <a:pt x="80" y="155"/>
                    <a:pt x="100" y="164"/>
                    <a:pt x="117" y="164"/>
                  </a:cubicBezTo>
                  <a:cubicBezTo>
                    <a:pt x="141" y="164"/>
                    <a:pt x="160" y="146"/>
                    <a:pt x="167" y="111"/>
                  </a:cubicBezTo>
                  <a:cubicBezTo>
                    <a:pt x="167" y="75"/>
                    <a:pt x="155" y="16"/>
                    <a:pt x="119" y="4"/>
                  </a:cubicBezTo>
                  <a:cubicBezTo>
                    <a:pt x="112" y="2"/>
                    <a:pt x="106" y="1"/>
                    <a:pt x="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2627;p32">
              <a:extLst>
                <a:ext uri="{FF2B5EF4-FFF2-40B4-BE49-F238E27FC236}">
                  <a16:creationId xmlns:a16="http://schemas.microsoft.com/office/drawing/2014/main" id="{F1211C5C-EE62-4A90-A8A0-40694A87D80B}"/>
                </a:ext>
              </a:extLst>
            </p:cNvPr>
            <p:cNvSpPr/>
            <p:nvPr/>
          </p:nvSpPr>
          <p:spPr>
            <a:xfrm>
              <a:off x="5687000" y="3205275"/>
              <a:ext cx="9550" cy="2675"/>
            </a:xfrm>
            <a:custGeom>
              <a:avLst/>
              <a:gdLst/>
              <a:ahLst/>
              <a:cxnLst/>
              <a:rect l="l" t="t" r="r" b="b"/>
              <a:pathLst>
                <a:path w="382" h="107" extrusionOk="0">
                  <a:moveTo>
                    <a:pt x="1" y="1"/>
                  </a:moveTo>
                  <a:lnTo>
                    <a:pt x="1" y="84"/>
                  </a:lnTo>
                  <a:cubicBezTo>
                    <a:pt x="75" y="84"/>
                    <a:pt x="146" y="107"/>
                    <a:pt x="212" y="107"/>
                  </a:cubicBezTo>
                  <a:cubicBezTo>
                    <a:pt x="273" y="107"/>
                    <a:pt x="330" y="87"/>
                    <a:pt x="382" y="13"/>
                  </a:cubicBezTo>
                  <a:cubicBezTo>
                    <a:pt x="263"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2628;p32">
              <a:extLst>
                <a:ext uri="{FF2B5EF4-FFF2-40B4-BE49-F238E27FC236}">
                  <a16:creationId xmlns:a16="http://schemas.microsoft.com/office/drawing/2014/main" id="{35B6202E-77A3-4B1F-8A13-5862E14ED183}"/>
                </a:ext>
              </a:extLst>
            </p:cNvPr>
            <p:cNvSpPr/>
            <p:nvPr/>
          </p:nvSpPr>
          <p:spPr>
            <a:xfrm>
              <a:off x="5684025" y="3205275"/>
              <a:ext cx="3000" cy="2425"/>
            </a:xfrm>
            <a:custGeom>
              <a:avLst/>
              <a:gdLst/>
              <a:ahLst/>
              <a:cxnLst/>
              <a:rect l="l" t="t" r="r" b="b"/>
              <a:pathLst>
                <a:path w="120" h="97" extrusionOk="0">
                  <a:moveTo>
                    <a:pt x="120" y="1"/>
                  </a:moveTo>
                  <a:cubicBezTo>
                    <a:pt x="84" y="25"/>
                    <a:pt x="48" y="60"/>
                    <a:pt x="1" y="96"/>
                  </a:cubicBezTo>
                  <a:cubicBezTo>
                    <a:pt x="48" y="96"/>
                    <a:pt x="84" y="96"/>
                    <a:pt x="120" y="84"/>
                  </a:cubicBezTo>
                  <a:lnTo>
                    <a:pt x="120" y="37"/>
                  </a:ln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2629;p32">
              <a:extLst>
                <a:ext uri="{FF2B5EF4-FFF2-40B4-BE49-F238E27FC236}">
                  <a16:creationId xmlns:a16="http://schemas.microsoft.com/office/drawing/2014/main" id="{68C919F5-F1B9-48C9-97C2-4EDD501DA213}"/>
                </a:ext>
              </a:extLst>
            </p:cNvPr>
            <p:cNvSpPr/>
            <p:nvPr/>
          </p:nvSpPr>
          <p:spPr>
            <a:xfrm>
              <a:off x="5417025" y="3109300"/>
              <a:ext cx="25925" cy="6650"/>
            </a:xfrm>
            <a:custGeom>
              <a:avLst/>
              <a:gdLst/>
              <a:ahLst/>
              <a:cxnLst/>
              <a:rect l="l" t="t" r="r" b="b"/>
              <a:pathLst>
                <a:path w="1037" h="266" extrusionOk="0">
                  <a:moveTo>
                    <a:pt x="597" y="1"/>
                  </a:moveTo>
                  <a:cubicBezTo>
                    <a:pt x="428" y="1"/>
                    <a:pt x="258" y="33"/>
                    <a:pt x="85" y="33"/>
                  </a:cubicBezTo>
                  <a:cubicBezTo>
                    <a:pt x="57" y="33"/>
                    <a:pt x="29" y="32"/>
                    <a:pt x="1" y="30"/>
                  </a:cubicBezTo>
                  <a:lnTo>
                    <a:pt x="1" y="30"/>
                  </a:lnTo>
                  <a:cubicBezTo>
                    <a:pt x="13" y="89"/>
                    <a:pt x="25" y="161"/>
                    <a:pt x="48" y="220"/>
                  </a:cubicBezTo>
                  <a:cubicBezTo>
                    <a:pt x="194" y="253"/>
                    <a:pt x="344" y="266"/>
                    <a:pt x="494" y="266"/>
                  </a:cubicBezTo>
                  <a:cubicBezTo>
                    <a:pt x="677" y="266"/>
                    <a:pt x="860" y="247"/>
                    <a:pt x="1037" y="220"/>
                  </a:cubicBezTo>
                  <a:cubicBezTo>
                    <a:pt x="1025" y="173"/>
                    <a:pt x="1025" y="101"/>
                    <a:pt x="1013" y="101"/>
                  </a:cubicBezTo>
                  <a:cubicBezTo>
                    <a:pt x="875" y="22"/>
                    <a:pt x="736" y="1"/>
                    <a:pt x="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2630;p32">
              <a:extLst>
                <a:ext uri="{FF2B5EF4-FFF2-40B4-BE49-F238E27FC236}">
                  <a16:creationId xmlns:a16="http://schemas.microsoft.com/office/drawing/2014/main" id="{0687043D-B110-4CBB-ABDB-E5601BC97B79}"/>
                </a:ext>
              </a:extLst>
            </p:cNvPr>
            <p:cNvSpPr/>
            <p:nvPr/>
          </p:nvSpPr>
          <p:spPr>
            <a:xfrm>
              <a:off x="5397675" y="3107350"/>
              <a:ext cx="9275" cy="7775"/>
            </a:xfrm>
            <a:custGeom>
              <a:avLst/>
              <a:gdLst/>
              <a:ahLst/>
              <a:cxnLst/>
              <a:rect l="l" t="t" r="r" b="b"/>
              <a:pathLst>
                <a:path w="371" h="311" extrusionOk="0">
                  <a:moveTo>
                    <a:pt x="251" y="1"/>
                  </a:moveTo>
                  <a:cubicBezTo>
                    <a:pt x="144" y="36"/>
                    <a:pt x="1" y="13"/>
                    <a:pt x="1" y="167"/>
                  </a:cubicBezTo>
                  <a:cubicBezTo>
                    <a:pt x="1" y="310"/>
                    <a:pt x="132" y="310"/>
                    <a:pt x="239" y="310"/>
                  </a:cubicBezTo>
                  <a:cubicBezTo>
                    <a:pt x="287" y="275"/>
                    <a:pt x="322" y="215"/>
                    <a:pt x="370" y="179"/>
                  </a:cubicBezTo>
                  <a:lnTo>
                    <a:pt x="370" y="120"/>
                  </a:lnTo>
                  <a:lnTo>
                    <a:pt x="370" y="60"/>
                  </a:lnTo>
                  <a:cubicBezTo>
                    <a:pt x="322" y="36"/>
                    <a:pt x="299" y="13"/>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2631;p32">
              <a:extLst>
                <a:ext uri="{FF2B5EF4-FFF2-40B4-BE49-F238E27FC236}">
                  <a16:creationId xmlns:a16="http://schemas.microsoft.com/office/drawing/2014/main" id="{D6AAF37C-D991-4634-9D9C-0A6FE5DF5B21}"/>
                </a:ext>
              </a:extLst>
            </p:cNvPr>
            <p:cNvSpPr/>
            <p:nvPr/>
          </p:nvSpPr>
          <p:spPr>
            <a:xfrm>
              <a:off x="5403650" y="3111525"/>
              <a:ext cx="3300" cy="3600"/>
            </a:xfrm>
            <a:custGeom>
              <a:avLst/>
              <a:gdLst/>
              <a:ahLst/>
              <a:cxnLst/>
              <a:rect l="l" t="t" r="r" b="b"/>
              <a:pathLst>
                <a:path w="132" h="144" extrusionOk="0">
                  <a:moveTo>
                    <a:pt x="131" y="0"/>
                  </a:moveTo>
                  <a:cubicBezTo>
                    <a:pt x="83" y="48"/>
                    <a:pt x="48" y="108"/>
                    <a:pt x="0" y="143"/>
                  </a:cubicBezTo>
                  <a:cubicBezTo>
                    <a:pt x="48" y="131"/>
                    <a:pt x="83" y="131"/>
                    <a:pt x="131" y="120"/>
                  </a:cubicBez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2632;p32">
              <a:extLst>
                <a:ext uri="{FF2B5EF4-FFF2-40B4-BE49-F238E27FC236}">
                  <a16:creationId xmlns:a16="http://schemas.microsoft.com/office/drawing/2014/main" id="{88C1E0AC-B636-452E-AC39-0C5E0B588B23}"/>
                </a:ext>
              </a:extLst>
            </p:cNvPr>
            <p:cNvSpPr/>
            <p:nvPr/>
          </p:nvSpPr>
          <p:spPr>
            <a:xfrm>
              <a:off x="5382800" y="3071925"/>
              <a:ext cx="2700" cy="5100"/>
            </a:xfrm>
            <a:custGeom>
              <a:avLst/>
              <a:gdLst/>
              <a:ahLst/>
              <a:cxnLst/>
              <a:rect l="l" t="t" r="r" b="b"/>
              <a:pathLst>
                <a:path w="108" h="204" extrusionOk="0">
                  <a:moveTo>
                    <a:pt x="108" y="1"/>
                  </a:moveTo>
                  <a:lnTo>
                    <a:pt x="108" y="1"/>
                  </a:lnTo>
                  <a:cubicBezTo>
                    <a:pt x="48" y="37"/>
                    <a:pt x="1" y="84"/>
                    <a:pt x="1" y="156"/>
                  </a:cubicBezTo>
                  <a:cubicBezTo>
                    <a:pt x="1" y="168"/>
                    <a:pt x="48" y="180"/>
                    <a:pt x="72" y="203"/>
                  </a:cubicBezTo>
                  <a:cubicBezTo>
                    <a:pt x="84" y="120"/>
                    <a:pt x="84"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2633;p32">
              <a:extLst>
                <a:ext uri="{FF2B5EF4-FFF2-40B4-BE49-F238E27FC236}">
                  <a16:creationId xmlns:a16="http://schemas.microsoft.com/office/drawing/2014/main" id="{1708937B-3555-418F-BE68-713797EE7D70}"/>
                </a:ext>
              </a:extLst>
            </p:cNvPr>
            <p:cNvSpPr/>
            <p:nvPr/>
          </p:nvSpPr>
          <p:spPr>
            <a:xfrm>
              <a:off x="5303025" y="3077575"/>
              <a:ext cx="45575" cy="12250"/>
            </a:xfrm>
            <a:custGeom>
              <a:avLst/>
              <a:gdLst/>
              <a:ahLst/>
              <a:cxnLst/>
              <a:rect l="l" t="t" r="r" b="b"/>
              <a:pathLst>
                <a:path w="1823" h="490" extrusionOk="0">
                  <a:moveTo>
                    <a:pt x="1317" y="0"/>
                  </a:moveTo>
                  <a:cubicBezTo>
                    <a:pt x="1107" y="0"/>
                    <a:pt x="893" y="54"/>
                    <a:pt x="682" y="54"/>
                  </a:cubicBezTo>
                  <a:cubicBezTo>
                    <a:pt x="589" y="54"/>
                    <a:pt x="496" y="43"/>
                    <a:pt x="406" y="13"/>
                  </a:cubicBezTo>
                  <a:cubicBezTo>
                    <a:pt x="287" y="49"/>
                    <a:pt x="156" y="61"/>
                    <a:pt x="25" y="73"/>
                  </a:cubicBezTo>
                  <a:cubicBezTo>
                    <a:pt x="1" y="120"/>
                    <a:pt x="1" y="156"/>
                    <a:pt x="1" y="192"/>
                  </a:cubicBezTo>
                  <a:cubicBezTo>
                    <a:pt x="48" y="192"/>
                    <a:pt x="96" y="192"/>
                    <a:pt x="144" y="215"/>
                  </a:cubicBezTo>
                  <a:cubicBezTo>
                    <a:pt x="182" y="212"/>
                    <a:pt x="221" y="211"/>
                    <a:pt x="259" y="211"/>
                  </a:cubicBezTo>
                  <a:cubicBezTo>
                    <a:pt x="627" y="211"/>
                    <a:pt x="952" y="360"/>
                    <a:pt x="1287" y="489"/>
                  </a:cubicBezTo>
                  <a:cubicBezTo>
                    <a:pt x="1346" y="465"/>
                    <a:pt x="1394" y="430"/>
                    <a:pt x="1406" y="346"/>
                  </a:cubicBezTo>
                  <a:cubicBezTo>
                    <a:pt x="1537" y="335"/>
                    <a:pt x="1680" y="311"/>
                    <a:pt x="1822" y="299"/>
                  </a:cubicBezTo>
                  <a:cubicBezTo>
                    <a:pt x="1787" y="239"/>
                    <a:pt x="1739" y="168"/>
                    <a:pt x="1715" y="96"/>
                  </a:cubicBezTo>
                  <a:cubicBezTo>
                    <a:pt x="1586" y="23"/>
                    <a:pt x="1453" y="0"/>
                    <a:pt x="1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2634;p32">
              <a:extLst>
                <a:ext uri="{FF2B5EF4-FFF2-40B4-BE49-F238E27FC236}">
                  <a16:creationId xmlns:a16="http://schemas.microsoft.com/office/drawing/2014/main" id="{6A2BC3E8-9CD8-4AC0-8396-EF30B7E91107}"/>
                </a:ext>
              </a:extLst>
            </p:cNvPr>
            <p:cNvSpPr/>
            <p:nvPr/>
          </p:nvSpPr>
          <p:spPr>
            <a:xfrm>
              <a:off x="5346200" y="3086525"/>
              <a:ext cx="7450" cy="6650"/>
            </a:xfrm>
            <a:custGeom>
              <a:avLst/>
              <a:gdLst/>
              <a:ahLst/>
              <a:cxnLst/>
              <a:rect l="l" t="t" r="r" b="b"/>
              <a:pathLst>
                <a:path w="298" h="266" extrusionOk="0">
                  <a:moveTo>
                    <a:pt x="155" y="0"/>
                  </a:moveTo>
                  <a:cubicBezTo>
                    <a:pt x="119" y="96"/>
                    <a:pt x="0" y="167"/>
                    <a:pt x="95" y="238"/>
                  </a:cubicBezTo>
                  <a:cubicBezTo>
                    <a:pt x="117" y="257"/>
                    <a:pt x="139" y="265"/>
                    <a:pt x="160" y="265"/>
                  </a:cubicBezTo>
                  <a:cubicBezTo>
                    <a:pt x="219" y="265"/>
                    <a:pt x="271" y="202"/>
                    <a:pt x="298" y="131"/>
                  </a:cubicBezTo>
                  <a:cubicBezTo>
                    <a:pt x="262" y="96"/>
                    <a:pt x="203"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2635;p32">
              <a:extLst>
                <a:ext uri="{FF2B5EF4-FFF2-40B4-BE49-F238E27FC236}">
                  <a16:creationId xmlns:a16="http://schemas.microsoft.com/office/drawing/2014/main" id="{7E0B2D69-DD0C-4960-A1E9-51280AE7B400}"/>
                </a:ext>
              </a:extLst>
            </p:cNvPr>
            <p:cNvSpPr/>
            <p:nvPr/>
          </p:nvSpPr>
          <p:spPr>
            <a:xfrm>
              <a:off x="5335175" y="3086825"/>
              <a:ext cx="6575" cy="6575"/>
            </a:xfrm>
            <a:custGeom>
              <a:avLst/>
              <a:gdLst/>
              <a:ahLst/>
              <a:cxnLst/>
              <a:rect l="l" t="t" r="r" b="b"/>
              <a:pathLst>
                <a:path w="263" h="263" extrusionOk="0">
                  <a:moveTo>
                    <a:pt x="120" y="0"/>
                  </a:moveTo>
                  <a:cubicBezTo>
                    <a:pt x="84" y="48"/>
                    <a:pt x="48" y="84"/>
                    <a:pt x="1" y="119"/>
                  </a:cubicBezTo>
                  <a:cubicBezTo>
                    <a:pt x="13" y="167"/>
                    <a:pt x="13" y="215"/>
                    <a:pt x="1" y="262"/>
                  </a:cubicBezTo>
                  <a:cubicBezTo>
                    <a:pt x="72" y="262"/>
                    <a:pt x="167" y="262"/>
                    <a:pt x="191" y="226"/>
                  </a:cubicBezTo>
                  <a:cubicBezTo>
                    <a:pt x="263" y="143"/>
                    <a:pt x="167" y="84"/>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2636;p32">
              <a:extLst>
                <a:ext uri="{FF2B5EF4-FFF2-40B4-BE49-F238E27FC236}">
                  <a16:creationId xmlns:a16="http://schemas.microsoft.com/office/drawing/2014/main" id="{BA2EC628-32DC-45E2-A349-4DA7384E6E64}"/>
                </a:ext>
              </a:extLst>
            </p:cNvPr>
            <p:cNvSpPr/>
            <p:nvPr/>
          </p:nvSpPr>
          <p:spPr>
            <a:xfrm>
              <a:off x="5357200" y="3082950"/>
              <a:ext cx="3600" cy="3300"/>
            </a:xfrm>
            <a:custGeom>
              <a:avLst/>
              <a:gdLst/>
              <a:ahLst/>
              <a:cxnLst/>
              <a:rect l="l" t="t" r="r" b="b"/>
              <a:pathLst>
                <a:path w="144" h="132" extrusionOk="0">
                  <a:moveTo>
                    <a:pt x="1" y="131"/>
                  </a:moveTo>
                  <a:cubicBezTo>
                    <a:pt x="36" y="84"/>
                    <a:pt x="84" y="36"/>
                    <a:pt x="144" y="0"/>
                  </a:cubicBezTo>
                  <a:cubicBezTo>
                    <a:pt x="84" y="36"/>
                    <a:pt x="36" y="84"/>
                    <a:pt x="1"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2637;p32">
              <a:extLst>
                <a:ext uri="{FF2B5EF4-FFF2-40B4-BE49-F238E27FC236}">
                  <a16:creationId xmlns:a16="http://schemas.microsoft.com/office/drawing/2014/main" id="{7053DD11-76B5-4FAB-B922-6C6D3297B09C}"/>
                </a:ext>
              </a:extLst>
            </p:cNvPr>
            <p:cNvSpPr/>
            <p:nvPr/>
          </p:nvSpPr>
          <p:spPr>
            <a:xfrm>
              <a:off x="5283375" y="3003800"/>
              <a:ext cx="86650" cy="14875"/>
            </a:xfrm>
            <a:custGeom>
              <a:avLst/>
              <a:gdLst/>
              <a:ahLst/>
              <a:cxnLst/>
              <a:rect l="l" t="t" r="r" b="b"/>
              <a:pathLst>
                <a:path w="3466" h="595" extrusionOk="0">
                  <a:moveTo>
                    <a:pt x="343" y="1"/>
                  </a:moveTo>
                  <a:cubicBezTo>
                    <a:pt x="274" y="1"/>
                    <a:pt x="204" y="15"/>
                    <a:pt x="132" y="47"/>
                  </a:cubicBezTo>
                  <a:cubicBezTo>
                    <a:pt x="108" y="83"/>
                    <a:pt x="72" y="95"/>
                    <a:pt x="49" y="118"/>
                  </a:cubicBezTo>
                  <a:lnTo>
                    <a:pt x="49" y="261"/>
                  </a:lnTo>
                  <a:cubicBezTo>
                    <a:pt x="13" y="321"/>
                    <a:pt x="1" y="380"/>
                    <a:pt x="49" y="440"/>
                  </a:cubicBezTo>
                  <a:cubicBezTo>
                    <a:pt x="132" y="499"/>
                    <a:pt x="251" y="476"/>
                    <a:pt x="346" y="559"/>
                  </a:cubicBezTo>
                  <a:cubicBezTo>
                    <a:pt x="394" y="571"/>
                    <a:pt x="430" y="571"/>
                    <a:pt x="477" y="571"/>
                  </a:cubicBezTo>
                  <a:cubicBezTo>
                    <a:pt x="477" y="583"/>
                    <a:pt x="513" y="583"/>
                    <a:pt x="537" y="595"/>
                  </a:cubicBezTo>
                  <a:cubicBezTo>
                    <a:pt x="584" y="595"/>
                    <a:pt x="608" y="583"/>
                    <a:pt x="644" y="559"/>
                  </a:cubicBezTo>
                  <a:cubicBezTo>
                    <a:pt x="775" y="440"/>
                    <a:pt x="965" y="523"/>
                    <a:pt x="1120" y="440"/>
                  </a:cubicBezTo>
                  <a:lnTo>
                    <a:pt x="1465" y="440"/>
                  </a:lnTo>
                  <a:cubicBezTo>
                    <a:pt x="1530" y="472"/>
                    <a:pt x="1594" y="494"/>
                    <a:pt x="1659" y="494"/>
                  </a:cubicBezTo>
                  <a:cubicBezTo>
                    <a:pt x="1713" y="494"/>
                    <a:pt x="1768" y="478"/>
                    <a:pt x="1823" y="440"/>
                  </a:cubicBezTo>
                  <a:cubicBezTo>
                    <a:pt x="2096" y="452"/>
                    <a:pt x="2382" y="452"/>
                    <a:pt x="2668" y="452"/>
                  </a:cubicBezTo>
                  <a:cubicBezTo>
                    <a:pt x="2716" y="440"/>
                    <a:pt x="2739" y="440"/>
                    <a:pt x="2787" y="440"/>
                  </a:cubicBezTo>
                  <a:cubicBezTo>
                    <a:pt x="2858" y="470"/>
                    <a:pt x="2933" y="485"/>
                    <a:pt x="3007" y="485"/>
                  </a:cubicBezTo>
                  <a:cubicBezTo>
                    <a:pt x="3082" y="485"/>
                    <a:pt x="3156" y="470"/>
                    <a:pt x="3228" y="440"/>
                  </a:cubicBezTo>
                  <a:lnTo>
                    <a:pt x="3347" y="440"/>
                  </a:lnTo>
                  <a:cubicBezTo>
                    <a:pt x="3347" y="452"/>
                    <a:pt x="3359" y="464"/>
                    <a:pt x="3406" y="464"/>
                  </a:cubicBezTo>
                  <a:cubicBezTo>
                    <a:pt x="3442" y="464"/>
                    <a:pt x="3454" y="452"/>
                    <a:pt x="3466" y="392"/>
                  </a:cubicBezTo>
                  <a:cubicBezTo>
                    <a:pt x="3379" y="284"/>
                    <a:pt x="3272" y="259"/>
                    <a:pt x="3160" y="259"/>
                  </a:cubicBezTo>
                  <a:cubicBezTo>
                    <a:pt x="3069" y="259"/>
                    <a:pt x="2975" y="275"/>
                    <a:pt x="2886" y="275"/>
                  </a:cubicBezTo>
                  <a:cubicBezTo>
                    <a:pt x="2844" y="275"/>
                    <a:pt x="2802" y="272"/>
                    <a:pt x="2763" y="261"/>
                  </a:cubicBezTo>
                  <a:cubicBezTo>
                    <a:pt x="2745" y="267"/>
                    <a:pt x="2725" y="270"/>
                    <a:pt x="2702" y="270"/>
                  </a:cubicBezTo>
                  <a:cubicBezTo>
                    <a:pt x="2680" y="270"/>
                    <a:pt x="2656" y="267"/>
                    <a:pt x="2632" y="261"/>
                  </a:cubicBezTo>
                  <a:cubicBezTo>
                    <a:pt x="2561" y="208"/>
                    <a:pt x="2483" y="196"/>
                    <a:pt x="2403" y="196"/>
                  </a:cubicBezTo>
                  <a:cubicBezTo>
                    <a:pt x="2339" y="196"/>
                    <a:pt x="2273" y="203"/>
                    <a:pt x="2206" y="203"/>
                  </a:cubicBezTo>
                  <a:cubicBezTo>
                    <a:pt x="2189" y="203"/>
                    <a:pt x="2173" y="203"/>
                    <a:pt x="2156" y="202"/>
                  </a:cubicBezTo>
                  <a:cubicBezTo>
                    <a:pt x="2124" y="195"/>
                    <a:pt x="2091" y="194"/>
                    <a:pt x="2057" y="194"/>
                  </a:cubicBezTo>
                  <a:cubicBezTo>
                    <a:pt x="2037" y="194"/>
                    <a:pt x="2016" y="195"/>
                    <a:pt x="1995" y="195"/>
                  </a:cubicBezTo>
                  <a:cubicBezTo>
                    <a:pt x="1925" y="195"/>
                    <a:pt x="1854" y="189"/>
                    <a:pt x="1787" y="142"/>
                  </a:cubicBezTo>
                  <a:cubicBezTo>
                    <a:pt x="1418" y="118"/>
                    <a:pt x="1037" y="118"/>
                    <a:pt x="668" y="107"/>
                  </a:cubicBezTo>
                  <a:cubicBezTo>
                    <a:pt x="564" y="40"/>
                    <a:pt x="456"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2638;p32">
              <a:extLst>
                <a:ext uri="{FF2B5EF4-FFF2-40B4-BE49-F238E27FC236}">
                  <a16:creationId xmlns:a16="http://schemas.microsoft.com/office/drawing/2014/main" id="{704AF77B-F263-4283-A471-0F158BA4A37F}"/>
                </a:ext>
              </a:extLst>
            </p:cNvPr>
            <p:cNvSpPr/>
            <p:nvPr/>
          </p:nvSpPr>
          <p:spPr>
            <a:xfrm>
              <a:off x="5367625" y="3013775"/>
              <a:ext cx="11025" cy="4050"/>
            </a:xfrm>
            <a:custGeom>
              <a:avLst/>
              <a:gdLst/>
              <a:ahLst/>
              <a:cxnLst/>
              <a:rect l="l" t="t" r="r" b="b"/>
              <a:pathLst>
                <a:path w="441" h="162" extrusionOk="0">
                  <a:moveTo>
                    <a:pt x="375" y="0"/>
                  </a:moveTo>
                  <a:cubicBezTo>
                    <a:pt x="356" y="0"/>
                    <a:pt x="334" y="10"/>
                    <a:pt x="310" y="29"/>
                  </a:cubicBezTo>
                  <a:cubicBezTo>
                    <a:pt x="250" y="5"/>
                    <a:pt x="179" y="5"/>
                    <a:pt x="119" y="5"/>
                  </a:cubicBezTo>
                  <a:cubicBezTo>
                    <a:pt x="72" y="17"/>
                    <a:pt x="36" y="17"/>
                    <a:pt x="0" y="53"/>
                  </a:cubicBezTo>
                  <a:cubicBezTo>
                    <a:pt x="73" y="126"/>
                    <a:pt x="150" y="162"/>
                    <a:pt x="226" y="162"/>
                  </a:cubicBezTo>
                  <a:cubicBezTo>
                    <a:pt x="298" y="162"/>
                    <a:pt x="371" y="129"/>
                    <a:pt x="441" y="65"/>
                  </a:cubicBezTo>
                  <a:cubicBezTo>
                    <a:pt x="427" y="22"/>
                    <a:pt x="404" y="0"/>
                    <a:pt x="3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2639;p32">
              <a:extLst>
                <a:ext uri="{FF2B5EF4-FFF2-40B4-BE49-F238E27FC236}">
                  <a16:creationId xmlns:a16="http://schemas.microsoft.com/office/drawing/2014/main" id="{79538989-53A4-4EB3-A999-68C7ED490C83}"/>
                </a:ext>
              </a:extLst>
            </p:cNvPr>
            <p:cNvSpPr/>
            <p:nvPr/>
          </p:nvSpPr>
          <p:spPr>
            <a:xfrm>
              <a:off x="5375350" y="3011375"/>
              <a:ext cx="6575" cy="3725"/>
            </a:xfrm>
            <a:custGeom>
              <a:avLst/>
              <a:gdLst/>
              <a:ahLst/>
              <a:cxnLst/>
              <a:rect l="l" t="t" r="r" b="b"/>
              <a:pathLst>
                <a:path w="263" h="149" extrusionOk="0">
                  <a:moveTo>
                    <a:pt x="128" y="0"/>
                  </a:moveTo>
                  <a:cubicBezTo>
                    <a:pt x="90" y="0"/>
                    <a:pt x="49" y="31"/>
                    <a:pt x="1" y="101"/>
                  </a:cubicBezTo>
                  <a:lnTo>
                    <a:pt x="132" y="149"/>
                  </a:lnTo>
                  <a:cubicBezTo>
                    <a:pt x="180" y="149"/>
                    <a:pt x="227" y="149"/>
                    <a:pt x="263" y="125"/>
                  </a:cubicBezTo>
                  <a:cubicBezTo>
                    <a:pt x="217" y="47"/>
                    <a:pt x="17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2640;p32">
              <a:extLst>
                <a:ext uri="{FF2B5EF4-FFF2-40B4-BE49-F238E27FC236}">
                  <a16:creationId xmlns:a16="http://schemas.microsoft.com/office/drawing/2014/main" id="{EAD34786-F046-46DA-9C0D-93850A8D61F5}"/>
                </a:ext>
              </a:extLst>
            </p:cNvPr>
            <p:cNvSpPr/>
            <p:nvPr/>
          </p:nvSpPr>
          <p:spPr>
            <a:xfrm>
              <a:off x="5381900" y="3014775"/>
              <a:ext cx="3900" cy="1525"/>
            </a:xfrm>
            <a:custGeom>
              <a:avLst/>
              <a:gdLst/>
              <a:ahLst/>
              <a:cxnLst/>
              <a:rect l="l" t="t" r="r" b="b"/>
              <a:pathLst>
                <a:path w="156" h="61" extrusionOk="0">
                  <a:moveTo>
                    <a:pt x="156" y="1"/>
                  </a:moveTo>
                  <a:cubicBezTo>
                    <a:pt x="96" y="1"/>
                    <a:pt x="49" y="13"/>
                    <a:pt x="1" y="13"/>
                  </a:cubicBezTo>
                  <a:cubicBezTo>
                    <a:pt x="25" y="25"/>
                    <a:pt x="37" y="60"/>
                    <a:pt x="49" y="60"/>
                  </a:cubicBezTo>
                  <a:cubicBezTo>
                    <a:pt x="84" y="49"/>
                    <a:pt x="120" y="13"/>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2641;p32">
              <a:extLst>
                <a:ext uri="{FF2B5EF4-FFF2-40B4-BE49-F238E27FC236}">
                  <a16:creationId xmlns:a16="http://schemas.microsoft.com/office/drawing/2014/main" id="{0A480613-80A5-4DE9-B3E7-F26365905A58}"/>
                </a:ext>
              </a:extLst>
            </p:cNvPr>
            <p:cNvSpPr/>
            <p:nvPr/>
          </p:nvSpPr>
          <p:spPr>
            <a:xfrm>
              <a:off x="6110275" y="3198125"/>
              <a:ext cx="4350" cy="3025"/>
            </a:xfrm>
            <a:custGeom>
              <a:avLst/>
              <a:gdLst/>
              <a:ahLst/>
              <a:cxnLst/>
              <a:rect l="l" t="t" r="r" b="b"/>
              <a:pathLst>
                <a:path w="174" h="121" extrusionOk="0">
                  <a:moveTo>
                    <a:pt x="128" y="0"/>
                  </a:moveTo>
                  <a:cubicBezTo>
                    <a:pt x="94" y="0"/>
                    <a:pt x="20" y="72"/>
                    <a:pt x="1" y="120"/>
                  </a:cubicBezTo>
                  <a:cubicBezTo>
                    <a:pt x="8" y="110"/>
                    <a:pt x="23" y="107"/>
                    <a:pt x="40" y="107"/>
                  </a:cubicBezTo>
                  <a:cubicBezTo>
                    <a:pt x="61" y="107"/>
                    <a:pt x="86" y="111"/>
                    <a:pt x="108" y="111"/>
                  </a:cubicBezTo>
                  <a:cubicBezTo>
                    <a:pt x="146" y="111"/>
                    <a:pt x="173" y="96"/>
                    <a:pt x="143" y="13"/>
                  </a:cubicBezTo>
                  <a:cubicBezTo>
                    <a:pt x="141" y="4"/>
                    <a:pt x="13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2642;p32">
              <a:extLst>
                <a:ext uri="{FF2B5EF4-FFF2-40B4-BE49-F238E27FC236}">
                  <a16:creationId xmlns:a16="http://schemas.microsoft.com/office/drawing/2014/main" id="{4901391E-851E-4499-8722-CA16C63124A1}"/>
                </a:ext>
              </a:extLst>
            </p:cNvPr>
            <p:cNvSpPr/>
            <p:nvPr/>
          </p:nvSpPr>
          <p:spPr>
            <a:xfrm>
              <a:off x="6310600" y="3288200"/>
              <a:ext cx="7475" cy="3125"/>
            </a:xfrm>
            <a:custGeom>
              <a:avLst/>
              <a:gdLst/>
              <a:ahLst/>
              <a:cxnLst/>
              <a:rect l="l" t="t" r="r" b="b"/>
              <a:pathLst>
                <a:path w="299" h="125" extrusionOk="0">
                  <a:moveTo>
                    <a:pt x="158" y="1"/>
                  </a:moveTo>
                  <a:cubicBezTo>
                    <a:pt x="105" y="1"/>
                    <a:pt x="51" y="43"/>
                    <a:pt x="0" y="125"/>
                  </a:cubicBezTo>
                  <a:cubicBezTo>
                    <a:pt x="108" y="101"/>
                    <a:pt x="203" y="101"/>
                    <a:pt x="298" y="101"/>
                  </a:cubicBezTo>
                  <a:cubicBezTo>
                    <a:pt x="253" y="34"/>
                    <a:pt x="206"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2643;p32">
              <a:extLst>
                <a:ext uri="{FF2B5EF4-FFF2-40B4-BE49-F238E27FC236}">
                  <a16:creationId xmlns:a16="http://schemas.microsoft.com/office/drawing/2014/main" id="{478CFA27-DE35-46E6-A37F-1D5D09E74460}"/>
                </a:ext>
              </a:extLst>
            </p:cNvPr>
            <p:cNvSpPr/>
            <p:nvPr/>
          </p:nvSpPr>
          <p:spPr>
            <a:xfrm>
              <a:off x="5269400" y="3015075"/>
              <a:ext cx="11925" cy="7950"/>
            </a:xfrm>
            <a:custGeom>
              <a:avLst/>
              <a:gdLst/>
              <a:ahLst/>
              <a:cxnLst/>
              <a:rect l="l" t="t" r="r" b="b"/>
              <a:pathLst>
                <a:path w="477" h="318" extrusionOk="0">
                  <a:moveTo>
                    <a:pt x="72" y="1"/>
                  </a:moveTo>
                  <a:cubicBezTo>
                    <a:pt x="0" y="13"/>
                    <a:pt x="0" y="48"/>
                    <a:pt x="36" y="108"/>
                  </a:cubicBezTo>
                  <a:cubicBezTo>
                    <a:pt x="36" y="252"/>
                    <a:pt x="90" y="318"/>
                    <a:pt x="191" y="318"/>
                  </a:cubicBezTo>
                  <a:cubicBezTo>
                    <a:pt x="231" y="318"/>
                    <a:pt x="279" y="307"/>
                    <a:pt x="334" y="287"/>
                  </a:cubicBezTo>
                  <a:cubicBezTo>
                    <a:pt x="441" y="227"/>
                    <a:pt x="477" y="120"/>
                    <a:pt x="453" y="13"/>
                  </a:cubicBezTo>
                  <a:cubicBezTo>
                    <a:pt x="334" y="13"/>
                    <a:pt x="20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2644;p32">
              <a:extLst>
                <a:ext uri="{FF2B5EF4-FFF2-40B4-BE49-F238E27FC236}">
                  <a16:creationId xmlns:a16="http://schemas.microsoft.com/office/drawing/2014/main" id="{E715E83B-4FAB-44D5-8F00-E9B8186DB7FA}"/>
                </a:ext>
              </a:extLst>
            </p:cNvPr>
            <p:cNvSpPr/>
            <p:nvPr/>
          </p:nvSpPr>
          <p:spPr>
            <a:xfrm>
              <a:off x="5328325" y="3017750"/>
              <a:ext cx="17300" cy="4175"/>
            </a:xfrm>
            <a:custGeom>
              <a:avLst/>
              <a:gdLst/>
              <a:ahLst/>
              <a:cxnLst/>
              <a:rect l="l" t="t" r="r" b="b"/>
              <a:pathLst>
                <a:path w="692" h="167" extrusionOk="0">
                  <a:moveTo>
                    <a:pt x="381" y="1"/>
                  </a:moveTo>
                  <a:cubicBezTo>
                    <a:pt x="257" y="1"/>
                    <a:pt x="126" y="37"/>
                    <a:pt x="1" y="37"/>
                  </a:cubicBezTo>
                  <a:cubicBezTo>
                    <a:pt x="105" y="141"/>
                    <a:pt x="217" y="166"/>
                    <a:pt x="332" y="166"/>
                  </a:cubicBezTo>
                  <a:cubicBezTo>
                    <a:pt x="441" y="166"/>
                    <a:pt x="551" y="143"/>
                    <a:pt x="657" y="143"/>
                  </a:cubicBezTo>
                  <a:cubicBezTo>
                    <a:pt x="669" y="143"/>
                    <a:pt x="680" y="143"/>
                    <a:pt x="691" y="144"/>
                  </a:cubicBezTo>
                  <a:cubicBezTo>
                    <a:pt x="601" y="30"/>
                    <a:pt x="494"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2645;p32">
              <a:extLst>
                <a:ext uri="{FF2B5EF4-FFF2-40B4-BE49-F238E27FC236}">
                  <a16:creationId xmlns:a16="http://schemas.microsoft.com/office/drawing/2014/main" id="{BD6989CD-5285-44CE-8E1A-1DD2C6B38895}"/>
                </a:ext>
              </a:extLst>
            </p:cNvPr>
            <p:cNvSpPr/>
            <p:nvPr/>
          </p:nvSpPr>
          <p:spPr>
            <a:xfrm>
              <a:off x="5299450" y="3014725"/>
              <a:ext cx="11950" cy="3350"/>
            </a:xfrm>
            <a:custGeom>
              <a:avLst/>
              <a:gdLst/>
              <a:ahLst/>
              <a:cxnLst/>
              <a:rect l="l" t="t" r="r" b="b"/>
              <a:pathLst>
                <a:path w="478" h="134" extrusionOk="0">
                  <a:moveTo>
                    <a:pt x="272" y="0"/>
                  </a:moveTo>
                  <a:cubicBezTo>
                    <a:pt x="168" y="0"/>
                    <a:pt x="74" y="25"/>
                    <a:pt x="1" y="134"/>
                  </a:cubicBezTo>
                  <a:cubicBezTo>
                    <a:pt x="179" y="134"/>
                    <a:pt x="346" y="134"/>
                    <a:pt x="477" y="15"/>
                  </a:cubicBezTo>
                  <a:cubicBezTo>
                    <a:pt x="408" y="10"/>
                    <a:pt x="338"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2646;p32">
              <a:extLst>
                <a:ext uri="{FF2B5EF4-FFF2-40B4-BE49-F238E27FC236}">
                  <a16:creationId xmlns:a16="http://schemas.microsoft.com/office/drawing/2014/main" id="{4B16500A-8739-4178-A0DD-5FAA8F487127}"/>
                </a:ext>
              </a:extLst>
            </p:cNvPr>
            <p:cNvSpPr/>
            <p:nvPr/>
          </p:nvSpPr>
          <p:spPr>
            <a:xfrm>
              <a:off x="5320000" y="3015075"/>
              <a:ext cx="8950" cy="2775"/>
            </a:xfrm>
            <a:custGeom>
              <a:avLst/>
              <a:gdLst/>
              <a:ahLst/>
              <a:cxnLst/>
              <a:rect l="l" t="t" r="r" b="b"/>
              <a:pathLst>
                <a:path w="358" h="111" extrusionOk="0">
                  <a:moveTo>
                    <a:pt x="0" y="1"/>
                  </a:moveTo>
                  <a:cubicBezTo>
                    <a:pt x="71" y="81"/>
                    <a:pt x="158" y="111"/>
                    <a:pt x="263" y="111"/>
                  </a:cubicBezTo>
                  <a:cubicBezTo>
                    <a:pt x="282" y="111"/>
                    <a:pt x="302" y="110"/>
                    <a:pt x="322" y="108"/>
                  </a:cubicBezTo>
                  <a:cubicBezTo>
                    <a:pt x="322" y="60"/>
                    <a:pt x="334" y="37"/>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2647;p32">
              <a:extLst>
                <a:ext uri="{FF2B5EF4-FFF2-40B4-BE49-F238E27FC236}">
                  <a16:creationId xmlns:a16="http://schemas.microsoft.com/office/drawing/2014/main" id="{0FB27E7B-F295-41A6-A072-178F1C39C205}"/>
                </a:ext>
              </a:extLst>
            </p:cNvPr>
            <p:cNvSpPr/>
            <p:nvPr/>
          </p:nvSpPr>
          <p:spPr>
            <a:xfrm>
              <a:off x="5284875" y="3014725"/>
              <a:ext cx="7475" cy="3175"/>
            </a:xfrm>
            <a:custGeom>
              <a:avLst/>
              <a:gdLst/>
              <a:ahLst/>
              <a:cxnLst/>
              <a:rect l="l" t="t" r="r" b="b"/>
              <a:pathLst>
                <a:path w="299" h="127" extrusionOk="0">
                  <a:moveTo>
                    <a:pt x="54" y="0"/>
                  </a:moveTo>
                  <a:cubicBezTo>
                    <a:pt x="36" y="0"/>
                    <a:pt x="19" y="1"/>
                    <a:pt x="0" y="3"/>
                  </a:cubicBezTo>
                  <a:cubicBezTo>
                    <a:pt x="46" y="104"/>
                    <a:pt x="127" y="127"/>
                    <a:pt x="216" y="127"/>
                  </a:cubicBezTo>
                  <a:cubicBezTo>
                    <a:pt x="243" y="127"/>
                    <a:pt x="271" y="125"/>
                    <a:pt x="298" y="122"/>
                  </a:cubicBezTo>
                  <a:cubicBezTo>
                    <a:pt x="238" y="31"/>
                    <a:pt x="151"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2648;p32">
              <a:extLst>
                <a:ext uri="{FF2B5EF4-FFF2-40B4-BE49-F238E27FC236}">
                  <a16:creationId xmlns:a16="http://schemas.microsoft.com/office/drawing/2014/main" id="{ECD50AC7-8512-4366-81F5-8B735CBD457B}"/>
                </a:ext>
              </a:extLst>
            </p:cNvPr>
            <p:cNvSpPr/>
            <p:nvPr/>
          </p:nvSpPr>
          <p:spPr>
            <a:xfrm>
              <a:off x="5282200" y="3010625"/>
              <a:ext cx="2700" cy="4475"/>
            </a:xfrm>
            <a:custGeom>
              <a:avLst/>
              <a:gdLst/>
              <a:ahLst/>
              <a:cxnLst/>
              <a:rect l="l" t="t" r="r" b="b"/>
              <a:pathLst>
                <a:path w="108" h="179" extrusionOk="0">
                  <a:moveTo>
                    <a:pt x="107" y="0"/>
                  </a:moveTo>
                  <a:cubicBezTo>
                    <a:pt x="84" y="48"/>
                    <a:pt x="36" y="96"/>
                    <a:pt x="0" y="131"/>
                  </a:cubicBezTo>
                  <a:cubicBezTo>
                    <a:pt x="36" y="167"/>
                    <a:pt x="60" y="179"/>
                    <a:pt x="107" y="179"/>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2649;p32">
              <a:extLst>
                <a:ext uri="{FF2B5EF4-FFF2-40B4-BE49-F238E27FC236}">
                  <a16:creationId xmlns:a16="http://schemas.microsoft.com/office/drawing/2014/main" id="{2977BDDE-7D82-4D3F-BDD8-5616EBA415DA}"/>
                </a:ext>
              </a:extLst>
            </p:cNvPr>
            <p:cNvSpPr/>
            <p:nvPr/>
          </p:nvSpPr>
          <p:spPr>
            <a:xfrm>
              <a:off x="5295300" y="3018050"/>
              <a:ext cx="4175" cy="2200"/>
            </a:xfrm>
            <a:custGeom>
              <a:avLst/>
              <a:gdLst/>
              <a:ahLst/>
              <a:cxnLst/>
              <a:rect l="l" t="t" r="r" b="b"/>
              <a:pathLst>
                <a:path w="167" h="88" extrusionOk="0">
                  <a:moveTo>
                    <a:pt x="167" y="1"/>
                  </a:moveTo>
                  <a:lnTo>
                    <a:pt x="167" y="1"/>
                  </a:lnTo>
                  <a:cubicBezTo>
                    <a:pt x="107" y="13"/>
                    <a:pt x="60" y="13"/>
                    <a:pt x="0" y="13"/>
                  </a:cubicBezTo>
                  <a:cubicBezTo>
                    <a:pt x="30" y="60"/>
                    <a:pt x="60" y="87"/>
                    <a:pt x="88" y="87"/>
                  </a:cubicBezTo>
                  <a:cubicBezTo>
                    <a:pt x="116" y="87"/>
                    <a:pt x="143" y="60"/>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2650;p32">
              <a:extLst>
                <a:ext uri="{FF2B5EF4-FFF2-40B4-BE49-F238E27FC236}">
                  <a16:creationId xmlns:a16="http://schemas.microsoft.com/office/drawing/2014/main" id="{AD7D24A0-89BF-45D0-AACA-85B8EE461A29}"/>
                </a:ext>
              </a:extLst>
            </p:cNvPr>
            <p:cNvSpPr/>
            <p:nvPr/>
          </p:nvSpPr>
          <p:spPr>
            <a:xfrm>
              <a:off x="5259575" y="3077650"/>
              <a:ext cx="29200" cy="7175"/>
            </a:xfrm>
            <a:custGeom>
              <a:avLst/>
              <a:gdLst/>
              <a:ahLst/>
              <a:cxnLst/>
              <a:rect l="l" t="t" r="r" b="b"/>
              <a:pathLst>
                <a:path w="1168" h="287" extrusionOk="0">
                  <a:moveTo>
                    <a:pt x="292" y="1"/>
                  </a:moveTo>
                  <a:cubicBezTo>
                    <a:pt x="194" y="1"/>
                    <a:pt x="97" y="15"/>
                    <a:pt x="0" y="58"/>
                  </a:cubicBezTo>
                  <a:cubicBezTo>
                    <a:pt x="310" y="272"/>
                    <a:pt x="691" y="177"/>
                    <a:pt x="1024" y="284"/>
                  </a:cubicBezTo>
                  <a:cubicBezTo>
                    <a:pt x="1030" y="286"/>
                    <a:pt x="1035" y="287"/>
                    <a:pt x="1040" y="287"/>
                  </a:cubicBezTo>
                  <a:cubicBezTo>
                    <a:pt x="1106" y="287"/>
                    <a:pt x="1167" y="157"/>
                    <a:pt x="1167" y="58"/>
                  </a:cubicBezTo>
                  <a:lnTo>
                    <a:pt x="1167" y="58"/>
                  </a:lnTo>
                  <a:cubicBezTo>
                    <a:pt x="1103" y="73"/>
                    <a:pt x="1040" y="79"/>
                    <a:pt x="976" y="79"/>
                  </a:cubicBezTo>
                  <a:cubicBezTo>
                    <a:pt x="747" y="79"/>
                    <a:pt x="518" y="1"/>
                    <a:pt x="2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2651;p32">
              <a:extLst>
                <a:ext uri="{FF2B5EF4-FFF2-40B4-BE49-F238E27FC236}">
                  <a16:creationId xmlns:a16="http://schemas.microsoft.com/office/drawing/2014/main" id="{86006D3E-773D-4C3A-BB16-F9EA23940777}"/>
                </a:ext>
              </a:extLst>
            </p:cNvPr>
            <p:cNvSpPr/>
            <p:nvPr/>
          </p:nvSpPr>
          <p:spPr>
            <a:xfrm>
              <a:off x="5302150" y="3082350"/>
              <a:ext cx="1500" cy="1525"/>
            </a:xfrm>
            <a:custGeom>
              <a:avLst/>
              <a:gdLst/>
              <a:ahLst/>
              <a:cxnLst/>
              <a:rect l="l" t="t" r="r" b="b"/>
              <a:pathLst>
                <a:path w="60" h="61" extrusionOk="0">
                  <a:moveTo>
                    <a:pt x="60" y="1"/>
                  </a:moveTo>
                  <a:cubicBezTo>
                    <a:pt x="24" y="24"/>
                    <a:pt x="12" y="24"/>
                    <a:pt x="12" y="36"/>
                  </a:cubicBezTo>
                  <a:cubicBezTo>
                    <a:pt x="0" y="36"/>
                    <a:pt x="0" y="48"/>
                    <a:pt x="0" y="60"/>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2652;p32">
              <a:extLst>
                <a:ext uri="{FF2B5EF4-FFF2-40B4-BE49-F238E27FC236}">
                  <a16:creationId xmlns:a16="http://schemas.microsoft.com/office/drawing/2014/main" id="{9C236E4F-1FC8-4F36-A2DA-F0331F49E07D}"/>
                </a:ext>
              </a:extLst>
            </p:cNvPr>
            <p:cNvSpPr/>
            <p:nvPr/>
          </p:nvSpPr>
          <p:spPr>
            <a:xfrm>
              <a:off x="5378925" y="3150525"/>
              <a:ext cx="47075" cy="14500"/>
            </a:xfrm>
            <a:custGeom>
              <a:avLst/>
              <a:gdLst/>
              <a:ahLst/>
              <a:cxnLst/>
              <a:rect l="l" t="t" r="r" b="b"/>
              <a:pathLst>
                <a:path w="1883" h="580" extrusionOk="0">
                  <a:moveTo>
                    <a:pt x="537" y="0"/>
                  </a:moveTo>
                  <a:cubicBezTo>
                    <a:pt x="453" y="12"/>
                    <a:pt x="346" y="36"/>
                    <a:pt x="263" y="48"/>
                  </a:cubicBezTo>
                  <a:cubicBezTo>
                    <a:pt x="108" y="119"/>
                    <a:pt x="1" y="214"/>
                    <a:pt x="168" y="369"/>
                  </a:cubicBezTo>
                  <a:cubicBezTo>
                    <a:pt x="520" y="500"/>
                    <a:pt x="872" y="580"/>
                    <a:pt x="1246" y="580"/>
                  </a:cubicBezTo>
                  <a:cubicBezTo>
                    <a:pt x="1314" y="580"/>
                    <a:pt x="1383" y="577"/>
                    <a:pt x="1453" y="572"/>
                  </a:cubicBezTo>
                  <a:cubicBezTo>
                    <a:pt x="1596" y="524"/>
                    <a:pt x="1715" y="465"/>
                    <a:pt x="1823" y="357"/>
                  </a:cubicBezTo>
                  <a:cubicBezTo>
                    <a:pt x="1870" y="298"/>
                    <a:pt x="1882" y="226"/>
                    <a:pt x="1834" y="167"/>
                  </a:cubicBezTo>
                  <a:cubicBezTo>
                    <a:pt x="1734" y="139"/>
                    <a:pt x="1631" y="131"/>
                    <a:pt x="1528" y="131"/>
                  </a:cubicBezTo>
                  <a:cubicBezTo>
                    <a:pt x="1378" y="131"/>
                    <a:pt x="1226" y="148"/>
                    <a:pt x="1076" y="148"/>
                  </a:cubicBezTo>
                  <a:cubicBezTo>
                    <a:pt x="890" y="148"/>
                    <a:pt x="708" y="121"/>
                    <a:pt x="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2653;p32">
              <a:extLst>
                <a:ext uri="{FF2B5EF4-FFF2-40B4-BE49-F238E27FC236}">
                  <a16:creationId xmlns:a16="http://schemas.microsoft.com/office/drawing/2014/main" id="{3D89A42C-2B33-41BB-81B5-1D5234956244}"/>
                </a:ext>
              </a:extLst>
            </p:cNvPr>
            <p:cNvSpPr/>
            <p:nvPr/>
          </p:nvSpPr>
          <p:spPr>
            <a:xfrm>
              <a:off x="5425075" y="3154375"/>
              <a:ext cx="15200" cy="6950"/>
            </a:xfrm>
            <a:custGeom>
              <a:avLst/>
              <a:gdLst/>
              <a:ahLst/>
              <a:cxnLst/>
              <a:rect l="l" t="t" r="r" b="b"/>
              <a:pathLst>
                <a:path w="608" h="278" extrusionOk="0">
                  <a:moveTo>
                    <a:pt x="572" y="1"/>
                  </a:moveTo>
                  <a:cubicBezTo>
                    <a:pt x="381" y="13"/>
                    <a:pt x="203" y="13"/>
                    <a:pt x="0" y="25"/>
                  </a:cubicBezTo>
                  <a:lnTo>
                    <a:pt x="0" y="144"/>
                  </a:lnTo>
                  <a:cubicBezTo>
                    <a:pt x="86" y="236"/>
                    <a:pt x="179" y="278"/>
                    <a:pt x="278" y="278"/>
                  </a:cubicBezTo>
                  <a:cubicBezTo>
                    <a:pt x="357" y="278"/>
                    <a:pt x="439" y="251"/>
                    <a:pt x="524" y="203"/>
                  </a:cubicBezTo>
                  <a:cubicBezTo>
                    <a:pt x="596" y="156"/>
                    <a:pt x="608" y="84"/>
                    <a:pt x="584" y="13"/>
                  </a:cubicBez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2654;p32">
              <a:extLst>
                <a:ext uri="{FF2B5EF4-FFF2-40B4-BE49-F238E27FC236}">
                  <a16:creationId xmlns:a16="http://schemas.microsoft.com/office/drawing/2014/main" id="{13C8BB76-05CF-4F1E-8A71-FAA9D0CF4464}"/>
                </a:ext>
              </a:extLst>
            </p:cNvPr>
            <p:cNvSpPr/>
            <p:nvPr/>
          </p:nvSpPr>
          <p:spPr>
            <a:xfrm>
              <a:off x="5801600" y="2989775"/>
              <a:ext cx="21450" cy="7475"/>
            </a:xfrm>
            <a:custGeom>
              <a:avLst/>
              <a:gdLst/>
              <a:ahLst/>
              <a:cxnLst/>
              <a:rect l="l" t="t" r="r" b="b"/>
              <a:pathLst>
                <a:path w="858" h="299" extrusionOk="0">
                  <a:moveTo>
                    <a:pt x="560" y="1"/>
                  </a:moveTo>
                  <a:cubicBezTo>
                    <a:pt x="382" y="1"/>
                    <a:pt x="179" y="13"/>
                    <a:pt x="1" y="13"/>
                  </a:cubicBezTo>
                  <a:lnTo>
                    <a:pt x="1" y="251"/>
                  </a:lnTo>
                  <a:cubicBezTo>
                    <a:pt x="179" y="263"/>
                    <a:pt x="382" y="287"/>
                    <a:pt x="560" y="298"/>
                  </a:cubicBezTo>
                  <a:cubicBezTo>
                    <a:pt x="656" y="263"/>
                    <a:pt x="798" y="263"/>
                    <a:pt x="858" y="156"/>
                  </a:cubicBezTo>
                  <a:cubicBezTo>
                    <a:pt x="798" y="37"/>
                    <a:pt x="644" y="96"/>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2655;p32">
              <a:extLst>
                <a:ext uri="{FF2B5EF4-FFF2-40B4-BE49-F238E27FC236}">
                  <a16:creationId xmlns:a16="http://schemas.microsoft.com/office/drawing/2014/main" id="{9CC50579-BDA0-4120-AA3D-63B661488857}"/>
                </a:ext>
              </a:extLst>
            </p:cNvPr>
            <p:cNvSpPr/>
            <p:nvPr/>
          </p:nvSpPr>
          <p:spPr>
            <a:xfrm>
              <a:off x="5815600" y="2989650"/>
              <a:ext cx="11025" cy="4025"/>
            </a:xfrm>
            <a:custGeom>
              <a:avLst/>
              <a:gdLst/>
              <a:ahLst/>
              <a:cxnLst/>
              <a:rect l="l" t="t" r="r" b="b"/>
              <a:pathLst>
                <a:path w="441" h="161" extrusionOk="0">
                  <a:moveTo>
                    <a:pt x="166" y="0"/>
                  </a:moveTo>
                  <a:cubicBezTo>
                    <a:pt x="111" y="0"/>
                    <a:pt x="54" y="6"/>
                    <a:pt x="0" y="6"/>
                  </a:cubicBezTo>
                  <a:cubicBezTo>
                    <a:pt x="84" y="53"/>
                    <a:pt x="191" y="113"/>
                    <a:pt x="298" y="161"/>
                  </a:cubicBezTo>
                  <a:cubicBezTo>
                    <a:pt x="358" y="161"/>
                    <a:pt x="393" y="137"/>
                    <a:pt x="441" y="137"/>
                  </a:cubicBezTo>
                  <a:cubicBezTo>
                    <a:pt x="371" y="20"/>
                    <a:pt x="271"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2656;p32">
              <a:extLst>
                <a:ext uri="{FF2B5EF4-FFF2-40B4-BE49-F238E27FC236}">
                  <a16:creationId xmlns:a16="http://schemas.microsoft.com/office/drawing/2014/main" id="{26314640-2D4A-483E-8AA5-68DA0775F029}"/>
                </a:ext>
              </a:extLst>
            </p:cNvPr>
            <p:cNvSpPr/>
            <p:nvPr/>
          </p:nvSpPr>
          <p:spPr>
            <a:xfrm>
              <a:off x="5836425" y="2993175"/>
              <a:ext cx="11925" cy="3775"/>
            </a:xfrm>
            <a:custGeom>
              <a:avLst/>
              <a:gdLst/>
              <a:ahLst/>
              <a:cxnLst/>
              <a:rect l="l" t="t" r="r" b="b"/>
              <a:pathLst>
                <a:path w="477" h="151" extrusionOk="0">
                  <a:moveTo>
                    <a:pt x="196" y="0"/>
                  </a:moveTo>
                  <a:cubicBezTo>
                    <a:pt x="133" y="0"/>
                    <a:pt x="67" y="11"/>
                    <a:pt x="1" y="20"/>
                  </a:cubicBezTo>
                  <a:cubicBezTo>
                    <a:pt x="113" y="142"/>
                    <a:pt x="260" y="151"/>
                    <a:pt x="405" y="151"/>
                  </a:cubicBezTo>
                  <a:cubicBezTo>
                    <a:pt x="429" y="151"/>
                    <a:pt x="453" y="151"/>
                    <a:pt x="477" y="151"/>
                  </a:cubicBezTo>
                  <a:cubicBezTo>
                    <a:pt x="402" y="31"/>
                    <a:pt x="303" y="0"/>
                    <a:pt x="1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2657;p32">
              <a:extLst>
                <a:ext uri="{FF2B5EF4-FFF2-40B4-BE49-F238E27FC236}">
                  <a16:creationId xmlns:a16="http://schemas.microsoft.com/office/drawing/2014/main" id="{E42C7905-DBC6-42E7-A678-28DFD75E4F8C}"/>
                </a:ext>
              </a:extLst>
            </p:cNvPr>
            <p:cNvSpPr/>
            <p:nvPr/>
          </p:nvSpPr>
          <p:spPr>
            <a:xfrm>
              <a:off x="5279700" y="2998525"/>
              <a:ext cx="26325" cy="9150"/>
            </a:xfrm>
            <a:custGeom>
              <a:avLst/>
              <a:gdLst/>
              <a:ahLst/>
              <a:cxnLst/>
              <a:rect l="l" t="t" r="r" b="b"/>
              <a:pathLst>
                <a:path w="1053" h="366" extrusionOk="0">
                  <a:moveTo>
                    <a:pt x="218" y="1"/>
                  </a:moveTo>
                  <a:cubicBezTo>
                    <a:pt x="1" y="1"/>
                    <a:pt x="89" y="173"/>
                    <a:pt x="219" y="353"/>
                  </a:cubicBezTo>
                  <a:lnTo>
                    <a:pt x="255" y="365"/>
                  </a:lnTo>
                  <a:cubicBezTo>
                    <a:pt x="310" y="290"/>
                    <a:pt x="384" y="276"/>
                    <a:pt x="461" y="276"/>
                  </a:cubicBezTo>
                  <a:cubicBezTo>
                    <a:pt x="509" y="276"/>
                    <a:pt x="558" y="281"/>
                    <a:pt x="605" y="281"/>
                  </a:cubicBezTo>
                  <a:cubicBezTo>
                    <a:pt x="664" y="281"/>
                    <a:pt x="721" y="273"/>
                    <a:pt x="767" y="234"/>
                  </a:cubicBezTo>
                  <a:cubicBezTo>
                    <a:pt x="874" y="199"/>
                    <a:pt x="993" y="199"/>
                    <a:pt x="1053" y="103"/>
                  </a:cubicBezTo>
                  <a:cubicBezTo>
                    <a:pt x="815" y="56"/>
                    <a:pt x="600" y="68"/>
                    <a:pt x="374" y="20"/>
                  </a:cubicBezTo>
                  <a:cubicBezTo>
                    <a:pt x="310" y="7"/>
                    <a:pt x="259" y="1"/>
                    <a:pt x="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2658;p32">
              <a:extLst>
                <a:ext uri="{FF2B5EF4-FFF2-40B4-BE49-F238E27FC236}">
                  <a16:creationId xmlns:a16="http://schemas.microsoft.com/office/drawing/2014/main" id="{D4047F57-08E5-4F7E-85E5-AFB73E5DA8A9}"/>
                </a:ext>
              </a:extLst>
            </p:cNvPr>
            <p:cNvSpPr/>
            <p:nvPr/>
          </p:nvSpPr>
          <p:spPr>
            <a:xfrm>
              <a:off x="5267900" y="2981425"/>
              <a:ext cx="10750" cy="26000"/>
            </a:xfrm>
            <a:custGeom>
              <a:avLst/>
              <a:gdLst/>
              <a:ahLst/>
              <a:cxnLst/>
              <a:rect l="l" t="t" r="r" b="b"/>
              <a:pathLst>
                <a:path w="430" h="1040" extrusionOk="0">
                  <a:moveTo>
                    <a:pt x="165" y="1"/>
                  </a:moveTo>
                  <a:cubicBezTo>
                    <a:pt x="119" y="1"/>
                    <a:pt x="88" y="30"/>
                    <a:pt x="72" y="85"/>
                  </a:cubicBezTo>
                  <a:cubicBezTo>
                    <a:pt x="72" y="299"/>
                    <a:pt x="1" y="525"/>
                    <a:pt x="1" y="752"/>
                  </a:cubicBezTo>
                  <a:cubicBezTo>
                    <a:pt x="23" y="885"/>
                    <a:pt x="35" y="1040"/>
                    <a:pt x="221" y="1040"/>
                  </a:cubicBezTo>
                  <a:cubicBezTo>
                    <a:pt x="234" y="1040"/>
                    <a:pt x="248" y="1039"/>
                    <a:pt x="263" y="1037"/>
                  </a:cubicBezTo>
                  <a:cubicBezTo>
                    <a:pt x="322" y="894"/>
                    <a:pt x="429" y="763"/>
                    <a:pt x="394" y="597"/>
                  </a:cubicBezTo>
                  <a:cubicBezTo>
                    <a:pt x="191" y="442"/>
                    <a:pt x="310" y="216"/>
                    <a:pt x="251" y="25"/>
                  </a:cubicBezTo>
                  <a:cubicBezTo>
                    <a:pt x="218" y="9"/>
                    <a:pt x="190" y="1"/>
                    <a:pt x="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2659;p32">
              <a:extLst>
                <a:ext uri="{FF2B5EF4-FFF2-40B4-BE49-F238E27FC236}">
                  <a16:creationId xmlns:a16="http://schemas.microsoft.com/office/drawing/2014/main" id="{11CF3605-B381-4457-BCA5-2295C132C1FF}"/>
                </a:ext>
              </a:extLst>
            </p:cNvPr>
            <p:cNvSpPr/>
            <p:nvPr/>
          </p:nvSpPr>
          <p:spPr>
            <a:xfrm>
              <a:off x="5261950" y="2999600"/>
              <a:ext cx="12225" cy="17900"/>
            </a:xfrm>
            <a:custGeom>
              <a:avLst/>
              <a:gdLst/>
              <a:ahLst/>
              <a:cxnLst/>
              <a:rect l="l" t="t" r="r" b="b"/>
              <a:pathLst>
                <a:path w="489" h="716" extrusionOk="0">
                  <a:moveTo>
                    <a:pt x="334" y="1"/>
                  </a:moveTo>
                  <a:cubicBezTo>
                    <a:pt x="1" y="120"/>
                    <a:pt x="179" y="382"/>
                    <a:pt x="191" y="572"/>
                  </a:cubicBezTo>
                  <a:cubicBezTo>
                    <a:pt x="239" y="620"/>
                    <a:pt x="298" y="667"/>
                    <a:pt x="334" y="715"/>
                  </a:cubicBezTo>
                  <a:cubicBezTo>
                    <a:pt x="334" y="679"/>
                    <a:pt x="358" y="632"/>
                    <a:pt x="370" y="608"/>
                  </a:cubicBezTo>
                  <a:cubicBezTo>
                    <a:pt x="417" y="501"/>
                    <a:pt x="441" y="394"/>
                    <a:pt x="489" y="298"/>
                  </a:cubicBezTo>
                  <a:cubicBezTo>
                    <a:pt x="370" y="239"/>
                    <a:pt x="358" y="120"/>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2660;p32">
              <a:extLst>
                <a:ext uri="{FF2B5EF4-FFF2-40B4-BE49-F238E27FC236}">
                  <a16:creationId xmlns:a16="http://schemas.microsoft.com/office/drawing/2014/main" id="{85E68310-E22E-4A6F-A8CC-FFD669CCD9BD}"/>
                </a:ext>
              </a:extLst>
            </p:cNvPr>
            <p:cNvSpPr/>
            <p:nvPr/>
          </p:nvSpPr>
          <p:spPr>
            <a:xfrm>
              <a:off x="5277725" y="2986200"/>
              <a:ext cx="3900" cy="7475"/>
            </a:xfrm>
            <a:custGeom>
              <a:avLst/>
              <a:gdLst/>
              <a:ahLst/>
              <a:cxnLst/>
              <a:rect l="l" t="t" r="r" b="b"/>
              <a:pathLst>
                <a:path w="156" h="299" extrusionOk="0">
                  <a:moveTo>
                    <a:pt x="156" y="1"/>
                  </a:moveTo>
                  <a:cubicBezTo>
                    <a:pt x="36" y="60"/>
                    <a:pt x="1" y="180"/>
                    <a:pt x="25" y="299"/>
                  </a:cubicBezTo>
                  <a:cubicBezTo>
                    <a:pt x="120" y="215"/>
                    <a:pt x="156" y="108"/>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2661;p32">
              <a:extLst>
                <a:ext uri="{FF2B5EF4-FFF2-40B4-BE49-F238E27FC236}">
                  <a16:creationId xmlns:a16="http://schemas.microsoft.com/office/drawing/2014/main" id="{4451717D-B7E5-4C2B-9592-1468F9C81B32}"/>
                </a:ext>
              </a:extLst>
            </p:cNvPr>
            <p:cNvSpPr/>
            <p:nvPr/>
          </p:nvSpPr>
          <p:spPr>
            <a:xfrm>
              <a:off x="5281300" y="2978775"/>
              <a:ext cx="3600" cy="6875"/>
            </a:xfrm>
            <a:custGeom>
              <a:avLst/>
              <a:gdLst/>
              <a:ahLst/>
              <a:cxnLst/>
              <a:rect l="l" t="t" r="r" b="b"/>
              <a:pathLst>
                <a:path w="144" h="275" extrusionOk="0">
                  <a:moveTo>
                    <a:pt x="132" y="0"/>
                  </a:moveTo>
                  <a:cubicBezTo>
                    <a:pt x="24" y="72"/>
                    <a:pt x="1" y="155"/>
                    <a:pt x="1" y="274"/>
                  </a:cubicBezTo>
                  <a:cubicBezTo>
                    <a:pt x="60" y="238"/>
                    <a:pt x="96" y="191"/>
                    <a:pt x="143" y="143"/>
                  </a:cubicBezTo>
                  <a:cubicBezTo>
                    <a:pt x="143" y="96"/>
                    <a:pt x="132"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2662;p32">
              <a:extLst>
                <a:ext uri="{FF2B5EF4-FFF2-40B4-BE49-F238E27FC236}">
                  <a16:creationId xmlns:a16="http://schemas.microsoft.com/office/drawing/2014/main" id="{B92DA1A4-EB5D-4792-AB59-DE82CB5E7D27}"/>
                </a:ext>
              </a:extLst>
            </p:cNvPr>
            <p:cNvSpPr/>
            <p:nvPr/>
          </p:nvSpPr>
          <p:spPr>
            <a:xfrm>
              <a:off x="5323575" y="3129775"/>
              <a:ext cx="44375" cy="16000"/>
            </a:xfrm>
            <a:custGeom>
              <a:avLst/>
              <a:gdLst/>
              <a:ahLst/>
              <a:cxnLst/>
              <a:rect l="l" t="t" r="r" b="b"/>
              <a:pathLst>
                <a:path w="1775" h="640" extrusionOk="0">
                  <a:moveTo>
                    <a:pt x="332" y="0"/>
                  </a:moveTo>
                  <a:cubicBezTo>
                    <a:pt x="226" y="0"/>
                    <a:pt x="128" y="33"/>
                    <a:pt x="36" y="116"/>
                  </a:cubicBezTo>
                  <a:cubicBezTo>
                    <a:pt x="0" y="187"/>
                    <a:pt x="0" y="259"/>
                    <a:pt x="48" y="318"/>
                  </a:cubicBezTo>
                  <a:cubicBezTo>
                    <a:pt x="179" y="473"/>
                    <a:pt x="357" y="533"/>
                    <a:pt x="536" y="580"/>
                  </a:cubicBezTo>
                  <a:cubicBezTo>
                    <a:pt x="655" y="592"/>
                    <a:pt x="762" y="604"/>
                    <a:pt x="881" y="604"/>
                  </a:cubicBezTo>
                  <a:cubicBezTo>
                    <a:pt x="1143" y="592"/>
                    <a:pt x="1429" y="640"/>
                    <a:pt x="1643" y="402"/>
                  </a:cubicBezTo>
                  <a:cubicBezTo>
                    <a:pt x="1679" y="318"/>
                    <a:pt x="1727" y="235"/>
                    <a:pt x="1774" y="163"/>
                  </a:cubicBezTo>
                  <a:lnTo>
                    <a:pt x="608" y="116"/>
                  </a:lnTo>
                  <a:cubicBezTo>
                    <a:pt x="548" y="56"/>
                    <a:pt x="488" y="21"/>
                    <a:pt x="429" y="9"/>
                  </a:cubicBezTo>
                  <a:cubicBezTo>
                    <a:pt x="396" y="3"/>
                    <a:pt x="364"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2663;p32">
              <a:extLst>
                <a:ext uri="{FF2B5EF4-FFF2-40B4-BE49-F238E27FC236}">
                  <a16:creationId xmlns:a16="http://schemas.microsoft.com/office/drawing/2014/main" id="{BCA77E71-EAE1-45D9-9910-80EEC2AF13A0}"/>
                </a:ext>
              </a:extLst>
            </p:cNvPr>
            <p:cNvSpPr/>
            <p:nvPr/>
          </p:nvSpPr>
          <p:spPr>
            <a:xfrm>
              <a:off x="5341850" y="3139800"/>
              <a:ext cx="30250" cy="13575"/>
            </a:xfrm>
            <a:custGeom>
              <a:avLst/>
              <a:gdLst/>
              <a:ahLst/>
              <a:cxnLst/>
              <a:rect l="l" t="t" r="r" b="b"/>
              <a:pathLst>
                <a:path w="1210" h="543" extrusionOk="0">
                  <a:moveTo>
                    <a:pt x="889" y="1"/>
                  </a:moveTo>
                  <a:cubicBezTo>
                    <a:pt x="615" y="12"/>
                    <a:pt x="317" y="12"/>
                    <a:pt x="31" y="24"/>
                  </a:cubicBezTo>
                  <a:cubicBezTo>
                    <a:pt x="1" y="186"/>
                    <a:pt x="108" y="271"/>
                    <a:pt x="221" y="271"/>
                  </a:cubicBezTo>
                  <a:cubicBezTo>
                    <a:pt x="241" y="271"/>
                    <a:pt x="262" y="268"/>
                    <a:pt x="281" y="262"/>
                  </a:cubicBezTo>
                  <a:cubicBezTo>
                    <a:pt x="318" y="253"/>
                    <a:pt x="347" y="249"/>
                    <a:pt x="370" y="249"/>
                  </a:cubicBezTo>
                  <a:cubicBezTo>
                    <a:pt x="528" y="249"/>
                    <a:pt x="410" y="437"/>
                    <a:pt x="472" y="489"/>
                  </a:cubicBezTo>
                  <a:cubicBezTo>
                    <a:pt x="531" y="524"/>
                    <a:pt x="591" y="542"/>
                    <a:pt x="653" y="542"/>
                  </a:cubicBezTo>
                  <a:cubicBezTo>
                    <a:pt x="716" y="542"/>
                    <a:pt x="781" y="524"/>
                    <a:pt x="853" y="489"/>
                  </a:cubicBezTo>
                  <a:cubicBezTo>
                    <a:pt x="877" y="453"/>
                    <a:pt x="889" y="429"/>
                    <a:pt x="912" y="393"/>
                  </a:cubicBezTo>
                  <a:cubicBezTo>
                    <a:pt x="912" y="203"/>
                    <a:pt x="1043" y="143"/>
                    <a:pt x="1210" y="132"/>
                  </a:cubicBezTo>
                  <a:cubicBezTo>
                    <a:pt x="1127" y="24"/>
                    <a:pt x="1008" y="12"/>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2664;p32">
              <a:extLst>
                <a:ext uri="{FF2B5EF4-FFF2-40B4-BE49-F238E27FC236}">
                  <a16:creationId xmlns:a16="http://schemas.microsoft.com/office/drawing/2014/main" id="{A340E3B6-0311-452A-BE2F-6160A49D788F}"/>
                </a:ext>
              </a:extLst>
            </p:cNvPr>
            <p:cNvSpPr/>
            <p:nvPr/>
          </p:nvSpPr>
          <p:spPr>
            <a:xfrm>
              <a:off x="5375075" y="3121925"/>
              <a:ext cx="19900" cy="10450"/>
            </a:xfrm>
            <a:custGeom>
              <a:avLst/>
              <a:gdLst/>
              <a:ahLst/>
              <a:cxnLst/>
              <a:rect l="l" t="t" r="r" b="b"/>
              <a:pathLst>
                <a:path w="796" h="418" extrusionOk="0">
                  <a:moveTo>
                    <a:pt x="176" y="0"/>
                  </a:moveTo>
                  <a:cubicBezTo>
                    <a:pt x="169" y="0"/>
                    <a:pt x="162" y="1"/>
                    <a:pt x="155" y="1"/>
                  </a:cubicBezTo>
                  <a:cubicBezTo>
                    <a:pt x="95" y="13"/>
                    <a:pt x="60" y="13"/>
                    <a:pt x="0" y="13"/>
                  </a:cubicBezTo>
                  <a:cubicBezTo>
                    <a:pt x="36" y="251"/>
                    <a:pt x="310" y="263"/>
                    <a:pt x="429" y="418"/>
                  </a:cubicBezTo>
                  <a:cubicBezTo>
                    <a:pt x="512" y="418"/>
                    <a:pt x="595" y="406"/>
                    <a:pt x="679" y="406"/>
                  </a:cubicBezTo>
                  <a:cubicBezTo>
                    <a:pt x="781" y="172"/>
                    <a:pt x="795" y="103"/>
                    <a:pt x="693" y="103"/>
                  </a:cubicBezTo>
                  <a:cubicBezTo>
                    <a:pt x="676" y="103"/>
                    <a:pt x="655" y="105"/>
                    <a:pt x="631" y="108"/>
                  </a:cubicBezTo>
                  <a:cubicBezTo>
                    <a:pt x="623" y="109"/>
                    <a:pt x="616" y="109"/>
                    <a:pt x="608" y="109"/>
                  </a:cubicBezTo>
                  <a:cubicBezTo>
                    <a:pt x="449" y="109"/>
                    <a:pt x="326"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2665;p32">
              <a:extLst>
                <a:ext uri="{FF2B5EF4-FFF2-40B4-BE49-F238E27FC236}">
                  <a16:creationId xmlns:a16="http://schemas.microsoft.com/office/drawing/2014/main" id="{CE2F116C-C8E8-483A-AF34-EB76BCAFFFBE}"/>
                </a:ext>
              </a:extLst>
            </p:cNvPr>
            <p:cNvSpPr/>
            <p:nvPr/>
          </p:nvSpPr>
          <p:spPr>
            <a:xfrm>
              <a:off x="5334000" y="3007400"/>
              <a:ext cx="16075" cy="3250"/>
            </a:xfrm>
            <a:custGeom>
              <a:avLst/>
              <a:gdLst/>
              <a:ahLst/>
              <a:cxnLst/>
              <a:rect l="l" t="t" r="r" b="b"/>
              <a:pathLst>
                <a:path w="643" h="130" extrusionOk="0">
                  <a:moveTo>
                    <a:pt x="293" y="1"/>
                  </a:moveTo>
                  <a:cubicBezTo>
                    <a:pt x="211" y="1"/>
                    <a:pt x="129" y="10"/>
                    <a:pt x="48" y="10"/>
                  </a:cubicBezTo>
                  <a:cubicBezTo>
                    <a:pt x="0" y="70"/>
                    <a:pt x="12" y="117"/>
                    <a:pt x="95" y="129"/>
                  </a:cubicBezTo>
                  <a:lnTo>
                    <a:pt x="643" y="129"/>
                  </a:lnTo>
                  <a:cubicBezTo>
                    <a:pt x="536" y="22"/>
                    <a:pt x="416"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2666;p32">
              <a:extLst>
                <a:ext uri="{FF2B5EF4-FFF2-40B4-BE49-F238E27FC236}">
                  <a16:creationId xmlns:a16="http://schemas.microsoft.com/office/drawing/2014/main" id="{1A57D351-9CCC-46F3-9EC8-06D1A7A3889E}"/>
                </a:ext>
              </a:extLst>
            </p:cNvPr>
            <p:cNvSpPr/>
            <p:nvPr/>
          </p:nvSpPr>
          <p:spPr>
            <a:xfrm>
              <a:off x="5285775" y="3004325"/>
              <a:ext cx="14300" cy="3350"/>
            </a:xfrm>
            <a:custGeom>
              <a:avLst/>
              <a:gdLst/>
              <a:ahLst/>
              <a:cxnLst/>
              <a:rect l="l" t="t" r="r" b="b"/>
              <a:pathLst>
                <a:path w="572" h="134" extrusionOk="0">
                  <a:moveTo>
                    <a:pt x="270" y="0"/>
                  </a:moveTo>
                  <a:cubicBezTo>
                    <a:pt x="169" y="0"/>
                    <a:pt x="73" y="20"/>
                    <a:pt x="0" y="133"/>
                  </a:cubicBezTo>
                  <a:cubicBezTo>
                    <a:pt x="191" y="121"/>
                    <a:pt x="381" y="121"/>
                    <a:pt x="572" y="109"/>
                  </a:cubicBezTo>
                  <a:cubicBezTo>
                    <a:pt x="560" y="74"/>
                    <a:pt x="524" y="38"/>
                    <a:pt x="512" y="2"/>
                  </a:cubicBezTo>
                  <a:cubicBezTo>
                    <a:pt x="489" y="5"/>
                    <a:pt x="466" y="6"/>
                    <a:pt x="442" y="6"/>
                  </a:cubicBezTo>
                  <a:cubicBezTo>
                    <a:pt x="385" y="6"/>
                    <a:pt x="326" y="0"/>
                    <a:pt x="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2667;p32">
              <a:extLst>
                <a:ext uri="{FF2B5EF4-FFF2-40B4-BE49-F238E27FC236}">
                  <a16:creationId xmlns:a16="http://schemas.microsoft.com/office/drawing/2014/main" id="{8B9D1691-E00E-4B77-8E82-1C6722B19839}"/>
                </a:ext>
              </a:extLst>
            </p:cNvPr>
            <p:cNvSpPr/>
            <p:nvPr/>
          </p:nvSpPr>
          <p:spPr>
            <a:xfrm>
              <a:off x="5328325" y="3007650"/>
              <a:ext cx="8075" cy="3075"/>
            </a:xfrm>
            <a:custGeom>
              <a:avLst/>
              <a:gdLst/>
              <a:ahLst/>
              <a:cxnLst/>
              <a:rect l="l" t="t" r="r" b="b"/>
              <a:pathLst>
                <a:path w="323" h="123" extrusionOk="0">
                  <a:moveTo>
                    <a:pt x="275" y="0"/>
                  </a:moveTo>
                  <a:cubicBezTo>
                    <a:pt x="179" y="0"/>
                    <a:pt x="96" y="0"/>
                    <a:pt x="1" y="12"/>
                  </a:cubicBezTo>
                  <a:cubicBezTo>
                    <a:pt x="68" y="98"/>
                    <a:pt x="158" y="123"/>
                    <a:pt x="253" y="123"/>
                  </a:cubicBezTo>
                  <a:cubicBezTo>
                    <a:pt x="276" y="123"/>
                    <a:pt x="299" y="122"/>
                    <a:pt x="322" y="119"/>
                  </a:cubicBezTo>
                  <a:cubicBezTo>
                    <a:pt x="298" y="72"/>
                    <a:pt x="287"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2668;p32">
              <a:extLst>
                <a:ext uri="{FF2B5EF4-FFF2-40B4-BE49-F238E27FC236}">
                  <a16:creationId xmlns:a16="http://schemas.microsoft.com/office/drawing/2014/main" id="{4B5C9B45-4FF8-4C71-AE50-2BA0EB8AFBC3}"/>
                </a:ext>
              </a:extLst>
            </p:cNvPr>
            <p:cNvSpPr/>
            <p:nvPr/>
          </p:nvSpPr>
          <p:spPr>
            <a:xfrm>
              <a:off x="5525675" y="3107525"/>
              <a:ext cx="8075" cy="5900"/>
            </a:xfrm>
            <a:custGeom>
              <a:avLst/>
              <a:gdLst/>
              <a:ahLst/>
              <a:cxnLst/>
              <a:rect l="l" t="t" r="r" b="b"/>
              <a:pathLst>
                <a:path w="323" h="236" extrusionOk="0">
                  <a:moveTo>
                    <a:pt x="140" y="0"/>
                  </a:moveTo>
                  <a:cubicBezTo>
                    <a:pt x="96" y="0"/>
                    <a:pt x="49" y="8"/>
                    <a:pt x="1" y="18"/>
                  </a:cubicBezTo>
                  <a:lnTo>
                    <a:pt x="1" y="137"/>
                  </a:lnTo>
                  <a:cubicBezTo>
                    <a:pt x="58" y="169"/>
                    <a:pt x="126" y="236"/>
                    <a:pt x="198" y="236"/>
                  </a:cubicBezTo>
                  <a:cubicBezTo>
                    <a:pt x="231" y="236"/>
                    <a:pt x="265" y="222"/>
                    <a:pt x="298" y="184"/>
                  </a:cubicBezTo>
                  <a:cubicBezTo>
                    <a:pt x="310" y="160"/>
                    <a:pt x="322" y="77"/>
                    <a:pt x="310" y="65"/>
                  </a:cubicBezTo>
                  <a:cubicBezTo>
                    <a:pt x="261" y="16"/>
                    <a:pt x="204"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2669;p32">
              <a:extLst>
                <a:ext uri="{FF2B5EF4-FFF2-40B4-BE49-F238E27FC236}">
                  <a16:creationId xmlns:a16="http://schemas.microsoft.com/office/drawing/2014/main" id="{44F68DCA-2BCD-4EB8-81EC-055293FD33AC}"/>
                </a:ext>
              </a:extLst>
            </p:cNvPr>
            <p:cNvSpPr/>
            <p:nvPr/>
          </p:nvSpPr>
          <p:spPr>
            <a:xfrm>
              <a:off x="5540850" y="3132950"/>
              <a:ext cx="5700" cy="4200"/>
            </a:xfrm>
            <a:custGeom>
              <a:avLst/>
              <a:gdLst/>
              <a:ahLst/>
              <a:cxnLst/>
              <a:rect l="l" t="t" r="r" b="b"/>
              <a:pathLst>
                <a:path w="228" h="168" extrusionOk="0">
                  <a:moveTo>
                    <a:pt x="108" y="1"/>
                  </a:moveTo>
                  <a:lnTo>
                    <a:pt x="108" y="1"/>
                  </a:lnTo>
                  <a:cubicBezTo>
                    <a:pt x="1" y="48"/>
                    <a:pt x="1" y="96"/>
                    <a:pt x="96" y="167"/>
                  </a:cubicBezTo>
                  <a:cubicBezTo>
                    <a:pt x="179" y="120"/>
                    <a:pt x="227" y="6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2670;p32">
              <a:extLst>
                <a:ext uri="{FF2B5EF4-FFF2-40B4-BE49-F238E27FC236}">
                  <a16:creationId xmlns:a16="http://schemas.microsoft.com/office/drawing/2014/main" id="{A8FFD3FF-069A-44D4-8E7F-7E6B5B98A517}"/>
                </a:ext>
              </a:extLst>
            </p:cNvPr>
            <p:cNvSpPr/>
            <p:nvPr/>
          </p:nvSpPr>
          <p:spPr>
            <a:xfrm>
              <a:off x="5503650" y="3131500"/>
              <a:ext cx="4500" cy="4375"/>
            </a:xfrm>
            <a:custGeom>
              <a:avLst/>
              <a:gdLst/>
              <a:ahLst/>
              <a:cxnLst/>
              <a:rect l="l" t="t" r="r" b="b"/>
              <a:pathLst>
                <a:path w="180" h="175" extrusionOk="0">
                  <a:moveTo>
                    <a:pt x="88" y="1"/>
                  </a:moveTo>
                  <a:cubicBezTo>
                    <a:pt x="59" y="1"/>
                    <a:pt x="30" y="31"/>
                    <a:pt x="1" y="94"/>
                  </a:cubicBezTo>
                  <a:cubicBezTo>
                    <a:pt x="24" y="148"/>
                    <a:pt x="51" y="175"/>
                    <a:pt x="81" y="175"/>
                  </a:cubicBezTo>
                  <a:cubicBezTo>
                    <a:pt x="111" y="175"/>
                    <a:pt x="143" y="148"/>
                    <a:pt x="179" y="94"/>
                  </a:cubicBezTo>
                  <a:cubicBezTo>
                    <a:pt x="149" y="33"/>
                    <a:pt x="118" y="1"/>
                    <a:pt x="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2671;p32">
              <a:extLst>
                <a:ext uri="{FF2B5EF4-FFF2-40B4-BE49-F238E27FC236}">
                  <a16:creationId xmlns:a16="http://schemas.microsoft.com/office/drawing/2014/main" id="{9C64BB0F-720D-48D2-A0E8-0C5AA7B8A949}"/>
                </a:ext>
              </a:extLst>
            </p:cNvPr>
            <p:cNvSpPr/>
            <p:nvPr/>
          </p:nvSpPr>
          <p:spPr>
            <a:xfrm>
              <a:off x="5518525" y="3129075"/>
              <a:ext cx="3300" cy="2100"/>
            </a:xfrm>
            <a:custGeom>
              <a:avLst/>
              <a:gdLst/>
              <a:ahLst/>
              <a:cxnLst/>
              <a:rect l="l" t="t" r="r" b="b"/>
              <a:pathLst>
                <a:path w="132" h="84" extrusionOk="0">
                  <a:moveTo>
                    <a:pt x="1" y="1"/>
                  </a:moveTo>
                  <a:cubicBezTo>
                    <a:pt x="20" y="53"/>
                    <a:pt x="40" y="83"/>
                    <a:pt x="63" y="83"/>
                  </a:cubicBezTo>
                  <a:cubicBezTo>
                    <a:pt x="82" y="83"/>
                    <a:pt x="105" y="62"/>
                    <a:pt x="132" y="13"/>
                  </a:cubicBezTo>
                  <a:cubicBezTo>
                    <a:pt x="96" y="1"/>
                    <a:pt x="49"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2672;p32">
              <a:extLst>
                <a:ext uri="{FF2B5EF4-FFF2-40B4-BE49-F238E27FC236}">
                  <a16:creationId xmlns:a16="http://schemas.microsoft.com/office/drawing/2014/main" id="{62846CF5-8331-43F5-BCEA-1E7E08D9873F}"/>
                </a:ext>
              </a:extLst>
            </p:cNvPr>
            <p:cNvSpPr/>
            <p:nvPr/>
          </p:nvSpPr>
          <p:spPr>
            <a:xfrm>
              <a:off x="6169500" y="3246075"/>
              <a:ext cx="1825" cy="1500"/>
            </a:xfrm>
            <a:custGeom>
              <a:avLst/>
              <a:gdLst/>
              <a:ahLst/>
              <a:cxnLst/>
              <a:rect l="l" t="t" r="r" b="b"/>
              <a:pathLst>
                <a:path w="73" h="60" extrusionOk="0">
                  <a:moveTo>
                    <a:pt x="1" y="0"/>
                  </a:moveTo>
                  <a:lnTo>
                    <a:pt x="49" y="40"/>
                  </a:lnTo>
                  <a:lnTo>
                    <a:pt x="49" y="40"/>
                  </a:lnTo>
                  <a:cubicBezTo>
                    <a:pt x="45" y="35"/>
                    <a:pt x="42" y="29"/>
                    <a:pt x="37" y="24"/>
                  </a:cubicBezTo>
                  <a:cubicBezTo>
                    <a:pt x="37" y="0"/>
                    <a:pt x="25" y="0"/>
                    <a:pt x="1" y="0"/>
                  </a:cubicBezTo>
                  <a:close/>
                  <a:moveTo>
                    <a:pt x="49" y="40"/>
                  </a:moveTo>
                  <a:cubicBezTo>
                    <a:pt x="53" y="46"/>
                    <a:pt x="59" y="53"/>
                    <a:pt x="72" y="60"/>
                  </a:cubicBezTo>
                  <a:lnTo>
                    <a:pt x="49" y="4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2673;p32">
              <a:extLst>
                <a:ext uri="{FF2B5EF4-FFF2-40B4-BE49-F238E27FC236}">
                  <a16:creationId xmlns:a16="http://schemas.microsoft.com/office/drawing/2014/main" id="{ECC7AEB7-31BD-4C77-8951-164961EE4CAF}"/>
                </a:ext>
              </a:extLst>
            </p:cNvPr>
            <p:cNvSpPr/>
            <p:nvPr/>
          </p:nvSpPr>
          <p:spPr>
            <a:xfrm>
              <a:off x="5744450" y="2986075"/>
              <a:ext cx="19675" cy="3625"/>
            </a:xfrm>
            <a:custGeom>
              <a:avLst/>
              <a:gdLst/>
              <a:ahLst/>
              <a:cxnLst/>
              <a:rect l="l" t="t" r="r" b="b"/>
              <a:pathLst>
                <a:path w="787" h="145" extrusionOk="0">
                  <a:moveTo>
                    <a:pt x="345" y="1"/>
                  </a:moveTo>
                  <a:cubicBezTo>
                    <a:pt x="253" y="1"/>
                    <a:pt x="160" y="7"/>
                    <a:pt x="68" y="7"/>
                  </a:cubicBezTo>
                  <a:cubicBezTo>
                    <a:pt x="46" y="7"/>
                    <a:pt x="23" y="7"/>
                    <a:pt x="1" y="6"/>
                  </a:cubicBezTo>
                  <a:lnTo>
                    <a:pt x="1" y="6"/>
                  </a:lnTo>
                  <a:cubicBezTo>
                    <a:pt x="106" y="116"/>
                    <a:pt x="221" y="145"/>
                    <a:pt x="343" y="145"/>
                  </a:cubicBezTo>
                  <a:cubicBezTo>
                    <a:pt x="473" y="145"/>
                    <a:pt x="610" y="112"/>
                    <a:pt x="751" y="112"/>
                  </a:cubicBezTo>
                  <a:cubicBezTo>
                    <a:pt x="763" y="112"/>
                    <a:pt x="775" y="113"/>
                    <a:pt x="787" y="113"/>
                  </a:cubicBezTo>
                  <a:cubicBezTo>
                    <a:pt x="645" y="19"/>
                    <a:pt x="495" y="1"/>
                    <a:pt x="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2674;p32">
              <a:extLst>
                <a:ext uri="{FF2B5EF4-FFF2-40B4-BE49-F238E27FC236}">
                  <a16:creationId xmlns:a16="http://schemas.microsoft.com/office/drawing/2014/main" id="{4762E384-A00E-454D-A93E-2F0CCA97FC23}"/>
                </a:ext>
              </a:extLst>
            </p:cNvPr>
            <p:cNvSpPr/>
            <p:nvPr/>
          </p:nvSpPr>
          <p:spPr>
            <a:xfrm>
              <a:off x="5779275" y="2986200"/>
              <a:ext cx="11350" cy="3025"/>
            </a:xfrm>
            <a:custGeom>
              <a:avLst/>
              <a:gdLst/>
              <a:ahLst/>
              <a:cxnLst/>
              <a:rect l="l" t="t" r="r" b="b"/>
              <a:pathLst>
                <a:path w="454" h="121" extrusionOk="0">
                  <a:moveTo>
                    <a:pt x="184" y="1"/>
                  </a:moveTo>
                  <a:cubicBezTo>
                    <a:pt x="125" y="1"/>
                    <a:pt x="63" y="8"/>
                    <a:pt x="1" y="13"/>
                  </a:cubicBezTo>
                  <a:cubicBezTo>
                    <a:pt x="1" y="72"/>
                    <a:pt x="36" y="96"/>
                    <a:pt x="84" y="120"/>
                  </a:cubicBezTo>
                  <a:lnTo>
                    <a:pt x="453" y="120"/>
                  </a:lnTo>
                  <a:cubicBezTo>
                    <a:pt x="378" y="23"/>
                    <a:pt x="285" y="1"/>
                    <a:pt x="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2675;p32">
              <a:extLst>
                <a:ext uri="{FF2B5EF4-FFF2-40B4-BE49-F238E27FC236}">
                  <a16:creationId xmlns:a16="http://schemas.microsoft.com/office/drawing/2014/main" id="{627AD9D9-3D9E-4B6D-ADC2-412A16B6912F}"/>
                </a:ext>
              </a:extLst>
            </p:cNvPr>
            <p:cNvSpPr/>
            <p:nvPr/>
          </p:nvSpPr>
          <p:spPr>
            <a:xfrm>
              <a:off x="5764100" y="2987775"/>
              <a:ext cx="6275" cy="1150"/>
            </a:xfrm>
            <a:custGeom>
              <a:avLst/>
              <a:gdLst/>
              <a:ahLst/>
              <a:cxnLst/>
              <a:rect l="l" t="t" r="r" b="b"/>
              <a:pathLst>
                <a:path w="251" h="46" extrusionOk="0">
                  <a:moveTo>
                    <a:pt x="147" y="0"/>
                  </a:moveTo>
                  <a:cubicBezTo>
                    <a:pt x="101" y="0"/>
                    <a:pt x="53" y="19"/>
                    <a:pt x="1" y="45"/>
                  </a:cubicBezTo>
                  <a:lnTo>
                    <a:pt x="251" y="45"/>
                  </a:lnTo>
                  <a:cubicBezTo>
                    <a:pt x="218" y="13"/>
                    <a:pt x="184"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2676;p32">
              <a:extLst>
                <a:ext uri="{FF2B5EF4-FFF2-40B4-BE49-F238E27FC236}">
                  <a16:creationId xmlns:a16="http://schemas.microsoft.com/office/drawing/2014/main" id="{B9218122-D785-4EE5-9AC9-AEB95FD053FC}"/>
                </a:ext>
              </a:extLst>
            </p:cNvPr>
            <p:cNvSpPr/>
            <p:nvPr/>
          </p:nvSpPr>
          <p:spPr>
            <a:xfrm>
              <a:off x="5774825" y="2986500"/>
              <a:ext cx="6850" cy="2725"/>
            </a:xfrm>
            <a:custGeom>
              <a:avLst/>
              <a:gdLst/>
              <a:ahLst/>
              <a:cxnLst/>
              <a:rect l="l" t="t" r="r" b="b"/>
              <a:pathLst>
                <a:path w="274" h="109" extrusionOk="0">
                  <a:moveTo>
                    <a:pt x="179" y="1"/>
                  </a:moveTo>
                  <a:cubicBezTo>
                    <a:pt x="119" y="25"/>
                    <a:pt x="60" y="60"/>
                    <a:pt x="0" y="108"/>
                  </a:cubicBezTo>
                  <a:lnTo>
                    <a:pt x="274" y="108"/>
                  </a:lnTo>
                  <a:cubicBezTo>
                    <a:pt x="238" y="72"/>
                    <a:pt x="214" y="25"/>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2677;p32">
              <a:extLst>
                <a:ext uri="{FF2B5EF4-FFF2-40B4-BE49-F238E27FC236}">
                  <a16:creationId xmlns:a16="http://schemas.microsoft.com/office/drawing/2014/main" id="{A7C7FF78-5E38-49C7-B091-19B7D550CAC5}"/>
                </a:ext>
              </a:extLst>
            </p:cNvPr>
            <p:cNvSpPr/>
            <p:nvPr/>
          </p:nvSpPr>
          <p:spPr>
            <a:xfrm>
              <a:off x="5263450" y="2968650"/>
              <a:ext cx="13400" cy="45875"/>
            </a:xfrm>
            <a:custGeom>
              <a:avLst/>
              <a:gdLst/>
              <a:ahLst/>
              <a:cxnLst/>
              <a:rect l="l" t="t" r="r" b="b"/>
              <a:pathLst>
                <a:path w="536" h="1835" extrusionOk="0">
                  <a:moveTo>
                    <a:pt x="179" y="0"/>
                  </a:moveTo>
                  <a:cubicBezTo>
                    <a:pt x="119" y="501"/>
                    <a:pt x="60" y="1024"/>
                    <a:pt x="0" y="1536"/>
                  </a:cubicBezTo>
                  <a:cubicBezTo>
                    <a:pt x="12" y="1632"/>
                    <a:pt x="24" y="1751"/>
                    <a:pt x="131" y="1834"/>
                  </a:cubicBezTo>
                  <a:cubicBezTo>
                    <a:pt x="179" y="1620"/>
                    <a:pt x="119" y="1394"/>
                    <a:pt x="274" y="1239"/>
                  </a:cubicBezTo>
                  <a:cubicBezTo>
                    <a:pt x="298" y="1024"/>
                    <a:pt x="310" y="798"/>
                    <a:pt x="322" y="584"/>
                  </a:cubicBezTo>
                  <a:cubicBezTo>
                    <a:pt x="322" y="370"/>
                    <a:pt x="536" y="12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2678;p32">
              <a:extLst>
                <a:ext uri="{FF2B5EF4-FFF2-40B4-BE49-F238E27FC236}">
                  <a16:creationId xmlns:a16="http://schemas.microsoft.com/office/drawing/2014/main" id="{E742786A-6C6D-41A9-8EB8-1A0E70EB071A}"/>
                </a:ext>
              </a:extLst>
            </p:cNvPr>
            <p:cNvSpPr/>
            <p:nvPr/>
          </p:nvSpPr>
          <p:spPr>
            <a:xfrm>
              <a:off x="5562000" y="3166300"/>
              <a:ext cx="2700" cy="2100"/>
            </a:xfrm>
            <a:custGeom>
              <a:avLst/>
              <a:gdLst/>
              <a:ahLst/>
              <a:cxnLst/>
              <a:rect l="l" t="t" r="r" b="b"/>
              <a:pathLst>
                <a:path w="108" h="84" extrusionOk="0">
                  <a:moveTo>
                    <a:pt x="95" y="0"/>
                  </a:moveTo>
                  <a:lnTo>
                    <a:pt x="95" y="0"/>
                  </a:lnTo>
                  <a:cubicBezTo>
                    <a:pt x="0" y="36"/>
                    <a:pt x="36" y="48"/>
                    <a:pt x="107" y="84"/>
                  </a:cubicBezTo>
                  <a:cubicBezTo>
                    <a:pt x="107" y="48"/>
                    <a:pt x="107" y="24"/>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2679;p32">
              <a:extLst>
                <a:ext uri="{FF2B5EF4-FFF2-40B4-BE49-F238E27FC236}">
                  <a16:creationId xmlns:a16="http://schemas.microsoft.com/office/drawing/2014/main" id="{3413D2A7-024D-46C2-AA6B-BE3A50A254DB}"/>
                </a:ext>
              </a:extLst>
            </p:cNvPr>
            <p:cNvSpPr/>
            <p:nvPr/>
          </p:nvSpPr>
          <p:spPr>
            <a:xfrm>
              <a:off x="6005200" y="3254400"/>
              <a:ext cx="15200" cy="4500"/>
            </a:xfrm>
            <a:custGeom>
              <a:avLst/>
              <a:gdLst/>
              <a:ahLst/>
              <a:cxnLst/>
              <a:rect l="l" t="t" r="r" b="b"/>
              <a:pathLst>
                <a:path w="608" h="180" extrusionOk="0">
                  <a:moveTo>
                    <a:pt x="334" y="0"/>
                  </a:moveTo>
                  <a:cubicBezTo>
                    <a:pt x="227" y="12"/>
                    <a:pt x="108" y="12"/>
                    <a:pt x="1" y="24"/>
                  </a:cubicBezTo>
                  <a:cubicBezTo>
                    <a:pt x="179" y="179"/>
                    <a:pt x="405" y="143"/>
                    <a:pt x="608" y="167"/>
                  </a:cubicBezTo>
                  <a:cubicBezTo>
                    <a:pt x="548" y="48"/>
                    <a:pt x="429" y="2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2680;p32">
              <a:extLst>
                <a:ext uri="{FF2B5EF4-FFF2-40B4-BE49-F238E27FC236}">
                  <a16:creationId xmlns:a16="http://schemas.microsoft.com/office/drawing/2014/main" id="{58109946-92A1-4972-B45E-335689475FEB}"/>
                </a:ext>
              </a:extLst>
            </p:cNvPr>
            <p:cNvSpPr/>
            <p:nvPr/>
          </p:nvSpPr>
          <p:spPr>
            <a:xfrm>
              <a:off x="6026925" y="3258400"/>
              <a:ext cx="14925" cy="3475"/>
            </a:xfrm>
            <a:custGeom>
              <a:avLst/>
              <a:gdLst/>
              <a:ahLst/>
              <a:cxnLst/>
              <a:rect l="l" t="t" r="r" b="b"/>
              <a:pathLst>
                <a:path w="597" h="139" extrusionOk="0">
                  <a:moveTo>
                    <a:pt x="291" y="1"/>
                  </a:moveTo>
                  <a:cubicBezTo>
                    <a:pt x="195" y="1"/>
                    <a:pt x="95" y="19"/>
                    <a:pt x="1" y="19"/>
                  </a:cubicBezTo>
                  <a:cubicBezTo>
                    <a:pt x="126" y="111"/>
                    <a:pt x="263" y="138"/>
                    <a:pt x="407" y="138"/>
                  </a:cubicBezTo>
                  <a:cubicBezTo>
                    <a:pt x="469" y="138"/>
                    <a:pt x="532" y="133"/>
                    <a:pt x="596" y="126"/>
                  </a:cubicBezTo>
                  <a:cubicBezTo>
                    <a:pt x="507" y="25"/>
                    <a:pt x="401"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2681;p32">
              <a:extLst>
                <a:ext uri="{FF2B5EF4-FFF2-40B4-BE49-F238E27FC236}">
                  <a16:creationId xmlns:a16="http://schemas.microsoft.com/office/drawing/2014/main" id="{1A089B63-B09D-4E90-B00F-58D99B42F7EC}"/>
                </a:ext>
              </a:extLst>
            </p:cNvPr>
            <p:cNvSpPr/>
            <p:nvPr/>
          </p:nvSpPr>
          <p:spPr>
            <a:xfrm>
              <a:off x="5418225" y="3154675"/>
              <a:ext cx="125325" cy="24300"/>
            </a:xfrm>
            <a:custGeom>
              <a:avLst/>
              <a:gdLst/>
              <a:ahLst/>
              <a:cxnLst/>
              <a:rect l="l" t="t" r="r" b="b"/>
              <a:pathLst>
                <a:path w="5013" h="972" extrusionOk="0">
                  <a:moveTo>
                    <a:pt x="1155" y="1"/>
                  </a:moveTo>
                  <a:cubicBezTo>
                    <a:pt x="1096" y="13"/>
                    <a:pt x="1048" y="25"/>
                    <a:pt x="989" y="48"/>
                  </a:cubicBezTo>
                  <a:cubicBezTo>
                    <a:pt x="929" y="60"/>
                    <a:pt x="882" y="84"/>
                    <a:pt x="846" y="120"/>
                  </a:cubicBezTo>
                  <a:cubicBezTo>
                    <a:pt x="667" y="132"/>
                    <a:pt x="477" y="132"/>
                    <a:pt x="274" y="132"/>
                  </a:cubicBezTo>
                  <a:cubicBezTo>
                    <a:pt x="155" y="132"/>
                    <a:pt x="60" y="144"/>
                    <a:pt x="0" y="263"/>
                  </a:cubicBezTo>
                  <a:cubicBezTo>
                    <a:pt x="72" y="382"/>
                    <a:pt x="191" y="418"/>
                    <a:pt x="322" y="429"/>
                  </a:cubicBezTo>
                  <a:cubicBezTo>
                    <a:pt x="489" y="429"/>
                    <a:pt x="632" y="441"/>
                    <a:pt x="786" y="477"/>
                  </a:cubicBezTo>
                  <a:cubicBezTo>
                    <a:pt x="810" y="489"/>
                    <a:pt x="846" y="489"/>
                    <a:pt x="870" y="489"/>
                  </a:cubicBezTo>
                  <a:cubicBezTo>
                    <a:pt x="905" y="489"/>
                    <a:pt x="929" y="477"/>
                    <a:pt x="965" y="477"/>
                  </a:cubicBezTo>
                  <a:cubicBezTo>
                    <a:pt x="999" y="427"/>
                    <a:pt x="1030" y="402"/>
                    <a:pt x="1059" y="402"/>
                  </a:cubicBezTo>
                  <a:cubicBezTo>
                    <a:pt x="1093" y="402"/>
                    <a:pt x="1124" y="432"/>
                    <a:pt x="1155" y="489"/>
                  </a:cubicBezTo>
                  <a:cubicBezTo>
                    <a:pt x="1203" y="525"/>
                    <a:pt x="1263" y="537"/>
                    <a:pt x="1322" y="549"/>
                  </a:cubicBezTo>
                  <a:cubicBezTo>
                    <a:pt x="1382" y="549"/>
                    <a:pt x="1441" y="560"/>
                    <a:pt x="1501" y="560"/>
                  </a:cubicBezTo>
                  <a:lnTo>
                    <a:pt x="1941" y="560"/>
                  </a:lnTo>
                  <a:cubicBezTo>
                    <a:pt x="1962" y="559"/>
                    <a:pt x="1983" y="558"/>
                    <a:pt x="2003" y="558"/>
                  </a:cubicBezTo>
                  <a:cubicBezTo>
                    <a:pt x="2132" y="558"/>
                    <a:pt x="2246" y="588"/>
                    <a:pt x="2370" y="608"/>
                  </a:cubicBezTo>
                  <a:cubicBezTo>
                    <a:pt x="2441" y="620"/>
                    <a:pt x="2489" y="620"/>
                    <a:pt x="2560" y="620"/>
                  </a:cubicBezTo>
                  <a:cubicBezTo>
                    <a:pt x="2667" y="620"/>
                    <a:pt x="2810" y="680"/>
                    <a:pt x="2929" y="703"/>
                  </a:cubicBezTo>
                  <a:cubicBezTo>
                    <a:pt x="3410" y="754"/>
                    <a:pt x="3891" y="972"/>
                    <a:pt x="4385" y="972"/>
                  </a:cubicBezTo>
                  <a:cubicBezTo>
                    <a:pt x="4588" y="972"/>
                    <a:pt x="4793" y="935"/>
                    <a:pt x="5001" y="834"/>
                  </a:cubicBezTo>
                  <a:cubicBezTo>
                    <a:pt x="5001" y="787"/>
                    <a:pt x="5013" y="727"/>
                    <a:pt x="5013" y="668"/>
                  </a:cubicBezTo>
                  <a:cubicBezTo>
                    <a:pt x="4989" y="644"/>
                    <a:pt x="4989" y="596"/>
                    <a:pt x="4977" y="560"/>
                  </a:cubicBezTo>
                  <a:cubicBezTo>
                    <a:pt x="4894" y="537"/>
                    <a:pt x="4787" y="489"/>
                    <a:pt x="4692" y="465"/>
                  </a:cubicBezTo>
                  <a:lnTo>
                    <a:pt x="4656" y="489"/>
                  </a:lnTo>
                  <a:lnTo>
                    <a:pt x="4608" y="441"/>
                  </a:lnTo>
                  <a:cubicBezTo>
                    <a:pt x="4523" y="496"/>
                    <a:pt x="4438" y="532"/>
                    <a:pt x="4356" y="532"/>
                  </a:cubicBezTo>
                  <a:cubicBezTo>
                    <a:pt x="4277" y="532"/>
                    <a:pt x="4202" y="499"/>
                    <a:pt x="4132" y="418"/>
                  </a:cubicBezTo>
                  <a:cubicBezTo>
                    <a:pt x="3846" y="406"/>
                    <a:pt x="3560" y="406"/>
                    <a:pt x="3287" y="382"/>
                  </a:cubicBezTo>
                  <a:cubicBezTo>
                    <a:pt x="3203" y="370"/>
                    <a:pt x="3168" y="310"/>
                    <a:pt x="3120" y="263"/>
                  </a:cubicBezTo>
                  <a:cubicBezTo>
                    <a:pt x="3094" y="237"/>
                    <a:pt x="3068" y="218"/>
                    <a:pt x="3034" y="218"/>
                  </a:cubicBezTo>
                  <a:cubicBezTo>
                    <a:pt x="3020" y="218"/>
                    <a:pt x="3006" y="220"/>
                    <a:pt x="2989" y="227"/>
                  </a:cubicBezTo>
                  <a:cubicBezTo>
                    <a:pt x="2965" y="239"/>
                    <a:pt x="2941" y="251"/>
                    <a:pt x="2929" y="263"/>
                  </a:cubicBezTo>
                  <a:cubicBezTo>
                    <a:pt x="2918" y="291"/>
                    <a:pt x="2921" y="309"/>
                    <a:pt x="2928" y="320"/>
                  </a:cubicBezTo>
                  <a:lnTo>
                    <a:pt x="2928" y="320"/>
                  </a:lnTo>
                  <a:cubicBezTo>
                    <a:pt x="2923" y="317"/>
                    <a:pt x="2915" y="314"/>
                    <a:pt x="2906" y="310"/>
                  </a:cubicBezTo>
                  <a:cubicBezTo>
                    <a:pt x="2870" y="299"/>
                    <a:pt x="2882" y="227"/>
                    <a:pt x="2834" y="191"/>
                  </a:cubicBezTo>
                  <a:cubicBezTo>
                    <a:pt x="2775" y="168"/>
                    <a:pt x="2691" y="132"/>
                    <a:pt x="2608" y="132"/>
                  </a:cubicBezTo>
                  <a:cubicBezTo>
                    <a:pt x="2560" y="132"/>
                    <a:pt x="2513" y="132"/>
                    <a:pt x="2453" y="144"/>
                  </a:cubicBezTo>
                  <a:cubicBezTo>
                    <a:pt x="2406" y="168"/>
                    <a:pt x="2358" y="191"/>
                    <a:pt x="2310" y="227"/>
                  </a:cubicBezTo>
                  <a:cubicBezTo>
                    <a:pt x="2215" y="191"/>
                    <a:pt x="2096" y="144"/>
                    <a:pt x="1989" y="120"/>
                  </a:cubicBezTo>
                  <a:lnTo>
                    <a:pt x="1691" y="120"/>
                  </a:lnTo>
                  <a:cubicBezTo>
                    <a:pt x="1584" y="120"/>
                    <a:pt x="1477" y="72"/>
                    <a:pt x="1394" y="48"/>
                  </a:cubicBezTo>
                  <a:cubicBezTo>
                    <a:pt x="1322" y="13"/>
                    <a:pt x="1239" y="1"/>
                    <a:pt x="1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2682;p32">
              <a:extLst>
                <a:ext uri="{FF2B5EF4-FFF2-40B4-BE49-F238E27FC236}">
                  <a16:creationId xmlns:a16="http://schemas.microsoft.com/office/drawing/2014/main" id="{6536FFF4-F8C4-4265-B7FC-F7DDABC8250F}"/>
                </a:ext>
              </a:extLst>
            </p:cNvPr>
            <p:cNvSpPr/>
            <p:nvPr/>
          </p:nvSpPr>
          <p:spPr>
            <a:xfrm>
              <a:off x="5474775" y="3150825"/>
              <a:ext cx="19375" cy="11625"/>
            </a:xfrm>
            <a:custGeom>
              <a:avLst/>
              <a:gdLst/>
              <a:ahLst/>
              <a:cxnLst/>
              <a:rect l="l" t="t" r="r" b="b"/>
              <a:pathLst>
                <a:path w="775" h="465" extrusionOk="0">
                  <a:moveTo>
                    <a:pt x="1" y="0"/>
                  </a:moveTo>
                  <a:cubicBezTo>
                    <a:pt x="24" y="143"/>
                    <a:pt x="36" y="274"/>
                    <a:pt x="60" y="405"/>
                  </a:cubicBezTo>
                  <a:lnTo>
                    <a:pt x="132" y="405"/>
                  </a:lnTo>
                  <a:cubicBezTo>
                    <a:pt x="167" y="387"/>
                    <a:pt x="200" y="378"/>
                    <a:pt x="233" y="378"/>
                  </a:cubicBezTo>
                  <a:cubicBezTo>
                    <a:pt x="266" y="378"/>
                    <a:pt x="298" y="387"/>
                    <a:pt x="334" y="405"/>
                  </a:cubicBezTo>
                  <a:cubicBezTo>
                    <a:pt x="429" y="405"/>
                    <a:pt x="501" y="417"/>
                    <a:pt x="596" y="429"/>
                  </a:cubicBezTo>
                  <a:cubicBezTo>
                    <a:pt x="596" y="453"/>
                    <a:pt x="608" y="453"/>
                    <a:pt x="632" y="464"/>
                  </a:cubicBezTo>
                  <a:cubicBezTo>
                    <a:pt x="667" y="464"/>
                    <a:pt x="691" y="453"/>
                    <a:pt x="727" y="417"/>
                  </a:cubicBezTo>
                  <a:cubicBezTo>
                    <a:pt x="775" y="369"/>
                    <a:pt x="775" y="333"/>
                    <a:pt x="727" y="286"/>
                  </a:cubicBezTo>
                  <a:lnTo>
                    <a:pt x="727" y="155"/>
                  </a:lnTo>
                  <a:cubicBezTo>
                    <a:pt x="596" y="107"/>
                    <a:pt x="405" y="155"/>
                    <a:pt x="298" y="24"/>
                  </a:cubicBezTo>
                  <a:cubicBezTo>
                    <a:pt x="191" y="24"/>
                    <a:pt x="9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2683;p32">
              <a:extLst>
                <a:ext uri="{FF2B5EF4-FFF2-40B4-BE49-F238E27FC236}">
                  <a16:creationId xmlns:a16="http://schemas.microsoft.com/office/drawing/2014/main" id="{41281C4C-E2D9-4171-80DA-8102C7BF0614}"/>
                </a:ext>
              </a:extLst>
            </p:cNvPr>
            <p:cNvSpPr/>
            <p:nvPr/>
          </p:nvSpPr>
          <p:spPr>
            <a:xfrm>
              <a:off x="5496500" y="3161825"/>
              <a:ext cx="4200" cy="3000"/>
            </a:xfrm>
            <a:custGeom>
              <a:avLst/>
              <a:gdLst/>
              <a:ahLst/>
              <a:cxnLst/>
              <a:rect l="l" t="t" r="r" b="b"/>
              <a:pathLst>
                <a:path w="168" h="120" extrusionOk="0">
                  <a:moveTo>
                    <a:pt x="1" y="1"/>
                  </a:moveTo>
                  <a:lnTo>
                    <a:pt x="1" y="1"/>
                  </a:lnTo>
                  <a:cubicBezTo>
                    <a:pt x="37" y="72"/>
                    <a:pt x="96" y="120"/>
                    <a:pt x="168" y="120"/>
                  </a:cubicBezTo>
                  <a:cubicBezTo>
                    <a:pt x="120" y="84"/>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2684;p32">
              <a:extLst>
                <a:ext uri="{FF2B5EF4-FFF2-40B4-BE49-F238E27FC236}">
                  <a16:creationId xmlns:a16="http://schemas.microsoft.com/office/drawing/2014/main" id="{AF635B1E-49D8-4FC1-98EB-39FC997BF488}"/>
                </a:ext>
              </a:extLst>
            </p:cNvPr>
            <p:cNvSpPr/>
            <p:nvPr/>
          </p:nvSpPr>
          <p:spPr>
            <a:xfrm>
              <a:off x="5493225" y="3158250"/>
              <a:ext cx="3300" cy="3600"/>
            </a:xfrm>
            <a:custGeom>
              <a:avLst/>
              <a:gdLst/>
              <a:ahLst/>
              <a:cxnLst/>
              <a:rect l="l" t="t" r="r" b="b"/>
              <a:pathLst>
                <a:path w="132" h="144" extrusionOk="0">
                  <a:moveTo>
                    <a:pt x="1" y="1"/>
                  </a:moveTo>
                  <a:lnTo>
                    <a:pt x="1" y="144"/>
                  </a:lnTo>
                  <a:lnTo>
                    <a:pt x="132" y="144"/>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2685;p32">
              <a:extLst>
                <a:ext uri="{FF2B5EF4-FFF2-40B4-BE49-F238E27FC236}">
                  <a16:creationId xmlns:a16="http://schemas.microsoft.com/office/drawing/2014/main" id="{E32FE8E2-AC81-4AE3-AF7C-92CE48F7B0D0}"/>
                </a:ext>
              </a:extLst>
            </p:cNvPr>
            <p:cNvSpPr/>
            <p:nvPr/>
          </p:nvSpPr>
          <p:spPr>
            <a:xfrm>
              <a:off x="5597425" y="3172775"/>
              <a:ext cx="5975" cy="3150"/>
            </a:xfrm>
            <a:custGeom>
              <a:avLst/>
              <a:gdLst/>
              <a:ahLst/>
              <a:cxnLst/>
              <a:rect l="l" t="t" r="r" b="b"/>
              <a:pathLst>
                <a:path w="239" h="126" extrusionOk="0">
                  <a:moveTo>
                    <a:pt x="137" y="1"/>
                  </a:moveTo>
                  <a:cubicBezTo>
                    <a:pt x="74" y="1"/>
                    <a:pt x="24" y="27"/>
                    <a:pt x="0" y="122"/>
                  </a:cubicBezTo>
                  <a:cubicBezTo>
                    <a:pt x="17" y="124"/>
                    <a:pt x="32" y="125"/>
                    <a:pt x="47" y="125"/>
                  </a:cubicBezTo>
                  <a:cubicBezTo>
                    <a:pt x="129" y="125"/>
                    <a:pt x="188" y="96"/>
                    <a:pt x="238" y="15"/>
                  </a:cubicBezTo>
                  <a:cubicBezTo>
                    <a:pt x="202" y="7"/>
                    <a:pt x="168"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2686;p32">
              <a:extLst>
                <a:ext uri="{FF2B5EF4-FFF2-40B4-BE49-F238E27FC236}">
                  <a16:creationId xmlns:a16="http://schemas.microsoft.com/office/drawing/2014/main" id="{7D2E4336-D9F4-49DD-BD39-97BE48FB7D62}"/>
                </a:ext>
              </a:extLst>
            </p:cNvPr>
            <p:cNvSpPr/>
            <p:nvPr/>
          </p:nvSpPr>
          <p:spPr>
            <a:xfrm>
              <a:off x="6244225" y="3251425"/>
              <a:ext cx="2100" cy="1500"/>
            </a:xfrm>
            <a:custGeom>
              <a:avLst/>
              <a:gdLst/>
              <a:ahLst/>
              <a:cxnLst/>
              <a:rect l="l" t="t" r="r" b="b"/>
              <a:pathLst>
                <a:path w="84" h="60" extrusionOk="0">
                  <a:moveTo>
                    <a:pt x="84" y="0"/>
                  </a:moveTo>
                  <a:lnTo>
                    <a:pt x="84" y="0"/>
                  </a:lnTo>
                  <a:cubicBezTo>
                    <a:pt x="12" y="24"/>
                    <a:pt x="0" y="48"/>
                    <a:pt x="60" y="60"/>
                  </a:cubicBezTo>
                  <a:cubicBezTo>
                    <a:pt x="60" y="60"/>
                    <a:pt x="72"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2687;p32">
              <a:extLst>
                <a:ext uri="{FF2B5EF4-FFF2-40B4-BE49-F238E27FC236}">
                  <a16:creationId xmlns:a16="http://schemas.microsoft.com/office/drawing/2014/main" id="{88828A3F-7DF9-44BD-8B5A-82EA9D1A45FB}"/>
                </a:ext>
              </a:extLst>
            </p:cNvPr>
            <p:cNvSpPr/>
            <p:nvPr/>
          </p:nvSpPr>
          <p:spPr>
            <a:xfrm>
              <a:off x="5355125" y="3149325"/>
              <a:ext cx="30375" cy="12275"/>
            </a:xfrm>
            <a:custGeom>
              <a:avLst/>
              <a:gdLst/>
              <a:ahLst/>
              <a:cxnLst/>
              <a:rect l="l" t="t" r="r" b="b"/>
              <a:pathLst>
                <a:path w="1215" h="491" extrusionOk="0">
                  <a:moveTo>
                    <a:pt x="358" y="1"/>
                  </a:moveTo>
                  <a:cubicBezTo>
                    <a:pt x="346" y="36"/>
                    <a:pt x="334" y="48"/>
                    <a:pt x="334" y="84"/>
                  </a:cubicBezTo>
                  <a:cubicBezTo>
                    <a:pt x="238" y="167"/>
                    <a:pt x="0" y="60"/>
                    <a:pt x="48" y="322"/>
                  </a:cubicBezTo>
                  <a:cubicBezTo>
                    <a:pt x="84" y="382"/>
                    <a:pt x="143" y="417"/>
                    <a:pt x="215" y="453"/>
                  </a:cubicBezTo>
                  <a:cubicBezTo>
                    <a:pt x="360" y="459"/>
                    <a:pt x="509" y="490"/>
                    <a:pt x="651" y="490"/>
                  </a:cubicBezTo>
                  <a:cubicBezTo>
                    <a:pt x="801" y="490"/>
                    <a:pt x="944" y="456"/>
                    <a:pt x="1072" y="322"/>
                  </a:cubicBezTo>
                  <a:lnTo>
                    <a:pt x="1215" y="96"/>
                  </a:lnTo>
                  <a:cubicBezTo>
                    <a:pt x="929" y="84"/>
                    <a:pt x="643" y="48"/>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2688;p32">
              <a:extLst>
                <a:ext uri="{FF2B5EF4-FFF2-40B4-BE49-F238E27FC236}">
                  <a16:creationId xmlns:a16="http://schemas.microsoft.com/office/drawing/2014/main" id="{432D698A-6FFC-4E75-92C6-03CD9B2A794E}"/>
                </a:ext>
              </a:extLst>
            </p:cNvPr>
            <p:cNvSpPr/>
            <p:nvPr/>
          </p:nvSpPr>
          <p:spPr>
            <a:xfrm>
              <a:off x="5345900" y="3075800"/>
              <a:ext cx="3000" cy="3300"/>
            </a:xfrm>
            <a:custGeom>
              <a:avLst/>
              <a:gdLst/>
              <a:ahLst/>
              <a:cxnLst/>
              <a:rect l="l" t="t" r="r" b="b"/>
              <a:pathLst>
                <a:path w="120" h="132" extrusionOk="0">
                  <a:moveTo>
                    <a:pt x="12" y="1"/>
                  </a:moveTo>
                  <a:cubicBezTo>
                    <a:pt x="0" y="48"/>
                    <a:pt x="0" y="84"/>
                    <a:pt x="12" y="132"/>
                  </a:cubicBezTo>
                  <a:cubicBezTo>
                    <a:pt x="48" y="120"/>
                    <a:pt x="96" y="84"/>
                    <a:pt x="119" y="72"/>
                  </a:cubicBezTo>
                  <a:cubicBezTo>
                    <a:pt x="72" y="48"/>
                    <a:pt x="48" y="25"/>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2689;p32">
              <a:extLst>
                <a:ext uri="{FF2B5EF4-FFF2-40B4-BE49-F238E27FC236}">
                  <a16:creationId xmlns:a16="http://schemas.microsoft.com/office/drawing/2014/main" id="{4E36DC45-B417-41B2-BBFD-3BF1A8C2D566}"/>
                </a:ext>
              </a:extLst>
            </p:cNvPr>
            <p:cNvSpPr/>
            <p:nvPr/>
          </p:nvSpPr>
          <p:spPr>
            <a:xfrm>
              <a:off x="5353050" y="3014425"/>
              <a:ext cx="11025" cy="3475"/>
            </a:xfrm>
            <a:custGeom>
              <a:avLst/>
              <a:gdLst/>
              <a:ahLst/>
              <a:cxnLst/>
              <a:rect l="l" t="t" r="r" b="b"/>
              <a:pathLst>
                <a:path w="441" h="139" extrusionOk="0">
                  <a:moveTo>
                    <a:pt x="220" y="0"/>
                  </a:moveTo>
                  <a:cubicBezTo>
                    <a:pt x="146" y="0"/>
                    <a:pt x="71" y="9"/>
                    <a:pt x="0" y="27"/>
                  </a:cubicBezTo>
                  <a:cubicBezTo>
                    <a:pt x="67" y="105"/>
                    <a:pt x="137" y="139"/>
                    <a:pt x="207" y="139"/>
                  </a:cubicBezTo>
                  <a:cubicBezTo>
                    <a:pt x="286" y="139"/>
                    <a:pt x="365" y="96"/>
                    <a:pt x="441" y="27"/>
                  </a:cubicBezTo>
                  <a:cubicBezTo>
                    <a:pt x="369" y="9"/>
                    <a:pt x="295"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2690;p32">
              <a:extLst>
                <a:ext uri="{FF2B5EF4-FFF2-40B4-BE49-F238E27FC236}">
                  <a16:creationId xmlns:a16="http://schemas.microsoft.com/office/drawing/2014/main" id="{90FBEA7F-B1D2-4CD5-8545-C6B20F173DC3}"/>
                </a:ext>
              </a:extLst>
            </p:cNvPr>
            <p:cNvSpPr/>
            <p:nvPr/>
          </p:nvSpPr>
          <p:spPr>
            <a:xfrm>
              <a:off x="5464650" y="2989475"/>
              <a:ext cx="3000" cy="3000"/>
            </a:xfrm>
            <a:custGeom>
              <a:avLst/>
              <a:gdLst/>
              <a:ahLst/>
              <a:cxnLst/>
              <a:rect l="l" t="t" r="r" b="b"/>
              <a:pathLst>
                <a:path w="120" h="120" extrusionOk="0">
                  <a:moveTo>
                    <a:pt x="1" y="1"/>
                  </a:moveTo>
                  <a:cubicBezTo>
                    <a:pt x="25" y="49"/>
                    <a:pt x="72" y="72"/>
                    <a:pt x="120" y="12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2691;p32">
              <a:extLst>
                <a:ext uri="{FF2B5EF4-FFF2-40B4-BE49-F238E27FC236}">
                  <a16:creationId xmlns:a16="http://schemas.microsoft.com/office/drawing/2014/main" id="{A8FC043F-3A2F-4307-B4A1-C6527B61B78A}"/>
                </a:ext>
              </a:extLst>
            </p:cNvPr>
            <p:cNvSpPr/>
            <p:nvPr/>
          </p:nvSpPr>
          <p:spPr>
            <a:xfrm>
              <a:off x="5532225" y="3165400"/>
              <a:ext cx="3900" cy="1225"/>
            </a:xfrm>
            <a:custGeom>
              <a:avLst/>
              <a:gdLst/>
              <a:ahLst/>
              <a:cxnLst/>
              <a:rect l="l" t="t" r="r" b="b"/>
              <a:pathLst>
                <a:path w="156" h="49" extrusionOk="0">
                  <a:moveTo>
                    <a:pt x="1" y="0"/>
                  </a:moveTo>
                  <a:lnTo>
                    <a:pt x="60" y="48"/>
                  </a:lnTo>
                  <a:lnTo>
                    <a:pt x="155" y="48"/>
                  </a:lnTo>
                  <a:cubicBezTo>
                    <a:pt x="108" y="36"/>
                    <a:pt x="60"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2692;p32">
              <a:extLst>
                <a:ext uri="{FF2B5EF4-FFF2-40B4-BE49-F238E27FC236}">
                  <a16:creationId xmlns:a16="http://schemas.microsoft.com/office/drawing/2014/main" id="{A029B8F4-6872-4E3C-BAD6-1A5640F791D2}"/>
                </a:ext>
              </a:extLst>
            </p:cNvPr>
            <p:cNvSpPr/>
            <p:nvPr/>
          </p:nvSpPr>
          <p:spPr>
            <a:xfrm>
              <a:off x="5531325" y="3163825"/>
              <a:ext cx="1525" cy="1300"/>
            </a:xfrm>
            <a:custGeom>
              <a:avLst/>
              <a:gdLst/>
              <a:ahLst/>
              <a:cxnLst/>
              <a:rect l="l" t="t" r="r" b="b"/>
              <a:pathLst>
                <a:path w="61" h="52" extrusionOk="0">
                  <a:moveTo>
                    <a:pt x="11" y="1"/>
                  </a:moveTo>
                  <a:cubicBezTo>
                    <a:pt x="4" y="1"/>
                    <a:pt x="1" y="7"/>
                    <a:pt x="1" y="16"/>
                  </a:cubicBezTo>
                  <a:cubicBezTo>
                    <a:pt x="1" y="40"/>
                    <a:pt x="37" y="40"/>
                    <a:pt x="60" y="52"/>
                  </a:cubicBezTo>
                  <a:cubicBezTo>
                    <a:pt x="39" y="15"/>
                    <a:pt x="21" y="1"/>
                    <a:pt x="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2693;p32">
              <a:extLst>
                <a:ext uri="{FF2B5EF4-FFF2-40B4-BE49-F238E27FC236}">
                  <a16:creationId xmlns:a16="http://schemas.microsoft.com/office/drawing/2014/main" id="{B76FF7FD-DADB-496F-8325-5669125E5870}"/>
                </a:ext>
              </a:extLst>
            </p:cNvPr>
            <p:cNvSpPr/>
            <p:nvPr/>
          </p:nvSpPr>
          <p:spPr>
            <a:xfrm>
              <a:off x="5547100" y="3165700"/>
              <a:ext cx="3000" cy="3000"/>
            </a:xfrm>
            <a:custGeom>
              <a:avLst/>
              <a:gdLst/>
              <a:ahLst/>
              <a:cxnLst/>
              <a:rect l="l" t="t" r="r" b="b"/>
              <a:pathLst>
                <a:path w="120" h="120" extrusionOk="0">
                  <a:moveTo>
                    <a:pt x="120" y="0"/>
                  </a:moveTo>
                  <a:lnTo>
                    <a:pt x="120" y="0"/>
                  </a:lnTo>
                  <a:cubicBezTo>
                    <a:pt x="60" y="24"/>
                    <a:pt x="25" y="48"/>
                    <a:pt x="1" y="119"/>
                  </a:cubicBezTo>
                  <a:cubicBezTo>
                    <a:pt x="84" y="108"/>
                    <a:pt x="120"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2694;p32">
              <a:extLst>
                <a:ext uri="{FF2B5EF4-FFF2-40B4-BE49-F238E27FC236}">
                  <a16:creationId xmlns:a16="http://schemas.microsoft.com/office/drawing/2014/main" id="{D8AAA6D6-4368-4A2E-8BA8-E2E38CC6D918}"/>
                </a:ext>
              </a:extLst>
            </p:cNvPr>
            <p:cNvSpPr/>
            <p:nvPr/>
          </p:nvSpPr>
          <p:spPr>
            <a:xfrm>
              <a:off x="5883450" y="3095650"/>
              <a:ext cx="45275" cy="45375"/>
            </a:xfrm>
            <a:custGeom>
              <a:avLst/>
              <a:gdLst/>
              <a:ahLst/>
              <a:cxnLst/>
              <a:rect l="l" t="t" r="r" b="b"/>
              <a:pathLst>
                <a:path w="1811" h="1815" extrusionOk="0">
                  <a:moveTo>
                    <a:pt x="1473" y="0"/>
                  </a:moveTo>
                  <a:cubicBezTo>
                    <a:pt x="1356" y="0"/>
                    <a:pt x="1223" y="46"/>
                    <a:pt x="1096" y="100"/>
                  </a:cubicBezTo>
                  <a:cubicBezTo>
                    <a:pt x="739" y="243"/>
                    <a:pt x="537" y="576"/>
                    <a:pt x="382" y="921"/>
                  </a:cubicBezTo>
                  <a:cubicBezTo>
                    <a:pt x="400" y="1040"/>
                    <a:pt x="404" y="1159"/>
                    <a:pt x="297" y="1159"/>
                  </a:cubicBezTo>
                  <a:cubicBezTo>
                    <a:pt x="265" y="1159"/>
                    <a:pt x="223" y="1148"/>
                    <a:pt x="168" y="1124"/>
                  </a:cubicBezTo>
                  <a:cubicBezTo>
                    <a:pt x="108" y="1136"/>
                    <a:pt x="60" y="1171"/>
                    <a:pt x="25" y="1219"/>
                  </a:cubicBezTo>
                  <a:cubicBezTo>
                    <a:pt x="1" y="1481"/>
                    <a:pt x="84" y="1707"/>
                    <a:pt x="346" y="1814"/>
                  </a:cubicBezTo>
                  <a:cubicBezTo>
                    <a:pt x="477" y="1683"/>
                    <a:pt x="596" y="1588"/>
                    <a:pt x="739" y="1481"/>
                  </a:cubicBezTo>
                  <a:cubicBezTo>
                    <a:pt x="834" y="1290"/>
                    <a:pt x="930" y="1112"/>
                    <a:pt x="1037" y="921"/>
                  </a:cubicBezTo>
                  <a:cubicBezTo>
                    <a:pt x="1132" y="493"/>
                    <a:pt x="1644" y="695"/>
                    <a:pt x="1811" y="397"/>
                  </a:cubicBezTo>
                  <a:cubicBezTo>
                    <a:pt x="1776" y="95"/>
                    <a:pt x="1641" y="0"/>
                    <a:pt x="14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2695;p32">
              <a:extLst>
                <a:ext uri="{FF2B5EF4-FFF2-40B4-BE49-F238E27FC236}">
                  <a16:creationId xmlns:a16="http://schemas.microsoft.com/office/drawing/2014/main" id="{35F344E3-260D-4C9F-BF00-32311925A9DF}"/>
                </a:ext>
              </a:extLst>
            </p:cNvPr>
            <p:cNvSpPr/>
            <p:nvPr/>
          </p:nvSpPr>
          <p:spPr>
            <a:xfrm>
              <a:off x="5881075" y="3120750"/>
              <a:ext cx="8075" cy="5375"/>
            </a:xfrm>
            <a:custGeom>
              <a:avLst/>
              <a:gdLst/>
              <a:ahLst/>
              <a:cxnLst/>
              <a:rect l="l" t="t" r="r" b="b"/>
              <a:pathLst>
                <a:path w="323" h="215" extrusionOk="0">
                  <a:moveTo>
                    <a:pt x="203" y="1"/>
                  </a:moveTo>
                  <a:cubicBezTo>
                    <a:pt x="191" y="12"/>
                    <a:pt x="155" y="48"/>
                    <a:pt x="132" y="60"/>
                  </a:cubicBezTo>
                  <a:lnTo>
                    <a:pt x="1" y="60"/>
                  </a:lnTo>
                  <a:cubicBezTo>
                    <a:pt x="36" y="120"/>
                    <a:pt x="84" y="167"/>
                    <a:pt x="132" y="215"/>
                  </a:cubicBezTo>
                  <a:lnTo>
                    <a:pt x="251" y="215"/>
                  </a:lnTo>
                  <a:cubicBezTo>
                    <a:pt x="310" y="167"/>
                    <a:pt x="322" y="108"/>
                    <a:pt x="298" y="48"/>
                  </a:cubicBezTo>
                  <a:lnTo>
                    <a:pt x="20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2696;p32">
              <a:extLst>
                <a:ext uri="{FF2B5EF4-FFF2-40B4-BE49-F238E27FC236}">
                  <a16:creationId xmlns:a16="http://schemas.microsoft.com/office/drawing/2014/main" id="{334190AC-CC4E-46A0-AE47-478A8A215916}"/>
                </a:ext>
              </a:extLst>
            </p:cNvPr>
            <p:cNvSpPr/>
            <p:nvPr/>
          </p:nvSpPr>
          <p:spPr>
            <a:xfrm>
              <a:off x="5877200" y="3118675"/>
              <a:ext cx="3300" cy="3600"/>
            </a:xfrm>
            <a:custGeom>
              <a:avLst/>
              <a:gdLst/>
              <a:ahLst/>
              <a:cxnLst/>
              <a:rect l="l" t="t" r="r" b="b"/>
              <a:pathLst>
                <a:path w="132" h="144" extrusionOk="0">
                  <a:moveTo>
                    <a:pt x="13" y="0"/>
                  </a:moveTo>
                  <a:lnTo>
                    <a:pt x="13" y="0"/>
                  </a:lnTo>
                  <a:cubicBezTo>
                    <a:pt x="1" y="36"/>
                    <a:pt x="13" y="72"/>
                    <a:pt x="37" y="119"/>
                  </a:cubicBezTo>
                  <a:cubicBezTo>
                    <a:pt x="60" y="131"/>
                    <a:pt x="96" y="143"/>
                    <a:pt x="132" y="143"/>
                  </a:cubicBezTo>
                  <a:cubicBezTo>
                    <a:pt x="108" y="84"/>
                    <a:pt x="60" y="36"/>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2697;p32">
              <a:extLst>
                <a:ext uri="{FF2B5EF4-FFF2-40B4-BE49-F238E27FC236}">
                  <a16:creationId xmlns:a16="http://schemas.microsoft.com/office/drawing/2014/main" id="{BA00F88E-B7FC-4233-B895-6E2B837AC017}"/>
                </a:ext>
              </a:extLst>
            </p:cNvPr>
            <p:cNvSpPr/>
            <p:nvPr/>
          </p:nvSpPr>
          <p:spPr>
            <a:xfrm>
              <a:off x="5873050" y="3100500"/>
              <a:ext cx="4475" cy="11050"/>
            </a:xfrm>
            <a:custGeom>
              <a:avLst/>
              <a:gdLst/>
              <a:ahLst/>
              <a:cxnLst/>
              <a:rect l="l" t="t" r="r" b="b"/>
              <a:pathLst>
                <a:path w="179" h="442" extrusionOk="0">
                  <a:moveTo>
                    <a:pt x="24" y="1"/>
                  </a:moveTo>
                  <a:cubicBezTo>
                    <a:pt x="24" y="168"/>
                    <a:pt x="0" y="334"/>
                    <a:pt x="155" y="441"/>
                  </a:cubicBezTo>
                  <a:cubicBezTo>
                    <a:pt x="155" y="275"/>
                    <a:pt x="179" y="108"/>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2698;p32">
              <a:extLst>
                <a:ext uri="{FF2B5EF4-FFF2-40B4-BE49-F238E27FC236}">
                  <a16:creationId xmlns:a16="http://schemas.microsoft.com/office/drawing/2014/main" id="{B3EEDE31-DE0C-4FBB-AE7E-8C442B88E7F6}"/>
                </a:ext>
              </a:extLst>
            </p:cNvPr>
            <p:cNvSpPr/>
            <p:nvPr/>
          </p:nvSpPr>
          <p:spPr>
            <a:xfrm>
              <a:off x="5442325" y="3147850"/>
              <a:ext cx="25625" cy="11950"/>
            </a:xfrm>
            <a:custGeom>
              <a:avLst/>
              <a:gdLst/>
              <a:ahLst/>
              <a:cxnLst/>
              <a:rect l="l" t="t" r="r" b="b"/>
              <a:pathLst>
                <a:path w="1025" h="478" extrusionOk="0">
                  <a:moveTo>
                    <a:pt x="13" y="0"/>
                  </a:moveTo>
                  <a:cubicBezTo>
                    <a:pt x="13" y="95"/>
                    <a:pt x="1" y="179"/>
                    <a:pt x="1" y="274"/>
                  </a:cubicBezTo>
                  <a:cubicBezTo>
                    <a:pt x="13" y="286"/>
                    <a:pt x="25" y="310"/>
                    <a:pt x="49" y="333"/>
                  </a:cubicBezTo>
                  <a:cubicBezTo>
                    <a:pt x="108" y="345"/>
                    <a:pt x="144" y="369"/>
                    <a:pt x="191" y="393"/>
                  </a:cubicBezTo>
                  <a:cubicBezTo>
                    <a:pt x="287" y="405"/>
                    <a:pt x="370" y="405"/>
                    <a:pt x="465" y="417"/>
                  </a:cubicBezTo>
                  <a:cubicBezTo>
                    <a:pt x="519" y="470"/>
                    <a:pt x="592" y="477"/>
                    <a:pt x="661" y="477"/>
                  </a:cubicBezTo>
                  <a:cubicBezTo>
                    <a:pt x="684" y="477"/>
                    <a:pt x="706" y="476"/>
                    <a:pt x="727" y="476"/>
                  </a:cubicBezTo>
                  <a:cubicBezTo>
                    <a:pt x="834" y="476"/>
                    <a:pt x="930" y="476"/>
                    <a:pt x="1013" y="405"/>
                  </a:cubicBezTo>
                  <a:cubicBezTo>
                    <a:pt x="1025" y="83"/>
                    <a:pt x="715" y="119"/>
                    <a:pt x="5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2699;p32">
              <a:extLst>
                <a:ext uri="{FF2B5EF4-FFF2-40B4-BE49-F238E27FC236}">
                  <a16:creationId xmlns:a16="http://schemas.microsoft.com/office/drawing/2014/main" id="{FE0C0FC5-876C-477F-9304-C6DD92ADD871}"/>
                </a:ext>
              </a:extLst>
            </p:cNvPr>
            <p:cNvSpPr/>
            <p:nvPr/>
          </p:nvSpPr>
          <p:spPr>
            <a:xfrm>
              <a:off x="5439350" y="3154675"/>
              <a:ext cx="4800" cy="3300"/>
            </a:xfrm>
            <a:custGeom>
              <a:avLst/>
              <a:gdLst/>
              <a:ahLst/>
              <a:cxnLst/>
              <a:rect l="l" t="t" r="r" b="b"/>
              <a:pathLst>
                <a:path w="192" h="132" extrusionOk="0">
                  <a:moveTo>
                    <a:pt x="13" y="1"/>
                  </a:moveTo>
                  <a:cubicBezTo>
                    <a:pt x="1" y="48"/>
                    <a:pt x="1" y="72"/>
                    <a:pt x="1" y="120"/>
                  </a:cubicBezTo>
                  <a:cubicBezTo>
                    <a:pt x="48" y="132"/>
                    <a:pt x="108" y="132"/>
                    <a:pt x="144" y="132"/>
                  </a:cubicBezTo>
                  <a:cubicBezTo>
                    <a:pt x="191" y="84"/>
                    <a:pt x="191" y="48"/>
                    <a:pt x="144" y="13"/>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2700;p32">
              <a:extLst>
                <a:ext uri="{FF2B5EF4-FFF2-40B4-BE49-F238E27FC236}">
                  <a16:creationId xmlns:a16="http://schemas.microsoft.com/office/drawing/2014/main" id="{1E4DA083-205C-4313-8EE3-2AED295E6A6D}"/>
                </a:ext>
              </a:extLst>
            </p:cNvPr>
            <p:cNvSpPr/>
            <p:nvPr/>
          </p:nvSpPr>
          <p:spPr>
            <a:xfrm>
              <a:off x="5589975" y="3286850"/>
              <a:ext cx="35450" cy="10725"/>
            </a:xfrm>
            <a:custGeom>
              <a:avLst/>
              <a:gdLst/>
              <a:ahLst/>
              <a:cxnLst/>
              <a:rect l="l" t="t" r="r" b="b"/>
              <a:pathLst>
                <a:path w="1418" h="429" extrusionOk="0">
                  <a:moveTo>
                    <a:pt x="655" y="0"/>
                  </a:moveTo>
                  <a:cubicBezTo>
                    <a:pt x="584" y="0"/>
                    <a:pt x="512" y="12"/>
                    <a:pt x="429" y="24"/>
                  </a:cubicBezTo>
                  <a:cubicBezTo>
                    <a:pt x="334" y="179"/>
                    <a:pt x="48" y="72"/>
                    <a:pt x="0" y="322"/>
                  </a:cubicBezTo>
                  <a:lnTo>
                    <a:pt x="0" y="429"/>
                  </a:lnTo>
                  <a:lnTo>
                    <a:pt x="989" y="429"/>
                  </a:lnTo>
                  <a:cubicBezTo>
                    <a:pt x="1018" y="399"/>
                    <a:pt x="1051" y="384"/>
                    <a:pt x="1084" y="384"/>
                  </a:cubicBezTo>
                  <a:cubicBezTo>
                    <a:pt x="1117" y="384"/>
                    <a:pt x="1149" y="399"/>
                    <a:pt x="1179" y="429"/>
                  </a:cubicBezTo>
                  <a:cubicBezTo>
                    <a:pt x="1274" y="429"/>
                    <a:pt x="1370" y="417"/>
                    <a:pt x="1417" y="310"/>
                  </a:cubicBezTo>
                  <a:cubicBezTo>
                    <a:pt x="1239" y="12"/>
                    <a:pt x="941" y="24"/>
                    <a:pt x="6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2701;p32">
              <a:extLst>
                <a:ext uri="{FF2B5EF4-FFF2-40B4-BE49-F238E27FC236}">
                  <a16:creationId xmlns:a16="http://schemas.microsoft.com/office/drawing/2014/main" id="{99C043B2-EA9A-448E-B2CD-B72CBC4F3909}"/>
                </a:ext>
              </a:extLst>
            </p:cNvPr>
            <p:cNvSpPr/>
            <p:nvPr/>
          </p:nvSpPr>
          <p:spPr>
            <a:xfrm>
              <a:off x="5476875" y="3456325"/>
              <a:ext cx="360775" cy="36850"/>
            </a:xfrm>
            <a:custGeom>
              <a:avLst/>
              <a:gdLst/>
              <a:ahLst/>
              <a:cxnLst/>
              <a:rect l="l" t="t" r="r" b="b"/>
              <a:pathLst>
                <a:path w="14431" h="1474" extrusionOk="0">
                  <a:moveTo>
                    <a:pt x="2428" y="1"/>
                  </a:moveTo>
                  <a:cubicBezTo>
                    <a:pt x="1952" y="1"/>
                    <a:pt x="1492" y="165"/>
                    <a:pt x="1012" y="186"/>
                  </a:cubicBezTo>
                  <a:cubicBezTo>
                    <a:pt x="969" y="186"/>
                    <a:pt x="924" y="183"/>
                    <a:pt x="879" y="183"/>
                  </a:cubicBezTo>
                  <a:cubicBezTo>
                    <a:pt x="801" y="183"/>
                    <a:pt x="723" y="193"/>
                    <a:pt x="655" y="246"/>
                  </a:cubicBezTo>
                  <a:lnTo>
                    <a:pt x="655" y="258"/>
                  </a:lnTo>
                  <a:cubicBezTo>
                    <a:pt x="607" y="305"/>
                    <a:pt x="548" y="341"/>
                    <a:pt x="512" y="389"/>
                  </a:cubicBezTo>
                  <a:cubicBezTo>
                    <a:pt x="512" y="401"/>
                    <a:pt x="488" y="425"/>
                    <a:pt x="464" y="436"/>
                  </a:cubicBezTo>
                  <a:cubicBezTo>
                    <a:pt x="452" y="440"/>
                    <a:pt x="442" y="443"/>
                    <a:pt x="432" y="443"/>
                  </a:cubicBezTo>
                  <a:cubicBezTo>
                    <a:pt x="411" y="443"/>
                    <a:pt x="393" y="432"/>
                    <a:pt x="369" y="401"/>
                  </a:cubicBezTo>
                  <a:cubicBezTo>
                    <a:pt x="333" y="365"/>
                    <a:pt x="274" y="317"/>
                    <a:pt x="226" y="270"/>
                  </a:cubicBezTo>
                  <a:lnTo>
                    <a:pt x="226" y="270"/>
                  </a:lnTo>
                  <a:cubicBezTo>
                    <a:pt x="0" y="627"/>
                    <a:pt x="60" y="758"/>
                    <a:pt x="464" y="841"/>
                  </a:cubicBezTo>
                  <a:cubicBezTo>
                    <a:pt x="627" y="873"/>
                    <a:pt x="795" y="875"/>
                    <a:pt x="965" y="875"/>
                  </a:cubicBezTo>
                  <a:cubicBezTo>
                    <a:pt x="995" y="875"/>
                    <a:pt x="1026" y="875"/>
                    <a:pt x="1057" y="875"/>
                  </a:cubicBezTo>
                  <a:cubicBezTo>
                    <a:pt x="1303" y="875"/>
                    <a:pt x="1550" y="880"/>
                    <a:pt x="1786" y="972"/>
                  </a:cubicBezTo>
                  <a:cubicBezTo>
                    <a:pt x="2025" y="1006"/>
                    <a:pt x="2269" y="1021"/>
                    <a:pt x="2515" y="1021"/>
                  </a:cubicBezTo>
                  <a:cubicBezTo>
                    <a:pt x="2784" y="1021"/>
                    <a:pt x="3054" y="1003"/>
                    <a:pt x="3322" y="972"/>
                  </a:cubicBezTo>
                  <a:cubicBezTo>
                    <a:pt x="3596" y="915"/>
                    <a:pt x="3874" y="891"/>
                    <a:pt x="4154" y="891"/>
                  </a:cubicBezTo>
                  <a:cubicBezTo>
                    <a:pt x="4396" y="891"/>
                    <a:pt x="4639" y="909"/>
                    <a:pt x="4882" y="936"/>
                  </a:cubicBezTo>
                  <a:cubicBezTo>
                    <a:pt x="6676" y="1143"/>
                    <a:pt x="8461" y="1474"/>
                    <a:pt x="10283" y="1474"/>
                  </a:cubicBezTo>
                  <a:cubicBezTo>
                    <a:pt x="10565" y="1474"/>
                    <a:pt x="10848" y="1466"/>
                    <a:pt x="11132" y="1448"/>
                  </a:cubicBezTo>
                  <a:cubicBezTo>
                    <a:pt x="11204" y="1448"/>
                    <a:pt x="11275" y="1437"/>
                    <a:pt x="11359" y="1413"/>
                  </a:cubicBezTo>
                  <a:cubicBezTo>
                    <a:pt x="11468" y="1387"/>
                    <a:pt x="11577" y="1362"/>
                    <a:pt x="11691" y="1362"/>
                  </a:cubicBezTo>
                  <a:cubicBezTo>
                    <a:pt x="11738" y="1362"/>
                    <a:pt x="11786" y="1367"/>
                    <a:pt x="11835" y="1377"/>
                  </a:cubicBezTo>
                  <a:cubicBezTo>
                    <a:pt x="11900" y="1383"/>
                    <a:pt x="11963" y="1386"/>
                    <a:pt x="12024" y="1386"/>
                  </a:cubicBezTo>
                  <a:cubicBezTo>
                    <a:pt x="12085" y="1386"/>
                    <a:pt x="12144" y="1383"/>
                    <a:pt x="12204" y="1377"/>
                  </a:cubicBezTo>
                  <a:cubicBezTo>
                    <a:pt x="12265" y="1360"/>
                    <a:pt x="12332" y="1349"/>
                    <a:pt x="12397" y="1349"/>
                  </a:cubicBezTo>
                  <a:cubicBezTo>
                    <a:pt x="12420" y="1349"/>
                    <a:pt x="12444" y="1350"/>
                    <a:pt x="12466" y="1353"/>
                  </a:cubicBezTo>
                  <a:cubicBezTo>
                    <a:pt x="12728" y="1413"/>
                    <a:pt x="12978" y="1437"/>
                    <a:pt x="13240" y="1437"/>
                  </a:cubicBezTo>
                  <a:cubicBezTo>
                    <a:pt x="13347" y="1437"/>
                    <a:pt x="13454" y="1413"/>
                    <a:pt x="13561" y="1401"/>
                  </a:cubicBezTo>
                  <a:cubicBezTo>
                    <a:pt x="13633" y="1401"/>
                    <a:pt x="13692" y="1389"/>
                    <a:pt x="13764" y="1353"/>
                  </a:cubicBezTo>
                  <a:cubicBezTo>
                    <a:pt x="13978" y="1222"/>
                    <a:pt x="14430" y="1437"/>
                    <a:pt x="14359" y="925"/>
                  </a:cubicBezTo>
                  <a:cubicBezTo>
                    <a:pt x="14175" y="808"/>
                    <a:pt x="13975" y="783"/>
                    <a:pt x="13772" y="783"/>
                  </a:cubicBezTo>
                  <a:cubicBezTo>
                    <a:pt x="13621" y="783"/>
                    <a:pt x="13469" y="797"/>
                    <a:pt x="13320" y="797"/>
                  </a:cubicBezTo>
                  <a:cubicBezTo>
                    <a:pt x="13281" y="797"/>
                    <a:pt x="13242" y="796"/>
                    <a:pt x="13204" y="794"/>
                  </a:cubicBezTo>
                  <a:lnTo>
                    <a:pt x="12990" y="794"/>
                  </a:lnTo>
                  <a:cubicBezTo>
                    <a:pt x="12906" y="782"/>
                    <a:pt x="12811" y="782"/>
                    <a:pt x="12728" y="758"/>
                  </a:cubicBezTo>
                  <a:lnTo>
                    <a:pt x="12549" y="758"/>
                  </a:lnTo>
                  <a:cubicBezTo>
                    <a:pt x="12442" y="770"/>
                    <a:pt x="12335" y="806"/>
                    <a:pt x="12228" y="806"/>
                  </a:cubicBezTo>
                  <a:cubicBezTo>
                    <a:pt x="12132" y="806"/>
                    <a:pt x="12025" y="758"/>
                    <a:pt x="11918" y="746"/>
                  </a:cubicBezTo>
                  <a:cubicBezTo>
                    <a:pt x="11888" y="740"/>
                    <a:pt x="11865" y="737"/>
                    <a:pt x="11839" y="737"/>
                  </a:cubicBezTo>
                  <a:cubicBezTo>
                    <a:pt x="11814" y="737"/>
                    <a:pt x="11787" y="740"/>
                    <a:pt x="11751" y="746"/>
                  </a:cubicBezTo>
                  <a:cubicBezTo>
                    <a:pt x="11711" y="756"/>
                    <a:pt x="11671" y="760"/>
                    <a:pt x="11632" y="760"/>
                  </a:cubicBezTo>
                  <a:cubicBezTo>
                    <a:pt x="11533" y="760"/>
                    <a:pt x="11437" y="732"/>
                    <a:pt x="11335" y="698"/>
                  </a:cubicBezTo>
                  <a:cubicBezTo>
                    <a:pt x="11192" y="663"/>
                    <a:pt x="11037" y="603"/>
                    <a:pt x="10894" y="555"/>
                  </a:cubicBezTo>
                  <a:cubicBezTo>
                    <a:pt x="10811" y="544"/>
                    <a:pt x="10704" y="508"/>
                    <a:pt x="10597" y="508"/>
                  </a:cubicBezTo>
                  <a:cubicBezTo>
                    <a:pt x="10510" y="502"/>
                    <a:pt x="10422" y="501"/>
                    <a:pt x="10334" y="501"/>
                  </a:cubicBezTo>
                  <a:cubicBezTo>
                    <a:pt x="10304" y="501"/>
                    <a:pt x="10275" y="501"/>
                    <a:pt x="10245" y="501"/>
                  </a:cubicBezTo>
                  <a:cubicBezTo>
                    <a:pt x="10008" y="501"/>
                    <a:pt x="9767" y="496"/>
                    <a:pt x="9537" y="401"/>
                  </a:cubicBezTo>
                  <a:cubicBezTo>
                    <a:pt x="9442" y="389"/>
                    <a:pt x="9335" y="365"/>
                    <a:pt x="9215" y="365"/>
                  </a:cubicBezTo>
                  <a:cubicBezTo>
                    <a:pt x="9102" y="355"/>
                    <a:pt x="8988" y="353"/>
                    <a:pt x="8874" y="353"/>
                  </a:cubicBezTo>
                  <a:cubicBezTo>
                    <a:pt x="8819" y="353"/>
                    <a:pt x="8764" y="354"/>
                    <a:pt x="8710" y="354"/>
                  </a:cubicBezTo>
                  <a:cubicBezTo>
                    <a:pt x="8469" y="354"/>
                    <a:pt x="8227" y="347"/>
                    <a:pt x="7989" y="270"/>
                  </a:cubicBezTo>
                  <a:cubicBezTo>
                    <a:pt x="7846" y="222"/>
                    <a:pt x="7691" y="210"/>
                    <a:pt x="7549" y="210"/>
                  </a:cubicBezTo>
                  <a:cubicBezTo>
                    <a:pt x="7275" y="210"/>
                    <a:pt x="7013" y="198"/>
                    <a:pt x="6763" y="103"/>
                  </a:cubicBezTo>
                  <a:cubicBezTo>
                    <a:pt x="6548" y="67"/>
                    <a:pt x="6358" y="44"/>
                    <a:pt x="6144" y="44"/>
                  </a:cubicBezTo>
                  <a:cubicBezTo>
                    <a:pt x="5985" y="40"/>
                    <a:pt x="5827" y="39"/>
                    <a:pt x="5668" y="39"/>
                  </a:cubicBezTo>
                  <a:cubicBezTo>
                    <a:pt x="5106" y="39"/>
                    <a:pt x="4540" y="55"/>
                    <a:pt x="3972" y="55"/>
                  </a:cubicBezTo>
                  <a:cubicBezTo>
                    <a:pt x="3514" y="55"/>
                    <a:pt x="3055" y="45"/>
                    <a:pt x="2596" y="8"/>
                  </a:cubicBezTo>
                  <a:cubicBezTo>
                    <a:pt x="2540" y="3"/>
                    <a:pt x="2484" y="1"/>
                    <a:pt x="2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2702;p32">
              <a:extLst>
                <a:ext uri="{FF2B5EF4-FFF2-40B4-BE49-F238E27FC236}">
                  <a16:creationId xmlns:a16="http://schemas.microsoft.com/office/drawing/2014/main" id="{56833EDD-CA3A-4648-A28C-C08A0EB063FB}"/>
                </a:ext>
              </a:extLst>
            </p:cNvPr>
            <p:cNvSpPr/>
            <p:nvPr/>
          </p:nvSpPr>
          <p:spPr>
            <a:xfrm>
              <a:off x="5433100" y="3188425"/>
              <a:ext cx="55700" cy="209475"/>
            </a:xfrm>
            <a:custGeom>
              <a:avLst/>
              <a:gdLst/>
              <a:ahLst/>
              <a:cxnLst/>
              <a:rect l="l" t="t" r="r" b="b"/>
              <a:pathLst>
                <a:path w="2228" h="8379" extrusionOk="0">
                  <a:moveTo>
                    <a:pt x="680" y="1"/>
                  </a:moveTo>
                  <a:cubicBezTo>
                    <a:pt x="630" y="1"/>
                    <a:pt x="582" y="15"/>
                    <a:pt x="537" y="44"/>
                  </a:cubicBezTo>
                  <a:cubicBezTo>
                    <a:pt x="477" y="163"/>
                    <a:pt x="477" y="270"/>
                    <a:pt x="560" y="353"/>
                  </a:cubicBezTo>
                  <a:cubicBezTo>
                    <a:pt x="513" y="996"/>
                    <a:pt x="429" y="1639"/>
                    <a:pt x="132" y="2223"/>
                  </a:cubicBezTo>
                  <a:cubicBezTo>
                    <a:pt x="84" y="2258"/>
                    <a:pt x="84" y="2330"/>
                    <a:pt x="132" y="2366"/>
                  </a:cubicBezTo>
                  <a:lnTo>
                    <a:pt x="132" y="2497"/>
                  </a:lnTo>
                  <a:cubicBezTo>
                    <a:pt x="60" y="2592"/>
                    <a:pt x="84" y="2723"/>
                    <a:pt x="1" y="2794"/>
                  </a:cubicBezTo>
                  <a:cubicBezTo>
                    <a:pt x="37" y="2889"/>
                    <a:pt x="96" y="2997"/>
                    <a:pt x="144" y="3080"/>
                  </a:cubicBezTo>
                  <a:cubicBezTo>
                    <a:pt x="370" y="3294"/>
                    <a:pt x="322" y="3544"/>
                    <a:pt x="334" y="3794"/>
                  </a:cubicBezTo>
                  <a:cubicBezTo>
                    <a:pt x="298" y="3985"/>
                    <a:pt x="441" y="4140"/>
                    <a:pt x="501" y="4306"/>
                  </a:cubicBezTo>
                  <a:cubicBezTo>
                    <a:pt x="501" y="4366"/>
                    <a:pt x="513" y="4425"/>
                    <a:pt x="513" y="4485"/>
                  </a:cubicBezTo>
                  <a:cubicBezTo>
                    <a:pt x="548" y="4568"/>
                    <a:pt x="572" y="4640"/>
                    <a:pt x="572" y="4735"/>
                  </a:cubicBezTo>
                  <a:lnTo>
                    <a:pt x="572" y="4985"/>
                  </a:lnTo>
                  <a:lnTo>
                    <a:pt x="572" y="5152"/>
                  </a:lnTo>
                  <a:cubicBezTo>
                    <a:pt x="572" y="5283"/>
                    <a:pt x="596" y="5426"/>
                    <a:pt x="632" y="5556"/>
                  </a:cubicBezTo>
                  <a:cubicBezTo>
                    <a:pt x="656" y="5640"/>
                    <a:pt x="739" y="5735"/>
                    <a:pt x="668" y="5842"/>
                  </a:cubicBezTo>
                  <a:cubicBezTo>
                    <a:pt x="668" y="5878"/>
                    <a:pt x="668" y="5937"/>
                    <a:pt x="679" y="5985"/>
                  </a:cubicBezTo>
                  <a:cubicBezTo>
                    <a:pt x="715" y="6057"/>
                    <a:pt x="727" y="6152"/>
                    <a:pt x="727" y="6223"/>
                  </a:cubicBezTo>
                  <a:cubicBezTo>
                    <a:pt x="727" y="6271"/>
                    <a:pt x="739" y="6330"/>
                    <a:pt x="739" y="6390"/>
                  </a:cubicBezTo>
                  <a:cubicBezTo>
                    <a:pt x="751" y="6438"/>
                    <a:pt x="775" y="6497"/>
                    <a:pt x="787" y="6557"/>
                  </a:cubicBezTo>
                  <a:cubicBezTo>
                    <a:pt x="810" y="6795"/>
                    <a:pt x="787" y="7045"/>
                    <a:pt x="799" y="7283"/>
                  </a:cubicBezTo>
                  <a:cubicBezTo>
                    <a:pt x="810" y="7402"/>
                    <a:pt x="894" y="7473"/>
                    <a:pt x="977" y="7569"/>
                  </a:cubicBezTo>
                  <a:cubicBezTo>
                    <a:pt x="1049" y="7640"/>
                    <a:pt x="1096" y="7723"/>
                    <a:pt x="1144" y="7831"/>
                  </a:cubicBezTo>
                  <a:cubicBezTo>
                    <a:pt x="1156" y="7926"/>
                    <a:pt x="1191" y="7997"/>
                    <a:pt x="1227" y="8057"/>
                  </a:cubicBezTo>
                  <a:cubicBezTo>
                    <a:pt x="1251" y="8069"/>
                    <a:pt x="1275" y="8081"/>
                    <a:pt x="1287" y="8104"/>
                  </a:cubicBezTo>
                  <a:cubicBezTo>
                    <a:pt x="1334" y="8164"/>
                    <a:pt x="1394" y="8200"/>
                    <a:pt x="1441" y="8247"/>
                  </a:cubicBezTo>
                  <a:cubicBezTo>
                    <a:pt x="1441" y="8259"/>
                    <a:pt x="1453" y="8259"/>
                    <a:pt x="1489" y="8283"/>
                  </a:cubicBezTo>
                  <a:cubicBezTo>
                    <a:pt x="1495" y="8286"/>
                    <a:pt x="1502" y="8287"/>
                    <a:pt x="1509" y="8287"/>
                  </a:cubicBezTo>
                  <a:cubicBezTo>
                    <a:pt x="1530" y="8287"/>
                    <a:pt x="1555" y="8274"/>
                    <a:pt x="1572" y="8247"/>
                  </a:cubicBezTo>
                  <a:cubicBezTo>
                    <a:pt x="1751" y="8295"/>
                    <a:pt x="1942" y="8343"/>
                    <a:pt x="2120" y="8378"/>
                  </a:cubicBezTo>
                  <a:cubicBezTo>
                    <a:pt x="2227" y="8307"/>
                    <a:pt x="2227" y="8200"/>
                    <a:pt x="2156" y="8104"/>
                  </a:cubicBezTo>
                  <a:cubicBezTo>
                    <a:pt x="2144" y="8045"/>
                    <a:pt x="2108" y="7997"/>
                    <a:pt x="2096" y="7938"/>
                  </a:cubicBezTo>
                  <a:cubicBezTo>
                    <a:pt x="1965" y="7783"/>
                    <a:pt x="1977" y="7652"/>
                    <a:pt x="2108" y="7533"/>
                  </a:cubicBezTo>
                  <a:lnTo>
                    <a:pt x="2108" y="7235"/>
                  </a:lnTo>
                  <a:cubicBezTo>
                    <a:pt x="2037" y="7128"/>
                    <a:pt x="1942" y="7045"/>
                    <a:pt x="1858" y="6950"/>
                  </a:cubicBezTo>
                  <a:cubicBezTo>
                    <a:pt x="1788" y="7045"/>
                    <a:pt x="1712" y="7096"/>
                    <a:pt x="1634" y="7096"/>
                  </a:cubicBezTo>
                  <a:cubicBezTo>
                    <a:pt x="1566" y="7096"/>
                    <a:pt x="1496" y="7057"/>
                    <a:pt x="1430" y="6973"/>
                  </a:cubicBezTo>
                  <a:lnTo>
                    <a:pt x="1430" y="6890"/>
                  </a:lnTo>
                  <a:cubicBezTo>
                    <a:pt x="1430" y="6854"/>
                    <a:pt x="1406" y="6783"/>
                    <a:pt x="1394" y="6747"/>
                  </a:cubicBezTo>
                  <a:cubicBezTo>
                    <a:pt x="1370" y="6699"/>
                    <a:pt x="1346" y="6652"/>
                    <a:pt x="1322" y="6616"/>
                  </a:cubicBezTo>
                  <a:cubicBezTo>
                    <a:pt x="1275" y="6521"/>
                    <a:pt x="1251" y="6414"/>
                    <a:pt x="1203" y="6330"/>
                  </a:cubicBezTo>
                  <a:cubicBezTo>
                    <a:pt x="1168" y="6283"/>
                    <a:pt x="1156" y="6235"/>
                    <a:pt x="1156" y="6176"/>
                  </a:cubicBezTo>
                  <a:lnTo>
                    <a:pt x="1156" y="6140"/>
                  </a:lnTo>
                  <a:lnTo>
                    <a:pt x="1108" y="6104"/>
                  </a:lnTo>
                  <a:cubicBezTo>
                    <a:pt x="918" y="5795"/>
                    <a:pt x="1156" y="5485"/>
                    <a:pt x="1144" y="5164"/>
                  </a:cubicBezTo>
                  <a:cubicBezTo>
                    <a:pt x="1144" y="5045"/>
                    <a:pt x="1132" y="4961"/>
                    <a:pt x="1084" y="4854"/>
                  </a:cubicBezTo>
                  <a:cubicBezTo>
                    <a:pt x="977" y="4771"/>
                    <a:pt x="965" y="4675"/>
                    <a:pt x="1084" y="4592"/>
                  </a:cubicBezTo>
                  <a:cubicBezTo>
                    <a:pt x="1168" y="4306"/>
                    <a:pt x="1037" y="4116"/>
                    <a:pt x="858" y="3937"/>
                  </a:cubicBezTo>
                  <a:cubicBezTo>
                    <a:pt x="846" y="3842"/>
                    <a:pt x="846" y="3759"/>
                    <a:pt x="834" y="3663"/>
                  </a:cubicBezTo>
                  <a:cubicBezTo>
                    <a:pt x="679" y="3437"/>
                    <a:pt x="858" y="3163"/>
                    <a:pt x="715" y="2937"/>
                  </a:cubicBezTo>
                  <a:cubicBezTo>
                    <a:pt x="453" y="2592"/>
                    <a:pt x="513" y="2235"/>
                    <a:pt x="632" y="1866"/>
                  </a:cubicBezTo>
                  <a:lnTo>
                    <a:pt x="989" y="794"/>
                  </a:lnTo>
                  <a:cubicBezTo>
                    <a:pt x="1049" y="711"/>
                    <a:pt x="1156" y="687"/>
                    <a:pt x="1227" y="627"/>
                  </a:cubicBezTo>
                  <a:cubicBezTo>
                    <a:pt x="1346" y="496"/>
                    <a:pt x="1394" y="342"/>
                    <a:pt x="1287" y="175"/>
                  </a:cubicBezTo>
                  <a:cubicBezTo>
                    <a:pt x="1241" y="146"/>
                    <a:pt x="1188" y="141"/>
                    <a:pt x="1133" y="141"/>
                  </a:cubicBezTo>
                  <a:cubicBezTo>
                    <a:pt x="1109" y="141"/>
                    <a:pt x="1086" y="142"/>
                    <a:pt x="1062" y="142"/>
                  </a:cubicBezTo>
                  <a:cubicBezTo>
                    <a:pt x="983" y="142"/>
                    <a:pt x="906" y="133"/>
                    <a:pt x="846" y="56"/>
                  </a:cubicBezTo>
                  <a:cubicBezTo>
                    <a:pt x="790" y="18"/>
                    <a:pt x="734"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2703;p32">
              <a:extLst>
                <a:ext uri="{FF2B5EF4-FFF2-40B4-BE49-F238E27FC236}">
                  <a16:creationId xmlns:a16="http://schemas.microsoft.com/office/drawing/2014/main" id="{55FAC33A-30E0-44ED-BA51-83227D232B02}"/>
                </a:ext>
              </a:extLst>
            </p:cNvPr>
            <p:cNvSpPr/>
            <p:nvPr/>
          </p:nvSpPr>
          <p:spPr>
            <a:xfrm>
              <a:off x="5396800" y="3451225"/>
              <a:ext cx="165525" cy="44600"/>
            </a:xfrm>
            <a:custGeom>
              <a:avLst/>
              <a:gdLst/>
              <a:ahLst/>
              <a:cxnLst/>
              <a:rect l="l" t="t" r="r" b="b"/>
              <a:pathLst>
                <a:path w="6621" h="1784" extrusionOk="0">
                  <a:moveTo>
                    <a:pt x="1557" y="879"/>
                  </a:moveTo>
                  <a:lnTo>
                    <a:pt x="1557" y="879"/>
                  </a:lnTo>
                  <a:cubicBezTo>
                    <a:pt x="1620" y="880"/>
                    <a:pt x="1681" y="883"/>
                    <a:pt x="1739" y="890"/>
                  </a:cubicBezTo>
                  <a:cubicBezTo>
                    <a:pt x="1758" y="898"/>
                    <a:pt x="1777" y="905"/>
                    <a:pt x="1796" y="911"/>
                  </a:cubicBezTo>
                  <a:lnTo>
                    <a:pt x="1796" y="911"/>
                  </a:lnTo>
                  <a:cubicBezTo>
                    <a:pt x="1717" y="899"/>
                    <a:pt x="1637" y="888"/>
                    <a:pt x="1557" y="879"/>
                  </a:cubicBezTo>
                  <a:close/>
                  <a:moveTo>
                    <a:pt x="2313" y="944"/>
                  </a:moveTo>
                  <a:cubicBezTo>
                    <a:pt x="2358" y="944"/>
                    <a:pt x="2401" y="945"/>
                    <a:pt x="2441" y="950"/>
                  </a:cubicBezTo>
                  <a:cubicBezTo>
                    <a:pt x="2391" y="955"/>
                    <a:pt x="2340" y="958"/>
                    <a:pt x="2289" y="958"/>
                  </a:cubicBezTo>
                  <a:cubicBezTo>
                    <a:pt x="2221" y="958"/>
                    <a:pt x="2152" y="954"/>
                    <a:pt x="2083" y="947"/>
                  </a:cubicBezTo>
                  <a:lnTo>
                    <a:pt x="2083" y="947"/>
                  </a:lnTo>
                  <a:cubicBezTo>
                    <a:pt x="2090" y="947"/>
                    <a:pt x="2096" y="947"/>
                    <a:pt x="2103" y="947"/>
                  </a:cubicBezTo>
                  <a:cubicBezTo>
                    <a:pt x="2175" y="947"/>
                    <a:pt x="2246" y="944"/>
                    <a:pt x="2313" y="944"/>
                  </a:cubicBezTo>
                  <a:close/>
                  <a:moveTo>
                    <a:pt x="665" y="1"/>
                  </a:moveTo>
                  <a:cubicBezTo>
                    <a:pt x="478" y="1"/>
                    <a:pt x="312" y="85"/>
                    <a:pt x="179" y="307"/>
                  </a:cubicBezTo>
                  <a:cubicBezTo>
                    <a:pt x="0" y="629"/>
                    <a:pt x="226" y="736"/>
                    <a:pt x="453" y="843"/>
                  </a:cubicBezTo>
                  <a:cubicBezTo>
                    <a:pt x="554" y="873"/>
                    <a:pt x="661" y="879"/>
                    <a:pt x="771" y="879"/>
                  </a:cubicBezTo>
                  <a:cubicBezTo>
                    <a:pt x="845" y="879"/>
                    <a:pt x="919" y="876"/>
                    <a:pt x="995" y="876"/>
                  </a:cubicBezTo>
                  <a:cubicBezTo>
                    <a:pt x="1019" y="876"/>
                    <a:pt x="1043" y="876"/>
                    <a:pt x="1067" y="877"/>
                  </a:cubicBezTo>
                  <a:lnTo>
                    <a:pt x="1067" y="877"/>
                  </a:lnTo>
                  <a:cubicBezTo>
                    <a:pt x="946" y="894"/>
                    <a:pt x="824" y="927"/>
                    <a:pt x="703" y="986"/>
                  </a:cubicBezTo>
                  <a:cubicBezTo>
                    <a:pt x="631" y="1319"/>
                    <a:pt x="929" y="1307"/>
                    <a:pt x="1108" y="1402"/>
                  </a:cubicBezTo>
                  <a:cubicBezTo>
                    <a:pt x="1163" y="1416"/>
                    <a:pt x="1227" y="1422"/>
                    <a:pt x="1292" y="1422"/>
                  </a:cubicBezTo>
                  <a:cubicBezTo>
                    <a:pt x="1338" y="1422"/>
                    <a:pt x="1385" y="1419"/>
                    <a:pt x="1429" y="1414"/>
                  </a:cubicBezTo>
                  <a:cubicBezTo>
                    <a:pt x="1477" y="1402"/>
                    <a:pt x="1524" y="1379"/>
                    <a:pt x="1560" y="1379"/>
                  </a:cubicBezTo>
                  <a:cubicBezTo>
                    <a:pt x="1787" y="1360"/>
                    <a:pt x="2012" y="1350"/>
                    <a:pt x="2235" y="1350"/>
                  </a:cubicBezTo>
                  <a:cubicBezTo>
                    <a:pt x="2877" y="1350"/>
                    <a:pt x="3507" y="1431"/>
                    <a:pt x="4144" y="1617"/>
                  </a:cubicBezTo>
                  <a:cubicBezTo>
                    <a:pt x="4215" y="1712"/>
                    <a:pt x="4286" y="1783"/>
                    <a:pt x="4406" y="1783"/>
                  </a:cubicBezTo>
                  <a:cubicBezTo>
                    <a:pt x="4525" y="1760"/>
                    <a:pt x="4596" y="1700"/>
                    <a:pt x="4656" y="1605"/>
                  </a:cubicBezTo>
                  <a:cubicBezTo>
                    <a:pt x="4778" y="1392"/>
                    <a:pt x="4969" y="1365"/>
                    <a:pt x="5161" y="1365"/>
                  </a:cubicBezTo>
                  <a:cubicBezTo>
                    <a:pt x="5226" y="1365"/>
                    <a:pt x="5292" y="1368"/>
                    <a:pt x="5355" y="1368"/>
                  </a:cubicBezTo>
                  <a:cubicBezTo>
                    <a:pt x="5376" y="1368"/>
                    <a:pt x="5397" y="1368"/>
                    <a:pt x="5418" y="1367"/>
                  </a:cubicBezTo>
                  <a:cubicBezTo>
                    <a:pt x="5473" y="1362"/>
                    <a:pt x="5529" y="1360"/>
                    <a:pt x="5585" y="1360"/>
                  </a:cubicBezTo>
                  <a:cubicBezTo>
                    <a:pt x="5726" y="1360"/>
                    <a:pt x="5868" y="1371"/>
                    <a:pt x="6006" y="1371"/>
                  </a:cubicBezTo>
                  <a:cubicBezTo>
                    <a:pt x="6212" y="1371"/>
                    <a:pt x="6412" y="1347"/>
                    <a:pt x="6596" y="1224"/>
                  </a:cubicBezTo>
                  <a:cubicBezTo>
                    <a:pt x="6620" y="1164"/>
                    <a:pt x="6620" y="1081"/>
                    <a:pt x="6584" y="1021"/>
                  </a:cubicBezTo>
                  <a:cubicBezTo>
                    <a:pt x="6566" y="1021"/>
                    <a:pt x="6547" y="1021"/>
                    <a:pt x="6528" y="1021"/>
                  </a:cubicBezTo>
                  <a:cubicBezTo>
                    <a:pt x="6183" y="1021"/>
                    <a:pt x="5844" y="1088"/>
                    <a:pt x="5505" y="1088"/>
                  </a:cubicBezTo>
                  <a:cubicBezTo>
                    <a:pt x="5337" y="1088"/>
                    <a:pt x="5169" y="1071"/>
                    <a:pt x="5001" y="1021"/>
                  </a:cubicBezTo>
                  <a:cubicBezTo>
                    <a:pt x="4838" y="965"/>
                    <a:pt x="4671" y="950"/>
                    <a:pt x="4505" y="950"/>
                  </a:cubicBezTo>
                  <a:cubicBezTo>
                    <a:pt x="4392" y="950"/>
                    <a:pt x="4279" y="957"/>
                    <a:pt x="4167" y="962"/>
                  </a:cubicBezTo>
                  <a:cubicBezTo>
                    <a:pt x="4095" y="971"/>
                    <a:pt x="4026" y="976"/>
                    <a:pt x="3960" y="976"/>
                  </a:cubicBezTo>
                  <a:cubicBezTo>
                    <a:pt x="3512" y="976"/>
                    <a:pt x="3199" y="763"/>
                    <a:pt x="3013" y="307"/>
                  </a:cubicBezTo>
                  <a:cubicBezTo>
                    <a:pt x="2917" y="236"/>
                    <a:pt x="2798" y="224"/>
                    <a:pt x="2691" y="176"/>
                  </a:cubicBezTo>
                  <a:lnTo>
                    <a:pt x="2453" y="176"/>
                  </a:lnTo>
                  <a:cubicBezTo>
                    <a:pt x="2354" y="188"/>
                    <a:pt x="2255" y="194"/>
                    <a:pt x="2156" y="194"/>
                  </a:cubicBezTo>
                  <a:cubicBezTo>
                    <a:pt x="1779" y="194"/>
                    <a:pt x="1401" y="119"/>
                    <a:pt x="1024" y="81"/>
                  </a:cubicBezTo>
                  <a:cubicBezTo>
                    <a:pt x="898" y="31"/>
                    <a:pt x="778" y="1"/>
                    <a:pt x="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2704;p32">
              <a:extLst>
                <a:ext uri="{FF2B5EF4-FFF2-40B4-BE49-F238E27FC236}">
                  <a16:creationId xmlns:a16="http://schemas.microsoft.com/office/drawing/2014/main" id="{6CF902C4-0126-4652-8D24-2F8905F1BD32}"/>
                </a:ext>
              </a:extLst>
            </p:cNvPr>
            <p:cNvSpPr/>
            <p:nvPr/>
          </p:nvSpPr>
          <p:spPr>
            <a:xfrm>
              <a:off x="5442325" y="3295950"/>
              <a:ext cx="19675" cy="130825"/>
            </a:xfrm>
            <a:custGeom>
              <a:avLst/>
              <a:gdLst/>
              <a:ahLst/>
              <a:cxnLst/>
              <a:rect l="l" t="t" r="r" b="b"/>
              <a:pathLst>
                <a:path w="787" h="5233" extrusionOk="0">
                  <a:moveTo>
                    <a:pt x="80" y="1"/>
                  </a:moveTo>
                  <a:cubicBezTo>
                    <a:pt x="50" y="1"/>
                    <a:pt x="19" y="14"/>
                    <a:pt x="1" y="41"/>
                  </a:cubicBezTo>
                  <a:cubicBezTo>
                    <a:pt x="13" y="1232"/>
                    <a:pt x="251" y="2398"/>
                    <a:pt x="418" y="3565"/>
                  </a:cubicBezTo>
                  <a:cubicBezTo>
                    <a:pt x="489" y="4125"/>
                    <a:pt x="489" y="4696"/>
                    <a:pt x="715" y="5232"/>
                  </a:cubicBezTo>
                  <a:cubicBezTo>
                    <a:pt x="727" y="4756"/>
                    <a:pt x="727" y="4256"/>
                    <a:pt x="727" y="3780"/>
                  </a:cubicBezTo>
                  <a:cubicBezTo>
                    <a:pt x="751" y="3768"/>
                    <a:pt x="775" y="3744"/>
                    <a:pt x="787" y="3720"/>
                  </a:cubicBezTo>
                  <a:cubicBezTo>
                    <a:pt x="775" y="3661"/>
                    <a:pt x="751" y="3613"/>
                    <a:pt x="739" y="3565"/>
                  </a:cubicBezTo>
                  <a:cubicBezTo>
                    <a:pt x="715" y="3458"/>
                    <a:pt x="668" y="3351"/>
                    <a:pt x="632" y="3244"/>
                  </a:cubicBezTo>
                  <a:cubicBezTo>
                    <a:pt x="596" y="3172"/>
                    <a:pt x="513" y="3137"/>
                    <a:pt x="477" y="3065"/>
                  </a:cubicBezTo>
                  <a:cubicBezTo>
                    <a:pt x="465" y="2720"/>
                    <a:pt x="441" y="2398"/>
                    <a:pt x="430" y="2065"/>
                  </a:cubicBezTo>
                  <a:cubicBezTo>
                    <a:pt x="382" y="2029"/>
                    <a:pt x="382" y="1970"/>
                    <a:pt x="430" y="1922"/>
                  </a:cubicBezTo>
                  <a:lnTo>
                    <a:pt x="430" y="1863"/>
                  </a:lnTo>
                  <a:lnTo>
                    <a:pt x="430" y="1803"/>
                  </a:lnTo>
                  <a:cubicBezTo>
                    <a:pt x="382" y="1756"/>
                    <a:pt x="358" y="1708"/>
                    <a:pt x="310" y="1648"/>
                  </a:cubicBezTo>
                  <a:lnTo>
                    <a:pt x="310" y="1506"/>
                  </a:lnTo>
                  <a:cubicBezTo>
                    <a:pt x="358" y="1446"/>
                    <a:pt x="358" y="1398"/>
                    <a:pt x="310" y="1351"/>
                  </a:cubicBezTo>
                  <a:cubicBezTo>
                    <a:pt x="310" y="1160"/>
                    <a:pt x="299" y="982"/>
                    <a:pt x="299" y="791"/>
                  </a:cubicBezTo>
                  <a:cubicBezTo>
                    <a:pt x="251" y="744"/>
                    <a:pt x="251" y="696"/>
                    <a:pt x="299" y="636"/>
                  </a:cubicBezTo>
                  <a:lnTo>
                    <a:pt x="299" y="374"/>
                  </a:lnTo>
                  <a:cubicBezTo>
                    <a:pt x="263" y="327"/>
                    <a:pt x="227" y="267"/>
                    <a:pt x="156" y="184"/>
                  </a:cubicBezTo>
                  <a:cubicBezTo>
                    <a:pt x="144" y="136"/>
                    <a:pt x="144" y="89"/>
                    <a:pt x="144" y="41"/>
                  </a:cubicBezTo>
                  <a:cubicBezTo>
                    <a:pt x="144" y="29"/>
                    <a:pt x="132" y="17"/>
                    <a:pt x="108" y="5"/>
                  </a:cubicBezTo>
                  <a:cubicBezTo>
                    <a:pt x="99" y="2"/>
                    <a:pt x="89" y="1"/>
                    <a:pt x="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2705;p32">
              <a:extLst>
                <a:ext uri="{FF2B5EF4-FFF2-40B4-BE49-F238E27FC236}">
                  <a16:creationId xmlns:a16="http://schemas.microsoft.com/office/drawing/2014/main" id="{EEDA1EFD-E49C-4356-A313-DD1CAC4BD756}"/>
                </a:ext>
              </a:extLst>
            </p:cNvPr>
            <p:cNvSpPr/>
            <p:nvPr/>
          </p:nvSpPr>
          <p:spPr>
            <a:xfrm>
              <a:off x="5466450" y="3441625"/>
              <a:ext cx="55375" cy="36850"/>
            </a:xfrm>
            <a:custGeom>
              <a:avLst/>
              <a:gdLst/>
              <a:ahLst/>
              <a:cxnLst/>
              <a:rect l="l" t="t" r="r" b="b"/>
              <a:pathLst>
                <a:path w="2215" h="1474" extrusionOk="0">
                  <a:moveTo>
                    <a:pt x="60" y="0"/>
                  </a:moveTo>
                  <a:lnTo>
                    <a:pt x="60" y="560"/>
                  </a:lnTo>
                  <a:cubicBezTo>
                    <a:pt x="12" y="608"/>
                    <a:pt x="0" y="667"/>
                    <a:pt x="60" y="715"/>
                  </a:cubicBezTo>
                  <a:cubicBezTo>
                    <a:pt x="273" y="1233"/>
                    <a:pt x="643" y="1474"/>
                    <a:pt x="1154" y="1474"/>
                  </a:cubicBezTo>
                  <a:cubicBezTo>
                    <a:pt x="1242" y="1474"/>
                    <a:pt x="1333" y="1467"/>
                    <a:pt x="1429" y="1453"/>
                  </a:cubicBezTo>
                  <a:cubicBezTo>
                    <a:pt x="1703" y="1429"/>
                    <a:pt x="1953" y="1429"/>
                    <a:pt x="2215" y="1405"/>
                  </a:cubicBezTo>
                  <a:cubicBezTo>
                    <a:pt x="2114" y="1298"/>
                    <a:pt x="1992" y="1274"/>
                    <a:pt x="1864" y="1274"/>
                  </a:cubicBezTo>
                  <a:cubicBezTo>
                    <a:pt x="1761" y="1274"/>
                    <a:pt x="1655" y="1290"/>
                    <a:pt x="1553" y="1290"/>
                  </a:cubicBezTo>
                  <a:cubicBezTo>
                    <a:pt x="1527" y="1290"/>
                    <a:pt x="1502" y="1289"/>
                    <a:pt x="1477" y="1286"/>
                  </a:cubicBezTo>
                  <a:cubicBezTo>
                    <a:pt x="1239" y="1263"/>
                    <a:pt x="1000" y="1286"/>
                    <a:pt x="774" y="1251"/>
                  </a:cubicBezTo>
                  <a:cubicBezTo>
                    <a:pt x="596" y="1203"/>
                    <a:pt x="417" y="1096"/>
                    <a:pt x="631" y="858"/>
                  </a:cubicBezTo>
                  <a:cubicBezTo>
                    <a:pt x="465" y="608"/>
                    <a:pt x="298" y="37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2706;p32">
              <a:extLst>
                <a:ext uri="{FF2B5EF4-FFF2-40B4-BE49-F238E27FC236}">
                  <a16:creationId xmlns:a16="http://schemas.microsoft.com/office/drawing/2014/main" id="{94D8AB68-8E33-4128-AA6E-A69A414D8F2F}"/>
                </a:ext>
              </a:extLst>
            </p:cNvPr>
            <p:cNvSpPr/>
            <p:nvPr/>
          </p:nvSpPr>
          <p:spPr>
            <a:xfrm>
              <a:off x="5413175" y="3444600"/>
              <a:ext cx="44650" cy="15175"/>
            </a:xfrm>
            <a:custGeom>
              <a:avLst/>
              <a:gdLst/>
              <a:ahLst/>
              <a:cxnLst/>
              <a:rect l="l" t="t" r="r" b="b"/>
              <a:pathLst>
                <a:path w="1786" h="607" extrusionOk="0">
                  <a:moveTo>
                    <a:pt x="226" y="1"/>
                  </a:moveTo>
                  <a:cubicBezTo>
                    <a:pt x="0" y="120"/>
                    <a:pt x="0" y="120"/>
                    <a:pt x="202" y="572"/>
                  </a:cubicBezTo>
                  <a:cubicBezTo>
                    <a:pt x="240" y="570"/>
                    <a:pt x="278" y="570"/>
                    <a:pt x="315" y="570"/>
                  </a:cubicBezTo>
                  <a:cubicBezTo>
                    <a:pt x="583" y="570"/>
                    <a:pt x="850" y="607"/>
                    <a:pt x="1114" y="607"/>
                  </a:cubicBezTo>
                  <a:cubicBezTo>
                    <a:pt x="1341" y="607"/>
                    <a:pt x="1566" y="579"/>
                    <a:pt x="1786" y="477"/>
                  </a:cubicBezTo>
                  <a:cubicBezTo>
                    <a:pt x="1691" y="417"/>
                    <a:pt x="1548" y="429"/>
                    <a:pt x="1488" y="310"/>
                  </a:cubicBezTo>
                  <a:cubicBezTo>
                    <a:pt x="1048" y="310"/>
                    <a:pt x="631" y="179"/>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2707;p32">
              <a:extLst>
                <a:ext uri="{FF2B5EF4-FFF2-40B4-BE49-F238E27FC236}">
                  <a16:creationId xmlns:a16="http://schemas.microsoft.com/office/drawing/2014/main" id="{8133181C-6D31-4A25-9B2D-355560EF81C3}"/>
                </a:ext>
              </a:extLst>
            </p:cNvPr>
            <p:cNvSpPr/>
            <p:nvPr/>
          </p:nvSpPr>
          <p:spPr>
            <a:xfrm>
              <a:off x="5485500" y="3391325"/>
              <a:ext cx="11025" cy="11625"/>
            </a:xfrm>
            <a:custGeom>
              <a:avLst/>
              <a:gdLst/>
              <a:ahLst/>
              <a:cxnLst/>
              <a:rect l="l" t="t" r="r" b="b"/>
              <a:pathLst>
                <a:path w="441" h="465" extrusionOk="0">
                  <a:moveTo>
                    <a:pt x="24" y="0"/>
                  </a:moveTo>
                  <a:cubicBezTo>
                    <a:pt x="24" y="84"/>
                    <a:pt x="12" y="191"/>
                    <a:pt x="0" y="286"/>
                  </a:cubicBezTo>
                  <a:cubicBezTo>
                    <a:pt x="12" y="346"/>
                    <a:pt x="24" y="381"/>
                    <a:pt x="48" y="465"/>
                  </a:cubicBezTo>
                  <a:lnTo>
                    <a:pt x="441" y="143"/>
                  </a:lnTo>
                  <a:cubicBezTo>
                    <a:pt x="378" y="9"/>
                    <a:pt x="262" y="3"/>
                    <a:pt x="143" y="3"/>
                  </a:cubicBezTo>
                  <a:cubicBezTo>
                    <a:pt x="130" y="3"/>
                    <a:pt x="116" y="3"/>
                    <a:pt x="103" y="3"/>
                  </a:cubicBezTo>
                  <a:cubicBezTo>
                    <a:pt x="76" y="3"/>
                    <a:pt x="50" y="2"/>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2708;p32">
              <a:extLst>
                <a:ext uri="{FF2B5EF4-FFF2-40B4-BE49-F238E27FC236}">
                  <a16:creationId xmlns:a16="http://schemas.microsoft.com/office/drawing/2014/main" id="{471A86A4-703F-47EF-97CB-E467FF113094}"/>
                </a:ext>
              </a:extLst>
            </p:cNvPr>
            <p:cNvSpPr/>
            <p:nvPr/>
          </p:nvSpPr>
          <p:spPr>
            <a:xfrm>
              <a:off x="5483125" y="3445500"/>
              <a:ext cx="6550" cy="11325"/>
            </a:xfrm>
            <a:custGeom>
              <a:avLst/>
              <a:gdLst/>
              <a:ahLst/>
              <a:cxnLst/>
              <a:rect l="l" t="t" r="r" b="b"/>
              <a:pathLst>
                <a:path w="262" h="453" extrusionOk="0">
                  <a:moveTo>
                    <a:pt x="214" y="0"/>
                  </a:moveTo>
                  <a:cubicBezTo>
                    <a:pt x="36" y="84"/>
                    <a:pt x="0" y="215"/>
                    <a:pt x="107" y="393"/>
                  </a:cubicBezTo>
                  <a:cubicBezTo>
                    <a:pt x="119" y="417"/>
                    <a:pt x="167" y="441"/>
                    <a:pt x="191" y="453"/>
                  </a:cubicBezTo>
                  <a:cubicBezTo>
                    <a:pt x="214" y="381"/>
                    <a:pt x="238" y="322"/>
                    <a:pt x="262" y="262"/>
                  </a:cubicBezTo>
                  <a:cubicBezTo>
                    <a:pt x="238" y="179"/>
                    <a:pt x="226" y="96"/>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2709;p32">
              <a:extLst>
                <a:ext uri="{FF2B5EF4-FFF2-40B4-BE49-F238E27FC236}">
                  <a16:creationId xmlns:a16="http://schemas.microsoft.com/office/drawing/2014/main" id="{48CAC0CA-0C31-4F7D-ADA0-B2456A5DFFF2}"/>
                </a:ext>
              </a:extLst>
            </p:cNvPr>
            <p:cNvSpPr/>
            <p:nvPr/>
          </p:nvSpPr>
          <p:spPr>
            <a:xfrm>
              <a:off x="5485800" y="3404725"/>
              <a:ext cx="10725" cy="7850"/>
            </a:xfrm>
            <a:custGeom>
              <a:avLst/>
              <a:gdLst/>
              <a:ahLst/>
              <a:cxnLst/>
              <a:rect l="l" t="t" r="r" b="b"/>
              <a:pathLst>
                <a:path w="429" h="314" extrusionOk="0">
                  <a:moveTo>
                    <a:pt x="36" y="0"/>
                  </a:moveTo>
                  <a:lnTo>
                    <a:pt x="36" y="0"/>
                  </a:lnTo>
                  <a:cubicBezTo>
                    <a:pt x="0" y="119"/>
                    <a:pt x="12" y="238"/>
                    <a:pt x="131" y="310"/>
                  </a:cubicBezTo>
                  <a:cubicBezTo>
                    <a:pt x="153" y="312"/>
                    <a:pt x="175" y="313"/>
                    <a:pt x="196" y="313"/>
                  </a:cubicBezTo>
                  <a:cubicBezTo>
                    <a:pt x="292" y="313"/>
                    <a:pt x="380" y="286"/>
                    <a:pt x="429" y="179"/>
                  </a:cubicBezTo>
                  <a:cubicBezTo>
                    <a:pt x="298" y="143"/>
                    <a:pt x="155" y="119"/>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2710;p32">
              <a:extLst>
                <a:ext uri="{FF2B5EF4-FFF2-40B4-BE49-F238E27FC236}">
                  <a16:creationId xmlns:a16="http://schemas.microsoft.com/office/drawing/2014/main" id="{FF73FB39-2568-4D89-8BB5-709B509F7D50}"/>
                </a:ext>
              </a:extLst>
            </p:cNvPr>
            <p:cNvSpPr/>
            <p:nvPr/>
          </p:nvSpPr>
          <p:spPr>
            <a:xfrm>
              <a:off x="5459900" y="3427050"/>
              <a:ext cx="6575" cy="15200"/>
            </a:xfrm>
            <a:custGeom>
              <a:avLst/>
              <a:gdLst/>
              <a:ahLst/>
              <a:cxnLst/>
              <a:rect l="l" t="t" r="r" b="b"/>
              <a:pathLst>
                <a:path w="263" h="608" extrusionOk="0">
                  <a:moveTo>
                    <a:pt x="36" y="0"/>
                  </a:moveTo>
                  <a:cubicBezTo>
                    <a:pt x="0" y="226"/>
                    <a:pt x="60" y="429"/>
                    <a:pt x="179" y="607"/>
                  </a:cubicBezTo>
                  <a:cubicBezTo>
                    <a:pt x="191" y="405"/>
                    <a:pt x="262" y="167"/>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2711;p32">
              <a:extLst>
                <a:ext uri="{FF2B5EF4-FFF2-40B4-BE49-F238E27FC236}">
                  <a16:creationId xmlns:a16="http://schemas.microsoft.com/office/drawing/2014/main" id="{711A5FCE-7851-484E-9A76-514582030B7B}"/>
                </a:ext>
              </a:extLst>
            </p:cNvPr>
            <p:cNvSpPr/>
            <p:nvPr/>
          </p:nvSpPr>
          <p:spPr>
            <a:xfrm>
              <a:off x="5464950" y="3408275"/>
              <a:ext cx="2700" cy="5400"/>
            </a:xfrm>
            <a:custGeom>
              <a:avLst/>
              <a:gdLst/>
              <a:ahLst/>
              <a:cxnLst/>
              <a:rect l="l" t="t" r="r" b="b"/>
              <a:pathLst>
                <a:path w="108" h="216" extrusionOk="0">
                  <a:moveTo>
                    <a:pt x="60" y="1"/>
                  </a:moveTo>
                  <a:cubicBezTo>
                    <a:pt x="36" y="37"/>
                    <a:pt x="1" y="84"/>
                    <a:pt x="1" y="108"/>
                  </a:cubicBezTo>
                  <a:cubicBezTo>
                    <a:pt x="1" y="144"/>
                    <a:pt x="36" y="180"/>
                    <a:pt x="48" y="215"/>
                  </a:cubicBezTo>
                  <a:cubicBezTo>
                    <a:pt x="60" y="180"/>
                    <a:pt x="96" y="144"/>
                    <a:pt x="108" y="108"/>
                  </a:cubicBezTo>
                  <a:cubicBezTo>
                    <a:pt x="96" y="84"/>
                    <a:pt x="72" y="37"/>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2712;p32">
              <a:extLst>
                <a:ext uri="{FF2B5EF4-FFF2-40B4-BE49-F238E27FC236}">
                  <a16:creationId xmlns:a16="http://schemas.microsoft.com/office/drawing/2014/main" id="{C1AA080A-81BA-470F-BB05-3B7C0D3B4F19}"/>
                </a:ext>
              </a:extLst>
            </p:cNvPr>
            <p:cNvSpPr/>
            <p:nvPr/>
          </p:nvSpPr>
          <p:spPr>
            <a:xfrm>
              <a:off x="5453350" y="3447575"/>
              <a:ext cx="10450" cy="5000"/>
            </a:xfrm>
            <a:custGeom>
              <a:avLst/>
              <a:gdLst/>
              <a:ahLst/>
              <a:cxnLst/>
              <a:rect l="l" t="t" r="r" b="b"/>
              <a:pathLst>
                <a:path w="418" h="200" extrusionOk="0">
                  <a:moveTo>
                    <a:pt x="417" y="1"/>
                  </a:moveTo>
                  <a:cubicBezTo>
                    <a:pt x="274" y="36"/>
                    <a:pt x="108" y="36"/>
                    <a:pt x="0" y="179"/>
                  </a:cubicBezTo>
                  <a:cubicBezTo>
                    <a:pt x="60" y="188"/>
                    <a:pt x="122" y="199"/>
                    <a:pt x="181" y="199"/>
                  </a:cubicBezTo>
                  <a:cubicBezTo>
                    <a:pt x="286" y="199"/>
                    <a:pt x="379" y="162"/>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2713;p32">
              <a:extLst>
                <a:ext uri="{FF2B5EF4-FFF2-40B4-BE49-F238E27FC236}">
                  <a16:creationId xmlns:a16="http://schemas.microsoft.com/office/drawing/2014/main" id="{C7A1F7B4-004B-4A04-B3DE-8808EB949255}"/>
                </a:ext>
              </a:extLst>
            </p:cNvPr>
            <p:cNvSpPr/>
            <p:nvPr/>
          </p:nvSpPr>
          <p:spPr>
            <a:xfrm>
              <a:off x="5493225" y="3458600"/>
              <a:ext cx="8975" cy="4175"/>
            </a:xfrm>
            <a:custGeom>
              <a:avLst/>
              <a:gdLst/>
              <a:ahLst/>
              <a:cxnLst/>
              <a:rect l="l" t="t" r="r" b="b"/>
              <a:pathLst>
                <a:path w="359" h="167" extrusionOk="0">
                  <a:moveTo>
                    <a:pt x="251" y="0"/>
                  </a:moveTo>
                  <a:cubicBezTo>
                    <a:pt x="156" y="36"/>
                    <a:pt x="48" y="60"/>
                    <a:pt x="1" y="167"/>
                  </a:cubicBezTo>
                  <a:lnTo>
                    <a:pt x="299" y="167"/>
                  </a:lnTo>
                  <a:lnTo>
                    <a:pt x="358" y="119"/>
                  </a:lnTo>
                  <a:lnTo>
                    <a:pt x="310" y="60"/>
                  </a:lnTo>
                  <a:cubicBezTo>
                    <a:pt x="287" y="48"/>
                    <a:pt x="275" y="12"/>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2714;p32">
              <a:extLst>
                <a:ext uri="{FF2B5EF4-FFF2-40B4-BE49-F238E27FC236}">
                  <a16:creationId xmlns:a16="http://schemas.microsoft.com/office/drawing/2014/main" id="{2D8667A2-50ED-44D2-A0E4-F699865E3A9F}"/>
                </a:ext>
              </a:extLst>
            </p:cNvPr>
            <p:cNvSpPr/>
            <p:nvPr/>
          </p:nvSpPr>
          <p:spPr>
            <a:xfrm>
              <a:off x="5460800" y="3390025"/>
              <a:ext cx="3875" cy="3325"/>
            </a:xfrm>
            <a:custGeom>
              <a:avLst/>
              <a:gdLst/>
              <a:ahLst/>
              <a:cxnLst/>
              <a:rect l="l" t="t" r="r" b="b"/>
              <a:pathLst>
                <a:path w="155" h="133" extrusionOk="0">
                  <a:moveTo>
                    <a:pt x="72" y="0"/>
                  </a:moveTo>
                  <a:cubicBezTo>
                    <a:pt x="48" y="0"/>
                    <a:pt x="27" y="16"/>
                    <a:pt x="0" y="52"/>
                  </a:cubicBezTo>
                  <a:cubicBezTo>
                    <a:pt x="30" y="106"/>
                    <a:pt x="57" y="133"/>
                    <a:pt x="82" y="133"/>
                  </a:cubicBezTo>
                  <a:cubicBezTo>
                    <a:pt x="107" y="133"/>
                    <a:pt x="131" y="106"/>
                    <a:pt x="155" y="52"/>
                  </a:cubicBezTo>
                  <a:cubicBezTo>
                    <a:pt x="155" y="40"/>
                    <a:pt x="119" y="17"/>
                    <a:pt x="95" y="5"/>
                  </a:cubicBezTo>
                  <a:cubicBezTo>
                    <a:pt x="87" y="2"/>
                    <a:pt x="79"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2715;p32">
              <a:extLst>
                <a:ext uri="{FF2B5EF4-FFF2-40B4-BE49-F238E27FC236}">
                  <a16:creationId xmlns:a16="http://schemas.microsoft.com/office/drawing/2014/main" id="{2796A894-F921-4915-990A-B981F9E48BAA}"/>
                </a:ext>
              </a:extLst>
            </p:cNvPr>
            <p:cNvSpPr/>
            <p:nvPr/>
          </p:nvSpPr>
          <p:spPr>
            <a:xfrm>
              <a:off x="5486100" y="3466325"/>
              <a:ext cx="3575" cy="2050"/>
            </a:xfrm>
            <a:custGeom>
              <a:avLst/>
              <a:gdLst/>
              <a:ahLst/>
              <a:cxnLst/>
              <a:rect l="l" t="t" r="r" b="b"/>
              <a:pathLst>
                <a:path w="143" h="82" extrusionOk="0">
                  <a:moveTo>
                    <a:pt x="0" y="1"/>
                  </a:moveTo>
                  <a:cubicBezTo>
                    <a:pt x="24" y="54"/>
                    <a:pt x="48" y="81"/>
                    <a:pt x="72" y="81"/>
                  </a:cubicBezTo>
                  <a:cubicBezTo>
                    <a:pt x="95" y="81"/>
                    <a:pt x="119" y="54"/>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2716;p32">
              <a:extLst>
                <a:ext uri="{FF2B5EF4-FFF2-40B4-BE49-F238E27FC236}">
                  <a16:creationId xmlns:a16="http://schemas.microsoft.com/office/drawing/2014/main" id="{121046DD-2639-4CC9-B5F0-448EFD5E455C}"/>
                </a:ext>
              </a:extLst>
            </p:cNvPr>
            <p:cNvSpPr/>
            <p:nvPr/>
          </p:nvSpPr>
          <p:spPr>
            <a:xfrm>
              <a:off x="5489650" y="3463050"/>
              <a:ext cx="3600" cy="3300"/>
            </a:xfrm>
            <a:custGeom>
              <a:avLst/>
              <a:gdLst/>
              <a:ahLst/>
              <a:cxnLst/>
              <a:rect l="l" t="t" r="r" b="b"/>
              <a:pathLst>
                <a:path w="144" h="132" extrusionOk="0">
                  <a:moveTo>
                    <a:pt x="144" y="1"/>
                  </a:moveTo>
                  <a:cubicBezTo>
                    <a:pt x="96" y="48"/>
                    <a:pt x="37" y="96"/>
                    <a:pt x="1" y="132"/>
                  </a:cubicBezTo>
                  <a:cubicBezTo>
                    <a:pt x="37" y="96"/>
                    <a:pt x="96" y="4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2717;p32">
              <a:extLst>
                <a:ext uri="{FF2B5EF4-FFF2-40B4-BE49-F238E27FC236}">
                  <a16:creationId xmlns:a16="http://schemas.microsoft.com/office/drawing/2014/main" id="{3E57BA13-FF15-4B71-846B-93F2ACE7BB3D}"/>
                </a:ext>
              </a:extLst>
            </p:cNvPr>
            <p:cNvSpPr/>
            <p:nvPr/>
          </p:nvSpPr>
          <p:spPr>
            <a:xfrm>
              <a:off x="5467925" y="3394900"/>
              <a:ext cx="3300" cy="1800"/>
            </a:xfrm>
            <a:custGeom>
              <a:avLst/>
              <a:gdLst/>
              <a:ahLst/>
              <a:cxnLst/>
              <a:rect l="l" t="t" r="r" b="b"/>
              <a:pathLst>
                <a:path w="132" h="72" extrusionOk="0">
                  <a:moveTo>
                    <a:pt x="1" y="0"/>
                  </a:moveTo>
                  <a:cubicBezTo>
                    <a:pt x="25" y="48"/>
                    <a:pt x="51" y="72"/>
                    <a:pt x="75" y="72"/>
                  </a:cubicBezTo>
                  <a:cubicBezTo>
                    <a:pt x="99" y="72"/>
                    <a:pt x="120"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2718;p32">
              <a:extLst>
                <a:ext uri="{FF2B5EF4-FFF2-40B4-BE49-F238E27FC236}">
                  <a16:creationId xmlns:a16="http://schemas.microsoft.com/office/drawing/2014/main" id="{A1FB33C7-1761-46D0-90EE-ABF6CEF073F3}"/>
                </a:ext>
              </a:extLst>
            </p:cNvPr>
            <p:cNvSpPr/>
            <p:nvPr/>
          </p:nvSpPr>
          <p:spPr>
            <a:xfrm>
              <a:off x="5463775" y="3455625"/>
              <a:ext cx="4175" cy="3875"/>
            </a:xfrm>
            <a:custGeom>
              <a:avLst/>
              <a:gdLst/>
              <a:ahLst/>
              <a:cxnLst/>
              <a:rect l="l" t="t" r="r" b="b"/>
              <a:pathLst>
                <a:path w="167" h="155" extrusionOk="0">
                  <a:moveTo>
                    <a:pt x="167" y="0"/>
                  </a:moveTo>
                  <a:cubicBezTo>
                    <a:pt x="119" y="12"/>
                    <a:pt x="60" y="12"/>
                    <a:pt x="0" y="12"/>
                  </a:cubicBezTo>
                  <a:cubicBezTo>
                    <a:pt x="36" y="107"/>
                    <a:pt x="83" y="155"/>
                    <a:pt x="167" y="155"/>
                  </a:cubicBezTo>
                  <a:lnTo>
                    <a:pt x="1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2719;p32">
              <a:extLst>
                <a:ext uri="{FF2B5EF4-FFF2-40B4-BE49-F238E27FC236}">
                  <a16:creationId xmlns:a16="http://schemas.microsoft.com/office/drawing/2014/main" id="{71AEF2A5-C5F9-4A65-95B1-CDC4E2A62335}"/>
                </a:ext>
              </a:extLst>
            </p:cNvPr>
            <p:cNvSpPr/>
            <p:nvPr/>
          </p:nvSpPr>
          <p:spPr>
            <a:xfrm>
              <a:off x="5552800" y="3436275"/>
              <a:ext cx="304500" cy="35425"/>
            </a:xfrm>
            <a:custGeom>
              <a:avLst/>
              <a:gdLst/>
              <a:ahLst/>
              <a:cxnLst/>
              <a:rect l="l" t="t" r="r" b="b"/>
              <a:pathLst>
                <a:path w="12180" h="1417" extrusionOk="0">
                  <a:moveTo>
                    <a:pt x="1071" y="36"/>
                  </a:moveTo>
                  <a:cubicBezTo>
                    <a:pt x="773" y="60"/>
                    <a:pt x="475" y="0"/>
                    <a:pt x="213" y="179"/>
                  </a:cubicBezTo>
                  <a:cubicBezTo>
                    <a:pt x="200" y="178"/>
                    <a:pt x="187" y="178"/>
                    <a:pt x="175" y="178"/>
                  </a:cubicBezTo>
                  <a:cubicBezTo>
                    <a:pt x="1" y="178"/>
                    <a:pt x="16" y="259"/>
                    <a:pt x="94" y="393"/>
                  </a:cubicBezTo>
                  <a:cubicBezTo>
                    <a:pt x="690" y="774"/>
                    <a:pt x="1404" y="655"/>
                    <a:pt x="2035" y="810"/>
                  </a:cubicBezTo>
                  <a:cubicBezTo>
                    <a:pt x="2080" y="811"/>
                    <a:pt x="2125" y="812"/>
                    <a:pt x="2170" y="812"/>
                  </a:cubicBezTo>
                  <a:cubicBezTo>
                    <a:pt x="2272" y="812"/>
                    <a:pt x="2373" y="809"/>
                    <a:pt x="2473" y="809"/>
                  </a:cubicBezTo>
                  <a:cubicBezTo>
                    <a:pt x="2669" y="809"/>
                    <a:pt x="2862" y="820"/>
                    <a:pt x="3047" y="881"/>
                  </a:cubicBezTo>
                  <a:cubicBezTo>
                    <a:pt x="3154" y="905"/>
                    <a:pt x="3273" y="905"/>
                    <a:pt x="3380" y="905"/>
                  </a:cubicBezTo>
                  <a:cubicBezTo>
                    <a:pt x="3738" y="905"/>
                    <a:pt x="4095" y="941"/>
                    <a:pt x="4452" y="1012"/>
                  </a:cubicBezTo>
                  <a:cubicBezTo>
                    <a:pt x="4512" y="1024"/>
                    <a:pt x="4583" y="1048"/>
                    <a:pt x="4654" y="1048"/>
                  </a:cubicBezTo>
                  <a:cubicBezTo>
                    <a:pt x="4738" y="1060"/>
                    <a:pt x="4809" y="1060"/>
                    <a:pt x="4881" y="1060"/>
                  </a:cubicBezTo>
                  <a:cubicBezTo>
                    <a:pt x="5076" y="1080"/>
                    <a:pt x="5254" y="1110"/>
                    <a:pt x="5444" y="1110"/>
                  </a:cubicBezTo>
                  <a:cubicBezTo>
                    <a:pt x="5474" y="1110"/>
                    <a:pt x="5505" y="1109"/>
                    <a:pt x="5536" y="1107"/>
                  </a:cubicBezTo>
                  <a:cubicBezTo>
                    <a:pt x="5576" y="1109"/>
                    <a:pt x="5617" y="1110"/>
                    <a:pt x="5658" y="1110"/>
                  </a:cubicBezTo>
                  <a:cubicBezTo>
                    <a:pt x="5751" y="1110"/>
                    <a:pt x="5845" y="1107"/>
                    <a:pt x="5939" y="1107"/>
                  </a:cubicBezTo>
                  <a:cubicBezTo>
                    <a:pt x="6124" y="1107"/>
                    <a:pt x="6310" y="1117"/>
                    <a:pt x="6488" y="1179"/>
                  </a:cubicBezTo>
                  <a:cubicBezTo>
                    <a:pt x="6548" y="1191"/>
                    <a:pt x="6619" y="1203"/>
                    <a:pt x="6702" y="1227"/>
                  </a:cubicBezTo>
                  <a:cubicBezTo>
                    <a:pt x="6917" y="1250"/>
                    <a:pt x="7143" y="1310"/>
                    <a:pt x="7369" y="1346"/>
                  </a:cubicBezTo>
                  <a:cubicBezTo>
                    <a:pt x="7418" y="1343"/>
                    <a:pt x="7468" y="1342"/>
                    <a:pt x="7517" y="1342"/>
                  </a:cubicBezTo>
                  <a:cubicBezTo>
                    <a:pt x="7904" y="1342"/>
                    <a:pt x="8285" y="1409"/>
                    <a:pt x="8665" y="1409"/>
                  </a:cubicBezTo>
                  <a:cubicBezTo>
                    <a:pt x="8713" y="1409"/>
                    <a:pt x="8762" y="1408"/>
                    <a:pt x="8810" y="1405"/>
                  </a:cubicBezTo>
                  <a:lnTo>
                    <a:pt x="9643" y="1405"/>
                  </a:lnTo>
                  <a:cubicBezTo>
                    <a:pt x="10008" y="1405"/>
                    <a:pt x="10379" y="1389"/>
                    <a:pt x="10747" y="1389"/>
                  </a:cubicBezTo>
                  <a:cubicBezTo>
                    <a:pt x="10932" y="1389"/>
                    <a:pt x="11116" y="1393"/>
                    <a:pt x="11298" y="1405"/>
                  </a:cubicBezTo>
                  <a:cubicBezTo>
                    <a:pt x="11358" y="1405"/>
                    <a:pt x="11417" y="1417"/>
                    <a:pt x="11489" y="1417"/>
                  </a:cubicBezTo>
                  <a:cubicBezTo>
                    <a:pt x="11570" y="1409"/>
                    <a:pt x="11645" y="1384"/>
                    <a:pt x="11722" y="1384"/>
                  </a:cubicBezTo>
                  <a:cubicBezTo>
                    <a:pt x="11759" y="1384"/>
                    <a:pt x="11796" y="1390"/>
                    <a:pt x="11834" y="1405"/>
                  </a:cubicBezTo>
                  <a:cubicBezTo>
                    <a:pt x="11893" y="1405"/>
                    <a:pt x="11941" y="1405"/>
                    <a:pt x="12001" y="1369"/>
                  </a:cubicBezTo>
                  <a:cubicBezTo>
                    <a:pt x="12084" y="1298"/>
                    <a:pt x="12179" y="1203"/>
                    <a:pt x="12096" y="1072"/>
                  </a:cubicBezTo>
                  <a:lnTo>
                    <a:pt x="6119" y="584"/>
                  </a:lnTo>
                  <a:cubicBezTo>
                    <a:pt x="5666" y="548"/>
                    <a:pt x="5226" y="512"/>
                    <a:pt x="4797" y="345"/>
                  </a:cubicBezTo>
                  <a:cubicBezTo>
                    <a:pt x="3547" y="345"/>
                    <a:pt x="2297" y="191"/>
                    <a:pt x="1071"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2720;p32">
              <a:extLst>
                <a:ext uri="{FF2B5EF4-FFF2-40B4-BE49-F238E27FC236}">
                  <a16:creationId xmlns:a16="http://schemas.microsoft.com/office/drawing/2014/main" id="{6008B93D-77DA-464C-ADDF-D3F6F42A22F2}"/>
                </a:ext>
              </a:extLst>
            </p:cNvPr>
            <p:cNvSpPr/>
            <p:nvPr/>
          </p:nvSpPr>
          <p:spPr>
            <a:xfrm>
              <a:off x="5715000" y="3427550"/>
              <a:ext cx="59850" cy="15725"/>
            </a:xfrm>
            <a:custGeom>
              <a:avLst/>
              <a:gdLst/>
              <a:ahLst/>
              <a:cxnLst/>
              <a:rect l="l" t="t" r="r" b="b"/>
              <a:pathLst>
                <a:path w="2394" h="629" extrusionOk="0">
                  <a:moveTo>
                    <a:pt x="2029" y="0"/>
                  </a:moveTo>
                  <a:cubicBezTo>
                    <a:pt x="1883" y="0"/>
                    <a:pt x="1733" y="47"/>
                    <a:pt x="1587" y="47"/>
                  </a:cubicBezTo>
                  <a:cubicBezTo>
                    <a:pt x="1538" y="47"/>
                    <a:pt x="1489" y="42"/>
                    <a:pt x="1441" y="28"/>
                  </a:cubicBezTo>
                  <a:cubicBezTo>
                    <a:pt x="1422" y="25"/>
                    <a:pt x="1404" y="24"/>
                    <a:pt x="1387" y="24"/>
                  </a:cubicBezTo>
                  <a:cubicBezTo>
                    <a:pt x="1235" y="24"/>
                    <a:pt x="1119" y="113"/>
                    <a:pt x="1012" y="230"/>
                  </a:cubicBezTo>
                  <a:cubicBezTo>
                    <a:pt x="809" y="188"/>
                    <a:pt x="615" y="130"/>
                    <a:pt x="418" y="130"/>
                  </a:cubicBezTo>
                  <a:cubicBezTo>
                    <a:pt x="281" y="130"/>
                    <a:pt x="142" y="159"/>
                    <a:pt x="0" y="242"/>
                  </a:cubicBezTo>
                  <a:cubicBezTo>
                    <a:pt x="12" y="337"/>
                    <a:pt x="107" y="349"/>
                    <a:pt x="167" y="397"/>
                  </a:cubicBezTo>
                  <a:lnTo>
                    <a:pt x="310" y="397"/>
                  </a:lnTo>
                  <a:cubicBezTo>
                    <a:pt x="310" y="385"/>
                    <a:pt x="321" y="385"/>
                    <a:pt x="357" y="361"/>
                  </a:cubicBezTo>
                  <a:cubicBezTo>
                    <a:pt x="381" y="361"/>
                    <a:pt x="417" y="361"/>
                    <a:pt x="441" y="409"/>
                  </a:cubicBezTo>
                  <a:cubicBezTo>
                    <a:pt x="463" y="409"/>
                    <a:pt x="485" y="408"/>
                    <a:pt x="507" y="408"/>
                  </a:cubicBezTo>
                  <a:cubicBezTo>
                    <a:pt x="642" y="408"/>
                    <a:pt x="779" y="417"/>
                    <a:pt x="881" y="540"/>
                  </a:cubicBezTo>
                  <a:cubicBezTo>
                    <a:pt x="953" y="599"/>
                    <a:pt x="1024" y="629"/>
                    <a:pt x="1095" y="629"/>
                  </a:cubicBezTo>
                  <a:cubicBezTo>
                    <a:pt x="1167" y="629"/>
                    <a:pt x="1238" y="599"/>
                    <a:pt x="1310" y="540"/>
                  </a:cubicBezTo>
                  <a:cubicBezTo>
                    <a:pt x="1607" y="504"/>
                    <a:pt x="1893" y="456"/>
                    <a:pt x="2179" y="409"/>
                  </a:cubicBezTo>
                  <a:cubicBezTo>
                    <a:pt x="2310" y="349"/>
                    <a:pt x="2393" y="266"/>
                    <a:pt x="2310" y="87"/>
                  </a:cubicBezTo>
                  <a:cubicBezTo>
                    <a:pt x="2220" y="20"/>
                    <a:pt x="2125" y="0"/>
                    <a:pt x="20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2721;p32">
              <a:extLst>
                <a:ext uri="{FF2B5EF4-FFF2-40B4-BE49-F238E27FC236}">
                  <a16:creationId xmlns:a16="http://schemas.microsoft.com/office/drawing/2014/main" id="{E8AD40F7-686A-419A-95DC-C27463EC5D67}"/>
                </a:ext>
              </a:extLst>
            </p:cNvPr>
            <p:cNvSpPr/>
            <p:nvPr/>
          </p:nvSpPr>
          <p:spPr>
            <a:xfrm>
              <a:off x="5662300" y="3427325"/>
              <a:ext cx="24725" cy="11175"/>
            </a:xfrm>
            <a:custGeom>
              <a:avLst/>
              <a:gdLst/>
              <a:ahLst/>
              <a:cxnLst/>
              <a:rect l="l" t="t" r="r" b="b"/>
              <a:pathLst>
                <a:path w="989" h="447" extrusionOk="0">
                  <a:moveTo>
                    <a:pt x="417" y="1"/>
                  </a:moveTo>
                  <a:lnTo>
                    <a:pt x="417" y="1"/>
                  </a:lnTo>
                  <a:cubicBezTo>
                    <a:pt x="429" y="311"/>
                    <a:pt x="96" y="132"/>
                    <a:pt x="1" y="287"/>
                  </a:cubicBezTo>
                  <a:cubicBezTo>
                    <a:pt x="129" y="415"/>
                    <a:pt x="269" y="446"/>
                    <a:pt x="416" y="446"/>
                  </a:cubicBezTo>
                  <a:cubicBezTo>
                    <a:pt x="556" y="446"/>
                    <a:pt x="701" y="418"/>
                    <a:pt x="846" y="418"/>
                  </a:cubicBezTo>
                  <a:cubicBezTo>
                    <a:pt x="894" y="370"/>
                    <a:pt x="977" y="358"/>
                    <a:pt x="989" y="275"/>
                  </a:cubicBezTo>
                  <a:lnTo>
                    <a:pt x="4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2722;p32">
              <a:extLst>
                <a:ext uri="{FF2B5EF4-FFF2-40B4-BE49-F238E27FC236}">
                  <a16:creationId xmlns:a16="http://schemas.microsoft.com/office/drawing/2014/main" id="{78151D76-7C9D-462A-86B2-E93490E9D9C6}"/>
                </a:ext>
              </a:extLst>
            </p:cNvPr>
            <p:cNvSpPr/>
            <p:nvPr/>
          </p:nvSpPr>
          <p:spPr>
            <a:xfrm>
              <a:off x="5683425" y="3433275"/>
              <a:ext cx="35750" cy="5375"/>
            </a:xfrm>
            <a:custGeom>
              <a:avLst/>
              <a:gdLst/>
              <a:ahLst/>
              <a:cxnLst/>
              <a:rect l="l" t="t" r="r" b="b"/>
              <a:pathLst>
                <a:path w="1430" h="215" extrusionOk="0">
                  <a:moveTo>
                    <a:pt x="775" y="1"/>
                  </a:moveTo>
                  <a:cubicBezTo>
                    <a:pt x="567" y="1"/>
                    <a:pt x="357" y="17"/>
                    <a:pt x="144" y="37"/>
                  </a:cubicBezTo>
                  <a:lnTo>
                    <a:pt x="1" y="180"/>
                  </a:lnTo>
                  <a:cubicBezTo>
                    <a:pt x="305" y="187"/>
                    <a:pt x="608" y="214"/>
                    <a:pt x="912" y="214"/>
                  </a:cubicBezTo>
                  <a:cubicBezTo>
                    <a:pt x="1085" y="214"/>
                    <a:pt x="1257" y="206"/>
                    <a:pt x="1430" y="180"/>
                  </a:cubicBezTo>
                  <a:cubicBezTo>
                    <a:pt x="1370" y="120"/>
                    <a:pt x="1323" y="73"/>
                    <a:pt x="1263" y="37"/>
                  </a:cubicBezTo>
                  <a:cubicBezTo>
                    <a:pt x="1101" y="11"/>
                    <a:pt x="938" y="1"/>
                    <a:pt x="7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2723;p32">
              <a:extLst>
                <a:ext uri="{FF2B5EF4-FFF2-40B4-BE49-F238E27FC236}">
                  <a16:creationId xmlns:a16="http://schemas.microsoft.com/office/drawing/2014/main" id="{5A2E31DD-FA2D-45F6-B7AA-23734FE68020}"/>
                </a:ext>
              </a:extLst>
            </p:cNvPr>
            <p:cNvSpPr/>
            <p:nvPr/>
          </p:nvSpPr>
          <p:spPr>
            <a:xfrm>
              <a:off x="5722725" y="3436275"/>
              <a:ext cx="3900" cy="1800"/>
            </a:xfrm>
            <a:custGeom>
              <a:avLst/>
              <a:gdLst/>
              <a:ahLst/>
              <a:cxnLst/>
              <a:rect l="l" t="t" r="r" b="b"/>
              <a:pathLst>
                <a:path w="156" h="72" extrusionOk="0">
                  <a:moveTo>
                    <a:pt x="64" y="1"/>
                  </a:moveTo>
                  <a:cubicBezTo>
                    <a:pt x="34" y="1"/>
                    <a:pt x="9" y="19"/>
                    <a:pt x="1" y="60"/>
                  </a:cubicBezTo>
                  <a:cubicBezTo>
                    <a:pt x="48" y="60"/>
                    <a:pt x="96" y="60"/>
                    <a:pt x="155" y="72"/>
                  </a:cubicBezTo>
                  <a:cubicBezTo>
                    <a:pt x="143" y="48"/>
                    <a:pt x="120" y="36"/>
                    <a:pt x="108" y="12"/>
                  </a:cubicBezTo>
                  <a:cubicBezTo>
                    <a:pt x="93" y="5"/>
                    <a:pt x="78"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2724;p32">
              <a:extLst>
                <a:ext uri="{FF2B5EF4-FFF2-40B4-BE49-F238E27FC236}">
                  <a16:creationId xmlns:a16="http://schemas.microsoft.com/office/drawing/2014/main" id="{234E36C0-6385-4E51-8750-38A138DBA6AF}"/>
                </a:ext>
              </a:extLst>
            </p:cNvPr>
            <p:cNvSpPr/>
            <p:nvPr/>
          </p:nvSpPr>
          <p:spPr>
            <a:xfrm>
              <a:off x="5750700" y="3422800"/>
              <a:ext cx="222075" cy="18300"/>
            </a:xfrm>
            <a:custGeom>
              <a:avLst/>
              <a:gdLst/>
              <a:ahLst/>
              <a:cxnLst/>
              <a:rect l="l" t="t" r="r" b="b"/>
              <a:pathLst>
                <a:path w="8883" h="732" extrusionOk="0">
                  <a:moveTo>
                    <a:pt x="8174" y="1"/>
                  </a:moveTo>
                  <a:cubicBezTo>
                    <a:pt x="8100" y="1"/>
                    <a:pt x="8026" y="7"/>
                    <a:pt x="7954" y="15"/>
                  </a:cubicBezTo>
                  <a:cubicBezTo>
                    <a:pt x="7871" y="51"/>
                    <a:pt x="7811" y="87"/>
                    <a:pt x="7752" y="134"/>
                  </a:cubicBezTo>
                  <a:cubicBezTo>
                    <a:pt x="7609" y="162"/>
                    <a:pt x="7465" y="171"/>
                    <a:pt x="7319" y="171"/>
                  </a:cubicBezTo>
                  <a:cubicBezTo>
                    <a:pt x="6986" y="171"/>
                    <a:pt x="6646" y="121"/>
                    <a:pt x="6305" y="121"/>
                  </a:cubicBezTo>
                  <a:cubicBezTo>
                    <a:pt x="6212" y="121"/>
                    <a:pt x="6119" y="125"/>
                    <a:pt x="6025" y="134"/>
                  </a:cubicBezTo>
                  <a:cubicBezTo>
                    <a:pt x="5984" y="105"/>
                    <a:pt x="5936" y="90"/>
                    <a:pt x="5888" y="90"/>
                  </a:cubicBezTo>
                  <a:cubicBezTo>
                    <a:pt x="5841" y="90"/>
                    <a:pt x="5793" y="105"/>
                    <a:pt x="5751" y="134"/>
                  </a:cubicBezTo>
                  <a:cubicBezTo>
                    <a:pt x="5692" y="134"/>
                    <a:pt x="5644" y="122"/>
                    <a:pt x="5585" y="122"/>
                  </a:cubicBezTo>
                  <a:cubicBezTo>
                    <a:pt x="5565" y="118"/>
                    <a:pt x="5545" y="115"/>
                    <a:pt x="5527" y="115"/>
                  </a:cubicBezTo>
                  <a:cubicBezTo>
                    <a:pt x="5502" y="115"/>
                    <a:pt x="5480" y="120"/>
                    <a:pt x="5466" y="134"/>
                  </a:cubicBezTo>
                  <a:cubicBezTo>
                    <a:pt x="5359" y="134"/>
                    <a:pt x="5275" y="146"/>
                    <a:pt x="5168" y="146"/>
                  </a:cubicBezTo>
                  <a:cubicBezTo>
                    <a:pt x="5105" y="100"/>
                    <a:pt x="5039" y="82"/>
                    <a:pt x="4972" y="82"/>
                  </a:cubicBezTo>
                  <a:cubicBezTo>
                    <a:pt x="4900" y="82"/>
                    <a:pt x="4826" y="103"/>
                    <a:pt x="4751" y="134"/>
                  </a:cubicBezTo>
                  <a:cubicBezTo>
                    <a:pt x="4597" y="146"/>
                    <a:pt x="4466" y="146"/>
                    <a:pt x="4323" y="146"/>
                  </a:cubicBezTo>
                  <a:lnTo>
                    <a:pt x="4025" y="146"/>
                  </a:lnTo>
                  <a:cubicBezTo>
                    <a:pt x="4025" y="134"/>
                    <a:pt x="4001" y="134"/>
                    <a:pt x="3977" y="122"/>
                  </a:cubicBezTo>
                  <a:cubicBezTo>
                    <a:pt x="3968" y="119"/>
                    <a:pt x="3959" y="118"/>
                    <a:pt x="3951" y="118"/>
                  </a:cubicBezTo>
                  <a:cubicBezTo>
                    <a:pt x="3928" y="118"/>
                    <a:pt x="3908" y="129"/>
                    <a:pt x="3882" y="146"/>
                  </a:cubicBezTo>
                  <a:cubicBezTo>
                    <a:pt x="3602" y="164"/>
                    <a:pt x="3317" y="176"/>
                    <a:pt x="3031" y="176"/>
                  </a:cubicBezTo>
                  <a:cubicBezTo>
                    <a:pt x="2745" y="176"/>
                    <a:pt x="2459" y="164"/>
                    <a:pt x="2180" y="134"/>
                  </a:cubicBezTo>
                  <a:cubicBezTo>
                    <a:pt x="1739" y="146"/>
                    <a:pt x="1310" y="146"/>
                    <a:pt x="882" y="170"/>
                  </a:cubicBezTo>
                  <a:cubicBezTo>
                    <a:pt x="714" y="170"/>
                    <a:pt x="527" y="79"/>
                    <a:pt x="355" y="79"/>
                  </a:cubicBezTo>
                  <a:cubicBezTo>
                    <a:pt x="223" y="79"/>
                    <a:pt x="99" y="133"/>
                    <a:pt x="1" y="325"/>
                  </a:cubicBezTo>
                  <a:cubicBezTo>
                    <a:pt x="66" y="412"/>
                    <a:pt x="144" y="446"/>
                    <a:pt x="228" y="446"/>
                  </a:cubicBezTo>
                  <a:cubicBezTo>
                    <a:pt x="282" y="446"/>
                    <a:pt x="338" y="432"/>
                    <a:pt x="394" y="408"/>
                  </a:cubicBezTo>
                  <a:cubicBezTo>
                    <a:pt x="487" y="358"/>
                    <a:pt x="585" y="338"/>
                    <a:pt x="685" y="338"/>
                  </a:cubicBezTo>
                  <a:cubicBezTo>
                    <a:pt x="750" y="338"/>
                    <a:pt x="816" y="346"/>
                    <a:pt x="882" y="361"/>
                  </a:cubicBezTo>
                  <a:cubicBezTo>
                    <a:pt x="989" y="536"/>
                    <a:pt x="1160" y="552"/>
                    <a:pt x="1316" y="552"/>
                  </a:cubicBezTo>
                  <a:cubicBezTo>
                    <a:pt x="1351" y="552"/>
                    <a:pt x="1385" y="551"/>
                    <a:pt x="1418" y="551"/>
                  </a:cubicBezTo>
                  <a:lnTo>
                    <a:pt x="1834" y="551"/>
                  </a:lnTo>
                  <a:cubicBezTo>
                    <a:pt x="1860" y="552"/>
                    <a:pt x="1886" y="552"/>
                    <a:pt x="1912" y="552"/>
                  </a:cubicBezTo>
                  <a:cubicBezTo>
                    <a:pt x="2043" y="552"/>
                    <a:pt x="2177" y="542"/>
                    <a:pt x="2311" y="542"/>
                  </a:cubicBezTo>
                  <a:cubicBezTo>
                    <a:pt x="2471" y="542"/>
                    <a:pt x="2632" y="557"/>
                    <a:pt x="2787" y="623"/>
                  </a:cubicBezTo>
                  <a:cubicBezTo>
                    <a:pt x="2804" y="622"/>
                    <a:pt x="2821" y="621"/>
                    <a:pt x="2838" y="621"/>
                  </a:cubicBezTo>
                  <a:cubicBezTo>
                    <a:pt x="3044" y="621"/>
                    <a:pt x="3232" y="684"/>
                    <a:pt x="3430" y="706"/>
                  </a:cubicBezTo>
                  <a:cubicBezTo>
                    <a:pt x="3499" y="722"/>
                    <a:pt x="3567" y="731"/>
                    <a:pt x="3631" y="731"/>
                  </a:cubicBezTo>
                  <a:cubicBezTo>
                    <a:pt x="3812" y="731"/>
                    <a:pt x="3964" y="654"/>
                    <a:pt x="4025" y="408"/>
                  </a:cubicBezTo>
                  <a:cubicBezTo>
                    <a:pt x="4130" y="297"/>
                    <a:pt x="4252" y="272"/>
                    <a:pt x="4378" y="272"/>
                  </a:cubicBezTo>
                  <a:cubicBezTo>
                    <a:pt x="4483" y="272"/>
                    <a:pt x="4590" y="289"/>
                    <a:pt x="4692" y="289"/>
                  </a:cubicBezTo>
                  <a:lnTo>
                    <a:pt x="8883" y="289"/>
                  </a:lnTo>
                  <a:lnTo>
                    <a:pt x="8883" y="170"/>
                  </a:lnTo>
                  <a:cubicBezTo>
                    <a:pt x="8799" y="158"/>
                    <a:pt x="8692" y="134"/>
                    <a:pt x="8609" y="122"/>
                  </a:cubicBezTo>
                  <a:cubicBezTo>
                    <a:pt x="8474" y="27"/>
                    <a:pt x="8323" y="1"/>
                    <a:pt x="8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2725;p32">
              <a:extLst>
                <a:ext uri="{FF2B5EF4-FFF2-40B4-BE49-F238E27FC236}">
                  <a16:creationId xmlns:a16="http://schemas.microsoft.com/office/drawing/2014/main" id="{BFFB6F05-5C75-42F7-8CE0-013C2070C004}"/>
                </a:ext>
              </a:extLst>
            </p:cNvPr>
            <p:cNvSpPr/>
            <p:nvPr/>
          </p:nvSpPr>
          <p:spPr>
            <a:xfrm>
              <a:off x="6177850" y="3419325"/>
              <a:ext cx="35725" cy="8200"/>
            </a:xfrm>
            <a:custGeom>
              <a:avLst/>
              <a:gdLst/>
              <a:ahLst/>
              <a:cxnLst/>
              <a:rect l="l" t="t" r="r" b="b"/>
              <a:pathLst>
                <a:path w="1429" h="328" extrusionOk="0">
                  <a:moveTo>
                    <a:pt x="786" y="1"/>
                  </a:moveTo>
                  <a:cubicBezTo>
                    <a:pt x="639" y="1"/>
                    <a:pt x="493" y="39"/>
                    <a:pt x="346" y="142"/>
                  </a:cubicBezTo>
                  <a:cubicBezTo>
                    <a:pt x="226" y="154"/>
                    <a:pt x="119" y="154"/>
                    <a:pt x="0" y="178"/>
                  </a:cubicBezTo>
                  <a:cubicBezTo>
                    <a:pt x="232" y="276"/>
                    <a:pt x="458" y="327"/>
                    <a:pt x="686" y="327"/>
                  </a:cubicBezTo>
                  <a:cubicBezTo>
                    <a:pt x="928" y="327"/>
                    <a:pt x="1172" y="271"/>
                    <a:pt x="1429" y="154"/>
                  </a:cubicBezTo>
                  <a:cubicBezTo>
                    <a:pt x="1206" y="78"/>
                    <a:pt x="994" y="1"/>
                    <a:pt x="7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2726;p32">
              <a:extLst>
                <a:ext uri="{FF2B5EF4-FFF2-40B4-BE49-F238E27FC236}">
                  <a16:creationId xmlns:a16="http://schemas.microsoft.com/office/drawing/2014/main" id="{A21F8487-BE3D-4BF9-AA4B-8462511FF23C}"/>
                </a:ext>
              </a:extLst>
            </p:cNvPr>
            <p:cNvSpPr/>
            <p:nvPr/>
          </p:nvSpPr>
          <p:spPr>
            <a:xfrm>
              <a:off x="6116525" y="3420200"/>
              <a:ext cx="14900" cy="7150"/>
            </a:xfrm>
            <a:custGeom>
              <a:avLst/>
              <a:gdLst/>
              <a:ahLst/>
              <a:cxnLst/>
              <a:rect l="l" t="t" r="r" b="b"/>
              <a:pathLst>
                <a:path w="596" h="286" extrusionOk="0">
                  <a:moveTo>
                    <a:pt x="48" y="0"/>
                  </a:moveTo>
                  <a:cubicBezTo>
                    <a:pt x="1" y="48"/>
                    <a:pt x="1" y="84"/>
                    <a:pt x="24" y="119"/>
                  </a:cubicBezTo>
                  <a:cubicBezTo>
                    <a:pt x="143" y="155"/>
                    <a:pt x="251" y="167"/>
                    <a:pt x="310" y="286"/>
                  </a:cubicBezTo>
                  <a:cubicBezTo>
                    <a:pt x="417" y="286"/>
                    <a:pt x="501" y="274"/>
                    <a:pt x="596" y="274"/>
                  </a:cubicBezTo>
                  <a:cubicBezTo>
                    <a:pt x="596" y="179"/>
                    <a:pt x="584" y="107"/>
                    <a:pt x="584" y="24"/>
                  </a:cubicBezTo>
                  <a:cubicBezTo>
                    <a:pt x="405" y="0"/>
                    <a:pt x="227"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2727;p32">
              <a:extLst>
                <a:ext uri="{FF2B5EF4-FFF2-40B4-BE49-F238E27FC236}">
                  <a16:creationId xmlns:a16="http://schemas.microsoft.com/office/drawing/2014/main" id="{E6E6CD51-A212-45D5-A0A7-5343B1E5860E}"/>
                </a:ext>
              </a:extLst>
            </p:cNvPr>
            <p:cNvSpPr/>
            <p:nvPr/>
          </p:nvSpPr>
          <p:spPr>
            <a:xfrm>
              <a:off x="6143025" y="3421150"/>
              <a:ext cx="6275" cy="5850"/>
            </a:xfrm>
            <a:custGeom>
              <a:avLst/>
              <a:gdLst/>
              <a:ahLst/>
              <a:cxnLst/>
              <a:rect l="l" t="t" r="r" b="b"/>
              <a:pathLst>
                <a:path w="251" h="234" extrusionOk="0">
                  <a:moveTo>
                    <a:pt x="148" y="1"/>
                  </a:moveTo>
                  <a:cubicBezTo>
                    <a:pt x="132" y="1"/>
                    <a:pt x="115" y="4"/>
                    <a:pt x="95" y="10"/>
                  </a:cubicBezTo>
                  <a:cubicBezTo>
                    <a:pt x="0" y="46"/>
                    <a:pt x="119" y="141"/>
                    <a:pt x="131" y="224"/>
                  </a:cubicBezTo>
                  <a:cubicBezTo>
                    <a:pt x="155" y="230"/>
                    <a:pt x="173" y="233"/>
                    <a:pt x="191" y="233"/>
                  </a:cubicBezTo>
                  <a:cubicBezTo>
                    <a:pt x="209" y="233"/>
                    <a:pt x="226" y="230"/>
                    <a:pt x="250" y="224"/>
                  </a:cubicBezTo>
                  <a:cubicBezTo>
                    <a:pt x="250" y="131"/>
                    <a:pt x="250"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2728;p32">
              <a:extLst>
                <a:ext uri="{FF2B5EF4-FFF2-40B4-BE49-F238E27FC236}">
                  <a16:creationId xmlns:a16="http://schemas.microsoft.com/office/drawing/2014/main" id="{BB6415FA-FA0D-4710-8939-BF16FB691244}"/>
                </a:ext>
              </a:extLst>
            </p:cNvPr>
            <p:cNvSpPr/>
            <p:nvPr/>
          </p:nvSpPr>
          <p:spPr>
            <a:xfrm>
              <a:off x="6215950" y="3420200"/>
              <a:ext cx="5375" cy="6875"/>
            </a:xfrm>
            <a:custGeom>
              <a:avLst/>
              <a:gdLst/>
              <a:ahLst/>
              <a:cxnLst/>
              <a:rect l="l" t="t" r="r" b="b"/>
              <a:pathLst>
                <a:path w="215" h="275" extrusionOk="0">
                  <a:moveTo>
                    <a:pt x="203" y="0"/>
                  </a:moveTo>
                  <a:cubicBezTo>
                    <a:pt x="0" y="107"/>
                    <a:pt x="12" y="203"/>
                    <a:pt x="215" y="274"/>
                  </a:cubicBezTo>
                  <a:cubicBezTo>
                    <a:pt x="203" y="179"/>
                    <a:pt x="203" y="95"/>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2729;p32">
              <a:extLst>
                <a:ext uri="{FF2B5EF4-FFF2-40B4-BE49-F238E27FC236}">
                  <a16:creationId xmlns:a16="http://schemas.microsoft.com/office/drawing/2014/main" id="{380F2271-8870-414A-B072-C5F8BBD4450A}"/>
                </a:ext>
              </a:extLst>
            </p:cNvPr>
            <p:cNvSpPr/>
            <p:nvPr/>
          </p:nvSpPr>
          <p:spPr>
            <a:xfrm>
              <a:off x="5970375" y="3326275"/>
              <a:ext cx="14325" cy="5650"/>
            </a:xfrm>
            <a:custGeom>
              <a:avLst/>
              <a:gdLst/>
              <a:ahLst/>
              <a:cxnLst/>
              <a:rect l="l" t="t" r="r" b="b"/>
              <a:pathLst>
                <a:path w="573" h="226" extrusionOk="0">
                  <a:moveTo>
                    <a:pt x="286" y="1"/>
                  </a:moveTo>
                  <a:cubicBezTo>
                    <a:pt x="191" y="1"/>
                    <a:pt x="96" y="54"/>
                    <a:pt x="1" y="162"/>
                  </a:cubicBezTo>
                  <a:cubicBezTo>
                    <a:pt x="50" y="205"/>
                    <a:pt x="99" y="226"/>
                    <a:pt x="151" y="226"/>
                  </a:cubicBezTo>
                  <a:cubicBezTo>
                    <a:pt x="198" y="226"/>
                    <a:pt x="247" y="208"/>
                    <a:pt x="298" y="173"/>
                  </a:cubicBezTo>
                  <a:cubicBezTo>
                    <a:pt x="382" y="162"/>
                    <a:pt x="489" y="162"/>
                    <a:pt x="572" y="162"/>
                  </a:cubicBezTo>
                  <a:cubicBezTo>
                    <a:pt x="477" y="54"/>
                    <a:pt x="382"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2730;p32">
              <a:extLst>
                <a:ext uri="{FF2B5EF4-FFF2-40B4-BE49-F238E27FC236}">
                  <a16:creationId xmlns:a16="http://schemas.microsoft.com/office/drawing/2014/main" id="{FB45B857-B6E0-4973-8357-99E43994C8FF}"/>
                </a:ext>
              </a:extLst>
            </p:cNvPr>
            <p:cNvSpPr/>
            <p:nvPr/>
          </p:nvSpPr>
          <p:spPr>
            <a:xfrm>
              <a:off x="5939125" y="3376900"/>
              <a:ext cx="22950" cy="7000"/>
            </a:xfrm>
            <a:custGeom>
              <a:avLst/>
              <a:gdLst/>
              <a:ahLst/>
              <a:cxnLst/>
              <a:rect l="l" t="t" r="r" b="b"/>
              <a:pathLst>
                <a:path w="918" h="280" extrusionOk="0">
                  <a:moveTo>
                    <a:pt x="526" y="1"/>
                  </a:moveTo>
                  <a:cubicBezTo>
                    <a:pt x="376" y="1"/>
                    <a:pt x="207" y="6"/>
                    <a:pt x="0" y="6"/>
                  </a:cubicBezTo>
                  <a:cubicBezTo>
                    <a:pt x="239" y="184"/>
                    <a:pt x="441" y="113"/>
                    <a:pt x="536" y="280"/>
                  </a:cubicBezTo>
                  <a:cubicBezTo>
                    <a:pt x="620" y="268"/>
                    <a:pt x="727" y="268"/>
                    <a:pt x="810" y="268"/>
                  </a:cubicBezTo>
                  <a:cubicBezTo>
                    <a:pt x="846" y="161"/>
                    <a:pt x="917" y="30"/>
                    <a:pt x="739" y="6"/>
                  </a:cubicBezTo>
                  <a:cubicBezTo>
                    <a:pt x="671" y="2"/>
                    <a:pt x="601"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2731;p32">
              <a:extLst>
                <a:ext uri="{FF2B5EF4-FFF2-40B4-BE49-F238E27FC236}">
                  <a16:creationId xmlns:a16="http://schemas.microsoft.com/office/drawing/2014/main" id="{20E77649-8220-4B36-8AB8-1C4CB6B1CFD8}"/>
                </a:ext>
              </a:extLst>
            </p:cNvPr>
            <p:cNvSpPr/>
            <p:nvPr/>
          </p:nvSpPr>
          <p:spPr>
            <a:xfrm>
              <a:off x="5991800" y="3376725"/>
              <a:ext cx="7775" cy="3300"/>
            </a:xfrm>
            <a:custGeom>
              <a:avLst/>
              <a:gdLst/>
              <a:ahLst/>
              <a:cxnLst/>
              <a:rect l="l" t="t" r="r" b="b"/>
              <a:pathLst>
                <a:path w="311" h="132" extrusionOk="0">
                  <a:moveTo>
                    <a:pt x="1" y="1"/>
                  </a:moveTo>
                  <a:cubicBezTo>
                    <a:pt x="37" y="37"/>
                    <a:pt x="48" y="72"/>
                    <a:pt x="96" y="96"/>
                  </a:cubicBezTo>
                  <a:cubicBezTo>
                    <a:pt x="132" y="114"/>
                    <a:pt x="170" y="132"/>
                    <a:pt x="208" y="132"/>
                  </a:cubicBezTo>
                  <a:cubicBezTo>
                    <a:pt x="245" y="132"/>
                    <a:pt x="281" y="114"/>
                    <a:pt x="310" y="60"/>
                  </a:cubicBezTo>
                  <a:cubicBezTo>
                    <a:pt x="251" y="37"/>
                    <a:pt x="191" y="13"/>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2732;p32">
              <a:extLst>
                <a:ext uri="{FF2B5EF4-FFF2-40B4-BE49-F238E27FC236}">
                  <a16:creationId xmlns:a16="http://schemas.microsoft.com/office/drawing/2014/main" id="{370722DA-C4CD-4BBF-8E27-4984D4CDF99A}"/>
                </a:ext>
              </a:extLst>
            </p:cNvPr>
            <p:cNvSpPr/>
            <p:nvPr/>
          </p:nvSpPr>
          <p:spPr>
            <a:xfrm>
              <a:off x="6210300" y="3301725"/>
              <a:ext cx="33650" cy="15025"/>
            </a:xfrm>
            <a:custGeom>
              <a:avLst/>
              <a:gdLst/>
              <a:ahLst/>
              <a:cxnLst/>
              <a:rect l="l" t="t" r="r" b="b"/>
              <a:pathLst>
                <a:path w="1346" h="601" extrusionOk="0">
                  <a:moveTo>
                    <a:pt x="179" y="1"/>
                  </a:moveTo>
                  <a:cubicBezTo>
                    <a:pt x="131" y="36"/>
                    <a:pt x="71" y="84"/>
                    <a:pt x="24" y="132"/>
                  </a:cubicBezTo>
                  <a:cubicBezTo>
                    <a:pt x="0" y="370"/>
                    <a:pt x="226" y="405"/>
                    <a:pt x="310" y="560"/>
                  </a:cubicBezTo>
                  <a:cubicBezTo>
                    <a:pt x="336" y="587"/>
                    <a:pt x="356" y="600"/>
                    <a:pt x="385" y="600"/>
                  </a:cubicBezTo>
                  <a:cubicBezTo>
                    <a:pt x="394" y="600"/>
                    <a:pt x="405" y="599"/>
                    <a:pt x="417" y="596"/>
                  </a:cubicBezTo>
                  <a:cubicBezTo>
                    <a:pt x="513" y="565"/>
                    <a:pt x="610" y="558"/>
                    <a:pt x="709" y="558"/>
                  </a:cubicBezTo>
                  <a:cubicBezTo>
                    <a:pt x="795" y="558"/>
                    <a:pt x="881" y="563"/>
                    <a:pt x="969" y="563"/>
                  </a:cubicBezTo>
                  <a:cubicBezTo>
                    <a:pt x="1092" y="563"/>
                    <a:pt x="1218" y="553"/>
                    <a:pt x="1345" y="501"/>
                  </a:cubicBezTo>
                  <a:cubicBezTo>
                    <a:pt x="1345" y="322"/>
                    <a:pt x="1298" y="179"/>
                    <a:pt x="1083" y="143"/>
                  </a:cubicBezTo>
                  <a:cubicBezTo>
                    <a:pt x="786" y="96"/>
                    <a:pt x="476" y="36"/>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2733;p32">
              <a:extLst>
                <a:ext uri="{FF2B5EF4-FFF2-40B4-BE49-F238E27FC236}">
                  <a16:creationId xmlns:a16="http://schemas.microsoft.com/office/drawing/2014/main" id="{BEFF52CD-B4E4-4346-A283-84543A4F4123}"/>
                </a:ext>
              </a:extLst>
            </p:cNvPr>
            <p:cNvSpPr/>
            <p:nvPr/>
          </p:nvSpPr>
          <p:spPr>
            <a:xfrm>
              <a:off x="5496500" y="3285950"/>
              <a:ext cx="20575" cy="15250"/>
            </a:xfrm>
            <a:custGeom>
              <a:avLst/>
              <a:gdLst/>
              <a:ahLst/>
              <a:cxnLst/>
              <a:rect l="l" t="t" r="r" b="b"/>
              <a:pathLst>
                <a:path w="823" h="610" extrusionOk="0">
                  <a:moveTo>
                    <a:pt x="715" y="1"/>
                  </a:moveTo>
                  <a:cubicBezTo>
                    <a:pt x="441" y="167"/>
                    <a:pt x="84" y="227"/>
                    <a:pt x="1" y="608"/>
                  </a:cubicBezTo>
                  <a:cubicBezTo>
                    <a:pt x="7" y="609"/>
                    <a:pt x="14" y="609"/>
                    <a:pt x="20" y="609"/>
                  </a:cubicBezTo>
                  <a:cubicBezTo>
                    <a:pt x="143" y="609"/>
                    <a:pt x="208" y="431"/>
                    <a:pt x="325" y="431"/>
                  </a:cubicBezTo>
                  <a:cubicBezTo>
                    <a:pt x="353" y="431"/>
                    <a:pt x="383" y="441"/>
                    <a:pt x="418" y="465"/>
                  </a:cubicBezTo>
                  <a:cubicBezTo>
                    <a:pt x="467" y="501"/>
                    <a:pt x="505" y="516"/>
                    <a:pt x="534" y="516"/>
                  </a:cubicBezTo>
                  <a:cubicBezTo>
                    <a:pt x="640" y="516"/>
                    <a:pt x="646" y="334"/>
                    <a:pt x="739" y="334"/>
                  </a:cubicBezTo>
                  <a:cubicBezTo>
                    <a:pt x="799" y="286"/>
                    <a:pt x="822" y="239"/>
                    <a:pt x="822" y="167"/>
                  </a:cubicBezTo>
                  <a:cubicBezTo>
                    <a:pt x="810" y="96"/>
                    <a:pt x="775" y="48"/>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2734;p32">
              <a:extLst>
                <a:ext uri="{FF2B5EF4-FFF2-40B4-BE49-F238E27FC236}">
                  <a16:creationId xmlns:a16="http://schemas.microsoft.com/office/drawing/2014/main" id="{E4FCD22F-43DE-4868-BFD9-56964C0C3FCA}"/>
                </a:ext>
              </a:extLst>
            </p:cNvPr>
            <p:cNvSpPr/>
            <p:nvPr/>
          </p:nvSpPr>
          <p:spPr>
            <a:xfrm>
              <a:off x="5514375" y="3286775"/>
              <a:ext cx="14600" cy="10800"/>
            </a:xfrm>
            <a:custGeom>
              <a:avLst/>
              <a:gdLst/>
              <a:ahLst/>
              <a:cxnLst/>
              <a:rect l="l" t="t" r="r" b="b"/>
              <a:pathLst>
                <a:path w="584" h="432" extrusionOk="0">
                  <a:moveTo>
                    <a:pt x="214" y="0"/>
                  </a:moveTo>
                  <a:cubicBezTo>
                    <a:pt x="125" y="0"/>
                    <a:pt x="60" y="73"/>
                    <a:pt x="0" y="158"/>
                  </a:cubicBezTo>
                  <a:lnTo>
                    <a:pt x="0" y="313"/>
                  </a:lnTo>
                  <a:cubicBezTo>
                    <a:pt x="60" y="337"/>
                    <a:pt x="107" y="384"/>
                    <a:pt x="155" y="432"/>
                  </a:cubicBezTo>
                  <a:cubicBezTo>
                    <a:pt x="226" y="420"/>
                    <a:pt x="322" y="420"/>
                    <a:pt x="405" y="420"/>
                  </a:cubicBezTo>
                  <a:cubicBezTo>
                    <a:pt x="584" y="253"/>
                    <a:pt x="465" y="134"/>
                    <a:pt x="334" y="39"/>
                  </a:cubicBezTo>
                  <a:cubicBezTo>
                    <a:pt x="289" y="12"/>
                    <a:pt x="250"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2735;p32">
              <a:extLst>
                <a:ext uri="{FF2B5EF4-FFF2-40B4-BE49-F238E27FC236}">
                  <a16:creationId xmlns:a16="http://schemas.microsoft.com/office/drawing/2014/main" id="{B2B8867C-D287-46AC-A684-9606055CBFBA}"/>
                </a:ext>
              </a:extLst>
            </p:cNvPr>
            <p:cNvSpPr/>
            <p:nvPr/>
          </p:nvSpPr>
          <p:spPr>
            <a:xfrm>
              <a:off x="5462875" y="3348150"/>
              <a:ext cx="9250" cy="14625"/>
            </a:xfrm>
            <a:custGeom>
              <a:avLst/>
              <a:gdLst/>
              <a:ahLst/>
              <a:cxnLst/>
              <a:rect l="l" t="t" r="r" b="b"/>
              <a:pathLst>
                <a:path w="370" h="585" extrusionOk="0">
                  <a:moveTo>
                    <a:pt x="84" y="1"/>
                  </a:moveTo>
                  <a:cubicBezTo>
                    <a:pt x="60" y="13"/>
                    <a:pt x="36" y="25"/>
                    <a:pt x="12" y="37"/>
                  </a:cubicBezTo>
                  <a:cubicBezTo>
                    <a:pt x="0" y="132"/>
                    <a:pt x="0" y="227"/>
                    <a:pt x="72" y="287"/>
                  </a:cubicBezTo>
                  <a:cubicBezTo>
                    <a:pt x="96" y="310"/>
                    <a:pt x="96" y="334"/>
                    <a:pt x="84" y="370"/>
                  </a:cubicBezTo>
                  <a:cubicBezTo>
                    <a:pt x="96" y="465"/>
                    <a:pt x="155" y="501"/>
                    <a:pt x="191" y="561"/>
                  </a:cubicBezTo>
                  <a:lnTo>
                    <a:pt x="203" y="584"/>
                  </a:lnTo>
                  <a:cubicBezTo>
                    <a:pt x="358" y="537"/>
                    <a:pt x="370" y="418"/>
                    <a:pt x="358" y="287"/>
                  </a:cubicBezTo>
                  <a:cubicBezTo>
                    <a:pt x="262" y="191"/>
                    <a:pt x="179" y="84"/>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2736;p32">
              <a:extLst>
                <a:ext uri="{FF2B5EF4-FFF2-40B4-BE49-F238E27FC236}">
                  <a16:creationId xmlns:a16="http://schemas.microsoft.com/office/drawing/2014/main" id="{EF76D991-69C2-4825-8724-E43956E59C44}"/>
                </a:ext>
              </a:extLst>
            </p:cNvPr>
            <p:cNvSpPr/>
            <p:nvPr/>
          </p:nvSpPr>
          <p:spPr>
            <a:xfrm>
              <a:off x="6062950" y="3336275"/>
              <a:ext cx="43475" cy="13400"/>
            </a:xfrm>
            <a:custGeom>
              <a:avLst/>
              <a:gdLst/>
              <a:ahLst/>
              <a:cxnLst/>
              <a:rect l="l" t="t" r="r" b="b"/>
              <a:pathLst>
                <a:path w="1739" h="536" extrusionOk="0">
                  <a:moveTo>
                    <a:pt x="1174" y="1"/>
                  </a:moveTo>
                  <a:cubicBezTo>
                    <a:pt x="1072" y="1"/>
                    <a:pt x="966" y="19"/>
                    <a:pt x="858" y="59"/>
                  </a:cubicBezTo>
                  <a:cubicBezTo>
                    <a:pt x="643" y="143"/>
                    <a:pt x="381" y="59"/>
                    <a:pt x="167" y="190"/>
                  </a:cubicBezTo>
                  <a:cubicBezTo>
                    <a:pt x="108" y="238"/>
                    <a:pt x="60" y="297"/>
                    <a:pt x="0" y="357"/>
                  </a:cubicBezTo>
                  <a:cubicBezTo>
                    <a:pt x="86" y="376"/>
                    <a:pt x="173" y="381"/>
                    <a:pt x="261" y="381"/>
                  </a:cubicBezTo>
                  <a:cubicBezTo>
                    <a:pt x="389" y="381"/>
                    <a:pt x="518" y="370"/>
                    <a:pt x="647" y="370"/>
                  </a:cubicBezTo>
                  <a:cubicBezTo>
                    <a:pt x="827" y="370"/>
                    <a:pt x="1007" y="392"/>
                    <a:pt x="1179" y="500"/>
                  </a:cubicBezTo>
                  <a:cubicBezTo>
                    <a:pt x="1179" y="524"/>
                    <a:pt x="1203" y="524"/>
                    <a:pt x="1215" y="535"/>
                  </a:cubicBezTo>
                  <a:cubicBezTo>
                    <a:pt x="1262" y="535"/>
                    <a:pt x="1274" y="500"/>
                    <a:pt x="1298" y="464"/>
                  </a:cubicBezTo>
                  <a:cubicBezTo>
                    <a:pt x="1393" y="297"/>
                    <a:pt x="1548" y="190"/>
                    <a:pt x="1739" y="190"/>
                  </a:cubicBezTo>
                  <a:cubicBezTo>
                    <a:pt x="1565" y="72"/>
                    <a:pt x="1376" y="1"/>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2737;p32">
              <a:extLst>
                <a:ext uri="{FF2B5EF4-FFF2-40B4-BE49-F238E27FC236}">
                  <a16:creationId xmlns:a16="http://schemas.microsoft.com/office/drawing/2014/main" id="{5601019D-2F8A-47D0-AC49-9B25D3BFBAD3}"/>
                </a:ext>
              </a:extLst>
            </p:cNvPr>
            <p:cNvSpPr/>
            <p:nvPr/>
          </p:nvSpPr>
          <p:spPr>
            <a:xfrm>
              <a:off x="6038250" y="3333400"/>
              <a:ext cx="25325" cy="8050"/>
            </a:xfrm>
            <a:custGeom>
              <a:avLst/>
              <a:gdLst/>
              <a:ahLst/>
              <a:cxnLst/>
              <a:rect l="l" t="t" r="r" b="b"/>
              <a:pathLst>
                <a:path w="1013" h="322" extrusionOk="0">
                  <a:moveTo>
                    <a:pt x="570" y="1"/>
                  </a:moveTo>
                  <a:cubicBezTo>
                    <a:pt x="425" y="1"/>
                    <a:pt x="275" y="28"/>
                    <a:pt x="128" y="28"/>
                  </a:cubicBezTo>
                  <a:cubicBezTo>
                    <a:pt x="85" y="28"/>
                    <a:pt x="42" y="25"/>
                    <a:pt x="0" y="19"/>
                  </a:cubicBezTo>
                  <a:lnTo>
                    <a:pt x="0" y="162"/>
                  </a:lnTo>
                  <a:cubicBezTo>
                    <a:pt x="187" y="249"/>
                    <a:pt x="378" y="321"/>
                    <a:pt x="569" y="321"/>
                  </a:cubicBezTo>
                  <a:cubicBezTo>
                    <a:pt x="717" y="321"/>
                    <a:pt x="866" y="277"/>
                    <a:pt x="1012" y="162"/>
                  </a:cubicBezTo>
                  <a:cubicBezTo>
                    <a:pt x="877" y="32"/>
                    <a:pt x="726"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2738;p32">
              <a:extLst>
                <a:ext uri="{FF2B5EF4-FFF2-40B4-BE49-F238E27FC236}">
                  <a16:creationId xmlns:a16="http://schemas.microsoft.com/office/drawing/2014/main" id="{5BF95AB4-AF36-4F97-928B-5F51BAD0AC42}"/>
                </a:ext>
              </a:extLst>
            </p:cNvPr>
            <p:cNvSpPr/>
            <p:nvPr/>
          </p:nvSpPr>
          <p:spPr>
            <a:xfrm>
              <a:off x="6015325" y="3327025"/>
              <a:ext cx="38725" cy="6575"/>
            </a:xfrm>
            <a:custGeom>
              <a:avLst/>
              <a:gdLst/>
              <a:ahLst/>
              <a:cxnLst/>
              <a:rect l="l" t="t" r="r" b="b"/>
              <a:pathLst>
                <a:path w="1549" h="263" extrusionOk="0">
                  <a:moveTo>
                    <a:pt x="1501" y="1"/>
                  </a:moveTo>
                  <a:cubicBezTo>
                    <a:pt x="1132" y="1"/>
                    <a:pt x="739" y="12"/>
                    <a:pt x="370" y="12"/>
                  </a:cubicBezTo>
                  <a:cubicBezTo>
                    <a:pt x="286" y="96"/>
                    <a:pt x="179" y="132"/>
                    <a:pt x="60" y="143"/>
                  </a:cubicBezTo>
                  <a:cubicBezTo>
                    <a:pt x="0" y="179"/>
                    <a:pt x="0" y="215"/>
                    <a:pt x="60" y="251"/>
                  </a:cubicBezTo>
                  <a:cubicBezTo>
                    <a:pt x="310" y="251"/>
                    <a:pt x="548" y="263"/>
                    <a:pt x="798" y="263"/>
                  </a:cubicBezTo>
                  <a:cubicBezTo>
                    <a:pt x="896" y="153"/>
                    <a:pt x="1008" y="130"/>
                    <a:pt x="1125" y="130"/>
                  </a:cubicBezTo>
                  <a:cubicBezTo>
                    <a:pt x="1209" y="130"/>
                    <a:pt x="1296" y="142"/>
                    <a:pt x="1381" y="142"/>
                  </a:cubicBezTo>
                  <a:cubicBezTo>
                    <a:pt x="1421" y="142"/>
                    <a:pt x="1461" y="139"/>
                    <a:pt x="1501" y="132"/>
                  </a:cubicBezTo>
                  <a:cubicBezTo>
                    <a:pt x="1548" y="84"/>
                    <a:pt x="1548" y="36"/>
                    <a:pt x="1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2739;p32">
              <a:extLst>
                <a:ext uri="{FF2B5EF4-FFF2-40B4-BE49-F238E27FC236}">
                  <a16:creationId xmlns:a16="http://schemas.microsoft.com/office/drawing/2014/main" id="{2D1A79F0-3932-4E0C-A6D7-B54C48117A95}"/>
                </a:ext>
              </a:extLst>
            </p:cNvPr>
            <p:cNvSpPr/>
            <p:nvPr/>
          </p:nvSpPr>
          <p:spPr>
            <a:xfrm>
              <a:off x="6067125" y="3336000"/>
              <a:ext cx="17875" cy="5425"/>
            </a:xfrm>
            <a:custGeom>
              <a:avLst/>
              <a:gdLst/>
              <a:ahLst/>
              <a:cxnLst/>
              <a:rect l="l" t="t" r="r" b="b"/>
              <a:pathLst>
                <a:path w="715" h="217" extrusionOk="0">
                  <a:moveTo>
                    <a:pt x="486" y="1"/>
                  </a:moveTo>
                  <a:cubicBezTo>
                    <a:pt x="339" y="1"/>
                    <a:pt x="191" y="63"/>
                    <a:pt x="59" y="63"/>
                  </a:cubicBezTo>
                  <a:cubicBezTo>
                    <a:pt x="39" y="63"/>
                    <a:pt x="19" y="61"/>
                    <a:pt x="0" y="58"/>
                  </a:cubicBezTo>
                  <a:lnTo>
                    <a:pt x="0" y="58"/>
                  </a:lnTo>
                  <a:cubicBezTo>
                    <a:pt x="0" y="94"/>
                    <a:pt x="12" y="154"/>
                    <a:pt x="12" y="201"/>
                  </a:cubicBezTo>
                  <a:cubicBezTo>
                    <a:pt x="34" y="199"/>
                    <a:pt x="56" y="198"/>
                    <a:pt x="77" y="198"/>
                  </a:cubicBezTo>
                  <a:cubicBezTo>
                    <a:pt x="176" y="198"/>
                    <a:pt x="278" y="216"/>
                    <a:pt x="377" y="216"/>
                  </a:cubicBezTo>
                  <a:cubicBezTo>
                    <a:pt x="497" y="216"/>
                    <a:pt x="613" y="189"/>
                    <a:pt x="714" y="70"/>
                  </a:cubicBezTo>
                  <a:cubicBezTo>
                    <a:pt x="640" y="18"/>
                    <a:pt x="563" y="1"/>
                    <a:pt x="4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2740;p32">
              <a:extLst>
                <a:ext uri="{FF2B5EF4-FFF2-40B4-BE49-F238E27FC236}">
                  <a16:creationId xmlns:a16="http://schemas.microsoft.com/office/drawing/2014/main" id="{584B2522-FBCB-4185-9784-F15CBD259A41}"/>
                </a:ext>
              </a:extLst>
            </p:cNvPr>
            <p:cNvSpPr/>
            <p:nvPr/>
          </p:nvSpPr>
          <p:spPr>
            <a:xfrm>
              <a:off x="6110275" y="3340150"/>
              <a:ext cx="8550" cy="7725"/>
            </a:xfrm>
            <a:custGeom>
              <a:avLst/>
              <a:gdLst/>
              <a:ahLst/>
              <a:cxnLst/>
              <a:rect l="l" t="t" r="r" b="b"/>
              <a:pathLst>
                <a:path w="342" h="309" extrusionOk="0">
                  <a:moveTo>
                    <a:pt x="180" y="1"/>
                  </a:moveTo>
                  <a:cubicBezTo>
                    <a:pt x="134" y="1"/>
                    <a:pt x="74" y="13"/>
                    <a:pt x="1" y="35"/>
                  </a:cubicBezTo>
                  <a:lnTo>
                    <a:pt x="1" y="166"/>
                  </a:lnTo>
                  <a:cubicBezTo>
                    <a:pt x="24" y="226"/>
                    <a:pt x="72" y="273"/>
                    <a:pt x="131" y="309"/>
                  </a:cubicBezTo>
                  <a:lnTo>
                    <a:pt x="298" y="309"/>
                  </a:lnTo>
                  <a:cubicBezTo>
                    <a:pt x="342" y="91"/>
                    <a:pt x="309"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2741;p32">
              <a:extLst>
                <a:ext uri="{FF2B5EF4-FFF2-40B4-BE49-F238E27FC236}">
                  <a16:creationId xmlns:a16="http://schemas.microsoft.com/office/drawing/2014/main" id="{0ADE2627-61CA-44E9-BEA1-EB877FCBFF52}"/>
                </a:ext>
              </a:extLst>
            </p:cNvPr>
            <p:cNvSpPr/>
            <p:nvPr/>
          </p:nvSpPr>
          <p:spPr>
            <a:xfrm>
              <a:off x="6052525" y="3323250"/>
              <a:ext cx="11050" cy="7075"/>
            </a:xfrm>
            <a:custGeom>
              <a:avLst/>
              <a:gdLst/>
              <a:ahLst/>
              <a:cxnLst/>
              <a:rect l="l" t="t" r="r" b="b"/>
              <a:pathLst>
                <a:path w="442" h="283" extrusionOk="0">
                  <a:moveTo>
                    <a:pt x="150" y="1"/>
                  </a:moveTo>
                  <a:cubicBezTo>
                    <a:pt x="101" y="1"/>
                    <a:pt x="50" y="5"/>
                    <a:pt x="1" y="9"/>
                  </a:cubicBezTo>
                  <a:cubicBezTo>
                    <a:pt x="13" y="56"/>
                    <a:pt x="13" y="104"/>
                    <a:pt x="13" y="152"/>
                  </a:cubicBezTo>
                  <a:lnTo>
                    <a:pt x="13" y="283"/>
                  </a:lnTo>
                  <a:cubicBezTo>
                    <a:pt x="60" y="283"/>
                    <a:pt x="108" y="283"/>
                    <a:pt x="144" y="271"/>
                  </a:cubicBezTo>
                  <a:cubicBezTo>
                    <a:pt x="239" y="187"/>
                    <a:pt x="358" y="223"/>
                    <a:pt x="441" y="152"/>
                  </a:cubicBezTo>
                  <a:cubicBezTo>
                    <a:pt x="374" y="26"/>
                    <a:pt x="266" y="1"/>
                    <a:pt x="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2742;p32">
              <a:extLst>
                <a:ext uri="{FF2B5EF4-FFF2-40B4-BE49-F238E27FC236}">
                  <a16:creationId xmlns:a16="http://schemas.microsoft.com/office/drawing/2014/main" id="{2BAC8AF3-DE42-47C0-AE99-D5C2C36366AC}"/>
                </a:ext>
              </a:extLst>
            </p:cNvPr>
            <p:cNvSpPr/>
            <p:nvPr/>
          </p:nvSpPr>
          <p:spPr>
            <a:xfrm>
              <a:off x="6067125" y="3327025"/>
              <a:ext cx="14300" cy="3600"/>
            </a:xfrm>
            <a:custGeom>
              <a:avLst/>
              <a:gdLst/>
              <a:ahLst/>
              <a:cxnLst/>
              <a:rect l="l" t="t" r="r" b="b"/>
              <a:pathLst>
                <a:path w="572" h="144" extrusionOk="0">
                  <a:moveTo>
                    <a:pt x="0" y="1"/>
                  </a:moveTo>
                  <a:cubicBezTo>
                    <a:pt x="95" y="96"/>
                    <a:pt x="191" y="143"/>
                    <a:pt x="286" y="143"/>
                  </a:cubicBezTo>
                  <a:cubicBezTo>
                    <a:pt x="381" y="143"/>
                    <a:pt x="476" y="96"/>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2743;p32">
              <a:extLst>
                <a:ext uri="{FF2B5EF4-FFF2-40B4-BE49-F238E27FC236}">
                  <a16:creationId xmlns:a16="http://schemas.microsoft.com/office/drawing/2014/main" id="{1C9F8E91-7144-486C-AD75-A25E49171801}"/>
                </a:ext>
              </a:extLst>
            </p:cNvPr>
            <p:cNvSpPr/>
            <p:nvPr/>
          </p:nvSpPr>
          <p:spPr>
            <a:xfrm>
              <a:off x="6056100" y="3326850"/>
              <a:ext cx="7475" cy="3225"/>
            </a:xfrm>
            <a:custGeom>
              <a:avLst/>
              <a:gdLst/>
              <a:ahLst/>
              <a:cxnLst/>
              <a:rect l="l" t="t" r="r" b="b"/>
              <a:pathLst>
                <a:path w="299" h="129" extrusionOk="0">
                  <a:moveTo>
                    <a:pt x="231" y="1"/>
                  </a:moveTo>
                  <a:cubicBezTo>
                    <a:pt x="142" y="1"/>
                    <a:pt x="68" y="41"/>
                    <a:pt x="1" y="127"/>
                  </a:cubicBezTo>
                  <a:cubicBezTo>
                    <a:pt x="15" y="128"/>
                    <a:pt x="30" y="129"/>
                    <a:pt x="44" y="129"/>
                  </a:cubicBezTo>
                  <a:cubicBezTo>
                    <a:pt x="145" y="129"/>
                    <a:pt x="236" y="91"/>
                    <a:pt x="298" y="8"/>
                  </a:cubicBezTo>
                  <a:cubicBezTo>
                    <a:pt x="275" y="3"/>
                    <a:pt x="252" y="1"/>
                    <a:pt x="2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2744;p32">
              <a:extLst>
                <a:ext uri="{FF2B5EF4-FFF2-40B4-BE49-F238E27FC236}">
                  <a16:creationId xmlns:a16="http://schemas.microsoft.com/office/drawing/2014/main" id="{DCD03609-AF06-407D-8172-617F1C8C6030}"/>
                </a:ext>
              </a:extLst>
            </p:cNvPr>
            <p:cNvSpPr/>
            <p:nvPr/>
          </p:nvSpPr>
          <p:spPr>
            <a:xfrm>
              <a:off x="5525675" y="3405450"/>
              <a:ext cx="21450" cy="7025"/>
            </a:xfrm>
            <a:custGeom>
              <a:avLst/>
              <a:gdLst/>
              <a:ahLst/>
              <a:cxnLst/>
              <a:rect l="l" t="t" r="r" b="b"/>
              <a:pathLst>
                <a:path w="858" h="281" extrusionOk="0">
                  <a:moveTo>
                    <a:pt x="730" y="0"/>
                  </a:moveTo>
                  <a:cubicBezTo>
                    <a:pt x="582" y="0"/>
                    <a:pt x="450" y="73"/>
                    <a:pt x="310" y="138"/>
                  </a:cubicBezTo>
                  <a:cubicBezTo>
                    <a:pt x="191" y="162"/>
                    <a:pt x="72" y="162"/>
                    <a:pt x="1" y="281"/>
                  </a:cubicBezTo>
                  <a:cubicBezTo>
                    <a:pt x="286" y="269"/>
                    <a:pt x="560" y="269"/>
                    <a:pt x="846" y="269"/>
                  </a:cubicBezTo>
                  <a:cubicBezTo>
                    <a:pt x="846" y="197"/>
                    <a:pt x="846" y="102"/>
                    <a:pt x="858" y="19"/>
                  </a:cubicBezTo>
                  <a:cubicBezTo>
                    <a:pt x="814" y="6"/>
                    <a:pt x="771" y="0"/>
                    <a:pt x="7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2745;p32">
              <a:extLst>
                <a:ext uri="{FF2B5EF4-FFF2-40B4-BE49-F238E27FC236}">
                  <a16:creationId xmlns:a16="http://schemas.microsoft.com/office/drawing/2014/main" id="{4F8F8E12-4F8C-4B92-B76B-D091AC408572}"/>
                </a:ext>
              </a:extLst>
            </p:cNvPr>
            <p:cNvSpPr/>
            <p:nvPr/>
          </p:nvSpPr>
          <p:spPr>
            <a:xfrm>
              <a:off x="5962925" y="3348450"/>
              <a:ext cx="18200" cy="3575"/>
            </a:xfrm>
            <a:custGeom>
              <a:avLst/>
              <a:gdLst/>
              <a:ahLst/>
              <a:cxnLst/>
              <a:rect l="l" t="t" r="r" b="b"/>
              <a:pathLst>
                <a:path w="728" h="143" extrusionOk="0">
                  <a:moveTo>
                    <a:pt x="727" y="1"/>
                  </a:moveTo>
                  <a:cubicBezTo>
                    <a:pt x="477" y="1"/>
                    <a:pt x="227" y="13"/>
                    <a:pt x="1" y="13"/>
                  </a:cubicBezTo>
                  <a:lnTo>
                    <a:pt x="1" y="132"/>
                  </a:lnTo>
                  <a:cubicBezTo>
                    <a:pt x="26" y="129"/>
                    <a:pt x="51" y="128"/>
                    <a:pt x="77" y="128"/>
                  </a:cubicBezTo>
                  <a:cubicBezTo>
                    <a:pt x="173" y="128"/>
                    <a:pt x="271" y="142"/>
                    <a:pt x="366" y="142"/>
                  </a:cubicBezTo>
                  <a:cubicBezTo>
                    <a:pt x="494" y="142"/>
                    <a:pt x="617" y="117"/>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2746;p32">
              <a:extLst>
                <a:ext uri="{FF2B5EF4-FFF2-40B4-BE49-F238E27FC236}">
                  <a16:creationId xmlns:a16="http://schemas.microsoft.com/office/drawing/2014/main" id="{29604011-AB94-4442-8868-5F2A69B1AE9C}"/>
                </a:ext>
              </a:extLst>
            </p:cNvPr>
            <p:cNvSpPr/>
            <p:nvPr/>
          </p:nvSpPr>
          <p:spPr>
            <a:xfrm>
              <a:off x="6052825" y="3344700"/>
              <a:ext cx="7475" cy="2800"/>
            </a:xfrm>
            <a:custGeom>
              <a:avLst/>
              <a:gdLst/>
              <a:ahLst/>
              <a:cxnLst/>
              <a:rect l="l" t="t" r="r" b="b"/>
              <a:pathLst>
                <a:path w="299" h="112" extrusionOk="0">
                  <a:moveTo>
                    <a:pt x="227" y="1"/>
                  </a:moveTo>
                  <a:cubicBezTo>
                    <a:pt x="137" y="1"/>
                    <a:pt x="57" y="37"/>
                    <a:pt x="1" y="103"/>
                  </a:cubicBezTo>
                  <a:cubicBezTo>
                    <a:pt x="29" y="109"/>
                    <a:pt x="56" y="112"/>
                    <a:pt x="83" y="112"/>
                  </a:cubicBezTo>
                  <a:cubicBezTo>
                    <a:pt x="168" y="112"/>
                    <a:pt x="244" y="81"/>
                    <a:pt x="298" y="8"/>
                  </a:cubicBezTo>
                  <a:cubicBezTo>
                    <a:pt x="274" y="3"/>
                    <a:pt x="250"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2747;p32">
              <a:extLst>
                <a:ext uri="{FF2B5EF4-FFF2-40B4-BE49-F238E27FC236}">
                  <a16:creationId xmlns:a16="http://schemas.microsoft.com/office/drawing/2014/main" id="{75D8072B-B032-4DD9-A603-0CB9EB5602F5}"/>
                </a:ext>
              </a:extLst>
            </p:cNvPr>
            <p:cNvSpPr/>
            <p:nvPr/>
          </p:nvSpPr>
          <p:spPr>
            <a:xfrm>
              <a:off x="5875425" y="3256700"/>
              <a:ext cx="106000" cy="38200"/>
            </a:xfrm>
            <a:custGeom>
              <a:avLst/>
              <a:gdLst/>
              <a:ahLst/>
              <a:cxnLst/>
              <a:rect l="l" t="t" r="r" b="b"/>
              <a:pathLst>
                <a:path w="4240" h="1528" extrusionOk="0">
                  <a:moveTo>
                    <a:pt x="382" y="1"/>
                  </a:moveTo>
                  <a:cubicBezTo>
                    <a:pt x="212" y="1"/>
                    <a:pt x="100" y="76"/>
                    <a:pt x="227" y="397"/>
                  </a:cubicBezTo>
                  <a:cubicBezTo>
                    <a:pt x="417" y="575"/>
                    <a:pt x="667" y="539"/>
                    <a:pt x="882" y="635"/>
                  </a:cubicBezTo>
                  <a:cubicBezTo>
                    <a:pt x="1453" y="873"/>
                    <a:pt x="2108" y="682"/>
                    <a:pt x="2667" y="992"/>
                  </a:cubicBezTo>
                  <a:cubicBezTo>
                    <a:pt x="2691" y="1040"/>
                    <a:pt x="2798" y="1004"/>
                    <a:pt x="2787" y="1075"/>
                  </a:cubicBezTo>
                  <a:cubicBezTo>
                    <a:pt x="2783" y="1080"/>
                    <a:pt x="2779" y="1083"/>
                    <a:pt x="2774" y="1083"/>
                  </a:cubicBezTo>
                  <a:cubicBezTo>
                    <a:pt x="2750" y="1083"/>
                    <a:pt x="2711" y="1032"/>
                    <a:pt x="2670" y="1032"/>
                  </a:cubicBezTo>
                  <a:cubicBezTo>
                    <a:pt x="2661" y="1032"/>
                    <a:pt x="2652" y="1034"/>
                    <a:pt x="2644" y="1040"/>
                  </a:cubicBezTo>
                  <a:cubicBezTo>
                    <a:pt x="2598" y="1052"/>
                    <a:pt x="2552" y="1057"/>
                    <a:pt x="2506" y="1057"/>
                  </a:cubicBezTo>
                  <a:cubicBezTo>
                    <a:pt x="2299" y="1057"/>
                    <a:pt x="2097" y="954"/>
                    <a:pt x="1896" y="954"/>
                  </a:cubicBezTo>
                  <a:cubicBezTo>
                    <a:pt x="1879" y="954"/>
                    <a:pt x="1863" y="955"/>
                    <a:pt x="1846" y="956"/>
                  </a:cubicBezTo>
                  <a:cubicBezTo>
                    <a:pt x="1751" y="992"/>
                    <a:pt x="1667" y="1016"/>
                    <a:pt x="1608" y="1099"/>
                  </a:cubicBezTo>
                  <a:lnTo>
                    <a:pt x="1572" y="1159"/>
                  </a:lnTo>
                  <a:cubicBezTo>
                    <a:pt x="1572" y="1159"/>
                    <a:pt x="1584" y="1230"/>
                    <a:pt x="1562" y="1230"/>
                  </a:cubicBezTo>
                  <a:cubicBezTo>
                    <a:pt x="1552" y="1230"/>
                    <a:pt x="1537" y="1217"/>
                    <a:pt x="1513" y="1182"/>
                  </a:cubicBezTo>
                  <a:cubicBezTo>
                    <a:pt x="1501" y="1159"/>
                    <a:pt x="1489" y="1135"/>
                    <a:pt x="1477" y="1111"/>
                  </a:cubicBezTo>
                  <a:cubicBezTo>
                    <a:pt x="1441" y="1063"/>
                    <a:pt x="1394" y="1040"/>
                    <a:pt x="1334" y="1016"/>
                  </a:cubicBezTo>
                  <a:cubicBezTo>
                    <a:pt x="1314" y="1013"/>
                    <a:pt x="1295" y="1012"/>
                    <a:pt x="1275" y="1012"/>
                  </a:cubicBezTo>
                  <a:cubicBezTo>
                    <a:pt x="1200" y="1012"/>
                    <a:pt x="1126" y="1033"/>
                    <a:pt x="1060" y="1099"/>
                  </a:cubicBezTo>
                  <a:cubicBezTo>
                    <a:pt x="1060" y="1132"/>
                    <a:pt x="1030" y="1184"/>
                    <a:pt x="1007" y="1184"/>
                  </a:cubicBezTo>
                  <a:cubicBezTo>
                    <a:pt x="1005" y="1184"/>
                    <a:pt x="1003" y="1183"/>
                    <a:pt x="1001" y="1182"/>
                  </a:cubicBezTo>
                  <a:cubicBezTo>
                    <a:pt x="990" y="1181"/>
                    <a:pt x="982" y="1181"/>
                    <a:pt x="975" y="1181"/>
                  </a:cubicBezTo>
                  <a:lnTo>
                    <a:pt x="975" y="1181"/>
                  </a:lnTo>
                  <a:cubicBezTo>
                    <a:pt x="981" y="1173"/>
                    <a:pt x="983" y="1159"/>
                    <a:pt x="977" y="1135"/>
                  </a:cubicBezTo>
                  <a:cubicBezTo>
                    <a:pt x="941" y="1075"/>
                    <a:pt x="882" y="1051"/>
                    <a:pt x="798" y="1051"/>
                  </a:cubicBezTo>
                  <a:cubicBezTo>
                    <a:pt x="773" y="1064"/>
                    <a:pt x="748" y="1069"/>
                    <a:pt x="722" y="1069"/>
                  </a:cubicBezTo>
                  <a:cubicBezTo>
                    <a:pt x="648" y="1069"/>
                    <a:pt x="571" y="1027"/>
                    <a:pt x="501" y="992"/>
                  </a:cubicBezTo>
                  <a:cubicBezTo>
                    <a:pt x="486" y="991"/>
                    <a:pt x="472" y="991"/>
                    <a:pt x="458" y="991"/>
                  </a:cubicBezTo>
                  <a:cubicBezTo>
                    <a:pt x="221" y="991"/>
                    <a:pt x="68" y="1090"/>
                    <a:pt x="0" y="1337"/>
                  </a:cubicBezTo>
                  <a:cubicBezTo>
                    <a:pt x="0" y="1409"/>
                    <a:pt x="24" y="1468"/>
                    <a:pt x="72" y="1516"/>
                  </a:cubicBezTo>
                  <a:cubicBezTo>
                    <a:pt x="917" y="1516"/>
                    <a:pt x="1786" y="1528"/>
                    <a:pt x="2644" y="1528"/>
                  </a:cubicBezTo>
                  <a:cubicBezTo>
                    <a:pt x="2798" y="1516"/>
                    <a:pt x="2929" y="1516"/>
                    <a:pt x="3084" y="1516"/>
                  </a:cubicBezTo>
                  <a:cubicBezTo>
                    <a:pt x="3120" y="1468"/>
                    <a:pt x="3120" y="1409"/>
                    <a:pt x="3084" y="1361"/>
                  </a:cubicBezTo>
                  <a:lnTo>
                    <a:pt x="3084" y="944"/>
                  </a:lnTo>
                  <a:cubicBezTo>
                    <a:pt x="3084" y="932"/>
                    <a:pt x="3096" y="920"/>
                    <a:pt x="3120" y="897"/>
                  </a:cubicBezTo>
                  <a:cubicBezTo>
                    <a:pt x="3129" y="894"/>
                    <a:pt x="3137" y="892"/>
                    <a:pt x="3145" y="892"/>
                  </a:cubicBezTo>
                  <a:cubicBezTo>
                    <a:pt x="3168" y="892"/>
                    <a:pt x="3188" y="906"/>
                    <a:pt x="3215" y="932"/>
                  </a:cubicBezTo>
                  <a:cubicBezTo>
                    <a:pt x="3275" y="980"/>
                    <a:pt x="3322" y="1040"/>
                    <a:pt x="3358" y="1087"/>
                  </a:cubicBezTo>
                  <a:cubicBezTo>
                    <a:pt x="3453" y="1218"/>
                    <a:pt x="3453" y="1421"/>
                    <a:pt x="3644" y="1516"/>
                  </a:cubicBezTo>
                  <a:lnTo>
                    <a:pt x="4096" y="1516"/>
                  </a:lnTo>
                  <a:cubicBezTo>
                    <a:pt x="4132" y="1456"/>
                    <a:pt x="4180" y="1409"/>
                    <a:pt x="4239" y="1349"/>
                  </a:cubicBezTo>
                  <a:lnTo>
                    <a:pt x="4239" y="1254"/>
                  </a:lnTo>
                  <a:cubicBezTo>
                    <a:pt x="4215" y="1159"/>
                    <a:pt x="4156" y="1051"/>
                    <a:pt x="4061" y="980"/>
                  </a:cubicBezTo>
                  <a:cubicBezTo>
                    <a:pt x="3953" y="920"/>
                    <a:pt x="3858" y="873"/>
                    <a:pt x="3751" y="837"/>
                  </a:cubicBezTo>
                  <a:cubicBezTo>
                    <a:pt x="3703" y="837"/>
                    <a:pt x="3632" y="825"/>
                    <a:pt x="3644" y="801"/>
                  </a:cubicBezTo>
                  <a:cubicBezTo>
                    <a:pt x="3644" y="754"/>
                    <a:pt x="3739" y="778"/>
                    <a:pt x="3763" y="742"/>
                  </a:cubicBezTo>
                  <a:cubicBezTo>
                    <a:pt x="3822" y="635"/>
                    <a:pt x="3894" y="528"/>
                    <a:pt x="3751" y="444"/>
                  </a:cubicBezTo>
                  <a:cubicBezTo>
                    <a:pt x="3704" y="435"/>
                    <a:pt x="3657" y="432"/>
                    <a:pt x="3609" y="432"/>
                  </a:cubicBezTo>
                  <a:cubicBezTo>
                    <a:pt x="3474" y="432"/>
                    <a:pt x="3335" y="458"/>
                    <a:pt x="3198" y="458"/>
                  </a:cubicBezTo>
                  <a:cubicBezTo>
                    <a:pt x="3061" y="458"/>
                    <a:pt x="2925" y="432"/>
                    <a:pt x="2798" y="325"/>
                  </a:cubicBezTo>
                  <a:lnTo>
                    <a:pt x="2798" y="325"/>
                  </a:lnTo>
                  <a:lnTo>
                    <a:pt x="2810" y="337"/>
                  </a:lnTo>
                  <a:cubicBezTo>
                    <a:pt x="2084" y="206"/>
                    <a:pt x="1334" y="158"/>
                    <a:pt x="608" y="28"/>
                  </a:cubicBezTo>
                  <a:cubicBezTo>
                    <a:pt x="531" y="14"/>
                    <a:pt x="452"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2748;p32">
              <a:extLst>
                <a:ext uri="{FF2B5EF4-FFF2-40B4-BE49-F238E27FC236}">
                  <a16:creationId xmlns:a16="http://schemas.microsoft.com/office/drawing/2014/main" id="{4B49D011-2667-44AC-8A83-6DD39469922F}"/>
                </a:ext>
              </a:extLst>
            </p:cNvPr>
            <p:cNvSpPr/>
            <p:nvPr/>
          </p:nvSpPr>
          <p:spPr>
            <a:xfrm>
              <a:off x="5826900" y="3277625"/>
              <a:ext cx="50025" cy="16100"/>
            </a:xfrm>
            <a:custGeom>
              <a:avLst/>
              <a:gdLst/>
              <a:ahLst/>
              <a:cxnLst/>
              <a:rect l="l" t="t" r="r" b="b"/>
              <a:pathLst>
                <a:path w="2001" h="644" extrusionOk="0">
                  <a:moveTo>
                    <a:pt x="1310" y="0"/>
                  </a:moveTo>
                  <a:cubicBezTo>
                    <a:pt x="1251" y="0"/>
                    <a:pt x="1179" y="0"/>
                    <a:pt x="1120" y="36"/>
                  </a:cubicBezTo>
                  <a:cubicBezTo>
                    <a:pt x="1104" y="34"/>
                    <a:pt x="1088" y="34"/>
                    <a:pt x="1072" y="34"/>
                  </a:cubicBezTo>
                  <a:cubicBezTo>
                    <a:pt x="787" y="34"/>
                    <a:pt x="555" y="275"/>
                    <a:pt x="278" y="275"/>
                  </a:cubicBezTo>
                  <a:cubicBezTo>
                    <a:pt x="219" y="275"/>
                    <a:pt x="159" y="264"/>
                    <a:pt x="96" y="238"/>
                  </a:cubicBezTo>
                  <a:lnTo>
                    <a:pt x="96" y="238"/>
                  </a:lnTo>
                  <a:cubicBezTo>
                    <a:pt x="25" y="381"/>
                    <a:pt x="1" y="512"/>
                    <a:pt x="108" y="631"/>
                  </a:cubicBezTo>
                  <a:cubicBezTo>
                    <a:pt x="739" y="631"/>
                    <a:pt x="1370" y="643"/>
                    <a:pt x="2001" y="643"/>
                  </a:cubicBezTo>
                  <a:lnTo>
                    <a:pt x="2001" y="512"/>
                  </a:lnTo>
                  <a:cubicBezTo>
                    <a:pt x="1941" y="131"/>
                    <a:pt x="1632" y="60"/>
                    <a:pt x="1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2749;p32">
              <a:extLst>
                <a:ext uri="{FF2B5EF4-FFF2-40B4-BE49-F238E27FC236}">
                  <a16:creationId xmlns:a16="http://schemas.microsoft.com/office/drawing/2014/main" id="{C35F5ED2-BEF5-4391-B0F1-66947453443E}"/>
                </a:ext>
              </a:extLst>
            </p:cNvPr>
            <p:cNvSpPr/>
            <p:nvPr/>
          </p:nvSpPr>
          <p:spPr>
            <a:xfrm>
              <a:off x="5804275" y="3281750"/>
              <a:ext cx="18775" cy="11975"/>
            </a:xfrm>
            <a:custGeom>
              <a:avLst/>
              <a:gdLst/>
              <a:ahLst/>
              <a:cxnLst/>
              <a:rect l="l" t="t" r="r" b="b"/>
              <a:pathLst>
                <a:path w="751" h="479" extrusionOk="0">
                  <a:moveTo>
                    <a:pt x="366" y="1"/>
                  </a:moveTo>
                  <a:cubicBezTo>
                    <a:pt x="288" y="1"/>
                    <a:pt x="210" y="18"/>
                    <a:pt x="132" y="49"/>
                  </a:cubicBezTo>
                  <a:cubicBezTo>
                    <a:pt x="117" y="45"/>
                    <a:pt x="102" y="42"/>
                    <a:pt x="88" y="42"/>
                  </a:cubicBezTo>
                  <a:cubicBezTo>
                    <a:pt x="69" y="42"/>
                    <a:pt x="51" y="47"/>
                    <a:pt x="37" y="61"/>
                  </a:cubicBezTo>
                  <a:cubicBezTo>
                    <a:pt x="49" y="216"/>
                    <a:pt x="1" y="383"/>
                    <a:pt x="168" y="478"/>
                  </a:cubicBezTo>
                  <a:cubicBezTo>
                    <a:pt x="194" y="462"/>
                    <a:pt x="221" y="456"/>
                    <a:pt x="248" y="456"/>
                  </a:cubicBezTo>
                  <a:cubicBezTo>
                    <a:pt x="281" y="456"/>
                    <a:pt x="314" y="465"/>
                    <a:pt x="346" y="478"/>
                  </a:cubicBezTo>
                  <a:cubicBezTo>
                    <a:pt x="453" y="478"/>
                    <a:pt x="537" y="466"/>
                    <a:pt x="644" y="466"/>
                  </a:cubicBezTo>
                  <a:cubicBezTo>
                    <a:pt x="751" y="347"/>
                    <a:pt x="727" y="228"/>
                    <a:pt x="668" y="97"/>
                  </a:cubicBezTo>
                  <a:cubicBezTo>
                    <a:pt x="567" y="30"/>
                    <a:pt x="466" y="1"/>
                    <a:pt x="3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2750;p32">
              <a:extLst>
                <a:ext uri="{FF2B5EF4-FFF2-40B4-BE49-F238E27FC236}">
                  <a16:creationId xmlns:a16="http://schemas.microsoft.com/office/drawing/2014/main" id="{1C479CB6-A631-4C5F-99C2-A27FD7D13180}"/>
                </a:ext>
              </a:extLst>
            </p:cNvPr>
            <p:cNvSpPr/>
            <p:nvPr/>
          </p:nvSpPr>
          <p:spPr>
            <a:xfrm>
              <a:off x="5820350" y="3282600"/>
              <a:ext cx="9550" cy="11700"/>
            </a:xfrm>
            <a:custGeom>
              <a:avLst/>
              <a:gdLst/>
              <a:ahLst/>
              <a:cxnLst/>
              <a:rect l="l" t="t" r="r" b="b"/>
              <a:pathLst>
                <a:path w="382" h="468" extrusionOk="0">
                  <a:moveTo>
                    <a:pt x="95" y="1"/>
                  </a:moveTo>
                  <a:cubicBezTo>
                    <a:pt x="57" y="1"/>
                    <a:pt x="21" y="24"/>
                    <a:pt x="1" y="63"/>
                  </a:cubicBezTo>
                  <a:lnTo>
                    <a:pt x="1" y="432"/>
                  </a:lnTo>
                  <a:cubicBezTo>
                    <a:pt x="120" y="432"/>
                    <a:pt x="251" y="432"/>
                    <a:pt x="382" y="468"/>
                  </a:cubicBezTo>
                  <a:lnTo>
                    <a:pt x="382" y="75"/>
                  </a:lnTo>
                  <a:cubicBezTo>
                    <a:pt x="358" y="27"/>
                    <a:pt x="322" y="4"/>
                    <a:pt x="263" y="4"/>
                  </a:cubicBezTo>
                  <a:lnTo>
                    <a:pt x="120" y="4"/>
                  </a:lnTo>
                  <a:cubicBezTo>
                    <a:pt x="112" y="2"/>
                    <a:pt x="104"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2751;p32">
              <a:extLst>
                <a:ext uri="{FF2B5EF4-FFF2-40B4-BE49-F238E27FC236}">
                  <a16:creationId xmlns:a16="http://schemas.microsoft.com/office/drawing/2014/main" id="{C2D92AB0-E5E4-4211-9A21-F25EB57A7AA9}"/>
                </a:ext>
              </a:extLst>
            </p:cNvPr>
            <p:cNvSpPr/>
            <p:nvPr/>
          </p:nvSpPr>
          <p:spPr>
            <a:xfrm>
              <a:off x="5808450" y="3292350"/>
              <a:ext cx="4500" cy="1375"/>
            </a:xfrm>
            <a:custGeom>
              <a:avLst/>
              <a:gdLst/>
              <a:ahLst/>
              <a:cxnLst/>
              <a:rect l="l" t="t" r="r" b="b"/>
              <a:pathLst>
                <a:path w="180" h="55" extrusionOk="0">
                  <a:moveTo>
                    <a:pt x="90" y="1"/>
                  </a:moveTo>
                  <a:cubicBezTo>
                    <a:pt x="60" y="1"/>
                    <a:pt x="30" y="18"/>
                    <a:pt x="1" y="54"/>
                  </a:cubicBezTo>
                  <a:lnTo>
                    <a:pt x="179" y="54"/>
                  </a:lnTo>
                  <a:cubicBezTo>
                    <a:pt x="149" y="18"/>
                    <a:pt x="120" y="1"/>
                    <a:pt x="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2752;p32">
              <a:extLst>
                <a:ext uri="{FF2B5EF4-FFF2-40B4-BE49-F238E27FC236}">
                  <a16:creationId xmlns:a16="http://schemas.microsoft.com/office/drawing/2014/main" id="{27477D88-9998-4DE4-8916-8EF2A5AC7054}"/>
                </a:ext>
              </a:extLst>
            </p:cNvPr>
            <p:cNvSpPr/>
            <p:nvPr/>
          </p:nvSpPr>
          <p:spPr>
            <a:xfrm>
              <a:off x="5740575" y="3419675"/>
              <a:ext cx="33975" cy="13925"/>
            </a:xfrm>
            <a:custGeom>
              <a:avLst/>
              <a:gdLst/>
              <a:ahLst/>
              <a:cxnLst/>
              <a:rect l="l" t="t" r="r" b="b"/>
              <a:pathLst>
                <a:path w="1359" h="557" extrusionOk="0">
                  <a:moveTo>
                    <a:pt x="1229" y="0"/>
                  </a:moveTo>
                  <a:cubicBezTo>
                    <a:pt x="1206" y="0"/>
                    <a:pt x="1186" y="3"/>
                    <a:pt x="1168" y="9"/>
                  </a:cubicBezTo>
                  <a:cubicBezTo>
                    <a:pt x="1057" y="142"/>
                    <a:pt x="926" y="172"/>
                    <a:pt x="789" y="172"/>
                  </a:cubicBezTo>
                  <a:cubicBezTo>
                    <a:pt x="675" y="172"/>
                    <a:pt x="558" y="152"/>
                    <a:pt x="445" y="152"/>
                  </a:cubicBezTo>
                  <a:cubicBezTo>
                    <a:pt x="399" y="152"/>
                    <a:pt x="354" y="155"/>
                    <a:pt x="311" y="164"/>
                  </a:cubicBezTo>
                  <a:cubicBezTo>
                    <a:pt x="239" y="259"/>
                    <a:pt x="132" y="295"/>
                    <a:pt x="13" y="295"/>
                  </a:cubicBezTo>
                  <a:cubicBezTo>
                    <a:pt x="1" y="378"/>
                    <a:pt x="1" y="474"/>
                    <a:pt x="1" y="557"/>
                  </a:cubicBezTo>
                  <a:cubicBezTo>
                    <a:pt x="132" y="533"/>
                    <a:pt x="287" y="486"/>
                    <a:pt x="418" y="462"/>
                  </a:cubicBezTo>
                  <a:cubicBezTo>
                    <a:pt x="545" y="322"/>
                    <a:pt x="687" y="294"/>
                    <a:pt x="833" y="294"/>
                  </a:cubicBezTo>
                  <a:cubicBezTo>
                    <a:pt x="938" y="294"/>
                    <a:pt x="1044" y="308"/>
                    <a:pt x="1150" y="308"/>
                  </a:cubicBezTo>
                  <a:cubicBezTo>
                    <a:pt x="1200" y="308"/>
                    <a:pt x="1250" y="305"/>
                    <a:pt x="1299" y="295"/>
                  </a:cubicBezTo>
                  <a:cubicBezTo>
                    <a:pt x="1299" y="247"/>
                    <a:pt x="1299" y="200"/>
                    <a:pt x="1311" y="164"/>
                  </a:cubicBezTo>
                  <a:cubicBezTo>
                    <a:pt x="1358" y="105"/>
                    <a:pt x="1358" y="57"/>
                    <a:pt x="1299" y="9"/>
                  </a:cubicBezTo>
                  <a:cubicBezTo>
                    <a:pt x="1275" y="3"/>
                    <a:pt x="1251" y="0"/>
                    <a:pt x="1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2753;p32">
              <a:extLst>
                <a:ext uri="{FF2B5EF4-FFF2-40B4-BE49-F238E27FC236}">
                  <a16:creationId xmlns:a16="http://schemas.microsoft.com/office/drawing/2014/main" id="{C67959D3-13F5-48FF-9CB8-1136BD63CFE5}"/>
                </a:ext>
              </a:extLst>
            </p:cNvPr>
            <p:cNvSpPr/>
            <p:nvPr/>
          </p:nvSpPr>
          <p:spPr>
            <a:xfrm>
              <a:off x="6106100" y="3344300"/>
              <a:ext cx="7475" cy="3725"/>
            </a:xfrm>
            <a:custGeom>
              <a:avLst/>
              <a:gdLst/>
              <a:ahLst/>
              <a:cxnLst/>
              <a:rect l="l" t="t" r="r" b="b"/>
              <a:pathLst>
                <a:path w="299" h="149" extrusionOk="0">
                  <a:moveTo>
                    <a:pt x="168" y="0"/>
                  </a:moveTo>
                  <a:cubicBezTo>
                    <a:pt x="84" y="24"/>
                    <a:pt x="13" y="0"/>
                    <a:pt x="1" y="83"/>
                  </a:cubicBezTo>
                  <a:cubicBezTo>
                    <a:pt x="1" y="95"/>
                    <a:pt x="108" y="119"/>
                    <a:pt x="168" y="143"/>
                  </a:cubicBezTo>
                  <a:cubicBezTo>
                    <a:pt x="179" y="147"/>
                    <a:pt x="193" y="148"/>
                    <a:pt x="207" y="148"/>
                  </a:cubicBezTo>
                  <a:cubicBezTo>
                    <a:pt x="235" y="148"/>
                    <a:pt x="267" y="143"/>
                    <a:pt x="298" y="143"/>
                  </a:cubicBezTo>
                  <a:lnTo>
                    <a:pt x="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2754;p32">
              <a:extLst>
                <a:ext uri="{FF2B5EF4-FFF2-40B4-BE49-F238E27FC236}">
                  <a16:creationId xmlns:a16="http://schemas.microsoft.com/office/drawing/2014/main" id="{54FF5830-6D64-4296-99DC-9FC7C50C3A19}"/>
                </a:ext>
              </a:extLst>
            </p:cNvPr>
            <p:cNvSpPr/>
            <p:nvPr/>
          </p:nvSpPr>
          <p:spPr>
            <a:xfrm>
              <a:off x="6092425" y="3347875"/>
              <a:ext cx="4775" cy="3575"/>
            </a:xfrm>
            <a:custGeom>
              <a:avLst/>
              <a:gdLst/>
              <a:ahLst/>
              <a:cxnLst/>
              <a:rect l="l" t="t" r="r" b="b"/>
              <a:pathLst>
                <a:path w="191" h="143" extrusionOk="0">
                  <a:moveTo>
                    <a:pt x="131" y="0"/>
                  </a:moveTo>
                  <a:lnTo>
                    <a:pt x="0" y="36"/>
                  </a:lnTo>
                  <a:lnTo>
                    <a:pt x="0" y="143"/>
                  </a:lnTo>
                  <a:cubicBezTo>
                    <a:pt x="60" y="131"/>
                    <a:pt x="131" y="119"/>
                    <a:pt x="191" y="95"/>
                  </a:cubicBezTo>
                  <a:cubicBezTo>
                    <a:pt x="179" y="71"/>
                    <a:pt x="143" y="24"/>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2755;p32">
              <a:extLst>
                <a:ext uri="{FF2B5EF4-FFF2-40B4-BE49-F238E27FC236}">
                  <a16:creationId xmlns:a16="http://schemas.microsoft.com/office/drawing/2014/main" id="{D2C3877B-BF69-4B12-9FCE-E8C60DB48025}"/>
                </a:ext>
              </a:extLst>
            </p:cNvPr>
            <p:cNvSpPr/>
            <p:nvPr/>
          </p:nvSpPr>
          <p:spPr>
            <a:xfrm>
              <a:off x="6111175" y="3374050"/>
              <a:ext cx="26200" cy="7175"/>
            </a:xfrm>
            <a:custGeom>
              <a:avLst/>
              <a:gdLst/>
              <a:ahLst/>
              <a:cxnLst/>
              <a:rect l="l" t="t" r="r" b="b"/>
              <a:pathLst>
                <a:path w="1048" h="287" extrusionOk="0">
                  <a:moveTo>
                    <a:pt x="0" y="1"/>
                  </a:moveTo>
                  <a:cubicBezTo>
                    <a:pt x="119" y="203"/>
                    <a:pt x="417" y="36"/>
                    <a:pt x="536" y="251"/>
                  </a:cubicBezTo>
                  <a:cubicBezTo>
                    <a:pt x="691" y="275"/>
                    <a:pt x="822" y="275"/>
                    <a:pt x="953" y="287"/>
                  </a:cubicBezTo>
                  <a:cubicBezTo>
                    <a:pt x="1000" y="239"/>
                    <a:pt x="1048" y="179"/>
                    <a:pt x="953" y="144"/>
                  </a:cubicBezTo>
                  <a:cubicBezTo>
                    <a:pt x="857" y="84"/>
                    <a:pt x="762" y="48"/>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2756;p32">
              <a:extLst>
                <a:ext uri="{FF2B5EF4-FFF2-40B4-BE49-F238E27FC236}">
                  <a16:creationId xmlns:a16="http://schemas.microsoft.com/office/drawing/2014/main" id="{7AF1C903-F73F-4504-84B5-9E96453D9D33}"/>
                </a:ext>
              </a:extLst>
            </p:cNvPr>
            <p:cNvSpPr/>
            <p:nvPr/>
          </p:nvSpPr>
          <p:spPr>
            <a:xfrm>
              <a:off x="5870075" y="3418700"/>
              <a:ext cx="10425" cy="8075"/>
            </a:xfrm>
            <a:custGeom>
              <a:avLst/>
              <a:gdLst/>
              <a:ahLst/>
              <a:cxnLst/>
              <a:rect l="l" t="t" r="r" b="b"/>
              <a:pathLst>
                <a:path w="417" h="323" extrusionOk="0">
                  <a:moveTo>
                    <a:pt x="238" y="1"/>
                  </a:moveTo>
                  <a:cubicBezTo>
                    <a:pt x="203" y="1"/>
                    <a:pt x="167" y="1"/>
                    <a:pt x="143" y="36"/>
                  </a:cubicBezTo>
                  <a:lnTo>
                    <a:pt x="0" y="298"/>
                  </a:lnTo>
                  <a:cubicBezTo>
                    <a:pt x="143" y="298"/>
                    <a:pt x="286" y="322"/>
                    <a:pt x="417" y="322"/>
                  </a:cubicBezTo>
                  <a:cubicBezTo>
                    <a:pt x="417" y="179"/>
                    <a:pt x="357" y="84"/>
                    <a:pt x="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2757;p32">
              <a:extLst>
                <a:ext uri="{FF2B5EF4-FFF2-40B4-BE49-F238E27FC236}">
                  <a16:creationId xmlns:a16="http://schemas.microsoft.com/office/drawing/2014/main" id="{DAD598DB-1C67-4862-B494-03B95F4322CE}"/>
                </a:ext>
              </a:extLst>
            </p:cNvPr>
            <p:cNvSpPr/>
            <p:nvPr/>
          </p:nvSpPr>
          <p:spPr>
            <a:xfrm>
              <a:off x="5894775" y="3422400"/>
              <a:ext cx="7175" cy="5025"/>
            </a:xfrm>
            <a:custGeom>
              <a:avLst/>
              <a:gdLst/>
              <a:ahLst/>
              <a:cxnLst/>
              <a:rect l="l" t="t" r="r" b="b"/>
              <a:pathLst>
                <a:path w="287" h="201" extrusionOk="0">
                  <a:moveTo>
                    <a:pt x="109" y="0"/>
                  </a:moveTo>
                  <a:cubicBezTo>
                    <a:pt x="94" y="0"/>
                    <a:pt x="78" y="3"/>
                    <a:pt x="60" y="7"/>
                  </a:cubicBezTo>
                  <a:cubicBezTo>
                    <a:pt x="24" y="19"/>
                    <a:pt x="12" y="115"/>
                    <a:pt x="0" y="174"/>
                  </a:cubicBezTo>
                  <a:cubicBezTo>
                    <a:pt x="42" y="192"/>
                    <a:pt x="90" y="201"/>
                    <a:pt x="139" y="201"/>
                  </a:cubicBezTo>
                  <a:cubicBezTo>
                    <a:pt x="188" y="201"/>
                    <a:pt x="239" y="192"/>
                    <a:pt x="286" y="174"/>
                  </a:cubicBezTo>
                  <a:cubicBezTo>
                    <a:pt x="245" y="92"/>
                    <a:pt x="204" y="0"/>
                    <a:pt x="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2758;p32">
              <a:extLst>
                <a:ext uri="{FF2B5EF4-FFF2-40B4-BE49-F238E27FC236}">
                  <a16:creationId xmlns:a16="http://schemas.microsoft.com/office/drawing/2014/main" id="{0FAC28A6-FA76-4B1A-BAF1-70F6CE2B80A3}"/>
                </a:ext>
              </a:extLst>
            </p:cNvPr>
            <p:cNvSpPr/>
            <p:nvPr/>
          </p:nvSpPr>
          <p:spPr>
            <a:xfrm>
              <a:off x="5887925" y="3425475"/>
              <a:ext cx="3000" cy="1475"/>
            </a:xfrm>
            <a:custGeom>
              <a:avLst/>
              <a:gdLst/>
              <a:ahLst/>
              <a:cxnLst/>
              <a:rect l="l" t="t" r="r" b="b"/>
              <a:pathLst>
                <a:path w="120" h="59" extrusionOk="0">
                  <a:moveTo>
                    <a:pt x="91" y="0"/>
                  </a:moveTo>
                  <a:cubicBezTo>
                    <a:pt x="88" y="0"/>
                    <a:pt x="86" y="1"/>
                    <a:pt x="84" y="4"/>
                  </a:cubicBezTo>
                  <a:cubicBezTo>
                    <a:pt x="48" y="15"/>
                    <a:pt x="36" y="27"/>
                    <a:pt x="1" y="51"/>
                  </a:cubicBezTo>
                  <a:cubicBezTo>
                    <a:pt x="18" y="56"/>
                    <a:pt x="35" y="58"/>
                    <a:pt x="52" y="58"/>
                  </a:cubicBezTo>
                  <a:cubicBezTo>
                    <a:pt x="80" y="58"/>
                    <a:pt x="105" y="50"/>
                    <a:pt x="120" y="27"/>
                  </a:cubicBezTo>
                  <a:cubicBezTo>
                    <a:pt x="110" y="18"/>
                    <a:pt x="100" y="0"/>
                    <a:pt x="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2759;p32">
              <a:extLst>
                <a:ext uri="{FF2B5EF4-FFF2-40B4-BE49-F238E27FC236}">
                  <a16:creationId xmlns:a16="http://schemas.microsoft.com/office/drawing/2014/main" id="{4CDAA27A-D8E5-42A9-BB68-0C1BDC35E6D3}"/>
                </a:ext>
              </a:extLst>
            </p:cNvPr>
            <p:cNvSpPr/>
            <p:nvPr/>
          </p:nvSpPr>
          <p:spPr>
            <a:xfrm>
              <a:off x="5944475" y="3422750"/>
              <a:ext cx="4450" cy="4525"/>
            </a:xfrm>
            <a:custGeom>
              <a:avLst/>
              <a:gdLst/>
              <a:ahLst/>
              <a:cxnLst/>
              <a:rect l="l" t="t" r="r" b="b"/>
              <a:pathLst>
                <a:path w="178" h="181" extrusionOk="0">
                  <a:moveTo>
                    <a:pt x="56" y="0"/>
                  </a:moveTo>
                  <a:cubicBezTo>
                    <a:pt x="40" y="0"/>
                    <a:pt x="21" y="2"/>
                    <a:pt x="1" y="5"/>
                  </a:cubicBezTo>
                  <a:lnTo>
                    <a:pt x="1" y="17"/>
                  </a:lnTo>
                  <a:cubicBezTo>
                    <a:pt x="25" y="65"/>
                    <a:pt x="25" y="124"/>
                    <a:pt x="36" y="172"/>
                  </a:cubicBezTo>
                  <a:cubicBezTo>
                    <a:pt x="60" y="178"/>
                    <a:pt x="81" y="181"/>
                    <a:pt x="102" y="181"/>
                  </a:cubicBezTo>
                  <a:cubicBezTo>
                    <a:pt x="123" y="181"/>
                    <a:pt x="144" y="178"/>
                    <a:pt x="167" y="172"/>
                  </a:cubicBezTo>
                  <a:cubicBezTo>
                    <a:pt x="178" y="60"/>
                    <a:pt x="153" y="0"/>
                    <a:pt x="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2760;p32">
              <a:extLst>
                <a:ext uri="{FF2B5EF4-FFF2-40B4-BE49-F238E27FC236}">
                  <a16:creationId xmlns:a16="http://schemas.microsoft.com/office/drawing/2014/main" id="{6E70CE28-4FF2-4132-82BB-B782AA81F674}"/>
                </a:ext>
              </a:extLst>
            </p:cNvPr>
            <p:cNvSpPr/>
            <p:nvPr/>
          </p:nvSpPr>
          <p:spPr>
            <a:xfrm>
              <a:off x="5970375" y="3330300"/>
              <a:ext cx="7475" cy="2625"/>
            </a:xfrm>
            <a:custGeom>
              <a:avLst/>
              <a:gdLst/>
              <a:ahLst/>
              <a:cxnLst/>
              <a:rect l="l" t="t" r="r" b="b"/>
              <a:pathLst>
                <a:path w="299" h="105" extrusionOk="0">
                  <a:moveTo>
                    <a:pt x="1" y="1"/>
                  </a:moveTo>
                  <a:cubicBezTo>
                    <a:pt x="42" y="72"/>
                    <a:pt x="90" y="105"/>
                    <a:pt x="140" y="105"/>
                  </a:cubicBezTo>
                  <a:cubicBezTo>
                    <a:pt x="191" y="105"/>
                    <a:pt x="245" y="72"/>
                    <a:pt x="298" y="12"/>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2761;p32">
              <a:extLst>
                <a:ext uri="{FF2B5EF4-FFF2-40B4-BE49-F238E27FC236}">
                  <a16:creationId xmlns:a16="http://schemas.microsoft.com/office/drawing/2014/main" id="{BEB75654-D3A7-44EE-9C4E-6204E799ABB2}"/>
                </a:ext>
              </a:extLst>
            </p:cNvPr>
            <p:cNvSpPr/>
            <p:nvPr/>
          </p:nvSpPr>
          <p:spPr>
            <a:xfrm>
              <a:off x="6012350" y="3330450"/>
              <a:ext cx="4475" cy="2775"/>
            </a:xfrm>
            <a:custGeom>
              <a:avLst/>
              <a:gdLst/>
              <a:ahLst/>
              <a:cxnLst/>
              <a:rect l="l" t="t" r="r" b="b"/>
              <a:pathLst>
                <a:path w="179" h="111" extrusionOk="0">
                  <a:moveTo>
                    <a:pt x="107" y="0"/>
                  </a:moveTo>
                  <a:cubicBezTo>
                    <a:pt x="52" y="0"/>
                    <a:pt x="0" y="13"/>
                    <a:pt x="0" y="54"/>
                  </a:cubicBezTo>
                  <a:cubicBezTo>
                    <a:pt x="0" y="99"/>
                    <a:pt x="42" y="111"/>
                    <a:pt x="90" y="111"/>
                  </a:cubicBezTo>
                  <a:cubicBezTo>
                    <a:pt x="120" y="111"/>
                    <a:pt x="152" y="106"/>
                    <a:pt x="179" y="102"/>
                  </a:cubicBezTo>
                  <a:lnTo>
                    <a:pt x="179" y="54"/>
                  </a:lnTo>
                  <a:lnTo>
                    <a:pt x="179" y="6"/>
                  </a:lnTo>
                  <a:cubicBezTo>
                    <a:pt x="157" y="3"/>
                    <a:pt x="131"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2762;p32">
              <a:extLst>
                <a:ext uri="{FF2B5EF4-FFF2-40B4-BE49-F238E27FC236}">
                  <a16:creationId xmlns:a16="http://schemas.microsoft.com/office/drawing/2014/main" id="{D86AF877-A0BD-4A00-9FC2-D2822CC98281}"/>
                </a:ext>
              </a:extLst>
            </p:cNvPr>
            <p:cNvSpPr/>
            <p:nvPr/>
          </p:nvSpPr>
          <p:spPr>
            <a:xfrm>
              <a:off x="5741475" y="3420675"/>
              <a:ext cx="5675" cy="2575"/>
            </a:xfrm>
            <a:custGeom>
              <a:avLst/>
              <a:gdLst/>
              <a:ahLst/>
              <a:cxnLst/>
              <a:rect l="l" t="t" r="r" b="b"/>
              <a:pathLst>
                <a:path w="227" h="103" extrusionOk="0">
                  <a:moveTo>
                    <a:pt x="94" y="1"/>
                  </a:moveTo>
                  <a:cubicBezTo>
                    <a:pt x="62" y="1"/>
                    <a:pt x="30" y="5"/>
                    <a:pt x="1" y="5"/>
                  </a:cubicBezTo>
                  <a:cubicBezTo>
                    <a:pt x="35" y="90"/>
                    <a:pt x="87" y="102"/>
                    <a:pt x="149" y="102"/>
                  </a:cubicBezTo>
                  <a:cubicBezTo>
                    <a:pt x="173" y="102"/>
                    <a:pt x="200" y="100"/>
                    <a:pt x="227" y="100"/>
                  </a:cubicBezTo>
                  <a:cubicBezTo>
                    <a:pt x="204" y="16"/>
                    <a:pt x="151" y="1"/>
                    <a:pt x="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2763;p32">
              <a:extLst>
                <a:ext uri="{FF2B5EF4-FFF2-40B4-BE49-F238E27FC236}">
                  <a16:creationId xmlns:a16="http://schemas.microsoft.com/office/drawing/2014/main" id="{B3215F94-F761-43A7-9588-55F3593B6828}"/>
                </a:ext>
              </a:extLst>
            </p:cNvPr>
            <p:cNvSpPr/>
            <p:nvPr/>
          </p:nvSpPr>
          <p:spPr>
            <a:xfrm>
              <a:off x="6192125" y="3377025"/>
              <a:ext cx="7475" cy="7175"/>
            </a:xfrm>
            <a:custGeom>
              <a:avLst/>
              <a:gdLst/>
              <a:ahLst/>
              <a:cxnLst/>
              <a:rect l="l" t="t" r="r" b="b"/>
              <a:pathLst>
                <a:path w="299" h="287" extrusionOk="0">
                  <a:moveTo>
                    <a:pt x="156" y="1"/>
                  </a:moveTo>
                  <a:cubicBezTo>
                    <a:pt x="96" y="1"/>
                    <a:pt x="60" y="25"/>
                    <a:pt x="13" y="25"/>
                  </a:cubicBezTo>
                  <a:cubicBezTo>
                    <a:pt x="1" y="60"/>
                    <a:pt x="1" y="120"/>
                    <a:pt x="1" y="168"/>
                  </a:cubicBezTo>
                  <a:cubicBezTo>
                    <a:pt x="1" y="215"/>
                    <a:pt x="1" y="239"/>
                    <a:pt x="13" y="287"/>
                  </a:cubicBezTo>
                  <a:cubicBezTo>
                    <a:pt x="120" y="287"/>
                    <a:pt x="203" y="275"/>
                    <a:pt x="298" y="275"/>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2764;p32">
              <a:extLst>
                <a:ext uri="{FF2B5EF4-FFF2-40B4-BE49-F238E27FC236}">
                  <a16:creationId xmlns:a16="http://schemas.microsoft.com/office/drawing/2014/main" id="{021E0C63-3E60-4594-A683-CAA162952294}"/>
                </a:ext>
              </a:extLst>
            </p:cNvPr>
            <p:cNvSpPr/>
            <p:nvPr/>
          </p:nvSpPr>
          <p:spPr>
            <a:xfrm>
              <a:off x="5557225" y="3286850"/>
              <a:ext cx="44075" cy="8950"/>
            </a:xfrm>
            <a:custGeom>
              <a:avLst/>
              <a:gdLst/>
              <a:ahLst/>
              <a:cxnLst/>
              <a:rect l="l" t="t" r="r" b="b"/>
              <a:pathLst>
                <a:path w="1763" h="358" extrusionOk="0">
                  <a:moveTo>
                    <a:pt x="920" y="0"/>
                  </a:moveTo>
                  <a:cubicBezTo>
                    <a:pt x="615" y="0"/>
                    <a:pt x="308" y="30"/>
                    <a:pt x="1" y="155"/>
                  </a:cubicBezTo>
                  <a:cubicBezTo>
                    <a:pt x="118" y="218"/>
                    <a:pt x="229" y="302"/>
                    <a:pt x="344" y="302"/>
                  </a:cubicBezTo>
                  <a:cubicBezTo>
                    <a:pt x="380" y="302"/>
                    <a:pt x="416" y="294"/>
                    <a:pt x="453" y="274"/>
                  </a:cubicBezTo>
                  <a:cubicBezTo>
                    <a:pt x="560" y="213"/>
                    <a:pt x="660" y="191"/>
                    <a:pt x="758" y="191"/>
                  </a:cubicBezTo>
                  <a:cubicBezTo>
                    <a:pt x="946" y="191"/>
                    <a:pt x="1123" y="271"/>
                    <a:pt x="1310" y="310"/>
                  </a:cubicBezTo>
                  <a:cubicBezTo>
                    <a:pt x="1418" y="179"/>
                    <a:pt x="1763" y="357"/>
                    <a:pt x="1739" y="24"/>
                  </a:cubicBezTo>
                  <a:cubicBezTo>
                    <a:pt x="1468" y="24"/>
                    <a:pt x="1195" y="0"/>
                    <a:pt x="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2765;p32">
              <a:extLst>
                <a:ext uri="{FF2B5EF4-FFF2-40B4-BE49-F238E27FC236}">
                  <a16:creationId xmlns:a16="http://schemas.microsoft.com/office/drawing/2014/main" id="{5C9E49EA-A760-43B3-A23A-A6BD558D24FF}"/>
                </a:ext>
              </a:extLst>
            </p:cNvPr>
            <p:cNvSpPr/>
            <p:nvPr/>
          </p:nvSpPr>
          <p:spPr>
            <a:xfrm>
              <a:off x="5514375" y="3284550"/>
              <a:ext cx="26500" cy="13325"/>
            </a:xfrm>
            <a:custGeom>
              <a:avLst/>
              <a:gdLst/>
              <a:ahLst/>
              <a:cxnLst/>
              <a:rect l="l" t="t" r="r" b="b"/>
              <a:pathLst>
                <a:path w="1060" h="533" extrusionOk="0">
                  <a:moveTo>
                    <a:pt x="307" y="0"/>
                  </a:moveTo>
                  <a:cubicBezTo>
                    <a:pt x="209" y="0"/>
                    <a:pt x="107" y="20"/>
                    <a:pt x="0" y="68"/>
                  </a:cubicBezTo>
                  <a:cubicBezTo>
                    <a:pt x="0" y="128"/>
                    <a:pt x="24" y="187"/>
                    <a:pt x="24" y="247"/>
                  </a:cubicBezTo>
                  <a:cubicBezTo>
                    <a:pt x="110" y="202"/>
                    <a:pt x="183" y="180"/>
                    <a:pt x="242" y="180"/>
                  </a:cubicBezTo>
                  <a:cubicBezTo>
                    <a:pt x="371" y="180"/>
                    <a:pt x="433" y="288"/>
                    <a:pt x="417" y="509"/>
                  </a:cubicBezTo>
                  <a:cubicBezTo>
                    <a:pt x="524" y="521"/>
                    <a:pt x="631" y="533"/>
                    <a:pt x="738" y="533"/>
                  </a:cubicBezTo>
                  <a:cubicBezTo>
                    <a:pt x="572" y="152"/>
                    <a:pt x="929" y="307"/>
                    <a:pt x="1060" y="235"/>
                  </a:cubicBezTo>
                  <a:cubicBezTo>
                    <a:pt x="809" y="140"/>
                    <a:pt x="570" y="0"/>
                    <a:pt x="3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2766;p32">
              <a:extLst>
                <a:ext uri="{FF2B5EF4-FFF2-40B4-BE49-F238E27FC236}">
                  <a16:creationId xmlns:a16="http://schemas.microsoft.com/office/drawing/2014/main" id="{A9A1AD70-FF42-44AF-976C-459759E71F2F}"/>
                </a:ext>
              </a:extLst>
            </p:cNvPr>
            <p:cNvSpPr/>
            <p:nvPr/>
          </p:nvSpPr>
          <p:spPr>
            <a:xfrm>
              <a:off x="5554250" y="3289750"/>
              <a:ext cx="3300" cy="2925"/>
            </a:xfrm>
            <a:custGeom>
              <a:avLst/>
              <a:gdLst/>
              <a:ahLst/>
              <a:cxnLst/>
              <a:rect l="l" t="t" r="r" b="b"/>
              <a:pathLst>
                <a:path w="132" h="117" extrusionOk="0">
                  <a:moveTo>
                    <a:pt x="71" y="0"/>
                  </a:moveTo>
                  <a:cubicBezTo>
                    <a:pt x="48" y="0"/>
                    <a:pt x="24" y="9"/>
                    <a:pt x="1" y="27"/>
                  </a:cubicBezTo>
                  <a:cubicBezTo>
                    <a:pt x="24" y="87"/>
                    <a:pt x="48" y="116"/>
                    <a:pt x="71" y="116"/>
                  </a:cubicBezTo>
                  <a:cubicBezTo>
                    <a:pt x="93" y="116"/>
                    <a:pt x="114" y="87"/>
                    <a:pt x="132" y="27"/>
                  </a:cubicBezTo>
                  <a:cubicBezTo>
                    <a:pt x="114" y="9"/>
                    <a:pt x="93" y="0"/>
                    <a:pt x="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2767;p32">
              <a:extLst>
                <a:ext uri="{FF2B5EF4-FFF2-40B4-BE49-F238E27FC236}">
                  <a16:creationId xmlns:a16="http://schemas.microsoft.com/office/drawing/2014/main" id="{448A5EFC-ED80-4EFB-91CE-1787B21B927D}"/>
                </a:ext>
              </a:extLst>
            </p:cNvPr>
            <p:cNvSpPr/>
            <p:nvPr/>
          </p:nvSpPr>
          <p:spPr>
            <a:xfrm>
              <a:off x="5550075" y="3289000"/>
              <a:ext cx="4200" cy="1750"/>
            </a:xfrm>
            <a:custGeom>
              <a:avLst/>
              <a:gdLst/>
              <a:ahLst/>
              <a:cxnLst/>
              <a:rect l="l" t="t" r="r" b="b"/>
              <a:pathLst>
                <a:path w="168" h="70" extrusionOk="0">
                  <a:moveTo>
                    <a:pt x="83" y="0"/>
                  </a:moveTo>
                  <a:cubicBezTo>
                    <a:pt x="56" y="0"/>
                    <a:pt x="29" y="18"/>
                    <a:pt x="1" y="57"/>
                  </a:cubicBezTo>
                  <a:cubicBezTo>
                    <a:pt x="60" y="57"/>
                    <a:pt x="108" y="57"/>
                    <a:pt x="168" y="69"/>
                  </a:cubicBezTo>
                  <a:cubicBezTo>
                    <a:pt x="142" y="24"/>
                    <a:pt x="113"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2768;p32">
              <a:extLst>
                <a:ext uri="{FF2B5EF4-FFF2-40B4-BE49-F238E27FC236}">
                  <a16:creationId xmlns:a16="http://schemas.microsoft.com/office/drawing/2014/main" id="{8B153468-F9D6-460A-A89C-990D6DB71AA4}"/>
                </a:ext>
              </a:extLst>
            </p:cNvPr>
            <p:cNvSpPr/>
            <p:nvPr/>
          </p:nvSpPr>
          <p:spPr>
            <a:xfrm>
              <a:off x="5546800" y="3290425"/>
              <a:ext cx="3300" cy="2125"/>
            </a:xfrm>
            <a:custGeom>
              <a:avLst/>
              <a:gdLst/>
              <a:ahLst/>
              <a:cxnLst/>
              <a:rect l="l" t="t" r="r" b="b"/>
              <a:pathLst>
                <a:path w="132" h="85" extrusionOk="0">
                  <a:moveTo>
                    <a:pt x="1" y="0"/>
                  </a:moveTo>
                  <a:cubicBezTo>
                    <a:pt x="32" y="55"/>
                    <a:pt x="59" y="85"/>
                    <a:pt x="82" y="85"/>
                  </a:cubicBezTo>
                  <a:cubicBezTo>
                    <a:pt x="103" y="85"/>
                    <a:pt x="120" y="5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2769;p32">
              <a:extLst>
                <a:ext uri="{FF2B5EF4-FFF2-40B4-BE49-F238E27FC236}">
                  <a16:creationId xmlns:a16="http://schemas.microsoft.com/office/drawing/2014/main" id="{3B1DB8C5-A23F-4E2A-906E-49497FFBD01F}"/>
                </a:ext>
              </a:extLst>
            </p:cNvPr>
            <p:cNvSpPr/>
            <p:nvPr/>
          </p:nvSpPr>
          <p:spPr>
            <a:xfrm>
              <a:off x="5754575" y="3280800"/>
              <a:ext cx="18775" cy="2500"/>
            </a:xfrm>
            <a:custGeom>
              <a:avLst/>
              <a:gdLst/>
              <a:ahLst/>
              <a:cxnLst/>
              <a:rect l="l" t="t" r="r" b="b"/>
              <a:pathLst>
                <a:path w="751" h="100" extrusionOk="0">
                  <a:moveTo>
                    <a:pt x="359" y="1"/>
                  </a:moveTo>
                  <a:cubicBezTo>
                    <a:pt x="239" y="1"/>
                    <a:pt x="120" y="31"/>
                    <a:pt x="1" y="99"/>
                  </a:cubicBezTo>
                  <a:lnTo>
                    <a:pt x="751" y="99"/>
                  </a:lnTo>
                  <a:cubicBezTo>
                    <a:pt x="620" y="37"/>
                    <a:pt x="489" y="1"/>
                    <a:pt x="3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2770;p32">
              <a:extLst>
                <a:ext uri="{FF2B5EF4-FFF2-40B4-BE49-F238E27FC236}">
                  <a16:creationId xmlns:a16="http://schemas.microsoft.com/office/drawing/2014/main" id="{9D44074B-259D-428B-85BF-693CDF4F9296}"/>
                </a:ext>
              </a:extLst>
            </p:cNvPr>
            <p:cNvSpPr/>
            <p:nvPr/>
          </p:nvSpPr>
          <p:spPr>
            <a:xfrm>
              <a:off x="5773025" y="3281750"/>
              <a:ext cx="10450" cy="5375"/>
            </a:xfrm>
            <a:custGeom>
              <a:avLst/>
              <a:gdLst/>
              <a:ahLst/>
              <a:cxnLst/>
              <a:rect l="l" t="t" r="r" b="b"/>
              <a:pathLst>
                <a:path w="418" h="215" extrusionOk="0">
                  <a:moveTo>
                    <a:pt x="195" y="0"/>
                  </a:moveTo>
                  <a:cubicBezTo>
                    <a:pt x="128" y="0"/>
                    <a:pt x="63" y="15"/>
                    <a:pt x="1" y="49"/>
                  </a:cubicBezTo>
                  <a:cubicBezTo>
                    <a:pt x="79" y="158"/>
                    <a:pt x="151" y="215"/>
                    <a:pt x="221" y="215"/>
                  </a:cubicBezTo>
                  <a:cubicBezTo>
                    <a:pt x="288" y="215"/>
                    <a:pt x="353" y="161"/>
                    <a:pt x="417" y="49"/>
                  </a:cubicBezTo>
                  <a:cubicBezTo>
                    <a:pt x="343" y="18"/>
                    <a:pt x="268"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2771;p32">
              <a:extLst>
                <a:ext uri="{FF2B5EF4-FFF2-40B4-BE49-F238E27FC236}">
                  <a16:creationId xmlns:a16="http://schemas.microsoft.com/office/drawing/2014/main" id="{36E52FAF-4D44-486D-8020-7F92A7A768F4}"/>
                </a:ext>
              </a:extLst>
            </p:cNvPr>
            <p:cNvSpPr/>
            <p:nvPr/>
          </p:nvSpPr>
          <p:spPr>
            <a:xfrm>
              <a:off x="6143325" y="3292700"/>
              <a:ext cx="20850" cy="12625"/>
            </a:xfrm>
            <a:custGeom>
              <a:avLst/>
              <a:gdLst/>
              <a:ahLst/>
              <a:cxnLst/>
              <a:rect l="l" t="t" r="r" b="b"/>
              <a:pathLst>
                <a:path w="834" h="505" extrusionOk="0">
                  <a:moveTo>
                    <a:pt x="400" y="1"/>
                  </a:moveTo>
                  <a:cubicBezTo>
                    <a:pt x="280" y="1"/>
                    <a:pt x="174" y="54"/>
                    <a:pt x="119" y="195"/>
                  </a:cubicBezTo>
                  <a:cubicBezTo>
                    <a:pt x="0" y="445"/>
                    <a:pt x="310" y="373"/>
                    <a:pt x="381" y="504"/>
                  </a:cubicBezTo>
                  <a:cubicBezTo>
                    <a:pt x="834" y="445"/>
                    <a:pt x="834" y="445"/>
                    <a:pt x="679" y="64"/>
                  </a:cubicBezTo>
                  <a:cubicBezTo>
                    <a:pt x="663" y="41"/>
                    <a:pt x="643" y="28"/>
                    <a:pt x="624" y="28"/>
                  </a:cubicBezTo>
                  <a:cubicBezTo>
                    <a:pt x="614" y="28"/>
                    <a:pt x="604" y="32"/>
                    <a:pt x="595" y="40"/>
                  </a:cubicBezTo>
                  <a:cubicBezTo>
                    <a:pt x="530" y="16"/>
                    <a:pt x="463" y="1"/>
                    <a:pt x="4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2772;p32">
              <a:extLst>
                <a:ext uri="{FF2B5EF4-FFF2-40B4-BE49-F238E27FC236}">
                  <a16:creationId xmlns:a16="http://schemas.microsoft.com/office/drawing/2014/main" id="{6FC761C9-2DF7-4B6D-AC57-FBC5116C0B62}"/>
                </a:ext>
              </a:extLst>
            </p:cNvPr>
            <p:cNvSpPr/>
            <p:nvPr/>
          </p:nvSpPr>
          <p:spPr>
            <a:xfrm>
              <a:off x="5848625" y="3425550"/>
              <a:ext cx="3300" cy="1675"/>
            </a:xfrm>
            <a:custGeom>
              <a:avLst/>
              <a:gdLst/>
              <a:ahLst/>
              <a:cxnLst/>
              <a:rect l="l" t="t" r="r" b="b"/>
              <a:pathLst>
                <a:path w="132" h="67" extrusionOk="0">
                  <a:moveTo>
                    <a:pt x="108" y="1"/>
                  </a:moveTo>
                  <a:cubicBezTo>
                    <a:pt x="60" y="1"/>
                    <a:pt x="25" y="24"/>
                    <a:pt x="1" y="48"/>
                  </a:cubicBezTo>
                  <a:cubicBezTo>
                    <a:pt x="25" y="60"/>
                    <a:pt x="46" y="66"/>
                    <a:pt x="66" y="66"/>
                  </a:cubicBezTo>
                  <a:cubicBezTo>
                    <a:pt x="87" y="66"/>
                    <a:pt x="108" y="60"/>
                    <a:pt x="132" y="48"/>
                  </a:cubicBezTo>
                  <a:cubicBezTo>
                    <a:pt x="120" y="24"/>
                    <a:pt x="84"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2773;p32">
              <a:extLst>
                <a:ext uri="{FF2B5EF4-FFF2-40B4-BE49-F238E27FC236}">
                  <a16:creationId xmlns:a16="http://schemas.microsoft.com/office/drawing/2014/main" id="{4BB20C5A-6F37-4C0C-A455-A3E1A606F637}"/>
                </a:ext>
              </a:extLst>
            </p:cNvPr>
            <p:cNvSpPr/>
            <p:nvPr/>
          </p:nvSpPr>
          <p:spPr>
            <a:xfrm>
              <a:off x="5499175" y="3443325"/>
              <a:ext cx="286075" cy="33825"/>
            </a:xfrm>
            <a:custGeom>
              <a:avLst/>
              <a:gdLst/>
              <a:ahLst/>
              <a:cxnLst/>
              <a:rect l="l" t="t" r="r" b="b"/>
              <a:pathLst>
                <a:path w="11443" h="1353" extrusionOk="0">
                  <a:moveTo>
                    <a:pt x="2044" y="1"/>
                  </a:moveTo>
                  <a:cubicBezTo>
                    <a:pt x="1989" y="1"/>
                    <a:pt x="1924" y="19"/>
                    <a:pt x="1846" y="63"/>
                  </a:cubicBezTo>
                  <a:cubicBezTo>
                    <a:pt x="1813" y="58"/>
                    <a:pt x="1781" y="56"/>
                    <a:pt x="1749" y="56"/>
                  </a:cubicBezTo>
                  <a:cubicBezTo>
                    <a:pt x="1415" y="56"/>
                    <a:pt x="1150" y="319"/>
                    <a:pt x="834" y="373"/>
                  </a:cubicBezTo>
                  <a:cubicBezTo>
                    <a:pt x="584" y="552"/>
                    <a:pt x="311" y="694"/>
                    <a:pt x="1" y="694"/>
                  </a:cubicBezTo>
                  <a:cubicBezTo>
                    <a:pt x="13" y="730"/>
                    <a:pt x="1" y="778"/>
                    <a:pt x="1" y="802"/>
                  </a:cubicBezTo>
                  <a:cubicBezTo>
                    <a:pt x="262" y="808"/>
                    <a:pt x="530" y="845"/>
                    <a:pt x="794" y="845"/>
                  </a:cubicBezTo>
                  <a:cubicBezTo>
                    <a:pt x="1048" y="845"/>
                    <a:pt x="1298" y="811"/>
                    <a:pt x="1537" y="683"/>
                  </a:cubicBezTo>
                  <a:cubicBezTo>
                    <a:pt x="1684" y="739"/>
                    <a:pt x="1828" y="753"/>
                    <a:pt x="1972" y="753"/>
                  </a:cubicBezTo>
                  <a:cubicBezTo>
                    <a:pt x="2106" y="753"/>
                    <a:pt x="2241" y="741"/>
                    <a:pt x="2377" y="741"/>
                  </a:cubicBezTo>
                  <a:cubicBezTo>
                    <a:pt x="2403" y="741"/>
                    <a:pt x="2428" y="741"/>
                    <a:pt x="2454" y="742"/>
                  </a:cubicBezTo>
                  <a:cubicBezTo>
                    <a:pt x="2633" y="751"/>
                    <a:pt x="2813" y="754"/>
                    <a:pt x="2992" y="754"/>
                  </a:cubicBezTo>
                  <a:cubicBezTo>
                    <a:pt x="3374" y="754"/>
                    <a:pt x="3755" y="740"/>
                    <a:pt x="4135" y="740"/>
                  </a:cubicBezTo>
                  <a:cubicBezTo>
                    <a:pt x="4524" y="740"/>
                    <a:pt x="4913" y="755"/>
                    <a:pt x="5299" y="814"/>
                  </a:cubicBezTo>
                  <a:cubicBezTo>
                    <a:pt x="5400" y="842"/>
                    <a:pt x="5501" y="858"/>
                    <a:pt x="5605" y="858"/>
                  </a:cubicBezTo>
                  <a:cubicBezTo>
                    <a:pt x="5672" y="858"/>
                    <a:pt x="5741" y="851"/>
                    <a:pt x="5811" y="837"/>
                  </a:cubicBezTo>
                  <a:cubicBezTo>
                    <a:pt x="5899" y="883"/>
                    <a:pt x="5992" y="893"/>
                    <a:pt x="6086" y="893"/>
                  </a:cubicBezTo>
                  <a:cubicBezTo>
                    <a:pt x="6152" y="893"/>
                    <a:pt x="6219" y="888"/>
                    <a:pt x="6285" y="888"/>
                  </a:cubicBezTo>
                  <a:cubicBezTo>
                    <a:pt x="6394" y="888"/>
                    <a:pt x="6500" y="901"/>
                    <a:pt x="6597" y="968"/>
                  </a:cubicBezTo>
                  <a:cubicBezTo>
                    <a:pt x="6662" y="1001"/>
                    <a:pt x="6728" y="1019"/>
                    <a:pt x="6793" y="1019"/>
                  </a:cubicBezTo>
                  <a:cubicBezTo>
                    <a:pt x="6847" y="1019"/>
                    <a:pt x="6901" y="1007"/>
                    <a:pt x="6954" y="980"/>
                  </a:cubicBezTo>
                  <a:cubicBezTo>
                    <a:pt x="7091" y="1028"/>
                    <a:pt x="7232" y="1041"/>
                    <a:pt x="7374" y="1041"/>
                  </a:cubicBezTo>
                  <a:cubicBezTo>
                    <a:pt x="7526" y="1041"/>
                    <a:pt x="7679" y="1027"/>
                    <a:pt x="7832" y="1027"/>
                  </a:cubicBezTo>
                  <a:cubicBezTo>
                    <a:pt x="7997" y="1027"/>
                    <a:pt x="8162" y="1043"/>
                    <a:pt x="8323" y="1111"/>
                  </a:cubicBezTo>
                  <a:cubicBezTo>
                    <a:pt x="8364" y="1145"/>
                    <a:pt x="8400" y="1159"/>
                    <a:pt x="8437" y="1159"/>
                  </a:cubicBezTo>
                  <a:cubicBezTo>
                    <a:pt x="8466" y="1159"/>
                    <a:pt x="8495" y="1151"/>
                    <a:pt x="8526" y="1135"/>
                  </a:cubicBezTo>
                  <a:cubicBezTo>
                    <a:pt x="8655" y="1177"/>
                    <a:pt x="8787" y="1187"/>
                    <a:pt x="8920" y="1187"/>
                  </a:cubicBezTo>
                  <a:cubicBezTo>
                    <a:pt x="9047" y="1187"/>
                    <a:pt x="9175" y="1178"/>
                    <a:pt x="9302" y="1178"/>
                  </a:cubicBezTo>
                  <a:cubicBezTo>
                    <a:pt x="9458" y="1178"/>
                    <a:pt x="9613" y="1192"/>
                    <a:pt x="9764" y="1254"/>
                  </a:cubicBezTo>
                  <a:cubicBezTo>
                    <a:pt x="9836" y="1254"/>
                    <a:pt x="9919" y="1266"/>
                    <a:pt x="9990" y="1266"/>
                  </a:cubicBezTo>
                  <a:cubicBezTo>
                    <a:pt x="10234" y="1315"/>
                    <a:pt x="10484" y="1352"/>
                    <a:pt x="10731" y="1352"/>
                  </a:cubicBezTo>
                  <a:cubicBezTo>
                    <a:pt x="10846" y="1352"/>
                    <a:pt x="10961" y="1344"/>
                    <a:pt x="11074" y="1326"/>
                  </a:cubicBezTo>
                  <a:cubicBezTo>
                    <a:pt x="11098" y="1328"/>
                    <a:pt x="11120" y="1330"/>
                    <a:pt x="11141" y="1330"/>
                  </a:cubicBezTo>
                  <a:cubicBezTo>
                    <a:pt x="11205" y="1330"/>
                    <a:pt x="11258" y="1317"/>
                    <a:pt x="11312" y="1290"/>
                  </a:cubicBezTo>
                  <a:cubicBezTo>
                    <a:pt x="11443" y="873"/>
                    <a:pt x="11002" y="1111"/>
                    <a:pt x="10931" y="956"/>
                  </a:cubicBezTo>
                  <a:cubicBezTo>
                    <a:pt x="10621" y="928"/>
                    <a:pt x="10315" y="912"/>
                    <a:pt x="10009" y="912"/>
                  </a:cubicBezTo>
                  <a:cubicBezTo>
                    <a:pt x="9809" y="912"/>
                    <a:pt x="9609" y="919"/>
                    <a:pt x="9407" y="933"/>
                  </a:cubicBezTo>
                  <a:cubicBezTo>
                    <a:pt x="9331" y="894"/>
                    <a:pt x="9247" y="891"/>
                    <a:pt x="9162" y="891"/>
                  </a:cubicBezTo>
                  <a:cubicBezTo>
                    <a:pt x="9140" y="891"/>
                    <a:pt x="9119" y="891"/>
                    <a:pt x="9097" y="891"/>
                  </a:cubicBezTo>
                  <a:cubicBezTo>
                    <a:pt x="8990" y="891"/>
                    <a:pt x="8883" y="885"/>
                    <a:pt x="8788" y="814"/>
                  </a:cubicBezTo>
                  <a:cubicBezTo>
                    <a:pt x="8754" y="805"/>
                    <a:pt x="8726" y="797"/>
                    <a:pt x="8700" y="797"/>
                  </a:cubicBezTo>
                  <a:cubicBezTo>
                    <a:pt x="8690" y="797"/>
                    <a:pt x="8679" y="798"/>
                    <a:pt x="8669" y="802"/>
                  </a:cubicBezTo>
                  <a:cubicBezTo>
                    <a:pt x="8555" y="753"/>
                    <a:pt x="8438" y="742"/>
                    <a:pt x="8319" y="742"/>
                  </a:cubicBezTo>
                  <a:cubicBezTo>
                    <a:pt x="8214" y="742"/>
                    <a:pt x="8107" y="751"/>
                    <a:pt x="8001" y="751"/>
                  </a:cubicBezTo>
                  <a:cubicBezTo>
                    <a:pt x="7876" y="751"/>
                    <a:pt x="7752" y="738"/>
                    <a:pt x="7633" y="683"/>
                  </a:cubicBezTo>
                  <a:cubicBezTo>
                    <a:pt x="7495" y="655"/>
                    <a:pt x="7357" y="635"/>
                    <a:pt x="7219" y="635"/>
                  </a:cubicBezTo>
                  <a:cubicBezTo>
                    <a:pt x="7119" y="635"/>
                    <a:pt x="7019" y="646"/>
                    <a:pt x="6919" y="671"/>
                  </a:cubicBezTo>
                  <a:cubicBezTo>
                    <a:pt x="6919" y="671"/>
                    <a:pt x="6907" y="683"/>
                    <a:pt x="6883" y="694"/>
                  </a:cubicBezTo>
                  <a:cubicBezTo>
                    <a:pt x="6847" y="694"/>
                    <a:pt x="6823" y="694"/>
                    <a:pt x="6788" y="659"/>
                  </a:cubicBezTo>
                  <a:cubicBezTo>
                    <a:pt x="6774" y="639"/>
                    <a:pt x="6758" y="630"/>
                    <a:pt x="6737" y="630"/>
                  </a:cubicBezTo>
                  <a:cubicBezTo>
                    <a:pt x="6721" y="630"/>
                    <a:pt x="6702" y="636"/>
                    <a:pt x="6680" y="647"/>
                  </a:cubicBezTo>
                  <a:cubicBezTo>
                    <a:pt x="6547" y="588"/>
                    <a:pt x="6409" y="575"/>
                    <a:pt x="6269" y="575"/>
                  </a:cubicBezTo>
                  <a:cubicBezTo>
                    <a:pt x="6156" y="575"/>
                    <a:pt x="6042" y="584"/>
                    <a:pt x="5929" y="584"/>
                  </a:cubicBezTo>
                  <a:cubicBezTo>
                    <a:pt x="5781" y="584"/>
                    <a:pt x="5634" y="569"/>
                    <a:pt x="5490" y="504"/>
                  </a:cubicBezTo>
                  <a:cubicBezTo>
                    <a:pt x="5430" y="504"/>
                    <a:pt x="5359" y="492"/>
                    <a:pt x="5287" y="492"/>
                  </a:cubicBezTo>
                  <a:cubicBezTo>
                    <a:pt x="5170" y="447"/>
                    <a:pt x="5048" y="437"/>
                    <a:pt x="4925" y="437"/>
                  </a:cubicBezTo>
                  <a:cubicBezTo>
                    <a:pt x="4824" y="437"/>
                    <a:pt x="4722" y="444"/>
                    <a:pt x="4620" y="444"/>
                  </a:cubicBezTo>
                  <a:cubicBezTo>
                    <a:pt x="4483" y="444"/>
                    <a:pt x="4347" y="432"/>
                    <a:pt x="4216" y="373"/>
                  </a:cubicBezTo>
                  <a:cubicBezTo>
                    <a:pt x="3549" y="230"/>
                    <a:pt x="2858" y="254"/>
                    <a:pt x="2204" y="63"/>
                  </a:cubicBezTo>
                  <a:cubicBezTo>
                    <a:pt x="2159" y="25"/>
                    <a:pt x="2108" y="1"/>
                    <a:pt x="20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2774;p32">
              <a:extLst>
                <a:ext uri="{FF2B5EF4-FFF2-40B4-BE49-F238E27FC236}">
                  <a16:creationId xmlns:a16="http://schemas.microsoft.com/office/drawing/2014/main" id="{71366AD5-40B6-44B2-911C-563C242D2CC3}"/>
                </a:ext>
              </a:extLst>
            </p:cNvPr>
            <p:cNvSpPr/>
            <p:nvPr/>
          </p:nvSpPr>
          <p:spPr>
            <a:xfrm>
              <a:off x="5544425" y="3437725"/>
              <a:ext cx="13425" cy="7200"/>
            </a:xfrm>
            <a:custGeom>
              <a:avLst/>
              <a:gdLst/>
              <a:ahLst/>
              <a:cxnLst/>
              <a:rect l="l" t="t" r="r" b="b"/>
              <a:pathLst>
                <a:path w="537" h="288" extrusionOk="0">
                  <a:moveTo>
                    <a:pt x="272" y="1"/>
                  </a:moveTo>
                  <a:cubicBezTo>
                    <a:pt x="222" y="1"/>
                    <a:pt x="170" y="10"/>
                    <a:pt x="120" y="26"/>
                  </a:cubicBezTo>
                  <a:cubicBezTo>
                    <a:pt x="1" y="73"/>
                    <a:pt x="84" y="180"/>
                    <a:pt x="108" y="252"/>
                  </a:cubicBezTo>
                  <a:cubicBezTo>
                    <a:pt x="203" y="276"/>
                    <a:pt x="310" y="276"/>
                    <a:pt x="394" y="287"/>
                  </a:cubicBezTo>
                  <a:cubicBezTo>
                    <a:pt x="441" y="240"/>
                    <a:pt x="489" y="192"/>
                    <a:pt x="537" y="145"/>
                  </a:cubicBezTo>
                  <a:cubicBezTo>
                    <a:pt x="472" y="40"/>
                    <a:pt x="376" y="1"/>
                    <a:pt x="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2775;p32">
              <a:extLst>
                <a:ext uri="{FF2B5EF4-FFF2-40B4-BE49-F238E27FC236}">
                  <a16:creationId xmlns:a16="http://schemas.microsoft.com/office/drawing/2014/main" id="{6C824F19-8F77-479D-849A-8F4C5CE2875D}"/>
                </a:ext>
              </a:extLst>
            </p:cNvPr>
            <p:cNvSpPr/>
            <p:nvPr/>
          </p:nvSpPr>
          <p:spPr>
            <a:xfrm>
              <a:off x="5945075" y="3416625"/>
              <a:ext cx="21750" cy="10450"/>
            </a:xfrm>
            <a:custGeom>
              <a:avLst/>
              <a:gdLst/>
              <a:ahLst/>
              <a:cxnLst/>
              <a:rect l="l" t="t" r="r" b="b"/>
              <a:pathLst>
                <a:path w="870" h="418" extrusionOk="0">
                  <a:moveTo>
                    <a:pt x="155" y="0"/>
                  </a:moveTo>
                  <a:cubicBezTo>
                    <a:pt x="120" y="84"/>
                    <a:pt x="60" y="167"/>
                    <a:pt x="1" y="250"/>
                  </a:cubicBezTo>
                  <a:cubicBezTo>
                    <a:pt x="36" y="310"/>
                    <a:pt x="96" y="358"/>
                    <a:pt x="143" y="417"/>
                  </a:cubicBezTo>
                  <a:cubicBezTo>
                    <a:pt x="262" y="411"/>
                    <a:pt x="382" y="408"/>
                    <a:pt x="502" y="408"/>
                  </a:cubicBezTo>
                  <a:cubicBezTo>
                    <a:pt x="623" y="408"/>
                    <a:pt x="745" y="411"/>
                    <a:pt x="870" y="417"/>
                  </a:cubicBezTo>
                  <a:cubicBezTo>
                    <a:pt x="858" y="310"/>
                    <a:pt x="858" y="227"/>
                    <a:pt x="858" y="119"/>
                  </a:cubicBezTo>
                  <a:cubicBezTo>
                    <a:pt x="838" y="115"/>
                    <a:pt x="816" y="114"/>
                    <a:pt x="795" y="114"/>
                  </a:cubicBezTo>
                  <a:cubicBezTo>
                    <a:pt x="714" y="114"/>
                    <a:pt x="625" y="136"/>
                    <a:pt x="541" y="136"/>
                  </a:cubicBezTo>
                  <a:cubicBezTo>
                    <a:pt x="450" y="136"/>
                    <a:pt x="364" y="11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2776;p32">
              <a:extLst>
                <a:ext uri="{FF2B5EF4-FFF2-40B4-BE49-F238E27FC236}">
                  <a16:creationId xmlns:a16="http://schemas.microsoft.com/office/drawing/2014/main" id="{56539DD2-3419-4EEB-9907-00E1BF22D898}"/>
                </a:ext>
              </a:extLst>
            </p:cNvPr>
            <p:cNvSpPr/>
            <p:nvPr/>
          </p:nvSpPr>
          <p:spPr>
            <a:xfrm>
              <a:off x="5685525" y="3397875"/>
              <a:ext cx="1500" cy="1500"/>
            </a:xfrm>
            <a:custGeom>
              <a:avLst/>
              <a:gdLst/>
              <a:ahLst/>
              <a:cxnLst/>
              <a:rect l="l" t="t" r="r" b="b"/>
              <a:pathLst>
                <a:path w="60" h="60" extrusionOk="0">
                  <a:moveTo>
                    <a:pt x="60" y="0"/>
                  </a:moveTo>
                  <a:lnTo>
                    <a:pt x="34" y="26"/>
                  </a:lnTo>
                  <a:lnTo>
                    <a:pt x="34" y="26"/>
                  </a:lnTo>
                  <a:cubicBezTo>
                    <a:pt x="45" y="21"/>
                    <a:pt x="52" y="15"/>
                    <a:pt x="60" y="0"/>
                  </a:cubicBezTo>
                  <a:close/>
                  <a:moveTo>
                    <a:pt x="34" y="26"/>
                  </a:moveTo>
                  <a:cubicBezTo>
                    <a:pt x="28" y="29"/>
                    <a:pt x="21" y="32"/>
                    <a:pt x="12" y="36"/>
                  </a:cubicBezTo>
                  <a:cubicBezTo>
                    <a:pt x="0" y="36"/>
                    <a:pt x="0" y="48"/>
                    <a:pt x="0" y="60"/>
                  </a:cubicBezTo>
                  <a:lnTo>
                    <a:pt x="34" y="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2777;p32">
              <a:extLst>
                <a:ext uri="{FF2B5EF4-FFF2-40B4-BE49-F238E27FC236}">
                  <a16:creationId xmlns:a16="http://schemas.microsoft.com/office/drawing/2014/main" id="{8A97C518-C724-4C87-B8A5-BB498F5A0251}"/>
                </a:ext>
              </a:extLst>
            </p:cNvPr>
            <p:cNvSpPr/>
            <p:nvPr/>
          </p:nvSpPr>
          <p:spPr>
            <a:xfrm>
              <a:off x="5945375" y="3264825"/>
              <a:ext cx="112825" cy="31600"/>
            </a:xfrm>
            <a:custGeom>
              <a:avLst/>
              <a:gdLst/>
              <a:ahLst/>
              <a:cxnLst/>
              <a:rect l="l" t="t" r="r" b="b"/>
              <a:pathLst>
                <a:path w="4513" h="1264" extrusionOk="0">
                  <a:moveTo>
                    <a:pt x="0" y="0"/>
                  </a:moveTo>
                  <a:lnTo>
                    <a:pt x="0" y="0"/>
                  </a:lnTo>
                  <a:cubicBezTo>
                    <a:pt x="118" y="187"/>
                    <a:pt x="264" y="233"/>
                    <a:pt x="420" y="233"/>
                  </a:cubicBezTo>
                  <a:cubicBezTo>
                    <a:pt x="570" y="233"/>
                    <a:pt x="730" y="190"/>
                    <a:pt x="884" y="190"/>
                  </a:cubicBezTo>
                  <a:cubicBezTo>
                    <a:pt x="927" y="190"/>
                    <a:pt x="970" y="194"/>
                    <a:pt x="1012" y="203"/>
                  </a:cubicBezTo>
                  <a:cubicBezTo>
                    <a:pt x="1096" y="441"/>
                    <a:pt x="1382" y="500"/>
                    <a:pt x="1477" y="750"/>
                  </a:cubicBezTo>
                  <a:cubicBezTo>
                    <a:pt x="1524" y="846"/>
                    <a:pt x="1572" y="953"/>
                    <a:pt x="1560" y="1072"/>
                  </a:cubicBezTo>
                  <a:cubicBezTo>
                    <a:pt x="1650" y="1175"/>
                    <a:pt x="1754" y="1194"/>
                    <a:pt x="1864" y="1194"/>
                  </a:cubicBezTo>
                  <a:cubicBezTo>
                    <a:pt x="1932" y="1194"/>
                    <a:pt x="2002" y="1187"/>
                    <a:pt x="2073" y="1187"/>
                  </a:cubicBezTo>
                  <a:cubicBezTo>
                    <a:pt x="2101" y="1187"/>
                    <a:pt x="2128" y="1188"/>
                    <a:pt x="2155" y="1191"/>
                  </a:cubicBezTo>
                  <a:cubicBezTo>
                    <a:pt x="2227" y="1191"/>
                    <a:pt x="2239" y="1155"/>
                    <a:pt x="2275" y="1072"/>
                  </a:cubicBezTo>
                  <a:cubicBezTo>
                    <a:pt x="2318" y="903"/>
                    <a:pt x="2344" y="838"/>
                    <a:pt x="2435" y="838"/>
                  </a:cubicBezTo>
                  <a:cubicBezTo>
                    <a:pt x="2492" y="838"/>
                    <a:pt x="2575" y="864"/>
                    <a:pt x="2703" y="905"/>
                  </a:cubicBezTo>
                  <a:cubicBezTo>
                    <a:pt x="2809" y="828"/>
                    <a:pt x="2904" y="797"/>
                    <a:pt x="2994" y="797"/>
                  </a:cubicBezTo>
                  <a:cubicBezTo>
                    <a:pt x="3167" y="797"/>
                    <a:pt x="3316" y="914"/>
                    <a:pt x="3465" y="1048"/>
                  </a:cubicBezTo>
                  <a:cubicBezTo>
                    <a:pt x="3560" y="1107"/>
                    <a:pt x="3644" y="1131"/>
                    <a:pt x="3715" y="1203"/>
                  </a:cubicBezTo>
                  <a:cubicBezTo>
                    <a:pt x="3810" y="1203"/>
                    <a:pt x="3882" y="1215"/>
                    <a:pt x="3977" y="1215"/>
                  </a:cubicBezTo>
                  <a:cubicBezTo>
                    <a:pt x="4062" y="1257"/>
                    <a:pt x="4153" y="1263"/>
                    <a:pt x="4242" y="1263"/>
                  </a:cubicBezTo>
                  <a:cubicBezTo>
                    <a:pt x="4277" y="1263"/>
                    <a:pt x="4312" y="1262"/>
                    <a:pt x="4346" y="1262"/>
                  </a:cubicBezTo>
                  <a:cubicBezTo>
                    <a:pt x="4418" y="1250"/>
                    <a:pt x="4465" y="1215"/>
                    <a:pt x="4489" y="1155"/>
                  </a:cubicBezTo>
                  <a:cubicBezTo>
                    <a:pt x="4513" y="1072"/>
                    <a:pt x="4465" y="988"/>
                    <a:pt x="4406" y="917"/>
                  </a:cubicBezTo>
                  <a:cubicBezTo>
                    <a:pt x="4358" y="893"/>
                    <a:pt x="4311" y="857"/>
                    <a:pt x="4251" y="846"/>
                  </a:cubicBezTo>
                  <a:cubicBezTo>
                    <a:pt x="4239" y="846"/>
                    <a:pt x="4215" y="857"/>
                    <a:pt x="4180" y="857"/>
                  </a:cubicBezTo>
                  <a:cubicBezTo>
                    <a:pt x="4132" y="893"/>
                    <a:pt x="4096" y="917"/>
                    <a:pt x="4060" y="953"/>
                  </a:cubicBezTo>
                  <a:cubicBezTo>
                    <a:pt x="4001" y="905"/>
                    <a:pt x="4096" y="917"/>
                    <a:pt x="4096" y="893"/>
                  </a:cubicBezTo>
                  <a:cubicBezTo>
                    <a:pt x="4108" y="857"/>
                    <a:pt x="4120" y="846"/>
                    <a:pt x="4132" y="834"/>
                  </a:cubicBezTo>
                  <a:cubicBezTo>
                    <a:pt x="4168" y="798"/>
                    <a:pt x="4191" y="750"/>
                    <a:pt x="4191" y="691"/>
                  </a:cubicBezTo>
                  <a:cubicBezTo>
                    <a:pt x="4180" y="631"/>
                    <a:pt x="4132" y="595"/>
                    <a:pt x="4096" y="560"/>
                  </a:cubicBezTo>
                  <a:cubicBezTo>
                    <a:pt x="4052" y="541"/>
                    <a:pt x="4004" y="536"/>
                    <a:pt x="3956" y="536"/>
                  </a:cubicBezTo>
                  <a:cubicBezTo>
                    <a:pt x="3908" y="536"/>
                    <a:pt x="3860" y="541"/>
                    <a:pt x="3813" y="541"/>
                  </a:cubicBezTo>
                  <a:cubicBezTo>
                    <a:pt x="3728" y="541"/>
                    <a:pt x="3646" y="526"/>
                    <a:pt x="3584" y="441"/>
                  </a:cubicBezTo>
                  <a:cubicBezTo>
                    <a:pt x="2394" y="179"/>
                    <a:pt x="1203" y="8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2778;p32">
              <a:extLst>
                <a:ext uri="{FF2B5EF4-FFF2-40B4-BE49-F238E27FC236}">
                  <a16:creationId xmlns:a16="http://schemas.microsoft.com/office/drawing/2014/main" id="{FC08DE61-3539-4BD9-A389-DF90064609D9}"/>
                </a:ext>
              </a:extLst>
            </p:cNvPr>
            <p:cNvSpPr/>
            <p:nvPr/>
          </p:nvSpPr>
          <p:spPr>
            <a:xfrm>
              <a:off x="6044800" y="3287150"/>
              <a:ext cx="76800" cy="14600"/>
            </a:xfrm>
            <a:custGeom>
              <a:avLst/>
              <a:gdLst/>
              <a:ahLst/>
              <a:cxnLst/>
              <a:rect l="l" t="t" r="r" b="b"/>
              <a:pathLst>
                <a:path w="3072" h="584" extrusionOk="0">
                  <a:moveTo>
                    <a:pt x="822" y="0"/>
                  </a:moveTo>
                  <a:cubicBezTo>
                    <a:pt x="774" y="12"/>
                    <a:pt x="726" y="48"/>
                    <a:pt x="667" y="83"/>
                  </a:cubicBezTo>
                  <a:cubicBezTo>
                    <a:pt x="595" y="143"/>
                    <a:pt x="524" y="226"/>
                    <a:pt x="453" y="286"/>
                  </a:cubicBezTo>
                  <a:cubicBezTo>
                    <a:pt x="310" y="286"/>
                    <a:pt x="143" y="298"/>
                    <a:pt x="0" y="310"/>
                  </a:cubicBezTo>
                  <a:cubicBezTo>
                    <a:pt x="149" y="406"/>
                    <a:pt x="316" y="419"/>
                    <a:pt x="480" y="419"/>
                  </a:cubicBezTo>
                  <a:cubicBezTo>
                    <a:pt x="539" y="419"/>
                    <a:pt x="598" y="417"/>
                    <a:pt x="655" y="417"/>
                  </a:cubicBezTo>
                  <a:cubicBezTo>
                    <a:pt x="965" y="429"/>
                    <a:pt x="1286" y="429"/>
                    <a:pt x="1607" y="548"/>
                  </a:cubicBezTo>
                  <a:cubicBezTo>
                    <a:pt x="2084" y="560"/>
                    <a:pt x="2536" y="560"/>
                    <a:pt x="3012" y="584"/>
                  </a:cubicBezTo>
                  <a:cubicBezTo>
                    <a:pt x="3060" y="512"/>
                    <a:pt x="3072" y="453"/>
                    <a:pt x="3036" y="393"/>
                  </a:cubicBezTo>
                  <a:cubicBezTo>
                    <a:pt x="2929" y="310"/>
                    <a:pt x="2810" y="298"/>
                    <a:pt x="2679" y="286"/>
                  </a:cubicBezTo>
                  <a:lnTo>
                    <a:pt x="2119" y="286"/>
                  </a:lnTo>
                  <a:lnTo>
                    <a:pt x="1858" y="238"/>
                  </a:lnTo>
                  <a:cubicBezTo>
                    <a:pt x="1512" y="191"/>
                    <a:pt x="1191" y="0"/>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2779;p32">
              <a:extLst>
                <a:ext uri="{FF2B5EF4-FFF2-40B4-BE49-F238E27FC236}">
                  <a16:creationId xmlns:a16="http://schemas.microsoft.com/office/drawing/2014/main" id="{221309B6-0CD2-4130-8B98-AA4242517819}"/>
                </a:ext>
              </a:extLst>
            </p:cNvPr>
            <p:cNvSpPr/>
            <p:nvPr/>
          </p:nvSpPr>
          <p:spPr>
            <a:xfrm>
              <a:off x="6015925" y="3286250"/>
              <a:ext cx="22350" cy="9550"/>
            </a:xfrm>
            <a:custGeom>
              <a:avLst/>
              <a:gdLst/>
              <a:ahLst/>
              <a:cxnLst/>
              <a:rect l="l" t="t" r="r" b="b"/>
              <a:pathLst>
                <a:path w="894" h="382" extrusionOk="0">
                  <a:moveTo>
                    <a:pt x="331" y="0"/>
                  </a:moveTo>
                  <a:cubicBezTo>
                    <a:pt x="203" y="0"/>
                    <a:pt x="87" y="75"/>
                    <a:pt x="0" y="286"/>
                  </a:cubicBezTo>
                  <a:cubicBezTo>
                    <a:pt x="12" y="298"/>
                    <a:pt x="36" y="334"/>
                    <a:pt x="48" y="358"/>
                  </a:cubicBezTo>
                  <a:cubicBezTo>
                    <a:pt x="173" y="373"/>
                    <a:pt x="295" y="382"/>
                    <a:pt x="417" y="382"/>
                  </a:cubicBezTo>
                  <a:cubicBezTo>
                    <a:pt x="575" y="382"/>
                    <a:pt x="732" y="367"/>
                    <a:pt x="893" y="334"/>
                  </a:cubicBezTo>
                  <a:cubicBezTo>
                    <a:pt x="834" y="262"/>
                    <a:pt x="762" y="203"/>
                    <a:pt x="703" y="143"/>
                  </a:cubicBezTo>
                  <a:cubicBezTo>
                    <a:pt x="577" y="63"/>
                    <a:pt x="449" y="0"/>
                    <a:pt x="3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2780;p32">
              <a:extLst>
                <a:ext uri="{FF2B5EF4-FFF2-40B4-BE49-F238E27FC236}">
                  <a16:creationId xmlns:a16="http://schemas.microsoft.com/office/drawing/2014/main" id="{F76D4274-E15D-43F6-AB94-5E97662C2D8C}"/>
                </a:ext>
              </a:extLst>
            </p:cNvPr>
            <p:cNvSpPr/>
            <p:nvPr/>
          </p:nvSpPr>
          <p:spPr>
            <a:xfrm>
              <a:off x="6127550" y="3290125"/>
              <a:ext cx="30675" cy="16100"/>
            </a:xfrm>
            <a:custGeom>
              <a:avLst/>
              <a:gdLst/>
              <a:ahLst/>
              <a:cxnLst/>
              <a:rect l="l" t="t" r="r" b="b"/>
              <a:pathLst>
                <a:path w="1227" h="644" extrusionOk="0">
                  <a:moveTo>
                    <a:pt x="595" y="0"/>
                  </a:moveTo>
                  <a:cubicBezTo>
                    <a:pt x="405" y="107"/>
                    <a:pt x="226" y="262"/>
                    <a:pt x="48" y="381"/>
                  </a:cubicBezTo>
                  <a:lnTo>
                    <a:pt x="0" y="476"/>
                  </a:lnTo>
                  <a:cubicBezTo>
                    <a:pt x="333" y="643"/>
                    <a:pt x="679" y="584"/>
                    <a:pt x="1012" y="607"/>
                  </a:cubicBezTo>
                  <a:cubicBezTo>
                    <a:pt x="762" y="262"/>
                    <a:pt x="762" y="262"/>
                    <a:pt x="1226" y="143"/>
                  </a:cubicBezTo>
                  <a:cubicBezTo>
                    <a:pt x="1036" y="48"/>
                    <a:pt x="822"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2781;p32">
              <a:extLst>
                <a:ext uri="{FF2B5EF4-FFF2-40B4-BE49-F238E27FC236}">
                  <a16:creationId xmlns:a16="http://schemas.microsoft.com/office/drawing/2014/main" id="{42A12C35-2E4D-438F-A462-23F3188365D2}"/>
                </a:ext>
              </a:extLst>
            </p:cNvPr>
            <p:cNvSpPr/>
            <p:nvPr/>
          </p:nvSpPr>
          <p:spPr>
            <a:xfrm>
              <a:off x="6120700" y="3296750"/>
              <a:ext cx="7450" cy="5600"/>
            </a:xfrm>
            <a:custGeom>
              <a:avLst/>
              <a:gdLst/>
              <a:ahLst/>
              <a:cxnLst/>
              <a:rect l="l" t="t" r="r" b="b"/>
              <a:pathLst>
                <a:path w="298" h="224" extrusionOk="0">
                  <a:moveTo>
                    <a:pt x="158" y="1"/>
                  </a:moveTo>
                  <a:cubicBezTo>
                    <a:pt x="112" y="1"/>
                    <a:pt x="58" y="23"/>
                    <a:pt x="0" y="57"/>
                  </a:cubicBezTo>
                  <a:cubicBezTo>
                    <a:pt x="12" y="104"/>
                    <a:pt x="12" y="152"/>
                    <a:pt x="12" y="200"/>
                  </a:cubicBezTo>
                  <a:cubicBezTo>
                    <a:pt x="95" y="200"/>
                    <a:pt x="191" y="211"/>
                    <a:pt x="274" y="223"/>
                  </a:cubicBezTo>
                  <a:lnTo>
                    <a:pt x="298" y="176"/>
                  </a:lnTo>
                  <a:cubicBezTo>
                    <a:pt x="277" y="48"/>
                    <a:pt x="226"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2782;p32">
              <a:extLst>
                <a:ext uri="{FF2B5EF4-FFF2-40B4-BE49-F238E27FC236}">
                  <a16:creationId xmlns:a16="http://schemas.microsoft.com/office/drawing/2014/main" id="{90DDAA75-9374-462F-91B3-43BA74FA7DB4}"/>
                </a:ext>
              </a:extLst>
            </p:cNvPr>
            <p:cNvSpPr/>
            <p:nvPr/>
          </p:nvSpPr>
          <p:spPr>
            <a:xfrm>
              <a:off x="5761125" y="3399125"/>
              <a:ext cx="4200" cy="2350"/>
            </a:xfrm>
            <a:custGeom>
              <a:avLst/>
              <a:gdLst/>
              <a:ahLst/>
              <a:cxnLst/>
              <a:rect l="l" t="t" r="r" b="b"/>
              <a:pathLst>
                <a:path w="168" h="94" extrusionOk="0">
                  <a:moveTo>
                    <a:pt x="81" y="0"/>
                  </a:moveTo>
                  <a:cubicBezTo>
                    <a:pt x="38" y="0"/>
                    <a:pt x="0" y="10"/>
                    <a:pt x="0" y="46"/>
                  </a:cubicBezTo>
                  <a:cubicBezTo>
                    <a:pt x="0" y="81"/>
                    <a:pt x="27" y="93"/>
                    <a:pt x="61" y="93"/>
                  </a:cubicBezTo>
                  <a:cubicBezTo>
                    <a:pt x="96" y="93"/>
                    <a:pt x="137" y="81"/>
                    <a:pt x="167" y="69"/>
                  </a:cubicBezTo>
                  <a:lnTo>
                    <a:pt x="167" y="10"/>
                  </a:lnTo>
                  <a:cubicBezTo>
                    <a:pt x="143" y="5"/>
                    <a:pt x="111" y="0"/>
                    <a:pt x="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2783;p32">
              <a:extLst>
                <a:ext uri="{FF2B5EF4-FFF2-40B4-BE49-F238E27FC236}">
                  <a16:creationId xmlns:a16="http://schemas.microsoft.com/office/drawing/2014/main" id="{4F5AB40E-7ED4-4FAC-80D7-290145B01644}"/>
                </a:ext>
              </a:extLst>
            </p:cNvPr>
            <p:cNvSpPr/>
            <p:nvPr/>
          </p:nvSpPr>
          <p:spPr>
            <a:xfrm>
              <a:off x="6012700" y="3277725"/>
              <a:ext cx="20800" cy="15400"/>
            </a:xfrm>
            <a:custGeom>
              <a:avLst/>
              <a:gdLst/>
              <a:ahLst/>
              <a:cxnLst/>
              <a:rect l="l" t="t" r="r" b="b"/>
              <a:pathLst>
                <a:path w="832" h="616" extrusionOk="0">
                  <a:moveTo>
                    <a:pt x="209" y="0"/>
                  </a:moveTo>
                  <a:cubicBezTo>
                    <a:pt x="27" y="0"/>
                    <a:pt x="1" y="157"/>
                    <a:pt x="10" y="377"/>
                  </a:cubicBezTo>
                  <a:cubicBezTo>
                    <a:pt x="22" y="460"/>
                    <a:pt x="22" y="568"/>
                    <a:pt x="129" y="615"/>
                  </a:cubicBezTo>
                  <a:cubicBezTo>
                    <a:pt x="281" y="505"/>
                    <a:pt x="445" y="468"/>
                    <a:pt x="617" y="468"/>
                  </a:cubicBezTo>
                  <a:cubicBezTo>
                    <a:pt x="687" y="468"/>
                    <a:pt x="759" y="474"/>
                    <a:pt x="832" y="484"/>
                  </a:cubicBezTo>
                  <a:cubicBezTo>
                    <a:pt x="772" y="270"/>
                    <a:pt x="653" y="139"/>
                    <a:pt x="415" y="44"/>
                  </a:cubicBezTo>
                  <a:cubicBezTo>
                    <a:pt x="331" y="14"/>
                    <a:pt x="263"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2784;p32">
              <a:extLst>
                <a:ext uri="{FF2B5EF4-FFF2-40B4-BE49-F238E27FC236}">
                  <a16:creationId xmlns:a16="http://schemas.microsoft.com/office/drawing/2014/main" id="{AB113CA8-9413-4D8A-A7AC-C82000FC238C}"/>
                </a:ext>
              </a:extLst>
            </p:cNvPr>
            <p:cNvSpPr/>
            <p:nvPr/>
          </p:nvSpPr>
          <p:spPr>
            <a:xfrm>
              <a:off x="5978700" y="3283875"/>
              <a:ext cx="11950" cy="7450"/>
            </a:xfrm>
            <a:custGeom>
              <a:avLst/>
              <a:gdLst/>
              <a:ahLst/>
              <a:cxnLst/>
              <a:rect l="l" t="t" r="r" b="b"/>
              <a:pathLst>
                <a:path w="478" h="298" extrusionOk="0">
                  <a:moveTo>
                    <a:pt x="227" y="0"/>
                  </a:moveTo>
                  <a:cubicBezTo>
                    <a:pt x="203" y="0"/>
                    <a:pt x="168" y="12"/>
                    <a:pt x="120" y="24"/>
                  </a:cubicBezTo>
                  <a:cubicBezTo>
                    <a:pt x="60" y="95"/>
                    <a:pt x="1" y="179"/>
                    <a:pt x="60" y="274"/>
                  </a:cubicBezTo>
                  <a:lnTo>
                    <a:pt x="84" y="274"/>
                  </a:lnTo>
                  <a:cubicBezTo>
                    <a:pt x="144" y="298"/>
                    <a:pt x="180" y="298"/>
                    <a:pt x="227" y="298"/>
                  </a:cubicBezTo>
                  <a:cubicBezTo>
                    <a:pt x="322" y="274"/>
                    <a:pt x="441" y="262"/>
                    <a:pt x="453" y="179"/>
                  </a:cubicBezTo>
                  <a:cubicBezTo>
                    <a:pt x="477" y="24"/>
                    <a:pt x="334"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2785;p32">
              <a:extLst>
                <a:ext uri="{FF2B5EF4-FFF2-40B4-BE49-F238E27FC236}">
                  <a16:creationId xmlns:a16="http://schemas.microsoft.com/office/drawing/2014/main" id="{A080E538-D213-4347-89B3-1FEF34376891}"/>
                </a:ext>
              </a:extLst>
            </p:cNvPr>
            <p:cNvSpPr/>
            <p:nvPr/>
          </p:nvSpPr>
          <p:spPr>
            <a:xfrm>
              <a:off x="6106400" y="3419900"/>
              <a:ext cx="1525" cy="1500"/>
            </a:xfrm>
            <a:custGeom>
              <a:avLst/>
              <a:gdLst/>
              <a:ahLst/>
              <a:cxnLst/>
              <a:rect l="l" t="t" r="r" b="b"/>
              <a:pathLst>
                <a:path w="61" h="60" extrusionOk="0">
                  <a:moveTo>
                    <a:pt x="1" y="0"/>
                  </a:moveTo>
                  <a:lnTo>
                    <a:pt x="1" y="0"/>
                  </a:lnTo>
                  <a:cubicBezTo>
                    <a:pt x="13" y="12"/>
                    <a:pt x="13" y="36"/>
                    <a:pt x="36" y="48"/>
                  </a:cubicBezTo>
                  <a:cubicBezTo>
                    <a:pt x="36" y="60"/>
                    <a:pt x="48" y="60"/>
                    <a:pt x="60" y="60"/>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2786;p32">
              <a:extLst>
                <a:ext uri="{FF2B5EF4-FFF2-40B4-BE49-F238E27FC236}">
                  <a16:creationId xmlns:a16="http://schemas.microsoft.com/office/drawing/2014/main" id="{4B7F9963-16AE-4438-8FD7-98B9A63668ED}"/>
                </a:ext>
              </a:extLst>
            </p:cNvPr>
            <p:cNvSpPr/>
            <p:nvPr/>
          </p:nvSpPr>
          <p:spPr>
            <a:xfrm>
              <a:off x="6115325" y="3420200"/>
              <a:ext cx="2425" cy="3000"/>
            </a:xfrm>
            <a:custGeom>
              <a:avLst/>
              <a:gdLst/>
              <a:ahLst/>
              <a:cxnLst/>
              <a:rect l="l" t="t" r="r" b="b"/>
              <a:pathLst>
                <a:path w="97" h="120" extrusionOk="0">
                  <a:moveTo>
                    <a:pt x="96" y="0"/>
                  </a:moveTo>
                  <a:cubicBezTo>
                    <a:pt x="1" y="48"/>
                    <a:pt x="1" y="84"/>
                    <a:pt x="96" y="119"/>
                  </a:cubicBezTo>
                  <a:lnTo>
                    <a:pt x="96" y="60"/>
                  </a:lnTo>
                  <a:lnTo>
                    <a:pt x="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2787;p32">
              <a:extLst>
                <a:ext uri="{FF2B5EF4-FFF2-40B4-BE49-F238E27FC236}">
                  <a16:creationId xmlns:a16="http://schemas.microsoft.com/office/drawing/2014/main" id="{F8821BDD-485B-4346-8206-03A560572B17}"/>
                </a:ext>
              </a:extLst>
            </p:cNvPr>
            <p:cNvSpPr/>
            <p:nvPr/>
          </p:nvSpPr>
          <p:spPr>
            <a:xfrm>
              <a:off x="5772725" y="3419300"/>
              <a:ext cx="4200" cy="3900"/>
            </a:xfrm>
            <a:custGeom>
              <a:avLst/>
              <a:gdLst/>
              <a:ahLst/>
              <a:cxnLst/>
              <a:rect l="l" t="t" r="r" b="b"/>
              <a:pathLst>
                <a:path w="168" h="156" extrusionOk="0">
                  <a:moveTo>
                    <a:pt x="168" y="1"/>
                  </a:moveTo>
                  <a:cubicBezTo>
                    <a:pt x="108" y="12"/>
                    <a:pt x="60" y="12"/>
                    <a:pt x="1" y="12"/>
                  </a:cubicBezTo>
                  <a:cubicBezTo>
                    <a:pt x="13" y="72"/>
                    <a:pt x="13" y="120"/>
                    <a:pt x="13" y="155"/>
                  </a:cubicBezTo>
                  <a:cubicBezTo>
                    <a:pt x="60" y="120"/>
                    <a:pt x="120" y="72"/>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2788;p32">
              <a:extLst>
                <a:ext uri="{FF2B5EF4-FFF2-40B4-BE49-F238E27FC236}">
                  <a16:creationId xmlns:a16="http://schemas.microsoft.com/office/drawing/2014/main" id="{9F55563C-7995-489E-9C1F-AAC7F14953E0}"/>
                </a:ext>
              </a:extLst>
            </p:cNvPr>
            <p:cNvSpPr/>
            <p:nvPr/>
          </p:nvSpPr>
          <p:spPr>
            <a:xfrm>
              <a:off x="5959375" y="3283875"/>
              <a:ext cx="7150" cy="10725"/>
            </a:xfrm>
            <a:custGeom>
              <a:avLst/>
              <a:gdLst/>
              <a:ahLst/>
              <a:cxnLst/>
              <a:rect l="l" t="t" r="r" b="b"/>
              <a:pathLst>
                <a:path w="286" h="429" extrusionOk="0">
                  <a:moveTo>
                    <a:pt x="0" y="0"/>
                  </a:moveTo>
                  <a:cubicBezTo>
                    <a:pt x="0" y="203"/>
                    <a:pt x="0" y="417"/>
                    <a:pt x="286" y="429"/>
                  </a:cubicBezTo>
                  <a:cubicBezTo>
                    <a:pt x="214" y="274"/>
                    <a:pt x="167" y="9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2789;p32">
              <a:extLst>
                <a:ext uri="{FF2B5EF4-FFF2-40B4-BE49-F238E27FC236}">
                  <a16:creationId xmlns:a16="http://schemas.microsoft.com/office/drawing/2014/main" id="{C1F026DF-79A1-4A7E-B181-9CA6896A0584}"/>
                </a:ext>
              </a:extLst>
            </p:cNvPr>
            <p:cNvSpPr/>
            <p:nvPr/>
          </p:nvSpPr>
          <p:spPr>
            <a:xfrm>
              <a:off x="5955800" y="3280000"/>
              <a:ext cx="3600" cy="3900"/>
            </a:xfrm>
            <a:custGeom>
              <a:avLst/>
              <a:gdLst/>
              <a:ahLst/>
              <a:cxnLst/>
              <a:rect l="l" t="t" r="r" b="b"/>
              <a:pathLst>
                <a:path w="144" h="156" extrusionOk="0">
                  <a:moveTo>
                    <a:pt x="0" y="0"/>
                  </a:moveTo>
                  <a:lnTo>
                    <a:pt x="143" y="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2790;p32">
              <a:extLst>
                <a:ext uri="{FF2B5EF4-FFF2-40B4-BE49-F238E27FC236}">
                  <a16:creationId xmlns:a16="http://schemas.microsoft.com/office/drawing/2014/main" id="{28E14193-028A-4C0B-95C8-2E00B2850081}"/>
                </a:ext>
              </a:extLst>
            </p:cNvPr>
            <p:cNvSpPr/>
            <p:nvPr/>
          </p:nvSpPr>
          <p:spPr>
            <a:xfrm>
              <a:off x="5952525" y="3278500"/>
              <a:ext cx="3300" cy="1825"/>
            </a:xfrm>
            <a:custGeom>
              <a:avLst/>
              <a:gdLst/>
              <a:ahLst/>
              <a:cxnLst/>
              <a:rect l="l" t="t" r="r" b="b"/>
              <a:pathLst>
                <a:path w="132" h="73" extrusionOk="0">
                  <a:moveTo>
                    <a:pt x="61" y="1"/>
                  </a:moveTo>
                  <a:cubicBezTo>
                    <a:pt x="39" y="1"/>
                    <a:pt x="18" y="25"/>
                    <a:pt x="0" y="72"/>
                  </a:cubicBezTo>
                  <a:cubicBezTo>
                    <a:pt x="18" y="66"/>
                    <a:pt x="39" y="63"/>
                    <a:pt x="61" y="63"/>
                  </a:cubicBezTo>
                  <a:cubicBezTo>
                    <a:pt x="84" y="63"/>
                    <a:pt x="107" y="66"/>
                    <a:pt x="131" y="72"/>
                  </a:cubicBezTo>
                  <a:cubicBezTo>
                    <a:pt x="107" y="25"/>
                    <a:pt x="84" y="1"/>
                    <a:pt x="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2791;p32">
              <a:extLst>
                <a:ext uri="{FF2B5EF4-FFF2-40B4-BE49-F238E27FC236}">
                  <a16:creationId xmlns:a16="http://schemas.microsoft.com/office/drawing/2014/main" id="{3BE3717A-A7B9-4FD3-86FD-168B0FCAE353}"/>
                </a:ext>
              </a:extLst>
            </p:cNvPr>
            <p:cNvSpPr/>
            <p:nvPr/>
          </p:nvSpPr>
          <p:spPr>
            <a:xfrm>
              <a:off x="5952525" y="3290425"/>
              <a:ext cx="2400" cy="3875"/>
            </a:xfrm>
            <a:custGeom>
              <a:avLst/>
              <a:gdLst/>
              <a:ahLst/>
              <a:cxnLst/>
              <a:rect l="l" t="t" r="r" b="b"/>
              <a:pathLst>
                <a:path w="96" h="155" extrusionOk="0">
                  <a:moveTo>
                    <a:pt x="0" y="0"/>
                  </a:moveTo>
                  <a:lnTo>
                    <a:pt x="0" y="155"/>
                  </a:lnTo>
                  <a:cubicBezTo>
                    <a:pt x="95" y="107"/>
                    <a:pt x="84" y="6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2792;p32">
              <a:extLst>
                <a:ext uri="{FF2B5EF4-FFF2-40B4-BE49-F238E27FC236}">
                  <a16:creationId xmlns:a16="http://schemas.microsoft.com/office/drawing/2014/main" id="{263EE779-ADFD-41A2-851A-C4DD7584CBF9}"/>
                </a:ext>
              </a:extLst>
            </p:cNvPr>
            <p:cNvSpPr/>
            <p:nvPr/>
          </p:nvSpPr>
          <p:spPr>
            <a:xfrm>
              <a:off x="5506325" y="3610925"/>
              <a:ext cx="22950" cy="10925"/>
            </a:xfrm>
            <a:custGeom>
              <a:avLst/>
              <a:gdLst/>
              <a:ahLst/>
              <a:cxnLst/>
              <a:rect l="l" t="t" r="r" b="b"/>
              <a:pathLst>
                <a:path w="918" h="437" extrusionOk="0">
                  <a:moveTo>
                    <a:pt x="253" y="1"/>
                  </a:moveTo>
                  <a:cubicBezTo>
                    <a:pt x="210" y="1"/>
                    <a:pt x="166" y="10"/>
                    <a:pt x="120" y="27"/>
                  </a:cubicBezTo>
                  <a:cubicBezTo>
                    <a:pt x="60" y="51"/>
                    <a:pt x="25" y="98"/>
                    <a:pt x="1" y="158"/>
                  </a:cubicBezTo>
                  <a:cubicBezTo>
                    <a:pt x="25" y="194"/>
                    <a:pt x="48" y="217"/>
                    <a:pt x="60" y="253"/>
                  </a:cubicBezTo>
                  <a:lnTo>
                    <a:pt x="203" y="396"/>
                  </a:lnTo>
                  <a:cubicBezTo>
                    <a:pt x="203" y="408"/>
                    <a:pt x="227" y="408"/>
                    <a:pt x="251" y="432"/>
                  </a:cubicBezTo>
                  <a:cubicBezTo>
                    <a:pt x="257" y="435"/>
                    <a:pt x="263" y="436"/>
                    <a:pt x="270" y="436"/>
                  </a:cubicBezTo>
                  <a:cubicBezTo>
                    <a:pt x="292" y="436"/>
                    <a:pt x="316" y="423"/>
                    <a:pt x="334" y="396"/>
                  </a:cubicBezTo>
                  <a:cubicBezTo>
                    <a:pt x="382" y="348"/>
                    <a:pt x="429" y="289"/>
                    <a:pt x="489" y="265"/>
                  </a:cubicBezTo>
                  <a:cubicBezTo>
                    <a:pt x="584" y="265"/>
                    <a:pt x="656" y="277"/>
                    <a:pt x="739" y="277"/>
                  </a:cubicBezTo>
                  <a:cubicBezTo>
                    <a:pt x="798" y="265"/>
                    <a:pt x="858" y="265"/>
                    <a:pt x="918" y="253"/>
                  </a:cubicBezTo>
                  <a:cubicBezTo>
                    <a:pt x="798" y="110"/>
                    <a:pt x="620" y="170"/>
                    <a:pt x="477" y="110"/>
                  </a:cubicBezTo>
                  <a:cubicBezTo>
                    <a:pt x="407" y="33"/>
                    <a:pt x="333" y="1"/>
                    <a:pt x="2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2793;p32">
              <a:extLst>
                <a:ext uri="{FF2B5EF4-FFF2-40B4-BE49-F238E27FC236}">
                  <a16:creationId xmlns:a16="http://schemas.microsoft.com/office/drawing/2014/main" id="{8039661D-B49A-4551-8AF7-C90CC6727F78}"/>
                </a:ext>
              </a:extLst>
            </p:cNvPr>
            <p:cNvSpPr/>
            <p:nvPr/>
          </p:nvSpPr>
          <p:spPr>
            <a:xfrm>
              <a:off x="5511100" y="3620825"/>
              <a:ext cx="3875" cy="3275"/>
            </a:xfrm>
            <a:custGeom>
              <a:avLst/>
              <a:gdLst/>
              <a:ahLst/>
              <a:cxnLst/>
              <a:rect l="l" t="t" r="r" b="b"/>
              <a:pathLst>
                <a:path w="155" h="131" extrusionOk="0">
                  <a:moveTo>
                    <a:pt x="0" y="0"/>
                  </a:moveTo>
                  <a:cubicBezTo>
                    <a:pt x="0" y="48"/>
                    <a:pt x="0" y="95"/>
                    <a:pt x="12" y="131"/>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2794;p32">
              <a:extLst>
                <a:ext uri="{FF2B5EF4-FFF2-40B4-BE49-F238E27FC236}">
                  <a16:creationId xmlns:a16="http://schemas.microsoft.com/office/drawing/2014/main" id="{465755B4-13CA-41BD-8CB8-E7B42CA34001}"/>
                </a:ext>
              </a:extLst>
            </p:cNvPr>
            <p:cNvSpPr/>
            <p:nvPr/>
          </p:nvSpPr>
          <p:spPr>
            <a:xfrm>
              <a:off x="5514975" y="3617550"/>
              <a:ext cx="3575" cy="3300"/>
            </a:xfrm>
            <a:custGeom>
              <a:avLst/>
              <a:gdLst/>
              <a:ahLst/>
              <a:cxnLst/>
              <a:rect l="l" t="t" r="r" b="b"/>
              <a:pathLst>
                <a:path w="143" h="132" extrusionOk="0">
                  <a:moveTo>
                    <a:pt x="0" y="131"/>
                  </a:moveTo>
                  <a:cubicBezTo>
                    <a:pt x="36" y="83"/>
                    <a:pt x="95" y="48"/>
                    <a:pt x="143" y="0"/>
                  </a:cubicBezTo>
                  <a:cubicBezTo>
                    <a:pt x="95" y="48"/>
                    <a:pt x="36" y="83"/>
                    <a:pt x="0"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2795;p32">
              <a:extLst>
                <a:ext uri="{FF2B5EF4-FFF2-40B4-BE49-F238E27FC236}">
                  <a16:creationId xmlns:a16="http://schemas.microsoft.com/office/drawing/2014/main" id="{FE3796B5-A628-4429-AAE6-D5118393321B}"/>
                </a:ext>
              </a:extLst>
            </p:cNvPr>
            <p:cNvSpPr/>
            <p:nvPr/>
          </p:nvSpPr>
          <p:spPr>
            <a:xfrm>
              <a:off x="5679575" y="3654700"/>
              <a:ext cx="3600" cy="2150"/>
            </a:xfrm>
            <a:custGeom>
              <a:avLst/>
              <a:gdLst/>
              <a:ahLst/>
              <a:cxnLst/>
              <a:rect l="l" t="t" r="r" b="b"/>
              <a:pathLst>
                <a:path w="144" h="86" extrusionOk="0">
                  <a:moveTo>
                    <a:pt x="63" y="1"/>
                  </a:moveTo>
                  <a:cubicBezTo>
                    <a:pt x="41" y="1"/>
                    <a:pt x="23" y="24"/>
                    <a:pt x="0" y="62"/>
                  </a:cubicBezTo>
                  <a:cubicBezTo>
                    <a:pt x="48" y="74"/>
                    <a:pt x="95" y="74"/>
                    <a:pt x="143" y="86"/>
                  </a:cubicBezTo>
                  <a:cubicBezTo>
                    <a:pt x="143" y="74"/>
                    <a:pt x="119" y="50"/>
                    <a:pt x="107" y="26"/>
                  </a:cubicBezTo>
                  <a:cubicBezTo>
                    <a:pt x="90" y="9"/>
                    <a:pt x="76" y="1"/>
                    <a:pt x="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2796;p32">
              <a:extLst>
                <a:ext uri="{FF2B5EF4-FFF2-40B4-BE49-F238E27FC236}">
                  <a16:creationId xmlns:a16="http://schemas.microsoft.com/office/drawing/2014/main" id="{0C2A337A-5F82-41B4-9370-78D1B2ECECC5}"/>
                </a:ext>
              </a:extLst>
            </p:cNvPr>
            <p:cNvSpPr/>
            <p:nvPr/>
          </p:nvSpPr>
          <p:spPr>
            <a:xfrm>
              <a:off x="6056700" y="3690450"/>
              <a:ext cx="44675" cy="10525"/>
            </a:xfrm>
            <a:custGeom>
              <a:avLst/>
              <a:gdLst/>
              <a:ahLst/>
              <a:cxnLst/>
              <a:rect l="l" t="t" r="r" b="b"/>
              <a:pathLst>
                <a:path w="1787" h="421" extrusionOk="0">
                  <a:moveTo>
                    <a:pt x="741" y="1"/>
                  </a:moveTo>
                  <a:cubicBezTo>
                    <a:pt x="588" y="1"/>
                    <a:pt x="433" y="22"/>
                    <a:pt x="274" y="73"/>
                  </a:cubicBezTo>
                  <a:cubicBezTo>
                    <a:pt x="155" y="84"/>
                    <a:pt x="72" y="132"/>
                    <a:pt x="0" y="227"/>
                  </a:cubicBezTo>
                  <a:cubicBezTo>
                    <a:pt x="46" y="382"/>
                    <a:pt x="125" y="421"/>
                    <a:pt x="217" y="421"/>
                  </a:cubicBezTo>
                  <a:cubicBezTo>
                    <a:pt x="310" y="421"/>
                    <a:pt x="417" y="381"/>
                    <a:pt x="516" y="381"/>
                  </a:cubicBezTo>
                  <a:cubicBezTo>
                    <a:pt x="523" y="381"/>
                    <a:pt x="529" y="382"/>
                    <a:pt x="536" y="382"/>
                  </a:cubicBezTo>
                  <a:cubicBezTo>
                    <a:pt x="666" y="393"/>
                    <a:pt x="794" y="400"/>
                    <a:pt x="921" y="400"/>
                  </a:cubicBezTo>
                  <a:cubicBezTo>
                    <a:pt x="1216" y="400"/>
                    <a:pt x="1504" y="360"/>
                    <a:pt x="1786" y="227"/>
                  </a:cubicBezTo>
                  <a:cubicBezTo>
                    <a:pt x="1430" y="111"/>
                    <a:pt x="1091" y="1"/>
                    <a:pt x="7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2797;p32">
              <a:extLst>
                <a:ext uri="{FF2B5EF4-FFF2-40B4-BE49-F238E27FC236}">
                  <a16:creationId xmlns:a16="http://schemas.microsoft.com/office/drawing/2014/main" id="{2B7E0EEC-5C9E-4465-ADF3-4B84AD8CE2CE}"/>
                </a:ext>
              </a:extLst>
            </p:cNvPr>
            <p:cNvSpPr/>
            <p:nvPr/>
          </p:nvSpPr>
          <p:spPr>
            <a:xfrm>
              <a:off x="6104625" y="3693450"/>
              <a:ext cx="23525" cy="10275"/>
            </a:xfrm>
            <a:custGeom>
              <a:avLst/>
              <a:gdLst/>
              <a:ahLst/>
              <a:cxnLst/>
              <a:rect l="l" t="t" r="r" b="b"/>
              <a:pathLst>
                <a:path w="941" h="411" extrusionOk="0">
                  <a:moveTo>
                    <a:pt x="203" y="0"/>
                  </a:moveTo>
                  <a:lnTo>
                    <a:pt x="203" y="0"/>
                  </a:lnTo>
                  <a:cubicBezTo>
                    <a:pt x="0" y="238"/>
                    <a:pt x="227" y="322"/>
                    <a:pt x="381" y="381"/>
                  </a:cubicBezTo>
                  <a:cubicBezTo>
                    <a:pt x="471" y="405"/>
                    <a:pt x="566" y="411"/>
                    <a:pt x="661" y="411"/>
                  </a:cubicBezTo>
                  <a:cubicBezTo>
                    <a:pt x="756" y="411"/>
                    <a:pt x="852" y="405"/>
                    <a:pt x="941" y="405"/>
                  </a:cubicBezTo>
                  <a:cubicBezTo>
                    <a:pt x="941" y="226"/>
                    <a:pt x="858" y="131"/>
                    <a:pt x="679" y="119"/>
                  </a:cubicBezTo>
                  <a:cubicBezTo>
                    <a:pt x="512" y="107"/>
                    <a:pt x="346" y="119"/>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2798;p32">
              <a:extLst>
                <a:ext uri="{FF2B5EF4-FFF2-40B4-BE49-F238E27FC236}">
                  <a16:creationId xmlns:a16="http://schemas.microsoft.com/office/drawing/2014/main" id="{68F54079-62FE-49B7-9978-C83C5BDE9818}"/>
                </a:ext>
              </a:extLst>
            </p:cNvPr>
            <p:cNvSpPr/>
            <p:nvPr/>
          </p:nvSpPr>
          <p:spPr>
            <a:xfrm>
              <a:off x="6053725" y="3689125"/>
              <a:ext cx="9850" cy="7025"/>
            </a:xfrm>
            <a:custGeom>
              <a:avLst/>
              <a:gdLst/>
              <a:ahLst/>
              <a:cxnLst/>
              <a:rect l="l" t="t" r="r" b="b"/>
              <a:pathLst>
                <a:path w="394" h="281" extrusionOk="0">
                  <a:moveTo>
                    <a:pt x="214" y="0"/>
                  </a:moveTo>
                  <a:cubicBezTo>
                    <a:pt x="176" y="0"/>
                    <a:pt x="137" y="13"/>
                    <a:pt x="96" y="42"/>
                  </a:cubicBezTo>
                  <a:cubicBezTo>
                    <a:pt x="0" y="90"/>
                    <a:pt x="84" y="197"/>
                    <a:pt x="119" y="280"/>
                  </a:cubicBezTo>
                  <a:cubicBezTo>
                    <a:pt x="238" y="280"/>
                    <a:pt x="334" y="245"/>
                    <a:pt x="393" y="126"/>
                  </a:cubicBezTo>
                  <a:cubicBezTo>
                    <a:pt x="346" y="48"/>
                    <a:pt x="284"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2799;p32">
              <a:extLst>
                <a:ext uri="{FF2B5EF4-FFF2-40B4-BE49-F238E27FC236}">
                  <a16:creationId xmlns:a16="http://schemas.microsoft.com/office/drawing/2014/main" id="{170C02E1-33D2-4B30-9518-091A6440BCAA}"/>
                </a:ext>
              </a:extLst>
            </p:cNvPr>
            <p:cNvSpPr/>
            <p:nvPr/>
          </p:nvSpPr>
          <p:spPr>
            <a:xfrm>
              <a:off x="5369400" y="3577650"/>
              <a:ext cx="106300" cy="33125"/>
            </a:xfrm>
            <a:custGeom>
              <a:avLst/>
              <a:gdLst/>
              <a:ahLst/>
              <a:cxnLst/>
              <a:rect l="l" t="t" r="r" b="b"/>
              <a:pathLst>
                <a:path w="4252" h="1325" extrusionOk="0">
                  <a:moveTo>
                    <a:pt x="1096" y="1"/>
                  </a:moveTo>
                  <a:cubicBezTo>
                    <a:pt x="751" y="1"/>
                    <a:pt x="441" y="36"/>
                    <a:pt x="144" y="227"/>
                  </a:cubicBezTo>
                  <a:cubicBezTo>
                    <a:pt x="60" y="298"/>
                    <a:pt x="1" y="394"/>
                    <a:pt x="60" y="513"/>
                  </a:cubicBezTo>
                  <a:cubicBezTo>
                    <a:pt x="1" y="775"/>
                    <a:pt x="132" y="870"/>
                    <a:pt x="406" y="882"/>
                  </a:cubicBezTo>
                  <a:cubicBezTo>
                    <a:pt x="417" y="882"/>
                    <a:pt x="429" y="882"/>
                    <a:pt x="441" y="882"/>
                  </a:cubicBezTo>
                  <a:cubicBezTo>
                    <a:pt x="646" y="882"/>
                    <a:pt x="860" y="830"/>
                    <a:pt x="1069" y="830"/>
                  </a:cubicBezTo>
                  <a:cubicBezTo>
                    <a:pt x="1239" y="830"/>
                    <a:pt x="1405" y="865"/>
                    <a:pt x="1561" y="989"/>
                  </a:cubicBezTo>
                  <a:cubicBezTo>
                    <a:pt x="2037" y="1144"/>
                    <a:pt x="2549" y="1191"/>
                    <a:pt x="3061" y="1227"/>
                  </a:cubicBezTo>
                  <a:cubicBezTo>
                    <a:pt x="3077" y="1226"/>
                    <a:pt x="3094" y="1226"/>
                    <a:pt x="3110" y="1226"/>
                  </a:cubicBezTo>
                  <a:cubicBezTo>
                    <a:pt x="3354" y="1226"/>
                    <a:pt x="3598" y="1324"/>
                    <a:pt x="3836" y="1324"/>
                  </a:cubicBezTo>
                  <a:cubicBezTo>
                    <a:pt x="3977" y="1324"/>
                    <a:pt x="4115" y="1290"/>
                    <a:pt x="4251" y="1179"/>
                  </a:cubicBezTo>
                  <a:cubicBezTo>
                    <a:pt x="4251" y="846"/>
                    <a:pt x="4001" y="834"/>
                    <a:pt x="3775" y="775"/>
                  </a:cubicBezTo>
                  <a:cubicBezTo>
                    <a:pt x="3477" y="703"/>
                    <a:pt x="3180" y="644"/>
                    <a:pt x="2906" y="524"/>
                  </a:cubicBezTo>
                  <a:cubicBezTo>
                    <a:pt x="2489" y="417"/>
                    <a:pt x="2132" y="227"/>
                    <a:pt x="1727" y="96"/>
                  </a:cubicBezTo>
                  <a:cubicBezTo>
                    <a:pt x="1656" y="60"/>
                    <a:pt x="1596" y="48"/>
                    <a:pt x="1513" y="36"/>
                  </a:cubicBezTo>
                  <a:cubicBezTo>
                    <a:pt x="1442" y="13"/>
                    <a:pt x="1382" y="1"/>
                    <a:pt x="1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2800;p32">
              <a:extLst>
                <a:ext uri="{FF2B5EF4-FFF2-40B4-BE49-F238E27FC236}">
                  <a16:creationId xmlns:a16="http://schemas.microsoft.com/office/drawing/2014/main" id="{2AE5A241-1776-4466-82FB-FDA87184CD51}"/>
                </a:ext>
              </a:extLst>
            </p:cNvPr>
            <p:cNvSpPr/>
            <p:nvPr/>
          </p:nvSpPr>
          <p:spPr>
            <a:xfrm>
              <a:off x="5445600" y="3599050"/>
              <a:ext cx="69975" cy="14175"/>
            </a:xfrm>
            <a:custGeom>
              <a:avLst/>
              <a:gdLst/>
              <a:ahLst/>
              <a:cxnLst/>
              <a:rect l="l" t="t" r="r" b="b"/>
              <a:pathLst>
                <a:path w="2799" h="567" extrusionOk="0">
                  <a:moveTo>
                    <a:pt x="1658" y="1"/>
                  </a:moveTo>
                  <a:cubicBezTo>
                    <a:pt x="1499" y="1"/>
                    <a:pt x="1340" y="40"/>
                    <a:pt x="1180" y="157"/>
                  </a:cubicBezTo>
                  <a:cubicBezTo>
                    <a:pt x="1034" y="278"/>
                    <a:pt x="875" y="306"/>
                    <a:pt x="712" y="306"/>
                  </a:cubicBezTo>
                  <a:cubicBezTo>
                    <a:pt x="567" y="306"/>
                    <a:pt x="419" y="284"/>
                    <a:pt x="274" y="284"/>
                  </a:cubicBezTo>
                  <a:cubicBezTo>
                    <a:pt x="181" y="284"/>
                    <a:pt x="89" y="293"/>
                    <a:pt x="1" y="323"/>
                  </a:cubicBezTo>
                  <a:cubicBezTo>
                    <a:pt x="179" y="466"/>
                    <a:pt x="418" y="383"/>
                    <a:pt x="632" y="454"/>
                  </a:cubicBezTo>
                  <a:cubicBezTo>
                    <a:pt x="957" y="539"/>
                    <a:pt x="1282" y="567"/>
                    <a:pt x="1607" y="567"/>
                  </a:cubicBezTo>
                  <a:cubicBezTo>
                    <a:pt x="1877" y="567"/>
                    <a:pt x="2148" y="547"/>
                    <a:pt x="2418" y="526"/>
                  </a:cubicBezTo>
                  <a:cubicBezTo>
                    <a:pt x="2549" y="490"/>
                    <a:pt x="2775" y="561"/>
                    <a:pt x="2799" y="311"/>
                  </a:cubicBezTo>
                  <a:cubicBezTo>
                    <a:pt x="2739" y="252"/>
                    <a:pt x="2680" y="192"/>
                    <a:pt x="2596" y="169"/>
                  </a:cubicBezTo>
                  <a:cubicBezTo>
                    <a:pt x="2281" y="153"/>
                    <a:pt x="1970" y="1"/>
                    <a:pt x="1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2801;p32">
              <a:extLst>
                <a:ext uri="{FF2B5EF4-FFF2-40B4-BE49-F238E27FC236}">
                  <a16:creationId xmlns:a16="http://schemas.microsoft.com/office/drawing/2014/main" id="{479AE771-3B8F-4057-A0D7-9FAC3A7FC362}"/>
                </a:ext>
              </a:extLst>
            </p:cNvPr>
            <p:cNvSpPr/>
            <p:nvPr/>
          </p:nvSpPr>
          <p:spPr>
            <a:xfrm>
              <a:off x="5460800" y="3610400"/>
              <a:ext cx="48225" cy="7175"/>
            </a:xfrm>
            <a:custGeom>
              <a:avLst/>
              <a:gdLst/>
              <a:ahLst/>
              <a:cxnLst/>
              <a:rect l="l" t="t" r="r" b="b"/>
              <a:pathLst>
                <a:path w="1929" h="287" extrusionOk="0">
                  <a:moveTo>
                    <a:pt x="1846" y="0"/>
                  </a:moveTo>
                  <a:cubicBezTo>
                    <a:pt x="1238" y="0"/>
                    <a:pt x="619" y="12"/>
                    <a:pt x="0" y="12"/>
                  </a:cubicBezTo>
                  <a:cubicBezTo>
                    <a:pt x="214" y="191"/>
                    <a:pt x="512" y="119"/>
                    <a:pt x="714" y="286"/>
                  </a:cubicBezTo>
                  <a:lnTo>
                    <a:pt x="893" y="286"/>
                  </a:lnTo>
                  <a:cubicBezTo>
                    <a:pt x="941" y="286"/>
                    <a:pt x="976" y="274"/>
                    <a:pt x="1012" y="274"/>
                  </a:cubicBezTo>
                  <a:cubicBezTo>
                    <a:pt x="1053" y="281"/>
                    <a:pt x="1093" y="285"/>
                    <a:pt x="1132" y="285"/>
                  </a:cubicBezTo>
                  <a:cubicBezTo>
                    <a:pt x="1286" y="285"/>
                    <a:pt x="1425" y="233"/>
                    <a:pt x="1548" y="167"/>
                  </a:cubicBezTo>
                  <a:cubicBezTo>
                    <a:pt x="1601" y="191"/>
                    <a:pt x="1652" y="206"/>
                    <a:pt x="1701" y="206"/>
                  </a:cubicBezTo>
                  <a:cubicBezTo>
                    <a:pt x="1750" y="206"/>
                    <a:pt x="1798" y="191"/>
                    <a:pt x="1846" y="155"/>
                  </a:cubicBezTo>
                  <a:lnTo>
                    <a:pt x="1881" y="119"/>
                  </a:lnTo>
                  <a:cubicBezTo>
                    <a:pt x="1929" y="60"/>
                    <a:pt x="1905" y="12"/>
                    <a:pt x="1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2802;p32">
              <a:extLst>
                <a:ext uri="{FF2B5EF4-FFF2-40B4-BE49-F238E27FC236}">
                  <a16:creationId xmlns:a16="http://schemas.microsoft.com/office/drawing/2014/main" id="{16B41222-E15E-43BE-9D08-75A73E1060DE}"/>
                </a:ext>
              </a:extLst>
            </p:cNvPr>
            <p:cNvSpPr/>
            <p:nvPr/>
          </p:nvSpPr>
          <p:spPr>
            <a:xfrm>
              <a:off x="5478350" y="3614275"/>
              <a:ext cx="7775" cy="10425"/>
            </a:xfrm>
            <a:custGeom>
              <a:avLst/>
              <a:gdLst/>
              <a:ahLst/>
              <a:cxnLst/>
              <a:rect l="l" t="t" r="r" b="b"/>
              <a:pathLst>
                <a:path w="311" h="417" extrusionOk="0">
                  <a:moveTo>
                    <a:pt x="167" y="0"/>
                  </a:moveTo>
                  <a:cubicBezTo>
                    <a:pt x="120" y="24"/>
                    <a:pt x="60" y="72"/>
                    <a:pt x="1" y="119"/>
                  </a:cubicBezTo>
                  <a:cubicBezTo>
                    <a:pt x="12" y="214"/>
                    <a:pt x="12" y="310"/>
                    <a:pt x="12" y="393"/>
                  </a:cubicBezTo>
                  <a:cubicBezTo>
                    <a:pt x="60" y="393"/>
                    <a:pt x="108" y="417"/>
                    <a:pt x="155" y="417"/>
                  </a:cubicBezTo>
                  <a:cubicBezTo>
                    <a:pt x="286" y="333"/>
                    <a:pt x="298" y="214"/>
                    <a:pt x="310" y="95"/>
                  </a:cubicBezTo>
                  <a:cubicBezTo>
                    <a:pt x="274" y="72"/>
                    <a:pt x="215" y="24"/>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2803;p32">
              <a:extLst>
                <a:ext uri="{FF2B5EF4-FFF2-40B4-BE49-F238E27FC236}">
                  <a16:creationId xmlns:a16="http://schemas.microsoft.com/office/drawing/2014/main" id="{A1BE563E-7C30-4CBF-9199-0A30046ACAD6}"/>
                </a:ext>
              </a:extLst>
            </p:cNvPr>
            <p:cNvSpPr/>
            <p:nvPr/>
          </p:nvSpPr>
          <p:spPr>
            <a:xfrm>
              <a:off x="5385475" y="3602950"/>
              <a:ext cx="3600" cy="1525"/>
            </a:xfrm>
            <a:custGeom>
              <a:avLst/>
              <a:gdLst/>
              <a:ahLst/>
              <a:cxnLst/>
              <a:rect l="l" t="t" r="r" b="b"/>
              <a:pathLst>
                <a:path w="144" h="61" extrusionOk="0">
                  <a:moveTo>
                    <a:pt x="144" y="1"/>
                  </a:moveTo>
                  <a:cubicBezTo>
                    <a:pt x="96" y="1"/>
                    <a:pt x="37" y="13"/>
                    <a:pt x="1" y="13"/>
                  </a:cubicBezTo>
                  <a:lnTo>
                    <a:pt x="37" y="60"/>
                  </a:lnTo>
                  <a:cubicBezTo>
                    <a:pt x="84" y="48"/>
                    <a:pt x="120" y="13"/>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2804;p32">
              <a:extLst>
                <a:ext uri="{FF2B5EF4-FFF2-40B4-BE49-F238E27FC236}">
                  <a16:creationId xmlns:a16="http://schemas.microsoft.com/office/drawing/2014/main" id="{42812C73-F388-488F-8E50-D621301DC06D}"/>
                </a:ext>
              </a:extLst>
            </p:cNvPr>
            <p:cNvSpPr/>
            <p:nvPr/>
          </p:nvSpPr>
          <p:spPr>
            <a:xfrm>
              <a:off x="5336375" y="3340125"/>
              <a:ext cx="78300" cy="257225"/>
            </a:xfrm>
            <a:custGeom>
              <a:avLst/>
              <a:gdLst/>
              <a:ahLst/>
              <a:cxnLst/>
              <a:rect l="l" t="t" r="r" b="b"/>
              <a:pathLst>
                <a:path w="3132" h="10289" extrusionOk="0">
                  <a:moveTo>
                    <a:pt x="2834" y="0"/>
                  </a:moveTo>
                  <a:cubicBezTo>
                    <a:pt x="2774" y="36"/>
                    <a:pt x="2715" y="60"/>
                    <a:pt x="2679" y="108"/>
                  </a:cubicBezTo>
                  <a:cubicBezTo>
                    <a:pt x="2596" y="203"/>
                    <a:pt x="2536" y="298"/>
                    <a:pt x="2501" y="405"/>
                  </a:cubicBezTo>
                  <a:cubicBezTo>
                    <a:pt x="2465" y="453"/>
                    <a:pt x="2453" y="501"/>
                    <a:pt x="2441" y="560"/>
                  </a:cubicBezTo>
                  <a:cubicBezTo>
                    <a:pt x="2417" y="643"/>
                    <a:pt x="2405" y="715"/>
                    <a:pt x="2393" y="798"/>
                  </a:cubicBezTo>
                  <a:cubicBezTo>
                    <a:pt x="2382" y="870"/>
                    <a:pt x="2346" y="941"/>
                    <a:pt x="2298" y="1001"/>
                  </a:cubicBezTo>
                  <a:cubicBezTo>
                    <a:pt x="2286" y="1012"/>
                    <a:pt x="2274" y="1048"/>
                    <a:pt x="2262" y="1060"/>
                  </a:cubicBezTo>
                  <a:cubicBezTo>
                    <a:pt x="2215" y="1108"/>
                    <a:pt x="2179" y="1155"/>
                    <a:pt x="2155" y="1191"/>
                  </a:cubicBezTo>
                  <a:cubicBezTo>
                    <a:pt x="2120" y="1251"/>
                    <a:pt x="2096" y="1298"/>
                    <a:pt x="2060" y="1358"/>
                  </a:cubicBezTo>
                  <a:cubicBezTo>
                    <a:pt x="1870" y="1989"/>
                    <a:pt x="1465" y="2501"/>
                    <a:pt x="1191" y="3084"/>
                  </a:cubicBezTo>
                  <a:cubicBezTo>
                    <a:pt x="1131" y="3179"/>
                    <a:pt x="1072" y="3251"/>
                    <a:pt x="1024" y="3334"/>
                  </a:cubicBezTo>
                  <a:cubicBezTo>
                    <a:pt x="977" y="3453"/>
                    <a:pt x="977" y="3596"/>
                    <a:pt x="929" y="3715"/>
                  </a:cubicBezTo>
                  <a:lnTo>
                    <a:pt x="846" y="3977"/>
                  </a:lnTo>
                  <a:cubicBezTo>
                    <a:pt x="750" y="4430"/>
                    <a:pt x="536" y="4811"/>
                    <a:pt x="393" y="5227"/>
                  </a:cubicBezTo>
                  <a:cubicBezTo>
                    <a:pt x="381" y="5287"/>
                    <a:pt x="381" y="5358"/>
                    <a:pt x="381" y="5418"/>
                  </a:cubicBezTo>
                  <a:lnTo>
                    <a:pt x="381" y="5513"/>
                  </a:lnTo>
                  <a:cubicBezTo>
                    <a:pt x="262" y="5692"/>
                    <a:pt x="274" y="5942"/>
                    <a:pt x="119" y="6096"/>
                  </a:cubicBezTo>
                  <a:cubicBezTo>
                    <a:pt x="0" y="6882"/>
                    <a:pt x="215" y="7644"/>
                    <a:pt x="274" y="8418"/>
                  </a:cubicBezTo>
                  <a:cubicBezTo>
                    <a:pt x="310" y="8990"/>
                    <a:pt x="560" y="9585"/>
                    <a:pt x="858" y="10121"/>
                  </a:cubicBezTo>
                  <a:cubicBezTo>
                    <a:pt x="916" y="10208"/>
                    <a:pt x="1006" y="10288"/>
                    <a:pt x="1096" y="10288"/>
                  </a:cubicBezTo>
                  <a:cubicBezTo>
                    <a:pt x="1116" y="10288"/>
                    <a:pt x="1136" y="10284"/>
                    <a:pt x="1155" y="10276"/>
                  </a:cubicBezTo>
                  <a:cubicBezTo>
                    <a:pt x="1286" y="10228"/>
                    <a:pt x="1227" y="10085"/>
                    <a:pt x="1250" y="9966"/>
                  </a:cubicBezTo>
                  <a:lnTo>
                    <a:pt x="1250" y="9883"/>
                  </a:lnTo>
                  <a:cubicBezTo>
                    <a:pt x="1227" y="9847"/>
                    <a:pt x="1215" y="9799"/>
                    <a:pt x="1191" y="9764"/>
                  </a:cubicBezTo>
                  <a:cubicBezTo>
                    <a:pt x="1167" y="9764"/>
                    <a:pt x="1143" y="9704"/>
                    <a:pt x="1143" y="9704"/>
                  </a:cubicBezTo>
                  <a:cubicBezTo>
                    <a:pt x="1131" y="9668"/>
                    <a:pt x="1096" y="9633"/>
                    <a:pt x="1084" y="9585"/>
                  </a:cubicBezTo>
                  <a:cubicBezTo>
                    <a:pt x="1072" y="9549"/>
                    <a:pt x="1048" y="9514"/>
                    <a:pt x="1024" y="9478"/>
                  </a:cubicBezTo>
                  <a:lnTo>
                    <a:pt x="929" y="9287"/>
                  </a:lnTo>
                  <a:cubicBezTo>
                    <a:pt x="917" y="9252"/>
                    <a:pt x="905" y="9204"/>
                    <a:pt x="869" y="9156"/>
                  </a:cubicBezTo>
                  <a:cubicBezTo>
                    <a:pt x="846" y="9085"/>
                    <a:pt x="810" y="9025"/>
                    <a:pt x="786" y="8954"/>
                  </a:cubicBezTo>
                  <a:cubicBezTo>
                    <a:pt x="774" y="8906"/>
                    <a:pt x="738" y="8847"/>
                    <a:pt x="727" y="8799"/>
                  </a:cubicBezTo>
                  <a:cubicBezTo>
                    <a:pt x="691" y="8680"/>
                    <a:pt x="691" y="8561"/>
                    <a:pt x="679" y="8442"/>
                  </a:cubicBezTo>
                  <a:cubicBezTo>
                    <a:pt x="667" y="8359"/>
                    <a:pt x="655" y="8263"/>
                    <a:pt x="619" y="8180"/>
                  </a:cubicBezTo>
                  <a:cubicBezTo>
                    <a:pt x="548" y="7990"/>
                    <a:pt x="548" y="7787"/>
                    <a:pt x="596" y="7585"/>
                  </a:cubicBezTo>
                  <a:cubicBezTo>
                    <a:pt x="607" y="7525"/>
                    <a:pt x="607" y="7466"/>
                    <a:pt x="596" y="7406"/>
                  </a:cubicBezTo>
                  <a:cubicBezTo>
                    <a:pt x="500" y="7335"/>
                    <a:pt x="500" y="7251"/>
                    <a:pt x="607" y="7192"/>
                  </a:cubicBezTo>
                  <a:cubicBezTo>
                    <a:pt x="655" y="7120"/>
                    <a:pt x="679" y="7037"/>
                    <a:pt x="679" y="6942"/>
                  </a:cubicBezTo>
                  <a:cubicBezTo>
                    <a:pt x="679" y="6870"/>
                    <a:pt x="679" y="6775"/>
                    <a:pt x="667" y="6692"/>
                  </a:cubicBezTo>
                  <a:cubicBezTo>
                    <a:pt x="667" y="6632"/>
                    <a:pt x="655" y="6585"/>
                    <a:pt x="631" y="6525"/>
                  </a:cubicBezTo>
                  <a:cubicBezTo>
                    <a:pt x="619" y="6430"/>
                    <a:pt x="619" y="6358"/>
                    <a:pt x="619" y="6287"/>
                  </a:cubicBezTo>
                  <a:cubicBezTo>
                    <a:pt x="631" y="6227"/>
                    <a:pt x="655" y="6180"/>
                    <a:pt x="667" y="6132"/>
                  </a:cubicBezTo>
                  <a:cubicBezTo>
                    <a:pt x="691" y="6061"/>
                    <a:pt x="727" y="6001"/>
                    <a:pt x="750" y="5930"/>
                  </a:cubicBezTo>
                  <a:cubicBezTo>
                    <a:pt x="774" y="5882"/>
                    <a:pt x="786" y="5823"/>
                    <a:pt x="798" y="5775"/>
                  </a:cubicBezTo>
                  <a:cubicBezTo>
                    <a:pt x="834" y="5692"/>
                    <a:pt x="858" y="5584"/>
                    <a:pt x="905" y="5501"/>
                  </a:cubicBezTo>
                  <a:cubicBezTo>
                    <a:pt x="929" y="5442"/>
                    <a:pt x="953" y="5394"/>
                    <a:pt x="965" y="5346"/>
                  </a:cubicBezTo>
                  <a:cubicBezTo>
                    <a:pt x="988" y="5251"/>
                    <a:pt x="1072" y="5156"/>
                    <a:pt x="1131" y="5084"/>
                  </a:cubicBezTo>
                  <a:cubicBezTo>
                    <a:pt x="1262" y="4965"/>
                    <a:pt x="1108" y="4751"/>
                    <a:pt x="1250" y="4620"/>
                  </a:cubicBezTo>
                  <a:cubicBezTo>
                    <a:pt x="1346" y="4430"/>
                    <a:pt x="1381" y="4203"/>
                    <a:pt x="1524" y="4037"/>
                  </a:cubicBezTo>
                  <a:cubicBezTo>
                    <a:pt x="1512" y="3727"/>
                    <a:pt x="1762" y="3501"/>
                    <a:pt x="1846" y="3227"/>
                  </a:cubicBezTo>
                  <a:cubicBezTo>
                    <a:pt x="1917" y="3060"/>
                    <a:pt x="2001" y="2894"/>
                    <a:pt x="2120" y="2775"/>
                  </a:cubicBezTo>
                  <a:cubicBezTo>
                    <a:pt x="2274" y="2560"/>
                    <a:pt x="2405" y="2358"/>
                    <a:pt x="2417" y="2084"/>
                  </a:cubicBezTo>
                  <a:cubicBezTo>
                    <a:pt x="2512" y="1572"/>
                    <a:pt x="2703" y="1072"/>
                    <a:pt x="2989" y="631"/>
                  </a:cubicBezTo>
                  <a:cubicBezTo>
                    <a:pt x="3060" y="441"/>
                    <a:pt x="3132" y="262"/>
                    <a:pt x="3013" y="60"/>
                  </a:cubicBezTo>
                  <a:cubicBezTo>
                    <a:pt x="2953" y="24"/>
                    <a:pt x="2917" y="0"/>
                    <a:pt x="28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2805;p32">
              <a:extLst>
                <a:ext uri="{FF2B5EF4-FFF2-40B4-BE49-F238E27FC236}">
                  <a16:creationId xmlns:a16="http://schemas.microsoft.com/office/drawing/2014/main" id="{D38436A3-BEFE-45E9-8DF7-ADE32CB2FB68}"/>
                </a:ext>
              </a:extLst>
            </p:cNvPr>
            <p:cNvSpPr/>
            <p:nvPr/>
          </p:nvSpPr>
          <p:spPr>
            <a:xfrm>
              <a:off x="5347075" y="3466300"/>
              <a:ext cx="40525" cy="124175"/>
            </a:xfrm>
            <a:custGeom>
              <a:avLst/>
              <a:gdLst/>
              <a:ahLst/>
              <a:cxnLst/>
              <a:rect l="l" t="t" r="r" b="b"/>
              <a:pathLst>
                <a:path w="1621" h="4967" extrusionOk="0">
                  <a:moveTo>
                    <a:pt x="1216" y="1"/>
                  </a:moveTo>
                  <a:cubicBezTo>
                    <a:pt x="868" y="1"/>
                    <a:pt x="828" y="341"/>
                    <a:pt x="644" y="514"/>
                  </a:cubicBezTo>
                  <a:cubicBezTo>
                    <a:pt x="608" y="573"/>
                    <a:pt x="584" y="621"/>
                    <a:pt x="549" y="680"/>
                  </a:cubicBezTo>
                  <a:cubicBezTo>
                    <a:pt x="501" y="764"/>
                    <a:pt x="465" y="835"/>
                    <a:pt x="430" y="930"/>
                  </a:cubicBezTo>
                  <a:cubicBezTo>
                    <a:pt x="358" y="1157"/>
                    <a:pt x="263" y="1371"/>
                    <a:pt x="203" y="1597"/>
                  </a:cubicBezTo>
                  <a:cubicBezTo>
                    <a:pt x="191" y="1704"/>
                    <a:pt x="179" y="1823"/>
                    <a:pt x="132" y="1942"/>
                  </a:cubicBezTo>
                  <a:cubicBezTo>
                    <a:pt x="120" y="2014"/>
                    <a:pt x="120" y="2109"/>
                    <a:pt x="108" y="2181"/>
                  </a:cubicBezTo>
                  <a:cubicBezTo>
                    <a:pt x="60" y="2228"/>
                    <a:pt x="60" y="2264"/>
                    <a:pt x="84" y="2311"/>
                  </a:cubicBezTo>
                  <a:lnTo>
                    <a:pt x="84" y="2466"/>
                  </a:lnTo>
                  <a:cubicBezTo>
                    <a:pt x="13" y="2681"/>
                    <a:pt x="1" y="2919"/>
                    <a:pt x="72" y="3204"/>
                  </a:cubicBezTo>
                  <a:cubicBezTo>
                    <a:pt x="84" y="3276"/>
                    <a:pt x="84" y="3371"/>
                    <a:pt x="96" y="3443"/>
                  </a:cubicBezTo>
                  <a:cubicBezTo>
                    <a:pt x="191" y="3597"/>
                    <a:pt x="120" y="3788"/>
                    <a:pt x="239" y="3919"/>
                  </a:cubicBezTo>
                  <a:cubicBezTo>
                    <a:pt x="310" y="3990"/>
                    <a:pt x="299" y="4109"/>
                    <a:pt x="358" y="4205"/>
                  </a:cubicBezTo>
                  <a:cubicBezTo>
                    <a:pt x="382" y="4228"/>
                    <a:pt x="394" y="4276"/>
                    <a:pt x="382" y="4324"/>
                  </a:cubicBezTo>
                  <a:cubicBezTo>
                    <a:pt x="418" y="4371"/>
                    <a:pt x="453" y="4431"/>
                    <a:pt x="489" y="4490"/>
                  </a:cubicBezTo>
                  <a:cubicBezTo>
                    <a:pt x="537" y="4490"/>
                    <a:pt x="549" y="4514"/>
                    <a:pt x="549" y="4562"/>
                  </a:cubicBezTo>
                  <a:cubicBezTo>
                    <a:pt x="549" y="4669"/>
                    <a:pt x="608" y="4728"/>
                    <a:pt x="680" y="4764"/>
                  </a:cubicBezTo>
                  <a:lnTo>
                    <a:pt x="680" y="4752"/>
                  </a:lnTo>
                  <a:cubicBezTo>
                    <a:pt x="715" y="4824"/>
                    <a:pt x="775" y="4859"/>
                    <a:pt x="822" y="4919"/>
                  </a:cubicBezTo>
                  <a:cubicBezTo>
                    <a:pt x="858" y="4931"/>
                    <a:pt x="894" y="4943"/>
                    <a:pt x="941" y="4967"/>
                  </a:cubicBezTo>
                  <a:cubicBezTo>
                    <a:pt x="1013" y="4883"/>
                    <a:pt x="1072" y="4812"/>
                    <a:pt x="1144" y="4740"/>
                  </a:cubicBezTo>
                  <a:cubicBezTo>
                    <a:pt x="1120" y="4383"/>
                    <a:pt x="965" y="4050"/>
                    <a:pt x="941" y="3693"/>
                  </a:cubicBezTo>
                  <a:cubicBezTo>
                    <a:pt x="787" y="2823"/>
                    <a:pt x="858" y="1966"/>
                    <a:pt x="1203" y="1133"/>
                  </a:cubicBezTo>
                  <a:cubicBezTo>
                    <a:pt x="1275" y="811"/>
                    <a:pt x="1620" y="561"/>
                    <a:pt x="1549" y="168"/>
                  </a:cubicBezTo>
                  <a:cubicBezTo>
                    <a:pt x="1430" y="156"/>
                    <a:pt x="1311" y="145"/>
                    <a:pt x="1251" y="2"/>
                  </a:cubicBezTo>
                  <a:cubicBezTo>
                    <a:pt x="1239" y="1"/>
                    <a:pt x="1227" y="1"/>
                    <a:pt x="1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2806;p32">
              <a:extLst>
                <a:ext uri="{FF2B5EF4-FFF2-40B4-BE49-F238E27FC236}">
                  <a16:creationId xmlns:a16="http://schemas.microsoft.com/office/drawing/2014/main" id="{C087E9B7-AF05-4F54-9FD3-3BA9D7F44FE6}"/>
                </a:ext>
              </a:extLst>
            </p:cNvPr>
            <p:cNvSpPr/>
            <p:nvPr/>
          </p:nvSpPr>
          <p:spPr>
            <a:xfrm>
              <a:off x="5217000" y="3524975"/>
              <a:ext cx="33375" cy="36000"/>
            </a:xfrm>
            <a:custGeom>
              <a:avLst/>
              <a:gdLst/>
              <a:ahLst/>
              <a:cxnLst/>
              <a:rect l="l" t="t" r="r" b="b"/>
              <a:pathLst>
                <a:path w="1335" h="1440" extrusionOk="0">
                  <a:moveTo>
                    <a:pt x="1287" y="0"/>
                  </a:moveTo>
                  <a:cubicBezTo>
                    <a:pt x="965" y="72"/>
                    <a:pt x="918" y="488"/>
                    <a:pt x="608" y="572"/>
                  </a:cubicBezTo>
                  <a:cubicBezTo>
                    <a:pt x="560" y="810"/>
                    <a:pt x="394" y="929"/>
                    <a:pt x="191" y="1012"/>
                  </a:cubicBezTo>
                  <a:cubicBezTo>
                    <a:pt x="132" y="1143"/>
                    <a:pt x="72" y="1274"/>
                    <a:pt x="1" y="1381"/>
                  </a:cubicBezTo>
                  <a:cubicBezTo>
                    <a:pt x="47" y="1421"/>
                    <a:pt x="92" y="1439"/>
                    <a:pt x="137" y="1439"/>
                  </a:cubicBezTo>
                  <a:cubicBezTo>
                    <a:pt x="185" y="1439"/>
                    <a:pt x="231" y="1418"/>
                    <a:pt x="275" y="1381"/>
                  </a:cubicBezTo>
                  <a:cubicBezTo>
                    <a:pt x="285" y="1282"/>
                    <a:pt x="311" y="1191"/>
                    <a:pt x="423" y="1191"/>
                  </a:cubicBezTo>
                  <a:cubicBezTo>
                    <a:pt x="445" y="1191"/>
                    <a:pt x="471" y="1195"/>
                    <a:pt x="501" y="1203"/>
                  </a:cubicBezTo>
                  <a:cubicBezTo>
                    <a:pt x="620" y="1227"/>
                    <a:pt x="739" y="1227"/>
                    <a:pt x="858" y="1250"/>
                  </a:cubicBezTo>
                  <a:cubicBezTo>
                    <a:pt x="870" y="786"/>
                    <a:pt x="1334" y="488"/>
                    <a:pt x="1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2807;p32">
              <a:extLst>
                <a:ext uri="{FF2B5EF4-FFF2-40B4-BE49-F238E27FC236}">
                  <a16:creationId xmlns:a16="http://schemas.microsoft.com/office/drawing/2014/main" id="{81160920-9507-4B00-9D23-727141F2EFCC}"/>
                </a:ext>
              </a:extLst>
            </p:cNvPr>
            <p:cNvSpPr/>
            <p:nvPr/>
          </p:nvSpPr>
          <p:spPr>
            <a:xfrm>
              <a:off x="5320900" y="3433600"/>
              <a:ext cx="4475" cy="8050"/>
            </a:xfrm>
            <a:custGeom>
              <a:avLst/>
              <a:gdLst/>
              <a:ahLst/>
              <a:cxnLst/>
              <a:rect l="l" t="t" r="r" b="b"/>
              <a:pathLst>
                <a:path w="179" h="322" extrusionOk="0">
                  <a:moveTo>
                    <a:pt x="60" y="0"/>
                  </a:moveTo>
                  <a:cubicBezTo>
                    <a:pt x="36" y="60"/>
                    <a:pt x="12" y="119"/>
                    <a:pt x="0" y="179"/>
                  </a:cubicBezTo>
                  <a:lnTo>
                    <a:pt x="0" y="321"/>
                  </a:lnTo>
                  <a:cubicBezTo>
                    <a:pt x="36" y="286"/>
                    <a:pt x="83" y="262"/>
                    <a:pt x="95" y="226"/>
                  </a:cubicBezTo>
                  <a:cubicBezTo>
                    <a:pt x="143" y="155"/>
                    <a:pt x="179" y="6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2808;p32">
              <a:extLst>
                <a:ext uri="{FF2B5EF4-FFF2-40B4-BE49-F238E27FC236}">
                  <a16:creationId xmlns:a16="http://schemas.microsoft.com/office/drawing/2014/main" id="{89542B51-8D78-4595-B7C9-871D4A4009B1}"/>
                </a:ext>
              </a:extLst>
            </p:cNvPr>
            <p:cNvSpPr/>
            <p:nvPr/>
          </p:nvSpPr>
          <p:spPr>
            <a:xfrm>
              <a:off x="5346775" y="3416325"/>
              <a:ext cx="3025" cy="4775"/>
            </a:xfrm>
            <a:custGeom>
              <a:avLst/>
              <a:gdLst/>
              <a:ahLst/>
              <a:cxnLst/>
              <a:rect l="l" t="t" r="r" b="b"/>
              <a:pathLst>
                <a:path w="121" h="191" extrusionOk="0">
                  <a:moveTo>
                    <a:pt x="120" y="0"/>
                  </a:moveTo>
                  <a:cubicBezTo>
                    <a:pt x="37" y="36"/>
                    <a:pt x="1" y="96"/>
                    <a:pt x="1" y="191"/>
                  </a:cubicBezTo>
                  <a:cubicBezTo>
                    <a:pt x="37" y="179"/>
                    <a:pt x="72" y="155"/>
                    <a:pt x="120" y="143"/>
                  </a:cubicBezTo>
                  <a:lnTo>
                    <a:pt x="120" y="72"/>
                  </a:ln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2809;p32">
              <a:extLst>
                <a:ext uri="{FF2B5EF4-FFF2-40B4-BE49-F238E27FC236}">
                  <a16:creationId xmlns:a16="http://schemas.microsoft.com/office/drawing/2014/main" id="{E332F7A2-35B6-4137-BC81-8840056E6349}"/>
                </a:ext>
              </a:extLst>
            </p:cNvPr>
            <p:cNvSpPr/>
            <p:nvPr/>
          </p:nvSpPr>
          <p:spPr>
            <a:xfrm>
              <a:off x="5330425" y="3421950"/>
              <a:ext cx="1500" cy="1850"/>
            </a:xfrm>
            <a:custGeom>
              <a:avLst/>
              <a:gdLst/>
              <a:ahLst/>
              <a:cxnLst/>
              <a:rect l="l" t="t" r="r" b="b"/>
              <a:pathLst>
                <a:path w="60" h="74" extrusionOk="0">
                  <a:moveTo>
                    <a:pt x="17" y="0"/>
                  </a:moveTo>
                  <a:cubicBezTo>
                    <a:pt x="10" y="0"/>
                    <a:pt x="5" y="13"/>
                    <a:pt x="0" y="37"/>
                  </a:cubicBezTo>
                  <a:cubicBezTo>
                    <a:pt x="0" y="37"/>
                    <a:pt x="36" y="49"/>
                    <a:pt x="60" y="73"/>
                  </a:cubicBezTo>
                  <a:cubicBezTo>
                    <a:pt x="39" y="24"/>
                    <a:pt x="26" y="0"/>
                    <a:pt x="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2810;p32">
              <a:extLst>
                <a:ext uri="{FF2B5EF4-FFF2-40B4-BE49-F238E27FC236}">
                  <a16:creationId xmlns:a16="http://schemas.microsoft.com/office/drawing/2014/main" id="{4BD4A0E1-CD80-4E09-AC92-009B41C55B7B}"/>
                </a:ext>
              </a:extLst>
            </p:cNvPr>
            <p:cNvSpPr/>
            <p:nvPr/>
          </p:nvSpPr>
          <p:spPr>
            <a:xfrm>
              <a:off x="5329825" y="3427050"/>
              <a:ext cx="2100" cy="1500"/>
            </a:xfrm>
            <a:custGeom>
              <a:avLst/>
              <a:gdLst/>
              <a:ahLst/>
              <a:cxnLst/>
              <a:rect l="l" t="t" r="r" b="b"/>
              <a:pathLst>
                <a:path w="84" h="60" extrusionOk="0">
                  <a:moveTo>
                    <a:pt x="84" y="0"/>
                  </a:moveTo>
                  <a:cubicBezTo>
                    <a:pt x="0" y="24"/>
                    <a:pt x="0" y="48"/>
                    <a:pt x="48" y="60"/>
                  </a:cubicBezTo>
                  <a:cubicBezTo>
                    <a:pt x="48" y="60"/>
                    <a:pt x="60"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2811;p32">
              <a:extLst>
                <a:ext uri="{FF2B5EF4-FFF2-40B4-BE49-F238E27FC236}">
                  <a16:creationId xmlns:a16="http://schemas.microsoft.com/office/drawing/2014/main" id="{DBDE5C36-D06C-4585-8C17-2D65982DFFDE}"/>
                </a:ext>
              </a:extLst>
            </p:cNvPr>
            <p:cNvSpPr/>
            <p:nvPr/>
          </p:nvSpPr>
          <p:spPr>
            <a:xfrm>
              <a:off x="5331900" y="3423775"/>
              <a:ext cx="3600" cy="3575"/>
            </a:xfrm>
            <a:custGeom>
              <a:avLst/>
              <a:gdLst/>
              <a:ahLst/>
              <a:cxnLst/>
              <a:rect l="l" t="t" r="r" b="b"/>
              <a:pathLst>
                <a:path w="144" h="143" extrusionOk="0">
                  <a:moveTo>
                    <a:pt x="1" y="0"/>
                  </a:moveTo>
                  <a:lnTo>
                    <a:pt x="1" y="143"/>
                  </a:lnTo>
                  <a:lnTo>
                    <a:pt x="1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2812;p32">
              <a:extLst>
                <a:ext uri="{FF2B5EF4-FFF2-40B4-BE49-F238E27FC236}">
                  <a16:creationId xmlns:a16="http://schemas.microsoft.com/office/drawing/2014/main" id="{F2D684C9-F5DB-463F-8892-284AC229948C}"/>
                </a:ext>
              </a:extLst>
            </p:cNvPr>
            <p:cNvSpPr/>
            <p:nvPr/>
          </p:nvSpPr>
          <p:spPr>
            <a:xfrm>
              <a:off x="5765875" y="3671125"/>
              <a:ext cx="17900" cy="3450"/>
            </a:xfrm>
            <a:custGeom>
              <a:avLst/>
              <a:gdLst/>
              <a:ahLst/>
              <a:cxnLst/>
              <a:rect l="l" t="t" r="r" b="b"/>
              <a:pathLst>
                <a:path w="716" h="138" extrusionOk="0">
                  <a:moveTo>
                    <a:pt x="1" y="0"/>
                  </a:moveTo>
                  <a:cubicBezTo>
                    <a:pt x="152" y="69"/>
                    <a:pt x="299" y="138"/>
                    <a:pt x="436" y="138"/>
                  </a:cubicBezTo>
                  <a:cubicBezTo>
                    <a:pt x="536" y="138"/>
                    <a:pt x="630" y="101"/>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2813;p32">
              <a:extLst>
                <a:ext uri="{FF2B5EF4-FFF2-40B4-BE49-F238E27FC236}">
                  <a16:creationId xmlns:a16="http://schemas.microsoft.com/office/drawing/2014/main" id="{D8A820EC-12FE-4E74-8FDA-D2547FC3EDDC}"/>
                </a:ext>
              </a:extLst>
            </p:cNvPr>
            <p:cNvSpPr/>
            <p:nvPr/>
          </p:nvSpPr>
          <p:spPr>
            <a:xfrm>
              <a:off x="5742675" y="3665800"/>
              <a:ext cx="9250" cy="5125"/>
            </a:xfrm>
            <a:custGeom>
              <a:avLst/>
              <a:gdLst/>
              <a:ahLst/>
              <a:cxnLst/>
              <a:rect l="l" t="t" r="r" b="b"/>
              <a:pathLst>
                <a:path w="370" h="205" extrusionOk="0">
                  <a:moveTo>
                    <a:pt x="215" y="0"/>
                  </a:moveTo>
                  <a:cubicBezTo>
                    <a:pt x="169" y="0"/>
                    <a:pt x="123" y="18"/>
                    <a:pt x="72" y="58"/>
                  </a:cubicBezTo>
                  <a:cubicBezTo>
                    <a:pt x="12" y="106"/>
                    <a:pt x="0" y="166"/>
                    <a:pt x="36" y="177"/>
                  </a:cubicBezTo>
                  <a:cubicBezTo>
                    <a:pt x="80" y="196"/>
                    <a:pt x="121" y="205"/>
                    <a:pt x="160" y="205"/>
                  </a:cubicBezTo>
                  <a:cubicBezTo>
                    <a:pt x="247" y="205"/>
                    <a:pt x="320" y="157"/>
                    <a:pt x="369" y="58"/>
                  </a:cubicBezTo>
                  <a:cubicBezTo>
                    <a:pt x="314" y="21"/>
                    <a:pt x="265"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2814;p32">
              <a:extLst>
                <a:ext uri="{FF2B5EF4-FFF2-40B4-BE49-F238E27FC236}">
                  <a16:creationId xmlns:a16="http://schemas.microsoft.com/office/drawing/2014/main" id="{095528A2-9635-42E0-99F0-6FB6C8EA2D2B}"/>
                </a:ext>
              </a:extLst>
            </p:cNvPr>
            <p:cNvSpPr/>
            <p:nvPr/>
          </p:nvSpPr>
          <p:spPr>
            <a:xfrm>
              <a:off x="5744150" y="3663975"/>
              <a:ext cx="7475" cy="3300"/>
            </a:xfrm>
            <a:custGeom>
              <a:avLst/>
              <a:gdLst/>
              <a:ahLst/>
              <a:cxnLst/>
              <a:rect l="l" t="t" r="r" b="b"/>
              <a:pathLst>
                <a:path w="299" h="132" extrusionOk="0">
                  <a:moveTo>
                    <a:pt x="1" y="0"/>
                  </a:moveTo>
                  <a:lnTo>
                    <a:pt x="1" y="131"/>
                  </a:lnTo>
                  <a:lnTo>
                    <a:pt x="298" y="131"/>
                  </a:lnTo>
                  <a:cubicBezTo>
                    <a:pt x="298" y="96"/>
                    <a:pt x="298" y="4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2815;p32">
              <a:extLst>
                <a:ext uri="{FF2B5EF4-FFF2-40B4-BE49-F238E27FC236}">
                  <a16:creationId xmlns:a16="http://schemas.microsoft.com/office/drawing/2014/main" id="{677831B4-90A8-4C16-930C-2F81B8704FD0}"/>
                </a:ext>
              </a:extLst>
            </p:cNvPr>
            <p:cNvSpPr/>
            <p:nvPr/>
          </p:nvSpPr>
          <p:spPr>
            <a:xfrm>
              <a:off x="5196475" y="3570500"/>
              <a:ext cx="16975" cy="26000"/>
            </a:xfrm>
            <a:custGeom>
              <a:avLst/>
              <a:gdLst/>
              <a:ahLst/>
              <a:cxnLst/>
              <a:rect l="l" t="t" r="r" b="b"/>
              <a:pathLst>
                <a:path w="679" h="1040" extrusionOk="0">
                  <a:moveTo>
                    <a:pt x="679" y="1"/>
                  </a:moveTo>
                  <a:lnTo>
                    <a:pt x="679" y="1"/>
                  </a:lnTo>
                  <a:cubicBezTo>
                    <a:pt x="596" y="25"/>
                    <a:pt x="512" y="37"/>
                    <a:pt x="429" y="48"/>
                  </a:cubicBezTo>
                  <a:cubicBezTo>
                    <a:pt x="417" y="84"/>
                    <a:pt x="417" y="120"/>
                    <a:pt x="393" y="156"/>
                  </a:cubicBezTo>
                  <a:cubicBezTo>
                    <a:pt x="262" y="441"/>
                    <a:pt x="131" y="739"/>
                    <a:pt x="0" y="1037"/>
                  </a:cubicBezTo>
                  <a:cubicBezTo>
                    <a:pt x="13" y="1038"/>
                    <a:pt x="25" y="1039"/>
                    <a:pt x="36" y="1039"/>
                  </a:cubicBezTo>
                  <a:cubicBezTo>
                    <a:pt x="199" y="1039"/>
                    <a:pt x="259" y="891"/>
                    <a:pt x="381" y="858"/>
                  </a:cubicBezTo>
                  <a:cubicBezTo>
                    <a:pt x="488" y="572"/>
                    <a:pt x="572" y="287"/>
                    <a:pt x="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2816;p32">
              <a:extLst>
                <a:ext uri="{FF2B5EF4-FFF2-40B4-BE49-F238E27FC236}">
                  <a16:creationId xmlns:a16="http://schemas.microsoft.com/office/drawing/2014/main" id="{49E282F2-1312-4848-93BA-38028CE5E25F}"/>
                </a:ext>
              </a:extLst>
            </p:cNvPr>
            <p:cNvSpPr/>
            <p:nvPr/>
          </p:nvSpPr>
          <p:spPr>
            <a:xfrm>
              <a:off x="5213150" y="3559800"/>
              <a:ext cx="10725" cy="11650"/>
            </a:xfrm>
            <a:custGeom>
              <a:avLst/>
              <a:gdLst/>
              <a:ahLst/>
              <a:cxnLst/>
              <a:rect l="l" t="t" r="r" b="b"/>
              <a:pathLst>
                <a:path w="429" h="466" extrusionOk="0">
                  <a:moveTo>
                    <a:pt x="167" y="0"/>
                  </a:moveTo>
                  <a:cubicBezTo>
                    <a:pt x="83" y="131"/>
                    <a:pt x="12" y="274"/>
                    <a:pt x="0" y="429"/>
                  </a:cubicBezTo>
                  <a:cubicBezTo>
                    <a:pt x="73" y="454"/>
                    <a:pt x="132" y="466"/>
                    <a:pt x="179" y="466"/>
                  </a:cubicBezTo>
                  <a:cubicBezTo>
                    <a:pt x="417" y="466"/>
                    <a:pt x="369" y="179"/>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2817;p32">
              <a:extLst>
                <a:ext uri="{FF2B5EF4-FFF2-40B4-BE49-F238E27FC236}">
                  <a16:creationId xmlns:a16="http://schemas.microsoft.com/office/drawing/2014/main" id="{B994772B-02EF-4618-ABF4-107292D29157}"/>
                </a:ext>
              </a:extLst>
            </p:cNvPr>
            <p:cNvSpPr/>
            <p:nvPr/>
          </p:nvSpPr>
          <p:spPr>
            <a:xfrm>
              <a:off x="5230700" y="3560650"/>
              <a:ext cx="1800" cy="1850"/>
            </a:xfrm>
            <a:custGeom>
              <a:avLst/>
              <a:gdLst/>
              <a:ahLst/>
              <a:cxnLst/>
              <a:rect l="l" t="t" r="r" b="b"/>
              <a:pathLst>
                <a:path w="72" h="74" extrusionOk="0">
                  <a:moveTo>
                    <a:pt x="38" y="0"/>
                  </a:moveTo>
                  <a:cubicBezTo>
                    <a:pt x="27" y="0"/>
                    <a:pt x="14" y="8"/>
                    <a:pt x="1" y="26"/>
                  </a:cubicBezTo>
                  <a:cubicBezTo>
                    <a:pt x="1" y="26"/>
                    <a:pt x="12" y="61"/>
                    <a:pt x="12" y="73"/>
                  </a:cubicBezTo>
                  <a:cubicBezTo>
                    <a:pt x="24" y="73"/>
                    <a:pt x="60" y="61"/>
                    <a:pt x="72" y="61"/>
                  </a:cubicBezTo>
                  <a:cubicBezTo>
                    <a:pt x="72" y="24"/>
                    <a:pt x="58"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2818;p32">
              <a:extLst>
                <a:ext uri="{FF2B5EF4-FFF2-40B4-BE49-F238E27FC236}">
                  <a16:creationId xmlns:a16="http://schemas.microsoft.com/office/drawing/2014/main" id="{FCB977DA-DBF2-40C1-9B75-36A610B62D03}"/>
                </a:ext>
              </a:extLst>
            </p:cNvPr>
            <p:cNvSpPr/>
            <p:nvPr/>
          </p:nvSpPr>
          <p:spPr>
            <a:xfrm>
              <a:off x="6031400" y="3698200"/>
              <a:ext cx="1500" cy="1525"/>
            </a:xfrm>
            <a:custGeom>
              <a:avLst/>
              <a:gdLst/>
              <a:ahLst/>
              <a:cxnLst/>
              <a:rect l="l" t="t" r="r" b="b"/>
              <a:pathLst>
                <a:path w="60" h="61" extrusionOk="0">
                  <a:moveTo>
                    <a:pt x="60" y="1"/>
                  </a:moveTo>
                  <a:lnTo>
                    <a:pt x="0" y="60"/>
                  </a:lnTo>
                  <a:cubicBezTo>
                    <a:pt x="12" y="48"/>
                    <a:pt x="24" y="48"/>
                    <a:pt x="36" y="36"/>
                  </a:cubicBezTo>
                  <a:cubicBezTo>
                    <a:pt x="60" y="36"/>
                    <a:pt x="60"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2819;p32">
              <a:extLst>
                <a:ext uri="{FF2B5EF4-FFF2-40B4-BE49-F238E27FC236}">
                  <a16:creationId xmlns:a16="http://schemas.microsoft.com/office/drawing/2014/main" id="{8BE16C32-4788-4412-8342-18C4354AACD9}"/>
                </a:ext>
              </a:extLst>
            </p:cNvPr>
            <p:cNvSpPr/>
            <p:nvPr/>
          </p:nvSpPr>
          <p:spPr>
            <a:xfrm>
              <a:off x="5832850" y="3667850"/>
              <a:ext cx="12525" cy="17425"/>
            </a:xfrm>
            <a:custGeom>
              <a:avLst/>
              <a:gdLst/>
              <a:ahLst/>
              <a:cxnLst/>
              <a:rect l="l" t="t" r="r" b="b"/>
              <a:pathLst>
                <a:path w="501" h="697" extrusionOk="0">
                  <a:moveTo>
                    <a:pt x="453" y="0"/>
                  </a:moveTo>
                  <a:cubicBezTo>
                    <a:pt x="215" y="72"/>
                    <a:pt x="227" y="310"/>
                    <a:pt x="120" y="476"/>
                  </a:cubicBezTo>
                  <a:cubicBezTo>
                    <a:pt x="0" y="662"/>
                    <a:pt x="48" y="696"/>
                    <a:pt x="131" y="696"/>
                  </a:cubicBezTo>
                  <a:cubicBezTo>
                    <a:pt x="180" y="696"/>
                    <a:pt x="240" y="685"/>
                    <a:pt x="288" y="685"/>
                  </a:cubicBezTo>
                  <a:cubicBezTo>
                    <a:pt x="306" y="685"/>
                    <a:pt x="322" y="687"/>
                    <a:pt x="334" y="691"/>
                  </a:cubicBezTo>
                  <a:cubicBezTo>
                    <a:pt x="465" y="488"/>
                    <a:pt x="501" y="25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2820;p32">
              <a:extLst>
                <a:ext uri="{FF2B5EF4-FFF2-40B4-BE49-F238E27FC236}">
                  <a16:creationId xmlns:a16="http://schemas.microsoft.com/office/drawing/2014/main" id="{08E66E74-AA65-4EE9-8C44-24485C83D0C2}"/>
                </a:ext>
              </a:extLst>
            </p:cNvPr>
            <p:cNvSpPr/>
            <p:nvPr/>
          </p:nvSpPr>
          <p:spPr>
            <a:xfrm>
              <a:off x="5855775" y="3673800"/>
              <a:ext cx="3000" cy="5975"/>
            </a:xfrm>
            <a:custGeom>
              <a:avLst/>
              <a:gdLst/>
              <a:ahLst/>
              <a:cxnLst/>
              <a:rect l="l" t="t" r="r" b="b"/>
              <a:pathLst>
                <a:path w="120" h="239" extrusionOk="0">
                  <a:moveTo>
                    <a:pt x="60" y="0"/>
                  </a:moveTo>
                  <a:cubicBezTo>
                    <a:pt x="36" y="36"/>
                    <a:pt x="13" y="72"/>
                    <a:pt x="1" y="119"/>
                  </a:cubicBezTo>
                  <a:cubicBezTo>
                    <a:pt x="13" y="143"/>
                    <a:pt x="36" y="191"/>
                    <a:pt x="60" y="238"/>
                  </a:cubicBezTo>
                  <a:cubicBezTo>
                    <a:pt x="72" y="191"/>
                    <a:pt x="120" y="155"/>
                    <a:pt x="120" y="119"/>
                  </a:cubicBezTo>
                  <a:cubicBezTo>
                    <a:pt x="120" y="72"/>
                    <a:pt x="72"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2821;p32">
              <a:extLst>
                <a:ext uri="{FF2B5EF4-FFF2-40B4-BE49-F238E27FC236}">
                  <a16:creationId xmlns:a16="http://schemas.microsoft.com/office/drawing/2014/main" id="{B57E5622-97F6-488A-A2F3-80849292DD23}"/>
                </a:ext>
              </a:extLst>
            </p:cNvPr>
            <p:cNvSpPr/>
            <p:nvPr/>
          </p:nvSpPr>
          <p:spPr>
            <a:xfrm>
              <a:off x="5930800" y="3675275"/>
              <a:ext cx="7450" cy="13425"/>
            </a:xfrm>
            <a:custGeom>
              <a:avLst/>
              <a:gdLst/>
              <a:ahLst/>
              <a:cxnLst/>
              <a:rect l="l" t="t" r="r" b="b"/>
              <a:pathLst>
                <a:path w="298" h="537" extrusionOk="0">
                  <a:moveTo>
                    <a:pt x="0" y="1"/>
                  </a:moveTo>
                  <a:lnTo>
                    <a:pt x="0" y="1"/>
                  </a:lnTo>
                  <a:cubicBezTo>
                    <a:pt x="155" y="144"/>
                    <a:pt x="95" y="394"/>
                    <a:pt x="286" y="537"/>
                  </a:cubicBezTo>
                  <a:cubicBezTo>
                    <a:pt x="286" y="370"/>
                    <a:pt x="298" y="191"/>
                    <a:pt x="298" y="13"/>
                  </a:cubicBezTo>
                  <a:cubicBezTo>
                    <a:pt x="191" y="13"/>
                    <a:pt x="95"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2822;p32">
              <a:extLst>
                <a:ext uri="{FF2B5EF4-FFF2-40B4-BE49-F238E27FC236}">
                  <a16:creationId xmlns:a16="http://schemas.microsoft.com/office/drawing/2014/main" id="{8F8F0BA1-302E-4BF3-8A1C-519F4E9FD67A}"/>
                </a:ext>
              </a:extLst>
            </p:cNvPr>
            <p:cNvSpPr/>
            <p:nvPr/>
          </p:nvSpPr>
          <p:spPr>
            <a:xfrm>
              <a:off x="5342925" y="3367500"/>
              <a:ext cx="49725" cy="109275"/>
            </a:xfrm>
            <a:custGeom>
              <a:avLst/>
              <a:gdLst/>
              <a:ahLst/>
              <a:cxnLst/>
              <a:rect l="l" t="t" r="r" b="b"/>
              <a:pathLst>
                <a:path w="1989" h="4371" extrusionOk="0">
                  <a:moveTo>
                    <a:pt x="1810" y="1"/>
                  </a:moveTo>
                  <a:cubicBezTo>
                    <a:pt x="1488" y="96"/>
                    <a:pt x="1548" y="429"/>
                    <a:pt x="1441" y="656"/>
                  </a:cubicBezTo>
                  <a:lnTo>
                    <a:pt x="465" y="2525"/>
                  </a:lnTo>
                  <a:cubicBezTo>
                    <a:pt x="381" y="2977"/>
                    <a:pt x="262" y="3418"/>
                    <a:pt x="12" y="3811"/>
                  </a:cubicBezTo>
                  <a:cubicBezTo>
                    <a:pt x="12" y="3989"/>
                    <a:pt x="0" y="4180"/>
                    <a:pt x="0" y="4359"/>
                  </a:cubicBezTo>
                  <a:cubicBezTo>
                    <a:pt x="48" y="4370"/>
                    <a:pt x="95" y="4370"/>
                    <a:pt x="131" y="4370"/>
                  </a:cubicBezTo>
                  <a:lnTo>
                    <a:pt x="274" y="4239"/>
                  </a:lnTo>
                  <a:cubicBezTo>
                    <a:pt x="369" y="3751"/>
                    <a:pt x="703" y="3335"/>
                    <a:pt x="715" y="2811"/>
                  </a:cubicBezTo>
                  <a:cubicBezTo>
                    <a:pt x="762" y="2763"/>
                    <a:pt x="786" y="2727"/>
                    <a:pt x="846" y="2644"/>
                  </a:cubicBezTo>
                  <a:cubicBezTo>
                    <a:pt x="846" y="2501"/>
                    <a:pt x="857" y="2358"/>
                    <a:pt x="857" y="2215"/>
                  </a:cubicBezTo>
                  <a:cubicBezTo>
                    <a:pt x="905" y="2156"/>
                    <a:pt x="953" y="2108"/>
                    <a:pt x="1000" y="2061"/>
                  </a:cubicBezTo>
                  <a:cubicBezTo>
                    <a:pt x="1369" y="1942"/>
                    <a:pt x="1191" y="1513"/>
                    <a:pt x="1417" y="1311"/>
                  </a:cubicBezTo>
                  <a:cubicBezTo>
                    <a:pt x="1774" y="965"/>
                    <a:pt x="1893" y="513"/>
                    <a:pt x="1989" y="60"/>
                  </a:cubicBezTo>
                  <a:cubicBezTo>
                    <a:pt x="1953" y="13"/>
                    <a:pt x="1893" y="1"/>
                    <a:pt x="18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2823;p32">
              <a:extLst>
                <a:ext uri="{FF2B5EF4-FFF2-40B4-BE49-F238E27FC236}">
                  <a16:creationId xmlns:a16="http://schemas.microsoft.com/office/drawing/2014/main" id="{9E40DD29-08E4-4DD3-BDDC-CDF11A2CDF66}"/>
                </a:ext>
              </a:extLst>
            </p:cNvPr>
            <p:cNvSpPr/>
            <p:nvPr/>
          </p:nvSpPr>
          <p:spPr>
            <a:xfrm>
              <a:off x="5375075" y="3342800"/>
              <a:ext cx="23525" cy="41400"/>
            </a:xfrm>
            <a:custGeom>
              <a:avLst/>
              <a:gdLst/>
              <a:ahLst/>
              <a:cxnLst/>
              <a:rect l="l" t="t" r="r" b="b"/>
              <a:pathLst>
                <a:path w="941" h="1656" extrusionOk="0">
                  <a:moveTo>
                    <a:pt x="822" y="1"/>
                  </a:moveTo>
                  <a:cubicBezTo>
                    <a:pt x="441" y="394"/>
                    <a:pt x="322" y="941"/>
                    <a:pt x="0" y="1358"/>
                  </a:cubicBezTo>
                  <a:cubicBezTo>
                    <a:pt x="131" y="1417"/>
                    <a:pt x="119" y="1548"/>
                    <a:pt x="143" y="1656"/>
                  </a:cubicBezTo>
                  <a:cubicBezTo>
                    <a:pt x="357" y="1513"/>
                    <a:pt x="369" y="1227"/>
                    <a:pt x="548" y="1060"/>
                  </a:cubicBezTo>
                  <a:cubicBezTo>
                    <a:pt x="798" y="882"/>
                    <a:pt x="869" y="596"/>
                    <a:pt x="929" y="298"/>
                  </a:cubicBezTo>
                  <a:cubicBezTo>
                    <a:pt x="941" y="179"/>
                    <a:pt x="929" y="84"/>
                    <a:pt x="8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2824;p32">
              <a:extLst>
                <a:ext uri="{FF2B5EF4-FFF2-40B4-BE49-F238E27FC236}">
                  <a16:creationId xmlns:a16="http://schemas.microsoft.com/office/drawing/2014/main" id="{C8A7AB74-8280-4DE1-AED8-523226688F76}"/>
                </a:ext>
              </a:extLst>
            </p:cNvPr>
            <p:cNvSpPr/>
            <p:nvPr/>
          </p:nvSpPr>
          <p:spPr>
            <a:xfrm>
              <a:off x="5848625" y="3725875"/>
              <a:ext cx="10750" cy="6000"/>
            </a:xfrm>
            <a:custGeom>
              <a:avLst/>
              <a:gdLst/>
              <a:ahLst/>
              <a:cxnLst/>
              <a:rect l="l" t="t" r="r" b="b"/>
              <a:pathLst>
                <a:path w="430" h="240" extrusionOk="0">
                  <a:moveTo>
                    <a:pt x="120" y="1"/>
                  </a:moveTo>
                  <a:cubicBezTo>
                    <a:pt x="1" y="37"/>
                    <a:pt x="1" y="108"/>
                    <a:pt x="25" y="215"/>
                  </a:cubicBezTo>
                  <a:cubicBezTo>
                    <a:pt x="144" y="215"/>
                    <a:pt x="287" y="239"/>
                    <a:pt x="406" y="239"/>
                  </a:cubicBezTo>
                  <a:cubicBezTo>
                    <a:pt x="418" y="191"/>
                    <a:pt x="418" y="144"/>
                    <a:pt x="430" y="96"/>
                  </a:cubicBezTo>
                  <a:cubicBezTo>
                    <a:pt x="322" y="72"/>
                    <a:pt x="227"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2825;p32">
              <a:extLst>
                <a:ext uri="{FF2B5EF4-FFF2-40B4-BE49-F238E27FC236}">
                  <a16:creationId xmlns:a16="http://schemas.microsoft.com/office/drawing/2014/main" id="{85702D7B-A737-41A4-B2F7-0D33584BF332}"/>
                </a:ext>
              </a:extLst>
            </p:cNvPr>
            <p:cNvSpPr/>
            <p:nvPr/>
          </p:nvSpPr>
          <p:spPr>
            <a:xfrm>
              <a:off x="5499475" y="3613675"/>
              <a:ext cx="7775" cy="3175"/>
            </a:xfrm>
            <a:custGeom>
              <a:avLst/>
              <a:gdLst/>
              <a:ahLst/>
              <a:cxnLst/>
              <a:rect l="l" t="t" r="r" b="b"/>
              <a:pathLst>
                <a:path w="311" h="127" extrusionOk="0">
                  <a:moveTo>
                    <a:pt x="299" y="0"/>
                  </a:moveTo>
                  <a:cubicBezTo>
                    <a:pt x="215" y="24"/>
                    <a:pt x="108" y="24"/>
                    <a:pt x="1" y="24"/>
                  </a:cubicBezTo>
                  <a:cubicBezTo>
                    <a:pt x="77" y="90"/>
                    <a:pt x="160" y="127"/>
                    <a:pt x="245" y="127"/>
                  </a:cubicBezTo>
                  <a:cubicBezTo>
                    <a:pt x="267" y="127"/>
                    <a:pt x="289" y="124"/>
                    <a:pt x="310" y="119"/>
                  </a:cubicBezTo>
                  <a:cubicBezTo>
                    <a:pt x="310" y="96"/>
                    <a:pt x="299" y="48"/>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2826;p32">
              <a:extLst>
                <a:ext uri="{FF2B5EF4-FFF2-40B4-BE49-F238E27FC236}">
                  <a16:creationId xmlns:a16="http://schemas.microsoft.com/office/drawing/2014/main" id="{4A12BA14-568C-407E-AE1A-509AEEED18AD}"/>
                </a:ext>
              </a:extLst>
            </p:cNvPr>
            <p:cNvSpPr/>
            <p:nvPr/>
          </p:nvSpPr>
          <p:spPr>
            <a:xfrm>
              <a:off x="5295300" y="3466925"/>
              <a:ext cx="5675" cy="14300"/>
            </a:xfrm>
            <a:custGeom>
              <a:avLst/>
              <a:gdLst/>
              <a:ahLst/>
              <a:cxnLst/>
              <a:rect l="l" t="t" r="r" b="b"/>
              <a:pathLst>
                <a:path w="227" h="572" extrusionOk="0">
                  <a:moveTo>
                    <a:pt x="167" y="1"/>
                  </a:moveTo>
                  <a:cubicBezTo>
                    <a:pt x="0" y="84"/>
                    <a:pt x="48" y="262"/>
                    <a:pt x="36" y="417"/>
                  </a:cubicBezTo>
                  <a:lnTo>
                    <a:pt x="36" y="572"/>
                  </a:lnTo>
                  <a:cubicBezTo>
                    <a:pt x="226" y="417"/>
                    <a:pt x="155" y="19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2827;p32">
              <a:extLst>
                <a:ext uri="{FF2B5EF4-FFF2-40B4-BE49-F238E27FC236}">
                  <a16:creationId xmlns:a16="http://schemas.microsoft.com/office/drawing/2014/main" id="{1CCB494D-4083-4420-8DCC-2B4A01195AC8}"/>
                </a:ext>
              </a:extLst>
            </p:cNvPr>
            <p:cNvSpPr/>
            <p:nvPr/>
          </p:nvSpPr>
          <p:spPr>
            <a:xfrm>
              <a:off x="5987650" y="3692550"/>
              <a:ext cx="7450" cy="6675"/>
            </a:xfrm>
            <a:custGeom>
              <a:avLst/>
              <a:gdLst/>
              <a:ahLst/>
              <a:cxnLst/>
              <a:rect l="l" t="t" r="r" b="b"/>
              <a:pathLst>
                <a:path w="298" h="267" extrusionOk="0">
                  <a:moveTo>
                    <a:pt x="298" y="0"/>
                  </a:moveTo>
                  <a:cubicBezTo>
                    <a:pt x="143" y="0"/>
                    <a:pt x="36" y="96"/>
                    <a:pt x="0" y="262"/>
                  </a:cubicBezTo>
                  <a:cubicBezTo>
                    <a:pt x="24" y="265"/>
                    <a:pt x="46" y="266"/>
                    <a:pt x="66" y="266"/>
                  </a:cubicBezTo>
                  <a:cubicBezTo>
                    <a:pt x="232" y="266"/>
                    <a:pt x="298" y="18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2828;p32">
              <a:extLst>
                <a:ext uri="{FF2B5EF4-FFF2-40B4-BE49-F238E27FC236}">
                  <a16:creationId xmlns:a16="http://schemas.microsoft.com/office/drawing/2014/main" id="{BB9E8A44-EFD3-4738-AB1E-33FBE7E99918}"/>
                </a:ext>
              </a:extLst>
            </p:cNvPr>
            <p:cNvSpPr/>
            <p:nvPr/>
          </p:nvSpPr>
          <p:spPr>
            <a:xfrm>
              <a:off x="5470600" y="1674050"/>
              <a:ext cx="3025" cy="2150"/>
            </a:xfrm>
            <a:custGeom>
              <a:avLst/>
              <a:gdLst/>
              <a:ahLst/>
              <a:cxnLst/>
              <a:rect l="l" t="t" r="r" b="b"/>
              <a:pathLst>
                <a:path w="121" h="86" extrusionOk="0">
                  <a:moveTo>
                    <a:pt x="51" y="1"/>
                  </a:moveTo>
                  <a:cubicBezTo>
                    <a:pt x="35" y="1"/>
                    <a:pt x="11" y="16"/>
                    <a:pt x="1" y="16"/>
                  </a:cubicBezTo>
                  <a:cubicBezTo>
                    <a:pt x="1" y="40"/>
                    <a:pt x="1" y="64"/>
                    <a:pt x="13" y="64"/>
                  </a:cubicBezTo>
                  <a:cubicBezTo>
                    <a:pt x="21" y="72"/>
                    <a:pt x="41" y="86"/>
                    <a:pt x="56" y="86"/>
                  </a:cubicBezTo>
                  <a:cubicBezTo>
                    <a:pt x="63" y="86"/>
                    <a:pt x="69" y="83"/>
                    <a:pt x="72" y="76"/>
                  </a:cubicBezTo>
                  <a:cubicBezTo>
                    <a:pt x="120" y="52"/>
                    <a:pt x="120" y="16"/>
                    <a:pt x="61" y="4"/>
                  </a:cubicBezTo>
                  <a:cubicBezTo>
                    <a:pt x="58" y="2"/>
                    <a:pt x="55"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2829;p32">
              <a:extLst>
                <a:ext uri="{FF2B5EF4-FFF2-40B4-BE49-F238E27FC236}">
                  <a16:creationId xmlns:a16="http://schemas.microsoft.com/office/drawing/2014/main" id="{1038215B-9CE5-4ED8-8945-2A59A7EB3F6E}"/>
                </a:ext>
              </a:extLst>
            </p:cNvPr>
            <p:cNvSpPr/>
            <p:nvPr/>
          </p:nvSpPr>
          <p:spPr>
            <a:xfrm>
              <a:off x="5421500" y="1705700"/>
              <a:ext cx="3600" cy="1200"/>
            </a:xfrm>
            <a:custGeom>
              <a:avLst/>
              <a:gdLst/>
              <a:ahLst/>
              <a:cxnLst/>
              <a:rect l="l" t="t" r="r" b="b"/>
              <a:pathLst>
                <a:path w="144" h="48" extrusionOk="0">
                  <a:moveTo>
                    <a:pt x="0" y="0"/>
                  </a:moveTo>
                  <a:cubicBezTo>
                    <a:pt x="12" y="24"/>
                    <a:pt x="24" y="48"/>
                    <a:pt x="48" y="48"/>
                  </a:cubicBezTo>
                  <a:cubicBezTo>
                    <a:pt x="72" y="48"/>
                    <a:pt x="120"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2830;p32">
              <a:extLst>
                <a:ext uri="{FF2B5EF4-FFF2-40B4-BE49-F238E27FC236}">
                  <a16:creationId xmlns:a16="http://schemas.microsoft.com/office/drawing/2014/main" id="{F2427C04-7CEF-4BF0-8ADA-352776BB5CEB}"/>
                </a:ext>
              </a:extLst>
            </p:cNvPr>
            <p:cNvSpPr/>
            <p:nvPr/>
          </p:nvSpPr>
          <p:spPr>
            <a:xfrm>
              <a:off x="5457225" y="1678900"/>
              <a:ext cx="2100" cy="1525"/>
            </a:xfrm>
            <a:custGeom>
              <a:avLst/>
              <a:gdLst/>
              <a:ahLst/>
              <a:cxnLst/>
              <a:rect l="l" t="t" r="r" b="b"/>
              <a:pathLst>
                <a:path w="84" h="61" extrusionOk="0">
                  <a:moveTo>
                    <a:pt x="24" y="1"/>
                  </a:moveTo>
                  <a:cubicBezTo>
                    <a:pt x="24" y="1"/>
                    <a:pt x="12" y="48"/>
                    <a:pt x="0" y="60"/>
                  </a:cubicBezTo>
                  <a:cubicBezTo>
                    <a:pt x="72" y="37"/>
                    <a:pt x="84"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2831;p32">
              <a:extLst>
                <a:ext uri="{FF2B5EF4-FFF2-40B4-BE49-F238E27FC236}">
                  <a16:creationId xmlns:a16="http://schemas.microsoft.com/office/drawing/2014/main" id="{32B8401C-B3BC-4647-BCC3-3F2D0A62BCB3}"/>
                </a:ext>
              </a:extLst>
            </p:cNvPr>
            <p:cNvSpPr/>
            <p:nvPr/>
          </p:nvSpPr>
          <p:spPr>
            <a:xfrm>
              <a:off x="5417925" y="1701825"/>
              <a:ext cx="3600" cy="3600"/>
            </a:xfrm>
            <a:custGeom>
              <a:avLst/>
              <a:gdLst/>
              <a:ahLst/>
              <a:cxnLst/>
              <a:rect l="l" t="t" r="r" b="b"/>
              <a:pathLst>
                <a:path w="144" h="144" extrusionOk="0">
                  <a:moveTo>
                    <a:pt x="1" y="1"/>
                  </a:moveTo>
                  <a:cubicBezTo>
                    <a:pt x="36" y="60"/>
                    <a:pt x="84" y="96"/>
                    <a:pt x="143" y="143"/>
                  </a:cubicBezTo>
                  <a:cubicBezTo>
                    <a:pt x="96" y="96"/>
                    <a:pt x="48" y="6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2832;p32">
              <a:extLst>
                <a:ext uri="{FF2B5EF4-FFF2-40B4-BE49-F238E27FC236}">
                  <a16:creationId xmlns:a16="http://schemas.microsoft.com/office/drawing/2014/main" id="{E201C5CC-AAED-45A0-B133-7972EAF96B0F}"/>
                </a:ext>
              </a:extLst>
            </p:cNvPr>
            <p:cNvSpPr/>
            <p:nvPr/>
          </p:nvSpPr>
          <p:spPr>
            <a:xfrm>
              <a:off x="6109675" y="1705400"/>
              <a:ext cx="26825" cy="14900"/>
            </a:xfrm>
            <a:custGeom>
              <a:avLst/>
              <a:gdLst/>
              <a:ahLst/>
              <a:cxnLst/>
              <a:rect l="l" t="t" r="r" b="b"/>
              <a:pathLst>
                <a:path w="1073" h="596" extrusionOk="0">
                  <a:moveTo>
                    <a:pt x="572" y="0"/>
                  </a:moveTo>
                  <a:cubicBezTo>
                    <a:pt x="548" y="167"/>
                    <a:pt x="477" y="274"/>
                    <a:pt x="310" y="286"/>
                  </a:cubicBezTo>
                  <a:cubicBezTo>
                    <a:pt x="144" y="298"/>
                    <a:pt x="13" y="370"/>
                    <a:pt x="1" y="584"/>
                  </a:cubicBezTo>
                  <a:cubicBezTo>
                    <a:pt x="203" y="584"/>
                    <a:pt x="394" y="596"/>
                    <a:pt x="584" y="596"/>
                  </a:cubicBezTo>
                  <a:cubicBezTo>
                    <a:pt x="656" y="405"/>
                    <a:pt x="810" y="298"/>
                    <a:pt x="1013" y="298"/>
                  </a:cubicBezTo>
                  <a:cubicBezTo>
                    <a:pt x="1060" y="250"/>
                    <a:pt x="1072" y="227"/>
                    <a:pt x="1048" y="155"/>
                  </a:cubicBezTo>
                  <a:cubicBezTo>
                    <a:pt x="1013" y="120"/>
                    <a:pt x="989" y="96"/>
                    <a:pt x="929" y="72"/>
                  </a:cubicBezTo>
                  <a:cubicBezTo>
                    <a:pt x="858" y="72"/>
                    <a:pt x="775" y="6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2833;p32">
              <a:extLst>
                <a:ext uri="{FF2B5EF4-FFF2-40B4-BE49-F238E27FC236}">
                  <a16:creationId xmlns:a16="http://schemas.microsoft.com/office/drawing/2014/main" id="{0901DDC2-C1FC-4F7E-90B2-B7B3525559A7}"/>
                </a:ext>
              </a:extLst>
            </p:cNvPr>
            <p:cNvSpPr/>
            <p:nvPr/>
          </p:nvSpPr>
          <p:spPr>
            <a:xfrm>
              <a:off x="6048075" y="1705700"/>
              <a:ext cx="11925" cy="10625"/>
            </a:xfrm>
            <a:custGeom>
              <a:avLst/>
              <a:gdLst/>
              <a:ahLst/>
              <a:cxnLst/>
              <a:rect l="l" t="t" r="r" b="b"/>
              <a:pathLst>
                <a:path w="477" h="425" extrusionOk="0">
                  <a:moveTo>
                    <a:pt x="322" y="0"/>
                  </a:moveTo>
                  <a:cubicBezTo>
                    <a:pt x="262" y="167"/>
                    <a:pt x="0" y="143"/>
                    <a:pt x="12" y="381"/>
                  </a:cubicBezTo>
                  <a:cubicBezTo>
                    <a:pt x="92" y="411"/>
                    <a:pt x="160" y="425"/>
                    <a:pt x="216" y="425"/>
                  </a:cubicBezTo>
                  <a:cubicBezTo>
                    <a:pt x="412" y="425"/>
                    <a:pt x="476" y="259"/>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2834;p32">
              <a:extLst>
                <a:ext uri="{FF2B5EF4-FFF2-40B4-BE49-F238E27FC236}">
                  <a16:creationId xmlns:a16="http://schemas.microsoft.com/office/drawing/2014/main" id="{E2563C2D-4F2A-4B7B-A896-AFB11C4FC56E}"/>
                </a:ext>
              </a:extLst>
            </p:cNvPr>
            <p:cNvSpPr/>
            <p:nvPr/>
          </p:nvSpPr>
          <p:spPr>
            <a:xfrm>
              <a:off x="6008175" y="1704475"/>
              <a:ext cx="8650" cy="8100"/>
            </a:xfrm>
            <a:custGeom>
              <a:avLst/>
              <a:gdLst/>
              <a:ahLst/>
              <a:cxnLst/>
              <a:rect l="l" t="t" r="r" b="b"/>
              <a:pathLst>
                <a:path w="346" h="324" extrusionOk="0">
                  <a:moveTo>
                    <a:pt x="213" y="0"/>
                  </a:moveTo>
                  <a:cubicBezTo>
                    <a:pt x="162" y="0"/>
                    <a:pt x="111" y="12"/>
                    <a:pt x="60" y="37"/>
                  </a:cubicBezTo>
                  <a:cubicBezTo>
                    <a:pt x="60" y="85"/>
                    <a:pt x="60" y="145"/>
                    <a:pt x="48" y="192"/>
                  </a:cubicBezTo>
                  <a:cubicBezTo>
                    <a:pt x="13" y="228"/>
                    <a:pt x="1" y="276"/>
                    <a:pt x="48" y="323"/>
                  </a:cubicBezTo>
                  <a:cubicBezTo>
                    <a:pt x="239" y="323"/>
                    <a:pt x="346" y="216"/>
                    <a:pt x="346" y="26"/>
                  </a:cubicBezTo>
                  <a:cubicBezTo>
                    <a:pt x="302" y="9"/>
                    <a:pt x="258" y="0"/>
                    <a:pt x="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2835;p32">
              <a:extLst>
                <a:ext uri="{FF2B5EF4-FFF2-40B4-BE49-F238E27FC236}">
                  <a16:creationId xmlns:a16="http://schemas.microsoft.com/office/drawing/2014/main" id="{03503AAA-E77D-4E66-9538-BE07DDB87879}"/>
                </a:ext>
              </a:extLst>
            </p:cNvPr>
            <p:cNvSpPr/>
            <p:nvPr/>
          </p:nvSpPr>
          <p:spPr>
            <a:xfrm>
              <a:off x="6007000" y="1709275"/>
              <a:ext cx="2700" cy="3000"/>
            </a:xfrm>
            <a:custGeom>
              <a:avLst/>
              <a:gdLst/>
              <a:ahLst/>
              <a:cxnLst/>
              <a:rect l="l" t="t" r="r" b="b"/>
              <a:pathLst>
                <a:path w="108" h="120" extrusionOk="0">
                  <a:moveTo>
                    <a:pt x="107" y="0"/>
                  </a:moveTo>
                  <a:cubicBezTo>
                    <a:pt x="0" y="36"/>
                    <a:pt x="24" y="84"/>
                    <a:pt x="107" y="119"/>
                  </a:cubicBezTo>
                  <a:lnTo>
                    <a:pt x="107" y="60"/>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2836;p32">
              <a:extLst>
                <a:ext uri="{FF2B5EF4-FFF2-40B4-BE49-F238E27FC236}">
                  <a16:creationId xmlns:a16="http://schemas.microsoft.com/office/drawing/2014/main" id="{40855579-7B7F-49D0-8709-95A6A2926E67}"/>
                </a:ext>
              </a:extLst>
            </p:cNvPr>
            <p:cNvSpPr/>
            <p:nvPr/>
          </p:nvSpPr>
          <p:spPr>
            <a:xfrm>
              <a:off x="6110275" y="1705400"/>
              <a:ext cx="3300" cy="1500"/>
            </a:xfrm>
            <a:custGeom>
              <a:avLst/>
              <a:gdLst/>
              <a:ahLst/>
              <a:cxnLst/>
              <a:rect l="l" t="t" r="r" b="b"/>
              <a:pathLst>
                <a:path w="132" h="60" extrusionOk="0">
                  <a:moveTo>
                    <a:pt x="131" y="0"/>
                  </a:moveTo>
                  <a:lnTo>
                    <a:pt x="131" y="0"/>
                  </a:lnTo>
                  <a:cubicBezTo>
                    <a:pt x="84" y="12"/>
                    <a:pt x="36" y="12"/>
                    <a:pt x="1" y="12"/>
                  </a:cubicBezTo>
                  <a:cubicBezTo>
                    <a:pt x="12" y="36"/>
                    <a:pt x="24" y="60"/>
                    <a:pt x="24" y="60"/>
                  </a:cubicBezTo>
                  <a:cubicBezTo>
                    <a:pt x="72" y="48"/>
                    <a:pt x="9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2837;p32">
              <a:extLst>
                <a:ext uri="{FF2B5EF4-FFF2-40B4-BE49-F238E27FC236}">
                  <a16:creationId xmlns:a16="http://schemas.microsoft.com/office/drawing/2014/main" id="{CD2A23BE-AC4B-409E-BD87-85B7CAE6CA58}"/>
                </a:ext>
              </a:extLst>
            </p:cNvPr>
            <p:cNvSpPr/>
            <p:nvPr/>
          </p:nvSpPr>
          <p:spPr>
            <a:xfrm>
              <a:off x="6117125" y="1705700"/>
              <a:ext cx="3600" cy="1200"/>
            </a:xfrm>
            <a:custGeom>
              <a:avLst/>
              <a:gdLst/>
              <a:ahLst/>
              <a:cxnLst/>
              <a:rect l="l" t="t" r="r" b="b"/>
              <a:pathLst>
                <a:path w="144" h="48" extrusionOk="0">
                  <a:moveTo>
                    <a:pt x="0" y="0"/>
                  </a:moveTo>
                  <a:cubicBezTo>
                    <a:pt x="24" y="24"/>
                    <a:pt x="36" y="48"/>
                    <a:pt x="36" y="48"/>
                  </a:cubicBezTo>
                  <a:cubicBezTo>
                    <a:pt x="84" y="48"/>
                    <a:pt x="108"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2838;p32">
              <a:extLst>
                <a:ext uri="{FF2B5EF4-FFF2-40B4-BE49-F238E27FC236}">
                  <a16:creationId xmlns:a16="http://schemas.microsoft.com/office/drawing/2014/main" id="{2950D010-F33B-4029-A31D-A1CBEA12EB73}"/>
                </a:ext>
              </a:extLst>
            </p:cNvPr>
            <p:cNvSpPr/>
            <p:nvPr/>
          </p:nvSpPr>
          <p:spPr>
            <a:xfrm>
              <a:off x="5692375" y="1701825"/>
              <a:ext cx="19075" cy="10600"/>
            </a:xfrm>
            <a:custGeom>
              <a:avLst/>
              <a:gdLst/>
              <a:ahLst/>
              <a:cxnLst/>
              <a:rect l="l" t="t" r="r" b="b"/>
              <a:pathLst>
                <a:path w="763" h="424" extrusionOk="0">
                  <a:moveTo>
                    <a:pt x="488" y="1"/>
                  </a:moveTo>
                  <a:cubicBezTo>
                    <a:pt x="417" y="215"/>
                    <a:pt x="83" y="60"/>
                    <a:pt x="0" y="274"/>
                  </a:cubicBezTo>
                  <a:cubicBezTo>
                    <a:pt x="62" y="398"/>
                    <a:pt x="147" y="419"/>
                    <a:pt x="236" y="419"/>
                  </a:cubicBezTo>
                  <a:cubicBezTo>
                    <a:pt x="281" y="419"/>
                    <a:pt x="327" y="413"/>
                    <a:pt x="371" y="413"/>
                  </a:cubicBezTo>
                  <a:cubicBezTo>
                    <a:pt x="391" y="413"/>
                    <a:pt x="410" y="414"/>
                    <a:pt x="429" y="417"/>
                  </a:cubicBezTo>
                  <a:cubicBezTo>
                    <a:pt x="458" y="421"/>
                    <a:pt x="491" y="424"/>
                    <a:pt x="523" y="424"/>
                  </a:cubicBezTo>
                  <a:cubicBezTo>
                    <a:pt x="607" y="424"/>
                    <a:pt x="689" y="401"/>
                    <a:pt x="715" y="298"/>
                  </a:cubicBezTo>
                  <a:cubicBezTo>
                    <a:pt x="762" y="132"/>
                    <a:pt x="607" y="72"/>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2839;p32">
              <a:extLst>
                <a:ext uri="{FF2B5EF4-FFF2-40B4-BE49-F238E27FC236}">
                  <a16:creationId xmlns:a16="http://schemas.microsoft.com/office/drawing/2014/main" id="{FC641173-43E7-4DE0-81CE-41D13C87A40A}"/>
                </a:ext>
              </a:extLst>
            </p:cNvPr>
            <p:cNvSpPr/>
            <p:nvPr/>
          </p:nvSpPr>
          <p:spPr>
            <a:xfrm>
              <a:off x="5756650" y="1701825"/>
              <a:ext cx="10750" cy="9100"/>
            </a:xfrm>
            <a:custGeom>
              <a:avLst/>
              <a:gdLst/>
              <a:ahLst/>
              <a:cxnLst/>
              <a:rect l="l" t="t" r="r" b="b"/>
              <a:pathLst>
                <a:path w="430" h="364" extrusionOk="0">
                  <a:moveTo>
                    <a:pt x="60" y="1"/>
                  </a:moveTo>
                  <a:cubicBezTo>
                    <a:pt x="1" y="155"/>
                    <a:pt x="1" y="298"/>
                    <a:pt x="239" y="358"/>
                  </a:cubicBezTo>
                  <a:cubicBezTo>
                    <a:pt x="257" y="362"/>
                    <a:pt x="275" y="364"/>
                    <a:pt x="292" y="364"/>
                  </a:cubicBezTo>
                  <a:cubicBezTo>
                    <a:pt x="372" y="364"/>
                    <a:pt x="430" y="318"/>
                    <a:pt x="430" y="239"/>
                  </a:cubicBezTo>
                  <a:cubicBezTo>
                    <a:pt x="430" y="60"/>
                    <a:pt x="275" y="36"/>
                    <a:pt x="132" y="12"/>
                  </a:cubicBezTo>
                  <a:cubicBezTo>
                    <a:pt x="108" y="1"/>
                    <a:pt x="96"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2840;p32">
              <a:extLst>
                <a:ext uri="{FF2B5EF4-FFF2-40B4-BE49-F238E27FC236}">
                  <a16:creationId xmlns:a16="http://schemas.microsoft.com/office/drawing/2014/main" id="{B3F0F3BD-F07C-446D-801D-C8F6F30675C6}"/>
                </a:ext>
              </a:extLst>
            </p:cNvPr>
            <p:cNvSpPr/>
            <p:nvPr/>
          </p:nvSpPr>
          <p:spPr>
            <a:xfrm>
              <a:off x="5643250" y="1704800"/>
              <a:ext cx="12225" cy="6675"/>
            </a:xfrm>
            <a:custGeom>
              <a:avLst/>
              <a:gdLst/>
              <a:ahLst/>
              <a:cxnLst/>
              <a:rect l="l" t="t" r="r" b="b"/>
              <a:pathLst>
                <a:path w="489" h="267" extrusionOk="0">
                  <a:moveTo>
                    <a:pt x="1" y="1"/>
                  </a:moveTo>
                  <a:lnTo>
                    <a:pt x="1" y="1"/>
                  </a:lnTo>
                  <a:cubicBezTo>
                    <a:pt x="24" y="60"/>
                    <a:pt x="60" y="120"/>
                    <a:pt x="132" y="155"/>
                  </a:cubicBezTo>
                  <a:cubicBezTo>
                    <a:pt x="179" y="219"/>
                    <a:pt x="243" y="267"/>
                    <a:pt x="315" y="267"/>
                  </a:cubicBezTo>
                  <a:cubicBezTo>
                    <a:pt x="351" y="267"/>
                    <a:pt x="390" y="255"/>
                    <a:pt x="429" y="227"/>
                  </a:cubicBezTo>
                  <a:cubicBezTo>
                    <a:pt x="465" y="215"/>
                    <a:pt x="489" y="155"/>
                    <a:pt x="489" y="132"/>
                  </a:cubicBezTo>
                  <a:cubicBezTo>
                    <a:pt x="463" y="40"/>
                    <a:pt x="412" y="24"/>
                    <a:pt x="353" y="24"/>
                  </a:cubicBezTo>
                  <a:cubicBezTo>
                    <a:pt x="321" y="24"/>
                    <a:pt x="286" y="29"/>
                    <a:pt x="252" y="29"/>
                  </a:cubicBezTo>
                  <a:cubicBezTo>
                    <a:pt x="235" y="29"/>
                    <a:pt x="219" y="28"/>
                    <a:pt x="203" y="24"/>
                  </a:cubicBezTo>
                  <a:cubicBezTo>
                    <a:pt x="132" y="13"/>
                    <a:pt x="72"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2841;p32">
              <a:extLst>
                <a:ext uri="{FF2B5EF4-FFF2-40B4-BE49-F238E27FC236}">
                  <a16:creationId xmlns:a16="http://schemas.microsoft.com/office/drawing/2014/main" id="{33D1DAFB-89DA-49F0-97DB-B560CB9AC4A7}"/>
                </a:ext>
              </a:extLst>
            </p:cNvPr>
            <p:cNvSpPr/>
            <p:nvPr/>
          </p:nvSpPr>
          <p:spPr>
            <a:xfrm>
              <a:off x="5675100" y="1705500"/>
              <a:ext cx="10150" cy="5550"/>
            </a:xfrm>
            <a:custGeom>
              <a:avLst/>
              <a:gdLst/>
              <a:ahLst/>
              <a:cxnLst/>
              <a:rect l="l" t="t" r="r" b="b"/>
              <a:pathLst>
                <a:path w="406" h="222" extrusionOk="0">
                  <a:moveTo>
                    <a:pt x="155" y="1"/>
                  </a:moveTo>
                  <a:cubicBezTo>
                    <a:pt x="94" y="1"/>
                    <a:pt x="33" y="18"/>
                    <a:pt x="1" y="92"/>
                  </a:cubicBezTo>
                  <a:cubicBezTo>
                    <a:pt x="24" y="116"/>
                    <a:pt x="36" y="175"/>
                    <a:pt x="72" y="211"/>
                  </a:cubicBezTo>
                  <a:cubicBezTo>
                    <a:pt x="94" y="218"/>
                    <a:pt x="116" y="222"/>
                    <a:pt x="138" y="222"/>
                  </a:cubicBezTo>
                  <a:cubicBezTo>
                    <a:pt x="217" y="222"/>
                    <a:pt x="287" y="174"/>
                    <a:pt x="334" y="127"/>
                  </a:cubicBezTo>
                  <a:cubicBezTo>
                    <a:pt x="405" y="44"/>
                    <a:pt x="298" y="8"/>
                    <a:pt x="239" y="8"/>
                  </a:cubicBezTo>
                  <a:cubicBezTo>
                    <a:pt x="212" y="5"/>
                    <a:pt x="184"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2842;p32">
              <a:extLst>
                <a:ext uri="{FF2B5EF4-FFF2-40B4-BE49-F238E27FC236}">
                  <a16:creationId xmlns:a16="http://schemas.microsoft.com/office/drawing/2014/main" id="{15D6799F-281E-4781-BAA9-91F8F6AA933C}"/>
                </a:ext>
              </a:extLst>
            </p:cNvPr>
            <p:cNvSpPr/>
            <p:nvPr/>
          </p:nvSpPr>
          <p:spPr>
            <a:xfrm>
              <a:off x="5662900" y="1706875"/>
              <a:ext cx="4475" cy="4250"/>
            </a:xfrm>
            <a:custGeom>
              <a:avLst/>
              <a:gdLst/>
              <a:ahLst/>
              <a:cxnLst/>
              <a:rect l="l" t="t" r="r" b="b"/>
              <a:pathLst>
                <a:path w="179" h="170" extrusionOk="0">
                  <a:moveTo>
                    <a:pt x="60" y="1"/>
                  </a:moveTo>
                  <a:cubicBezTo>
                    <a:pt x="48" y="37"/>
                    <a:pt x="36" y="72"/>
                    <a:pt x="0" y="120"/>
                  </a:cubicBezTo>
                  <a:cubicBezTo>
                    <a:pt x="43" y="131"/>
                    <a:pt x="85" y="170"/>
                    <a:pt x="111" y="170"/>
                  </a:cubicBezTo>
                  <a:cubicBezTo>
                    <a:pt x="114" y="170"/>
                    <a:pt x="117" y="169"/>
                    <a:pt x="119" y="168"/>
                  </a:cubicBezTo>
                  <a:cubicBezTo>
                    <a:pt x="155" y="156"/>
                    <a:pt x="167" y="96"/>
                    <a:pt x="179" y="49"/>
                  </a:cubicBezTo>
                  <a:cubicBezTo>
                    <a:pt x="131" y="25"/>
                    <a:pt x="108"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2843;p32">
              <a:extLst>
                <a:ext uri="{FF2B5EF4-FFF2-40B4-BE49-F238E27FC236}">
                  <a16:creationId xmlns:a16="http://schemas.microsoft.com/office/drawing/2014/main" id="{38426878-9CDC-41EB-9837-BEC47EC915A6}"/>
                </a:ext>
              </a:extLst>
            </p:cNvPr>
            <p:cNvSpPr/>
            <p:nvPr/>
          </p:nvSpPr>
          <p:spPr>
            <a:xfrm>
              <a:off x="5773975" y="1706600"/>
              <a:ext cx="3850" cy="3775"/>
            </a:xfrm>
            <a:custGeom>
              <a:avLst/>
              <a:gdLst/>
              <a:ahLst/>
              <a:cxnLst/>
              <a:rect l="l" t="t" r="r" b="b"/>
              <a:pathLst>
                <a:path w="154" h="151" extrusionOk="0">
                  <a:moveTo>
                    <a:pt x="118" y="0"/>
                  </a:moveTo>
                  <a:cubicBezTo>
                    <a:pt x="70" y="12"/>
                    <a:pt x="22" y="48"/>
                    <a:pt x="10" y="72"/>
                  </a:cubicBezTo>
                  <a:cubicBezTo>
                    <a:pt x="1" y="118"/>
                    <a:pt x="14" y="150"/>
                    <a:pt x="49" y="150"/>
                  </a:cubicBezTo>
                  <a:cubicBezTo>
                    <a:pt x="58" y="150"/>
                    <a:pt x="69" y="148"/>
                    <a:pt x="82" y="143"/>
                  </a:cubicBezTo>
                  <a:cubicBezTo>
                    <a:pt x="118" y="119"/>
                    <a:pt x="141" y="72"/>
                    <a:pt x="153" y="48"/>
                  </a:cubicBezTo>
                  <a:cubicBezTo>
                    <a:pt x="153" y="24"/>
                    <a:pt x="129"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2844;p32">
              <a:extLst>
                <a:ext uri="{FF2B5EF4-FFF2-40B4-BE49-F238E27FC236}">
                  <a16:creationId xmlns:a16="http://schemas.microsoft.com/office/drawing/2014/main" id="{1CF1BD5E-03A2-42B9-9239-8D374EA14442}"/>
                </a:ext>
              </a:extLst>
            </p:cNvPr>
            <p:cNvSpPr/>
            <p:nvPr/>
          </p:nvSpPr>
          <p:spPr>
            <a:xfrm>
              <a:off x="5930500" y="1616950"/>
              <a:ext cx="28900" cy="20300"/>
            </a:xfrm>
            <a:custGeom>
              <a:avLst/>
              <a:gdLst/>
              <a:ahLst/>
              <a:cxnLst/>
              <a:rect l="l" t="t" r="r" b="b"/>
              <a:pathLst>
                <a:path w="1156" h="812" extrusionOk="0">
                  <a:moveTo>
                    <a:pt x="767" y="1"/>
                  </a:moveTo>
                  <a:cubicBezTo>
                    <a:pt x="754" y="1"/>
                    <a:pt x="740" y="1"/>
                    <a:pt x="726" y="2"/>
                  </a:cubicBezTo>
                  <a:cubicBezTo>
                    <a:pt x="660" y="80"/>
                    <a:pt x="585" y="102"/>
                    <a:pt x="506" y="102"/>
                  </a:cubicBezTo>
                  <a:cubicBezTo>
                    <a:pt x="404" y="102"/>
                    <a:pt x="295" y="66"/>
                    <a:pt x="188" y="66"/>
                  </a:cubicBezTo>
                  <a:cubicBezTo>
                    <a:pt x="124" y="66"/>
                    <a:pt x="61" y="79"/>
                    <a:pt x="0" y="121"/>
                  </a:cubicBezTo>
                  <a:lnTo>
                    <a:pt x="0" y="264"/>
                  </a:lnTo>
                  <a:cubicBezTo>
                    <a:pt x="119" y="371"/>
                    <a:pt x="405" y="252"/>
                    <a:pt x="405" y="443"/>
                  </a:cubicBezTo>
                  <a:cubicBezTo>
                    <a:pt x="405" y="706"/>
                    <a:pt x="524" y="761"/>
                    <a:pt x="673" y="761"/>
                  </a:cubicBezTo>
                  <a:cubicBezTo>
                    <a:pt x="713" y="761"/>
                    <a:pt x="755" y="757"/>
                    <a:pt x="798" y="752"/>
                  </a:cubicBezTo>
                  <a:cubicBezTo>
                    <a:pt x="817" y="751"/>
                    <a:pt x="835" y="750"/>
                    <a:pt x="853" y="750"/>
                  </a:cubicBezTo>
                  <a:cubicBezTo>
                    <a:pt x="966" y="750"/>
                    <a:pt x="1050" y="781"/>
                    <a:pt x="1143" y="812"/>
                  </a:cubicBezTo>
                  <a:cubicBezTo>
                    <a:pt x="1143" y="717"/>
                    <a:pt x="1155" y="621"/>
                    <a:pt x="1155" y="514"/>
                  </a:cubicBezTo>
                  <a:cubicBezTo>
                    <a:pt x="1086" y="285"/>
                    <a:pt x="1095" y="1"/>
                    <a:pt x="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2845;p32">
              <a:extLst>
                <a:ext uri="{FF2B5EF4-FFF2-40B4-BE49-F238E27FC236}">
                  <a16:creationId xmlns:a16="http://schemas.microsoft.com/office/drawing/2014/main" id="{B5A21B77-38F2-4504-BE7D-A266A3CABE75}"/>
                </a:ext>
              </a:extLst>
            </p:cNvPr>
            <p:cNvSpPr/>
            <p:nvPr/>
          </p:nvSpPr>
          <p:spPr>
            <a:xfrm>
              <a:off x="5978700" y="1620375"/>
              <a:ext cx="17900" cy="16000"/>
            </a:xfrm>
            <a:custGeom>
              <a:avLst/>
              <a:gdLst/>
              <a:ahLst/>
              <a:cxnLst/>
              <a:rect l="l" t="t" r="r" b="b"/>
              <a:pathLst>
                <a:path w="716" h="640" extrusionOk="0">
                  <a:moveTo>
                    <a:pt x="301" y="0"/>
                  </a:moveTo>
                  <a:cubicBezTo>
                    <a:pt x="258" y="0"/>
                    <a:pt x="217" y="15"/>
                    <a:pt x="180" y="56"/>
                  </a:cubicBezTo>
                  <a:cubicBezTo>
                    <a:pt x="1" y="258"/>
                    <a:pt x="203" y="425"/>
                    <a:pt x="346" y="639"/>
                  </a:cubicBezTo>
                  <a:cubicBezTo>
                    <a:pt x="501" y="437"/>
                    <a:pt x="596" y="306"/>
                    <a:pt x="715" y="139"/>
                  </a:cubicBezTo>
                  <a:cubicBezTo>
                    <a:pt x="566" y="122"/>
                    <a:pt x="423"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2846;p32">
              <a:extLst>
                <a:ext uri="{FF2B5EF4-FFF2-40B4-BE49-F238E27FC236}">
                  <a16:creationId xmlns:a16="http://schemas.microsoft.com/office/drawing/2014/main" id="{34085664-CA71-4CED-947F-29AED2FF1473}"/>
                </a:ext>
              </a:extLst>
            </p:cNvPr>
            <p:cNvSpPr/>
            <p:nvPr/>
          </p:nvSpPr>
          <p:spPr>
            <a:xfrm>
              <a:off x="5593850" y="1628900"/>
              <a:ext cx="1800" cy="1525"/>
            </a:xfrm>
            <a:custGeom>
              <a:avLst/>
              <a:gdLst/>
              <a:ahLst/>
              <a:cxnLst/>
              <a:rect l="l" t="t" r="r" b="b"/>
              <a:pathLst>
                <a:path w="72" h="61" extrusionOk="0">
                  <a:moveTo>
                    <a:pt x="24" y="1"/>
                  </a:moveTo>
                  <a:cubicBezTo>
                    <a:pt x="24" y="1"/>
                    <a:pt x="12" y="36"/>
                    <a:pt x="0" y="60"/>
                  </a:cubicBezTo>
                  <a:cubicBezTo>
                    <a:pt x="60" y="24"/>
                    <a:pt x="72" y="12"/>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2847;p32">
              <a:extLst>
                <a:ext uri="{FF2B5EF4-FFF2-40B4-BE49-F238E27FC236}">
                  <a16:creationId xmlns:a16="http://schemas.microsoft.com/office/drawing/2014/main" id="{EC52169B-8EEA-4DF0-8BEC-8201EE5E4F28}"/>
                </a:ext>
              </a:extLst>
            </p:cNvPr>
            <p:cNvSpPr/>
            <p:nvPr/>
          </p:nvSpPr>
          <p:spPr>
            <a:xfrm>
              <a:off x="5591175" y="1629800"/>
              <a:ext cx="2700" cy="3900"/>
            </a:xfrm>
            <a:custGeom>
              <a:avLst/>
              <a:gdLst/>
              <a:ahLst/>
              <a:cxnLst/>
              <a:rect l="l" t="t" r="r" b="b"/>
              <a:pathLst>
                <a:path w="108" h="156" extrusionOk="0">
                  <a:moveTo>
                    <a:pt x="107" y="0"/>
                  </a:moveTo>
                  <a:cubicBezTo>
                    <a:pt x="0" y="60"/>
                    <a:pt x="12" y="107"/>
                    <a:pt x="107" y="155"/>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2848;p32">
              <a:extLst>
                <a:ext uri="{FF2B5EF4-FFF2-40B4-BE49-F238E27FC236}">
                  <a16:creationId xmlns:a16="http://schemas.microsoft.com/office/drawing/2014/main" id="{23ABC702-326E-4F5F-AC32-97F11A1038D7}"/>
                </a:ext>
              </a:extLst>
            </p:cNvPr>
            <p:cNvSpPr/>
            <p:nvPr/>
          </p:nvSpPr>
          <p:spPr>
            <a:xfrm>
              <a:off x="5554250" y="1637225"/>
              <a:ext cx="1525" cy="1550"/>
            </a:xfrm>
            <a:custGeom>
              <a:avLst/>
              <a:gdLst/>
              <a:ahLst/>
              <a:cxnLst/>
              <a:rect l="l" t="t" r="r" b="b"/>
              <a:pathLst>
                <a:path w="61" h="62" extrusionOk="0">
                  <a:moveTo>
                    <a:pt x="1" y="1"/>
                  </a:moveTo>
                  <a:cubicBezTo>
                    <a:pt x="8" y="39"/>
                    <a:pt x="25" y="62"/>
                    <a:pt x="40" y="62"/>
                  </a:cubicBezTo>
                  <a:cubicBezTo>
                    <a:pt x="48" y="62"/>
                    <a:pt x="56" y="54"/>
                    <a:pt x="60" y="37"/>
                  </a:cubicBezTo>
                  <a:cubicBezTo>
                    <a:pt x="60" y="37"/>
                    <a:pt x="13"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2849;p32">
              <a:extLst>
                <a:ext uri="{FF2B5EF4-FFF2-40B4-BE49-F238E27FC236}">
                  <a16:creationId xmlns:a16="http://schemas.microsoft.com/office/drawing/2014/main" id="{9BE3E204-46C0-4970-8D91-2FE865B7BD5A}"/>
                </a:ext>
              </a:extLst>
            </p:cNvPr>
            <p:cNvSpPr/>
            <p:nvPr/>
          </p:nvSpPr>
          <p:spPr>
            <a:xfrm>
              <a:off x="5892400" y="1621675"/>
              <a:ext cx="6850" cy="9325"/>
            </a:xfrm>
            <a:custGeom>
              <a:avLst/>
              <a:gdLst/>
              <a:ahLst/>
              <a:cxnLst/>
              <a:rect l="l" t="t" r="r" b="b"/>
              <a:pathLst>
                <a:path w="274" h="373" extrusionOk="0">
                  <a:moveTo>
                    <a:pt x="172" y="1"/>
                  </a:moveTo>
                  <a:cubicBezTo>
                    <a:pt x="151" y="1"/>
                    <a:pt x="93" y="22"/>
                    <a:pt x="83" y="51"/>
                  </a:cubicBezTo>
                  <a:cubicBezTo>
                    <a:pt x="0" y="194"/>
                    <a:pt x="60" y="301"/>
                    <a:pt x="203" y="373"/>
                  </a:cubicBezTo>
                  <a:cubicBezTo>
                    <a:pt x="274" y="254"/>
                    <a:pt x="274" y="123"/>
                    <a:pt x="179" y="4"/>
                  </a:cubicBezTo>
                  <a:cubicBezTo>
                    <a:pt x="179" y="2"/>
                    <a:pt x="176" y="1"/>
                    <a:pt x="1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2850;p32">
              <a:extLst>
                <a:ext uri="{FF2B5EF4-FFF2-40B4-BE49-F238E27FC236}">
                  <a16:creationId xmlns:a16="http://schemas.microsoft.com/office/drawing/2014/main" id="{A4234761-ED35-480C-85FD-2C86A562F7D3}"/>
                </a:ext>
              </a:extLst>
            </p:cNvPr>
            <p:cNvSpPr/>
            <p:nvPr/>
          </p:nvSpPr>
          <p:spPr>
            <a:xfrm>
              <a:off x="5760225" y="1611625"/>
              <a:ext cx="17600" cy="17900"/>
            </a:xfrm>
            <a:custGeom>
              <a:avLst/>
              <a:gdLst/>
              <a:ahLst/>
              <a:cxnLst/>
              <a:rect l="l" t="t" r="r" b="b"/>
              <a:pathLst>
                <a:path w="704" h="716" extrusionOk="0">
                  <a:moveTo>
                    <a:pt x="239" y="1"/>
                  </a:moveTo>
                  <a:lnTo>
                    <a:pt x="239" y="1"/>
                  </a:lnTo>
                  <a:cubicBezTo>
                    <a:pt x="1" y="299"/>
                    <a:pt x="84" y="525"/>
                    <a:pt x="382" y="715"/>
                  </a:cubicBezTo>
                  <a:lnTo>
                    <a:pt x="513" y="715"/>
                  </a:lnTo>
                  <a:cubicBezTo>
                    <a:pt x="513" y="632"/>
                    <a:pt x="525" y="525"/>
                    <a:pt x="525" y="430"/>
                  </a:cubicBezTo>
                  <a:lnTo>
                    <a:pt x="668" y="299"/>
                  </a:lnTo>
                  <a:cubicBezTo>
                    <a:pt x="703" y="251"/>
                    <a:pt x="703" y="215"/>
                    <a:pt x="668" y="168"/>
                  </a:cubicBezTo>
                  <a:cubicBezTo>
                    <a:pt x="596" y="120"/>
                    <a:pt x="560" y="61"/>
                    <a:pt x="513" y="13"/>
                  </a:cubicBezTo>
                  <a:lnTo>
                    <a:pt x="370" y="13"/>
                  </a:lnTo>
                  <a:cubicBezTo>
                    <a:pt x="348" y="24"/>
                    <a:pt x="327" y="30"/>
                    <a:pt x="307" y="30"/>
                  </a:cubicBezTo>
                  <a:cubicBezTo>
                    <a:pt x="282" y="30"/>
                    <a:pt x="259" y="2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2851;p32">
              <a:extLst>
                <a:ext uri="{FF2B5EF4-FFF2-40B4-BE49-F238E27FC236}">
                  <a16:creationId xmlns:a16="http://schemas.microsoft.com/office/drawing/2014/main" id="{18B95256-F425-45E9-8207-24A73A7293E7}"/>
                </a:ext>
              </a:extLst>
            </p:cNvPr>
            <p:cNvSpPr/>
            <p:nvPr/>
          </p:nvSpPr>
          <p:spPr>
            <a:xfrm>
              <a:off x="5838525" y="1619375"/>
              <a:ext cx="12225" cy="13800"/>
            </a:xfrm>
            <a:custGeom>
              <a:avLst/>
              <a:gdLst/>
              <a:ahLst/>
              <a:cxnLst/>
              <a:rect l="l" t="t" r="r" b="b"/>
              <a:pathLst>
                <a:path w="489" h="552" extrusionOk="0">
                  <a:moveTo>
                    <a:pt x="107" y="1"/>
                  </a:moveTo>
                  <a:cubicBezTo>
                    <a:pt x="95" y="84"/>
                    <a:pt x="95" y="155"/>
                    <a:pt x="72" y="215"/>
                  </a:cubicBezTo>
                  <a:cubicBezTo>
                    <a:pt x="0" y="382"/>
                    <a:pt x="60" y="477"/>
                    <a:pt x="226" y="536"/>
                  </a:cubicBezTo>
                  <a:cubicBezTo>
                    <a:pt x="251" y="546"/>
                    <a:pt x="284" y="552"/>
                    <a:pt x="316" y="552"/>
                  </a:cubicBezTo>
                  <a:cubicBezTo>
                    <a:pt x="360" y="552"/>
                    <a:pt x="403" y="540"/>
                    <a:pt x="417" y="513"/>
                  </a:cubicBezTo>
                  <a:cubicBezTo>
                    <a:pt x="488" y="405"/>
                    <a:pt x="393" y="298"/>
                    <a:pt x="345" y="203"/>
                  </a:cubicBezTo>
                  <a:cubicBezTo>
                    <a:pt x="310" y="120"/>
                    <a:pt x="286" y="60"/>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2852;p32">
              <a:extLst>
                <a:ext uri="{FF2B5EF4-FFF2-40B4-BE49-F238E27FC236}">
                  <a16:creationId xmlns:a16="http://schemas.microsoft.com/office/drawing/2014/main" id="{1C2F7121-ADAF-467C-A9F4-4A24982D6E82}"/>
                </a:ext>
              </a:extLst>
            </p:cNvPr>
            <p:cNvSpPr/>
            <p:nvPr/>
          </p:nvSpPr>
          <p:spPr>
            <a:xfrm>
              <a:off x="5861100" y="1619375"/>
              <a:ext cx="11975" cy="11525"/>
            </a:xfrm>
            <a:custGeom>
              <a:avLst/>
              <a:gdLst/>
              <a:ahLst/>
              <a:cxnLst/>
              <a:rect l="l" t="t" r="r" b="b"/>
              <a:pathLst>
                <a:path w="479" h="461" extrusionOk="0">
                  <a:moveTo>
                    <a:pt x="112" y="0"/>
                  </a:moveTo>
                  <a:cubicBezTo>
                    <a:pt x="91" y="0"/>
                    <a:pt x="70" y="1"/>
                    <a:pt x="50" y="1"/>
                  </a:cubicBezTo>
                  <a:cubicBezTo>
                    <a:pt x="50" y="96"/>
                    <a:pt x="50" y="203"/>
                    <a:pt x="38" y="298"/>
                  </a:cubicBezTo>
                  <a:cubicBezTo>
                    <a:pt x="0" y="420"/>
                    <a:pt x="29" y="461"/>
                    <a:pt x="108" y="461"/>
                  </a:cubicBezTo>
                  <a:cubicBezTo>
                    <a:pt x="128" y="461"/>
                    <a:pt x="153" y="458"/>
                    <a:pt x="181" y="453"/>
                  </a:cubicBezTo>
                  <a:lnTo>
                    <a:pt x="204" y="441"/>
                  </a:lnTo>
                  <a:cubicBezTo>
                    <a:pt x="323" y="358"/>
                    <a:pt x="407" y="274"/>
                    <a:pt x="478" y="155"/>
                  </a:cubicBezTo>
                  <a:cubicBezTo>
                    <a:pt x="395" y="9"/>
                    <a:pt x="257" y="0"/>
                    <a:pt x="1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2853;p32">
              <a:extLst>
                <a:ext uri="{FF2B5EF4-FFF2-40B4-BE49-F238E27FC236}">
                  <a16:creationId xmlns:a16="http://schemas.microsoft.com/office/drawing/2014/main" id="{2A1B8756-EC1D-4216-85BE-4FFB4082A31A}"/>
                </a:ext>
              </a:extLst>
            </p:cNvPr>
            <p:cNvSpPr/>
            <p:nvPr/>
          </p:nvSpPr>
          <p:spPr>
            <a:xfrm>
              <a:off x="5857275" y="1626525"/>
              <a:ext cx="8950" cy="7450"/>
            </a:xfrm>
            <a:custGeom>
              <a:avLst/>
              <a:gdLst/>
              <a:ahLst/>
              <a:cxnLst/>
              <a:rect l="l" t="t" r="r" b="b"/>
              <a:pathLst>
                <a:path w="358" h="298" extrusionOk="0">
                  <a:moveTo>
                    <a:pt x="203" y="0"/>
                  </a:moveTo>
                  <a:lnTo>
                    <a:pt x="203" y="0"/>
                  </a:lnTo>
                  <a:cubicBezTo>
                    <a:pt x="0" y="227"/>
                    <a:pt x="179" y="250"/>
                    <a:pt x="357" y="298"/>
                  </a:cubicBezTo>
                  <a:lnTo>
                    <a:pt x="357" y="155"/>
                  </a:lnTo>
                  <a:cubicBezTo>
                    <a:pt x="286" y="107"/>
                    <a:pt x="250"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2854;p32">
              <a:extLst>
                <a:ext uri="{FF2B5EF4-FFF2-40B4-BE49-F238E27FC236}">
                  <a16:creationId xmlns:a16="http://schemas.microsoft.com/office/drawing/2014/main" id="{B6661472-79C5-4128-B909-B6F40681E21B}"/>
                </a:ext>
              </a:extLst>
            </p:cNvPr>
            <p:cNvSpPr/>
            <p:nvPr/>
          </p:nvSpPr>
          <p:spPr>
            <a:xfrm>
              <a:off x="5776300" y="1616100"/>
              <a:ext cx="2700" cy="3300"/>
            </a:xfrm>
            <a:custGeom>
              <a:avLst/>
              <a:gdLst/>
              <a:ahLst/>
              <a:cxnLst/>
              <a:rect l="l" t="t" r="r" b="b"/>
              <a:pathLst>
                <a:path w="108" h="132" extrusionOk="0">
                  <a:moveTo>
                    <a:pt x="1" y="1"/>
                  </a:moveTo>
                  <a:lnTo>
                    <a:pt x="1" y="132"/>
                  </a:lnTo>
                  <a:cubicBezTo>
                    <a:pt x="108" y="96"/>
                    <a:pt x="108"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2855;p32">
              <a:extLst>
                <a:ext uri="{FF2B5EF4-FFF2-40B4-BE49-F238E27FC236}">
                  <a16:creationId xmlns:a16="http://schemas.microsoft.com/office/drawing/2014/main" id="{812903C6-BFEA-4E5A-99CC-6E80C2C5801E}"/>
                </a:ext>
              </a:extLst>
            </p:cNvPr>
            <p:cNvSpPr/>
            <p:nvPr/>
          </p:nvSpPr>
          <p:spPr>
            <a:xfrm>
              <a:off x="5773025" y="1619375"/>
              <a:ext cx="3300" cy="3900"/>
            </a:xfrm>
            <a:custGeom>
              <a:avLst/>
              <a:gdLst/>
              <a:ahLst/>
              <a:cxnLst/>
              <a:rect l="l" t="t" r="r" b="b"/>
              <a:pathLst>
                <a:path w="132" h="156" extrusionOk="0">
                  <a:moveTo>
                    <a:pt x="132" y="1"/>
                  </a:moveTo>
                  <a:lnTo>
                    <a:pt x="1" y="143"/>
                  </a:lnTo>
                  <a:cubicBezTo>
                    <a:pt x="48" y="143"/>
                    <a:pt x="96" y="143"/>
                    <a:pt x="132" y="155"/>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2856;p32">
              <a:extLst>
                <a:ext uri="{FF2B5EF4-FFF2-40B4-BE49-F238E27FC236}">
                  <a16:creationId xmlns:a16="http://schemas.microsoft.com/office/drawing/2014/main" id="{2A5EF9DF-1457-4880-84CD-E1A4C25A41F8}"/>
                </a:ext>
              </a:extLst>
            </p:cNvPr>
            <p:cNvSpPr/>
            <p:nvPr/>
          </p:nvSpPr>
          <p:spPr>
            <a:xfrm>
              <a:off x="5783750" y="1615800"/>
              <a:ext cx="3600" cy="3600"/>
            </a:xfrm>
            <a:custGeom>
              <a:avLst/>
              <a:gdLst/>
              <a:ahLst/>
              <a:cxnLst/>
              <a:rect l="l" t="t" r="r" b="b"/>
              <a:pathLst>
                <a:path w="144" h="144" extrusionOk="0">
                  <a:moveTo>
                    <a:pt x="0" y="1"/>
                  </a:moveTo>
                  <a:cubicBezTo>
                    <a:pt x="48" y="48"/>
                    <a:pt x="96" y="84"/>
                    <a:pt x="143" y="144"/>
                  </a:cubicBezTo>
                  <a:cubicBezTo>
                    <a:pt x="96" y="84"/>
                    <a:pt x="48"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2857;p32">
              <a:extLst>
                <a:ext uri="{FF2B5EF4-FFF2-40B4-BE49-F238E27FC236}">
                  <a16:creationId xmlns:a16="http://schemas.microsoft.com/office/drawing/2014/main" id="{3F2136F7-9B3D-40E4-AAA5-065D86F8B523}"/>
                </a:ext>
              </a:extLst>
            </p:cNvPr>
            <p:cNvSpPr/>
            <p:nvPr/>
          </p:nvSpPr>
          <p:spPr>
            <a:xfrm>
              <a:off x="6116825" y="1619050"/>
              <a:ext cx="39025" cy="21900"/>
            </a:xfrm>
            <a:custGeom>
              <a:avLst/>
              <a:gdLst/>
              <a:ahLst/>
              <a:cxnLst/>
              <a:rect l="l" t="t" r="r" b="b"/>
              <a:pathLst>
                <a:path w="1561" h="876" extrusionOk="0">
                  <a:moveTo>
                    <a:pt x="591" y="1"/>
                  </a:moveTo>
                  <a:cubicBezTo>
                    <a:pt x="466" y="1"/>
                    <a:pt x="327" y="46"/>
                    <a:pt x="167" y="156"/>
                  </a:cubicBezTo>
                  <a:cubicBezTo>
                    <a:pt x="0" y="406"/>
                    <a:pt x="286" y="537"/>
                    <a:pt x="310" y="728"/>
                  </a:cubicBezTo>
                  <a:cubicBezTo>
                    <a:pt x="583" y="819"/>
                    <a:pt x="878" y="875"/>
                    <a:pt x="1172" y="875"/>
                  </a:cubicBezTo>
                  <a:cubicBezTo>
                    <a:pt x="1262" y="875"/>
                    <a:pt x="1352" y="870"/>
                    <a:pt x="1441" y="859"/>
                  </a:cubicBezTo>
                  <a:cubicBezTo>
                    <a:pt x="1560" y="752"/>
                    <a:pt x="1536" y="645"/>
                    <a:pt x="1417" y="549"/>
                  </a:cubicBezTo>
                  <a:cubicBezTo>
                    <a:pt x="1158" y="316"/>
                    <a:pt x="924" y="1"/>
                    <a:pt x="5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2858;p32">
              <a:extLst>
                <a:ext uri="{FF2B5EF4-FFF2-40B4-BE49-F238E27FC236}">
                  <a16:creationId xmlns:a16="http://schemas.microsoft.com/office/drawing/2014/main" id="{A13372CC-D392-4E08-8338-0504225E5BC8}"/>
                </a:ext>
              </a:extLst>
            </p:cNvPr>
            <p:cNvSpPr/>
            <p:nvPr/>
          </p:nvSpPr>
          <p:spPr>
            <a:xfrm>
              <a:off x="6146600" y="1623250"/>
              <a:ext cx="22050" cy="17575"/>
            </a:xfrm>
            <a:custGeom>
              <a:avLst/>
              <a:gdLst/>
              <a:ahLst/>
              <a:cxnLst/>
              <a:rect l="l" t="t" r="r" b="b"/>
              <a:pathLst>
                <a:path w="882" h="703" extrusionOk="0">
                  <a:moveTo>
                    <a:pt x="155" y="0"/>
                  </a:moveTo>
                  <a:cubicBezTo>
                    <a:pt x="0" y="131"/>
                    <a:pt x="36" y="262"/>
                    <a:pt x="131" y="417"/>
                  </a:cubicBezTo>
                  <a:cubicBezTo>
                    <a:pt x="238" y="477"/>
                    <a:pt x="274" y="584"/>
                    <a:pt x="250" y="703"/>
                  </a:cubicBezTo>
                  <a:lnTo>
                    <a:pt x="572" y="703"/>
                  </a:lnTo>
                  <a:cubicBezTo>
                    <a:pt x="631" y="655"/>
                    <a:pt x="667" y="608"/>
                    <a:pt x="714" y="560"/>
                  </a:cubicBezTo>
                  <a:cubicBezTo>
                    <a:pt x="762" y="381"/>
                    <a:pt x="881" y="191"/>
                    <a:pt x="572" y="131"/>
                  </a:cubicBezTo>
                  <a:cubicBezTo>
                    <a:pt x="513" y="176"/>
                    <a:pt x="464" y="194"/>
                    <a:pt x="420" y="194"/>
                  </a:cubicBezTo>
                  <a:cubicBezTo>
                    <a:pt x="312" y="194"/>
                    <a:pt x="240" y="85"/>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2859;p32">
              <a:extLst>
                <a:ext uri="{FF2B5EF4-FFF2-40B4-BE49-F238E27FC236}">
                  <a16:creationId xmlns:a16="http://schemas.microsoft.com/office/drawing/2014/main" id="{4B50D90E-B083-4315-B179-35221C363F77}"/>
                </a:ext>
              </a:extLst>
            </p:cNvPr>
            <p:cNvSpPr/>
            <p:nvPr/>
          </p:nvSpPr>
          <p:spPr>
            <a:xfrm>
              <a:off x="6099250" y="1622950"/>
              <a:ext cx="14625" cy="15150"/>
            </a:xfrm>
            <a:custGeom>
              <a:avLst/>
              <a:gdLst/>
              <a:ahLst/>
              <a:cxnLst/>
              <a:rect l="l" t="t" r="r" b="b"/>
              <a:pathLst>
                <a:path w="585" h="606" extrusionOk="0">
                  <a:moveTo>
                    <a:pt x="1" y="0"/>
                  </a:moveTo>
                  <a:lnTo>
                    <a:pt x="1" y="0"/>
                  </a:lnTo>
                  <a:cubicBezTo>
                    <a:pt x="124" y="215"/>
                    <a:pt x="62" y="606"/>
                    <a:pt x="382" y="606"/>
                  </a:cubicBezTo>
                  <a:cubicBezTo>
                    <a:pt x="434" y="606"/>
                    <a:pt x="497" y="595"/>
                    <a:pt x="572" y="572"/>
                  </a:cubicBezTo>
                  <a:cubicBezTo>
                    <a:pt x="584" y="191"/>
                    <a:pt x="465" y="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2860;p32">
              <a:extLst>
                <a:ext uri="{FF2B5EF4-FFF2-40B4-BE49-F238E27FC236}">
                  <a16:creationId xmlns:a16="http://schemas.microsoft.com/office/drawing/2014/main" id="{82BEF125-CDB8-4C4C-9357-15E3F5CD8B01}"/>
                </a:ext>
              </a:extLst>
            </p:cNvPr>
            <p:cNvSpPr/>
            <p:nvPr/>
          </p:nvSpPr>
          <p:spPr>
            <a:xfrm>
              <a:off x="6117125" y="1637225"/>
              <a:ext cx="7450" cy="3600"/>
            </a:xfrm>
            <a:custGeom>
              <a:avLst/>
              <a:gdLst/>
              <a:ahLst/>
              <a:cxnLst/>
              <a:rect l="l" t="t" r="r" b="b"/>
              <a:pathLst>
                <a:path w="298" h="144" extrusionOk="0">
                  <a:moveTo>
                    <a:pt x="298" y="1"/>
                  </a:moveTo>
                  <a:cubicBezTo>
                    <a:pt x="179" y="1"/>
                    <a:pt x="84" y="37"/>
                    <a:pt x="0" y="144"/>
                  </a:cubicBezTo>
                  <a:cubicBezTo>
                    <a:pt x="119" y="144"/>
                    <a:pt x="227" y="120"/>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2861;p32">
              <a:extLst>
                <a:ext uri="{FF2B5EF4-FFF2-40B4-BE49-F238E27FC236}">
                  <a16:creationId xmlns:a16="http://schemas.microsoft.com/office/drawing/2014/main" id="{F8ED5777-00BE-40CB-99B0-5CB547221874}"/>
                </a:ext>
              </a:extLst>
            </p:cNvPr>
            <p:cNvSpPr/>
            <p:nvPr/>
          </p:nvSpPr>
          <p:spPr>
            <a:xfrm>
              <a:off x="6137650" y="1705700"/>
              <a:ext cx="26825" cy="6075"/>
            </a:xfrm>
            <a:custGeom>
              <a:avLst/>
              <a:gdLst/>
              <a:ahLst/>
              <a:cxnLst/>
              <a:rect l="l" t="t" r="r" b="b"/>
              <a:pathLst>
                <a:path w="1073" h="243" extrusionOk="0">
                  <a:moveTo>
                    <a:pt x="49" y="0"/>
                  </a:moveTo>
                  <a:cubicBezTo>
                    <a:pt x="1" y="72"/>
                    <a:pt x="13" y="155"/>
                    <a:pt x="96" y="203"/>
                  </a:cubicBezTo>
                  <a:cubicBezTo>
                    <a:pt x="207" y="233"/>
                    <a:pt x="316" y="243"/>
                    <a:pt x="424" y="243"/>
                  </a:cubicBezTo>
                  <a:cubicBezTo>
                    <a:pt x="619" y="243"/>
                    <a:pt x="810" y="210"/>
                    <a:pt x="1001" y="203"/>
                  </a:cubicBezTo>
                  <a:cubicBezTo>
                    <a:pt x="1025" y="167"/>
                    <a:pt x="1049" y="143"/>
                    <a:pt x="1072" y="108"/>
                  </a:cubicBezTo>
                  <a:cubicBezTo>
                    <a:pt x="1061" y="84"/>
                    <a:pt x="1061" y="36"/>
                    <a:pt x="1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2862;p32">
              <a:extLst>
                <a:ext uri="{FF2B5EF4-FFF2-40B4-BE49-F238E27FC236}">
                  <a16:creationId xmlns:a16="http://schemas.microsoft.com/office/drawing/2014/main" id="{690E3F16-357A-45A8-9AF5-6DE9A47A3926}"/>
                </a:ext>
              </a:extLst>
            </p:cNvPr>
            <p:cNvSpPr/>
            <p:nvPr/>
          </p:nvSpPr>
          <p:spPr>
            <a:xfrm>
              <a:off x="6128125" y="1705400"/>
              <a:ext cx="8375" cy="3300"/>
            </a:xfrm>
            <a:custGeom>
              <a:avLst/>
              <a:gdLst/>
              <a:ahLst/>
              <a:cxnLst/>
              <a:rect l="l" t="t" r="r" b="b"/>
              <a:pathLst>
                <a:path w="335" h="132" extrusionOk="0">
                  <a:moveTo>
                    <a:pt x="1" y="0"/>
                  </a:moveTo>
                  <a:cubicBezTo>
                    <a:pt x="60" y="120"/>
                    <a:pt x="156" y="131"/>
                    <a:pt x="275" y="131"/>
                  </a:cubicBezTo>
                  <a:cubicBezTo>
                    <a:pt x="334" y="108"/>
                    <a:pt x="334" y="60"/>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2863;p32">
              <a:extLst>
                <a:ext uri="{FF2B5EF4-FFF2-40B4-BE49-F238E27FC236}">
                  <a16:creationId xmlns:a16="http://schemas.microsoft.com/office/drawing/2014/main" id="{2388F83B-AAC4-4E6C-8A33-2F1323189C4F}"/>
                </a:ext>
              </a:extLst>
            </p:cNvPr>
            <p:cNvSpPr/>
            <p:nvPr/>
          </p:nvSpPr>
          <p:spPr>
            <a:xfrm>
              <a:off x="6134975" y="1705400"/>
              <a:ext cx="3900" cy="4300"/>
            </a:xfrm>
            <a:custGeom>
              <a:avLst/>
              <a:gdLst/>
              <a:ahLst/>
              <a:cxnLst/>
              <a:rect l="l" t="t" r="r" b="b"/>
              <a:pathLst>
                <a:path w="156" h="172" extrusionOk="0">
                  <a:moveTo>
                    <a:pt x="1" y="0"/>
                  </a:moveTo>
                  <a:lnTo>
                    <a:pt x="1" y="131"/>
                  </a:lnTo>
                  <a:cubicBezTo>
                    <a:pt x="1" y="158"/>
                    <a:pt x="21" y="172"/>
                    <a:pt x="36" y="172"/>
                  </a:cubicBezTo>
                  <a:cubicBezTo>
                    <a:pt x="41" y="172"/>
                    <a:pt x="45" y="170"/>
                    <a:pt x="48" y="167"/>
                  </a:cubicBezTo>
                  <a:cubicBezTo>
                    <a:pt x="60" y="170"/>
                    <a:pt x="70" y="171"/>
                    <a:pt x="79" y="171"/>
                  </a:cubicBezTo>
                  <a:cubicBezTo>
                    <a:pt x="108" y="171"/>
                    <a:pt x="128" y="156"/>
                    <a:pt x="156" y="120"/>
                  </a:cubicBezTo>
                  <a:cubicBezTo>
                    <a:pt x="144" y="84"/>
                    <a:pt x="144"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2864;p32">
              <a:extLst>
                <a:ext uri="{FF2B5EF4-FFF2-40B4-BE49-F238E27FC236}">
                  <a16:creationId xmlns:a16="http://schemas.microsoft.com/office/drawing/2014/main" id="{84AC5F6B-7300-4178-B31F-AFDA3B1A5A6C}"/>
                </a:ext>
              </a:extLst>
            </p:cNvPr>
            <p:cNvSpPr/>
            <p:nvPr/>
          </p:nvSpPr>
          <p:spPr>
            <a:xfrm>
              <a:off x="5427450" y="1709075"/>
              <a:ext cx="44250" cy="9375"/>
            </a:xfrm>
            <a:custGeom>
              <a:avLst/>
              <a:gdLst/>
              <a:ahLst/>
              <a:cxnLst/>
              <a:rect l="l" t="t" r="r" b="b"/>
              <a:pathLst>
                <a:path w="1770" h="375" extrusionOk="0">
                  <a:moveTo>
                    <a:pt x="1498" y="1"/>
                  </a:moveTo>
                  <a:cubicBezTo>
                    <a:pt x="1457" y="1"/>
                    <a:pt x="1413" y="7"/>
                    <a:pt x="1370" y="20"/>
                  </a:cubicBezTo>
                  <a:cubicBezTo>
                    <a:pt x="1120" y="80"/>
                    <a:pt x="894" y="139"/>
                    <a:pt x="644" y="151"/>
                  </a:cubicBezTo>
                  <a:cubicBezTo>
                    <a:pt x="477" y="163"/>
                    <a:pt x="179" y="127"/>
                    <a:pt x="1" y="318"/>
                  </a:cubicBezTo>
                  <a:cubicBezTo>
                    <a:pt x="272" y="357"/>
                    <a:pt x="545" y="375"/>
                    <a:pt x="818" y="375"/>
                  </a:cubicBezTo>
                  <a:cubicBezTo>
                    <a:pt x="1132" y="375"/>
                    <a:pt x="1445" y="351"/>
                    <a:pt x="1751" y="306"/>
                  </a:cubicBezTo>
                  <a:cubicBezTo>
                    <a:pt x="1769" y="91"/>
                    <a:pt x="1649" y="1"/>
                    <a:pt x="14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2865;p32">
              <a:extLst>
                <a:ext uri="{FF2B5EF4-FFF2-40B4-BE49-F238E27FC236}">
                  <a16:creationId xmlns:a16="http://schemas.microsoft.com/office/drawing/2014/main" id="{D4CB2DC4-AA7F-4249-B311-983617E73C99}"/>
                </a:ext>
              </a:extLst>
            </p:cNvPr>
            <p:cNvSpPr/>
            <p:nvPr/>
          </p:nvSpPr>
          <p:spPr>
            <a:xfrm>
              <a:off x="5399175" y="1699775"/>
              <a:ext cx="16100" cy="15775"/>
            </a:xfrm>
            <a:custGeom>
              <a:avLst/>
              <a:gdLst/>
              <a:ahLst/>
              <a:cxnLst/>
              <a:rect l="l" t="t" r="r" b="b"/>
              <a:pathLst>
                <a:path w="644" h="631" extrusionOk="0">
                  <a:moveTo>
                    <a:pt x="401" y="1"/>
                  </a:moveTo>
                  <a:cubicBezTo>
                    <a:pt x="330" y="1"/>
                    <a:pt x="259" y="22"/>
                    <a:pt x="191" y="59"/>
                  </a:cubicBezTo>
                  <a:lnTo>
                    <a:pt x="179" y="83"/>
                  </a:lnTo>
                  <a:cubicBezTo>
                    <a:pt x="0" y="392"/>
                    <a:pt x="298" y="475"/>
                    <a:pt x="441" y="630"/>
                  </a:cubicBezTo>
                  <a:lnTo>
                    <a:pt x="643" y="630"/>
                  </a:lnTo>
                  <a:cubicBezTo>
                    <a:pt x="620" y="452"/>
                    <a:pt x="620" y="273"/>
                    <a:pt x="608" y="83"/>
                  </a:cubicBezTo>
                  <a:lnTo>
                    <a:pt x="596" y="59"/>
                  </a:lnTo>
                  <a:cubicBezTo>
                    <a:pt x="533" y="19"/>
                    <a:pt x="467"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2866;p32">
              <a:extLst>
                <a:ext uri="{FF2B5EF4-FFF2-40B4-BE49-F238E27FC236}">
                  <a16:creationId xmlns:a16="http://schemas.microsoft.com/office/drawing/2014/main" id="{2A664545-A6BC-4ECD-8DC4-1E9207174A42}"/>
                </a:ext>
              </a:extLst>
            </p:cNvPr>
            <p:cNvSpPr/>
            <p:nvPr/>
          </p:nvSpPr>
          <p:spPr>
            <a:xfrm>
              <a:off x="5866500" y="1622950"/>
              <a:ext cx="7175" cy="6875"/>
            </a:xfrm>
            <a:custGeom>
              <a:avLst/>
              <a:gdLst/>
              <a:ahLst/>
              <a:cxnLst/>
              <a:rect l="l" t="t" r="r" b="b"/>
              <a:pathLst>
                <a:path w="287" h="275" extrusionOk="0">
                  <a:moveTo>
                    <a:pt x="286" y="0"/>
                  </a:moveTo>
                  <a:lnTo>
                    <a:pt x="286" y="0"/>
                  </a:lnTo>
                  <a:cubicBezTo>
                    <a:pt x="143" y="36"/>
                    <a:pt x="60" y="143"/>
                    <a:pt x="0" y="274"/>
                  </a:cubicBezTo>
                  <a:cubicBezTo>
                    <a:pt x="191" y="274"/>
                    <a:pt x="262" y="19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2867;p32">
              <a:extLst>
                <a:ext uri="{FF2B5EF4-FFF2-40B4-BE49-F238E27FC236}">
                  <a16:creationId xmlns:a16="http://schemas.microsoft.com/office/drawing/2014/main" id="{DCD0B430-AF89-4925-B036-D00A5FEBA232}"/>
                </a:ext>
              </a:extLst>
            </p:cNvPr>
            <p:cNvSpPr/>
            <p:nvPr/>
          </p:nvSpPr>
          <p:spPr>
            <a:xfrm>
              <a:off x="6182000" y="1709275"/>
              <a:ext cx="10450" cy="6325"/>
            </a:xfrm>
            <a:custGeom>
              <a:avLst/>
              <a:gdLst/>
              <a:ahLst/>
              <a:cxnLst/>
              <a:rect l="l" t="t" r="r" b="b"/>
              <a:pathLst>
                <a:path w="418" h="253" extrusionOk="0">
                  <a:moveTo>
                    <a:pt x="1" y="0"/>
                  </a:moveTo>
                  <a:cubicBezTo>
                    <a:pt x="12" y="121"/>
                    <a:pt x="54" y="253"/>
                    <a:pt x="201" y="253"/>
                  </a:cubicBezTo>
                  <a:cubicBezTo>
                    <a:pt x="213" y="253"/>
                    <a:pt x="226" y="252"/>
                    <a:pt x="239" y="250"/>
                  </a:cubicBezTo>
                  <a:cubicBezTo>
                    <a:pt x="418" y="215"/>
                    <a:pt x="299" y="84"/>
                    <a:pt x="2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2868;p32">
              <a:extLst>
                <a:ext uri="{FF2B5EF4-FFF2-40B4-BE49-F238E27FC236}">
                  <a16:creationId xmlns:a16="http://schemas.microsoft.com/office/drawing/2014/main" id="{8EBF67CE-2244-4F14-A871-AE76BEE2A7B3}"/>
                </a:ext>
              </a:extLst>
            </p:cNvPr>
            <p:cNvSpPr/>
            <p:nvPr/>
          </p:nvSpPr>
          <p:spPr>
            <a:xfrm>
              <a:off x="6162950" y="1708000"/>
              <a:ext cx="15225" cy="4875"/>
            </a:xfrm>
            <a:custGeom>
              <a:avLst/>
              <a:gdLst/>
              <a:ahLst/>
              <a:cxnLst/>
              <a:rect l="l" t="t" r="r" b="b"/>
              <a:pathLst>
                <a:path w="609" h="195" extrusionOk="0">
                  <a:moveTo>
                    <a:pt x="272" y="1"/>
                  </a:moveTo>
                  <a:cubicBezTo>
                    <a:pt x="201" y="1"/>
                    <a:pt x="130" y="6"/>
                    <a:pt x="60" y="16"/>
                  </a:cubicBezTo>
                  <a:lnTo>
                    <a:pt x="37" y="75"/>
                  </a:lnTo>
                  <a:lnTo>
                    <a:pt x="1" y="135"/>
                  </a:lnTo>
                  <a:lnTo>
                    <a:pt x="49" y="194"/>
                  </a:lnTo>
                  <a:cubicBezTo>
                    <a:pt x="78" y="190"/>
                    <a:pt x="109" y="189"/>
                    <a:pt x="139" y="189"/>
                  </a:cubicBezTo>
                  <a:cubicBezTo>
                    <a:pt x="186" y="189"/>
                    <a:pt x="234" y="192"/>
                    <a:pt x="281" y="192"/>
                  </a:cubicBezTo>
                  <a:cubicBezTo>
                    <a:pt x="403" y="192"/>
                    <a:pt x="521" y="175"/>
                    <a:pt x="608" y="51"/>
                  </a:cubicBezTo>
                  <a:cubicBezTo>
                    <a:pt x="499" y="15"/>
                    <a:pt x="385" y="1"/>
                    <a:pt x="2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2869;p32">
              <a:extLst>
                <a:ext uri="{FF2B5EF4-FFF2-40B4-BE49-F238E27FC236}">
                  <a16:creationId xmlns:a16="http://schemas.microsoft.com/office/drawing/2014/main" id="{3BABDB19-D1C2-4DB9-88D1-5D8EAD03DD6F}"/>
                </a:ext>
              </a:extLst>
            </p:cNvPr>
            <p:cNvSpPr/>
            <p:nvPr/>
          </p:nvSpPr>
          <p:spPr>
            <a:xfrm>
              <a:off x="5722425" y="1615650"/>
              <a:ext cx="19675" cy="13275"/>
            </a:xfrm>
            <a:custGeom>
              <a:avLst/>
              <a:gdLst/>
              <a:ahLst/>
              <a:cxnLst/>
              <a:rect l="l" t="t" r="r" b="b"/>
              <a:pathLst>
                <a:path w="787" h="531" extrusionOk="0">
                  <a:moveTo>
                    <a:pt x="377" y="1"/>
                  </a:moveTo>
                  <a:cubicBezTo>
                    <a:pt x="254" y="1"/>
                    <a:pt x="126" y="30"/>
                    <a:pt x="1" y="30"/>
                  </a:cubicBezTo>
                  <a:cubicBezTo>
                    <a:pt x="108" y="173"/>
                    <a:pt x="191" y="304"/>
                    <a:pt x="286" y="423"/>
                  </a:cubicBezTo>
                  <a:cubicBezTo>
                    <a:pt x="346" y="447"/>
                    <a:pt x="405" y="495"/>
                    <a:pt x="465" y="531"/>
                  </a:cubicBezTo>
                  <a:cubicBezTo>
                    <a:pt x="596" y="507"/>
                    <a:pt x="691" y="423"/>
                    <a:pt x="727" y="304"/>
                  </a:cubicBezTo>
                  <a:cubicBezTo>
                    <a:pt x="786" y="257"/>
                    <a:pt x="786" y="197"/>
                    <a:pt x="727" y="150"/>
                  </a:cubicBezTo>
                  <a:cubicBezTo>
                    <a:pt x="620" y="30"/>
                    <a:pt x="501" y="1"/>
                    <a:pt x="3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2870;p32">
              <a:extLst>
                <a:ext uri="{FF2B5EF4-FFF2-40B4-BE49-F238E27FC236}">
                  <a16:creationId xmlns:a16="http://schemas.microsoft.com/office/drawing/2014/main" id="{1D288869-E2C7-42EA-B672-8243156F5807}"/>
                </a:ext>
              </a:extLst>
            </p:cNvPr>
            <p:cNvSpPr/>
            <p:nvPr/>
          </p:nvSpPr>
          <p:spPr>
            <a:xfrm>
              <a:off x="5740575" y="1612825"/>
              <a:ext cx="26225" cy="17450"/>
            </a:xfrm>
            <a:custGeom>
              <a:avLst/>
              <a:gdLst/>
              <a:ahLst/>
              <a:cxnLst/>
              <a:rect l="l" t="t" r="r" b="b"/>
              <a:pathLst>
                <a:path w="1049" h="698" extrusionOk="0">
                  <a:moveTo>
                    <a:pt x="715" y="1"/>
                  </a:moveTo>
                  <a:lnTo>
                    <a:pt x="1" y="263"/>
                  </a:lnTo>
                  <a:lnTo>
                    <a:pt x="1" y="417"/>
                  </a:lnTo>
                  <a:cubicBezTo>
                    <a:pt x="177" y="658"/>
                    <a:pt x="417" y="697"/>
                    <a:pt x="661" y="697"/>
                  </a:cubicBezTo>
                  <a:cubicBezTo>
                    <a:pt x="731" y="697"/>
                    <a:pt x="801" y="694"/>
                    <a:pt x="870" y="691"/>
                  </a:cubicBezTo>
                  <a:cubicBezTo>
                    <a:pt x="977" y="429"/>
                    <a:pt x="1049" y="179"/>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2871;p32">
              <a:extLst>
                <a:ext uri="{FF2B5EF4-FFF2-40B4-BE49-F238E27FC236}">
                  <a16:creationId xmlns:a16="http://schemas.microsoft.com/office/drawing/2014/main" id="{2F2B1C84-93F8-47CE-AB02-BB9C4C4A83FC}"/>
                </a:ext>
              </a:extLst>
            </p:cNvPr>
            <p:cNvSpPr/>
            <p:nvPr/>
          </p:nvSpPr>
          <p:spPr>
            <a:xfrm>
              <a:off x="5758450" y="1612525"/>
              <a:ext cx="11325" cy="17900"/>
            </a:xfrm>
            <a:custGeom>
              <a:avLst/>
              <a:gdLst/>
              <a:ahLst/>
              <a:cxnLst/>
              <a:rect l="l" t="t" r="r" b="b"/>
              <a:pathLst>
                <a:path w="453" h="716" extrusionOk="0">
                  <a:moveTo>
                    <a:pt x="322" y="1"/>
                  </a:moveTo>
                  <a:cubicBezTo>
                    <a:pt x="215" y="1"/>
                    <a:pt x="107" y="13"/>
                    <a:pt x="0" y="13"/>
                  </a:cubicBezTo>
                  <a:cubicBezTo>
                    <a:pt x="167" y="215"/>
                    <a:pt x="155" y="477"/>
                    <a:pt x="155" y="715"/>
                  </a:cubicBezTo>
                  <a:lnTo>
                    <a:pt x="453" y="715"/>
                  </a:lnTo>
                  <a:cubicBezTo>
                    <a:pt x="322" y="489"/>
                    <a:pt x="286" y="25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2872;p32">
              <a:extLst>
                <a:ext uri="{FF2B5EF4-FFF2-40B4-BE49-F238E27FC236}">
                  <a16:creationId xmlns:a16="http://schemas.microsoft.com/office/drawing/2014/main" id="{ECC6AE07-CE14-491F-818B-EDAF200483BB}"/>
                </a:ext>
              </a:extLst>
            </p:cNvPr>
            <p:cNvSpPr/>
            <p:nvPr/>
          </p:nvSpPr>
          <p:spPr>
            <a:xfrm>
              <a:off x="5411675" y="3264825"/>
              <a:ext cx="37225" cy="68750"/>
            </a:xfrm>
            <a:custGeom>
              <a:avLst/>
              <a:gdLst/>
              <a:ahLst/>
              <a:cxnLst/>
              <a:rect l="l" t="t" r="r" b="b"/>
              <a:pathLst>
                <a:path w="1489" h="2750" extrusionOk="0">
                  <a:moveTo>
                    <a:pt x="1179" y="0"/>
                  </a:moveTo>
                  <a:cubicBezTo>
                    <a:pt x="1108" y="12"/>
                    <a:pt x="1048" y="24"/>
                    <a:pt x="977" y="48"/>
                  </a:cubicBezTo>
                  <a:cubicBezTo>
                    <a:pt x="977" y="84"/>
                    <a:pt x="953" y="131"/>
                    <a:pt x="989" y="179"/>
                  </a:cubicBezTo>
                  <a:cubicBezTo>
                    <a:pt x="798" y="250"/>
                    <a:pt x="774" y="465"/>
                    <a:pt x="703" y="607"/>
                  </a:cubicBezTo>
                  <a:cubicBezTo>
                    <a:pt x="643" y="1072"/>
                    <a:pt x="632" y="1548"/>
                    <a:pt x="274" y="1905"/>
                  </a:cubicBezTo>
                  <a:cubicBezTo>
                    <a:pt x="179" y="1953"/>
                    <a:pt x="143" y="2036"/>
                    <a:pt x="120" y="2131"/>
                  </a:cubicBezTo>
                  <a:cubicBezTo>
                    <a:pt x="96" y="2215"/>
                    <a:pt x="36" y="2310"/>
                    <a:pt x="24" y="2393"/>
                  </a:cubicBezTo>
                  <a:cubicBezTo>
                    <a:pt x="1" y="2489"/>
                    <a:pt x="1" y="2584"/>
                    <a:pt x="48" y="2679"/>
                  </a:cubicBezTo>
                  <a:cubicBezTo>
                    <a:pt x="130" y="2729"/>
                    <a:pt x="192" y="2750"/>
                    <a:pt x="240" y="2750"/>
                  </a:cubicBezTo>
                  <a:cubicBezTo>
                    <a:pt x="443" y="2750"/>
                    <a:pt x="399" y="2382"/>
                    <a:pt x="572" y="2334"/>
                  </a:cubicBezTo>
                  <a:cubicBezTo>
                    <a:pt x="739" y="1953"/>
                    <a:pt x="953" y="1596"/>
                    <a:pt x="989" y="1179"/>
                  </a:cubicBezTo>
                  <a:cubicBezTo>
                    <a:pt x="1048" y="1119"/>
                    <a:pt x="1108" y="1036"/>
                    <a:pt x="1120" y="953"/>
                  </a:cubicBezTo>
                  <a:cubicBezTo>
                    <a:pt x="1120" y="905"/>
                    <a:pt x="1132" y="846"/>
                    <a:pt x="1155" y="798"/>
                  </a:cubicBezTo>
                  <a:lnTo>
                    <a:pt x="1167" y="738"/>
                  </a:lnTo>
                  <a:lnTo>
                    <a:pt x="1120" y="703"/>
                  </a:lnTo>
                  <a:cubicBezTo>
                    <a:pt x="1133" y="696"/>
                    <a:pt x="1144" y="693"/>
                    <a:pt x="1155" y="693"/>
                  </a:cubicBezTo>
                  <a:cubicBezTo>
                    <a:pt x="1181" y="693"/>
                    <a:pt x="1198" y="713"/>
                    <a:pt x="1215" y="738"/>
                  </a:cubicBezTo>
                  <a:lnTo>
                    <a:pt x="1275" y="762"/>
                  </a:lnTo>
                  <a:cubicBezTo>
                    <a:pt x="1489" y="476"/>
                    <a:pt x="1215" y="250"/>
                    <a:pt x="1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2873;p32">
              <a:extLst>
                <a:ext uri="{FF2B5EF4-FFF2-40B4-BE49-F238E27FC236}">
                  <a16:creationId xmlns:a16="http://schemas.microsoft.com/office/drawing/2014/main" id="{2AFBA822-5EC7-4B33-B4F0-A5AD893A3736}"/>
                </a:ext>
              </a:extLst>
            </p:cNvPr>
            <p:cNvSpPr/>
            <p:nvPr/>
          </p:nvSpPr>
          <p:spPr>
            <a:xfrm>
              <a:off x="5399475" y="3310225"/>
              <a:ext cx="18175" cy="32300"/>
            </a:xfrm>
            <a:custGeom>
              <a:avLst/>
              <a:gdLst/>
              <a:ahLst/>
              <a:cxnLst/>
              <a:rect l="l" t="t" r="r" b="b"/>
              <a:pathLst>
                <a:path w="727" h="1292" extrusionOk="0">
                  <a:moveTo>
                    <a:pt x="597" y="0"/>
                  </a:moveTo>
                  <a:cubicBezTo>
                    <a:pt x="584" y="0"/>
                    <a:pt x="575" y="6"/>
                    <a:pt x="572" y="18"/>
                  </a:cubicBezTo>
                  <a:cubicBezTo>
                    <a:pt x="453" y="315"/>
                    <a:pt x="131" y="494"/>
                    <a:pt x="12" y="792"/>
                  </a:cubicBezTo>
                  <a:cubicBezTo>
                    <a:pt x="119" y="911"/>
                    <a:pt x="0" y="1065"/>
                    <a:pt x="96" y="1208"/>
                  </a:cubicBezTo>
                  <a:cubicBezTo>
                    <a:pt x="119" y="1244"/>
                    <a:pt x="167" y="1280"/>
                    <a:pt x="227" y="1292"/>
                  </a:cubicBezTo>
                  <a:cubicBezTo>
                    <a:pt x="250" y="1280"/>
                    <a:pt x="274" y="1268"/>
                    <a:pt x="298" y="1244"/>
                  </a:cubicBezTo>
                  <a:cubicBezTo>
                    <a:pt x="524" y="1173"/>
                    <a:pt x="512" y="970"/>
                    <a:pt x="572" y="804"/>
                  </a:cubicBezTo>
                  <a:cubicBezTo>
                    <a:pt x="584" y="708"/>
                    <a:pt x="584" y="625"/>
                    <a:pt x="596" y="530"/>
                  </a:cubicBezTo>
                  <a:cubicBezTo>
                    <a:pt x="643" y="470"/>
                    <a:pt x="667" y="411"/>
                    <a:pt x="715" y="375"/>
                  </a:cubicBezTo>
                  <a:cubicBezTo>
                    <a:pt x="727" y="280"/>
                    <a:pt x="727" y="173"/>
                    <a:pt x="727" y="89"/>
                  </a:cubicBezTo>
                  <a:cubicBezTo>
                    <a:pt x="700" y="45"/>
                    <a:pt x="634" y="0"/>
                    <a:pt x="5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2874;p32">
              <a:extLst>
                <a:ext uri="{FF2B5EF4-FFF2-40B4-BE49-F238E27FC236}">
                  <a16:creationId xmlns:a16="http://schemas.microsoft.com/office/drawing/2014/main" id="{E7529863-05F5-451E-BFB5-1E9A97921D87}"/>
                </a:ext>
              </a:extLst>
            </p:cNvPr>
            <p:cNvSpPr/>
            <p:nvPr/>
          </p:nvSpPr>
          <p:spPr>
            <a:xfrm>
              <a:off x="5395300" y="3330000"/>
              <a:ext cx="9850" cy="23475"/>
            </a:xfrm>
            <a:custGeom>
              <a:avLst/>
              <a:gdLst/>
              <a:ahLst/>
              <a:cxnLst/>
              <a:rect l="l" t="t" r="r" b="b"/>
              <a:pathLst>
                <a:path w="394" h="939" extrusionOk="0">
                  <a:moveTo>
                    <a:pt x="179" y="1"/>
                  </a:moveTo>
                  <a:cubicBezTo>
                    <a:pt x="108" y="155"/>
                    <a:pt x="1" y="322"/>
                    <a:pt x="36" y="536"/>
                  </a:cubicBezTo>
                  <a:cubicBezTo>
                    <a:pt x="48" y="655"/>
                    <a:pt x="48" y="775"/>
                    <a:pt x="60" y="894"/>
                  </a:cubicBezTo>
                  <a:cubicBezTo>
                    <a:pt x="60" y="906"/>
                    <a:pt x="84" y="917"/>
                    <a:pt x="108" y="929"/>
                  </a:cubicBezTo>
                  <a:cubicBezTo>
                    <a:pt x="117" y="935"/>
                    <a:pt x="126" y="938"/>
                    <a:pt x="133" y="938"/>
                  </a:cubicBezTo>
                  <a:cubicBezTo>
                    <a:pt x="155" y="938"/>
                    <a:pt x="170" y="914"/>
                    <a:pt x="179" y="870"/>
                  </a:cubicBezTo>
                  <a:cubicBezTo>
                    <a:pt x="298" y="739"/>
                    <a:pt x="263" y="572"/>
                    <a:pt x="322" y="429"/>
                  </a:cubicBezTo>
                  <a:cubicBezTo>
                    <a:pt x="334" y="263"/>
                    <a:pt x="394" y="84"/>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2875;p32">
              <a:extLst>
                <a:ext uri="{FF2B5EF4-FFF2-40B4-BE49-F238E27FC236}">
                  <a16:creationId xmlns:a16="http://schemas.microsoft.com/office/drawing/2014/main" id="{3F4B6E90-E118-4B64-8C6B-5A026932ABD3}"/>
                </a:ext>
              </a:extLst>
            </p:cNvPr>
            <p:cNvSpPr/>
            <p:nvPr/>
          </p:nvSpPr>
          <p:spPr>
            <a:xfrm>
              <a:off x="5426425" y="3268900"/>
              <a:ext cx="9100" cy="11125"/>
            </a:xfrm>
            <a:custGeom>
              <a:avLst/>
              <a:gdLst/>
              <a:ahLst/>
              <a:cxnLst/>
              <a:rect l="l" t="t" r="r" b="b"/>
              <a:pathLst>
                <a:path w="364" h="445" extrusionOk="0">
                  <a:moveTo>
                    <a:pt x="222" y="0"/>
                  </a:moveTo>
                  <a:cubicBezTo>
                    <a:pt x="26" y="0"/>
                    <a:pt x="0" y="128"/>
                    <a:pt x="89" y="444"/>
                  </a:cubicBezTo>
                  <a:cubicBezTo>
                    <a:pt x="244" y="361"/>
                    <a:pt x="292" y="159"/>
                    <a:pt x="363" y="16"/>
                  </a:cubicBezTo>
                  <a:cubicBezTo>
                    <a:pt x="309" y="6"/>
                    <a:pt x="262" y="0"/>
                    <a:pt x="2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2876;p32">
              <a:extLst>
                <a:ext uri="{FF2B5EF4-FFF2-40B4-BE49-F238E27FC236}">
                  <a16:creationId xmlns:a16="http://schemas.microsoft.com/office/drawing/2014/main" id="{71C50BBB-540C-4452-999C-AA885A251EE9}"/>
                </a:ext>
              </a:extLst>
            </p:cNvPr>
            <p:cNvSpPr/>
            <p:nvPr/>
          </p:nvSpPr>
          <p:spPr>
            <a:xfrm>
              <a:off x="5453050" y="3999725"/>
              <a:ext cx="274175" cy="31575"/>
            </a:xfrm>
            <a:custGeom>
              <a:avLst/>
              <a:gdLst/>
              <a:ahLst/>
              <a:cxnLst/>
              <a:rect l="l" t="t" r="r" b="b"/>
              <a:pathLst>
                <a:path w="10967" h="1263" extrusionOk="0">
                  <a:moveTo>
                    <a:pt x="763" y="1"/>
                  </a:moveTo>
                  <a:cubicBezTo>
                    <a:pt x="655" y="1"/>
                    <a:pt x="536" y="13"/>
                    <a:pt x="429" y="24"/>
                  </a:cubicBezTo>
                  <a:cubicBezTo>
                    <a:pt x="358" y="36"/>
                    <a:pt x="286" y="72"/>
                    <a:pt x="227" y="96"/>
                  </a:cubicBezTo>
                  <a:cubicBezTo>
                    <a:pt x="96" y="179"/>
                    <a:pt x="1" y="274"/>
                    <a:pt x="60" y="441"/>
                  </a:cubicBezTo>
                  <a:lnTo>
                    <a:pt x="36" y="489"/>
                  </a:lnTo>
                  <a:cubicBezTo>
                    <a:pt x="190" y="534"/>
                    <a:pt x="348" y="546"/>
                    <a:pt x="507" y="546"/>
                  </a:cubicBezTo>
                  <a:cubicBezTo>
                    <a:pt x="684" y="546"/>
                    <a:pt x="862" y="531"/>
                    <a:pt x="1039" y="531"/>
                  </a:cubicBezTo>
                  <a:cubicBezTo>
                    <a:pt x="1207" y="531"/>
                    <a:pt x="1374" y="544"/>
                    <a:pt x="1536" y="596"/>
                  </a:cubicBezTo>
                  <a:cubicBezTo>
                    <a:pt x="1548" y="572"/>
                    <a:pt x="1560" y="560"/>
                    <a:pt x="1584" y="560"/>
                  </a:cubicBezTo>
                  <a:lnTo>
                    <a:pt x="1667" y="608"/>
                  </a:lnTo>
                  <a:cubicBezTo>
                    <a:pt x="1772" y="575"/>
                    <a:pt x="1880" y="557"/>
                    <a:pt x="1992" y="557"/>
                  </a:cubicBezTo>
                  <a:cubicBezTo>
                    <a:pt x="2084" y="557"/>
                    <a:pt x="2178" y="569"/>
                    <a:pt x="2275" y="596"/>
                  </a:cubicBezTo>
                  <a:cubicBezTo>
                    <a:pt x="2335" y="562"/>
                    <a:pt x="2392" y="548"/>
                    <a:pt x="2447" y="548"/>
                  </a:cubicBezTo>
                  <a:cubicBezTo>
                    <a:pt x="2489" y="548"/>
                    <a:pt x="2531" y="557"/>
                    <a:pt x="2572" y="572"/>
                  </a:cubicBezTo>
                  <a:cubicBezTo>
                    <a:pt x="2591" y="570"/>
                    <a:pt x="2609" y="569"/>
                    <a:pt x="2626" y="569"/>
                  </a:cubicBezTo>
                  <a:cubicBezTo>
                    <a:pt x="2897" y="569"/>
                    <a:pt x="3100" y="785"/>
                    <a:pt x="3356" y="785"/>
                  </a:cubicBezTo>
                  <a:cubicBezTo>
                    <a:pt x="3387" y="785"/>
                    <a:pt x="3420" y="782"/>
                    <a:pt x="3453" y="775"/>
                  </a:cubicBezTo>
                  <a:cubicBezTo>
                    <a:pt x="3590" y="775"/>
                    <a:pt x="3730" y="764"/>
                    <a:pt x="3869" y="764"/>
                  </a:cubicBezTo>
                  <a:cubicBezTo>
                    <a:pt x="3986" y="764"/>
                    <a:pt x="4102" y="771"/>
                    <a:pt x="4215" y="798"/>
                  </a:cubicBezTo>
                  <a:lnTo>
                    <a:pt x="4394" y="846"/>
                  </a:lnTo>
                  <a:cubicBezTo>
                    <a:pt x="4513" y="870"/>
                    <a:pt x="4632" y="894"/>
                    <a:pt x="4751" y="894"/>
                  </a:cubicBezTo>
                  <a:cubicBezTo>
                    <a:pt x="4811" y="906"/>
                    <a:pt x="4870" y="906"/>
                    <a:pt x="4930" y="906"/>
                  </a:cubicBezTo>
                  <a:cubicBezTo>
                    <a:pt x="5049" y="917"/>
                    <a:pt x="5156" y="965"/>
                    <a:pt x="5275" y="977"/>
                  </a:cubicBezTo>
                  <a:cubicBezTo>
                    <a:pt x="5358" y="977"/>
                    <a:pt x="5454" y="965"/>
                    <a:pt x="5513" y="894"/>
                  </a:cubicBezTo>
                  <a:cubicBezTo>
                    <a:pt x="5624" y="871"/>
                    <a:pt x="5734" y="862"/>
                    <a:pt x="5845" y="862"/>
                  </a:cubicBezTo>
                  <a:cubicBezTo>
                    <a:pt x="5973" y="862"/>
                    <a:pt x="6100" y="874"/>
                    <a:pt x="6227" y="894"/>
                  </a:cubicBezTo>
                  <a:cubicBezTo>
                    <a:pt x="6269" y="935"/>
                    <a:pt x="6314" y="956"/>
                    <a:pt x="6360" y="956"/>
                  </a:cubicBezTo>
                  <a:cubicBezTo>
                    <a:pt x="6406" y="956"/>
                    <a:pt x="6454" y="935"/>
                    <a:pt x="6501" y="894"/>
                  </a:cubicBezTo>
                  <a:cubicBezTo>
                    <a:pt x="6678" y="885"/>
                    <a:pt x="6855" y="877"/>
                    <a:pt x="7031" y="877"/>
                  </a:cubicBezTo>
                  <a:cubicBezTo>
                    <a:pt x="7352" y="877"/>
                    <a:pt x="7670" y="905"/>
                    <a:pt x="7978" y="1013"/>
                  </a:cubicBezTo>
                  <a:cubicBezTo>
                    <a:pt x="8025" y="1060"/>
                    <a:pt x="8085" y="1120"/>
                    <a:pt x="8156" y="1156"/>
                  </a:cubicBezTo>
                  <a:cubicBezTo>
                    <a:pt x="8311" y="1215"/>
                    <a:pt x="8466" y="1215"/>
                    <a:pt x="8633" y="1227"/>
                  </a:cubicBezTo>
                  <a:lnTo>
                    <a:pt x="10216" y="1227"/>
                  </a:lnTo>
                  <a:cubicBezTo>
                    <a:pt x="10478" y="1203"/>
                    <a:pt x="10776" y="1263"/>
                    <a:pt x="10966" y="989"/>
                  </a:cubicBezTo>
                  <a:cubicBezTo>
                    <a:pt x="10917" y="766"/>
                    <a:pt x="10783" y="743"/>
                    <a:pt x="10640" y="743"/>
                  </a:cubicBezTo>
                  <a:cubicBezTo>
                    <a:pt x="10602" y="743"/>
                    <a:pt x="10563" y="744"/>
                    <a:pt x="10525" y="744"/>
                  </a:cubicBezTo>
                  <a:cubicBezTo>
                    <a:pt x="10461" y="744"/>
                    <a:pt x="10400" y="740"/>
                    <a:pt x="10347" y="715"/>
                  </a:cubicBezTo>
                  <a:cubicBezTo>
                    <a:pt x="10288" y="679"/>
                    <a:pt x="10228" y="667"/>
                    <a:pt x="10157" y="667"/>
                  </a:cubicBezTo>
                  <a:cubicBezTo>
                    <a:pt x="10109" y="691"/>
                    <a:pt x="10062" y="704"/>
                    <a:pt x="10018" y="704"/>
                  </a:cubicBezTo>
                  <a:cubicBezTo>
                    <a:pt x="9951" y="704"/>
                    <a:pt x="9887" y="677"/>
                    <a:pt x="9823" y="620"/>
                  </a:cubicBezTo>
                  <a:cubicBezTo>
                    <a:pt x="9692" y="596"/>
                    <a:pt x="9561" y="596"/>
                    <a:pt x="9418" y="596"/>
                  </a:cubicBezTo>
                  <a:cubicBezTo>
                    <a:pt x="9103" y="554"/>
                    <a:pt x="8806" y="447"/>
                    <a:pt x="8479" y="447"/>
                  </a:cubicBezTo>
                  <a:cubicBezTo>
                    <a:pt x="8436" y="447"/>
                    <a:pt x="8392" y="449"/>
                    <a:pt x="8347" y="453"/>
                  </a:cubicBezTo>
                  <a:cubicBezTo>
                    <a:pt x="8327" y="452"/>
                    <a:pt x="8307" y="452"/>
                    <a:pt x="8287" y="452"/>
                  </a:cubicBezTo>
                  <a:cubicBezTo>
                    <a:pt x="8139" y="452"/>
                    <a:pt x="7987" y="470"/>
                    <a:pt x="7836" y="470"/>
                  </a:cubicBezTo>
                  <a:cubicBezTo>
                    <a:pt x="7677" y="470"/>
                    <a:pt x="7520" y="450"/>
                    <a:pt x="7370" y="370"/>
                  </a:cubicBezTo>
                  <a:cubicBezTo>
                    <a:pt x="7192" y="298"/>
                    <a:pt x="7001" y="322"/>
                    <a:pt x="6823" y="310"/>
                  </a:cubicBezTo>
                  <a:cubicBezTo>
                    <a:pt x="6668" y="298"/>
                    <a:pt x="6537" y="191"/>
                    <a:pt x="6382" y="191"/>
                  </a:cubicBezTo>
                  <a:cubicBezTo>
                    <a:pt x="4513" y="84"/>
                    <a:pt x="2632" y="72"/>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2877;p32">
              <a:extLst>
                <a:ext uri="{FF2B5EF4-FFF2-40B4-BE49-F238E27FC236}">
                  <a16:creationId xmlns:a16="http://schemas.microsoft.com/office/drawing/2014/main" id="{E1669D49-35B8-4E99-8376-5401D1B79B98}"/>
                </a:ext>
              </a:extLst>
            </p:cNvPr>
            <p:cNvSpPr/>
            <p:nvPr/>
          </p:nvSpPr>
          <p:spPr>
            <a:xfrm>
              <a:off x="5626275" y="4025200"/>
              <a:ext cx="99150" cy="15025"/>
            </a:xfrm>
            <a:custGeom>
              <a:avLst/>
              <a:gdLst/>
              <a:ahLst/>
              <a:cxnLst/>
              <a:rect l="l" t="t" r="r" b="b"/>
              <a:pathLst>
                <a:path w="3966" h="601" extrusionOk="0">
                  <a:moveTo>
                    <a:pt x="1071" y="1"/>
                  </a:moveTo>
                  <a:cubicBezTo>
                    <a:pt x="1061" y="1"/>
                    <a:pt x="1050" y="2"/>
                    <a:pt x="1037" y="6"/>
                  </a:cubicBezTo>
                  <a:cubicBezTo>
                    <a:pt x="784" y="14"/>
                    <a:pt x="538" y="22"/>
                    <a:pt x="310" y="22"/>
                  </a:cubicBezTo>
                  <a:cubicBezTo>
                    <a:pt x="215" y="22"/>
                    <a:pt x="124" y="21"/>
                    <a:pt x="37" y="17"/>
                  </a:cubicBezTo>
                  <a:cubicBezTo>
                    <a:pt x="1" y="77"/>
                    <a:pt x="1" y="125"/>
                    <a:pt x="37" y="172"/>
                  </a:cubicBezTo>
                  <a:cubicBezTo>
                    <a:pt x="96" y="208"/>
                    <a:pt x="144" y="268"/>
                    <a:pt x="180" y="315"/>
                  </a:cubicBezTo>
                  <a:cubicBezTo>
                    <a:pt x="281" y="369"/>
                    <a:pt x="379" y="396"/>
                    <a:pt x="476" y="396"/>
                  </a:cubicBezTo>
                  <a:cubicBezTo>
                    <a:pt x="572" y="396"/>
                    <a:pt x="668" y="369"/>
                    <a:pt x="763" y="315"/>
                  </a:cubicBezTo>
                  <a:lnTo>
                    <a:pt x="894" y="315"/>
                  </a:lnTo>
                  <a:cubicBezTo>
                    <a:pt x="953" y="375"/>
                    <a:pt x="1049" y="375"/>
                    <a:pt x="1132" y="375"/>
                  </a:cubicBezTo>
                  <a:lnTo>
                    <a:pt x="1394" y="375"/>
                  </a:lnTo>
                  <a:cubicBezTo>
                    <a:pt x="1465" y="375"/>
                    <a:pt x="1549" y="387"/>
                    <a:pt x="1608" y="446"/>
                  </a:cubicBezTo>
                  <a:cubicBezTo>
                    <a:pt x="1656" y="488"/>
                    <a:pt x="1707" y="509"/>
                    <a:pt x="1756" y="509"/>
                  </a:cubicBezTo>
                  <a:cubicBezTo>
                    <a:pt x="1805" y="509"/>
                    <a:pt x="1852" y="488"/>
                    <a:pt x="1894" y="446"/>
                  </a:cubicBezTo>
                  <a:cubicBezTo>
                    <a:pt x="1894" y="446"/>
                    <a:pt x="1906" y="434"/>
                    <a:pt x="1942" y="422"/>
                  </a:cubicBezTo>
                  <a:cubicBezTo>
                    <a:pt x="1965" y="422"/>
                    <a:pt x="2001" y="434"/>
                    <a:pt x="2025" y="470"/>
                  </a:cubicBezTo>
                  <a:cubicBezTo>
                    <a:pt x="2073" y="506"/>
                    <a:pt x="2120" y="553"/>
                    <a:pt x="2180" y="589"/>
                  </a:cubicBezTo>
                  <a:cubicBezTo>
                    <a:pt x="2263" y="601"/>
                    <a:pt x="2358" y="601"/>
                    <a:pt x="2442" y="601"/>
                  </a:cubicBezTo>
                  <a:cubicBezTo>
                    <a:pt x="2489" y="553"/>
                    <a:pt x="2549" y="506"/>
                    <a:pt x="2597" y="470"/>
                  </a:cubicBezTo>
                  <a:lnTo>
                    <a:pt x="2727" y="470"/>
                  </a:lnTo>
                  <a:cubicBezTo>
                    <a:pt x="2727" y="482"/>
                    <a:pt x="2739" y="482"/>
                    <a:pt x="2775" y="494"/>
                  </a:cubicBezTo>
                  <a:cubicBezTo>
                    <a:pt x="2788" y="497"/>
                    <a:pt x="2799" y="498"/>
                    <a:pt x="2809" y="498"/>
                  </a:cubicBezTo>
                  <a:cubicBezTo>
                    <a:pt x="2836" y="498"/>
                    <a:pt x="2856" y="487"/>
                    <a:pt x="2882" y="470"/>
                  </a:cubicBezTo>
                  <a:cubicBezTo>
                    <a:pt x="2966" y="506"/>
                    <a:pt x="3073" y="553"/>
                    <a:pt x="3168" y="601"/>
                  </a:cubicBezTo>
                  <a:cubicBezTo>
                    <a:pt x="3251" y="553"/>
                    <a:pt x="3359" y="506"/>
                    <a:pt x="3442" y="470"/>
                  </a:cubicBezTo>
                  <a:cubicBezTo>
                    <a:pt x="3442" y="470"/>
                    <a:pt x="3466" y="482"/>
                    <a:pt x="3489" y="494"/>
                  </a:cubicBezTo>
                  <a:cubicBezTo>
                    <a:pt x="3502" y="497"/>
                    <a:pt x="3513" y="498"/>
                    <a:pt x="3523" y="498"/>
                  </a:cubicBezTo>
                  <a:cubicBezTo>
                    <a:pt x="3551" y="498"/>
                    <a:pt x="3570" y="487"/>
                    <a:pt x="3597" y="470"/>
                  </a:cubicBezTo>
                  <a:cubicBezTo>
                    <a:pt x="3680" y="446"/>
                    <a:pt x="3787" y="446"/>
                    <a:pt x="3882" y="446"/>
                  </a:cubicBezTo>
                  <a:cubicBezTo>
                    <a:pt x="3966" y="363"/>
                    <a:pt x="3966" y="256"/>
                    <a:pt x="3906" y="148"/>
                  </a:cubicBezTo>
                  <a:cubicBezTo>
                    <a:pt x="3834" y="115"/>
                    <a:pt x="3758" y="108"/>
                    <a:pt x="3680" y="108"/>
                  </a:cubicBezTo>
                  <a:cubicBezTo>
                    <a:pt x="3628" y="108"/>
                    <a:pt x="3576" y="111"/>
                    <a:pt x="3524" y="111"/>
                  </a:cubicBezTo>
                  <a:cubicBezTo>
                    <a:pt x="3435" y="111"/>
                    <a:pt x="3346" y="102"/>
                    <a:pt x="3263" y="53"/>
                  </a:cubicBezTo>
                  <a:lnTo>
                    <a:pt x="1573" y="53"/>
                  </a:lnTo>
                  <a:cubicBezTo>
                    <a:pt x="1498" y="88"/>
                    <a:pt x="1426" y="108"/>
                    <a:pt x="1357" y="108"/>
                  </a:cubicBezTo>
                  <a:cubicBezTo>
                    <a:pt x="1282" y="108"/>
                    <a:pt x="1212" y="85"/>
                    <a:pt x="1144" y="29"/>
                  </a:cubicBezTo>
                  <a:cubicBezTo>
                    <a:pt x="1118" y="12"/>
                    <a:pt x="1098" y="1"/>
                    <a:pt x="10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2878;p32">
              <a:extLst>
                <a:ext uri="{FF2B5EF4-FFF2-40B4-BE49-F238E27FC236}">
                  <a16:creationId xmlns:a16="http://schemas.microsoft.com/office/drawing/2014/main" id="{D9E4D7DE-ED58-4B16-96F5-B1D6F8F3BD33}"/>
                </a:ext>
              </a:extLst>
            </p:cNvPr>
            <p:cNvSpPr/>
            <p:nvPr/>
          </p:nvSpPr>
          <p:spPr>
            <a:xfrm>
              <a:off x="5521500" y="4016625"/>
              <a:ext cx="56900" cy="13200"/>
            </a:xfrm>
            <a:custGeom>
              <a:avLst/>
              <a:gdLst/>
              <a:ahLst/>
              <a:cxnLst/>
              <a:rect l="l" t="t" r="r" b="b"/>
              <a:pathLst>
                <a:path w="2276" h="528" extrusionOk="0">
                  <a:moveTo>
                    <a:pt x="1245" y="1"/>
                  </a:moveTo>
                  <a:cubicBezTo>
                    <a:pt x="1129" y="1"/>
                    <a:pt x="1013" y="12"/>
                    <a:pt x="900" y="12"/>
                  </a:cubicBezTo>
                  <a:cubicBezTo>
                    <a:pt x="849" y="12"/>
                    <a:pt x="800" y="10"/>
                    <a:pt x="751" y="3"/>
                  </a:cubicBezTo>
                  <a:cubicBezTo>
                    <a:pt x="706" y="12"/>
                    <a:pt x="660" y="15"/>
                    <a:pt x="614" y="15"/>
                  </a:cubicBezTo>
                  <a:cubicBezTo>
                    <a:pt x="516" y="15"/>
                    <a:pt x="415" y="2"/>
                    <a:pt x="315" y="2"/>
                  </a:cubicBezTo>
                  <a:cubicBezTo>
                    <a:pt x="213" y="2"/>
                    <a:pt x="111" y="16"/>
                    <a:pt x="13" y="75"/>
                  </a:cubicBezTo>
                  <a:cubicBezTo>
                    <a:pt x="1" y="134"/>
                    <a:pt x="1" y="182"/>
                    <a:pt x="1" y="241"/>
                  </a:cubicBezTo>
                  <a:cubicBezTo>
                    <a:pt x="65" y="359"/>
                    <a:pt x="148" y="485"/>
                    <a:pt x="284" y="485"/>
                  </a:cubicBezTo>
                  <a:cubicBezTo>
                    <a:pt x="300" y="485"/>
                    <a:pt x="317" y="483"/>
                    <a:pt x="334" y="480"/>
                  </a:cubicBezTo>
                  <a:cubicBezTo>
                    <a:pt x="473" y="461"/>
                    <a:pt x="611" y="453"/>
                    <a:pt x="750" y="453"/>
                  </a:cubicBezTo>
                  <a:cubicBezTo>
                    <a:pt x="1194" y="453"/>
                    <a:pt x="1638" y="528"/>
                    <a:pt x="2082" y="528"/>
                  </a:cubicBezTo>
                  <a:cubicBezTo>
                    <a:pt x="2107" y="528"/>
                    <a:pt x="2131" y="528"/>
                    <a:pt x="2156" y="527"/>
                  </a:cubicBezTo>
                  <a:cubicBezTo>
                    <a:pt x="2239" y="468"/>
                    <a:pt x="2275" y="372"/>
                    <a:pt x="2263" y="277"/>
                  </a:cubicBezTo>
                  <a:cubicBezTo>
                    <a:pt x="2251" y="194"/>
                    <a:pt x="2204" y="158"/>
                    <a:pt x="2156" y="110"/>
                  </a:cubicBezTo>
                  <a:cubicBezTo>
                    <a:pt x="2132" y="93"/>
                    <a:pt x="2111" y="84"/>
                    <a:pt x="2090" y="84"/>
                  </a:cubicBezTo>
                  <a:cubicBezTo>
                    <a:pt x="2070" y="84"/>
                    <a:pt x="2049" y="93"/>
                    <a:pt x="2025" y="110"/>
                  </a:cubicBezTo>
                  <a:cubicBezTo>
                    <a:pt x="1955" y="145"/>
                    <a:pt x="1883" y="172"/>
                    <a:pt x="1813" y="172"/>
                  </a:cubicBezTo>
                  <a:cubicBezTo>
                    <a:pt x="1740" y="172"/>
                    <a:pt x="1669" y="142"/>
                    <a:pt x="1608" y="63"/>
                  </a:cubicBezTo>
                  <a:cubicBezTo>
                    <a:pt x="1488" y="13"/>
                    <a:pt x="1366" y="1"/>
                    <a:pt x="1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2879;p32">
              <a:extLst>
                <a:ext uri="{FF2B5EF4-FFF2-40B4-BE49-F238E27FC236}">
                  <a16:creationId xmlns:a16="http://schemas.microsoft.com/office/drawing/2014/main" id="{258DBF29-2592-4C7E-9C6B-FFF2A28AE77F}"/>
                </a:ext>
              </a:extLst>
            </p:cNvPr>
            <p:cNvSpPr/>
            <p:nvPr/>
          </p:nvSpPr>
          <p:spPr>
            <a:xfrm>
              <a:off x="5575375" y="4021125"/>
              <a:ext cx="22950" cy="12200"/>
            </a:xfrm>
            <a:custGeom>
              <a:avLst/>
              <a:gdLst/>
              <a:ahLst/>
              <a:cxnLst/>
              <a:rect l="l" t="t" r="r" b="b"/>
              <a:pathLst>
                <a:path w="918" h="488" extrusionOk="0">
                  <a:moveTo>
                    <a:pt x="169" y="0"/>
                  </a:moveTo>
                  <a:cubicBezTo>
                    <a:pt x="113" y="0"/>
                    <a:pt x="57" y="18"/>
                    <a:pt x="1" y="61"/>
                  </a:cubicBezTo>
                  <a:lnTo>
                    <a:pt x="1" y="347"/>
                  </a:lnTo>
                  <a:cubicBezTo>
                    <a:pt x="216" y="357"/>
                    <a:pt x="399" y="487"/>
                    <a:pt x="590" y="487"/>
                  </a:cubicBezTo>
                  <a:cubicBezTo>
                    <a:pt x="631" y="487"/>
                    <a:pt x="673" y="481"/>
                    <a:pt x="715" y="466"/>
                  </a:cubicBezTo>
                  <a:cubicBezTo>
                    <a:pt x="811" y="431"/>
                    <a:pt x="918" y="395"/>
                    <a:pt x="882" y="288"/>
                  </a:cubicBezTo>
                  <a:cubicBezTo>
                    <a:pt x="882" y="240"/>
                    <a:pt x="799" y="216"/>
                    <a:pt x="739" y="180"/>
                  </a:cubicBezTo>
                  <a:cubicBezTo>
                    <a:pt x="680" y="133"/>
                    <a:pt x="632" y="109"/>
                    <a:pt x="572" y="61"/>
                  </a:cubicBezTo>
                  <a:cubicBezTo>
                    <a:pt x="501" y="50"/>
                    <a:pt x="406" y="50"/>
                    <a:pt x="322" y="38"/>
                  </a:cubicBezTo>
                  <a:cubicBezTo>
                    <a:pt x="271" y="15"/>
                    <a:pt x="220"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2880;p32">
              <a:extLst>
                <a:ext uri="{FF2B5EF4-FFF2-40B4-BE49-F238E27FC236}">
                  <a16:creationId xmlns:a16="http://schemas.microsoft.com/office/drawing/2014/main" id="{DE2077E9-DDB2-4FE4-9C15-8291D5316389}"/>
                </a:ext>
              </a:extLst>
            </p:cNvPr>
            <p:cNvSpPr/>
            <p:nvPr/>
          </p:nvSpPr>
          <p:spPr>
            <a:xfrm>
              <a:off x="5604550" y="4022350"/>
              <a:ext cx="14925" cy="10225"/>
            </a:xfrm>
            <a:custGeom>
              <a:avLst/>
              <a:gdLst/>
              <a:ahLst/>
              <a:cxnLst/>
              <a:rect l="l" t="t" r="r" b="b"/>
              <a:pathLst>
                <a:path w="597" h="409" extrusionOk="0">
                  <a:moveTo>
                    <a:pt x="132" y="1"/>
                  </a:moveTo>
                  <a:cubicBezTo>
                    <a:pt x="72" y="143"/>
                    <a:pt x="1" y="310"/>
                    <a:pt x="227" y="370"/>
                  </a:cubicBezTo>
                  <a:cubicBezTo>
                    <a:pt x="269" y="393"/>
                    <a:pt x="313" y="408"/>
                    <a:pt x="356" y="408"/>
                  </a:cubicBezTo>
                  <a:cubicBezTo>
                    <a:pt x="400" y="408"/>
                    <a:pt x="441" y="393"/>
                    <a:pt x="477" y="358"/>
                  </a:cubicBezTo>
                  <a:cubicBezTo>
                    <a:pt x="596" y="227"/>
                    <a:pt x="441" y="120"/>
                    <a:pt x="4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2881;p32">
              <a:extLst>
                <a:ext uri="{FF2B5EF4-FFF2-40B4-BE49-F238E27FC236}">
                  <a16:creationId xmlns:a16="http://schemas.microsoft.com/office/drawing/2014/main" id="{5BD3FBD1-A9A6-4773-81A3-033B549A95BF}"/>
                </a:ext>
              </a:extLst>
            </p:cNvPr>
            <p:cNvSpPr/>
            <p:nvPr/>
          </p:nvSpPr>
          <p:spPr>
            <a:xfrm>
              <a:off x="5629550" y="4033375"/>
              <a:ext cx="14325" cy="3250"/>
            </a:xfrm>
            <a:custGeom>
              <a:avLst/>
              <a:gdLst/>
              <a:ahLst/>
              <a:cxnLst/>
              <a:rect l="l" t="t" r="r" b="b"/>
              <a:pathLst>
                <a:path w="573" h="130" extrusionOk="0">
                  <a:moveTo>
                    <a:pt x="1" y="0"/>
                  </a:moveTo>
                  <a:cubicBezTo>
                    <a:pt x="1" y="36"/>
                    <a:pt x="13" y="83"/>
                    <a:pt x="25" y="107"/>
                  </a:cubicBezTo>
                  <a:cubicBezTo>
                    <a:pt x="117" y="107"/>
                    <a:pt x="215" y="130"/>
                    <a:pt x="308" y="130"/>
                  </a:cubicBezTo>
                  <a:cubicBezTo>
                    <a:pt x="406" y="130"/>
                    <a:pt x="499" y="104"/>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2882;p32">
              <a:extLst>
                <a:ext uri="{FF2B5EF4-FFF2-40B4-BE49-F238E27FC236}">
                  <a16:creationId xmlns:a16="http://schemas.microsoft.com/office/drawing/2014/main" id="{16F71913-F7A8-472A-9B50-BD71E471FDF0}"/>
                </a:ext>
              </a:extLst>
            </p:cNvPr>
            <p:cNvSpPr/>
            <p:nvPr/>
          </p:nvSpPr>
          <p:spPr>
            <a:xfrm>
              <a:off x="5482225" y="4026525"/>
              <a:ext cx="11325" cy="2700"/>
            </a:xfrm>
            <a:custGeom>
              <a:avLst/>
              <a:gdLst/>
              <a:ahLst/>
              <a:cxnLst/>
              <a:rect l="l" t="t" r="r" b="b"/>
              <a:pathLst>
                <a:path w="453" h="108" extrusionOk="0">
                  <a:moveTo>
                    <a:pt x="0" y="0"/>
                  </a:moveTo>
                  <a:cubicBezTo>
                    <a:pt x="72" y="72"/>
                    <a:pt x="146" y="107"/>
                    <a:pt x="222" y="107"/>
                  </a:cubicBezTo>
                  <a:cubicBezTo>
                    <a:pt x="298" y="107"/>
                    <a:pt x="375" y="7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2883;p32">
              <a:extLst>
                <a:ext uri="{FF2B5EF4-FFF2-40B4-BE49-F238E27FC236}">
                  <a16:creationId xmlns:a16="http://schemas.microsoft.com/office/drawing/2014/main" id="{3A8369A7-640D-4855-A84B-E52862366E8C}"/>
                </a:ext>
              </a:extLst>
            </p:cNvPr>
            <p:cNvSpPr/>
            <p:nvPr/>
          </p:nvSpPr>
          <p:spPr>
            <a:xfrm>
              <a:off x="5460800" y="4025025"/>
              <a:ext cx="3875" cy="925"/>
            </a:xfrm>
            <a:custGeom>
              <a:avLst/>
              <a:gdLst/>
              <a:ahLst/>
              <a:cxnLst/>
              <a:rect l="l" t="t" r="r" b="b"/>
              <a:pathLst>
                <a:path w="155" h="37" extrusionOk="0">
                  <a:moveTo>
                    <a:pt x="107" y="1"/>
                  </a:moveTo>
                  <a:cubicBezTo>
                    <a:pt x="83" y="1"/>
                    <a:pt x="36" y="24"/>
                    <a:pt x="0" y="36"/>
                  </a:cubicBezTo>
                  <a:lnTo>
                    <a:pt x="155" y="36"/>
                  </a:lnTo>
                  <a:cubicBezTo>
                    <a:pt x="143" y="24"/>
                    <a:pt x="119"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2884;p32">
              <a:extLst>
                <a:ext uri="{FF2B5EF4-FFF2-40B4-BE49-F238E27FC236}">
                  <a16:creationId xmlns:a16="http://schemas.microsoft.com/office/drawing/2014/main" id="{47E94EB8-54E0-4F7A-ABC9-1B376BA51C46}"/>
                </a:ext>
              </a:extLst>
            </p:cNvPr>
            <p:cNvSpPr/>
            <p:nvPr/>
          </p:nvSpPr>
          <p:spPr>
            <a:xfrm>
              <a:off x="5442925" y="4024425"/>
              <a:ext cx="3900" cy="1225"/>
            </a:xfrm>
            <a:custGeom>
              <a:avLst/>
              <a:gdLst/>
              <a:ahLst/>
              <a:cxnLst/>
              <a:rect l="l" t="t" r="r" b="b"/>
              <a:pathLst>
                <a:path w="156" h="49" extrusionOk="0">
                  <a:moveTo>
                    <a:pt x="108" y="1"/>
                  </a:moveTo>
                  <a:cubicBezTo>
                    <a:pt x="60" y="1"/>
                    <a:pt x="36" y="25"/>
                    <a:pt x="1" y="37"/>
                  </a:cubicBezTo>
                  <a:cubicBezTo>
                    <a:pt x="48" y="48"/>
                    <a:pt x="96" y="48"/>
                    <a:pt x="155" y="48"/>
                  </a:cubicBezTo>
                  <a:cubicBezTo>
                    <a:pt x="144" y="37"/>
                    <a:pt x="120"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2885;p32">
              <a:extLst>
                <a:ext uri="{FF2B5EF4-FFF2-40B4-BE49-F238E27FC236}">
                  <a16:creationId xmlns:a16="http://schemas.microsoft.com/office/drawing/2014/main" id="{D0CD8539-78EF-46E3-B788-DAD53123BA03}"/>
                </a:ext>
              </a:extLst>
            </p:cNvPr>
            <p:cNvSpPr/>
            <p:nvPr/>
          </p:nvSpPr>
          <p:spPr>
            <a:xfrm>
              <a:off x="5623600" y="4025925"/>
              <a:ext cx="2425" cy="3900"/>
            </a:xfrm>
            <a:custGeom>
              <a:avLst/>
              <a:gdLst/>
              <a:ahLst/>
              <a:cxnLst/>
              <a:rect l="l" t="t" r="r" b="b"/>
              <a:pathLst>
                <a:path w="97" h="156" extrusionOk="0">
                  <a:moveTo>
                    <a:pt x="96" y="0"/>
                  </a:moveTo>
                  <a:cubicBezTo>
                    <a:pt x="1" y="48"/>
                    <a:pt x="1" y="108"/>
                    <a:pt x="96" y="155"/>
                  </a:cubicBezTo>
                  <a:lnTo>
                    <a:pt x="9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2886;p32">
              <a:extLst>
                <a:ext uri="{FF2B5EF4-FFF2-40B4-BE49-F238E27FC236}">
                  <a16:creationId xmlns:a16="http://schemas.microsoft.com/office/drawing/2014/main" id="{2F0DA502-AC71-4484-92E2-5492C9FF1E70}"/>
                </a:ext>
              </a:extLst>
            </p:cNvPr>
            <p:cNvSpPr/>
            <p:nvPr/>
          </p:nvSpPr>
          <p:spPr>
            <a:xfrm>
              <a:off x="5625700" y="4029800"/>
              <a:ext cx="3875" cy="3600"/>
            </a:xfrm>
            <a:custGeom>
              <a:avLst/>
              <a:gdLst/>
              <a:ahLst/>
              <a:cxnLst/>
              <a:rect l="l" t="t" r="r" b="b"/>
              <a:pathLst>
                <a:path w="155" h="144" extrusionOk="0">
                  <a:moveTo>
                    <a:pt x="0" y="0"/>
                  </a:moveTo>
                  <a:cubicBezTo>
                    <a:pt x="9" y="9"/>
                    <a:pt x="19" y="18"/>
                    <a:pt x="28" y="26"/>
                  </a:cubicBezTo>
                  <a:lnTo>
                    <a:pt x="28" y="26"/>
                  </a:lnTo>
                  <a:lnTo>
                    <a:pt x="0" y="0"/>
                  </a:lnTo>
                  <a:close/>
                  <a:moveTo>
                    <a:pt x="28" y="26"/>
                  </a:moveTo>
                  <a:lnTo>
                    <a:pt x="155" y="143"/>
                  </a:lnTo>
                  <a:cubicBezTo>
                    <a:pt x="116" y="95"/>
                    <a:pt x="70" y="62"/>
                    <a:pt x="28"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2887;p32">
              <a:extLst>
                <a:ext uri="{FF2B5EF4-FFF2-40B4-BE49-F238E27FC236}">
                  <a16:creationId xmlns:a16="http://schemas.microsoft.com/office/drawing/2014/main" id="{ED4512E7-B81E-4969-999C-987A39DF25B7}"/>
                </a:ext>
              </a:extLst>
            </p:cNvPr>
            <p:cNvSpPr/>
            <p:nvPr/>
          </p:nvSpPr>
          <p:spPr>
            <a:xfrm>
              <a:off x="5420600" y="4000550"/>
              <a:ext cx="36950" cy="12900"/>
            </a:xfrm>
            <a:custGeom>
              <a:avLst/>
              <a:gdLst/>
              <a:ahLst/>
              <a:cxnLst/>
              <a:rect l="l" t="t" r="r" b="b"/>
              <a:pathLst>
                <a:path w="1478" h="516" extrusionOk="0">
                  <a:moveTo>
                    <a:pt x="1072" y="0"/>
                  </a:moveTo>
                  <a:cubicBezTo>
                    <a:pt x="1041" y="0"/>
                    <a:pt x="1009" y="1"/>
                    <a:pt x="977" y="3"/>
                  </a:cubicBezTo>
                  <a:cubicBezTo>
                    <a:pt x="858" y="3"/>
                    <a:pt x="751" y="15"/>
                    <a:pt x="644" y="51"/>
                  </a:cubicBezTo>
                  <a:cubicBezTo>
                    <a:pt x="429" y="111"/>
                    <a:pt x="227" y="134"/>
                    <a:pt x="48" y="253"/>
                  </a:cubicBezTo>
                  <a:cubicBezTo>
                    <a:pt x="1" y="313"/>
                    <a:pt x="1" y="361"/>
                    <a:pt x="60" y="420"/>
                  </a:cubicBezTo>
                  <a:cubicBezTo>
                    <a:pt x="132" y="432"/>
                    <a:pt x="227" y="432"/>
                    <a:pt x="310" y="456"/>
                  </a:cubicBezTo>
                  <a:cubicBezTo>
                    <a:pt x="337" y="483"/>
                    <a:pt x="368" y="498"/>
                    <a:pt x="398" y="498"/>
                  </a:cubicBezTo>
                  <a:cubicBezTo>
                    <a:pt x="421" y="498"/>
                    <a:pt x="444" y="489"/>
                    <a:pt x="465" y="468"/>
                  </a:cubicBezTo>
                  <a:cubicBezTo>
                    <a:pt x="513" y="468"/>
                    <a:pt x="572" y="480"/>
                    <a:pt x="608" y="480"/>
                  </a:cubicBezTo>
                  <a:cubicBezTo>
                    <a:pt x="656" y="503"/>
                    <a:pt x="706" y="515"/>
                    <a:pt x="755" y="515"/>
                  </a:cubicBezTo>
                  <a:cubicBezTo>
                    <a:pt x="804" y="515"/>
                    <a:pt x="852" y="503"/>
                    <a:pt x="894" y="480"/>
                  </a:cubicBezTo>
                  <a:cubicBezTo>
                    <a:pt x="1048" y="456"/>
                    <a:pt x="1191" y="444"/>
                    <a:pt x="1346" y="420"/>
                  </a:cubicBezTo>
                  <a:cubicBezTo>
                    <a:pt x="1394" y="349"/>
                    <a:pt x="1429" y="265"/>
                    <a:pt x="1477" y="182"/>
                  </a:cubicBezTo>
                  <a:cubicBezTo>
                    <a:pt x="1378" y="33"/>
                    <a:pt x="1229" y="0"/>
                    <a:pt x="1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2888;p32">
              <a:extLst>
                <a:ext uri="{FF2B5EF4-FFF2-40B4-BE49-F238E27FC236}">
                  <a16:creationId xmlns:a16="http://schemas.microsoft.com/office/drawing/2014/main" id="{390A9BC4-A534-4538-A3C8-94372FAA5772}"/>
                </a:ext>
              </a:extLst>
            </p:cNvPr>
            <p:cNvSpPr/>
            <p:nvPr/>
          </p:nvSpPr>
          <p:spPr>
            <a:xfrm>
              <a:off x="5453350" y="4011900"/>
              <a:ext cx="37825" cy="3325"/>
            </a:xfrm>
            <a:custGeom>
              <a:avLst/>
              <a:gdLst/>
              <a:ahLst/>
              <a:cxnLst/>
              <a:rect l="l" t="t" r="r" b="b"/>
              <a:pathLst>
                <a:path w="1513" h="133" extrusionOk="0">
                  <a:moveTo>
                    <a:pt x="735" y="0"/>
                  </a:moveTo>
                  <a:cubicBezTo>
                    <a:pt x="523" y="0"/>
                    <a:pt x="311" y="15"/>
                    <a:pt x="97" y="15"/>
                  </a:cubicBezTo>
                  <a:cubicBezTo>
                    <a:pt x="65" y="15"/>
                    <a:pt x="33" y="14"/>
                    <a:pt x="0" y="14"/>
                  </a:cubicBezTo>
                  <a:lnTo>
                    <a:pt x="0" y="14"/>
                  </a:lnTo>
                  <a:cubicBezTo>
                    <a:pt x="24" y="61"/>
                    <a:pt x="24" y="85"/>
                    <a:pt x="24" y="133"/>
                  </a:cubicBezTo>
                  <a:cubicBezTo>
                    <a:pt x="512" y="133"/>
                    <a:pt x="1012" y="121"/>
                    <a:pt x="1513" y="121"/>
                  </a:cubicBezTo>
                  <a:cubicBezTo>
                    <a:pt x="1254" y="22"/>
                    <a:pt x="995" y="0"/>
                    <a:pt x="7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2889;p32">
              <a:extLst>
                <a:ext uri="{FF2B5EF4-FFF2-40B4-BE49-F238E27FC236}">
                  <a16:creationId xmlns:a16="http://schemas.microsoft.com/office/drawing/2014/main" id="{04CBD1DA-2210-4690-A4AD-098CBB7E7B6F}"/>
                </a:ext>
              </a:extLst>
            </p:cNvPr>
            <p:cNvSpPr/>
            <p:nvPr/>
          </p:nvSpPr>
          <p:spPr>
            <a:xfrm>
              <a:off x="5392925" y="4003375"/>
              <a:ext cx="29200" cy="12850"/>
            </a:xfrm>
            <a:custGeom>
              <a:avLst/>
              <a:gdLst/>
              <a:ahLst/>
              <a:cxnLst/>
              <a:rect l="l" t="t" r="r" b="b"/>
              <a:pathLst>
                <a:path w="1168" h="514" extrusionOk="0">
                  <a:moveTo>
                    <a:pt x="589" y="0"/>
                  </a:moveTo>
                  <a:cubicBezTo>
                    <a:pt x="420" y="0"/>
                    <a:pt x="246" y="53"/>
                    <a:pt x="72" y="128"/>
                  </a:cubicBezTo>
                  <a:cubicBezTo>
                    <a:pt x="36" y="176"/>
                    <a:pt x="24" y="200"/>
                    <a:pt x="0" y="236"/>
                  </a:cubicBezTo>
                  <a:cubicBezTo>
                    <a:pt x="72" y="343"/>
                    <a:pt x="179" y="343"/>
                    <a:pt x="274" y="343"/>
                  </a:cubicBezTo>
                  <a:cubicBezTo>
                    <a:pt x="298" y="345"/>
                    <a:pt x="323" y="345"/>
                    <a:pt x="348" y="345"/>
                  </a:cubicBezTo>
                  <a:cubicBezTo>
                    <a:pt x="368" y="345"/>
                    <a:pt x="388" y="345"/>
                    <a:pt x="407" y="345"/>
                  </a:cubicBezTo>
                  <a:cubicBezTo>
                    <a:pt x="523" y="345"/>
                    <a:pt x="638" y="354"/>
                    <a:pt x="715" y="474"/>
                  </a:cubicBezTo>
                  <a:cubicBezTo>
                    <a:pt x="756" y="502"/>
                    <a:pt x="790" y="514"/>
                    <a:pt x="820" y="514"/>
                  </a:cubicBezTo>
                  <a:cubicBezTo>
                    <a:pt x="903" y="514"/>
                    <a:pt x="951" y="425"/>
                    <a:pt x="1012" y="355"/>
                  </a:cubicBezTo>
                  <a:cubicBezTo>
                    <a:pt x="1072" y="343"/>
                    <a:pt x="1108" y="331"/>
                    <a:pt x="1167" y="307"/>
                  </a:cubicBezTo>
                  <a:cubicBezTo>
                    <a:pt x="1155" y="271"/>
                    <a:pt x="1143" y="236"/>
                    <a:pt x="1108" y="212"/>
                  </a:cubicBezTo>
                  <a:cubicBezTo>
                    <a:pt x="943" y="59"/>
                    <a:pt x="768"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2890;p32">
              <a:extLst>
                <a:ext uri="{FF2B5EF4-FFF2-40B4-BE49-F238E27FC236}">
                  <a16:creationId xmlns:a16="http://schemas.microsoft.com/office/drawing/2014/main" id="{A06850F1-CA8F-412C-BA61-BDD1DB814E0B}"/>
                </a:ext>
              </a:extLst>
            </p:cNvPr>
            <p:cNvSpPr/>
            <p:nvPr/>
          </p:nvSpPr>
          <p:spPr>
            <a:xfrm>
              <a:off x="5517050" y="4013600"/>
              <a:ext cx="24725" cy="5500"/>
            </a:xfrm>
            <a:custGeom>
              <a:avLst/>
              <a:gdLst/>
              <a:ahLst/>
              <a:cxnLst/>
              <a:rect l="l" t="t" r="r" b="b"/>
              <a:pathLst>
                <a:path w="989" h="220" extrusionOk="0">
                  <a:moveTo>
                    <a:pt x="268" y="1"/>
                  </a:moveTo>
                  <a:cubicBezTo>
                    <a:pt x="179" y="1"/>
                    <a:pt x="90" y="15"/>
                    <a:pt x="0" y="53"/>
                  </a:cubicBezTo>
                  <a:cubicBezTo>
                    <a:pt x="60" y="112"/>
                    <a:pt x="131" y="160"/>
                    <a:pt x="191" y="220"/>
                  </a:cubicBezTo>
                  <a:lnTo>
                    <a:pt x="905" y="220"/>
                  </a:lnTo>
                  <a:cubicBezTo>
                    <a:pt x="965" y="172"/>
                    <a:pt x="989" y="124"/>
                    <a:pt x="905" y="100"/>
                  </a:cubicBezTo>
                  <a:cubicBezTo>
                    <a:pt x="694" y="84"/>
                    <a:pt x="483" y="1"/>
                    <a:pt x="2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2891;p32">
              <a:extLst>
                <a:ext uri="{FF2B5EF4-FFF2-40B4-BE49-F238E27FC236}">
                  <a16:creationId xmlns:a16="http://schemas.microsoft.com/office/drawing/2014/main" id="{861B9DA8-40D0-42E3-971B-1766CAB6EB32}"/>
                </a:ext>
              </a:extLst>
            </p:cNvPr>
            <p:cNvSpPr/>
            <p:nvPr/>
          </p:nvSpPr>
          <p:spPr>
            <a:xfrm>
              <a:off x="5410775" y="4011925"/>
              <a:ext cx="9850" cy="6750"/>
            </a:xfrm>
            <a:custGeom>
              <a:avLst/>
              <a:gdLst/>
              <a:ahLst/>
              <a:cxnLst/>
              <a:rect l="l" t="t" r="r" b="b"/>
              <a:pathLst>
                <a:path w="394" h="270" extrusionOk="0">
                  <a:moveTo>
                    <a:pt x="298" y="1"/>
                  </a:moveTo>
                  <a:lnTo>
                    <a:pt x="298" y="1"/>
                  </a:lnTo>
                  <a:cubicBezTo>
                    <a:pt x="191" y="48"/>
                    <a:pt x="96" y="72"/>
                    <a:pt x="1" y="120"/>
                  </a:cubicBezTo>
                  <a:cubicBezTo>
                    <a:pt x="43" y="213"/>
                    <a:pt x="103" y="269"/>
                    <a:pt x="177" y="269"/>
                  </a:cubicBezTo>
                  <a:cubicBezTo>
                    <a:pt x="207" y="269"/>
                    <a:pt x="240" y="260"/>
                    <a:pt x="275" y="239"/>
                  </a:cubicBezTo>
                  <a:cubicBezTo>
                    <a:pt x="394" y="179"/>
                    <a:pt x="310" y="84"/>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2892;p32">
              <a:extLst>
                <a:ext uri="{FF2B5EF4-FFF2-40B4-BE49-F238E27FC236}">
                  <a16:creationId xmlns:a16="http://schemas.microsoft.com/office/drawing/2014/main" id="{41F06DB8-C2A8-41EB-BBE1-8147C28C2065}"/>
                </a:ext>
              </a:extLst>
            </p:cNvPr>
            <p:cNvSpPr/>
            <p:nvPr/>
          </p:nvSpPr>
          <p:spPr>
            <a:xfrm>
              <a:off x="5494725" y="4012425"/>
              <a:ext cx="14900" cy="2500"/>
            </a:xfrm>
            <a:custGeom>
              <a:avLst/>
              <a:gdLst/>
              <a:ahLst/>
              <a:cxnLst/>
              <a:rect l="l" t="t" r="r" b="b"/>
              <a:pathLst>
                <a:path w="596" h="100" extrusionOk="0">
                  <a:moveTo>
                    <a:pt x="271" y="1"/>
                  </a:moveTo>
                  <a:cubicBezTo>
                    <a:pt x="179" y="1"/>
                    <a:pt x="87" y="29"/>
                    <a:pt x="0" y="100"/>
                  </a:cubicBezTo>
                  <a:lnTo>
                    <a:pt x="596" y="100"/>
                  </a:lnTo>
                  <a:cubicBezTo>
                    <a:pt x="492" y="42"/>
                    <a:pt x="381" y="1"/>
                    <a:pt x="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2893;p32">
              <a:extLst>
                <a:ext uri="{FF2B5EF4-FFF2-40B4-BE49-F238E27FC236}">
                  <a16:creationId xmlns:a16="http://schemas.microsoft.com/office/drawing/2014/main" id="{AC150683-18C1-40CD-886B-5C46B41EA270}"/>
                </a:ext>
              </a:extLst>
            </p:cNvPr>
            <p:cNvSpPr/>
            <p:nvPr/>
          </p:nvSpPr>
          <p:spPr>
            <a:xfrm>
              <a:off x="5436075" y="4012225"/>
              <a:ext cx="6875" cy="2475"/>
            </a:xfrm>
            <a:custGeom>
              <a:avLst/>
              <a:gdLst/>
              <a:ahLst/>
              <a:cxnLst/>
              <a:rect l="l" t="t" r="r" b="b"/>
              <a:pathLst>
                <a:path w="275" h="99" extrusionOk="0">
                  <a:moveTo>
                    <a:pt x="1" y="1"/>
                  </a:moveTo>
                  <a:cubicBezTo>
                    <a:pt x="43" y="66"/>
                    <a:pt x="87" y="99"/>
                    <a:pt x="133" y="99"/>
                  </a:cubicBezTo>
                  <a:cubicBezTo>
                    <a:pt x="179" y="99"/>
                    <a:pt x="227" y="66"/>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2894;p32">
              <a:extLst>
                <a:ext uri="{FF2B5EF4-FFF2-40B4-BE49-F238E27FC236}">
                  <a16:creationId xmlns:a16="http://schemas.microsoft.com/office/drawing/2014/main" id="{B876B0A8-4A9F-4E06-9897-3182BC86ADE0}"/>
                </a:ext>
              </a:extLst>
            </p:cNvPr>
            <p:cNvSpPr/>
            <p:nvPr/>
          </p:nvSpPr>
          <p:spPr>
            <a:xfrm>
              <a:off x="5452450" y="4015200"/>
              <a:ext cx="1525" cy="1525"/>
            </a:xfrm>
            <a:custGeom>
              <a:avLst/>
              <a:gdLst/>
              <a:ahLst/>
              <a:cxnLst/>
              <a:rect l="l" t="t" r="r" b="b"/>
              <a:pathLst>
                <a:path w="61" h="61" extrusionOk="0">
                  <a:moveTo>
                    <a:pt x="60" y="1"/>
                  </a:moveTo>
                  <a:lnTo>
                    <a:pt x="1" y="36"/>
                  </a:lnTo>
                  <a:lnTo>
                    <a:pt x="25" y="60"/>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2895;p32">
              <a:extLst>
                <a:ext uri="{FF2B5EF4-FFF2-40B4-BE49-F238E27FC236}">
                  <a16:creationId xmlns:a16="http://schemas.microsoft.com/office/drawing/2014/main" id="{C5442765-5123-4D74-8E36-59BFC5420BDD}"/>
                </a:ext>
              </a:extLst>
            </p:cNvPr>
            <p:cNvSpPr/>
            <p:nvPr/>
          </p:nvSpPr>
          <p:spPr>
            <a:xfrm>
              <a:off x="5428650" y="4011925"/>
              <a:ext cx="3600" cy="1800"/>
            </a:xfrm>
            <a:custGeom>
              <a:avLst/>
              <a:gdLst/>
              <a:ahLst/>
              <a:cxnLst/>
              <a:rect l="l" t="t" r="r" b="b"/>
              <a:pathLst>
                <a:path w="144" h="72" extrusionOk="0">
                  <a:moveTo>
                    <a:pt x="0" y="1"/>
                  </a:moveTo>
                  <a:cubicBezTo>
                    <a:pt x="12" y="13"/>
                    <a:pt x="24" y="48"/>
                    <a:pt x="36" y="60"/>
                  </a:cubicBezTo>
                  <a:cubicBezTo>
                    <a:pt x="51" y="68"/>
                    <a:pt x="65" y="72"/>
                    <a:pt x="78" y="72"/>
                  </a:cubicBezTo>
                  <a:cubicBezTo>
                    <a:pt x="105" y="72"/>
                    <a:pt x="127" y="53"/>
                    <a:pt x="143" y="13"/>
                  </a:cubicBezTo>
                  <a:cubicBezTo>
                    <a:pt x="84" y="1"/>
                    <a:pt x="36"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2896;p32">
              <a:extLst>
                <a:ext uri="{FF2B5EF4-FFF2-40B4-BE49-F238E27FC236}">
                  <a16:creationId xmlns:a16="http://schemas.microsoft.com/office/drawing/2014/main" id="{1D07E886-E5EB-4B7F-9905-AFF62F8BDA40}"/>
                </a:ext>
              </a:extLst>
            </p:cNvPr>
            <p:cNvSpPr/>
            <p:nvPr/>
          </p:nvSpPr>
          <p:spPr>
            <a:xfrm>
              <a:off x="5923050" y="4037525"/>
              <a:ext cx="61350" cy="14275"/>
            </a:xfrm>
            <a:custGeom>
              <a:avLst/>
              <a:gdLst/>
              <a:ahLst/>
              <a:cxnLst/>
              <a:rect l="l" t="t" r="r" b="b"/>
              <a:pathLst>
                <a:path w="2454" h="571" extrusionOk="0">
                  <a:moveTo>
                    <a:pt x="239" y="1"/>
                  </a:moveTo>
                  <a:cubicBezTo>
                    <a:pt x="179" y="13"/>
                    <a:pt x="120" y="48"/>
                    <a:pt x="72" y="96"/>
                  </a:cubicBezTo>
                  <a:cubicBezTo>
                    <a:pt x="24" y="132"/>
                    <a:pt x="12" y="191"/>
                    <a:pt x="0" y="251"/>
                  </a:cubicBezTo>
                  <a:cubicBezTo>
                    <a:pt x="12" y="298"/>
                    <a:pt x="24" y="334"/>
                    <a:pt x="60" y="358"/>
                  </a:cubicBezTo>
                  <a:cubicBezTo>
                    <a:pt x="211" y="509"/>
                    <a:pt x="367" y="571"/>
                    <a:pt x="529" y="571"/>
                  </a:cubicBezTo>
                  <a:cubicBezTo>
                    <a:pt x="686" y="571"/>
                    <a:pt x="848" y="512"/>
                    <a:pt x="1013" y="417"/>
                  </a:cubicBezTo>
                  <a:lnTo>
                    <a:pt x="1310" y="417"/>
                  </a:lnTo>
                  <a:cubicBezTo>
                    <a:pt x="1372" y="400"/>
                    <a:pt x="1434" y="393"/>
                    <a:pt x="1496" y="393"/>
                  </a:cubicBezTo>
                  <a:cubicBezTo>
                    <a:pt x="1753" y="393"/>
                    <a:pt x="2010" y="513"/>
                    <a:pt x="2267" y="513"/>
                  </a:cubicBezTo>
                  <a:cubicBezTo>
                    <a:pt x="2329" y="513"/>
                    <a:pt x="2391" y="506"/>
                    <a:pt x="2453" y="489"/>
                  </a:cubicBezTo>
                  <a:lnTo>
                    <a:pt x="2453" y="417"/>
                  </a:lnTo>
                  <a:cubicBezTo>
                    <a:pt x="2227" y="239"/>
                    <a:pt x="1977" y="275"/>
                    <a:pt x="1727" y="251"/>
                  </a:cubicBezTo>
                  <a:cubicBezTo>
                    <a:pt x="1705" y="250"/>
                    <a:pt x="1683" y="250"/>
                    <a:pt x="1661" y="250"/>
                  </a:cubicBezTo>
                  <a:cubicBezTo>
                    <a:pt x="1493" y="250"/>
                    <a:pt x="1324" y="267"/>
                    <a:pt x="1157" y="267"/>
                  </a:cubicBezTo>
                  <a:cubicBezTo>
                    <a:pt x="956" y="267"/>
                    <a:pt x="756" y="242"/>
                    <a:pt x="560" y="132"/>
                  </a:cubicBezTo>
                  <a:cubicBezTo>
                    <a:pt x="501" y="1"/>
                    <a:pt x="370"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2897;p32">
              <a:extLst>
                <a:ext uri="{FF2B5EF4-FFF2-40B4-BE49-F238E27FC236}">
                  <a16:creationId xmlns:a16="http://schemas.microsoft.com/office/drawing/2014/main" id="{64FC8218-2DAB-4EAF-9785-8E504AA1DD2C}"/>
                </a:ext>
              </a:extLst>
            </p:cNvPr>
            <p:cNvSpPr/>
            <p:nvPr/>
          </p:nvSpPr>
          <p:spPr>
            <a:xfrm>
              <a:off x="5984675" y="4048250"/>
              <a:ext cx="36625" cy="3900"/>
            </a:xfrm>
            <a:custGeom>
              <a:avLst/>
              <a:gdLst/>
              <a:ahLst/>
              <a:cxnLst/>
              <a:rect l="l" t="t" r="r" b="b"/>
              <a:pathLst>
                <a:path w="1465" h="156" extrusionOk="0">
                  <a:moveTo>
                    <a:pt x="0" y="0"/>
                  </a:moveTo>
                  <a:lnTo>
                    <a:pt x="0" y="84"/>
                  </a:lnTo>
                  <a:cubicBezTo>
                    <a:pt x="95" y="96"/>
                    <a:pt x="179" y="119"/>
                    <a:pt x="274" y="155"/>
                  </a:cubicBezTo>
                  <a:cubicBezTo>
                    <a:pt x="398" y="126"/>
                    <a:pt x="522" y="120"/>
                    <a:pt x="645" y="120"/>
                  </a:cubicBezTo>
                  <a:cubicBezTo>
                    <a:pt x="721" y="120"/>
                    <a:pt x="798" y="122"/>
                    <a:pt x="874" y="122"/>
                  </a:cubicBezTo>
                  <a:cubicBezTo>
                    <a:pt x="1072" y="122"/>
                    <a:pt x="1268" y="108"/>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2898;p32">
              <a:extLst>
                <a:ext uri="{FF2B5EF4-FFF2-40B4-BE49-F238E27FC236}">
                  <a16:creationId xmlns:a16="http://schemas.microsoft.com/office/drawing/2014/main" id="{CEE1F925-196F-478E-9DA9-FD04EE2F6420}"/>
                </a:ext>
              </a:extLst>
            </p:cNvPr>
            <p:cNvSpPr/>
            <p:nvPr/>
          </p:nvSpPr>
          <p:spPr>
            <a:xfrm>
              <a:off x="5277725" y="3823200"/>
              <a:ext cx="55100" cy="18725"/>
            </a:xfrm>
            <a:custGeom>
              <a:avLst/>
              <a:gdLst/>
              <a:ahLst/>
              <a:cxnLst/>
              <a:rect l="l" t="t" r="r" b="b"/>
              <a:pathLst>
                <a:path w="2204" h="749" extrusionOk="0">
                  <a:moveTo>
                    <a:pt x="915" y="0"/>
                  </a:moveTo>
                  <a:cubicBezTo>
                    <a:pt x="879" y="0"/>
                    <a:pt x="844" y="1"/>
                    <a:pt x="810" y="1"/>
                  </a:cubicBezTo>
                  <a:cubicBezTo>
                    <a:pt x="691" y="37"/>
                    <a:pt x="572" y="61"/>
                    <a:pt x="453" y="73"/>
                  </a:cubicBezTo>
                  <a:cubicBezTo>
                    <a:pt x="394" y="97"/>
                    <a:pt x="334" y="108"/>
                    <a:pt x="275" y="132"/>
                  </a:cubicBezTo>
                  <a:cubicBezTo>
                    <a:pt x="167" y="192"/>
                    <a:pt x="60" y="251"/>
                    <a:pt x="1" y="370"/>
                  </a:cubicBezTo>
                  <a:cubicBezTo>
                    <a:pt x="1" y="418"/>
                    <a:pt x="25" y="454"/>
                    <a:pt x="48" y="478"/>
                  </a:cubicBezTo>
                  <a:cubicBezTo>
                    <a:pt x="334" y="537"/>
                    <a:pt x="644" y="430"/>
                    <a:pt x="894" y="632"/>
                  </a:cubicBezTo>
                  <a:cubicBezTo>
                    <a:pt x="1017" y="619"/>
                    <a:pt x="1143" y="609"/>
                    <a:pt x="1268" y="609"/>
                  </a:cubicBezTo>
                  <a:cubicBezTo>
                    <a:pt x="1480" y="609"/>
                    <a:pt x="1692" y="638"/>
                    <a:pt x="1894" y="728"/>
                  </a:cubicBezTo>
                  <a:cubicBezTo>
                    <a:pt x="1937" y="741"/>
                    <a:pt x="1979" y="749"/>
                    <a:pt x="2019" y="749"/>
                  </a:cubicBezTo>
                  <a:cubicBezTo>
                    <a:pt x="2088" y="749"/>
                    <a:pt x="2151" y="724"/>
                    <a:pt x="2203" y="656"/>
                  </a:cubicBezTo>
                  <a:cubicBezTo>
                    <a:pt x="2203" y="144"/>
                    <a:pt x="1775" y="287"/>
                    <a:pt x="1513" y="180"/>
                  </a:cubicBezTo>
                  <a:cubicBezTo>
                    <a:pt x="1500" y="179"/>
                    <a:pt x="1486" y="178"/>
                    <a:pt x="1472" y="178"/>
                  </a:cubicBezTo>
                  <a:cubicBezTo>
                    <a:pt x="1441" y="178"/>
                    <a:pt x="1409" y="180"/>
                    <a:pt x="1377" y="180"/>
                  </a:cubicBezTo>
                  <a:cubicBezTo>
                    <a:pt x="1291" y="180"/>
                    <a:pt x="1210" y="165"/>
                    <a:pt x="1179" y="49"/>
                  </a:cubicBezTo>
                  <a:cubicBezTo>
                    <a:pt x="1094" y="6"/>
                    <a:pt x="1003" y="0"/>
                    <a:pt x="9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2899;p32">
              <a:extLst>
                <a:ext uri="{FF2B5EF4-FFF2-40B4-BE49-F238E27FC236}">
                  <a16:creationId xmlns:a16="http://schemas.microsoft.com/office/drawing/2014/main" id="{75C31D01-5F62-4719-8BB8-C0AEE4323ABE}"/>
                </a:ext>
              </a:extLst>
            </p:cNvPr>
            <p:cNvSpPr/>
            <p:nvPr/>
          </p:nvSpPr>
          <p:spPr>
            <a:xfrm>
              <a:off x="5200350" y="3799675"/>
              <a:ext cx="41675" cy="18200"/>
            </a:xfrm>
            <a:custGeom>
              <a:avLst/>
              <a:gdLst/>
              <a:ahLst/>
              <a:cxnLst/>
              <a:rect l="l" t="t" r="r" b="b"/>
              <a:pathLst>
                <a:path w="1667" h="728" extrusionOk="0">
                  <a:moveTo>
                    <a:pt x="575" y="0"/>
                  </a:moveTo>
                  <a:cubicBezTo>
                    <a:pt x="562" y="0"/>
                    <a:pt x="549" y="1"/>
                    <a:pt x="536" y="2"/>
                  </a:cubicBezTo>
                  <a:cubicBezTo>
                    <a:pt x="369" y="2"/>
                    <a:pt x="226" y="37"/>
                    <a:pt x="107" y="133"/>
                  </a:cubicBezTo>
                  <a:cubicBezTo>
                    <a:pt x="36" y="240"/>
                    <a:pt x="0" y="347"/>
                    <a:pt x="95" y="454"/>
                  </a:cubicBezTo>
                  <a:cubicBezTo>
                    <a:pt x="150" y="509"/>
                    <a:pt x="191" y="620"/>
                    <a:pt x="277" y="620"/>
                  </a:cubicBezTo>
                  <a:cubicBezTo>
                    <a:pt x="303" y="620"/>
                    <a:pt x="333" y="610"/>
                    <a:pt x="369" y="585"/>
                  </a:cubicBezTo>
                  <a:cubicBezTo>
                    <a:pt x="466" y="568"/>
                    <a:pt x="560" y="556"/>
                    <a:pt x="650" y="556"/>
                  </a:cubicBezTo>
                  <a:cubicBezTo>
                    <a:pt x="815" y="556"/>
                    <a:pt x="969" y="597"/>
                    <a:pt x="1107" y="728"/>
                  </a:cubicBezTo>
                  <a:cubicBezTo>
                    <a:pt x="1187" y="710"/>
                    <a:pt x="1260" y="679"/>
                    <a:pt x="1341" y="679"/>
                  </a:cubicBezTo>
                  <a:cubicBezTo>
                    <a:pt x="1369" y="679"/>
                    <a:pt x="1398" y="683"/>
                    <a:pt x="1429" y="692"/>
                  </a:cubicBezTo>
                  <a:cubicBezTo>
                    <a:pt x="1452" y="696"/>
                    <a:pt x="1472" y="698"/>
                    <a:pt x="1491" y="698"/>
                  </a:cubicBezTo>
                  <a:cubicBezTo>
                    <a:pt x="1636" y="698"/>
                    <a:pt x="1656" y="581"/>
                    <a:pt x="1667" y="454"/>
                  </a:cubicBezTo>
                  <a:cubicBezTo>
                    <a:pt x="1476" y="264"/>
                    <a:pt x="1179" y="323"/>
                    <a:pt x="953" y="168"/>
                  </a:cubicBezTo>
                  <a:cubicBezTo>
                    <a:pt x="844" y="59"/>
                    <a:pt x="714"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2900;p32">
              <a:extLst>
                <a:ext uri="{FF2B5EF4-FFF2-40B4-BE49-F238E27FC236}">
                  <a16:creationId xmlns:a16="http://schemas.microsoft.com/office/drawing/2014/main" id="{FD28A20B-E79D-4557-9787-1A15F4BFCF0C}"/>
                </a:ext>
              </a:extLst>
            </p:cNvPr>
            <p:cNvSpPr/>
            <p:nvPr/>
          </p:nvSpPr>
          <p:spPr>
            <a:xfrm>
              <a:off x="5279050" y="3821425"/>
              <a:ext cx="28175" cy="7550"/>
            </a:xfrm>
            <a:custGeom>
              <a:avLst/>
              <a:gdLst/>
              <a:ahLst/>
              <a:cxnLst/>
              <a:rect l="l" t="t" r="r" b="b"/>
              <a:pathLst>
                <a:path w="1127" h="302" extrusionOk="0">
                  <a:moveTo>
                    <a:pt x="412" y="1"/>
                  </a:moveTo>
                  <a:cubicBezTo>
                    <a:pt x="293" y="13"/>
                    <a:pt x="186" y="13"/>
                    <a:pt x="67" y="25"/>
                  </a:cubicBezTo>
                  <a:cubicBezTo>
                    <a:pt x="34" y="168"/>
                    <a:pt x="1" y="301"/>
                    <a:pt x="185" y="301"/>
                  </a:cubicBezTo>
                  <a:cubicBezTo>
                    <a:pt x="200" y="301"/>
                    <a:pt x="216" y="300"/>
                    <a:pt x="233" y="298"/>
                  </a:cubicBezTo>
                  <a:lnTo>
                    <a:pt x="388" y="298"/>
                  </a:lnTo>
                  <a:cubicBezTo>
                    <a:pt x="472" y="203"/>
                    <a:pt x="591" y="239"/>
                    <a:pt x="686" y="168"/>
                  </a:cubicBezTo>
                  <a:cubicBezTo>
                    <a:pt x="829" y="144"/>
                    <a:pt x="984" y="144"/>
                    <a:pt x="1126" y="132"/>
                  </a:cubicBezTo>
                  <a:cubicBezTo>
                    <a:pt x="900" y="1"/>
                    <a:pt x="650" y="1"/>
                    <a:pt x="4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2901;p32">
              <a:extLst>
                <a:ext uri="{FF2B5EF4-FFF2-40B4-BE49-F238E27FC236}">
                  <a16:creationId xmlns:a16="http://schemas.microsoft.com/office/drawing/2014/main" id="{80E6F931-9AAA-47A9-B4B1-FA0840DFBF00}"/>
                </a:ext>
              </a:extLst>
            </p:cNvPr>
            <p:cNvSpPr/>
            <p:nvPr/>
          </p:nvSpPr>
          <p:spPr>
            <a:xfrm>
              <a:off x="5272075" y="3822025"/>
              <a:ext cx="12825" cy="10450"/>
            </a:xfrm>
            <a:custGeom>
              <a:avLst/>
              <a:gdLst/>
              <a:ahLst/>
              <a:cxnLst/>
              <a:rect l="l" t="t" r="r" b="b"/>
              <a:pathLst>
                <a:path w="513" h="418" extrusionOk="0">
                  <a:moveTo>
                    <a:pt x="262" y="1"/>
                  </a:moveTo>
                  <a:cubicBezTo>
                    <a:pt x="155" y="108"/>
                    <a:pt x="1" y="215"/>
                    <a:pt x="108" y="405"/>
                  </a:cubicBezTo>
                  <a:cubicBezTo>
                    <a:pt x="143" y="405"/>
                    <a:pt x="179" y="405"/>
                    <a:pt x="215" y="417"/>
                  </a:cubicBezTo>
                  <a:cubicBezTo>
                    <a:pt x="334" y="405"/>
                    <a:pt x="453" y="394"/>
                    <a:pt x="512" y="274"/>
                  </a:cubicBezTo>
                  <a:cubicBezTo>
                    <a:pt x="405" y="215"/>
                    <a:pt x="382" y="108"/>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2902;p32">
              <a:extLst>
                <a:ext uri="{FF2B5EF4-FFF2-40B4-BE49-F238E27FC236}">
                  <a16:creationId xmlns:a16="http://schemas.microsoft.com/office/drawing/2014/main" id="{ED2BF7F4-C8BC-4DA4-9EF5-980DDA792C3A}"/>
                </a:ext>
              </a:extLst>
            </p:cNvPr>
            <p:cNvSpPr/>
            <p:nvPr/>
          </p:nvSpPr>
          <p:spPr>
            <a:xfrm>
              <a:off x="5267025" y="3822025"/>
              <a:ext cx="11625" cy="10150"/>
            </a:xfrm>
            <a:custGeom>
              <a:avLst/>
              <a:gdLst/>
              <a:ahLst/>
              <a:cxnLst/>
              <a:rect l="l" t="t" r="r" b="b"/>
              <a:pathLst>
                <a:path w="465" h="406" extrusionOk="0">
                  <a:moveTo>
                    <a:pt x="464" y="1"/>
                  </a:moveTo>
                  <a:cubicBezTo>
                    <a:pt x="298" y="96"/>
                    <a:pt x="0" y="144"/>
                    <a:pt x="310" y="405"/>
                  </a:cubicBezTo>
                  <a:cubicBezTo>
                    <a:pt x="357" y="274"/>
                    <a:pt x="417" y="144"/>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2903;p32">
              <a:extLst>
                <a:ext uri="{FF2B5EF4-FFF2-40B4-BE49-F238E27FC236}">
                  <a16:creationId xmlns:a16="http://schemas.microsoft.com/office/drawing/2014/main" id="{81C26980-FBD3-4EAD-8F1A-B35C641A7836}"/>
                </a:ext>
              </a:extLst>
            </p:cNvPr>
            <p:cNvSpPr/>
            <p:nvPr/>
          </p:nvSpPr>
          <p:spPr>
            <a:xfrm>
              <a:off x="5160750" y="3635100"/>
              <a:ext cx="15500" cy="16425"/>
            </a:xfrm>
            <a:custGeom>
              <a:avLst/>
              <a:gdLst/>
              <a:ahLst/>
              <a:cxnLst/>
              <a:rect l="l" t="t" r="r" b="b"/>
              <a:pathLst>
                <a:path w="620" h="657" extrusionOk="0">
                  <a:moveTo>
                    <a:pt x="382" y="1"/>
                  </a:moveTo>
                  <a:cubicBezTo>
                    <a:pt x="239" y="1"/>
                    <a:pt x="96" y="72"/>
                    <a:pt x="1" y="179"/>
                  </a:cubicBezTo>
                  <a:lnTo>
                    <a:pt x="84" y="441"/>
                  </a:lnTo>
                  <a:cubicBezTo>
                    <a:pt x="159" y="558"/>
                    <a:pt x="246" y="657"/>
                    <a:pt x="364" y="657"/>
                  </a:cubicBezTo>
                  <a:cubicBezTo>
                    <a:pt x="415" y="657"/>
                    <a:pt x="472" y="639"/>
                    <a:pt x="536" y="596"/>
                  </a:cubicBezTo>
                  <a:cubicBezTo>
                    <a:pt x="501" y="465"/>
                    <a:pt x="548" y="370"/>
                    <a:pt x="620" y="274"/>
                  </a:cubicBezTo>
                  <a:cubicBezTo>
                    <a:pt x="620" y="131"/>
                    <a:pt x="501" y="60"/>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2904;p32">
              <a:extLst>
                <a:ext uri="{FF2B5EF4-FFF2-40B4-BE49-F238E27FC236}">
                  <a16:creationId xmlns:a16="http://schemas.microsoft.com/office/drawing/2014/main" id="{CD9E2CE8-7F14-45CB-9B14-F6D97D54C755}"/>
                </a:ext>
              </a:extLst>
            </p:cNvPr>
            <p:cNvSpPr/>
            <p:nvPr/>
          </p:nvSpPr>
          <p:spPr>
            <a:xfrm>
              <a:off x="5192000" y="3605550"/>
              <a:ext cx="6875" cy="5950"/>
            </a:xfrm>
            <a:custGeom>
              <a:avLst/>
              <a:gdLst/>
              <a:ahLst/>
              <a:cxnLst/>
              <a:rect l="l" t="t" r="r" b="b"/>
              <a:pathLst>
                <a:path w="275" h="238" extrusionOk="0">
                  <a:moveTo>
                    <a:pt x="169" y="1"/>
                  </a:moveTo>
                  <a:cubicBezTo>
                    <a:pt x="75" y="1"/>
                    <a:pt x="50" y="104"/>
                    <a:pt x="1" y="182"/>
                  </a:cubicBezTo>
                  <a:cubicBezTo>
                    <a:pt x="57" y="189"/>
                    <a:pt x="121" y="237"/>
                    <a:pt x="174" y="237"/>
                  </a:cubicBezTo>
                  <a:cubicBezTo>
                    <a:pt x="211" y="237"/>
                    <a:pt x="243" y="214"/>
                    <a:pt x="263" y="135"/>
                  </a:cubicBezTo>
                  <a:cubicBezTo>
                    <a:pt x="275" y="111"/>
                    <a:pt x="263" y="28"/>
                    <a:pt x="239" y="16"/>
                  </a:cubicBezTo>
                  <a:cubicBezTo>
                    <a:pt x="212" y="5"/>
                    <a:pt x="189" y="1"/>
                    <a:pt x="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2905;p32">
              <a:extLst>
                <a:ext uri="{FF2B5EF4-FFF2-40B4-BE49-F238E27FC236}">
                  <a16:creationId xmlns:a16="http://schemas.microsoft.com/office/drawing/2014/main" id="{AA844CEE-0E1C-40FC-831F-37880072EA15}"/>
                </a:ext>
              </a:extLst>
            </p:cNvPr>
            <p:cNvSpPr/>
            <p:nvPr/>
          </p:nvSpPr>
          <p:spPr>
            <a:xfrm>
              <a:off x="5707550" y="4019075"/>
              <a:ext cx="202125" cy="27175"/>
            </a:xfrm>
            <a:custGeom>
              <a:avLst/>
              <a:gdLst/>
              <a:ahLst/>
              <a:cxnLst/>
              <a:rect l="l" t="t" r="r" b="b"/>
              <a:pathLst>
                <a:path w="8085" h="1087" extrusionOk="0">
                  <a:moveTo>
                    <a:pt x="1620" y="1"/>
                  </a:moveTo>
                  <a:cubicBezTo>
                    <a:pt x="1524" y="7"/>
                    <a:pt x="1429" y="7"/>
                    <a:pt x="1334" y="7"/>
                  </a:cubicBezTo>
                  <a:cubicBezTo>
                    <a:pt x="1239" y="7"/>
                    <a:pt x="1143" y="7"/>
                    <a:pt x="1048" y="12"/>
                  </a:cubicBezTo>
                  <a:cubicBezTo>
                    <a:pt x="929" y="12"/>
                    <a:pt x="822" y="60"/>
                    <a:pt x="750" y="155"/>
                  </a:cubicBezTo>
                  <a:cubicBezTo>
                    <a:pt x="639" y="267"/>
                    <a:pt x="508" y="285"/>
                    <a:pt x="373" y="285"/>
                  </a:cubicBezTo>
                  <a:cubicBezTo>
                    <a:pt x="308" y="285"/>
                    <a:pt x="243" y="281"/>
                    <a:pt x="179" y="281"/>
                  </a:cubicBezTo>
                  <a:cubicBezTo>
                    <a:pt x="118" y="281"/>
                    <a:pt x="58" y="284"/>
                    <a:pt x="0" y="298"/>
                  </a:cubicBezTo>
                  <a:cubicBezTo>
                    <a:pt x="215" y="334"/>
                    <a:pt x="405" y="393"/>
                    <a:pt x="608" y="441"/>
                  </a:cubicBezTo>
                  <a:cubicBezTo>
                    <a:pt x="674" y="491"/>
                    <a:pt x="740" y="517"/>
                    <a:pt x="805" y="517"/>
                  </a:cubicBezTo>
                  <a:cubicBezTo>
                    <a:pt x="880" y="517"/>
                    <a:pt x="954" y="482"/>
                    <a:pt x="1024" y="405"/>
                  </a:cubicBezTo>
                  <a:cubicBezTo>
                    <a:pt x="1106" y="400"/>
                    <a:pt x="1189" y="397"/>
                    <a:pt x="1271" y="397"/>
                  </a:cubicBezTo>
                  <a:cubicBezTo>
                    <a:pt x="1545" y="397"/>
                    <a:pt x="1818" y="430"/>
                    <a:pt x="2084" y="513"/>
                  </a:cubicBezTo>
                  <a:cubicBezTo>
                    <a:pt x="2153" y="625"/>
                    <a:pt x="2235" y="656"/>
                    <a:pt x="2323" y="656"/>
                  </a:cubicBezTo>
                  <a:cubicBezTo>
                    <a:pt x="2403" y="656"/>
                    <a:pt x="2487" y="631"/>
                    <a:pt x="2572" y="620"/>
                  </a:cubicBezTo>
                  <a:cubicBezTo>
                    <a:pt x="2679" y="620"/>
                    <a:pt x="2786" y="620"/>
                    <a:pt x="2894" y="572"/>
                  </a:cubicBezTo>
                  <a:lnTo>
                    <a:pt x="3036" y="572"/>
                  </a:lnTo>
                  <a:cubicBezTo>
                    <a:pt x="3227" y="667"/>
                    <a:pt x="3465" y="572"/>
                    <a:pt x="3667" y="679"/>
                  </a:cubicBezTo>
                  <a:cubicBezTo>
                    <a:pt x="3743" y="663"/>
                    <a:pt x="3818" y="656"/>
                    <a:pt x="3894" y="656"/>
                  </a:cubicBezTo>
                  <a:cubicBezTo>
                    <a:pt x="4091" y="656"/>
                    <a:pt x="4287" y="701"/>
                    <a:pt x="4477" y="727"/>
                  </a:cubicBezTo>
                  <a:cubicBezTo>
                    <a:pt x="4751" y="786"/>
                    <a:pt x="5037" y="810"/>
                    <a:pt x="5287" y="917"/>
                  </a:cubicBezTo>
                  <a:cubicBezTo>
                    <a:pt x="5299" y="919"/>
                    <a:pt x="5311" y="920"/>
                    <a:pt x="5323" y="920"/>
                  </a:cubicBezTo>
                  <a:cubicBezTo>
                    <a:pt x="5379" y="920"/>
                    <a:pt x="5428" y="897"/>
                    <a:pt x="5477" y="858"/>
                  </a:cubicBezTo>
                  <a:cubicBezTo>
                    <a:pt x="5656" y="870"/>
                    <a:pt x="5846" y="870"/>
                    <a:pt x="6049" y="882"/>
                  </a:cubicBezTo>
                  <a:cubicBezTo>
                    <a:pt x="6128" y="917"/>
                    <a:pt x="6210" y="925"/>
                    <a:pt x="6293" y="925"/>
                  </a:cubicBezTo>
                  <a:cubicBezTo>
                    <a:pt x="6359" y="925"/>
                    <a:pt x="6425" y="920"/>
                    <a:pt x="6490" y="920"/>
                  </a:cubicBezTo>
                  <a:cubicBezTo>
                    <a:pt x="6588" y="920"/>
                    <a:pt x="6685" y="932"/>
                    <a:pt x="6775" y="989"/>
                  </a:cubicBezTo>
                  <a:lnTo>
                    <a:pt x="7061" y="989"/>
                  </a:lnTo>
                  <a:cubicBezTo>
                    <a:pt x="7141" y="1049"/>
                    <a:pt x="7218" y="1087"/>
                    <a:pt x="7298" y="1087"/>
                  </a:cubicBezTo>
                  <a:cubicBezTo>
                    <a:pt x="7359" y="1087"/>
                    <a:pt x="7422" y="1064"/>
                    <a:pt x="7489" y="1013"/>
                  </a:cubicBezTo>
                  <a:cubicBezTo>
                    <a:pt x="7537" y="989"/>
                    <a:pt x="7597" y="977"/>
                    <a:pt x="7632" y="965"/>
                  </a:cubicBezTo>
                  <a:cubicBezTo>
                    <a:pt x="7682" y="923"/>
                    <a:pt x="7749" y="919"/>
                    <a:pt x="7815" y="919"/>
                  </a:cubicBezTo>
                  <a:cubicBezTo>
                    <a:pt x="7829" y="919"/>
                    <a:pt x="7843" y="920"/>
                    <a:pt x="7857" y="920"/>
                  </a:cubicBezTo>
                  <a:cubicBezTo>
                    <a:pt x="7965" y="920"/>
                    <a:pt x="8064" y="910"/>
                    <a:pt x="8085" y="739"/>
                  </a:cubicBezTo>
                  <a:cubicBezTo>
                    <a:pt x="7085" y="429"/>
                    <a:pt x="6061" y="393"/>
                    <a:pt x="5037" y="274"/>
                  </a:cubicBezTo>
                  <a:cubicBezTo>
                    <a:pt x="4965" y="285"/>
                    <a:pt x="4894" y="290"/>
                    <a:pt x="4824" y="290"/>
                  </a:cubicBezTo>
                  <a:cubicBezTo>
                    <a:pt x="4500" y="290"/>
                    <a:pt x="4193" y="192"/>
                    <a:pt x="3870" y="143"/>
                  </a:cubicBezTo>
                  <a:cubicBezTo>
                    <a:pt x="3794" y="140"/>
                    <a:pt x="3717" y="139"/>
                    <a:pt x="3640" y="139"/>
                  </a:cubicBezTo>
                  <a:cubicBezTo>
                    <a:pt x="3411" y="139"/>
                    <a:pt x="3179" y="150"/>
                    <a:pt x="2947" y="150"/>
                  </a:cubicBezTo>
                  <a:cubicBezTo>
                    <a:pt x="2697" y="150"/>
                    <a:pt x="2448" y="137"/>
                    <a:pt x="2203" y="84"/>
                  </a:cubicBezTo>
                  <a:cubicBezTo>
                    <a:pt x="2024" y="1"/>
                    <a:pt x="1822" y="1"/>
                    <a:pt x="1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2906;p32">
              <a:extLst>
                <a:ext uri="{FF2B5EF4-FFF2-40B4-BE49-F238E27FC236}">
                  <a16:creationId xmlns:a16="http://schemas.microsoft.com/office/drawing/2014/main" id="{049CB40F-7FD5-42AE-A409-004036303E15}"/>
                </a:ext>
              </a:extLst>
            </p:cNvPr>
            <p:cNvSpPr/>
            <p:nvPr/>
          </p:nvSpPr>
          <p:spPr>
            <a:xfrm>
              <a:off x="5741775" y="4032475"/>
              <a:ext cx="33075" cy="8550"/>
            </a:xfrm>
            <a:custGeom>
              <a:avLst/>
              <a:gdLst/>
              <a:ahLst/>
              <a:cxnLst/>
              <a:rect l="l" t="t" r="r" b="b"/>
              <a:pathLst>
                <a:path w="1323" h="342" extrusionOk="0">
                  <a:moveTo>
                    <a:pt x="727" y="0"/>
                  </a:moveTo>
                  <a:cubicBezTo>
                    <a:pt x="513" y="24"/>
                    <a:pt x="286" y="60"/>
                    <a:pt x="1" y="72"/>
                  </a:cubicBezTo>
                  <a:cubicBezTo>
                    <a:pt x="376" y="268"/>
                    <a:pt x="543" y="342"/>
                    <a:pt x="783" y="342"/>
                  </a:cubicBezTo>
                  <a:cubicBezTo>
                    <a:pt x="878" y="342"/>
                    <a:pt x="984" y="330"/>
                    <a:pt x="1120" y="310"/>
                  </a:cubicBezTo>
                  <a:cubicBezTo>
                    <a:pt x="1167" y="262"/>
                    <a:pt x="1203" y="203"/>
                    <a:pt x="1251" y="155"/>
                  </a:cubicBezTo>
                  <a:cubicBezTo>
                    <a:pt x="1322" y="119"/>
                    <a:pt x="1310" y="84"/>
                    <a:pt x="1251" y="36"/>
                  </a:cubicBezTo>
                  <a:cubicBezTo>
                    <a:pt x="1072" y="24"/>
                    <a:pt x="905" y="12"/>
                    <a:pt x="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2907;p32">
              <a:extLst>
                <a:ext uri="{FF2B5EF4-FFF2-40B4-BE49-F238E27FC236}">
                  <a16:creationId xmlns:a16="http://schemas.microsoft.com/office/drawing/2014/main" id="{BA6D31FA-C6D1-4449-B830-9EF4AEF5C3BF}"/>
                </a:ext>
              </a:extLst>
            </p:cNvPr>
            <p:cNvSpPr/>
            <p:nvPr/>
          </p:nvSpPr>
          <p:spPr>
            <a:xfrm>
              <a:off x="5831075" y="4038750"/>
              <a:ext cx="13425" cy="8825"/>
            </a:xfrm>
            <a:custGeom>
              <a:avLst/>
              <a:gdLst/>
              <a:ahLst/>
              <a:cxnLst/>
              <a:rect l="l" t="t" r="r" b="b"/>
              <a:pathLst>
                <a:path w="537" h="353" extrusionOk="0">
                  <a:moveTo>
                    <a:pt x="204" y="1"/>
                  </a:moveTo>
                  <a:cubicBezTo>
                    <a:pt x="133" y="1"/>
                    <a:pt x="64" y="26"/>
                    <a:pt x="0" y="107"/>
                  </a:cubicBezTo>
                  <a:cubicBezTo>
                    <a:pt x="140" y="269"/>
                    <a:pt x="228" y="352"/>
                    <a:pt x="303" y="352"/>
                  </a:cubicBezTo>
                  <a:cubicBezTo>
                    <a:pt x="381" y="352"/>
                    <a:pt x="445" y="260"/>
                    <a:pt x="536" y="71"/>
                  </a:cubicBezTo>
                  <a:cubicBezTo>
                    <a:pt x="519" y="54"/>
                    <a:pt x="497" y="37"/>
                    <a:pt x="468" y="37"/>
                  </a:cubicBezTo>
                  <a:cubicBezTo>
                    <a:pt x="456" y="37"/>
                    <a:pt x="443" y="40"/>
                    <a:pt x="429" y="47"/>
                  </a:cubicBezTo>
                  <a:cubicBezTo>
                    <a:pt x="356" y="29"/>
                    <a:pt x="279"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2908;p32">
              <a:extLst>
                <a:ext uri="{FF2B5EF4-FFF2-40B4-BE49-F238E27FC236}">
                  <a16:creationId xmlns:a16="http://schemas.microsoft.com/office/drawing/2014/main" id="{06443354-824D-40DD-B2B1-B9F37D6A5B43}"/>
                </a:ext>
              </a:extLst>
            </p:cNvPr>
            <p:cNvSpPr/>
            <p:nvPr/>
          </p:nvSpPr>
          <p:spPr>
            <a:xfrm>
              <a:off x="5819475" y="4037475"/>
              <a:ext cx="22350" cy="3950"/>
            </a:xfrm>
            <a:custGeom>
              <a:avLst/>
              <a:gdLst/>
              <a:ahLst/>
              <a:cxnLst/>
              <a:rect l="l" t="t" r="r" b="b"/>
              <a:pathLst>
                <a:path w="894" h="158" extrusionOk="0">
                  <a:moveTo>
                    <a:pt x="270" y="1"/>
                  </a:moveTo>
                  <a:cubicBezTo>
                    <a:pt x="182" y="1"/>
                    <a:pt x="92" y="3"/>
                    <a:pt x="0" y="3"/>
                  </a:cubicBezTo>
                  <a:cubicBezTo>
                    <a:pt x="119" y="158"/>
                    <a:pt x="310" y="110"/>
                    <a:pt x="464" y="158"/>
                  </a:cubicBezTo>
                  <a:cubicBezTo>
                    <a:pt x="595" y="122"/>
                    <a:pt x="750" y="110"/>
                    <a:pt x="893" y="98"/>
                  </a:cubicBezTo>
                  <a:cubicBezTo>
                    <a:pt x="697" y="13"/>
                    <a:pt x="490" y="1"/>
                    <a:pt x="2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2909;p32">
              <a:extLst>
                <a:ext uri="{FF2B5EF4-FFF2-40B4-BE49-F238E27FC236}">
                  <a16:creationId xmlns:a16="http://schemas.microsoft.com/office/drawing/2014/main" id="{2840B9E0-2395-4C5D-AB1C-BA139187D8C3}"/>
                </a:ext>
              </a:extLst>
            </p:cNvPr>
            <p:cNvSpPr/>
            <p:nvPr/>
          </p:nvSpPr>
          <p:spPr>
            <a:xfrm>
              <a:off x="5859050" y="4040425"/>
              <a:ext cx="18175" cy="3475"/>
            </a:xfrm>
            <a:custGeom>
              <a:avLst/>
              <a:gdLst/>
              <a:ahLst/>
              <a:cxnLst/>
              <a:rect l="l" t="t" r="r" b="b"/>
              <a:pathLst>
                <a:path w="727" h="139" extrusionOk="0">
                  <a:moveTo>
                    <a:pt x="302" y="0"/>
                  </a:moveTo>
                  <a:cubicBezTo>
                    <a:pt x="202" y="0"/>
                    <a:pt x="102" y="11"/>
                    <a:pt x="1" y="16"/>
                  </a:cubicBezTo>
                  <a:cubicBezTo>
                    <a:pt x="136" y="115"/>
                    <a:pt x="279" y="138"/>
                    <a:pt x="426" y="138"/>
                  </a:cubicBezTo>
                  <a:cubicBezTo>
                    <a:pt x="525" y="138"/>
                    <a:pt x="626" y="128"/>
                    <a:pt x="727" y="123"/>
                  </a:cubicBezTo>
                  <a:cubicBezTo>
                    <a:pt x="592" y="23"/>
                    <a:pt x="449" y="0"/>
                    <a:pt x="3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2910;p32">
              <a:extLst>
                <a:ext uri="{FF2B5EF4-FFF2-40B4-BE49-F238E27FC236}">
                  <a16:creationId xmlns:a16="http://schemas.microsoft.com/office/drawing/2014/main" id="{C5729045-382F-4487-8098-53C77579C348}"/>
                </a:ext>
              </a:extLst>
            </p:cNvPr>
            <p:cNvSpPr/>
            <p:nvPr/>
          </p:nvSpPr>
          <p:spPr>
            <a:xfrm>
              <a:off x="5783750" y="4033650"/>
              <a:ext cx="15800" cy="3300"/>
            </a:xfrm>
            <a:custGeom>
              <a:avLst/>
              <a:gdLst/>
              <a:ahLst/>
              <a:cxnLst/>
              <a:rect l="l" t="t" r="r" b="b"/>
              <a:pathLst>
                <a:path w="632" h="132" extrusionOk="0">
                  <a:moveTo>
                    <a:pt x="206" y="0"/>
                  </a:moveTo>
                  <a:cubicBezTo>
                    <a:pt x="139" y="0"/>
                    <a:pt x="70" y="6"/>
                    <a:pt x="0" y="13"/>
                  </a:cubicBezTo>
                  <a:cubicBezTo>
                    <a:pt x="90" y="108"/>
                    <a:pt x="191" y="132"/>
                    <a:pt x="298" y="132"/>
                  </a:cubicBezTo>
                  <a:cubicBezTo>
                    <a:pt x="405" y="132"/>
                    <a:pt x="518" y="108"/>
                    <a:pt x="631" y="108"/>
                  </a:cubicBezTo>
                  <a:cubicBezTo>
                    <a:pt x="500" y="26"/>
                    <a:pt x="357"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2911;p32">
              <a:extLst>
                <a:ext uri="{FF2B5EF4-FFF2-40B4-BE49-F238E27FC236}">
                  <a16:creationId xmlns:a16="http://schemas.microsoft.com/office/drawing/2014/main" id="{F004F4A3-8445-49B8-B17F-BFB2E8B86D03}"/>
                </a:ext>
              </a:extLst>
            </p:cNvPr>
            <p:cNvSpPr/>
            <p:nvPr/>
          </p:nvSpPr>
          <p:spPr>
            <a:xfrm>
              <a:off x="5772725" y="4033950"/>
              <a:ext cx="7175" cy="3000"/>
            </a:xfrm>
            <a:custGeom>
              <a:avLst/>
              <a:gdLst/>
              <a:ahLst/>
              <a:cxnLst/>
              <a:rect l="l" t="t" r="r" b="b"/>
              <a:pathLst>
                <a:path w="287" h="120" extrusionOk="0">
                  <a:moveTo>
                    <a:pt x="1" y="1"/>
                  </a:moveTo>
                  <a:lnTo>
                    <a:pt x="1" y="120"/>
                  </a:lnTo>
                  <a:cubicBezTo>
                    <a:pt x="120" y="120"/>
                    <a:pt x="227" y="96"/>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2912;p32">
              <a:extLst>
                <a:ext uri="{FF2B5EF4-FFF2-40B4-BE49-F238E27FC236}">
                  <a16:creationId xmlns:a16="http://schemas.microsoft.com/office/drawing/2014/main" id="{6871BB08-3342-4EEB-AADA-E490E5B57751}"/>
                </a:ext>
              </a:extLst>
            </p:cNvPr>
            <p:cNvSpPr/>
            <p:nvPr/>
          </p:nvSpPr>
          <p:spPr>
            <a:xfrm>
              <a:off x="5134850" y="3646125"/>
              <a:ext cx="39625" cy="111325"/>
            </a:xfrm>
            <a:custGeom>
              <a:avLst/>
              <a:gdLst/>
              <a:ahLst/>
              <a:cxnLst/>
              <a:rect l="l" t="t" r="r" b="b"/>
              <a:pathLst>
                <a:path w="1585" h="4453" extrusionOk="0">
                  <a:moveTo>
                    <a:pt x="1132" y="0"/>
                  </a:moveTo>
                  <a:cubicBezTo>
                    <a:pt x="834" y="333"/>
                    <a:pt x="715" y="750"/>
                    <a:pt x="584" y="1143"/>
                  </a:cubicBezTo>
                  <a:cubicBezTo>
                    <a:pt x="572" y="1274"/>
                    <a:pt x="572" y="1429"/>
                    <a:pt x="572" y="1560"/>
                  </a:cubicBezTo>
                  <a:cubicBezTo>
                    <a:pt x="501" y="1655"/>
                    <a:pt x="322" y="1691"/>
                    <a:pt x="417" y="1857"/>
                  </a:cubicBezTo>
                  <a:cubicBezTo>
                    <a:pt x="346" y="2096"/>
                    <a:pt x="96" y="2286"/>
                    <a:pt x="215" y="2572"/>
                  </a:cubicBezTo>
                  <a:cubicBezTo>
                    <a:pt x="334" y="2846"/>
                    <a:pt x="239" y="3084"/>
                    <a:pt x="144" y="3322"/>
                  </a:cubicBezTo>
                  <a:cubicBezTo>
                    <a:pt x="1" y="3631"/>
                    <a:pt x="84" y="4001"/>
                    <a:pt x="286" y="4298"/>
                  </a:cubicBezTo>
                  <a:cubicBezTo>
                    <a:pt x="298" y="4191"/>
                    <a:pt x="239" y="4072"/>
                    <a:pt x="382" y="3989"/>
                  </a:cubicBezTo>
                  <a:cubicBezTo>
                    <a:pt x="441" y="4155"/>
                    <a:pt x="513" y="4298"/>
                    <a:pt x="572" y="4453"/>
                  </a:cubicBezTo>
                  <a:cubicBezTo>
                    <a:pt x="1001" y="4346"/>
                    <a:pt x="715" y="3953"/>
                    <a:pt x="870" y="3739"/>
                  </a:cubicBezTo>
                  <a:cubicBezTo>
                    <a:pt x="882" y="3584"/>
                    <a:pt x="882" y="3453"/>
                    <a:pt x="834" y="3322"/>
                  </a:cubicBezTo>
                  <a:cubicBezTo>
                    <a:pt x="810" y="3262"/>
                    <a:pt x="775" y="3203"/>
                    <a:pt x="739" y="3143"/>
                  </a:cubicBezTo>
                  <a:lnTo>
                    <a:pt x="739" y="2608"/>
                  </a:lnTo>
                  <a:cubicBezTo>
                    <a:pt x="775" y="2369"/>
                    <a:pt x="441" y="2036"/>
                    <a:pt x="858" y="1857"/>
                  </a:cubicBezTo>
                  <a:lnTo>
                    <a:pt x="882" y="1810"/>
                  </a:lnTo>
                  <a:lnTo>
                    <a:pt x="870" y="1774"/>
                  </a:lnTo>
                  <a:cubicBezTo>
                    <a:pt x="929" y="1667"/>
                    <a:pt x="882" y="1512"/>
                    <a:pt x="989" y="1429"/>
                  </a:cubicBezTo>
                  <a:lnTo>
                    <a:pt x="989" y="1012"/>
                  </a:lnTo>
                  <a:cubicBezTo>
                    <a:pt x="941" y="964"/>
                    <a:pt x="918" y="905"/>
                    <a:pt x="929" y="833"/>
                  </a:cubicBezTo>
                  <a:lnTo>
                    <a:pt x="929" y="833"/>
                  </a:lnTo>
                  <a:cubicBezTo>
                    <a:pt x="929" y="893"/>
                    <a:pt x="941" y="964"/>
                    <a:pt x="989" y="1012"/>
                  </a:cubicBezTo>
                  <a:cubicBezTo>
                    <a:pt x="1013" y="1012"/>
                    <a:pt x="1060" y="1012"/>
                    <a:pt x="1108" y="1000"/>
                  </a:cubicBezTo>
                  <a:cubicBezTo>
                    <a:pt x="1132" y="893"/>
                    <a:pt x="1156" y="786"/>
                    <a:pt x="1251" y="726"/>
                  </a:cubicBezTo>
                  <a:lnTo>
                    <a:pt x="1299" y="679"/>
                  </a:lnTo>
                  <a:lnTo>
                    <a:pt x="1299" y="619"/>
                  </a:lnTo>
                  <a:cubicBezTo>
                    <a:pt x="1334" y="476"/>
                    <a:pt x="1418" y="369"/>
                    <a:pt x="1537" y="286"/>
                  </a:cubicBezTo>
                  <a:lnTo>
                    <a:pt x="1584" y="155"/>
                  </a:lnTo>
                  <a:cubicBezTo>
                    <a:pt x="1429" y="107"/>
                    <a:pt x="1287" y="48"/>
                    <a:pt x="1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2913;p32">
              <a:extLst>
                <a:ext uri="{FF2B5EF4-FFF2-40B4-BE49-F238E27FC236}">
                  <a16:creationId xmlns:a16="http://schemas.microsoft.com/office/drawing/2014/main" id="{3F1AF974-0F45-47FF-8E3D-41CAC1D41501}"/>
                </a:ext>
              </a:extLst>
            </p:cNvPr>
            <p:cNvSpPr/>
            <p:nvPr/>
          </p:nvSpPr>
          <p:spPr>
            <a:xfrm>
              <a:off x="5139925" y="3685100"/>
              <a:ext cx="8950" cy="7475"/>
            </a:xfrm>
            <a:custGeom>
              <a:avLst/>
              <a:gdLst/>
              <a:ahLst/>
              <a:cxnLst/>
              <a:rect l="l" t="t" r="r" b="b"/>
              <a:pathLst>
                <a:path w="358" h="299" extrusionOk="0">
                  <a:moveTo>
                    <a:pt x="357" y="1"/>
                  </a:moveTo>
                  <a:lnTo>
                    <a:pt x="357" y="1"/>
                  </a:lnTo>
                  <a:cubicBezTo>
                    <a:pt x="179" y="36"/>
                    <a:pt x="0" y="84"/>
                    <a:pt x="203" y="298"/>
                  </a:cubicBezTo>
                  <a:cubicBezTo>
                    <a:pt x="262" y="203"/>
                    <a:pt x="310" y="108"/>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2914;p32">
              <a:extLst>
                <a:ext uri="{FF2B5EF4-FFF2-40B4-BE49-F238E27FC236}">
                  <a16:creationId xmlns:a16="http://schemas.microsoft.com/office/drawing/2014/main" id="{A9C8C4FA-3BB1-4E64-B67B-8639ECACC99D}"/>
                </a:ext>
              </a:extLst>
            </p:cNvPr>
            <p:cNvSpPr/>
            <p:nvPr/>
          </p:nvSpPr>
          <p:spPr>
            <a:xfrm>
              <a:off x="5410200" y="3185650"/>
              <a:ext cx="36625" cy="14575"/>
            </a:xfrm>
            <a:custGeom>
              <a:avLst/>
              <a:gdLst/>
              <a:ahLst/>
              <a:cxnLst/>
              <a:rect l="l" t="t" r="r" b="b"/>
              <a:pathLst>
                <a:path w="1465" h="583" extrusionOk="0">
                  <a:moveTo>
                    <a:pt x="476" y="12"/>
                  </a:moveTo>
                  <a:cubicBezTo>
                    <a:pt x="286" y="60"/>
                    <a:pt x="24" y="0"/>
                    <a:pt x="0" y="322"/>
                  </a:cubicBezTo>
                  <a:cubicBezTo>
                    <a:pt x="331" y="429"/>
                    <a:pt x="656" y="582"/>
                    <a:pt x="995" y="582"/>
                  </a:cubicBezTo>
                  <a:cubicBezTo>
                    <a:pt x="1144" y="582"/>
                    <a:pt x="1296" y="553"/>
                    <a:pt x="1453" y="476"/>
                  </a:cubicBezTo>
                  <a:cubicBezTo>
                    <a:pt x="1464" y="381"/>
                    <a:pt x="1464" y="310"/>
                    <a:pt x="1464" y="214"/>
                  </a:cubicBezTo>
                  <a:cubicBezTo>
                    <a:pt x="1389" y="130"/>
                    <a:pt x="1293" y="112"/>
                    <a:pt x="1190" y="112"/>
                  </a:cubicBezTo>
                  <a:cubicBezTo>
                    <a:pt x="1116" y="112"/>
                    <a:pt x="1039" y="121"/>
                    <a:pt x="962" y="121"/>
                  </a:cubicBezTo>
                  <a:cubicBezTo>
                    <a:pt x="876" y="121"/>
                    <a:pt x="791" y="109"/>
                    <a:pt x="714" y="60"/>
                  </a:cubicBezTo>
                  <a:cubicBezTo>
                    <a:pt x="643" y="36"/>
                    <a:pt x="560" y="24"/>
                    <a:pt x="476"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2915;p32">
              <a:extLst>
                <a:ext uri="{FF2B5EF4-FFF2-40B4-BE49-F238E27FC236}">
                  <a16:creationId xmlns:a16="http://schemas.microsoft.com/office/drawing/2014/main" id="{568A78FE-411A-4895-8EC6-DC9993C11866}"/>
                </a:ext>
              </a:extLst>
            </p:cNvPr>
            <p:cNvSpPr/>
            <p:nvPr/>
          </p:nvSpPr>
          <p:spPr>
            <a:xfrm>
              <a:off x="5432225" y="3251425"/>
              <a:ext cx="3300" cy="7475"/>
            </a:xfrm>
            <a:custGeom>
              <a:avLst/>
              <a:gdLst/>
              <a:ahLst/>
              <a:cxnLst/>
              <a:rect l="l" t="t" r="r" b="b"/>
              <a:pathLst>
                <a:path w="132" h="299" extrusionOk="0">
                  <a:moveTo>
                    <a:pt x="131" y="0"/>
                  </a:moveTo>
                  <a:lnTo>
                    <a:pt x="131" y="0"/>
                  </a:lnTo>
                  <a:cubicBezTo>
                    <a:pt x="36" y="60"/>
                    <a:pt x="0" y="167"/>
                    <a:pt x="0" y="298"/>
                  </a:cubicBezTo>
                  <a:cubicBezTo>
                    <a:pt x="119" y="215"/>
                    <a:pt x="131" y="119"/>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2916;p32">
              <a:extLst>
                <a:ext uri="{FF2B5EF4-FFF2-40B4-BE49-F238E27FC236}">
                  <a16:creationId xmlns:a16="http://schemas.microsoft.com/office/drawing/2014/main" id="{8BAFC33E-1A28-4C8C-A2DD-22BC24C6DA46}"/>
                </a:ext>
              </a:extLst>
            </p:cNvPr>
            <p:cNvSpPr/>
            <p:nvPr/>
          </p:nvSpPr>
          <p:spPr>
            <a:xfrm>
              <a:off x="5433400" y="3243975"/>
              <a:ext cx="2125" cy="3600"/>
            </a:xfrm>
            <a:custGeom>
              <a:avLst/>
              <a:gdLst/>
              <a:ahLst/>
              <a:cxnLst/>
              <a:rect l="l" t="t" r="r" b="b"/>
              <a:pathLst>
                <a:path w="85" h="144" extrusionOk="0">
                  <a:moveTo>
                    <a:pt x="84" y="1"/>
                  </a:moveTo>
                  <a:cubicBezTo>
                    <a:pt x="1" y="60"/>
                    <a:pt x="1" y="108"/>
                    <a:pt x="84" y="144"/>
                  </a:cubicBez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2917;p32">
              <a:extLst>
                <a:ext uri="{FF2B5EF4-FFF2-40B4-BE49-F238E27FC236}">
                  <a16:creationId xmlns:a16="http://schemas.microsoft.com/office/drawing/2014/main" id="{C485CC72-ADB6-438E-9064-0A8254576484}"/>
                </a:ext>
              </a:extLst>
            </p:cNvPr>
            <p:cNvSpPr/>
            <p:nvPr/>
          </p:nvSpPr>
          <p:spPr>
            <a:xfrm>
              <a:off x="5314650" y="3850900"/>
              <a:ext cx="35425" cy="156600"/>
            </a:xfrm>
            <a:custGeom>
              <a:avLst/>
              <a:gdLst/>
              <a:ahLst/>
              <a:cxnLst/>
              <a:rect l="l" t="t" r="r" b="b"/>
              <a:pathLst>
                <a:path w="1417" h="6264" extrusionOk="0">
                  <a:moveTo>
                    <a:pt x="572" y="1"/>
                  </a:moveTo>
                  <a:cubicBezTo>
                    <a:pt x="476" y="382"/>
                    <a:pt x="369" y="751"/>
                    <a:pt x="286" y="1132"/>
                  </a:cubicBezTo>
                  <a:cubicBezTo>
                    <a:pt x="310" y="1155"/>
                    <a:pt x="345" y="1203"/>
                    <a:pt x="357" y="1251"/>
                  </a:cubicBezTo>
                  <a:cubicBezTo>
                    <a:pt x="369" y="1286"/>
                    <a:pt x="393" y="1346"/>
                    <a:pt x="393" y="1394"/>
                  </a:cubicBezTo>
                  <a:cubicBezTo>
                    <a:pt x="369" y="1465"/>
                    <a:pt x="333" y="1548"/>
                    <a:pt x="286" y="1608"/>
                  </a:cubicBezTo>
                  <a:cubicBezTo>
                    <a:pt x="214" y="1703"/>
                    <a:pt x="95" y="1798"/>
                    <a:pt x="72" y="1941"/>
                  </a:cubicBezTo>
                  <a:cubicBezTo>
                    <a:pt x="155" y="2025"/>
                    <a:pt x="167" y="2084"/>
                    <a:pt x="72" y="2156"/>
                  </a:cubicBezTo>
                  <a:cubicBezTo>
                    <a:pt x="48" y="2275"/>
                    <a:pt x="119" y="2417"/>
                    <a:pt x="0" y="2537"/>
                  </a:cubicBezTo>
                  <a:cubicBezTo>
                    <a:pt x="95" y="3275"/>
                    <a:pt x="333" y="3965"/>
                    <a:pt x="274" y="4715"/>
                  </a:cubicBezTo>
                  <a:cubicBezTo>
                    <a:pt x="274" y="4823"/>
                    <a:pt x="286" y="4906"/>
                    <a:pt x="286" y="5001"/>
                  </a:cubicBezTo>
                  <a:cubicBezTo>
                    <a:pt x="333" y="5037"/>
                    <a:pt x="357" y="5096"/>
                    <a:pt x="405" y="5144"/>
                  </a:cubicBezTo>
                  <a:cubicBezTo>
                    <a:pt x="369" y="5632"/>
                    <a:pt x="703" y="5930"/>
                    <a:pt x="1000" y="6263"/>
                  </a:cubicBezTo>
                  <a:cubicBezTo>
                    <a:pt x="1417" y="6251"/>
                    <a:pt x="1143" y="6013"/>
                    <a:pt x="1143" y="5858"/>
                  </a:cubicBezTo>
                  <a:lnTo>
                    <a:pt x="1143" y="5775"/>
                  </a:lnTo>
                  <a:cubicBezTo>
                    <a:pt x="1131" y="5716"/>
                    <a:pt x="1119" y="5656"/>
                    <a:pt x="1084" y="5608"/>
                  </a:cubicBezTo>
                  <a:cubicBezTo>
                    <a:pt x="1072" y="5549"/>
                    <a:pt x="1060" y="5489"/>
                    <a:pt x="1024" y="5442"/>
                  </a:cubicBezTo>
                  <a:lnTo>
                    <a:pt x="941" y="5180"/>
                  </a:lnTo>
                  <a:cubicBezTo>
                    <a:pt x="667" y="4287"/>
                    <a:pt x="512" y="3370"/>
                    <a:pt x="726" y="2441"/>
                  </a:cubicBezTo>
                  <a:cubicBezTo>
                    <a:pt x="726" y="2275"/>
                    <a:pt x="714" y="2120"/>
                    <a:pt x="762" y="1977"/>
                  </a:cubicBezTo>
                  <a:cubicBezTo>
                    <a:pt x="774" y="1917"/>
                    <a:pt x="810" y="1870"/>
                    <a:pt x="822" y="1810"/>
                  </a:cubicBezTo>
                  <a:cubicBezTo>
                    <a:pt x="869" y="1739"/>
                    <a:pt x="893" y="1644"/>
                    <a:pt x="929" y="1572"/>
                  </a:cubicBezTo>
                  <a:cubicBezTo>
                    <a:pt x="941" y="1525"/>
                    <a:pt x="953" y="1465"/>
                    <a:pt x="953" y="1405"/>
                  </a:cubicBezTo>
                  <a:cubicBezTo>
                    <a:pt x="953" y="1346"/>
                    <a:pt x="941" y="1286"/>
                    <a:pt x="905" y="1251"/>
                  </a:cubicBezTo>
                  <a:cubicBezTo>
                    <a:pt x="869" y="1167"/>
                    <a:pt x="845" y="1096"/>
                    <a:pt x="822" y="1024"/>
                  </a:cubicBezTo>
                  <a:cubicBezTo>
                    <a:pt x="810" y="965"/>
                    <a:pt x="762" y="893"/>
                    <a:pt x="774" y="810"/>
                  </a:cubicBezTo>
                  <a:cubicBezTo>
                    <a:pt x="786" y="774"/>
                    <a:pt x="822" y="727"/>
                    <a:pt x="845" y="691"/>
                  </a:cubicBezTo>
                  <a:lnTo>
                    <a:pt x="845" y="620"/>
                  </a:lnTo>
                  <a:lnTo>
                    <a:pt x="845" y="548"/>
                  </a:lnTo>
                  <a:cubicBezTo>
                    <a:pt x="786" y="501"/>
                    <a:pt x="762" y="441"/>
                    <a:pt x="714" y="393"/>
                  </a:cubicBezTo>
                  <a:cubicBezTo>
                    <a:pt x="703" y="251"/>
                    <a:pt x="750" y="84"/>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2918;p32">
              <a:extLst>
                <a:ext uri="{FF2B5EF4-FFF2-40B4-BE49-F238E27FC236}">
                  <a16:creationId xmlns:a16="http://schemas.microsoft.com/office/drawing/2014/main" id="{E563E9B8-EAAA-4AA8-936F-9998268294E6}"/>
                </a:ext>
              </a:extLst>
            </p:cNvPr>
            <p:cNvSpPr/>
            <p:nvPr/>
          </p:nvSpPr>
          <p:spPr>
            <a:xfrm>
              <a:off x="5313150" y="3878575"/>
              <a:ext cx="14325" cy="35750"/>
            </a:xfrm>
            <a:custGeom>
              <a:avLst/>
              <a:gdLst/>
              <a:ahLst/>
              <a:cxnLst/>
              <a:rect l="l" t="t" r="r" b="b"/>
              <a:pathLst>
                <a:path w="573" h="1430" extrusionOk="0">
                  <a:moveTo>
                    <a:pt x="334" y="1"/>
                  </a:moveTo>
                  <a:cubicBezTo>
                    <a:pt x="108" y="453"/>
                    <a:pt x="1" y="929"/>
                    <a:pt x="48" y="1430"/>
                  </a:cubicBezTo>
                  <a:cubicBezTo>
                    <a:pt x="215" y="1346"/>
                    <a:pt x="167" y="1168"/>
                    <a:pt x="179" y="1013"/>
                  </a:cubicBezTo>
                  <a:cubicBezTo>
                    <a:pt x="227" y="977"/>
                    <a:pt x="227" y="929"/>
                    <a:pt x="179" y="882"/>
                  </a:cubicBezTo>
                  <a:cubicBezTo>
                    <a:pt x="227" y="751"/>
                    <a:pt x="310" y="656"/>
                    <a:pt x="453" y="596"/>
                  </a:cubicBezTo>
                  <a:cubicBezTo>
                    <a:pt x="572" y="477"/>
                    <a:pt x="524" y="334"/>
                    <a:pt x="548" y="191"/>
                  </a:cubicBezTo>
                  <a:cubicBezTo>
                    <a:pt x="536" y="120"/>
                    <a:pt x="524" y="60"/>
                    <a:pt x="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2919;p32">
              <a:extLst>
                <a:ext uri="{FF2B5EF4-FFF2-40B4-BE49-F238E27FC236}">
                  <a16:creationId xmlns:a16="http://schemas.microsoft.com/office/drawing/2014/main" id="{A2DEDE9B-CEA3-4AD9-B800-59C9F4368363}"/>
                </a:ext>
              </a:extLst>
            </p:cNvPr>
            <p:cNvSpPr/>
            <p:nvPr/>
          </p:nvSpPr>
          <p:spPr>
            <a:xfrm>
              <a:off x="5195275" y="3024300"/>
              <a:ext cx="42900" cy="131000"/>
            </a:xfrm>
            <a:custGeom>
              <a:avLst/>
              <a:gdLst/>
              <a:ahLst/>
              <a:cxnLst/>
              <a:rect l="l" t="t" r="r" b="b"/>
              <a:pathLst>
                <a:path w="1716" h="5240" extrusionOk="0">
                  <a:moveTo>
                    <a:pt x="1358" y="1"/>
                  </a:moveTo>
                  <a:cubicBezTo>
                    <a:pt x="1203" y="120"/>
                    <a:pt x="1334" y="370"/>
                    <a:pt x="1144" y="477"/>
                  </a:cubicBezTo>
                  <a:lnTo>
                    <a:pt x="1144" y="620"/>
                  </a:lnTo>
                  <a:cubicBezTo>
                    <a:pt x="1239" y="834"/>
                    <a:pt x="1060" y="1001"/>
                    <a:pt x="1013" y="1192"/>
                  </a:cubicBezTo>
                  <a:cubicBezTo>
                    <a:pt x="941" y="1942"/>
                    <a:pt x="620" y="2620"/>
                    <a:pt x="429" y="3335"/>
                  </a:cubicBezTo>
                  <a:cubicBezTo>
                    <a:pt x="358" y="3835"/>
                    <a:pt x="120" y="4275"/>
                    <a:pt x="144" y="4787"/>
                  </a:cubicBezTo>
                  <a:cubicBezTo>
                    <a:pt x="1" y="5002"/>
                    <a:pt x="144" y="5121"/>
                    <a:pt x="310" y="5240"/>
                  </a:cubicBezTo>
                  <a:cubicBezTo>
                    <a:pt x="822" y="3787"/>
                    <a:pt x="1370" y="2346"/>
                    <a:pt x="1596" y="799"/>
                  </a:cubicBezTo>
                  <a:cubicBezTo>
                    <a:pt x="1656" y="692"/>
                    <a:pt x="1608" y="561"/>
                    <a:pt x="1691" y="477"/>
                  </a:cubicBezTo>
                  <a:cubicBezTo>
                    <a:pt x="1691" y="418"/>
                    <a:pt x="1715" y="370"/>
                    <a:pt x="1715" y="334"/>
                  </a:cubicBezTo>
                  <a:cubicBezTo>
                    <a:pt x="1560" y="263"/>
                    <a:pt x="1596" y="25"/>
                    <a:pt x="1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2920;p32">
              <a:extLst>
                <a:ext uri="{FF2B5EF4-FFF2-40B4-BE49-F238E27FC236}">
                  <a16:creationId xmlns:a16="http://schemas.microsoft.com/office/drawing/2014/main" id="{138DFB44-C716-4A5E-AB87-DE99329D341B}"/>
                </a:ext>
              </a:extLst>
            </p:cNvPr>
            <p:cNvSpPr/>
            <p:nvPr/>
          </p:nvSpPr>
          <p:spPr>
            <a:xfrm>
              <a:off x="5192300" y="3143975"/>
              <a:ext cx="11925" cy="17875"/>
            </a:xfrm>
            <a:custGeom>
              <a:avLst/>
              <a:gdLst/>
              <a:ahLst/>
              <a:cxnLst/>
              <a:rect l="l" t="t" r="r" b="b"/>
              <a:pathLst>
                <a:path w="477" h="715" extrusionOk="0">
                  <a:moveTo>
                    <a:pt x="263" y="0"/>
                  </a:moveTo>
                  <a:cubicBezTo>
                    <a:pt x="1" y="322"/>
                    <a:pt x="203" y="512"/>
                    <a:pt x="477" y="715"/>
                  </a:cubicBezTo>
                  <a:cubicBezTo>
                    <a:pt x="465" y="619"/>
                    <a:pt x="441" y="548"/>
                    <a:pt x="429" y="453"/>
                  </a:cubicBezTo>
                  <a:cubicBezTo>
                    <a:pt x="358" y="310"/>
                    <a:pt x="263" y="179"/>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2921;p32">
              <a:extLst>
                <a:ext uri="{FF2B5EF4-FFF2-40B4-BE49-F238E27FC236}">
                  <a16:creationId xmlns:a16="http://schemas.microsoft.com/office/drawing/2014/main" id="{D14A7AD1-C7E0-4761-A8E9-B7AB88010881}"/>
                </a:ext>
              </a:extLst>
            </p:cNvPr>
            <p:cNvSpPr/>
            <p:nvPr/>
          </p:nvSpPr>
          <p:spPr>
            <a:xfrm>
              <a:off x="5201825" y="3168850"/>
              <a:ext cx="10150" cy="5625"/>
            </a:xfrm>
            <a:custGeom>
              <a:avLst/>
              <a:gdLst/>
              <a:ahLst/>
              <a:cxnLst/>
              <a:rect l="l" t="t" r="r" b="b"/>
              <a:pathLst>
                <a:path w="406" h="225" extrusionOk="0">
                  <a:moveTo>
                    <a:pt x="210" y="1"/>
                  </a:moveTo>
                  <a:cubicBezTo>
                    <a:pt x="146" y="1"/>
                    <a:pt x="76" y="30"/>
                    <a:pt x="1" y="77"/>
                  </a:cubicBezTo>
                  <a:cubicBezTo>
                    <a:pt x="94" y="160"/>
                    <a:pt x="187" y="224"/>
                    <a:pt x="295" y="224"/>
                  </a:cubicBezTo>
                  <a:cubicBezTo>
                    <a:pt x="312" y="224"/>
                    <a:pt x="329" y="223"/>
                    <a:pt x="346" y="220"/>
                  </a:cubicBezTo>
                  <a:cubicBezTo>
                    <a:pt x="382" y="220"/>
                    <a:pt x="405" y="136"/>
                    <a:pt x="394" y="113"/>
                  </a:cubicBezTo>
                  <a:cubicBezTo>
                    <a:pt x="339" y="33"/>
                    <a:pt x="278" y="1"/>
                    <a:pt x="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2922;p32">
              <a:extLst>
                <a:ext uri="{FF2B5EF4-FFF2-40B4-BE49-F238E27FC236}">
                  <a16:creationId xmlns:a16="http://schemas.microsoft.com/office/drawing/2014/main" id="{AFF2AC06-1000-44A7-A76C-4121A6C9DF29}"/>
                </a:ext>
              </a:extLst>
            </p:cNvPr>
            <p:cNvSpPr/>
            <p:nvPr/>
          </p:nvSpPr>
          <p:spPr>
            <a:xfrm>
              <a:off x="5254525" y="3170750"/>
              <a:ext cx="72050" cy="18775"/>
            </a:xfrm>
            <a:custGeom>
              <a:avLst/>
              <a:gdLst/>
              <a:ahLst/>
              <a:cxnLst/>
              <a:rect l="l" t="t" r="r" b="b"/>
              <a:pathLst>
                <a:path w="2882" h="751" extrusionOk="0">
                  <a:moveTo>
                    <a:pt x="1691" y="1"/>
                  </a:moveTo>
                  <a:cubicBezTo>
                    <a:pt x="1605" y="1"/>
                    <a:pt x="1518" y="12"/>
                    <a:pt x="1429" y="37"/>
                  </a:cubicBezTo>
                  <a:cubicBezTo>
                    <a:pt x="964" y="60"/>
                    <a:pt x="500" y="72"/>
                    <a:pt x="60" y="108"/>
                  </a:cubicBezTo>
                  <a:cubicBezTo>
                    <a:pt x="0" y="203"/>
                    <a:pt x="12" y="287"/>
                    <a:pt x="83" y="370"/>
                  </a:cubicBezTo>
                  <a:lnTo>
                    <a:pt x="381" y="370"/>
                  </a:lnTo>
                  <a:cubicBezTo>
                    <a:pt x="699" y="370"/>
                    <a:pt x="1016" y="465"/>
                    <a:pt x="1334" y="465"/>
                  </a:cubicBezTo>
                  <a:cubicBezTo>
                    <a:pt x="1492" y="465"/>
                    <a:pt x="1651" y="441"/>
                    <a:pt x="1810" y="370"/>
                  </a:cubicBezTo>
                  <a:cubicBezTo>
                    <a:pt x="1917" y="632"/>
                    <a:pt x="2215" y="513"/>
                    <a:pt x="2381" y="668"/>
                  </a:cubicBezTo>
                  <a:cubicBezTo>
                    <a:pt x="2405" y="727"/>
                    <a:pt x="2453" y="751"/>
                    <a:pt x="2524" y="751"/>
                  </a:cubicBezTo>
                  <a:cubicBezTo>
                    <a:pt x="2881" y="584"/>
                    <a:pt x="2619" y="418"/>
                    <a:pt x="2524" y="227"/>
                  </a:cubicBezTo>
                  <a:cubicBezTo>
                    <a:pt x="2250" y="117"/>
                    <a:pt x="1976"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2923;p32">
              <a:extLst>
                <a:ext uri="{FF2B5EF4-FFF2-40B4-BE49-F238E27FC236}">
                  <a16:creationId xmlns:a16="http://schemas.microsoft.com/office/drawing/2014/main" id="{3F0A3E31-58FE-42F1-A4F1-1746B2CDE63A}"/>
                </a:ext>
              </a:extLst>
            </p:cNvPr>
            <p:cNvSpPr/>
            <p:nvPr/>
          </p:nvSpPr>
          <p:spPr>
            <a:xfrm>
              <a:off x="5367625" y="3179650"/>
              <a:ext cx="32775" cy="4225"/>
            </a:xfrm>
            <a:custGeom>
              <a:avLst/>
              <a:gdLst/>
              <a:ahLst/>
              <a:cxnLst/>
              <a:rect l="l" t="t" r="r" b="b"/>
              <a:pathLst>
                <a:path w="1311" h="169" extrusionOk="0">
                  <a:moveTo>
                    <a:pt x="747" y="1"/>
                  </a:moveTo>
                  <a:cubicBezTo>
                    <a:pt x="578" y="1"/>
                    <a:pt x="408" y="17"/>
                    <a:pt x="240" y="17"/>
                  </a:cubicBezTo>
                  <a:cubicBezTo>
                    <a:pt x="159" y="17"/>
                    <a:pt x="79" y="13"/>
                    <a:pt x="0" y="2"/>
                  </a:cubicBezTo>
                  <a:lnTo>
                    <a:pt x="0" y="2"/>
                  </a:lnTo>
                  <a:cubicBezTo>
                    <a:pt x="150" y="131"/>
                    <a:pt x="311" y="163"/>
                    <a:pt x="477" y="163"/>
                  </a:cubicBezTo>
                  <a:cubicBezTo>
                    <a:pt x="636" y="163"/>
                    <a:pt x="798" y="134"/>
                    <a:pt x="957" y="134"/>
                  </a:cubicBezTo>
                  <a:cubicBezTo>
                    <a:pt x="1028" y="134"/>
                    <a:pt x="1098" y="140"/>
                    <a:pt x="1167" y="157"/>
                  </a:cubicBezTo>
                  <a:cubicBezTo>
                    <a:pt x="1203" y="169"/>
                    <a:pt x="1227" y="169"/>
                    <a:pt x="1262" y="169"/>
                  </a:cubicBezTo>
                  <a:cubicBezTo>
                    <a:pt x="1274" y="157"/>
                    <a:pt x="1286" y="133"/>
                    <a:pt x="1310" y="109"/>
                  </a:cubicBezTo>
                  <a:cubicBezTo>
                    <a:pt x="1129" y="21"/>
                    <a:pt x="939" y="1"/>
                    <a:pt x="7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2924;p32">
              <a:extLst>
                <a:ext uri="{FF2B5EF4-FFF2-40B4-BE49-F238E27FC236}">
                  <a16:creationId xmlns:a16="http://schemas.microsoft.com/office/drawing/2014/main" id="{6A244FB2-A3DC-40F2-B8EC-D31FDB8C3D3E}"/>
                </a:ext>
              </a:extLst>
            </p:cNvPr>
            <p:cNvSpPr/>
            <p:nvPr/>
          </p:nvSpPr>
          <p:spPr>
            <a:xfrm>
              <a:off x="5392925" y="3184150"/>
              <a:ext cx="10750" cy="6425"/>
            </a:xfrm>
            <a:custGeom>
              <a:avLst/>
              <a:gdLst/>
              <a:ahLst/>
              <a:cxnLst/>
              <a:rect l="l" t="t" r="r" b="b"/>
              <a:pathLst>
                <a:path w="430" h="257" extrusionOk="0">
                  <a:moveTo>
                    <a:pt x="155" y="1"/>
                  </a:moveTo>
                  <a:cubicBezTo>
                    <a:pt x="120" y="72"/>
                    <a:pt x="60" y="155"/>
                    <a:pt x="0" y="251"/>
                  </a:cubicBezTo>
                  <a:cubicBezTo>
                    <a:pt x="23" y="245"/>
                    <a:pt x="47" y="243"/>
                    <a:pt x="71" y="243"/>
                  </a:cubicBezTo>
                  <a:cubicBezTo>
                    <a:pt x="131" y="243"/>
                    <a:pt x="194" y="256"/>
                    <a:pt x="253" y="256"/>
                  </a:cubicBezTo>
                  <a:cubicBezTo>
                    <a:pt x="317" y="256"/>
                    <a:pt x="378" y="241"/>
                    <a:pt x="429" y="179"/>
                  </a:cubicBezTo>
                  <a:cubicBezTo>
                    <a:pt x="429" y="155"/>
                    <a:pt x="310" y="60"/>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2925;p32">
              <a:extLst>
                <a:ext uri="{FF2B5EF4-FFF2-40B4-BE49-F238E27FC236}">
                  <a16:creationId xmlns:a16="http://schemas.microsoft.com/office/drawing/2014/main" id="{575ED101-8C6D-40D4-825A-D5237F6B7200}"/>
                </a:ext>
              </a:extLst>
            </p:cNvPr>
            <p:cNvSpPr/>
            <p:nvPr/>
          </p:nvSpPr>
          <p:spPr>
            <a:xfrm>
              <a:off x="6063550" y="4051825"/>
              <a:ext cx="21750" cy="7900"/>
            </a:xfrm>
            <a:custGeom>
              <a:avLst/>
              <a:gdLst/>
              <a:ahLst/>
              <a:cxnLst/>
              <a:rect l="l" t="t" r="r" b="b"/>
              <a:pathLst>
                <a:path w="870" h="316" extrusionOk="0">
                  <a:moveTo>
                    <a:pt x="560" y="0"/>
                  </a:moveTo>
                  <a:cubicBezTo>
                    <a:pt x="499" y="47"/>
                    <a:pt x="435" y="53"/>
                    <a:pt x="371" y="53"/>
                  </a:cubicBezTo>
                  <a:cubicBezTo>
                    <a:pt x="353" y="53"/>
                    <a:pt x="334" y="52"/>
                    <a:pt x="315" y="52"/>
                  </a:cubicBezTo>
                  <a:cubicBezTo>
                    <a:pt x="285" y="52"/>
                    <a:pt x="255" y="53"/>
                    <a:pt x="226" y="60"/>
                  </a:cubicBezTo>
                  <a:cubicBezTo>
                    <a:pt x="203" y="60"/>
                    <a:pt x="176" y="57"/>
                    <a:pt x="149" y="57"/>
                  </a:cubicBezTo>
                  <a:cubicBezTo>
                    <a:pt x="95" y="57"/>
                    <a:pt x="40" y="68"/>
                    <a:pt x="0" y="131"/>
                  </a:cubicBezTo>
                  <a:lnTo>
                    <a:pt x="0" y="262"/>
                  </a:lnTo>
                  <a:cubicBezTo>
                    <a:pt x="48" y="298"/>
                    <a:pt x="98" y="316"/>
                    <a:pt x="148" y="316"/>
                  </a:cubicBezTo>
                  <a:cubicBezTo>
                    <a:pt x="197" y="316"/>
                    <a:pt x="244" y="298"/>
                    <a:pt x="286" y="262"/>
                  </a:cubicBezTo>
                  <a:cubicBezTo>
                    <a:pt x="476" y="262"/>
                    <a:pt x="679" y="250"/>
                    <a:pt x="869" y="250"/>
                  </a:cubicBezTo>
                  <a:cubicBezTo>
                    <a:pt x="834" y="155"/>
                    <a:pt x="798" y="84"/>
                    <a:pt x="7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2926;p32">
              <a:extLst>
                <a:ext uri="{FF2B5EF4-FFF2-40B4-BE49-F238E27FC236}">
                  <a16:creationId xmlns:a16="http://schemas.microsoft.com/office/drawing/2014/main" id="{195AB2FA-3BAB-4D24-8935-7C93B17D578A}"/>
                </a:ext>
              </a:extLst>
            </p:cNvPr>
            <p:cNvSpPr/>
            <p:nvPr/>
          </p:nvSpPr>
          <p:spPr>
            <a:xfrm>
              <a:off x="6063550" y="4058375"/>
              <a:ext cx="7150" cy="2925"/>
            </a:xfrm>
            <a:custGeom>
              <a:avLst/>
              <a:gdLst/>
              <a:ahLst/>
              <a:cxnLst/>
              <a:rect l="l" t="t" r="r" b="b"/>
              <a:pathLst>
                <a:path w="286" h="117" extrusionOk="0">
                  <a:moveTo>
                    <a:pt x="0" y="0"/>
                  </a:moveTo>
                  <a:cubicBezTo>
                    <a:pt x="48" y="78"/>
                    <a:pt x="93" y="116"/>
                    <a:pt x="139" y="116"/>
                  </a:cubicBezTo>
                  <a:cubicBezTo>
                    <a:pt x="185" y="116"/>
                    <a:pt x="232" y="7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2927;p32">
              <a:extLst>
                <a:ext uri="{FF2B5EF4-FFF2-40B4-BE49-F238E27FC236}">
                  <a16:creationId xmlns:a16="http://schemas.microsoft.com/office/drawing/2014/main" id="{01EEE277-8AC7-41B4-9CC9-A87EF59D0C1A}"/>
                </a:ext>
              </a:extLst>
            </p:cNvPr>
            <p:cNvSpPr/>
            <p:nvPr/>
          </p:nvSpPr>
          <p:spPr>
            <a:xfrm>
              <a:off x="6106700" y="4061350"/>
              <a:ext cx="3600" cy="2400"/>
            </a:xfrm>
            <a:custGeom>
              <a:avLst/>
              <a:gdLst/>
              <a:ahLst/>
              <a:cxnLst/>
              <a:rect l="l" t="t" r="r" b="b"/>
              <a:pathLst>
                <a:path w="144" h="96" extrusionOk="0">
                  <a:moveTo>
                    <a:pt x="1" y="0"/>
                  </a:moveTo>
                  <a:cubicBezTo>
                    <a:pt x="21" y="62"/>
                    <a:pt x="38" y="96"/>
                    <a:pt x="64" y="96"/>
                  </a:cubicBezTo>
                  <a:cubicBezTo>
                    <a:pt x="83" y="96"/>
                    <a:pt x="108" y="77"/>
                    <a:pt x="144" y="36"/>
                  </a:cubicBezTo>
                  <a:cubicBezTo>
                    <a:pt x="96" y="0"/>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2928;p32">
              <a:extLst>
                <a:ext uri="{FF2B5EF4-FFF2-40B4-BE49-F238E27FC236}">
                  <a16:creationId xmlns:a16="http://schemas.microsoft.com/office/drawing/2014/main" id="{69758D22-3E62-490D-AA96-1AFECB0664FE}"/>
                </a:ext>
              </a:extLst>
            </p:cNvPr>
            <p:cNvSpPr/>
            <p:nvPr/>
          </p:nvSpPr>
          <p:spPr>
            <a:xfrm>
              <a:off x="6085275" y="4057950"/>
              <a:ext cx="3300" cy="2350"/>
            </a:xfrm>
            <a:custGeom>
              <a:avLst/>
              <a:gdLst/>
              <a:ahLst/>
              <a:cxnLst/>
              <a:rect l="l" t="t" r="r" b="b"/>
              <a:pathLst>
                <a:path w="132" h="94" extrusionOk="0">
                  <a:moveTo>
                    <a:pt x="37" y="1"/>
                  </a:moveTo>
                  <a:cubicBezTo>
                    <a:pt x="25" y="1"/>
                    <a:pt x="13" y="2"/>
                    <a:pt x="0" y="5"/>
                  </a:cubicBezTo>
                  <a:cubicBezTo>
                    <a:pt x="13" y="64"/>
                    <a:pt x="33" y="94"/>
                    <a:pt x="58" y="94"/>
                  </a:cubicBezTo>
                  <a:cubicBezTo>
                    <a:pt x="80" y="94"/>
                    <a:pt x="104" y="73"/>
                    <a:pt x="131" y="29"/>
                  </a:cubicBezTo>
                  <a:cubicBezTo>
                    <a:pt x="96" y="12"/>
                    <a:pt x="68" y="1"/>
                    <a:pt x="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2929;p32">
              <a:extLst>
                <a:ext uri="{FF2B5EF4-FFF2-40B4-BE49-F238E27FC236}">
                  <a16:creationId xmlns:a16="http://schemas.microsoft.com/office/drawing/2014/main" id="{DF912FAF-564B-4703-99E0-7297033415E2}"/>
                </a:ext>
              </a:extLst>
            </p:cNvPr>
            <p:cNvSpPr/>
            <p:nvPr/>
          </p:nvSpPr>
          <p:spPr>
            <a:xfrm>
              <a:off x="5152725" y="3720950"/>
              <a:ext cx="50325" cy="74325"/>
            </a:xfrm>
            <a:custGeom>
              <a:avLst/>
              <a:gdLst/>
              <a:ahLst/>
              <a:cxnLst/>
              <a:rect l="l" t="t" r="r" b="b"/>
              <a:pathLst>
                <a:path w="2013" h="2973" extrusionOk="0">
                  <a:moveTo>
                    <a:pt x="828" y="0"/>
                  </a:moveTo>
                  <a:cubicBezTo>
                    <a:pt x="799" y="0"/>
                    <a:pt x="768" y="9"/>
                    <a:pt x="738" y="31"/>
                  </a:cubicBezTo>
                  <a:cubicBezTo>
                    <a:pt x="626" y="156"/>
                    <a:pt x="501" y="189"/>
                    <a:pt x="369" y="189"/>
                  </a:cubicBezTo>
                  <a:cubicBezTo>
                    <a:pt x="250" y="189"/>
                    <a:pt x="125" y="162"/>
                    <a:pt x="0" y="150"/>
                  </a:cubicBezTo>
                  <a:lnTo>
                    <a:pt x="0" y="317"/>
                  </a:lnTo>
                  <a:cubicBezTo>
                    <a:pt x="274" y="496"/>
                    <a:pt x="405" y="746"/>
                    <a:pt x="381" y="1103"/>
                  </a:cubicBezTo>
                  <a:cubicBezTo>
                    <a:pt x="345" y="1591"/>
                    <a:pt x="464" y="2067"/>
                    <a:pt x="536" y="2543"/>
                  </a:cubicBezTo>
                  <a:cubicBezTo>
                    <a:pt x="536" y="2579"/>
                    <a:pt x="524" y="2615"/>
                    <a:pt x="524" y="2651"/>
                  </a:cubicBezTo>
                  <a:cubicBezTo>
                    <a:pt x="584" y="2734"/>
                    <a:pt x="643" y="2817"/>
                    <a:pt x="703" y="2901"/>
                  </a:cubicBezTo>
                  <a:cubicBezTo>
                    <a:pt x="750" y="2948"/>
                    <a:pt x="810" y="2972"/>
                    <a:pt x="869" y="2972"/>
                  </a:cubicBezTo>
                  <a:cubicBezTo>
                    <a:pt x="929" y="2972"/>
                    <a:pt x="988" y="2948"/>
                    <a:pt x="1036" y="2901"/>
                  </a:cubicBezTo>
                  <a:cubicBezTo>
                    <a:pt x="1048" y="2877"/>
                    <a:pt x="1048" y="2841"/>
                    <a:pt x="1060" y="2817"/>
                  </a:cubicBezTo>
                  <a:cubicBezTo>
                    <a:pt x="1072" y="2698"/>
                    <a:pt x="1072" y="2579"/>
                    <a:pt x="1131" y="2472"/>
                  </a:cubicBezTo>
                  <a:cubicBezTo>
                    <a:pt x="1220" y="2353"/>
                    <a:pt x="1337" y="2335"/>
                    <a:pt x="1457" y="2335"/>
                  </a:cubicBezTo>
                  <a:cubicBezTo>
                    <a:pt x="1509" y="2335"/>
                    <a:pt x="1561" y="2338"/>
                    <a:pt x="1613" y="2338"/>
                  </a:cubicBezTo>
                  <a:cubicBezTo>
                    <a:pt x="1682" y="2338"/>
                    <a:pt x="1749" y="2333"/>
                    <a:pt x="1810" y="2305"/>
                  </a:cubicBezTo>
                  <a:cubicBezTo>
                    <a:pt x="1893" y="2282"/>
                    <a:pt x="1965" y="2234"/>
                    <a:pt x="2012" y="2139"/>
                  </a:cubicBezTo>
                  <a:cubicBezTo>
                    <a:pt x="2012" y="2020"/>
                    <a:pt x="1941" y="1936"/>
                    <a:pt x="1893" y="1829"/>
                  </a:cubicBezTo>
                  <a:cubicBezTo>
                    <a:pt x="1881" y="1770"/>
                    <a:pt x="1881" y="1722"/>
                    <a:pt x="1869" y="1662"/>
                  </a:cubicBezTo>
                  <a:lnTo>
                    <a:pt x="1869" y="1412"/>
                  </a:lnTo>
                  <a:cubicBezTo>
                    <a:pt x="1869" y="1341"/>
                    <a:pt x="1846" y="1246"/>
                    <a:pt x="1834" y="1162"/>
                  </a:cubicBezTo>
                  <a:cubicBezTo>
                    <a:pt x="1822" y="1103"/>
                    <a:pt x="1786" y="1043"/>
                    <a:pt x="1762" y="996"/>
                  </a:cubicBezTo>
                  <a:cubicBezTo>
                    <a:pt x="1715" y="972"/>
                    <a:pt x="1667" y="936"/>
                    <a:pt x="1607" y="912"/>
                  </a:cubicBezTo>
                  <a:cubicBezTo>
                    <a:pt x="1512" y="865"/>
                    <a:pt x="1405" y="829"/>
                    <a:pt x="1298" y="769"/>
                  </a:cubicBezTo>
                  <a:cubicBezTo>
                    <a:pt x="1131" y="698"/>
                    <a:pt x="1131" y="627"/>
                    <a:pt x="1298" y="567"/>
                  </a:cubicBezTo>
                  <a:cubicBezTo>
                    <a:pt x="1369" y="519"/>
                    <a:pt x="1429" y="460"/>
                    <a:pt x="1465" y="377"/>
                  </a:cubicBezTo>
                  <a:cubicBezTo>
                    <a:pt x="1453" y="234"/>
                    <a:pt x="1357" y="162"/>
                    <a:pt x="1250" y="115"/>
                  </a:cubicBezTo>
                  <a:cubicBezTo>
                    <a:pt x="1167" y="103"/>
                    <a:pt x="1095" y="91"/>
                    <a:pt x="1012" y="55"/>
                  </a:cubicBezTo>
                  <a:cubicBezTo>
                    <a:pt x="955" y="39"/>
                    <a:pt x="893"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2930;p32">
              <a:extLst>
                <a:ext uri="{FF2B5EF4-FFF2-40B4-BE49-F238E27FC236}">
                  <a16:creationId xmlns:a16="http://schemas.microsoft.com/office/drawing/2014/main" id="{58F3BC14-69EE-4E33-86C3-2C970E60E114}"/>
                </a:ext>
              </a:extLst>
            </p:cNvPr>
            <p:cNvSpPr/>
            <p:nvPr/>
          </p:nvSpPr>
          <p:spPr>
            <a:xfrm>
              <a:off x="5148850" y="3738675"/>
              <a:ext cx="13425" cy="40225"/>
            </a:xfrm>
            <a:custGeom>
              <a:avLst/>
              <a:gdLst/>
              <a:ahLst/>
              <a:cxnLst/>
              <a:rect l="l" t="t" r="r" b="b"/>
              <a:pathLst>
                <a:path w="537" h="1609" extrusionOk="0">
                  <a:moveTo>
                    <a:pt x="143" y="1"/>
                  </a:moveTo>
                  <a:lnTo>
                    <a:pt x="143" y="1"/>
                  </a:lnTo>
                  <a:cubicBezTo>
                    <a:pt x="0" y="227"/>
                    <a:pt x="191" y="525"/>
                    <a:pt x="0" y="739"/>
                  </a:cubicBezTo>
                  <a:cubicBezTo>
                    <a:pt x="0" y="1096"/>
                    <a:pt x="131" y="1394"/>
                    <a:pt x="369" y="1608"/>
                  </a:cubicBezTo>
                  <a:cubicBezTo>
                    <a:pt x="441" y="1573"/>
                    <a:pt x="488" y="1513"/>
                    <a:pt x="500" y="1430"/>
                  </a:cubicBezTo>
                  <a:cubicBezTo>
                    <a:pt x="512" y="1180"/>
                    <a:pt x="488" y="930"/>
                    <a:pt x="453" y="680"/>
                  </a:cubicBezTo>
                  <a:cubicBezTo>
                    <a:pt x="441" y="418"/>
                    <a:pt x="536" y="9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2931;p32">
              <a:extLst>
                <a:ext uri="{FF2B5EF4-FFF2-40B4-BE49-F238E27FC236}">
                  <a16:creationId xmlns:a16="http://schemas.microsoft.com/office/drawing/2014/main" id="{FE6C7297-3F0F-4428-8A02-CB8034B333A4}"/>
                </a:ext>
              </a:extLst>
            </p:cNvPr>
            <p:cNvSpPr/>
            <p:nvPr/>
          </p:nvSpPr>
          <p:spPr>
            <a:xfrm>
              <a:off x="5165525" y="3791375"/>
              <a:ext cx="16075" cy="18475"/>
            </a:xfrm>
            <a:custGeom>
              <a:avLst/>
              <a:gdLst/>
              <a:ahLst/>
              <a:cxnLst/>
              <a:rect l="l" t="t" r="r" b="b"/>
              <a:pathLst>
                <a:path w="643" h="739" extrusionOk="0">
                  <a:moveTo>
                    <a:pt x="560" y="0"/>
                  </a:moveTo>
                  <a:lnTo>
                    <a:pt x="476" y="36"/>
                  </a:lnTo>
                  <a:lnTo>
                    <a:pt x="488" y="60"/>
                  </a:lnTo>
                  <a:cubicBezTo>
                    <a:pt x="461" y="93"/>
                    <a:pt x="438" y="108"/>
                    <a:pt x="413" y="108"/>
                  </a:cubicBezTo>
                  <a:cubicBezTo>
                    <a:pt x="393" y="108"/>
                    <a:pt x="371" y="99"/>
                    <a:pt x="345" y="84"/>
                  </a:cubicBezTo>
                  <a:cubicBezTo>
                    <a:pt x="274" y="84"/>
                    <a:pt x="238" y="72"/>
                    <a:pt x="191" y="72"/>
                  </a:cubicBezTo>
                  <a:cubicBezTo>
                    <a:pt x="0" y="393"/>
                    <a:pt x="0" y="393"/>
                    <a:pt x="226" y="727"/>
                  </a:cubicBezTo>
                  <a:cubicBezTo>
                    <a:pt x="254" y="733"/>
                    <a:pt x="282" y="738"/>
                    <a:pt x="307" y="738"/>
                  </a:cubicBezTo>
                  <a:cubicBezTo>
                    <a:pt x="369" y="738"/>
                    <a:pt x="417" y="709"/>
                    <a:pt x="417" y="608"/>
                  </a:cubicBezTo>
                  <a:cubicBezTo>
                    <a:pt x="417" y="500"/>
                    <a:pt x="484" y="487"/>
                    <a:pt x="552" y="487"/>
                  </a:cubicBezTo>
                  <a:cubicBezTo>
                    <a:pt x="575" y="487"/>
                    <a:pt x="598" y="488"/>
                    <a:pt x="619" y="488"/>
                  </a:cubicBezTo>
                  <a:cubicBezTo>
                    <a:pt x="619" y="334"/>
                    <a:pt x="643" y="203"/>
                    <a:pt x="643" y="60"/>
                  </a:cubicBezTo>
                  <a:cubicBezTo>
                    <a:pt x="607" y="36"/>
                    <a:pt x="595" y="12"/>
                    <a:pt x="5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2932;p32">
              <a:extLst>
                <a:ext uri="{FF2B5EF4-FFF2-40B4-BE49-F238E27FC236}">
                  <a16:creationId xmlns:a16="http://schemas.microsoft.com/office/drawing/2014/main" id="{C7AB7EDF-CF07-40C2-AFD3-8174C40C34B0}"/>
                </a:ext>
              </a:extLst>
            </p:cNvPr>
            <p:cNvSpPr/>
            <p:nvPr/>
          </p:nvSpPr>
          <p:spPr>
            <a:xfrm>
              <a:off x="5158675" y="3778275"/>
              <a:ext cx="5675" cy="4775"/>
            </a:xfrm>
            <a:custGeom>
              <a:avLst/>
              <a:gdLst/>
              <a:ahLst/>
              <a:cxnLst/>
              <a:rect l="l" t="t" r="r" b="b"/>
              <a:pathLst>
                <a:path w="227" h="191" extrusionOk="0">
                  <a:moveTo>
                    <a:pt x="84" y="0"/>
                  </a:moveTo>
                  <a:cubicBezTo>
                    <a:pt x="48" y="0"/>
                    <a:pt x="24" y="12"/>
                    <a:pt x="0" y="24"/>
                  </a:cubicBezTo>
                  <a:cubicBezTo>
                    <a:pt x="48" y="72"/>
                    <a:pt x="107" y="131"/>
                    <a:pt x="155" y="191"/>
                  </a:cubicBezTo>
                  <a:cubicBezTo>
                    <a:pt x="167" y="167"/>
                    <a:pt x="179" y="143"/>
                    <a:pt x="226" y="119"/>
                  </a:cubicBezTo>
                  <a:cubicBezTo>
                    <a:pt x="203" y="48"/>
                    <a:pt x="155"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2933;p32">
              <a:extLst>
                <a:ext uri="{FF2B5EF4-FFF2-40B4-BE49-F238E27FC236}">
                  <a16:creationId xmlns:a16="http://schemas.microsoft.com/office/drawing/2014/main" id="{B0D343D4-EB6E-449F-941C-4DC8E2D1683B}"/>
                </a:ext>
              </a:extLst>
            </p:cNvPr>
            <p:cNvSpPr/>
            <p:nvPr/>
          </p:nvSpPr>
          <p:spPr>
            <a:xfrm>
              <a:off x="5162550" y="3781475"/>
              <a:ext cx="4975" cy="5450"/>
            </a:xfrm>
            <a:custGeom>
              <a:avLst/>
              <a:gdLst/>
              <a:ahLst/>
              <a:cxnLst/>
              <a:rect l="l" t="t" r="r" b="b"/>
              <a:pathLst>
                <a:path w="199" h="218" extrusionOk="0">
                  <a:moveTo>
                    <a:pt x="86" y="1"/>
                  </a:moveTo>
                  <a:cubicBezTo>
                    <a:pt x="74" y="1"/>
                    <a:pt x="61" y="2"/>
                    <a:pt x="48" y="3"/>
                  </a:cubicBezTo>
                  <a:cubicBezTo>
                    <a:pt x="24" y="39"/>
                    <a:pt x="12" y="51"/>
                    <a:pt x="0" y="63"/>
                  </a:cubicBezTo>
                  <a:cubicBezTo>
                    <a:pt x="48" y="122"/>
                    <a:pt x="83" y="170"/>
                    <a:pt x="131" y="218"/>
                  </a:cubicBezTo>
                  <a:lnTo>
                    <a:pt x="179" y="158"/>
                  </a:lnTo>
                  <a:cubicBezTo>
                    <a:pt x="199" y="36"/>
                    <a:pt x="158" y="1"/>
                    <a:pt x="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2934;p32">
              <a:extLst>
                <a:ext uri="{FF2B5EF4-FFF2-40B4-BE49-F238E27FC236}">
                  <a16:creationId xmlns:a16="http://schemas.microsoft.com/office/drawing/2014/main" id="{E5C0A50E-DF0C-4B13-80C7-F9E620DEC90C}"/>
                </a:ext>
              </a:extLst>
            </p:cNvPr>
            <p:cNvSpPr/>
            <p:nvPr/>
          </p:nvSpPr>
          <p:spPr>
            <a:xfrm>
              <a:off x="5247375" y="3172575"/>
              <a:ext cx="8950" cy="7125"/>
            </a:xfrm>
            <a:custGeom>
              <a:avLst/>
              <a:gdLst/>
              <a:ahLst/>
              <a:cxnLst/>
              <a:rect l="l" t="t" r="r" b="b"/>
              <a:pathLst>
                <a:path w="358" h="285" extrusionOk="0">
                  <a:moveTo>
                    <a:pt x="158" y="1"/>
                  </a:moveTo>
                  <a:cubicBezTo>
                    <a:pt x="97" y="1"/>
                    <a:pt x="43" y="20"/>
                    <a:pt x="24" y="94"/>
                  </a:cubicBezTo>
                  <a:cubicBezTo>
                    <a:pt x="0" y="237"/>
                    <a:pt x="167" y="261"/>
                    <a:pt x="286" y="285"/>
                  </a:cubicBezTo>
                  <a:lnTo>
                    <a:pt x="357" y="285"/>
                  </a:lnTo>
                  <a:cubicBezTo>
                    <a:pt x="346" y="190"/>
                    <a:pt x="346" y="118"/>
                    <a:pt x="322" y="23"/>
                  </a:cubicBezTo>
                  <a:cubicBezTo>
                    <a:pt x="276" y="17"/>
                    <a:pt x="214"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2935;p32">
              <a:extLst>
                <a:ext uri="{FF2B5EF4-FFF2-40B4-BE49-F238E27FC236}">
                  <a16:creationId xmlns:a16="http://schemas.microsoft.com/office/drawing/2014/main" id="{2B7E7301-5950-4E84-97EC-4B7B00E0C48A}"/>
                </a:ext>
              </a:extLst>
            </p:cNvPr>
            <p:cNvSpPr/>
            <p:nvPr/>
          </p:nvSpPr>
          <p:spPr>
            <a:xfrm>
              <a:off x="5184850" y="3780650"/>
              <a:ext cx="112250" cy="24750"/>
            </a:xfrm>
            <a:custGeom>
              <a:avLst/>
              <a:gdLst/>
              <a:ahLst/>
              <a:cxnLst/>
              <a:rect l="l" t="t" r="r" b="b"/>
              <a:pathLst>
                <a:path w="4490" h="990" extrusionOk="0">
                  <a:moveTo>
                    <a:pt x="287" y="1"/>
                  </a:moveTo>
                  <a:cubicBezTo>
                    <a:pt x="168" y="36"/>
                    <a:pt x="84" y="108"/>
                    <a:pt x="49" y="215"/>
                  </a:cubicBezTo>
                  <a:cubicBezTo>
                    <a:pt x="1" y="453"/>
                    <a:pt x="168" y="620"/>
                    <a:pt x="287" y="798"/>
                  </a:cubicBezTo>
                  <a:cubicBezTo>
                    <a:pt x="322" y="798"/>
                    <a:pt x="382" y="810"/>
                    <a:pt x="430" y="822"/>
                  </a:cubicBezTo>
                  <a:cubicBezTo>
                    <a:pt x="477" y="822"/>
                    <a:pt x="501" y="810"/>
                    <a:pt x="537" y="810"/>
                  </a:cubicBezTo>
                  <a:cubicBezTo>
                    <a:pt x="799" y="775"/>
                    <a:pt x="1061" y="775"/>
                    <a:pt x="1323" y="775"/>
                  </a:cubicBezTo>
                  <a:cubicBezTo>
                    <a:pt x="1470" y="767"/>
                    <a:pt x="1623" y="708"/>
                    <a:pt x="1774" y="708"/>
                  </a:cubicBezTo>
                  <a:cubicBezTo>
                    <a:pt x="1854" y="708"/>
                    <a:pt x="1935" y="725"/>
                    <a:pt x="2013" y="775"/>
                  </a:cubicBezTo>
                  <a:cubicBezTo>
                    <a:pt x="2275" y="798"/>
                    <a:pt x="2561" y="798"/>
                    <a:pt x="2823" y="810"/>
                  </a:cubicBezTo>
                  <a:cubicBezTo>
                    <a:pt x="2927" y="847"/>
                    <a:pt x="3034" y="857"/>
                    <a:pt x="3143" y="857"/>
                  </a:cubicBezTo>
                  <a:cubicBezTo>
                    <a:pt x="3254" y="857"/>
                    <a:pt x="3367" y="847"/>
                    <a:pt x="3480" y="847"/>
                  </a:cubicBezTo>
                  <a:cubicBezTo>
                    <a:pt x="3612" y="847"/>
                    <a:pt x="3743" y="860"/>
                    <a:pt x="3871" y="917"/>
                  </a:cubicBezTo>
                  <a:cubicBezTo>
                    <a:pt x="3954" y="917"/>
                    <a:pt x="4037" y="929"/>
                    <a:pt x="4121" y="941"/>
                  </a:cubicBezTo>
                  <a:cubicBezTo>
                    <a:pt x="4178" y="967"/>
                    <a:pt x="4254" y="989"/>
                    <a:pt x="4316" y="989"/>
                  </a:cubicBezTo>
                  <a:cubicBezTo>
                    <a:pt x="4370" y="989"/>
                    <a:pt x="4414" y="973"/>
                    <a:pt x="4430" y="929"/>
                  </a:cubicBezTo>
                  <a:cubicBezTo>
                    <a:pt x="4490" y="644"/>
                    <a:pt x="4228" y="644"/>
                    <a:pt x="4061" y="548"/>
                  </a:cubicBezTo>
                  <a:cubicBezTo>
                    <a:pt x="3942" y="501"/>
                    <a:pt x="3835" y="489"/>
                    <a:pt x="3716" y="465"/>
                  </a:cubicBezTo>
                  <a:cubicBezTo>
                    <a:pt x="3418" y="453"/>
                    <a:pt x="3120" y="465"/>
                    <a:pt x="2847" y="358"/>
                  </a:cubicBezTo>
                  <a:cubicBezTo>
                    <a:pt x="2585" y="298"/>
                    <a:pt x="2323" y="298"/>
                    <a:pt x="2073" y="298"/>
                  </a:cubicBezTo>
                  <a:cubicBezTo>
                    <a:pt x="2019" y="304"/>
                    <a:pt x="1966" y="307"/>
                    <a:pt x="1914" y="307"/>
                  </a:cubicBezTo>
                  <a:cubicBezTo>
                    <a:pt x="1756" y="307"/>
                    <a:pt x="1602" y="280"/>
                    <a:pt x="1442" y="227"/>
                  </a:cubicBezTo>
                  <a:cubicBezTo>
                    <a:pt x="1061" y="108"/>
                    <a:pt x="680" y="1"/>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2936;p32">
              <a:extLst>
                <a:ext uri="{FF2B5EF4-FFF2-40B4-BE49-F238E27FC236}">
                  <a16:creationId xmlns:a16="http://schemas.microsoft.com/office/drawing/2014/main" id="{9FA6B71B-8F3B-4AFB-AAB8-FAA0914325AF}"/>
                </a:ext>
              </a:extLst>
            </p:cNvPr>
            <p:cNvSpPr/>
            <p:nvPr/>
          </p:nvSpPr>
          <p:spPr>
            <a:xfrm>
              <a:off x="5179500" y="3784425"/>
              <a:ext cx="12825" cy="25425"/>
            </a:xfrm>
            <a:custGeom>
              <a:avLst/>
              <a:gdLst/>
              <a:ahLst/>
              <a:cxnLst/>
              <a:rect l="l" t="t" r="r" b="b"/>
              <a:pathLst>
                <a:path w="513" h="1017" extrusionOk="0">
                  <a:moveTo>
                    <a:pt x="232" y="0"/>
                  </a:moveTo>
                  <a:cubicBezTo>
                    <a:pt x="221" y="0"/>
                    <a:pt x="212" y="2"/>
                    <a:pt x="203" y="4"/>
                  </a:cubicBezTo>
                  <a:cubicBezTo>
                    <a:pt x="96" y="100"/>
                    <a:pt x="1" y="183"/>
                    <a:pt x="84" y="338"/>
                  </a:cubicBezTo>
                  <a:lnTo>
                    <a:pt x="84" y="350"/>
                  </a:lnTo>
                  <a:cubicBezTo>
                    <a:pt x="513" y="421"/>
                    <a:pt x="24" y="886"/>
                    <a:pt x="358" y="1016"/>
                  </a:cubicBezTo>
                  <a:cubicBezTo>
                    <a:pt x="405" y="886"/>
                    <a:pt x="453" y="743"/>
                    <a:pt x="501" y="635"/>
                  </a:cubicBezTo>
                  <a:cubicBezTo>
                    <a:pt x="441" y="433"/>
                    <a:pt x="394" y="243"/>
                    <a:pt x="346" y="52"/>
                  </a:cubicBezTo>
                  <a:cubicBezTo>
                    <a:pt x="310" y="16"/>
                    <a:pt x="266"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2937;p32">
              <a:extLst>
                <a:ext uri="{FF2B5EF4-FFF2-40B4-BE49-F238E27FC236}">
                  <a16:creationId xmlns:a16="http://schemas.microsoft.com/office/drawing/2014/main" id="{2984B902-747E-4112-9A2A-E43600A188FE}"/>
                </a:ext>
              </a:extLst>
            </p:cNvPr>
            <p:cNvSpPr/>
            <p:nvPr/>
          </p:nvSpPr>
          <p:spPr>
            <a:xfrm>
              <a:off x="5202725" y="3811025"/>
              <a:ext cx="7175" cy="5950"/>
            </a:xfrm>
            <a:custGeom>
              <a:avLst/>
              <a:gdLst/>
              <a:ahLst/>
              <a:cxnLst/>
              <a:rect l="l" t="t" r="r" b="b"/>
              <a:pathLst>
                <a:path w="287" h="238" extrusionOk="0">
                  <a:moveTo>
                    <a:pt x="0" y="0"/>
                  </a:moveTo>
                  <a:cubicBezTo>
                    <a:pt x="16" y="119"/>
                    <a:pt x="37" y="237"/>
                    <a:pt x="116" y="237"/>
                  </a:cubicBezTo>
                  <a:cubicBezTo>
                    <a:pt x="156" y="237"/>
                    <a:pt x="210" y="207"/>
                    <a:pt x="286" y="131"/>
                  </a:cubicBezTo>
                  <a:cubicBezTo>
                    <a:pt x="191" y="83"/>
                    <a:pt x="84"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2938;p32">
              <a:extLst>
                <a:ext uri="{FF2B5EF4-FFF2-40B4-BE49-F238E27FC236}">
                  <a16:creationId xmlns:a16="http://schemas.microsoft.com/office/drawing/2014/main" id="{3D9C9CCD-E001-4EF8-8E2F-3BC9DD37995E}"/>
                </a:ext>
              </a:extLst>
            </p:cNvPr>
            <p:cNvSpPr/>
            <p:nvPr/>
          </p:nvSpPr>
          <p:spPr>
            <a:xfrm>
              <a:off x="5198850" y="3802675"/>
              <a:ext cx="3900" cy="8375"/>
            </a:xfrm>
            <a:custGeom>
              <a:avLst/>
              <a:gdLst/>
              <a:ahLst/>
              <a:cxnLst/>
              <a:rect l="l" t="t" r="r" b="b"/>
              <a:pathLst>
                <a:path w="156" h="335" extrusionOk="0">
                  <a:moveTo>
                    <a:pt x="48" y="1"/>
                  </a:moveTo>
                  <a:lnTo>
                    <a:pt x="1" y="48"/>
                  </a:lnTo>
                  <a:cubicBezTo>
                    <a:pt x="24" y="167"/>
                    <a:pt x="36" y="275"/>
                    <a:pt x="155" y="334"/>
                  </a:cubicBezTo>
                  <a:lnTo>
                    <a:pt x="155" y="4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2939;p32">
              <a:extLst>
                <a:ext uri="{FF2B5EF4-FFF2-40B4-BE49-F238E27FC236}">
                  <a16:creationId xmlns:a16="http://schemas.microsoft.com/office/drawing/2014/main" id="{2B67E66E-AED8-47F7-9B95-DFED8DD7CAF0}"/>
                </a:ext>
              </a:extLst>
            </p:cNvPr>
            <p:cNvSpPr/>
            <p:nvPr/>
          </p:nvSpPr>
          <p:spPr>
            <a:xfrm>
              <a:off x="5195575" y="3799250"/>
              <a:ext cx="5375" cy="4650"/>
            </a:xfrm>
            <a:custGeom>
              <a:avLst/>
              <a:gdLst/>
              <a:ahLst/>
              <a:cxnLst/>
              <a:rect l="l" t="t" r="r" b="b"/>
              <a:pathLst>
                <a:path w="215" h="186" extrusionOk="0">
                  <a:moveTo>
                    <a:pt x="69" y="0"/>
                  </a:moveTo>
                  <a:cubicBezTo>
                    <a:pt x="51" y="0"/>
                    <a:pt x="32" y="3"/>
                    <a:pt x="13" y="7"/>
                  </a:cubicBezTo>
                  <a:cubicBezTo>
                    <a:pt x="13" y="42"/>
                    <a:pt x="13" y="54"/>
                    <a:pt x="1" y="78"/>
                  </a:cubicBezTo>
                  <a:cubicBezTo>
                    <a:pt x="48" y="114"/>
                    <a:pt x="96" y="150"/>
                    <a:pt x="132" y="185"/>
                  </a:cubicBezTo>
                  <a:cubicBezTo>
                    <a:pt x="191" y="138"/>
                    <a:pt x="215" y="102"/>
                    <a:pt x="179" y="42"/>
                  </a:cubicBezTo>
                  <a:cubicBezTo>
                    <a:pt x="140" y="11"/>
                    <a:pt x="105"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2940;p32">
              <a:extLst>
                <a:ext uri="{FF2B5EF4-FFF2-40B4-BE49-F238E27FC236}">
                  <a16:creationId xmlns:a16="http://schemas.microsoft.com/office/drawing/2014/main" id="{CCE87568-5FA5-4576-AEDA-B7E105FA3AD9}"/>
                </a:ext>
              </a:extLst>
            </p:cNvPr>
            <p:cNvSpPr/>
            <p:nvPr/>
          </p:nvSpPr>
          <p:spPr>
            <a:xfrm>
              <a:off x="5288750" y="2867750"/>
              <a:ext cx="47050" cy="41225"/>
            </a:xfrm>
            <a:custGeom>
              <a:avLst/>
              <a:gdLst/>
              <a:ahLst/>
              <a:cxnLst/>
              <a:rect l="l" t="t" r="r" b="b"/>
              <a:pathLst>
                <a:path w="1882" h="1649" extrusionOk="0">
                  <a:moveTo>
                    <a:pt x="1727" y="0"/>
                  </a:moveTo>
                  <a:cubicBezTo>
                    <a:pt x="1679" y="0"/>
                    <a:pt x="1631" y="0"/>
                    <a:pt x="1584" y="60"/>
                  </a:cubicBezTo>
                  <a:cubicBezTo>
                    <a:pt x="1548" y="107"/>
                    <a:pt x="1489" y="131"/>
                    <a:pt x="1441" y="191"/>
                  </a:cubicBezTo>
                  <a:cubicBezTo>
                    <a:pt x="1393" y="191"/>
                    <a:pt x="1346" y="215"/>
                    <a:pt x="1322" y="226"/>
                  </a:cubicBezTo>
                  <a:cubicBezTo>
                    <a:pt x="1310" y="250"/>
                    <a:pt x="1286" y="286"/>
                    <a:pt x="1286" y="334"/>
                  </a:cubicBezTo>
                  <a:cubicBezTo>
                    <a:pt x="1250" y="369"/>
                    <a:pt x="1203" y="417"/>
                    <a:pt x="1143" y="453"/>
                  </a:cubicBezTo>
                  <a:lnTo>
                    <a:pt x="869" y="488"/>
                  </a:lnTo>
                  <a:cubicBezTo>
                    <a:pt x="834" y="536"/>
                    <a:pt x="774" y="584"/>
                    <a:pt x="727" y="631"/>
                  </a:cubicBezTo>
                  <a:lnTo>
                    <a:pt x="572" y="774"/>
                  </a:lnTo>
                  <a:lnTo>
                    <a:pt x="441" y="905"/>
                  </a:lnTo>
                  <a:cubicBezTo>
                    <a:pt x="417" y="1143"/>
                    <a:pt x="215" y="1179"/>
                    <a:pt x="24" y="1203"/>
                  </a:cubicBezTo>
                  <a:cubicBezTo>
                    <a:pt x="12" y="1250"/>
                    <a:pt x="0" y="1274"/>
                    <a:pt x="0" y="1322"/>
                  </a:cubicBezTo>
                  <a:cubicBezTo>
                    <a:pt x="131" y="1369"/>
                    <a:pt x="215" y="1453"/>
                    <a:pt x="262" y="1596"/>
                  </a:cubicBezTo>
                  <a:cubicBezTo>
                    <a:pt x="290" y="1630"/>
                    <a:pt x="322" y="1649"/>
                    <a:pt x="358" y="1649"/>
                  </a:cubicBezTo>
                  <a:cubicBezTo>
                    <a:pt x="383" y="1649"/>
                    <a:pt x="411" y="1639"/>
                    <a:pt x="441" y="1620"/>
                  </a:cubicBezTo>
                  <a:cubicBezTo>
                    <a:pt x="475" y="1539"/>
                    <a:pt x="510" y="1481"/>
                    <a:pt x="597" y="1477"/>
                  </a:cubicBezTo>
                  <a:lnTo>
                    <a:pt x="597" y="1477"/>
                  </a:lnTo>
                  <a:cubicBezTo>
                    <a:pt x="596" y="1481"/>
                    <a:pt x="596" y="1485"/>
                    <a:pt x="596" y="1489"/>
                  </a:cubicBezTo>
                  <a:lnTo>
                    <a:pt x="607" y="1477"/>
                  </a:lnTo>
                  <a:cubicBezTo>
                    <a:pt x="604" y="1477"/>
                    <a:pt x="600" y="1477"/>
                    <a:pt x="597" y="1477"/>
                  </a:cubicBezTo>
                  <a:lnTo>
                    <a:pt x="597" y="1477"/>
                  </a:lnTo>
                  <a:cubicBezTo>
                    <a:pt x="618" y="1359"/>
                    <a:pt x="776" y="1379"/>
                    <a:pt x="834" y="1298"/>
                  </a:cubicBezTo>
                  <a:lnTo>
                    <a:pt x="846" y="1274"/>
                  </a:lnTo>
                  <a:cubicBezTo>
                    <a:pt x="905" y="1250"/>
                    <a:pt x="953" y="1203"/>
                    <a:pt x="977" y="1143"/>
                  </a:cubicBezTo>
                  <a:lnTo>
                    <a:pt x="988" y="1131"/>
                  </a:lnTo>
                  <a:cubicBezTo>
                    <a:pt x="1048" y="1084"/>
                    <a:pt x="1096" y="1036"/>
                    <a:pt x="1143" y="1000"/>
                  </a:cubicBezTo>
                  <a:cubicBezTo>
                    <a:pt x="1191" y="953"/>
                    <a:pt x="1227" y="905"/>
                    <a:pt x="1286" y="869"/>
                  </a:cubicBezTo>
                  <a:cubicBezTo>
                    <a:pt x="1322" y="810"/>
                    <a:pt x="1381" y="762"/>
                    <a:pt x="1429" y="715"/>
                  </a:cubicBezTo>
                  <a:cubicBezTo>
                    <a:pt x="1465" y="667"/>
                    <a:pt x="1512" y="631"/>
                    <a:pt x="1572" y="584"/>
                  </a:cubicBezTo>
                  <a:cubicBezTo>
                    <a:pt x="1620" y="524"/>
                    <a:pt x="1679" y="465"/>
                    <a:pt x="1762" y="465"/>
                  </a:cubicBezTo>
                  <a:cubicBezTo>
                    <a:pt x="1846" y="453"/>
                    <a:pt x="1881" y="405"/>
                    <a:pt x="1881" y="334"/>
                  </a:cubicBezTo>
                  <a:cubicBezTo>
                    <a:pt x="1762" y="250"/>
                    <a:pt x="1727" y="131"/>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2941;p32">
              <a:extLst>
                <a:ext uri="{FF2B5EF4-FFF2-40B4-BE49-F238E27FC236}">
                  <a16:creationId xmlns:a16="http://schemas.microsoft.com/office/drawing/2014/main" id="{A99817DD-6B9F-4F49-B345-539B622B4299}"/>
                </a:ext>
              </a:extLst>
            </p:cNvPr>
            <p:cNvSpPr/>
            <p:nvPr/>
          </p:nvSpPr>
          <p:spPr>
            <a:xfrm>
              <a:off x="5281900" y="2906725"/>
              <a:ext cx="18175" cy="15525"/>
            </a:xfrm>
            <a:custGeom>
              <a:avLst/>
              <a:gdLst/>
              <a:ahLst/>
              <a:cxnLst/>
              <a:rect l="l" t="t" r="r" b="b"/>
              <a:pathLst>
                <a:path w="727" h="621" extrusionOk="0">
                  <a:moveTo>
                    <a:pt x="548" y="1"/>
                  </a:moveTo>
                  <a:cubicBezTo>
                    <a:pt x="346" y="180"/>
                    <a:pt x="96" y="311"/>
                    <a:pt x="0" y="620"/>
                  </a:cubicBezTo>
                  <a:cubicBezTo>
                    <a:pt x="298" y="501"/>
                    <a:pt x="524" y="275"/>
                    <a:pt x="727" y="37"/>
                  </a:cubicBezTo>
                  <a:cubicBezTo>
                    <a:pt x="667" y="37"/>
                    <a:pt x="608" y="25"/>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2942;p32">
              <a:extLst>
                <a:ext uri="{FF2B5EF4-FFF2-40B4-BE49-F238E27FC236}">
                  <a16:creationId xmlns:a16="http://schemas.microsoft.com/office/drawing/2014/main" id="{08FF0D66-6950-41A9-B971-28C2BBA0A29D}"/>
                </a:ext>
              </a:extLst>
            </p:cNvPr>
            <p:cNvSpPr/>
            <p:nvPr/>
          </p:nvSpPr>
          <p:spPr>
            <a:xfrm>
              <a:off x="5722725" y="4028900"/>
              <a:ext cx="11050" cy="7475"/>
            </a:xfrm>
            <a:custGeom>
              <a:avLst/>
              <a:gdLst/>
              <a:ahLst/>
              <a:cxnLst/>
              <a:rect l="l" t="t" r="r" b="b"/>
              <a:pathLst>
                <a:path w="442" h="299" extrusionOk="0">
                  <a:moveTo>
                    <a:pt x="255" y="1"/>
                  </a:moveTo>
                  <a:cubicBezTo>
                    <a:pt x="172" y="1"/>
                    <a:pt x="90" y="20"/>
                    <a:pt x="1" y="48"/>
                  </a:cubicBezTo>
                  <a:lnTo>
                    <a:pt x="1" y="298"/>
                  </a:lnTo>
                  <a:lnTo>
                    <a:pt x="286" y="298"/>
                  </a:lnTo>
                  <a:cubicBezTo>
                    <a:pt x="334" y="262"/>
                    <a:pt x="441" y="262"/>
                    <a:pt x="441" y="167"/>
                  </a:cubicBezTo>
                  <a:lnTo>
                    <a:pt x="441" y="36"/>
                  </a:lnTo>
                  <a:cubicBezTo>
                    <a:pt x="376" y="11"/>
                    <a:pt x="315" y="1"/>
                    <a:pt x="2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2943;p32">
              <a:extLst>
                <a:ext uri="{FF2B5EF4-FFF2-40B4-BE49-F238E27FC236}">
                  <a16:creationId xmlns:a16="http://schemas.microsoft.com/office/drawing/2014/main" id="{818056B1-1B45-4C62-9058-FBE26B08C322}"/>
                </a:ext>
              </a:extLst>
            </p:cNvPr>
            <p:cNvSpPr/>
            <p:nvPr/>
          </p:nvSpPr>
          <p:spPr>
            <a:xfrm>
              <a:off x="5729875" y="4033375"/>
              <a:ext cx="7175" cy="4725"/>
            </a:xfrm>
            <a:custGeom>
              <a:avLst/>
              <a:gdLst/>
              <a:ahLst/>
              <a:cxnLst/>
              <a:rect l="l" t="t" r="r" b="b"/>
              <a:pathLst>
                <a:path w="287" h="189" extrusionOk="0">
                  <a:moveTo>
                    <a:pt x="155" y="0"/>
                  </a:moveTo>
                  <a:cubicBezTo>
                    <a:pt x="96" y="48"/>
                    <a:pt x="48" y="95"/>
                    <a:pt x="0" y="143"/>
                  </a:cubicBezTo>
                  <a:cubicBezTo>
                    <a:pt x="48" y="143"/>
                    <a:pt x="96" y="143"/>
                    <a:pt x="155" y="155"/>
                  </a:cubicBezTo>
                  <a:cubicBezTo>
                    <a:pt x="155" y="167"/>
                    <a:pt x="167" y="167"/>
                    <a:pt x="191" y="179"/>
                  </a:cubicBezTo>
                  <a:cubicBezTo>
                    <a:pt x="201" y="186"/>
                    <a:pt x="211" y="189"/>
                    <a:pt x="220" y="189"/>
                  </a:cubicBezTo>
                  <a:cubicBezTo>
                    <a:pt x="242" y="189"/>
                    <a:pt x="261" y="172"/>
                    <a:pt x="286" y="155"/>
                  </a:cubicBezTo>
                  <a:cubicBezTo>
                    <a:pt x="238" y="95"/>
                    <a:pt x="191"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2944;p32">
              <a:extLst>
                <a:ext uri="{FF2B5EF4-FFF2-40B4-BE49-F238E27FC236}">
                  <a16:creationId xmlns:a16="http://schemas.microsoft.com/office/drawing/2014/main" id="{6C860482-AD85-4F85-99EC-BBA461E0BC8B}"/>
                </a:ext>
              </a:extLst>
            </p:cNvPr>
            <p:cNvSpPr/>
            <p:nvPr/>
          </p:nvSpPr>
          <p:spPr>
            <a:xfrm>
              <a:off x="5733750" y="4036925"/>
              <a:ext cx="3575" cy="1825"/>
            </a:xfrm>
            <a:custGeom>
              <a:avLst/>
              <a:gdLst/>
              <a:ahLst/>
              <a:cxnLst/>
              <a:rect l="l" t="t" r="r" b="b"/>
              <a:pathLst>
                <a:path w="143" h="73" extrusionOk="0">
                  <a:moveTo>
                    <a:pt x="0" y="1"/>
                  </a:moveTo>
                  <a:cubicBezTo>
                    <a:pt x="18" y="49"/>
                    <a:pt x="39" y="72"/>
                    <a:pt x="63" y="72"/>
                  </a:cubicBezTo>
                  <a:cubicBezTo>
                    <a:pt x="86" y="72"/>
                    <a:pt x="113" y="49"/>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2945;p32">
              <a:extLst>
                <a:ext uri="{FF2B5EF4-FFF2-40B4-BE49-F238E27FC236}">
                  <a16:creationId xmlns:a16="http://schemas.microsoft.com/office/drawing/2014/main" id="{3EAF97B6-3D9F-4647-BE0E-5F1B86C5A803}"/>
                </a:ext>
              </a:extLst>
            </p:cNvPr>
            <p:cNvSpPr/>
            <p:nvPr/>
          </p:nvSpPr>
          <p:spPr>
            <a:xfrm>
              <a:off x="5712000" y="4036925"/>
              <a:ext cx="3900" cy="1825"/>
            </a:xfrm>
            <a:custGeom>
              <a:avLst/>
              <a:gdLst/>
              <a:ahLst/>
              <a:cxnLst/>
              <a:rect l="l" t="t" r="r" b="b"/>
              <a:pathLst>
                <a:path w="156" h="73" extrusionOk="0">
                  <a:moveTo>
                    <a:pt x="1" y="1"/>
                  </a:moveTo>
                  <a:cubicBezTo>
                    <a:pt x="25" y="49"/>
                    <a:pt x="49" y="72"/>
                    <a:pt x="74" y="72"/>
                  </a:cubicBezTo>
                  <a:cubicBezTo>
                    <a:pt x="99" y="72"/>
                    <a:pt x="126" y="49"/>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2946;p32">
              <a:extLst>
                <a:ext uri="{FF2B5EF4-FFF2-40B4-BE49-F238E27FC236}">
                  <a16:creationId xmlns:a16="http://schemas.microsoft.com/office/drawing/2014/main" id="{D8D4FF62-A9A9-4EB3-AF2A-5247694CEFBC}"/>
                </a:ext>
              </a:extLst>
            </p:cNvPr>
            <p:cNvSpPr/>
            <p:nvPr/>
          </p:nvSpPr>
          <p:spPr>
            <a:xfrm>
              <a:off x="6134100" y="4061850"/>
              <a:ext cx="29775" cy="5275"/>
            </a:xfrm>
            <a:custGeom>
              <a:avLst/>
              <a:gdLst/>
              <a:ahLst/>
              <a:cxnLst/>
              <a:rect l="l" t="t" r="r" b="b"/>
              <a:pathLst>
                <a:path w="1191" h="211" extrusionOk="0">
                  <a:moveTo>
                    <a:pt x="654" y="0"/>
                  </a:moveTo>
                  <a:cubicBezTo>
                    <a:pt x="465" y="0"/>
                    <a:pt x="276" y="30"/>
                    <a:pt x="90" y="30"/>
                  </a:cubicBezTo>
                  <a:cubicBezTo>
                    <a:pt x="60" y="30"/>
                    <a:pt x="30" y="30"/>
                    <a:pt x="0" y="28"/>
                  </a:cubicBezTo>
                  <a:lnTo>
                    <a:pt x="0" y="28"/>
                  </a:lnTo>
                  <a:cubicBezTo>
                    <a:pt x="60" y="52"/>
                    <a:pt x="131" y="99"/>
                    <a:pt x="179" y="147"/>
                  </a:cubicBezTo>
                  <a:cubicBezTo>
                    <a:pt x="179" y="159"/>
                    <a:pt x="191" y="195"/>
                    <a:pt x="214" y="206"/>
                  </a:cubicBezTo>
                  <a:cubicBezTo>
                    <a:pt x="223" y="209"/>
                    <a:pt x="231" y="211"/>
                    <a:pt x="238" y="211"/>
                  </a:cubicBezTo>
                  <a:cubicBezTo>
                    <a:pt x="263" y="211"/>
                    <a:pt x="285" y="195"/>
                    <a:pt x="321" y="159"/>
                  </a:cubicBezTo>
                  <a:cubicBezTo>
                    <a:pt x="619" y="147"/>
                    <a:pt x="905" y="147"/>
                    <a:pt x="1191" y="135"/>
                  </a:cubicBezTo>
                  <a:cubicBezTo>
                    <a:pt x="1013" y="28"/>
                    <a:pt x="834" y="0"/>
                    <a:pt x="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2947;p32">
              <a:extLst>
                <a:ext uri="{FF2B5EF4-FFF2-40B4-BE49-F238E27FC236}">
                  <a16:creationId xmlns:a16="http://schemas.microsoft.com/office/drawing/2014/main" id="{E2071A56-5C9C-4F81-8BB6-0A9CCB6A7C68}"/>
                </a:ext>
              </a:extLst>
            </p:cNvPr>
            <p:cNvSpPr/>
            <p:nvPr/>
          </p:nvSpPr>
          <p:spPr>
            <a:xfrm>
              <a:off x="6135450" y="4065500"/>
              <a:ext cx="10575" cy="11025"/>
            </a:xfrm>
            <a:custGeom>
              <a:avLst/>
              <a:gdLst/>
              <a:ahLst/>
              <a:cxnLst/>
              <a:rect l="l" t="t" r="r" b="b"/>
              <a:pathLst>
                <a:path w="423" h="441" extrusionOk="0">
                  <a:moveTo>
                    <a:pt x="137" y="1"/>
                  </a:moveTo>
                  <a:cubicBezTo>
                    <a:pt x="126" y="182"/>
                    <a:pt x="0" y="440"/>
                    <a:pt x="300" y="440"/>
                  </a:cubicBezTo>
                  <a:cubicBezTo>
                    <a:pt x="335" y="440"/>
                    <a:pt x="375" y="437"/>
                    <a:pt x="422" y="430"/>
                  </a:cubicBezTo>
                  <a:cubicBezTo>
                    <a:pt x="375" y="299"/>
                    <a:pt x="327" y="144"/>
                    <a:pt x="279" y="13"/>
                  </a:cubicBezTo>
                  <a:cubicBezTo>
                    <a:pt x="244" y="13"/>
                    <a:pt x="184"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2948;p32">
              <a:extLst>
                <a:ext uri="{FF2B5EF4-FFF2-40B4-BE49-F238E27FC236}">
                  <a16:creationId xmlns:a16="http://schemas.microsoft.com/office/drawing/2014/main" id="{48C7A475-3ACE-4B1C-9D7B-CACFCE088656}"/>
                </a:ext>
              </a:extLst>
            </p:cNvPr>
            <p:cNvSpPr/>
            <p:nvPr/>
          </p:nvSpPr>
          <p:spPr>
            <a:xfrm>
              <a:off x="5220275" y="3039800"/>
              <a:ext cx="9850" cy="14300"/>
            </a:xfrm>
            <a:custGeom>
              <a:avLst/>
              <a:gdLst/>
              <a:ahLst/>
              <a:cxnLst/>
              <a:rect l="l" t="t" r="r" b="b"/>
              <a:pathLst>
                <a:path w="394" h="572" extrusionOk="0">
                  <a:moveTo>
                    <a:pt x="156" y="0"/>
                  </a:moveTo>
                  <a:lnTo>
                    <a:pt x="156" y="0"/>
                  </a:lnTo>
                  <a:cubicBezTo>
                    <a:pt x="60" y="179"/>
                    <a:pt x="1" y="369"/>
                    <a:pt x="25" y="572"/>
                  </a:cubicBezTo>
                  <a:cubicBezTo>
                    <a:pt x="144" y="393"/>
                    <a:pt x="394" y="26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2949;p32">
              <a:extLst>
                <a:ext uri="{FF2B5EF4-FFF2-40B4-BE49-F238E27FC236}">
                  <a16:creationId xmlns:a16="http://schemas.microsoft.com/office/drawing/2014/main" id="{D6BC0DAD-771B-433E-9B96-11611AD786DD}"/>
                </a:ext>
              </a:extLst>
            </p:cNvPr>
            <p:cNvSpPr/>
            <p:nvPr/>
          </p:nvSpPr>
          <p:spPr>
            <a:xfrm>
              <a:off x="5299450" y="3179675"/>
              <a:ext cx="14025" cy="9550"/>
            </a:xfrm>
            <a:custGeom>
              <a:avLst/>
              <a:gdLst/>
              <a:ahLst/>
              <a:cxnLst/>
              <a:rect l="l" t="t" r="r" b="b"/>
              <a:pathLst>
                <a:path w="561" h="382" extrusionOk="0">
                  <a:moveTo>
                    <a:pt x="1" y="1"/>
                  </a:moveTo>
                  <a:lnTo>
                    <a:pt x="1" y="1"/>
                  </a:lnTo>
                  <a:cubicBezTo>
                    <a:pt x="49" y="382"/>
                    <a:pt x="346" y="251"/>
                    <a:pt x="560" y="299"/>
                  </a:cubicBezTo>
                  <a:cubicBezTo>
                    <a:pt x="430" y="84"/>
                    <a:pt x="179" y="13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2950;p32">
              <a:extLst>
                <a:ext uri="{FF2B5EF4-FFF2-40B4-BE49-F238E27FC236}">
                  <a16:creationId xmlns:a16="http://schemas.microsoft.com/office/drawing/2014/main" id="{91CDAAB8-1652-4AC1-A686-95662D97D365}"/>
                </a:ext>
              </a:extLst>
            </p:cNvPr>
            <p:cNvSpPr/>
            <p:nvPr/>
          </p:nvSpPr>
          <p:spPr>
            <a:xfrm>
              <a:off x="6124575" y="4067000"/>
              <a:ext cx="6550" cy="7400"/>
            </a:xfrm>
            <a:custGeom>
              <a:avLst/>
              <a:gdLst/>
              <a:ahLst/>
              <a:cxnLst/>
              <a:rect l="l" t="t" r="r" b="b"/>
              <a:pathLst>
                <a:path w="262" h="296" extrusionOk="0">
                  <a:moveTo>
                    <a:pt x="179" y="0"/>
                  </a:moveTo>
                  <a:cubicBezTo>
                    <a:pt x="48" y="24"/>
                    <a:pt x="24" y="84"/>
                    <a:pt x="0" y="143"/>
                  </a:cubicBezTo>
                  <a:cubicBezTo>
                    <a:pt x="20" y="232"/>
                    <a:pt x="63" y="295"/>
                    <a:pt x="131" y="295"/>
                  </a:cubicBezTo>
                  <a:cubicBezTo>
                    <a:pt x="146" y="295"/>
                    <a:pt x="162" y="293"/>
                    <a:pt x="179" y="286"/>
                  </a:cubicBezTo>
                  <a:cubicBezTo>
                    <a:pt x="226" y="262"/>
                    <a:pt x="262" y="179"/>
                    <a:pt x="262" y="120"/>
                  </a:cubicBezTo>
                  <a:cubicBezTo>
                    <a:pt x="262" y="48"/>
                    <a:pt x="214"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2951;p32">
              <a:extLst>
                <a:ext uri="{FF2B5EF4-FFF2-40B4-BE49-F238E27FC236}">
                  <a16:creationId xmlns:a16="http://schemas.microsoft.com/office/drawing/2014/main" id="{0A872208-3242-403D-84D8-CB713E99C874}"/>
                </a:ext>
              </a:extLst>
            </p:cNvPr>
            <p:cNvSpPr/>
            <p:nvPr/>
          </p:nvSpPr>
          <p:spPr>
            <a:xfrm>
              <a:off x="5360475" y="3996675"/>
              <a:ext cx="51225" cy="13875"/>
            </a:xfrm>
            <a:custGeom>
              <a:avLst/>
              <a:gdLst/>
              <a:ahLst/>
              <a:cxnLst/>
              <a:rect l="l" t="t" r="r" b="b"/>
              <a:pathLst>
                <a:path w="2049" h="555" extrusionOk="0">
                  <a:moveTo>
                    <a:pt x="1576" y="0"/>
                  </a:moveTo>
                  <a:cubicBezTo>
                    <a:pt x="1439" y="0"/>
                    <a:pt x="1296" y="29"/>
                    <a:pt x="1156" y="39"/>
                  </a:cubicBezTo>
                  <a:cubicBezTo>
                    <a:pt x="786" y="206"/>
                    <a:pt x="322" y="4"/>
                    <a:pt x="1" y="325"/>
                  </a:cubicBezTo>
                  <a:cubicBezTo>
                    <a:pt x="48" y="373"/>
                    <a:pt x="108" y="420"/>
                    <a:pt x="144" y="456"/>
                  </a:cubicBezTo>
                  <a:cubicBezTo>
                    <a:pt x="224" y="436"/>
                    <a:pt x="304" y="420"/>
                    <a:pt x="388" y="420"/>
                  </a:cubicBezTo>
                  <a:cubicBezTo>
                    <a:pt x="454" y="420"/>
                    <a:pt x="523" y="430"/>
                    <a:pt x="596" y="456"/>
                  </a:cubicBezTo>
                  <a:cubicBezTo>
                    <a:pt x="703" y="516"/>
                    <a:pt x="811" y="554"/>
                    <a:pt x="921" y="554"/>
                  </a:cubicBezTo>
                  <a:cubicBezTo>
                    <a:pt x="1005" y="554"/>
                    <a:pt x="1091" y="532"/>
                    <a:pt x="1179" y="480"/>
                  </a:cubicBezTo>
                  <a:cubicBezTo>
                    <a:pt x="1190" y="472"/>
                    <a:pt x="1203" y="470"/>
                    <a:pt x="1216" y="470"/>
                  </a:cubicBezTo>
                  <a:cubicBezTo>
                    <a:pt x="1245" y="470"/>
                    <a:pt x="1277" y="484"/>
                    <a:pt x="1310" y="492"/>
                  </a:cubicBezTo>
                  <a:lnTo>
                    <a:pt x="1310" y="420"/>
                  </a:lnTo>
                  <a:cubicBezTo>
                    <a:pt x="1364" y="394"/>
                    <a:pt x="1422" y="385"/>
                    <a:pt x="1481" y="385"/>
                  </a:cubicBezTo>
                  <a:cubicBezTo>
                    <a:pt x="1572" y="385"/>
                    <a:pt x="1667" y="404"/>
                    <a:pt x="1757" y="404"/>
                  </a:cubicBezTo>
                  <a:cubicBezTo>
                    <a:pt x="1868" y="404"/>
                    <a:pt x="1972" y="375"/>
                    <a:pt x="2049" y="242"/>
                  </a:cubicBezTo>
                  <a:cubicBezTo>
                    <a:pt x="1915" y="48"/>
                    <a:pt x="1751" y="0"/>
                    <a:pt x="1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2952;p32">
              <a:extLst>
                <a:ext uri="{FF2B5EF4-FFF2-40B4-BE49-F238E27FC236}">
                  <a16:creationId xmlns:a16="http://schemas.microsoft.com/office/drawing/2014/main" id="{F1648D6E-29AF-4F12-80EA-A4BE16585294}"/>
                </a:ext>
              </a:extLst>
            </p:cNvPr>
            <p:cNvSpPr/>
            <p:nvPr/>
          </p:nvSpPr>
          <p:spPr>
            <a:xfrm>
              <a:off x="5375075" y="4008075"/>
              <a:ext cx="14300" cy="6425"/>
            </a:xfrm>
            <a:custGeom>
              <a:avLst/>
              <a:gdLst/>
              <a:ahLst/>
              <a:cxnLst/>
              <a:rect l="l" t="t" r="r" b="b"/>
              <a:pathLst>
                <a:path w="572" h="257" extrusionOk="0">
                  <a:moveTo>
                    <a:pt x="0" y="0"/>
                  </a:moveTo>
                  <a:cubicBezTo>
                    <a:pt x="123" y="61"/>
                    <a:pt x="241" y="256"/>
                    <a:pt x="363" y="256"/>
                  </a:cubicBezTo>
                  <a:cubicBezTo>
                    <a:pt x="431" y="256"/>
                    <a:pt x="500" y="197"/>
                    <a:pt x="572" y="24"/>
                  </a:cubicBezTo>
                  <a:cubicBezTo>
                    <a:pt x="381" y="24"/>
                    <a:pt x="19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2953;p32">
              <a:extLst>
                <a:ext uri="{FF2B5EF4-FFF2-40B4-BE49-F238E27FC236}">
                  <a16:creationId xmlns:a16="http://schemas.microsoft.com/office/drawing/2014/main" id="{4E26ADF1-4F8D-4C95-8788-124C2C26A5D0}"/>
                </a:ext>
              </a:extLst>
            </p:cNvPr>
            <p:cNvSpPr/>
            <p:nvPr/>
          </p:nvSpPr>
          <p:spPr>
            <a:xfrm>
              <a:off x="5338450" y="3828575"/>
              <a:ext cx="76825" cy="39625"/>
            </a:xfrm>
            <a:custGeom>
              <a:avLst/>
              <a:gdLst/>
              <a:ahLst/>
              <a:cxnLst/>
              <a:rect l="l" t="t" r="r" b="b"/>
              <a:pathLst>
                <a:path w="3073" h="1585" extrusionOk="0">
                  <a:moveTo>
                    <a:pt x="24" y="1"/>
                  </a:moveTo>
                  <a:lnTo>
                    <a:pt x="24" y="1"/>
                  </a:lnTo>
                  <a:cubicBezTo>
                    <a:pt x="167" y="203"/>
                    <a:pt x="179" y="477"/>
                    <a:pt x="72" y="810"/>
                  </a:cubicBezTo>
                  <a:cubicBezTo>
                    <a:pt x="60" y="846"/>
                    <a:pt x="48" y="858"/>
                    <a:pt x="24" y="870"/>
                  </a:cubicBezTo>
                  <a:cubicBezTo>
                    <a:pt x="13" y="1036"/>
                    <a:pt x="1" y="1203"/>
                    <a:pt x="167" y="1310"/>
                  </a:cubicBezTo>
                  <a:cubicBezTo>
                    <a:pt x="167" y="1429"/>
                    <a:pt x="179" y="1525"/>
                    <a:pt x="298" y="1584"/>
                  </a:cubicBezTo>
                  <a:cubicBezTo>
                    <a:pt x="346" y="1548"/>
                    <a:pt x="394" y="1489"/>
                    <a:pt x="429" y="1441"/>
                  </a:cubicBezTo>
                  <a:cubicBezTo>
                    <a:pt x="596" y="1215"/>
                    <a:pt x="810" y="1025"/>
                    <a:pt x="1025" y="846"/>
                  </a:cubicBezTo>
                  <a:cubicBezTo>
                    <a:pt x="1072" y="784"/>
                    <a:pt x="1134" y="770"/>
                    <a:pt x="1199" y="770"/>
                  </a:cubicBezTo>
                  <a:cubicBezTo>
                    <a:pt x="1252" y="770"/>
                    <a:pt x="1308" y="779"/>
                    <a:pt x="1360" y="779"/>
                  </a:cubicBezTo>
                  <a:cubicBezTo>
                    <a:pt x="1402" y="779"/>
                    <a:pt x="1442" y="773"/>
                    <a:pt x="1477" y="751"/>
                  </a:cubicBezTo>
                  <a:cubicBezTo>
                    <a:pt x="1468" y="618"/>
                    <a:pt x="1446" y="484"/>
                    <a:pt x="1554" y="484"/>
                  </a:cubicBezTo>
                  <a:cubicBezTo>
                    <a:pt x="1590" y="484"/>
                    <a:pt x="1642" y="500"/>
                    <a:pt x="1715" y="536"/>
                  </a:cubicBezTo>
                  <a:cubicBezTo>
                    <a:pt x="1768" y="559"/>
                    <a:pt x="1835" y="567"/>
                    <a:pt x="1908" y="567"/>
                  </a:cubicBezTo>
                  <a:cubicBezTo>
                    <a:pt x="1949" y="567"/>
                    <a:pt x="1993" y="565"/>
                    <a:pt x="2037" y="560"/>
                  </a:cubicBezTo>
                  <a:lnTo>
                    <a:pt x="2310" y="513"/>
                  </a:lnTo>
                  <a:lnTo>
                    <a:pt x="2572" y="513"/>
                  </a:lnTo>
                  <a:cubicBezTo>
                    <a:pt x="2775" y="489"/>
                    <a:pt x="2953" y="477"/>
                    <a:pt x="3072" y="298"/>
                  </a:cubicBezTo>
                  <a:cubicBezTo>
                    <a:pt x="2048" y="132"/>
                    <a:pt x="1060" y="12"/>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2954;p32">
              <a:extLst>
                <a:ext uri="{FF2B5EF4-FFF2-40B4-BE49-F238E27FC236}">
                  <a16:creationId xmlns:a16="http://schemas.microsoft.com/office/drawing/2014/main" id="{F102E45D-AB74-46AD-BCDA-40AE29A357F6}"/>
                </a:ext>
              </a:extLst>
            </p:cNvPr>
            <p:cNvSpPr/>
            <p:nvPr/>
          </p:nvSpPr>
          <p:spPr>
            <a:xfrm>
              <a:off x="5308975" y="3825000"/>
              <a:ext cx="50350" cy="25325"/>
            </a:xfrm>
            <a:custGeom>
              <a:avLst/>
              <a:gdLst/>
              <a:ahLst/>
              <a:cxnLst/>
              <a:rect l="l" t="t" r="r" b="b"/>
              <a:pathLst>
                <a:path w="2014" h="1013" extrusionOk="0">
                  <a:moveTo>
                    <a:pt x="60" y="1"/>
                  </a:moveTo>
                  <a:cubicBezTo>
                    <a:pt x="1" y="60"/>
                    <a:pt x="1" y="108"/>
                    <a:pt x="60" y="155"/>
                  </a:cubicBezTo>
                  <a:cubicBezTo>
                    <a:pt x="334" y="358"/>
                    <a:pt x="775" y="203"/>
                    <a:pt x="941" y="620"/>
                  </a:cubicBezTo>
                  <a:cubicBezTo>
                    <a:pt x="956" y="619"/>
                    <a:pt x="970" y="618"/>
                    <a:pt x="982" y="618"/>
                  </a:cubicBezTo>
                  <a:cubicBezTo>
                    <a:pt x="1245" y="618"/>
                    <a:pt x="1181" y="842"/>
                    <a:pt x="1215" y="1013"/>
                  </a:cubicBezTo>
                  <a:cubicBezTo>
                    <a:pt x="1334" y="596"/>
                    <a:pt x="1727" y="715"/>
                    <a:pt x="2013" y="620"/>
                  </a:cubicBezTo>
                  <a:cubicBezTo>
                    <a:pt x="1870" y="203"/>
                    <a:pt x="1394" y="441"/>
                    <a:pt x="1215" y="144"/>
                  </a:cubicBezTo>
                  <a:cubicBezTo>
                    <a:pt x="822" y="96"/>
                    <a:pt x="441"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2955;p32">
              <a:extLst>
                <a:ext uri="{FF2B5EF4-FFF2-40B4-BE49-F238E27FC236}">
                  <a16:creationId xmlns:a16="http://schemas.microsoft.com/office/drawing/2014/main" id="{DD4946BA-E4B4-44C6-A9F5-56BA40F9551E}"/>
                </a:ext>
              </a:extLst>
            </p:cNvPr>
            <p:cNvSpPr/>
            <p:nvPr/>
          </p:nvSpPr>
          <p:spPr>
            <a:xfrm>
              <a:off x="5329525" y="3868175"/>
              <a:ext cx="9250" cy="15600"/>
            </a:xfrm>
            <a:custGeom>
              <a:avLst/>
              <a:gdLst/>
              <a:ahLst/>
              <a:cxnLst/>
              <a:rect l="l" t="t" r="r" b="b"/>
              <a:pathLst>
                <a:path w="370" h="624" extrusionOk="0">
                  <a:moveTo>
                    <a:pt x="96" y="0"/>
                  </a:moveTo>
                  <a:cubicBezTo>
                    <a:pt x="12" y="95"/>
                    <a:pt x="0" y="202"/>
                    <a:pt x="72" y="286"/>
                  </a:cubicBezTo>
                  <a:cubicBezTo>
                    <a:pt x="96" y="405"/>
                    <a:pt x="108" y="512"/>
                    <a:pt x="227" y="572"/>
                  </a:cubicBezTo>
                  <a:cubicBezTo>
                    <a:pt x="227" y="583"/>
                    <a:pt x="239" y="595"/>
                    <a:pt x="274" y="619"/>
                  </a:cubicBezTo>
                  <a:cubicBezTo>
                    <a:pt x="280" y="622"/>
                    <a:pt x="286" y="624"/>
                    <a:pt x="293" y="624"/>
                  </a:cubicBezTo>
                  <a:cubicBezTo>
                    <a:pt x="314" y="624"/>
                    <a:pt x="339" y="608"/>
                    <a:pt x="358" y="572"/>
                  </a:cubicBezTo>
                  <a:lnTo>
                    <a:pt x="370" y="572"/>
                  </a:lnTo>
                  <a:cubicBezTo>
                    <a:pt x="370" y="381"/>
                    <a:pt x="358" y="167"/>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2956;p32">
              <a:extLst>
                <a:ext uri="{FF2B5EF4-FFF2-40B4-BE49-F238E27FC236}">
                  <a16:creationId xmlns:a16="http://schemas.microsoft.com/office/drawing/2014/main" id="{B4C5CC02-3E8C-4B4D-9BF0-CF8DC84DCCBB}"/>
                </a:ext>
              </a:extLst>
            </p:cNvPr>
            <p:cNvSpPr/>
            <p:nvPr/>
          </p:nvSpPr>
          <p:spPr>
            <a:xfrm>
              <a:off x="5332200" y="3860725"/>
              <a:ext cx="3300" cy="3900"/>
            </a:xfrm>
            <a:custGeom>
              <a:avLst/>
              <a:gdLst/>
              <a:ahLst/>
              <a:cxnLst/>
              <a:rect l="l" t="t" r="r" b="b"/>
              <a:pathLst>
                <a:path w="132" h="156" extrusionOk="0">
                  <a:moveTo>
                    <a:pt x="1" y="0"/>
                  </a:moveTo>
                  <a:lnTo>
                    <a:pt x="1" y="0"/>
                  </a:lnTo>
                  <a:cubicBezTo>
                    <a:pt x="48" y="60"/>
                    <a:pt x="84" y="108"/>
                    <a:pt x="132" y="155"/>
                  </a:cubicBezTo>
                  <a:cubicBezTo>
                    <a:pt x="84" y="108"/>
                    <a:pt x="48"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2957;p32">
              <a:extLst>
                <a:ext uri="{FF2B5EF4-FFF2-40B4-BE49-F238E27FC236}">
                  <a16:creationId xmlns:a16="http://schemas.microsoft.com/office/drawing/2014/main" id="{7D89CA2D-7C80-4A89-BEBA-8D3AEF6A60DC}"/>
                </a:ext>
              </a:extLst>
            </p:cNvPr>
            <p:cNvSpPr/>
            <p:nvPr/>
          </p:nvSpPr>
          <p:spPr>
            <a:xfrm>
              <a:off x="5665275" y="4037225"/>
              <a:ext cx="6875" cy="2375"/>
            </a:xfrm>
            <a:custGeom>
              <a:avLst/>
              <a:gdLst/>
              <a:ahLst/>
              <a:cxnLst/>
              <a:rect l="l" t="t" r="r" b="b"/>
              <a:pathLst>
                <a:path w="275" h="95" extrusionOk="0">
                  <a:moveTo>
                    <a:pt x="1" y="1"/>
                  </a:moveTo>
                  <a:cubicBezTo>
                    <a:pt x="47" y="65"/>
                    <a:pt x="94" y="95"/>
                    <a:pt x="139" y="95"/>
                  </a:cubicBezTo>
                  <a:cubicBezTo>
                    <a:pt x="186" y="95"/>
                    <a:pt x="232" y="62"/>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2958;p32">
              <a:extLst>
                <a:ext uri="{FF2B5EF4-FFF2-40B4-BE49-F238E27FC236}">
                  <a16:creationId xmlns:a16="http://schemas.microsoft.com/office/drawing/2014/main" id="{9C9BA857-1A87-400B-A276-16D8174F8F44}"/>
                </a:ext>
              </a:extLst>
            </p:cNvPr>
            <p:cNvSpPr/>
            <p:nvPr/>
          </p:nvSpPr>
          <p:spPr>
            <a:xfrm>
              <a:off x="5652775" y="4033375"/>
              <a:ext cx="10150" cy="3575"/>
            </a:xfrm>
            <a:custGeom>
              <a:avLst/>
              <a:gdLst/>
              <a:ahLst/>
              <a:cxnLst/>
              <a:rect l="l" t="t" r="r" b="b"/>
              <a:pathLst>
                <a:path w="406" h="143" extrusionOk="0">
                  <a:moveTo>
                    <a:pt x="84" y="0"/>
                  </a:moveTo>
                  <a:cubicBezTo>
                    <a:pt x="1" y="48"/>
                    <a:pt x="1" y="95"/>
                    <a:pt x="84" y="143"/>
                  </a:cubicBezTo>
                  <a:lnTo>
                    <a:pt x="382" y="143"/>
                  </a:lnTo>
                  <a:cubicBezTo>
                    <a:pt x="405" y="95"/>
                    <a:pt x="405" y="48"/>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2959;p32">
              <a:extLst>
                <a:ext uri="{FF2B5EF4-FFF2-40B4-BE49-F238E27FC236}">
                  <a16:creationId xmlns:a16="http://schemas.microsoft.com/office/drawing/2014/main" id="{F837CFC2-83A4-4417-8D97-EE998064D5DA}"/>
                </a:ext>
              </a:extLst>
            </p:cNvPr>
            <p:cNvSpPr/>
            <p:nvPr/>
          </p:nvSpPr>
          <p:spPr>
            <a:xfrm>
              <a:off x="5646825" y="4033375"/>
              <a:ext cx="8050" cy="3575"/>
            </a:xfrm>
            <a:custGeom>
              <a:avLst/>
              <a:gdLst/>
              <a:ahLst/>
              <a:cxnLst/>
              <a:rect l="l" t="t" r="r" b="b"/>
              <a:pathLst>
                <a:path w="322" h="143" extrusionOk="0">
                  <a:moveTo>
                    <a:pt x="0" y="0"/>
                  </a:moveTo>
                  <a:cubicBezTo>
                    <a:pt x="84" y="107"/>
                    <a:pt x="179" y="143"/>
                    <a:pt x="298" y="143"/>
                  </a:cubicBezTo>
                  <a:cubicBezTo>
                    <a:pt x="322" y="95"/>
                    <a:pt x="322" y="48"/>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2960;p32">
              <a:extLst>
                <a:ext uri="{FF2B5EF4-FFF2-40B4-BE49-F238E27FC236}">
                  <a16:creationId xmlns:a16="http://schemas.microsoft.com/office/drawing/2014/main" id="{E2F26BB5-370B-477B-9212-879E5D1D8257}"/>
                </a:ext>
              </a:extLst>
            </p:cNvPr>
            <p:cNvSpPr/>
            <p:nvPr/>
          </p:nvSpPr>
          <p:spPr>
            <a:xfrm>
              <a:off x="5661400" y="4033375"/>
              <a:ext cx="3900" cy="3875"/>
            </a:xfrm>
            <a:custGeom>
              <a:avLst/>
              <a:gdLst/>
              <a:ahLst/>
              <a:cxnLst/>
              <a:rect l="l" t="t" r="r" b="b"/>
              <a:pathLst>
                <a:path w="156" h="155" extrusionOk="0">
                  <a:moveTo>
                    <a:pt x="1" y="0"/>
                  </a:moveTo>
                  <a:lnTo>
                    <a:pt x="1" y="0"/>
                  </a:lnTo>
                  <a:cubicBezTo>
                    <a:pt x="13" y="48"/>
                    <a:pt x="13" y="95"/>
                    <a:pt x="13" y="143"/>
                  </a:cubicBezTo>
                  <a:cubicBezTo>
                    <a:pt x="60" y="143"/>
                    <a:pt x="108" y="143"/>
                    <a:pt x="156" y="155"/>
                  </a:cubicBezTo>
                  <a:cubicBezTo>
                    <a:pt x="108" y="95"/>
                    <a:pt x="49"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2961;p32">
              <a:extLst>
                <a:ext uri="{FF2B5EF4-FFF2-40B4-BE49-F238E27FC236}">
                  <a16:creationId xmlns:a16="http://schemas.microsoft.com/office/drawing/2014/main" id="{D2501C7C-AB9C-467B-8973-0B91CB9788C1}"/>
                </a:ext>
              </a:extLst>
            </p:cNvPr>
            <p:cNvSpPr/>
            <p:nvPr/>
          </p:nvSpPr>
          <p:spPr>
            <a:xfrm>
              <a:off x="5686700" y="4036925"/>
              <a:ext cx="3900" cy="3300"/>
            </a:xfrm>
            <a:custGeom>
              <a:avLst/>
              <a:gdLst/>
              <a:ahLst/>
              <a:cxnLst/>
              <a:rect l="l" t="t" r="r" b="b"/>
              <a:pathLst>
                <a:path w="156" h="132" extrusionOk="0">
                  <a:moveTo>
                    <a:pt x="1" y="132"/>
                  </a:moveTo>
                  <a:cubicBezTo>
                    <a:pt x="49" y="84"/>
                    <a:pt x="108" y="37"/>
                    <a:pt x="156" y="1"/>
                  </a:cubicBezTo>
                  <a:cubicBezTo>
                    <a:pt x="108" y="37"/>
                    <a:pt x="49" y="84"/>
                    <a:pt x="1" y="13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2962;p32">
              <a:extLst>
                <a:ext uri="{FF2B5EF4-FFF2-40B4-BE49-F238E27FC236}">
                  <a16:creationId xmlns:a16="http://schemas.microsoft.com/office/drawing/2014/main" id="{724C49B3-7A65-4D18-BAA6-FBD570B7AE2A}"/>
                </a:ext>
              </a:extLst>
            </p:cNvPr>
            <p:cNvSpPr/>
            <p:nvPr/>
          </p:nvSpPr>
          <p:spPr>
            <a:xfrm>
              <a:off x="5676000" y="4036925"/>
              <a:ext cx="3600" cy="3000"/>
            </a:xfrm>
            <a:custGeom>
              <a:avLst/>
              <a:gdLst/>
              <a:ahLst/>
              <a:cxnLst/>
              <a:rect l="l" t="t" r="r" b="b"/>
              <a:pathLst>
                <a:path w="144" h="120" extrusionOk="0">
                  <a:moveTo>
                    <a:pt x="0" y="1"/>
                  </a:moveTo>
                  <a:cubicBezTo>
                    <a:pt x="22" y="17"/>
                    <a:pt x="47" y="34"/>
                    <a:pt x="70" y="51"/>
                  </a:cubicBezTo>
                  <a:lnTo>
                    <a:pt x="70" y="51"/>
                  </a:lnTo>
                  <a:cubicBezTo>
                    <a:pt x="49" y="34"/>
                    <a:pt x="26" y="16"/>
                    <a:pt x="0" y="1"/>
                  </a:cubicBezTo>
                  <a:close/>
                  <a:moveTo>
                    <a:pt x="70" y="51"/>
                  </a:moveTo>
                  <a:cubicBezTo>
                    <a:pt x="98" y="75"/>
                    <a:pt x="123" y="100"/>
                    <a:pt x="143" y="120"/>
                  </a:cubicBezTo>
                  <a:cubicBezTo>
                    <a:pt x="124" y="94"/>
                    <a:pt x="98" y="72"/>
                    <a:pt x="70" y="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2963;p32">
              <a:extLst>
                <a:ext uri="{FF2B5EF4-FFF2-40B4-BE49-F238E27FC236}">
                  <a16:creationId xmlns:a16="http://schemas.microsoft.com/office/drawing/2014/main" id="{7F175A24-7FAB-4AE0-B855-8B41FE0756CE}"/>
                </a:ext>
              </a:extLst>
            </p:cNvPr>
            <p:cNvSpPr/>
            <p:nvPr/>
          </p:nvSpPr>
          <p:spPr>
            <a:xfrm>
              <a:off x="5672725" y="4035225"/>
              <a:ext cx="3600" cy="1725"/>
            </a:xfrm>
            <a:custGeom>
              <a:avLst/>
              <a:gdLst/>
              <a:ahLst/>
              <a:cxnLst/>
              <a:rect l="l" t="t" r="r" b="b"/>
              <a:pathLst>
                <a:path w="144" h="69" extrusionOk="0">
                  <a:moveTo>
                    <a:pt x="66" y="0"/>
                  </a:moveTo>
                  <a:cubicBezTo>
                    <a:pt x="38" y="0"/>
                    <a:pt x="9" y="25"/>
                    <a:pt x="0" y="69"/>
                  </a:cubicBezTo>
                  <a:lnTo>
                    <a:pt x="143" y="69"/>
                  </a:lnTo>
                  <a:cubicBezTo>
                    <a:pt x="131" y="45"/>
                    <a:pt x="119" y="21"/>
                    <a:pt x="96" y="9"/>
                  </a:cubicBezTo>
                  <a:cubicBezTo>
                    <a:pt x="86" y="3"/>
                    <a:pt x="76"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2964;p32">
              <a:extLst>
                <a:ext uri="{FF2B5EF4-FFF2-40B4-BE49-F238E27FC236}">
                  <a16:creationId xmlns:a16="http://schemas.microsoft.com/office/drawing/2014/main" id="{9B2D27CD-895F-4F62-983C-4AA6170F0500}"/>
                </a:ext>
              </a:extLst>
            </p:cNvPr>
            <p:cNvSpPr/>
            <p:nvPr/>
          </p:nvSpPr>
          <p:spPr>
            <a:xfrm>
              <a:off x="5694150" y="4036925"/>
              <a:ext cx="3900" cy="1825"/>
            </a:xfrm>
            <a:custGeom>
              <a:avLst/>
              <a:gdLst/>
              <a:ahLst/>
              <a:cxnLst/>
              <a:rect l="l" t="t" r="r" b="b"/>
              <a:pathLst>
                <a:path w="156" h="73" extrusionOk="0">
                  <a:moveTo>
                    <a:pt x="1" y="1"/>
                  </a:moveTo>
                  <a:cubicBezTo>
                    <a:pt x="24" y="49"/>
                    <a:pt x="48" y="72"/>
                    <a:pt x="73" y="72"/>
                  </a:cubicBezTo>
                  <a:cubicBezTo>
                    <a:pt x="99" y="72"/>
                    <a:pt x="126" y="49"/>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2965;p32">
              <a:extLst>
                <a:ext uri="{FF2B5EF4-FFF2-40B4-BE49-F238E27FC236}">
                  <a16:creationId xmlns:a16="http://schemas.microsoft.com/office/drawing/2014/main" id="{C549D9ED-15EF-473D-A714-1444B5924A81}"/>
                </a:ext>
              </a:extLst>
            </p:cNvPr>
            <p:cNvSpPr/>
            <p:nvPr/>
          </p:nvSpPr>
          <p:spPr>
            <a:xfrm>
              <a:off x="5917400" y="4046750"/>
              <a:ext cx="31275" cy="14850"/>
            </a:xfrm>
            <a:custGeom>
              <a:avLst/>
              <a:gdLst/>
              <a:ahLst/>
              <a:cxnLst/>
              <a:rect l="l" t="t" r="r" b="b"/>
              <a:pathLst>
                <a:path w="1251" h="594" extrusionOk="0">
                  <a:moveTo>
                    <a:pt x="298" y="1"/>
                  </a:moveTo>
                  <a:cubicBezTo>
                    <a:pt x="167" y="48"/>
                    <a:pt x="0" y="60"/>
                    <a:pt x="0" y="239"/>
                  </a:cubicBezTo>
                  <a:cubicBezTo>
                    <a:pt x="0" y="441"/>
                    <a:pt x="155" y="453"/>
                    <a:pt x="298" y="465"/>
                  </a:cubicBezTo>
                  <a:cubicBezTo>
                    <a:pt x="339" y="471"/>
                    <a:pt x="381" y="472"/>
                    <a:pt x="423" y="472"/>
                  </a:cubicBezTo>
                  <a:cubicBezTo>
                    <a:pt x="520" y="472"/>
                    <a:pt x="620" y="462"/>
                    <a:pt x="718" y="462"/>
                  </a:cubicBezTo>
                  <a:cubicBezTo>
                    <a:pt x="858" y="462"/>
                    <a:pt x="994" y="483"/>
                    <a:pt x="1119" y="584"/>
                  </a:cubicBezTo>
                  <a:cubicBezTo>
                    <a:pt x="1131" y="590"/>
                    <a:pt x="1149" y="593"/>
                    <a:pt x="1169" y="593"/>
                  </a:cubicBezTo>
                  <a:cubicBezTo>
                    <a:pt x="1188" y="593"/>
                    <a:pt x="1209" y="590"/>
                    <a:pt x="1227" y="584"/>
                  </a:cubicBezTo>
                  <a:cubicBezTo>
                    <a:pt x="1239" y="406"/>
                    <a:pt x="1239" y="239"/>
                    <a:pt x="1250" y="60"/>
                  </a:cubicBezTo>
                  <a:cubicBezTo>
                    <a:pt x="1076" y="13"/>
                    <a:pt x="894" y="8"/>
                    <a:pt x="713" y="8"/>
                  </a:cubicBezTo>
                  <a:cubicBezTo>
                    <a:pt x="659" y="8"/>
                    <a:pt x="606" y="8"/>
                    <a:pt x="553" y="8"/>
                  </a:cubicBezTo>
                  <a:cubicBezTo>
                    <a:pt x="467" y="8"/>
                    <a:pt x="381" y="7"/>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2966;p32">
              <a:extLst>
                <a:ext uri="{FF2B5EF4-FFF2-40B4-BE49-F238E27FC236}">
                  <a16:creationId xmlns:a16="http://schemas.microsoft.com/office/drawing/2014/main" id="{CB522167-70A5-4EF1-9621-280E9612C886}"/>
                </a:ext>
              </a:extLst>
            </p:cNvPr>
            <p:cNvSpPr/>
            <p:nvPr/>
          </p:nvSpPr>
          <p:spPr>
            <a:xfrm>
              <a:off x="5883175" y="4044375"/>
              <a:ext cx="29175" cy="13725"/>
            </a:xfrm>
            <a:custGeom>
              <a:avLst/>
              <a:gdLst/>
              <a:ahLst/>
              <a:cxnLst/>
              <a:rect l="l" t="t" r="r" b="b"/>
              <a:pathLst>
                <a:path w="1167" h="549" extrusionOk="0">
                  <a:moveTo>
                    <a:pt x="48" y="1"/>
                  </a:moveTo>
                  <a:cubicBezTo>
                    <a:pt x="0" y="263"/>
                    <a:pt x="95" y="429"/>
                    <a:pt x="405" y="429"/>
                  </a:cubicBezTo>
                  <a:cubicBezTo>
                    <a:pt x="488" y="441"/>
                    <a:pt x="572" y="501"/>
                    <a:pt x="655" y="524"/>
                  </a:cubicBezTo>
                  <a:cubicBezTo>
                    <a:pt x="726" y="524"/>
                    <a:pt x="786" y="548"/>
                    <a:pt x="869" y="548"/>
                  </a:cubicBezTo>
                  <a:cubicBezTo>
                    <a:pt x="1012" y="548"/>
                    <a:pt x="1167" y="513"/>
                    <a:pt x="1167" y="334"/>
                  </a:cubicBezTo>
                  <a:cubicBezTo>
                    <a:pt x="1167" y="203"/>
                    <a:pt x="1048" y="155"/>
                    <a:pt x="929" y="143"/>
                  </a:cubicBezTo>
                  <a:cubicBezTo>
                    <a:pt x="774" y="132"/>
                    <a:pt x="595" y="155"/>
                    <a:pt x="476" y="12"/>
                  </a:cubicBezTo>
                  <a:cubicBezTo>
                    <a:pt x="333" y="12"/>
                    <a:pt x="191"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2967;p32">
              <a:extLst>
                <a:ext uri="{FF2B5EF4-FFF2-40B4-BE49-F238E27FC236}">
                  <a16:creationId xmlns:a16="http://schemas.microsoft.com/office/drawing/2014/main" id="{6F7C7E32-0981-4CFF-87C6-BAD84770481D}"/>
                </a:ext>
              </a:extLst>
            </p:cNvPr>
            <p:cNvSpPr/>
            <p:nvPr/>
          </p:nvSpPr>
          <p:spPr>
            <a:xfrm>
              <a:off x="5898950" y="4036775"/>
              <a:ext cx="28300" cy="8125"/>
            </a:xfrm>
            <a:custGeom>
              <a:avLst/>
              <a:gdLst/>
              <a:ahLst/>
              <a:cxnLst/>
              <a:rect l="l" t="t" r="r" b="b"/>
              <a:pathLst>
                <a:path w="1132" h="325" extrusionOk="0">
                  <a:moveTo>
                    <a:pt x="784" y="1"/>
                  </a:moveTo>
                  <a:cubicBezTo>
                    <a:pt x="671" y="1"/>
                    <a:pt x="556" y="45"/>
                    <a:pt x="441" y="126"/>
                  </a:cubicBezTo>
                  <a:cubicBezTo>
                    <a:pt x="298" y="150"/>
                    <a:pt x="119" y="102"/>
                    <a:pt x="0" y="257"/>
                  </a:cubicBezTo>
                  <a:cubicBezTo>
                    <a:pt x="199" y="303"/>
                    <a:pt x="412" y="324"/>
                    <a:pt x="624" y="324"/>
                  </a:cubicBezTo>
                  <a:cubicBezTo>
                    <a:pt x="743" y="324"/>
                    <a:pt x="861" y="317"/>
                    <a:pt x="976" y="305"/>
                  </a:cubicBezTo>
                  <a:cubicBezTo>
                    <a:pt x="1024" y="257"/>
                    <a:pt x="1084" y="209"/>
                    <a:pt x="1131" y="162"/>
                  </a:cubicBezTo>
                  <a:cubicBezTo>
                    <a:pt x="1021" y="51"/>
                    <a:pt x="904" y="1"/>
                    <a:pt x="7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2968;p32">
              <a:extLst>
                <a:ext uri="{FF2B5EF4-FFF2-40B4-BE49-F238E27FC236}">
                  <a16:creationId xmlns:a16="http://schemas.microsoft.com/office/drawing/2014/main" id="{CB11083A-6137-456A-B9D0-820E31ECE548}"/>
                </a:ext>
              </a:extLst>
            </p:cNvPr>
            <p:cNvSpPr/>
            <p:nvPr/>
          </p:nvSpPr>
          <p:spPr>
            <a:xfrm>
              <a:off x="6030500" y="4046750"/>
              <a:ext cx="22050" cy="8400"/>
            </a:xfrm>
            <a:custGeom>
              <a:avLst/>
              <a:gdLst/>
              <a:ahLst/>
              <a:cxnLst/>
              <a:rect l="l" t="t" r="r" b="b"/>
              <a:pathLst>
                <a:path w="882" h="336" extrusionOk="0">
                  <a:moveTo>
                    <a:pt x="334" y="1"/>
                  </a:moveTo>
                  <a:cubicBezTo>
                    <a:pt x="227" y="37"/>
                    <a:pt x="120" y="48"/>
                    <a:pt x="1" y="60"/>
                  </a:cubicBezTo>
                  <a:cubicBezTo>
                    <a:pt x="60" y="227"/>
                    <a:pt x="251" y="156"/>
                    <a:pt x="310" y="287"/>
                  </a:cubicBezTo>
                  <a:cubicBezTo>
                    <a:pt x="406" y="325"/>
                    <a:pt x="509" y="336"/>
                    <a:pt x="613" y="336"/>
                  </a:cubicBezTo>
                  <a:cubicBezTo>
                    <a:pt x="703" y="336"/>
                    <a:pt x="794" y="328"/>
                    <a:pt x="882" y="322"/>
                  </a:cubicBezTo>
                  <a:cubicBezTo>
                    <a:pt x="786" y="215"/>
                    <a:pt x="691" y="120"/>
                    <a:pt x="596" y="37"/>
                  </a:cubicBezTo>
                  <a:cubicBezTo>
                    <a:pt x="513" y="25"/>
                    <a:pt x="417" y="25"/>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2969;p32">
              <a:extLst>
                <a:ext uri="{FF2B5EF4-FFF2-40B4-BE49-F238E27FC236}">
                  <a16:creationId xmlns:a16="http://schemas.microsoft.com/office/drawing/2014/main" id="{3D1D9A40-40FC-49CF-B273-31B03B199215}"/>
                </a:ext>
              </a:extLst>
            </p:cNvPr>
            <p:cNvSpPr/>
            <p:nvPr/>
          </p:nvSpPr>
          <p:spPr>
            <a:xfrm>
              <a:off x="6056700" y="4051300"/>
              <a:ext cx="15500" cy="3825"/>
            </a:xfrm>
            <a:custGeom>
              <a:avLst/>
              <a:gdLst/>
              <a:ahLst/>
              <a:cxnLst/>
              <a:rect l="l" t="t" r="r" b="b"/>
              <a:pathLst>
                <a:path w="620" h="153" extrusionOk="0">
                  <a:moveTo>
                    <a:pt x="268" y="0"/>
                  </a:moveTo>
                  <a:cubicBezTo>
                    <a:pt x="167" y="0"/>
                    <a:pt x="72" y="27"/>
                    <a:pt x="0" y="140"/>
                  </a:cubicBezTo>
                  <a:cubicBezTo>
                    <a:pt x="96" y="152"/>
                    <a:pt x="191" y="152"/>
                    <a:pt x="274" y="152"/>
                  </a:cubicBezTo>
                  <a:cubicBezTo>
                    <a:pt x="369" y="140"/>
                    <a:pt x="477" y="140"/>
                    <a:pt x="572" y="116"/>
                  </a:cubicBezTo>
                  <a:cubicBezTo>
                    <a:pt x="620" y="93"/>
                    <a:pt x="620" y="57"/>
                    <a:pt x="572" y="21"/>
                  </a:cubicBezTo>
                  <a:cubicBezTo>
                    <a:pt x="562" y="22"/>
                    <a:pt x="553" y="22"/>
                    <a:pt x="543" y="22"/>
                  </a:cubicBezTo>
                  <a:cubicBezTo>
                    <a:pt x="455" y="22"/>
                    <a:pt x="359" y="0"/>
                    <a:pt x="2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2970;p32">
              <a:extLst>
                <a:ext uri="{FF2B5EF4-FFF2-40B4-BE49-F238E27FC236}">
                  <a16:creationId xmlns:a16="http://schemas.microsoft.com/office/drawing/2014/main" id="{2F72E641-4ECC-490B-AA19-A440904BE771}"/>
                </a:ext>
              </a:extLst>
            </p:cNvPr>
            <p:cNvSpPr/>
            <p:nvPr/>
          </p:nvSpPr>
          <p:spPr>
            <a:xfrm>
              <a:off x="5321475" y="3975925"/>
              <a:ext cx="3000" cy="3600"/>
            </a:xfrm>
            <a:custGeom>
              <a:avLst/>
              <a:gdLst/>
              <a:ahLst/>
              <a:cxnLst/>
              <a:rect l="l" t="t" r="r" b="b"/>
              <a:pathLst>
                <a:path w="120" h="144" extrusionOk="0">
                  <a:moveTo>
                    <a:pt x="1" y="0"/>
                  </a:moveTo>
                  <a:cubicBezTo>
                    <a:pt x="37" y="36"/>
                    <a:pt x="72" y="95"/>
                    <a:pt x="120" y="143"/>
                  </a:cubicBezTo>
                  <a:cubicBezTo>
                    <a:pt x="72" y="95"/>
                    <a:pt x="37"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2971;p32">
              <a:extLst>
                <a:ext uri="{FF2B5EF4-FFF2-40B4-BE49-F238E27FC236}">
                  <a16:creationId xmlns:a16="http://schemas.microsoft.com/office/drawing/2014/main" id="{8DB394AC-04C3-4D5F-B983-9DD8C8E3F7D0}"/>
                </a:ext>
              </a:extLst>
            </p:cNvPr>
            <p:cNvSpPr/>
            <p:nvPr/>
          </p:nvSpPr>
          <p:spPr>
            <a:xfrm>
              <a:off x="5324750" y="2867750"/>
              <a:ext cx="3600" cy="3300"/>
            </a:xfrm>
            <a:custGeom>
              <a:avLst/>
              <a:gdLst/>
              <a:ahLst/>
              <a:cxnLst/>
              <a:rect l="l" t="t" r="r" b="b"/>
              <a:pathLst>
                <a:path w="144" h="132" extrusionOk="0">
                  <a:moveTo>
                    <a:pt x="144" y="0"/>
                  </a:moveTo>
                  <a:lnTo>
                    <a:pt x="144" y="0"/>
                  </a:lnTo>
                  <a:cubicBezTo>
                    <a:pt x="84" y="48"/>
                    <a:pt x="49" y="84"/>
                    <a:pt x="1" y="131"/>
                  </a:cubicBezTo>
                  <a:cubicBezTo>
                    <a:pt x="49" y="96"/>
                    <a:pt x="108"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2972;p32">
              <a:extLst>
                <a:ext uri="{FF2B5EF4-FFF2-40B4-BE49-F238E27FC236}">
                  <a16:creationId xmlns:a16="http://schemas.microsoft.com/office/drawing/2014/main" id="{2F78985E-F934-4B3B-9D05-46E765154D83}"/>
                </a:ext>
              </a:extLst>
            </p:cNvPr>
            <p:cNvSpPr/>
            <p:nvPr/>
          </p:nvSpPr>
          <p:spPr>
            <a:xfrm>
              <a:off x="5317325" y="2874900"/>
              <a:ext cx="3575" cy="3000"/>
            </a:xfrm>
            <a:custGeom>
              <a:avLst/>
              <a:gdLst/>
              <a:ahLst/>
              <a:cxnLst/>
              <a:rect l="l" t="t" r="r" b="b"/>
              <a:pathLst>
                <a:path w="143" h="120" extrusionOk="0">
                  <a:moveTo>
                    <a:pt x="143" y="0"/>
                  </a:moveTo>
                  <a:cubicBezTo>
                    <a:pt x="136" y="9"/>
                    <a:pt x="129" y="17"/>
                    <a:pt x="121" y="26"/>
                  </a:cubicBezTo>
                  <a:lnTo>
                    <a:pt x="121" y="26"/>
                  </a:lnTo>
                  <a:cubicBezTo>
                    <a:pt x="129" y="18"/>
                    <a:pt x="136" y="9"/>
                    <a:pt x="143" y="0"/>
                  </a:cubicBezTo>
                  <a:close/>
                  <a:moveTo>
                    <a:pt x="121" y="26"/>
                  </a:moveTo>
                  <a:lnTo>
                    <a:pt x="121" y="26"/>
                  </a:lnTo>
                  <a:cubicBezTo>
                    <a:pt x="88" y="58"/>
                    <a:pt x="48" y="81"/>
                    <a:pt x="0" y="119"/>
                  </a:cubicBezTo>
                  <a:cubicBezTo>
                    <a:pt x="39" y="90"/>
                    <a:pt x="86" y="61"/>
                    <a:pt x="121" y="2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2973;p32">
              <a:extLst>
                <a:ext uri="{FF2B5EF4-FFF2-40B4-BE49-F238E27FC236}">
                  <a16:creationId xmlns:a16="http://schemas.microsoft.com/office/drawing/2014/main" id="{C053A5B2-857C-4503-B737-9A58A94F921E}"/>
                </a:ext>
              </a:extLst>
            </p:cNvPr>
            <p:cNvSpPr/>
            <p:nvPr/>
          </p:nvSpPr>
          <p:spPr>
            <a:xfrm>
              <a:off x="5422700" y="2712900"/>
              <a:ext cx="128300" cy="62300"/>
            </a:xfrm>
            <a:custGeom>
              <a:avLst/>
              <a:gdLst/>
              <a:ahLst/>
              <a:cxnLst/>
              <a:rect l="l" t="t" r="r" b="b"/>
              <a:pathLst>
                <a:path w="5132" h="2492" extrusionOk="0">
                  <a:moveTo>
                    <a:pt x="2273" y="0"/>
                  </a:moveTo>
                  <a:cubicBezTo>
                    <a:pt x="2231" y="0"/>
                    <a:pt x="2209" y="30"/>
                    <a:pt x="2179" y="110"/>
                  </a:cubicBezTo>
                  <a:cubicBezTo>
                    <a:pt x="2179" y="122"/>
                    <a:pt x="2203" y="146"/>
                    <a:pt x="2203" y="170"/>
                  </a:cubicBezTo>
                  <a:cubicBezTo>
                    <a:pt x="2203" y="182"/>
                    <a:pt x="2179" y="205"/>
                    <a:pt x="2167" y="205"/>
                  </a:cubicBezTo>
                  <a:cubicBezTo>
                    <a:pt x="1822" y="182"/>
                    <a:pt x="1488" y="158"/>
                    <a:pt x="1143" y="158"/>
                  </a:cubicBezTo>
                  <a:cubicBezTo>
                    <a:pt x="988" y="170"/>
                    <a:pt x="845" y="194"/>
                    <a:pt x="726" y="277"/>
                  </a:cubicBezTo>
                  <a:cubicBezTo>
                    <a:pt x="202" y="634"/>
                    <a:pt x="250" y="1253"/>
                    <a:pt x="83" y="1777"/>
                  </a:cubicBezTo>
                  <a:cubicBezTo>
                    <a:pt x="60" y="2027"/>
                    <a:pt x="0" y="2301"/>
                    <a:pt x="250" y="2491"/>
                  </a:cubicBezTo>
                  <a:cubicBezTo>
                    <a:pt x="257" y="2492"/>
                    <a:pt x="264" y="2492"/>
                    <a:pt x="271" y="2492"/>
                  </a:cubicBezTo>
                  <a:cubicBezTo>
                    <a:pt x="542" y="2492"/>
                    <a:pt x="672" y="2262"/>
                    <a:pt x="869" y="2146"/>
                  </a:cubicBezTo>
                  <a:cubicBezTo>
                    <a:pt x="976" y="2063"/>
                    <a:pt x="1036" y="1944"/>
                    <a:pt x="1036" y="1801"/>
                  </a:cubicBezTo>
                  <a:cubicBezTo>
                    <a:pt x="1024" y="1718"/>
                    <a:pt x="988" y="1658"/>
                    <a:pt x="929" y="1598"/>
                  </a:cubicBezTo>
                  <a:cubicBezTo>
                    <a:pt x="917" y="1598"/>
                    <a:pt x="869" y="1587"/>
                    <a:pt x="869" y="1587"/>
                  </a:cubicBezTo>
                  <a:cubicBezTo>
                    <a:pt x="869" y="1587"/>
                    <a:pt x="895" y="1569"/>
                    <a:pt x="888" y="1564"/>
                  </a:cubicBezTo>
                  <a:lnTo>
                    <a:pt x="888" y="1564"/>
                  </a:lnTo>
                  <a:cubicBezTo>
                    <a:pt x="923" y="1571"/>
                    <a:pt x="959" y="1575"/>
                    <a:pt x="996" y="1575"/>
                  </a:cubicBezTo>
                  <a:cubicBezTo>
                    <a:pt x="1084" y="1575"/>
                    <a:pt x="1173" y="1550"/>
                    <a:pt x="1238" y="1467"/>
                  </a:cubicBezTo>
                  <a:cubicBezTo>
                    <a:pt x="1262" y="1408"/>
                    <a:pt x="1262" y="1348"/>
                    <a:pt x="1226" y="1289"/>
                  </a:cubicBezTo>
                  <a:cubicBezTo>
                    <a:pt x="1143" y="1206"/>
                    <a:pt x="1072" y="1122"/>
                    <a:pt x="1036" y="1003"/>
                  </a:cubicBezTo>
                  <a:cubicBezTo>
                    <a:pt x="1036" y="944"/>
                    <a:pt x="953" y="896"/>
                    <a:pt x="1036" y="836"/>
                  </a:cubicBezTo>
                  <a:lnTo>
                    <a:pt x="1036" y="836"/>
                  </a:lnTo>
                  <a:cubicBezTo>
                    <a:pt x="1024" y="932"/>
                    <a:pt x="1095" y="956"/>
                    <a:pt x="1143" y="991"/>
                  </a:cubicBezTo>
                  <a:cubicBezTo>
                    <a:pt x="1253" y="1036"/>
                    <a:pt x="1366" y="1057"/>
                    <a:pt x="1479" y="1057"/>
                  </a:cubicBezTo>
                  <a:cubicBezTo>
                    <a:pt x="1574" y="1057"/>
                    <a:pt x="1669" y="1042"/>
                    <a:pt x="1762" y="1015"/>
                  </a:cubicBezTo>
                  <a:cubicBezTo>
                    <a:pt x="1846" y="1003"/>
                    <a:pt x="1905" y="956"/>
                    <a:pt x="1941" y="896"/>
                  </a:cubicBezTo>
                  <a:cubicBezTo>
                    <a:pt x="1963" y="597"/>
                    <a:pt x="2129" y="453"/>
                    <a:pt x="2400" y="453"/>
                  </a:cubicBezTo>
                  <a:cubicBezTo>
                    <a:pt x="2421" y="453"/>
                    <a:pt x="2443" y="454"/>
                    <a:pt x="2465" y="455"/>
                  </a:cubicBezTo>
                  <a:cubicBezTo>
                    <a:pt x="2568" y="459"/>
                    <a:pt x="2670" y="461"/>
                    <a:pt x="2772" y="461"/>
                  </a:cubicBezTo>
                  <a:cubicBezTo>
                    <a:pt x="2975" y="461"/>
                    <a:pt x="3179" y="455"/>
                    <a:pt x="3393" y="455"/>
                  </a:cubicBezTo>
                  <a:cubicBezTo>
                    <a:pt x="3512" y="402"/>
                    <a:pt x="3631" y="372"/>
                    <a:pt x="3751" y="372"/>
                  </a:cubicBezTo>
                  <a:cubicBezTo>
                    <a:pt x="3870" y="372"/>
                    <a:pt x="3989" y="402"/>
                    <a:pt x="4108" y="467"/>
                  </a:cubicBezTo>
                  <a:cubicBezTo>
                    <a:pt x="4200" y="567"/>
                    <a:pt x="4313" y="590"/>
                    <a:pt x="4433" y="590"/>
                  </a:cubicBezTo>
                  <a:cubicBezTo>
                    <a:pt x="4514" y="590"/>
                    <a:pt x="4598" y="579"/>
                    <a:pt x="4679" y="575"/>
                  </a:cubicBezTo>
                  <a:lnTo>
                    <a:pt x="4727" y="527"/>
                  </a:lnTo>
                  <a:lnTo>
                    <a:pt x="4727" y="467"/>
                  </a:lnTo>
                  <a:cubicBezTo>
                    <a:pt x="4712" y="479"/>
                    <a:pt x="4706" y="484"/>
                    <a:pt x="4704" y="484"/>
                  </a:cubicBezTo>
                  <a:cubicBezTo>
                    <a:pt x="4695" y="484"/>
                    <a:pt x="4748" y="419"/>
                    <a:pt x="4692" y="419"/>
                  </a:cubicBezTo>
                  <a:cubicBezTo>
                    <a:pt x="4688" y="419"/>
                    <a:pt x="4684" y="419"/>
                    <a:pt x="4679" y="420"/>
                  </a:cubicBezTo>
                  <a:lnTo>
                    <a:pt x="4715" y="396"/>
                  </a:lnTo>
                  <a:cubicBezTo>
                    <a:pt x="4766" y="419"/>
                    <a:pt x="4815" y="430"/>
                    <a:pt x="4863" y="430"/>
                  </a:cubicBezTo>
                  <a:cubicBezTo>
                    <a:pt x="4939" y="430"/>
                    <a:pt x="5011" y="404"/>
                    <a:pt x="5084" y="360"/>
                  </a:cubicBezTo>
                  <a:cubicBezTo>
                    <a:pt x="5096" y="336"/>
                    <a:pt x="5120" y="313"/>
                    <a:pt x="5132" y="289"/>
                  </a:cubicBezTo>
                  <a:cubicBezTo>
                    <a:pt x="5021" y="178"/>
                    <a:pt x="4884" y="169"/>
                    <a:pt x="4744" y="169"/>
                  </a:cubicBezTo>
                  <a:cubicBezTo>
                    <a:pt x="4719" y="169"/>
                    <a:pt x="4693" y="170"/>
                    <a:pt x="4667" y="170"/>
                  </a:cubicBezTo>
                  <a:cubicBezTo>
                    <a:pt x="4566" y="173"/>
                    <a:pt x="4464" y="174"/>
                    <a:pt x="4363" y="174"/>
                  </a:cubicBezTo>
                  <a:cubicBezTo>
                    <a:pt x="3678" y="174"/>
                    <a:pt x="2993" y="107"/>
                    <a:pt x="2298" y="3"/>
                  </a:cubicBezTo>
                  <a:cubicBezTo>
                    <a:pt x="2289" y="1"/>
                    <a:pt x="2280" y="0"/>
                    <a:pt x="2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2974;p32">
              <a:extLst>
                <a:ext uri="{FF2B5EF4-FFF2-40B4-BE49-F238E27FC236}">
                  <a16:creationId xmlns:a16="http://schemas.microsoft.com/office/drawing/2014/main" id="{0F570CCE-3E5A-4D60-B325-71160B652301}"/>
                </a:ext>
              </a:extLst>
            </p:cNvPr>
            <p:cNvSpPr/>
            <p:nvPr/>
          </p:nvSpPr>
          <p:spPr>
            <a:xfrm>
              <a:off x="5663200" y="2927950"/>
              <a:ext cx="142600" cy="19250"/>
            </a:xfrm>
            <a:custGeom>
              <a:avLst/>
              <a:gdLst/>
              <a:ahLst/>
              <a:cxnLst/>
              <a:rect l="l" t="t" r="r" b="b"/>
              <a:pathLst>
                <a:path w="5704" h="770" extrusionOk="0">
                  <a:moveTo>
                    <a:pt x="670" y="0"/>
                  </a:moveTo>
                  <a:cubicBezTo>
                    <a:pt x="522" y="0"/>
                    <a:pt x="374" y="7"/>
                    <a:pt x="227" y="21"/>
                  </a:cubicBezTo>
                  <a:cubicBezTo>
                    <a:pt x="155" y="104"/>
                    <a:pt x="0" y="140"/>
                    <a:pt x="96" y="307"/>
                  </a:cubicBezTo>
                  <a:cubicBezTo>
                    <a:pt x="1191" y="402"/>
                    <a:pt x="2298" y="557"/>
                    <a:pt x="3394" y="581"/>
                  </a:cubicBezTo>
                  <a:cubicBezTo>
                    <a:pt x="3542" y="533"/>
                    <a:pt x="3691" y="518"/>
                    <a:pt x="3833" y="518"/>
                  </a:cubicBezTo>
                  <a:cubicBezTo>
                    <a:pt x="3913" y="518"/>
                    <a:pt x="3990" y="523"/>
                    <a:pt x="4064" y="529"/>
                  </a:cubicBezTo>
                  <a:lnTo>
                    <a:pt x="4064" y="529"/>
                  </a:lnTo>
                  <a:cubicBezTo>
                    <a:pt x="4020" y="542"/>
                    <a:pt x="3973" y="568"/>
                    <a:pt x="3929" y="616"/>
                  </a:cubicBezTo>
                  <a:cubicBezTo>
                    <a:pt x="4078" y="712"/>
                    <a:pt x="4226" y="725"/>
                    <a:pt x="4379" y="725"/>
                  </a:cubicBezTo>
                  <a:cubicBezTo>
                    <a:pt x="4435" y="725"/>
                    <a:pt x="4491" y="724"/>
                    <a:pt x="4549" y="724"/>
                  </a:cubicBezTo>
                  <a:cubicBezTo>
                    <a:pt x="4644" y="682"/>
                    <a:pt x="4739" y="655"/>
                    <a:pt x="4833" y="655"/>
                  </a:cubicBezTo>
                  <a:cubicBezTo>
                    <a:pt x="4927" y="655"/>
                    <a:pt x="5019" y="682"/>
                    <a:pt x="5108" y="747"/>
                  </a:cubicBezTo>
                  <a:cubicBezTo>
                    <a:pt x="5141" y="756"/>
                    <a:pt x="5162" y="770"/>
                    <a:pt x="5188" y="770"/>
                  </a:cubicBezTo>
                  <a:cubicBezTo>
                    <a:pt x="5200" y="770"/>
                    <a:pt x="5212" y="767"/>
                    <a:pt x="5227" y="759"/>
                  </a:cubicBezTo>
                  <a:cubicBezTo>
                    <a:pt x="5263" y="759"/>
                    <a:pt x="5287" y="747"/>
                    <a:pt x="5322" y="747"/>
                  </a:cubicBezTo>
                  <a:cubicBezTo>
                    <a:pt x="5441" y="736"/>
                    <a:pt x="5561" y="736"/>
                    <a:pt x="5656" y="640"/>
                  </a:cubicBezTo>
                  <a:cubicBezTo>
                    <a:pt x="5680" y="628"/>
                    <a:pt x="5692" y="605"/>
                    <a:pt x="5703" y="569"/>
                  </a:cubicBezTo>
                  <a:cubicBezTo>
                    <a:pt x="4620" y="319"/>
                    <a:pt x="3501" y="259"/>
                    <a:pt x="2405" y="152"/>
                  </a:cubicBezTo>
                  <a:cubicBezTo>
                    <a:pt x="1836" y="95"/>
                    <a:pt x="1252" y="0"/>
                    <a:pt x="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2975;p32">
              <a:extLst>
                <a:ext uri="{FF2B5EF4-FFF2-40B4-BE49-F238E27FC236}">
                  <a16:creationId xmlns:a16="http://schemas.microsoft.com/office/drawing/2014/main" id="{F336CBE6-28A9-43D0-AF96-E9281B0E0187}"/>
                </a:ext>
              </a:extLst>
            </p:cNvPr>
            <p:cNvSpPr/>
            <p:nvPr/>
          </p:nvSpPr>
          <p:spPr>
            <a:xfrm>
              <a:off x="5448300" y="2762350"/>
              <a:ext cx="105975" cy="23750"/>
            </a:xfrm>
            <a:custGeom>
              <a:avLst/>
              <a:gdLst/>
              <a:ahLst/>
              <a:cxnLst/>
              <a:rect l="l" t="t" r="r" b="b"/>
              <a:pathLst>
                <a:path w="4239" h="950" extrusionOk="0">
                  <a:moveTo>
                    <a:pt x="2309" y="1"/>
                  </a:moveTo>
                  <a:cubicBezTo>
                    <a:pt x="1964" y="1"/>
                    <a:pt x="1629" y="147"/>
                    <a:pt x="1276" y="147"/>
                  </a:cubicBezTo>
                  <a:cubicBezTo>
                    <a:pt x="1252" y="147"/>
                    <a:pt x="1227" y="146"/>
                    <a:pt x="1203" y="144"/>
                  </a:cubicBezTo>
                  <a:cubicBezTo>
                    <a:pt x="1160" y="146"/>
                    <a:pt x="1117" y="146"/>
                    <a:pt x="1073" y="146"/>
                  </a:cubicBezTo>
                  <a:cubicBezTo>
                    <a:pt x="1002" y="146"/>
                    <a:pt x="931" y="145"/>
                    <a:pt x="859" y="145"/>
                  </a:cubicBezTo>
                  <a:cubicBezTo>
                    <a:pt x="655" y="145"/>
                    <a:pt x="448" y="156"/>
                    <a:pt x="250" y="240"/>
                  </a:cubicBezTo>
                  <a:cubicBezTo>
                    <a:pt x="83" y="335"/>
                    <a:pt x="0" y="454"/>
                    <a:pt x="12" y="644"/>
                  </a:cubicBezTo>
                  <a:cubicBezTo>
                    <a:pt x="24" y="716"/>
                    <a:pt x="71" y="799"/>
                    <a:pt x="143" y="835"/>
                  </a:cubicBezTo>
                  <a:cubicBezTo>
                    <a:pt x="326" y="920"/>
                    <a:pt x="510" y="950"/>
                    <a:pt x="696" y="950"/>
                  </a:cubicBezTo>
                  <a:cubicBezTo>
                    <a:pt x="873" y="950"/>
                    <a:pt x="1053" y="923"/>
                    <a:pt x="1238" y="894"/>
                  </a:cubicBezTo>
                  <a:cubicBezTo>
                    <a:pt x="1463" y="820"/>
                    <a:pt x="1691" y="804"/>
                    <a:pt x="1922" y="804"/>
                  </a:cubicBezTo>
                  <a:cubicBezTo>
                    <a:pt x="2095" y="804"/>
                    <a:pt x="2269" y="813"/>
                    <a:pt x="2446" y="813"/>
                  </a:cubicBezTo>
                  <a:cubicBezTo>
                    <a:pt x="2484" y="813"/>
                    <a:pt x="2522" y="812"/>
                    <a:pt x="2560" y="811"/>
                  </a:cubicBezTo>
                  <a:cubicBezTo>
                    <a:pt x="3108" y="692"/>
                    <a:pt x="3739" y="811"/>
                    <a:pt x="4239" y="454"/>
                  </a:cubicBezTo>
                  <a:cubicBezTo>
                    <a:pt x="4155" y="359"/>
                    <a:pt x="4048" y="287"/>
                    <a:pt x="3953" y="204"/>
                  </a:cubicBezTo>
                  <a:cubicBezTo>
                    <a:pt x="3750" y="49"/>
                    <a:pt x="3500" y="49"/>
                    <a:pt x="3239" y="25"/>
                  </a:cubicBezTo>
                  <a:cubicBezTo>
                    <a:pt x="2941" y="1"/>
                    <a:pt x="2643" y="1"/>
                    <a:pt x="2346" y="1"/>
                  </a:cubicBezTo>
                  <a:cubicBezTo>
                    <a:pt x="2333" y="1"/>
                    <a:pt x="2321" y="1"/>
                    <a:pt x="23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2976;p32">
              <a:extLst>
                <a:ext uri="{FF2B5EF4-FFF2-40B4-BE49-F238E27FC236}">
                  <a16:creationId xmlns:a16="http://schemas.microsoft.com/office/drawing/2014/main" id="{02D87757-1635-4F44-B67F-07F909908219}"/>
                </a:ext>
              </a:extLst>
            </p:cNvPr>
            <p:cNvSpPr/>
            <p:nvPr/>
          </p:nvSpPr>
          <p:spPr>
            <a:xfrm>
              <a:off x="5542650" y="2918350"/>
              <a:ext cx="126225" cy="17500"/>
            </a:xfrm>
            <a:custGeom>
              <a:avLst/>
              <a:gdLst/>
              <a:ahLst/>
              <a:cxnLst/>
              <a:rect l="l" t="t" r="r" b="b"/>
              <a:pathLst>
                <a:path w="5049" h="700" extrusionOk="0">
                  <a:moveTo>
                    <a:pt x="298" y="0"/>
                  </a:moveTo>
                  <a:cubicBezTo>
                    <a:pt x="238" y="12"/>
                    <a:pt x="179" y="12"/>
                    <a:pt x="119" y="48"/>
                  </a:cubicBezTo>
                  <a:cubicBezTo>
                    <a:pt x="60" y="72"/>
                    <a:pt x="12" y="119"/>
                    <a:pt x="0" y="179"/>
                  </a:cubicBezTo>
                  <a:cubicBezTo>
                    <a:pt x="72" y="441"/>
                    <a:pt x="346" y="274"/>
                    <a:pt x="477" y="393"/>
                  </a:cubicBezTo>
                  <a:cubicBezTo>
                    <a:pt x="1405" y="405"/>
                    <a:pt x="2310" y="465"/>
                    <a:pt x="3239" y="536"/>
                  </a:cubicBezTo>
                  <a:cubicBezTo>
                    <a:pt x="3715" y="578"/>
                    <a:pt x="4200" y="700"/>
                    <a:pt x="4694" y="700"/>
                  </a:cubicBezTo>
                  <a:cubicBezTo>
                    <a:pt x="4768" y="700"/>
                    <a:pt x="4843" y="697"/>
                    <a:pt x="4918" y="691"/>
                  </a:cubicBezTo>
                  <a:cubicBezTo>
                    <a:pt x="4965" y="584"/>
                    <a:pt x="5001" y="488"/>
                    <a:pt x="5049" y="405"/>
                  </a:cubicBezTo>
                  <a:cubicBezTo>
                    <a:pt x="3965" y="238"/>
                    <a:pt x="2858" y="119"/>
                    <a:pt x="1774" y="60"/>
                  </a:cubicBezTo>
                  <a:cubicBezTo>
                    <a:pt x="1751" y="72"/>
                    <a:pt x="1715" y="72"/>
                    <a:pt x="1679" y="96"/>
                  </a:cubicBezTo>
                  <a:cubicBezTo>
                    <a:pt x="1608" y="107"/>
                    <a:pt x="1539" y="113"/>
                    <a:pt x="1469" y="113"/>
                  </a:cubicBezTo>
                  <a:cubicBezTo>
                    <a:pt x="1399" y="113"/>
                    <a:pt x="1328" y="107"/>
                    <a:pt x="1250" y="96"/>
                  </a:cubicBezTo>
                  <a:cubicBezTo>
                    <a:pt x="1191" y="72"/>
                    <a:pt x="1155" y="60"/>
                    <a:pt x="1084" y="60"/>
                  </a:cubicBezTo>
                  <a:cubicBezTo>
                    <a:pt x="1051" y="60"/>
                    <a:pt x="1006" y="111"/>
                    <a:pt x="959" y="111"/>
                  </a:cubicBezTo>
                  <a:cubicBezTo>
                    <a:pt x="937" y="111"/>
                    <a:pt x="915" y="101"/>
                    <a:pt x="893" y="72"/>
                  </a:cubicBezTo>
                  <a:cubicBezTo>
                    <a:pt x="869" y="72"/>
                    <a:pt x="858" y="60"/>
                    <a:pt x="822" y="60"/>
                  </a:cubicBezTo>
                  <a:cubicBezTo>
                    <a:pt x="786" y="72"/>
                    <a:pt x="774" y="72"/>
                    <a:pt x="750" y="72"/>
                  </a:cubicBezTo>
                  <a:cubicBezTo>
                    <a:pt x="716" y="124"/>
                    <a:pt x="689" y="143"/>
                    <a:pt x="666" y="143"/>
                  </a:cubicBezTo>
                  <a:cubicBezTo>
                    <a:pt x="626" y="143"/>
                    <a:pt x="598" y="86"/>
                    <a:pt x="560" y="48"/>
                  </a:cubicBezTo>
                  <a:cubicBezTo>
                    <a:pt x="477" y="12"/>
                    <a:pt x="393"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2977;p32">
              <a:extLst>
                <a:ext uri="{FF2B5EF4-FFF2-40B4-BE49-F238E27FC236}">
                  <a16:creationId xmlns:a16="http://schemas.microsoft.com/office/drawing/2014/main" id="{AB86CFF7-22DE-4C70-B7A9-06858760E1AA}"/>
                </a:ext>
              </a:extLst>
            </p:cNvPr>
            <p:cNvSpPr/>
            <p:nvPr/>
          </p:nvSpPr>
          <p:spPr>
            <a:xfrm>
              <a:off x="5867975" y="2854900"/>
              <a:ext cx="39325" cy="91450"/>
            </a:xfrm>
            <a:custGeom>
              <a:avLst/>
              <a:gdLst/>
              <a:ahLst/>
              <a:cxnLst/>
              <a:rect l="l" t="t" r="r" b="b"/>
              <a:pathLst>
                <a:path w="1573" h="3658" extrusionOk="0">
                  <a:moveTo>
                    <a:pt x="1338" y="1"/>
                  </a:moveTo>
                  <a:cubicBezTo>
                    <a:pt x="1263" y="1"/>
                    <a:pt x="1190" y="14"/>
                    <a:pt x="1120" y="14"/>
                  </a:cubicBezTo>
                  <a:cubicBezTo>
                    <a:pt x="1060" y="14"/>
                    <a:pt x="1013" y="26"/>
                    <a:pt x="965" y="74"/>
                  </a:cubicBezTo>
                  <a:lnTo>
                    <a:pt x="918" y="205"/>
                  </a:lnTo>
                  <a:cubicBezTo>
                    <a:pt x="787" y="371"/>
                    <a:pt x="965" y="621"/>
                    <a:pt x="775" y="764"/>
                  </a:cubicBezTo>
                  <a:cubicBezTo>
                    <a:pt x="310" y="1622"/>
                    <a:pt x="191" y="2550"/>
                    <a:pt x="60" y="3479"/>
                  </a:cubicBezTo>
                  <a:cubicBezTo>
                    <a:pt x="1" y="3562"/>
                    <a:pt x="25" y="3622"/>
                    <a:pt x="120" y="3658"/>
                  </a:cubicBezTo>
                  <a:cubicBezTo>
                    <a:pt x="227" y="3312"/>
                    <a:pt x="322" y="2967"/>
                    <a:pt x="477" y="2515"/>
                  </a:cubicBezTo>
                  <a:cubicBezTo>
                    <a:pt x="501" y="2776"/>
                    <a:pt x="525" y="2931"/>
                    <a:pt x="537" y="3086"/>
                  </a:cubicBezTo>
                  <a:cubicBezTo>
                    <a:pt x="525" y="3110"/>
                    <a:pt x="537" y="3122"/>
                    <a:pt x="584" y="3122"/>
                  </a:cubicBezTo>
                  <a:cubicBezTo>
                    <a:pt x="620" y="3122"/>
                    <a:pt x="656" y="3110"/>
                    <a:pt x="703" y="3074"/>
                  </a:cubicBezTo>
                  <a:cubicBezTo>
                    <a:pt x="727" y="3026"/>
                    <a:pt x="739" y="3003"/>
                    <a:pt x="763" y="2955"/>
                  </a:cubicBezTo>
                  <a:cubicBezTo>
                    <a:pt x="775" y="2896"/>
                    <a:pt x="787" y="2824"/>
                    <a:pt x="799" y="2765"/>
                  </a:cubicBezTo>
                  <a:cubicBezTo>
                    <a:pt x="822" y="2467"/>
                    <a:pt x="834" y="2157"/>
                    <a:pt x="1013" y="1883"/>
                  </a:cubicBezTo>
                  <a:cubicBezTo>
                    <a:pt x="1037" y="1824"/>
                    <a:pt x="1072" y="1764"/>
                    <a:pt x="1084" y="1705"/>
                  </a:cubicBezTo>
                  <a:lnTo>
                    <a:pt x="1084" y="1693"/>
                  </a:lnTo>
                  <a:cubicBezTo>
                    <a:pt x="1215" y="1181"/>
                    <a:pt x="1370" y="681"/>
                    <a:pt x="1572" y="193"/>
                  </a:cubicBezTo>
                  <a:cubicBezTo>
                    <a:pt x="1572" y="145"/>
                    <a:pt x="1561" y="98"/>
                    <a:pt x="1537" y="50"/>
                  </a:cubicBezTo>
                  <a:cubicBezTo>
                    <a:pt x="1470" y="11"/>
                    <a:pt x="1403" y="1"/>
                    <a:pt x="1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2978;p32">
              <a:extLst>
                <a:ext uri="{FF2B5EF4-FFF2-40B4-BE49-F238E27FC236}">
                  <a16:creationId xmlns:a16="http://schemas.microsoft.com/office/drawing/2014/main" id="{57B36C32-9AA0-4622-AA85-4AB60F52A055}"/>
                </a:ext>
              </a:extLst>
            </p:cNvPr>
            <p:cNvSpPr/>
            <p:nvPr/>
          </p:nvSpPr>
          <p:spPr>
            <a:xfrm>
              <a:off x="5448575" y="2867025"/>
              <a:ext cx="122075" cy="17050"/>
            </a:xfrm>
            <a:custGeom>
              <a:avLst/>
              <a:gdLst/>
              <a:ahLst/>
              <a:cxnLst/>
              <a:rect l="l" t="t" r="r" b="b"/>
              <a:pathLst>
                <a:path w="4883" h="682" extrusionOk="0">
                  <a:moveTo>
                    <a:pt x="437" y="0"/>
                  </a:moveTo>
                  <a:cubicBezTo>
                    <a:pt x="309" y="0"/>
                    <a:pt x="184" y="31"/>
                    <a:pt x="72" y="113"/>
                  </a:cubicBezTo>
                  <a:cubicBezTo>
                    <a:pt x="1" y="279"/>
                    <a:pt x="72" y="386"/>
                    <a:pt x="191" y="470"/>
                  </a:cubicBezTo>
                  <a:cubicBezTo>
                    <a:pt x="267" y="505"/>
                    <a:pt x="344" y="511"/>
                    <a:pt x="420" y="511"/>
                  </a:cubicBezTo>
                  <a:cubicBezTo>
                    <a:pt x="457" y="511"/>
                    <a:pt x="493" y="510"/>
                    <a:pt x="528" y="510"/>
                  </a:cubicBezTo>
                  <a:cubicBezTo>
                    <a:pt x="619" y="510"/>
                    <a:pt x="706" y="518"/>
                    <a:pt x="787" y="577"/>
                  </a:cubicBezTo>
                  <a:cubicBezTo>
                    <a:pt x="1369" y="593"/>
                    <a:pt x="1951" y="642"/>
                    <a:pt x="2537" y="642"/>
                  </a:cubicBezTo>
                  <a:cubicBezTo>
                    <a:pt x="2814" y="642"/>
                    <a:pt x="3092" y="631"/>
                    <a:pt x="3370" y="601"/>
                  </a:cubicBezTo>
                  <a:cubicBezTo>
                    <a:pt x="3411" y="555"/>
                    <a:pt x="3457" y="531"/>
                    <a:pt x="3506" y="531"/>
                  </a:cubicBezTo>
                  <a:cubicBezTo>
                    <a:pt x="3558" y="531"/>
                    <a:pt x="3613" y="558"/>
                    <a:pt x="3668" y="613"/>
                  </a:cubicBezTo>
                  <a:cubicBezTo>
                    <a:pt x="3835" y="660"/>
                    <a:pt x="4007" y="681"/>
                    <a:pt x="4183" y="681"/>
                  </a:cubicBezTo>
                  <a:cubicBezTo>
                    <a:pt x="4359" y="681"/>
                    <a:pt x="4537" y="660"/>
                    <a:pt x="4716" y="625"/>
                  </a:cubicBezTo>
                  <a:cubicBezTo>
                    <a:pt x="4734" y="631"/>
                    <a:pt x="4749" y="634"/>
                    <a:pt x="4763" y="634"/>
                  </a:cubicBezTo>
                  <a:cubicBezTo>
                    <a:pt x="4778" y="634"/>
                    <a:pt x="4793" y="631"/>
                    <a:pt x="4811" y="625"/>
                  </a:cubicBezTo>
                  <a:cubicBezTo>
                    <a:pt x="4823" y="589"/>
                    <a:pt x="4859" y="565"/>
                    <a:pt x="4871" y="529"/>
                  </a:cubicBezTo>
                  <a:cubicBezTo>
                    <a:pt x="4882" y="458"/>
                    <a:pt x="4871" y="398"/>
                    <a:pt x="4811" y="339"/>
                  </a:cubicBezTo>
                  <a:lnTo>
                    <a:pt x="4656" y="339"/>
                  </a:lnTo>
                  <a:cubicBezTo>
                    <a:pt x="4543" y="365"/>
                    <a:pt x="4431" y="388"/>
                    <a:pt x="4323" y="388"/>
                  </a:cubicBezTo>
                  <a:cubicBezTo>
                    <a:pt x="4182" y="388"/>
                    <a:pt x="4046" y="348"/>
                    <a:pt x="3918" y="220"/>
                  </a:cubicBezTo>
                  <a:cubicBezTo>
                    <a:pt x="3787" y="160"/>
                    <a:pt x="3644" y="136"/>
                    <a:pt x="3513" y="136"/>
                  </a:cubicBezTo>
                  <a:lnTo>
                    <a:pt x="2620" y="136"/>
                  </a:lnTo>
                  <a:cubicBezTo>
                    <a:pt x="2477" y="113"/>
                    <a:pt x="2311" y="89"/>
                    <a:pt x="2156" y="77"/>
                  </a:cubicBezTo>
                  <a:lnTo>
                    <a:pt x="1965" y="77"/>
                  </a:lnTo>
                  <a:cubicBezTo>
                    <a:pt x="1537" y="77"/>
                    <a:pt x="1108" y="65"/>
                    <a:pt x="668" y="29"/>
                  </a:cubicBezTo>
                  <a:cubicBezTo>
                    <a:pt x="592" y="11"/>
                    <a:pt x="514" y="0"/>
                    <a:pt x="4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2979;p32">
              <a:extLst>
                <a:ext uri="{FF2B5EF4-FFF2-40B4-BE49-F238E27FC236}">
                  <a16:creationId xmlns:a16="http://schemas.microsoft.com/office/drawing/2014/main" id="{810A3937-58DE-47CC-B754-BC139D26DEE1}"/>
                </a:ext>
              </a:extLst>
            </p:cNvPr>
            <p:cNvSpPr/>
            <p:nvPr/>
          </p:nvSpPr>
          <p:spPr>
            <a:xfrm>
              <a:off x="5793575" y="2941675"/>
              <a:ext cx="77100" cy="19250"/>
            </a:xfrm>
            <a:custGeom>
              <a:avLst/>
              <a:gdLst/>
              <a:ahLst/>
              <a:cxnLst/>
              <a:rect l="l" t="t" r="r" b="b"/>
              <a:pathLst>
                <a:path w="3084" h="770" extrusionOk="0">
                  <a:moveTo>
                    <a:pt x="703" y="0"/>
                  </a:moveTo>
                  <a:cubicBezTo>
                    <a:pt x="632" y="0"/>
                    <a:pt x="560" y="3"/>
                    <a:pt x="488" y="8"/>
                  </a:cubicBezTo>
                  <a:lnTo>
                    <a:pt x="441" y="56"/>
                  </a:lnTo>
                  <a:cubicBezTo>
                    <a:pt x="381" y="109"/>
                    <a:pt x="307" y="109"/>
                    <a:pt x="235" y="109"/>
                  </a:cubicBezTo>
                  <a:cubicBezTo>
                    <a:pt x="164" y="109"/>
                    <a:pt x="96" y="109"/>
                    <a:pt x="48" y="163"/>
                  </a:cubicBezTo>
                  <a:lnTo>
                    <a:pt x="0" y="198"/>
                  </a:lnTo>
                  <a:cubicBezTo>
                    <a:pt x="655" y="437"/>
                    <a:pt x="1358" y="401"/>
                    <a:pt x="2024" y="508"/>
                  </a:cubicBezTo>
                  <a:cubicBezTo>
                    <a:pt x="2322" y="556"/>
                    <a:pt x="2643" y="508"/>
                    <a:pt x="2882" y="770"/>
                  </a:cubicBezTo>
                  <a:cubicBezTo>
                    <a:pt x="2965" y="734"/>
                    <a:pt x="3024" y="651"/>
                    <a:pt x="2989" y="615"/>
                  </a:cubicBezTo>
                  <a:cubicBezTo>
                    <a:pt x="2751" y="425"/>
                    <a:pt x="2941" y="317"/>
                    <a:pt x="3084" y="198"/>
                  </a:cubicBezTo>
                  <a:cubicBezTo>
                    <a:pt x="3060" y="139"/>
                    <a:pt x="3036" y="79"/>
                    <a:pt x="3024" y="20"/>
                  </a:cubicBezTo>
                  <a:cubicBezTo>
                    <a:pt x="2866" y="178"/>
                    <a:pt x="2693" y="226"/>
                    <a:pt x="2516" y="226"/>
                  </a:cubicBezTo>
                  <a:cubicBezTo>
                    <a:pt x="2307" y="226"/>
                    <a:pt x="2093" y="159"/>
                    <a:pt x="1893" y="127"/>
                  </a:cubicBezTo>
                  <a:cubicBezTo>
                    <a:pt x="1499" y="76"/>
                    <a:pt x="1105"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2980;p32">
              <a:extLst>
                <a:ext uri="{FF2B5EF4-FFF2-40B4-BE49-F238E27FC236}">
                  <a16:creationId xmlns:a16="http://schemas.microsoft.com/office/drawing/2014/main" id="{A20A88B9-C3B4-42B9-A83F-8FBFB09C69B1}"/>
                </a:ext>
              </a:extLst>
            </p:cNvPr>
            <p:cNvSpPr/>
            <p:nvPr/>
          </p:nvSpPr>
          <p:spPr>
            <a:xfrm>
              <a:off x="5604850" y="2903650"/>
              <a:ext cx="77125" cy="10550"/>
            </a:xfrm>
            <a:custGeom>
              <a:avLst/>
              <a:gdLst/>
              <a:ahLst/>
              <a:cxnLst/>
              <a:rect l="l" t="t" r="r" b="b"/>
              <a:pathLst>
                <a:path w="3085" h="422" extrusionOk="0">
                  <a:moveTo>
                    <a:pt x="1447" y="1"/>
                  </a:moveTo>
                  <a:cubicBezTo>
                    <a:pt x="1287" y="1"/>
                    <a:pt x="1126" y="9"/>
                    <a:pt x="965" y="29"/>
                  </a:cubicBezTo>
                  <a:cubicBezTo>
                    <a:pt x="898" y="74"/>
                    <a:pt x="833" y="97"/>
                    <a:pt x="768" y="97"/>
                  </a:cubicBezTo>
                  <a:cubicBezTo>
                    <a:pt x="696" y="97"/>
                    <a:pt x="624" y="68"/>
                    <a:pt x="548" y="5"/>
                  </a:cubicBezTo>
                  <a:lnTo>
                    <a:pt x="120" y="5"/>
                  </a:lnTo>
                  <a:cubicBezTo>
                    <a:pt x="1" y="100"/>
                    <a:pt x="370" y="231"/>
                    <a:pt x="96" y="303"/>
                  </a:cubicBezTo>
                  <a:cubicBezTo>
                    <a:pt x="214" y="398"/>
                    <a:pt x="345" y="417"/>
                    <a:pt x="477" y="417"/>
                  </a:cubicBezTo>
                  <a:cubicBezTo>
                    <a:pt x="557" y="417"/>
                    <a:pt x="638" y="410"/>
                    <a:pt x="715" y="410"/>
                  </a:cubicBezTo>
                  <a:cubicBezTo>
                    <a:pt x="1477" y="410"/>
                    <a:pt x="2239" y="422"/>
                    <a:pt x="2989" y="422"/>
                  </a:cubicBezTo>
                  <a:cubicBezTo>
                    <a:pt x="3084" y="326"/>
                    <a:pt x="3084" y="231"/>
                    <a:pt x="2977" y="160"/>
                  </a:cubicBezTo>
                  <a:cubicBezTo>
                    <a:pt x="2469" y="87"/>
                    <a:pt x="1960" y="1"/>
                    <a:pt x="14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2981;p32">
              <a:extLst>
                <a:ext uri="{FF2B5EF4-FFF2-40B4-BE49-F238E27FC236}">
                  <a16:creationId xmlns:a16="http://schemas.microsoft.com/office/drawing/2014/main" id="{681B9487-06D0-46EB-A850-E948C0021152}"/>
                </a:ext>
              </a:extLst>
            </p:cNvPr>
            <p:cNvSpPr/>
            <p:nvPr/>
          </p:nvSpPr>
          <p:spPr>
            <a:xfrm>
              <a:off x="5505450" y="2773675"/>
              <a:ext cx="87525" cy="13725"/>
            </a:xfrm>
            <a:custGeom>
              <a:avLst/>
              <a:gdLst/>
              <a:ahLst/>
              <a:cxnLst/>
              <a:rect l="l" t="t" r="r" b="b"/>
              <a:pathLst>
                <a:path w="3501" h="549" extrusionOk="0">
                  <a:moveTo>
                    <a:pt x="1953" y="1"/>
                  </a:moveTo>
                  <a:lnTo>
                    <a:pt x="1953" y="1"/>
                  </a:lnTo>
                  <a:cubicBezTo>
                    <a:pt x="1369" y="72"/>
                    <a:pt x="810" y="132"/>
                    <a:pt x="226" y="191"/>
                  </a:cubicBezTo>
                  <a:cubicBezTo>
                    <a:pt x="143" y="239"/>
                    <a:pt x="36" y="263"/>
                    <a:pt x="0" y="418"/>
                  </a:cubicBezTo>
                  <a:cubicBezTo>
                    <a:pt x="36" y="477"/>
                    <a:pt x="71" y="525"/>
                    <a:pt x="155" y="549"/>
                  </a:cubicBezTo>
                  <a:cubicBezTo>
                    <a:pt x="333" y="549"/>
                    <a:pt x="488" y="537"/>
                    <a:pt x="655" y="477"/>
                  </a:cubicBezTo>
                  <a:cubicBezTo>
                    <a:pt x="1607" y="418"/>
                    <a:pt x="2548" y="370"/>
                    <a:pt x="3500" y="310"/>
                  </a:cubicBezTo>
                  <a:cubicBezTo>
                    <a:pt x="3456" y="119"/>
                    <a:pt x="3359" y="73"/>
                    <a:pt x="3247" y="73"/>
                  </a:cubicBezTo>
                  <a:cubicBezTo>
                    <a:pt x="3146" y="73"/>
                    <a:pt x="3032" y="111"/>
                    <a:pt x="2933" y="111"/>
                  </a:cubicBezTo>
                  <a:cubicBezTo>
                    <a:pt x="2877" y="111"/>
                    <a:pt x="2827" y="98"/>
                    <a:pt x="2786" y="60"/>
                  </a:cubicBezTo>
                  <a:cubicBezTo>
                    <a:pt x="2738" y="60"/>
                    <a:pt x="2679" y="49"/>
                    <a:pt x="2631" y="49"/>
                  </a:cubicBezTo>
                  <a:cubicBezTo>
                    <a:pt x="2631" y="60"/>
                    <a:pt x="2619" y="60"/>
                    <a:pt x="2596" y="72"/>
                  </a:cubicBezTo>
                  <a:cubicBezTo>
                    <a:pt x="2586" y="76"/>
                    <a:pt x="2577" y="77"/>
                    <a:pt x="2569" y="77"/>
                  </a:cubicBezTo>
                  <a:cubicBezTo>
                    <a:pt x="2546" y="77"/>
                    <a:pt x="2526" y="66"/>
                    <a:pt x="2500" y="49"/>
                  </a:cubicBezTo>
                  <a:lnTo>
                    <a:pt x="2357" y="49"/>
                  </a:lnTo>
                  <a:cubicBezTo>
                    <a:pt x="2357" y="60"/>
                    <a:pt x="2346" y="60"/>
                    <a:pt x="2310" y="72"/>
                  </a:cubicBezTo>
                  <a:cubicBezTo>
                    <a:pt x="2303" y="76"/>
                    <a:pt x="2296" y="77"/>
                    <a:pt x="2289" y="77"/>
                  </a:cubicBezTo>
                  <a:cubicBezTo>
                    <a:pt x="2268" y="77"/>
                    <a:pt x="2244" y="66"/>
                    <a:pt x="2226" y="49"/>
                  </a:cubicBezTo>
                  <a:cubicBezTo>
                    <a:pt x="2179" y="60"/>
                    <a:pt x="2119" y="60"/>
                    <a:pt x="2072" y="60"/>
                  </a:cubicBezTo>
                  <a:cubicBezTo>
                    <a:pt x="2072" y="60"/>
                    <a:pt x="2060" y="72"/>
                    <a:pt x="2024" y="72"/>
                  </a:cubicBezTo>
                  <a:cubicBezTo>
                    <a:pt x="2018" y="76"/>
                    <a:pt x="2010" y="77"/>
                    <a:pt x="2003" y="77"/>
                  </a:cubicBezTo>
                  <a:cubicBezTo>
                    <a:pt x="1982" y="77"/>
                    <a:pt x="1958" y="66"/>
                    <a:pt x="1941" y="49"/>
                  </a:cubicBezTo>
                  <a:lnTo>
                    <a:pt x="19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2982;p32">
              <a:extLst>
                <a:ext uri="{FF2B5EF4-FFF2-40B4-BE49-F238E27FC236}">
                  <a16:creationId xmlns:a16="http://schemas.microsoft.com/office/drawing/2014/main" id="{FFF73319-B6DD-4813-805A-6557E250F558}"/>
                </a:ext>
              </a:extLst>
            </p:cNvPr>
            <p:cNvSpPr/>
            <p:nvPr/>
          </p:nvSpPr>
          <p:spPr>
            <a:xfrm>
              <a:off x="5471200" y="2735100"/>
              <a:ext cx="74450" cy="18550"/>
            </a:xfrm>
            <a:custGeom>
              <a:avLst/>
              <a:gdLst/>
              <a:ahLst/>
              <a:cxnLst/>
              <a:rect l="l" t="t" r="r" b="b"/>
              <a:pathLst>
                <a:path w="2978" h="742" extrusionOk="0">
                  <a:moveTo>
                    <a:pt x="1309" y="212"/>
                  </a:moveTo>
                  <a:cubicBezTo>
                    <a:pt x="1374" y="212"/>
                    <a:pt x="1438" y="221"/>
                    <a:pt x="1501" y="246"/>
                  </a:cubicBezTo>
                  <a:cubicBezTo>
                    <a:pt x="1358" y="235"/>
                    <a:pt x="1228" y="231"/>
                    <a:pt x="1105" y="230"/>
                  </a:cubicBezTo>
                  <a:lnTo>
                    <a:pt x="1105" y="230"/>
                  </a:lnTo>
                  <a:cubicBezTo>
                    <a:pt x="1173" y="222"/>
                    <a:pt x="1241" y="212"/>
                    <a:pt x="1309" y="212"/>
                  </a:cubicBezTo>
                  <a:close/>
                  <a:moveTo>
                    <a:pt x="1654" y="0"/>
                  </a:moveTo>
                  <a:cubicBezTo>
                    <a:pt x="1302" y="0"/>
                    <a:pt x="949" y="9"/>
                    <a:pt x="596" y="20"/>
                  </a:cubicBezTo>
                  <a:cubicBezTo>
                    <a:pt x="659" y="142"/>
                    <a:pt x="735" y="200"/>
                    <a:pt x="819" y="226"/>
                  </a:cubicBezTo>
                  <a:lnTo>
                    <a:pt x="819" y="226"/>
                  </a:lnTo>
                  <a:cubicBezTo>
                    <a:pt x="788" y="225"/>
                    <a:pt x="758" y="224"/>
                    <a:pt x="727" y="222"/>
                  </a:cubicBezTo>
                  <a:cubicBezTo>
                    <a:pt x="596" y="210"/>
                    <a:pt x="456" y="160"/>
                    <a:pt x="328" y="160"/>
                  </a:cubicBezTo>
                  <a:cubicBezTo>
                    <a:pt x="200" y="160"/>
                    <a:pt x="84" y="210"/>
                    <a:pt x="1" y="401"/>
                  </a:cubicBezTo>
                  <a:cubicBezTo>
                    <a:pt x="175" y="613"/>
                    <a:pt x="407" y="618"/>
                    <a:pt x="639" y="618"/>
                  </a:cubicBezTo>
                  <a:cubicBezTo>
                    <a:pt x="650" y="618"/>
                    <a:pt x="661" y="618"/>
                    <a:pt x="672" y="618"/>
                  </a:cubicBezTo>
                  <a:cubicBezTo>
                    <a:pt x="793" y="618"/>
                    <a:pt x="914" y="619"/>
                    <a:pt x="1025" y="651"/>
                  </a:cubicBezTo>
                  <a:cubicBezTo>
                    <a:pt x="1108" y="663"/>
                    <a:pt x="1168" y="663"/>
                    <a:pt x="1239" y="663"/>
                  </a:cubicBezTo>
                  <a:cubicBezTo>
                    <a:pt x="1290" y="632"/>
                    <a:pt x="1339" y="617"/>
                    <a:pt x="1386" y="617"/>
                  </a:cubicBezTo>
                  <a:cubicBezTo>
                    <a:pt x="1448" y="617"/>
                    <a:pt x="1506" y="644"/>
                    <a:pt x="1561" y="699"/>
                  </a:cubicBezTo>
                  <a:cubicBezTo>
                    <a:pt x="1669" y="724"/>
                    <a:pt x="1774" y="741"/>
                    <a:pt x="1876" y="741"/>
                  </a:cubicBezTo>
                  <a:cubicBezTo>
                    <a:pt x="2008" y="741"/>
                    <a:pt x="2135" y="713"/>
                    <a:pt x="2263" y="639"/>
                  </a:cubicBezTo>
                  <a:cubicBezTo>
                    <a:pt x="2287" y="603"/>
                    <a:pt x="2311" y="579"/>
                    <a:pt x="2323" y="544"/>
                  </a:cubicBezTo>
                  <a:cubicBezTo>
                    <a:pt x="2227" y="460"/>
                    <a:pt x="2132" y="365"/>
                    <a:pt x="2025" y="282"/>
                  </a:cubicBezTo>
                  <a:cubicBezTo>
                    <a:pt x="2065" y="279"/>
                    <a:pt x="2105" y="278"/>
                    <a:pt x="2145" y="278"/>
                  </a:cubicBezTo>
                  <a:cubicBezTo>
                    <a:pt x="2264" y="278"/>
                    <a:pt x="2383" y="288"/>
                    <a:pt x="2501" y="288"/>
                  </a:cubicBezTo>
                  <a:cubicBezTo>
                    <a:pt x="2659" y="288"/>
                    <a:pt x="2817" y="270"/>
                    <a:pt x="2977" y="187"/>
                  </a:cubicBezTo>
                  <a:cubicBezTo>
                    <a:pt x="2918" y="103"/>
                    <a:pt x="2906" y="44"/>
                    <a:pt x="2870" y="44"/>
                  </a:cubicBezTo>
                  <a:cubicBezTo>
                    <a:pt x="2468" y="12"/>
                    <a:pt x="2062" y="0"/>
                    <a:pt x="16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2983;p32">
              <a:extLst>
                <a:ext uri="{FF2B5EF4-FFF2-40B4-BE49-F238E27FC236}">
                  <a16:creationId xmlns:a16="http://schemas.microsoft.com/office/drawing/2014/main" id="{F99FDDD8-1884-482D-B5F1-90B53AE98136}"/>
                </a:ext>
              </a:extLst>
            </p:cNvPr>
            <p:cNvSpPr/>
            <p:nvPr/>
          </p:nvSpPr>
          <p:spPr>
            <a:xfrm>
              <a:off x="5926325" y="2781425"/>
              <a:ext cx="76825" cy="14250"/>
            </a:xfrm>
            <a:custGeom>
              <a:avLst/>
              <a:gdLst/>
              <a:ahLst/>
              <a:cxnLst/>
              <a:rect l="l" t="t" r="r" b="b"/>
              <a:pathLst>
                <a:path w="3073" h="570" extrusionOk="0">
                  <a:moveTo>
                    <a:pt x="1917" y="0"/>
                  </a:moveTo>
                  <a:cubicBezTo>
                    <a:pt x="1662" y="69"/>
                    <a:pt x="1406" y="85"/>
                    <a:pt x="1147" y="85"/>
                  </a:cubicBezTo>
                  <a:cubicBezTo>
                    <a:pt x="911" y="85"/>
                    <a:pt x="673" y="72"/>
                    <a:pt x="429" y="72"/>
                  </a:cubicBezTo>
                  <a:cubicBezTo>
                    <a:pt x="298" y="108"/>
                    <a:pt x="167" y="131"/>
                    <a:pt x="60" y="227"/>
                  </a:cubicBezTo>
                  <a:cubicBezTo>
                    <a:pt x="36" y="250"/>
                    <a:pt x="12" y="286"/>
                    <a:pt x="0" y="310"/>
                  </a:cubicBezTo>
                  <a:cubicBezTo>
                    <a:pt x="0" y="346"/>
                    <a:pt x="12" y="370"/>
                    <a:pt x="36" y="405"/>
                  </a:cubicBezTo>
                  <a:cubicBezTo>
                    <a:pt x="333" y="442"/>
                    <a:pt x="631" y="448"/>
                    <a:pt x="929" y="448"/>
                  </a:cubicBezTo>
                  <a:cubicBezTo>
                    <a:pt x="1062" y="448"/>
                    <a:pt x="1194" y="447"/>
                    <a:pt x="1327" y="447"/>
                  </a:cubicBezTo>
                  <a:cubicBezTo>
                    <a:pt x="1757" y="447"/>
                    <a:pt x="2185" y="459"/>
                    <a:pt x="2608" y="560"/>
                  </a:cubicBezTo>
                  <a:cubicBezTo>
                    <a:pt x="2629" y="566"/>
                    <a:pt x="2650" y="569"/>
                    <a:pt x="2670" y="569"/>
                  </a:cubicBezTo>
                  <a:cubicBezTo>
                    <a:pt x="2764" y="569"/>
                    <a:pt x="2847" y="505"/>
                    <a:pt x="2906" y="417"/>
                  </a:cubicBezTo>
                  <a:cubicBezTo>
                    <a:pt x="2965" y="370"/>
                    <a:pt x="3013" y="310"/>
                    <a:pt x="3072" y="250"/>
                  </a:cubicBezTo>
                  <a:cubicBezTo>
                    <a:pt x="2977" y="156"/>
                    <a:pt x="2859" y="122"/>
                    <a:pt x="2742" y="122"/>
                  </a:cubicBezTo>
                  <a:cubicBezTo>
                    <a:pt x="2654" y="122"/>
                    <a:pt x="2566" y="141"/>
                    <a:pt x="2489" y="167"/>
                  </a:cubicBezTo>
                  <a:cubicBezTo>
                    <a:pt x="2444" y="180"/>
                    <a:pt x="2403" y="185"/>
                    <a:pt x="2364" y="185"/>
                  </a:cubicBezTo>
                  <a:cubicBezTo>
                    <a:pt x="2187" y="185"/>
                    <a:pt x="2064" y="69"/>
                    <a:pt x="1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2984;p32">
              <a:extLst>
                <a:ext uri="{FF2B5EF4-FFF2-40B4-BE49-F238E27FC236}">
                  <a16:creationId xmlns:a16="http://schemas.microsoft.com/office/drawing/2014/main" id="{824A3D38-F43A-47A7-A5C9-838BD38FB56F}"/>
                </a:ext>
              </a:extLst>
            </p:cNvPr>
            <p:cNvSpPr/>
            <p:nvPr/>
          </p:nvSpPr>
          <p:spPr>
            <a:xfrm>
              <a:off x="5544125" y="2902875"/>
              <a:ext cx="73550" cy="11850"/>
            </a:xfrm>
            <a:custGeom>
              <a:avLst/>
              <a:gdLst/>
              <a:ahLst/>
              <a:cxnLst/>
              <a:rect l="l" t="t" r="r" b="b"/>
              <a:pathLst>
                <a:path w="2942" h="474" extrusionOk="0">
                  <a:moveTo>
                    <a:pt x="691" y="0"/>
                  </a:moveTo>
                  <a:cubicBezTo>
                    <a:pt x="60" y="143"/>
                    <a:pt x="60" y="143"/>
                    <a:pt x="1" y="357"/>
                  </a:cubicBezTo>
                  <a:cubicBezTo>
                    <a:pt x="111" y="445"/>
                    <a:pt x="225" y="473"/>
                    <a:pt x="341" y="473"/>
                  </a:cubicBezTo>
                  <a:cubicBezTo>
                    <a:pt x="561" y="473"/>
                    <a:pt x="789" y="371"/>
                    <a:pt x="1011" y="371"/>
                  </a:cubicBezTo>
                  <a:cubicBezTo>
                    <a:pt x="1104" y="371"/>
                    <a:pt x="1197" y="389"/>
                    <a:pt x="1287" y="441"/>
                  </a:cubicBezTo>
                  <a:cubicBezTo>
                    <a:pt x="1703" y="417"/>
                    <a:pt x="2108" y="369"/>
                    <a:pt x="2525" y="334"/>
                  </a:cubicBezTo>
                  <a:cubicBezTo>
                    <a:pt x="2942" y="274"/>
                    <a:pt x="2596" y="143"/>
                    <a:pt x="2549" y="36"/>
                  </a:cubicBezTo>
                  <a:cubicBezTo>
                    <a:pt x="1930" y="24"/>
                    <a:pt x="1311" y="12"/>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2985;p32">
              <a:extLst>
                <a:ext uri="{FF2B5EF4-FFF2-40B4-BE49-F238E27FC236}">
                  <a16:creationId xmlns:a16="http://schemas.microsoft.com/office/drawing/2014/main" id="{544599C0-8467-4D39-BF47-0164F6549F2E}"/>
                </a:ext>
              </a:extLst>
            </p:cNvPr>
            <p:cNvSpPr/>
            <p:nvPr/>
          </p:nvSpPr>
          <p:spPr>
            <a:xfrm>
              <a:off x="5488600" y="2752325"/>
              <a:ext cx="102575" cy="16450"/>
            </a:xfrm>
            <a:custGeom>
              <a:avLst/>
              <a:gdLst/>
              <a:ahLst/>
              <a:cxnLst/>
              <a:rect l="l" t="t" r="r" b="b"/>
              <a:pathLst>
                <a:path w="4103" h="658" extrusionOk="0">
                  <a:moveTo>
                    <a:pt x="421" y="0"/>
                  </a:moveTo>
                  <a:cubicBezTo>
                    <a:pt x="296" y="0"/>
                    <a:pt x="172" y="21"/>
                    <a:pt x="55" y="105"/>
                  </a:cubicBezTo>
                  <a:cubicBezTo>
                    <a:pt x="1" y="412"/>
                    <a:pt x="165" y="438"/>
                    <a:pt x="336" y="438"/>
                  </a:cubicBezTo>
                  <a:cubicBezTo>
                    <a:pt x="372" y="438"/>
                    <a:pt x="408" y="437"/>
                    <a:pt x="442" y="437"/>
                  </a:cubicBezTo>
                  <a:cubicBezTo>
                    <a:pt x="461" y="437"/>
                    <a:pt x="478" y="437"/>
                    <a:pt x="495" y="438"/>
                  </a:cubicBezTo>
                  <a:cubicBezTo>
                    <a:pt x="596" y="450"/>
                    <a:pt x="698" y="452"/>
                    <a:pt x="800" y="452"/>
                  </a:cubicBezTo>
                  <a:cubicBezTo>
                    <a:pt x="878" y="452"/>
                    <a:pt x="957" y="451"/>
                    <a:pt x="1035" y="451"/>
                  </a:cubicBezTo>
                  <a:cubicBezTo>
                    <a:pt x="1279" y="451"/>
                    <a:pt x="1520" y="465"/>
                    <a:pt x="1746" y="581"/>
                  </a:cubicBezTo>
                  <a:cubicBezTo>
                    <a:pt x="1888" y="581"/>
                    <a:pt x="2024" y="657"/>
                    <a:pt x="2163" y="657"/>
                  </a:cubicBezTo>
                  <a:cubicBezTo>
                    <a:pt x="2222" y="657"/>
                    <a:pt x="2281" y="644"/>
                    <a:pt x="2341" y="605"/>
                  </a:cubicBezTo>
                  <a:cubicBezTo>
                    <a:pt x="2480" y="445"/>
                    <a:pt x="2628" y="314"/>
                    <a:pt x="2845" y="314"/>
                  </a:cubicBezTo>
                  <a:cubicBezTo>
                    <a:pt x="2871" y="314"/>
                    <a:pt x="2897" y="315"/>
                    <a:pt x="2924" y="319"/>
                  </a:cubicBezTo>
                  <a:cubicBezTo>
                    <a:pt x="2977" y="321"/>
                    <a:pt x="3030" y="322"/>
                    <a:pt x="3084" y="322"/>
                  </a:cubicBezTo>
                  <a:cubicBezTo>
                    <a:pt x="3405" y="322"/>
                    <a:pt x="3739" y="295"/>
                    <a:pt x="4055" y="295"/>
                  </a:cubicBezTo>
                  <a:cubicBezTo>
                    <a:pt x="4103" y="200"/>
                    <a:pt x="4067" y="141"/>
                    <a:pt x="3972" y="105"/>
                  </a:cubicBezTo>
                  <a:cubicBezTo>
                    <a:pt x="3256" y="95"/>
                    <a:pt x="2558" y="10"/>
                    <a:pt x="1861" y="10"/>
                  </a:cubicBezTo>
                  <a:cubicBezTo>
                    <a:pt x="1723" y="10"/>
                    <a:pt x="1586" y="14"/>
                    <a:pt x="1448" y="21"/>
                  </a:cubicBezTo>
                  <a:lnTo>
                    <a:pt x="841" y="21"/>
                  </a:lnTo>
                  <a:cubicBezTo>
                    <a:pt x="827" y="22"/>
                    <a:pt x="813" y="22"/>
                    <a:pt x="799" y="22"/>
                  </a:cubicBezTo>
                  <a:cubicBezTo>
                    <a:pt x="678" y="22"/>
                    <a:pt x="549" y="0"/>
                    <a:pt x="4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2986;p32">
              <a:extLst>
                <a:ext uri="{FF2B5EF4-FFF2-40B4-BE49-F238E27FC236}">
                  <a16:creationId xmlns:a16="http://schemas.microsoft.com/office/drawing/2014/main" id="{81F9C47C-3C63-41A1-A03D-5BA9F3DDC0EB}"/>
                </a:ext>
              </a:extLst>
            </p:cNvPr>
            <p:cNvSpPr/>
            <p:nvPr/>
          </p:nvSpPr>
          <p:spPr>
            <a:xfrm>
              <a:off x="5423575" y="2786175"/>
              <a:ext cx="26225" cy="53325"/>
            </a:xfrm>
            <a:custGeom>
              <a:avLst/>
              <a:gdLst/>
              <a:ahLst/>
              <a:cxnLst/>
              <a:rect l="l" t="t" r="r" b="b"/>
              <a:pathLst>
                <a:path w="1049" h="2133" extrusionOk="0">
                  <a:moveTo>
                    <a:pt x="733" y="4"/>
                  </a:moveTo>
                  <a:cubicBezTo>
                    <a:pt x="688" y="4"/>
                    <a:pt x="644" y="7"/>
                    <a:pt x="596" y="13"/>
                  </a:cubicBezTo>
                  <a:cubicBezTo>
                    <a:pt x="453" y="49"/>
                    <a:pt x="298" y="1"/>
                    <a:pt x="167" y="96"/>
                  </a:cubicBezTo>
                  <a:cubicBezTo>
                    <a:pt x="120" y="132"/>
                    <a:pt x="96" y="191"/>
                    <a:pt x="84" y="251"/>
                  </a:cubicBezTo>
                  <a:cubicBezTo>
                    <a:pt x="48" y="418"/>
                    <a:pt x="37" y="584"/>
                    <a:pt x="37" y="751"/>
                  </a:cubicBezTo>
                  <a:cubicBezTo>
                    <a:pt x="37" y="989"/>
                    <a:pt x="1" y="1227"/>
                    <a:pt x="108" y="1442"/>
                  </a:cubicBezTo>
                  <a:cubicBezTo>
                    <a:pt x="465" y="1537"/>
                    <a:pt x="346" y="2061"/>
                    <a:pt x="715" y="2132"/>
                  </a:cubicBezTo>
                  <a:cubicBezTo>
                    <a:pt x="751" y="2120"/>
                    <a:pt x="763" y="2085"/>
                    <a:pt x="799" y="2073"/>
                  </a:cubicBezTo>
                  <a:cubicBezTo>
                    <a:pt x="763" y="1906"/>
                    <a:pt x="751" y="1727"/>
                    <a:pt x="799" y="1561"/>
                  </a:cubicBezTo>
                  <a:cubicBezTo>
                    <a:pt x="834" y="1525"/>
                    <a:pt x="858" y="1465"/>
                    <a:pt x="882" y="1418"/>
                  </a:cubicBezTo>
                  <a:cubicBezTo>
                    <a:pt x="882" y="1299"/>
                    <a:pt x="834" y="1192"/>
                    <a:pt x="834" y="1073"/>
                  </a:cubicBezTo>
                  <a:cubicBezTo>
                    <a:pt x="882" y="1001"/>
                    <a:pt x="929" y="906"/>
                    <a:pt x="965" y="834"/>
                  </a:cubicBezTo>
                  <a:cubicBezTo>
                    <a:pt x="953" y="822"/>
                    <a:pt x="941" y="787"/>
                    <a:pt x="929" y="775"/>
                  </a:cubicBezTo>
                  <a:cubicBezTo>
                    <a:pt x="882" y="715"/>
                    <a:pt x="739" y="668"/>
                    <a:pt x="918" y="596"/>
                  </a:cubicBezTo>
                  <a:cubicBezTo>
                    <a:pt x="929" y="584"/>
                    <a:pt x="953" y="572"/>
                    <a:pt x="977" y="549"/>
                  </a:cubicBezTo>
                  <a:cubicBezTo>
                    <a:pt x="989" y="525"/>
                    <a:pt x="1001" y="513"/>
                    <a:pt x="1013" y="477"/>
                  </a:cubicBezTo>
                  <a:cubicBezTo>
                    <a:pt x="1037" y="430"/>
                    <a:pt x="1049" y="370"/>
                    <a:pt x="1049" y="311"/>
                  </a:cubicBezTo>
                  <a:cubicBezTo>
                    <a:pt x="1049" y="251"/>
                    <a:pt x="1037" y="191"/>
                    <a:pt x="1001" y="132"/>
                  </a:cubicBezTo>
                  <a:cubicBezTo>
                    <a:pt x="977" y="72"/>
                    <a:pt x="929" y="49"/>
                    <a:pt x="870" y="13"/>
                  </a:cubicBezTo>
                  <a:cubicBezTo>
                    <a:pt x="822" y="7"/>
                    <a:pt x="778" y="4"/>
                    <a:pt x="733"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2987;p32">
              <a:extLst>
                <a:ext uri="{FF2B5EF4-FFF2-40B4-BE49-F238E27FC236}">
                  <a16:creationId xmlns:a16="http://schemas.microsoft.com/office/drawing/2014/main" id="{88B19727-74B7-410F-8753-EFFC6C57610B}"/>
                </a:ext>
              </a:extLst>
            </p:cNvPr>
            <p:cNvSpPr/>
            <p:nvPr/>
          </p:nvSpPr>
          <p:spPr>
            <a:xfrm>
              <a:off x="5496200" y="2905350"/>
              <a:ext cx="80100" cy="17200"/>
            </a:xfrm>
            <a:custGeom>
              <a:avLst/>
              <a:gdLst/>
              <a:ahLst/>
              <a:cxnLst/>
              <a:rect l="l" t="t" r="r" b="b"/>
              <a:pathLst>
                <a:path w="3204" h="688" extrusionOk="0">
                  <a:moveTo>
                    <a:pt x="680" y="1"/>
                  </a:moveTo>
                  <a:cubicBezTo>
                    <a:pt x="445" y="1"/>
                    <a:pt x="216" y="48"/>
                    <a:pt x="1" y="223"/>
                  </a:cubicBezTo>
                  <a:cubicBezTo>
                    <a:pt x="13" y="282"/>
                    <a:pt x="13" y="330"/>
                    <a:pt x="37" y="389"/>
                  </a:cubicBezTo>
                  <a:cubicBezTo>
                    <a:pt x="291" y="604"/>
                    <a:pt x="572" y="641"/>
                    <a:pt x="861" y="641"/>
                  </a:cubicBezTo>
                  <a:cubicBezTo>
                    <a:pt x="1014" y="641"/>
                    <a:pt x="1169" y="631"/>
                    <a:pt x="1323" y="631"/>
                  </a:cubicBezTo>
                  <a:cubicBezTo>
                    <a:pt x="1394" y="631"/>
                    <a:pt x="1466" y="633"/>
                    <a:pt x="1537" y="639"/>
                  </a:cubicBezTo>
                  <a:cubicBezTo>
                    <a:pt x="1546" y="640"/>
                    <a:pt x="1555" y="641"/>
                    <a:pt x="1564" y="641"/>
                  </a:cubicBezTo>
                  <a:cubicBezTo>
                    <a:pt x="1714" y="641"/>
                    <a:pt x="1833" y="500"/>
                    <a:pt x="1979" y="500"/>
                  </a:cubicBezTo>
                  <a:cubicBezTo>
                    <a:pt x="2016" y="500"/>
                    <a:pt x="2055" y="509"/>
                    <a:pt x="2096" y="532"/>
                  </a:cubicBezTo>
                  <a:cubicBezTo>
                    <a:pt x="2096" y="592"/>
                    <a:pt x="2132" y="627"/>
                    <a:pt x="2192" y="627"/>
                  </a:cubicBezTo>
                  <a:cubicBezTo>
                    <a:pt x="2275" y="639"/>
                    <a:pt x="2370" y="639"/>
                    <a:pt x="2454" y="651"/>
                  </a:cubicBezTo>
                  <a:cubicBezTo>
                    <a:pt x="2454" y="663"/>
                    <a:pt x="2477" y="663"/>
                    <a:pt x="2501" y="687"/>
                  </a:cubicBezTo>
                  <a:cubicBezTo>
                    <a:pt x="2525" y="687"/>
                    <a:pt x="2561" y="675"/>
                    <a:pt x="2596" y="639"/>
                  </a:cubicBezTo>
                  <a:lnTo>
                    <a:pt x="2727" y="592"/>
                  </a:lnTo>
                  <a:cubicBezTo>
                    <a:pt x="2799" y="568"/>
                    <a:pt x="2799" y="532"/>
                    <a:pt x="2739" y="497"/>
                  </a:cubicBezTo>
                  <a:cubicBezTo>
                    <a:pt x="2692" y="413"/>
                    <a:pt x="2727" y="377"/>
                    <a:pt x="2799" y="354"/>
                  </a:cubicBezTo>
                  <a:cubicBezTo>
                    <a:pt x="2930" y="342"/>
                    <a:pt x="3073" y="342"/>
                    <a:pt x="3204" y="342"/>
                  </a:cubicBezTo>
                  <a:cubicBezTo>
                    <a:pt x="2989" y="219"/>
                    <a:pt x="2762" y="194"/>
                    <a:pt x="2533" y="194"/>
                  </a:cubicBezTo>
                  <a:cubicBezTo>
                    <a:pt x="2379" y="194"/>
                    <a:pt x="2224" y="206"/>
                    <a:pt x="2073" y="206"/>
                  </a:cubicBezTo>
                  <a:cubicBezTo>
                    <a:pt x="2013" y="206"/>
                    <a:pt x="1953" y="204"/>
                    <a:pt x="1894" y="199"/>
                  </a:cubicBezTo>
                  <a:cubicBezTo>
                    <a:pt x="1834" y="139"/>
                    <a:pt x="1763" y="92"/>
                    <a:pt x="1656" y="56"/>
                  </a:cubicBezTo>
                  <a:cubicBezTo>
                    <a:pt x="1605" y="62"/>
                    <a:pt x="1553" y="64"/>
                    <a:pt x="1501" y="64"/>
                  </a:cubicBezTo>
                  <a:cubicBezTo>
                    <a:pt x="1231" y="64"/>
                    <a:pt x="952"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2988;p32">
              <a:extLst>
                <a:ext uri="{FF2B5EF4-FFF2-40B4-BE49-F238E27FC236}">
                  <a16:creationId xmlns:a16="http://schemas.microsoft.com/office/drawing/2014/main" id="{EEC84F32-40A0-4E29-B75C-A7DD43CE5B20}"/>
                </a:ext>
              </a:extLst>
            </p:cNvPr>
            <p:cNvSpPr/>
            <p:nvPr/>
          </p:nvSpPr>
          <p:spPr>
            <a:xfrm>
              <a:off x="5650700" y="2706375"/>
              <a:ext cx="63625" cy="14525"/>
            </a:xfrm>
            <a:custGeom>
              <a:avLst/>
              <a:gdLst/>
              <a:ahLst/>
              <a:cxnLst/>
              <a:rect l="l" t="t" r="r" b="b"/>
              <a:pathLst>
                <a:path w="2545" h="581" extrusionOk="0">
                  <a:moveTo>
                    <a:pt x="899" y="1"/>
                  </a:moveTo>
                  <a:cubicBezTo>
                    <a:pt x="882" y="1"/>
                    <a:pt x="864" y="1"/>
                    <a:pt x="846" y="2"/>
                  </a:cubicBezTo>
                  <a:cubicBezTo>
                    <a:pt x="785" y="54"/>
                    <a:pt x="712" y="68"/>
                    <a:pt x="634" y="68"/>
                  </a:cubicBezTo>
                  <a:cubicBezTo>
                    <a:pt x="534" y="68"/>
                    <a:pt x="426" y="45"/>
                    <a:pt x="325" y="45"/>
                  </a:cubicBezTo>
                  <a:cubicBezTo>
                    <a:pt x="194" y="45"/>
                    <a:pt x="75" y="84"/>
                    <a:pt x="0" y="264"/>
                  </a:cubicBezTo>
                  <a:cubicBezTo>
                    <a:pt x="715" y="335"/>
                    <a:pt x="1441" y="359"/>
                    <a:pt x="2143" y="550"/>
                  </a:cubicBezTo>
                  <a:cubicBezTo>
                    <a:pt x="2190" y="567"/>
                    <a:pt x="2251" y="581"/>
                    <a:pt x="2310" y="581"/>
                  </a:cubicBezTo>
                  <a:cubicBezTo>
                    <a:pt x="2416" y="581"/>
                    <a:pt x="2517" y="536"/>
                    <a:pt x="2524" y="383"/>
                  </a:cubicBezTo>
                  <a:cubicBezTo>
                    <a:pt x="2545" y="242"/>
                    <a:pt x="2419" y="134"/>
                    <a:pt x="2293" y="134"/>
                  </a:cubicBezTo>
                  <a:cubicBezTo>
                    <a:pt x="2271" y="134"/>
                    <a:pt x="2248" y="138"/>
                    <a:pt x="2227" y="145"/>
                  </a:cubicBezTo>
                  <a:cubicBezTo>
                    <a:pt x="2138" y="169"/>
                    <a:pt x="2051" y="178"/>
                    <a:pt x="1966" y="178"/>
                  </a:cubicBezTo>
                  <a:cubicBezTo>
                    <a:pt x="1600" y="178"/>
                    <a:pt x="1259" y="1"/>
                    <a:pt x="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2989;p32">
              <a:extLst>
                <a:ext uri="{FF2B5EF4-FFF2-40B4-BE49-F238E27FC236}">
                  <a16:creationId xmlns:a16="http://schemas.microsoft.com/office/drawing/2014/main" id="{3FD0E76E-5084-494E-85E5-F5AB10DCA2A3}"/>
                </a:ext>
              </a:extLst>
            </p:cNvPr>
            <p:cNvSpPr/>
            <p:nvPr/>
          </p:nvSpPr>
          <p:spPr>
            <a:xfrm>
              <a:off x="5488475" y="2899575"/>
              <a:ext cx="58650" cy="11650"/>
            </a:xfrm>
            <a:custGeom>
              <a:avLst/>
              <a:gdLst/>
              <a:ahLst/>
              <a:cxnLst/>
              <a:rect l="l" t="t" r="r" b="b"/>
              <a:pathLst>
                <a:path w="2346" h="466" extrusionOk="0">
                  <a:moveTo>
                    <a:pt x="967" y="0"/>
                  </a:moveTo>
                  <a:cubicBezTo>
                    <a:pt x="769" y="0"/>
                    <a:pt x="567" y="38"/>
                    <a:pt x="367" y="38"/>
                  </a:cubicBezTo>
                  <a:cubicBezTo>
                    <a:pt x="352" y="38"/>
                    <a:pt x="337" y="37"/>
                    <a:pt x="322" y="37"/>
                  </a:cubicBezTo>
                  <a:cubicBezTo>
                    <a:pt x="286" y="49"/>
                    <a:pt x="262" y="96"/>
                    <a:pt x="286" y="144"/>
                  </a:cubicBezTo>
                  <a:cubicBezTo>
                    <a:pt x="291" y="207"/>
                    <a:pt x="275" y="224"/>
                    <a:pt x="251" y="224"/>
                  </a:cubicBezTo>
                  <a:cubicBezTo>
                    <a:pt x="224" y="224"/>
                    <a:pt x="186" y="201"/>
                    <a:pt x="158" y="201"/>
                  </a:cubicBezTo>
                  <a:cubicBezTo>
                    <a:pt x="147" y="201"/>
                    <a:pt x="138" y="205"/>
                    <a:pt x="131" y="216"/>
                  </a:cubicBezTo>
                  <a:cubicBezTo>
                    <a:pt x="72" y="251"/>
                    <a:pt x="24" y="275"/>
                    <a:pt x="0" y="335"/>
                  </a:cubicBezTo>
                  <a:cubicBezTo>
                    <a:pt x="84" y="442"/>
                    <a:pt x="203" y="442"/>
                    <a:pt x="322" y="466"/>
                  </a:cubicBezTo>
                  <a:cubicBezTo>
                    <a:pt x="905" y="454"/>
                    <a:pt x="1477" y="454"/>
                    <a:pt x="2048" y="442"/>
                  </a:cubicBezTo>
                  <a:cubicBezTo>
                    <a:pt x="2132" y="287"/>
                    <a:pt x="2274" y="251"/>
                    <a:pt x="2346" y="144"/>
                  </a:cubicBezTo>
                  <a:cubicBezTo>
                    <a:pt x="2216" y="54"/>
                    <a:pt x="2081" y="14"/>
                    <a:pt x="1944" y="14"/>
                  </a:cubicBezTo>
                  <a:cubicBezTo>
                    <a:pt x="1792" y="14"/>
                    <a:pt x="1639" y="63"/>
                    <a:pt x="1489" y="144"/>
                  </a:cubicBezTo>
                  <a:cubicBezTo>
                    <a:pt x="1321" y="30"/>
                    <a:pt x="1145" y="0"/>
                    <a:pt x="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2990;p32">
              <a:extLst>
                <a:ext uri="{FF2B5EF4-FFF2-40B4-BE49-F238E27FC236}">
                  <a16:creationId xmlns:a16="http://schemas.microsoft.com/office/drawing/2014/main" id="{6599718C-5E89-42B5-AEEE-050E0D329F36}"/>
                </a:ext>
              </a:extLst>
            </p:cNvPr>
            <p:cNvSpPr/>
            <p:nvPr/>
          </p:nvSpPr>
          <p:spPr>
            <a:xfrm>
              <a:off x="5596400" y="2699875"/>
              <a:ext cx="75450" cy="13125"/>
            </a:xfrm>
            <a:custGeom>
              <a:avLst/>
              <a:gdLst/>
              <a:ahLst/>
              <a:cxnLst/>
              <a:rect l="l" t="t" r="r" b="b"/>
              <a:pathLst>
                <a:path w="3018" h="525" extrusionOk="0">
                  <a:moveTo>
                    <a:pt x="250" y="5"/>
                  </a:moveTo>
                  <a:cubicBezTo>
                    <a:pt x="106" y="5"/>
                    <a:pt x="1" y="80"/>
                    <a:pt x="17" y="405"/>
                  </a:cubicBezTo>
                  <a:cubicBezTo>
                    <a:pt x="744" y="441"/>
                    <a:pt x="1458" y="393"/>
                    <a:pt x="2172" y="524"/>
                  </a:cubicBezTo>
                  <a:cubicBezTo>
                    <a:pt x="2272" y="408"/>
                    <a:pt x="2405" y="397"/>
                    <a:pt x="2541" y="397"/>
                  </a:cubicBezTo>
                  <a:cubicBezTo>
                    <a:pt x="2573" y="397"/>
                    <a:pt x="2606" y="398"/>
                    <a:pt x="2639" y="398"/>
                  </a:cubicBezTo>
                  <a:cubicBezTo>
                    <a:pt x="2779" y="398"/>
                    <a:pt x="2915" y="386"/>
                    <a:pt x="3018" y="262"/>
                  </a:cubicBezTo>
                  <a:cubicBezTo>
                    <a:pt x="2815" y="262"/>
                    <a:pt x="2589" y="238"/>
                    <a:pt x="2363" y="214"/>
                  </a:cubicBezTo>
                  <a:cubicBezTo>
                    <a:pt x="1863" y="0"/>
                    <a:pt x="1303" y="119"/>
                    <a:pt x="767" y="36"/>
                  </a:cubicBezTo>
                  <a:cubicBezTo>
                    <a:pt x="733" y="54"/>
                    <a:pt x="693" y="61"/>
                    <a:pt x="649" y="61"/>
                  </a:cubicBezTo>
                  <a:cubicBezTo>
                    <a:pt x="525" y="61"/>
                    <a:pt x="373" y="5"/>
                    <a:pt x="250" y="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2991;p32">
              <a:extLst>
                <a:ext uri="{FF2B5EF4-FFF2-40B4-BE49-F238E27FC236}">
                  <a16:creationId xmlns:a16="http://schemas.microsoft.com/office/drawing/2014/main" id="{749755DE-AE70-4A39-8642-083998CBF3B2}"/>
                </a:ext>
              </a:extLst>
            </p:cNvPr>
            <p:cNvSpPr/>
            <p:nvPr/>
          </p:nvSpPr>
          <p:spPr>
            <a:xfrm>
              <a:off x="5430425" y="2837975"/>
              <a:ext cx="25325" cy="46275"/>
            </a:xfrm>
            <a:custGeom>
              <a:avLst/>
              <a:gdLst/>
              <a:ahLst/>
              <a:cxnLst/>
              <a:rect l="l" t="t" r="r" b="b"/>
              <a:pathLst>
                <a:path w="1013" h="1851" extrusionOk="0">
                  <a:moveTo>
                    <a:pt x="525" y="1"/>
                  </a:moveTo>
                  <a:lnTo>
                    <a:pt x="477" y="60"/>
                  </a:lnTo>
                  <a:cubicBezTo>
                    <a:pt x="370" y="120"/>
                    <a:pt x="263" y="167"/>
                    <a:pt x="179" y="251"/>
                  </a:cubicBezTo>
                  <a:cubicBezTo>
                    <a:pt x="84" y="346"/>
                    <a:pt x="13" y="453"/>
                    <a:pt x="1" y="584"/>
                  </a:cubicBezTo>
                  <a:cubicBezTo>
                    <a:pt x="1" y="655"/>
                    <a:pt x="13" y="715"/>
                    <a:pt x="24" y="775"/>
                  </a:cubicBezTo>
                  <a:cubicBezTo>
                    <a:pt x="72" y="989"/>
                    <a:pt x="227" y="1132"/>
                    <a:pt x="239" y="1358"/>
                  </a:cubicBezTo>
                  <a:cubicBezTo>
                    <a:pt x="252" y="1709"/>
                    <a:pt x="343" y="1851"/>
                    <a:pt x="483" y="1851"/>
                  </a:cubicBezTo>
                  <a:cubicBezTo>
                    <a:pt x="600" y="1851"/>
                    <a:pt x="750" y="1753"/>
                    <a:pt x="917" y="1596"/>
                  </a:cubicBezTo>
                  <a:cubicBezTo>
                    <a:pt x="882" y="1501"/>
                    <a:pt x="834" y="1429"/>
                    <a:pt x="786" y="1346"/>
                  </a:cubicBezTo>
                  <a:cubicBezTo>
                    <a:pt x="786" y="1239"/>
                    <a:pt x="882" y="1144"/>
                    <a:pt x="882" y="1048"/>
                  </a:cubicBezTo>
                  <a:cubicBezTo>
                    <a:pt x="858" y="989"/>
                    <a:pt x="834" y="941"/>
                    <a:pt x="786" y="906"/>
                  </a:cubicBezTo>
                  <a:cubicBezTo>
                    <a:pt x="596" y="763"/>
                    <a:pt x="560" y="548"/>
                    <a:pt x="655" y="334"/>
                  </a:cubicBezTo>
                  <a:cubicBezTo>
                    <a:pt x="703" y="191"/>
                    <a:pt x="1013" y="310"/>
                    <a:pt x="917" y="48"/>
                  </a:cubicBezTo>
                  <a:lnTo>
                    <a:pt x="52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2992;p32">
              <a:extLst>
                <a:ext uri="{FF2B5EF4-FFF2-40B4-BE49-F238E27FC236}">
                  <a16:creationId xmlns:a16="http://schemas.microsoft.com/office/drawing/2014/main" id="{5DDF1B9B-1DCD-46C3-96CF-1D7AAAC7B6A6}"/>
                </a:ext>
              </a:extLst>
            </p:cNvPr>
            <p:cNvSpPr/>
            <p:nvPr/>
          </p:nvSpPr>
          <p:spPr>
            <a:xfrm>
              <a:off x="5889425" y="2816850"/>
              <a:ext cx="32150" cy="44375"/>
            </a:xfrm>
            <a:custGeom>
              <a:avLst/>
              <a:gdLst/>
              <a:ahLst/>
              <a:cxnLst/>
              <a:rect l="l" t="t" r="r" b="b"/>
              <a:pathLst>
                <a:path w="1286" h="1775" extrusionOk="0">
                  <a:moveTo>
                    <a:pt x="988" y="0"/>
                  </a:moveTo>
                  <a:cubicBezTo>
                    <a:pt x="786" y="24"/>
                    <a:pt x="726" y="191"/>
                    <a:pt x="631" y="322"/>
                  </a:cubicBezTo>
                  <a:cubicBezTo>
                    <a:pt x="583" y="417"/>
                    <a:pt x="536" y="524"/>
                    <a:pt x="488" y="608"/>
                  </a:cubicBezTo>
                  <a:cubicBezTo>
                    <a:pt x="453" y="846"/>
                    <a:pt x="0" y="893"/>
                    <a:pt x="179" y="1239"/>
                  </a:cubicBezTo>
                  <a:lnTo>
                    <a:pt x="179" y="1429"/>
                  </a:lnTo>
                  <a:cubicBezTo>
                    <a:pt x="208" y="1479"/>
                    <a:pt x="246" y="1503"/>
                    <a:pt x="293" y="1503"/>
                  </a:cubicBezTo>
                  <a:cubicBezTo>
                    <a:pt x="302" y="1503"/>
                    <a:pt x="312" y="1502"/>
                    <a:pt x="322" y="1500"/>
                  </a:cubicBezTo>
                  <a:cubicBezTo>
                    <a:pt x="375" y="1447"/>
                    <a:pt x="421" y="1424"/>
                    <a:pt x="462" y="1424"/>
                  </a:cubicBezTo>
                  <a:cubicBezTo>
                    <a:pt x="532" y="1424"/>
                    <a:pt x="586" y="1491"/>
                    <a:pt x="631" y="1596"/>
                  </a:cubicBezTo>
                  <a:lnTo>
                    <a:pt x="679" y="1774"/>
                  </a:lnTo>
                  <a:lnTo>
                    <a:pt x="691" y="1774"/>
                  </a:lnTo>
                  <a:cubicBezTo>
                    <a:pt x="822" y="1429"/>
                    <a:pt x="988" y="1119"/>
                    <a:pt x="1191" y="822"/>
                  </a:cubicBezTo>
                  <a:cubicBezTo>
                    <a:pt x="1203" y="608"/>
                    <a:pt x="1226" y="405"/>
                    <a:pt x="1286" y="227"/>
                  </a:cubicBezTo>
                  <a:cubicBezTo>
                    <a:pt x="1238" y="72"/>
                    <a:pt x="1131" y="12"/>
                    <a:pt x="9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2993;p32">
              <a:extLst>
                <a:ext uri="{FF2B5EF4-FFF2-40B4-BE49-F238E27FC236}">
                  <a16:creationId xmlns:a16="http://schemas.microsoft.com/office/drawing/2014/main" id="{A2345A71-7FE7-4BC8-9621-37D02BE8DA10}"/>
                </a:ext>
              </a:extLst>
            </p:cNvPr>
            <p:cNvSpPr/>
            <p:nvPr/>
          </p:nvSpPr>
          <p:spPr>
            <a:xfrm>
              <a:off x="5521225" y="2748375"/>
              <a:ext cx="79200" cy="9975"/>
            </a:xfrm>
            <a:custGeom>
              <a:avLst/>
              <a:gdLst/>
              <a:ahLst/>
              <a:cxnLst/>
              <a:rect l="l" t="t" r="r" b="b"/>
              <a:pathLst>
                <a:path w="3168" h="399" extrusionOk="0">
                  <a:moveTo>
                    <a:pt x="310" y="1"/>
                  </a:moveTo>
                  <a:lnTo>
                    <a:pt x="310" y="60"/>
                  </a:lnTo>
                  <a:cubicBezTo>
                    <a:pt x="226" y="144"/>
                    <a:pt x="0" y="48"/>
                    <a:pt x="24" y="287"/>
                  </a:cubicBezTo>
                  <a:cubicBezTo>
                    <a:pt x="349" y="325"/>
                    <a:pt x="673" y="336"/>
                    <a:pt x="996" y="336"/>
                  </a:cubicBezTo>
                  <a:cubicBezTo>
                    <a:pt x="1442" y="336"/>
                    <a:pt x="1886" y="315"/>
                    <a:pt x="2329" y="315"/>
                  </a:cubicBezTo>
                  <a:cubicBezTo>
                    <a:pt x="2470" y="315"/>
                    <a:pt x="2610" y="317"/>
                    <a:pt x="2750" y="322"/>
                  </a:cubicBezTo>
                  <a:cubicBezTo>
                    <a:pt x="2837" y="341"/>
                    <a:pt x="2941" y="399"/>
                    <a:pt x="3023" y="399"/>
                  </a:cubicBezTo>
                  <a:cubicBezTo>
                    <a:pt x="3098" y="399"/>
                    <a:pt x="3156" y="350"/>
                    <a:pt x="3167" y="179"/>
                  </a:cubicBezTo>
                  <a:lnTo>
                    <a:pt x="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2994;p32">
              <a:extLst>
                <a:ext uri="{FF2B5EF4-FFF2-40B4-BE49-F238E27FC236}">
                  <a16:creationId xmlns:a16="http://schemas.microsoft.com/office/drawing/2014/main" id="{8E88F01F-5C00-411B-BDC4-F3BA4908C9FA}"/>
                </a:ext>
              </a:extLst>
            </p:cNvPr>
            <p:cNvSpPr/>
            <p:nvPr/>
          </p:nvSpPr>
          <p:spPr>
            <a:xfrm>
              <a:off x="5427750" y="2853150"/>
              <a:ext cx="40200" cy="47625"/>
            </a:xfrm>
            <a:custGeom>
              <a:avLst/>
              <a:gdLst/>
              <a:ahLst/>
              <a:cxnLst/>
              <a:rect l="l" t="t" r="r" b="b"/>
              <a:pathLst>
                <a:path w="1608" h="1905" extrusionOk="0">
                  <a:moveTo>
                    <a:pt x="179" y="1"/>
                  </a:moveTo>
                  <a:cubicBezTo>
                    <a:pt x="0" y="203"/>
                    <a:pt x="0" y="394"/>
                    <a:pt x="179" y="596"/>
                  </a:cubicBezTo>
                  <a:cubicBezTo>
                    <a:pt x="358" y="751"/>
                    <a:pt x="179" y="1001"/>
                    <a:pt x="334" y="1168"/>
                  </a:cubicBezTo>
                  <a:cubicBezTo>
                    <a:pt x="477" y="1406"/>
                    <a:pt x="608" y="1644"/>
                    <a:pt x="762" y="1882"/>
                  </a:cubicBezTo>
                  <a:cubicBezTo>
                    <a:pt x="799" y="1898"/>
                    <a:pt x="832" y="1905"/>
                    <a:pt x="862" y="1905"/>
                  </a:cubicBezTo>
                  <a:cubicBezTo>
                    <a:pt x="965" y="1905"/>
                    <a:pt x="1026" y="1817"/>
                    <a:pt x="1072" y="1715"/>
                  </a:cubicBezTo>
                  <a:cubicBezTo>
                    <a:pt x="916" y="1227"/>
                    <a:pt x="896" y="1165"/>
                    <a:pt x="1282" y="1165"/>
                  </a:cubicBezTo>
                  <a:cubicBezTo>
                    <a:pt x="1338" y="1165"/>
                    <a:pt x="1403" y="1166"/>
                    <a:pt x="1477" y="1168"/>
                  </a:cubicBezTo>
                  <a:cubicBezTo>
                    <a:pt x="1524" y="1168"/>
                    <a:pt x="1560" y="1156"/>
                    <a:pt x="1608" y="1156"/>
                  </a:cubicBezTo>
                  <a:cubicBezTo>
                    <a:pt x="1465" y="953"/>
                    <a:pt x="1227" y="1025"/>
                    <a:pt x="1024" y="989"/>
                  </a:cubicBezTo>
                  <a:cubicBezTo>
                    <a:pt x="893" y="1025"/>
                    <a:pt x="739" y="1117"/>
                    <a:pt x="630" y="1117"/>
                  </a:cubicBezTo>
                  <a:cubicBezTo>
                    <a:pt x="521" y="1117"/>
                    <a:pt x="459" y="1025"/>
                    <a:pt x="512" y="691"/>
                  </a:cubicBezTo>
                  <a:cubicBezTo>
                    <a:pt x="536" y="477"/>
                    <a:pt x="298" y="22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2995;p32">
              <a:extLst>
                <a:ext uri="{FF2B5EF4-FFF2-40B4-BE49-F238E27FC236}">
                  <a16:creationId xmlns:a16="http://schemas.microsoft.com/office/drawing/2014/main" id="{B8E46EAC-D902-4DC1-9088-099331E6686E}"/>
                </a:ext>
              </a:extLst>
            </p:cNvPr>
            <p:cNvSpPr/>
            <p:nvPr/>
          </p:nvSpPr>
          <p:spPr>
            <a:xfrm>
              <a:off x="5446800" y="2838225"/>
              <a:ext cx="65800" cy="8125"/>
            </a:xfrm>
            <a:custGeom>
              <a:avLst/>
              <a:gdLst/>
              <a:ahLst/>
              <a:cxnLst/>
              <a:rect l="l" t="t" r="r" b="b"/>
              <a:pathLst>
                <a:path w="2632" h="325" extrusionOk="0">
                  <a:moveTo>
                    <a:pt x="802" y="0"/>
                  </a:moveTo>
                  <a:cubicBezTo>
                    <a:pt x="624" y="0"/>
                    <a:pt x="444" y="12"/>
                    <a:pt x="262" y="38"/>
                  </a:cubicBezTo>
                  <a:cubicBezTo>
                    <a:pt x="179" y="134"/>
                    <a:pt x="84" y="229"/>
                    <a:pt x="0" y="324"/>
                  </a:cubicBezTo>
                  <a:cubicBezTo>
                    <a:pt x="174" y="315"/>
                    <a:pt x="347" y="312"/>
                    <a:pt x="519" y="312"/>
                  </a:cubicBezTo>
                  <a:cubicBezTo>
                    <a:pt x="804" y="312"/>
                    <a:pt x="1088" y="320"/>
                    <a:pt x="1372" y="320"/>
                  </a:cubicBezTo>
                  <a:cubicBezTo>
                    <a:pt x="1791" y="320"/>
                    <a:pt x="2210" y="302"/>
                    <a:pt x="2632" y="217"/>
                  </a:cubicBezTo>
                  <a:cubicBezTo>
                    <a:pt x="2022" y="134"/>
                    <a:pt x="1420" y="0"/>
                    <a:pt x="8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2996;p32">
              <a:extLst>
                <a:ext uri="{FF2B5EF4-FFF2-40B4-BE49-F238E27FC236}">
                  <a16:creationId xmlns:a16="http://schemas.microsoft.com/office/drawing/2014/main" id="{E9204C9F-B21A-4CEF-915F-6D524A309022}"/>
                </a:ext>
              </a:extLst>
            </p:cNvPr>
            <p:cNvSpPr/>
            <p:nvPr/>
          </p:nvSpPr>
          <p:spPr>
            <a:xfrm>
              <a:off x="5550075" y="2695400"/>
              <a:ext cx="69975" cy="14600"/>
            </a:xfrm>
            <a:custGeom>
              <a:avLst/>
              <a:gdLst/>
              <a:ahLst/>
              <a:cxnLst/>
              <a:rect l="l" t="t" r="r" b="b"/>
              <a:pathLst>
                <a:path w="2799" h="584" extrusionOk="0">
                  <a:moveTo>
                    <a:pt x="572" y="1"/>
                  </a:moveTo>
                  <a:cubicBezTo>
                    <a:pt x="510" y="49"/>
                    <a:pt x="436" y="57"/>
                    <a:pt x="360" y="57"/>
                  </a:cubicBezTo>
                  <a:cubicBezTo>
                    <a:pt x="327" y="57"/>
                    <a:pt x="293" y="55"/>
                    <a:pt x="260" y="55"/>
                  </a:cubicBezTo>
                  <a:cubicBezTo>
                    <a:pt x="165" y="55"/>
                    <a:pt x="73" y="67"/>
                    <a:pt x="1" y="155"/>
                  </a:cubicBezTo>
                  <a:cubicBezTo>
                    <a:pt x="174" y="268"/>
                    <a:pt x="352" y="295"/>
                    <a:pt x="535" y="295"/>
                  </a:cubicBezTo>
                  <a:cubicBezTo>
                    <a:pt x="700" y="295"/>
                    <a:pt x="868" y="274"/>
                    <a:pt x="1039" y="274"/>
                  </a:cubicBezTo>
                  <a:cubicBezTo>
                    <a:pt x="1058" y="274"/>
                    <a:pt x="1077" y="274"/>
                    <a:pt x="1096" y="274"/>
                  </a:cubicBezTo>
                  <a:cubicBezTo>
                    <a:pt x="1346" y="286"/>
                    <a:pt x="1608" y="274"/>
                    <a:pt x="1727" y="572"/>
                  </a:cubicBezTo>
                  <a:cubicBezTo>
                    <a:pt x="1775" y="584"/>
                    <a:pt x="1823" y="584"/>
                    <a:pt x="1870" y="584"/>
                  </a:cubicBezTo>
                  <a:cubicBezTo>
                    <a:pt x="1894" y="358"/>
                    <a:pt x="2049" y="286"/>
                    <a:pt x="2251" y="286"/>
                  </a:cubicBezTo>
                  <a:cubicBezTo>
                    <a:pt x="2307" y="290"/>
                    <a:pt x="2362" y="292"/>
                    <a:pt x="2417" y="292"/>
                  </a:cubicBezTo>
                  <a:cubicBezTo>
                    <a:pt x="2528" y="292"/>
                    <a:pt x="2636" y="286"/>
                    <a:pt x="2739" y="286"/>
                  </a:cubicBezTo>
                  <a:cubicBezTo>
                    <a:pt x="2799" y="239"/>
                    <a:pt x="2799" y="215"/>
                    <a:pt x="2739" y="155"/>
                  </a:cubicBezTo>
                  <a:cubicBezTo>
                    <a:pt x="2442" y="84"/>
                    <a:pt x="2120" y="179"/>
                    <a:pt x="18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2997;p32">
              <a:extLst>
                <a:ext uri="{FF2B5EF4-FFF2-40B4-BE49-F238E27FC236}">
                  <a16:creationId xmlns:a16="http://schemas.microsoft.com/office/drawing/2014/main" id="{9DA4A697-5650-4B09-B4B0-099CE159FF20}"/>
                </a:ext>
              </a:extLst>
            </p:cNvPr>
            <p:cNvSpPr/>
            <p:nvPr/>
          </p:nvSpPr>
          <p:spPr>
            <a:xfrm>
              <a:off x="5446800" y="2784075"/>
              <a:ext cx="67600" cy="16525"/>
            </a:xfrm>
            <a:custGeom>
              <a:avLst/>
              <a:gdLst/>
              <a:ahLst/>
              <a:cxnLst/>
              <a:rect l="l" t="t" r="r" b="b"/>
              <a:pathLst>
                <a:path w="2704" h="661" extrusionOk="0">
                  <a:moveTo>
                    <a:pt x="1812" y="0"/>
                  </a:moveTo>
                  <a:cubicBezTo>
                    <a:pt x="1784" y="0"/>
                    <a:pt x="1755" y="1"/>
                    <a:pt x="1727" y="2"/>
                  </a:cubicBezTo>
                  <a:cubicBezTo>
                    <a:pt x="1655" y="2"/>
                    <a:pt x="1572" y="2"/>
                    <a:pt x="1501" y="14"/>
                  </a:cubicBezTo>
                  <a:lnTo>
                    <a:pt x="1191" y="61"/>
                  </a:lnTo>
                  <a:cubicBezTo>
                    <a:pt x="1120" y="73"/>
                    <a:pt x="1036" y="85"/>
                    <a:pt x="977" y="121"/>
                  </a:cubicBezTo>
                  <a:cubicBezTo>
                    <a:pt x="667" y="228"/>
                    <a:pt x="286" y="61"/>
                    <a:pt x="12" y="347"/>
                  </a:cubicBezTo>
                  <a:cubicBezTo>
                    <a:pt x="0" y="371"/>
                    <a:pt x="0" y="418"/>
                    <a:pt x="12" y="454"/>
                  </a:cubicBezTo>
                  <a:cubicBezTo>
                    <a:pt x="176" y="635"/>
                    <a:pt x="377" y="660"/>
                    <a:pt x="576" y="660"/>
                  </a:cubicBezTo>
                  <a:cubicBezTo>
                    <a:pt x="651" y="660"/>
                    <a:pt x="726" y="656"/>
                    <a:pt x="798" y="656"/>
                  </a:cubicBezTo>
                  <a:lnTo>
                    <a:pt x="1501" y="656"/>
                  </a:lnTo>
                  <a:cubicBezTo>
                    <a:pt x="1584" y="651"/>
                    <a:pt x="1661" y="651"/>
                    <a:pt x="1737" y="651"/>
                  </a:cubicBezTo>
                  <a:cubicBezTo>
                    <a:pt x="1813" y="651"/>
                    <a:pt x="1888" y="651"/>
                    <a:pt x="1965" y="645"/>
                  </a:cubicBezTo>
                  <a:cubicBezTo>
                    <a:pt x="2036" y="645"/>
                    <a:pt x="2108" y="621"/>
                    <a:pt x="2191" y="609"/>
                  </a:cubicBezTo>
                  <a:cubicBezTo>
                    <a:pt x="2370" y="597"/>
                    <a:pt x="2572" y="645"/>
                    <a:pt x="2703" y="442"/>
                  </a:cubicBezTo>
                  <a:lnTo>
                    <a:pt x="2703" y="192"/>
                  </a:lnTo>
                  <a:cubicBezTo>
                    <a:pt x="2419" y="61"/>
                    <a:pt x="2125" y="0"/>
                    <a:pt x="1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2998;p32">
              <a:extLst>
                <a:ext uri="{FF2B5EF4-FFF2-40B4-BE49-F238E27FC236}">
                  <a16:creationId xmlns:a16="http://schemas.microsoft.com/office/drawing/2014/main" id="{E4DFEE1E-72A2-4B24-9A3B-5E6CCB9B63B0}"/>
                </a:ext>
              </a:extLst>
            </p:cNvPr>
            <p:cNvSpPr/>
            <p:nvPr/>
          </p:nvSpPr>
          <p:spPr>
            <a:xfrm>
              <a:off x="5862025" y="2780050"/>
              <a:ext cx="52425" cy="12125"/>
            </a:xfrm>
            <a:custGeom>
              <a:avLst/>
              <a:gdLst/>
              <a:ahLst/>
              <a:cxnLst/>
              <a:rect l="l" t="t" r="r" b="b"/>
              <a:pathLst>
                <a:path w="2097" h="485" extrusionOk="0">
                  <a:moveTo>
                    <a:pt x="280" y="0"/>
                  </a:moveTo>
                  <a:cubicBezTo>
                    <a:pt x="161" y="0"/>
                    <a:pt x="58" y="58"/>
                    <a:pt x="1" y="282"/>
                  </a:cubicBezTo>
                  <a:cubicBezTo>
                    <a:pt x="90" y="337"/>
                    <a:pt x="187" y="349"/>
                    <a:pt x="284" y="349"/>
                  </a:cubicBezTo>
                  <a:cubicBezTo>
                    <a:pt x="352" y="349"/>
                    <a:pt x="419" y="343"/>
                    <a:pt x="484" y="343"/>
                  </a:cubicBezTo>
                  <a:cubicBezTo>
                    <a:pt x="527" y="343"/>
                    <a:pt x="568" y="346"/>
                    <a:pt x="608" y="353"/>
                  </a:cubicBezTo>
                  <a:cubicBezTo>
                    <a:pt x="679" y="425"/>
                    <a:pt x="822" y="401"/>
                    <a:pt x="894" y="484"/>
                  </a:cubicBezTo>
                  <a:lnTo>
                    <a:pt x="1025" y="484"/>
                  </a:lnTo>
                  <a:cubicBezTo>
                    <a:pt x="1097" y="376"/>
                    <a:pt x="1195" y="337"/>
                    <a:pt x="1299" y="337"/>
                  </a:cubicBezTo>
                  <a:cubicBezTo>
                    <a:pt x="1366" y="337"/>
                    <a:pt x="1435" y="354"/>
                    <a:pt x="1501" y="377"/>
                  </a:cubicBezTo>
                  <a:cubicBezTo>
                    <a:pt x="1547" y="391"/>
                    <a:pt x="1591" y="397"/>
                    <a:pt x="1632" y="397"/>
                  </a:cubicBezTo>
                  <a:cubicBezTo>
                    <a:pt x="1727" y="397"/>
                    <a:pt x="1811" y="366"/>
                    <a:pt x="1894" y="341"/>
                  </a:cubicBezTo>
                  <a:cubicBezTo>
                    <a:pt x="1977" y="317"/>
                    <a:pt x="2037" y="282"/>
                    <a:pt x="2096" y="186"/>
                  </a:cubicBezTo>
                  <a:cubicBezTo>
                    <a:pt x="2096" y="127"/>
                    <a:pt x="2084" y="91"/>
                    <a:pt x="2037" y="55"/>
                  </a:cubicBezTo>
                  <a:lnTo>
                    <a:pt x="1037" y="55"/>
                  </a:lnTo>
                  <a:cubicBezTo>
                    <a:pt x="995" y="103"/>
                    <a:pt x="947" y="127"/>
                    <a:pt x="900" y="127"/>
                  </a:cubicBezTo>
                  <a:cubicBezTo>
                    <a:pt x="852" y="127"/>
                    <a:pt x="804" y="103"/>
                    <a:pt x="763" y="55"/>
                  </a:cubicBezTo>
                  <a:cubicBezTo>
                    <a:pt x="737" y="62"/>
                    <a:pt x="710" y="65"/>
                    <a:pt x="683" y="65"/>
                  </a:cubicBezTo>
                  <a:cubicBezTo>
                    <a:pt x="553" y="65"/>
                    <a:pt x="407"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2999;p32">
              <a:extLst>
                <a:ext uri="{FF2B5EF4-FFF2-40B4-BE49-F238E27FC236}">
                  <a16:creationId xmlns:a16="http://schemas.microsoft.com/office/drawing/2014/main" id="{CDCD0E8F-F24F-4BFE-8823-4631F097C28E}"/>
                </a:ext>
              </a:extLst>
            </p:cNvPr>
            <p:cNvSpPr/>
            <p:nvPr/>
          </p:nvSpPr>
          <p:spPr>
            <a:xfrm>
              <a:off x="5618550" y="2698075"/>
              <a:ext cx="73250" cy="8300"/>
            </a:xfrm>
            <a:custGeom>
              <a:avLst/>
              <a:gdLst/>
              <a:ahLst/>
              <a:cxnLst/>
              <a:rect l="l" t="t" r="r" b="b"/>
              <a:pathLst>
                <a:path w="2930" h="332" extrusionOk="0">
                  <a:moveTo>
                    <a:pt x="1584" y="1"/>
                  </a:moveTo>
                  <a:cubicBezTo>
                    <a:pt x="1060" y="13"/>
                    <a:pt x="524" y="48"/>
                    <a:pt x="0" y="60"/>
                  </a:cubicBezTo>
                  <a:lnTo>
                    <a:pt x="0" y="179"/>
                  </a:lnTo>
                  <a:cubicBezTo>
                    <a:pt x="377" y="269"/>
                    <a:pt x="747" y="332"/>
                    <a:pt x="1115" y="332"/>
                  </a:cubicBezTo>
                  <a:cubicBezTo>
                    <a:pt x="1236" y="332"/>
                    <a:pt x="1356" y="325"/>
                    <a:pt x="1477" y="310"/>
                  </a:cubicBezTo>
                  <a:cubicBezTo>
                    <a:pt x="1648" y="204"/>
                    <a:pt x="1829" y="177"/>
                    <a:pt x="2015" y="177"/>
                  </a:cubicBezTo>
                  <a:cubicBezTo>
                    <a:pt x="2212" y="177"/>
                    <a:pt x="2414" y="208"/>
                    <a:pt x="2612" y="208"/>
                  </a:cubicBezTo>
                  <a:cubicBezTo>
                    <a:pt x="2707" y="208"/>
                    <a:pt x="2801" y="201"/>
                    <a:pt x="2894" y="179"/>
                  </a:cubicBezTo>
                  <a:cubicBezTo>
                    <a:pt x="2929" y="120"/>
                    <a:pt x="2917" y="96"/>
                    <a:pt x="2846" y="72"/>
                  </a:cubicBezTo>
                  <a:cubicBezTo>
                    <a:pt x="2667" y="48"/>
                    <a:pt x="2489" y="36"/>
                    <a:pt x="2310" y="13"/>
                  </a:cubicBezTo>
                  <a:cubicBezTo>
                    <a:pt x="2203" y="1"/>
                    <a:pt x="2096" y="1"/>
                    <a:pt x="20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3000;p32">
              <a:extLst>
                <a:ext uri="{FF2B5EF4-FFF2-40B4-BE49-F238E27FC236}">
                  <a16:creationId xmlns:a16="http://schemas.microsoft.com/office/drawing/2014/main" id="{09A7C980-DE8A-4DB0-8BAD-98FEAF5276AA}"/>
                </a:ext>
              </a:extLst>
            </p:cNvPr>
            <p:cNvSpPr/>
            <p:nvPr/>
          </p:nvSpPr>
          <p:spPr>
            <a:xfrm>
              <a:off x="5446500" y="2895725"/>
              <a:ext cx="50025" cy="12800"/>
            </a:xfrm>
            <a:custGeom>
              <a:avLst/>
              <a:gdLst/>
              <a:ahLst/>
              <a:cxnLst/>
              <a:rect l="l" t="t" r="r" b="b"/>
              <a:pathLst>
                <a:path w="2001" h="512" extrusionOk="0">
                  <a:moveTo>
                    <a:pt x="310" y="0"/>
                  </a:moveTo>
                  <a:cubicBezTo>
                    <a:pt x="203" y="60"/>
                    <a:pt x="96" y="108"/>
                    <a:pt x="1" y="155"/>
                  </a:cubicBezTo>
                  <a:cubicBezTo>
                    <a:pt x="26" y="339"/>
                    <a:pt x="62" y="511"/>
                    <a:pt x="193" y="511"/>
                  </a:cubicBezTo>
                  <a:cubicBezTo>
                    <a:pt x="249" y="511"/>
                    <a:pt x="321" y="480"/>
                    <a:pt x="417" y="405"/>
                  </a:cubicBezTo>
                  <a:cubicBezTo>
                    <a:pt x="459" y="377"/>
                    <a:pt x="500" y="367"/>
                    <a:pt x="542" y="367"/>
                  </a:cubicBezTo>
                  <a:cubicBezTo>
                    <a:pt x="633" y="367"/>
                    <a:pt x="723" y="415"/>
                    <a:pt x="809" y="415"/>
                  </a:cubicBezTo>
                  <a:cubicBezTo>
                    <a:pt x="829" y="415"/>
                    <a:pt x="850" y="412"/>
                    <a:pt x="870" y="405"/>
                  </a:cubicBezTo>
                  <a:cubicBezTo>
                    <a:pt x="947" y="375"/>
                    <a:pt x="1019" y="355"/>
                    <a:pt x="1087" y="355"/>
                  </a:cubicBezTo>
                  <a:cubicBezTo>
                    <a:pt x="1155" y="355"/>
                    <a:pt x="1221" y="375"/>
                    <a:pt x="1286" y="429"/>
                  </a:cubicBezTo>
                  <a:cubicBezTo>
                    <a:pt x="1406" y="441"/>
                    <a:pt x="1536" y="441"/>
                    <a:pt x="1679" y="465"/>
                  </a:cubicBezTo>
                  <a:cubicBezTo>
                    <a:pt x="1739" y="441"/>
                    <a:pt x="1810" y="441"/>
                    <a:pt x="1870" y="429"/>
                  </a:cubicBezTo>
                  <a:cubicBezTo>
                    <a:pt x="1917" y="381"/>
                    <a:pt x="1989" y="370"/>
                    <a:pt x="2001" y="286"/>
                  </a:cubicBezTo>
                  <a:lnTo>
                    <a:pt x="2001" y="179"/>
                  </a:lnTo>
                  <a:cubicBezTo>
                    <a:pt x="1441" y="131"/>
                    <a:pt x="858" y="203"/>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3001;p32">
              <a:extLst>
                <a:ext uri="{FF2B5EF4-FFF2-40B4-BE49-F238E27FC236}">
                  <a16:creationId xmlns:a16="http://schemas.microsoft.com/office/drawing/2014/main" id="{BCC9AC07-C249-43B0-ADD1-4C5E825D1525}"/>
                </a:ext>
              </a:extLst>
            </p:cNvPr>
            <p:cNvSpPr/>
            <p:nvPr/>
          </p:nvSpPr>
          <p:spPr>
            <a:xfrm>
              <a:off x="5466450" y="2796075"/>
              <a:ext cx="51800" cy="9875"/>
            </a:xfrm>
            <a:custGeom>
              <a:avLst/>
              <a:gdLst/>
              <a:ahLst/>
              <a:cxnLst/>
              <a:rect l="l" t="t" r="r" b="b"/>
              <a:pathLst>
                <a:path w="2072" h="395" extrusionOk="0">
                  <a:moveTo>
                    <a:pt x="1288" y="1"/>
                  </a:moveTo>
                  <a:cubicBezTo>
                    <a:pt x="1265" y="1"/>
                    <a:pt x="1244" y="4"/>
                    <a:pt x="1227" y="10"/>
                  </a:cubicBezTo>
                  <a:cubicBezTo>
                    <a:pt x="1149" y="45"/>
                    <a:pt x="1075" y="63"/>
                    <a:pt x="1000" y="63"/>
                  </a:cubicBezTo>
                  <a:cubicBezTo>
                    <a:pt x="926" y="63"/>
                    <a:pt x="852" y="45"/>
                    <a:pt x="774" y="10"/>
                  </a:cubicBezTo>
                  <a:lnTo>
                    <a:pt x="96" y="10"/>
                  </a:lnTo>
                  <a:cubicBezTo>
                    <a:pt x="36" y="10"/>
                    <a:pt x="0" y="57"/>
                    <a:pt x="12" y="117"/>
                  </a:cubicBezTo>
                  <a:cubicBezTo>
                    <a:pt x="72" y="200"/>
                    <a:pt x="155" y="296"/>
                    <a:pt x="215" y="379"/>
                  </a:cubicBezTo>
                  <a:cubicBezTo>
                    <a:pt x="326" y="390"/>
                    <a:pt x="436" y="394"/>
                    <a:pt x="547" y="394"/>
                  </a:cubicBezTo>
                  <a:cubicBezTo>
                    <a:pt x="1052" y="394"/>
                    <a:pt x="1554" y="299"/>
                    <a:pt x="2072" y="260"/>
                  </a:cubicBezTo>
                  <a:cubicBezTo>
                    <a:pt x="2028" y="78"/>
                    <a:pt x="1931" y="36"/>
                    <a:pt x="1819" y="36"/>
                  </a:cubicBezTo>
                  <a:cubicBezTo>
                    <a:pt x="1723" y="36"/>
                    <a:pt x="1615" y="67"/>
                    <a:pt x="1521" y="67"/>
                  </a:cubicBezTo>
                  <a:cubicBezTo>
                    <a:pt x="1458" y="67"/>
                    <a:pt x="1402" y="54"/>
                    <a:pt x="1358" y="10"/>
                  </a:cubicBezTo>
                  <a:cubicBezTo>
                    <a:pt x="1334" y="4"/>
                    <a:pt x="1310" y="1"/>
                    <a:pt x="1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3002;p32">
              <a:extLst>
                <a:ext uri="{FF2B5EF4-FFF2-40B4-BE49-F238E27FC236}">
                  <a16:creationId xmlns:a16="http://schemas.microsoft.com/office/drawing/2014/main" id="{9C2C11FD-E95D-48E6-9FCD-AEABF43E7749}"/>
                </a:ext>
              </a:extLst>
            </p:cNvPr>
            <p:cNvSpPr/>
            <p:nvPr/>
          </p:nvSpPr>
          <p:spPr>
            <a:xfrm>
              <a:off x="5568550" y="2877500"/>
              <a:ext cx="63125" cy="7825"/>
            </a:xfrm>
            <a:custGeom>
              <a:avLst/>
              <a:gdLst/>
              <a:ahLst/>
              <a:cxnLst/>
              <a:rect l="l" t="t" r="r" b="b"/>
              <a:pathLst>
                <a:path w="2525" h="313" extrusionOk="0">
                  <a:moveTo>
                    <a:pt x="1341" y="1"/>
                  </a:moveTo>
                  <a:cubicBezTo>
                    <a:pt x="1231" y="1"/>
                    <a:pt x="1122" y="8"/>
                    <a:pt x="1012" y="27"/>
                  </a:cubicBezTo>
                  <a:cubicBezTo>
                    <a:pt x="934" y="79"/>
                    <a:pt x="853" y="96"/>
                    <a:pt x="770" y="96"/>
                  </a:cubicBezTo>
                  <a:cubicBezTo>
                    <a:pt x="613" y="96"/>
                    <a:pt x="451" y="35"/>
                    <a:pt x="297" y="35"/>
                  </a:cubicBezTo>
                  <a:cubicBezTo>
                    <a:pt x="197" y="35"/>
                    <a:pt x="101" y="61"/>
                    <a:pt x="12" y="146"/>
                  </a:cubicBezTo>
                  <a:lnTo>
                    <a:pt x="0" y="194"/>
                  </a:lnTo>
                  <a:cubicBezTo>
                    <a:pt x="95" y="241"/>
                    <a:pt x="214" y="313"/>
                    <a:pt x="322" y="313"/>
                  </a:cubicBezTo>
                  <a:lnTo>
                    <a:pt x="2441" y="313"/>
                  </a:lnTo>
                  <a:cubicBezTo>
                    <a:pt x="2524" y="217"/>
                    <a:pt x="2524" y="146"/>
                    <a:pt x="2429" y="63"/>
                  </a:cubicBezTo>
                  <a:cubicBezTo>
                    <a:pt x="2392" y="65"/>
                    <a:pt x="2356" y="65"/>
                    <a:pt x="2319" y="65"/>
                  </a:cubicBezTo>
                  <a:cubicBezTo>
                    <a:pt x="1997" y="65"/>
                    <a:pt x="1670" y="1"/>
                    <a:pt x="1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3003;p32">
              <a:extLst>
                <a:ext uri="{FF2B5EF4-FFF2-40B4-BE49-F238E27FC236}">
                  <a16:creationId xmlns:a16="http://schemas.microsoft.com/office/drawing/2014/main" id="{A20CB1A2-4556-4FF0-BADD-712271B26A59}"/>
                </a:ext>
              </a:extLst>
            </p:cNvPr>
            <p:cNvSpPr/>
            <p:nvPr/>
          </p:nvSpPr>
          <p:spPr>
            <a:xfrm>
              <a:off x="5545625" y="2860300"/>
              <a:ext cx="57775" cy="8475"/>
            </a:xfrm>
            <a:custGeom>
              <a:avLst/>
              <a:gdLst/>
              <a:ahLst/>
              <a:cxnLst/>
              <a:rect l="l" t="t" r="r" b="b"/>
              <a:pathLst>
                <a:path w="2311" h="339" extrusionOk="0">
                  <a:moveTo>
                    <a:pt x="1227" y="1"/>
                  </a:moveTo>
                  <a:cubicBezTo>
                    <a:pt x="834" y="1"/>
                    <a:pt x="453" y="13"/>
                    <a:pt x="60" y="13"/>
                  </a:cubicBezTo>
                  <a:cubicBezTo>
                    <a:pt x="0" y="167"/>
                    <a:pt x="96" y="251"/>
                    <a:pt x="203" y="334"/>
                  </a:cubicBezTo>
                  <a:cubicBezTo>
                    <a:pt x="218" y="337"/>
                    <a:pt x="233" y="338"/>
                    <a:pt x="247" y="338"/>
                  </a:cubicBezTo>
                  <a:cubicBezTo>
                    <a:pt x="292" y="338"/>
                    <a:pt x="337" y="325"/>
                    <a:pt x="381" y="298"/>
                  </a:cubicBezTo>
                  <a:cubicBezTo>
                    <a:pt x="393" y="304"/>
                    <a:pt x="411" y="307"/>
                    <a:pt x="429" y="307"/>
                  </a:cubicBezTo>
                  <a:cubicBezTo>
                    <a:pt x="447" y="307"/>
                    <a:pt x="465" y="304"/>
                    <a:pt x="477" y="298"/>
                  </a:cubicBezTo>
                  <a:cubicBezTo>
                    <a:pt x="531" y="251"/>
                    <a:pt x="589" y="223"/>
                    <a:pt x="647" y="223"/>
                  </a:cubicBezTo>
                  <a:cubicBezTo>
                    <a:pt x="690" y="223"/>
                    <a:pt x="733" y="239"/>
                    <a:pt x="774" y="274"/>
                  </a:cubicBezTo>
                  <a:cubicBezTo>
                    <a:pt x="1262" y="274"/>
                    <a:pt x="1739" y="251"/>
                    <a:pt x="2227" y="251"/>
                  </a:cubicBezTo>
                  <a:cubicBezTo>
                    <a:pt x="2310" y="167"/>
                    <a:pt x="2310" y="96"/>
                    <a:pt x="2227" y="1"/>
                  </a:cubicBezTo>
                  <a:lnTo>
                    <a:pt x="1489" y="1"/>
                  </a:lnTo>
                  <a:cubicBezTo>
                    <a:pt x="1447" y="36"/>
                    <a:pt x="1402" y="54"/>
                    <a:pt x="1358" y="54"/>
                  </a:cubicBezTo>
                  <a:cubicBezTo>
                    <a:pt x="1313" y="54"/>
                    <a:pt x="1268" y="36"/>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3004;p32">
              <a:extLst>
                <a:ext uri="{FF2B5EF4-FFF2-40B4-BE49-F238E27FC236}">
                  <a16:creationId xmlns:a16="http://schemas.microsoft.com/office/drawing/2014/main" id="{53D4A232-CF85-4092-A829-EFBC5D9E81D9}"/>
                </a:ext>
              </a:extLst>
            </p:cNvPr>
            <p:cNvSpPr/>
            <p:nvPr/>
          </p:nvSpPr>
          <p:spPr>
            <a:xfrm>
              <a:off x="5442925" y="2813875"/>
              <a:ext cx="41400" cy="11325"/>
            </a:xfrm>
            <a:custGeom>
              <a:avLst/>
              <a:gdLst/>
              <a:ahLst/>
              <a:cxnLst/>
              <a:rect l="l" t="t" r="r" b="b"/>
              <a:pathLst>
                <a:path w="1656" h="453" extrusionOk="0">
                  <a:moveTo>
                    <a:pt x="144" y="0"/>
                  </a:moveTo>
                  <a:cubicBezTo>
                    <a:pt x="48" y="72"/>
                    <a:pt x="1" y="179"/>
                    <a:pt x="1" y="298"/>
                  </a:cubicBezTo>
                  <a:cubicBezTo>
                    <a:pt x="1" y="357"/>
                    <a:pt x="25" y="405"/>
                    <a:pt x="25" y="453"/>
                  </a:cubicBezTo>
                  <a:cubicBezTo>
                    <a:pt x="536" y="441"/>
                    <a:pt x="1060" y="429"/>
                    <a:pt x="1572" y="405"/>
                  </a:cubicBezTo>
                  <a:cubicBezTo>
                    <a:pt x="1656" y="322"/>
                    <a:pt x="1656" y="238"/>
                    <a:pt x="1572" y="143"/>
                  </a:cubicBezTo>
                  <a:cubicBezTo>
                    <a:pt x="1096" y="107"/>
                    <a:pt x="620" y="36"/>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3005;p32">
              <a:extLst>
                <a:ext uri="{FF2B5EF4-FFF2-40B4-BE49-F238E27FC236}">
                  <a16:creationId xmlns:a16="http://schemas.microsoft.com/office/drawing/2014/main" id="{BD3BF2F7-96C4-41D8-8B1C-6B0A0D4A02E0}"/>
                </a:ext>
              </a:extLst>
            </p:cNvPr>
            <p:cNvSpPr/>
            <p:nvPr/>
          </p:nvSpPr>
          <p:spPr>
            <a:xfrm>
              <a:off x="5890300" y="2796600"/>
              <a:ext cx="22350" cy="27425"/>
            </a:xfrm>
            <a:custGeom>
              <a:avLst/>
              <a:gdLst/>
              <a:ahLst/>
              <a:cxnLst/>
              <a:rect l="l" t="t" r="r" b="b"/>
              <a:pathLst>
                <a:path w="894" h="1097" extrusionOk="0">
                  <a:moveTo>
                    <a:pt x="358" y="1"/>
                  </a:moveTo>
                  <a:cubicBezTo>
                    <a:pt x="1" y="513"/>
                    <a:pt x="13" y="513"/>
                    <a:pt x="501" y="917"/>
                  </a:cubicBezTo>
                  <a:cubicBezTo>
                    <a:pt x="548" y="941"/>
                    <a:pt x="560" y="1037"/>
                    <a:pt x="596" y="1096"/>
                  </a:cubicBezTo>
                  <a:cubicBezTo>
                    <a:pt x="739" y="1060"/>
                    <a:pt x="846" y="989"/>
                    <a:pt x="894" y="834"/>
                  </a:cubicBezTo>
                  <a:cubicBezTo>
                    <a:pt x="537" y="691"/>
                    <a:pt x="727" y="453"/>
                    <a:pt x="787" y="215"/>
                  </a:cubicBezTo>
                  <a:cubicBezTo>
                    <a:pt x="656" y="144"/>
                    <a:pt x="501" y="84"/>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3006;p32">
              <a:extLst>
                <a:ext uri="{FF2B5EF4-FFF2-40B4-BE49-F238E27FC236}">
                  <a16:creationId xmlns:a16="http://schemas.microsoft.com/office/drawing/2014/main" id="{2BDC89CD-40AC-4326-A15C-3770ED2C9CEC}"/>
                </a:ext>
              </a:extLst>
            </p:cNvPr>
            <p:cNvSpPr/>
            <p:nvPr/>
          </p:nvSpPr>
          <p:spPr>
            <a:xfrm>
              <a:off x="5613475" y="2860300"/>
              <a:ext cx="42000" cy="7475"/>
            </a:xfrm>
            <a:custGeom>
              <a:avLst/>
              <a:gdLst/>
              <a:ahLst/>
              <a:cxnLst/>
              <a:rect l="l" t="t" r="r" b="b"/>
              <a:pathLst>
                <a:path w="1680" h="299" extrusionOk="0">
                  <a:moveTo>
                    <a:pt x="72" y="1"/>
                  </a:moveTo>
                  <a:cubicBezTo>
                    <a:pt x="1" y="48"/>
                    <a:pt x="1" y="108"/>
                    <a:pt x="72" y="155"/>
                  </a:cubicBezTo>
                  <a:cubicBezTo>
                    <a:pt x="108" y="179"/>
                    <a:pt x="144" y="191"/>
                    <a:pt x="191" y="215"/>
                  </a:cubicBezTo>
                  <a:cubicBezTo>
                    <a:pt x="263" y="227"/>
                    <a:pt x="311" y="298"/>
                    <a:pt x="382" y="298"/>
                  </a:cubicBezTo>
                  <a:lnTo>
                    <a:pt x="1680" y="298"/>
                  </a:lnTo>
                  <a:lnTo>
                    <a:pt x="1680" y="108"/>
                  </a:lnTo>
                  <a:cubicBezTo>
                    <a:pt x="1493" y="31"/>
                    <a:pt x="1301" y="11"/>
                    <a:pt x="1109" y="11"/>
                  </a:cubicBezTo>
                  <a:cubicBezTo>
                    <a:pt x="888" y="11"/>
                    <a:pt x="666" y="38"/>
                    <a:pt x="448" y="38"/>
                  </a:cubicBezTo>
                  <a:cubicBezTo>
                    <a:pt x="321" y="38"/>
                    <a:pt x="196" y="29"/>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3007;p32">
              <a:extLst>
                <a:ext uri="{FF2B5EF4-FFF2-40B4-BE49-F238E27FC236}">
                  <a16:creationId xmlns:a16="http://schemas.microsoft.com/office/drawing/2014/main" id="{46C84220-63BD-4FA4-A49D-70EAD7FDCF0C}"/>
                </a:ext>
              </a:extLst>
            </p:cNvPr>
            <p:cNvSpPr/>
            <p:nvPr/>
          </p:nvSpPr>
          <p:spPr>
            <a:xfrm>
              <a:off x="5461375" y="2735150"/>
              <a:ext cx="50050" cy="12050"/>
            </a:xfrm>
            <a:custGeom>
              <a:avLst/>
              <a:gdLst/>
              <a:ahLst/>
              <a:cxnLst/>
              <a:rect l="l" t="t" r="r" b="b"/>
              <a:pathLst>
                <a:path w="2002" h="482" extrusionOk="0">
                  <a:moveTo>
                    <a:pt x="593" y="1"/>
                  </a:moveTo>
                  <a:cubicBezTo>
                    <a:pt x="527" y="1"/>
                    <a:pt x="461" y="2"/>
                    <a:pt x="394" y="6"/>
                  </a:cubicBezTo>
                  <a:lnTo>
                    <a:pt x="251" y="6"/>
                  </a:lnTo>
                  <a:cubicBezTo>
                    <a:pt x="132" y="125"/>
                    <a:pt x="1" y="256"/>
                    <a:pt x="120" y="458"/>
                  </a:cubicBezTo>
                  <a:cubicBezTo>
                    <a:pt x="158" y="473"/>
                    <a:pt x="195" y="481"/>
                    <a:pt x="232" y="481"/>
                  </a:cubicBezTo>
                  <a:cubicBezTo>
                    <a:pt x="289" y="481"/>
                    <a:pt x="343" y="461"/>
                    <a:pt x="394" y="411"/>
                  </a:cubicBezTo>
                  <a:cubicBezTo>
                    <a:pt x="596" y="293"/>
                    <a:pt x="806" y="267"/>
                    <a:pt x="1020" y="267"/>
                  </a:cubicBezTo>
                  <a:cubicBezTo>
                    <a:pt x="1193" y="267"/>
                    <a:pt x="1369" y="284"/>
                    <a:pt x="1544" y="284"/>
                  </a:cubicBezTo>
                  <a:cubicBezTo>
                    <a:pt x="1697" y="284"/>
                    <a:pt x="1850" y="271"/>
                    <a:pt x="2001" y="220"/>
                  </a:cubicBezTo>
                  <a:cubicBezTo>
                    <a:pt x="1878" y="138"/>
                    <a:pt x="1742" y="124"/>
                    <a:pt x="1605" y="124"/>
                  </a:cubicBezTo>
                  <a:cubicBezTo>
                    <a:pt x="1535" y="124"/>
                    <a:pt x="1465" y="128"/>
                    <a:pt x="1395" y="128"/>
                  </a:cubicBezTo>
                  <a:cubicBezTo>
                    <a:pt x="1246" y="128"/>
                    <a:pt x="1102" y="111"/>
                    <a:pt x="977" y="6"/>
                  </a:cubicBezTo>
                  <a:cubicBezTo>
                    <a:pt x="850" y="6"/>
                    <a:pt x="723" y="1"/>
                    <a:pt x="5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3008;p32">
              <a:extLst>
                <a:ext uri="{FF2B5EF4-FFF2-40B4-BE49-F238E27FC236}">
                  <a16:creationId xmlns:a16="http://schemas.microsoft.com/office/drawing/2014/main" id="{334244C1-A0BB-4410-9283-847F73209F93}"/>
                </a:ext>
              </a:extLst>
            </p:cNvPr>
            <p:cNvSpPr/>
            <p:nvPr/>
          </p:nvSpPr>
          <p:spPr>
            <a:xfrm>
              <a:off x="5528350" y="2796050"/>
              <a:ext cx="52125" cy="8100"/>
            </a:xfrm>
            <a:custGeom>
              <a:avLst/>
              <a:gdLst/>
              <a:ahLst/>
              <a:cxnLst/>
              <a:rect l="l" t="t" r="r" b="b"/>
              <a:pathLst>
                <a:path w="2085" h="324" extrusionOk="0">
                  <a:moveTo>
                    <a:pt x="967" y="0"/>
                  </a:moveTo>
                  <a:cubicBezTo>
                    <a:pt x="718" y="0"/>
                    <a:pt x="480" y="16"/>
                    <a:pt x="245" y="16"/>
                  </a:cubicBezTo>
                  <a:cubicBezTo>
                    <a:pt x="171" y="16"/>
                    <a:pt x="98" y="15"/>
                    <a:pt x="25" y="11"/>
                  </a:cubicBezTo>
                  <a:lnTo>
                    <a:pt x="25" y="11"/>
                  </a:lnTo>
                  <a:cubicBezTo>
                    <a:pt x="1" y="142"/>
                    <a:pt x="84" y="189"/>
                    <a:pt x="191" y="225"/>
                  </a:cubicBezTo>
                  <a:cubicBezTo>
                    <a:pt x="282" y="244"/>
                    <a:pt x="372" y="248"/>
                    <a:pt x="460" y="248"/>
                  </a:cubicBezTo>
                  <a:cubicBezTo>
                    <a:pt x="541" y="248"/>
                    <a:pt x="621" y="245"/>
                    <a:pt x="700" y="245"/>
                  </a:cubicBezTo>
                  <a:cubicBezTo>
                    <a:pt x="809" y="245"/>
                    <a:pt x="917" y="252"/>
                    <a:pt x="1025" y="285"/>
                  </a:cubicBezTo>
                  <a:cubicBezTo>
                    <a:pt x="1114" y="312"/>
                    <a:pt x="1202" y="324"/>
                    <a:pt x="1292" y="324"/>
                  </a:cubicBezTo>
                  <a:cubicBezTo>
                    <a:pt x="1515" y="324"/>
                    <a:pt x="1754" y="254"/>
                    <a:pt x="2084" y="177"/>
                  </a:cubicBezTo>
                  <a:cubicBezTo>
                    <a:pt x="1676" y="31"/>
                    <a:pt x="1311" y="0"/>
                    <a:pt x="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3009;p32">
              <a:extLst>
                <a:ext uri="{FF2B5EF4-FFF2-40B4-BE49-F238E27FC236}">
                  <a16:creationId xmlns:a16="http://schemas.microsoft.com/office/drawing/2014/main" id="{E56CB55F-7421-4DDE-B2CD-73272F6E3AC3}"/>
                </a:ext>
              </a:extLst>
            </p:cNvPr>
            <p:cNvSpPr/>
            <p:nvPr/>
          </p:nvSpPr>
          <p:spPr>
            <a:xfrm>
              <a:off x="5833450" y="2838075"/>
              <a:ext cx="50925" cy="8050"/>
            </a:xfrm>
            <a:custGeom>
              <a:avLst/>
              <a:gdLst/>
              <a:ahLst/>
              <a:cxnLst/>
              <a:rect l="l" t="t" r="r" b="b"/>
              <a:pathLst>
                <a:path w="2037" h="322" extrusionOk="0">
                  <a:moveTo>
                    <a:pt x="761" y="0"/>
                  </a:moveTo>
                  <a:cubicBezTo>
                    <a:pt x="486" y="0"/>
                    <a:pt x="220" y="33"/>
                    <a:pt x="1" y="104"/>
                  </a:cubicBezTo>
                  <a:cubicBezTo>
                    <a:pt x="592" y="190"/>
                    <a:pt x="1115" y="321"/>
                    <a:pt x="1642" y="321"/>
                  </a:cubicBezTo>
                  <a:cubicBezTo>
                    <a:pt x="1773" y="321"/>
                    <a:pt x="1904" y="313"/>
                    <a:pt x="2037" y="294"/>
                  </a:cubicBezTo>
                  <a:cubicBezTo>
                    <a:pt x="1986" y="133"/>
                    <a:pt x="1884" y="100"/>
                    <a:pt x="1769" y="100"/>
                  </a:cubicBezTo>
                  <a:cubicBezTo>
                    <a:pt x="1689" y="100"/>
                    <a:pt x="1603" y="116"/>
                    <a:pt x="1523" y="116"/>
                  </a:cubicBezTo>
                  <a:cubicBezTo>
                    <a:pt x="1446" y="116"/>
                    <a:pt x="1376" y="101"/>
                    <a:pt x="1322" y="44"/>
                  </a:cubicBezTo>
                  <a:cubicBezTo>
                    <a:pt x="1139" y="15"/>
                    <a:pt x="948" y="0"/>
                    <a:pt x="7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3010;p32">
              <a:extLst>
                <a:ext uri="{FF2B5EF4-FFF2-40B4-BE49-F238E27FC236}">
                  <a16:creationId xmlns:a16="http://schemas.microsoft.com/office/drawing/2014/main" id="{E7D16767-28A7-4F56-9CEC-E98169930F51}"/>
                </a:ext>
              </a:extLst>
            </p:cNvPr>
            <p:cNvSpPr/>
            <p:nvPr/>
          </p:nvSpPr>
          <p:spPr>
            <a:xfrm>
              <a:off x="5598900" y="2774575"/>
              <a:ext cx="36050" cy="8450"/>
            </a:xfrm>
            <a:custGeom>
              <a:avLst/>
              <a:gdLst/>
              <a:ahLst/>
              <a:cxnLst/>
              <a:rect l="l" t="t" r="r" b="b"/>
              <a:pathLst>
                <a:path w="1442" h="338" extrusionOk="0">
                  <a:moveTo>
                    <a:pt x="72" y="1"/>
                  </a:moveTo>
                  <a:cubicBezTo>
                    <a:pt x="1" y="96"/>
                    <a:pt x="1" y="167"/>
                    <a:pt x="72" y="263"/>
                  </a:cubicBezTo>
                  <a:cubicBezTo>
                    <a:pt x="225" y="314"/>
                    <a:pt x="382" y="337"/>
                    <a:pt x="538" y="337"/>
                  </a:cubicBezTo>
                  <a:cubicBezTo>
                    <a:pt x="673" y="337"/>
                    <a:pt x="809" y="320"/>
                    <a:pt x="941" y="286"/>
                  </a:cubicBezTo>
                  <a:cubicBezTo>
                    <a:pt x="941" y="274"/>
                    <a:pt x="953" y="263"/>
                    <a:pt x="989" y="239"/>
                  </a:cubicBezTo>
                  <a:cubicBezTo>
                    <a:pt x="997" y="235"/>
                    <a:pt x="1007" y="232"/>
                    <a:pt x="1019" y="232"/>
                  </a:cubicBezTo>
                  <a:cubicBezTo>
                    <a:pt x="1042" y="232"/>
                    <a:pt x="1068" y="243"/>
                    <a:pt x="1084" y="274"/>
                  </a:cubicBezTo>
                  <a:lnTo>
                    <a:pt x="1370" y="274"/>
                  </a:lnTo>
                  <a:cubicBezTo>
                    <a:pt x="1441" y="191"/>
                    <a:pt x="1441" y="96"/>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3011;p32">
              <a:extLst>
                <a:ext uri="{FF2B5EF4-FFF2-40B4-BE49-F238E27FC236}">
                  <a16:creationId xmlns:a16="http://schemas.microsoft.com/office/drawing/2014/main" id="{5321E375-F7AE-4CC7-ABB8-F9CFA19EDBC8}"/>
                </a:ext>
              </a:extLst>
            </p:cNvPr>
            <p:cNvSpPr/>
            <p:nvPr/>
          </p:nvSpPr>
          <p:spPr>
            <a:xfrm>
              <a:off x="5566450" y="2719875"/>
              <a:ext cx="39325" cy="8900"/>
            </a:xfrm>
            <a:custGeom>
              <a:avLst/>
              <a:gdLst/>
              <a:ahLst/>
              <a:cxnLst/>
              <a:rect l="l" t="t" r="r" b="b"/>
              <a:pathLst>
                <a:path w="1573" h="356" extrusionOk="0">
                  <a:moveTo>
                    <a:pt x="550" y="0"/>
                  </a:moveTo>
                  <a:cubicBezTo>
                    <a:pt x="442" y="0"/>
                    <a:pt x="334" y="7"/>
                    <a:pt x="227" y="22"/>
                  </a:cubicBezTo>
                  <a:cubicBezTo>
                    <a:pt x="156" y="93"/>
                    <a:pt x="1" y="141"/>
                    <a:pt x="96" y="296"/>
                  </a:cubicBezTo>
                  <a:cubicBezTo>
                    <a:pt x="572" y="319"/>
                    <a:pt x="1049" y="331"/>
                    <a:pt x="1525" y="355"/>
                  </a:cubicBezTo>
                  <a:cubicBezTo>
                    <a:pt x="1537" y="331"/>
                    <a:pt x="1549" y="307"/>
                    <a:pt x="1572" y="296"/>
                  </a:cubicBezTo>
                  <a:cubicBezTo>
                    <a:pt x="1572" y="236"/>
                    <a:pt x="1549" y="188"/>
                    <a:pt x="1501" y="141"/>
                  </a:cubicBezTo>
                  <a:cubicBezTo>
                    <a:pt x="1197" y="60"/>
                    <a:pt x="874"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3012;p32">
              <a:extLst>
                <a:ext uri="{FF2B5EF4-FFF2-40B4-BE49-F238E27FC236}">
                  <a16:creationId xmlns:a16="http://schemas.microsoft.com/office/drawing/2014/main" id="{5E4DE8FE-87AA-46DB-A999-7B8AA4F45A28}"/>
                </a:ext>
              </a:extLst>
            </p:cNvPr>
            <p:cNvSpPr/>
            <p:nvPr/>
          </p:nvSpPr>
          <p:spPr>
            <a:xfrm>
              <a:off x="5604550" y="2724200"/>
              <a:ext cx="44675" cy="10825"/>
            </a:xfrm>
            <a:custGeom>
              <a:avLst/>
              <a:gdLst/>
              <a:ahLst/>
              <a:cxnLst/>
              <a:rect l="l" t="t" r="r" b="b"/>
              <a:pathLst>
                <a:path w="1787" h="433" extrusionOk="0">
                  <a:moveTo>
                    <a:pt x="732" y="1"/>
                  </a:moveTo>
                  <a:cubicBezTo>
                    <a:pt x="676" y="1"/>
                    <a:pt x="618" y="5"/>
                    <a:pt x="560" y="15"/>
                  </a:cubicBezTo>
                  <a:cubicBezTo>
                    <a:pt x="510" y="52"/>
                    <a:pt x="457" y="63"/>
                    <a:pt x="403" y="63"/>
                  </a:cubicBezTo>
                  <a:cubicBezTo>
                    <a:pt x="332" y="63"/>
                    <a:pt x="259" y="44"/>
                    <a:pt x="188" y="44"/>
                  </a:cubicBezTo>
                  <a:cubicBezTo>
                    <a:pt x="122" y="44"/>
                    <a:pt x="59" y="60"/>
                    <a:pt x="1" y="123"/>
                  </a:cubicBezTo>
                  <a:lnTo>
                    <a:pt x="1" y="182"/>
                  </a:lnTo>
                  <a:cubicBezTo>
                    <a:pt x="126" y="277"/>
                    <a:pt x="266" y="292"/>
                    <a:pt x="410" y="292"/>
                  </a:cubicBezTo>
                  <a:cubicBezTo>
                    <a:pt x="476" y="292"/>
                    <a:pt x="542" y="289"/>
                    <a:pt x="609" y="289"/>
                  </a:cubicBezTo>
                  <a:cubicBezTo>
                    <a:pt x="688" y="289"/>
                    <a:pt x="768" y="294"/>
                    <a:pt x="846" y="313"/>
                  </a:cubicBezTo>
                  <a:cubicBezTo>
                    <a:pt x="977" y="384"/>
                    <a:pt x="1156" y="313"/>
                    <a:pt x="1299" y="420"/>
                  </a:cubicBezTo>
                  <a:cubicBezTo>
                    <a:pt x="1322" y="420"/>
                    <a:pt x="1370" y="420"/>
                    <a:pt x="1418" y="396"/>
                  </a:cubicBezTo>
                  <a:cubicBezTo>
                    <a:pt x="1501" y="313"/>
                    <a:pt x="1787" y="432"/>
                    <a:pt x="1727" y="146"/>
                  </a:cubicBezTo>
                  <a:lnTo>
                    <a:pt x="1727" y="146"/>
                  </a:lnTo>
                  <a:cubicBezTo>
                    <a:pt x="1716" y="147"/>
                    <a:pt x="1705" y="147"/>
                    <a:pt x="1694" y="147"/>
                  </a:cubicBezTo>
                  <a:cubicBezTo>
                    <a:pt x="1361" y="147"/>
                    <a:pt x="1058" y="1"/>
                    <a:pt x="7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3013;p32">
              <a:extLst>
                <a:ext uri="{FF2B5EF4-FFF2-40B4-BE49-F238E27FC236}">
                  <a16:creationId xmlns:a16="http://schemas.microsoft.com/office/drawing/2014/main" id="{B1BDDF1F-6DAD-44ED-B59B-20D2EC75F9BF}"/>
                </a:ext>
              </a:extLst>
            </p:cNvPr>
            <p:cNvSpPr/>
            <p:nvPr/>
          </p:nvSpPr>
          <p:spPr>
            <a:xfrm>
              <a:off x="5671825" y="2730850"/>
              <a:ext cx="30675" cy="11125"/>
            </a:xfrm>
            <a:custGeom>
              <a:avLst/>
              <a:gdLst/>
              <a:ahLst/>
              <a:cxnLst/>
              <a:rect l="l" t="t" r="r" b="b"/>
              <a:pathLst>
                <a:path w="1227" h="445" extrusionOk="0">
                  <a:moveTo>
                    <a:pt x="146" y="1"/>
                  </a:moveTo>
                  <a:cubicBezTo>
                    <a:pt x="111" y="1"/>
                    <a:pt x="74" y="4"/>
                    <a:pt x="36" y="11"/>
                  </a:cubicBezTo>
                  <a:cubicBezTo>
                    <a:pt x="1" y="59"/>
                    <a:pt x="1" y="107"/>
                    <a:pt x="36" y="154"/>
                  </a:cubicBezTo>
                  <a:cubicBezTo>
                    <a:pt x="254" y="316"/>
                    <a:pt x="476" y="444"/>
                    <a:pt x="712" y="444"/>
                  </a:cubicBezTo>
                  <a:cubicBezTo>
                    <a:pt x="876" y="444"/>
                    <a:pt x="1046" y="382"/>
                    <a:pt x="1227" y="226"/>
                  </a:cubicBezTo>
                  <a:lnTo>
                    <a:pt x="1227" y="226"/>
                  </a:lnTo>
                  <a:cubicBezTo>
                    <a:pt x="1163" y="246"/>
                    <a:pt x="1102" y="254"/>
                    <a:pt x="1043" y="254"/>
                  </a:cubicBezTo>
                  <a:cubicBezTo>
                    <a:pt x="721" y="254"/>
                    <a:pt x="462"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3014;p32">
              <a:extLst>
                <a:ext uri="{FF2B5EF4-FFF2-40B4-BE49-F238E27FC236}">
                  <a16:creationId xmlns:a16="http://schemas.microsoft.com/office/drawing/2014/main" id="{03876801-9C34-4C0F-9046-8850490A35EE}"/>
                </a:ext>
              </a:extLst>
            </p:cNvPr>
            <p:cNvSpPr/>
            <p:nvPr/>
          </p:nvSpPr>
          <p:spPr>
            <a:xfrm>
              <a:off x="5633125" y="2774875"/>
              <a:ext cx="37525" cy="10450"/>
            </a:xfrm>
            <a:custGeom>
              <a:avLst/>
              <a:gdLst/>
              <a:ahLst/>
              <a:cxnLst/>
              <a:rect l="l" t="t" r="r" b="b"/>
              <a:pathLst>
                <a:path w="1501" h="418" extrusionOk="0">
                  <a:moveTo>
                    <a:pt x="1" y="1"/>
                  </a:moveTo>
                  <a:lnTo>
                    <a:pt x="1" y="262"/>
                  </a:lnTo>
                  <a:cubicBezTo>
                    <a:pt x="310" y="417"/>
                    <a:pt x="656" y="322"/>
                    <a:pt x="1001" y="393"/>
                  </a:cubicBezTo>
                  <a:cubicBezTo>
                    <a:pt x="1132" y="274"/>
                    <a:pt x="1310" y="382"/>
                    <a:pt x="1441" y="262"/>
                  </a:cubicBezTo>
                  <a:cubicBezTo>
                    <a:pt x="1501" y="215"/>
                    <a:pt x="1501" y="179"/>
                    <a:pt x="1430" y="131"/>
                  </a:cubicBezTo>
                  <a:cubicBezTo>
                    <a:pt x="953" y="131"/>
                    <a:pt x="477" y="9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3015;p32">
              <a:extLst>
                <a:ext uri="{FF2B5EF4-FFF2-40B4-BE49-F238E27FC236}">
                  <a16:creationId xmlns:a16="http://schemas.microsoft.com/office/drawing/2014/main" id="{8ADD00D0-6B43-4D96-BBFD-9C9CE36DBF35}"/>
                </a:ext>
              </a:extLst>
            </p:cNvPr>
            <p:cNvSpPr/>
            <p:nvPr/>
          </p:nvSpPr>
          <p:spPr>
            <a:xfrm>
              <a:off x="5639975" y="2727475"/>
              <a:ext cx="32775" cy="8925"/>
            </a:xfrm>
            <a:custGeom>
              <a:avLst/>
              <a:gdLst/>
              <a:ahLst/>
              <a:cxnLst/>
              <a:rect l="l" t="t" r="r" b="b"/>
              <a:pathLst>
                <a:path w="1311" h="357" extrusionOk="0">
                  <a:moveTo>
                    <a:pt x="835" y="0"/>
                  </a:moveTo>
                  <a:cubicBezTo>
                    <a:pt x="695" y="0"/>
                    <a:pt x="552" y="21"/>
                    <a:pt x="413" y="21"/>
                  </a:cubicBezTo>
                  <a:cubicBezTo>
                    <a:pt x="375" y="21"/>
                    <a:pt x="336" y="19"/>
                    <a:pt x="298" y="15"/>
                  </a:cubicBezTo>
                  <a:cubicBezTo>
                    <a:pt x="191" y="111"/>
                    <a:pt x="96" y="182"/>
                    <a:pt x="1" y="265"/>
                  </a:cubicBezTo>
                  <a:cubicBezTo>
                    <a:pt x="334" y="289"/>
                    <a:pt x="667" y="301"/>
                    <a:pt x="1013" y="313"/>
                  </a:cubicBezTo>
                  <a:cubicBezTo>
                    <a:pt x="1058" y="341"/>
                    <a:pt x="1106" y="356"/>
                    <a:pt x="1155" y="356"/>
                  </a:cubicBezTo>
                  <a:cubicBezTo>
                    <a:pt x="1207" y="356"/>
                    <a:pt x="1261" y="338"/>
                    <a:pt x="1310" y="301"/>
                  </a:cubicBezTo>
                  <a:lnTo>
                    <a:pt x="1310" y="146"/>
                  </a:lnTo>
                  <a:cubicBezTo>
                    <a:pt x="1158" y="28"/>
                    <a:pt x="997" y="0"/>
                    <a:pt x="8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3016;p32">
              <a:extLst>
                <a:ext uri="{FF2B5EF4-FFF2-40B4-BE49-F238E27FC236}">
                  <a16:creationId xmlns:a16="http://schemas.microsoft.com/office/drawing/2014/main" id="{6C5CCDD2-063E-4808-989A-A80EAAD91C31}"/>
                </a:ext>
              </a:extLst>
            </p:cNvPr>
            <p:cNvSpPr/>
            <p:nvPr/>
          </p:nvSpPr>
          <p:spPr>
            <a:xfrm>
              <a:off x="5482225" y="2816325"/>
              <a:ext cx="31275" cy="8275"/>
            </a:xfrm>
            <a:custGeom>
              <a:avLst/>
              <a:gdLst/>
              <a:ahLst/>
              <a:cxnLst/>
              <a:rect l="l" t="t" r="r" b="b"/>
              <a:pathLst>
                <a:path w="1251" h="331" extrusionOk="0">
                  <a:moveTo>
                    <a:pt x="343" y="0"/>
                  </a:moveTo>
                  <a:cubicBezTo>
                    <a:pt x="228" y="0"/>
                    <a:pt x="114" y="14"/>
                    <a:pt x="0" y="57"/>
                  </a:cubicBezTo>
                  <a:lnTo>
                    <a:pt x="0" y="319"/>
                  </a:lnTo>
                  <a:cubicBezTo>
                    <a:pt x="334" y="319"/>
                    <a:pt x="679" y="319"/>
                    <a:pt x="1012" y="331"/>
                  </a:cubicBezTo>
                  <a:cubicBezTo>
                    <a:pt x="1096" y="259"/>
                    <a:pt x="1250" y="212"/>
                    <a:pt x="1155" y="45"/>
                  </a:cubicBezTo>
                  <a:lnTo>
                    <a:pt x="1155" y="45"/>
                  </a:lnTo>
                  <a:cubicBezTo>
                    <a:pt x="1108" y="51"/>
                    <a:pt x="1061" y="53"/>
                    <a:pt x="1013" y="53"/>
                  </a:cubicBezTo>
                  <a:cubicBezTo>
                    <a:pt x="791" y="53"/>
                    <a:pt x="566" y="0"/>
                    <a:pt x="3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3017;p32">
              <a:extLst>
                <a:ext uri="{FF2B5EF4-FFF2-40B4-BE49-F238E27FC236}">
                  <a16:creationId xmlns:a16="http://schemas.microsoft.com/office/drawing/2014/main" id="{4E1F73D7-FD0F-4859-ACDB-AEE224044BF6}"/>
                </a:ext>
              </a:extLst>
            </p:cNvPr>
            <p:cNvSpPr/>
            <p:nvPr/>
          </p:nvSpPr>
          <p:spPr>
            <a:xfrm>
              <a:off x="5702475" y="2910250"/>
              <a:ext cx="31875" cy="7550"/>
            </a:xfrm>
            <a:custGeom>
              <a:avLst/>
              <a:gdLst/>
              <a:ahLst/>
              <a:cxnLst/>
              <a:rect l="l" t="t" r="r" b="b"/>
              <a:pathLst>
                <a:path w="1275" h="302" extrusionOk="0">
                  <a:moveTo>
                    <a:pt x="857" y="0"/>
                  </a:moveTo>
                  <a:cubicBezTo>
                    <a:pt x="809" y="0"/>
                    <a:pt x="762" y="9"/>
                    <a:pt x="715" y="27"/>
                  </a:cubicBezTo>
                  <a:cubicBezTo>
                    <a:pt x="654" y="46"/>
                    <a:pt x="595" y="53"/>
                    <a:pt x="539" y="53"/>
                  </a:cubicBezTo>
                  <a:cubicBezTo>
                    <a:pt x="389" y="53"/>
                    <a:pt x="252" y="3"/>
                    <a:pt x="96" y="3"/>
                  </a:cubicBezTo>
                  <a:cubicBezTo>
                    <a:pt x="1" y="86"/>
                    <a:pt x="13" y="170"/>
                    <a:pt x="84" y="265"/>
                  </a:cubicBezTo>
                  <a:cubicBezTo>
                    <a:pt x="298" y="285"/>
                    <a:pt x="511" y="301"/>
                    <a:pt x="733" y="301"/>
                  </a:cubicBezTo>
                  <a:cubicBezTo>
                    <a:pt x="907" y="301"/>
                    <a:pt x="1086" y="291"/>
                    <a:pt x="1275" y="265"/>
                  </a:cubicBezTo>
                  <a:cubicBezTo>
                    <a:pt x="1149" y="85"/>
                    <a:pt x="1003" y="0"/>
                    <a:pt x="8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3018;p32">
              <a:extLst>
                <a:ext uri="{FF2B5EF4-FFF2-40B4-BE49-F238E27FC236}">
                  <a16:creationId xmlns:a16="http://schemas.microsoft.com/office/drawing/2014/main" id="{B2972E89-80D8-498D-B187-82FCDA5994A4}"/>
                </a:ext>
              </a:extLst>
            </p:cNvPr>
            <p:cNvSpPr/>
            <p:nvPr/>
          </p:nvSpPr>
          <p:spPr>
            <a:xfrm>
              <a:off x="5444125" y="2797375"/>
              <a:ext cx="30075" cy="9750"/>
            </a:xfrm>
            <a:custGeom>
              <a:avLst/>
              <a:gdLst/>
              <a:ahLst/>
              <a:cxnLst/>
              <a:rect l="l" t="t" r="r" b="b"/>
              <a:pathLst>
                <a:path w="1203" h="390" extrusionOk="0">
                  <a:moveTo>
                    <a:pt x="520" y="1"/>
                  </a:moveTo>
                  <a:cubicBezTo>
                    <a:pt x="388" y="1"/>
                    <a:pt x="257" y="18"/>
                    <a:pt x="119" y="41"/>
                  </a:cubicBezTo>
                  <a:lnTo>
                    <a:pt x="60" y="77"/>
                  </a:lnTo>
                  <a:cubicBezTo>
                    <a:pt x="0" y="172"/>
                    <a:pt x="0" y="244"/>
                    <a:pt x="48" y="327"/>
                  </a:cubicBezTo>
                  <a:cubicBezTo>
                    <a:pt x="72" y="339"/>
                    <a:pt x="96" y="363"/>
                    <a:pt x="119" y="374"/>
                  </a:cubicBezTo>
                  <a:cubicBezTo>
                    <a:pt x="146" y="374"/>
                    <a:pt x="172" y="373"/>
                    <a:pt x="198" y="373"/>
                  </a:cubicBezTo>
                  <a:cubicBezTo>
                    <a:pt x="361" y="373"/>
                    <a:pt x="527" y="389"/>
                    <a:pt x="694" y="389"/>
                  </a:cubicBezTo>
                  <a:cubicBezTo>
                    <a:pt x="831" y="389"/>
                    <a:pt x="969" y="378"/>
                    <a:pt x="1108" y="339"/>
                  </a:cubicBezTo>
                  <a:cubicBezTo>
                    <a:pt x="1203" y="172"/>
                    <a:pt x="1167" y="77"/>
                    <a:pt x="953" y="77"/>
                  </a:cubicBezTo>
                  <a:cubicBezTo>
                    <a:pt x="804" y="21"/>
                    <a:pt x="662" y="1"/>
                    <a:pt x="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3019;p32">
              <a:extLst>
                <a:ext uri="{FF2B5EF4-FFF2-40B4-BE49-F238E27FC236}">
                  <a16:creationId xmlns:a16="http://schemas.microsoft.com/office/drawing/2014/main" id="{23C49614-4E34-4BCA-B412-86EC379F6E7B}"/>
                </a:ext>
              </a:extLst>
            </p:cNvPr>
            <p:cNvSpPr/>
            <p:nvPr/>
          </p:nvSpPr>
          <p:spPr>
            <a:xfrm>
              <a:off x="5589975" y="2753150"/>
              <a:ext cx="34250" cy="6575"/>
            </a:xfrm>
            <a:custGeom>
              <a:avLst/>
              <a:gdLst/>
              <a:ahLst/>
              <a:cxnLst/>
              <a:rect l="l" t="t" r="r" b="b"/>
              <a:pathLst>
                <a:path w="1370" h="263" extrusionOk="0">
                  <a:moveTo>
                    <a:pt x="417" y="0"/>
                  </a:moveTo>
                  <a:cubicBezTo>
                    <a:pt x="334" y="167"/>
                    <a:pt x="155" y="108"/>
                    <a:pt x="0" y="131"/>
                  </a:cubicBezTo>
                  <a:lnTo>
                    <a:pt x="0" y="250"/>
                  </a:lnTo>
                  <a:cubicBezTo>
                    <a:pt x="429" y="250"/>
                    <a:pt x="846" y="262"/>
                    <a:pt x="1286" y="262"/>
                  </a:cubicBezTo>
                  <a:cubicBezTo>
                    <a:pt x="1370" y="179"/>
                    <a:pt x="1370" y="96"/>
                    <a:pt x="1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3020;p32">
              <a:extLst>
                <a:ext uri="{FF2B5EF4-FFF2-40B4-BE49-F238E27FC236}">
                  <a16:creationId xmlns:a16="http://schemas.microsoft.com/office/drawing/2014/main" id="{11D7EE83-E0F6-4F38-8232-CA807C0E9BAF}"/>
                </a:ext>
              </a:extLst>
            </p:cNvPr>
            <p:cNvSpPr/>
            <p:nvPr/>
          </p:nvSpPr>
          <p:spPr>
            <a:xfrm>
              <a:off x="5539975" y="2718900"/>
              <a:ext cx="32150" cy="8375"/>
            </a:xfrm>
            <a:custGeom>
              <a:avLst/>
              <a:gdLst/>
              <a:ahLst/>
              <a:cxnLst/>
              <a:rect l="l" t="t" r="r" b="b"/>
              <a:pathLst>
                <a:path w="1286" h="335" extrusionOk="0">
                  <a:moveTo>
                    <a:pt x="680" y="0"/>
                  </a:moveTo>
                  <a:cubicBezTo>
                    <a:pt x="604" y="0"/>
                    <a:pt x="528" y="13"/>
                    <a:pt x="453" y="49"/>
                  </a:cubicBezTo>
                  <a:cubicBezTo>
                    <a:pt x="441" y="61"/>
                    <a:pt x="417" y="96"/>
                    <a:pt x="405" y="108"/>
                  </a:cubicBezTo>
                  <a:cubicBezTo>
                    <a:pt x="365" y="132"/>
                    <a:pt x="319" y="136"/>
                    <a:pt x="271" y="136"/>
                  </a:cubicBezTo>
                  <a:cubicBezTo>
                    <a:pt x="247" y="136"/>
                    <a:pt x="222" y="135"/>
                    <a:pt x="198" y="135"/>
                  </a:cubicBezTo>
                  <a:cubicBezTo>
                    <a:pt x="125" y="135"/>
                    <a:pt x="54" y="144"/>
                    <a:pt x="0" y="215"/>
                  </a:cubicBezTo>
                  <a:lnTo>
                    <a:pt x="0" y="335"/>
                  </a:lnTo>
                  <a:lnTo>
                    <a:pt x="1155" y="335"/>
                  </a:lnTo>
                  <a:lnTo>
                    <a:pt x="1286" y="61"/>
                  </a:lnTo>
                  <a:lnTo>
                    <a:pt x="1286" y="61"/>
                  </a:lnTo>
                  <a:cubicBezTo>
                    <a:pt x="1259" y="64"/>
                    <a:pt x="1232" y="66"/>
                    <a:pt x="1206" y="66"/>
                  </a:cubicBezTo>
                  <a:cubicBezTo>
                    <a:pt x="1027" y="66"/>
                    <a:pt x="853" y="0"/>
                    <a:pt x="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3021;p32">
              <a:extLst>
                <a:ext uri="{FF2B5EF4-FFF2-40B4-BE49-F238E27FC236}">
                  <a16:creationId xmlns:a16="http://schemas.microsoft.com/office/drawing/2014/main" id="{06F74D5F-626D-42EB-B91D-C1E30E442030}"/>
                </a:ext>
              </a:extLst>
            </p:cNvPr>
            <p:cNvSpPr/>
            <p:nvPr/>
          </p:nvSpPr>
          <p:spPr>
            <a:xfrm>
              <a:off x="5866500" y="2831425"/>
              <a:ext cx="36325" cy="15500"/>
            </a:xfrm>
            <a:custGeom>
              <a:avLst/>
              <a:gdLst/>
              <a:ahLst/>
              <a:cxnLst/>
              <a:rect l="l" t="t" r="r" b="b"/>
              <a:pathLst>
                <a:path w="1453" h="620" extrusionOk="0">
                  <a:moveTo>
                    <a:pt x="1417" y="1"/>
                  </a:moveTo>
                  <a:lnTo>
                    <a:pt x="1417" y="1"/>
                  </a:lnTo>
                  <a:cubicBezTo>
                    <a:pt x="1000" y="382"/>
                    <a:pt x="477" y="239"/>
                    <a:pt x="0" y="310"/>
                  </a:cubicBezTo>
                  <a:cubicBezTo>
                    <a:pt x="84" y="441"/>
                    <a:pt x="218" y="444"/>
                    <a:pt x="353" y="444"/>
                  </a:cubicBezTo>
                  <a:cubicBezTo>
                    <a:pt x="359" y="444"/>
                    <a:pt x="366" y="444"/>
                    <a:pt x="372" y="444"/>
                  </a:cubicBezTo>
                  <a:cubicBezTo>
                    <a:pt x="501" y="444"/>
                    <a:pt x="630" y="447"/>
                    <a:pt x="715" y="560"/>
                  </a:cubicBezTo>
                  <a:cubicBezTo>
                    <a:pt x="846" y="572"/>
                    <a:pt x="977" y="608"/>
                    <a:pt x="1096" y="620"/>
                  </a:cubicBezTo>
                  <a:cubicBezTo>
                    <a:pt x="1096" y="370"/>
                    <a:pt x="1453" y="275"/>
                    <a:pt x="1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3022;p32">
              <a:extLst>
                <a:ext uri="{FF2B5EF4-FFF2-40B4-BE49-F238E27FC236}">
                  <a16:creationId xmlns:a16="http://schemas.microsoft.com/office/drawing/2014/main" id="{5620552C-88C5-4190-918F-048B2B2AB7ED}"/>
                </a:ext>
              </a:extLst>
            </p:cNvPr>
            <p:cNvSpPr/>
            <p:nvPr/>
          </p:nvSpPr>
          <p:spPr>
            <a:xfrm>
              <a:off x="5466450" y="2863275"/>
              <a:ext cx="33950" cy="10250"/>
            </a:xfrm>
            <a:custGeom>
              <a:avLst/>
              <a:gdLst/>
              <a:ahLst/>
              <a:cxnLst/>
              <a:rect l="l" t="t" r="r" b="b"/>
              <a:pathLst>
                <a:path w="1358" h="410" extrusionOk="0">
                  <a:moveTo>
                    <a:pt x="713" y="14"/>
                  </a:moveTo>
                  <a:cubicBezTo>
                    <a:pt x="692" y="14"/>
                    <a:pt x="669" y="23"/>
                    <a:pt x="643" y="36"/>
                  </a:cubicBezTo>
                  <a:cubicBezTo>
                    <a:pt x="574" y="106"/>
                    <a:pt x="496" y="121"/>
                    <a:pt x="415" y="121"/>
                  </a:cubicBezTo>
                  <a:cubicBezTo>
                    <a:pt x="350" y="121"/>
                    <a:pt x="284" y="111"/>
                    <a:pt x="220" y="111"/>
                  </a:cubicBezTo>
                  <a:cubicBezTo>
                    <a:pt x="159" y="111"/>
                    <a:pt x="101" y="120"/>
                    <a:pt x="48" y="155"/>
                  </a:cubicBezTo>
                  <a:cubicBezTo>
                    <a:pt x="0" y="215"/>
                    <a:pt x="12" y="275"/>
                    <a:pt x="60" y="334"/>
                  </a:cubicBezTo>
                  <a:cubicBezTo>
                    <a:pt x="91" y="331"/>
                    <a:pt x="122" y="330"/>
                    <a:pt x="153" y="330"/>
                  </a:cubicBezTo>
                  <a:cubicBezTo>
                    <a:pt x="410" y="330"/>
                    <a:pt x="671" y="409"/>
                    <a:pt x="930" y="409"/>
                  </a:cubicBezTo>
                  <a:cubicBezTo>
                    <a:pt x="1073" y="409"/>
                    <a:pt x="1216" y="385"/>
                    <a:pt x="1358" y="310"/>
                  </a:cubicBezTo>
                  <a:cubicBezTo>
                    <a:pt x="1262" y="1"/>
                    <a:pt x="929" y="191"/>
                    <a:pt x="762" y="36"/>
                  </a:cubicBezTo>
                  <a:cubicBezTo>
                    <a:pt x="746" y="20"/>
                    <a:pt x="730" y="14"/>
                    <a:pt x="713" y="1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3023;p32">
              <a:extLst>
                <a:ext uri="{FF2B5EF4-FFF2-40B4-BE49-F238E27FC236}">
                  <a16:creationId xmlns:a16="http://schemas.microsoft.com/office/drawing/2014/main" id="{AE5FE02E-B21F-4E67-B413-B7D5A7AE0034}"/>
                </a:ext>
              </a:extLst>
            </p:cNvPr>
            <p:cNvSpPr/>
            <p:nvPr/>
          </p:nvSpPr>
          <p:spPr>
            <a:xfrm>
              <a:off x="5450075" y="2860075"/>
              <a:ext cx="32775" cy="8975"/>
            </a:xfrm>
            <a:custGeom>
              <a:avLst/>
              <a:gdLst/>
              <a:ahLst/>
              <a:cxnLst/>
              <a:rect l="l" t="t" r="r" b="b"/>
              <a:pathLst>
                <a:path w="1311" h="359" extrusionOk="0">
                  <a:moveTo>
                    <a:pt x="275" y="1"/>
                  </a:moveTo>
                  <a:cubicBezTo>
                    <a:pt x="184" y="1"/>
                    <a:pt x="93" y="7"/>
                    <a:pt x="0" y="22"/>
                  </a:cubicBezTo>
                  <a:cubicBezTo>
                    <a:pt x="0" y="69"/>
                    <a:pt x="12" y="129"/>
                    <a:pt x="12" y="176"/>
                  </a:cubicBezTo>
                  <a:cubicBezTo>
                    <a:pt x="95" y="320"/>
                    <a:pt x="201" y="359"/>
                    <a:pt x="315" y="359"/>
                  </a:cubicBezTo>
                  <a:cubicBezTo>
                    <a:pt x="446" y="359"/>
                    <a:pt x="587" y="307"/>
                    <a:pt x="715" y="307"/>
                  </a:cubicBezTo>
                  <a:cubicBezTo>
                    <a:pt x="744" y="304"/>
                    <a:pt x="773" y="303"/>
                    <a:pt x="802" y="303"/>
                  </a:cubicBezTo>
                  <a:cubicBezTo>
                    <a:pt x="858" y="303"/>
                    <a:pt x="915" y="307"/>
                    <a:pt x="971" y="307"/>
                  </a:cubicBezTo>
                  <a:cubicBezTo>
                    <a:pt x="1101" y="307"/>
                    <a:pt x="1223" y="285"/>
                    <a:pt x="1310" y="141"/>
                  </a:cubicBezTo>
                  <a:cubicBezTo>
                    <a:pt x="960" y="93"/>
                    <a:pt x="625"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3024;p32">
              <a:extLst>
                <a:ext uri="{FF2B5EF4-FFF2-40B4-BE49-F238E27FC236}">
                  <a16:creationId xmlns:a16="http://schemas.microsoft.com/office/drawing/2014/main" id="{2FF078F2-9499-4B77-BCAA-9FAB685014D4}"/>
                </a:ext>
              </a:extLst>
            </p:cNvPr>
            <p:cNvSpPr/>
            <p:nvPr/>
          </p:nvSpPr>
          <p:spPr>
            <a:xfrm>
              <a:off x="5679575" y="2907325"/>
              <a:ext cx="25325" cy="9550"/>
            </a:xfrm>
            <a:custGeom>
              <a:avLst/>
              <a:gdLst/>
              <a:ahLst/>
              <a:cxnLst/>
              <a:rect l="l" t="t" r="r" b="b"/>
              <a:pathLst>
                <a:path w="1013" h="382" extrusionOk="0">
                  <a:moveTo>
                    <a:pt x="0" y="1"/>
                  </a:moveTo>
                  <a:lnTo>
                    <a:pt x="0" y="263"/>
                  </a:lnTo>
                  <a:cubicBezTo>
                    <a:pt x="114" y="322"/>
                    <a:pt x="233" y="336"/>
                    <a:pt x="353" y="336"/>
                  </a:cubicBezTo>
                  <a:cubicBezTo>
                    <a:pt x="463" y="336"/>
                    <a:pt x="573" y="324"/>
                    <a:pt x="682" y="324"/>
                  </a:cubicBezTo>
                  <a:cubicBezTo>
                    <a:pt x="790" y="324"/>
                    <a:pt x="897" y="336"/>
                    <a:pt x="1000" y="382"/>
                  </a:cubicBezTo>
                  <a:cubicBezTo>
                    <a:pt x="1000" y="298"/>
                    <a:pt x="1012" y="203"/>
                    <a:pt x="1012" y="120"/>
                  </a:cubicBezTo>
                  <a:cubicBezTo>
                    <a:pt x="879" y="82"/>
                    <a:pt x="744" y="78"/>
                    <a:pt x="608" y="78"/>
                  </a:cubicBezTo>
                  <a:cubicBezTo>
                    <a:pt x="574" y="78"/>
                    <a:pt x="540" y="78"/>
                    <a:pt x="506" y="78"/>
                  </a:cubicBezTo>
                  <a:cubicBezTo>
                    <a:pt x="337" y="78"/>
                    <a:pt x="167" y="72"/>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3025;p32">
              <a:extLst>
                <a:ext uri="{FF2B5EF4-FFF2-40B4-BE49-F238E27FC236}">
                  <a16:creationId xmlns:a16="http://schemas.microsoft.com/office/drawing/2014/main" id="{AF5D256A-AF36-40D6-AC09-F35812B736A5}"/>
                </a:ext>
              </a:extLst>
            </p:cNvPr>
            <p:cNvSpPr/>
            <p:nvPr/>
          </p:nvSpPr>
          <p:spPr>
            <a:xfrm>
              <a:off x="5530450" y="2861200"/>
              <a:ext cx="24725" cy="14900"/>
            </a:xfrm>
            <a:custGeom>
              <a:avLst/>
              <a:gdLst/>
              <a:ahLst/>
              <a:cxnLst/>
              <a:rect l="l" t="t" r="r" b="b"/>
              <a:pathLst>
                <a:path w="989" h="596" extrusionOk="0">
                  <a:moveTo>
                    <a:pt x="95" y="0"/>
                  </a:moveTo>
                  <a:cubicBezTo>
                    <a:pt x="36" y="48"/>
                    <a:pt x="0" y="107"/>
                    <a:pt x="12" y="203"/>
                  </a:cubicBezTo>
                  <a:cubicBezTo>
                    <a:pt x="36" y="262"/>
                    <a:pt x="48" y="310"/>
                    <a:pt x="72" y="346"/>
                  </a:cubicBezTo>
                  <a:cubicBezTo>
                    <a:pt x="107" y="405"/>
                    <a:pt x="167" y="453"/>
                    <a:pt x="226" y="512"/>
                  </a:cubicBezTo>
                  <a:lnTo>
                    <a:pt x="667" y="560"/>
                  </a:lnTo>
                  <a:cubicBezTo>
                    <a:pt x="667" y="572"/>
                    <a:pt x="703" y="596"/>
                    <a:pt x="726" y="596"/>
                  </a:cubicBezTo>
                  <a:cubicBezTo>
                    <a:pt x="762" y="596"/>
                    <a:pt x="786" y="572"/>
                    <a:pt x="822" y="536"/>
                  </a:cubicBezTo>
                  <a:cubicBezTo>
                    <a:pt x="881" y="441"/>
                    <a:pt x="929" y="358"/>
                    <a:pt x="988" y="262"/>
                  </a:cubicBezTo>
                  <a:cubicBezTo>
                    <a:pt x="929" y="262"/>
                    <a:pt x="869" y="250"/>
                    <a:pt x="810" y="250"/>
                  </a:cubicBezTo>
                  <a:cubicBezTo>
                    <a:pt x="643" y="119"/>
                    <a:pt x="417" y="119"/>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3026;p32">
              <a:extLst>
                <a:ext uri="{FF2B5EF4-FFF2-40B4-BE49-F238E27FC236}">
                  <a16:creationId xmlns:a16="http://schemas.microsoft.com/office/drawing/2014/main" id="{08823742-B64E-49A9-B3F5-10C2C7854AE2}"/>
                </a:ext>
              </a:extLst>
            </p:cNvPr>
            <p:cNvSpPr/>
            <p:nvPr/>
          </p:nvSpPr>
          <p:spPr>
            <a:xfrm>
              <a:off x="5485800" y="2862275"/>
              <a:ext cx="33950" cy="8850"/>
            </a:xfrm>
            <a:custGeom>
              <a:avLst/>
              <a:gdLst/>
              <a:ahLst/>
              <a:cxnLst/>
              <a:rect l="l" t="t" r="r" b="b"/>
              <a:pathLst>
                <a:path w="1358" h="354" extrusionOk="0">
                  <a:moveTo>
                    <a:pt x="946" y="0"/>
                  </a:moveTo>
                  <a:cubicBezTo>
                    <a:pt x="665" y="0"/>
                    <a:pt x="380" y="55"/>
                    <a:pt x="103" y="55"/>
                  </a:cubicBezTo>
                  <a:cubicBezTo>
                    <a:pt x="68" y="55"/>
                    <a:pt x="34" y="54"/>
                    <a:pt x="0" y="53"/>
                  </a:cubicBezTo>
                  <a:lnTo>
                    <a:pt x="0" y="53"/>
                  </a:lnTo>
                  <a:cubicBezTo>
                    <a:pt x="131" y="279"/>
                    <a:pt x="417" y="195"/>
                    <a:pt x="584" y="350"/>
                  </a:cubicBezTo>
                  <a:cubicBezTo>
                    <a:pt x="619" y="322"/>
                    <a:pt x="655" y="313"/>
                    <a:pt x="691" y="313"/>
                  </a:cubicBezTo>
                  <a:cubicBezTo>
                    <a:pt x="767" y="313"/>
                    <a:pt x="845" y="353"/>
                    <a:pt x="919" y="353"/>
                  </a:cubicBezTo>
                  <a:cubicBezTo>
                    <a:pt x="930" y="353"/>
                    <a:pt x="941" y="352"/>
                    <a:pt x="953" y="350"/>
                  </a:cubicBezTo>
                  <a:cubicBezTo>
                    <a:pt x="1084" y="350"/>
                    <a:pt x="1215" y="338"/>
                    <a:pt x="1322" y="231"/>
                  </a:cubicBezTo>
                  <a:cubicBezTo>
                    <a:pt x="1358" y="160"/>
                    <a:pt x="1358" y="100"/>
                    <a:pt x="1310" y="41"/>
                  </a:cubicBezTo>
                  <a:cubicBezTo>
                    <a:pt x="1190" y="11"/>
                    <a:pt x="1069" y="0"/>
                    <a:pt x="9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3027;p32">
              <a:extLst>
                <a:ext uri="{FF2B5EF4-FFF2-40B4-BE49-F238E27FC236}">
                  <a16:creationId xmlns:a16="http://schemas.microsoft.com/office/drawing/2014/main" id="{79DCB745-F390-4409-BFAE-F390A0DE18FB}"/>
                </a:ext>
              </a:extLst>
            </p:cNvPr>
            <p:cNvSpPr/>
            <p:nvPr/>
          </p:nvSpPr>
          <p:spPr>
            <a:xfrm>
              <a:off x="5500375" y="2795425"/>
              <a:ext cx="33375" cy="8050"/>
            </a:xfrm>
            <a:custGeom>
              <a:avLst/>
              <a:gdLst/>
              <a:ahLst/>
              <a:cxnLst/>
              <a:rect l="l" t="t" r="r" b="b"/>
              <a:pathLst>
                <a:path w="1335" h="322" extrusionOk="0">
                  <a:moveTo>
                    <a:pt x="584" y="0"/>
                  </a:moveTo>
                  <a:lnTo>
                    <a:pt x="1" y="48"/>
                  </a:lnTo>
                  <a:cubicBezTo>
                    <a:pt x="86" y="161"/>
                    <a:pt x="211" y="164"/>
                    <a:pt x="339" y="164"/>
                  </a:cubicBezTo>
                  <a:cubicBezTo>
                    <a:pt x="345" y="164"/>
                    <a:pt x="351" y="164"/>
                    <a:pt x="358" y="164"/>
                  </a:cubicBezTo>
                  <a:cubicBezTo>
                    <a:pt x="492" y="164"/>
                    <a:pt x="626" y="167"/>
                    <a:pt x="715" y="298"/>
                  </a:cubicBezTo>
                  <a:cubicBezTo>
                    <a:pt x="894" y="298"/>
                    <a:pt x="1084" y="322"/>
                    <a:pt x="1275" y="322"/>
                  </a:cubicBezTo>
                  <a:cubicBezTo>
                    <a:pt x="1322" y="274"/>
                    <a:pt x="1334" y="226"/>
                    <a:pt x="1298" y="167"/>
                  </a:cubicBezTo>
                  <a:cubicBezTo>
                    <a:pt x="1251" y="131"/>
                    <a:pt x="1191" y="83"/>
                    <a:pt x="1144" y="36"/>
                  </a:cubicBezTo>
                  <a:cubicBezTo>
                    <a:pt x="953" y="24"/>
                    <a:pt x="775"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3028;p32">
              <a:extLst>
                <a:ext uri="{FF2B5EF4-FFF2-40B4-BE49-F238E27FC236}">
                  <a16:creationId xmlns:a16="http://schemas.microsoft.com/office/drawing/2014/main" id="{D5281842-767F-483D-BA89-59EDD8B33EE9}"/>
                </a:ext>
              </a:extLst>
            </p:cNvPr>
            <p:cNvSpPr/>
            <p:nvPr/>
          </p:nvSpPr>
          <p:spPr>
            <a:xfrm>
              <a:off x="5568850" y="2875300"/>
              <a:ext cx="25025" cy="6800"/>
            </a:xfrm>
            <a:custGeom>
              <a:avLst/>
              <a:gdLst/>
              <a:ahLst/>
              <a:cxnLst/>
              <a:rect l="l" t="t" r="r" b="b"/>
              <a:pathLst>
                <a:path w="1001" h="272" extrusionOk="0">
                  <a:moveTo>
                    <a:pt x="146" y="0"/>
                  </a:moveTo>
                  <a:cubicBezTo>
                    <a:pt x="97" y="0"/>
                    <a:pt x="49" y="2"/>
                    <a:pt x="0" y="8"/>
                  </a:cubicBezTo>
                  <a:lnTo>
                    <a:pt x="0" y="246"/>
                  </a:lnTo>
                  <a:cubicBezTo>
                    <a:pt x="16" y="245"/>
                    <a:pt x="31" y="245"/>
                    <a:pt x="47" y="245"/>
                  </a:cubicBezTo>
                  <a:cubicBezTo>
                    <a:pt x="208" y="245"/>
                    <a:pt x="366" y="271"/>
                    <a:pt x="522" y="271"/>
                  </a:cubicBezTo>
                  <a:cubicBezTo>
                    <a:pt x="684" y="271"/>
                    <a:pt x="844" y="243"/>
                    <a:pt x="1000" y="127"/>
                  </a:cubicBezTo>
                  <a:cubicBezTo>
                    <a:pt x="707" y="76"/>
                    <a:pt x="422"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3029;p32">
              <a:extLst>
                <a:ext uri="{FF2B5EF4-FFF2-40B4-BE49-F238E27FC236}">
                  <a16:creationId xmlns:a16="http://schemas.microsoft.com/office/drawing/2014/main" id="{3D66BD54-A708-4383-B508-A9E3BE0800ED}"/>
                </a:ext>
              </a:extLst>
            </p:cNvPr>
            <p:cNvSpPr/>
            <p:nvPr/>
          </p:nvSpPr>
          <p:spPr>
            <a:xfrm>
              <a:off x="5486100" y="2780925"/>
              <a:ext cx="36925" cy="7975"/>
            </a:xfrm>
            <a:custGeom>
              <a:avLst/>
              <a:gdLst/>
              <a:ahLst/>
              <a:cxnLst/>
              <a:rect l="l" t="t" r="r" b="b"/>
              <a:pathLst>
                <a:path w="1477" h="319" extrusionOk="0">
                  <a:moveTo>
                    <a:pt x="375" y="1"/>
                  </a:moveTo>
                  <a:cubicBezTo>
                    <a:pt x="233" y="1"/>
                    <a:pt x="104" y="69"/>
                    <a:pt x="0" y="282"/>
                  </a:cubicBezTo>
                  <a:cubicBezTo>
                    <a:pt x="381" y="306"/>
                    <a:pt x="762" y="306"/>
                    <a:pt x="1155" y="318"/>
                  </a:cubicBezTo>
                  <a:cubicBezTo>
                    <a:pt x="1250" y="270"/>
                    <a:pt x="1357" y="235"/>
                    <a:pt x="1476" y="175"/>
                  </a:cubicBezTo>
                  <a:cubicBezTo>
                    <a:pt x="1274" y="175"/>
                    <a:pt x="1060" y="151"/>
                    <a:pt x="857" y="140"/>
                  </a:cubicBezTo>
                  <a:cubicBezTo>
                    <a:pt x="692" y="78"/>
                    <a:pt x="526"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3030;p32">
              <a:extLst>
                <a:ext uri="{FF2B5EF4-FFF2-40B4-BE49-F238E27FC236}">
                  <a16:creationId xmlns:a16="http://schemas.microsoft.com/office/drawing/2014/main" id="{16EBAF19-6932-4AC5-82E8-AC95544CA1A0}"/>
                </a:ext>
              </a:extLst>
            </p:cNvPr>
            <p:cNvSpPr/>
            <p:nvPr/>
          </p:nvSpPr>
          <p:spPr>
            <a:xfrm>
              <a:off x="5532225" y="2799200"/>
              <a:ext cx="21750" cy="6100"/>
            </a:xfrm>
            <a:custGeom>
              <a:avLst/>
              <a:gdLst/>
              <a:ahLst/>
              <a:cxnLst/>
              <a:rect l="l" t="t" r="r" b="b"/>
              <a:pathLst>
                <a:path w="870" h="244" extrusionOk="0">
                  <a:moveTo>
                    <a:pt x="479" y="1"/>
                  </a:moveTo>
                  <a:cubicBezTo>
                    <a:pt x="359" y="1"/>
                    <a:pt x="236" y="21"/>
                    <a:pt x="120" y="21"/>
                  </a:cubicBezTo>
                  <a:cubicBezTo>
                    <a:pt x="87" y="21"/>
                    <a:pt x="56" y="20"/>
                    <a:pt x="24" y="16"/>
                  </a:cubicBezTo>
                  <a:cubicBezTo>
                    <a:pt x="24" y="63"/>
                    <a:pt x="1" y="123"/>
                    <a:pt x="1" y="171"/>
                  </a:cubicBezTo>
                  <a:cubicBezTo>
                    <a:pt x="153" y="213"/>
                    <a:pt x="303" y="244"/>
                    <a:pt x="451" y="244"/>
                  </a:cubicBezTo>
                  <a:cubicBezTo>
                    <a:pt x="591" y="244"/>
                    <a:pt x="731" y="216"/>
                    <a:pt x="870" y="147"/>
                  </a:cubicBezTo>
                  <a:cubicBezTo>
                    <a:pt x="751" y="28"/>
                    <a:pt x="617"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3031;p32">
              <a:extLst>
                <a:ext uri="{FF2B5EF4-FFF2-40B4-BE49-F238E27FC236}">
                  <a16:creationId xmlns:a16="http://schemas.microsoft.com/office/drawing/2014/main" id="{882902A2-2A7A-44F4-AE34-251BEB93C37A}"/>
                </a:ext>
              </a:extLst>
            </p:cNvPr>
            <p:cNvSpPr/>
            <p:nvPr/>
          </p:nvSpPr>
          <p:spPr>
            <a:xfrm>
              <a:off x="5659625" y="2881800"/>
              <a:ext cx="22050" cy="7100"/>
            </a:xfrm>
            <a:custGeom>
              <a:avLst/>
              <a:gdLst/>
              <a:ahLst/>
              <a:cxnLst/>
              <a:rect l="l" t="t" r="r" b="b"/>
              <a:pathLst>
                <a:path w="882" h="284" extrusionOk="0">
                  <a:moveTo>
                    <a:pt x="440" y="1"/>
                  </a:moveTo>
                  <a:cubicBezTo>
                    <a:pt x="345" y="1"/>
                    <a:pt x="250" y="13"/>
                    <a:pt x="158" y="13"/>
                  </a:cubicBezTo>
                  <a:cubicBezTo>
                    <a:pt x="133" y="13"/>
                    <a:pt x="108" y="12"/>
                    <a:pt x="84" y="10"/>
                  </a:cubicBezTo>
                  <a:lnTo>
                    <a:pt x="84" y="10"/>
                  </a:lnTo>
                  <a:cubicBezTo>
                    <a:pt x="0" y="105"/>
                    <a:pt x="0" y="200"/>
                    <a:pt x="108" y="284"/>
                  </a:cubicBezTo>
                  <a:cubicBezTo>
                    <a:pt x="170" y="242"/>
                    <a:pt x="240" y="230"/>
                    <a:pt x="314" y="230"/>
                  </a:cubicBezTo>
                  <a:cubicBezTo>
                    <a:pt x="419" y="230"/>
                    <a:pt x="532" y="254"/>
                    <a:pt x="646" y="254"/>
                  </a:cubicBezTo>
                  <a:cubicBezTo>
                    <a:pt x="725" y="254"/>
                    <a:pt x="805" y="242"/>
                    <a:pt x="882" y="200"/>
                  </a:cubicBezTo>
                  <a:cubicBezTo>
                    <a:pt x="748" y="33"/>
                    <a:pt x="595" y="1"/>
                    <a:pt x="4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3032;p32">
              <a:extLst>
                <a:ext uri="{FF2B5EF4-FFF2-40B4-BE49-F238E27FC236}">
                  <a16:creationId xmlns:a16="http://schemas.microsoft.com/office/drawing/2014/main" id="{ECA80E09-CF4F-40DC-B66A-B6D061789FE5}"/>
                </a:ext>
              </a:extLst>
            </p:cNvPr>
            <p:cNvSpPr/>
            <p:nvPr/>
          </p:nvSpPr>
          <p:spPr>
            <a:xfrm>
              <a:off x="5628975" y="2878750"/>
              <a:ext cx="20250" cy="7150"/>
            </a:xfrm>
            <a:custGeom>
              <a:avLst/>
              <a:gdLst/>
              <a:ahLst/>
              <a:cxnLst/>
              <a:rect l="l" t="t" r="r" b="b"/>
              <a:pathLst>
                <a:path w="810" h="286" extrusionOk="0">
                  <a:moveTo>
                    <a:pt x="0" y="1"/>
                  </a:moveTo>
                  <a:lnTo>
                    <a:pt x="0" y="1"/>
                  </a:lnTo>
                  <a:cubicBezTo>
                    <a:pt x="24" y="96"/>
                    <a:pt x="24" y="167"/>
                    <a:pt x="24" y="263"/>
                  </a:cubicBezTo>
                  <a:cubicBezTo>
                    <a:pt x="56" y="257"/>
                    <a:pt x="89" y="254"/>
                    <a:pt x="122" y="254"/>
                  </a:cubicBezTo>
                  <a:cubicBezTo>
                    <a:pt x="241" y="254"/>
                    <a:pt x="365" y="285"/>
                    <a:pt x="488" y="285"/>
                  </a:cubicBezTo>
                  <a:cubicBezTo>
                    <a:pt x="598" y="285"/>
                    <a:pt x="707" y="261"/>
                    <a:pt x="810" y="167"/>
                  </a:cubicBezTo>
                  <a:cubicBezTo>
                    <a:pt x="678" y="47"/>
                    <a:pt x="540" y="26"/>
                    <a:pt x="406" y="26"/>
                  </a:cubicBezTo>
                  <a:cubicBezTo>
                    <a:pt x="335" y="26"/>
                    <a:pt x="265" y="32"/>
                    <a:pt x="198" y="32"/>
                  </a:cubicBezTo>
                  <a:cubicBezTo>
                    <a:pt x="129" y="32"/>
                    <a:pt x="62" y="2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3033;p32">
              <a:extLst>
                <a:ext uri="{FF2B5EF4-FFF2-40B4-BE49-F238E27FC236}">
                  <a16:creationId xmlns:a16="http://schemas.microsoft.com/office/drawing/2014/main" id="{513363B4-0406-4D79-AB9D-6802C0684262}"/>
                </a:ext>
              </a:extLst>
            </p:cNvPr>
            <p:cNvSpPr/>
            <p:nvPr/>
          </p:nvSpPr>
          <p:spPr>
            <a:xfrm>
              <a:off x="5507525" y="2817100"/>
              <a:ext cx="16700" cy="7575"/>
            </a:xfrm>
            <a:custGeom>
              <a:avLst/>
              <a:gdLst/>
              <a:ahLst/>
              <a:cxnLst/>
              <a:rect l="l" t="t" r="r" b="b"/>
              <a:pathLst>
                <a:path w="668" h="303" extrusionOk="0">
                  <a:moveTo>
                    <a:pt x="324" y="1"/>
                  </a:moveTo>
                  <a:cubicBezTo>
                    <a:pt x="280" y="1"/>
                    <a:pt x="236" y="4"/>
                    <a:pt x="192" y="4"/>
                  </a:cubicBezTo>
                  <a:cubicBezTo>
                    <a:pt x="176" y="4"/>
                    <a:pt x="159" y="3"/>
                    <a:pt x="143" y="2"/>
                  </a:cubicBezTo>
                  <a:cubicBezTo>
                    <a:pt x="96" y="97"/>
                    <a:pt x="36" y="193"/>
                    <a:pt x="0" y="288"/>
                  </a:cubicBezTo>
                  <a:cubicBezTo>
                    <a:pt x="96" y="288"/>
                    <a:pt x="196" y="302"/>
                    <a:pt x="296" y="302"/>
                  </a:cubicBezTo>
                  <a:cubicBezTo>
                    <a:pt x="422" y="302"/>
                    <a:pt x="548" y="280"/>
                    <a:pt x="667" y="181"/>
                  </a:cubicBezTo>
                  <a:cubicBezTo>
                    <a:pt x="564" y="22"/>
                    <a:pt x="445" y="1"/>
                    <a:pt x="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3034;p32">
              <a:extLst>
                <a:ext uri="{FF2B5EF4-FFF2-40B4-BE49-F238E27FC236}">
                  <a16:creationId xmlns:a16="http://schemas.microsoft.com/office/drawing/2014/main" id="{89A9F085-F164-4603-ABDE-8F0E9C233B98}"/>
                </a:ext>
              </a:extLst>
            </p:cNvPr>
            <p:cNvSpPr/>
            <p:nvPr/>
          </p:nvSpPr>
          <p:spPr>
            <a:xfrm>
              <a:off x="5575975" y="2774250"/>
              <a:ext cx="24725" cy="7200"/>
            </a:xfrm>
            <a:custGeom>
              <a:avLst/>
              <a:gdLst/>
              <a:ahLst/>
              <a:cxnLst/>
              <a:rect l="l" t="t" r="r" b="b"/>
              <a:pathLst>
                <a:path w="989" h="288" extrusionOk="0">
                  <a:moveTo>
                    <a:pt x="526" y="0"/>
                  </a:moveTo>
                  <a:cubicBezTo>
                    <a:pt x="349" y="0"/>
                    <a:pt x="173" y="12"/>
                    <a:pt x="1" y="37"/>
                  </a:cubicBezTo>
                  <a:cubicBezTo>
                    <a:pt x="191" y="264"/>
                    <a:pt x="548" y="26"/>
                    <a:pt x="715" y="287"/>
                  </a:cubicBezTo>
                  <a:cubicBezTo>
                    <a:pt x="799" y="287"/>
                    <a:pt x="906" y="276"/>
                    <a:pt x="989" y="276"/>
                  </a:cubicBezTo>
                  <a:lnTo>
                    <a:pt x="989" y="26"/>
                  </a:lnTo>
                  <a:cubicBezTo>
                    <a:pt x="834" y="9"/>
                    <a:pt x="680"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3035;p32">
              <a:extLst>
                <a:ext uri="{FF2B5EF4-FFF2-40B4-BE49-F238E27FC236}">
                  <a16:creationId xmlns:a16="http://schemas.microsoft.com/office/drawing/2014/main" id="{738D7FE3-2B50-4B05-AE0A-C7310B589BFD}"/>
                </a:ext>
              </a:extLst>
            </p:cNvPr>
            <p:cNvSpPr/>
            <p:nvPr/>
          </p:nvSpPr>
          <p:spPr>
            <a:xfrm>
              <a:off x="5539675" y="2901875"/>
              <a:ext cx="21450" cy="8750"/>
            </a:xfrm>
            <a:custGeom>
              <a:avLst/>
              <a:gdLst/>
              <a:ahLst/>
              <a:cxnLst/>
              <a:rect l="l" t="t" r="r" b="b"/>
              <a:pathLst>
                <a:path w="858" h="350" extrusionOk="0">
                  <a:moveTo>
                    <a:pt x="635" y="1"/>
                  </a:moveTo>
                  <a:cubicBezTo>
                    <a:pt x="521" y="1"/>
                    <a:pt x="405" y="31"/>
                    <a:pt x="298" y="52"/>
                  </a:cubicBezTo>
                  <a:cubicBezTo>
                    <a:pt x="143" y="76"/>
                    <a:pt x="0" y="135"/>
                    <a:pt x="0" y="350"/>
                  </a:cubicBezTo>
                  <a:cubicBezTo>
                    <a:pt x="30" y="344"/>
                    <a:pt x="57" y="341"/>
                    <a:pt x="81" y="341"/>
                  </a:cubicBezTo>
                  <a:cubicBezTo>
                    <a:pt x="104" y="341"/>
                    <a:pt x="125" y="344"/>
                    <a:pt x="143" y="350"/>
                  </a:cubicBezTo>
                  <a:cubicBezTo>
                    <a:pt x="322" y="76"/>
                    <a:pt x="703" y="350"/>
                    <a:pt x="857" y="52"/>
                  </a:cubicBezTo>
                  <a:cubicBezTo>
                    <a:pt x="786" y="14"/>
                    <a:pt x="711" y="1"/>
                    <a:pt x="6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3036;p32">
              <a:extLst>
                <a:ext uri="{FF2B5EF4-FFF2-40B4-BE49-F238E27FC236}">
                  <a16:creationId xmlns:a16="http://schemas.microsoft.com/office/drawing/2014/main" id="{E3A03DEF-6AF2-452A-821D-39C2998AABA9}"/>
                </a:ext>
              </a:extLst>
            </p:cNvPr>
            <p:cNvSpPr/>
            <p:nvPr/>
          </p:nvSpPr>
          <p:spPr>
            <a:xfrm>
              <a:off x="5621525" y="2752850"/>
              <a:ext cx="13025" cy="7475"/>
            </a:xfrm>
            <a:custGeom>
              <a:avLst/>
              <a:gdLst/>
              <a:ahLst/>
              <a:cxnLst/>
              <a:rect l="l" t="t" r="r" b="b"/>
              <a:pathLst>
                <a:path w="521" h="299" extrusionOk="0">
                  <a:moveTo>
                    <a:pt x="215" y="0"/>
                  </a:moveTo>
                  <a:cubicBezTo>
                    <a:pt x="143" y="0"/>
                    <a:pt x="84" y="12"/>
                    <a:pt x="0" y="12"/>
                  </a:cubicBezTo>
                  <a:cubicBezTo>
                    <a:pt x="0" y="108"/>
                    <a:pt x="24" y="191"/>
                    <a:pt x="24" y="286"/>
                  </a:cubicBezTo>
                  <a:lnTo>
                    <a:pt x="227" y="286"/>
                  </a:lnTo>
                  <a:cubicBezTo>
                    <a:pt x="334" y="262"/>
                    <a:pt x="501" y="298"/>
                    <a:pt x="512" y="167"/>
                  </a:cubicBezTo>
                  <a:cubicBezTo>
                    <a:pt x="521" y="17"/>
                    <a:pt x="429" y="1"/>
                    <a:pt x="333" y="1"/>
                  </a:cubicBezTo>
                  <a:cubicBezTo>
                    <a:pt x="308" y="1"/>
                    <a:pt x="283" y="2"/>
                    <a:pt x="259" y="2"/>
                  </a:cubicBezTo>
                  <a:cubicBezTo>
                    <a:pt x="243" y="2"/>
                    <a:pt x="229" y="2"/>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3037;p32">
              <a:extLst>
                <a:ext uri="{FF2B5EF4-FFF2-40B4-BE49-F238E27FC236}">
                  <a16:creationId xmlns:a16="http://schemas.microsoft.com/office/drawing/2014/main" id="{CF9AB172-E6A9-4B37-AF71-6EABD9394380}"/>
                </a:ext>
              </a:extLst>
            </p:cNvPr>
            <p:cNvSpPr/>
            <p:nvPr/>
          </p:nvSpPr>
          <p:spPr>
            <a:xfrm>
              <a:off x="5689675" y="2698525"/>
              <a:ext cx="25625" cy="3750"/>
            </a:xfrm>
            <a:custGeom>
              <a:avLst/>
              <a:gdLst/>
              <a:ahLst/>
              <a:cxnLst/>
              <a:rect l="l" t="t" r="r" b="b"/>
              <a:pathLst>
                <a:path w="1025" h="150" extrusionOk="0">
                  <a:moveTo>
                    <a:pt x="517" y="1"/>
                  </a:moveTo>
                  <a:cubicBezTo>
                    <a:pt x="346" y="1"/>
                    <a:pt x="174" y="12"/>
                    <a:pt x="1" y="42"/>
                  </a:cubicBezTo>
                  <a:cubicBezTo>
                    <a:pt x="13" y="78"/>
                    <a:pt x="37" y="114"/>
                    <a:pt x="49" y="149"/>
                  </a:cubicBezTo>
                  <a:lnTo>
                    <a:pt x="1025" y="149"/>
                  </a:lnTo>
                  <a:lnTo>
                    <a:pt x="1025" y="90"/>
                  </a:lnTo>
                  <a:lnTo>
                    <a:pt x="1025" y="30"/>
                  </a:lnTo>
                  <a:cubicBezTo>
                    <a:pt x="858" y="12"/>
                    <a:pt x="689" y="1"/>
                    <a:pt x="5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3038;p32">
              <a:extLst>
                <a:ext uri="{FF2B5EF4-FFF2-40B4-BE49-F238E27FC236}">
                  <a16:creationId xmlns:a16="http://schemas.microsoft.com/office/drawing/2014/main" id="{CCC91FBF-1E95-4E26-B2C5-38EE782DB1E1}"/>
                </a:ext>
              </a:extLst>
            </p:cNvPr>
            <p:cNvSpPr/>
            <p:nvPr/>
          </p:nvSpPr>
          <p:spPr>
            <a:xfrm>
              <a:off x="5668550" y="2778000"/>
              <a:ext cx="19075" cy="5100"/>
            </a:xfrm>
            <a:custGeom>
              <a:avLst/>
              <a:gdLst/>
              <a:ahLst/>
              <a:cxnLst/>
              <a:rect l="l" t="t" r="r" b="b"/>
              <a:pathLst>
                <a:path w="763" h="204" extrusionOk="0">
                  <a:moveTo>
                    <a:pt x="254" y="0"/>
                  </a:moveTo>
                  <a:cubicBezTo>
                    <a:pt x="167" y="0"/>
                    <a:pt x="83" y="6"/>
                    <a:pt x="1" y="6"/>
                  </a:cubicBezTo>
                  <a:cubicBezTo>
                    <a:pt x="13" y="54"/>
                    <a:pt x="13" y="90"/>
                    <a:pt x="13" y="137"/>
                  </a:cubicBezTo>
                  <a:cubicBezTo>
                    <a:pt x="97" y="186"/>
                    <a:pt x="179" y="204"/>
                    <a:pt x="264" y="204"/>
                  </a:cubicBezTo>
                  <a:cubicBezTo>
                    <a:pt x="407" y="204"/>
                    <a:pt x="561" y="155"/>
                    <a:pt x="763" y="126"/>
                  </a:cubicBezTo>
                  <a:cubicBezTo>
                    <a:pt x="573" y="19"/>
                    <a:pt x="408"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3039;p32">
              <a:extLst>
                <a:ext uri="{FF2B5EF4-FFF2-40B4-BE49-F238E27FC236}">
                  <a16:creationId xmlns:a16="http://schemas.microsoft.com/office/drawing/2014/main" id="{C41D468E-AB74-4452-8FDE-3AD34229A5CD}"/>
                </a:ext>
              </a:extLst>
            </p:cNvPr>
            <p:cNvSpPr/>
            <p:nvPr/>
          </p:nvSpPr>
          <p:spPr>
            <a:xfrm>
              <a:off x="5518225" y="2860475"/>
              <a:ext cx="14025" cy="10225"/>
            </a:xfrm>
            <a:custGeom>
              <a:avLst/>
              <a:gdLst/>
              <a:ahLst/>
              <a:cxnLst/>
              <a:rect l="l" t="t" r="r" b="b"/>
              <a:pathLst>
                <a:path w="561" h="409" extrusionOk="0">
                  <a:moveTo>
                    <a:pt x="375" y="1"/>
                  </a:moveTo>
                  <a:cubicBezTo>
                    <a:pt x="248" y="1"/>
                    <a:pt x="125" y="40"/>
                    <a:pt x="13" y="113"/>
                  </a:cubicBezTo>
                  <a:cubicBezTo>
                    <a:pt x="13" y="172"/>
                    <a:pt x="1" y="220"/>
                    <a:pt x="1" y="279"/>
                  </a:cubicBezTo>
                  <a:cubicBezTo>
                    <a:pt x="98" y="364"/>
                    <a:pt x="192" y="409"/>
                    <a:pt x="286" y="409"/>
                  </a:cubicBezTo>
                  <a:cubicBezTo>
                    <a:pt x="376" y="409"/>
                    <a:pt x="467" y="367"/>
                    <a:pt x="561" y="279"/>
                  </a:cubicBezTo>
                  <a:lnTo>
                    <a:pt x="561" y="29"/>
                  </a:lnTo>
                  <a:cubicBezTo>
                    <a:pt x="499" y="10"/>
                    <a:pt x="436"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3040;p32">
              <a:extLst>
                <a:ext uri="{FF2B5EF4-FFF2-40B4-BE49-F238E27FC236}">
                  <a16:creationId xmlns:a16="http://schemas.microsoft.com/office/drawing/2014/main" id="{BE624B3D-E26B-46C6-A287-03BF732816ED}"/>
                </a:ext>
              </a:extLst>
            </p:cNvPr>
            <p:cNvSpPr/>
            <p:nvPr/>
          </p:nvSpPr>
          <p:spPr>
            <a:xfrm>
              <a:off x="5539675" y="2882025"/>
              <a:ext cx="26500" cy="3200"/>
            </a:xfrm>
            <a:custGeom>
              <a:avLst/>
              <a:gdLst/>
              <a:ahLst/>
              <a:cxnLst/>
              <a:rect l="l" t="t" r="r" b="b"/>
              <a:pathLst>
                <a:path w="1060" h="128" extrusionOk="0">
                  <a:moveTo>
                    <a:pt x="0" y="1"/>
                  </a:moveTo>
                  <a:cubicBezTo>
                    <a:pt x="163" y="91"/>
                    <a:pt x="329" y="128"/>
                    <a:pt x="496" y="128"/>
                  </a:cubicBezTo>
                  <a:cubicBezTo>
                    <a:pt x="683" y="128"/>
                    <a:pt x="871" y="82"/>
                    <a:pt x="1060" y="13"/>
                  </a:cubicBezTo>
                  <a:cubicBezTo>
                    <a:pt x="715" y="1"/>
                    <a:pt x="35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3041;p32">
              <a:extLst>
                <a:ext uri="{FF2B5EF4-FFF2-40B4-BE49-F238E27FC236}">
                  <a16:creationId xmlns:a16="http://schemas.microsoft.com/office/drawing/2014/main" id="{EB13BB08-0CEC-439A-8DC3-CC5B52E44FC0}"/>
                </a:ext>
              </a:extLst>
            </p:cNvPr>
            <p:cNvSpPr/>
            <p:nvPr/>
          </p:nvSpPr>
          <p:spPr>
            <a:xfrm>
              <a:off x="5815000" y="2706075"/>
              <a:ext cx="26225" cy="3750"/>
            </a:xfrm>
            <a:custGeom>
              <a:avLst/>
              <a:gdLst/>
              <a:ahLst/>
              <a:cxnLst/>
              <a:rect l="l" t="t" r="r" b="b"/>
              <a:pathLst>
                <a:path w="1049" h="150" extrusionOk="0">
                  <a:moveTo>
                    <a:pt x="567" y="0"/>
                  </a:moveTo>
                  <a:cubicBezTo>
                    <a:pt x="404" y="0"/>
                    <a:pt x="240" y="29"/>
                    <a:pt x="80" y="29"/>
                  </a:cubicBezTo>
                  <a:cubicBezTo>
                    <a:pt x="53" y="29"/>
                    <a:pt x="27" y="28"/>
                    <a:pt x="1" y="26"/>
                  </a:cubicBezTo>
                  <a:lnTo>
                    <a:pt x="1" y="26"/>
                  </a:lnTo>
                  <a:cubicBezTo>
                    <a:pt x="257" y="127"/>
                    <a:pt x="527" y="150"/>
                    <a:pt x="800" y="150"/>
                  </a:cubicBezTo>
                  <a:cubicBezTo>
                    <a:pt x="883" y="150"/>
                    <a:pt x="966" y="148"/>
                    <a:pt x="1048" y="145"/>
                  </a:cubicBezTo>
                  <a:cubicBezTo>
                    <a:pt x="894" y="29"/>
                    <a:pt x="731" y="0"/>
                    <a:pt x="5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3042;p32">
              <a:extLst>
                <a:ext uri="{FF2B5EF4-FFF2-40B4-BE49-F238E27FC236}">
                  <a16:creationId xmlns:a16="http://schemas.microsoft.com/office/drawing/2014/main" id="{8D4B22EE-B57F-4079-87F8-9BBCE26E442F}"/>
                </a:ext>
              </a:extLst>
            </p:cNvPr>
            <p:cNvSpPr/>
            <p:nvPr/>
          </p:nvSpPr>
          <p:spPr>
            <a:xfrm>
              <a:off x="5603675" y="2721850"/>
              <a:ext cx="14600" cy="6000"/>
            </a:xfrm>
            <a:custGeom>
              <a:avLst/>
              <a:gdLst/>
              <a:ahLst/>
              <a:cxnLst/>
              <a:rect l="l" t="t" r="r" b="b"/>
              <a:pathLst>
                <a:path w="584" h="240" extrusionOk="0">
                  <a:moveTo>
                    <a:pt x="173" y="0"/>
                  </a:moveTo>
                  <a:cubicBezTo>
                    <a:pt x="118" y="0"/>
                    <a:pt x="61" y="17"/>
                    <a:pt x="0" y="62"/>
                  </a:cubicBezTo>
                  <a:cubicBezTo>
                    <a:pt x="24" y="109"/>
                    <a:pt x="24" y="169"/>
                    <a:pt x="24" y="217"/>
                  </a:cubicBezTo>
                  <a:cubicBezTo>
                    <a:pt x="110" y="222"/>
                    <a:pt x="199" y="239"/>
                    <a:pt x="285" y="239"/>
                  </a:cubicBezTo>
                  <a:cubicBezTo>
                    <a:pt x="390" y="239"/>
                    <a:pt x="492" y="214"/>
                    <a:pt x="583" y="109"/>
                  </a:cubicBezTo>
                  <a:lnTo>
                    <a:pt x="583" y="109"/>
                  </a:lnTo>
                  <a:cubicBezTo>
                    <a:pt x="579" y="110"/>
                    <a:pt x="574" y="110"/>
                    <a:pt x="569" y="110"/>
                  </a:cubicBezTo>
                  <a:cubicBezTo>
                    <a:pt x="436" y="110"/>
                    <a:pt x="313"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3043;p32">
              <a:extLst>
                <a:ext uri="{FF2B5EF4-FFF2-40B4-BE49-F238E27FC236}">
                  <a16:creationId xmlns:a16="http://schemas.microsoft.com/office/drawing/2014/main" id="{80D87CF6-ADAF-4183-B6D6-FBA803AD4E58}"/>
                </a:ext>
              </a:extLst>
            </p:cNvPr>
            <p:cNvSpPr/>
            <p:nvPr/>
          </p:nvSpPr>
          <p:spPr>
            <a:xfrm>
              <a:off x="5601275" y="2860300"/>
              <a:ext cx="14025" cy="6875"/>
            </a:xfrm>
            <a:custGeom>
              <a:avLst/>
              <a:gdLst/>
              <a:ahLst/>
              <a:cxnLst/>
              <a:rect l="l" t="t" r="r" b="b"/>
              <a:pathLst>
                <a:path w="561" h="275" extrusionOk="0">
                  <a:moveTo>
                    <a:pt x="560" y="1"/>
                  </a:moveTo>
                  <a:cubicBezTo>
                    <a:pt x="370" y="1"/>
                    <a:pt x="179" y="13"/>
                    <a:pt x="1" y="13"/>
                  </a:cubicBezTo>
                  <a:lnTo>
                    <a:pt x="1" y="274"/>
                  </a:lnTo>
                  <a:cubicBezTo>
                    <a:pt x="179" y="227"/>
                    <a:pt x="370" y="191"/>
                    <a:pt x="560" y="155"/>
                  </a:cubicBezTo>
                  <a:lnTo>
                    <a:pt x="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3044;p32">
              <a:extLst>
                <a:ext uri="{FF2B5EF4-FFF2-40B4-BE49-F238E27FC236}">
                  <a16:creationId xmlns:a16="http://schemas.microsoft.com/office/drawing/2014/main" id="{7C3B0EF7-3A28-4D4B-8BE8-C6D10EA4BE48}"/>
                </a:ext>
              </a:extLst>
            </p:cNvPr>
            <p:cNvSpPr/>
            <p:nvPr/>
          </p:nvSpPr>
          <p:spPr>
            <a:xfrm>
              <a:off x="5536700" y="2860600"/>
              <a:ext cx="14000" cy="7050"/>
            </a:xfrm>
            <a:custGeom>
              <a:avLst/>
              <a:gdLst/>
              <a:ahLst/>
              <a:cxnLst/>
              <a:rect l="l" t="t" r="r" b="b"/>
              <a:pathLst>
                <a:path w="560" h="282" extrusionOk="0">
                  <a:moveTo>
                    <a:pt x="0" y="1"/>
                  </a:moveTo>
                  <a:cubicBezTo>
                    <a:pt x="88" y="225"/>
                    <a:pt x="248" y="281"/>
                    <a:pt x="434" y="281"/>
                  </a:cubicBezTo>
                  <a:cubicBezTo>
                    <a:pt x="474" y="281"/>
                    <a:pt x="517" y="279"/>
                    <a:pt x="560" y="274"/>
                  </a:cubicBezTo>
                  <a:cubicBezTo>
                    <a:pt x="512" y="203"/>
                    <a:pt x="453" y="108"/>
                    <a:pt x="417" y="24"/>
                  </a:cubicBezTo>
                  <a:cubicBezTo>
                    <a:pt x="274" y="1"/>
                    <a:pt x="143"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3045;p32">
              <a:extLst>
                <a:ext uri="{FF2B5EF4-FFF2-40B4-BE49-F238E27FC236}">
                  <a16:creationId xmlns:a16="http://schemas.microsoft.com/office/drawing/2014/main" id="{C68B863B-4523-403C-8B1B-4E3098FB274C}"/>
                </a:ext>
              </a:extLst>
            </p:cNvPr>
            <p:cNvSpPr/>
            <p:nvPr/>
          </p:nvSpPr>
          <p:spPr>
            <a:xfrm>
              <a:off x="5564675" y="2918050"/>
              <a:ext cx="22050" cy="5300"/>
            </a:xfrm>
            <a:custGeom>
              <a:avLst/>
              <a:gdLst/>
              <a:ahLst/>
              <a:cxnLst/>
              <a:rect l="l" t="t" r="r" b="b"/>
              <a:pathLst>
                <a:path w="882" h="212" extrusionOk="0">
                  <a:moveTo>
                    <a:pt x="12" y="0"/>
                  </a:moveTo>
                  <a:cubicBezTo>
                    <a:pt x="12" y="24"/>
                    <a:pt x="0" y="72"/>
                    <a:pt x="0" y="108"/>
                  </a:cubicBezTo>
                  <a:cubicBezTo>
                    <a:pt x="0" y="119"/>
                    <a:pt x="0" y="143"/>
                    <a:pt x="12" y="179"/>
                  </a:cubicBezTo>
                  <a:cubicBezTo>
                    <a:pt x="29" y="187"/>
                    <a:pt x="46" y="191"/>
                    <a:pt x="62" y="191"/>
                  </a:cubicBezTo>
                  <a:cubicBezTo>
                    <a:pt x="91" y="191"/>
                    <a:pt x="116" y="178"/>
                    <a:pt x="131" y="155"/>
                  </a:cubicBezTo>
                  <a:lnTo>
                    <a:pt x="310" y="155"/>
                  </a:lnTo>
                  <a:cubicBezTo>
                    <a:pt x="399" y="197"/>
                    <a:pt x="489" y="212"/>
                    <a:pt x="578" y="212"/>
                  </a:cubicBezTo>
                  <a:cubicBezTo>
                    <a:pt x="667" y="212"/>
                    <a:pt x="756" y="197"/>
                    <a:pt x="846" y="179"/>
                  </a:cubicBezTo>
                  <a:cubicBezTo>
                    <a:pt x="870" y="155"/>
                    <a:pt x="881" y="131"/>
                    <a:pt x="881" y="108"/>
                  </a:cubicBezTo>
                  <a:cubicBezTo>
                    <a:pt x="738" y="20"/>
                    <a:pt x="584" y="5"/>
                    <a:pt x="430" y="5"/>
                  </a:cubicBezTo>
                  <a:cubicBezTo>
                    <a:pt x="346" y="5"/>
                    <a:pt x="262" y="9"/>
                    <a:pt x="178" y="9"/>
                  </a:cubicBezTo>
                  <a:cubicBezTo>
                    <a:pt x="122" y="9"/>
                    <a:pt x="67" y="7"/>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3046;p32">
              <a:extLst>
                <a:ext uri="{FF2B5EF4-FFF2-40B4-BE49-F238E27FC236}">
                  <a16:creationId xmlns:a16="http://schemas.microsoft.com/office/drawing/2014/main" id="{3CE055A1-C069-40AA-8C8A-A5B41240E919}"/>
                </a:ext>
              </a:extLst>
            </p:cNvPr>
            <p:cNvSpPr/>
            <p:nvPr/>
          </p:nvSpPr>
          <p:spPr>
            <a:xfrm>
              <a:off x="5721825" y="2713050"/>
              <a:ext cx="12225" cy="6400"/>
            </a:xfrm>
            <a:custGeom>
              <a:avLst/>
              <a:gdLst/>
              <a:ahLst/>
              <a:cxnLst/>
              <a:rect l="l" t="t" r="r" b="b"/>
              <a:pathLst>
                <a:path w="489" h="256" extrusionOk="0">
                  <a:moveTo>
                    <a:pt x="342" y="1"/>
                  </a:moveTo>
                  <a:cubicBezTo>
                    <a:pt x="311" y="1"/>
                    <a:pt x="280" y="5"/>
                    <a:pt x="251" y="9"/>
                  </a:cubicBezTo>
                  <a:cubicBezTo>
                    <a:pt x="132" y="33"/>
                    <a:pt x="25" y="68"/>
                    <a:pt x="1" y="235"/>
                  </a:cubicBezTo>
                  <a:cubicBezTo>
                    <a:pt x="30" y="250"/>
                    <a:pt x="57" y="256"/>
                    <a:pt x="83" y="256"/>
                  </a:cubicBezTo>
                  <a:cubicBezTo>
                    <a:pt x="162" y="256"/>
                    <a:pt x="230" y="200"/>
                    <a:pt x="310" y="164"/>
                  </a:cubicBezTo>
                  <a:cubicBezTo>
                    <a:pt x="370" y="152"/>
                    <a:pt x="429" y="104"/>
                    <a:pt x="489" y="68"/>
                  </a:cubicBezTo>
                  <a:cubicBezTo>
                    <a:pt x="451" y="15"/>
                    <a:pt x="397" y="1"/>
                    <a:pt x="3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3047;p32">
              <a:extLst>
                <a:ext uri="{FF2B5EF4-FFF2-40B4-BE49-F238E27FC236}">
                  <a16:creationId xmlns:a16="http://schemas.microsoft.com/office/drawing/2014/main" id="{77A1CD29-1D34-4C0D-B0D1-7AA2CB7E7CE8}"/>
                </a:ext>
              </a:extLst>
            </p:cNvPr>
            <p:cNvSpPr/>
            <p:nvPr/>
          </p:nvSpPr>
          <p:spPr>
            <a:xfrm>
              <a:off x="5547100" y="2874600"/>
              <a:ext cx="17600" cy="4000"/>
            </a:xfrm>
            <a:custGeom>
              <a:avLst/>
              <a:gdLst/>
              <a:ahLst/>
              <a:cxnLst/>
              <a:rect l="l" t="t" r="r" b="b"/>
              <a:pathLst>
                <a:path w="704" h="160" extrusionOk="0">
                  <a:moveTo>
                    <a:pt x="156" y="0"/>
                  </a:moveTo>
                  <a:cubicBezTo>
                    <a:pt x="96" y="12"/>
                    <a:pt x="49" y="12"/>
                    <a:pt x="1" y="24"/>
                  </a:cubicBezTo>
                  <a:cubicBezTo>
                    <a:pt x="116" y="115"/>
                    <a:pt x="234" y="159"/>
                    <a:pt x="354" y="159"/>
                  </a:cubicBezTo>
                  <a:cubicBezTo>
                    <a:pt x="469" y="159"/>
                    <a:pt x="586" y="118"/>
                    <a:pt x="703" y="36"/>
                  </a:cubicBezTo>
                  <a:cubicBezTo>
                    <a:pt x="525" y="24"/>
                    <a:pt x="334" y="1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3048;p32">
              <a:extLst>
                <a:ext uri="{FF2B5EF4-FFF2-40B4-BE49-F238E27FC236}">
                  <a16:creationId xmlns:a16="http://schemas.microsoft.com/office/drawing/2014/main" id="{A1DFB2EC-B322-4A04-B42B-172AD296667D}"/>
                </a:ext>
              </a:extLst>
            </p:cNvPr>
            <p:cNvSpPr/>
            <p:nvPr/>
          </p:nvSpPr>
          <p:spPr>
            <a:xfrm>
              <a:off x="5618850" y="2903250"/>
              <a:ext cx="10725" cy="5600"/>
            </a:xfrm>
            <a:custGeom>
              <a:avLst/>
              <a:gdLst/>
              <a:ahLst/>
              <a:cxnLst/>
              <a:rect l="l" t="t" r="r" b="b"/>
              <a:pathLst>
                <a:path w="429" h="224" extrusionOk="0">
                  <a:moveTo>
                    <a:pt x="210" y="0"/>
                  </a:moveTo>
                  <a:cubicBezTo>
                    <a:pt x="140" y="0"/>
                    <a:pt x="72" y="15"/>
                    <a:pt x="0" y="45"/>
                  </a:cubicBezTo>
                  <a:cubicBezTo>
                    <a:pt x="0" y="176"/>
                    <a:pt x="48" y="223"/>
                    <a:pt x="215" y="223"/>
                  </a:cubicBezTo>
                  <a:cubicBezTo>
                    <a:pt x="369" y="200"/>
                    <a:pt x="429" y="200"/>
                    <a:pt x="429" y="45"/>
                  </a:cubicBezTo>
                  <a:cubicBezTo>
                    <a:pt x="352" y="15"/>
                    <a:pt x="280" y="0"/>
                    <a:pt x="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3049;p32">
              <a:extLst>
                <a:ext uri="{FF2B5EF4-FFF2-40B4-BE49-F238E27FC236}">
                  <a16:creationId xmlns:a16="http://schemas.microsoft.com/office/drawing/2014/main" id="{FC8E5E1A-C61B-481F-AF9A-9341CCDDD0F5}"/>
                </a:ext>
              </a:extLst>
            </p:cNvPr>
            <p:cNvSpPr/>
            <p:nvPr/>
          </p:nvSpPr>
          <p:spPr>
            <a:xfrm>
              <a:off x="5507825" y="2719950"/>
              <a:ext cx="17875" cy="4350"/>
            </a:xfrm>
            <a:custGeom>
              <a:avLst/>
              <a:gdLst/>
              <a:ahLst/>
              <a:cxnLst/>
              <a:rect l="l" t="t" r="r" b="b"/>
              <a:pathLst>
                <a:path w="715" h="174" extrusionOk="0">
                  <a:moveTo>
                    <a:pt x="338" y="0"/>
                  </a:moveTo>
                  <a:cubicBezTo>
                    <a:pt x="225" y="0"/>
                    <a:pt x="113" y="48"/>
                    <a:pt x="0" y="150"/>
                  </a:cubicBezTo>
                  <a:cubicBezTo>
                    <a:pt x="238" y="173"/>
                    <a:pt x="477" y="173"/>
                    <a:pt x="715" y="173"/>
                  </a:cubicBezTo>
                  <a:cubicBezTo>
                    <a:pt x="589" y="60"/>
                    <a:pt x="463" y="0"/>
                    <a:pt x="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3050;p32">
              <a:extLst>
                <a:ext uri="{FF2B5EF4-FFF2-40B4-BE49-F238E27FC236}">
                  <a16:creationId xmlns:a16="http://schemas.microsoft.com/office/drawing/2014/main" id="{9F27E763-53E2-4A66-A536-CB4DC9B128F6}"/>
                </a:ext>
              </a:extLst>
            </p:cNvPr>
            <p:cNvSpPr/>
            <p:nvPr/>
          </p:nvSpPr>
          <p:spPr>
            <a:xfrm>
              <a:off x="5438175" y="2812675"/>
              <a:ext cx="8350" cy="8650"/>
            </a:xfrm>
            <a:custGeom>
              <a:avLst/>
              <a:gdLst/>
              <a:ahLst/>
              <a:cxnLst/>
              <a:rect l="l" t="t" r="r" b="b"/>
              <a:pathLst>
                <a:path w="334" h="346" extrusionOk="0">
                  <a:moveTo>
                    <a:pt x="226" y="1"/>
                  </a:moveTo>
                  <a:cubicBezTo>
                    <a:pt x="60" y="108"/>
                    <a:pt x="0" y="227"/>
                    <a:pt x="191" y="346"/>
                  </a:cubicBezTo>
                  <a:cubicBezTo>
                    <a:pt x="286" y="274"/>
                    <a:pt x="334" y="167"/>
                    <a:pt x="334" y="48"/>
                  </a:cubicBezTo>
                  <a:cubicBezTo>
                    <a:pt x="298" y="36"/>
                    <a:pt x="274" y="13"/>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3051;p32">
              <a:extLst>
                <a:ext uri="{FF2B5EF4-FFF2-40B4-BE49-F238E27FC236}">
                  <a16:creationId xmlns:a16="http://schemas.microsoft.com/office/drawing/2014/main" id="{CEE6C92E-B747-4358-989D-EF9FCEC405F4}"/>
                </a:ext>
              </a:extLst>
            </p:cNvPr>
            <p:cNvSpPr/>
            <p:nvPr/>
          </p:nvSpPr>
          <p:spPr>
            <a:xfrm>
              <a:off x="5470325" y="2704400"/>
              <a:ext cx="12825" cy="10425"/>
            </a:xfrm>
            <a:custGeom>
              <a:avLst/>
              <a:gdLst/>
              <a:ahLst/>
              <a:cxnLst/>
              <a:rect l="l" t="t" r="r" b="b"/>
              <a:pathLst>
                <a:path w="513" h="417" extrusionOk="0">
                  <a:moveTo>
                    <a:pt x="313" y="1"/>
                  </a:moveTo>
                  <a:cubicBezTo>
                    <a:pt x="262" y="1"/>
                    <a:pt x="208" y="16"/>
                    <a:pt x="155" y="45"/>
                  </a:cubicBezTo>
                  <a:cubicBezTo>
                    <a:pt x="72" y="141"/>
                    <a:pt x="0" y="236"/>
                    <a:pt x="72" y="355"/>
                  </a:cubicBezTo>
                  <a:cubicBezTo>
                    <a:pt x="106" y="400"/>
                    <a:pt x="145" y="416"/>
                    <a:pt x="186" y="416"/>
                  </a:cubicBezTo>
                  <a:cubicBezTo>
                    <a:pt x="231" y="416"/>
                    <a:pt x="278" y="397"/>
                    <a:pt x="322" y="379"/>
                  </a:cubicBezTo>
                  <a:cubicBezTo>
                    <a:pt x="333" y="355"/>
                    <a:pt x="369" y="343"/>
                    <a:pt x="393" y="343"/>
                  </a:cubicBezTo>
                  <a:cubicBezTo>
                    <a:pt x="369" y="224"/>
                    <a:pt x="476" y="176"/>
                    <a:pt x="512" y="105"/>
                  </a:cubicBezTo>
                  <a:lnTo>
                    <a:pt x="453" y="45"/>
                  </a:lnTo>
                  <a:cubicBezTo>
                    <a:pt x="411" y="16"/>
                    <a:pt x="363" y="1"/>
                    <a:pt x="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3052;p32">
              <a:extLst>
                <a:ext uri="{FF2B5EF4-FFF2-40B4-BE49-F238E27FC236}">
                  <a16:creationId xmlns:a16="http://schemas.microsoft.com/office/drawing/2014/main" id="{8FE977F0-F984-474D-B690-F8B337BD141F}"/>
                </a:ext>
              </a:extLst>
            </p:cNvPr>
            <p:cNvSpPr/>
            <p:nvPr/>
          </p:nvSpPr>
          <p:spPr>
            <a:xfrm>
              <a:off x="5886150" y="2860000"/>
              <a:ext cx="7150" cy="14025"/>
            </a:xfrm>
            <a:custGeom>
              <a:avLst/>
              <a:gdLst/>
              <a:ahLst/>
              <a:cxnLst/>
              <a:rect l="l" t="t" r="r" b="b"/>
              <a:pathLst>
                <a:path w="286" h="561" extrusionOk="0">
                  <a:moveTo>
                    <a:pt x="191" y="1"/>
                  </a:moveTo>
                  <a:lnTo>
                    <a:pt x="191" y="1"/>
                  </a:lnTo>
                  <a:cubicBezTo>
                    <a:pt x="0" y="167"/>
                    <a:pt x="60" y="370"/>
                    <a:pt x="48" y="560"/>
                  </a:cubicBezTo>
                  <a:cubicBezTo>
                    <a:pt x="286" y="429"/>
                    <a:pt x="191" y="203"/>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3053;p32">
              <a:extLst>
                <a:ext uri="{FF2B5EF4-FFF2-40B4-BE49-F238E27FC236}">
                  <a16:creationId xmlns:a16="http://schemas.microsoft.com/office/drawing/2014/main" id="{60D3D185-B1AD-4DC2-BE23-2957964854EF}"/>
                </a:ext>
              </a:extLst>
            </p:cNvPr>
            <p:cNvSpPr/>
            <p:nvPr/>
          </p:nvSpPr>
          <p:spPr>
            <a:xfrm>
              <a:off x="5655750" y="2882025"/>
              <a:ext cx="6575" cy="7475"/>
            </a:xfrm>
            <a:custGeom>
              <a:avLst/>
              <a:gdLst/>
              <a:ahLst/>
              <a:cxnLst/>
              <a:rect l="l" t="t" r="r" b="b"/>
              <a:pathLst>
                <a:path w="263" h="299" extrusionOk="0">
                  <a:moveTo>
                    <a:pt x="239" y="1"/>
                  </a:moveTo>
                  <a:cubicBezTo>
                    <a:pt x="144" y="1"/>
                    <a:pt x="36" y="25"/>
                    <a:pt x="24" y="108"/>
                  </a:cubicBezTo>
                  <a:cubicBezTo>
                    <a:pt x="1" y="275"/>
                    <a:pt x="144" y="275"/>
                    <a:pt x="263" y="298"/>
                  </a:cubicBezTo>
                  <a:cubicBezTo>
                    <a:pt x="239" y="191"/>
                    <a:pt x="239" y="96"/>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3054;p32">
              <a:extLst>
                <a:ext uri="{FF2B5EF4-FFF2-40B4-BE49-F238E27FC236}">
                  <a16:creationId xmlns:a16="http://schemas.microsoft.com/office/drawing/2014/main" id="{25B07E82-025B-4B3A-996F-B7D2C5EE775F}"/>
                </a:ext>
              </a:extLst>
            </p:cNvPr>
            <p:cNvSpPr/>
            <p:nvPr/>
          </p:nvSpPr>
          <p:spPr>
            <a:xfrm>
              <a:off x="5625700" y="2731325"/>
              <a:ext cx="11325" cy="3525"/>
            </a:xfrm>
            <a:custGeom>
              <a:avLst/>
              <a:gdLst/>
              <a:ahLst/>
              <a:cxnLst/>
              <a:rect l="l" t="t" r="r" b="b"/>
              <a:pathLst>
                <a:path w="453" h="141" extrusionOk="0">
                  <a:moveTo>
                    <a:pt x="176" y="0"/>
                  </a:moveTo>
                  <a:cubicBezTo>
                    <a:pt x="119" y="0"/>
                    <a:pt x="60" y="11"/>
                    <a:pt x="0" y="28"/>
                  </a:cubicBezTo>
                  <a:cubicBezTo>
                    <a:pt x="91" y="118"/>
                    <a:pt x="209" y="140"/>
                    <a:pt x="333" y="140"/>
                  </a:cubicBezTo>
                  <a:cubicBezTo>
                    <a:pt x="372" y="140"/>
                    <a:pt x="413" y="138"/>
                    <a:pt x="453" y="135"/>
                  </a:cubicBezTo>
                  <a:cubicBezTo>
                    <a:pt x="376" y="36"/>
                    <a:pt x="280" y="0"/>
                    <a:pt x="1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3055;p32">
              <a:extLst>
                <a:ext uri="{FF2B5EF4-FFF2-40B4-BE49-F238E27FC236}">
                  <a16:creationId xmlns:a16="http://schemas.microsoft.com/office/drawing/2014/main" id="{99709193-EE69-4343-B9F0-8E6340EF82F9}"/>
                </a:ext>
              </a:extLst>
            </p:cNvPr>
            <p:cNvSpPr/>
            <p:nvPr/>
          </p:nvSpPr>
          <p:spPr>
            <a:xfrm>
              <a:off x="5657850" y="2781125"/>
              <a:ext cx="11025" cy="4000"/>
            </a:xfrm>
            <a:custGeom>
              <a:avLst/>
              <a:gdLst/>
              <a:ahLst/>
              <a:cxnLst/>
              <a:rect l="l" t="t" r="r" b="b"/>
              <a:pathLst>
                <a:path w="441" h="160" extrusionOk="0">
                  <a:moveTo>
                    <a:pt x="441" y="12"/>
                  </a:moveTo>
                  <a:lnTo>
                    <a:pt x="441" y="12"/>
                  </a:lnTo>
                  <a:cubicBezTo>
                    <a:pt x="274" y="24"/>
                    <a:pt x="119" y="1"/>
                    <a:pt x="0" y="143"/>
                  </a:cubicBezTo>
                  <a:cubicBezTo>
                    <a:pt x="53" y="152"/>
                    <a:pt x="109" y="160"/>
                    <a:pt x="164" y="160"/>
                  </a:cubicBezTo>
                  <a:cubicBezTo>
                    <a:pt x="269" y="160"/>
                    <a:pt x="370" y="130"/>
                    <a:pt x="441"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3056;p32">
              <a:extLst>
                <a:ext uri="{FF2B5EF4-FFF2-40B4-BE49-F238E27FC236}">
                  <a16:creationId xmlns:a16="http://schemas.microsoft.com/office/drawing/2014/main" id="{F09E1D1B-98FC-437F-A1B9-91C999D1AD08}"/>
                </a:ext>
              </a:extLst>
            </p:cNvPr>
            <p:cNvSpPr/>
            <p:nvPr/>
          </p:nvSpPr>
          <p:spPr>
            <a:xfrm>
              <a:off x="5575975" y="2860600"/>
              <a:ext cx="6575" cy="2700"/>
            </a:xfrm>
            <a:custGeom>
              <a:avLst/>
              <a:gdLst/>
              <a:ahLst/>
              <a:cxnLst/>
              <a:rect l="l" t="t" r="r" b="b"/>
              <a:pathLst>
                <a:path w="263" h="108" extrusionOk="0">
                  <a:moveTo>
                    <a:pt x="1" y="1"/>
                  </a:moveTo>
                  <a:cubicBezTo>
                    <a:pt x="41" y="75"/>
                    <a:pt x="83" y="108"/>
                    <a:pt x="126" y="108"/>
                  </a:cubicBezTo>
                  <a:cubicBezTo>
                    <a:pt x="173" y="108"/>
                    <a:pt x="219" y="69"/>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3057;p32">
              <a:extLst>
                <a:ext uri="{FF2B5EF4-FFF2-40B4-BE49-F238E27FC236}">
                  <a16:creationId xmlns:a16="http://schemas.microsoft.com/office/drawing/2014/main" id="{F9A9F58F-3B1E-42DC-8962-281755D3CED3}"/>
                </a:ext>
              </a:extLst>
            </p:cNvPr>
            <p:cNvSpPr/>
            <p:nvPr/>
          </p:nvSpPr>
          <p:spPr>
            <a:xfrm>
              <a:off x="5583800" y="2801075"/>
              <a:ext cx="2025" cy="2800"/>
            </a:xfrm>
            <a:custGeom>
              <a:avLst/>
              <a:gdLst/>
              <a:ahLst/>
              <a:cxnLst/>
              <a:rect l="l" t="t" r="r" b="b"/>
              <a:pathLst>
                <a:path w="81" h="112" extrusionOk="0">
                  <a:moveTo>
                    <a:pt x="57" y="0"/>
                  </a:moveTo>
                  <a:cubicBezTo>
                    <a:pt x="45" y="24"/>
                    <a:pt x="9" y="36"/>
                    <a:pt x="9" y="48"/>
                  </a:cubicBezTo>
                  <a:cubicBezTo>
                    <a:pt x="0" y="94"/>
                    <a:pt x="12" y="112"/>
                    <a:pt x="40" y="112"/>
                  </a:cubicBezTo>
                  <a:cubicBezTo>
                    <a:pt x="49" y="112"/>
                    <a:pt x="58" y="110"/>
                    <a:pt x="69" y="107"/>
                  </a:cubicBezTo>
                  <a:cubicBezTo>
                    <a:pt x="69" y="96"/>
                    <a:pt x="81" y="60"/>
                    <a:pt x="81" y="48"/>
                  </a:cubicBezTo>
                  <a:cubicBezTo>
                    <a:pt x="69" y="36"/>
                    <a:pt x="57" y="24"/>
                    <a:pt x="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3058;p32">
              <a:extLst>
                <a:ext uri="{FF2B5EF4-FFF2-40B4-BE49-F238E27FC236}">
                  <a16:creationId xmlns:a16="http://schemas.microsoft.com/office/drawing/2014/main" id="{902279F8-B688-4069-B6DB-15DAF647EC9A}"/>
                </a:ext>
              </a:extLst>
            </p:cNvPr>
            <p:cNvSpPr/>
            <p:nvPr/>
          </p:nvSpPr>
          <p:spPr>
            <a:xfrm>
              <a:off x="5532825" y="2879125"/>
              <a:ext cx="6875" cy="2925"/>
            </a:xfrm>
            <a:custGeom>
              <a:avLst/>
              <a:gdLst/>
              <a:ahLst/>
              <a:cxnLst/>
              <a:rect l="l" t="t" r="r" b="b"/>
              <a:pathLst>
                <a:path w="275" h="117" extrusionOk="0">
                  <a:moveTo>
                    <a:pt x="142" y="1"/>
                  </a:moveTo>
                  <a:cubicBezTo>
                    <a:pt x="96" y="1"/>
                    <a:pt x="48" y="39"/>
                    <a:pt x="0" y="117"/>
                  </a:cubicBezTo>
                  <a:lnTo>
                    <a:pt x="274" y="117"/>
                  </a:lnTo>
                  <a:cubicBezTo>
                    <a:pt x="233" y="39"/>
                    <a:pt x="188"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3059;p32">
              <a:extLst>
                <a:ext uri="{FF2B5EF4-FFF2-40B4-BE49-F238E27FC236}">
                  <a16:creationId xmlns:a16="http://schemas.microsoft.com/office/drawing/2014/main" id="{8E93398B-302D-4296-B90B-CDA1FCD61AD8}"/>
                </a:ext>
              </a:extLst>
            </p:cNvPr>
            <p:cNvSpPr/>
            <p:nvPr/>
          </p:nvSpPr>
          <p:spPr>
            <a:xfrm>
              <a:off x="5557525" y="2864800"/>
              <a:ext cx="7475" cy="2975"/>
            </a:xfrm>
            <a:custGeom>
              <a:avLst/>
              <a:gdLst/>
              <a:ahLst/>
              <a:cxnLst/>
              <a:rect l="l" t="t" r="r" b="b"/>
              <a:pathLst>
                <a:path w="299" h="119" extrusionOk="0">
                  <a:moveTo>
                    <a:pt x="158" y="0"/>
                  </a:moveTo>
                  <a:cubicBezTo>
                    <a:pt x="105" y="0"/>
                    <a:pt x="51" y="43"/>
                    <a:pt x="1" y="118"/>
                  </a:cubicBezTo>
                  <a:cubicBezTo>
                    <a:pt x="96" y="118"/>
                    <a:pt x="203" y="118"/>
                    <a:pt x="298" y="106"/>
                  </a:cubicBezTo>
                  <a:cubicBezTo>
                    <a:pt x="253" y="34"/>
                    <a:pt x="206"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3060;p32">
              <a:extLst>
                <a:ext uri="{FF2B5EF4-FFF2-40B4-BE49-F238E27FC236}">
                  <a16:creationId xmlns:a16="http://schemas.microsoft.com/office/drawing/2014/main" id="{34F9D225-E1DE-4AF2-8B76-E97F05970FE2}"/>
                </a:ext>
              </a:extLst>
            </p:cNvPr>
            <p:cNvSpPr/>
            <p:nvPr/>
          </p:nvSpPr>
          <p:spPr>
            <a:xfrm>
              <a:off x="5665275" y="2735000"/>
              <a:ext cx="7475" cy="2725"/>
            </a:xfrm>
            <a:custGeom>
              <a:avLst/>
              <a:gdLst/>
              <a:ahLst/>
              <a:cxnLst/>
              <a:rect l="l" t="t" r="r" b="b"/>
              <a:pathLst>
                <a:path w="299" h="109" extrusionOk="0">
                  <a:moveTo>
                    <a:pt x="298" y="0"/>
                  </a:moveTo>
                  <a:cubicBezTo>
                    <a:pt x="191" y="0"/>
                    <a:pt x="96" y="12"/>
                    <a:pt x="1" y="12"/>
                  </a:cubicBezTo>
                  <a:cubicBezTo>
                    <a:pt x="47" y="76"/>
                    <a:pt x="97" y="109"/>
                    <a:pt x="146" y="109"/>
                  </a:cubicBezTo>
                  <a:cubicBezTo>
                    <a:pt x="198" y="109"/>
                    <a:pt x="250" y="73"/>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3061;p32">
              <a:extLst>
                <a:ext uri="{FF2B5EF4-FFF2-40B4-BE49-F238E27FC236}">
                  <a16:creationId xmlns:a16="http://schemas.microsoft.com/office/drawing/2014/main" id="{A1C561AF-F048-4BAA-A01E-B78812BC7F6C}"/>
                </a:ext>
              </a:extLst>
            </p:cNvPr>
            <p:cNvSpPr/>
            <p:nvPr/>
          </p:nvSpPr>
          <p:spPr>
            <a:xfrm>
              <a:off x="5662600" y="2862675"/>
              <a:ext cx="1800" cy="2650"/>
            </a:xfrm>
            <a:custGeom>
              <a:avLst/>
              <a:gdLst/>
              <a:ahLst/>
              <a:cxnLst/>
              <a:rect l="l" t="t" r="r" b="b"/>
              <a:pathLst>
                <a:path w="72" h="106" extrusionOk="0">
                  <a:moveTo>
                    <a:pt x="48" y="1"/>
                  </a:moveTo>
                  <a:cubicBezTo>
                    <a:pt x="24" y="13"/>
                    <a:pt x="1" y="25"/>
                    <a:pt x="1" y="37"/>
                  </a:cubicBezTo>
                  <a:cubicBezTo>
                    <a:pt x="1" y="81"/>
                    <a:pt x="7" y="105"/>
                    <a:pt x="30" y="105"/>
                  </a:cubicBezTo>
                  <a:cubicBezTo>
                    <a:pt x="38" y="105"/>
                    <a:pt x="48" y="102"/>
                    <a:pt x="60" y="96"/>
                  </a:cubicBezTo>
                  <a:cubicBezTo>
                    <a:pt x="60" y="96"/>
                    <a:pt x="72" y="72"/>
                    <a:pt x="72" y="60"/>
                  </a:cubicBezTo>
                  <a:cubicBezTo>
                    <a:pt x="72" y="25"/>
                    <a:pt x="60" y="13"/>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3062;p32">
              <a:extLst>
                <a:ext uri="{FF2B5EF4-FFF2-40B4-BE49-F238E27FC236}">
                  <a16:creationId xmlns:a16="http://schemas.microsoft.com/office/drawing/2014/main" id="{03C33E0D-EA39-43F6-9414-E7F525DEEB27}"/>
                </a:ext>
              </a:extLst>
            </p:cNvPr>
            <p:cNvSpPr/>
            <p:nvPr/>
          </p:nvSpPr>
          <p:spPr>
            <a:xfrm>
              <a:off x="5617650" y="2864175"/>
              <a:ext cx="5100" cy="5100"/>
            </a:xfrm>
            <a:custGeom>
              <a:avLst/>
              <a:gdLst/>
              <a:ahLst/>
              <a:cxnLst/>
              <a:rect l="l" t="t" r="r" b="b"/>
              <a:pathLst>
                <a:path w="204" h="204" extrusionOk="0">
                  <a:moveTo>
                    <a:pt x="36" y="0"/>
                  </a:moveTo>
                  <a:cubicBezTo>
                    <a:pt x="1" y="36"/>
                    <a:pt x="1" y="96"/>
                    <a:pt x="24" y="143"/>
                  </a:cubicBezTo>
                  <a:cubicBezTo>
                    <a:pt x="49" y="187"/>
                    <a:pt x="74" y="203"/>
                    <a:pt x="98" y="203"/>
                  </a:cubicBezTo>
                  <a:cubicBezTo>
                    <a:pt x="133" y="203"/>
                    <a:pt x="168" y="171"/>
                    <a:pt x="203" y="143"/>
                  </a:cubicBezTo>
                  <a:cubicBezTo>
                    <a:pt x="179" y="72"/>
                    <a:pt x="132" y="12"/>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3063;p32">
              <a:extLst>
                <a:ext uri="{FF2B5EF4-FFF2-40B4-BE49-F238E27FC236}">
                  <a16:creationId xmlns:a16="http://schemas.microsoft.com/office/drawing/2014/main" id="{A0EC1FC0-5303-4A86-AC63-396A30824620}"/>
                </a:ext>
              </a:extLst>
            </p:cNvPr>
            <p:cNvSpPr/>
            <p:nvPr/>
          </p:nvSpPr>
          <p:spPr>
            <a:xfrm>
              <a:off x="5553950" y="2774950"/>
              <a:ext cx="3600" cy="1150"/>
            </a:xfrm>
            <a:custGeom>
              <a:avLst/>
              <a:gdLst/>
              <a:ahLst/>
              <a:cxnLst/>
              <a:rect l="l" t="t" r="r" b="b"/>
              <a:pathLst>
                <a:path w="144" h="46" extrusionOk="0">
                  <a:moveTo>
                    <a:pt x="81" y="1"/>
                  </a:moveTo>
                  <a:cubicBezTo>
                    <a:pt x="57" y="1"/>
                    <a:pt x="30" y="3"/>
                    <a:pt x="1" y="9"/>
                  </a:cubicBezTo>
                  <a:cubicBezTo>
                    <a:pt x="13" y="21"/>
                    <a:pt x="25" y="45"/>
                    <a:pt x="48" y="45"/>
                  </a:cubicBezTo>
                  <a:cubicBezTo>
                    <a:pt x="72" y="33"/>
                    <a:pt x="120" y="21"/>
                    <a:pt x="144" y="9"/>
                  </a:cubicBezTo>
                  <a:cubicBezTo>
                    <a:pt x="126" y="3"/>
                    <a:pt x="105" y="1"/>
                    <a:pt x="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3064;p32">
              <a:extLst>
                <a:ext uri="{FF2B5EF4-FFF2-40B4-BE49-F238E27FC236}">
                  <a16:creationId xmlns:a16="http://schemas.microsoft.com/office/drawing/2014/main" id="{8204D165-8656-4FB5-9734-F99002E81426}"/>
                </a:ext>
              </a:extLst>
            </p:cNvPr>
            <p:cNvSpPr/>
            <p:nvPr/>
          </p:nvSpPr>
          <p:spPr>
            <a:xfrm>
              <a:off x="5568550" y="2774425"/>
              <a:ext cx="3575" cy="1375"/>
            </a:xfrm>
            <a:custGeom>
              <a:avLst/>
              <a:gdLst/>
              <a:ahLst/>
              <a:cxnLst/>
              <a:rect l="l" t="t" r="r" b="b"/>
              <a:pathLst>
                <a:path w="143" h="55" extrusionOk="0">
                  <a:moveTo>
                    <a:pt x="67" y="1"/>
                  </a:moveTo>
                  <a:cubicBezTo>
                    <a:pt x="42" y="1"/>
                    <a:pt x="18" y="7"/>
                    <a:pt x="0" y="19"/>
                  </a:cubicBezTo>
                  <a:cubicBezTo>
                    <a:pt x="12" y="30"/>
                    <a:pt x="24" y="54"/>
                    <a:pt x="36" y="54"/>
                  </a:cubicBezTo>
                  <a:cubicBezTo>
                    <a:pt x="83" y="54"/>
                    <a:pt x="119" y="30"/>
                    <a:pt x="143" y="19"/>
                  </a:cubicBezTo>
                  <a:cubicBezTo>
                    <a:pt x="119" y="7"/>
                    <a:pt x="92" y="1"/>
                    <a:pt x="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3065;p32">
              <a:extLst>
                <a:ext uri="{FF2B5EF4-FFF2-40B4-BE49-F238E27FC236}">
                  <a16:creationId xmlns:a16="http://schemas.microsoft.com/office/drawing/2014/main" id="{FD9797EC-4B77-4FC6-B8F1-8459983C4721}"/>
                </a:ext>
              </a:extLst>
            </p:cNvPr>
            <p:cNvSpPr/>
            <p:nvPr/>
          </p:nvSpPr>
          <p:spPr>
            <a:xfrm>
              <a:off x="5561400" y="2774300"/>
              <a:ext cx="3600" cy="1500"/>
            </a:xfrm>
            <a:custGeom>
              <a:avLst/>
              <a:gdLst/>
              <a:ahLst/>
              <a:cxnLst/>
              <a:rect l="l" t="t" r="r" b="b"/>
              <a:pathLst>
                <a:path w="144" h="60" extrusionOk="0">
                  <a:moveTo>
                    <a:pt x="74" y="1"/>
                  </a:moveTo>
                  <a:cubicBezTo>
                    <a:pt x="49" y="1"/>
                    <a:pt x="27" y="10"/>
                    <a:pt x="0" y="24"/>
                  </a:cubicBezTo>
                  <a:lnTo>
                    <a:pt x="48" y="59"/>
                  </a:lnTo>
                  <a:cubicBezTo>
                    <a:pt x="84" y="59"/>
                    <a:pt x="119" y="35"/>
                    <a:pt x="143" y="24"/>
                  </a:cubicBezTo>
                  <a:cubicBezTo>
                    <a:pt x="116" y="7"/>
                    <a:pt x="94" y="1"/>
                    <a:pt x="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3066;p32">
              <a:extLst>
                <a:ext uri="{FF2B5EF4-FFF2-40B4-BE49-F238E27FC236}">
                  <a16:creationId xmlns:a16="http://schemas.microsoft.com/office/drawing/2014/main" id="{9E50B1CB-15F6-4060-8C34-8DF208515CA7}"/>
                </a:ext>
              </a:extLst>
            </p:cNvPr>
            <p:cNvSpPr/>
            <p:nvPr/>
          </p:nvSpPr>
          <p:spPr>
            <a:xfrm>
              <a:off x="5614975" y="2864175"/>
              <a:ext cx="3600" cy="3900"/>
            </a:xfrm>
            <a:custGeom>
              <a:avLst/>
              <a:gdLst/>
              <a:ahLst/>
              <a:cxnLst/>
              <a:rect l="l" t="t" r="r" b="b"/>
              <a:pathLst>
                <a:path w="144" h="156" extrusionOk="0">
                  <a:moveTo>
                    <a:pt x="143" y="0"/>
                  </a:moveTo>
                  <a:cubicBezTo>
                    <a:pt x="108" y="0"/>
                    <a:pt x="60" y="0"/>
                    <a:pt x="1" y="12"/>
                  </a:cubicBezTo>
                  <a:cubicBezTo>
                    <a:pt x="12" y="96"/>
                    <a:pt x="60" y="143"/>
                    <a:pt x="143" y="155"/>
                  </a:cubicBez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3067;p32">
              <a:extLst>
                <a:ext uri="{FF2B5EF4-FFF2-40B4-BE49-F238E27FC236}">
                  <a16:creationId xmlns:a16="http://schemas.microsoft.com/office/drawing/2014/main" id="{24F71AC3-CDF6-4FCD-8F40-73B09134F930}"/>
                </a:ext>
              </a:extLst>
            </p:cNvPr>
            <p:cNvSpPr/>
            <p:nvPr/>
          </p:nvSpPr>
          <p:spPr>
            <a:xfrm>
              <a:off x="5622425" y="2779200"/>
              <a:ext cx="3600" cy="2250"/>
            </a:xfrm>
            <a:custGeom>
              <a:avLst/>
              <a:gdLst/>
              <a:ahLst/>
              <a:cxnLst/>
              <a:rect l="l" t="t" r="r" b="b"/>
              <a:pathLst>
                <a:path w="144" h="90" extrusionOk="0">
                  <a:moveTo>
                    <a:pt x="76" y="0"/>
                  </a:moveTo>
                  <a:cubicBezTo>
                    <a:pt x="51" y="0"/>
                    <a:pt x="24" y="30"/>
                    <a:pt x="0" y="89"/>
                  </a:cubicBezTo>
                  <a:lnTo>
                    <a:pt x="143" y="89"/>
                  </a:lnTo>
                  <a:cubicBezTo>
                    <a:pt x="125" y="30"/>
                    <a:pt x="101" y="0"/>
                    <a:pt x="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3068;p32">
              <a:extLst>
                <a:ext uri="{FF2B5EF4-FFF2-40B4-BE49-F238E27FC236}">
                  <a16:creationId xmlns:a16="http://schemas.microsoft.com/office/drawing/2014/main" id="{6880C501-446F-4514-A39F-1AF4D2507304}"/>
                </a:ext>
              </a:extLst>
            </p:cNvPr>
            <p:cNvSpPr/>
            <p:nvPr/>
          </p:nvSpPr>
          <p:spPr>
            <a:xfrm>
              <a:off x="5891800" y="2852275"/>
              <a:ext cx="4775" cy="4475"/>
            </a:xfrm>
            <a:custGeom>
              <a:avLst/>
              <a:gdLst/>
              <a:ahLst/>
              <a:cxnLst/>
              <a:rect l="l" t="t" r="r" b="b"/>
              <a:pathLst>
                <a:path w="191" h="179" extrusionOk="0">
                  <a:moveTo>
                    <a:pt x="107" y="0"/>
                  </a:moveTo>
                  <a:cubicBezTo>
                    <a:pt x="24" y="36"/>
                    <a:pt x="0" y="95"/>
                    <a:pt x="12" y="179"/>
                  </a:cubicBezTo>
                  <a:lnTo>
                    <a:pt x="131" y="179"/>
                  </a:lnTo>
                  <a:lnTo>
                    <a:pt x="191" y="107"/>
                  </a:lnTo>
                  <a:lnTo>
                    <a:pt x="167" y="60"/>
                  </a:ln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3069;p32">
              <a:extLst>
                <a:ext uri="{FF2B5EF4-FFF2-40B4-BE49-F238E27FC236}">
                  <a16:creationId xmlns:a16="http://schemas.microsoft.com/office/drawing/2014/main" id="{69CF4E14-17C7-4AA8-8805-9CCE5591DF6E}"/>
                </a:ext>
              </a:extLst>
            </p:cNvPr>
            <p:cNvSpPr/>
            <p:nvPr/>
          </p:nvSpPr>
          <p:spPr>
            <a:xfrm>
              <a:off x="5844775" y="2707775"/>
              <a:ext cx="3875" cy="1950"/>
            </a:xfrm>
            <a:custGeom>
              <a:avLst/>
              <a:gdLst/>
              <a:ahLst/>
              <a:cxnLst/>
              <a:rect l="l" t="t" r="r" b="b"/>
              <a:pathLst>
                <a:path w="155" h="78" extrusionOk="0">
                  <a:moveTo>
                    <a:pt x="68" y="1"/>
                  </a:moveTo>
                  <a:cubicBezTo>
                    <a:pt x="43" y="1"/>
                    <a:pt x="24" y="25"/>
                    <a:pt x="0" y="65"/>
                  </a:cubicBezTo>
                  <a:cubicBezTo>
                    <a:pt x="48" y="77"/>
                    <a:pt x="95" y="77"/>
                    <a:pt x="155" y="77"/>
                  </a:cubicBezTo>
                  <a:cubicBezTo>
                    <a:pt x="143" y="41"/>
                    <a:pt x="119" y="29"/>
                    <a:pt x="107" y="18"/>
                  </a:cubicBezTo>
                  <a:cubicBezTo>
                    <a:pt x="92" y="6"/>
                    <a:pt x="79" y="1"/>
                    <a:pt x="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3070;p32">
              <a:extLst>
                <a:ext uri="{FF2B5EF4-FFF2-40B4-BE49-F238E27FC236}">
                  <a16:creationId xmlns:a16="http://schemas.microsoft.com/office/drawing/2014/main" id="{26F28376-CE31-4E33-8DAF-350A10229417}"/>
                </a:ext>
              </a:extLst>
            </p:cNvPr>
            <p:cNvSpPr/>
            <p:nvPr/>
          </p:nvSpPr>
          <p:spPr>
            <a:xfrm>
              <a:off x="5485800" y="2940800"/>
              <a:ext cx="128300" cy="23100"/>
            </a:xfrm>
            <a:custGeom>
              <a:avLst/>
              <a:gdLst/>
              <a:ahLst/>
              <a:cxnLst/>
              <a:rect l="l" t="t" r="r" b="b"/>
              <a:pathLst>
                <a:path w="5132" h="924" extrusionOk="0">
                  <a:moveTo>
                    <a:pt x="918" y="0"/>
                  </a:moveTo>
                  <a:cubicBezTo>
                    <a:pt x="522" y="0"/>
                    <a:pt x="222" y="231"/>
                    <a:pt x="12" y="650"/>
                  </a:cubicBezTo>
                  <a:cubicBezTo>
                    <a:pt x="0" y="733"/>
                    <a:pt x="0" y="829"/>
                    <a:pt x="0" y="924"/>
                  </a:cubicBezTo>
                  <a:lnTo>
                    <a:pt x="453" y="829"/>
                  </a:lnTo>
                  <a:cubicBezTo>
                    <a:pt x="743" y="700"/>
                    <a:pt x="1062" y="648"/>
                    <a:pt x="1393" y="648"/>
                  </a:cubicBezTo>
                  <a:cubicBezTo>
                    <a:pt x="1429" y="648"/>
                    <a:pt x="1465" y="649"/>
                    <a:pt x="1500" y="650"/>
                  </a:cubicBezTo>
                  <a:cubicBezTo>
                    <a:pt x="2012" y="662"/>
                    <a:pt x="2501" y="662"/>
                    <a:pt x="3012" y="686"/>
                  </a:cubicBezTo>
                  <a:cubicBezTo>
                    <a:pt x="3062" y="682"/>
                    <a:pt x="3112" y="681"/>
                    <a:pt x="3161" y="681"/>
                  </a:cubicBezTo>
                  <a:cubicBezTo>
                    <a:pt x="3711" y="681"/>
                    <a:pt x="4233" y="884"/>
                    <a:pt x="4774" y="884"/>
                  </a:cubicBezTo>
                  <a:cubicBezTo>
                    <a:pt x="4834" y="884"/>
                    <a:pt x="4893" y="882"/>
                    <a:pt x="4953" y="876"/>
                  </a:cubicBezTo>
                  <a:cubicBezTo>
                    <a:pt x="5037" y="864"/>
                    <a:pt x="5096" y="829"/>
                    <a:pt x="5120" y="757"/>
                  </a:cubicBezTo>
                  <a:cubicBezTo>
                    <a:pt x="5132" y="686"/>
                    <a:pt x="5120" y="626"/>
                    <a:pt x="5108" y="543"/>
                  </a:cubicBezTo>
                  <a:cubicBezTo>
                    <a:pt x="5037" y="412"/>
                    <a:pt x="4834" y="483"/>
                    <a:pt x="4775" y="341"/>
                  </a:cubicBezTo>
                  <a:cubicBezTo>
                    <a:pt x="4721" y="316"/>
                    <a:pt x="4665" y="309"/>
                    <a:pt x="4608" y="309"/>
                  </a:cubicBezTo>
                  <a:cubicBezTo>
                    <a:pt x="4507" y="309"/>
                    <a:pt x="4403" y="333"/>
                    <a:pt x="4302" y="333"/>
                  </a:cubicBezTo>
                  <a:cubicBezTo>
                    <a:pt x="4210" y="333"/>
                    <a:pt x="4120" y="313"/>
                    <a:pt x="4036" y="233"/>
                  </a:cubicBezTo>
                  <a:cubicBezTo>
                    <a:pt x="3132" y="174"/>
                    <a:pt x="2215" y="126"/>
                    <a:pt x="1310" y="67"/>
                  </a:cubicBezTo>
                  <a:cubicBezTo>
                    <a:pt x="1170" y="22"/>
                    <a:pt x="1039" y="0"/>
                    <a:pt x="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3071;p32">
              <a:extLst>
                <a:ext uri="{FF2B5EF4-FFF2-40B4-BE49-F238E27FC236}">
                  <a16:creationId xmlns:a16="http://schemas.microsoft.com/office/drawing/2014/main" id="{D36127A4-9CD2-446E-B529-FAE7B639F60B}"/>
                </a:ext>
              </a:extLst>
            </p:cNvPr>
            <p:cNvSpPr/>
            <p:nvPr/>
          </p:nvSpPr>
          <p:spPr>
            <a:xfrm>
              <a:off x="5411075" y="2798000"/>
              <a:ext cx="28800" cy="120025"/>
            </a:xfrm>
            <a:custGeom>
              <a:avLst/>
              <a:gdLst/>
              <a:ahLst/>
              <a:cxnLst/>
              <a:rect l="l" t="t" r="r" b="b"/>
              <a:pathLst>
                <a:path w="1152" h="4801" extrusionOk="0">
                  <a:moveTo>
                    <a:pt x="189" y="0"/>
                  </a:moveTo>
                  <a:cubicBezTo>
                    <a:pt x="154" y="0"/>
                    <a:pt x="119" y="12"/>
                    <a:pt x="84" y="40"/>
                  </a:cubicBezTo>
                  <a:cubicBezTo>
                    <a:pt x="1" y="766"/>
                    <a:pt x="1" y="1492"/>
                    <a:pt x="84" y="2231"/>
                  </a:cubicBezTo>
                  <a:cubicBezTo>
                    <a:pt x="132" y="3159"/>
                    <a:pt x="417" y="4029"/>
                    <a:pt x="965" y="4791"/>
                  </a:cubicBezTo>
                  <a:cubicBezTo>
                    <a:pt x="995" y="4797"/>
                    <a:pt x="1020" y="4801"/>
                    <a:pt x="1042" y="4801"/>
                  </a:cubicBezTo>
                  <a:cubicBezTo>
                    <a:pt x="1131" y="4801"/>
                    <a:pt x="1151" y="4742"/>
                    <a:pt x="1132" y="4636"/>
                  </a:cubicBezTo>
                  <a:cubicBezTo>
                    <a:pt x="953" y="4171"/>
                    <a:pt x="727" y="3731"/>
                    <a:pt x="679" y="3219"/>
                  </a:cubicBezTo>
                  <a:cubicBezTo>
                    <a:pt x="620" y="2790"/>
                    <a:pt x="620" y="2350"/>
                    <a:pt x="644" y="1885"/>
                  </a:cubicBezTo>
                  <a:cubicBezTo>
                    <a:pt x="679" y="1778"/>
                    <a:pt x="727" y="1659"/>
                    <a:pt x="715" y="1528"/>
                  </a:cubicBezTo>
                  <a:cubicBezTo>
                    <a:pt x="667" y="1421"/>
                    <a:pt x="584" y="1338"/>
                    <a:pt x="501" y="1242"/>
                  </a:cubicBezTo>
                  <a:cubicBezTo>
                    <a:pt x="429" y="1135"/>
                    <a:pt x="441" y="1016"/>
                    <a:pt x="465" y="909"/>
                  </a:cubicBezTo>
                  <a:cubicBezTo>
                    <a:pt x="477" y="850"/>
                    <a:pt x="477" y="790"/>
                    <a:pt x="465" y="730"/>
                  </a:cubicBezTo>
                  <a:cubicBezTo>
                    <a:pt x="429" y="611"/>
                    <a:pt x="417" y="492"/>
                    <a:pt x="406" y="373"/>
                  </a:cubicBezTo>
                  <a:cubicBezTo>
                    <a:pt x="382" y="242"/>
                    <a:pt x="358" y="123"/>
                    <a:pt x="263" y="16"/>
                  </a:cubicBezTo>
                  <a:cubicBezTo>
                    <a:pt x="238" y="6"/>
                    <a:pt x="213"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3072;p32">
              <a:extLst>
                <a:ext uri="{FF2B5EF4-FFF2-40B4-BE49-F238E27FC236}">
                  <a16:creationId xmlns:a16="http://schemas.microsoft.com/office/drawing/2014/main" id="{03524242-F713-426C-BB9E-DA6BAADAC8CE}"/>
                </a:ext>
              </a:extLst>
            </p:cNvPr>
            <p:cNvSpPr/>
            <p:nvPr/>
          </p:nvSpPr>
          <p:spPr>
            <a:xfrm>
              <a:off x="5560200" y="2949200"/>
              <a:ext cx="94100" cy="19475"/>
            </a:xfrm>
            <a:custGeom>
              <a:avLst/>
              <a:gdLst/>
              <a:ahLst/>
              <a:cxnLst/>
              <a:rect l="l" t="t" r="r" b="b"/>
              <a:pathLst>
                <a:path w="3764" h="779" extrusionOk="0">
                  <a:moveTo>
                    <a:pt x="2327" y="0"/>
                  </a:moveTo>
                  <a:cubicBezTo>
                    <a:pt x="2143" y="0"/>
                    <a:pt x="1958" y="5"/>
                    <a:pt x="1775" y="5"/>
                  </a:cubicBezTo>
                  <a:cubicBezTo>
                    <a:pt x="1822" y="147"/>
                    <a:pt x="1941" y="159"/>
                    <a:pt x="2061" y="183"/>
                  </a:cubicBezTo>
                  <a:cubicBezTo>
                    <a:pt x="2132" y="267"/>
                    <a:pt x="2251" y="290"/>
                    <a:pt x="2358" y="350"/>
                  </a:cubicBezTo>
                  <a:cubicBezTo>
                    <a:pt x="2239" y="350"/>
                    <a:pt x="2144" y="386"/>
                    <a:pt x="2061" y="481"/>
                  </a:cubicBezTo>
                  <a:cubicBezTo>
                    <a:pt x="2021" y="478"/>
                    <a:pt x="1981" y="476"/>
                    <a:pt x="1941" y="476"/>
                  </a:cubicBezTo>
                  <a:cubicBezTo>
                    <a:pt x="1823" y="476"/>
                    <a:pt x="1706" y="487"/>
                    <a:pt x="1590" y="487"/>
                  </a:cubicBezTo>
                  <a:cubicBezTo>
                    <a:pt x="1466" y="487"/>
                    <a:pt x="1344" y="474"/>
                    <a:pt x="1227" y="421"/>
                  </a:cubicBezTo>
                  <a:cubicBezTo>
                    <a:pt x="1011" y="326"/>
                    <a:pt x="795" y="288"/>
                    <a:pt x="578" y="288"/>
                  </a:cubicBezTo>
                  <a:cubicBezTo>
                    <a:pt x="387" y="288"/>
                    <a:pt x="195" y="317"/>
                    <a:pt x="1" y="362"/>
                  </a:cubicBezTo>
                  <a:cubicBezTo>
                    <a:pt x="108" y="481"/>
                    <a:pt x="239" y="481"/>
                    <a:pt x="394" y="493"/>
                  </a:cubicBezTo>
                  <a:cubicBezTo>
                    <a:pt x="989" y="588"/>
                    <a:pt x="1608" y="564"/>
                    <a:pt x="2192" y="778"/>
                  </a:cubicBezTo>
                  <a:cubicBezTo>
                    <a:pt x="2462" y="735"/>
                    <a:pt x="2736" y="711"/>
                    <a:pt x="3008" y="711"/>
                  </a:cubicBezTo>
                  <a:cubicBezTo>
                    <a:pt x="3263" y="711"/>
                    <a:pt x="3516" y="732"/>
                    <a:pt x="3763" y="778"/>
                  </a:cubicBezTo>
                  <a:lnTo>
                    <a:pt x="3763" y="481"/>
                  </a:lnTo>
                  <a:cubicBezTo>
                    <a:pt x="3659" y="516"/>
                    <a:pt x="3547" y="591"/>
                    <a:pt x="3452" y="591"/>
                  </a:cubicBezTo>
                  <a:cubicBezTo>
                    <a:pt x="3385" y="591"/>
                    <a:pt x="3327" y="552"/>
                    <a:pt x="3287" y="433"/>
                  </a:cubicBezTo>
                  <a:cubicBezTo>
                    <a:pt x="3215" y="195"/>
                    <a:pt x="3489" y="219"/>
                    <a:pt x="3632" y="183"/>
                  </a:cubicBezTo>
                  <a:cubicBezTo>
                    <a:pt x="3205" y="24"/>
                    <a:pt x="2766" y="0"/>
                    <a:pt x="23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3073;p32">
              <a:extLst>
                <a:ext uri="{FF2B5EF4-FFF2-40B4-BE49-F238E27FC236}">
                  <a16:creationId xmlns:a16="http://schemas.microsoft.com/office/drawing/2014/main" id="{15C6064E-EE87-465A-906F-CAE863B82DED}"/>
                </a:ext>
              </a:extLst>
            </p:cNvPr>
            <p:cNvSpPr/>
            <p:nvPr/>
          </p:nvSpPr>
          <p:spPr>
            <a:xfrm>
              <a:off x="5464650" y="2939425"/>
              <a:ext cx="53900" cy="17950"/>
            </a:xfrm>
            <a:custGeom>
              <a:avLst/>
              <a:gdLst/>
              <a:ahLst/>
              <a:cxnLst/>
              <a:rect l="l" t="t" r="r" b="b"/>
              <a:pathLst>
                <a:path w="2156" h="718" extrusionOk="0">
                  <a:moveTo>
                    <a:pt x="1445" y="1"/>
                  </a:moveTo>
                  <a:cubicBezTo>
                    <a:pt x="1236" y="1"/>
                    <a:pt x="1029" y="29"/>
                    <a:pt x="834" y="62"/>
                  </a:cubicBezTo>
                  <a:cubicBezTo>
                    <a:pt x="537" y="98"/>
                    <a:pt x="287" y="372"/>
                    <a:pt x="1" y="550"/>
                  </a:cubicBezTo>
                  <a:cubicBezTo>
                    <a:pt x="263" y="705"/>
                    <a:pt x="584" y="598"/>
                    <a:pt x="858" y="717"/>
                  </a:cubicBezTo>
                  <a:cubicBezTo>
                    <a:pt x="1217" y="506"/>
                    <a:pt x="1520" y="126"/>
                    <a:pt x="1975" y="126"/>
                  </a:cubicBezTo>
                  <a:cubicBezTo>
                    <a:pt x="2032" y="126"/>
                    <a:pt x="2093" y="132"/>
                    <a:pt x="2156" y="146"/>
                  </a:cubicBezTo>
                  <a:cubicBezTo>
                    <a:pt x="1927" y="38"/>
                    <a:pt x="1685" y="1"/>
                    <a:pt x="14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3074;p32">
              <a:extLst>
                <a:ext uri="{FF2B5EF4-FFF2-40B4-BE49-F238E27FC236}">
                  <a16:creationId xmlns:a16="http://schemas.microsoft.com/office/drawing/2014/main" id="{D3C66EEB-93AD-47C0-8F05-1AA70FD7094C}"/>
                </a:ext>
              </a:extLst>
            </p:cNvPr>
            <p:cNvSpPr/>
            <p:nvPr/>
          </p:nvSpPr>
          <p:spPr>
            <a:xfrm>
              <a:off x="5416725" y="2744525"/>
              <a:ext cx="18200" cy="48825"/>
            </a:xfrm>
            <a:custGeom>
              <a:avLst/>
              <a:gdLst/>
              <a:ahLst/>
              <a:cxnLst/>
              <a:rect l="l" t="t" r="r" b="b"/>
              <a:pathLst>
                <a:path w="728" h="1953" extrusionOk="0">
                  <a:moveTo>
                    <a:pt x="322" y="0"/>
                  </a:moveTo>
                  <a:cubicBezTo>
                    <a:pt x="1" y="488"/>
                    <a:pt x="49" y="1060"/>
                    <a:pt x="37" y="1596"/>
                  </a:cubicBezTo>
                  <a:cubicBezTo>
                    <a:pt x="13" y="1655"/>
                    <a:pt x="1" y="1715"/>
                    <a:pt x="13" y="1774"/>
                  </a:cubicBezTo>
                  <a:cubicBezTo>
                    <a:pt x="60" y="1893"/>
                    <a:pt x="156" y="1953"/>
                    <a:pt x="299" y="1953"/>
                  </a:cubicBezTo>
                  <a:cubicBezTo>
                    <a:pt x="382" y="1905"/>
                    <a:pt x="418" y="1822"/>
                    <a:pt x="477" y="1762"/>
                  </a:cubicBezTo>
                  <a:cubicBezTo>
                    <a:pt x="727" y="1607"/>
                    <a:pt x="668" y="1405"/>
                    <a:pt x="620" y="1179"/>
                  </a:cubicBezTo>
                  <a:cubicBezTo>
                    <a:pt x="370" y="1000"/>
                    <a:pt x="513" y="738"/>
                    <a:pt x="489" y="500"/>
                  </a:cubicBezTo>
                  <a:cubicBezTo>
                    <a:pt x="453" y="322"/>
                    <a:pt x="501" y="119"/>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3075;p32">
              <a:extLst>
                <a:ext uri="{FF2B5EF4-FFF2-40B4-BE49-F238E27FC236}">
                  <a16:creationId xmlns:a16="http://schemas.microsoft.com/office/drawing/2014/main" id="{CC198ABC-6451-4C78-907E-CC030998C636}"/>
                </a:ext>
              </a:extLst>
            </p:cNvPr>
            <p:cNvSpPr/>
            <p:nvPr/>
          </p:nvSpPr>
          <p:spPr>
            <a:xfrm>
              <a:off x="5495925" y="2915375"/>
              <a:ext cx="58350" cy="13525"/>
            </a:xfrm>
            <a:custGeom>
              <a:avLst/>
              <a:gdLst/>
              <a:ahLst/>
              <a:cxnLst/>
              <a:rect l="l" t="t" r="r" b="b"/>
              <a:pathLst>
                <a:path w="2334" h="541" extrusionOk="0">
                  <a:moveTo>
                    <a:pt x="60" y="0"/>
                  </a:moveTo>
                  <a:lnTo>
                    <a:pt x="60" y="0"/>
                  </a:lnTo>
                  <a:cubicBezTo>
                    <a:pt x="0" y="226"/>
                    <a:pt x="107" y="369"/>
                    <a:pt x="345" y="405"/>
                  </a:cubicBezTo>
                  <a:cubicBezTo>
                    <a:pt x="417" y="409"/>
                    <a:pt x="491" y="410"/>
                    <a:pt x="567" y="410"/>
                  </a:cubicBezTo>
                  <a:cubicBezTo>
                    <a:pt x="718" y="410"/>
                    <a:pt x="877" y="405"/>
                    <a:pt x="1036" y="405"/>
                  </a:cubicBezTo>
                  <a:cubicBezTo>
                    <a:pt x="1115" y="344"/>
                    <a:pt x="1191" y="308"/>
                    <a:pt x="1265" y="308"/>
                  </a:cubicBezTo>
                  <a:cubicBezTo>
                    <a:pt x="1337" y="308"/>
                    <a:pt x="1406" y="341"/>
                    <a:pt x="1476" y="417"/>
                  </a:cubicBezTo>
                  <a:cubicBezTo>
                    <a:pt x="1611" y="515"/>
                    <a:pt x="1756" y="541"/>
                    <a:pt x="1905" y="541"/>
                  </a:cubicBezTo>
                  <a:cubicBezTo>
                    <a:pt x="2045" y="541"/>
                    <a:pt x="2189" y="518"/>
                    <a:pt x="2334" y="512"/>
                  </a:cubicBezTo>
                  <a:cubicBezTo>
                    <a:pt x="2250" y="346"/>
                    <a:pt x="1965" y="453"/>
                    <a:pt x="1905" y="226"/>
                  </a:cubicBezTo>
                  <a:cubicBezTo>
                    <a:pt x="1914" y="146"/>
                    <a:pt x="1909" y="86"/>
                    <a:pt x="1841" y="86"/>
                  </a:cubicBezTo>
                  <a:cubicBezTo>
                    <a:pt x="1819" y="86"/>
                    <a:pt x="1789" y="93"/>
                    <a:pt x="1750" y="107"/>
                  </a:cubicBezTo>
                  <a:cubicBezTo>
                    <a:pt x="1644" y="116"/>
                    <a:pt x="1538" y="120"/>
                    <a:pt x="1432" y="120"/>
                  </a:cubicBezTo>
                  <a:cubicBezTo>
                    <a:pt x="975" y="120"/>
                    <a:pt x="513" y="49"/>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3076;p32">
              <a:extLst>
                <a:ext uri="{FF2B5EF4-FFF2-40B4-BE49-F238E27FC236}">
                  <a16:creationId xmlns:a16="http://schemas.microsoft.com/office/drawing/2014/main" id="{D8C0C1DF-2706-4F94-8ABE-8292C43C38E6}"/>
                </a:ext>
              </a:extLst>
            </p:cNvPr>
            <p:cNvSpPr/>
            <p:nvPr/>
          </p:nvSpPr>
          <p:spPr>
            <a:xfrm>
              <a:off x="5424175" y="2701350"/>
              <a:ext cx="20875" cy="55700"/>
            </a:xfrm>
            <a:custGeom>
              <a:avLst/>
              <a:gdLst/>
              <a:ahLst/>
              <a:cxnLst/>
              <a:rect l="l" t="t" r="r" b="b"/>
              <a:pathLst>
                <a:path w="835" h="2228" extrusionOk="0">
                  <a:moveTo>
                    <a:pt x="596" y="1"/>
                  </a:moveTo>
                  <a:lnTo>
                    <a:pt x="453" y="179"/>
                  </a:lnTo>
                  <a:cubicBezTo>
                    <a:pt x="370" y="275"/>
                    <a:pt x="394" y="406"/>
                    <a:pt x="322" y="477"/>
                  </a:cubicBezTo>
                  <a:cubicBezTo>
                    <a:pt x="310" y="525"/>
                    <a:pt x="286" y="560"/>
                    <a:pt x="286" y="596"/>
                  </a:cubicBezTo>
                  <a:cubicBezTo>
                    <a:pt x="155" y="929"/>
                    <a:pt x="132" y="1287"/>
                    <a:pt x="24" y="1632"/>
                  </a:cubicBezTo>
                  <a:cubicBezTo>
                    <a:pt x="13" y="1668"/>
                    <a:pt x="13" y="1703"/>
                    <a:pt x="13" y="1751"/>
                  </a:cubicBezTo>
                  <a:cubicBezTo>
                    <a:pt x="36" y="1906"/>
                    <a:pt x="1" y="2108"/>
                    <a:pt x="191" y="2227"/>
                  </a:cubicBezTo>
                  <a:cubicBezTo>
                    <a:pt x="370" y="1727"/>
                    <a:pt x="394" y="1191"/>
                    <a:pt x="739" y="763"/>
                  </a:cubicBezTo>
                  <a:cubicBezTo>
                    <a:pt x="751" y="644"/>
                    <a:pt x="810" y="536"/>
                    <a:pt x="810" y="441"/>
                  </a:cubicBezTo>
                  <a:cubicBezTo>
                    <a:pt x="834" y="382"/>
                    <a:pt x="810" y="334"/>
                    <a:pt x="798" y="275"/>
                  </a:cubicBezTo>
                  <a:cubicBezTo>
                    <a:pt x="751" y="155"/>
                    <a:pt x="715" y="48"/>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3077;p32">
              <a:extLst>
                <a:ext uri="{FF2B5EF4-FFF2-40B4-BE49-F238E27FC236}">
                  <a16:creationId xmlns:a16="http://schemas.microsoft.com/office/drawing/2014/main" id="{FBBCF7E8-29FB-48B2-BDA1-7C8CA4620B38}"/>
                </a:ext>
              </a:extLst>
            </p:cNvPr>
            <p:cNvSpPr/>
            <p:nvPr/>
          </p:nvSpPr>
          <p:spPr>
            <a:xfrm>
              <a:off x="5389050" y="2770700"/>
              <a:ext cx="10750" cy="56875"/>
            </a:xfrm>
            <a:custGeom>
              <a:avLst/>
              <a:gdLst/>
              <a:ahLst/>
              <a:cxnLst/>
              <a:rect l="l" t="t" r="r" b="b"/>
              <a:pathLst>
                <a:path w="430" h="2275" extrusionOk="0">
                  <a:moveTo>
                    <a:pt x="286" y="1"/>
                  </a:moveTo>
                  <a:cubicBezTo>
                    <a:pt x="120" y="132"/>
                    <a:pt x="155" y="322"/>
                    <a:pt x="155" y="501"/>
                  </a:cubicBezTo>
                  <a:cubicBezTo>
                    <a:pt x="132" y="679"/>
                    <a:pt x="179" y="882"/>
                    <a:pt x="1" y="1013"/>
                  </a:cubicBezTo>
                  <a:lnTo>
                    <a:pt x="1" y="2275"/>
                  </a:lnTo>
                  <a:cubicBezTo>
                    <a:pt x="405" y="1608"/>
                    <a:pt x="191" y="965"/>
                    <a:pt x="417" y="418"/>
                  </a:cubicBezTo>
                  <a:cubicBezTo>
                    <a:pt x="298" y="298"/>
                    <a:pt x="429" y="10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3078;p32">
              <a:extLst>
                <a:ext uri="{FF2B5EF4-FFF2-40B4-BE49-F238E27FC236}">
                  <a16:creationId xmlns:a16="http://schemas.microsoft.com/office/drawing/2014/main" id="{28C1BA67-0D3E-44F9-B759-851CF63A41A8}"/>
                </a:ext>
              </a:extLst>
            </p:cNvPr>
            <p:cNvSpPr/>
            <p:nvPr/>
          </p:nvSpPr>
          <p:spPr>
            <a:xfrm>
              <a:off x="5417325" y="2842150"/>
              <a:ext cx="14625" cy="36325"/>
            </a:xfrm>
            <a:custGeom>
              <a:avLst/>
              <a:gdLst/>
              <a:ahLst/>
              <a:cxnLst/>
              <a:rect l="l" t="t" r="r" b="b"/>
              <a:pathLst>
                <a:path w="585" h="1453" extrusionOk="0">
                  <a:moveTo>
                    <a:pt x="298" y="0"/>
                  </a:moveTo>
                  <a:cubicBezTo>
                    <a:pt x="1" y="524"/>
                    <a:pt x="310" y="977"/>
                    <a:pt x="429" y="1453"/>
                  </a:cubicBezTo>
                  <a:cubicBezTo>
                    <a:pt x="477" y="1322"/>
                    <a:pt x="417" y="1131"/>
                    <a:pt x="572" y="1012"/>
                  </a:cubicBezTo>
                  <a:cubicBezTo>
                    <a:pt x="572" y="822"/>
                    <a:pt x="584" y="608"/>
                    <a:pt x="584" y="417"/>
                  </a:cubicBezTo>
                  <a:cubicBezTo>
                    <a:pt x="489" y="346"/>
                    <a:pt x="548" y="203"/>
                    <a:pt x="489" y="119"/>
                  </a:cubicBezTo>
                  <a:cubicBezTo>
                    <a:pt x="465" y="72"/>
                    <a:pt x="417" y="48"/>
                    <a:pt x="370" y="12"/>
                  </a:cubicBezTo>
                  <a:cubicBezTo>
                    <a:pt x="358" y="12"/>
                    <a:pt x="334"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3079;p32">
              <a:extLst>
                <a:ext uri="{FF2B5EF4-FFF2-40B4-BE49-F238E27FC236}">
                  <a16:creationId xmlns:a16="http://schemas.microsoft.com/office/drawing/2014/main" id="{B924C904-45E3-498E-B53D-0F7229535F3C}"/>
                </a:ext>
              </a:extLst>
            </p:cNvPr>
            <p:cNvSpPr/>
            <p:nvPr/>
          </p:nvSpPr>
          <p:spPr>
            <a:xfrm>
              <a:off x="5408100" y="2799275"/>
              <a:ext cx="5975" cy="54800"/>
            </a:xfrm>
            <a:custGeom>
              <a:avLst/>
              <a:gdLst/>
              <a:ahLst/>
              <a:cxnLst/>
              <a:rect l="l" t="t" r="r" b="b"/>
              <a:pathLst>
                <a:path w="239" h="2192" extrusionOk="0">
                  <a:moveTo>
                    <a:pt x="239" y="1"/>
                  </a:moveTo>
                  <a:cubicBezTo>
                    <a:pt x="1" y="727"/>
                    <a:pt x="60" y="1465"/>
                    <a:pt x="239" y="2192"/>
                  </a:cubicBezTo>
                  <a:lnTo>
                    <a:pt x="2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3080;p32">
              <a:extLst>
                <a:ext uri="{FF2B5EF4-FFF2-40B4-BE49-F238E27FC236}">
                  <a16:creationId xmlns:a16="http://schemas.microsoft.com/office/drawing/2014/main" id="{E4382749-E52B-4F43-A847-717B0799CEE2}"/>
                </a:ext>
              </a:extLst>
            </p:cNvPr>
            <p:cNvSpPr/>
            <p:nvPr/>
          </p:nvSpPr>
          <p:spPr>
            <a:xfrm>
              <a:off x="5439050" y="2692125"/>
              <a:ext cx="23250" cy="18500"/>
            </a:xfrm>
            <a:custGeom>
              <a:avLst/>
              <a:gdLst/>
              <a:ahLst/>
              <a:cxnLst/>
              <a:rect l="l" t="t" r="r" b="b"/>
              <a:pathLst>
                <a:path w="930" h="740" extrusionOk="0">
                  <a:moveTo>
                    <a:pt x="310" y="1"/>
                  </a:moveTo>
                  <a:cubicBezTo>
                    <a:pt x="215" y="96"/>
                    <a:pt x="144" y="191"/>
                    <a:pt x="37" y="286"/>
                  </a:cubicBezTo>
                  <a:cubicBezTo>
                    <a:pt x="13" y="310"/>
                    <a:pt x="1" y="346"/>
                    <a:pt x="1" y="394"/>
                  </a:cubicBezTo>
                  <a:cubicBezTo>
                    <a:pt x="25" y="524"/>
                    <a:pt x="37" y="644"/>
                    <a:pt x="180" y="715"/>
                  </a:cubicBezTo>
                  <a:cubicBezTo>
                    <a:pt x="207" y="732"/>
                    <a:pt x="235" y="740"/>
                    <a:pt x="263" y="740"/>
                  </a:cubicBezTo>
                  <a:cubicBezTo>
                    <a:pt x="330" y="740"/>
                    <a:pt x="394" y="698"/>
                    <a:pt x="453" y="655"/>
                  </a:cubicBezTo>
                  <a:cubicBezTo>
                    <a:pt x="488" y="655"/>
                    <a:pt x="498" y="565"/>
                    <a:pt x="538" y="565"/>
                  </a:cubicBezTo>
                  <a:cubicBezTo>
                    <a:pt x="553" y="565"/>
                    <a:pt x="571" y="576"/>
                    <a:pt x="596" y="608"/>
                  </a:cubicBezTo>
                  <a:cubicBezTo>
                    <a:pt x="620" y="608"/>
                    <a:pt x="656" y="632"/>
                    <a:pt x="668" y="644"/>
                  </a:cubicBezTo>
                  <a:cubicBezTo>
                    <a:pt x="680" y="655"/>
                    <a:pt x="715" y="655"/>
                    <a:pt x="739" y="655"/>
                  </a:cubicBezTo>
                  <a:cubicBezTo>
                    <a:pt x="799" y="655"/>
                    <a:pt x="846" y="632"/>
                    <a:pt x="894" y="596"/>
                  </a:cubicBezTo>
                  <a:cubicBezTo>
                    <a:pt x="918" y="536"/>
                    <a:pt x="930" y="489"/>
                    <a:pt x="918" y="429"/>
                  </a:cubicBezTo>
                  <a:cubicBezTo>
                    <a:pt x="894" y="358"/>
                    <a:pt x="834" y="286"/>
                    <a:pt x="751" y="239"/>
                  </a:cubicBezTo>
                  <a:cubicBezTo>
                    <a:pt x="751" y="227"/>
                    <a:pt x="739" y="227"/>
                    <a:pt x="691" y="227"/>
                  </a:cubicBezTo>
                  <a:cubicBezTo>
                    <a:pt x="656" y="227"/>
                    <a:pt x="620" y="239"/>
                    <a:pt x="596" y="274"/>
                  </a:cubicBezTo>
                  <a:cubicBezTo>
                    <a:pt x="418" y="274"/>
                    <a:pt x="441" y="48"/>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3081;p32">
              <a:extLst>
                <a:ext uri="{FF2B5EF4-FFF2-40B4-BE49-F238E27FC236}">
                  <a16:creationId xmlns:a16="http://schemas.microsoft.com/office/drawing/2014/main" id="{964406E8-02DA-42AB-BEEA-0A7B7B09D7C5}"/>
                </a:ext>
              </a:extLst>
            </p:cNvPr>
            <p:cNvSpPr/>
            <p:nvPr/>
          </p:nvSpPr>
          <p:spPr>
            <a:xfrm>
              <a:off x="5403650" y="2719100"/>
              <a:ext cx="14600" cy="30500"/>
            </a:xfrm>
            <a:custGeom>
              <a:avLst/>
              <a:gdLst/>
              <a:ahLst/>
              <a:cxnLst/>
              <a:rect l="l" t="t" r="r" b="b"/>
              <a:pathLst>
                <a:path w="584" h="1220" extrusionOk="0">
                  <a:moveTo>
                    <a:pt x="491" y="1"/>
                  </a:moveTo>
                  <a:cubicBezTo>
                    <a:pt x="462" y="1"/>
                    <a:pt x="434" y="18"/>
                    <a:pt x="405" y="53"/>
                  </a:cubicBezTo>
                  <a:cubicBezTo>
                    <a:pt x="143" y="398"/>
                    <a:pt x="12" y="779"/>
                    <a:pt x="0" y="1219"/>
                  </a:cubicBezTo>
                  <a:cubicBezTo>
                    <a:pt x="322" y="886"/>
                    <a:pt x="322" y="410"/>
                    <a:pt x="583" y="65"/>
                  </a:cubicBezTo>
                  <a:cubicBezTo>
                    <a:pt x="553" y="21"/>
                    <a:pt x="522"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3082;p32">
              <a:extLst>
                <a:ext uri="{FF2B5EF4-FFF2-40B4-BE49-F238E27FC236}">
                  <a16:creationId xmlns:a16="http://schemas.microsoft.com/office/drawing/2014/main" id="{6B8B4EF5-E195-4C0E-B416-D5E60061E6ED}"/>
                </a:ext>
              </a:extLst>
            </p:cNvPr>
            <p:cNvSpPr/>
            <p:nvPr/>
          </p:nvSpPr>
          <p:spPr>
            <a:xfrm>
              <a:off x="5413750" y="2702850"/>
              <a:ext cx="16400" cy="17575"/>
            </a:xfrm>
            <a:custGeom>
              <a:avLst/>
              <a:gdLst/>
              <a:ahLst/>
              <a:cxnLst/>
              <a:rect l="l" t="t" r="r" b="b"/>
              <a:pathLst>
                <a:path w="656" h="703" extrusionOk="0">
                  <a:moveTo>
                    <a:pt x="334" y="0"/>
                  </a:moveTo>
                  <a:lnTo>
                    <a:pt x="334" y="0"/>
                  </a:lnTo>
                  <a:cubicBezTo>
                    <a:pt x="191" y="215"/>
                    <a:pt x="37" y="417"/>
                    <a:pt x="1" y="691"/>
                  </a:cubicBezTo>
                  <a:cubicBezTo>
                    <a:pt x="60" y="703"/>
                    <a:pt x="120" y="703"/>
                    <a:pt x="179" y="703"/>
                  </a:cubicBezTo>
                  <a:cubicBezTo>
                    <a:pt x="215" y="476"/>
                    <a:pt x="656" y="334"/>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3083;p32">
              <a:extLst>
                <a:ext uri="{FF2B5EF4-FFF2-40B4-BE49-F238E27FC236}">
                  <a16:creationId xmlns:a16="http://schemas.microsoft.com/office/drawing/2014/main" id="{B9DED3E6-206E-4872-98AC-107BEF4DD3C5}"/>
                </a:ext>
              </a:extLst>
            </p:cNvPr>
            <p:cNvSpPr/>
            <p:nvPr/>
          </p:nvSpPr>
          <p:spPr>
            <a:xfrm>
              <a:off x="5423575" y="2716250"/>
              <a:ext cx="8075" cy="25900"/>
            </a:xfrm>
            <a:custGeom>
              <a:avLst/>
              <a:gdLst/>
              <a:ahLst/>
              <a:cxnLst/>
              <a:rect l="l" t="t" r="r" b="b"/>
              <a:pathLst>
                <a:path w="323" h="1036" extrusionOk="0">
                  <a:moveTo>
                    <a:pt x="322" y="0"/>
                  </a:moveTo>
                  <a:cubicBezTo>
                    <a:pt x="60" y="298"/>
                    <a:pt x="1" y="655"/>
                    <a:pt x="48" y="1036"/>
                  </a:cubicBezTo>
                  <a:cubicBezTo>
                    <a:pt x="227" y="714"/>
                    <a:pt x="322" y="381"/>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3084;p32">
              <a:extLst>
                <a:ext uri="{FF2B5EF4-FFF2-40B4-BE49-F238E27FC236}">
                  <a16:creationId xmlns:a16="http://schemas.microsoft.com/office/drawing/2014/main" id="{C9EF2C48-7121-4765-AC42-665A374B15C9}"/>
                </a:ext>
              </a:extLst>
            </p:cNvPr>
            <p:cNvSpPr/>
            <p:nvPr/>
          </p:nvSpPr>
          <p:spPr>
            <a:xfrm>
              <a:off x="5586400" y="2946400"/>
              <a:ext cx="18475" cy="6050"/>
            </a:xfrm>
            <a:custGeom>
              <a:avLst/>
              <a:gdLst/>
              <a:ahLst/>
              <a:cxnLst/>
              <a:rect l="l" t="t" r="r" b="b"/>
              <a:pathLst>
                <a:path w="739" h="242" extrusionOk="0">
                  <a:moveTo>
                    <a:pt x="349" y="0"/>
                  </a:moveTo>
                  <a:cubicBezTo>
                    <a:pt x="252" y="0"/>
                    <a:pt x="153" y="11"/>
                    <a:pt x="55" y="11"/>
                  </a:cubicBezTo>
                  <a:cubicBezTo>
                    <a:pt x="37" y="11"/>
                    <a:pt x="19" y="10"/>
                    <a:pt x="1" y="9"/>
                  </a:cubicBezTo>
                  <a:lnTo>
                    <a:pt x="1" y="9"/>
                  </a:lnTo>
                  <a:cubicBezTo>
                    <a:pt x="82" y="187"/>
                    <a:pt x="183" y="242"/>
                    <a:pt x="291" y="242"/>
                  </a:cubicBezTo>
                  <a:cubicBezTo>
                    <a:pt x="436" y="242"/>
                    <a:pt x="595" y="144"/>
                    <a:pt x="739" y="117"/>
                  </a:cubicBezTo>
                  <a:cubicBezTo>
                    <a:pt x="617" y="20"/>
                    <a:pt x="484" y="0"/>
                    <a:pt x="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3085;p32">
              <a:extLst>
                <a:ext uri="{FF2B5EF4-FFF2-40B4-BE49-F238E27FC236}">
                  <a16:creationId xmlns:a16="http://schemas.microsoft.com/office/drawing/2014/main" id="{7FD3EFBB-D239-4C50-9032-18A4AAC6360B}"/>
                </a:ext>
              </a:extLst>
            </p:cNvPr>
            <p:cNvSpPr/>
            <p:nvPr/>
          </p:nvSpPr>
          <p:spPr>
            <a:xfrm>
              <a:off x="5748025" y="2939000"/>
              <a:ext cx="22050" cy="4975"/>
            </a:xfrm>
            <a:custGeom>
              <a:avLst/>
              <a:gdLst/>
              <a:ahLst/>
              <a:cxnLst/>
              <a:rect l="l" t="t" r="r" b="b"/>
              <a:pathLst>
                <a:path w="882" h="199" extrusionOk="0">
                  <a:moveTo>
                    <a:pt x="416" y="0"/>
                  </a:moveTo>
                  <a:cubicBezTo>
                    <a:pt x="273" y="0"/>
                    <a:pt x="134" y="29"/>
                    <a:pt x="1" y="139"/>
                  </a:cubicBezTo>
                  <a:cubicBezTo>
                    <a:pt x="179" y="163"/>
                    <a:pt x="358" y="163"/>
                    <a:pt x="536" y="174"/>
                  </a:cubicBezTo>
                  <a:cubicBezTo>
                    <a:pt x="644" y="127"/>
                    <a:pt x="775" y="198"/>
                    <a:pt x="882" y="32"/>
                  </a:cubicBezTo>
                  <a:cubicBezTo>
                    <a:pt x="723" y="32"/>
                    <a:pt x="567" y="0"/>
                    <a:pt x="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3086;p32">
              <a:extLst>
                <a:ext uri="{FF2B5EF4-FFF2-40B4-BE49-F238E27FC236}">
                  <a16:creationId xmlns:a16="http://schemas.microsoft.com/office/drawing/2014/main" id="{4FD35126-9865-4646-854F-C7440AD40536}"/>
                </a:ext>
              </a:extLst>
            </p:cNvPr>
            <p:cNvSpPr/>
            <p:nvPr/>
          </p:nvSpPr>
          <p:spPr>
            <a:xfrm>
              <a:off x="5442325" y="2921625"/>
              <a:ext cx="20875" cy="7275"/>
            </a:xfrm>
            <a:custGeom>
              <a:avLst/>
              <a:gdLst/>
              <a:ahLst/>
              <a:cxnLst/>
              <a:rect l="l" t="t" r="r" b="b"/>
              <a:pathLst>
                <a:path w="835" h="291" extrusionOk="0">
                  <a:moveTo>
                    <a:pt x="299" y="0"/>
                  </a:moveTo>
                  <a:cubicBezTo>
                    <a:pt x="203" y="60"/>
                    <a:pt x="72" y="12"/>
                    <a:pt x="1" y="155"/>
                  </a:cubicBezTo>
                  <a:cubicBezTo>
                    <a:pt x="122" y="252"/>
                    <a:pt x="244" y="291"/>
                    <a:pt x="381" y="291"/>
                  </a:cubicBezTo>
                  <a:cubicBezTo>
                    <a:pt x="513" y="291"/>
                    <a:pt x="659" y="255"/>
                    <a:pt x="834" y="203"/>
                  </a:cubicBezTo>
                  <a:cubicBezTo>
                    <a:pt x="596" y="107"/>
                    <a:pt x="441" y="6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3087;p32">
              <a:extLst>
                <a:ext uri="{FF2B5EF4-FFF2-40B4-BE49-F238E27FC236}">
                  <a16:creationId xmlns:a16="http://schemas.microsoft.com/office/drawing/2014/main" id="{0A326B52-426F-415E-A90F-FF6C2D08BD38}"/>
                </a:ext>
              </a:extLst>
            </p:cNvPr>
            <p:cNvSpPr/>
            <p:nvPr/>
          </p:nvSpPr>
          <p:spPr>
            <a:xfrm>
              <a:off x="5435500" y="2914175"/>
              <a:ext cx="14300" cy="11350"/>
            </a:xfrm>
            <a:custGeom>
              <a:avLst/>
              <a:gdLst/>
              <a:ahLst/>
              <a:cxnLst/>
              <a:rect l="l" t="t" r="r" b="b"/>
              <a:pathLst>
                <a:path w="572" h="454" extrusionOk="0">
                  <a:moveTo>
                    <a:pt x="167" y="1"/>
                  </a:moveTo>
                  <a:cubicBezTo>
                    <a:pt x="107" y="48"/>
                    <a:pt x="60" y="108"/>
                    <a:pt x="0" y="155"/>
                  </a:cubicBezTo>
                  <a:cubicBezTo>
                    <a:pt x="48" y="298"/>
                    <a:pt x="167" y="382"/>
                    <a:pt x="286" y="453"/>
                  </a:cubicBezTo>
                  <a:cubicBezTo>
                    <a:pt x="393" y="441"/>
                    <a:pt x="512" y="441"/>
                    <a:pt x="572" y="298"/>
                  </a:cubicBezTo>
                  <a:cubicBezTo>
                    <a:pt x="441" y="203"/>
                    <a:pt x="298" y="96"/>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3088;p32">
              <a:extLst>
                <a:ext uri="{FF2B5EF4-FFF2-40B4-BE49-F238E27FC236}">
                  <a16:creationId xmlns:a16="http://schemas.microsoft.com/office/drawing/2014/main" id="{381D1E01-5729-482C-A0F4-E1CE21C71DEA}"/>
                </a:ext>
              </a:extLst>
            </p:cNvPr>
            <p:cNvSpPr/>
            <p:nvPr/>
          </p:nvSpPr>
          <p:spPr>
            <a:xfrm>
              <a:off x="5442925" y="2953475"/>
              <a:ext cx="21450" cy="4625"/>
            </a:xfrm>
            <a:custGeom>
              <a:avLst/>
              <a:gdLst/>
              <a:ahLst/>
              <a:cxnLst/>
              <a:rect l="l" t="t" r="r" b="b"/>
              <a:pathLst>
                <a:path w="858" h="185" extrusionOk="0">
                  <a:moveTo>
                    <a:pt x="858" y="0"/>
                  </a:moveTo>
                  <a:cubicBezTo>
                    <a:pt x="572" y="0"/>
                    <a:pt x="286" y="0"/>
                    <a:pt x="1" y="12"/>
                  </a:cubicBezTo>
                  <a:cubicBezTo>
                    <a:pt x="144" y="125"/>
                    <a:pt x="286" y="185"/>
                    <a:pt x="429" y="185"/>
                  </a:cubicBezTo>
                  <a:cubicBezTo>
                    <a:pt x="572" y="185"/>
                    <a:pt x="715" y="125"/>
                    <a:pt x="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3089;p32">
              <a:extLst>
                <a:ext uri="{FF2B5EF4-FFF2-40B4-BE49-F238E27FC236}">
                  <a16:creationId xmlns:a16="http://schemas.microsoft.com/office/drawing/2014/main" id="{9419EEAC-28B7-47CB-BC1F-94C1BE2E9E96}"/>
                </a:ext>
              </a:extLst>
            </p:cNvPr>
            <p:cNvSpPr/>
            <p:nvPr/>
          </p:nvSpPr>
          <p:spPr>
            <a:xfrm>
              <a:off x="5805475" y="2964675"/>
              <a:ext cx="15200" cy="3475"/>
            </a:xfrm>
            <a:custGeom>
              <a:avLst/>
              <a:gdLst/>
              <a:ahLst/>
              <a:cxnLst/>
              <a:rect l="l" t="t" r="r" b="b"/>
              <a:pathLst>
                <a:path w="608" h="139" extrusionOk="0">
                  <a:moveTo>
                    <a:pt x="119" y="1"/>
                  </a:moveTo>
                  <a:cubicBezTo>
                    <a:pt x="79" y="1"/>
                    <a:pt x="40" y="2"/>
                    <a:pt x="1" y="5"/>
                  </a:cubicBezTo>
                  <a:cubicBezTo>
                    <a:pt x="95" y="112"/>
                    <a:pt x="203" y="139"/>
                    <a:pt x="313" y="139"/>
                  </a:cubicBezTo>
                  <a:cubicBezTo>
                    <a:pt x="412" y="139"/>
                    <a:pt x="512" y="117"/>
                    <a:pt x="608" y="112"/>
                  </a:cubicBezTo>
                  <a:cubicBezTo>
                    <a:pt x="454" y="25"/>
                    <a:pt x="285"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3090;p32">
              <a:extLst>
                <a:ext uri="{FF2B5EF4-FFF2-40B4-BE49-F238E27FC236}">
                  <a16:creationId xmlns:a16="http://schemas.microsoft.com/office/drawing/2014/main" id="{A6CBD03A-BC06-49CF-BDE2-7A7835DACC1E}"/>
                </a:ext>
              </a:extLst>
            </p:cNvPr>
            <p:cNvSpPr/>
            <p:nvPr/>
          </p:nvSpPr>
          <p:spPr>
            <a:xfrm>
              <a:off x="5430725" y="2867750"/>
              <a:ext cx="6875" cy="14300"/>
            </a:xfrm>
            <a:custGeom>
              <a:avLst/>
              <a:gdLst/>
              <a:ahLst/>
              <a:cxnLst/>
              <a:rect l="l" t="t" r="r" b="b"/>
              <a:pathLst>
                <a:path w="275" h="572" extrusionOk="0">
                  <a:moveTo>
                    <a:pt x="48" y="0"/>
                  </a:moveTo>
                  <a:cubicBezTo>
                    <a:pt x="60" y="191"/>
                    <a:pt x="1" y="417"/>
                    <a:pt x="191" y="572"/>
                  </a:cubicBezTo>
                  <a:cubicBezTo>
                    <a:pt x="191" y="357"/>
                    <a:pt x="274" y="155"/>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3091;p32">
              <a:extLst>
                <a:ext uri="{FF2B5EF4-FFF2-40B4-BE49-F238E27FC236}">
                  <a16:creationId xmlns:a16="http://schemas.microsoft.com/office/drawing/2014/main" id="{9124DFD8-716D-4679-9099-727ABE1BAE4C}"/>
                </a:ext>
              </a:extLst>
            </p:cNvPr>
            <p:cNvSpPr/>
            <p:nvPr/>
          </p:nvSpPr>
          <p:spPr>
            <a:xfrm>
              <a:off x="5395300" y="2767425"/>
              <a:ext cx="5100" cy="13725"/>
            </a:xfrm>
            <a:custGeom>
              <a:avLst/>
              <a:gdLst/>
              <a:ahLst/>
              <a:cxnLst/>
              <a:rect l="l" t="t" r="r" b="b"/>
              <a:pathLst>
                <a:path w="204" h="549" extrusionOk="0">
                  <a:moveTo>
                    <a:pt x="203" y="1"/>
                  </a:moveTo>
                  <a:cubicBezTo>
                    <a:pt x="144" y="37"/>
                    <a:pt x="96" y="84"/>
                    <a:pt x="36" y="132"/>
                  </a:cubicBezTo>
                  <a:cubicBezTo>
                    <a:pt x="48" y="275"/>
                    <a:pt x="1" y="441"/>
                    <a:pt x="167" y="549"/>
                  </a:cubicBezTo>
                  <a:cubicBezTo>
                    <a:pt x="179" y="358"/>
                    <a:pt x="179" y="179"/>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3092;p32">
              <a:extLst>
                <a:ext uri="{FF2B5EF4-FFF2-40B4-BE49-F238E27FC236}">
                  <a16:creationId xmlns:a16="http://schemas.microsoft.com/office/drawing/2014/main" id="{E07C585C-29E8-4715-9A52-27FD075CE32B}"/>
                </a:ext>
              </a:extLst>
            </p:cNvPr>
            <p:cNvSpPr/>
            <p:nvPr/>
          </p:nvSpPr>
          <p:spPr>
            <a:xfrm>
              <a:off x="5397975" y="2749575"/>
              <a:ext cx="5700" cy="13725"/>
            </a:xfrm>
            <a:custGeom>
              <a:avLst/>
              <a:gdLst/>
              <a:ahLst/>
              <a:cxnLst/>
              <a:rect l="l" t="t" r="r" b="b"/>
              <a:pathLst>
                <a:path w="228" h="549" extrusionOk="0">
                  <a:moveTo>
                    <a:pt x="227" y="0"/>
                  </a:moveTo>
                  <a:cubicBezTo>
                    <a:pt x="37" y="179"/>
                    <a:pt x="1" y="358"/>
                    <a:pt x="215" y="548"/>
                  </a:cubicBezTo>
                  <a:cubicBezTo>
                    <a:pt x="215" y="346"/>
                    <a:pt x="227" y="179"/>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3093;p32">
              <a:extLst>
                <a:ext uri="{FF2B5EF4-FFF2-40B4-BE49-F238E27FC236}">
                  <a16:creationId xmlns:a16="http://schemas.microsoft.com/office/drawing/2014/main" id="{B360E0FA-77EA-4962-9A50-FA21BE9E0272}"/>
                </a:ext>
              </a:extLst>
            </p:cNvPr>
            <p:cNvSpPr/>
            <p:nvPr/>
          </p:nvSpPr>
          <p:spPr>
            <a:xfrm>
              <a:off x="5413750" y="2784400"/>
              <a:ext cx="7775" cy="14600"/>
            </a:xfrm>
            <a:custGeom>
              <a:avLst/>
              <a:gdLst/>
              <a:ahLst/>
              <a:cxnLst/>
              <a:rect l="l" t="t" r="r" b="b"/>
              <a:pathLst>
                <a:path w="311" h="584" extrusionOk="0">
                  <a:moveTo>
                    <a:pt x="156" y="1"/>
                  </a:moveTo>
                  <a:cubicBezTo>
                    <a:pt x="1" y="179"/>
                    <a:pt x="13" y="393"/>
                    <a:pt x="25" y="584"/>
                  </a:cubicBezTo>
                  <a:lnTo>
                    <a:pt x="156" y="584"/>
                  </a:lnTo>
                  <a:cubicBezTo>
                    <a:pt x="310" y="465"/>
                    <a:pt x="275" y="322"/>
                    <a:pt x="203" y="191"/>
                  </a:cubicBezTo>
                  <a:cubicBezTo>
                    <a:pt x="191" y="131"/>
                    <a:pt x="168" y="60"/>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3094;p32">
              <a:extLst>
                <a:ext uri="{FF2B5EF4-FFF2-40B4-BE49-F238E27FC236}">
                  <a16:creationId xmlns:a16="http://schemas.microsoft.com/office/drawing/2014/main" id="{0E4B3041-D431-4569-810D-DE1B8043AE07}"/>
                </a:ext>
              </a:extLst>
            </p:cNvPr>
            <p:cNvSpPr/>
            <p:nvPr/>
          </p:nvSpPr>
          <p:spPr>
            <a:xfrm>
              <a:off x="5776900" y="2942300"/>
              <a:ext cx="14025" cy="5200"/>
            </a:xfrm>
            <a:custGeom>
              <a:avLst/>
              <a:gdLst/>
              <a:ahLst/>
              <a:cxnLst/>
              <a:rect l="l" t="t" r="r" b="b"/>
              <a:pathLst>
                <a:path w="561" h="208" extrusionOk="0">
                  <a:moveTo>
                    <a:pt x="277" y="1"/>
                  </a:moveTo>
                  <a:cubicBezTo>
                    <a:pt x="186" y="1"/>
                    <a:pt x="93" y="51"/>
                    <a:pt x="1" y="150"/>
                  </a:cubicBezTo>
                  <a:cubicBezTo>
                    <a:pt x="107" y="185"/>
                    <a:pt x="218" y="208"/>
                    <a:pt x="330" y="208"/>
                  </a:cubicBezTo>
                  <a:cubicBezTo>
                    <a:pt x="406" y="208"/>
                    <a:pt x="483" y="197"/>
                    <a:pt x="560" y="173"/>
                  </a:cubicBezTo>
                  <a:cubicBezTo>
                    <a:pt x="468" y="57"/>
                    <a:pt x="373"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3095;p32">
              <a:extLst>
                <a:ext uri="{FF2B5EF4-FFF2-40B4-BE49-F238E27FC236}">
                  <a16:creationId xmlns:a16="http://schemas.microsoft.com/office/drawing/2014/main" id="{5E82D61E-853B-45EA-82C6-48E8AA2E39A3}"/>
                </a:ext>
              </a:extLst>
            </p:cNvPr>
            <p:cNvSpPr/>
            <p:nvPr/>
          </p:nvSpPr>
          <p:spPr>
            <a:xfrm>
              <a:off x="5468225" y="2903300"/>
              <a:ext cx="10450" cy="4300"/>
            </a:xfrm>
            <a:custGeom>
              <a:avLst/>
              <a:gdLst/>
              <a:ahLst/>
              <a:cxnLst/>
              <a:rect l="l" t="t" r="r" b="b"/>
              <a:pathLst>
                <a:path w="418" h="172" extrusionOk="0">
                  <a:moveTo>
                    <a:pt x="211" y="1"/>
                  </a:moveTo>
                  <a:cubicBezTo>
                    <a:pt x="144" y="1"/>
                    <a:pt x="75" y="40"/>
                    <a:pt x="1" y="114"/>
                  </a:cubicBezTo>
                  <a:cubicBezTo>
                    <a:pt x="79" y="153"/>
                    <a:pt x="158" y="171"/>
                    <a:pt x="235" y="171"/>
                  </a:cubicBezTo>
                  <a:cubicBezTo>
                    <a:pt x="297" y="171"/>
                    <a:pt x="359" y="159"/>
                    <a:pt x="417" y="138"/>
                  </a:cubicBezTo>
                  <a:cubicBezTo>
                    <a:pt x="350" y="45"/>
                    <a:pt x="282" y="1"/>
                    <a:pt x="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3096;p32">
              <a:extLst>
                <a:ext uri="{FF2B5EF4-FFF2-40B4-BE49-F238E27FC236}">
                  <a16:creationId xmlns:a16="http://schemas.microsoft.com/office/drawing/2014/main" id="{A4BF3223-B748-4D00-92E2-D4C280ADAE81}"/>
                </a:ext>
              </a:extLst>
            </p:cNvPr>
            <p:cNvSpPr/>
            <p:nvPr/>
          </p:nvSpPr>
          <p:spPr>
            <a:xfrm>
              <a:off x="5521800" y="2921550"/>
              <a:ext cx="11050" cy="3975"/>
            </a:xfrm>
            <a:custGeom>
              <a:avLst/>
              <a:gdLst/>
              <a:ahLst/>
              <a:cxnLst/>
              <a:rect l="l" t="t" r="r" b="b"/>
              <a:pathLst>
                <a:path w="442" h="159" extrusionOk="0">
                  <a:moveTo>
                    <a:pt x="232" y="0"/>
                  </a:moveTo>
                  <a:cubicBezTo>
                    <a:pt x="157" y="0"/>
                    <a:pt x="81" y="54"/>
                    <a:pt x="1" y="146"/>
                  </a:cubicBezTo>
                  <a:cubicBezTo>
                    <a:pt x="144" y="146"/>
                    <a:pt x="287" y="158"/>
                    <a:pt x="441" y="158"/>
                  </a:cubicBezTo>
                  <a:cubicBezTo>
                    <a:pt x="372" y="48"/>
                    <a:pt x="303"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3097;p32">
              <a:extLst>
                <a:ext uri="{FF2B5EF4-FFF2-40B4-BE49-F238E27FC236}">
                  <a16:creationId xmlns:a16="http://schemas.microsoft.com/office/drawing/2014/main" id="{DE8836E0-9E07-45AA-B6AD-CFFF58F31B2A}"/>
                </a:ext>
              </a:extLst>
            </p:cNvPr>
            <p:cNvSpPr/>
            <p:nvPr/>
          </p:nvSpPr>
          <p:spPr>
            <a:xfrm>
              <a:off x="5440550" y="2691825"/>
              <a:ext cx="6575" cy="7475"/>
            </a:xfrm>
            <a:custGeom>
              <a:avLst/>
              <a:gdLst/>
              <a:ahLst/>
              <a:cxnLst/>
              <a:rect l="l" t="t" r="r" b="b"/>
              <a:pathLst>
                <a:path w="263" h="299" extrusionOk="0">
                  <a:moveTo>
                    <a:pt x="131" y="1"/>
                  </a:moveTo>
                  <a:cubicBezTo>
                    <a:pt x="84" y="108"/>
                    <a:pt x="36" y="191"/>
                    <a:pt x="0" y="298"/>
                  </a:cubicBezTo>
                  <a:cubicBezTo>
                    <a:pt x="179" y="286"/>
                    <a:pt x="239" y="179"/>
                    <a:pt x="262" y="13"/>
                  </a:cubicBezTo>
                  <a:cubicBezTo>
                    <a:pt x="215" y="13"/>
                    <a:pt x="179" y="13"/>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3098;p32">
              <a:extLst>
                <a:ext uri="{FF2B5EF4-FFF2-40B4-BE49-F238E27FC236}">
                  <a16:creationId xmlns:a16="http://schemas.microsoft.com/office/drawing/2014/main" id="{F7541B0F-C6E6-4997-A2DA-B9B58D486F69}"/>
                </a:ext>
              </a:extLst>
            </p:cNvPr>
            <p:cNvSpPr/>
            <p:nvPr/>
          </p:nvSpPr>
          <p:spPr>
            <a:xfrm>
              <a:off x="5431925" y="2706425"/>
              <a:ext cx="4475" cy="7450"/>
            </a:xfrm>
            <a:custGeom>
              <a:avLst/>
              <a:gdLst/>
              <a:ahLst/>
              <a:cxnLst/>
              <a:rect l="l" t="t" r="r" b="b"/>
              <a:pathLst>
                <a:path w="179" h="298" extrusionOk="0">
                  <a:moveTo>
                    <a:pt x="167" y="0"/>
                  </a:moveTo>
                  <a:cubicBezTo>
                    <a:pt x="60" y="60"/>
                    <a:pt x="0" y="155"/>
                    <a:pt x="24" y="298"/>
                  </a:cubicBezTo>
                  <a:cubicBezTo>
                    <a:pt x="131" y="214"/>
                    <a:pt x="179" y="119"/>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3099;p32">
              <a:extLst>
                <a:ext uri="{FF2B5EF4-FFF2-40B4-BE49-F238E27FC236}">
                  <a16:creationId xmlns:a16="http://schemas.microsoft.com/office/drawing/2014/main" id="{39C7ECE9-BE19-4507-A738-0A22FEB7000A}"/>
                </a:ext>
              </a:extLst>
            </p:cNvPr>
            <p:cNvSpPr/>
            <p:nvPr/>
          </p:nvSpPr>
          <p:spPr>
            <a:xfrm>
              <a:off x="5793575" y="2962625"/>
              <a:ext cx="5075" cy="1575"/>
            </a:xfrm>
            <a:custGeom>
              <a:avLst/>
              <a:gdLst/>
              <a:ahLst/>
              <a:cxnLst/>
              <a:rect l="l" t="t" r="r" b="b"/>
              <a:pathLst>
                <a:path w="203" h="63" extrusionOk="0">
                  <a:moveTo>
                    <a:pt x="99" y="0"/>
                  </a:moveTo>
                  <a:cubicBezTo>
                    <a:pt x="67" y="0"/>
                    <a:pt x="33" y="19"/>
                    <a:pt x="0" y="63"/>
                  </a:cubicBezTo>
                  <a:lnTo>
                    <a:pt x="203" y="63"/>
                  </a:lnTo>
                  <a:cubicBezTo>
                    <a:pt x="171" y="25"/>
                    <a:pt x="136" y="0"/>
                    <a:pt x="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3100;p32">
              <a:extLst>
                <a:ext uri="{FF2B5EF4-FFF2-40B4-BE49-F238E27FC236}">
                  <a16:creationId xmlns:a16="http://schemas.microsoft.com/office/drawing/2014/main" id="{30661DBE-3CAB-4A2B-9555-7B39CEDC32B7}"/>
                </a:ext>
              </a:extLst>
            </p:cNvPr>
            <p:cNvSpPr/>
            <p:nvPr/>
          </p:nvSpPr>
          <p:spPr>
            <a:xfrm>
              <a:off x="6112650" y="2685575"/>
              <a:ext cx="12525" cy="9400"/>
            </a:xfrm>
            <a:custGeom>
              <a:avLst/>
              <a:gdLst/>
              <a:ahLst/>
              <a:cxnLst/>
              <a:rect l="l" t="t" r="r" b="b"/>
              <a:pathLst>
                <a:path w="501" h="376" extrusionOk="0">
                  <a:moveTo>
                    <a:pt x="203" y="1"/>
                  </a:moveTo>
                  <a:cubicBezTo>
                    <a:pt x="144" y="24"/>
                    <a:pt x="84" y="60"/>
                    <a:pt x="48" y="120"/>
                  </a:cubicBezTo>
                  <a:cubicBezTo>
                    <a:pt x="1" y="155"/>
                    <a:pt x="1" y="203"/>
                    <a:pt x="36" y="263"/>
                  </a:cubicBezTo>
                  <a:cubicBezTo>
                    <a:pt x="108" y="328"/>
                    <a:pt x="191" y="375"/>
                    <a:pt x="265" y="375"/>
                  </a:cubicBezTo>
                  <a:cubicBezTo>
                    <a:pt x="325" y="375"/>
                    <a:pt x="380" y="343"/>
                    <a:pt x="417" y="263"/>
                  </a:cubicBezTo>
                  <a:cubicBezTo>
                    <a:pt x="501" y="120"/>
                    <a:pt x="322" y="36"/>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3101;p32">
              <a:extLst>
                <a:ext uri="{FF2B5EF4-FFF2-40B4-BE49-F238E27FC236}">
                  <a16:creationId xmlns:a16="http://schemas.microsoft.com/office/drawing/2014/main" id="{CD252D86-F5E0-4B40-A62A-B53F9CF389DB}"/>
                </a:ext>
              </a:extLst>
            </p:cNvPr>
            <p:cNvSpPr/>
            <p:nvPr/>
          </p:nvSpPr>
          <p:spPr>
            <a:xfrm>
              <a:off x="6090025" y="2683050"/>
              <a:ext cx="14925" cy="9100"/>
            </a:xfrm>
            <a:custGeom>
              <a:avLst/>
              <a:gdLst/>
              <a:ahLst/>
              <a:cxnLst/>
              <a:rect l="l" t="t" r="r" b="b"/>
              <a:pathLst>
                <a:path w="597" h="364" extrusionOk="0">
                  <a:moveTo>
                    <a:pt x="240" y="0"/>
                  </a:moveTo>
                  <a:cubicBezTo>
                    <a:pt x="190" y="0"/>
                    <a:pt x="141" y="21"/>
                    <a:pt x="96" y="66"/>
                  </a:cubicBezTo>
                  <a:cubicBezTo>
                    <a:pt x="1" y="233"/>
                    <a:pt x="13" y="352"/>
                    <a:pt x="239" y="364"/>
                  </a:cubicBezTo>
                  <a:cubicBezTo>
                    <a:pt x="334" y="364"/>
                    <a:pt x="418" y="352"/>
                    <a:pt x="513" y="352"/>
                  </a:cubicBezTo>
                  <a:cubicBezTo>
                    <a:pt x="584" y="245"/>
                    <a:pt x="596" y="161"/>
                    <a:pt x="489" y="66"/>
                  </a:cubicBezTo>
                  <a:cubicBezTo>
                    <a:pt x="465" y="54"/>
                    <a:pt x="418" y="54"/>
                    <a:pt x="370" y="42"/>
                  </a:cubicBezTo>
                  <a:cubicBezTo>
                    <a:pt x="326" y="15"/>
                    <a:pt x="283"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3102;p32">
              <a:extLst>
                <a:ext uri="{FF2B5EF4-FFF2-40B4-BE49-F238E27FC236}">
                  <a16:creationId xmlns:a16="http://schemas.microsoft.com/office/drawing/2014/main" id="{6C80F2D2-B0B7-4ADF-9A37-521935E02C17}"/>
                </a:ext>
              </a:extLst>
            </p:cNvPr>
            <p:cNvSpPr/>
            <p:nvPr/>
          </p:nvSpPr>
          <p:spPr>
            <a:xfrm>
              <a:off x="6092425" y="2682050"/>
              <a:ext cx="6850" cy="2650"/>
            </a:xfrm>
            <a:custGeom>
              <a:avLst/>
              <a:gdLst/>
              <a:ahLst/>
              <a:cxnLst/>
              <a:rect l="l" t="t" r="r" b="b"/>
              <a:pathLst>
                <a:path w="274" h="106" extrusionOk="0">
                  <a:moveTo>
                    <a:pt x="136" y="0"/>
                  </a:moveTo>
                  <a:cubicBezTo>
                    <a:pt x="89" y="0"/>
                    <a:pt x="43" y="33"/>
                    <a:pt x="0" y="106"/>
                  </a:cubicBezTo>
                  <a:cubicBezTo>
                    <a:pt x="83" y="94"/>
                    <a:pt x="191" y="94"/>
                    <a:pt x="274" y="82"/>
                  </a:cubicBezTo>
                  <a:cubicBezTo>
                    <a:pt x="227" y="30"/>
                    <a:pt x="181"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3103;p32">
              <a:extLst>
                <a:ext uri="{FF2B5EF4-FFF2-40B4-BE49-F238E27FC236}">
                  <a16:creationId xmlns:a16="http://schemas.microsoft.com/office/drawing/2014/main" id="{A0DAC9BA-F97E-44AE-9087-246CA7383E11}"/>
                </a:ext>
              </a:extLst>
            </p:cNvPr>
            <p:cNvSpPr/>
            <p:nvPr/>
          </p:nvSpPr>
          <p:spPr>
            <a:xfrm>
              <a:off x="6102250" y="2684675"/>
              <a:ext cx="4475" cy="7175"/>
            </a:xfrm>
            <a:custGeom>
              <a:avLst/>
              <a:gdLst/>
              <a:ahLst/>
              <a:cxnLst/>
              <a:rect l="l" t="t" r="r" b="b"/>
              <a:pathLst>
                <a:path w="179" h="287" extrusionOk="0">
                  <a:moveTo>
                    <a:pt x="0" y="1"/>
                  </a:moveTo>
                  <a:lnTo>
                    <a:pt x="0" y="1"/>
                  </a:lnTo>
                  <a:cubicBezTo>
                    <a:pt x="24" y="108"/>
                    <a:pt x="24" y="191"/>
                    <a:pt x="24" y="287"/>
                  </a:cubicBezTo>
                  <a:cubicBezTo>
                    <a:pt x="179" y="180"/>
                    <a:pt x="179" y="9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3104;p32">
              <a:extLst>
                <a:ext uri="{FF2B5EF4-FFF2-40B4-BE49-F238E27FC236}">
                  <a16:creationId xmlns:a16="http://schemas.microsoft.com/office/drawing/2014/main" id="{D6332C61-2CC5-4922-98D3-EC857C8A3001}"/>
                </a:ext>
              </a:extLst>
            </p:cNvPr>
            <p:cNvSpPr/>
            <p:nvPr/>
          </p:nvSpPr>
          <p:spPr>
            <a:xfrm>
              <a:off x="6111175" y="2687950"/>
              <a:ext cx="2400" cy="3900"/>
            </a:xfrm>
            <a:custGeom>
              <a:avLst/>
              <a:gdLst/>
              <a:ahLst/>
              <a:cxnLst/>
              <a:rect l="l" t="t" r="r" b="b"/>
              <a:pathLst>
                <a:path w="96" h="156" extrusionOk="0">
                  <a:moveTo>
                    <a:pt x="95" y="1"/>
                  </a:moveTo>
                  <a:lnTo>
                    <a:pt x="95" y="1"/>
                  </a:lnTo>
                  <a:cubicBezTo>
                    <a:pt x="0" y="49"/>
                    <a:pt x="0" y="108"/>
                    <a:pt x="84" y="156"/>
                  </a:cubicBezTo>
                  <a:cubicBezTo>
                    <a:pt x="95" y="108"/>
                    <a:pt x="95" y="49"/>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3105;p32">
              <a:extLst>
                <a:ext uri="{FF2B5EF4-FFF2-40B4-BE49-F238E27FC236}">
                  <a16:creationId xmlns:a16="http://schemas.microsoft.com/office/drawing/2014/main" id="{80666371-8E23-491C-86F2-1E5F3E85E6AB}"/>
                </a:ext>
              </a:extLst>
            </p:cNvPr>
            <p:cNvSpPr/>
            <p:nvPr/>
          </p:nvSpPr>
          <p:spPr>
            <a:xfrm>
              <a:off x="6113850" y="2685575"/>
              <a:ext cx="3900" cy="2400"/>
            </a:xfrm>
            <a:custGeom>
              <a:avLst/>
              <a:gdLst/>
              <a:ahLst/>
              <a:cxnLst/>
              <a:rect l="l" t="t" r="r" b="b"/>
              <a:pathLst>
                <a:path w="156" h="96" extrusionOk="0">
                  <a:moveTo>
                    <a:pt x="155" y="1"/>
                  </a:moveTo>
                  <a:cubicBezTo>
                    <a:pt x="72" y="1"/>
                    <a:pt x="12" y="36"/>
                    <a:pt x="0" y="96"/>
                  </a:cubicBezTo>
                  <a:cubicBezTo>
                    <a:pt x="48" y="72"/>
                    <a:pt x="108" y="24"/>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3106;p32">
              <a:extLst>
                <a:ext uri="{FF2B5EF4-FFF2-40B4-BE49-F238E27FC236}">
                  <a16:creationId xmlns:a16="http://schemas.microsoft.com/office/drawing/2014/main" id="{51D20A97-FD5C-4DAB-8BCC-7C5D32F75021}"/>
                </a:ext>
              </a:extLst>
            </p:cNvPr>
            <p:cNvSpPr/>
            <p:nvPr/>
          </p:nvSpPr>
          <p:spPr>
            <a:xfrm>
              <a:off x="5511100" y="2691975"/>
              <a:ext cx="53300" cy="8575"/>
            </a:xfrm>
            <a:custGeom>
              <a:avLst/>
              <a:gdLst/>
              <a:ahLst/>
              <a:cxnLst/>
              <a:rect l="l" t="t" r="r" b="b"/>
              <a:pathLst>
                <a:path w="2132" h="343" extrusionOk="0">
                  <a:moveTo>
                    <a:pt x="426" y="0"/>
                  </a:moveTo>
                  <a:cubicBezTo>
                    <a:pt x="277" y="0"/>
                    <a:pt x="132" y="26"/>
                    <a:pt x="0" y="138"/>
                  </a:cubicBezTo>
                  <a:cubicBezTo>
                    <a:pt x="106" y="296"/>
                    <a:pt x="249" y="342"/>
                    <a:pt x="422" y="342"/>
                  </a:cubicBezTo>
                  <a:cubicBezTo>
                    <a:pt x="443" y="342"/>
                    <a:pt x="466" y="341"/>
                    <a:pt x="488" y="340"/>
                  </a:cubicBezTo>
                  <a:cubicBezTo>
                    <a:pt x="846" y="304"/>
                    <a:pt x="1203" y="304"/>
                    <a:pt x="1560" y="304"/>
                  </a:cubicBezTo>
                  <a:cubicBezTo>
                    <a:pt x="1619" y="284"/>
                    <a:pt x="1686" y="283"/>
                    <a:pt x="1753" y="283"/>
                  </a:cubicBezTo>
                  <a:cubicBezTo>
                    <a:pt x="1763" y="283"/>
                    <a:pt x="1774" y="283"/>
                    <a:pt x="1784" y="283"/>
                  </a:cubicBezTo>
                  <a:cubicBezTo>
                    <a:pt x="1909" y="283"/>
                    <a:pt x="2036" y="279"/>
                    <a:pt x="2131" y="161"/>
                  </a:cubicBezTo>
                  <a:lnTo>
                    <a:pt x="750" y="19"/>
                  </a:lnTo>
                  <a:cubicBezTo>
                    <a:pt x="641" y="14"/>
                    <a:pt x="532" y="0"/>
                    <a:pt x="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3107;p32">
              <a:extLst>
                <a:ext uri="{FF2B5EF4-FFF2-40B4-BE49-F238E27FC236}">
                  <a16:creationId xmlns:a16="http://schemas.microsoft.com/office/drawing/2014/main" id="{00C560BF-7028-433E-BE3C-B0A51F41CFC9}"/>
                </a:ext>
              </a:extLst>
            </p:cNvPr>
            <p:cNvSpPr/>
            <p:nvPr/>
          </p:nvSpPr>
          <p:spPr>
            <a:xfrm>
              <a:off x="5453950" y="2677125"/>
              <a:ext cx="23225" cy="23475"/>
            </a:xfrm>
            <a:custGeom>
              <a:avLst/>
              <a:gdLst/>
              <a:ahLst/>
              <a:cxnLst/>
              <a:rect l="l" t="t" r="r" b="b"/>
              <a:pathLst>
                <a:path w="929" h="939" extrusionOk="0">
                  <a:moveTo>
                    <a:pt x="614" y="1"/>
                  </a:moveTo>
                  <a:cubicBezTo>
                    <a:pt x="555" y="1"/>
                    <a:pt x="496" y="31"/>
                    <a:pt x="441" y="101"/>
                  </a:cubicBezTo>
                  <a:cubicBezTo>
                    <a:pt x="250" y="315"/>
                    <a:pt x="0" y="517"/>
                    <a:pt x="0" y="851"/>
                  </a:cubicBezTo>
                  <a:cubicBezTo>
                    <a:pt x="36" y="851"/>
                    <a:pt x="84" y="863"/>
                    <a:pt x="131" y="886"/>
                  </a:cubicBezTo>
                  <a:cubicBezTo>
                    <a:pt x="177" y="923"/>
                    <a:pt x="222" y="938"/>
                    <a:pt x="268" y="938"/>
                  </a:cubicBezTo>
                  <a:cubicBezTo>
                    <a:pt x="282" y="938"/>
                    <a:pt x="296" y="937"/>
                    <a:pt x="310" y="934"/>
                  </a:cubicBezTo>
                  <a:cubicBezTo>
                    <a:pt x="381" y="886"/>
                    <a:pt x="453" y="827"/>
                    <a:pt x="536" y="767"/>
                  </a:cubicBezTo>
                  <a:cubicBezTo>
                    <a:pt x="643" y="601"/>
                    <a:pt x="929" y="565"/>
                    <a:pt x="857" y="267"/>
                  </a:cubicBezTo>
                  <a:cubicBezTo>
                    <a:pt x="857" y="243"/>
                    <a:pt x="846" y="196"/>
                    <a:pt x="846" y="148"/>
                  </a:cubicBezTo>
                  <a:cubicBezTo>
                    <a:pt x="776" y="58"/>
                    <a:pt x="695"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3108;p32">
              <a:extLst>
                <a:ext uri="{FF2B5EF4-FFF2-40B4-BE49-F238E27FC236}">
                  <a16:creationId xmlns:a16="http://schemas.microsoft.com/office/drawing/2014/main" id="{D604B5DB-422A-439E-A475-C9B6795BB04A}"/>
                </a:ext>
              </a:extLst>
            </p:cNvPr>
            <p:cNvSpPr/>
            <p:nvPr/>
          </p:nvSpPr>
          <p:spPr>
            <a:xfrm>
              <a:off x="5464650" y="2684400"/>
              <a:ext cx="27425" cy="15200"/>
            </a:xfrm>
            <a:custGeom>
              <a:avLst/>
              <a:gdLst/>
              <a:ahLst/>
              <a:cxnLst/>
              <a:rect l="l" t="t" r="r" b="b"/>
              <a:pathLst>
                <a:path w="1097" h="608" extrusionOk="0">
                  <a:moveTo>
                    <a:pt x="441" y="0"/>
                  </a:moveTo>
                  <a:cubicBezTo>
                    <a:pt x="346" y="191"/>
                    <a:pt x="60" y="202"/>
                    <a:pt x="1" y="441"/>
                  </a:cubicBezTo>
                  <a:cubicBezTo>
                    <a:pt x="191" y="607"/>
                    <a:pt x="429" y="524"/>
                    <a:pt x="656" y="583"/>
                  </a:cubicBezTo>
                  <a:lnTo>
                    <a:pt x="739" y="583"/>
                  </a:lnTo>
                  <a:cubicBezTo>
                    <a:pt x="786" y="583"/>
                    <a:pt x="837" y="595"/>
                    <a:pt x="889" y="595"/>
                  </a:cubicBezTo>
                  <a:cubicBezTo>
                    <a:pt x="958" y="595"/>
                    <a:pt x="1029" y="576"/>
                    <a:pt x="1096" y="488"/>
                  </a:cubicBezTo>
                  <a:cubicBezTo>
                    <a:pt x="882" y="322"/>
                    <a:pt x="668" y="167"/>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3109;p32">
              <a:extLst>
                <a:ext uri="{FF2B5EF4-FFF2-40B4-BE49-F238E27FC236}">
                  <a16:creationId xmlns:a16="http://schemas.microsoft.com/office/drawing/2014/main" id="{2090FE60-8882-4C27-B573-83939457AA14}"/>
                </a:ext>
              </a:extLst>
            </p:cNvPr>
            <p:cNvSpPr/>
            <p:nvPr/>
          </p:nvSpPr>
          <p:spPr>
            <a:xfrm>
              <a:off x="5466150" y="2696400"/>
              <a:ext cx="17000" cy="11525"/>
            </a:xfrm>
            <a:custGeom>
              <a:avLst/>
              <a:gdLst/>
              <a:ahLst/>
              <a:cxnLst/>
              <a:rect l="l" t="t" r="r" b="b"/>
              <a:pathLst>
                <a:path w="680" h="461" extrusionOk="0">
                  <a:moveTo>
                    <a:pt x="349" y="1"/>
                  </a:moveTo>
                  <a:cubicBezTo>
                    <a:pt x="287" y="1"/>
                    <a:pt x="224" y="14"/>
                    <a:pt x="155" y="44"/>
                  </a:cubicBezTo>
                  <a:cubicBezTo>
                    <a:pt x="48" y="68"/>
                    <a:pt x="0" y="139"/>
                    <a:pt x="0" y="258"/>
                  </a:cubicBezTo>
                  <a:cubicBezTo>
                    <a:pt x="12" y="342"/>
                    <a:pt x="48" y="401"/>
                    <a:pt x="84" y="437"/>
                  </a:cubicBezTo>
                  <a:cubicBezTo>
                    <a:pt x="128" y="452"/>
                    <a:pt x="170" y="460"/>
                    <a:pt x="211" y="460"/>
                  </a:cubicBezTo>
                  <a:cubicBezTo>
                    <a:pt x="268" y="460"/>
                    <a:pt x="321" y="443"/>
                    <a:pt x="369" y="401"/>
                  </a:cubicBezTo>
                  <a:cubicBezTo>
                    <a:pt x="441" y="401"/>
                    <a:pt x="536" y="377"/>
                    <a:pt x="620" y="365"/>
                  </a:cubicBezTo>
                  <a:cubicBezTo>
                    <a:pt x="643" y="282"/>
                    <a:pt x="655" y="187"/>
                    <a:pt x="679" y="103"/>
                  </a:cubicBezTo>
                  <a:lnTo>
                    <a:pt x="667" y="103"/>
                  </a:lnTo>
                  <a:cubicBezTo>
                    <a:pt x="560" y="42"/>
                    <a:pt x="458" y="1"/>
                    <a:pt x="3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3110;p32">
              <a:extLst>
                <a:ext uri="{FF2B5EF4-FFF2-40B4-BE49-F238E27FC236}">
                  <a16:creationId xmlns:a16="http://schemas.microsoft.com/office/drawing/2014/main" id="{1D44E638-A9D3-4672-B3CB-19CE6EA32593}"/>
                </a:ext>
              </a:extLst>
            </p:cNvPr>
            <p:cNvSpPr/>
            <p:nvPr/>
          </p:nvSpPr>
          <p:spPr>
            <a:xfrm>
              <a:off x="5501875" y="2691825"/>
              <a:ext cx="5975" cy="6025"/>
            </a:xfrm>
            <a:custGeom>
              <a:avLst/>
              <a:gdLst/>
              <a:ahLst/>
              <a:cxnLst/>
              <a:rect l="l" t="t" r="r" b="b"/>
              <a:pathLst>
                <a:path w="239" h="241" extrusionOk="0">
                  <a:moveTo>
                    <a:pt x="83" y="1"/>
                  </a:moveTo>
                  <a:lnTo>
                    <a:pt x="0" y="48"/>
                  </a:lnTo>
                  <a:cubicBezTo>
                    <a:pt x="32" y="128"/>
                    <a:pt x="48" y="241"/>
                    <a:pt x="109" y="241"/>
                  </a:cubicBezTo>
                  <a:cubicBezTo>
                    <a:pt x="139" y="241"/>
                    <a:pt x="180" y="214"/>
                    <a:pt x="238" y="144"/>
                  </a:cubicBezTo>
                  <a:cubicBezTo>
                    <a:pt x="191" y="84"/>
                    <a:pt x="131" y="48"/>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3111;p32">
              <a:extLst>
                <a:ext uri="{FF2B5EF4-FFF2-40B4-BE49-F238E27FC236}">
                  <a16:creationId xmlns:a16="http://schemas.microsoft.com/office/drawing/2014/main" id="{E100DBCA-B882-4596-A323-D58C4865CEE9}"/>
                </a:ext>
              </a:extLst>
            </p:cNvPr>
            <p:cNvSpPr/>
            <p:nvPr/>
          </p:nvSpPr>
          <p:spPr>
            <a:xfrm>
              <a:off x="5920075" y="2674275"/>
              <a:ext cx="7475" cy="2375"/>
            </a:xfrm>
            <a:custGeom>
              <a:avLst/>
              <a:gdLst/>
              <a:ahLst/>
              <a:cxnLst/>
              <a:rect l="l" t="t" r="r" b="b"/>
              <a:pathLst>
                <a:path w="299" h="95" extrusionOk="0">
                  <a:moveTo>
                    <a:pt x="0" y="0"/>
                  </a:moveTo>
                  <a:cubicBezTo>
                    <a:pt x="43" y="61"/>
                    <a:pt x="92" y="94"/>
                    <a:pt x="144" y="94"/>
                  </a:cubicBezTo>
                  <a:cubicBezTo>
                    <a:pt x="193" y="94"/>
                    <a:pt x="246" y="6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3112;p32">
              <a:extLst>
                <a:ext uri="{FF2B5EF4-FFF2-40B4-BE49-F238E27FC236}">
                  <a16:creationId xmlns:a16="http://schemas.microsoft.com/office/drawing/2014/main" id="{75CE322E-CDA1-4862-B7BD-90CD750D61BA}"/>
                </a:ext>
              </a:extLst>
            </p:cNvPr>
            <p:cNvSpPr/>
            <p:nvPr/>
          </p:nvSpPr>
          <p:spPr>
            <a:xfrm>
              <a:off x="5873050" y="2670100"/>
              <a:ext cx="3875" cy="1525"/>
            </a:xfrm>
            <a:custGeom>
              <a:avLst/>
              <a:gdLst/>
              <a:ahLst/>
              <a:cxnLst/>
              <a:rect l="l" t="t" r="r" b="b"/>
              <a:pathLst>
                <a:path w="155" h="61" extrusionOk="0">
                  <a:moveTo>
                    <a:pt x="0" y="1"/>
                  </a:moveTo>
                  <a:cubicBezTo>
                    <a:pt x="24" y="36"/>
                    <a:pt x="48" y="60"/>
                    <a:pt x="48" y="60"/>
                  </a:cubicBezTo>
                  <a:cubicBezTo>
                    <a:pt x="84" y="48"/>
                    <a:pt x="119" y="36"/>
                    <a:pt x="155" y="24"/>
                  </a:cubicBezTo>
                  <a:cubicBezTo>
                    <a:pt x="107" y="1"/>
                    <a:pt x="4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3113;p32">
              <a:extLst>
                <a:ext uri="{FF2B5EF4-FFF2-40B4-BE49-F238E27FC236}">
                  <a16:creationId xmlns:a16="http://schemas.microsoft.com/office/drawing/2014/main" id="{19D41798-237D-4A39-96F0-67BA37738950}"/>
                </a:ext>
              </a:extLst>
            </p:cNvPr>
            <p:cNvSpPr/>
            <p:nvPr/>
          </p:nvSpPr>
          <p:spPr>
            <a:xfrm>
              <a:off x="5866200" y="2670700"/>
              <a:ext cx="3600" cy="3300"/>
            </a:xfrm>
            <a:custGeom>
              <a:avLst/>
              <a:gdLst/>
              <a:ahLst/>
              <a:cxnLst/>
              <a:rect l="l" t="t" r="r" b="b"/>
              <a:pathLst>
                <a:path w="144" h="132" extrusionOk="0">
                  <a:moveTo>
                    <a:pt x="143" y="0"/>
                  </a:moveTo>
                  <a:cubicBezTo>
                    <a:pt x="96" y="36"/>
                    <a:pt x="36" y="84"/>
                    <a:pt x="0" y="131"/>
                  </a:cubicBezTo>
                  <a:cubicBezTo>
                    <a:pt x="60" y="84"/>
                    <a:pt x="96"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3114;p32">
              <a:extLst>
                <a:ext uri="{FF2B5EF4-FFF2-40B4-BE49-F238E27FC236}">
                  <a16:creationId xmlns:a16="http://schemas.microsoft.com/office/drawing/2014/main" id="{00923F25-6AC2-466A-8245-715F2AEB6521}"/>
                </a:ext>
              </a:extLst>
            </p:cNvPr>
            <p:cNvSpPr/>
            <p:nvPr/>
          </p:nvSpPr>
          <p:spPr>
            <a:xfrm>
              <a:off x="6098375" y="2717425"/>
              <a:ext cx="8950" cy="3000"/>
            </a:xfrm>
            <a:custGeom>
              <a:avLst/>
              <a:gdLst/>
              <a:ahLst/>
              <a:cxnLst/>
              <a:rect l="l" t="t" r="r" b="b"/>
              <a:pathLst>
                <a:path w="358" h="120" extrusionOk="0">
                  <a:moveTo>
                    <a:pt x="36" y="1"/>
                  </a:moveTo>
                  <a:cubicBezTo>
                    <a:pt x="0" y="36"/>
                    <a:pt x="0" y="60"/>
                    <a:pt x="36" y="108"/>
                  </a:cubicBezTo>
                  <a:cubicBezTo>
                    <a:pt x="131" y="108"/>
                    <a:pt x="215" y="120"/>
                    <a:pt x="310" y="120"/>
                  </a:cubicBezTo>
                  <a:lnTo>
                    <a:pt x="357" y="60"/>
                  </a:lnTo>
                  <a:lnTo>
                    <a:pt x="31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3115;p32">
              <a:extLst>
                <a:ext uri="{FF2B5EF4-FFF2-40B4-BE49-F238E27FC236}">
                  <a16:creationId xmlns:a16="http://schemas.microsoft.com/office/drawing/2014/main" id="{2989803A-3A20-48C7-98AE-84E350249B6D}"/>
                </a:ext>
              </a:extLst>
            </p:cNvPr>
            <p:cNvSpPr/>
            <p:nvPr/>
          </p:nvSpPr>
          <p:spPr>
            <a:xfrm>
              <a:off x="6116225" y="2717125"/>
              <a:ext cx="9850" cy="3000"/>
            </a:xfrm>
            <a:custGeom>
              <a:avLst/>
              <a:gdLst/>
              <a:ahLst/>
              <a:cxnLst/>
              <a:rect l="l" t="t" r="r" b="b"/>
              <a:pathLst>
                <a:path w="394" h="120" extrusionOk="0">
                  <a:moveTo>
                    <a:pt x="36" y="1"/>
                  </a:moveTo>
                  <a:lnTo>
                    <a:pt x="1" y="60"/>
                  </a:lnTo>
                  <a:lnTo>
                    <a:pt x="36" y="120"/>
                  </a:lnTo>
                  <a:lnTo>
                    <a:pt x="322" y="120"/>
                  </a:lnTo>
                  <a:cubicBezTo>
                    <a:pt x="394" y="84"/>
                    <a:pt x="394" y="60"/>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3116;p32">
              <a:extLst>
                <a:ext uri="{FF2B5EF4-FFF2-40B4-BE49-F238E27FC236}">
                  <a16:creationId xmlns:a16="http://schemas.microsoft.com/office/drawing/2014/main" id="{9208551B-DB8F-4D47-B5CB-A3FBF9EDEEAE}"/>
                </a:ext>
              </a:extLst>
            </p:cNvPr>
            <p:cNvSpPr/>
            <p:nvPr/>
          </p:nvSpPr>
          <p:spPr>
            <a:xfrm>
              <a:off x="6095400" y="2717425"/>
              <a:ext cx="3875" cy="2400"/>
            </a:xfrm>
            <a:custGeom>
              <a:avLst/>
              <a:gdLst/>
              <a:ahLst/>
              <a:cxnLst/>
              <a:rect l="l" t="t" r="r" b="b"/>
              <a:pathLst>
                <a:path w="155" h="96" extrusionOk="0">
                  <a:moveTo>
                    <a:pt x="0" y="1"/>
                  </a:moveTo>
                  <a:lnTo>
                    <a:pt x="0" y="96"/>
                  </a:lnTo>
                  <a:lnTo>
                    <a:pt x="155" y="96"/>
                  </a:lnTo>
                  <a:lnTo>
                    <a:pt x="155" y="48"/>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3117;p32">
              <a:extLst>
                <a:ext uri="{FF2B5EF4-FFF2-40B4-BE49-F238E27FC236}">
                  <a16:creationId xmlns:a16="http://schemas.microsoft.com/office/drawing/2014/main" id="{D0FC52E8-358D-4E9C-BEF3-6B5A882702FE}"/>
                </a:ext>
              </a:extLst>
            </p:cNvPr>
            <p:cNvSpPr/>
            <p:nvPr/>
          </p:nvSpPr>
          <p:spPr>
            <a:xfrm>
              <a:off x="6106400" y="2717425"/>
              <a:ext cx="2400" cy="2700"/>
            </a:xfrm>
            <a:custGeom>
              <a:avLst/>
              <a:gdLst/>
              <a:ahLst/>
              <a:cxnLst/>
              <a:rect l="l" t="t" r="r" b="b"/>
              <a:pathLst>
                <a:path w="96" h="108" extrusionOk="0">
                  <a:moveTo>
                    <a:pt x="1" y="1"/>
                  </a:moveTo>
                  <a:lnTo>
                    <a:pt x="1" y="108"/>
                  </a:lnTo>
                  <a:cubicBezTo>
                    <a:pt x="96" y="72"/>
                    <a:pt x="96"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3118;p32">
              <a:extLst>
                <a:ext uri="{FF2B5EF4-FFF2-40B4-BE49-F238E27FC236}">
                  <a16:creationId xmlns:a16="http://schemas.microsoft.com/office/drawing/2014/main" id="{067F6E48-8A85-477A-8CF6-6D4ED38A4001}"/>
                </a:ext>
              </a:extLst>
            </p:cNvPr>
            <p:cNvSpPr/>
            <p:nvPr/>
          </p:nvSpPr>
          <p:spPr>
            <a:xfrm>
              <a:off x="6126950" y="2717425"/>
              <a:ext cx="5975" cy="3000"/>
            </a:xfrm>
            <a:custGeom>
              <a:avLst/>
              <a:gdLst/>
              <a:ahLst/>
              <a:cxnLst/>
              <a:rect l="l" t="t" r="r" b="b"/>
              <a:pathLst>
                <a:path w="239" h="120" extrusionOk="0">
                  <a:moveTo>
                    <a:pt x="60" y="1"/>
                  </a:moveTo>
                  <a:cubicBezTo>
                    <a:pt x="0" y="48"/>
                    <a:pt x="0" y="72"/>
                    <a:pt x="60" y="120"/>
                  </a:cubicBezTo>
                  <a:lnTo>
                    <a:pt x="191" y="120"/>
                  </a:lnTo>
                  <a:cubicBezTo>
                    <a:pt x="238" y="72"/>
                    <a:pt x="238" y="36"/>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3119;p32">
              <a:extLst>
                <a:ext uri="{FF2B5EF4-FFF2-40B4-BE49-F238E27FC236}">
                  <a16:creationId xmlns:a16="http://schemas.microsoft.com/office/drawing/2014/main" id="{746ADB56-947C-4EF3-8616-9F2017A5A165}"/>
                </a:ext>
              </a:extLst>
            </p:cNvPr>
            <p:cNvSpPr/>
            <p:nvPr/>
          </p:nvSpPr>
          <p:spPr>
            <a:xfrm>
              <a:off x="6124575" y="2717425"/>
              <a:ext cx="3875" cy="3000"/>
            </a:xfrm>
            <a:custGeom>
              <a:avLst/>
              <a:gdLst/>
              <a:ahLst/>
              <a:cxnLst/>
              <a:rect l="l" t="t" r="r" b="b"/>
              <a:pathLst>
                <a:path w="155" h="120" extrusionOk="0">
                  <a:moveTo>
                    <a:pt x="155" y="1"/>
                  </a:moveTo>
                  <a:cubicBezTo>
                    <a:pt x="95" y="1"/>
                    <a:pt x="36" y="1"/>
                    <a:pt x="0" y="13"/>
                  </a:cubicBezTo>
                  <a:lnTo>
                    <a:pt x="0" y="120"/>
                  </a:lnTo>
                  <a:lnTo>
                    <a:pt x="155" y="120"/>
                  </a:lnTo>
                  <a:lnTo>
                    <a:pt x="155" y="60"/>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3120;p32">
              <a:extLst>
                <a:ext uri="{FF2B5EF4-FFF2-40B4-BE49-F238E27FC236}">
                  <a16:creationId xmlns:a16="http://schemas.microsoft.com/office/drawing/2014/main" id="{656C96AE-A0F9-4F6E-9652-035EDAB09180}"/>
                </a:ext>
              </a:extLst>
            </p:cNvPr>
            <p:cNvSpPr/>
            <p:nvPr/>
          </p:nvSpPr>
          <p:spPr>
            <a:xfrm>
              <a:off x="6131700" y="2716250"/>
              <a:ext cx="4500" cy="4175"/>
            </a:xfrm>
            <a:custGeom>
              <a:avLst/>
              <a:gdLst/>
              <a:ahLst/>
              <a:cxnLst/>
              <a:rect l="l" t="t" r="r" b="b"/>
              <a:pathLst>
                <a:path w="180" h="167" extrusionOk="0">
                  <a:moveTo>
                    <a:pt x="179" y="0"/>
                  </a:moveTo>
                  <a:lnTo>
                    <a:pt x="1" y="48"/>
                  </a:lnTo>
                  <a:lnTo>
                    <a:pt x="1" y="167"/>
                  </a:lnTo>
                  <a:cubicBezTo>
                    <a:pt x="48" y="107"/>
                    <a:pt x="108" y="6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3121;p32">
              <a:extLst>
                <a:ext uri="{FF2B5EF4-FFF2-40B4-BE49-F238E27FC236}">
                  <a16:creationId xmlns:a16="http://schemas.microsoft.com/office/drawing/2014/main" id="{9E9D424D-336E-484D-89AD-0FFB48A4634B}"/>
                </a:ext>
              </a:extLst>
            </p:cNvPr>
            <p:cNvSpPr/>
            <p:nvPr/>
          </p:nvSpPr>
          <p:spPr>
            <a:xfrm>
              <a:off x="6115050" y="2717425"/>
              <a:ext cx="2700" cy="3000"/>
            </a:xfrm>
            <a:custGeom>
              <a:avLst/>
              <a:gdLst/>
              <a:ahLst/>
              <a:cxnLst/>
              <a:rect l="l" t="t" r="r" b="b"/>
              <a:pathLst>
                <a:path w="108" h="120" extrusionOk="0">
                  <a:moveTo>
                    <a:pt x="107" y="1"/>
                  </a:moveTo>
                  <a:cubicBezTo>
                    <a:pt x="0" y="36"/>
                    <a:pt x="12" y="72"/>
                    <a:pt x="107" y="120"/>
                  </a:cubicBezTo>
                  <a:lnTo>
                    <a:pt x="107" y="60"/>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3122;p32">
              <a:extLst>
                <a:ext uri="{FF2B5EF4-FFF2-40B4-BE49-F238E27FC236}">
                  <a16:creationId xmlns:a16="http://schemas.microsoft.com/office/drawing/2014/main" id="{F3C59781-8E64-4CDF-9FC0-6ACE7220444F}"/>
                </a:ext>
              </a:extLst>
            </p:cNvPr>
            <p:cNvSpPr/>
            <p:nvPr/>
          </p:nvSpPr>
          <p:spPr>
            <a:xfrm>
              <a:off x="6138550" y="2716250"/>
              <a:ext cx="1525" cy="2100"/>
            </a:xfrm>
            <a:custGeom>
              <a:avLst/>
              <a:gdLst/>
              <a:ahLst/>
              <a:cxnLst/>
              <a:rect l="l" t="t" r="r" b="b"/>
              <a:pathLst>
                <a:path w="61" h="84" extrusionOk="0">
                  <a:moveTo>
                    <a:pt x="1" y="0"/>
                  </a:moveTo>
                  <a:lnTo>
                    <a:pt x="1" y="0"/>
                  </a:lnTo>
                  <a:cubicBezTo>
                    <a:pt x="13" y="36"/>
                    <a:pt x="24" y="48"/>
                    <a:pt x="60" y="83"/>
                  </a:cubicBezTo>
                  <a:cubicBezTo>
                    <a:pt x="36" y="48"/>
                    <a:pt x="13"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3123;p32">
              <a:extLst>
                <a:ext uri="{FF2B5EF4-FFF2-40B4-BE49-F238E27FC236}">
                  <a16:creationId xmlns:a16="http://schemas.microsoft.com/office/drawing/2014/main" id="{CAE352CD-840D-433D-B452-2303D3879952}"/>
                </a:ext>
              </a:extLst>
            </p:cNvPr>
            <p:cNvSpPr/>
            <p:nvPr/>
          </p:nvSpPr>
          <p:spPr>
            <a:xfrm>
              <a:off x="6073950" y="2788875"/>
              <a:ext cx="14625" cy="10050"/>
            </a:xfrm>
            <a:custGeom>
              <a:avLst/>
              <a:gdLst/>
              <a:ahLst/>
              <a:cxnLst/>
              <a:rect l="l" t="t" r="r" b="b"/>
              <a:pathLst>
                <a:path w="585" h="402" extrusionOk="0">
                  <a:moveTo>
                    <a:pt x="275" y="0"/>
                  </a:moveTo>
                  <a:cubicBezTo>
                    <a:pt x="239" y="12"/>
                    <a:pt x="203" y="12"/>
                    <a:pt x="156" y="12"/>
                  </a:cubicBezTo>
                  <a:cubicBezTo>
                    <a:pt x="108" y="48"/>
                    <a:pt x="49" y="95"/>
                    <a:pt x="1" y="119"/>
                  </a:cubicBezTo>
                  <a:cubicBezTo>
                    <a:pt x="13" y="214"/>
                    <a:pt x="13" y="298"/>
                    <a:pt x="13" y="393"/>
                  </a:cubicBezTo>
                  <a:cubicBezTo>
                    <a:pt x="37" y="399"/>
                    <a:pt x="60" y="402"/>
                    <a:pt x="84" y="402"/>
                  </a:cubicBezTo>
                  <a:cubicBezTo>
                    <a:pt x="108" y="402"/>
                    <a:pt x="132" y="399"/>
                    <a:pt x="156" y="393"/>
                  </a:cubicBezTo>
                  <a:cubicBezTo>
                    <a:pt x="239" y="226"/>
                    <a:pt x="501" y="310"/>
                    <a:pt x="584" y="131"/>
                  </a:cubicBezTo>
                  <a:cubicBezTo>
                    <a:pt x="465" y="119"/>
                    <a:pt x="346" y="95"/>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3124;p32">
              <a:extLst>
                <a:ext uri="{FF2B5EF4-FFF2-40B4-BE49-F238E27FC236}">
                  <a16:creationId xmlns:a16="http://schemas.microsoft.com/office/drawing/2014/main" id="{AC932F8F-F607-44A7-B4C5-572CF552E396}"/>
                </a:ext>
              </a:extLst>
            </p:cNvPr>
            <p:cNvSpPr/>
            <p:nvPr/>
          </p:nvSpPr>
          <p:spPr>
            <a:xfrm>
              <a:off x="6101950" y="2763575"/>
              <a:ext cx="8350" cy="3300"/>
            </a:xfrm>
            <a:custGeom>
              <a:avLst/>
              <a:gdLst/>
              <a:ahLst/>
              <a:cxnLst/>
              <a:rect l="l" t="t" r="r" b="b"/>
              <a:pathLst>
                <a:path w="334" h="132" extrusionOk="0">
                  <a:moveTo>
                    <a:pt x="334" y="0"/>
                  </a:moveTo>
                  <a:cubicBezTo>
                    <a:pt x="250" y="0"/>
                    <a:pt x="191" y="0"/>
                    <a:pt x="119" y="12"/>
                  </a:cubicBezTo>
                  <a:cubicBezTo>
                    <a:pt x="72" y="12"/>
                    <a:pt x="48" y="48"/>
                    <a:pt x="0" y="60"/>
                  </a:cubicBezTo>
                  <a:cubicBezTo>
                    <a:pt x="36" y="95"/>
                    <a:pt x="72" y="131"/>
                    <a:pt x="107" y="131"/>
                  </a:cubicBezTo>
                  <a:cubicBezTo>
                    <a:pt x="214" y="131"/>
                    <a:pt x="286" y="95"/>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3125;p32">
              <a:extLst>
                <a:ext uri="{FF2B5EF4-FFF2-40B4-BE49-F238E27FC236}">
                  <a16:creationId xmlns:a16="http://schemas.microsoft.com/office/drawing/2014/main" id="{1397F764-0732-4C98-A42D-ECED0DB294C1}"/>
                </a:ext>
              </a:extLst>
            </p:cNvPr>
            <p:cNvSpPr/>
            <p:nvPr/>
          </p:nvSpPr>
          <p:spPr>
            <a:xfrm>
              <a:off x="5997175" y="2716675"/>
              <a:ext cx="26800" cy="3250"/>
            </a:xfrm>
            <a:custGeom>
              <a:avLst/>
              <a:gdLst/>
              <a:ahLst/>
              <a:cxnLst/>
              <a:rect l="l" t="t" r="r" b="b"/>
              <a:pathLst>
                <a:path w="1072" h="130" extrusionOk="0">
                  <a:moveTo>
                    <a:pt x="572" y="1"/>
                  </a:moveTo>
                  <a:cubicBezTo>
                    <a:pt x="414" y="1"/>
                    <a:pt x="254" y="22"/>
                    <a:pt x="97" y="22"/>
                  </a:cubicBezTo>
                  <a:cubicBezTo>
                    <a:pt x="65" y="22"/>
                    <a:pt x="32" y="21"/>
                    <a:pt x="0" y="19"/>
                  </a:cubicBezTo>
                  <a:lnTo>
                    <a:pt x="0" y="19"/>
                  </a:lnTo>
                  <a:cubicBezTo>
                    <a:pt x="222" y="114"/>
                    <a:pt x="466" y="130"/>
                    <a:pt x="709" y="130"/>
                  </a:cubicBezTo>
                  <a:cubicBezTo>
                    <a:pt x="831" y="130"/>
                    <a:pt x="953" y="126"/>
                    <a:pt x="1072" y="126"/>
                  </a:cubicBezTo>
                  <a:cubicBezTo>
                    <a:pt x="909" y="25"/>
                    <a:pt x="741"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3126;p32">
              <a:extLst>
                <a:ext uri="{FF2B5EF4-FFF2-40B4-BE49-F238E27FC236}">
                  <a16:creationId xmlns:a16="http://schemas.microsoft.com/office/drawing/2014/main" id="{0208E3D4-4A11-40DE-9B6F-4A84F012B18A}"/>
                </a:ext>
              </a:extLst>
            </p:cNvPr>
            <p:cNvSpPr/>
            <p:nvPr/>
          </p:nvSpPr>
          <p:spPr>
            <a:xfrm>
              <a:off x="6038250" y="2716775"/>
              <a:ext cx="14600" cy="3950"/>
            </a:xfrm>
            <a:custGeom>
              <a:avLst/>
              <a:gdLst/>
              <a:ahLst/>
              <a:cxnLst/>
              <a:rect l="l" t="t" r="r" b="b"/>
              <a:pathLst>
                <a:path w="584" h="158" extrusionOk="0">
                  <a:moveTo>
                    <a:pt x="296" y="1"/>
                  </a:moveTo>
                  <a:cubicBezTo>
                    <a:pt x="213" y="1"/>
                    <a:pt x="123" y="16"/>
                    <a:pt x="36" y="16"/>
                  </a:cubicBezTo>
                  <a:cubicBezTo>
                    <a:pt x="24" y="16"/>
                    <a:pt x="12" y="15"/>
                    <a:pt x="0" y="15"/>
                  </a:cubicBezTo>
                  <a:lnTo>
                    <a:pt x="0" y="146"/>
                  </a:lnTo>
                  <a:cubicBezTo>
                    <a:pt x="203" y="146"/>
                    <a:pt x="393" y="158"/>
                    <a:pt x="584" y="158"/>
                  </a:cubicBezTo>
                  <a:cubicBezTo>
                    <a:pt x="512" y="28"/>
                    <a:pt x="410"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3127;p32">
              <a:extLst>
                <a:ext uri="{FF2B5EF4-FFF2-40B4-BE49-F238E27FC236}">
                  <a16:creationId xmlns:a16="http://schemas.microsoft.com/office/drawing/2014/main" id="{BCBDDFB1-6E5D-4931-97A2-85375BBCB388}"/>
                </a:ext>
              </a:extLst>
            </p:cNvPr>
            <p:cNvSpPr/>
            <p:nvPr/>
          </p:nvSpPr>
          <p:spPr>
            <a:xfrm>
              <a:off x="6027525" y="2717650"/>
              <a:ext cx="7175" cy="2475"/>
            </a:xfrm>
            <a:custGeom>
              <a:avLst/>
              <a:gdLst/>
              <a:ahLst/>
              <a:cxnLst/>
              <a:rect l="l" t="t" r="r" b="b"/>
              <a:pathLst>
                <a:path w="287" h="99" extrusionOk="0">
                  <a:moveTo>
                    <a:pt x="148" y="1"/>
                  </a:moveTo>
                  <a:cubicBezTo>
                    <a:pt x="102" y="1"/>
                    <a:pt x="54" y="33"/>
                    <a:pt x="1" y="99"/>
                  </a:cubicBezTo>
                  <a:lnTo>
                    <a:pt x="286" y="99"/>
                  </a:lnTo>
                  <a:cubicBezTo>
                    <a:pt x="239" y="33"/>
                    <a:pt x="194"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3128;p32">
              <a:extLst>
                <a:ext uri="{FF2B5EF4-FFF2-40B4-BE49-F238E27FC236}">
                  <a16:creationId xmlns:a16="http://schemas.microsoft.com/office/drawing/2014/main" id="{120F7DB7-5EE1-467B-82DA-1D6984B3D9C8}"/>
                </a:ext>
              </a:extLst>
            </p:cNvPr>
            <p:cNvSpPr/>
            <p:nvPr/>
          </p:nvSpPr>
          <p:spPr>
            <a:xfrm>
              <a:off x="6002225" y="2792150"/>
              <a:ext cx="4200" cy="3000"/>
            </a:xfrm>
            <a:custGeom>
              <a:avLst/>
              <a:gdLst/>
              <a:ahLst/>
              <a:cxnLst/>
              <a:rect l="l" t="t" r="r" b="b"/>
              <a:pathLst>
                <a:path w="168" h="120" extrusionOk="0">
                  <a:moveTo>
                    <a:pt x="167" y="119"/>
                  </a:moveTo>
                  <a:cubicBezTo>
                    <a:pt x="108" y="83"/>
                    <a:pt x="60" y="48"/>
                    <a:pt x="1" y="0"/>
                  </a:cubicBezTo>
                  <a:cubicBezTo>
                    <a:pt x="60" y="48"/>
                    <a:pt x="108" y="83"/>
                    <a:pt x="167" y="1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3129;p32">
              <a:extLst>
                <a:ext uri="{FF2B5EF4-FFF2-40B4-BE49-F238E27FC236}">
                  <a16:creationId xmlns:a16="http://schemas.microsoft.com/office/drawing/2014/main" id="{625F1E50-4BA7-4831-A01E-5E05C0A9A450}"/>
                </a:ext>
              </a:extLst>
            </p:cNvPr>
            <p:cNvSpPr/>
            <p:nvPr/>
          </p:nvSpPr>
          <p:spPr>
            <a:xfrm>
              <a:off x="6216250" y="2743025"/>
              <a:ext cx="2700" cy="1850"/>
            </a:xfrm>
            <a:custGeom>
              <a:avLst/>
              <a:gdLst/>
              <a:ahLst/>
              <a:cxnLst/>
              <a:rect l="l" t="t" r="r" b="b"/>
              <a:pathLst>
                <a:path w="108" h="74" extrusionOk="0">
                  <a:moveTo>
                    <a:pt x="60" y="1"/>
                  </a:moveTo>
                  <a:cubicBezTo>
                    <a:pt x="48" y="1"/>
                    <a:pt x="12" y="12"/>
                    <a:pt x="0" y="36"/>
                  </a:cubicBezTo>
                  <a:cubicBezTo>
                    <a:pt x="13" y="62"/>
                    <a:pt x="32" y="74"/>
                    <a:pt x="53" y="74"/>
                  </a:cubicBezTo>
                  <a:cubicBezTo>
                    <a:pt x="72" y="74"/>
                    <a:pt x="91" y="65"/>
                    <a:pt x="107" y="48"/>
                  </a:cubicBezTo>
                  <a:cubicBezTo>
                    <a:pt x="83" y="36"/>
                    <a:pt x="72"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3130;p32">
              <a:extLst>
                <a:ext uri="{FF2B5EF4-FFF2-40B4-BE49-F238E27FC236}">
                  <a16:creationId xmlns:a16="http://schemas.microsoft.com/office/drawing/2014/main" id="{96FE61FC-5C1F-4B4F-854E-4E6AED8E6C0E}"/>
                </a:ext>
              </a:extLst>
            </p:cNvPr>
            <p:cNvSpPr/>
            <p:nvPr/>
          </p:nvSpPr>
          <p:spPr>
            <a:xfrm>
              <a:off x="5357500" y="2590925"/>
              <a:ext cx="13725" cy="4375"/>
            </a:xfrm>
            <a:custGeom>
              <a:avLst/>
              <a:gdLst/>
              <a:ahLst/>
              <a:cxnLst/>
              <a:rect l="l" t="t" r="r" b="b"/>
              <a:pathLst>
                <a:path w="549" h="175" extrusionOk="0">
                  <a:moveTo>
                    <a:pt x="429" y="0"/>
                  </a:moveTo>
                  <a:cubicBezTo>
                    <a:pt x="286" y="12"/>
                    <a:pt x="132" y="36"/>
                    <a:pt x="1" y="36"/>
                  </a:cubicBezTo>
                  <a:cubicBezTo>
                    <a:pt x="88" y="130"/>
                    <a:pt x="179" y="175"/>
                    <a:pt x="270" y="175"/>
                  </a:cubicBezTo>
                  <a:cubicBezTo>
                    <a:pt x="364" y="175"/>
                    <a:pt x="458" y="127"/>
                    <a:pt x="548" y="36"/>
                  </a:cubicBezTo>
                  <a:cubicBezTo>
                    <a:pt x="501" y="12"/>
                    <a:pt x="477"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3131;p32">
              <a:extLst>
                <a:ext uri="{FF2B5EF4-FFF2-40B4-BE49-F238E27FC236}">
                  <a16:creationId xmlns:a16="http://schemas.microsoft.com/office/drawing/2014/main" id="{BF350C02-A084-4FA2-83C7-F4CF6ACBC685}"/>
                </a:ext>
              </a:extLst>
            </p:cNvPr>
            <p:cNvSpPr/>
            <p:nvPr/>
          </p:nvSpPr>
          <p:spPr>
            <a:xfrm>
              <a:off x="6123675" y="2656100"/>
              <a:ext cx="7750" cy="3225"/>
            </a:xfrm>
            <a:custGeom>
              <a:avLst/>
              <a:gdLst/>
              <a:ahLst/>
              <a:cxnLst/>
              <a:rect l="l" t="t" r="r" b="b"/>
              <a:pathLst>
                <a:path w="310" h="129" extrusionOk="0">
                  <a:moveTo>
                    <a:pt x="146" y="1"/>
                  </a:moveTo>
                  <a:cubicBezTo>
                    <a:pt x="93" y="1"/>
                    <a:pt x="42" y="13"/>
                    <a:pt x="0" y="60"/>
                  </a:cubicBezTo>
                  <a:cubicBezTo>
                    <a:pt x="42" y="114"/>
                    <a:pt x="93" y="129"/>
                    <a:pt x="146" y="129"/>
                  </a:cubicBezTo>
                  <a:cubicBezTo>
                    <a:pt x="200" y="129"/>
                    <a:pt x="256" y="114"/>
                    <a:pt x="310" y="108"/>
                  </a:cubicBezTo>
                  <a:lnTo>
                    <a:pt x="310" y="13"/>
                  </a:lnTo>
                  <a:cubicBezTo>
                    <a:pt x="256" y="13"/>
                    <a:pt x="200"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3132;p32">
              <a:extLst>
                <a:ext uri="{FF2B5EF4-FFF2-40B4-BE49-F238E27FC236}">
                  <a16:creationId xmlns:a16="http://schemas.microsoft.com/office/drawing/2014/main" id="{5AE1ADCF-DDBC-42D8-ABC1-FF627E0988CF}"/>
                </a:ext>
              </a:extLst>
            </p:cNvPr>
            <p:cNvSpPr/>
            <p:nvPr/>
          </p:nvSpPr>
          <p:spPr>
            <a:xfrm>
              <a:off x="6131400" y="2656400"/>
              <a:ext cx="2700" cy="2425"/>
            </a:xfrm>
            <a:custGeom>
              <a:avLst/>
              <a:gdLst/>
              <a:ahLst/>
              <a:cxnLst/>
              <a:rect l="l" t="t" r="r" b="b"/>
              <a:pathLst>
                <a:path w="108" h="97" extrusionOk="0">
                  <a:moveTo>
                    <a:pt x="1" y="1"/>
                  </a:moveTo>
                  <a:lnTo>
                    <a:pt x="1" y="96"/>
                  </a:lnTo>
                  <a:cubicBezTo>
                    <a:pt x="108" y="60"/>
                    <a:pt x="84" y="3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3133;p32">
              <a:extLst>
                <a:ext uri="{FF2B5EF4-FFF2-40B4-BE49-F238E27FC236}">
                  <a16:creationId xmlns:a16="http://schemas.microsoft.com/office/drawing/2014/main" id="{6563BF10-7908-45F7-9A34-B83DE12853FD}"/>
                </a:ext>
              </a:extLst>
            </p:cNvPr>
            <p:cNvSpPr/>
            <p:nvPr/>
          </p:nvSpPr>
          <p:spPr>
            <a:xfrm>
              <a:off x="5238750" y="2554900"/>
              <a:ext cx="3275" cy="7775"/>
            </a:xfrm>
            <a:custGeom>
              <a:avLst/>
              <a:gdLst/>
              <a:ahLst/>
              <a:cxnLst/>
              <a:rect l="l" t="t" r="r" b="b"/>
              <a:pathLst>
                <a:path w="131" h="311" extrusionOk="0">
                  <a:moveTo>
                    <a:pt x="12" y="1"/>
                  </a:moveTo>
                  <a:lnTo>
                    <a:pt x="12" y="1"/>
                  </a:lnTo>
                  <a:cubicBezTo>
                    <a:pt x="0" y="120"/>
                    <a:pt x="0" y="227"/>
                    <a:pt x="119" y="310"/>
                  </a:cubicBezTo>
                  <a:cubicBezTo>
                    <a:pt x="131" y="191"/>
                    <a:pt x="107" y="84"/>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3134;p32">
              <a:extLst>
                <a:ext uri="{FF2B5EF4-FFF2-40B4-BE49-F238E27FC236}">
                  <a16:creationId xmlns:a16="http://schemas.microsoft.com/office/drawing/2014/main" id="{068475E7-FFFF-4B96-BB54-D52492333F30}"/>
                </a:ext>
              </a:extLst>
            </p:cNvPr>
            <p:cNvSpPr/>
            <p:nvPr/>
          </p:nvSpPr>
          <p:spPr>
            <a:xfrm>
              <a:off x="5224150" y="2540625"/>
              <a:ext cx="4500" cy="4475"/>
            </a:xfrm>
            <a:custGeom>
              <a:avLst/>
              <a:gdLst/>
              <a:ahLst/>
              <a:cxnLst/>
              <a:rect l="l" t="t" r="r" b="b"/>
              <a:pathLst>
                <a:path w="180" h="179" extrusionOk="0">
                  <a:moveTo>
                    <a:pt x="48" y="0"/>
                  </a:moveTo>
                  <a:cubicBezTo>
                    <a:pt x="36" y="0"/>
                    <a:pt x="24" y="119"/>
                    <a:pt x="1" y="179"/>
                  </a:cubicBezTo>
                  <a:cubicBezTo>
                    <a:pt x="24" y="173"/>
                    <a:pt x="45" y="170"/>
                    <a:pt x="65" y="170"/>
                  </a:cubicBezTo>
                  <a:cubicBezTo>
                    <a:pt x="84" y="170"/>
                    <a:pt x="102" y="173"/>
                    <a:pt x="120" y="179"/>
                  </a:cubicBezTo>
                  <a:cubicBezTo>
                    <a:pt x="120" y="119"/>
                    <a:pt x="179" y="24"/>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3135;p32">
              <a:extLst>
                <a:ext uri="{FF2B5EF4-FFF2-40B4-BE49-F238E27FC236}">
                  <a16:creationId xmlns:a16="http://schemas.microsoft.com/office/drawing/2014/main" id="{DDD26FB7-8CC4-4AA9-86D9-3890863E7F5D}"/>
                </a:ext>
              </a:extLst>
            </p:cNvPr>
            <p:cNvSpPr/>
            <p:nvPr/>
          </p:nvSpPr>
          <p:spPr>
            <a:xfrm>
              <a:off x="5235475" y="2543600"/>
              <a:ext cx="3000" cy="4475"/>
            </a:xfrm>
            <a:custGeom>
              <a:avLst/>
              <a:gdLst/>
              <a:ahLst/>
              <a:cxnLst/>
              <a:rect l="l" t="t" r="r" b="b"/>
              <a:pathLst>
                <a:path w="120" h="179" extrusionOk="0">
                  <a:moveTo>
                    <a:pt x="12" y="0"/>
                  </a:moveTo>
                  <a:lnTo>
                    <a:pt x="12" y="0"/>
                  </a:lnTo>
                  <a:cubicBezTo>
                    <a:pt x="0" y="96"/>
                    <a:pt x="48" y="155"/>
                    <a:pt x="119" y="179"/>
                  </a:cubicBezTo>
                  <a:cubicBezTo>
                    <a:pt x="83" y="119"/>
                    <a:pt x="48" y="60"/>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3136;p32">
              <a:extLst>
                <a:ext uri="{FF2B5EF4-FFF2-40B4-BE49-F238E27FC236}">
                  <a16:creationId xmlns:a16="http://schemas.microsoft.com/office/drawing/2014/main" id="{48C5436B-7899-4EEA-A609-652EFC9D8D20}"/>
                </a:ext>
              </a:extLst>
            </p:cNvPr>
            <p:cNvSpPr/>
            <p:nvPr/>
          </p:nvSpPr>
          <p:spPr>
            <a:xfrm>
              <a:off x="5313450" y="2587950"/>
              <a:ext cx="4200" cy="3300"/>
            </a:xfrm>
            <a:custGeom>
              <a:avLst/>
              <a:gdLst/>
              <a:ahLst/>
              <a:cxnLst/>
              <a:rect l="l" t="t" r="r" b="b"/>
              <a:pathLst>
                <a:path w="168" h="132" extrusionOk="0">
                  <a:moveTo>
                    <a:pt x="167" y="0"/>
                  </a:moveTo>
                  <a:cubicBezTo>
                    <a:pt x="108" y="0"/>
                    <a:pt x="60" y="12"/>
                    <a:pt x="0" y="12"/>
                  </a:cubicBezTo>
                  <a:cubicBezTo>
                    <a:pt x="0" y="60"/>
                    <a:pt x="0" y="108"/>
                    <a:pt x="12" y="131"/>
                  </a:cubicBezTo>
                  <a:cubicBezTo>
                    <a:pt x="60" y="96"/>
                    <a:pt x="120"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3137;p32">
              <a:extLst>
                <a:ext uri="{FF2B5EF4-FFF2-40B4-BE49-F238E27FC236}">
                  <a16:creationId xmlns:a16="http://schemas.microsoft.com/office/drawing/2014/main" id="{687F9F25-79B0-4F0C-A0E5-79A0165A8A5B}"/>
                </a:ext>
              </a:extLst>
            </p:cNvPr>
            <p:cNvSpPr/>
            <p:nvPr/>
          </p:nvSpPr>
          <p:spPr>
            <a:xfrm>
              <a:off x="5320900" y="2587950"/>
              <a:ext cx="3875" cy="3300"/>
            </a:xfrm>
            <a:custGeom>
              <a:avLst/>
              <a:gdLst/>
              <a:ahLst/>
              <a:cxnLst/>
              <a:rect l="l" t="t" r="r" b="b"/>
              <a:pathLst>
                <a:path w="155" h="132" extrusionOk="0">
                  <a:moveTo>
                    <a:pt x="0" y="1"/>
                  </a:moveTo>
                  <a:lnTo>
                    <a:pt x="0" y="1"/>
                  </a:lnTo>
                  <a:cubicBezTo>
                    <a:pt x="48" y="48"/>
                    <a:pt x="95" y="96"/>
                    <a:pt x="155" y="131"/>
                  </a:cubicBezTo>
                  <a:cubicBezTo>
                    <a:pt x="107" y="96"/>
                    <a:pt x="48"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3138;p32">
              <a:extLst>
                <a:ext uri="{FF2B5EF4-FFF2-40B4-BE49-F238E27FC236}">
                  <a16:creationId xmlns:a16="http://schemas.microsoft.com/office/drawing/2014/main" id="{94794378-38B8-46D9-B3DC-72F301B3E460}"/>
                </a:ext>
              </a:extLst>
            </p:cNvPr>
            <p:cNvSpPr/>
            <p:nvPr/>
          </p:nvSpPr>
          <p:spPr>
            <a:xfrm>
              <a:off x="5944250" y="2804600"/>
              <a:ext cx="45800" cy="21175"/>
            </a:xfrm>
            <a:custGeom>
              <a:avLst/>
              <a:gdLst/>
              <a:ahLst/>
              <a:cxnLst/>
              <a:rect l="l" t="t" r="r" b="b"/>
              <a:pathLst>
                <a:path w="1832" h="847" extrusionOk="0">
                  <a:moveTo>
                    <a:pt x="605" y="478"/>
                  </a:moveTo>
                  <a:cubicBezTo>
                    <a:pt x="605" y="484"/>
                    <a:pt x="599" y="490"/>
                    <a:pt x="593" y="496"/>
                  </a:cubicBezTo>
                  <a:lnTo>
                    <a:pt x="593" y="496"/>
                  </a:lnTo>
                  <a:cubicBezTo>
                    <a:pt x="597" y="491"/>
                    <a:pt x="601" y="485"/>
                    <a:pt x="605" y="478"/>
                  </a:cubicBezTo>
                  <a:close/>
                  <a:moveTo>
                    <a:pt x="234" y="1"/>
                  </a:moveTo>
                  <a:cubicBezTo>
                    <a:pt x="120" y="1"/>
                    <a:pt x="24" y="42"/>
                    <a:pt x="10" y="264"/>
                  </a:cubicBezTo>
                  <a:cubicBezTo>
                    <a:pt x="0" y="558"/>
                    <a:pt x="119" y="618"/>
                    <a:pt x="301" y="618"/>
                  </a:cubicBezTo>
                  <a:cubicBezTo>
                    <a:pt x="347" y="618"/>
                    <a:pt x="397" y="614"/>
                    <a:pt x="450" y="609"/>
                  </a:cubicBezTo>
                  <a:cubicBezTo>
                    <a:pt x="498" y="580"/>
                    <a:pt x="546" y="552"/>
                    <a:pt x="582" y="510"/>
                  </a:cubicBezTo>
                  <a:lnTo>
                    <a:pt x="582" y="510"/>
                  </a:lnTo>
                  <a:cubicBezTo>
                    <a:pt x="582" y="512"/>
                    <a:pt x="581" y="513"/>
                    <a:pt x="581" y="514"/>
                  </a:cubicBezTo>
                  <a:cubicBezTo>
                    <a:pt x="546" y="574"/>
                    <a:pt x="569" y="633"/>
                    <a:pt x="605" y="693"/>
                  </a:cubicBezTo>
                  <a:cubicBezTo>
                    <a:pt x="629" y="717"/>
                    <a:pt x="641" y="717"/>
                    <a:pt x="653" y="728"/>
                  </a:cubicBezTo>
                  <a:cubicBezTo>
                    <a:pt x="695" y="690"/>
                    <a:pt x="746" y="673"/>
                    <a:pt x="796" y="673"/>
                  </a:cubicBezTo>
                  <a:cubicBezTo>
                    <a:pt x="886" y="673"/>
                    <a:pt x="976" y="728"/>
                    <a:pt x="1022" y="812"/>
                  </a:cubicBezTo>
                  <a:cubicBezTo>
                    <a:pt x="1128" y="831"/>
                    <a:pt x="1232" y="846"/>
                    <a:pt x="1334" y="846"/>
                  </a:cubicBezTo>
                  <a:cubicBezTo>
                    <a:pt x="1425" y="846"/>
                    <a:pt x="1515" y="834"/>
                    <a:pt x="1605" y="800"/>
                  </a:cubicBezTo>
                  <a:cubicBezTo>
                    <a:pt x="1831" y="669"/>
                    <a:pt x="1724" y="431"/>
                    <a:pt x="1760" y="216"/>
                  </a:cubicBezTo>
                  <a:cubicBezTo>
                    <a:pt x="1641" y="216"/>
                    <a:pt x="1534" y="193"/>
                    <a:pt x="1462" y="85"/>
                  </a:cubicBezTo>
                  <a:cubicBezTo>
                    <a:pt x="1343" y="74"/>
                    <a:pt x="1200" y="74"/>
                    <a:pt x="1081" y="62"/>
                  </a:cubicBezTo>
                  <a:cubicBezTo>
                    <a:pt x="966" y="14"/>
                    <a:pt x="847" y="2"/>
                    <a:pt x="729" y="2"/>
                  </a:cubicBezTo>
                  <a:cubicBezTo>
                    <a:pt x="639" y="2"/>
                    <a:pt x="550" y="9"/>
                    <a:pt x="462" y="14"/>
                  </a:cubicBezTo>
                  <a:cubicBezTo>
                    <a:pt x="454" y="15"/>
                    <a:pt x="445" y="15"/>
                    <a:pt x="437" y="15"/>
                  </a:cubicBezTo>
                  <a:cubicBezTo>
                    <a:pt x="372" y="15"/>
                    <a:pt x="300" y="1"/>
                    <a:pt x="2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3139;p32">
              <a:extLst>
                <a:ext uri="{FF2B5EF4-FFF2-40B4-BE49-F238E27FC236}">
                  <a16:creationId xmlns:a16="http://schemas.microsoft.com/office/drawing/2014/main" id="{52982710-AB43-442D-9E01-19B3E9FFB44F}"/>
                </a:ext>
              </a:extLst>
            </p:cNvPr>
            <p:cNvSpPr/>
            <p:nvPr/>
          </p:nvSpPr>
          <p:spPr>
            <a:xfrm>
              <a:off x="6105425" y="2816950"/>
              <a:ext cx="23025" cy="11525"/>
            </a:xfrm>
            <a:custGeom>
              <a:avLst/>
              <a:gdLst/>
              <a:ahLst/>
              <a:cxnLst/>
              <a:rect l="l" t="t" r="r" b="b"/>
              <a:pathLst>
                <a:path w="921" h="461" extrusionOk="0">
                  <a:moveTo>
                    <a:pt x="260" y="0"/>
                  </a:moveTo>
                  <a:cubicBezTo>
                    <a:pt x="244" y="0"/>
                    <a:pt x="226" y="3"/>
                    <a:pt x="206" y="8"/>
                  </a:cubicBezTo>
                  <a:cubicBezTo>
                    <a:pt x="147" y="56"/>
                    <a:pt x="28" y="115"/>
                    <a:pt x="16" y="187"/>
                  </a:cubicBezTo>
                  <a:cubicBezTo>
                    <a:pt x="0" y="302"/>
                    <a:pt x="65" y="318"/>
                    <a:pt x="138" y="318"/>
                  </a:cubicBezTo>
                  <a:cubicBezTo>
                    <a:pt x="166" y="318"/>
                    <a:pt x="194" y="316"/>
                    <a:pt x="221" y="316"/>
                  </a:cubicBezTo>
                  <a:cubicBezTo>
                    <a:pt x="232" y="316"/>
                    <a:pt x="244" y="316"/>
                    <a:pt x="254" y="318"/>
                  </a:cubicBezTo>
                  <a:cubicBezTo>
                    <a:pt x="337" y="342"/>
                    <a:pt x="409" y="377"/>
                    <a:pt x="468" y="461"/>
                  </a:cubicBezTo>
                  <a:cubicBezTo>
                    <a:pt x="671" y="461"/>
                    <a:pt x="814" y="377"/>
                    <a:pt x="921" y="223"/>
                  </a:cubicBezTo>
                  <a:cubicBezTo>
                    <a:pt x="706" y="127"/>
                    <a:pt x="456" y="258"/>
                    <a:pt x="325" y="20"/>
                  </a:cubicBezTo>
                  <a:cubicBezTo>
                    <a:pt x="305" y="6"/>
                    <a:pt x="284"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3140;p32">
              <a:extLst>
                <a:ext uri="{FF2B5EF4-FFF2-40B4-BE49-F238E27FC236}">
                  <a16:creationId xmlns:a16="http://schemas.microsoft.com/office/drawing/2014/main" id="{D00BD6BA-DAE5-41A0-86B2-5B5988221B38}"/>
                </a:ext>
              </a:extLst>
            </p:cNvPr>
            <p:cNvSpPr/>
            <p:nvPr/>
          </p:nvSpPr>
          <p:spPr>
            <a:xfrm>
              <a:off x="6003125" y="2823175"/>
              <a:ext cx="28000" cy="7025"/>
            </a:xfrm>
            <a:custGeom>
              <a:avLst/>
              <a:gdLst/>
              <a:ahLst/>
              <a:cxnLst/>
              <a:rect l="l" t="t" r="r" b="b"/>
              <a:pathLst>
                <a:path w="1120" h="281" extrusionOk="0">
                  <a:moveTo>
                    <a:pt x="546" y="0"/>
                  </a:moveTo>
                  <a:cubicBezTo>
                    <a:pt x="500" y="0"/>
                    <a:pt x="453" y="15"/>
                    <a:pt x="405" y="45"/>
                  </a:cubicBezTo>
                  <a:cubicBezTo>
                    <a:pt x="262" y="57"/>
                    <a:pt x="84" y="33"/>
                    <a:pt x="0" y="212"/>
                  </a:cubicBezTo>
                  <a:lnTo>
                    <a:pt x="131" y="212"/>
                  </a:lnTo>
                  <a:cubicBezTo>
                    <a:pt x="244" y="259"/>
                    <a:pt x="354" y="280"/>
                    <a:pt x="465" y="280"/>
                  </a:cubicBezTo>
                  <a:cubicBezTo>
                    <a:pt x="575" y="280"/>
                    <a:pt x="685" y="259"/>
                    <a:pt x="798" y="224"/>
                  </a:cubicBezTo>
                  <a:cubicBezTo>
                    <a:pt x="905" y="212"/>
                    <a:pt x="1024" y="188"/>
                    <a:pt x="1119" y="176"/>
                  </a:cubicBezTo>
                  <a:lnTo>
                    <a:pt x="679" y="45"/>
                  </a:lnTo>
                  <a:cubicBezTo>
                    <a:pt x="637" y="15"/>
                    <a:pt x="593" y="0"/>
                    <a:pt x="5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3141;p32">
              <a:extLst>
                <a:ext uri="{FF2B5EF4-FFF2-40B4-BE49-F238E27FC236}">
                  <a16:creationId xmlns:a16="http://schemas.microsoft.com/office/drawing/2014/main" id="{751A9EDB-1D83-4C05-89D2-88F2A7033177}"/>
                </a:ext>
              </a:extLst>
            </p:cNvPr>
            <p:cNvSpPr/>
            <p:nvPr/>
          </p:nvSpPr>
          <p:spPr>
            <a:xfrm>
              <a:off x="6013075" y="2814125"/>
              <a:ext cx="11200" cy="10175"/>
            </a:xfrm>
            <a:custGeom>
              <a:avLst/>
              <a:gdLst/>
              <a:ahLst/>
              <a:cxnLst/>
              <a:rect l="l" t="t" r="r" b="b"/>
              <a:pathLst>
                <a:path w="448" h="407" extrusionOk="0">
                  <a:moveTo>
                    <a:pt x="259" y="1"/>
                  </a:moveTo>
                  <a:cubicBezTo>
                    <a:pt x="63" y="1"/>
                    <a:pt x="0" y="163"/>
                    <a:pt x="19" y="407"/>
                  </a:cubicBezTo>
                  <a:lnTo>
                    <a:pt x="281" y="407"/>
                  </a:lnTo>
                  <a:cubicBezTo>
                    <a:pt x="340" y="276"/>
                    <a:pt x="400" y="145"/>
                    <a:pt x="448" y="38"/>
                  </a:cubicBezTo>
                  <a:cubicBezTo>
                    <a:pt x="374" y="13"/>
                    <a:pt x="312" y="1"/>
                    <a:pt x="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3142;p32">
              <a:extLst>
                <a:ext uri="{FF2B5EF4-FFF2-40B4-BE49-F238E27FC236}">
                  <a16:creationId xmlns:a16="http://schemas.microsoft.com/office/drawing/2014/main" id="{EC504D45-02B2-42C1-A54F-2162B4D18145}"/>
                </a:ext>
              </a:extLst>
            </p:cNvPr>
            <p:cNvSpPr/>
            <p:nvPr/>
          </p:nvSpPr>
          <p:spPr>
            <a:xfrm>
              <a:off x="6073075" y="2817750"/>
              <a:ext cx="9550" cy="6550"/>
            </a:xfrm>
            <a:custGeom>
              <a:avLst/>
              <a:gdLst/>
              <a:ahLst/>
              <a:cxnLst/>
              <a:rect l="l" t="t" r="r" b="b"/>
              <a:pathLst>
                <a:path w="382" h="262" extrusionOk="0">
                  <a:moveTo>
                    <a:pt x="131" y="0"/>
                  </a:moveTo>
                  <a:cubicBezTo>
                    <a:pt x="84" y="24"/>
                    <a:pt x="0" y="48"/>
                    <a:pt x="12" y="60"/>
                  </a:cubicBezTo>
                  <a:cubicBezTo>
                    <a:pt x="24" y="214"/>
                    <a:pt x="131" y="262"/>
                    <a:pt x="262" y="262"/>
                  </a:cubicBezTo>
                  <a:cubicBezTo>
                    <a:pt x="310" y="262"/>
                    <a:pt x="381" y="214"/>
                    <a:pt x="381" y="202"/>
                  </a:cubicBezTo>
                  <a:cubicBezTo>
                    <a:pt x="369" y="36"/>
                    <a:pt x="250" y="24"/>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3143;p32">
              <a:extLst>
                <a:ext uri="{FF2B5EF4-FFF2-40B4-BE49-F238E27FC236}">
                  <a16:creationId xmlns:a16="http://schemas.microsoft.com/office/drawing/2014/main" id="{7B99287D-F3E9-41FE-A74E-9030DA831863}"/>
                </a:ext>
              </a:extLst>
            </p:cNvPr>
            <p:cNvSpPr/>
            <p:nvPr/>
          </p:nvSpPr>
          <p:spPr>
            <a:xfrm>
              <a:off x="6033175" y="2815050"/>
              <a:ext cx="8625" cy="7500"/>
            </a:xfrm>
            <a:custGeom>
              <a:avLst/>
              <a:gdLst/>
              <a:ahLst/>
              <a:cxnLst/>
              <a:rect l="l" t="t" r="r" b="b"/>
              <a:pathLst>
                <a:path w="345" h="300" extrusionOk="0">
                  <a:moveTo>
                    <a:pt x="191" y="1"/>
                  </a:moveTo>
                  <a:cubicBezTo>
                    <a:pt x="72" y="13"/>
                    <a:pt x="13" y="60"/>
                    <a:pt x="1" y="144"/>
                  </a:cubicBezTo>
                  <a:cubicBezTo>
                    <a:pt x="13" y="251"/>
                    <a:pt x="120" y="275"/>
                    <a:pt x="203" y="299"/>
                  </a:cubicBezTo>
                  <a:cubicBezTo>
                    <a:pt x="210" y="299"/>
                    <a:pt x="217" y="300"/>
                    <a:pt x="223" y="300"/>
                  </a:cubicBezTo>
                  <a:cubicBezTo>
                    <a:pt x="305" y="300"/>
                    <a:pt x="344" y="233"/>
                    <a:pt x="322" y="156"/>
                  </a:cubicBezTo>
                  <a:cubicBezTo>
                    <a:pt x="322" y="60"/>
                    <a:pt x="263"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3144;p32">
              <a:extLst>
                <a:ext uri="{FF2B5EF4-FFF2-40B4-BE49-F238E27FC236}">
                  <a16:creationId xmlns:a16="http://schemas.microsoft.com/office/drawing/2014/main" id="{C6CD3D88-1A13-4446-A0C6-939224A58813}"/>
                </a:ext>
              </a:extLst>
            </p:cNvPr>
            <p:cNvSpPr/>
            <p:nvPr/>
          </p:nvSpPr>
          <p:spPr>
            <a:xfrm>
              <a:off x="5938225" y="2877575"/>
              <a:ext cx="28300" cy="100625"/>
            </a:xfrm>
            <a:custGeom>
              <a:avLst/>
              <a:gdLst/>
              <a:ahLst/>
              <a:cxnLst/>
              <a:rect l="l" t="t" r="r" b="b"/>
              <a:pathLst>
                <a:path w="1132" h="4025" extrusionOk="0">
                  <a:moveTo>
                    <a:pt x="881" y="1"/>
                  </a:moveTo>
                  <a:cubicBezTo>
                    <a:pt x="860" y="1"/>
                    <a:pt x="836" y="4"/>
                    <a:pt x="810" y="12"/>
                  </a:cubicBezTo>
                  <a:cubicBezTo>
                    <a:pt x="810" y="24"/>
                    <a:pt x="810" y="24"/>
                    <a:pt x="787" y="36"/>
                  </a:cubicBezTo>
                  <a:cubicBezTo>
                    <a:pt x="525" y="786"/>
                    <a:pt x="334" y="1548"/>
                    <a:pt x="167" y="2322"/>
                  </a:cubicBezTo>
                  <a:cubicBezTo>
                    <a:pt x="48" y="2893"/>
                    <a:pt x="1" y="3465"/>
                    <a:pt x="1" y="4024"/>
                  </a:cubicBezTo>
                  <a:cubicBezTo>
                    <a:pt x="96" y="3965"/>
                    <a:pt x="215" y="4001"/>
                    <a:pt x="275" y="3905"/>
                  </a:cubicBezTo>
                  <a:cubicBezTo>
                    <a:pt x="334" y="3774"/>
                    <a:pt x="346" y="3643"/>
                    <a:pt x="429" y="3524"/>
                  </a:cubicBezTo>
                  <a:cubicBezTo>
                    <a:pt x="477" y="3417"/>
                    <a:pt x="441" y="3286"/>
                    <a:pt x="536" y="3215"/>
                  </a:cubicBezTo>
                  <a:cubicBezTo>
                    <a:pt x="608" y="3132"/>
                    <a:pt x="608" y="3048"/>
                    <a:pt x="596" y="2953"/>
                  </a:cubicBezTo>
                  <a:cubicBezTo>
                    <a:pt x="394" y="2524"/>
                    <a:pt x="644" y="2191"/>
                    <a:pt x="834" y="1858"/>
                  </a:cubicBezTo>
                  <a:cubicBezTo>
                    <a:pt x="894" y="1834"/>
                    <a:pt x="941" y="1822"/>
                    <a:pt x="965" y="1762"/>
                  </a:cubicBezTo>
                  <a:lnTo>
                    <a:pt x="965" y="1357"/>
                  </a:lnTo>
                  <a:cubicBezTo>
                    <a:pt x="822" y="1167"/>
                    <a:pt x="1060" y="1143"/>
                    <a:pt x="1120" y="1048"/>
                  </a:cubicBezTo>
                  <a:cubicBezTo>
                    <a:pt x="1120" y="1000"/>
                    <a:pt x="1132" y="965"/>
                    <a:pt x="1132" y="929"/>
                  </a:cubicBezTo>
                  <a:cubicBezTo>
                    <a:pt x="1132" y="822"/>
                    <a:pt x="1120" y="726"/>
                    <a:pt x="1120" y="619"/>
                  </a:cubicBezTo>
                  <a:cubicBezTo>
                    <a:pt x="1111" y="569"/>
                    <a:pt x="1091" y="554"/>
                    <a:pt x="1071" y="554"/>
                  </a:cubicBezTo>
                  <a:cubicBezTo>
                    <a:pt x="1063" y="554"/>
                    <a:pt x="1055" y="556"/>
                    <a:pt x="1048" y="560"/>
                  </a:cubicBezTo>
                  <a:cubicBezTo>
                    <a:pt x="989" y="512"/>
                    <a:pt x="1084" y="488"/>
                    <a:pt x="1060" y="453"/>
                  </a:cubicBezTo>
                  <a:cubicBezTo>
                    <a:pt x="1084" y="381"/>
                    <a:pt x="1108" y="286"/>
                    <a:pt x="1084" y="203"/>
                  </a:cubicBezTo>
                  <a:cubicBezTo>
                    <a:pt x="1054" y="93"/>
                    <a:pt x="991" y="1"/>
                    <a:pt x="8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3145;p32">
              <a:extLst>
                <a:ext uri="{FF2B5EF4-FFF2-40B4-BE49-F238E27FC236}">
                  <a16:creationId xmlns:a16="http://schemas.microsoft.com/office/drawing/2014/main" id="{4F463D1A-78C1-40FD-991F-F1706DCE7D2F}"/>
                </a:ext>
              </a:extLst>
            </p:cNvPr>
            <p:cNvSpPr/>
            <p:nvPr/>
          </p:nvSpPr>
          <p:spPr>
            <a:xfrm>
              <a:off x="5959075" y="2820525"/>
              <a:ext cx="30975" cy="66400"/>
            </a:xfrm>
            <a:custGeom>
              <a:avLst/>
              <a:gdLst/>
              <a:ahLst/>
              <a:cxnLst/>
              <a:rect l="l" t="t" r="r" b="b"/>
              <a:pathLst>
                <a:path w="1239" h="2656" extrusionOk="0">
                  <a:moveTo>
                    <a:pt x="444" y="0"/>
                  </a:moveTo>
                  <a:cubicBezTo>
                    <a:pt x="343" y="0"/>
                    <a:pt x="238" y="12"/>
                    <a:pt x="131" y="32"/>
                  </a:cubicBezTo>
                  <a:cubicBezTo>
                    <a:pt x="131" y="32"/>
                    <a:pt x="131" y="44"/>
                    <a:pt x="155" y="44"/>
                  </a:cubicBezTo>
                  <a:cubicBezTo>
                    <a:pt x="167" y="42"/>
                    <a:pt x="180" y="41"/>
                    <a:pt x="192" y="41"/>
                  </a:cubicBezTo>
                  <a:cubicBezTo>
                    <a:pt x="325" y="41"/>
                    <a:pt x="464" y="151"/>
                    <a:pt x="464" y="282"/>
                  </a:cubicBezTo>
                  <a:cubicBezTo>
                    <a:pt x="476" y="972"/>
                    <a:pt x="226" y="1592"/>
                    <a:pt x="0" y="2235"/>
                  </a:cubicBezTo>
                  <a:cubicBezTo>
                    <a:pt x="12" y="2258"/>
                    <a:pt x="36" y="2294"/>
                    <a:pt x="48" y="2306"/>
                  </a:cubicBezTo>
                  <a:cubicBezTo>
                    <a:pt x="155" y="2377"/>
                    <a:pt x="167" y="2485"/>
                    <a:pt x="179" y="2604"/>
                  </a:cubicBezTo>
                  <a:cubicBezTo>
                    <a:pt x="224" y="2640"/>
                    <a:pt x="270" y="2656"/>
                    <a:pt x="315" y="2656"/>
                  </a:cubicBezTo>
                  <a:cubicBezTo>
                    <a:pt x="329" y="2656"/>
                    <a:pt x="343" y="2654"/>
                    <a:pt x="357" y="2651"/>
                  </a:cubicBezTo>
                  <a:cubicBezTo>
                    <a:pt x="631" y="2580"/>
                    <a:pt x="453" y="2294"/>
                    <a:pt x="595" y="2163"/>
                  </a:cubicBezTo>
                  <a:cubicBezTo>
                    <a:pt x="607" y="1758"/>
                    <a:pt x="703" y="1365"/>
                    <a:pt x="929" y="1008"/>
                  </a:cubicBezTo>
                  <a:cubicBezTo>
                    <a:pt x="1060" y="770"/>
                    <a:pt x="1238" y="484"/>
                    <a:pt x="1012" y="175"/>
                  </a:cubicBezTo>
                  <a:cubicBezTo>
                    <a:pt x="838" y="48"/>
                    <a:pt x="647" y="0"/>
                    <a:pt x="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3146;p32">
              <a:extLst>
                <a:ext uri="{FF2B5EF4-FFF2-40B4-BE49-F238E27FC236}">
                  <a16:creationId xmlns:a16="http://schemas.microsoft.com/office/drawing/2014/main" id="{02D9380C-FB82-4EA6-8765-C75CFBC563FE}"/>
                </a:ext>
              </a:extLst>
            </p:cNvPr>
            <p:cNvSpPr/>
            <p:nvPr/>
          </p:nvSpPr>
          <p:spPr>
            <a:xfrm>
              <a:off x="5965025" y="2874900"/>
              <a:ext cx="11325" cy="14600"/>
            </a:xfrm>
            <a:custGeom>
              <a:avLst/>
              <a:gdLst/>
              <a:ahLst/>
              <a:cxnLst/>
              <a:rect l="l" t="t" r="r" b="b"/>
              <a:pathLst>
                <a:path w="453" h="584" extrusionOk="0">
                  <a:moveTo>
                    <a:pt x="346" y="0"/>
                  </a:moveTo>
                  <a:lnTo>
                    <a:pt x="346" y="0"/>
                  </a:lnTo>
                  <a:cubicBezTo>
                    <a:pt x="167" y="83"/>
                    <a:pt x="250" y="357"/>
                    <a:pt x="60" y="429"/>
                  </a:cubicBezTo>
                  <a:cubicBezTo>
                    <a:pt x="0" y="476"/>
                    <a:pt x="0" y="524"/>
                    <a:pt x="60" y="583"/>
                  </a:cubicBezTo>
                  <a:cubicBezTo>
                    <a:pt x="453" y="524"/>
                    <a:pt x="334" y="226"/>
                    <a:pt x="3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3147;p32">
              <a:extLst>
                <a:ext uri="{FF2B5EF4-FFF2-40B4-BE49-F238E27FC236}">
                  <a16:creationId xmlns:a16="http://schemas.microsoft.com/office/drawing/2014/main" id="{00E85F20-D1F5-4841-B06A-5DE1DB71A391}"/>
                </a:ext>
              </a:extLst>
            </p:cNvPr>
            <p:cNvSpPr/>
            <p:nvPr/>
          </p:nvSpPr>
          <p:spPr>
            <a:xfrm>
              <a:off x="5948350" y="2921025"/>
              <a:ext cx="14600" cy="36050"/>
            </a:xfrm>
            <a:custGeom>
              <a:avLst/>
              <a:gdLst/>
              <a:ahLst/>
              <a:cxnLst/>
              <a:rect l="l" t="t" r="r" b="b"/>
              <a:pathLst>
                <a:path w="584" h="1442" extrusionOk="0">
                  <a:moveTo>
                    <a:pt x="417" y="0"/>
                  </a:moveTo>
                  <a:cubicBezTo>
                    <a:pt x="167" y="322"/>
                    <a:pt x="1" y="703"/>
                    <a:pt x="143" y="1132"/>
                  </a:cubicBezTo>
                  <a:cubicBezTo>
                    <a:pt x="143" y="1239"/>
                    <a:pt x="167" y="1334"/>
                    <a:pt x="167" y="1441"/>
                  </a:cubicBezTo>
                  <a:cubicBezTo>
                    <a:pt x="465" y="1013"/>
                    <a:pt x="524" y="501"/>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3148;p32">
              <a:extLst>
                <a:ext uri="{FF2B5EF4-FFF2-40B4-BE49-F238E27FC236}">
                  <a16:creationId xmlns:a16="http://schemas.microsoft.com/office/drawing/2014/main" id="{8258D318-A939-4EB8-95B1-FC3CFE4F2DDA}"/>
                </a:ext>
              </a:extLst>
            </p:cNvPr>
            <p:cNvSpPr/>
            <p:nvPr/>
          </p:nvSpPr>
          <p:spPr>
            <a:xfrm>
              <a:off x="5954300" y="2902575"/>
              <a:ext cx="12225" cy="8650"/>
            </a:xfrm>
            <a:custGeom>
              <a:avLst/>
              <a:gdLst/>
              <a:ahLst/>
              <a:cxnLst/>
              <a:rect l="l" t="t" r="r" b="b"/>
              <a:pathLst>
                <a:path w="489" h="346" extrusionOk="0">
                  <a:moveTo>
                    <a:pt x="489" y="0"/>
                  </a:moveTo>
                  <a:lnTo>
                    <a:pt x="489" y="0"/>
                  </a:lnTo>
                  <a:cubicBezTo>
                    <a:pt x="465" y="24"/>
                    <a:pt x="441" y="24"/>
                    <a:pt x="417" y="24"/>
                  </a:cubicBezTo>
                  <a:cubicBezTo>
                    <a:pt x="382" y="36"/>
                    <a:pt x="358" y="36"/>
                    <a:pt x="346" y="36"/>
                  </a:cubicBezTo>
                  <a:cubicBezTo>
                    <a:pt x="328" y="40"/>
                    <a:pt x="307" y="41"/>
                    <a:pt x="285" y="41"/>
                  </a:cubicBezTo>
                  <a:cubicBezTo>
                    <a:pt x="248" y="41"/>
                    <a:pt x="207" y="38"/>
                    <a:pt x="168" y="38"/>
                  </a:cubicBezTo>
                  <a:cubicBezTo>
                    <a:pt x="79" y="38"/>
                    <a:pt x="1" y="55"/>
                    <a:pt x="1" y="167"/>
                  </a:cubicBezTo>
                  <a:cubicBezTo>
                    <a:pt x="1" y="346"/>
                    <a:pt x="227" y="286"/>
                    <a:pt x="346" y="334"/>
                  </a:cubicBezTo>
                  <a:cubicBezTo>
                    <a:pt x="382" y="227"/>
                    <a:pt x="429" y="131"/>
                    <a:pt x="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3149;p32">
              <a:extLst>
                <a:ext uri="{FF2B5EF4-FFF2-40B4-BE49-F238E27FC236}">
                  <a16:creationId xmlns:a16="http://schemas.microsoft.com/office/drawing/2014/main" id="{73D229AD-28B0-42A5-8EE0-AD98E67949E8}"/>
                </a:ext>
              </a:extLst>
            </p:cNvPr>
            <p:cNvSpPr/>
            <p:nvPr/>
          </p:nvSpPr>
          <p:spPr>
            <a:xfrm>
              <a:off x="5945675" y="2957350"/>
              <a:ext cx="6875" cy="15500"/>
            </a:xfrm>
            <a:custGeom>
              <a:avLst/>
              <a:gdLst/>
              <a:ahLst/>
              <a:cxnLst/>
              <a:rect l="l" t="t" r="r" b="b"/>
              <a:pathLst>
                <a:path w="275" h="620" extrusionOk="0">
                  <a:moveTo>
                    <a:pt x="274" y="0"/>
                  </a:moveTo>
                  <a:cubicBezTo>
                    <a:pt x="131" y="60"/>
                    <a:pt x="131" y="167"/>
                    <a:pt x="119" y="286"/>
                  </a:cubicBezTo>
                  <a:cubicBezTo>
                    <a:pt x="0" y="405"/>
                    <a:pt x="36" y="512"/>
                    <a:pt x="167" y="619"/>
                  </a:cubicBezTo>
                  <a:cubicBezTo>
                    <a:pt x="191" y="619"/>
                    <a:pt x="238" y="595"/>
                    <a:pt x="274" y="583"/>
                  </a:cubicBezTo>
                  <a:lnTo>
                    <a:pt x="2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3150;p32">
              <a:extLst>
                <a:ext uri="{FF2B5EF4-FFF2-40B4-BE49-F238E27FC236}">
                  <a16:creationId xmlns:a16="http://schemas.microsoft.com/office/drawing/2014/main" id="{94D7843F-8765-446C-BE06-0811448555E8}"/>
                </a:ext>
              </a:extLst>
            </p:cNvPr>
            <p:cNvSpPr/>
            <p:nvPr/>
          </p:nvSpPr>
          <p:spPr>
            <a:xfrm>
              <a:off x="6106400" y="2935900"/>
              <a:ext cx="8950" cy="3350"/>
            </a:xfrm>
            <a:custGeom>
              <a:avLst/>
              <a:gdLst/>
              <a:ahLst/>
              <a:cxnLst/>
              <a:rect l="l" t="t" r="r" b="b"/>
              <a:pathLst>
                <a:path w="358" h="134" extrusionOk="0">
                  <a:moveTo>
                    <a:pt x="1" y="1"/>
                  </a:moveTo>
                  <a:lnTo>
                    <a:pt x="1" y="1"/>
                  </a:lnTo>
                  <a:cubicBezTo>
                    <a:pt x="59" y="80"/>
                    <a:pt x="117" y="134"/>
                    <a:pt x="191" y="134"/>
                  </a:cubicBezTo>
                  <a:cubicBezTo>
                    <a:pt x="238" y="134"/>
                    <a:pt x="293" y="112"/>
                    <a:pt x="358" y="60"/>
                  </a:cubicBezTo>
                  <a:cubicBezTo>
                    <a:pt x="227" y="25"/>
                    <a:pt x="10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3151;p32">
              <a:extLst>
                <a:ext uri="{FF2B5EF4-FFF2-40B4-BE49-F238E27FC236}">
                  <a16:creationId xmlns:a16="http://schemas.microsoft.com/office/drawing/2014/main" id="{D9BCFBF5-DF92-469E-B60C-6D4CA20CF617}"/>
                </a:ext>
              </a:extLst>
            </p:cNvPr>
            <p:cNvSpPr/>
            <p:nvPr/>
          </p:nvSpPr>
          <p:spPr>
            <a:xfrm>
              <a:off x="6006400" y="2828450"/>
              <a:ext cx="16675" cy="3875"/>
            </a:xfrm>
            <a:custGeom>
              <a:avLst/>
              <a:gdLst/>
              <a:ahLst/>
              <a:cxnLst/>
              <a:rect l="l" t="t" r="r" b="b"/>
              <a:pathLst>
                <a:path w="667" h="155" extrusionOk="0">
                  <a:moveTo>
                    <a:pt x="0" y="1"/>
                  </a:moveTo>
                  <a:cubicBezTo>
                    <a:pt x="118" y="100"/>
                    <a:pt x="233" y="154"/>
                    <a:pt x="349" y="154"/>
                  </a:cubicBezTo>
                  <a:cubicBezTo>
                    <a:pt x="454" y="154"/>
                    <a:pt x="559" y="109"/>
                    <a:pt x="667" y="13"/>
                  </a:cubicBezTo>
                  <a:cubicBezTo>
                    <a:pt x="441" y="1"/>
                    <a:pt x="226"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3152;p32">
              <a:extLst>
                <a:ext uri="{FF2B5EF4-FFF2-40B4-BE49-F238E27FC236}">
                  <a16:creationId xmlns:a16="http://schemas.microsoft.com/office/drawing/2014/main" id="{B858BE89-4416-4BBF-A468-F2E7F6E146D6}"/>
                </a:ext>
              </a:extLst>
            </p:cNvPr>
            <p:cNvSpPr/>
            <p:nvPr/>
          </p:nvSpPr>
          <p:spPr>
            <a:xfrm>
              <a:off x="5973650" y="2437325"/>
              <a:ext cx="10750" cy="3500"/>
            </a:xfrm>
            <a:custGeom>
              <a:avLst/>
              <a:gdLst/>
              <a:ahLst/>
              <a:cxnLst/>
              <a:rect l="l" t="t" r="r" b="b"/>
              <a:pathLst>
                <a:path w="430" h="140" extrusionOk="0">
                  <a:moveTo>
                    <a:pt x="1" y="1"/>
                  </a:moveTo>
                  <a:cubicBezTo>
                    <a:pt x="71" y="95"/>
                    <a:pt x="144" y="139"/>
                    <a:pt x="216" y="139"/>
                  </a:cubicBezTo>
                  <a:cubicBezTo>
                    <a:pt x="290" y="139"/>
                    <a:pt x="363" y="92"/>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3153;p32">
              <a:extLst>
                <a:ext uri="{FF2B5EF4-FFF2-40B4-BE49-F238E27FC236}">
                  <a16:creationId xmlns:a16="http://schemas.microsoft.com/office/drawing/2014/main" id="{7C2DAF10-C745-4124-AD8A-8445ADC34ADC}"/>
                </a:ext>
              </a:extLst>
            </p:cNvPr>
            <p:cNvSpPr/>
            <p:nvPr/>
          </p:nvSpPr>
          <p:spPr>
            <a:xfrm>
              <a:off x="5981100" y="2990600"/>
              <a:ext cx="17875" cy="6025"/>
            </a:xfrm>
            <a:custGeom>
              <a:avLst/>
              <a:gdLst/>
              <a:ahLst/>
              <a:cxnLst/>
              <a:rect l="l" t="t" r="r" b="b"/>
              <a:pathLst>
                <a:path w="715" h="241" extrusionOk="0">
                  <a:moveTo>
                    <a:pt x="161" y="1"/>
                  </a:moveTo>
                  <a:cubicBezTo>
                    <a:pt x="36" y="1"/>
                    <a:pt x="10" y="111"/>
                    <a:pt x="0" y="230"/>
                  </a:cubicBezTo>
                  <a:cubicBezTo>
                    <a:pt x="24" y="227"/>
                    <a:pt x="48" y="226"/>
                    <a:pt x="73" y="226"/>
                  </a:cubicBezTo>
                  <a:cubicBezTo>
                    <a:pt x="166" y="226"/>
                    <a:pt x="261" y="240"/>
                    <a:pt x="355" y="240"/>
                  </a:cubicBezTo>
                  <a:cubicBezTo>
                    <a:pt x="481" y="240"/>
                    <a:pt x="604" y="215"/>
                    <a:pt x="715" y="99"/>
                  </a:cubicBezTo>
                  <a:cubicBezTo>
                    <a:pt x="584" y="4"/>
                    <a:pt x="405" y="63"/>
                    <a:pt x="250" y="15"/>
                  </a:cubicBezTo>
                  <a:cubicBezTo>
                    <a:pt x="216" y="5"/>
                    <a:pt x="186"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3154;p32">
              <a:extLst>
                <a:ext uri="{FF2B5EF4-FFF2-40B4-BE49-F238E27FC236}">
                  <a16:creationId xmlns:a16="http://schemas.microsoft.com/office/drawing/2014/main" id="{4DF7251A-82EE-4890-81D0-445E2DD33B9E}"/>
                </a:ext>
              </a:extLst>
            </p:cNvPr>
            <p:cNvSpPr/>
            <p:nvPr/>
          </p:nvSpPr>
          <p:spPr>
            <a:xfrm>
              <a:off x="5939725" y="2964475"/>
              <a:ext cx="10150" cy="12225"/>
            </a:xfrm>
            <a:custGeom>
              <a:avLst/>
              <a:gdLst/>
              <a:ahLst/>
              <a:cxnLst/>
              <a:rect l="l" t="t" r="r" b="b"/>
              <a:pathLst>
                <a:path w="406" h="489" extrusionOk="0">
                  <a:moveTo>
                    <a:pt x="357" y="1"/>
                  </a:moveTo>
                  <a:cubicBezTo>
                    <a:pt x="0" y="48"/>
                    <a:pt x="107" y="227"/>
                    <a:pt x="226" y="429"/>
                  </a:cubicBezTo>
                  <a:cubicBezTo>
                    <a:pt x="250" y="453"/>
                    <a:pt x="262" y="477"/>
                    <a:pt x="298" y="489"/>
                  </a:cubicBezTo>
                  <a:cubicBezTo>
                    <a:pt x="310" y="477"/>
                    <a:pt x="334" y="453"/>
                    <a:pt x="346" y="418"/>
                  </a:cubicBezTo>
                  <a:cubicBezTo>
                    <a:pt x="357" y="394"/>
                    <a:pt x="393" y="358"/>
                    <a:pt x="405" y="334"/>
                  </a:cubicBezTo>
                  <a:cubicBezTo>
                    <a:pt x="393" y="227"/>
                    <a:pt x="369" y="108"/>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3155;p32">
              <a:extLst>
                <a:ext uri="{FF2B5EF4-FFF2-40B4-BE49-F238E27FC236}">
                  <a16:creationId xmlns:a16="http://schemas.microsoft.com/office/drawing/2014/main" id="{5EABB790-590E-4349-B3D2-8D1AD0CA07B8}"/>
                </a:ext>
              </a:extLst>
            </p:cNvPr>
            <p:cNvSpPr/>
            <p:nvPr/>
          </p:nvSpPr>
          <p:spPr>
            <a:xfrm>
              <a:off x="6002525" y="2991500"/>
              <a:ext cx="11025" cy="4925"/>
            </a:xfrm>
            <a:custGeom>
              <a:avLst/>
              <a:gdLst/>
              <a:ahLst/>
              <a:cxnLst/>
              <a:rect l="l" t="t" r="r" b="b"/>
              <a:pathLst>
                <a:path w="441" h="197" extrusionOk="0">
                  <a:moveTo>
                    <a:pt x="216" y="0"/>
                  </a:moveTo>
                  <a:cubicBezTo>
                    <a:pt x="143" y="0"/>
                    <a:pt x="72" y="21"/>
                    <a:pt x="0" y="63"/>
                  </a:cubicBezTo>
                  <a:cubicBezTo>
                    <a:pt x="78" y="152"/>
                    <a:pt x="149" y="197"/>
                    <a:pt x="221" y="197"/>
                  </a:cubicBezTo>
                  <a:cubicBezTo>
                    <a:pt x="292" y="197"/>
                    <a:pt x="364" y="152"/>
                    <a:pt x="441" y="63"/>
                  </a:cubicBezTo>
                  <a:cubicBezTo>
                    <a:pt x="364" y="21"/>
                    <a:pt x="289" y="0"/>
                    <a:pt x="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3156;p32">
              <a:extLst>
                <a:ext uri="{FF2B5EF4-FFF2-40B4-BE49-F238E27FC236}">
                  <a16:creationId xmlns:a16="http://schemas.microsoft.com/office/drawing/2014/main" id="{8066B7A5-9044-4B45-B3DA-F65E43BB8FE6}"/>
                </a:ext>
              </a:extLst>
            </p:cNvPr>
            <p:cNvSpPr/>
            <p:nvPr/>
          </p:nvSpPr>
          <p:spPr>
            <a:xfrm>
              <a:off x="6023350" y="2993250"/>
              <a:ext cx="11950" cy="2800"/>
            </a:xfrm>
            <a:custGeom>
              <a:avLst/>
              <a:gdLst/>
              <a:ahLst/>
              <a:cxnLst/>
              <a:rect l="l" t="t" r="r" b="b"/>
              <a:pathLst>
                <a:path w="478" h="112" extrusionOk="0">
                  <a:moveTo>
                    <a:pt x="248" y="0"/>
                  </a:moveTo>
                  <a:cubicBezTo>
                    <a:pt x="168" y="0"/>
                    <a:pt x="86" y="39"/>
                    <a:pt x="1" y="112"/>
                  </a:cubicBezTo>
                  <a:lnTo>
                    <a:pt x="477" y="112"/>
                  </a:lnTo>
                  <a:cubicBezTo>
                    <a:pt x="401" y="36"/>
                    <a:pt x="325" y="0"/>
                    <a:pt x="2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3157;p32">
              <a:extLst>
                <a:ext uri="{FF2B5EF4-FFF2-40B4-BE49-F238E27FC236}">
                  <a16:creationId xmlns:a16="http://schemas.microsoft.com/office/drawing/2014/main" id="{1C1CA9F0-F76F-4D6A-B83F-5C1744B804C4}"/>
                </a:ext>
              </a:extLst>
            </p:cNvPr>
            <p:cNvSpPr/>
            <p:nvPr/>
          </p:nvSpPr>
          <p:spPr>
            <a:xfrm>
              <a:off x="6038250" y="2996325"/>
              <a:ext cx="7150" cy="2925"/>
            </a:xfrm>
            <a:custGeom>
              <a:avLst/>
              <a:gdLst/>
              <a:ahLst/>
              <a:cxnLst/>
              <a:rect l="l" t="t" r="r" b="b"/>
              <a:pathLst>
                <a:path w="286" h="117" extrusionOk="0">
                  <a:moveTo>
                    <a:pt x="0" y="1"/>
                  </a:moveTo>
                  <a:cubicBezTo>
                    <a:pt x="48" y="78"/>
                    <a:pt x="98" y="117"/>
                    <a:pt x="148" y="117"/>
                  </a:cubicBezTo>
                  <a:cubicBezTo>
                    <a:pt x="197" y="117"/>
                    <a:pt x="244" y="7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3158;p32">
              <a:extLst>
                <a:ext uri="{FF2B5EF4-FFF2-40B4-BE49-F238E27FC236}">
                  <a16:creationId xmlns:a16="http://schemas.microsoft.com/office/drawing/2014/main" id="{3A42FC9E-BF6A-43B4-AE53-599E1CE3CB26}"/>
                </a:ext>
              </a:extLst>
            </p:cNvPr>
            <p:cNvSpPr/>
            <p:nvPr/>
          </p:nvSpPr>
          <p:spPr>
            <a:xfrm>
              <a:off x="6016800" y="2991900"/>
              <a:ext cx="4200" cy="4150"/>
            </a:xfrm>
            <a:custGeom>
              <a:avLst/>
              <a:gdLst/>
              <a:ahLst/>
              <a:cxnLst/>
              <a:rect l="l" t="t" r="r" b="b"/>
              <a:pathLst>
                <a:path w="168" h="166" extrusionOk="0">
                  <a:moveTo>
                    <a:pt x="89" y="0"/>
                  </a:moveTo>
                  <a:cubicBezTo>
                    <a:pt x="68" y="0"/>
                    <a:pt x="40" y="10"/>
                    <a:pt x="1" y="35"/>
                  </a:cubicBezTo>
                  <a:cubicBezTo>
                    <a:pt x="25" y="106"/>
                    <a:pt x="84" y="154"/>
                    <a:pt x="168" y="166"/>
                  </a:cubicBezTo>
                  <a:cubicBezTo>
                    <a:pt x="130" y="147"/>
                    <a:pt x="167" y="0"/>
                    <a:pt x="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3159;p32">
              <a:extLst>
                <a:ext uri="{FF2B5EF4-FFF2-40B4-BE49-F238E27FC236}">
                  <a16:creationId xmlns:a16="http://schemas.microsoft.com/office/drawing/2014/main" id="{98392955-45F3-4364-96F1-530512823BDA}"/>
                </a:ext>
              </a:extLst>
            </p:cNvPr>
            <p:cNvSpPr/>
            <p:nvPr/>
          </p:nvSpPr>
          <p:spPr>
            <a:xfrm>
              <a:off x="5977225" y="2996925"/>
              <a:ext cx="3900" cy="1625"/>
            </a:xfrm>
            <a:custGeom>
              <a:avLst/>
              <a:gdLst/>
              <a:ahLst/>
              <a:cxnLst/>
              <a:rect l="l" t="t" r="r" b="b"/>
              <a:pathLst>
                <a:path w="156" h="65" extrusionOk="0">
                  <a:moveTo>
                    <a:pt x="0" y="1"/>
                  </a:moveTo>
                  <a:cubicBezTo>
                    <a:pt x="24" y="24"/>
                    <a:pt x="36" y="36"/>
                    <a:pt x="48" y="60"/>
                  </a:cubicBezTo>
                  <a:cubicBezTo>
                    <a:pt x="59" y="63"/>
                    <a:pt x="69" y="64"/>
                    <a:pt x="80" y="64"/>
                  </a:cubicBezTo>
                  <a:cubicBezTo>
                    <a:pt x="115" y="64"/>
                    <a:pt x="146"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3160;p32">
              <a:extLst>
                <a:ext uri="{FF2B5EF4-FFF2-40B4-BE49-F238E27FC236}">
                  <a16:creationId xmlns:a16="http://schemas.microsoft.com/office/drawing/2014/main" id="{EAC015F7-668D-4CF2-B28B-E4B39F903305}"/>
                </a:ext>
              </a:extLst>
            </p:cNvPr>
            <p:cNvSpPr/>
            <p:nvPr/>
          </p:nvSpPr>
          <p:spPr>
            <a:xfrm>
              <a:off x="5973650" y="2993050"/>
              <a:ext cx="3600" cy="3300"/>
            </a:xfrm>
            <a:custGeom>
              <a:avLst/>
              <a:gdLst/>
              <a:ahLst/>
              <a:cxnLst/>
              <a:rect l="l" t="t" r="r" b="b"/>
              <a:pathLst>
                <a:path w="144" h="132" extrusionOk="0">
                  <a:moveTo>
                    <a:pt x="1" y="1"/>
                  </a:moveTo>
                  <a:cubicBezTo>
                    <a:pt x="48" y="48"/>
                    <a:pt x="108" y="96"/>
                    <a:pt x="143" y="132"/>
                  </a:cubicBezTo>
                  <a:cubicBezTo>
                    <a:pt x="108" y="96"/>
                    <a:pt x="60"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3161;p32">
              <a:extLst>
                <a:ext uri="{FF2B5EF4-FFF2-40B4-BE49-F238E27FC236}">
                  <a16:creationId xmlns:a16="http://schemas.microsoft.com/office/drawing/2014/main" id="{26EDB1F9-3B42-47FF-A397-DF0C2B63E9DD}"/>
                </a:ext>
              </a:extLst>
            </p:cNvPr>
            <p:cNvSpPr/>
            <p:nvPr/>
          </p:nvSpPr>
          <p:spPr>
            <a:xfrm>
              <a:off x="5966500" y="2991575"/>
              <a:ext cx="3900" cy="1500"/>
            </a:xfrm>
            <a:custGeom>
              <a:avLst/>
              <a:gdLst/>
              <a:ahLst/>
              <a:cxnLst/>
              <a:rect l="l" t="t" r="r" b="b"/>
              <a:pathLst>
                <a:path w="156" h="60" extrusionOk="0">
                  <a:moveTo>
                    <a:pt x="108" y="0"/>
                  </a:moveTo>
                  <a:cubicBezTo>
                    <a:pt x="60" y="24"/>
                    <a:pt x="37" y="48"/>
                    <a:pt x="1" y="60"/>
                  </a:cubicBezTo>
                  <a:cubicBezTo>
                    <a:pt x="60" y="60"/>
                    <a:pt x="108" y="48"/>
                    <a:pt x="156" y="48"/>
                  </a:cubicBezTo>
                  <a:cubicBezTo>
                    <a:pt x="132"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3162;p32">
              <a:extLst>
                <a:ext uri="{FF2B5EF4-FFF2-40B4-BE49-F238E27FC236}">
                  <a16:creationId xmlns:a16="http://schemas.microsoft.com/office/drawing/2014/main" id="{0270D7DD-55E1-4DD7-A89D-4DFCE0287898}"/>
                </a:ext>
              </a:extLst>
            </p:cNvPr>
            <p:cNvSpPr/>
            <p:nvPr/>
          </p:nvSpPr>
          <p:spPr>
            <a:xfrm>
              <a:off x="5962925" y="2993050"/>
              <a:ext cx="3600" cy="3300"/>
            </a:xfrm>
            <a:custGeom>
              <a:avLst/>
              <a:gdLst/>
              <a:ahLst/>
              <a:cxnLst/>
              <a:rect l="l" t="t" r="r" b="b"/>
              <a:pathLst>
                <a:path w="144" h="132" extrusionOk="0">
                  <a:moveTo>
                    <a:pt x="144" y="1"/>
                  </a:moveTo>
                  <a:lnTo>
                    <a:pt x="144" y="1"/>
                  </a:lnTo>
                  <a:cubicBezTo>
                    <a:pt x="96" y="48"/>
                    <a:pt x="37" y="96"/>
                    <a:pt x="1" y="132"/>
                  </a:cubicBezTo>
                  <a:cubicBezTo>
                    <a:pt x="60" y="96"/>
                    <a:pt x="96" y="4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3163;p32">
              <a:extLst>
                <a:ext uri="{FF2B5EF4-FFF2-40B4-BE49-F238E27FC236}">
                  <a16:creationId xmlns:a16="http://schemas.microsoft.com/office/drawing/2014/main" id="{9187AC9C-D534-4868-804A-426CEF553E43}"/>
                </a:ext>
              </a:extLst>
            </p:cNvPr>
            <p:cNvSpPr/>
            <p:nvPr/>
          </p:nvSpPr>
          <p:spPr>
            <a:xfrm>
              <a:off x="5998950" y="2991475"/>
              <a:ext cx="3600" cy="1600"/>
            </a:xfrm>
            <a:custGeom>
              <a:avLst/>
              <a:gdLst/>
              <a:ahLst/>
              <a:cxnLst/>
              <a:rect l="l" t="t" r="r" b="b"/>
              <a:pathLst>
                <a:path w="144" h="64" extrusionOk="0">
                  <a:moveTo>
                    <a:pt x="76" y="0"/>
                  </a:moveTo>
                  <a:cubicBezTo>
                    <a:pt x="40" y="0"/>
                    <a:pt x="10" y="18"/>
                    <a:pt x="1" y="64"/>
                  </a:cubicBezTo>
                  <a:lnTo>
                    <a:pt x="143" y="64"/>
                  </a:lnTo>
                  <a:cubicBezTo>
                    <a:pt x="132" y="52"/>
                    <a:pt x="120" y="28"/>
                    <a:pt x="108" y="4"/>
                  </a:cubicBezTo>
                  <a:cubicBezTo>
                    <a:pt x="97" y="2"/>
                    <a:pt x="86" y="0"/>
                    <a:pt x="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3164;p32">
              <a:extLst>
                <a:ext uri="{FF2B5EF4-FFF2-40B4-BE49-F238E27FC236}">
                  <a16:creationId xmlns:a16="http://schemas.microsoft.com/office/drawing/2014/main" id="{79D01619-C6E7-4EA4-A473-F391C0464A33}"/>
                </a:ext>
              </a:extLst>
            </p:cNvPr>
            <p:cNvSpPr/>
            <p:nvPr/>
          </p:nvSpPr>
          <p:spPr>
            <a:xfrm>
              <a:off x="5943875" y="2982650"/>
              <a:ext cx="4800" cy="4175"/>
            </a:xfrm>
            <a:custGeom>
              <a:avLst/>
              <a:gdLst/>
              <a:ahLst/>
              <a:cxnLst/>
              <a:rect l="l" t="t" r="r" b="b"/>
              <a:pathLst>
                <a:path w="192" h="167" extrusionOk="0">
                  <a:moveTo>
                    <a:pt x="25" y="0"/>
                  </a:moveTo>
                  <a:cubicBezTo>
                    <a:pt x="25" y="36"/>
                    <a:pt x="13" y="60"/>
                    <a:pt x="1" y="95"/>
                  </a:cubicBezTo>
                  <a:lnTo>
                    <a:pt x="72" y="167"/>
                  </a:lnTo>
                  <a:cubicBezTo>
                    <a:pt x="120" y="155"/>
                    <a:pt x="144" y="155"/>
                    <a:pt x="180" y="143"/>
                  </a:cubicBezTo>
                  <a:lnTo>
                    <a:pt x="191" y="119"/>
                  </a:lnTo>
                  <a:cubicBezTo>
                    <a:pt x="144" y="83"/>
                    <a:pt x="84" y="48"/>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3165;p32">
              <a:extLst>
                <a:ext uri="{FF2B5EF4-FFF2-40B4-BE49-F238E27FC236}">
                  <a16:creationId xmlns:a16="http://schemas.microsoft.com/office/drawing/2014/main" id="{155B1DDF-5FDD-47DD-851C-D6570C98346B}"/>
                </a:ext>
              </a:extLst>
            </p:cNvPr>
            <p:cNvSpPr/>
            <p:nvPr/>
          </p:nvSpPr>
          <p:spPr>
            <a:xfrm>
              <a:off x="5940600" y="2982650"/>
              <a:ext cx="4500" cy="4175"/>
            </a:xfrm>
            <a:custGeom>
              <a:avLst/>
              <a:gdLst/>
              <a:ahLst/>
              <a:cxnLst/>
              <a:rect l="l" t="t" r="r" b="b"/>
              <a:pathLst>
                <a:path w="180" h="167" extrusionOk="0">
                  <a:moveTo>
                    <a:pt x="60" y="0"/>
                  </a:moveTo>
                  <a:cubicBezTo>
                    <a:pt x="25" y="36"/>
                    <a:pt x="13" y="60"/>
                    <a:pt x="1" y="95"/>
                  </a:cubicBezTo>
                  <a:cubicBezTo>
                    <a:pt x="13" y="119"/>
                    <a:pt x="37" y="143"/>
                    <a:pt x="72" y="167"/>
                  </a:cubicBezTo>
                  <a:cubicBezTo>
                    <a:pt x="120" y="167"/>
                    <a:pt x="144" y="155"/>
                    <a:pt x="180" y="143"/>
                  </a:cubicBezTo>
                  <a:cubicBezTo>
                    <a:pt x="180" y="95"/>
                    <a:pt x="180"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3166;p32">
              <a:extLst>
                <a:ext uri="{FF2B5EF4-FFF2-40B4-BE49-F238E27FC236}">
                  <a16:creationId xmlns:a16="http://schemas.microsoft.com/office/drawing/2014/main" id="{80298795-2768-4C12-8C07-87F0850471DB}"/>
                </a:ext>
              </a:extLst>
            </p:cNvPr>
            <p:cNvSpPr/>
            <p:nvPr/>
          </p:nvSpPr>
          <p:spPr>
            <a:xfrm>
              <a:off x="5945075" y="2974600"/>
              <a:ext cx="3300" cy="3600"/>
            </a:xfrm>
            <a:custGeom>
              <a:avLst/>
              <a:gdLst/>
              <a:ahLst/>
              <a:cxnLst/>
              <a:rect l="l" t="t" r="r" b="b"/>
              <a:pathLst>
                <a:path w="132" h="144" extrusionOk="0">
                  <a:moveTo>
                    <a:pt x="120" y="1"/>
                  </a:moveTo>
                  <a:cubicBezTo>
                    <a:pt x="72" y="1"/>
                    <a:pt x="36" y="1"/>
                    <a:pt x="1" y="13"/>
                  </a:cubicBezTo>
                  <a:cubicBezTo>
                    <a:pt x="1" y="60"/>
                    <a:pt x="1" y="108"/>
                    <a:pt x="12" y="143"/>
                  </a:cubicBezTo>
                  <a:cubicBezTo>
                    <a:pt x="84" y="132"/>
                    <a:pt x="132"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3167;p32">
              <a:extLst>
                <a:ext uri="{FF2B5EF4-FFF2-40B4-BE49-F238E27FC236}">
                  <a16:creationId xmlns:a16="http://schemas.microsoft.com/office/drawing/2014/main" id="{B5FC25DD-A335-4C24-B14F-2D0A9C9E4872}"/>
                </a:ext>
              </a:extLst>
            </p:cNvPr>
            <p:cNvSpPr/>
            <p:nvPr/>
          </p:nvSpPr>
          <p:spPr>
            <a:xfrm>
              <a:off x="6037950" y="2964850"/>
              <a:ext cx="7750" cy="3525"/>
            </a:xfrm>
            <a:custGeom>
              <a:avLst/>
              <a:gdLst/>
              <a:ahLst/>
              <a:cxnLst/>
              <a:rect l="l" t="t" r="r" b="b"/>
              <a:pathLst>
                <a:path w="310" h="141" extrusionOk="0">
                  <a:moveTo>
                    <a:pt x="207" y="1"/>
                  </a:moveTo>
                  <a:cubicBezTo>
                    <a:pt x="170" y="1"/>
                    <a:pt x="131" y="22"/>
                    <a:pt x="96" y="45"/>
                  </a:cubicBezTo>
                  <a:cubicBezTo>
                    <a:pt x="60" y="57"/>
                    <a:pt x="36" y="105"/>
                    <a:pt x="0" y="141"/>
                  </a:cubicBezTo>
                  <a:cubicBezTo>
                    <a:pt x="48" y="141"/>
                    <a:pt x="96" y="117"/>
                    <a:pt x="131" y="117"/>
                  </a:cubicBezTo>
                  <a:lnTo>
                    <a:pt x="310" y="81"/>
                  </a:lnTo>
                  <a:cubicBezTo>
                    <a:pt x="280" y="22"/>
                    <a:pt x="244" y="1"/>
                    <a:pt x="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3168;p32">
              <a:extLst>
                <a:ext uri="{FF2B5EF4-FFF2-40B4-BE49-F238E27FC236}">
                  <a16:creationId xmlns:a16="http://schemas.microsoft.com/office/drawing/2014/main" id="{1539280F-C2F2-4282-89AC-D19401E15E66}"/>
                </a:ext>
              </a:extLst>
            </p:cNvPr>
            <p:cNvSpPr/>
            <p:nvPr/>
          </p:nvSpPr>
          <p:spPr>
            <a:xfrm>
              <a:off x="6138550" y="2996925"/>
              <a:ext cx="7475" cy="9375"/>
            </a:xfrm>
            <a:custGeom>
              <a:avLst/>
              <a:gdLst/>
              <a:ahLst/>
              <a:cxnLst/>
              <a:rect l="l" t="t" r="r" b="b"/>
              <a:pathLst>
                <a:path w="299" h="375" extrusionOk="0">
                  <a:moveTo>
                    <a:pt x="1" y="1"/>
                  </a:moveTo>
                  <a:cubicBezTo>
                    <a:pt x="24" y="72"/>
                    <a:pt x="48" y="132"/>
                    <a:pt x="84" y="191"/>
                  </a:cubicBezTo>
                  <a:cubicBezTo>
                    <a:pt x="116" y="245"/>
                    <a:pt x="52" y="375"/>
                    <a:pt x="151" y="375"/>
                  </a:cubicBezTo>
                  <a:cubicBezTo>
                    <a:pt x="162" y="375"/>
                    <a:pt x="175" y="373"/>
                    <a:pt x="191" y="370"/>
                  </a:cubicBezTo>
                  <a:cubicBezTo>
                    <a:pt x="298" y="334"/>
                    <a:pt x="274" y="227"/>
                    <a:pt x="298" y="132"/>
                  </a:cubicBezTo>
                  <a:cubicBezTo>
                    <a:pt x="239" y="12"/>
                    <a:pt x="132"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3169;p32">
              <a:extLst>
                <a:ext uri="{FF2B5EF4-FFF2-40B4-BE49-F238E27FC236}">
                  <a16:creationId xmlns:a16="http://schemas.microsoft.com/office/drawing/2014/main" id="{27E5284B-9371-46C9-818C-0D4929B268ED}"/>
                </a:ext>
              </a:extLst>
            </p:cNvPr>
            <p:cNvSpPr/>
            <p:nvPr/>
          </p:nvSpPr>
          <p:spPr>
            <a:xfrm>
              <a:off x="5520325" y="3601475"/>
              <a:ext cx="19975" cy="8350"/>
            </a:xfrm>
            <a:custGeom>
              <a:avLst/>
              <a:gdLst/>
              <a:ahLst/>
              <a:cxnLst/>
              <a:rect l="l" t="t" r="r" b="b"/>
              <a:pathLst>
                <a:path w="799" h="334" extrusionOk="0">
                  <a:moveTo>
                    <a:pt x="107" y="0"/>
                  </a:moveTo>
                  <a:cubicBezTo>
                    <a:pt x="48" y="48"/>
                    <a:pt x="24" y="95"/>
                    <a:pt x="0" y="167"/>
                  </a:cubicBezTo>
                  <a:cubicBezTo>
                    <a:pt x="0" y="226"/>
                    <a:pt x="36" y="286"/>
                    <a:pt x="96" y="310"/>
                  </a:cubicBezTo>
                  <a:cubicBezTo>
                    <a:pt x="334" y="310"/>
                    <a:pt x="560" y="333"/>
                    <a:pt x="798" y="333"/>
                  </a:cubicBezTo>
                  <a:cubicBezTo>
                    <a:pt x="739" y="238"/>
                    <a:pt x="691" y="155"/>
                    <a:pt x="643" y="60"/>
                  </a:cubicBezTo>
                  <a:cubicBezTo>
                    <a:pt x="524" y="48"/>
                    <a:pt x="405" y="48"/>
                    <a:pt x="286" y="36"/>
                  </a:cubicBezTo>
                  <a:cubicBezTo>
                    <a:pt x="215" y="36"/>
                    <a:pt x="155" y="12"/>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3170;p32">
              <a:extLst>
                <a:ext uri="{FF2B5EF4-FFF2-40B4-BE49-F238E27FC236}">
                  <a16:creationId xmlns:a16="http://schemas.microsoft.com/office/drawing/2014/main" id="{C5D88536-B4B8-4856-B166-7C429EC7029E}"/>
                </a:ext>
              </a:extLst>
            </p:cNvPr>
            <p:cNvSpPr/>
            <p:nvPr/>
          </p:nvSpPr>
          <p:spPr>
            <a:xfrm>
              <a:off x="6020375" y="3660600"/>
              <a:ext cx="47050" cy="3675"/>
            </a:xfrm>
            <a:custGeom>
              <a:avLst/>
              <a:gdLst/>
              <a:ahLst/>
              <a:cxnLst/>
              <a:rect l="l" t="t" r="r" b="b"/>
              <a:pathLst>
                <a:path w="1882" h="147" extrusionOk="0">
                  <a:moveTo>
                    <a:pt x="601" y="1"/>
                  </a:moveTo>
                  <a:cubicBezTo>
                    <a:pt x="401" y="1"/>
                    <a:pt x="200" y="4"/>
                    <a:pt x="1" y="4"/>
                  </a:cubicBezTo>
                  <a:cubicBezTo>
                    <a:pt x="268" y="118"/>
                    <a:pt x="538" y="146"/>
                    <a:pt x="808" y="146"/>
                  </a:cubicBezTo>
                  <a:cubicBezTo>
                    <a:pt x="1089" y="146"/>
                    <a:pt x="1370" y="115"/>
                    <a:pt x="1652" y="115"/>
                  </a:cubicBezTo>
                  <a:cubicBezTo>
                    <a:pt x="1729" y="115"/>
                    <a:pt x="1805" y="118"/>
                    <a:pt x="1882" y="124"/>
                  </a:cubicBezTo>
                  <a:cubicBezTo>
                    <a:pt x="1467" y="18"/>
                    <a:pt x="1034" y="1"/>
                    <a:pt x="6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3171;p32">
              <a:extLst>
                <a:ext uri="{FF2B5EF4-FFF2-40B4-BE49-F238E27FC236}">
                  <a16:creationId xmlns:a16="http://schemas.microsoft.com/office/drawing/2014/main" id="{E9086250-E6D6-43D7-9012-B0CDC2A04091}"/>
                </a:ext>
              </a:extLst>
            </p:cNvPr>
            <p:cNvSpPr/>
            <p:nvPr/>
          </p:nvSpPr>
          <p:spPr>
            <a:xfrm>
              <a:off x="6121000" y="3667175"/>
              <a:ext cx="17575" cy="7325"/>
            </a:xfrm>
            <a:custGeom>
              <a:avLst/>
              <a:gdLst/>
              <a:ahLst/>
              <a:cxnLst/>
              <a:rect l="l" t="t" r="r" b="b"/>
              <a:pathLst>
                <a:path w="703" h="293" extrusionOk="0">
                  <a:moveTo>
                    <a:pt x="225" y="1"/>
                  </a:moveTo>
                  <a:cubicBezTo>
                    <a:pt x="151" y="1"/>
                    <a:pt x="76" y="8"/>
                    <a:pt x="0" y="27"/>
                  </a:cubicBezTo>
                  <a:lnTo>
                    <a:pt x="0" y="265"/>
                  </a:lnTo>
                  <a:cubicBezTo>
                    <a:pt x="125" y="275"/>
                    <a:pt x="258" y="292"/>
                    <a:pt x="393" y="292"/>
                  </a:cubicBezTo>
                  <a:cubicBezTo>
                    <a:pt x="425" y="292"/>
                    <a:pt x="456" y="291"/>
                    <a:pt x="488" y="289"/>
                  </a:cubicBezTo>
                  <a:cubicBezTo>
                    <a:pt x="703" y="277"/>
                    <a:pt x="607" y="146"/>
                    <a:pt x="560" y="39"/>
                  </a:cubicBezTo>
                  <a:cubicBezTo>
                    <a:pt x="445" y="18"/>
                    <a:pt x="335"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3172;p32">
              <a:extLst>
                <a:ext uri="{FF2B5EF4-FFF2-40B4-BE49-F238E27FC236}">
                  <a16:creationId xmlns:a16="http://schemas.microsoft.com/office/drawing/2014/main" id="{A0A09644-2AD7-4CEF-B90D-3741C8ED6921}"/>
                </a:ext>
              </a:extLst>
            </p:cNvPr>
            <p:cNvSpPr/>
            <p:nvPr/>
          </p:nvSpPr>
          <p:spPr>
            <a:xfrm>
              <a:off x="5977225" y="3656600"/>
              <a:ext cx="30675" cy="3975"/>
            </a:xfrm>
            <a:custGeom>
              <a:avLst/>
              <a:gdLst/>
              <a:ahLst/>
              <a:cxnLst/>
              <a:rect l="l" t="t" r="r" b="b"/>
              <a:pathLst>
                <a:path w="1227" h="159" extrusionOk="0">
                  <a:moveTo>
                    <a:pt x="414" y="0"/>
                  </a:moveTo>
                  <a:cubicBezTo>
                    <a:pt x="277" y="0"/>
                    <a:pt x="139" y="6"/>
                    <a:pt x="0" y="10"/>
                  </a:cubicBezTo>
                  <a:cubicBezTo>
                    <a:pt x="176" y="127"/>
                    <a:pt x="359" y="158"/>
                    <a:pt x="544" y="158"/>
                  </a:cubicBezTo>
                  <a:cubicBezTo>
                    <a:pt x="757" y="158"/>
                    <a:pt x="973" y="116"/>
                    <a:pt x="1184" y="116"/>
                  </a:cubicBezTo>
                  <a:cubicBezTo>
                    <a:pt x="1198" y="116"/>
                    <a:pt x="1212" y="116"/>
                    <a:pt x="1227" y="117"/>
                  </a:cubicBezTo>
                  <a:cubicBezTo>
                    <a:pt x="957" y="22"/>
                    <a:pt x="687"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3173;p32">
              <a:extLst>
                <a:ext uri="{FF2B5EF4-FFF2-40B4-BE49-F238E27FC236}">
                  <a16:creationId xmlns:a16="http://schemas.microsoft.com/office/drawing/2014/main" id="{DFADC44A-BB2D-4378-B6DD-0B8F0670D989}"/>
                </a:ext>
              </a:extLst>
            </p:cNvPr>
            <p:cNvSpPr/>
            <p:nvPr/>
          </p:nvSpPr>
          <p:spPr>
            <a:xfrm>
              <a:off x="5934650" y="3653550"/>
              <a:ext cx="15500" cy="3000"/>
            </a:xfrm>
            <a:custGeom>
              <a:avLst/>
              <a:gdLst/>
              <a:ahLst/>
              <a:cxnLst/>
              <a:rect l="l" t="t" r="r" b="b"/>
              <a:pathLst>
                <a:path w="620" h="120" extrusionOk="0">
                  <a:moveTo>
                    <a:pt x="1" y="1"/>
                  </a:moveTo>
                  <a:lnTo>
                    <a:pt x="1" y="120"/>
                  </a:lnTo>
                  <a:cubicBezTo>
                    <a:pt x="203" y="120"/>
                    <a:pt x="418" y="108"/>
                    <a:pt x="620" y="108"/>
                  </a:cubicBezTo>
                  <a:cubicBezTo>
                    <a:pt x="429" y="1"/>
                    <a:pt x="20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3174;p32">
              <a:extLst>
                <a:ext uri="{FF2B5EF4-FFF2-40B4-BE49-F238E27FC236}">
                  <a16:creationId xmlns:a16="http://schemas.microsoft.com/office/drawing/2014/main" id="{53BFCE6D-6914-4040-852D-6121174C4277}"/>
                </a:ext>
              </a:extLst>
            </p:cNvPr>
            <p:cNvSpPr/>
            <p:nvPr/>
          </p:nvSpPr>
          <p:spPr>
            <a:xfrm>
              <a:off x="6013525" y="3659975"/>
              <a:ext cx="3300" cy="1950"/>
            </a:xfrm>
            <a:custGeom>
              <a:avLst/>
              <a:gdLst/>
              <a:ahLst/>
              <a:cxnLst/>
              <a:rect l="l" t="t" r="r" b="b"/>
              <a:pathLst>
                <a:path w="132" h="78" extrusionOk="0">
                  <a:moveTo>
                    <a:pt x="55" y="1"/>
                  </a:moveTo>
                  <a:cubicBezTo>
                    <a:pt x="35" y="1"/>
                    <a:pt x="17" y="7"/>
                    <a:pt x="1" y="18"/>
                  </a:cubicBezTo>
                  <a:cubicBezTo>
                    <a:pt x="1" y="41"/>
                    <a:pt x="25" y="77"/>
                    <a:pt x="25" y="77"/>
                  </a:cubicBezTo>
                  <a:cubicBezTo>
                    <a:pt x="61" y="53"/>
                    <a:pt x="96" y="41"/>
                    <a:pt x="132" y="29"/>
                  </a:cubicBezTo>
                  <a:cubicBezTo>
                    <a:pt x="106" y="10"/>
                    <a:pt x="80"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3175;p32">
              <a:extLst>
                <a:ext uri="{FF2B5EF4-FFF2-40B4-BE49-F238E27FC236}">
                  <a16:creationId xmlns:a16="http://schemas.microsoft.com/office/drawing/2014/main" id="{E717A53C-6F86-4ABD-850F-077AF61A963B}"/>
                </a:ext>
              </a:extLst>
            </p:cNvPr>
            <p:cNvSpPr/>
            <p:nvPr/>
          </p:nvSpPr>
          <p:spPr>
            <a:xfrm>
              <a:off x="5506925" y="3605075"/>
              <a:ext cx="15500" cy="8325"/>
            </a:xfrm>
            <a:custGeom>
              <a:avLst/>
              <a:gdLst/>
              <a:ahLst/>
              <a:cxnLst/>
              <a:rect l="l" t="t" r="r" b="b"/>
              <a:pathLst>
                <a:path w="620" h="333" extrusionOk="0">
                  <a:moveTo>
                    <a:pt x="450" y="0"/>
                  </a:moveTo>
                  <a:cubicBezTo>
                    <a:pt x="399" y="0"/>
                    <a:pt x="347" y="28"/>
                    <a:pt x="298" y="70"/>
                  </a:cubicBezTo>
                  <a:cubicBezTo>
                    <a:pt x="227" y="189"/>
                    <a:pt x="108" y="166"/>
                    <a:pt x="1" y="201"/>
                  </a:cubicBezTo>
                  <a:cubicBezTo>
                    <a:pt x="1" y="249"/>
                    <a:pt x="24" y="285"/>
                    <a:pt x="36" y="320"/>
                  </a:cubicBezTo>
                  <a:cubicBezTo>
                    <a:pt x="167" y="320"/>
                    <a:pt x="322" y="332"/>
                    <a:pt x="453" y="332"/>
                  </a:cubicBezTo>
                  <a:cubicBezTo>
                    <a:pt x="513" y="285"/>
                    <a:pt x="560" y="225"/>
                    <a:pt x="620" y="166"/>
                  </a:cubicBezTo>
                  <a:cubicBezTo>
                    <a:pt x="620" y="142"/>
                    <a:pt x="596" y="106"/>
                    <a:pt x="584" y="82"/>
                  </a:cubicBezTo>
                  <a:cubicBezTo>
                    <a:pt x="543" y="25"/>
                    <a:pt x="497" y="0"/>
                    <a:pt x="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3176;p32">
              <a:extLst>
                <a:ext uri="{FF2B5EF4-FFF2-40B4-BE49-F238E27FC236}">
                  <a16:creationId xmlns:a16="http://schemas.microsoft.com/office/drawing/2014/main" id="{8E0F10DD-3D6E-4D08-9672-8F2DFCEB7894}"/>
                </a:ext>
              </a:extLst>
            </p:cNvPr>
            <p:cNvSpPr/>
            <p:nvPr/>
          </p:nvSpPr>
          <p:spPr>
            <a:xfrm>
              <a:off x="6060875" y="3469625"/>
              <a:ext cx="107775" cy="16050"/>
            </a:xfrm>
            <a:custGeom>
              <a:avLst/>
              <a:gdLst/>
              <a:ahLst/>
              <a:cxnLst/>
              <a:rect l="l" t="t" r="r" b="b"/>
              <a:pathLst>
                <a:path w="4311" h="642" extrusionOk="0">
                  <a:moveTo>
                    <a:pt x="3355" y="1"/>
                  </a:moveTo>
                  <a:cubicBezTo>
                    <a:pt x="2267" y="1"/>
                    <a:pt x="1186" y="156"/>
                    <a:pt x="95" y="166"/>
                  </a:cubicBezTo>
                  <a:cubicBezTo>
                    <a:pt x="0" y="274"/>
                    <a:pt x="24" y="393"/>
                    <a:pt x="107" y="500"/>
                  </a:cubicBezTo>
                  <a:cubicBezTo>
                    <a:pt x="297" y="616"/>
                    <a:pt x="500" y="641"/>
                    <a:pt x="708" y="641"/>
                  </a:cubicBezTo>
                  <a:cubicBezTo>
                    <a:pt x="862" y="641"/>
                    <a:pt x="1019" y="627"/>
                    <a:pt x="1175" y="627"/>
                  </a:cubicBezTo>
                  <a:cubicBezTo>
                    <a:pt x="1216" y="627"/>
                    <a:pt x="1257" y="628"/>
                    <a:pt x="1298" y="631"/>
                  </a:cubicBezTo>
                  <a:lnTo>
                    <a:pt x="1893" y="631"/>
                  </a:lnTo>
                  <a:cubicBezTo>
                    <a:pt x="2131" y="631"/>
                    <a:pt x="2369" y="619"/>
                    <a:pt x="2548" y="440"/>
                  </a:cubicBezTo>
                  <a:cubicBezTo>
                    <a:pt x="2822" y="404"/>
                    <a:pt x="3108" y="369"/>
                    <a:pt x="3370" y="333"/>
                  </a:cubicBezTo>
                  <a:cubicBezTo>
                    <a:pt x="3491" y="371"/>
                    <a:pt x="3616" y="382"/>
                    <a:pt x="3739" y="382"/>
                  </a:cubicBezTo>
                  <a:cubicBezTo>
                    <a:pt x="3845" y="382"/>
                    <a:pt x="3949" y="374"/>
                    <a:pt x="4048" y="369"/>
                  </a:cubicBezTo>
                  <a:cubicBezTo>
                    <a:pt x="4310" y="35"/>
                    <a:pt x="3870" y="154"/>
                    <a:pt x="3834" y="12"/>
                  </a:cubicBezTo>
                  <a:cubicBezTo>
                    <a:pt x="3674" y="4"/>
                    <a:pt x="3515" y="1"/>
                    <a:pt x="33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3177;p32">
              <a:extLst>
                <a:ext uri="{FF2B5EF4-FFF2-40B4-BE49-F238E27FC236}">
                  <a16:creationId xmlns:a16="http://schemas.microsoft.com/office/drawing/2014/main" id="{AB42D547-9353-43AD-B621-45CDD886FF3C}"/>
                </a:ext>
              </a:extLst>
            </p:cNvPr>
            <p:cNvSpPr/>
            <p:nvPr/>
          </p:nvSpPr>
          <p:spPr>
            <a:xfrm>
              <a:off x="5965025" y="3470225"/>
              <a:ext cx="98550" cy="15175"/>
            </a:xfrm>
            <a:custGeom>
              <a:avLst/>
              <a:gdLst/>
              <a:ahLst/>
              <a:cxnLst/>
              <a:rect l="l" t="t" r="r" b="b"/>
              <a:pathLst>
                <a:path w="3942" h="607" extrusionOk="0">
                  <a:moveTo>
                    <a:pt x="408" y="1"/>
                  </a:moveTo>
                  <a:cubicBezTo>
                    <a:pt x="302" y="1"/>
                    <a:pt x="195" y="10"/>
                    <a:pt x="84" y="23"/>
                  </a:cubicBezTo>
                  <a:cubicBezTo>
                    <a:pt x="0" y="107"/>
                    <a:pt x="0" y="190"/>
                    <a:pt x="48" y="297"/>
                  </a:cubicBezTo>
                  <a:cubicBezTo>
                    <a:pt x="84" y="357"/>
                    <a:pt x="143" y="380"/>
                    <a:pt x="203" y="416"/>
                  </a:cubicBezTo>
                  <a:cubicBezTo>
                    <a:pt x="346" y="464"/>
                    <a:pt x="477" y="464"/>
                    <a:pt x="607" y="476"/>
                  </a:cubicBezTo>
                  <a:lnTo>
                    <a:pt x="2310" y="476"/>
                  </a:lnTo>
                  <a:cubicBezTo>
                    <a:pt x="2382" y="488"/>
                    <a:pt x="2441" y="488"/>
                    <a:pt x="2512" y="488"/>
                  </a:cubicBezTo>
                  <a:cubicBezTo>
                    <a:pt x="2774" y="523"/>
                    <a:pt x="2989" y="607"/>
                    <a:pt x="3251" y="607"/>
                  </a:cubicBezTo>
                  <a:cubicBezTo>
                    <a:pt x="3346" y="607"/>
                    <a:pt x="3465" y="607"/>
                    <a:pt x="3572" y="595"/>
                  </a:cubicBezTo>
                  <a:cubicBezTo>
                    <a:pt x="3727" y="583"/>
                    <a:pt x="3858" y="547"/>
                    <a:pt x="3941" y="404"/>
                  </a:cubicBezTo>
                  <a:lnTo>
                    <a:pt x="3941" y="142"/>
                  </a:lnTo>
                  <a:cubicBezTo>
                    <a:pt x="3411" y="95"/>
                    <a:pt x="2881" y="3"/>
                    <a:pt x="2363" y="3"/>
                  </a:cubicBezTo>
                  <a:cubicBezTo>
                    <a:pt x="2229" y="3"/>
                    <a:pt x="2097" y="9"/>
                    <a:pt x="1965" y="23"/>
                  </a:cubicBezTo>
                  <a:cubicBezTo>
                    <a:pt x="1750" y="71"/>
                    <a:pt x="1536" y="95"/>
                    <a:pt x="1320" y="95"/>
                  </a:cubicBezTo>
                  <a:cubicBezTo>
                    <a:pt x="1105" y="95"/>
                    <a:pt x="887" y="71"/>
                    <a:pt x="667" y="23"/>
                  </a:cubicBezTo>
                  <a:cubicBezTo>
                    <a:pt x="581" y="7"/>
                    <a:pt x="495" y="1"/>
                    <a:pt x="4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3178;p32">
              <a:extLst>
                <a:ext uri="{FF2B5EF4-FFF2-40B4-BE49-F238E27FC236}">
                  <a16:creationId xmlns:a16="http://schemas.microsoft.com/office/drawing/2014/main" id="{106E3169-2D44-4A6F-BD28-8EE0BC348651}"/>
                </a:ext>
              </a:extLst>
            </p:cNvPr>
            <p:cNvSpPr/>
            <p:nvPr/>
          </p:nvSpPr>
          <p:spPr>
            <a:xfrm>
              <a:off x="5851900" y="3463350"/>
              <a:ext cx="94975" cy="16325"/>
            </a:xfrm>
            <a:custGeom>
              <a:avLst/>
              <a:gdLst/>
              <a:ahLst/>
              <a:cxnLst/>
              <a:rect l="l" t="t" r="r" b="b"/>
              <a:pathLst>
                <a:path w="3799" h="653" extrusionOk="0">
                  <a:moveTo>
                    <a:pt x="132" y="1"/>
                  </a:moveTo>
                  <a:cubicBezTo>
                    <a:pt x="96" y="84"/>
                    <a:pt x="49" y="167"/>
                    <a:pt x="1" y="263"/>
                  </a:cubicBezTo>
                  <a:cubicBezTo>
                    <a:pt x="156" y="465"/>
                    <a:pt x="370" y="513"/>
                    <a:pt x="584" y="572"/>
                  </a:cubicBezTo>
                  <a:cubicBezTo>
                    <a:pt x="846" y="608"/>
                    <a:pt x="1108" y="596"/>
                    <a:pt x="1370" y="608"/>
                  </a:cubicBezTo>
                  <a:lnTo>
                    <a:pt x="2025" y="608"/>
                  </a:lnTo>
                  <a:cubicBezTo>
                    <a:pt x="2126" y="613"/>
                    <a:pt x="2229" y="615"/>
                    <a:pt x="2331" y="615"/>
                  </a:cubicBezTo>
                  <a:cubicBezTo>
                    <a:pt x="2472" y="615"/>
                    <a:pt x="2614" y="612"/>
                    <a:pt x="2754" y="612"/>
                  </a:cubicBezTo>
                  <a:cubicBezTo>
                    <a:pt x="2942" y="612"/>
                    <a:pt x="3129" y="618"/>
                    <a:pt x="3311" y="644"/>
                  </a:cubicBezTo>
                  <a:cubicBezTo>
                    <a:pt x="3341" y="650"/>
                    <a:pt x="3373" y="652"/>
                    <a:pt x="3408" y="652"/>
                  </a:cubicBezTo>
                  <a:cubicBezTo>
                    <a:pt x="3442" y="652"/>
                    <a:pt x="3478" y="650"/>
                    <a:pt x="3513" y="644"/>
                  </a:cubicBezTo>
                  <a:cubicBezTo>
                    <a:pt x="3632" y="632"/>
                    <a:pt x="3704" y="548"/>
                    <a:pt x="3763" y="465"/>
                  </a:cubicBezTo>
                  <a:cubicBezTo>
                    <a:pt x="3799" y="394"/>
                    <a:pt x="3787" y="334"/>
                    <a:pt x="3739" y="274"/>
                  </a:cubicBezTo>
                  <a:cubicBezTo>
                    <a:pt x="3586" y="221"/>
                    <a:pt x="3430" y="207"/>
                    <a:pt x="3275" y="207"/>
                  </a:cubicBezTo>
                  <a:cubicBezTo>
                    <a:pt x="3104" y="207"/>
                    <a:pt x="2934" y="223"/>
                    <a:pt x="2764" y="223"/>
                  </a:cubicBezTo>
                  <a:cubicBezTo>
                    <a:pt x="2608" y="223"/>
                    <a:pt x="2453" y="209"/>
                    <a:pt x="2299" y="155"/>
                  </a:cubicBezTo>
                  <a:cubicBezTo>
                    <a:pt x="1584" y="96"/>
                    <a:pt x="846"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3179;p32">
              <a:extLst>
                <a:ext uri="{FF2B5EF4-FFF2-40B4-BE49-F238E27FC236}">
                  <a16:creationId xmlns:a16="http://schemas.microsoft.com/office/drawing/2014/main" id="{54C1F893-220C-473C-8D4F-69D875D293BA}"/>
                </a:ext>
              </a:extLst>
            </p:cNvPr>
            <p:cNvSpPr/>
            <p:nvPr/>
          </p:nvSpPr>
          <p:spPr>
            <a:xfrm>
              <a:off x="5858750" y="3437475"/>
              <a:ext cx="55400" cy="15000"/>
            </a:xfrm>
            <a:custGeom>
              <a:avLst/>
              <a:gdLst/>
              <a:ahLst/>
              <a:cxnLst/>
              <a:rect l="l" t="t" r="r" b="b"/>
              <a:pathLst>
                <a:path w="2216" h="600" extrusionOk="0">
                  <a:moveTo>
                    <a:pt x="341" y="1"/>
                  </a:moveTo>
                  <a:cubicBezTo>
                    <a:pt x="233" y="1"/>
                    <a:pt x="123" y="8"/>
                    <a:pt x="13" y="24"/>
                  </a:cubicBezTo>
                  <a:cubicBezTo>
                    <a:pt x="1" y="345"/>
                    <a:pt x="358" y="226"/>
                    <a:pt x="441" y="428"/>
                  </a:cubicBezTo>
                  <a:cubicBezTo>
                    <a:pt x="485" y="424"/>
                    <a:pt x="528" y="421"/>
                    <a:pt x="571" y="421"/>
                  </a:cubicBezTo>
                  <a:cubicBezTo>
                    <a:pt x="961" y="421"/>
                    <a:pt x="1341" y="600"/>
                    <a:pt x="1734" y="600"/>
                  </a:cubicBezTo>
                  <a:cubicBezTo>
                    <a:pt x="1834" y="600"/>
                    <a:pt x="1935" y="588"/>
                    <a:pt x="2037" y="559"/>
                  </a:cubicBezTo>
                  <a:cubicBezTo>
                    <a:pt x="2144" y="524"/>
                    <a:pt x="2215" y="464"/>
                    <a:pt x="2168" y="321"/>
                  </a:cubicBezTo>
                  <a:cubicBezTo>
                    <a:pt x="1930" y="297"/>
                    <a:pt x="1691" y="262"/>
                    <a:pt x="1465" y="190"/>
                  </a:cubicBezTo>
                  <a:cubicBezTo>
                    <a:pt x="1094" y="88"/>
                    <a:pt x="723"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3180;p32">
              <a:extLst>
                <a:ext uri="{FF2B5EF4-FFF2-40B4-BE49-F238E27FC236}">
                  <a16:creationId xmlns:a16="http://schemas.microsoft.com/office/drawing/2014/main" id="{3B1CE0BF-FEB9-406B-A093-3468FB3900F0}"/>
                </a:ext>
              </a:extLst>
            </p:cNvPr>
            <p:cNvSpPr/>
            <p:nvPr/>
          </p:nvSpPr>
          <p:spPr>
            <a:xfrm>
              <a:off x="6156700" y="3466925"/>
              <a:ext cx="47350" cy="13425"/>
            </a:xfrm>
            <a:custGeom>
              <a:avLst/>
              <a:gdLst/>
              <a:ahLst/>
              <a:cxnLst/>
              <a:rect l="l" t="t" r="r" b="b"/>
              <a:pathLst>
                <a:path w="1894" h="537" extrusionOk="0">
                  <a:moveTo>
                    <a:pt x="1573" y="1"/>
                  </a:moveTo>
                  <a:cubicBezTo>
                    <a:pt x="1513" y="24"/>
                    <a:pt x="1477" y="72"/>
                    <a:pt x="1430" y="96"/>
                  </a:cubicBezTo>
                  <a:cubicBezTo>
                    <a:pt x="1396" y="98"/>
                    <a:pt x="1363" y="98"/>
                    <a:pt x="1330" y="98"/>
                  </a:cubicBezTo>
                  <a:cubicBezTo>
                    <a:pt x="1051" y="98"/>
                    <a:pt x="780" y="42"/>
                    <a:pt x="508" y="42"/>
                  </a:cubicBezTo>
                  <a:cubicBezTo>
                    <a:pt x="375" y="42"/>
                    <a:pt x="242" y="56"/>
                    <a:pt x="108" y="96"/>
                  </a:cubicBezTo>
                  <a:cubicBezTo>
                    <a:pt x="91" y="91"/>
                    <a:pt x="75" y="89"/>
                    <a:pt x="61" y="89"/>
                  </a:cubicBezTo>
                  <a:cubicBezTo>
                    <a:pt x="36" y="89"/>
                    <a:pt x="16" y="97"/>
                    <a:pt x="1" y="120"/>
                  </a:cubicBezTo>
                  <a:cubicBezTo>
                    <a:pt x="84" y="215"/>
                    <a:pt x="191" y="310"/>
                    <a:pt x="287" y="393"/>
                  </a:cubicBezTo>
                  <a:cubicBezTo>
                    <a:pt x="403" y="474"/>
                    <a:pt x="527" y="494"/>
                    <a:pt x="655" y="494"/>
                  </a:cubicBezTo>
                  <a:cubicBezTo>
                    <a:pt x="783" y="494"/>
                    <a:pt x="914" y="474"/>
                    <a:pt x="1043" y="474"/>
                  </a:cubicBezTo>
                  <a:cubicBezTo>
                    <a:pt x="1130" y="474"/>
                    <a:pt x="1215" y="483"/>
                    <a:pt x="1299" y="512"/>
                  </a:cubicBezTo>
                  <a:cubicBezTo>
                    <a:pt x="1382" y="512"/>
                    <a:pt x="1489" y="536"/>
                    <a:pt x="1573" y="536"/>
                  </a:cubicBezTo>
                  <a:cubicBezTo>
                    <a:pt x="1751" y="441"/>
                    <a:pt x="1894" y="334"/>
                    <a:pt x="1727" y="131"/>
                  </a:cubicBezTo>
                  <a:cubicBezTo>
                    <a:pt x="1680" y="84"/>
                    <a:pt x="1620" y="36"/>
                    <a:pt x="1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3181;p32">
              <a:extLst>
                <a:ext uri="{FF2B5EF4-FFF2-40B4-BE49-F238E27FC236}">
                  <a16:creationId xmlns:a16="http://schemas.microsoft.com/office/drawing/2014/main" id="{3CB43D89-51C0-453A-96E1-9EA75BD682B4}"/>
                </a:ext>
              </a:extLst>
            </p:cNvPr>
            <p:cNvSpPr/>
            <p:nvPr/>
          </p:nvSpPr>
          <p:spPr>
            <a:xfrm>
              <a:off x="5909350" y="3444325"/>
              <a:ext cx="31575" cy="9175"/>
            </a:xfrm>
            <a:custGeom>
              <a:avLst/>
              <a:gdLst/>
              <a:ahLst/>
              <a:cxnLst/>
              <a:rect l="l" t="t" r="r" b="b"/>
              <a:pathLst>
                <a:path w="1263" h="367" extrusionOk="0">
                  <a:moveTo>
                    <a:pt x="594" y="1"/>
                  </a:moveTo>
                  <a:cubicBezTo>
                    <a:pt x="438" y="1"/>
                    <a:pt x="283" y="13"/>
                    <a:pt x="132" y="47"/>
                  </a:cubicBezTo>
                  <a:cubicBezTo>
                    <a:pt x="84" y="131"/>
                    <a:pt x="37" y="214"/>
                    <a:pt x="1" y="285"/>
                  </a:cubicBezTo>
                  <a:cubicBezTo>
                    <a:pt x="96" y="285"/>
                    <a:pt x="191" y="285"/>
                    <a:pt x="275" y="309"/>
                  </a:cubicBezTo>
                  <a:cubicBezTo>
                    <a:pt x="298" y="291"/>
                    <a:pt x="322" y="282"/>
                    <a:pt x="346" y="282"/>
                  </a:cubicBezTo>
                  <a:cubicBezTo>
                    <a:pt x="370" y="282"/>
                    <a:pt x="394" y="291"/>
                    <a:pt x="418" y="309"/>
                  </a:cubicBezTo>
                  <a:cubicBezTo>
                    <a:pt x="478" y="309"/>
                    <a:pt x="543" y="252"/>
                    <a:pt x="606" y="252"/>
                  </a:cubicBezTo>
                  <a:cubicBezTo>
                    <a:pt x="643" y="252"/>
                    <a:pt x="680" y="272"/>
                    <a:pt x="715" y="333"/>
                  </a:cubicBezTo>
                  <a:cubicBezTo>
                    <a:pt x="736" y="354"/>
                    <a:pt x="761" y="366"/>
                    <a:pt x="789" y="366"/>
                  </a:cubicBezTo>
                  <a:cubicBezTo>
                    <a:pt x="810" y="366"/>
                    <a:pt x="833" y="360"/>
                    <a:pt x="858" y="345"/>
                  </a:cubicBezTo>
                  <a:cubicBezTo>
                    <a:pt x="965" y="333"/>
                    <a:pt x="1049" y="321"/>
                    <a:pt x="1144" y="309"/>
                  </a:cubicBezTo>
                  <a:cubicBezTo>
                    <a:pt x="1168" y="214"/>
                    <a:pt x="1215" y="143"/>
                    <a:pt x="1263" y="47"/>
                  </a:cubicBezTo>
                  <a:cubicBezTo>
                    <a:pt x="1045" y="26"/>
                    <a:pt x="819" y="1"/>
                    <a:pt x="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3182;p32">
              <a:extLst>
                <a:ext uri="{FF2B5EF4-FFF2-40B4-BE49-F238E27FC236}">
                  <a16:creationId xmlns:a16="http://schemas.microsoft.com/office/drawing/2014/main" id="{14F57590-04A9-4FE7-AE7F-929A1E0A5B27}"/>
                </a:ext>
              </a:extLst>
            </p:cNvPr>
            <p:cNvSpPr/>
            <p:nvPr/>
          </p:nvSpPr>
          <p:spPr>
            <a:xfrm>
              <a:off x="5796250" y="3433475"/>
              <a:ext cx="28900" cy="11575"/>
            </a:xfrm>
            <a:custGeom>
              <a:avLst/>
              <a:gdLst/>
              <a:ahLst/>
              <a:cxnLst/>
              <a:rect l="l" t="t" r="r" b="b"/>
              <a:pathLst>
                <a:path w="1156" h="463" extrusionOk="0">
                  <a:moveTo>
                    <a:pt x="609" y="0"/>
                  </a:moveTo>
                  <a:cubicBezTo>
                    <a:pt x="433" y="0"/>
                    <a:pt x="254" y="46"/>
                    <a:pt x="72" y="53"/>
                  </a:cubicBezTo>
                  <a:cubicBezTo>
                    <a:pt x="0" y="303"/>
                    <a:pt x="274" y="207"/>
                    <a:pt x="346" y="326"/>
                  </a:cubicBezTo>
                  <a:cubicBezTo>
                    <a:pt x="582" y="326"/>
                    <a:pt x="770" y="462"/>
                    <a:pt x="1006" y="462"/>
                  </a:cubicBezTo>
                  <a:cubicBezTo>
                    <a:pt x="1032" y="462"/>
                    <a:pt x="1057" y="461"/>
                    <a:pt x="1084" y="457"/>
                  </a:cubicBezTo>
                  <a:cubicBezTo>
                    <a:pt x="1155" y="350"/>
                    <a:pt x="1155" y="267"/>
                    <a:pt x="1072" y="172"/>
                  </a:cubicBezTo>
                  <a:cubicBezTo>
                    <a:pt x="920" y="37"/>
                    <a:pt x="766" y="0"/>
                    <a:pt x="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3183;p32">
              <a:extLst>
                <a:ext uri="{FF2B5EF4-FFF2-40B4-BE49-F238E27FC236}">
                  <a16:creationId xmlns:a16="http://schemas.microsoft.com/office/drawing/2014/main" id="{7EE626FF-FA61-44E0-B28A-F4DC32B503DB}"/>
                </a:ext>
              </a:extLst>
            </p:cNvPr>
            <p:cNvSpPr/>
            <p:nvPr/>
          </p:nvSpPr>
          <p:spPr>
            <a:xfrm>
              <a:off x="5835550" y="3434175"/>
              <a:ext cx="23825" cy="12975"/>
            </a:xfrm>
            <a:custGeom>
              <a:avLst/>
              <a:gdLst/>
              <a:ahLst/>
              <a:cxnLst/>
              <a:rect l="l" t="t" r="r" b="b"/>
              <a:pathLst>
                <a:path w="953" h="519" extrusionOk="0">
                  <a:moveTo>
                    <a:pt x="655" y="1"/>
                  </a:moveTo>
                  <a:cubicBezTo>
                    <a:pt x="512" y="46"/>
                    <a:pt x="409" y="225"/>
                    <a:pt x="250" y="225"/>
                  </a:cubicBezTo>
                  <a:cubicBezTo>
                    <a:pt x="198" y="225"/>
                    <a:pt x="139" y="206"/>
                    <a:pt x="71" y="156"/>
                  </a:cubicBezTo>
                  <a:cubicBezTo>
                    <a:pt x="0" y="251"/>
                    <a:pt x="0" y="334"/>
                    <a:pt x="71" y="429"/>
                  </a:cubicBezTo>
                  <a:cubicBezTo>
                    <a:pt x="98" y="425"/>
                    <a:pt x="125" y="423"/>
                    <a:pt x="151" y="423"/>
                  </a:cubicBezTo>
                  <a:cubicBezTo>
                    <a:pt x="341" y="423"/>
                    <a:pt x="526" y="518"/>
                    <a:pt x="713" y="518"/>
                  </a:cubicBezTo>
                  <a:cubicBezTo>
                    <a:pt x="793" y="518"/>
                    <a:pt x="872" y="502"/>
                    <a:pt x="953" y="453"/>
                  </a:cubicBezTo>
                  <a:cubicBezTo>
                    <a:pt x="905" y="334"/>
                    <a:pt x="881" y="239"/>
                    <a:pt x="810" y="132"/>
                  </a:cubicBezTo>
                  <a:cubicBezTo>
                    <a:pt x="750" y="84"/>
                    <a:pt x="703" y="37"/>
                    <a:pt x="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3184;p32">
              <a:extLst>
                <a:ext uri="{FF2B5EF4-FFF2-40B4-BE49-F238E27FC236}">
                  <a16:creationId xmlns:a16="http://schemas.microsoft.com/office/drawing/2014/main" id="{5131C6C4-19AB-4C3B-99C2-45CDA02ABDAB}"/>
                </a:ext>
              </a:extLst>
            </p:cNvPr>
            <p:cNvSpPr/>
            <p:nvPr/>
          </p:nvSpPr>
          <p:spPr>
            <a:xfrm>
              <a:off x="5945075" y="3469175"/>
              <a:ext cx="21450" cy="12025"/>
            </a:xfrm>
            <a:custGeom>
              <a:avLst/>
              <a:gdLst/>
              <a:ahLst/>
              <a:cxnLst/>
              <a:rect l="l" t="t" r="r" b="b"/>
              <a:pathLst>
                <a:path w="858" h="481" extrusionOk="0">
                  <a:moveTo>
                    <a:pt x="366" y="0"/>
                  </a:moveTo>
                  <a:cubicBezTo>
                    <a:pt x="249" y="0"/>
                    <a:pt x="132" y="10"/>
                    <a:pt x="12" y="30"/>
                  </a:cubicBezTo>
                  <a:cubicBezTo>
                    <a:pt x="1" y="89"/>
                    <a:pt x="1" y="125"/>
                    <a:pt x="1" y="184"/>
                  </a:cubicBezTo>
                  <a:cubicBezTo>
                    <a:pt x="24" y="303"/>
                    <a:pt x="96" y="387"/>
                    <a:pt x="203" y="422"/>
                  </a:cubicBezTo>
                  <a:cubicBezTo>
                    <a:pt x="300" y="458"/>
                    <a:pt x="397" y="481"/>
                    <a:pt x="492" y="481"/>
                  </a:cubicBezTo>
                  <a:cubicBezTo>
                    <a:pt x="617" y="481"/>
                    <a:pt x="737" y="441"/>
                    <a:pt x="846" y="339"/>
                  </a:cubicBezTo>
                  <a:cubicBezTo>
                    <a:pt x="846" y="244"/>
                    <a:pt x="858" y="149"/>
                    <a:pt x="858" y="53"/>
                  </a:cubicBezTo>
                  <a:cubicBezTo>
                    <a:pt x="691" y="19"/>
                    <a:pt x="529" y="0"/>
                    <a:pt x="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3185;p32">
              <a:extLst>
                <a:ext uri="{FF2B5EF4-FFF2-40B4-BE49-F238E27FC236}">
                  <a16:creationId xmlns:a16="http://schemas.microsoft.com/office/drawing/2014/main" id="{ECA081E7-3081-4A05-B77D-AB76127C6FB6}"/>
                </a:ext>
              </a:extLst>
            </p:cNvPr>
            <p:cNvSpPr/>
            <p:nvPr/>
          </p:nvSpPr>
          <p:spPr>
            <a:xfrm>
              <a:off x="5779275" y="3434475"/>
              <a:ext cx="25925" cy="7775"/>
            </a:xfrm>
            <a:custGeom>
              <a:avLst/>
              <a:gdLst/>
              <a:ahLst/>
              <a:cxnLst/>
              <a:rect l="l" t="t" r="r" b="b"/>
              <a:pathLst>
                <a:path w="1037" h="311" extrusionOk="0">
                  <a:moveTo>
                    <a:pt x="322" y="1"/>
                  </a:moveTo>
                  <a:cubicBezTo>
                    <a:pt x="239" y="108"/>
                    <a:pt x="60" y="25"/>
                    <a:pt x="1" y="167"/>
                  </a:cubicBezTo>
                  <a:cubicBezTo>
                    <a:pt x="188" y="275"/>
                    <a:pt x="380" y="310"/>
                    <a:pt x="575" y="310"/>
                  </a:cubicBezTo>
                  <a:cubicBezTo>
                    <a:pt x="726" y="310"/>
                    <a:pt x="880" y="289"/>
                    <a:pt x="1037" y="263"/>
                  </a:cubicBezTo>
                  <a:cubicBezTo>
                    <a:pt x="929" y="179"/>
                    <a:pt x="834" y="108"/>
                    <a:pt x="751" y="13"/>
                  </a:cubicBezTo>
                  <a:cubicBezTo>
                    <a:pt x="620" y="1"/>
                    <a:pt x="465" y="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3186;p32">
              <a:extLst>
                <a:ext uri="{FF2B5EF4-FFF2-40B4-BE49-F238E27FC236}">
                  <a16:creationId xmlns:a16="http://schemas.microsoft.com/office/drawing/2014/main" id="{BCAC3239-3058-456D-81E1-141D167CAF9F}"/>
                </a:ext>
              </a:extLst>
            </p:cNvPr>
            <p:cNvSpPr/>
            <p:nvPr/>
          </p:nvSpPr>
          <p:spPr>
            <a:xfrm>
              <a:off x="5909350" y="3466825"/>
              <a:ext cx="36050" cy="3650"/>
            </a:xfrm>
            <a:custGeom>
              <a:avLst/>
              <a:gdLst/>
              <a:ahLst/>
              <a:cxnLst/>
              <a:rect l="l" t="t" r="r" b="b"/>
              <a:pathLst>
                <a:path w="1442" h="146" extrusionOk="0">
                  <a:moveTo>
                    <a:pt x="605" y="0"/>
                  </a:moveTo>
                  <a:cubicBezTo>
                    <a:pt x="446" y="0"/>
                    <a:pt x="287" y="6"/>
                    <a:pt x="127" y="6"/>
                  </a:cubicBezTo>
                  <a:cubicBezTo>
                    <a:pt x="85" y="6"/>
                    <a:pt x="43" y="6"/>
                    <a:pt x="1" y="5"/>
                  </a:cubicBezTo>
                  <a:lnTo>
                    <a:pt x="1" y="5"/>
                  </a:lnTo>
                  <a:cubicBezTo>
                    <a:pt x="205" y="117"/>
                    <a:pt x="421" y="145"/>
                    <a:pt x="641" y="145"/>
                  </a:cubicBezTo>
                  <a:cubicBezTo>
                    <a:pt x="857" y="145"/>
                    <a:pt x="1076" y="118"/>
                    <a:pt x="1290" y="118"/>
                  </a:cubicBezTo>
                  <a:cubicBezTo>
                    <a:pt x="1341" y="118"/>
                    <a:pt x="1391" y="120"/>
                    <a:pt x="1441" y="124"/>
                  </a:cubicBezTo>
                  <a:cubicBezTo>
                    <a:pt x="1169" y="19"/>
                    <a:pt x="889"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3187;p32">
              <a:extLst>
                <a:ext uri="{FF2B5EF4-FFF2-40B4-BE49-F238E27FC236}">
                  <a16:creationId xmlns:a16="http://schemas.microsoft.com/office/drawing/2014/main" id="{8CEAF6F6-D9A6-47D9-B322-EB29A68FDE4F}"/>
                </a:ext>
              </a:extLst>
            </p:cNvPr>
            <p:cNvSpPr/>
            <p:nvPr/>
          </p:nvSpPr>
          <p:spPr>
            <a:xfrm>
              <a:off x="6159400" y="3465725"/>
              <a:ext cx="33050" cy="6800"/>
            </a:xfrm>
            <a:custGeom>
              <a:avLst/>
              <a:gdLst/>
              <a:ahLst/>
              <a:cxnLst/>
              <a:rect l="l" t="t" r="r" b="b"/>
              <a:pathLst>
                <a:path w="1322" h="272" extrusionOk="0">
                  <a:moveTo>
                    <a:pt x="750" y="25"/>
                  </a:moveTo>
                  <a:cubicBezTo>
                    <a:pt x="500" y="84"/>
                    <a:pt x="226" y="1"/>
                    <a:pt x="0" y="144"/>
                  </a:cubicBezTo>
                  <a:cubicBezTo>
                    <a:pt x="111" y="176"/>
                    <a:pt x="226" y="182"/>
                    <a:pt x="343" y="182"/>
                  </a:cubicBezTo>
                  <a:cubicBezTo>
                    <a:pt x="426" y="182"/>
                    <a:pt x="510" y="179"/>
                    <a:pt x="593" y="179"/>
                  </a:cubicBezTo>
                  <a:cubicBezTo>
                    <a:pt x="744" y="179"/>
                    <a:pt x="893" y="190"/>
                    <a:pt x="1036" y="251"/>
                  </a:cubicBezTo>
                  <a:cubicBezTo>
                    <a:pt x="1070" y="265"/>
                    <a:pt x="1103" y="271"/>
                    <a:pt x="1134" y="271"/>
                  </a:cubicBezTo>
                  <a:cubicBezTo>
                    <a:pt x="1212" y="271"/>
                    <a:pt x="1279" y="229"/>
                    <a:pt x="1322" y="144"/>
                  </a:cubicBezTo>
                  <a:cubicBezTo>
                    <a:pt x="1131" y="120"/>
                    <a:pt x="953" y="72"/>
                    <a:pt x="75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3188;p32">
              <a:extLst>
                <a:ext uri="{FF2B5EF4-FFF2-40B4-BE49-F238E27FC236}">
                  <a16:creationId xmlns:a16="http://schemas.microsoft.com/office/drawing/2014/main" id="{3371A305-4759-4618-8447-C8F65A577E78}"/>
                </a:ext>
              </a:extLst>
            </p:cNvPr>
            <p:cNvSpPr/>
            <p:nvPr/>
          </p:nvSpPr>
          <p:spPr>
            <a:xfrm>
              <a:off x="5981100" y="3470500"/>
              <a:ext cx="32450" cy="3825"/>
            </a:xfrm>
            <a:custGeom>
              <a:avLst/>
              <a:gdLst/>
              <a:ahLst/>
              <a:cxnLst/>
              <a:rect l="l" t="t" r="r" b="b"/>
              <a:pathLst>
                <a:path w="1298" h="153" extrusionOk="0">
                  <a:moveTo>
                    <a:pt x="0" y="0"/>
                  </a:moveTo>
                  <a:cubicBezTo>
                    <a:pt x="208" y="104"/>
                    <a:pt x="416" y="152"/>
                    <a:pt x="626" y="152"/>
                  </a:cubicBezTo>
                  <a:cubicBezTo>
                    <a:pt x="848" y="152"/>
                    <a:pt x="1071" y="98"/>
                    <a:pt x="1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3189;p32">
              <a:extLst>
                <a:ext uri="{FF2B5EF4-FFF2-40B4-BE49-F238E27FC236}">
                  <a16:creationId xmlns:a16="http://schemas.microsoft.com/office/drawing/2014/main" id="{B86A1B34-7D20-4907-942F-850AA28A736B}"/>
                </a:ext>
              </a:extLst>
            </p:cNvPr>
            <p:cNvSpPr/>
            <p:nvPr/>
          </p:nvSpPr>
          <p:spPr>
            <a:xfrm>
              <a:off x="5769450" y="3431800"/>
              <a:ext cx="17900" cy="8275"/>
            </a:xfrm>
            <a:custGeom>
              <a:avLst/>
              <a:gdLst/>
              <a:ahLst/>
              <a:cxnLst/>
              <a:rect l="l" t="t" r="r" b="b"/>
              <a:pathLst>
                <a:path w="716" h="331" extrusionOk="0">
                  <a:moveTo>
                    <a:pt x="132" y="1"/>
                  </a:moveTo>
                  <a:cubicBezTo>
                    <a:pt x="84" y="72"/>
                    <a:pt x="37" y="167"/>
                    <a:pt x="1" y="239"/>
                  </a:cubicBezTo>
                  <a:cubicBezTo>
                    <a:pt x="47" y="308"/>
                    <a:pt x="96" y="330"/>
                    <a:pt x="147" y="330"/>
                  </a:cubicBezTo>
                  <a:cubicBezTo>
                    <a:pt x="228" y="330"/>
                    <a:pt x="313" y="273"/>
                    <a:pt x="394" y="251"/>
                  </a:cubicBezTo>
                  <a:cubicBezTo>
                    <a:pt x="513" y="227"/>
                    <a:pt x="656" y="227"/>
                    <a:pt x="715" y="96"/>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3190;p32">
              <a:extLst>
                <a:ext uri="{FF2B5EF4-FFF2-40B4-BE49-F238E27FC236}">
                  <a16:creationId xmlns:a16="http://schemas.microsoft.com/office/drawing/2014/main" id="{C7199470-E110-4048-8461-BB638850CCF3}"/>
                </a:ext>
              </a:extLst>
            </p:cNvPr>
            <p:cNvSpPr/>
            <p:nvPr/>
          </p:nvSpPr>
          <p:spPr>
            <a:xfrm>
              <a:off x="5823325" y="3435125"/>
              <a:ext cx="14025" cy="10000"/>
            </a:xfrm>
            <a:custGeom>
              <a:avLst/>
              <a:gdLst/>
              <a:ahLst/>
              <a:cxnLst/>
              <a:rect l="l" t="t" r="r" b="b"/>
              <a:pathLst>
                <a:path w="561" h="400" extrusionOk="0">
                  <a:moveTo>
                    <a:pt x="187" y="0"/>
                  </a:moveTo>
                  <a:cubicBezTo>
                    <a:pt x="126" y="0"/>
                    <a:pt x="64" y="27"/>
                    <a:pt x="1" y="106"/>
                  </a:cubicBezTo>
                  <a:cubicBezTo>
                    <a:pt x="1" y="213"/>
                    <a:pt x="13" y="296"/>
                    <a:pt x="13" y="391"/>
                  </a:cubicBezTo>
                  <a:cubicBezTo>
                    <a:pt x="33" y="396"/>
                    <a:pt x="52" y="399"/>
                    <a:pt x="71" y="399"/>
                  </a:cubicBezTo>
                  <a:cubicBezTo>
                    <a:pt x="98" y="399"/>
                    <a:pt x="123" y="393"/>
                    <a:pt x="144" y="380"/>
                  </a:cubicBezTo>
                  <a:cubicBezTo>
                    <a:pt x="189" y="357"/>
                    <a:pt x="236" y="345"/>
                    <a:pt x="283" y="345"/>
                  </a:cubicBezTo>
                  <a:cubicBezTo>
                    <a:pt x="335" y="345"/>
                    <a:pt x="386" y="360"/>
                    <a:pt x="430" y="391"/>
                  </a:cubicBezTo>
                  <a:cubicBezTo>
                    <a:pt x="461" y="391"/>
                    <a:pt x="493" y="397"/>
                    <a:pt x="521" y="397"/>
                  </a:cubicBezTo>
                  <a:cubicBezTo>
                    <a:pt x="535" y="397"/>
                    <a:pt x="549" y="395"/>
                    <a:pt x="560" y="391"/>
                  </a:cubicBezTo>
                  <a:lnTo>
                    <a:pt x="560" y="118"/>
                  </a:lnTo>
                  <a:cubicBezTo>
                    <a:pt x="433" y="110"/>
                    <a:pt x="311"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3191;p32">
              <a:extLst>
                <a:ext uri="{FF2B5EF4-FFF2-40B4-BE49-F238E27FC236}">
                  <a16:creationId xmlns:a16="http://schemas.microsoft.com/office/drawing/2014/main" id="{80488F36-6636-4043-9EAF-7DD68E4389CF}"/>
                </a:ext>
              </a:extLst>
            </p:cNvPr>
            <p:cNvSpPr/>
            <p:nvPr/>
          </p:nvSpPr>
          <p:spPr>
            <a:xfrm>
              <a:off x="5855775" y="3437150"/>
              <a:ext cx="14900" cy="11050"/>
            </a:xfrm>
            <a:custGeom>
              <a:avLst/>
              <a:gdLst/>
              <a:ahLst/>
              <a:cxnLst/>
              <a:rect l="l" t="t" r="r" b="b"/>
              <a:pathLst>
                <a:path w="596" h="442" extrusionOk="0">
                  <a:moveTo>
                    <a:pt x="1" y="1"/>
                  </a:moveTo>
                  <a:cubicBezTo>
                    <a:pt x="1" y="132"/>
                    <a:pt x="13" y="251"/>
                    <a:pt x="144" y="322"/>
                  </a:cubicBezTo>
                  <a:cubicBezTo>
                    <a:pt x="179" y="334"/>
                    <a:pt x="215" y="334"/>
                    <a:pt x="239" y="334"/>
                  </a:cubicBezTo>
                  <a:cubicBezTo>
                    <a:pt x="310" y="334"/>
                    <a:pt x="346" y="394"/>
                    <a:pt x="417" y="430"/>
                  </a:cubicBezTo>
                  <a:cubicBezTo>
                    <a:pt x="453" y="441"/>
                    <a:pt x="501" y="441"/>
                    <a:pt x="548" y="441"/>
                  </a:cubicBezTo>
                  <a:cubicBezTo>
                    <a:pt x="596" y="108"/>
                    <a:pt x="215" y="215"/>
                    <a:pt x="132" y="37"/>
                  </a:cubicBezTo>
                  <a:cubicBezTo>
                    <a:pt x="84" y="13"/>
                    <a:pt x="3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3192;p32">
              <a:extLst>
                <a:ext uri="{FF2B5EF4-FFF2-40B4-BE49-F238E27FC236}">
                  <a16:creationId xmlns:a16="http://schemas.microsoft.com/office/drawing/2014/main" id="{B72A15A3-34CF-492D-AE05-6BC58CC1BC0C}"/>
                </a:ext>
              </a:extLst>
            </p:cNvPr>
            <p:cNvSpPr/>
            <p:nvPr/>
          </p:nvSpPr>
          <p:spPr>
            <a:xfrm>
              <a:off x="5737025" y="3441025"/>
              <a:ext cx="10725" cy="3925"/>
            </a:xfrm>
            <a:custGeom>
              <a:avLst/>
              <a:gdLst/>
              <a:ahLst/>
              <a:cxnLst/>
              <a:rect l="l" t="t" r="r" b="b"/>
              <a:pathLst>
                <a:path w="429" h="157" extrusionOk="0">
                  <a:moveTo>
                    <a:pt x="0" y="1"/>
                  </a:moveTo>
                  <a:cubicBezTo>
                    <a:pt x="70" y="106"/>
                    <a:pt x="144" y="157"/>
                    <a:pt x="216" y="157"/>
                  </a:cubicBezTo>
                  <a:cubicBezTo>
                    <a:pt x="290" y="157"/>
                    <a:pt x="362" y="103"/>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3193;p32">
              <a:extLst>
                <a:ext uri="{FF2B5EF4-FFF2-40B4-BE49-F238E27FC236}">
                  <a16:creationId xmlns:a16="http://schemas.microsoft.com/office/drawing/2014/main" id="{53E2C07B-773D-469B-A37E-A1AE4832F267}"/>
                </a:ext>
              </a:extLst>
            </p:cNvPr>
            <p:cNvSpPr/>
            <p:nvPr/>
          </p:nvSpPr>
          <p:spPr>
            <a:xfrm>
              <a:off x="5826600" y="3442050"/>
              <a:ext cx="7175" cy="2575"/>
            </a:xfrm>
            <a:custGeom>
              <a:avLst/>
              <a:gdLst/>
              <a:ahLst/>
              <a:cxnLst/>
              <a:rect l="l" t="t" r="r" b="b"/>
              <a:pathLst>
                <a:path w="287" h="103" extrusionOk="0">
                  <a:moveTo>
                    <a:pt x="134" y="0"/>
                  </a:moveTo>
                  <a:cubicBezTo>
                    <a:pt x="93" y="0"/>
                    <a:pt x="49" y="25"/>
                    <a:pt x="1" y="79"/>
                  </a:cubicBezTo>
                  <a:cubicBezTo>
                    <a:pt x="108" y="79"/>
                    <a:pt x="191" y="103"/>
                    <a:pt x="287" y="103"/>
                  </a:cubicBezTo>
                  <a:cubicBezTo>
                    <a:pt x="234" y="37"/>
                    <a:pt x="186"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3194;p32">
              <a:extLst>
                <a:ext uri="{FF2B5EF4-FFF2-40B4-BE49-F238E27FC236}">
                  <a16:creationId xmlns:a16="http://schemas.microsoft.com/office/drawing/2014/main" id="{8AFA80BC-1F9B-430A-9AD8-4AD0256B3B13}"/>
                </a:ext>
              </a:extLst>
            </p:cNvPr>
            <p:cNvSpPr/>
            <p:nvPr/>
          </p:nvSpPr>
          <p:spPr>
            <a:xfrm>
              <a:off x="5981100" y="3455900"/>
              <a:ext cx="3600" cy="2050"/>
            </a:xfrm>
            <a:custGeom>
              <a:avLst/>
              <a:gdLst/>
              <a:ahLst/>
              <a:cxnLst/>
              <a:rect l="l" t="t" r="r" b="b"/>
              <a:pathLst>
                <a:path w="144" h="82" extrusionOk="0">
                  <a:moveTo>
                    <a:pt x="0" y="1"/>
                  </a:moveTo>
                  <a:cubicBezTo>
                    <a:pt x="24" y="55"/>
                    <a:pt x="45" y="81"/>
                    <a:pt x="67" y="81"/>
                  </a:cubicBezTo>
                  <a:cubicBezTo>
                    <a:pt x="89" y="81"/>
                    <a:pt x="113" y="55"/>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3195;p32">
              <a:extLst>
                <a:ext uri="{FF2B5EF4-FFF2-40B4-BE49-F238E27FC236}">
                  <a16:creationId xmlns:a16="http://schemas.microsoft.com/office/drawing/2014/main" id="{D8449368-F462-4079-9CC0-9AD2FCD41F8C}"/>
                </a:ext>
              </a:extLst>
            </p:cNvPr>
            <p:cNvSpPr/>
            <p:nvPr/>
          </p:nvSpPr>
          <p:spPr>
            <a:xfrm>
              <a:off x="5916800" y="3450850"/>
              <a:ext cx="3300" cy="1450"/>
            </a:xfrm>
            <a:custGeom>
              <a:avLst/>
              <a:gdLst/>
              <a:ahLst/>
              <a:cxnLst/>
              <a:rect l="l" t="t" r="r" b="b"/>
              <a:pathLst>
                <a:path w="132" h="58" extrusionOk="0">
                  <a:moveTo>
                    <a:pt x="84" y="1"/>
                  </a:moveTo>
                  <a:cubicBezTo>
                    <a:pt x="60" y="1"/>
                    <a:pt x="24" y="24"/>
                    <a:pt x="0" y="48"/>
                  </a:cubicBezTo>
                  <a:cubicBezTo>
                    <a:pt x="18" y="54"/>
                    <a:pt x="39" y="57"/>
                    <a:pt x="61" y="57"/>
                  </a:cubicBezTo>
                  <a:cubicBezTo>
                    <a:pt x="84" y="57"/>
                    <a:pt x="108" y="54"/>
                    <a:pt x="131" y="48"/>
                  </a:cubicBez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3196;p32">
              <a:extLst>
                <a:ext uri="{FF2B5EF4-FFF2-40B4-BE49-F238E27FC236}">
                  <a16:creationId xmlns:a16="http://schemas.microsoft.com/office/drawing/2014/main" id="{61E905D8-69BF-4C8E-AEE6-41A4ADA5BD0C}"/>
                </a:ext>
              </a:extLst>
            </p:cNvPr>
            <p:cNvSpPr/>
            <p:nvPr/>
          </p:nvSpPr>
          <p:spPr>
            <a:xfrm>
              <a:off x="5927225" y="3452350"/>
              <a:ext cx="3600" cy="1250"/>
            </a:xfrm>
            <a:custGeom>
              <a:avLst/>
              <a:gdLst/>
              <a:ahLst/>
              <a:cxnLst/>
              <a:rect l="l" t="t" r="r" b="b"/>
              <a:pathLst>
                <a:path w="144" h="50" extrusionOk="0">
                  <a:moveTo>
                    <a:pt x="0" y="0"/>
                  </a:moveTo>
                  <a:cubicBezTo>
                    <a:pt x="11" y="11"/>
                    <a:pt x="21" y="50"/>
                    <a:pt x="24" y="50"/>
                  </a:cubicBezTo>
                  <a:cubicBezTo>
                    <a:pt x="24" y="50"/>
                    <a:pt x="24" y="49"/>
                    <a:pt x="24" y="48"/>
                  </a:cubicBezTo>
                  <a:cubicBezTo>
                    <a:pt x="72" y="48"/>
                    <a:pt x="95" y="24"/>
                    <a:pt x="143" y="12"/>
                  </a:cubicBezTo>
                  <a:cubicBezTo>
                    <a:pt x="95" y="12"/>
                    <a:pt x="36"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3197;p32">
              <a:extLst>
                <a:ext uri="{FF2B5EF4-FFF2-40B4-BE49-F238E27FC236}">
                  <a16:creationId xmlns:a16="http://schemas.microsoft.com/office/drawing/2014/main" id="{D5C83BB2-4F21-4C75-8640-31B30246AB63}"/>
                </a:ext>
              </a:extLst>
            </p:cNvPr>
            <p:cNvSpPr/>
            <p:nvPr/>
          </p:nvSpPr>
          <p:spPr>
            <a:xfrm>
              <a:off x="5862025" y="3445500"/>
              <a:ext cx="4500" cy="2450"/>
            </a:xfrm>
            <a:custGeom>
              <a:avLst/>
              <a:gdLst/>
              <a:ahLst/>
              <a:cxnLst/>
              <a:rect l="l" t="t" r="r" b="b"/>
              <a:pathLst>
                <a:path w="180" h="98" extrusionOk="0">
                  <a:moveTo>
                    <a:pt x="1" y="0"/>
                  </a:moveTo>
                  <a:cubicBezTo>
                    <a:pt x="43" y="54"/>
                    <a:pt x="76" y="97"/>
                    <a:pt x="151" y="97"/>
                  </a:cubicBezTo>
                  <a:cubicBezTo>
                    <a:pt x="160" y="97"/>
                    <a:pt x="169" y="97"/>
                    <a:pt x="179" y="96"/>
                  </a:cubicBezTo>
                  <a:cubicBezTo>
                    <a:pt x="132" y="36"/>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3198;p32">
              <a:extLst>
                <a:ext uri="{FF2B5EF4-FFF2-40B4-BE49-F238E27FC236}">
                  <a16:creationId xmlns:a16="http://schemas.microsoft.com/office/drawing/2014/main" id="{52D315C0-97E3-478F-97F3-4586B2FCC297}"/>
                </a:ext>
              </a:extLst>
            </p:cNvPr>
            <p:cNvSpPr/>
            <p:nvPr/>
          </p:nvSpPr>
          <p:spPr>
            <a:xfrm>
              <a:off x="6080500" y="3484050"/>
              <a:ext cx="90825" cy="20150"/>
            </a:xfrm>
            <a:custGeom>
              <a:avLst/>
              <a:gdLst/>
              <a:ahLst/>
              <a:cxnLst/>
              <a:rect l="l" t="t" r="r" b="b"/>
              <a:pathLst>
                <a:path w="3633" h="806" extrusionOk="0">
                  <a:moveTo>
                    <a:pt x="651" y="0"/>
                  </a:moveTo>
                  <a:cubicBezTo>
                    <a:pt x="479" y="0"/>
                    <a:pt x="306" y="12"/>
                    <a:pt x="132" y="42"/>
                  </a:cubicBezTo>
                  <a:cubicBezTo>
                    <a:pt x="60" y="66"/>
                    <a:pt x="13" y="125"/>
                    <a:pt x="1" y="208"/>
                  </a:cubicBezTo>
                  <a:cubicBezTo>
                    <a:pt x="25" y="339"/>
                    <a:pt x="120" y="387"/>
                    <a:pt x="215" y="411"/>
                  </a:cubicBezTo>
                  <a:cubicBezTo>
                    <a:pt x="358" y="447"/>
                    <a:pt x="477" y="447"/>
                    <a:pt x="608" y="447"/>
                  </a:cubicBezTo>
                  <a:lnTo>
                    <a:pt x="870" y="482"/>
                  </a:lnTo>
                  <a:cubicBezTo>
                    <a:pt x="900" y="494"/>
                    <a:pt x="927" y="500"/>
                    <a:pt x="953" y="500"/>
                  </a:cubicBezTo>
                  <a:cubicBezTo>
                    <a:pt x="980" y="500"/>
                    <a:pt x="1007" y="494"/>
                    <a:pt x="1037" y="482"/>
                  </a:cubicBezTo>
                  <a:cubicBezTo>
                    <a:pt x="1072" y="470"/>
                    <a:pt x="1084" y="459"/>
                    <a:pt x="1108" y="447"/>
                  </a:cubicBezTo>
                  <a:cubicBezTo>
                    <a:pt x="1132" y="423"/>
                    <a:pt x="1148" y="414"/>
                    <a:pt x="1158" y="414"/>
                  </a:cubicBezTo>
                  <a:cubicBezTo>
                    <a:pt x="1192" y="414"/>
                    <a:pt x="1175" y="508"/>
                    <a:pt x="1216" y="508"/>
                  </a:cubicBezTo>
                  <a:cubicBezTo>
                    <a:pt x="1219" y="508"/>
                    <a:pt x="1223" y="508"/>
                    <a:pt x="1227" y="506"/>
                  </a:cubicBezTo>
                  <a:cubicBezTo>
                    <a:pt x="1276" y="520"/>
                    <a:pt x="1321" y="526"/>
                    <a:pt x="1366" y="526"/>
                  </a:cubicBezTo>
                  <a:cubicBezTo>
                    <a:pt x="1398" y="526"/>
                    <a:pt x="1431" y="523"/>
                    <a:pt x="1465" y="518"/>
                  </a:cubicBezTo>
                  <a:cubicBezTo>
                    <a:pt x="1500" y="499"/>
                    <a:pt x="1534" y="491"/>
                    <a:pt x="1566" y="491"/>
                  </a:cubicBezTo>
                  <a:cubicBezTo>
                    <a:pt x="1633" y="491"/>
                    <a:pt x="1695" y="525"/>
                    <a:pt x="1751" y="566"/>
                  </a:cubicBezTo>
                  <a:cubicBezTo>
                    <a:pt x="1977" y="625"/>
                    <a:pt x="2215" y="625"/>
                    <a:pt x="2454" y="661"/>
                  </a:cubicBezTo>
                  <a:cubicBezTo>
                    <a:pt x="2492" y="666"/>
                    <a:pt x="2531" y="667"/>
                    <a:pt x="2569" y="667"/>
                  </a:cubicBezTo>
                  <a:cubicBezTo>
                    <a:pt x="2606" y="667"/>
                    <a:pt x="2642" y="666"/>
                    <a:pt x="2678" y="666"/>
                  </a:cubicBezTo>
                  <a:cubicBezTo>
                    <a:pt x="2780" y="666"/>
                    <a:pt x="2881" y="675"/>
                    <a:pt x="2977" y="744"/>
                  </a:cubicBezTo>
                  <a:cubicBezTo>
                    <a:pt x="3058" y="786"/>
                    <a:pt x="3134" y="806"/>
                    <a:pt x="3204" y="806"/>
                  </a:cubicBezTo>
                  <a:cubicBezTo>
                    <a:pt x="3371" y="806"/>
                    <a:pt x="3508" y="694"/>
                    <a:pt x="3608" y="518"/>
                  </a:cubicBezTo>
                  <a:cubicBezTo>
                    <a:pt x="3608" y="482"/>
                    <a:pt x="3632" y="459"/>
                    <a:pt x="3632" y="423"/>
                  </a:cubicBezTo>
                  <a:cubicBezTo>
                    <a:pt x="3180" y="220"/>
                    <a:pt x="2656" y="387"/>
                    <a:pt x="2204" y="173"/>
                  </a:cubicBezTo>
                  <a:cubicBezTo>
                    <a:pt x="1684" y="110"/>
                    <a:pt x="1172"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3199;p32">
              <a:extLst>
                <a:ext uri="{FF2B5EF4-FFF2-40B4-BE49-F238E27FC236}">
                  <a16:creationId xmlns:a16="http://schemas.microsoft.com/office/drawing/2014/main" id="{A77507EA-F090-4536-9115-6E464D352B81}"/>
                </a:ext>
              </a:extLst>
            </p:cNvPr>
            <p:cNvSpPr/>
            <p:nvPr/>
          </p:nvSpPr>
          <p:spPr>
            <a:xfrm>
              <a:off x="6050150" y="3479725"/>
              <a:ext cx="85450" cy="13125"/>
            </a:xfrm>
            <a:custGeom>
              <a:avLst/>
              <a:gdLst/>
              <a:ahLst/>
              <a:cxnLst/>
              <a:rect l="l" t="t" r="r" b="b"/>
              <a:pathLst>
                <a:path w="3418" h="525" extrusionOk="0">
                  <a:moveTo>
                    <a:pt x="512" y="0"/>
                  </a:moveTo>
                  <a:cubicBezTo>
                    <a:pt x="381" y="24"/>
                    <a:pt x="227" y="36"/>
                    <a:pt x="96" y="48"/>
                  </a:cubicBezTo>
                  <a:cubicBezTo>
                    <a:pt x="0" y="167"/>
                    <a:pt x="12" y="286"/>
                    <a:pt x="120" y="393"/>
                  </a:cubicBezTo>
                  <a:cubicBezTo>
                    <a:pt x="305" y="478"/>
                    <a:pt x="485" y="525"/>
                    <a:pt x="661" y="525"/>
                  </a:cubicBezTo>
                  <a:cubicBezTo>
                    <a:pt x="858" y="525"/>
                    <a:pt x="1050" y="466"/>
                    <a:pt x="1239" y="334"/>
                  </a:cubicBezTo>
                  <a:cubicBezTo>
                    <a:pt x="1333" y="318"/>
                    <a:pt x="1426" y="312"/>
                    <a:pt x="1518" y="312"/>
                  </a:cubicBezTo>
                  <a:cubicBezTo>
                    <a:pt x="1717" y="312"/>
                    <a:pt x="1911" y="338"/>
                    <a:pt x="2108" y="338"/>
                  </a:cubicBezTo>
                  <a:cubicBezTo>
                    <a:pt x="2152" y="338"/>
                    <a:pt x="2195" y="337"/>
                    <a:pt x="2239" y="334"/>
                  </a:cubicBezTo>
                  <a:cubicBezTo>
                    <a:pt x="2269" y="331"/>
                    <a:pt x="2300" y="330"/>
                    <a:pt x="2330" y="330"/>
                  </a:cubicBezTo>
                  <a:cubicBezTo>
                    <a:pt x="2585" y="330"/>
                    <a:pt x="2831" y="415"/>
                    <a:pt x="3078" y="415"/>
                  </a:cubicBezTo>
                  <a:cubicBezTo>
                    <a:pt x="3191" y="415"/>
                    <a:pt x="3304" y="397"/>
                    <a:pt x="3418" y="346"/>
                  </a:cubicBezTo>
                  <a:cubicBezTo>
                    <a:pt x="3263" y="298"/>
                    <a:pt x="3120" y="239"/>
                    <a:pt x="2965" y="179"/>
                  </a:cubicBezTo>
                  <a:cubicBezTo>
                    <a:pt x="2887" y="118"/>
                    <a:pt x="2803" y="103"/>
                    <a:pt x="2717" y="103"/>
                  </a:cubicBezTo>
                  <a:cubicBezTo>
                    <a:pt x="2635" y="103"/>
                    <a:pt x="2551" y="116"/>
                    <a:pt x="2472" y="116"/>
                  </a:cubicBezTo>
                  <a:cubicBezTo>
                    <a:pt x="2392" y="116"/>
                    <a:pt x="2317" y="103"/>
                    <a:pt x="2251" y="48"/>
                  </a:cubicBezTo>
                  <a:cubicBezTo>
                    <a:pt x="2191" y="60"/>
                    <a:pt x="2144" y="60"/>
                    <a:pt x="2084" y="60"/>
                  </a:cubicBezTo>
                  <a:cubicBezTo>
                    <a:pt x="2042" y="90"/>
                    <a:pt x="1998" y="105"/>
                    <a:pt x="1953" y="105"/>
                  </a:cubicBezTo>
                  <a:cubicBezTo>
                    <a:pt x="1908" y="105"/>
                    <a:pt x="1864" y="90"/>
                    <a:pt x="1822" y="60"/>
                  </a:cubicBezTo>
                  <a:cubicBezTo>
                    <a:pt x="1370" y="36"/>
                    <a:pt x="941" y="24"/>
                    <a:pt x="5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3200;p32">
              <a:extLst>
                <a:ext uri="{FF2B5EF4-FFF2-40B4-BE49-F238E27FC236}">
                  <a16:creationId xmlns:a16="http://schemas.microsoft.com/office/drawing/2014/main" id="{038F95B5-BBDA-4FD7-B6C6-09DE2BAEA88F}"/>
                </a:ext>
              </a:extLst>
            </p:cNvPr>
            <p:cNvSpPr/>
            <p:nvPr/>
          </p:nvSpPr>
          <p:spPr>
            <a:xfrm>
              <a:off x="6170400" y="3494300"/>
              <a:ext cx="63725" cy="17075"/>
            </a:xfrm>
            <a:custGeom>
              <a:avLst/>
              <a:gdLst/>
              <a:ahLst/>
              <a:cxnLst/>
              <a:rect l="l" t="t" r="r" b="b"/>
              <a:pathLst>
                <a:path w="2549" h="683" extrusionOk="0">
                  <a:moveTo>
                    <a:pt x="387" y="0"/>
                  </a:moveTo>
                  <a:cubicBezTo>
                    <a:pt x="271" y="0"/>
                    <a:pt x="154" y="4"/>
                    <a:pt x="36" y="13"/>
                  </a:cubicBezTo>
                  <a:cubicBezTo>
                    <a:pt x="12" y="49"/>
                    <a:pt x="12" y="60"/>
                    <a:pt x="1" y="96"/>
                  </a:cubicBezTo>
                  <a:cubicBezTo>
                    <a:pt x="132" y="429"/>
                    <a:pt x="465" y="346"/>
                    <a:pt x="715" y="394"/>
                  </a:cubicBezTo>
                  <a:cubicBezTo>
                    <a:pt x="1132" y="477"/>
                    <a:pt x="1560" y="429"/>
                    <a:pt x="1941" y="668"/>
                  </a:cubicBezTo>
                  <a:cubicBezTo>
                    <a:pt x="2031" y="668"/>
                    <a:pt x="2123" y="683"/>
                    <a:pt x="2214" y="683"/>
                  </a:cubicBezTo>
                  <a:cubicBezTo>
                    <a:pt x="2304" y="683"/>
                    <a:pt x="2394" y="668"/>
                    <a:pt x="2477" y="608"/>
                  </a:cubicBezTo>
                  <a:cubicBezTo>
                    <a:pt x="2549" y="477"/>
                    <a:pt x="2441" y="358"/>
                    <a:pt x="2429" y="227"/>
                  </a:cubicBezTo>
                  <a:cubicBezTo>
                    <a:pt x="1757" y="135"/>
                    <a:pt x="1077"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3201;p32">
              <a:extLst>
                <a:ext uri="{FF2B5EF4-FFF2-40B4-BE49-F238E27FC236}">
                  <a16:creationId xmlns:a16="http://schemas.microsoft.com/office/drawing/2014/main" id="{C29A06EB-66C1-4E74-8584-7C188FE9DD27}"/>
                </a:ext>
              </a:extLst>
            </p:cNvPr>
            <p:cNvSpPr/>
            <p:nvPr/>
          </p:nvSpPr>
          <p:spPr>
            <a:xfrm>
              <a:off x="6145100" y="3476750"/>
              <a:ext cx="44075" cy="4225"/>
            </a:xfrm>
            <a:custGeom>
              <a:avLst/>
              <a:gdLst/>
              <a:ahLst/>
              <a:cxnLst/>
              <a:rect l="l" t="t" r="r" b="b"/>
              <a:pathLst>
                <a:path w="1763" h="169" extrusionOk="0">
                  <a:moveTo>
                    <a:pt x="751" y="0"/>
                  </a:moveTo>
                  <a:cubicBezTo>
                    <a:pt x="489" y="24"/>
                    <a:pt x="239" y="36"/>
                    <a:pt x="1" y="48"/>
                  </a:cubicBezTo>
                  <a:cubicBezTo>
                    <a:pt x="332" y="143"/>
                    <a:pt x="664" y="168"/>
                    <a:pt x="997" y="168"/>
                  </a:cubicBezTo>
                  <a:cubicBezTo>
                    <a:pt x="1251" y="168"/>
                    <a:pt x="1506" y="154"/>
                    <a:pt x="1763" y="143"/>
                  </a:cubicBezTo>
                  <a:cubicBezTo>
                    <a:pt x="1619" y="42"/>
                    <a:pt x="1466" y="22"/>
                    <a:pt x="1312" y="22"/>
                  </a:cubicBezTo>
                  <a:cubicBezTo>
                    <a:pt x="1209" y="22"/>
                    <a:pt x="1105" y="31"/>
                    <a:pt x="1003" y="31"/>
                  </a:cubicBezTo>
                  <a:cubicBezTo>
                    <a:pt x="917" y="31"/>
                    <a:pt x="832" y="25"/>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3202;p32">
              <a:extLst>
                <a:ext uri="{FF2B5EF4-FFF2-40B4-BE49-F238E27FC236}">
                  <a16:creationId xmlns:a16="http://schemas.microsoft.com/office/drawing/2014/main" id="{76913C1F-C9BE-48CE-9CA0-B1CA0C19624A}"/>
                </a:ext>
              </a:extLst>
            </p:cNvPr>
            <p:cNvSpPr/>
            <p:nvPr/>
          </p:nvSpPr>
          <p:spPr>
            <a:xfrm>
              <a:off x="6196000" y="3470400"/>
              <a:ext cx="14500" cy="11400"/>
            </a:xfrm>
            <a:custGeom>
              <a:avLst/>
              <a:gdLst/>
              <a:ahLst/>
              <a:cxnLst/>
              <a:rect l="l" t="t" r="r" b="b"/>
              <a:pathLst>
                <a:path w="580" h="456" extrusionOk="0">
                  <a:moveTo>
                    <a:pt x="260" y="0"/>
                  </a:moveTo>
                  <a:cubicBezTo>
                    <a:pt x="225" y="0"/>
                    <a:pt x="189" y="2"/>
                    <a:pt x="155" y="4"/>
                  </a:cubicBezTo>
                  <a:cubicBezTo>
                    <a:pt x="155" y="159"/>
                    <a:pt x="84" y="290"/>
                    <a:pt x="1" y="409"/>
                  </a:cubicBezTo>
                  <a:cubicBezTo>
                    <a:pt x="6" y="409"/>
                    <a:pt x="12" y="409"/>
                    <a:pt x="19" y="409"/>
                  </a:cubicBezTo>
                  <a:cubicBezTo>
                    <a:pt x="122" y="409"/>
                    <a:pt x="249" y="456"/>
                    <a:pt x="354" y="456"/>
                  </a:cubicBezTo>
                  <a:cubicBezTo>
                    <a:pt x="456" y="456"/>
                    <a:pt x="537" y="412"/>
                    <a:pt x="560" y="243"/>
                  </a:cubicBezTo>
                  <a:cubicBezTo>
                    <a:pt x="580" y="37"/>
                    <a:pt x="423" y="0"/>
                    <a:pt x="2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3203;p32">
              <a:extLst>
                <a:ext uri="{FF2B5EF4-FFF2-40B4-BE49-F238E27FC236}">
                  <a16:creationId xmlns:a16="http://schemas.microsoft.com/office/drawing/2014/main" id="{40D83B77-F8D0-4E22-B84E-F4720032BCCF}"/>
                </a:ext>
              </a:extLst>
            </p:cNvPr>
            <p:cNvSpPr/>
            <p:nvPr/>
          </p:nvSpPr>
          <p:spPr>
            <a:xfrm>
              <a:off x="6106400" y="3480050"/>
              <a:ext cx="17900" cy="4750"/>
            </a:xfrm>
            <a:custGeom>
              <a:avLst/>
              <a:gdLst/>
              <a:ahLst/>
              <a:cxnLst/>
              <a:rect l="l" t="t" r="r" b="b"/>
              <a:pathLst>
                <a:path w="716" h="190" extrusionOk="0">
                  <a:moveTo>
                    <a:pt x="378" y="1"/>
                  </a:moveTo>
                  <a:cubicBezTo>
                    <a:pt x="252" y="1"/>
                    <a:pt x="126" y="16"/>
                    <a:pt x="1" y="47"/>
                  </a:cubicBezTo>
                  <a:cubicBezTo>
                    <a:pt x="108" y="166"/>
                    <a:pt x="227" y="190"/>
                    <a:pt x="349" y="190"/>
                  </a:cubicBezTo>
                  <a:cubicBezTo>
                    <a:pt x="430" y="190"/>
                    <a:pt x="513" y="179"/>
                    <a:pt x="594" y="179"/>
                  </a:cubicBezTo>
                  <a:cubicBezTo>
                    <a:pt x="635" y="179"/>
                    <a:pt x="675" y="182"/>
                    <a:pt x="715" y="190"/>
                  </a:cubicBezTo>
                  <a:lnTo>
                    <a:pt x="715" y="35"/>
                  </a:lnTo>
                  <a:cubicBezTo>
                    <a:pt x="603" y="13"/>
                    <a:pt x="490" y="1"/>
                    <a:pt x="3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3204;p32">
              <a:extLst>
                <a:ext uri="{FF2B5EF4-FFF2-40B4-BE49-F238E27FC236}">
                  <a16:creationId xmlns:a16="http://schemas.microsoft.com/office/drawing/2014/main" id="{7240CC87-2B20-4D5B-B349-FD13FBD1CEDE}"/>
                </a:ext>
              </a:extLst>
            </p:cNvPr>
            <p:cNvSpPr/>
            <p:nvPr/>
          </p:nvSpPr>
          <p:spPr>
            <a:xfrm>
              <a:off x="5372375" y="3535075"/>
              <a:ext cx="168800" cy="30700"/>
            </a:xfrm>
            <a:custGeom>
              <a:avLst/>
              <a:gdLst/>
              <a:ahLst/>
              <a:cxnLst/>
              <a:rect l="l" t="t" r="r" b="b"/>
              <a:pathLst>
                <a:path w="6752" h="1228" extrusionOk="0">
                  <a:moveTo>
                    <a:pt x="496" y="0"/>
                  </a:moveTo>
                  <a:cubicBezTo>
                    <a:pt x="46" y="0"/>
                    <a:pt x="38" y="117"/>
                    <a:pt x="1" y="620"/>
                  </a:cubicBezTo>
                  <a:cubicBezTo>
                    <a:pt x="489" y="1227"/>
                    <a:pt x="1251" y="942"/>
                    <a:pt x="1858" y="1168"/>
                  </a:cubicBezTo>
                  <a:cubicBezTo>
                    <a:pt x="2037" y="1168"/>
                    <a:pt x="2215" y="1156"/>
                    <a:pt x="2394" y="1120"/>
                  </a:cubicBezTo>
                  <a:cubicBezTo>
                    <a:pt x="2601" y="1060"/>
                    <a:pt x="2809" y="1043"/>
                    <a:pt x="3012" y="1043"/>
                  </a:cubicBezTo>
                  <a:cubicBezTo>
                    <a:pt x="3088" y="1043"/>
                    <a:pt x="3164" y="1046"/>
                    <a:pt x="3239" y="1049"/>
                  </a:cubicBezTo>
                  <a:cubicBezTo>
                    <a:pt x="3394" y="1028"/>
                    <a:pt x="3566" y="999"/>
                    <a:pt x="3725" y="999"/>
                  </a:cubicBezTo>
                  <a:cubicBezTo>
                    <a:pt x="3750" y="999"/>
                    <a:pt x="3775" y="1000"/>
                    <a:pt x="3799" y="1001"/>
                  </a:cubicBezTo>
                  <a:cubicBezTo>
                    <a:pt x="3870" y="1001"/>
                    <a:pt x="3930" y="1025"/>
                    <a:pt x="3990" y="1025"/>
                  </a:cubicBezTo>
                  <a:cubicBezTo>
                    <a:pt x="4156" y="1049"/>
                    <a:pt x="4311" y="1108"/>
                    <a:pt x="4478" y="1144"/>
                  </a:cubicBezTo>
                  <a:cubicBezTo>
                    <a:pt x="4549" y="1156"/>
                    <a:pt x="4609" y="1168"/>
                    <a:pt x="4692" y="1168"/>
                  </a:cubicBezTo>
                  <a:cubicBezTo>
                    <a:pt x="4877" y="1174"/>
                    <a:pt x="5061" y="1174"/>
                    <a:pt x="5246" y="1174"/>
                  </a:cubicBezTo>
                  <a:cubicBezTo>
                    <a:pt x="5430" y="1174"/>
                    <a:pt x="5615" y="1174"/>
                    <a:pt x="5799" y="1180"/>
                  </a:cubicBezTo>
                  <a:lnTo>
                    <a:pt x="6037" y="1180"/>
                  </a:lnTo>
                  <a:cubicBezTo>
                    <a:pt x="6264" y="1168"/>
                    <a:pt x="6514" y="1204"/>
                    <a:pt x="6692" y="977"/>
                  </a:cubicBezTo>
                  <a:lnTo>
                    <a:pt x="6692" y="846"/>
                  </a:lnTo>
                  <a:cubicBezTo>
                    <a:pt x="6752" y="811"/>
                    <a:pt x="6752" y="763"/>
                    <a:pt x="6728" y="715"/>
                  </a:cubicBezTo>
                  <a:cubicBezTo>
                    <a:pt x="6680" y="680"/>
                    <a:pt x="6633" y="656"/>
                    <a:pt x="6573" y="656"/>
                  </a:cubicBezTo>
                  <a:cubicBezTo>
                    <a:pt x="6549" y="656"/>
                    <a:pt x="6537" y="680"/>
                    <a:pt x="6502" y="692"/>
                  </a:cubicBezTo>
                  <a:cubicBezTo>
                    <a:pt x="6479" y="714"/>
                    <a:pt x="6463" y="723"/>
                    <a:pt x="6450" y="723"/>
                  </a:cubicBezTo>
                  <a:cubicBezTo>
                    <a:pt x="6410" y="723"/>
                    <a:pt x="6416" y="628"/>
                    <a:pt x="6384" y="628"/>
                  </a:cubicBezTo>
                  <a:cubicBezTo>
                    <a:pt x="6380" y="628"/>
                    <a:pt x="6376" y="629"/>
                    <a:pt x="6371" y="632"/>
                  </a:cubicBezTo>
                  <a:cubicBezTo>
                    <a:pt x="6323" y="596"/>
                    <a:pt x="6264" y="584"/>
                    <a:pt x="6204" y="573"/>
                  </a:cubicBezTo>
                  <a:cubicBezTo>
                    <a:pt x="6061" y="537"/>
                    <a:pt x="5906" y="525"/>
                    <a:pt x="5764" y="501"/>
                  </a:cubicBezTo>
                  <a:cubicBezTo>
                    <a:pt x="5704" y="477"/>
                    <a:pt x="5644" y="477"/>
                    <a:pt x="5585" y="477"/>
                  </a:cubicBezTo>
                  <a:cubicBezTo>
                    <a:pt x="5539" y="500"/>
                    <a:pt x="5496" y="511"/>
                    <a:pt x="5456" y="511"/>
                  </a:cubicBezTo>
                  <a:cubicBezTo>
                    <a:pt x="5393" y="511"/>
                    <a:pt x="5338" y="485"/>
                    <a:pt x="5287" y="442"/>
                  </a:cubicBezTo>
                  <a:cubicBezTo>
                    <a:pt x="5121" y="382"/>
                    <a:pt x="4930" y="442"/>
                    <a:pt x="4763" y="358"/>
                  </a:cubicBezTo>
                  <a:cubicBezTo>
                    <a:pt x="4704" y="346"/>
                    <a:pt x="4644" y="334"/>
                    <a:pt x="4585" y="334"/>
                  </a:cubicBezTo>
                  <a:cubicBezTo>
                    <a:pt x="4540" y="341"/>
                    <a:pt x="4498" y="344"/>
                    <a:pt x="4457" y="344"/>
                  </a:cubicBezTo>
                  <a:cubicBezTo>
                    <a:pt x="4346" y="344"/>
                    <a:pt x="4246" y="322"/>
                    <a:pt x="4132" y="287"/>
                  </a:cubicBezTo>
                  <a:cubicBezTo>
                    <a:pt x="4073" y="287"/>
                    <a:pt x="4001" y="275"/>
                    <a:pt x="3942" y="275"/>
                  </a:cubicBezTo>
                  <a:cubicBezTo>
                    <a:pt x="3428" y="235"/>
                    <a:pt x="2930" y="66"/>
                    <a:pt x="2414" y="66"/>
                  </a:cubicBezTo>
                  <a:cubicBezTo>
                    <a:pt x="2321" y="66"/>
                    <a:pt x="2227" y="72"/>
                    <a:pt x="2132" y="84"/>
                  </a:cubicBezTo>
                  <a:cubicBezTo>
                    <a:pt x="2024" y="89"/>
                    <a:pt x="1914" y="93"/>
                    <a:pt x="1804" y="93"/>
                  </a:cubicBezTo>
                  <a:cubicBezTo>
                    <a:pt x="1623" y="93"/>
                    <a:pt x="1441" y="81"/>
                    <a:pt x="1263" y="37"/>
                  </a:cubicBezTo>
                  <a:cubicBezTo>
                    <a:pt x="1192" y="25"/>
                    <a:pt x="1120" y="25"/>
                    <a:pt x="1037" y="25"/>
                  </a:cubicBezTo>
                  <a:cubicBezTo>
                    <a:pt x="808" y="11"/>
                    <a:pt x="63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3205;p32">
              <a:extLst>
                <a:ext uri="{FF2B5EF4-FFF2-40B4-BE49-F238E27FC236}">
                  <a16:creationId xmlns:a16="http://schemas.microsoft.com/office/drawing/2014/main" id="{D9F2D699-6213-4CDD-9D5B-86E3CB3D2A78}"/>
                </a:ext>
              </a:extLst>
            </p:cNvPr>
            <p:cNvSpPr/>
            <p:nvPr/>
          </p:nvSpPr>
          <p:spPr>
            <a:xfrm>
              <a:off x="5732550" y="3580725"/>
              <a:ext cx="100025" cy="18525"/>
            </a:xfrm>
            <a:custGeom>
              <a:avLst/>
              <a:gdLst/>
              <a:ahLst/>
              <a:cxnLst/>
              <a:rect l="l" t="t" r="r" b="b"/>
              <a:pathLst>
                <a:path w="4001" h="741" extrusionOk="0">
                  <a:moveTo>
                    <a:pt x="589" y="0"/>
                  </a:moveTo>
                  <a:cubicBezTo>
                    <a:pt x="501" y="0"/>
                    <a:pt x="411" y="3"/>
                    <a:pt x="322" y="9"/>
                  </a:cubicBezTo>
                  <a:cubicBezTo>
                    <a:pt x="262" y="116"/>
                    <a:pt x="0" y="56"/>
                    <a:pt x="48" y="247"/>
                  </a:cubicBezTo>
                  <a:cubicBezTo>
                    <a:pt x="67" y="368"/>
                    <a:pt x="155" y="376"/>
                    <a:pt x="250" y="376"/>
                  </a:cubicBezTo>
                  <a:cubicBezTo>
                    <a:pt x="266" y="376"/>
                    <a:pt x="281" y="376"/>
                    <a:pt x="297" y="376"/>
                  </a:cubicBezTo>
                  <a:cubicBezTo>
                    <a:pt x="365" y="376"/>
                    <a:pt x="432" y="380"/>
                    <a:pt x="477" y="425"/>
                  </a:cubicBezTo>
                  <a:cubicBezTo>
                    <a:pt x="882" y="485"/>
                    <a:pt x="1263" y="568"/>
                    <a:pt x="1667" y="580"/>
                  </a:cubicBezTo>
                  <a:cubicBezTo>
                    <a:pt x="2260" y="599"/>
                    <a:pt x="2859" y="741"/>
                    <a:pt x="3467" y="741"/>
                  </a:cubicBezTo>
                  <a:cubicBezTo>
                    <a:pt x="3617" y="741"/>
                    <a:pt x="3767" y="732"/>
                    <a:pt x="3918" y="711"/>
                  </a:cubicBezTo>
                  <a:cubicBezTo>
                    <a:pt x="4001" y="628"/>
                    <a:pt x="4001" y="532"/>
                    <a:pt x="3918" y="425"/>
                  </a:cubicBezTo>
                  <a:cubicBezTo>
                    <a:pt x="3653" y="345"/>
                    <a:pt x="3400" y="187"/>
                    <a:pt x="3136" y="187"/>
                  </a:cubicBezTo>
                  <a:cubicBezTo>
                    <a:pt x="3127" y="187"/>
                    <a:pt x="3117" y="187"/>
                    <a:pt x="3108" y="187"/>
                  </a:cubicBezTo>
                  <a:cubicBezTo>
                    <a:pt x="3035" y="191"/>
                    <a:pt x="2962" y="193"/>
                    <a:pt x="2890" y="193"/>
                  </a:cubicBezTo>
                  <a:cubicBezTo>
                    <a:pt x="2116" y="193"/>
                    <a:pt x="1362"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3206;p32">
              <a:extLst>
                <a:ext uri="{FF2B5EF4-FFF2-40B4-BE49-F238E27FC236}">
                  <a16:creationId xmlns:a16="http://schemas.microsoft.com/office/drawing/2014/main" id="{8BB5C807-791C-4FC4-BE32-46D14FD059B0}"/>
                </a:ext>
              </a:extLst>
            </p:cNvPr>
            <p:cNvSpPr/>
            <p:nvPr/>
          </p:nvSpPr>
          <p:spPr>
            <a:xfrm>
              <a:off x="5451275" y="3556525"/>
              <a:ext cx="76125" cy="22925"/>
            </a:xfrm>
            <a:custGeom>
              <a:avLst/>
              <a:gdLst/>
              <a:ahLst/>
              <a:cxnLst/>
              <a:rect l="l" t="t" r="r" b="b"/>
              <a:pathLst>
                <a:path w="3045" h="917" extrusionOk="0">
                  <a:moveTo>
                    <a:pt x="407" y="1"/>
                  </a:moveTo>
                  <a:cubicBezTo>
                    <a:pt x="289" y="1"/>
                    <a:pt x="172" y="20"/>
                    <a:pt x="72" y="107"/>
                  </a:cubicBezTo>
                  <a:cubicBezTo>
                    <a:pt x="0" y="322"/>
                    <a:pt x="560" y="381"/>
                    <a:pt x="226" y="679"/>
                  </a:cubicBezTo>
                  <a:cubicBezTo>
                    <a:pt x="191" y="738"/>
                    <a:pt x="191" y="798"/>
                    <a:pt x="238" y="846"/>
                  </a:cubicBezTo>
                  <a:cubicBezTo>
                    <a:pt x="282" y="883"/>
                    <a:pt x="329" y="901"/>
                    <a:pt x="379" y="901"/>
                  </a:cubicBezTo>
                  <a:cubicBezTo>
                    <a:pt x="424" y="901"/>
                    <a:pt x="473" y="886"/>
                    <a:pt x="524" y="858"/>
                  </a:cubicBezTo>
                  <a:cubicBezTo>
                    <a:pt x="560" y="858"/>
                    <a:pt x="619" y="846"/>
                    <a:pt x="667" y="846"/>
                  </a:cubicBezTo>
                  <a:cubicBezTo>
                    <a:pt x="821" y="902"/>
                    <a:pt x="977" y="917"/>
                    <a:pt x="1134" y="917"/>
                  </a:cubicBezTo>
                  <a:cubicBezTo>
                    <a:pt x="1296" y="917"/>
                    <a:pt x="1459" y="901"/>
                    <a:pt x="1620" y="901"/>
                  </a:cubicBezTo>
                  <a:cubicBezTo>
                    <a:pt x="1663" y="901"/>
                    <a:pt x="1707" y="902"/>
                    <a:pt x="1750" y="905"/>
                  </a:cubicBezTo>
                  <a:cubicBezTo>
                    <a:pt x="1941" y="905"/>
                    <a:pt x="2126" y="900"/>
                    <a:pt x="2309" y="900"/>
                  </a:cubicBezTo>
                  <a:cubicBezTo>
                    <a:pt x="2401" y="900"/>
                    <a:pt x="2492" y="901"/>
                    <a:pt x="2584" y="905"/>
                  </a:cubicBezTo>
                  <a:cubicBezTo>
                    <a:pt x="2621" y="908"/>
                    <a:pt x="2655" y="910"/>
                    <a:pt x="2686" y="910"/>
                  </a:cubicBezTo>
                  <a:cubicBezTo>
                    <a:pt x="3029" y="910"/>
                    <a:pt x="3045" y="733"/>
                    <a:pt x="2881" y="417"/>
                  </a:cubicBezTo>
                  <a:cubicBezTo>
                    <a:pt x="2822" y="310"/>
                    <a:pt x="2750" y="226"/>
                    <a:pt x="2667" y="143"/>
                  </a:cubicBezTo>
                  <a:cubicBezTo>
                    <a:pt x="2227" y="143"/>
                    <a:pt x="1810" y="131"/>
                    <a:pt x="1381" y="131"/>
                  </a:cubicBezTo>
                  <a:cubicBezTo>
                    <a:pt x="1357" y="250"/>
                    <a:pt x="1381" y="357"/>
                    <a:pt x="1393" y="477"/>
                  </a:cubicBezTo>
                  <a:cubicBezTo>
                    <a:pt x="1238" y="429"/>
                    <a:pt x="1334" y="238"/>
                    <a:pt x="1250" y="143"/>
                  </a:cubicBezTo>
                  <a:cubicBezTo>
                    <a:pt x="1119" y="93"/>
                    <a:pt x="1005" y="16"/>
                    <a:pt x="871" y="16"/>
                  </a:cubicBezTo>
                  <a:cubicBezTo>
                    <a:pt x="847" y="16"/>
                    <a:pt x="823" y="19"/>
                    <a:pt x="798" y="24"/>
                  </a:cubicBezTo>
                  <a:cubicBezTo>
                    <a:pt x="762" y="48"/>
                    <a:pt x="738" y="84"/>
                    <a:pt x="774" y="119"/>
                  </a:cubicBezTo>
                  <a:lnTo>
                    <a:pt x="786" y="179"/>
                  </a:lnTo>
                  <a:lnTo>
                    <a:pt x="738" y="143"/>
                  </a:lnTo>
                  <a:cubicBezTo>
                    <a:pt x="714" y="119"/>
                    <a:pt x="703" y="60"/>
                    <a:pt x="679" y="12"/>
                  </a:cubicBezTo>
                  <a:cubicBezTo>
                    <a:pt x="591" y="12"/>
                    <a:pt x="498" y="1"/>
                    <a:pt x="4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3207;p32">
              <a:extLst>
                <a:ext uri="{FF2B5EF4-FFF2-40B4-BE49-F238E27FC236}">
                  <a16:creationId xmlns:a16="http://schemas.microsoft.com/office/drawing/2014/main" id="{A70E0BC1-4F3F-4E7B-B421-9DF209F0336C}"/>
                </a:ext>
              </a:extLst>
            </p:cNvPr>
            <p:cNvSpPr/>
            <p:nvPr/>
          </p:nvSpPr>
          <p:spPr>
            <a:xfrm>
              <a:off x="5869475" y="3593200"/>
              <a:ext cx="97350" cy="16625"/>
            </a:xfrm>
            <a:custGeom>
              <a:avLst/>
              <a:gdLst/>
              <a:ahLst/>
              <a:cxnLst/>
              <a:rect l="l" t="t" r="r" b="b"/>
              <a:pathLst>
                <a:path w="3894" h="665" extrusionOk="0">
                  <a:moveTo>
                    <a:pt x="609" y="0"/>
                  </a:moveTo>
                  <a:cubicBezTo>
                    <a:pt x="491" y="0"/>
                    <a:pt x="373" y="18"/>
                    <a:pt x="262" y="45"/>
                  </a:cubicBezTo>
                  <a:cubicBezTo>
                    <a:pt x="0" y="129"/>
                    <a:pt x="167" y="272"/>
                    <a:pt x="286" y="391"/>
                  </a:cubicBezTo>
                  <a:cubicBezTo>
                    <a:pt x="977" y="641"/>
                    <a:pt x="1727" y="522"/>
                    <a:pt x="2441" y="641"/>
                  </a:cubicBezTo>
                  <a:cubicBezTo>
                    <a:pt x="2532" y="572"/>
                    <a:pt x="2623" y="542"/>
                    <a:pt x="2715" y="542"/>
                  </a:cubicBezTo>
                  <a:cubicBezTo>
                    <a:pt x="2816" y="542"/>
                    <a:pt x="2919" y="578"/>
                    <a:pt x="3025" y="641"/>
                  </a:cubicBezTo>
                  <a:lnTo>
                    <a:pt x="3167" y="641"/>
                  </a:lnTo>
                  <a:cubicBezTo>
                    <a:pt x="3197" y="626"/>
                    <a:pt x="3226" y="616"/>
                    <a:pt x="3253" y="616"/>
                  </a:cubicBezTo>
                  <a:cubicBezTo>
                    <a:pt x="3269" y="616"/>
                    <a:pt x="3285" y="620"/>
                    <a:pt x="3298" y="629"/>
                  </a:cubicBezTo>
                  <a:cubicBezTo>
                    <a:pt x="3406" y="641"/>
                    <a:pt x="3501" y="641"/>
                    <a:pt x="3596" y="664"/>
                  </a:cubicBezTo>
                  <a:cubicBezTo>
                    <a:pt x="3703" y="581"/>
                    <a:pt x="3834" y="569"/>
                    <a:pt x="3870" y="426"/>
                  </a:cubicBezTo>
                  <a:cubicBezTo>
                    <a:pt x="3894" y="367"/>
                    <a:pt x="3894" y="307"/>
                    <a:pt x="3858" y="260"/>
                  </a:cubicBezTo>
                  <a:cubicBezTo>
                    <a:pt x="2905" y="200"/>
                    <a:pt x="1965" y="141"/>
                    <a:pt x="1012" y="81"/>
                  </a:cubicBezTo>
                  <a:cubicBezTo>
                    <a:pt x="885" y="24"/>
                    <a:pt x="747" y="0"/>
                    <a:pt x="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3208;p32">
              <a:extLst>
                <a:ext uri="{FF2B5EF4-FFF2-40B4-BE49-F238E27FC236}">
                  <a16:creationId xmlns:a16="http://schemas.microsoft.com/office/drawing/2014/main" id="{8CF9374E-3A53-4227-95CE-303331B8E485}"/>
                </a:ext>
              </a:extLst>
            </p:cNvPr>
            <p:cNvSpPr/>
            <p:nvPr/>
          </p:nvSpPr>
          <p:spPr>
            <a:xfrm>
              <a:off x="5749225" y="3553425"/>
              <a:ext cx="86050" cy="18600"/>
            </a:xfrm>
            <a:custGeom>
              <a:avLst/>
              <a:gdLst/>
              <a:ahLst/>
              <a:cxnLst/>
              <a:rect l="l" t="t" r="r" b="b"/>
              <a:pathLst>
                <a:path w="3442" h="744" extrusionOk="0">
                  <a:moveTo>
                    <a:pt x="1333" y="1"/>
                  </a:moveTo>
                  <a:cubicBezTo>
                    <a:pt x="914" y="1"/>
                    <a:pt x="493" y="56"/>
                    <a:pt x="72" y="208"/>
                  </a:cubicBezTo>
                  <a:cubicBezTo>
                    <a:pt x="12" y="315"/>
                    <a:pt x="0" y="422"/>
                    <a:pt x="95" y="529"/>
                  </a:cubicBezTo>
                  <a:cubicBezTo>
                    <a:pt x="792" y="644"/>
                    <a:pt x="1501" y="686"/>
                    <a:pt x="2214" y="686"/>
                  </a:cubicBezTo>
                  <a:cubicBezTo>
                    <a:pt x="2464" y="686"/>
                    <a:pt x="2715" y="681"/>
                    <a:pt x="2965" y="672"/>
                  </a:cubicBezTo>
                  <a:cubicBezTo>
                    <a:pt x="3072" y="529"/>
                    <a:pt x="3441" y="743"/>
                    <a:pt x="3405" y="362"/>
                  </a:cubicBezTo>
                  <a:cubicBezTo>
                    <a:pt x="3346" y="315"/>
                    <a:pt x="3310" y="267"/>
                    <a:pt x="3227" y="243"/>
                  </a:cubicBezTo>
                  <a:cubicBezTo>
                    <a:pt x="2603" y="129"/>
                    <a:pt x="1970" y="1"/>
                    <a:pt x="13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3209;p32">
              <a:extLst>
                <a:ext uri="{FF2B5EF4-FFF2-40B4-BE49-F238E27FC236}">
                  <a16:creationId xmlns:a16="http://schemas.microsoft.com/office/drawing/2014/main" id="{48A495D5-8843-43B2-A971-9A1A7E8E5102}"/>
                </a:ext>
              </a:extLst>
            </p:cNvPr>
            <p:cNvSpPr/>
            <p:nvPr/>
          </p:nvSpPr>
          <p:spPr>
            <a:xfrm>
              <a:off x="5616475" y="3574125"/>
              <a:ext cx="71450" cy="33025"/>
            </a:xfrm>
            <a:custGeom>
              <a:avLst/>
              <a:gdLst/>
              <a:ahLst/>
              <a:cxnLst/>
              <a:rect l="l" t="t" r="r" b="b"/>
              <a:pathLst>
                <a:path w="2858" h="1321" extrusionOk="0">
                  <a:moveTo>
                    <a:pt x="396" y="1"/>
                  </a:moveTo>
                  <a:cubicBezTo>
                    <a:pt x="364" y="1"/>
                    <a:pt x="331" y="4"/>
                    <a:pt x="298" y="11"/>
                  </a:cubicBezTo>
                  <a:cubicBezTo>
                    <a:pt x="179" y="34"/>
                    <a:pt x="60" y="58"/>
                    <a:pt x="24" y="189"/>
                  </a:cubicBezTo>
                  <a:cubicBezTo>
                    <a:pt x="0" y="332"/>
                    <a:pt x="131" y="380"/>
                    <a:pt x="214" y="451"/>
                  </a:cubicBezTo>
                  <a:cubicBezTo>
                    <a:pt x="393" y="630"/>
                    <a:pt x="679" y="606"/>
                    <a:pt x="881" y="749"/>
                  </a:cubicBezTo>
                  <a:cubicBezTo>
                    <a:pt x="964" y="844"/>
                    <a:pt x="953" y="927"/>
                    <a:pt x="941" y="1035"/>
                  </a:cubicBezTo>
                  <a:cubicBezTo>
                    <a:pt x="1029" y="1136"/>
                    <a:pt x="1140" y="1161"/>
                    <a:pt x="1259" y="1161"/>
                  </a:cubicBezTo>
                  <a:cubicBezTo>
                    <a:pt x="1349" y="1161"/>
                    <a:pt x="1444" y="1147"/>
                    <a:pt x="1536" y="1142"/>
                  </a:cubicBezTo>
                  <a:cubicBezTo>
                    <a:pt x="1627" y="1051"/>
                    <a:pt x="1718" y="1006"/>
                    <a:pt x="1807" y="1006"/>
                  </a:cubicBezTo>
                  <a:cubicBezTo>
                    <a:pt x="1906" y="1006"/>
                    <a:pt x="2002" y="1060"/>
                    <a:pt x="2096" y="1166"/>
                  </a:cubicBezTo>
                  <a:cubicBezTo>
                    <a:pt x="2203" y="1320"/>
                    <a:pt x="2381" y="1261"/>
                    <a:pt x="2524" y="1308"/>
                  </a:cubicBezTo>
                  <a:cubicBezTo>
                    <a:pt x="2619" y="1285"/>
                    <a:pt x="2727" y="1273"/>
                    <a:pt x="2810" y="1261"/>
                  </a:cubicBezTo>
                  <a:cubicBezTo>
                    <a:pt x="2858" y="1035"/>
                    <a:pt x="2524" y="1046"/>
                    <a:pt x="2548" y="808"/>
                  </a:cubicBezTo>
                  <a:cubicBezTo>
                    <a:pt x="2399" y="689"/>
                    <a:pt x="2224" y="689"/>
                    <a:pt x="2043" y="689"/>
                  </a:cubicBezTo>
                  <a:cubicBezTo>
                    <a:pt x="1863" y="689"/>
                    <a:pt x="1679" y="689"/>
                    <a:pt x="1512" y="570"/>
                  </a:cubicBezTo>
                  <a:cubicBezTo>
                    <a:pt x="1810" y="558"/>
                    <a:pt x="2096" y="546"/>
                    <a:pt x="2381" y="523"/>
                  </a:cubicBezTo>
                  <a:cubicBezTo>
                    <a:pt x="2417" y="487"/>
                    <a:pt x="2417" y="427"/>
                    <a:pt x="2381" y="368"/>
                  </a:cubicBezTo>
                  <a:cubicBezTo>
                    <a:pt x="2322" y="332"/>
                    <a:pt x="2262" y="308"/>
                    <a:pt x="2203" y="284"/>
                  </a:cubicBezTo>
                  <a:cubicBezTo>
                    <a:pt x="2156" y="272"/>
                    <a:pt x="2106" y="268"/>
                    <a:pt x="2056" y="268"/>
                  </a:cubicBezTo>
                  <a:cubicBezTo>
                    <a:pt x="1986" y="268"/>
                    <a:pt x="1914" y="276"/>
                    <a:pt x="1844" y="276"/>
                  </a:cubicBezTo>
                  <a:cubicBezTo>
                    <a:pt x="1723" y="276"/>
                    <a:pt x="1607" y="255"/>
                    <a:pt x="1512" y="142"/>
                  </a:cubicBezTo>
                  <a:lnTo>
                    <a:pt x="1214" y="142"/>
                  </a:lnTo>
                  <a:cubicBezTo>
                    <a:pt x="1214" y="154"/>
                    <a:pt x="1203" y="165"/>
                    <a:pt x="1179" y="189"/>
                  </a:cubicBezTo>
                  <a:cubicBezTo>
                    <a:pt x="1170" y="192"/>
                    <a:pt x="1163" y="194"/>
                    <a:pt x="1157" y="194"/>
                  </a:cubicBezTo>
                  <a:cubicBezTo>
                    <a:pt x="1136" y="194"/>
                    <a:pt x="1123" y="178"/>
                    <a:pt x="1095" y="142"/>
                  </a:cubicBezTo>
                  <a:cubicBezTo>
                    <a:pt x="1074" y="144"/>
                    <a:pt x="1054" y="145"/>
                    <a:pt x="1033" y="145"/>
                  </a:cubicBezTo>
                  <a:cubicBezTo>
                    <a:pt x="808" y="145"/>
                    <a:pt x="617" y="1"/>
                    <a:pt x="3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3210;p32">
              <a:extLst>
                <a:ext uri="{FF2B5EF4-FFF2-40B4-BE49-F238E27FC236}">
                  <a16:creationId xmlns:a16="http://schemas.microsoft.com/office/drawing/2014/main" id="{1DEBEA83-2492-4A5D-B9A3-C73D06966AF2}"/>
                </a:ext>
              </a:extLst>
            </p:cNvPr>
            <p:cNvSpPr/>
            <p:nvPr/>
          </p:nvSpPr>
          <p:spPr>
            <a:xfrm>
              <a:off x="5439350" y="3586775"/>
              <a:ext cx="88150" cy="20325"/>
            </a:xfrm>
            <a:custGeom>
              <a:avLst/>
              <a:gdLst/>
              <a:ahLst/>
              <a:cxnLst/>
              <a:rect l="l" t="t" r="r" b="b"/>
              <a:pathLst>
                <a:path w="3526" h="813" extrusionOk="0">
                  <a:moveTo>
                    <a:pt x="165" y="0"/>
                  </a:moveTo>
                  <a:cubicBezTo>
                    <a:pt x="82" y="0"/>
                    <a:pt x="18" y="49"/>
                    <a:pt x="1" y="231"/>
                  </a:cubicBezTo>
                  <a:cubicBezTo>
                    <a:pt x="418" y="540"/>
                    <a:pt x="953" y="481"/>
                    <a:pt x="1430" y="660"/>
                  </a:cubicBezTo>
                  <a:cubicBezTo>
                    <a:pt x="1488" y="648"/>
                    <a:pt x="1547" y="643"/>
                    <a:pt x="1605" y="643"/>
                  </a:cubicBezTo>
                  <a:cubicBezTo>
                    <a:pt x="1948" y="643"/>
                    <a:pt x="2281" y="813"/>
                    <a:pt x="2622" y="813"/>
                  </a:cubicBezTo>
                  <a:cubicBezTo>
                    <a:pt x="2704" y="813"/>
                    <a:pt x="2787" y="803"/>
                    <a:pt x="2870" y="779"/>
                  </a:cubicBezTo>
                  <a:cubicBezTo>
                    <a:pt x="2930" y="713"/>
                    <a:pt x="3007" y="713"/>
                    <a:pt x="3085" y="713"/>
                  </a:cubicBezTo>
                  <a:cubicBezTo>
                    <a:pt x="3162" y="713"/>
                    <a:pt x="3239" y="713"/>
                    <a:pt x="3299" y="648"/>
                  </a:cubicBezTo>
                  <a:cubicBezTo>
                    <a:pt x="3382" y="636"/>
                    <a:pt x="3454" y="636"/>
                    <a:pt x="3525" y="624"/>
                  </a:cubicBezTo>
                  <a:cubicBezTo>
                    <a:pt x="3406" y="588"/>
                    <a:pt x="3299" y="517"/>
                    <a:pt x="3204" y="517"/>
                  </a:cubicBezTo>
                  <a:cubicBezTo>
                    <a:pt x="2275" y="421"/>
                    <a:pt x="1370" y="267"/>
                    <a:pt x="453" y="64"/>
                  </a:cubicBezTo>
                  <a:cubicBezTo>
                    <a:pt x="357" y="52"/>
                    <a:pt x="251"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3211;p32">
              <a:extLst>
                <a:ext uri="{FF2B5EF4-FFF2-40B4-BE49-F238E27FC236}">
                  <a16:creationId xmlns:a16="http://schemas.microsoft.com/office/drawing/2014/main" id="{8E0C0BA1-0877-4785-AEAA-AEF147F2B3CC}"/>
                </a:ext>
              </a:extLst>
            </p:cNvPr>
            <p:cNvSpPr/>
            <p:nvPr/>
          </p:nvSpPr>
          <p:spPr>
            <a:xfrm>
              <a:off x="5833450" y="3557250"/>
              <a:ext cx="74750" cy="17275"/>
            </a:xfrm>
            <a:custGeom>
              <a:avLst/>
              <a:gdLst/>
              <a:ahLst/>
              <a:cxnLst/>
              <a:rect l="l" t="t" r="r" b="b"/>
              <a:pathLst>
                <a:path w="2990" h="691" extrusionOk="0">
                  <a:moveTo>
                    <a:pt x="293" y="0"/>
                  </a:moveTo>
                  <a:cubicBezTo>
                    <a:pt x="184" y="0"/>
                    <a:pt x="83" y="51"/>
                    <a:pt x="1" y="221"/>
                  </a:cubicBezTo>
                  <a:lnTo>
                    <a:pt x="36" y="269"/>
                  </a:lnTo>
                  <a:cubicBezTo>
                    <a:pt x="84" y="352"/>
                    <a:pt x="60" y="471"/>
                    <a:pt x="155" y="531"/>
                  </a:cubicBezTo>
                  <a:cubicBezTo>
                    <a:pt x="879" y="662"/>
                    <a:pt x="1595" y="690"/>
                    <a:pt x="2309" y="690"/>
                  </a:cubicBezTo>
                  <a:cubicBezTo>
                    <a:pt x="2500" y="690"/>
                    <a:pt x="2691" y="688"/>
                    <a:pt x="2882" y="686"/>
                  </a:cubicBezTo>
                  <a:cubicBezTo>
                    <a:pt x="2918" y="650"/>
                    <a:pt x="2930" y="626"/>
                    <a:pt x="2953" y="578"/>
                  </a:cubicBezTo>
                  <a:cubicBezTo>
                    <a:pt x="2989" y="459"/>
                    <a:pt x="2953" y="376"/>
                    <a:pt x="2858" y="293"/>
                  </a:cubicBezTo>
                  <a:cubicBezTo>
                    <a:pt x="2470" y="222"/>
                    <a:pt x="2089" y="139"/>
                    <a:pt x="1700" y="139"/>
                  </a:cubicBezTo>
                  <a:cubicBezTo>
                    <a:pt x="1563" y="139"/>
                    <a:pt x="1426" y="149"/>
                    <a:pt x="1287" y="174"/>
                  </a:cubicBezTo>
                  <a:cubicBezTo>
                    <a:pt x="1219" y="216"/>
                    <a:pt x="1158" y="232"/>
                    <a:pt x="1100" y="232"/>
                  </a:cubicBezTo>
                  <a:cubicBezTo>
                    <a:pt x="992" y="232"/>
                    <a:pt x="894" y="176"/>
                    <a:pt x="787" y="114"/>
                  </a:cubicBezTo>
                  <a:cubicBezTo>
                    <a:pt x="625" y="107"/>
                    <a:pt x="450"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3212;p32">
              <a:extLst>
                <a:ext uri="{FF2B5EF4-FFF2-40B4-BE49-F238E27FC236}">
                  <a16:creationId xmlns:a16="http://schemas.microsoft.com/office/drawing/2014/main" id="{9F7C0433-442F-4AC7-91F9-106E91887BEF}"/>
                </a:ext>
              </a:extLst>
            </p:cNvPr>
            <p:cNvSpPr/>
            <p:nvPr/>
          </p:nvSpPr>
          <p:spPr>
            <a:xfrm>
              <a:off x="5962350" y="3599975"/>
              <a:ext cx="51500" cy="15100"/>
            </a:xfrm>
            <a:custGeom>
              <a:avLst/>
              <a:gdLst/>
              <a:ahLst/>
              <a:cxnLst/>
              <a:rect l="l" t="t" r="r" b="b"/>
              <a:pathLst>
                <a:path w="2060" h="604" extrusionOk="0">
                  <a:moveTo>
                    <a:pt x="167" y="12"/>
                  </a:moveTo>
                  <a:lnTo>
                    <a:pt x="167" y="132"/>
                  </a:lnTo>
                  <a:cubicBezTo>
                    <a:pt x="95" y="227"/>
                    <a:pt x="48" y="310"/>
                    <a:pt x="0" y="429"/>
                  </a:cubicBezTo>
                  <a:cubicBezTo>
                    <a:pt x="282" y="554"/>
                    <a:pt x="574" y="577"/>
                    <a:pt x="867" y="577"/>
                  </a:cubicBezTo>
                  <a:cubicBezTo>
                    <a:pt x="1046" y="577"/>
                    <a:pt x="1226" y="568"/>
                    <a:pt x="1404" y="568"/>
                  </a:cubicBezTo>
                  <a:cubicBezTo>
                    <a:pt x="1464" y="568"/>
                    <a:pt x="1524" y="569"/>
                    <a:pt x="1584" y="572"/>
                  </a:cubicBezTo>
                  <a:cubicBezTo>
                    <a:pt x="1621" y="595"/>
                    <a:pt x="1659" y="603"/>
                    <a:pt x="1697" y="603"/>
                  </a:cubicBezTo>
                  <a:cubicBezTo>
                    <a:pt x="1719" y="603"/>
                    <a:pt x="1740" y="600"/>
                    <a:pt x="1762" y="596"/>
                  </a:cubicBezTo>
                  <a:cubicBezTo>
                    <a:pt x="1893" y="513"/>
                    <a:pt x="2000" y="405"/>
                    <a:pt x="2060" y="251"/>
                  </a:cubicBezTo>
                  <a:cubicBezTo>
                    <a:pt x="1441" y="1"/>
                    <a:pt x="798" y="155"/>
                    <a:pt x="16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3213;p32">
              <a:extLst>
                <a:ext uri="{FF2B5EF4-FFF2-40B4-BE49-F238E27FC236}">
                  <a16:creationId xmlns:a16="http://schemas.microsoft.com/office/drawing/2014/main" id="{6D2D77E3-0FC3-4727-989D-65D2395582ED}"/>
                </a:ext>
              </a:extLst>
            </p:cNvPr>
            <p:cNvSpPr/>
            <p:nvPr/>
          </p:nvSpPr>
          <p:spPr>
            <a:xfrm>
              <a:off x="5367925" y="3548400"/>
              <a:ext cx="58350" cy="30700"/>
            </a:xfrm>
            <a:custGeom>
              <a:avLst/>
              <a:gdLst/>
              <a:ahLst/>
              <a:cxnLst/>
              <a:rect l="l" t="t" r="r" b="b"/>
              <a:pathLst>
                <a:path w="2334" h="1228" extrusionOk="0">
                  <a:moveTo>
                    <a:pt x="177" y="1"/>
                  </a:moveTo>
                  <a:cubicBezTo>
                    <a:pt x="136" y="1"/>
                    <a:pt x="98" y="31"/>
                    <a:pt x="60" y="99"/>
                  </a:cubicBezTo>
                  <a:cubicBezTo>
                    <a:pt x="0" y="301"/>
                    <a:pt x="107" y="444"/>
                    <a:pt x="250" y="563"/>
                  </a:cubicBezTo>
                  <a:cubicBezTo>
                    <a:pt x="643" y="754"/>
                    <a:pt x="1084" y="706"/>
                    <a:pt x="1453" y="944"/>
                  </a:cubicBezTo>
                  <a:cubicBezTo>
                    <a:pt x="1512" y="980"/>
                    <a:pt x="1560" y="1016"/>
                    <a:pt x="1620" y="1052"/>
                  </a:cubicBezTo>
                  <a:cubicBezTo>
                    <a:pt x="1745" y="1106"/>
                    <a:pt x="1858" y="1227"/>
                    <a:pt x="2003" y="1227"/>
                  </a:cubicBezTo>
                  <a:cubicBezTo>
                    <a:pt x="2050" y="1227"/>
                    <a:pt x="2100" y="1215"/>
                    <a:pt x="2155" y="1183"/>
                  </a:cubicBezTo>
                  <a:cubicBezTo>
                    <a:pt x="2203" y="1147"/>
                    <a:pt x="2227" y="1075"/>
                    <a:pt x="2274" y="1040"/>
                  </a:cubicBezTo>
                  <a:lnTo>
                    <a:pt x="2334" y="992"/>
                  </a:lnTo>
                  <a:lnTo>
                    <a:pt x="2334" y="921"/>
                  </a:lnTo>
                  <a:cubicBezTo>
                    <a:pt x="2286" y="849"/>
                    <a:pt x="2334" y="790"/>
                    <a:pt x="2334" y="706"/>
                  </a:cubicBezTo>
                  <a:cubicBezTo>
                    <a:pt x="2322" y="587"/>
                    <a:pt x="2227" y="551"/>
                    <a:pt x="2143" y="492"/>
                  </a:cubicBezTo>
                  <a:cubicBezTo>
                    <a:pt x="1846" y="432"/>
                    <a:pt x="1548" y="373"/>
                    <a:pt x="1250" y="337"/>
                  </a:cubicBezTo>
                  <a:cubicBezTo>
                    <a:pt x="893" y="290"/>
                    <a:pt x="536" y="266"/>
                    <a:pt x="250" y="28"/>
                  </a:cubicBezTo>
                  <a:cubicBezTo>
                    <a:pt x="225" y="10"/>
                    <a:pt x="200" y="1"/>
                    <a:pt x="1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3214;p32">
              <a:extLst>
                <a:ext uri="{FF2B5EF4-FFF2-40B4-BE49-F238E27FC236}">
                  <a16:creationId xmlns:a16="http://schemas.microsoft.com/office/drawing/2014/main" id="{4AED55E0-BC99-4759-A840-6643D75CC712}"/>
                </a:ext>
              </a:extLst>
            </p:cNvPr>
            <p:cNvSpPr/>
            <p:nvPr/>
          </p:nvSpPr>
          <p:spPr>
            <a:xfrm>
              <a:off x="5830475" y="3590975"/>
              <a:ext cx="64925" cy="12875"/>
            </a:xfrm>
            <a:custGeom>
              <a:avLst/>
              <a:gdLst/>
              <a:ahLst/>
              <a:cxnLst/>
              <a:rect l="l" t="t" r="r" b="b"/>
              <a:pathLst>
                <a:path w="2597" h="515" extrusionOk="0">
                  <a:moveTo>
                    <a:pt x="553" y="0"/>
                  </a:moveTo>
                  <a:cubicBezTo>
                    <a:pt x="373" y="0"/>
                    <a:pt x="195" y="39"/>
                    <a:pt x="13" y="39"/>
                  </a:cubicBezTo>
                  <a:cubicBezTo>
                    <a:pt x="1" y="134"/>
                    <a:pt x="1" y="230"/>
                    <a:pt x="1" y="313"/>
                  </a:cubicBezTo>
                  <a:cubicBezTo>
                    <a:pt x="493" y="390"/>
                    <a:pt x="985" y="514"/>
                    <a:pt x="1495" y="514"/>
                  </a:cubicBezTo>
                  <a:cubicBezTo>
                    <a:pt x="1615" y="514"/>
                    <a:pt x="1736" y="507"/>
                    <a:pt x="1858" y="492"/>
                  </a:cubicBezTo>
                  <a:cubicBezTo>
                    <a:pt x="1822" y="361"/>
                    <a:pt x="1739" y="218"/>
                    <a:pt x="1977" y="194"/>
                  </a:cubicBezTo>
                  <a:cubicBezTo>
                    <a:pt x="2179" y="182"/>
                    <a:pt x="2394" y="182"/>
                    <a:pt x="2596" y="182"/>
                  </a:cubicBezTo>
                  <a:cubicBezTo>
                    <a:pt x="2289" y="75"/>
                    <a:pt x="1965" y="53"/>
                    <a:pt x="1644" y="53"/>
                  </a:cubicBezTo>
                  <a:cubicBezTo>
                    <a:pt x="1430" y="53"/>
                    <a:pt x="1217" y="63"/>
                    <a:pt x="1013" y="63"/>
                  </a:cubicBezTo>
                  <a:cubicBezTo>
                    <a:pt x="965" y="75"/>
                    <a:pt x="953" y="111"/>
                    <a:pt x="953" y="158"/>
                  </a:cubicBezTo>
                  <a:lnTo>
                    <a:pt x="917" y="194"/>
                  </a:lnTo>
                  <a:lnTo>
                    <a:pt x="917" y="134"/>
                  </a:lnTo>
                  <a:cubicBezTo>
                    <a:pt x="929" y="99"/>
                    <a:pt x="906" y="63"/>
                    <a:pt x="858" y="51"/>
                  </a:cubicBezTo>
                  <a:cubicBezTo>
                    <a:pt x="755" y="12"/>
                    <a:pt x="654" y="0"/>
                    <a:pt x="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3215;p32">
              <a:extLst>
                <a:ext uri="{FF2B5EF4-FFF2-40B4-BE49-F238E27FC236}">
                  <a16:creationId xmlns:a16="http://schemas.microsoft.com/office/drawing/2014/main" id="{9B318A0E-B947-4E3C-BE01-A3E332E4C2E0}"/>
                </a:ext>
              </a:extLst>
            </p:cNvPr>
            <p:cNvSpPr/>
            <p:nvPr/>
          </p:nvSpPr>
          <p:spPr>
            <a:xfrm>
              <a:off x="5674500" y="3577425"/>
              <a:ext cx="51825" cy="12200"/>
            </a:xfrm>
            <a:custGeom>
              <a:avLst/>
              <a:gdLst/>
              <a:ahLst/>
              <a:cxnLst/>
              <a:rect l="l" t="t" r="r" b="b"/>
              <a:pathLst>
                <a:path w="2073" h="488" extrusionOk="0">
                  <a:moveTo>
                    <a:pt x="821" y="1"/>
                  </a:moveTo>
                  <a:cubicBezTo>
                    <a:pt x="567" y="1"/>
                    <a:pt x="314" y="34"/>
                    <a:pt x="60" y="129"/>
                  </a:cubicBezTo>
                  <a:cubicBezTo>
                    <a:pt x="1" y="188"/>
                    <a:pt x="1" y="248"/>
                    <a:pt x="48" y="307"/>
                  </a:cubicBezTo>
                  <a:cubicBezTo>
                    <a:pt x="84" y="355"/>
                    <a:pt x="132" y="391"/>
                    <a:pt x="191" y="426"/>
                  </a:cubicBezTo>
                  <a:cubicBezTo>
                    <a:pt x="555" y="451"/>
                    <a:pt x="924" y="487"/>
                    <a:pt x="1291" y="487"/>
                  </a:cubicBezTo>
                  <a:cubicBezTo>
                    <a:pt x="1453" y="487"/>
                    <a:pt x="1614" y="480"/>
                    <a:pt x="1775" y="462"/>
                  </a:cubicBezTo>
                  <a:cubicBezTo>
                    <a:pt x="1799" y="438"/>
                    <a:pt x="1834" y="438"/>
                    <a:pt x="1858" y="426"/>
                  </a:cubicBezTo>
                  <a:cubicBezTo>
                    <a:pt x="1953" y="379"/>
                    <a:pt x="2013" y="319"/>
                    <a:pt x="2049" y="236"/>
                  </a:cubicBezTo>
                  <a:cubicBezTo>
                    <a:pt x="2049" y="200"/>
                    <a:pt x="2072" y="176"/>
                    <a:pt x="2072" y="141"/>
                  </a:cubicBezTo>
                  <a:cubicBezTo>
                    <a:pt x="1652" y="89"/>
                    <a:pt x="1235" y="1"/>
                    <a:pt x="8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3216;p32">
              <a:extLst>
                <a:ext uri="{FF2B5EF4-FFF2-40B4-BE49-F238E27FC236}">
                  <a16:creationId xmlns:a16="http://schemas.microsoft.com/office/drawing/2014/main" id="{BD9951B6-C180-450A-B485-274F20DED058}"/>
                </a:ext>
              </a:extLst>
            </p:cNvPr>
            <p:cNvSpPr/>
            <p:nvPr/>
          </p:nvSpPr>
          <p:spPr>
            <a:xfrm>
              <a:off x="6075450" y="3613675"/>
              <a:ext cx="65200" cy="14300"/>
            </a:xfrm>
            <a:custGeom>
              <a:avLst/>
              <a:gdLst/>
              <a:ahLst/>
              <a:cxnLst/>
              <a:rect l="l" t="t" r="r" b="b"/>
              <a:pathLst>
                <a:path w="2608" h="572" extrusionOk="0">
                  <a:moveTo>
                    <a:pt x="524" y="0"/>
                  </a:moveTo>
                  <a:cubicBezTo>
                    <a:pt x="417" y="24"/>
                    <a:pt x="334" y="24"/>
                    <a:pt x="227" y="24"/>
                  </a:cubicBezTo>
                  <a:cubicBezTo>
                    <a:pt x="155" y="96"/>
                    <a:pt x="0" y="143"/>
                    <a:pt x="96" y="286"/>
                  </a:cubicBezTo>
                  <a:cubicBezTo>
                    <a:pt x="751" y="524"/>
                    <a:pt x="1429" y="500"/>
                    <a:pt x="2108" y="572"/>
                  </a:cubicBezTo>
                  <a:cubicBezTo>
                    <a:pt x="2127" y="547"/>
                    <a:pt x="2152" y="531"/>
                    <a:pt x="2179" y="531"/>
                  </a:cubicBezTo>
                  <a:cubicBezTo>
                    <a:pt x="2203" y="531"/>
                    <a:pt x="2228" y="544"/>
                    <a:pt x="2251" y="572"/>
                  </a:cubicBezTo>
                  <a:cubicBezTo>
                    <a:pt x="2298" y="572"/>
                    <a:pt x="2346" y="572"/>
                    <a:pt x="2382" y="560"/>
                  </a:cubicBezTo>
                  <a:cubicBezTo>
                    <a:pt x="2525" y="524"/>
                    <a:pt x="2608" y="453"/>
                    <a:pt x="2548" y="286"/>
                  </a:cubicBezTo>
                  <a:lnTo>
                    <a:pt x="2537" y="286"/>
                  </a:lnTo>
                  <a:cubicBezTo>
                    <a:pt x="2346" y="203"/>
                    <a:pt x="2132" y="167"/>
                    <a:pt x="1929" y="107"/>
                  </a:cubicBezTo>
                  <a:cubicBezTo>
                    <a:pt x="1864" y="94"/>
                    <a:pt x="1797" y="91"/>
                    <a:pt x="1729" y="91"/>
                  </a:cubicBezTo>
                  <a:cubicBezTo>
                    <a:pt x="1663" y="91"/>
                    <a:pt x="1596" y="94"/>
                    <a:pt x="1529" y="94"/>
                  </a:cubicBezTo>
                  <a:cubicBezTo>
                    <a:pt x="1415" y="94"/>
                    <a:pt x="1300" y="85"/>
                    <a:pt x="1191" y="36"/>
                  </a:cubicBezTo>
                  <a:lnTo>
                    <a:pt x="941" y="36"/>
                  </a:lnTo>
                  <a:cubicBezTo>
                    <a:pt x="917" y="96"/>
                    <a:pt x="858" y="143"/>
                    <a:pt x="774" y="155"/>
                  </a:cubicBezTo>
                  <a:cubicBezTo>
                    <a:pt x="757" y="155"/>
                    <a:pt x="739" y="156"/>
                    <a:pt x="721" y="156"/>
                  </a:cubicBezTo>
                  <a:cubicBezTo>
                    <a:pt x="676" y="156"/>
                    <a:pt x="630" y="150"/>
                    <a:pt x="596" y="107"/>
                  </a:cubicBezTo>
                  <a:cubicBezTo>
                    <a:pt x="596" y="60"/>
                    <a:pt x="572" y="24"/>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3217;p32">
              <a:extLst>
                <a:ext uri="{FF2B5EF4-FFF2-40B4-BE49-F238E27FC236}">
                  <a16:creationId xmlns:a16="http://schemas.microsoft.com/office/drawing/2014/main" id="{2E75D634-2C2A-42DC-ACA4-134EF7A50966}"/>
                </a:ext>
              </a:extLst>
            </p:cNvPr>
            <p:cNvSpPr/>
            <p:nvPr/>
          </p:nvSpPr>
          <p:spPr>
            <a:xfrm>
              <a:off x="5998650" y="3573200"/>
              <a:ext cx="45275" cy="15225"/>
            </a:xfrm>
            <a:custGeom>
              <a:avLst/>
              <a:gdLst/>
              <a:ahLst/>
              <a:cxnLst/>
              <a:rect l="l" t="t" r="r" b="b"/>
              <a:pathLst>
                <a:path w="1811" h="609" extrusionOk="0">
                  <a:moveTo>
                    <a:pt x="155" y="0"/>
                  </a:moveTo>
                  <a:cubicBezTo>
                    <a:pt x="120" y="48"/>
                    <a:pt x="84" y="95"/>
                    <a:pt x="72" y="155"/>
                  </a:cubicBezTo>
                  <a:cubicBezTo>
                    <a:pt x="72" y="238"/>
                    <a:pt x="60" y="310"/>
                    <a:pt x="24" y="405"/>
                  </a:cubicBezTo>
                  <a:cubicBezTo>
                    <a:pt x="13" y="429"/>
                    <a:pt x="13" y="464"/>
                    <a:pt x="1" y="488"/>
                  </a:cubicBezTo>
                  <a:cubicBezTo>
                    <a:pt x="236" y="577"/>
                    <a:pt x="472" y="608"/>
                    <a:pt x="709" y="608"/>
                  </a:cubicBezTo>
                  <a:cubicBezTo>
                    <a:pt x="1046" y="608"/>
                    <a:pt x="1384" y="544"/>
                    <a:pt x="1727" y="488"/>
                  </a:cubicBezTo>
                  <a:cubicBezTo>
                    <a:pt x="1810" y="405"/>
                    <a:pt x="1810" y="310"/>
                    <a:pt x="1739" y="214"/>
                  </a:cubicBezTo>
                  <a:cubicBezTo>
                    <a:pt x="1215" y="155"/>
                    <a:pt x="667" y="191"/>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3218;p32">
              <a:extLst>
                <a:ext uri="{FF2B5EF4-FFF2-40B4-BE49-F238E27FC236}">
                  <a16:creationId xmlns:a16="http://schemas.microsoft.com/office/drawing/2014/main" id="{F4845AA7-5609-4783-82F0-F0DC1016974A}"/>
                </a:ext>
              </a:extLst>
            </p:cNvPr>
            <p:cNvSpPr/>
            <p:nvPr/>
          </p:nvSpPr>
          <p:spPr>
            <a:xfrm>
              <a:off x="5428950" y="3557525"/>
              <a:ext cx="36325" cy="19850"/>
            </a:xfrm>
            <a:custGeom>
              <a:avLst/>
              <a:gdLst/>
              <a:ahLst/>
              <a:cxnLst/>
              <a:rect l="l" t="t" r="r" b="b"/>
              <a:pathLst>
                <a:path w="1453" h="794" extrusionOk="0">
                  <a:moveTo>
                    <a:pt x="567" y="1"/>
                  </a:moveTo>
                  <a:cubicBezTo>
                    <a:pt x="464" y="1"/>
                    <a:pt x="362" y="22"/>
                    <a:pt x="262" y="79"/>
                  </a:cubicBezTo>
                  <a:cubicBezTo>
                    <a:pt x="274" y="91"/>
                    <a:pt x="298" y="127"/>
                    <a:pt x="310" y="139"/>
                  </a:cubicBezTo>
                  <a:cubicBezTo>
                    <a:pt x="280" y="178"/>
                    <a:pt x="250" y="201"/>
                    <a:pt x="214" y="201"/>
                  </a:cubicBezTo>
                  <a:cubicBezTo>
                    <a:pt x="207" y="201"/>
                    <a:pt x="199" y="200"/>
                    <a:pt x="191" y="198"/>
                  </a:cubicBezTo>
                  <a:cubicBezTo>
                    <a:pt x="12" y="341"/>
                    <a:pt x="0" y="496"/>
                    <a:pt x="143" y="675"/>
                  </a:cubicBezTo>
                  <a:cubicBezTo>
                    <a:pt x="209" y="725"/>
                    <a:pt x="279" y="740"/>
                    <a:pt x="352" y="740"/>
                  </a:cubicBezTo>
                  <a:cubicBezTo>
                    <a:pt x="471" y="740"/>
                    <a:pt x="597" y="699"/>
                    <a:pt x="717" y="699"/>
                  </a:cubicBezTo>
                  <a:cubicBezTo>
                    <a:pt x="804" y="699"/>
                    <a:pt x="887" y="720"/>
                    <a:pt x="965" y="794"/>
                  </a:cubicBezTo>
                  <a:cubicBezTo>
                    <a:pt x="1012" y="782"/>
                    <a:pt x="1072" y="746"/>
                    <a:pt x="1095" y="698"/>
                  </a:cubicBezTo>
                  <a:cubicBezTo>
                    <a:pt x="1203" y="639"/>
                    <a:pt x="1369" y="734"/>
                    <a:pt x="1453" y="556"/>
                  </a:cubicBezTo>
                  <a:cubicBezTo>
                    <a:pt x="1238" y="448"/>
                    <a:pt x="1310" y="67"/>
                    <a:pt x="965" y="67"/>
                  </a:cubicBezTo>
                  <a:cubicBezTo>
                    <a:pt x="831" y="34"/>
                    <a:pt x="698"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3219;p32">
              <a:extLst>
                <a:ext uri="{FF2B5EF4-FFF2-40B4-BE49-F238E27FC236}">
                  <a16:creationId xmlns:a16="http://schemas.microsoft.com/office/drawing/2014/main" id="{51F9C8EA-3C33-43D6-8AEC-89DCD6FC3D7F}"/>
                </a:ext>
              </a:extLst>
            </p:cNvPr>
            <p:cNvSpPr/>
            <p:nvPr/>
          </p:nvSpPr>
          <p:spPr>
            <a:xfrm>
              <a:off x="5525675" y="3561175"/>
              <a:ext cx="36050" cy="20150"/>
            </a:xfrm>
            <a:custGeom>
              <a:avLst/>
              <a:gdLst/>
              <a:ahLst/>
              <a:cxnLst/>
              <a:rect l="l" t="t" r="r" b="b"/>
              <a:pathLst>
                <a:path w="1442" h="806" extrusionOk="0">
                  <a:moveTo>
                    <a:pt x="545" y="1"/>
                  </a:moveTo>
                  <a:cubicBezTo>
                    <a:pt x="359" y="1"/>
                    <a:pt x="180" y="60"/>
                    <a:pt x="24" y="243"/>
                  </a:cubicBezTo>
                  <a:cubicBezTo>
                    <a:pt x="1" y="410"/>
                    <a:pt x="48" y="541"/>
                    <a:pt x="132" y="660"/>
                  </a:cubicBezTo>
                  <a:cubicBezTo>
                    <a:pt x="309" y="744"/>
                    <a:pt x="493" y="806"/>
                    <a:pt x="685" y="806"/>
                  </a:cubicBezTo>
                  <a:cubicBezTo>
                    <a:pt x="738" y="806"/>
                    <a:pt x="792" y="801"/>
                    <a:pt x="846" y="791"/>
                  </a:cubicBezTo>
                  <a:cubicBezTo>
                    <a:pt x="1025" y="612"/>
                    <a:pt x="1298" y="552"/>
                    <a:pt x="1441" y="338"/>
                  </a:cubicBezTo>
                  <a:cubicBezTo>
                    <a:pt x="1441" y="254"/>
                    <a:pt x="1412" y="177"/>
                    <a:pt x="1335" y="177"/>
                  </a:cubicBezTo>
                  <a:cubicBezTo>
                    <a:pt x="1315" y="177"/>
                    <a:pt x="1291" y="183"/>
                    <a:pt x="1263" y="195"/>
                  </a:cubicBezTo>
                  <a:cubicBezTo>
                    <a:pt x="1239" y="200"/>
                    <a:pt x="1216" y="202"/>
                    <a:pt x="1194" y="202"/>
                  </a:cubicBezTo>
                  <a:cubicBezTo>
                    <a:pt x="1103" y="202"/>
                    <a:pt x="1025" y="162"/>
                    <a:pt x="977" y="76"/>
                  </a:cubicBezTo>
                  <a:cubicBezTo>
                    <a:pt x="833" y="35"/>
                    <a:pt x="687" y="1"/>
                    <a:pt x="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3220;p32">
              <a:extLst>
                <a:ext uri="{FF2B5EF4-FFF2-40B4-BE49-F238E27FC236}">
                  <a16:creationId xmlns:a16="http://schemas.microsoft.com/office/drawing/2014/main" id="{7241B5E0-F2C4-4782-97E0-08C6625A5970}"/>
                </a:ext>
              </a:extLst>
            </p:cNvPr>
            <p:cNvSpPr/>
            <p:nvPr/>
          </p:nvSpPr>
          <p:spPr>
            <a:xfrm>
              <a:off x="5597125" y="3550575"/>
              <a:ext cx="47050" cy="12600"/>
            </a:xfrm>
            <a:custGeom>
              <a:avLst/>
              <a:gdLst/>
              <a:ahLst/>
              <a:cxnLst/>
              <a:rect l="l" t="t" r="r" b="b"/>
              <a:pathLst>
                <a:path w="1882" h="504" extrusionOk="0">
                  <a:moveTo>
                    <a:pt x="1193" y="0"/>
                  </a:moveTo>
                  <a:cubicBezTo>
                    <a:pt x="1133" y="0"/>
                    <a:pt x="1073" y="20"/>
                    <a:pt x="1012" y="72"/>
                  </a:cubicBezTo>
                  <a:cubicBezTo>
                    <a:pt x="953" y="72"/>
                    <a:pt x="905" y="60"/>
                    <a:pt x="857" y="60"/>
                  </a:cubicBezTo>
                  <a:cubicBezTo>
                    <a:pt x="655" y="60"/>
                    <a:pt x="441" y="60"/>
                    <a:pt x="226" y="48"/>
                  </a:cubicBezTo>
                  <a:cubicBezTo>
                    <a:pt x="189" y="40"/>
                    <a:pt x="154" y="33"/>
                    <a:pt x="123" y="33"/>
                  </a:cubicBezTo>
                  <a:cubicBezTo>
                    <a:pt x="63" y="33"/>
                    <a:pt x="20" y="57"/>
                    <a:pt x="12" y="143"/>
                  </a:cubicBezTo>
                  <a:cubicBezTo>
                    <a:pt x="0" y="262"/>
                    <a:pt x="83" y="345"/>
                    <a:pt x="179" y="345"/>
                  </a:cubicBezTo>
                  <a:cubicBezTo>
                    <a:pt x="655" y="356"/>
                    <a:pt x="1122" y="504"/>
                    <a:pt x="1610" y="504"/>
                  </a:cubicBezTo>
                  <a:cubicBezTo>
                    <a:pt x="1696" y="504"/>
                    <a:pt x="1782" y="499"/>
                    <a:pt x="1869" y="488"/>
                  </a:cubicBezTo>
                  <a:cubicBezTo>
                    <a:pt x="1881" y="191"/>
                    <a:pt x="1584" y="250"/>
                    <a:pt x="1465" y="107"/>
                  </a:cubicBezTo>
                  <a:cubicBezTo>
                    <a:pt x="1378" y="49"/>
                    <a:pt x="1286" y="0"/>
                    <a:pt x="1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3221;p32">
              <a:extLst>
                <a:ext uri="{FF2B5EF4-FFF2-40B4-BE49-F238E27FC236}">
                  <a16:creationId xmlns:a16="http://schemas.microsoft.com/office/drawing/2014/main" id="{4D7C62EB-DFA9-4534-A3C0-8D9FA4D37A58}"/>
                </a:ext>
              </a:extLst>
            </p:cNvPr>
            <p:cNvSpPr/>
            <p:nvPr/>
          </p:nvSpPr>
          <p:spPr>
            <a:xfrm>
              <a:off x="5993900" y="3554725"/>
              <a:ext cx="52100" cy="14625"/>
            </a:xfrm>
            <a:custGeom>
              <a:avLst/>
              <a:gdLst/>
              <a:ahLst/>
              <a:cxnLst/>
              <a:rect l="l" t="t" r="r" b="b"/>
              <a:pathLst>
                <a:path w="2084" h="585" extrusionOk="0">
                  <a:moveTo>
                    <a:pt x="1142" y="6"/>
                  </a:moveTo>
                  <a:cubicBezTo>
                    <a:pt x="965" y="6"/>
                    <a:pt x="784" y="19"/>
                    <a:pt x="604" y="19"/>
                  </a:cubicBezTo>
                  <a:cubicBezTo>
                    <a:pt x="541" y="19"/>
                    <a:pt x="479" y="17"/>
                    <a:pt x="417" y="13"/>
                  </a:cubicBezTo>
                  <a:cubicBezTo>
                    <a:pt x="250" y="25"/>
                    <a:pt x="119" y="144"/>
                    <a:pt x="36" y="275"/>
                  </a:cubicBezTo>
                  <a:cubicBezTo>
                    <a:pt x="0" y="334"/>
                    <a:pt x="0" y="394"/>
                    <a:pt x="0" y="453"/>
                  </a:cubicBezTo>
                  <a:cubicBezTo>
                    <a:pt x="36" y="501"/>
                    <a:pt x="84" y="549"/>
                    <a:pt x="143" y="572"/>
                  </a:cubicBezTo>
                  <a:cubicBezTo>
                    <a:pt x="171" y="581"/>
                    <a:pt x="200" y="585"/>
                    <a:pt x="228" y="585"/>
                  </a:cubicBezTo>
                  <a:cubicBezTo>
                    <a:pt x="318" y="585"/>
                    <a:pt x="404" y="546"/>
                    <a:pt x="476" y="501"/>
                  </a:cubicBezTo>
                  <a:cubicBezTo>
                    <a:pt x="572" y="501"/>
                    <a:pt x="679" y="489"/>
                    <a:pt x="762" y="489"/>
                  </a:cubicBezTo>
                  <a:cubicBezTo>
                    <a:pt x="817" y="452"/>
                    <a:pt x="869" y="425"/>
                    <a:pt x="917" y="425"/>
                  </a:cubicBezTo>
                  <a:cubicBezTo>
                    <a:pt x="961" y="425"/>
                    <a:pt x="1001" y="449"/>
                    <a:pt x="1036" y="513"/>
                  </a:cubicBezTo>
                  <a:lnTo>
                    <a:pt x="1310" y="513"/>
                  </a:lnTo>
                  <a:cubicBezTo>
                    <a:pt x="1403" y="543"/>
                    <a:pt x="1494" y="558"/>
                    <a:pt x="1581" y="558"/>
                  </a:cubicBezTo>
                  <a:cubicBezTo>
                    <a:pt x="1772" y="558"/>
                    <a:pt x="1945" y="482"/>
                    <a:pt x="2084" y="310"/>
                  </a:cubicBezTo>
                  <a:cubicBezTo>
                    <a:pt x="1965" y="1"/>
                    <a:pt x="1691" y="60"/>
                    <a:pt x="1453" y="25"/>
                  </a:cubicBezTo>
                  <a:cubicBezTo>
                    <a:pt x="1351" y="10"/>
                    <a:pt x="1247" y="6"/>
                    <a:pt x="1142" y="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3222;p32">
              <a:extLst>
                <a:ext uri="{FF2B5EF4-FFF2-40B4-BE49-F238E27FC236}">
                  <a16:creationId xmlns:a16="http://schemas.microsoft.com/office/drawing/2014/main" id="{A0AA0096-8D46-4F51-A2AD-ABDA3F430B81}"/>
                </a:ext>
              </a:extLst>
            </p:cNvPr>
            <p:cNvSpPr/>
            <p:nvPr/>
          </p:nvSpPr>
          <p:spPr>
            <a:xfrm>
              <a:off x="5407200" y="3571100"/>
              <a:ext cx="43800" cy="21175"/>
            </a:xfrm>
            <a:custGeom>
              <a:avLst/>
              <a:gdLst/>
              <a:ahLst/>
              <a:cxnLst/>
              <a:rect l="l" t="t" r="r" b="b"/>
              <a:pathLst>
                <a:path w="1752" h="847" extrusionOk="0">
                  <a:moveTo>
                    <a:pt x="120" y="1"/>
                  </a:moveTo>
                  <a:cubicBezTo>
                    <a:pt x="1" y="144"/>
                    <a:pt x="108" y="275"/>
                    <a:pt x="120" y="417"/>
                  </a:cubicBezTo>
                  <a:cubicBezTo>
                    <a:pt x="477" y="620"/>
                    <a:pt x="870" y="798"/>
                    <a:pt x="1287" y="846"/>
                  </a:cubicBezTo>
                  <a:cubicBezTo>
                    <a:pt x="1394" y="656"/>
                    <a:pt x="1584" y="715"/>
                    <a:pt x="1751" y="679"/>
                  </a:cubicBezTo>
                  <a:cubicBezTo>
                    <a:pt x="1358" y="536"/>
                    <a:pt x="989" y="394"/>
                    <a:pt x="596" y="251"/>
                  </a:cubicBezTo>
                  <a:cubicBezTo>
                    <a:pt x="430" y="155"/>
                    <a:pt x="287" y="84"/>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3223;p32">
              <a:extLst>
                <a:ext uri="{FF2B5EF4-FFF2-40B4-BE49-F238E27FC236}">
                  <a16:creationId xmlns:a16="http://schemas.microsoft.com/office/drawing/2014/main" id="{72C71B5C-AE99-4442-A6D5-7809D8027AD9}"/>
                </a:ext>
              </a:extLst>
            </p:cNvPr>
            <p:cNvSpPr/>
            <p:nvPr/>
          </p:nvSpPr>
          <p:spPr>
            <a:xfrm>
              <a:off x="5964425" y="3569325"/>
              <a:ext cx="36625" cy="16100"/>
            </a:xfrm>
            <a:custGeom>
              <a:avLst/>
              <a:gdLst/>
              <a:ahLst/>
              <a:cxnLst/>
              <a:rect l="l" t="t" r="r" b="b"/>
              <a:pathLst>
                <a:path w="1465" h="644" extrusionOk="0">
                  <a:moveTo>
                    <a:pt x="443" y="0"/>
                  </a:moveTo>
                  <a:cubicBezTo>
                    <a:pt x="295" y="0"/>
                    <a:pt x="154" y="35"/>
                    <a:pt x="36" y="191"/>
                  </a:cubicBezTo>
                  <a:cubicBezTo>
                    <a:pt x="0" y="286"/>
                    <a:pt x="0" y="393"/>
                    <a:pt x="84" y="488"/>
                  </a:cubicBezTo>
                  <a:cubicBezTo>
                    <a:pt x="501" y="619"/>
                    <a:pt x="929" y="631"/>
                    <a:pt x="1370" y="643"/>
                  </a:cubicBezTo>
                  <a:lnTo>
                    <a:pt x="1393" y="607"/>
                  </a:lnTo>
                  <a:cubicBezTo>
                    <a:pt x="1465" y="465"/>
                    <a:pt x="1465" y="322"/>
                    <a:pt x="1393" y="167"/>
                  </a:cubicBezTo>
                  <a:cubicBezTo>
                    <a:pt x="1227" y="48"/>
                    <a:pt x="1048" y="36"/>
                    <a:pt x="858" y="24"/>
                  </a:cubicBezTo>
                  <a:cubicBezTo>
                    <a:pt x="846" y="25"/>
                    <a:pt x="834" y="25"/>
                    <a:pt x="822" y="25"/>
                  </a:cubicBezTo>
                  <a:cubicBezTo>
                    <a:pt x="696" y="25"/>
                    <a:pt x="567" y="0"/>
                    <a:pt x="4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3224;p32">
              <a:extLst>
                <a:ext uri="{FF2B5EF4-FFF2-40B4-BE49-F238E27FC236}">
                  <a16:creationId xmlns:a16="http://schemas.microsoft.com/office/drawing/2014/main" id="{5C325C2C-A528-4E67-B800-27E5B7EB4E5D}"/>
                </a:ext>
              </a:extLst>
            </p:cNvPr>
            <p:cNvSpPr/>
            <p:nvPr/>
          </p:nvSpPr>
          <p:spPr>
            <a:xfrm>
              <a:off x="5692950" y="3553800"/>
              <a:ext cx="58675" cy="13475"/>
            </a:xfrm>
            <a:custGeom>
              <a:avLst/>
              <a:gdLst/>
              <a:ahLst/>
              <a:cxnLst/>
              <a:rect l="l" t="t" r="r" b="b"/>
              <a:pathLst>
                <a:path w="2347" h="539" extrusionOk="0">
                  <a:moveTo>
                    <a:pt x="1767" y="1"/>
                  </a:moveTo>
                  <a:cubicBezTo>
                    <a:pt x="1633" y="1"/>
                    <a:pt x="1491" y="66"/>
                    <a:pt x="1370" y="121"/>
                  </a:cubicBezTo>
                  <a:cubicBezTo>
                    <a:pt x="1108" y="240"/>
                    <a:pt x="822" y="193"/>
                    <a:pt x="537" y="216"/>
                  </a:cubicBezTo>
                  <a:cubicBezTo>
                    <a:pt x="477" y="216"/>
                    <a:pt x="406" y="216"/>
                    <a:pt x="346" y="228"/>
                  </a:cubicBezTo>
                  <a:cubicBezTo>
                    <a:pt x="287" y="228"/>
                    <a:pt x="215" y="240"/>
                    <a:pt x="156" y="276"/>
                  </a:cubicBezTo>
                  <a:cubicBezTo>
                    <a:pt x="96" y="300"/>
                    <a:pt x="37" y="347"/>
                    <a:pt x="1" y="407"/>
                  </a:cubicBezTo>
                  <a:cubicBezTo>
                    <a:pt x="414" y="515"/>
                    <a:pt x="834" y="538"/>
                    <a:pt x="1253" y="538"/>
                  </a:cubicBezTo>
                  <a:cubicBezTo>
                    <a:pt x="1570" y="538"/>
                    <a:pt x="1887" y="525"/>
                    <a:pt x="2200" y="525"/>
                  </a:cubicBezTo>
                  <a:cubicBezTo>
                    <a:pt x="2249" y="525"/>
                    <a:pt x="2298" y="525"/>
                    <a:pt x="2346" y="526"/>
                  </a:cubicBezTo>
                  <a:lnTo>
                    <a:pt x="2346" y="276"/>
                  </a:lnTo>
                  <a:cubicBezTo>
                    <a:pt x="2311" y="216"/>
                    <a:pt x="2263" y="181"/>
                    <a:pt x="2192" y="169"/>
                  </a:cubicBezTo>
                  <a:cubicBezTo>
                    <a:pt x="2061" y="133"/>
                    <a:pt x="1942" y="38"/>
                    <a:pt x="1799" y="2"/>
                  </a:cubicBezTo>
                  <a:cubicBezTo>
                    <a:pt x="1788" y="1"/>
                    <a:pt x="1777" y="1"/>
                    <a:pt x="17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3225;p32">
              <a:extLst>
                <a:ext uri="{FF2B5EF4-FFF2-40B4-BE49-F238E27FC236}">
                  <a16:creationId xmlns:a16="http://schemas.microsoft.com/office/drawing/2014/main" id="{0C79B66F-3FE7-46F6-BE88-20CB5474D604}"/>
                </a:ext>
              </a:extLst>
            </p:cNvPr>
            <p:cNvSpPr/>
            <p:nvPr/>
          </p:nvSpPr>
          <p:spPr>
            <a:xfrm>
              <a:off x="5534300" y="3544800"/>
              <a:ext cx="45275" cy="11450"/>
            </a:xfrm>
            <a:custGeom>
              <a:avLst/>
              <a:gdLst/>
              <a:ahLst/>
              <a:cxnLst/>
              <a:rect l="l" t="t" r="r" b="b"/>
              <a:pathLst>
                <a:path w="1811" h="458" extrusionOk="0">
                  <a:moveTo>
                    <a:pt x="352" y="1"/>
                  </a:moveTo>
                  <a:cubicBezTo>
                    <a:pt x="261" y="1"/>
                    <a:pt x="168" y="9"/>
                    <a:pt x="72" y="29"/>
                  </a:cubicBezTo>
                  <a:cubicBezTo>
                    <a:pt x="1" y="124"/>
                    <a:pt x="1" y="195"/>
                    <a:pt x="72" y="291"/>
                  </a:cubicBezTo>
                  <a:cubicBezTo>
                    <a:pt x="120" y="303"/>
                    <a:pt x="180" y="303"/>
                    <a:pt x="215" y="314"/>
                  </a:cubicBezTo>
                  <a:cubicBezTo>
                    <a:pt x="263" y="362"/>
                    <a:pt x="310" y="410"/>
                    <a:pt x="370" y="434"/>
                  </a:cubicBezTo>
                  <a:lnTo>
                    <a:pt x="656" y="434"/>
                  </a:lnTo>
                  <a:cubicBezTo>
                    <a:pt x="725" y="393"/>
                    <a:pt x="797" y="369"/>
                    <a:pt x="868" y="369"/>
                  </a:cubicBezTo>
                  <a:cubicBezTo>
                    <a:pt x="943" y="369"/>
                    <a:pt x="1017" y="396"/>
                    <a:pt x="1084" y="457"/>
                  </a:cubicBezTo>
                  <a:cubicBezTo>
                    <a:pt x="1263" y="457"/>
                    <a:pt x="1453" y="434"/>
                    <a:pt x="1811" y="422"/>
                  </a:cubicBezTo>
                  <a:cubicBezTo>
                    <a:pt x="1513" y="291"/>
                    <a:pt x="1311" y="350"/>
                    <a:pt x="1215" y="172"/>
                  </a:cubicBezTo>
                  <a:cubicBezTo>
                    <a:pt x="933" y="90"/>
                    <a:pt x="651"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3226;p32">
              <a:extLst>
                <a:ext uri="{FF2B5EF4-FFF2-40B4-BE49-F238E27FC236}">
                  <a16:creationId xmlns:a16="http://schemas.microsoft.com/office/drawing/2014/main" id="{2EDC0DB3-BB2A-4869-ABA9-969E01FF5FF6}"/>
                </a:ext>
              </a:extLst>
            </p:cNvPr>
            <p:cNvSpPr/>
            <p:nvPr/>
          </p:nvSpPr>
          <p:spPr>
            <a:xfrm>
              <a:off x="5670625" y="3550100"/>
              <a:ext cx="49150" cy="14125"/>
            </a:xfrm>
            <a:custGeom>
              <a:avLst/>
              <a:gdLst/>
              <a:ahLst/>
              <a:cxnLst/>
              <a:rect l="l" t="t" r="r" b="b"/>
              <a:pathLst>
                <a:path w="1966" h="565" extrusionOk="0">
                  <a:moveTo>
                    <a:pt x="982" y="1"/>
                  </a:moveTo>
                  <a:cubicBezTo>
                    <a:pt x="679" y="1"/>
                    <a:pt x="373" y="87"/>
                    <a:pt x="61" y="257"/>
                  </a:cubicBezTo>
                  <a:cubicBezTo>
                    <a:pt x="1" y="400"/>
                    <a:pt x="108" y="460"/>
                    <a:pt x="215" y="519"/>
                  </a:cubicBezTo>
                  <a:cubicBezTo>
                    <a:pt x="313" y="555"/>
                    <a:pt x="412" y="565"/>
                    <a:pt x="512" y="565"/>
                  </a:cubicBezTo>
                  <a:cubicBezTo>
                    <a:pt x="620" y="565"/>
                    <a:pt x="727" y="553"/>
                    <a:pt x="831" y="553"/>
                  </a:cubicBezTo>
                  <a:cubicBezTo>
                    <a:pt x="852" y="553"/>
                    <a:pt x="873" y="554"/>
                    <a:pt x="894" y="555"/>
                  </a:cubicBezTo>
                  <a:cubicBezTo>
                    <a:pt x="977" y="555"/>
                    <a:pt x="1037" y="543"/>
                    <a:pt x="1108" y="519"/>
                  </a:cubicBezTo>
                  <a:lnTo>
                    <a:pt x="1168" y="483"/>
                  </a:lnTo>
                  <a:lnTo>
                    <a:pt x="1215" y="519"/>
                  </a:lnTo>
                  <a:lnTo>
                    <a:pt x="1394" y="519"/>
                  </a:lnTo>
                  <a:cubicBezTo>
                    <a:pt x="1441" y="472"/>
                    <a:pt x="1502" y="461"/>
                    <a:pt x="1567" y="461"/>
                  </a:cubicBezTo>
                  <a:cubicBezTo>
                    <a:pt x="1619" y="461"/>
                    <a:pt x="1674" y="468"/>
                    <a:pt x="1726" y="468"/>
                  </a:cubicBezTo>
                  <a:cubicBezTo>
                    <a:pt x="1822" y="468"/>
                    <a:pt x="1912" y="445"/>
                    <a:pt x="1966" y="317"/>
                  </a:cubicBezTo>
                  <a:cubicBezTo>
                    <a:pt x="1641" y="105"/>
                    <a:pt x="1314" y="1"/>
                    <a:pt x="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3227;p32">
              <a:extLst>
                <a:ext uri="{FF2B5EF4-FFF2-40B4-BE49-F238E27FC236}">
                  <a16:creationId xmlns:a16="http://schemas.microsoft.com/office/drawing/2014/main" id="{4F4BED36-C9DA-4E8E-A8BA-C8E5D84016D4}"/>
                </a:ext>
              </a:extLst>
            </p:cNvPr>
            <p:cNvSpPr/>
            <p:nvPr/>
          </p:nvSpPr>
          <p:spPr>
            <a:xfrm>
              <a:off x="6039725" y="3610100"/>
              <a:ext cx="35150" cy="13125"/>
            </a:xfrm>
            <a:custGeom>
              <a:avLst/>
              <a:gdLst/>
              <a:ahLst/>
              <a:cxnLst/>
              <a:rect l="l" t="t" r="r" b="b"/>
              <a:pathLst>
                <a:path w="1406" h="525" extrusionOk="0">
                  <a:moveTo>
                    <a:pt x="227" y="0"/>
                  </a:moveTo>
                  <a:cubicBezTo>
                    <a:pt x="167" y="12"/>
                    <a:pt x="156" y="60"/>
                    <a:pt x="167" y="119"/>
                  </a:cubicBezTo>
                  <a:cubicBezTo>
                    <a:pt x="334" y="310"/>
                    <a:pt x="1" y="191"/>
                    <a:pt x="48" y="310"/>
                  </a:cubicBezTo>
                  <a:cubicBezTo>
                    <a:pt x="366" y="394"/>
                    <a:pt x="673" y="524"/>
                    <a:pt x="992" y="524"/>
                  </a:cubicBezTo>
                  <a:cubicBezTo>
                    <a:pt x="1127" y="524"/>
                    <a:pt x="1264" y="501"/>
                    <a:pt x="1406" y="441"/>
                  </a:cubicBezTo>
                  <a:cubicBezTo>
                    <a:pt x="1370" y="346"/>
                    <a:pt x="1239" y="262"/>
                    <a:pt x="1227" y="143"/>
                  </a:cubicBezTo>
                  <a:cubicBezTo>
                    <a:pt x="1092" y="36"/>
                    <a:pt x="943" y="13"/>
                    <a:pt x="789" y="13"/>
                  </a:cubicBezTo>
                  <a:cubicBezTo>
                    <a:pt x="679" y="13"/>
                    <a:pt x="567" y="25"/>
                    <a:pt x="455" y="25"/>
                  </a:cubicBezTo>
                  <a:cubicBezTo>
                    <a:pt x="378" y="25"/>
                    <a:pt x="302" y="19"/>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3228;p32">
              <a:extLst>
                <a:ext uri="{FF2B5EF4-FFF2-40B4-BE49-F238E27FC236}">
                  <a16:creationId xmlns:a16="http://schemas.microsoft.com/office/drawing/2014/main" id="{8C61CF64-DD6D-4E6D-9E06-CA8F5557F1DD}"/>
                </a:ext>
              </a:extLst>
            </p:cNvPr>
            <p:cNvSpPr/>
            <p:nvPr/>
          </p:nvSpPr>
          <p:spPr>
            <a:xfrm>
              <a:off x="6001625" y="3607525"/>
              <a:ext cx="43775" cy="9850"/>
            </a:xfrm>
            <a:custGeom>
              <a:avLst/>
              <a:gdLst/>
              <a:ahLst/>
              <a:cxnLst/>
              <a:rect l="l" t="t" r="r" b="b"/>
              <a:pathLst>
                <a:path w="1751" h="394" extrusionOk="0">
                  <a:moveTo>
                    <a:pt x="1282" y="1"/>
                  </a:moveTo>
                  <a:cubicBezTo>
                    <a:pt x="1111" y="1"/>
                    <a:pt x="934" y="31"/>
                    <a:pt x="751" y="68"/>
                  </a:cubicBezTo>
                  <a:cubicBezTo>
                    <a:pt x="560" y="115"/>
                    <a:pt x="358" y="56"/>
                    <a:pt x="191" y="222"/>
                  </a:cubicBezTo>
                  <a:cubicBezTo>
                    <a:pt x="132" y="234"/>
                    <a:pt x="60" y="234"/>
                    <a:pt x="1" y="246"/>
                  </a:cubicBezTo>
                  <a:cubicBezTo>
                    <a:pt x="246" y="369"/>
                    <a:pt x="495" y="394"/>
                    <a:pt x="745" y="394"/>
                  </a:cubicBezTo>
                  <a:cubicBezTo>
                    <a:pt x="913" y="394"/>
                    <a:pt x="1083" y="382"/>
                    <a:pt x="1252" y="382"/>
                  </a:cubicBezTo>
                  <a:cubicBezTo>
                    <a:pt x="1319" y="382"/>
                    <a:pt x="1386" y="384"/>
                    <a:pt x="1453" y="389"/>
                  </a:cubicBezTo>
                  <a:cubicBezTo>
                    <a:pt x="1525" y="282"/>
                    <a:pt x="1691" y="342"/>
                    <a:pt x="1751" y="234"/>
                  </a:cubicBezTo>
                  <a:lnTo>
                    <a:pt x="1751" y="103"/>
                  </a:lnTo>
                  <a:cubicBezTo>
                    <a:pt x="1600" y="28"/>
                    <a:pt x="1444" y="1"/>
                    <a:pt x="1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3229;p32">
              <a:extLst>
                <a:ext uri="{FF2B5EF4-FFF2-40B4-BE49-F238E27FC236}">
                  <a16:creationId xmlns:a16="http://schemas.microsoft.com/office/drawing/2014/main" id="{4BEB9879-8A36-4A5F-BBA2-9E6C0D178B76}"/>
                </a:ext>
              </a:extLst>
            </p:cNvPr>
            <p:cNvSpPr/>
            <p:nvPr/>
          </p:nvSpPr>
          <p:spPr>
            <a:xfrm>
              <a:off x="5905500" y="3563625"/>
              <a:ext cx="31275" cy="15400"/>
            </a:xfrm>
            <a:custGeom>
              <a:avLst/>
              <a:gdLst/>
              <a:ahLst/>
              <a:cxnLst/>
              <a:rect l="l" t="t" r="r" b="b"/>
              <a:pathLst>
                <a:path w="1251" h="616" extrusionOk="0">
                  <a:moveTo>
                    <a:pt x="472" y="0"/>
                  </a:moveTo>
                  <a:cubicBezTo>
                    <a:pt x="407" y="0"/>
                    <a:pt x="341" y="8"/>
                    <a:pt x="274" y="26"/>
                  </a:cubicBezTo>
                  <a:cubicBezTo>
                    <a:pt x="71" y="62"/>
                    <a:pt x="167" y="300"/>
                    <a:pt x="36" y="371"/>
                  </a:cubicBezTo>
                  <a:lnTo>
                    <a:pt x="0" y="431"/>
                  </a:lnTo>
                  <a:cubicBezTo>
                    <a:pt x="286" y="526"/>
                    <a:pt x="560" y="615"/>
                    <a:pt x="843" y="615"/>
                  </a:cubicBezTo>
                  <a:cubicBezTo>
                    <a:pt x="949" y="615"/>
                    <a:pt x="1057" y="603"/>
                    <a:pt x="1167" y="574"/>
                  </a:cubicBezTo>
                  <a:cubicBezTo>
                    <a:pt x="1250" y="419"/>
                    <a:pt x="1143" y="312"/>
                    <a:pt x="1048" y="204"/>
                  </a:cubicBezTo>
                  <a:cubicBezTo>
                    <a:pt x="868" y="79"/>
                    <a:pt x="674"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3230;p32">
              <a:extLst>
                <a:ext uri="{FF2B5EF4-FFF2-40B4-BE49-F238E27FC236}">
                  <a16:creationId xmlns:a16="http://schemas.microsoft.com/office/drawing/2014/main" id="{0BB70F37-74BF-4DE0-BD33-D3822F63A792}"/>
                </a:ext>
              </a:extLst>
            </p:cNvPr>
            <p:cNvSpPr/>
            <p:nvPr/>
          </p:nvSpPr>
          <p:spPr>
            <a:xfrm>
              <a:off x="5937050" y="3567650"/>
              <a:ext cx="29475" cy="13975"/>
            </a:xfrm>
            <a:custGeom>
              <a:avLst/>
              <a:gdLst/>
              <a:ahLst/>
              <a:cxnLst/>
              <a:rect l="l" t="t" r="r" b="b"/>
              <a:pathLst>
                <a:path w="1179" h="559" extrusionOk="0">
                  <a:moveTo>
                    <a:pt x="715" y="0"/>
                  </a:moveTo>
                  <a:cubicBezTo>
                    <a:pt x="538" y="0"/>
                    <a:pt x="348" y="61"/>
                    <a:pt x="167" y="79"/>
                  </a:cubicBezTo>
                  <a:cubicBezTo>
                    <a:pt x="48" y="162"/>
                    <a:pt x="36" y="293"/>
                    <a:pt x="0" y="436"/>
                  </a:cubicBezTo>
                  <a:cubicBezTo>
                    <a:pt x="199" y="539"/>
                    <a:pt x="409" y="559"/>
                    <a:pt x="623" y="559"/>
                  </a:cubicBezTo>
                  <a:cubicBezTo>
                    <a:pt x="755" y="559"/>
                    <a:pt x="889" y="551"/>
                    <a:pt x="1024" y="551"/>
                  </a:cubicBezTo>
                  <a:cubicBezTo>
                    <a:pt x="1075" y="551"/>
                    <a:pt x="1127" y="552"/>
                    <a:pt x="1179" y="555"/>
                  </a:cubicBezTo>
                  <a:lnTo>
                    <a:pt x="1179" y="270"/>
                  </a:lnTo>
                  <a:cubicBezTo>
                    <a:pt x="1049" y="58"/>
                    <a:pt x="888" y="0"/>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3231;p32">
              <a:extLst>
                <a:ext uri="{FF2B5EF4-FFF2-40B4-BE49-F238E27FC236}">
                  <a16:creationId xmlns:a16="http://schemas.microsoft.com/office/drawing/2014/main" id="{9BCF9503-5ACF-46BE-924F-3806CA01D94C}"/>
                </a:ext>
              </a:extLst>
            </p:cNvPr>
            <p:cNvSpPr/>
            <p:nvPr/>
          </p:nvSpPr>
          <p:spPr>
            <a:xfrm>
              <a:off x="5633125" y="3551875"/>
              <a:ext cx="37525" cy="12225"/>
            </a:xfrm>
            <a:custGeom>
              <a:avLst/>
              <a:gdLst/>
              <a:ahLst/>
              <a:cxnLst/>
              <a:rect l="l" t="t" r="r" b="b"/>
              <a:pathLst>
                <a:path w="1501" h="489" extrusionOk="0">
                  <a:moveTo>
                    <a:pt x="970" y="1"/>
                  </a:moveTo>
                  <a:cubicBezTo>
                    <a:pt x="660" y="1"/>
                    <a:pt x="342" y="175"/>
                    <a:pt x="38" y="175"/>
                  </a:cubicBezTo>
                  <a:cubicBezTo>
                    <a:pt x="26" y="175"/>
                    <a:pt x="13" y="175"/>
                    <a:pt x="1" y="174"/>
                  </a:cubicBezTo>
                  <a:lnTo>
                    <a:pt x="1" y="174"/>
                  </a:lnTo>
                  <a:cubicBezTo>
                    <a:pt x="72" y="365"/>
                    <a:pt x="334" y="293"/>
                    <a:pt x="429" y="448"/>
                  </a:cubicBezTo>
                  <a:cubicBezTo>
                    <a:pt x="447" y="448"/>
                    <a:pt x="465" y="447"/>
                    <a:pt x="483" y="447"/>
                  </a:cubicBezTo>
                  <a:cubicBezTo>
                    <a:pt x="695" y="447"/>
                    <a:pt x="911" y="488"/>
                    <a:pt x="1125" y="488"/>
                  </a:cubicBezTo>
                  <a:cubicBezTo>
                    <a:pt x="1231" y="488"/>
                    <a:pt x="1337" y="478"/>
                    <a:pt x="1441" y="448"/>
                  </a:cubicBezTo>
                  <a:cubicBezTo>
                    <a:pt x="1489" y="377"/>
                    <a:pt x="1501" y="305"/>
                    <a:pt x="1489" y="234"/>
                  </a:cubicBezTo>
                  <a:cubicBezTo>
                    <a:pt x="1321" y="57"/>
                    <a:pt x="1147" y="1"/>
                    <a:pt x="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3232;p32">
              <a:extLst>
                <a:ext uri="{FF2B5EF4-FFF2-40B4-BE49-F238E27FC236}">
                  <a16:creationId xmlns:a16="http://schemas.microsoft.com/office/drawing/2014/main" id="{D7777F96-BA92-464B-A319-FAD1186D61F3}"/>
                </a:ext>
              </a:extLst>
            </p:cNvPr>
            <p:cNvSpPr/>
            <p:nvPr/>
          </p:nvSpPr>
          <p:spPr>
            <a:xfrm>
              <a:off x="6082900" y="3585350"/>
              <a:ext cx="28000" cy="13450"/>
            </a:xfrm>
            <a:custGeom>
              <a:avLst/>
              <a:gdLst/>
              <a:ahLst/>
              <a:cxnLst/>
              <a:rect l="l" t="t" r="r" b="b"/>
              <a:pathLst>
                <a:path w="1120" h="538" extrusionOk="0">
                  <a:moveTo>
                    <a:pt x="547" y="1"/>
                  </a:moveTo>
                  <a:cubicBezTo>
                    <a:pt x="438" y="1"/>
                    <a:pt x="300" y="48"/>
                    <a:pt x="83" y="121"/>
                  </a:cubicBezTo>
                  <a:cubicBezTo>
                    <a:pt x="0" y="216"/>
                    <a:pt x="0" y="300"/>
                    <a:pt x="83" y="407"/>
                  </a:cubicBezTo>
                  <a:cubicBezTo>
                    <a:pt x="213" y="377"/>
                    <a:pt x="342" y="354"/>
                    <a:pt x="479" y="354"/>
                  </a:cubicBezTo>
                  <a:cubicBezTo>
                    <a:pt x="670" y="354"/>
                    <a:pt x="877" y="399"/>
                    <a:pt x="1119" y="538"/>
                  </a:cubicBezTo>
                  <a:cubicBezTo>
                    <a:pt x="839" y="144"/>
                    <a:pt x="737" y="1"/>
                    <a:pt x="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3233;p32">
              <a:extLst>
                <a:ext uri="{FF2B5EF4-FFF2-40B4-BE49-F238E27FC236}">
                  <a16:creationId xmlns:a16="http://schemas.microsoft.com/office/drawing/2014/main" id="{5B906C88-F21D-4993-95FE-78FEF930D252}"/>
                </a:ext>
              </a:extLst>
            </p:cNvPr>
            <p:cNvSpPr/>
            <p:nvPr/>
          </p:nvSpPr>
          <p:spPr>
            <a:xfrm>
              <a:off x="6027225" y="3558500"/>
              <a:ext cx="34250" cy="13300"/>
            </a:xfrm>
            <a:custGeom>
              <a:avLst/>
              <a:gdLst/>
              <a:ahLst/>
              <a:cxnLst/>
              <a:rect l="l" t="t" r="r" b="b"/>
              <a:pathLst>
                <a:path w="1370" h="532" extrusionOk="0">
                  <a:moveTo>
                    <a:pt x="799" y="0"/>
                  </a:moveTo>
                  <a:cubicBezTo>
                    <a:pt x="775" y="0"/>
                    <a:pt x="754" y="16"/>
                    <a:pt x="727" y="52"/>
                  </a:cubicBezTo>
                  <a:cubicBezTo>
                    <a:pt x="525" y="243"/>
                    <a:pt x="251" y="278"/>
                    <a:pt x="1" y="350"/>
                  </a:cubicBezTo>
                  <a:cubicBezTo>
                    <a:pt x="201" y="477"/>
                    <a:pt x="416" y="495"/>
                    <a:pt x="631" y="495"/>
                  </a:cubicBezTo>
                  <a:cubicBezTo>
                    <a:pt x="719" y="495"/>
                    <a:pt x="807" y="492"/>
                    <a:pt x="893" y="492"/>
                  </a:cubicBezTo>
                  <a:cubicBezTo>
                    <a:pt x="974" y="492"/>
                    <a:pt x="1054" y="495"/>
                    <a:pt x="1132" y="505"/>
                  </a:cubicBezTo>
                  <a:cubicBezTo>
                    <a:pt x="1162" y="523"/>
                    <a:pt x="1194" y="531"/>
                    <a:pt x="1227" y="531"/>
                  </a:cubicBezTo>
                  <a:cubicBezTo>
                    <a:pt x="1260" y="531"/>
                    <a:pt x="1292" y="523"/>
                    <a:pt x="1322" y="505"/>
                  </a:cubicBezTo>
                  <a:cubicBezTo>
                    <a:pt x="1370" y="398"/>
                    <a:pt x="1370" y="290"/>
                    <a:pt x="1275" y="207"/>
                  </a:cubicBezTo>
                  <a:cubicBezTo>
                    <a:pt x="1239" y="207"/>
                    <a:pt x="1191" y="207"/>
                    <a:pt x="1144" y="183"/>
                  </a:cubicBezTo>
                  <a:cubicBezTo>
                    <a:pt x="1072" y="112"/>
                    <a:pt x="941" y="147"/>
                    <a:pt x="858" y="52"/>
                  </a:cubicBezTo>
                  <a:cubicBezTo>
                    <a:pt x="858" y="40"/>
                    <a:pt x="846" y="28"/>
                    <a:pt x="822" y="5"/>
                  </a:cubicBezTo>
                  <a:cubicBezTo>
                    <a:pt x="814" y="2"/>
                    <a:pt x="806"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3234;p32">
              <a:extLst>
                <a:ext uri="{FF2B5EF4-FFF2-40B4-BE49-F238E27FC236}">
                  <a16:creationId xmlns:a16="http://schemas.microsoft.com/office/drawing/2014/main" id="{B6395AE9-B7B1-4F98-A107-C570A894A61E}"/>
                </a:ext>
              </a:extLst>
            </p:cNvPr>
            <p:cNvSpPr/>
            <p:nvPr/>
          </p:nvSpPr>
          <p:spPr>
            <a:xfrm>
              <a:off x="5545675" y="3570200"/>
              <a:ext cx="24375" cy="12625"/>
            </a:xfrm>
            <a:custGeom>
              <a:avLst/>
              <a:gdLst/>
              <a:ahLst/>
              <a:cxnLst/>
              <a:rect l="l" t="t" r="r" b="b"/>
              <a:pathLst>
                <a:path w="975" h="505" extrusionOk="0">
                  <a:moveTo>
                    <a:pt x="572" y="1"/>
                  </a:moveTo>
                  <a:cubicBezTo>
                    <a:pt x="288" y="1"/>
                    <a:pt x="1" y="12"/>
                    <a:pt x="46" y="430"/>
                  </a:cubicBezTo>
                  <a:cubicBezTo>
                    <a:pt x="122" y="486"/>
                    <a:pt x="199" y="505"/>
                    <a:pt x="276" y="505"/>
                  </a:cubicBezTo>
                  <a:cubicBezTo>
                    <a:pt x="415" y="505"/>
                    <a:pt x="555" y="446"/>
                    <a:pt x="693" y="446"/>
                  </a:cubicBezTo>
                  <a:cubicBezTo>
                    <a:pt x="719" y="446"/>
                    <a:pt x="746" y="448"/>
                    <a:pt x="772" y="453"/>
                  </a:cubicBezTo>
                  <a:cubicBezTo>
                    <a:pt x="832" y="251"/>
                    <a:pt x="975" y="49"/>
                    <a:pt x="617" y="1"/>
                  </a:cubicBezTo>
                  <a:cubicBezTo>
                    <a:pt x="602" y="1"/>
                    <a:pt x="587" y="1"/>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3235;p32">
              <a:extLst>
                <a:ext uri="{FF2B5EF4-FFF2-40B4-BE49-F238E27FC236}">
                  <a16:creationId xmlns:a16="http://schemas.microsoft.com/office/drawing/2014/main" id="{01A5961D-13E5-4435-A6FD-F382AD4B5C0E}"/>
                </a:ext>
              </a:extLst>
            </p:cNvPr>
            <p:cNvSpPr/>
            <p:nvPr/>
          </p:nvSpPr>
          <p:spPr>
            <a:xfrm>
              <a:off x="5495025" y="3564975"/>
              <a:ext cx="33950" cy="16925"/>
            </a:xfrm>
            <a:custGeom>
              <a:avLst/>
              <a:gdLst/>
              <a:ahLst/>
              <a:cxnLst/>
              <a:rect l="l" t="t" r="r" b="b"/>
              <a:pathLst>
                <a:path w="1358" h="677" extrusionOk="0">
                  <a:moveTo>
                    <a:pt x="1133" y="0"/>
                  </a:moveTo>
                  <a:cubicBezTo>
                    <a:pt x="1058" y="0"/>
                    <a:pt x="988" y="36"/>
                    <a:pt x="941" y="103"/>
                  </a:cubicBezTo>
                  <a:cubicBezTo>
                    <a:pt x="941" y="258"/>
                    <a:pt x="1155" y="305"/>
                    <a:pt x="1108" y="543"/>
                  </a:cubicBezTo>
                  <a:lnTo>
                    <a:pt x="84" y="543"/>
                  </a:lnTo>
                  <a:cubicBezTo>
                    <a:pt x="24" y="579"/>
                    <a:pt x="0" y="615"/>
                    <a:pt x="84" y="662"/>
                  </a:cubicBezTo>
                  <a:cubicBezTo>
                    <a:pt x="138" y="656"/>
                    <a:pt x="193" y="654"/>
                    <a:pt x="249" y="654"/>
                  </a:cubicBezTo>
                  <a:cubicBezTo>
                    <a:pt x="421" y="654"/>
                    <a:pt x="597" y="676"/>
                    <a:pt x="771" y="676"/>
                  </a:cubicBezTo>
                  <a:cubicBezTo>
                    <a:pt x="971" y="676"/>
                    <a:pt x="1170" y="647"/>
                    <a:pt x="1358" y="520"/>
                  </a:cubicBezTo>
                  <a:lnTo>
                    <a:pt x="1358" y="91"/>
                  </a:lnTo>
                  <a:cubicBezTo>
                    <a:pt x="1310" y="31"/>
                    <a:pt x="1250" y="8"/>
                    <a:pt x="1191" y="8"/>
                  </a:cubicBezTo>
                  <a:cubicBezTo>
                    <a:pt x="1171" y="3"/>
                    <a:pt x="1152" y="0"/>
                    <a:pt x="1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3236;p32">
              <a:extLst>
                <a:ext uri="{FF2B5EF4-FFF2-40B4-BE49-F238E27FC236}">
                  <a16:creationId xmlns:a16="http://schemas.microsoft.com/office/drawing/2014/main" id="{07C6CF87-03D3-4EC2-A18F-A54A98B36B1D}"/>
                </a:ext>
              </a:extLst>
            </p:cNvPr>
            <p:cNvSpPr/>
            <p:nvPr/>
          </p:nvSpPr>
          <p:spPr>
            <a:xfrm>
              <a:off x="5651300" y="3577825"/>
              <a:ext cx="25025" cy="7300"/>
            </a:xfrm>
            <a:custGeom>
              <a:avLst/>
              <a:gdLst/>
              <a:ahLst/>
              <a:cxnLst/>
              <a:rect l="l" t="t" r="r" b="b"/>
              <a:pathLst>
                <a:path w="1001" h="292" extrusionOk="0">
                  <a:moveTo>
                    <a:pt x="567" y="1"/>
                  </a:moveTo>
                  <a:cubicBezTo>
                    <a:pt x="465" y="1"/>
                    <a:pt x="361" y="10"/>
                    <a:pt x="256" y="10"/>
                  </a:cubicBezTo>
                  <a:cubicBezTo>
                    <a:pt x="218" y="10"/>
                    <a:pt x="181" y="9"/>
                    <a:pt x="143" y="6"/>
                  </a:cubicBezTo>
                  <a:lnTo>
                    <a:pt x="143" y="6"/>
                  </a:lnTo>
                  <a:cubicBezTo>
                    <a:pt x="119" y="113"/>
                    <a:pt x="0" y="267"/>
                    <a:pt x="214" y="279"/>
                  </a:cubicBezTo>
                  <a:cubicBezTo>
                    <a:pt x="464" y="291"/>
                    <a:pt x="738" y="291"/>
                    <a:pt x="988" y="291"/>
                  </a:cubicBezTo>
                  <a:cubicBezTo>
                    <a:pt x="988" y="232"/>
                    <a:pt x="1000" y="172"/>
                    <a:pt x="1000" y="113"/>
                  </a:cubicBezTo>
                  <a:cubicBezTo>
                    <a:pt x="864" y="20"/>
                    <a:pt x="718" y="1"/>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3237;p32">
              <a:extLst>
                <a:ext uri="{FF2B5EF4-FFF2-40B4-BE49-F238E27FC236}">
                  <a16:creationId xmlns:a16="http://schemas.microsoft.com/office/drawing/2014/main" id="{2110C8D1-53FB-4CC0-B96D-610FF2040411}"/>
                </a:ext>
              </a:extLst>
            </p:cNvPr>
            <p:cNvSpPr/>
            <p:nvPr/>
          </p:nvSpPr>
          <p:spPr>
            <a:xfrm>
              <a:off x="5718850" y="3580625"/>
              <a:ext cx="25325" cy="11250"/>
            </a:xfrm>
            <a:custGeom>
              <a:avLst/>
              <a:gdLst/>
              <a:ahLst/>
              <a:cxnLst/>
              <a:rect l="l" t="t" r="r" b="b"/>
              <a:pathLst>
                <a:path w="1013" h="450" extrusionOk="0">
                  <a:moveTo>
                    <a:pt x="310" y="1"/>
                  </a:moveTo>
                  <a:lnTo>
                    <a:pt x="298" y="24"/>
                  </a:lnTo>
                  <a:cubicBezTo>
                    <a:pt x="251" y="167"/>
                    <a:pt x="144" y="227"/>
                    <a:pt x="37" y="286"/>
                  </a:cubicBezTo>
                  <a:lnTo>
                    <a:pt x="1" y="310"/>
                  </a:lnTo>
                  <a:cubicBezTo>
                    <a:pt x="200" y="421"/>
                    <a:pt x="408" y="449"/>
                    <a:pt x="619" y="449"/>
                  </a:cubicBezTo>
                  <a:cubicBezTo>
                    <a:pt x="749" y="449"/>
                    <a:pt x="881" y="438"/>
                    <a:pt x="1013" y="429"/>
                  </a:cubicBezTo>
                  <a:cubicBezTo>
                    <a:pt x="918" y="310"/>
                    <a:pt x="537" y="286"/>
                    <a:pt x="870" y="13"/>
                  </a:cubicBezTo>
                  <a:cubicBezTo>
                    <a:pt x="679" y="13"/>
                    <a:pt x="501" y="1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3238;p32">
              <a:extLst>
                <a:ext uri="{FF2B5EF4-FFF2-40B4-BE49-F238E27FC236}">
                  <a16:creationId xmlns:a16="http://schemas.microsoft.com/office/drawing/2014/main" id="{F03C10AF-4FA6-4117-9AA7-F18E4A7B9C49}"/>
                </a:ext>
              </a:extLst>
            </p:cNvPr>
            <p:cNvSpPr/>
            <p:nvPr/>
          </p:nvSpPr>
          <p:spPr>
            <a:xfrm>
              <a:off x="6067700" y="3585050"/>
              <a:ext cx="17300" cy="10650"/>
            </a:xfrm>
            <a:custGeom>
              <a:avLst/>
              <a:gdLst/>
              <a:ahLst/>
              <a:cxnLst/>
              <a:rect l="l" t="t" r="r" b="b"/>
              <a:pathLst>
                <a:path w="692" h="426" extrusionOk="0">
                  <a:moveTo>
                    <a:pt x="276" y="1"/>
                  </a:moveTo>
                  <a:cubicBezTo>
                    <a:pt x="177" y="1"/>
                    <a:pt x="81" y="22"/>
                    <a:pt x="1" y="133"/>
                  </a:cubicBezTo>
                  <a:cubicBezTo>
                    <a:pt x="188" y="320"/>
                    <a:pt x="366" y="426"/>
                    <a:pt x="590" y="426"/>
                  </a:cubicBezTo>
                  <a:cubicBezTo>
                    <a:pt x="623" y="426"/>
                    <a:pt x="657" y="424"/>
                    <a:pt x="691" y="419"/>
                  </a:cubicBezTo>
                  <a:lnTo>
                    <a:pt x="691" y="133"/>
                  </a:lnTo>
                  <a:lnTo>
                    <a:pt x="549" y="2"/>
                  </a:lnTo>
                  <a:cubicBezTo>
                    <a:pt x="522" y="8"/>
                    <a:pt x="494" y="10"/>
                    <a:pt x="465" y="10"/>
                  </a:cubicBezTo>
                  <a:cubicBezTo>
                    <a:pt x="403" y="10"/>
                    <a:pt x="339"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3239;p32">
              <a:extLst>
                <a:ext uri="{FF2B5EF4-FFF2-40B4-BE49-F238E27FC236}">
                  <a16:creationId xmlns:a16="http://schemas.microsoft.com/office/drawing/2014/main" id="{EDF816F8-4A1A-4DC8-987C-702DE29620E8}"/>
                </a:ext>
              </a:extLst>
            </p:cNvPr>
            <p:cNvSpPr/>
            <p:nvPr/>
          </p:nvSpPr>
          <p:spPr>
            <a:xfrm>
              <a:off x="5620925" y="3591050"/>
              <a:ext cx="29800" cy="11775"/>
            </a:xfrm>
            <a:custGeom>
              <a:avLst/>
              <a:gdLst/>
              <a:ahLst/>
              <a:cxnLst/>
              <a:rect l="l" t="t" r="r" b="b"/>
              <a:pathLst>
                <a:path w="1192" h="471" extrusionOk="0">
                  <a:moveTo>
                    <a:pt x="703" y="0"/>
                  </a:moveTo>
                  <a:cubicBezTo>
                    <a:pt x="24" y="48"/>
                    <a:pt x="1" y="96"/>
                    <a:pt x="203" y="453"/>
                  </a:cubicBezTo>
                  <a:cubicBezTo>
                    <a:pt x="247" y="465"/>
                    <a:pt x="289" y="470"/>
                    <a:pt x="330" y="470"/>
                  </a:cubicBezTo>
                  <a:cubicBezTo>
                    <a:pt x="486" y="470"/>
                    <a:pt x="621" y="393"/>
                    <a:pt x="763" y="346"/>
                  </a:cubicBezTo>
                  <a:cubicBezTo>
                    <a:pt x="917" y="286"/>
                    <a:pt x="1191" y="274"/>
                    <a:pt x="894" y="12"/>
                  </a:cubicBezTo>
                  <a:cubicBezTo>
                    <a:pt x="822" y="0"/>
                    <a:pt x="763"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3240;p32">
              <a:extLst>
                <a:ext uri="{FF2B5EF4-FFF2-40B4-BE49-F238E27FC236}">
                  <a16:creationId xmlns:a16="http://schemas.microsoft.com/office/drawing/2014/main" id="{8822027B-74CF-42D8-8676-55252F71138E}"/>
                </a:ext>
              </a:extLst>
            </p:cNvPr>
            <p:cNvSpPr/>
            <p:nvPr/>
          </p:nvSpPr>
          <p:spPr>
            <a:xfrm>
              <a:off x="5422100" y="3559500"/>
              <a:ext cx="17575" cy="15150"/>
            </a:xfrm>
            <a:custGeom>
              <a:avLst/>
              <a:gdLst/>
              <a:ahLst/>
              <a:cxnLst/>
              <a:rect l="l" t="t" r="r" b="b"/>
              <a:pathLst>
                <a:path w="703" h="606" extrusionOk="0">
                  <a:moveTo>
                    <a:pt x="524" y="0"/>
                  </a:moveTo>
                  <a:cubicBezTo>
                    <a:pt x="346" y="0"/>
                    <a:pt x="155" y="12"/>
                    <a:pt x="0" y="24"/>
                  </a:cubicBezTo>
                  <a:cubicBezTo>
                    <a:pt x="36" y="143"/>
                    <a:pt x="72" y="250"/>
                    <a:pt x="107" y="358"/>
                  </a:cubicBezTo>
                  <a:lnTo>
                    <a:pt x="107" y="405"/>
                  </a:lnTo>
                  <a:cubicBezTo>
                    <a:pt x="119" y="465"/>
                    <a:pt x="119" y="500"/>
                    <a:pt x="131" y="560"/>
                  </a:cubicBezTo>
                  <a:cubicBezTo>
                    <a:pt x="188" y="595"/>
                    <a:pt x="244" y="605"/>
                    <a:pt x="300" y="605"/>
                  </a:cubicBezTo>
                  <a:cubicBezTo>
                    <a:pt x="339" y="605"/>
                    <a:pt x="378" y="601"/>
                    <a:pt x="417" y="596"/>
                  </a:cubicBezTo>
                  <a:cubicBezTo>
                    <a:pt x="417" y="381"/>
                    <a:pt x="405" y="179"/>
                    <a:pt x="703" y="167"/>
                  </a:cubicBezTo>
                  <a:cubicBezTo>
                    <a:pt x="643" y="107"/>
                    <a:pt x="584" y="60"/>
                    <a:pt x="5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3241;p32">
              <a:extLst>
                <a:ext uri="{FF2B5EF4-FFF2-40B4-BE49-F238E27FC236}">
                  <a16:creationId xmlns:a16="http://schemas.microsoft.com/office/drawing/2014/main" id="{8AC38D72-D049-4D57-A7B3-319AEB79255A}"/>
                </a:ext>
              </a:extLst>
            </p:cNvPr>
            <p:cNvSpPr/>
            <p:nvPr/>
          </p:nvSpPr>
          <p:spPr>
            <a:xfrm>
              <a:off x="6055800" y="3563675"/>
              <a:ext cx="25050" cy="11425"/>
            </a:xfrm>
            <a:custGeom>
              <a:avLst/>
              <a:gdLst/>
              <a:ahLst/>
              <a:cxnLst/>
              <a:rect l="l" t="t" r="r" b="b"/>
              <a:pathLst>
                <a:path w="1002" h="457" extrusionOk="0">
                  <a:moveTo>
                    <a:pt x="778" y="0"/>
                  </a:moveTo>
                  <a:cubicBezTo>
                    <a:pt x="544" y="0"/>
                    <a:pt x="376" y="150"/>
                    <a:pt x="191" y="274"/>
                  </a:cubicBezTo>
                  <a:cubicBezTo>
                    <a:pt x="120" y="274"/>
                    <a:pt x="60" y="298"/>
                    <a:pt x="1" y="298"/>
                  </a:cubicBezTo>
                  <a:cubicBezTo>
                    <a:pt x="167" y="452"/>
                    <a:pt x="394" y="393"/>
                    <a:pt x="596" y="452"/>
                  </a:cubicBezTo>
                  <a:cubicBezTo>
                    <a:pt x="629" y="455"/>
                    <a:pt x="660" y="457"/>
                    <a:pt x="688" y="457"/>
                  </a:cubicBezTo>
                  <a:cubicBezTo>
                    <a:pt x="992" y="457"/>
                    <a:pt x="1002" y="284"/>
                    <a:pt x="882" y="12"/>
                  </a:cubicBezTo>
                  <a:lnTo>
                    <a:pt x="894" y="12"/>
                  </a:lnTo>
                  <a:cubicBezTo>
                    <a:pt x="853" y="4"/>
                    <a:pt x="815" y="0"/>
                    <a:pt x="7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3242;p32">
              <a:extLst>
                <a:ext uri="{FF2B5EF4-FFF2-40B4-BE49-F238E27FC236}">
                  <a16:creationId xmlns:a16="http://schemas.microsoft.com/office/drawing/2014/main" id="{A1D01786-206B-4DAD-A647-99D935A59841}"/>
                </a:ext>
              </a:extLst>
            </p:cNvPr>
            <p:cNvSpPr/>
            <p:nvPr/>
          </p:nvSpPr>
          <p:spPr>
            <a:xfrm>
              <a:off x="5615275" y="3588725"/>
              <a:ext cx="25025" cy="14275"/>
            </a:xfrm>
            <a:custGeom>
              <a:avLst/>
              <a:gdLst/>
              <a:ahLst/>
              <a:cxnLst/>
              <a:rect l="l" t="t" r="r" b="b"/>
              <a:pathLst>
                <a:path w="1001" h="571" extrusionOk="0">
                  <a:moveTo>
                    <a:pt x="554" y="1"/>
                  </a:moveTo>
                  <a:cubicBezTo>
                    <a:pt x="415" y="1"/>
                    <a:pt x="274" y="36"/>
                    <a:pt x="131" y="93"/>
                  </a:cubicBezTo>
                  <a:cubicBezTo>
                    <a:pt x="60" y="129"/>
                    <a:pt x="0" y="189"/>
                    <a:pt x="0" y="272"/>
                  </a:cubicBezTo>
                  <a:cubicBezTo>
                    <a:pt x="48" y="320"/>
                    <a:pt x="48" y="367"/>
                    <a:pt x="0" y="403"/>
                  </a:cubicBezTo>
                  <a:cubicBezTo>
                    <a:pt x="62" y="542"/>
                    <a:pt x="149" y="571"/>
                    <a:pt x="247" y="571"/>
                  </a:cubicBezTo>
                  <a:cubicBezTo>
                    <a:pt x="301" y="571"/>
                    <a:pt x="358" y="562"/>
                    <a:pt x="417" y="558"/>
                  </a:cubicBezTo>
                  <a:cubicBezTo>
                    <a:pt x="358" y="427"/>
                    <a:pt x="298" y="284"/>
                    <a:pt x="548" y="284"/>
                  </a:cubicBezTo>
                  <a:cubicBezTo>
                    <a:pt x="596" y="284"/>
                    <a:pt x="644" y="287"/>
                    <a:pt x="692" y="287"/>
                  </a:cubicBezTo>
                  <a:cubicBezTo>
                    <a:pt x="811" y="287"/>
                    <a:pt x="924" y="269"/>
                    <a:pt x="1001" y="141"/>
                  </a:cubicBezTo>
                  <a:cubicBezTo>
                    <a:pt x="852" y="42"/>
                    <a:pt x="704" y="1"/>
                    <a:pt x="5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3243;p32">
              <a:extLst>
                <a:ext uri="{FF2B5EF4-FFF2-40B4-BE49-F238E27FC236}">
                  <a16:creationId xmlns:a16="http://schemas.microsoft.com/office/drawing/2014/main" id="{5B62CAB2-9A53-49CD-BB15-1F60EF14CF08}"/>
                </a:ext>
              </a:extLst>
            </p:cNvPr>
            <p:cNvSpPr/>
            <p:nvPr/>
          </p:nvSpPr>
          <p:spPr>
            <a:xfrm>
              <a:off x="5618550" y="3585275"/>
              <a:ext cx="24725" cy="7000"/>
            </a:xfrm>
            <a:custGeom>
              <a:avLst/>
              <a:gdLst/>
              <a:ahLst/>
              <a:cxnLst/>
              <a:rect l="l" t="t" r="r" b="b"/>
              <a:pathLst>
                <a:path w="989" h="280" extrusionOk="0">
                  <a:moveTo>
                    <a:pt x="335" y="0"/>
                  </a:moveTo>
                  <a:cubicBezTo>
                    <a:pt x="272" y="0"/>
                    <a:pt x="208" y="3"/>
                    <a:pt x="143" y="5"/>
                  </a:cubicBezTo>
                  <a:cubicBezTo>
                    <a:pt x="96" y="77"/>
                    <a:pt x="48" y="172"/>
                    <a:pt x="0" y="243"/>
                  </a:cubicBezTo>
                  <a:cubicBezTo>
                    <a:pt x="286" y="267"/>
                    <a:pt x="584" y="267"/>
                    <a:pt x="870" y="279"/>
                  </a:cubicBezTo>
                  <a:cubicBezTo>
                    <a:pt x="893" y="267"/>
                    <a:pt x="941" y="243"/>
                    <a:pt x="989" y="243"/>
                  </a:cubicBezTo>
                  <a:cubicBezTo>
                    <a:pt x="800" y="36"/>
                    <a:pt x="574" y="0"/>
                    <a:pt x="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3244;p32">
              <a:extLst>
                <a:ext uri="{FF2B5EF4-FFF2-40B4-BE49-F238E27FC236}">
                  <a16:creationId xmlns:a16="http://schemas.microsoft.com/office/drawing/2014/main" id="{9C3228EE-142A-4F3E-A796-470F84C6A5D3}"/>
                </a:ext>
              </a:extLst>
            </p:cNvPr>
            <p:cNvSpPr/>
            <p:nvPr/>
          </p:nvSpPr>
          <p:spPr>
            <a:xfrm>
              <a:off x="5557525" y="3563075"/>
              <a:ext cx="16100" cy="17875"/>
            </a:xfrm>
            <a:custGeom>
              <a:avLst/>
              <a:gdLst/>
              <a:ahLst/>
              <a:cxnLst/>
              <a:rect l="l" t="t" r="r" b="b"/>
              <a:pathLst>
                <a:path w="644" h="715" extrusionOk="0">
                  <a:moveTo>
                    <a:pt x="242" y="0"/>
                  </a:moveTo>
                  <a:cubicBezTo>
                    <a:pt x="165" y="0"/>
                    <a:pt x="81" y="44"/>
                    <a:pt x="1" y="119"/>
                  </a:cubicBezTo>
                  <a:cubicBezTo>
                    <a:pt x="48" y="179"/>
                    <a:pt x="96" y="226"/>
                    <a:pt x="143" y="274"/>
                  </a:cubicBezTo>
                  <a:cubicBezTo>
                    <a:pt x="322" y="381"/>
                    <a:pt x="286" y="560"/>
                    <a:pt x="298" y="715"/>
                  </a:cubicBezTo>
                  <a:cubicBezTo>
                    <a:pt x="644" y="631"/>
                    <a:pt x="536" y="393"/>
                    <a:pt x="453" y="167"/>
                  </a:cubicBezTo>
                  <a:cubicBezTo>
                    <a:pt x="398" y="50"/>
                    <a:pt x="324" y="0"/>
                    <a:pt x="2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3245;p32">
              <a:extLst>
                <a:ext uri="{FF2B5EF4-FFF2-40B4-BE49-F238E27FC236}">
                  <a16:creationId xmlns:a16="http://schemas.microsoft.com/office/drawing/2014/main" id="{CC61B5C9-19DB-4A91-BE94-168FD789CC14}"/>
                </a:ext>
              </a:extLst>
            </p:cNvPr>
            <p:cNvSpPr/>
            <p:nvPr/>
          </p:nvSpPr>
          <p:spPr>
            <a:xfrm>
              <a:off x="5520025" y="3559200"/>
              <a:ext cx="30675" cy="8050"/>
            </a:xfrm>
            <a:custGeom>
              <a:avLst/>
              <a:gdLst/>
              <a:ahLst/>
              <a:cxnLst/>
              <a:rect l="l" t="t" r="r" b="b"/>
              <a:pathLst>
                <a:path w="1227" h="322" extrusionOk="0">
                  <a:moveTo>
                    <a:pt x="810" y="12"/>
                  </a:moveTo>
                  <a:cubicBezTo>
                    <a:pt x="572" y="24"/>
                    <a:pt x="310" y="24"/>
                    <a:pt x="72" y="36"/>
                  </a:cubicBezTo>
                  <a:cubicBezTo>
                    <a:pt x="0" y="191"/>
                    <a:pt x="131" y="239"/>
                    <a:pt x="215" y="310"/>
                  </a:cubicBezTo>
                  <a:cubicBezTo>
                    <a:pt x="274" y="322"/>
                    <a:pt x="310" y="322"/>
                    <a:pt x="358" y="322"/>
                  </a:cubicBezTo>
                  <a:cubicBezTo>
                    <a:pt x="573" y="210"/>
                    <a:pt x="802" y="171"/>
                    <a:pt x="1035" y="171"/>
                  </a:cubicBezTo>
                  <a:cubicBezTo>
                    <a:pt x="1099" y="171"/>
                    <a:pt x="1163" y="174"/>
                    <a:pt x="1227" y="179"/>
                  </a:cubicBezTo>
                  <a:cubicBezTo>
                    <a:pt x="1132" y="0"/>
                    <a:pt x="953" y="36"/>
                    <a:pt x="81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3246;p32">
              <a:extLst>
                <a:ext uri="{FF2B5EF4-FFF2-40B4-BE49-F238E27FC236}">
                  <a16:creationId xmlns:a16="http://schemas.microsoft.com/office/drawing/2014/main" id="{31187F01-7087-43E4-B299-E051056765C6}"/>
                </a:ext>
              </a:extLst>
            </p:cNvPr>
            <p:cNvSpPr/>
            <p:nvPr/>
          </p:nvSpPr>
          <p:spPr>
            <a:xfrm>
              <a:off x="6041825" y="3578550"/>
              <a:ext cx="15200" cy="10850"/>
            </a:xfrm>
            <a:custGeom>
              <a:avLst/>
              <a:gdLst/>
              <a:ahLst/>
              <a:cxnLst/>
              <a:rect l="l" t="t" r="r" b="b"/>
              <a:pathLst>
                <a:path w="608" h="434" extrusionOk="0">
                  <a:moveTo>
                    <a:pt x="12" y="0"/>
                  </a:moveTo>
                  <a:cubicBezTo>
                    <a:pt x="12" y="84"/>
                    <a:pt x="0" y="191"/>
                    <a:pt x="0" y="274"/>
                  </a:cubicBezTo>
                  <a:cubicBezTo>
                    <a:pt x="88" y="369"/>
                    <a:pt x="215" y="433"/>
                    <a:pt x="324" y="433"/>
                  </a:cubicBezTo>
                  <a:cubicBezTo>
                    <a:pt x="405" y="433"/>
                    <a:pt x="476" y="397"/>
                    <a:pt x="512" y="310"/>
                  </a:cubicBezTo>
                  <a:cubicBezTo>
                    <a:pt x="607" y="60"/>
                    <a:pt x="274" y="131"/>
                    <a:pt x="143" y="24"/>
                  </a:cubicBezTo>
                  <a:cubicBezTo>
                    <a:pt x="119" y="0"/>
                    <a:pt x="48"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3247;p32">
              <a:extLst>
                <a:ext uri="{FF2B5EF4-FFF2-40B4-BE49-F238E27FC236}">
                  <a16:creationId xmlns:a16="http://schemas.microsoft.com/office/drawing/2014/main" id="{4856BC3A-A48C-4A8B-866F-A4B26CEFF074}"/>
                </a:ext>
              </a:extLst>
            </p:cNvPr>
            <p:cNvSpPr/>
            <p:nvPr/>
          </p:nvSpPr>
          <p:spPr>
            <a:xfrm>
              <a:off x="5652175" y="3595275"/>
              <a:ext cx="16700" cy="8000"/>
            </a:xfrm>
            <a:custGeom>
              <a:avLst/>
              <a:gdLst/>
              <a:ahLst/>
              <a:cxnLst/>
              <a:rect l="l" t="t" r="r" b="b"/>
              <a:pathLst>
                <a:path w="668" h="320" extrusionOk="0">
                  <a:moveTo>
                    <a:pt x="384" y="1"/>
                  </a:moveTo>
                  <a:cubicBezTo>
                    <a:pt x="286" y="1"/>
                    <a:pt x="175" y="33"/>
                    <a:pt x="72" y="58"/>
                  </a:cubicBezTo>
                  <a:cubicBezTo>
                    <a:pt x="1" y="70"/>
                    <a:pt x="72" y="200"/>
                    <a:pt x="108" y="296"/>
                  </a:cubicBezTo>
                  <a:cubicBezTo>
                    <a:pt x="287" y="308"/>
                    <a:pt x="477" y="308"/>
                    <a:pt x="668" y="320"/>
                  </a:cubicBezTo>
                  <a:cubicBezTo>
                    <a:pt x="640" y="67"/>
                    <a:pt x="525"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3248;p32">
              <a:extLst>
                <a:ext uri="{FF2B5EF4-FFF2-40B4-BE49-F238E27FC236}">
                  <a16:creationId xmlns:a16="http://schemas.microsoft.com/office/drawing/2014/main" id="{6854E03A-5412-46C2-9A0C-24C2F272F7F1}"/>
                </a:ext>
              </a:extLst>
            </p:cNvPr>
            <p:cNvSpPr/>
            <p:nvPr/>
          </p:nvSpPr>
          <p:spPr>
            <a:xfrm>
              <a:off x="5467925" y="3577650"/>
              <a:ext cx="28600" cy="3725"/>
            </a:xfrm>
            <a:custGeom>
              <a:avLst/>
              <a:gdLst/>
              <a:ahLst/>
              <a:cxnLst/>
              <a:rect l="l" t="t" r="r" b="b"/>
              <a:pathLst>
                <a:path w="1144" h="149" extrusionOk="0">
                  <a:moveTo>
                    <a:pt x="1" y="1"/>
                  </a:moveTo>
                  <a:lnTo>
                    <a:pt x="1" y="1"/>
                  </a:lnTo>
                  <a:cubicBezTo>
                    <a:pt x="155" y="119"/>
                    <a:pt x="319" y="148"/>
                    <a:pt x="485" y="148"/>
                  </a:cubicBezTo>
                  <a:cubicBezTo>
                    <a:pt x="649" y="148"/>
                    <a:pt x="816" y="120"/>
                    <a:pt x="980" y="120"/>
                  </a:cubicBezTo>
                  <a:cubicBezTo>
                    <a:pt x="1035" y="120"/>
                    <a:pt x="1090" y="123"/>
                    <a:pt x="1144" y="132"/>
                  </a:cubicBezTo>
                  <a:lnTo>
                    <a:pt x="1144" y="13"/>
                  </a:lnTo>
                  <a:cubicBezTo>
                    <a:pt x="775" y="13"/>
                    <a:pt x="394"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3249;p32">
              <a:extLst>
                <a:ext uri="{FF2B5EF4-FFF2-40B4-BE49-F238E27FC236}">
                  <a16:creationId xmlns:a16="http://schemas.microsoft.com/office/drawing/2014/main" id="{7ACDA7AE-8FA4-42A9-8B87-C5C6DE37F8A2}"/>
                </a:ext>
              </a:extLst>
            </p:cNvPr>
            <p:cNvSpPr/>
            <p:nvPr/>
          </p:nvSpPr>
          <p:spPr>
            <a:xfrm>
              <a:off x="6065625" y="3613675"/>
              <a:ext cx="15500" cy="7700"/>
            </a:xfrm>
            <a:custGeom>
              <a:avLst/>
              <a:gdLst/>
              <a:ahLst/>
              <a:cxnLst/>
              <a:rect l="l" t="t" r="r" b="b"/>
              <a:pathLst>
                <a:path w="620" h="308" extrusionOk="0">
                  <a:moveTo>
                    <a:pt x="191" y="0"/>
                  </a:moveTo>
                  <a:cubicBezTo>
                    <a:pt x="120" y="36"/>
                    <a:pt x="1" y="96"/>
                    <a:pt x="24" y="179"/>
                  </a:cubicBezTo>
                  <a:cubicBezTo>
                    <a:pt x="48" y="268"/>
                    <a:pt x="105" y="283"/>
                    <a:pt x="170" y="283"/>
                  </a:cubicBezTo>
                  <a:cubicBezTo>
                    <a:pt x="203" y="283"/>
                    <a:pt x="238" y="279"/>
                    <a:pt x="272" y="279"/>
                  </a:cubicBezTo>
                  <a:cubicBezTo>
                    <a:pt x="306" y="279"/>
                    <a:pt x="340" y="283"/>
                    <a:pt x="370" y="298"/>
                  </a:cubicBezTo>
                  <a:cubicBezTo>
                    <a:pt x="384" y="305"/>
                    <a:pt x="397" y="308"/>
                    <a:pt x="409" y="308"/>
                  </a:cubicBezTo>
                  <a:cubicBezTo>
                    <a:pt x="438" y="308"/>
                    <a:pt x="463" y="291"/>
                    <a:pt x="489" y="274"/>
                  </a:cubicBezTo>
                  <a:lnTo>
                    <a:pt x="6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3250;p32">
              <a:extLst>
                <a:ext uri="{FF2B5EF4-FFF2-40B4-BE49-F238E27FC236}">
                  <a16:creationId xmlns:a16="http://schemas.microsoft.com/office/drawing/2014/main" id="{D9FFB6D6-E37A-418D-A056-20C90C0A7673}"/>
                </a:ext>
              </a:extLst>
            </p:cNvPr>
            <p:cNvSpPr/>
            <p:nvPr/>
          </p:nvSpPr>
          <p:spPr>
            <a:xfrm>
              <a:off x="6005500" y="3605925"/>
              <a:ext cx="15500" cy="7450"/>
            </a:xfrm>
            <a:custGeom>
              <a:avLst/>
              <a:gdLst/>
              <a:ahLst/>
              <a:cxnLst/>
              <a:rect l="l" t="t" r="r" b="b"/>
              <a:pathLst>
                <a:path w="620" h="298" extrusionOk="0">
                  <a:moveTo>
                    <a:pt x="334" y="1"/>
                  </a:moveTo>
                  <a:cubicBezTo>
                    <a:pt x="167" y="36"/>
                    <a:pt x="1" y="48"/>
                    <a:pt x="48" y="286"/>
                  </a:cubicBezTo>
                  <a:cubicBezTo>
                    <a:pt x="122" y="286"/>
                    <a:pt x="201" y="297"/>
                    <a:pt x="279" y="297"/>
                  </a:cubicBezTo>
                  <a:cubicBezTo>
                    <a:pt x="403" y="297"/>
                    <a:pt x="525" y="270"/>
                    <a:pt x="620" y="132"/>
                  </a:cubicBezTo>
                  <a:cubicBezTo>
                    <a:pt x="536" y="60"/>
                    <a:pt x="453" y="13"/>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3251;p32">
              <a:extLst>
                <a:ext uri="{FF2B5EF4-FFF2-40B4-BE49-F238E27FC236}">
                  <a16:creationId xmlns:a16="http://schemas.microsoft.com/office/drawing/2014/main" id="{8FBB9A50-563F-4BAA-B9CF-F1BB353A40E9}"/>
                </a:ext>
              </a:extLst>
            </p:cNvPr>
            <p:cNvSpPr/>
            <p:nvPr/>
          </p:nvSpPr>
          <p:spPr>
            <a:xfrm>
              <a:off x="5931075" y="3568375"/>
              <a:ext cx="10450" cy="10500"/>
            </a:xfrm>
            <a:custGeom>
              <a:avLst/>
              <a:gdLst/>
              <a:ahLst/>
              <a:cxnLst/>
              <a:rect l="l" t="t" r="r" b="b"/>
              <a:pathLst>
                <a:path w="418" h="420" extrusionOk="0">
                  <a:moveTo>
                    <a:pt x="214" y="1"/>
                  </a:moveTo>
                  <a:cubicBezTo>
                    <a:pt x="138" y="1"/>
                    <a:pt x="64" y="39"/>
                    <a:pt x="1" y="122"/>
                  </a:cubicBezTo>
                  <a:cubicBezTo>
                    <a:pt x="49" y="229"/>
                    <a:pt x="96" y="312"/>
                    <a:pt x="144" y="407"/>
                  </a:cubicBezTo>
                  <a:cubicBezTo>
                    <a:pt x="168" y="419"/>
                    <a:pt x="203" y="419"/>
                    <a:pt x="239" y="419"/>
                  </a:cubicBezTo>
                  <a:cubicBezTo>
                    <a:pt x="382" y="348"/>
                    <a:pt x="418" y="229"/>
                    <a:pt x="418" y="86"/>
                  </a:cubicBezTo>
                  <a:cubicBezTo>
                    <a:pt x="351" y="30"/>
                    <a:pt x="282"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3252;p32">
              <a:extLst>
                <a:ext uri="{FF2B5EF4-FFF2-40B4-BE49-F238E27FC236}">
                  <a16:creationId xmlns:a16="http://schemas.microsoft.com/office/drawing/2014/main" id="{7EF03F66-B35D-4E09-8B57-A79D376D49C6}"/>
                </a:ext>
              </a:extLst>
            </p:cNvPr>
            <p:cNvSpPr/>
            <p:nvPr/>
          </p:nvSpPr>
          <p:spPr>
            <a:xfrm>
              <a:off x="6088550" y="3613675"/>
              <a:ext cx="13125" cy="7175"/>
            </a:xfrm>
            <a:custGeom>
              <a:avLst/>
              <a:gdLst/>
              <a:ahLst/>
              <a:cxnLst/>
              <a:rect l="l" t="t" r="r" b="b"/>
              <a:pathLst>
                <a:path w="525" h="287" extrusionOk="0">
                  <a:moveTo>
                    <a:pt x="0" y="0"/>
                  </a:moveTo>
                  <a:lnTo>
                    <a:pt x="0" y="143"/>
                  </a:lnTo>
                  <a:cubicBezTo>
                    <a:pt x="60" y="238"/>
                    <a:pt x="215" y="179"/>
                    <a:pt x="286" y="286"/>
                  </a:cubicBezTo>
                  <a:cubicBezTo>
                    <a:pt x="512" y="286"/>
                    <a:pt x="524" y="179"/>
                    <a:pt x="429" y="24"/>
                  </a:cubicBezTo>
                  <a:cubicBezTo>
                    <a:pt x="286" y="24"/>
                    <a:pt x="155"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3253;p32">
              <a:extLst>
                <a:ext uri="{FF2B5EF4-FFF2-40B4-BE49-F238E27FC236}">
                  <a16:creationId xmlns:a16="http://schemas.microsoft.com/office/drawing/2014/main" id="{7CFF2D4A-BF4A-4A3D-AD43-C44839663389}"/>
                </a:ext>
              </a:extLst>
            </p:cNvPr>
            <p:cNvSpPr/>
            <p:nvPr/>
          </p:nvSpPr>
          <p:spPr>
            <a:xfrm>
              <a:off x="6115925" y="3594025"/>
              <a:ext cx="9550" cy="5425"/>
            </a:xfrm>
            <a:custGeom>
              <a:avLst/>
              <a:gdLst/>
              <a:ahLst/>
              <a:cxnLst/>
              <a:rect l="l" t="t" r="r" b="b"/>
              <a:pathLst>
                <a:path w="382" h="217" extrusionOk="0">
                  <a:moveTo>
                    <a:pt x="191" y="0"/>
                  </a:moveTo>
                  <a:cubicBezTo>
                    <a:pt x="72" y="0"/>
                    <a:pt x="13" y="48"/>
                    <a:pt x="1" y="120"/>
                  </a:cubicBezTo>
                  <a:cubicBezTo>
                    <a:pt x="18" y="205"/>
                    <a:pt x="77" y="217"/>
                    <a:pt x="140" y="217"/>
                  </a:cubicBezTo>
                  <a:cubicBezTo>
                    <a:pt x="165" y="217"/>
                    <a:pt x="191" y="215"/>
                    <a:pt x="215" y="215"/>
                  </a:cubicBezTo>
                  <a:cubicBezTo>
                    <a:pt x="275" y="215"/>
                    <a:pt x="382" y="215"/>
                    <a:pt x="346" y="131"/>
                  </a:cubicBezTo>
                  <a:cubicBezTo>
                    <a:pt x="334" y="60"/>
                    <a:pt x="227" y="36"/>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3254;p32">
              <a:extLst>
                <a:ext uri="{FF2B5EF4-FFF2-40B4-BE49-F238E27FC236}">
                  <a16:creationId xmlns:a16="http://schemas.microsoft.com/office/drawing/2014/main" id="{45C4A7E4-2403-4755-B1E5-5AC32CF7D92C}"/>
                </a:ext>
              </a:extLst>
            </p:cNvPr>
            <p:cNvSpPr/>
            <p:nvPr/>
          </p:nvSpPr>
          <p:spPr>
            <a:xfrm>
              <a:off x="5823325" y="3563950"/>
              <a:ext cx="14025" cy="6575"/>
            </a:xfrm>
            <a:custGeom>
              <a:avLst/>
              <a:gdLst/>
              <a:ahLst/>
              <a:cxnLst/>
              <a:rect l="l" t="t" r="r" b="b"/>
              <a:pathLst>
                <a:path w="561" h="263" extrusionOk="0">
                  <a:moveTo>
                    <a:pt x="441" y="1"/>
                  </a:moveTo>
                  <a:cubicBezTo>
                    <a:pt x="346" y="144"/>
                    <a:pt x="108" y="72"/>
                    <a:pt x="1" y="251"/>
                  </a:cubicBezTo>
                  <a:cubicBezTo>
                    <a:pt x="191" y="251"/>
                    <a:pt x="370" y="263"/>
                    <a:pt x="560" y="263"/>
                  </a:cubicBezTo>
                  <a:cubicBezTo>
                    <a:pt x="560" y="168"/>
                    <a:pt x="549" y="60"/>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3255;p32">
              <a:extLst>
                <a:ext uri="{FF2B5EF4-FFF2-40B4-BE49-F238E27FC236}">
                  <a16:creationId xmlns:a16="http://schemas.microsoft.com/office/drawing/2014/main" id="{61D3C104-E72A-42C2-BDFE-5CBE7975DAE0}"/>
                </a:ext>
              </a:extLst>
            </p:cNvPr>
            <p:cNvSpPr/>
            <p:nvPr/>
          </p:nvSpPr>
          <p:spPr>
            <a:xfrm>
              <a:off x="6100150" y="3570200"/>
              <a:ext cx="6275" cy="7475"/>
            </a:xfrm>
            <a:custGeom>
              <a:avLst/>
              <a:gdLst/>
              <a:ahLst/>
              <a:cxnLst/>
              <a:rect l="l" t="t" r="r" b="b"/>
              <a:pathLst>
                <a:path w="251" h="299" extrusionOk="0">
                  <a:moveTo>
                    <a:pt x="251" y="1"/>
                  </a:moveTo>
                  <a:cubicBezTo>
                    <a:pt x="132" y="37"/>
                    <a:pt x="1" y="49"/>
                    <a:pt x="25" y="191"/>
                  </a:cubicBezTo>
                  <a:cubicBezTo>
                    <a:pt x="48" y="299"/>
                    <a:pt x="167" y="299"/>
                    <a:pt x="251" y="299"/>
                  </a:cubicBez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3256;p32">
              <a:extLst>
                <a:ext uri="{FF2B5EF4-FFF2-40B4-BE49-F238E27FC236}">
                  <a16:creationId xmlns:a16="http://schemas.microsoft.com/office/drawing/2014/main" id="{1D26E5E0-02D5-4C9B-B689-50EEF8D44694}"/>
                </a:ext>
              </a:extLst>
            </p:cNvPr>
            <p:cNvSpPr/>
            <p:nvPr/>
          </p:nvSpPr>
          <p:spPr>
            <a:xfrm>
              <a:off x="6113550" y="3570500"/>
              <a:ext cx="7775" cy="6400"/>
            </a:xfrm>
            <a:custGeom>
              <a:avLst/>
              <a:gdLst/>
              <a:ahLst/>
              <a:cxnLst/>
              <a:rect l="l" t="t" r="r" b="b"/>
              <a:pathLst>
                <a:path w="311" h="256" extrusionOk="0">
                  <a:moveTo>
                    <a:pt x="286" y="1"/>
                  </a:moveTo>
                  <a:cubicBezTo>
                    <a:pt x="179" y="25"/>
                    <a:pt x="0" y="37"/>
                    <a:pt x="48" y="168"/>
                  </a:cubicBezTo>
                  <a:cubicBezTo>
                    <a:pt x="71" y="232"/>
                    <a:pt x="105" y="255"/>
                    <a:pt x="141" y="255"/>
                  </a:cubicBezTo>
                  <a:cubicBezTo>
                    <a:pt x="200" y="255"/>
                    <a:pt x="266" y="195"/>
                    <a:pt x="310" y="144"/>
                  </a:cubicBezTo>
                  <a:cubicBezTo>
                    <a:pt x="298" y="96"/>
                    <a:pt x="286" y="4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3257;p32">
              <a:extLst>
                <a:ext uri="{FF2B5EF4-FFF2-40B4-BE49-F238E27FC236}">
                  <a16:creationId xmlns:a16="http://schemas.microsoft.com/office/drawing/2014/main" id="{14C5265D-9D15-4CD3-BE41-D619873B1D3C}"/>
                </a:ext>
              </a:extLst>
            </p:cNvPr>
            <p:cNvSpPr/>
            <p:nvPr/>
          </p:nvSpPr>
          <p:spPr>
            <a:xfrm>
              <a:off x="5550675" y="3553025"/>
              <a:ext cx="10750" cy="3525"/>
            </a:xfrm>
            <a:custGeom>
              <a:avLst/>
              <a:gdLst/>
              <a:ahLst/>
              <a:cxnLst/>
              <a:rect l="l" t="t" r="r" b="b"/>
              <a:pathLst>
                <a:path w="430" h="141" extrusionOk="0">
                  <a:moveTo>
                    <a:pt x="220" y="0"/>
                  </a:moveTo>
                  <a:cubicBezTo>
                    <a:pt x="147" y="0"/>
                    <a:pt x="72" y="45"/>
                    <a:pt x="1" y="128"/>
                  </a:cubicBezTo>
                  <a:cubicBezTo>
                    <a:pt x="132" y="128"/>
                    <a:pt x="275" y="128"/>
                    <a:pt x="429" y="140"/>
                  </a:cubicBezTo>
                  <a:cubicBezTo>
                    <a:pt x="364" y="45"/>
                    <a:pt x="292"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3258;p32">
              <a:extLst>
                <a:ext uri="{FF2B5EF4-FFF2-40B4-BE49-F238E27FC236}">
                  <a16:creationId xmlns:a16="http://schemas.microsoft.com/office/drawing/2014/main" id="{B0735C42-DBA1-4095-A0B8-A47D7F9C4572}"/>
                </a:ext>
              </a:extLst>
            </p:cNvPr>
            <p:cNvSpPr/>
            <p:nvPr/>
          </p:nvSpPr>
          <p:spPr>
            <a:xfrm>
              <a:off x="5851600" y="3591000"/>
              <a:ext cx="3600" cy="5900"/>
            </a:xfrm>
            <a:custGeom>
              <a:avLst/>
              <a:gdLst/>
              <a:ahLst/>
              <a:cxnLst/>
              <a:rect l="l" t="t" r="r" b="b"/>
              <a:pathLst>
                <a:path w="144" h="236" extrusionOk="0">
                  <a:moveTo>
                    <a:pt x="112" y="1"/>
                  </a:moveTo>
                  <a:cubicBezTo>
                    <a:pt x="111" y="1"/>
                    <a:pt x="109" y="1"/>
                    <a:pt x="108" y="2"/>
                  </a:cubicBezTo>
                  <a:cubicBezTo>
                    <a:pt x="72" y="14"/>
                    <a:pt x="25" y="38"/>
                    <a:pt x="1" y="50"/>
                  </a:cubicBezTo>
                  <a:lnTo>
                    <a:pt x="1" y="181"/>
                  </a:lnTo>
                  <a:cubicBezTo>
                    <a:pt x="1" y="193"/>
                    <a:pt x="13" y="217"/>
                    <a:pt x="49" y="229"/>
                  </a:cubicBezTo>
                  <a:cubicBezTo>
                    <a:pt x="57" y="233"/>
                    <a:pt x="67" y="235"/>
                    <a:pt x="79" y="235"/>
                  </a:cubicBezTo>
                  <a:cubicBezTo>
                    <a:pt x="102" y="235"/>
                    <a:pt x="128" y="225"/>
                    <a:pt x="144" y="193"/>
                  </a:cubicBezTo>
                  <a:lnTo>
                    <a:pt x="144" y="50"/>
                  </a:lnTo>
                  <a:cubicBezTo>
                    <a:pt x="144" y="39"/>
                    <a:pt x="125" y="1"/>
                    <a:pt x="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3259;p32">
              <a:extLst>
                <a:ext uri="{FF2B5EF4-FFF2-40B4-BE49-F238E27FC236}">
                  <a16:creationId xmlns:a16="http://schemas.microsoft.com/office/drawing/2014/main" id="{596FF9C3-D98D-4B1E-9191-5155CF85F9A8}"/>
                </a:ext>
              </a:extLst>
            </p:cNvPr>
            <p:cNvSpPr/>
            <p:nvPr/>
          </p:nvSpPr>
          <p:spPr>
            <a:xfrm>
              <a:off x="5669150" y="3558200"/>
              <a:ext cx="7175" cy="5650"/>
            </a:xfrm>
            <a:custGeom>
              <a:avLst/>
              <a:gdLst/>
              <a:ahLst/>
              <a:cxnLst/>
              <a:rect l="l" t="t" r="r" b="b"/>
              <a:pathLst>
                <a:path w="287" h="226" extrusionOk="0">
                  <a:moveTo>
                    <a:pt x="50" y="0"/>
                  </a:moveTo>
                  <a:cubicBezTo>
                    <a:pt x="37" y="0"/>
                    <a:pt x="19" y="16"/>
                    <a:pt x="0" y="52"/>
                  </a:cubicBezTo>
                  <a:lnTo>
                    <a:pt x="0" y="183"/>
                  </a:lnTo>
                  <a:cubicBezTo>
                    <a:pt x="54" y="210"/>
                    <a:pt x="104" y="226"/>
                    <a:pt x="156" y="226"/>
                  </a:cubicBezTo>
                  <a:cubicBezTo>
                    <a:pt x="197" y="226"/>
                    <a:pt x="239" y="216"/>
                    <a:pt x="286" y="195"/>
                  </a:cubicBezTo>
                  <a:cubicBezTo>
                    <a:pt x="227" y="136"/>
                    <a:pt x="167" y="100"/>
                    <a:pt x="108" y="40"/>
                  </a:cubicBezTo>
                  <a:cubicBezTo>
                    <a:pt x="108" y="17"/>
                    <a:pt x="96" y="17"/>
                    <a:pt x="60" y="5"/>
                  </a:cubicBezTo>
                  <a:cubicBezTo>
                    <a:pt x="57" y="2"/>
                    <a:pt x="54" y="0"/>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3260;p32">
              <a:extLst>
                <a:ext uri="{FF2B5EF4-FFF2-40B4-BE49-F238E27FC236}">
                  <a16:creationId xmlns:a16="http://schemas.microsoft.com/office/drawing/2014/main" id="{7DE51BFF-91B1-42C1-A633-808E07C385AD}"/>
                </a:ext>
              </a:extLst>
            </p:cNvPr>
            <p:cNvSpPr/>
            <p:nvPr/>
          </p:nvSpPr>
          <p:spPr>
            <a:xfrm>
              <a:off x="5643250" y="3577650"/>
              <a:ext cx="4200" cy="4800"/>
            </a:xfrm>
            <a:custGeom>
              <a:avLst/>
              <a:gdLst/>
              <a:ahLst/>
              <a:cxnLst/>
              <a:rect l="l" t="t" r="r" b="b"/>
              <a:pathLst>
                <a:path w="168" h="192" extrusionOk="0">
                  <a:moveTo>
                    <a:pt x="75" y="0"/>
                  </a:moveTo>
                  <a:cubicBezTo>
                    <a:pt x="58" y="0"/>
                    <a:pt x="41" y="4"/>
                    <a:pt x="24" y="13"/>
                  </a:cubicBezTo>
                  <a:cubicBezTo>
                    <a:pt x="48" y="96"/>
                    <a:pt x="1" y="191"/>
                    <a:pt x="120" y="191"/>
                  </a:cubicBezTo>
                  <a:cubicBezTo>
                    <a:pt x="132" y="191"/>
                    <a:pt x="143" y="96"/>
                    <a:pt x="167" y="36"/>
                  </a:cubicBezTo>
                  <a:cubicBezTo>
                    <a:pt x="137" y="13"/>
                    <a:pt x="106"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3261;p32">
              <a:extLst>
                <a:ext uri="{FF2B5EF4-FFF2-40B4-BE49-F238E27FC236}">
                  <a16:creationId xmlns:a16="http://schemas.microsoft.com/office/drawing/2014/main" id="{68C609FE-A5EB-4E31-8E77-4770655C88D9}"/>
                </a:ext>
              </a:extLst>
            </p:cNvPr>
            <p:cNvSpPr/>
            <p:nvPr/>
          </p:nvSpPr>
          <p:spPr>
            <a:xfrm>
              <a:off x="5457225" y="3577650"/>
              <a:ext cx="7150" cy="2975"/>
            </a:xfrm>
            <a:custGeom>
              <a:avLst/>
              <a:gdLst/>
              <a:ahLst/>
              <a:cxnLst/>
              <a:rect l="l" t="t" r="r" b="b"/>
              <a:pathLst>
                <a:path w="286" h="119" extrusionOk="0">
                  <a:moveTo>
                    <a:pt x="0" y="1"/>
                  </a:moveTo>
                  <a:cubicBezTo>
                    <a:pt x="43" y="80"/>
                    <a:pt x="91" y="118"/>
                    <a:pt x="142" y="118"/>
                  </a:cubicBezTo>
                  <a:cubicBezTo>
                    <a:pt x="190" y="118"/>
                    <a:pt x="239" y="83"/>
                    <a:pt x="286" y="13"/>
                  </a:cubicBezTo>
                  <a:cubicBezTo>
                    <a:pt x="191" y="13"/>
                    <a:pt x="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3262;p32">
              <a:extLst>
                <a:ext uri="{FF2B5EF4-FFF2-40B4-BE49-F238E27FC236}">
                  <a16:creationId xmlns:a16="http://schemas.microsoft.com/office/drawing/2014/main" id="{7996456D-2145-48D7-9537-AA4469BF3CD0}"/>
                </a:ext>
              </a:extLst>
            </p:cNvPr>
            <p:cNvSpPr/>
            <p:nvPr/>
          </p:nvSpPr>
          <p:spPr>
            <a:xfrm>
              <a:off x="5452750" y="3574975"/>
              <a:ext cx="4200" cy="2700"/>
            </a:xfrm>
            <a:custGeom>
              <a:avLst/>
              <a:gdLst/>
              <a:ahLst/>
              <a:cxnLst/>
              <a:rect l="l" t="t" r="r" b="b"/>
              <a:pathLst>
                <a:path w="168" h="108" extrusionOk="0">
                  <a:moveTo>
                    <a:pt x="132" y="0"/>
                  </a:moveTo>
                  <a:lnTo>
                    <a:pt x="1" y="96"/>
                  </a:lnTo>
                  <a:cubicBezTo>
                    <a:pt x="60" y="96"/>
                    <a:pt x="120" y="108"/>
                    <a:pt x="167" y="108"/>
                  </a:cubicBezTo>
                  <a:cubicBezTo>
                    <a:pt x="167" y="84"/>
                    <a:pt x="143" y="36"/>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3263;p32">
              <a:extLst>
                <a:ext uri="{FF2B5EF4-FFF2-40B4-BE49-F238E27FC236}">
                  <a16:creationId xmlns:a16="http://schemas.microsoft.com/office/drawing/2014/main" id="{6C3AF4B5-9965-4C73-BDEE-E5F073BA3E46}"/>
                </a:ext>
              </a:extLst>
            </p:cNvPr>
            <p:cNvSpPr/>
            <p:nvPr/>
          </p:nvSpPr>
          <p:spPr>
            <a:xfrm>
              <a:off x="5614675" y="3595800"/>
              <a:ext cx="3600" cy="3600"/>
            </a:xfrm>
            <a:custGeom>
              <a:avLst/>
              <a:gdLst/>
              <a:ahLst/>
              <a:cxnLst/>
              <a:rect l="l" t="t" r="r" b="b"/>
              <a:pathLst>
                <a:path w="144" h="144" extrusionOk="0">
                  <a:moveTo>
                    <a:pt x="24" y="1"/>
                  </a:moveTo>
                  <a:cubicBezTo>
                    <a:pt x="1" y="49"/>
                    <a:pt x="1" y="96"/>
                    <a:pt x="24" y="144"/>
                  </a:cubicBezTo>
                  <a:cubicBezTo>
                    <a:pt x="143" y="96"/>
                    <a:pt x="143" y="49"/>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3264;p32">
              <a:extLst>
                <a:ext uri="{FF2B5EF4-FFF2-40B4-BE49-F238E27FC236}">
                  <a16:creationId xmlns:a16="http://schemas.microsoft.com/office/drawing/2014/main" id="{4C3FC7F2-E3CB-469D-BE97-8AD78261045D}"/>
                </a:ext>
              </a:extLst>
            </p:cNvPr>
            <p:cNvSpPr/>
            <p:nvPr/>
          </p:nvSpPr>
          <p:spPr>
            <a:xfrm>
              <a:off x="5539675" y="3552650"/>
              <a:ext cx="4175" cy="3600"/>
            </a:xfrm>
            <a:custGeom>
              <a:avLst/>
              <a:gdLst/>
              <a:ahLst/>
              <a:cxnLst/>
              <a:rect l="l" t="t" r="r" b="b"/>
              <a:pathLst>
                <a:path w="167" h="144" extrusionOk="0">
                  <a:moveTo>
                    <a:pt x="0" y="0"/>
                  </a:moveTo>
                  <a:cubicBezTo>
                    <a:pt x="0" y="48"/>
                    <a:pt x="0" y="96"/>
                    <a:pt x="24" y="143"/>
                  </a:cubicBezTo>
                  <a:cubicBezTo>
                    <a:pt x="60" y="143"/>
                    <a:pt x="119" y="120"/>
                    <a:pt x="167" y="120"/>
                  </a:cubicBezTo>
                  <a:cubicBezTo>
                    <a:pt x="107" y="96"/>
                    <a:pt x="60"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3265;p32">
              <a:extLst>
                <a:ext uri="{FF2B5EF4-FFF2-40B4-BE49-F238E27FC236}">
                  <a16:creationId xmlns:a16="http://schemas.microsoft.com/office/drawing/2014/main" id="{F89D3883-ADEA-4FA9-8D75-05A4153B4FEE}"/>
                </a:ext>
              </a:extLst>
            </p:cNvPr>
            <p:cNvSpPr/>
            <p:nvPr/>
          </p:nvSpPr>
          <p:spPr>
            <a:xfrm>
              <a:off x="6081100" y="3585100"/>
              <a:ext cx="3900" cy="3300"/>
            </a:xfrm>
            <a:custGeom>
              <a:avLst/>
              <a:gdLst/>
              <a:ahLst/>
              <a:cxnLst/>
              <a:rect l="l" t="t" r="r" b="b"/>
              <a:pathLst>
                <a:path w="156" h="132" extrusionOk="0">
                  <a:moveTo>
                    <a:pt x="155" y="131"/>
                  </a:moveTo>
                  <a:cubicBezTo>
                    <a:pt x="108" y="96"/>
                    <a:pt x="60" y="48"/>
                    <a:pt x="1" y="0"/>
                  </a:cubicBezTo>
                  <a:cubicBezTo>
                    <a:pt x="60" y="48"/>
                    <a:pt x="108" y="96"/>
                    <a:pt x="155" y="1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3266;p32">
              <a:extLst>
                <a:ext uri="{FF2B5EF4-FFF2-40B4-BE49-F238E27FC236}">
                  <a16:creationId xmlns:a16="http://schemas.microsoft.com/office/drawing/2014/main" id="{F82A6522-1277-4E12-A026-EE16484197D4}"/>
                </a:ext>
              </a:extLst>
            </p:cNvPr>
            <p:cNvSpPr/>
            <p:nvPr/>
          </p:nvSpPr>
          <p:spPr>
            <a:xfrm>
              <a:off x="5915025" y="3624225"/>
              <a:ext cx="116700" cy="17975"/>
            </a:xfrm>
            <a:custGeom>
              <a:avLst/>
              <a:gdLst/>
              <a:ahLst/>
              <a:cxnLst/>
              <a:rect l="l" t="t" r="r" b="b"/>
              <a:pathLst>
                <a:path w="4668" h="719" extrusionOk="0">
                  <a:moveTo>
                    <a:pt x="995" y="0"/>
                  </a:moveTo>
                  <a:cubicBezTo>
                    <a:pt x="874" y="0"/>
                    <a:pt x="752" y="12"/>
                    <a:pt x="631" y="43"/>
                  </a:cubicBezTo>
                  <a:cubicBezTo>
                    <a:pt x="512" y="293"/>
                    <a:pt x="214" y="114"/>
                    <a:pt x="48" y="269"/>
                  </a:cubicBezTo>
                  <a:cubicBezTo>
                    <a:pt x="0" y="328"/>
                    <a:pt x="24" y="376"/>
                    <a:pt x="83" y="412"/>
                  </a:cubicBezTo>
                  <a:lnTo>
                    <a:pt x="60" y="412"/>
                  </a:lnTo>
                  <a:cubicBezTo>
                    <a:pt x="214" y="497"/>
                    <a:pt x="373" y="518"/>
                    <a:pt x="533" y="518"/>
                  </a:cubicBezTo>
                  <a:cubicBezTo>
                    <a:pt x="687" y="518"/>
                    <a:pt x="842" y="499"/>
                    <a:pt x="996" y="499"/>
                  </a:cubicBezTo>
                  <a:cubicBezTo>
                    <a:pt x="1130" y="499"/>
                    <a:pt x="1262" y="514"/>
                    <a:pt x="1393" y="566"/>
                  </a:cubicBezTo>
                  <a:cubicBezTo>
                    <a:pt x="1512" y="507"/>
                    <a:pt x="1643" y="507"/>
                    <a:pt x="1798" y="507"/>
                  </a:cubicBezTo>
                  <a:cubicBezTo>
                    <a:pt x="2603" y="528"/>
                    <a:pt x="3398" y="719"/>
                    <a:pt x="4201" y="719"/>
                  </a:cubicBezTo>
                  <a:cubicBezTo>
                    <a:pt x="4301" y="719"/>
                    <a:pt x="4401" y="716"/>
                    <a:pt x="4501" y="709"/>
                  </a:cubicBezTo>
                  <a:cubicBezTo>
                    <a:pt x="4667" y="507"/>
                    <a:pt x="4512" y="400"/>
                    <a:pt x="4370" y="316"/>
                  </a:cubicBezTo>
                  <a:cubicBezTo>
                    <a:pt x="3560" y="138"/>
                    <a:pt x="2727" y="269"/>
                    <a:pt x="1905" y="138"/>
                  </a:cubicBezTo>
                  <a:cubicBezTo>
                    <a:pt x="1606" y="78"/>
                    <a:pt x="1302" y="0"/>
                    <a:pt x="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3267;p32">
              <a:extLst>
                <a:ext uri="{FF2B5EF4-FFF2-40B4-BE49-F238E27FC236}">
                  <a16:creationId xmlns:a16="http://schemas.microsoft.com/office/drawing/2014/main" id="{4A5ACD35-8C99-4385-B10B-64FF919D2C8F}"/>
                </a:ext>
              </a:extLst>
            </p:cNvPr>
            <p:cNvSpPr/>
            <p:nvPr/>
          </p:nvSpPr>
          <p:spPr>
            <a:xfrm>
              <a:off x="6119800" y="3637750"/>
              <a:ext cx="63725" cy="15825"/>
            </a:xfrm>
            <a:custGeom>
              <a:avLst/>
              <a:gdLst/>
              <a:ahLst/>
              <a:cxnLst/>
              <a:rect l="l" t="t" r="r" b="b"/>
              <a:pathLst>
                <a:path w="2549" h="633" extrusionOk="0">
                  <a:moveTo>
                    <a:pt x="534" y="0"/>
                  </a:moveTo>
                  <a:cubicBezTo>
                    <a:pt x="416" y="0"/>
                    <a:pt x="298" y="11"/>
                    <a:pt x="179" y="37"/>
                  </a:cubicBezTo>
                  <a:cubicBezTo>
                    <a:pt x="108" y="97"/>
                    <a:pt x="36" y="180"/>
                    <a:pt x="1" y="287"/>
                  </a:cubicBezTo>
                  <a:cubicBezTo>
                    <a:pt x="1" y="347"/>
                    <a:pt x="1" y="395"/>
                    <a:pt x="12" y="454"/>
                  </a:cubicBezTo>
                  <a:cubicBezTo>
                    <a:pt x="60" y="526"/>
                    <a:pt x="131" y="561"/>
                    <a:pt x="215" y="609"/>
                  </a:cubicBezTo>
                  <a:cubicBezTo>
                    <a:pt x="453" y="573"/>
                    <a:pt x="691" y="573"/>
                    <a:pt x="905" y="466"/>
                  </a:cubicBezTo>
                  <a:cubicBezTo>
                    <a:pt x="905" y="466"/>
                    <a:pt x="929" y="454"/>
                    <a:pt x="965" y="418"/>
                  </a:cubicBezTo>
                  <a:cubicBezTo>
                    <a:pt x="974" y="415"/>
                    <a:pt x="984" y="414"/>
                    <a:pt x="993" y="414"/>
                  </a:cubicBezTo>
                  <a:cubicBezTo>
                    <a:pt x="1023" y="414"/>
                    <a:pt x="1054" y="427"/>
                    <a:pt x="1072" y="454"/>
                  </a:cubicBezTo>
                  <a:cubicBezTo>
                    <a:pt x="1156" y="516"/>
                    <a:pt x="1244" y="533"/>
                    <a:pt x="1334" y="533"/>
                  </a:cubicBezTo>
                  <a:cubicBezTo>
                    <a:pt x="1448" y="533"/>
                    <a:pt x="1565" y="506"/>
                    <a:pt x="1679" y="506"/>
                  </a:cubicBezTo>
                  <a:cubicBezTo>
                    <a:pt x="1769" y="506"/>
                    <a:pt x="1857" y="523"/>
                    <a:pt x="1941" y="585"/>
                  </a:cubicBezTo>
                  <a:cubicBezTo>
                    <a:pt x="1941" y="597"/>
                    <a:pt x="1953" y="621"/>
                    <a:pt x="1977" y="633"/>
                  </a:cubicBezTo>
                  <a:cubicBezTo>
                    <a:pt x="2013" y="633"/>
                    <a:pt x="2025" y="633"/>
                    <a:pt x="2060" y="585"/>
                  </a:cubicBezTo>
                  <a:cubicBezTo>
                    <a:pt x="2215" y="502"/>
                    <a:pt x="2548" y="514"/>
                    <a:pt x="2358" y="168"/>
                  </a:cubicBezTo>
                  <a:cubicBezTo>
                    <a:pt x="2084" y="145"/>
                    <a:pt x="1834" y="156"/>
                    <a:pt x="1584" y="121"/>
                  </a:cubicBezTo>
                  <a:cubicBezTo>
                    <a:pt x="1236" y="94"/>
                    <a:pt x="888" y="0"/>
                    <a:pt x="5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3268;p32">
              <a:extLst>
                <a:ext uri="{FF2B5EF4-FFF2-40B4-BE49-F238E27FC236}">
                  <a16:creationId xmlns:a16="http://schemas.microsoft.com/office/drawing/2014/main" id="{48C39269-0DBF-4DFC-B72C-94E2A90F5842}"/>
                </a:ext>
              </a:extLst>
            </p:cNvPr>
            <p:cNvSpPr/>
            <p:nvPr/>
          </p:nvSpPr>
          <p:spPr>
            <a:xfrm>
              <a:off x="6023950" y="3631500"/>
              <a:ext cx="43475" cy="14725"/>
            </a:xfrm>
            <a:custGeom>
              <a:avLst/>
              <a:gdLst/>
              <a:ahLst/>
              <a:cxnLst/>
              <a:rect l="l" t="t" r="r" b="b"/>
              <a:pathLst>
                <a:path w="1739" h="589" extrusionOk="0">
                  <a:moveTo>
                    <a:pt x="339" y="1"/>
                  </a:moveTo>
                  <a:cubicBezTo>
                    <a:pt x="226" y="1"/>
                    <a:pt x="113" y="2"/>
                    <a:pt x="1" y="2"/>
                  </a:cubicBezTo>
                  <a:cubicBezTo>
                    <a:pt x="72" y="145"/>
                    <a:pt x="155" y="264"/>
                    <a:pt x="144" y="418"/>
                  </a:cubicBezTo>
                  <a:cubicBezTo>
                    <a:pt x="477" y="561"/>
                    <a:pt x="810" y="526"/>
                    <a:pt x="1168" y="537"/>
                  </a:cubicBezTo>
                  <a:cubicBezTo>
                    <a:pt x="1273" y="550"/>
                    <a:pt x="1382" y="588"/>
                    <a:pt x="1484" y="588"/>
                  </a:cubicBezTo>
                  <a:cubicBezTo>
                    <a:pt x="1577" y="588"/>
                    <a:pt x="1665" y="556"/>
                    <a:pt x="1739" y="442"/>
                  </a:cubicBezTo>
                  <a:cubicBezTo>
                    <a:pt x="1632" y="359"/>
                    <a:pt x="1668" y="228"/>
                    <a:pt x="1584" y="156"/>
                  </a:cubicBezTo>
                  <a:cubicBezTo>
                    <a:pt x="1180" y="15"/>
                    <a:pt x="761"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3269;p32">
              <a:extLst>
                <a:ext uri="{FF2B5EF4-FFF2-40B4-BE49-F238E27FC236}">
                  <a16:creationId xmlns:a16="http://schemas.microsoft.com/office/drawing/2014/main" id="{226B8988-A820-4961-B4FE-F1B41266C4CA}"/>
                </a:ext>
              </a:extLst>
            </p:cNvPr>
            <p:cNvSpPr/>
            <p:nvPr/>
          </p:nvSpPr>
          <p:spPr>
            <a:xfrm>
              <a:off x="6076650" y="3635650"/>
              <a:ext cx="46450" cy="16100"/>
            </a:xfrm>
            <a:custGeom>
              <a:avLst/>
              <a:gdLst/>
              <a:ahLst/>
              <a:cxnLst/>
              <a:rect l="l" t="t" r="r" b="b"/>
              <a:pathLst>
                <a:path w="1858" h="644" extrusionOk="0">
                  <a:moveTo>
                    <a:pt x="493" y="1"/>
                  </a:moveTo>
                  <a:cubicBezTo>
                    <a:pt x="350" y="1"/>
                    <a:pt x="205" y="5"/>
                    <a:pt x="60" y="14"/>
                  </a:cubicBezTo>
                  <a:cubicBezTo>
                    <a:pt x="0" y="240"/>
                    <a:pt x="357" y="217"/>
                    <a:pt x="298" y="419"/>
                  </a:cubicBezTo>
                  <a:cubicBezTo>
                    <a:pt x="286" y="479"/>
                    <a:pt x="298" y="538"/>
                    <a:pt x="345" y="574"/>
                  </a:cubicBezTo>
                  <a:cubicBezTo>
                    <a:pt x="345" y="574"/>
                    <a:pt x="357" y="586"/>
                    <a:pt x="393" y="598"/>
                  </a:cubicBezTo>
                  <a:cubicBezTo>
                    <a:pt x="399" y="601"/>
                    <a:pt x="407" y="602"/>
                    <a:pt x="414" y="602"/>
                  </a:cubicBezTo>
                  <a:cubicBezTo>
                    <a:pt x="435" y="602"/>
                    <a:pt x="459" y="591"/>
                    <a:pt x="476" y="574"/>
                  </a:cubicBezTo>
                  <a:cubicBezTo>
                    <a:pt x="536" y="550"/>
                    <a:pt x="584" y="550"/>
                    <a:pt x="631" y="550"/>
                  </a:cubicBezTo>
                  <a:cubicBezTo>
                    <a:pt x="819" y="598"/>
                    <a:pt x="1010" y="644"/>
                    <a:pt x="1199" y="644"/>
                  </a:cubicBezTo>
                  <a:cubicBezTo>
                    <a:pt x="1382" y="644"/>
                    <a:pt x="1563" y="601"/>
                    <a:pt x="1738" y="479"/>
                  </a:cubicBezTo>
                  <a:cubicBezTo>
                    <a:pt x="1762" y="443"/>
                    <a:pt x="1774" y="431"/>
                    <a:pt x="1786" y="407"/>
                  </a:cubicBezTo>
                  <a:cubicBezTo>
                    <a:pt x="1846" y="300"/>
                    <a:pt x="1857" y="217"/>
                    <a:pt x="1774" y="121"/>
                  </a:cubicBezTo>
                  <a:cubicBezTo>
                    <a:pt x="1346" y="41"/>
                    <a:pt x="924" y="1"/>
                    <a:pt x="4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3270;p32">
              <a:extLst>
                <a:ext uri="{FF2B5EF4-FFF2-40B4-BE49-F238E27FC236}">
                  <a16:creationId xmlns:a16="http://schemas.microsoft.com/office/drawing/2014/main" id="{4446FDEC-64D2-4A90-8208-609ABB9ABD38}"/>
                </a:ext>
              </a:extLst>
            </p:cNvPr>
            <p:cNvSpPr/>
            <p:nvPr/>
          </p:nvSpPr>
          <p:spPr>
            <a:xfrm>
              <a:off x="5876625" y="3620225"/>
              <a:ext cx="54200" cy="13075"/>
            </a:xfrm>
            <a:custGeom>
              <a:avLst/>
              <a:gdLst/>
              <a:ahLst/>
              <a:cxnLst/>
              <a:rect l="l" t="t" r="r" b="b"/>
              <a:pathLst>
                <a:path w="2168" h="523" extrusionOk="0">
                  <a:moveTo>
                    <a:pt x="310" y="0"/>
                  </a:moveTo>
                  <a:cubicBezTo>
                    <a:pt x="179" y="36"/>
                    <a:pt x="0" y="72"/>
                    <a:pt x="24" y="250"/>
                  </a:cubicBezTo>
                  <a:cubicBezTo>
                    <a:pt x="72" y="441"/>
                    <a:pt x="250" y="476"/>
                    <a:pt x="417" y="512"/>
                  </a:cubicBezTo>
                  <a:cubicBezTo>
                    <a:pt x="448" y="511"/>
                    <a:pt x="480" y="511"/>
                    <a:pt x="512" y="511"/>
                  </a:cubicBezTo>
                  <a:cubicBezTo>
                    <a:pt x="681" y="511"/>
                    <a:pt x="853" y="523"/>
                    <a:pt x="1025" y="523"/>
                  </a:cubicBezTo>
                  <a:cubicBezTo>
                    <a:pt x="1208" y="523"/>
                    <a:pt x="1391" y="509"/>
                    <a:pt x="1572" y="453"/>
                  </a:cubicBezTo>
                  <a:cubicBezTo>
                    <a:pt x="1614" y="441"/>
                    <a:pt x="1660" y="438"/>
                    <a:pt x="1707" y="438"/>
                  </a:cubicBezTo>
                  <a:cubicBezTo>
                    <a:pt x="1755" y="438"/>
                    <a:pt x="1804" y="441"/>
                    <a:pt x="1851" y="441"/>
                  </a:cubicBezTo>
                  <a:cubicBezTo>
                    <a:pt x="1994" y="441"/>
                    <a:pt x="2124" y="413"/>
                    <a:pt x="2167" y="191"/>
                  </a:cubicBezTo>
                  <a:cubicBezTo>
                    <a:pt x="1548" y="131"/>
                    <a:pt x="917" y="72"/>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3271;p32">
              <a:extLst>
                <a:ext uri="{FF2B5EF4-FFF2-40B4-BE49-F238E27FC236}">
                  <a16:creationId xmlns:a16="http://schemas.microsoft.com/office/drawing/2014/main" id="{6A603408-C8A9-41DB-9EE3-FE6CA8B510CA}"/>
                </a:ext>
              </a:extLst>
            </p:cNvPr>
            <p:cNvSpPr/>
            <p:nvPr/>
          </p:nvSpPr>
          <p:spPr>
            <a:xfrm>
              <a:off x="5745350" y="3604200"/>
              <a:ext cx="61050" cy="16925"/>
            </a:xfrm>
            <a:custGeom>
              <a:avLst/>
              <a:gdLst/>
              <a:ahLst/>
              <a:cxnLst/>
              <a:rect l="l" t="t" r="r" b="b"/>
              <a:pathLst>
                <a:path w="2442" h="677" extrusionOk="0">
                  <a:moveTo>
                    <a:pt x="167" y="1"/>
                  </a:moveTo>
                  <a:cubicBezTo>
                    <a:pt x="137" y="1"/>
                    <a:pt x="113" y="23"/>
                    <a:pt x="96" y="58"/>
                  </a:cubicBezTo>
                  <a:cubicBezTo>
                    <a:pt x="0" y="177"/>
                    <a:pt x="24" y="284"/>
                    <a:pt x="96" y="403"/>
                  </a:cubicBezTo>
                  <a:cubicBezTo>
                    <a:pt x="251" y="520"/>
                    <a:pt x="427" y="540"/>
                    <a:pt x="606" y="540"/>
                  </a:cubicBezTo>
                  <a:cubicBezTo>
                    <a:pt x="701" y="540"/>
                    <a:pt x="798" y="534"/>
                    <a:pt x="893" y="534"/>
                  </a:cubicBezTo>
                  <a:cubicBezTo>
                    <a:pt x="941" y="558"/>
                    <a:pt x="992" y="570"/>
                    <a:pt x="1041" y="570"/>
                  </a:cubicBezTo>
                  <a:cubicBezTo>
                    <a:pt x="1090" y="570"/>
                    <a:pt x="1137" y="558"/>
                    <a:pt x="1179" y="534"/>
                  </a:cubicBezTo>
                  <a:cubicBezTo>
                    <a:pt x="1334" y="605"/>
                    <a:pt x="1524" y="546"/>
                    <a:pt x="1679" y="653"/>
                  </a:cubicBezTo>
                  <a:cubicBezTo>
                    <a:pt x="1822" y="665"/>
                    <a:pt x="1953" y="665"/>
                    <a:pt x="2108" y="677"/>
                  </a:cubicBezTo>
                  <a:cubicBezTo>
                    <a:pt x="2132" y="677"/>
                    <a:pt x="2155" y="677"/>
                    <a:pt x="2167" y="653"/>
                  </a:cubicBezTo>
                  <a:cubicBezTo>
                    <a:pt x="2227" y="653"/>
                    <a:pt x="2263" y="641"/>
                    <a:pt x="2310" y="605"/>
                  </a:cubicBezTo>
                  <a:cubicBezTo>
                    <a:pt x="2358" y="582"/>
                    <a:pt x="2406" y="546"/>
                    <a:pt x="2429" y="498"/>
                  </a:cubicBezTo>
                  <a:cubicBezTo>
                    <a:pt x="2441" y="439"/>
                    <a:pt x="2429" y="403"/>
                    <a:pt x="2382" y="367"/>
                  </a:cubicBezTo>
                  <a:cubicBezTo>
                    <a:pt x="2365" y="351"/>
                    <a:pt x="2342" y="334"/>
                    <a:pt x="2322" y="334"/>
                  </a:cubicBezTo>
                  <a:cubicBezTo>
                    <a:pt x="2313" y="334"/>
                    <a:pt x="2305" y="337"/>
                    <a:pt x="2298" y="344"/>
                  </a:cubicBezTo>
                  <a:cubicBezTo>
                    <a:pt x="2205" y="299"/>
                    <a:pt x="2107" y="288"/>
                    <a:pt x="2007" y="288"/>
                  </a:cubicBezTo>
                  <a:cubicBezTo>
                    <a:pt x="1914" y="288"/>
                    <a:pt x="1820" y="297"/>
                    <a:pt x="1728" y="297"/>
                  </a:cubicBezTo>
                  <a:cubicBezTo>
                    <a:pt x="1604" y="297"/>
                    <a:pt x="1482" y="280"/>
                    <a:pt x="1370" y="201"/>
                  </a:cubicBezTo>
                  <a:cubicBezTo>
                    <a:pt x="1338" y="193"/>
                    <a:pt x="1306" y="189"/>
                    <a:pt x="1275" y="189"/>
                  </a:cubicBezTo>
                  <a:cubicBezTo>
                    <a:pt x="1212" y="189"/>
                    <a:pt x="1151" y="205"/>
                    <a:pt x="1096" y="236"/>
                  </a:cubicBezTo>
                  <a:cubicBezTo>
                    <a:pt x="1096" y="248"/>
                    <a:pt x="1072" y="248"/>
                    <a:pt x="1048" y="260"/>
                  </a:cubicBezTo>
                  <a:cubicBezTo>
                    <a:pt x="1038" y="267"/>
                    <a:pt x="1028" y="270"/>
                    <a:pt x="1019" y="270"/>
                  </a:cubicBezTo>
                  <a:cubicBezTo>
                    <a:pt x="998" y="270"/>
                    <a:pt x="978" y="253"/>
                    <a:pt x="953" y="236"/>
                  </a:cubicBezTo>
                  <a:cubicBezTo>
                    <a:pt x="909" y="200"/>
                    <a:pt x="865" y="186"/>
                    <a:pt x="816" y="186"/>
                  </a:cubicBezTo>
                  <a:cubicBezTo>
                    <a:pt x="785" y="186"/>
                    <a:pt x="752" y="191"/>
                    <a:pt x="715" y="201"/>
                  </a:cubicBezTo>
                  <a:cubicBezTo>
                    <a:pt x="572" y="117"/>
                    <a:pt x="381" y="224"/>
                    <a:pt x="239" y="70"/>
                  </a:cubicBezTo>
                  <a:cubicBezTo>
                    <a:pt x="227" y="46"/>
                    <a:pt x="215" y="22"/>
                    <a:pt x="203" y="10"/>
                  </a:cubicBezTo>
                  <a:cubicBezTo>
                    <a:pt x="190" y="4"/>
                    <a:pt x="178"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3272;p32">
              <a:extLst>
                <a:ext uri="{FF2B5EF4-FFF2-40B4-BE49-F238E27FC236}">
                  <a16:creationId xmlns:a16="http://schemas.microsoft.com/office/drawing/2014/main" id="{1DA44A63-B189-4FC2-8503-E0AADF5FF877}"/>
                </a:ext>
              </a:extLst>
            </p:cNvPr>
            <p:cNvSpPr/>
            <p:nvPr/>
          </p:nvSpPr>
          <p:spPr>
            <a:xfrm>
              <a:off x="5824525" y="3616600"/>
              <a:ext cx="40200" cy="11675"/>
            </a:xfrm>
            <a:custGeom>
              <a:avLst/>
              <a:gdLst/>
              <a:ahLst/>
              <a:cxnLst/>
              <a:rect l="l" t="t" r="r" b="b"/>
              <a:pathLst>
                <a:path w="1608" h="467" extrusionOk="0">
                  <a:moveTo>
                    <a:pt x="810" y="0"/>
                  </a:moveTo>
                  <a:cubicBezTo>
                    <a:pt x="662" y="0"/>
                    <a:pt x="515" y="8"/>
                    <a:pt x="370" y="26"/>
                  </a:cubicBezTo>
                  <a:cubicBezTo>
                    <a:pt x="274" y="121"/>
                    <a:pt x="1" y="50"/>
                    <a:pt x="84" y="324"/>
                  </a:cubicBezTo>
                  <a:cubicBezTo>
                    <a:pt x="328" y="442"/>
                    <a:pt x="585" y="467"/>
                    <a:pt x="842" y="467"/>
                  </a:cubicBezTo>
                  <a:cubicBezTo>
                    <a:pt x="1023" y="467"/>
                    <a:pt x="1204" y="455"/>
                    <a:pt x="1382" y="455"/>
                  </a:cubicBezTo>
                  <a:cubicBezTo>
                    <a:pt x="1501" y="336"/>
                    <a:pt x="1608" y="229"/>
                    <a:pt x="1525" y="50"/>
                  </a:cubicBezTo>
                  <a:cubicBezTo>
                    <a:pt x="1289" y="21"/>
                    <a:pt x="1049"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3273;p32">
              <a:extLst>
                <a:ext uri="{FF2B5EF4-FFF2-40B4-BE49-F238E27FC236}">
                  <a16:creationId xmlns:a16="http://schemas.microsoft.com/office/drawing/2014/main" id="{5C517BA2-2A3D-4F57-853B-A6F07E4E4420}"/>
                </a:ext>
              </a:extLst>
            </p:cNvPr>
            <p:cNvSpPr/>
            <p:nvPr/>
          </p:nvSpPr>
          <p:spPr>
            <a:xfrm>
              <a:off x="5673625" y="3594875"/>
              <a:ext cx="42875" cy="14675"/>
            </a:xfrm>
            <a:custGeom>
              <a:avLst/>
              <a:gdLst/>
              <a:ahLst/>
              <a:cxnLst/>
              <a:rect l="l" t="t" r="r" b="b"/>
              <a:pathLst>
                <a:path w="1715" h="587" extrusionOk="0">
                  <a:moveTo>
                    <a:pt x="312" y="1"/>
                  </a:moveTo>
                  <a:cubicBezTo>
                    <a:pt x="296" y="1"/>
                    <a:pt x="279" y="1"/>
                    <a:pt x="262" y="2"/>
                  </a:cubicBezTo>
                  <a:cubicBezTo>
                    <a:pt x="167" y="38"/>
                    <a:pt x="0" y="14"/>
                    <a:pt x="0" y="181"/>
                  </a:cubicBezTo>
                  <a:cubicBezTo>
                    <a:pt x="0" y="300"/>
                    <a:pt x="119" y="300"/>
                    <a:pt x="214" y="312"/>
                  </a:cubicBezTo>
                  <a:cubicBezTo>
                    <a:pt x="333" y="324"/>
                    <a:pt x="452" y="324"/>
                    <a:pt x="524" y="431"/>
                  </a:cubicBezTo>
                  <a:cubicBezTo>
                    <a:pt x="719" y="544"/>
                    <a:pt x="913" y="586"/>
                    <a:pt x="1115" y="586"/>
                  </a:cubicBezTo>
                  <a:cubicBezTo>
                    <a:pt x="1210" y="586"/>
                    <a:pt x="1306" y="577"/>
                    <a:pt x="1405" y="562"/>
                  </a:cubicBezTo>
                  <a:cubicBezTo>
                    <a:pt x="1488" y="490"/>
                    <a:pt x="1715" y="562"/>
                    <a:pt x="1715" y="336"/>
                  </a:cubicBezTo>
                  <a:cubicBezTo>
                    <a:pt x="1691" y="312"/>
                    <a:pt x="1667" y="300"/>
                    <a:pt x="1655" y="264"/>
                  </a:cubicBezTo>
                  <a:cubicBezTo>
                    <a:pt x="1622" y="267"/>
                    <a:pt x="1590" y="269"/>
                    <a:pt x="1558" y="269"/>
                  </a:cubicBezTo>
                  <a:cubicBezTo>
                    <a:pt x="1127" y="269"/>
                    <a:pt x="747" y="1"/>
                    <a:pt x="3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3274;p32">
              <a:extLst>
                <a:ext uri="{FF2B5EF4-FFF2-40B4-BE49-F238E27FC236}">
                  <a16:creationId xmlns:a16="http://schemas.microsoft.com/office/drawing/2014/main" id="{B4C66AD2-17F9-4A98-80E6-7F861B4D5380}"/>
                </a:ext>
              </a:extLst>
            </p:cNvPr>
            <p:cNvSpPr/>
            <p:nvPr/>
          </p:nvSpPr>
          <p:spPr>
            <a:xfrm>
              <a:off x="5715000" y="3601900"/>
              <a:ext cx="32750" cy="12675"/>
            </a:xfrm>
            <a:custGeom>
              <a:avLst/>
              <a:gdLst/>
              <a:ahLst/>
              <a:cxnLst/>
              <a:rect l="l" t="t" r="r" b="b"/>
              <a:pathLst>
                <a:path w="1310" h="507" extrusionOk="0">
                  <a:moveTo>
                    <a:pt x="250" y="0"/>
                  </a:moveTo>
                  <a:cubicBezTo>
                    <a:pt x="168" y="0"/>
                    <a:pt x="84" y="2"/>
                    <a:pt x="0" y="7"/>
                  </a:cubicBezTo>
                  <a:lnTo>
                    <a:pt x="36" y="66"/>
                  </a:lnTo>
                  <a:cubicBezTo>
                    <a:pt x="71" y="150"/>
                    <a:pt x="95" y="257"/>
                    <a:pt x="167" y="328"/>
                  </a:cubicBezTo>
                  <a:cubicBezTo>
                    <a:pt x="226" y="364"/>
                    <a:pt x="274" y="436"/>
                    <a:pt x="333" y="471"/>
                  </a:cubicBezTo>
                  <a:cubicBezTo>
                    <a:pt x="655" y="495"/>
                    <a:pt x="988" y="495"/>
                    <a:pt x="1310" y="507"/>
                  </a:cubicBezTo>
                  <a:lnTo>
                    <a:pt x="1310" y="162"/>
                  </a:lnTo>
                  <a:cubicBezTo>
                    <a:pt x="961" y="45"/>
                    <a:pt x="612" y="0"/>
                    <a:pt x="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3275;p32">
              <a:extLst>
                <a:ext uri="{FF2B5EF4-FFF2-40B4-BE49-F238E27FC236}">
                  <a16:creationId xmlns:a16="http://schemas.microsoft.com/office/drawing/2014/main" id="{923EBB51-F3C7-4679-A1D9-1E84F7F84FB9}"/>
                </a:ext>
              </a:extLst>
            </p:cNvPr>
            <p:cNvSpPr/>
            <p:nvPr/>
          </p:nvSpPr>
          <p:spPr>
            <a:xfrm>
              <a:off x="6068775" y="3635225"/>
              <a:ext cx="24250" cy="13900"/>
            </a:xfrm>
            <a:custGeom>
              <a:avLst/>
              <a:gdLst/>
              <a:ahLst/>
              <a:cxnLst/>
              <a:rect l="l" t="t" r="r" b="b"/>
              <a:pathLst>
                <a:path w="970" h="556" extrusionOk="0">
                  <a:moveTo>
                    <a:pt x="223" y="0"/>
                  </a:moveTo>
                  <a:cubicBezTo>
                    <a:pt x="31" y="0"/>
                    <a:pt x="0" y="129"/>
                    <a:pt x="137" y="353"/>
                  </a:cubicBezTo>
                  <a:cubicBezTo>
                    <a:pt x="196" y="436"/>
                    <a:pt x="315" y="484"/>
                    <a:pt x="398" y="555"/>
                  </a:cubicBezTo>
                  <a:cubicBezTo>
                    <a:pt x="410" y="549"/>
                    <a:pt x="422" y="546"/>
                    <a:pt x="436" y="546"/>
                  </a:cubicBezTo>
                  <a:cubicBezTo>
                    <a:pt x="449" y="546"/>
                    <a:pt x="464" y="549"/>
                    <a:pt x="482" y="555"/>
                  </a:cubicBezTo>
                  <a:cubicBezTo>
                    <a:pt x="541" y="531"/>
                    <a:pt x="577" y="496"/>
                    <a:pt x="613" y="448"/>
                  </a:cubicBezTo>
                  <a:cubicBezTo>
                    <a:pt x="744" y="412"/>
                    <a:pt x="958" y="436"/>
                    <a:pt x="970" y="198"/>
                  </a:cubicBezTo>
                  <a:cubicBezTo>
                    <a:pt x="791" y="67"/>
                    <a:pt x="529" y="234"/>
                    <a:pt x="375" y="19"/>
                  </a:cubicBezTo>
                  <a:cubicBezTo>
                    <a:pt x="316" y="6"/>
                    <a:pt x="266" y="0"/>
                    <a:pt x="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3276;p32">
              <a:extLst>
                <a:ext uri="{FF2B5EF4-FFF2-40B4-BE49-F238E27FC236}">
                  <a16:creationId xmlns:a16="http://schemas.microsoft.com/office/drawing/2014/main" id="{9C58D66D-5886-44DC-B3F0-2C565C01D1CA}"/>
                </a:ext>
              </a:extLst>
            </p:cNvPr>
            <p:cNvSpPr/>
            <p:nvPr/>
          </p:nvSpPr>
          <p:spPr>
            <a:xfrm>
              <a:off x="6157300" y="3620825"/>
              <a:ext cx="28000" cy="12850"/>
            </a:xfrm>
            <a:custGeom>
              <a:avLst/>
              <a:gdLst/>
              <a:ahLst/>
              <a:cxnLst/>
              <a:rect l="l" t="t" r="r" b="b"/>
              <a:pathLst>
                <a:path w="1120" h="514" extrusionOk="0">
                  <a:moveTo>
                    <a:pt x="275" y="0"/>
                  </a:moveTo>
                  <a:cubicBezTo>
                    <a:pt x="227" y="0"/>
                    <a:pt x="179" y="12"/>
                    <a:pt x="144" y="12"/>
                  </a:cubicBezTo>
                  <a:cubicBezTo>
                    <a:pt x="1" y="155"/>
                    <a:pt x="1" y="286"/>
                    <a:pt x="144" y="417"/>
                  </a:cubicBezTo>
                  <a:cubicBezTo>
                    <a:pt x="150" y="417"/>
                    <a:pt x="156" y="416"/>
                    <a:pt x="162" y="416"/>
                  </a:cubicBezTo>
                  <a:cubicBezTo>
                    <a:pt x="346" y="416"/>
                    <a:pt x="544" y="514"/>
                    <a:pt x="733" y="514"/>
                  </a:cubicBezTo>
                  <a:cubicBezTo>
                    <a:pt x="870" y="514"/>
                    <a:pt x="1002" y="463"/>
                    <a:pt x="1120" y="286"/>
                  </a:cubicBezTo>
                  <a:cubicBezTo>
                    <a:pt x="858" y="167"/>
                    <a:pt x="525" y="191"/>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3277;p32">
              <a:extLst>
                <a:ext uri="{FF2B5EF4-FFF2-40B4-BE49-F238E27FC236}">
                  <a16:creationId xmlns:a16="http://schemas.microsoft.com/office/drawing/2014/main" id="{AE5F2264-86CC-4300-98A8-F8F836E722A4}"/>
                </a:ext>
              </a:extLst>
            </p:cNvPr>
            <p:cNvSpPr/>
            <p:nvPr/>
          </p:nvSpPr>
          <p:spPr>
            <a:xfrm>
              <a:off x="5858750" y="3617200"/>
              <a:ext cx="17000" cy="11375"/>
            </a:xfrm>
            <a:custGeom>
              <a:avLst/>
              <a:gdLst/>
              <a:ahLst/>
              <a:cxnLst/>
              <a:rect l="l" t="t" r="r" b="b"/>
              <a:pathLst>
                <a:path w="680" h="455" extrusionOk="0">
                  <a:moveTo>
                    <a:pt x="298" y="0"/>
                  </a:moveTo>
                  <a:cubicBezTo>
                    <a:pt x="252" y="0"/>
                    <a:pt x="204" y="9"/>
                    <a:pt x="156" y="26"/>
                  </a:cubicBezTo>
                  <a:cubicBezTo>
                    <a:pt x="84" y="157"/>
                    <a:pt x="1" y="276"/>
                    <a:pt x="13" y="431"/>
                  </a:cubicBezTo>
                  <a:cubicBezTo>
                    <a:pt x="144" y="443"/>
                    <a:pt x="275" y="443"/>
                    <a:pt x="417" y="455"/>
                  </a:cubicBezTo>
                  <a:cubicBezTo>
                    <a:pt x="679" y="455"/>
                    <a:pt x="679" y="324"/>
                    <a:pt x="596" y="133"/>
                  </a:cubicBezTo>
                  <a:cubicBezTo>
                    <a:pt x="512" y="49"/>
                    <a:pt x="410"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3278;p32">
              <a:extLst>
                <a:ext uri="{FF2B5EF4-FFF2-40B4-BE49-F238E27FC236}">
                  <a16:creationId xmlns:a16="http://schemas.microsoft.com/office/drawing/2014/main" id="{4334FE6B-6548-4328-82CF-13F20478E69E}"/>
                </a:ext>
              </a:extLst>
            </p:cNvPr>
            <p:cNvSpPr/>
            <p:nvPr/>
          </p:nvSpPr>
          <p:spPr>
            <a:xfrm>
              <a:off x="5797725" y="3613375"/>
              <a:ext cx="29200" cy="11325"/>
            </a:xfrm>
            <a:custGeom>
              <a:avLst/>
              <a:gdLst/>
              <a:ahLst/>
              <a:cxnLst/>
              <a:rect l="l" t="t" r="r" b="b"/>
              <a:pathLst>
                <a:path w="1168" h="453" extrusionOk="0">
                  <a:moveTo>
                    <a:pt x="812" y="0"/>
                  </a:moveTo>
                  <a:cubicBezTo>
                    <a:pt x="686" y="0"/>
                    <a:pt x="555" y="30"/>
                    <a:pt x="430" y="48"/>
                  </a:cubicBezTo>
                  <a:cubicBezTo>
                    <a:pt x="373" y="71"/>
                    <a:pt x="392" y="180"/>
                    <a:pt x="311" y="180"/>
                  </a:cubicBezTo>
                  <a:cubicBezTo>
                    <a:pt x="307" y="180"/>
                    <a:pt x="303" y="180"/>
                    <a:pt x="299" y="179"/>
                  </a:cubicBezTo>
                  <a:cubicBezTo>
                    <a:pt x="263" y="167"/>
                    <a:pt x="215" y="167"/>
                    <a:pt x="180" y="167"/>
                  </a:cubicBezTo>
                  <a:cubicBezTo>
                    <a:pt x="132" y="191"/>
                    <a:pt x="72" y="238"/>
                    <a:pt x="13" y="286"/>
                  </a:cubicBezTo>
                  <a:lnTo>
                    <a:pt x="1" y="334"/>
                  </a:lnTo>
                  <a:cubicBezTo>
                    <a:pt x="98" y="424"/>
                    <a:pt x="219" y="452"/>
                    <a:pt x="346" y="452"/>
                  </a:cubicBezTo>
                  <a:cubicBezTo>
                    <a:pt x="421" y="452"/>
                    <a:pt x="497" y="442"/>
                    <a:pt x="572" y="429"/>
                  </a:cubicBezTo>
                  <a:cubicBezTo>
                    <a:pt x="692" y="286"/>
                    <a:pt x="894" y="310"/>
                    <a:pt x="1049" y="250"/>
                  </a:cubicBezTo>
                  <a:cubicBezTo>
                    <a:pt x="1108" y="238"/>
                    <a:pt x="1144" y="191"/>
                    <a:pt x="1168" y="131"/>
                  </a:cubicBezTo>
                  <a:cubicBezTo>
                    <a:pt x="1061" y="30"/>
                    <a:pt x="939"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3279;p32">
              <a:extLst>
                <a:ext uri="{FF2B5EF4-FFF2-40B4-BE49-F238E27FC236}">
                  <a16:creationId xmlns:a16="http://schemas.microsoft.com/office/drawing/2014/main" id="{3F0E5B0F-837C-46D9-B574-FA3061BE77EA}"/>
                </a:ext>
              </a:extLst>
            </p:cNvPr>
            <p:cNvSpPr/>
            <p:nvPr/>
          </p:nvSpPr>
          <p:spPr>
            <a:xfrm>
              <a:off x="5869175" y="3618325"/>
              <a:ext cx="15200" cy="14875"/>
            </a:xfrm>
            <a:custGeom>
              <a:avLst/>
              <a:gdLst/>
              <a:ahLst/>
              <a:cxnLst/>
              <a:rect l="l" t="t" r="r" b="b"/>
              <a:pathLst>
                <a:path w="608" h="595" extrusionOk="0">
                  <a:moveTo>
                    <a:pt x="455" y="1"/>
                  </a:moveTo>
                  <a:cubicBezTo>
                    <a:pt x="361" y="1"/>
                    <a:pt x="273" y="80"/>
                    <a:pt x="179" y="88"/>
                  </a:cubicBezTo>
                  <a:cubicBezTo>
                    <a:pt x="179" y="231"/>
                    <a:pt x="131" y="338"/>
                    <a:pt x="0" y="410"/>
                  </a:cubicBezTo>
                  <a:cubicBezTo>
                    <a:pt x="96" y="457"/>
                    <a:pt x="215" y="505"/>
                    <a:pt x="322" y="552"/>
                  </a:cubicBezTo>
                  <a:cubicBezTo>
                    <a:pt x="371" y="580"/>
                    <a:pt x="415" y="595"/>
                    <a:pt x="458" y="595"/>
                  </a:cubicBezTo>
                  <a:cubicBezTo>
                    <a:pt x="508" y="595"/>
                    <a:pt x="556" y="574"/>
                    <a:pt x="608" y="529"/>
                  </a:cubicBezTo>
                  <a:cubicBezTo>
                    <a:pt x="370" y="386"/>
                    <a:pt x="441" y="231"/>
                    <a:pt x="608" y="88"/>
                  </a:cubicBezTo>
                  <a:cubicBezTo>
                    <a:pt x="554" y="23"/>
                    <a:pt x="504" y="1"/>
                    <a:pt x="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3280;p32">
              <a:extLst>
                <a:ext uri="{FF2B5EF4-FFF2-40B4-BE49-F238E27FC236}">
                  <a16:creationId xmlns:a16="http://schemas.microsoft.com/office/drawing/2014/main" id="{ABA1C2EE-C96B-4B48-A3D4-B6F405B9EA74}"/>
                </a:ext>
              </a:extLst>
            </p:cNvPr>
            <p:cNvSpPr/>
            <p:nvPr/>
          </p:nvSpPr>
          <p:spPr>
            <a:xfrm>
              <a:off x="6170700" y="3641950"/>
              <a:ext cx="19075" cy="12525"/>
            </a:xfrm>
            <a:custGeom>
              <a:avLst/>
              <a:gdLst/>
              <a:ahLst/>
              <a:cxnLst/>
              <a:rect l="l" t="t" r="r" b="b"/>
              <a:pathLst>
                <a:path w="763" h="501" extrusionOk="0">
                  <a:moveTo>
                    <a:pt x="298" y="0"/>
                  </a:moveTo>
                  <a:lnTo>
                    <a:pt x="298" y="0"/>
                  </a:lnTo>
                  <a:cubicBezTo>
                    <a:pt x="346" y="238"/>
                    <a:pt x="96" y="274"/>
                    <a:pt x="0" y="417"/>
                  </a:cubicBezTo>
                  <a:cubicBezTo>
                    <a:pt x="129" y="446"/>
                    <a:pt x="250" y="500"/>
                    <a:pt x="364" y="500"/>
                  </a:cubicBezTo>
                  <a:cubicBezTo>
                    <a:pt x="440" y="500"/>
                    <a:pt x="513" y="476"/>
                    <a:pt x="584" y="405"/>
                  </a:cubicBezTo>
                  <a:cubicBezTo>
                    <a:pt x="655" y="286"/>
                    <a:pt x="762" y="179"/>
                    <a:pt x="739" y="36"/>
                  </a:cubicBezTo>
                  <a:cubicBezTo>
                    <a:pt x="584" y="36"/>
                    <a:pt x="453" y="24"/>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3281;p32">
              <a:extLst>
                <a:ext uri="{FF2B5EF4-FFF2-40B4-BE49-F238E27FC236}">
                  <a16:creationId xmlns:a16="http://schemas.microsoft.com/office/drawing/2014/main" id="{E1BACBCB-BAB5-472B-9B61-BAD2F50DD128}"/>
                </a:ext>
              </a:extLst>
            </p:cNvPr>
            <p:cNvSpPr/>
            <p:nvPr/>
          </p:nvSpPr>
          <p:spPr>
            <a:xfrm>
              <a:off x="6134975" y="3620225"/>
              <a:ext cx="16400" cy="11150"/>
            </a:xfrm>
            <a:custGeom>
              <a:avLst/>
              <a:gdLst/>
              <a:ahLst/>
              <a:cxnLst/>
              <a:rect l="l" t="t" r="r" b="b"/>
              <a:pathLst>
                <a:path w="656" h="446" extrusionOk="0">
                  <a:moveTo>
                    <a:pt x="275" y="0"/>
                  </a:moveTo>
                  <a:cubicBezTo>
                    <a:pt x="227" y="12"/>
                    <a:pt x="203" y="12"/>
                    <a:pt x="167" y="12"/>
                  </a:cubicBezTo>
                  <a:cubicBezTo>
                    <a:pt x="108" y="95"/>
                    <a:pt x="60" y="191"/>
                    <a:pt x="1" y="274"/>
                  </a:cubicBezTo>
                  <a:cubicBezTo>
                    <a:pt x="96" y="421"/>
                    <a:pt x="224" y="446"/>
                    <a:pt x="355" y="446"/>
                  </a:cubicBezTo>
                  <a:cubicBezTo>
                    <a:pt x="420" y="446"/>
                    <a:pt x="486" y="439"/>
                    <a:pt x="550" y="439"/>
                  </a:cubicBezTo>
                  <a:cubicBezTo>
                    <a:pt x="566" y="439"/>
                    <a:pt x="581" y="440"/>
                    <a:pt x="596" y="441"/>
                  </a:cubicBezTo>
                  <a:cubicBezTo>
                    <a:pt x="656" y="203"/>
                    <a:pt x="406" y="167"/>
                    <a:pt x="322" y="36"/>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3282;p32">
              <a:extLst>
                <a:ext uri="{FF2B5EF4-FFF2-40B4-BE49-F238E27FC236}">
                  <a16:creationId xmlns:a16="http://schemas.microsoft.com/office/drawing/2014/main" id="{95395D26-BDE5-4713-BBAF-072A0CB4C2C0}"/>
                </a:ext>
              </a:extLst>
            </p:cNvPr>
            <p:cNvSpPr/>
            <p:nvPr/>
          </p:nvSpPr>
          <p:spPr>
            <a:xfrm>
              <a:off x="6141525" y="3620825"/>
              <a:ext cx="14325" cy="10425"/>
            </a:xfrm>
            <a:custGeom>
              <a:avLst/>
              <a:gdLst/>
              <a:ahLst/>
              <a:cxnLst/>
              <a:rect l="l" t="t" r="r" b="b"/>
              <a:pathLst>
                <a:path w="573" h="417" extrusionOk="0">
                  <a:moveTo>
                    <a:pt x="453" y="0"/>
                  </a:moveTo>
                  <a:cubicBezTo>
                    <a:pt x="310" y="12"/>
                    <a:pt x="179" y="12"/>
                    <a:pt x="36" y="12"/>
                  </a:cubicBezTo>
                  <a:cubicBezTo>
                    <a:pt x="1" y="238"/>
                    <a:pt x="239" y="286"/>
                    <a:pt x="322" y="417"/>
                  </a:cubicBezTo>
                  <a:lnTo>
                    <a:pt x="453" y="417"/>
                  </a:lnTo>
                  <a:cubicBezTo>
                    <a:pt x="572" y="286"/>
                    <a:pt x="572" y="131"/>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3283;p32">
              <a:extLst>
                <a:ext uri="{FF2B5EF4-FFF2-40B4-BE49-F238E27FC236}">
                  <a16:creationId xmlns:a16="http://schemas.microsoft.com/office/drawing/2014/main" id="{CA215403-31E4-4AB0-AC0E-F290BABF6330}"/>
                </a:ext>
              </a:extLst>
            </p:cNvPr>
            <p:cNvSpPr/>
            <p:nvPr/>
          </p:nvSpPr>
          <p:spPr>
            <a:xfrm>
              <a:off x="5930800" y="3604300"/>
              <a:ext cx="14600" cy="5925"/>
            </a:xfrm>
            <a:custGeom>
              <a:avLst/>
              <a:gdLst/>
              <a:ahLst/>
              <a:cxnLst/>
              <a:rect l="l" t="t" r="r" b="b"/>
              <a:pathLst>
                <a:path w="584" h="237" extrusionOk="0">
                  <a:moveTo>
                    <a:pt x="278" y="0"/>
                  </a:moveTo>
                  <a:cubicBezTo>
                    <a:pt x="185" y="0"/>
                    <a:pt x="95" y="66"/>
                    <a:pt x="0" y="197"/>
                  </a:cubicBezTo>
                  <a:cubicBezTo>
                    <a:pt x="90" y="225"/>
                    <a:pt x="183" y="237"/>
                    <a:pt x="276" y="237"/>
                  </a:cubicBezTo>
                  <a:cubicBezTo>
                    <a:pt x="379" y="237"/>
                    <a:pt x="483" y="222"/>
                    <a:pt x="583" y="197"/>
                  </a:cubicBezTo>
                  <a:cubicBezTo>
                    <a:pt x="470" y="66"/>
                    <a:pt x="372" y="0"/>
                    <a:pt x="2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3284;p32">
              <a:extLst>
                <a:ext uri="{FF2B5EF4-FFF2-40B4-BE49-F238E27FC236}">
                  <a16:creationId xmlns:a16="http://schemas.microsoft.com/office/drawing/2014/main" id="{21D6C0D9-ACB1-4E94-B38C-81EDE26CA04A}"/>
                </a:ext>
              </a:extLst>
            </p:cNvPr>
            <p:cNvSpPr/>
            <p:nvPr/>
          </p:nvSpPr>
          <p:spPr>
            <a:xfrm>
              <a:off x="6152850" y="3620825"/>
              <a:ext cx="7450" cy="10425"/>
            </a:xfrm>
            <a:custGeom>
              <a:avLst/>
              <a:gdLst/>
              <a:ahLst/>
              <a:cxnLst/>
              <a:rect l="l" t="t" r="r" b="b"/>
              <a:pathLst>
                <a:path w="298" h="417" extrusionOk="0">
                  <a:moveTo>
                    <a:pt x="0" y="0"/>
                  </a:moveTo>
                  <a:lnTo>
                    <a:pt x="0" y="417"/>
                  </a:lnTo>
                  <a:lnTo>
                    <a:pt x="298" y="417"/>
                  </a:lnTo>
                  <a:lnTo>
                    <a:pt x="298" y="12"/>
                  </a:lnTo>
                  <a:cubicBezTo>
                    <a:pt x="203" y="12"/>
                    <a:pt x="10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3285;p32">
              <a:extLst>
                <a:ext uri="{FF2B5EF4-FFF2-40B4-BE49-F238E27FC236}">
                  <a16:creationId xmlns:a16="http://schemas.microsoft.com/office/drawing/2014/main" id="{6FB48987-19BF-454F-B9AE-0990761AA68F}"/>
                </a:ext>
              </a:extLst>
            </p:cNvPr>
            <p:cNvSpPr/>
            <p:nvPr/>
          </p:nvSpPr>
          <p:spPr>
            <a:xfrm>
              <a:off x="5780175" y="3609800"/>
              <a:ext cx="22650" cy="3925"/>
            </a:xfrm>
            <a:custGeom>
              <a:avLst/>
              <a:gdLst/>
              <a:ahLst/>
              <a:cxnLst/>
              <a:rect l="l" t="t" r="r" b="b"/>
              <a:pathLst>
                <a:path w="906" h="157" extrusionOk="0">
                  <a:moveTo>
                    <a:pt x="0" y="0"/>
                  </a:moveTo>
                  <a:lnTo>
                    <a:pt x="0" y="0"/>
                  </a:lnTo>
                  <a:cubicBezTo>
                    <a:pt x="120" y="125"/>
                    <a:pt x="254" y="156"/>
                    <a:pt x="394" y="156"/>
                  </a:cubicBezTo>
                  <a:cubicBezTo>
                    <a:pt x="531" y="156"/>
                    <a:pt x="674" y="127"/>
                    <a:pt x="813" y="127"/>
                  </a:cubicBezTo>
                  <a:cubicBezTo>
                    <a:pt x="844" y="127"/>
                    <a:pt x="875" y="128"/>
                    <a:pt x="905" y="131"/>
                  </a:cubicBezTo>
                  <a:cubicBezTo>
                    <a:pt x="723" y="17"/>
                    <a:pt x="525" y="5"/>
                    <a:pt x="329" y="5"/>
                  </a:cubicBezTo>
                  <a:cubicBezTo>
                    <a:pt x="277" y="5"/>
                    <a:pt x="225" y="6"/>
                    <a:pt x="174" y="6"/>
                  </a:cubicBezTo>
                  <a:cubicBezTo>
                    <a:pt x="115" y="6"/>
                    <a:pt x="57" y="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3286;p32">
              <a:extLst>
                <a:ext uri="{FF2B5EF4-FFF2-40B4-BE49-F238E27FC236}">
                  <a16:creationId xmlns:a16="http://schemas.microsoft.com/office/drawing/2014/main" id="{A3D47A31-E124-45AA-B3E6-053FC9433EC6}"/>
                </a:ext>
              </a:extLst>
            </p:cNvPr>
            <p:cNvSpPr/>
            <p:nvPr/>
          </p:nvSpPr>
          <p:spPr>
            <a:xfrm>
              <a:off x="6180825" y="3642925"/>
              <a:ext cx="12825" cy="10650"/>
            </a:xfrm>
            <a:custGeom>
              <a:avLst/>
              <a:gdLst/>
              <a:ahLst/>
              <a:cxnLst/>
              <a:rect l="l" t="t" r="r" b="b"/>
              <a:pathLst>
                <a:path w="513" h="426" extrusionOk="0">
                  <a:moveTo>
                    <a:pt x="405" y="0"/>
                  </a:moveTo>
                  <a:cubicBezTo>
                    <a:pt x="387" y="0"/>
                    <a:pt x="369" y="3"/>
                    <a:pt x="346" y="9"/>
                  </a:cubicBezTo>
                  <a:cubicBezTo>
                    <a:pt x="274" y="128"/>
                    <a:pt x="0" y="164"/>
                    <a:pt x="191" y="378"/>
                  </a:cubicBezTo>
                  <a:lnTo>
                    <a:pt x="334" y="426"/>
                  </a:lnTo>
                  <a:cubicBezTo>
                    <a:pt x="512" y="319"/>
                    <a:pt x="488" y="176"/>
                    <a:pt x="465" y="9"/>
                  </a:cubicBezTo>
                  <a:cubicBezTo>
                    <a:pt x="441" y="3"/>
                    <a:pt x="423"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3287;p32">
              <a:extLst>
                <a:ext uri="{FF2B5EF4-FFF2-40B4-BE49-F238E27FC236}">
                  <a16:creationId xmlns:a16="http://schemas.microsoft.com/office/drawing/2014/main" id="{10469F6B-D065-4A94-9F19-70A3240A42CF}"/>
                </a:ext>
              </a:extLst>
            </p:cNvPr>
            <p:cNvSpPr/>
            <p:nvPr/>
          </p:nvSpPr>
          <p:spPr>
            <a:xfrm>
              <a:off x="6038250" y="3613375"/>
              <a:ext cx="11325" cy="4775"/>
            </a:xfrm>
            <a:custGeom>
              <a:avLst/>
              <a:gdLst/>
              <a:ahLst/>
              <a:cxnLst/>
              <a:rect l="l" t="t" r="r" b="b"/>
              <a:pathLst>
                <a:path w="453" h="191" extrusionOk="0">
                  <a:moveTo>
                    <a:pt x="298" y="0"/>
                  </a:moveTo>
                  <a:cubicBezTo>
                    <a:pt x="179" y="12"/>
                    <a:pt x="60" y="36"/>
                    <a:pt x="0" y="155"/>
                  </a:cubicBezTo>
                  <a:cubicBezTo>
                    <a:pt x="36" y="179"/>
                    <a:pt x="84" y="179"/>
                    <a:pt x="119" y="191"/>
                  </a:cubicBezTo>
                  <a:cubicBezTo>
                    <a:pt x="179" y="179"/>
                    <a:pt x="262" y="179"/>
                    <a:pt x="322" y="167"/>
                  </a:cubicBezTo>
                  <a:cubicBezTo>
                    <a:pt x="357" y="155"/>
                    <a:pt x="453" y="179"/>
                    <a:pt x="453" y="96"/>
                  </a:cubicBezTo>
                  <a:cubicBezTo>
                    <a:pt x="453" y="60"/>
                    <a:pt x="345" y="3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3288;p32">
              <a:extLst>
                <a:ext uri="{FF2B5EF4-FFF2-40B4-BE49-F238E27FC236}">
                  <a16:creationId xmlns:a16="http://schemas.microsoft.com/office/drawing/2014/main" id="{19C07B9D-8969-4D6E-AABE-575CB1301484}"/>
                </a:ext>
              </a:extLst>
            </p:cNvPr>
            <p:cNvSpPr/>
            <p:nvPr/>
          </p:nvSpPr>
          <p:spPr>
            <a:xfrm>
              <a:off x="5820950" y="3616050"/>
              <a:ext cx="12825" cy="8650"/>
            </a:xfrm>
            <a:custGeom>
              <a:avLst/>
              <a:gdLst/>
              <a:ahLst/>
              <a:cxnLst/>
              <a:rect l="l" t="t" r="r" b="b"/>
              <a:pathLst>
                <a:path w="513" h="346" extrusionOk="0">
                  <a:moveTo>
                    <a:pt x="405" y="1"/>
                  </a:moveTo>
                  <a:cubicBezTo>
                    <a:pt x="386" y="1"/>
                    <a:pt x="366" y="4"/>
                    <a:pt x="346" y="12"/>
                  </a:cubicBezTo>
                  <a:lnTo>
                    <a:pt x="239" y="12"/>
                  </a:lnTo>
                  <a:cubicBezTo>
                    <a:pt x="203" y="24"/>
                    <a:pt x="144" y="48"/>
                    <a:pt x="96" y="60"/>
                  </a:cubicBezTo>
                  <a:cubicBezTo>
                    <a:pt x="1" y="143"/>
                    <a:pt x="1" y="239"/>
                    <a:pt x="96" y="322"/>
                  </a:cubicBezTo>
                  <a:cubicBezTo>
                    <a:pt x="144" y="346"/>
                    <a:pt x="179" y="346"/>
                    <a:pt x="227" y="346"/>
                  </a:cubicBezTo>
                  <a:cubicBezTo>
                    <a:pt x="322" y="239"/>
                    <a:pt x="417" y="143"/>
                    <a:pt x="513" y="48"/>
                  </a:cubicBezTo>
                  <a:cubicBezTo>
                    <a:pt x="481" y="16"/>
                    <a:pt x="444" y="1"/>
                    <a:pt x="4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3289;p32">
              <a:extLst>
                <a:ext uri="{FF2B5EF4-FFF2-40B4-BE49-F238E27FC236}">
                  <a16:creationId xmlns:a16="http://schemas.microsoft.com/office/drawing/2014/main" id="{CCA5486E-6F44-4642-8D7C-6307A2416D5B}"/>
                </a:ext>
              </a:extLst>
            </p:cNvPr>
            <p:cNvSpPr/>
            <p:nvPr/>
          </p:nvSpPr>
          <p:spPr>
            <a:xfrm>
              <a:off x="5751600" y="3606225"/>
              <a:ext cx="11925" cy="3925"/>
            </a:xfrm>
            <a:custGeom>
              <a:avLst/>
              <a:gdLst/>
              <a:ahLst/>
              <a:cxnLst/>
              <a:rect l="l" t="t" r="r" b="b"/>
              <a:pathLst>
                <a:path w="477" h="157" extrusionOk="0">
                  <a:moveTo>
                    <a:pt x="0" y="1"/>
                  </a:moveTo>
                  <a:lnTo>
                    <a:pt x="0" y="1"/>
                  </a:lnTo>
                  <a:cubicBezTo>
                    <a:pt x="76" y="129"/>
                    <a:pt x="176" y="157"/>
                    <a:pt x="284" y="157"/>
                  </a:cubicBezTo>
                  <a:cubicBezTo>
                    <a:pt x="347" y="157"/>
                    <a:pt x="412" y="148"/>
                    <a:pt x="477" y="143"/>
                  </a:cubicBezTo>
                  <a:cubicBezTo>
                    <a:pt x="334" y="24"/>
                    <a:pt x="155"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3290;p32">
              <a:extLst>
                <a:ext uri="{FF2B5EF4-FFF2-40B4-BE49-F238E27FC236}">
                  <a16:creationId xmlns:a16="http://schemas.microsoft.com/office/drawing/2014/main" id="{40EBA9F3-12E1-4328-A036-607FBFCFEDC0}"/>
                </a:ext>
              </a:extLst>
            </p:cNvPr>
            <p:cNvSpPr/>
            <p:nvPr/>
          </p:nvSpPr>
          <p:spPr>
            <a:xfrm>
              <a:off x="5959950" y="3603250"/>
              <a:ext cx="6875" cy="7475"/>
            </a:xfrm>
            <a:custGeom>
              <a:avLst/>
              <a:gdLst/>
              <a:ahLst/>
              <a:cxnLst/>
              <a:rect l="l" t="t" r="r" b="b"/>
              <a:pathLst>
                <a:path w="275" h="299" extrusionOk="0">
                  <a:moveTo>
                    <a:pt x="263" y="1"/>
                  </a:moveTo>
                  <a:lnTo>
                    <a:pt x="263" y="1"/>
                  </a:lnTo>
                  <a:cubicBezTo>
                    <a:pt x="120" y="36"/>
                    <a:pt x="37" y="143"/>
                    <a:pt x="1" y="274"/>
                  </a:cubicBezTo>
                  <a:cubicBezTo>
                    <a:pt x="25" y="298"/>
                    <a:pt x="72" y="298"/>
                    <a:pt x="120" y="298"/>
                  </a:cubicBezTo>
                  <a:cubicBezTo>
                    <a:pt x="215" y="227"/>
                    <a:pt x="275" y="143"/>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3291;p32">
              <a:extLst>
                <a:ext uri="{FF2B5EF4-FFF2-40B4-BE49-F238E27FC236}">
                  <a16:creationId xmlns:a16="http://schemas.microsoft.com/office/drawing/2014/main" id="{D1BA47E1-2B6E-4582-8E42-E871799C8167}"/>
                </a:ext>
              </a:extLst>
            </p:cNvPr>
            <p:cNvSpPr/>
            <p:nvPr/>
          </p:nvSpPr>
          <p:spPr>
            <a:xfrm>
              <a:off x="6063550" y="3635400"/>
              <a:ext cx="4475" cy="7175"/>
            </a:xfrm>
            <a:custGeom>
              <a:avLst/>
              <a:gdLst/>
              <a:ahLst/>
              <a:cxnLst/>
              <a:rect l="l" t="t" r="r" b="b"/>
              <a:pathLst>
                <a:path w="179" h="287" extrusionOk="0">
                  <a:moveTo>
                    <a:pt x="0" y="0"/>
                  </a:moveTo>
                  <a:lnTo>
                    <a:pt x="0" y="0"/>
                  </a:lnTo>
                  <a:cubicBezTo>
                    <a:pt x="24" y="119"/>
                    <a:pt x="36" y="227"/>
                    <a:pt x="155" y="286"/>
                  </a:cubicBezTo>
                  <a:cubicBezTo>
                    <a:pt x="167" y="143"/>
                    <a:pt x="179"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3292;p32">
              <a:extLst>
                <a:ext uri="{FF2B5EF4-FFF2-40B4-BE49-F238E27FC236}">
                  <a16:creationId xmlns:a16="http://schemas.microsoft.com/office/drawing/2014/main" id="{99499040-5FDD-46C5-AD4A-2482AC45A39A}"/>
                </a:ext>
              </a:extLst>
            </p:cNvPr>
            <p:cNvSpPr/>
            <p:nvPr/>
          </p:nvSpPr>
          <p:spPr>
            <a:xfrm>
              <a:off x="6121000" y="3638250"/>
              <a:ext cx="3300" cy="7300"/>
            </a:xfrm>
            <a:custGeom>
              <a:avLst/>
              <a:gdLst/>
              <a:ahLst/>
              <a:cxnLst/>
              <a:rect l="l" t="t" r="r" b="b"/>
              <a:pathLst>
                <a:path w="132" h="292" extrusionOk="0">
                  <a:moveTo>
                    <a:pt x="40" y="1"/>
                  </a:moveTo>
                  <a:cubicBezTo>
                    <a:pt x="27" y="1"/>
                    <a:pt x="14" y="2"/>
                    <a:pt x="0" y="5"/>
                  </a:cubicBezTo>
                  <a:cubicBezTo>
                    <a:pt x="0" y="113"/>
                    <a:pt x="12" y="196"/>
                    <a:pt x="12" y="291"/>
                  </a:cubicBezTo>
                  <a:cubicBezTo>
                    <a:pt x="131" y="244"/>
                    <a:pt x="131" y="136"/>
                    <a:pt x="131" y="17"/>
                  </a:cubicBezTo>
                  <a:cubicBezTo>
                    <a:pt x="97" y="9"/>
                    <a:pt x="70" y="1"/>
                    <a:pt x="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3293;p32">
              <a:extLst>
                <a:ext uri="{FF2B5EF4-FFF2-40B4-BE49-F238E27FC236}">
                  <a16:creationId xmlns:a16="http://schemas.microsoft.com/office/drawing/2014/main" id="{E7E7BB38-E3BF-417C-805A-5264B4494508}"/>
                </a:ext>
              </a:extLst>
            </p:cNvPr>
            <p:cNvSpPr/>
            <p:nvPr/>
          </p:nvSpPr>
          <p:spPr>
            <a:xfrm>
              <a:off x="5805475" y="3613500"/>
              <a:ext cx="4125" cy="5150"/>
            </a:xfrm>
            <a:custGeom>
              <a:avLst/>
              <a:gdLst/>
              <a:ahLst/>
              <a:cxnLst/>
              <a:rect l="l" t="t" r="r" b="b"/>
              <a:pathLst>
                <a:path w="165" h="206" extrusionOk="0">
                  <a:moveTo>
                    <a:pt x="49" y="0"/>
                  </a:moveTo>
                  <a:cubicBezTo>
                    <a:pt x="34" y="0"/>
                    <a:pt x="18" y="3"/>
                    <a:pt x="1" y="7"/>
                  </a:cubicBezTo>
                  <a:lnTo>
                    <a:pt x="1" y="162"/>
                  </a:lnTo>
                  <a:cubicBezTo>
                    <a:pt x="48" y="193"/>
                    <a:pt x="80" y="205"/>
                    <a:pt x="100" y="205"/>
                  </a:cubicBezTo>
                  <a:cubicBezTo>
                    <a:pt x="165" y="205"/>
                    <a:pt x="113" y="77"/>
                    <a:pt x="131" y="31"/>
                  </a:cubicBezTo>
                  <a:cubicBezTo>
                    <a:pt x="101" y="8"/>
                    <a:pt x="76" y="0"/>
                    <a:pt x="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3294;p32">
              <a:extLst>
                <a:ext uri="{FF2B5EF4-FFF2-40B4-BE49-F238E27FC236}">
                  <a16:creationId xmlns:a16="http://schemas.microsoft.com/office/drawing/2014/main" id="{0B428A75-D98D-4B56-AB14-9A4014FF001C}"/>
                </a:ext>
              </a:extLst>
            </p:cNvPr>
            <p:cNvSpPr/>
            <p:nvPr/>
          </p:nvSpPr>
          <p:spPr>
            <a:xfrm>
              <a:off x="6128125" y="3626025"/>
              <a:ext cx="3900" cy="1950"/>
            </a:xfrm>
            <a:custGeom>
              <a:avLst/>
              <a:gdLst/>
              <a:ahLst/>
              <a:cxnLst/>
              <a:rect l="l" t="t" r="r" b="b"/>
              <a:pathLst>
                <a:path w="156" h="78" extrusionOk="0">
                  <a:moveTo>
                    <a:pt x="74" y="0"/>
                  </a:moveTo>
                  <a:cubicBezTo>
                    <a:pt x="46" y="0"/>
                    <a:pt x="20" y="27"/>
                    <a:pt x="1" y="78"/>
                  </a:cubicBezTo>
                  <a:cubicBezTo>
                    <a:pt x="37" y="78"/>
                    <a:pt x="96" y="66"/>
                    <a:pt x="156" y="66"/>
                  </a:cubicBezTo>
                  <a:cubicBezTo>
                    <a:pt x="128" y="21"/>
                    <a:pt x="100" y="0"/>
                    <a:pt x="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3295;p32">
              <a:extLst>
                <a:ext uri="{FF2B5EF4-FFF2-40B4-BE49-F238E27FC236}">
                  <a16:creationId xmlns:a16="http://schemas.microsoft.com/office/drawing/2014/main" id="{17CD0F03-2EB2-49C0-8360-132C52FF3A92}"/>
                </a:ext>
              </a:extLst>
            </p:cNvPr>
            <p:cNvSpPr/>
            <p:nvPr/>
          </p:nvSpPr>
          <p:spPr>
            <a:xfrm>
              <a:off x="5769450" y="3610400"/>
              <a:ext cx="3300" cy="1200"/>
            </a:xfrm>
            <a:custGeom>
              <a:avLst/>
              <a:gdLst/>
              <a:ahLst/>
              <a:cxnLst/>
              <a:rect l="l" t="t" r="r" b="b"/>
              <a:pathLst>
                <a:path w="132" h="48" extrusionOk="0">
                  <a:moveTo>
                    <a:pt x="1" y="0"/>
                  </a:moveTo>
                  <a:cubicBezTo>
                    <a:pt x="1" y="12"/>
                    <a:pt x="13" y="48"/>
                    <a:pt x="25" y="48"/>
                  </a:cubicBezTo>
                  <a:cubicBezTo>
                    <a:pt x="72" y="36"/>
                    <a:pt x="96" y="12"/>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3296;p32">
              <a:extLst>
                <a:ext uri="{FF2B5EF4-FFF2-40B4-BE49-F238E27FC236}">
                  <a16:creationId xmlns:a16="http://schemas.microsoft.com/office/drawing/2014/main" id="{C52A2211-0CF6-4802-896D-A7B24C192033}"/>
                </a:ext>
              </a:extLst>
            </p:cNvPr>
            <p:cNvSpPr/>
            <p:nvPr/>
          </p:nvSpPr>
          <p:spPr>
            <a:xfrm>
              <a:off x="5676000" y="3585100"/>
              <a:ext cx="3600" cy="3550"/>
            </a:xfrm>
            <a:custGeom>
              <a:avLst/>
              <a:gdLst/>
              <a:ahLst/>
              <a:cxnLst/>
              <a:rect l="l" t="t" r="r" b="b"/>
              <a:pathLst>
                <a:path w="144" h="142" extrusionOk="0">
                  <a:moveTo>
                    <a:pt x="0" y="0"/>
                  </a:moveTo>
                  <a:cubicBezTo>
                    <a:pt x="0" y="48"/>
                    <a:pt x="0" y="72"/>
                    <a:pt x="12" y="131"/>
                  </a:cubicBezTo>
                  <a:cubicBezTo>
                    <a:pt x="27" y="139"/>
                    <a:pt x="42" y="141"/>
                    <a:pt x="56" y="141"/>
                  </a:cubicBezTo>
                  <a:cubicBezTo>
                    <a:pt x="88" y="141"/>
                    <a:pt x="119" y="128"/>
                    <a:pt x="143" y="119"/>
                  </a:cubicBezTo>
                  <a:cubicBezTo>
                    <a:pt x="84" y="72"/>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3297;p32">
              <a:extLst>
                <a:ext uri="{FF2B5EF4-FFF2-40B4-BE49-F238E27FC236}">
                  <a16:creationId xmlns:a16="http://schemas.microsoft.com/office/drawing/2014/main" id="{8F3C0DC3-9E12-4C41-A9F2-8CD01D6BE7FC}"/>
                </a:ext>
              </a:extLst>
            </p:cNvPr>
            <p:cNvSpPr/>
            <p:nvPr/>
          </p:nvSpPr>
          <p:spPr>
            <a:xfrm>
              <a:off x="5948650" y="3608300"/>
              <a:ext cx="3300" cy="1725"/>
            </a:xfrm>
            <a:custGeom>
              <a:avLst/>
              <a:gdLst/>
              <a:ahLst/>
              <a:cxnLst/>
              <a:rect l="l" t="t" r="r" b="b"/>
              <a:pathLst>
                <a:path w="132" h="69" extrusionOk="0">
                  <a:moveTo>
                    <a:pt x="96" y="1"/>
                  </a:moveTo>
                  <a:cubicBezTo>
                    <a:pt x="60" y="1"/>
                    <a:pt x="36" y="25"/>
                    <a:pt x="0" y="37"/>
                  </a:cubicBezTo>
                  <a:cubicBezTo>
                    <a:pt x="28" y="59"/>
                    <a:pt x="51" y="68"/>
                    <a:pt x="70" y="68"/>
                  </a:cubicBezTo>
                  <a:cubicBezTo>
                    <a:pt x="93" y="68"/>
                    <a:pt x="112" y="56"/>
                    <a:pt x="131" y="37"/>
                  </a:cubicBezTo>
                  <a:cubicBezTo>
                    <a:pt x="119" y="25"/>
                    <a:pt x="108"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3298;p32">
              <a:extLst>
                <a:ext uri="{FF2B5EF4-FFF2-40B4-BE49-F238E27FC236}">
                  <a16:creationId xmlns:a16="http://schemas.microsoft.com/office/drawing/2014/main" id="{021B1E0A-BFE5-4838-A1C8-ABE9671AA237}"/>
                </a:ext>
              </a:extLst>
            </p:cNvPr>
            <p:cNvSpPr/>
            <p:nvPr/>
          </p:nvSpPr>
          <p:spPr>
            <a:xfrm>
              <a:off x="5829575" y="3615100"/>
              <a:ext cx="4200" cy="2175"/>
            </a:xfrm>
            <a:custGeom>
              <a:avLst/>
              <a:gdLst/>
              <a:ahLst/>
              <a:cxnLst/>
              <a:rect l="l" t="t" r="r" b="b"/>
              <a:pathLst>
                <a:path w="168" h="87" extrusionOk="0">
                  <a:moveTo>
                    <a:pt x="89" y="1"/>
                  </a:moveTo>
                  <a:cubicBezTo>
                    <a:pt x="63" y="1"/>
                    <a:pt x="33" y="18"/>
                    <a:pt x="1" y="50"/>
                  </a:cubicBezTo>
                  <a:cubicBezTo>
                    <a:pt x="60" y="62"/>
                    <a:pt x="108" y="62"/>
                    <a:pt x="168" y="86"/>
                  </a:cubicBezTo>
                  <a:cubicBezTo>
                    <a:pt x="148" y="27"/>
                    <a:pt x="121"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3299;p32">
              <a:extLst>
                <a:ext uri="{FF2B5EF4-FFF2-40B4-BE49-F238E27FC236}">
                  <a16:creationId xmlns:a16="http://schemas.microsoft.com/office/drawing/2014/main" id="{8012700B-1D39-4BB2-928A-FE35759507D8}"/>
                </a:ext>
              </a:extLst>
            </p:cNvPr>
            <p:cNvSpPr/>
            <p:nvPr/>
          </p:nvSpPr>
          <p:spPr>
            <a:xfrm>
              <a:off x="6074550" y="3492225"/>
              <a:ext cx="142900" cy="19475"/>
            </a:xfrm>
            <a:custGeom>
              <a:avLst/>
              <a:gdLst/>
              <a:ahLst/>
              <a:cxnLst/>
              <a:rect l="l" t="t" r="r" b="b"/>
              <a:pathLst>
                <a:path w="5716" h="779" extrusionOk="0">
                  <a:moveTo>
                    <a:pt x="298" y="1"/>
                  </a:moveTo>
                  <a:cubicBezTo>
                    <a:pt x="1" y="334"/>
                    <a:pt x="13" y="429"/>
                    <a:pt x="382" y="489"/>
                  </a:cubicBezTo>
                  <a:cubicBezTo>
                    <a:pt x="429" y="496"/>
                    <a:pt x="476" y="499"/>
                    <a:pt x="523" y="499"/>
                  </a:cubicBezTo>
                  <a:cubicBezTo>
                    <a:pt x="658" y="499"/>
                    <a:pt x="794" y="477"/>
                    <a:pt x="929" y="477"/>
                  </a:cubicBezTo>
                  <a:cubicBezTo>
                    <a:pt x="1049" y="477"/>
                    <a:pt x="1169" y="494"/>
                    <a:pt x="1287" y="560"/>
                  </a:cubicBezTo>
                  <a:cubicBezTo>
                    <a:pt x="1307" y="581"/>
                    <a:pt x="1324" y="594"/>
                    <a:pt x="1344" y="594"/>
                  </a:cubicBezTo>
                  <a:cubicBezTo>
                    <a:pt x="1358" y="594"/>
                    <a:pt x="1374" y="587"/>
                    <a:pt x="1394" y="572"/>
                  </a:cubicBezTo>
                  <a:cubicBezTo>
                    <a:pt x="1594" y="625"/>
                    <a:pt x="1797" y="638"/>
                    <a:pt x="2000" y="638"/>
                  </a:cubicBezTo>
                  <a:cubicBezTo>
                    <a:pt x="2206" y="638"/>
                    <a:pt x="2412" y="625"/>
                    <a:pt x="2617" y="625"/>
                  </a:cubicBezTo>
                  <a:cubicBezTo>
                    <a:pt x="2847" y="625"/>
                    <a:pt x="3075" y="642"/>
                    <a:pt x="3299" y="715"/>
                  </a:cubicBezTo>
                  <a:cubicBezTo>
                    <a:pt x="3306" y="730"/>
                    <a:pt x="3323" y="740"/>
                    <a:pt x="3345" y="740"/>
                  </a:cubicBezTo>
                  <a:cubicBezTo>
                    <a:pt x="3359" y="740"/>
                    <a:pt x="3376" y="736"/>
                    <a:pt x="3394" y="727"/>
                  </a:cubicBezTo>
                  <a:cubicBezTo>
                    <a:pt x="3454" y="757"/>
                    <a:pt x="3516" y="771"/>
                    <a:pt x="3579" y="771"/>
                  </a:cubicBezTo>
                  <a:cubicBezTo>
                    <a:pt x="3641" y="771"/>
                    <a:pt x="3704" y="757"/>
                    <a:pt x="3763" y="727"/>
                  </a:cubicBezTo>
                  <a:cubicBezTo>
                    <a:pt x="3859" y="755"/>
                    <a:pt x="3960" y="767"/>
                    <a:pt x="4062" y="767"/>
                  </a:cubicBezTo>
                  <a:cubicBezTo>
                    <a:pt x="4177" y="767"/>
                    <a:pt x="4293" y="752"/>
                    <a:pt x="4406" y="727"/>
                  </a:cubicBezTo>
                  <a:cubicBezTo>
                    <a:pt x="4499" y="770"/>
                    <a:pt x="4600" y="778"/>
                    <a:pt x="4703" y="778"/>
                  </a:cubicBezTo>
                  <a:cubicBezTo>
                    <a:pt x="4771" y="778"/>
                    <a:pt x="4839" y="774"/>
                    <a:pt x="4906" y="774"/>
                  </a:cubicBezTo>
                  <a:cubicBezTo>
                    <a:pt x="4961" y="731"/>
                    <a:pt x="5017" y="707"/>
                    <a:pt x="5071" y="707"/>
                  </a:cubicBezTo>
                  <a:cubicBezTo>
                    <a:pt x="5121" y="707"/>
                    <a:pt x="5170" y="728"/>
                    <a:pt x="5216" y="774"/>
                  </a:cubicBezTo>
                  <a:cubicBezTo>
                    <a:pt x="5240" y="771"/>
                    <a:pt x="5264" y="770"/>
                    <a:pt x="5288" y="770"/>
                  </a:cubicBezTo>
                  <a:cubicBezTo>
                    <a:pt x="5348" y="770"/>
                    <a:pt x="5410" y="777"/>
                    <a:pt x="5470" y="777"/>
                  </a:cubicBezTo>
                  <a:cubicBezTo>
                    <a:pt x="5555" y="777"/>
                    <a:pt x="5638" y="763"/>
                    <a:pt x="5716" y="691"/>
                  </a:cubicBezTo>
                  <a:cubicBezTo>
                    <a:pt x="5699" y="402"/>
                    <a:pt x="5522" y="371"/>
                    <a:pt x="5348" y="371"/>
                  </a:cubicBezTo>
                  <a:cubicBezTo>
                    <a:pt x="5300" y="371"/>
                    <a:pt x="5252" y="373"/>
                    <a:pt x="5207" y="373"/>
                  </a:cubicBezTo>
                  <a:cubicBezTo>
                    <a:pt x="5181" y="373"/>
                    <a:pt x="5156" y="372"/>
                    <a:pt x="5132" y="370"/>
                  </a:cubicBezTo>
                  <a:cubicBezTo>
                    <a:pt x="4704" y="298"/>
                    <a:pt x="4263" y="310"/>
                    <a:pt x="3846" y="179"/>
                  </a:cubicBezTo>
                  <a:cubicBezTo>
                    <a:pt x="3839" y="178"/>
                    <a:pt x="3831" y="177"/>
                    <a:pt x="3823" y="177"/>
                  </a:cubicBezTo>
                  <a:cubicBezTo>
                    <a:pt x="3690" y="177"/>
                    <a:pt x="3584" y="385"/>
                    <a:pt x="3443" y="385"/>
                  </a:cubicBezTo>
                  <a:cubicBezTo>
                    <a:pt x="3396" y="385"/>
                    <a:pt x="3344" y="361"/>
                    <a:pt x="3287" y="298"/>
                  </a:cubicBezTo>
                  <a:cubicBezTo>
                    <a:pt x="3245" y="267"/>
                    <a:pt x="3203" y="255"/>
                    <a:pt x="3162" y="255"/>
                  </a:cubicBezTo>
                  <a:cubicBezTo>
                    <a:pt x="3060" y="255"/>
                    <a:pt x="2960" y="323"/>
                    <a:pt x="2855" y="323"/>
                  </a:cubicBezTo>
                  <a:cubicBezTo>
                    <a:pt x="2809" y="323"/>
                    <a:pt x="2763" y="311"/>
                    <a:pt x="2715" y="274"/>
                  </a:cubicBezTo>
                  <a:cubicBezTo>
                    <a:pt x="2598" y="162"/>
                    <a:pt x="2464" y="137"/>
                    <a:pt x="2325" y="137"/>
                  </a:cubicBezTo>
                  <a:cubicBezTo>
                    <a:pt x="2215" y="137"/>
                    <a:pt x="2101" y="153"/>
                    <a:pt x="1990" y="153"/>
                  </a:cubicBezTo>
                  <a:cubicBezTo>
                    <a:pt x="1945" y="153"/>
                    <a:pt x="1901" y="151"/>
                    <a:pt x="1858" y="143"/>
                  </a:cubicBezTo>
                  <a:cubicBezTo>
                    <a:pt x="1858" y="143"/>
                    <a:pt x="1846" y="132"/>
                    <a:pt x="1811" y="120"/>
                  </a:cubicBezTo>
                  <a:cubicBezTo>
                    <a:pt x="1797" y="113"/>
                    <a:pt x="1785" y="110"/>
                    <a:pt x="1774" y="110"/>
                  </a:cubicBezTo>
                  <a:cubicBezTo>
                    <a:pt x="1748" y="110"/>
                    <a:pt x="1729" y="127"/>
                    <a:pt x="1703" y="143"/>
                  </a:cubicBezTo>
                  <a:lnTo>
                    <a:pt x="1430" y="143"/>
                  </a:lnTo>
                  <a:cubicBezTo>
                    <a:pt x="1430" y="132"/>
                    <a:pt x="1406" y="132"/>
                    <a:pt x="1382" y="120"/>
                  </a:cubicBezTo>
                  <a:cubicBezTo>
                    <a:pt x="1371" y="113"/>
                    <a:pt x="1362" y="110"/>
                    <a:pt x="1353" y="110"/>
                  </a:cubicBezTo>
                  <a:cubicBezTo>
                    <a:pt x="1331" y="110"/>
                    <a:pt x="1312" y="127"/>
                    <a:pt x="1287" y="143"/>
                  </a:cubicBezTo>
                  <a:cubicBezTo>
                    <a:pt x="1287" y="143"/>
                    <a:pt x="1275" y="155"/>
                    <a:pt x="1251" y="179"/>
                  </a:cubicBezTo>
                  <a:cubicBezTo>
                    <a:pt x="1242" y="182"/>
                    <a:pt x="1234" y="184"/>
                    <a:pt x="1226" y="184"/>
                  </a:cubicBezTo>
                  <a:cubicBezTo>
                    <a:pt x="1203" y="184"/>
                    <a:pt x="1182" y="170"/>
                    <a:pt x="1156" y="143"/>
                  </a:cubicBezTo>
                  <a:lnTo>
                    <a:pt x="1025" y="12"/>
                  </a:lnTo>
                  <a:cubicBezTo>
                    <a:pt x="947" y="48"/>
                    <a:pt x="873" y="69"/>
                    <a:pt x="798" y="69"/>
                  </a:cubicBezTo>
                  <a:cubicBezTo>
                    <a:pt x="724" y="69"/>
                    <a:pt x="650" y="48"/>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3300;p32">
              <a:extLst>
                <a:ext uri="{FF2B5EF4-FFF2-40B4-BE49-F238E27FC236}">
                  <a16:creationId xmlns:a16="http://schemas.microsoft.com/office/drawing/2014/main" id="{002C9D80-F587-4998-AFD9-914ADEBABAB0}"/>
                </a:ext>
              </a:extLst>
            </p:cNvPr>
            <p:cNvSpPr/>
            <p:nvPr/>
          </p:nvSpPr>
          <p:spPr>
            <a:xfrm>
              <a:off x="5887025" y="3486875"/>
              <a:ext cx="219400" cy="19375"/>
            </a:xfrm>
            <a:custGeom>
              <a:avLst/>
              <a:gdLst/>
              <a:ahLst/>
              <a:cxnLst/>
              <a:rect l="l" t="t" r="r" b="b"/>
              <a:pathLst>
                <a:path w="8776" h="775" extrusionOk="0">
                  <a:moveTo>
                    <a:pt x="6573" y="0"/>
                  </a:moveTo>
                  <a:cubicBezTo>
                    <a:pt x="6525" y="0"/>
                    <a:pt x="6490" y="36"/>
                    <a:pt x="6454" y="60"/>
                  </a:cubicBezTo>
                  <a:cubicBezTo>
                    <a:pt x="6442" y="131"/>
                    <a:pt x="6466" y="191"/>
                    <a:pt x="6514" y="250"/>
                  </a:cubicBezTo>
                  <a:cubicBezTo>
                    <a:pt x="6668" y="393"/>
                    <a:pt x="6859" y="346"/>
                    <a:pt x="7037" y="417"/>
                  </a:cubicBezTo>
                  <a:cubicBezTo>
                    <a:pt x="6968" y="452"/>
                    <a:pt x="6900" y="463"/>
                    <a:pt x="6834" y="463"/>
                  </a:cubicBezTo>
                  <a:cubicBezTo>
                    <a:pt x="6717" y="463"/>
                    <a:pt x="6603" y="429"/>
                    <a:pt x="6490" y="429"/>
                  </a:cubicBezTo>
                  <a:cubicBezTo>
                    <a:pt x="6406" y="429"/>
                    <a:pt x="6347" y="417"/>
                    <a:pt x="6287" y="417"/>
                  </a:cubicBezTo>
                  <a:lnTo>
                    <a:pt x="6204" y="417"/>
                  </a:lnTo>
                  <a:cubicBezTo>
                    <a:pt x="6085" y="453"/>
                    <a:pt x="5978" y="465"/>
                    <a:pt x="5859" y="476"/>
                  </a:cubicBezTo>
                  <a:lnTo>
                    <a:pt x="5537" y="476"/>
                  </a:lnTo>
                  <a:cubicBezTo>
                    <a:pt x="5430" y="476"/>
                    <a:pt x="5323" y="453"/>
                    <a:pt x="5240" y="405"/>
                  </a:cubicBezTo>
                  <a:cubicBezTo>
                    <a:pt x="5156" y="357"/>
                    <a:pt x="5097" y="310"/>
                    <a:pt x="5025" y="286"/>
                  </a:cubicBezTo>
                  <a:cubicBezTo>
                    <a:pt x="5001" y="280"/>
                    <a:pt x="4975" y="277"/>
                    <a:pt x="4949" y="277"/>
                  </a:cubicBezTo>
                  <a:cubicBezTo>
                    <a:pt x="4924" y="277"/>
                    <a:pt x="4900" y="280"/>
                    <a:pt x="4882" y="286"/>
                  </a:cubicBezTo>
                  <a:cubicBezTo>
                    <a:pt x="4835" y="310"/>
                    <a:pt x="4799" y="346"/>
                    <a:pt x="4763" y="369"/>
                  </a:cubicBezTo>
                  <a:cubicBezTo>
                    <a:pt x="4718" y="406"/>
                    <a:pt x="4672" y="421"/>
                    <a:pt x="4616" y="421"/>
                  </a:cubicBezTo>
                  <a:cubicBezTo>
                    <a:pt x="4599" y="421"/>
                    <a:pt x="4581" y="420"/>
                    <a:pt x="4561" y="417"/>
                  </a:cubicBezTo>
                  <a:lnTo>
                    <a:pt x="4430" y="369"/>
                  </a:lnTo>
                  <a:lnTo>
                    <a:pt x="4204" y="286"/>
                  </a:lnTo>
                  <a:cubicBezTo>
                    <a:pt x="4144" y="274"/>
                    <a:pt x="4108" y="274"/>
                    <a:pt x="4049" y="274"/>
                  </a:cubicBezTo>
                  <a:cubicBezTo>
                    <a:pt x="3954" y="286"/>
                    <a:pt x="3882" y="310"/>
                    <a:pt x="3811" y="346"/>
                  </a:cubicBezTo>
                  <a:cubicBezTo>
                    <a:pt x="3751" y="369"/>
                    <a:pt x="3704" y="393"/>
                    <a:pt x="3644" y="405"/>
                  </a:cubicBezTo>
                  <a:cubicBezTo>
                    <a:pt x="3611" y="412"/>
                    <a:pt x="3578" y="415"/>
                    <a:pt x="3544" y="415"/>
                  </a:cubicBezTo>
                  <a:cubicBezTo>
                    <a:pt x="3459" y="415"/>
                    <a:pt x="3373" y="395"/>
                    <a:pt x="3287" y="369"/>
                  </a:cubicBezTo>
                  <a:cubicBezTo>
                    <a:pt x="3168" y="334"/>
                    <a:pt x="3049" y="310"/>
                    <a:pt x="2930" y="310"/>
                  </a:cubicBezTo>
                  <a:lnTo>
                    <a:pt x="1394" y="310"/>
                  </a:lnTo>
                  <a:cubicBezTo>
                    <a:pt x="1215" y="310"/>
                    <a:pt x="1037" y="298"/>
                    <a:pt x="858" y="298"/>
                  </a:cubicBezTo>
                  <a:lnTo>
                    <a:pt x="632" y="298"/>
                  </a:lnTo>
                  <a:cubicBezTo>
                    <a:pt x="418" y="310"/>
                    <a:pt x="156" y="286"/>
                    <a:pt x="1" y="512"/>
                  </a:cubicBezTo>
                  <a:cubicBezTo>
                    <a:pt x="275" y="655"/>
                    <a:pt x="596" y="607"/>
                    <a:pt x="894" y="631"/>
                  </a:cubicBezTo>
                  <a:cubicBezTo>
                    <a:pt x="1846" y="667"/>
                    <a:pt x="2811" y="607"/>
                    <a:pt x="3763" y="762"/>
                  </a:cubicBezTo>
                  <a:cubicBezTo>
                    <a:pt x="3870" y="750"/>
                    <a:pt x="3989" y="726"/>
                    <a:pt x="4108" y="726"/>
                  </a:cubicBezTo>
                  <a:cubicBezTo>
                    <a:pt x="5668" y="738"/>
                    <a:pt x="7216" y="762"/>
                    <a:pt x="8776" y="774"/>
                  </a:cubicBezTo>
                  <a:cubicBezTo>
                    <a:pt x="8654" y="646"/>
                    <a:pt x="8512" y="618"/>
                    <a:pt x="8367" y="618"/>
                  </a:cubicBezTo>
                  <a:cubicBezTo>
                    <a:pt x="8249" y="618"/>
                    <a:pt x="8129" y="637"/>
                    <a:pt x="8015" y="637"/>
                  </a:cubicBezTo>
                  <a:cubicBezTo>
                    <a:pt x="7982" y="637"/>
                    <a:pt x="7950" y="635"/>
                    <a:pt x="7918" y="631"/>
                  </a:cubicBezTo>
                  <a:cubicBezTo>
                    <a:pt x="7597" y="572"/>
                    <a:pt x="7561" y="417"/>
                    <a:pt x="7776" y="191"/>
                  </a:cubicBezTo>
                  <a:lnTo>
                    <a:pt x="7764" y="131"/>
                  </a:lnTo>
                  <a:lnTo>
                    <a:pt x="7764" y="60"/>
                  </a:lnTo>
                  <a:lnTo>
                    <a:pt x="6645" y="12"/>
                  </a:lnTo>
                  <a:cubicBezTo>
                    <a:pt x="6645" y="12"/>
                    <a:pt x="6621" y="0"/>
                    <a:pt x="6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3301;p32">
              <a:extLst>
                <a:ext uri="{FF2B5EF4-FFF2-40B4-BE49-F238E27FC236}">
                  <a16:creationId xmlns:a16="http://schemas.microsoft.com/office/drawing/2014/main" id="{149D10D0-BA0C-47DD-9D9A-03DB2BD1B96C}"/>
                </a:ext>
              </a:extLst>
            </p:cNvPr>
            <p:cNvSpPr/>
            <p:nvPr/>
          </p:nvSpPr>
          <p:spPr>
            <a:xfrm>
              <a:off x="6128125" y="3527450"/>
              <a:ext cx="48850" cy="11650"/>
            </a:xfrm>
            <a:custGeom>
              <a:avLst/>
              <a:gdLst/>
              <a:ahLst/>
              <a:cxnLst/>
              <a:rect l="l" t="t" r="r" b="b"/>
              <a:pathLst>
                <a:path w="1954" h="466" extrusionOk="0">
                  <a:moveTo>
                    <a:pt x="575" y="0"/>
                  </a:moveTo>
                  <a:cubicBezTo>
                    <a:pt x="383" y="0"/>
                    <a:pt x="191" y="8"/>
                    <a:pt x="1" y="32"/>
                  </a:cubicBezTo>
                  <a:lnTo>
                    <a:pt x="1" y="282"/>
                  </a:lnTo>
                  <a:cubicBezTo>
                    <a:pt x="37" y="330"/>
                    <a:pt x="96" y="377"/>
                    <a:pt x="144" y="413"/>
                  </a:cubicBezTo>
                  <a:cubicBezTo>
                    <a:pt x="220" y="378"/>
                    <a:pt x="296" y="366"/>
                    <a:pt x="371" y="366"/>
                  </a:cubicBezTo>
                  <a:cubicBezTo>
                    <a:pt x="474" y="366"/>
                    <a:pt x="577" y="388"/>
                    <a:pt x="680" y="401"/>
                  </a:cubicBezTo>
                  <a:cubicBezTo>
                    <a:pt x="874" y="426"/>
                    <a:pt x="1074" y="465"/>
                    <a:pt x="1275" y="465"/>
                  </a:cubicBezTo>
                  <a:cubicBezTo>
                    <a:pt x="1467" y="465"/>
                    <a:pt x="1660" y="429"/>
                    <a:pt x="1846" y="306"/>
                  </a:cubicBezTo>
                  <a:cubicBezTo>
                    <a:pt x="1954" y="163"/>
                    <a:pt x="1823" y="104"/>
                    <a:pt x="1727" y="32"/>
                  </a:cubicBezTo>
                  <a:cubicBezTo>
                    <a:pt x="1346" y="32"/>
                    <a:pt x="960" y="0"/>
                    <a:pt x="5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3302;p32">
              <a:extLst>
                <a:ext uri="{FF2B5EF4-FFF2-40B4-BE49-F238E27FC236}">
                  <a16:creationId xmlns:a16="http://schemas.microsoft.com/office/drawing/2014/main" id="{8DE306A9-ED8F-42D9-9C2B-4B925F30D000}"/>
                </a:ext>
              </a:extLst>
            </p:cNvPr>
            <p:cNvSpPr/>
            <p:nvPr/>
          </p:nvSpPr>
          <p:spPr>
            <a:xfrm>
              <a:off x="6171300" y="3527825"/>
              <a:ext cx="43475" cy="11150"/>
            </a:xfrm>
            <a:custGeom>
              <a:avLst/>
              <a:gdLst/>
              <a:ahLst/>
              <a:cxnLst/>
              <a:rect l="l" t="t" r="r" b="b"/>
              <a:pathLst>
                <a:path w="1739" h="446" extrusionOk="0">
                  <a:moveTo>
                    <a:pt x="1300" y="0"/>
                  </a:moveTo>
                  <a:cubicBezTo>
                    <a:pt x="1103" y="0"/>
                    <a:pt x="921" y="55"/>
                    <a:pt x="738" y="136"/>
                  </a:cubicBezTo>
                  <a:cubicBezTo>
                    <a:pt x="596" y="29"/>
                    <a:pt x="417" y="124"/>
                    <a:pt x="274" y="17"/>
                  </a:cubicBezTo>
                  <a:lnTo>
                    <a:pt x="0" y="17"/>
                  </a:lnTo>
                  <a:cubicBezTo>
                    <a:pt x="36" y="101"/>
                    <a:pt x="72" y="208"/>
                    <a:pt x="119" y="303"/>
                  </a:cubicBezTo>
                  <a:cubicBezTo>
                    <a:pt x="215" y="362"/>
                    <a:pt x="357" y="327"/>
                    <a:pt x="429" y="446"/>
                  </a:cubicBezTo>
                  <a:cubicBezTo>
                    <a:pt x="846" y="434"/>
                    <a:pt x="1274" y="434"/>
                    <a:pt x="1691" y="422"/>
                  </a:cubicBezTo>
                  <a:cubicBezTo>
                    <a:pt x="1739" y="196"/>
                    <a:pt x="1727" y="17"/>
                    <a:pt x="1405" y="5"/>
                  </a:cubicBezTo>
                  <a:cubicBezTo>
                    <a:pt x="1370" y="2"/>
                    <a:pt x="1335" y="0"/>
                    <a:pt x="13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3303;p32">
              <a:extLst>
                <a:ext uri="{FF2B5EF4-FFF2-40B4-BE49-F238E27FC236}">
                  <a16:creationId xmlns:a16="http://schemas.microsoft.com/office/drawing/2014/main" id="{F7F313FB-9FB5-46AF-A98E-7C5F4850DAD9}"/>
                </a:ext>
              </a:extLst>
            </p:cNvPr>
            <p:cNvSpPr/>
            <p:nvPr/>
          </p:nvSpPr>
          <p:spPr>
            <a:xfrm>
              <a:off x="6039125" y="3523775"/>
              <a:ext cx="47950" cy="11025"/>
            </a:xfrm>
            <a:custGeom>
              <a:avLst/>
              <a:gdLst/>
              <a:ahLst/>
              <a:cxnLst/>
              <a:rect l="l" t="t" r="r" b="b"/>
              <a:pathLst>
                <a:path w="1918" h="441" extrusionOk="0">
                  <a:moveTo>
                    <a:pt x="251" y="1"/>
                  </a:moveTo>
                  <a:cubicBezTo>
                    <a:pt x="180" y="12"/>
                    <a:pt x="60" y="12"/>
                    <a:pt x="25" y="120"/>
                  </a:cubicBezTo>
                  <a:cubicBezTo>
                    <a:pt x="1" y="215"/>
                    <a:pt x="84" y="263"/>
                    <a:pt x="180" y="298"/>
                  </a:cubicBezTo>
                  <a:cubicBezTo>
                    <a:pt x="208" y="309"/>
                    <a:pt x="236" y="313"/>
                    <a:pt x="264" y="313"/>
                  </a:cubicBezTo>
                  <a:cubicBezTo>
                    <a:pt x="408" y="313"/>
                    <a:pt x="537" y="193"/>
                    <a:pt x="659" y="193"/>
                  </a:cubicBezTo>
                  <a:cubicBezTo>
                    <a:pt x="698" y="193"/>
                    <a:pt x="737" y="206"/>
                    <a:pt x="775" y="239"/>
                  </a:cubicBezTo>
                  <a:cubicBezTo>
                    <a:pt x="990" y="402"/>
                    <a:pt x="1210" y="440"/>
                    <a:pt x="1434" y="440"/>
                  </a:cubicBezTo>
                  <a:cubicBezTo>
                    <a:pt x="1570" y="440"/>
                    <a:pt x="1707" y="426"/>
                    <a:pt x="1846" y="417"/>
                  </a:cubicBezTo>
                  <a:cubicBezTo>
                    <a:pt x="1918" y="322"/>
                    <a:pt x="1918" y="239"/>
                    <a:pt x="1834" y="143"/>
                  </a:cubicBezTo>
                  <a:cubicBezTo>
                    <a:pt x="1311" y="108"/>
                    <a:pt x="775" y="36"/>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3304;p32">
              <a:extLst>
                <a:ext uri="{FF2B5EF4-FFF2-40B4-BE49-F238E27FC236}">
                  <a16:creationId xmlns:a16="http://schemas.microsoft.com/office/drawing/2014/main" id="{DBF2BDDC-CEC2-46C3-9467-B001A4E4D142}"/>
                </a:ext>
              </a:extLst>
            </p:cNvPr>
            <p:cNvSpPr/>
            <p:nvPr/>
          </p:nvSpPr>
          <p:spPr>
            <a:xfrm>
              <a:off x="6184700" y="3508675"/>
              <a:ext cx="47925" cy="5925"/>
            </a:xfrm>
            <a:custGeom>
              <a:avLst/>
              <a:gdLst/>
              <a:ahLst/>
              <a:cxnLst/>
              <a:rect l="l" t="t" r="r" b="b"/>
              <a:pathLst>
                <a:path w="1917" h="237" extrusionOk="0">
                  <a:moveTo>
                    <a:pt x="685" y="0"/>
                  </a:moveTo>
                  <a:cubicBezTo>
                    <a:pt x="655" y="0"/>
                    <a:pt x="625" y="3"/>
                    <a:pt x="595" y="9"/>
                  </a:cubicBezTo>
                  <a:cubicBezTo>
                    <a:pt x="393" y="21"/>
                    <a:pt x="191" y="33"/>
                    <a:pt x="0" y="57"/>
                  </a:cubicBezTo>
                  <a:cubicBezTo>
                    <a:pt x="536" y="188"/>
                    <a:pt x="1095" y="140"/>
                    <a:pt x="1667" y="235"/>
                  </a:cubicBezTo>
                  <a:cubicBezTo>
                    <a:pt x="1677" y="236"/>
                    <a:pt x="1687" y="237"/>
                    <a:pt x="1696" y="237"/>
                  </a:cubicBezTo>
                  <a:cubicBezTo>
                    <a:pt x="1801" y="237"/>
                    <a:pt x="1884" y="177"/>
                    <a:pt x="1917" y="57"/>
                  </a:cubicBezTo>
                  <a:cubicBezTo>
                    <a:pt x="1703" y="33"/>
                    <a:pt x="1512" y="33"/>
                    <a:pt x="1322" y="33"/>
                  </a:cubicBezTo>
                  <a:cubicBezTo>
                    <a:pt x="1143" y="21"/>
                    <a:pt x="953" y="21"/>
                    <a:pt x="774" y="9"/>
                  </a:cubicBezTo>
                  <a:cubicBezTo>
                    <a:pt x="744" y="3"/>
                    <a:pt x="714" y="0"/>
                    <a:pt x="6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3305;p32">
              <a:extLst>
                <a:ext uri="{FF2B5EF4-FFF2-40B4-BE49-F238E27FC236}">
                  <a16:creationId xmlns:a16="http://schemas.microsoft.com/office/drawing/2014/main" id="{E3C70E0F-A770-452A-B6F4-6D22D5C44F98}"/>
                </a:ext>
              </a:extLst>
            </p:cNvPr>
            <p:cNvSpPr/>
            <p:nvPr/>
          </p:nvSpPr>
          <p:spPr>
            <a:xfrm>
              <a:off x="6109075" y="3506225"/>
              <a:ext cx="47650" cy="4175"/>
            </a:xfrm>
            <a:custGeom>
              <a:avLst/>
              <a:gdLst/>
              <a:ahLst/>
              <a:cxnLst/>
              <a:rect l="l" t="t" r="r" b="b"/>
              <a:pathLst>
                <a:path w="1906" h="167" extrusionOk="0">
                  <a:moveTo>
                    <a:pt x="1537" y="0"/>
                  </a:moveTo>
                  <a:cubicBezTo>
                    <a:pt x="1025" y="0"/>
                    <a:pt x="501" y="12"/>
                    <a:pt x="1" y="12"/>
                  </a:cubicBezTo>
                  <a:cubicBezTo>
                    <a:pt x="620" y="167"/>
                    <a:pt x="1263" y="131"/>
                    <a:pt x="1906" y="155"/>
                  </a:cubicBezTo>
                  <a:cubicBezTo>
                    <a:pt x="1811" y="36"/>
                    <a:pt x="1680" y="0"/>
                    <a:pt x="1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3306;p32">
              <a:extLst>
                <a:ext uri="{FF2B5EF4-FFF2-40B4-BE49-F238E27FC236}">
                  <a16:creationId xmlns:a16="http://schemas.microsoft.com/office/drawing/2014/main" id="{E40EDE39-4386-474B-AD63-42300BE0E55C}"/>
                </a:ext>
              </a:extLst>
            </p:cNvPr>
            <p:cNvSpPr/>
            <p:nvPr/>
          </p:nvSpPr>
          <p:spPr>
            <a:xfrm>
              <a:off x="6084975" y="3524925"/>
              <a:ext cx="11025" cy="9300"/>
            </a:xfrm>
            <a:custGeom>
              <a:avLst/>
              <a:gdLst/>
              <a:ahLst/>
              <a:cxnLst/>
              <a:rect l="l" t="t" r="r" b="b"/>
              <a:pathLst>
                <a:path w="441" h="372" extrusionOk="0">
                  <a:moveTo>
                    <a:pt x="288" y="0"/>
                  </a:moveTo>
                  <a:cubicBezTo>
                    <a:pt x="188" y="0"/>
                    <a:pt x="97" y="81"/>
                    <a:pt x="0" y="97"/>
                  </a:cubicBezTo>
                  <a:cubicBezTo>
                    <a:pt x="0" y="193"/>
                    <a:pt x="12" y="276"/>
                    <a:pt x="12" y="371"/>
                  </a:cubicBezTo>
                  <a:lnTo>
                    <a:pt x="429" y="371"/>
                  </a:lnTo>
                  <a:cubicBezTo>
                    <a:pt x="429" y="336"/>
                    <a:pt x="441" y="300"/>
                    <a:pt x="441" y="264"/>
                  </a:cubicBezTo>
                  <a:lnTo>
                    <a:pt x="441" y="74"/>
                  </a:lnTo>
                  <a:cubicBezTo>
                    <a:pt x="387" y="19"/>
                    <a:pt x="336" y="0"/>
                    <a:pt x="2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3307;p32">
              <a:extLst>
                <a:ext uri="{FF2B5EF4-FFF2-40B4-BE49-F238E27FC236}">
                  <a16:creationId xmlns:a16="http://schemas.microsoft.com/office/drawing/2014/main" id="{D89D39F0-D137-435B-9391-9073A7B3E178}"/>
                </a:ext>
              </a:extLst>
            </p:cNvPr>
            <p:cNvSpPr/>
            <p:nvPr/>
          </p:nvSpPr>
          <p:spPr>
            <a:xfrm>
              <a:off x="6178150" y="3527950"/>
              <a:ext cx="11625" cy="3225"/>
            </a:xfrm>
            <a:custGeom>
              <a:avLst/>
              <a:gdLst/>
              <a:ahLst/>
              <a:cxnLst/>
              <a:rect l="l" t="t" r="r" b="b"/>
              <a:pathLst>
                <a:path w="465" h="129" extrusionOk="0">
                  <a:moveTo>
                    <a:pt x="0" y="0"/>
                  </a:moveTo>
                  <a:cubicBezTo>
                    <a:pt x="97" y="105"/>
                    <a:pt x="200" y="128"/>
                    <a:pt x="308" y="128"/>
                  </a:cubicBezTo>
                  <a:cubicBezTo>
                    <a:pt x="359" y="128"/>
                    <a:pt x="411" y="123"/>
                    <a:pt x="464" y="119"/>
                  </a:cubicBezTo>
                  <a:cubicBezTo>
                    <a:pt x="334" y="0"/>
                    <a:pt x="167"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3308;p32">
              <a:extLst>
                <a:ext uri="{FF2B5EF4-FFF2-40B4-BE49-F238E27FC236}">
                  <a16:creationId xmlns:a16="http://schemas.microsoft.com/office/drawing/2014/main" id="{C1D42ACE-8079-4F2F-AAF1-CD8A3A20433D}"/>
                </a:ext>
              </a:extLst>
            </p:cNvPr>
            <p:cNvSpPr/>
            <p:nvPr/>
          </p:nvSpPr>
          <p:spPr>
            <a:xfrm>
              <a:off x="6159400" y="3510375"/>
              <a:ext cx="9250" cy="1950"/>
            </a:xfrm>
            <a:custGeom>
              <a:avLst/>
              <a:gdLst/>
              <a:ahLst/>
              <a:cxnLst/>
              <a:rect l="l" t="t" r="r" b="b"/>
              <a:pathLst>
                <a:path w="370" h="78" extrusionOk="0">
                  <a:moveTo>
                    <a:pt x="0" y="1"/>
                  </a:moveTo>
                  <a:cubicBezTo>
                    <a:pt x="54" y="55"/>
                    <a:pt x="109" y="77"/>
                    <a:pt x="164" y="77"/>
                  </a:cubicBezTo>
                  <a:cubicBezTo>
                    <a:pt x="230" y="77"/>
                    <a:pt x="298" y="46"/>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3309;p32">
              <a:extLst>
                <a:ext uri="{FF2B5EF4-FFF2-40B4-BE49-F238E27FC236}">
                  <a16:creationId xmlns:a16="http://schemas.microsoft.com/office/drawing/2014/main" id="{BFAFA3A4-919C-4157-8454-1746980D3DAA}"/>
                </a:ext>
              </a:extLst>
            </p:cNvPr>
            <p:cNvSpPr/>
            <p:nvPr/>
          </p:nvSpPr>
          <p:spPr>
            <a:xfrm>
              <a:off x="6019800" y="3541350"/>
              <a:ext cx="32750" cy="8675"/>
            </a:xfrm>
            <a:custGeom>
              <a:avLst/>
              <a:gdLst/>
              <a:ahLst/>
              <a:cxnLst/>
              <a:rect l="l" t="t" r="r" b="b"/>
              <a:pathLst>
                <a:path w="1310" h="347" extrusionOk="0">
                  <a:moveTo>
                    <a:pt x="1036" y="12"/>
                  </a:moveTo>
                  <a:cubicBezTo>
                    <a:pt x="845" y="24"/>
                    <a:pt x="655" y="24"/>
                    <a:pt x="464" y="24"/>
                  </a:cubicBezTo>
                  <a:cubicBezTo>
                    <a:pt x="321" y="131"/>
                    <a:pt x="107" y="0"/>
                    <a:pt x="0" y="191"/>
                  </a:cubicBezTo>
                  <a:cubicBezTo>
                    <a:pt x="238" y="281"/>
                    <a:pt x="476" y="346"/>
                    <a:pt x="713" y="346"/>
                  </a:cubicBezTo>
                  <a:cubicBezTo>
                    <a:pt x="913" y="346"/>
                    <a:pt x="1113" y="299"/>
                    <a:pt x="1310" y="179"/>
                  </a:cubicBezTo>
                  <a:cubicBezTo>
                    <a:pt x="1214" y="119"/>
                    <a:pt x="1131" y="71"/>
                    <a:pt x="1036"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3310;p32">
              <a:extLst>
                <a:ext uri="{FF2B5EF4-FFF2-40B4-BE49-F238E27FC236}">
                  <a16:creationId xmlns:a16="http://schemas.microsoft.com/office/drawing/2014/main" id="{43F8B35C-868F-47A1-93FE-3852898FCC54}"/>
                </a:ext>
              </a:extLst>
            </p:cNvPr>
            <p:cNvSpPr/>
            <p:nvPr/>
          </p:nvSpPr>
          <p:spPr>
            <a:xfrm>
              <a:off x="6174575" y="3534725"/>
              <a:ext cx="7450" cy="3700"/>
            </a:xfrm>
            <a:custGeom>
              <a:avLst/>
              <a:gdLst/>
              <a:ahLst/>
              <a:cxnLst/>
              <a:rect l="l" t="t" r="r" b="b"/>
              <a:pathLst>
                <a:path w="298" h="148" extrusionOk="0">
                  <a:moveTo>
                    <a:pt x="46" y="1"/>
                  </a:moveTo>
                  <a:cubicBezTo>
                    <a:pt x="31" y="1"/>
                    <a:pt x="16" y="2"/>
                    <a:pt x="0" y="3"/>
                  </a:cubicBezTo>
                  <a:cubicBezTo>
                    <a:pt x="65" y="100"/>
                    <a:pt x="148" y="148"/>
                    <a:pt x="260" y="148"/>
                  </a:cubicBezTo>
                  <a:cubicBezTo>
                    <a:pt x="272" y="148"/>
                    <a:pt x="285" y="147"/>
                    <a:pt x="298" y="146"/>
                  </a:cubicBezTo>
                  <a:cubicBezTo>
                    <a:pt x="246" y="41"/>
                    <a:pt x="156" y="1"/>
                    <a:pt x="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3311;p32">
              <a:extLst>
                <a:ext uri="{FF2B5EF4-FFF2-40B4-BE49-F238E27FC236}">
                  <a16:creationId xmlns:a16="http://schemas.microsoft.com/office/drawing/2014/main" id="{DD8C2635-9C71-40A2-81F6-0EEB86534747}"/>
                </a:ext>
              </a:extLst>
            </p:cNvPr>
            <p:cNvSpPr/>
            <p:nvPr/>
          </p:nvSpPr>
          <p:spPr>
            <a:xfrm>
              <a:off x="6124275" y="3616650"/>
              <a:ext cx="14600" cy="4200"/>
            </a:xfrm>
            <a:custGeom>
              <a:avLst/>
              <a:gdLst/>
              <a:ahLst/>
              <a:cxnLst/>
              <a:rect l="l" t="t" r="r" b="b"/>
              <a:pathLst>
                <a:path w="584" h="168" extrusionOk="0">
                  <a:moveTo>
                    <a:pt x="429" y="0"/>
                  </a:moveTo>
                  <a:cubicBezTo>
                    <a:pt x="298" y="24"/>
                    <a:pt x="155" y="24"/>
                    <a:pt x="0" y="36"/>
                  </a:cubicBezTo>
                  <a:cubicBezTo>
                    <a:pt x="79" y="143"/>
                    <a:pt x="170" y="167"/>
                    <a:pt x="265" y="167"/>
                  </a:cubicBezTo>
                  <a:cubicBezTo>
                    <a:pt x="347" y="167"/>
                    <a:pt x="431" y="149"/>
                    <a:pt x="512" y="149"/>
                  </a:cubicBezTo>
                  <a:cubicBezTo>
                    <a:pt x="536" y="149"/>
                    <a:pt x="560" y="151"/>
                    <a:pt x="584" y="155"/>
                  </a:cubicBez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3312;p32">
              <a:extLst>
                <a:ext uri="{FF2B5EF4-FFF2-40B4-BE49-F238E27FC236}">
                  <a16:creationId xmlns:a16="http://schemas.microsoft.com/office/drawing/2014/main" id="{B534BD5F-686D-4116-BEC2-86EEF5969A55}"/>
                </a:ext>
              </a:extLst>
            </p:cNvPr>
            <p:cNvSpPr/>
            <p:nvPr/>
          </p:nvSpPr>
          <p:spPr>
            <a:xfrm>
              <a:off x="5374475" y="2102825"/>
              <a:ext cx="166400" cy="34500"/>
            </a:xfrm>
            <a:custGeom>
              <a:avLst/>
              <a:gdLst/>
              <a:ahLst/>
              <a:cxnLst/>
              <a:rect l="l" t="t" r="r" b="b"/>
              <a:pathLst>
                <a:path w="6656" h="1380" extrusionOk="0">
                  <a:moveTo>
                    <a:pt x="870" y="0"/>
                  </a:moveTo>
                  <a:cubicBezTo>
                    <a:pt x="776" y="0"/>
                    <a:pt x="681" y="5"/>
                    <a:pt x="584" y="10"/>
                  </a:cubicBezTo>
                  <a:cubicBezTo>
                    <a:pt x="512" y="22"/>
                    <a:pt x="441" y="58"/>
                    <a:pt x="381" y="105"/>
                  </a:cubicBezTo>
                  <a:cubicBezTo>
                    <a:pt x="96" y="320"/>
                    <a:pt x="0" y="546"/>
                    <a:pt x="357" y="772"/>
                  </a:cubicBezTo>
                  <a:cubicBezTo>
                    <a:pt x="477" y="844"/>
                    <a:pt x="596" y="891"/>
                    <a:pt x="738" y="939"/>
                  </a:cubicBezTo>
                  <a:cubicBezTo>
                    <a:pt x="774" y="939"/>
                    <a:pt x="810" y="951"/>
                    <a:pt x="834" y="951"/>
                  </a:cubicBezTo>
                  <a:cubicBezTo>
                    <a:pt x="881" y="963"/>
                    <a:pt x="917" y="963"/>
                    <a:pt x="941" y="963"/>
                  </a:cubicBezTo>
                  <a:cubicBezTo>
                    <a:pt x="1524" y="1082"/>
                    <a:pt x="2120" y="1010"/>
                    <a:pt x="2703" y="1070"/>
                  </a:cubicBezTo>
                  <a:cubicBezTo>
                    <a:pt x="2763" y="1082"/>
                    <a:pt x="2822" y="1082"/>
                    <a:pt x="2882" y="1082"/>
                  </a:cubicBezTo>
                  <a:cubicBezTo>
                    <a:pt x="2888" y="1084"/>
                    <a:pt x="2893" y="1085"/>
                    <a:pt x="2899" y="1085"/>
                  </a:cubicBezTo>
                  <a:cubicBezTo>
                    <a:pt x="2941" y="1085"/>
                    <a:pt x="2963" y="1019"/>
                    <a:pt x="2990" y="1019"/>
                  </a:cubicBezTo>
                  <a:cubicBezTo>
                    <a:pt x="2994" y="1019"/>
                    <a:pt x="2997" y="1020"/>
                    <a:pt x="3001" y="1022"/>
                  </a:cubicBezTo>
                  <a:cubicBezTo>
                    <a:pt x="3024" y="1070"/>
                    <a:pt x="2917" y="1117"/>
                    <a:pt x="2941" y="1177"/>
                  </a:cubicBezTo>
                  <a:cubicBezTo>
                    <a:pt x="2941" y="1260"/>
                    <a:pt x="2977" y="1344"/>
                    <a:pt x="3072" y="1379"/>
                  </a:cubicBezTo>
                  <a:cubicBezTo>
                    <a:pt x="3429" y="1225"/>
                    <a:pt x="3810" y="1308"/>
                    <a:pt x="4167" y="1177"/>
                  </a:cubicBezTo>
                  <a:cubicBezTo>
                    <a:pt x="4253" y="1166"/>
                    <a:pt x="4137" y="1041"/>
                    <a:pt x="4224" y="1041"/>
                  </a:cubicBezTo>
                  <a:cubicBezTo>
                    <a:pt x="4234" y="1041"/>
                    <a:pt x="4247" y="1042"/>
                    <a:pt x="4263" y="1046"/>
                  </a:cubicBezTo>
                  <a:cubicBezTo>
                    <a:pt x="4310" y="1070"/>
                    <a:pt x="4370" y="1082"/>
                    <a:pt x="4429" y="1082"/>
                  </a:cubicBezTo>
                  <a:cubicBezTo>
                    <a:pt x="4566" y="1063"/>
                    <a:pt x="4704" y="1038"/>
                    <a:pt x="4841" y="1038"/>
                  </a:cubicBezTo>
                  <a:cubicBezTo>
                    <a:pt x="4882" y="1038"/>
                    <a:pt x="4924" y="1040"/>
                    <a:pt x="4965" y="1046"/>
                  </a:cubicBezTo>
                  <a:cubicBezTo>
                    <a:pt x="5239" y="1058"/>
                    <a:pt x="5537" y="1106"/>
                    <a:pt x="5799" y="1248"/>
                  </a:cubicBezTo>
                  <a:cubicBezTo>
                    <a:pt x="5872" y="1266"/>
                    <a:pt x="5943" y="1274"/>
                    <a:pt x="6011" y="1274"/>
                  </a:cubicBezTo>
                  <a:cubicBezTo>
                    <a:pt x="6219" y="1274"/>
                    <a:pt x="6405" y="1198"/>
                    <a:pt x="6584" y="1082"/>
                  </a:cubicBezTo>
                  <a:cubicBezTo>
                    <a:pt x="6632" y="1046"/>
                    <a:pt x="6656" y="986"/>
                    <a:pt x="6656" y="903"/>
                  </a:cubicBezTo>
                  <a:cubicBezTo>
                    <a:pt x="6596" y="665"/>
                    <a:pt x="6311" y="725"/>
                    <a:pt x="6180" y="582"/>
                  </a:cubicBezTo>
                  <a:cubicBezTo>
                    <a:pt x="5537" y="332"/>
                    <a:pt x="4822" y="534"/>
                    <a:pt x="4167" y="308"/>
                  </a:cubicBezTo>
                  <a:cubicBezTo>
                    <a:pt x="4025" y="224"/>
                    <a:pt x="3870" y="177"/>
                    <a:pt x="3691" y="141"/>
                  </a:cubicBezTo>
                  <a:cubicBezTo>
                    <a:pt x="3544" y="152"/>
                    <a:pt x="3396" y="157"/>
                    <a:pt x="3249" y="157"/>
                  </a:cubicBezTo>
                  <a:cubicBezTo>
                    <a:pt x="2587" y="157"/>
                    <a:pt x="1927" y="65"/>
                    <a:pt x="1274" y="46"/>
                  </a:cubicBezTo>
                  <a:cubicBezTo>
                    <a:pt x="1140" y="11"/>
                    <a:pt x="1006" y="0"/>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3313;p32">
              <a:extLst>
                <a:ext uri="{FF2B5EF4-FFF2-40B4-BE49-F238E27FC236}">
                  <a16:creationId xmlns:a16="http://schemas.microsoft.com/office/drawing/2014/main" id="{DD5544E6-412B-4BB7-AA70-1731D1D57388}"/>
                </a:ext>
              </a:extLst>
            </p:cNvPr>
            <p:cNvSpPr/>
            <p:nvPr/>
          </p:nvSpPr>
          <p:spPr>
            <a:xfrm>
              <a:off x="5657250" y="2120925"/>
              <a:ext cx="94675" cy="21125"/>
            </a:xfrm>
            <a:custGeom>
              <a:avLst/>
              <a:gdLst/>
              <a:ahLst/>
              <a:cxnLst/>
              <a:rect l="l" t="t" r="r" b="b"/>
              <a:pathLst>
                <a:path w="3787" h="845" extrusionOk="0">
                  <a:moveTo>
                    <a:pt x="888" y="0"/>
                  </a:moveTo>
                  <a:cubicBezTo>
                    <a:pt x="846" y="0"/>
                    <a:pt x="804" y="10"/>
                    <a:pt x="762" y="36"/>
                  </a:cubicBezTo>
                  <a:cubicBezTo>
                    <a:pt x="721" y="78"/>
                    <a:pt x="676" y="99"/>
                    <a:pt x="628" y="99"/>
                  </a:cubicBezTo>
                  <a:cubicBezTo>
                    <a:pt x="581" y="99"/>
                    <a:pt x="530" y="78"/>
                    <a:pt x="476" y="36"/>
                  </a:cubicBezTo>
                  <a:lnTo>
                    <a:pt x="334" y="36"/>
                  </a:lnTo>
                  <a:cubicBezTo>
                    <a:pt x="155" y="203"/>
                    <a:pt x="0" y="393"/>
                    <a:pt x="167" y="643"/>
                  </a:cubicBezTo>
                  <a:cubicBezTo>
                    <a:pt x="265" y="804"/>
                    <a:pt x="410" y="844"/>
                    <a:pt x="572" y="844"/>
                  </a:cubicBezTo>
                  <a:cubicBezTo>
                    <a:pt x="626" y="844"/>
                    <a:pt x="682" y="840"/>
                    <a:pt x="738" y="834"/>
                  </a:cubicBezTo>
                  <a:cubicBezTo>
                    <a:pt x="1030" y="809"/>
                    <a:pt x="1321" y="778"/>
                    <a:pt x="1612" y="778"/>
                  </a:cubicBezTo>
                  <a:cubicBezTo>
                    <a:pt x="1738" y="778"/>
                    <a:pt x="1863" y="784"/>
                    <a:pt x="1989" y="798"/>
                  </a:cubicBezTo>
                  <a:cubicBezTo>
                    <a:pt x="2245" y="798"/>
                    <a:pt x="2506" y="819"/>
                    <a:pt x="2768" y="819"/>
                  </a:cubicBezTo>
                  <a:cubicBezTo>
                    <a:pt x="3030" y="819"/>
                    <a:pt x="3292" y="798"/>
                    <a:pt x="3548" y="715"/>
                  </a:cubicBezTo>
                  <a:cubicBezTo>
                    <a:pt x="3691" y="632"/>
                    <a:pt x="3786" y="501"/>
                    <a:pt x="3786" y="322"/>
                  </a:cubicBezTo>
                  <a:cubicBezTo>
                    <a:pt x="3737" y="260"/>
                    <a:pt x="3687" y="224"/>
                    <a:pt x="3635" y="224"/>
                  </a:cubicBezTo>
                  <a:cubicBezTo>
                    <a:pt x="3588" y="224"/>
                    <a:pt x="3540" y="254"/>
                    <a:pt x="3489" y="322"/>
                  </a:cubicBezTo>
                  <a:cubicBezTo>
                    <a:pt x="3438" y="367"/>
                    <a:pt x="3390" y="391"/>
                    <a:pt x="3340" y="391"/>
                  </a:cubicBezTo>
                  <a:cubicBezTo>
                    <a:pt x="3297" y="391"/>
                    <a:pt x="3253" y="373"/>
                    <a:pt x="3203" y="334"/>
                  </a:cubicBezTo>
                  <a:cubicBezTo>
                    <a:pt x="2977" y="274"/>
                    <a:pt x="2762" y="227"/>
                    <a:pt x="2620" y="24"/>
                  </a:cubicBezTo>
                  <a:cubicBezTo>
                    <a:pt x="2608" y="24"/>
                    <a:pt x="2596" y="1"/>
                    <a:pt x="2584" y="1"/>
                  </a:cubicBezTo>
                  <a:cubicBezTo>
                    <a:pt x="2548" y="1"/>
                    <a:pt x="2524" y="24"/>
                    <a:pt x="2489" y="36"/>
                  </a:cubicBezTo>
                  <a:cubicBezTo>
                    <a:pt x="2395" y="141"/>
                    <a:pt x="2306" y="187"/>
                    <a:pt x="2217" y="187"/>
                  </a:cubicBezTo>
                  <a:cubicBezTo>
                    <a:pt x="2115" y="187"/>
                    <a:pt x="2014" y="126"/>
                    <a:pt x="1905" y="24"/>
                  </a:cubicBezTo>
                  <a:cubicBezTo>
                    <a:pt x="1810" y="24"/>
                    <a:pt x="1715" y="24"/>
                    <a:pt x="1596" y="48"/>
                  </a:cubicBezTo>
                  <a:cubicBezTo>
                    <a:pt x="1596" y="48"/>
                    <a:pt x="1584" y="60"/>
                    <a:pt x="1548" y="84"/>
                  </a:cubicBezTo>
                  <a:cubicBezTo>
                    <a:pt x="1524" y="84"/>
                    <a:pt x="1488" y="84"/>
                    <a:pt x="1465" y="36"/>
                  </a:cubicBezTo>
                  <a:cubicBezTo>
                    <a:pt x="1417" y="24"/>
                    <a:pt x="1369" y="24"/>
                    <a:pt x="1334" y="24"/>
                  </a:cubicBezTo>
                  <a:cubicBezTo>
                    <a:pt x="1269" y="32"/>
                    <a:pt x="1211" y="73"/>
                    <a:pt x="1146" y="73"/>
                  </a:cubicBezTo>
                  <a:cubicBezTo>
                    <a:pt x="1115" y="73"/>
                    <a:pt x="1083" y="63"/>
                    <a:pt x="1048" y="36"/>
                  </a:cubicBezTo>
                  <a:cubicBezTo>
                    <a:pt x="995" y="16"/>
                    <a:pt x="941" y="0"/>
                    <a:pt x="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3314;p32">
              <a:extLst>
                <a:ext uri="{FF2B5EF4-FFF2-40B4-BE49-F238E27FC236}">
                  <a16:creationId xmlns:a16="http://schemas.microsoft.com/office/drawing/2014/main" id="{A4D17590-DF02-4D57-BDCC-029527A59362}"/>
                </a:ext>
              </a:extLst>
            </p:cNvPr>
            <p:cNvSpPr/>
            <p:nvPr/>
          </p:nvSpPr>
          <p:spPr>
            <a:xfrm>
              <a:off x="5601275" y="2121525"/>
              <a:ext cx="104800" cy="25325"/>
            </a:xfrm>
            <a:custGeom>
              <a:avLst/>
              <a:gdLst/>
              <a:ahLst/>
              <a:cxnLst/>
              <a:rect l="l" t="t" r="r" b="b"/>
              <a:pathLst>
                <a:path w="4192" h="1013" extrusionOk="0">
                  <a:moveTo>
                    <a:pt x="2561" y="0"/>
                  </a:moveTo>
                  <a:lnTo>
                    <a:pt x="2561" y="0"/>
                  </a:lnTo>
                  <a:cubicBezTo>
                    <a:pt x="1703" y="12"/>
                    <a:pt x="846" y="12"/>
                    <a:pt x="1" y="24"/>
                  </a:cubicBezTo>
                  <a:cubicBezTo>
                    <a:pt x="143" y="309"/>
                    <a:pt x="360" y="351"/>
                    <a:pt x="589" y="351"/>
                  </a:cubicBezTo>
                  <a:cubicBezTo>
                    <a:pt x="684" y="351"/>
                    <a:pt x="782" y="344"/>
                    <a:pt x="877" y="344"/>
                  </a:cubicBezTo>
                  <a:cubicBezTo>
                    <a:pt x="974" y="344"/>
                    <a:pt x="1068" y="351"/>
                    <a:pt x="1156" y="381"/>
                  </a:cubicBezTo>
                  <a:cubicBezTo>
                    <a:pt x="1177" y="384"/>
                    <a:pt x="1198" y="385"/>
                    <a:pt x="1219" y="385"/>
                  </a:cubicBezTo>
                  <a:cubicBezTo>
                    <a:pt x="1410" y="385"/>
                    <a:pt x="1581" y="280"/>
                    <a:pt x="1829" y="280"/>
                  </a:cubicBezTo>
                  <a:cubicBezTo>
                    <a:pt x="1899" y="280"/>
                    <a:pt x="1976" y="288"/>
                    <a:pt x="2061" y="310"/>
                  </a:cubicBezTo>
                  <a:cubicBezTo>
                    <a:pt x="1976" y="297"/>
                    <a:pt x="1901" y="290"/>
                    <a:pt x="1835" y="290"/>
                  </a:cubicBezTo>
                  <a:cubicBezTo>
                    <a:pt x="1604" y="290"/>
                    <a:pt x="1477" y="372"/>
                    <a:pt x="1394" y="548"/>
                  </a:cubicBezTo>
                  <a:cubicBezTo>
                    <a:pt x="1382" y="619"/>
                    <a:pt x="1394" y="679"/>
                    <a:pt x="1430" y="739"/>
                  </a:cubicBezTo>
                  <a:cubicBezTo>
                    <a:pt x="1572" y="870"/>
                    <a:pt x="1763" y="893"/>
                    <a:pt x="1965" y="953"/>
                  </a:cubicBezTo>
                  <a:cubicBezTo>
                    <a:pt x="2025" y="965"/>
                    <a:pt x="2096" y="965"/>
                    <a:pt x="2156" y="965"/>
                  </a:cubicBezTo>
                  <a:cubicBezTo>
                    <a:pt x="2237" y="943"/>
                    <a:pt x="2318" y="880"/>
                    <a:pt x="2396" y="880"/>
                  </a:cubicBezTo>
                  <a:cubicBezTo>
                    <a:pt x="2444" y="880"/>
                    <a:pt x="2491" y="904"/>
                    <a:pt x="2537" y="977"/>
                  </a:cubicBezTo>
                  <a:cubicBezTo>
                    <a:pt x="2596" y="989"/>
                    <a:pt x="2656" y="1012"/>
                    <a:pt x="2739" y="1012"/>
                  </a:cubicBezTo>
                  <a:cubicBezTo>
                    <a:pt x="3192" y="870"/>
                    <a:pt x="3692" y="977"/>
                    <a:pt x="4132" y="750"/>
                  </a:cubicBezTo>
                  <a:cubicBezTo>
                    <a:pt x="4192" y="691"/>
                    <a:pt x="4192" y="619"/>
                    <a:pt x="4132" y="560"/>
                  </a:cubicBezTo>
                  <a:cubicBezTo>
                    <a:pt x="4013" y="540"/>
                    <a:pt x="3894" y="532"/>
                    <a:pt x="3777" y="532"/>
                  </a:cubicBezTo>
                  <a:cubicBezTo>
                    <a:pt x="3472" y="532"/>
                    <a:pt x="3171" y="585"/>
                    <a:pt x="2870" y="619"/>
                  </a:cubicBezTo>
                  <a:cubicBezTo>
                    <a:pt x="2787" y="629"/>
                    <a:pt x="2719" y="636"/>
                    <a:pt x="2666" y="636"/>
                  </a:cubicBezTo>
                  <a:cubicBezTo>
                    <a:pt x="2460" y="636"/>
                    <a:pt x="2456" y="543"/>
                    <a:pt x="2513" y="203"/>
                  </a:cubicBezTo>
                  <a:cubicBezTo>
                    <a:pt x="2525" y="131"/>
                    <a:pt x="2537" y="72"/>
                    <a:pt x="2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3315;p32">
              <a:extLst>
                <a:ext uri="{FF2B5EF4-FFF2-40B4-BE49-F238E27FC236}">
                  <a16:creationId xmlns:a16="http://schemas.microsoft.com/office/drawing/2014/main" id="{76FAB43F-A388-4058-9D4C-6666800DE14A}"/>
                </a:ext>
              </a:extLst>
            </p:cNvPr>
            <p:cNvSpPr/>
            <p:nvPr/>
          </p:nvSpPr>
          <p:spPr>
            <a:xfrm>
              <a:off x="5584900" y="2121525"/>
              <a:ext cx="53625" cy="19900"/>
            </a:xfrm>
            <a:custGeom>
              <a:avLst/>
              <a:gdLst/>
              <a:ahLst/>
              <a:cxnLst/>
              <a:rect l="l" t="t" r="r" b="b"/>
              <a:pathLst>
                <a:path w="2145" h="796" extrusionOk="0">
                  <a:moveTo>
                    <a:pt x="334" y="0"/>
                  </a:moveTo>
                  <a:cubicBezTo>
                    <a:pt x="263" y="96"/>
                    <a:pt x="84" y="36"/>
                    <a:pt x="13" y="155"/>
                  </a:cubicBezTo>
                  <a:cubicBezTo>
                    <a:pt x="1" y="238"/>
                    <a:pt x="1" y="298"/>
                    <a:pt x="25" y="358"/>
                  </a:cubicBezTo>
                  <a:cubicBezTo>
                    <a:pt x="311" y="750"/>
                    <a:pt x="775" y="667"/>
                    <a:pt x="1156" y="786"/>
                  </a:cubicBezTo>
                  <a:cubicBezTo>
                    <a:pt x="1186" y="792"/>
                    <a:pt x="1218" y="795"/>
                    <a:pt x="1251" y="795"/>
                  </a:cubicBezTo>
                  <a:cubicBezTo>
                    <a:pt x="1284" y="795"/>
                    <a:pt x="1317" y="792"/>
                    <a:pt x="1346" y="786"/>
                  </a:cubicBezTo>
                  <a:cubicBezTo>
                    <a:pt x="1450" y="729"/>
                    <a:pt x="1550" y="710"/>
                    <a:pt x="1650" y="710"/>
                  </a:cubicBezTo>
                  <a:cubicBezTo>
                    <a:pt x="1758" y="710"/>
                    <a:pt x="1866" y="732"/>
                    <a:pt x="1977" y="750"/>
                  </a:cubicBezTo>
                  <a:cubicBezTo>
                    <a:pt x="2001" y="750"/>
                    <a:pt x="2037" y="739"/>
                    <a:pt x="2061" y="727"/>
                  </a:cubicBezTo>
                  <a:lnTo>
                    <a:pt x="2061" y="572"/>
                  </a:lnTo>
                  <a:cubicBezTo>
                    <a:pt x="2144" y="417"/>
                    <a:pt x="2049" y="334"/>
                    <a:pt x="1906" y="274"/>
                  </a:cubicBezTo>
                  <a:cubicBezTo>
                    <a:pt x="1692" y="143"/>
                    <a:pt x="1454" y="143"/>
                    <a:pt x="1215" y="143"/>
                  </a:cubicBezTo>
                  <a:cubicBezTo>
                    <a:pt x="1145" y="143"/>
                    <a:pt x="1072" y="149"/>
                    <a:pt x="999" y="149"/>
                  </a:cubicBezTo>
                  <a:cubicBezTo>
                    <a:pt x="863" y="149"/>
                    <a:pt x="729" y="129"/>
                    <a:pt x="620" y="12"/>
                  </a:cubicBezTo>
                  <a:cubicBezTo>
                    <a:pt x="537" y="12"/>
                    <a:pt x="430" y="0"/>
                    <a:pt x="3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3316;p32">
              <a:extLst>
                <a:ext uri="{FF2B5EF4-FFF2-40B4-BE49-F238E27FC236}">
                  <a16:creationId xmlns:a16="http://schemas.microsoft.com/office/drawing/2014/main" id="{9CFD0B9A-E4E9-46D7-99B9-DCDB8A26613A}"/>
                </a:ext>
              </a:extLst>
            </p:cNvPr>
            <p:cNvSpPr/>
            <p:nvPr/>
          </p:nvSpPr>
          <p:spPr>
            <a:xfrm>
              <a:off x="5529250" y="2116450"/>
              <a:ext cx="54500" cy="10425"/>
            </a:xfrm>
            <a:custGeom>
              <a:avLst/>
              <a:gdLst/>
              <a:ahLst/>
              <a:cxnLst/>
              <a:rect l="l" t="t" r="r" b="b"/>
              <a:pathLst>
                <a:path w="2180" h="417" extrusionOk="0">
                  <a:moveTo>
                    <a:pt x="1" y="37"/>
                  </a:moveTo>
                  <a:lnTo>
                    <a:pt x="1" y="37"/>
                  </a:lnTo>
                  <a:cubicBezTo>
                    <a:pt x="96" y="215"/>
                    <a:pt x="274" y="239"/>
                    <a:pt x="417" y="334"/>
                  </a:cubicBezTo>
                  <a:cubicBezTo>
                    <a:pt x="670" y="387"/>
                    <a:pt x="920" y="416"/>
                    <a:pt x="1169" y="416"/>
                  </a:cubicBezTo>
                  <a:cubicBezTo>
                    <a:pt x="1485" y="416"/>
                    <a:pt x="1801" y="369"/>
                    <a:pt x="2120" y="263"/>
                  </a:cubicBezTo>
                  <a:cubicBezTo>
                    <a:pt x="2132" y="227"/>
                    <a:pt x="2167" y="203"/>
                    <a:pt x="2179" y="168"/>
                  </a:cubicBezTo>
                  <a:cubicBezTo>
                    <a:pt x="1465" y="1"/>
                    <a:pt x="739" y="60"/>
                    <a:pt x="1"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3317;p32">
              <a:extLst>
                <a:ext uri="{FF2B5EF4-FFF2-40B4-BE49-F238E27FC236}">
                  <a16:creationId xmlns:a16="http://schemas.microsoft.com/office/drawing/2014/main" id="{FF710917-C791-4D85-87B3-EE7A3D2755FF}"/>
                </a:ext>
              </a:extLst>
            </p:cNvPr>
            <p:cNvSpPr/>
            <p:nvPr/>
          </p:nvSpPr>
          <p:spPr>
            <a:xfrm>
              <a:off x="5467925" y="2105375"/>
              <a:ext cx="10750" cy="5900"/>
            </a:xfrm>
            <a:custGeom>
              <a:avLst/>
              <a:gdLst/>
              <a:ahLst/>
              <a:cxnLst/>
              <a:rect l="l" t="t" r="r" b="b"/>
              <a:pathLst>
                <a:path w="430" h="236" extrusionOk="0">
                  <a:moveTo>
                    <a:pt x="120" y="1"/>
                  </a:moveTo>
                  <a:cubicBezTo>
                    <a:pt x="51" y="1"/>
                    <a:pt x="1" y="44"/>
                    <a:pt x="1" y="194"/>
                  </a:cubicBezTo>
                  <a:cubicBezTo>
                    <a:pt x="78" y="224"/>
                    <a:pt x="150" y="236"/>
                    <a:pt x="220" y="236"/>
                  </a:cubicBezTo>
                  <a:cubicBezTo>
                    <a:pt x="290" y="236"/>
                    <a:pt x="358" y="224"/>
                    <a:pt x="429" y="206"/>
                  </a:cubicBezTo>
                  <a:cubicBezTo>
                    <a:pt x="429" y="146"/>
                    <a:pt x="418" y="111"/>
                    <a:pt x="406" y="27"/>
                  </a:cubicBezTo>
                  <a:cubicBezTo>
                    <a:pt x="370" y="27"/>
                    <a:pt x="346" y="27"/>
                    <a:pt x="310" y="51"/>
                  </a:cubicBezTo>
                  <a:cubicBezTo>
                    <a:pt x="246" y="30"/>
                    <a:pt x="177"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3318;p32">
              <a:extLst>
                <a:ext uri="{FF2B5EF4-FFF2-40B4-BE49-F238E27FC236}">
                  <a16:creationId xmlns:a16="http://schemas.microsoft.com/office/drawing/2014/main" id="{2AE35741-3474-4E07-8366-FF319E26E26E}"/>
                </a:ext>
              </a:extLst>
            </p:cNvPr>
            <p:cNvSpPr/>
            <p:nvPr/>
          </p:nvSpPr>
          <p:spPr>
            <a:xfrm>
              <a:off x="5552775" y="2104250"/>
              <a:ext cx="13700" cy="2725"/>
            </a:xfrm>
            <a:custGeom>
              <a:avLst/>
              <a:gdLst/>
              <a:ahLst/>
              <a:cxnLst/>
              <a:rect l="l" t="t" r="r" b="b"/>
              <a:pathLst>
                <a:path w="548" h="109" extrusionOk="0">
                  <a:moveTo>
                    <a:pt x="0" y="1"/>
                  </a:moveTo>
                  <a:cubicBezTo>
                    <a:pt x="97" y="65"/>
                    <a:pt x="193" y="109"/>
                    <a:pt x="292" y="109"/>
                  </a:cubicBezTo>
                  <a:cubicBezTo>
                    <a:pt x="375" y="109"/>
                    <a:pt x="460" y="77"/>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3319;p32">
              <a:extLst>
                <a:ext uri="{FF2B5EF4-FFF2-40B4-BE49-F238E27FC236}">
                  <a16:creationId xmlns:a16="http://schemas.microsoft.com/office/drawing/2014/main" id="{85006F55-20DE-4036-B7B1-E19CDF3E0EE8}"/>
                </a:ext>
              </a:extLst>
            </p:cNvPr>
            <p:cNvSpPr/>
            <p:nvPr/>
          </p:nvSpPr>
          <p:spPr>
            <a:xfrm>
              <a:off x="5683425" y="2119600"/>
              <a:ext cx="7175" cy="5325"/>
            </a:xfrm>
            <a:custGeom>
              <a:avLst/>
              <a:gdLst/>
              <a:ahLst/>
              <a:cxnLst/>
              <a:rect l="l" t="t" r="r" b="b"/>
              <a:pathLst>
                <a:path w="287" h="213" extrusionOk="0">
                  <a:moveTo>
                    <a:pt x="173" y="1"/>
                  </a:moveTo>
                  <a:cubicBezTo>
                    <a:pt x="111" y="1"/>
                    <a:pt x="54" y="59"/>
                    <a:pt x="1" y="89"/>
                  </a:cubicBezTo>
                  <a:cubicBezTo>
                    <a:pt x="54" y="171"/>
                    <a:pt x="101" y="213"/>
                    <a:pt x="146" y="213"/>
                  </a:cubicBezTo>
                  <a:cubicBezTo>
                    <a:pt x="193" y="213"/>
                    <a:pt x="238" y="168"/>
                    <a:pt x="287" y="77"/>
                  </a:cubicBezTo>
                  <a:cubicBezTo>
                    <a:pt x="247" y="20"/>
                    <a:pt x="209" y="1"/>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3320;p32">
              <a:extLst>
                <a:ext uri="{FF2B5EF4-FFF2-40B4-BE49-F238E27FC236}">
                  <a16:creationId xmlns:a16="http://schemas.microsoft.com/office/drawing/2014/main" id="{D370711C-C0F1-4C1D-B8C4-1FF8CB1176A4}"/>
                </a:ext>
              </a:extLst>
            </p:cNvPr>
            <p:cNvSpPr/>
            <p:nvPr/>
          </p:nvSpPr>
          <p:spPr>
            <a:xfrm>
              <a:off x="5581925" y="2120625"/>
              <a:ext cx="11950" cy="4750"/>
            </a:xfrm>
            <a:custGeom>
              <a:avLst/>
              <a:gdLst/>
              <a:ahLst/>
              <a:cxnLst/>
              <a:rect l="l" t="t" r="r" b="b"/>
              <a:pathLst>
                <a:path w="478" h="190" extrusionOk="0">
                  <a:moveTo>
                    <a:pt x="60" y="1"/>
                  </a:moveTo>
                  <a:cubicBezTo>
                    <a:pt x="25" y="13"/>
                    <a:pt x="13" y="36"/>
                    <a:pt x="1" y="48"/>
                  </a:cubicBezTo>
                  <a:cubicBezTo>
                    <a:pt x="10" y="134"/>
                    <a:pt x="43" y="190"/>
                    <a:pt x="117" y="190"/>
                  </a:cubicBezTo>
                  <a:cubicBezTo>
                    <a:pt x="135" y="190"/>
                    <a:pt x="156" y="186"/>
                    <a:pt x="180" y="179"/>
                  </a:cubicBezTo>
                  <a:cubicBezTo>
                    <a:pt x="310" y="179"/>
                    <a:pt x="418" y="155"/>
                    <a:pt x="477" y="36"/>
                  </a:cubicBezTo>
                  <a:cubicBezTo>
                    <a:pt x="334" y="36"/>
                    <a:pt x="203" y="13"/>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3321;p32">
              <a:extLst>
                <a:ext uri="{FF2B5EF4-FFF2-40B4-BE49-F238E27FC236}">
                  <a16:creationId xmlns:a16="http://schemas.microsoft.com/office/drawing/2014/main" id="{63385A09-0D1D-43FE-9B74-1001DADBE78F}"/>
                </a:ext>
              </a:extLst>
            </p:cNvPr>
            <p:cNvSpPr/>
            <p:nvPr/>
          </p:nvSpPr>
          <p:spPr>
            <a:xfrm>
              <a:off x="5668850" y="2121525"/>
              <a:ext cx="7175" cy="2700"/>
            </a:xfrm>
            <a:custGeom>
              <a:avLst/>
              <a:gdLst/>
              <a:ahLst/>
              <a:cxnLst/>
              <a:rect l="l" t="t" r="r" b="b"/>
              <a:pathLst>
                <a:path w="287" h="108" extrusionOk="0">
                  <a:moveTo>
                    <a:pt x="1" y="0"/>
                  </a:moveTo>
                  <a:cubicBezTo>
                    <a:pt x="48" y="72"/>
                    <a:pt x="96" y="108"/>
                    <a:pt x="143" y="108"/>
                  </a:cubicBezTo>
                  <a:cubicBezTo>
                    <a:pt x="191" y="108"/>
                    <a:pt x="239" y="7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3322;p32">
              <a:extLst>
                <a:ext uri="{FF2B5EF4-FFF2-40B4-BE49-F238E27FC236}">
                  <a16:creationId xmlns:a16="http://schemas.microsoft.com/office/drawing/2014/main" id="{443F43B8-3F0A-4D59-852D-62413697A736}"/>
                </a:ext>
              </a:extLst>
            </p:cNvPr>
            <p:cNvSpPr/>
            <p:nvPr/>
          </p:nvSpPr>
          <p:spPr>
            <a:xfrm>
              <a:off x="5693850" y="2121525"/>
              <a:ext cx="3600" cy="1800"/>
            </a:xfrm>
            <a:custGeom>
              <a:avLst/>
              <a:gdLst/>
              <a:ahLst/>
              <a:cxnLst/>
              <a:rect l="l" t="t" r="r" b="b"/>
              <a:pathLst>
                <a:path w="144" h="72" extrusionOk="0">
                  <a:moveTo>
                    <a:pt x="1" y="0"/>
                  </a:moveTo>
                  <a:cubicBezTo>
                    <a:pt x="24" y="48"/>
                    <a:pt x="51" y="72"/>
                    <a:pt x="77" y="72"/>
                  </a:cubicBezTo>
                  <a:cubicBezTo>
                    <a:pt x="102" y="72"/>
                    <a:pt x="126" y="48"/>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3323;p32">
              <a:extLst>
                <a:ext uri="{FF2B5EF4-FFF2-40B4-BE49-F238E27FC236}">
                  <a16:creationId xmlns:a16="http://schemas.microsoft.com/office/drawing/2014/main" id="{5D06EF52-5512-48F7-B126-772630BE019D}"/>
                </a:ext>
              </a:extLst>
            </p:cNvPr>
            <p:cNvSpPr/>
            <p:nvPr/>
          </p:nvSpPr>
          <p:spPr>
            <a:xfrm>
              <a:off x="5854300" y="2135800"/>
              <a:ext cx="98550" cy="17950"/>
            </a:xfrm>
            <a:custGeom>
              <a:avLst/>
              <a:gdLst/>
              <a:ahLst/>
              <a:cxnLst/>
              <a:rect l="l" t="t" r="r" b="b"/>
              <a:pathLst>
                <a:path w="3942" h="718" extrusionOk="0">
                  <a:moveTo>
                    <a:pt x="619" y="1"/>
                  </a:moveTo>
                  <a:cubicBezTo>
                    <a:pt x="536" y="48"/>
                    <a:pt x="441" y="96"/>
                    <a:pt x="334" y="120"/>
                  </a:cubicBezTo>
                  <a:cubicBezTo>
                    <a:pt x="301" y="107"/>
                    <a:pt x="275" y="97"/>
                    <a:pt x="249" y="97"/>
                  </a:cubicBezTo>
                  <a:cubicBezTo>
                    <a:pt x="228" y="97"/>
                    <a:pt x="206" y="104"/>
                    <a:pt x="179" y="120"/>
                  </a:cubicBezTo>
                  <a:cubicBezTo>
                    <a:pt x="131" y="120"/>
                    <a:pt x="83" y="120"/>
                    <a:pt x="36" y="108"/>
                  </a:cubicBezTo>
                  <a:cubicBezTo>
                    <a:pt x="24" y="144"/>
                    <a:pt x="12" y="179"/>
                    <a:pt x="0" y="215"/>
                  </a:cubicBezTo>
                  <a:cubicBezTo>
                    <a:pt x="0" y="239"/>
                    <a:pt x="12" y="287"/>
                    <a:pt x="24" y="322"/>
                  </a:cubicBezTo>
                  <a:cubicBezTo>
                    <a:pt x="48" y="334"/>
                    <a:pt x="83" y="358"/>
                    <a:pt x="107" y="382"/>
                  </a:cubicBezTo>
                  <a:cubicBezTo>
                    <a:pt x="191" y="406"/>
                    <a:pt x="262" y="418"/>
                    <a:pt x="334" y="418"/>
                  </a:cubicBezTo>
                  <a:cubicBezTo>
                    <a:pt x="411" y="415"/>
                    <a:pt x="489" y="413"/>
                    <a:pt x="566" y="413"/>
                  </a:cubicBezTo>
                  <a:cubicBezTo>
                    <a:pt x="1119" y="413"/>
                    <a:pt x="1672" y="480"/>
                    <a:pt x="2215" y="501"/>
                  </a:cubicBezTo>
                  <a:cubicBezTo>
                    <a:pt x="2603" y="509"/>
                    <a:pt x="2997" y="718"/>
                    <a:pt x="3388" y="718"/>
                  </a:cubicBezTo>
                  <a:cubicBezTo>
                    <a:pt x="3561" y="718"/>
                    <a:pt x="3734" y="677"/>
                    <a:pt x="3905" y="560"/>
                  </a:cubicBezTo>
                  <a:cubicBezTo>
                    <a:pt x="3929" y="513"/>
                    <a:pt x="3929" y="477"/>
                    <a:pt x="3941" y="441"/>
                  </a:cubicBezTo>
                  <a:cubicBezTo>
                    <a:pt x="3893" y="358"/>
                    <a:pt x="3834" y="322"/>
                    <a:pt x="3763" y="287"/>
                  </a:cubicBezTo>
                  <a:cubicBezTo>
                    <a:pt x="3632" y="287"/>
                    <a:pt x="3477" y="275"/>
                    <a:pt x="3346" y="275"/>
                  </a:cubicBezTo>
                  <a:cubicBezTo>
                    <a:pt x="3227" y="168"/>
                    <a:pt x="3048" y="275"/>
                    <a:pt x="2905" y="156"/>
                  </a:cubicBezTo>
                  <a:lnTo>
                    <a:pt x="2774" y="156"/>
                  </a:lnTo>
                  <a:cubicBezTo>
                    <a:pt x="2715" y="203"/>
                    <a:pt x="2655" y="227"/>
                    <a:pt x="2608" y="275"/>
                  </a:cubicBezTo>
                  <a:lnTo>
                    <a:pt x="2346" y="275"/>
                  </a:lnTo>
                  <a:cubicBezTo>
                    <a:pt x="2298" y="239"/>
                    <a:pt x="2239" y="203"/>
                    <a:pt x="2191" y="156"/>
                  </a:cubicBezTo>
                  <a:cubicBezTo>
                    <a:pt x="1965" y="156"/>
                    <a:pt x="1715" y="144"/>
                    <a:pt x="1488" y="144"/>
                  </a:cubicBezTo>
                  <a:cubicBezTo>
                    <a:pt x="1488" y="120"/>
                    <a:pt x="1465" y="120"/>
                    <a:pt x="1441" y="108"/>
                  </a:cubicBezTo>
                  <a:cubicBezTo>
                    <a:pt x="1432" y="105"/>
                    <a:pt x="1423" y="104"/>
                    <a:pt x="1414" y="104"/>
                  </a:cubicBezTo>
                  <a:cubicBezTo>
                    <a:pt x="1387" y="104"/>
                    <a:pt x="1360" y="117"/>
                    <a:pt x="1334" y="144"/>
                  </a:cubicBezTo>
                  <a:cubicBezTo>
                    <a:pt x="1221" y="103"/>
                    <a:pt x="1117" y="18"/>
                    <a:pt x="984" y="18"/>
                  </a:cubicBezTo>
                  <a:cubicBezTo>
                    <a:pt x="962" y="18"/>
                    <a:pt x="940" y="20"/>
                    <a:pt x="917" y="25"/>
                  </a:cubicBezTo>
                  <a:cubicBezTo>
                    <a:pt x="866" y="81"/>
                    <a:pt x="815" y="111"/>
                    <a:pt x="766" y="111"/>
                  </a:cubicBezTo>
                  <a:cubicBezTo>
                    <a:pt x="713" y="111"/>
                    <a:pt x="663" y="76"/>
                    <a:pt x="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3324;p32">
              <a:extLst>
                <a:ext uri="{FF2B5EF4-FFF2-40B4-BE49-F238E27FC236}">
                  <a16:creationId xmlns:a16="http://schemas.microsoft.com/office/drawing/2014/main" id="{5041B699-1E69-432B-8582-5DFDE70D3864}"/>
                </a:ext>
              </a:extLst>
            </p:cNvPr>
            <p:cNvSpPr/>
            <p:nvPr/>
          </p:nvSpPr>
          <p:spPr>
            <a:xfrm>
              <a:off x="5981100" y="2132525"/>
              <a:ext cx="16975" cy="13450"/>
            </a:xfrm>
            <a:custGeom>
              <a:avLst/>
              <a:gdLst/>
              <a:ahLst/>
              <a:cxnLst/>
              <a:rect l="l" t="t" r="r" b="b"/>
              <a:pathLst>
                <a:path w="679" h="538" extrusionOk="0">
                  <a:moveTo>
                    <a:pt x="298" y="1"/>
                  </a:moveTo>
                  <a:cubicBezTo>
                    <a:pt x="167" y="60"/>
                    <a:pt x="60" y="156"/>
                    <a:pt x="0" y="275"/>
                  </a:cubicBezTo>
                  <a:lnTo>
                    <a:pt x="0" y="406"/>
                  </a:lnTo>
                  <a:cubicBezTo>
                    <a:pt x="48" y="465"/>
                    <a:pt x="84" y="489"/>
                    <a:pt x="167" y="525"/>
                  </a:cubicBezTo>
                  <a:cubicBezTo>
                    <a:pt x="203" y="534"/>
                    <a:pt x="241" y="538"/>
                    <a:pt x="281" y="538"/>
                  </a:cubicBezTo>
                  <a:cubicBezTo>
                    <a:pt x="344" y="538"/>
                    <a:pt x="410" y="528"/>
                    <a:pt x="476" y="513"/>
                  </a:cubicBezTo>
                  <a:cubicBezTo>
                    <a:pt x="548" y="477"/>
                    <a:pt x="596" y="430"/>
                    <a:pt x="643" y="370"/>
                  </a:cubicBezTo>
                  <a:cubicBezTo>
                    <a:pt x="679" y="239"/>
                    <a:pt x="679" y="108"/>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3325;p32">
              <a:extLst>
                <a:ext uri="{FF2B5EF4-FFF2-40B4-BE49-F238E27FC236}">
                  <a16:creationId xmlns:a16="http://schemas.microsoft.com/office/drawing/2014/main" id="{AC5C8957-8AF9-4848-985E-93ABFDB3DEA0}"/>
                </a:ext>
              </a:extLst>
            </p:cNvPr>
            <p:cNvSpPr/>
            <p:nvPr/>
          </p:nvSpPr>
          <p:spPr>
            <a:xfrm>
              <a:off x="5958475" y="2141650"/>
              <a:ext cx="19975" cy="9825"/>
            </a:xfrm>
            <a:custGeom>
              <a:avLst/>
              <a:gdLst/>
              <a:ahLst/>
              <a:cxnLst/>
              <a:rect l="l" t="t" r="r" b="b"/>
              <a:pathLst>
                <a:path w="799" h="393" extrusionOk="0">
                  <a:moveTo>
                    <a:pt x="542" y="1"/>
                  </a:moveTo>
                  <a:cubicBezTo>
                    <a:pt x="521" y="1"/>
                    <a:pt x="495" y="18"/>
                    <a:pt x="477" y="65"/>
                  </a:cubicBezTo>
                  <a:cubicBezTo>
                    <a:pt x="405" y="53"/>
                    <a:pt x="369" y="53"/>
                    <a:pt x="322" y="53"/>
                  </a:cubicBezTo>
                  <a:cubicBezTo>
                    <a:pt x="322" y="44"/>
                    <a:pt x="316" y="36"/>
                    <a:pt x="291" y="36"/>
                  </a:cubicBezTo>
                  <a:cubicBezTo>
                    <a:pt x="281" y="36"/>
                    <a:pt x="268" y="37"/>
                    <a:pt x="250" y="41"/>
                  </a:cubicBezTo>
                  <a:cubicBezTo>
                    <a:pt x="241" y="38"/>
                    <a:pt x="232" y="36"/>
                    <a:pt x="224" y="36"/>
                  </a:cubicBezTo>
                  <a:cubicBezTo>
                    <a:pt x="201" y="36"/>
                    <a:pt x="181" y="47"/>
                    <a:pt x="155" y="65"/>
                  </a:cubicBezTo>
                  <a:cubicBezTo>
                    <a:pt x="107" y="65"/>
                    <a:pt x="72" y="88"/>
                    <a:pt x="24" y="88"/>
                  </a:cubicBezTo>
                  <a:cubicBezTo>
                    <a:pt x="0" y="160"/>
                    <a:pt x="12" y="207"/>
                    <a:pt x="60" y="267"/>
                  </a:cubicBezTo>
                  <a:cubicBezTo>
                    <a:pt x="197" y="322"/>
                    <a:pt x="334" y="392"/>
                    <a:pt x="471" y="392"/>
                  </a:cubicBezTo>
                  <a:cubicBezTo>
                    <a:pt x="572" y="392"/>
                    <a:pt x="673" y="354"/>
                    <a:pt x="774" y="243"/>
                  </a:cubicBezTo>
                  <a:cubicBezTo>
                    <a:pt x="786" y="219"/>
                    <a:pt x="786" y="184"/>
                    <a:pt x="798" y="160"/>
                  </a:cubicBezTo>
                  <a:cubicBezTo>
                    <a:pt x="786" y="124"/>
                    <a:pt x="750" y="112"/>
                    <a:pt x="739" y="88"/>
                  </a:cubicBezTo>
                  <a:cubicBezTo>
                    <a:pt x="691" y="65"/>
                    <a:pt x="643" y="65"/>
                    <a:pt x="608" y="65"/>
                  </a:cubicBezTo>
                  <a:cubicBezTo>
                    <a:pt x="608" y="41"/>
                    <a:pt x="596" y="29"/>
                    <a:pt x="560" y="5"/>
                  </a:cubicBezTo>
                  <a:cubicBezTo>
                    <a:pt x="555" y="2"/>
                    <a:pt x="549" y="1"/>
                    <a:pt x="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3326;p32">
              <a:extLst>
                <a:ext uri="{FF2B5EF4-FFF2-40B4-BE49-F238E27FC236}">
                  <a16:creationId xmlns:a16="http://schemas.microsoft.com/office/drawing/2014/main" id="{91F71F7F-C9D1-4A5E-A7CC-65AED971EF6E}"/>
                </a:ext>
              </a:extLst>
            </p:cNvPr>
            <p:cNvSpPr/>
            <p:nvPr/>
          </p:nvSpPr>
          <p:spPr>
            <a:xfrm>
              <a:off x="5977225" y="2132525"/>
              <a:ext cx="11325" cy="6875"/>
            </a:xfrm>
            <a:custGeom>
              <a:avLst/>
              <a:gdLst/>
              <a:ahLst/>
              <a:cxnLst/>
              <a:rect l="l" t="t" r="r" b="b"/>
              <a:pathLst>
                <a:path w="453" h="275" extrusionOk="0">
                  <a:moveTo>
                    <a:pt x="0" y="1"/>
                  </a:moveTo>
                  <a:cubicBezTo>
                    <a:pt x="60" y="96"/>
                    <a:pt x="108" y="179"/>
                    <a:pt x="155" y="275"/>
                  </a:cubicBezTo>
                  <a:cubicBezTo>
                    <a:pt x="286" y="227"/>
                    <a:pt x="381" y="120"/>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3327;p32">
              <a:extLst>
                <a:ext uri="{FF2B5EF4-FFF2-40B4-BE49-F238E27FC236}">
                  <a16:creationId xmlns:a16="http://schemas.microsoft.com/office/drawing/2014/main" id="{F7A5ED02-360F-45C3-B0B7-0590A85AF77D}"/>
                </a:ext>
              </a:extLst>
            </p:cNvPr>
            <p:cNvSpPr/>
            <p:nvPr/>
          </p:nvSpPr>
          <p:spPr>
            <a:xfrm>
              <a:off x="5927225" y="2139450"/>
              <a:ext cx="10725" cy="3275"/>
            </a:xfrm>
            <a:custGeom>
              <a:avLst/>
              <a:gdLst/>
              <a:ahLst/>
              <a:cxnLst/>
              <a:rect l="l" t="t" r="r" b="b"/>
              <a:pathLst>
                <a:path w="429" h="131" extrusionOk="0">
                  <a:moveTo>
                    <a:pt x="150" y="1"/>
                  </a:moveTo>
                  <a:cubicBezTo>
                    <a:pt x="101" y="1"/>
                    <a:pt x="50" y="6"/>
                    <a:pt x="0" y="10"/>
                  </a:cubicBezTo>
                  <a:cubicBezTo>
                    <a:pt x="72" y="117"/>
                    <a:pt x="183" y="130"/>
                    <a:pt x="305" y="130"/>
                  </a:cubicBezTo>
                  <a:cubicBezTo>
                    <a:pt x="345" y="130"/>
                    <a:pt x="387" y="129"/>
                    <a:pt x="429" y="129"/>
                  </a:cubicBezTo>
                  <a:cubicBezTo>
                    <a:pt x="356" y="23"/>
                    <a:pt x="256" y="1"/>
                    <a:pt x="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3328;p32">
              <a:extLst>
                <a:ext uri="{FF2B5EF4-FFF2-40B4-BE49-F238E27FC236}">
                  <a16:creationId xmlns:a16="http://schemas.microsoft.com/office/drawing/2014/main" id="{DE47C9DD-A3BF-4FA0-9536-6E8413672F72}"/>
                </a:ext>
              </a:extLst>
            </p:cNvPr>
            <p:cNvSpPr/>
            <p:nvPr/>
          </p:nvSpPr>
          <p:spPr>
            <a:xfrm>
              <a:off x="5977225" y="2142950"/>
              <a:ext cx="8350" cy="5275"/>
            </a:xfrm>
            <a:custGeom>
              <a:avLst/>
              <a:gdLst/>
              <a:ahLst/>
              <a:cxnLst/>
              <a:rect l="l" t="t" r="r" b="b"/>
              <a:pathLst>
                <a:path w="334" h="211" extrusionOk="0">
                  <a:moveTo>
                    <a:pt x="155" y="1"/>
                  </a:moveTo>
                  <a:cubicBezTo>
                    <a:pt x="108" y="1"/>
                    <a:pt x="48" y="13"/>
                    <a:pt x="0" y="13"/>
                  </a:cubicBezTo>
                  <a:cubicBezTo>
                    <a:pt x="0" y="60"/>
                    <a:pt x="0" y="96"/>
                    <a:pt x="24" y="132"/>
                  </a:cubicBezTo>
                  <a:cubicBezTo>
                    <a:pt x="66" y="187"/>
                    <a:pt x="112" y="210"/>
                    <a:pt x="164" y="210"/>
                  </a:cubicBezTo>
                  <a:cubicBezTo>
                    <a:pt x="201" y="210"/>
                    <a:pt x="242" y="199"/>
                    <a:pt x="286" y="179"/>
                  </a:cubicBezTo>
                  <a:cubicBezTo>
                    <a:pt x="334" y="132"/>
                    <a:pt x="334" y="72"/>
                    <a:pt x="286" y="13"/>
                  </a:cubicBezTo>
                  <a:cubicBezTo>
                    <a:pt x="239" y="13"/>
                    <a:pt x="20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3329;p32">
              <a:extLst>
                <a:ext uri="{FF2B5EF4-FFF2-40B4-BE49-F238E27FC236}">
                  <a16:creationId xmlns:a16="http://schemas.microsoft.com/office/drawing/2014/main" id="{AFC3985B-465F-42DA-A2E5-1DA0B2BBAFD6}"/>
                </a:ext>
              </a:extLst>
            </p:cNvPr>
            <p:cNvSpPr/>
            <p:nvPr/>
          </p:nvSpPr>
          <p:spPr>
            <a:xfrm>
              <a:off x="5970375" y="2137675"/>
              <a:ext cx="3600" cy="2875"/>
            </a:xfrm>
            <a:custGeom>
              <a:avLst/>
              <a:gdLst/>
              <a:ahLst/>
              <a:cxnLst/>
              <a:rect l="l" t="t" r="r" b="b"/>
              <a:pathLst>
                <a:path w="144" h="115" extrusionOk="0">
                  <a:moveTo>
                    <a:pt x="63" y="0"/>
                  </a:moveTo>
                  <a:cubicBezTo>
                    <a:pt x="39" y="0"/>
                    <a:pt x="18" y="27"/>
                    <a:pt x="1" y="81"/>
                  </a:cubicBezTo>
                  <a:cubicBezTo>
                    <a:pt x="1" y="81"/>
                    <a:pt x="12" y="93"/>
                    <a:pt x="60" y="104"/>
                  </a:cubicBezTo>
                  <a:cubicBezTo>
                    <a:pt x="67" y="111"/>
                    <a:pt x="75" y="114"/>
                    <a:pt x="83" y="114"/>
                  </a:cubicBezTo>
                  <a:cubicBezTo>
                    <a:pt x="104" y="114"/>
                    <a:pt x="127" y="97"/>
                    <a:pt x="143" y="81"/>
                  </a:cubicBezTo>
                  <a:cubicBezTo>
                    <a:pt x="114" y="27"/>
                    <a:pt x="87" y="0"/>
                    <a:pt x="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3330;p32">
              <a:extLst>
                <a:ext uri="{FF2B5EF4-FFF2-40B4-BE49-F238E27FC236}">
                  <a16:creationId xmlns:a16="http://schemas.microsoft.com/office/drawing/2014/main" id="{6A60D578-EE1C-4A09-99C5-6F47FFA3A503}"/>
                </a:ext>
              </a:extLst>
            </p:cNvPr>
            <p:cNvSpPr/>
            <p:nvPr/>
          </p:nvSpPr>
          <p:spPr>
            <a:xfrm>
              <a:off x="5970375" y="2139675"/>
              <a:ext cx="3600" cy="3600"/>
            </a:xfrm>
            <a:custGeom>
              <a:avLst/>
              <a:gdLst/>
              <a:ahLst/>
              <a:cxnLst/>
              <a:rect l="l" t="t" r="r" b="b"/>
              <a:pathLst>
                <a:path w="144" h="144" extrusionOk="0">
                  <a:moveTo>
                    <a:pt x="1" y="1"/>
                  </a:moveTo>
                  <a:lnTo>
                    <a:pt x="1" y="144"/>
                  </a:lnTo>
                  <a:lnTo>
                    <a:pt x="143" y="144"/>
                  </a:ln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3331;p32">
              <a:extLst>
                <a:ext uri="{FF2B5EF4-FFF2-40B4-BE49-F238E27FC236}">
                  <a16:creationId xmlns:a16="http://schemas.microsoft.com/office/drawing/2014/main" id="{98AA05AE-8649-43C7-8D36-AE7F9586997C}"/>
                </a:ext>
              </a:extLst>
            </p:cNvPr>
            <p:cNvSpPr/>
            <p:nvPr/>
          </p:nvSpPr>
          <p:spPr>
            <a:xfrm>
              <a:off x="5954300" y="2143250"/>
              <a:ext cx="5675" cy="4500"/>
            </a:xfrm>
            <a:custGeom>
              <a:avLst/>
              <a:gdLst/>
              <a:ahLst/>
              <a:cxnLst/>
              <a:rect l="l" t="t" r="r" b="b"/>
              <a:pathLst>
                <a:path w="227" h="180" extrusionOk="0">
                  <a:moveTo>
                    <a:pt x="60" y="1"/>
                  </a:moveTo>
                  <a:cubicBezTo>
                    <a:pt x="24" y="36"/>
                    <a:pt x="13" y="48"/>
                    <a:pt x="1" y="72"/>
                  </a:cubicBezTo>
                  <a:lnTo>
                    <a:pt x="48" y="167"/>
                  </a:lnTo>
                  <a:cubicBezTo>
                    <a:pt x="72" y="167"/>
                    <a:pt x="108" y="179"/>
                    <a:pt x="132" y="179"/>
                  </a:cubicBezTo>
                  <a:cubicBezTo>
                    <a:pt x="167" y="179"/>
                    <a:pt x="191" y="167"/>
                    <a:pt x="227" y="155"/>
                  </a:cubicBezTo>
                  <a:lnTo>
                    <a:pt x="2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3332;p32">
              <a:extLst>
                <a:ext uri="{FF2B5EF4-FFF2-40B4-BE49-F238E27FC236}">
                  <a16:creationId xmlns:a16="http://schemas.microsoft.com/office/drawing/2014/main" id="{134CA8BE-F667-43D9-8D76-B51DB454BE63}"/>
                </a:ext>
              </a:extLst>
            </p:cNvPr>
            <p:cNvSpPr/>
            <p:nvPr/>
          </p:nvSpPr>
          <p:spPr>
            <a:xfrm>
              <a:off x="5951025" y="2143025"/>
              <a:ext cx="4800" cy="4725"/>
            </a:xfrm>
            <a:custGeom>
              <a:avLst/>
              <a:gdLst/>
              <a:ahLst/>
              <a:cxnLst/>
              <a:rect l="l" t="t" r="r" b="b"/>
              <a:pathLst>
                <a:path w="192" h="189" extrusionOk="0">
                  <a:moveTo>
                    <a:pt x="118" y="1"/>
                  </a:moveTo>
                  <a:cubicBezTo>
                    <a:pt x="93" y="1"/>
                    <a:pt x="66" y="4"/>
                    <a:pt x="36" y="10"/>
                  </a:cubicBezTo>
                  <a:cubicBezTo>
                    <a:pt x="1" y="45"/>
                    <a:pt x="1" y="93"/>
                    <a:pt x="24" y="129"/>
                  </a:cubicBezTo>
                  <a:lnTo>
                    <a:pt x="60" y="164"/>
                  </a:lnTo>
                  <a:cubicBezTo>
                    <a:pt x="60" y="176"/>
                    <a:pt x="72" y="188"/>
                    <a:pt x="96" y="188"/>
                  </a:cubicBezTo>
                  <a:cubicBezTo>
                    <a:pt x="132" y="188"/>
                    <a:pt x="155" y="188"/>
                    <a:pt x="191" y="164"/>
                  </a:cubicBezTo>
                  <a:lnTo>
                    <a:pt x="191" y="10"/>
                  </a:lnTo>
                  <a:cubicBezTo>
                    <a:pt x="167" y="4"/>
                    <a:pt x="144" y="1"/>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3333;p32">
              <a:extLst>
                <a:ext uri="{FF2B5EF4-FFF2-40B4-BE49-F238E27FC236}">
                  <a16:creationId xmlns:a16="http://schemas.microsoft.com/office/drawing/2014/main" id="{8BA6DC8D-55B9-467B-B9DC-2422125B7D8E}"/>
                </a:ext>
              </a:extLst>
            </p:cNvPr>
            <p:cNvSpPr/>
            <p:nvPr/>
          </p:nvSpPr>
          <p:spPr>
            <a:xfrm>
              <a:off x="5962925" y="2141475"/>
              <a:ext cx="3600" cy="1500"/>
            </a:xfrm>
            <a:custGeom>
              <a:avLst/>
              <a:gdLst/>
              <a:ahLst/>
              <a:cxnLst/>
              <a:rect l="l" t="t" r="r" b="b"/>
              <a:pathLst>
                <a:path w="144" h="60" extrusionOk="0">
                  <a:moveTo>
                    <a:pt x="96" y="0"/>
                  </a:moveTo>
                  <a:cubicBezTo>
                    <a:pt x="60" y="12"/>
                    <a:pt x="25" y="48"/>
                    <a:pt x="1" y="60"/>
                  </a:cubicBezTo>
                  <a:lnTo>
                    <a:pt x="144" y="60"/>
                  </a:lnTo>
                  <a:cubicBezTo>
                    <a:pt x="132" y="36"/>
                    <a:pt x="120"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3334;p32">
              <a:extLst>
                <a:ext uri="{FF2B5EF4-FFF2-40B4-BE49-F238E27FC236}">
                  <a16:creationId xmlns:a16="http://schemas.microsoft.com/office/drawing/2014/main" id="{30E9BF64-4089-4DD3-92A7-911385855B3B}"/>
                </a:ext>
              </a:extLst>
            </p:cNvPr>
            <p:cNvSpPr/>
            <p:nvPr/>
          </p:nvSpPr>
          <p:spPr>
            <a:xfrm>
              <a:off x="5909350" y="2139975"/>
              <a:ext cx="3600" cy="3000"/>
            </a:xfrm>
            <a:custGeom>
              <a:avLst/>
              <a:gdLst/>
              <a:ahLst/>
              <a:cxnLst/>
              <a:rect l="l" t="t" r="r" b="b"/>
              <a:pathLst>
                <a:path w="144" h="120" extrusionOk="0">
                  <a:moveTo>
                    <a:pt x="1" y="1"/>
                  </a:moveTo>
                  <a:lnTo>
                    <a:pt x="1" y="1"/>
                  </a:lnTo>
                  <a:cubicBezTo>
                    <a:pt x="37" y="36"/>
                    <a:pt x="96" y="72"/>
                    <a:pt x="144" y="120"/>
                  </a:cubicBezTo>
                  <a:cubicBezTo>
                    <a:pt x="96" y="72"/>
                    <a:pt x="37"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3335;p32">
              <a:extLst>
                <a:ext uri="{FF2B5EF4-FFF2-40B4-BE49-F238E27FC236}">
                  <a16:creationId xmlns:a16="http://schemas.microsoft.com/office/drawing/2014/main" id="{94C56899-67B5-485A-8EF0-A70092E1739A}"/>
                </a:ext>
              </a:extLst>
            </p:cNvPr>
            <p:cNvSpPr/>
            <p:nvPr/>
          </p:nvSpPr>
          <p:spPr>
            <a:xfrm>
              <a:off x="5919775" y="2139975"/>
              <a:ext cx="3900" cy="3000"/>
            </a:xfrm>
            <a:custGeom>
              <a:avLst/>
              <a:gdLst/>
              <a:ahLst/>
              <a:cxnLst/>
              <a:rect l="l" t="t" r="r" b="b"/>
              <a:pathLst>
                <a:path w="156" h="120" extrusionOk="0">
                  <a:moveTo>
                    <a:pt x="155" y="1"/>
                  </a:moveTo>
                  <a:cubicBezTo>
                    <a:pt x="96" y="48"/>
                    <a:pt x="60" y="72"/>
                    <a:pt x="1" y="120"/>
                  </a:cubicBezTo>
                  <a:cubicBezTo>
                    <a:pt x="60" y="72"/>
                    <a:pt x="120"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3336;p32">
              <a:extLst>
                <a:ext uri="{FF2B5EF4-FFF2-40B4-BE49-F238E27FC236}">
                  <a16:creationId xmlns:a16="http://schemas.microsoft.com/office/drawing/2014/main" id="{EE2BE762-BDBA-498A-BA80-DCC01570356D}"/>
                </a:ext>
              </a:extLst>
            </p:cNvPr>
            <p:cNvSpPr/>
            <p:nvPr/>
          </p:nvSpPr>
          <p:spPr>
            <a:xfrm>
              <a:off x="5887625" y="2138125"/>
              <a:ext cx="3900" cy="1275"/>
            </a:xfrm>
            <a:custGeom>
              <a:avLst/>
              <a:gdLst/>
              <a:ahLst/>
              <a:cxnLst/>
              <a:rect l="l" t="t" r="r" b="b"/>
              <a:pathLst>
                <a:path w="156" h="51" extrusionOk="0">
                  <a:moveTo>
                    <a:pt x="113" y="1"/>
                  </a:moveTo>
                  <a:cubicBezTo>
                    <a:pt x="111" y="1"/>
                    <a:pt x="109" y="1"/>
                    <a:pt x="108" y="3"/>
                  </a:cubicBezTo>
                  <a:cubicBezTo>
                    <a:pt x="72" y="3"/>
                    <a:pt x="36" y="27"/>
                    <a:pt x="1" y="51"/>
                  </a:cubicBezTo>
                  <a:lnTo>
                    <a:pt x="155" y="51"/>
                  </a:lnTo>
                  <a:cubicBezTo>
                    <a:pt x="135" y="30"/>
                    <a:pt x="123"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3337;p32">
              <a:extLst>
                <a:ext uri="{FF2B5EF4-FFF2-40B4-BE49-F238E27FC236}">
                  <a16:creationId xmlns:a16="http://schemas.microsoft.com/office/drawing/2014/main" id="{6960EA18-244A-4556-B9B3-EE38905B2994}"/>
                </a:ext>
              </a:extLst>
            </p:cNvPr>
            <p:cNvSpPr/>
            <p:nvPr/>
          </p:nvSpPr>
          <p:spPr>
            <a:xfrm>
              <a:off x="5948650" y="2143250"/>
              <a:ext cx="3900" cy="3000"/>
            </a:xfrm>
            <a:custGeom>
              <a:avLst/>
              <a:gdLst/>
              <a:ahLst/>
              <a:cxnLst/>
              <a:rect l="l" t="t" r="r" b="b"/>
              <a:pathLst>
                <a:path w="156" h="120" extrusionOk="0">
                  <a:moveTo>
                    <a:pt x="0" y="1"/>
                  </a:moveTo>
                  <a:cubicBezTo>
                    <a:pt x="48" y="48"/>
                    <a:pt x="96" y="84"/>
                    <a:pt x="131" y="120"/>
                  </a:cubicBezTo>
                  <a:cubicBezTo>
                    <a:pt x="131" y="84"/>
                    <a:pt x="155" y="48"/>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3338;p32">
              <a:extLst>
                <a:ext uri="{FF2B5EF4-FFF2-40B4-BE49-F238E27FC236}">
                  <a16:creationId xmlns:a16="http://schemas.microsoft.com/office/drawing/2014/main" id="{81AD4F7C-5DB8-400E-8EDE-37982AB6C1F5}"/>
                </a:ext>
              </a:extLst>
            </p:cNvPr>
            <p:cNvSpPr/>
            <p:nvPr/>
          </p:nvSpPr>
          <p:spPr>
            <a:xfrm>
              <a:off x="6041825" y="2142050"/>
              <a:ext cx="54175" cy="17350"/>
            </a:xfrm>
            <a:custGeom>
              <a:avLst/>
              <a:gdLst/>
              <a:ahLst/>
              <a:cxnLst/>
              <a:rect l="l" t="t" r="r" b="b"/>
              <a:pathLst>
                <a:path w="2167" h="694" extrusionOk="0">
                  <a:moveTo>
                    <a:pt x="262" y="1"/>
                  </a:moveTo>
                  <a:cubicBezTo>
                    <a:pt x="250" y="25"/>
                    <a:pt x="214" y="37"/>
                    <a:pt x="202" y="49"/>
                  </a:cubicBezTo>
                  <a:cubicBezTo>
                    <a:pt x="179" y="84"/>
                    <a:pt x="143" y="120"/>
                    <a:pt x="119" y="168"/>
                  </a:cubicBezTo>
                  <a:cubicBezTo>
                    <a:pt x="72" y="263"/>
                    <a:pt x="12" y="346"/>
                    <a:pt x="0" y="453"/>
                  </a:cubicBezTo>
                  <a:cubicBezTo>
                    <a:pt x="691" y="465"/>
                    <a:pt x="1381" y="513"/>
                    <a:pt x="2048" y="691"/>
                  </a:cubicBezTo>
                  <a:cubicBezTo>
                    <a:pt x="2053" y="693"/>
                    <a:pt x="2058" y="694"/>
                    <a:pt x="2062" y="694"/>
                  </a:cubicBezTo>
                  <a:cubicBezTo>
                    <a:pt x="2093" y="694"/>
                    <a:pt x="2126" y="663"/>
                    <a:pt x="2167" y="632"/>
                  </a:cubicBezTo>
                  <a:lnTo>
                    <a:pt x="2167" y="453"/>
                  </a:lnTo>
                  <a:cubicBezTo>
                    <a:pt x="2167" y="251"/>
                    <a:pt x="2024" y="263"/>
                    <a:pt x="1857" y="239"/>
                  </a:cubicBezTo>
                  <a:cubicBezTo>
                    <a:pt x="1322" y="203"/>
                    <a:pt x="786" y="203"/>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3339;p32">
              <a:extLst>
                <a:ext uri="{FF2B5EF4-FFF2-40B4-BE49-F238E27FC236}">
                  <a16:creationId xmlns:a16="http://schemas.microsoft.com/office/drawing/2014/main" id="{01C32CA2-4DAB-4076-A971-A069FAA19007}"/>
                </a:ext>
              </a:extLst>
            </p:cNvPr>
            <p:cNvSpPr/>
            <p:nvPr/>
          </p:nvSpPr>
          <p:spPr>
            <a:xfrm>
              <a:off x="6014125" y="2132825"/>
              <a:ext cx="35150" cy="14875"/>
            </a:xfrm>
            <a:custGeom>
              <a:avLst/>
              <a:gdLst/>
              <a:ahLst/>
              <a:cxnLst/>
              <a:rect l="l" t="t" r="r" b="b"/>
              <a:pathLst>
                <a:path w="1406" h="595" extrusionOk="0">
                  <a:moveTo>
                    <a:pt x="287" y="1"/>
                  </a:moveTo>
                  <a:cubicBezTo>
                    <a:pt x="132" y="120"/>
                    <a:pt x="1" y="239"/>
                    <a:pt x="120" y="453"/>
                  </a:cubicBezTo>
                  <a:cubicBezTo>
                    <a:pt x="179" y="513"/>
                    <a:pt x="239" y="537"/>
                    <a:pt x="310" y="560"/>
                  </a:cubicBezTo>
                  <a:cubicBezTo>
                    <a:pt x="477" y="571"/>
                    <a:pt x="641" y="595"/>
                    <a:pt x="799" y="595"/>
                  </a:cubicBezTo>
                  <a:cubicBezTo>
                    <a:pt x="1004" y="595"/>
                    <a:pt x="1201" y="555"/>
                    <a:pt x="1382" y="394"/>
                  </a:cubicBezTo>
                  <a:lnTo>
                    <a:pt x="1382" y="382"/>
                  </a:lnTo>
                  <a:cubicBezTo>
                    <a:pt x="1382" y="287"/>
                    <a:pt x="1406" y="203"/>
                    <a:pt x="1406" y="108"/>
                  </a:cubicBezTo>
                  <a:cubicBezTo>
                    <a:pt x="1378" y="107"/>
                    <a:pt x="1351" y="107"/>
                    <a:pt x="1323" y="107"/>
                  </a:cubicBezTo>
                  <a:cubicBezTo>
                    <a:pt x="1175" y="107"/>
                    <a:pt x="1027" y="117"/>
                    <a:pt x="881" y="117"/>
                  </a:cubicBezTo>
                  <a:cubicBezTo>
                    <a:pt x="678" y="117"/>
                    <a:pt x="479" y="97"/>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3340;p32">
              <a:extLst>
                <a:ext uri="{FF2B5EF4-FFF2-40B4-BE49-F238E27FC236}">
                  <a16:creationId xmlns:a16="http://schemas.microsoft.com/office/drawing/2014/main" id="{ADCBF4D2-41A3-4B4A-A3CD-C1F845F1B0DC}"/>
                </a:ext>
              </a:extLst>
            </p:cNvPr>
            <p:cNvSpPr/>
            <p:nvPr/>
          </p:nvSpPr>
          <p:spPr>
            <a:xfrm>
              <a:off x="5777500" y="2135475"/>
              <a:ext cx="42875" cy="14475"/>
            </a:xfrm>
            <a:custGeom>
              <a:avLst/>
              <a:gdLst/>
              <a:ahLst/>
              <a:cxnLst/>
              <a:rect l="l" t="t" r="r" b="b"/>
              <a:pathLst>
                <a:path w="1715" h="579" extrusionOk="0">
                  <a:moveTo>
                    <a:pt x="603" y="0"/>
                  </a:moveTo>
                  <a:cubicBezTo>
                    <a:pt x="506" y="0"/>
                    <a:pt x="409" y="18"/>
                    <a:pt x="310" y="61"/>
                  </a:cubicBezTo>
                  <a:cubicBezTo>
                    <a:pt x="0" y="312"/>
                    <a:pt x="36" y="514"/>
                    <a:pt x="429" y="550"/>
                  </a:cubicBezTo>
                  <a:cubicBezTo>
                    <a:pt x="560" y="567"/>
                    <a:pt x="691" y="578"/>
                    <a:pt x="819" y="578"/>
                  </a:cubicBezTo>
                  <a:cubicBezTo>
                    <a:pt x="1133" y="578"/>
                    <a:pt x="1436" y="511"/>
                    <a:pt x="1715" y="300"/>
                  </a:cubicBezTo>
                  <a:cubicBezTo>
                    <a:pt x="1708" y="154"/>
                    <a:pt x="1660" y="97"/>
                    <a:pt x="1583" y="97"/>
                  </a:cubicBezTo>
                  <a:cubicBezTo>
                    <a:pt x="1535" y="97"/>
                    <a:pt x="1474" y="120"/>
                    <a:pt x="1405" y="157"/>
                  </a:cubicBezTo>
                  <a:cubicBezTo>
                    <a:pt x="1310" y="157"/>
                    <a:pt x="1203" y="133"/>
                    <a:pt x="1120" y="133"/>
                  </a:cubicBezTo>
                  <a:cubicBezTo>
                    <a:pt x="945" y="57"/>
                    <a:pt x="775" y="0"/>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3341;p32">
              <a:extLst>
                <a:ext uri="{FF2B5EF4-FFF2-40B4-BE49-F238E27FC236}">
                  <a16:creationId xmlns:a16="http://schemas.microsoft.com/office/drawing/2014/main" id="{EF6647FB-8C19-4A08-9AF4-189C740F01BD}"/>
                </a:ext>
              </a:extLst>
            </p:cNvPr>
            <p:cNvSpPr/>
            <p:nvPr/>
          </p:nvSpPr>
          <p:spPr>
            <a:xfrm>
              <a:off x="5782550" y="2132525"/>
              <a:ext cx="22950" cy="7475"/>
            </a:xfrm>
            <a:custGeom>
              <a:avLst/>
              <a:gdLst/>
              <a:ahLst/>
              <a:cxnLst/>
              <a:rect l="l" t="t" r="r" b="b"/>
              <a:pathLst>
                <a:path w="918" h="299" extrusionOk="0">
                  <a:moveTo>
                    <a:pt x="632" y="1"/>
                  </a:moveTo>
                  <a:cubicBezTo>
                    <a:pt x="591" y="37"/>
                    <a:pt x="551" y="49"/>
                    <a:pt x="510" y="49"/>
                  </a:cubicBezTo>
                  <a:cubicBezTo>
                    <a:pt x="438" y="49"/>
                    <a:pt x="366" y="12"/>
                    <a:pt x="294" y="12"/>
                  </a:cubicBezTo>
                  <a:cubicBezTo>
                    <a:pt x="287" y="12"/>
                    <a:pt x="281" y="12"/>
                    <a:pt x="275" y="13"/>
                  </a:cubicBezTo>
                  <a:cubicBezTo>
                    <a:pt x="215" y="13"/>
                    <a:pt x="156" y="37"/>
                    <a:pt x="96" y="60"/>
                  </a:cubicBezTo>
                  <a:cubicBezTo>
                    <a:pt x="48" y="96"/>
                    <a:pt x="1" y="156"/>
                    <a:pt x="1" y="215"/>
                  </a:cubicBezTo>
                  <a:cubicBezTo>
                    <a:pt x="1" y="239"/>
                    <a:pt x="25" y="275"/>
                    <a:pt x="36" y="299"/>
                  </a:cubicBezTo>
                  <a:cubicBezTo>
                    <a:pt x="334" y="287"/>
                    <a:pt x="620" y="275"/>
                    <a:pt x="918" y="251"/>
                  </a:cubicBezTo>
                  <a:cubicBezTo>
                    <a:pt x="858" y="132"/>
                    <a:pt x="751" y="49"/>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3342;p32">
              <a:extLst>
                <a:ext uri="{FF2B5EF4-FFF2-40B4-BE49-F238E27FC236}">
                  <a16:creationId xmlns:a16="http://schemas.microsoft.com/office/drawing/2014/main" id="{91E87A2D-9444-4878-AD80-6EF165AEBAC0}"/>
                </a:ext>
              </a:extLst>
            </p:cNvPr>
            <p:cNvSpPr/>
            <p:nvPr/>
          </p:nvSpPr>
          <p:spPr>
            <a:xfrm>
              <a:off x="5812625" y="2134075"/>
              <a:ext cx="18475" cy="9900"/>
            </a:xfrm>
            <a:custGeom>
              <a:avLst/>
              <a:gdLst/>
              <a:ahLst/>
              <a:cxnLst/>
              <a:rect l="l" t="t" r="r" b="b"/>
              <a:pathLst>
                <a:path w="739" h="396" extrusionOk="0">
                  <a:moveTo>
                    <a:pt x="279" y="0"/>
                  </a:moveTo>
                  <a:cubicBezTo>
                    <a:pt x="184" y="0"/>
                    <a:pt x="91" y="53"/>
                    <a:pt x="0" y="213"/>
                  </a:cubicBezTo>
                  <a:lnTo>
                    <a:pt x="310" y="344"/>
                  </a:lnTo>
                  <a:cubicBezTo>
                    <a:pt x="346" y="380"/>
                    <a:pt x="376" y="396"/>
                    <a:pt x="425" y="396"/>
                  </a:cubicBezTo>
                  <a:cubicBezTo>
                    <a:pt x="440" y="396"/>
                    <a:pt x="457" y="394"/>
                    <a:pt x="477" y="391"/>
                  </a:cubicBezTo>
                  <a:cubicBezTo>
                    <a:pt x="548" y="368"/>
                    <a:pt x="631" y="332"/>
                    <a:pt x="691" y="272"/>
                  </a:cubicBezTo>
                  <a:cubicBezTo>
                    <a:pt x="715" y="237"/>
                    <a:pt x="727" y="225"/>
                    <a:pt x="738" y="189"/>
                  </a:cubicBezTo>
                  <a:cubicBezTo>
                    <a:pt x="584" y="138"/>
                    <a:pt x="430" y="0"/>
                    <a:pt x="2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3343;p32">
              <a:extLst>
                <a:ext uri="{FF2B5EF4-FFF2-40B4-BE49-F238E27FC236}">
                  <a16:creationId xmlns:a16="http://schemas.microsoft.com/office/drawing/2014/main" id="{0FC87409-2676-4E67-ACC5-17805BC195DE}"/>
                </a:ext>
              </a:extLst>
            </p:cNvPr>
            <p:cNvSpPr/>
            <p:nvPr/>
          </p:nvSpPr>
          <p:spPr>
            <a:xfrm>
              <a:off x="5784925" y="2128375"/>
              <a:ext cx="13125" cy="7375"/>
            </a:xfrm>
            <a:custGeom>
              <a:avLst/>
              <a:gdLst/>
              <a:ahLst/>
              <a:cxnLst/>
              <a:rect l="l" t="t" r="r" b="b"/>
              <a:pathLst>
                <a:path w="525" h="295" extrusionOk="0">
                  <a:moveTo>
                    <a:pt x="96" y="0"/>
                  </a:moveTo>
                  <a:cubicBezTo>
                    <a:pt x="1" y="95"/>
                    <a:pt x="1" y="191"/>
                    <a:pt x="96" y="286"/>
                  </a:cubicBezTo>
                  <a:cubicBezTo>
                    <a:pt x="144" y="290"/>
                    <a:pt x="193" y="294"/>
                    <a:pt x="241" y="294"/>
                  </a:cubicBezTo>
                  <a:cubicBezTo>
                    <a:pt x="348" y="294"/>
                    <a:pt x="451" y="270"/>
                    <a:pt x="525" y="155"/>
                  </a:cubicBezTo>
                  <a:lnTo>
                    <a:pt x="37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3344;p32">
              <a:extLst>
                <a:ext uri="{FF2B5EF4-FFF2-40B4-BE49-F238E27FC236}">
                  <a16:creationId xmlns:a16="http://schemas.microsoft.com/office/drawing/2014/main" id="{F816C311-3DEB-430B-8C2C-F73EA6BDEEC8}"/>
                </a:ext>
              </a:extLst>
            </p:cNvPr>
            <p:cNvSpPr/>
            <p:nvPr/>
          </p:nvSpPr>
          <p:spPr>
            <a:xfrm>
              <a:off x="5844175" y="2136050"/>
              <a:ext cx="11025" cy="8550"/>
            </a:xfrm>
            <a:custGeom>
              <a:avLst/>
              <a:gdLst/>
              <a:ahLst/>
              <a:cxnLst/>
              <a:rect l="l" t="t" r="r" b="b"/>
              <a:pathLst>
                <a:path w="441" h="342" extrusionOk="0">
                  <a:moveTo>
                    <a:pt x="235" y="1"/>
                  </a:moveTo>
                  <a:cubicBezTo>
                    <a:pt x="156" y="1"/>
                    <a:pt x="76" y="40"/>
                    <a:pt x="0" y="110"/>
                  </a:cubicBezTo>
                  <a:cubicBezTo>
                    <a:pt x="0" y="146"/>
                    <a:pt x="12" y="169"/>
                    <a:pt x="0" y="205"/>
                  </a:cubicBezTo>
                  <a:cubicBezTo>
                    <a:pt x="24" y="241"/>
                    <a:pt x="72" y="289"/>
                    <a:pt x="119" y="324"/>
                  </a:cubicBezTo>
                  <a:cubicBezTo>
                    <a:pt x="161" y="333"/>
                    <a:pt x="198" y="341"/>
                    <a:pt x="236" y="341"/>
                  </a:cubicBezTo>
                  <a:cubicBezTo>
                    <a:pt x="252" y="341"/>
                    <a:pt x="269" y="340"/>
                    <a:pt x="286" y="336"/>
                  </a:cubicBezTo>
                  <a:cubicBezTo>
                    <a:pt x="358" y="312"/>
                    <a:pt x="369" y="217"/>
                    <a:pt x="429" y="158"/>
                  </a:cubicBezTo>
                  <a:lnTo>
                    <a:pt x="441" y="98"/>
                  </a:lnTo>
                  <a:cubicBezTo>
                    <a:pt x="374" y="31"/>
                    <a:pt x="305"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3345;p32">
              <a:extLst>
                <a:ext uri="{FF2B5EF4-FFF2-40B4-BE49-F238E27FC236}">
                  <a16:creationId xmlns:a16="http://schemas.microsoft.com/office/drawing/2014/main" id="{11F7453A-7E93-4F63-8DBD-35B7FFA257BE}"/>
                </a:ext>
              </a:extLst>
            </p:cNvPr>
            <p:cNvSpPr/>
            <p:nvPr/>
          </p:nvSpPr>
          <p:spPr>
            <a:xfrm>
              <a:off x="5829000" y="2138775"/>
              <a:ext cx="16975" cy="7050"/>
            </a:xfrm>
            <a:custGeom>
              <a:avLst/>
              <a:gdLst/>
              <a:ahLst/>
              <a:cxnLst/>
              <a:rect l="l" t="t" r="r" b="b"/>
              <a:pathLst>
                <a:path w="679" h="282" extrusionOk="0">
                  <a:moveTo>
                    <a:pt x="72" y="1"/>
                  </a:moveTo>
                  <a:lnTo>
                    <a:pt x="36" y="13"/>
                  </a:lnTo>
                  <a:cubicBezTo>
                    <a:pt x="0" y="60"/>
                    <a:pt x="0" y="120"/>
                    <a:pt x="24" y="180"/>
                  </a:cubicBezTo>
                  <a:cubicBezTo>
                    <a:pt x="72" y="227"/>
                    <a:pt x="131" y="251"/>
                    <a:pt x="191" y="275"/>
                  </a:cubicBezTo>
                  <a:cubicBezTo>
                    <a:pt x="234" y="279"/>
                    <a:pt x="277" y="281"/>
                    <a:pt x="318" y="281"/>
                  </a:cubicBezTo>
                  <a:cubicBezTo>
                    <a:pt x="401" y="281"/>
                    <a:pt x="480" y="271"/>
                    <a:pt x="560" y="239"/>
                  </a:cubicBezTo>
                  <a:cubicBezTo>
                    <a:pt x="619" y="215"/>
                    <a:pt x="643" y="168"/>
                    <a:pt x="679" y="108"/>
                  </a:cubicBezTo>
                  <a:cubicBezTo>
                    <a:pt x="667" y="96"/>
                    <a:pt x="643" y="60"/>
                    <a:pt x="631" y="37"/>
                  </a:cubicBezTo>
                  <a:lnTo>
                    <a:pt x="6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3346;p32">
              <a:extLst>
                <a:ext uri="{FF2B5EF4-FFF2-40B4-BE49-F238E27FC236}">
                  <a16:creationId xmlns:a16="http://schemas.microsoft.com/office/drawing/2014/main" id="{831273E1-3F33-4876-9A63-B2D466CF71EC}"/>
                </a:ext>
              </a:extLst>
            </p:cNvPr>
            <p:cNvSpPr/>
            <p:nvPr/>
          </p:nvSpPr>
          <p:spPr>
            <a:xfrm>
              <a:off x="5794175" y="2126125"/>
              <a:ext cx="7450" cy="2275"/>
            </a:xfrm>
            <a:custGeom>
              <a:avLst/>
              <a:gdLst/>
              <a:ahLst/>
              <a:cxnLst/>
              <a:rect l="l" t="t" r="r" b="b"/>
              <a:pathLst>
                <a:path w="298" h="91" extrusionOk="0">
                  <a:moveTo>
                    <a:pt x="153" y="1"/>
                  </a:moveTo>
                  <a:cubicBezTo>
                    <a:pt x="104" y="1"/>
                    <a:pt x="54" y="31"/>
                    <a:pt x="0" y="90"/>
                  </a:cubicBezTo>
                  <a:lnTo>
                    <a:pt x="298" y="90"/>
                  </a:lnTo>
                  <a:cubicBezTo>
                    <a:pt x="250" y="31"/>
                    <a:pt x="202" y="1"/>
                    <a:pt x="1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3347;p32">
              <a:extLst>
                <a:ext uri="{FF2B5EF4-FFF2-40B4-BE49-F238E27FC236}">
                  <a16:creationId xmlns:a16="http://schemas.microsoft.com/office/drawing/2014/main" id="{40B4C169-4991-40BD-AAC6-8F606C9DABA3}"/>
                </a:ext>
              </a:extLst>
            </p:cNvPr>
            <p:cNvSpPr/>
            <p:nvPr/>
          </p:nvSpPr>
          <p:spPr>
            <a:xfrm>
              <a:off x="5858750" y="2138125"/>
              <a:ext cx="3900" cy="1275"/>
            </a:xfrm>
            <a:custGeom>
              <a:avLst/>
              <a:gdLst/>
              <a:ahLst/>
              <a:cxnLst/>
              <a:rect l="l" t="t" r="r" b="b"/>
              <a:pathLst>
                <a:path w="156" h="51" extrusionOk="0">
                  <a:moveTo>
                    <a:pt x="125" y="1"/>
                  </a:moveTo>
                  <a:cubicBezTo>
                    <a:pt x="123" y="1"/>
                    <a:pt x="121" y="1"/>
                    <a:pt x="120" y="3"/>
                  </a:cubicBezTo>
                  <a:cubicBezTo>
                    <a:pt x="72" y="3"/>
                    <a:pt x="25" y="27"/>
                    <a:pt x="1" y="51"/>
                  </a:cubicBezTo>
                  <a:lnTo>
                    <a:pt x="156" y="51"/>
                  </a:lnTo>
                  <a:cubicBezTo>
                    <a:pt x="145" y="30"/>
                    <a:pt x="135" y="1"/>
                    <a:pt x="1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3348;p32">
              <a:extLst>
                <a:ext uri="{FF2B5EF4-FFF2-40B4-BE49-F238E27FC236}">
                  <a16:creationId xmlns:a16="http://schemas.microsoft.com/office/drawing/2014/main" id="{E50CD492-36A2-4944-87D7-D3CE0555B1A9}"/>
                </a:ext>
              </a:extLst>
            </p:cNvPr>
            <p:cNvSpPr/>
            <p:nvPr/>
          </p:nvSpPr>
          <p:spPr>
            <a:xfrm>
              <a:off x="5975425" y="2139650"/>
              <a:ext cx="72950" cy="14050"/>
            </a:xfrm>
            <a:custGeom>
              <a:avLst/>
              <a:gdLst/>
              <a:ahLst/>
              <a:cxnLst/>
              <a:rect l="l" t="t" r="r" b="b"/>
              <a:pathLst>
                <a:path w="2918" h="562" extrusionOk="0">
                  <a:moveTo>
                    <a:pt x="1317" y="0"/>
                  </a:moveTo>
                  <a:cubicBezTo>
                    <a:pt x="1121" y="0"/>
                    <a:pt x="953" y="77"/>
                    <a:pt x="775" y="133"/>
                  </a:cubicBezTo>
                  <a:cubicBezTo>
                    <a:pt x="727" y="133"/>
                    <a:pt x="692" y="145"/>
                    <a:pt x="644" y="145"/>
                  </a:cubicBezTo>
                  <a:cubicBezTo>
                    <a:pt x="572" y="240"/>
                    <a:pt x="430" y="192"/>
                    <a:pt x="358" y="287"/>
                  </a:cubicBezTo>
                  <a:cubicBezTo>
                    <a:pt x="251" y="264"/>
                    <a:pt x="168" y="264"/>
                    <a:pt x="72" y="264"/>
                  </a:cubicBezTo>
                  <a:lnTo>
                    <a:pt x="49" y="299"/>
                  </a:lnTo>
                  <a:cubicBezTo>
                    <a:pt x="1" y="442"/>
                    <a:pt x="108" y="502"/>
                    <a:pt x="215" y="561"/>
                  </a:cubicBezTo>
                  <a:lnTo>
                    <a:pt x="2656" y="561"/>
                  </a:lnTo>
                  <a:cubicBezTo>
                    <a:pt x="2787" y="490"/>
                    <a:pt x="2906" y="418"/>
                    <a:pt x="2918" y="252"/>
                  </a:cubicBezTo>
                  <a:cubicBezTo>
                    <a:pt x="2814" y="218"/>
                    <a:pt x="2707" y="208"/>
                    <a:pt x="2599" y="208"/>
                  </a:cubicBezTo>
                  <a:cubicBezTo>
                    <a:pt x="2439" y="208"/>
                    <a:pt x="2276" y="230"/>
                    <a:pt x="2112" y="230"/>
                  </a:cubicBezTo>
                  <a:cubicBezTo>
                    <a:pt x="1956" y="230"/>
                    <a:pt x="1799" y="210"/>
                    <a:pt x="1644" y="133"/>
                  </a:cubicBezTo>
                  <a:cubicBezTo>
                    <a:pt x="1608" y="73"/>
                    <a:pt x="1585" y="2"/>
                    <a:pt x="1489" y="2"/>
                  </a:cubicBezTo>
                  <a:lnTo>
                    <a:pt x="1358" y="2"/>
                  </a:lnTo>
                  <a:cubicBezTo>
                    <a:pt x="1344" y="1"/>
                    <a:pt x="1331" y="0"/>
                    <a:pt x="13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3349;p32">
              <a:extLst>
                <a:ext uri="{FF2B5EF4-FFF2-40B4-BE49-F238E27FC236}">
                  <a16:creationId xmlns:a16="http://schemas.microsoft.com/office/drawing/2014/main" id="{BFA9B30A-07A9-41B3-A4AC-04AEDF3225A3}"/>
                </a:ext>
              </a:extLst>
            </p:cNvPr>
            <p:cNvSpPr/>
            <p:nvPr/>
          </p:nvSpPr>
          <p:spPr>
            <a:xfrm>
              <a:off x="5994775" y="2132325"/>
              <a:ext cx="14925" cy="12875"/>
            </a:xfrm>
            <a:custGeom>
              <a:avLst/>
              <a:gdLst/>
              <a:ahLst/>
              <a:cxnLst/>
              <a:rect l="l" t="t" r="r" b="b"/>
              <a:pathLst>
                <a:path w="597" h="515" extrusionOk="0">
                  <a:moveTo>
                    <a:pt x="264" y="1"/>
                  </a:moveTo>
                  <a:cubicBezTo>
                    <a:pt x="190" y="1"/>
                    <a:pt x="112" y="10"/>
                    <a:pt x="39" y="10"/>
                  </a:cubicBezTo>
                  <a:cubicBezTo>
                    <a:pt x="26" y="10"/>
                    <a:pt x="13" y="10"/>
                    <a:pt x="1" y="9"/>
                  </a:cubicBezTo>
                  <a:lnTo>
                    <a:pt x="1" y="9"/>
                  </a:lnTo>
                  <a:cubicBezTo>
                    <a:pt x="1" y="164"/>
                    <a:pt x="13" y="295"/>
                    <a:pt x="13" y="426"/>
                  </a:cubicBezTo>
                  <a:cubicBezTo>
                    <a:pt x="117" y="478"/>
                    <a:pt x="217" y="514"/>
                    <a:pt x="308" y="514"/>
                  </a:cubicBezTo>
                  <a:cubicBezTo>
                    <a:pt x="423" y="514"/>
                    <a:pt x="523" y="455"/>
                    <a:pt x="596" y="295"/>
                  </a:cubicBezTo>
                  <a:cubicBezTo>
                    <a:pt x="558" y="41"/>
                    <a:pt x="420" y="1"/>
                    <a:pt x="2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3350;p32">
              <a:extLst>
                <a:ext uri="{FF2B5EF4-FFF2-40B4-BE49-F238E27FC236}">
                  <a16:creationId xmlns:a16="http://schemas.microsoft.com/office/drawing/2014/main" id="{0CEA6C64-294E-427C-B923-BA68A3864690}"/>
                </a:ext>
              </a:extLst>
            </p:cNvPr>
            <p:cNvSpPr/>
            <p:nvPr/>
          </p:nvSpPr>
          <p:spPr>
            <a:xfrm>
              <a:off x="6012950" y="2132750"/>
              <a:ext cx="8350" cy="10225"/>
            </a:xfrm>
            <a:custGeom>
              <a:avLst/>
              <a:gdLst/>
              <a:ahLst/>
              <a:cxnLst/>
              <a:rect l="l" t="t" r="r" b="b"/>
              <a:pathLst>
                <a:path w="334" h="409" extrusionOk="0">
                  <a:moveTo>
                    <a:pt x="277" y="1"/>
                  </a:moveTo>
                  <a:cubicBezTo>
                    <a:pt x="100" y="1"/>
                    <a:pt x="11" y="105"/>
                    <a:pt x="0" y="278"/>
                  </a:cubicBezTo>
                  <a:cubicBezTo>
                    <a:pt x="48" y="313"/>
                    <a:pt x="107" y="361"/>
                    <a:pt x="155" y="409"/>
                  </a:cubicBezTo>
                  <a:lnTo>
                    <a:pt x="334" y="4"/>
                  </a:lnTo>
                  <a:cubicBezTo>
                    <a:pt x="314" y="2"/>
                    <a:pt x="295" y="1"/>
                    <a:pt x="2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3351;p32">
              <a:extLst>
                <a:ext uri="{FF2B5EF4-FFF2-40B4-BE49-F238E27FC236}">
                  <a16:creationId xmlns:a16="http://schemas.microsoft.com/office/drawing/2014/main" id="{05972668-C8D3-454A-B1E2-EA5565922A1C}"/>
                </a:ext>
              </a:extLst>
            </p:cNvPr>
            <p:cNvSpPr/>
            <p:nvPr/>
          </p:nvSpPr>
          <p:spPr>
            <a:xfrm>
              <a:off x="5753675" y="2128375"/>
              <a:ext cx="33675" cy="11875"/>
            </a:xfrm>
            <a:custGeom>
              <a:avLst/>
              <a:gdLst/>
              <a:ahLst/>
              <a:cxnLst/>
              <a:rect l="l" t="t" r="r" b="b"/>
              <a:pathLst>
                <a:path w="1347" h="475" extrusionOk="0">
                  <a:moveTo>
                    <a:pt x="477" y="0"/>
                  </a:moveTo>
                  <a:cubicBezTo>
                    <a:pt x="394" y="119"/>
                    <a:pt x="1" y="84"/>
                    <a:pt x="298" y="381"/>
                  </a:cubicBezTo>
                  <a:cubicBezTo>
                    <a:pt x="438" y="440"/>
                    <a:pt x="574" y="475"/>
                    <a:pt x="708" y="475"/>
                  </a:cubicBezTo>
                  <a:cubicBezTo>
                    <a:pt x="873" y="475"/>
                    <a:pt x="1034" y="422"/>
                    <a:pt x="1191" y="298"/>
                  </a:cubicBezTo>
                  <a:lnTo>
                    <a:pt x="1346" y="298"/>
                  </a:lnTo>
                  <a:lnTo>
                    <a:pt x="1346" y="24"/>
                  </a:lnTo>
                  <a:lnTo>
                    <a:pt x="1191" y="24"/>
                  </a:lnTo>
                  <a:cubicBezTo>
                    <a:pt x="1144" y="60"/>
                    <a:pt x="1084" y="107"/>
                    <a:pt x="1049" y="155"/>
                  </a:cubicBezTo>
                  <a:cubicBezTo>
                    <a:pt x="953" y="107"/>
                    <a:pt x="846" y="60"/>
                    <a:pt x="763" y="24"/>
                  </a:cubicBezTo>
                  <a:cubicBezTo>
                    <a:pt x="763" y="24"/>
                    <a:pt x="751" y="36"/>
                    <a:pt x="715" y="48"/>
                  </a:cubicBezTo>
                  <a:cubicBezTo>
                    <a:pt x="691" y="48"/>
                    <a:pt x="656" y="48"/>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3352;p32">
              <a:extLst>
                <a:ext uri="{FF2B5EF4-FFF2-40B4-BE49-F238E27FC236}">
                  <a16:creationId xmlns:a16="http://schemas.microsoft.com/office/drawing/2014/main" id="{803BCDAD-1D3A-4642-8613-5FF91E51E592}"/>
                </a:ext>
              </a:extLst>
            </p:cNvPr>
            <p:cNvSpPr/>
            <p:nvPr/>
          </p:nvSpPr>
          <p:spPr>
            <a:xfrm>
              <a:off x="5747425" y="2128075"/>
              <a:ext cx="18200" cy="10150"/>
            </a:xfrm>
            <a:custGeom>
              <a:avLst/>
              <a:gdLst/>
              <a:ahLst/>
              <a:cxnLst/>
              <a:rect l="l" t="t" r="r" b="b"/>
              <a:pathLst>
                <a:path w="728" h="406" extrusionOk="0">
                  <a:moveTo>
                    <a:pt x="156" y="0"/>
                  </a:moveTo>
                  <a:cubicBezTo>
                    <a:pt x="37" y="72"/>
                    <a:pt x="13" y="179"/>
                    <a:pt x="1" y="310"/>
                  </a:cubicBezTo>
                  <a:cubicBezTo>
                    <a:pt x="25" y="334"/>
                    <a:pt x="37" y="357"/>
                    <a:pt x="72" y="369"/>
                  </a:cubicBezTo>
                  <a:cubicBezTo>
                    <a:pt x="126" y="393"/>
                    <a:pt x="173" y="405"/>
                    <a:pt x="221" y="405"/>
                  </a:cubicBezTo>
                  <a:cubicBezTo>
                    <a:pt x="269" y="405"/>
                    <a:pt x="316" y="393"/>
                    <a:pt x="370" y="369"/>
                  </a:cubicBezTo>
                  <a:cubicBezTo>
                    <a:pt x="406" y="357"/>
                    <a:pt x="418" y="334"/>
                    <a:pt x="441" y="310"/>
                  </a:cubicBezTo>
                  <a:cubicBezTo>
                    <a:pt x="548" y="227"/>
                    <a:pt x="644" y="119"/>
                    <a:pt x="727" y="36"/>
                  </a:cubicBezTo>
                  <a:cubicBezTo>
                    <a:pt x="548" y="36"/>
                    <a:pt x="358" y="12"/>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3353;p32">
              <a:extLst>
                <a:ext uri="{FF2B5EF4-FFF2-40B4-BE49-F238E27FC236}">
                  <a16:creationId xmlns:a16="http://schemas.microsoft.com/office/drawing/2014/main" id="{293C0C74-8A3A-41D7-A1AE-40C4EEC2FCBC}"/>
                </a:ext>
              </a:extLst>
            </p:cNvPr>
            <p:cNvSpPr/>
            <p:nvPr/>
          </p:nvSpPr>
          <p:spPr>
            <a:xfrm>
              <a:off x="5737025" y="2128375"/>
              <a:ext cx="7150" cy="3125"/>
            </a:xfrm>
            <a:custGeom>
              <a:avLst/>
              <a:gdLst/>
              <a:ahLst/>
              <a:cxnLst/>
              <a:rect l="l" t="t" r="r" b="b"/>
              <a:pathLst>
                <a:path w="286" h="125" extrusionOk="0">
                  <a:moveTo>
                    <a:pt x="286" y="0"/>
                  </a:moveTo>
                  <a:cubicBezTo>
                    <a:pt x="191" y="0"/>
                    <a:pt x="107" y="24"/>
                    <a:pt x="0" y="24"/>
                  </a:cubicBezTo>
                  <a:cubicBezTo>
                    <a:pt x="50" y="91"/>
                    <a:pt x="96" y="124"/>
                    <a:pt x="139" y="124"/>
                  </a:cubicBezTo>
                  <a:cubicBezTo>
                    <a:pt x="188" y="124"/>
                    <a:pt x="235" y="82"/>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3354;p32">
              <a:extLst>
                <a:ext uri="{FF2B5EF4-FFF2-40B4-BE49-F238E27FC236}">
                  <a16:creationId xmlns:a16="http://schemas.microsoft.com/office/drawing/2014/main" id="{32799683-B934-43B0-872C-2144DF73B0CF}"/>
                </a:ext>
              </a:extLst>
            </p:cNvPr>
            <p:cNvSpPr/>
            <p:nvPr/>
          </p:nvSpPr>
          <p:spPr>
            <a:xfrm>
              <a:off x="5769450" y="2128375"/>
              <a:ext cx="3600" cy="2000"/>
            </a:xfrm>
            <a:custGeom>
              <a:avLst/>
              <a:gdLst/>
              <a:ahLst/>
              <a:cxnLst/>
              <a:rect l="l" t="t" r="r" b="b"/>
              <a:pathLst>
                <a:path w="144" h="80" extrusionOk="0">
                  <a:moveTo>
                    <a:pt x="1" y="0"/>
                  </a:moveTo>
                  <a:cubicBezTo>
                    <a:pt x="13" y="36"/>
                    <a:pt x="25" y="48"/>
                    <a:pt x="37" y="60"/>
                  </a:cubicBezTo>
                  <a:cubicBezTo>
                    <a:pt x="54" y="73"/>
                    <a:pt x="72" y="80"/>
                    <a:pt x="88" y="80"/>
                  </a:cubicBezTo>
                  <a:cubicBezTo>
                    <a:pt x="115" y="80"/>
                    <a:pt x="136" y="61"/>
                    <a:pt x="144" y="24"/>
                  </a:cubicBezTo>
                  <a:cubicBezTo>
                    <a:pt x="84" y="0"/>
                    <a:pt x="3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3355;p32">
              <a:extLst>
                <a:ext uri="{FF2B5EF4-FFF2-40B4-BE49-F238E27FC236}">
                  <a16:creationId xmlns:a16="http://schemas.microsoft.com/office/drawing/2014/main" id="{E8F05E71-46FE-4ACD-90D4-F6BF84CDC87F}"/>
                </a:ext>
              </a:extLst>
            </p:cNvPr>
            <p:cNvSpPr/>
            <p:nvPr/>
          </p:nvSpPr>
          <p:spPr>
            <a:xfrm>
              <a:off x="5779875" y="2128975"/>
              <a:ext cx="3600" cy="3275"/>
            </a:xfrm>
            <a:custGeom>
              <a:avLst/>
              <a:gdLst/>
              <a:ahLst/>
              <a:cxnLst/>
              <a:rect l="l" t="t" r="r" b="b"/>
              <a:pathLst>
                <a:path w="144" h="131" extrusionOk="0">
                  <a:moveTo>
                    <a:pt x="143" y="0"/>
                  </a:moveTo>
                  <a:lnTo>
                    <a:pt x="143" y="0"/>
                  </a:lnTo>
                  <a:cubicBezTo>
                    <a:pt x="72" y="12"/>
                    <a:pt x="24" y="60"/>
                    <a:pt x="1" y="131"/>
                  </a:cubicBezTo>
                  <a:cubicBezTo>
                    <a:pt x="36" y="83"/>
                    <a:pt x="96" y="36"/>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3356;p32">
              <a:extLst>
                <a:ext uri="{FF2B5EF4-FFF2-40B4-BE49-F238E27FC236}">
                  <a16:creationId xmlns:a16="http://schemas.microsoft.com/office/drawing/2014/main" id="{044CD29B-5DD3-4FB1-9768-3E208F5B0C48}"/>
                </a:ext>
              </a:extLst>
            </p:cNvPr>
            <p:cNvSpPr/>
            <p:nvPr/>
          </p:nvSpPr>
          <p:spPr>
            <a:xfrm>
              <a:off x="6160275" y="1616425"/>
              <a:ext cx="21750" cy="20825"/>
            </a:xfrm>
            <a:custGeom>
              <a:avLst/>
              <a:gdLst/>
              <a:ahLst/>
              <a:cxnLst/>
              <a:rect l="l" t="t" r="r" b="b"/>
              <a:pathLst>
                <a:path w="870" h="833" extrusionOk="0">
                  <a:moveTo>
                    <a:pt x="396" y="0"/>
                  </a:moveTo>
                  <a:cubicBezTo>
                    <a:pt x="154" y="0"/>
                    <a:pt x="120" y="90"/>
                    <a:pt x="1" y="404"/>
                  </a:cubicBezTo>
                  <a:cubicBezTo>
                    <a:pt x="179" y="511"/>
                    <a:pt x="144" y="690"/>
                    <a:pt x="156" y="833"/>
                  </a:cubicBezTo>
                  <a:cubicBezTo>
                    <a:pt x="322" y="750"/>
                    <a:pt x="263" y="523"/>
                    <a:pt x="417" y="452"/>
                  </a:cubicBezTo>
                  <a:cubicBezTo>
                    <a:pt x="443" y="438"/>
                    <a:pt x="466" y="432"/>
                    <a:pt x="489" y="432"/>
                  </a:cubicBezTo>
                  <a:cubicBezTo>
                    <a:pt x="597" y="432"/>
                    <a:pt x="678" y="571"/>
                    <a:pt x="782" y="571"/>
                  </a:cubicBezTo>
                  <a:cubicBezTo>
                    <a:pt x="799" y="571"/>
                    <a:pt x="816" y="568"/>
                    <a:pt x="834" y="559"/>
                  </a:cubicBezTo>
                  <a:cubicBezTo>
                    <a:pt x="858" y="357"/>
                    <a:pt x="870" y="202"/>
                    <a:pt x="810" y="35"/>
                  </a:cubicBezTo>
                  <a:cubicBezTo>
                    <a:pt x="626" y="15"/>
                    <a:pt x="494"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3357;p32">
              <a:extLst>
                <a:ext uri="{FF2B5EF4-FFF2-40B4-BE49-F238E27FC236}">
                  <a16:creationId xmlns:a16="http://schemas.microsoft.com/office/drawing/2014/main" id="{F313B347-A8E5-4717-B31E-9916265CB3EA}"/>
                </a:ext>
              </a:extLst>
            </p:cNvPr>
            <p:cNvSpPr/>
            <p:nvPr/>
          </p:nvSpPr>
          <p:spPr>
            <a:xfrm>
              <a:off x="6121000" y="1615800"/>
              <a:ext cx="31275" cy="21925"/>
            </a:xfrm>
            <a:custGeom>
              <a:avLst/>
              <a:gdLst/>
              <a:ahLst/>
              <a:cxnLst/>
              <a:rect l="l" t="t" r="r" b="b"/>
              <a:pathLst>
                <a:path w="1251" h="877" extrusionOk="0">
                  <a:moveTo>
                    <a:pt x="1012" y="1"/>
                  </a:moveTo>
                  <a:cubicBezTo>
                    <a:pt x="679" y="13"/>
                    <a:pt x="345" y="13"/>
                    <a:pt x="12" y="24"/>
                  </a:cubicBezTo>
                  <a:cubicBezTo>
                    <a:pt x="0" y="108"/>
                    <a:pt x="0" y="191"/>
                    <a:pt x="0" y="286"/>
                  </a:cubicBezTo>
                  <a:cubicBezTo>
                    <a:pt x="250" y="310"/>
                    <a:pt x="500" y="310"/>
                    <a:pt x="762" y="358"/>
                  </a:cubicBezTo>
                  <a:cubicBezTo>
                    <a:pt x="905" y="382"/>
                    <a:pt x="941" y="489"/>
                    <a:pt x="917" y="667"/>
                  </a:cubicBezTo>
                  <a:cubicBezTo>
                    <a:pt x="903" y="825"/>
                    <a:pt x="922" y="876"/>
                    <a:pt x="955" y="876"/>
                  </a:cubicBezTo>
                  <a:cubicBezTo>
                    <a:pt x="1006" y="876"/>
                    <a:pt x="1092" y="751"/>
                    <a:pt x="1143" y="715"/>
                  </a:cubicBezTo>
                  <a:cubicBezTo>
                    <a:pt x="1143" y="584"/>
                    <a:pt x="1155" y="429"/>
                    <a:pt x="1155" y="298"/>
                  </a:cubicBezTo>
                  <a:cubicBezTo>
                    <a:pt x="1191" y="144"/>
                    <a:pt x="1250" y="1"/>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3358;p32">
              <a:extLst>
                <a:ext uri="{FF2B5EF4-FFF2-40B4-BE49-F238E27FC236}">
                  <a16:creationId xmlns:a16="http://schemas.microsoft.com/office/drawing/2014/main" id="{8DB0DAB6-C02E-4622-8A7D-EB126715D0E9}"/>
                </a:ext>
              </a:extLst>
            </p:cNvPr>
            <p:cNvSpPr/>
            <p:nvPr/>
          </p:nvSpPr>
          <p:spPr>
            <a:xfrm>
              <a:off x="6085275" y="1625300"/>
              <a:ext cx="5075" cy="6000"/>
            </a:xfrm>
            <a:custGeom>
              <a:avLst/>
              <a:gdLst/>
              <a:ahLst/>
              <a:cxnLst/>
              <a:rect l="l" t="t" r="r" b="b"/>
              <a:pathLst>
                <a:path w="203" h="240" extrusionOk="0">
                  <a:moveTo>
                    <a:pt x="78" y="0"/>
                  </a:moveTo>
                  <a:cubicBezTo>
                    <a:pt x="72" y="0"/>
                    <a:pt x="66" y="1"/>
                    <a:pt x="60" y="2"/>
                  </a:cubicBezTo>
                  <a:cubicBezTo>
                    <a:pt x="24" y="25"/>
                    <a:pt x="0" y="61"/>
                    <a:pt x="0" y="109"/>
                  </a:cubicBezTo>
                  <a:cubicBezTo>
                    <a:pt x="0" y="168"/>
                    <a:pt x="12" y="240"/>
                    <a:pt x="84" y="240"/>
                  </a:cubicBezTo>
                  <a:cubicBezTo>
                    <a:pt x="167" y="240"/>
                    <a:pt x="203" y="180"/>
                    <a:pt x="203" y="109"/>
                  </a:cubicBezTo>
                  <a:cubicBezTo>
                    <a:pt x="181" y="54"/>
                    <a:pt x="139"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3359;p32">
              <a:extLst>
                <a:ext uri="{FF2B5EF4-FFF2-40B4-BE49-F238E27FC236}">
                  <a16:creationId xmlns:a16="http://schemas.microsoft.com/office/drawing/2014/main" id="{39F8807E-573A-4B3C-A81D-03FE8C25C02D}"/>
                </a:ext>
              </a:extLst>
            </p:cNvPr>
            <p:cNvSpPr/>
            <p:nvPr/>
          </p:nvSpPr>
          <p:spPr>
            <a:xfrm>
              <a:off x="6077825" y="1630400"/>
              <a:ext cx="1525" cy="1350"/>
            </a:xfrm>
            <a:custGeom>
              <a:avLst/>
              <a:gdLst/>
              <a:ahLst/>
              <a:cxnLst/>
              <a:rect l="l" t="t" r="r" b="b"/>
              <a:pathLst>
                <a:path w="61" h="54" extrusionOk="0">
                  <a:moveTo>
                    <a:pt x="1" y="0"/>
                  </a:moveTo>
                  <a:lnTo>
                    <a:pt x="1" y="0"/>
                  </a:lnTo>
                  <a:cubicBezTo>
                    <a:pt x="15" y="35"/>
                    <a:pt x="28" y="53"/>
                    <a:pt x="40" y="53"/>
                  </a:cubicBezTo>
                  <a:cubicBezTo>
                    <a:pt x="48" y="53"/>
                    <a:pt x="55" y="44"/>
                    <a:pt x="60" y="24"/>
                  </a:cubicBezTo>
                  <a:cubicBezTo>
                    <a:pt x="60" y="24"/>
                    <a:pt x="13"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3360;p32">
              <a:extLst>
                <a:ext uri="{FF2B5EF4-FFF2-40B4-BE49-F238E27FC236}">
                  <a16:creationId xmlns:a16="http://schemas.microsoft.com/office/drawing/2014/main" id="{35CA1163-4186-414C-92F2-E5E425BD8F47}"/>
                </a:ext>
              </a:extLst>
            </p:cNvPr>
            <p:cNvSpPr/>
            <p:nvPr/>
          </p:nvSpPr>
          <p:spPr>
            <a:xfrm>
              <a:off x="5792675" y="2222125"/>
              <a:ext cx="160175" cy="10150"/>
            </a:xfrm>
            <a:custGeom>
              <a:avLst/>
              <a:gdLst/>
              <a:ahLst/>
              <a:cxnLst/>
              <a:rect l="l" t="t" r="r" b="b"/>
              <a:pathLst>
                <a:path w="6407" h="406" extrusionOk="0">
                  <a:moveTo>
                    <a:pt x="60" y="1"/>
                  </a:moveTo>
                  <a:cubicBezTo>
                    <a:pt x="1" y="48"/>
                    <a:pt x="1" y="96"/>
                    <a:pt x="60" y="120"/>
                  </a:cubicBezTo>
                  <a:cubicBezTo>
                    <a:pt x="274" y="167"/>
                    <a:pt x="477" y="263"/>
                    <a:pt x="691" y="263"/>
                  </a:cubicBezTo>
                  <a:cubicBezTo>
                    <a:pt x="2382" y="310"/>
                    <a:pt x="4096" y="358"/>
                    <a:pt x="5811" y="405"/>
                  </a:cubicBezTo>
                  <a:cubicBezTo>
                    <a:pt x="5874" y="355"/>
                    <a:pt x="5947" y="344"/>
                    <a:pt x="6022" y="344"/>
                  </a:cubicBezTo>
                  <a:cubicBezTo>
                    <a:pt x="6071" y="344"/>
                    <a:pt x="6121" y="349"/>
                    <a:pt x="6171" y="349"/>
                  </a:cubicBezTo>
                  <a:cubicBezTo>
                    <a:pt x="6256" y="349"/>
                    <a:pt x="6338" y="336"/>
                    <a:pt x="6406" y="263"/>
                  </a:cubicBezTo>
                  <a:cubicBezTo>
                    <a:pt x="6307" y="163"/>
                    <a:pt x="6183" y="155"/>
                    <a:pt x="6068" y="155"/>
                  </a:cubicBezTo>
                  <a:cubicBezTo>
                    <a:pt x="6046" y="155"/>
                    <a:pt x="6023" y="155"/>
                    <a:pt x="6001" y="155"/>
                  </a:cubicBezTo>
                  <a:cubicBezTo>
                    <a:pt x="4025" y="108"/>
                    <a:pt x="204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3361;p32">
              <a:extLst>
                <a:ext uri="{FF2B5EF4-FFF2-40B4-BE49-F238E27FC236}">
                  <a16:creationId xmlns:a16="http://schemas.microsoft.com/office/drawing/2014/main" id="{7BC78724-975A-4408-BE0B-1F89D2FC0764}"/>
                </a:ext>
              </a:extLst>
            </p:cNvPr>
            <p:cNvSpPr/>
            <p:nvPr/>
          </p:nvSpPr>
          <p:spPr>
            <a:xfrm>
              <a:off x="5832275" y="2239100"/>
              <a:ext cx="85150" cy="13475"/>
            </a:xfrm>
            <a:custGeom>
              <a:avLst/>
              <a:gdLst/>
              <a:ahLst/>
              <a:cxnLst/>
              <a:rect l="l" t="t" r="r" b="b"/>
              <a:pathLst>
                <a:path w="3406" h="539" extrusionOk="0">
                  <a:moveTo>
                    <a:pt x="60" y="12"/>
                  </a:moveTo>
                  <a:cubicBezTo>
                    <a:pt x="0" y="215"/>
                    <a:pt x="143" y="310"/>
                    <a:pt x="286" y="417"/>
                  </a:cubicBezTo>
                  <a:cubicBezTo>
                    <a:pt x="650" y="511"/>
                    <a:pt x="1016" y="538"/>
                    <a:pt x="1384" y="538"/>
                  </a:cubicBezTo>
                  <a:cubicBezTo>
                    <a:pt x="1810" y="538"/>
                    <a:pt x="2239" y="501"/>
                    <a:pt x="2667" y="488"/>
                  </a:cubicBezTo>
                  <a:cubicBezTo>
                    <a:pt x="2798" y="453"/>
                    <a:pt x="2929" y="417"/>
                    <a:pt x="3060" y="393"/>
                  </a:cubicBezTo>
                  <a:cubicBezTo>
                    <a:pt x="3143" y="393"/>
                    <a:pt x="3203" y="381"/>
                    <a:pt x="3262" y="369"/>
                  </a:cubicBezTo>
                  <a:cubicBezTo>
                    <a:pt x="3334" y="310"/>
                    <a:pt x="3393" y="250"/>
                    <a:pt x="3405" y="143"/>
                  </a:cubicBezTo>
                  <a:cubicBezTo>
                    <a:pt x="3233" y="57"/>
                    <a:pt x="3058" y="32"/>
                    <a:pt x="2883" y="32"/>
                  </a:cubicBezTo>
                  <a:cubicBezTo>
                    <a:pt x="2635" y="32"/>
                    <a:pt x="2385" y="82"/>
                    <a:pt x="2135" y="82"/>
                  </a:cubicBezTo>
                  <a:cubicBezTo>
                    <a:pt x="2074" y="82"/>
                    <a:pt x="2013" y="79"/>
                    <a:pt x="1953" y="72"/>
                  </a:cubicBezTo>
                  <a:cubicBezTo>
                    <a:pt x="1322" y="0"/>
                    <a:pt x="679" y="24"/>
                    <a:pt x="6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3362;p32">
              <a:extLst>
                <a:ext uri="{FF2B5EF4-FFF2-40B4-BE49-F238E27FC236}">
                  <a16:creationId xmlns:a16="http://schemas.microsoft.com/office/drawing/2014/main" id="{D31CA536-C4AE-4997-B3EA-E90CD9248687}"/>
                </a:ext>
              </a:extLst>
            </p:cNvPr>
            <p:cNvSpPr/>
            <p:nvPr/>
          </p:nvSpPr>
          <p:spPr>
            <a:xfrm>
              <a:off x="5779275" y="2238850"/>
              <a:ext cx="58675" cy="9650"/>
            </a:xfrm>
            <a:custGeom>
              <a:avLst/>
              <a:gdLst/>
              <a:ahLst/>
              <a:cxnLst/>
              <a:rect l="l" t="t" r="r" b="b"/>
              <a:pathLst>
                <a:path w="2347" h="386" extrusionOk="0">
                  <a:moveTo>
                    <a:pt x="357" y="0"/>
                  </a:moveTo>
                  <a:cubicBezTo>
                    <a:pt x="336" y="0"/>
                    <a:pt x="317" y="3"/>
                    <a:pt x="298" y="10"/>
                  </a:cubicBezTo>
                  <a:cubicBezTo>
                    <a:pt x="179" y="34"/>
                    <a:pt x="60" y="94"/>
                    <a:pt x="1" y="225"/>
                  </a:cubicBezTo>
                  <a:cubicBezTo>
                    <a:pt x="36" y="260"/>
                    <a:pt x="48" y="284"/>
                    <a:pt x="60" y="332"/>
                  </a:cubicBezTo>
                  <a:cubicBezTo>
                    <a:pt x="691" y="344"/>
                    <a:pt x="1299" y="344"/>
                    <a:pt x="1906" y="368"/>
                  </a:cubicBezTo>
                  <a:cubicBezTo>
                    <a:pt x="1930" y="379"/>
                    <a:pt x="1953" y="385"/>
                    <a:pt x="1977" y="385"/>
                  </a:cubicBezTo>
                  <a:cubicBezTo>
                    <a:pt x="2001" y="385"/>
                    <a:pt x="2025" y="379"/>
                    <a:pt x="2049" y="368"/>
                  </a:cubicBezTo>
                  <a:cubicBezTo>
                    <a:pt x="2084" y="344"/>
                    <a:pt x="2144" y="344"/>
                    <a:pt x="2192" y="344"/>
                  </a:cubicBezTo>
                  <a:cubicBezTo>
                    <a:pt x="2192" y="368"/>
                    <a:pt x="2203" y="368"/>
                    <a:pt x="2251" y="379"/>
                  </a:cubicBezTo>
                  <a:cubicBezTo>
                    <a:pt x="2287" y="379"/>
                    <a:pt x="2311" y="368"/>
                    <a:pt x="2346" y="308"/>
                  </a:cubicBezTo>
                  <a:cubicBezTo>
                    <a:pt x="2287" y="213"/>
                    <a:pt x="2239" y="106"/>
                    <a:pt x="2180" y="22"/>
                  </a:cubicBezTo>
                  <a:cubicBezTo>
                    <a:pt x="1941" y="34"/>
                    <a:pt x="1703" y="46"/>
                    <a:pt x="1441" y="94"/>
                  </a:cubicBezTo>
                  <a:cubicBezTo>
                    <a:pt x="1441" y="94"/>
                    <a:pt x="1430" y="106"/>
                    <a:pt x="1406" y="106"/>
                  </a:cubicBezTo>
                  <a:cubicBezTo>
                    <a:pt x="1395" y="113"/>
                    <a:pt x="1387" y="115"/>
                    <a:pt x="1379" y="115"/>
                  </a:cubicBezTo>
                  <a:cubicBezTo>
                    <a:pt x="1361" y="115"/>
                    <a:pt x="1348" y="99"/>
                    <a:pt x="1322" y="82"/>
                  </a:cubicBezTo>
                  <a:cubicBezTo>
                    <a:pt x="1287" y="82"/>
                    <a:pt x="1227" y="70"/>
                    <a:pt x="1179" y="70"/>
                  </a:cubicBezTo>
                  <a:cubicBezTo>
                    <a:pt x="1072" y="129"/>
                    <a:pt x="968" y="159"/>
                    <a:pt x="864" y="159"/>
                  </a:cubicBezTo>
                  <a:cubicBezTo>
                    <a:pt x="738" y="159"/>
                    <a:pt x="613" y="114"/>
                    <a:pt x="489" y="22"/>
                  </a:cubicBezTo>
                  <a:cubicBezTo>
                    <a:pt x="448" y="14"/>
                    <a:pt x="401" y="0"/>
                    <a:pt x="3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3363;p32">
              <a:extLst>
                <a:ext uri="{FF2B5EF4-FFF2-40B4-BE49-F238E27FC236}">
                  <a16:creationId xmlns:a16="http://schemas.microsoft.com/office/drawing/2014/main" id="{C9676ADE-F6E0-4A7F-A66C-61DFD4EA3EAA}"/>
                </a:ext>
              </a:extLst>
            </p:cNvPr>
            <p:cNvSpPr/>
            <p:nvPr/>
          </p:nvSpPr>
          <p:spPr>
            <a:xfrm>
              <a:off x="5961450" y="2228725"/>
              <a:ext cx="49125" cy="7975"/>
            </a:xfrm>
            <a:custGeom>
              <a:avLst/>
              <a:gdLst/>
              <a:ahLst/>
              <a:cxnLst/>
              <a:rect l="l" t="t" r="r" b="b"/>
              <a:pathLst>
                <a:path w="1965" h="319" extrusionOk="0">
                  <a:moveTo>
                    <a:pt x="1111" y="1"/>
                  </a:moveTo>
                  <a:cubicBezTo>
                    <a:pt x="829" y="1"/>
                    <a:pt x="546" y="28"/>
                    <a:pt x="268" y="28"/>
                  </a:cubicBezTo>
                  <a:cubicBezTo>
                    <a:pt x="202" y="28"/>
                    <a:pt x="137" y="26"/>
                    <a:pt x="72" y="22"/>
                  </a:cubicBezTo>
                  <a:cubicBezTo>
                    <a:pt x="0" y="70"/>
                    <a:pt x="0" y="118"/>
                    <a:pt x="72" y="177"/>
                  </a:cubicBezTo>
                  <a:cubicBezTo>
                    <a:pt x="366" y="291"/>
                    <a:pt x="664" y="318"/>
                    <a:pt x="963" y="318"/>
                  </a:cubicBezTo>
                  <a:cubicBezTo>
                    <a:pt x="1197" y="318"/>
                    <a:pt x="1432" y="301"/>
                    <a:pt x="1667" y="296"/>
                  </a:cubicBezTo>
                  <a:cubicBezTo>
                    <a:pt x="1739" y="201"/>
                    <a:pt x="1905" y="272"/>
                    <a:pt x="1965" y="141"/>
                  </a:cubicBezTo>
                  <a:cubicBezTo>
                    <a:pt x="1686" y="29"/>
                    <a:pt x="1399" y="1"/>
                    <a:pt x="1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3364;p32">
              <a:extLst>
                <a:ext uri="{FF2B5EF4-FFF2-40B4-BE49-F238E27FC236}">
                  <a16:creationId xmlns:a16="http://schemas.microsoft.com/office/drawing/2014/main" id="{42FDC7A0-045F-4E86-AACB-6C869C7035CF}"/>
                </a:ext>
              </a:extLst>
            </p:cNvPr>
            <p:cNvSpPr/>
            <p:nvPr/>
          </p:nvSpPr>
          <p:spPr>
            <a:xfrm>
              <a:off x="6030500" y="2231975"/>
              <a:ext cx="52125" cy="9100"/>
            </a:xfrm>
            <a:custGeom>
              <a:avLst/>
              <a:gdLst/>
              <a:ahLst/>
              <a:cxnLst/>
              <a:rect l="l" t="t" r="r" b="b"/>
              <a:pathLst>
                <a:path w="2085" h="364" extrusionOk="0">
                  <a:moveTo>
                    <a:pt x="1656" y="0"/>
                  </a:moveTo>
                  <a:cubicBezTo>
                    <a:pt x="1555" y="0"/>
                    <a:pt x="1455" y="14"/>
                    <a:pt x="1358" y="23"/>
                  </a:cubicBezTo>
                  <a:cubicBezTo>
                    <a:pt x="1242" y="46"/>
                    <a:pt x="1123" y="55"/>
                    <a:pt x="1005" y="55"/>
                  </a:cubicBezTo>
                  <a:cubicBezTo>
                    <a:pt x="870" y="55"/>
                    <a:pt x="735" y="43"/>
                    <a:pt x="608" y="23"/>
                  </a:cubicBezTo>
                  <a:cubicBezTo>
                    <a:pt x="539" y="92"/>
                    <a:pt x="456" y="104"/>
                    <a:pt x="372" y="104"/>
                  </a:cubicBezTo>
                  <a:cubicBezTo>
                    <a:pt x="324" y="104"/>
                    <a:pt x="276" y="101"/>
                    <a:pt x="230" y="101"/>
                  </a:cubicBezTo>
                  <a:cubicBezTo>
                    <a:pt x="144" y="101"/>
                    <a:pt x="63" y="114"/>
                    <a:pt x="1" y="190"/>
                  </a:cubicBezTo>
                  <a:cubicBezTo>
                    <a:pt x="296" y="301"/>
                    <a:pt x="599" y="323"/>
                    <a:pt x="900" y="323"/>
                  </a:cubicBezTo>
                  <a:cubicBezTo>
                    <a:pt x="1093" y="323"/>
                    <a:pt x="1286" y="314"/>
                    <a:pt x="1477" y="314"/>
                  </a:cubicBezTo>
                  <a:cubicBezTo>
                    <a:pt x="1565" y="314"/>
                    <a:pt x="1652" y="316"/>
                    <a:pt x="1739" y="321"/>
                  </a:cubicBezTo>
                  <a:cubicBezTo>
                    <a:pt x="1779" y="353"/>
                    <a:pt x="1818" y="363"/>
                    <a:pt x="1858" y="363"/>
                  </a:cubicBezTo>
                  <a:cubicBezTo>
                    <a:pt x="1878" y="363"/>
                    <a:pt x="1898" y="361"/>
                    <a:pt x="1918" y="357"/>
                  </a:cubicBezTo>
                  <a:cubicBezTo>
                    <a:pt x="2013" y="309"/>
                    <a:pt x="2072" y="250"/>
                    <a:pt x="2084" y="142"/>
                  </a:cubicBezTo>
                  <a:cubicBezTo>
                    <a:pt x="1950" y="29"/>
                    <a:pt x="1803" y="0"/>
                    <a:pt x="1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3365;p32">
              <a:extLst>
                <a:ext uri="{FF2B5EF4-FFF2-40B4-BE49-F238E27FC236}">
                  <a16:creationId xmlns:a16="http://schemas.microsoft.com/office/drawing/2014/main" id="{86CC91BA-CC58-4A50-BE65-9E602BD602F4}"/>
                </a:ext>
              </a:extLst>
            </p:cNvPr>
            <p:cNvSpPr/>
            <p:nvPr/>
          </p:nvSpPr>
          <p:spPr>
            <a:xfrm>
              <a:off x="5912325" y="2242675"/>
              <a:ext cx="33975" cy="8625"/>
            </a:xfrm>
            <a:custGeom>
              <a:avLst/>
              <a:gdLst/>
              <a:ahLst/>
              <a:cxnLst/>
              <a:rect l="l" t="t" r="r" b="b"/>
              <a:pathLst>
                <a:path w="1359" h="345" extrusionOk="0">
                  <a:moveTo>
                    <a:pt x="191" y="0"/>
                  </a:moveTo>
                  <a:cubicBezTo>
                    <a:pt x="132" y="72"/>
                    <a:pt x="60" y="131"/>
                    <a:pt x="1" y="215"/>
                  </a:cubicBezTo>
                  <a:cubicBezTo>
                    <a:pt x="10" y="291"/>
                    <a:pt x="43" y="344"/>
                    <a:pt x="110" y="344"/>
                  </a:cubicBezTo>
                  <a:cubicBezTo>
                    <a:pt x="127" y="344"/>
                    <a:pt x="146" y="341"/>
                    <a:pt x="168" y="334"/>
                  </a:cubicBezTo>
                  <a:cubicBezTo>
                    <a:pt x="354" y="288"/>
                    <a:pt x="534" y="275"/>
                    <a:pt x="715" y="275"/>
                  </a:cubicBezTo>
                  <a:cubicBezTo>
                    <a:pt x="915" y="275"/>
                    <a:pt x="1116" y="292"/>
                    <a:pt x="1322" y="298"/>
                  </a:cubicBezTo>
                  <a:cubicBezTo>
                    <a:pt x="1358" y="250"/>
                    <a:pt x="1358" y="215"/>
                    <a:pt x="1334" y="155"/>
                  </a:cubicBezTo>
                  <a:cubicBezTo>
                    <a:pt x="1275" y="119"/>
                    <a:pt x="1227" y="95"/>
                    <a:pt x="1168" y="60"/>
                  </a:cubicBezTo>
                  <a:cubicBezTo>
                    <a:pt x="846" y="36"/>
                    <a:pt x="513" y="12"/>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3366;p32">
              <a:extLst>
                <a:ext uri="{FF2B5EF4-FFF2-40B4-BE49-F238E27FC236}">
                  <a16:creationId xmlns:a16="http://schemas.microsoft.com/office/drawing/2014/main" id="{B31A4A15-88AB-4316-8AAF-3DB59BA775E0}"/>
                </a:ext>
              </a:extLst>
            </p:cNvPr>
            <p:cNvSpPr/>
            <p:nvPr/>
          </p:nvSpPr>
          <p:spPr>
            <a:xfrm>
              <a:off x="6083475" y="2234975"/>
              <a:ext cx="32175" cy="8650"/>
            </a:xfrm>
            <a:custGeom>
              <a:avLst/>
              <a:gdLst/>
              <a:ahLst/>
              <a:cxnLst/>
              <a:rect l="l" t="t" r="r" b="b"/>
              <a:pathLst>
                <a:path w="1287" h="346" extrusionOk="0">
                  <a:moveTo>
                    <a:pt x="397" y="1"/>
                  </a:moveTo>
                  <a:cubicBezTo>
                    <a:pt x="289" y="1"/>
                    <a:pt x="181" y="12"/>
                    <a:pt x="72" y="46"/>
                  </a:cubicBezTo>
                  <a:cubicBezTo>
                    <a:pt x="13" y="70"/>
                    <a:pt x="1" y="118"/>
                    <a:pt x="13" y="177"/>
                  </a:cubicBezTo>
                  <a:cubicBezTo>
                    <a:pt x="37" y="189"/>
                    <a:pt x="60" y="201"/>
                    <a:pt x="84" y="225"/>
                  </a:cubicBezTo>
                  <a:cubicBezTo>
                    <a:pt x="309" y="312"/>
                    <a:pt x="537" y="346"/>
                    <a:pt x="768" y="346"/>
                  </a:cubicBezTo>
                  <a:cubicBezTo>
                    <a:pt x="916" y="346"/>
                    <a:pt x="1066" y="332"/>
                    <a:pt x="1215" y="308"/>
                  </a:cubicBezTo>
                  <a:cubicBezTo>
                    <a:pt x="1287" y="225"/>
                    <a:pt x="1287" y="142"/>
                    <a:pt x="1215" y="58"/>
                  </a:cubicBezTo>
                  <a:cubicBezTo>
                    <a:pt x="1187" y="60"/>
                    <a:pt x="1159" y="61"/>
                    <a:pt x="1131" y="61"/>
                  </a:cubicBezTo>
                  <a:cubicBezTo>
                    <a:pt x="887" y="61"/>
                    <a:pt x="642" y="1"/>
                    <a:pt x="3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3367;p32">
              <a:extLst>
                <a:ext uri="{FF2B5EF4-FFF2-40B4-BE49-F238E27FC236}">
                  <a16:creationId xmlns:a16="http://schemas.microsoft.com/office/drawing/2014/main" id="{9BC655BA-29EF-4A20-9882-7FE8CF925A93}"/>
                </a:ext>
              </a:extLst>
            </p:cNvPr>
            <p:cNvSpPr/>
            <p:nvPr/>
          </p:nvSpPr>
          <p:spPr>
            <a:xfrm>
              <a:off x="6003125" y="2232250"/>
              <a:ext cx="42575" cy="5975"/>
            </a:xfrm>
            <a:custGeom>
              <a:avLst/>
              <a:gdLst/>
              <a:ahLst/>
              <a:cxnLst/>
              <a:rect l="l" t="t" r="r" b="b"/>
              <a:pathLst>
                <a:path w="1703" h="239" extrusionOk="0">
                  <a:moveTo>
                    <a:pt x="298" y="0"/>
                  </a:moveTo>
                  <a:cubicBezTo>
                    <a:pt x="191" y="36"/>
                    <a:pt x="72" y="36"/>
                    <a:pt x="0" y="155"/>
                  </a:cubicBezTo>
                  <a:cubicBezTo>
                    <a:pt x="281" y="155"/>
                    <a:pt x="556" y="211"/>
                    <a:pt x="834" y="211"/>
                  </a:cubicBezTo>
                  <a:cubicBezTo>
                    <a:pt x="921" y="211"/>
                    <a:pt x="1008" y="205"/>
                    <a:pt x="1096" y="191"/>
                  </a:cubicBezTo>
                  <a:cubicBezTo>
                    <a:pt x="1310" y="131"/>
                    <a:pt x="1548" y="239"/>
                    <a:pt x="1703" y="12"/>
                  </a:cubicBezTo>
                  <a:cubicBezTo>
                    <a:pt x="1227" y="0"/>
                    <a:pt x="750" y="0"/>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3368;p32">
              <a:extLst>
                <a:ext uri="{FF2B5EF4-FFF2-40B4-BE49-F238E27FC236}">
                  <a16:creationId xmlns:a16="http://schemas.microsoft.com/office/drawing/2014/main" id="{A240856F-B979-4096-BB2A-3581F69881E5}"/>
                </a:ext>
              </a:extLst>
            </p:cNvPr>
            <p:cNvSpPr/>
            <p:nvPr/>
          </p:nvSpPr>
          <p:spPr>
            <a:xfrm>
              <a:off x="6113850" y="2236725"/>
              <a:ext cx="28600" cy="7400"/>
            </a:xfrm>
            <a:custGeom>
              <a:avLst/>
              <a:gdLst/>
              <a:ahLst/>
              <a:cxnLst/>
              <a:rect l="l" t="t" r="r" b="b"/>
              <a:pathLst>
                <a:path w="1144" h="296" extrusionOk="0">
                  <a:moveTo>
                    <a:pt x="0" y="0"/>
                  </a:moveTo>
                  <a:lnTo>
                    <a:pt x="0" y="250"/>
                  </a:lnTo>
                  <a:cubicBezTo>
                    <a:pt x="219" y="285"/>
                    <a:pt x="446" y="296"/>
                    <a:pt x="673" y="296"/>
                  </a:cubicBezTo>
                  <a:cubicBezTo>
                    <a:pt x="830" y="296"/>
                    <a:pt x="988" y="291"/>
                    <a:pt x="1143" y="286"/>
                  </a:cubicBezTo>
                  <a:lnTo>
                    <a:pt x="1143" y="214"/>
                  </a:lnTo>
                  <a:lnTo>
                    <a:pt x="1143" y="131"/>
                  </a:lnTo>
                  <a:cubicBezTo>
                    <a:pt x="762" y="119"/>
                    <a:pt x="369" y="95"/>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3369;p32">
              <a:extLst>
                <a:ext uri="{FF2B5EF4-FFF2-40B4-BE49-F238E27FC236}">
                  <a16:creationId xmlns:a16="http://schemas.microsoft.com/office/drawing/2014/main" id="{A3EDD5C7-23AD-4863-AB51-7BE334B94AE3}"/>
                </a:ext>
              </a:extLst>
            </p:cNvPr>
            <p:cNvSpPr/>
            <p:nvPr/>
          </p:nvSpPr>
          <p:spPr>
            <a:xfrm>
              <a:off x="5943600" y="2243600"/>
              <a:ext cx="25900" cy="6825"/>
            </a:xfrm>
            <a:custGeom>
              <a:avLst/>
              <a:gdLst/>
              <a:ahLst/>
              <a:cxnLst/>
              <a:rect l="l" t="t" r="r" b="b"/>
              <a:pathLst>
                <a:path w="1036" h="273" extrusionOk="0">
                  <a:moveTo>
                    <a:pt x="192" y="0"/>
                  </a:moveTo>
                  <a:cubicBezTo>
                    <a:pt x="140" y="0"/>
                    <a:pt x="88" y="7"/>
                    <a:pt x="36" y="23"/>
                  </a:cubicBezTo>
                  <a:lnTo>
                    <a:pt x="0" y="70"/>
                  </a:lnTo>
                  <a:lnTo>
                    <a:pt x="36" y="130"/>
                  </a:lnTo>
                  <a:cubicBezTo>
                    <a:pt x="60" y="178"/>
                    <a:pt x="60" y="213"/>
                    <a:pt x="60" y="261"/>
                  </a:cubicBezTo>
                  <a:cubicBezTo>
                    <a:pt x="393" y="261"/>
                    <a:pt x="726" y="273"/>
                    <a:pt x="1036" y="273"/>
                  </a:cubicBezTo>
                  <a:cubicBezTo>
                    <a:pt x="976" y="142"/>
                    <a:pt x="845" y="142"/>
                    <a:pt x="726" y="118"/>
                  </a:cubicBezTo>
                  <a:cubicBezTo>
                    <a:pt x="550" y="81"/>
                    <a:pt x="374" y="0"/>
                    <a:pt x="1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3370;p32">
              <a:extLst>
                <a:ext uri="{FF2B5EF4-FFF2-40B4-BE49-F238E27FC236}">
                  <a16:creationId xmlns:a16="http://schemas.microsoft.com/office/drawing/2014/main" id="{E52F0970-52A5-4A49-9B1E-A7DA74719923}"/>
                </a:ext>
              </a:extLst>
            </p:cNvPr>
            <p:cNvSpPr/>
            <p:nvPr/>
          </p:nvSpPr>
          <p:spPr>
            <a:xfrm>
              <a:off x="5938225" y="2228975"/>
              <a:ext cx="25025" cy="4575"/>
            </a:xfrm>
            <a:custGeom>
              <a:avLst/>
              <a:gdLst/>
              <a:ahLst/>
              <a:cxnLst/>
              <a:rect l="l" t="t" r="r" b="b"/>
              <a:pathLst>
                <a:path w="1001" h="183" extrusionOk="0">
                  <a:moveTo>
                    <a:pt x="596" y="1"/>
                  </a:moveTo>
                  <a:cubicBezTo>
                    <a:pt x="533" y="20"/>
                    <a:pt x="464" y="22"/>
                    <a:pt x="394" y="22"/>
                  </a:cubicBezTo>
                  <a:cubicBezTo>
                    <a:pt x="383" y="22"/>
                    <a:pt x="373" y="22"/>
                    <a:pt x="362" y="22"/>
                  </a:cubicBezTo>
                  <a:cubicBezTo>
                    <a:pt x="233" y="22"/>
                    <a:pt x="103" y="26"/>
                    <a:pt x="1" y="143"/>
                  </a:cubicBezTo>
                  <a:cubicBezTo>
                    <a:pt x="196" y="171"/>
                    <a:pt x="391" y="183"/>
                    <a:pt x="587" y="183"/>
                  </a:cubicBezTo>
                  <a:cubicBezTo>
                    <a:pt x="725" y="183"/>
                    <a:pt x="863" y="177"/>
                    <a:pt x="1001" y="167"/>
                  </a:cubicBezTo>
                  <a:lnTo>
                    <a:pt x="1001" y="12"/>
                  </a:lnTo>
                  <a:cubicBezTo>
                    <a:pt x="870" y="1"/>
                    <a:pt x="727" y="1"/>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3371;p32">
              <a:extLst>
                <a:ext uri="{FF2B5EF4-FFF2-40B4-BE49-F238E27FC236}">
                  <a16:creationId xmlns:a16="http://schemas.microsoft.com/office/drawing/2014/main" id="{949AF103-4D4C-4E0A-983F-23F60E93BB21}"/>
                </a:ext>
              </a:extLst>
            </p:cNvPr>
            <p:cNvSpPr/>
            <p:nvPr/>
          </p:nvSpPr>
          <p:spPr>
            <a:xfrm>
              <a:off x="5790450" y="2236175"/>
              <a:ext cx="18325" cy="7850"/>
            </a:xfrm>
            <a:custGeom>
              <a:avLst/>
              <a:gdLst/>
              <a:ahLst/>
              <a:cxnLst/>
              <a:rect l="l" t="t" r="r" b="b"/>
              <a:pathLst>
                <a:path w="733" h="314" extrusionOk="0">
                  <a:moveTo>
                    <a:pt x="58" y="0"/>
                  </a:moveTo>
                  <a:cubicBezTo>
                    <a:pt x="2" y="0"/>
                    <a:pt x="1" y="67"/>
                    <a:pt x="18" y="153"/>
                  </a:cubicBezTo>
                  <a:cubicBezTo>
                    <a:pt x="137" y="260"/>
                    <a:pt x="256" y="314"/>
                    <a:pt x="375" y="314"/>
                  </a:cubicBezTo>
                  <a:cubicBezTo>
                    <a:pt x="494" y="314"/>
                    <a:pt x="613" y="260"/>
                    <a:pt x="732" y="153"/>
                  </a:cubicBezTo>
                  <a:cubicBezTo>
                    <a:pt x="542" y="94"/>
                    <a:pt x="316" y="189"/>
                    <a:pt x="149" y="34"/>
                  </a:cubicBezTo>
                  <a:cubicBezTo>
                    <a:pt x="109" y="11"/>
                    <a:pt x="79" y="0"/>
                    <a:pt x="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3372;p32">
              <a:extLst>
                <a:ext uri="{FF2B5EF4-FFF2-40B4-BE49-F238E27FC236}">
                  <a16:creationId xmlns:a16="http://schemas.microsoft.com/office/drawing/2014/main" id="{0C531312-61BB-4E30-951A-3591280B748F}"/>
                </a:ext>
              </a:extLst>
            </p:cNvPr>
            <p:cNvSpPr/>
            <p:nvPr/>
          </p:nvSpPr>
          <p:spPr>
            <a:xfrm>
              <a:off x="5779875" y="2220400"/>
              <a:ext cx="14325" cy="5625"/>
            </a:xfrm>
            <a:custGeom>
              <a:avLst/>
              <a:gdLst/>
              <a:ahLst/>
              <a:cxnLst/>
              <a:rect l="l" t="t" r="r" b="b"/>
              <a:pathLst>
                <a:path w="573" h="225" extrusionOk="0">
                  <a:moveTo>
                    <a:pt x="118" y="0"/>
                  </a:moveTo>
                  <a:cubicBezTo>
                    <a:pt x="52" y="0"/>
                    <a:pt x="6" y="41"/>
                    <a:pt x="12" y="189"/>
                  </a:cubicBezTo>
                  <a:lnTo>
                    <a:pt x="1" y="224"/>
                  </a:lnTo>
                  <a:cubicBezTo>
                    <a:pt x="191" y="224"/>
                    <a:pt x="382" y="213"/>
                    <a:pt x="572" y="213"/>
                  </a:cubicBezTo>
                  <a:lnTo>
                    <a:pt x="572" y="70"/>
                  </a:lnTo>
                  <a:cubicBezTo>
                    <a:pt x="501" y="58"/>
                    <a:pt x="417" y="46"/>
                    <a:pt x="310" y="46"/>
                  </a:cubicBezTo>
                  <a:cubicBezTo>
                    <a:pt x="245" y="29"/>
                    <a:pt x="174" y="0"/>
                    <a:pt x="1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3373;p32">
              <a:extLst>
                <a:ext uri="{FF2B5EF4-FFF2-40B4-BE49-F238E27FC236}">
                  <a16:creationId xmlns:a16="http://schemas.microsoft.com/office/drawing/2014/main" id="{DC57ECC3-D0C4-4E31-B92E-D4CD8645FF31}"/>
                </a:ext>
              </a:extLst>
            </p:cNvPr>
            <p:cNvSpPr/>
            <p:nvPr/>
          </p:nvSpPr>
          <p:spPr>
            <a:xfrm>
              <a:off x="6073675" y="2238425"/>
              <a:ext cx="11925" cy="4600"/>
            </a:xfrm>
            <a:custGeom>
              <a:avLst/>
              <a:gdLst/>
              <a:ahLst/>
              <a:cxnLst/>
              <a:rect l="l" t="t" r="r" b="b"/>
              <a:pathLst>
                <a:path w="477" h="184" extrusionOk="0">
                  <a:moveTo>
                    <a:pt x="299" y="1"/>
                  </a:moveTo>
                  <a:cubicBezTo>
                    <a:pt x="256" y="1"/>
                    <a:pt x="214" y="15"/>
                    <a:pt x="179" y="51"/>
                  </a:cubicBezTo>
                  <a:cubicBezTo>
                    <a:pt x="119" y="51"/>
                    <a:pt x="60" y="63"/>
                    <a:pt x="0" y="63"/>
                  </a:cubicBezTo>
                  <a:cubicBezTo>
                    <a:pt x="85" y="148"/>
                    <a:pt x="164" y="184"/>
                    <a:pt x="243" y="184"/>
                  </a:cubicBezTo>
                  <a:cubicBezTo>
                    <a:pt x="319" y="184"/>
                    <a:pt x="395" y="151"/>
                    <a:pt x="476" y="99"/>
                  </a:cubicBezTo>
                  <a:cubicBezTo>
                    <a:pt x="464" y="63"/>
                    <a:pt x="452" y="51"/>
                    <a:pt x="429" y="39"/>
                  </a:cubicBezTo>
                  <a:cubicBezTo>
                    <a:pt x="387" y="15"/>
                    <a:pt x="342" y="1"/>
                    <a:pt x="2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3374;p32">
              <a:extLst>
                <a:ext uri="{FF2B5EF4-FFF2-40B4-BE49-F238E27FC236}">
                  <a16:creationId xmlns:a16="http://schemas.microsoft.com/office/drawing/2014/main" id="{BC9BFEDD-BEEF-47DA-8D27-C6A6A85869A0}"/>
                </a:ext>
              </a:extLst>
            </p:cNvPr>
            <p:cNvSpPr/>
            <p:nvPr/>
          </p:nvSpPr>
          <p:spPr>
            <a:xfrm>
              <a:off x="6037350" y="2250100"/>
              <a:ext cx="4775" cy="3575"/>
            </a:xfrm>
            <a:custGeom>
              <a:avLst/>
              <a:gdLst/>
              <a:ahLst/>
              <a:cxnLst/>
              <a:rect l="l" t="t" r="r" b="b"/>
              <a:pathLst>
                <a:path w="191" h="143" extrusionOk="0">
                  <a:moveTo>
                    <a:pt x="72" y="1"/>
                  </a:moveTo>
                  <a:cubicBezTo>
                    <a:pt x="36" y="48"/>
                    <a:pt x="24" y="72"/>
                    <a:pt x="0" y="108"/>
                  </a:cubicBezTo>
                  <a:cubicBezTo>
                    <a:pt x="29" y="133"/>
                    <a:pt x="53" y="143"/>
                    <a:pt x="74" y="143"/>
                  </a:cubicBezTo>
                  <a:cubicBezTo>
                    <a:pt x="124" y="143"/>
                    <a:pt x="158" y="87"/>
                    <a:pt x="191" y="37"/>
                  </a:cubicBezTo>
                  <a:cubicBezTo>
                    <a:pt x="143" y="13"/>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3375;p32">
              <a:extLst>
                <a:ext uri="{FF2B5EF4-FFF2-40B4-BE49-F238E27FC236}">
                  <a16:creationId xmlns:a16="http://schemas.microsoft.com/office/drawing/2014/main" id="{0122788C-7C2D-4182-8304-B4DDEA74742F}"/>
                </a:ext>
              </a:extLst>
            </p:cNvPr>
            <p:cNvSpPr/>
            <p:nvPr/>
          </p:nvSpPr>
          <p:spPr>
            <a:xfrm>
              <a:off x="5941500" y="2243700"/>
              <a:ext cx="3600" cy="3150"/>
            </a:xfrm>
            <a:custGeom>
              <a:avLst/>
              <a:gdLst/>
              <a:ahLst/>
              <a:cxnLst/>
              <a:rect l="l" t="t" r="r" b="b"/>
              <a:pathLst>
                <a:path w="144" h="126" extrusionOk="0">
                  <a:moveTo>
                    <a:pt x="72" y="1"/>
                  </a:moveTo>
                  <a:cubicBezTo>
                    <a:pt x="48" y="1"/>
                    <a:pt x="24" y="7"/>
                    <a:pt x="1" y="19"/>
                  </a:cubicBezTo>
                  <a:cubicBezTo>
                    <a:pt x="48" y="54"/>
                    <a:pt x="96" y="90"/>
                    <a:pt x="144" y="126"/>
                  </a:cubicBezTo>
                  <a:lnTo>
                    <a:pt x="144" y="19"/>
                  </a:lnTo>
                  <a:cubicBezTo>
                    <a:pt x="120" y="7"/>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3376;p32">
              <a:extLst>
                <a:ext uri="{FF2B5EF4-FFF2-40B4-BE49-F238E27FC236}">
                  <a16:creationId xmlns:a16="http://schemas.microsoft.com/office/drawing/2014/main" id="{7EEAB23D-5AA6-4B79-A2F0-322B407ABC80}"/>
                </a:ext>
              </a:extLst>
            </p:cNvPr>
            <p:cNvSpPr/>
            <p:nvPr/>
          </p:nvSpPr>
          <p:spPr>
            <a:xfrm>
              <a:off x="5812625" y="2239875"/>
              <a:ext cx="3000" cy="1325"/>
            </a:xfrm>
            <a:custGeom>
              <a:avLst/>
              <a:gdLst/>
              <a:ahLst/>
              <a:cxnLst/>
              <a:rect l="l" t="t" r="r" b="b"/>
              <a:pathLst>
                <a:path w="120" h="53" extrusionOk="0">
                  <a:moveTo>
                    <a:pt x="31" y="0"/>
                  </a:moveTo>
                  <a:cubicBezTo>
                    <a:pt x="20" y="0"/>
                    <a:pt x="10" y="2"/>
                    <a:pt x="0" y="5"/>
                  </a:cubicBezTo>
                  <a:cubicBezTo>
                    <a:pt x="12" y="29"/>
                    <a:pt x="24" y="53"/>
                    <a:pt x="24" y="53"/>
                  </a:cubicBezTo>
                  <a:cubicBezTo>
                    <a:pt x="60" y="53"/>
                    <a:pt x="84" y="41"/>
                    <a:pt x="119" y="29"/>
                  </a:cubicBezTo>
                  <a:cubicBezTo>
                    <a:pt x="93" y="11"/>
                    <a:pt x="61" y="0"/>
                    <a:pt x="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3377;p32">
              <a:extLst>
                <a:ext uri="{FF2B5EF4-FFF2-40B4-BE49-F238E27FC236}">
                  <a16:creationId xmlns:a16="http://schemas.microsoft.com/office/drawing/2014/main" id="{5871A8EA-F509-487C-AE36-F033F525DFF8}"/>
                </a:ext>
              </a:extLst>
            </p:cNvPr>
            <p:cNvSpPr/>
            <p:nvPr/>
          </p:nvSpPr>
          <p:spPr>
            <a:xfrm>
              <a:off x="5785850" y="2273600"/>
              <a:ext cx="100325" cy="12750"/>
            </a:xfrm>
            <a:custGeom>
              <a:avLst/>
              <a:gdLst/>
              <a:ahLst/>
              <a:cxnLst/>
              <a:rect l="l" t="t" r="r" b="b"/>
              <a:pathLst>
                <a:path w="4013" h="510" extrusionOk="0">
                  <a:moveTo>
                    <a:pt x="339" y="1"/>
                  </a:moveTo>
                  <a:cubicBezTo>
                    <a:pt x="183" y="1"/>
                    <a:pt x="55" y="57"/>
                    <a:pt x="24" y="240"/>
                  </a:cubicBezTo>
                  <a:cubicBezTo>
                    <a:pt x="0" y="413"/>
                    <a:pt x="100" y="438"/>
                    <a:pt x="230" y="438"/>
                  </a:cubicBezTo>
                  <a:cubicBezTo>
                    <a:pt x="282" y="438"/>
                    <a:pt x="339" y="434"/>
                    <a:pt x="395" y="434"/>
                  </a:cubicBezTo>
                  <a:cubicBezTo>
                    <a:pt x="486" y="434"/>
                    <a:pt x="574" y="444"/>
                    <a:pt x="631" y="502"/>
                  </a:cubicBezTo>
                  <a:cubicBezTo>
                    <a:pt x="926" y="465"/>
                    <a:pt x="1221" y="453"/>
                    <a:pt x="1515" y="453"/>
                  </a:cubicBezTo>
                  <a:cubicBezTo>
                    <a:pt x="2145" y="453"/>
                    <a:pt x="2772" y="510"/>
                    <a:pt x="3398" y="510"/>
                  </a:cubicBezTo>
                  <a:cubicBezTo>
                    <a:pt x="3528" y="510"/>
                    <a:pt x="3657" y="507"/>
                    <a:pt x="3786" y="502"/>
                  </a:cubicBezTo>
                  <a:cubicBezTo>
                    <a:pt x="3881" y="430"/>
                    <a:pt x="4012" y="406"/>
                    <a:pt x="3953" y="216"/>
                  </a:cubicBezTo>
                  <a:lnTo>
                    <a:pt x="3655" y="216"/>
                  </a:lnTo>
                  <a:cubicBezTo>
                    <a:pt x="3583" y="109"/>
                    <a:pt x="3491" y="79"/>
                    <a:pt x="3393" y="79"/>
                  </a:cubicBezTo>
                  <a:cubicBezTo>
                    <a:pt x="3295" y="79"/>
                    <a:pt x="3191" y="109"/>
                    <a:pt x="3095" y="121"/>
                  </a:cubicBezTo>
                  <a:cubicBezTo>
                    <a:pt x="3012" y="204"/>
                    <a:pt x="2893" y="168"/>
                    <a:pt x="2810" y="216"/>
                  </a:cubicBezTo>
                  <a:cubicBezTo>
                    <a:pt x="2736" y="293"/>
                    <a:pt x="2676" y="323"/>
                    <a:pt x="2625" y="323"/>
                  </a:cubicBezTo>
                  <a:cubicBezTo>
                    <a:pt x="2510" y="323"/>
                    <a:pt x="2439" y="175"/>
                    <a:pt x="2357" y="85"/>
                  </a:cubicBezTo>
                  <a:cubicBezTo>
                    <a:pt x="2357" y="85"/>
                    <a:pt x="2345" y="73"/>
                    <a:pt x="2321" y="61"/>
                  </a:cubicBezTo>
                  <a:cubicBezTo>
                    <a:pt x="2311" y="54"/>
                    <a:pt x="2302" y="51"/>
                    <a:pt x="2292" y="51"/>
                  </a:cubicBezTo>
                  <a:cubicBezTo>
                    <a:pt x="2271" y="51"/>
                    <a:pt x="2251" y="68"/>
                    <a:pt x="2226" y="85"/>
                  </a:cubicBezTo>
                  <a:cubicBezTo>
                    <a:pt x="2226" y="97"/>
                    <a:pt x="2202" y="97"/>
                    <a:pt x="2167" y="121"/>
                  </a:cubicBezTo>
                  <a:cubicBezTo>
                    <a:pt x="2161" y="123"/>
                    <a:pt x="2153" y="125"/>
                    <a:pt x="2145" y="125"/>
                  </a:cubicBezTo>
                  <a:cubicBezTo>
                    <a:pt x="2120" y="125"/>
                    <a:pt x="2086" y="112"/>
                    <a:pt x="2059" y="85"/>
                  </a:cubicBezTo>
                  <a:cubicBezTo>
                    <a:pt x="2046" y="58"/>
                    <a:pt x="2025" y="43"/>
                    <a:pt x="1999" y="43"/>
                  </a:cubicBezTo>
                  <a:cubicBezTo>
                    <a:pt x="1978" y="43"/>
                    <a:pt x="1955" y="52"/>
                    <a:pt x="1929" y="73"/>
                  </a:cubicBezTo>
                  <a:lnTo>
                    <a:pt x="1786" y="73"/>
                  </a:lnTo>
                  <a:cubicBezTo>
                    <a:pt x="1593" y="113"/>
                    <a:pt x="1405" y="138"/>
                    <a:pt x="1218" y="138"/>
                  </a:cubicBezTo>
                  <a:cubicBezTo>
                    <a:pt x="1069" y="138"/>
                    <a:pt x="921" y="122"/>
                    <a:pt x="774" y="85"/>
                  </a:cubicBezTo>
                  <a:cubicBezTo>
                    <a:pt x="639" y="46"/>
                    <a:pt x="478" y="1"/>
                    <a:pt x="3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3378;p32">
              <a:extLst>
                <a:ext uri="{FF2B5EF4-FFF2-40B4-BE49-F238E27FC236}">
                  <a16:creationId xmlns:a16="http://schemas.microsoft.com/office/drawing/2014/main" id="{75352421-EF04-487C-9DA2-1E68A1373C25}"/>
                </a:ext>
              </a:extLst>
            </p:cNvPr>
            <p:cNvSpPr/>
            <p:nvPr/>
          </p:nvSpPr>
          <p:spPr>
            <a:xfrm>
              <a:off x="5876025" y="2254275"/>
              <a:ext cx="83375" cy="14575"/>
            </a:xfrm>
            <a:custGeom>
              <a:avLst/>
              <a:gdLst/>
              <a:ahLst/>
              <a:cxnLst/>
              <a:rect l="l" t="t" r="r" b="b"/>
              <a:pathLst>
                <a:path w="3335" h="583" extrusionOk="0">
                  <a:moveTo>
                    <a:pt x="532" y="0"/>
                  </a:moveTo>
                  <a:cubicBezTo>
                    <a:pt x="358" y="0"/>
                    <a:pt x="190" y="45"/>
                    <a:pt x="36" y="203"/>
                  </a:cubicBezTo>
                  <a:cubicBezTo>
                    <a:pt x="0" y="262"/>
                    <a:pt x="0" y="346"/>
                    <a:pt x="36" y="405"/>
                  </a:cubicBezTo>
                  <a:cubicBezTo>
                    <a:pt x="776" y="527"/>
                    <a:pt x="1522" y="583"/>
                    <a:pt x="2274" y="583"/>
                  </a:cubicBezTo>
                  <a:cubicBezTo>
                    <a:pt x="2622" y="583"/>
                    <a:pt x="2972" y="571"/>
                    <a:pt x="3322" y="548"/>
                  </a:cubicBezTo>
                  <a:lnTo>
                    <a:pt x="3322" y="501"/>
                  </a:lnTo>
                  <a:lnTo>
                    <a:pt x="3322" y="465"/>
                  </a:lnTo>
                  <a:lnTo>
                    <a:pt x="3334" y="429"/>
                  </a:lnTo>
                  <a:cubicBezTo>
                    <a:pt x="2763" y="12"/>
                    <a:pt x="2024" y="346"/>
                    <a:pt x="1429" y="48"/>
                  </a:cubicBezTo>
                  <a:cubicBezTo>
                    <a:pt x="1360" y="68"/>
                    <a:pt x="1290" y="76"/>
                    <a:pt x="1219" y="76"/>
                  </a:cubicBezTo>
                  <a:cubicBezTo>
                    <a:pt x="994" y="76"/>
                    <a:pt x="758" y="0"/>
                    <a:pt x="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3379;p32">
              <a:extLst>
                <a:ext uri="{FF2B5EF4-FFF2-40B4-BE49-F238E27FC236}">
                  <a16:creationId xmlns:a16="http://schemas.microsoft.com/office/drawing/2014/main" id="{A813F55C-DB14-4955-ACE9-D9F11C047547}"/>
                </a:ext>
              </a:extLst>
            </p:cNvPr>
            <p:cNvSpPr/>
            <p:nvPr/>
          </p:nvSpPr>
          <p:spPr>
            <a:xfrm>
              <a:off x="5880475" y="2276700"/>
              <a:ext cx="72075" cy="10050"/>
            </a:xfrm>
            <a:custGeom>
              <a:avLst/>
              <a:gdLst/>
              <a:ahLst/>
              <a:cxnLst/>
              <a:rect l="l" t="t" r="r" b="b"/>
              <a:pathLst>
                <a:path w="2883" h="402" extrusionOk="0">
                  <a:moveTo>
                    <a:pt x="1010" y="1"/>
                  </a:moveTo>
                  <a:cubicBezTo>
                    <a:pt x="720" y="1"/>
                    <a:pt x="432" y="77"/>
                    <a:pt x="144" y="127"/>
                  </a:cubicBezTo>
                  <a:cubicBezTo>
                    <a:pt x="96" y="199"/>
                    <a:pt x="49" y="294"/>
                    <a:pt x="1" y="378"/>
                  </a:cubicBezTo>
                  <a:cubicBezTo>
                    <a:pt x="953" y="378"/>
                    <a:pt x="1906" y="378"/>
                    <a:pt x="2882" y="401"/>
                  </a:cubicBezTo>
                  <a:cubicBezTo>
                    <a:pt x="2829" y="173"/>
                    <a:pt x="2713" y="126"/>
                    <a:pt x="2581" y="126"/>
                  </a:cubicBezTo>
                  <a:cubicBezTo>
                    <a:pt x="2488" y="126"/>
                    <a:pt x="2388" y="149"/>
                    <a:pt x="2295" y="149"/>
                  </a:cubicBezTo>
                  <a:cubicBezTo>
                    <a:pt x="2250" y="149"/>
                    <a:pt x="2207" y="143"/>
                    <a:pt x="2168" y="127"/>
                  </a:cubicBezTo>
                  <a:cubicBezTo>
                    <a:pt x="2120" y="127"/>
                    <a:pt x="2061" y="116"/>
                    <a:pt x="2013" y="116"/>
                  </a:cubicBezTo>
                  <a:cubicBezTo>
                    <a:pt x="2006" y="115"/>
                    <a:pt x="1999" y="115"/>
                    <a:pt x="1992" y="115"/>
                  </a:cubicBezTo>
                  <a:cubicBezTo>
                    <a:pt x="1898" y="115"/>
                    <a:pt x="1803" y="165"/>
                    <a:pt x="1709" y="165"/>
                  </a:cubicBezTo>
                  <a:cubicBezTo>
                    <a:pt x="1667" y="165"/>
                    <a:pt x="1626" y="155"/>
                    <a:pt x="1584" y="127"/>
                  </a:cubicBezTo>
                  <a:cubicBezTo>
                    <a:pt x="1391" y="33"/>
                    <a:pt x="1200" y="1"/>
                    <a:pt x="10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3380;p32">
              <a:extLst>
                <a:ext uri="{FF2B5EF4-FFF2-40B4-BE49-F238E27FC236}">
                  <a16:creationId xmlns:a16="http://schemas.microsoft.com/office/drawing/2014/main" id="{A2FEDC09-D128-427B-A729-1A38A2A59845}"/>
                </a:ext>
              </a:extLst>
            </p:cNvPr>
            <p:cNvSpPr/>
            <p:nvPr/>
          </p:nvSpPr>
          <p:spPr>
            <a:xfrm>
              <a:off x="5816500" y="2251925"/>
              <a:ext cx="54775" cy="14750"/>
            </a:xfrm>
            <a:custGeom>
              <a:avLst/>
              <a:gdLst/>
              <a:ahLst/>
              <a:cxnLst/>
              <a:rect l="l" t="t" r="r" b="b"/>
              <a:pathLst>
                <a:path w="2191" h="590" extrusionOk="0">
                  <a:moveTo>
                    <a:pt x="1345" y="1"/>
                  </a:moveTo>
                  <a:cubicBezTo>
                    <a:pt x="1189" y="1"/>
                    <a:pt x="1030" y="31"/>
                    <a:pt x="869" y="95"/>
                  </a:cubicBezTo>
                  <a:cubicBezTo>
                    <a:pt x="782" y="150"/>
                    <a:pt x="686" y="160"/>
                    <a:pt x="587" y="160"/>
                  </a:cubicBezTo>
                  <a:cubicBezTo>
                    <a:pt x="524" y="160"/>
                    <a:pt x="460" y="156"/>
                    <a:pt x="397" y="156"/>
                  </a:cubicBezTo>
                  <a:cubicBezTo>
                    <a:pt x="304" y="156"/>
                    <a:pt x="214" y="166"/>
                    <a:pt x="131" y="214"/>
                  </a:cubicBezTo>
                  <a:cubicBezTo>
                    <a:pt x="95" y="321"/>
                    <a:pt x="48" y="404"/>
                    <a:pt x="0" y="499"/>
                  </a:cubicBezTo>
                  <a:cubicBezTo>
                    <a:pt x="58" y="563"/>
                    <a:pt x="124" y="587"/>
                    <a:pt x="193" y="587"/>
                  </a:cubicBezTo>
                  <a:cubicBezTo>
                    <a:pt x="267" y="587"/>
                    <a:pt x="343" y="560"/>
                    <a:pt x="417" y="523"/>
                  </a:cubicBezTo>
                  <a:cubicBezTo>
                    <a:pt x="572" y="535"/>
                    <a:pt x="703" y="535"/>
                    <a:pt x="845" y="535"/>
                  </a:cubicBezTo>
                  <a:cubicBezTo>
                    <a:pt x="897" y="567"/>
                    <a:pt x="952" y="589"/>
                    <a:pt x="1005" y="589"/>
                  </a:cubicBezTo>
                  <a:cubicBezTo>
                    <a:pt x="1050" y="589"/>
                    <a:pt x="1093" y="573"/>
                    <a:pt x="1131" y="535"/>
                  </a:cubicBezTo>
                  <a:lnTo>
                    <a:pt x="1417" y="535"/>
                  </a:lnTo>
                  <a:cubicBezTo>
                    <a:pt x="1655" y="523"/>
                    <a:pt x="1893" y="523"/>
                    <a:pt x="2143" y="499"/>
                  </a:cubicBezTo>
                  <a:cubicBezTo>
                    <a:pt x="2191" y="440"/>
                    <a:pt x="2191" y="356"/>
                    <a:pt x="2143" y="285"/>
                  </a:cubicBezTo>
                  <a:cubicBezTo>
                    <a:pt x="1898" y="101"/>
                    <a:pt x="1627" y="1"/>
                    <a:pt x="1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3381;p32">
              <a:extLst>
                <a:ext uri="{FF2B5EF4-FFF2-40B4-BE49-F238E27FC236}">
                  <a16:creationId xmlns:a16="http://schemas.microsoft.com/office/drawing/2014/main" id="{2B42DD18-D27A-44CA-8FBF-3077246B7103}"/>
                </a:ext>
              </a:extLst>
            </p:cNvPr>
            <p:cNvSpPr/>
            <p:nvPr/>
          </p:nvSpPr>
          <p:spPr>
            <a:xfrm>
              <a:off x="5934650" y="2276450"/>
              <a:ext cx="30400" cy="9700"/>
            </a:xfrm>
            <a:custGeom>
              <a:avLst/>
              <a:gdLst/>
              <a:ahLst/>
              <a:cxnLst/>
              <a:rect l="l" t="t" r="r" b="b"/>
              <a:pathLst>
                <a:path w="1216" h="388" extrusionOk="0">
                  <a:moveTo>
                    <a:pt x="410" y="0"/>
                  </a:moveTo>
                  <a:cubicBezTo>
                    <a:pt x="270" y="0"/>
                    <a:pt x="133" y="39"/>
                    <a:pt x="1" y="126"/>
                  </a:cubicBezTo>
                  <a:cubicBezTo>
                    <a:pt x="179" y="376"/>
                    <a:pt x="537" y="137"/>
                    <a:pt x="715" y="388"/>
                  </a:cubicBezTo>
                  <a:lnTo>
                    <a:pt x="1144" y="388"/>
                  </a:lnTo>
                  <a:cubicBezTo>
                    <a:pt x="1215" y="126"/>
                    <a:pt x="930" y="245"/>
                    <a:pt x="858" y="126"/>
                  </a:cubicBezTo>
                  <a:cubicBezTo>
                    <a:pt x="710" y="45"/>
                    <a:pt x="559"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3382;p32">
              <a:extLst>
                <a:ext uri="{FF2B5EF4-FFF2-40B4-BE49-F238E27FC236}">
                  <a16:creationId xmlns:a16="http://schemas.microsoft.com/office/drawing/2014/main" id="{EA744173-4542-4B3B-9C28-E53EC2BCAEC7}"/>
                </a:ext>
              </a:extLst>
            </p:cNvPr>
            <p:cNvSpPr/>
            <p:nvPr/>
          </p:nvSpPr>
          <p:spPr>
            <a:xfrm>
              <a:off x="5956100" y="2279575"/>
              <a:ext cx="29475" cy="7800"/>
            </a:xfrm>
            <a:custGeom>
              <a:avLst/>
              <a:gdLst/>
              <a:ahLst/>
              <a:cxnLst/>
              <a:rect l="l" t="t" r="r" b="b"/>
              <a:pathLst>
                <a:path w="1179" h="312" extrusionOk="0">
                  <a:moveTo>
                    <a:pt x="0" y="1"/>
                  </a:moveTo>
                  <a:cubicBezTo>
                    <a:pt x="95" y="84"/>
                    <a:pt x="191" y="179"/>
                    <a:pt x="286" y="263"/>
                  </a:cubicBezTo>
                  <a:cubicBezTo>
                    <a:pt x="419" y="301"/>
                    <a:pt x="550" y="312"/>
                    <a:pt x="682" y="312"/>
                  </a:cubicBezTo>
                  <a:cubicBezTo>
                    <a:pt x="832" y="312"/>
                    <a:pt x="984" y="298"/>
                    <a:pt x="1143" y="298"/>
                  </a:cubicBezTo>
                  <a:lnTo>
                    <a:pt x="1143" y="239"/>
                  </a:lnTo>
                  <a:cubicBezTo>
                    <a:pt x="1179" y="96"/>
                    <a:pt x="1095" y="48"/>
                    <a:pt x="10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3383;p32">
              <a:extLst>
                <a:ext uri="{FF2B5EF4-FFF2-40B4-BE49-F238E27FC236}">
                  <a16:creationId xmlns:a16="http://schemas.microsoft.com/office/drawing/2014/main" id="{72AA7FD7-3426-4DD3-83CB-D43C7BC374FC}"/>
                </a:ext>
              </a:extLst>
            </p:cNvPr>
            <p:cNvSpPr/>
            <p:nvPr/>
          </p:nvSpPr>
          <p:spPr>
            <a:xfrm>
              <a:off x="5920075" y="2276900"/>
              <a:ext cx="10750" cy="5900"/>
            </a:xfrm>
            <a:custGeom>
              <a:avLst/>
              <a:gdLst/>
              <a:ahLst/>
              <a:cxnLst/>
              <a:rect l="l" t="t" r="r" b="b"/>
              <a:pathLst>
                <a:path w="430" h="236" extrusionOk="0">
                  <a:moveTo>
                    <a:pt x="251" y="0"/>
                  </a:moveTo>
                  <a:cubicBezTo>
                    <a:pt x="167" y="0"/>
                    <a:pt x="84" y="52"/>
                    <a:pt x="0" y="108"/>
                  </a:cubicBezTo>
                  <a:cubicBezTo>
                    <a:pt x="72" y="191"/>
                    <a:pt x="146" y="236"/>
                    <a:pt x="219" y="236"/>
                  </a:cubicBezTo>
                  <a:cubicBezTo>
                    <a:pt x="292" y="236"/>
                    <a:pt x="364" y="191"/>
                    <a:pt x="429" y="96"/>
                  </a:cubicBezTo>
                  <a:cubicBezTo>
                    <a:pt x="370" y="26"/>
                    <a:pt x="310" y="0"/>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3384;p32">
              <a:extLst>
                <a:ext uri="{FF2B5EF4-FFF2-40B4-BE49-F238E27FC236}">
                  <a16:creationId xmlns:a16="http://schemas.microsoft.com/office/drawing/2014/main" id="{9A3E3033-558F-4A91-836A-87641981069F}"/>
                </a:ext>
              </a:extLst>
            </p:cNvPr>
            <p:cNvSpPr/>
            <p:nvPr/>
          </p:nvSpPr>
          <p:spPr>
            <a:xfrm>
              <a:off x="5981100" y="2278650"/>
              <a:ext cx="11625" cy="7100"/>
            </a:xfrm>
            <a:custGeom>
              <a:avLst/>
              <a:gdLst/>
              <a:ahLst/>
              <a:cxnLst/>
              <a:rect l="l" t="t" r="r" b="b"/>
              <a:pathLst>
                <a:path w="465" h="284" extrusionOk="0">
                  <a:moveTo>
                    <a:pt x="192" y="1"/>
                  </a:moveTo>
                  <a:cubicBezTo>
                    <a:pt x="132" y="1"/>
                    <a:pt x="69" y="15"/>
                    <a:pt x="0" y="38"/>
                  </a:cubicBezTo>
                  <a:cubicBezTo>
                    <a:pt x="48" y="109"/>
                    <a:pt x="84" y="204"/>
                    <a:pt x="131" y="276"/>
                  </a:cubicBezTo>
                  <a:cubicBezTo>
                    <a:pt x="159" y="281"/>
                    <a:pt x="187" y="284"/>
                    <a:pt x="214" y="284"/>
                  </a:cubicBezTo>
                  <a:cubicBezTo>
                    <a:pt x="312" y="284"/>
                    <a:pt x="399" y="245"/>
                    <a:pt x="465" y="133"/>
                  </a:cubicBezTo>
                  <a:cubicBezTo>
                    <a:pt x="376" y="37"/>
                    <a:pt x="288"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3385;p32">
              <a:extLst>
                <a:ext uri="{FF2B5EF4-FFF2-40B4-BE49-F238E27FC236}">
                  <a16:creationId xmlns:a16="http://schemas.microsoft.com/office/drawing/2014/main" id="{F3EB9C70-2DFC-4E29-9E0A-7E93B8A344F6}"/>
                </a:ext>
              </a:extLst>
            </p:cNvPr>
            <p:cNvSpPr/>
            <p:nvPr/>
          </p:nvSpPr>
          <p:spPr>
            <a:xfrm>
              <a:off x="5981100" y="2265000"/>
              <a:ext cx="13700" cy="7100"/>
            </a:xfrm>
            <a:custGeom>
              <a:avLst/>
              <a:gdLst/>
              <a:ahLst/>
              <a:cxnLst/>
              <a:rect l="l" t="t" r="r" b="b"/>
              <a:pathLst>
                <a:path w="548" h="284" extrusionOk="0">
                  <a:moveTo>
                    <a:pt x="131" y="0"/>
                  </a:moveTo>
                  <a:lnTo>
                    <a:pt x="131" y="0"/>
                  </a:lnTo>
                  <a:cubicBezTo>
                    <a:pt x="0" y="131"/>
                    <a:pt x="12" y="238"/>
                    <a:pt x="191" y="274"/>
                  </a:cubicBezTo>
                  <a:cubicBezTo>
                    <a:pt x="224" y="280"/>
                    <a:pt x="259" y="284"/>
                    <a:pt x="293" y="284"/>
                  </a:cubicBezTo>
                  <a:cubicBezTo>
                    <a:pt x="391" y="284"/>
                    <a:pt x="486" y="252"/>
                    <a:pt x="548" y="155"/>
                  </a:cubicBezTo>
                  <a:cubicBezTo>
                    <a:pt x="405" y="131"/>
                    <a:pt x="238" y="155"/>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3386;p32">
              <a:extLst>
                <a:ext uri="{FF2B5EF4-FFF2-40B4-BE49-F238E27FC236}">
                  <a16:creationId xmlns:a16="http://schemas.microsoft.com/office/drawing/2014/main" id="{83D505C2-27B4-4352-8F61-AF30C617B73A}"/>
                </a:ext>
              </a:extLst>
            </p:cNvPr>
            <p:cNvSpPr/>
            <p:nvPr/>
          </p:nvSpPr>
          <p:spPr>
            <a:xfrm>
              <a:off x="5855775" y="2276125"/>
              <a:ext cx="6875" cy="5150"/>
            </a:xfrm>
            <a:custGeom>
              <a:avLst/>
              <a:gdLst/>
              <a:ahLst/>
              <a:cxnLst/>
              <a:rect l="l" t="t" r="r" b="b"/>
              <a:pathLst>
                <a:path w="275" h="206" extrusionOk="0">
                  <a:moveTo>
                    <a:pt x="138" y="0"/>
                  </a:moveTo>
                  <a:cubicBezTo>
                    <a:pt x="73" y="0"/>
                    <a:pt x="23" y="35"/>
                    <a:pt x="1" y="139"/>
                  </a:cubicBezTo>
                  <a:cubicBezTo>
                    <a:pt x="61" y="163"/>
                    <a:pt x="128" y="206"/>
                    <a:pt x="181" y="206"/>
                  </a:cubicBezTo>
                  <a:cubicBezTo>
                    <a:pt x="231" y="206"/>
                    <a:pt x="269" y="166"/>
                    <a:pt x="275" y="31"/>
                  </a:cubicBezTo>
                  <a:cubicBezTo>
                    <a:pt x="225" y="13"/>
                    <a:pt x="179"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3387;p32">
              <a:extLst>
                <a:ext uri="{FF2B5EF4-FFF2-40B4-BE49-F238E27FC236}">
                  <a16:creationId xmlns:a16="http://schemas.microsoft.com/office/drawing/2014/main" id="{8C9F25A0-7793-46D5-87F6-C535CD5D3FDA}"/>
                </a:ext>
              </a:extLst>
            </p:cNvPr>
            <p:cNvSpPr/>
            <p:nvPr/>
          </p:nvSpPr>
          <p:spPr>
            <a:xfrm>
              <a:off x="5869775" y="2259975"/>
              <a:ext cx="7150" cy="4750"/>
            </a:xfrm>
            <a:custGeom>
              <a:avLst/>
              <a:gdLst/>
              <a:ahLst/>
              <a:cxnLst/>
              <a:rect l="l" t="t" r="r" b="b"/>
              <a:pathLst>
                <a:path w="286" h="190" extrusionOk="0">
                  <a:moveTo>
                    <a:pt x="134" y="0"/>
                  </a:moveTo>
                  <a:cubicBezTo>
                    <a:pt x="87" y="0"/>
                    <a:pt x="41" y="24"/>
                    <a:pt x="0" y="70"/>
                  </a:cubicBezTo>
                  <a:lnTo>
                    <a:pt x="0" y="189"/>
                  </a:lnTo>
                  <a:cubicBezTo>
                    <a:pt x="96" y="189"/>
                    <a:pt x="191" y="189"/>
                    <a:pt x="286" y="177"/>
                  </a:cubicBezTo>
                  <a:lnTo>
                    <a:pt x="286" y="130"/>
                  </a:lnTo>
                  <a:lnTo>
                    <a:pt x="286" y="82"/>
                  </a:lnTo>
                  <a:cubicBezTo>
                    <a:pt x="237" y="27"/>
                    <a:pt x="185"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3388;p32">
              <a:extLst>
                <a:ext uri="{FF2B5EF4-FFF2-40B4-BE49-F238E27FC236}">
                  <a16:creationId xmlns:a16="http://schemas.microsoft.com/office/drawing/2014/main" id="{1DDCEAFF-A05D-4D16-BC20-077737A9567C}"/>
                </a:ext>
              </a:extLst>
            </p:cNvPr>
            <p:cNvSpPr/>
            <p:nvPr/>
          </p:nvSpPr>
          <p:spPr>
            <a:xfrm>
              <a:off x="6099850" y="2289700"/>
              <a:ext cx="24725" cy="8050"/>
            </a:xfrm>
            <a:custGeom>
              <a:avLst/>
              <a:gdLst/>
              <a:ahLst/>
              <a:cxnLst/>
              <a:rect l="l" t="t" r="r" b="b"/>
              <a:pathLst>
                <a:path w="989" h="322" extrusionOk="0">
                  <a:moveTo>
                    <a:pt x="132" y="24"/>
                  </a:moveTo>
                  <a:cubicBezTo>
                    <a:pt x="84" y="96"/>
                    <a:pt x="37" y="191"/>
                    <a:pt x="1" y="262"/>
                  </a:cubicBezTo>
                  <a:cubicBezTo>
                    <a:pt x="215" y="274"/>
                    <a:pt x="453" y="310"/>
                    <a:pt x="679" y="322"/>
                  </a:cubicBezTo>
                  <a:cubicBezTo>
                    <a:pt x="799" y="298"/>
                    <a:pt x="918" y="274"/>
                    <a:pt x="989" y="179"/>
                  </a:cubicBezTo>
                  <a:cubicBezTo>
                    <a:pt x="727" y="0"/>
                    <a:pt x="418" y="60"/>
                    <a:pt x="132"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3389;p32">
              <a:extLst>
                <a:ext uri="{FF2B5EF4-FFF2-40B4-BE49-F238E27FC236}">
                  <a16:creationId xmlns:a16="http://schemas.microsoft.com/office/drawing/2014/main" id="{2E45BFC2-FE81-4075-9DEF-FCE1F6DFC125}"/>
                </a:ext>
              </a:extLst>
            </p:cNvPr>
            <p:cNvSpPr/>
            <p:nvPr/>
          </p:nvSpPr>
          <p:spPr>
            <a:xfrm>
              <a:off x="6031400" y="2286725"/>
              <a:ext cx="9850" cy="3900"/>
            </a:xfrm>
            <a:custGeom>
              <a:avLst/>
              <a:gdLst/>
              <a:ahLst/>
              <a:cxnLst/>
              <a:rect l="l" t="t" r="r" b="b"/>
              <a:pathLst>
                <a:path w="394" h="156" extrusionOk="0">
                  <a:moveTo>
                    <a:pt x="239" y="1"/>
                  </a:moveTo>
                  <a:cubicBezTo>
                    <a:pt x="147" y="1"/>
                    <a:pt x="62" y="24"/>
                    <a:pt x="0" y="131"/>
                  </a:cubicBezTo>
                  <a:cubicBezTo>
                    <a:pt x="24" y="155"/>
                    <a:pt x="60" y="155"/>
                    <a:pt x="96" y="155"/>
                  </a:cubicBezTo>
                  <a:cubicBezTo>
                    <a:pt x="215" y="131"/>
                    <a:pt x="334" y="131"/>
                    <a:pt x="393" y="12"/>
                  </a:cubicBezTo>
                  <a:cubicBezTo>
                    <a:pt x="342" y="8"/>
                    <a:pt x="290"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3390;p32">
              <a:extLst>
                <a:ext uri="{FF2B5EF4-FFF2-40B4-BE49-F238E27FC236}">
                  <a16:creationId xmlns:a16="http://schemas.microsoft.com/office/drawing/2014/main" id="{A546504F-9195-4999-A8DF-498833822EA8}"/>
                </a:ext>
              </a:extLst>
            </p:cNvPr>
            <p:cNvSpPr/>
            <p:nvPr/>
          </p:nvSpPr>
          <p:spPr>
            <a:xfrm>
              <a:off x="6060275" y="2287025"/>
              <a:ext cx="2400" cy="2700"/>
            </a:xfrm>
            <a:custGeom>
              <a:avLst/>
              <a:gdLst/>
              <a:ahLst/>
              <a:cxnLst/>
              <a:rect l="l" t="t" r="r" b="b"/>
              <a:pathLst>
                <a:path w="96" h="108" extrusionOk="0">
                  <a:moveTo>
                    <a:pt x="96" y="0"/>
                  </a:moveTo>
                  <a:lnTo>
                    <a:pt x="96" y="0"/>
                  </a:lnTo>
                  <a:cubicBezTo>
                    <a:pt x="60" y="24"/>
                    <a:pt x="36" y="72"/>
                    <a:pt x="0" y="107"/>
                  </a:cubicBezTo>
                  <a:cubicBezTo>
                    <a:pt x="48" y="84"/>
                    <a:pt x="96" y="7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3391;p32">
              <a:extLst>
                <a:ext uri="{FF2B5EF4-FFF2-40B4-BE49-F238E27FC236}">
                  <a16:creationId xmlns:a16="http://schemas.microsoft.com/office/drawing/2014/main" id="{51E549D3-C25C-40CE-9310-1EC4488CCB6C}"/>
                </a:ext>
              </a:extLst>
            </p:cNvPr>
            <p:cNvSpPr/>
            <p:nvPr/>
          </p:nvSpPr>
          <p:spPr>
            <a:xfrm>
              <a:off x="5966500" y="3042775"/>
              <a:ext cx="68800" cy="21450"/>
            </a:xfrm>
            <a:custGeom>
              <a:avLst/>
              <a:gdLst/>
              <a:ahLst/>
              <a:cxnLst/>
              <a:rect l="l" t="t" r="r" b="b"/>
              <a:pathLst>
                <a:path w="2752" h="858" extrusionOk="0">
                  <a:moveTo>
                    <a:pt x="179" y="0"/>
                  </a:moveTo>
                  <a:lnTo>
                    <a:pt x="179" y="0"/>
                  </a:lnTo>
                  <a:cubicBezTo>
                    <a:pt x="167" y="298"/>
                    <a:pt x="1" y="607"/>
                    <a:pt x="310" y="857"/>
                  </a:cubicBezTo>
                  <a:cubicBezTo>
                    <a:pt x="257" y="590"/>
                    <a:pt x="338" y="447"/>
                    <a:pt x="580" y="447"/>
                  </a:cubicBezTo>
                  <a:cubicBezTo>
                    <a:pt x="607" y="447"/>
                    <a:pt x="636" y="449"/>
                    <a:pt x="668" y="453"/>
                  </a:cubicBezTo>
                  <a:cubicBezTo>
                    <a:pt x="1133" y="519"/>
                    <a:pt x="1599" y="631"/>
                    <a:pt x="2071" y="631"/>
                  </a:cubicBezTo>
                  <a:cubicBezTo>
                    <a:pt x="2190" y="631"/>
                    <a:pt x="2310" y="624"/>
                    <a:pt x="2430" y="607"/>
                  </a:cubicBezTo>
                  <a:cubicBezTo>
                    <a:pt x="2513" y="500"/>
                    <a:pt x="2692" y="560"/>
                    <a:pt x="2751" y="429"/>
                  </a:cubicBezTo>
                  <a:cubicBezTo>
                    <a:pt x="2739" y="393"/>
                    <a:pt x="2739" y="357"/>
                    <a:pt x="2727" y="310"/>
                  </a:cubicBezTo>
                  <a:cubicBezTo>
                    <a:pt x="2700" y="309"/>
                    <a:pt x="2673" y="309"/>
                    <a:pt x="2646" y="309"/>
                  </a:cubicBezTo>
                  <a:cubicBezTo>
                    <a:pt x="2478" y="309"/>
                    <a:pt x="2308" y="321"/>
                    <a:pt x="2138" y="321"/>
                  </a:cubicBezTo>
                  <a:cubicBezTo>
                    <a:pt x="1898" y="321"/>
                    <a:pt x="1658" y="296"/>
                    <a:pt x="1430" y="179"/>
                  </a:cubicBezTo>
                  <a:cubicBezTo>
                    <a:pt x="1398" y="180"/>
                    <a:pt x="1367" y="180"/>
                    <a:pt x="1336" y="180"/>
                  </a:cubicBezTo>
                  <a:cubicBezTo>
                    <a:pt x="941" y="180"/>
                    <a:pt x="555" y="111"/>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3392;p32">
              <a:extLst>
                <a:ext uri="{FF2B5EF4-FFF2-40B4-BE49-F238E27FC236}">
                  <a16:creationId xmlns:a16="http://schemas.microsoft.com/office/drawing/2014/main" id="{82AFA2FE-8460-400F-8E9A-9E1792299E2C}"/>
                </a:ext>
              </a:extLst>
            </p:cNvPr>
            <p:cNvSpPr/>
            <p:nvPr/>
          </p:nvSpPr>
          <p:spPr>
            <a:xfrm>
              <a:off x="6042400" y="3053950"/>
              <a:ext cx="68500" cy="16525"/>
            </a:xfrm>
            <a:custGeom>
              <a:avLst/>
              <a:gdLst/>
              <a:ahLst/>
              <a:cxnLst/>
              <a:rect l="l" t="t" r="r" b="b"/>
              <a:pathLst>
                <a:path w="2740" h="661" extrusionOk="0">
                  <a:moveTo>
                    <a:pt x="208" y="0"/>
                  </a:moveTo>
                  <a:cubicBezTo>
                    <a:pt x="183" y="0"/>
                    <a:pt x="157" y="2"/>
                    <a:pt x="132" y="6"/>
                  </a:cubicBezTo>
                  <a:cubicBezTo>
                    <a:pt x="1" y="101"/>
                    <a:pt x="441" y="232"/>
                    <a:pt x="108" y="303"/>
                  </a:cubicBezTo>
                  <a:cubicBezTo>
                    <a:pt x="953" y="577"/>
                    <a:pt x="1846" y="601"/>
                    <a:pt x="2739" y="660"/>
                  </a:cubicBezTo>
                  <a:cubicBezTo>
                    <a:pt x="2632" y="577"/>
                    <a:pt x="2537" y="494"/>
                    <a:pt x="2430" y="422"/>
                  </a:cubicBezTo>
                  <a:cubicBezTo>
                    <a:pt x="2370" y="398"/>
                    <a:pt x="2323" y="351"/>
                    <a:pt x="2263" y="303"/>
                  </a:cubicBezTo>
                  <a:cubicBezTo>
                    <a:pt x="2099" y="329"/>
                    <a:pt x="1931" y="354"/>
                    <a:pt x="1765" y="354"/>
                  </a:cubicBezTo>
                  <a:cubicBezTo>
                    <a:pt x="1545" y="354"/>
                    <a:pt x="1329" y="310"/>
                    <a:pt x="1132" y="160"/>
                  </a:cubicBezTo>
                  <a:cubicBezTo>
                    <a:pt x="1013" y="137"/>
                    <a:pt x="906" y="113"/>
                    <a:pt x="834" y="29"/>
                  </a:cubicBezTo>
                  <a:cubicBezTo>
                    <a:pt x="777" y="52"/>
                    <a:pt x="720" y="61"/>
                    <a:pt x="663" y="61"/>
                  </a:cubicBezTo>
                  <a:cubicBezTo>
                    <a:pt x="511" y="61"/>
                    <a:pt x="361" y="0"/>
                    <a:pt x="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3393;p32">
              <a:extLst>
                <a:ext uri="{FF2B5EF4-FFF2-40B4-BE49-F238E27FC236}">
                  <a16:creationId xmlns:a16="http://schemas.microsoft.com/office/drawing/2014/main" id="{9914ECCF-5FD0-4854-A404-FC3A574B1AB9}"/>
                </a:ext>
              </a:extLst>
            </p:cNvPr>
            <p:cNvSpPr/>
            <p:nvPr/>
          </p:nvSpPr>
          <p:spPr>
            <a:xfrm>
              <a:off x="6027225" y="3053475"/>
              <a:ext cx="28300" cy="8075"/>
            </a:xfrm>
            <a:custGeom>
              <a:avLst/>
              <a:gdLst/>
              <a:ahLst/>
              <a:cxnLst/>
              <a:rect l="l" t="t" r="r" b="b"/>
              <a:pathLst>
                <a:path w="1132" h="323" extrusionOk="0">
                  <a:moveTo>
                    <a:pt x="322" y="1"/>
                  </a:moveTo>
                  <a:cubicBezTo>
                    <a:pt x="191" y="25"/>
                    <a:pt x="60" y="48"/>
                    <a:pt x="1" y="179"/>
                  </a:cubicBezTo>
                  <a:cubicBezTo>
                    <a:pt x="203" y="310"/>
                    <a:pt x="465" y="298"/>
                    <a:pt x="703" y="322"/>
                  </a:cubicBezTo>
                  <a:cubicBezTo>
                    <a:pt x="1132" y="263"/>
                    <a:pt x="739" y="132"/>
                    <a:pt x="727" y="25"/>
                  </a:cubicBezTo>
                  <a:cubicBezTo>
                    <a:pt x="596" y="25"/>
                    <a:pt x="465" y="13"/>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3394;p32">
              <a:extLst>
                <a:ext uri="{FF2B5EF4-FFF2-40B4-BE49-F238E27FC236}">
                  <a16:creationId xmlns:a16="http://schemas.microsoft.com/office/drawing/2014/main" id="{F1F77183-C1DE-4125-96F0-54424AB620B8}"/>
                </a:ext>
              </a:extLst>
            </p:cNvPr>
            <p:cNvSpPr/>
            <p:nvPr/>
          </p:nvSpPr>
          <p:spPr>
            <a:xfrm>
              <a:off x="5192600" y="2217675"/>
              <a:ext cx="154500" cy="44675"/>
            </a:xfrm>
            <a:custGeom>
              <a:avLst/>
              <a:gdLst/>
              <a:ahLst/>
              <a:cxnLst/>
              <a:rect l="l" t="t" r="r" b="b"/>
              <a:pathLst>
                <a:path w="6180" h="1787" extrusionOk="0">
                  <a:moveTo>
                    <a:pt x="1405" y="1084"/>
                  </a:moveTo>
                  <a:lnTo>
                    <a:pt x="1405" y="1084"/>
                  </a:lnTo>
                  <a:cubicBezTo>
                    <a:pt x="1635" y="1145"/>
                    <a:pt x="1871" y="1201"/>
                    <a:pt x="2114" y="1210"/>
                  </a:cubicBezTo>
                  <a:lnTo>
                    <a:pt x="2114" y="1210"/>
                  </a:lnTo>
                  <a:cubicBezTo>
                    <a:pt x="2093" y="1212"/>
                    <a:pt x="2072" y="1212"/>
                    <a:pt x="2051" y="1212"/>
                  </a:cubicBezTo>
                  <a:cubicBezTo>
                    <a:pt x="1826" y="1212"/>
                    <a:pt x="1620" y="1152"/>
                    <a:pt x="1405" y="1084"/>
                  </a:cubicBezTo>
                  <a:close/>
                  <a:moveTo>
                    <a:pt x="2370" y="1203"/>
                  </a:moveTo>
                  <a:cubicBezTo>
                    <a:pt x="2535" y="1216"/>
                    <a:pt x="2700" y="1220"/>
                    <a:pt x="2867" y="1220"/>
                  </a:cubicBezTo>
                  <a:cubicBezTo>
                    <a:pt x="3177" y="1220"/>
                    <a:pt x="3489" y="1205"/>
                    <a:pt x="3802" y="1204"/>
                  </a:cubicBezTo>
                  <a:lnTo>
                    <a:pt x="3802" y="1204"/>
                  </a:lnTo>
                  <a:cubicBezTo>
                    <a:pt x="3457" y="1207"/>
                    <a:pt x="3114" y="1229"/>
                    <a:pt x="2769" y="1229"/>
                  </a:cubicBezTo>
                  <a:cubicBezTo>
                    <a:pt x="2606" y="1229"/>
                    <a:pt x="2443" y="1224"/>
                    <a:pt x="2279" y="1210"/>
                  </a:cubicBezTo>
                  <a:lnTo>
                    <a:pt x="2279" y="1210"/>
                  </a:lnTo>
                  <a:cubicBezTo>
                    <a:pt x="2309" y="1208"/>
                    <a:pt x="2340" y="1206"/>
                    <a:pt x="2370" y="1203"/>
                  </a:cubicBezTo>
                  <a:close/>
                  <a:moveTo>
                    <a:pt x="4829" y="1234"/>
                  </a:moveTo>
                  <a:lnTo>
                    <a:pt x="4829" y="1234"/>
                  </a:lnTo>
                  <a:cubicBezTo>
                    <a:pt x="4779" y="1247"/>
                    <a:pt x="4733" y="1255"/>
                    <a:pt x="4685" y="1255"/>
                  </a:cubicBezTo>
                  <a:cubicBezTo>
                    <a:pt x="4664" y="1255"/>
                    <a:pt x="4642" y="1253"/>
                    <a:pt x="4620" y="1250"/>
                  </a:cubicBezTo>
                  <a:lnTo>
                    <a:pt x="4620" y="1250"/>
                  </a:lnTo>
                  <a:cubicBezTo>
                    <a:pt x="4634" y="1252"/>
                    <a:pt x="4648" y="1253"/>
                    <a:pt x="4662" y="1253"/>
                  </a:cubicBezTo>
                  <a:cubicBezTo>
                    <a:pt x="4715" y="1253"/>
                    <a:pt x="4771" y="1242"/>
                    <a:pt x="4829" y="1234"/>
                  </a:cubicBezTo>
                  <a:close/>
                  <a:moveTo>
                    <a:pt x="1489" y="0"/>
                  </a:moveTo>
                  <a:cubicBezTo>
                    <a:pt x="1358" y="0"/>
                    <a:pt x="1203" y="0"/>
                    <a:pt x="1060" y="12"/>
                  </a:cubicBezTo>
                  <a:cubicBezTo>
                    <a:pt x="953" y="36"/>
                    <a:pt x="846" y="48"/>
                    <a:pt x="751" y="95"/>
                  </a:cubicBezTo>
                  <a:cubicBezTo>
                    <a:pt x="655" y="131"/>
                    <a:pt x="572" y="191"/>
                    <a:pt x="513" y="286"/>
                  </a:cubicBezTo>
                  <a:cubicBezTo>
                    <a:pt x="370" y="476"/>
                    <a:pt x="286" y="691"/>
                    <a:pt x="179" y="893"/>
                  </a:cubicBezTo>
                  <a:cubicBezTo>
                    <a:pt x="96" y="1119"/>
                    <a:pt x="1" y="1345"/>
                    <a:pt x="251" y="1524"/>
                  </a:cubicBezTo>
                  <a:cubicBezTo>
                    <a:pt x="310" y="1548"/>
                    <a:pt x="370" y="1584"/>
                    <a:pt x="429" y="1596"/>
                  </a:cubicBezTo>
                  <a:cubicBezTo>
                    <a:pt x="489" y="1596"/>
                    <a:pt x="572" y="1607"/>
                    <a:pt x="632" y="1607"/>
                  </a:cubicBezTo>
                  <a:cubicBezTo>
                    <a:pt x="894" y="1607"/>
                    <a:pt x="1167" y="1655"/>
                    <a:pt x="1417" y="1726"/>
                  </a:cubicBezTo>
                  <a:cubicBezTo>
                    <a:pt x="1489" y="1750"/>
                    <a:pt x="1548" y="1762"/>
                    <a:pt x="1620" y="1774"/>
                  </a:cubicBezTo>
                  <a:cubicBezTo>
                    <a:pt x="1679" y="1786"/>
                    <a:pt x="1763" y="1786"/>
                    <a:pt x="1834" y="1786"/>
                  </a:cubicBezTo>
                  <a:cubicBezTo>
                    <a:pt x="1864" y="1785"/>
                    <a:pt x="1895" y="1784"/>
                    <a:pt x="1927" y="1784"/>
                  </a:cubicBezTo>
                  <a:cubicBezTo>
                    <a:pt x="1964" y="1784"/>
                    <a:pt x="2001" y="1785"/>
                    <a:pt x="2038" y="1785"/>
                  </a:cubicBezTo>
                  <a:cubicBezTo>
                    <a:pt x="2229" y="1785"/>
                    <a:pt x="2420" y="1770"/>
                    <a:pt x="2560" y="1596"/>
                  </a:cubicBezTo>
                  <a:cubicBezTo>
                    <a:pt x="2683" y="1487"/>
                    <a:pt x="2817" y="1463"/>
                    <a:pt x="2952" y="1463"/>
                  </a:cubicBezTo>
                  <a:cubicBezTo>
                    <a:pt x="3053" y="1463"/>
                    <a:pt x="3154" y="1476"/>
                    <a:pt x="3251" y="1476"/>
                  </a:cubicBezTo>
                  <a:cubicBezTo>
                    <a:pt x="4025" y="1465"/>
                    <a:pt x="4811" y="1465"/>
                    <a:pt x="5596" y="1453"/>
                  </a:cubicBezTo>
                  <a:cubicBezTo>
                    <a:pt x="5556" y="1368"/>
                    <a:pt x="5505" y="1311"/>
                    <a:pt x="5449" y="1274"/>
                  </a:cubicBezTo>
                  <a:lnTo>
                    <a:pt x="5449" y="1274"/>
                  </a:lnTo>
                  <a:cubicBezTo>
                    <a:pt x="5499" y="1278"/>
                    <a:pt x="5549" y="1281"/>
                    <a:pt x="5599" y="1281"/>
                  </a:cubicBezTo>
                  <a:cubicBezTo>
                    <a:pt x="5793" y="1281"/>
                    <a:pt x="5985" y="1239"/>
                    <a:pt x="6168" y="1084"/>
                  </a:cubicBezTo>
                  <a:cubicBezTo>
                    <a:pt x="6180" y="1012"/>
                    <a:pt x="6168" y="953"/>
                    <a:pt x="6120" y="893"/>
                  </a:cubicBezTo>
                  <a:cubicBezTo>
                    <a:pt x="5424" y="648"/>
                    <a:pt x="4718" y="593"/>
                    <a:pt x="4016" y="593"/>
                  </a:cubicBezTo>
                  <a:cubicBezTo>
                    <a:pt x="3445" y="593"/>
                    <a:pt x="2877" y="629"/>
                    <a:pt x="2320" y="629"/>
                  </a:cubicBezTo>
                  <a:cubicBezTo>
                    <a:pt x="2097" y="629"/>
                    <a:pt x="1875" y="624"/>
                    <a:pt x="1656" y="607"/>
                  </a:cubicBezTo>
                  <a:cubicBezTo>
                    <a:pt x="1679" y="595"/>
                    <a:pt x="1798" y="572"/>
                    <a:pt x="1917" y="572"/>
                  </a:cubicBezTo>
                  <a:cubicBezTo>
                    <a:pt x="1935" y="573"/>
                    <a:pt x="1953" y="574"/>
                    <a:pt x="1971" y="574"/>
                  </a:cubicBezTo>
                  <a:cubicBezTo>
                    <a:pt x="2041" y="574"/>
                    <a:pt x="2111" y="563"/>
                    <a:pt x="2181" y="563"/>
                  </a:cubicBezTo>
                  <a:cubicBezTo>
                    <a:pt x="2212" y="563"/>
                    <a:pt x="2243" y="565"/>
                    <a:pt x="2275" y="572"/>
                  </a:cubicBezTo>
                  <a:lnTo>
                    <a:pt x="2441" y="572"/>
                  </a:lnTo>
                  <a:cubicBezTo>
                    <a:pt x="2501" y="560"/>
                    <a:pt x="2560" y="560"/>
                    <a:pt x="2620" y="560"/>
                  </a:cubicBezTo>
                  <a:cubicBezTo>
                    <a:pt x="2679" y="560"/>
                    <a:pt x="2739" y="560"/>
                    <a:pt x="2799" y="548"/>
                  </a:cubicBezTo>
                  <a:cubicBezTo>
                    <a:pt x="2858" y="524"/>
                    <a:pt x="2918" y="488"/>
                    <a:pt x="2965" y="453"/>
                  </a:cubicBezTo>
                  <a:cubicBezTo>
                    <a:pt x="3049" y="310"/>
                    <a:pt x="3084" y="191"/>
                    <a:pt x="2918" y="95"/>
                  </a:cubicBezTo>
                  <a:cubicBezTo>
                    <a:pt x="2787" y="36"/>
                    <a:pt x="2632" y="0"/>
                    <a:pt x="24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3395;p32">
              <a:extLst>
                <a:ext uri="{FF2B5EF4-FFF2-40B4-BE49-F238E27FC236}">
                  <a16:creationId xmlns:a16="http://schemas.microsoft.com/office/drawing/2014/main" id="{904ED983-C62D-4300-9D7E-74B501EA73D0}"/>
                </a:ext>
              </a:extLst>
            </p:cNvPr>
            <p:cNvSpPr/>
            <p:nvPr/>
          </p:nvSpPr>
          <p:spPr>
            <a:xfrm>
              <a:off x="5208675" y="2182925"/>
              <a:ext cx="290825" cy="18000"/>
            </a:xfrm>
            <a:custGeom>
              <a:avLst/>
              <a:gdLst/>
              <a:ahLst/>
              <a:cxnLst/>
              <a:rect l="l" t="t" r="r" b="b"/>
              <a:pathLst>
                <a:path w="11633" h="720" extrusionOk="0">
                  <a:moveTo>
                    <a:pt x="9015" y="0"/>
                  </a:moveTo>
                  <a:cubicBezTo>
                    <a:pt x="8860" y="0"/>
                    <a:pt x="8701" y="25"/>
                    <a:pt x="8546" y="25"/>
                  </a:cubicBezTo>
                  <a:cubicBezTo>
                    <a:pt x="8483" y="25"/>
                    <a:pt x="8420" y="20"/>
                    <a:pt x="8359" y="9"/>
                  </a:cubicBezTo>
                  <a:cubicBezTo>
                    <a:pt x="8323" y="21"/>
                    <a:pt x="8299" y="57"/>
                    <a:pt x="8299" y="104"/>
                  </a:cubicBezTo>
                  <a:cubicBezTo>
                    <a:pt x="8323" y="140"/>
                    <a:pt x="8335" y="188"/>
                    <a:pt x="8347" y="223"/>
                  </a:cubicBezTo>
                  <a:cubicBezTo>
                    <a:pt x="8275" y="188"/>
                    <a:pt x="8204" y="164"/>
                    <a:pt x="8121" y="164"/>
                  </a:cubicBezTo>
                  <a:cubicBezTo>
                    <a:pt x="8092" y="164"/>
                    <a:pt x="8063" y="165"/>
                    <a:pt x="8034" y="165"/>
                  </a:cubicBezTo>
                  <a:cubicBezTo>
                    <a:pt x="7629" y="165"/>
                    <a:pt x="7225" y="100"/>
                    <a:pt x="6820" y="100"/>
                  </a:cubicBezTo>
                  <a:cubicBezTo>
                    <a:pt x="6765" y="100"/>
                    <a:pt x="6711" y="102"/>
                    <a:pt x="6656" y="104"/>
                  </a:cubicBezTo>
                  <a:lnTo>
                    <a:pt x="1036" y="104"/>
                  </a:lnTo>
                  <a:cubicBezTo>
                    <a:pt x="997" y="107"/>
                    <a:pt x="958" y="108"/>
                    <a:pt x="918" y="108"/>
                  </a:cubicBezTo>
                  <a:cubicBezTo>
                    <a:pt x="819" y="108"/>
                    <a:pt x="719" y="102"/>
                    <a:pt x="619" y="102"/>
                  </a:cubicBezTo>
                  <a:cubicBezTo>
                    <a:pt x="415" y="102"/>
                    <a:pt x="213" y="127"/>
                    <a:pt x="36" y="283"/>
                  </a:cubicBezTo>
                  <a:cubicBezTo>
                    <a:pt x="0" y="342"/>
                    <a:pt x="0" y="414"/>
                    <a:pt x="36" y="473"/>
                  </a:cubicBezTo>
                  <a:cubicBezTo>
                    <a:pt x="227" y="592"/>
                    <a:pt x="417" y="592"/>
                    <a:pt x="608" y="604"/>
                  </a:cubicBezTo>
                  <a:lnTo>
                    <a:pt x="786" y="652"/>
                  </a:lnTo>
                  <a:cubicBezTo>
                    <a:pt x="835" y="666"/>
                    <a:pt x="888" y="672"/>
                    <a:pt x="940" y="672"/>
                  </a:cubicBezTo>
                  <a:cubicBezTo>
                    <a:pt x="977" y="672"/>
                    <a:pt x="1014" y="669"/>
                    <a:pt x="1048" y="664"/>
                  </a:cubicBezTo>
                  <a:cubicBezTo>
                    <a:pt x="1143" y="652"/>
                    <a:pt x="1227" y="652"/>
                    <a:pt x="1322" y="652"/>
                  </a:cubicBezTo>
                  <a:cubicBezTo>
                    <a:pt x="1394" y="652"/>
                    <a:pt x="1453" y="652"/>
                    <a:pt x="1513" y="640"/>
                  </a:cubicBezTo>
                  <a:cubicBezTo>
                    <a:pt x="1685" y="616"/>
                    <a:pt x="1858" y="610"/>
                    <a:pt x="2029" y="610"/>
                  </a:cubicBezTo>
                  <a:cubicBezTo>
                    <a:pt x="2200" y="610"/>
                    <a:pt x="2370" y="616"/>
                    <a:pt x="2537" y="616"/>
                  </a:cubicBezTo>
                  <a:cubicBezTo>
                    <a:pt x="2620" y="616"/>
                    <a:pt x="2691" y="616"/>
                    <a:pt x="2763" y="604"/>
                  </a:cubicBezTo>
                  <a:cubicBezTo>
                    <a:pt x="2851" y="591"/>
                    <a:pt x="2939" y="586"/>
                    <a:pt x="3028" y="586"/>
                  </a:cubicBezTo>
                  <a:cubicBezTo>
                    <a:pt x="3276" y="586"/>
                    <a:pt x="3526" y="625"/>
                    <a:pt x="3775" y="625"/>
                  </a:cubicBezTo>
                  <a:cubicBezTo>
                    <a:pt x="3906" y="625"/>
                    <a:pt x="4037" y="614"/>
                    <a:pt x="4168" y="580"/>
                  </a:cubicBezTo>
                  <a:lnTo>
                    <a:pt x="5001" y="580"/>
                  </a:lnTo>
                  <a:cubicBezTo>
                    <a:pt x="5085" y="582"/>
                    <a:pt x="5169" y="583"/>
                    <a:pt x="5252" y="583"/>
                  </a:cubicBezTo>
                  <a:cubicBezTo>
                    <a:pt x="5464" y="583"/>
                    <a:pt x="5674" y="579"/>
                    <a:pt x="5885" y="579"/>
                  </a:cubicBezTo>
                  <a:cubicBezTo>
                    <a:pt x="6109" y="579"/>
                    <a:pt x="6334" y="584"/>
                    <a:pt x="6561" y="604"/>
                  </a:cubicBezTo>
                  <a:cubicBezTo>
                    <a:pt x="6666" y="589"/>
                    <a:pt x="6762" y="574"/>
                    <a:pt x="6861" y="574"/>
                  </a:cubicBezTo>
                  <a:cubicBezTo>
                    <a:pt x="6918" y="574"/>
                    <a:pt x="6976" y="579"/>
                    <a:pt x="7037" y="592"/>
                  </a:cubicBezTo>
                  <a:cubicBezTo>
                    <a:pt x="7109" y="604"/>
                    <a:pt x="7204" y="616"/>
                    <a:pt x="7275" y="616"/>
                  </a:cubicBezTo>
                  <a:cubicBezTo>
                    <a:pt x="7442" y="616"/>
                    <a:pt x="7609" y="616"/>
                    <a:pt x="7751" y="676"/>
                  </a:cubicBezTo>
                  <a:cubicBezTo>
                    <a:pt x="7994" y="708"/>
                    <a:pt x="8234" y="719"/>
                    <a:pt x="8473" y="719"/>
                  </a:cubicBezTo>
                  <a:cubicBezTo>
                    <a:pt x="8680" y="719"/>
                    <a:pt x="8887" y="711"/>
                    <a:pt x="9097" y="700"/>
                  </a:cubicBezTo>
                  <a:cubicBezTo>
                    <a:pt x="9171" y="694"/>
                    <a:pt x="9246" y="691"/>
                    <a:pt x="9322" y="691"/>
                  </a:cubicBezTo>
                  <a:cubicBezTo>
                    <a:pt x="9581" y="691"/>
                    <a:pt x="9845" y="718"/>
                    <a:pt x="10108" y="718"/>
                  </a:cubicBezTo>
                  <a:cubicBezTo>
                    <a:pt x="10393" y="718"/>
                    <a:pt x="10677" y="687"/>
                    <a:pt x="10954" y="557"/>
                  </a:cubicBezTo>
                  <a:cubicBezTo>
                    <a:pt x="11085" y="295"/>
                    <a:pt x="11454" y="545"/>
                    <a:pt x="11633" y="247"/>
                  </a:cubicBezTo>
                  <a:cubicBezTo>
                    <a:pt x="11413" y="247"/>
                    <a:pt x="11198" y="272"/>
                    <a:pt x="10992" y="272"/>
                  </a:cubicBezTo>
                  <a:cubicBezTo>
                    <a:pt x="10775" y="272"/>
                    <a:pt x="10566" y="244"/>
                    <a:pt x="10371" y="128"/>
                  </a:cubicBezTo>
                  <a:cubicBezTo>
                    <a:pt x="10323" y="189"/>
                    <a:pt x="10271" y="216"/>
                    <a:pt x="10220" y="216"/>
                  </a:cubicBezTo>
                  <a:cubicBezTo>
                    <a:pt x="10182" y="216"/>
                    <a:pt x="10144" y="201"/>
                    <a:pt x="10109" y="176"/>
                  </a:cubicBezTo>
                  <a:cubicBezTo>
                    <a:pt x="9906" y="176"/>
                    <a:pt x="9704" y="164"/>
                    <a:pt x="9514" y="164"/>
                  </a:cubicBezTo>
                  <a:cubicBezTo>
                    <a:pt x="9360" y="31"/>
                    <a:pt x="9190" y="0"/>
                    <a:pt x="90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3396;p32">
              <a:extLst>
                <a:ext uri="{FF2B5EF4-FFF2-40B4-BE49-F238E27FC236}">
                  <a16:creationId xmlns:a16="http://schemas.microsoft.com/office/drawing/2014/main" id="{F7FBD4CB-CB59-44BC-8812-B544E5C65F73}"/>
                </a:ext>
              </a:extLst>
            </p:cNvPr>
            <p:cNvSpPr/>
            <p:nvPr/>
          </p:nvSpPr>
          <p:spPr>
            <a:xfrm>
              <a:off x="5323575" y="2282850"/>
              <a:ext cx="162550" cy="21125"/>
            </a:xfrm>
            <a:custGeom>
              <a:avLst/>
              <a:gdLst/>
              <a:ahLst/>
              <a:cxnLst/>
              <a:rect l="l" t="t" r="r" b="b"/>
              <a:pathLst>
                <a:path w="6502" h="845" extrusionOk="0">
                  <a:moveTo>
                    <a:pt x="346" y="1"/>
                  </a:moveTo>
                  <a:cubicBezTo>
                    <a:pt x="250" y="108"/>
                    <a:pt x="60" y="36"/>
                    <a:pt x="0" y="179"/>
                  </a:cubicBezTo>
                  <a:cubicBezTo>
                    <a:pt x="36" y="215"/>
                    <a:pt x="48" y="239"/>
                    <a:pt x="72" y="274"/>
                  </a:cubicBezTo>
                  <a:cubicBezTo>
                    <a:pt x="215" y="274"/>
                    <a:pt x="346" y="286"/>
                    <a:pt x="477" y="298"/>
                  </a:cubicBezTo>
                  <a:cubicBezTo>
                    <a:pt x="548" y="358"/>
                    <a:pt x="643" y="358"/>
                    <a:pt x="727" y="393"/>
                  </a:cubicBezTo>
                  <a:cubicBezTo>
                    <a:pt x="804" y="370"/>
                    <a:pt x="877" y="352"/>
                    <a:pt x="951" y="352"/>
                  </a:cubicBezTo>
                  <a:cubicBezTo>
                    <a:pt x="990" y="352"/>
                    <a:pt x="1030" y="357"/>
                    <a:pt x="1072" y="370"/>
                  </a:cubicBezTo>
                  <a:cubicBezTo>
                    <a:pt x="1119" y="405"/>
                    <a:pt x="1179" y="429"/>
                    <a:pt x="1215" y="465"/>
                  </a:cubicBezTo>
                  <a:cubicBezTo>
                    <a:pt x="1270" y="461"/>
                    <a:pt x="1326" y="460"/>
                    <a:pt x="1381" y="460"/>
                  </a:cubicBezTo>
                  <a:cubicBezTo>
                    <a:pt x="1905" y="460"/>
                    <a:pt x="2411" y="600"/>
                    <a:pt x="2917" y="643"/>
                  </a:cubicBezTo>
                  <a:lnTo>
                    <a:pt x="3072" y="643"/>
                  </a:lnTo>
                  <a:cubicBezTo>
                    <a:pt x="3163" y="683"/>
                    <a:pt x="3261" y="692"/>
                    <a:pt x="3362" y="692"/>
                  </a:cubicBezTo>
                  <a:cubicBezTo>
                    <a:pt x="3450" y="692"/>
                    <a:pt x="3540" y="685"/>
                    <a:pt x="3629" y="685"/>
                  </a:cubicBezTo>
                  <a:cubicBezTo>
                    <a:pt x="3744" y="685"/>
                    <a:pt x="3858" y="697"/>
                    <a:pt x="3965" y="751"/>
                  </a:cubicBezTo>
                  <a:cubicBezTo>
                    <a:pt x="3977" y="733"/>
                    <a:pt x="3995" y="724"/>
                    <a:pt x="4013" y="724"/>
                  </a:cubicBezTo>
                  <a:cubicBezTo>
                    <a:pt x="4031" y="724"/>
                    <a:pt x="4048" y="733"/>
                    <a:pt x="4060" y="751"/>
                  </a:cubicBezTo>
                  <a:cubicBezTo>
                    <a:pt x="4214" y="813"/>
                    <a:pt x="4367" y="829"/>
                    <a:pt x="4521" y="829"/>
                  </a:cubicBezTo>
                  <a:cubicBezTo>
                    <a:pt x="4684" y="829"/>
                    <a:pt x="4848" y="811"/>
                    <a:pt x="5014" y="811"/>
                  </a:cubicBezTo>
                  <a:cubicBezTo>
                    <a:pt x="5081" y="811"/>
                    <a:pt x="5148" y="814"/>
                    <a:pt x="5215" y="822"/>
                  </a:cubicBezTo>
                  <a:cubicBezTo>
                    <a:pt x="5283" y="803"/>
                    <a:pt x="5353" y="796"/>
                    <a:pt x="5424" y="796"/>
                  </a:cubicBezTo>
                  <a:cubicBezTo>
                    <a:pt x="5611" y="796"/>
                    <a:pt x="5804" y="845"/>
                    <a:pt x="5988" y="845"/>
                  </a:cubicBezTo>
                  <a:cubicBezTo>
                    <a:pt x="6171" y="845"/>
                    <a:pt x="6347" y="797"/>
                    <a:pt x="6501" y="608"/>
                  </a:cubicBezTo>
                  <a:cubicBezTo>
                    <a:pt x="5727" y="417"/>
                    <a:pt x="4941" y="465"/>
                    <a:pt x="4167" y="370"/>
                  </a:cubicBezTo>
                  <a:cubicBezTo>
                    <a:pt x="2882" y="227"/>
                    <a:pt x="1620"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3397;p32">
              <a:extLst>
                <a:ext uri="{FF2B5EF4-FFF2-40B4-BE49-F238E27FC236}">
                  <a16:creationId xmlns:a16="http://schemas.microsoft.com/office/drawing/2014/main" id="{AE4B2031-843D-48F1-A2F6-941094040E34}"/>
                </a:ext>
              </a:extLst>
            </p:cNvPr>
            <p:cNvSpPr/>
            <p:nvPr/>
          </p:nvSpPr>
          <p:spPr>
            <a:xfrm>
              <a:off x="5728975" y="2151875"/>
              <a:ext cx="119600" cy="16400"/>
            </a:xfrm>
            <a:custGeom>
              <a:avLst/>
              <a:gdLst/>
              <a:ahLst/>
              <a:cxnLst/>
              <a:rect l="l" t="t" r="r" b="b"/>
              <a:pathLst>
                <a:path w="4784" h="656" extrusionOk="0">
                  <a:moveTo>
                    <a:pt x="2627" y="12"/>
                  </a:moveTo>
                  <a:cubicBezTo>
                    <a:pt x="2378" y="12"/>
                    <a:pt x="2126" y="39"/>
                    <a:pt x="1876" y="39"/>
                  </a:cubicBezTo>
                  <a:cubicBezTo>
                    <a:pt x="1782" y="39"/>
                    <a:pt x="1689" y="35"/>
                    <a:pt x="1596" y="25"/>
                  </a:cubicBezTo>
                  <a:lnTo>
                    <a:pt x="870" y="25"/>
                  </a:lnTo>
                  <a:cubicBezTo>
                    <a:pt x="608" y="48"/>
                    <a:pt x="322" y="1"/>
                    <a:pt x="84" y="167"/>
                  </a:cubicBezTo>
                  <a:cubicBezTo>
                    <a:pt x="0" y="412"/>
                    <a:pt x="101" y="437"/>
                    <a:pt x="224" y="437"/>
                  </a:cubicBezTo>
                  <a:cubicBezTo>
                    <a:pt x="257" y="437"/>
                    <a:pt x="291" y="436"/>
                    <a:pt x="324" y="436"/>
                  </a:cubicBezTo>
                  <a:cubicBezTo>
                    <a:pt x="397" y="436"/>
                    <a:pt x="462" y="444"/>
                    <a:pt x="489" y="501"/>
                  </a:cubicBezTo>
                  <a:cubicBezTo>
                    <a:pt x="1060" y="584"/>
                    <a:pt x="1644" y="477"/>
                    <a:pt x="2215" y="644"/>
                  </a:cubicBezTo>
                  <a:cubicBezTo>
                    <a:pt x="2965" y="644"/>
                    <a:pt x="3739" y="656"/>
                    <a:pt x="4501" y="656"/>
                  </a:cubicBezTo>
                  <a:cubicBezTo>
                    <a:pt x="4573" y="584"/>
                    <a:pt x="4751" y="596"/>
                    <a:pt x="4775" y="477"/>
                  </a:cubicBezTo>
                  <a:cubicBezTo>
                    <a:pt x="4784" y="315"/>
                    <a:pt x="4688" y="299"/>
                    <a:pt x="4589" y="299"/>
                  </a:cubicBezTo>
                  <a:cubicBezTo>
                    <a:pt x="4566" y="299"/>
                    <a:pt x="4544" y="300"/>
                    <a:pt x="4522" y="300"/>
                  </a:cubicBezTo>
                  <a:cubicBezTo>
                    <a:pt x="4507" y="300"/>
                    <a:pt x="4491" y="300"/>
                    <a:pt x="4477" y="298"/>
                  </a:cubicBezTo>
                  <a:cubicBezTo>
                    <a:pt x="4438" y="296"/>
                    <a:pt x="4399" y="294"/>
                    <a:pt x="4359" y="294"/>
                  </a:cubicBezTo>
                  <a:cubicBezTo>
                    <a:pt x="4232" y="294"/>
                    <a:pt x="4105" y="310"/>
                    <a:pt x="3977" y="346"/>
                  </a:cubicBezTo>
                  <a:lnTo>
                    <a:pt x="3489" y="215"/>
                  </a:lnTo>
                  <a:cubicBezTo>
                    <a:pt x="3214" y="50"/>
                    <a:pt x="2923" y="12"/>
                    <a:pt x="2627"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3398;p32">
              <a:extLst>
                <a:ext uri="{FF2B5EF4-FFF2-40B4-BE49-F238E27FC236}">
                  <a16:creationId xmlns:a16="http://schemas.microsoft.com/office/drawing/2014/main" id="{ED7AAA4C-1857-49BA-A067-FAE5FA8A84F3}"/>
                </a:ext>
              </a:extLst>
            </p:cNvPr>
            <p:cNvSpPr/>
            <p:nvPr/>
          </p:nvSpPr>
          <p:spPr>
            <a:xfrm>
              <a:off x="5548300" y="2304325"/>
              <a:ext cx="117600" cy="17550"/>
            </a:xfrm>
            <a:custGeom>
              <a:avLst/>
              <a:gdLst/>
              <a:ahLst/>
              <a:cxnLst/>
              <a:rect l="l" t="t" r="r" b="b"/>
              <a:pathLst>
                <a:path w="4704" h="702" extrusionOk="0">
                  <a:moveTo>
                    <a:pt x="289" y="0"/>
                  </a:moveTo>
                  <a:cubicBezTo>
                    <a:pt x="225" y="0"/>
                    <a:pt x="160" y="4"/>
                    <a:pt x="96" y="11"/>
                  </a:cubicBezTo>
                  <a:cubicBezTo>
                    <a:pt x="1" y="165"/>
                    <a:pt x="167" y="201"/>
                    <a:pt x="239" y="285"/>
                  </a:cubicBezTo>
                  <a:cubicBezTo>
                    <a:pt x="453" y="332"/>
                    <a:pt x="655" y="404"/>
                    <a:pt x="870" y="427"/>
                  </a:cubicBezTo>
                  <a:cubicBezTo>
                    <a:pt x="2084" y="523"/>
                    <a:pt x="3322" y="618"/>
                    <a:pt x="4537" y="701"/>
                  </a:cubicBezTo>
                  <a:cubicBezTo>
                    <a:pt x="4703" y="630"/>
                    <a:pt x="4084" y="427"/>
                    <a:pt x="4584" y="404"/>
                  </a:cubicBezTo>
                  <a:cubicBezTo>
                    <a:pt x="4383" y="293"/>
                    <a:pt x="4164" y="284"/>
                    <a:pt x="3943" y="284"/>
                  </a:cubicBezTo>
                  <a:cubicBezTo>
                    <a:pt x="3903" y="284"/>
                    <a:pt x="3863" y="285"/>
                    <a:pt x="3822" y="285"/>
                  </a:cubicBezTo>
                  <a:cubicBezTo>
                    <a:pt x="2989" y="285"/>
                    <a:pt x="2179" y="189"/>
                    <a:pt x="1358" y="130"/>
                  </a:cubicBezTo>
                  <a:cubicBezTo>
                    <a:pt x="1004" y="99"/>
                    <a:pt x="650"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3399;p32">
              <a:extLst>
                <a:ext uri="{FF2B5EF4-FFF2-40B4-BE49-F238E27FC236}">
                  <a16:creationId xmlns:a16="http://schemas.microsoft.com/office/drawing/2014/main" id="{DACC7EE7-7E57-4E9F-8EFE-F8EC23F8FAC4}"/>
                </a:ext>
              </a:extLst>
            </p:cNvPr>
            <p:cNvSpPr/>
            <p:nvPr/>
          </p:nvSpPr>
          <p:spPr>
            <a:xfrm>
              <a:off x="5381625" y="2193550"/>
              <a:ext cx="131275" cy="14175"/>
            </a:xfrm>
            <a:custGeom>
              <a:avLst/>
              <a:gdLst/>
              <a:ahLst/>
              <a:cxnLst/>
              <a:rect l="l" t="t" r="r" b="b"/>
              <a:pathLst>
                <a:path w="5251" h="567" extrusionOk="0">
                  <a:moveTo>
                    <a:pt x="774" y="1"/>
                  </a:moveTo>
                  <a:cubicBezTo>
                    <a:pt x="631" y="96"/>
                    <a:pt x="452" y="48"/>
                    <a:pt x="310" y="96"/>
                  </a:cubicBezTo>
                  <a:cubicBezTo>
                    <a:pt x="191" y="132"/>
                    <a:pt x="60" y="144"/>
                    <a:pt x="0" y="298"/>
                  </a:cubicBezTo>
                  <a:cubicBezTo>
                    <a:pt x="131" y="417"/>
                    <a:pt x="310" y="370"/>
                    <a:pt x="464" y="417"/>
                  </a:cubicBezTo>
                  <a:cubicBezTo>
                    <a:pt x="524" y="429"/>
                    <a:pt x="572" y="429"/>
                    <a:pt x="607" y="429"/>
                  </a:cubicBezTo>
                  <a:cubicBezTo>
                    <a:pt x="700" y="485"/>
                    <a:pt x="798" y="508"/>
                    <a:pt x="898" y="508"/>
                  </a:cubicBezTo>
                  <a:cubicBezTo>
                    <a:pt x="992" y="508"/>
                    <a:pt x="1087" y="488"/>
                    <a:pt x="1179" y="453"/>
                  </a:cubicBezTo>
                  <a:cubicBezTo>
                    <a:pt x="1579" y="444"/>
                    <a:pt x="1977" y="437"/>
                    <a:pt x="2375" y="437"/>
                  </a:cubicBezTo>
                  <a:cubicBezTo>
                    <a:pt x="3043" y="437"/>
                    <a:pt x="3710" y="457"/>
                    <a:pt x="4382" y="525"/>
                  </a:cubicBezTo>
                  <a:cubicBezTo>
                    <a:pt x="4512" y="536"/>
                    <a:pt x="4652" y="566"/>
                    <a:pt x="4791" y="566"/>
                  </a:cubicBezTo>
                  <a:cubicBezTo>
                    <a:pt x="4929" y="566"/>
                    <a:pt x="5066" y="536"/>
                    <a:pt x="5191" y="429"/>
                  </a:cubicBezTo>
                  <a:cubicBezTo>
                    <a:pt x="5251" y="405"/>
                    <a:pt x="5251" y="358"/>
                    <a:pt x="5239" y="298"/>
                  </a:cubicBezTo>
                  <a:cubicBezTo>
                    <a:pt x="5191" y="251"/>
                    <a:pt x="5155" y="227"/>
                    <a:pt x="5096" y="227"/>
                  </a:cubicBezTo>
                  <a:cubicBezTo>
                    <a:pt x="5056" y="242"/>
                    <a:pt x="5018" y="248"/>
                    <a:pt x="4981" y="248"/>
                  </a:cubicBezTo>
                  <a:cubicBezTo>
                    <a:pt x="4929" y="248"/>
                    <a:pt x="4877" y="236"/>
                    <a:pt x="4822" y="215"/>
                  </a:cubicBezTo>
                  <a:cubicBezTo>
                    <a:pt x="4751" y="215"/>
                    <a:pt x="4684" y="204"/>
                    <a:pt x="4617" y="204"/>
                  </a:cubicBezTo>
                  <a:cubicBezTo>
                    <a:pt x="4583" y="204"/>
                    <a:pt x="4548" y="207"/>
                    <a:pt x="4512" y="215"/>
                  </a:cubicBezTo>
                  <a:cubicBezTo>
                    <a:pt x="4477" y="251"/>
                    <a:pt x="4441" y="286"/>
                    <a:pt x="4403" y="286"/>
                  </a:cubicBezTo>
                  <a:cubicBezTo>
                    <a:pt x="4378" y="286"/>
                    <a:pt x="4351" y="270"/>
                    <a:pt x="4322" y="227"/>
                  </a:cubicBezTo>
                  <a:cubicBezTo>
                    <a:pt x="4227" y="191"/>
                    <a:pt x="4108" y="215"/>
                    <a:pt x="4036" y="132"/>
                  </a:cubicBezTo>
                  <a:cubicBezTo>
                    <a:pt x="3334" y="120"/>
                    <a:pt x="2643" y="120"/>
                    <a:pt x="1965" y="108"/>
                  </a:cubicBezTo>
                  <a:cubicBezTo>
                    <a:pt x="1776" y="108"/>
                    <a:pt x="1587" y="126"/>
                    <a:pt x="1400" y="126"/>
                  </a:cubicBezTo>
                  <a:cubicBezTo>
                    <a:pt x="1187" y="126"/>
                    <a:pt x="977" y="102"/>
                    <a:pt x="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3400;p32">
              <a:extLst>
                <a:ext uri="{FF2B5EF4-FFF2-40B4-BE49-F238E27FC236}">
                  <a16:creationId xmlns:a16="http://schemas.microsoft.com/office/drawing/2014/main" id="{918CBEF6-DD4A-43DF-AC28-8693905F88BA}"/>
                </a:ext>
              </a:extLst>
            </p:cNvPr>
            <p:cNvSpPr/>
            <p:nvPr/>
          </p:nvSpPr>
          <p:spPr>
            <a:xfrm>
              <a:off x="5381325" y="2268275"/>
              <a:ext cx="119375" cy="11250"/>
            </a:xfrm>
            <a:custGeom>
              <a:avLst/>
              <a:gdLst/>
              <a:ahLst/>
              <a:cxnLst/>
              <a:rect l="l" t="t" r="r" b="b"/>
              <a:pathLst>
                <a:path w="4775" h="450" extrusionOk="0">
                  <a:moveTo>
                    <a:pt x="881" y="0"/>
                  </a:moveTo>
                  <a:cubicBezTo>
                    <a:pt x="786" y="0"/>
                    <a:pt x="679" y="24"/>
                    <a:pt x="595" y="24"/>
                  </a:cubicBezTo>
                  <a:cubicBezTo>
                    <a:pt x="532" y="44"/>
                    <a:pt x="463" y="45"/>
                    <a:pt x="393" y="45"/>
                  </a:cubicBezTo>
                  <a:cubicBezTo>
                    <a:pt x="383" y="45"/>
                    <a:pt x="372" y="45"/>
                    <a:pt x="361" y="45"/>
                  </a:cubicBezTo>
                  <a:cubicBezTo>
                    <a:pt x="232" y="45"/>
                    <a:pt x="103" y="50"/>
                    <a:pt x="0" y="167"/>
                  </a:cubicBezTo>
                  <a:cubicBezTo>
                    <a:pt x="83" y="203"/>
                    <a:pt x="167" y="274"/>
                    <a:pt x="250" y="274"/>
                  </a:cubicBezTo>
                  <a:cubicBezTo>
                    <a:pt x="1500" y="298"/>
                    <a:pt x="2762" y="345"/>
                    <a:pt x="4013" y="417"/>
                  </a:cubicBezTo>
                  <a:cubicBezTo>
                    <a:pt x="4130" y="428"/>
                    <a:pt x="4256" y="450"/>
                    <a:pt x="4380" y="450"/>
                  </a:cubicBezTo>
                  <a:cubicBezTo>
                    <a:pt x="4519" y="450"/>
                    <a:pt x="4655" y="422"/>
                    <a:pt x="4775" y="322"/>
                  </a:cubicBezTo>
                  <a:cubicBezTo>
                    <a:pt x="4763" y="286"/>
                    <a:pt x="4739" y="274"/>
                    <a:pt x="4727" y="238"/>
                  </a:cubicBezTo>
                  <a:cubicBezTo>
                    <a:pt x="4655" y="226"/>
                    <a:pt x="4548" y="238"/>
                    <a:pt x="4489" y="167"/>
                  </a:cubicBezTo>
                  <a:cubicBezTo>
                    <a:pt x="4429" y="167"/>
                    <a:pt x="4394" y="155"/>
                    <a:pt x="4346" y="155"/>
                  </a:cubicBezTo>
                  <a:cubicBezTo>
                    <a:pt x="4227" y="36"/>
                    <a:pt x="4096" y="36"/>
                    <a:pt x="3941" y="24"/>
                  </a:cubicBezTo>
                  <a:cubicBezTo>
                    <a:pt x="3060" y="24"/>
                    <a:pt x="2191" y="0"/>
                    <a:pt x="1310" y="0"/>
                  </a:cubicBezTo>
                  <a:cubicBezTo>
                    <a:pt x="1250" y="83"/>
                    <a:pt x="1155" y="83"/>
                    <a:pt x="1084" y="83"/>
                  </a:cubicBezTo>
                  <a:cubicBezTo>
                    <a:pt x="1012" y="83"/>
                    <a:pt x="941" y="6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3401;p32">
              <a:extLst>
                <a:ext uri="{FF2B5EF4-FFF2-40B4-BE49-F238E27FC236}">
                  <a16:creationId xmlns:a16="http://schemas.microsoft.com/office/drawing/2014/main" id="{41C7C49C-FE15-41C0-AB7D-CEBF385E61B2}"/>
                </a:ext>
              </a:extLst>
            </p:cNvPr>
            <p:cNvSpPr/>
            <p:nvPr/>
          </p:nvSpPr>
          <p:spPr>
            <a:xfrm>
              <a:off x="5566450" y="2147725"/>
              <a:ext cx="161350" cy="15150"/>
            </a:xfrm>
            <a:custGeom>
              <a:avLst/>
              <a:gdLst/>
              <a:ahLst/>
              <a:cxnLst/>
              <a:rect l="l" t="t" r="r" b="b"/>
              <a:pathLst>
                <a:path w="6454" h="606" extrusionOk="0">
                  <a:moveTo>
                    <a:pt x="179" y="0"/>
                  </a:moveTo>
                  <a:cubicBezTo>
                    <a:pt x="108" y="24"/>
                    <a:pt x="48" y="83"/>
                    <a:pt x="25" y="155"/>
                  </a:cubicBezTo>
                  <a:cubicBezTo>
                    <a:pt x="1" y="417"/>
                    <a:pt x="203" y="417"/>
                    <a:pt x="394" y="441"/>
                  </a:cubicBezTo>
                  <a:cubicBezTo>
                    <a:pt x="413" y="441"/>
                    <a:pt x="432" y="442"/>
                    <a:pt x="451" y="442"/>
                  </a:cubicBezTo>
                  <a:cubicBezTo>
                    <a:pt x="614" y="442"/>
                    <a:pt x="786" y="418"/>
                    <a:pt x="956" y="418"/>
                  </a:cubicBezTo>
                  <a:cubicBezTo>
                    <a:pt x="1093" y="418"/>
                    <a:pt x="1229" y="433"/>
                    <a:pt x="1358" y="488"/>
                  </a:cubicBezTo>
                  <a:lnTo>
                    <a:pt x="1513" y="488"/>
                  </a:lnTo>
                  <a:cubicBezTo>
                    <a:pt x="1513" y="476"/>
                    <a:pt x="1525" y="476"/>
                    <a:pt x="1549" y="464"/>
                  </a:cubicBezTo>
                  <a:cubicBezTo>
                    <a:pt x="1584" y="464"/>
                    <a:pt x="1608" y="476"/>
                    <a:pt x="1644" y="512"/>
                  </a:cubicBezTo>
                  <a:cubicBezTo>
                    <a:pt x="1715" y="524"/>
                    <a:pt x="1811" y="524"/>
                    <a:pt x="1882" y="536"/>
                  </a:cubicBezTo>
                  <a:cubicBezTo>
                    <a:pt x="1944" y="561"/>
                    <a:pt x="2006" y="579"/>
                    <a:pt x="2067" y="579"/>
                  </a:cubicBezTo>
                  <a:cubicBezTo>
                    <a:pt x="2122" y="579"/>
                    <a:pt x="2176" y="564"/>
                    <a:pt x="2227" y="524"/>
                  </a:cubicBezTo>
                  <a:cubicBezTo>
                    <a:pt x="2227" y="512"/>
                    <a:pt x="2239" y="512"/>
                    <a:pt x="2263" y="488"/>
                  </a:cubicBezTo>
                  <a:cubicBezTo>
                    <a:pt x="2271" y="485"/>
                    <a:pt x="2279" y="484"/>
                    <a:pt x="2287" y="484"/>
                  </a:cubicBezTo>
                  <a:cubicBezTo>
                    <a:pt x="2311" y="484"/>
                    <a:pt x="2331" y="500"/>
                    <a:pt x="2358" y="536"/>
                  </a:cubicBezTo>
                  <a:cubicBezTo>
                    <a:pt x="2484" y="587"/>
                    <a:pt x="2610" y="606"/>
                    <a:pt x="2736" y="606"/>
                  </a:cubicBezTo>
                  <a:cubicBezTo>
                    <a:pt x="2872" y="606"/>
                    <a:pt x="3008" y="584"/>
                    <a:pt x="3144" y="560"/>
                  </a:cubicBezTo>
                  <a:lnTo>
                    <a:pt x="3192" y="560"/>
                  </a:lnTo>
                  <a:cubicBezTo>
                    <a:pt x="3543" y="595"/>
                    <a:pt x="3893" y="606"/>
                    <a:pt x="4243" y="606"/>
                  </a:cubicBezTo>
                  <a:cubicBezTo>
                    <a:pt x="4765" y="606"/>
                    <a:pt x="5287" y="582"/>
                    <a:pt x="5815" y="582"/>
                  </a:cubicBezTo>
                  <a:cubicBezTo>
                    <a:pt x="5881" y="582"/>
                    <a:pt x="5947" y="583"/>
                    <a:pt x="6013" y="584"/>
                  </a:cubicBezTo>
                  <a:cubicBezTo>
                    <a:pt x="6028" y="582"/>
                    <a:pt x="6043" y="582"/>
                    <a:pt x="6058" y="582"/>
                  </a:cubicBezTo>
                  <a:cubicBezTo>
                    <a:pt x="6107" y="582"/>
                    <a:pt x="6156" y="586"/>
                    <a:pt x="6203" y="586"/>
                  </a:cubicBezTo>
                  <a:cubicBezTo>
                    <a:pt x="6303" y="586"/>
                    <a:pt x="6395" y="566"/>
                    <a:pt x="6454" y="441"/>
                  </a:cubicBezTo>
                  <a:cubicBezTo>
                    <a:pt x="6240" y="107"/>
                    <a:pt x="5918" y="226"/>
                    <a:pt x="5632" y="179"/>
                  </a:cubicBezTo>
                  <a:cubicBezTo>
                    <a:pt x="5525" y="179"/>
                    <a:pt x="5418" y="167"/>
                    <a:pt x="5323" y="155"/>
                  </a:cubicBezTo>
                  <a:cubicBezTo>
                    <a:pt x="5275" y="155"/>
                    <a:pt x="5240" y="143"/>
                    <a:pt x="5216" y="143"/>
                  </a:cubicBezTo>
                  <a:cubicBezTo>
                    <a:pt x="5156" y="143"/>
                    <a:pt x="5085" y="143"/>
                    <a:pt x="5025" y="155"/>
                  </a:cubicBezTo>
                  <a:cubicBezTo>
                    <a:pt x="4942" y="178"/>
                    <a:pt x="4857" y="187"/>
                    <a:pt x="4773" y="187"/>
                  </a:cubicBezTo>
                  <a:cubicBezTo>
                    <a:pt x="4639" y="187"/>
                    <a:pt x="4506" y="165"/>
                    <a:pt x="4382" y="143"/>
                  </a:cubicBezTo>
                  <a:cubicBezTo>
                    <a:pt x="4347" y="131"/>
                    <a:pt x="4314" y="125"/>
                    <a:pt x="4283" y="125"/>
                  </a:cubicBezTo>
                  <a:cubicBezTo>
                    <a:pt x="4251" y="125"/>
                    <a:pt x="4222" y="131"/>
                    <a:pt x="4192" y="143"/>
                  </a:cubicBezTo>
                  <a:cubicBezTo>
                    <a:pt x="4011" y="180"/>
                    <a:pt x="3834" y="198"/>
                    <a:pt x="3658" y="198"/>
                  </a:cubicBezTo>
                  <a:cubicBezTo>
                    <a:pt x="3498" y="198"/>
                    <a:pt x="3339" y="183"/>
                    <a:pt x="3180" y="155"/>
                  </a:cubicBezTo>
                  <a:cubicBezTo>
                    <a:pt x="3120" y="143"/>
                    <a:pt x="3061" y="143"/>
                    <a:pt x="3001" y="143"/>
                  </a:cubicBezTo>
                  <a:cubicBezTo>
                    <a:pt x="2906" y="143"/>
                    <a:pt x="2799" y="155"/>
                    <a:pt x="2715" y="155"/>
                  </a:cubicBezTo>
                  <a:cubicBezTo>
                    <a:pt x="2584" y="143"/>
                    <a:pt x="2465" y="95"/>
                    <a:pt x="2323" y="60"/>
                  </a:cubicBezTo>
                  <a:cubicBezTo>
                    <a:pt x="2117" y="27"/>
                    <a:pt x="1916" y="19"/>
                    <a:pt x="1714" y="19"/>
                  </a:cubicBezTo>
                  <a:cubicBezTo>
                    <a:pt x="1553" y="19"/>
                    <a:pt x="1391" y="24"/>
                    <a:pt x="1227" y="24"/>
                  </a:cubicBezTo>
                  <a:cubicBezTo>
                    <a:pt x="1131" y="27"/>
                    <a:pt x="1037" y="29"/>
                    <a:pt x="942" y="29"/>
                  </a:cubicBezTo>
                  <a:cubicBezTo>
                    <a:pt x="685" y="29"/>
                    <a:pt x="432" y="1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3402;p32">
              <a:extLst>
                <a:ext uri="{FF2B5EF4-FFF2-40B4-BE49-F238E27FC236}">
                  <a16:creationId xmlns:a16="http://schemas.microsoft.com/office/drawing/2014/main" id="{8C2DB0C5-D4AF-4900-BE19-5DEC39A99E37}"/>
                </a:ext>
              </a:extLst>
            </p:cNvPr>
            <p:cNvSpPr/>
            <p:nvPr/>
          </p:nvSpPr>
          <p:spPr>
            <a:xfrm>
              <a:off x="5300950" y="2261150"/>
              <a:ext cx="95275" cy="11400"/>
            </a:xfrm>
            <a:custGeom>
              <a:avLst/>
              <a:gdLst/>
              <a:ahLst/>
              <a:cxnLst/>
              <a:rect l="l" t="t" r="r" b="b"/>
              <a:pathLst>
                <a:path w="3811" h="456" extrusionOk="0">
                  <a:moveTo>
                    <a:pt x="364" y="1"/>
                  </a:moveTo>
                  <a:cubicBezTo>
                    <a:pt x="221" y="1"/>
                    <a:pt x="87" y="70"/>
                    <a:pt x="0" y="273"/>
                  </a:cubicBezTo>
                  <a:cubicBezTo>
                    <a:pt x="913" y="422"/>
                    <a:pt x="1801" y="455"/>
                    <a:pt x="2685" y="455"/>
                  </a:cubicBezTo>
                  <a:cubicBezTo>
                    <a:pt x="2862" y="455"/>
                    <a:pt x="3038" y="454"/>
                    <a:pt x="3215" y="452"/>
                  </a:cubicBezTo>
                  <a:cubicBezTo>
                    <a:pt x="3261" y="440"/>
                    <a:pt x="3310" y="438"/>
                    <a:pt x="3359" y="438"/>
                  </a:cubicBezTo>
                  <a:cubicBezTo>
                    <a:pt x="3398" y="438"/>
                    <a:pt x="3436" y="439"/>
                    <a:pt x="3475" y="439"/>
                  </a:cubicBezTo>
                  <a:cubicBezTo>
                    <a:pt x="3595" y="439"/>
                    <a:pt x="3715" y="425"/>
                    <a:pt x="3810" y="309"/>
                  </a:cubicBezTo>
                  <a:cubicBezTo>
                    <a:pt x="3763" y="285"/>
                    <a:pt x="3739" y="249"/>
                    <a:pt x="3703" y="214"/>
                  </a:cubicBezTo>
                  <a:cubicBezTo>
                    <a:pt x="2620" y="107"/>
                    <a:pt x="1536" y="190"/>
                    <a:pt x="465" y="11"/>
                  </a:cubicBezTo>
                  <a:cubicBezTo>
                    <a:pt x="431" y="5"/>
                    <a:pt x="397"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3403;p32">
              <a:extLst>
                <a:ext uri="{FF2B5EF4-FFF2-40B4-BE49-F238E27FC236}">
                  <a16:creationId xmlns:a16="http://schemas.microsoft.com/office/drawing/2014/main" id="{310A9E60-37E9-43BE-983E-65D965E5B40A}"/>
                </a:ext>
              </a:extLst>
            </p:cNvPr>
            <p:cNvSpPr/>
            <p:nvPr/>
          </p:nvSpPr>
          <p:spPr>
            <a:xfrm>
              <a:off x="5262250" y="2268825"/>
              <a:ext cx="69675" cy="18225"/>
            </a:xfrm>
            <a:custGeom>
              <a:avLst/>
              <a:gdLst/>
              <a:ahLst/>
              <a:cxnLst/>
              <a:rect l="l" t="t" r="r" b="b"/>
              <a:pathLst>
                <a:path w="2787" h="729" extrusionOk="0">
                  <a:moveTo>
                    <a:pt x="472" y="0"/>
                  </a:moveTo>
                  <a:cubicBezTo>
                    <a:pt x="424" y="0"/>
                    <a:pt x="373" y="7"/>
                    <a:pt x="322" y="14"/>
                  </a:cubicBezTo>
                  <a:cubicBezTo>
                    <a:pt x="263" y="26"/>
                    <a:pt x="203" y="61"/>
                    <a:pt x="143" y="85"/>
                  </a:cubicBezTo>
                  <a:cubicBezTo>
                    <a:pt x="72" y="133"/>
                    <a:pt x="13" y="204"/>
                    <a:pt x="1" y="312"/>
                  </a:cubicBezTo>
                  <a:cubicBezTo>
                    <a:pt x="775" y="669"/>
                    <a:pt x="1620" y="609"/>
                    <a:pt x="2441" y="728"/>
                  </a:cubicBezTo>
                  <a:cubicBezTo>
                    <a:pt x="2572" y="716"/>
                    <a:pt x="2703" y="693"/>
                    <a:pt x="2787" y="550"/>
                  </a:cubicBezTo>
                  <a:cubicBezTo>
                    <a:pt x="2108" y="419"/>
                    <a:pt x="1441" y="300"/>
                    <a:pt x="739" y="157"/>
                  </a:cubicBezTo>
                  <a:cubicBezTo>
                    <a:pt x="681" y="33"/>
                    <a:pt x="583"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3404;p32">
              <a:extLst>
                <a:ext uri="{FF2B5EF4-FFF2-40B4-BE49-F238E27FC236}">
                  <a16:creationId xmlns:a16="http://schemas.microsoft.com/office/drawing/2014/main" id="{A65BA0AB-E83E-4BE8-8F81-183A330FD5BB}"/>
                </a:ext>
              </a:extLst>
            </p:cNvPr>
            <p:cNvSpPr/>
            <p:nvPr/>
          </p:nvSpPr>
          <p:spPr>
            <a:xfrm>
              <a:off x="5470600" y="2246750"/>
              <a:ext cx="69700" cy="8375"/>
            </a:xfrm>
            <a:custGeom>
              <a:avLst/>
              <a:gdLst/>
              <a:ahLst/>
              <a:cxnLst/>
              <a:rect l="l" t="t" r="r" b="b"/>
              <a:pathLst>
                <a:path w="2788" h="335" extrusionOk="0">
                  <a:moveTo>
                    <a:pt x="2426" y="1"/>
                  </a:moveTo>
                  <a:cubicBezTo>
                    <a:pt x="2371" y="1"/>
                    <a:pt x="2317" y="4"/>
                    <a:pt x="2263" y="4"/>
                  </a:cubicBezTo>
                  <a:cubicBezTo>
                    <a:pt x="1573" y="16"/>
                    <a:pt x="882" y="16"/>
                    <a:pt x="180" y="28"/>
                  </a:cubicBezTo>
                  <a:cubicBezTo>
                    <a:pt x="72" y="87"/>
                    <a:pt x="1" y="147"/>
                    <a:pt x="49" y="266"/>
                  </a:cubicBezTo>
                  <a:cubicBezTo>
                    <a:pt x="575" y="302"/>
                    <a:pt x="1106" y="334"/>
                    <a:pt x="1636" y="334"/>
                  </a:cubicBezTo>
                  <a:cubicBezTo>
                    <a:pt x="1969" y="334"/>
                    <a:pt x="2301" y="322"/>
                    <a:pt x="2632" y="290"/>
                  </a:cubicBezTo>
                  <a:cubicBezTo>
                    <a:pt x="2680" y="242"/>
                    <a:pt x="2763" y="230"/>
                    <a:pt x="2787" y="135"/>
                  </a:cubicBezTo>
                  <a:cubicBezTo>
                    <a:pt x="2679" y="18"/>
                    <a:pt x="2553" y="1"/>
                    <a:pt x="24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3405;p32">
              <a:extLst>
                <a:ext uri="{FF2B5EF4-FFF2-40B4-BE49-F238E27FC236}">
                  <a16:creationId xmlns:a16="http://schemas.microsoft.com/office/drawing/2014/main" id="{11B6BD8F-E7FA-4384-A97F-CC17BB54E83C}"/>
                </a:ext>
              </a:extLst>
            </p:cNvPr>
            <p:cNvSpPr/>
            <p:nvPr/>
          </p:nvSpPr>
          <p:spPr>
            <a:xfrm>
              <a:off x="5337550" y="2177925"/>
              <a:ext cx="81000" cy="11475"/>
            </a:xfrm>
            <a:custGeom>
              <a:avLst/>
              <a:gdLst/>
              <a:ahLst/>
              <a:cxnLst/>
              <a:rect l="l" t="t" r="r" b="b"/>
              <a:pathLst>
                <a:path w="3240" h="459" extrusionOk="0">
                  <a:moveTo>
                    <a:pt x="1726" y="1"/>
                  </a:moveTo>
                  <a:cubicBezTo>
                    <a:pt x="1683" y="1"/>
                    <a:pt x="1640" y="3"/>
                    <a:pt x="1596" y="7"/>
                  </a:cubicBezTo>
                  <a:lnTo>
                    <a:pt x="1382" y="7"/>
                  </a:lnTo>
                  <a:cubicBezTo>
                    <a:pt x="1227" y="7"/>
                    <a:pt x="1096" y="18"/>
                    <a:pt x="941" y="30"/>
                  </a:cubicBezTo>
                  <a:cubicBezTo>
                    <a:pt x="870" y="42"/>
                    <a:pt x="811" y="66"/>
                    <a:pt x="739" y="78"/>
                  </a:cubicBezTo>
                  <a:cubicBezTo>
                    <a:pt x="513" y="161"/>
                    <a:pt x="263" y="138"/>
                    <a:pt x="49" y="280"/>
                  </a:cubicBezTo>
                  <a:cubicBezTo>
                    <a:pt x="1" y="364"/>
                    <a:pt x="1" y="399"/>
                    <a:pt x="60" y="459"/>
                  </a:cubicBezTo>
                  <a:lnTo>
                    <a:pt x="1322" y="459"/>
                  </a:lnTo>
                  <a:cubicBezTo>
                    <a:pt x="1346" y="441"/>
                    <a:pt x="1379" y="432"/>
                    <a:pt x="1413" y="432"/>
                  </a:cubicBezTo>
                  <a:cubicBezTo>
                    <a:pt x="1447" y="432"/>
                    <a:pt x="1483" y="441"/>
                    <a:pt x="1513" y="459"/>
                  </a:cubicBezTo>
                  <a:cubicBezTo>
                    <a:pt x="2073" y="459"/>
                    <a:pt x="2644" y="447"/>
                    <a:pt x="3204" y="447"/>
                  </a:cubicBezTo>
                  <a:cubicBezTo>
                    <a:pt x="3204" y="423"/>
                    <a:pt x="3204" y="388"/>
                    <a:pt x="3227" y="376"/>
                  </a:cubicBezTo>
                  <a:lnTo>
                    <a:pt x="3239" y="316"/>
                  </a:lnTo>
                  <a:cubicBezTo>
                    <a:pt x="3144" y="257"/>
                    <a:pt x="3025" y="280"/>
                    <a:pt x="2942" y="209"/>
                  </a:cubicBezTo>
                  <a:lnTo>
                    <a:pt x="2811" y="209"/>
                  </a:lnTo>
                  <a:cubicBezTo>
                    <a:pt x="2742" y="217"/>
                    <a:pt x="2674" y="244"/>
                    <a:pt x="2606" y="244"/>
                  </a:cubicBezTo>
                  <a:cubicBezTo>
                    <a:pt x="2567" y="244"/>
                    <a:pt x="2528" y="235"/>
                    <a:pt x="2489" y="209"/>
                  </a:cubicBezTo>
                  <a:cubicBezTo>
                    <a:pt x="2442" y="209"/>
                    <a:pt x="2406" y="197"/>
                    <a:pt x="2358" y="185"/>
                  </a:cubicBezTo>
                  <a:cubicBezTo>
                    <a:pt x="2158" y="55"/>
                    <a:pt x="1950" y="1"/>
                    <a:pt x="17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3406;p32">
              <a:extLst>
                <a:ext uri="{FF2B5EF4-FFF2-40B4-BE49-F238E27FC236}">
                  <a16:creationId xmlns:a16="http://schemas.microsoft.com/office/drawing/2014/main" id="{5F3417DD-4185-4501-94B7-5F8CB4D41ACE}"/>
                </a:ext>
              </a:extLst>
            </p:cNvPr>
            <p:cNvSpPr/>
            <p:nvPr/>
          </p:nvSpPr>
          <p:spPr>
            <a:xfrm>
              <a:off x="5595325" y="2276300"/>
              <a:ext cx="56000" cy="12375"/>
            </a:xfrm>
            <a:custGeom>
              <a:avLst/>
              <a:gdLst/>
              <a:ahLst/>
              <a:cxnLst/>
              <a:rect l="l" t="t" r="r" b="b"/>
              <a:pathLst>
                <a:path w="2240" h="495" extrusionOk="0">
                  <a:moveTo>
                    <a:pt x="60" y="1"/>
                  </a:moveTo>
                  <a:cubicBezTo>
                    <a:pt x="1" y="84"/>
                    <a:pt x="1" y="179"/>
                    <a:pt x="60" y="251"/>
                  </a:cubicBezTo>
                  <a:cubicBezTo>
                    <a:pt x="632" y="441"/>
                    <a:pt x="1263" y="394"/>
                    <a:pt x="1858" y="477"/>
                  </a:cubicBezTo>
                  <a:cubicBezTo>
                    <a:pt x="1899" y="481"/>
                    <a:pt x="1942" y="495"/>
                    <a:pt x="1988" y="495"/>
                  </a:cubicBezTo>
                  <a:cubicBezTo>
                    <a:pt x="2061" y="495"/>
                    <a:pt x="2143" y="460"/>
                    <a:pt x="2239" y="298"/>
                  </a:cubicBezTo>
                  <a:cubicBezTo>
                    <a:pt x="1501" y="120"/>
                    <a:pt x="775" y="72"/>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3407;p32">
              <a:extLst>
                <a:ext uri="{FF2B5EF4-FFF2-40B4-BE49-F238E27FC236}">
                  <a16:creationId xmlns:a16="http://schemas.microsoft.com/office/drawing/2014/main" id="{17C5CB2F-2935-4774-AB95-15F310206076}"/>
                </a:ext>
              </a:extLst>
            </p:cNvPr>
            <p:cNvSpPr/>
            <p:nvPr/>
          </p:nvSpPr>
          <p:spPr>
            <a:xfrm>
              <a:off x="5233075" y="2257250"/>
              <a:ext cx="62550" cy="16850"/>
            </a:xfrm>
            <a:custGeom>
              <a:avLst/>
              <a:gdLst/>
              <a:ahLst/>
              <a:cxnLst/>
              <a:rect l="l" t="t" r="r" b="b"/>
              <a:pathLst>
                <a:path w="2502" h="674" extrusionOk="0">
                  <a:moveTo>
                    <a:pt x="941" y="1"/>
                  </a:moveTo>
                  <a:cubicBezTo>
                    <a:pt x="644" y="13"/>
                    <a:pt x="358" y="13"/>
                    <a:pt x="60" y="24"/>
                  </a:cubicBezTo>
                  <a:cubicBezTo>
                    <a:pt x="25" y="72"/>
                    <a:pt x="1" y="132"/>
                    <a:pt x="37" y="191"/>
                  </a:cubicBezTo>
                  <a:cubicBezTo>
                    <a:pt x="60" y="239"/>
                    <a:pt x="108" y="274"/>
                    <a:pt x="156" y="322"/>
                  </a:cubicBezTo>
                  <a:cubicBezTo>
                    <a:pt x="179" y="346"/>
                    <a:pt x="203" y="358"/>
                    <a:pt x="227" y="370"/>
                  </a:cubicBezTo>
                  <a:cubicBezTo>
                    <a:pt x="263" y="370"/>
                    <a:pt x="287" y="382"/>
                    <a:pt x="322" y="382"/>
                  </a:cubicBezTo>
                  <a:cubicBezTo>
                    <a:pt x="346" y="370"/>
                    <a:pt x="382" y="370"/>
                    <a:pt x="406" y="370"/>
                  </a:cubicBezTo>
                  <a:cubicBezTo>
                    <a:pt x="465" y="358"/>
                    <a:pt x="513" y="358"/>
                    <a:pt x="572" y="346"/>
                  </a:cubicBezTo>
                  <a:cubicBezTo>
                    <a:pt x="656" y="358"/>
                    <a:pt x="739" y="370"/>
                    <a:pt x="822" y="382"/>
                  </a:cubicBezTo>
                  <a:cubicBezTo>
                    <a:pt x="829" y="381"/>
                    <a:pt x="835" y="381"/>
                    <a:pt x="841" y="381"/>
                  </a:cubicBezTo>
                  <a:cubicBezTo>
                    <a:pt x="1004" y="381"/>
                    <a:pt x="884" y="538"/>
                    <a:pt x="941" y="596"/>
                  </a:cubicBezTo>
                  <a:cubicBezTo>
                    <a:pt x="1007" y="655"/>
                    <a:pt x="1078" y="673"/>
                    <a:pt x="1151" y="673"/>
                  </a:cubicBezTo>
                  <a:cubicBezTo>
                    <a:pt x="1224" y="673"/>
                    <a:pt x="1299" y="655"/>
                    <a:pt x="1370" y="644"/>
                  </a:cubicBezTo>
                  <a:cubicBezTo>
                    <a:pt x="1394" y="608"/>
                    <a:pt x="1394" y="596"/>
                    <a:pt x="1394" y="560"/>
                  </a:cubicBezTo>
                  <a:cubicBezTo>
                    <a:pt x="1442" y="530"/>
                    <a:pt x="1497" y="524"/>
                    <a:pt x="1555" y="524"/>
                  </a:cubicBezTo>
                  <a:cubicBezTo>
                    <a:pt x="1601" y="524"/>
                    <a:pt x="1649" y="528"/>
                    <a:pt x="1697" y="528"/>
                  </a:cubicBezTo>
                  <a:cubicBezTo>
                    <a:pt x="1782" y="528"/>
                    <a:pt x="1868" y="515"/>
                    <a:pt x="1942" y="441"/>
                  </a:cubicBezTo>
                  <a:cubicBezTo>
                    <a:pt x="1942" y="429"/>
                    <a:pt x="1953" y="429"/>
                    <a:pt x="1989" y="417"/>
                  </a:cubicBezTo>
                  <a:cubicBezTo>
                    <a:pt x="1995" y="415"/>
                    <a:pt x="2000" y="413"/>
                    <a:pt x="2004" y="413"/>
                  </a:cubicBezTo>
                  <a:cubicBezTo>
                    <a:pt x="2020" y="413"/>
                    <a:pt x="2033" y="429"/>
                    <a:pt x="2061" y="465"/>
                  </a:cubicBezTo>
                  <a:cubicBezTo>
                    <a:pt x="2501" y="465"/>
                    <a:pt x="2501" y="465"/>
                    <a:pt x="2370" y="167"/>
                  </a:cubicBezTo>
                  <a:cubicBezTo>
                    <a:pt x="2252" y="102"/>
                    <a:pt x="2126" y="88"/>
                    <a:pt x="1998" y="88"/>
                  </a:cubicBezTo>
                  <a:cubicBezTo>
                    <a:pt x="1900" y="88"/>
                    <a:pt x="1800" y="96"/>
                    <a:pt x="1702" y="96"/>
                  </a:cubicBezTo>
                  <a:cubicBezTo>
                    <a:pt x="1579" y="96"/>
                    <a:pt x="1459" y="83"/>
                    <a:pt x="1346" y="24"/>
                  </a:cubicBezTo>
                  <a:cubicBezTo>
                    <a:pt x="1215" y="13"/>
                    <a:pt x="1072" y="13"/>
                    <a:pt x="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3408;p32">
              <a:extLst>
                <a:ext uri="{FF2B5EF4-FFF2-40B4-BE49-F238E27FC236}">
                  <a16:creationId xmlns:a16="http://schemas.microsoft.com/office/drawing/2014/main" id="{A61F7685-8BFC-42AF-815D-BAB60CE68CFB}"/>
                </a:ext>
              </a:extLst>
            </p:cNvPr>
            <p:cNvSpPr/>
            <p:nvPr/>
          </p:nvSpPr>
          <p:spPr>
            <a:xfrm>
              <a:off x="5419125" y="2243550"/>
              <a:ext cx="51225" cy="10600"/>
            </a:xfrm>
            <a:custGeom>
              <a:avLst/>
              <a:gdLst/>
              <a:ahLst/>
              <a:cxnLst/>
              <a:rect l="l" t="t" r="r" b="b"/>
              <a:pathLst>
                <a:path w="2049" h="424" extrusionOk="0">
                  <a:moveTo>
                    <a:pt x="95" y="1"/>
                  </a:moveTo>
                  <a:cubicBezTo>
                    <a:pt x="24" y="60"/>
                    <a:pt x="0" y="132"/>
                    <a:pt x="24" y="203"/>
                  </a:cubicBezTo>
                  <a:cubicBezTo>
                    <a:pt x="36" y="263"/>
                    <a:pt x="84" y="287"/>
                    <a:pt x="143" y="310"/>
                  </a:cubicBezTo>
                  <a:cubicBezTo>
                    <a:pt x="460" y="399"/>
                    <a:pt x="784" y="424"/>
                    <a:pt x="1109" y="424"/>
                  </a:cubicBezTo>
                  <a:cubicBezTo>
                    <a:pt x="1395" y="424"/>
                    <a:pt x="1681" y="405"/>
                    <a:pt x="1965" y="394"/>
                  </a:cubicBezTo>
                  <a:cubicBezTo>
                    <a:pt x="2048" y="251"/>
                    <a:pt x="1905" y="215"/>
                    <a:pt x="1834" y="144"/>
                  </a:cubicBezTo>
                  <a:cubicBezTo>
                    <a:pt x="1753" y="120"/>
                    <a:pt x="1669" y="115"/>
                    <a:pt x="1584" y="115"/>
                  </a:cubicBezTo>
                  <a:cubicBezTo>
                    <a:pt x="1512" y="115"/>
                    <a:pt x="1439" y="119"/>
                    <a:pt x="1367" y="119"/>
                  </a:cubicBezTo>
                  <a:cubicBezTo>
                    <a:pt x="1224" y="119"/>
                    <a:pt x="1083" y="103"/>
                    <a:pt x="953" y="13"/>
                  </a:cubicBezTo>
                  <a:cubicBezTo>
                    <a:pt x="655" y="13"/>
                    <a:pt x="381"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3409;p32">
              <a:extLst>
                <a:ext uri="{FF2B5EF4-FFF2-40B4-BE49-F238E27FC236}">
                  <a16:creationId xmlns:a16="http://schemas.microsoft.com/office/drawing/2014/main" id="{C1C78783-F040-4B0E-81C9-8F9AE05BEFD8}"/>
                </a:ext>
              </a:extLst>
            </p:cNvPr>
            <p:cNvSpPr/>
            <p:nvPr/>
          </p:nvSpPr>
          <p:spPr>
            <a:xfrm>
              <a:off x="5516450" y="2272075"/>
              <a:ext cx="44975" cy="10525"/>
            </a:xfrm>
            <a:custGeom>
              <a:avLst/>
              <a:gdLst/>
              <a:ahLst/>
              <a:cxnLst/>
              <a:rect l="l" t="t" r="r" b="b"/>
              <a:pathLst>
                <a:path w="1799" h="421" extrusionOk="0">
                  <a:moveTo>
                    <a:pt x="1092" y="1"/>
                  </a:moveTo>
                  <a:cubicBezTo>
                    <a:pt x="1058" y="1"/>
                    <a:pt x="1023" y="1"/>
                    <a:pt x="989" y="3"/>
                  </a:cubicBezTo>
                  <a:cubicBezTo>
                    <a:pt x="679" y="15"/>
                    <a:pt x="382" y="15"/>
                    <a:pt x="72" y="27"/>
                  </a:cubicBezTo>
                  <a:cubicBezTo>
                    <a:pt x="1" y="110"/>
                    <a:pt x="1" y="193"/>
                    <a:pt x="72" y="289"/>
                  </a:cubicBezTo>
                  <a:cubicBezTo>
                    <a:pt x="302" y="298"/>
                    <a:pt x="524" y="331"/>
                    <a:pt x="751" y="331"/>
                  </a:cubicBezTo>
                  <a:cubicBezTo>
                    <a:pt x="806" y="331"/>
                    <a:pt x="862" y="329"/>
                    <a:pt x="917" y="324"/>
                  </a:cubicBezTo>
                  <a:cubicBezTo>
                    <a:pt x="924" y="324"/>
                    <a:pt x="930" y="324"/>
                    <a:pt x="937" y="324"/>
                  </a:cubicBezTo>
                  <a:cubicBezTo>
                    <a:pt x="1110" y="324"/>
                    <a:pt x="1292" y="421"/>
                    <a:pt x="1481" y="421"/>
                  </a:cubicBezTo>
                  <a:cubicBezTo>
                    <a:pt x="1585" y="421"/>
                    <a:pt x="1691" y="391"/>
                    <a:pt x="1798" y="301"/>
                  </a:cubicBezTo>
                  <a:cubicBezTo>
                    <a:pt x="1579" y="49"/>
                    <a:pt x="1340"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3410;p32">
              <a:extLst>
                <a:ext uri="{FF2B5EF4-FFF2-40B4-BE49-F238E27FC236}">
                  <a16:creationId xmlns:a16="http://schemas.microsoft.com/office/drawing/2014/main" id="{FA4E852A-06CE-4332-921F-7DF1D5AEAC89}"/>
                </a:ext>
              </a:extLst>
            </p:cNvPr>
            <p:cNvSpPr/>
            <p:nvPr/>
          </p:nvSpPr>
          <p:spPr>
            <a:xfrm>
              <a:off x="5542650" y="2145300"/>
              <a:ext cx="58050" cy="15250"/>
            </a:xfrm>
            <a:custGeom>
              <a:avLst/>
              <a:gdLst/>
              <a:ahLst/>
              <a:cxnLst/>
              <a:rect l="l" t="t" r="r" b="b"/>
              <a:pathLst>
                <a:path w="2322" h="610" extrusionOk="0">
                  <a:moveTo>
                    <a:pt x="499" y="389"/>
                  </a:moveTo>
                  <a:cubicBezTo>
                    <a:pt x="529" y="389"/>
                    <a:pt x="558" y="394"/>
                    <a:pt x="584" y="407"/>
                  </a:cubicBezTo>
                  <a:cubicBezTo>
                    <a:pt x="536" y="407"/>
                    <a:pt x="487" y="405"/>
                    <a:pt x="436" y="405"/>
                  </a:cubicBezTo>
                  <a:cubicBezTo>
                    <a:pt x="412" y="405"/>
                    <a:pt x="389" y="405"/>
                    <a:pt x="365" y="406"/>
                  </a:cubicBezTo>
                  <a:lnTo>
                    <a:pt x="365" y="406"/>
                  </a:lnTo>
                  <a:cubicBezTo>
                    <a:pt x="411" y="398"/>
                    <a:pt x="457" y="389"/>
                    <a:pt x="499" y="389"/>
                  </a:cubicBezTo>
                  <a:close/>
                  <a:moveTo>
                    <a:pt x="488" y="1"/>
                  </a:moveTo>
                  <a:cubicBezTo>
                    <a:pt x="311" y="1"/>
                    <a:pt x="141" y="52"/>
                    <a:pt x="0" y="228"/>
                  </a:cubicBezTo>
                  <a:cubicBezTo>
                    <a:pt x="52" y="384"/>
                    <a:pt x="139" y="422"/>
                    <a:pt x="233" y="422"/>
                  </a:cubicBezTo>
                  <a:cubicBezTo>
                    <a:pt x="235" y="422"/>
                    <a:pt x="236" y="422"/>
                    <a:pt x="237" y="422"/>
                  </a:cubicBezTo>
                  <a:lnTo>
                    <a:pt x="237" y="422"/>
                  </a:lnTo>
                  <a:cubicBezTo>
                    <a:pt x="226" y="425"/>
                    <a:pt x="214" y="427"/>
                    <a:pt x="203" y="430"/>
                  </a:cubicBezTo>
                  <a:cubicBezTo>
                    <a:pt x="143" y="466"/>
                    <a:pt x="143" y="538"/>
                    <a:pt x="167" y="585"/>
                  </a:cubicBezTo>
                  <a:cubicBezTo>
                    <a:pt x="893" y="609"/>
                    <a:pt x="1608" y="609"/>
                    <a:pt x="2322" y="609"/>
                  </a:cubicBezTo>
                  <a:cubicBezTo>
                    <a:pt x="2191" y="490"/>
                    <a:pt x="2048" y="463"/>
                    <a:pt x="1901" y="463"/>
                  </a:cubicBezTo>
                  <a:cubicBezTo>
                    <a:pt x="1780" y="463"/>
                    <a:pt x="1657" y="481"/>
                    <a:pt x="1534" y="481"/>
                  </a:cubicBezTo>
                  <a:cubicBezTo>
                    <a:pt x="1507" y="481"/>
                    <a:pt x="1480" y="480"/>
                    <a:pt x="1453" y="478"/>
                  </a:cubicBezTo>
                  <a:cubicBezTo>
                    <a:pt x="1250" y="454"/>
                    <a:pt x="1060" y="490"/>
                    <a:pt x="1036" y="216"/>
                  </a:cubicBezTo>
                  <a:cubicBezTo>
                    <a:pt x="1000" y="157"/>
                    <a:pt x="941" y="97"/>
                    <a:pt x="858" y="49"/>
                  </a:cubicBezTo>
                  <a:cubicBezTo>
                    <a:pt x="736" y="25"/>
                    <a:pt x="611" y="1"/>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3411;p32">
              <a:extLst>
                <a:ext uri="{FF2B5EF4-FFF2-40B4-BE49-F238E27FC236}">
                  <a16:creationId xmlns:a16="http://schemas.microsoft.com/office/drawing/2014/main" id="{B8C580C2-5E36-418C-B74A-64CD41B62718}"/>
                </a:ext>
              </a:extLst>
            </p:cNvPr>
            <p:cNvSpPr/>
            <p:nvPr/>
          </p:nvSpPr>
          <p:spPr>
            <a:xfrm>
              <a:off x="5311675" y="2241800"/>
              <a:ext cx="41975" cy="11775"/>
            </a:xfrm>
            <a:custGeom>
              <a:avLst/>
              <a:gdLst/>
              <a:ahLst/>
              <a:cxnLst/>
              <a:rect l="l" t="t" r="r" b="b"/>
              <a:pathLst>
                <a:path w="1679" h="471" extrusionOk="0">
                  <a:moveTo>
                    <a:pt x="1527" y="1"/>
                  </a:moveTo>
                  <a:cubicBezTo>
                    <a:pt x="1483" y="1"/>
                    <a:pt x="1431" y="24"/>
                    <a:pt x="1369" y="71"/>
                  </a:cubicBezTo>
                  <a:cubicBezTo>
                    <a:pt x="1133" y="117"/>
                    <a:pt x="896" y="134"/>
                    <a:pt x="658" y="134"/>
                  </a:cubicBezTo>
                  <a:cubicBezTo>
                    <a:pt x="464" y="134"/>
                    <a:pt x="269" y="123"/>
                    <a:pt x="71" y="107"/>
                  </a:cubicBezTo>
                  <a:cubicBezTo>
                    <a:pt x="12" y="190"/>
                    <a:pt x="0" y="250"/>
                    <a:pt x="60" y="321"/>
                  </a:cubicBezTo>
                  <a:cubicBezTo>
                    <a:pt x="139" y="353"/>
                    <a:pt x="225" y="358"/>
                    <a:pt x="313" y="358"/>
                  </a:cubicBezTo>
                  <a:cubicBezTo>
                    <a:pt x="357" y="358"/>
                    <a:pt x="401" y="357"/>
                    <a:pt x="445" y="357"/>
                  </a:cubicBezTo>
                  <a:cubicBezTo>
                    <a:pt x="577" y="357"/>
                    <a:pt x="708" y="369"/>
                    <a:pt x="822" y="464"/>
                  </a:cubicBezTo>
                  <a:cubicBezTo>
                    <a:pt x="853" y="468"/>
                    <a:pt x="885" y="470"/>
                    <a:pt x="916" y="470"/>
                  </a:cubicBezTo>
                  <a:cubicBezTo>
                    <a:pt x="1063" y="470"/>
                    <a:pt x="1210" y="427"/>
                    <a:pt x="1357" y="369"/>
                  </a:cubicBezTo>
                  <a:cubicBezTo>
                    <a:pt x="1441" y="261"/>
                    <a:pt x="1643" y="333"/>
                    <a:pt x="1679" y="154"/>
                  </a:cubicBezTo>
                  <a:cubicBezTo>
                    <a:pt x="1643" y="54"/>
                    <a:pt x="1594" y="1"/>
                    <a:pt x="1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3412;p32">
              <a:extLst>
                <a:ext uri="{FF2B5EF4-FFF2-40B4-BE49-F238E27FC236}">
                  <a16:creationId xmlns:a16="http://schemas.microsoft.com/office/drawing/2014/main" id="{8D67233C-049B-4C22-9F74-900ACE891BC6}"/>
                </a:ext>
              </a:extLst>
            </p:cNvPr>
            <p:cNvSpPr/>
            <p:nvPr/>
          </p:nvSpPr>
          <p:spPr>
            <a:xfrm>
              <a:off x="5574500" y="2250100"/>
              <a:ext cx="52400" cy="9350"/>
            </a:xfrm>
            <a:custGeom>
              <a:avLst/>
              <a:gdLst/>
              <a:ahLst/>
              <a:cxnLst/>
              <a:rect l="l" t="t" r="r" b="b"/>
              <a:pathLst>
                <a:path w="2096" h="374" extrusionOk="0">
                  <a:moveTo>
                    <a:pt x="60" y="1"/>
                  </a:moveTo>
                  <a:cubicBezTo>
                    <a:pt x="0" y="72"/>
                    <a:pt x="12" y="132"/>
                    <a:pt x="72" y="191"/>
                  </a:cubicBezTo>
                  <a:cubicBezTo>
                    <a:pt x="501" y="293"/>
                    <a:pt x="931" y="374"/>
                    <a:pt x="1364" y="374"/>
                  </a:cubicBezTo>
                  <a:cubicBezTo>
                    <a:pt x="1591" y="374"/>
                    <a:pt x="1819" y="352"/>
                    <a:pt x="2048" y="299"/>
                  </a:cubicBezTo>
                  <a:cubicBezTo>
                    <a:pt x="2096" y="251"/>
                    <a:pt x="2096" y="215"/>
                    <a:pt x="2060" y="168"/>
                  </a:cubicBezTo>
                  <a:cubicBezTo>
                    <a:pt x="1944" y="103"/>
                    <a:pt x="1823" y="88"/>
                    <a:pt x="1699" y="88"/>
                  </a:cubicBezTo>
                  <a:cubicBezTo>
                    <a:pt x="1592" y="88"/>
                    <a:pt x="1483" y="100"/>
                    <a:pt x="1376" y="100"/>
                  </a:cubicBezTo>
                  <a:cubicBezTo>
                    <a:pt x="1264" y="100"/>
                    <a:pt x="1153" y="87"/>
                    <a:pt x="1048" y="37"/>
                  </a:cubicBezTo>
                  <a:cubicBezTo>
                    <a:pt x="858" y="37"/>
                    <a:pt x="679" y="13"/>
                    <a:pt x="488" y="13"/>
                  </a:cubicBezTo>
                  <a:cubicBezTo>
                    <a:pt x="488" y="37"/>
                    <a:pt x="453" y="37"/>
                    <a:pt x="429" y="48"/>
                  </a:cubicBezTo>
                  <a:cubicBezTo>
                    <a:pt x="381" y="48"/>
                    <a:pt x="357" y="48"/>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3413;p32">
              <a:extLst>
                <a:ext uri="{FF2B5EF4-FFF2-40B4-BE49-F238E27FC236}">
                  <a16:creationId xmlns:a16="http://schemas.microsoft.com/office/drawing/2014/main" id="{6E82398F-962B-4688-8EC3-D63B782FABB8}"/>
                </a:ext>
              </a:extLst>
            </p:cNvPr>
            <p:cNvSpPr/>
            <p:nvPr/>
          </p:nvSpPr>
          <p:spPr>
            <a:xfrm>
              <a:off x="5646225" y="2161100"/>
              <a:ext cx="74750" cy="3475"/>
            </a:xfrm>
            <a:custGeom>
              <a:avLst/>
              <a:gdLst/>
              <a:ahLst/>
              <a:cxnLst/>
              <a:rect l="l" t="t" r="r" b="b"/>
              <a:pathLst>
                <a:path w="2990" h="139" extrusionOk="0">
                  <a:moveTo>
                    <a:pt x="2918" y="1"/>
                  </a:moveTo>
                  <a:cubicBezTo>
                    <a:pt x="1929" y="1"/>
                    <a:pt x="965" y="25"/>
                    <a:pt x="1" y="25"/>
                  </a:cubicBezTo>
                  <a:cubicBezTo>
                    <a:pt x="547" y="112"/>
                    <a:pt x="1102" y="139"/>
                    <a:pt x="1655" y="139"/>
                  </a:cubicBezTo>
                  <a:cubicBezTo>
                    <a:pt x="2078" y="139"/>
                    <a:pt x="2500" y="124"/>
                    <a:pt x="2918" y="108"/>
                  </a:cubicBezTo>
                  <a:cubicBezTo>
                    <a:pt x="2989" y="72"/>
                    <a:pt x="2977" y="37"/>
                    <a:pt x="2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3414;p32">
              <a:extLst>
                <a:ext uri="{FF2B5EF4-FFF2-40B4-BE49-F238E27FC236}">
                  <a16:creationId xmlns:a16="http://schemas.microsoft.com/office/drawing/2014/main" id="{D66E9E21-05C8-43E9-9F6B-71D861D899CA}"/>
                </a:ext>
              </a:extLst>
            </p:cNvPr>
            <p:cNvSpPr/>
            <p:nvPr/>
          </p:nvSpPr>
          <p:spPr>
            <a:xfrm>
              <a:off x="5625700" y="2251225"/>
              <a:ext cx="39600" cy="10525"/>
            </a:xfrm>
            <a:custGeom>
              <a:avLst/>
              <a:gdLst/>
              <a:ahLst/>
              <a:cxnLst/>
              <a:rect l="l" t="t" r="r" b="b"/>
              <a:pathLst>
                <a:path w="1584" h="421" extrusionOk="0">
                  <a:moveTo>
                    <a:pt x="296" y="1"/>
                  </a:moveTo>
                  <a:cubicBezTo>
                    <a:pt x="196" y="1"/>
                    <a:pt x="103" y="91"/>
                    <a:pt x="0" y="123"/>
                  </a:cubicBezTo>
                  <a:lnTo>
                    <a:pt x="0" y="254"/>
                  </a:lnTo>
                  <a:cubicBezTo>
                    <a:pt x="168" y="379"/>
                    <a:pt x="339" y="413"/>
                    <a:pt x="518" y="413"/>
                  </a:cubicBezTo>
                  <a:cubicBezTo>
                    <a:pt x="733" y="413"/>
                    <a:pt x="957" y="363"/>
                    <a:pt x="1195" y="363"/>
                  </a:cubicBezTo>
                  <a:cubicBezTo>
                    <a:pt x="1321" y="363"/>
                    <a:pt x="1450" y="377"/>
                    <a:pt x="1584" y="420"/>
                  </a:cubicBezTo>
                  <a:cubicBezTo>
                    <a:pt x="1399" y="162"/>
                    <a:pt x="1206" y="128"/>
                    <a:pt x="1026" y="128"/>
                  </a:cubicBezTo>
                  <a:cubicBezTo>
                    <a:pt x="961" y="128"/>
                    <a:pt x="897" y="132"/>
                    <a:pt x="837" y="132"/>
                  </a:cubicBezTo>
                  <a:cubicBezTo>
                    <a:pt x="795" y="132"/>
                    <a:pt x="754" y="130"/>
                    <a:pt x="715" y="123"/>
                  </a:cubicBezTo>
                  <a:cubicBezTo>
                    <a:pt x="652" y="150"/>
                    <a:pt x="594" y="206"/>
                    <a:pt x="545" y="206"/>
                  </a:cubicBezTo>
                  <a:cubicBezTo>
                    <a:pt x="509" y="206"/>
                    <a:pt x="478" y="177"/>
                    <a:pt x="453" y="87"/>
                  </a:cubicBezTo>
                  <a:cubicBezTo>
                    <a:pt x="397" y="23"/>
                    <a:pt x="345" y="1"/>
                    <a:pt x="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3415;p32">
              <a:extLst>
                <a:ext uri="{FF2B5EF4-FFF2-40B4-BE49-F238E27FC236}">
                  <a16:creationId xmlns:a16="http://schemas.microsoft.com/office/drawing/2014/main" id="{3FF5F448-F5DF-4156-8366-8716E1C9CB99}"/>
                </a:ext>
              </a:extLst>
            </p:cNvPr>
            <p:cNvSpPr/>
            <p:nvPr/>
          </p:nvSpPr>
          <p:spPr>
            <a:xfrm>
              <a:off x="5584325" y="2203825"/>
              <a:ext cx="42275" cy="9100"/>
            </a:xfrm>
            <a:custGeom>
              <a:avLst/>
              <a:gdLst/>
              <a:ahLst/>
              <a:cxnLst/>
              <a:rect l="l" t="t" r="r" b="b"/>
              <a:pathLst>
                <a:path w="1691" h="364" extrusionOk="0">
                  <a:moveTo>
                    <a:pt x="363" y="1"/>
                  </a:moveTo>
                  <a:cubicBezTo>
                    <a:pt x="271" y="1"/>
                    <a:pt x="178" y="7"/>
                    <a:pt x="84" y="18"/>
                  </a:cubicBezTo>
                  <a:cubicBezTo>
                    <a:pt x="0" y="114"/>
                    <a:pt x="0" y="185"/>
                    <a:pt x="84" y="280"/>
                  </a:cubicBezTo>
                  <a:cubicBezTo>
                    <a:pt x="198" y="288"/>
                    <a:pt x="313" y="290"/>
                    <a:pt x="428" y="290"/>
                  </a:cubicBezTo>
                  <a:cubicBezTo>
                    <a:pt x="581" y="290"/>
                    <a:pt x="734" y="286"/>
                    <a:pt x="887" y="286"/>
                  </a:cubicBezTo>
                  <a:cubicBezTo>
                    <a:pt x="1155" y="286"/>
                    <a:pt x="1423" y="298"/>
                    <a:pt x="1691" y="364"/>
                  </a:cubicBezTo>
                  <a:cubicBezTo>
                    <a:pt x="1263" y="145"/>
                    <a:pt x="828" y="1"/>
                    <a:pt x="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3416;p32">
              <a:extLst>
                <a:ext uri="{FF2B5EF4-FFF2-40B4-BE49-F238E27FC236}">
                  <a16:creationId xmlns:a16="http://schemas.microsoft.com/office/drawing/2014/main" id="{459DA00F-74AF-4A04-8F76-03B9AF49416D}"/>
                </a:ext>
              </a:extLst>
            </p:cNvPr>
            <p:cNvSpPr/>
            <p:nvPr/>
          </p:nvSpPr>
          <p:spPr>
            <a:xfrm>
              <a:off x="5510800" y="2198900"/>
              <a:ext cx="41400" cy="8700"/>
            </a:xfrm>
            <a:custGeom>
              <a:avLst/>
              <a:gdLst/>
              <a:ahLst/>
              <a:cxnLst/>
              <a:rect l="l" t="t" r="r" b="b"/>
              <a:pathLst>
                <a:path w="1656" h="348" extrusionOk="0">
                  <a:moveTo>
                    <a:pt x="78" y="1"/>
                  </a:moveTo>
                  <a:cubicBezTo>
                    <a:pt x="42" y="1"/>
                    <a:pt x="16" y="30"/>
                    <a:pt x="0" y="84"/>
                  </a:cubicBezTo>
                  <a:cubicBezTo>
                    <a:pt x="0" y="132"/>
                    <a:pt x="0" y="180"/>
                    <a:pt x="12" y="203"/>
                  </a:cubicBezTo>
                  <a:cubicBezTo>
                    <a:pt x="161" y="307"/>
                    <a:pt x="316" y="347"/>
                    <a:pt x="475" y="347"/>
                  </a:cubicBezTo>
                  <a:cubicBezTo>
                    <a:pt x="609" y="347"/>
                    <a:pt x="745" y="318"/>
                    <a:pt x="881" y="275"/>
                  </a:cubicBezTo>
                  <a:cubicBezTo>
                    <a:pt x="881" y="263"/>
                    <a:pt x="893" y="263"/>
                    <a:pt x="917" y="251"/>
                  </a:cubicBezTo>
                  <a:cubicBezTo>
                    <a:pt x="953" y="251"/>
                    <a:pt x="977" y="263"/>
                    <a:pt x="1012" y="299"/>
                  </a:cubicBezTo>
                  <a:lnTo>
                    <a:pt x="1155" y="299"/>
                  </a:lnTo>
                  <a:cubicBezTo>
                    <a:pt x="1155" y="299"/>
                    <a:pt x="1179" y="275"/>
                    <a:pt x="1203" y="263"/>
                  </a:cubicBezTo>
                  <a:cubicBezTo>
                    <a:pt x="1239" y="263"/>
                    <a:pt x="1262" y="263"/>
                    <a:pt x="1298" y="311"/>
                  </a:cubicBezTo>
                  <a:cubicBezTo>
                    <a:pt x="1381" y="322"/>
                    <a:pt x="1489" y="322"/>
                    <a:pt x="1572" y="322"/>
                  </a:cubicBezTo>
                  <a:cubicBezTo>
                    <a:pt x="1631" y="311"/>
                    <a:pt x="1655" y="263"/>
                    <a:pt x="1631" y="203"/>
                  </a:cubicBezTo>
                  <a:cubicBezTo>
                    <a:pt x="1620" y="191"/>
                    <a:pt x="1596" y="180"/>
                    <a:pt x="1572" y="156"/>
                  </a:cubicBezTo>
                  <a:cubicBezTo>
                    <a:pt x="1315" y="54"/>
                    <a:pt x="1043" y="45"/>
                    <a:pt x="769" y="45"/>
                  </a:cubicBezTo>
                  <a:cubicBezTo>
                    <a:pt x="707" y="45"/>
                    <a:pt x="644" y="46"/>
                    <a:pt x="582" y="46"/>
                  </a:cubicBezTo>
                  <a:cubicBezTo>
                    <a:pt x="435" y="46"/>
                    <a:pt x="288" y="43"/>
                    <a:pt x="143" y="25"/>
                  </a:cubicBezTo>
                  <a:cubicBezTo>
                    <a:pt x="119" y="8"/>
                    <a:pt x="97"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3417;p32">
              <a:extLst>
                <a:ext uri="{FF2B5EF4-FFF2-40B4-BE49-F238E27FC236}">
                  <a16:creationId xmlns:a16="http://schemas.microsoft.com/office/drawing/2014/main" id="{246C8EF6-14F1-407D-A10E-E8983938F9CE}"/>
                </a:ext>
              </a:extLst>
            </p:cNvPr>
            <p:cNvSpPr/>
            <p:nvPr/>
          </p:nvSpPr>
          <p:spPr>
            <a:xfrm>
              <a:off x="5345900" y="2236125"/>
              <a:ext cx="36925" cy="18550"/>
            </a:xfrm>
            <a:custGeom>
              <a:avLst/>
              <a:gdLst/>
              <a:ahLst/>
              <a:cxnLst/>
              <a:rect l="l" t="t" r="r" b="b"/>
              <a:pathLst>
                <a:path w="1477" h="742" extrusionOk="0">
                  <a:moveTo>
                    <a:pt x="584" y="0"/>
                  </a:moveTo>
                  <a:cubicBezTo>
                    <a:pt x="405" y="0"/>
                    <a:pt x="238" y="0"/>
                    <a:pt x="72" y="84"/>
                  </a:cubicBezTo>
                  <a:lnTo>
                    <a:pt x="0" y="155"/>
                  </a:lnTo>
                  <a:lnTo>
                    <a:pt x="0" y="298"/>
                  </a:lnTo>
                  <a:cubicBezTo>
                    <a:pt x="119" y="310"/>
                    <a:pt x="238" y="310"/>
                    <a:pt x="298" y="429"/>
                  </a:cubicBezTo>
                  <a:cubicBezTo>
                    <a:pt x="393" y="536"/>
                    <a:pt x="548" y="548"/>
                    <a:pt x="548" y="715"/>
                  </a:cubicBezTo>
                  <a:cubicBezTo>
                    <a:pt x="709" y="732"/>
                    <a:pt x="863" y="741"/>
                    <a:pt x="1015" y="741"/>
                  </a:cubicBezTo>
                  <a:cubicBezTo>
                    <a:pt x="1167" y="741"/>
                    <a:pt x="1316" y="732"/>
                    <a:pt x="1465" y="715"/>
                  </a:cubicBezTo>
                  <a:cubicBezTo>
                    <a:pt x="1477" y="655"/>
                    <a:pt x="1477" y="596"/>
                    <a:pt x="1429" y="548"/>
                  </a:cubicBezTo>
                  <a:cubicBezTo>
                    <a:pt x="1381" y="536"/>
                    <a:pt x="1322" y="512"/>
                    <a:pt x="1262" y="500"/>
                  </a:cubicBezTo>
                  <a:cubicBezTo>
                    <a:pt x="1108" y="441"/>
                    <a:pt x="1108" y="274"/>
                    <a:pt x="1024" y="155"/>
                  </a:cubicBezTo>
                  <a:cubicBezTo>
                    <a:pt x="905" y="24"/>
                    <a:pt x="750" y="12"/>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3418;p32">
              <a:extLst>
                <a:ext uri="{FF2B5EF4-FFF2-40B4-BE49-F238E27FC236}">
                  <a16:creationId xmlns:a16="http://schemas.microsoft.com/office/drawing/2014/main" id="{86454722-1859-45FE-A39C-701177C61EA6}"/>
                </a:ext>
              </a:extLst>
            </p:cNvPr>
            <p:cNvSpPr/>
            <p:nvPr/>
          </p:nvSpPr>
          <p:spPr>
            <a:xfrm>
              <a:off x="5542950" y="2248000"/>
              <a:ext cx="33350" cy="9125"/>
            </a:xfrm>
            <a:custGeom>
              <a:avLst/>
              <a:gdLst/>
              <a:ahLst/>
              <a:cxnLst/>
              <a:rect l="l" t="t" r="r" b="b"/>
              <a:pathLst>
                <a:path w="1334" h="365" extrusionOk="0">
                  <a:moveTo>
                    <a:pt x="402" y="0"/>
                  </a:moveTo>
                  <a:cubicBezTo>
                    <a:pt x="268" y="0"/>
                    <a:pt x="134" y="24"/>
                    <a:pt x="0" y="97"/>
                  </a:cubicBezTo>
                  <a:cubicBezTo>
                    <a:pt x="60" y="216"/>
                    <a:pt x="215" y="180"/>
                    <a:pt x="298" y="240"/>
                  </a:cubicBezTo>
                  <a:cubicBezTo>
                    <a:pt x="531" y="264"/>
                    <a:pt x="759" y="364"/>
                    <a:pt x="993" y="364"/>
                  </a:cubicBezTo>
                  <a:cubicBezTo>
                    <a:pt x="1105" y="364"/>
                    <a:pt x="1218" y="341"/>
                    <a:pt x="1334" y="275"/>
                  </a:cubicBezTo>
                  <a:cubicBezTo>
                    <a:pt x="1334" y="204"/>
                    <a:pt x="1322" y="144"/>
                    <a:pt x="1322" y="85"/>
                  </a:cubicBezTo>
                  <a:cubicBezTo>
                    <a:pt x="1278" y="91"/>
                    <a:pt x="1235" y="93"/>
                    <a:pt x="1192" y="93"/>
                  </a:cubicBezTo>
                  <a:cubicBezTo>
                    <a:pt x="928" y="93"/>
                    <a:pt x="665" y="0"/>
                    <a:pt x="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3419;p32">
              <a:extLst>
                <a:ext uri="{FF2B5EF4-FFF2-40B4-BE49-F238E27FC236}">
                  <a16:creationId xmlns:a16="http://schemas.microsoft.com/office/drawing/2014/main" id="{097E0D38-CA21-40A9-A9F6-7972D7CB0E0A}"/>
                </a:ext>
              </a:extLst>
            </p:cNvPr>
            <p:cNvSpPr/>
            <p:nvPr/>
          </p:nvSpPr>
          <p:spPr>
            <a:xfrm>
              <a:off x="5466150" y="2221825"/>
              <a:ext cx="34250" cy="7175"/>
            </a:xfrm>
            <a:custGeom>
              <a:avLst/>
              <a:gdLst/>
              <a:ahLst/>
              <a:cxnLst/>
              <a:rect l="l" t="t" r="r" b="b"/>
              <a:pathLst>
                <a:path w="1370" h="287" extrusionOk="0">
                  <a:moveTo>
                    <a:pt x="72" y="1"/>
                  </a:moveTo>
                  <a:cubicBezTo>
                    <a:pt x="0" y="96"/>
                    <a:pt x="0" y="191"/>
                    <a:pt x="60" y="287"/>
                  </a:cubicBezTo>
                  <a:cubicBezTo>
                    <a:pt x="176" y="273"/>
                    <a:pt x="293" y="271"/>
                    <a:pt x="413" y="271"/>
                  </a:cubicBezTo>
                  <a:cubicBezTo>
                    <a:pt x="461" y="271"/>
                    <a:pt x="510" y="271"/>
                    <a:pt x="559" y="271"/>
                  </a:cubicBezTo>
                  <a:cubicBezTo>
                    <a:pt x="815" y="271"/>
                    <a:pt x="1084" y="263"/>
                    <a:pt x="1370" y="156"/>
                  </a:cubicBezTo>
                  <a:cubicBezTo>
                    <a:pt x="1198" y="40"/>
                    <a:pt x="1032" y="9"/>
                    <a:pt x="871" y="9"/>
                  </a:cubicBezTo>
                  <a:cubicBezTo>
                    <a:pt x="685" y="9"/>
                    <a:pt x="507" y="50"/>
                    <a:pt x="338" y="50"/>
                  </a:cubicBezTo>
                  <a:cubicBezTo>
                    <a:pt x="246" y="50"/>
                    <a:pt x="158" y="38"/>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3420;p32">
              <a:extLst>
                <a:ext uri="{FF2B5EF4-FFF2-40B4-BE49-F238E27FC236}">
                  <a16:creationId xmlns:a16="http://schemas.microsoft.com/office/drawing/2014/main" id="{AD00617E-CE5C-4EBB-BAC5-52A8FE8E82CE}"/>
                </a:ext>
              </a:extLst>
            </p:cNvPr>
            <p:cNvSpPr/>
            <p:nvPr/>
          </p:nvSpPr>
          <p:spPr>
            <a:xfrm>
              <a:off x="5550675" y="2200900"/>
              <a:ext cx="35750" cy="10525"/>
            </a:xfrm>
            <a:custGeom>
              <a:avLst/>
              <a:gdLst/>
              <a:ahLst/>
              <a:cxnLst/>
              <a:rect l="l" t="t" r="r" b="b"/>
              <a:pathLst>
                <a:path w="1430" h="421" extrusionOk="0">
                  <a:moveTo>
                    <a:pt x="276" y="1"/>
                  </a:moveTo>
                  <a:cubicBezTo>
                    <a:pt x="186" y="1"/>
                    <a:pt x="94" y="29"/>
                    <a:pt x="1" y="111"/>
                  </a:cubicBezTo>
                  <a:lnTo>
                    <a:pt x="13" y="147"/>
                  </a:lnTo>
                  <a:cubicBezTo>
                    <a:pt x="132" y="242"/>
                    <a:pt x="310" y="135"/>
                    <a:pt x="429" y="266"/>
                  </a:cubicBezTo>
                  <a:cubicBezTo>
                    <a:pt x="678" y="340"/>
                    <a:pt x="933" y="421"/>
                    <a:pt x="1196" y="421"/>
                  </a:cubicBezTo>
                  <a:cubicBezTo>
                    <a:pt x="1273" y="421"/>
                    <a:pt x="1351" y="413"/>
                    <a:pt x="1430" y="397"/>
                  </a:cubicBezTo>
                  <a:lnTo>
                    <a:pt x="1430" y="135"/>
                  </a:lnTo>
                  <a:lnTo>
                    <a:pt x="1013" y="135"/>
                  </a:lnTo>
                  <a:cubicBezTo>
                    <a:pt x="1013" y="135"/>
                    <a:pt x="989" y="147"/>
                    <a:pt x="965" y="171"/>
                  </a:cubicBezTo>
                  <a:cubicBezTo>
                    <a:pt x="956" y="174"/>
                    <a:pt x="948" y="175"/>
                    <a:pt x="940" y="175"/>
                  </a:cubicBezTo>
                  <a:cubicBezTo>
                    <a:pt x="917" y="175"/>
                    <a:pt x="897" y="162"/>
                    <a:pt x="870" y="135"/>
                  </a:cubicBezTo>
                  <a:cubicBezTo>
                    <a:pt x="666" y="135"/>
                    <a:pt x="473"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3421;p32">
              <a:extLst>
                <a:ext uri="{FF2B5EF4-FFF2-40B4-BE49-F238E27FC236}">
                  <a16:creationId xmlns:a16="http://schemas.microsoft.com/office/drawing/2014/main" id="{FE984B77-ADCE-427A-BA32-9DC0DCDFD744}"/>
                </a:ext>
              </a:extLst>
            </p:cNvPr>
            <p:cNvSpPr/>
            <p:nvPr/>
          </p:nvSpPr>
          <p:spPr>
            <a:xfrm>
              <a:off x="5487575" y="2297475"/>
              <a:ext cx="36650" cy="10400"/>
            </a:xfrm>
            <a:custGeom>
              <a:avLst/>
              <a:gdLst/>
              <a:ahLst/>
              <a:cxnLst/>
              <a:rect l="l" t="t" r="r" b="b"/>
              <a:pathLst>
                <a:path w="1466" h="416" extrusionOk="0">
                  <a:moveTo>
                    <a:pt x="253" y="0"/>
                  </a:moveTo>
                  <a:cubicBezTo>
                    <a:pt x="200" y="0"/>
                    <a:pt x="148" y="10"/>
                    <a:pt x="96" y="23"/>
                  </a:cubicBezTo>
                  <a:cubicBezTo>
                    <a:pt x="13" y="118"/>
                    <a:pt x="1" y="201"/>
                    <a:pt x="96" y="297"/>
                  </a:cubicBezTo>
                  <a:cubicBezTo>
                    <a:pt x="155" y="297"/>
                    <a:pt x="227" y="309"/>
                    <a:pt x="298" y="309"/>
                  </a:cubicBezTo>
                  <a:cubicBezTo>
                    <a:pt x="405" y="352"/>
                    <a:pt x="513" y="358"/>
                    <a:pt x="621" y="358"/>
                  </a:cubicBezTo>
                  <a:cubicBezTo>
                    <a:pt x="664" y="358"/>
                    <a:pt x="707" y="357"/>
                    <a:pt x="750" y="357"/>
                  </a:cubicBezTo>
                  <a:cubicBezTo>
                    <a:pt x="864" y="357"/>
                    <a:pt x="976" y="364"/>
                    <a:pt x="1084" y="416"/>
                  </a:cubicBezTo>
                  <a:cubicBezTo>
                    <a:pt x="1179" y="404"/>
                    <a:pt x="1287" y="404"/>
                    <a:pt x="1370" y="404"/>
                  </a:cubicBezTo>
                  <a:cubicBezTo>
                    <a:pt x="1465" y="309"/>
                    <a:pt x="1465" y="237"/>
                    <a:pt x="1394" y="166"/>
                  </a:cubicBezTo>
                  <a:cubicBezTo>
                    <a:pt x="1310" y="124"/>
                    <a:pt x="1224" y="112"/>
                    <a:pt x="1138" y="112"/>
                  </a:cubicBezTo>
                  <a:cubicBezTo>
                    <a:pt x="1051" y="112"/>
                    <a:pt x="965" y="124"/>
                    <a:pt x="882" y="130"/>
                  </a:cubicBezTo>
                  <a:cubicBezTo>
                    <a:pt x="715" y="70"/>
                    <a:pt x="525" y="118"/>
                    <a:pt x="382" y="23"/>
                  </a:cubicBezTo>
                  <a:cubicBezTo>
                    <a:pt x="339" y="7"/>
                    <a:pt x="296" y="0"/>
                    <a:pt x="2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3422;p32">
              <a:extLst>
                <a:ext uri="{FF2B5EF4-FFF2-40B4-BE49-F238E27FC236}">
                  <a16:creationId xmlns:a16="http://schemas.microsoft.com/office/drawing/2014/main" id="{CD28790B-C590-462F-9566-D6F95F2638A3}"/>
                </a:ext>
              </a:extLst>
            </p:cNvPr>
            <p:cNvSpPr/>
            <p:nvPr/>
          </p:nvSpPr>
          <p:spPr>
            <a:xfrm>
              <a:off x="5403650" y="2218050"/>
              <a:ext cx="25450" cy="8050"/>
            </a:xfrm>
            <a:custGeom>
              <a:avLst/>
              <a:gdLst/>
              <a:ahLst/>
              <a:cxnLst/>
              <a:rect l="l" t="t" r="r" b="b"/>
              <a:pathLst>
                <a:path w="1018" h="322" extrusionOk="0">
                  <a:moveTo>
                    <a:pt x="813" y="1"/>
                  </a:moveTo>
                  <a:cubicBezTo>
                    <a:pt x="688" y="1"/>
                    <a:pt x="526" y="29"/>
                    <a:pt x="393" y="29"/>
                  </a:cubicBezTo>
                  <a:cubicBezTo>
                    <a:pt x="354" y="29"/>
                    <a:pt x="318" y="27"/>
                    <a:pt x="286" y="21"/>
                  </a:cubicBezTo>
                  <a:cubicBezTo>
                    <a:pt x="167" y="21"/>
                    <a:pt x="60" y="45"/>
                    <a:pt x="0" y="152"/>
                  </a:cubicBezTo>
                  <a:cubicBezTo>
                    <a:pt x="48" y="199"/>
                    <a:pt x="83" y="259"/>
                    <a:pt x="131" y="307"/>
                  </a:cubicBezTo>
                  <a:cubicBezTo>
                    <a:pt x="202" y="283"/>
                    <a:pt x="286" y="283"/>
                    <a:pt x="345" y="259"/>
                  </a:cubicBezTo>
                  <a:cubicBezTo>
                    <a:pt x="375" y="242"/>
                    <a:pt x="409" y="236"/>
                    <a:pt x="445" y="236"/>
                  </a:cubicBezTo>
                  <a:cubicBezTo>
                    <a:pt x="578" y="236"/>
                    <a:pt x="745" y="321"/>
                    <a:pt x="864" y="321"/>
                  </a:cubicBezTo>
                  <a:cubicBezTo>
                    <a:pt x="948" y="321"/>
                    <a:pt x="1008" y="278"/>
                    <a:pt x="1012" y="128"/>
                  </a:cubicBezTo>
                  <a:cubicBezTo>
                    <a:pt x="1017" y="27"/>
                    <a:pt x="932" y="1"/>
                    <a:pt x="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3423;p32">
              <a:extLst>
                <a:ext uri="{FF2B5EF4-FFF2-40B4-BE49-F238E27FC236}">
                  <a16:creationId xmlns:a16="http://schemas.microsoft.com/office/drawing/2014/main" id="{5A1055C9-C04F-47A4-8429-FCC40768DC38}"/>
                </a:ext>
              </a:extLst>
            </p:cNvPr>
            <p:cNvSpPr/>
            <p:nvPr/>
          </p:nvSpPr>
          <p:spPr>
            <a:xfrm>
              <a:off x="5506625" y="2151975"/>
              <a:ext cx="40500" cy="9500"/>
            </a:xfrm>
            <a:custGeom>
              <a:avLst/>
              <a:gdLst/>
              <a:ahLst/>
              <a:cxnLst/>
              <a:rect l="l" t="t" r="r" b="b"/>
              <a:pathLst>
                <a:path w="1620" h="380" extrusionOk="0">
                  <a:moveTo>
                    <a:pt x="751" y="0"/>
                  </a:moveTo>
                  <a:cubicBezTo>
                    <a:pt x="500" y="0"/>
                    <a:pt x="250" y="68"/>
                    <a:pt x="1" y="235"/>
                  </a:cubicBezTo>
                  <a:cubicBezTo>
                    <a:pt x="36" y="271"/>
                    <a:pt x="60" y="306"/>
                    <a:pt x="96" y="342"/>
                  </a:cubicBezTo>
                  <a:cubicBezTo>
                    <a:pt x="192" y="324"/>
                    <a:pt x="289" y="317"/>
                    <a:pt x="387" y="317"/>
                  </a:cubicBezTo>
                  <a:cubicBezTo>
                    <a:pt x="680" y="317"/>
                    <a:pt x="979" y="379"/>
                    <a:pt x="1273" y="379"/>
                  </a:cubicBezTo>
                  <a:cubicBezTo>
                    <a:pt x="1389" y="379"/>
                    <a:pt x="1505" y="369"/>
                    <a:pt x="1620" y="342"/>
                  </a:cubicBezTo>
                  <a:lnTo>
                    <a:pt x="1620" y="223"/>
                  </a:lnTo>
                  <a:cubicBezTo>
                    <a:pt x="1328" y="90"/>
                    <a:pt x="1039" y="0"/>
                    <a:pt x="7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3424;p32">
              <a:extLst>
                <a:ext uri="{FF2B5EF4-FFF2-40B4-BE49-F238E27FC236}">
                  <a16:creationId xmlns:a16="http://schemas.microsoft.com/office/drawing/2014/main" id="{AA805CC1-403D-40D7-A849-4F6B9BBAD784}"/>
                </a:ext>
              </a:extLst>
            </p:cNvPr>
            <p:cNvSpPr/>
            <p:nvPr/>
          </p:nvSpPr>
          <p:spPr>
            <a:xfrm>
              <a:off x="5433700" y="2220750"/>
              <a:ext cx="25625" cy="8325"/>
            </a:xfrm>
            <a:custGeom>
              <a:avLst/>
              <a:gdLst/>
              <a:ahLst/>
              <a:cxnLst/>
              <a:rect l="l" t="t" r="r" b="b"/>
              <a:pathLst>
                <a:path w="1025" h="333" extrusionOk="0">
                  <a:moveTo>
                    <a:pt x="304" y="0"/>
                  </a:moveTo>
                  <a:cubicBezTo>
                    <a:pt x="210" y="0"/>
                    <a:pt x="110" y="11"/>
                    <a:pt x="1" y="44"/>
                  </a:cubicBezTo>
                  <a:cubicBezTo>
                    <a:pt x="360" y="218"/>
                    <a:pt x="600" y="333"/>
                    <a:pt x="875" y="333"/>
                  </a:cubicBezTo>
                  <a:cubicBezTo>
                    <a:pt x="901" y="333"/>
                    <a:pt x="927" y="332"/>
                    <a:pt x="953" y="330"/>
                  </a:cubicBezTo>
                  <a:cubicBezTo>
                    <a:pt x="1025" y="234"/>
                    <a:pt x="1025" y="151"/>
                    <a:pt x="953" y="56"/>
                  </a:cubicBezTo>
                  <a:cubicBezTo>
                    <a:pt x="926" y="59"/>
                    <a:pt x="898" y="61"/>
                    <a:pt x="870" y="61"/>
                  </a:cubicBezTo>
                  <a:cubicBezTo>
                    <a:pt x="698" y="61"/>
                    <a:pt x="519" y="0"/>
                    <a:pt x="3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3425;p32">
              <a:extLst>
                <a:ext uri="{FF2B5EF4-FFF2-40B4-BE49-F238E27FC236}">
                  <a16:creationId xmlns:a16="http://schemas.microsoft.com/office/drawing/2014/main" id="{0C44137A-5224-4FDC-A73C-66B5C9BD1BC1}"/>
                </a:ext>
              </a:extLst>
            </p:cNvPr>
            <p:cNvSpPr/>
            <p:nvPr/>
          </p:nvSpPr>
          <p:spPr>
            <a:xfrm>
              <a:off x="5452750" y="2297725"/>
              <a:ext cx="36925" cy="6875"/>
            </a:xfrm>
            <a:custGeom>
              <a:avLst/>
              <a:gdLst/>
              <a:ahLst/>
              <a:cxnLst/>
              <a:rect l="l" t="t" r="r" b="b"/>
              <a:pathLst>
                <a:path w="1477" h="275" extrusionOk="0">
                  <a:moveTo>
                    <a:pt x="1334" y="1"/>
                  </a:moveTo>
                  <a:cubicBezTo>
                    <a:pt x="1158" y="117"/>
                    <a:pt x="971" y="143"/>
                    <a:pt x="782" y="143"/>
                  </a:cubicBezTo>
                  <a:cubicBezTo>
                    <a:pt x="623" y="143"/>
                    <a:pt x="462" y="124"/>
                    <a:pt x="305" y="124"/>
                  </a:cubicBezTo>
                  <a:cubicBezTo>
                    <a:pt x="206" y="124"/>
                    <a:pt x="108" y="132"/>
                    <a:pt x="13" y="156"/>
                  </a:cubicBezTo>
                  <a:cubicBezTo>
                    <a:pt x="1" y="215"/>
                    <a:pt x="24" y="239"/>
                    <a:pt x="84" y="251"/>
                  </a:cubicBezTo>
                  <a:cubicBezTo>
                    <a:pt x="548" y="251"/>
                    <a:pt x="1013" y="275"/>
                    <a:pt x="1477" y="275"/>
                  </a:cubicBezTo>
                  <a:lnTo>
                    <a:pt x="14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3426;p32">
              <a:extLst>
                <a:ext uri="{FF2B5EF4-FFF2-40B4-BE49-F238E27FC236}">
                  <a16:creationId xmlns:a16="http://schemas.microsoft.com/office/drawing/2014/main" id="{FF49E85E-1C5D-4D26-9EDD-880757231430}"/>
                </a:ext>
              </a:extLst>
            </p:cNvPr>
            <p:cNvSpPr/>
            <p:nvPr/>
          </p:nvSpPr>
          <p:spPr>
            <a:xfrm>
              <a:off x="5482825" y="2195225"/>
              <a:ext cx="32150" cy="6250"/>
            </a:xfrm>
            <a:custGeom>
              <a:avLst/>
              <a:gdLst/>
              <a:ahLst/>
              <a:cxnLst/>
              <a:rect l="l" t="t" r="r" b="b"/>
              <a:pathLst>
                <a:path w="1286" h="250" extrusionOk="0">
                  <a:moveTo>
                    <a:pt x="889" y="1"/>
                  </a:moveTo>
                  <a:cubicBezTo>
                    <a:pt x="867" y="1"/>
                    <a:pt x="845" y="2"/>
                    <a:pt x="822" y="5"/>
                  </a:cubicBezTo>
                  <a:cubicBezTo>
                    <a:pt x="548" y="53"/>
                    <a:pt x="274" y="53"/>
                    <a:pt x="0" y="65"/>
                  </a:cubicBezTo>
                  <a:cubicBezTo>
                    <a:pt x="60" y="196"/>
                    <a:pt x="179" y="219"/>
                    <a:pt x="298" y="219"/>
                  </a:cubicBezTo>
                  <a:cubicBezTo>
                    <a:pt x="298" y="231"/>
                    <a:pt x="310" y="231"/>
                    <a:pt x="345" y="243"/>
                  </a:cubicBezTo>
                  <a:cubicBezTo>
                    <a:pt x="369" y="243"/>
                    <a:pt x="405" y="243"/>
                    <a:pt x="429" y="196"/>
                  </a:cubicBezTo>
                  <a:cubicBezTo>
                    <a:pt x="584" y="219"/>
                    <a:pt x="715" y="219"/>
                    <a:pt x="869" y="231"/>
                  </a:cubicBezTo>
                  <a:cubicBezTo>
                    <a:pt x="887" y="243"/>
                    <a:pt x="908" y="249"/>
                    <a:pt x="930" y="249"/>
                  </a:cubicBezTo>
                  <a:cubicBezTo>
                    <a:pt x="953" y="249"/>
                    <a:pt x="976" y="243"/>
                    <a:pt x="1000" y="231"/>
                  </a:cubicBezTo>
                  <a:cubicBezTo>
                    <a:pt x="1014" y="228"/>
                    <a:pt x="1027" y="226"/>
                    <a:pt x="1040" y="226"/>
                  </a:cubicBezTo>
                  <a:cubicBezTo>
                    <a:pt x="1070" y="226"/>
                    <a:pt x="1098" y="235"/>
                    <a:pt x="1131" y="243"/>
                  </a:cubicBezTo>
                  <a:cubicBezTo>
                    <a:pt x="1179" y="219"/>
                    <a:pt x="1238" y="208"/>
                    <a:pt x="1286" y="184"/>
                  </a:cubicBezTo>
                  <a:cubicBezTo>
                    <a:pt x="1161" y="70"/>
                    <a:pt x="1037" y="1"/>
                    <a:pt x="8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3427;p32">
              <a:extLst>
                <a:ext uri="{FF2B5EF4-FFF2-40B4-BE49-F238E27FC236}">
                  <a16:creationId xmlns:a16="http://schemas.microsoft.com/office/drawing/2014/main" id="{FCE473C2-5440-4A16-AD58-B648F99BB35C}"/>
                </a:ext>
              </a:extLst>
            </p:cNvPr>
            <p:cNvSpPr/>
            <p:nvPr/>
          </p:nvSpPr>
          <p:spPr>
            <a:xfrm>
              <a:off x="5500375" y="2271775"/>
              <a:ext cx="17875" cy="7350"/>
            </a:xfrm>
            <a:custGeom>
              <a:avLst/>
              <a:gdLst/>
              <a:ahLst/>
              <a:cxnLst/>
              <a:rect l="l" t="t" r="r" b="b"/>
              <a:pathLst>
                <a:path w="715" h="294" extrusionOk="0">
                  <a:moveTo>
                    <a:pt x="435" y="1"/>
                  </a:moveTo>
                  <a:cubicBezTo>
                    <a:pt x="290" y="1"/>
                    <a:pt x="145" y="24"/>
                    <a:pt x="1" y="39"/>
                  </a:cubicBezTo>
                  <a:lnTo>
                    <a:pt x="1" y="98"/>
                  </a:lnTo>
                  <a:cubicBezTo>
                    <a:pt x="1" y="134"/>
                    <a:pt x="13" y="146"/>
                    <a:pt x="13" y="182"/>
                  </a:cubicBezTo>
                  <a:cubicBezTo>
                    <a:pt x="183" y="244"/>
                    <a:pt x="354" y="294"/>
                    <a:pt x="535" y="294"/>
                  </a:cubicBezTo>
                  <a:cubicBezTo>
                    <a:pt x="594" y="294"/>
                    <a:pt x="654" y="289"/>
                    <a:pt x="715" y="277"/>
                  </a:cubicBezTo>
                  <a:lnTo>
                    <a:pt x="715" y="39"/>
                  </a:lnTo>
                  <a:cubicBezTo>
                    <a:pt x="622" y="11"/>
                    <a:pt x="528"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3428;p32">
              <a:extLst>
                <a:ext uri="{FF2B5EF4-FFF2-40B4-BE49-F238E27FC236}">
                  <a16:creationId xmlns:a16="http://schemas.microsoft.com/office/drawing/2014/main" id="{C8AD1140-6F81-4A3E-BB9B-DDF2CA17454C}"/>
                </a:ext>
              </a:extLst>
            </p:cNvPr>
            <p:cNvSpPr/>
            <p:nvPr/>
          </p:nvSpPr>
          <p:spPr>
            <a:xfrm>
              <a:off x="5574800" y="2276025"/>
              <a:ext cx="22050" cy="7225"/>
            </a:xfrm>
            <a:custGeom>
              <a:avLst/>
              <a:gdLst/>
              <a:ahLst/>
              <a:cxnLst/>
              <a:rect l="l" t="t" r="r" b="b"/>
              <a:pathLst>
                <a:path w="882" h="289" extrusionOk="0">
                  <a:moveTo>
                    <a:pt x="793" y="1"/>
                  </a:moveTo>
                  <a:cubicBezTo>
                    <a:pt x="684" y="1"/>
                    <a:pt x="570" y="40"/>
                    <a:pt x="456" y="40"/>
                  </a:cubicBezTo>
                  <a:cubicBezTo>
                    <a:pt x="407" y="40"/>
                    <a:pt x="358" y="33"/>
                    <a:pt x="310" y="12"/>
                  </a:cubicBezTo>
                  <a:cubicBezTo>
                    <a:pt x="226" y="95"/>
                    <a:pt x="72" y="24"/>
                    <a:pt x="0" y="154"/>
                  </a:cubicBezTo>
                  <a:cubicBezTo>
                    <a:pt x="131" y="262"/>
                    <a:pt x="277" y="288"/>
                    <a:pt x="427" y="288"/>
                  </a:cubicBezTo>
                  <a:cubicBezTo>
                    <a:pt x="578" y="288"/>
                    <a:pt x="732" y="262"/>
                    <a:pt x="881" y="262"/>
                  </a:cubicBezTo>
                  <a:lnTo>
                    <a:pt x="881" y="12"/>
                  </a:lnTo>
                  <a:cubicBezTo>
                    <a:pt x="852" y="4"/>
                    <a:pt x="823" y="1"/>
                    <a:pt x="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3429;p32">
              <a:extLst>
                <a:ext uri="{FF2B5EF4-FFF2-40B4-BE49-F238E27FC236}">
                  <a16:creationId xmlns:a16="http://schemas.microsoft.com/office/drawing/2014/main" id="{710D891D-0418-42D6-AA5F-87101BF03800}"/>
                </a:ext>
              </a:extLst>
            </p:cNvPr>
            <p:cNvSpPr/>
            <p:nvPr/>
          </p:nvSpPr>
          <p:spPr>
            <a:xfrm>
              <a:off x="5377150" y="2214400"/>
              <a:ext cx="19075" cy="7900"/>
            </a:xfrm>
            <a:custGeom>
              <a:avLst/>
              <a:gdLst/>
              <a:ahLst/>
              <a:cxnLst/>
              <a:rect l="l" t="t" r="r" b="b"/>
              <a:pathLst>
                <a:path w="763" h="316" extrusionOk="0">
                  <a:moveTo>
                    <a:pt x="631" y="0"/>
                  </a:moveTo>
                  <a:lnTo>
                    <a:pt x="48" y="48"/>
                  </a:lnTo>
                  <a:cubicBezTo>
                    <a:pt x="0" y="107"/>
                    <a:pt x="0" y="155"/>
                    <a:pt x="60" y="179"/>
                  </a:cubicBezTo>
                  <a:cubicBezTo>
                    <a:pt x="283" y="268"/>
                    <a:pt x="415" y="316"/>
                    <a:pt x="504" y="316"/>
                  </a:cubicBezTo>
                  <a:cubicBezTo>
                    <a:pt x="630" y="316"/>
                    <a:pt x="672" y="221"/>
                    <a:pt x="762" y="12"/>
                  </a:cubicBezTo>
                  <a:cubicBezTo>
                    <a:pt x="715" y="12"/>
                    <a:pt x="667" y="12"/>
                    <a:pt x="6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3430;p32">
              <a:extLst>
                <a:ext uri="{FF2B5EF4-FFF2-40B4-BE49-F238E27FC236}">
                  <a16:creationId xmlns:a16="http://schemas.microsoft.com/office/drawing/2014/main" id="{23ACB92E-8B5B-4E08-B7DB-73943FE3DE6D}"/>
                </a:ext>
              </a:extLst>
            </p:cNvPr>
            <p:cNvSpPr/>
            <p:nvPr/>
          </p:nvSpPr>
          <p:spPr>
            <a:xfrm>
              <a:off x="5381900" y="2245650"/>
              <a:ext cx="29200" cy="8525"/>
            </a:xfrm>
            <a:custGeom>
              <a:avLst/>
              <a:gdLst/>
              <a:ahLst/>
              <a:cxnLst/>
              <a:rect l="l" t="t" r="r" b="b"/>
              <a:pathLst>
                <a:path w="1168" h="341" extrusionOk="0">
                  <a:moveTo>
                    <a:pt x="584" y="36"/>
                  </a:moveTo>
                  <a:cubicBezTo>
                    <a:pt x="394" y="72"/>
                    <a:pt x="168" y="0"/>
                    <a:pt x="1" y="191"/>
                  </a:cubicBezTo>
                  <a:cubicBezTo>
                    <a:pt x="25" y="238"/>
                    <a:pt x="25" y="274"/>
                    <a:pt x="37" y="310"/>
                  </a:cubicBezTo>
                  <a:cubicBezTo>
                    <a:pt x="53" y="309"/>
                    <a:pt x="70" y="309"/>
                    <a:pt x="87" y="309"/>
                  </a:cubicBezTo>
                  <a:cubicBezTo>
                    <a:pt x="276" y="309"/>
                    <a:pt x="475" y="341"/>
                    <a:pt x="670" y="341"/>
                  </a:cubicBezTo>
                  <a:cubicBezTo>
                    <a:pt x="840" y="341"/>
                    <a:pt x="1009" y="317"/>
                    <a:pt x="1168" y="226"/>
                  </a:cubicBezTo>
                  <a:cubicBezTo>
                    <a:pt x="1156" y="167"/>
                    <a:pt x="1120" y="119"/>
                    <a:pt x="1061" y="96"/>
                  </a:cubicBezTo>
                  <a:cubicBezTo>
                    <a:pt x="1033" y="83"/>
                    <a:pt x="1004" y="80"/>
                    <a:pt x="974" y="80"/>
                  </a:cubicBezTo>
                  <a:cubicBezTo>
                    <a:pt x="932" y="80"/>
                    <a:pt x="887" y="87"/>
                    <a:pt x="844" y="87"/>
                  </a:cubicBezTo>
                  <a:cubicBezTo>
                    <a:pt x="799" y="87"/>
                    <a:pt x="756" y="79"/>
                    <a:pt x="715" y="48"/>
                  </a:cubicBezTo>
                  <a:cubicBezTo>
                    <a:pt x="680" y="48"/>
                    <a:pt x="632" y="36"/>
                    <a:pt x="584"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3431;p32">
              <a:extLst>
                <a:ext uri="{FF2B5EF4-FFF2-40B4-BE49-F238E27FC236}">
                  <a16:creationId xmlns:a16="http://schemas.microsoft.com/office/drawing/2014/main" id="{4055A5D5-DA33-4C44-91CF-4486E499DAA6}"/>
                </a:ext>
              </a:extLst>
            </p:cNvPr>
            <p:cNvSpPr/>
            <p:nvPr/>
          </p:nvSpPr>
          <p:spPr>
            <a:xfrm>
              <a:off x="5345900" y="2245075"/>
              <a:ext cx="19075" cy="8925"/>
            </a:xfrm>
            <a:custGeom>
              <a:avLst/>
              <a:gdLst/>
              <a:ahLst/>
              <a:cxnLst/>
              <a:rect l="l" t="t" r="r" b="b"/>
              <a:pathLst>
                <a:path w="763" h="357" extrusionOk="0">
                  <a:moveTo>
                    <a:pt x="599" y="1"/>
                  </a:moveTo>
                  <a:cubicBezTo>
                    <a:pt x="528" y="1"/>
                    <a:pt x="452" y="71"/>
                    <a:pt x="381" y="71"/>
                  </a:cubicBezTo>
                  <a:cubicBezTo>
                    <a:pt x="377" y="71"/>
                    <a:pt x="373" y="71"/>
                    <a:pt x="369" y="71"/>
                  </a:cubicBezTo>
                  <a:lnTo>
                    <a:pt x="298" y="71"/>
                  </a:lnTo>
                  <a:cubicBezTo>
                    <a:pt x="179" y="83"/>
                    <a:pt x="60" y="95"/>
                    <a:pt x="0" y="238"/>
                  </a:cubicBezTo>
                  <a:cubicBezTo>
                    <a:pt x="191" y="273"/>
                    <a:pt x="369" y="309"/>
                    <a:pt x="572" y="357"/>
                  </a:cubicBezTo>
                  <a:cubicBezTo>
                    <a:pt x="619" y="249"/>
                    <a:pt x="762" y="178"/>
                    <a:pt x="691" y="59"/>
                  </a:cubicBezTo>
                  <a:cubicBezTo>
                    <a:pt x="662" y="16"/>
                    <a:pt x="631" y="1"/>
                    <a:pt x="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3432;p32">
              <a:extLst>
                <a:ext uri="{FF2B5EF4-FFF2-40B4-BE49-F238E27FC236}">
                  <a16:creationId xmlns:a16="http://schemas.microsoft.com/office/drawing/2014/main" id="{7FD3F403-CE88-4E36-BAF4-1A9426A9E50F}"/>
                </a:ext>
              </a:extLst>
            </p:cNvPr>
            <p:cNvSpPr/>
            <p:nvPr/>
          </p:nvSpPr>
          <p:spPr>
            <a:xfrm>
              <a:off x="5528950" y="2301900"/>
              <a:ext cx="25325" cy="9550"/>
            </a:xfrm>
            <a:custGeom>
              <a:avLst/>
              <a:gdLst/>
              <a:ahLst/>
              <a:cxnLst/>
              <a:rect l="l" t="t" r="r" b="b"/>
              <a:pathLst>
                <a:path w="1013" h="382" extrusionOk="0">
                  <a:moveTo>
                    <a:pt x="249" y="0"/>
                  </a:moveTo>
                  <a:cubicBezTo>
                    <a:pt x="147" y="0"/>
                    <a:pt x="59" y="53"/>
                    <a:pt x="1" y="239"/>
                  </a:cubicBezTo>
                  <a:cubicBezTo>
                    <a:pt x="34" y="247"/>
                    <a:pt x="56" y="255"/>
                    <a:pt x="83" y="255"/>
                  </a:cubicBezTo>
                  <a:cubicBezTo>
                    <a:pt x="94" y="255"/>
                    <a:pt x="106" y="254"/>
                    <a:pt x="120" y="251"/>
                  </a:cubicBezTo>
                  <a:cubicBezTo>
                    <a:pt x="197" y="307"/>
                    <a:pt x="286" y="315"/>
                    <a:pt x="376" y="315"/>
                  </a:cubicBezTo>
                  <a:cubicBezTo>
                    <a:pt x="408" y="315"/>
                    <a:pt x="441" y="314"/>
                    <a:pt x="473" y="314"/>
                  </a:cubicBezTo>
                  <a:cubicBezTo>
                    <a:pt x="558" y="314"/>
                    <a:pt x="642" y="321"/>
                    <a:pt x="715" y="370"/>
                  </a:cubicBezTo>
                  <a:cubicBezTo>
                    <a:pt x="822" y="370"/>
                    <a:pt x="905" y="382"/>
                    <a:pt x="1013" y="382"/>
                  </a:cubicBezTo>
                  <a:cubicBezTo>
                    <a:pt x="953" y="298"/>
                    <a:pt x="905" y="191"/>
                    <a:pt x="870" y="108"/>
                  </a:cubicBezTo>
                  <a:cubicBezTo>
                    <a:pt x="775" y="108"/>
                    <a:pt x="691" y="108"/>
                    <a:pt x="596" y="84"/>
                  </a:cubicBezTo>
                  <a:cubicBezTo>
                    <a:pt x="480" y="59"/>
                    <a:pt x="357"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3433;p32">
              <a:extLst>
                <a:ext uri="{FF2B5EF4-FFF2-40B4-BE49-F238E27FC236}">
                  <a16:creationId xmlns:a16="http://schemas.microsoft.com/office/drawing/2014/main" id="{739579DA-FD5F-4AB5-887B-89B3344CB6A9}"/>
                </a:ext>
              </a:extLst>
            </p:cNvPr>
            <p:cNvSpPr/>
            <p:nvPr/>
          </p:nvSpPr>
          <p:spPr>
            <a:xfrm>
              <a:off x="5521500" y="2300700"/>
              <a:ext cx="22350" cy="7600"/>
            </a:xfrm>
            <a:custGeom>
              <a:avLst/>
              <a:gdLst/>
              <a:ahLst/>
              <a:cxnLst/>
              <a:rect l="l" t="t" r="r" b="b"/>
              <a:pathLst>
                <a:path w="894" h="304" extrusionOk="0">
                  <a:moveTo>
                    <a:pt x="390" y="1"/>
                  </a:moveTo>
                  <a:cubicBezTo>
                    <a:pt x="262" y="1"/>
                    <a:pt x="130" y="15"/>
                    <a:pt x="1" y="25"/>
                  </a:cubicBezTo>
                  <a:lnTo>
                    <a:pt x="1" y="275"/>
                  </a:lnTo>
                  <a:cubicBezTo>
                    <a:pt x="60" y="294"/>
                    <a:pt x="112" y="303"/>
                    <a:pt x="164" y="303"/>
                  </a:cubicBezTo>
                  <a:cubicBezTo>
                    <a:pt x="207" y="303"/>
                    <a:pt x="250" y="297"/>
                    <a:pt x="299" y="287"/>
                  </a:cubicBezTo>
                  <a:cubicBezTo>
                    <a:pt x="401" y="154"/>
                    <a:pt x="532" y="140"/>
                    <a:pt x="661" y="140"/>
                  </a:cubicBezTo>
                  <a:cubicBezTo>
                    <a:pt x="697" y="140"/>
                    <a:pt x="732" y="141"/>
                    <a:pt x="768" y="141"/>
                  </a:cubicBezTo>
                  <a:cubicBezTo>
                    <a:pt x="811" y="141"/>
                    <a:pt x="854" y="139"/>
                    <a:pt x="894" y="132"/>
                  </a:cubicBezTo>
                  <a:cubicBezTo>
                    <a:pt x="742" y="28"/>
                    <a:pt x="569" y="1"/>
                    <a:pt x="3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3434;p32">
              <a:extLst>
                <a:ext uri="{FF2B5EF4-FFF2-40B4-BE49-F238E27FC236}">
                  <a16:creationId xmlns:a16="http://schemas.microsoft.com/office/drawing/2014/main" id="{CC2B9F6A-85EB-44C4-B6AC-55D5BA08540C}"/>
                </a:ext>
              </a:extLst>
            </p:cNvPr>
            <p:cNvSpPr/>
            <p:nvPr/>
          </p:nvSpPr>
          <p:spPr>
            <a:xfrm>
              <a:off x="5653975" y="2314400"/>
              <a:ext cx="19075" cy="8075"/>
            </a:xfrm>
            <a:custGeom>
              <a:avLst/>
              <a:gdLst/>
              <a:ahLst/>
              <a:cxnLst/>
              <a:rect l="l" t="t" r="r" b="b"/>
              <a:pathLst>
                <a:path w="763" h="323" extrusionOk="0">
                  <a:moveTo>
                    <a:pt x="369" y="1"/>
                  </a:moveTo>
                  <a:cubicBezTo>
                    <a:pt x="298" y="24"/>
                    <a:pt x="238" y="24"/>
                    <a:pt x="167" y="36"/>
                  </a:cubicBezTo>
                  <a:cubicBezTo>
                    <a:pt x="119" y="36"/>
                    <a:pt x="36" y="48"/>
                    <a:pt x="36" y="60"/>
                  </a:cubicBezTo>
                  <a:cubicBezTo>
                    <a:pt x="0" y="155"/>
                    <a:pt x="95" y="155"/>
                    <a:pt x="155" y="179"/>
                  </a:cubicBezTo>
                  <a:cubicBezTo>
                    <a:pt x="215" y="215"/>
                    <a:pt x="250" y="263"/>
                    <a:pt x="310" y="298"/>
                  </a:cubicBezTo>
                  <a:cubicBezTo>
                    <a:pt x="405" y="322"/>
                    <a:pt x="512" y="322"/>
                    <a:pt x="607" y="322"/>
                  </a:cubicBezTo>
                  <a:cubicBezTo>
                    <a:pt x="667" y="227"/>
                    <a:pt x="715" y="120"/>
                    <a:pt x="762" y="36"/>
                  </a:cubicBezTo>
                  <a:cubicBezTo>
                    <a:pt x="631" y="36"/>
                    <a:pt x="512" y="24"/>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3435;p32">
              <a:extLst>
                <a:ext uri="{FF2B5EF4-FFF2-40B4-BE49-F238E27FC236}">
                  <a16:creationId xmlns:a16="http://schemas.microsoft.com/office/drawing/2014/main" id="{87BB37B3-B5D4-4D66-A6C6-0E84CE50B3CF}"/>
                </a:ext>
              </a:extLst>
            </p:cNvPr>
            <p:cNvSpPr/>
            <p:nvPr/>
          </p:nvSpPr>
          <p:spPr>
            <a:xfrm>
              <a:off x="5600400" y="2250275"/>
              <a:ext cx="25325" cy="4025"/>
            </a:xfrm>
            <a:custGeom>
              <a:avLst/>
              <a:gdLst/>
              <a:ahLst/>
              <a:cxnLst/>
              <a:rect l="l" t="t" r="r" b="b"/>
              <a:pathLst>
                <a:path w="1013" h="161" extrusionOk="0">
                  <a:moveTo>
                    <a:pt x="558" y="1"/>
                  </a:moveTo>
                  <a:cubicBezTo>
                    <a:pt x="399" y="1"/>
                    <a:pt x="235" y="32"/>
                    <a:pt x="74" y="32"/>
                  </a:cubicBezTo>
                  <a:cubicBezTo>
                    <a:pt x="49" y="32"/>
                    <a:pt x="25" y="31"/>
                    <a:pt x="0" y="30"/>
                  </a:cubicBezTo>
                  <a:lnTo>
                    <a:pt x="0" y="30"/>
                  </a:lnTo>
                  <a:cubicBezTo>
                    <a:pt x="149" y="133"/>
                    <a:pt x="315" y="153"/>
                    <a:pt x="483" y="153"/>
                  </a:cubicBezTo>
                  <a:cubicBezTo>
                    <a:pt x="592" y="153"/>
                    <a:pt x="701" y="145"/>
                    <a:pt x="808" y="145"/>
                  </a:cubicBezTo>
                  <a:cubicBezTo>
                    <a:pt x="878" y="145"/>
                    <a:pt x="946" y="148"/>
                    <a:pt x="1012" y="161"/>
                  </a:cubicBezTo>
                  <a:cubicBezTo>
                    <a:pt x="873" y="33"/>
                    <a:pt x="719" y="1"/>
                    <a:pt x="5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3436;p32">
              <a:extLst>
                <a:ext uri="{FF2B5EF4-FFF2-40B4-BE49-F238E27FC236}">
                  <a16:creationId xmlns:a16="http://schemas.microsoft.com/office/drawing/2014/main" id="{0EFE3A91-3794-4000-801E-67FF5E81EED0}"/>
                </a:ext>
              </a:extLst>
            </p:cNvPr>
            <p:cNvSpPr/>
            <p:nvPr/>
          </p:nvSpPr>
          <p:spPr>
            <a:xfrm>
              <a:off x="5719150" y="2156750"/>
              <a:ext cx="21450" cy="8100"/>
            </a:xfrm>
            <a:custGeom>
              <a:avLst/>
              <a:gdLst/>
              <a:ahLst/>
              <a:cxnLst/>
              <a:rect l="l" t="t" r="r" b="b"/>
              <a:pathLst>
                <a:path w="858" h="324" extrusionOk="0">
                  <a:moveTo>
                    <a:pt x="348" y="1"/>
                  </a:moveTo>
                  <a:cubicBezTo>
                    <a:pt x="325" y="1"/>
                    <a:pt x="303" y="10"/>
                    <a:pt x="286" y="32"/>
                  </a:cubicBezTo>
                  <a:cubicBezTo>
                    <a:pt x="227" y="151"/>
                    <a:pt x="120" y="175"/>
                    <a:pt x="1" y="175"/>
                  </a:cubicBezTo>
                  <a:lnTo>
                    <a:pt x="1" y="282"/>
                  </a:lnTo>
                  <a:cubicBezTo>
                    <a:pt x="144" y="312"/>
                    <a:pt x="289" y="324"/>
                    <a:pt x="434" y="324"/>
                  </a:cubicBezTo>
                  <a:cubicBezTo>
                    <a:pt x="578" y="324"/>
                    <a:pt x="721" y="312"/>
                    <a:pt x="858" y="294"/>
                  </a:cubicBezTo>
                  <a:cubicBezTo>
                    <a:pt x="775" y="115"/>
                    <a:pt x="525" y="211"/>
                    <a:pt x="429" y="32"/>
                  </a:cubicBezTo>
                  <a:cubicBezTo>
                    <a:pt x="404" y="13"/>
                    <a:pt x="375" y="1"/>
                    <a:pt x="3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3437;p32">
              <a:extLst>
                <a:ext uri="{FF2B5EF4-FFF2-40B4-BE49-F238E27FC236}">
                  <a16:creationId xmlns:a16="http://schemas.microsoft.com/office/drawing/2014/main" id="{1D4E6842-CC9D-4703-933B-E960B6FB6B99}"/>
                </a:ext>
              </a:extLst>
            </p:cNvPr>
            <p:cNvSpPr/>
            <p:nvPr/>
          </p:nvSpPr>
          <p:spPr>
            <a:xfrm>
              <a:off x="5266725" y="2257400"/>
              <a:ext cx="25625" cy="4050"/>
            </a:xfrm>
            <a:custGeom>
              <a:avLst/>
              <a:gdLst/>
              <a:ahLst/>
              <a:cxnLst/>
              <a:rect l="l" t="t" r="r" b="b"/>
              <a:pathLst>
                <a:path w="1025" h="162" extrusionOk="0">
                  <a:moveTo>
                    <a:pt x="550" y="0"/>
                  </a:moveTo>
                  <a:cubicBezTo>
                    <a:pt x="405" y="0"/>
                    <a:pt x="257" y="24"/>
                    <a:pt x="111" y="24"/>
                  </a:cubicBezTo>
                  <a:cubicBezTo>
                    <a:pt x="74" y="24"/>
                    <a:pt x="37" y="22"/>
                    <a:pt x="0" y="18"/>
                  </a:cubicBezTo>
                  <a:lnTo>
                    <a:pt x="0" y="18"/>
                  </a:lnTo>
                  <a:cubicBezTo>
                    <a:pt x="172" y="139"/>
                    <a:pt x="354" y="162"/>
                    <a:pt x="539" y="162"/>
                  </a:cubicBezTo>
                  <a:cubicBezTo>
                    <a:pt x="647" y="162"/>
                    <a:pt x="756" y="154"/>
                    <a:pt x="865" y="154"/>
                  </a:cubicBezTo>
                  <a:cubicBezTo>
                    <a:pt x="918" y="154"/>
                    <a:pt x="971" y="156"/>
                    <a:pt x="1024" y="161"/>
                  </a:cubicBezTo>
                  <a:cubicBezTo>
                    <a:pt x="877" y="31"/>
                    <a:pt x="716" y="0"/>
                    <a:pt x="5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3438;p32">
              <a:extLst>
                <a:ext uri="{FF2B5EF4-FFF2-40B4-BE49-F238E27FC236}">
                  <a16:creationId xmlns:a16="http://schemas.microsoft.com/office/drawing/2014/main" id="{4728721F-77C1-4733-B2D4-127860AED06B}"/>
                </a:ext>
              </a:extLst>
            </p:cNvPr>
            <p:cNvSpPr/>
            <p:nvPr/>
          </p:nvSpPr>
          <p:spPr>
            <a:xfrm>
              <a:off x="5457525" y="2222125"/>
              <a:ext cx="10725" cy="7175"/>
            </a:xfrm>
            <a:custGeom>
              <a:avLst/>
              <a:gdLst/>
              <a:ahLst/>
              <a:cxnLst/>
              <a:rect l="l" t="t" r="r" b="b"/>
              <a:pathLst>
                <a:path w="429" h="287" extrusionOk="0">
                  <a:moveTo>
                    <a:pt x="0" y="1"/>
                  </a:moveTo>
                  <a:lnTo>
                    <a:pt x="0" y="275"/>
                  </a:lnTo>
                  <a:cubicBezTo>
                    <a:pt x="131" y="275"/>
                    <a:pt x="274" y="275"/>
                    <a:pt x="429" y="286"/>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3439;p32">
              <a:extLst>
                <a:ext uri="{FF2B5EF4-FFF2-40B4-BE49-F238E27FC236}">
                  <a16:creationId xmlns:a16="http://schemas.microsoft.com/office/drawing/2014/main" id="{3D505871-F95E-4852-BCCC-2C9AE121D142}"/>
                </a:ext>
              </a:extLst>
            </p:cNvPr>
            <p:cNvSpPr/>
            <p:nvPr/>
          </p:nvSpPr>
          <p:spPr>
            <a:xfrm>
              <a:off x="5399775" y="2214100"/>
              <a:ext cx="11025" cy="7750"/>
            </a:xfrm>
            <a:custGeom>
              <a:avLst/>
              <a:gdLst/>
              <a:ahLst/>
              <a:cxnLst/>
              <a:rect l="l" t="t" r="r" b="b"/>
              <a:pathLst>
                <a:path w="441" h="310" extrusionOk="0">
                  <a:moveTo>
                    <a:pt x="96" y="0"/>
                  </a:moveTo>
                  <a:cubicBezTo>
                    <a:pt x="60" y="0"/>
                    <a:pt x="36" y="0"/>
                    <a:pt x="0" y="36"/>
                  </a:cubicBezTo>
                  <a:lnTo>
                    <a:pt x="24" y="36"/>
                  </a:lnTo>
                  <a:cubicBezTo>
                    <a:pt x="24" y="167"/>
                    <a:pt x="48" y="250"/>
                    <a:pt x="155" y="310"/>
                  </a:cubicBezTo>
                  <a:cubicBezTo>
                    <a:pt x="274" y="310"/>
                    <a:pt x="381" y="298"/>
                    <a:pt x="441" y="179"/>
                  </a:cubicBezTo>
                  <a:cubicBezTo>
                    <a:pt x="405" y="131"/>
                    <a:pt x="357" y="84"/>
                    <a:pt x="322" y="36"/>
                  </a:cubicBezTo>
                  <a:cubicBezTo>
                    <a:pt x="322" y="36"/>
                    <a:pt x="298" y="60"/>
                    <a:pt x="250" y="72"/>
                  </a:cubicBezTo>
                  <a:cubicBezTo>
                    <a:pt x="242" y="74"/>
                    <a:pt x="233" y="76"/>
                    <a:pt x="223" y="76"/>
                  </a:cubicBezTo>
                  <a:cubicBezTo>
                    <a:pt x="193" y="76"/>
                    <a:pt x="159" y="60"/>
                    <a:pt x="131" y="24"/>
                  </a:cubicBezTo>
                  <a:cubicBezTo>
                    <a:pt x="131" y="24"/>
                    <a:pt x="119" y="12"/>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3440;p32">
              <a:extLst>
                <a:ext uri="{FF2B5EF4-FFF2-40B4-BE49-F238E27FC236}">
                  <a16:creationId xmlns:a16="http://schemas.microsoft.com/office/drawing/2014/main" id="{C19FFF55-71E6-44CA-91D4-B7FE312A86F5}"/>
                </a:ext>
              </a:extLst>
            </p:cNvPr>
            <p:cNvSpPr/>
            <p:nvPr/>
          </p:nvSpPr>
          <p:spPr>
            <a:xfrm>
              <a:off x="5567650" y="2275300"/>
              <a:ext cx="14900" cy="4675"/>
            </a:xfrm>
            <a:custGeom>
              <a:avLst/>
              <a:gdLst/>
              <a:ahLst/>
              <a:cxnLst/>
              <a:rect l="l" t="t" r="r" b="b"/>
              <a:pathLst>
                <a:path w="596" h="187" extrusionOk="0">
                  <a:moveTo>
                    <a:pt x="104" y="0"/>
                  </a:moveTo>
                  <a:cubicBezTo>
                    <a:pt x="45" y="0"/>
                    <a:pt x="0" y="20"/>
                    <a:pt x="0" y="100"/>
                  </a:cubicBezTo>
                  <a:cubicBezTo>
                    <a:pt x="0" y="173"/>
                    <a:pt x="56" y="187"/>
                    <a:pt x="124" y="187"/>
                  </a:cubicBezTo>
                  <a:cubicBezTo>
                    <a:pt x="165" y="187"/>
                    <a:pt x="211" y="182"/>
                    <a:pt x="251" y="182"/>
                  </a:cubicBezTo>
                  <a:cubicBezTo>
                    <a:pt x="263" y="182"/>
                    <a:pt x="275" y="182"/>
                    <a:pt x="286" y="183"/>
                  </a:cubicBezTo>
                  <a:cubicBezTo>
                    <a:pt x="405" y="160"/>
                    <a:pt x="524" y="160"/>
                    <a:pt x="596" y="41"/>
                  </a:cubicBezTo>
                  <a:cubicBezTo>
                    <a:pt x="517" y="23"/>
                    <a:pt x="432" y="12"/>
                    <a:pt x="355" y="12"/>
                  </a:cubicBezTo>
                  <a:cubicBezTo>
                    <a:pt x="327" y="12"/>
                    <a:pt x="300" y="14"/>
                    <a:pt x="274" y="17"/>
                  </a:cubicBezTo>
                  <a:cubicBezTo>
                    <a:pt x="223" y="17"/>
                    <a:pt x="158"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3441;p32">
              <a:extLst>
                <a:ext uri="{FF2B5EF4-FFF2-40B4-BE49-F238E27FC236}">
                  <a16:creationId xmlns:a16="http://schemas.microsoft.com/office/drawing/2014/main" id="{842E00CF-25C1-4089-9E3D-6DD5E45A3CE4}"/>
                </a:ext>
              </a:extLst>
            </p:cNvPr>
            <p:cNvSpPr/>
            <p:nvPr/>
          </p:nvSpPr>
          <p:spPr>
            <a:xfrm>
              <a:off x="5625700" y="2161100"/>
              <a:ext cx="19650" cy="2900"/>
            </a:xfrm>
            <a:custGeom>
              <a:avLst/>
              <a:gdLst/>
              <a:ahLst/>
              <a:cxnLst/>
              <a:rect l="l" t="t" r="r" b="b"/>
              <a:pathLst>
                <a:path w="786" h="116" extrusionOk="0">
                  <a:moveTo>
                    <a:pt x="0" y="1"/>
                  </a:moveTo>
                  <a:cubicBezTo>
                    <a:pt x="128" y="80"/>
                    <a:pt x="262" y="116"/>
                    <a:pt x="397" y="116"/>
                  </a:cubicBezTo>
                  <a:cubicBezTo>
                    <a:pt x="527" y="116"/>
                    <a:pt x="658" y="83"/>
                    <a:pt x="786" y="25"/>
                  </a:cubicBezTo>
                  <a:cubicBezTo>
                    <a:pt x="524" y="1"/>
                    <a:pt x="27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3442;p32">
              <a:extLst>
                <a:ext uri="{FF2B5EF4-FFF2-40B4-BE49-F238E27FC236}">
                  <a16:creationId xmlns:a16="http://schemas.microsoft.com/office/drawing/2014/main" id="{87CED55D-90D1-41BB-A3FB-E8D9447D1EFA}"/>
                </a:ext>
              </a:extLst>
            </p:cNvPr>
            <p:cNvSpPr/>
            <p:nvPr/>
          </p:nvSpPr>
          <p:spPr>
            <a:xfrm>
              <a:off x="5504850" y="2226500"/>
              <a:ext cx="7450" cy="5625"/>
            </a:xfrm>
            <a:custGeom>
              <a:avLst/>
              <a:gdLst/>
              <a:ahLst/>
              <a:cxnLst/>
              <a:rect l="l" t="t" r="r" b="b"/>
              <a:pathLst>
                <a:path w="298" h="225" extrusionOk="0">
                  <a:moveTo>
                    <a:pt x="141" y="0"/>
                  </a:moveTo>
                  <a:cubicBezTo>
                    <a:pt x="92" y="0"/>
                    <a:pt x="43" y="22"/>
                    <a:pt x="24" y="88"/>
                  </a:cubicBezTo>
                  <a:cubicBezTo>
                    <a:pt x="0" y="159"/>
                    <a:pt x="60" y="195"/>
                    <a:pt x="131" y="219"/>
                  </a:cubicBezTo>
                  <a:cubicBezTo>
                    <a:pt x="148" y="222"/>
                    <a:pt x="167" y="224"/>
                    <a:pt x="185" y="224"/>
                  </a:cubicBezTo>
                  <a:cubicBezTo>
                    <a:pt x="229" y="224"/>
                    <a:pt x="272" y="210"/>
                    <a:pt x="298" y="159"/>
                  </a:cubicBezTo>
                  <a:cubicBezTo>
                    <a:pt x="298" y="88"/>
                    <a:pt x="238" y="40"/>
                    <a:pt x="179" y="4"/>
                  </a:cubicBezTo>
                  <a:cubicBezTo>
                    <a:pt x="166" y="2"/>
                    <a:pt x="154"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3443;p32">
              <a:extLst>
                <a:ext uri="{FF2B5EF4-FFF2-40B4-BE49-F238E27FC236}">
                  <a16:creationId xmlns:a16="http://schemas.microsoft.com/office/drawing/2014/main" id="{CA2A03D5-5C63-408F-A3D9-D3060C45F3D1}"/>
                </a:ext>
              </a:extLst>
            </p:cNvPr>
            <p:cNvSpPr/>
            <p:nvPr/>
          </p:nvSpPr>
          <p:spPr>
            <a:xfrm>
              <a:off x="5536400" y="2249800"/>
              <a:ext cx="13700" cy="5800"/>
            </a:xfrm>
            <a:custGeom>
              <a:avLst/>
              <a:gdLst/>
              <a:ahLst/>
              <a:cxnLst/>
              <a:rect l="l" t="t" r="r" b="b"/>
              <a:pathLst>
                <a:path w="548" h="232" extrusionOk="0">
                  <a:moveTo>
                    <a:pt x="155" y="1"/>
                  </a:moveTo>
                  <a:cubicBezTo>
                    <a:pt x="107" y="60"/>
                    <a:pt x="48" y="96"/>
                    <a:pt x="0" y="144"/>
                  </a:cubicBezTo>
                  <a:cubicBezTo>
                    <a:pt x="113" y="166"/>
                    <a:pt x="231" y="232"/>
                    <a:pt x="347" y="232"/>
                  </a:cubicBezTo>
                  <a:cubicBezTo>
                    <a:pt x="415" y="232"/>
                    <a:pt x="482" y="210"/>
                    <a:pt x="548" y="144"/>
                  </a:cubicBezTo>
                  <a:cubicBezTo>
                    <a:pt x="488" y="49"/>
                    <a:pt x="369" y="25"/>
                    <a:pt x="250" y="13"/>
                  </a:cubicBezTo>
                  <a:cubicBezTo>
                    <a:pt x="226" y="13"/>
                    <a:pt x="191" y="13"/>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3444;p32">
              <a:extLst>
                <a:ext uri="{FF2B5EF4-FFF2-40B4-BE49-F238E27FC236}">
                  <a16:creationId xmlns:a16="http://schemas.microsoft.com/office/drawing/2014/main" id="{6320670D-CF3A-4FBA-AC5B-953404651914}"/>
                </a:ext>
              </a:extLst>
            </p:cNvPr>
            <p:cNvSpPr/>
            <p:nvPr/>
          </p:nvSpPr>
          <p:spPr>
            <a:xfrm>
              <a:off x="5461375" y="2186125"/>
              <a:ext cx="6575" cy="5675"/>
            </a:xfrm>
            <a:custGeom>
              <a:avLst/>
              <a:gdLst/>
              <a:ahLst/>
              <a:cxnLst/>
              <a:rect l="l" t="t" r="r" b="b"/>
              <a:pathLst>
                <a:path w="263" h="227" extrusionOk="0">
                  <a:moveTo>
                    <a:pt x="263" y="0"/>
                  </a:moveTo>
                  <a:cubicBezTo>
                    <a:pt x="179" y="0"/>
                    <a:pt x="84" y="12"/>
                    <a:pt x="1" y="12"/>
                  </a:cubicBezTo>
                  <a:cubicBezTo>
                    <a:pt x="1" y="107"/>
                    <a:pt x="13" y="214"/>
                    <a:pt x="96" y="226"/>
                  </a:cubicBezTo>
                  <a:cubicBezTo>
                    <a:pt x="103" y="227"/>
                    <a:pt x="109" y="227"/>
                    <a:pt x="115" y="227"/>
                  </a:cubicBezTo>
                  <a:cubicBezTo>
                    <a:pt x="251" y="227"/>
                    <a:pt x="251" y="103"/>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3445;p32">
              <a:extLst>
                <a:ext uri="{FF2B5EF4-FFF2-40B4-BE49-F238E27FC236}">
                  <a16:creationId xmlns:a16="http://schemas.microsoft.com/office/drawing/2014/main" id="{8B02A098-8006-463D-A69C-6F4D112B9CF2}"/>
                </a:ext>
              </a:extLst>
            </p:cNvPr>
            <p:cNvSpPr/>
            <p:nvPr/>
          </p:nvSpPr>
          <p:spPr>
            <a:xfrm>
              <a:off x="5464950" y="2246950"/>
              <a:ext cx="10450" cy="7275"/>
            </a:xfrm>
            <a:custGeom>
              <a:avLst/>
              <a:gdLst/>
              <a:ahLst/>
              <a:cxnLst/>
              <a:rect l="l" t="t" r="r" b="b"/>
              <a:pathLst>
                <a:path w="418" h="291" extrusionOk="0">
                  <a:moveTo>
                    <a:pt x="193" y="0"/>
                  </a:moveTo>
                  <a:cubicBezTo>
                    <a:pt x="127" y="0"/>
                    <a:pt x="61" y="9"/>
                    <a:pt x="1" y="20"/>
                  </a:cubicBezTo>
                  <a:cubicBezTo>
                    <a:pt x="48" y="103"/>
                    <a:pt x="96" y="186"/>
                    <a:pt x="132" y="282"/>
                  </a:cubicBezTo>
                  <a:cubicBezTo>
                    <a:pt x="156" y="288"/>
                    <a:pt x="179" y="291"/>
                    <a:pt x="205" y="291"/>
                  </a:cubicBezTo>
                  <a:cubicBezTo>
                    <a:pt x="230" y="291"/>
                    <a:pt x="257" y="288"/>
                    <a:pt x="287" y="282"/>
                  </a:cubicBezTo>
                  <a:cubicBezTo>
                    <a:pt x="334" y="198"/>
                    <a:pt x="370" y="115"/>
                    <a:pt x="417" y="44"/>
                  </a:cubicBezTo>
                  <a:cubicBezTo>
                    <a:pt x="347" y="12"/>
                    <a:pt x="270" y="0"/>
                    <a:pt x="1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3446;p32">
              <a:extLst>
                <a:ext uri="{FF2B5EF4-FFF2-40B4-BE49-F238E27FC236}">
                  <a16:creationId xmlns:a16="http://schemas.microsoft.com/office/drawing/2014/main" id="{D6C1B0FF-8F26-4CAD-BAA5-A14709A3FE24}"/>
                </a:ext>
              </a:extLst>
            </p:cNvPr>
            <p:cNvSpPr/>
            <p:nvPr/>
          </p:nvSpPr>
          <p:spPr>
            <a:xfrm>
              <a:off x="5409600" y="2245350"/>
              <a:ext cx="12525" cy="8425"/>
            </a:xfrm>
            <a:custGeom>
              <a:avLst/>
              <a:gdLst/>
              <a:ahLst/>
              <a:cxnLst/>
              <a:rect l="l" t="t" r="r" b="b"/>
              <a:pathLst>
                <a:path w="501" h="337" extrusionOk="0">
                  <a:moveTo>
                    <a:pt x="167" y="0"/>
                  </a:moveTo>
                  <a:cubicBezTo>
                    <a:pt x="60" y="24"/>
                    <a:pt x="0" y="72"/>
                    <a:pt x="24" y="191"/>
                  </a:cubicBezTo>
                  <a:cubicBezTo>
                    <a:pt x="36" y="203"/>
                    <a:pt x="60" y="238"/>
                    <a:pt x="72" y="250"/>
                  </a:cubicBezTo>
                  <a:cubicBezTo>
                    <a:pt x="152" y="280"/>
                    <a:pt x="242" y="336"/>
                    <a:pt x="333" y="336"/>
                  </a:cubicBezTo>
                  <a:cubicBezTo>
                    <a:pt x="389" y="336"/>
                    <a:pt x="445" y="314"/>
                    <a:pt x="500" y="250"/>
                  </a:cubicBezTo>
                  <a:cubicBezTo>
                    <a:pt x="488" y="238"/>
                    <a:pt x="476" y="203"/>
                    <a:pt x="465" y="179"/>
                  </a:cubicBezTo>
                  <a:cubicBezTo>
                    <a:pt x="381" y="72"/>
                    <a:pt x="298"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3447;p32">
              <a:extLst>
                <a:ext uri="{FF2B5EF4-FFF2-40B4-BE49-F238E27FC236}">
                  <a16:creationId xmlns:a16="http://schemas.microsoft.com/office/drawing/2014/main" id="{956B4876-37A1-4B4C-A449-81F17F017826}"/>
                </a:ext>
              </a:extLst>
            </p:cNvPr>
            <p:cNvSpPr/>
            <p:nvPr/>
          </p:nvSpPr>
          <p:spPr>
            <a:xfrm>
              <a:off x="5765875" y="2189975"/>
              <a:ext cx="7475" cy="6875"/>
            </a:xfrm>
            <a:custGeom>
              <a:avLst/>
              <a:gdLst/>
              <a:ahLst/>
              <a:cxnLst/>
              <a:rect l="l" t="t" r="r" b="b"/>
              <a:pathLst>
                <a:path w="299" h="275" extrusionOk="0">
                  <a:moveTo>
                    <a:pt x="1" y="1"/>
                  </a:moveTo>
                  <a:cubicBezTo>
                    <a:pt x="1" y="156"/>
                    <a:pt x="37" y="275"/>
                    <a:pt x="227" y="275"/>
                  </a:cubicBezTo>
                  <a:cubicBezTo>
                    <a:pt x="263" y="275"/>
                    <a:pt x="299" y="203"/>
                    <a:pt x="299" y="203"/>
                  </a:cubicBezTo>
                  <a:cubicBezTo>
                    <a:pt x="239" y="132"/>
                    <a:pt x="180" y="72"/>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3448;p32">
              <a:extLst>
                <a:ext uri="{FF2B5EF4-FFF2-40B4-BE49-F238E27FC236}">
                  <a16:creationId xmlns:a16="http://schemas.microsoft.com/office/drawing/2014/main" id="{74314B7C-B2E5-49DF-A391-4773D9ECB4B2}"/>
                </a:ext>
              </a:extLst>
            </p:cNvPr>
            <p:cNvSpPr/>
            <p:nvPr/>
          </p:nvSpPr>
          <p:spPr>
            <a:xfrm>
              <a:off x="5753375" y="2189975"/>
              <a:ext cx="8975" cy="7475"/>
            </a:xfrm>
            <a:custGeom>
              <a:avLst/>
              <a:gdLst/>
              <a:ahLst/>
              <a:cxnLst/>
              <a:rect l="l" t="t" r="r" b="b"/>
              <a:pathLst>
                <a:path w="359" h="299" extrusionOk="0">
                  <a:moveTo>
                    <a:pt x="358" y="1"/>
                  </a:moveTo>
                  <a:lnTo>
                    <a:pt x="358" y="1"/>
                  </a:lnTo>
                  <a:cubicBezTo>
                    <a:pt x="144" y="25"/>
                    <a:pt x="1" y="72"/>
                    <a:pt x="227" y="298"/>
                  </a:cubicBezTo>
                  <a:cubicBezTo>
                    <a:pt x="346" y="239"/>
                    <a:pt x="358" y="120"/>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3449;p32">
              <a:extLst>
                <a:ext uri="{FF2B5EF4-FFF2-40B4-BE49-F238E27FC236}">
                  <a16:creationId xmlns:a16="http://schemas.microsoft.com/office/drawing/2014/main" id="{02C138F9-507F-4549-9165-FEB88C86754B}"/>
                </a:ext>
              </a:extLst>
            </p:cNvPr>
            <p:cNvSpPr/>
            <p:nvPr/>
          </p:nvSpPr>
          <p:spPr>
            <a:xfrm>
              <a:off x="5675100" y="2256650"/>
              <a:ext cx="7175" cy="4800"/>
            </a:xfrm>
            <a:custGeom>
              <a:avLst/>
              <a:gdLst/>
              <a:ahLst/>
              <a:cxnLst/>
              <a:rect l="l" t="t" r="r" b="b"/>
              <a:pathLst>
                <a:path w="287" h="192" extrusionOk="0">
                  <a:moveTo>
                    <a:pt x="198" y="1"/>
                  </a:moveTo>
                  <a:cubicBezTo>
                    <a:pt x="130" y="1"/>
                    <a:pt x="70" y="41"/>
                    <a:pt x="24" y="96"/>
                  </a:cubicBezTo>
                  <a:cubicBezTo>
                    <a:pt x="1" y="144"/>
                    <a:pt x="24" y="167"/>
                    <a:pt x="84" y="191"/>
                  </a:cubicBezTo>
                  <a:cubicBezTo>
                    <a:pt x="132" y="191"/>
                    <a:pt x="215" y="156"/>
                    <a:pt x="274" y="132"/>
                  </a:cubicBezTo>
                  <a:cubicBezTo>
                    <a:pt x="286" y="108"/>
                    <a:pt x="274" y="13"/>
                    <a:pt x="263" y="13"/>
                  </a:cubicBezTo>
                  <a:cubicBezTo>
                    <a:pt x="240" y="4"/>
                    <a:pt x="219" y="1"/>
                    <a:pt x="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3450;p32">
              <a:extLst>
                <a:ext uri="{FF2B5EF4-FFF2-40B4-BE49-F238E27FC236}">
                  <a16:creationId xmlns:a16="http://schemas.microsoft.com/office/drawing/2014/main" id="{9F3C5B58-94C5-4138-A7C9-E309AC04F178}"/>
                </a:ext>
              </a:extLst>
            </p:cNvPr>
            <p:cNvSpPr/>
            <p:nvPr/>
          </p:nvSpPr>
          <p:spPr>
            <a:xfrm>
              <a:off x="5267325" y="2268100"/>
              <a:ext cx="14000" cy="4650"/>
            </a:xfrm>
            <a:custGeom>
              <a:avLst/>
              <a:gdLst/>
              <a:ahLst/>
              <a:cxnLst/>
              <a:rect l="l" t="t" r="r" b="b"/>
              <a:pathLst>
                <a:path w="560" h="186" extrusionOk="0">
                  <a:moveTo>
                    <a:pt x="394" y="1"/>
                  </a:moveTo>
                  <a:cubicBezTo>
                    <a:pt x="253" y="1"/>
                    <a:pt x="120" y="23"/>
                    <a:pt x="0" y="126"/>
                  </a:cubicBezTo>
                  <a:cubicBezTo>
                    <a:pt x="202" y="150"/>
                    <a:pt x="381" y="174"/>
                    <a:pt x="560" y="186"/>
                  </a:cubicBezTo>
                  <a:lnTo>
                    <a:pt x="560" y="7"/>
                  </a:lnTo>
                  <a:cubicBezTo>
                    <a:pt x="503" y="4"/>
                    <a:pt x="448" y="1"/>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3451;p32">
              <a:extLst>
                <a:ext uri="{FF2B5EF4-FFF2-40B4-BE49-F238E27FC236}">
                  <a16:creationId xmlns:a16="http://schemas.microsoft.com/office/drawing/2014/main" id="{7A05974B-75BA-4411-9E96-C1BBB1924DEC}"/>
                </a:ext>
              </a:extLst>
            </p:cNvPr>
            <p:cNvSpPr/>
            <p:nvPr/>
          </p:nvSpPr>
          <p:spPr>
            <a:xfrm>
              <a:off x="5496500" y="2297600"/>
              <a:ext cx="12825" cy="3225"/>
            </a:xfrm>
            <a:custGeom>
              <a:avLst/>
              <a:gdLst/>
              <a:ahLst/>
              <a:cxnLst/>
              <a:rect l="l" t="t" r="r" b="b"/>
              <a:pathLst>
                <a:path w="513" h="129" extrusionOk="0">
                  <a:moveTo>
                    <a:pt x="139" y="1"/>
                  </a:moveTo>
                  <a:cubicBezTo>
                    <a:pt x="95" y="1"/>
                    <a:pt x="49" y="3"/>
                    <a:pt x="1" y="6"/>
                  </a:cubicBezTo>
                  <a:cubicBezTo>
                    <a:pt x="93" y="105"/>
                    <a:pt x="194" y="128"/>
                    <a:pt x="298" y="128"/>
                  </a:cubicBezTo>
                  <a:cubicBezTo>
                    <a:pt x="369" y="128"/>
                    <a:pt x="441" y="118"/>
                    <a:pt x="513" y="113"/>
                  </a:cubicBezTo>
                  <a:cubicBezTo>
                    <a:pt x="395" y="23"/>
                    <a:pt x="278" y="1"/>
                    <a:pt x="1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3452;p32">
              <a:extLst>
                <a:ext uri="{FF2B5EF4-FFF2-40B4-BE49-F238E27FC236}">
                  <a16:creationId xmlns:a16="http://schemas.microsoft.com/office/drawing/2014/main" id="{1861B8C1-D266-4C87-82CE-225C66887618}"/>
                </a:ext>
              </a:extLst>
            </p:cNvPr>
            <p:cNvSpPr/>
            <p:nvPr/>
          </p:nvSpPr>
          <p:spPr>
            <a:xfrm>
              <a:off x="5550675" y="2204300"/>
              <a:ext cx="10750" cy="3575"/>
            </a:xfrm>
            <a:custGeom>
              <a:avLst/>
              <a:gdLst/>
              <a:ahLst/>
              <a:cxnLst/>
              <a:rect l="l" t="t" r="r" b="b"/>
              <a:pathLst>
                <a:path w="430" h="143" extrusionOk="0">
                  <a:moveTo>
                    <a:pt x="179" y="1"/>
                  </a:moveTo>
                  <a:cubicBezTo>
                    <a:pt x="127" y="1"/>
                    <a:pt x="71" y="11"/>
                    <a:pt x="13" y="23"/>
                  </a:cubicBezTo>
                  <a:cubicBezTo>
                    <a:pt x="1" y="47"/>
                    <a:pt x="1" y="95"/>
                    <a:pt x="1" y="142"/>
                  </a:cubicBezTo>
                  <a:lnTo>
                    <a:pt x="429" y="142"/>
                  </a:lnTo>
                  <a:cubicBezTo>
                    <a:pt x="360" y="34"/>
                    <a:pt x="275"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3453;p32">
              <a:extLst>
                <a:ext uri="{FF2B5EF4-FFF2-40B4-BE49-F238E27FC236}">
                  <a16:creationId xmlns:a16="http://schemas.microsoft.com/office/drawing/2014/main" id="{1216BCA9-C374-44BE-91E3-FD737D071DF7}"/>
                </a:ext>
              </a:extLst>
            </p:cNvPr>
            <p:cNvSpPr/>
            <p:nvPr/>
          </p:nvSpPr>
          <p:spPr>
            <a:xfrm>
              <a:off x="5677775" y="2285225"/>
              <a:ext cx="4800" cy="4400"/>
            </a:xfrm>
            <a:custGeom>
              <a:avLst/>
              <a:gdLst/>
              <a:ahLst/>
              <a:cxnLst/>
              <a:rect l="l" t="t" r="r" b="b"/>
              <a:pathLst>
                <a:path w="192" h="176" extrusionOk="0">
                  <a:moveTo>
                    <a:pt x="156" y="1"/>
                  </a:moveTo>
                  <a:cubicBezTo>
                    <a:pt x="120" y="13"/>
                    <a:pt x="60" y="13"/>
                    <a:pt x="36" y="37"/>
                  </a:cubicBezTo>
                  <a:cubicBezTo>
                    <a:pt x="1" y="84"/>
                    <a:pt x="13" y="144"/>
                    <a:pt x="72" y="156"/>
                  </a:cubicBezTo>
                  <a:cubicBezTo>
                    <a:pt x="94" y="169"/>
                    <a:pt x="115" y="176"/>
                    <a:pt x="133" y="176"/>
                  </a:cubicBezTo>
                  <a:cubicBezTo>
                    <a:pt x="162" y="176"/>
                    <a:pt x="184" y="157"/>
                    <a:pt x="191" y="120"/>
                  </a:cubicBezTo>
                  <a:cubicBezTo>
                    <a:pt x="191" y="84"/>
                    <a:pt x="167" y="37"/>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3454;p32">
              <a:extLst>
                <a:ext uri="{FF2B5EF4-FFF2-40B4-BE49-F238E27FC236}">
                  <a16:creationId xmlns:a16="http://schemas.microsoft.com/office/drawing/2014/main" id="{6F84E6C4-15B8-4CA4-82A3-A66F745C6674}"/>
                </a:ext>
              </a:extLst>
            </p:cNvPr>
            <p:cNvSpPr/>
            <p:nvPr/>
          </p:nvSpPr>
          <p:spPr>
            <a:xfrm>
              <a:off x="5634325" y="2253075"/>
              <a:ext cx="9250" cy="4550"/>
            </a:xfrm>
            <a:custGeom>
              <a:avLst/>
              <a:gdLst/>
              <a:ahLst/>
              <a:cxnLst/>
              <a:rect l="l" t="t" r="r" b="b"/>
              <a:pathLst>
                <a:path w="370" h="182" extrusionOk="0">
                  <a:moveTo>
                    <a:pt x="96" y="1"/>
                  </a:moveTo>
                  <a:cubicBezTo>
                    <a:pt x="60" y="49"/>
                    <a:pt x="0" y="108"/>
                    <a:pt x="84" y="156"/>
                  </a:cubicBezTo>
                  <a:cubicBezTo>
                    <a:pt x="119" y="173"/>
                    <a:pt x="152" y="181"/>
                    <a:pt x="184" y="181"/>
                  </a:cubicBezTo>
                  <a:cubicBezTo>
                    <a:pt x="261" y="181"/>
                    <a:pt x="327" y="133"/>
                    <a:pt x="370" y="49"/>
                  </a:cubicBezTo>
                  <a:cubicBezTo>
                    <a:pt x="286" y="49"/>
                    <a:pt x="191" y="37"/>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3455;p32">
              <a:extLst>
                <a:ext uri="{FF2B5EF4-FFF2-40B4-BE49-F238E27FC236}">
                  <a16:creationId xmlns:a16="http://schemas.microsoft.com/office/drawing/2014/main" id="{51FBECAB-C7DE-4B52-99BA-6100B82FF719}"/>
                </a:ext>
              </a:extLst>
            </p:cNvPr>
            <p:cNvSpPr/>
            <p:nvPr/>
          </p:nvSpPr>
          <p:spPr>
            <a:xfrm>
              <a:off x="5656950" y="2283750"/>
              <a:ext cx="3000" cy="2100"/>
            </a:xfrm>
            <a:custGeom>
              <a:avLst/>
              <a:gdLst/>
              <a:ahLst/>
              <a:cxnLst/>
              <a:rect l="l" t="t" r="r" b="b"/>
              <a:pathLst>
                <a:path w="120" h="84" extrusionOk="0">
                  <a:moveTo>
                    <a:pt x="60" y="0"/>
                  </a:moveTo>
                  <a:cubicBezTo>
                    <a:pt x="48" y="0"/>
                    <a:pt x="12" y="0"/>
                    <a:pt x="0" y="12"/>
                  </a:cubicBezTo>
                  <a:lnTo>
                    <a:pt x="0" y="60"/>
                  </a:lnTo>
                  <a:cubicBezTo>
                    <a:pt x="12" y="72"/>
                    <a:pt x="36" y="84"/>
                    <a:pt x="48" y="84"/>
                  </a:cubicBezTo>
                  <a:cubicBezTo>
                    <a:pt x="119" y="60"/>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3456;p32">
              <a:extLst>
                <a:ext uri="{FF2B5EF4-FFF2-40B4-BE49-F238E27FC236}">
                  <a16:creationId xmlns:a16="http://schemas.microsoft.com/office/drawing/2014/main" id="{CA30BF43-C5E0-48C2-846C-F49365DACEB8}"/>
                </a:ext>
              </a:extLst>
            </p:cNvPr>
            <p:cNvSpPr/>
            <p:nvPr/>
          </p:nvSpPr>
          <p:spPr>
            <a:xfrm>
              <a:off x="5613775" y="2161100"/>
              <a:ext cx="8675" cy="2225"/>
            </a:xfrm>
            <a:custGeom>
              <a:avLst/>
              <a:gdLst/>
              <a:ahLst/>
              <a:cxnLst/>
              <a:rect l="l" t="t" r="r" b="b"/>
              <a:pathLst>
                <a:path w="347" h="89" extrusionOk="0">
                  <a:moveTo>
                    <a:pt x="346" y="1"/>
                  </a:moveTo>
                  <a:cubicBezTo>
                    <a:pt x="227" y="1"/>
                    <a:pt x="120" y="25"/>
                    <a:pt x="1" y="25"/>
                  </a:cubicBezTo>
                  <a:cubicBezTo>
                    <a:pt x="59" y="65"/>
                    <a:pt x="116" y="89"/>
                    <a:pt x="173" y="89"/>
                  </a:cubicBezTo>
                  <a:cubicBezTo>
                    <a:pt x="233" y="89"/>
                    <a:pt x="291" y="62"/>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3457;p32">
              <a:extLst>
                <a:ext uri="{FF2B5EF4-FFF2-40B4-BE49-F238E27FC236}">
                  <a16:creationId xmlns:a16="http://schemas.microsoft.com/office/drawing/2014/main" id="{BBE91EC5-506A-47CF-8FC7-7F536F29601C}"/>
                </a:ext>
              </a:extLst>
            </p:cNvPr>
            <p:cNvSpPr/>
            <p:nvPr/>
          </p:nvSpPr>
          <p:spPr>
            <a:xfrm>
              <a:off x="5406325" y="2268275"/>
              <a:ext cx="8050" cy="3950"/>
            </a:xfrm>
            <a:custGeom>
              <a:avLst/>
              <a:gdLst/>
              <a:ahLst/>
              <a:cxnLst/>
              <a:rect l="l" t="t" r="r" b="b"/>
              <a:pathLst>
                <a:path w="322" h="158" extrusionOk="0">
                  <a:moveTo>
                    <a:pt x="36" y="0"/>
                  </a:moveTo>
                  <a:cubicBezTo>
                    <a:pt x="0" y="60"/>
                    <a:pt x="12" y="107"/>
                    <a:pt x="60" y="155"/>
                  </a:cubicBezTo>
                  <a:cubicBezTo>
                    <a:pt x="74" y="157"/>
                    <a:pt x="88" y="158"/>
                    <a:pt x="103" y="158"/>
                  </a:cubicBezTo>
                  <a:cubicBezTo>
                    <a:pt x="186" y="158"/>
                    <a:pt x="271" y="125"/>
                    <a:pt x="322" y="24"/>
                  </a:cubicBezTo>
                  <a:cubicBezTo>
                    <a:pt x="215" y="0"/>
                    <a:pt x="131" y="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3458;p32">
              <a:extLst>
                <a:ext uri="{FF2B5EF4-FFF2-40B4-BE49-F238E27FC236}">
                  <a16:creationId xmlns:a16="http://schemas.microsoft.com/office/drawing/2014/main" id="{7D252556-CF5D-4E5F-A369-A914B34B5F92}"/>
                </a:ext>
              </a:extLst>
            </p:cNvPr>
            <p:cNvSpPr/>
            <p:nvPr/>
          </p:nvSpPr>
          <p:spPr>
            <a:xfrm>
              <a:off x="5493525" y="2272425"/>
              <a:ext cx="6875" cy="2775"/>
            </a:xfrm>
            <a:custGeom>
              <a:avLst/>
              <a:gdLst/>
              <a:ahLst/>
              <a:cxnLst/>
              <a:rect l="l" t="t" r="r" b="b"/>
              <a:pathLst>
                <a:path w="275" h="111" extrusionOk="0">
                  <a:moveTo>
                    <a:pt x="1" y="1"/>
                  </a:moveTo>
                  <a:cubicBezTo>
                    <a:pt x="39" y="78"/>
                    <a:pt x="93" y="110"/>
                    <a:pt x="159" y="110"/>
                  </a:cubicBezTo>
                  <a:cubicBezTo>
                    <a:pt x="194" y="110"/>
                    <a:pt x="233" y="101"/>
                    <a:pt x="275" y="84"/>
                  </a:cubicBezTo>
                  <a:lnTo>
                    <a:pt x="275" y="37"/>
                  </a:lnTo>
                  <a:cubicBezTo>
                    <a:pt x="167" y="13"/>
                    <a:pt x="84"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3459;p32">
              <a:extLst>
                <a:ext uri="{FF2B5EF4-FFF2-40B4-BE49-F238E27FC236}">
                  <a16:creationId xmlns:a16="http://schemas.microsoft.com/office/drawing/2014/main" id="{6F384655-B44C-456E-A0E5-E2B384EC5306}"/>
                </a:ext>
              </a:extLst>
            </p:cNvPr>
            <p:cNvSpPr/>
            <p:nvPr/>
          </p:nvSpPr>
          <p:spPr>
            <a:xfrm>
              <a:off x="5572125" y="2204050"/>
              <a:ext cx="3275" cy="2250"/>
            </a:xfrm>
            <a:custGeom>
              <a:avLst/>
              <a:gdLst/>
              <a:ahLst/>
              <a:cxnLst/>
              <a:rect l="l" t="t" r="r" b="b"/>
              <a:pathLst>
                <a:path w="131" h="90" extrusionOk="0">
                  <a:moveTo>
                    <a:pt x="70" y="0"/>
                  </a:moveTo>
                  <a:cubicBezTo>
                    <a:pt x="48" y="0"/>
                    <a:pt x="24" y="3"/>
                    <a:pt x="0" y="9"/>
                  </a:cubicBezTo>
                  <a:cubicBezTo>
                    <a:pt x="24" y="63"/>
                    <a:pt x="48" y="90"/>
                    <a:pt x="70" y="90"/>
                  </a:cubicBezTo>
                  <a:cubicBezTo>
                    <a:pt x="92" y="90"/>
                    <a:pt x="113" y="63"/>
                    <a:pt x="131" y="9"/>
                  </a:cubicBezTo>
                  <a:cubicBezTo>
                    <a:pt x="113" y="3"/>
                    <a:pt x="92"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3460;p32">
              <a:extLst>
                <a:ext uri="{FF2B5EF4-FFF2-40B4-BE49-F238E27FC236}">
                  <a16:creationId xmlns:a16="http://schemas.microsoft.com/office/drawing/2014/main" id="{09072BD6-4CB4-4486-8A21-2FEA43C57E81}"/>
                </a:ext>
              </a:extLst>
            </p:cNvPr>
            <p:cNvSpPr/>
            <p:nvPr/>
          </p:nvSpPr>
          <p:spPr>
            <a:xfrm>
              <a:off x="5582525" y="2250100"/>
              <a:ext cx="3900" cy="2325"/>
            </a:xfrm>
            <a:custGeom>
              <a:avLst/>
              <a:gdLst/>
              <a:ahLst/>
              <a:cxnLst/>
              <a:rect l="l" t="t" r="r" b="b"/>
              <a:pathLst>
                <a:path w="156" h="93" extrusionOk="0">
                  <a:moveTo>
                    <a:pt x="1" y="1"/>
                  </a:moveTo>
                  <a:lnTo>
                    <a:pt x="1" y="1"/>
                  </a:lnTo>
                  <a:cubicBezTo>
                    <a:pt x="26" y="59"/>
                    <a:pt x="52" y="92"/>
                    <a:pt x="80" y="92"/>
                  </a:cubicBezTo>
                  <a:cubicBezTo>
                    <a:pt x="103" y="92"/>
                    <a:pt x="128" y="68"/>
                    <a:pt x="156" y="13"/>
                  </a:cubicBezTo>
                  <a:cubicBezTo>
                    <a:pt x="108" y="13"/>
                    <a:pt x="60"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3461;p32">
              <a:extLst>
                <a:ext uri="{FF2B5EF4-FFF2-40B4-BE49-F238E27FC236}">
                  <a16:creationId xmlns:a16="http://schemas.microsoft.com/office/drawing/2014/main" id="{259FB5D2-F5C6-4660-9F5D-8FDDB783952D}"/>
                </a:ext>
              </a:extLst>
            </p:cNvPr>
            <p:cNvSpPr/>
            <p:nvPr/>
          </p:nvSpPr>
          <p:spPr>
            <a:xfrm>
              <a:off x="5622425" y="2159250"/>
              <a:ext cx="3300" cy="2475"/>
            </a:xfrm>
            <a:custGeom>
              <a:avLst/>
              <a:gdLst/>
              <a:ahLst/>
              <a:cxnLst/>
              <a:rect l="l" t="t" r="r" b="b"/>
              <a:pathLst>
                <a:path w="132" h="99" extrusionOk="0">
                  <a:moveTo>
                    <a:pt x="70" y="1"/>
                  </a:moveTo>
                  <a:cubicBezTo>
                    <a:pt x="50" y="1"/>
                    <a:pt x="26" y="23"/>
                    <a:pt x="0" y="75"/>
                  </a:cubicBezTo>
                  <a:cubicBezTo>
                    <a:pt x="48" y="99"/>
                    <a:pt x="84" y="99"/>
                    <a:pt x="131" y="99"/>
                  </a:cubicBezTo>
                  <a:cubicBezTo>
                    <a:pt x="118" y="38"/>
                    <a:pt x="97"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3462;p32">
              <a:extLst>
                <a:ext uri="{FF2B5EF4-FFF2-40B4-BE49-F238E27FC236}">
                  <a16:creationId xmlns:a16="http://schemas.microsoft.com/office/drawing/2014/main" id="{C287C29E-C778-4ED3-A1B5-2F37694AEF89}"/>
                </a:ext>
              </a:extLst>
            </p:cNvPr>
            <p:cNvSpPr/>
            <p:nvPr/>
          </p:nvSpPr>
          <p:spPr>
            <a:xfrm>
              <a:off x="5604550" y="2159325"/>
              <a:ext cx="3600" cy="1800"/>
            </a:xfrm>
            <a:custGeom>
              <a:avLst/>
              <a:gdLst/>
              <a:ahLst/>
              <a:cxnLst/>
              <a:rect l="l" t="t" r="r" b="b"/>
              <a:pathLst>
                <a:path w="144" h="72" extrusionOk="0">
                  <a:moveTo>
                    <a:pt x="64" y="1"/>
                  </a:moveTo>
                  <a:cubicBezTo>
                    <a:pt x="34" y="1"/>
                    <a:pt x="9" y="19"/>
                    <a:pt x="1" y="60"/>
                  </a:cubicBezTo>
                  <a:cubicBezTo>
                    <a:pt x="48" y="60"/>
                    <a:pt x="84" y="60"/>
                    <a:pt x="144" y="72"/>
                  </a:cubicBezTo>
                  <a:cubicBezTo>
                    <a:pt x="132" y="48"/>
                    <a:pt x="120" y="36"/>
                    <a:pt x="108" y="12"/>
                  </a:cubicBezTo>
                  <a:cubicBezTo>
                    <a:pt x="93" y="5"/>
                    <a:pt x="78" y="1"/>
                    <a:pt x="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3463;p32">
              <a:extLst>
                <a:ext uri="{FF2B5EF4-FFF2-40B4-BE49-F238E27FC236}">
                  <a16:creationId xmlns:a16="http://schemas.microsoft.com/office/drawing/2014/main" id="{1A7E9E9D-127E-431C-BAF5-314C856F2318}"/>
                </a:ext>
              </a:extLst>
            </p:cNvPr>
            <p:cNvSpPr/>
            <p:nvPr/>
          </p:nvSpPr>
          <p:spPr>
            <a:xfrm>
              <a:off x="5532825" y="2205850"/>
              <a:ext cx="3300" cy="2050"/>
            </a:xfrm>
            <a:custGeom>
              <a:avLst/>
              <a:gdLst/>
              <a:ahLst/>
              <a:cxnLst/>
              <a:rect l="l" t="t" r="r" b="b"/>
              <a:pathLst>
                <a:path w="132" h="82" extrusionOk="0">
                  <a:moveTo>
                    <a:pt x="56" y="1"/>
                  </a:moveTo>
                  <a:cubicBezTo>
                    <a:pt x="35" y="1"/>
                    <a:pt x="15" y="19"/>
                    <a:pt x="0" y="56"/>
                  </a:cubicBezTo>
                  <a:cubicBezTo>
                    <a:pt x="22" y="71"/>
                    <a:pt x="49" y="81"/>
                    <a:pt x="77" y="81"/>
                  </a:cubicBezTo>
                  <a:cubicBezTo>
                    <a:pt x="95" y="81"/>
                    <a:pt x="113" y="77"/>
                    <a:pt x="131" y="68"/>
                  </a:cubicBezTo>
                  <a:cubicBezTo>
                    <a:pt x="131" y="56"/>
                    <a:pt x="119" y="33"/>
                    <a:pt x="96" y="21"/>
                  </a:cubicBezTo>
                  <a:cubicBezTo>
                    <a:pt x="82" y="7"/>
                    <a:pt x="69" y="1"/>
                    <a:pt x="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3464;p32">
              <a:extLst>
                <a:ext uri="{FF2B5EF4-FFF2-40B4-BE49-F238E27FC236}">
                  <a16:creationId xmlns:a16="http://schemas.microsoft.com/office/drawing/2014/main" id="{615573D4-E86E-4736-8260-862CE1304903}"/>
                </a:ext>
              </a:extLst>
            </p:cNvPr>
            <p:cNvSpPr/>
            <p:nvPr/>
          </p:nvSpPr>
          <p:spPr>
            <a:xfrm>
              <a:off x="5539675" y="2205650"/>
              <a:ext cx="3875" cy="2175"/>
            </a:xfrm>
            <a:custGeom>
              <a:avLst/>
              <a:gdLst/>
              <a:ahLst/>
              <a:cxnLst/>
              <a:rect l="l" t="t" r="r" b="b"/>
              <a:pathLst>
                <a:path w="155" h="87" extrusionOk="0">
                  <a:moveTo>
                    <a:pt x="77" y="1"/>
                  </a:moveTo>
                  <a:cubicBezTo>
                    <a:pt x="44" y="1"/>
                    <a:pt x="19" y="18"/>
                    <a:pt x="0" y="64"/>
                  </a:cubicBezTo>
                  <a:cubicBezTo>
                    <a:pt x="26" y="77"/>
                    <a:pt x="56" y="87"/>
                    <a:pt x="85" y="87"/>
                  </a:cubicBezTo>
                  <a:cubicBezTo>
                    <a:pt x="110" y="87"/>
                    <a:pt x="134" y="80"/>
                    <a:pt x="155" y="64"/>
                  </a:cubicBezTo>
                  <a:cubicBezTo>
                    <a:pt x="143" y="41"/>
                    <a:pt x="119" y="29"/>
                    <a:pt x="107" y="5"/>
                  </a:cubicBezTo>
                  <a:cubicBezTo>
                    <a:pt x="97" y="2"/>
                    <a:pt x="87"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3465;p32">
              <a:extLst>
                <a:ext uri="{FF2B5EF4-FFF2-40B4-BE49-F238E27FC236}">
                  <a16:creationId xmlns:a16="http://schemas.microsoft.com/office/drawing/2014/main" id="{6C7E2383-FD57-45F2-84F6-CF5D33421FC1}"/>
                </a:ext>
              </a:extLst>
            </p:cNvPr>
            <p:cNvSpPr/>
            <p:nvPr/>
          </p:nvSpPr>
          <p:spPr>
            <a:xfrm>
              <a:off x="5403650" y="2268050"/>
              <a:ext cx="3575" cy="4100"/>
            </a:xfrm>
            <a:custGeom>
              <a:avLst/>
              <a:gdLst/>
              <a:ahLst/>
              <a:cxnLst/>
              <a:rect l="l" t="t" r="r" b="b"/>
              <a:pathLst>
                <a:path w="143" h="164" extrusionOk="0">
                  <a:moveTo>
                    <a:pt x="66" y="0"/>
                  </a:moveTo>
                  <a:cubicBezTo>
                    <a:pt x="45" y="0"/>
                    <a:pt x="24" y="3"/>
                    <a:pt x="0" y="9"/>
                  </a:cubicBezTo>
                  <a:lnTo>
                    <a:pt x="143" y="164"/>
                  </a:lnTo>
                  <a:cubicBezTo>
                    <a:pt x="143" y="116"/>
                    <a:pt x="131" y="57"/>
                    <a:pt x="131" y="9"/>
                  </a:cubicBezTo>
                  <a:cubicBezTo>
                    <a:pt x="107" y="3"/>
                    <a:pt x="86"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3466;p32">
              <a:extLst>
                <a:ext uri="{FF2B5EF4-FFF2-40B4-BE49-F238E27FC236}">
                  <a16:creationId xmlns:a16="http://schemas.microsoft.com/office/drawing/2014/main" id="{3B201B0E-33C7-474B-8010-3782871B3DC0}"/>
                </a:ext>
              </a:extLst>
            </p:cNvPr>
            <p:cNvSpPr/>
            <p:nvPr/>
          </p:nvSpPr>
          <p:spPr>
            <a:xfrm>
              <a:off x="5281600" y="2266875"/>
              <a:ext cx="3300" cy="2000"/>
            </a:xfrm>
            <a:custGeom>
              <a:avLst/>
              <a:gdLst/>
              <a:ahLst/>
              <a:cxnLst/>
              <a:rect l="l" t="t" r="r" b="b"/>
              <a:pathLst>
                <a:path w="132" h="80" extrusionOk="0">
                  <a:moveTo>
                    <a:pt x="59" y="0"/>
                  </a:moveTo>
                  <a:cubicBezTo>
                    <a:pt x="35" y="0"/>
                    <a:pt x="15" y="19"/>
                    <a:pt x="1" y="56"/>
                  </a:cubicBezTo>
                  <a:cubicBezTo>
                    <a:pt x="24" y="80"/>
                    <a:pt x="72" y="80"/>
                    <a:pt x="131" y="80"/>
                  </a:cubicBezTo>
                  <a:cubicBezTo>
                    <a:pt x="120" y="56"/>
                    <a:pt x="120" y="32"/>
                    <a:pt x="108" y="20"/>
                  </a:cubicBezTo>
                  <a:cubicBezTo>
                    <a:pt x="90" y="7"/>
                    <a:pt x="74" y="0"/>
                    <a:pt x="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3467;p32">
              <a:extLst>
                <a:ext uri="{FF2B5EF4-FFF2-40B4-BE49-F238E27FC236}">
                  <a16:creationId xmlns:a16="http://schemas.microsoft.com/office/drawing/2014/main" id="{A4A2D07E-22F9-42B4-8DCC-507D4C511B27}"/>
                </a:ext>
              </a:extLst>
            </p:cNvPr>
            <p:cNvSpPr/>
            <p:nvPr/>
          </p:nvSpPr>
          <p:spPr>
            <a:xfrm>
              <a:off x="5951325" y="2301300"/>
              <a:ext cx="75925" cy="10200"/>
            </a:xfrm>
            <a:custGeom>
              <a:avLst/>
              <a:gdLst/>
              <a:ahLst/>
              <a:cxnLst/>
              <a:rect l="l" t="t" r="r" b="b"/>
              <a:pathLst>
                <a:path w="3037" h="408" extrusionOk="0">
                  <a:moveTo>
                    <a:pt x="1068" y="0"/>
                  </a:moveTo>
                  <a:cubicBezTo>
                    <a:pt x="796" y="0"/>
                    <a:pt x="526" y="16"/>
                    <a:pt x="255" y="16"/>
                  </a:cubicBezTo>
                  <a:cubicBezTo>
                    <a:pt x="186" y="16"/>
                    <a:pt x="117" y="15"/>
                    <a:pt x="48" y="13"/>
                  </a:cubicBezTo>
                  <a:lnTo>
                    <a:pt x="48" y="13"/>
                  </a:lnTo>
                  <a:cubicBezTo>
                    <a:pt x="1" y="132"/>
                    <a:pt x="60" y="191"/>
                    <a:pt x="167" y="227"/>
                  </a:cubicBezTo>
                  <a:cubicBezTo>
                    <a:pt x="310" y="251"/>
                    <a:pt x="465" y="275"/>
                    <a:pt x="608" y="286"/>
                  </a:cubicBezTo>
                  <a:cubicBezTo>
                    <a:pt x="632" y="286"/>
                    <a:pt x="667" y="275"/>
                    <a:pt x="691" y="275"/>
                  </a:cubicBezTo>
                  <a:cubicBezTo>
                    <a:pt x="774" y="334"/>
                    <a:pt x="858" y="382"/>
                    <a:pt x="953" y="406"/>
                  </a:cubicBezTo>
                  <a:cubicBezTo>
                    <a:pt x="973" y="407"/>
                    <a:pt x="993" y="407"/>
                    <a:pt x="1013" y="407"/>
                  </a:cubicBezTo>
                  <a:cubicBezTo>
                    <a:pt x="1246" y="407"/>
                    <a:pt x="1474" y="326"/>
                    <a:pt x="1704" y="326"/>
                  </a:cubicBezTo>
                  <a:cubicBezTo>
                    <a:pt x="1818" y="326"/>
                    <a:pt x="1933" y="346"/>
                    <a:pt x="2048" y="406"/>
                  </a:cubicBezTo>
                  <a:cubicBezTo>
                    <a:pt x="2096" y="406"/>
                    <a:pt x="2144" y="406"/>
                    <a:pt x="2191" y="394"/>
                  </a:cubicBezTo>
                  <a:cubicBezTo>
                    <a:pt x="2250" y="338"/>
                    <a:pt x="2320" y="321"/>
                    <a:pt x="2395" y="321"/>
                  </a:cubicBezTo>
                  <a:cubicBezTo>
                    <a:pt x="2509" y="321"/>
                    <a:pt x="2634" y="360"/>
                    <a:pt x="2747" y="360"/>
                  </a:cubicBezTo>
                  <a:cubicBezTo>
                    <a:pt x="2864" y="360"/>
                    <a:pt x="2968" y="319"/>
                    <a:pt x="3037" y="156"/>
                  </a:cubicBezTo>
                  <a:cubicBezTo>
                    <a:pt x="2922" y="79"/>
                    <a:pt x="2803" y="55"/>
                    <a:pt x="2684" y="55"/>
                  </a:cubicBezTo>
                  <a:cubicBezTo>
                    <a:pt x="2492" y="55"/>
                    <a:pt x="2298" y="117"/>
                    <a:pt x="2117" y="117"/>
                  </a:cubicBezTo>
                  <a:cubicBezTo>
                    <a:pt x="2061" y="117"/>
                    <a:pt x="2006" y="111"/>
                    <a:pt x="1953" y="96"/>
                  </a:cubicBezTo>
                  <a:cubicBezTo>
                    <a:pt x="1656" y="19"/>
                    <a:pt x="1361" y="0"/>
                    <a:pt x="10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3468;p32">
              <a:extLst>
                <a:ext uri="{FF2B5EF4-FFF2-40B4-BE49-F238E27FC236}">
                  <a16:creationId xmlns:a16="http://schemas.microsoft.com/office/drawing/2014/main" id="{B5E4AAE3-6351-40E9-BBF8-D9806C681568}"/>
                </a:ext>
              </a:extLst>
            </p:cNvPr>
            <p:cNvSpPr/>
            <p:nvPr/>
          </p:nvSpPr>
          <p:spPr>
            <a:xfrm>
              <a:off x="5812625" y="2297225"/>
              <a:ext cx="62825" cy="8575"/>
            </a:xfrm>
            <a:custGeom>
              <a:avLst/>
              <a:gdLst/>
              <a:ahLst/>
              <a:cxnLst/>
              <a:rect l="l" t="t" r="r" b="b"/>
              <a:pathLst>
                <a:path w="2513" h="343" extrusionOk="0">
                  <a:moveTo>
                    <a:pt x="1574" y="1"/>
                  </a:moveTo>
                  <a:cubicBezTo>
                    <a:pt x="896" y="1"/>
                    <a:pt x="259" y="59"/>
                    <a:pt x="0" y="176"/>
                  </a:cubicBezTo>
                  <a:cubicBezTo>
                    <a:pt x="161" y="277"/>
                    <a:pt x="328" y="295"/>
                    <a:pt x="493" y="295"/>
                  </a:cubicBezTo>
                  <a:cubicBezTo>
                    <a:pt x="583" y="295"/>
                    <a:pt x="673" y="289"/>
                    <a:pt x="761" y="289"/>
                  </a:cubicBezTo>
                  <a:cubicBezTo>
                    <a:pt x="834" y="289"/>
                    <a:pt x="906" y="293"/>
                    <a:pt x="977" y="307"/>
                  </a:cubicBezTo>
                  <a:cubicBezTo>
                    <a:pt x="1006" y="330"/>
                    <a:pt x="1033" y="342"/>
                    <a:pt x="1060" y="342"/>
                  </a:cubicBezTo>
                  <a:cubicBezTo>
                    <a:pt x="1087" y="342"/>
                    <a:pt x="1113" y="330"/>
                    <a:pt x="1143" y="307"/>
                  </a:cubicBezTo>
                  <a:cubicBezTo>
                    <a:pt x="1572" y="295"/>
                    <a:pt x="2001" y="295"/>
                    <a:pt x="2441" y="271"/>
                  </a:cubicBezTo>
                  <a:cubicBezTo>
                    <a:pt x="2512" y="199"/>
                    <a:pt x="2512" y="116"/>
                    <a:pt x="2441" y="33"/>
                  </a:cubicBezTo>
                  <a:cubicBezTo>
                    <a:pt x="2162" y="11"/>
                    <a:pt x="1865" y="1"/>
                    <a:pt x="15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3469;p32">
              <a:extLst>
                <a:ext uri="{FF2B5EF4-FFF2-40B4-BE49-F238E27FC236}">
                  <a16:creationId xmlns:a16="http://schemas.microsoft.com/office/drawing/2014/main" id="{935A444B-9405-491F-ABE2-B5BBC1B08425}"/>
                </a:ext>
              </a:extLst>
            </p:cNvPr>
            <p:cNvSpPr/>
            <p:nvPr/>
          </p:nvSpPr>
          <p:spPr>
            <a:xfrm>
              <a:off x="6006100" y="2300750"/>
              <a:ext cx="57475" cy="10400"/>
            </a:xfrm>
            <a:custGeom>
              <a:avLst/>
              <a:gdLst/>
              <a:ahLst/>
              <a:cxnLst/>
              <a:rect l="l" t="t" r="r" b="b"/>
              <a:pathLst>
                <a:path w="2299" h="416" extrusionOk="0">
                  <a:moveTo>
                    <a:pt x="1535" y="0"/>
                  </a:moveTo>
                  <a:cubicBezTo>
                    <a:pt x="1303" y="0"/>
                    <a:pt x="1073" y="46"/>
                    <a:pt x="846" y="166"/>
                  </a:cubicBezTo>
                  <a:cubicBezTo>
                    <a:pt x="738" y="284"/>
                    <a:pt x="604" y="295"/>
                    <a:pt x="467" y="295"/>
                  </a:cubicBezTo>
                  <a:cubicBezTo>
                    <a:pt x="434" y="295"/>
                    <a:pt x="401" y="295"/>
                    <a:pt x="369" y="295"/>
                  </a:cubicBezTo>
                  <a:cubicBezTo>
                    <a:pt x="235" y="295"/>
                    <a:pt x="105" y="306"/>
                    <a:pt x="0" y="416"/>
                  </a:cubicBezTo>
                  <a:cubicBezTo>
                    <a:pt x="715" y="416"/>
                    <a:pt x="1441" y="416"/>
                    <a:pt x="2155" y="404"/>
                  </a:cubicBezTo>
                  <a:cubicBezTo>
                    <a:pt x="2239" y="344"/>
                    <a:pt x="2298" y="249"/>
                    <a:pt x="2298" y="130"/>
                  </a:cubicBezTo>
                  <a:cubicBezTo>
                    <a:pt x="2043" y="55"/>
                    <a:pt x="1788" y="0"/>
                    <a:pt x="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3470;p32">
              <a:extLst>
                <a:ext uri="{FF2B5EF4-FFF2-40B4-BE49-F238E27FC236}">
                  <a16:creationId xmlns:a16="http://schemas.microsoft.com/office/drawing/2014/main" id="{07992183-FF98-41BC-B1CD-85DCD918F2D0}"/>
                </a:ext>
              </a:extLst>
            </p:cNvPr>
            <p:cNvSpPr/>
            <p:nvPr/>
          </p:nvSpPr>
          <p:spPr>
            <a:xfrm>
              <a:off x="5902225" y="2296150"/>
              <a:ext cx="40800" cy="11125"/>
            </a:xfrm>
            <a:custGeom>
              <a:avLst/>
              <a:gdLst/>
              <a:ahLst/>
              <a:cxnLst/>
              <a:rect l="l" t="t" r="r" b="b"/>
              <a:pathLst>
                <a:path w="1632" h="445" extrusionOk="0">
                  <a:moveTo>
                    <a:pt x="1364" y="0"/>
                  </a:moveTo>
                  <a:cubicBezTo>
                    <a:pt x="1346" y="0"/>
                    <a:pt x="1328" y="16"/>
                    <a:pt x="1310" y="52"/>
                  </a:cubicBezTo>
                  <a:cubicBezTo>
                    <a:pt x="1238" y="76"/>
                    <a:pt x="1191" y="135"/>
                    <a:pt x="1143" y="183"/>
                  </a:cubicBezTo>
                  <a:cubicBezTo>
                    <a:pt x="1119" y="195"/>
                    <a:pt x="1072" y="195"/>
                    <a:pt x="1024" y="195"/>
                  </a:cubicBezTo>
                  <a:cubicBezTo>
                    <a:pt x="1024" y="219"/>
                    <a:pt x="1000" y="219"/>
                    <a:pt x="964" y="231"/>
                  </a:cubicBezTo>
                  <a:cubicBezTo>
                    <a:pt x="953" y="233"/>
                    <a:pt x="943" y="235"/>
                    <a:pt x="934" y="235"/>
                  </a:cubicBezTo>
                  <a:cubicBezTo>
                    <a:pt x="905" y="235"/>
                    <a:pt x="885" y="219"/>
                    <a:pt x="857" y="183"/>
                  </a:cubicBezTo>
                  <a:cubicBezTo>
                    <a:pt x="583" y="183"/>
                    <a:pt x="286" y="195"/>
                    <a:pt x="0" y="219"/>
                  </a:cubicBezTo>
                  <a:lnTo>
                    <a:pt x="0" y="290"/>
                  </a:lnTo>
                  <a:cubicBezTo>
                    <a:pt x="306" y="373"/>
                    <a:pt x="607" y="445"/>
                    <a:pt x="911" y="445"/>
                  </a:cubicBezTo>
                  <a:cubicBezTo>
                    <a:pt x="1129" y="445"/>
                    <a:pt x="1348" y="408"/>
                    <a:pt x="1572" y="314"/>
                  </a:cubicBezTo>
                  <a:cubicBezTo>
                    <a:pt x="1607" y="290"/>
                    <a:pt x="1619" y="278"/>
                    <a:pt x="1631" y="242"/>
                  </a:cubicBezTo>
                  <a:cubicBezTo>
                    <a:pt x="1619" y="219"/>
                    <a:pt x="1584" y="195"/>
                    <a:pt x="1572" y="171"/>
                  </a:cubicBezTo>
                  <a:cubicBezTo>
                    <a:pt x="1536" y="123"/>
                    <a:pt x="1488" y="64"/>
                    <a:pt x="1429" y="40"/>
                  </a:cubicBezTo>
                  <a:cubicBezTo>
                    <a:pt x="1429" y="40"/>
                    <a:pt x="1417" y="16"/>
                    <a:pt x="1381" y="4"/>
                  </a:cubicBezTo>
                  <a:cubicBezTo>
                    <a:pt x="1376" y="2"/>
                    <a:pt x="1370" y="0"/>
                    <a:pt x="1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3471;p32">
              <a:extLst>
                <a:ext uri="{FF2B5EF4-FFF2-40B4-BE49-F238E27FC236}">
                  <a16:creationId xmlns:a16="http://schemas.microsoft.com/office/drawing/2014/main" id="{D5346584-B83A-43E1-96E5-813977030652}"/>
                </a:ext>
              </a:extLst>
            </p:cNvPr>
            <p:cNvSpPr/>
            <p:nvPr/>
          </p:nvSpPr>
          <p:spPr>
            <a:xfrm>
              <a:off x="6059975" y="2304575"/>
              <a:ext cx="25025" cy="12225"/>
            </a:xfrm>
            <a:custGeom>
              <a:avLst/>
              <a:gdLst/>
              <a:ahLst/>
              <a:cxnLst/>
              <a:rect l="l" t="t" r="r" b="b"/>
              <a:pathLst>
                <a:path w="1001" h="489" extrusionOk="0">
                  <a:moveTo>
                    <a:pt x="143" y="1"/>
                  </a:moveTo>
                  <a:cubicBezTo>
                    <a:pt x="48" y="36"/>
                    <a:pt x="0" y="144"/>
                    <a:pt x="0" y="263"/>
                  </a:cubicBezTo>
                  <a:cubicBezTo>
                    <a:pt x="143" y="310"/>
                    <a:pt x="346" y="239"/>
                    <a:pt x="441" y="417"/>
                  </a:cubicBezTo>
                  <a:cubicBezTo>
                    <a:pt x="489" y="465"/>
                    <a:pt x="533" y="489"/>
                    <a:pt x="578" y="489"/>
                  </a:cubicBezTo>
                  <a:cubicBezTo>
                    <a:pt x="622" y="489"/>
                    <a:pt x="667" y="465"/>
                    <a:pt x="715" y="417"/>
                  </a:cubicBezTo>
                  <a:cubicBezTo>
                    <a:pt x="786" y="322"/>
                    <a:pt x="893" y="310"/>
                    <a:pt x="1000" y="310"/>
                  </a:cubicBezTo>
                  <a:lnTo>
                    <a:pt x="1000" y="155"/>
                  </a:lnTo>
                  <a:cubicBezTo>
                    <a:pt x="935" y="69"/>
                    <a:pt x="853" y="35"/>
                    <a:pt x="768" y="35"/>
                  </a:cubicBezTo>
                  <a:cubicBezTo>
                    <a:pt x="714" y="35"/>
                    <a:pt x="659" y="49"/>
                    <a:pt x="608" y="72"/>
                  </a:cubicBezTo>
                  <a:cubicBezTo>
                    <a:pt x="551" y="98"/>
                    <a:pt x="500" y="109"/>
                    <a:pt x="451" y="109"/>
                  </a:cubicBezTo>
                  <a:cubicBezTo>
                    <a:pt x="344" y="109"/>
                    <a:pt x="249" y="5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3472;p32">
              <a:extLst>
                <a:ext uri="{FF2B5EF4-FFF2-40B4-BE49-F238E27FC236}">
                  <a16:creationId xmlns:a16="http://schemas.microsoft.com/office/drawing/2014/main" id="{64B4CD25-9C8B-41A3-B302-EE473E8E900F}"/>
                </a:ext>
              </a:extLst>
            </p:cNvPr>
            <p:cNvSpPr/>
            <p:nvPr/>
          </p:nvSpPr>
          <p:spPr>
            <a:xfrm>
              <a:off x="5784650" y="2294725"/>
              <a:ext cx="22625" cy="6950"/>
            </a:xfrm>
            <a:custGeom>
              <a:avLst/>
              <a:gdLst/>
              <a:ahLst/>
              <a:cxnLst/>
              <a:rect l="l" t="t" r="r" b="b"/>
              <a:pathLst>
                <a:path w="905" h="278" extrusionOk="0">
                  <a:moveTo>
                    <a:pt x="180" y="1"/>
                  </a:moveTo>
                  <a:cubicBezTo>
                    <a:pt x="44" y="1"/>
                    <a:pt x="11" y="104"/>
                    <a:pt x="0" y="228"/>
                  </a:cubicBezTo>
                  <a:cubicBezTo>
                    <a:pt x="141" y="241"/>
                    <a:pt x="288" y="278"/>
                    <a:pt x="450" y="278"/>
                  </a:cubicBezTo>
                  <a:cubicBezTo>
                    <a:pt x="590" y="278"/>
                    <a:pt x="740" y="250"/>
                    <a:pt x="905" y="157"/>
                  </a:cubicBezTo>
                  <a:cubicBezTo>
                    <a:pt x="619" y="97"/>
                    <a:pt x="417" y="38"/>
                    <a:pt x="202" y="2"/>
                  </a:cubicBezTo>
                  <a:cubicBezTo>
                    <a:pt x="195" y="1"/>
                    <a:pt x="18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3473;p32">
              <a:extLst>
                <a:ext uri="{FF2B5EF4-FFF2-40B4-BE49-F238E27FC236}">
                  <a16:creationId xmlns:a16="http://schemas.microsoft.com/office/drawing/2014/main" id="{17DF43A4-5B80-4323-B7CD-D4B69E01797E}"/>
                </a:ext>
              </a:extLst>
            </p:cNvPr>
            <p:cNvSpPr/>
            <p:nvPr/>
          </p:nvSpPr>
          <p:spPr>
            <a:xfrm>
              <a:off x="5873650" y="2297425"/>
              <a:ext cx="14000" cy="7350"/>
            </a:xfrm>
            <a:custGeom>
              <a:avLst/>
              <a:gdLst/>
              <a:ahLst/>
              <a:cxnLst/>
              <a:rect l="l" t="t" r="r" b="b"/>
              <a:pathLst>
                <a:path w="560" h="294" extrusionOk="0">
                  <a:moveTo>
                    <a:pt x="560" y="1"/>
                  </a:moveTo>
                  <a:lnTo>
                    <a:pt x="560" y="1"/>
                  </a:lnTo>
                  <a:cubicBezTo>
                    <a:pt x="369" y="13"/>
                    <a:pt x="191" y="13"/>
                    <a:pt x="0" y="25"/>
                  </a:cubicBezTo>
                  <a:lnTo>
                    <a:pt x="0" y="263"/>
                  </a:lnTo>
                  <a:cubicBezTo>
                    <a:pt x="7" y="263"/>
                    <a:pt x="14" y="262"/>
                    <a:pt x="21" y="262"/>
                  </a:cubicBezTo>
                  <a:cubicBezTo>
                    <a:pt x="114" y="262"/>
                    <a:pt x="227" y="294"/>
                    <a:pt x="325" y="294"/>
                  </a:cubicBezTo>
                  <a:cubicBezTo>
                    <a:pt x="451" y="294"/>
                    <a:pt x="553" y="241"/>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3474;p32">
              <a:extLst>
                <a:ext uri="{FF2B5EF4-FFF2-40B4-BE49-F238E27FC236}">
                  <a16:creationId xmlns:a16="http://schemas.microsoft.com/office/drawing/2014/main" id="{6DEA7EA5-CA38-4B0A-B2FF-1B35D931B2F5}"/>
                </a:ext>
              </a:extLst>
            </p:cNvPr>
            <p:cNvSpPr/>
            <p:nvPr/>
          </p:nvSpPr>
          <p:spPr>
            <a:xfrm>
              <a:off x="5941500" y="2301000"/>
              <a:ext cx="14025" cy="6600"/>
            </a:xfrm>
            <a:custGeom>
              <a:avLst/>
              <a:gdLst/>
              <a:ahLst/>
              <a:cxnLst/>
              <a:rect l="l" t="t" r="r" b="b"/>
              <a:pathLst>
                <a:path w="561" h="264" extrusionOk="0">
                  <a:moveTo>
                    <a:pt x="167" y="1"/>
                  </a:moveTo>
                  <a:cubicBezTo>
                    <a:pt x="101" y="23"/>
                    <a:pt x="55" y="76"/>
                    <a:pt x="10" y="132"/>
                  </a:cubicBezTo>
                  <a:lnTo>
                    <a:pt x="10" y="132"/>
                  </a:lnTo>
                  <a:cubicBezTo>
                    <a:pt x="7" y="128"/>
                    <a:pt x="4" y="124"/>
                    <a:pt x="1" y="120"/>
                  </a:cubicBezTo>
                  <a:lnTo>
                    <a:pt x="1" y="144"/>
                  </a:lnTo>
                  <a:cubicBezTo>
                    <a:pt x="4" y="140"/>
                    <a:pt x="7" y="136"/>
                    <a:pt x="10" y="132"/>
                  </a:cubicBezTo>
                  <a:lnTo>
                    <a:pt x="10" y="132"/>
                  </a:lnTo>
                  <a:cubicBezTo>
                    <a:pt x="94" y="234"/>
                    <a:pt x="190" y="264"/>
                    <a:pt x="293" y="264"/>
                  </a:cubicBezTo>
                  <a:cubicBezTo>
                    <a:pt x="379" y="264"/>
                    <a:pt x="470" y="243"/>
                    <a:pt x="560" y="227"/>
                  </a:cubicBezTo>
                  <a:cubicBezTo>
                    <a:pt x="525" y="156"/>
                    <a:pt x="477" y="84"/>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3475;p32">
              <a:extLst>
                <a:ext uri="{FF2B5EF4-FFF2-40B4-BE49-F238E27FC236}">
                  <a16:creationId xmlns:a16="http://schemas.microsoft.com/office/drawing/2014/main" id="{BD3ADC09-CC51-4C65-ADF7-50186C6B7E37}"/>
                </a:ext>
              </a:extLst>
            </p:cNvPr>
            <p:cNvSpPr/>
            <p:nvPr/>
          </p:nvSpPr>
          <p:spPr>
            <a:xfrm>
              <a:off x="5923650" y="2300700"/>
              <a:ext cx="3900" cy="2075"/>
            </a:xfrm>
            <a:custGeom>
              <a:avLst/>
              <a:gdLst/>
              <a:ahLst/>
              <a:cxnLst/>
              <a:rect l="l" t="t" r="r" b="b"/>
              <a:pathLst>
                <a:path w="156" h="83" extrusionOk="0">
                  <a:moveTo>
                    <a:pt x="0" y="1"/>
                  </a:moveTo>
                  <a:cubicBezTo>
                    <a:pt x="19" y="56"/>
                    <a:pt x="43" y="83"/>
                    <a:pt x="71" y="83"/>
                  </a:cubicBezTo>
                  <a:cubicBezTo>
                    <a:pt x="97" y="83"/>
                    <a:pt x="126" y="59"/>
                    <a:pt x="155" y="13"/>
                  </a:cubicBezTo>
                  <a:cubicBezTo>
                    <a:pt x="107" y="13"/>
                    <a:pt x="6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3476;p32">
              <a:extLst>
                <a:ext uri="{FF2B5EF4-FFF2-40B4-BE49-F238E27FC236}">
                  <a16:creationId xmlns:a16="http://schemas.microsoft.com/office/drawing/2014/main" id="{13197048-321F-4EA2-BED7-A7B580DDFC72}"/>
                </a:ext>
              </a:extLst>
            </p:cNvPr>
            <p:cNvSpPr/>
            <p:nvPr/>
          </p:nvSpPr>
          <p:spPr>
            <a:xfrm>
              <a:off x="5941500" y="2300700"/>
              <a:ext cx="4200" cy="3600"/>
            </a:xfrm>
            <a:custGeom>
              <a:avLst/>
              <a:gdLst/>
              <a:ahLst/>
              <a:cxnLst/>
              <a:rect l="l" t="t" r="r" b="b"/>
              <a:pathLst>
                <a:path w="168" h="144" extrusionOk="0">
                  <a:moveTo>
                    <a:pt x="1" y="1"/>
                  </a:moveTo>
                  <a:lnTo>
                    <a:pt x="1" y="144"/>
                  </a:lnTo>
                  <a:cubicBezTo>
                    <a:pt x="48" y="108"/>
                    <a:pt x="108" y="60"/>
                    <a:pt x="167" y="13"/>
                  </a:cubicBezTo>
                  <a:cubicBezTo>
                    <a:pt x="108" y="13"/>
                    <a:pt x="4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3477;p32">
              <a:extLst>
                <a:ext uri="{FF2B5EF4-FFF2-40B4-BE49-F238E27FC236}">
                  <a16:creationId xmlns:a16="http://schemas.microsoft.com/office/drawing/2014/main" id="{A54983EE-B506-487F-96A8-0CE70B448CDB}"/>
                </a:ext>
              </a:extLst>
            </p:cNvPr>
            <p:cNvSpPr/>
            <p:nvPr/>
          </p:nvSpPr>
          <p:spPr>
            <a:xfrm>
              <a:off x="5930800" y="2297725"/>
              <a:ext cx="4175" cy="3300"/>
            </a:xfrm>
            <a:custGeom>
              <a:avLst/>
              <a:gdLst/>
              <a:ahLst/>
              <a:cxnLst/>
              <a:rect l="l" t="t" r="r" b="b"/>
              <a:pathLst>
                <a:path w="167" h="132" extrusionOk="0">
                  <a:moveTo>
                    <a:pt x="167" y="1"/>
                  </a:moveTo>
                  <a:lnTo>
                    <a:pt x="167" y="1"/>
                  </a:lnTo>
                  <a:cubicBezTo>
                    <a:pt x="107" y="37"/>
                    <a:pt x="48" y="72"/>
                    <a:pt x="0" y="132"/>
                  </a:cubicBezTo>
                  <a:cubicBezTo>
                    <a:pt x="95" y="120"/>
                    <a:pt x="131" y="72"/>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3478;p32">
              <a:extLst>
                <a:ext uri="{FF2B5EF4-FFF2-40B4-BE49-F238E27FC236}">
                  <a16:creationId xmlns:a16="http://schemas.microsoft.com/office/drawing/2014/main" id="{F57AA3C5-3D2A-4924-BE88-71F73151FAF5}"/>
                </a:ext>
              </a:extLst>
            </p:cNvPr>
            <p:cNvSpPr/>
            <p:nvPr/>
          </p:nvSpPr>
          <p:spPr>
            <a:xfrm>
              <a:off x="5937925" y="2297725"/>
              <a:ext cx="3600" cy="3300"/>
            </a:xfrm>
            <a:custGeom>
              <a:avLst/>
              <a:gdLst/>
              <a:ahLst/>
              <a:cxnLst/>
              <a:rect l="l" t="t" r="r" b="b"/>
              <a:pathLst>
                <a:path w="144" h="132" extrusionOk="0">
                  <a:moveTo>
                    <a:pt x="1" y="1"/>
                  </a:moveTo>
                  <a:cubicBezTo>
                    <a:pt x="25" y="72"/>
                    <a:pt x="72" y="120"/>
                    <a:pt x="144" y="132"/>
                  </a:cubicBezTo>
                  <a:cubicBezTo>
                    <a:pt x="120" y="60"/>
                    <a:pt x="72"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3479;p32">
              <a:extLst>
                <a:ext uri="{FF2B5EF4-FFF2-40B4-BE49-F238E27FC236}">
                  <a16:creationId xmlns:a16="http://schemas.microsoft.com/office/drawing/2014/main" id="{AC761018-C1C4-41A2-B5D9-EB3122E137D5}"/>
                </a:ext>
              </a:extLst>
            </p:cNvPr>
            <p:cNvSpPr/>
            <p:nvPr/>
          </p:nvSpPr>
          <p:spPr>
            <a:xfrm>
              <a:off x="5934950" y="2295500"/>
              <a:ext cx="3000" cy="2250"/>
            </a:xfrm>
            <a:custGeom>
              <a:avLst/>
              <a:gdLst/>
              <a:ahLst/>
              <a:cxnLst/>
              <a:rect l="l" t="t" r="r" b="b"/>
              <a:pathLst>
                <a:path w="120" h="90" extrusionOk="0">
                  <a:moveTo>
                    <a:pt x="51" y="1"/>
                  </a:moveTo>
                  <a:cubicBezTo>
                    <a:pt x="30" y="1"/>
                    <a:pt x="13" y="30"/>
                    <a:pt x="1" y="90"/>
                  </a:cubicBezTo>
                  <a:lnTo>
                    <a:pt x="120" y="90"/>
                  </a:lnTo>
                  <a:cubicBezTo>
                    <a:pt x="96" y="30"/>
                    <a:pt x="72" y="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3480;p32">
              <a:extLst>
                <a:ext uri="{FF2B5EF4-FFF2-40B4-BE49-F238E27FC236}">
                  <a16:creationId xmlns:a16="http://schemas.microsoft.com/office/drawing/2014/main" id="{E6DC121A-620B-4C01-90AC-8662024C2586}"/>
                </a:ext>
              </a:extLst>
            </p:cNvPr>
            <p:cNvSpPr/>
            <p:nvPr/>
          </p:nvSpPr>
          <p:spPr>
            <a:xfrm>
              <a:off x="5837025" y="2304875"/>
              <a:ext cx="4200" cy="3000"/>
            </a:xfrm>
            <a:custGeom>
              <a:avLst/>
              <a:gdLst/>
              <a:ahLst/>
              <a:cxnLst/>
              <a:rect l="l" t="t" r="r" b="b"/>
              <a:pathLst>
                <a:path w="168" h="120" extrusionOk="0">
                  <a:moveTo>
                    <a:pt x="1" y="1"/>
                  </a:moveTo>
                  <a:cubicBezTo>
                    <a:pt x="12" y="48"/>
                    <a:pt x="12" y="72"/>
                    <a:pt x="12" y="120"/>
                  </a:cubicBezTo>
                  <a:cubicBezTo>
                    <a:pt x="72" y="84"/>
                    <a:pt x="120"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3481;p32">
              <a:extLst>
                <a:ext uri="{FF2B5EF4-FFF2-40B4-BE49-F238E27FC236}">
                  <a16:creationId xmlns:a16="http://schemas.microsoft.com/office/drawing/2014/main" id="{3649374D-AE07-4397-A0E2-82E55027C4CC}"/>
                </a:ext>
              </a:extLst>
            </p:cNvPr>
            <p:cNvSpPr/>
            <p:nvPr/>
          </p:nvSpPr>
          <p:spPr>
            <a:xfrm>
              <a:off x="5966500" y="2306675"/>
              <a:ext cx="36050" cy="10125"/>
            </a:xfrm>
            <a:custGeom>
              <a:avLst/>
              <a:gdLst/>
              <a:ahLst/>
              <a:cxnLst/>
              <a:rect l="l" t="t" r="r" b="b"/>
              <a:pathLst>
                <a:path w="1442" h="405" extrusionOk="0">
                  <a:moveTo>
                    <a:pt x="1" y="0"/>
                  </a:moveTo>
                  <a:lnTo>
                    <a:pt x="1" y="60"/>
                  </a:lnTo>
                  <a:cubicBezTo>
                    <a:pt x="13" y="119"/>
                    <a:pt x="13" y="167"/>
                    <a:pt x="13" y="226"/>
                  </a:cubicBezTo>
                  <a:cubicBezTo>
                    <a:pt x="155" y="339"/>
                    <a:pt x="298" y="404"/>
                    <a:pt x="450" y="404"/>
                  </a:cubicBezTo>
                  <a:cubicBezTo>
                    <a:pt x="538" y="404"/>
                    <a:pt x="630" y="382"/>
                    <a:pt x="727" y="333"/>
                  </a:cubicBezTo>
                  <a:cubicBezTo>
                    <a:pt x="838" y="216"/>
                    <a:pt x="962" y="195"/>
                    <a:pt x="1088" y="195"/>
                  </a:cubicBezTo>
                  <a:cubicBezTo>
                    <a:pt x="1161" y="195"/>
                    <a:pt x="1235" y="202"/>
                    <a:pt x="1308" y="202"/>
                  </a:cubicBezTo>
                  <a:cubicBezTo>
                    <a:pt x="1353" y="202"/>
                    <a:pt x="1398" y="199"/>
                    <a:pt x="1441" y="191"/>
                  </a:cubicBezTo>
                  <a:cubicBezTo>
                    <a:pt x="1253" y="77"/>
                    <a:pt x="1057" y="54"/>
                    <a:pt x="858" y="54"/>
                  </a:cubicBezTo>
                  <a:cubicBezTo>
                    <a:pt x="723" y="54"/>
                    <a:pt x="586" y="65"/>
                    <a:pt x="450" y="65"/>
                  </a:cubicBezTo>
                  <a:cubicBezTo>
                    <a:pt x="344" y="65"/>
                    <a:pt x="237" y="59"/>
                    <a:pt x="132" y="36"/>
                  </a:cubicBezTo>
                  <a:cubicBezTo>
                    <a:pt x="108" y="0"/>
                    <a:pt x="6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3482;p32">
              <a:extLst>
                <a:ext uri="{FF2B5EF4-FFF2-40B4-BE49-F238E27FC236}">
                  <a16:creationId xmlns:a16="http://schemas.microsoft.com/office/drawing/2014/main" id="{DE0A59FF-A552-4C6F-8FE5-E468B14067AA}"/>
                </a:ext>
              </a:extLst>
            </p:cNvPr>
            <p:cNvSpPr/>
            <p:nvPr/>
          </p:nvSpPr>
          <p:spPr>
            <a:xfrm>
              <a:off x="5927225" y="2313000"/>
              <a:ext cx="6850" cy="5900"/>
            </a:xfrm>
            <a:custGeom>
              <a:avLst/>
              <a:gdLst/>
              <a:ahLst/>
              <a:cxnLst/>
              <a:rect l="l" t="t" r="r" b="b"/>
              <a:pathLst>
                <a:path w="274" h="236" extrusionOk="0">
                  <a:moveTo>
                    <a:pt x="152" y="1"/>
                  </a:moveTo>
                  <a:cubicBezTo>
                    <a:pt x="129" y="1"/>
                    <a:pt x="106" y="10"/>
                    <a:pt x="84" y="33"/>
                  </a:cubicBezTo>
                  <a:cubicBezTo>
                    <a:pt x="0" y="104"/>
                    <a:pt x="36" y="176"/>
                    <a:pt x="131" y="235"/>
                  </a:cubicBezTo>
                  <a:cubicBezTo>
                    <a:pt x="179" y="199"/>
                    <a:pt x="238" y="152"/>
                    <a:pt x="274" y="104"/>
                  </a:cubicBezTo>
                  <a:cubicBezTo>
                    <a:pt x="249" y="47"/>
                    <a:pt x="202"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3483;p32">
              <a:extLst>
                <a:ext uri="{FF2B5EF4-FFF2-40B4-BE49-F238E27FC236}">
                  <a16:creationId xmlns:a16="http://schemas.microsoft.com/office/drawing/2014/main" id="{45F7C202-CCAA-48BA-A2F3-A62F959815EF}"/>
                </a:ext>
              </a:extLst>
            </p:cNvPr>
            <p:cNvSpPr/>
            <p:nvPr/>
          </p:nvSpPr>
          <p:spPr>
            <a:xfrm>
              <a:off x="5893875" y="2300500"/>
              <a:ext cx="8375" cy="4250"/>
            </a:xfrm>
            <a:custGeom>
              <a:avLst/>
              <a:gdLst/>
              <a:ahLst/>
              <a:cxnLst/>
              <a:rect l="l" t="t" r="r" b="b"/>
              <a:pathLst>
                <a:path w="335" h="170" extrusionOk="0">
                  <a:moveTo>
                    <a:pt x="146" y="1"/>
                  </a:moveTo>
                  <a:cubicBezTo>
                    <a:pt x="102" y="1"/>
                    <a:pt x="61" y="15"/>
                    <a:pt x="24" y="57"/>
                  </a:cubicBezTo>
                  <a:cubicBezTo>
                    <a:pt x="1" y="57"/>
                    <a:pt x="1" y="80"/>
                    <a:pt x="24" y="104"/>
                  </a:cubicBezTo>
                  <a:cubicBezTo>
                    <a:pt x="72" y="152"/>
                    <a:pt x="123" y="170"/>
                    <a:pt x="175" y="170"/>
                  </a:cubicBezTo>
                  <a:cubicBezTo>
                    <a:pt x="227" y="170"/>
                    <a:pt x="280" y="152"/>
                    <a:pt x="334" y="128"/>
                  </a:cubicBezTo>
                  <a:lnTo>
                    <a:pt x="334" y="80"/>
                  </a:lnTo>
                  <a:lnTo>
                    <a:pt x="334" y="45"/>
                  </a:lnTo>
                  <a:cubicBezTo>
                    <a:pt x="267" y="25"/>
                    <a:pt x="20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3484;p32">
              <a:extLst>
                <a:ext uri="{FF2B5EF4-FFF2-40B4-BE49-F238E27FC236}">
                  <a16:creationId xmlns:a16="http://schemas.microsoft.com/office/drawing/2014/main" id="{591088AD-9863-419F-85A7-1AC61387020C}"/>
                </a:ext>
              </a:extLst>
            </p:cNvPr>
            <p:cNvSpPr/>
            <p:nvPr/>
          </p:nvSpPr>
          <p:spPr>
            <a:xfrm>
              <a:off x="5848350" y="2333975"/>
              <a:ext cx="6850" cy="2475"/>
            </a:xfrm>
            <a:custGeom>
              <a:avLst/>
              <a:gdLst/>
              <a:ahLst/>
              <a:cxnLst/>
              <a:rect l="l" t="t" r="r" b="b"/>
              <a:pathLst>
                <a:path w="274" h="99" extrusionOk="0">
                  <a:moveTo>
                    <a:pt x="141" y="0"/>
                  </a:moveTo>
                  <a:cubicBezTo>
                    <a:pt x="95" y="0"/>
                    <a:pt x="48" y="33"/>
                    <a:pt x="0" y="99"/>
                  </a:cubicBezTo>
                  <a:lnTo>
                    <a:pt x="274" y="99"/>
                  </a:lnTo>
                  <a:cubicBezTo>
                    <a:pt x="232" y="33"/>
                    <a:pt x="188"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3485;p32">
              <a:extLst>
                <a:ext uri="{FF2B5EF4-FFF2-40B4-BE49-F238E27FC236}">
                  <a16:creationId xmlns:a16="http://schemas.microsoft.com/office/drawing/2014/main" id="{D698D845-94D3-43FC-9C57-FA51278A2220}"/>
                </a:ext>
              </a:extLst>
            </p:cNvPr>
            <p:cNvSpPr/>
            <p:nvPr/>
          </p:nvSpPr>
          <p:spPr>
            <a:xfrm>
              <a:off x="6070100" y="2322450"/>
              <a:ext cx="4475" cy="3000"/>
            </a:xfrm>
            <a:custGeom>
              <a:avLst/>
              <a:gdLst/>
              <a:ahLst/>
              <a:cxnLst/>
              <a:rect l="l" t="t" r="r" b="b"/>
              <a:pathLst>
                <a:path w="179" h="120" extrusionOk="0">
                  <a:moveTo>
                    <a:pt x="179" y="0"/>
                  </a:moveTo>
                  <a:lnTo>
                    <a:pt x="0" y="36"/>
                  </a:lnTo>
                  <a:cubicBezTo>
                    <a:pt x="12" y="72"/>
                    <a:pt x="24" y="83"/>
                    <a:pt x="36" y="119"/>
                  </a:cubicBezTo>
                  <a:cubicBezTo>
                    <a:pt x="84" y="72"/>
                    <a:pt x="131" y="36"/>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3486;p32">
              <a:extLst>
                <a:ext uri="{FF2B5EF4-FFF2-40B4-BE49-F238E27FC236}">
                  <a16:creationId xmlns:a16="http://schemas.microsoft.com/office/drawing/2014/main" id="{CA5AB044-DFDB-484F-AF61-9C3528430B21}"/>
                </a:ext>
              </a:extLst>
            </p:cNvPr>
            <p:cNvSpPr/>
            <p:nvPr/>
          </p:nvSpPr>
          <p:spPr>
            <a:xfrm>
              <a:off x="5905775" y="3105525"/>
              <a:ext cx="89575" cy="39275"/>
            </a:xfrm>
            <a:custGeom>
              <a:avLst/>
              <a:gdLst/>
              <a:ahLst/>
              <a:cxnLst/>
              <a:rect l="l" t="t" r="r" b="b"/>
              <a:pathLst>
                <a:path w="3583" h="1571" extrusionOk="0">
                  <a:moveTo>
                    <a:pt x="589" y="0"/>
                  </a:moveTo>
                  <a:cubicBezTo>
                    <a:pt x="407" y="0"/>
                    <a:pt x="244" y="85"/>
                    <a:pt x="96" y="240"/>
                  </a:cubicBezTo>
                  <a:cubicBezTo>
                    <a:pt x="1" y="336"/>
                    <a:pt x="37" y="443"/>
                    <a:pt x="132" y="514"/>
                  </a:cubicBezTo>
                  <a:cubicBezTo>
                    <a:pt x="211" y="472"/>
                    <a:pt x="284" y="438"/>
                    <a:pt x="354" y="438"/>
                  </a:cubicBezTo>
                  <a:cubicBezTo>
                    <a:pt x="421" y="438"/>
                    <a:pt x="485" y="469"/>
                    <a:pt x="549" y="550"/>
                  </a:cubicBezTo>
                  <a:cubicBezTo>
                    <a:pt x="1061" y="1098"/>
                    <a:pt x="1704" y="1372"/>
                    <a:pt x="2418" y="1503"/>
                  </a:cubicBezTo>
                  <a:cubicBezTo>
                    <a:pt x="2498" y="1455"/>
                    <a:pt x="2576" y="1437"/>
                    <a:pt x="2653" y="1437"/>
                  </a:cubicBezTo>
                  <a:cubicBezTo>
                    <a:pt x="2865" y="1437"/>
                    <a:pt x="3068" y="1570"/>
                    <a:pt x="3277" y="1570"/>
                  </a:cubicBezTo>
                  <a:cubicBezTo>
                    <a:pt x="3331" y="1570"/>
                    <a:pt x="3386" y="1561"/>
                    <a:pt x="3442" y="1538"/>
                  </a:cubicBezTo>
                  <a:cubicBezTo>
                    <a:pt x="3475" y="1337"/>
                    <a:pt x="3582" y="1094"/>
                    <a:pt x="3252" y="1094"/>
                  </a:cubicBezTo>
                  <a:cubicBezTo>
                    <a:pt x="3230" y="1094"/>
                    <a:pt x="3206" y="1095"/>
                    <a:pt x="3180" y="1098"/>
                  </a:cubicBezTo>
                  <a:cubicBezTo>
                    <a:pt x="3101" y="1107"/>
                    <a:pt x="3020" y="1117"/>
                    <a:pt x="2941" y="1117"/>
                  </a:cubicBezTo>
                  <a:cubicBezTo>
                    <a:pt x="2808" y="1117"/>
                    <a:pt x="2682" y="1087"/>
                    <a:pt x="2585" y="967"/>
                  </a:cubicBezTo>
                  <a:cubicBezTo>
                    <a:pt x="1942" y="824"/>
                    <a:pt x="1418" y="443"/>
                    <a:pt x="894" y="74"/>
                  </a:cubicBezTo>
                  <a:cubicBezTo>
                    <a:pt x="787" y="24"/>
                    <a:pt x="685"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3487;p32">
              <a:extLst>
                <a:ext uri="{FF2B5EF4-FFF2-40B4-BE49-F238E27FC236}">
                  <a16:creationId xmlns:a16="http://schemas.microsoft.com/office/drawing/2014/main" id="{27BA14C0-6C0C-4818-8089-66239963940B}"/>
                </a:ext>
              </a:extLst>
            </p:cNvPr>
            <p:cNvSpPr/>
            <p:nvPr/>
          </p:nvSpPr>
          <p:spPr>
            <a:xfrm>
              <a:off x="5938225" y="2983225"/>
              <a:ext cx="14625" cy="70275"/>
            </a:xfrm>
            <a:custGeom>
              <a:avLst/>
              <a:gdLst/>
              <a:ahLst/>
              <a:cxnLst/>
              <a:rect l="l" t="t" r="r" b="b"/>
              <a:pathLst>
                <a:path w="585" h="2811" extrusionOk="0">
                  <a:moveTo>
                    <a:pt x="1" y="1"/>
                  </a:moveTo>
                  <a:cubicBezTo>
                    <a:pt x="1" y="930"/>
                    <a:pt x="108" y="1870"/>
                    <a:pt x="179" y="2811"/>
                  </a:cubicBezTo>
                  <a:cubicBezTo>
                    <a:pt x="584" y="2704"/>
                    <a:pt x="251" y="2299"/>
                    <a:pt x="406" y="2096"/>
                  </a:cubicBezTo>
                  <a:lnTo>
                    <a:pt x="406" y="2025"/>
                  </a:lnTo>
                  <a:lnTo>
                    <a:pt x="394" y="1942"/>
                  </a:lnTo>
                  <a:cubicBezTo>
                    <a:pt x="298" y="1668"/>
                    <a:pt x="275" y="1346"/>
                    <a:pt x="275" y="1025"/>
                  </a:cubicBezTo>
                  <a:cubicBezTo>
                    <a:pt x="239" y="727"/>
                    <a:pt x="346" y="418"/>
                    <a:pt x="155" y="132"/>
                  </a:cubicBezTo>
                  <a:lnTo>
                    <a:pt x="108" y="84"/>
                  </a:lnTo>
                  <a:cubicBezTo>
                    <a:pt x="72" y="60"/>
                    <a:pt x="48" y="2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3488;p32">
              <a:extLst>
                <a:ext uri="{FF2B5EF4-FFF2-40B4-BE49-F238E27FC236}">
                  <a16:creationId xmlns:a16="http://schemas.microsoft.com/office/drawing/2014/main" id="{42C2A1B7-57DB-4367-B632-BDB2CB9D38C8}"/>
                </a:ext>
              </a:extLst>
            </p:cNvPr>
            <p:cNvSpPr/>
            <p:nvPr/>
          </p:nvSpPr>
          <p:spPr>
            <a:xfrm>
              <a:off x="5942100" y="3035925"/>
              <a:ext cx="14025" cy="36325"/>
            </a:xfrm>
            <a:custGeom>
              <a:avLst/>
              <a:gdLst/>
              <a:ahLst/>
              <a:cxnLst/>
              <a:rect l="l" t="t" r="r" b="b"/>
              <a:pathLst>
                <a:path w="561" h="1453" extrusionOk="0">
                  <a:moveTo>
                    <a:pt x="262" y="0"/>
                  </a:moveTo>
                  <a:lnTo>
                    <a:pt x="262" y="0"/>
                  </a:lnTo>
                  <a:cubicBezTo>
                    <a:pt x="0" y="155"/>
                    <a:pt x="203" y="477"/>
                    <a:pt x="36" y="667"/>
                  </a:cubicBezTo>
                  <a:lnTo>
                    <a:pt x="84" y="1250"/>
                  </a:lnTo>
                  <a:cubicBezTo>
                    <a:pt x="131" y="1322"/>
                    <a:pt x="167" y="1393"/>
                    <a:pt x="251" y="1453"/>
                  </a:cubicBezTo>
                  <a:cubicBezTo>
                    <a:pt x="251" y="1310"/>
                    <a:pt x="262" y="1155"/>
                    <a:pt x="262" y="1012"/>
                  </a:cubicBezTo>
                  <a:lnTo>
                    <a:pt x="262" y="1012"/>
                  </a:lnTo>
                  <a:lnTo>
                    <a:pt x="251" y="1024"/>
                  </a:lnTo>
                  <a:cubicBezTo>
                    <a:pt x="560" y="691"/>
                    <a:pt x="393" y="346"/>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3489;p32">
              <a:extLst>
                <a:ext uri="{FF2B5EF4-FFF2-40B4-BE49-F238E27FC236}">
                  <a16:creationId xmlns:a16="http://schemas.microsoft.com/office/drawing/2014/main" id="{BDCF64F5-B9A6-42C2-8F1A-73CD956D95E2}"/>
                </a:ext>
              </a:extLst>
            </p:cNvPr>
            <p:cNvSpPr/>
            <p:nvPr/>
          </p:nvSpPr>
          <p:spPr>
            <a:xfrm>
              <a:off x="5938525" y="2996925"/>
              <a:ext cx="10150" cy="35750"/>
            </a:xfrm>
            <a:custGeom>
              <a:avLst/>
              <a:gdLst/>
              <a:ahLst/>
              <a:cxnLst/>
              <a:rect l="l" t="t" r="r" b="b"/>
              <a:pathLst>
                <a:path w="406" h="1430" extrusionOk="0">
                  <a:moveTo>
                    <a:pt x="394" y="1"/>
                  </a:moveTo>
                  <a:cubicBezTo>
                    <a:pt x="1" y="48"/>
                    <a:pt x="322" y="417"/>
                    <a:pt x="143" y="548"/>
                  </a:cubicBezTo>
                  <a:cubicBezTo>
                    <a:pt x="96" y="870"/>
                    <a:pt x="215" y="1155"/>
                    <a:pt x="405" y="1429"/>
                  </a:cubicBezTo>
                  <a:cubicBezTo>
                    <a:pt x="405" y="953"/>
                    <a:pt x="394" y="465"/>
                    <a:pt x="3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3490;p32">
              <a:extLst>
                <a:ext uri="{FF2B5EF4-FFF2-40B4-BE49-F238E27FC236}">
                  <a16:creationId xmlns:a16="http://schemas.microsoft.com/office/drawing/2014/main" id="{9861399E-4EA7-496D-91B5-3B4FF87780BE}"/>
                </a:ext>
              </a:extLst>
            </p:cNvPr>
            <p:cNvSpPr/>
            <p:nvPr/>
          </p:nvSpPr>
          <p:spPr>
            <a:xfrm>
              <a:off x="5942100" y="2985625"/>
              <a:ext cx="6275" cy="24725"/>
            </a:xfrm>
            <a:custGeom>
              <a:avLst/>
              <a:gdLst/>
              <a:ahLst/>
              <a:cxnLst/>
              <a:rect l="l" t="t" r="r" b="b"/>
              <a:pathLst>
                <a:path w="251" h="989" extrusionOk="0">
                  <a:moveTo>
                    <a:pt x="131" y="0"/>
                  </a:moveTo>
                  <a:lnTo>
                    <a:pt x="131" y="0"/>
                  </a:lnTo>
                  <a:cubicBezTo>
                    <a:pt x="84" y="24"/>
                    <a:pt x="60" y="24"/>
                    <a:pt x="12" y="36"/>
                  </a:cubicBezTo>
                  <a:cubicBezTo>
                    <a:pt x="12" y="345"/>
                    <a:pt x="0" y="679"/>
                    <a:pt x="0" y="988"/>
                  </a:cubicBezTo>
                  <a:cubicBezTo>
                    <a:pt x="215" y="869"/>
                    <a:pt x="36" y="548"/>
                    <a:pt x="251" y="429"/>
                  </a:cubicBezTo>
                  <a:lnTo>
                    <a:pt x="251" y="381"/>
                  </a:lnTo>
                  <a:lnTo>
                    <a:pt x="251" y="298"/>
                  </a:lnTo>
                  <a:cubicBezTo>
                    <a:pt x="179" y="226"/>
                    <a:pt x="215" y="95"/>
                    <a:pt x="120" y="24"/>
                  </a:cubicBez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3491;p32">
              <a:extLst>
                <a:ext uri="{FF2B5EF4-FFF2-40B4-BE49-F238E27FC236}">
                  <a16:creationId xmlns:a16="http://schemas.microsoft.com/office/drawing/2014/main" id="{E371AEB2-4041-45FF-8C3E-F9A8BB1E362E}"/>
                </a:ext>
              </a:extLst>
            </p:cNvPr>
            <p:cNvSpPr/>
            <p:nvPr/>
          </p:nvSpPr>
          <p:spPr>
            <a:xfrm>
              <a:off x="5945075" y="2985775"/>
              <a:ext cx="3600" cy="7300"/>
            </a:xfrm>
            <a:custGeom>
              <a:avLst/>
              <a:gdLst/>
              <a:ahLst/>
              <a:cxnLst/>
              <a:rect l="l" t="t" r="r" b="b"/>
              <a:pathLst>
                <a:path w="144" h="292" extrusionOk="0">
                  <a:moveTo>
                    <a:pt x="62" y="0"/>
                  </a:moveTo>
                  <a:cubicBezTo>
                    <a:pt x="39" y="0"/>
                    <a:pt x="18" y="6"/>
                    <a:pt x="1" y="18"/>
                  </a:cubicBezTo>
                  <a:cubicBezTo>
                    <a:pt x="1" y="113"/>
                    <a:pt x="24" y="232"/>
                    <a:pt x="132" y="292"/>
                  </a:cubicBezTo>
                  <a:cubicBezTo>
                    <a:pt x="132" y="208"/>
                    <a:pt x="143" y="101"/>
                    <a:pt x="132" y="18"/>
                  </a:cubicBezTo>
                  <a:cubicBezTo>
                    <a:pt x="108" y="6"/>
                    <a:pt x="84" y="0"/>
                    <a:pt x="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3492;p32">
              <a:extLst>
                <a:ext uri="{FF2B5EF4-FFF2-40B4-BE49-F238E27FC236}">
                  <a16:creationId xmlns:a16="http://schemas.microsoft.com/office/drawing/2014/main" id="{BDB90D83-EF00-4FDF-A7D3-F004B42B2828}"/>
                </a:ext>
              </a:extLst>
            </p:cNvPr>
            <p:cNvSpPr/>
            <p:nvPr/>
          </p:nvSpPr>
          <p:spPr>
            <a:xfrm>
              <a:off x="6153425" y="2613250"/>
              <a:ext cx="6575" cy="6875"/>
            </a:xfrm>
            <a:custGeom>
              <a:avLst/>
              <a:gdLst/>
              <a:ahLst/>
              <a:cxnLst/>
              <a:rect l="l" t="t" r="r" b="b"/>
              <a:pathLst>
                <a:path w="263" h="275" extrusionOk="0">
                  <a:moveTo>
                    <a:pt x="1" y="0"/>
                  </a:moveTo>
                  <a:cubicBezTo>
                    <a:pt x="1" y="108"/>
                    <a:pt x="1" y="215"/>
                    <a:pt x="96" y="274"/>
                  </a:cubicBezTo>
                  <a:cubicBezTo>
                    <a:pt x="215" y="120"/>
                    <a:pt x="26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3493;p32">
              <a:extLst>
                <a:ext uri="{FF2B5EF4-FFF2-40B4-BE49-F238E27FC236}">
                  <a16:creationId xmlns:a16="http://schemas.microsoft.com/office/drawing/2014/main" id="{FC9B2285-BD97-44FA-9108-558F66AE6884}"/>
                </a:ext>
              </a:extLst>
            </p:cNvPr>
            <p:cNvSpPr/>
            <p:nvPr/>
          </p:nvSpPr>
          <p:spPr>
            <a:xfrm>
              <a:off x="6100150" y="2610350"/>
              <a:ext cx="2700" cy="2325"/>
            </a:xfrm>
            <a:custGeom>
              <a:avLst/>
              <a:gdLst/>
              <a:ahLst/>
              <a:cxnLst/>
              <a:rect l="l" t="t" r="r" b="b"/>
              <a:pathLst>
                <a:path w="108" h="93" extrusionOk="0">
                  <a:moveTo>
                    <a:pt x="43" y="1"/>
                  </a:moveTo>
                  <a:cubicBezTo>
                    <a:pt x="32" y="1"/>
                    <a:pt x="18" y="4"/>
                    <a:pt x="1" y="9"/>
                  </a:cubicBezTo>
                  <a:cubicBezTo>
                    <a:pt x="13" y="57"/>
                    <a:pt x="48" y="69"/>
                    <a:pt x="108" y="93"/>
                  </a:cubicBezTo>
                  <a:cubicBezTo>
                    <a:pt x="90" y="30"/>
                    <a:pt x="79" y="1"/>
                    <a:pt x="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3494;p32">
              <a:extLst>
                <a:ext uri="{FF2B5EF4-FFF2-40B4-BE49-F238E27FC236}">
                  <a16:creationId xmlns:a16="http://schemas.microsoft.com/office/drawing/2014/main" id="{B0B31979-FEF1-471E-8B49-B959C8DC4C3D}"/>
                </a:ext>
              </a:extLst>
            </p:cNvPr>
            <p:cNvSpPr/>
            <p:nvPr/>
          </p:nvSpPr>
          <p:spPr>
            <a:xfrm>
              <a:off x="5238750" y="1854750"/>
              <a:ext cx="20850" cy="99225"/>
            </a:xfrm>
            <a:custGeom>
              <a:avLst/>
              <a:gdLst/>
              <a:ahLst/>
              <a:cxnLst/>
              <a:rect l="l" t="t" r="r" b="b"/>
              <a:pathLst>
                <a:path w="834" h="3969" extrusionOk="0">
                  <a:moveTo>
                    <a:pt x="704" y="0"/>
                  </a:moveTo>
                  <a:cubicBezTo>
                    <a:pt x="664" y="0"/>
                    <a:pt x="625" y="21"/>
                    <a:pt x="583" y="63"/>
                  </a:cubicBezTo>
                  <a:cubicBezTo>
                    <a:pt x="321" y="563"/>
                    <a:pt x="357" y="1146"/>
                    <a:pt x="167" y="1646"/>
                  </a:cubicBezTo>
                  <a:cubicBezTo>
                    <a:pt x="167" y="1885"/>
                    <a:pt x="155" y="2123"/>
                    <a:pt x="155" y="2361"/>
                  </a:cubicBezTo>
                  <a:cubicBezTo>
                    <a:pt x="191" y="2397"/>
                    <a:pt x="191" y="2432"/>
                    <a:pt x="167" y="2516"/>
                  </a:cubicBezTo>
                  <a:cubicBezTo>
                    <a:pt x="191" y="3004"/>
                    <a:pt x="0" y="3480"/>
                    <a:pt x="131" y="3968"/>
                  </a:cubicBezTo>
                  <a:cubicBezTo>
                    <a:pt x="191" y="3968"/>
                    <a:pt x="250" y="3956"/>
                    <a:pt x="298" y="3921"/>
                  </a:cubicBezTo>
                  <a:cubicBezTo>
                    <a:pt x="345" y="3885"/>
                    <a:pt x="393" y="3849"/>
                    <a:pt x="417" y="3801"/>
                  </a:cubicBezTo>
                  <a:cubicBezTo>
                    <a:pt x="417" y="3766"/>
                    <a:pt x="429" y="3706"/>
                    <a:pt x="429" y="3659"/>
                  </a:cubicBezTo>
                  <a:cubicBezTo>
                    <a:pt x="393" y="3599"/>
                    <a:pt x="393" y="3551"/>
                    <a:pt x="429" y="3504"/>
                  </a:cubicBezTo>
                  <a:cubicBezTo>
                    <a:pt x="417" y="3468"/>
                    <a:pt x="417" y="3409"/>
                    <a:pt x="417" y="3361"/>
                  </a:cubicBezTo>
                  <a:cubicBezTo>
                    <a:pt x="357" y="3313"/>
                    <a:pt x="357" y="3242"/>
                    <a:pt x="357" y="3170"/>
                  </a:cubicBezTo>
                  <a:lnTo>
                    <a:pt x="357" y="3016"/>
                  </a:lnTo>
                  <a:cubicBezTo>
                    <a:pt x="357" y="2969"/>
                    <a:pt x="372" y="2937"/>
                    <a:pt x="407" y="2937"/>
                  </a:cubicBezTo>
                  <a:cubicBezTo>
                    <a:pt x="417" y="2937"/>
                    <a:pt x="428" y="2939"/>
                    <a:pt x="441" y="2944"/>
                  </a:cubicBezTo>
                  <a:cubicBezTo>
                    <a:pt x="476" y="2944"/>
                    <a:pt x="524" y="2932"/>
                    <a:pt x="548" y="2909"/>
                  </a:cubicBezTo>
                  <a:cubicBezTo>
                    <a:pt x="417" y="2539"/>
                    <a:pt x="429" y="2147"/>
                    <a:pt x="548" y="1777"/>
                  </a:cubicBezTo>
                  <a:cubicBezTo>
                    <a:pt x="464" y="1646"/>
                    <a:pt x="476" y="1492"/>
                    <a:pt x="548" y="1361"/>
                  </a:cubicBezTo>
                  <a:cubicBezTo>
                    <a:pt x="762" y="956"/>
                    <a:pt x="691" y="492"/>
                    <a:pt x="833" y="63"/>
                  </a:cubicBezTo>
                  <a:cubicBezTo>
                    <a:pt x="786" y="21"/>
                    <a:pt x="744" y="0"/>
                    <a:pt x="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3495;p32">
              <a:extLst>
                <a:ext uri="{FF2B5EF4-FFF2-40B4-BE49-F238E27FC236}">
                  <a16:creationId xmlns:a16="http://schemas.microsoft.com/office/drawing/2014/main" id="{652C3ECA-82B6-45D4-B868-BE9C3D0038EF}"/>
                </a:ext>
              </a:extLst>
            </p:cNvPr>
            <p:cNvSpPr/>
            <p:nvPr/>
          </p:nvSpPr>
          <p:spPr>
            <a:xfrm>
              <a:off x="5259575" y="1723550"/>
              <a:ext cx="44375" cy="32175"/>
            </a:xfrm>
            <a:custGeom>
              <a:avLst/>
              <a:gdLst/>
              <a:ahLst/>
              <a:cxnLst/>
              <a:rect l="l" t="t" r="r" b="b"/>
              <a:pathLst>
                <a:path w="1775" h="1287" extrusionOk="0">
                  <a:moveTo>
                    <a:pt x="1584" y="1"/>
                  </a:moveTo>
                  <a:cubicBezTo>
                    <a:pt x="1468" y="49"/>
                    <a:pt x="1360" y="121"/>
                    <a:pt x="1234" y="121"/>
                  </a:cubicBezTo>
                  <a:cubicBezTo>
                    <a:pt x="1205" y="121"/>
                    <a:pt x="1175" y="117"/>
                    <a:pt x="1143" y="108"/>
                  </a:cubicBezTo>
                  <a:cubicBezTo>
                    <a:pt x="1132" y="120"/>
                    <a:pt x="1108" y="144"/>
                    <a:pt x="1072" y="144"/>
                  </a:cubicBezTo>
                  <a:cubicBezTo>
                    <a:pt x="1048" y="179"/>
                    <a:pt x="1012" y="227"/>
                    <a:pt x="1012" y="275"/>
                  </a:cubicBezTo>
                  <a:cubicBezTo>
                    <a:pt x="584" y="394"/>
                    <a:pt x="274" y="656"/>
                    <a:pt x="120" y="1096"/>
                  </a:cubicBezTo>
                  <a:cubicBezTo>
                    <a:pt x="96" y="1168"/>
                    <a:pt x="48" y="1215"/>
                    <a:pt x="0" y="1275"/>
                  </a:cubicBezTo>
                  <a:cubicBezTo>
                    <a:pt x="60" y="1275"/>
                    <a:pt x="108" y="1287"/>
                    <a:pt x="167" y="1287"/>
                  </a:cubicBezTo>
                  <a:cubicBezTo>
                    <a:pt x="691" y="870"/>
                    <a:pt x="1310" y="632"/>
                    <a:pt x="1774" y="156"/>
                  </a:cubicBezTo>
                  <a:cubicBezTo>
                    <a:pt x="1739" y="60"/>
                    <a:pt x="1679"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3496;p32">
              <a:extLst>
                <a:ext uri="{FF2B5EF4-FFF2-40B4-BE49-F238E27FC236}">
                  <a16:creationId xmlns:a16="http://schemas.microsoft.com/office/drawing/2014/main" id="{49258A7F-B137-4658-8DA9-280EC9F3DA89}"/>
                </a:ext>
              </a:extLst>
            </p:cNvPr>
            <p:cNvSpPr/>
            <p:nvPr/>
          </p:nvSpPr>
          <p:spPr>
            <a:xfrm>
              <a:off x="5217300" y="1771175"/>
              <a:ext cx="29500" cy="32025"/>
            </a:xfrm>
            <a:custGeom>
              <a:avLst/>
              <a:gdLst/>
              <a:ahLst/>
              <a:cxnLst/>
              <a:rect l="l" t="t" r="r" b="b"/>
              <a:pathLst>
                <a:path w="1180" h="1281" extrusionOk="0">
                  <a:moveTo>
                    <a:pt x="751" y="1"/>
                  </a:moveTo>
                  <a:cubicBezTo>
                    <a:pt x="656" y="477"/>
                    <a:pt x="334" y="810"/>
                    <a:pt x="1" y="1108"/>
                  </a:cubicBezTo>
                  <a:cubicBezTo>
                    <a:pt x="156" y="1120"/>
                    <a:pt x="334" y="1096"/>
                    <a:pt x="441" y="1275"/>
                  </a:cubicBezTo>
                  <a:cubicBezTo>
                    <a:pt x="459" y="1279"/>
                    <a:pt x="476" y="1281"/>
                    <a:pt x="490" y="1281"/>
                  </a:cubicBezTo>
                  <a:cubicBezTo>
                    <a:pt x="605" y="1281"/>
                    <a:pt x="640" y="1170"/>
                    <a:pt x="703" y="1096"/>
                  </a:cubicBezTo>
                  <a:cubicBezTo>
                    <a:pt x="798" y="870"/>
                    <a:pt x="906" y="632"/>
                    <a:pt x="1001" y="406"/>
                  </a:cubicBezTo>
                  <a:cubicBezTo>
                    <a:pt x="1037" y="346"/>
                    <a:pt x="1084" y="286"/>
                    <a:pt x="1144" y="239"/>
                  </a:cubicBezTo>
                  <a:cubicBezTo>
                    <a:pt x="1179" y="203"/>
                    <a:pt x="1179" y="144"/>
                    <a:pt x="1144" y="96"/>
                  </a:cubicBezTo>
                  <a:cubicBezTo>
                    <a:pt x="1025" y="60"/>
                    <a:pt x="894" y="36"/>
                    <a:pt x="7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3497;p32">
              <a:extLst>
                <a:ext uri="{FF2B5EF4-FFF2-40B4-BE49-F238E27FC236}">
                  <a16:creationId xmlns:a16="http://schemas.microsoft.com/office/drawing/2014/main" id="{858419DF-DE38-42FA-B34F-8D315644728F}"/>
                </a:ext>
              </a:extLst>
            </p:cNvPr>
            <p:cNvSpPr/>
            <p:nvPr/>
          </p:nvSpPr>
          <p:spPr>
            <a:xfrm>
              <a:off x="5223850" y="1798875"/>
              <a:ext cx="14325" cy="36325"/>
            </a:xfrm>
            <a:custGeom>
              <a:avLst/>
              <a:gdLst/>
              <a:ahLst/>
              <a:cxnLst/>
              <a:rect l="l" t="t" r="r" b="b"/>
              <a:pathLst>
                <a:path w="573" h="1453" extrusionOk="0">
                  <a:moveTo>
                    <a:pt x="453" y="0"/>
                  </a:moveTo>
                  <a:lnTo>
                    <a:pt x="453" y="0"/>
                  </a:lnTo>
                  <a:cubicBezTo>
                    <a:pt x="358" y="60"/>
                    <a:pt x="275" y="107"/>
                    <a:pt x="179" y="167"/>
                  </a:cubicBezTo>
                  <a:cubicBezTo>
                    <a:pt x="167" y="191"/>
                    <a:pt x="167" y="238"/>
                    <a:pt x="132" y="274"/>
                  </a:cubicBezTo>
                  <a:cubicBezTo>
                    <a:pt x="96" y="333"/>
                    <a:pt x="48" y="381"/>
                    <a:pt x="36" y="452"/>
                  </a:cubicBezTo>
                  <a:cubicBezTo>
                    <a:pt x="36" y="643"/>
                    <a:pt x="13" y="810"/>
                    <a:pt x="1" y="988"/>
                  </a:cubicBezTo>
                  <a:cubicBezTo>
                    <a:pt x="13" y="1155"/>
                    <a:pt x="13" y="1310"/>
                    <a:pt x="36" y="1453"/>
                  </a:cubicBezTo>
                  <a:cubicBezTo>
                    <a:pt x="72" y="1441"/>
                    <a:pt x="108" y="1429"/>
                    <a:pt x="155" y="1405"/>
                  </a:cubicBezTo>
                  <a:cubicBezTo>
                    <a:pt x="215" y="941"/>
                    <a:pt x="572" y="512"/>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3498;p32">
              <a:extLst>
                <a:ext uri="{FF2B5EF4-FFF2-40B4-BE49-F238E27FC236}">
                  <a16:creationId xmlns:a16="http://schemas.microsoft.com/office/drawing/2014/main" id="{73BA38C5-ACC1-4F5A-8ED3-ECFBA7783028}"/>
                </a:ext>
              </a:extLst>
            </p:cNvPr>
            <p:cNvSpPr/>
            <p:nvPr/>
          </p:nvSpPr>
          <p:spPr>
            <a:xfrm>
              <a:off x="5363150" y="1709125"/>
              <a:ext cx="33675" cy="12675"/>
            </a:xfrm>
            <a:custGeom>
              <a:avLst/>
              <a:gdLst/>
              <a:ahLst/>
              <a:cxnLst/>
              <a:rect l="l" t="t" r="r" b="b"/>
              <a:pathLst>
                <a:path w="1347" h="507" extrusionOk="0">
                  <a:moveTo>
                    <a:pt x="820" y="1"/>
                  </a:moveTo>
                  <a:cubicBezTo>
                    <a:pt x="479" y="1"/>
                    <a:pt x="313" y="380"/>
                    <a:pt x="1" y="447"/>
                  </a:cubicBezTo>
                  <a:cubicBezTo>
                    <a:pt x="105" y="491"/>
                    <a:pt x="207" y="507"/>
                    <a:pt x="308" y="507"/>
                  </a:cubicBezTo>
                  <a:cubicBezTo>
                    <a:pt x="505" y="507"/>
                    <a:pt x="697" y="447"/>
                    <a:pt x="894" y="423"/>
                  </a:cubicBezTo>
                  <a:cubicBezTo>
                    <a:pt x="846" y="280"/>
                    <a:pt x="1346" y="137"/>
                    <a:pt x="894" y="6"/>
                  </a:cubicBezTo>
                  <a:cubicBezTo>
                    <a:pt x="868" y="2"/>
                    <a:pt x="844" y="1"/>
                    <a:pt x="8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3499;p32">
              <a:extLst>
                <a:ext uri="{FF2B5EF4-FFF2-40B4-BE49-F238E27FC236}">
                  <a16:creationId xmlns:a16="http://schemas.microsoft.com/office/drawing/2014/main" id="{4AD59FC3-92CC-4EED-8667-CE42D9D794A3}"/>
                </a:ext>
              </a:extLst>
            </p:cNvPr>
            <p:cNvSpPr/>
            <p:nvPr/>
          </p:nvSpPr>
          <p:spPr>
            <a:xfrm>
              <a:off x="5299150" y="1719125"/>
              <a:ext cx="32175" cy="8675"/>
            </a:xfrm>
            <a:custGeom>
              <a:avLst/>
              <a:gdLst/>
              <a:ahLst/>
              <a:cxnLst/>
              <a:rect l="l" t="t" r="r" b="b"/>
              <a:pathLst>
                <a:path w="1287" h="347" extrusionOk="0">
                  <a:moveTo>
                    <a:pt x="888" y="1"/>
                  </a:moveTo>
                  <a:cubicBezTo>
                    <a:pt x="740" y="1"/>
                    <a:pt x="588" y="35"/>
                    <a:pt x="442" y="35"/>
                  </a:cubicBezTo>
                  <a:cubicBezTo>
                    <a:pt x="405" y="27"/>
                    <a:pt x="370" y="23"/>
                    <a:pt x="336" y="23"/>
                  </a:cubicBezTo>
                  <a:cubicBezTo>
                    <a:pt x="214" y="23"/>
                    <a:pt x="106" y="73"/>
                    <a:pt x="13" y="166"/>
                  </a:cubicBezTo>
                  <a:lnTo>
                    <a:pt x="1" y="202"/>
                  </a:lnTo>
                  <a:cubicBezTo>
                    <a:pt x="61" y="237"/>
                    <a:pt x="132" y="297"/>
                    <a:pt x="191" y="344"/>
                  </a:cubicBezTo>
                  <a:cubicBezTo>
                    <a:pt x="210" y="346"/>
                    <a:pt x="228" y="347"/>
                    <a:pt x="246" y="347"/>
                  </a:cubicBezTo>
                  <a:cubicBezTo>
                    <a:pt x="557" y="347"/>
                    <a:pt x="814" y="117"/>
                    <a:pt x="1098" y="117"/>
                  </a:cubicBezTo>
                  <a:cubicBezTo>
                    <a:pt x="1159" y="117"/>
                    <a:pt x="1222" y="128"/>
                    <a:pt x="1287" y="154"/>
                  </a:cubicBezTo>
                  <a:cubicBezTo>
                    <a:pt x="1165" y="32"/>
                    <a:pt x="1028" y="1"/>
                    <a:pt x="8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3500;p32">
              <a:extLst>
                <a:ext uri="{FF2B5EF4-FFF2-40B4-BE49-F238E27FC236}">
                  <a16:creationId xmlns:a16="http://schemas.microsoft.com/office/drawing/2014/main" id="{710CA0BF-977A-4892-A71F-9CBC266C79B0}"/>
                </a:ext>
              </a:extLst>
            </p:cNvPr>
            <p:cNvSpPr/>
            <p:nvPr/>
          </p:nvSpPr>
          <p:spPr>
            <a:xfrm>
              <a:off x="5253325" y="1833700"/>
              <a:ext cx="8050" cy="22350"/>
            </a:xfrm>
            <a:custGeom>
              <a:avLst/>
              <a:gdLst/>
              <a:ahLst/>
              <a:cxnLst/>
              <a:rect l="l" t="t" r="r" b="b"/>
              <a:pathLst>
                <a:path w="322" h="894" extrusionOk="0">
                  <a:moveTo>
                    <a:pt x="203" y="0"/>
                  </a:moveTo>
                  <a:lnTo>
                    <a:pt x="203" y="0"/>
                  </a:lnTo>
                  <a:cubicBezTo>
                    <a:pt x="24" y="179"/>
                    <a:pt x="227" y="464"/>
                    <a:pt x="0" y="619"/>
                  </a:cubicBezTo>
                  <a:lnTo>
                    <a:pt x="0" y="893"/>
                  </a:lnTo>
                  <a:lnTo>
                    <a:pt x="250" y="893"/>
                  </a:lnTo>
                  <a:cubicBezTo>
                    <a:pt x="250" y="750"/>
                    <a:pt x="262" y="607"/>
                    <a:pt x="286" y="464"/>
                  </a:cubicBezTo>
                  <a:cubicBezTo>
                    <a:pt x="250" y="322"/>
                    <a:pt x="322" y="143"/>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3501;p32">
              <a:extLst>
                <a:ext uri="{FF2B5EF4-FFF2-40B4-BE49-F238E27FC236}">
                  <a16:creationId xmlns:a16="http://schemas.microsoft.com/office/drawing/2014/main" id="{12E5DDC8-974C-45A3-B332-29D818D82D72}"/>
                </a:ext>
              </a:extLst>
            </p:cNvPr>
            <p:cNvSpPr/>
            <p:nvPr/>
          </p:nvSpPr>
          <p:spPr>
            <a:xfrm>
              <a:off x="5941200" y="1738475"/>
              <a:ext cx="11350" cy="2975"/>
            </a:xfrm>
            <a:custGeom>
              <a:avLst/>
              <a:gdLst/>
              <a:ahLst/>
              <a:cxnLst/>
              <a:rect l="l" t="t" r="r" b="b"/>
              <a:pathLst>
                <a:path w="454" h="119" extrusionOk="0">
                  <a:moveTo>
                    <a:pt x="231" y="0"/>
                  </a:moveTo>
                  <a:cubicBezTo>
                    <a:pt x="156" y="0"/>
                    <a:pt x="80" y="39"/>
                    <a:pt x="1" y="118"/>
                  </a:cubicBezTo>
                  <a:cubicBezTo>
                    <a:pt x="156" y="106"/>
                    <a:pt x="298" y="106"/>
                    <a:pt x="453" y="106"/>
                  </a:cubicBezTo>
                  <a:cubicBezTo>
                    <a:pt x="377" y="36"/>
                    <a:pt x="304"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3502;p32">
              <a:extLst>
                <a:ext uri="{FF2B5EF4-FFF2-40B4-BE49-F238E27FC236}">
                  <a16:creationId xmlns:a16="http://schemas.microsoft.com/office/drawing/2014/main" id="{8DF08D81-D95E-4888-BA74-6CA9B707CD53}"/>
                </a:ext>
              </a:extLst>
            </p:cNvPr>
            <p:cNvSpPr/>
            <p:nvPr/>
          </p:nvSpPr>
          <p:spPr>
            <a:xfrm>
              <a:off x="5242600" y="1777125"/>
              <a:ext cx="3300" cy="4200"/>
            </a:xfrm>
            <a:custGeom>
              <a:avLst/>
              <a:gdLst/>
              <a:ahLst/>
              <a:cxnLst/>
              <a:rect l="l" t="t" r="r" b="b"/>
              <a:pathLst>
                <a:path w="132" h="168" extrusionOk="0">
                  <a:moveTo>
                    <a:pt x="132" y="1"/>
                  </a:moveTo>
                  <a:lnTo>
                    <a:pt x="132" y="1"/>
                  </a:lnTo>
                  <a:cubicBezTo>
                    <a:pt x="37" y="37"/>
                    <a:pt x="1" y="84"/>
                    <a:pt x="1" y="168"/>
                  </a:cubicBezTo>
                  <a:cubicBezTo>
                    <a:pt x="72" y="144"/>
                    <a:pt x="120" y="96"/>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3503;p32">
              <a:extLst>
                <a:ext uri="{FF2B5EF4-FFF2-40B4-BE49-F238E27FC236}">
                  <a16:creationId xmlns:a16="http://schemas.microsoft.com/office/drawing/2014/main" id="{952F0129-DD0A-4C40-9BA7-B4B8505F3C16}"/>
                </a:ext>
              </a:extLst>
            </p:cNvPr>
            <p:cNvSpPr/>
            <p:nvPr/>
          </p:nvSpPr>
          <p:spPr>
            <a:xfrm>
              <a:off x="5245875" y="1772275"/>
              <a:ext cx="3600" cy="4875"/>
            </a:xfrm>
            <a:custGeom>
              <a:avLst/>
              <a:gdLst/>
              <a:ahLst/>
              <a:cxnLst/>
              <a:rect l="l" t="t" r="r" b="b"/>
              <a:pathLst>
                <a:path w="144" h="195" extrusionOk="0">
                  <a:moveTo>
                    <a:pt x="75" y="0"/>
                  </a:moveTo>
                  <a:cubicBezTo>
                    <a:pt x="40" y="0"/>
                    <a:pt x="10" y="16"/>
                    <a:pt x="1" y="52"/>
                  </a:cubicBezTo>
                  <a:lnTo>
                    <a:pt x="1" y="195"/>
                  </a:lnTo>
                  <a:cubicBezTo>
                    <a:pt x="72" y="183"/>
                    <a:pt x="120" y="135"/>
                    <a:pt x="144" y="52"/>
                  </a:cubicBezTo>
                  <a:lnTo>
                    <a:pt x="108" y="4"/>
                  </a:lnTo>
                  <a:cubicBezTo>
                    <a:pt x="97" y="2"/>
                    <a:pt x="85"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3504;p32">
              <a:extLst>
                <a:ext uri="{FF2B5EF4-FFF2-40B4-BE49-F238E27FC236}">
                  <a16:creationId xmlns:a16="http://schemas.microsoft.com/office/drawing/2014/main" id="{8628B0D6-C21A-4A9E-9799-5A6FB5916BFD}"/>
                </a:ext>
              </a:extLst>
            </p:cNvPr>
            <p:cNvSpPr/>
            <p:nvPr/>
          </p:nvSpPr>
          <p:spPr>
            <a:xfrm>
              <a:off x="5259875" y="1795600"/>
              <a:ext cx="2700" cy="3000"/>
            </a:xfrm>
            <a:custGeom>
              <a:avLst/>
              <a:gdLst/>
              <a:ahLst/>
              <a:cxnLst/>
              <a:rect l="l" t="t" r="r" b="b"/>
              <a:pathLst>
                <a:path w="108" h="120" extrusionOk="0">
                  <a:moveTo>
                    <a:pt x="36" y="0"/>
                  </a:moveTo>
                  <a:cubicBezTo>
                    <a:pt x="24" y="36"/>
                    <a:pt x="0" y="83"/>
                    <a:pt x="24" y="119"/>
                  </a:cubicBezTo>
                  <a:cubicBezTo>
                    <a:pt x="84" y="83"/>
                    <a:pt x="108" y="60"/>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3505;p32">
              <a:extLst>
                <a:ext uri="{FF2B5EF4-FFF2-40B4-BE49-F238E27FC236}">
                  <a16:creationId xmlns:a16="http://schemas.microsoft.com/office/drawing/2014/main" id="{CDFAA500-BAFC-415B-BD79-4BCF3D88EF6E}"/>
                </a:ext>
              </a:extLst>
            </p:cNvPr>
            <p:cNvSpPr/>
            <p:nvPr/>
          </p:nvSpPr>
          <p:spPr>
            <a:xfrm>
              <a:off x="5424775" y="2300700"/>
              <a:ext cx="29800" cy="4375"/>
            </a:xfrm>
            <a:custGeom>
              <a:avLst/>
              <a:gdLst/>
              <a:ahLst/>
              <a:cxnLst/>
              <a:rect l="l" t="t" r="r" b="b"/>
              <a:pathLst>
                <a:path w="1192" h="175" extrusionOk="0">
                  <a:moveTo>
                    <a:pt x="0" y="1"/>
                  </a:moveTo>
                  <a:cubicBezTo>
                    <a:pt x="171" y="138"/>
                    <a:pt x="351" y="174"/>
                    <a:pt x="536" y="174"/>
                  </a:cubicBezTo>
                  <a:cubicBezTo>
                    <a:pt x="739" y="174"/>
                    <a:pt x="946" y="131"/>
                    <a:pt x="1151" y="131"/>
                  </a:cubicBezTo>
                  <a:cubicBezTo>
                    <a:pt x="1164" y="131"/>
                    <a:pt x="1178" y="131"/>
                    <a:pt x="1191" y="132"/>
                  </a:cubicBezTo>
                  <a:cubicBezTo>
                    <a:pt x="1179" y="108"/>
                    <a:pt x="1143" y="60"/>
                    <a:pt x="1120" y="37"/>
                  </a:cubicBezTo>
                  <a:cubicBezTo>
                    <a:pt x="751" y="13"/>
                    <a:pt x="37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3506;p32">
              <a:extLst>
                <a:ext uri="{FF2B5EF4-FFF2-40B4-BE49-F238E27FC236}">
                  <a16:creationId xmlns:a16="http://schemas.microsoft.com/office/drawing/2014/main" id="{8CBDC590-469D-4EC7-91A2-CCDEDDE9B74D}"/>
                </a:ext>
              </a:extLst>
            </p:cNvPr>
            <p:cNvSpPr/>
            <p:nvPr/>
          </p:nvSpPr>
          <p:spPr>
            <a:xfrm>
              <a:off x="5399775" y="2297150"/>
              <a:ext cx="22350" cy="4075"/>
            </a:xfrm>
            <a:custGeom>
              <a:avLst/>
              <a:gdLst/>
              <a:ahLst/>
              <a:cxnLst/>
              <a:rect l="l" t="t" r="r" b="b"/>
              <a:pathLst>
                <a:path w="894" h="163" extrusionOk="0">
                  <a:moveTo>
                    <a:pt x="0" y="24"/>
                  </a:moveTo>
                  <a:lnTo>
                    <a:pt x="0" y="24"/>
                  </a:lnTo>
                  <a:cubicBezTo>
                    <a:pt x="140" y="134"/>
                    <a:pt x="284" y="162"/>
                    <a:pt x="431" y="162"/>
                  </a:cubicBezTo>
                  <a:cubicBezTo>
                    <a:pt x="585" y="162"/>
                    <a:pt x="741" y="131"/>
                    <a:pt x="893" y="131"/>
                  </a:cubicBezTo>
                  <a:cubicBezTo>
                    <a:pt x="619" y="0"/>
                    <a:pt x="298" y="36"/>
                    <a:pt x="0"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3507;p32">
              <a:extLst>
                <a:ext uri="{FF2B5EF4-FFF2-40B4-BE49-F238E27FC236}">
                  <a16:creationId xmlns:a16="http://schemas.microsoft.com/office/drawing/2014/main" id="{A29B393E-8198-495B-911F-56C0ADE4FE26}"/>
                </a:ext>
              </a:extLst>
            </p:cNvPr>
            <p:cNvSpPr/>
            <p:nvPr/>
          </p:nvSpPr>
          <p:spPr>
            <a:xfrm>
              <a:off x="5495025" y="2304200"/>
              <a:ext cx="19950" cy="3750"/>
            </a:xfrm>
            <a:custGeom>
              <a:avLst/>
              <a:gdLst/>
              <a:ahLst/>
              <a:cxnLst/>
              <a:rect l="l" t="t" r="r" b="b"/>
              <a:pathLst>
                <a:path w="798" h="150" extrusionOk="0">
                  <a:moveTo>
                    <a:pt x="413" y="1"/>
                  </a:moveTo>
                  <a:cubicBezTo>
                    <a:pt x="277" y="1"/>
                    <a:pt x="137" y="28"/>
                    <a:pt x="0" y="28"/>
                  </a:cubicBezTo>
                  <a:cubicBezTo>
                    <a:pt x="172" y="114"/>
                    <a:pt x="363" y="150"/>
                    <a:pt x="564" y="150"/>
                  </a:cubicBezTo>
                  <a:cubicBezTo>
                    <a:pt x="641" y="150"/>
                    <a:pt x="719" y="145"/>
                    <a:pt x="798" y="135"/>
                  </a:cubicBezTo>
                  <a:cubicBezTo>
                    <a:pt x="679" y="28"/>
                    <a:pt x="548" y="1"/>
                    <a:pt x="4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3508;p32">
              <a:extLst>
                <a:ext uri="{FF2B5EF4-FFF2-40B4-BE49-F238E27FC236}">
                  <a16:creationId xmlns:a16="http://schemas.microsoft.com/office/drawing/2014/main" id="{6A19ADC6-3D6F-422F-AE82-7F82F5308A5D}"/>
                </a:ext>
              </a:extLst>
            </p:cNvPr>
            <p:cNvSpPr/>
            <p:nvPr/>
          </p:nvSpPr>
          <p:spPr>
            <a:xfrm>
              <a:off x="5531925" y="2307825"/>
              <a:ext cx="14900" cy="3625"/>
            </a:xfrm>
            <a:custGeom>
              <a:avLst/>
              <a:gdLst/>
              <a:ahLst/>
              <a:cxnLst/>
              <a:rect l="l" t="t" r="r" b="b"/>
              <a:pathLst>
                <a:path w="596" h="145" extrusionOk="0">
                  <a:moveTo>
                    <a:pt x="272" y="0"/>
                  </a:moveTo>
                  <a:cubicBezTo>
                    <a:pt x="184" y="0"/>
                    <a:pt x="93" y="14"/>
                    <a:pt x="1" y="14"/>
                  </a:cubicBezTo>
                  <a:cubicBezTo>
                    <a:pt x="115" y="121"/>
                    <a:pt x="245" y="144"/>
                    <a:pt x="376" y="144"/>
                  </a:cubicBezTo>
                  <a:cubicBezTo>
                    <a:pt x="450" y="144"/>
                    <a:pt x="524" y="137"/>
                    <a:pt x="596" y="133"/>
                  </a:cubicBezTo>
                  <a:cubicBezTo>
                    <a:pt x="501" y="24"/>
                    <a:pt x="390" y="0"/>
                    <a:pt x="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3509;p32">
              <a:extLst>
                <a:ext uri="{FF2B5EF4-FFF2-40B4-BE49-F238E27FC236}">
                  <a16:creationId xmlns:a16="http://schemas.microsoft.com/office/drawing/2014/main" id="{B5910D00-BF9A-4CD7-9DF3-CF6C952BC4E9}"/>
                </a:ext>
              </a:extLst>
            </p:cNvPr>
            <p:cNvSpPr/>
            <p:nvPr/>
          </p:nvSpPr>
          <p:spPr>
            <a:xfrm>
              <a:off x="5848350" y="2370525"/>
              <a:ext cx="94675" cy="5825"/>
            </a:xfrm>
            <a:custGeom>
              <a:avLst/>
              <a:gdLst/>
              <a:ahLst/>
              <a:cxnLst/>
              <a:rect l="l" t="t" r="r" b="b"/>
              <a:pathLst>
                <a:path w="3787" h="233" extrusionOk="0">
                  <a:moveTo>
                    <a:pt x="1768" y="0"/>
                  </a:moveTo>
                  <a:cubicBezTo>
                    <a:pt x="1646" y="0"/>
                    <a:pt x="1525" y="17"/>
                    <a:pt x="1405" y="65"/>
                  </a:cubicBezTo>
                  <a:cubicBezTo>
                    <a:pt x="1297" y="91"/>
                    <a:pt x="1186" y="98"/>
                    <a:pt x="1074" y="98"/>
                  </a:cubicBezTo>
                  <a:cubicBezTo>
                    <a:pt x="923" y="98"/>
                    <a:pt x="770" y="85"/>
                    <a:pt x="617" y="85"/>
                  </a:cubicBezTo>
                  <a:cubicBezTo>
                    <a:pt x="405" y="85"/>
                    <a:pt x="196" y="111"/>
                    <a:pt x="0" y="232"/>
                  </a:cubicBezTo>
                  <a:cubicBezTo>
                    <a:pt x="536" y="232"/>
                    <a:pt x="1048" y="220"/>
                    <a:pt x="1572" y="220"/>
                  </a:cubicBezTo>
                  <a:cubicBezTo>
                    <a:pt x="2048" y="220"/>
                    <a:pt x="2529" y="210"/>
                    <a:pt x="3009" y="210"/>
                  </a:cubicBezTo>
                  <a:cubicBezTo>
                    <a:pt x="3249" y="210"/>
                    <a:pt x="3489" y="212"/>
                    <a:pt x="3727" y="220"/>
                  </a:cubicBezTo>
                  <a:cubicBezTo>
                    <a:pt x="3774" y="173"/>
                    <a:pt x="3786" y="125"/>
                    <a:pt x="3727" y="77"/>
                  </a:cubicBezTo>
                  <a:cubicBezTo>
                    <a:pt x="3694" y="45"/>
                    <a:pt x="3661" y="26"/>
                    <a:pt x="3629" y="26"/>
                  </a:cubicBezTo>
                  <a:cubicBezTo>
                    <a:pt x="3602" y="26"/>
                    <a:pt x="3575" y="39"/>
                    <a:pt x="3548" y="65"/>
                  </a:cubicBezTo>
                  <a:lnTo>
                    <a:pt x="2322" y="65"/>
                  </a:lnTo>
                  <a:cubicBezTo>
                    <a:pt x="2130" y="37"/>
                    <a:pt x="1947"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3510;p32">
              <a:extLst>
                <a:ext uri="{FF2B5EF4-FFF2-40B4-BE49-F238E27FC236}">
                  <a16:creationId xmlns:a16="http://schemas.microsoft.com/office/drawing/2014/main" id="{D3546437-3062-41ED-B921-BF4DB21F3D2D}"/>
                </a:ext>
              </a:extLst>
            </p:cNvPr>
            <p:cNvSpPr/>
            <p:nvPr/>
          </p:nvSpPr>
          <p:spPr>
            <a:xfrm>
              <a:off x="5944475" y="2364700"/>
              <a:ext cx="22350" cy="11650"/>
            </a:xfrm>
            <a:custGeom>
              <a:avLst/>
              <a:gdLst/>
              <a:ahLst/>
              <a:cxnLst/>
              <a:rect l="l" t="t" r="r" b="b"/>
              <a:pathLst>
                <a:path w="894" h="466" extrusionOk="0">
                  <a:moveTo>
                    <a:pt x="763" y="1"/>
                  </a:moveTo>
                  <a:cubicBezTo>
                    <a:pt x="489" y="72"/>
                    <a:pt x="179" y="1"/>
                    <a:pt x="1" y="286"/>
                  </a:cubicBezTo>
                  <a:cubicBezTo>
                    <a:pt x="54" y="370"/>
                    <a:pt x="138" y="376"/>
                    <a:pt x="222" y="376"/>
                  </a:cubicBezTo>
                  <a:cubicBezTo>
                    <a:pt x="237" y="376"/>
                    <a:pt x="251" y="376"/>
                    <a:pt x="265" y="376"/>
                  </a:cubicBezTo>
                  <a:cubicBezTo>
                    <a:pt x="335" y="376"/>
                    <a:pt x="404" y="380"/>
                    <a:pt x="453" y="429"/>
                  </a:cubicBezTo>
                  <a:cubicBezTo>
                    <a:pt x="596" y="453"/>
                    <a:pt x="739" y="453"/>
                    <a:pt x="882" y="465"/>
                  </a:cubicBezTo>
                  <a:cubicBezTo>
                    <a:pt x="882" y="370"/>
                    <a:pt x="882" y="275"/>
                    <a:pt x="894" y="156"/>
                  </a:cubicBezTo>
                  <a:lnTo>
                    <a:pt x="882" y="108"/>
                  </a:lnTo>
                  <a:cubicBezTo>
                    <a:pt x="846" y="72"/>
                    <a:pt x="834" y="48"/>
                    <a:pt x="810" y="36"/>
                  </a:cubicBezTo>
                  <a:lnTo>
                    <a:pt x="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3511;p32">
              <a:extLst>
                <a:ext uri="{FF2B5EF4-FFF2-40B4-BE49-F238E27FC236}">
                  <a16:creationId xmlns:a16="http://schemas.microsoft.com/office/drawing/2014/main" id="{33CC4794-6E7A-46E6-8EB4-5C22B6DC87E2}"/>
                </a:ext>
              </a:extLst>
            </p:cNvPr>
            <p:cNvSpPr/>
            <p:nvPr/>
          </p:nvSpPr>
          <p:spPr>
            <a:xfrm>
              <a:off x="5962925" y="2361525"/>
              <a:ext cx="27125" cy="7375"/>
            </a:xfrm>
            <a:custGeom>
              <a:avLst/>
              <a:gdLst/>
              <a:ahLst/>
              <a:cxnLst/>
              <a:rect l="l" t="t" r="r" b="b"/>
              <a:pathLst>
                <a:path w="1085" h="295" extrusionOk="0">
                  <a:moveTo>
                    <a:pt x="419" y="1"/>
                  </a:moveTo>
                  <a:cubicBezTo>
                    <a:pt x="278" y="1"/>
                    <a:pt x="140" y="28"/>
                    <a:pt x="13" y="140"/>
                  </a:cubicBezTo>
                  <a:lnTo>
                    <a:pt x="1" y="163"/>
                  </a:lnTo>
                  <a:cubicBezTo>
                    <a:pt x="60" y="187"/>
                    <a:pt x="96" y="247"/>
                    <a:pt x="144" y="294"/>
                  </a:cubicBezTo>
                  <a:cubicBezTo>
                    <a:pt x="430" y="247"/>
                    <a:pt x="727" y="199"/>
                    <a:pt x="1013" y="163"/>
                  </a:cubicBezTo>
                  <a:cubicBezTo>
                    <a:pt x="1084" y="116"/>
                    <a:pt x="1084" y="56"/>
                    <a:pt x="989" y="9"/>
                  </a:cubicBezTo>
                  <a:cubicBezTo>
                    <a:pt x="935" y="21"/>
                    <a:pt x="880" y="25"/>
                    <a:pt x="824" y="25"/>
                  </a:cubicBezTo>
                  <a:cubicBezTo>
                    <a:pt x="690" y="25"/>
                    <a:pt x="553" y="1"/>
                    <a:pt x="4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3512;p32">
              <a:extLst>
                <a:ext uri="{FF2B5EF4-FFF2-40B4-BE49-F238E27FC236}">
                  <a16:creationId xmlns:a16="http://schemas.microsoft.com/office/drawing/2014/main" id="{0668FB7B-B29E-4472-A72B-1D8E76EFAAE6}"/>
                </a:ext>
              </a:extLst>
            </p:cNvPr>
            <p:cNvSpPr/>
            <p:nvPr/>
          </p:nvSpPr>
          <p:spPr>
            <a:xfrm>
              <a:off x="5883450" y="2365600"/>
              <a:ext cx="22950" cy="6275"/>
            </a:xfrm>
            <a:custGeom>
              <a:avLst/>
              <a:gdLst/>
              <a:ahLst/>
              <a:cxnLst/>
              <a:rect l="l" t="t" r="r" b="b"/>
              <a:pathLst>
                <a:path w="918" h="251" extrusionOk="0">
                  <a:moveTo>
                    <a:pt x="37" y="0"/>
                  </a:moveTo>
                  <a:cubicBezTo>
                    <a:pt x="25" y="36"/>
                    <a:pt x="25" y="72"/>
                    <a:pt x="1" y="120"/>
                  </a:cubicBezTo>
                  <a:cubicBezTo>
                    <a:pt x="25" y="155"/>
                    <a:pt x="25" y="203"/>
                    <a:pt x="1" y="250"/>
                  </a:cubicBezTo>
                  <a:lnTo>
                    <a:pt x="918" y="250"/>
                  </a:lnTo>
                  <a:cubicBezTo>
                    <a:pt x="644" y="96"/>
                    <a:pt x="334" y="84"/>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3513;p32">
              <a:extLst>
                <a:ext uri="{FF2B5EF4-FFF2-40B4-BE49-F238E27FC236}">
                  <a16:creationId xmlns:a16="http://schemas.microsoft.com/office/drawing/2014/main" id="{399EDCD9-1C4B-4540-A7D7-FDA06295F442}"/>
                </a:ext>
              </a:extLst>
            </p:cNvPr>
            <p:cNvSpPr/>
            <p:nvPr/>
          </p:nvSpPr>
          <p:spPr>
            <a:xfrm>
              <a:off x="5910250" y="2358725"/>
              <a:ext cx="8950" cy="8725"/>
            </a:xfrm>
            <a:custGeom>
              <a:avLst/>
              <a:gdLst/>
              <a:ahLst/>
              <a:cxnLst/>
              <a:rect l="l" t="t" r="r" b="b"/>
              <a:pathLst>
                <a:path w="358" h="349" extrusionOk="0">
                  <a:moveTo>
                    <a:pt x="177" y="0"/>
                  </a:moveTo>
                  <a:cubicBezTo>
                    <a:pt x="167" y="0"/>
                    <a:pt x="155" y="1"/>
                    <a:pt x="143" y="2"/>
                  </a:cubicBezTo>
                  <a:cubicBezTo>
                    <a:pt x="60" y="14"/>
                    <a:pt x="1" y="49"/>
                    <a:pt x="1" y="156"/>
                  </a:cubicBezTo>
                  <a:cubicBezTo>
                    <a:pt x="34" y="268"/>
                    <a:pt x="99" y="348"/>
                    <a:pt x="214" y="348"/>
                  </a:cubicBezTo>
                  <a:cubicBezTo>
                    <a:pt x="222" y="348"/>
                    <a:pt x="230" y="348"/>
                    <a:pt x="239" y="347"/>
                  </a:cubicBezTo>
                  <a:cubicBezTo>
                    <a:pt x="322" y="335"/>
                    <a:pt x="358" y="275"/>
                    <a:pt x="358" y="192"/>
                  </a:cubicBezTo>
                  <a:cubicBezTo>
                    <a:pt x="358" y="61"/>
                    <a:pt x="298"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3514;p32">
              <a:extLst>
                <a:ext uri="{FF2B5EF4-FFF2-40B4-BE49-F238E27FC236}">
                  <a16:creationId xmlns:a16="http://schemas.microsoft.com/office/drawing/2014/main" id="{5C8507B9-AF84-485D-B527-23E5EDAEA18C}"/>
                </a:ext>
              </a:extLst>
            </p:cNvPr>
            <p:cNvSpPr/>
            <p:nvPr/>
          </p:nvSpPr>
          <p:spPr>
            <a:xfrm>
              <a:off x="5941500" y="2371850"/>
              <a:ext cx="14325" cy="4200"/>
            </a:xfrm>
            <a:custGeom>
              <a:avLst/>
              <a:gdLst/>
              <a:ahLst/>
              <a:cxnLst/>
              <a:rect l="l" t="t" r="r" b="b"/>
              <a:pathLst>
                <a:path w="573" h="168" extrusionOk="0">
                  <a:moveTo>
                    <a:pt x="1" y="12"/>
                  </a:moveTo>
                  <a:lnTo>
                    <a:pt x="1" y="143"/>
                  </a:lnTo>
                  <a:cubicBezTo>
                    <a:pt x="203" y="167"/>
                    <a:pt x="382" y="167"/>
                    <a:pt x="572" y="167"/>
                  </a:cubicBezTo>
                  <a:cubicBezTo>
                    <a:pt x="465" y="0"/>
                    <a:pt x="286" y="48"/>
                    <a:pt x="120"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3515;p32">
              <a:extLst>
                <a:ext uri="{FF2B5EF4-FFF2-40B4-BE49-F238E27FC236}">
                  <a16:creationId xmlns:a16="http://schemas.microsoft.com/office/drawing/2014/main" id="{B72E3261-43E3-44F2-941A-E4030C729145}"/>
                </a:ext>
              </a:extLst>
            </p:cNvPr>
            <p:cNvSpPr/>
            <p:nvPr/>
          </p:nvSpPr>
          <p:spPr>
            <a:xfrm>
              <a:off x="5937050" y="2367675"/>
              <a:ext cx="4475" cy="4500"/>
            </a:xfrm>
            <a:custGeom>
              <a:avLst/>
              <a:gdLst/>
              <a:ahLst/>
              <a:cxnLst/>
              <a:rect l="l" t="t" r="r" b="b"/>
              <a:pathLst>
                <a:path w="179" h="180" extrusionOk="0">
                  <a:moveTo>
                    <a:pt x="107" y="1"/>
                  </a:moveTo>
                  <a:cubicBezTo>
                    <a:pt x="83" y="60"/>
                    <a:pt x="36" y="108"/>
                    <a:pt x="0" y="167"/>
                  </a:cubicBezTo>
                  <a:cubicBezTo>
                    <a:pt x="60" y="167"/>
                    <a:pt x="119" y="179"/>
                    <a:pt x="179" y="179"/>
                  </a:cubicBezTo>
                  <a:cubicBezTo>
                    <a:pt x="167" y="120"/>
                    <a:pt x="143" y="60"/>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3516;p32">
              <a:extLst>
                <a:ext uri="{FF2B5EF4-FFF2-40B4-BE49-F238E27FC236}">
                  <a16:creationId xmlns:a16="http://schemas.microsoft.com/office/drawing/2014/main" id="{390230E0-40F0-42FF-BF10-2F2DF8A65155}"/>
                </a:ext>
              </a:extLst>
            </p:cNvPr>
            <p:cNvSpPr/>
            <p:nvPr/>
          </p:nvSpPr>
          <p:spPr>
            <a:xfrm>
              <a:off x="6040400" y="2365900"/>
              <a:ext cx="38950" cy="11075"/>
            </a:xfrm>
            <a:custGeom>
              <a:avLst/>
              <a:gdLst/>
              <a:ahLst/>
              <a:cxnLst/>
              <a:rect l="l" t="t" r="r" b="b"/>
              <a:pathLst>
                <a:path w="1558" h="443" extrusionOk="0">
                  <a:moveTo>
                    <a:pt x="629" y="0"/>
                  </a:moveTo>
                  <a:cubicBezTo>
                    <a:pt x="597" y="49"/>
                    <a:pt x="541" y="62"/>
                    <a:pt x="476" y="62"/>
                  </a:cubicBezTo>
                  <a:cubicBezTo>
                    <a:pt x="398" y="62"/>
                    <a:pt x="307" y="43"/>
                    <a:pt x="229" y="43"/>
                  </a:cubicBezTo>
                  <a:cubicBezTo>
                    <a:pt x="96" y="43"/>
                    <a:pt x="1" y="96"/>
                    <a:pt x="69" y="381"/>
                  </a:cubicBezTo>
                  <a:cubicBezTo>
                    <a:pt x="250" y="419"/>
                    <a:pt x="426" y="442"/>
                    <a:pt x="603" y="442"/>
                  </a:cubicBezTo>
                  <a:cubicBezTo>
                    <a:pt x="706" y="442"/>
                    <a:pt x="809" y="435"/>
                    <a:pt x="914" y="417"/>
                  </a:cubicBezTo>
                  <a:cubicBezTo>
                    <a:pt x="961" y="404"/>
                    <a:pt x="1010" y="400"/>
                    <a:pt x="1058" y="400"/>
                  </a:cubicBezTo>
                  <a:cubicBezTo>
                    <a:pt x="1130" y="400"/>
                    <a:pt x="1202" y="409"/>
                    <a:pt x="1273" y="409"/>
                  </a:cubicBezTo>
                  <a:cubicBezTo>
                    <a:pt x="1373" y="409"/>
                    <a:pt x="1470" y="392"/>
                    <a:pt x="1557" y="310"/>
                  </a:cubicBezTo>
                  <a:cubicBezTo>
                    <a:pt x="1438" y="84"/>
                    <a:pt x="1188" y="167"/>
                    <a:pt x="1069" y="12"/>
                  </a:cubicBezTo>
                  <a:cubicBezTo>
                    <a:pt x="914" y="12"/>
                    <a:pt x="783" y="0"/>
                    <a:pt x="6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3517;p32">
              <a:extLst>
                <a:ext uri="{FF2B5EF4-FFF2-40B4-BE49-F238E27FC236}">
                  <a16:creationId xmlns:a16="http://schemas.microsoft.com/office/drawing/2014/main" id="{DB9A9189-D895-44E0-8AA4-82E84B57F814}"/>
                </a:ext>
              </a:extLst>
            </p:cNvPr>
            <p:cNvSpPr/>
            <p:nvPr/>
          </p:nvSpPr>
          <p:spPr>
            <a:xfrm>
              <a:off x="6087050" y="2373625"/>
              <a:ext cx="2700" cy="1600"/>
            </a:xfrm>
            <a:custGeom>
              <a:avLst/>
              <a:gdLst/>
              <a:ahLst/>
              <a:cxnLst/>
              <a:rect l="l" t="t" r="r" b="b"/>
              <a:pathLst>
                <a:path w="108" h="64" extrusionOk="0">
                  <a:moveTo>
                    <a:pt x="60" y="1"/>
                  </a:moveTo>
                  <a:cubicBezTo>
                    <a:pt x="48" y="1"/>
                    <a:pt x="13" y="13"/>
                    <a:pt x="1" y="37"/>
                  </a:cubicBezTo>
                  <a:cubicBezTo>
                    <a:pt x="25" y="55"/>
                    <a:pt x="42" y="63"/>
                    <a:pt x="59" y="63"/>
                  </a:cubicBezTo>
                  <a:cubicBezTo>
                    <a:pt x="75" y="63"/>
                    <a:pt x="90" y="55"/>
                    <a:pt x="108" y="37"/>
                  </a:cubicBezTo>
                  <a:cubicBezTo>
                    <a:pt x="96" y="37"/>
                    <a:pt x="72"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3518;p32">
              <a:extLst>
                <a:ext uri="{FF2B5EF4-FFF2-40B4-BE49-F238E27FC236}">
                  <a16:creationId xmlns:a16="http://schemas.microsoft.com/office/drawing/2014/main" id="{7A87C936-D40C-4DF6-97DC-8D696C83CF68}"/>
                </a:ext>
              </a:extLst>
            </p:cNvPr>
            <p:cNvSpPr/>
            <p:nvPr/>
          </p:nvSpPr>
          <p:spPr>
            <a:xfrm>
              <a:off x="6029900" y="2365525"/>
              <a:ext cx="26225" cy="10525"/>
            </a:xfrm>
            <a:custGeom>
              <a:avLst/>
              <a:gdLst/>
              <a:ahLst/>
              <a:cxnLst/>
              <a:rect l="l" t="t" r="r" b="b"/>
              <a:pathLst>
                <a:path w="1049" h="421" extrusionOk="0">
                  <a:moveTo>
                    <a:pt x="525" y="0"/>
                  </a:moveTo>
                  <a:cubicBezTo>
                    <a:pt x="352" y="0"/>
                    <a:pt x="179" y="15"/>
                    <a:pt x="1" y="75"/>
                  </a:cubicBezTo>
                  <a:cubicBezTo>
                    <a:pt x="84" y="218"/>
                    <a:pt x="144" y="313"/>
                    <a:pt x="203" y="420"/>
                  </a:cubicBezTo>
                  <a:cubicBezTo>
                    <a:pt x="298" y="420"/>
                    <a:pt x="394" y="396"/>
                    <a:pt x="489" y="396"/>
                  </a:cubicBezTo>
                  <a:cubicBezTo>
                    <a:pt x="513" y="27"/>
                    <a:pt x="930" y="242"/>
                    <a:pt x="1049" y="15"/>
                  </a:cubicBezTo>
                  <a:cubicBezTo>
                    <a:pt x="870" y="15"/>
                    <a:pt x="697"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3519;p32">
              <a:extLst>
                <a:ext uri="{FF2B5EF4-FFF2-40B4-BE49-F238E27FC236}">
                  <a16:creationId xmlns:a16="http://schemas.microsoft.com/office/drawing/2014/main" id="{EEE50CE5-BA95-4C58-9FD7-F33735C12223}"/>
                </a:ext>
              </a:extLst>
            </p:cNvPr>
            <p:cNvSpPr/>
            <p:nvPr/>
          </p:nvSpPr>
          <p:spPr>
            <a:xfrm>
              <a:off x="5988225" y="2361725"/>
              <a:ext cx="24450" cy="8750"/>
            </a:xfrm>
            <a:custGeom>
              <a:avLst/>
              <a:gdLst/>
              <a:ahLst/>
              <a:cxnLst/>
              <a:rect l="l" t="t" r="r" b="b"/>
              <a:pathLst>
                <a:path w="978" h="350" extrusionOk="0">
                  <a:moveTo>
                    <a:pt x="1" y="1"/>
                  </a:moveTo>
                  <a:lnTo>
                    <a:pt x="1" y="155"/>
                  </a:lnTo>
                  <a:cubicBezTo>
                    <a:pt x="223" y="173"/>
                    <a:pt x="418" y="350"/>
                    <a:pt x="632" y="350"/>
                  </a:cubicBezTo>
                  <a:cubicBezTo>
                    <a:pt x="704" y="350"/>
                    <a:pt x="779" y="329"/>
                    <a:pt x="858" y="275"/>
                  </a:cubicBezTo>
                  <a:cubicBezTo>
                    <a:pt x="977" y="191"/>
                    <a:pt x="894" y="120"/>
                    <a:pt x="834" y="48"/>
                  </a:cubicBezTo>
                  <a:cubicBezTo>
                    <a:pt x="549" y="36"/>
                    <a:pt x="275"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3520;p32">
              <a:extLst>
                <a:ext uri="{FF2B5EF4-FFF2-40B4-BE49-F238E27FC236}">
                  <a16:creationId xmlns:a16="http://schemas.microsoft.com/office/drawing/2014/main" id="{54BF81C0-15A5-4E2A-827D-BEB83E618046}"/>
                </a:ext>
              </a:extLst>
            </p:cNvPr>
            <p:cNvSpPr/>
            <p:nvPr/>
          </p:nvSpPr>
          <p:spPr>
            <a:xfrm>
              <a:off x="6177850" y="2387025"/>
              <a:ext cx="7450" cy="4800"/>
            </a:xfrm>
            <a:custGeom>
              <a:avLst/>
              <a:gdLst/>
              <a:ahLst/>
              <a:cxnLst/>
              <a:rect l="l" t="t" r="r" b="b"/>
              <a:pathLst>
                <a:path w="298" h="192" extrusionOk="0">
                  <a:moveTo>
                    <a:pt x="298" y="1"/>
                  </a:moveTo>
                  <a:cubicBezTo>
                    <a:pt x="215" y="1"/>
                    <a:pt x="107" y="13"/>
                    <a:pt x="0" y="13"/>
                  </a:cubicBezTo>
                  <a:lnTo>
                    <a:pt x="0" y="132"/>
                  </a:lnTo>
                  <a:cubicBezTo>
                    <a:pt x="72" y="159"/>
                    <a:pt x="141" y="192"/>
                    <a:pt x="194" y="192"/>
                  </a:cubicBezTo>
                  <a:cubicBezTo>
                    <a:pt x="257" y="192"/>
                    <a:pt x="298" y="148"/>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3521;p32">
              <a:extLst>
                <a:ext uri="{FF2B5EF4-FFF2-40B4-BE49-F238E27FC236}">
                  <a16:creationId xmlns:a16="http://schemas.microsoft.com/office/drawing/2014/main" id="{F9EF50D1-0461-40E3-910E-4302EE074B32}"/>
                </a:ext>
              </a:extLst>
            </p:cNvPr>
            <p:cNvSpPr/>
            <p:nvPr/>
          </p:nvSpPr>
          <p:spPr>
            <a:xfrm>
              <a:off x="6199875" y="2387025"/>
              <a:ext cx="7450" cy="2400"/>
            </a:xfrm>
            <a:custGeom>
              <a:avLst/>
              <a:gdLst/>
              <a:ahLst/>
              <a:cxnLst/>
              <a:rect l="l" t="t" r="r" b="b"/>
              <a:pathLst>
                <a:path w="298" h="96" extrusionOk="0">
                  <a:moveTo>
                    <a:pt x="298" y="1"/>
                  </a:moveTo>
                  <a:cubicBezTo>
                    <a:pt x="191" y="1"/>
                    <a:pt x="84" y="13"/>
                    <a:pt x="0" y="13"/>
                  </a:cubicBezTo>
                  <a:cubicBezTo>
                    <a:pt x="54" y="66"/>
                    <a:pt x="101" y="96"/>
                    <a:pt x="149" y="96"/>
                  </a:cubicBezTo>
                  <a:cubicBezTo>
                    <a:pt x="197" y="96"/>
                    <a:pt x="244" y="6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3522;p32">
              <a:extLst>
                <a:ext uri="{FF2B5EF4-FFF2-40B4-BE49-F238E27FC236}">
                  <a16:creationId xmlns:a16="http://schemas.microsoft.com/office/drawing/2014/main" id="{EFEEB99D-5297-4099-8B9D-690CA71A7531}"/>
                </a:ext>
              </a:extLst>
            </p:cNvPr>
            <p:cNvSpPr/>
            <p:nvPr/>
          </p:nvSpPr>
          <p:spPr>
            <a:xfrm>
              <a:off x="5298875" y="1712900"/>
              <a:ext cx="11625" cy="10375"/>
            </a:xfrm>
            <a:custGeom>
              <a:avLst/>
              <a:gdLst/>
              <a:ahLst/>
              <a:cxnLst/>
              <a:rect l="l" t="t" r="r" b="b"/>
              <a:pathLst>
                <a:path w="465" h="415" extrusionOk="0">
                  <a:moveTo>
                    <a:pt x="261" y="0"/>
                  </a:moveTo>
                  <a:cubicBezTo>
                    <a:pt x="200" y="0"/>
                    <a:pt x="134" y="18"/>
                    <a:pt x="72" y="34"/>
                  </a:cubicBezTo>
                  <a:cubicBezTo>
                    <a:pt x="0" y="153"/>
                    <a:pt x="24" y="284"/>
                    <a:pt x="36" y="415"/>
                  </a:cubicBezTo>
                  <a:cubicBezTo>
                    <a:pt x="60" y="413"/>
                    <a:pt x="85" y="413"/>
                    <a:pt x="110" y="413"/>
                  </a:cubicBezTo>
                  <a:cubicBezTo>
                    <a:pt x="129" y="413"/>
                    <a:pt x="149" y="413"/>
                    <a:pt x="169" y="413"/>
                  </a:cubicBezTo>
                  <a:cubicBezTo>
                    <a:pt x="284" y="413"/>
                    <a:pt x="396" y="404"/>
                    <a:pt x="464" y="284"/>
                  </a:cubicBezTo>
                  <a:lnTo>
                    <a:pt x="464" y="129"/>
                  </a:lnTo>
                  <a:cubicBezTo>
                    <a:pt x="411" y="29"/>
                    <a:pt x="339"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3523;p32">
              <a:extLst>
                <a:ext uri="{FF2B5EF4-FFF2-40B4-BE49-F238E27FC236}">
                  <a16:creationId xmlns:a16="http://schemas.microsoft.com/office/drawing/2014/main" id="{A4720C3E-F376-4715-9922-7ADAE5785BEB}"/>
                </a:ext>
              </a:extLst>
            </p:cNvPr>
            <p:cNvSpPr/>
            <p:nvPr/>
          </p:nvSpPr>
          <p:spPr>
            <a:xfrm>
              <a:off x="5392925" y="1701825"/>
              <a:ext cx="3300" cy="3600"/>
            </a:xfrm>
            <a:custGeom>
              <a:avLst/>
              <a:gdLst/>
              <a:ahLst/>
              <a:cxnLst/>
              <a:rect l="l" t="t" r="r" b="b"/>
              <a:pathLst>
                <a:path w="132" h="144" extrusionOk="0">
                  <a:moveTo>
                    <a:pt x="131" y="1"/>
                  </a:moveTo>
                  <a:cubicBezTo>
                    <a:pt x="84" y="36"/>
                    <a:pt x="36" y="96"/>
                    <a:pt x="0" y="143"/>
                  </a:cubicBezTo>
                  <a:cubicBezTo>
                    <a:pt x="36" y="96"/>
                    <a:pt x="84" y="36"/>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3524;p32">
              <a:extLst>
                <a:ext uri="{FF2B5EF4-FFF2-40B4-BE49-F238E27FC236}">
                  <a16:creationId xmlns:a16="http://schemas.microsoft.com/office/drawing/2014/main" id="{FE289A7A-36DD-4749-B173-7A572D39CF60}"/>
                </a:ext>
              </a:extLst>
            </p:cNvPr>
            <p:cNvSpPr/>
            <p:nvPr/>
          </p:nvSpPr>
          <p:spPr>
            <a:xfrm>
              <a:off x="5275650" y="1719100"/>
              <a:ext cx="13125" cy="11025"/>
            </a:xfrm>
            <a:custGeom>
              <a:avLst/>
              <a:gdLst/>
              <a:ahLst/>
              <a:cxnLst/>
              <a:rect l="l" t="t" r="r" b="b"/>
              <a:pathLst>
                <a:path w="525" h="441" extrusionOk="0">
                  <a:moveTo>
                    <a:pt x="239" y="0"/>
                  </a:moveTo>
                  <a:cubicBezTo>
                    <a:pt x="72" y="155"/>
                    <a:pt x="0" y="298"/>
                    <a:pt x="227" y="441"/>
                  </a:cubicBezTo>
                  <a:cubicBezTo>
                    <a:pt x="298" y="357"/>
                    <a:pt x="441" y="393"/>
                    <a:pt x="500" y="286"/>
                  </a:cubicBezTo>
                  <a:cubicBezTo>
                    <a:pt x="524" y="107"/>
                    <a:pt x="405" y="36"/>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3525;p32">
              <a:extLst>
                <a:ext uri="{FF2B5EF4-FFF2-40B4-BE49-F238E27FC236}">
                  <a16:creationId xmlns:a16="http://schemas.microsoft.com/office/drawing/2014/main" id="{2AD81478-FA3C-4F70-AAD0-0A17013A494B}"/>
                </a:ext>
              </a:extLst>
            </p:cNvPr>
            <p:cNvSpPr/>
            <p:nvPr/>
          </p:nvSpPr>
          <p:spPr>
            <a:xfrm>
              <a:off x="5249450" y="1744975"/>
              <a:ext cx="11050" cy="12300"/>
            </a:xfrm>
            <a:custGeom>
              <a:avLst/>
              <a:gdLst/>
              <a:ahLst/>
              <a:cxnLst/>
              <a:rect l="l" t="t" r="r" b="b"/>
              <a:pathLst>
                <a:path w="442" h="492" extrusionOk="0">
                  <a:moveTo>
                    <a:pt x="274" y="1"/>
                  </a:moveTo>
                  <a:cubicBezTo>
                    <a:pt x="239" y="1"/>
                    <a:pt x="203" y="1"/>
                    <a:pt x="155" y="13"/>
                  </a:cubicBezTo>
                  <a:cubicBezTo>
                    <a:pt x="144" y="132"/>
                    <a:pt x="108" y="215"/>
                    <a:pt x="1" y="299"/>
                  </a:cubicBezTo>
                  <a:cubicBezTo>
                    <a:pt x="44" y="360"/>
                    <a:pt x="56" y="491"/>
                    <a:pt x="144" y="491"/>
                  </a:cubicBezTo>
                  <a:cubicBezTo>
                    <a:pt x="175" y="491"/>
                    <a:pt x="217" y="474"/>
                    <a:pt x="274" y="430"/>
                  </a:cubicBezTo>
                  <a:cubicBezTo>
                    <a:pt x="227" y="299"/>
                    <a:pt x="441" y="144"/>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3526;p32">
              <a:extLst>
                <a:ext uri="{FF2B5EF4-FFF2-40B4-BE49-F238E27FC236}">
                  <a16:creationId xmlns:a16="http://schemas.microsoft.com/office/drawing/2014/main" id="{9C00EB48-25A3-4ABD-940C-5E725F0C4FCA}"/>
                </a:ext>
              </a:extLst>
            </p:cNvPr>
            <p:cNvSpPr/>
            <p:nvPr/>
          </p:nvSpPr>
          <p:spPr>
            <a:xfrm>
              <a:off x="5281600" y="1726525"/>
              <a:ext cx="7175" cy="4200"/>
            </a:xfrm>
            <a:custGeom>
              <a:avLst/>
              <a:gdLst/>
              <a:ahLst/>
              <a:cxnLst/>
              <a:rect l="l" t="t" r="r" b="b"/>
              <a:pathLst>
                <a:path w="287" h="168" extrusionOk="0">
                  <a:moveTo>
                    <a:pt x="286" y="1"/>
                  </a:moveTo>
                  <a:cubicBezTo>
                    <a:pt x="167" y="1"/>
                    <a:pt x="72" y="60"/>
                    <a:pt x="1" y="156"/>
                  </a:cubicBezTo>
                  <a:cubicBezTo>
                    <a:pt x="48" y="156"/>
                    <a:pt x="84" y="167"/>
                    <a:pt x="143" y="167"/>
                  </a:cubicBezTo>
                  <a:cubicBezTo>
                    <a:pt x="191" y="108"/>
                    <a:pt x="239" y="60"/>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3527;p32">
              <a:extLst>
                <a:ext uri="{FF2B5EF4-FFF2-40B4-BE49-F238E27FC236}">
                  <a16:creationId xmlns:a16="http://schemas.microsoft.com/office/drawing/2014/main" id="{2C6EBCF5-ED7A-417D-A1CE-DBA1B22D91EB}"/>
                </a:ext>
              </a:extLst>
            </p:cNvPr>
            <p:cNvSpPr/>
            <p:nvPr/>
          </p:nvSpPr>
          <p:spPr>
            <a:xfrm>
              <a:off x="5245875" y="1769375"/>
              <a:ext cx="3225" cy="4500"/>
            </a:xfrm>
            <a:custGeom>
              <a:avLst/>
              <a:gdLst/>
              <a:ahLst/>
              <a:cxnLst/>
              <a:rect l="l" t="t" r="r" b="b"/>
              <a:pathLst>
                <a:path w="129" h="180" extrusionOk="0">
                  <a:moveTo>
                    <a:pt x="54" y="0"/>
                  </a:moveTo>
                  <a:cubicBezTo>
                    <a:pt x="48" y="0"/>
                    <a:pt x="43" y="1"/>
                    <a:pt x="36" y="1"/>
                  </a:cubicBezTo>
                  <a:cubicBezTo>
                    <a:pt x="25" y="1"/>
                    <a:pt x="13" y="120"/>
                    <a:pt x="1" y="180"/>
                  </a:cubicBezTo>
                  <a:cubicBezTo>
                    <a:pt x="36" y="168"/>
                    <a:pt x="72" y="156"/>
                    <a:pt x="108" y="132"/>
                  </a:cubicBezTo>
                  <a:cubicBezTo>
                    <a:pt x="108" y="77"/>
                    <a:pt x="129" y="0"/>
                    <a:pt x="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3528;p32">
              <a:extLst>
                <a:ext uri="{FF2B5EF4-FFF2-40B4-BE49-F238E27FC236}">
                  <a16:creationId xmlns:a16="http://schemas.microsoft.com/office/drawing/2014/main" id="{0C9E11B8-E6AE-43F8-8D25-170DEAD5A082}"/>
                </a:ext>
              </a:extLst>
            </p:cNvPr>
            <p:cNvSpPr/>
            <p:nvPr/>
          </p:nvSpPr>
          <p:spPr>
            <a:xfrm>
              <a:off x="5397975" y="1702000"/>
              <a:ext cx="13725" cy="14150"/>
            </a:xfrm>
            <a:custGeom>
              <a:avLst/>
              <a:gdLst/>
              <a:ahLst/>
              <a:cxnLst/>
              <a:rect l="l" t="t" r="r" b="b"/>
              <a:pathLst>
                <a:path w="549" h="566" extrusionOk="0">
                  <a:moveTo>
                    <a:pt x="186" y="1"/>
                  </a:moveTo>
                  <a:cubicBezTo>
                    <a:pt x="154" y="1"/>
                    <a:pt x="125" y="9"/>
                    <a:pt x="108" y="17"/>
                  </a:cubicBezTo>
                  <a:cubicBezTo>
                    <a:pt x="108" y="113"/>
                    <a:pt x="96" y="196"/>
                    <a:pt x="96" y="291"/>
                  </a:cubicBezTo>
                  <a:cubicBezTo>
                    <a:pt x="1" y="386"/>
                    <a:pt x="1" y="482"/>
                    <a:pt x="108" y="565"/>
                  </a:cubicBezTo>
                  <a:cubicBezTo>
                    <a:pt x="239" y="565"/>
                    <a:pt x="358" y="553"/>
                    <a:pt x="489" y="553"/>
                  </a:cubicBezTo>
                  <a:cubicBezTo>
                    <a:pt x="549" y="303"/>
                    <a:pt x="179" y="256"/>
                    <a:pt x="227" y="5"/>
                  </a:cubicBezTo>
                  <a:cubicBezTo>
                    <a:pt x="213" y="2"/>
                    <a:pt x="199"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3529;p32">
              <a:extLst>
                <a:ext uri="{FF2B5EF4-FFF2-40B4-BE49-F238E27FC236}">
                  <a16:creationId xmlns:a16="http://schemas.microsoft.com/office/drawing/2014/main" id="{95BC4357-ABC7-41A6-AF3C-BF3594CDE0A8}"/>
                </a:ext>
              </a:extLst>
            </p:cNvPr>
            <p:cNvSpPr/>
            <p:nvPr/>
          </p:nvSpPr>
          <p:spPr>
            <a:xfrm>
              <a:off x="5396200" y="1709275"/>
              <a:ext cx="4200" cy="6875"/>
            </a:xfrm>
            <a:custGeom>
              <a:avLst/>
              <a:gdLst/>
              <a:ahLst/>
              <a:cxnLst/>
              <a:rect l="l" t="t" r="r" b="b"/>
              <a:pathLst>
                <a:path w="168" h="275" extrusionOk="0">
                  <a:moveTo>
                    <a:pt x="143" y="0"/>
                  </a:moveTo>
                  <a:cubicBezTo>
                    <a:pt x="0" y="95"/>
                    <a:pt x="0" y="191"/>
                    <a:pt x="167" y="274"/>
                  </a:cubicBezTo>
                  <a:cubicBezTo>
                    <a:pt x="167" y="179"/>
                    <a:pt x="143" y="8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3530;p32">
              <a:extLst>
                <a:ext uri="{FF2B5EF4-FFF2-40B4-BE49-F238E27FC236}">
                  <a16:creationId xmlns:a16="http://schemas.microsoft.com/office/drawing/2014/main" id="{A30BBA02-2AB6-40F1-971D-DDACC877D168}"/>
                </a:ext>
              </a:extLst>
            </p:cNvPr>
            <p:cNvSpPr/>
            <p:nvPr/>
          </p:nvSpPr>
          <p:spPr>
            <a:xfrm>
              <a:off x="5403925" y="1696800"/>
              <a:ext cx="10150" cy="5050"/>
            </a:xfrm>
            <a:custGeom>
              <a:avLst/>
              <a:gdLst/>
              <a:ahLst/>
              <a:cxnLst/>
              <a:rect l="l" t="t" r="r" b="b"/>
              <a:pathLst>
                <a:path w="406" h="202" extrusionOk="0">
                  <a:moveTo>
                    <a:pt x="252" y="1"/>
                  </a:moveTo>
                  <a:cubicBezTo>
                    <a:pt x="168" y="1"/>
                    <a:pt x="82" y="135"/>
                    <a:pt x="1" y="202"/>
                  </a:cubicBezTo>
                  <a:lnTo>
                    <a:pt x="406" y="202"/>
                  </a:lnTo>
                  <a:cubicBezTo>
                    <a:pt x="356" y="52"/>
                    <a:pt x="304"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3531;p32">
              <a:extLst>
                <a:ext uri="{FF2B5EF4-FFF2-40B4-BE49-F238E27FC236}">
                  <a16:creationId xmlns:a16="http://schemas.microsoft.com/office/drawing/2014/main" id="{76E7FE0B-2A74-4491-9B39-DDB27829C90B}"/>
                </a:ext>
              </a:extLst>
            </p:cNvPr>
            <p:cNvSpPr/>
            <p:nvPr/>
          </p:nvSpPr>
          <p:spPr>
            <a:xfrm>
              <a:off x="5998950" y="2169775"/>
              <a:ext cx="134575" cy="18750"/>
            </a:xfrm>
            <a:custGeom>
              <a:avLst/>
              <a:gdLst/>
              <a:ahLst/>
              <a:cxnLst/>
              <a:rect l="l" t="t" r="r" b="b"/>
              <a:pathLst>
                <a:path w="5383" h="750" extrusionOk="0">
                  <a:moveTo>
                    <a:pt x="191" y="1"/>
                  </a:moveTo>
                  <a:cubicBezTo>
                    <a:pt x="108" y="1"/>
                    <a:pt x="42" y="37"/>
                    <a:pt x="24" y="154"/>
                  </a:cubicBezTo>
                  <a:cubicBezTo>
                    <a:pt x="1" y="392"/>
                    <a:pt x="346" y="213"/>
                    <a:pt x="429" y="392"/>
                  </a:cubicBezTo>
                  <a:cubicBezTo>
                    <a:pt x="1665" y="611"/>
                    <a:pt x="2909" y="672"/>
                    <a:pt x="4155" y="672"/>
                  </a:cubicBezTo>
                  <a:cubicBezTo>
                    <a:pt x="4397" y="672"/>
                    <a:pt x="4640" y="670"/>
                    <a:pt x="4882" y="666"/>
                  </a:cubicBezTo>
                  <a:cubicBezTo>
                    <a:pt x="4954" y="464"/>
                    <a:pt x="5382" y="749"/>
                    <a:pt x="5323" y="344"/>
                  </a:cubicBezTo>
                  <a:cubicBezTo>
                    <a:pt x="5184" y="301"/>
                    <a:pt x="5045" y="288"/>
                    <a:pt x="4906" y="288"/>
                  </a:cubicBezTo>
                  <a:cubicBezTo>
                    <a:pt x="4691" y="288"/>
                    <a:pt x="4476" y="319"/>
                    <a:pt x="4258" y="319"/>
                  </a:cubicBezTo>
                  <a:cubicBezTo>
                    <a:pt x="4192" y="319"/>
                    <a:pt x="4127" y="316"/>
                    <a:pt x="4061" y="309"/>
                  </a:cubicBezTo>
                  <a:cubicBezTo>
                    <a:pt x="2858" y="213"/>
                    <a:pt x="1667" y="154"/>
                    <a:pt x="465" y="71"/>
                  </a:cubicBezTo>
                  <a:cubicBezTo>
                    <a:pt x="380" y="40"/>
                    <a:pt x="276"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3532;p32">
              <a:extLst>
                <a:ext uri="{FF2B5EF4-FFF2-40B4-BE49-F238E27FC236}">
                  <a16:creationId xmlns:a16="http://schemas.microsoft.com/office/drawing/2014/main" id="{707D0DA0-638A-4A79-8DBB-1A8C3DA076DA}"/>
                </a:ext>
              </a:extLst>
            </p:cNvPr>
            <p:cNvSpPr/>
            <p:nvPr/>
          </p:nvSpPr>
          <p:spPr>
            <a:xfrm>
              <a:off x="5828400" y="2157075"/>
              <a:ext cx="108375" cy="18375"/>
            </a:xfrm>
            <a:custGeom>
              <a:avLst/>
              <a:gdLst/>
              <a:ahLst/>
              <a:cxnLst/>
              <a:rect l="l" t="t" r="r" b="b"/>
              <a:pathLst>
                <a:path w="4335" h="735" extrusionOk="0">
                  <a:moveTo>
                    <a:pt x="579" y="0"/>
                  </a:moveTo>
                  <a:cubicBezTo>
                    <a:pt x="383" y="0"/>
                    <a:pt x="187" y="34"/>
                    <a:pt x="0" y="138"/>
                  </a:cubicBezTo>
                  <a:cubicBezTo>
                    <a:pt x="143" y="138"/>
                    <a:pt x="286" y="150"/>
                    <a:pt x="417" y="150"/>
                  </a:cubicBezTo>
                  <a:cubicBezTo>
                    <a:pt x="431" y="150"/>
                    <a:pt x="444" y="149"/>
                    <a:pt x="457" y="149"/>
                  </a:cubicBezTo>
                  <a:cubicBezTo>
                    <a:pt x="863" y="149"/>
                    <a:pt x="570" y="332"/>
                    <a:pt x="512" y="448"/>
                  </a:cubicBezTo>
                  <a:cubicBezTo>
                    <a:pt x="1000" y="483"/>
                    <a:pt x="1489" y="507"/>
                    <a:pt x="2001" y="567"/>
                  </a:cubicBezTo>
                  <a:cubicBezTo>
                    <a:pt x="2701" y="634"/>
                    <a:pt x="3411" y="734"/>
                    <a:pt x="4133" y="734"/>
                  </a:cubicBezTo>
                  <a:cubicBezTo>
                    <a:pt x="4172" y="734"/>
                    <a:pt x="4211" y="734"/>
                    <a:pt x="4251" y="733"/>
                  </a:cubicBezTo>
                  <a:cubicBezTo>
                    <a:pt x="4334" y="626"/>
                    <a:pt x="4334" y="543"/>
                    <a:pt x="4251" y="436"/>
                  </a:cubicBezTo>
                  <a:cubicBezTo>
                    <a:pt x="4227" y="418"/>
                    <a:pt x="4203" y="409"/>
                    <a:pt x="4179" y="409"/>
                  </a:cubicBezTo>
                  <a:cubicBezTo>
                    <a:pt x="4156" y="409"/>
                    <a:pt x="4132" y="418"/>
                    <a:pt x="4108" y="436"/>
                  </a:cubicBezTo>
                  <a:cubicBezTo>
                    <a:pt x="4013" y="364"/>
                    <a:pt x="3906" y="329"/>
                    <a:pt x="3786" y="317"/>
                  </a:cubicBezTo>
                  <a:cubicBezTo>
                    <a:pt x="2941" y="269"/>
                    <a:pt x="2108" y="186"/>
                    <a:pt x="1250" y="79"/>
                  </a:cubicBezTo>
                  <a:cubicBezTo>
                    <a:pt x="1038" y="46"/>
                    <a:pt x="809" y="0"/>
                    <a:pt x="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3533;p32">
              <a:extLst>
                <a:ext uri="{FF2B5EF4-FFF2-40B4-BE49-F238E27FC236}">
                  <a16:creationId xmlns:a16="http://schemas.microsoft.com/office/drawing/2014/main" id="{912D8DD1-4EDD-44D4-BB93-4C2E05B236CA}"/>
                </a:ext>
              </a:extLst>
            </p:cNvPr>
            <p:cNvSpPr/>
            <p:nvPr/>
          </p:nvSpPr>
          <p:spPr>
            <a:xfrm>
              <a:off x="5934075" y="2167750"/>
              <a:ext cx="75925" cy="11525"/>
            </a:xfrm>
            <a:custGeom>
              <a:avLst/>
              <a:gdLst/>
              <a:ahLst/>
              <a:cxnLst/>
              <a:rect l="l" t="t" r="r" b="b"/>
              <a:pathLst>
                <a:path w="3037" h="461" extrusionOk="0">
                  <a:moveTo>
                    <a:pt x="936" y="0"/>
                  </a:moveTo>
                  <a:cubicBezTo>
                    <a:pt x="624" y="0"/>
                    <a:pt x="312" y="5"/>
                    <a:pt x="0" y="9"/>
                  </a:cubicBezTo>
                  <a:lnTo>
                    <a:pt x="0" y="306"/>
                  </a:lnTo>
                  <a:cubicBezTo>
                    <a:pt x="726" y="427"/>
                    <a:pt x="1458" y="461"/>
                    <a:pt x="2187" y="461"/>
                  </a:cubicBezTo>
                  <a:cubicBezTo>
                    <a:pt x="2463" y="461"/>
                    <a:pt x="2738" y="456"/>
                    <a:pt x="3012" y="449"/>
                  </a:cubicBezTo>
                  <a:cubicBezTo>
                    <a:pt x="2977" y="294"/>
                    <a:pt x="2774" y="330"/>
                    <a:pt x="2703" y="175"/>
                  </a:cubicBezTo>
                  <a:cubicBezTo>
                    <a:pt x="2822" y="152"/>
                    <a:pt x="2917" y="152"/>
                    <a:pt x="3036" y="140"/>
                  </a:cubicBezTo>
                  <a:cubicBezTo>
                    <a:pt x="2336" y="24"/>
                    <a:pt x="1636" y="0"/>
                    <a:pt x="9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3534;p32">
              <a:extLst>
                <a:ext uri="{FF2B5EF4-FFF2-40B4-BE49-F238E27FC236}">
                  <a16:creationId xmlns:a16="http://schemas.microsoft.com/office/drawing/2014/main" id="{5006113C-7B9E-4269-8F5B-D2EAA0571FC3}"/>
                </a:ext>
              </a:extLst>
            </p:cNvPr>
            <p:cNvSpPr/>
            <p:nvPr/>
          </p:nvSpPr>
          <p:spPr>
            <a:xfrm>
              <a:off x="6020375" y="2203975"/>
              <a:ext cx="58975" cy="11450"/>
            </a:xfrm>
            <a:custGeom>
              <a:avLst/>
              <a:gdLst/>
              <a:ahLst/>
              <a:cxnLst/>
              <a:rect l="l" t="t" r="r" b="b"/>
              <a:pathLst>
                <a:path w="2359" h="458" extrusionOk="0">
                  <a:moveTo>
                    <a:pt x="441" y="0"/>
                  </a:moveTo>
                  <a:cubicBezTo>
                    <a:pt x="394" y="12"/>
                    <a:pt x="334" y="12"/>
                    <a:pt x="287" y="12"/>
                  </a:cubicBezTo>
                  <a:cubicBezTo>
                    <a:pt x="203" y="96"/>
                    <a:pt x="120" y="167"/>
                    <a:pt x="48" y="227"/>
                  </a:cubicBezTo>
                  <a:cubicBezTo>
                    <a:pt x="37" y="250"/>
                    <a:pt x="13" y="274"/>
                    <a:pt x="1" y="298"/>
                  </a:cubicBezTo>
                  <a:cubicBezTo>
                    <a:pt x="528" y="380"/>
                    <a:pt x="1061" y="457"/>
                    <a:pt x="1611" y="457"/>
                  </a:cubicBezTo>
                  <a:cubicBezTo>
                    <a:pt x="1856" y="457"/>
                    <a:pt x="2105" y="442"/>
                    <a:pt x="2358" y="405"/>
                  </a:cubicBezTo>
                  <a:cubicBezTo>
                    <a:pt x="2263" y="286"/>
                    <a:pt x="2227" y="203"/>
                    <a:pt x="2168" y="131"/>
                  </a:cubicBezTo>
                  <a:cubicBezTo>
                    <a:pt x="2168" y="119"/>
                    <a:pt x="2144" y="119"/>
                    <a:pt x="2120" y="108"/>
                  </a:cubicBezTo>
                  <a:cubicBezTo>
                    <a:pt x="2110" y="101"/>
                    <a:pt x="2099" y="98"/>
                    <a:pt x="2089" y="98"/>
                  </a:cubicBezTo>
                  <a:cubicBezTo>
                    <a:pt x="2063" y="98"/>
                    <a:pt x="2038" y="115"/>
                    <a:pt x="2013" y="131"/>
                  </a:cubicBezTo>
                  <a:cubicBezTo>
                    <a:pt x="1946" y="124"/>
                    <a:pt x="1880" y="121"/>
                    <a:pt x="1812" y="121"/>
                  </a:cubicBezTo>
                  <a:cubicBezTo>
                    <a:pt x="1573" y="121"/>
                    <a:pt x="1331" y="158"/>
                    <a:pt x="1093" y="158"/>
                  </a:cubicBezTo>
                  <a:cubicBezTo>
                    <a:pt x="871" y="158"/>
                    <a:pt x="652" y="126"/>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3535;p32">
              <a:extLst>
                <a:ext uri="{FF2B5EF4-FFF2-40B4-BE49-F238E27FC236}">
                  <a16:creationId xmlns:a16="http://schemas.microsoft.com/office/drawing/2014/main" id="{B4EF7EAD-7000-4D57-8CED-BBCD204E2222}"/>
                </a:ext>
              </a:extLst>
            </p:cNvPr>
            <p:cNvSpPr/>
            <p:nvPr/>
          </p:nvSpPr>
          <p:spPr>
            <a:xfrm>
              <a:off x="5946575" y="2200100"/>
              <a:ext cx="31575" cy="10900"/>
            </a:xfrm>
            <a:custGeom>
              <a:avLst/>
              <a:gdLst/>
              <a:ahLst/>
              <a:cxnLst/>
              <a:rect l="l" t="t" r="r" b="b"/>
              <a:pathLst>
                <a:path w="1263" h="436" extrusionOk="0">
                  <a:moveTo>
                    <a:pt x="191" y="1"/>
                  </a:moveTo>
                  <a:cubicBezTo>
                    <a:pt x="95" y="1"/>
                    <a:pt x="0" y="48"/>
                    <a:pt x="0" y="167"/>
                  </a:cubicBezTo>
                  <a:cubicBezTo>
                    <a:pt x="12" y="227"/>
                    <a:pt x="72" y="334"/>
                    <a:pt x="119" y="334"/>
                  </a:cubicBezTo>
                  <a:cubicBezTo>
                    <a:pt x="304" y="354"/>
                    <a:pt x="493" y="436"/>
                    <a:pt x="704" y="436"/>
                  </a:cubicBezTo>
                  <a:cubicBezTo>
                    <a:pt x="872" y="436"/>
                    <a:pt x="1056" y="383"/>
                    <a:pt x="1262" y="203"/>
                  </a:cubicBezTo>
                  <a:cubicBezTo>
                    <a:pt x="834" y="132"/>
                    <a:pt x="512" y="72"/>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3536;p32">
              <a:extLst>
                <a:ext uri="{FF2B5EF4-FFF2-40B4-BE49-F238E27FC236}">
                  <a16:creationId xmlns:a16="http://schemas.microsoft.com/office/drawing/2014/main" id="{6D60CDA4-D94B-4A88-9421-73F243A93B35}"/>
                </a:ext>
              </a:extLst>
            </p:cNvPr>
            <p:cNvSpPr/>
            <p:nvPr/>
          </p:nvSpPr>
          <p:spPr>
            <a:xfrm>
              <a:off x="5747425" y="2216850"/>
              <a:ext cx="40525" cy="10375"/>
            </a:xfrm>
            <a:custGeom>
              <a:avLst/>
              <a:gdLst/>
              <a:ahLst/>
              <a:cxnLst/>
              <a:rect l="l" t="t" r="r" b="b"/>
              <a:pathLst>
                <a:path w="1621" h="415" extrusionOk="0">
                  <a:moveTo>
                    <a:pt x="292" y="0"/>
                  </a:moveTo>
                  <a:cubicBezTo>
                    <a:pt x="172" y="0"/>
                    <a:pt x="71" y="7"/>
                    <a:pt x="1" y="21"/>
                  </a:cubicBezTo>
                  <a:cubicBezTo>
                    <a:pt x="239" y="307"/>
                    <a:pt x="644" y="140"/>
                    <a:pt x="894" y="355"/>
                  </a:cubicBezTo>
                  <a:cubicBezTo>
                    <a:pt x="932" y="393"/>
                    <a:pt x="982" y="414"/>
                    <a:pt x="1032" y="414"/>
                  </a:cubicBezTo>
                  <a:cubicBezTo>
                    <a:pt x="1074" y="414"/>
                    <a:pt x="1117" y="399"/>
                    <a:pt x="1156" y="366"/>
                  </a:cubicBezTo>
                  <a:cubicBezTo>
                    <a:pt x="1215" y="355"/>
                    <a:pt x="1263" y="355"/>
                    <a:pt x="1322" y="331"/>
                  </a:cubicBezTo>
                  <a:cubicBezTo>
                    <a:pt x="1382" y="212"/>
                    <a:pt x="1513" y="212"/>
                    <a:pt x="1620" y="188"/>
                  </a:cubicBezTo>
                  <a:cubicBezTo>
                    <a:pt x="1248" y="70"/>
                    <a:pt x="675" y="0"/>
                    <a:pt x="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3537;p32">
              <a:extLst>
                <a:ext uri="{FF2B5EF4-FFF2-40B4-BE49-F238E27FC236}">
                  <a16:creationId xmlns:a16="http://schemas.microsoft.com/office/drawing/2014/main" id="{A4B6BE94-787C-4ADE-BE10-C25EF3A1A4FB}"/>
                </a:ext>
              </a:extLst>
            </p:cNvPr>
            <p:cNvSpPr/>
            <p:nvPr/>
          </p:nvSpPr>
          <p:spPr>
            <a:xfrm>
              <a:off x="5861125" y="2196825"/>
              <a:ext cx="29200" cy="9975"/>
            </a:xfrm>
            <a:custGeom>
              <a:avLst/>
              <a:gdLst/>
              <a:ahLst/>
              <a:cxnLst/>
              <a:rect l="l" t="t" r="r" b="b"/>
              <a:pathLst>
                <a:path w="1168" h="399" extrusionOk="0">
                  <a:moveTo>
                    <a:pt x="632" y="1"/>
                  </a:moveTo>
                  <a:cubicBezTo>
                    <a:pt x="601" y="4"/>
                    <a:pt x="569" y="5"/>
                    <a:pt x="536" y="5"/>
                  </a:cubicBezTo>
                  <a:cubicBezTo>
                    <a:pt x="497" y="5"/>
                    <a:pt x="457" y="4"/>
                    <a:pt x="417" y="4"/>
                  </a:cubicBezTo>
                  <a:cubicBezTo>
                    <a:pt x="261" y="4"/>
                    <a:pt x="106" y="24"/>
                    <a:pt x="1" y="227"/>
                  </a:cubicBezTo>
                  <a:cubicBezTo>
                    <a:pt x="322" y="358"/>
                    <a:pt x="644" y="239"/>
                    <a:pt x="918" y="394"/>
                  </a:cubicBezTo>
                  <a:cubicBezTo>
                    <a:pt x="927" y="397"/>
                    <a:pt x="938" y="398"/>
                    <a:pt x="949" y="398"/>
                  </a:cubicBezTo>
                  <a:cubicBezTo>
                    <a:pt x="1022" y="398"/>
                    <a:pt x="1122" y="335"/>
                    <a:pt x="1132" y="263"/>
                  </a:cubicBezTo>
                  <a:cubicBezTo>
                    <a:pt x="1168" y="120"/>
                    <a:pt x="1049" y="60"/>
                    <a:pt x="930" y="24"/>
                  </a:cubicBezTo>
                  <a:cubicBezTo>
                    <a:pt x="878" y="87"/>
                    <a:pt x="827" y="120"/>
                    <a:pt x="778" y="120"/>
                  </a:cubicBezTo>
                  <a:cubicBezTo>
                    <a:pt x="725" y="120"/>
                    <a:pt x="675" y="81"/>
                    <a:pt x="6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3538;p32">
              <a:extLst>
                <a:ext uri="{FF2B5EF4-FFF2-40B4-BE49-F238E27FC236}">
                  <a16:creationId xmlns:a16="http://schemas.microsoft.com/office/drawing/2014/main" id="{EBEEB233-CB62-4C82-B532-CB1586C4F7D9}"/>
                </a:ext>
              </a:extLst>
            </p:cNvPr>
            <p:cNvSpPr/>
            <p:nvPr/>
          </p:nvSpPr>
          <p:spPr>
            <a:xfrm>
              <a:off x="5746250" y="2235525"/>
              <a:ext cx="41100" cy="8350"/>
            </a:xfrm>
            <a:custGeom>
              <a:avLst/>
              <a:gdLst/>
              <a:ahLst/>
              <a:cxnLst/>
              <a:rect l="l" t="t" r="r" b="b"/>
              <a:pathLst>
                <a:path w="1644" h="334" extrusionOk="0">
                  <a:moveTo>
                    <a:pt x="345" y="36"/>
                  </a:moveTo>
                  <a:cubicBezTo>
                    <a:pt x="214" y="60"/>
                    <a:pt x="0" y="0"/>
                    <a:pt x="36" y="334"/>
                  </a:cubicBezTo>
                  <a:lnTo>
                    <a:pt x="1322" y="334"/>
                  </a:lnTo>
                  <a:cubicBezTo>
                    <a:pt x="1441" y="298"/>
                    <a:pt x="1584" y="298"/>
                    <a:pt x="1643" y="167"/>
                  </a:cubicBezTo>
                  <a:cubicBezTo>
                    <a:pt x="1484" y="103"/>
                    <a:pt x="1317" y="90"/>
                    <a:pt x="1149" y="90"/>
                  </a:cubicBezTo>
                  <a:cubicBezTo>
                    <a:pt x="1030" y="90"/>
                    <a:pt x="911" y="97"/>
                    <a:pt x="793" y="97"/>
                  </a:cubicBezTo>
                  <a:cubicBezTo>
                    <a:pt x="641" y="97"/>
                    <a:pt x="490" y="86"/>
                    <a:pt x="345"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3539;p32">
              <a:extLst>
                <a:ext uri="{FF2B5EF4-FFF2-40B4-BE49-F238E27FC236}">
                  <a16:creationId xmlns:a16="http://schemas.microsoft.com/office/drawing/2014/main" id="{9B79E8F2-72FC-4085-8AF3-BB849CCC97A3}"/>
                </a:ext>
              </a:extLst>
            </p:cNvPr>
            <p:cNvSpPr/>
            <p:nvPr/>
          </p:nvSpPr>
          <p:spPr>
            <a:xfrm>
              <a:off x="5826025" y="2196825"/>
              <a:ext cx="26200" cy="6600"/>
            </a:xfrm>
            <a:custGeom>
              <a:avLst/>
              <a:gdLst/>
              <a:ahLst/>
              <a:cxnLst/>
              <a:rect l="l" t="t" r="r" b="b"/>
              <a:pathLst>
                <a:path w="1048" h="264" extrusionOk="0">
                  <a:moveTo>
                    <a:pt x="475" y="1"/>
                  </a:moveTo>
                  <a:cubicBezTo>
                    <a:pt x="307" y="1"/>
                    <a:pt x="155" y="48"/>
                    <a:pt x="0" y="167"/>
                  </a:cubicBezTo>
                  <a:cubicBezTo>
                    <a:pt x="191" y="175"/>
                    <a:pt x="382" y="264"/>
                    <a:pt x="601" y="264"/>
                  </a:cubicBezTo>
                  <a:cubicBezTo>
                    <a:pt x="737" y="264"/>
                    <a:pt x="884" y="229"/>
                    <a:pt x="1048" y="120"/>
                  </a:cubicBezTo>
                  <a:cubicBezTo>
                    <a:pt x="828" y="48"/>
                    <a:pt x="643" y="1"/>
                    <a:pt x="4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3540;p32">
              <a:extLst>
                <a:ext uri="{FF2B5EF4-FFF2-40B4-BE49-F238E27FC236}">
                  <a16:creationId xmlns:a16="http://schemas.microsoft.com/office/drawing/2014/main" id="{C6F68AA3-0A87-4A5E-BEA9-F45DAE151C0D}"/>
                </a:ext>
              </a:extLst>
            </p:cNvPr>
            <p:cNvSpPr/>
            <p:nvPr/>
          </p:nvSpPr>
          <p:spPr>
            <a:xfrm>
              <a:off x="5993000" y="2200325"/>
              <a:ext cx="28600" cy="12350"/>
            </a:xfrm>
            <a:custGeom>
              <a:avLst/>
              <a:gdLst/>
              <a:ahLst/>
              <a:cxnLst/>
              <a:rect l="l" t="t" r="r" b="b"/>
              <a:pathLst>
                <a:path w="1144" h="494" extrusionOk="0">
                  <a:moveTo>
                    <a:pt x="297" y="0"/>
                  </a:moveTo>
                  <a:cubicBezTo>
                    <a:pt x="227" y="0"/>
                    <a:pt x="155" y="8"/>
                    <a:pt x="84" y="15"/>
                  </a:cubicBezTo>
                  <a:cubicBezTo>
                    <a:pt x="0" y="206"/>
                    <a:pt x="120" y="313"/>
                    <a:pt x="227" y="420"/>
                  </a:cubicBezTo>
                  <a:lnTo>
                    <a:pt x="381" y="420"/>
                  </a:lnTo>
                  <a:cubicBezTo>
                    <a:pt x="381" y="396"/>
                    <a:pt x="405" y="385"/>
                    <a:pt x="429" y="373"/>
                  </a:cubicBezTo>
                  <a:cubicBezTo>
                    <a:pt x="432" y="370"/>
                    <a:pt x="436" y="368"/>
                    <a:pt x="441" y="368"/>
                  </a:cubicBezTo>
                  <a:cubicBezTo>
                    <a:pt x="457" y="368"/>
                    <a:pt x="482" y="384"/>
                    <a:pt x="501" y="420"/>
                  </a:cubicBezTo>
                  <a:cubicBezTo>
                    <a:pt x="641" y="428"/>
                    <a:pt x="775" y="494"/>
                    <a:pt x="907" y="494"/>
                  </a:cubicBezTo>
                  <a:cubicBezTo>
                    <a:pt x="966" y="494"/>
                    <a:pt x="1025" y="481"/>
                    <a:pt x="1084" y="444"/>
                  </a:cubicBezTo>
                  <a:lnTo>
                    <a:pt x="1096" y="420"/>
                  </a:lnTo>
                  <a:cubicBezTo>
                    <a:pt x="1143" y="361"/>
                    <a:pt x="1143" y="313"/>
                    <a:pt x="1084" y="265"/>
                  </a:cubicBezTo>
                  <a:cubicBezTo>
                    <a:pt x="1035" y="265"/>
                    <a:pt x="982" y="270"/>
                    <a:pt x="932" y="270"/>
                  </a:cubicBezTo>
                  <a:cubicBezTo>
                    <a:pt x="847" y="270"/>
                    <a:pt x="767" y="257"/>
                    <a:pt x="715" y="182"/>
                  </a:cubicBezTo>
                  <a:cubicBezTo>
                    <a:pt x="593" y="36"/>
                    <a:pt x="448" y="0"/>
                    <a:pt x="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3541;p32">
              <a:extLst>
                <a:ext uri="{FF2B5EF4-FFF2-40B4-BE49-F238E27FC236}">
                  <a16:creationId xmlns:a16="http://schemas.microsoft.com/office/drawing/2014/main" id="{F230B637-829A-4ACA-A115-AD9EBF349E87}"/>
                </a:ext>
              </a:extLst>
            </p:cNvPr>
            <p:cNvSpPr/>
            <p:nvPr/>
          </p:nvSpPr>
          <p:spPr>
            <a:xfrm>
              <a:off x="5982275" y="2200100"/>
              <a:ext cx="17000" cy="10750"/>
            </a:xfrm>
            <a:custGeom>
              <a:avLst/>
              <a:gdLst/>
              <a:ahLst/>
              <a:cxnLst/>
              <a:rect l="l" t="t" r="r" b="b"/>
              <a:pathLst>
                <a:path w="680" h="430" extrusionOk="0">
                  <a:moveTo>
                    <a:pt x="251" y="1"/>
                  </a:moveTo>
                  <a:cubicBezTo>
                    <a:pt x="203" y="143"/>
                    <a:pt x="1" y="143"/>
                    <a:pt x="13" y="346"/>
                  </a:cubicBezTo>
                  <a:cubicBezTo>
                    <a:pt x="215" y="370"/>
                    <a:pt x="441" y="394"/>
                    <a:pt x="668" y="429"/>
                  </a:cubicBezTo>
                  <a:cubicBezTo>
                    <a:pt x="679" y="274"/>
                    <a:pt x="572" y="155"/>
                    <a:pt x="513" y="24"/>
                  </a:cubicBezTo>
                  <a:cubicBezTo>
                    <a:pt x="429" y="24"/>
                    <a:pt x="334" y="24"/>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3542;p32">
              <a:extLst>
                <a:ext uri="{FF2B5EF4-FFF2-40B4-BE49-F238E27FC236}">
                  <a16:creationId xmlns:a16="http://schemas.microsoft.com/office/drawing/2014/main" id="{B28CBD2C-19AC-41B6-A16A-F67290C337FD}"/>
                </a:ext>
              </a:extLst>
            </p:cNvPr>
            <p:cNvSpPr/>
            <p:nvPr/>
          </p:nvSpPr>
          <p:spPr>
            <a:xfrm>
              <a:off x="5793875" y="2196175"/>
              <a:ext cx="20250" cy="6600"/>
            </a:xfrm>
            <a:custGeom>
              <a:avLst/>
              <a:gdLst/>
              <a:ahLst/>
              <a:cxnLst/>
              <a:rect l="l" t="t" r="r" b="b"/>
              <a:pathLst>
                <a:path w="810" h="264" extrusionOk="0">
                  <a:moveTo>
                    <a:pt x="352" y="1"/>
                  </a:moveTo>
                  <a:cubicBezTo>
                    <a:pt x="250" y="1"/>
                    <a:pt x="136" y="28"/>
                    <a:pt x="0" y="122"/>
                  </a:cubicBezTo>
                  <a:cubicBezTo>
                    <a:pt x="226" y="130"/>
                    <a:pt x="381" y="264"/>
                    <a:pt x="532" y="264"/>
                  </a:cubicBezTo>
                  <a:cubicBezTo>
                    <a:pt x="603" y="264"/>
                    <a:pt x="674" y="234"/>
                    <a:pt x="750" y="146"/>
                  </a:cubicBezTo>
                  <a:cubicBezTo>
                    <a:pt x="810" y="122"/>
                    <a:pt x="810" y="74"/>
                    <a:pt x="762" y="50"/>
                  </a:cubicBezTo>
                  <a:lnTo>
                    <a:pt x="762" y="50"/>
                  </a:lnTo>
                  <a:cubicBezTo>
                    <a:pt x="749" y="52"/>
                    <a:pt x="736" y="53"/>
                    <a:pt x="723" y="53"/>
                  </a:cubicBezTo>
                  <a:cubicBezTo>
                    <a:pt x="607" y="53"/>
                    <a:pt x="491"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3543;p32">
              <a:extLst>
                <a:ext uri="{FF2B5EF4-FFF2-40B4-BE49-F238E27FC236}">
                  <a16:creationId xmlns:a16="http://schemas.microsoft.com/office/drawing/2014/main" id="{8D46CA2E-CBDC-4C6F-A433-F4659A83C0DF}"/>
                </a:ext>
              </a:extLst>
            </p:cNvPr>
            <p:cNvSpPr/>
            <p:nvPr/>
          </p:nvSpPr>
          <p:spPr>
            <a:xfrm>
              <a:off x="6088250" y="2207850"/>
              <a:ext cx="11025" cy="9875"/>
            </a:xfrm>
            <a:custGeom>
              <a:avLst/>
              <a:gdLst/>
              <a:ahLst/>
              <a:cxnLst/>
              <a:rect l="l" t="t" r="r" b="b"/>
              <a:pathLst>
                <a:path w="441" h="395" extrusionOk="0">
                  <a:moveTo>
                    <a:pt x="298" y="0"/>
                  </a:moveTo>
                  <a:cubicBezTo>
                    <a:pt x="143" y="12"/>
                    <a:pt x="0" y="60"/>
                    <a:pt x="24" y="226"/>
                  </a:cubicBezTo>
                  <a:cubicBezTo>
                    <a:pt x="55" y="374"/>
                    <a:pt x="157" y="395"/>
                    <a:pt x="264" y="395"/>
                  </a:cubicBezTo>
                  <a:cubicBezTo>
                    <a:pt x="306" y="395"/>
                    <a:pt x="349" y="392"/>
                    <a:pt x="389" y="392"/>
                  </a:cubicBezTo>
                  <a:cubicBezTo>
                    <a:pt x="403" y="392"/>
                    <a:pt x="416" y="392"/>
                    <a:pt x="429" y="393"/>
                  </a:cubicBezTo>
                  <a:cubicBezTo>
                    <a:pt x="441" y="357"/>
                    <a:pt x="441" y="310"/>
                    <a:pt x="441" y="262"/>
                  </a:cubicBezTo>
                  <a:lnTo>
                    <a:pt x="441" y="131"/>
                  </a:lnTo>
                  <a:cubicBezTo>
                    <a:pt x="381" y="84"/>
                    <a:pt x="346" y="3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3544;p32">
              <a:extLst>
                <a:ext uri="{FF2B5EF4-FFF2-40B4-BE49-F238E27FC236}">
                  <a16:creationId xmlns:a16="http://schemas.microsoft.com/office/drawing/2014/main" id="{EF089778-C751-4044-B2DD-B8C765896FAB}"/>
                </a:ext>
              </a:extLst>
            </p:cNvPr>
            <p:cNvSpPr/>
            <p:nvPr/>
          </p:nvSpPr>
          <p:spPr>
            <a:xfrm>
              <a:off x="6121000" y="2177925"/>
              <a:ext cx="19650" cy="8500"/>
            </a:xfrm>
            <a:custGeom>
              <a:avLst/>
              <a:gdLst/>
              <a:ahLst/>
              <a:cxnLst/>
              <a:rect l="l" t="t" r="r" b="b"/>
              <a:pathLst>
                <a:path w="786" h="340" extrusionOk="0">
                  <a:moveTo>
                    <a:pt x="493" y="0"/>
                  </a:moveTo>
                  <a:cubicBezTo>
                    <a:pt x="476" y="0"/>
                    <a:pt x="458" y="5"/>
                    <a:pt x="441" y="18"/>
                  </a:cubicBezTo>
                  <a:cubicBezTo>
                    <a:pt x="369" y="221"/>
                    <a:pt x="72" y="138"/>
                    <a:pt x="0" y="340"/>
                  </a:cubicBezTo>
                  <a:lnTo>
                    <a:pt x="715" y="340"/>
                  </a:lnTo>
                  <a:lnTo>
                    <a:pt x="738" y="304"/>
                  </a:lnTo>
                  <a:cubicBezTo>
                    <a:pt x="786" y="149"/>
                    <a:pt x="655" y="102"/>
                    <a:pt x="584" y="30"/>
                  </a:cubicBezTo>
                  <a:cubicBezTo>
                    <a:pt x="553" y="15"/>
                    <a:pt x="523" y="0"/>
                    <a:pt x="4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3545;p32">
              <a:extLst>
                <a:ext uri="{FF2B5EF4-FFF2-40B4-BE49-F238E27FC236}">
                  <a16:creationId xmlns:a16="http://schemas.microsoft.com/office/drawing/2014/main" id="{68969DB0-104D-4AAF-9CCE-81544E05399C}"/>
                </a:ext>
              </a:extLst>
            </p:cNvPr>
            <p:cNvSpPr/>
            <p:nvPr/>
          </p:nvSpPr>
          <p:spPr>
            <a:xfrm>
              <a:off x="5895375" y="2196825"/>
              <a:ext cx="11025" cy="9975"/>
            </a:xfrm>
            <a:custGeom>
              <a:avLst/>
              <a:gdLst/>
              <a:ahLst/>
              <a:cxnLst/>
              <a:rect l="l" t="t" r="r" b="b"/>
              <a:pathLst>
                <a:path w="441" h="399" extrusionOk="0">
                  <a:moveTo>
                    <a:pt x="119" y="1"/>
                  </a:moveTo>
                  <a:cubicBezTo>
                    <a:pt x="107" y="48"/>
                    <a:pt x="95" y="96"/>
                    <a:pt x="60" y="132"/>
                  </a:cubicBezTo>
                  <a:cubicBezTo>
                    <a:pt x="0" y="274"/>
                    <a:pt x="84" y="346"/>
                    <a:pt x="203" y="394"/>
                  </a:cubicBezTo>
                  <a:cubicBezTo>
                    <a:pt x="209" y="397"/>
                    <a:pt x="217" y="398"/>
                    <a:pt x="228" y="398"/>
                  </a:cubicBezTo>
                  <a:cubicBezTo>
                    <a:pt x="259" y="398"/>
                    <a:pt x="304" y="385"/>
                    <a:pt x="322" y="358"/>
                  </a:cubicBezTo>
                  <a:cubicBezTo>
                    <a:pt x="441" y="227"/>
                    <a:pt x="334" y="155"/>
                    <a:pt x="238" y="84"/>
                  </a:cubicBezTo>
                  <a:cubicBezTo>
                    <a:pt x="215" y="48"/>
                    <a:pt x="167" y="24"/>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3546;p32">
              <a:extLst>
                <a:ext uri="{FF2B5EF4-FFF2-40B4-BE49-F238E27FC236}">
                  <a16:creationId xmlns:a16="http://schemas.microsoft.com/office/drawing/2014/main" id="{0E730767-9F60-4296-BB41-AB01CEC87FB3}"/>
                </a:ext>
              </a:extLst>
            </p:cNvPr>
            <p:cNvSpPr/>
            <p:nvPr/>
          </p:nvSpPr>
          <p:spPr>
            <a:xfrm>
              <a:off x="5931975" y="2200775"/>
              <a:ext cx="7175" cy="5750"/>
            </a:xfrm>
            <a:custGeom>
              <a:avLst/>
              <a:gdLst/>
              <a:ahLst/>
              <a:cxnLst/>
              <a:rect l="l" t="t" r="r" b="b"/>
              <a:pathLst>
                <a:path w="287" h="230" extrusionOk="0">
                  <a:moveTo>
                    <a:pt x="163" y="1"/>
                  </a:moveTo>
                  <a:cubicBezTo>
                    <a:pt x="96" y="1"/>
                    <a:pt x="40" y="34"/>
                    <a:pt x="13" y="116"/>
                  </a:cubicBezTo>
                  <a:cubicBezTo>
                    <a:pt x="1" y="140"/>
                    <a:pt x="24" y="224"/>
                    <a:pt x="60" y="224"/>
                  </a:cubicBezTo>
                  <a:cubicBezTo>
                    <a:pt x="79" y="228"/>
                    <a:pt x="96" y="230"/>
                    <a:pt x="113" y="230"/>
                  </a:cubicBezTo>
                  <a:cubicBezTo>
                    <a:pt x="192" y="230"/>
                    <a:pt x="247" y="185"/>
                    <a:pt x="286" y="116"/>
                  </a:cubicBezTo>
                  <a:cubicBezTo>
                    <a:pt x="251" y="81"/>
                    <a:pt x="251" y="21"/>
                    <a:pt x="227" y="9"/>
                  </a:cubicBezTo>
                  <a:cubicBezTo>
                    <a:pt x="205" y="4"/>
                    <a:pt x="184" y="1"/>
                    <a:pt x="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3547;p32">
              <a:extLst>
                <a:ext uri="{FF2B5EF4-FFF2-40B4-BE49-F238E27FC236}">
                  <a16:creationId xmlns:a16="http://schemas.microsoft.com/office/drawing/2014/main" id="{35EE5F63-595F-45D0-A79B-8DEFEFEBE4CB}"/>
                </a:ext>
              </a:extLst>
            </p:cNvPr>
            <p:cNvSpPr/>
            <p:nvPr/>
          </p:nvSpPr>
          <p:spPr>
            <a:xfrm>
              <a:off x="5781675" y="2193550"/>
              <a:ext cx="8950" cy="5675"/>
            </a:xfrm>
            <a:custGeom>
              <a:avLst/>
              <a:gdLst/>
              <a:ahLst/>
              <a:cxnLst/>
              <a:rect l="l" t="t" r="r" b="b"/>
              <a:pathLst>
                <a:path w="358" h="227" extrusionOk="0">
                  <a:moveTo>
                    <a:pt x="167" y="1"/>
                  </a:moveTo>
                  <a:cubicBezTo>
                    <a:pt x="60" y="36"/>
                    <a:pt x="0" y="60"/>
                    <a:pt x="60" y="132"/>
                  </a:cubicBezTo>
                  <a:cubicBezTo>
                    <a:pt x="83" y="179"/>
                    <a:pt x="167" y="227"/>
                    <a:pt x="226" y="227"/>
                  </a:cubicBezTo>
                  <a:cubicBezTo>
                    <a:pt x="310" y="227"/>
                    <a:pt x="357" y="155"/>
                    <a:pt x="310" y="96"/>
                  </a:cubicBezTo>
                  <a:cubicBezTo>
                    <a:pt x="286" y="48"/>
                    <a:pt x="202"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3548;p32">
              <a:extLst>
                <a:ext uri="{FF2B5EF4-FFF2-40B4-BE49-F238E27FC236}">
                  <a16:creationId xmlns:a16="http://schemas.microsoft.com/office/drawing/2014/main" id="{7937FEE1-D72B-4C5F-B922-1FD7D4D7A1B1}"/>
                </a:ext>
              </a:extLst>
            </p:cNvPr>
            <p:cNvSpPr/>
            <p:nvPr/>
          </p:nvSpPr>
          <p:spPr>
            <a:xfrm>
              <a:off x="5910250" y="2199975"/>
              <a:ext cx="8050" cy="5225"/>
            </a:xfrm>
            <a:custGeom>
              <a:avLst/>
              <a:gdLst/>
              <a:ahLst/>
              <a:cxnLst/>
              <a:rect l="l" t="t" r="r" b="b"/>
              <a:pathLst>
                <a:path w="322" h="209" extrusionOk="0">
                  <a:moveTo>
                    <a:pt x="163" y="0"/>
                  </a:moveTo>
                  <a:cubicBezTo>
                    <a:pt x="99" y="0"/>
                    <a:pt x="36" y="20"/>
                    <a:pt x="1" y="101"/>
                  </a:cubicBezTo>
                  <a:cubicBezTo>
                    <a:pt x="1" y="137"/>
                    <a:pt x="48" y="208"/>
                    <a:pt x="48" y="208"/>
                  </a:cubicBezTo>
                  <a:cubicBezTo>
                    <a:pt x="143" y="196"/>
                    <a:pt x="215" y="160"/>
                    <a:pt x="274" y="148"/>
                  </a:cubicBezTo>
                  <a:cubicBezTo>
                    <a:pt x="322" y="77"/>
                    <a:pt x="298" y="29"/>
                    <a:pt x="227" y="6"/>
                  </a:cubicBezTo>
                  <a:cubicBezTo>
                    <a:pt x="206" y="3"/>
                    <a:pt x="184"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3549;p32">
              <a:extLst>
                <a:ext uri="{FF2B5EF4-FFF2-40B4-BE49-F238E27FC236}">
                  <a16:creationId xmlns:a16="http://schemas.microsoft.com/office/drawing/2014/main" id="{A621FB52-D93B-4027-A0ED-17E7F706A0DD}"/>
                </a:ext>
              </a:extLst>
            </p:cNvPr>
            <p:cNvSpPr/>
            <p:nvPr/>
          </p:nvSpPr>
          <p:spPr>
            <a:xfrm>
              <a:off x="6078125" y="2235525"/>
              <a:ext cx="7175" cy="4200"/>
            </a:xfrm>
            <a:custGeom>
              <a:avLst/>
              <a:gdLst/>
              <a:ahLst/>
              <a:cxnLst/>
              <a:rect l="l" t="t" r="r" b="b"/>
              <a:pathLst>
                <a:path w="287" h="168" extrusionOk="0">
                  <a:moveTo>
                    <a:pt x="155" y="0"/>
                  </a:moveTo>
                  <a:cubicBezTo>
                    <a:pt x="108" y="60"/>
                    <a:pt x="48" y="108"/>
                    <a:pt x="1" y="167"/>
                  </a:cubicBezTo>
                  <a:cubicBezTo>
                    <a:pt x="96" y="167"/>
                    <a:pt x="167" y="155"/>
                    <a:pt x="251" y="155"/>
                  </a:cubicBezTo>
                  <a:cubicBezTo>
                    <a:pt x="274" y="108"/>
                    <a:pt x="286" y="60"/>
                    <a:pt x="274" y="24"/>
                  </a:cubicBezTo>
                  <a:cubicBezTo>
                    <a:pt x="239" y="24"/>
                    <a:pt x="191"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3550;p32">
              <a:extLst>
                <a:ext uri="{FF2B5EF4-FFF2-40B4-BE49-F238E27FC236}">
                  <a16:creationId xmlns:a16="http://schemas.microsoft.com/office/drawing/2014/main" id="{ECC10C46-B98A-49E1-AFB9-82257061162E}"/>
                </a:ext>
              </a:extLst>
            </p:cNvPr>
            <p:cNvSpPr/>
            <p:nvPr/>
          </p:nvSpPr>
          <p:spPr>
            <a:xfrm>
              <a:off x="5812625" y="2197425"/>
              <a:ext cx="4775" cy="2975"/>
            </a:xfrm>
            <a:custGeom>
              <a:avLst/>
              <a:gdLst/>
              <a:ahLst/>
              <a:cxnLst/>
              <a:rect l="l" t="t" r="r" b="b"/>
              <a:pathLst>
                <a:path w="191" h="119" extrusionOk="0">
                  <a:moveTo>
                    <a:pt x="12" y="0"/>
                  </a:moveTo>
                  <a:cubicBezTo>
                    <a:pt x="12" y="24"/>
                    <a:pt x="0" y="72"/>
                    <a:pt x="0" y="96"/>
                  </a:cubicBezTo>
                  <a:cubicBezTo>
                    <a:pt x="37" y="96"/>
                    <a:pt x="78" y="118"/>
                    <a:pt x="113" y="118"/>
                  </a:cubicBezTo>
                  <a:cubicBezTo>
                    <a:pt x="145" y="118"/>
                    <a:pt x="174" y="99"/>
                    <a:pt x="191" y="24"/>
                  </a:cubicBezTo>
                  <a:cubicBezTo>
                    <a:pt x="191" y="24"/>
                    <a:pt x="72"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3551;p32">
              <a:extLst>
                <a:ext uri="{FF2B5EF4-FFF2-40B4-BE49-F238E27FC236}">
                  <a16:creationId xmlns:a16="http://schemas.microsoft.com/office/drawing/2014/main" id="{8AAF6D9C-B849-4BC4-9C22-7DADC7555537}"/>
                </a:ext>
              </a:extLst>
            </p:cNvPr>
            <p:cNvSpPr/>
            <p:nvPr/>
          </p:nvSpPr>
          <p:spPr>
            <a:xfrm>
              <a:off x="6002525" y="2206650"/>
              <a:ext cx="3900" cy="4500"/>
            </a:xfrm>
            <a:custGeom>
              <a:avLst/>
              <a:gdLst/>
              <a:ahLst/>
              <a:cxnLst/>
              <a:rect l="l" t="t" r="r" b="b"/>
              <a:pathLst>
                <a:path w="156" h="180" extrusionOk="0">
                  <a:moveTo>
                    <a:pt x="84" y="1"/>
                  </a:moveTo>
                  <a:cubicBezTo>
                    <a:pt x="0" y="1"/>
                    <a:pt x="24" y="108"/>
                    <a:pt x="24" y="179"/>
                  </a:cubicBezTo>
                  <a:lnTo>
                    <a:pt x="143" y="179"/>
                  </a:lnTo>
                  <a:cubicBezTo>
                    <a:pt x="143" y="108"/>
                    <a:pt x="155"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3552;p32">
              <a:extLst>
                <a:ext uri="{FF2B5EF4-FFF2-40B4-BE49-F238E27FC236}">
                  <a16:creationId xmlns:a16="http://schemas.microsoft.com/office/drawing/2014/main" id="{8FD676AE-E348-471C-9EE8-1D363FAED17C}"/>
                </a:ext>
              </a:extLst>
            </p:cNvPr>
            <p:cNvSpPr/>
            <p:nvPr/>
          </p:nvSpPr>
          <p:spPr>
            <a:xfrm>
              <a:off x="6134975" y="2178675"/>
              <a:ext cx="39325" cy="8100"/>
            </a:xfrm>
            <a:custGeom>
              <a:avLst/>
              <a:gdLst/>
              <a:ahLst/>
              <a:cxnLst/>
              <a:rect l="l" t="t" r="r" b="b"/>
              <a:pathLst>
                <a:path w="1573" h="324" extrusionOk="0">
                  <a:moveTo>
                    <a:pt x="1" y="0"/>
                  </a:moveTo>
                  <a:cubicBezTo>
                    <a:pt x="60" y="96"/>
                    <a:pt x="108" y="179"/>
                    <a:pt x="167" y="274"/>
                  </a:cubicBezTo>
                  <a:cubicBezTo>
                    <a:pt x="201" y="283"/>
                    <a:pt x="241" y="291"/>
                    <a:pt x="278" y="291"/>
                  </a:cubicBezTo>
                  <a:cubicBezTo>
                    <a:pt x="293" y="291"/>
                    <a:pt x="308" y="290"/>
                    <a:pt x="322" y="286"/>
                  </a:cubicBezTo>
                  <a:lnTo>
                    <a:pt x="298" y="286"/>
                  </a:lnTo>
                  <a:cubicBezTo>
                    <a:pt x="346" y="233"/>
                    <a:pt x="391" y="206"/>
                    <a:pt x="435" y="206"/>
                  </a:cubicBezTo>
                  <a:cubicBezTo>
                    <a:pt x="480" y="206"/>
                    <a:pt x="525" y="233"/>
                    <a:pt x="572" y="286"/>
                  </a:cubicBezTo>
                  <a:cubicBezTo>
                    <a:pt x="611" y="312"/>
                    <a:pt x="645" y="323"/>
                    <a:pt x="680" y="323"/>
                  </a:cubicBezTo>
                  <a:cubicBezTo>
                    <a:pt x="711" y="323"/>
                    <a:pt x="741" y="315"/>
                    <a:pt x="775" y="298"/>
                  </a:cubicBezTo>
                  <a:lnTo>
                    <a:pt x="822" y="298"/>
                  </a:lnTo>
                  <a:cubicBezTo>
                    <a:pt x="1072" y="286"/>
                    <a:pt x="1310" y="274"/>
                    <a:pt x="1572" y="250"/>
                  </a:cubicBezTo>
                  <a:cubicBezTo>
                    <a:pt x="1525" y="179"/>
                    <a:pt x="1489" y="96"/>
                    <a:pt x="1453" y="12"/>
                  </a:cubicBezTo>
                  <a:lnTo>
                    <a:pt x="1013" y="12"/>
                  </a:lnTo>
                  <a:cubicBezTo>
                    <a:pt x="1013" y="36"/>
                    <a:pt x="989" y="36"/>
                    <a:pt x="953" y="48"/>
                  </a:cubicBezTo>
                  <a:cubicBezTo>
                    <a:pt x="948" y="51"/>
                    <a:pt x="941" y="52"/>
                    <a:pt x="935" y="52"/>
                  </a:cubicBezTo>
                  <a:cubicBezTo>
                    <a:pt x="913" y="52"/>
                    <a:pt x="888" y="37"/>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3553;p32">
              <a:extLst>
                <a:ext uri="{FF2B5EF4-FFF2-40B4-BE49-F238E27FC236}">
                  <a16:creationId xmlns:a16="http://schemas.microsoft.com/office/drawing/2014/main" id="{570EFE09-BA19-443F-A6DD-2CC6CEC31802}"/>
                </a:ext>
              </a:extLst>
            </p:cNvPr>
            <p:cNvSpPr/>
            <p:nvPr/>
          </p:nvSpPr>
          <p:spPr>
            <a:xfrm>
              <a:off x="6142425" y="2183500"/>
              <a:ext cx="6875" cy="2925"/>
            </a:xfrm>
            <a:custGeom>
              <a:avLst/>
              <a:gdLst/>
              <a:ahLst/>
              <a:cxnLst/>
              <a:rect l="l" t="t" r="r" b="b"/>
              <a:pathLst>
                <a:path w="275" h="117" extrusionOk="0">
                  <a:moveTo>
                    <a:pt x="137" y="1"/>
                  </a:moveTo>
                  <a:cubicBezTo>
                    <a:pt x="93" y="1"/>
                    <a:pt x="48" y="40"/>
                    <a:pt x="0" y="117"/>
                  </a:cubicBezTo>
                  <a:lnTo>
                    <a:pt x="274" y="117"/>
                  </a:lnTo>
                  <a:cubicBezTo>
                    <a:pt x="227" y="40"/>
                    <a:pt x="182"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3554;p32">
              <a:extLst>
                <a:ext uri="{FF2B5EF4-FFF2-40B4-BE49-F238E27FC236}">
                  <a16:creationId xmlns:a16="http://schemas.microsoft.com/office/drawing/2014/main" id="{F03D59C1-085A-4FB9-A0CC-9542E41FAE05}"/>
                </a:ext>
              </a:extLst>
            </p:cNvPr>
            <p:cNvSpPr/>
            <p:nvPr/>
          </p:nvSpPr>
          <p:spPr>
            <a:xfrm>
              <a:off x="6149275" y="2186400"/>
              <a:ext cx="5075" cy="1900"/>
            </a:xfrm>
            <a:custGeom>
              <a:avLst/>
              <a:gdLst/>
              <a:ahLst/>
              <a:cxnLst/>
              <a:rect l="l" t="t" r="r" b="b"/>
              <a:pathLst>
                <a:path w="203" h="76" extrusionOk="0">
                  <a:moveTo>
                    <a:pt x="0" y="1"/>
                  </a:moveTo>
                  <a:cubicBezTo>
                    <a:pt x="30" y="54"/>
                    <a:pt x="63" y="75"/>
                    <a:pt x="97" y="75"/>
                  </a:cubicBezTo>
                  <a:cubicBezTo>
                    <a:pt x="131" y="75"/>
                    <a:pt x="167" y="54"/>
                    <a:pt x="203" y="25"/>
                  </a:cubicBezTo>
                  <a:cubicBezTo>
                    <a:pt x="131" y="25"/>
                    <a:pt x="7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3555;p32">
              <a:extLst>
                <a:ext uri="{FF2B5EF4-FFF2-40B4-BE49-F238E27FC236}">
                  <a16:creationId xmlns:a16="http://schemas.microsoft.com/office/drawing/2014/main" id="{F0F890E5-87DC-4B9C-BE7B-76C9CF37A55E}"/>
                </a:ext>
              </a:extLst>
            </p:cNvPr>
            <p:cNvSpPr/>
            <p:nvPr/>
          </p:nvSpPr>
          <p:spPr>
            <a:xfrm>
              <a:off x="5197950" y="2254575"/>
              <a:ext cx="41700" cy="15200"/>
            </a:xfrm>
            <a:custGeom>
              <a:avLst/>
              <a:gdLst/>
              <a:ahLst/>
              <a:cxnLst/>
              <a:rect l="l" t="t" r="r" b="b"/>
              <a:pathLst>
                <a:path w="1668" h="608" extrusionOk="0">
                  <a:moveTo>
                    <a:pt x="179" y="0"/>
                  </a:moveTo>
                  <a:cubicBezTo>
                    <a:pt x="120" y="60"/>
                    <a:pt x="13" y="60"/>
                    <a:pt x="1" y="167"/>
                  </a:cubicBezTo>
                  <a:cubicBezTo>
                    <a:pt x="179" y="334"/>
                    <a:pt x="382" y="274"/>
                    <a:pt x="572" y="298"/>
                  </a:cubicBezTo>
                  <a:cubicBezTo>
                    <a:pt x="668" y="358"/>
                    <a:pt x="799" y="346"/>
                    <a:pt x="894" y="405"/>
                  </a:cubicBezTo>
                  <a:cubicBezTo>
                    <a:pt x="918" y="417"/>
                    <a:pt x="965" y="429"/>
                    <a:pt x="1013" y="429"/>
                  </a:cubicBezTo>
                  <a:cubicBezTo>
                    <a:pt x="1072" y="465"/>
                    <a:pt x="1108" y="489"/>
                    <a:pt x="1168" y="512"/>
                  </a:cubicBezTo>
                  <a:cubicBezTo>
                    <a:pt x="1251" y="524"/>
                    <a:pt x="1334" y="548"/>
                    <a:pt x="1406" y="584"/>
                  </a:cubicBezTo>
                  <a:cubicBezTo>
                    <a:pt x="1453" y="596"/>
                    <a:pt x="1513" y="608"/>
                    <a:pt x="1572" y="608"/>
                  </a:cubicBezTo>
                  <a:cubicBezTo>
                    <a:pt x="1632" y="584"/>
                    <a:pt x="1668" y="536"/>
                    <a:pt x="1668" y="477"/>
                  </a:cubicBezTo>
                  <a:lnTo>
                    <a:pt x="1608" y="417"/>
                  </a:lnTo>
                  <a:lnTo>
                    <a:pt x="1620" y="405"/>
                  </a:lnTo>
                  <a:cubicBezTo>
                    <a:pt x="1561" y="358"/>
                    <a:pt x="1465" y="346"/>
                    <a:pt x="1406" y="274"/>
                  </a:cubicBezTo>
                  <a:cubicBezTo>
                    <a:pt x="1394" y="215"/>
                    <a:pt x="1382" y="167"/>
                    <a:pt x="1334" y="120"/>
                  </a:cubicBezTo>
                  <a:cubicBezTo>
                    <a:pt x="1320" y="106"/>
                    <a:pt x="1302" y="100"/>
                    <a:pt x="1285" y="100"/>
                  </a:cubicBezTo>
                  <a:cubicBezTo>
                    <a:pt x="1273" y="100"/>
                    <a:pt x="1261" y="103"/>
                    <a:pt x="1251" y="108"/>
                  </a:cubicBezTo>
                  <a:cubicBezTo>
                    <a:pt x="1144" y="69"/>
                    <a:pt x="1034" y="60"/>
                    <a:pt x="923" y="60"/>
                  </a:cubicBezTo>
                  <a:cubicBezTo>
                    <a:pt x="818" y="60"/>
                    <a:pt x="712" y="68"/>
                    <a:pt x="606" y="68"/>
                  </a:cubicBezTo>
                  <a:cubicBezTo>
                    <a:pt x="511" y="68"/>
                    <a:pt x="416" y="61"/>
                    <a:pt x="322" y="36"/>
                  </a:cubicBezTo>
                  <a:cubicBezTo>
                    <a:pt x="275" y="12"/>
                    <a:pt x="215" y="1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3556;p32">
              <a:extLst>
                <a:ext uri="{FF2B5EF4-FFF2-40B4-BE49-F238E27FC236}">
                  <a16:creationId xmlns:a16="http://schemas.microsoft.com/office/drawing/2014/main" id="{5C27782B-1A1E-4E49-A53B-54656CA6170D}"/>
                </a:ext>
              </a:extLst>
            </p:cNvPr>
            <p:cNvSpPr/>
            <p:nvPr/>
          </p:nvSpPr>
          <p:spPr>
            <a:xfrm>
              <a:off x="5241425" y="2265700"/>
              <a:ext cx="25625" cy="10925"/>
            </a:xfrm>
            <a:custGeom>
              <a:avLst/>
              <a:gdLst/>
              <a:ahLst/>
              <a:cxnLst/>
              <a:rect l="l" t="t" r="r" b="b"/>
              <a:pathLst>
                <a:path w="1025" h="437" extrusionOk="0">
                  <a:moveTo>
                    <a:pt x="259" y="0"/>
                  </a:moveTo>
                  <a:cubicBezTo>
                    <a:pt x="187" y="0"/>
                    <a:pt x="118" y="24"/>
                    <a:pt x="48" y="79"/>
                  </a:cubicBezTo>
                  <a:cubicBezTo>
                    <a:pt x="0" y="139"/>
                    <a:pt x="0" y="198"/>
                    <a:pt x="24" y="258"/>
                  </a:cubicBezTo>
                  <a:cubicBezTo>
                    <a:pt x="286" y="437"/>
                    <a:pt x="560" y="389"/>
                    <a:pt x="846" y="437"/>
                  </a:cubicBezTo>
                  <a:lnTo>
                    <a:pt x="1024" y="306"/>
                  </a:lnTo>
                  <a:cubicBezTo>
                    <a:pt x="893" y="246"/>
                    <a:pt x="703" y="306"/>
                    <a:pt x="595" y="139"/>
                  </a:cubicBezTo>
                  <a:cubicBezTo>
                    <a:pt x="548" y="79"/>
                    <a:pt x="488" y="44"/>
                    <a:pt x="417" y="32"/>
                  </a:cubicBezTo>
                  <a:cubicBezTo>
                    <a:pt x="363" y="12"/>
                    <a:pt x="310" y="0"/>
                    <a:pt x="2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3557;p32">
              <a:extLst>
                <a:ext uri="{FF2B5EF4-FFF2-40B4-BE49-F238E27FC236}">
                  <a16:creationId xmlns:a16="http://schemas.microsoft.com/office/drawing/2014/main" id="{B6C89B32-C27E-41AF-8382-CB373648A886}"/>
                </a:ext>
              </a:extLst>
            </p:cNvPr>
            <p:cNvSpPr/>
            <p:nvPr/>
          </p:nvSpPr>
          <p:spPr>
            <a:xfrm>
              <a:off x="5170275" y="2249800"/>
              <a:ext cx="32475" cy="8675"/>
            </a:xfrm>
            <a:custGeom>
              <a:avLst/>
              <a:gdLst/>
              <a:ahLst/>
              <a:cxnLst/>
              <a:rect l="l" t="t" r="r" b="b"/>
              <a:pathLst>
                <a:path w="1299" h="347" extrusionOk="0">
                  <a:moveTo>
                    <a:pt x="700" y="0"/>
                  </a:moveTo>
                  <a:cubicBezTo>
                    <a:pt x="662" y="0"/>
                    <a:pt x="624" y="4"/>
                    <a:pt x="584" y="13"/>
                  </a:cubicBezTo>
                  <a:cubicBezTo>
                    <a:pt x="429" y="72"/>
                    <a:pt x="274" y="72"/>
                    <a:pt x="120" y="132"/>
                  </a:cubicBezTo>
                  <a:cubicBezTo>
                    <a:pt x="72" y="132"/>
                    <a:pt x="48" y="132"/>
                    <a:pt x="1" y="144"/>
                  </a:cubicBezTo>
                  <a:cubicBezTo>
                    <a:pt x="98" y="291"/>
                    <a:pt x="225" y="318"/>
                    <a:pt x="360" y="318"/>
                  </a:cubicBezTo>
                  <a:cubicBezTo>
                    <a:pt x="440" y="318"/>
                    <a:pt x="524" y="308"/>
                    <a:pt x="606" y="308"/>
                  </a:cubicBezTo>
                  <a:cubicBezTo>
                    <a:pt x="655" y="308"/>
                    <a:pt x="703" y="312"/>
                    <a:pt x="751" y="322"/>
                  </a:cubicBezTo>
                  <a:cubicBezTo>
                    <a:pt x="870" y="346"/>
                    <a:pt x="1001" y="346"/>
                    <a:pt x="1120" y="346"/>
                  </a:cubicBezTo>
                  <a:cubicBezTo>
                    <a:pt x="1179" y="299"/>
                    <a:pt x="1239" y="239"/>
                    <a:pt x="1298" y="180"/>
                  </a:cubicBezTo>
                  <a:cubicBezTo>
                    <a:pt x="1251" y="168"/>
                    <a:pt x="1227" y="144"/>
                    <a:pt x="1167" y="144"/>
                  </a:cubicBezTo>
                  <a:cubicBezTo>
                    <a:pt x="1012" y="76"/>
                    <a:pt x="865" y="0"/>
                    <a:pt x="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3558;p32">
              <a:extLst>
                <a:ext uri="{FF2B5EF4-FFF2-40B4-BE49-F238E27FC236}">
                  <a16:creationId xmlns:a16="http://schemas.microsoft.com/office/drawing/2014/main" id="{DEC64A6F-67F6-441B-9081-49099C034025}"/>
                </a:ext>
              </a:extLst>
            </p:cNvPr>
            <p:cNvSpPr/>
            <p:nvPr/>
          </p:nvSpPr>
          <p:spPr>
            <a:xfrm>
              <a:off x="5212850" y="2261625"/>
              <a:ext cx="7750" cy="2800"/>
            </a:xfrm>
            <a:custGeom>
              <a:avLst/>
              <a:gdLst/>
              <a:ahLst/>
              <a:cxnLst/>
              <a:rect l="l" t="t" r="r" b="b"/>
              <a:pathLst>
                <a:path w="310" h="112" extrusionOk="0">
                  <a:moveTo>
                    <a:pt x="69" y="0"/>
                  </a:moveTo>
                  <a:cubicBezTo>
                    <a:pt x="46" y="0"/>
                    <a:pt x="23" y="2"/>
                    <a:pt x="0" y="4"/>
                  </a:cubicBezTo>
                  <a:cubicBezTo>
                    <a:pt x="84" y="88"/>
                    <a:pt x="191" y="111"/>
                    <a:pt x="310" y="111"/>
                  </a:cubicBezTo>
                  <a:cubicBezTo>
                    <a:pt x="252" y="25"/>
                    <a:pt x="164" y="0"/>
                    <a:pt x="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3559;p32">
              <a:extLst>
                <a:ext uri="{FF2B5EF4-FFF2-40B4-BE49-F238E27FC236}">
                  <a16:creationId xmlns:a16="http://schemas.microsoft.com/office/drawing/2014/main" id="{42B44DA1-1148-493D-B168-07EB571C015C}"/>
                </a:ext>
              </a:extLst>
            </p:cNvPr>
            <p:cNvSpPr/>
            <p:nvPr/>
          </p:nvSpPr>
          <p:spPr>
            <a:xfrm>
              <a:off x="5223550" y="2265300"/>
              <a:ext cx="4200" cy="2100"/>
            </a:xfrm>
            <a:custGeom>
              <a:avLst/>
              <a:gdLst/>
              <a:ahLst/>
              <a:cxnLst/>
              <a:rect l="l" t="t" r="r" b="b"/>
              <a:pathLst>
                <a:path w="168" h="84" extrusionOk="0">
                  <a:moveTo>
                    <a:pt x="1" y="0"/>
                  </a:moveTo>
                  <a:lnTo>
                    <a:pt x="1" y="0"/>
                  </a:lnTo>
                  <a:cubicBezTo>
                    <a:pt x="60" y="36"/>
                    <a:pt x="108" y="60"/>
                    <a:pt x="167" y="83"/>
                  </a:cubicBezTo>
                  <a:cubicBezTo>
                    <a:pt x="108" y="48"/>
                    <a:pt x="60"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3560;p32">
              <a:extLst>
                <a:ext uri="{FF2B5EF4-FFF2-40B4-BE49-F238E27FC236}">
                  <a16:creationId xmlns:a16="http://schemas.microsoft.com/office/drawing/2014/main" id="{407A431D-85C2-4F34-9BD9-DAC732B6AADF}"/>
                </a:ext>
              </a:extLst>
            </p:cNvPr>
            <p:cNvSpPr/>
            <p:nvPr/>
          </p:nvSpPr>
          <p:spPr>
            <a:xfrm>
              <a:off x="5233675" y="2268275"/>
              <a:ext cx="4800" cy="2700"/>
            </a:xfrm>
            <a:custGeom>
              <a:avLst/>
              <a:gdLst/>
              <a:ahLst/>
              <a:cxnLst/>
              <a:rect l="l" t="t" r="r" b="b"/>
              <a:pathLst>
                <a:path w="192" h="108" extrusionOk="0">
                  <a:moveTo>
                    <a:pt x="191" y="0"/>
                  </a:moveTo>
                  <a:cubicBezTo>
                    <a:pt x="132" y="24"/>
                    <a:pt x="60" y="24"/>
                    <a:pt x="1" y="36"/>
                  </a:cubicBezTo>
                  <a:cubicBezTo>
                    <a:pt x="72" y="60"/>
                    <a:pt x="132" y="95"/>
                    <a:pt x="191" y="107"/>
                  </a:cubicBezTo>
                  <a:lnTo>
                    <a:pt x="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3561;p32">
              <a:extLst>
                <a:ext uri="{FF2B5EF4-FFF2-40B4-BE49-F238E27FC236}">
                  <a16:creationId xmlns:a16="http://schemas.microsoft.com/office/drawing/2014/main" id="{3393A29D-8093-4E33-98BB-440B15B4AC96}"/>
                </a:ext>
              </a:extLst>
            </p:cNvPr>
            <p:cNvSpPr/>
            <p:nvPr/>
          </p:nvSpPr>
          <p:spPr>
            <a:xfrm>
              <a:off x="5238450" y="2266775"/>
              <a:ext cx="3575" cy="5375"/>
            </a:xfrm>
            <a:custGeom>
              <a:avLst/>
              <a:gdLst/>
              <a:ahLst/>
              <a:cxnLst/>
              <a:rect l="l" t="t" r="r" b="b"/>
              <a:pathLst>
                <a:path w="143" h="215" extrusionOk="0">
                  <a:moveTo>
                    <a:pt x="72" y="1"/>
                  </a:moveTo>
                  <a:cubicBezTo>
                    <a:pt x="48" y="24"/>
                    <a:pt x="24" y="48"/>
                    <a:pt x="0" y="60"/>
                  </a:cubicBezTo>
                  <a:lnTo>
                    <a:pt x="0" y="167"/>
                  </a:lnTo>
                  <a:cubicBezTo>
                    <a:pt x="60" y="179"/>
                    <a:pt x="107" y="203"/>
                    <a:pt x="143" y="215"/>
                  </a:cubicBezTo>
                  <a:lnTo>
                    <a:pt x="143" y="143"/>
                  </a:lnTo>
                  <a:lnTo>
                    <a:pt x="143" y="60"/>
                  </a:lnTo>
                  <a:cubicBezTo>
                    <a:pt x="119" y="48"/>
                    <a:pt x="107"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3562;p32">
              <a:extLst>
                <a:ext uri="{FF2B5EF4-FFF2-40B4-BE49-F238E27FC236}">
                  <a16:creationId xmlns:a16="http://schemas.microsoft.com/office/drawing/2014/main" id="{6ED034D9-B0F3-476C-9696-F4458703D838}"/>
                </a:ext>
              </a:extLst>
            </p:cNvPr>
            <p:cNvSpPr/>
            <p:nvPr/>
          </p:nvSpPr>
          <p:spPr>
            <a:xfrm>
              <a:off x="5335475" y="2288250"/>
              <a:ext cx="18775" cy="5675"/>
            </a:xfrm>
            <a:custGeom>
              <a:avLst/>
              <a:gdLst/>
              <a:ahLst/>
              <a:cxnLst/>
              <a:rect l="l" t="t" r="r" b="b"/>
              <a:pathLst>
                <a:path w="751" h="227" extrusionOk="0">
                  <a:moveTo>
                    <a:pt x="526" y="0"/>
                  </a:moveTo>
                  <a:cubicBezTo>
                    <a:pt x="454" y="0"/>
                    <a:pt x="378" y="28"/>
                    <a:pt x="298" y="58"/>
                  </a:cubicBezTo>
                  <a:cubicBezTo>
                    <a:pt x="191" y="70"/>
                    <a:pt x="108" y="70"/>
                    <a:pt x="1" y="82"/>
                  </a:cubicBezTo>
                  <a:cubicBezTo>
                    <a:pt x="117" y="198"/>
                    <a:pt x="242" y="227"/>
                    <a:pt x="372" y="227"/>
                  </a:cubicBezTo>
                  <a:cubicBezTo>
                    <a:pt x="496" y="227"/>
                    <a:pt x="623" y="201"/>
                    <a:pt x="751" y="201"/>
                  </a:cubicBezTo>
                  <a:cubicBezTo>
                    <a:pt x="727" y="154"/>
                    <a:pt x="727" y="130"/>
                    <a:pt x="715" y="94"/>
                  </a:cubicBezTo>
                  <a:cubicBezTo>
                    <a:pt x="657" y="25"/>
                    <a:pt x="594"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3563;p32">
              <a:extLst>
                <a:ext uri="{FF2B5EF4-FFF2-40B4-BE49-F238E27FC236}">
                  <a16:creationId xmlns:a16="http://schemas.microsoft.com/office/drawing/2014/main" id="{250A46F6-1AA8-4085-8EAE-097FF55DF6ED}"/>
                </a:ext>
              </a:extLst>
            </p:cNvPr>
            <p:cNvSpPr/>
            <p:nvPr/>
          </p:nvSpPr>
          <p:spPr>
            <a:xfrm>
              <a:off x="5217300" y="1938175"/>
              <a:ext cx="2125" cy="3875"/>
            </a:xfrm>
            <a:custGeom>
              <a:avLst/>
              <a:gdLst/>
              <a:ahLst/>
              <a:cxnLst/>
              <a:rect l="l" t="t" r="r" b="b"/>
              <a:pathLst>
                <a:path w="85" h="155" extrusionOk="0">
                  <a:moveTo>
                    <a:pt x="1" y="0"/>
                  </a:moveTo>
                  <a:lnTo>
                    <a:pt x="1" y="155"/>
                  </a:lnTo>
                  <a:cubicBezTo>
                    <a:pt x="84" y="107"/>
                    <a:pt x="84" y="7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3564;p32">
              <a:extLst>
                <a:ext uri="{FF2B5EF4-FFF2-40B4-BE49-F238E27FC236}">
                  <a16:creationId xmlns:a16="http://schemas.microsoft.com/office/drawing/2014/main" id="{4A2F5ED1-6A93-4F75-820A-798B1AFD44B2}"/>
                </a:ext>
              </a:extLst>
            </p:cNvPr>
            <p:cNvSpPr/>
            <p:nvPr/>
          </p:nvSpPr>
          <p:spPr>
            <a:xfrm>
              <a:off x="5220575" y="1973000"/>
              <a:ext cx="1825" cy="1500"/>
            </a:xfrm>
            <a:custGeom>
              <a:avLst/>
              <a:gdLst/>
              <a:ahLst/>
              <a:cxnLst/>
              <a:rect l="l" t="t" r="r" b="b"/>
              <a:pathLst>
                <a:path w="73" h="60" extrusionOk="0">
                  <a:moveTo>
                    <a:pt x="25" y="0"/>
                  </a:moveTo>
                  <a:lnTo>
                    <a:pt x="25" y="0"/>
                  </a:lnTo>
                  <a:cubicBezTo>
                    <a:pt x="13" y="0"/>
                    <a:pt x="13" y="48"/>
                    <a:pt x="1" y="60"/>
                  </a:cubicBezTo>
                  <a:cubicBezTo>
                    <a:pt x="60" y="24"/>
                    <a:pt x="72"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3565;p32">
              <a:extLst>
                <a:ext uri="{FF2B5EF4-FFF2-40B4-BE49-F238E27FC236}">
                  <a16:creationId xmlns:a16="http://schemas.microsoft.com/office/drawing/2014/main" id="{1728257D-2A86-4CC6-AAB3-9A3D39829184}"/>
                </a:ext>
              </a:extLst>
            </p:cNvPr>
            <p:cNvSpPr/>
            <p:nvPr/>
          </p:nvSpPr>
          <p:spPr>
            <a:xfrm>
              <a:off x="5225050" y="1806000"/>
              <a:ext cx="2700" cy="4500"/>
            </a:xfrm>
            <a:custGeom>
              <a:avLst/>
              <a:gdLst/>
              <a:ahLst/>
              <a:cxnLst/>
              <a:rect l="l" t="t" r="r" b="b"/>
              <a:pathLst>
                <a:path w="108" h="180" extrusionOk="0">
                  <a:moveTo>
                    <a:pt x="107" y="1"/>
                  </a:moveTo>
                  <a:cubicBezTo>
                    <a:pt x="24" y="25"/>
                    <a:pt x="0" y="84"/>
                    <a:pt x="0" y="179"/>
                  </a:cubicBezTo>
                  <a:cubicBezTo>
                    <a:pt x="24" y="120"/>
                    <a:pt x="72" y="60"/>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3566;p32">
              <a:extLst>
                <a:ext uri="{FF2B5EF4-FFF2-40B4-BE49-F238E27FC236}">
                  <a16:creationId xmlns:a16="http://schemas.microsoft.com/office/drawing/2014/main" id="{E67EDE3E-BD3E-49A6-8DE6-972F1AE31947}"/>
                </a:ext>
              </a:extLst>
            </p:cNvPr>
            <p:cNvSpPr/>
            <p:nvPr/>
          </p:nvSpPr>
          <p:spPr>
            <a:xfrm>
              <a:off x="5909350" y="3114825"/>
              <a:ext cx="10450" cy="4475"/>
            </a:xfrm>
            <a:custGeom>
              <a:avLst/>
              <a:gdLst/>
              <a:ahLst/>
              <a:cxnLst/>
              <a:rect l="l" t="t" r="r" b="b"/>
              <a:pathLst>
                <a:path w="418" h="179" extrusionOk="0">
                  <a:moveTo>
                    <a:pt x="214" y="1"/>
                  </a:moveTo>
                  <a:cubicBezTo>
                    <a:pt x="147" y="1"/>
                    <a:pt x="75" y="51"/>
                    <a:pt x="1" y="154"/>
                  </a:cubicBezTo>
                  <a:cubicBezTo>
                    <a:pt x="46" y="136"/>
                    <a:pt x="89" y="129"/>
                    <a:pt x="133" y="129"/>
                  </a:cubicBezTo>
                  <a:cubicBezTo>
                    <a:pt x="227" y="129"/>
                    <a:pt x="320" y="162"/>
                    <a:pt x="418" y="178"/>
                  </a:cubicBezTo>
                  <a:cubicBezTo>
                    <a:pt x="356" y="60"/>
                    <a:pt x="287" y="1"/>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3567;p32">
              <a:extLst>
                <a:ext uri="{FF2B5EF4-FFF2-40B4-BE49-F238E27FC236}">
                  <a16:creationId xmlns:a16="http://schemas.microsoft.com/office/drawing/2014/main" id="{079C9DA0-88AF-4B85-8616-75AEAAC56872}"/>
                </a:ext>
              </a:extLst>
            </p:cNvPr>
            <p:cNvSpPr/>
            <p:nvPr/>
          </p:nvSpPr>
          <p:spPr>
            <a:xfrm>
              <a:off x="6084975" y="3087425"/>
              <a:ext cx="4500" cy="3000"/>
            </a:xfrm>
            <a:custGeom>
              <a:avLst/>
              <a:gdLst/>
              <a:ahLst/>
              <a:cxnLst/>
              <a:rect l="l" t="t" r="r" b="b"/>
              <a:pathLst>
                <a:path w="180" h="120" extrusionOk="0">
                  <a:moveTo>
                    <a:pt x="131" y="0"/>
                  </a:moveTo>
                  <a:cubicBezTo>
                    <a:pt x="84" y="36"/>
                    <a:pt x="36" y="71"/>
                    <a:pt x="0" y="119"/>
                  </a:cubicBezTo>
                  <a:cubicBezTo>
                    <a:pt x="60" y="83"/>
                    <a:pt x="120" y="71"/>
                    <a:pt x="179" y="60"/>
                  </a:cubicBezTo>
                  <a:cubicBezTo>
                    <a:pt x="155" y="36"/>
                    <a:pt x="143"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3568;p32">
              <a:extLst>
                <a:ext uri="{FF2B5EF4-FFF2-40B4-BE49-F238E27FC236}">
                  <a16:creationId xmlns:a16="http://schemas.microsoft.com/office/drawing/2014/main" id="{F0C0768C-0A08-4AA2-A703-6813221F5344}"/>
                </a:ext>
              </a:extLst>
            </p:cNvPr>
            <p:cNvSpPr/>
            <p:nvPr/>
          </p:nvSpPr>
          <p:spPr>
            <a:xfrm>
              <a:off x="6001025" y="3072775"/>
              <a:ext cx="5100" cy="3050"/>
            </a:xfrm>
            <a:custGeom>
              <a:avLst/>
              <a:gdLst/>
              <a:ahLst/>
              <a:cxnLst/>
              <a:rect l="l" t="t" r="r" b="b"/>
              <a:pathLst>
                <a:path w="204" h="122" extrusionOk="0">
                  <a:moveTo>
                    <a:pt x="91" y="1"/>
                  </a:moveTo>
                  <a:cubicBezTo>
                    <a:pt x="67" y="1"/>
                    <a:pt x="38" y="17"/>
                    <a:pt x="1" y="62"/>
                  </a:cubicBezTo>
                  <a:cubicBezTo>
                    <a:pt x="84" y="86"/>
                    <a:pt x="144" y="110"/>
                    <a:pt x="203" y="122"/>
                  </a:cubicBezTo>
                  <a:cubicBezTo>
                    <a:pt x="171" y="81"/>
                    <a:pt x="144" y="1"/>
                    <a:pt x="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3569;p32">
              <a:extLst>
                <a:ext uri="{FF2B5EF4-FFF2-40B4-BE49-F238E27FC236}">
                  <a16:creationId xmlns:a16="http://schemas.microsoft.com/office/drawing/2014/main" id="{3607A381-DA9C-4543-AD1C-8A5061EE1A3E}"/>
                </a:ext>
              </a:extLst>
            </p:cNvPr>
            <p:cNvSpPr/>
            <p:nvPr/>
          </p:nvSpPr>
          <p:spPr>
            <a:xfrm>
              <a:off x="6146300" y="3648275"/>
              <a:ext cx="21450" cy="5300"/>
            </a:xfrm>
            <a:custGeom>
              <a:avLst/>
              <a:gdLst/>
              <a:ahLst/>
              <a:cxnLst/>
              <a:rect l="l" t="t" r="r" b="b"/>
              <a:pathLst>
                <a:path w="858" h="212" extrusionOk="0">
                  <a:moveTo>
                    <a:pt x="615" y="0"/>
                  </a:moveTo>
                  <a:cubicBezTo>
                    <a:pt x="591" y="0"/>
                    <a:pt x="565" y="3"/>
                    <a:pt x="536" y="9"/>
                  </a:cubicBezTo>
                  <a:cubicBezTo>
                    <a:pt x="357" y="33"/>
                    <a:pt x="179" y="33"/>
                    <a:pt x="0" y="45"/>
                  </a:cubicBezTo>
                  <a:cubicBezTo>
                    <a:pt x="48" y="164"/>
                    <a:pt x="167" y="200"/>
                    <a:pt x="286" y="212"/>
                  </a:cubicBezTo>
                  <a:cubicBezTo>
                    <a:pt x="476" y="200"/>
                    <a:pt x="667" y="200"/>
                    <a:pt x="857" y="188"/>
                  </a:cubicBezTo>
                  <a:cubicBezTo>
                    <a:pt x="798" y="70"/>
                    <a:pt x="731" y="0"/>
                    <a:pt x="6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3570;p32">
              <a:extLst>
                <a:ext uri="{FF2B5EF4-FFF2-40B4-BE49-F238E27FC236}">
                  <a16:creationId xmlns:a16="http://schemas.microsoft.com/office/drawing/2014/main" id="{F3D511FF-1C85-48EF-AE27-7941DAA2363B}"/>
                </a:ext>
              </a:extLst>
            </p:cNvPr>
            <p:cNvSpPr/>
            <p:nvPr/>
          </p:nvSpPr>
          <p:spPr>
            <a:xfrm>
              <a:off x="6167725" y="3652950"/>
              <a:ext cx="3000" cy="2125"/>
            </a:xfrm>
            <a:custGeom>
              <a:avLst/>
              <a:gdLst/>
              <a:ahLst/>
              <a:cxnLst/>
              <a:rect l="l" t="t" r="r" b="b"/>
              <a:pathLst>
                <a:path w="120" h="85" extrusionOk="0">
                  <a:moveTo>
                    <a:pt x="0" y="1"/>
                  </a:moveTo>
                  <a:cubicBezTo>
                    <a:pt x="24" y="13"/>
                    <a:pt x="48" y="37"/>
                    <a:pt x="60" y="84"/>
                  </a:cubicBezTo>
                  <a:cubicBezTo>
                    <a:pt x="96" y="60"/>
                    <a:pt x="108" y="25"/>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3571;p32">
              <a:extLst>
                <a:ext uri="{FF2B5EF4-FFF2-40B4-BE49-F238E27FC236}">
                  <a16:creationId xmlns:a16="http://schemas.microsoft.com/office/drawing/2014/main" id="{9D811766-FAA4-4C0D-9E3A-9663490A8668}"/>
                </a:ext>
              </a:extLst>
            </p:cNvPr>
            <p:cNvSpPr/>
            <p:nvPr/>
          </p:nvSpPr>
          <p:spPr>
            <a:xfrm>
              <a:off x="6194225" y="3644925"/>
              <a:ext cx="26850" cy="8075"/>
            </a:xfrm>
            <a:custGeom>
              <a:avLst/>
              <a:gdLst/>
              <a:ahLst/>
              <a:cxnLst/>
              <a:rect l="l" t="t" r="r" b="b"/>
              <a:pathLst>
                <a:path w="1074" h="323" extrusionOk="0">
                  <a:moveTo>
                    <a:pt x="238" y="0"/>
                  </a:moveTo>
                  <a:cubicBezTo>
                    <a:pt x="0" y="227"/>
                    <a:pt x="393" y="203"/>
                    <a:pt x="369" y="322"/>
                  </a:cubicBezTo>
                  <a:lnTo>
                    <a:pt x="714" y="322"/>
                  </a:lnTo>
                  <a:cubicBezTo>
                    <a:pt x="728" y="322"/>
                    <a:pt x="741" y="323"/>
                    <a:pt x="753" y="323"/>
                  </a:cubicBezTo>
                  <a:cubicBezTo>
                    <a:pt x="1073" y="323"/>
                    <a:pt x="936" y="174"/>
                    <a:pt x="810" y="36"/>
                  </a:cubicBezTo>
                  <a:cubicBezTo>
                    <a:pt x="607" y="36"/>
                    <a:pt x="429" y="24"/>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3572;p32">
              <a:extLst>
                <a:ext uri="{FF2B5EF4-FFF2-40B4-BE49-F238E27FC236}">
                  <a16:creationId xmlns:a16="http://schemas.microsoft.com/office/drawing/2014/main" id="{35C77EA8-F842-42D2-AE0F-940B4F1392B9}"/>
                </a:ext>
              </a:extLst>
            </p:cNvPr>
            <p:cNvSpPr/>
            <p:nvPr/>
          </p:nvSpPr>
          <p:spPr>
            <a:xfrm>
              <a:off x="5751000" y="2138225"/>
              <a:ext cx="230125" cy="18675"/>
            </a:xfrm>
            <a:custGeom>
              <a:avLst/>
              <a:gdLst/>
              <a:ahLst/>
              <a:cxnLst/>
              <a:rect l="l" t="t" r="r" b="b"/>
              <a:pathLst>
                <a:path w="9205" h="747" extrusionOk="0">
                  <a:moveTo>
                    <a:pt x="584" y="0"/>
                  </a:moveTo>
                  <a:cubicBezTo>
                    <a:pt x="359" y="0"/>
                    <a:pt x="150" y="68"/>
                    <a:pt x="1" y="356"/>
                  </a:cubicBezTo>
                  <a:cubicBezTo>
                    <a:pt x="141" y="627"/>
                    <a:pt x="405" y="656"/>
                    <a:pt x="639" y="656"/>
                  </a:cubicBezTo>
                  <a:cubicBezTo>
                    <a:pt x="703" y="656"/>
                    <a:pt x="766" y="654"/>
                    <a:pt x="822" y="654"/>
                  </a:cubicBezTo>
                  <a:cubicBezTo>
                    <a:pt x="1751" y="642"/>
                    <a:pt x="2680" y="583"/>
                    <a:pt x="3608" y="487"/>
                  </a:cubicBezTo>
                  <a:cubicBezTo>
                    <a:pt x="3908" y="440"/>
                    <a:pt x="4207" y="423"/>
                    <a:pt x="4505" y="423"/>
                  </a:cubicBezTo>
                  <a:cubicBezTo>
                    <a:pt x="5307" y="423"/>
                    <a:pt x="6105" y="547"/>
                    <a:pt x="6910" y="547"/>
                  </a:cubicBezTo>
                  <a:cubicBezTo>
                    <a:pt x="6937" y="547"/>
                    <a:pt x="6963" y="547"/>
                    <a:pt x="6990" y="547"/>
                  </a:cubicBezTo>
                  <a:cubicBezTo>
                    <a:pt x="7255" y="699"/>
                    <a:pt x="7522" y="746"/>
                    <a:pt x="7790" y="746"/>
                  </a:cubicBezTo>
                  <a:cubicBezTo>
                    <a:pt x="8233" y="746"/>
                    <a:pt x="8681" y="617"/>
                    <a:pt x="9133" y="617"/>
                  </a:cubicBezTo>
                  <a:cubicBezTo>
                    <a:pt x="9156" y="617"/>
                    <a:pt x="9180" y="617"/>
                    <a:pt x="9204" y="618"/>
                  </a:cubicBezTo>
                  <a:cubicBezTo>
                    <a:pt x="9145" y="535"/>
                    <a:pt x="9097" y="440"/>
                    <a:pt x="9038" y="356"/>
                  </a:cubicBezTo>
                  <a:cubicBezTo>
                    <a:pt x="8974" y="397"/>
                    <a:pt x="8909" y="410"/>
                    <a:pt x="8843" y="410"/>
                  </a:cubicBezTo>
                  <a:cubicBezTo>
                    <a:pt x="8703" y="410"/>
                    <a:pt x="8558" y="348"/>
                    <a:pt x="8410" y="348"/>
                  </a:cubicBezTo>
                  <a:cubicBezTo>
                    <a:pt x="8381" y="348"/>
                    <a:pt x="8352" y="351"/>
                    <a:pt x="8323" y="356"/>
                  </a:cubicBezTo>
                  <a:cubicBezTo>
                    <a:pt x="8323" y="368"/>
                    <a:pt x="8299" y="368"/>
                    <a:pt x="8264" y="380"/>
                  </a:cubicBezTo>
                  <a:cubicBezTo>
                    <a:pt x="8253" y="387"/>
                    <a:pt x="8243" y="390"/>
                    <a:pt x="8232" y="390"/>
                  </a:cubicBezTo>
                  <a:cubicBezTo>
                    <a:pt x="8207" y="390"/>
                    <a:pt x="8182" y="373"/>
                    <a:pt x="8156" y="356"/>
                  </a:cubicBezTo>
                  <a:lnTo>
                    <a:pt x="8037" y="356"/>
                  </a:lnTo>
                  <a:cubicBezTo>
                    <a:pt x="7855" y="415"/>
                    <a:pt x="7673" y="436"/>
                    <a:pt x="7490" y="436"/>
                  </a:cubicBezTo>
                  <a:cubicBezTo>
                    <a:pt x="7078" y="436"/>
                    <a:pt x="6668" y="326"/>
                    <a:pt x="6263" y="285"/>
                  </a:cubicBezTo>
                  <a:cubicBezTo>
                    <a:pt x="5800" y="243"/>
                    <a:pt x="5337" y="201"/>
                    <a:pt x="4874" y="201"/>
                  </a:cubicBezTo>
                  <a:cubicBezTo>
                    <a:pt x="4682" y="201"/>
                    <a:pt x="4491" y="208"/>
                    <a:pt x="4299" y="225"/>
                  </a:cubicBezTo>
                  <a:cubicBezTo>
                    <a:pt x="4299" y="225"/>
                    <a:pt x="4287" y="237"/>
                    <a:pt x="4263" y="237"/>
                  </a:cubicBezTo>
                  <a:cubicBezTo>
                    <a:pt x="4227" y="237"/>
                    <a:pt x="4204" y="225"/>
                    <a:pt x="4168" y="190"/>
                  </a:cubicBezTo>
                  <a:cubicBezTo>
                    <a:pt x="4136" y="164"/>
                    <a:pt x="4104" y="152"/>
                    <a:pt x="4072" y="152"/>
                  </a:cubicBezTo>
                  <a:cubicBezTo>
                    <a:pt x="4045" y="152"/>
                    <a:pt x="4017" y="161"/>
                    <a:pt x="3989" y="178"/>
                  </a:cubicBezTo>
                  <a:lnTo>
                    <a:pt x="3930" y="178"/>
                  </a:lnTo>
                  <a:cubicBezTo>
                    <a:pt x="3897" y="161"/>
                    <a:pt x="3866" y="152"/>
                    <a:pt x="3837" y="152"/>
                  </a:cubicBezTo>
                  <a:cubicBezTo>
                    <a:pt x="3803" y="152"/>
                    <a:pt x="3771" y="164"/>
                    <a:pt x="3739" y="190"/>
                  </a:cubicBezTo>
                  <a:cubicBezTo>
                    <a:pt x="3648" y="251"/>
                    <a:pt x="3553" y="283"/>
                    <a:pt x="3456" y="283"/>
                  </a:cubicBezTo>
                  <a:cubicBezTo>
                    <a:pt x="3362" y="283"/>
                    <a:pt x="3267" y="254"/>
                    <a:pt x="3168" y="190"/>
                  </a:cubicBezTo>
                  <a:lnTo>
                    <a:pt x="3192" y="190"/>
                  </a:lnTo>
                  <a:cubicBezTo>
                    <a:pt x="3135" y="156"/>
                    <a:pt x="3081" y="140"/>
                    <a:pt x="3028" y="140"/>
                  </a:cubicBezTo>
                  <a:cubicBezTo>
                    <a:pt x="2970" y="140"/>
                    <a:pt x="2914" y="159"/>
                    <a:pt x="2858" y="190"/>
                  </a:cubicBezTo>
                  <a:cubicBezTo>
                    <a:pt x="2834" y="178"/>
                    <a:pt x="2799" y="178"/>
                    <a:pt x="2775" y="178"/>
                  </a:cubicBezTo>
                  <a:cubicBezTo>
                    <a:pt x="2310" y="237"/>
                    <a:pt x="1846" y="297"/>
                    <a:pt x="1382" y="321"/>
                  </a:cubicBezTo>
                  <a:cubicBezTo>
                    <a:pt x="1369" y="322"/>
                    <a:pt x="1358" y="323"/>
                    <a:pt x="1348" y="323"/>
                  </a:cubicBezTo>
                  <a:cubicBezTo>
                    <a:pt x="1200" y="323"/>
                    <a:pt x="1265" y="171"/>
                    <a:pt x="1298" y="71"/>
                  </a:cubicBezTo>
                  <a:lnTo>
                    <a:pt x="1310" y="47"/>
                  </a:lnTo>
                  <a:lnTo>
                    <a:pt x="1310" y="47"/>
                  </a:lnTo>
                  <a:cubicBezTo>
                    <a:pt x="1273" y="52"/>
                    <a:pt x="1234" y="54"/>
                    <a:pt x="1195" y="54"/>
                  </a:cubicBezTo>
                  <a:cubicBezTo>
                    <a:pt x="997" y="54"/>
                    <a:pt x="784"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3573;p32">
              <a:extLst>
                <a:ext uri="{FF2B5EF4-FFF2-40B4-BE49-F238E27FC236}">
                  <a16:creationId xmlns:a16="http://schemas.microsoft.com/office/drawing/2014/main" id="{C83C2E0E-D764-46C0-984E-46258EB300D3}"/>
                </a:ext>
              </a:extLst>
            </p:cNvPr>
            <p:cNvSpPr/>
            <p:nvPr/>
          </p:nvSpPr>
          <p:spPr>
            <a:xfrm>
              <a:off x="5697425" y="2144000"/>
              <a:ext cx="143800" cy="13600"/>
            </a:xfrm>
            <a:custGeom>
              <a:avLst/>
              <a:gdLst/>
              <a:ahLst/>
              <a:cxnLst/>
              <a:rect l="l" t="t" r="r" b="b"/>
              <a:pathLst>
                <a:path w="5752" h="544" extrusionOk="0">
                  <a:moveTo>
                    <a:pt x="880" y="0"/>
                  </a:moveTo>
                  <a:cubicBezTo>
                    <a:pt x="742" y="0"/>
                    <a:pt x="604" y="8"/>
                    <a:pt x="465" y="30"/>
                  </a:cubicBezTo>
                  <a:cubicBezTo>
                    <a:pt x="286" y="90"/>
                    <a:pt x="24" y="30"/>
                    <a:pt x="24" y="340"/>
                  </a:cubicBezTo>
                  <a:lnTo>
                    <a:pt x="1" y="387"/>
                  </a:lnTo>
                  <a:cubicBezTo>
                    <a:pt x="84" y="423"/>
                    <a:pt x="155" y="435"/>
                    <a:pt x="239" y="435"/>
                  </a:cubicBezTo>
                  <a:cubicBezTo>
                    <a:pt x="344" y="439"/>
                    <a:pt x="448" y="440"/>
                    <a:pt x="553" y="440"/>
                  </a:cubicBezTo>
                  <a:cubicBezTo>
                    <a:pt x="818" y="440"/>
                    <a:pt x="1081" y="431"/>
                    <a:pt x="1345" y="431"/>
                  </a:cubicBezTo>
                  <a:cubicBezTo>
                    <a:pt x="1626" y="431"/>
                    <a:pt x="1908" y="441"/>
                    <a:pt x="2191" y="482"/>
                  </a:cubicBezTo>
                  <a:cubicBezTo>
                    <a:pt x="2263" y="494"/>
                    <a:pt x="2346" y="494"/>
                    <a:pt x="2418" y="494"/>
                  </a:cubicBezTo>
                  <a:cubicBezTo>
                    <a:pt x="2471" y="471"/>
                    <a:pt x="2528" y="456"/>
                    <a:pt x="2583" y="456"/>
                  </a:cubicBezTo>
                  <a:cubicBezTo>
                    <a:pt x="2638" y="456"/>
                    <a:pt x="2691" y="471"/>
                    <a:pt x="2739" y="506"/>
                  </a:cubicBezTo>
                  <a:cubicBezTo>
                    <a:pt x="2847" y="497"/>
                    <a:pt x="2956" y="493"/>
                    <a:pt x="3063" y="493"/>
                  </a:cubicBezTo>
                  <a:cubicBezTo>
                    <a:pt x="3459" y="493"/>
                    <a:pt x="3850" y="543"/>
                    <a:pt x="4241" y="543"/>
                  </a:cubicBezTo>
                  <a:cubicBezTo>
                    <a:pt x="4411" y="543"/>
                    <a:pt x="4581" y="534"/>
                    <a:pt x="4751" y="506"/>
                  </a:cubicBezTo>
                  <a:cubicBezTo>
                    <a:pt x="4906" y="352"/>
                    <a:pt x="5085" y="387"/>
                    <a:pt x="5263" y="375"/>
                  </a:cubicBezTo>
                  <a:cubicBezTo>
                    <a:pt x="5325" y="375"/>
                    <a:pt x="5387" y="381"/>
                    <a:pt x="5447" y="381"/>
                  </a:cubicBezTo>
                  <a:cubicBezTo>
                    <a:pt x="5560" y="381"/>
                    <a:pt x="5666" y="361"/>
                    <a:pt x="5751" y="244"/>
                  </a:cubicBezTo>
                  <a:cubicBezTo>
                    <a:pt x="5447" y="224"/>
                    <a:pt x="5150" y="211"/>
                    <a:pt x="4853" y="211"/>
                  </a:cubicBezTo>
                  <a:cubicBezTo>
                    <a:pt x="4638" y="211"/>
                    <a:pt x="4423" y="217"/>
                    <a:pt x="4203" y="232"/>
                  </a:cubicBezTo>
                  <a:cubicBezTo>
                    <a:pt x="3849" y="251"/>
                    <a:pt x="3481" y="307"/>
                    <a:pt x="3116" y="307"/>
                  </a:cubicBezTo>
                  <a:cubicBezTo>
                    <a:pt x="2794" y="307"/>
                    <a:pt x="2474" y="264"/>
                    <a:pt x="2167" y="113"/>
                  </a:cubicBezTo>
                  <a:cubicBezTo>
                    <a:pt x="2132" y="113"/>
                    <a:pt x="2108" y="113"/>
                    <a:pt x="2060" y="66"/>
                  </a:cubicBezTo>
                  <a:cubicBezTo>
                    <a:pt x="1663" y="66"/>
                    <a:pt x="1273" y="0"/>
                    <a:pt x="8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3574;p32">
              <a:extLst>
                <a:ext uri="{FF2B5EF4-FFF2-40B4-BE49-F238E27FC236}">
                  <a16:creationId xmlns:a16="http://schemas.microsoft.com/office/drawing/2014/main" id="{4FDCC210-1E30-470C-B3EB-1587014F25B4}"/>
                </a:ext>
              </a:extLst>
            </p:cNvPr>
            <p:cNvSpPr/>
            <p:nvPr/>
          </p:nvSpPr>
          <p:spPr>
            <a:xfrm>
              <a:off x="6156700" y="2178975"/>
              <a:ext cx="3600" cy="2125"/>
            </a:xfrm>
            <a:custGeom>
              <a:avLst/>
              <a:gdLst/>
              <a:ahLst/>
              <a:cxnLst/>
              <a:rect l="l" t="t" r="r" b="b"/>
              <a:pathLst>
                <a:path w="144" h="85" extrusionOk="0">
                  <a:moveTo>
                    <a:pt x="1" y="0"/>
                  </a:moveTo>
                  <a:cubicBezTo>
                    <a:pt x="28" y="54"/>
                    <a:pt x="51" y="85"/>
                    <a:pt x="76" y="85"/>
                  </a:cubicBezTo>
                  <a:cubicBezTo>
                    <a:pt x="96" y="85"/>
                    <a:pt x="118" y="66"/>
                    <a:pt x="144" y="24"/>
                  </a:cubicBezTo>
                  <a:cubicBezTo>
                    <a:pt x="108" y="0"/>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3575;p32">
              <a:extLst>
                <a:ext uri="{FF2B5EF4-FFF2-40B4-BE49-F238E27FC236}">
                  <a16:creationId xmlns:a16="http://schemas.microsoft.com/office/drawing/2014/main" id="{DFCF8801-3E57-414C-BE01-03A503D8C28C}"/>
                </a:ext>
              </a:extLst>
            </p:cNvPr>
            <p:cNvSpPr/>
            <p:nvPr/>
          </p:nvSpPr>
          <p:spPr>
            <a:xfrm>
              <a:off x="5378350" y="2132600"/>
              <a:ext cx="187525" cy="23025"/>
            </a:xfrm>
            <a:custGeom>
              <a:avLst/>
              <a:gdLst/>
              <a:ahLst/>
              <a:cxnLst/>
              <a:rect l="l" t="t" r="r" b="b"/>
              <a:pathLst>
                <a:path w="7501" h="921" extrusionOk="0">
                  <a:moveTo>
                    <a:pt x="1272" y="0"/>
                  </a:moveTo>
                  <a:cubicBezTo>
                    <a:pt x="847" y="0"/>
                    <a:pt x="423" y="53"/>
                    <a:pt x="12" y="236"/>
                  </a:cubicBezTo>
                  <a:cubicBezTo>
                    <a:pt x="0" y="343"/>
                    <a:pt x="0" y="450"/>
                    <a:pt x="0" y="546"/>
                  </a:cubicBezTo>
                  <a:cubicBezTo>
                    <a:pt x="131" y="712"/>
                    <a:pt x="322" y="712"/>
                    <a:pt x="500" y="760"/>
                  </a:cubicBezTo>
                  <a:cubicBezTo>
                    <a:pt x="530" y="766"/>
                    <a:pt x="560" y="769"/>
                    <a:pt x="589" y="769"/>
                  </a:cubicBezTo>
                  <a:cubicBezTo>
                    <a:pt x="619" y="769"/>
                    <a:pt x="649" y="766"/>
                    <a:pt x="679" y="760"/>
                  </a:cubicBezTo>
                  <a:cubicBezTo>
                    <a:pt x="720" y="712"/>
                    <a:pt x="759" y="688"/>
                    <a:pt x="796" y="688"/>
                  </a:cubicBezTo>
                  <a:cubicBezTo>
                    <a:pt x="833" y="688"/>
                    <a:pt x="869" y="712"/>
                    <a:pt x="905" y="760"/>
                  </a:cubicBezTo>
                  <a:cubicBezTo>
                    <a:pt x="947" y="768"/>
                    <a:pt x="989" y="777"/>
                    <a:pt x="1031" y="777"/>
                  </a:cubicBezTo>
                  <a:cubicBezTo>
                    <a:pt x="1049" y="777"/>
                    <a:pt x="1066" y="775"/>
                    <a:pt x="1084" y="772"/>
                  </a:cubicBezTo>
                  <a:cubicBezTo>
                    <a:pt x="1160" y="753"/>
                    <a:pt x="1240" y="745"/>
                    <a:pt x="1321" y="745"/>
                  </a:cubicBezTo>
                  <a:cubicBezTo>
                    <a:pt x="1444" y="745"/>
                    <a:pt x="1569" y="762"/>
                    <a:pt x="1691" y="784"/>
                  </a:cubicBezTo>
                  <a:cubicBezTo>
                    <a:pt x="1774" y="808"/>
                    <a:pt x="1822" y="808"/>
                    <a:pt x="1881" y="808"/>
                  </a:cubicBezTo>
                  <a:cubicBezTo>
                    <a:pt x="2024" y="808"/>
                    <a:pt x="2155" y="843"/>
                    <a:pt x="2286" y="843"/>
                  </a:cubicBezTo>
                  <a:cubicBezTo>
                    <a:pt x="2377" y="842"/>
                    <a:pt x="2469" y="841"/>
                    <a:pt x="2560" y="841"/>
                  </a:cubicBezTo>
                  <a:cubicBezTo>
                    <a:pt x="3032" y="841"/>
                    <a:pt x="3504" y="857"/>
                    <a:pt x="3977" y="857"/>
                  </a:cubicBezTo>
                  <a:cubicBezTo>
                    <a:pt x="4199" y="857"/>
                    <a:pt x="4421" y="853"/>
                    <a:pt x="4643" y="843"/>
                  </a:cubicBezTo>
                  <a:lnTo>
                    <a:pt x="5322" y="843"/>
                  </a:lnTo>
                  <a:cubicBezTo>
                    <a:pt x="5413" y="843"/>
                    <a:pt x="5506" y="840"/>
                    <a:pt x="5598" y="840"/>
                  </a:cubicBezTo>
                  <a:cubicBezTo>
                    <a:pt x="5760" y="840"/>
                    <a:pt x="5921" y="850"/>
                    <a:pt x="6072" y="903"/>
                  </a:cubicBezTo>
                  <a:cubicBezTo>
                    <a:pt x="6083" y="902"/>
                    <a:pt x="6093" y="902"/>
                    <a:pt x="6103" y="902"/>
                  </a:cubicBezTo>
                  <a:cubicBezTo>
                    <a:pt x="6184" y="902"/>
                    <a:pt x="6269" y="921"/>
                    <a:pt x="6351" y="921"/>
                  </a:cubicBezTo>
                  <a:cubicBezTo>
                    <a:pt x="6430" y="921"/>
                    <a:pt x="6506" y="903"/>
                    <a:pt x="6572" y="831"/>
                  </a:cubicBezTo>
                  <a:cubicBezTo>
                    <a:pt x="6709" y="736"/>
                    <a:pt x="6855" y="721"/>
                    <a:pt x="7004" y="721"/>
                  </a:cubicBezTo>
                  <a:cubicBezTo>
                    <a:pt x="7072" y="721"/>
                    <a:pt x="7140" y="724"/>
                    <a:pt x="7208" y="724"/>
                  </a:cubicBezTo>
                  <a:cubicBezTo>
                    <a:pt x="7290" y="724"/>
                    <a:pt x="7372" y="720"/>
                    <a:pt x="7453" y="700"/>
                  </a:cubicBezTo>
                  <a:cubicBezTo>
                    <a:pt x="7501" y="474"/>
                    <a:pt x="7382" y="367"/>
                    <a:pt x="7180" y="248"/>
                  </a:cubicBezTo>
                  <a:cubicBezTo>
                    <a:pt x="6929" y="176"/>
                    <a:pt x="6668" y="200"/>
                    <a:pt x="6406" y="188"/>
                  </a:cubicBezTo>
                  <a:cubicBezTo>
                    <a:pt x="6301" y="185"/>
                    <a:pt x="6195" y="184"/>
                    <a:pt x="6089" y="184"/>
                  </a:cubicBezTo>
                  <a:cubicBezTo>
                    <a:pt x="5726" y="184"/>
                    <a:pt x="5358" y="198"/>
                    <a:pt x="4989" y="198"/>
                  </a:cubicBezTo>
                  <a:cubicBezTo>
                    <a:pt x="4589" y="198"/>
                    <a:pt x="4188" y="182"/>
                    <a:pt x="3786" y="117"/>
                  </a:cubicBezTo>
                  <a:cubicBezTo>
                    <a:pt x="3665" y="123"/>
                    <a:pt x="3543" y="126"/>
                    <a:pt x="3420" y="126"/>
                  </a:cubicBezTo>
                  <a:cubicBezTo>
                    <a:pt x="3084" y="126"/>
                    <a:pt x="2742" y="104"/>
                    <a:pt x="2393" y="69"/>
                  </a:cubicBezTo>
                  <a:cubicBezTo>
                    <a:pt x="2024" y="41"/>
                    <a:pt x="1648" y="0"/>
                    <a:pt x="12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3576;p32">
              <a:extLst>
                <a:ext uri="{FF2B5EF4-FFF2-40B4-BE49-F238E27FC236}">
                  <a16:creationId xmlns:a16="http://schemas.microsoft.com/office/drawing/2014/main" id="{B8AC4FEA-4C4D-4D66-BD7A-00F604C5B0C5}"/>
                </a:ext>
              </a:extLst>
            </p:cNvPr>
            <p:cNvSpPr/>
            <p:nvPr/>
          </p:nvSpPr>
          <p:spPr>
            <a:xfrm>
              <a:off x="5378050" y="2124000"/>
              <a:ext cx="116400" cy="17350"/>
            </a:xfrm>
            <a:custGeom>
              <a:avLst/>
              <a:gdLst/>
              <a:ahLst/>
              <a:cxnLst/>
              <a:rect l="l" t="t" r="r" b="b"/>
              <a:pathLst>
                <a:path w="4656" h="694" extrusionOk="0">
                  <a:moveTo>
                    <a:pt x="419" y="0"/>
                  </a:moveTo>
                  <a:cubicBezTo>
                    <a:pt x="386" y="0"/>
                    <a:pt x="353" y="7"/>
                    <a:pt x="322" y="20"/>
                  </a:cubicBezTo>
                  <a:cubicBezTo>
                    <a:pt x="250" y="56"/>
                    <a:pt x="203" y="139"/>
                    <a:pt x="155" y="211"/>
                  </a:cubicBezTo>
                  <a:cubicBezTo>
                    <a:pt x="107" y="294"/>
                    <a:pt x="36" y="390"/>
                    <a:pt x="0" y="497"/>
                  </a:cubicBezTo>
                  <a:cubicBezTo>
                    <a:pt x="12" y="520"/>
                    <a:pt x="12" y="568"/>
                    <a:pt x="24" y="592"/>
                  </a:cubicBezTo>
                  <a:cubicBezTo>
                    <a:pt x="1310" y="592"/>
                    <a:pt x="2596" y="616"/>
                    <a:pt x="3882" y="628"/>
                  </a:cubicBezTo>
                  <a:cubicBezTo>
                    <a:pt x="3983" y="681"/>
                    <a:pt x="4090" y="693"/>
                    <a:pt x="4200" y="693"/>
                  </a:cubicBezTo>
                  <a:cubicBezTo>
                    <a:pt x="4288" y="693"/>
                    <a:pt x="4378" y="686"/>
                    <a:pt x="4469" y="686"/>
                  </a:cubicBezTo>
                  <a:cubicBezTo>
                    <a:pt x="4491" y="686"/>
                    <a:pt x="4514" y="686"/>
                    <a:pt x="4536" y="687"/>
                  </a:cubicBezTo>
                  <a:cubicBezTo>
                    <a:pt x="4608" y="651"/>
                    <a:pt x="4632" y="616"/>
                    <a:pt x="4655" y="532"/>
                  </a:cubicBezTo>
                  <a:cubicBezTo>
                    <a:pt x="4572" y="318"/>
                    <a:pt x="4322" y="318"/>
                    <a:pt x="4179" y="199"/>
                  </a:cubicBezTo>
                  <a:cubicBezTo>
                    <a:pt x="4179" y="175"/>
                    <a:pt x="4155" y="175"/>
                    <a:pt x="4132" y="163"/>
                  </a:cubicBezTo>
                  <a:cubicBezTo>
                    <a:pt x="4096" y="163"/>
                    <a:pt x="4072" y="163"/>
                    <a:pt x="4036" y="199"/>
                  </a:cubicBezTo>
                  <a:cubicBezTo>
                    <a:pt x="3951" y="297"/>
                    <a:pt x="3859" y="363"/>
                    <a:pt x="3766" y="363"/>
                  </a:cubicBezTo>
                  <a:cubicBezTo>
                    <a:pt x="3689" y="363"/>
                    <a:pt x="3611" y="318"/>
                    <a:pt x="3536" y="211"/>
                  </a:cubicBezTo>
                  <a:cubicBezTo>
                    <a:pt x="3458" y="102"/>
                    <a:pt x="3392" y="52"/>
                    <a:pt x="3340" y="52"/>
                  </a:cubicBezTo>
                  <a:cubicBezTo>
                    <a:pt x="3274" y="52"/>
                    <a:pt x="3233" y="135"/>
                    <a:pt x="3227" y="282"/>
                  </a:cubicBezTo>
                  <a:cubicBezTo>
                    <a:pt x="3209" y="431"/>
                    <a:pt x="3152" y="464"/>
                    <a:pt x="3084" y="464"/>
                  </a:cubicBezTo>
                  <a:cubicBezTo>
                    <a:pt x="3030" y="464"/>
                    <a:pt x="2969" y="444"/>
                    <a:pt x="2913" y="444"/>
                  </a:cubicBezTo>
                  <a:cubicBezTo>
                    <a:pt x="2898" y="444"/>
                    <a:pt x="2884" y="445"/>
                    <a:pt x="2870" y="449"/>
                  </a:cubicBezTo>
                  <a:cubicBezTo>
                    <a:pt x="2750" y="401"/>
                    <a:pt x="2822" y="259"/>
                    <a:pt x="2727" y="199"/>
                  </a:cubicBezTo>
                  <a:cubicBezTo>
                    <a:pt x="2623" y="65"/>
                    <a:pt x="2493" y="56"/>
                    <a:pt x="2352" y="56"/>
                  </a:cubicBezTo>
                  <a:cubicBezTo>
                    <a:pt x="2330" y="56"/>
                    <a:pt x="2308" y="56"/>
                    <a:pt x="2286" y="56"/>
                  </a:cubicBezTo>
                  <a:cubicBezTo>
                    <a:pt x="1750" y="56"/>
                    <a:pt x="1226" y="44"/>
                    <a:pt x="703" y="44"/>
                  </a:cubicBezTo>
                  <a:cubicBezTo>
                    <a:pt x="631" y="151"/>
                    <a:pt x="619" y="270"/>
                    <a:pt x="691" y="390"/>
                  </a:cubicBezTo>
                  <a:cubicBezTo>
                    <a:pt x="607" y="294"/>
                    <a:pt x="679" y="151"/>
                    <a:pt x="572" y="56"/>
                  </a:cubicBezTo>
                  <a:cubicBezTo>
                    <a:pt x="527" y="19"/>
                    <a:pt x="473"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3577;p32">
              <a:extLst>
                <a:ext uri="{FF2B5EF4-FFF2-40B4-BE49-F238E27FC236}">
                  <a16:creationId xmlns:a16="http://schemas.microsoft.com/office/drawing/2014/main" id="{F8AF7AB5-7720-4E0F-957A-B2C7296F36ED}"/>
                </a:ext>
              </a:extLst>
            </p:cNvPr>
            <p:cNvSpPr/>
            <p:nvPr/>
          </p:nvSpPr>
          <p:spPr>
            <a:xfrm>
              <a:off x="5315825" y="2145850"/>
              <a:ext cx="183375" cy="13200"/>
            </a:xfrm>
            <a:custGeom>
              <a:avLst/>
              <a:gdLst/>
              <a:ahLst/>
              <a:cxnLst/>
              <a:rect l="l" t="t" r="r" b="b"/>
              <a:pathLst>
                <a:path w="7335" h="528" extrusionOk="0">
                  <a:moveTo>
                    <a:pt x="487" y="1"/>
                  </a:moveTo>
                  <a:cubicBezTo>
                    <a:pt x="441" y="1"/>
                    <a:pt x="394" y="10"/>
                    <a:pt x="346" y="27"/>
                  </a:cubicBezTo>
                  <a:cubicBezTo>
                    <a:pt x="251" y="135"/>
                    <a:pt x="108" y="75"/>
                    <a:pt x="13" y="170"/>
                  </a:cubicBezTo>
                  <a:cubicBezTo>
                    <a:pt x="1" y="242"/>
                    <a:pt x="13" y="289"/>
                    <a:pt x="60" y="325"/>
                  </a:cubicBezTo>
                  <a:cubicBezTo>
                    <a:pt x="417" y="325"/>
                    <a:pt x="787" y="349"/>
                    <a:pt x="1144" y="349"/>
                  </a:cubicBezTo>
                  <a:cubicBezTo>
                    <a:pt x="1185" y="361"/>
                    <a:pt x="1230" y="367"/>
                    <a:pt x="1275" y="367"/>
                  </a:cubicBezTo>
                  <a:cubicBezTo>
                    <a:pt x="1319" y="367"/>
                    <a:pt x="1364" y="361"/>
                    <a:pt x="1406" y="349"/>
                  </a:cubicBezTo>
                  <a:lnTo>
                    <a:pt x="1429" y="349"/>
                  </a:lnTo>
                  <a:cubicBezTo>
                    <a:pt x="1554" y="380"/>
                    <a:pt x="1678" y="398"/>
                    <a:pt x="1803" y="398"/>
                  </a:cubicBezTo>
                  <a:cubicBezTo>
                    <a:pt x="1916" y="398"/>
                    <a:pt x="2030" y="383"/>
                    <a:pt x="2144" y="349"/>
                  </a:cubicBezTo>
                  <a:cubicBezTo>
                    <a:pt x="2183" y="359"/>
                    <a:pt x="2223" y="365"/>
                    <a:pt x="2261" y="365"/>
                  </a:cubicBezTo>
                  <a:cubicBezTo>
                    <a:pt x="2316" y="365"/>
                    <a:pt x="2369" y="353"/>
                    <a:pt x="2418" y="325"/>
                  </a:cubicBezTo>
                  <a:cubicBezTo>
                    <a:pt x="2648" y="373"/>
                    <a:pt x="2879" y="385"/>
                    <a:pt x="3110" y="385"/>
                  </a:cubicBezTo>
                  <a:cubicBezTo>
                    <a:pt x="3378" y="385"/>
                    <a:pt x="3644" y="368"/>
                    <a:pt x="3909" y="368"/>
                  </a:cubicBezTo>
                  <a:cubicBezTo>
                    <a:pt x="4161" y="368"/>
                    <a:pt x="4410" y="384"/>
                    <a:pt x="4656" y="444"/>
                  </a:cubicBezTo>
                  <a:cubicBezTo>
                    <a:pt x="5231" y="468"/>
                    <a:pt x="5801" y="528"/>
                    <a:pt x="6373" y="528"/>
                  </a:cubicBezTo>
                  <a:cubicBezTo>
                    <a:pt x="6665" y="528"/>
                    <a:pt x="6958" y="512"/>
                    <a:pt x="7252" y="468"/>
                  </a:cubicBezTo>
                  <a:cubicBezTo>
                    <a:pt x="7335" y="373"/>
                    <a:pt x="7335" y="278"/>
                    <a:pt x="7252" y="182"/>
                  </a:cubicBezTo>
                  <a:cubicBezTo>
                    <a:pt x="6359" y="170"/>
                    <a:pt x="5466" y="170"/>
                    <a:pt x="4573" y="158"/>
                  </a:cubicBezTo>
                  <a:cubicBezTo>
                    <a:pt x="4531" y="135"/>
                    <a:pt x="4489" y="123"/>
                    <a:pt x="4449" y="123"/>
                  </a:cubicBezTo>
                  <a:cubicBezTo>
                    <a:pt x="4409" y="123"/>
                    <a:pt x="4370" y="135"/>
                    <a:pt x="4335" y="158"/>
                  </a:cubicBezTo>
                  <a:lnTo>
                    <a:pt x="4287" y="158"/>
                  </a:lnTo>
                  <a:cubicBezTo>
                    <a:pt x="4144" y="117"/>
                    <a:pt x="4007" y="96"/>
                    <a:pt x="3870" y="96"/>
                  </a:cubicBezTo>
                  <a:cubicBezTo>
                    <a:pt x="3733" y="96"/>
                    <a:pt x="3596" y="117"/>
                    <a:pt x="3454" y="158"/>
                  </a:cubicBezTo>
                  <a:lnTo>
                    <a:pt x="3418" y="158"/>
                  </a:lnTo>
                  <a:cubicBezTo>
                    <a:pt x="3365" y="136"/>
                    <a:pt x="3307" y="128"/>
                    <a:pt x="3251" y="128"/>
                  </a:cubicBezTo>
                  <a:cubicBezTo>
                    <a:pt x="3218" y="128"/>
                    <a:pt x="3186" y="130"/>
                    <a:pt x="3156" y="135"/>
                  </a:cubicBezTo>
                  <a:lnTo>
                    <a:pt x="3120" y="135"/>
                  </a:lnTo>
                  <a:cubicBezTo>
                    <a:pt x="2931" y="92"/>
                    <a:pt x="2740" y="80"/>
                    <a:pt x="2549" y="80"/>
                  </a:cubicBezTo>
                  <a:cubicBezTo>
                    <a:pt x="2316" y="80"/>
                    <a:pt x="2081" y="98"/>
                    <a:pt x="1846" y="98"/>
                  </a:cubicBezTo>
                  <a:cubicBezTo>
                    <a:pt x="1632" y="98"/>
                    <a:pt x="1418" y="83"/>
                    <a:pt x="1203" y="27"/>
                  </a:cubicBezTo>
                  <a:lnTo>
                    <a:pt x="906" y="27"/>
                  </a:lnTo>
                  <a:cubicBezTo>
                    <a:pt x="864" y="69"/>
                    <a:pt x="816" y="90"/>
                    <a:pt x="767" y="90"/>
                  </a:cubicBezTo>
                  <a:cubicBezTo>
                    <a:pt x="718" y="90"/>
                    <a:pt x="667" y="69"/>
                    <a:pt x="620" y="27"/>
                  </a:cubicBezTo>
                  <a:cubicBezTo>
                    <a:pt x="578" y="10"/>
                    <a:pt x="534" y="1"/>
                    <a:pt x="4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3578;p32">
              <a:extLst>
                <a:ext uri="{FF2B5EF4-FFF2-40B4-BE49-F238E27FC236}">
                  <a16:creationId xmlns:a16="http://schemas.microsoft.com/office/drawing/2014/main" id="{D9534EEB-5056-43A1-93B3-3434B030047C}"/>
                </a:ext>
              </a:extLst>
            </p:cNvPr>
            <p:cNvSpPr/>
            <p:nvPr/>
          </p:nvSpPr>
          <p:spPr>
            <a:xfrm>
              <a:off x="5312550" y="2107875"/>
              <a:ext cx="72950" cy="29450"/>
            </a:xfrm>
            <a:custGeom>
              <a:avLst/>
              <a:gdLst/>
              <a:ahLst/>
              <a:cxnLst/>
              <a:rect l="l" t="t" r="r" b="b"/>
              <a:pathLst>
                <a:path w="2918" h="1178" extrusionOk="0">
                  <a:moveTo>
                    <a:pt x="1658" y="1"/>
                  </a:moveTo>
                  <a:cubicBezTo>
                    <a:pt x="1565" y="1"/>
                    <a:pt x="1481" y="36"/>
                    <a:pt x="1453" y="82"/>
                  </a:cubicBezTo>
                  <a:cubicBezTo>
                    <a:pt x="1365" y="231"/>
                    <a:pt x="1273" y="278"/>
                    <a:pt x="1182" y="278"/>
                  </a:cubicBezTo>
                  <a:cubicBezTo>
                    <a:pt x="1026" y="278"/>
                    <a:pt x="869" y="143"/>
                    <a:pt x="723" y="143"/>
                  </a:cubicBezTo>
                  <a:cubicBezTo>
                    <a:pt x="700" y="143"/>
                    <a:pt x="678" y="146"/>
                    <a:pt x="656" y="153"/>
                  </a:cubicBezTo>
                  <a:cubicBezTo>
                    <a:pt x="382" y="213"/>
                    <a:pt x="417" y="511"/>
                    <a:pt x="263" y="665"/>
                  </a:cubicBezTo>
                  <a:cubicBezTo>
                    <a:pt x="191" y="701"/>
                    <a:pt x="96" y="749"/>
                    <a:pt x="36" y="808"/>
                  </a:cubicBezTo>
                  <a:cubicBezTo>
                    <a:pt x="1" y="868"/>
                    <a:pt x="13" y="927"/>
                    <a:pt x="60" y="975"/>
                  </a:cubicBezTo>
                  <a:cubicBezTo>
                    <a:pt x="906" y="1177"/>
                    <a:pt x="1763" y="1046"/>
                    <a:pt x="2620" y="1142"/>
                  </a:cubicBezTo>
                  <a:cubicBezTo>
                    <a:pt x="2739" y="1118"/>
                    <a:pt x="2858" y="1106"/>
                    <a:pt x="2918" y="975"/>
                  </a:cubicBezTo>
                  <a:cubicBezTo>
                    <a:pt x="2823" y="904"/>
                    <a:pt x="2775" y="784"/>
                    <a:pt x="2763" y="677"/>
                  </a:cubicBezTo>
                  <a:cubicBezTo>
                    <a:pt x="2739" y="582"/>
                    <a:pt x="2692" y="511"/>
                    <a:pt x="2596" y="463"/>
                  </a:cubicBezTo>
                  <a:cubicBezTo>
                    <a:pt x="2477" y="403"/>
                    <a:pt x="2358" y="392"/>
                    <a:pt x="2227" y="392"/>
                  </a:cubicBezTo>
                  <a:cubicBezTo>
                    <a:pt x="2144" y="392"/>
                    <a:pt x="2049" y="403"/>
                    <a:pt x="1965" y="451"/>
                  </a:cubicBezTo>
                  <a:cubicBezTo>
                    <a:pt x="1918" y="463"/>
                    <a:pt x="1870" y="487"/>
                    <a:pt x="1846" y="511"/>
                  </a:cubicBezTo>
                  <a:cubicBezTo>
                    <a:pt x="1822" y="403"/>
                    <a:pt x="1977" y="451"/>
                    <a:pt x="1977" y="368"/>
                  </a:cubicBezTo>
                  <a:cubicBezTo>
                    <a:pt x="1977" y="90"/>
                    <a:pt x="1807" y="1"/>
                    <a:pt x="1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3579;p32">
              <a:extLst>
                <a:ext uri="{FF2B5EF4-FFF2-40B4-BE49-F238E27FC236}">
                  <a16:creationId xmlns:a16="http://schemas.microsoft.com/office/drawing/2014/main" id="{1365625F-3C34-4AFD-8171-54EE42E3BE0D}"/>
                </a:ext>
              </a:extLst>
            </p:cNvPr>
            <p:cNvSpPr/>
            <p:nvPr/>
          </p:nvSpPr>
          <p:spPr>
            <a:xfrm>
              <a:off x="5168500" y="2141875"/>
              <a:ext cx="148850" cy="12425"/>
            </a:xfrm>
            <a:custGeom>
              <a:avLst/>
              <a:gdLst/>
              <a:ahLst/>
              <a:cxnLst/>
              <a:rect l="l" t="t" r="r" b="b"/>
              <a:pathLst>
                <a:path w="5954" h="497" extrusionOk="0">
                  <a:moveTo>
                    <a:pt x="264" y="0"/>
                  </a:moveTo>
                  <a:cubicBezTo>
                    <a:pt x="196" y="0"/>
                    <a:pt x="128" y="15"/>
                    <a:pt x="60" y="44"/>
                  </a:cubicBezTo>
                  <a:cubicBezTo>
                    <a:pt x="12" y="103"/>
                    <a:pt x="0" y="163"/>
                    <a:pt x="48" y="234"/>
                  </a:cubicBezTo>
                  <a:cubicBezTo>
                    <a:pt x="119" y="329"/>
                    <a:pt x="203" y="389"/>
                    <a:pt x="310" y="437"/>
                  </a:cubicBezTo>
                  <a:cubicBezTo>
                    <a:pt x="453" y="472"/>
                    <a:pt x="619" y="496"/>
                    <a:pt x="774" y="496"/>
                  </a:cubicBezTo>
                  <a:cubicBezTo>
                    <a:pt x="1084" y="448"/>
                    <a:pt x="1381" y="377"/>
                    <a:pt x="1691" y="329"/>
                  </a:cubicBezTo>
                  <a:lnTo>
                    <a:pt x="1881" y="329"/>
                  </a:lnTo>
                  <a:cubicBezTo>
                    <a:pt x="2048" y="377"/>
                    <a:pt x="2213" y="389"/>
                    <a:pt x="2378" y="389"/>
                  </a:cubicBezTo>
                  <a:cubicBezTo>
                    <a:pt x="2542" y="389"/>
                    <a:pt x="2706" y="377"/>
                    <a:pt x="2869" y="377"/>
                  </a:cubicBezTo>
                  <a:cubicBezTo>
                    <a:pt x="3032" y="377"/>
                    <a:pt x="3195" y="389"/>
                    <a:pt x="3358" y="437"/>
                  </a:cubicBezTo>
                  <a:cubicBezTo>
                    <a:pt x="3849" y="477"/>
                    <a:pt x="4337" y="491"/>
                    <a:pt x="4826" y="491"/>
                  </a:cubicBezTo>
                  <a:cubicBezTo>
                    <a:pt x="5201" y="491"/>
                    <a:pt x="5576" y="483"/>
                    <a:pt x="5953" y="472"/>
                  </a:cubicBezTo>
                  <a:lnTo>
                    <a:pt x="5953" y="329"/>
                  </a:lnTo>
                  <a:cubicBezTo>
                    <a:pt x="5918" y="282"/>
                    <a:pt x="5882" y="234"/>
                    <a:pt x="5787" y="198"/>
                  </a:cubicBezTo>
                  <a:cubicBezTo>
                    <a:pt x="5199" y="167"/>
                    <a:pt x="4607" y="124"/>
                    <a:pt x="4016" y="124"/>
                  </a:cubicBezTo>
                  <a:cubicBezTo>
                    <a:pt x="3720" y="124"/>
                    <a:pt x="3425" y="135"/>
                    <a:pt x="3131" y="163"/>
                  </a:cubicBezTo>
                  <a:cubicBezTo>
                    <a:pt x="2813" y="102"/>
                    <a:pt x="2492" y="87"/>
                    <a:pt x="2169" y="87"/>
                  </a:cubicBezTo>
                  <a:cubicBezTo>
                    <a:pt x="1867" y="87"/>
                    <a:pt x="1565" y="100"/>
                    <a:pt x="1263" y="100"/>
                  </a:cubicBezTo>
                  <a:cubicBezTo>
                    <a:pt x="1004" y="100"/>
                    <a:pt x="746" y="90"/>
                    <a:pt x="488" y="56"/>
                  </a:cubicBezTo>
                  <a:cubicBezTo>
                    <a:pt x="414" y="18"/>
                    <a:pt x="339" y="0"/>
                    <a:pt x="2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3580;p32">
              <a:extLst>
                <a:ext uri="{FF2B5EF4-FFF2-40B4-BE49-F238E27FC236}">
                  <a16:creationId xmlns:a16="http://schemas.microsoft.com/office/drawing/2014/main" id="{F3E61C5B-FB5E-4DC8-996A-DD3C236F5798}"/>
                </a:ext>
              </a:extLst>
            </p:cNvPr>
            <p:cNvSpPr/>
            <p:nvPr/>
          </p:nvSpPr>
          <p:spPr>
            <a:xfrm>
              <a:off x="5256000" y="2113300"/>
              <a:ext cx="58375" cy="19025"/>
            </a:xfrm>
            <a:custGeom>
              <a:avLst/>
              <a:gdLst/>
              <a:ahLst/>
              <a:cxnLst/>
              <a:rect l="l" t="t" r="r" b="b"/>
              <a:pathLst>
                <a:path w="2335" h="761" extrusionOk="0">
                  <a:moveTo>
                    <a:pt x="1410" y="1"/>
                  </a:moveTo>
                  <a:cubicBezTo>
                    <a:pt x="1292" y="1"/>
                    <a:pt x="1172" y="22"/>
                    <a:pt x="1048" y="79"/>
                  </a:cubicBezTo>
                  <a:cubicBezTo>
                    <a:pt x="1025" y="115"/>
                    <a:pt x="1013" y="151"/>
                    <a:pt x="977" y="175"/>
                  </a:cubicBezTo>
                  <a:cubicBezTo>
                    <a:pt x="969" y="183"/>
                    <a:pt x="950" y="250"/>
                    <a:pt x="932" y="250"/>
                  </a:cubicBezTo>
                  <a:cubicBezTo>
                    <a:pt x="922" y="250"/>
                    <a:pt x="913" y="233"/>
                    <a:pt x="905" y="186"/>
                  </a:cubicBezTo>
                  <a:cubicBezTo>
                    <a:pt x="870" y="151"/>
                    <a:pt x="846" y="115"/>
                    <a:pt x="798" y="91"/>
                  </a:cubicBezTo>
                  <a:cubicBezTo>
                    <a:pt x="727" y="44"/>
                    <a:pt x="644" y="8"/>
                    <a:pt x="560" y="8"/>
                  </a:cubicBezTo>
                  <a:cubicBezTo>
                    <a:pt x="501" y="8"/>
                    <a:pt x="453" y="44"/>
                    <a:pt x="417" y="91"/>
                  </a:cubicBezTo>
                  <a:cubicBezTo>
                    <a:pt x="334" y="329"/>
                    <a:pt x="155" y="472"/>
                    <a:pt x="1" y="639"/>
                  </a:cubicBezTo>
                  <a:cubicBezTo>
                    <a:pt x="102" y="730"/>
                    <a:pt x="211" y="761"/>
                    <a:pt x="329" y="761"/>
                  </a:cubicBezTo>
                  <a:cubicBezTo>
                    <a:pt x="350" y="761"/>
                    <a:pt x="372" y="760"/>
                    <a:pt x="393" y="758"/>
                  </a:cubicBezTo>
                  <a:cubicBezTo>
                    <a:pt x="622" y="724"/>
                    <a:pt x="850" y="713"/>
                    <a:pt x="1078" y="713"/>
                  </a:cubicBezTo>
                  <a:cubicBezTo>
                    <a:pt x="1493" y="713"/>
                    <a:pt x="1907" y="750"/>
                    <a:pt x="2322" y="758"/>
                  </a:cubicBezTo>
                  <a:lnTo>
                    <a:pt x="2322" y="627"/>
                  </a:lnTo>
                  <a:cubicBezTo>
                    <a:pt x="2334" y="389"/>
                    <a:pt x="2215" y="222"/>
                    <a:pt x="2001" y="115"/>
                  </a:cubicBezTo>
                  <a:cubicBezTo>
                    <a:pt x="1806" y="63"/>
                    <a:pt x="1611" y="1"/>
                    <a:pt x="1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3581;p32">
              <a:extLst>
                <a:ext uri="{FF2B5EF4-FFF2-40B4-BE49-F238E27FC236}">
                  <a16:creationId xmlns:a16="http://schemas.microsoft.com/office/drawing/2014/main" id="{F11CD27E-73C3-4CCC-8576-0A8E286CC4BF}"/>
                </a:ext>
              </a:extLst>
            </p:cNvPr>
            <p:cNvSpPr/>
            <p:nvPr/>
          </p:nvSpPr>
          <p:spPr>
            <a:xfrm>
              <a:off x="5237550" y="2092875"/>
              <a:ext cx="34625" cy="36200"/>
            </a:xfrm>
            <a:custGeom>
              <a:avLst/>
              <a:gdLst/>
              <a:ahLst/>
              <a:cxnLst/>
              <a:rect l="l" t="t" r="r" b="b"/>
              <a:pathLst>
                <a:path w="1385" h="1448" extrusionOk="0">
                  <a:moveTo>
                    <a:pt x="625" y="1"/>
                  </a:moveTo>
                  <a:cubicBezTo>
                    <a:pt x="535" y="1"/>
                    <a:pt x="443" y="34"/>
                    <a:pt x="346" y="99"/>
                  </a:cubicBezTo>
                  <a:cubicBezTo>
                    <a:pt x="346" y="158"/>
                    <a:pt x="334" y="218"/>
                    <a:pt x="334" y="277"/>
                  </a:cubicBezTo>
                  <a:cubicBezTo>
                    <a:pt x="0" y="670"/>
                    <a:pt x="393" y="968"/>
                    <a:pt x="453" y="1301"/>
                  </a:cubicBezTo>
                  <a:cubicBezTo>
                    <a:pt x="524" y="1420"/>
                    <a:pt x="631" y="1444"/>
                    <a:pt x="750" y="1444"/>
                  </a:cubicBezTo>
                  <a:cubicBezTo>
                    <a:pt x="794" y="1446"/>
                    <a:pt x="838" y="1447"/>
                    <a:pt x="880" y="1447"/>
                  </a:cubicBezTo>
                  <a:cubicBezTo>
                    <a:pt x="1153" y="1447"/>
                    <a:pt x="1384" y="1390"/>
                    <a:pt x="1251" y="968"/>
                  </a:cubicBezTo>
                  <a:cubicBezTo>
                    <a:pt x="1239" y="932"/>
                    <a:pt x="1298" y="884"/>
                    <a:pt x="1334" y="861"/>
                  </a:cubicBezTo>
                  <a:cubicBezTo>
                    <a:pt x="1334" y="551"/>
                    <a:pt x="941" y="456"/>
                    <a:pt x="941" y="146"/>
                  </a:cubicBezTo>
                  <a:cubicBezTo>
                    <a:pt x="837" y="49"/>
                    <a:pt x="733" y="1"/>
                    <a:pt x="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3582;p32">
              <a:extLst>
                <a:ext uri="{FF2B5EF4-FFF2-40B4-BE49-F238E27FC236}">
                  <a16:creationId xmlns:a16="http://schemas.microsoft.com/office/drawing/2014/main" id="{80F4A912-CB9C-4875-9081-DAB0DEB2EC3E}"/>
                </a:ext>
              </a:extLst>
            </p:cNvPr>
            <p:cNvSpPr/>
            <p:nvPr/>
          </p:nvSpPr>
          <p:spPr>
            <a:xfrm>
              <a:off x="5170275" y="2152775"/>
              <a:ext cx="28600" cy="48550"/>
            </a:xfrm>
            <a:custGeom>
              <a:avLst/>
              <a:gdLst/>
              <a:ahLst/>
              <a:cxnLst/>
              <a:rect l="l" t="t" r="r" b="b"/>
              <a:pathLst>
                <a:path w="1144" h="1942" extrusionOk="0">
                  <a:moveTo>
                    <a:pt x="715" y="1596"/>
                  </a:moveTo>
                  <a:lnTo>
                    <a:pt x="715" y="1596"/>
                  </a:lnTo>
                  <a:cubicBezTo>
                    <a:pt x="746" y="1621"/>
                    <a:pt x="764" y="1660"/>
                    <a:pt x="777" y="1702"/>
                  </a:cubicBezTo>
                  <a:lnTo>
                    <a:pt x="777" y="1702"/>
                  </a:lnTo>
                  <a:cubicBezTo>
                    <a:pt x="764" y="1669"/>
                    <a:pt x="743" y="1634"/>
                    <a:pt x="715" y="1596"/>
                  </a:cubicBezTo>
                  <a:close/>
                  <a:moveTo>
                    <a:pt x="179" y="1"/>
                  </a:moveTo>
                  <a:cubicBezTo>
                    <a:pt x="120" y="12"/>
                    <a:pt x="72" y="60"/>
                    <a:pt x="36" y="96"/>
                  </a:cubicBezTo>
                  <a:cubicBezTo>
                    <a:pt x="12" y="131"/>
                    <a:pt x="12" y="155"/>
                    <a:pt x="1" y="191"/>
                  </a:cubicBezTo>
                  <a:cubicBezTo>
                    <a:pt x="251" y="774"/>
                    <a:pt x="584" y="1322"/>
                    <a:pt x="703" y="1941"/>
                  </a:cubicBezTo>
                  <a:cubicBezTo>
                    <a:pt x="774" y="1884"/>
                    <a:pt x="803" y="1823"/>
                    <a:pt x="791" y="1752"/>
                  </a:cubicBezTo>
                  <a:lnTo>
                    <a:pt x="791" y="1752"/>
                  </a:lnTo>
                  <a:cubicBezTo>
                    <a:pt x="816" y="1844"/>
                    <a:pt x="840" y="1935"/>
                    <a:pt x="959" y="1935"/>
                  </a:cubicBezTo>
                  <a:cubicBezTo>
                    <a:pt x="975" y="1935"/>
                    <a:pt x="993" y="1933"/>
                    <a:pt x="1013" y="1929"/>
                  </a:cubicBezTo>
                  <a:cubicBezTo>
                    <a:pt x="1108" y="1858"/>
                    <a:pt x="1132" y="1751"/>
                    <a:pt x="1144" y="1644"/>
                  </a:cubicBezTo>
                  <a:cubicBezTo>
                    <a:pt x="1144" y="1251"/>
                    <a:pt x="1001" y="905"/>
                    <a:pt x="751" y="608"/>
                  </a:cubicBezTo>
                  <a:cubicBezTo>
                    <a:pt x="608" y="453"/>
                    <a:pt x="524" y="298"/>
                    <a:pt x="417" y="131"/>
                  </a:cubicBezTo>
                  <a:cubicBezTo>
                    <a:pt x="358" y="60"/>
                    <a:pt x="286"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3583;p32">
              <a:extLst>
                <a:ext uri="{FF2B5EF4-FFF2-40B4-BE49-F238E27FC236}">
                  <a16:creationId xmlns:a16="http://schemas.microsoft.com/office/drawing/2014/main" id="{8946201D-4138-4CDA-8325-E1479AB8D5E3}"/>
                </a:ext>
              </a:extLst>
            </p:cNvPr>
            <p:cNvSpPr/>
            <p:nvPr/>
          </p:nvSpPr>
          <p:spPr>
            <a:xfrm>
              <a:off x="5234275" y="2098850"/>
              <a:ext cx="19075" cy="27100"/>
            </a:xfrm>
            <a:custGeom>
              <a:avLst/>
              <a:gdLst/>
              <a:ahLst/>
              <a:cxnLst/>
              <a:rect l="l" t="t" r="r" b="b"/>
              <a:pathLst>
                <a:path w="763" h="1084" extrusionOk="0">
                  <a:moveTo>
                    <a:pt x="288" y="1"/>
                  </a:moveTo>
                  <a:cubicBezTo>
                    <a:pt x="239" y="1"/>
                    <a:pt x="196" y="29"/>
                    <a:pt x="167" y="122"/>
                  </a:cubicBezTo>
                  <a:cubicBezTo>
                    <a:pt x="108" y="348"/>
                    <a:pt x="60" y="586"/>
                    <a:pt x="0" y="812"/>
                  </a:cubicBezTo>
                  <a:cubicBezTo>
                    <a:pt x="12" y="884"/>
                    <a:pt x="72" y="931"/>
                    <a:pt x="155" y="931"/>
                  </a:cubicBezTo>
                  <a:cubicBezTo>
                    <a:pt x="250" y="991"/>
                    <a:pt x="370" y="955"/>
                    <a:pt x="465" y="1050"/>
                  </a:cubicBezTo>
                  <a:cubicBezTo>
                    <a:pt x="482" y="1067"/>
                    <a:pt x="504" y="1084"/>
                    <a:pt x="533" y="1084"/>
                  </a:cubicBezTo>
                  <a:cubicBezTo>
                    <a:pt x="545" y="1084"/>
                    <a:pt x="558" y="1081"/>
                    <a:pt x="572" y="1074"/>
                  </a:cubicBezTo>
                  <a:cubicBezTo>
                    <a:pt x="703" y="979"/>
                    <a:pt x="762" y="860"/>
                    <a:pt x="631" y="729"/>
                  </a:cubicBezTo>
                  <a:cubicBezTo>
                    <a:pt x="429" y="526"/>
                    <a:pt x="453" y="288"/>
                    <a:pt x="453" y="50"/>
                  </a:cubicBezTo>
                  <a:cubicBezTo>
                    <a:pt x="398" y="32"/>
                    <a:pt x="340"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3584;p32">
              <a:extLst>
                <a:ext uri="{FF2B5EF4-FFF2-40B4-BE49-F238E27FC236}">
                  <a16:creationId xmlns:a16="http://schemas.microsoft.com/office/drawing/2014/main" id="{550B29C8-B7AC-44C8-B1AE-FDECC2FA9113}"/>
                </a:ext>
              </a:extLst>
            </p:cNvPr>
            <p:cNvSpPr/>
            <p:nvPr/>
          </p:nvSpPr>
          <p:spPr>
            <a:xfrm>
              <a:off x="5181600" y="2143800"/>
              <a:ext cx="66100" cy="3150"/>
            </a:xfrm>
            <a:custGeom>
              <a:avLst/>
              <a:gdLst/>
              <a:ahLst/>
              <a:cxnLst/>
              <a:rect l="l" t="t" r="r" b="b"/>
              <a:pathLst>
                <a:path w="2644" h="126" extrusionOk="0">
                  <a:moveTo>
                    <a:pt x="2212" y="0"/>
                  </a:moveTo>
                  <a:cubicBezTo>
                    <a:pt x="2153" y="0"/>
                    <a:pt x="2094" y="2"/>
                    <a:pt x="2036" y="2"/>
                  </a:cubicBezTo>
                  <a:cubicBezTo>
                    <a:pt x="1345" y="14"/>
                    <a:pt x="679" y="14"/>
                    <a:pt x="0" y="14"/>
                  </a:cubicBezTo>
                  <a:cubicBezTo>
                    <a:pt x="95" y="109"/>
                    <a:pt x="222" y="125"/>
                    <a:pt x="349" y="125"/>
                  </a:cubicBezTo>
                  <a:cubicBezTo>
                    <a:pt x="413" y="125"/>
                    <a:pt x="476" y="121"/>
                    <a:pt x="536" y="121"/>
                  </a:cubicBezTo>
                  <a:cubicBezTo>
                    <a:pt x="1226" y="121"/>
                    <a:pt x="1941" y="98"/>
                    <a:pt x="2643" y="98"/>
                  </a:cubicBezTo>
                  <a:cubicBezTo>
                    <a:pt x="2507" y="13"/>
                    <a:pt x="2359" y="0"/>
                    <a:pt x="22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3585;p32">
              <a:extLst>
                <a:ext uri="{FF2B5EF4-FFF2-40B4-BE49-F238E27FC236}">
                  <a16:creationId xmlns:a16="http://schemas.microsoft.com/office/drawing/2014/main" id="{484A14E5-EF2E-4955-8422-9395931E2F8C}"/>
                </a:ext>
              </a:extLst>
            </p:cNvPr>
            <p:cNvSpPr/>
            <p:nvPr/>
          </p:nvSpPr>
          <p:spPr>
            <a:xfrm>
              <a:off x="5182175" y="2231350"/>
              <a:ext cx="18200" cy="22650"/>
            </a:xfrm>
            <a:custGeom>
              <a:avLst/>
              <a:gdLst/>
              <a:ahLst/>
              <a:cxnLst/>
              <a:rect l="l" t="t" r="r" b="b"/>
              <a:pathLst>
                <a:path w="728" h="906" extrusionOk="0">
                  <a:moveTo>
                    <a:pt x="227" y="1"/>
                  </a:moveTo>
                  <a:cubicBezTo>
                    <a:pt x="191" y="1"/>
                    <a:pt x="156" y="25"/>
                    <a:pt x="120" y="48"/>
                  </a:cubicBezTo>
                  <a:cubicBezTo>
                    <a:pt x="108" y="144"/>
                    <a:pt x="108" y="215"/>
                    <a:pt x="96" y="287"/>
                  </a:cubicBezTo>
                  <a:cubicBezTo>
                    <a:pt x="37" y="501"/>
                    <a:pt x="1" y="691"/>
                    <a:pt x="96" y="906"/>
                  </a:cubicBezTo>
                  <a:lnTo>
                    <a:pt x="703" y="906"/>
                  </a:lnTo>
                  <a:cubicBezTo>
                    <a:pt x="525" y="727"/>
                    <a:pt x="703" y="560"/>
                    <a:pt x="703" y="382"/>
                  </a:cubicBezTo>
                  <a:cubicBezTo>
                    <a:pt x="727" y="322"/>
                    <a:pt x="727" y="263"/>
                    <a:pt x="715" y="203"/>
                  </a:cubicBezTo>
                  <a:cubicBezTo>
                    <a:pt x="683" y="168"/>
                    <a:pt x="654" y="156"/>
                    <a:pt x="625" y="156"/>
                  </a:cubicBezTo>
                  <a:cubicBezTo>
                    <a:pt x="542" y="156"/>
                    <a:pt x="470" y="264"/>
                    <a:pt x="388" y="264"/>
                  </a:cubicBezTo>
                  <a:cubicBezTo>
                    <a:pt x="382" y="264"/>
                    <a:pt x="376" y="264"/>
                    <a:pt x="370" y="263"/>
                  </a:cubicBezTo>
                  <a:cubicBezTo>
                    <a:pt x="370" y="179"/>
                    <a:pt x="346" y="96"/>
                    <a:pt x="287" y="36"/>
                  </a:cubicBezTo>
                  <a:cubicBezTo>
                    <a:pt x="287" y="25"/>
                    <a:pt x="275"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3586;p32">
              <a:extLst>
                <a:ext uri="{FF2B5EF4-FFF2-40B4-BE49-F238E27FC236}">
                  <a16:creationId xmlns:a16="http://schemas.microsoft.com/office/drawing/2014/main" id="{C58617DD-A3DD-48AE-9C02-A9B0859FDD24}"/>
                </a:ext>
              </a:extLst>
            </p:cNvPr>
            <p:cNvSpPr/>
            <p:nvPr/>
          </p:nvSpPr>
          <p:spPr>
            <a:xfrm>
              <a:off x="5346200" y="2146225"/>
              <a:ext cx="48225" cy="3900"/>
            </a:xfrm>
            <a:custGeom>
              <a:avLst/>
              <a:gdLst/>
              <a:ahLst/>
              <a:cxnLst/>
              <a:rect l="l" t="t" r="r" b="b"/>
              <a:pathLst>
                <a:path w="1929" h="156" extrusionOk="0">
                  <a:moveTo>
                    <a:pt x="1298" y="1"/>
                  </a:moveTo>
                  <a:cubicBezTo>
                    <a:pt x="869" y="24"/>
                    <a:pt x="441" y="24"/>
                    <a:pt x="0" y="24"/>
                  </a:cubicBezTo>
                  <a:cubicBezTo>
                    <a:pt x="102" y="147"/>
                    <a:pt x="239" y="156"/>
                    <a:pt x="381" y="156"/>
                  </a:cubicBezTo>
                  <a:cubicBezTo>
                    <a:pt x="405" y="156"/>
                    <a:pt x="429" y="155"/>
                    <a:pt x="453" y="155"/>
                  </a:cubicBezTo>
                  <a:cubicBezTo>
                    <a:pt x="941" y="155"/>
                    <a:pt x="1429" y="143"/>
                    <a:pt x="1929" y="143"/>
                  </a:cubicBezTo>
                  <a:cubicBezTo>
                    <a:pt x="1727" y="1"/>
                    <a:pt x="1488" y="60"/>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3587;p32">
              <a:extLst>
                <a:ext uri="{FF2B5EF4-FFF2-40B4-BE49-F238E27FC236}">
                  <a16:creationId xmlns:a16="http://schemas.microsoft.com/office/drawing/2014/main" id="{FD69CDCC-16B4-45AF-8B20-09BA90B8636E}"/>
                </a:ext>
              </a:extLst>
            </p:cNvPr>
            <p:cNvSpPr/>
            <p:nvPr/>
          </p:nvSpPr>
          <p:spPr>
            <a:xfrm>
              <a:off x="5186350" y="2192375"/>
              <a:ext cx="12525" cy="34000"/>
            </a:xfrm>
            <a:custGeom>
              <a:avLst/>
              <a:gdLst/>
              <a:ahLst/>
              <a:cxnLst/>
              <a:rect l="l" t="t" r="r" b="b"/>
              <a:pathLst>
                <a:path w="501" h="1360" extrusionOk="0">
                  <a:moveTo>
                    <a:pt x="120" y="0"/>
                  </a:moveTo>
                  <a:cubicBezTo>
                    <a:pt x="84" y="119"/>
                    <a:pt x="72" y="238"/>
                    <a:pt x="60" y="357"/>
                  </a:cubicBezTo>
                  <a:cubicBezTo>
                    <a:pt x="60" y="417"/>
                    <a:pt x="60" y="476"/>
                    <a:pt x="72" y="524"/>
                  </a:cubicBezTo>
                  <a:cubicBezTo>
                    <a:pt x="1" y="762"/>
                    <a:pt x="24" y="1000"/>
                    <a:pt x="24" y="1238"/>
                  </a:cubicBezTo>
                  <a:cubicBezTo>
                    <a:pt x="56" y="1322"/>
                    <a:pt x="105" y="1360"/>
                    <a:pt x="173" y="1360"/>
                  </a:cubicBezTo>
                  <a:cubicBezTo>
                    <a:pt x="183" y="1360"/>
                    <a:pt x="193" y="1359"/>
                    <a:pt x="203" y="1357"/>
                  </a:cubicBezTo>
                  <a:cubicBezTo>
                    <a:pt x="417" y="1214"/>
                    <a:pt x="417" y="976"/>
                    <a:pt x="489" y="750"/>
                  </a:cubicBezTo>
                  <a:cubicBezTo>
                    <a:pt x="501" y="583"/>
                    <a:pt x="501" y="441"/>
                    <a:pt x="382" y="322"/>
                  </a:cubicBezTo>
                  <a:cubicBezTo>
                    <a:pt x="227" y="274"/>
                    <a:pt x="286" y="48"/>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3588;p32">
              <a:extLst>
                <a:ext uri="{FF2B5EF4-FFF2-40B4-BE49-F238E27FC236}">
                  <a16:creationId xmlns:a16="http://schemas.microsoft.com/office/drawing/2014/main" id="{5500A05D-7CCC-4AB2-BC63-B1A5067F20B5}"/>
                </a:ext>
              </a:extLst>
            </p:cNvPr>
            <p:cNvSpPr/>
            <p:nvPr/>
          </p:nvSpPr>
          <p:spPr>
            <a:xfrm>
              <a:off x="5131875" y="2185825"/>
              <a:ext cx="9850" cy="25025"/>
            </a:xfrm>
            <a:custGeom>
              <a:avLst/>
              <a:gdLst/>
              <a:ahLst/>
              <a:cxnLst/>
              <a:rect l="l" t="t" r="r" b="b"/>
              <a:pathLst>
                <a:path w="394" h="1001" extrusionOk="0">
                  <a:moveTo>
                    <a:pt x="227" y="0"/>
                  </a:moveTo>
                  <a:cubicBezTo>
                    <a:pt x="48" y="322"/>
                    <a:pt x="1" y="667"/>
                    <a:pt x="239" y="1000"/>
                  </a:cubicBezTo>
                  <a:cubicBezTo>
                    <a:pt x="286" y="714"/>
                    <a:pt x="334" y="429"/>
                    <a:pt x="394" y="143"/>
                  </a:cubicBezTo>
                  <a:cubicBezTo>
                    <a:pt x="334" y="83"/>
                    <a:pt x="322"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3589;p32">
              <a:extLst>
                <a:ext uri="{FF2B5EF4-FFF2-40B4-BE49-F238E27FC236}">
                  <a16:creationId xmlns:a16="http://schemas.microsoft.com/office/drawing/2014/main" id="{F82C75B9-ECD6-40FA-8C38-3D20E5CD4F6E}"/>
                </a:ext>
              </a:extLst>
            </p:cNvPr>
            <p:cNvSpPr/>
            <p:nvPr/>
          </p:nvSpPr>
          <p:spPr>
            <a:xfrm>
              <a:off x="5137225" y="2164975"/>
              <a:ext cx="8675" cy="24425"/>
            </a:xfrm>
            <a:custGeom>
              <a:avLst/>
              <a:gdLst/>
              <a:ahLst/>
              <a:cxnLst/>
              <a:rect l="l" t="t" r="r" b="b"/>
              <a:pathLst>
                <a:path w="347" h="977" extrusionOk="0">
                  <a:moveTo>
                    <a:pt x="180" y="1"/>
                  </a:moveTo>
                  <a:cubicBezTo>
                    <a:pt x="120" y="263"/>
                    <a:pt x="61" y="548"/>
                    <a:pt x="1" y="834"/>
                  </a:cubicBezTo>
                  <a:cubicBezTo>
                    <a:pt x="61" y="894"/>
                    <a:pt x="108" y="941"/>
                    <a:pt x="168" y="977"/>
                  </a:cubicBezTo>
                  <a:cubicBezTo>
                    <a:pt x="239" y="703"/>
                    <a:pt x="299" y="429"/>
                    <a:pt x="346" y="167"/>
                  </a:cubicBezTo>
                  <a:lnTo>
                    <a:pt x="1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3590;p32">
              <a:extLst>
                <a:ext uri="{FF2B5EF4-FFF2-40B4-BE49-F238E27FC236}">
                  <a16:creationId xmlns:a16="http://schemas.microsoft.com/office/drawing/2014/main" id="{0FB0689B-26CA-4D95-8E78-2BABAF6F4C5B}"/>
                </a:ext>
              </a:extLst>
            </p:cNvPr>
            <p:cNvSpPr/>
            <p:nvPr/>
          </p:nvSpPr>
          <p:spPr>
            <a:xfrm>
              <a:off x="5183675" y="2205750"/>
              <a:ext cx="5975" cy="24600"/>
            </a:xfrm>
            <a:custGeom>
              <a:avLst/>
              <a:gdLst/>
              <a:ahLst/>
              <a:cxnLst/>
              <a:rect l="l" t="t" r="r" b="b"/>
              <a:pathLst>
                <a:path w="239" h="984" extrusionOk="0">
                  <a:moveTo>
                    <a:pt x="167" y="1"/>
                  </a:moveTo>
                  <a:cubicBezTo>
                    <a:pt x="0" y="298"/>
                    <a:pt x="48" y="620"/>
                    <a:pt x="48" y="941"/>
                  </a:cubicBezTo>
                  <a:cubicBezTo>
                    <a:pt x="81" y="968"/>
                    <a:pt x="107" y="984"/>
                    <a:pt x="136" y="984"/>
                  </a:cubicBezTo>
                  <a:cubicBezTo>
                    <a:pt x="159" y="984"/>
                    <a:pt x="183" y="974"/>
                    <a:pt x="215" y="953"/>
                  </a:cubicBezTo>
                  <a:cubicBezTo>
                    <a:pt x="238" y="894"/>
                    <a:pt x="227" y="834"/>
                    <a:pt x="179" y="799"/>
                  </a:cubicBezTo>
                  <a:cubicBezTo>
                    <a:pt x="179" y="525"/>
                    <a:pt x="167" y="275"/>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3591;p32">
              <a:extLst>
                <a:ext uri="{FF2B5EF4-FFF2-40B4-BE49-F238E27FC236}">
                  <a16:creationId xmlns:a16="http://schemas.microsoft.com/office/drawing/2014/main" id="{8BF990F0-3D1F-4FC8-BAD1-57016CA6ECD7}"/>
                </a:ext>
              </a:extLst>
            </p:cNvPr>
            <p:cNvSpPr/>
            <p:nvPr/>
          </p:nvSpPr>
          <p:spPr>
            <a:xfrm>
              <a:off x="5172950" y="2238500"/>
              <a:ext cx="11050" cy="15500"/>
            </a:xfrm>
            <a:custGeom>
              <a:avLst/>
              <a:gdLst/>
              <a:ahLst/>
              <a:cxnLst/>
              <a:rect l="l" t="t" r="r" b="b"/>
              <a:pathLst>
                <a:path w="442" h="620" extrusionOk="0">
                  <a:moveTo>
                    <a:pt x="441" y="1"/>
                  </a:moveTo>
                  <a:cubicBezTo>
                    <a:pt x="310" y="215"/>
                    <a:pt x="310" y="524"/>
                    <a:pt x="1" y="620"/>
                  </a:cubicBezTo>
                  <a:lnTo>
                    <a:pt x="441" y="620"/>
                  </a:lnTo>
                  <a:lnTo>
                    <a:pt x="4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3592;p32">
              <a:extLst>
                <a:ext uri="{FF2B5EF4-FFF2-40B4-BE49-F238E27FC236}">
                  <a16:creationId xmlns:a16="http://schemas.microsoft.com/office/drawing/2014/main" id="{0634B47B-7640-460A-90F5-E2D96B4956C8}"/>
                </a:ext>
              </a:extLst>
            </p:cNvPr>
            <p:cNvSpPr/>
            <p:nvPr/>
          </p:nvSpPr>
          <p:spPr>
            <a:xfrm>
              <a:off x="5159850" y="2143250"/>
              <a:ext cx="11950" cy="10450"/>
            </a:xfrm>
            <a:custGeom>
              <a:avLst/>
              <a:gdLst/>
              <a:ahLst/>
              <a:cxnLst/>
              <a:rect l="l" t="t" r="r" b="b"/>
              <a:pathLst>
                <a:path w="478" h="418" extrusionOk="0">
                  <a:moveTo>
                    <a:pt x="429" y="1"/>
                  </a:moveTo>
                  <a:cubicBezTo>
                    <a:pt x="310" y="120"/>
                    <a:pt x="1" y="167"/>
                    <a:pt x="275" y="417"/>
                  </a:cubicBezTo>
                  <a:cubicBezTo>
                    <a:pt x="299" y="417"/>
                    <a:pt x="334" y="405"/>
                    <a:pt x="358" y="393"/>
                  </a:cubicBezTo>
                  <a:cubicBezTo>
                    <a:pt x="429" y="322"/>
                    <a:pt x="477" y="227"/>
                    <a:pt x="453" y="120"/>
                  </a:cubicBezTo>
                  <a:cubicBezTo>
                    <a:pt x="453" y="96"/>
                    <a:pt x="429" y="48"/>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3593;p32">
              <a:extLst>
                <a:ext uri="{FF2B5EF4-FFF2-40B4-BE49-F238E27FC236}">
                  <a16:creationId xmlns:a16="http://schemas.microsoft.com/office/drawing/2014/main" id="{2828FA6D-7CA2-476E-A8FE-32F26CEFB4B0}"/>
                </a:ext>
              </a:extLst>
            </p:cNvPr>
            <p:cNvSpPr/>
            <p:nvPr/>
          </p:nvSpPr>
          <p:spPr>
            <a:xfrm>
              <a:off x="5313450" y="2146825"/>
              <a:ext cx="11025" cy="3300"/>
            </a:xfrm>
            <a:custGeom>
              <a:avLst/>
              <a:gdLst/>
              <a:ahLst/>
              <a:cxnLst/>
              <a:rect l="l" t="t" r="r" b="b"/>
              <a:pathLst>
                <a:path w="441" h="132" extrusionOk="0">
                  <a:moveTo>
                    <a:pt x="0" y="0"/>
                  </a:moveTo>
                  <a:cubicBezTo>
                    <a:pt x="60" y="36"/>
                    <a:pt x="108" y="84"/>
                    <a:pt x="155" y="131"/>
                  </a:cubicBezTo>
                  <a:cubicBezTo>
                    <a:pt x="274" y="131"/>
                    <a:pt x="381" y="119"/>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3594;p32">
              <a:extLst>
                <a:ext uri="{FF2B5EF4-FFF2-40B4-BE49-F238E27FC236}">
                  <a16:creationId xmlns:a16="http://schemas.microsoft.com/office/drawing/2014/main" id="{C1D8066F-76ED-4395-88C1-62367A3067D4}"/>
                </a:ext>
              </a:extLst>
            </p:cNvPr>
            <p:cNvSpPr/>
            <p:nvPr/>
          </p:nvSpPr>
          <p:spPr>
            <a:xfrm>
              <a:off x="5331900" y="2147125"/>
              <a:ext cx="6875" cy="2475"/>
            </a:xfrm>
            <a:custGeom>
              <a:avLst/>
              <a:gdLst/>
              <a:ahLst/>
              <a:cxnLst/>
              <a:rect l="l" t="t" r="r" b="b"/>
              <a:pathLst>
                <a:path w="275" h="99" extrusionOk="0">
                  <a:moveTo>
                    <a:pt x="1" y="0"/>
                  </a:moveTo>
                  <a:cubicBezTo>
                    <a:pt x="42" y="66"/>
                    <a:pt x="90" y="99"/>
                    <a:pt x="138" y="99"/>
                  </a:cubicBezTo>
                  <a:cubicBezTo>
                    <a:pt x="185" y="99"/>
                    <a:pt x="233" y="66"/>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3595;p32">
              <a:extLst>
                <a:ext uri="{FF2B5EF4-FFF2-40B4-BE49-F238E27FC236}">
                  <a16:creationId xmlns:a16="http://schemas.microsoft.com/office/drawing/2014/main" id="{C0F97CEF-5887-4B52-84F1-D617BD2917F5}"/>
                </a:ext>
              </a:extLst>
            </p:cNvPr>
            <p:cNvSpPr/>
            <p:nvPr/>
          </p:nvSpPr>
          <p:spPr>
            <a:xfrm>
              <a:off x="5238150" y="2121500"/>
              <a:ext cx="7750" cy="3825"/>
            </a:xfrm>
            <a:custGeom>
              <a:avLst/>
              <a:gdLst/>
              <a:ahLst/>
              <a:cxnLst/>
              <a:rect l="l" t="t" r="r" b="b"/>
              <a:pathLst>
                <a:path w="310" h="153" extrusionOk="0">
                  <a:moveTo>
                    <a:pt x="92" y="0"/>
                  </a:moveTo>
                  <a:cubicBezTo>
                    <a:pt x="63" y="0"/>
                    <a:pt x="32" y="5"/>
                    <a:pt x="0" y="13"/>
                  </a:cubicBezTo>
                  <a:cubicBezTo>
                    <a:pt x="43" y="108"/>
                    <a:pt x="117" y="152"/>
                    <a:pt x="204" y="152"/>
                  </a:cubicBezTo>
                  <a:cubicBezTo>
                    <a:pt x="237" y="152"/>
                    <a:pt x="273" y="146"/>
                    <a:pt x="310" y="132"/>
                  </a:cubicBezTo>
                  <a:cubicBezTo>
                    <a:pt x="256" y="42"/>
                    <a:pt x="182" y="0"/>
                    <a:pt x="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3596;p32">
              <a:extLst>
                <a:ext uri="{FF2B5EF4-FFF2-40B4-BE49-F238E27FC236}">
                  <a16:creationId xmlns:a16="http://schemas.microsoft.com/office/drawing/2014/main" id="{B7BB7DF7-0B89-432E-A31F-CB43F98C80B2}"/>
                </a:ext>
              </a:extLst>
            </p:cNvPr>
            <p:cNvSpPr/>
            <p:nvPr/>
          </p:nvSpPr>
          <p:spPr>
            <a:xfrm>
              <a:off x="5184850" y="2229275"/>
              <a:ext cx="4500" cy="3900"/>
            </a:xfrm>
            <a:custGeom>
              <a:avLst/>
              <a:gdLst/>
              <a:ahLst/>
              <a:cxnLst/>
              <a:rect l="l" t="t" r="r" b="b"/>
              <a:pathLst>
                <a:path w="180" h="156" extrusionOk="0">
                  <a:moveTo>
                    <a:pt x="13" y="0"/>
                  </a:moveTo>
                  <a:cubicBezTo>
                    <a:pt x="13" y="48"/>
                    <a:pt x="1" y="96"/>
                    <a:pt x="13" y="155"/>
                  </a:cubicBezTo>
                  <a:cubicBezTo>
                    <a:pt x="61" y="155"/>
                    <a:pt x="96" y="131"/>
                    <a:pt x="144" y="131"/>
                  </a:cubicBezTo>
                  <a:cubicBezTo>
                    <a:pt x="180" y="96"/>
                    <a:pt x="168"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3597;p32">
              <a:extLst>
                <a:ext uri="{FF2B5EF4-FFF2-40B4-BE49-F238E27FC236}">
                  <a16:creationId xmlns:a16="http://schemas.microsoft.com/office/drawing/2014/main" id="{A338099A-D888-4737-8DA2-A8372ECFC33C}"/>
                </a:ext>
              </a:extLst>
            </p:cNvPr>
            <p:cNvSpPr/>
            <p:nvPr/>
          </p:nvSpPr>
          <p:spPr>
            <a:xfrm>
              <a:off x="5166700" y="2153375"/>
              <a:ext cx="4800" cy="4200"/>
            </a:xfrm>
            <a:custGeom>
              <a:avLst/>
              <a:gdLst/>
              <a:ahLst/>
              <a:cxnLst/>
              <a:rect l="l" t="t" r="r" b="b"/>
              <a:pathLst>
                <a:path w="192" h="168" extrusionOk="0">
                  <a:moveTo>
                    <a:pt x="60" y="0"/>
                  </a:moveTo>
                  <a:lnTo>
                    <a:pt x="1" y="36"/>
                  </a:lnTo>
                  <a:cubicBezTo>
                    <a:pt x="36" y="72"/>
                    <a:pt x="96" y="119"/>
                    <a:pt x="144" y="167"/>
                  </a:cubicBezTo>
                  <a:lnTo>
                    <a:pt x="191" y="131"/>
                  </a:lnTo>
                  <a:cubicBezTo>
                    <a:pt x="179" y="60"/>
                    <a:pt x="132"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3598;p32">
              <a:extLst>
                <a:ext uri="{FF2B5EF4-FFF2-40B4-BE49-F238E27FC236}">
                  <a16:creationId xmlns:a16="http://schemas.microsoft.com/office/drawing/2014/main" id="{2832B511-B251-47F7-A166-11FA4DAAAFD0}"/>
                </a:ext>
              </a:extLst>
            </p:cNvPr>
            <p:cNvSpPr/>
            <p:nvPr/>
          </p:nvSpPr>
          <p:spPr>
            <a:xfrm>
              <a:off x="5303025" y="2911875"/>
              <a:ext cx="41700" cy="27325"/>
            </a:xfrm>
            <a:custGeom>
              <a:avLst/>
              <a:gdLst/>
              <a:ahLst/>
              <a:cxnLst/>
              <a:rect l="l" t="t" r="r" b="b"/>
              <a:pathLst>
                <a:path w="1668" h="1093" extrusionOk="0">
                  <a:moveTo>
                    <a:pt x="1037" y="795"/>
                  </a:moveTo>
                  <a:lnTo>
                    <a:pt x="1037" y="795"/>
                  </a:lnTo>
                  <a:cubicBezTo>
                    <a:pt x="950" y="867"/>
                    <a:pt x="861" y="885"/>
                    <a:pt x="780" y="886"/>
                  </a:cubicBezTo>
                  <a:lnTo>
                    <a:pt x="780" y="886"/>
                  </a:lnTo>
                  <a:cubicBezTo>
                    <a:pt x="861" y="877"/>
                    <a:pt x="950" y="851"/>
                    <a:pt x="1037" y="795"/>
                  </a:cubicBezTo>
                  <a:close/>
                  <a:moveTo>
                    <a:pt x="176" y="1"/>
                  </a:moveTo>
                  <a:cubicBezTo>
                    <a:pt x="159" y="1"/>
                    <a:pt x="140" y="4"/>
                    <a:pt x="120" y="9"/>
                  </a:cubicBezTo>
                  <a:cubicBezTo>
                    <a:pt x="84" y="21"/>
                    <a:pt x="25" y="93"/>
                    <a:pt x="36" y="105"/>
                  </a:cubicBezTo>
                  <a:cubicBezTo>
                    <a:pt x="179" y="378"/>
                    <a:pt x="84" y="652"/>
                    <a:pt x="36" y="914"/>
                  </a:cubicBezTo>
                  <a:cubicBezTo>
                    <a:pt x="1" y="1057"/>
                    <a:pt x="167" y="1093"/>
                    <a:pt x="287" y="1093"/>
                  </a:cubicBezTo>
                  <a:cubicBezTo>
                    <a:pt x="656" y="1093"/>
                    <a:pt x="1049" y="1081"/>
                    <a:pt x="1418" y="1081"/>
                  </a:cubicBezTo>
                  <a:cubicBezTo>
                    <a:pt x="1537" y="1021"/>
                    <a:pt x="1668" y="974"/>
                    <a:pt x="1608" y="795"/>
                  </a:cubicBezTo>
                  <a:cubicBezTo>
                    <a:pt x="1542" y="749"/>
                    <a:pt x="1475" y="734"/>
                    <a:pt x="1409" y="734"/>
                  </a:cubicBezTo>
                  <a:cubicBezTo>
                    <a:pt x="1285" y="734"/>
                    <a:pt x="1161" y="787"/>
                    <a:pt x="1037" y="795"/>
                  </a:cubicBezTo>
                  <a:cubicBezTo>
                    <a:pt x="984" y="712"/>
                    <a:pt x="905" y="674"/>
                    <a:pt x="838" y="674"/>
                  </a:cubicBezTo>
                  <a:cubicBezTo>
                    <a:pt x="828" y="674"/>
                    <a:pt x="819" y="675"/>
                    <a:pt x="810" y="676"/>
                  </a:cubicBezTo>
                  <a:cubicBezTo>
                    <a:pt x="744" y="689"/>
                    <a:pt x="684" y="696"/>
                    <a:pt x="630" y="696"/>
                  </a:cubicBezTo>
                  <a:cubicBezTo>
                    <a:pt x="385" y="696"/>
                    <a:pt x="273" y="556"/>
                    <a:pt x="322" y="224"/>
                  </a:cubicBezTo>
                  <a:cubicBezTo>
                    <a:pt x="322" y="188"/>
                    <a:pt x="298" y="140"/>
                    <a:pt x="287" y="93"/>
                  </a:cubicBezTo>
                  <a:cubicBezTo>
                    <a:pt x="268" y="30"/>
                    <a:pt x="230" y="1"/>
                    <a:pt x="1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3599;p32">
              <a:extLst>
                <a:ext uri="{FF2B5EF4-FFF2-40B4-BE49-F238E27FC236}">
                  <a16:creationId xmlns:a16="http://schemas.microsoft.com/office/drawing/2014/main" id="{E3DA5D9A-661C-4D36-A78B-2E3F783F6CE8}"/>
                </a:ext>
              </a:extLst>
            </p:cNvPr>
            <p:cNvSpPr/>
            <p:nvPr/>
          </p:nvSpPr>
          <p:spPr>
            <a:xfrm>
              <a:off x="5338450" y="2931750"/>
              <a:ext cx="32775" cy="8100"/>
            </a:xfrm>
            <a:custGeom>
              <a:avLst/>
              <a:gdLst/>
              <a:ahLst/>
              <a:cxnLst/>
              <a:rect l="l" t="t" r="r" b="b"/>
              <a:pathLst>
                <a:path w="1311" h="324" extrusionOk="0">
                  <a:moveTo>
                    <a:pt x="191" y="0"/>
                  </a:moveTo>
                  <a:cubicBezTo>
                    <a:pt x="120" y="95"/>
                    <a:pt x="60" y="191"/>
                    <a:pt x="1" y="286"/>
                  </a:cubicBezTo>
                  <a:cubicBezTo>
                    <a:pt x="14" y="285"/>
                    <a:pt x="28" y="285"/>
                    <a:pt x="42" y="285"/>
                  </a:cubicBezTo>
                  <a:cubicBezTo>
                    <a:pt x="241" y="285"/>
                    <a:pt x="442" y="323"/>
                    <a:pt x="649" y="323"/>
                  </a:cubicBezTo>
                  <a:cubicBezTo>
                    <a:pt x="863" y="323"/>
                    <a:pt x="1082" y="283"/>
                    <a:pt x="1310" y="119"/>
                  </a:cubicBezTo>
                  <a:cubicBezTo>
                    <a:pt x="1075" y="25"/>
                    <a:pt x="859" y="14"/>
                    <a:pt x="654" y="14"/>
                  </a:cubicBezTo>
                  <a:cubicBezTo>
                    <a:pt x="593" y="14"/>
                    <a:pt x="533" y="15"/>
                    <a:pt x="474" y="15"/>
                  </a:cubicBezTo>
                  <a:cubicBezTo>
                    <a:pt x="378" y="15"/>
                    <a:pt x="284" y="13"/>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3600;p32">
              <a:extLst>
                <a:ext uri="{FF2B5EF4-FFF2-40B4-BE49-F238E27FC236}">
                  <a16:creationId xmlns:a16="http://schemas.microsoft.com/office/drawing/2014/main" id="{CC391E32-B95E-4BB5-BF39-8E4962B90CDD}"/>
                </a:ext>
              </a:extLst>
            </p:cNvPr>
            <p:cNvSpPr/>
            <p:nvPr/>
          </p:nvSpPr>
          <p:spPr>
            <a:xfrm>
              <a:off x="5266425" y="2946925"/>
              <a:ext cx="12525" cy="36325"/>
            </a:xfrm>
            <a:custGeom>
              <a:avLst/>
              <a:gdLst/>
              <a:ahLst/>
              <a:cxnLst/>
              <a:rect l="l" t="t" r="r" b="b"/>
              <a:pathLst>
                <a:path w="501" h="1453" extrusionOk="0">
                  <a:moveTo>
                    <a:pt x="203" y="0"/>
                  </a:moveTo>
                  <a:cubicBezTo>
                    <a:pt x="84" y="286"/>
                    <a:pt x="0" y="560"/>
                    <a:pt x="60" y="869"/>
                  </a:cubicBezTo>
                  <a:cubicBezTo>
                    <a:pt x="238" y="1012"/>
                    <a:pt x="131" y="1250"/>
                    <a:pt x="203" y="1453"/>
                  </a:cubicBezTo>
                  <a:cubicBezTo>
                    <a:pt x="238" y="1429"/>
                    <a:pt x="262" y="1417"/>
                    <a:pt x="310" y="1405"/>
                  </a:cubicBezTo>
                  <a:cubicBezTo>
                    <a:pt x="238" y="941"/>
                    <a:pt x="500" y="453"/>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3601;p32">
              <a:extLst>
                <a:ext uri="{FF2B5EF4-FFF2-40B4-BE49-F238E27FC236}">
                  <a16:creationId xmlns:a16="http://schemas.microsoft.com/office/drawing/2014/main" id="{62ADD6A5-7A93-4BB0-943C-3166A29B4960}"/>
                </a:ext>
              </a:extLst>
            </p:cNvPr>
            <p:cNvSpPr/>
            <p:nvPr/>
          </p:nvSpPr>
          <p:spPr>
            <a:xfrm>
              <a:off x="5336375" y="2864375"/>
              <a:ext cx="14000" cy="11125"/>
            </a:xfrm>
            <a:custGeom>
              <a:avLst/>
              <a:gdLst/>
              <a:ahLst/>
              <a:cxnLst/>
              <a:rect l="l" t="t" r="r" b="b"/>
              <a:pathLst>
                <a:path w="560" h="445" extrusionOk="0">
                  <a:moveTo>
                    <a:pt x="491" y="0"/>
                  </a:moveTo>
                  <a:cubicBezTo>
                    <a:pt x="225" y="0"/>
                    <a:pt x="77" y="192"/>
                    <a:pt x="0" y="445"/>
                  </a:cubicBezTo>
                  <a:cubicBezTo>
                    <a:pt x="203" y="350"/>
                    <a:pt x="417" y="219"/>
                    <a:pt x="560" y="4"/>
                  </a:cubicBezTo>
                  <a:cubicBezTo>
                    <a:pt x="536" y="2"/>
                    <a:pt x="513"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3602;p32">
              <a:extLst>
                <a:ext uri="{FF2B5EF4-FFF2-40B4-BE49-F238E27FC236}">
                  <a16:creationId xmlns:a16="http://schemas.microsoft.com/office/drawing/2014/main" id="{B2AB2F00-72FA-4C81-830F-637979D076E1}"/>
                </a:ext>
              </a:extLst>
            </p:cNvPr>
            <p:cNvSpPr/>
            <p:nvPr/>
          </p:nvSpPr>
          <p:spPr>
            <a:xfrm>
              <a:off x="5303925" y="2899900"/>
              <a:ext cx="5975" cy="4775"/>
            </a:xfrm>
            <a:custGeom>
              <a:avLst/>
              <a:gdLst/>
              <a:ahLst/>
              <a:cxnLst/>
              <a:rect l="l" t="t" r="r" b="b"/>
              <a:pathLst>
                <a:path w="239" h="191" extrusionOk="0">
                  <a:moveTo>
                    <a:pt x="239" y="0"/>
                  </a:moveTo>
                  <a:cubicBezTo>
                    <a:pt x="120" y="12"/>
                    <a:pt x="12" y="36"/>
                    <a:pt x="0" y="191"/>
                  </a:cubicBezTo>
                  <a:cubicBezTo>
                    <a:pt x="108" y="155"/>
                    <a:pt x="191" y="95"/>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3603;p32">
              <a:extLst>
                <a:ext uri="{FF2B5EF4-FFF2-40B4-BE49-F238E27FC236}">
                  <a16:creationId xmlns:a16="http://schemas.microsoft.com/office/drawing/2014/main" id="{FCF23DA0-EC21-4781-BABC-D114EE25B73E}"/>
                </a:ext>
              </a:extLst>
            </p:cNvPr>
            <p:cNvSpPr/>
            <p:nvPr/>
          </p:nvSpPr>
          <p:spPr>
            <a:xfrm>
              <a:off x="5350050" y="2860600"/>
              <a:ext cx="4200" cy="4200"/>
            </a:xfrm>
            <a:custGeom>
              <a:avLst/>
              <a:gdLst/>
              <a:ahLst/>
              <a:cxnLst/>
              <a:rect l="l" t="t" r="r" b="b"/>
              <a:pathLst>
                <a:path w="168" h="168" extrusionOk="0">
                  <a:moveTo>
                    <a:pt x="168" y="1"/>
                  </a:moveTo>
                  <a:cubicBezTo>
                    <a:pt x="72" y="36"/>
                    <a:pt x="13" y="72"/>
                    <a:pt x="1" y="167"/>
                  </a:cubicBezTo>
                  <a:cubicBezTo>
                    <a:pt x="108" y="155"/>
                    <a:pt x="144" y="96"/>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3604;p32">
              <a:extLst>
                <a:ext uri="{FF2B5EF4-FFF2-40B4-BE49-F238E27FC236}">
                  <a16:creationId xmlns:a16="http://schemas.microsoft.com/office/drawing/2014/main" id="{CA12B751-7E0F-4F52-A3D4-9EB436346400}"/>
                </a:ext>
              </a:extLst>
            </p:cNvPr>
            <p:cNvSpPr/>
            <p:nvPr/>
          </p:nvSpPr>
          <p:spPr>
            <a:xfrm>
              <a:off x="5299750" y="2904350"/>
              <a:ext cx="4200" cy="3600"/>
            </a:xfrm>
            <a:custGeom>
              <a:avLst/>
              <a:gdLst/>
              <a:ahLst/>
              <a:cxnLst/>
              <a:rect l="l" t="t" r="r" b="b"/>
              <a:pathLst>
                <a:path w="168" h="144" extrusionOk="0">
                  <a:moveTo>
                    <a:pt x="167" y="1"/>
                  </a:moveTo>
                  <a:cubicBezTo>
                    <a:pt x="72" y="13"/>
                    <a:pt x="13" y="60"/>
                    <a:pt x="1" y="144"/>
                  </a:cubicBezTo>
                  <a:cubicBezTo>
                    <a:pt x="108" y="132"/>
                    <a:pt x="156" y="84"/>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3605;p32">
              <a:extLst>
                <a:ext uri="{FF2B5EF4-FFF2-40B4-BE49-F238E27FC236}">
                  <a16:creationId xmlns:a16="http://schemas.microsoft.com/office/drawing/2014/main" id="{088FD8D2-7357-4ED3-8E44-F940B27A4AB3}"/>
                </a:ext>
              </a:extLst>
            </p:cNvPr>
            <p:cNvSpPr/>
            <p:nvPr/>
          </p:nvSpPr>
          <p:spPr>
            <a:xfrm>
              <a:off x="5328325" y="2878900"/>
              <a:ext cx="5100" cy="3150"/>
            </a:xfrm>
            <a:custGeom>
              <a:avLst/>
              <a:gdLst/>
              <a:ahLst/>
              <a:cxnLst/>
              <a:rect l="l" t="t" r="r" b="b"/>
              <a:pathLst>
                <a:path w="204" h="126" extrusionOk="0">
                  <a:moveTo>
                    <a:pt x="156" y="1"/>
                  </a:moveTo>
                  <a:cubicBezTo>
                    <a:pt x="84" y="1"/>
                    <a:pt x="30" y="47"/>
                    <a:pt x="1" y="126"/>
                  </a:cubicBezTo>
                  <a:cubicBezTo>
                    <a:pt x="96" y="126"/>
                    <a:pt x="156" y="78"/>
                    <a:pt x="203" y="7"/>
                  </a:cubicBezTo>
                  <a:cubicBezTo>
                    <a:pt x="187" y="3"/>
                    <a:pt x="171"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3606;p32">
              <a:extLst>
                <a:ext uri="{FF2B5EF4-FFF2-40B4-BE49-F238E27FC236}">
                  <a16:creationId xmlns:a16="http://schemas.microsoft.com/office/drawing/2014/main" id="{B203E13E-2DC3-4829-A5E7-40A6950F3305}"/>
                </a:ext>
              </a:extLst>
            </p:cNvPr>
            <p:cNvSpPr/>
            <p:nvPr/>
          </p:nvSpPr>
          <p:spPr>
            <a:xfrm>
              <a:off x="5324750" y="2882325"/>
              <a:ext cx="3600" cy="3300"/>
            </a:xfrm>
            <a:custGeom>
              <a:avLst/>
              <a:gdLst/>
              <a:ahLst/>
              <a:cxnLst/>
              <a:rect l="l" t="t" r="r" b="b"/>
              <a:pathLst>
                <a:path w="144" h="132" extrusionOk="0">
                  <a:moveTo>
                    <a:pt x="144" y="1"/>
                  </a:moveTo>
                  <a:lnTo>
                    <a:pt x="144" y="1"/>
                  </a:lnTo>
                  <a:cubicBezTo>
                    <a:pt x="72" y="13"/>
                    <a:pt x="13" y="60"/>
                    <a:pt x="1" y="132"/>
                  </a:cubicBezTo>
                  <a:cubicBezTo>
                    <a:pt x="72" y="96"/>
                    <a:pt x="120" y="72"/>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3607;p32">
              <a:extLst>
                <a:ext uri="{FF2B5EF4-FFF2-40B4-BE49-F238E27FC236}">
                  <a16:creationId xmlns:a16="http://schemas.microsoft.com/office/drawing/2014/main" id="{C02D9589-F9E0-4498-A954-F506A486C1D7}"/>
                </a:ext>
              </a:extLst>
            </p:cNvPr>
            <p:cNvSpPr/>
            <p:nvPr/>
          </p:nvSpPr>
          <p:spPr>
            <a:xfrm>
              <a:off x="5320900" y="2885600"/>
              <a:ext cx="3575" cy="3900"/>
            </a:xfrm>
            <a:custGeom>
              <a:avLst/>
              <a:gdLst/>
              <a:ahLst/>
              <a:cxnLst/>
              <a:rect l="l" t="t" r="r" b="b"/>
              <a:pathLst>
                <a:path w="143" h="156" extrusionOk="0">
                  <a:moveTo>
                    <a:pt x="143" y="1"/>
                  </a:moveTo>
                  <a:lnTo>
                    <a:pt x="143" y="1"/>
                  </a:lnTo>
                  <a:cubicBezTo>
                    <a:pt x="60" y="36"/>
                    <a:pt x="12" y="72"/>
                    <a:pt x="0" y="155"/>
                  </a:cubicBezTo>
                  <a:cubicBezTo>
                    <a:pt x="95" y="120"/>
                    <a:pt x="119"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3608;p32">
              <a:extLst>
                <a:ext uri="{FF2B5EF4-FFF2-40B4-BE49-F238E27FC236}">
                  <a16:creationId xmlns:a16="http://schemas.microsoft.com/office/drawing/2014/main" id="{0FA9A0C7-82E2-409B-800B-40AC38104972}"/>
                </a:ext>
              </a:extLst>
            </p:cNvPr>
            <p:cNvSpPr/>
            <p:nvPr/>
          </p:nvSpPr>
          <p:spPr>
            <a:xfrm>
              <a:off x="5310175" y="2896025"/>
              <a:ext cx="3300" cy="3300"/>
            </a:xfrm>
            <a:custGeom>
              <a:avLst/>
              <a:gdLst/>
              <a:ahLst/>
              <a:cxnLst/>
              <a:rect l="l" t="t" r="r" b="b"/>
              <a:pathLst>
                <a:path w="132" h="132" extrusionOk="0">
                  <a:moveTo>
                    <a:pt x="1" y="131"/>
                  </a:move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3609;p32">
              <a:extLst>
                <a:ext uri="{FF2B5EF4-FFF2-40B4-BE49-F238E27FC236}">
                  <a16:creationId xmlns:a16="http://schemas.microsoft.com/office/drawing/2014/main" id="{D40B5B3D-43D9-47FA-9F4C-85831715E995}"/>
                </a:ext>
              </a:extLst>
            </p:cNvPr>
            <p:cNvSpPr/>
            <p:nvPr/>
          </p:nvSpPr>
          <p:spPr>
            <a:xfrm>
              <a:off x="5317325" y="2889475"/>
              <a:ext cx="3600" cy="3300"/>
            </a:xfrm>
            <a:custGeom>
              <a:avLst/>
              <a:gdLst/>
              <a:ahLst/>
              <a:cxnLst/>
              <a:rect l="l" t="t" r="r" b="b"/>
              <a:pathLst>
                <a:path w="144" h="132" extrusionOk="0">
                  <a:moveTo>
                    <a:pt x="143" y="0"/>
                  </a:moveTo>
                  <a:lnTo>
                    <a:pt x="143" y="0"/>
                  </a:lnTo>
                  <a:cubicBezTo>
                    <a:pt x="107" y="36"/>
                    <a:pt x="48" y="84"/>
                    <a:pt x="0" y="131"/>
                  </a:cubicBezTo>
                  <a:cubicBezTo>
                    <a:pt x="84" y="108"/>
                    <a:pt x="131" y="72"/>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3610;p32">
              <a:extLst>
                <a:ext uri="{FF2B5EF4-FFF2-40B4-BE49-F238E27FC236}">
                  <a16:creationId xmlns:a16="http://schemas.microsoft.com/office/drawing/2014/main" id="{79103572-2545-48D3-A71A-1C0E29C38E74}"/>
                </a:ext>
              </a:extLst>
            </p:cNvPr>
            <p:cNvSpPr/>
            <p:nvPr/>
          </p:nvSpPr>
          <p:spPr>
            <a:xfrm>
              <a:off x="5313450" y="2892750"/>
              <a:ext cx="3900" cy="3300"/>
            </a:xfrm>
            <a:custGeom>
              <a:avLst/>
              <a:gdLst/>
              <a:ahLst/>
              <a:cxnLst/>
              <a:rect l="l" t="t" r="r" b="b"/>
              <a:pathLst>
                <a:path w="156" h="132" extrusionOk="0">
                  <a:moveTo>
                    <a:pt x="155" y="0"/>
                  </a:moveTo>
                  <a:cubicBezTo>
                    <a:pt x="108" y="36"/>
                    <a:pt x="48" y="84"/>
                    <a:pt x="0" y="131"/>
                  </a:cubicBezTo>
                  <a:cubicBezTo>
                    <a:pt x="96" y="119"/>
                    <a:pt x="143" y="72"/>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3611;p32">
              <a:extLst>
                <a:ext uri="{FF2B5EF4-FFF2-40B4-BE49-F238E27FC236}">
                  <a16:creationId xmlns:a16="http://schemas.microsoft.com/office/drawing/2014/main" id="{421C6800-CEA1-4F89-8815-1CACCB8B2A97}"/>
                </a:ext>
              </a:extLst>
            </p:cNvPr>
            <p:cNvSpPr/>
            <p:nvPr/>
          </p:nvSpPr>
          <p:spPr>
            <a:xfrm>
              <a:off x="5374475" y="2752850"/>
              <a:ext cx="14900" cy="29200"/>
            </a:xfrm>
            <a:custGeom>
              <a:avLst/>
              <a:gdLst/>
              <a:ahLst/>
              <a:cxnLst/>
              <a:rect l="l" t="t" r="r" b="b"/>
              <a:pathLst>
                <a:path w="596" h="1168" extrusionOk="0">
                  <a:moveTo>
                    <a:pt x="441" y="0"/>
                  </a:moveTo>
                  <a:cubicBezTo>
                    <a:pt x="203" y="298"/>
                    <a:pt x="0" y="608"/>
                    <a:pt x="24" y="1012"/>
                  </a:cubicBezTo>
                  <a:cubicBezTo>
                    <a:pt x="32" y="1013"/>
                    <a:pt x="39" y="1014"/>
                    <a:pt x="46" y="1014"/>
                  </a:cubicBezTo>
                  <a:cubicBezTo>
                    <a:pt x="241" y="1014"/>
                    <a:pt x="196" y="720"/>
                    <a:pt x="369" y="720"/>
                  </a:cubicBezTo>
                  <a:cubicBezTo>
                    <a:pt x="383" y="720"/>
                    <a:pt x="399" y="722"/>
                    <a:pt x="417" y="727"/>
                  </a:cubicBezTo>
                  <a:cubicBezTo>
                    <a:pt x="441" y="893"/>
                    <a:pt x="441" y="1036"/>
                    <a:pt x="453" y="1167"/>
                  </a:cubicBezTo>
                  <a:cubicBezTo>
                    <a:pt x="524" y="1167"/>
                    <a:pt x="560" y="1143"/>
                    <a:pt x="560" y="1084"/>
                  </a:cubicBezTo>
                  <a:cubicBezTo>
                    <a:pt x="572" y="810"/>
                    <a:pt x="584" y="560"/>
                    <a:pt x="596" y="298"/>
                  </a:cubicBezTo>
                  <a:cubicBezTo>
                    <a:pt x="596" y="262"/>
                    <a:pt x="584" y="239"/>
                    <a:pt x="584" y="203"/>
                  </a:cubicBezTo>
                  <a:cubicBezTo>
                    <a:pt x="572" y="120"/>
                    <a:pt x="524" y="36"/>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3612;p32">
              <a:extLst>
                <a:ext uri="{FF2B5EF4-FFF2-40B4-BE49-F238E27FC236}">
                  <a16:creationId xmlns:a16="http://schemas.microsoft.com/office/drawing/2014/main" id="{0A5E6B61-EF8C-42D5-85B7-4E3A945DFADF}"/>
                </a:ext>
              </a:extLst>
            </p:cNvPr>
            <p:cNvSpPr/>
            <p:nvPr/>
          </p:nvSpPr>
          <p:spPr>
            <a:xfrm>
              <a:off x="5386375" y="2745700"/>
              <a:ext cx="5975" cy="14625"/>
            </a:xfrm>
            <a:custGeom>
              <a:avLst/>
              <a:gdLst/>
              <a:ahLst/>
              <a:cxnLst/>
              <a:rect l="l" t="t" r="r" b="b"/>
              <a:pathLst>
                <a:path w="239" h="585" extrusionOk="0">
                  <a:moveTo>
                    <a:pt x="239" y="1"/>
                  </a:moveTo>
                  <a:cubicBezTo>
                    <a:pt x="203" y="48"/>
                    <a:pt x="155" y="108"/>
                    <a:pt x="96" y="167"/>
                  </a:cubicBezTo>
                  <a:cubicBezTo>
                    <a:pt x="1" y="286"/>
                    <a:pt x="36" y="406"/>
                    <a:pt x="60" y="525"/>
                  </a:cubicBezTo>
                  <a:cubicBezTo>
                    <a:pt x="96" y="536"/>
                    <a:pt x="108" y="560"/>
                    <a:pt x="120" y="584"/>
                  </a:cubicBezTo>
                  <a:cubicBezTo>
                    <a:pt x="239" y="406"/>
                    <a:pt x="239" y="203"/>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3613;p32">
              <a:extLst>
                <a:ext uri="{FF2B5EF4-FFF2-40B4-BE49-F238E27FC236}">
                  <a16:creationId xmlns:a16="http://schemas.microsoft.com/office/drawing/2014/main" id="{5D441639-2A33-4696-970E-494D1B7F746B}"/>
                </a:ext>
              </a:extLst>
            </p:cNvPr>
            <p:cNvSpPr/>
            <p:nvPr/>
          </p:nvSpPr>
          <p:spPr>
            <a:xfrm>
              <a:off x="5384875" y="2749575"/>
              <a:ext cx="3900" cy="8650"/>
            </a:xfrm>
            <a:custGeom>
              <a:avLst/>
              <a:gdLst/>
              <a:ahLst/>
              <a:cxnLst/>
              <a:rect l="l" t="t" r="r" b="b"/>
              <a:pathLst>
                <a:path w="156" h="346" extrusionOk="0">
                  <a:moveTo>
                    <a:pt x="156" y="0"/>
                  </a:moveTo>
                  <a:lnTo>
                    <a:pt x="25" y="131"/>
                  </a:lnTo>
                  <a:cubicBezTo>
                    <a:pt x="37" y="203"/>
                    <a:pt x="1" y="310"/>
                    <a:pt x="120" y="346"/>
                  </a:cubicBezTo>
                  <a:cubicBezTo>
                    <a:pt x="144" y="239"/>
                    <a:pt x="144" y="10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3614;p32">
              <a:extLst>
                <a:ext uri="{FF2B5EF4-FFF2-40B4-BE49-F238E27FC236}">
                  <a16:creationId xmlns:a16="http://schemas.microsoft.com/office/drawing/2014/main" id="{C0DB2A17-B29E-4E6D-8F69-5A759FE6F08E}"/>
                </a:ext>
              </a:extLst>
            </p:cNvPr>
            <p:cNvSpPr/>
            <p:nvPr/>
          </p:nvSpPr>
          <p:spPr>
            <a:xfrm>
              <a:off x="5386075" y="2779925"/>
              <a:ext cx="4200" cy="12250"/>
            </a:xfrm>
            <a:custGeom>
              <a:avLst/>
              <a:gdLst/>
              <a:ahLst/>
              <a:cxnLst/>
              <a:rect l="l" t="t" r="r" b="b"/>
              <a:pathLst>
                <a:path w="168" h="490" extrusionOk="0">
                  <a:moveTo>
                    <a:pt x="108" y="1"/>
                  </a:moveTo>
                  <a:cubicBezTo>
                    <a:pt x="60" y="37"/>
                    <a:pt x="36" y="60"/>
                    <a:pt x="1" y="96"/>
                  </a:cubicBezTo>
                  <a:lnTo>
                    <a:pt x="1" y="489"/>
                  </a:lnTo>
                  <a:cubicBezTo>
                    <a:pt x="167" y="358"/>
                    <a:pt x="132" y="180"/>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3615;p32">
              <a:extLst>
                <a:ext uri="{FF2B5EF4-FFF2-40B4-BE49-F238E27FC236}">
                  <a16:creationId xmlns:a16="http://schemas.microsoft.com/office/drawing/2014/main" id="{28A65450-AF24-48C2-9333-A7A900EDF7FA}"/>
                </a:ext>
              </a:extLst>
            </p:cNvPr>
            <p:cNvSpPr/>
            <p:nvPr/>
          </p:nvSpPr>
          <p:spPr>
            <a:xfrm>
              <a:off x="5901325" y="2801950"/>
              <a:ext cx="70575" cy="24700"/>
            </a:xfrm>
            <a:custGeom>
              <a:avLst/>
              <a:gdLst/>
              <a:ahLst/>
              <a:cxnLst/>
              <a:rect l="l" t="t" r="r" b="b"/>
              <a:pathLst>
                <a:path w="2823" h="988" extrusionOk="0">
                  <a:moveTo>
                    <a:pt x="346" y="1"/>
                  </a:moveTo>
                  <a:cubicBezTo>
                    <a:pt x="179" y="84"/>
                    <a:pt x="96" y="251"/>
                    <a:pt x="0" y="418"/>
                  </a:cubicBezTo>
                  <a:cubicBezTo>
                    <a:pt x="119" y="549"/>
                    <a:pt x="286" y="584"/>
                    <a:pt x="453" y="620"/>
                  </a:cubicBezTo>
                  <a:lnTo>
                    <a:pt x="762" y="763"/>
                  </a:lnTo>
                  <a:cubicBezTo>
                    <a:pt x="1022" y="910"/>
                    <a:pt x="1281" y="988"/>
                    <a:pt x="1539" y="988"/>
                  </a:cubicBezTo>
                  <a:cubicBezTo>
                    <a:pt x="1802" y="988"/>
                    <a:pt x="2064" y="907"/>
                    <a:pt x="2322" y="739"/>
                  </a:cubicBezTo>
                  <a:lnTo>
                    <a:pt x="2322" y="608"/>
                  </a:lnTo>
                  <a:cubicBezTo>
                    <a:pt x="2274" y="608"/>
                    <a:pt x="2232" y="603"/>
                    <a:pt x="2188" y="603"/>
                  </a:cubicBezTo>
                  <a:cubicBezTo>
                    <a:pt x="2166" y="603"/>
                    <a:pt x="2143" y="604"/>
                    <a:pt x="2120" y="608"/>
                  </a:cubicBezTo>
                  <a:cubicBezTo>
                    <a:pt x="2090" y="613"/>
                    <a:pt x="2065" y="616"/>
                    <a:pt x="2043" y="616"/>
                  </a:cubicBezTo>
                  <a:cubicBezTo>
                    <a:pt x="1914" y="616"/>
                    <a:pt x="1936" y="524"/>
                    <a:pt x="1905" y="370"/>
                  </a:cubicBezTo>
                  <a:cubicBezTo>
                    <a:pt x="1886" y="208"/>
                    <a:pt x="1930" y="173"/>
                    <a:pt x="1988" y="173"/>
                  </a:cubicBezTo>
                  <a:cubicBezTo>
                    <a:pt x="2031" y="173"/>
                    <a:pt x="2082" y="192"/>
                    <a:pt x="2119" y="192"/>
                  </a:cubicBezTo>
                  <a:cubicBezTo>
                    <a:pt x="2124" y="192"/>
                    <a:pt x="2128" y="192"/>
                    <a:pt x="2132" y="191"/>
                  </a:cubicBezTo>
                  <a:cubicBezTo>
                    <a:pt x="2358" y="168"/>
                    <a:pt x="2596" y="180"/>
                    <a:pt x="2822" y="168"/>
                  </a:cubicBezTo>
                  <a:cubicBezTo>
                    <a:pt x="2703" y="61"/>
                    <a:pt x="2548" y="72"/>
                    <a:pt x="2417" y="61"/>
                  </a:cubicBezTo>
                  <a:cubicBezTo>
                    <a:pt x="1727" y="49"/>
                    <a:pt x="1036" y="13"/>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3616;p32">
              <a:extLst>
                <a:ext uri="{FF2B5EF4-FFF2-40B4-BE49-F238E27FC236}">
                  <a16:creationId xmlns:a16="http://schemas.microsoft.com/office/drawing/2014/main" id="{D43D666B-6665-436F-8E40-238AC128ECD6}"/>
                </a:ext>
              </a:extLst>
            </p:cNvPr>
            <p:cNvSpPr/>
            <p:nvPr/>
          </p:nvSpPr>
          <p:spPr>
            <a:xfrm>
              <a:off x="5909650" y="2784575"/>
              <a:ext cx="17900" cy="7300"/>
            </a:xfrm>
            <a:custGeom>
              <a:avLst/>
              <a:gdLst/>
              <a:ahLst/>
              <a:cxnLst/>
              <a:rect l="l" t="t" r="r" b="b"/>
              <a:pathLst>
                <a:path w="716" h="292" extrusionOk="0">
                  <a:moveTo>
                    <a:pt x="225" y="0"/>
                  </a:moveTo>
                  <a:cubicBezTo>
                    <a:pt x="195" y="0"/>
                    <a:pt x="164" y="2"/>
                    <a:pt x="132" y="5"/>
                  </a:cubicBezTo>
                  <a:cubicBezTo>
                    <a:pt x="84" y="65"/>
                    <a:pt x="25" y="113"/>
                    <a:pt x="1" y="160"/>
                  </a:cubicBezTo>
                  <a:cubicBezTo>
                    <a:pt x="48" y="196"/>
                    <a:pt x="84" y="244"/>
                    <a:pt x="144" y="291"/>
                  </a:cubicBezTo>
                  <a:cubicBezTo>
                    <a:pt x="346" y="291"/>
                    <a:pt x="525" y="279"/>
                    <a:pt x="715" y="279"/>
                  </a:cubicBezTo>
                  <a:cubicBezTo>
                    <a:pt x="715" y="232"/>
                    <a:pt x="703" y="184"/>
                    <a:pt x="703" y="136"/>
                  </a:cubicBezTo>
                  <a:cubicBezTo>
                    <a:pt x="551" y="55"/>
                    <a:pt x="399" y="0"/>
                    <a:pt x="2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3617;p32">
              <a:extLst>
                <a:ext uri="{FF2B5EF4-FFF2-40B4-BE49-F238E27FC236}">
                  <a16:creationId xmlns:a16="http://schemas.microsoft.com/office/drawing/2014/main" id="{3459BB60-56E1-4B01-9393-8C9AA7D64C59}"/>
                </a:ext>
              </a:extLst>
            </p:cNvPr>
            <p:cNvSpPr/>
            <p:nvPr/>
          </p:nvSpPr>
          <p:spPr>
            <a:xfrm>
              <a:off x="5909350" y="2788575"/>
              <a:ext cx="3600" cy="3300"/>
            </a:xfrm>
            <a:custGeom>
              <a:avLst/>
              <a:gdLst/>
              <a:ahLst/>
              <a:cxnLst/>
              <a:rect l="l" t="t" r="r" b="b"/>
              <a:pathLst>
                <a:path w="144" h="132" extrusionOk="0">
                  <a:moveTo>
                    <a:pt x="1" y="0"/>
                  </a:moveTo>
                  <a:cubicBezTo>
                    <a:pt x="37" y="36"/>
                    <a:pt x="96" y="84"/>
                    <a:pt x="144" y="131"/>
                  </a:cubicBezTo>
                  <a:cubicBezTo>
                    <a:pt x="96" y="84"/>
                    <a:pt x="60"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3618;p32">
              <a:extLst>
                <a:ext uri="{FF2B5EF4-FFF2-40B4-BE49-F238E27FC236}">
                  <a16:creationId xmlns:a16="http://schemas.microsoft.com/office/drawing/2014/main" id="{8AFA2A5C-2BAB-480D-A7D8-2EEC7AD03D75}"/>
                </a:ext>
              </a:extLst>
            </p:cNvPr>
            <p:cNvSpPr/>
            <p:nvPr/>
          </p:nvSpPr>
          <p:spPr>
            <a:xfrm>
              <a:off x="6146000" y="2142650"/>
              <a:ext cx="14900" cy="11050"/>
            </a:xfrm>
            <a:custGeom>
              <a:avLst/>
              <a:gdLst/>
              <a:ahLst/>
              <a:cxnLst/>
              <a:rect l="l" t="t" r="r" b="b"/>
              <a:pathLst>
                <a:path w="596" h="442" extrusionOk="0">
                  <a:moveTo>
                    <a:pt x="274" y="1"/>
                  </a:moveTo>
                  <a:cubicBezTo>
                    <a:pt x="143" y="72"/>
                    <a:pt x="60" y="167"/>
                    <a:pt x="0" y="298"/>
                  </a:cubicBezTo>
                  <a:cubicBezTo>
                    <a:pt x="0" y="310"/>
                    <a:pt x="12" y="322"/>
                    <a:pt x="36" y="358"/>
                  </a:cubicBezTo>
                  <a:cubicBezTo>
                    <a:pt x="44" y="361"/>
                    <a:pt x="54" y="362"/>
                    <a:pt x="63" y="362"/>
                  </a:cubicBezTo>
                  <a:cubicBezTo>
                    <a:pt x="93" y="362"/>
                    <a:pt x="125" y="347"/>
                    <a:pt x="143" y="310"/>
                  </a:cubicBezTo>
                  <a:lnTo>
                    <a:pt x="298" y="310"/>
                  </a:lnTo>
                  <a:cubicBezTo>
                    <a:pt x="334" y="358"/>
                    <a:pt x="393" y="406"/>
                    <a:pt x="441" y="441"/>
                  </a:cubicBezTo>
                  <a:cubicBezTo>
                    <a:pt x="488" y="429"/>
                    <a:pt x="548" y="429"/>
                    <a:pt x="596" y="429"/>
                  </a:cubicBezTo>
                  <a:cubicBezTo>
                    <a:pt x="572" y="322"/>
                    <a:pt x="572" y="239"/>
                    <a:pt x="560" y="144"/>
                  </a:cubicBezTo>
                  <a:cubicBezTo>
                    <a:pt x="500" y="84"/>
                    <a:pt x="441" y="25"/>
                    <a:pt x="357" y="13"/>
                  </a:cubicBezTo>
                  <a:cubicBezTo>
                    <a:pt x="334" y="13"/>
                    <a:pt x="310" y="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3619;p32">
              <a:extLst>
                <a:ext uri="{FF2B5EF4-FFF2-40B4-BE49-F238E27FC236}">
                  <a16:creationId xmlns:a16="http://schemas.microsoft.com/office/drawing/2014/main" id="{4399BD3A-399A-413A-A073-1E8624D997D3}"/>
                </a:ext>
              </a:extLst>
            </p:cNvPr>
            <p:cNvSpPr/>
            <p:nvPr/>
          </p:nvSpPr>
          <p:spPr>
            <a:xfrm>
              <a:off x="6142125" y="2150100"/>
              <a:ext cx="7475" cy="5075"/>
            </a:xfrm>
            <a:custGeom>
              <a:avLst/>
              <a:gdLst/>
              <a:ahLst/>
              <a:cxnLst/>
              <a:rect l="l" t="t" r="r" b="b"/>
              <a:pathLst>
                <a:path w="299" h="203" extrusionOk="0">
                  <a:moveTo>
                    <a:pt x="155" y="0"/>
                  </a:moveTo>
                  <a:cubicBezTo>
                    <a:pt x="108" y="48"/>
                    <a:pt x="60" y="84"/>
                    <a:pt x="0" y="131"/>
                  </a:cubicBezTo>
                  <a:cubicBezTo>
                    <a:pt x="62" y="182"/>
                    <a:pt x="106" y="202"/>
                    <a:pt x="141" y="202"/>
                  </a:cubicBezTo>
                  <a:cubicBezTo>
                    <a:pt x="226" y="202"/>
                    <a:pt x="247" y="7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3620;p32">
              <a:extLst>
                <a:ext uri="{FF2B5EF4-FFF2-40B4-BE49-F238E27FC236}">
                  <a16:creationId xmlns:a16="http://schemas.microsoft.com/office/drawing/2014/main" id="{8750E793-2530-4D99-9D2C-7D32C092C67B}"/>
                </a:ext>
              </a:extLst>
            </p:cNvPr>
            <p:cNvSpPr/>
            <p:nvPr/>
          </p:nvSpPr>
          <p:spPr>
            <a:xfrm>
              <a:off x="6160875" y="2153375"/>
              <a:ext cx="7775" cy="4200"/>
            </a:xfrm>
            <a:custGeom>
              <a:avLst/>
              <a:gdLst/>
              <a:ahLst/>
              <a:cxnLst/>
              <a:rect l="l" t="t" r="r" b="b"/>
              <a:pathLst>
                <a:path w="311" h="168" extrusionOk="0">
                  <a:moveTo>
                    <a:pt x="1" y="0"/>
                  </a:moveTo>
                  <a:cubicBezTo>
                    <a:pt x="36" y="131"/>
                    <a:pt x="143" y="155"/>
                    <a:pt x="263" y="167"/>
                  </a:cubicBezTo>
                  <a:cubicBezTo>
                    <a:pt x="310" y="107"/>
                    <a:pt x="310" y="60"/>
                    <a:pt x="263" y="12"/>
                  </a:cubicBezTo>
                  <a:cubicBezTo>
                    <a:pt x="179"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3621;p32">
              <a:extLst>
                <a:ext uri="{FF2B5EF4-FFF2-40B4-BE49-F238E27FC236}">
                  <a16:creationId xmlns:a16="http://schemas.microsoft.com/office/drawing/2014/main" id="{9BF8D3CA-8261-4CF2-BA19-7E73B876C73D}"/>
                </a:ext>
              </a:extLst>
            </p:cNvPr>
            <p:cNvSpPr/>
            <p:nvPr/>
          </p:nvSpPr>
          <p:spPr>
            <a:xfrm>
              <a:off x="6167425" y="2152100"/>
              <a:ext cx="8650" cy="5475"/>
            </a:xfrm>
            <a:custGeom>
              <a:avLst/>
              <a:gdLst/>
              <a:ahLst/>
              <a:cxnLst/>
              <a:rect l="l" t="t" r="r" b="b"/>
              <a:pathLst>
                <a:path w="346" h="219" extrusionOk="0">
                  <a:moveTo>
                    <a:pt x="140" y="1"/>
                  </a:moveTo>
                  <a:cubicBezTo>
                    <a:pt x="90" y="1"/>
                    <a:pt x="42" y="22"/>
                    <a:pt x="1" y="63"/>
                  </a:cubicBezTo>
                  <a:lnTo>
                    <a:pt x="1" y="218"/>
                  </a:lnTo>
                  <a:cubicBezTo>
                    <a:pt x="54" y="212"/>
                    <a:pt x="102" y="209"/>
                    <a:pt x="149" y="209"/>
                  </a:cubicBezTo>
                  <a:cubicBezTo>
                    <a:pt x="197" y="209"/>
                    <a:pt x="245" y="212"/>
                    <a:pt x="298" y="218"/>
                  </a:cubicBezTo>
                  <a:cubicBezTo>
                    <a:pt x="334" y="158"/>
                    <a:pt x="346" y="111"/>
                    <a:pt x="298" y="63"/>
                  </a:cubicBezTo>
                  <a:cubicBezTo>
                    <a:pt x="245" y="22"/>
                    <a:pt x="191" y="1"/>
                    <a:pt x="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3622;p32">
              <a:extLst>
                <a:ext uri="{FF2B5EF4-FFF2-40B4-BE49-F238E27FC236}">
                  <a16:creationId xmlns:a16="http://schemas.microsoft.com/office/drawing/2014/main" id="{484D6BA1-870A-41E0-BD96-2D8F9B7CD869}"/>
                </a:ext>
              </a:extLst>
            </p:cNvPr>
            <p:cNvSpPr/>
            <p:nvPr/>
          </p:nvSpPr>
          <p:spPr>
            <a:xfrm>
              <a:off x="6177850" y="2148900"/>
              <a:ext cx="4175" cy="4800"/>
            </a:xfrm>
            <a:custGeom>
              <a:avLst/>
              <a:gdLst/>
              <a:ahLst/>
              <a:cxnLst/>
              <a:rect l="l" t="t" r="r" b="b"/>
              <a:pathLst>
                <a:path w="167" h="192" extrusionOk="0">
                  <a:moveTo>
                    <a:pt x="95" y="1"/>
                  </a:moveTo>
                  <a:cubicBezTo>
                    <a:pt x="0" y="36"/>
                    <a:pt x="12" y="108"/>
                    <a:pt x="0" y="179"/>
                  </a:cubicBezTo>
                  <a:cubicBezTo>
                    <a:pt x="60" y="191"/>
                    <a:pt x="107" y="191"/>
                    <a:pt x="167" y="191"/>
                  </a:cubicBezTo>
                  <a:cubicBezTo>
                    <a:pt x="131" y="132"/>
                    <a:pt x="119" y="60"/>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3623;p32">
              <a:extLst>
                <a:ext uri="{FF2B5EF4-FFF2-40B4-BE49-F238E27FC236}">
                  <a16:creationId xmlns:a16="http://schemas.microsoft.com/office/drawing/2014/main" id="{FE3915FD-2DC6-4402-AB94-3758CA06A120}"/>
                </a:ext>
              </a:extLst>
            </p:cNvPr>
            <p:cNvSpPr/>
            <p:nvPr/>
          </p:nvSpPr>
          <p:spPr>
            <a:xfrm>
              <a:off x="6182000" y="2157250"/>
              <a:ext cx="4200" cy="3300"/>
            </a:xfrm>
            <a:custGeom>
              <a:avLst/>
              <a:gdLst/>
              <a:ahLst/>
              <a:cxnLst/>
              <a:rect l="l" t="t" r="r" b="b"/>
              <a:pathLst>
                <a:path w="168" h="132" extrusionOk="0">
                  <a:moveTo>
                    <a:pt x="1" y="0"/>
                  </a:moveTo>
                  <a:lnTo>
                    <a:pt x="1" y="0"/>
                  </a:lnTo>
                  <a:cubicBezTo>
                    <a:pt x="25" y="72"/>
                    <a:pt x="72" y="119"/>
                    <a:pt x="168" y="131"/>
                  </a:cubicBezTo>
                  <a:cubicBezTo>
                    <a:pt x="108" y="83"/>
                    <a:pt x="60"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3624;p32">
              <a:extLst>
                <a:ext uri="{FF2B5EF4-FFF2-40B4-BE49-F238E27FC236}">
                  <a16:creationId xmlns:a16="http://schemas.microsoft.com/office/drawing/2014/main" id="{71951AB8-A130-4FC3-8C59-06B45A170155}"/>
                </a:ext>
              </a:extLst>
            </p:cNvPr>
            <p:cNvSpPr/>
            <p:nvPr/>
          </p:nvSpPr>
          <p:spPr>
            <a:xfrm>
              <a:off x="6174875" y="2153375"/>
              <a:ext cx="3000" cy="3900"/>
            </a:xfrm>
            <a:custGeom>
              <a:avLst/>
              <a:gdLst/>
              <a:ahLst/>
              <a:cxnLst/>
              <a:rect l="l" t="t" r="r" b="b"/>
              <a:pathLst>
                <a:path w="120" h="156" extrusionOk="0">
                  <a:moveTo>
                    <a:pt x="0" y="0"/>
                  </a:moveTo>
                  <a:lnTo>
                    <a:pt x="0" y="155"/>
                  </a:lnTo>
                  <a:cubicBezTo>
                    <a:pt x="48" y="107"/>
                    <a:pt x="95" y="6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3625;p32">
              <a:extLst>
                <a:ext uri="{FF2B5EF4-FFF2-40B4-BE49-F238E27FC236}">
                  <a16:creationId xmlns:a16="http://schemas.microsoft.com/office/drawing/2014/main" id="{27340D57-2C99-4A52-85DA-C0A4727B367A}"/>
                </a:ext>
              </a:extLst>
            </p:cNvPr>
            <p:cNvSpPr/>
            <p:nvPr/>
          </p:nvSpPr>
          <p:spPr>
            <a:xfrm>
              <a:off x="6153425" y="2150100"/>
              <a:ext cx="3600" cy="3300"/>
            </a:xfrm>
            <a:custGeom>
              <a:avLst/>
              <a:gdLst/>
              <a:ahLst/>
              <a:cxnLst/>
              <a:rect l="l" t="t" r="r" b="b"/>
              <a:pathLst>
                <a:path w="144" h="132" extrusionOk="0">
                  <a:moveTo>
                    <a:pt x="1" y="0"/>
                  </a:moveTo>
                  <a:cubicBezTo>
                    <a:pt x="37" y="60"/>
                    <a:pt x="84" y="108"/>
                    <a:pt x="144" y="131"/>
                  </a:cubicBezTo>
                  <a:cubicBezTo>
                    <a:pt x="96" y="84"/>
                    <a:pt x="37" y="48"/>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3626;p32">
              <a:extLst>
                <a:ext uri="{FF2B5EF4-FFF2-40B4-BE49-F238E27FC236}">
                  <a16:creationId xmlns:a16="http://schemas.microsoft.com/office/drawing/2014/main" id="{631CA359-9621-466C-B34D-C55C34594BBE}"/>
                </a:ext>
              </a:extLst>
            </p:cNvPr>
            <p:cNvSpPr/>
            <p:nvPr/>
          </p:nvSpPr>
          <p:spPr>
            <a:xfrm>
              <a:off x="6164150" y="2147000"/>
              <a:ext cx="10750" cy="6700"/>
            </a:xfrm>
            <a:custGeom>
              <a:avLst/>
              <a:gdLst/>
              <a:ahLst/>
              <a:cxnLst/>
              <a:rect l="l" t="t" r="r" b="b"/>
              <a:pathLst>
                <a:path w="430" h="268" extrusionOk="0">
                  <a:moveTo>
                    <a:pt x="232" y="0"/>
                  </a:moveTo>
                  <a:cubicBezTo>
                    <a:pt x="215" y="0"/>
                    <a:pt x="198" y="2"/>
                    <a:pt x="179" y="5"/>
                  </a:cubicBezTo>
                  <a:cubicBezTo>
                    <a:pt x="1" y="29"/>
                    <a:pt x="120" y="172"/>
                    <a:pt x="132" y="267"/>
                  </a:cubicBezTo>
                  <a:lnTo>
                    <a:pt x="429" y="267"/>
                  </a:lnTo>
                  <a:cubicBezTo>
                    <a:pt x="418" y="138"/>
                    <a:pt x="379"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3627;p32">
              <a:extLst>
                <a:ext uri="{FF2B5EF4-FFF2-40B4-BE49-F238E27FC236}">
                  <a16:creationId xmlns:a16="http://schemas.microsoft.com/office/drawing/2014/main" id="{33DF525C-D9E3-4FC6-9AB3-CC899CDBC8FE}"/>
                </a:ext>
              </a:extLst>
            </p:cNvPr>
            <p:cNvSpPr/>
            <p:nvPr/>
          </p:nvSpPr>
          <p:spPr>
            <a:xfrm>
              <a:off x="6152550" y="2140275"/>
              <a:ext cx="8650" cy="4925"/>
            </a:xfrm>
            <a:custGeom>
              <a:avLst/>
              <a:gdLst/>
              <a:ahLst/>
              <a:cxnLst/>
              <a:rect l="l" t="t" r="r" b="b"/>
              <a:pathLst>
                <a:path w="346" h="197" extrusionOk="0">
                  <a:moveTo>
                    <a:pt x="0" y="0"/>
                  </a:moveTo>
                  <a:lnTo>
                    <a:pt x="0" y="0"/>
                  </a:lnTo>
                  <a:cubicBezTo>
                    <a:pt x="12" y="36"/>
                    <a:pt x="12" y="84"/>
                    <a:pt x="12" y="108"/>
                  </a:cubicBezTo>
                  <a:lnTo>
                    <a:pt x="48" y="143"/>
                  </a:lnTo>
                  <a:cubicBezTo>
                    <a:pt x="84" y="179"/>
                    <a:pt x="125" y="197"/>
                    <a:pt x="168" y="197"/>
                  </a:cubicBezTo>
                  <a:cubicBezTo>
                    <a:pt x="212" y="197"/>
                    <a:pt x="256" y="179"/>
                    <a:pt x="298" y="143"/>
                  </a:cubicBezTo>
                  <a:cubicBezTo>
                    <a:pt x="310" y="96"/>
                    <a:pt x="334" y="60"/>
                    <a:pt x="345" y="36"/>
                  </a:cubicBezTo>
                  <a:cubicBezTo>
                    <a:pt x="226" y="24"/>
                    <a:pt x="119"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3628;p32">
              <a:extLst>
                <a:ext uri="{FF2B5EF4-FFF2-40B4-BE49-F238E27FC236}">
                  <a16:creationId xmlns:a16="http://schemas.microsoft.com/office/drawing/2014/main" id="{85169C91-E0FD-4281-852C-BDE4882EBF07}"/>
                </a:ext>
              </a:extLst>
            </p:cNvPr>
            <p:cNvSpPr/>
            <p:nvPr/>
          </p:nvSpPr>
          <p:spPr>
            <a:xfrm>
              <a:off x="6153425" y="2143250"/>
              <a:ext cx="6275" cy="3000"/>
            </a:xfrm>
            <a:custGeom>
              <a:avLst/>
              <a:gdLst/>
              <a:ahLst/>
              <a:cxnLst/>
              <a:rect l="l" t="t" r="r" b="b"/>
              <a:pathLst>
                <a:path w="251" h="120" extrusionOk="0">
                  <a:moveTo>
                    <a:pt x="1" y="1"/>
                  </a:moveTo>
                  <a:cubicBezTo>
                    <a:pt x="60" y="108"/>
                    <a:pt x="156" y="120"/>
                    <a:pt x="251" y="120"/>
                  </a:cubicBezTo>
                  <a:lnTo>
                    <a:pt x="251" y="60"/>
                  </a:ln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3629;p32">
              <a:extLst>
                <a:ext uri="{FF2B5EF4-FFF2-40B4-BE49-F238E27FC236}">
                  <a16:creationId xmlns:a16="http://schemas.microsoft.com/office/drawing/2014/main" id="{EF0A90D1-194C-450F-8744-B714DFA0B199}"/>
                </a:ext>
              </a:extLst>
            </p:cNvPr>
            <p:cNvSpPr/>
            <p:nvPr/>
          </p:nvSpPr>
          <p:spPr>
            <a:xfrm>
              <a:off x="6135275" y="1709275"/>
              <a:ext cx="36050" cy="11150"/>
            </a:xfrm>
            <a:custGeom>
              <a:avLst/>
              <a:gdLst/>
              <a:ahLst/>
              <a:cxnLst/>
              <a:rect l="l" t="t" r="r" b="b"/>
              <a:pathLst>
                <a:path w="1442" h="446" extrusionOk="0">
                  <a:moveTo>
                    <a:pt x="155" y="0"/>
                  </a:moveTo>
                  <a:cubicBezTo>
                    <a:pt x="108" y="12"/>
                    <a:pt x="48" y="12"/>
                    <a:pt x="1" y="12"/>
                  </a:cubicBezTo>
                  <a:lnTo>
                    <a:pt x="1" y="155"/>
                  </a:lnTo>
                  <a:cubicBezTo>
                    <a:pt x="26" y="174"/>
                    <a:pt x="55" y="186"/>
                    <a:pt x="84" y="186"/>
                  </a:cubicBezTo>
                  <a:cubicBezTo>
                    <a:pt x="109" y="186"/>
                    <a:pt x="133" y="177"/>
                    <a:pt x="155" y="155"/>
                  </a:cubicBezTo>
                  <a:cubicBezTo>
                    <a:pt x="206" y="227"/>
                    <a:pt x="267" y="247"/>
                    <a:pt x="335" y="247"/>
                  </a:cubicBezTo>
                  <a:cubicBezTo>
                    <a:pt x="419" y="247"/>
                    <a:pt x="513" y="215"/>
                    <a:pt x="602" y="215"/>
                  </a:cubicBezTo>
                  <a:cubicBezTo>
                    <a:pt x="677" y="215"/>
                    <a:pt x="749" y="238"/>
                    <a:pt x="810" y="322"/>
                  </a:cubicBezTo>
                  <a:cubicBezTo>
                    <a:pt x="882" y="417"/>
                    <a:pt x="963" y="446"/>
                    <a:pt x="1048" y="446"/>
                  </a:cubicBezTo>
                  <a:cubicBezTo>
                    <a:pt x="1176" y="446"/>
                    <a:pt x="1313" y="381"/>
                    <a:pt x="1441" y="381"/>
                  </a:cubicBezTo>
                  <a:cubicBezTo>
                    <a:pt x="1334" y="274"/>
                    <a:pt x="1215" y="262"/>
                    <a:pt x="1156" y="143"/>
                  </a:cubicBezTo>
                  <a:cubicBezTo>
                    <a:pt x="1156" y="95"/>
                    <a:pt x="1144" y="60"/>
                    <a:pt x="1144" y="24"/>
                  </a:cubicBezTo>
                  <a:cubicBezTo>
                    <a:pt x="810" y="12"/>
                    <a:pt x="489" y="0"/>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3630;p32">
              <a:extLst>
                <a:ext uri="{FF2B5EF4-FFF2-40B4-BE49-F238E27FC236}">
                  <a16:creationId xmlns:a16="http://schemas.microsoft.com/office/drawing/2014/main" id="{F9E2C48D-A9FE-4765-A180-D491087E1081}"/>
                </a:ext>
              </a:extLst>
            </p:cNvPr>
            <p:cNvSpPr/>
            <p:nvPr/>
          </p:nvSpPr>
          <p:spPr>
            <a:xfrm>
              <a:off x="6134975" y="1712850"/>
              <a:ext cx="3900" cy="1800"/>
            </a:xfrm>
            <a:custGeom>
              <a:avLst/>
              <a:gdLst/>
              <a:ahLst/>
              <a:cxnLst/>
              <a:rect l="l" t="t" r="r" b="b"/>
              <a:pathLst>
                <a:path w="156" h="72" extrusionOk="0">
                  <a:moveTo>
                    <a:pt x="1" y="0"/>
                  </a:moveTo>
                  <a:cubicBezTo>
                    <a:pt x="25" y="48"/>
                    <a:pt x="51" y="72"/>
                    <a:pt x="78" y="72"/>
                  </a:cubicBezTo>
                  <a:cubicBezTo>
                    <a:pt x="105" y="72"/>
                    <a:pt x="132"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3631;p32">
              <a:extLst>
                <a:ext uri="{FF2B5EF4-FFF2-40B4-BE49-F238E27FC236}">
                  <a16:creationId xmlns:a16="http://schemas.microsoft.com/office/drawing/2014/main" id="{3E1F9A44-239C-47BA-9AC7-CFBDF95A4BB6}"/>
                </a:ext>
              </a:extLst>
            </p:cNvPr>
            <p:cNvSpPr/>
            <p:nvPr/>
          </p:nvSpPr>
          <p:spPr>
            <a:xfrm>
              <a:off x="5318800" y="2100750"/>
              <a:ext cx="67600" cy="26575"/>
            </a:xfrm>
            <a:custGeom>
              <a:avLst/>
              <a:gdLst/>
              <a:ahLst/>
              <a:cxnLst/>
              <a:rect l="l" t="t" r="r" b="b"/>
              <a:pathLst>
                <a:path w="2704" h="1063" extrusionOk="0">
                  <a:moveTo>
                    <a:pt x="1944" y="1"/>
                  </a:moveTo>
                  <a:cubicBezTo>
                    <a:pt x="1806" y="1"/>
                    <a:pt x="1668" y="37"/>
                    <a:pt x="1537" y="117"/>
                  </a:cubicBezTo>
                  <a:cubicBezTo>
                    <a:pt x="1430" y="117"/>
                    <a:pt x="1334" y="93"/>
                    <a:pt x="1239" y="93"/>
                  </a:cubicBezTo>
                  <a:cubicBezTo>
                    <a:pt x="1131" y="30"/>
                    <a:pt x="1023" y="10"/>
                    <a:pt x="915" y="10"/>
                  </a:cubicBezTo>
                  <a:cubicBezTo>
                    <a:pt x="725" y="10"/>
                    <a:pt x="536" y="71"/>
                    <a:pt x="347" y="71"/>
                  </a:cubicBezTo>
                  <a:cubicBezTo>
                    <a:pt x="299" y="71"/>
                    <a:pt x="251" y="67"/>
                    <a:pt x="203" y="57"/>
                  </a:cubicBezTo>
                  <a:cubicBezTo>
                    <a:pt x="120" y="69"/>
                    <a:pt x="60" y="117"/>
                    <a:pt x="25" y="188"/>
                  </a:cubicBezTo>
                  <a:cubicBezTo>
                    <a:pt x="1" y="438"/>
                    <a:pt x="191" y="486"/>
                    <a:pt x="370" y="546"/>
                  </a:cubicBezTo>
                  <a:cubicBezTo>
                    <a:pt x="465" y="558"/>
                    <a:pt x="560" y="546"/>
                    <a:pt x="644" y="593"/>
                  </a:cubicBezTo>
                  <a:cubicBezTo>
                    <a:pt x="739" y="629"/>
                    <a:pt x="644" y="688"/>
                    <a:pt x="608" y="736"/>
                  </a:cubicBezTo>
                  <a:cubicBezTo>
                    <a:pt x="537" y="843"/>
                    <a:pt x="489" y="962"/>
                    <a:pt x="608" y="1034"/>
                  </a:cubicBezTo>
                  <a:cubicBezTo>
                    <a:pt x="635" y="1054"/>
                    <a:pt x="659" y="1062"/>
                    <a:pt x="680" y="1062"/>
                  </a:cubicBezTo>
                  <a:cubicBezTo>
                    <a:pt x="759" y="1062"/>
                    <a:pt x="799" y="942"/>
                    <a:pt x="846" y="867"/>
                  </a:cubicBezTo>
                  <a:cubicBezTo>
                    <a:pt x="906" y="784"/>
                    <a:pt x="965" y="665"/>
                    <a:pt x="1025" y="569"/>
                  </a:cubicBezTo>
                  <a:cubicBezTo>
                    <a:pt x="1095" y="471"/>
                    <a:pt x="1191" y="460"/>
                    <a:pt x="1289" y="460"/>
                  </a:cubicBezTo>
                  <a:cubicBezTo>
                    <a:pt x="1317" y="460"/>
                    <a:pt x="1346" y="461"/>
                    <a:pt x="1374" y="461"/>
                  </a:cubicBezTo>
                  <a:cubicBezTo>
                    <a:pt x="1414" y="461"/>
                    <a:pt x="1452" y="459"/>
                    <a:pt x="1489" y="450"/>
                  </a:cubicBezTo>
                  <a:cubicBezTo>
                    <a:pt x="1499" y="449"/>
                    <a:pt x="1508" y="448"/>
                    <a:pt x="1517" y="448"/>
                  </a:cubicBezTo>
                  <a:cubicBezTo>
                    <a:pt x="1625" y="448"/>
                    <a:pt x="1657" y="578"/>
                    <a:pt x="1668" y="688"/>
                  </a:cubicBezTo>
                  <a:cubicBezTo>
                    <a:pt x="1691" y="712"/>
                    <a:pt x="1715" y="712"/>
                    <a:pt x="1739" y="712"/>
                  </a:cubicBezTo>
                  <a:cubicBezTo>
                    <a:pt x="1781" y="675"/>
                    <a:pt x="1821" y="659"/>
                    <a:pt x="1861" y="659"/>
                  </a:cubicBezTo>
                  <a:cubicBezTo>
                    <a:pt x="1911" y="659"/>
                    <a:pt x="1960" y="684"/>
                    <a:pt x="2013" y="724"/>
                  </a:cubicBezTo>
                  <a:cubicBezTo>
                    <a:pt x="2156" y="712"/>
                    <a:pt x="2275" y="629"/>
                    <a:pt x="2311" y="474"/>
                  </a:cubicBezTo>
                  <a:cubicBezTo>
                    <a:pt x="2311" y="427"/>
                    <a:pt x="2287" y="391"/>
                    <a:pt x="2251" y="391"/>
                  </a:cubicBezTo>
                  <a:cubicBezTo>
                    <a:pt x="2256" y="360"/>
                    <a:pt x="2268" y="351"/>
                    <a:pt x="2282" y="351"/>
                  </a:cubicBezTo>
                  <a:cubicBezTo>
                    <a:pt x="2302" y="351"/>
                    <a:pt x="2326" y="367"/>
                    <a:pt x="2346" y="367"/>
                  </a:cubicBezTo>
                  <a:cubicBezTo>
                    <a:pt x="2359" y="368"/>
                    <a:pt x="2371" y="369"/>
                    <a:pt x="2384" y="369"/>
                  </a:cubicBezTo>
                  <a:cubicBezTo>
                    <a:pt x="2486" y="369"/>
                    <a:pt x="2572" y="327"/>
                    <a:pt x="2668" y="296"/>
                  </a:cubicBezTo>
                  <a:cubicBezTo>
                    <a:pt x="2680" y="272"/>
                    <a:pt x="2692" y="248"/>
                    <a:pt x="2704" y="236"/>
                  </a:cubicBezTo>
                  <a:cubicBezTo>
                    <a:pt x="2695" y="161"/>
                    <a:pt x="2687" y="79"/>
                    <a:pt x="2629" y="79"/>
                  </a:cubicBezTo>
                  <a:cubicBezTo>
                    <a:pt x="2604" y="79"/>
                    <a:pt x="2571" y="94"/>
                    <a:pt x="2525" y="129"/>
                  </a:cubicBezTo>
                  <a:cubicBezTo>
                    <a:pt x="2514" y="132"/>
                    <a:pt x="2503" y="134"/>
                    <a:pt x="2491" y="134"/>
                  </a:cubicBezTo>
                  <a:cubicBezTo>
                    <a:pt x="2461" y="134"/>
                    <a:pt x="2428" y="125"/>
                    <a:pt x="2394" y="117"/>
                  </a:cubicBezTo>
                  <a:cubicBezTo>
                    <a:pt x="2246" y="43"/>
                    <a:pt x="2094" y="1"/>
                    <a:pt x="1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3632;p32">
              <a:extLst>
                <a:ext uri="{FF2B5EF4-FFF2-40B4-BE49-F238E27FC236}">
                  <a16:creationId xmlns:a16="http://schemas.microsoft.com/office/drawing/2014/main" id="{4808F64B-05ED-46AF-934A-E8403A92E387}"/>
                </a:ext>
              </a:extLst>
            </p:cNvPr>
            <p:cNvSpPr/>
            <p:nvPr/>
          </p:nvSpPr>
          <p:spPr>
            <a:xfrm>
              <a:off x="5402975" y="2101950"/>
              <a:ext cx="73325" cy="8975"/>
            </a:xfrm>
            <a:custGeom>
              <a:avLst/>
              <a:gdLst/>
              <a:ahLst/>
              <a:cxnLst/>
              <a:rect l="l" t="t" r="r" b="b"/>
              <a:pathLst>
                <a:path w="2933" h="359" extrusionOk="0">
                  <a:moveTo>
                    <a:pt x="938" y="0"/>
                  </a:moveTo>
                  <a:cubicBezTo>
                    <a:pt x="683" y="0"/>
                    <a:pt x="428" y="19"/>
                    <a:pt x="170" y="69"/>
                  </a:cubicBezTo>
                  <a:cubicBezTo>
                    <a:pt x="135" y="54"/>
                    <a:pt x="107" y="48"/>
                    <a:pt x="84" y="48"/>
                  </a:cubicBezTo>
                  <a:cubicBezTo>
                    <a:pt x="14" y="48"/>
                    <a:pt x="0" y="113"/>
                    <a:pt x="27" y="212"/>
                  </a:cubicBezTo>
                  <a:cubicBezTo>
                    <a:pt x="509" y="332"/>
                    <a:pt x="995" y="359"/>
                    <a:pt x="1481" y="359"/>
                  </a:cubicBezTo>
                  <a:cubicBezTo>
                    <a:pt x="1858" y="359"/>
                    <a:pt x="2236" y="343"/>
                    <a:pt x="2611" y="343"/>
                  </a:cubicBezTo>
                  <a:cubicBezTo>
                    <a:pt x="2694" y="224"/>
                    <a:pt x="2813" y="212"/>
                    <a:pt x="2932" y="200"/>
                  </a:cubicBezTo>
                  <a:cubicBezTo>
                    <a:pt x="2261" y="131"/>
                    <a:pt x="1603" y="0"/>
                    <a:pt x="9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3633;p32">
              <a:extLst>
                <a:ext uri="{FF2B5EF4-FFF2-40B4-BE49-F238E27FC236}">
                  <a16:creationId xmlns:a16="http://schemas.microsoft.com/office/drawing/2014/main" id="{121ECEAC-CB0F-41F5-AD91-D874F94731AE}"/>
                </a:ext>
              </a:extLst>
            </p:cNvPr>
            <p:cNvSpPr/>
            <p:nvPr/>
          </p:nvSpPr>
          <p:spPr>
            <a:xfrm>
              <a:off x="5381625" y="2099450"/>
              <a:ext cx="25600" cy="7500"/>
            </a:xfrm>
            <a:custGeom>
              <a:avLst/>
              <a:gdLst/>
              <a:ahLst/>
              <a:cxnLst/>
              <a:rect l="l" t="t" r="r" b="b"/>
              <a:pathLst>
                <a:path w="1024" h="300" extrusionOk="0">
                  <a:moveTo>
                    <a:pt x="538" y="1"/>
                  </a:moveTo>
                  <a:cubicBezTo>
                    <a:pt x="360" y="1"/>
                    <a:pt x="180" y="57"/>
                    <a:pt x="0" y="169"/>
                  </a:cubicBezTo>
                  <a:cubicBezTo>
                    <a:pt x="60" y="193"/>
                    <a:pt x="119" y="240"/>
                    <a:pt x="179" y="264"/>
                  </a:cubicBezTo>
                  <a:cubicBezTo>
                    <a:pt x="417" y="288"/>
                    <a:pt x="643" y="288"/>
                    <a:pt x="881" y="300"/>
                  </a:cubicBezTo>
                  <a:lnTo>
                    <a:pt x="1024" y="145"/>
                  </a:lnTo>
                  <a:cubicBezTo>
                    <a:pt x="864" y="48"/>
                    <a:pt x="702" y="1"/>
                    <a:pt x="5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3634;p32">
              <a:extLst>
                <a:ext uri="{FF2B5EF4-FFF2-40B4-BE49-F238E27FC236}">
                  <a16:creationId xmlns:a16="http://schemas.microsoft.com/office/drawing/2014/main" id="{734BA199-F5D6-447F-8C49-2E06370A236B}"/>
                </a:ext>
              </a:extLst>
            </p:cNvPr>
            <p:cNvSpPr/>
            <p:nvPr/>
          </p:nvSpPr>
          <p:spPr>
            <a:xfrm>
              <a:off x="5356600" y="2097200"/>
              <a:ext cx="21775" cy="6475"/>
            </a:xfrm>
            <a:custGeom>
              <a:avLst/>
              <a:gdLst/>
              <a:ahLst/>
              <a:cxnLst/>
              <a:rect l="l" t="t" r="r" b="b"/>
              <a:pathLst>
                <a:path w="871" h="259" extrusionOk="0">
                  <a:moveTo>
                    <a:pt x="358" y="0"/>
                  </a:moveTo>
                  <a:cubicBezTo>
                    <a:pt x="225" y="0"/>
                    <a:pt x="101" y="58"/>
                    <a:pt x="1" y="259"/>
                  </a:cubicBezTo>
                  <a:lnTo>
                    <a:pt x="870" y="259"/>
                  </a:lnTo>
                  <a:lnTo>
                    <a:pt x="870" y="104"/>
                  </a:lnTo>
                  <a:cubicBezTo>
                    <a:pt x="705" y="91"/>
                    <a:pt x="524" y="0"/>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3635;p32">
              <a:extLst>
                <a:ext uri="{FF2B5EF4-FFF2-40B4-BE49-F238E27FC236}">
                  <a16:creationId xmlns:a16="http://schemas.microsoft.com/office/drawing/2014/main" id="{4232F102-DDD9-4FF8-8A56-3367B0CD3FFF}"/>
                </a:ext>
              </a:extLst>
            </p:cNvPr>
            <p:cNvSpPr/>
            <p:nvPr/>
          </p:nvSpPr>
          <p:spPr>
            <a:xfrm>
              <a:off x="5245000" y="2020025"/>
              <a:ext cx="5075" cy="11625"/>
            </a:xfrm>
            <a:custGeom>
              <a:avLst/>
              <a:gdLst/>
              <a:ahLst/>
              <a:cxnLst/>
              <a:rect l="l" t="t" r="r" b="b"/>
              <a:pathLst>
                <a:path w="203" h="465" extrusionOk="0">
                  <a:moveTo>
                    <a:pt x="119" y="0"/>
                  </a:moveTo>
                  <a:cubicBezTo>
                    <a:pt x="95" y="0"/>
                    <a:pt x="60" y="24"/>
                    <a:pt x="36" y="48"/>
                  </a:cubicBezTo>
                  <a:cubicBezTo>
                    <a:pt x="48" y="203"/>
                    <a:pt x="0" y="369"/>
                    <a:pt x="167" y="465"/>
                  </a:cubicBezTo>
                  <a:cubicBezTo>
                    <a:pt x="179" y="429"/>
                    <a:pt x="202" y="393"/>
                    <a:pt x="202" y="346"/>
                  </a:cubicBezTo>
                  <a:cubicBezTo>
                    <a:pt x="179" y="250"/>
                    <a:pt x="179" y="143"/>
                    <a:pt x="179" y="24"/>
                  </a:cubicBezTo>
                  <a:lnTo>
                    <a:pt x="167" y="36"/>
                  </a:lnTo>
                  <a:cubicBezTo>
                    <a:pt x="167" y="36"/>
                    <a:pt x="155"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3636;p32">
              <a:extLst>
                <a:ext uri="{FF2B5EF4-FFF2-40B4-BE49-F238E27FC236}">
                  <a16:creationId xmlns:a16="http://schemas.microsoft.com/office/drawing/2014/main" id="{C5066F2D-C21C-40C9-BDCE-DDC025DBA3DC}"/>
                </a:ext>
              </a:extLst>
            </p:cNvPr>
            <p:cNvSpPr/>
            <p:nvPr/>
          </p:nvSpPr>
          <p:spPr>
            <a:xfrm>
              <a:off x="5302725" y="2027175"/>
              <a:ext cx="1825" cy="1500"/>
            </a:xfrm>
            <a:custGeom>
              <a:avLst/>
              <a:gdLst/>
              <a:ahLst/>
              <a:cxnLst/>
              <a:rect l="l" t="t" r="r" b="b"/>
              <a:pathLst>
                <a:path w="73" h="60" extrusionOk="0">
                  <a:moveTo>
                    <a:pt x="72" y="0"/>
                  </a:moveTo>
                  <a:lnTo>
                    <a:pt x="72" y="0"/>
                  </a:lnTo>
                  <a:cubicBezTo>
                    <a:pt x="48" y="12"/>
                    <a:pt x="13" y="36"/>
                    <a:pt x="1" y="60"/>
                  </a:cubicBezTo>
                  <a:cubicBezTo>
                    <a:pt x="37" y="48"/>
                    <a:pt x="48" y="12"/>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3637;p32">
              <a:extLst>
                <a:ext uri="{FF2B5EF4-FFF2-40B4-BE49-F238E27FC236}">
                  <a16:creationId xmlns:a16="http://schemas.microsoft.com/office/drawing/2014/main" id="{5F85986C-4251-4FCA-ADC2-630279AEF734}"/>
                </a:ext>
              </a:extLst>
            </p:cNvPr>
            <p:cNvSpPr/>
            <p:nvPr/>
          </p:nvSpPr>
          <p:spPr>
            <a:xfrm>
              <a:off x="5240225" y="2002750"/>
              <a:ext cx="8950" cy="18200"/>
            </a:xfrm>
            <a:custGeom>
              <a:avLst/>
              <a:gdLst/>
              <a:ahLst/>
              <a:cxnLst/>
              <a:rect l="l" t="t" r="r" b="b"/>
              <a:pathLst>
                <a:path w="358" h="728" extrusionOk="0">
                  <a:moveTo>
                    <a:pt x="227" y="1"/>
                  </a:moveTo>
                  <a:cubicBezTo>
                    <a:pt x="1" y="239"/>
                    <a:pt x="1" y="477"/>
                    <a:pt x="215" y="727"/>
                  </a:cubicBezTo>
                  <a:lnTo>
                    <a:pt x="358" y="727"/>
                  </a:lnTo>
                  <a:cubicBezTo>
                    <a:pt x="358" y="679"/>
                    <a:pt x="346" y="644"/>
                    <a:pt x="346" y="596"/>
                  </a:cubicBezTo>
                  <a:cubicBezTo>
                    <a:pt x="286" y="489"/>
                    <a:pt x="298" y="370"/>
                    <a:pt x="251" y="263"/>
                  </a:cubicBezTo>
                  <a:lnTo>
                    <a:pt x="251" y="227"/>
                  </a:lnTo>
                  <a:lnTo>
                    <a:pt x="239" y="179"/>
                  </a:lnTo>
                  <a:cubicBezTo>
                    <a:pt x="262" y="120"/>
                    <a:pt x="251" y="60"/>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3638;p32">
              <a:extLst>
                <a:ext uri="{FF2B5EF4-FFF2-40B4-BE49-F238E27FC236}">
                  <a16:creationId xmlns:a16="http://schemas.microsoft.com/office/drawing/2014/main" id="{AD2AF98A-A50F-4FF2-A80E-0BCDB20024E5}"/>
                </a:ext>
              </a:extLst>
            </p:cNvPr>
            <p:cNvSpPr/>
            <p:nvPr/>
          </p:nvSpPr>
          <p:spPr>
            <a:xfrm>
              <a:off x="5241725" y="1967050"/>
              <a:ext cx="7150" cy="15200"/>
            </a:xfrm>
            <a:custGeom>
              <a:avLst/>
              <a:gdLst/>
              <a:ahLst/>
              <a:cxnLst/>
              <a:rect l="l" t="t" r="r" b="b"/>
              <a:pathLst>
                <a:path w="286" h="608" extrusionOk="0">
                  <a:moveTo>
                    <a:pt x="95" y="0"/>
                  </a:moveTo>
                  <a:cubicBezTo>
                    <a:pt x="72" y="0"/>
                    <a:pt x="44" y="4"/>
                    <a:pt x="12" y="12"/>
                  </a:cubicBezTo>
                  <a:cubicBezTo>
                    <a:pt x="12" y="95"/>
                    <a:pt x="0" y="179"/>
                    <a:pt x="0" y="262"/>
                  </a:cubicBezTo>
                  <a:cubicBezTo>
                    <a:pt x="12" y="381"/>
                    <a:pt x="0" y="536"/>
                    <a:pt x="60" y="595"/>
                  </a:cubicBezTo>
                  <a:cubicBezTo>
                    <a:pt x="70" y="604"/>
                    <a:pt x="79" y="607"/>
                    <a:pt x="89" y="607"/>
                  </a:cubicBezTo>
                  <a:cubicBezTo>
                    <a:pt x="145" y="607"/>
                    <a:pt x="192" y="471"/>
                    <a:pt x="274" y="441"/>
                  </a:cubicBezTo>
                  <a:cubicBezTo>
                    <a:pt x="286" y="393"/>
                    <a:pt x="286" y="333"/>
                    <a:pt x="286" y="298"/>
                  </a:cubicBezTo>
                  <a:cubicBezTo>
                    <a:pt x="191" y="224"/>
                    <a:pt x="274" y="0"/>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3639;p32">
              <a:extLst>
                <a:ext uri="{FF2B5EF4-FFF2-40B4-BE49-F238E27FC236}">
                  <a16:creationId xmlns:a16="http://schemas.microsoft.com/office/drawing/2014/main" id="{06CFFFA9-EEBF-47BA-88DD-CB55F51F4E1C}"/>
                </a:ext>
              </a:extLst>
            </p:cNvPr>
            <p:cNvSpPr/>
            <p:nvPr/>
          </p:nvSpPr>
          <p:spPr>
            <a:xfrm>
              <a:off x="5244400" y="1997950"/>
              <a:ext cx="1500" cy="1850"/>
            </a:xfrm>
            <a:custGeom>
              <a:avLst/>
              <a:gdLst/>
              <a:ahLst/>
              <a:cxnLst/>
              <a:rect l="l" t="t" r="r" b="b"/>
              <a:pathLst>
                <a:path w="60" h="74" extrusionOk="0">
                  <a:moveTo>
                    <a:pt x="17" y="1"/>
                  </a:moveTo>
                  <a:cubicBezTo>
                    <a:pt x="10" y="1"/>
                    <a:pt x="5" y="13"/>
                    <a:pt x="0" y="38"/>
                  </a:cubicBezTo>
                  <a:cubicBezTo>
                    <a:pt x="0" y="38"/>
                    <a:pt x="48" y="50"/>
                    <a:pt x="60" y="74"/>
                  </a:cubicBezTo>
                  <a:cubicBezTo>
                    <a:pt x="39" y="25"/>
                    <a:pt x="26" y="1"/>
                    <a:pt x="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3640;p32">
              <a:extLst>
                <a:ext uri="{FF2B5EF4-FFF2-40B4-BE49-F238E27FC236}">
                  <a16:creationId xmlns:a16="http://schemas.microsoft.com/office/drawing/2014/main" id="{F5809E96-6E2D-4B13-A898-1983A2F9C47A}"/>
                </a:ext>
              </a:extLst>
            </p:cNvPr>
            <p:cNvSpPr/>
            <p:nvPr/>
          </p:nvSpPr>
          <p:spPr>
            <a:xfrm>
              <a:off x="5317325" y="2096725"/>
              <a:ext cx="32275" cy="7975"/>
            </a:xfrm>
            <a:custGeom>
              <a:avLst/>
              <a:gdLst/>
              <a:ahLst/>
              <a:cxnLst/>
              <a:rect l="l" t="t" r="r" b="b"/>
              <a:pathLst>
                <a:path w="1291" h="319" extrusionOk="0">
                  <a:moveTo>
                    <a:pt x="1050" y="0"/>
                  </a:moveTo>
                  <a:cubicBezTo>
                    <a:pt x="999" y="0"/>
                    <a:pt x="944" y="5"/>
                    <a:pt x="894" y="5"/>
                  </a:cubicBezTo>
                  <a:cubicBezTo>
                    <a:pt x="882" y="5"/>
                    <a:pt x="869" y="5"/>
                    <a:pt x="858" y="4"/>
                  </a:cubicBezTo>
                  <a:cubicBezTo>
                    <a:pt x="759" y="118"/>
                    <a:pt x="635" y="135"/>
                    <a:pt x="507" y="135"/>
                  </a:cubicBezTo>
                  <a:cubicBezTo>
                    <a:pt x="452" y="135"/>
                    <a:pt x="396" y="132"/>
                    <a:pt x="341" y="132"/>
                  </a:cubicBezTo>
                  <a:cubicBezTo>
                    <a:pt x="216" y="132"/>
                    <a:pt x="97" y="148"/>
                    <a:pt x="0" y="254"/>
                  </a:cubicBezTo>
                  <a:cubicBezTo>
                    <a:pt x="16" y="295"/>
                    <a:pt x="49" y="319"/>
                    <a:pt x="87" y="319"/>
                  </a:cubicBezTo>
                  <a:cubicBezTo>
                    <a:pt x="105" y="319"/>
                    <a:pt x="124" y="313"/>
                    <a:pt x="143" y="302"/>
                  </a:cubicBezTo>
                  <a:cubicBezTo>
                    <a:pt x="524" y="290"/>
                    <a:pt x="905" y="278"/>
                    <a:pt x="1274" y="254"/>
                  </a:cubicBezTo>
                  <a:cubicBezTo>
                    <a:pt x="1290" y="32"/>
                    <a:pt x="1179" y="0"/>
                    <a:pt x="10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3641;p32">
              <a:extLst>
                <a:ext uri="{FF2B5EF4-FFF2-40B4-BE49-F238E27FC236}">
                  <a16:creationId xmlns:a16="http://schemas.microsoft.com/office/drawing/2014/main" id="{EB2237BE-6019-4520-A49E-6E72ACE214FE}"/>
                </a:ext>
              </a:extLst>
            </p:cNvPr>
            <p:cNvSpPr/>
            <p:nvPr/>
          </p:nvSpPr>
          <p:spPr>
            <a:xfrm>
              <a:off x="5302425" y="2086150"/>
              <a:ext cx="14925" cy="3250"/>
            </a:xfrm>
            <a:custGeom>
              <a:avLst/>
              <a:gdLst/>
              <a:ahLst/>
              <a:cxnLst/>
              <a:rect l="l" t="t" r="r" b="b"/>
              <a:pathLst>
                <a:path w="597" h="130" extrusionOk="0">
                  <a:moveTo>
                    <a:pt x="236" y="0"/>
                  </a:moveTo>
                  <a:cubicBezTo>
                    <a:pt x="158" y="0"/>
                    <a:pt x="78" y="13"/>
                    <a:pt x="1" y="58"/>
                  </a:cubicBezTo>
                  <a:cubicBezTo>
                    <a:pt x="90" y="118"/>
                    <a:pt x="171" y="129"/>
                    <a:pt x="247" y="129"/>
                  </a:cubicBezTo>
                  <a:cubicBezTo>
                    <a:pt x="297" y="129"/>
                    <a:pt x="346" y="124"/>
                    <a:pt x="394" y="124"/>
                  </a:cubicBezTo>
                  <a:cubicBezTo>
                    <a:pt x="418" y="124"/>
                    <a:pt x="441" y="126"/>
                    <a:pt x="465" y="129"/>
                  </a:cubicBezTo>
                  <a:cubicBezTo>
                    <a:pt x="489" y="82"/>
                    <a:pt x="537" y="58"/>
                    <a:pt x="596" y="10"/>
                  </a:cubicBezTo>
                  <a:lnTo>
                    <a:pt x="596" y="10"/>
                  </a:lnTo>
                  <a:cubicBezTo>
                    <a:pt x="568" y="16"/>
                    <a:pt x="539" y="18"/>
                    <a:pt x="510" y="18"/>
                  </a:cubicBezTo>
                  <a:cubicBezTo>
                    <a:pt x="423" y="18"/>
                    <a:pt x="330" y="0"/>
                    <a:pt x="2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3642;p32">
              <a:extLst>
                <a:ext uri="{FF2B5EF4-FFF2-40B4-BE49-F238E27FC236}">
                  <a16:creationId xmlns:a16="http://schemas.microsoft.com/office/drawing/2014/main" id="{1DDC5F53-CC30-4FBF-9CD7-B5D774746392}"/>
                </a:ext>
              </a:extLst>
            </p:cNvPr>
            <p:cNvSpPr/>
            <p:nvPr/>
          </p:nvSpPr>
          <p:spPr>
            <a:xfrm>
              <a:off x="5331900" y="2093975"/>
              <a:ext cx="6575" cy="2875"/>
            </a:xfrm>
            <a:custGeom>
              <a:avLst/>
              <a:gdLst/>
              <a:ahLst/>
              <a:cxnLst/>
              <a:rect l="l" t="t" r="r" b="b"/>
              <a:pathLst>
                <a:path w="263" h="115" extrusionOk="0">
                  <a:moveTo>
                    <a:pt x="147" y="0"/>
                  </a:moveTo>
                  <a:cubicBezTo>
                    <a:pt x="98" y="0"/>
                    <a:pt x="46" y="44"/>
                    <a:pt x="1" y="102"/>
                  </a:cubicBezTo>
                  <a:cubicBezTo>
                    <a:pt x="84" y="114"/>
                    <a:pt x="179" y="114"/>
                    <a:pt x="263" y="114"/>
                  </a:cubicBezTo>
                  <a:cubicBezTo>
                    <a:pt x="230" y="32"/>
                    <a:pt x="189" y="0"/>
                    <a:pt x="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3643;p32">
              <a:extLst>
                <a:ext uri="{FF2B5EF4-FFF2-40B4-BE49-F238E27FC236}">
                  <a16:creationId xmlns:a16="http://schemas.microsoft.com/office/drawing/2014/main" id="{C4E44AFA-6599-4C11-A008-58B3A537ACFF}"/>
                </a:ext>
              </a:extLst>
            </p:cNvPr>
            <p:cNvSpPr/>
            <p:nvPr/>
          </p:nvSpPr>
          <p:spPr>
            <a:xfrm>
              <a:off x="5319400" y="2093250"/>
              <a:ext cx="5675" cy="2400"/>
            </a:xfrm>
            <a:custGeom>
              <a:avLst/>
              <a:gdLst/>
              <a:ahLst/>
              <a:cxnLst/>
              <a:rect l="l" t="t" r="r" b="b"/>
              <a:pathLst>
                <a:path w="227" h="96" extrusionOk="0">
                  <a:moveTo>
                    <a:pt x="60" y="0"/>
                  </a:moveTo>
                  <a:cubicBezTo>
                    <a:pt x="24" y="12"/>
                    <a:pt x="1" y="60"/>
                    <a:pt x="36" y="96"/>
                  </a:cubicBezTo>
                  <a:lnTo>
                    <a:pt x="227" y="96"/>
                  </a:lnTo>
                  <a:cubicBezTo>
                    <a:pt x="179" y="72"/>
                    <a:pt x="120"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3644;p32">
              <a:extLst>
                <a:ext uri="{FF2B5EF4-FFF2-40B4-BE49-F238E27FC236}">
                  <a16:creationId xmlns:a16="http://schemas.microsoft.com/office/drawing/2014/main" id="{17CA66E6-7C40-4E8E-BE3A-3EF4D6243BBD}"/>
                </a:ext>
              </a:extLst>
            </p:cNvPr>
            <p:cNvSpPr/>
            <p:nvPr/>
          </p:nvSpPr>
          <p:spPr>
            <a:xfrm>
              <a:off x="5316425" y="2093250"/>
              <a:ext cx="5075" cy="3000"/>
            </a:xfrm>
            <a:custGeom>
              <a:avLst/>
              <a:gdLst/>
              <a:ahLst/>
              <a:cxnLst/>
              <a:rect l="l" t="t" r="r" b="b"/>
              <a:pathLst>
                <a:path w="203" h="120" extrusionOk="0">
                  <a:moveTo>
                    <a:pt x="36" y="0"/>
                  </a:moveTo>
                  <a:cubicBezTo>
                    <a:pt x="1" y="36"/>
                    <a:pt x="1" y="84"/>
                    <a:pt x="60" y="119"/>
                  </a:cubicBezTo>
                  <a:cubicBezTo>
                    <a:pt x="108" y="119"/>
                    <a:pt x="143" y="119"/>
                    <a:pt x="167" y="96"/>
                  </a:cubicBezTo>
                  <a:cubicBezTo>
                    <a:pt x="167" y="72"/>
                    <a:pt x="179" y="24"/>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3645;p32">
              <a:extLst>
                <a:ext uri="{FF2B5EF4-FFF2-40B4-BE49-F238E27FC236}">
                  <a16:creationId xmlns:a16="http://schemas.microsoft.com/office/drawing/2014/main" id="{FBBDBC0F-CDD1-4ED2-90EE-47858E08DAAA}"/>
                </a:ext>
              </a:extLst>
            </p:cNvPr>
            <p:cNvSpPr/>
            <p:nvPr/>
          </p:nvSpPr>
          <p:spPr>
            <a:xfrm>
              <a:off x="5313450" y="2093250"/>
              <a:ext cx="4500" cy="3050"/>
            </a:xfrm>
            <a:custGeom>
              <a:avLst/>
              <a:gdLst/>
              <a:ahLst/>
              <a:cxnLst/>
              <a:rect l="l" t="t" r="r" b="b"/>
              <a:pathLst>
                <a:path w="180" h="122" extrusionOk="0">
                  <a:moveTo>
                    <a:pt x="155" y="0"/>
                  </a:moveTo>
                  <a:cubicBezTo>
                    <a:pt x="108" y="0"/>
                    <a:pt x="48" y="12"/>
                    <a:pt x="0" y="24"/>
                  </a:cubicBezTo>
                  <a:cubicBezTo>
                    <a:pt x="43" y="77"/>
                    <a:pt x="95" y="121"/>
                    <a:pt x="157" y="121"/>
                  </a:cubicBezTo>
                  <a:cubicBezTo>
                    <a:pt x="164" y="121"/>
                    <a:pt x="172" y="121"/>
                    <a:pt x="179" y="119"/>
                  </a:cubicBezTo>
                  <a:cubicBezTo>
                    <a:pt x="167" y="72"/>
                    <a:pt x="167"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3646;p32">
              <a:extLst>
                <a:ext uri="{FF2B5EF4-FFF2-40B4-BE49-F238E27FC236}">
                  <a16:creationId xmlns:a16="http://schemas.microsoft.com/office/drawing/2014/main" id="{CE87B32E-4DD1-4C8B-934B-9AE710FFF532}"/>
                </a:ext>
              </a:extLst>
            </p:cNvPr>
            <p:cNvSpPr/>
            <p:nvPr/>
          </p:nvSpPr>
          <p:spPr>
            <a:xfrm>
              <a:off x="5342625" y="2024775"/>
              <a:ext cx="3600" cy="3300"/>
            </a:xfrm>
            <a:custGeom>
              <a:avLst/>
              <a:gdLst/>
              <a:ahLst/>
              <a:cxnLst/>
              <a:rect l="l" t="t" r="r" b="b"/>
              <a:pathLst>
                <a:path w="144" h="132" extrusionOk="0">
                  <a:moveTo>
                    <a:pt x="143" y="1"/>
                  </a:moveTo>
                  <a:lnTo>
                    <a:pt x="143" y="1"/>
                  </a:lnTo>
                  <a:cubicBezTo>
                    <a:pt x="60" y="25"/>
                    <a:pt x="0" y="72"/>
                    <a:pt x="131" y="132"/>
                  </a:cubicBezTo>
                  <a:cubicBezTo>
                    <a:pt x="143" y="84"/>
                    <a:pt x="143" y="37"/>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3647;p32">
              <a:extLst>
                <a:ext uri="{FF2B5EF4-FFF2-40B4-BE49-F238E27FC236}">
                  <a16:creationId xmlns:a16="http://schemas.microsoft.com/office/drawing/2014/main" id="{720C2F79-9893-495F-83CC-7271754B6E24}"/>
                </a:ext>
              </a:extLst>
            </p:cNvPr>
            <p:cNvSpPr/>
            <p:nvPr/>
          </p:nvSpPr>
          <p:spPr>
            <a:xfrm>
              <a:off x="5299450" y="2092650"/>
              <a:ext cx="7775" cy="3600"/>
            </a:xfrm>
            <a:custGeom>
              <a:avLst/>
              <a:gdLst/>
              <a:ahLst/>
              <a:cxnLst/>
              <a:rect l="l" t="t" r="r" b="b"/>
              <a:pathLst>
                <a:path w="311" h="144" extrusionOk="0">
                  <a:moveTo>
                    <a:pt x="1" y="0"/>
                  </a:moveTo>
                  <a:cubicBezTo>
                    <a:pt x="60" y="108"/>
                    <a:pt x="168" y="143"/>
                    <a:pt x="287" y="143"/>
                  </a:cubicBezTo>
                  <a:cubicBezTo>
                    <a:pt x="287" y="108"/>
                    <a:pt x="299" y="60"/>
                    <a:pt x="310" y="24"/>
                  </a:cubicBezTo>
                  <a:cubicBezTo>
                    <a:pt x="203" y="24"/>
                    <a:pt x="10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3648;p32">
              <a:extLst>
                <a:ext uri="{FF2B5EF4-FFF2-40B4-BE49-F238E27FC236}">
                  <a16:creationId xmlns:a16="http://schemas.microsoft.com/office/drawing/2014/main" id="{30B76F54-37B7-4F45-88FE-74BE4BDB3382}"/>
                </a:ext>
              </a:extLst>
            </p:cNvPr>
            <p:cNvSpPr/>
            <p:nvPr/>
          </p:nvSpPr>
          <p:spPr>
            <a:xfrm>
              <a:off x="5270875" y="2078650"/>
              <a:ext cx="3600" cy="3300"/>
            </a:xfrm>
            <a:custGeom>
              <a:avLst/>
              <a:gdLst/>
              <a:ahLst/>
              <a:cxnLst/>
              <a:rect l="l" t="t" r="r" b="b"/>
              <a:pathLst>
                <a:path w="144" h="132" extrusionOk="0">
                  <a:moveTo>
                    <a:pt x="1" y="1"/>
                  </a:moveTo>
                  <a:cubicBezTo>
                    <a:pt x="13" y="72"/>
                    <a:pt x="72" y="120"/>
                    <a:pt x="144" y="132"/>
                  </a:cubicBezTo>
                  <a:cubicBezTo>
                    <a:pt x="84" y="84"/>
                    <a:pt x="37"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3649;p32">
              <a:extLst>
                <a:ext uri="{FF2B5EF4-FFF2-40B4-BE49-F238E27FC236}">
                  <a16:creationId xmlns:a16="http://schemas.microsoft.com/office/drawing/2014/main" id="{3D994E9E-7C1B-4117-A697-B02B2AA8FCF4}"/>
                </a:ext>
              </a:extLst>
            </p:cNvPr>
            <p:cNvSpPr/>
            <p:nvPr/>
          </p:nvSpPr>
          <p:spPr>
            <a:xfrm>
              <a:off x="5381625" y="2021400"/>
              <a:ext cx="18175" cy="7100"/>
            </a:xfrm>
            <a:custGeom>
              <a:avLst/>
              <a:gdLst/>
              <a:ahLst/>
              <a:cxnLst/>
              <a:rect l="l" t="t" r="r" b="b"/>
              <a:pathLst>
                <a:path w="727" h="284" extrusionOk="0">
                  <a:moveTo>
                    <a:pt x="280" y="0"/>
                  </a:moveTo>
                  <a:cubicBezTo>
                    <a:pt x="232" y="0"/>
                    <a:pt x="182" y="5"/>
                    <a:pt x="131" y="17"/>
                  </a:cubicBezTo>
                  <a:lnTo>
                    <a:pt x="6" y="142"/>
                  </a:lnTo>
                  <a:lnTo>
                    <a:pt x="6" y="142"/>
                  </a:lnTo>
                  <a:cubicBezTo>
                    <a:pt x="4" y="140"/>
                    <a:pt x="2" y="138"/>
                    <a:pt x="0" y="136"/>
                  </a:cubicBezTo>
                  <a:lnTo>
                    <a:pt x="0" y="148"/>
                  </a:lnTo>
                  <a:lnTo>
                    <a:pt x="6" y="142"/>
                  </a:lnTo>
                  <a:lnTo>
                    <a:pt x="6" y="142"/>
                  </a:lnTo>
                  <a:cubicBezTo>
                    <a:pt x="108" y="258"/>
                    <a:pt x="224" y="283"/>
                    <a:pt x="344" y="283"/>
                  </a:cubicBezTo>
                  <a:cubicBezTo>
                    <a:pt x="434" y="283"/>
                    <a:pt x="526" y="269"/>
                    <a:pt x="615" y="269"/>
                  </a:cubicBezTo>
                  <a:cubicBezTo>
                    <a:pt x="653" y="269"/>
                    <a:pt x="690" y="271"/>
                    <a:pt x="726" y="279"/>
                  </a:cubicBezTo>
                  <a:lnTo>
                    <a:pt x="726" y="207"/>
                  </a:lnTo>
                  <a:lnTo>
                    <a:pt x="714" y="136"/>
                  </a:lnTo>
                  <a:cubicBezTo>
                    <a:pt x="578" y="54"/>
                    <a:pt x="435" y="0"/>
                    <a:pt x="2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3650;p32">
              <a:extLst>
                <a:ext uri="{FF2B5EF4-FFF2-40B4-BE49-F238E27FC236}">
                  <a16:creationId xmlns:a16="http://schemas.microsoft.com/office/drawing/2014/main" id="{37E25470-D54D-4FC0-B86D-2002CE61D597}"/>
                </a:ext>
              </a:extLst>
            </p:cNvPr>
            <p:cNvSpPr/>
            <p:nvPr/>
          </p:nvSpPr>
          <p:spPr>
            <a:xfrm>
              <a:off x="5324750" y="1805950"/>
              <a:ext cx="10750" cy="3350"/>
            </a:xfrm>
            <a:custGeom>
              <a:avLst/>
              <a:gdLst/>
              <a:ahLst/>
              <a:cxnLst/>
              <a:rect l="l" t="t" r="r" b="b"/>
              <a:pathLst>
                <a:path w="430" h="134" extrusionOk="0">
                  <a:moveTo>
                    <a:pt x="203" y="1"/>
                  </a:moveTo>
                  <a:cubicBezTo>
                    <a:pt x="136" y="1"/>
                    <a:pt x="68" y="37"/>
                    <a:pt x="1" y="110"/>
                  </a:cubicBezTo>
                  <a:cubicBezTo>
                    <a:pt x="132" y="110"/>
                    <a:pt x="287" y="134"/>
                    <a:pt x="430" y="134"/>
                  </a:cubicBezTo>
                  <a:cubicBezTo>
                    <a:pt x="354" y="46"/>
                    <a:pt x="279"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3651;p32">
              <a:extLst>
                <a:ext uri="{FF2B5EF4-FFF2-40B4-BE49-F238E27FC236}">
                  <a16:creationId xmlns:a16="http://schemas.microsoft.com/office/drawing/2014/main" id="{4A5CB00F-CAC8-47C2-9536-79D0D8BFE8E6}"/>
                </a:ext>
              </a:extLst>
            </p:cNvPr>
            <p:cNvSpPr/>
            <p:nvPr/>
          </p:nvSpPr>
          <p:spPr>
            <a:xfrm>
              <a:off x="5300950" y="1791725"/>
              <a:ext cx="9250" cy="7450"/>
            </a:xfrm>
            <a:custGeom>
              <a:avLst/>
              <a:gdLst/>
              <a:ahLst/>
              <a:cxnLst/>
              <a:rect l="l" t="t" r="r" b="b"/>
              <a:pathLst>
                <a:path w="370" h="298" extrusionOk="0">
                  <a:moveTo>
                    <a:pt x="84" y="0"/>
                  </a:moveTo>
                  <a:cubicBezTo>
                    <a:pt x="0" y="96"/>
                    <a:pt x="0" y="167"/>
                    <a:pt x="84" y="238"/>
                  </a:cubicBezTo>
                  <a:cubicBezTo>
                    <a:pt x="131" y="250"/>
                    <a:pt x="191" y="286"/>
                    <a:pt x="250" y="298"/>
                  </a:cubicBezTo>
                  <a:lnTo>
                    <a:pt x="370" y="298"/>
                  </a:lnTo>
                  <a:cubicBezTo>
                    <a:pt x="346" y="131"/>
                    <a:pt x="239" y="48"/>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3652;p32">
              <a:extLst>
                <a:ext uri="{FF2B5EF4-FFF2-40B4-BE49-F238E27FC236}">
                  <a16:creationId xmlns:a16="http://schemas.microsoft.com/office/drawing/2014/main" id="{2D9B321F-5002-4414-8391-D0740462B4A9}"/>
                </a:ext>
              </a:extLst>
            </p:cNvPr>
            <p:cNvSpPr/>
            <p:nvPr/>
          </p:nvSpPr>
          <p:spPr>
            <a:xfrm>
              <a:off x="5338750" y="1806825"/>
              <a:ext cx="7475" cy="2475"/>
            </a:xfrm>
            <a:custGeom>
              <a:avLst/>
              <a:gdLst/>
              <a:ahLst/>
              <a:cxnLst/>
              <a:rect l="l" t="t" r="r" b="b"/>
              <a:pathLst>
                <a:path w="299" h="99" extrusionOk="0">
                  <a:moveTo>
                    <a:pt x="154" y="1"/>
                  </a:moveTo>
                  <a:cubicBezTo>
                    <a:pt x="105" y="1"/>
                    <a:pt x="54" y="33"/>
                    <a:pt x="1" y="99"/>
                  </a:cubicBezTo>
                  <a:lnTo>
                    <a:pt x="298" y="99"/>
                  </a:lnTo>
                  <a:cubicBezTo>
                    <a:pt x="251" y="33"/>
                    <a:pt x="203" y="1"/>
                    <a:pt x="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3653;p32">
              <a:extLst>
                <a:ext uri="{FF2B5EF4-FFF2-40B4-BE49-F238E27FC236}">
                  <a16:creationId xmlns:a16="http://schemas.microsoft.com/office/drawing/2014/main" id="{413B6492-FE45-4495-BB64-D33ECE2514CB}"/>
                </a:ext>
              </a:extLst>
            </p:cNvPr>
            <p:cNvSpPr/>
            <p:nvPr/>
          </p:nvSpPr>
          <p:spPr>
            <a:xfrm>
              <a:off x="5349175" y="1807200"/>
              <a:ext cx="4475" cy="3400"/>
            </a:xfrm>
            <a:custGeom>
              <a:avLst/>
              <a:gdLst/>
              <a:ahLst/>
              <a:cxnLst/>
              <a:rect l="l" t="t" r="r" b="b"/>
              <a:pathLst>
                <a:path w="179" h="136" extrusionOk="0">
                  <a:moveTo>
                    <a:pt x="90" y="0"/>
                  </a:moveTo>
                  <a:cubicBezTo>
                    <a:pt x="60" y="0"/>
                    <a:pt x="30" y="24"/>
                    <a:pt x="0" y="72"/>
                  </a:cubicBezTo>
                  <a:lnTo>
                    <a:pt x="36" y="96"/>
                  </a:lnTo>
                  <a:cubicBezTo>
                    <a:pt x="36" y="108"/>
                    <a:pt x="48" y="108"/>
                    <a:pt x="84" y="131"/>
                  </a:cubicBezTo>
                  <a:cubicBezTo>
                    <a:pt x="90" y="134"/>
                    <a:pt x="96" y="136"/>
                    <a:pt x="103" y="136"/>
                  </a:cubicBezTo>
                  <a:cubicBezTo>
                    <a:pt x="124" y="136"/>
                    <a:pt x="149" y="122"/>
                    <a:pt x="167" y="96"/>
                  </a:cubicBezTo>
                  <a:lnTo>
                    <a:pt x="179" y="72"/>
                  </a:lnTo>
                  <a:cubicBezTo>
                    <a:pt x="149" y="24"/>
                    <a:pt x="119" y="0"/>
                    <a:pt x="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3654;p32">
              <a:extLst>
                <a:ext uri="{FF2B5EF4-FFF2-40B4-BE49-F238E27FC236}">
                  <a16:creationId xmlns:a16="http://schemas.microsoft.com/office/drawing/2014/main" id="{8B8E7CCC-CEAC-496C-9F6A-94D4B6274D8D}"/>
                </a:ext>
              </a:extLst>
            </p:cNvPr>
            <p:cNvSpPr/>
            <p:nvPr/>
          </p:nvSpPr>
          <p:spPr>
            <a:xfrm>
              <a:off x="5269700" y="1797350"/>
              <a:ext cx="26500" cy="16825"/>
            </a:xfrm>
            <a:custGeom>
              <a:avLst/>
              <a:gdLst/>
              <a:ahLst/>
              <a:cxnLst/>
              <a:rect l="l" t="t" r="r" b="b"/>
              <a:pathLst>
                <a:path w="1060" h="673" extrusionOk="0">
                  <a:moveTo>
                    <a:pt x="267" y="1"/>
                  </a:moveTo>
                  <a:cubicBezTo>
                    <a:pt x="187" y="1"/>
                    <a:pt x="117" y="40"/>
                    <a:pt x="72" y="180"/>
                  </a:cubicBezTo>
                  <a:cubicBezTo>
                    <a:pt x="0" y="406"/>
                    <a:pt x="24" y="597"/>
                    <a:pt x="322" y="621"/>
                  </a:cubicBezTo>
                  <a:cubicBezTo>
                    <a:pt x="322" y="644"/>
                    <a:pt x="346" y="656"/>
                    <a:pt x="381" y="668"/>
                  </a:cubicBezTo>
                  <a:cubicBezTo>
                    <a:pt x="384" y="671"/>
                    <a:pt x="388" y="672"/>
                    <a:pt x="392" y="672"/>
                  </a:cubicBezTo>
                  <a:cubicBezTo>
                    <a:pt x="408" y="672"/>
                    <a:pt x="432" y="655"/>
                    <a:pt x="441" y="609"/>
                  </a:cubicBezTo>
                  <a:cubicBezTo>
                    <a:pt x="560" y="454"/>
                    <a:pt x="738" y="502"/>
                    <a:pt x="893" y="478"/>
                  </a:cubicBezTo>
                  <a:cubicBezTo>
                    <a:pt x="1060" y="228"/>
                    <a:pt x="905" y="121"/>
                    <a:pt x="691" y="61"/>
                  </a:cubicBezTo>
                  <a:lnTo>
                    <a:pt x="607" y="61"/>
                  </a:lnTo>
                  <a:cubicBezTo>
                    <a:pt x="599" y="62"/>
                    <a:pt x="590" y="63"/>
                    <a:pt x="581" y="63"/>
                  </a:cubicBezTo>
                  <a:cubicBezTo>
                    <a:pt x="482" y="63"/>
                    <a:pt x="367" y="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3655;p32">
              <a:extLst>
                <a:ext uri="{FF2B5EF4-FFF2-40B4-BE49-F238E27FC236}">
                  <a16:creationId xmlns:a16="http://schemas.microsoft.com/office/drawing/2014/main" id="{4485D04B-8F37-45C9-BEF2-871F6B86D859}"/>
                </a:ext>
              </a:extLst>
            </p:cNvPr>
            <p:cNvSpPr/>
            <p:nvPr/>
          </p:nvSpPr>
          <p:spPr>
            <a:xfrm>
              <a:off x="5284875" y="1791425"/>
              <a:ext cx="18175" cy="8625"/>
            </a:xfrm>
            <a:custGeom>
              <a:avLst/>
              <a:gdLst/>
              <a:ahLst/>
              <a:cxnLst/>
              <a:rect l="l" t="t" r="r" b="b"/>
              <a:pathLst>
                <a:path w="727" h="345" extrusionOk="0">
                  <a:moveTo>
                    <a:pt x="596" y="0"/>
                  </a:moveTo>
                  <a:cubicBezTo>
                    <a:pt x="497" y="113"/>
                    <a:pt x="378" y="130"/>
                    <a:pt x="258" y="130"/>
                  </a:cubicBezTo>
                  <a:cubicBezTo>
                    <a:pt x="206" y="130"/>
                    <a:pt x="153" y="127"/>
                    <a:pt x="102" y="127"/>
                  </a:cubicBezTo>
                  <a:cubicBezTo>
                    <a:pt x="71" y="127"/>
                    <a:pt x="41" y="128"/>
                    <a:pt x="12" y="131"/>
                  </a:cubicBezTo>
                  <a:cubicBezTo>
                    <a:pt x="12" y="191"/>
                    <a:pt x="0" y="238"/>
                    <a:pt x="0" y="286"/>
                  </a:cubicBezTo>
                  <a:cubicBezTo>
                    <a:pt x="81" y="323"/>
                    <a:pt x="155" y="344"/>
                    <a:pt x="227" y="344"/>
                  </a:cubicBezTo>
                  <a:cubicBezTo>
                    <a:pt x="294" y="344"/>
                    <a:pt x="360" y="326"/>
                    <a:pt x="429" y="286"/>
                  </a:cubicBezTo>
                  <a:cubicBezTo>
                    <a:pt x="536" y="286"/>
                    <a:pt x="632" y="262"/>
                    <a:pt x="727" y="250"/>
                  </a:cubicBezTo>
                  <a:lnTo>
                    <a:pt x="727" y="12"/>
                  </a:lnTo>
                  <a:cubicBezTo>
                    <a:pt x="691" y="12"/>
                    <a:pt x="643" y="1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3656;p32">
              <a:extLst>
                <a:ext uri="{FF2B5EF4-FFF2-40B4-BE49-F238E27FC236}">
                  <a16:creationId xmlns:a16="http://schemas.microsoft.com/office/drawing/2014/main" id="{13342194-659A-4794-AE2F-F7ED35636925}"/>
                </a:ext>
              </a:extLst>
            </p:cNvPr>
            <p:cNvSpPr/>
            <p:nvPr/>
          </p:nvSpPr>
          <p:spPr>
            <a:xfrm>
              <a:off x="5283100" y="1812675"/>
              <a:ext cx="18475" cy="8250"/>
            </a:xfrm>
            <a:custGeom>
              <a:avLst/>
              <a:gdLst/>
              <a:ahLst/>
              <a:cxnLst/>
              <a:rect l="l" t="t" r="r" b="b"/>
              <a:pathLst>
                <a:path w="739" h="330" extrusionOk="0">
                  <a:moveTo>
                    <a:pt x="491" y="1"/>
                  </a:moveTo>
                  <a:cubicBezTo>
                    <a:pt x="380" y="1"/>
                    <a:pt x="259" y="45"/>
                    <a:pt x="147" y="45"/>
                  </a:cubicBezTo>
                  <a:cubicBezTo>
                    <a:pt x="134" y="45"/>
                    <a:pt x="120" y="45"/>
                    <a:pt x="107" y="43"/>
                  </a:cubicBezTo>
                  <a:lnTo>
                    <a:pt x="107" y="43"/>
                  </a:lnTo>
                  <a:cubicBezTo>
                    <a:pt x="0" y="329"/>
                    <a:pt x="310" y="174"/>
                    <a:pt x="369" y="293"/>
                  </a:cubicBezTo>
                  <a:cubicBezTo>
                    <a:pt x="417" y="293"/>
                    <a:pt x="464" y="281"/>
                    <a:pt x="500" y="270"/>
                  </a:cubicBezTo>
                  <a:cubicBezTo>
                    <a:pt x="583" y="222"/>
                    <a:pt x="667" y="186"/>
                    <a:pt x="738" y="150"/>
                  </a:cubicBezTo>
                  <a:cubicBezTo>
                    <a:pt x="672" y="33"/>
                    <a:pt x="585" y="1"/>
                    <a:pt x="4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3657;p32">
              <a:extLst>
                <a:ext uri="{FF2B5EF4-FFF2-40B4-BE49-F238E27FC236}">
                  <a16:creationId xmlns:a16="http://schemas.microsoft.com/office/drawing/2014/main" id="{1BE51F16-17B1-4115-B58B-30A7837D9EA1}"/>
                </a:ext>
              </a:extLst>
            </p:cNvPr>
            <p:cNvSpPr/>
            <p:nvPr/>
          </p:nvSpPr>
          <p:spPr>
            <a:xfrm>
              <a:off x="5284875" y="1798875"/>
              <a:ext cx="11925" cy="10425"/>
            </a:xfrm>
            <a:custGeom>
              <a:avLst/>
              <a:gdLst/>
              <a:ahLst/>
              <a:cxnLst/>
              <a:rect l="l" t="t" r="r" b="b"/>
              <a:pathLst>
                <a:path w="477" h="417" extrusionOk="0">
                  <a:moveTo>
                    <a:pt x="0" y="0"/>
                  </a:moveTo>
                  <a:cubicBezTo>
                    <a:pt x="96" y="143"/>
                    <a:pt x="346" y="179"/>
                    <a:pt x="286" y="417"/>
                  </a:cubicBezTo>
                  <a:cubicBezTo>
                    <a:pt x="477" y="321"/>
                    <a:pt x="429" y="167"/>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3658;p32">
              <a:extLst>
                <a:ext uri="{FF2B5EF4-FFF2-40B4-BE49-F238E27FC236}">
                  <a16:creationId xmlns:a16="http://schemas.microsoft.com/office/drawing/2014/main" id="{2B2C9C5E-2A41-4E3C-B2A5-7AA843C43933}"/>
                </a:ext>
              </a:extLst>
            </p:cNvPr>
            <p:cNvSpPr/>
            <p:nvPr/>
          </p:nvSpPr>
          <p:spPr>
            <a:xfrm>
              <a:off x="5277725" y="1812250"/>
              <a:ext cx="14625" cy="8075"/>
            </a:xfrm>
            <a:custGeom>
              <a:avLst/>
              <a:gdLst/>
              <a:ahLst/>
              <a:cxnLst/>
              <a:rect l="l" t="t" r="r" b="b"/>
              <a:pathLst>
                <a:path w="585" h="323" extrusionOk="0">
                  <a:moveTo>
                    <a:pt x="120" y="1"/>
                  </a:moveTo>
                  <a:cubicBezTo>
                    <a:pt x="84" y="1"/>
                    <a:pt x="36" y="1"/>
                    <a:pt x="1" y="13"/>
                  </a:cubicBezTo>
                  <a:cubicBezTo>
                    <a:pt x="60" y="120"/>
                    <a:pt x="108" y="203"/>
                    <a:pt x="167" y="298"/>
                  </a:cubicBezTo>
                  <a:cubicBezTo>
                    <a:pt x="203" y="310"/>
                    <a:pt x="227" y="322"/>
                    <a:pt x="275" y="322"/>
                  </a:cubicBezTo>
                  <a:cubicBezTo>
                    <a:pt x="370" y="310"/>
                    <a:pt x="477" y="310"/>
                    <a:pt x="584" y="298"/>
                  </a:cubicBezTo>
                  <a:cubicBezTo>
                    <a:pt x="501" y="227"/>
                    <a:pt x="406" y="132"/>
                    <a:pt x="322" y="48"/>
                  </a:cubicBezTo>
                  <a:cubicBezTo>
                    <a:pt x="263" y="48"/>
                    <a:pt x="179" y="25"/>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3659;p32">
              <a:extLst>
                <a:ext uri="{FF2B5EF4-FFF2-40B4-BE49-F238E27FC236}">
                  <a16:creationId xmlns:a16="http://schemas.microsoft.com/office/drawing/2014/main" id="{D24897B8-357D-4F05-B3CB-1D07DFA0ED5F}"/>
                </a:ext>
              </a:extLst>
            </p:cNvPr>
            <p:cNvSpPr/>
            <p:nvPr/>
          </p:nvSpPr>
          <p:spPr>
            <a:xfrm>
              <a:off x="5316125" y="1815225"/>
              <a:ext cx="1525" cy="1525"/>
            </a:xfrm>
            <a:custGeom>
              <a:avLst/>
              <a:gdLst/>
              <a:ahLst/>
              <a:cxnLst/>
              <a:rect l="l" t="t" r="r" b="b"/>
              <a:pathLst>
                <a:path w="61" h="61" extrusionOk="0">
                  <a:moveTo>
                    <a:pt x="1" y="1"/>
                  </a:moveTo>
                  <a:lnTo>
                    <a:pt x="60" y="60"/>
                  </a:lnTo>
                  <a:cubicBezTo>
                    <a:pt x="48" y="48"/>
                    <a:pt x="48" y="25"/>
                    <a:pt x="36" y="13"/>
                  </a:cubicBezTo>
                  <a:cubicBezTo>
                    <a:pt x="36" y="1"/>
                    <a:pt x="1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3660;p32">
              <a:extLst>
                <a:ext uri="{FF2B5EF4-FFF2-40B4-BE49-F238E27FC236}">
                  <a16:creationId xmlns:a16="http://schemas.microsoft.com/office/drawing/2014/main" id="{ACF44726-5C15-48F6-9156-070F18B0339D}"/>
                </a:ext>
              </a:extLst>
            </p:cNvPr>
            <p:cNvSpPr/>
            <p:nvPr/>
          </p:nvSpPr>
          <p:spPr>
            <a:xfrm>
              <a:off x="5349775" y="1809350"/>
              <a:ext cx="3575" cy="3525"/>
            </a:xfrm>
            <a:custGeom>
              <a:avLst/>
              <a:gdLst/>
              <a:ahLst/>
              <a:cxnLst/>
              <a:rect l="l" t="t" r="r" b="b"/>
              <a:pathLst>
                <a:path w="143" h="141" extrusionOk="0">
                  <a:moveTo>
                    <a:pt x="77" y="1"/>
                  </a:moveTo>
                  <a:cubicBezTo>
                    <a:pt x="57" y="1"/>
                    <a:pt x="36" y="4"/>
                    <a:pt x="12" y="10"/>
                  </a:cubicBezTo>
                  <a:cubicBezTo>
                    <a:pt x="0" y="57"/>
                    <a:pt x="0" y="93"/>
                    <a:pt x="12" y="141"/>
                  </a:cubicBezTo>
                  <a:cubicBezTo>
                    <a:pt x="95" y="141"/>
                    <a:pt x="131" y="81"/>
                    <a:pt x="143" y="10"/>
                  </a:cubicBezTo>
                  <a:cubicBezTo>
                    <a:pt x="119" y="4"/>
                    <a:pt x="98"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3661;p32">
              <a:extLst>
                <a:ext uri="{FF2B5EF4-FFF2-40B4-BE49-F238E27FC236}">
                  <a16:creationId xmlns:a16="http://schemas.microsoft.com/office/drawing/2014/main" id="{D0A43324-58CF-4CC0-B055-6FA807DD49EA}"/>
                </a:ext>
              </a:extLst>
            </p:cNvPr>
            <p:cNvSpPr/>
            <p:nvPr/>
          </p:nvSpPr>
          <p:spPr>
            <a:xfrm>
              <a:off x="5248550" y="1888450"/>
              <a:ext cx="3900" cy="10450"/>
            </a:xfrm>
            <a:custGeom>
              <a:avLst/>
              <a:gdLst/>
              <a:ahLst/>
              <a:cxnLst/>
              <a:rect l="l" t="t" r="r" b="b"/>
              <a:pathLst>
                <a:path w="156" h="418" extrusionOk="0">
                  <a:moveTo>
                    <a:pt x="156" y="1"/>
                  </a:moveTo>
                  <a:cubicBezTo>
                    <a:pt x="13" y="132"/>
                    <a:pt x="1" y="287"/>
                    <a:pt x="156" y="418"/>
                  </a:cubicBezTo>
                  <a:lnTo>
                    <a:pt x="1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3662;p32">
              <a:extLst>
                <a:ext uri="{FF2B5EF4-FFF2-40B4-BE49-F238E27FC236}">
                  <a16:creationId xmlns:a16="http://schemas.microsoft.com/office/drawing/2014/main" id="{244DCCF3-8438-4423-B21A-EE50E88F8B4C}"/>
                </a:ext>
              </a:extLst>
            </p:cNvPr>
            <p:cNvSpPr/>
            <p:nvPr/>
          </p:nvSpPr>
          <p:spPr>
            <a:xfrm>
              <a:off x="5268800" y="1853025"/>
              <a:ext cx="2400" cy="3025"/>
            </a:xfrm>
            <a:custGeom>
              <a:avLst/>
              <a:gdLst/>
              <a:ahLst/>
              <a:cxnLst/>
              <a:rect l="l" t="t" r="r" b="b"/>
              <a:pathLst>
                <a:path w="96" h="121" extrusionOk="0">
                  <a:moveTo>
                    <a:pt x="96" y="1"/>
                  </a:moveTo>
                  <a:lnTo>
                    <a:pt x="1" y="49"/>
                  </a:lnTo>
                  <a:lnTo>
                    <a:pt x="84" y="120"/>
                  </a:lnTo>
                  <a:lnTo>
                    <a:pt x="96" y="6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3663;p32">
              <a:extLst>
                <a:ext uri="{FF2B5EF4-FFF2-40B4-BE49-F238E27FC236}">
                  <a16:creationId xmlns:a16="http://schemas.microsoft.com/office/drawing/2014/main" id="{44D7DA72-44BC-4D25-9454-9B68DE94E4A8}"/>
                </a:ext>
              </a:extLst>
            </p:cNvPr>
            <p:cNvSpPr/>
            <p:nvPr/>
          </p:nvSpPr>
          <p:spPr>
            <a:xfrm>
              <a:off x="5241725" y="1949775"/>
              <a:ext cx="7150" cy="24725"/>
            </a:xfrm>
            <a:custGeom>
              <a:avLst/>
              <a:gdLst/>
              <a:ahLst/>
              <a:cxnLst/>
              <a:rect l="l" t="t" r="r" b="b"/>
              <a:pathLst>
                <a:path w="286" h="989" extrusionOk="0">
                  <a:moveTo>
                    <a:pt x="167" y="0"/>
                  </a:moveTo>
                  <a:cubicBezTo>
                    <a:pt x="95" y="84"/>
                    <a:pt x="119" y="215"/>
                    <a:pt x="36" y="286"/>
                  </a:cubicBezTo>
                  <a:cubicBezTo>
                    <a:pt x="12" y="334"/>
                    <a:pt x="0" y="381"/>
                    <a:pt x="12" y="417"/>
                  </a:cubicBezTo>
                  <a:cubicBezTo>
                    <a:pt x="36" y="465"/>
                    <a:pt x="36" y="524"/>
                    <a:pt x="12" y="572"/>
                  </a:cubicBezTo>
                  <a:cubicBezTo>
                    <a:pt x="0" y="620"/>
                    <a:pt x="0" y="655"/>
                    <a:pt x="12" y="703"/>
                  </a:cubicBezTo>
                  <a:cubicBezTo>
                    <a:pt x="107" y="798"/>
                    <a:pt x="191" y="893"/>
                    <a:pt x="286" y="989"/>
                  </a:cubicBezTo>
                  <a:lnTo>
                    <a:pt x="28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3664;p32">
              <a:extLst>
                <a:ext uri="{FF2B5EF4-FFF2-40B4-BE49-F238E27FC236}">
                  <a16:creationId xmlns:a16="http://schemas.microsoft.com/office/drawing/2014/main" id="{53A72A22-5EB0-4D89-B108-90AD75FF1C6B}"/>
                </a:ext>
              </a:extLst>
            </p:cNvPr>
            <p:cNvSpPr/>
            <p:nvPr/>
          </p:nvSpPr>
          <p:spPr>
            <a:xfrm>
              <a:off x="5245875" y="2009300"/>
              <a:ext cx="3300" cy="8375"/>
            </a:xfrm>
            <a:custGeom>
              <a:avLst/>
              <a:gdLst/>
              <a:ahLst/>
              <a:cxnLst/>
              <a:rect l="l" t="t" r="r" b="b"/>
              <a:pathLst>
                <a:path w="132" h="335" extrusionOk="0">
                  <a:moveTo>
                    <a:pt x="25" y="1"/>
                  </a:moveTo>
                  <a:lnTo>
                    <a:pt x="25" y="1"/>
                  </a:lnTo>
                  <a:cubicBezTo>
                    <a:pt x="1" y="132"/>
                    <a:pt x="13" y="239"/>
                    <a:pt x="120" y="334"/>
                  </a:cubicBezTo>
                  <a:cubicBezTo>
                    <a:pt x="132" y="215"/>
                    <a:pt x="108" y="96"/>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3665;p32">
              <a:extLst>
                <a:ext uri="{FF2B5EF4-FFF2-40B4-BE49-F238E27FC236}">
                  <a16:creationId xmlns:a16="http://schemas.microsoft.com/office/drawing/2014/main" id="{1618AC4A-91D6-482C-B523-F7F339061944}"/>
                </a:ext>
              </a:extLst>
            </p:cNvPr>
            <p:cNvSpPr/>
            <p:nvPr/>
          </p:nvSpPr>
          <p:spPr>
            <a:xfrm>
              <a:off x="5245300" y="1926550"/>
              <a:ext cx="4775" cy="6100"/>
            </a:xfrm>
            <a:custGeom>
              <a:avLst/>
              <a:gdLst/>
              <a:ahLst/>
              <a:cxnLst/>
              <a:rect l="l" t="t" r="r" b="b"/>
              <a:pathLst>
                <a:path w="191" h="244" extrusionOk="0">
                  <a:moveTo>
                    <a:pt x="70" y="0"/>
                  </a:moveTo>
                  <a:cubicBezTo>
                    <a:pt x="0" y="0"/>
                    <a:pt x="41" y="138"/>
                    <a:pt x="24" y="191"/>
                  </a:cubicBezTo>
                  <a:cubicBezTo>
                    <a:pt x="24" y="203"/>
                    <a:pt x="36" y="239"/>
                    <a:pt x="71" y="239"/>
                  </a:cubicBezTo>
                  <a:cubicBezTo>
                    <a:pt x="77" y="242"/>
                    <a:pt x="83" y="243"/>
                    <a:pt x="90" y="243"/>
                  </a:cubicBezTo>
                  <a:cubicBezTo>
                    <a:pt x="111" y="243"/>
                    <a:pt x="137" y="228"/>
                    <a:pt x="155" y="191"/>
                  </a:cubicBezTo>
                  <a:cubicBezTo>
                    <a:pt x="167" y="144"/>
                    <a:pt x="190" y="96"/>
                    <a:pt x="190" y="60"/>
                  </a:cubicBezTo>
                  <a:cubicBezTo>
                    <a:pt x="132" y="17"/>
                    <a:pt x="94" y="0"/>
                    <a:pt x="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3666;p32">
              <a:extLst>
                <a:ext uri="{FF2B5EF4-FFF2-40B4-BE49-F238E27FC236}">
                  <a16:creationId xmlns:a16="http://schemas.microsoft.com/office/drawing/2014/main" id="{8A6A12F3-D331-4FEE-BA67-179C86B6A2D3}"/>
                </a:ext>
              </a:extLst>
            </p:cNvPr>
            <p:cNvSpPr/>
            <p:nvPr/>
          </p:nvSpPr>
          <p:spPr>
            <a:xfrm>
              <a:off x="5245875" y="1931325"/>
              <a:ext cx="3300" cy="4600"/>
            </a:xfrm>
            <a:custGeom>
              <a:avLst/>
              <a:gdLst/>
              <a:ahLst/>
              <a:cxnLst/>
              <a:rect l="l" t="t" r="r" b="b"/>
              <a:pathLst>
                <a:path w="132" h="184" extrusionOk="0">
                  <a:moveTo>
                    <a:pt x="1" y="0"/>
                  </a:moveTo>
                  <a:lnTo>
                    <a:pt x="1" y="143"/>
                  </a:lnTo>
                  <a:cubicBezTo>
                    <a:pt x="1" y="155"/>
                    <a:pt x="13" y="155"/>
                    <a:pt x="48" y="179"/>
                  </a:cubicBezTo>
                  <a:cubicBezTo>
                    <a:pt x="54" y="182"/>
                    <a:pt x="61" y="183"/>
                    <a:pt x="68" y="183"/>
                  </a:cubicBezTo>
                  <a:cubicBezTo>
                    <a:pt x="89" y="183"/>
                    <a:pt x="114" y="170"/>
                    <a:pt x="132" y="143"/>
                  </a:cubicBez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3667;p32">
              <a:extLst>
                <a:ext uri="{FF2B5EF4-FFF2-40B4-BE49-F238E27FC236}">
                  <a16:creationId xmlns:a16="http://schemas.microsoft.com/office/drawing/2014/main" id="{24A1BD81-D37F-4C6F-993A-AEAFA5B462A1}"/>
                </a:ext>
              </a:extLst>
            </p:cNvPr>
            <p:cNvSpPr/>
            <p:nvPr/>
          </p:nvSpPr>
          <p:spPr>
            <a:xfrm>
              <a:off x="5245875" y="1934900"/>
              <a:ext cx="3600" cy="3000"/>
            </a:xfrm>
            <a:custGeom>
              <a:avLst/>
              <a:gdLst/>
              <a:ahLst/>
              <a:cxnLst/>
              <a:rect l="l" t="t" r="r" b="b"/>
              <a:pathLst>
                <a:path w="144" h="120" extrusionOk="0">
                  <a:moveTo>
                    <a:pt x="1" y="0"/>
                  </a:moveTo>
                  <a:cubicBezTo>
                    <a:pt x="48" y="48"/>
                    <a:pt x="84" y="95"/>
                    <a:pt x="132" y="119"/>
                  </a:cubicBezTo>
                  <a:lnTo>
                    <a:pt x="144" y="60"/>
                  </a:lnTo>
                  <a:lnTo>
                    <a:pt x="13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3668;p32">
              <a:extLst>
                <a:ext uri="{FF2B5EF4-FFF2-40B4-BE49-F238E27FC236}">
                  <a16:creationId xmlns:a16="http://schemas.microsoft.com/office/drawing/2014/main" id="{98235812-551F-4647-A9EA-AA8CFFAFAF36}"/>
                </a:ext>
              </a:extLst>
            </p:cNvPr>
            <p:cNvSpPr/>
            <p:nvPr/>
          </p:nvSpPr>
          <p:spPr>
            <a:xfrm>
              <a:off x="5247075" y="1942025"/>
              <a:ext cx="2400" cy="3600"/>
            </a:xfrm>
            <a:custGeom>
              <a:avLst/>
              <a:gdLst/>
              <a:ahLst/>
              <a:cxnLst/>
              <a:rect l="l" t="t" r="r" b="b"/>
              <a:pathLst>
                <a:path w="96" h="144" extrusionOk="0">
                  <a:moveTo>
                    <a:pt x="84" y="1"/>
                  </a:moveTo>
                  <a:cubicBezTo>
                    <a:pt x="0" y="60"/>
                    <a:pt x="0" y="108"/>
                    <a:pt x="84" y="144"/>
                  </a:cubicBezTo>
                  <a:lnTo>
                    <a:pt x="96" y="72"/>
                  </a:lnTo>
                  <a:lnTo>
                    <a:pt x="8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3669;p32">
              <a:extLst>
                <a:ext uri="{FF2B5EF4-FFF2-40B4-BE49-F238E27FC236}">
                  <a16:creationId xmlns:a16="http://schemas.microsoft.com/office/drawing/2014/main" id="{59C18C86-D219-460D-800B-029FEED57D83}"/>
                </a:ext>
              </a:extLst>
            </p:cNvPr>
            <p:cNvSpPr/>
            <p:nvPr/>
          </p:nvSpPr>
          <p:spPr>
            <a:xfrm>
              <a:off x="5245875" y="2003050"/>
              <a:ext cx="2700" cy="4500"/>
            </a:xfrm>
            <a:custGeom>
              <a:avLst/>
              <a:gdLst/>
              <a:ahLst/>
              <a:cxnLst/>
              <a:rect l="l" t="t" r="r" b="b"/>
              <a:pathLst>
                <a:path w="108" h="180" extrusionOk="0">
                  <a:moveTo>
                    <a:pt x="1" y="1"/>
                  </a:moveTo>
                  <a:cubicBezTo>
                    <a:pt x="1" y="60"/>
                    <a:pt x="13" y="120"/>
                    <a:pt x="13" y="179"/>
                  </a:cubicBezTo>
                  <a:cubicBezTo>
                    <a:pt x="72" y="120"/>
                    <a:pt x="108"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3670;p32">
              <a:extLst>
                <a:ext uri="{FF2B5EF4-FFF2-40B4-BE49-F238E27FC236}">
                  <a16:creationId xmlns:a16="http://schemas.microsoft.com/office/drawing/2014/main" id="{72EB493E-5802-47DA-8BC1-B5B1C83B4AF2}"/>
                </a:ext>
              </a:extLst>
            </p:cNvPr>
            <p:cNvSpPr/>
            <p:nvPr/>
          </p:nvSpPr>
          <p:spPr>
            <a:xfrm>
              <a:off x="5859350" y="1780750"/>
              <a:ext cx="14325" cy="3550"/>
            </a:xfrm>
            <a:custGeom>
              <a:avLst/>
              <a:gdLst/>
              <a:ahLst/>
              <a:cxnLst/>
              <a:rect l="l" t="t" r="r" b="b"/>
              <a:pathLst>
                <a:path w="573" h="142" extrusionOk="0">
                  <a:moveTo>
                    <a:pt x="286" y="0"/>
                  </a:moveTo>
                  <a:cubicBezTo>
                    <a:pt x="191" y="0"/>
                    <a:pt x="94" y="42"/>
                    <a:pt x="1" y="118"/>
                  </a:cubicBezTo>
                  <a:cubicBezTo>
                    <a:pt x="179" y="118"/>
                    <a:pt x="370" y="130"/>
                    <a:pt x="572" y="142"/>
                  </a:cubicBezTo>
                  <a:cubicBezTo>
                    <a:pt x="481" y="45"/>
                    <a:pt x="384" y="0"/>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3671;p32">
              <a:extLst>
                <a:ext uri="{FF2B5EF4-FFF2-40B4-BE49-F238E27FC236}">
                  <a16:creationId xmlns:a16="http://schemas.microsoft.com/office/drawing/2014/main" id="{B921BC09-7F87-4EF5-B875-3F50137EBE6E}"/>
                </a:ext>
              </a:extLst>
            </p:cNvPr>
            <p:cNvSpPr/>
            <p:nvPr/>
          </p:nvSpPr>
          <p:spPr>
            <a:xfrm>
              <a:off x="5876925" y="1791950"/>
              <a:ext cx="7450" cy="3250"/>
            </a:xfrm>
            <a:custGeom>
              <a:avLst/>
              <a:gdLst/>
              <a:ahLst/>
              <a:cxnLst/>
              <a:rect l="l" t="t" r="r" b="b"/>
              <a:pathLst>
                <a:path w="298" h="130" extrusionOk="0">
                  <a:moveTo>
                    <a:pt x="254" y="1"/>
                  </a:moveTo>
                  <a:cubicBezTo>
                    <a:pt x="153" y="1"/>
                    <a:pt x="63" y="39"/>
                    <a:pt x="0" y="122"/>
                  </a:cubicBezTo>
                  <a:cubicBezTo>
                    <a:pt x="23" y="127"/>
                    <a:pt x="46" y="129"/>
                    <a:pt x="69" y="129"/>
                  </a:cubicBezTo>
                  <a:cubicBezTo>
                    <a:pt x="160" y="129"/>
                    <a:pt x="240" y="89"/>
                    <a:pt x="298" y="3"/>
                  </a:cubicBezTo>
                  <a:cubicBezTo>
                    <a:pt x="283" y="2"/>
                    <a:pt x="269" y="1"/>
                    <a:pt x="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3672;p32">
              <a:extLst>
                <a:ext uri="{FF2B5EF4-FFF2-40B4-BE49-F238E27FC236}">
                  <a16:creationId xmlns:a16="http://schemas.microsoft.com/office/drawing/2014/main" id="{3F17942D-B6A7-49F9-956F-72B83CCC36A0}"/>
                </a:ext>
              </a:extLst>
            </p:cNvPr>
            <p:cNvSpPr/>
            <p:nvPr/>
          </p:nvSpPr>
          <p:spPr>
            <a:xfrm>
              <a:off x="5959375" y="1791425"/>
              <a:ext cx="3875" cy="2175"/>
            </a:xfrm>
            <a:custGeom>
              <a:avLst/>
              <a:gdLst/>
              <a:ahLst/>
              <a:cxnLst/>
              <a:rect l="l" t="t" r="r" b="b"/>
              <a:pathLst>
                <a:path w="155" h="87" extrusionOk="0">
                  <a:moveTo>
                    <a:pt x="0" y="0"/>
                  </a:moveTo>
                  <a:lnTo>
                    <a:pt x="0" y="0"/>
                  </a:lnTo>
                  <a:cubicBezTo>
                    <a:pt x="25" y="57"/>
                    <a:pt x="50" y="87"/>
                    <a:pt x="77" y="87"/>
                  </a:cubicBezTo>
                  <a:cubicBezTo>
                    <a:pt x="101" y="87"/>
                    <a:pt x="127" y="63"/>
                    <a:pt x="155" y="12"/>
                  </a:cubicBezTo>
                  <a:cubicBezTo>
                    <a:pt x="107"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3673;p32">
              <a:extLst>
                <a:ext uri="{FF2B5EF4-FFF2-40B4-BE49-F238E27FC236}">
                  <a16:creationId xmlns:a16="http://schemas.microsoft.com/office/drawing/2014/main" id="{2C6EBB97-2E61-4959-A8B6-514B4684D13F}"/>
                </a:ext>
              </a:extLst>
            </p:cNvPr>
            <p:cNvSpPr/>
            <p:nvPr/>
          </p:nvSpPr>
          <p:spPr>
            <a:xfrm>
              <a:off x="5956100" y="1790225"/>
              <a:ext cx="3300" cy="1225"/>
            </a:xfrm>
            <a:custGeom>
              <a:avLst/>
              <a:gdLst/>
              <a:ahLst/>
              <a:cxnLst/>
              <a:rect l="l" t="t" r="r" b="b"/>
              <a:pathLst>
                <a:path w="132" h="49" extrusionOk="0">
                  <a:moveTo>
                    <a:pt x="107" y="1"/>
                  </a:moveTo>
                  <a:cubicBezTo>
                    <a:pt x="72" y="1"/>
                    <a:pt x="36" y="13"/>
                    <a:pt x="0" y="36"/>
                  </a:cubicBezTo>
                  <a:cubicBezTo>
                    <a:pt x="48" y="36"/>
                    <a:pt x="95" y="48"/>
                    <a:pt x="131" y="48"/>
                  </a:cubicBezTo>
                  <a:cubicBezTo>
                    <a:pt x="119" y="36"/>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3674;p32">
              <a:extLst>
                <a:ext uri="{FF2B5EF4-FFF2-40B4-BE49-F238E27FC236}">
                  <a16:creationId xmlns:a16="http://schemas.microsoft.com/office/drawing/2014/main" id="{EDE822DA-1D69-4596-AA66-C4FD18D74CB0}"/>
                </a:ext>
              </a:extLst>
            </p:cNvPr>
            <p:cNvSpPr/>
            <p:nvPr/>
          </p:nvSpPr>
          <p:spPr>
            <a:xfrm>
              <a:off x="5935025" y="2597175"/>
              <a:ext cx="2050" cy="2800"/>
            </a:xfrm>
            <a:custGeom>
              <a:avLst/>
              <a:gdLst/>
              <a:ahLst/>
              <a:cxnLst/>
              <a:rect l="l" t="t" r="r" b="b"/>
              <a:pathLst>
                <a:path w="82" h="112" extrusionOk="0">
                  <a:moveTo>
                    <a:pt x="57" y="1"/>
                  </a:moveTo>
                  <a:cubicBezTo>
                    <a:pt x="45" y="24"/>
                    <a:pt x="10" y="36"/>
                    <a:pt x="10" y="48"/>
                  </a:cubicBezTo>
                  <a:cubicBezTo>
                    <a:pt x="0" y="94"/>
                    <a:pt x="13" y="112"/>
                    <a:pt x="41" y="112"/>
                  </a:cubicBezTo>
                  <a:cubicBezTo>
                    <a:pt x="49" y="112"/>
                    <a:pt x="58" y="110"/>
                    <a:pt x="69" y="108"/>
                  </a:cubicBezTo>
                  <a:cubicBezTo>
                    <a:pt x="69" y="96"/>
                    <a:pt x="81" y="60"/>
                    <a:pt x="81" y="48"/>
                  </a:cubicBezTo>
                  <a:cubicBezTo>
                    <a:pt x="69" y="24"/>
                    <a:pt x="69" y="1"/>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3675;p32">
              <a:extLst>
                <a:ext uri="{FF2B5EF4-FFF2-40B4-BE49-F238E27FC236}">
                  <a16:creationId xmlns:a16="http://schemas.microsoft.com/office/drawing/2014/main" id="{14E599A1-A2E4-43FF-8C7A-C4D876C649C9}"/>
                </a:ext>
              </a:extLst>
            </p:cNvPr>
            <p:cNvSpPr/>
            <p:nvPr/>
          </p:nvSpPr>
          <p:spPr>
            <a:xfrm>
              <a:off x="5324475" y="2580500"/>
              <a:ext cx="1500" cy="1500"/>
            </a:xfrm>
            <a:custGeom>
              <a:avLst/>
              <a:gdLst/>
              <a:ahLst/>
              <a:cxnLst/>
              <a:rect l="l" t="t" r="r" b="b"/>
              <a:pathLst>
                <a:path w="60" h="60" extrusionOk="0">
                  <a:moveTo>
                    <a:pt x="0" y="1"/>
                  </a:moveTo>
                  <a:cubicBezTo>
                    <a:pt x="14" y="43"/>
                    <a:pt x="32" y="60"/>
                    <a:pt x="45" y="60"/>
                  </a:cubicBezTo>
                  <a:cubicBezTo>
                    <a:pt x="53" y="60"/>
                    <a:pt x="60" y="51"/>
                    <a:pt x="60" y="36"/>
                  </a:cubicBezTo>
                  <a:cubicBezTo>
                    <a:pt x="60" y="36"/>
                    <a:pt x="12"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3676;p32">
              <a:extLst>
                <a:ext uri="{FF2B5EF4-FFF2-40B4-BE49-F238E27FC236}">
                  <a16:creationId xmlns:a16="http://schemas.microsoft.com/office/drawing/2014/main" id="{08F1DF41-AA80-4753-9B0D-54899ADD9638}"/>
                </a:ext>
              </a:extLst>
            </p:cNvPr>
            <p:cNvSpPr/>
            <p:nvPr/>
          </p:nvSpPr>
          <p:spPr>
            <a:xfrm>
              <a:off x="5461975" y="2580800"/>
              <a:ext cx="2400" cy="3000"/>
            </a:xfrm>
            <a:custGeom>
              <a:avLst/>
              <a:gdLst/>
              <a:ahLst/>
              <a:cxnLst/>
              <a:rect l="l" t="t" r="r" b="b"/>
              <a:pathLst>
                <a:path w="96" h="120" extrusionOk="0">
                  <a:moveTo>
                    <a:pt x="96" y="1"/>
                  </a:moveTo>
                  <a:cubicBezTo>
                    <a:pt x="13" y="36"/>
                    <a:pt x="1" y="84"/>
                    <a:pt x="72" y="120"/>
                  </a:cubicBezTo>
                  <a:lnTo>
                    <a:pt x="96" y="60"/>
                  </a:lnTo>
                  <a:lnTo>
                    <a:pt x="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3677;p32">
              <a:extLst>
                <a:ext uri="{FF2B5EF4-FFF2-40B4-BE49-F238E27FC236}">
                  <a16:creationId xmlns:a16="http://schemas.microsoft.com/office/drawing/2014/main" id="{6DCBDD65-7462-4A7E-852F-B3DC0B079479}"/>
                </a:ext>
              </a:extLst>
            </p:cNvPr>
            <p:cNvSpPr/>
            <p:nvPr/>
          </p:nvSpPr>
          <p:spPr>
            <a:xfrm>
              <a:off x="5476875" y="2580500"/>
              <a:ext cx="12800" cy="3350"/>
            </a:xfrm>
            <a:custGeom>
              <a:avLst/>
              <a:gdLst/>
              <a:ahLst/>
              <a:cxnLst/>
              <a:rect l="l" t="t" r="r" b="b"/>
              <a:pathLst>
                <a:path w="512" h="134" extrusionOk="0">
                  <a:moveTo>
                    <a:pt x="512" y="1"/>
                  </a:moveTo>
                  <a:lnTo>
                    <a:pt x="512" y="1"/>
                  </a:lnTo>
                  <a:cubicBezTo>
                    <a:pt x="357" y="13"/>
                    <a:pt x="214" y="36"/>
                    <a:pt x="0" y="48"/>
                  </a:cubicBezTo>
                  <a:cubicBezTo>
                    <a:pt x="104" y="106"/>
                    <a:pt x="193" y="133"/>
                    <a:pt x="269" y="133"/>
                  </a:cubicBezTo>
                  <a:cubicBezTo>
                    <a:pt x="367" y="133"/>
                    <a:pt x="445" y="88"/>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3678;p32">
              <a:extLst>
                <a:ext uri="{FF2B5EF4-FFF2-40B4-BE49-F238E27FC236}">
                  <a16:creationId xmlns:a16="http://schemas.microsoft.com/office/drawing/2014/main" id="{5EA42B73-7D34-422E-84AC-C15339DD5557}"/>
                </a:ext>
              </a:extLst>
            </p:cNvPr>
            <p:cNvSpPr/>
            <p:nvPr/>
          </p:nvSpPr>
          <p:spPr>
            <a:xfrm>
              <a:off x="5385775" y="2581875"/>
              <a:ext cx="6275" cy="6100"/>
            </a:xfrm>
            <a:custGeom>
              <a:avLst/>
              <a:gdLst/>
              <a:ahLst/>
              <a:cxnLst/>
              <a:rect l="l" t="t" r="r" b="b"/>
              <a:pathLst>
                <a:path w="251" h="244" extrusionOk="0">
                  <a:moveTo>
                    <a:pt x="142" y="1"/>
                  </a:moveTo>
                  <a:cubicBezTo>
                    <a:pt x="112" y="1"/>
                    <a:pt x="69" y="14"/>
                    <a:pt x="60" y="41"/>
                  </a:cubicBezTo>
                  <a:cubicBezTo>
                    <a:pt x="1" y="136"/>
                    <a:pt x="60" y="196"/>
                    <a:pt x="144" y="243"/>
                  </a:cubicBezTo>
                  <a:cubicBezTo>
                    <a:pt x="167" y="172"/>
                    <a:pt x="251" y="77"/>
                    <a:pt x="167" y="5"/>
                  </a:cubicBezTo>
                  <a:cubicBezTo>
                    <a:pt x="161" y="2"/>
                    <a:pt x="153"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3679;p32">
              <a:extLst>
                <a:ext uri="{FF2B5EF4-FFF2-40B4-BE49-F238E27FC236}">
                  <a16:creationId xmlns:a16="http://schemas.microsoft.com/office/drawing/2014/main" id="{4667960E-5884-4039-803B-793079062580}"/>
                </a:ext>
              </a:extLst>
            </p:cNvPr>
            <p:cNvSpPr/>
            <p:nvPr/>
          </p:nvSpPr>
          <p:spPr>
            <a:xfrm>
              <a:off x="5841200" y="2360650"/>
              <a:ext cx="11025" cy="8300"/>
            </a:xfrm>
            <a:custGeom>
              <a:avLst/>
              <a:gdLst/>
              <a:ahLst/>
              <a:cxnLst/>
              <a:rect l="l" t="t" r="r" b="b"/>
              <a:pathLst>
                <a:path w="441" h="332" extrusionOk="0">
                  <a:moveTo>
                    <a:pt x="292" y="0"/>
                  </a:moveTo>
                  <a:cubicBezTo>
                    <a:pt x="212" y="0"/>
                    <a:pt x="115" y="57"/>
                    <a:pt x="26" y="57"/>
                  </a:cubicBezTo>
                  <a:cubicBezTo>
                    <a:pt x="18" y="57"/>
                    <a:pt x="9" y="57"/>
                    <a:pt x="0" y="56"/>
                  </a:cubicBezTo>
                  <a:lnTo>
                    <a:pt x="0" y="56"/>
                  </a:lnTo>
                  <a:cubicBezTo>
                    <a:pt x="40" y="246"/>
                    <a:pt x="105" y="332"/>
                    <a:pt x="191" y="332"/>
                  </a:cubicBezTo>
                  <a:cubicBezTo>
                    <a:pt x="261" y="332"/>
                    <a:pt x="345" y="276"/>
                    <a:pt x="441" y="175"/>
                  </a:cubicBezTo>
                  <a:cubicBezTo>
                    <a:pt x="410" y="38"/>
                    <a:pt x="356" y="0"/>
                    <a:pt x="2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3680;p32">
              <a:extLst>
                <a:ext uri="{FF2B5EF4-FFF2-40B4-BE49-F238E27FC236}">
                  <a16:creationId xmlns:a16="http://schemas.microsoft.com/office/drawing/2014/main" id="{86CC052B-344B-4277-9937-3D3C26F49694}"/>
                </a:ext>
              </a:extLst>
            </p:cNvPr>
            <p:cNvSpPr/>
            <p:nvPr/>
          </p:nvSpPr>
          <p:spPr>
            <a:xfrm>
              <a:off x="5855175" y="2364700"/>
              <a:ext cx="3900" cy="2600"/>
            </a:xfrm>
            <a:custGeom>
              <a:avLst/>
              <a:gdLst/>
              <a:ahLst/>
              <a:cxnLst/>
              <a:rect l="l" t="t" r="r" b="b"/>
              <a:pathLst>
                <a:path w="156" h="104" extrusionOk="0">
                  <a:moveTo>
                    <a:pt x="83" y="1"/>
                  </a:moveTo>
                  <a:cubicBezTo>
                    <a:pt x="57" y="1"/>
                    <a:pt x="31" y="13"/>
                    <a:pt x="1" y="36"/>
                  </a:cubicBezTo>
                  <a:cubicBezTo>
                    <a:pt x="25" y="80"/>
                    <a:pt x="50" y="104"/>
                    <a:pt x="76" y="104"/>
                  </a:cubicBezTo>
                  <a:cubicBezTo>
                    <a:pt x="101" y="104"/>
                    <a:pt x="127" y="83"/>
                    <a:pt x="156" y="36"/>
                  </a:cubicBezTo>
                  <a:cubicBezTo>
                    <a:pt x="132" y="13"/>
                    <a:pt x="108"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3681;p32">
              <a:extLst>
                <a:ext uri="{FF2B5EF4-FFF2-40B4-BE49-F238E27FC236}">
                  <a16:creationId xmlns:a16="http://schemas.microsoft.com/office/drawing/2014/main" id="{894EAD79-9A36-4BEF-BDA2-068E46CB6432}"/>
                </a:ext>
              </a:extLst>
            </p:cNvPr>
            <p:cNvSpPr/>
            <p:nvPr/>
          </p:nvSpPr>
          <p:spPr>
            <a:xfrm>
              <a:off x="5855175" y="2363600"/>
              <a:ext cx="3900" cy="2025"/>
            </a:xfrm>
            <a:custGeom>
              <a:avLst/>
              <a:gdLst/>
              <a:ahLst/>
              <a:cxnLst/>
              <a:rect l="l" t="t" r="r" b="b"/>
              <a:pathLst>
                <a:path w="156" h="81" extrusionOk="0">
                  <a:moveTo>
                    <a:pt x="83" y="0"/>
                  </a:moveTo>
                  <a:cubicBezTo>
                    <a:pt x="57" y="0"/>
                    <a:pt x="31" y="27"/>
                    <a:pt x="1" y="80"/>
                  </a:cubicBezTo>
                  <a:lnTo>
                    <a:pt x="156" y="80"/>
                  </a:lnTo>
                  <a:cubicBezTo>
                    <a:pt x="132" y="27"/>
                    <a:pt x="108"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3682;p32">
              <a:extLst>
                <a:ext uri="{FF2B5EF4-FFF2-40B4-BE49-F238E27FC236}">
                  <a16:creationId xmlns:a16="http://schemas.microsoft.com/office/drawing/2014/main" id="{4676233B-7E85-4C1F-84D5-DA08B8AEE9BC}"/>
                </a:ext>
              </a:extLst>
            </p:cNvPr>
            <p:cNvSpPr/>
            <p:nvPr/>
          </p:nvSpPr>
          <p:spPr>
            <a:xfrm>
              <a:off x="5835825" y="3756900"/>
              <a:ext cx="23250" cy="3700"/>
            </a:xfrm>
            <a:custGeom>
              <a:avLst/>
              <a:gdLst/>
              <a:ahLst/>
              <a:cxnLst/>
              <a:rect l="l" t="t" r="r" b="b"/>
              <a:pathLst>
                <a:path w="930" h="148" extrusionOk="0">
                  <a:moveTo>
                    <a:pt x="495" y="1"/>
                  </a:moveTo>
                  <a:cubicBezTo>
                    <a:pt x="354" y="1"/>
                    <a:pt x="211" y="25"/>
                    <a:pt x="76" y="25"/>
                  </a:cubicBezTo>
                  <a:cubicBezTo>
                    <a:pt x="50" y="25"/>
                    <a:pt x="26" y="24"/>
                    <a:pt x="1" y="22"/>
                  </a:cubicBezTo>
                  <a:lnTo>
                    <a:pt x="1" y="22"/>
                  </a:lnTo>
                  <a:cubicBezTo>
                    <a:pt x="216" y="125"/>
                    <a:pt x="444" y="148"/>
                    <a:pt x="670" y="148"/>
                  </a:cubicBezTo>
                  <a:cubicBezTo>
                    <a:pt x="757" y="148"/>
                    <a:pt x="844" y="144"/>
                    <a:pt x="930" y="141"/>
                  </a:cubicBezTo>
                  <a:cubicBezTo>
                    <a:pt x="794" y="28"/>
                    <a:pt x="645" y="1"/>
                    <a:pt x="4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3683;p32">
              <a:extLst>
                <a:ext uri="{FF2B5EF4-FFF2-40B4-BE49-F238E27FC236}">
                  <a16:creationId xmlns:a16="http://schemas.microsoft.com/office/drawing/2014/main" id="{86D8C891-BF3F-4EFF-8961-EC391328A609}"/>
                </a:ext>
              </a:extLst>
            </p:cNvPr>
            <p:cNvSpPr/>
            <p:nvPr/>
          </p:nvSpPr>
          <p:spPr>
            <a:xfrm>
              <a:off x="5803100" y="3753375"/>
              <a:ext cx="19950" cy="3225"/>
            </a:xfrm>
            <a:custGeom>
              <a:avLst/>
              <a:gdLst/>
              <a:ahLst/>
              <a:cxnLst/>
              <a:rect l="l" t="t" r="r" b="b"/>
              <a:pathLst>
                <a:path w="798" h="129" extrusionOk="0">
                  <a:moveTo>
                    <a:pt x="425" y="1"/>
                  </a:moveTo>
                  <a:cubicBezTo>
                    <a:pt x="323" y="1"/>
                    <a:pt x="217" y="15"/>
                    <a:pt x="112" y="15"/>
                  </a:cubicBezTo>
                  <a:cubicBezTo>
                    <a:pt x="75" y="15"/>
                    <a:pt x="37" y="13"/>
                    <a:pt x="0" y="8"/>
                  </a:cubicBezTo>
                  <a:lnTo>
                    <a:pt x="0" y="8"/>
                  </a:lnTo>
                  <a:cubicBezTo>
                    <a:pt x="150" y="113"/>
                    <a:pt x="318" y="128"/>
                    <a:pt x="490" y="128"/>
                  </a:cubicBezTo>
                  <a:cubicBezTo>
                    <a:pt x="563" y="128"/>
                    <a:pt x="636" y="126"/>
                    <a:pt x="709" y="126"/>
                  </a:cubicBezTo>
                  <a:cubicBezTo>
                    <a:pt x="739" y="126"/>
                    <a:pt x="769" y="126"/>
                    <a:pt x="798" y="127"/>
                  </a:cubicBezTo>
                  <a:cubicBezTo>
                    <a:pt x="683" y="24"/>
                    <a:pt x="556" y="1"/>
                    <a:pt x="4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3684;p32">
              <a:extLst>
                <a:ext uri="{FF2B5EF4-FFF2-40B4-BE49-F238E27FC236}">
                  <a16:creationId xmlns:a16="http://schemas.microsoft.com/office/drawing/2014/main" id="{9E61922E-9D58-4E3E-B064-AEC7E99FE943}"/>
                </a:ext>
              </a:extLst>
            </p:cNvPr>
            <p:cNvSpPr/>
            <p:nvPr/>
          </p:nvSpPr>
          <p:spPr>
            <a:xfrm>
              <a:off x="5771550" y="3749850"/>
              <a:ext cx="15800" cy="3150"/>
            </a:xfrm>
            <a:custGeom>
              <a:avLst/>
              <a:gdLst/>
              <a:ahLst/>
              <a:cxnLst/>
              <a:rect l="l" t="t" r="r" b="b"/>
              <a:pathLst>
                <a:path w="632" h="126" extrusionOk="0">
                  <a:moveTo>
                    <a:pt x="299" y="0"/>
                  </a:moveTo>
                  <a:cubicBezTo>
                    <a:pt x="200" y="0"/>
                    <a:pt x="100" y="18"/>
                    <a:pt x="0" y="18"/>
                  </a:cubicBezTo>
                  <a:cubicBezTo>
                    <a:pt x="191" y="125"/>
                    <a:pt x="417" y="125"/>
                    <a:pt x="631" y="125"/>
                  </a:cubicBezTo>
                  <a:cubicBezTo>
                    <a:pt x="523" y="24"/>
                    <a:pt x="412" y="0"/>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3685;p32">
              <a:extLst>
                <a:ext uri="{FF2B5EF4-FFF2-40B4-BE49-F238E27FC236}">
                  <a16:creationId xmlns:a16="http://schemas.microsoft.com/office/drawing/2014/main" id="{DC776F57-7B1D-4E56-9D26-F860BB287460}"/>
                </a:ext>
              </a:extLst>
            </p:cNvPr>
            <p:cNvSpPr/>
            <p:nvPr/>
          </p:nvSpPr>
          <p:spPr>
            <a:xfrm>
              <a:off x="5762325" y="3746125"/>
              <a:ext cx="7150" cy="3900"/>
            </a:xfrm>
            <a:custGeom>
              <a:avLst/>
              <a:gdLst/>
              <a:ahLst/>
              <a:cxnLst/>
              <a:rect l="l" t="t" r="r" b="b"/>
              <a:pathLst>
                <a:path w="286" h="156" extrusionOk="0">
                  <a:moveTo>
                    <a:pt x="286" y="1"/>
                  </a:moveTo>
                  <a:cubicBezTo>
                    <a:pt x="179" y="1"/>
                    <a:pt x="72" y="12"/>
                    <a:pt x="0" y="120"/>
                  </a:cubicBezTo>
                  <a:cubicBezTo>
                    <a:pt x="83" y="143"/>
                    <a:pt x="191" y="143"/>
                    <a:pt x="286" y="155"/>
                  </a:cubicBezTo>
                  <a:lnTo>
                    <a:pt x="28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3686;p32">
              <a:extLst>
                <a:ext uri="{FF2B5EF4-FFF2-40B4-BE49-F238E27FC236}">
                  <a16:creationId xmlns:a16="http://schemas.microsoft.com/office/drawing/2014/main" id="{845B0480-0C83-4C1D-9367-6D0D59C396E4}"/>
                </a:ext>
              </a:extLst>
            </p:cNvPr>
            <p:cNvSpPr/>
            <p:nvPr/>
          </p:nvSpPr>
          <p:spPr>
            <a:xfrm>
              <a:off x="5610800" y="3734225"/>
              <a:ext cx="42600" cy="17625"/>
            </a:xfrm>
            <a:custGeom>
              <a:avLst/>
              <a:gdLst/>
              <a:ahLst/>
              <a:cxnLst/>
              <a:rect l="l" t="t" r="r" b="b"/>
              <a:pathLst>
                <a:path w="1704" h="705" extrusionOk="0">
                  <a:moveTo>
                    <a:pt x="1120" y="0"/>
                  </a:moveTo>
                  <a:cubicBezTo>
                    <a:pt x="1072" y="0"/>
                    <a:pt x="1049" y="24"/>
                    <a:pt x="1025" y="60"/>
                  </a:cubicBezTo>
                  <a:cubicBezTo>
                    <a:pt x="1068" y="199"/>
                    <a:pt x="1120" y="339"/>
                    <a:pt x="956" y="339"/>
                  </a:cubicBezTo>
                  <a:cubicBezTo>
                    <a:pt x="938" y="339"/>
                    <a:pt x="917" y="337"/>
                    <a:pt x="894" y="334"/>
                  </a:cubicBezTo>
                  <a:cubicBezTo>
                    <a:pt x="800" y="315"/>
                    <a:pt x="707" y="308"/>
                    <a:pt x="613" y="308"/>
                  </a:cubicBezTo>
                  <a:cubicBezTo>
                    <a:pt x="409" y="308"/>
                    <a:pt x="205" y="341"/>
                    <a:pt x="1" y="357"/>
                  </a:cubicBezTo>
                  <a:cubicBezTo>
                    <a:pt x="178" y="634"/>
                    <a:pt x="398" y="704"/>
                    <a:pt x="635" y="704"/>
                  </a:cubicBezTo>
                  <a:cubicBezTo>
                    <a:pt x="876" y="704"/>
                    <a:pt x="1135" y="631"/>
                    <a:pt x="1382" y="631"/>
                  </a:cubicBezTo>
                  <a:cubicBezTo>
                    <a:pt x="1703" y="619"/>
                    <a:pt x="1537" y="298"/>
                    <a:pt x="1668" y="179"/>
                  </a:cubicBezTo>
                  <a:cubicBezTo>
                    <a:pt x="1656" y="119"/>
                    <a:pt x="1620" y="84"/>
                    <a:pt x="1561" y="84"/>
                  </a:cubicBezTo>
                  <a:cubicBezTo>
                    <a:pt x="1430" y="60"/>
                    <a:pt x="1311" y="48"/>
                    <a:pt x="1180" y="36"/>
                  </a:cubicBezTo>
                  <a:cubicBezTo>
                    <a:pt x="1180" y="24"/>
                    <a:pt x="1168" y="0"/>
                    <a:pt x="1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3687;p32">
              <a:extLst>
                <a:ext uri="{FF2B5EF4-FFF2-40B4-BE49-F238E27FC236}">
                  <a16:creationId xmlns:a16="http://schemas.microsoft.com/office/drawing/2014/main" id="{8CCC230A-300D-4B46-93F8-2E9A11B476AA}"/>
                </a:ext>
              </a:extLst>
            </p:cNvPr>
            <p:cNvSpPr/>
            <p:nvPr/>
          </p:nvSpPr>
          <p:spPr>
            <a:xfrm>
              <a:off x="5602775" y="3728450"/>
              <a:ext cx="15800" cy="3625"/>
            </a:xfrm>
            <a:custGeom>
              <a:avLst/>
              <a:gdLst/>
              <a:ahLst/>
              <a:cxnLst/>
              <a:rect l="l" t="t" r="r" b="b"/>
              <a:pathLst>
                <a:path w="632" h="145" extrusionOk="0">
                  <a:moveTo>
                    <a:pt x="315" y="1"/>
                  </a:moveTo>
                  <a:cubicBezTo>
                    <a:pt x="220" y="1"/>
                    <a:pt x="124" y="18"/>
                    <a:pt x="35" y="18"/>
                  </a:cubicBezTo>
                  <a:cubicBezTo>
                    <a:pt x="23" y="18"/>
                    <a:pt x="12" y="18"/>
                    <a:pt x="0" y="17"/>
                  </a:cubicBezTo>
                  <a:lnTo>
                    <a:pt x="0" y="17"/>
                  </a:lnTo>
                  <a:cubicBezTo>
                    <a:pt x="130" y="122"/>
                    <a:pt x="276" y="145"/>
                    <a:pt x="423" y="145"/>
                  </a:cubicBezTo>
                  <a:cubicBezTo>
                    <a:pt x="493" y="145"/>
                    <a:pt x="563" y="140"/>
                    <a:pt x="631" y="136"/>
                  </a:cubicBezTo>
                  <a:cubicBezTo>
                    <a:pt x="539" y="26"/>
                    <a:pt x="428" y="1"/>
                    <a:pt x="3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3688;p32">
              <a:extLst>
                <a:ext uri="{FF2B5EF4-FFF2-40B4-BE49-F238E27FC236}">
                  <a16:creationId xmlns:a16="http://schemas.microsoft.com/office/drawing/2014/main" id="{D3F94D2B-7FA8-4017-9C95-1A3169400CB2}"/>
                </a:ext>
              </a:extLst>
            </p:cNvPr>
            <p:cNvSpPr/>
            <p:nvPr/>
          </p:nvSpPr>
          <p:spPr>
            <a:xfrm>
              <a:off x="5649800" y="3735700"/>
              <a:ext cx="11925" cy="4900"/>
            </a:xfrm>
            <a:custGeom>
              <a:avLst/>
              <a:gdLst/>
              <a:ahLst/>
              <a:cxnLst/>
              <a:rect l="l" t="t" r="r" b="b"/>
              <a:pathLst>
                <a:path w="477" h="196" extrusionOk="0">
                  <a:moveTo>
                    <a:pt x="188" y="1"/>
                  </a:moveTo>
                  <a:cubicBezTo>
                    <a:pt x="126" y="1"/>
                    <a:pt x="62" y="8"/>
                    <a:pt x="1" y="13"/>
                  </a:cubicBezTo>
                  <a:cubicBezTo>
                    <a:pt x="36" y="48"/>
                    <a:pt x="60" y="84"/>
                    <a:pt x="84" y="120"/>
                  </a:cubicBezTo>
                  <a:cubicBezTo>
                    <a:pt x="84" y="144"/>
                    <a:pt x="84" y="156"/>
                    <a:pt x="108" y="179"/>
                  </a:cubicBezTo>
                  <a:cubicBezTo>
                    <a:pt x="122" y="189"/>
                    <a:pt x="135" y="195"/>
                    <a:pt x="148" y="195"/>
                  </a:cubicBezTo>
                  <a:cubicBezTo>
                    <a:pt x="165" y="195"/>
                    <a:pt x="182" y="184"/>
                    <a:pt x="203" y="156"/>
                  </a:cubicBezTo>
                  <a:cubicBezTo>
                    <a:pt x="286" y="144"/>
                    <a:pt x="393" y="144"/>
                    <a:pt x="477" y="120"/>
                  </a:cubicBezTo>
                  <a:cubicBezTo>
                    <a:pt x="395" y="23"/>
                    <a:pt x="293"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3689;p32">
              <a:extLst>
                <a:ext uri="{FF2B5EF4-FFF2-40B4-BE49-F238E27FC236}">
                  <a16:creationId xmlns:a16="http://schemas.microsoft.com/office/drawing/2014/main" id="{BEEA8D41-844C-41CB-9044-CA5470E2F414}"/>
                </a:ext>
              </a:extLst>
            </p:cNvPr>
            <p:cNvSpPr/>
            <p:nvPr/>
          </p:nvSpPr>
          <p:spPr>
            <a:xfrm>
              <a:off x="5627475" y="3732150"/>
              <a:ext cx="12825" cy="3575"/>
            </a:xfrm>
            <a:custGeom>
              <a:avLst/>
              <a:gdLst/>
              <a:ahLst/>
              <a:cxnLst/>
              <a:rect l="l" t="t" r="r" b="b"/>
              <a:pathLst>
                <a:path w="513" h="143" extrusionOk="0">
                  <a:moveTo>
                    <a:pt x="227" y="1"/>
                  </a:moveTo>
                  <a:cubicBezTo>
                    <a:pt x="150" y="1"/>
                    <a:pt x="73" y="12"/>
                    <a:pt x="1" y="12"/>
                  </a:cubicBezTo>
                  <a:cubicBezTo>
                    <a:pt x="143" y="59"/>
                    <a:pt x="263" y="107"/>
                    <a:pt x="382" y="143"/>
                  </a:cubicBezTo>
                  <a:lnTo>
                    <a:pt x="513" y="107"/>
                  </a:lnTo>
                  <a:cubicBezTo>
                    <a:pt x="425" y="20"/>
                    <a:pt x="326"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3690;p32">
              <a:extLst>
                <a:ext uri="{FF2B5EF4-FFF2-40B4-BE49-F238E27FC236}">
                  <a16:creationId xmlns:a16="http://schemas.microsoft.com/office/drawing/2014/main" id="{B780BBCD-EE5D-48B2-AFA5-A5091A1FFD67}"/>
                </a:ext>
              </a:extLst>
            </p:cNvPr>
            <p:cNvSpPr/>
            <p:nvPr/>
          </p:nvSpPr>
          <p:spPr>
            <a:xfrm>
              <a:off x="5405425" y="3706850"/>
              <a:ext cx="16100" cy="3675"/>
            </a:xfrm>
            <a:custGeom>
              <a:avLst/>
              <a:gdLst/>
              <a:ahLst/>
              <a:cxnLst/>
              <a:rect l="l" t="t" r="r" b="b"/>
              <a:pathLst>
                <a:path w="644" h="147" extrusionOk="0">
                  <a:moveTo>
                    <a:pt x="304" y="1"/>
                  </a:moveTo>
                  <a:cubicBezTo>
                    <a:pt x="205" y="1"/>
                    <a:pt x="103" y="18"/>
                    <a:pt x="1" y="24"/>
                  </a:cubicBezTo>
                  <a:cubicBezTo>
                    <a:pt x="147" y="110"/>
                    <a:pt x="299" y="146"/>
                    <a:pt x="458" y="146"/>
                  </a:cubicBezTo>
                  <a:cubicBezTo>
                    <a:pt x="519" y="146"/>
                    <a:pt x="581" y="141"/>
                    <a:pt x="643" y="131"/>
                  </a:cubicBezTo>
                  <a:cubicBezTo>
                    <a:pt x="539" y="27"/>
                    <a:pt x="424" y="1"/>
                    <a:pt x="3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3691;p32">
              <a:extLst>
                <a:ext uri="{FF2B5EF4-FFF2-40B4-BE49-F238E27FC236}">
                  <a16:creationId xmlns:a16="http://schemas.microsoft.com/office/drawing/2014/main" id="{266879BD-CCB6-47D7-AAF7-ABFDACCF12D0}"/>
                </a:ext>
              </a:extLst>
            </p:cNvPr>
            <p:cNvSpPr/>
            <p:nvPr/>
          </p:nvSpPr>
          <p:spPr>
            <a:xfrm>
              <a:off x="5305425" y="3692725"/>
              <a:ext cx="11925" cy="3575"/>
            </a:xfrm>
            <a:custGeom>
              <a:avLst/>
              <a:gdLst/>
              <a:ahLst/>
              <a:cxnLst/>
              <a:rect l="l" t="t" r="r" b="b"/>
              <a:pathLst>
                <a:path w="477" h="143" extrusionOk="0">
                  <a:moveTo>
                    <a:pt x="187" y="0"/>
                  </a:moveTo>
                  <a:cubicBezTo>
                    <a:pt x="126" y="0"/>
                    <a:pt x="63" y="9"/>
                    <a:pt x="0" y="17"/>
                  </a:cubicBezTo>
                  <a:cubicBezTo>
                    <a:pt x="95" y="120"/>
                    <a:pt x="208" y="143"/>
                    <a:pt x="331" y="143"/>
                  </a:cubicBezTo>
                  <a:cubicBezTo>
                    <a:pt x="378" y="143"/>
                    <a:pt x="427" y="140"/>
                    <a:pt x="476" y="136"/>
                  </a:cubicBezTo>
                  <a:cubicBezTo>
                    <a:pt x="399" y="29"/>
                    <a:pt x="297"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3692;p32">
              <a:extLst>
                <a:ext uri="{FF2B5EF4-FFF2-40B4-BE49-F238E27FC236}">
                  <a16:creationId xmlns:a16="http://schemas.microsoft.com/office/drawing/2014/main" id="{0CB88E59-E5A9-4427-8A39-E5C73F49AF9F}"/>
                </a:ext>
              </a:extLst>
            </p:cNvPr>
            <p:cNvSpPr/>
            <p:nvPr/>
          </p:nvSpPr>
          <p:spPr>
            <a:xfrm>
              <a:off x="5290525" y="3688975"/>
              <a:ext cx="8950" cy="3600"/>
            </a:xfrm>
            <a:custGeom>
              <a:avLst/>
              <a:gdLst/>
              <a:ahLst/>
              <a:cxnLst/>
              <a:rect l="l" t="t" r="r" b="b"/>
              <a:pathLst>
                <a:path w="358" h="144" extrusionOk="0">
                  <a:moveTo>
                    <a:pt x="358" y="1"/>
                  </a:moveTo>
                  <a:cubicBezTo>
                    <a:pt x="239" y="12"/>
                    <a:pt x="120" y="12"/>
                    <a:pt x="1" y="24"/>
                  </a:cubicBezTo>
                  <a:cubicBezTo>
                    <a:pt x="84" y="98"/>
                    <a:pt x="174" y="143"/>
                    <a:pt x="271" y="143"/>
                  </a:cubicBezTo>
                  <a:cubicBezTo>
                    <a:pt x="300" y="143"/>
                    <a:pt x="328" y="140"/>
                    <a:pt x="358" y="132"/>
                  </a:cubicBezTo>
                  <a:lnTo>
                    <a:pt x="3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3693;p32">
              <a:extLst>
                <a:ext uri="{FF2B5EF4-FFF2-40B4-BE49-F238E27FC236}">
                  <a16:creationId xmlns:a16="http://schemas.microsoft.com/office/drawing/2014/main" id="{471E995C-2CC3-406F-87DA-03BA7E2967B4}"/>
                </a:ext>
              </a:extLst>
            </p:cNvPr>
            <p:cNvSpPr/>
            <p:nvPr/>
          </p:nvSpPr>
          <p:spPr>
            <a:xfrm>
              <a:off x="5195275" y="3676950"/>
              <a:ext cx="23550" cy="17575"/>
            </a:xfrm>
            <a:custGeom>
              <a:avLst/>
              <a:gdLst/>
              <a:ahLst/>
              <a:cxnLst/>
              <a:rect l="l" t="t" r="r" b="b"/>
              <a:pathLst>
                <a:path w="942" h="703" extrusionOk="0">
                  <a:moveTo>
                    <a:pt x="530" y="0"/>
                  </a:moveTo>
                  <a:cubicBezTo>
                    <a:pt x="328" y="0"/>
                    <a:pt x="185" y="143"/>
                    <a:pt x="13" y="208"/>
                  </a:cubicBezTo>
                  <a:cubicBezTo>
                    <a:pt x="1" y="362"/>
                    <a:pt x="60" y="482"/>
                    <a:pt x="179" y="601"/>
                  </a:cubicBezTo>
                  <a:cubicBezTo>
                    <a:pt x="228" y="673"/>
                    <a:pt x="292" y="702"/>
                    <a:pt x="366" y="702"/>
                  </a:cubicBezTo>
                  <a:cubicBezTo>
                    <a:pt x="401" y="702"/>
                    <a:pt x="439" y="695"/>
                    <a:pt x="477" y="684"/>
                  </a:cubicBezTo>
                  <a:cubicBezTo>
                    <a:pt x="679" y="529"/>
                    <a:pt x="941" y="386"/>
                    <a:pt x="727" y="65"/>
                  </a:cubicBezTo>
                  <a:cubicBezTo>
                    <a:pt x="667" y="53"/>
                    <a:pt x="620" y="29"/>
                    <a:pt x="596" y="5"/>
                  </a:cubicBezTo>
                  <a:cubicBezTo>
                    <a:pt x="573" y="2"/>
                    <a:pt x="552" y="0"/>
                    <a:pt x="5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3694;p32">
              <a:extLst>
                <a:ext uri="{FF2B5EF4-FFF2-40B4-BE49-F238E27FC236}">
                  <a16:creationId xmlns:a16="http://schemas.microsoft.com/office/drawing/2014/main" id="{BA095746-1676-4349-9848-128E1078C159}"/>
                </a:ext>
              </a:extLst>
            </p:cNvPr>
            <p:cNvSpPr/>
            <p:nvPr/>
          </p:nvSpPr>
          <p:spPr>
            <a:xfrm>
              <a:off x="5205800" y="3678550"/>
              <a:ext cx="14800" cy="18925"/>
            </a:xfrm>
            <a:custGeom>
              <a:avLst/>
              <a:gdLst/>
              <a:ahLst/>
              <a:cxnLst/>
              <a:rect l="l" t="t" r="r" b="b"/>
              <a:pathLst>
                <a:path w="592" h="757" extrusionOk="0">
                  <a:moveTo>
                    <a:pt x="294" y="1"/>
                  </a:moveTo>
                  <a:lnTo>
                    <a:pt x="294" y="1"/>
                  </a:lnTo>
                  <a:cubicBezTo>
                    <a:pt x="354" y="263"/>
                    <a:pt x="104" y="358"/>
                    <a:pt x="8" y="537"/>
                  </a:cubicBezTo>
                  <a:cubicBezTo>
                    <a:pt x="1" y="699"/>
                    <a:pt x="49" y="756"/>
                    <a:pt x="126" y="756"/>
                  </a:cubicBezTo>
                  <a:cubicBezTo>
                    <a:pt x="173" y="756"/>
                    <a:pt x="231" y="735"/>
                    <a:pt x="294" y="703"/>
                  </a:cubicBezTo>
                  <a:cubicBezTo>
                    <a:pt x="354" y="584"/>
                    <a:pt x="413" y="465"/>
                    <a:pt x="544" y="406"/>
                  </a:cubicBezTo>
                  <a:lnTo>
                    <a:pt x="556" y="382"/>
                  </a:lnTo>
                  <a:cubicBezTo>
                    <a:pt x="580" y="298"/>
                    <a:pt x="580" y="227"/>
                    <a:pt x="592" y="132"/>
                  </a:cubicBezTo>
                  <a:cubicBezTo>
                    <a:pt x="485" y="84"/>
                    <a:pt x="401" y="48"/>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3695;p32">
              <a:extLst>
                <a:ext uri="{FF2B5EF4-FFF2-40B4-BE49-F238E27FC236}">
                  <a16:creationId xmlns:a16="http://schemas.microsoft.com/office/drawing/2014/main" id="{4649CBE6-FF77-4E71-8333-8553473B0151}"/>
                </a:ext>
              </a:extLst>
            </p:cNvPr>
            <p:cNvSpPr/>
            <p:nvPr/>
          </p:nvSpPr>
          <p:spPr>
            <a:xfrm>
              <a:off x="5169975" y="3700000"/>
              <a:ext cx="17000" cy="15125"/>
            </a:xfrm>
            <a:custGeom>
              <a:avLst/>
              <a:gdLst/>
              <a:ahLst/>
              <a:cxnLst/>
              <a:rect l="l" t="t" r="r" b="b"/>
              <a:pathLst>
                <a:path w="680" h="605" extrusionOk="0">
                  <a:moveTo>
                    <a:pt x="429" y="0"/>
                  </a:moveTo>
                  <a:cubicBezTo>
                    <a:pt x="358" y="60"/>
                    <a:pt x="382" y="226"/>
                    <a:pt x="251" y="250"/>
                  </a:cubicBezTo>
                  <a:cubicBezTo>
                    <a:pt x="191" y="298"/>
                    <a:pt x="1" y="250"/>
                    <a:pt x="132" y="441"/>
                  </a:cubicBezTo>
                  <a:cubicBezTo>
                    <a:pt x="224" y="492"/>
                    <a:pt x="290" y="605"/>
                    <a:pt x="405" y="605"/>
                  </a:cubicBezTo>
                  <a:cubicBezTo>
                    <a:pt x="424" y="605"/>
                    <a:pt x="444" y="602"/>
                    <a:pt x="465" y="595"/>
                  </a:cubicBezTo>
                  <a:cubicBezTo>
                    <a:pt x="584" y="536"/>
                    <a:pt x="656" y="417"/>
                    <a:pt x="679" y="286"/>
                  </a:cubicBezTo>
                  <a:cubicBezTo>
                    <a:pt x="679" y="179"/>
                    <a:pt x="667" y="72"/>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3696;p32">
              <a:extLst>
                <a:ext uri="{FF2B5EF4-FFF2-40B4-BE49-F238E27FC236}">
                  <a16:creationId xmlns:a16="http://schemas.microsoft.com/office/drawing/2014/main" id="{15EFBF07-75C7-4FF7-80C8-52E50B9E61BA}"/>
                </a:ext>
              </a:extLst>
            </p:cNvPr>
            <p:cNvSpPr/>
            <p:nvPr/>
          </p:nvSpPr>
          <p:spPr>
            <a:xfrm>
              <a:off x="5195275" y="3691950"/>
              <a:ext cx="19675" cy="11100"/>
            </a:xfrm>
            <a:custGeom>
              <a:avLst/>
              <a:gdLst/>
              <a:ahLst/>
              <a:cxnLst/>
              <a:rect l="l" t="t" r="r" b="b"/>
              <a:pathLst>
                <a:path w="787" h="444" extrusionOk="0">
                  <a:moveTo>
                    <a:pt x="144" y="1"/>
                  </a:moveTo>
                  <a:cubicBezTo>
                    <a:pt x="108" y="48"/>
                    <a:pt x="48" y="108"/>
                    <a:pt x="1" y="167"/>
                  </a:cubicBezTo>
                  <a:cubicBezTo>
                    <a:pt x="13" y="191"/>
                    <a:pt x="13" y="227"/>
                    <a:pt x="25" y="251"/>
                  </a:cubicBezTo>
                  <a:cubicBezTo>
                    <a:pt x="132" y="394"/>
                    <a:pt x="267" y="443"/>
                    <a:pt x="414" y="443"/>
                  </a:cubicBezTo>
                  <a:cubicBezTo>
                    <a:pt x="462" y="443"/>
                    <a:pt x="511" y="438"/>
                    <a:pt x="560" y="429"/>
                  </a:cubicBezTo>
                  <a:cubicBezTo>
                    <a:pt x="644" y="417"/>
                    <a:pt x="703" y="382"/>
                    <a:pt x="739" y="346"/>
                  </a:cubicBezTo>
                  <a:cubicBezTo>
                    <a:pt x="787" y="263"/>
                    <a:pt x="775" y="227"/>
                    <a:pt x="727" y="167"/>
                  </a:cubicBezTo>
                  <a:cubicBezTo>
                    <a:pt x="709" y="170"/>
                    <a:pt x="691" y="172"/>
                    <a:pt x="674" y="172"/>
                  </a:cubicBezTo>
                  <a:cubicBezTo>
                    <a:pt x="560" y="172"/>
                    <a:pt x="481" y="104"/>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3697;p32">
              <a:extLst>
                <a:ext uri="{FF2B5EF4-FFF2-40B4-BE49-F238E27FC236}">
                  <a16:creationId xmlns:a16="http://schemas.microsoft.com/office/drawing/2014/main" id="{EEF3A60C-F8A8-4480-B4D5-4C1DE3C22059}"/>
                </a:ext>
              </a:extLst>
            </p:cNvPr>
            <p:cNvSpPr/>
            <p:nvPr/>
          </p:nvSpPr>
          <p:spPr>
            <a:xfrm>
              <a:off x="5185150" y="3695950"/>
              <a:ext cx="13725" cy="12700"/>
            </a:xfrm>
            <a:custGeom>
              <a:avLst/>
              <a:gdLst/>
              <a:ahLst/>
              <a:cxnLst/>
              <a:rect l="l" t="t" r="r" b="b"/>
              <a:pathLst>
                <a:path w="549" h="508" extrusionOk="0">
                  <a:moveTo>
                    <a:pt x="368" y="0"/>
                  </a:moveTo>
                  <a:cubicBezTo>
                    <a:pt x="242" y="0"/>
                    <a:pt x="136" y="88"/>
                    <a:pt x="13" y="150"/>
                  </a:cubicBezTo>
                  <a:cubicBezTo>
                    <a:pt x="13" y="245"/>
                    <a:pt x="1" y="329"/>
                    <a:pt x="1" y="424"/>
                  </a:cubicBezTo>
                  <a:cubicBezTo>
                    <a:pt x="49" y="484"/>
                    <a:pt x="108" y="507"/>
                    <a:pt x="191" y="507"/>
                  </a:cubicBezTo>
                  <a:cubicBezTo>
                    <a:pt x="441" y="424"/>
                    <a:pt x="549" y="269"/>
                    <a:pt x="441" y="7"/>
                  </a:cubicBezTo>
                  <a:lnTo>
                    <a:pt x="430" y="7"/>
                  </a:lnTo>
                  <a:cubicBezTo>
                    <a:pt x="408" y="2"/>
                    <a:pt x="388" y="0"/>
                    <a:pt x="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3698;p32">
              <a:extLst>
                <a:ext uri="{FF2B5EF4-FFF2-40B4-BE49-F238E27FC236}">
                  <a16:creationId xmlns:a16="http://schemas.microsoft.com/office/drawing/2014/main" id="{AF1B445A-5557-44D6-BF61-4847180ECCB5}"/>
                </a:ext>
              </a:extLst>
            </p:cNvPr>
            <p:cNvSpPr/>
            <p:nvPr/>
          </p:nvSpPr>
          <p:spPr>
            <a:xfrm>
              <a:off x="5171175" y="3711000"/>
              <a:ext cx="11925" cy="14900"/>
            </a:xfrm>
            <a:custGeom>
              <a:avLst/>
              <a:gdLst/>
              <a:ahLst/>
              <a:cxnLst/>
              <a:rect l="l" t="t" r="r" b="b"/>
              <a:pathLst>
                <a:path w="477" h="596" extrusionOk="0">
                  <a:moveTo>
                    <a:pt x="84" y="1"/>
                  </a:moveTo>
                  <a:cubicBezTo>
                    <a:pt x="84" y="96"/>
                    <a:pt x="72" y="203"/>
                    <a:pt x="0" y="298"/>
                  </a:cubicBezTo>
                  <a:cubicBezTo>
                    <a:pt x="0" y="334"/>
                    <a:pt x="12" y="394"/>
                    <a:pt x="12" y="441"/>
                  </a:cubicBezTo>
                  <a:cubicBezTo>
                    <a:pt x="84" y="489"/>
                    <a:pt x="179" y="548"/>
                    <a:pt x="250" y="596"/>
                  </a:cubicBezTo>
                  <a:cubicBezTo>
                    <a:pt x="262" y="572"/>
                    <a:pt x="298" y="548"/>
                    <a:pt x="322" y="536"/>
                  </a:cubicBezTo>
                  <a:cubicBezTo>
                    <a:pt x="417" y="429"/>
                    <a:pt x="477" y="322"/>
                    <a:pt x="441" y="179"/>
                  </a:cubicBezTo>
                  <a:lnTo>
                    <a:pt x="369" y="96"/>
                  </a:lnTo>
                  <a:cubicBezTo>
                    <a:pt x="274" y="60"/>
                    <a:pt x="179" y="24"/>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3699;p32">
              <a:extLst>
                <a:ext uri="{FF2B5EF4-FFF2-40B4-BE49-F238E27FC236}">
                  <a16:creationId xmlns:a16="http://schemas.microsoft.com/office/drawing/2014/main" id="{DA5A7D3B-97D1-4121-BB65-15CC04CBBCE6}"/>
                </a:ext>
              </a:extLst>
            </p:cNvPr>
            <p:cNvSpPr/>
            <p:nvPr/>
          </p:nvSpPr>
          <p:spPr>
            <a:xfrm>
              <a:off x="5176525" y="3699700"/>
              <a:ext cx="5075" cy="6275"/>
            </a:xfrm>
            <a:custGeom>
              <a:avLst/>
              <a:gdLst/>
              <a:ahLst/>
              <a:cxnLst/>
              <a:rect l="l" t="t" r="r" b="b"/>
              <a:pathLst>
                <a:path w="203" h="251" extrusionOk="0">
                  <a:moveTo>
                    <a:pt x="179" y="0"/>
                  </a:moveTo>
                  <a:cubicBezTo>
                    <a:pt x="84" y="60"/>
                    <a:pt x="36" y="155"/>
                    <a:pt x="1" y="250"/>
                  </a:cubicBezTo>
                  <a:cubicBezTo>
                    <a:pt x="155" y="238"/>
                    <a:pt x="203" y="131"/>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3700;p32">
              <a:extLst>
                <a:ext uri="{FF2B5EF4-FFF2-40B4-BE49-F238E27FC236}">
                  <a16:creationId xmlns:a16="http://schemas.microsoft.com/office/drawing/2014/main" id="{8FD54FD3-0203-49F1-8F90-0C032B7C6A59}"/>
                </a:ext>
              </a:extLst>
            </p:cNvPr>
            <p:cNvSpPr/>
            <p:nvPr/>
          </p:nvSpPr>
          <p:spPr>
            <a:xfrm>
              <a:off x="5156275" y="3681825"/>
              <a:ext cx="3300" cy="8675"/>
            </a:xfrm>
            <a:custGeom>
              <a:avLst/>
              <a:gdLst/>
              <a:ahLst/>
              <a:cxnLst/>
              <a:rect l="l" t="t" r="r" b="b"/>
              <a:pathLst>
                <a:path w="132" h="347" extrusionOk="0">
                  <a:moveTo>
                    <a:pt x="132" y="1"/>
                  </a:moveTo>
                  <a:cubicBezTo>
                    <a:pt x="1" y="72"/>
                    <a:pt x="1" y="215"/>
                    <a:pt x="13" y="346"/>
                  </a:cubicBezTo>
                  <a:cubicBezTo>
                    <a:pt x="61" y="334"/>
                    <a:pt x="84" y="298"/>
                    <a:pt x="132" y="287"/>
                  </a:cubicBezTo>
                  <a:lnTo>
                    <a:pt x="13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3701;p32">
              <a:extLst>
                <a:ext uri="{FF2B5EF4-FFF2-40B4-BE49-F238E27FC236}">
                  <a16:creationId xmlns:a16="http://schemas.microsoft.com/office/drawing/2014/main" id="{1BDFE685-8EAC-4DE4-A269-B9563EB5B74A}"/>
                </a:ext>
              </a:extLst>
            </p:cNvPr>
            <p:cNvSpPr/>
            <p:nvPr/>
          </p:nvSpPr>
          <p:spPr>
            <a:xfrm>
              <a:off x="5166700" y="3652950"/>
              <a:ext cx="6575" cy="8375"/>
            </a:xfrm>
            <a:custGeom>
              <a:avLst/>
              <a:gdLst/>
              <a:ahLst/>
              <a:cxnLst/>
              <a:rect l="l" t="t" r="r" b="b"/>
              <a:pathLst>
                <a:path w="263" h="335" extrusionOk="0">
                  <a:moveTo>
                    <a:pt x="263" y="1"/>
                  </a:moveTo>
                  <a:cubicBezTo>
                    <a:pt x="60" y="25"/>
                    <a:pt x="1" y="156"/>
                    <a:pt x="25" y="334"/>
                  </a:cubicBezTo>
                  <a:cubicBezTo>
                    <a:pt x="72" y="334"/>
                    <a:pt x="120" y="322"/>
                    <a:pt x="144" y="275"/>
                  </a:cubicBezTo>
                  <a:cubicBezTo>
                    <a:pt x="155" y="203"/>
                    <a:pt x="191" y="144"/>
                    <a:pt x="263" y="120"/>
                  </a:cubicBezTo>
                  <a:lnTo>
                    <a:pt x="2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3702;p32">
              <a:extLst>
                <a:ext uri="{FF2B5EF4-FFF2-40B4-BE49-F238E27FC236}">
                  <a16:creationId xmlns:a16="http://schemas.microsoft.com/office/drawing/2014/main" id="{2DD2590F-DE22-4F53-87DD-E3CF803E4BE7}"/>
                </a:ext>
              </a:extLst>
            </p:cNvPr>
            <p:cNvSpPr/>
            <p:nvPr/>
          </p:nvSpPr>
          <p:spPr>
            <a:xfrm>
              <a:off x="6013525" y="3879175"/>
              <a:ext cx="11050" cy="3575"/>
            </a:xfrm>
            <a:custGeom>
              <a:avLst/>
              <a:gdLst/>
              <a:ahLst/>
              <a:cxnLst/>
              <a:rect l="l" t="t" r="r" b="b"/>
              <a:pathLst>
                <a:path w="442" h="143" extrusionOk="0">
                  <a:moveTo>
                    <a:pt x="1" y="1"/>
                  </a:moveTo>
                  <a:lnTo>
                    <a:pt x="1" y="132"/>
                  </a:lnTo>
                  <a:cubicBezTo>
                    <a:pt x="13" y="131"/>
                    <a:pt x="25" y="130"/>
                    <a:pt x="37" y="130"/>
                  </a:cubicBezTo>
                  <a:cubicBezTo>
                    <a:pt x="102" y="130"/>
                    <a:pt x="170" y="142"/>
                    <a:pt x="238" y="142"/>
                  </a:cubicBezTo>
                  <a:cubicBezTo>
                    <a:pt x="309" y="142"/>
                    <a:pt x="379" y="128"/>
                    <a:pt x="442" y="72"/>
                  </a:cubicBezTo>
                  <a:cubicBezTo>
                    <a:pt x="376" y="13"/>
                    <a:pt x="302" y="1"/>
                    <a:pt x="226" y="1"/>
                  </a:cubicBezTo>
                  <a:cubicBezTo>
                    <a:pt x="175" y="1"/>
                    <a:pt x="124" y="6"/>
                    <a:pt x="74" y="6"/>
                  </a:cubicBezTo>
                  <a:cubicBezTo>
                    <a:pt x="49" y="6"/>
                    <a:pt x="25" y="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3703;p32">
              <a:extLst>
                <a:ext uri="{FF2B5EF4-FFF2-40B4-BE49-F238E27FC236}">
                  <a16:creationId xmlns:a16="http://schemas.microsoft.com/office/drawing/2014/main" id="{31EE026D-14BE-4FC1-8F48-F45E6D29F7CF}"/>
                </a:ext>
              </a:extLst>
            </p:cNvPr>
            <p:cNvSpPr/>
            <p:nvPr/>
          </p:nvSpPr>
          <p:spPr>
            <a:xfrm>
              <a:off x="5966200" y="3879075"/>
              <a:ext cx="14625" cy="3325"/>
            </a:xfrm>
            <a:custGeom>
              <a:avLst/>
              <a:gdLst/>
              <a:ahLst/>
              <a:cxnLst/>
              <a:rect l="l" t="t" r="r" b="b"/>
              <a:pathLst>
                <a:path w="585" h="133" extrusionOk="0">
                  <a:moveTo>
                    <a:pt x="254" y="0"/>
                  </a:moveTo>
                  <a:cubicBezTo>
                    <a:pt x="188" y="0"/>
                    <a:pt x="120" y="6"/>
                    <a:pt x="54" y="6"/>
                  </a:cubicBezTo>
                  <a:cubicBezTo>
                    <a:pt x="36" y="6"/>
                    <a:pt x="18" y="6"/>
                    <a:pt x="1" y="5"/>
                  </a:cubicBezTo>
                  <a:lnTo>
                    <a:pt x="1" y="5"/>
                  </a:lnTo>
                  <a:cubicBezTo>
                    <a:pt x="114" y="110"/>
                    <a:pt x="244" y="133"/>
                    <a:pt x="383" y="133"/>
                  </a:cubicBezTo>
                  <a:cubicBezTo>
                    <a:pt x="448" y="133"/>
                    <a:pt x="516" y="127"/>
                    <a:pt x="584" y="124"/>
                  </a:cubicBezTo>
                  <a:cubicBezTo>
                    <a:pt x="487" y="19"/>
                    <a:pt x="372" y="0"/>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3704;p32">
              <a:extLst>
                <a:ext uri="{FF2B5EF4-FFF2-40B4-BE49-F238E27FC236}">
                  <a16:creationId xmlns:a16="http://schemas.microsoft.com/office/drawing/2014/main" id="{BF51D5F5-4BD1-436B-8655-805FFA95B71E}"/>
                </a:ext>
              </a:extLst>
            </p:cNvPr>
            <p:cNvSpPr/>
            <p:nvPr/>
          </p:nvSpPr>
          <p:spPr>
            <a:xfrm>
              <a:off x="6056700" y="3850700"/>
              <a:ext cx="10450" cy="3500"/>
            </a:xfrm>
            <a:custGeom>
              <a:avLst/>
              <a:gdLst/>
              <a:ahLst/>
              <a:cxnLst/>
              <a:rect l="l" t="t" r="r" b="b"/>
              <a:pathLst>
                <a:path w="418" h="140" extrusionOk="0">
                  <a:moveTo>
                    <a:pt x="197" y="1"/>
                  </a:moveTo>
                  <a:cubicBezTo>
                    <a:pt x="133" y="1"/>
                    <a:pt x="68" y="36"/>
                    <a:pt x="0" y="104"/>
                  </a:cubicBezTo>
                  <a:cubicBezTo>
                    <a:pt x="131" y="104"/>
                    <a:pt x="274" y="128"/>
                    <a:pt x="417" y="140"/>
                  </a:cubicBezTo>
                  <a:cubicBezTo>
                    <a:pt x="342" y="45"/>
                    <a:pt x="270" y="1"/>
                    <a:pt x="1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3705;p32">
              <a:extLst>
                <a:ext uri="{FF2B5EF4-FFF2-40B4-BE49-F238E27FC236}">
                  <a16:creationId xmlns:a16="http://schemas.microsoft.com/office/drawing/2014/main" id="{3D2B2CFE-C1F2-42E8-8303-9BEE48FA1671}"/>
                </a:ext>
              </a:extLst>
            </p:cNvPr>
            <p:cNvSpPr/>
            <p:nvPr/>
          </p:nvSpPr>
          <p:spPr>
            <a:xfrm>
              <a:off x="6070675" y="3852400"/>
              <a:ext cx="3300" cy="1675"/>
            </a:xfrm>
            <a:custGeom>
              <a:avLst/>
              <a:gdLst/>
              <a:ahLst/>
              <a:cxnLst/>
              <a:rect l="l" t="t" r="r" b="b"/>
              <a:pathLst>
                <a:path w="132" h="67" extrusionOk="0">
                  <a:moveTo>
                    <a:pt x="84" y="0"/>
                  </a:moveTo>
                  <a:cubicBezTo>
                    <a:pt x="61" y="12"/>
                    <a:pt x="37" y="36"/>
                    <a:pt x="1" y="60"/>
                  </a:cubicBezTo>
                  <a:cubicBezTo>
                    <a:pt x="18" y="64"/>
                    <a:pt x="36" y="67"/>
                    <a:pt x="53" y="67"/>
                  </a:cubicBezTo>
                  <a:cubicBezTo>
                    <a:pt x="82" y="67"/>
                    <a:pt x="109" y="58"/>
                    <a:pt x="132" y="36"/>
                  </a:cubicBez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3706;p32">
              <a:extLst>
                <a:ext uri="{FF2B5EF4-FFF2-40B4-BE49-F238E27FC236}">
                  <a16:creationId xmlns:a16="http://schemas.microsoft.com/office/drawing/2014/main" id="{7CA339F5-FC41-4F52-AD42-47FE9D1B6BC7}"/>
                </a:ext>
              </a:extLst>
            </p:cNvPr>
            <p:cNvSpPr/>
            <p:nvPr/>
          </p:nvSpPr>
          <p:spPr>
            <a:xfrm>
              <a:off x="5701900" y="3753575"/>
              <a:ext cx="63425" cy="18775"/>
            </a:xfrm>
            <a:custGeom>
              <a:avLst/>
              <a:gdLst/>
              <a:ahLst/>
              <a:cxnLst/>
              <a:rect l="l" t="t" r="r" b="b"/>
              <a:pathLst>
                <a:path w="2537" h="751" extrusionOk="0">
                  <a:moveTo>
                    <a:pt x="238" y="0"/>
                  </a:moveTo>
                  <a:cubicBezTo>
                    <a:pt x="226" y="155"/>
                    <a:pt x="0" y="262"/>
                    <a:pt x="119" y="453"/>
                  </a:cubicBezTo>
                  <a:cubicBezTo>
                    <a:pt x="655" y="738"/>
                    <a:pt x="1274" y="596"/>
                    <a:pt x="1834" y="750"/>
                  </a:cubicBezTo>
                  <a:cubicBezTo>
                    <a:pt x="2024" y="750"/>
                    <a:pt x="2203" y="750"/>
                    <a:pt x="2369" y="643"/>
                  </a:cubicBezTo>
                  <a:cubicBezTo>
                    <a:pt x="2536" y="465"/>
                    <a:pt x="2405" y="393"/>
                    <a:pt x="2262" y="298"/>
                  </a:cubicBezTo>
                  <a:lnTo>
                    <a:pt x="2119" y="298"/>
                  </a:lnTo>
                  <a:cubicBezTo>
                    <a:pt x="2119" y="322"/>
                    <a:pt x="2108" y="322"/>
                    <a:pt x="2048" y="334"/>
                  </a:cubicBezTo>
                  <a:cubicBezTo>
                    <a:pt x="2023" y="341"/>
                    <a:pt x="2004" y="345"/>
                    <a:pt x="1991" y="345"/>
                  </a:cubicBezTo>
                  <a:cubicBezTo>
                    <a:pt x="1960" y="345"/>
                    <a:pt x="1956" y="324"/>
                    <a:pt x="1965" y="274"/>
                  </a:cubicBezTo>
                  <a:cubicBezTo>
                    <a:pt x="1417" y="48"/>
                    <a:pt x="822" y="24"/>
                    <a:pt x="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3707;p32">
              <a:extLst>
                <a:ext uri="{FF2B5EF4-FFF2-40B4-BE49-F238E27FC236}">
                  <a16:creationId xmlns:a16="http://schemas.microsoft.com/office/drawing/2014/main" id="{E025C480-3056-4013-8D41-9654803C39A8}"/>
                </a:ext>
              </a:extLst>
            </p:cNvPr>
            <p:cNvSpPr/>
            <p:nvPr/>
          </p:nvSpPr>
          <p:spPr>
            <a:xfrm>
              <a:off x="5662600" y="3749400"/>
              <a:ext cx="48250" cy="15150"/>
            </a:xfrm>
            <a:custGeom>
              <a:avLst/>
              <a:gdLst/>
              <a:ahLst/>
              <a:cxnLst/>
              <a:rect l="l" t="t" r="r" b="b"/>
              <a:pathLst>
                <a:path w="1930" h="606" extrusionOk="0">
                  <a:moveTo>
                    <a:pt x="469" y="1"/>
                  </a:moveTo>
                  <a:cubicBezTo>
                    <a:pt x="399" y="1"/>
                    <a:pt x="328" y="12"/>
                    <a:pt x="251" y="36"/>
                  </a:cubicBezTo>
                  <a:cubicBezTo>
                    <a:pt x="120" y="108"/>
                    <a:pt x="1" y="203"/>
                    <a:pt x="131" y="358"/>
                  </a:cubicBezTo>
                  <a:cubicBezTo>
                    <a:pt x="286" y="465"/>
                    <a:pt x="465" y="477"/>
                    <a:pt x="643" y="501"/>
                  </a:cubicBezTo>
                  <a:cubicBezTo>
                    <a:pt x="786" y="512"/>
                    <a:pt x="917" y="560"/>
                    <a:pt x="1060" y="584"/>
                  </a:cubicBezTo>
                  <a:cubicBezTo>
                    <a:pt x="1133" y="596"/>
                    <a:pt x="1208" y="606"/>
                    <a:pt x="1282" y="606"/>
                  </a:cubicBezTo>
                  <a:cubicBezTo>
                    <a:pt x="1423" y="606"/>
                    <a:pt x="1562" y="571"/>
                    <a:pt x="1679" y="453"/>
                  </a:cubicBezTo>
                  <a:cubicBezTo>
                    <a:pt x="1894" y="441"/>
                    <a:pt x="1929" y="346"/>
                    <a:pt x="1834" y="167"/>
                  </a:cubicBezTo>
                  <a:cubicBezTo>
                    <a:pt x="1739" y="167"/>
                    <a:pt x="1655" y="155"/>
                    <a:pt x="1572" y="155"/>
                  </a:cubicBezTo>
                  <a:cubicBezTo>
                    <a:pt x="1472" y="107"/>
                    <a:pt x="1364" y="98"/>
                    <a:pt x="1253" y="98"/>
                  </a:cubicBezTo>
                  <a:cubicBezTo>
                    <a:pt x="1178" y="98"/>
                    <a:pt x="1101" y="102"/>
                    <a:pt x="1025" y="102"/>
                  </a:cubicBezTo>
                  <a:cubicBezTo>
                    <a:pt x="907" y="102"/>
                    <a:pt x="789" y="91"/>
                    <a:pt x="679" y="36"/>
                  </a:cubicBezTo>
                  <a:cubicBezTo>
                    <a:pt x="608" y="12"/>
                    <a:pt x="539" y="1"/>
                    <a:pt x="4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3708;p32">
              <a:extLst>
                <a:ext uri="{FF2B5EF4-FFF2-40B4-BE49-F238E27FC236}">
                  <a16:creationId xmlns:a16="http://schemas.microsoft.com/office/drawing/2014/main" id="{B415D18F-58F8-4436-B30A-DC760204C14C}"/>
                </a:ext>
              </a:extLst>
            </p:cNvPr>
            <p:cNvSpPr/>
            <p:nvPr/>
          </p:nvSpPr>
          <p:spPr>
            <a:xfrm>
              <a:off x="5759050" y="3760600"/>
              <a:ext cx="36625" cy="15025"/>
            </a:xfrm>
            <a:custGeom>
              <a:avLst/>
              <a:gdLst/>
              <a:ahLst/>
              <a:cxnLst/>
              <a:rect l="l" t="t" r="r" b="b"/>
              <a:pathLst>
                <a:path w="1465" h="601" extrusionOk="0">
                  <a:moveTo>
                    <a:pt x="273" y="1"/>
                  </a:moveTo>
                  <a:cubicBezTo>
                    <a:pt x="183" y="1"/>
                    <a:pt x="92" y="6"/>
                    <a:pt x="0" y="17"/>
                  </a:cubicBezTo>
                  <a:lnTo>
                    <a:pt x="131" y="291"/>
                  </a:lnTo>
                  <a:cubicBezTo>
                    <a:pt x="203" y="422"/>
                    <a:pt x="322" y="493"/>
                    <a:pt x="453" y="541"/>
                  </a:cubicBezTo>
                  <a:cubicBezTo>
                    <a:pt x="607" y="588"/>
                    <a:pt x="738" y="600"/>
                    <a:pt x="893" y="600"/>
                  </a:cubicBezTo>
                  <a:cubicBezTo>
                    <a:pt x="1072" y="600"/>
                    <a:pt x="1250" y="600"/>
                    <a:pt x="1405" y="481"/>
                  </a:cubicBezTo>
                  <a:cubicBezTo>
                    <a:pt x="1465" y="422"/>
                    <a:pt x="1465" y="362"/>
                    <a:pt x="1429" y="291"/>
                  </a:cubicBezTo>
                  <a:cubicBezTo>
                    <a:pt x="1059" y="106"/>
                    <a:pt x="674" y="1"/>
                    <a:pt x="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3709;p32">
              <a:extLst>
                <a:ext uri="{FF2B5EF4-FFF2-40B4-BE49-F238E27FC236}">
                  <a16:creationId xmlns:a16="http://schemas.microsoft.com/office/drawing/2014/main" id="{2A427F06-A1B0-4DA2-BAEB-888B5AE76E0A}"/>
                </a:ext>
              </a:extLst>
            </p:cNvPr>
            <p:cNvSpPr/>
            <p:nvPr/>
          </p:nvSpPr>
          <p:spPr>
            <a:xfrm>
              <a:off x="5649800" y="3748200"/>
              <a:ext cx="19075" cy="11625"/>
            </a:xfrm>
            <a:custGeom>
              <a:avLst/>
              <a:gdLst/>
              <a:ahLst/>
              <a:cxnLst/>
              <a:rect l="l" t="t" r="r" b="b"/>
              <a:pathLst>
                <a:path w="763" h="465" extrusionOk="0">
                  <a:moveTo>
                    <a:pt x="167" y="1"/>
                  </a:moveTo>
                  <a:cubicBezTo>
                    <a:pt x="96" y="1"/>
                    <a:pt x="48" y="37"/>
                    <a:pt x="1" y="96"/>
                  </a:cubicBezTo>
                  <a:cubicBezTo>
                    <a:pt x="1" y="263"/>
                    <a:pt x="96" y="370"/>
                    <a:pt x="227" y="441"/>
                  </a:cubicBezTo>
                  <a:cubicBezTo>
                    <a:pt x="273" y="457"/>
                    <a:pt x="321" y="465"/>
                    <a:pt x="368" y="465"/>
                  </a:cubicBezTo>
                  <a:cubicBezTo>
                    <a:pt x="465" y="465"/>
                    <a:pt x="559" y="430"/>
                    <a:pt x="632" y="358"/>
                  </a:cubicBezTo>
                  <a:lnTo>
                    <a:pt x="763" y="84"/>
                  </a:lnTo>
                  <a:cubicBezTo>
                    <a:pt x="632" y="72"/>
                    <a:pt x="513" y="72"/>
                    <a:pt x="370" y="60"/>
                  </a:cubicBezTo>
                  <a:cubicBezTo>
                    <a:pt x="298" y="25"/>
                    <a:pt x="239"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3710;p32">
              <a:extLst>
                <a:ext uri="{FF2B5EF4-FFF2-40B4-BE49-F238E27FC236}">
                  <a16:creationId xmlns:a16="http://schemas.microsoft.com/office/drawing/2014/main" id="{B56FFE1A-0B2C-4B43-8981-EBF32AE9B657}"/>
                </a:ext>
              </a:extLst>
            </p:cNvPr>
            <p:cNvSpPr/>
            <p:nvPr/>
          </p:nvSpPr>
          <p:spPr>
            <a:xfrm>
              <a:off x="5679575" y="3749100"/>
              <a:ext cx="22350" cy="4650"/>
            </a:xfrm>
            <a:custGeom>
              <a:avLst/>
              <a:gdLst/>
              <a:ahLst/>
              <a:cxnLst/>
              <a:rect l="l" t="t" r="r" b="b"/>
              <a:pathLst>
                <a:path w="894" h="186" extrusionOk="0">
                  <a:moveTo>
                    <a:pt x="0" y="36"/>
                  </a:moveTo>
                  <a:lnTo>
                    <a:pt x="0" y="36"/>
                  </a:lnTo>
                  <a:cubicBezTo>
                    <a:pt x="143" y="155"/>
                    <a:pt x="292" y="185"/>
                    <a:pt x="442" y="185"/>
                  </a:cubicBezTo>
                  <a:cubicBezTo>
                    <a:pt x="593" y="185"/>
                    <a:pt x="744" y="155"/>
                    <a:pt x="893" y="155"/>
                  </a:cubicBezTo>
                  <a:cubicBezTo>
                    <a:pt x="619" y="1"/>
                    <a:pt x="298" y="60"/>
                    <a:pt x="0" y="3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3711;p32">
              <a:extLst>
                <a:ext uri="{FF2B5EF4-FFF2-40B4-BE49-F238E27FC236}">
                  <a16:creationId xmlns:a16="http://schemas.microsoft.com/office/drawing/2014/main" id="{146FF6CE-3AA8-4B58-8AD9-79AA79B6332E}"/>
                </a:ext>
              </a:extLst>
            </p:cNvPr>
            <p:cNvSpPr/>
            <p:nvPr/>
          </p:nvSpPr>
          <p:spPr>
            <a:xfrm>
              <a:off x="5880475" y="3768150"/>
              <a:ext cx="8675" cy="9250"/>
            </a:xfrm>
            <a:custGeom>
              <a:avLst/>
              <a:gdLst/>
              <a:ahLst/>
              <a:cxnLst/>
              <a:rect l="l" t="t" r="r" b="b"/>
              <a:pathLst>
                <a:path w="347" h="370" extrusionOk="0">
                  <a:moveTo>
                    <a:pt x="275" y="1"/>
                  </a:moveTo>
                  <a:cubicBezTo>
                    <a:pt x="120" y="1"/>
                    <a:pt x="1" y="36"/>
                    <a:pt x="25" y="227"/>
                  </a:cubicBezTo>
                  <a:cubicBezTo>
                    <a:pt x="25" y="298"/>
                    <a:pt x="49" y="370"/>
                    <a:pt x="120" y="370"/>
                  </a:cubicBezTo>
                  <a:cubicBezTo>
                    <a:pt x="287" y="370"/>
                    <a:pt x="275" y="239"/>
                    <a:pt x="299" y="132"/>
                  </a:cubicBezTo>
                  <a:cubicBezTo>
                    <a:pt x="346" y="72"/>
                    <a:pt x="322" y="36"/>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3712;p32">
              <a:extLst>
                <a:ext uri="{FF2B5EF4-FFF2-40B4-BE49-F238E27FC236}">
                  <a16:creationId xmlns:a16="http://schemas.microsoft.com/office/drawing/2014/main" id="{1690D9AE-C907-439D-9C38-F6F5380CFD4C}"/>
                </a:ext>
              </a:extLst>
            </p:cNvPr>
            <p:cNvSpPr/>
            <p:nvPr/>
          </p:nvSpPr>
          <p:spPr>
            <a:xfrm>
              <a:off x="5747425" y="3760600"/>
              <a:ext cx="7475" cy="3250"/>
            </a:xfrm>
            <a:custGeom>
              <a:avLst/>
              <a:gdLst/>
              <a:ahLst/>
              <a:cxnLst/>
              <a:rect l="l" t="t" r="r" b="b"/>
              <a:pathLst>
                <a:path w="299" h="130" extrusionOk="0">
                  <a:moveTo>
                    <a:pt x="202" y="0"/>
                  </a:moveTo>
                  <a:cubicBezTo>
                    <a:pt x="189" y="0"/>
                    <a:pt x="178" y="1"/>
                    <a:pt x="167" y="5"/>
                  </a:cubicBezTo>
                  <a:cubicBezTo>
                    <a:pt x="108" y="17"/>
                    <a:pt x="1" y="53"/>
                    <a:pt x="1" y="64"/>
                  </a:cubicBezTo>
                  <a:cubicBezTo>
                    <a:pt x="1" y="115"/>
                    <a:pt x="37" y="130"/>
                    <a:pt x="79" y="130"/>
                  </a:cubicBezTo>
                  <a:cubicBezTo>
                    <a:pt x="96" y="130"/>
                    <a:pt x="114" y="127"/>
                    <a:pt x="132" y="124"/>
                  </a:cubicBezTo>
                  <a:cubicBezTo>
                    <a:pt x="191" y="112"/>
                    <a:pt x="239" y="53"/>
                    <a:pt x="298" y="17"/>
                  </a:cubicBezTo>
                  <a:cubicBezTo>
                    <a:pt x="265" y="8"/>
                    <a:pt x="231"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3713;p32">
              <a:extLst>
                <a:ext uri="{FF2B5EF4-FFF2-40B4-BE49-F238E27FC236}">
                  <a16:creationId xmlns:a16="http://schemas.microsoft.com/office/drawing/2014/main" id="{D3D9557E-0950-4B19-AC54-384E8144C8E0}"/>
                </a:ext>
              </a:extLst>
            </p:cNvPr>
            <p:cNvSpPr/>
            <p:nvPr/>
          </p:nvSpPr>
          <p:spPr>
            <a:xfrm>
              <a:off x="5794750" y="3766375"/>
              <a:ext cx="5100" cy="5825"/>
            </a:xfrm>
            <a:custGeom>
              <a:avLst/>
              <a:gdLst/>
              <a:ahLst/>
              <a:cxnLst/>
              <a:rect l="l" t="t" r="r" b="b"/>
              <a:pathLst>
                <a:path w="204" h="233" extrusionOk="0">
                  <a:moveTo>
                    <a:pt x="96" y="0"/>
                  </a:moveTo>
                  <a:cubicBezTo>
                    <a:pt x="72" y="12"/>
                    <a:pt x="25" y="48"/>
                    <a:pt x="1" y="60"/>
                  </a:cubicBezTo>
                  <a:lnTo>
                    <a:pt x="1" y="179"/>
                  </a:lnTo>
                  <a:cubicBezTo>
                    <a:pt x="26" y="220"/>
                    <a:pt x="62" y="233"/>
                    <a:pt x="101" y="233"/>
                  </a:cubicBezTo>
                  <a:cubicBezTo>
                    <a:pt x="119" y="233"/>
                    <a:pt x="137" y="230"/>
                    <a:pt x="156" y="226"/>
                  </a:cubicBezTo>
                  <a:cubicBezTo>
                    <a:pt x="203" y="167"/>
                    <a:pt x="191" y="107"/>
                    <a:pt x="144" y="48"/>
                  </a:cubicBezTo>
                  <a:cubicBezTo>
                    <a:pt x="132" y="24"/>
                    <a:pt x="120"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3714;p32">
              <a:extLst>
                <a:ext uri="{FF2B5EF4-FFF2-40B4-BE49-F238E27FC236}">
                  <a16:creationId xmlns:a16="http://schemas.microsoft.com/office/drawing/2014/main" id="{607578A2-36BF-45E5-9B52-0610103FE618}"/>
                </a:ext>
              </a:extLst>
            </p:cNvPr>
            <p:cNvSpPr/>
            <p:nvPr/>
          </p:nvSpPr>
          <p:spPr>
            <a:xfrm>
              <a:off x="5805475" y="3767725"/>
              <a:ext cx="3300" cy="2250"/>
            </a:xfrm>
            <a:custGeom>
              <a:avLst/>
              <a:gdLst/>
              <a:ahLst/>
              <a:cxnLst/>
              <a:rect l="l" t="t" r="r" b="b"/>
              <a:pathLst>
                <a:path w="132" h="90" extrusionOk="0">
                  <a:moveTo>
                    <a:pt x="29" y="1"/>
                  </a:moveTo>
                  <a:cubicBezTo>
                    <a:pt x="18" y="1"/>
                    <a:pt x="7" y="2"/>
                    <a:pt x="1" y="6"/>
                  </a:cubicBezTo>
                  <a:cubicBezTo>
                    <a:pt x="14" y="53"/>
                    <a:pt x="35" y="89"/>
                    <a:pt x="62" y="89"/>
                  </a:cubicBezTo>
                  <a:cubicBezTo>
                    <a:pt x="83" y="89"/>
                    <a:pt x="106" y="69"/>
                    <a:pt x="131" y="18"/>
                  </a:cubicBezTo>
                  <a:cubicBezTo>
                    <a:pt x="98" y="9"/>
                    <a:pt x="58"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3715;p32">
              <a:extLst>
                <a:ext uri="{FF2B5EF4-FFF2-40B4-BE49-F238E27FC236}">
                  <a16:creationId xmlns:a16="http://schemas.microsoft.com/office/drawing/2014/main" id="{3036778B-B648-4CE3-AC89-137982592224}"/>
                </a:ext>
              </a:extLst>
            </p:cNvPr>
            <p:cNvSpPr/>
            <p:nvPr/>
          </p:nvSpPr>
          <p:spPr>
            <a:xfrm>
              <a:off x="5798025" y="3767550"/>
              <a:ext cx="3300" cy="4875"/>
            </a:xfrm>
            <a:custGeom>
              <a:avLst/>
              <a:gdLst/>
              <a:ahLst/>
              <a:cxnLst/>
              <a:rect l="l" t="t" r="r" b="b"/>
              <a:pathLst>
                <a:path w="132" h="195" extrusionOk="0">
                  <a:moveTo>
                    <a:pt x="1" y="1"/>
                  </a:moveTo>
                  <a:lnTo>
                    <a:pt x="1" y="144"/>
                  </a:lnTo>
                  <a:cubicBezTo>
                    <a:pt x="30" y="180"/>
                    <a:pt x="55" y="194"/>
                    <a:pt x="80" y="194"/>
                  </a:cubicBezTo>
                  <a:cubicBezTo>
                    <a:pt x="97" y="194"/>
                    <a:pt x="113" y="189"/>
                    <a:pt x="132" y="179"/>
                  </a:cubicBezTo>
                  <a:lnTo>
                    <a:pt x="132" y="13"/>
                  </a:lnTo>
                  <a:cubicBezTo>
                    <a:pt x="84" y="1"/>
                    <a:pt x="48"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3716;p32">
              <a:extLst>
                <a:ext uri="{FF2B5EF4-FFF2-40B4-BE49-F238E27FC236}">
                  <a16:creationId xmlns:a16="http://schemas.microsoft.com/office/drawing/2014/main" id="{9873C90C-BCBA-422A-82E4-80FAD6F9D644}"/>
                </a:ext>
              </a:extLst>
            </p:cNvPr>
            <p:cNvSpPr/>
            <p:nvPr/>
          </p:nvSpPr>
          <p:spPr>
            <a:xfrm>
              <a:off x="5652775" y="3746725"/>
              <a:ext cx="6575" cy="3000"/>
            </a:xfrm>
            <a:custGeom>
              <a:avLst/>
              <a:gdLst/>
              <a:ahLst/>
              <a:cxnLst/>
              <a:rect l="l" t="t" r="r" b="b"/>
              <a:pathLst>
                <a:path w="263" h="120" extrusionOk="0">
                  <a:moveTo>
                    <a:pt x="84" y="0"/>
                  </a:moveTo>
                  <a:cubicBezTo>
                    <a:pt x="24" y="24"/>
                    <a:pt x="1" y="60"/>
                    <a:pt x="24" y="119"/>
                  </a:cubicBezTo>
                  <a:lnTo>
                    <a:pt x="263" y="119"/>
                  </a:lnTo>
                  <a:cubicBezTo>
                    <a:pt x="203" y="72"/>
                    <a:pt x="143"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3717;p32">
              <a:extLst>
                <a:ext uri="{FF2B5EF4-FFF2-40B4-BE49-F238E27FC236}">
                  <a16:creationId xmlns:a16="http://schemas.microsoft.com/office/drawing/2014/main" id="{F7D0199A-74D7-4A92-8E15-CF8D79C6D097}"/>
                </a:ext>
              </a:extLst>
            </p:cNvPr>
            <p:cNvSpPr/>
            <p:nvPr/>
          </p:nvSpPr>
          <p:spPr>
            <a:xfrm>
              <a:off x="5793575" y="3782525"/>
              <a:ext cx="25925" cy="7450"/>
            </a:xfrm>
            <a:custGeom>
              <a:avLst/>
              <a:gdLst/>
              <a:ahLst/>
              <a:cxnLst/>
              <a:rect l="l" t="t" r="r" b="b"/>
              <a:pathLst>
                <a:path w="1037" h="298" extrusionOk="0">
                  <a:moveTo>
                    <a:pt x="324" y="1"/>
                  </a:moveTo>
                  <a:cubicBezTo>
                    <a:pt x="276" y="1"/>
                    <a:pt x="227" y="3"/>
                    <a:pt x="179" y="9"/>
                  </a:cubicBezTo>
                  <a:cubicBezTo>
                    <a:pt x="72" y="57"/>
                    <a:pt x="0" y="116"/>
                    <a:pt x="48" y="247"/>
                  </a:cubicBezTo>
                  <a:cubicBezTo>
                    <a:pt x="131" y="259"/>
                    <a:pt x="238" y="271"/>
                    <a:pt x="322" y="295"/>
                  </a:cubicBezTo>
                  <a:cubicBezTo>
                    <a:pt x="355" y="290"/>
                    <a:pt x="389" y="288"/>
                    <a:pt x="423" y="288"/>
                  </a:cubicBezTo>
                  <a:cubicBezTo>
                    <a:pt x="506" y="288"/>
                    <a:pt x="591" y="298"/>
                    <a:pt x="674" y="298"/>
                  </a:cubicBezTo>
                  <a:cubicBezTo>
                    <a:pt x="807" y="298"/>
                    <a:pt x="935" y="273"/>
                    <a:pt x="1036" y="140"/>
                  </a:cubicBezTo>
                  <a:cubicBezTo>
                    <a:pt x="807" y="70"/>
                    <a:pt x="570" y="1"/>
                    <a:pt x="3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3718;p32">
              <a:extLst>
                <a:ext uri="{FF2B5EF4-FFF2-40B4-BE49-F238E27FC236}">
                  <a16:creationId xmlns:a16="http://schemas.microsoft.com/office/drawing/2014/main" id="{B70F9676-5068-40DE-AFBE-48572F492904}"/>
                </a:ext>
              </a:extLst>
            </p:cNvPr>
            <p:cNvSpPr/>
            <p:nvPr/>
          </p:nvSpPr>
          <p:spPr>
            <a:xfrm>
              <a:off x="5811125" y="3796425"/>
              <a:ext cx="9250" cy="3300"/>
            </a:xfrm>
            <a:custGeom>
              <a:avLst/>
              <a:gdLst/>
              <a:ahLst/>
              <a:cxnLst/>
              <a:rect l="l" t="t" r="r" b="b"/>
              <a:pathLst>
                <a:path w="370" h="132" extrusionOk="0">
                  <a:moveTo>
                    <a:pt x="60" y="1"/>
                  </a:moveTo>
                  <a:cubicBezTo>
                    <a:pt x="25" y="48"/>
                    <a:pt x="13" y="72"/>
                    <a:pt x="1" y="120"/>
                  </a:cubicBezTo>
                  <a:cubicBezTo>
                    <a:pt x="120" y="132"/>
                    <a:pt x="251" y="132"/>
                    <a:pt x="370" y="132"/>
                  </a:cubicBezTo>
                  <a:cubicBezTo>
                    <a:pt x="298" y="13"/>
                    <a:pt x="179" y="36"/>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3719;p32">
              <a:extLst>
                <a:ext uri="{FF2B5EF4-FFF2-40B4-BE49-F238E27FC236}">
                  <a16:creationId xmlns:a16="http://schemas.microsoft.com/office/drawing/2014/main" id="{F2B8B825-F766-4610-8084-03A7046AFD3F}"/>
                </a:ext>
              </a:extLst>
            </p:cNvPr>
            <p:cNvSpPr/>
            <p:nvPr/>
          </p:nvSpPr>
          <p:spPr>
            <a:xfrm>
              <a:off x="5780175" y="3770525"/>
              <a:ext cx="21450" cy="4600"/>
            </a:xfrm>
            <a:custGeom>
              <a:avLst/>
              <a:gdLst/>
              <a:ahLst/>
              <a:cxnLst/>
              <a:rect l="l" t="t" r="r" b="b"/>
              <a:pathLst>
                <a:path w="858" h="184" extrusionOk="0">
                  <a:moveTo>
                    <a:pt x="560" y="1"/>
                  </a:moveTo>
                  <a:cubicBezTo>
                    <a:pt x="381" y="13"/>
                    <a:pt x="191" y="25"/>
                    <a:pt x="0" y="37"/>
                  </a:cubicBezTo>
                  <a:cubicBezTo>
                    <a:pt x="129" y="159"/>
                    <a:pt x="280" y="184"/>
                    <a:pt x="434" y="184"/>
                  </a:cubicBezTo>
                  <a:cubicBezTo>
                    <a:pt x="537" y="184"/>
                    <a:pt x="642" y="173"/>
                    <a:pt x="742" y="173"/>
                  </a:cubicBezTo>
                  <a:cubicBezTo>
                    <a:pt x="781" y="173"/>
                    <a:pt x="820" y="175"/>
                    <a:pt x="858" y="179"/>
                  </a:cubicBezTo>
                  <a:lnTo>
                    <a:pt x="858" y="37"/>
                  </a:lnTo>
                  <a:cubicBezTo>
                    <a:pt x="798" y="37"/>
                    <a:pt x="762" y="25"/>
                    <a:pt x="715" y="25"/>
                  </a:cubicBezTo>
                  <a:cubicBezTo>
                    <a:pt x="655" y="13"/>
                    <a:pt x="608" y="13"/>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3720;p32">
              <a:extLst>
                <a:ext uri="{FF2B5EF4-FFF2-40B4-BE49-F238E27FC236}">
                  <a16:creationId xmlns:a16="http://schemas.microsoft.com/office/drawing/2014/main" id="{9C41B0CC-4DEE-4FEF-B89F-5A179A8D4D0D}"/>
                </a:ext>
              </a:extLst>
            </p:cNvPr>
            <p:cNvSpPr/>
            <p:nvPr/>
          </p:nvSpPr>
          <p:spPr>
            <a:xfrm>
              <a:off x="5351125" y="3943325"/>
              <a:ext cx="142125" cy="58825"/>
            </a:xfrm>
            <a:custGeom>
              <a:avLst/>
              <a:gdLst/>
              <a:ahLst/>
              <a:cxnLst/>
              <a:rect l="l" t="t" r="r" b="b"/>
              <a:pathLst>
                <a:path w="5685" h="2353" extrusionOk="0">
                  <a:moveTo>
                    <a:pt x="209" y="0"/>
                  </a:moveTo>
                  <a:cubicBezTo>
                    <a:pt x="75" y="0"/>
                    <a:pt x="0" y="91"/>
                    <a:pt x="17" y="304"/>
                  </a:cubicBezTo>
                  <a:cubicBezTo>
                    <a:pt x="29" y="506"/>
                    <a:pt x="89" y="721"/>
                    <a:pt x="148" y="911"/>
                  </a:cubicBezTo>
                  <a:cubicBezTo>
                    <a:pt x="494" y="1328"/>
                    <a:pt x="434" y="2054"/>
                    <a:pt x="1160" y="2161"/>
                  </a:cubicBezTo>
                  <a:cubicBezTo>
                    <a:pt x="1207" y="2163"/>
                    <a:pt x="1254" y="2163"/>
                    <a:pt x="1301" y="2163"/>
                  </a:cubicBezTo>
                  <a:cubicBezTo>
                    <a:pt x="1406" y="2163"/>
                    <a:pt x="1511" y="2161"/>
                    <a:pt x="1616" y="2161"/>
                  </a:cubicBezTo>
                  <a:cubicBezTo>
                    <a:pt x="1821" y="2161"/>
                    <a:pt x="2027" y="2171"/>
                    <a:pt x="2232" y="2233"/>
                  </a:cubicBezTo>
                  <a:cubicBezTo>
                    <a:pt x="2502" y="2326"/>
                    <a:pt x="2773" y="2353"/>
                    <a:pt x="3045" y="2353"/>
                  </a:cubicBezTo>
                  <a:cubicBezTo>
                    <a:pt x="3428" y="2353"/>
                    <a:pt x="3812" y="2299"/>
                    <a:pt x="4197" y="2299"/>
                  </a:cubicBezTo>
                  <a:cubicBezTo>
                    <a:pt x="4312" y="2299"/>
                    <a:pt x="4427" y="2304"/>
                    <a:pt x="4542" y="2316"/>
                  </a:cubicBezTo>
                  <a:cubicBezTo>
                    <a:pt x="4610" y="2306"/>
                    <a:pt x="4679" y="2302"/>
                    <a:pt x="4748" y="2302"/>
                  </a:cubicBezTo>
                  <a:cubicBezTo>
                    <a:pt x="4872" y="2302"/>
                    <a:pt x="4998" y="2313"/>
                    <a:pt x="5122" y="2313"/>
                  </a:cubicBezTo>
                  <a:cubicBezTo>
                    <a:pt x="5316" y="2313"/>
                    <a:pt x="5506" y="2286"/>
                    <a:pt x="5685" y="2149"/>
                  </a:cubicBezTo>
                  <a:cubicBezTo>
                    <a:pt x="5577" y="2035"/>
                    <a:pt x="5448" y="2012"/>
                    <a:pt x="5316" y="2012"/>
                  </a:cubicBezTo>
                  <a:cubicBezTo>
                    <a:pt x="5228" y="2012"/>
                    <a:pt x="5139" y="2022"/>
                    <a:pt x="5052" y="2022"/>
                  </a:cubicBezTo>
                  <a:cubicBezTo>
                    <a:pt x="5025" y="2022"/>
                    <a:pt x="4997" y="2021"/>
                    <a:pt x="4970" y="2019"/>
                  </a:cubicBezTo>
                  <a:cubicBezTo>
                    <a:pt x="4934" y="2013"/>
                    <a:pt x="4897" y="2011"/>
                    <a:pt x="4859" y="2011"/>
                  </a:cubicBezTo>
                  <a:cubicBezTo>
                    <a:pt x="4783" y="2011"/>
                    <a:pt x="4706" y="2019"/>
                    <a:pt x="4630" y="2019"/>
                  </a:cubicBezTo>
                  <a:cubicBezTo>
                    <a:pt x="4499" y="2019"/>
                    <a:pt x="4371" y="1997"/>
                    <a:pt x="4256" y="1876"/>
                  </a:cubicBezTo>
                  <a:cubicBezTo>
                    <a:pt x="3494" y="1602"/>
                    <a:pt x="2684" y="1792"/>
                    <a:pt x="1934" y="1554"/>
                  </a:cubicBezTo>
                  <a:cubicBezTo>
                    <a:pt x="1744" y="1399"/>
                    <a:pt x="1339" y="1447"/>
                    <a:pt x="1387" y="1030"/>
                  </a:cubicBezTo>
                  <a:cubicBezTo>
                    <a:pt x="1479" y="893"/>
                    <a:pt x="1605" y="868"/>
                    <a:pt x="1737" y="868"/>
                  </a:cubicBezTo>
                  <a:cubicBezTo>
                    <a:pt x="1811" y="868"/>
                    <a:pt x="1886" y="876"/>
                    <a:pt x="1958" y="876"/>
                  </a:cubicBezTo>
                  <a:cubicBezTo>
                    <a:pt x="2286" y="870"/>
                    <a:pt x="2619" y="870"/>
                    <a:pt x="2952" y="870"/>
                  </a:cubicBezTo>
                  <a:cubicBezTo>
                    <a:pt x="3286" y="870"/>
                    <a:pt x="3619" y="870"/>
                    <a:pt x="3947" y="864"/>
                  </a:cubicBezTo>
                  <a:cubicBezTo>
                    <a:pt x="4024" y="864"/>
                    <a:pt x="4106" y="872"/>
                    <a:pt x="4186" y="872"/>
                  </a:cubicBezTo>
                  <a:cubicBezTo>
                    <a:pt x="4314" y="872"/>
                    <a:pt x="4439" y="850"/>
                    <a:pt x="4542" y="733"/>
                  </a:cubicBezTo>
                  <a:cubicBezTo>
                    <a:pt x="4380" y="563"/>
                    <a:pt x="4174" y="541"/>
                    <a:pt x="3965" y="541"/>
                  </a:cubicBezTo>
                  <a:cubicBezTo>
                    <a:pt x="3895" y="541"/>
                    <a:pt x="3825" y="544"/>
                    <a:pt x="3756" y="544"/>
                  </a:cubicBezTo>
                  <a:cubicBezTo>
                    <a:pt x="3728" y="544"/>
                    <a:pt x="3700" y="543"/>
                    <a:pt x="3673" y="542"/>
                  </a:cubicBezTo>
                  <a:cubicBezTo>
                    <a:pt x="3537" y="536"/>
                    <a:pt x="3400" y="534"/>
                    <a:pt x="3263" y="534"/>
                  </a:cubicBezTo>
                  <a:cubicBezTo>
                    <a:pt x="2889" y="534"/>
                    <a:pt x="2512" y="550"/>
                    <a:pt x="2134" y="550"/>
                  </a:cubicBezTo>
                  <a:cubicBezTo>
                    <a:pt x="1777" y="550"/>
                    <a:pt x="1420" y="536"/>
                    <a:pt x="1065" y="483"/>
                  </a:cubicBezTo>
                  <a:cubicBezTo>
                    <a:pt x="815" y="387"/>
                    <a:pt x="637" y="149"/>
                    <a:pt x="398" y="42"/>
                  </a:cubicBezTo>
                  <a:cubicBezTo>
                    <a:pt x="327" y="15"/>
                    <a:pt x="263" y="0"/>
                    <a:pt x="2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3721;p32">
              <a:extLst>
                <a:ext uri="{FF2B5EF4-FFF2-40B4-BE49-F238E27FC236}">
                  <a16:creationId xmlns:a16="http://schemas.microsoft.com/office/drawing/2014/main" id="{74B7E690-CD9F-4593-9077-0D3EC88B18F6}"/>
                </a:ext>
              </a:extLst>
            </p:cNvPr>
            <p:cNvSpPr/>
            <p:nvPr/>
          </p:nvSpPr>
          <p:spPr>
            <a:xfrm>
              <a:off x="5393050" y="3977600"/>
              <a:ext cx="140700" cy="13525"/>
            </a:xfrm>
            <a:custGeom>
              <a:avLst/>
              <a:gdLst/>
              <a:ahLst/>
              <a:cxnLst/>
              <a:rect l="l" t="t" r="r" b="b"/>
              <a:pathLst>
                <a:path w="5628" h="541" extrusionOk="0">
                  <a:moveTo>
                    <a:pt x="118" y="1"/>
                  </a:moveTo>
                  <a:cubicBezTo>
                    <a:pt x="48" y="1"/>
                    <a:pt x="1" y="46"/>
                    <a:pt x="7" y="195"/>
                  </a:cubicBezTo>
                  <a:lnTo>
                    <a:pt x="412" y="326"/>
                  </a:lnTo>
                  <a:cubicBezTo>
                    <a:pt x="1127" y="540"/>
                    <a:pt x="1853" y="445"/>
                    <a:pt x="2579" y="505"/>
                  </a:cubicBezTo>
                  <a:cubicBezTo>
                    <a:pt x="3579" y="445"/>
                    <a:pt x="4579" y="386"/>
                    <a:pt x="5591" y="314"/>
                  </a:cubicBezTo>
                  <a:cubicBezTo>
                    <a:pt x="5627" y="195"/>
                    <a:pt x="5556" y="124"/>
                    <a:pt x="5449" y="76"/>
                  </a:cubicBezTo>
                  <a:cubicBezTo>
                    <a:pt x="5198" y="76"/>
                    <a:pt x="4937" y="64"/>
                    <a:pt x="4675" y="64"/>
                  </a:cubicBezTo>
                  <a:cubicBezTo>
                    <a:pt x="3749" y="79"/>
                    <a:pt x="2818" y="167"/>
                    <a:pt x="1889" y="167"/>
                  </a:cubicBezTo>
                  <a:cubicBezTo>
                    <a:pt x="1360" y="167"/>
                    <a:pt x="832" y="139"/>
                    <a:pt x="305" y="52"/>
                  </a:cubicBezTo>
                  <a:cubicBezTo>
                    <a:pt x="238" y="27"/>
                    <a:pt x="172" y="1"/>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3722;p32">
              <a:extLst>
                <a:ext uri="{FF2B5EF4-FFF2-40B4-BE49-F238E27FC236}">
                  <a16:creationId xmlns:a16="http://schemas.microsoft.com/office/drawing/2014/main" id="{3732C60E-7950-4FA4-864F-F63287CA3F47}"/>
                </a:ext>
              </a:extLst>
            </p:cNvPr>
            <p:cNvSpPr/>
            <p:nvPr/>
          </p:nvSpPr>
          <p:spPr>
            <a:xfrm>
              <a:off x="5513475" y="3870200"/>
              <a:ext cx="159875" cy="17725"/>
            </a:xfrm>
            <a:custGeom>
              <a:avLst/>
              <a:gdLst/>
              <a:ahLst/>
              <a:cxnLst/>
              <a:rect l="l" t="t" r="r" b="b"/>
              <a:pathLst>
                <a:path w="6395" h="709" extrusionOk="0">
                  <a:moveTo>
                    <a:pt x="5884" y="1"/>
                  </a:moveTo>
                  <a:cubicBezTo>
                    <a:pt x="5712" y="1"/>
                    <a:pt x="5535" y="75"/>
                    <a:pt x="5358" y="205"/>
                  </a:cubicBezTo>
                  <a:cubicBezTo>
                    <a:pt x="5285" y="351"/>
                    <a:pt x="5176" y="360"/>
                    <a:pt x="5054" y="360"/>
                  </a:cubicBezTo>
                  <a:cubicBezTo>
                    <a:pt x="5037" y="360"/>
                    <a:pt x="5019" y="360"/>
                    <a:pt x="5001" y="360"/>
                  </a:cubicBezTo>
                  <a:cubicBezTo>
                    <a:pt x="4311" y="336"/>
                    <a:pt x="3644" y="336"/>
                    <a:pt x="2953" y="324"/>
                  </a:cubicBezTo>
                  <a:cubicBezTo>
                    <a:pt x="2846" y="288"/>
                    <a:pt x="2739" y="270"/>
                    <a:pt x="2633" y="270"/>
                  </a:cubicBezTo>
                  <a:cubicBezTo>
                    <a:pt x="2528" y="270"/>
                    <a:pt x="2423" y="288"/>
                    <a:pt x="2322" y="324"/>
                  </a:cubicBezTo>
                  <a:lnTo>
                    <a:pt x="2096" y="324"/>
                  </a:lnTo>
                  <a:cubicBezTo>
                    <a:pt x="2040" y="296"/>
                    <a:pt x="1983" y="284"/>
                    <a:pt x="1927" y="284"/>
                  </a:cubicBezTo>
                  <a:cubicBezTo>
                    <a:pt x="1864" y="284"/>
                    <a:pt x="1802" y="299"/>
                    <a:pt x="1739" y="324"/>
                  </a:cubicBezTo>
                  <a:lnTo>
                    <a:pt x="1524" y="324"/>
                  </a:lnTo>
                  <a:cubicBezTo>
                    <a:pt x="1419" y="286"/>
                    <a:pt x="1308" y="277"/>
                    <a:pt x="1196" y="277"/>
                  </a:cubicBezTo>
                  <a:cubicBezTo>
                    <a:pt x="1094" y="277"/>
                    <a:pt x="992" y="284"/>
                    <a:pt x="890" y="284"/>
                  </a:cubicBezTo>
                  <a:cubicBezTo>
                    <a:pt x="752" y="284"/>
                    <a:pt x="615" y="271"/>
                    <a:pt x="489" y="205"/>
                  </a:cubicBezTo>
                  <a:cubicBezTo>
                    <a:pt x="407" y="180"/>
                    <a:pt x="332" y="165"/>
                    <a:pt x="258" y="165"/>
                  </a:cubicBezTo>
                  <a:cubicBezTo>
                    <a:pt x="192" y="165"/>
                    <a:pt x="128" y="177"/>
                    <a:pt x="60" y="205"/>
                  </a:cubicBezTo>
                  <a:cubicBezTo>
                    <a:pt x="0" y="372"/>
                    <a:pt x="84" y="467"/>
                    <a:pt x="215" y="550"/>
                  </a:cubicBezTo>
                  <a:lnTo>
                    <a:pt x="620" y="586"/>
                  </a:lnTo>
                  <a:cubicBezTo>
                    <a:pt x="786" y="550"/>
                    <a:pt x="929" y="550"/>
                    <a:pt x="1096" y="550"/>
                  </a:cubicBezTo>
                  <a:lnTo>
                    <a:pt x="1548" y="550"/>
                  </a:lnTo>
                  <a:cubicBezTo>
                    <a:pt x="1632" y="550"/>
                    <a:pt x="1703" y="550"/>
                    <a:pt x="1786" y="610"/>
                  </a:cubicBezTo>
                  <a:cubicBezTo>
                    <a:pt x="2834" y="622"/>
                    <a:pt x="3882" y="622"/>
                    <a:pt x="4942" y="633"/>
                  </a:cubicBezTo>
                  <a:cubicBezTo>
                    <a:pt x="5165" y="671"/>
                    <a:pt x="5389" y="708"/>
                    <a:pt x="5613" y="708"/>
                  </a:cubicBezTo>
                  <a:cubicBezTo>
                    <a:pt x="5818" y="708"/>
                    <a:pt x="6023" y="677"/>
                    <a:pt x="6227" y="586"/>
                  </a:cubicBezTo>
                  <a:cubicBezTo>
                    <a:pt x="6144" y="324"/>
                    <a:pt x="5906" y="514"/>
                    <a:pt x="5811" y="372"/>
                  </a:cubicBezTo>
                  <a:lnTo>
                    <a:pt x="5811" y="372"/>
                  </a:lnTo>
                  <a:cubicBezTo>
                    <a:pt x="5924" y="378"/>
                    <a:pt x="6041" y="424"/>
                    <a:pt x="6146" y="424"/>
                  </a:cubicBezTo>
                  <a:cubicBezTo>
                    <a:pt x="6241" y="424"/>
                    <a:pt x="6327" y="387"/>
                    <a:pt x="6394" y="252"/>
                  </a:cubicBezTo>
                  <a:cubicBezTo>
                    <a:pt x="6232" y="78"/>
                    <a:pt x="6060" y="1"/>
                    <a:pt x="5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3723;p32">
              <a:extLst>
                <a:ext uri="{FF2B5EF4-FFF2-40B4-BE49-F238E27FC236}">
                  <a16:creationId xmlns:a16="http://schemas.microsoft.com/office/drawing/2014/main" id="{F19A8EB7-03A3-420C-A4E0-EF90742F925D}"/>
                </a:ext>
              </a:extLst>
            </p:cNvPr>
            <p:cNvSpPr/>
            <p:nvPr/>
          </p:nvSpPr>
          <p:spPr>
            <a:xfrm>
              <a:off x="5371200" y="3949125"/>
              <a:ext cx="140225" cy="12950"/>
            </a:xfrm>
            <a:custGeom>
              <a:avLst/>
              <a:gdLst/>
              <a:ahLst/>
              <a:cxnLst/>
              <a:rect l="l" t="t" r="r" b="b"/>
              <a:pathLst>
                <a:path w="5609" h="518" extrusionOk="0">
                  <a:moveTo>
                    <a:pt x="1334" y="10"/>
                  </a:moveTo>
                  <a:cubicBezTo>
                    <a:pt x="1087" y="10"/>
                    <a:pt x="840" y="12"/>
                    <a:pt x="596" y="24"/>
                  </a:cubicBezTo>
                  <a:cubicBezTo>
                    <a:pt x="568" y="26"/>
                    <a:pt x="540" y="26"/>
                    <a:pt x="511" y="26"/>
                  </a:cubicBezTo>
                  <a:cubicBezTo>
                    <a:pt x="493" y="26"/>
                    <a:pt x="474" y="26"/>
                    <a:pt x="455" y="26"/>
                  </a:cubicBezTo>
                  <a:cubicBezTo>
                    <a:pt x="249" y="26"/>
                    <a:pt x="39" y="39"/>
                    <a:pt x="0" y="358"/>
                  </a:cubicBezTo>
                  <a:cubicBezTo>
                    <a:pt x="187" y="495"/>
                    <a:pt x="395" y="517"/>
                    <a:pt x="603" y="517"/>
                  </a:cubicBezTo>
                  <a:cubicBezTo>
                    <a:pt x="700" y="517"/>
                    <a:pt x="798" y="513"/>
                    <a:pt x="893" y="513"/>
                  </a:cubicBezTo>
                  <a:cubicBezTo>
                    <a:pt x="1846" y="513"/>
                    <a:pt x="2786" y="501"/>
                    <a:pt x="3739" y="501"/>
                  </a:cubicBezTo>
                  <a:cubicBezTo>
                    <a:pt x="3880" y="487"/>
                    <a:pt x="4022" y="483"/>
                    <a:pt x="4164" y="483"/>
                  </a:cubicBezTo>
                  <a:cubicBezTo>
                    <a:pt x="4335" y="483"/>
                    <a:pt x="4507" y="489"/>
                    <a:pt x="4678" y="489"/>
                  </a:cubicBezTo>
                  <a:cubicBezTo>
                    <a:pt x="4992" y="489"/>
                    <a:pt x="5305" y="471"/>
                    <a:pt x="5608" y="370"/>
                  </a:cubicBezTo>
                  <a:cubicBezTo>
                    <a:pt x="5596" y="274"/>
                    <a:pt x="5549" y="215"/>
                    <a:pt x="5477" y="167"/>
                  </a:cubicBezTo>
                  <a:cubicBezTo>
                    <a:pt x="5447" y="161"/>
                    <a:pt x="5421" y="158"/>
                    <a:pt x="5394" y="158"/>
                  </a:cubicBezTo>
                  <a:cubicBezTo>
                    <a:pt x="5367" y="158"/>
                    <a:pt x="5340" y="161"/>
                    <a:pt x="5310" y="167"/>
                  </a:cubicBezTo>
                  <a:cubicBezTo>
                    <a:pt x="5280" y="212"/>
                    <a:pt x="5250" y="230"/>
                    <a:pt x="5221" y="230"/>
                  </a:cubicBezTo>
                  <a:cubicBezTo>
                    <a:pt x="5181" y="230"/>
                    <a:pt x="5143" y="197"/>
                    <a:pt x="5108" y="155"/>
                  </a:cubicBezTo>
                  <a:lnTo>
                    <a:pt x="4941" y="155"/>
                  </a:lnTo>
                  <a:cubicBezTo>
                    <a:pt x="4922" y="157"/>
                    <a:pt x="4903" y="158"/>
                    <a:pt x="4884" y="158"/>
                  </a:cubicBezTo>
                  <a:cubicBezTo>
                    <a:pt x="4760" y="158"/>
                    <a:pt x="4636" y="127"/>
                    <a:pt x="4513" y="96"/>
                  </a:cubicBezTo>
                  <a:cubicBezTo>
                    <a:pt x="4459" y="91"/>
                    <a:pt x="4406" y="88"/>
                    <a:pt x="4354" y="88"/>
                  </a:cubicBezTo>
                  <a:cubicBezTo>
                    <a:pt x="4279" y="88"/>
                    <a:pt x="4204" y="94"/>
                    <a:pt x="4120" y="108"/>
                  </a:cubicBezTo>
                  <a:cubicBezTo>
                    <a:pt x="4017" y="145"/>
                    <a:pt x="3919" y="159"/>
                    <a:pt x="3823" y="159"/>
                  </a:cubicBezTo>
                  <a:cubicBezTo>
                    <a:pt x="3640" y="159"/>
                    <a:pt x="3466" y="107"/>
                    <a:pt x="3286" y="60"/>
                  </a:cubicBezTo>
                  <a:cubicBezTo>
                    <a:pt x="2870" y="1"/>
                    <a:pt x="2477" y="24"/>
                    <a:pt x="2072" y="12"/>
                  </a:cubicBezTo>
                  <a:cubicBezTo>
                    <a:pt x="1828" y="12"/>
                    <a:pt x="1581" y="10"/>
                    <a:pt x="1334" y="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3724;p32">
              <a:extLst>
                <a:ext uri="{FF2B5EF4-FFF2-40B4-BE49-F238E27FC236}">
                  <a16:creationId xmlns:a16="http://schemas.microsoft.com/office/drawing/2014/main" id="{68A92549-014D-4D82-A6F4-2BA6682F6303}"/>
                </a:ext>
              </a:extLst>
            </p:cNvPr>
            <p:cNvSpPr/>
            <p:nvPr/>
          </p:nvSpPr>
          <p:spPr>
            <a:xfrm>
              <a:off x="5536100" y="3977700"/>
              <a:ext cx="123550" cy="8650"/>
            </a:xfrm>
            <a:custGeom>
              <a:avLst/>
              <a:gdLst/>
              <a:ahLst/>
              <a:cxnLst/>
              <a:rect l="l" t="t" r="r" b="b"/>
              <a:pathLst>
                <a:path w="4942" h="346" extrusionOk="0">
                  <a:moveTo>
                    <a:pt x="4668" y="1"/>
                  </a:moveTo>
                  <a:cubicBezTo>
                    <a:pt x="4373" y="12"/>
                    <a:pt x="4076" y="15"/>
                    <a:pt x="3779" y="15"/>
                  </a:cubicBezTo>
                  <a:cubicBezTo>
                    <a:pt x="3426" y="15"/>
                    <a:pt x="3072" y="11"/>
                    <a:pt x="2719" y="11"/>
                  </a:cubicBezTo>
                  <a:cubicBezTo>
                    <a:pt x="2144" y="11"/>
                    <a:pt x="1570" y="23"/>
                    <a:pt x="1000" y="84"/>
                  </a:cubicBezTo>
                  <a:cubicBezTo>
                    <a:pt x="926" y="140"/>
                    <a:pt x="842" y="157"/>
                    <a:pt x="754" y="157"/>
                  </a:cubicBezTo>
                  <a:cubicBezTo>
                    <a:pt x="628" y="157"/>
                    <a:pt x="493" y="123"/>
                    <a:pt x="368" y="123"/>
                  </a:cubicBezTo>
                  <a:cubicBezTo>
                    <a:pt x="226" y="123"/>
                    <a:pt x="95" y="166"/>
                    <a:pt x="0" y="346"/>
                  </a:cubicBezTo>
                  <a:cubicBezTo>
                    <a:pt x="1620" y="310"/>
                    <a:pt x="3263" y="263"/>
                    <a:pt x="4882" y="239"/>
                  </a:cubicBezTo>
                  <a:cubicBezTo>
                    <a:pt x="4941" y="179"/>
                    <a:pt x="4941" y="120"/>
                    <a:pt x="4870" y="72"/>
                  </a:cubicBezTo>
                  <a:cubicBezTo>
                    <a:pt x="4810" y="48"/>
                    <a:pt x="4727" y="1"/>
                    <a:pt x="4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3725;p32">
              <a:extLst>
                <a:ext uri="{FF2B5EF4-FFF2-40B4-BE49-F238E27FC236}">
                  <a16:creationId xmlns:a16="http://schemas.microsoft.com/office/drawing/2014/main" id="{A45F4C75-C511-4BCE-A764-AF520D7A840A}"/>
                </a:ext>
              </a:extLst>
            </p:cNvPr>
            <p:cNvSpPr/>
            <p:nvPr/>
          </p:nvSpPr>
          <p:spPr>
            <a:xfrm>
              <a:off x="5636400" y="3873225"/>
              <a:ext cx="79800" cy="19400"/>
            </a:xfrm>
            <a:custGeom>
              <a:avLst/>
              <a:gdLst/>
              <a:ahLst/>
              <a:cxnLst/>
              <a:rect l="l" t="t" r="r" b="b"/>
              <a:pathLst>
                <a:path w="3192" h="776" extrusionOk="0">
                  <a:moveTo>
                    <a:pt x="2294" y="0"/>
                  </a:moveTo>
                  <a:cubicBezTo>
                    <a:pt x="2013" y="0"/>
                    <a:pt x="1733" y="78"/>
                    <a:pt x="1453" y="215"/>
                  </a:cubicBezTo>
                  <a:cubicBezTo>
                    <a:pt x="1396" y="239"/>
                    <a:pt x="1336" y="246"/>
                    <a:pt x="1274" y="246"/>
                  </a:cubicBezTo>
                  <a:cubicBezTo>
                    <a:pt x="1179" y="246"/>
                    <a:pt x="1080" y="229"/>
                    <a:pt x="985" y="229"/>
                  </a:cubicBezTo>
                  <a:cubicBezTo>
                    <a:pt x="899" y="229"/>
                    <a:pt x="815" y="243"/>
                    <a:pt x="739" y="298"/>
                  </a:cubicBezTo>
                  <a:cubicBezTo>
                    <a:pt x="858" y="441"/>
                    <a:pt x="1072" y="310"/>
                    <a:pt x="1168" y="536"/>
                  </a:cubicBezTo>
                  <a:lnTo>
                    <a:pt x="1" y="536"/>
                  </a:lnTo>
                  <a:cubicBezTo>
                    <a:pt x="60" y="572"/>
                    <a:pt x="120" y="632"/>
                    <a:pt x="179" y="655"/>
                  </a:cubicBezTo>
                  <a:cubicBezTo>
                    <a:pt x="344" y="675"/>
                    <a:pt x="510" y="681"/>
                    <a:pt x="676" y="681"/>
                  </a:cubicBezTo>
                  <a:cubicBezTo>
                    <a:pt x="914" y="681"/>
                    <a:pt x="1152" y="669"/>
                    <a:pt x="1389" y="669"/>
                  </a:cubicBezTo>
                  <a:cubicBezTo>
                    <a:pt x="1688" y="669"/>
                    <a:pt x="1985" y="688"/>
                    <a:pt x="2275" y="774"/>
                  </a:cubicBezTo>
                  <a:cubicBezTo>
                    <a:pt x="2279" y="775"/>
                    <a:pt x="2284" y="776"/>
                    <a:pt x="2290" y="776"/>
                  </a:cubicBezTo>
                  <a:cubicBezTo>
                    <a:pt x="2347" y="776"/>
                    <a:pt x="2465" y="724"/>
                    <a:pt x="2465" y="691"/>
                  </a:cubicBezTo>
                  <a:cubicBezTo>
                    <a:pt x="2515" y="421"/>
                    <a:pt x="2675" y="388"/>
                    <a:pt x="2850" y="388"/>
                  </a:cubicBezTo>
                  <a:cubicBezTo>
                    <a:pt x="2904" y="388"/>
                    <a:pt x="2961" y="392"/>
                    <a:pt x="3015" y="392"/>
                  </a:cubicBezTo>
                  <a:cubicBezTo>
                    <a:pt x="3078" y="392"/>
                    <a:pt x="3138" y="387"/>
                    <a:pt x="3192" y="370"/>
                  </a:cubicBezTo>
                  <a:cubicBezTo>
                    <a:pt x="3180" y="322"/>
                    <a:pt x="3156" y="274"/>
                    <a:pt x="3144" y="251"/>
                  </a:cubicBezTo>
                  <a:cubicBezTo>
                    <a:pt x="2858" y="78"/>
                    <a:pt x="2575" y="0"/>
                    <a:pt x="2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3726;p32">
              <a:extLst>
                <a:ext uri="{FF2B5EF4-FFF2-40B4-BE49-F238E27FC236}">
                  <a16:creationId xmlns:a16="http://schemas.microsoft.com/office/drawing/2014/main" id="{B7996CEC-2D6F-44E6-8E4D-EB1EB4BA5AB5}"/>
                </a:ext>
              </a:extLst>
            </p:cNvPr>
            <p:cNvSpPr/>
            <p:nvPr/>
          </p:nvSpPr>
          <p:spPr>
            <a:xfrm>
              <a:off x="5424275" y="3882400"/>
              <a:ext cx="83875" cy="15475"/>
            </a:xfrm>
            <a:custGeom>
              <a:avLst/>
              <a:gdLst/>
              <a:ahLst/>
              <a:cxnLst/>
              <a:rect l="l" t="t" r="r" b="b"/>
              <a:pathLst>
                <a:path w="3355" h="619" extrusionOk="0">
                  <a:moveTo>
                    <a:pt x="2955" y="1"/>
                  </a:moveTo>
                  <a:cubicBezTo>
                    <a:pt x="2828" y="1"/>
                    <a:pt x="2710" y="49"/>
                    <a:pt x="2592" y="134"/>
                  </a:cubicBezTo>
                  <a:cubicBezTo>
                    <a:pt x="1735" y="229"/>
                    <a:pt x="890" y="324"/>
                    <a:pt x="20" y="419"/>
                  </a:cubicBezTo>
                  <a:cubicBezTo>
                    <a:pt x="0" y="540"/>
                    <a:pt x="40" y="618"/>
                    <a:pt x="138" y="618"/>
                  </a:cubicBezTo>
                  <a:cubicBezTo>
                    <a:pt x="156" y="618"/>
                    <a:pt x="177" y="615"/>
                    <a:pt x="199" y="610"/>
                  </a:cubicBezTo>
                  <a:lnTo>
                    <a:pt x="2616" y="431"/>
                  </a:lnTo>
                  <a:cubicBezTo>
                    <a:pt x="2652" y="392"/>
                    <a:pt x="2691" y="379"/>
                    <a:pt x="2730" y="379"/>
                  </a:cubicBezTo>
                  <a:cubicBezTo>
                    <a:pt x="2813" y="379"/>
                    <a:pt x="2900" y="435"/>
                    <a:pt x="2980" y="435"/>
                  </a:cubicBezTo>
                  <a:cubicBezTo>
                    <a:pt x="3002" y="435"/>
                    <a:pt x="3024" y="431"/>
                    <a:pt x="3045" y="419"/>
                  </a:cubicBezTo>
                  <a:cubicBezTo>
                    <a:pt x="3152" y="372"/>
                    <a:pt x="3295" y="384"/>
                    <a:pt x="3330" y="253"/>
                  </a:cubicBezTo>
                  <a:cubicBezTo>
                    <a:pt x="3354" y="122"/>
                    <a:pt x="3223" y="62"/>
                    <a:pt x="3116" y="26"/>
                  </a:cubicBezTo>
                  <a:cubicBezTo>
                    <a:pt x="3060" y="9"/>
                    <a:pt x="3007" y="1"/>
                    <a:pt x="2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3727;p32">
              <a:extLst>
                <a:ext uri="{FF2B5EF4-FFF2-40B4-BE49-F238E27FC236}">
                  <a16:creationId xmlns:a16="http://schemas.microsoft.com/office/drawing/2014/main" id="{EB44746A-1ED8-484E-9E0B-00FDD01E2563}"/>
                </a:ext>
              </a:extLst>
            </p:cNvPr>
            <p:cNvSpPr/>
            <p:nvPr/>
          </p:nvSpPr>
          <p:spPr>
            <a:xfrm>
              <a:off x="5421500" y="3905775"/>
              <a:ext cx="66100" cy="9225"/>
            </a:xfrm>
            <a:custGeom>
              <a:avLst/>
              <a:gdLst/>
              <a:ahLst/>
              <a:cxnLst/>
              <a:rect l="l" t="t" r="r" b="b"/>
              <a:pathLst>
                <a:path w="2644" h="369" extrusionOk="0">
                  <a:moveTo>
                    <a:pt x="1075" y="1"/>
                  </a:moveTo>
                  <a:cubicBezTo>
                    <a:pt x="999" y="1"/>
                    <a:pt x="925" y="24"/>
                    <a:pt x="858" y="80"/>
                  </a:cubicBezTo>
                  <a:cubicBezTo>
                    <a:pt x="858" y="92"/>
                    <a:pt x="846" y="92"/>
                    <a:pt x="810" y="103"/>
                  </a:cubicBezTo>
                  <a:cubicBezTo>
                    <a:pt x="803" y="110"/>
                    <a:pt x="796" y="113"/>
                    <a:pt x="788" y="113"/>
                  </a:cubicBezTo>
                  <a:cubicBezTo>
                    <a:pt x="767" y="113"/>
                    <a:pt x="744" y="93"/>
                    <a:pt x="727" y="68"/>
                  </a:cubicBezTo>
                  <a:lnTo>
                    <a:pt x="715" y="68"/>
                  </a:lnTo>
                  <a:cubicBezTo>
                    <a:pt x="477" y="80"/>
                    <a:pt x="227" y="68"/>
                    <a:pt x="0" y="222"/>
                  </a:cubicBezTo>
                  <a:cubicBezTo>
                    <a:pt x="75" y="338"/>
                    <a:pt x="170" y="368"/>
                    <a:pt x="271" y="368"/>
                  </a:cubicBezTo>
                  <a:cubicBezTo>
                    <a:pt x="346" y="368"/>
                    <a:pt x="424" y="352"/>
                    <a:pt x="501" y="342"/>
                  </a:cubicBezTo>
                  <a:lnTo>
                    <a:pt x="2572" y="342"/>
                  </a:lnTo>
                  <a:cubicBezTo>
                    <a:pt x="2644" y="187"/>
                    <a:pt x="2525" y="115"/>
                    <a:pt x="2406" y="80"/>
                  </a:cubicBezTo>
                  <a:cubicBezTo>
                    <a:pt x="2398" y="84"/>
                    <a:pt x="2387" y="85"/>
                    <a:pt x="2375" y="85"/>
                  </a:cubicBezTo>
                  <a:cubicBezTo>
                    <a:pt x="2351" y="85"/>
                    <a:pt x="2322" y="80"/>
                    <a:pt x="2298" y="80"/>
                  </a:cubicBezTo>
                  <a:cubicBezTo>
                    <a:pt x="2249" y="117"/>
                    <a:pt x="2196" y="138"/>
                    <a:pt x="2142" y="138"/>
                  </a:cubicBezTo>
                  <a:cubicBezTo>
                    <a:pt x="2092" y="138"/>
                    <a:pt x="2040" y="120"/>
                    <a:pt x="1989" y="80"/>
                  </a:cubicBezTo>
                  <a:lnTo>
                    <a:pt x="1870" y="80"/>
                  </a:lnTo>
                  <a:cubicBezTo>
                    <a:pt x="1796" y="135"/>
                    <a:pt x="1723" y="165"/>
                    <a:pt x="1650" y="165"/>
                  </a:cubicBezTo>
                  <a:cubicBezTo>
                    <a:pt x="1580" y="165"/>
                    <a:pt x="1511" y="138"/>
                    <a:pt x="1441" y="80"/>
                  </a:cubicBezTo>
                  <a:cubicBezTo>
                    <a:pt x="1393" y="80"/>
                    <a:pt x="1334" y="56"/>
                    <a:pt x="1286" y="56"/>
                  </a:cubicBezTo>
                  <a:cubicBezTo>
                    <a:pt x="1217" y="21"/>
                    <a:pt x="1145"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3728;p32">
              <a:extLst>
                <a:ext uri="{FF2B5EF4-FFF2-40B4-BE49-F238E27FC236}">
                  <a16:creationId xmlns:a16="http://schemas.microsoft.com/office/drawing/2014/main" id="{6ADF402D-2196-480E-8268-F5D5FE6E3887}"/>
                </a:ext>
              </a:extLst>
            </p:cNvPr>
            <p:cNvSpPr/>
            <p:nvPr/>
          </p:nvSpPr>
          <p:spPr>
            <a:xfrm>
              <a:off x="5507525" y="3950600"/>
              <a:ext cx="50925" cy="10325"/>
            </a:xfrm>
            <a:custGeom>
              <a:avLst/>
              <a:gdLst/>
              <a:ahLst/>
              <a:cxnLst/>
              <a:rect l="l" t="t" r="r" b="b"/>
              <a:pathLst>
                <a:path w="2037" h="413" extrusionOk="0">
                  <a:moveTo>
                    <a:pt x="360" y="1"/>
                  </a:moveTo>
                  <a:cubicBezTo>
                    <a:pt x="233" y="1"/>
                    <a:pt x="110" y="57"/>
                    <a:pt x="0" y="180"/>
                  </a:cubicBezTo>
                  <a:cubicBezTo>
                    <a:pt x="60" y="215"/>
                    <a:pt x="96" y="263"/>
                    <a:pt x="155" y="311"/>
                  </a:cubicBezTo>
                  <a:cubicBezTo>
                    <a:pt x="448" y="377"/>
                    <a:pt x="790" y="413"/>
                    <a:pt x="1111" y="413"/>
                  </a:cubicBezTo>
                  <a:cubicBezTo>
                    <a:pt x="1482" y="413"/>
                    <a:pt x="1826" y="365"/>
                    <a:pt x="2036" y="263"/>
                  </a:cubicBezTo>
                  <a:lnTo>
                    <a:pt x="2036" y="263"/>
                  </a:lnTo>
                  <a:cubicBezTo>
                    <a:pt x="1952" y="285"/>
                    <a:pt x="1870" y="293"/>
                    <a:pt x="1790" y="293"/>
                  </a:cubicBezTo>
                  <a:cubicBezTo>
                    <a:pt x="1452" y="293"/>
                    <a:pt x="1139" y="141"/>
                    <a:pt x="808" y="141"/>
                  </a:cubicBezTo>
                  <a:cubicBezTo>
                    <a:pt x="781" y="141"/>
                    <a:pt x="754" y="142"/>
                    <a:pt x="727" y="144"/>
                  </a:cubicBezTo>
                  <a:cubicBezTo>
                    <a:pt x="605" y="51"/>
                    <a:pt x="481" y="1"/>
                    <a:pt x="3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3729;p32">
              <a:extLst>
                <a:ext uri="{FF2B5EF4-FFF2-40B4-BE49-F238E27FC236}">
                  <a16:creationId xmlns:a16="http://schemas.microsoft.com/office/drawing/2014/main" id="{31254D8B-76DB-45DE-A513-1C16A3784133}"/>
                </a:ext>
              </a:extLst>
            </p:cNvPr>
            <p:cNvSpPr/>
            <p:nvPr/>
          </p:nvSpPr>
          <p:spPr>
            <a:xfrm>
              <a:off x="5489075" y="3879150"/>
              <a:ext cx="44075" cy="13750"/>
            </a:xfrm>
            <a:custGeom>
              <a:avLst/>
              <a:gdLst/>
              <a:ahLst/>
              <a:cxnLst/>
              <a:rect l="l" t="t" r="r" b="b"/>
              <a:pathLst>
                <a:path w="1763" h="550" extrusionOk="0">
                  <a:moveTo>
                    <a:pt x="544" y="0"/>
                  </a:moveTo>
                  <a:cubicBezTo>
                    <a:pt x="367" y="0"/>
                    <a:pt x="192" y="43"/>
                    <a:pt x="24" y="156"/>
                  </a:cubicBezTo>
                  <a:cubicBezTo>
                    <a:pt x="24" y="192"/>
                    <a:pt x="24" y="240"/>
                    <a:pt x="0" y="275"/>
                  </a:cubicBezTo>
                  <a:cubicBezTo>
                    <a:pt x="131" y="275"/>
                    <a:pt x="286" y="275"/>
                    <a:pt x="417" y="299"/>
                  </a:cubicBezTo>
                  <a:cubicBezTo>
                    <a:pt x="476" y="299"/>
                    <a:pt x="536" y="323"/>
                    <a:pt x="595" y="335"/>
                  </a:cubicBezTo>
                  <a:cubicBezTo>
                    <a:pt x="560" y="418"/>
                    <a:pt x="500" y="478"/>
                    <a:pt x="453" y="549"/>
                  </a:cubicBezTo>
                  <a:cubicBezTo>
                    <a:pt x="893" y="549"/>
                    <a:pt x="1310" y="371"/>
                    <a:pt x="1762" y="299"/>
                  </a:cubicBezTo>
                  <a:cubicBezTo>
                    <a:pt x="1750" y="216"/>
                    <a:pt x="1655" y="216"/>
                    <a:pt x="1608" y="156"/>
                  </a:cubicBezTo>
                  <a:cubicBezTo>
                    <a:pt x="1465" y="144"/>
                    <a:pt x="1322" y="144"/>
                    <a:pt x="1179" y="133"/>
                  </a:cubicBezTo>
                  <a:cubicBezTo>
                    <a:pt x="971" y="61"/>
                    <a:pt x="756" y="0"/>
                    <a:pt x="5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3730;p32">
              <a:extLst>
                <a:ext uri="{FF2B5EF4-FFF2-40B4-BE49-F238E27FC236}">
                  <a16:creationId xmlns:a16="http://schemas.microsoft.com/office/drawing/2014/main" id="{4C574E23-69A7-4EC2-8F63-8FB4BB87815A}"/>
                </a:ext>
              </a:extLst>
            </p:cNvPr>
            <p:cNvSpPr/>
            <p:nvPr/>
          </p:nvSpPr>
          <p:spPr>
            <a:xfrm>
              <a:off x="5451550" y="3919825"/>
              <a:ext cx="41400" cy="9075"/>
            </a:xfrm>
            <a:custGeom>
              <a:avLst/>
              <a:gdLst/>
              <a:ahLst/>
              <a:cxnLst/>
              <a:rect l="l" t="t" r="r" b="b"/>
              <a:pathLst>
                <a:path w="1656" h="363" extrusionOk="0">
                  <a:moveTo>
                    <a:pt x="521" y="1"/>
                  </a:moveTo>
                  <a:cubicBezTo>
                    <a:pt x="428" y="1"/>
                    <a:pt x="333" y="18"/>
                    <a:pt x="239" y="65"/>
                  </a:cubicBezTo>
                  <a:cubicBezTo>
                    <a:pt x="180" y="65"/>
                    <a:pt x="132" y="77"/>
                    <a:pt x="72" y="77"/>
                  </a:cubicBezTo>
                  <a:cubicBezTo>
                    <a:pt x="1" y="244"/>
                    <a:pt x="156" y="292"/>
                    <a:pt x="227" y="363"/>
                  </a:cubicBezTo>
                  <a:lnTo>
                    <a:pt x="537" y="363"/>
                  </a:lnTo>
                  <a:cubicBezTo>
                    <a:pt x="537" y="351"/>
                    <a:pt x="549" y="351"/>
                    <a:pt x="572" y="315"/>
                  </a:cubicBezTo>
                  <a:cubicBezTo>
                    <a:pt x="584" y="315"/>
                    <a:pt x="608" y="339"/>
                    <a:pt x="644" y="363"/>
                  </a:cubicBezTo>
                  <a:lnTo>
                    <a:pt x="1656" y="363"/>
                  </a:lnTo>
                  <a:cubicBezTo>
                    <a:pt x="1549" y="196"/>
                    <a:pt x="1370" y="172"/>
                    <a:pt x="1227" y="77"/>
                  </a:cubicBezTo>
                  <a:lnTo>
                    <a:pt x="942" y="77"/>
                  </a:lnTo>
                  <a:cubicBezTo>
                    <a:pt x="805" y="41"/>
                    <a:pt x="664"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3731;p32">
              <a:extLst>
                <a:ext uri="{FF2B5EF4-FFF2-40B4-BE49-F238E27FC236}">
                  <a16:creationId xmlns:a16="http://schemas.microsoft.com/office/drawing/2014/main" id="{96A979EA-AC65-4F64-A79A-8EBCDB9E6292}"/>
                </a:ext>
              </a:extLst>
            </p:cNvPr>
            <p:cNvSpPr/>
            <p:nvPr/>
          </p:nvSpPr>
          <p:spPr>
            <a:xfrm>
              <a:off x="5658125" y="3978350"/>
              <a:ext cx="38975" cy="6075"/>
            </a:xfrm>
            <a:custGeom>
              <a:avLst/>
              <a:gdLst/>
              <a:ahLst/>
              <a:cxnLst/>
              <a:rect l="l" t="t" r="r" b="b"/>
              <a:pathLst>
                <a:path w="1559" h="243" extrusionOk="0">
                  <a:moveTo>
                    <a:pt x="398" y="1"/>
                  </a:moveTo>
                  <a:cubicBezTo>
                    <a:pt x="266" y="1"/>
                    <a:pt x="134" y="13"/>
                    <a:pt x="1" y="46"/>
                  </a:cubicBezTo>
                  <a:lnTo>
                    <a:pt x="1" y="213"/>
                  </a:lnTo>
                  <a:cubicBezTo>
                    <a:pt x="465" y="213"/>
                    <a:pt x="906" y="213"/>
                    <a:pt x="1358" y="237"/>
                  </a:cubicBezTo>
                  <a:cubicBezTo>
                    <a:pt x="1383" y="240"/>
                    <a:pt x="1405" y="242"/>
                    <a:pt x="1425" y="242"/>
                  </a:cubicBezTo>
                  <a:cubicBezTo>
                    <a:pt x="1527" y="242"/>
                    <a:pt x="1559" y="188"/>
                    <a:pt x="1549" y="58"/>
                  </a:cubicBezTo>
                  <a:lnTo>
                    <a:pt x="1549" y="58"/>
                  </a:lnTo>
                  <a:cubicBezTo>
                    <a:pt x="1480" y="66"/>
                    <a:pt x="1411" y="69"/>
                    <a:pt x="1343" y="69"/>
                  </a:cubicBezTo>
                  <a:cubicBezTo>
                    <a:pt x="1029" y="69"/>
                    <a:pt x="715" y="1"/>
                    <a:pt x="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3732;p32">
              <a:extLst>
                <a:ext uri="{FF2B5EF4-FFF2-40B4-BE49-F238E27FC236}">
                  <a16:creationId xmlns:a16="http://schemas.microsoft.com/office/drawing/2014/main" id="{EDBA9D11-1778-4CF4-947E-3A014C09FECB}"/>
                </a:ext>
              </a:extLst>
            </p:cNvPr>
            <p:cNvSpPr/>
            <p:nvPr/>
          </p:nvSpPr>
          <p:spPr>
            <a:xfrm>
              <a:off x="5516750" y="3943425"/>
              <a:ext cx="40200" cy="7800"/>
            </a:xfrm>
            <a:custGeom>
              <a:avLst/>
              <a:gdLst/>
              <a:ahLst/>
              <a:cxnLst/>
              <a:rect l="l" t="t" r="r" b="b"/>
              <a:pathLst>
                <a:path w="1608" h="312" extrusionOk="0">
                  <a:moveTo>
                    <a:pt x="257" y="0"/>
                  </a:moveTo>
                  <a:cubicBezTo>
                    <a:pt x="192" y="0"/>
                    <a:pt x="126" y="5"/>
                    <a:pt x="60" y="14"/>
                  </a:cubicBezTo>
                  <a:cubicBezTo>
                    <a:pt x="0" y="205"/>
                    <a:pt x="143" y="240"/>
                    <a:pt x="286" y="300"/>
                  </a:cubicBezTo>
                  <a:cubicBezTo>
                    <a:pt x="298" y="300"/>
                    <a:pt x="322" y="312"/>
                    <a:pt x="358" y="312"/>
                  </a:cubicBezTo>
                  <a:cubicBezTo>
                    <a:pt x="414" y="308"/>
                    <a:pt x="471" y="307"/>
                    <a:pt x="528" y="307"/>
                  </a:cubicBezTo>
                  <a:cubicBezTo>
                    <a:pt x="626" y="307"/>
                    <a:pt x="725" y="310"/>
                    <a:pt x="829" y="310"/>
                  </a:cubicBezTo>
                  <a:cubicBezTo>
                    <a:pt x="1065" y="310"/>
                    <a:pt x="1320" y="293"/>
                    <a:pt x="1608" y="181"/>
                  </a:cubicBezTo>
                  <a:cubicBezTo>
                    <a:pt x="1083" y="171"/>
                    <a:pt x="674" y="0"/>
                    <a:pt x="2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3733;p32">
              <a:extLst>
                <a:ext uri="{FF2B5EF4-FFF2-40B4-BE49-F238E27FC236}">
                  <a16:creationId xmlns:a16="http://schemas.microsoft.com/office/drawing/2014/main" id="{BC7A68A7-858F-4E79-A94C-3D734D2326ED}"/>
                </a:ext>
              </a:extLst>
            </p:cNvPr>
            <p:cNvSpPr/>
            <p:nvPr/>
          </p:nvSpPr>
          <p:spPr>
            <a:xfrm>
              <a:off x="5488650" y="3910900"/>
              <a:ext cx="29900" cy="6500"/>
            </a:xfrm>
            <a:custGeom>
              <a:avLst/>
              <a:gdLst/>
              <a:ahLst/>
              <a:cxnLst/>
              <a:rect l="l" t="t" r="r" b="b"/>
              <a:pathLst>
                <a:path w="1196" h="260" extrusionOk="0">
                  <a:moveTo>
                    <a:pt x="131" y="0"/>
                  </a:moveTo>
                  <a:cubicBezTo>
                    <a:pt x="38" y="0"/>
                    <a:pt x="0" y="59"/>
                    <a:pt x="41" y="160"/>
                  </a:cubicBezTo>
                  <a:cubicBezTo>
                    <a:pt x="209" y="218"/>
                    <a:pt x="374" y="259"/>
                    <a:pt x="541" y="259"/>
                  </a:cubicBezTo>
                  <a:cubicBezTo>
                    <a:pt x="754" y="259"/>
                    <a:pt x="969" y="192"/>
                    <a:pt x="1196" y="6"/>
                  </a:cubicBezTo>
                  <a:lnTo>
                    <a:pt x="184" y="6"/>
                  </a:lnTo>
                  <a:cubicBezTo>
                    <a:pt x="165" y="2"/>
                    <a:pt x="14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3734;p32">
              <a:extLst>
                <a:ext uri="{FF2B5EF4-FFF2-40B4-BE49-F238E27FC236}">
                  <a16:creationId xmlns:a16="http://schemas.microsoft.com/office/drawing/2014/main" id="{73837185-2115-435D-A420-6C4044A68B39}"/>
                </a:ext>
              </a:extLst>
            </p:cNvPr>
            <p:cNvSpPr/>
            <p:nvPr/>
          </p:nvSpPr>
          <p:spPr>
            <a:xfrm>
              <a:off x="5529250" y="3978675"/>
              <a:ext cx="32175" cy="7100"/>
            </a:xfrm>
            <a:custGeom>
              <a:avLst/>
              <a:gdLst/>
              <a:ahLst/>
              <a:cxnLst/>
              <a:rect l="l" t="t" r="r" b="b"/>
              <a:pathLst>
                <a:path w="1287" h="284" extrusionOk="0">
                  <a:moveTo>
                    <a:pt x="763" y="0"/>
                  </a:moveTo>
                  <a:cubicBezTo>
                    <a:pt x="505" y="0"/>
                    <a:pt x="249" y="19"/>
                    <a:pt x="1" y="33"/>
                  </a:cubicBezTo>
                  <a:cubicBezTo>
                    <a:pt x="48" y="104"/>
                    <a:pt x="96" y="200"/>
                    <a:pt x="143" y="271"/>
                  </a:cubicBezTo>
                  <a:cubicBezTo>
                    <a:pt x="203" y="283"/>
                    <a:pt x="239" y="283"/>
                    <a:pt x="286" y="283"/>
                  </a:cubicBezTo>
                  <a:cubicBezTo>
                    <a:pt x="392" y="177"/>
                    <a:pt x="509" y="160"/>
                    <a:pt x="630" y="160"/>
                  </a:cubicBezTo>
                  <a:cubicBezTo>
                    <a:pt x="685" y="160"/>
                    <a:pt x="742" y="164"/>
                    <a:pt x="798" y="164"/>
                  </a:cubicBezTo>
                  <a:cubicBezTo>
                    <a:pt x="845" y="164"/>
                    <a:pt x="895" y="167"/>
                    <a:pt x="947" y="167"/>
                  </a:cubicBezTo>
                  <a:cubicBezTo>
                    <a:pt x="1068" y="167"/>
                    <a:pt x="1195" y="150"/>
                    <a:pt x="1286" y="33"/>
                  </a:cubicBezTo>
                  <a:cubicBezTo>
                    <a:pt x="1113" y="9"/>
                    <a:pt x="938" y="0"/>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3735;p32">
              <a:extLst>
                <a:ext uri="{FF2B5EF4-FFF2-40B4-BE49-F238E27FC236}">
                  <a16:creationId xmlns:a16="http://schemas.microsoft.com/office/drawing/2014/main" id="{8DCB19B8-B316-40D1-B8C4-C14B7F7D6544}"/>
                </a:ext>
              </a:extLst>
            </p:cNvPr>
            <p:cNvSpPr/>
            <p:nvPr/>
          </p:nvSpPr>
          <p:spPr>
            <a:xfrm>
              <a:off x="5495925" y="3945550"/>
              <a:ext cx="29775" cy="9625"/>
            </a:xfrm>
            <a:custGeom>
              <a:avLst/>
              <a:gdLst/>
              <a:ahLst/>
              <a:cxnLst/>
              <a:rect l="l" t="t" r="r" b="b"/>
              <a:pathLst>
                <a:path w="1191" h="385" extrusionOk="0">
                  <a:moveTo>
                    <a:pt x="548" y="1"/>
                  </a:moveTo>
                  <a:cubicBezTo>
                    <a:pt x="488" y="1"/>
                    <a:pt x="429" y="25"/>
                    <a:pt x="369" y="36"/>
                  </a:cubicBezTo>
                  <a:cubicBezTo>
                    <a:pt x="238" y="84"/>
                    <a:pt x="71" y="84"/>
                    <a:pt x="0" y="263"/>
                  </a:cubicBezTo>
                  <a:cubicBezTo>
                    <a:pt x="12" y="286"/>
                    <a:pt x="12" y="322"/>
                    <a:pt x="24" y="346"/>
                  </a:cubicBezTo>
                  <a:cubicBezTo>
                    <a:pt x="71" y="346"/>
                    <a:pt x="131" y="358"/>
                    <a:pt x="179" y="358"/>
                  </a:cubicBezTo>
                  <a:cubicBezTo>
                    <a:pt x="202" y="376"/>
                    <a:pt x="223" y="385"/>
                    <a:pt x="244" y="385"/>
                  </a:cubicBezTo>
                  <a:cubicBezTo>
                    <a:pt x="265" y="385"/>
                    <a:pt x="286" y="376"/>
                    <a:pt x="310" y="358"/>
                  </a:cubicBezTo>
                  <a:lnTo>
                    <a:pt x="452" y="358"/>
                  </a:lnTo>
                  <a:cubicBezTo>
                    <a:pt x="714" y="358"/>
                    <a:pt x="953" y="346"/>
                    <a:pt x="1191" y="334"/>
                  </a:cubicBezTo>
                  <a:lnTo>
                    <a:pt x="1167" y="251"/>
                  </a:lnTo>
                  <a:lnTo>
                    <a:pt x="1167" y="215"/>
                  </a:lnTo>
                  <a:lnTo>
                    <a:pt x="1155" y="167"/>
                  </a:lnTo>
                  <a:cubicBezTo>
                    <a:pt x="953" y="108"/>
                    <a:pt x="738" y="60"/>
                    <a:pt x="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3736;p32">
              <a:extLst>
                <a:ext uri="{FF2B5EF4-FFF2-40B4-BE49-F238E27FC236}">
                  <a16:creationId xmlns:a16="http://schemas.microsoft.com/office/drawing/2014/main" id="{C62D44D0-5200-4A15-BEDE-6E3C706AAAC0}"/>
                </a:ext>
              </a:extLst>
            </p:cNvPr>
            <p:cNvSpPr/>
            <p:nvPr/>
          </p:nvSpPr>
          <p:spPr>
            <a:xfrm>
              <a:off x="5378625" y="3969075"/>
              <a:ext cx="21775" cy="13700"/>
            </a:xfrm>
            <a:custGeom>
              <a:avLst/>
              <a:gdLst/>
              <a:ahLst/>
              <a:cxnLst/>
              <a:rect l="l" t="t" r="r" b="b"/>
              <a:pathLst>
                <a:path w="871" h="548" extrusionOk="0">
                  <a:moveTo>
                    <a:pt x="275" y="0"/>
                  </a:moveTo>
                  <a:cubicBezTo>
                    <a:pt x="1" y="369"/>
                    <a:pt x="370" y="417"/>
                    <a:pt x="572" y="548"/>
                  </a:cubicBezTo>
                  <a:cubicBezTo>
                    <a:pt x="632" y="429"/>
                    <a:pt x="751" y="417"/>
                    <a:pt x="870" y="405"/>
                  </a:cubicBezTo>
                  <a:cubicBezTo>
                    <a:pt x="692" y="250"/>
                    <a:pt x="406" y="238"/>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3737;p32">
              <a:extLst>
                <a:ext uri="{FF2B5EF4-FFF2-40B4-BE49-F238E27FC236}">
                  <a16:creationId xmlns:a16="http://schemas.microsoft.com/office/drawing/2014/main" id="{32F0DBEC-3D33-4A6F-A73F-E34FCE0F61A0}"/>
                </a:ext>
              </a:extLst>
            </p:cNvPr>
            <p:cNvSpPr/>
            <p:nvPr/>
          </p:nvSpPr>
          <p:spPr>
            <a:xfrm>
              <a:off x="5506325" y="3942575"/>
              <a:ext cx="19075" cy="8175"/>
            </a:xfrm>
            <a:custGeom>
              <a:avLst/>
              <a:gdLst/>
              <a:ahLst/>
              <a:cxnLst/>
              <a:rect l="l" t="t" r="r" b="b"/>
              <a:pathLst>
                <a:path w="763" h="327" extrusionOk="0">
                  <a:moveTo>
                    <a:pt x="48" y="1"/>
                  </a:moveTo>
                  <a:lnTo>
                    <a:pt x="60" y="60"/>
                  </a:lnTo>
                  <a:cubicBezTo>
                    <a:pt x="1" y="108"/>
                    <a:pt x="13" y="155"/>
                    <a:pt x="60" y="203"/>
                  </a:cubicBezTo>
                  <a:cubicBezTo>
                    <a:pt x="214" y="284"/>
                    <a:pt x="363" y="327"/>
                    <a:pt x="525" y="327"/>
                  </a:cubicBezTo>
                  <a:cubicBezTo>
                    <a:pt x="601" y="327"/>
                    <a:pt x="679" y="317"/>
                    <a:pt x="763" y="298"/>
                  </a:cubicBezTo>
                  <a:cubicBezTo>
                    <a:pt x="667" y="215"/>
                    <a:pt x="560" y="144"/>
                    <a:pt x="477" y="48"/>
                  </a:cubicBezTo>
                  <a:cubicBezTo>
                    <a:pt x="346" y="36"/>
                    <a:pt x="191" y="2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3738;p32">
              <a:extLst>
                <a:ext uri="{FF2B5EF4-FFF2-40B4-BE49-F238E27FC236}">
                  <a16:creationId xmlns:a16="http://schemas.microsoft.com/office/drawing/2014/main" id="{2F9C379E-22C9-42F4-860F-E385168FE573}"/>
                </a:ext>
              </a:extLst>
            </p:cNvPr>
            <p:cNvSpPr/>
            <p:nvPr/>
          </p:nvSpPr>
          <p:spPr>
            <a:xfrm>
              <a:off x="5567650" y="3958025"/>
              <a:ext cx="12850" cy="4975"/>
            </a:xfrm>
            <a:custGeom>
              <a:avLst/>
              <a:gdLst/>
              <a:ahLst/>
              <a:cxnLst/>
              <a:rect l="l" t="t" r="r" b="b"/>
              <a:pathLst>
                <a:path w="514" h="199" extrusionOk="0">
                  <a:moveTo>
                    <a:pt x="379" y="0"/>
                  </a:moveTo>
                  <a:cubicBezTo>
                    <a:pt x="356" y="0"/>
                    <a:pt x="332" y="2"/>
                    <a:pt x="310" y="2"/>
                  </a:cubicBezTo>
                  <a:lnTo>
                    <a:pt x="36" y="2"/>
                  </a:lnTo>
                  <a:cubicBezTo>
                    <a:pt x="0" y="37"/>
                    <a:pt x="0" y="97"/>
                    <a:pt x="12" y="145"/>
                  </a:cubicBezTo>
                  <a:cubicBezTo>
                    <a:pt x="119" y="157"/>
                    <a:pt x="215" y="157"/>
                    <a:pt x="298" y="192"/>
                  </a:cubicBezTo>
                  <a:cubicBezTo>
                    <a:pt x="326" y="196"/>
                    <a:pt x="351" y="198"/>
                    <a:pt x="374" y="198"/>
                  </a:cubicBezTo>
                  <a:cubicBezTo>
                    <a:pt x="430" y="198"/>
                    <a:pt x="468" y="183"/>
                    <a:pt x="477" y="133"/>
                  </a:cubicBezTo>
                  <a:cubicBezTo>
                    <a:pt x="513" y="14"/>
                    <a:pt x="452" y="0"/>
                    <a:pt x="3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3739;p32">
              <a:extLst>
                <a:ext uri="{FF2B5EF4-FFF2-40B4-BE49-F238E27FC236}">
                  <a16:creationId xmlns:a16="http://schemas.microsoft.com/office/drawing/2014/main" id="{AB3AF6FD-111A-4416-8FC5-DC032A192CB4}"/>
                </a:ext>
              </a:extLst>
            </p:cNvPr>
            <p:cNvSpPr/>
            <p:nvPr/>
          </p:nvSpPr>
          <p:spPr>
            <a:xfrm>
              <a:off x="5528950" y="3882750"/>
              <a:ext cx="16100" cy="3300"/>
            </a:xfrm>
            <a:custGeom>
              <a:avLst/>
              <a:gdLst/>
              <a:ahLst/>
              <a:cxnLst/>
              <a:rect l="l" t="t" r="r" b="b"/>
              <a:pathLst>
                <a:path w="644" h="132" extrusionOk="0">
                  <a:moveTo>
                    <a:pt x="1" y="0"/>
                  </a:moveTo>
                  <a:cubicBezTo>
                    <a:pt x="60" y="48"/>
                    <a:pt x="108" y="96"/>
                    <a:pt x="155" y="131"/>
                  </a:cubicBezTo>
                  <a:cubicBezTo>
                    <a:pt x="243" y="131"/>
                    <a:pt x="335" y="126"/>
                    <a:pt x="430" y="126"/>
                  </a:cubicBezTo>
                  <a:cubicBezTo>
                    <a:pt x="477" y="126"/>
                    <a:pt x="524" y="127"/>
                    <a:pt x="572" y="131"/>
                  </a:cubicBezTo>
                  <a:cubicBezTo>
                    <a:pt x="632" y="96"/>
                    <a:pt x="644" y="48"/>
                    <a:pt x="572" y="12"/>
                  </a:cubicBezTo>
                  <a:cubicBezTo>
                    <a:pt x="394" y="0"/>
                    <a:pt x="19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3740;p32">
              <a:extLst>
                <a:ext uri="{FF2B5EF4-FFF2-40B4-BE49-F238E27FC236}">
                  <a16:creationId xmlns:a16="http://schemas.microsoft.com/office/drawing/2014/main" id="{2D296BB5-17E3-43E1-8225-E6732841CAEF}"/>
                </a:ext>
              </a:extLst>
            </p:cNvPr>
            <p:cNvSpPr/>
            <p:nvPr/>
          </p:nvSpPr>
          <p:spPr>
            <a:xfrm>
              <a:off x="5543550" y="3882450"/>
              <a:ext cx="8650" cy="3900"/>
            </a:xfrm>
            <a:custGeom>
              <a:avLst/>
              <a:gdLst/>
              <a:ahLst/>
              <a:cxnLst/>
              <a:rect l="l" t="t" r="r" b="b"/>
              <a:pathLst>
                <a:path w="346" h="156" extrusionOk="0">
                  <a:moveTo>
                    <a:pt x="286" y="1"/>
                  </a:moveTo>
                  <a:cubicBezTo>
                    <a:pt x="191" y="12"/>
                    <a:pt x="83" y="12"/>
                    <a:pt x="0" y="12"/>
                  </a:cubicBezTo>
                  <a:lnTo>
                    <a:pt x="0" y="132"/>
                  </a:lnTo>
                  <a:cubicBezTo>
                    <a:pt x="36" y="147"/>
                    <a:pt x="77" y="156"/>
                    <a:pt x="120" y="156"/>
                  </a:cubicBezTo>
                  <a:cubicBezTo>
                    <a:pt x="175" y="156"/>
                    <a:pt x="232" y="141"/>
                    <a:pt x="286" y="108"/>
                  </a:cubicBezTo>
                  <a:cubicBezTo>
                    <a:pt x="345" y="72"/>
                    <a:pt x="345" y="4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3741;p32">
              <a:extLst>
                <a:ext uri="{FF2B5EF4-FFF2-40B4-BE49-F238E27FC236}">
                  <a16:creationId xmlns:a16="http://schemas.microsoft.com/office/drawing/2014/main" id="{EB245884-F4DB-49A2-8ED9-B3746F27A7DA}"/>
                </a:ext>
              </a:extLst>
            </p:cNvPr>
            <p:cNvSpPr/>
            <p:nvPr/>
          </p:nvSpPr>
          <p:spPr>
            <a:xfrm>
              <a:off x="5552775" y="3882450"/>
              <a:ext cx="4775" cy="3300"/>
            </a:xfrm>
            <a:custGeom>
              <a:avLst/>
              <a:gdLst/>
              <a:ahLst/>
              <a:cxnLst/>
              <a:rect l="l" t="t" r="r" b="b"/>
              <a:pathLst>
                <a:path w="191" h="132" extrusionOk="0">
                  <a:moveTo>
                    <a:pt x="60" y="1"/>
                  </a:moveTo>
                  <a:cubicBezTo>
                    <a:pt x="0" y="48"/>
                    <a:pt x="0" y="72"/>
                    <a:pt x="60" y="120"/>
                  </a:cubicBezTo>
                  <a:cubicBezTo>
                    <a:pt x="107" y="120"/>
                    <a:pt x="155" y="132"/>
                    <a:pt x="191" y="132"/>
                  </a:cubicBez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3742;p32">
              <a:extLst>
                <a:ext uri="{FF2B5EF4-FFF2-40B4-BE49-F238E27FC236}">
                  <a16:creationId xmlns:a16="http://schemas.microsoft.com/office/drawing/2014/main" id="{4023584B-C628-4667-B5A0-00C1C89B6CB5}"/>
                </a:ext>
              </a:extLst>
            </p:cNvPr>
            <p:cNvSpPr/>
            <p:nvPr/>
          </p:nvSpPr>
          <p:spPr>
            <a:xfrm>
              <a:off x="5550675" y="3882450"/>
              <a:ext cx="3600" cy="2700"/>
            </a:xfrm>
            <a:custGeom>
              <a:avLst/>
              <a:gdLst/>
              <a:ahLst/>
              <a:cxnLst/>
              <a:rect l="l" t="t" r="r" b="b"/>
              <a:pathLst>
                <a:path w="144" h="108" extrusionOk="0">
                  <a:moveTo>
                    <a:pt x="1" y="1"/>
                  </a:moveTo>
                  <a:lnTo>
                    <a:pt x="1" y="108"/>
                  </a:lnTo>
                  <a:lnTo>
                    <a:pt x="144" y="108"/>
                  </a:lnTo>
                  <a:lnTo>
                    <a:pt x="14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3743;p32">
              <a:extLst>
                <a:ext uri="{FF2B5EF4-FFF2-40B4-BE49-F238E27FC236}">
                  <a16:creationId xmlns:a16="http://schemas.microsoft.com/office/drawing/2014/main" id="{19B84987-4DE9-49F9-96D6-365147A4DFE8}"/>
                </a:ext>
              </a:extLst>
            </p:cNvPr>
            <p:cNvSpPr/>
            <p:nvPr/>
          </p:nvSpPr>
          <p:spPr>
            <a:xfrm>
              <a:off x="5564975" y="3958050"/>
              <a:ext cx="3600" cy="3600"/>
            </a:xfrm>
            <a:custGeom>
              <a:avLst/>
              <a:gdLst/>
              <a:ahLst/>
              <a:cxnLst/>
              <a:rect l="l" t="t" r="r" b="b"/>
              <a:pathLst>
                <a:path w="144" h="144" extrusionOk="0">
                  <a:moveTo>
                    <a:pt x="143" y="1"/>
                  </a:moveTo>
                  <a:cubicBezTo>
                    <a:pt x="107" y="13"/>
                    <a:pt x="36" y="25"/>
                    <a:pt x="36" y="36"/>
                  </a:cubicBezTo>
                  <a:cubicBezTo>
                    <a:pt x="0" y="132"/>
                    <a:pt x="72" y="144"/>
                    <a:pt x="143" y="144"/>
                  </a:cubicBezTo>
                  <a:lnTo>
                    <a:pt x="1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3744;p32">
              <a:extLst>
                <a:ext uri="{FF2B5EF4-FFF2-40B4-BE49-F238E27FC236}">
                  <a16:creationId xmlns:a16="http://schemas.microsoft.com/office/drawing/2014/main" id="{3CB921F8-3252-4FD7-8E07-764038AC19E6}"/>
                </a:ext>
              </a:extLst>
            </p:cNvPr>
            <p:cNvSpPr/>
            <p:nvPr/>
          </p:nvSpPr>
          <p:spPr>
            <a:xfrm>
              <a:off x="5463475" y="3997050"/>
              <a:ext cx="191700" cy="16950"/>
            </a:xfrm>
            <a:custGeom>
              <a:avLst/>
              <a:gdLst/>
              <a:ahLst/>
              <a:cxnLst/>
              <a:rect l="l" t="t" r="r" b="b"/>
              <a:pathLst>
                <a:path w="7668" h="678" extrusionOk="0">
                  <a:moveTo>
                    <a:pt x="1191" y="0"/>
                  </a:moveTo>
                  <a:cubicBezTo>
                    <a:pt x="810" y="12"/>
                    <a:pt x="429" y="24"/>
                    <a:pt x="48" y="48"/>
                  </a:cubicBezTo>
                  <a:cubicBezTo>
                    <a:pt x="0" y="179"/>
                    <a:pt x="72" y="239"/>
                    <a:pt x="191" y="286"/>
                  </a:cubicBezTo>
                  <a:lnTo>
                    <a:pt x="6037" y="465"/>
                  </a:lnTo>
                  <a:cubicBezTo>
                    <a:pt x="6144" y="524"/>
                    <a:pt x="6263" y="501"/>
                    <a:pt x="6370" y="560"/>
                  </a:cubicBezTo>
                  <a:cubicBezTo>
                    <a:pt x="6488" y="594"/>
                    <a:pt x="6606" y="627"/>
                    <a:pt x="6728" y="627"/>
                  </a:cubicBezTo>
                  <a:cubicBezTo>
                    <a:pt x="6778" y="627"/>
                    <a:pt x="6830" y="622"/>
                    <a:pt x="6882" y="608"/>
                  </a:cubicBezTo>
                  <a:cubicBezTo>
                    <a:pt x="7024" y="608"/>
                    <a:pt x="7186" y="677"/>
                    <a:pt x="7336" y="677"/>
                  </a:cubicBezTo>
                  <a:cubicBezTo>
                    <a:pt x="7463" y="677"/>
                    <a:pt x="7580" y="627"/>
                    <a:pt x="7668" y="441"/>
                  </a:cubicBezTo>
                  <a:cubicBezTo>
                    <a:pt x="7570" y="402"/>
                    <a:pt x="7475" y="384"/>
                    <a:pt x="7380" y="384"/>
                  </a:cubicBezTo>
                  <a:cubicBezTo>
                    <a:pt x="7302" y="384"/>
                    <a:pt x="7224" y="396"/>
                    <a:pt x="7144" y="417"/>
                  </a:cubicBezTo>
                  <a:cubicBezTo>
                    <a:pt x="7025" y="381"/>
                    <a:pt x="6906" y="370"/>
                    <a:pt x="6799" y="322"/>
                  </a:cubicBezTo>
                  <a:cubicBezTo>
                    <a:pt x="6656" y="310"/>
                    <a:pt x="6525" y="298"/>
                    <a:pt x="6382" y="286"/>
                  </a:cubicBezTo>
                  <a:cubicBezTo>
                    <a:pt x="6251" y="191"/>
                    <a:pt x="6084" y="251"/>
                    <a:pt x="5941" y="191"/>
                  </a:cubicBezTo>
                  <a:cubicBezTo>
                    <a:pt x="4995" y="125"/>
                    <a:pt x="4041" y="23"/>
                    <a:pt x="3091" y="23"/>
                  </a:cubicBezTo>
                  <a:cubicBezTo>
                    <a:pt x="2834" y="23"/>
                    <a:pt x="2578" y="30"/>
                    <a:pt x="2322" y="48"/>
                  </a:cubicBezTo>
                  <a:cubicBezTo>
                    <a:pt x="2182" y="57"/>
                    <a:pt x="2043" y="62"/>
                    <a:pt x="1904" y="62"/>
                  </a:cubicBezTo>
                  <a:cubicBezTo>
                    <a:pt x="1664" y="62"/>
                    <a:pt x="1425" y="46"/>
                    <a:pt x="1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3745;p32">
              <a:extLst>
                <a:ext uri="{FF2B5EF4-FFF2-40B4-BE49-F238E27FC236}">
                  <a16:creationId xmlns:a16="http://schemas.microsoft.com/office/drawing/2014/main" id="{7C73D22C-9053-4A3F-BD3F-087D3B4F5FE9}"/>
                </a:ext>
              </a:extLst>
            </p:cNvPr>
            <p:cNvSpPr/>
            <p:nvPr/>
          </p:nvSpPr>
          <p:spPr>
            <a:xfrm>
              <a:off x="5831975" y="4022950"/>
              <a:ext cx="110150" cy="18475"/>
            </a:xfrm>
            <a:custGeom>
              <a:avLst/>
              <a:gdLst/>
              <a:ahLst/>
              <a:cxnLst/>
              <a:rect l="l" t="t" r="r" b="b"/>
              <a:pathLst>
                <a:path w="4406" h="739" extrusionOk="0">
                  <a:moveTo>
                    <a:pt x="72" y="0"/>
                  </a:moveTo>
                  <a:cubicBezTo>
                    <a:pt x="0" y="84"/>
                    <a:pt x="0" y="167"/>
                    <a:pt x="72" y="262"/>
                  </a:cubicBezTo>
                  <a:cubicBezTo>
                    <a:pt x="203" y="274"/>
                    <a:pt x="357" y="286"/>
                    <a:pt x="488" y="322"/>
                  </a:cubicBezTo>
                  <a:cubicBezTo>
                    <a:pt x="1369" y="465"/>
                    <a:pt x="2262" y="500"/>
                    <a:pt x="3120" y="691"/>
                  </a:cubicBezTo>
                  <a:cubicBezTo>
                    <a:pt x="3346" y="703"/>
                    <a:pt x="3584" y="715"/>
                    <a:pt x="3810" y="739"/>
                  </a:cubicBezTo>
                  <a:lnTo>
                    <a:pt x="3822" y="679"/>
                  </a:lnTo>
                  <a:cubicBezTo>
                    <a:pt x="3873" y="652"/>
                    <a:pt x="3929" y="645"/>
                    <a:pt x="3987" y="645"/>
                  </a:cubicBezTo>
                  <a:cubicBezTo>
                    <a:pt x="4044" y="645"/>
                    <a:pt x="4104" y="652"/>
                    <a:pt x="4162" y="652"/>
                  </a:cubicBezTo>
                  <a:cubicBezTo>
                    <a:pt x="4249" y="652"/>
                    <a:pt x="4334" y="636"/>
                    <a:pt x="4405" y="560"/>
                  </a:cubicBezTo>
                  <a:cubicBezTo>
                    <a:pt x="4001" y="334"/>
                    <a:pt x="3572" y="393"/>
                    <a:pt x="3155" y="346"/>
                  </a:cubicBezTo>
                  <a:cubicBezTo>
                    <a:pt x="2119" y="238"/>
                    <a:pt x="1107" y="24"/>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3746;p32">
              <a:extLst>
                <a:ext uri="{FF2B5EF4-FFF2-40B4-BE49-F238E27FC236}">
                  <a16:creationId xmlns:a16="http://schemas.microsoft.com/office/drawing/2014/main" id="{8B111E56-7988-4165-973A-C4CB5B3F7774}"/>
                </a:ext>
              </a:extLst>
            </p:cNvPr>
            <p:cNvSpPr/>
            <p:nvPr/>
          </p:nvSpPr>
          <p:spPr>
            <a:xfrm>
              <a:off x="5659625" y="4008950"/>
              <a:ext cx="53600" cy="9575"/>
            </a:xfrm>
            <a:custGeom>
              <a:avLst/>
              <a:gdLst/>
              <a:ahLst/>
              <a:cxnLst/>
              <a:rect l="l" t="t" r="r" b="b"/>
              <a:pathLst>
                <a:path w="2144" h="383" extrusionOk="0">
                  <a:moveTo>
                    <a:pt x="84" y="1"/>
                  </a:moveTo>
                  <a:cubicBezTo>
                    <a:pt x="0" y="84"/>
                    <a:pt x="0" y="167"/>
                    <a:pt x="84" y="251"/>
                  </a:cubicBezTo>
                  <a:cubicBezTo>
                    <a:pt x="403" y="309"/>
                    <a:pt x="707" y="383"/>
                    <a:pt x="1027" y="383"/>
                  </a:cubicBezTo>
                  <a:cubicBezTo>
                    <a:pt x="1100" y="383"/>
                    <a:pt x="1175" y="379"/>
                    <a:pt x="1251" y="370"/>
                  </a:cubicBezTo>
                  <a:cubicBezTo>
                    <a:pt x="1330" y="337"/>
                    <a:pt x="1413" y="327"/>
                    <a:pt x="1497" y="327"/>
                  </a:cubicBezTo>
                  <a:cubicBezTo>
                    <a:pt x="1598" y="327"/>
                    <a:pt x="1701" y="341"/>
                    <a:pt x="1804" y="341"/>
                  </a:cubicBezTo>
                  <a:cubicBezTo>
                    <a:pt x="1920" y="341"/>
                    <a:pt x="2034" y="324"/>
                    <a:pt x="2144" y="251"/>
                  </a:cubicBezTo>
                  <a:cubicBezTo>
                    <a:pt x="1477" y="84"/>
                    <a:pt x="774" y="25"/>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3747;p32">
              <a:extLst>
                <a:ext uri="{FF2B5EF4-FFF2-40B4-BE49-F238E27FC236}">
                  <a16:creationId xmlns:a16="http://schemas.microsoft.com/office/drawing/2014/main" id="{B8B6A580-5C5C-4D34-A833-80F0F332CCD6}"/>
                </a:ext>
              </a:extLst>
            </p:cNvPr>
            <p:cNvSpPr/>
            <p:nvPr/>
          </p:nvSpPr>
          <p:spPr>
            <a:xfrm>
              <a:off x="5690875" y="4014800"/>
              <a:ext cx="72650" cy="7575"/>
            </a:xfrm>
            <a:custGeom>
              <a:avLst/>
              <a:gdLst/>
              <a:ahLst/>
              <a:cxnLst/>
              <a:rect l="l" t="t" r="r" b="b"/>
              <a:pathLst>
                <a:path w="2906" h="303" extrusionOk="0">
                  <a:moveTo>
                    <a:pt x="1342" y="0"/>
                  </a:moveTo>
                  <a:cubicBezTo>
                    <a:pt x="1192" y="0"/>
                    <a:pt x="1043" y="2"/>
                    <a:pt x="894" y="5"/>
                  </a:cubicBezTo>
                  <a:cubicBezTo>
                    <a:pt x="821" y="22"/>
                    <a:pt x="746" y="27"/>
                    <a:pt x="670" y="27"/>
                  </a:cubicBezTo>
                  <a:cubicBezTo>
                    <a:pt x="585" y="27"/>
                    <a:pt x="499" y="21"/>
                    <a:pt x="415" y="21"/>
                  </a:cubicBezTo>
                  <a:cubicBezTo>
                    <a:pt x="268" y="21"/>
                    <a:pt x="126" y="39"/>
                    <a:pt x="1" y="136"/>
                  </a:cubicBezTo>
                  <a:cubicBezTo>
                    <a:pt x="79" y="171"/>
                    <a:pt x="164" y="193"/>
                    <a:pt x="250" y="193"/>
                  </a:cubicBezTo>
                  <a:cubicBezTo>
                    <a:pt x="282" y="193"/>
                    <a:pt x="314" y="190"/>
                    <a:pt x="346" y="183"/>
                  </a:cubicBezTo>
                  <a:cubicBezTo>
                    <a:pt x="388" y="195"/>
                    <a:pt x="435" y="201"/>
                    <a:pt x="483" y="201"/>
                  </a:cubicBezTo>
                  <a:cubicBezTo>
                    <a:pt x="530" y="201"/>
                    <a:pt x="578" y="195"/>
                    <a:pt x="620" y="183"/>
                  </a:cubicBezTo>
                  <a:lnTo>
                    <a:pt x="644" y="183"/>
                  </a:lnTo>
                  <a:cubicBezTo>
                    <a:pt x="780" y="233"/>
                    <a:pt x="918" y="244"/>
                    <a:pt x="1056" y="244"/>
                  </a:cubicBezTo>
                  <a:cubicBezTo>
                    <a:pt x="1149" y="244"/>
                    <a:pt x="1243" y="239"/>
                    <a:pt x="1335" y="239"/>
                  </a:cubicBezTo>
                  <a:cubicBezTo>
                    <a:pt x="1464" y="239"/>
                    <a:pt x="1591" y="248"/>
                    <a:pt x="1715" y="291"/>
                  </a:cubicBezTo>
                  <a:cubicBezTo>
                    <a:pt x="1906" y="291"/>
                    <a:pt x="2096" y="303"/>
                    <a:pt x="2287" y="303"/>
                  </a:cubicBezTo>
                  <a:cubicBezTo>
                    <a:pt x="2348" y="245"/>
                    <a:pt x="2422" y="233"/>
                    <a:pt x="2498" y="233"/>
                  </a:cubicBezTo>
                  <a:cubicBezTo>
                    <a:pt x="2553" y="233"/>
                    <a:pt x="2609" y="239"/>
                    <a:pt x="2664" y="239"/>
                  </a:cubicBezTo>
                  <a:cubicBezTo>
                    <a:pt x="2753" y="239"/>
                    <a:pt x="2838" y="223"/>
                    <a:pt x="2906" y="136"/>
                  </a:cubicBezTo>
                  <a:cubicBezTo>
                    <a:pt x="2379" y="25"/>
                    <a:pt x="1860" y="0"/>
                    <a:pt x="13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3748;p32">
              <a:extLst>
                <a:ext uri="{FF2B5EF4-FFF2-40B4-BE49-F238E27FC236}">
                  <a16:creationId xmlns:a16="http://schemas.microsoft.com/office/drawing/2014/main" id="{59BBC918-D992-4499-A379-C3E5059DBF5D}"/>
                </a:ext>
              </a:extLst>
            </p:cNvPr>
            <p:cNvSpPr/>
            <p:nvPr/>
          </p:nvSpPr>
          <p:spPr>
            <a:xfrm>
              <a:off x="5761425" y="4018125"/>
              <a:ext cx="55975" cy="7925"/>
            </a:xfrm>
            <a:custGeom>
              <a:avLst/>
              <a:gdLst/>
              <a:ahLst/>
              <a:cxnLst/>
              <a:rect l="l" t="t" r="r" b="b"/>
              <a:pathLst>
                <a:path w="2239" h="317" extrusionOk="0">
                  <a:moveTo>
                    <a:pt x="1441" y="1"/>
                  </a:moveTo>
                  <a:cubicBezTo>
                    <a:pt x="1211" y="1"/>
                    <a:pt x="980" y="22"/>
                    <a:pt x="750" y="39"/>
                  </a:cubicBezTo>
                  <a:cubicBezTo>
                    <a:pt x="674" y="99"/>
                    <a:pt x="588" y="113"/>
                    <a:pt x="499" y="113"/>
                  </a:cubicBezTo>
                  <a:cubicBezTo>
                    <a:pt x="422" y="113"/>
                    <a:pt x="343" y="102"/>
                    <a:pt x="266" y="102"/>
                  </a:cubicBezTo>
                  <a:cubicBezTo>
                    <a:pt x="171" y="102"/>
                    <a:pt x="79" y="119"/>
                    <a:pt x="0" y="193"/>
                  </a:cubicBezTo>
                  <a:cubicBezTo>
                    <a:pt x="342" y="298"/>
                    <a:pt x="689" y="317"/>
                    <a:pt x="1034" y="317"/>
                  </a:cubicBezTo>
                  <a:cubicBezTo>
                    <a:pt x="1227" y="317"/>
                    <a:pt x="1420" y="311"/>
                    <a:pt x="1611" y="311"/>
                  </a:cubicBezTo>
                  <a:cubicBezTo>
                    <a:pt x="1662" y="311"/>
                    <a:pt x="1712" y="311"/>
                    <a:pt x="1763" y="312"/>
                  </a:cubicBezTo>
                  <a:cubicBezTo>
                    <a:pt x="1810" y="255"/>
                    <a:pt x="1877" y="250"/>
                    <a:pt x="1947" y="250"/>
                  </a:cubicBezTo>
                  <a:cubicBezTo>
                    <a:pt x="1965" y="250"/>
                    <a:pt x="1983" y="250"/>
                    <a:pt x="2001" y="250"/>
                  </a:cubicBezTo>
                  <a:cubicBezTo>
                    <a:pt x="2090" y="250"/>
                    <a:pt x="2179" y="241"/>
                    <a:pt x="2239" y="134"/>
                  </a:cubicBezTo>
                  <a:cubicBezTo>
                    <a:pt x="1981" y="31"/>
                    <a:pt x="1712" y="1"/>
                    <a:pt x="1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3749;p32">
              <a:extLst>
                <a:ext uri="{FF2B5EF4-FFF2-40B4-BE49-F238E27FC236}">
                  <a16:creationId xmlns:a16="http://schemas.microsoft.com/office/drawing/2014/main" id="{B99D62C9-434B-4DBE-9D32-9A758F833503}"/>
                </a:ext>
              </a:extLst>
            </p:cNvPr>
            <p:cNvSpPr/>
            <p:nvPr/>
          </p:nvSpPr>
          <p:spPr>
            <a:xfrm>
              <a:off x="5805475" y="4021450"/>
              <a:ext cx="28600" cy="7500"/>
            </a:xfrm>
            <a:custGeom>
              <a:avLst/>
              <a:gdLst/>
              <a:ahLst/>
              <a:cxnLst/>
              <a:rect l="l" t="t" r="r" b="b"/>
              <a:pathLst>
                <a:path w="1144" h="300" extrusionOk="0">
                  <a:moveTo>
                    <a:pt x="684" y="4"/>
                  </a:moveTo>
                  <a:cubicBezTo>
                    <a:pt x="616" y="4"/>
                    <a:pt x="547" y="10"/>
                    <a:pt x="477" y="25"/>
                  </a:cubicBezTo>
                  <a:cubicBezTo>
                    <a:pt x="310" y="60"/>
                    <a:pt x="120" y="1"/>
                    <a:pt x="1" y="179"/>
                  </a:cubicBezTo>
                  <a:cubicBezTo>
                    <a:pt x="268" y="287"/>
                    <a:pt x="563" y="300"/>
                    <a:pt x="854" y="300"/>
                  </a:cubicBezTo>
                  <a:cubicBezTo>
                    <a:pt x="952" y="300"/>
                    <a:pt x="1048" y="298"/>
                    <a:pt x="1144" y="298"/>
                  </a:cubicBezTo>
                  <a:lnTo>
                    <a:pt x="1144" y="48"/>
                  </a:lnTo>
                  <a:cubicBezTo>
                    <a:pt x="987" y="32"/>
                    <a:pt x="837" y="4"/>
                    <a:pt x="684" y="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3750;p32">
              <a:extLst>
                <a:ext uri="{FF2B5EF4-FFF2-40B4-BE49-F238E27FC236}">
                  <a16:creationId xmlns:a16="http://schemas.microsoft.com/office/drawing/2014/main" id="{948015E6-C723-4CAD-90D1-F98BB46D8E10}"/>
                </a:ext>
              </a:extLst>
            </p:cNvPr>
            <p:cNvSpPr/>
            <p:nvPr/>
          </p:nvSpPr>
          <p:spPr>
            <a:xfrm>
              <a:off x="5796550" y="4004500"/>
              <a:ext cx="40500" cy="3925"/>
            </a:xfrm>
            <a:custGeom>
              <a:avLst/>
              <a:gdLst/>
              <a:ahLst/>
              <a:cxnLst/>
              <a:rect l="l" t="t" r="r" b="b"/>
              <a:pathLst>
                <a:path w="1620" h="157" extrusionOk="0">
                  <a:moveTo>
                    <a:pt x="488" y="0"/>
                  </a:moveTo>
                  <a:cubicBezTo>
                    <a:pt x="346" y="0"/>
                    <a:pt x="179" y="12"/>
                    <a:pt x="0" y="24"/>
                  </a:cubicBezTo>
                  <a:cubicBezTo>
                    <a:pt x="331" y="119"/>
                    <a:pt x="662" y="156"/>
                    <a:pt x="995" y="156"/>
                  </a:cubicBezTo>
                  <a:cubicBezTo>
                    <a:pt x="1202" y="156"/>
                    <a:pt x="1410" y="142"/>
                    <a:pt x="1620" y="119"/>
                  </a:cubicBezTo>
                  <a:cubicBezTo>
                    <a:pt x="1458" y="22"/>
                    <a:pt x="1288" y="1"/>
                    <a:pt x="1115" y="1"/>
                  </a:cubicBezTo>
                  <a:cubicBezTo>
                    <a:pt x="976" y="1"/>
                    <a:pt x="835" y="15"/>
                    <a:pt x="698" y="15"/>
                  </a:cubicBezTo>
                  <a:cubicBezTo>
                    <a:pt x="627" y="15"/>
                    <a:pt x="557" y="11"/>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3751;p32">
              <a:extLst>
                <a:ext uri="{FF2B5EF4-FFF2-40B4-BE49-F238E27FC236}">
                  <a16:creationId xmlns:a16="http://schemas.microsoft.com/office/drawing/2014/main" id="{B36AF3F6-1C84-44BE-816D-17C582E4283F}"/>
                </a:ext>
              </a:extLst>
            </p:cNvPr>
            <p:cNvSpPr/>
            <p:nvPr/>
          </p:nvSpPr>
          <p:spPr>
            <a:xfrm>
              <a:off x="5719150" y="3991800"/>
              <a:ext cx="27125" cy="8550"/>
            </a:xfrm>
            <a:custGeom>
              <a:avLst/>
              <a:gdLst/>
              <a:ahLst/>
              <a:cxnLst/>
              <a:rect l="l" t="t" r="r" b="b"/>
              <a:pathLst>
                <a:path w="1085" h="342" extrusionOk="0">
                  <a:moveTo>
                    <a:pt x="248" y="1"/>
                  </a:moveTo>
                  <a:cubicBezTo>
                    <a:pt x="172" y="1"/>
                    <a:pt x="98" y="24"/>
                    <a:pt x="25" y="80"/>
                  </a:cubicBezTo>
                  <a:cubicBezTo>
                    <a:pt x="1" y="163"/>
                    <a:pt x="25" y="210"/>
                    <a:pt x="108" y="234"/>
                  </a:cubicBezTo>
                  <a:cubicBezTo>
                    <a:pt x="189" y="280"/>
                    <a:pt x="278" y="287"/>
                    <a:pt x="367" y="287"/>
                  </a:cubicBezTo>
                  <a:cubicBezTo>
                    <a:pt x="402" y="287"/>
                    <a:pt x="438" y="286"/>
                    <a:pt x="474" y="286"/>
                  </a:cubicBezTo>
                  <a:cubicBezTo>
                    <a:pt x="557" y="286"/>
                    <a:pt x="639" y="291"/>
                    <a:pt x="715" y="330"/>
                  </a:cubicBezTo>
                  <a:cubicBezTo>
                    <a:pt x="798" y="341"/>
                    <a:pt x="906" y="341"/>
                    <a:pt x="1001" y="341"/>
                  </a:cubicBezTo>
                  <a:cubicBezTo>
                    <a:pt x="1084" y="258"/>
                    <a:pt x="1084" y="175"/>
                    <a:pt x="1001" y="91"/>
                  </a:cubicBezTo>
                  <a:cubicBezTo>
                    <a:pt x="891" y="55"/>
                    <a:pt x="782" y="41"/>
                    <a:pt x="673" y="41"/>
                  </a:cubicBezTo>
                  <a:cubicBezTo>
                    <a:pt x="603" y="41"/>
                    <a:pt x="534" y="46"/>
                    <a:pt x="465" y="56"/>
                  </a:cubicBezTo>
                  <a:cubicBezTo>
                    <a:pt x="390" y="21"/>
                    <a:pt x="318" y="1"/>
                    <a:pt x="2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3752;p32">
              <a:extLst>
                <a:ext uri="{FF2B5EF4-FFF2-40B4-BE49-F238E27FC236}">
                  <a16:creationId xmlns:a16="http://schemas.microsoft.com/office/drawing/2014/main" id="{8672547A-7F4D-44FD-8F6A-89BD00F9CE0B}"/>
                </a:ext>
              </a:extLst>
            </p:cNvPr>
            <p:cNvSpPr/>
            <p:nvPr/>
          </p:nvSpPr>
          <p:spPr>
            <a:xfrm>
              <a:off x="5748025" y="4017875"/>
              <a:ext cx="32175" cy="5700"/>
            </a:xfrm>
            <a:custGeom>
              <a:avLst/>
              <a:gdLst/>
              <a:ahLst/>
              <a:cxnLst/>
              <a:rect l="l" t="t" r="r" b="b"/>
              <a:pathLst>
                <a:path w="1287" h="228" extrusionOk="0">
                  <a:moveTo>
                    <a:pt x="620" y="25"/>
                  </a:moveTo>
                  <a:cubicBezTo>
                    <a:pt x="417" y="120"/>
                    <a:pt x="167" y="1"/>
                    <a:pt x="1" y="191"/>
                  </a:cubicBezTo>
                  <a:cubicBezTo>
                    <a:pt x="179" y="191"/>
                    <a:pt x="358" y="203"/>
                    <a:pt x="536" y="227"/>
                  </a:cubicBezTo>
                  <a:cubicBezTo>
                    <a:pt x="612" y="197"/>
                    <a:pt x="694" y="192"/>
                    <a:pt x="777" y="192"/>
                  </a:cubicBezTo>
                  <a:cubicBezTo>
                    <a:pt x="818" y="192"/>
                    <a:pt x="859" y="193"/>
                    <a:pt x="900" y="193"/>
                  </a:cubicBezTo>
                  <a:cubicBezTo>
                    <a:pt x="1038" y="193"/>
                    <a:pt x="1174" y="179"/>
                    <a:pt x="1286" y="60"/>
                  </a:cubicBezTo>
                  <a:cubicBezTo>
                    <a:pt x="1060" y="49"/>
                    <a:pt x="822" y="25"/>
                    <a:pt x="62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3753;p32">
              <a:extLst>
                <a:ext uri="{FF2B5EF4-FFF2-40B4-BE49-F238E27FC236}">
                  <a16:creationId xmlns:a16="http://schemas.microsoft.com/office/drawing/2014/main" id="{AF0AA736-0414-4097-9041-3155DE1992BD}"/>
                </a:ext>
              </a:extLst>
            </p:cNvPr>
            <p:cNvSpPr/>
            <p:nvPr/>
          </p:nvSpPr>
          <p:spPr>
            <a:xfrm>
              <a:off x="5634925" y="4008075"/>
              <a:ext cx="26800" cy="6900"/>
            </a:xfrm>
            <a:custGeom>
              <a:avLst/>
              <a:gdLst/>
              <a:ahLst/>
              <a:cxnLst/>
              <a:rect l="l" t="t" r="r" b="b"/>
              <a:pathLst>
                <a:path w="1072" h="276" extrusionOk="0">
                  <a:moveTo>
                    <a:pt x="798" y="0"/>
                  </a:moveTo>
                  <a:cubicBezTo>
                    <a:pt x="685" y="131"/>
                    <a:pt x="551" y="155"/>
                    <a:pt x="412" y="155"/>
                  </a:cubicBezTo>
                  <a:cubicBezTo>
                    <a:pt x="333" y="155"/>
                    <a:pt x="253" y="147"/>
                    <a:pt x="174" y="147"/>
                  </a:cubicBezTo>
                  <a:cubicBezTo>
                    <a:pt x="115" y="147"/>
                    <a:pt x="56" y="151"/>
                    <a:pt x="0" y="167"/>
                  </a:cubicBezTo>
                  <a:cubicBezTo>
                    <a:pt x="209" y="260"/>
                    <a:pt x="427" y="276"/>
                    <a:pt x="646" y="276"/>
                  </a:cubicBezTo>
                  <a:cubicBezTo>
                    <a:pt x="750" y="276"/>
                    <a:pt x="854" y="272"/>
                    <a:pt x="958" y="272"/>
                  </a:cubicBezTo>
                  <a:cubicBezTo>
                    <a:pt x="996" y="272"/>
                    <a:pt x="1034" y="273"/>
                    <a:pt x="1072" y="274"/>
                  </a:cubicBezTo>
                  <a:lnTo>
                    <a:pt x="1072" y="24"/>
                  </a:lnTo>
                  <a:cubicBezTo>
                    <a:pt x="977" y="24"/>
                    <a:pt x="881" y="0"/>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3754;p32">
              <a:extLst>
                <a:ext uri="{FF2B5EF4-FFF2-40B4-BE49-F238E27FC236}">
                  <a16:creationId xmlns:a16="http://schemas.microsoft.com/office/drawing/2014/main" id="{09CAADE0-6839-491E-AFDB-37BD9CC070CB}"/>
                </a:ext>
              </a:extLst>
            </p:cNvPr>
            <p:cNvSpPr/>
            <p:nvPr/>
          </p:nvSpPr>
          <p:spPr>
            <a:xfrm>
              <a:off x="5927525" y="4035750"/>
              <a:ext cx="17575" cy="5075"/>
            </a:xfrm>
            <a:custGeom>
              <a:avLst/>
              <a:gdLst/>
              <a:ahLst/>
              <a:cxnLst/>
              <a:rect l="l" t="t" r="r" b="b"/>
              <a:pathLst>
                <a:path w="703" h="203" extrusionOk="0">
                  <a:moveTo>
                    <a:pt x="614" y="19"/>
                  </a:moveTo>
                  <a:cubicBezTo>
                    <a:pt x="603" y="19"/>
                    <a:pt x="593" y="21"/>
                    <a:pt x="583" y="24"/>
                  </a:cubicBezTo>
                  <a:cubicBezTo>
                    <a:pt x="405" y="84"/>
                    <a:pt x="179" y="0"/>
                    <a:pt x="0" y="143"/>
                  </a:cubicBezTo>
                  <a:cubicBezTo>
                    <a:pt x="131" y="179"/>
                    <a:pt x="262" y="191"/>
                    <a:pt x="381" y="203"/>
                  </a:cubicBezTo>
                  <a:cubicBezTo>
                    <a:pt x="500" y="179"/>
                    <a:pt x="643" y="179"/>
                    <a:pt x="703" y="48"/>
                  </a:cubicBezTo>
                  <a:cubicBezTo>
                    <a:pt x="676" y="30"/>
                    <a:pt x="644" y="19"/>
                    <a:pt x="614" y="1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3755;p32">
              <a:extLst>
                <a:ext uri="{FF2B5EF4-FFF2-40B4-BE49-F238E27FC236}">
                  <a16:creationId xmlns:a16="http://schemas.microsoft.com/office/drawing/2014/main" id="{43644C5E-D3E7-4874-A0B1-E5D2B63CAC78}"/>
                </a:ext>
              </a:extLst>
            </p:cNvPr>
            <p:cNvSpPr/>
            <p:nvPr/>
          </p:nvSpPr>
          <p:spPr>
            <a:xfrm>
              <a:off x="5886450" y="4008200"/>
              <a:ext cx="15800" cy="3500"/>
            </a:xfrm>
            <a:custGeom>
              <a:avLst/>
              <a:gdLst/>
              <a:ahLst/>
              <a:cxnLst/>
              <a:rect l="l" t="t" r="r" b="b"/>
              <a:pathLst>
                <a:path w="632" h="140" extrusionOk="0">
                  <a:moveTo>
                    <a:pt x="343" y="1"/>
                  </a:moveTo>
                  <a:cubicBezTo>
                    <a:pt x="230" y="1"/>
                    <a:pt x="113" y="31"/>
                    <a:pt x="0" y="31"/>
                  </a:cubicBezTo>
                  <a:cubicBezTo>
                    <a:pt x="86" y="117"/>
                    <a:pt x="184" y="139"/>
                    <a:pt x="287" y="139"/>
                  </a:cubicBezTo>
                  <a:cubicBezTo>
                    <a:pt x="398" y="139"/>
                    <a:pt x="514" y="114"/>
                    <a:pt x="631" y="114"/>
                  </a:cubicBezTo>
                  <a:cubicBezTo>
                    <a:pt x="541" y="24"/>
                    <a:pt x="444" y="1"/>
                    <a:pt x="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3756;p32">
              <a:extLst>
                <a:ext uri="{FF2B5EF4-FFF2-40B4-BE49-F238E27FC236}">
                  <a16:creationId xmlns:a16="http://schemas.microsoft.com/office/drawing/2014/main" id="{2C7B2F6F-2C3B-4CCE-ACDF-DF50ED8B047F}"/>
                </a:ext>
              </a:extLst>
            </p:cNvPr>
            <p:cNvSpPr/>
            <p:nvPr/>
          </p:nvSpPr>
          <p:spPr>
            <a:xfrm>
              <a:off x="5744150" y="3994375"/>
              <a:ext cx="7475" cy="7175"/>
            </a:xfrm>
            <a:custGeom>
              <a:avLst/>
              <a:gdLst/>
              <a:ahLst/>
              <a:cxnLst/>
              <a:rect l="l" t="t" r="r" b="b"/>
              <a:pathLst>
                <a:path w="299" h="287" extrusionOk="0">
                  <a:moveTo>
                    <a:pt x="1" y="0"/>
                  </a:moveTo>
                  <a:lnTo>
                    <a:pt x="1" y="250"/>
                  </a:lnTo>
                  <a:cubicBezTo>
                    <a:pt x="96" y="250"/>
                    <a:pt x="191" y="274"/>
                    <a:pt x="298" y="286"/>
                  </a:cubicBezTo>
                  <a:lnTo>
                    <a:pt x="2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3757;p32">
              <a:extLst>
                <a:ext uri="{FF2B5EF4-FFF2-40B4-BE49-F238E27FC236}">
                  <a16:creationId xmlns:a16="http://schemas.microsoft.com/office/drawing/2014/main" id="{F649FB80-CF25-48CA-B1D0-83B16A07F02D}"/>
                </a:ext>
              </a:extLst>
            </p:cNvPr>
            <p:cNvSpPr/>
            <p:nvPr/>
          </p:nvSpPr>
          <p:spPr>
            <a:xfrm>
              <a:off x="5721825" y="3997075"/>
              <a:ext cx="15225" cy="3525"/>
            </a:xfrm>
            <a:custGeom>
              <a:avLst/>
              <a:gdLst/>
              <a:ahLst/>
              <a:cxnLst/>
              <a:rect l="l" t="t" r="r" b="b"/>
              <a:pathLst>
                <a:path w="609" h="141" extrusionOk="0">
                  <a:moveTo>
                    <a:pt x="283" y="0"/>
                  </a:moveTo>
                  <a:cubicBezTo>
                    <a:pt x="189" y="0"/>
                    <a:pt x="92" y="18"/>
                    <a:pt x="1" y="23"/>
                  </a:cubicBezTo>
                  <a:cubicBezTo>
                    <a:pt x="105" y="121"/>
                    <a:pt x="221" y="141"/>
                    <a:pt x="343" y="141"/>
                  </a:cubicBezTo>
                  <a:cubicBezTo>
                    <a:pt x="429" y="141"/>
                    <a:pt x="519" y="130"/>
                    <a:pt x="608" y="130"/>
                  </a:cubicBezTo>
                  <a:cubicBezTo>
                    <a:pt x="510" y="26"/>
                    <a:pt x="398" y="0"/>
                    <a:pt x="2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3758;p32">
              <a:extLst>
                <a:ext uri="{FF2B5EF4-FFF2-40B4-BE49-F238E27FC236}">
                  <a16:creationId xmlns:a16="http://schemas.microsoft.com/office/drawing/2014/main" id="{B8A1D655-C522-4A6A-9FE6-5FF1B6859C1F}"/>
                </a:ext>
              </a:extLst>
            </p:cNvPr>
            <p:cNvSpPr/>
            <p:nvPr/>
          </p:nvSpPr>
          <p:spPr>
            <a:xfrm>
              <a:off x="5719750" y="3990750"/>
              <a:ext cx="11050" cy="3050"/>
            </a:xfrm>
            <a:custGeom>
              <a:avLst/>
              <a:gdLst/>
              <a:ahLst/>
              <a:cxnLst/>
              <a:rect l="l" t="t" r="r" b="b"/>
              <a:pathLst>
                <a:path w="442" h="122" extrusionOk="0">
                  <a:moveTo>
                    <a:pt x="191" y="1"/>
                  </a:moveTo>
                  <a:cubicBezTo>
                    <a:pt x="127" y="1"/>
                    <a:pt x="64" y="32"/>
                    <a:pt x="1" y="122"/>
                  </a:cubicBezTo>
                  <a:cubicBezTo>
                    <a:pt x="143" y="122"/>
                    <a:pt x="286" y="98"/>
                    <a:pt x="441" y="98"/>
                  </a:cubicBezTo>
                  <a:cubicBezTo>
                    <a:pt x="355" y="51"/>
                    <a:pt x="272"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3759;p32">
              <a:extLst>
                <a:ext uri="{FF2B5EF4-FFF2-40B4-BE49-F238E27FC236}">
                  <a16:creationId xmlns:a16="http://schemas.microsoft.com/office/drawing/2014/main" id="{039B04EE-B736-4EA8-AB2B-353CBF964697}"/>
                </a:ext>
              </a:extLst>
            </p:cNvPr>
            <p:cNvSpPr/>
            <p:nvPr/>
          </p:nvSpPr>
          <p:spPr>
            <a:xfrm>
              <a:off x="5611700" y="4001975"/>
              <a:ext cx="11050" cy="2850"/>
            </a:xfrm>
            <a:custGeom>
              <a:avLst/>
              <a:gdLst/>
              <a:ahLst/>
              <a:cxnLst/>
              <a:rect l="l" t="t" r="r" b="b"/>
              <a:pathLst>
                <a:path w="442" h="114" extrusionOk="0">
                  <a:moveTo>
                    <a:pt x="116" y="1"/>
                  </a:moveTo>
                  <a:cubicBezTo>
                    <a:pt x="78" y="1"/>
                    <a:pt x="39" y="3"/>
                    <a:pt x="1" y="6"/>
                  </a:cubicBezTo>
                  <a:cubicBezTo>
                    <a:pt x="81" y="93"/>
                    <a:pt x="166" y="114"/>
                    <a:pt x="257" y="114"/>
                  </a:cubicBezTo>
                  <a:cubicBezTo>
                    <a:pt x="316" y="114"/>
                    <a:pt x="377" y="106"/>
                    <a:pt x="441" y="101"/>
                  </a:cubicBezTo>
                  <a:cubicBezTo>
                    <a:pt x="343" y="21"/>
                    <a:pt x="231" y="1"/>
                    <a:pt x="1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3760;p32">
              <a:extLst>
                <a:ext uri="{FF2B5EF4-FFF2-40B4-BE49-F238E27FC236}">
                  <a16:creationId xmlns:a16="http://schemas.microsoft.com/office/drawing/2014/main" id="{3E76F590-9E34-48D6-BEFC-CC6121980AC0}"/>
                </a:ext>
              </a:extLst>
            </p:cNvPr>
            <p:cNvSpPr/>
            <p:nvPr/>
          </p:nvSpPr>
          <p:spPr>
            <a:xfrm>
              <a:off x="5633125" y="4005025"/>
              <a:ext cx="8675" cy="2650"/>
            </a:xfrm>
            <a:custGeom>
              <a:avLst/>
              <a:gdLst/>
              <a:ahLst/>
              <a:cxnLst/>
              <a:rect l="l" t="t" r="r" b="b"/>
              <a:pathLst>
                <a:path w="347" h="106" extrusionOk="0">
                  <a:moveTo>
                    <a:pt x="50" y="1"/>
                  </a:moveTo>
                  <a:cubicBezTo>
                    <a:pt x="34" y="1"/>
                    <a:pt x="17" y="1"/>
                    <a:pt x="1" y="3"/>
                  </a:cubicBezTo>
                  <a:cubicBezTo>
                    <a:pt x="67" y="86"/>
                    <a:pt x="145" y="105"/>
                    <a:pt x="231" y="105"/>
                  </a:cubicBezTo>
                  <a:cubicBezTo>
                    <a:pt x="268" y="105"/>
                    <a:pt x="307" y="102"/>
                    <a:pt x="346" y="98"/>
                  </a:cubicBezTo>
                  <a:cubicBezTo>
                    <a:pt x="253" y="36"/>
                    <a:pt x="159" y="1"/>
                    <a:pt x="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3761;p32">
              <a:extLst>
                <a:ext uri="{FF2B5EF4-FFF2-40B4-BE49-F238E27FC236}">
                  <a16:creationId xmlns:a16="http://schemas.microsoft.com/office/drawing/2014/main" id="{57844D32-C96D-4158-9D5D-04357BB1C13B}"/>
                </a:ext>
              </a:extLst>
            </p:cNvPr>
            <p:cNvSpPr/>
            <p:nvPr/>
          </p:nvSpPr>
          <p:spPr>
            <a:xfrm>
              <a:off x="5562875" y="3852000"/>
              <a:ext cx="174450" cy="28100"/>
            </a:xfrm>
            <a:custGeom>
              <a:avLst/>
              <a:gdLst/>
              <a:ahLst/>
              <a:cxnLst/>
              <a:rect l="l" t="t" r="r" b="b"/>
              <a:pathLst>
                <a:path w="6978" h="1124" extrusionOk="0">
                  <a:moveTo>
                    <a:pt x="435" y="1"/>
                  </a:moveTo>
                  <a:cubicBezTo>
                    <a:pt x="312" y="1"/>
                    <a:pt x="192" y="42"/>
                    <a:pt x="84" y="135"/>
                  </a:cubicBezTo>
                  <a:cubicBezTo>
                    <a:pt x="37" y="195"/>
                    <a:pt x="13" y="254"/>
                    <a:pt x="1" y="326"/>
                  </a:cubicBezTo>
                  <a:cubicBezTo>
                    <a:pt x="1" y="397"/>
                    <a:pt x="25" y="457"/>
                    <a:pt x="72" y="516"/>
                  </a:cubicBezTo>
                  <a:cubicBezTo>
                    <a:pt x="222" y="574"/>
                    <a:pt x="378" y="588"/>
                    <a:pt x="534" y="588"/>
                  </a:cubicBezTo>
                  <a:cubicBezTo>
                    <a:pt x="686" y="588"/>
                    <a:pt x="839" y="575"/>
                    <a:pt x="991" y="575"/>
                  </a:cubicBezTo>
                  <a:cubicBezTo>
                    <a:pt x="1168" y="575"/>
                    <a:pt x="1344" y="593"/>
                    <a:pt x="1513" y="671"/>
                  </a:cubicBezTo>
                  <a:cubicBezTo>
                    <a:pt x="2132" y="754"/>
                    <a:pt x="2751" y="861"/>
                    <a:pt x="3358" y="945"/>
                  </a:cubicBezTo>
                  <a:cubicBezTo>
                    <a:pt x="3508" y="930"/>
                    <a:pt x="3655" y="913"/>
                    <a:pt x="3800" y="913"/>
                  </a:cubicBezTo>
                  <a:cubicBezTo>
                    <a:pt x="4002" y="913"/>
                    <a:pt x="4200" y="946"/>
                    <a:pt x="4394" y="1064"/>
                  </a:cubicBezTo>
                  <a:cubicBezTo>
                    <a:pt x="4954" y="1088"/>
                    <a:pt x="5525" y="1088"/>
                    <a:pt x="6085" y="1100"/>
                  </a:cubicBezTo>
                  <a:cubicBezTo>
                    <a:pt x="6383" y="1052"/>
                    <a:pt x="6692" y="1123"/>
                    <a:pt x="6954" y="909"/>
                  </a:cubicBezTo>
                  <a:cubicBezTo>
                    <a:pt x="6966" y="873"/>
                    <a:pt x="6966" y="849"/>
                    <a:pt x="6978" y="814"/>
                  </a:cubicBezTo>
                  <a:cubicBezTo>
                    <a:pt x="6954" y="683"/>
                    <a:pt x="6835" y="611"/>
                    <a:pt x="6716" y="528"/>
                  </a:cubicBezTo>
                  <a:lnTo>
                    <a:pt x="6537" y="445"/>
                  </a:lnTo>
                  <a:cubicBezTo>
                    <a:pt x="6395" y="385"/>
                    <a:pt x="6264" y="338"/>
                    <a:pt x="6133" y="326"/>
                  </a:cubicBezTo>
                  <a:cubicBezTo>
                    <a:pt x="4728" y="218"/>
                    <a:pt x="3335" y="159"/>
                    <a:pt x="1930" y="76"/>
                  </a:cubicBezTo>
                  <a:cubicBezTo>
                    <a:pt x="1692" y="52"/>
                    <a:pt x="1453" y="52"/>
                    <a:pt x="1215" y="40"/>
                  </a:cubicBezTo>
                  <a:cubicBezTo>
                    <a:pt x="1166" y="95"/>
                    <a:pt x="1118" y="125"/>
                    <a:pt x="1070" y="125"/>
                  </a:cubicBezTo>
                  <a:cubicBezTo>
                    <a:pt x="1025" y="125"/>
                    <a:pt x="982" y="98"/>
                    <a:pt x="942" y="40"/>
                  </a:cubicBezTo>
                  <a:lnTo>
                    <a:pt x="953" y="40"/>
                  </a:lnTo>
                  <a:cubicBezTo>
                    <a:pt x="924" y="28"/>
                    <a:pt x="894" y="22"/>
                    <a:pt x="864" y="22"/>
                  </a:cubicBezTo>
                  <a:cubicBezTo>
                    <a:pt x="834" y="22"/>
                    <a:pt x="805" y="28"/>
                    <a:pt x="775" y="40"/>
                  </a:cubicBezTo>
                  <a:lnTo>
                    <a:pt x="787" y="40"/>
                  </a:lnTo>
                  <a:cubicBezTo>
                    <a:pt x="787" y="52"/>
                    <a:pt x="775" y="76"/>
                    <a:pt x="739" y="88"/>
                  </a:cubicBezTo>
                  <a:cubicBezTo>
                    <a:pt x="733" y="90"/>
                    <a:pt x="728" y="92"/>
                    <a:pt x="722" y="92"/>
                  </a:cubicBezTo>
                  <a:cubicBezTo>
                    <a:pt x="706" y="92"/>
                    <a:pt x="689" y="79"/>
                    <a:pt x="672" y="49"/>
                  </a:cubicBezTo>
                  <a:lnTo>
                    <a:pt x="672" y="49"/>
                  </a:lnTo>
                  <a:cubicBezTo>
                    <a:pt x="675" y="50"/>
                    <a:pt x="677" y="51"/>
                    <a:pt x="680" y="52"/>
                  </a:cubicBezTo>
                  <a:lnTo>
                    <a:pt x="668" y="40"/>
                  </a:lnTo>
                  <a:lnTo>
                    <a:pt x="668" y="40"/>
                  </a:lnTo>
                  <a:cubicBezTo>
                    <a:pt x="669" y="43"/>
                    <a:pt x="671" y="46"/>
                    <a:pt x="672" y="49"/>
                  </a:cubicBezTo>
                  <a:lnTo>
                    <a:pt x="672" y="49"/>
                  </a:lnTo>
                  <a:cubicBezTo>
                    <a:pt x="594" y="18"/>
                    <a:pt x="514"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3762;p32">
              <a:extLst>
                <a:ext uri="{FF2B5EF4-FFF2-40B4-BE49-F238E27FC236}">
                  <a16:creationId xmlns:a16="http://schemas.microsoft.com/office/drawing/2014/main" id="{EB586ADD-EDAF-4251-BB4B-3D807DE7725A}"/>
                </a:ext>
              </a:extLst>
            </p:cNvPr>
            <p:cNvSpPr/>
            <p:nvPr/>
          </p:nvSpPr>
          <p:spPr>
            <a:xfrm>
              <a:off x="5745650" y="3907150"/>
              <a:ext cx="38725" cy="32475"/>
            </a:xfrm>
            <a:custGeom>
              <a:avLst/>
              <a:gdLst/>
              <a:ahLst/>
              <a:cxnLst/>
              <a:rect l="l" t="t" r="r" b="b"/>
              <a:pathLst>
                <a:path w="1549" h="1299" extrusionOk="0">
                  <a:moveTo>
                    <a:pt x="722" y="0"/>
                  </a:moveTo>
                  <a:cubicBezTo>
                    <a:pt x="606" y="0"/>
                    <a:pt x="488" y="86"/>
                    <a:pt x="369" y="156"/>
                  </a:cubicBezTo>
                  <a:lnTo>
                    <a:pt x="369" y="167"/>
                  </a:lnTo>
                  <a:cubicBezTo>
                    <a:pt x="286" y="251"/>
                    <a:pt x="334" y="394"/>
                    <a:pt x="203" y="441"/>
                  </a:cubicBezTo>
                  <a:cubicBezTo>
                    <a:pt x="191" y="560"/>
                    <a:pt x="131" y="668"/>
                    <a:pt x="36" y="751"/>
                  </a:cubicBezTo>
                  <a:cubicBezTo>
                    <a:pt x="0" y="858"/>
                    <a:pt x="12" y="941"/>
                    <a:pt x="72" y="1025"/>
                  </a:cubicBezTo>
                  <a:cubicBezTo>
                    <a:pt x="84" y="1144"/>
                    <a:pt x="84" y="1263"/>
                    <a:pt x="215" y="1299"/>
                  </a:cubicBezTo>
                  <a:lnTo>
                    <a:pt x="358" y="1168"/>
                  </a:lnTo>
                  <a:lnTo>
                    <a:pt x="500" y="1025"/>
                  </a:lnTo>
                  <a:lnTo>
                    <a:pt x="679" y="882"/>
                  </a:lnTo>
                  <a:cubicBezTo>
                    <a:pt x="793" y="768"/>
                    <a:pt x="904" y="674"/>
                    <a:pt x="1002" y="674"/>
                  </a:cubicBezTo>
                  <a:cubicBezTo>
                    <a:pt x="1089" y="674"/>
                    <a:pt x="1165" y="746"/>
                    <a:pt x="1227" y="941"/>
                  </a:cubicBezTo>
                  <a:cubicBezTo>
                    <a:pt x="1264" y="1043"/>
                    <a:pt x="1309" y="1075"/>
                    <a:pt x="1358" y="1075"/>
                  </a:cubicBezTo>
                  <a:cubicBezTo>
                    <a:pt x="1417" y="1075"/>
                    <a:pt x="1483" y="1027"/>
                    <a:pt x="1548" y="1001"/>
                  </a:cubicBezTo>
                  <a:cubicBezTo>
                    <a:pt x="1465" y="644"/>
                    <a:pt x="1108" y="489"/>
                    <a:pt x="965" y="167"/>
                  </a:cubicBezTo>
                  <a:cubicBezTo>
                    <a:pt x="886" y="44"/>
                    <a:pt x="804" y="0"/>
                    <a:pt x="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3763;p32">
              <a:extLst>
                <a:ext uri="{FF2B5EF4-FFF2-40B4-BE49-F238E27FC236}">
                  <a16:creationId xmlns:a16="http://schemas.microsoft.com/office/drawing/2014/main" id="{1D91E5B1-4814-403A-848C-E2F5F723FA96}"/>
                </a:ext>
              </a:extLst>
            </p:cNvPr>
            <p:cNvSpPr/>
            <p:nvPr/>
          </p:nvSpPr>
          <p:spPr>
            <a:xfrm>
              <a:off x="5736125" y="3874000"/>
              <a:ext cx="13125" cy="58175"/>
            </a:xfrm>
            <a:custGeom>
              <a:avLst/>
              <a:gdLst/>
              <a:ahLst/>
              <a:cxnLst/>
              <a:rect l="l" t="t" r="r" b="b"/>
              <a:pathLst>
                <a:path w="525" h="2327" extrusionOk="0">
                  <a:moveTo>
                    <a:pt x="101" y="1"/>
                  </a:moveTo>
                  <a:cubicBezTo>
                    <a:pt x="79" y="1"/>
                    <a:pt x="54" y="16"/>
                    <a:pt x="36" y="53"/>
                  </a:cubicBezTo>
                  <a:cubicBezTo>
                    <a:pt x="36" y="601"/>
                    <a:pt x="48" y="1160"/>
                    <a:pt x="24" y="1696"/>
                  </a:cubicBezTo>
                  <a:cubicBezTo>
                    <a:pt x="0" y="2029"/>
                    <a:pt x="119" y="2232"/>
                    <a:pt x="441" y="2327"/>
                  </a:cubicBezTo>
                  <a:cubicBezTo>
                    <a:pt x="453" y="2255"/>
                    <a:pt x="465" y="2172"/>
                    <a:pt x="477" y="2077"/>
                  </a:cubicBezTo>
                  <a:cubicBezTo>
                    <a:pt x="524" y="2005"/>
                    <a:pt x="524" y="1946"/>
                    <a:pt x="453" y="1898"/>
                  </a:cubicBezTo>
                  <a:cubicBezTo>
                    <a:pt x="399" y="1918"/>
                    <a:pt x="342" y="1937"/>
                    <a:pt x="293" y="1937"/>
                  </a:cubicBezTo>
                  <a:cubicBezTo>
                    <a:pt x="221" y="1937"/>
                    <a:pt x="167" y="1896"/>
                    <a:pt x="167" y="1755"/>
                  </a:cubicBezTo>
                  <a:lnTo>
                    <a:pt x="167" y="53"/>
                  </a:lnTo>
                  <a:cubicBezTo>
                    <a:pt x="167" y="41"/>
                    <a:pt x="155" y="29"/>
                    <a:pt x="119" y="5"/>
                  </a:cubicBezTo>
                  <a:cubicBezTo>
                    <a:pt x="114" y="2"/>
                    <a:pt x="108"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3764;p32">
              <a:extLst>
                <a:ext uri="{FF2B5EF4-FFF2-40B4-BE49-F238E27FC236}">
                  <a16:creationId xmlns:a16="http://schemas.microsoft.com/office/drawing/2014/main" id="{A8928670-FDE7-423B-8D1B-6954B19AC168}"/>
                </a:ext>
              </a:extLst>
            </p:cNvPr>
            <p:cNvSpPr/>
            <p:nvPr/>
          </p:nvSpPr>
          <p:spPr>
            <a:xfrm>
              <a:off x="5762325" y="3928875"/>
              <a:ext cx="3575" cy="3575"/>
            </a:xfrm>
            <a:custGeom>
              <a:avLst/>
              <a:gdLst/>
              <a:ahLst/>
              <a:cxnLst/>
              <a:rect l="l" t="t" r="r" b="b"/>
              <a:pathLst>
                <a:path w="143" h="143" extrusionOk="0">
                  <a:moveTo>
                    <a:pt x="12" y="1"/>
                  </a:moveTo>
                  <a:lnTo>
                    <a:pt x="12" y="1"/>
                  </a:lnTo>
                  <a:cubicBezTo>
                    <a:pt x="0" y="49"/>
                    <a:pt x="12" y="96"/>
                    <a:pt x="24" y="120"/>
                  </a:cubicBezTo>
                  <a:cubicBezTo>
                    <a:pt x="49" y="128"/>
                    <a:pt x="79" y="142"/>
                    <a:pt x="107" y="142"/>
                  </a:cubicBezTo>
                  <a:cubicBezTo>
                    <a:pt x="120" y="142"/>
                    <a:pt x="132" y="139"/>
                    <a:pt x="143" y="132"/>
                  </a:cubicBezTo>
                  <a:lnTo>
                    <a:pt x="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3765;p32">
              <a:extLst>
                <a:ext uri="{FF2B5EF4-FFF2-40B4-BE49-F238E27FC236}">
                  <a16:creationId xmlns:a16="http://schemas.microsoft.com/office/drawing/2014/main" id="{D1B641E4-FAB9-42A9-9454-016D7FEA4618}"/>
                </a:ext>
              </a:extLst>
            </p:cNvPr>
            <p:cNvSpPr/>
            <p:nvPr/>
          </p:nvSpPr>
          <p:spPr>
            <a:xfrm>
              <a:off x="5784350" y="3932150"/>
              <a:ext cx="3300" cy="4200"/>
            </a:xfrm>
            <a:custGeom>
              <a:avLst/>
              <a:gdLst/>
              <a:ahLst/>
              <a:cxnLst/>
              <a:rect l="l" t="t" r="r" b="b"/>
              <a:pathLst>
                <a:path w="132" h="168" extrusionOk="0">
                  <a:moveTo>
                    <a:pt x="0" y="1"/>
                  </a:moveTo>
                  <a:cubicBezTo>
                    <a:pt x="0" y="96"/>
                    <a:pt x="60" y="144"/>
                    <a:pt x="131" y="168"/>
                  </a:cubicBezTo>
                  <a:cubicBezTo>
                    <a:pt x="131" y="84"/>
                    <a:pt x="84"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3766;p32">
              <a:extLst>
                <a:ext uri="{FF2B5EF4-FFF2-40B4-BE49-F238E27FC236}">
                  <a16:creationId xmlns:a16="http://schemas.microsoft.com/office/drawing/2014/main" id="{AAA9049A-EC95-4DBC-97BB-31FDF210FE0B}"/>
                </a:ext>
              </a:extLst>
            </p:cNvPr>
            <p:cNvSpPr/>
            <p:nvPr/>
          </p:nvSpPr>
          <p:spPr>
            <a:xfrm>
              <a:off x="6094800" y="4051250"/>
              <a:ext cx="14900" cy="3400"/>
            </a:xfrm>
            <a:custGeom>
              <a:avLst/>
              <a:gdLst/>
              <a:ahLst/>
              <a:cxnLst/>
              <a:rect l="l" t="t" r="r" b="b"/>
              <a:pathLst>
                <a:path w="596" h="136" extrusionOk="0">
                  <a:moveTo>
                    <a:pt x="314" y="1"/>
                  </a:moveTo>
                  <a:cubicBezTo>
                    <a:pt x="210" y="1"/>
                    <a:pt x="105" y="23"/>
                    <a:pt x="0" y="23"/>
                  </a:cubicBezTo>
                  <a:cubicBezTo>
                    <a:pt x="98" y="108"/>
                    <a:pt x="206" y="135"/>
                    <a:pt x="317" y="135"/>
                  </a:cubicBezTo>
                  <a:cubicBezTo>
                    <a:pt x="409" y="135"/>
                    <a:pt x="504" y="116"/>
                    <a:pt x="596" y="95"/>
                  </a:cubicBezTo>
                  <a:cubicBezTo>
                    <a:pt x="504" y="20"/>
                    <a:pt x="409" y="1"/>
                    <a:pt x="3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3767;p32">
              <a:extLst>
                <a:ext uri="{FF2B5EF4-FFF2-40B4-BE49-F238E27FC236}">
                  <a16:creationId xmlns:a16="http://schemas.microsoft.com/office/drawing/2014/main" id="{26F87026-BD80-4030-B1E1-B275BA36B1F4}"/>
                </a:ext>
              </a:extLst>
            </p:cNvPr>
            <p:cNvSpPr/>
            <p:nvPr/>
          </p:nvSpPr>
          <p:spPr>
            <a:xfrm>
              <a:off x="6070975" y="4051825"/>
              <a:ext cx="6575" cy="2775"/>
            </a:xfrm>
            <a:custGeom>
              <a:avLst/>
              <a:gdLst/>
              <a:ahLst/>
              <a:cxnLst/>
              <a:rect l="l" t="t" r="r" b="b"/>
              <a:pathLst>
                <a:path w="263" h="111" extrusionOk="0">
                  <a:moveTo>
                    <a:pt x="1" y="0"/>
                  </a:moveTo>
                  <a:lnTo>
                    <a:pt x="1" y="95"/>
                  </a:lnTo>
                  <a:cubicBezTo>
                    <a:pt x="38" y="104"/>
                    <a:pt x="75" y="111"/>
                    <a:pt x="109" y="111"/>
                  </a:cubicBezTo>
                  <a:cubicBezTo>
                    <a:pt x="175" y="111"/>
                    <a:pt x="232" y="86"/>
                    <a:pt x="2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3768;p32">
              <a:extLst>
                <a:ext uri="{FF2B5EF4-FFF2-40B4-BE49-F238E27FC236}">
                  <a16:creationId xmlns:a16="http://schemas.microsoft.com/office/drawing/2014/main" id="{149DD3FD-F8E5-43C5-BBEE-D6C3DA971B7A}"/>
                </a:ext>
              </a:extLst>
            </p:cNvPr>
            <p:cNvSpPr/>
            <p:nvPr/>
          </p:nvSpPr>
          <p:spPr>
            <a:xfrm>
              <a:off x="6087950" y="4051825"/>
              <a:ext cx="5375" cy="1250"/>
            </a:xfrm>
            <a:custGeom>
              <a:avLst/>
              <a:gdLst/>
              <a:ahLst/>
              <a:cxnLst/>
              <a:rect l="l" t="t" r="r" b="b"/>
              <a:pathLst>
                <a:path w="215" h="50" extrusionOk="0">
                  <a:moveTo>
                    <a:pt x="1" y="0"/>
                  </a:moveTo>
                  <a:cubicBezTo>
                    <a:pt x="35" y="34"/>
                    <a:pt x="69" y="49"/>
                    <a:pt x="103" y="49"/>
                  </a:cubicBezTo>
                  <a:cubicBezTo>
                    <a:pt x="140" y="49"/>
                    <a:pt x="178" y="31"/>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3769;p32">
              <a:extLst>
                <a:ext uri="{FF2B5EF4-FFF2-40B4-BE49-F238E27FC236}">
                  <a16:creationId xmlns:a16="http://schemas.microsoft.com/office/drawing/2014/main" id="{50CDE69C-08FC-46A8-9133-A8366CDA92A6}"/>
                </a:ext>
              </a:extLst>
            </p:cNvPr>
            <p:cNvSpPr/>
            <p:nvPr/>
          </p:nvSpPr>
          <p:spPr>
            <a:xfrm>
              <a:off x="6043300" y="4015500"/>
              <a:ext cx="2400" cy="3600"/>
            </a:xfrm>
            <a:custGeom>
              <a:avLst/>
              <a:gdLst/>
              <a:ahLst/>
              <a:cxnLst/>
              <a:rect l="l" t="t" r="r" b="b"/>
              <a:pathLst>
                <a:path w="96" h="144" extrusionOk="0">
                  <a:moveTo>
                    <a:pt x="96" y="1"/>
                  </a:moveTo>
                  <a:lnTo>
                    <a:pt x="96" y="1"/>
                  </a:lnTo>
                  <a:cubicBezTo>
                    <a:pt x="1" y="36"/>
                    <a:pt x="1" y="84"/>
                    <a:pt x="84" y="144"/>
                  </a:cubicBezTo>
                  <a:cubicBezTo>
                    <a:pt x="84" y="96"/>
                    <a:pt x="84" y="48"/>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3770;p32">
              <a:extLst>
                <a:ext uri="{FF2B5EF4-FFF2-40B4-BE49-F238E27FC236}">
                  <a16:creationId xmlns:a16="http://schemas.microsoft.com/office/drawing/2014/main" id="{DDBEA5A2-EF67-4AA5-BEAE-C609A06CD067}"/>
                </a:ext>
              </a:extLst>
            </p:cNvPr>
            <p:cNvSpPr/>
            <p:nvPr/>
          </p:nvSpPr>
          <p:spPr>
            <a:xfrm>
              <a:off x="6006400" y="3899425"/>
              <a:ext cx="29475" cy="19625"/>
            </a:xfrm>
            <a:custGeom>
              <a:avLst/>
              <a:gdLst/>
              <a:ahLst/>
              <a:cxnLst/>
              <a:rect l="l" t="t" r="r" b="b"/>
              <a:pathLst>
                <a:path w="1179" h="785" extrusionOk="0">
                  <a:moveTo>
                    <a:pt x="417" y="0"/>
                  </a:moveTo>
                  <a:cubicBezTo>
                    <a:pt x="286" y="95"/>
                    <a:pt x="131" y="203"/>
                    <a:pt x="0" y="286"/>
                  </a:cubicBezTo>
                  <a:cubicBezTo>
                    <a:pt x="0" y="322"/>
                    <a:pt x="12" y="334"/>
                    <a:pt x="48" y="346"/>
                  </a:cubicBezTo>
                  <a:cubicBezTo>
                    <a:pt x="52" y="358"/>
                    <a:pt x="60" y="363"/>
                    <a:pt x="71" y="363"/>
                  </a:cubicBezTo>
                  <a:cubicBezTo>
                    <a:pt x="90" y="363"/>
                    <a:pt x="116" y="345"/>
                    <a:pt x="131" y="322"/>
                  </a:cubicBezTo>
                  <a:cubicBezTo>
                    <a:pt x="298" y="405"/>
                    <a:pt x="262" y="572"/>
                    <a:pt x="298" y="715"/>
                  </a:cubicBezTo>
                  <a:cubicBezTo>
                    <a:pt x="326" y="768"/>
                    <a:pt x="358" y="784"/>
                    <a:pt x="390" y="784"/>
                  </a:cubicBezTo>
                  <a:cubicBezTo>
                    <a:pt x="446" y="784"/>
                    <a:pt x="506" y="736"/>
                    <a:pt x="562" y="736"/>
                  </a:cubicBezTo>
                  <a:cubicBezTo>
                    <a:pt x="569" y="736"/>
                    <a:pt x="577" y="737"/>
                    <a:pt x="584" y="738"/>
                  </a:cubicBezTo>
                  <a:cubicBezTo>
                    <a:pt x="1155" y="596"/>
                    <a:pt x="1179" y="584"/>
                    <a:pt x="1000" y="179"/>
                  </a:cubicBezTo>
                  <a:cubicBezTo>
                    <a:pt x="881" y="60"/>
                    <a:pt x="679" y="179"/>
                    <a:pt x="548" y="24"/>
                  </a:cubicBezTo>
                  <a:cubicBezTo>
                    <a:pt x="500" y="24"/>
                    <a:pt x="465" y="24"/>
                    <a:pt x="4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3771;p32">
              <a:extLst>
                <a:ext uri="{FF2B5EF4-FFF2-40B4-BE49-F238E27FC236}">
                  <a16:creationId xmlns:a16="http://schemas.microsoft.com/office/drawing/2014/main" id="{35F7991E-9DE2-46E6-B414-C7B66B136554}"/>
                </a:ext>
              </a:extLst>
            </p:cNvPr>
            <p:cNvSpPr/>
            <p:nvPr/>
          </p:nvSpPr>
          <p:spPr>
            <a:xfrm>
              <a:off x="6020375" y="3900300"/>
              <a:ext cx="11050" cy="3700"/>
            </a:xfrm>
            <a:custGeom>
              <a:avLst/>
              <a:gdLst/>
              <a:ahLst/>
              <a:cxnLst/>
              <a:rect l="l" t="t" r="r" b="b"/>
              <a:pathLst>
                <a:path w="442" h="148" extrusionOk="0">
                  <a:moveTo>
                    <a:pt x="156" y="1"/>
                  </a:moveTo>
                  <a:cubicBezTo>
                    <a:pt x="96" y="1"/>
                    <a:pt x="48" y="13"/>
                    <a:pt x="1" y="13"/>
                  </a:cubicBezTo>
                  <a:cubicBezTo>
                    <a:pt x="76" y="130"/>
                    <a:pt x="180" y="147"/>
                    <a:pt x="293" y="147"/>
                  </a:cubicBezTo>
                  <a:cubicBezTo>
                    <a:pt x="341" y="147"/>
                    <a:pt x="391" y="144"/>
                    <a:pt x="441" y="144"/>
                  </a:cubicBezTo>
                  <a:cubicBezTo>
                    <a:pt x="382" y="25"/>
                    <a:pt x="263" y="13"/>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3772;p32">
              <a:extLst>
                <a:ext uri="{FF2B5EF4-FFF2-40B4-BE49-F238E27FC236}">
                  <a16:creationId xmlns:a16="http://schemas.microsoft.com/office/drawing/2014/main" id="{8C95531C-8E5B-4280-A056-04F4E2F9C3AF}"/>
                </a:ext>
              </a:extLst>
            </p:cNvPr>
            <p:cNvSpPr/>
            <p:nvPr/>
          </p:nvSpPr>
          <p:spPr>
            <a:xfrm>
              <a:off x="6005200" y="3916775"/>
              <a:ext cx="15800" cy="5000"/>
            </a:xfrm>
            <a:custGeom>
              <a:avLst/>
              <a:gdLst/>
              <a:ahLst/>
              <a:cxnLst/>
              <a:rect l="l" t="t" r="r" b="b"/>
              <a:pathLst>
                <a:path w="632" h="200" extrusionOk="0">
                  <a:moveTo>
                    <a:pt x="527" y="0"/>
                  </a:moveTo>
                  <a:cubicBezTo>
                    <a:pt x="463" y="0"/>
                    <a:pt x="399" y="44"/>
                    <a:pt x="346" y="44"/>
                  </a:cubicBezTo>
                  <a:cubicBezTo>
                    <a:pt x="227" y="56"/>
                    <a:pt x="108" y="68"/>
                    <a:pt x="1" y="104"/>
                  </a:cubicBezTo>
                  <a:cubicBezTo>
                    <a:pt x="13" y="128"/>
                    <a:pt x="36" y="175"/>
                    <a:pt x="60" y="199"/>
                  </a:cubicBezTo>
                  <a:cubicBezTo>
                    <a:pt x="251" y="187"/>
                    <a:pt x="429" y="187"/>
                    <a:pt x="632" y="175"/>
                  </a:cubicBezTo>
                  <a:lnTo>
                    <a:pt x="632" y="116"/>
                  </a:lnTo>
                  <a:lnTo>
                    <a:pt x="632" y="56"/>
                  </a:lnTo>
                  <a:cubicBezTo>
                    <a:pt x="598" y="14"/>
                    <a:pt x="562" y="0"/>
                    <a:pt x="5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3773;p32">
              <a:extLst>
                <a:ext uri="{FF2B5EF4-FFF2-40B4-BE49-F238E27FC236}">
                  <a16:creationId xmlns:a16="http://schemas.microsoft.com/office/drawing/2014/main" id="{98F6FB96-9D06-4FE6-8A27-DB962003603D}"/>
                </a:ext>
              </a:extLst>
            </p:cNvPr>
            <p:cNvSpPr/>
            <p:nvPr/>
          </p:nvSpPr>
          <p:spPr>
            <a:xfrm>
              <a:off x="6003425" y="3907450"/>
              <a:ext cx="6925" cy="5225"/>
            </a:xfrm>
            <a:custGeom>
              <a:avLst/>
              <a:gdLst/>
              <a:ahLst/>
              <a:cxnLst/>
              <a:rect l="l" t="t" r="r" b="b"/>
              <a:pathLst>
                <a:path w="277" h="209" extrusionOk="0">
                  <a:moveTo>
                    <a:pt x="119" y="1"/>
                  </a:moveTo>
                  <a:cubicBezTo>
                    <a:pt x="12" y="72"/>
                    <a:pt x="0" y="179"/>
                    <a:pt x="131" y="203"/>
                  </a:cubicBezTo>
                  <a:cubicBezTo>
                    <a:pt x="148" y="207"/>
                    <a:pt x="162" y="209"/>
                    <a:pt x="174" y="209"/>
                  </a:cubicBezTo>
                  <a:cubicBezTo>
                    <a:pt x="276" y="209"/>
                    <a:pt x="240" y="87"/>
                    <a:pt x="250" y="13"/>
                  </a:cubicBezTo>
                  <a:cubicBezTo>
                    <a:pt x="203" y="13"/>
                    <a:pt x="167"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3774;p32">
              <a:extLst>
                <a:ext uri="{FF2B5EF4-FFF2-40B4-BE49-F238E27FC236}">
                  <a16:creationId xmlns:a16="http://schemas.microsoft.com/office/drawing/2014/main" id="{2F872F8D-D4F6-4811-BA68-766420A41CC9}"/>
                </a:ext>
              </a:extLst>
            </p:cNvPr>
            <p:cNvSpPr/>
            <p:nvPr/>
          </p:nvSpPr>
          <p:spPr>
            <a:xfrm>
              <a:off x="6128425" y="4055700"/>
              <a:ext cx="4500" cy="2400"/>
            </a:xfrm>
            <a:custGeom>
              <a:avLst/>
              <a:gdLst/>
              <a:ahLst/>
              <a:cxnLst/>
              <a:rect l="l" t="t" r="r" b="b"/>
              <a:pathLst>
                <a:path w="180" h="96" extrusionOk="0">
                  <a:moveTo>
                    <a:pt x="179" y="95"/>
                  </a:move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3775;p32">
              <a:extLst>
                <a:ext uri="{FF2B5EF4-FFF2-40B4-BE49-F238E27FC236}">
                  <a16:creationId xmlns:a16="http://schemas.microsoft.com/office/drawing/2014/main" id="{A54C436F-B2F0-471A-BCCB-E2B5E341E234}"/>
                </a:ext>
              </a:extLst>
            </p:cNvPr>
            <p:cNvSpPr/>
            <p:nvPr/>
          </p:nvSpPr>
          <p:spPr>
            <a:xfrm>
              <a:off x="6171300" y="4055100"/>
              <a:ext cx="12225" cy="2700"/>
            </a:xfrm>
            <a:custGeom>
              <a:avLst/>
              <a:gdLst/>
              <a:ahLst/>
              <a:cxnLst/>
              <a:rect l="l" t="t" r="r" b="b"/>
              <a:pathLst>
                <a:path w="489" h="108" extrusionOk="0">
                  <a:moveTo>
                    <a:pt x="0" y="0"/>
                  </a:moveTo>
                  <a:lnTo>
                    <a:pt x="0" y="84"/>
                  </a:lnTo>
                  <a:cubicBezTo>
                    <a:pt x="131" y="84"/>
                    <a:pt x="274" y="107"/>
                    <a:pt x="417" y="107"/>
                  </a:cubicBezTo>
                  <a:cubicBezTo>
                    <a:pt x="488" y="72"/>
                    <a:pt x="488" y="48"/>
                    <a:pt x="3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3776;p32">
              <a:extLst>
                <a:ext uri="{FF2B5EF4-FFF2-40B4-BE49-F238E27FC236}">
                  <a16:creationId xmlns:a16="http://schemas.microsoft.com/office/drawing/2014/main" id="{7A474E77-4352-40B6-898D-2BFD9F2E9292}"/>
                </a:ext>
              </a:extLst>
            </p:cNvPr>
            <p:cNvSpPr/>
            <p:nvPr/>
          </p:nvSpPr>
          <p:spPr>
            <a:xfrm>
              <a:off x="6184100" y="4055400"/>
              <a:ext cx="4475" cy="3300"/>
            </a:xfrm>
            <a:custGeom>
              <a:avLst/>
              <a:gdLst/>
              <a:ahLst/>
              <a:cxnLst/>
              <a:rect l="l" t="t" r="r" b="b"/>
              <a:pathLst>
                <a:path w="179" h="132" extrusionOk="0">
                  <a:moveTo>
                    <a:pt x="60" y="0"/>
                  </a:moveTo>
                  <a:cubicBezTo>
                    <a:pt x="0" y="36"/>
                    <a:pt x="0" y="72"/>
                    <a:pt x="60" y="107"/>
                  </a:cubicBezTo>
                  <a:lnTo>
                    <a:pt x="48" y="131"/>
                  </a:lnTo>
                  <a:cubicBezTo>
                    <a:pt x="96" y="119"/>
                    <a:pt x="143" y="119"/>
                    <a:pt x="179" y="107"/>
                  </a:cubicBezTo>
                  <a:cubicBezTo>
                    <a:pt x="179" y="36"/>
                    <a:pt x="119"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3777;p32">
              <a:extLst>
                <a:ext uri="{FF2B5EF4-FFF2-40B4-BE49-F238E27FC236}">
                  <a16:creationId xmlns:a16="http://schemas.microsoft.com/office/drawing/2014/main" id="{42491F19-AF8A-405D-9831-36DFBD8B51B7}"/>
                </a:ext>
              </a:extLst>
            </p:cNvPr>
            <p:cNvSpPr/>
            <p:nvPr/>
          </p:nvSpPr>
          <p:spPr>
            <a:xfrm>
              <a:off x="6181725" y="4055100"/>
              <a:ext cx="3875" cy="3000"/>
            </a:xfrm>
            <a:custGeom>
              <a:avLst/>
              <a:gdLst/>
              <a:ahLst/>
              <a:cxnLst/>
              <a:rect l="l" t="t" r="r" b="b"/>
              <a:pathLst>
                <a:path w="155" h="120" extrusionOk="0">
                  <a:moveTo>
                    <a:pt x="155" y="0"/>
                  </a:moveTo>
                  <a:cubicBezTo>
                    <a:pt x="95" y="0"/>
                    <a:pt x="60" y="0"/>
                    <a:pt x="0" y="12"/>
                  </a:cubicBezTo>
                  <a:lnTo>
                    <a:pt x="0" y="119"/>
                  </a:lnTo>
                  <a:lnTo>
                    <a:pt x="155" y="119"/>
                  </a:lnTo>
                  <a:lnTo>
                    <a:pt x="155" y="60"/>
                  </a:ln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3778;p32">
              <a:extLst>
                <a:ext uri="{FF2B5EF4-FFF2-40B4-BE49-F238E27FC236}">
                  <a16:creationId xmlns:a16="http://schemas.microsoft.com/office/drawing/2014/main" id="{881455D5-58D7-4AF8-8517-B4A8257027C1}"/>
                </a:ext>
              </a:extLst>
            </p:cNvPr>
            <p:cNvSpPr/>
            <p:nvPr/>
          </p:nvSpPr>
          <p:spPr>
            <a:xfrm>
              <a:off x="6168325" y="4055400"/>
              <a:ext cx="3300" cy="2550"/>
            </a:xfrm>
            <a:custGeom>
              <a:avLst/>
              <a:gdLst/>
              <a:ahLst/>
              <a:cxnLst/>
              <a:rect l="l" t="t" r="r" b="b"/>
              <a:pathLst>
                <a:path w="132" h="102" extrusionOk="0">
                  <a:moveTo>
                    <a:pt x="131" y="0"/>
                  </a:moveTo>
                  <a:cubicBezTo>
                    <a:pt x="84" y="36"/>
                    <a:pt x="36" y="48"/>
                    <a:pt x="0" y="83"/>
                  </a:cubicBezTo>
                  <a:cubicBezTo>
                    <a:pt x="18" y="95"/>
                    <a:pt x="39" y="101"/>
                    <a:pt x="61" y="101"/>
                  </a:cubicBezTo>
                  <a:cubicBezTo>
                    <a:pt x="84" y="101"/>
                    <a:pt x="107" y="95"/>
                    <a:pt x="131" y="83"/>
                  </a:cubicBezTo>
                  <a:lnTo>
                    <a:pt x="131" y="48"/>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3779;p32">
              <a:extLst>
                <a:ext uri="{FF2B5EF4-FFF2-40B4-BE49-F238E27FC236}">
                  <a16:creationId xmlns:a16="http://schemas.microsoft.com/office/drawing/2014/main" id="{5EC4E2EF-D2E7-4B9F-88E4-E99C2304D6B2}"/>
                </a:ext>
              </a:extLst>
            </p:cNvPr>
            <p:cNvSpPr/>
            <p:nvPr/>
          </p:nvSpPr>
          <p:spPr>
            <a:xfrm>
              <a:off x="5981100" y="3926200"/>
              <a:ext cx="13700" cy="3425"/>
            </a:xfrm>
            <a:custGeom>
              <a:avLst/>
              <a:gdLst/>
              <a:ahLst/>
              <a:cxnLst/>
              <a:rect l="l" t="t" r="r" b="b"/>
              <a:pathLst>
                <a:path w="548" h="137" extrusionOk="0">
                  <a:moveTo>
                    <a:pt x="0" y="1"/>
                  </a:moveTo>
                  <a:lnTo>
                    <a:pt x="0" y="96"/>
                  </a:lnTo>
                  <a:cubicBezTo>
                    <a:pt x="87" y="118"/>
                    <a:pt x="173" y="137"/>
                    <a:pt x="257" y="137"/>
                  </a:cubicBezTo>
                  <a:cubicBezTo>
                    <a:pt x="359" y="137"/>
                    <a:pt x="457" y="109"/>
                    <a:pt x="548" y="25"/>
                  </a:cubicBezTo>
                  <a:cubicBezTo>
                    <a:pt x="369" y="25"/>
                    <a:pt x="17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3780;p32">
              <a:extLst>
                <a:ext uri="{FF2B5EF4-FFF2-40B4-BE49-F238E27FC236}">
                  <a16:creationId xmlns:a16="http://schemas.microsoft.com/office/drawing/2014/main" id="{84FE5680-41EF-4987-B73D-6D65B90F4C1C}"/>
                </a:ext>
              </a:extLst>
            </p:cNvPr>
            <p:cNvSpPr/>
            <p:nvPr/>
          </p:nvSpPr>
          <p:spPr>
            <a:xfrm>
              <a:off x="5737300" y="3846725"/>
              <a:ext cx="50925" cy="14600"/>
            </a:xfrm>
            <a:custGeom>
              <a:avLst/>
              <a:gdLst/>
              <a:ahLst/>
              <a:cxnLst/>
              <a:rect l="l" t="t" r="r" b="b"/>
              <a:pathLst>
                <a:path w="2037" h="584" extrusionOk="0">
                  <a:moveTo>
                    <a:pt x="287" y="1"/>
                  </a:moveTo>
                  <a:cubicBezTo>
                    <a:pt x="239" y="25"/>
                    <a:pt x="227" y="72"/>
                    <a:pt x="215" y="132"/>
                  </a:cubicBezTo>
                  <a:cubicBezTo>
                    <a:pt x="215" y="251"/>
                    <a:pt x="1" y="346"/>
                    <a:pt x="168" y="477"/>
                  </a:cubicBezTo>
                  <a:cubicBezTo>
                    <a:pt x="255" y="457"/>
                    <a:pt x="341" y="449"/>
                    <a:pt x="427" y="449"/>
                  </a:cubicBezTo>
                  <a:cubicBezTo>
                    <a:pt x="780" y="449"/>
                    <a:pt x="1125" y="583"/>
                    <a:pt x="1478" y="583"/>
                  </a:cubicBezTo>
                  <a:cubicBezTo>
                    <a:pt x="1557" y="583"/>
                    <a:pt x="1636" y="577"/>
                    <a:pt x="1715" y="560"/>
                  </a:cubicBezTo>
                  <a:cubicBezTo>
                    <a:pt x="1668" y="489"/>
                    <a:pt x="1561" y="406"/>
                    <a:pt x="1596" y="358"/>
                  </a:cubicBezTo>
                  <a:cubicBezTo>
                    <a:pt x="1608" y="314"/>
                    <a:pt x="1639" y="303"/>
                    <a:pt x="1680" y="303"/>
                  </a:cubicBezTo>
                  <a:cubicBezTo>
                    <a:pt x="1718" y="303"/>
                    <a:pt x="1763" y="312"/>
                    <a:pt x="1806" y="312"/>
                  </a:cubicBezTo>
                  <a:cubicBezTo>
                    <a:pt x="1815" y="312"/>
                    <a:pt x="1825" y="312"/>
                    <a:pt x="1835" y="310"/>
                  </a:cubicBezTo>
                  <a:cubicBezTo>
                    <a:pt x="1906" y="299"/>
                    <a:pt x="1966" y="287"/>
                    <a:pt x="2037" y="263"/>
                  </a:cubicBezTo>
                  <a:cubicBezTo>
                    <a:pt x="1442" y="179"/>
                    <a:pt x="870" y="84"/>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3781;p32">
              <a:extLst>
                <a:ext uri="{FF2B5EF4-FFF2-40B4-BE49-F238E27FC236}">
                  <a16:creationId xmlns:a16="http://schemas.microsoft.com/office/drawing/2014/main" id="{9CB3F258-F638-47B5-A366-680232897D76}"/>
                </a:ext>
              </a:extLst>
            </p:cNvPr>
            <p:cNvSpPr/>
            <p:nvPr/>
          </p:nvSpPr>
          <p:spPr>
            <a:xfrm>
              <a:off x="5734625" y="3814575"/>
              <a:ext cx="11350" cy="35875"/>
            </a:xfrm>
            <a:custGeom>
              <a:avLst/>
              <a:gdLst/>
              <a:ahLst/>
              <a:cxnLst/>
              <a:rect l="l" t="t" r="r" b="b"/>
              <a:pathLst>
                <a:path w="454" h="1435" extrusionOk="0">
                  <a:moveTo>
                    <a:pt x="108" y="1"/>
                  </a:moveTo>
                  <a:cubicBezTo>
                    <a:pt x="96" y="37"/>
                    <a:pt x="60" y="61"/>
                    <a:pt x="48" y="96"/>
                  </a:cubicBezTo>
                  <a:cubicBezTo>
                    <a:pt x="48" y="430"/>
                    <a:pt x="25" y="763"/>
                    <a:pt x="1" y="1108"/>
                  </a:cubicBezTo>
                  <a:cubicBezTo>
                    <a:pt x="77" y="1261"/>
                    <a:pt x="134" y="1434"/>
                    <a:pt x="335" y="1434"/>
                  </a:cubicBezTo>
                  <a:cubicBezTo>
                    <a:pt x="354" y="1434"/>
                    <a:pt x="373" y="1433"/>
                    <a:pt x="394" y="1430"/>
                  </a:cubicBezTo>
                  <a:lnTo>
                    <a:pt x="394" y="1287"/>
                  </a:lnTo>
                  <a:cubicBezTo>
                    <a:pt x="406" y="942"/>
                    <a:pt x="453" y="620"/>
                    <a:pt x="406" y="299"/>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3782;p32">
              <a:extLst>
                <a:ext uri="{FF2B5EF4-FFF2-40B4-BE49-F238E27FC236}">
                  <a16:creationId xmlns:a16="http://schemas.microsoft.com/office/drawing/2014/main" id="{347F1612-E328-4C65-9F73-C411D754B9F6}"/>
                </a:ext>
              </a:extLst>
            </p:cNvPr>
            <p:cNvSpPr/>
            <p:nvPr/>
          </p:nvSpPr>
          <p:spPr>
            <a:xfrm>
              <a:off x="5743575" y="3811600"/>
              <a:ext cx="5375" cy="7175"/>
            </a:xfrm>
            <a:custGeom>
              <a:avLst/>
              <a:gdLst/>
              <a:ahLst/>
              <a:cxnLst/>
              <a:rect l="l" t="t" r="r" b="b"/>
              <a:pathLst>
                <a:path w="215" h="287" extrusionOk="0">
                  <a:moveTo>
                    <a:pt x="214" y="1"/>
                  </a:moveTo>
                  <a:cubicBezTo>
                    <a:pt x="36" y="25"/>
                    <a:pt x="0" y="144"/>
                    <a:pt x="48" y="287"/>
                  </a:cubicBezTo>
                  <a:cubicBezTo>
                    <a:pt x="107" y="180"/>
                    <a:pt x="155" y="9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3783;p32">
              <a:extLst>
                <a:ext uri="{FF2B5EF4-FFF2-40B4-BE49-F238E27FC236}">
                  <a16:creationId xmlns:a16="http://schemas.microsoft.com/office/drawing/2014/main" id="{B9F9160B-7568-41E8-B67B-DCDB229F5E5D}"/>
                </a:ext>
              </a:extLst>
            </p:cNvPr>
            <p:cNvSpPr/>
            <p:nvPr/>
          </p:nvSpPr>
          <p:spPr>
            <a:xfrm>
              <a:off x="5790900" y="3852975"/>
              <a:ext cx="3000" cy="2850"/>
            </a:xfrm>
            <a:custGeom>
              <a:avLst/>
              <a:gdLst/>
              <a:ahLst/>
              <a:cxnLst/>
              <a:rect l="l" t="t" r="r" b="b"/>
              <a:pathLst>
                <a:path w="120" h="114" extrusionOk="0">
                  <a:moveTo>
                    <a:pt x="75" y="0"/>
                  </a:moveTo>
                  <a:cubicBezTo>
                    <a:pt x="52" y="0"/>
                    <a:pt x="31" y="14"/>
                    <a:pt x="0" y="37"/>
                  </a:cubicBezTo>
                  <a:cubicBezTo>
                    <a:pt x="24" y="84"/>
                    <a:pt x="48" y="114"/>
                    <a:pt x="69" y="114"/>
                  </a:cubicBezTo>
                  <a:cubicBezTo>
                    <a:pt x="89" y="114"/>
                    <a:pt x="107" y="84"/>
                    <a:pt x="119" y="13"/>
                  </a:cubicBezTo>
                  <a:cubicBezTo>
                    <a:pt x="102" y="4"/>
                    <a:pt x="88" y="0"/>
                    <a:pt x="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3784;p32">
              <a:extLst>
                <a:ext uri="{FF2B5EF4-FFF2-40B4-BE49-F238E27FC236}">
                  <a16:creationId xmlns:a16="http://schemas.microsoft.com/office/drawing/2014/main" id="{6219A5C2-E3F1-4E69-9061-EE5C4EAB3F33}"/>
                </a:ext>
              </a:extLst>
            </p:cNvPr>
            <p:cNvSpPr/>
            <p:nvPr/>
          </p:nvSpPr>
          <p:spPr>
            <a:xfrm>
              <a:off x="5680450" y="3802975"/>
              <a:ext cx="42300" cy="12700"/>
            </a:xfrm>
            <a:custGeom>
              <a:avLst/>
              <a:gdLst/>
              <a:ahLst/>
              <a:cxnLst/>
              <a:rect l="l" t="t" r="r" b="b"/>
              <a:pathLst>
                <a:path w="1692" h="508" extrusionOk="0">
                  <a:moveTo>
                    <a:pt x="1" y="1"/>
                  </a:moveTo>
                  <a:lnTo>
                    <a:pt x="1" y="1"/>
                  </a:lnTo>
                  <a:cubicBezTo>
                    <a:pt x="107" y="300"/>
                    <a:pt x="296" y="365"/>
                    <a:pt x="508" y="365"/>
                  </a:cubicBezTo>
                  <a:cubicBezTo>
                    <a:pt x="667" y="365"/>
                    <a:pt x="840" y="328"/>
                    <a:pt x="1000" y="328"/>
                  </a:cubicBezTo>
                  <a:cubicBezTo>
                    <a:pt x="1153" y="328"/>
                    <a:pt x="1295" y="361"/>
                    <a:pt x="1406" y="489"/>
                  </a:cubicBezTo>
                  <a:cubicBezTo>
                    <a:pt x="1421" y="502"/>
                    <a:pt x="1436" y="507"/>
                    <a:pt x="1451" y="507"/>
                  </a:cubicBezTo>
                  <a:cubicBezTo>
                    <a:pt x="1515" y="507"/>
                    <a:pt x="1574" y="399"/>
                    <a:pt x="1632" y="370"/>
                  </a:cubicBezTo>
                  <a:cubicBezTo>
                    <a:pt x="1656" y="346"/>
                    <a:pt x="1680" y="334"/>
                    <a:pt x="1692" y="322"/>
                  </a:cubicBezTo>
                  <a:cubicBezTo>
                    <a:pt x="1156" y="48"/>
                    <a:pt x="537" y="25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3785;p32">
              <a:extLst>
                <a:ext uri="{FF2B5EF4-FFF2-40B4-BE49-F238E27FC236}">
                  <a16:creationId xmlns:a16="http://schemas.microsoft.com/office/drawing/2014/main" id="{84D27A72-5307-4A05-89FF-AB24452EC76E}"/>
                </a:ext>
              </a:extLst>
            </p:cNvPr>
            <p:cNvSpPr/>
            <p:nvPr/>
          </p:nvSpPr>
          <p:spPr>
            <a:xfrm>
              <a:off x="5673025" y="3789050"/>
              <a:ext cx="24425" cy="14250"/>
            </a:xfrm>
            <a:custGeom>
              <a:avLst/>
              <a:gdLst/>
              <a:ahLst/>
              <a:cxnLst/>
              <a:rect l="l" t="t" r="r" b="b"/>
              <a:pathLst>
                <a:path w="977" h="570" extrusionOk="0">
                  <a:moveTo>
                    <a:pt x="632" y="0"/>
                  </a:moveTo>
                  <a:cubicBezTo>
                    <a:pt x="539" y="0"/>
                    <a:pt x="445" y="28"/>
                    <a:pt x="357" y="69"/>
                  </a:cubicBezTo>
                  <a:cubicBezTo>
                    <a:pt x="131" y="177"/>
                    <a:pt x="0" y="367"/>
                    <a:pt x="310" y="570"/>
                  </a:cubicBezTo>
                  <a:cubicBezTo>
                    <a:pt x="337" y="214"/>
                    <a:pt x="538" y="173"/>
                    <a:pt x="765" y="173"/>
                  </a:cubicBezTo>
                  <a:cubicBezTo>
                    <a:pt x="834" y="173"/>
                    <a:pt x="907" y="177"/>
                    <a:pt x="977" y="177"/>
                  </a:cubicBezTo>
                  <a:cubicBezTo>
                    <a:pt x="875" y="48"/>
                    <a:pt x="755" y="0"/>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3786;p32">
              <a:extLst>
                <a:ext uri="{FF2B5EF4-FFF2-40B4-BE49-F238E27FC236}">
                  <a16:creationId xmlns:a16="http://schemas.microsoft.com/office/drawing/2014/main" id="{1D53A9B8-1756-4DA7-B96D-F47963AD7CFB}"/>
                </a:ext>
              </a:extLst>
            </p:cNvPr>
            <p:cNvSpPr/>
            <p:nvPr/>
          </p:nvSpPr>
          <p:spPr>
            <a:xfrm>
              <a:off x="5732550" y="3811325"/>
              <a:ext cx="4500" cy="4475"/>
            </a:xfrm>
            <a:custGeom>
              <a:avLst/>
              <a:gdLst/>
              <a:ahLst/>
              <a:cxnLst/>
              <a:rect l="l" t="t" r="r" b="b"/>
              <a:pathLst>
                <a:path w="180" h="179" extrusionOk="0">
                  <a:moveTo>
                    <a:pt x="0" y="0"/>
                  </a:moveTo>
                  <a:cubicBezTo>
                    <a:pt x="0" y="48"/>
                    <a:pt x="12" y="95"/>
                    <a:pt x="48" y="119"/>
                  </a:cubicBezTo>
                  <a:cubicBezTo>
                    <a:pt x="48" y="131"/>
                    <a:pt x="48" y="155"/>
                    <a:pt x="72" y="167"/>
                  </a:cubicBezTo>
                  <a:cubicBezTo>
                    <a:pt x="84" y="175"/>
                    <a:pt x="94" y="179"/>
                    <a:pt x="105" y="179"/>
                  </a:cubicBezTo>
                  <a:cubicBezTo>
                    <a:pt x="125" y="179"/>
                    <a:pt x="143" y="163"/>
                    <a:pt x="167" y="131"/>
                  </a:cubicBezTo>
                  <a:lnTo>
                    <a:pt x="179" y="119"/>
                  </a:lnTo>
                  <a:cubicBezTo>
                    <a:pt x="143" y="48"/>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3787;p32">
              <a:extLst>
                <a:ext uri="{FF2B5EF4-FFF2-40B4-BE49-F238E27FC236}">
                  <a16:creationId xmlns:a16="http://schemas.microsoft.com/office/drawing/2014/main" id="{9CA14567-ED22-4DCB-8782-DF112D64C60D}"/>
                </a:ext>
              </a:extLst>
            </p:cNvPr>
            <p:cNvSpPr/>
            <p:nvPr/>
          </p:nvSpPr>
          <p:spPr>
            <a:xfrm>
              <a:off x="5582225" y="3761850"/>
              <a:ext cx="135775" cy="20025"/>
            </a:xfrm>
            <a:custGeom>
              <a:avLst/>
              <a:gdLst/>
              <a:ahLst/>
              <a:cxnLst/>
              <a:rect l="l" t="t" r="r" b="b"/>
              <a:pathLst>
                <a:path w="5431" h="801" extrusionOk="0">
                  <a:moveTo>
                    <a:pt x="252" y="1"/>
                  </a:moveTo>
                  <a:cubicBezTo>
                    <a:pt x="147" y="1"/>
                    <a:pt x="54" y="54"/>
                    <a:pt x="1" y="253"/>
                  </a:cubicBezTo>
                  <a:cubicBezTo>
                    <a:pt x="132" y="360"/>
                    <a:pt x="310" y="265"/>
                    <a:pt x="441" y="372"/>
                  </a:cubicBezTo>
                  <a:cubicBezTo>
                    <a:pt x="1394" y="538"/>
                    <a:pt x="2346" y="622"/>
                    <a:pt x="3323" y="681"/>
                  </a:cubicBezTo>
                  <a:cubicBezTo>
                    <a:pt x="3487" y="738"/>
                    <a:pt x="3654" y="752"/>
                    <a:pt x="3821" y="752"/>
                  </a:cubicBezTo>
                  <a:cubicBezTo>
                    <a:pt x="3994" y="752"/>
                    <a:pt x="4167" y="737"/>
                    <a:pt x="4338" y="737"/>
                  </a:cubicBezTo>
                  <a:cubicBezTo>
                    <a:pt x="4385" y="737"/>
                    <a:pt x="4431" y="738"/>
                    <a:pt x="4478" y="741"/>
                  </a:cubicBezTo>
                  <a:cubicBezTo>
                    <a:pt x="4511" y="743"/>
                    <a:pt x="4544" y="743"/>
                    <a:pt x="4578" y="743"/>
                  </a:cubicBezTo>
                  <a:cubicBezTo>
                    <a:pt x="4630" y="743"/>
                    <a:pt x="4682" y="742"/>
                    <a:pt x="4733" y="742"/>
                  </a:cubicBezTo>
                  <a:cubicBezTo>
                    <a:pt x="4842" y="742"/>
                    <a:pt x="4949" y="748"/>
                    <a:pt x="5049" y="788"/>
                  </a:cubicBezTo>
                  <a:cubicBezTo>
                    <a:pt x="5085" y="800"/>
                    <a:pt x="5144" y="800"/>
                    <a:pt x="5192" y="800"/>
                  </a:cubicBezTo>
                  <a:cubicBezTo>
                    <a:pt x="5299" y="741"/>
                    <a:pt x="5430" y="705"/>
                    <a:pt x="5347" y="538"/>
                  </a:cubicBezTo>
                  <a:cubicBezTo>
                    <a:pt x="5144" y="491"/>
                    <a:pt x="4966" y="431"/>
                    <a:pt x="4775" y="419"/>
                  </a:cubicBezTo>
                  <a:cubicBezTo>
                    <a:pt x="3406" y="300"/>
                    <a:pt x="2025" y="181"/>
                    <a:pt x="656" y="74"/>
                  </a:cubicBezTo>
                  <a:cubicBezTo>
                    <a:pt x="651" y="74"/>
                    <a:pt x="646" y="74"/>
                    <a:pt x="641" y="74"/>
                  </a:cubicBezTo>
                  <a:cubicBezTo>
                    <a:pt x="520" y="74"/>
                    <a:pt x="377"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3788;p32">
              <a:extLst>
                <a:ext uri="{FF2B5EF4-FFF2-40B4-BE49-F238E27FC236}">
                  <a16:creationId xmlns:a16="http://schemas.microsoft.com/office/drawing/2014/main" id="{C7A1E9C6-9BD1-4AB9-9F41-38CE4E330B96}"/>
                </a:ext>
              </a:extLst>
            </p:cNvPr>
            <p:cNvSpPr/>
            <p:nvPr/>
          </p:nvSpPr>
          <p:spPr>
            <a:xfrm>
              <a:off x="5728075" y="3775300"/>
              <a:ext cx="69975" cy="13425"/>
            </a:xfrm>
            <a:custGeom>
              <a:avLst/>
              <a:gdLst/>
              <a:ahLst/>
              <a:cxnLst/>
              <a:rect l="l" t="t" r="r" b="b"/>
              <a:pathLst>
                <a:path w="2799" h="537" extrusionOk="0">
                  <a:moveTo>
                    <a:pt x="552" y="21"/>
                  </a:moveTo>
                  <a:cubicBezTo>
                    <a:pt x="487" y="21"/>
                    <a:pt x="422" y="24"/>
                    <a:pt x="358" y="24"/>
                  </a:cubicBezTo>
                  <a:cubicBezTo>
                    <a:pt x="263" y="119"/>
                    <a:pt x="1" y="0"/>
                    <a:pt x="72" y="262"/>
                  </a:cubicBezTo>
                  <a:cubicBezTo>
                    <a:pt x="918" y="500"/>
                    <a:pt x="1811" y="369"/>
                    <a:pt x="2668" y="536"/>
                  </a:cubicBezTo>
                  <a:cubicBezTo>
                    <a:pt x="2704" y="465"/>
                    <a:pt x="2751" y="369"/>
                    <a:pt x="2799" y="298"/>
                  </a:cubicBezTo>
                  <a:lnTo>
                    <a:pt x="2799" y="298"/>
                  </a:lnTo>
                  <a:cubicBezTo>
                    <a:pt x="2784" y="298"/>
                    <a:pt x="2769" y="298"/>
                    <a:pt x="2755" y="298"/>
                  </a:cubicBezTo>
                  <a:cubicBezTo>
                    <a:pt x="2230" y="298"/>
                    <a:pt x="1730" y="126"/>
                    <a:pt x="1218" y="126"/>
                  </a:cubicBezTo>
                  <a:cubicBezTo>
                    <a:pt x="1130" y="126"/>
                    <a:pt x="1042" y="131"/>
                    <a:pt x="953" y="143"/>
                  </a:cubicBezTo>
                  <a:cubicBezTo>
                    <a:pt x="831" y="37"/>
                    <a:pt x="692" y="21"/>
                    <a:pt x="552" y="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3789;p32">
              <a:extLst>
                <a:ext uri="{FF2B5EF4-FFF2-40B4-BE49-F238E27FC236}">
                  <a16:creationId xmlns:a16="http://schemas.microsoft.com/office/drawing/2014/main" id="{8DD003A0-993C-4F64-BD48-3C01E6BF6249}"/>
                </a:ext>
              </a:extLst>
            </p:cNvPr>
            <p:cNvSpPr/>
            <p:nvPr/>
          </p:nvSpPr>
          <p:spPr>
            <a:xfrm>
              <a:off x="5712000" y="3774475"/>
              <a:ext cx="25050" cy="8000"/>
            </a:xfrm>
            <a:custGeom>
              <a:avLst/>
              <a:gdLst/>
              <a:ahLst/>
              <a:cxnLst/>
              <a:rect l="l" t="t" r="r" b="b"/>
              <a:pathLst>
                <a:path w="1002" h="320" extrusionOk="0">
                  <a:moveTo>
                    <a:pt x="649" y="1"/>
                  </a:moveTo>
                  <a:cubicBezTo>
                    <a:pt x="482" y="1"/>
                    <a:pt x="317" y="21"/>
                    <a:pt x="156" y="21"/>
                  </a:cubicBezTo>
                  <a:cubicBezTo>
                    <a:pt x="96" y="105"/>
                    <a:pt x="49" y="200"/>
                    <a:pt x="1" y="283"/>
                  </a:cubicBezTo>
                  <a:cubicBezTo>
                    <a:pt x="134" y="303"/>
                    <a:pt x="268" y="320"/>
                    <a:pt x="401" y="320"/>
                  </a:cubicBezTo>
                  <a:cubicBezTo>
                    <a:pt x="506" y="320"/>
                    <a:pt x="611" y="310"/>
                    <a:pt x="715" y="283"/>
                  </a:cubicBezTo>
                  <a:cubicBezTo>
                    <a:pt x="822" y="212"/>
                    <a:pt x="906" y="117"/>
                    <a:pt x="1001" y="45"/>
                  </a:cubicBezTo>
                  <a:cubicBezTo>
                    <a:pt x="883" y="11"/>
                    <a:pt x="766" y="1"/>
                    <a:pt x="6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3790;p32">
              <a:extLst>
                <a:ext uri="{FF2B5EF4-FFF2-40B4-BE49-F238E27FC236}">
                  <a16:creationId xmlns:a16="http://schemas.microsoft.com/office/drawing/2014/main" id="{A116ACD5-0278-4EE5-9809-FBC6A3D2C936}"/>
                </a:ext>
              </a:extLst>
            </p:cNvPr>
            <p:cNvSpPr/>
            <p:nvPr/>
          </p:nvSpPr>
          <p:spPr>
            <a:xfrm>
              <a:off x="5695950" y="3778525"/>
              <a:ext cx="11925" cy="3050"/>
            </a:xfrm>
            <a:custGeom>
              <a:avLst/>
              <a:gdLst/>
              <a:ahLst/>
              <a:cxnLst/>
              <a:rect l="l" t="t" r="r" b="b"/>
              <a:pathLst>
                <a:path w="477" h="122" extrusionOk="0">
                  <a:moveTo>
                    <a:pt x="171" y="1"/>
                  </a:moveTo>
                  <a:cubicBezTo>
                    <a:pt x="130" y="1"/>
                    <a:pt x="89" y="2"/>
                    <a:pt x="48" y="2"/>
                  </a:cubicBezTo>
                  <a:cubicBezTo>
                    <a:pt x="0" y="62"/>
                    <a:pt x="24" y="109"/>
                    <a:pt x="83" y="121"/>
                  </a:cubicBezTo>
                  <a:cubicBezTo>
                    <a:pt x="214" y="121"/>
                    <a:pt x="345" y="109"/>
                    <a:pt x="476" y="109"/>
                  </a:cubicBezTo>
                  <a:cubicBezTo>
                    <a:pt x="389" y="13"/>
                    <a:pt x="282"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3791;p32">
              <a:extLst>
                <a:ext uri="{FF2B5EF4-FFF2-40B4-BE49-F238E27FC236}">
                  <a16:creationId xmlns:a16="http://schemas.microsoft.com/office/drawing/2014/main" id="{68E545E4-4479-4EF2-8368-2BB1BEEFE5A4}"/>
                </a:ext>
              </a:extLst>
            </p:cNvPr>
            <p:cNvSpPr/>
            <p:nvPr/>
          </p:nvSpPr>
          <p:spPr>
            <a:xfrm>
              <a:off x="5783450" y="3860625"/>
              <a:ext cx="10750" cy="4300"/>
            </a:xfrm>
            <a:custGeom>
              <a:avLst/>
              <a:gdLst/>
              <a:ahLst/>
              <a:cxnLst/>
              <a:rect l="l" t="t" r="r" b="b"/>
              <a:pathLst>
                <a:path w="430" h="172" extrusionOk="0">
                  <a:moveTo>
                    <a:pt x="207" y="0"/>
                  </a:moveTo>
                  <a:cubicBezTo>
                    <a:pt x="142" y="0"/>
                    <a:pt x="70" y="20"/>
                    <a:pt x="0" y="40"/>
                  </a:cubicBezTo>
                  <a:cubicBezTo>
                    <a:pt x="131" y="88"/>
                    <a:pt x="286" y="123"/>
                    <a:pt x="429" y="171"/>
                  </a:cubicBezTo>
                  <a:cubicBezTo>
                    <a:pt x="380" y="39"/>
                    <a:pt x="300"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3792;p32">
              <a:extLst>
                <a:ext uri="{FF2B5EF4-FFF2-40B4-BE49-F238E27FC236}">
                  <a16:creationId xmlns:a16="http://schemas.microsoft.com/office/drawing/2014/main" id="{9984C423-4020-4410-BF16-5069F1DECBA2}"/>
                </a:ext>
              </a:extLst>
            </p:cNvPr>
            <p:cNvSpPr/>
            <p:nvPr/>
          </p:nvSpPr>
          <p:spPr>
            <a:xfrm>
              <a:off x="6072175" y="3907750"/>
              <a:ext cx="1800" cy="1525"/>
            </a:xfrm>
            <a:custGeom>
              <a:avLst/>
              <a:gdLst/>
              <a:ahLst/>
              <a:cxnLst/>
              <a:rect l="l" t="t" r="r" b="b"/>
              <a:pathLst>
                <a:path w="72" h="61" extrusionOk="0">
                  <a:moveTo>
                    <a:pt x="72" y="1"/>
                  </a:moveTo>
                  <a:lnTo>
                    <a:pt x="72" y="1"/>
                  </a:lnTo>
                  <a:cubicBezTo>
                    <a:pt x="12" y="24"/>
                    <a:pt x="1" y="48"/>
                    <a:pt x="48" y="60"/>
                  </a:cubicBezTo>
                  <a:cubicBezTo>
                    <a:pt x="48" y="60"/>
                    <a:pt x="60"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3793;p32">
              <a:extLst>
                <a:ext uri="{FF2B5EF4-FFF2-40B4-BE49-F238E27FC236}">
                  <a16:creationId xmlns:a16="http://schemas.microsoft.com/office/drawing/2014/main" id="{994C87F4-0F28-409F-88C4-AAF1A9293F84}"/>
                </a:ext>
              </a:extLst>
            </p:cNvPr>
            <p:cNvSpPr/>
            <p:nvPr/>
          </p:nvSpPr>
          <p:spPr>
            <a:xfrm>
              <a:off x="6077825" y="3900025"/>
              <a:ext cx="15500" cy="4175"/>
            </a:xfrm>
            <a:custGeom>
              <a:avLst/>
              <a:gdLst/>
              <a:ahLst/>
              <a:cxnLst/>
              <a:rect l="l" t="t" r="r" b="b"/>
              <a:pathLst>
                <a:path w="620" h="167" extrusionOk="0">
                  <a:moveTo>
                    <a:pt x="288" y="1"/>
                  </a:moveTo>
                  <a:cubicBezTo>
                    <a:pt x="191" y="1"/>
                    <a:pt x="92" y="18"/>
                    <a:pt x="1" y="24"/>
                  </a:cubicBezTo>
                  <a:cubicBezTo>
                    <a:pt x="90" y="137"/>
                    <a:pt x="191" y="167"/>
                    <a:pt x="297" y="167"/>
                  </a:cubicBezTo>
                  <a:cubicBezTo>
                    <a:pt x="403" y="167"/>
                    <a:pt x="513" y="137"/>
                    <a:pt x="620" y="131"/>
                  </a:cubicBezTo>
                  <a:cubicBezTo>
                    <a:pt x="522" y="27"/>
                    <a:pt x="406" y="1"/>
                    <a:pt x="2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3794;p32">
              <a:extLst>
                <a:ext uri="{FF2B5EF4-FFF2-40B4-BE49-F238E27FC236}">
                  <a16:creationId xmlns:a16="http://schemas.microsoft.com/office/drawing/2014/main" id="{FF5E5ECC-F293-48C0-9F4F-2C83F326442D}"/>
                </a:ext>
              </a:extLst>
            </p:cNvPr>
            <p:cNvSpPr/>
            <p:nvPr/>
          </p:nvSpPr>
          <p:spPr>
            <a:xfrm>
              <a:off x="5723925" y="3844675"/>
              <a:ext cx="16675" cy="30650"/>
            </a:xfrm>
            <a:custGeom>
              <a:avLst/>
              <a:gdLst/>
              <a:ahLst/>
              <a:cxnLst/>
              <a:rect l="l" t="t" r="r" b="b"/>
              <a:pathLst>
                <a:path w="667" h="1226" extrusionOk="0">
                  <a:moveTo>
                    <a:pt x="364" y="1"/>
                  </a:moveTo>
                  <a:cubicBezTo>
                    <a:pt x="273" y="1"/>
                    <a:pt x="175" y="35"/>
                    <a:pt x="84" y="47"/>
                  </a:cubicBezTo>
                  <a:cubicBezTo>
                    <a:pt x="24" y="119"/>
                    <a:pt x="0" y="202"/>
                    <a:pt x="12" y="285"/>
                  </a:cubicBezTo>
                  <a:cubicBezTo>
                    <a:pt x="24" y="345"/>
                    <a:pt x="72" y="392"/>
                    <a:pt x="119" y="416"/>
                  </a:cubicBezTo>
                  <a:cubicBezTo>
                    <a:pt x="167" y="440"/>
                    <a:pt x="203" y="452"/>
                    <a:pt x="250" y="452"/>
                  </a:cubicBezTo>
                  <a:cubicBezTo>
                    <a:pt x="238" y="500"/>
                    <a:pt x="179" y="511"/>
                    <a:pt x="167" y="559"/>
                  </a:cubicBezTo>
                  <a:cubicBezTo>
                    <a:pt x="131" y="631"/>
                    <a:pt x="131" y="726"/>
                    <a:pt x="155" y="809"/>
                  </a:cubicBezTo>
                  <a:cubicBezTo>
                    <a:pt x="179" y="857"/>
                    <a:pt x="215" y="904"/>
                    <a:pt x="250" y="940"/>
                  </a:cubicBezTo>
                  <a:cubicBezTo>
                    <a:pt x="345" y="1047"/>
                    <a:pt x="453" y="1142"/>
                    <a:pt x="536" y="1226"/>
                  </a:cubicBezTo>
                  <a:lnTo>
                    <a:pt x="655" y="1226"/>
                  </a:lnTo>
                  <a:lnTo>
                    <a:pt x="655" y="928"/>
                  </a:lnTo>
                  <a:cubicBezTo>
                    <a:pt x="500" y="678"/>
                    <a:pt x="667" y="392"/>
                    <a:pt x="596" y="142"/>
                  </a:cubicBezTo>
                  <a:cubicBezTo>
                    <a:pt x="532" y="32"/>
                    <a:pt x="451" y="1"/>
                    <a:pt x="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3795;p32">
              <a:extLst>
                <a:ext uri="{FF2B5EF4-FFF2-40B4-BE49-F238E27FC236}">
                  <a16:creationId xmlns:a16="http://schemas.microsoft.com/office/drawing/2014/main" id="{C295BD9E-E8A4-414B-AC44-EDF76D417922}"/>
                </a:ext>
              </a:extLst>
            </p:cNvPr>
            <p:cNvSpPr/>
            <p:nvPr/>
          </p:nvSpPr>
          <p:spPr>
            <a:xfrm>
              <a:off x="5734325" y="3843450"/>
              <a:ext cx="13425" cy="24750"/>
            </a:xfrm>
            <a:custGeom>
              <a:avLst/>
              <a:gdLst/>
              <a:ahLst/>
              <a:cxnLst/>
              <a:rect l="l" t="t" r="r" b="b"/>
              <a:pathLst>
                <a:path w="537" h="990" extrusionOk="0">
                  <a:moveTo>
                    <a:pt x="108" y="1"/>
                  </a:moveTo>
                  <a:cubicBezTo>
                    <a:pt x="60" y="37"/>
                    <a:pt x="60" y="84"/>
                    <a:pt x="108" y="132"/>
                  </a:cubicBezTo>
                  <a:cubicBezTo>
                    <a:pt x="156" y="430"/>
                    <a:pt x="1" y="739"/>
                    <a:pt x="239" y="989"/>
                  </a:cubicBezTo>
                  <a:cubicBezTo>
                    <a:pt x="251" y="858"/>
                    <a:pt x="275" y="727"/>
                    <a:pt x="287" y="608"/>
                  </a:cubicBezTo>
                  <a:cubicBezTo>
                    <a:pt x="191" y="453"/>
                    <a:pt x="537" y="441"/>
                    <a:pt x="394" y="27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3796;p32">
              <a:extLst>
                <a:ext uri="{FF2B5EF4-FFF2-40B4-BE49-F238E27FC236}">
                  <a16:creationId xmlns:a16="http://schemas.microsoft.com/office/drawing/2014/main" id="{6AB0D886-2CEC-4303-9E26-8F1AFE1190EA}"/>
                </a:ext>
              </a:extLst>
            </p:cNvPr>
            <p:cNvSpPr/>
            <p:nvPr/>
          </p:nvSpPr>
          <p:spPr>
            <a:xfrm>
              <a:off x="5755175" y="3904750"/>
              <a:ext cx="14900" cy="6650"/>
            </a:xfrm>
            <a:custGeom>
              <a:avLst/>
              <a:gdLst/>
              <a:ahLst/>
              <a:cxnLst/>
              <a:rect l="l" t="t" r="r" b="b"/>
              <a:pathLst>
                <a:path w="596" h="266" extrusionOk="0">
                  <a:moveTo>
                    <a:pt x="318" y="0"/>
                  </a:moveTo>
                  <a:cubicBezTo>
                    <a:pt x="149" y="0"/>
                    <a:pt x="34" y="75"/>
                    <a:pt x="0" y="263"/>
                  </a:cubicBezTo>
                  <a:cubicBezTo>
                    <a:pt x="13" y="265"/>
                    <a:pt x="27" y="266"/>
                    <a:pt x="40" y="266"/>
                  </a:cubicBezTo>
                  <a:cubicBezTo>
                    <a:pt x="160" y="266"/>
                    <a:pt x="284" y="205"/>
                    <a:pt x="406" y="205"/>
                  </a:cubicBezTo>
                  <a:cubicBezTo>
                    <a:pt x="466" y="205"/>
                    <a:pt x="525" y="220"/>
                    <a:pt x="584" y="263"/>
                  </a:cubicBezTo>
                  <a:cubicBezTo>
                    <a:pt x="596" y="73"/>
                    <a:pt x="512" y="2"/>
                    <a:pt x="358" y="2"/>
                  </a:cubicBezTo>
                  <a:cubicBezTo>
                    <a:pt x="344" y="1"/>
                    <a:pt x="331" y="0"/>
                    <a:pt x="3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3797;p32">
              <a:extLst>
                <a:ext uri="{FF2B5EF4-FFF2-40B4-BE49-F238E27FC236}">
                  <a16:creationId xmlns:a16="http://schemas.microsoft.com/office/drawing/2014/main" id="{D65E167D-8D10-4B1E-83EC-2D443A730F01}"/>
                </a:ext>
              </a:extLst>
            </p:cNvPr>
            <p:cNvSpPr/>
            <p:nvPr/>
          </p:nvSpPr>
          <p:spPr>
            <a:xfrm>
              <a:off x="5750700" y="3911325"/>
              <a:ext cx="4500" cy="6875"/>
            </a:xfrm>
            <a:custGeom>
              <a:avLst/>
              <a:gdLst/>
              <a:ahLst/>
              <a:cxnLst/>
              <a:rect l="l" t="t" r="r" b="b"/>
              <a:pathLst>
                <a:path w="180" h="275" extrusionOk="0">
                  <a:moveTo>
                    <a:pt x="167" y="0"/>
                  </a:moveTo>
                  <a:cubicBezTo>
                    <a:pt x="60" y="48"/>
                    <a:pt x="1" y="143"/>
                    <a:pt x="1" y="274"/>
                  </a:cubicBezTo>
                  <a:cubicBezTo>
                    <a:pt x="132" y="239"/>
                    <a:pt x="179" y="143"/>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3798;p32">
              <a:extLst>
                <a:ext uri="{FF2B5EF4-FFF2-40B4-BE49-F238E27FC236}">
                  <a16:creationId xmlns:a16="http://schemas.microsoft.com/office/drawing/2014/main" id="{0AC0BD5E-5DE4-465E-9D54-24E5A107AAA1}"/>
                </a:ext>
              </a:extLst>
            </p:cNvPr>
            <p:cNvSpPr/>
            <p:nvPr/>
          </p:nvSpPr>
          <p:spPr>
            <a:xfrm>
              <a:off x="5747425" y="3918175"/>
              <a:ext cx="4200" cy="7750"/>
            </a:xfrm>
            <a:custGeom>
              <a:avLst/>
              <a:gdLst/>
              <a:ahLst/>
              <a:cxnLst/>
              <a:rect l="l" t="t" r="r" b="b"/>
              <a:pathLst>
                <a:path w="168" h="310" extrusionOk="0">
                  <a:moveTo>
                    <a:pt x="120" y="0"/>
                  </a:moveTo>
                  <a:lnTo>
                    <a:pt x="120" y="0"/>
                  </a:lnTo>
                  <a:cubicBezTo>
                    <a:pt x="48" y="12"/>
                    <a:pt x="13" y="72"/>
                    <a:pt x="1" y="143"/>
                  </a:cubicBezTo>
                  <a:cubicBezTo>
                    <a:pt x="13" y="191"/>
                    <a:pt x="13" y="250"/>
                    <a:pt x="25" y="310"/>
                  </a:cubicBezTo>
                  <a:cubicBezTo>
                    <a:pt x="144" y="227"/>
                    <a:pt x="167" y="119"/>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3799;p32">
              <a:extLst>
                <a:ext uri="{FF2B5EF4-FFF2-40B4-BE49-F238E27FC236}">
                  <a16:creationId xmlns:a16="http://schemas.microsoft.com/office/drawing/2014/main" id="{37841A5E-ED28-46E6-BA0D-4ADC4B8E9DFF}"/>
                </a:ext>
              </a:extLst>
            </p:cNvPr>
            <p:cNvSpPr/>
            <p:nvPr/>
          </p:nvSpPr>
          <p:spPr>
            <a:xfrm>
              <a:off x="5998050" y="3255325"/>
              <a:ext cx="5400" cy="1625"/>
            </a:xfrm>
            <a:custGeom>
              <a:avLst/>
              <a:gdLst/>
              <a:ahLst/>
              <a:cxnLst/>
              <a:rect l="l" t="t" r="r" b="b"/>
              <a:pathLst>
                <a:path w="216" h="65" extrusionOk="0">
                  <a:moveTo>
                    <a:pt x="80" y="0"/>
                  </a:moveTo>
                  <a:cubicBezTo>
                    <a:pt x="55" y="0"/>
                    <a:pt x="29" y="3"/>
                    <a:pt x="1" y="11"/>
                  </a:cubicBezTo>
                  <a:cubicBezTo>
                    <a:pt x="31" y="47"/>
                    <a:pt x="66" y="65"/>
                    <a:pt x="104" y="65"/>
                  </a:cubicBezTo>
                  <a:cubicBezTo>
                    <a:pt x="141" y="65"/>
                    <a:pt x="179" y="47"/>
                    <a:pt x="215" y="11"/>
                  </a:cubicBezTo>
                  <a:cubicBezTo>
                    <a:pt x="175" y="11"/>
                    <a:pt x="130"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3800;p32">
              <a:extLst>
                <a:ext uri="{FF2B5EF4-FFF2-40B4-BE49-F238E27FC236}">
                  <a16:creationId xmlns:a16="http://schemas.microsoft.com/office/drawing/2014/main" id="{F7DA3C77-80F9-490D-A449-9247880CC39B}"/>
                </a:ext>
              </a:extLst>
            </p:cNvPr>
            <p:cNvSpPr/>
            <p:nvPr/>
          </p:nvSpPr>
          <p:spPr>
            <a:xfrm>
              <a:off x="5990025" y="3251725"/>
              <a:ext cx="5075" cy="2700"/>
            </a:xfrm>
            <a:custGeom>
              <a:avLst/>
              <a:gdLst/>
              <a:ahLst/>
              <a:cxnLst/>
              <a:rect l="l" t="t" r="r" b="b"/>
              <a:pathLst>
                <a:path w="203" h="108" extrusionOk="0">
                  <a:moveTo>
                    <a:pt x="0" y="0"/>
                  </a:moveTo>
                  <a:cubicBezTo>
                    <a:pt x="72" y="48"/>
                    <a:pt x="131" y="72"/>
                    <a:pt x="203" y="107"/>
                  </a:cubicBezTo>
                  <a:cubicBezTo>
                    <a:pt x="167" y="36"/>
                    <a:pt x="84"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3801;p32">
              <a:extLst>
                <a:ext uri="{FF2B5EF4-FFF2-40B4-BE49-F238E27FC236}">
                  <a16:creationId xmlns:a16="http://schemas.microsoft.com/office/drawing/2014/main" id="{798B5A72-1100-441A-9EFC-EBACFDC6139C}"/>
                </a:ext>
              </a:extLst>
            </p:cNvPr>
            <p:cNvSpPr/>
            <p:nvPr/>
          </p:nvSpPr>
          <p:spPr>
            <a:xfrm>
              <a:off x="5246175" y="3121825"/>
              <a:ext cx="92300" cy="27225"/>
            </a:xfrm>
            <a:custGeom>
              <a:avLst/>
              <a:gdLst/>
              <a:ahLst/>
              <a:cxnLst/>
              <a:rect l="l" t="t" r="r" b="b"/>
              <a:pathLst>
                <a:path w="3692" h="1089" extrusionOk="0">
                  <a:moveTo>
                    <a:pt x="3525" y="0"/>
                  </a:moveTo>
                  <a:cubicBezTo>
                    <a:pt x="3448" y="0"/>
                    <a:pt x="3361" y="65"/>
                    <a:pt x="3287" y="65"/>
                  </a:cubicBezTo>
                  <a:cubicBezTo>
                    <a:pt x="3283" y="65"/>
                    <a:pt x="3279" y="65"/>
                    <a:pt x="3275" y="65"/>
                  </a:cubicBezTo>
                  <a:cubicBezTo>
                    <a:pt x="3215" y="53"/>
                    <a:pt x="3168" y="29"/>
                    <a:pt x="3108" y="29"/>
                  </a:cubicBezTo>
                  <a:cubicBezTo>
                    <a:pt x="3013" y="17"/>
                    <a:pt x="2894" y="17"/>
                    <a:pt x="2787" y="17"/>
                  </a:cubicBezTo>
                  <a:lnTo>
                    <a:pt x="2430" y="17"/>
                  </a:lnTo>
                  <a:cubicBezTo>
                    <a:pt x="2344" y="153"/>
                    <a:pt x="2246" y="195"/>
                    <a:pt x="2143" y="195"/>
                  </a:cubicBezTo>
                  <a:cubicBezTo>
                    <a:pt x="1971" y="195"/>
                    <a:pt x="1785" y="77"/>
                    <a:pt x="1613" y="77"/>
                  </a:cubicBezTo>
                  <a:cubicBezTo>
                    <a:pt x="1545" y="77"/>
                    <a:pt x="1479" y="96"/>
                    <a:pt x="1418" y="148"/>
                  </a:cubicBezTo>
                  <a:cubicBezTo>
                    <a:pt x="1226" y="326"/>
                    <a:pt x="1017" y="373"/>
                    <a:pt x="801" y="373"/>
                  </a:cubicBezTo>
                  <a:cubicBezTo>
                    <a:pt x="627" y="373"/>
                    <a:pt x="450" y="343"/>
                    <a:pt x="275" y="327"/>
                  </a:cubicBezTo>
                  <a:cubicBezTo>
                    <a:pt x="251" y="321"/>
                    <a:pt x="227" y="318"/>
                    <a:pt x="203" y="318"/>
                  </a:cubicBezTo>
                  <a:cubicBezTo>
                    <a:pt x="179" y="318"/>
                    <a:pt x="155" y="321"/>
                    <a:pt x="132" y="327"/>
                  </a:cubicBezTo>
                  <a:cubicBezTo>
                    <a:pt x="96" y="362"/>
                    <a:pt x="48" y="386"/>
                    <a:pt x="13" y="446"/>
                  </a:cubicBezTo>
                  <a:cubicBezTo>
                    <a:pt x="1" y="493"/>
                    <a:pt x="1" y="529"/>
                    <a:pt x="13" y="565"/>
                  </a:cubicBezTo>
                  <a:cubicBezTo>
                    <a:pt x="358" y="910"/>
                    <a:pt x="846" y="839"/>
                    <a:pt x="1239" y="1053"/>
                  </a:cubicBezTo>
                  <a:cubicBezTo>
                    <a:pt x="1298" y="1089"/>
                    <a:pt x="1370" y="1089"/>
                    <a:pt x="1429" y="1089"/>
                  </a:cubicBezTo>
                  <a:cubicBezTo>
                    <a:pt x="1596" y="1065"/>
                    <a:pt x="1739" y="1017"/>
                    <a:pt x="1906" y="970"/>
                  </a:cubicBezTo>
                  <a:cubicBezTo>
                    <a:pt x="1991" y="933"/>
                    <a:pt x="2078" y="922"/>
                    <a:pt x="2167" y="922"/>
                  </a:cubicBezTo>
                  <a:cubicBezTo>
                    <a:pt x="2326" y="922"/>
                    <a:pt x="2489" y="959"/>
                    <a:pt x="2649" y="959"/>
                  </a:cubicBezTo>
                  <a:cubicBezTo>
                    <a:pt x="2663" y="959"/>
                    <a:pt x="2677" y="958"/>
                    <a:pt x="2691" y="958"/>
                  </a:cubicBezTo>
                  <a:cubicBezTo>
                    <a:pt x="2894" y="672"/>
                    <a:pt x="2858" y="600"/>
                    <a:pt x="2608" y="493"/>
                  </a:cubicBezTo>
                  <a:cubicBezTo>
                    <a:pt x="2621" y="489"/>
                    <a:pt x="2635" y="488"/>
                    <a:pt x="2650" y="488"/>
                  </a:cubicBezTo>
                  <a:cubicBezTo>
                    <a:pt x="2724" y="488"/>
                    <a:pt x="2821" y="528"/>
                    <a:pt x="2931" y="528"/>
                  </a:cubicBezTo>
                  <a:cubicBezTo>
                    <a:pt x="3001" y="528"/>
                    <a:pt x="3077" y="511"/>
                    <a:pt x="3156" y="458"/>
                  </a:cubicBezTo>
                  <a:cubicBezTo>
                    <a:pt x="3287" y="446"/>
                    <a:pt x="3442" y="434"/>
                    <a:pt x="3573" y="422"/>
                  </a:cubicBezTo>
                  <a:cubicBezTo>
                    <a:pt x="3668" y="315"/>
                    <a:pt x="3692" y="208"/>
                    <a:pt x="3644" y="89"/>
                  </a:cubicBezTo>
                  <a:cubicBezTo>
                    <a:pt x="3610" y="21"/>
                    <a:pt x="3570" y="0"/>
                    <a:pt x="3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3802;p32">
              <a:extLst>
                <a:ext uri="{FF2B5EF4-FFF2-40B4-BE49-F238E27FC236}">
                  <a16:creationId xmlns:a16="http://schemas.microsoft.com/office/drawing/2014/main" id="{4E7969EA-90E1-4FEE-902A-BD374A68506F}"/>
                </a:ext>
              </a:extLst>
            </p:cNvPr>
            <p:cNvSpPr/>
            <p:nvPr/>
          </p:nvSpPr>
          <p:spPr>
            <a:xfrm>
              <a:off x="5253025" y="3122325"/>
              <a:ext cx="28850" cy="14200"/>
            </a:xfrm>
            <a:custGeom>
              <a:avLst/>
              <a:gdLst/>
              <a:ahLst/>
              <a:cxnLst/>
              <a:rect l="l" t="t" r="r" b="b"/>
              <a:pathLst>
                <a:path w="1154" h="568" extrusionOk="0">
                  <a:moveTo>
                    <a:pt x="749" y="0"/>
                  </a:moveTo>
                  <a:cubicBezTo>
                    <a:pt x="623" y="0"/>
                    <a:pt x="501" y="51"/>
                    <a:pt x="382" y="176"/>
                  </a:cubicBezTo>
                  <a:cubicBezTo>
                    <a:pt x="298" y="295"/>
                    <a:pt x="131" y="283"/>
                    <a:pt x="1" y="307"/>
                  </a:cubicBezTo>
                  <a:cubicBezTo>
                    <a:pt x="203" y="485"/>
                    <a:pt x="477" y="450"/>
                    <a:pt x="715" y="533"/>
                  </a:cubicBezTo>
                  <a:cubicBezTo>
                    <a:pt x="778" y="556"/>
                    <a:pt x="834" y="567"/>
                    <a:pt x="882" y="567"/>
                  </a:cubicBezTo>
                  <a:cubicBezTo>
                    <a:pt x="1078" y="567"/>
                    <a:pt x="1153" y="386"/>
                    <a:pt x="1144" y="128"/>
                  </a:cubicBezTo>
                  <a:cubicBezTo>
                    <a:pt x="1007" y="51"/>
                    <a:pt x="876" y="0"/>
                    <a:pt x="7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3803;p32">
              <a:extLst>
                <a:ext uri="{FF2B5EF4-FFF2-40B4-BE49-F238E27FC236}">
                  <a16:creationId xmlns:a16="http://schemas.microsoft.com/office/drawing/2014/main" id="{2D83744C-BD5B-4540-8B78-4A10BC7DBA58}"/>
                </a:ext>
              </a:extLst>
            </p:cNvPr>
            <p:cNvSpPr/>
            <p:nvPr/>
          </p:nvSpPr>
          <p:spPr>
            <a:xfrm>
              <a:off x="5244400" y="3135925"/>
              <a:ext cx="33050" cy="14625"/>
            </a:xfrm>
            <a:custGeom>
              <a:avLst/>
              <a:gdLst/>
              <a:ahLst/>
              <a:cxnLst/>
              <a:rect l="l" t="t" r="r" b="b"/>
              <a:pathLst>
                <a:path w="1322" h="585" extrusionOk="0">
                  <a:moveTo>
                    <a:pt x="84" y="1"/>
                  </a:moveTo>
                  <a:cubicBezTo>
                    <a:pt x="72" y="60"/>
                    <a:pt x="60" y="120"/>
                    <a:pt x="36" y="167"/>
                  </a:cubicBezTo>
                  <a:cubicBezTo>
                    <a:pt x="0" y="239"/>
                    <a:pt x="12" y="298"/>
                    <a:pt x="72" y="358"/>
                  </a:cubicBezTo>
                  <a:cubicBezTo>
                    <a:pt x="131" y="406"/>
                    <a:pt x="203" y="417"/>
                    <a:pt x="286" y="429"/>
                  </a:cubicBezTo>
                  <a:cubicBezTo>
                    <a:pt x="506" y="429"/>
                    <a:pt x="736" y="585"/>
                    <a:pt x="966" y="585"/>
                  </a:cubicBezTo>
                  <a:cubicBezTo>
                    <a:pt x="1085" y="585"/>
                    <a:pt x="1204" y="543"/>
                    <a:pt x="1322" y="417"/>
                  </a:cubicBezTo>
                  <a:cubicBezTo>
                    <a:pt x="977" y="96"/>
                    <a:pt x="536" y="60"/>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3804;p32">
              <a:extLst>
                <a:ext uri="{FF2B5EF4-FFF2-40B4-BE49-F238E27FC236}">
                  <a16:creationId xmlns:a16="http://schemas.microsoft.com/office/drawing/2014/main" id="{80B355D2-123C-4B16-B292-4346D36748EE}"/>
                </a:ext>
              </a:extLst>
            </p:cNvPr>
            <p:cNvSpPr/>
            <p:nvPr/>
          </p:nvSpPr>
          <p:spPr>
            <a:xfrm>
              <a:off x="5281900" y="3121900"/>
              <a:ext cx="25025" cy="7350"/>
            </a:xfrm>
            <a:custGeom>
              <a:avLst/>
              <a:gdLst/>
              <a:ahLst/>
              <a:cxnLst/>
              <a:rect l="l" t="t" r="r" b="b"/>
              <a:pathLst>
                <a:path w="1001" h="294" extrusionOk="0">
                  <a:moveTo>
                    <a:pt x="356" y="0"/>
                  </a:moveTo>
                  <a:cubicBezTo>
                    <a:pt x="228" y="0"/>
                    <a:pt x="104" y="34"/>
                    <a:pt x="0" y="145"/>
                  </a:cubicBezTo>
                  <a:cubicBezTo>
                    <a:pt x="11" y="144"/>
                    <a:pt x="21" y="144"/>
                    <a:pt x="31" y="144"/>
                  </a:cubicBezTo>
                  <a:cubicBezTo>
                    <a:pt x="233" y="144"/>
                    <a:pt x="415" y="254"/>
                    <a:pt x="608" y="288"/>
                  </a:cubicBezTo>
                  <a:cubicBezTo>
                    <a:pt x="639" y="291"/>
                    <a:pt x="670" y="293"/>
                    <a:pt x="699" y="293"/>
                  </a:cubicBezTo>
                  <a:cubicBezTo>
                    <a:pt x="868" y="293"/>
                    <a:pt x="990" y="227"/>
                    <a:pt x="1001" y="14"/>
                  </a:cubicBezTo>
                  <a:lnTo>
                    <a:pt x="1001" y="14"/>
                  </a:lnTo>
                  <a:cubicBezTo>
                    <a:pt x="924" y="49"/>
                    <a:pt x="856" y="67"/>
                    <a:pt x="786" y="67"/>
                  </a:cubicBezTo>
                  <a:cubicBezTo>
                    <a:pt x="737" y="67"/>
                    <a:pt x="686" y="58"/>
                    <a:pt x="631" y="38"/>
                  </a:cubicBezTo>
                  <a:cubicBezTo>
                    <a:pt x="542" y="18"/>
                    <a:pt x="448" y="0"/>
                    <a:pt x="3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3805;p32">
              <a:extLst>
                <a:ext uri="{FF2B5EF4-FFF2-40B4-BE49-F238E27FC236}">
                  <a16:creationId xmlns:a16="http://schemas.microsoft.com/office/drawing/2014/main" id="{2EC33D55-F8A1-488E-A30D-3AAF86494A24}"/>
                </a:ext>
              </a:extLst>
            </p:cNvPr>
            <p:cNvSpPr/>
            <p:nvPr/>
          </p:nvSpPr>
          <p:spPr>
            <a:xfrm>
              <a:off x="5226825" y="3136825"/>
              <a:ext cx="19375" cy="10000"/>
            </a:xfrm>
            <a:custGeom>
              <a:avLst/>
              <a:gdLst/>
              <a:ahLst/>
              <a:cxnLst/>
              <a:rect l="l" t="t" r="r" b="b"/>
              <a:pathLst>
                <a:path w="775" h="400" extrusionOk="0">
                  <a:moveTo>
                    <a:pt x="298" y="0"/>
                  </a:moveTo>
                  <a:cubicBezTo>
                    <a:pt x="191" y="72"/>
                    <a:pt x="1" y="120"/>
                    <a:pt x="215" y="298"/>
                  </a:cubicBezTo>
                  <a:cubicBezTo>
                    <a:pt x="307" y="361"/>
                    <a:pt x="399" y="400"/>
                    <a:pt x="489" y="400"/>
                  </a:cubicBezTo>
                  <a:cubicBezTo>
                    <a:pt x="586" y="400"/>
                    <a:pt x="682" y="355"/>
                    <a:pt x="775" y="251"/>
                  </a:cubicBezTo>
                  <a:cubicBezTo>
                    <a:pt x="763" y="203"/>
                    <a:pt x="763" y="179"/>
                    <a:pt x="763" y="131"/>
                  </a:cubicBezTo>
                  <a:cubicBezTo>
                    <a:pt x="709" y="131"/>
                    <a:pt x="656" y="135"/>
                    <a:pt x="604" y="135"/>
                  </a:cubicBezTo>
                  <a:cubicBezTo>
                    <a:pt x="483" y="135"/>
                    <a:pt x="373" y="117"/>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3806;p32">
              <a:extLst>
                <a:ext uri="{FF2B5EF4-FFF2-40B4-BE49-F238E27FC236}">
                  <a16:creationId xmlns:a16="http://schemas.microsoft.com/office/drawing/2014/main" id="{E9FF5146-423E-46D8-A4CC-423886A309C7}"/>
                </a:ext>
              </a:extLst>
            </p:cNvPr>
            <p:cNvSpPr/>
            <p:nvPr/>
          </p:nvSpPr>
          <p:spPr>
            <a:xfrm>
              <a:off x="5299450" y="3115800"/>
              <a:ext cx="6575" cy="3200"/>
            </a:xfrm>
            <a:custGeom>
              <a:avLst/>
              <a:gdLst/>
              <a:ahLst/>
              <a:cxnLst/>
              <a:rect l="l" t="t" r="r" b="b"/>
              <a:pathLst>
                <a:path w="263" h="128" extrusionOk="0">
                  <a:moveTo>
                    <a:pt x="148" y="1"/>
                  </a:moveTo>
                  <a:cubicBezTo>
                    <a:pt x="104" y="1"/>
                    <a:pt x="55" y="42"/>
                    <a:pt x="1" y="115"/>
                  </a:cubicBezTo>
                  <a:cubicBezTo>
                    <a:pt x="84" y="127"/>
                    <a:pt x="179" y="127"/>
                    <a:pt x="263" y="127"/>
                  </a:cubicBezTo>
                  <a:cubicBezTo>
                    <a:pt x="228" y="39"/>
                    <a:pt x="190"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3807;p32">
              <a:extLst>
                <a:ext uri="{FF2B5EF4-FFF2-40B4-BE49-F238E27FC236}">
                  <a16:creationId xmlns:a16="http://schemas.microsoft.com/office/drawing/2014/main" id="{58F20B9C-3F28-4E5F-9C47-0C62FA786AA9}"/>
                </a:ext>
              </a:extLst>
            </p:cNvPr>
            <p:cNvSpPr/>
            <p:nvPr/>
          </p:nvSpPr>
          <p:spPr>
            <a:xfrm>
              <a:off x="5246175" y="3129975"/>
              <a:ext cx="3300" cy="3000"/>
            </a:xfrm>
            <a:custGeom>
              <a:avLst/>
              <a:gdLst/>
              <a:ahLst/>
              <a:cxnLst/>
              <a:rect l="l" t="t" r="r" b="b"/>
              <a:pathLst>
                <a:path w="132" h="120" extrusionOk="0">
                  <a:moveTo>
                    <a:pt x="132" y="1"/>
                  </a:moveTo>
                  <a:cubicBezTo>
                    <a:pt x="48" y="1"/>
                    <a:pt x="1" y="48"/>
                    <a:pt x="13" y="120"/>
                  </a:cubicBezTo>
                  <a:cubicBezTo>
                    <a:pt x="48" y="84"/>
                    <a:pt x="96"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3808;p32">
              <a:extLst>
                <a:ext uri="{FF2B5EF4-FFF2-40B4-BE49-F238E27FC236}">
                  <a16:creationId xmlns:a16="http://schemas.microsoft.com/office/drawing/2014/main" id="{DE7C9FEE-6168-401C-B34C-55791AE95975}"/>
                </a:ext>
              </a:extLst>
            </p:cNvPr>
            <p:cNvSpPr/>
            <p:nvPr/>
          </p:nvSpPr>
          <p:spPr>
            <a:xfrm>
              <a:off x="5335475" y="3120450"/>
              <a:ext cx="14600" cy="12425"/>
            </a:xfrm>
            <a:custGeom>
              <a:avLst/>
              <a:gdLst/>
              <a:ahLst/>
              <a:cxnLst/>
              <a:rect l="l" t="t" r="r" b="b"/>
              <a:pathLst>
                <a:path w="584" h="497" extrusionOk="0">
                  <a:moveTo>
                    <a:pt x="132" y="1"/>
                  </a:moveTo>
                  <a:cubicBezTo>
                    <a:pt x="96" y="1"/>
                    <a:pt x="36" y="24"/>
                    <a:pt x="1" y="72"/>
                  </a:cubicBezTo>
                  <a:lnTo>
                    <a:pt x="1" y="477"/>
                  </a:lnTo>
                  <a:cubicBezTo>
                    <a:pt x="28" y="491"/>
                    <a:pt x="56" y="497"/>
                    <a:pt x="79" y="497"/>
                  </a:cubicBezTo>
                  <a:cubicBezTo>
                    <a:pt x="96" y="497"/>
                    <a:pt x="110" y="494"/>
                    <a:pt x="120" y="489"/>
                  </a:cubicBezTo>
                  <a:cubicBezTo>
                    <a:pt x="227" y="322"/>
                    <a:pt x="417" y="394"/>
                    <a:pt x="584" y="310"/>
                  </a:cubicBezTo>
                  <a:lnTo>
                    <a:pt x="274" y="84"/>
                  </a:lnTo>
                  <a:cubicBezTo>
                    <a:pt x="239" y="24"/>
                    <a:pt x="191"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3809;p32">
              <a:extLst>
                <a:ext uri="{FF2B5EF4-FFF2-40B4-BE49-F238E27FC236}">
                  <a16:creationId xmlns:a16="http://schemas.microsoft.com/office/drawing/2014/main" id="{A38C98B3-BBCD-438C-9839-E8D819656D94}"/>
                </a:ext>
              </a:extLst>
            </p:cNvPr>
            <p:cNvSpPr/>
            <p:nvPr/>
          </p:nvSpPr>
          <p:spPr>
            <a:xfrm>
              <a:off x="5313450" y="3115100"/>
              <a:ext cx="17300" cy="10450"/>
            </a:xfrm>
            <a:custGeom>
              <a:avLst/>
              <a:gdLst/>
              <a:ahLst/>
              <a:cxnLst/>
              <a:rect l="l" t="t" r="r" b="b"/>
              <a:pathLst>
                <a:path w="692" h="418" extrusionOk="0">
                  <a:moveTo>
                    <a:pt x="298" y="0"/>
                  </a:moveTo>
                  <a:cubicBezTo>
                    <a:pt x="203" y="96"/>
                    <a:pt x="108" y="203"/>
                    <a:pt x="0" y="286"/>
                  </a:cubicBezTo>
                  <a:cubicBezTo>
                    <a:pt x="143" y="393"/>
                    <a:pt x="334" y="286"/>
                    <a:pt x="453" y="405"/>
                  </a:cubicBezTo>
                  <a:cubicBezTo>
                    <a:pt x="501" y="417"/>
                    <a:pt x="536" y="417"/>
                    <a:pt x="584" y="417"/>
                  </a:cubicBezTo>
                  <a:cubicBezTo>
                    <a:pt x="655" y="358"/>
                    <a:pt x="691" y="262"/>
                    <a:pt x="691" y="167"/>
                  </a:cubicBezTo>
                  <a:cubicBezTo>
                    <a:pt x="679" y="107"/>
                    <a:pt x="632" y="48"/>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3810;p32">
              <a:extLst>
                <a:ext uri="{FF2B5EF4-FFF2-40B4-BE49-F238E27FC236}">
                  <a16:creationId xmlns:a16="http://schemas.microsoft.com/office/drawing/2014/main" id="{D289FA36-B721-49CF-B5BD-56FEEEA40616}"/>
                </a:ext>
              </a:extLst>
            </p:cNvPr>
            <p:cNvSpPr/>
            <p:nvPr/>
          </p:nvSpPr>
          <p:spPr>
            <a:xfrm>
              <a:off x="5328025" y="3113800"/>
              <a:ext cx="14500" cy="8750"/>
            </a:xfrm>
            <a:custGeom>
              <a:avLst/>
              <a:gdLst/>
              <a:ahLst/>
              <a:cxnLst/>
              <a:rect l="l" t="t" r="r" b="b"/>
              <a:pathLst>
                <a:path w="580" h="350" extrusionOk="0">
                  <a:moveTo>
                    <a:pt x="341" y="1"/>
                  </a:moveTo>
                  <a:cubicBezTo>
                    <a:pt x="239" y="1"/>
                    <a:pt x="117" y="37"/>
                    <a:pt x="1" y="52"/>
                  </a:cubicBezTo>
                  <a:cubicBezTo>
                    <a:pt x="13" y="88"/>
                    <a:pt x="37" y="136"/>
                    <a:pt x="49" y="171"/>
                  </a:cubicBezTo>
                  <a:cubicBezTo>
                    <a:pt x="120" y="350"/>
                    <a:pt x="334" y="195"/>
                    <a:pt x="418" y="338"/>
                  </a:cubicBezTo>
                  <a:cubicBezTo>
                    <a:pt x="465" y="338"/>
                    <a:pt x="525" y="350"/>
                    <a:pt x="572" y="350"/>
                  </a:cubicBezTo>
                  <a:cubicBezTo>
                    <a:pt x="579" y="68"/>
                    <a:pt x="479" y="1"/>
                    <a:pt x="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3811;p32">
              <a:extLst>
                <a:ext uri="{FF2B5EF4-FFF2-40B4-BE49-F238E27FC236}">
                  <a16:creationId xmlns:a16="http://schemas.microsoft.com/office/drawing/2014/main" id="{C1747A35-0C4B-46F0-814F-E4F5B51B8AA6}"/>
                </a:ext>
              </a:extLst>
            </p:cNvPr>
            <p:cNvSpPr/>
            <p:nvPr/>
          </p:nvSpPr>
          <p:spPr>
            <a:xfrm>
              <a:off x="5349775" y="3116000"/>
              <a:ext cx="3875" cy="4625"/>
            </a:xfrm>
            <a:custGeom>
              <a:avLst/>
              <a:gdLst/>
              <a:ahLst/>
              <a:cxnLst/>
              <a:rect l="l" t="t" r="r" b="b"/>
              <a:pathLst>
                <a:path w="155" h="185" extrusionOk="0">
                  <a:moveTo>
                    <a:pt x="119" y="0"/>
                  </a:moveTo>
                  <a:cubicBezTo>
                    <a:pt x="60" y="24"/>
                    <a:pt x="0" y="83"/>
                    <a:pt x="24" y="143"/>
                  </a:cubicBezTo>
                  <a:cubicBezTo>
                    <a:pt x="46" y="173"/>
                    <a:pt x="65" y="184"/>
                    <a:pt x="82" y="184"/>
                  </a:cubicBezTo>
                  <a:cubicBezTo>
                    <a:pt x="117" y="184"/>
                    <a:pt x="139" y="132"/>
                    <a:pt x="155" y="107"/>
                  </a:cubicBezTo>
                  <a:cubicBezTo>
                    <a:pt x="143" y="71"/>
                    <a:pt x="131" y="24"/>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3812;p32">
              <a:extLst>
                <a:ext uri="{FF2B5EF4-FFF2-40B4-BE49-F238E27FC236}">
                  <a16:creationId xmlns:a16="http://schemas.microsoft.com/office/drawing/2014/main" id="{DC74493A-43BB-4E1E-8579-B2F4A58E5E8A}"/>
                </a:ext>
              </a:extLst>
            </p:cNvPr>
            <p:cNvSpPr/>
            <p:nvPr/>
          </p:nvSpPr>
          <p:spPr>
            <a:xfrm>
              <a:off x="5723925" y="3226425"/>
              <a:ext cx="78300" cy="25025"/>
            </a:xfrm>
            <a:custGeom>
              <a:avLst/>
              <a:gdLst/>
              <a:ahLst/>
              <a:cxnLst/>
              <a:rect l="l" t="t" r="r" b="b"/>
              <a:pathLst>
                <a:path w="3132" h="1001" extrusionOk="0">
                  <a:moveTo>
                    <a:pt x="1073" y="201"/>
                  </a:moveTo>
                  <a:cubicBezTo>
                    <a:pt x="1077" y="233"/>
                    <a:pt x="1087" y="275"/>
                    <a:pt x="1038" y="275"/>
                  </a:cubicBezTo>
                  <a:cubicBezTo>
                    <a:pt x="1034" y="275"/>
                    <a:pt x="1029" y="275"/>
                    <a:pt x="1024" y="274"/>
                  </a:cubicBezTo>
                  <a:cubicBezTo>
                    <a:pt x="1050" y="248"/>
                    <a:pt x="1063" y="229"/>
                    <a:pt x="1073" y="201"/>
                  </a:cubicBezTo>
                  <a:close/>
                  <a:moveTo>
                    <a:pt x="810" y="0"/>
                  </a:moveTo>
                  <a:cubicBezTo>
                    <a:pt x="655" y="0"/>
                    <a:pt x="524" y="12"/>
                    <a:pt x="369" y="12"/>
                  </a:cubicBezTo>
                  <a:cubicBezTo>
                    <a:pt x="0" y="548"/>
                    <a:pt x="488" y="584"/>
                    <a:pt x="810" y="727"/>
                  </a:cubicBezTo>
                  <a:cubicBezTo>
                    <a:pt x="1262" y="953"/>
                    <a:pt x="1762" y="953"/>
                    <a:pt x="2250" y="1000"/>
                  </a:cubicBezTo>
                  <a:cubicBezTo>
                    <a:pt x="2298" y="953"/>
                    <a:pt x="2322" y="905"/>
                    <a:pt x="2310" y="881"/>
                  </a:cubicBezTo>
                  <a:cubicBezTo>
                    <a:pt x="2315" y="746"/>
                    <a:pt x="2361" y="711"/>
                    <a:pt x="2421" y="711"/>
                  </a:cubicBezTo>
                  <a:cubicBezTo>
                    <a:pt x="2487" y="711"/>
                    <a:pt x="2571" y="755"/>
                    <a:pt x="2636" y="755"/>
                  </a:cubicBezTo>
                  <a:cubicBezTo>
                    <a:pt x="2647" y="755"/>
                    <a:pt x="2657" y="753"/>
                    <a:pt x="2667" y="750"/>
                  </a:cubicBezTo>
                  <a:cubicBezTo>
                    <a:pt x="2846" y="750"/>
                    <a:pt x="3012" y="750"/>
                    <a:pt x="3132" y="584"/>
                  </a:cubicBezTo>
                  <a:cubicBezTo>
                    <a:pt x="2691" y="274"/>
                    <a:pt x="2131" y="405"/>
                    <a:pt x="1667" y="167"/>
                  </a:cubicBezTo>
                  <a:lnTo>
                    <a:pt x="1084" y="167"/>
                  </a:lnTo>
                  <a:cubicBezTo>
                    <a:pt x="1024" y="48"/>
                    <a:pt x="893" y="6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3813;p32">
              <a:extLst>
                <a:ext uri="{FF2B5EF4-FFF2-40B4-BE49-F238E27FC236}">
                  <a16:creationId xmlns:a16="http://schemas.microsoft.com/office/drawing/2014/main" id="{1AF25207-3726-4B1D-B1F2-27CFAF8F9391}"/>
                </a:ext>
              </a:extLst>
            </p:cNvPr>
            <p:cNvSpPr/>
            <p:nvPr/>
          </p:nvSpPr>
          <p:spPr>
            <a:xfrm>
              <a:off x="5780175" y="3239275"/>
              <a:ext cx="55675" cy="21100"/>
            </a:xfrm>
            <a:custGeom>
              <a:avLst/>
              <a:gdLst/>
              <a:ahLst/>
              <a:cxnLst/>
              <a:rect l="l" t="t" r="r" b="b"/>
              <a:pathLst>
                <a:path w="2227" h="844" extrusionOk="0">
                  <a:moveTo>
                    <a:pt x="1227" y="0"/>
                  </a:moveTo>
                  <a:cubicBezTo>
                    <a:pt x="1118" y="0"/>
                    <a:pt x="1007" y="11"/>
                    <a:pt x="893" y="34"/>
                  </a:cubicBezTo>
                  <a:cubicBezTo>
                    <a:pt x="679" y="58"/>
                    <a:pt x="477" y="58"/>
                    <a:pt x="262" y="70"/>
                  </a:cubicBezTo>
                  <a:cubicBezTo>
                    <a:pt x="167" y="141"/>
                    <a:pt x="48" y="201"/>
                    <a:pt x="0" y="320"/>
                  </a:cubicBezTo>
                  <a:lnTo>
                    <a:pt x="0" y="463"/>
                  </a:lnTo>
                  <a:cubicBezTo>
                    <a:pt x="74" y="536"/>
                    <a:pt x="162" y="549"/>
                    <a:pt x="252" y="549"/>
                  </a:cubicBezTo>
                  <a:cubicBezTo>
                    <a:pt x="302" y="549"/>
                    <a:pt x="354" y="545"/>
                    <a:pt x="403" y="545"/>
                  </a:cubicBezTo>
                  <a:cubicBezTo>
                    <a:pt x="467" y="545"/>
                    <a:pt x="528" y="552"/>
                    <a:pt x="584" y="582"/>
                  </a:cubicBezTo>
                  <a:cubicBezTo>
                    <a:pt x="1001" y="760"/>
                    <a:pt x="1417" y="844"/>
                    <a:pt x="1858" y="844"/>
                  </a:cubicBezTo>
                  <a:cubicBezTo>
                    <a:pt x="2227" y="736"/>
                    <a:pt x="1727" y="451"/>
                    <a:pt x="1953" y="320"/>
                  </a:cubicBezTo>
                  <a:cubicBezTo>
                    <a:pt x="1989" y="272"/>
                    <a:pt x="2025" y="213"/>
                    <a:pt x="2036" y="153"/>
                  </a:cubicBezTo>
                  <a:cubicBezTo>
                    <a:pt x="1771" y="67"/>
                    <a:pt x="1506" y="0"/>
                    <a:pt x="1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3814;p32">
              <a:extLst>
                <a:ext uri="{FF2B5EF4-FFF2-40B4-BE49-F238E27FC236}">
                  <a16:creationId xmlns:a16="http://schemas.microsoft.com/office/drawing/2014/main" id="{D29C785E-4A2E-4855-9AD4-0CC8B791AF64}"/>
                </a:ext>
              </a:extLst>
            </p:cNvPr>
            <p:cNvSpPr/>
            <p:nvPr/>
          </p:nvSpPr>
          <p:spPr>
            <a:xfrm>
              <a:off x="5863525" y="3251425"/>
              <a:ext cx="82175" cy="21825"/>
            </a:xfrm>
            <a:custGeom>
              <a:avLst/>
              <a:gdLst/>
              <a:ahLst/>
              <a:cxnLst/>
              <a:rect l="l" t="t" r="r" b="b"/>
              <a:pathLst>
                <a:path w="3287" h="873" extrusionOk="0">
                  <a:moveTo>
                    <a:pt x="107" y="0"/>
                  </a:moveTo>
                  <a:cubicBezTo>
                    <a:pt x="48" y="24"/>
                    <a:pt x="24" y="84"/>
                    <a:pt x="48" y="143"/>
                  </a:cubicBezTo>
                  <a:cubicBezTo>
                    <a:pt x="191" y="334"/>
                    <a:pt x="0" y="548"/>
                    <a:pt x="107" y="739"/>
                  </a:cubicBezTo>
                  <a:cubicBezTo>
                    <a:pt x="219" y="831"/>
                    <a:pt x="336" y="873"/>
                    <a:pt x="457" y="873"/>
                  </a:cubicBezTo>
                  <a:cubicBezTo>
                    <a:pt x="569" y="873"/>
                    <a:pt x="683" y="837"/>
                    <a:pt x="798" y="774"/>
                  </a:cubicBezTo>
                  <a:cubicBezTo>
                    <a:pt x="857" y="715"/>
                    <a:pt x="881" y="655"/>
                    <a:pt x="822" y="572"/>
                  </a:cubicBezTo>
                  <a:cubicBezTo>
                    <a:pt x="649" y="389"/>
                    <a:pt x="710" y="302"/>
                    <a:pt x="871" y="302"/>
                  </a:cubicBezTo>
                  <a:cubicBezTo>
                    <a:pt x="900" y="302"/>
                    <a:pt x="931" y="305"/>
                    <a:pt x="965" y="310"/>
                  </a:cubicBezTo>
                  <a:cubicBezTo>
                    <a:pt x="1617" y="420"/>
                    <a:pt x="2260" y="564"/>
                    <a:pt x="2916" y="564"/>
                  </a:cubicBezTo>
                  <a:cubicBezTo>
                    <a:pt x="3039" y="564"/>
                    <a:pt x="3162" y="559"/>
                    <a:pt x="3286" y="548"/>
                  </a:cubicBezTo>
                  <a:cubicBezTo>
                    <a:pt x="3155" y="381"/>
                    <a:pt x="2965" y="369"/>
                    <a:pt x="2762" y="358"/>
                  </a:cubicBezTo>
                  <a:cubicBezTo>
                    <a:pt x="1870" y="239"/>
                    <a:pt x="1000" y="119"/>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3815;p32">
              <a:extLst>
                <a:ext uri="{FF2B5EF4-FFF2-40B4-BE49-F238E27FC236}">
                  <a16:creationId xmlns:a16="http://schemas.microsoft.com/office/drawing/2014/main" id="{19858AD2-3387-4680-8A02-283DE6679314}"/>
                </a:ext>
              </a:extLst>
            </p:cNvPr>
            <p:cNvSpPr/>
            <p:nvPr/>
          </p:nvSpPr>
          <p:spPr>
            <a:xfrm>
              <a:off x="6097175" y="3285650"/>
              <a:ext cx="45275" cy="15675"/>
            </a:xfrm>
            <a:custGeom>
              <a:avLst/>
              <a:gdLst/>
              <a:ahLst/>
              <a:cxnLst/>
              <a:rect l="l" t="t" r="r" b="b"/>
              <a:pathLst>
                <a:path w="1811" h="627" extrusionOk="0">
                  <a:moveTo>
                    <a:pt x="201" y="0"/>
                  </a:moveTo>
                  <a:cubicBezTo>
                    <a:pt x="174" y="0"/>
                    <a:pt x="147" y="3"/>
                    <a:pt x="120" y="13"/>
                  </a:cubicBezTo>
                  <a:cubicBezTo>
                    <a:pt x="24" y="60"/>
                    <a:pt x="1" y="143"/>
                    <a:pt x="1" y="239"/>
                  </a:cubicBezTo>
                  <a:cubicBezTo>
                    <a:pt x="13" y="298"/>
                    <a:pt x="24" y="358"/>
                    <a:pt x="72" y="405"/>
                  </a:cubicBezTo>
                  <a:cubicBezTo>
                    <a:pt x="120" y="429"/>
                    <a:pt x="179" y="465"/>
                    <a:pt x="227" y="489"/>
                  </a:cubicBezTo>
                  <a:lnTo>
                    <a:pt x="370" y="489"/>
                  </a:lnTo>
                  <a:cubicBezTo>
                    <a:pt x="370" y="477"/>
                    <a:pt x="382" y="477"/>
                    <a:pt x="417" y="465"/>
                  </a:cubicBezTo>
                  <a:cubicBezTo>
                    <a:pt x="424" y="458"/>
                    <a:pt x="432" y="455"/>
                    <a:pt x="441" y="455"/>
                  </a:cubicBezTo>
                  <a:cubicBezTo>
                    <a:pt x="461" y="455"/>
                    <a:pt x="484" y="472"/>
                    <a:pt x="501" y="489"/>
                  </a:cubicBezTo>
                  <a:cubicBezTo>
                    <a:pt x="655" y="489"/>
                    <a:pt x="786" y="501"/>
                    <a:pt x="941" y="501"/>
                  </a:cubicBezTo>
                  <a:cubicBezTo>
                    <a:pt x="1060" y="501"/>
                    <a:pt x="1156" y="524"/>
                    <a:pt x="1239" y="620"/>
                  </a:cubicBezTo>
                  <a:cubicBezTo>
                    <a:pt x="1279" y="624"/>
                    <a:pt x="1317" y="626"/>
                    <a:pt x="1353" y="626"/>
                  </a:cubicBezTo>
                  <a:cubicBezTo>
                    <a:pt x="1623" y="626"/>
                    <a:pt x="1800" y="504"/>
                    <a:pt x="1810" y="179"/>
                  </a:cubicBezTo>
                  <a:cubicBezTo>
                    <a:pt x="1555" y="40"/>
                    <a:pt x="1275" y="6"/>
                    <a:pt x="992" y="6"/>
                  </a:cubicBezTo>
                  <a:cubicBezTo>
                    <a:pt x="840" y="6"/>
                    <a:pt x="687" y="16"/>
                    <a:pt x="536" y="24"/>
                  </a:cubicBezTo>
                  <a:cubicBezTo>
                    <a:pt x="512" y="33"/>
                    <a:pt x="486" y="37"/>
                    <a:pt x="461" y="37"/>
                  </a:cubicBezTo>
                  <a:cubicBezTo>
                    <a:pt x="377" y="37"/>
                    <a:pt x="289"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3816;p32">
              <a:extLst>
                <a:ext uri="{FF2B5EF4-FFF2-40B4-BE49-F238E27FC236}">
                  <a16:creationId xmlns:a16="http://schemas.microsoft.com/office/drawing/2014/main" id="{2E7D8288-5A5E-4AA8-8959-EB0C9DE51065}"/>
                </a:ext>
              </a:extLst>
            </p:cNvPr>
            <p:cNvSpPr/>
            <p:nvPr/>
          </p:nvSpPr>
          <p:spPr>
            <a:xfrm>
              <a:off x="6060875" y="3280075"/>
              <a:ext cx="49725" cy="17500"/>
            </a:xfrm>
            <a:custGeom>
              <a:avLst/>
              <a:gdLst/>
              <a:ahLst/>
              <a:cxnLst/>
              <a:rect l="l" t="t" r="r" b="b"/>
              <a:pathLst>
                <a:path w="1989" h="700" extrusionOk="0">
                  <a:moveTo>
                    <a:pt x="356" y="1"/>
                  </a:moveTo>
                  <a:cubicBezTo>
                    <a:pt x="254" y="1"/>
                    <a:pt x="152" y="36"/>
                    <a:pt x="48" y="140"/>
                  </a:cubicBezTo>
                  <a:cubicBezTo>
                    <a:pt x="0" y="247"/>
                    <a:pt x="24" y="355"/>
                    <a:pt x="107" y="438"/>
                  </a:cubicBezTo>
                  <a:cubicBezTo>
                    <a:pt x="500" y="533"/>
                    <a:pt x="869" y="605"/>
                    <a:pt x="1262" y="700"/>
                  </a:cubicBezTo>
                  <a:cubicBezTo>
                    <a:pt x="1298" y="664"/>
                    <a:pt x="1334" y="628"/>
                    <a:pt x="1334" y="569"/>
                  </a:cubicBezTo>
                  <a:cubicBezTo>
                    <a:pt x="1274" y="366"/>
                    <a:pt x="1476" y="390"/>
                    <a:pt x="1536" y="295"/>
                  </a:cubicBezTo>
                  <a:cubicBezTo>
                    <a:pt x="1555" y="288"/>
                    <a:pt x="1574" y="285"/>
                    <a:pt x="1594" y="285"/>
                  </a:cubicBezTo>
                  <a:cubicBezTo>
                    <a:pt x="1679" y="285"/>
                    <a:pt x="1765" y="342"/>
                    <a:pt x="1846" y="342"/>
                  </a:cubicBezTo>
                  <a:cubicBezTo>
                    <a:pt x="1896" y="342"/>
                    <a:pt x="1944" y="320"/>
                    <a:pt x="1988" y="247"/>
                  </a:cubicBezTo>
                  <a:cubicBezTo>
                    <a:pt x="1849" y="143"/>
                    <a:pt x="1706" y="113"/>
                    <a:pt x="1561" y="113"/>
                  </a:cubicBezTo>
                  <a:cubicBezTo>
                    <a:pt x="1370" y="113"/>
                    <a:pt x="1177" y="165"/>
                    <a:pt x="987" y="165"/>
                  </a:cubicBezTo>
                  <a:cubicBezTo>
                    <a:pt x="975" y="165"/>
                    <a:pt x="964" y="164"/>
                    <a:pt x="953" y="164"/>
                  </a:cubicBezTo>
                  <a:cubicBezTo>
                    <a:pt x="755" y="140"/>
                    <a:pt x="557" y="1"/>
                    <a:pt x="3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3817;p32">
              <a:extLst>
                <a:ext uri="{FF2B5EF4-FFF2-40B4-BE49-F238E27FC236}">
                  <a16:creationId xmlns:a16="http://schemas.microsoft.com/office/drawing/2014/main" id="{17E8FAE6-C441-4656-B451-4EFBC8835AA3}"/>
                </a:ext>
              </a:extLst>
            </p:cNvPr>
            <p:cNvSpPr/>
            <p:nvPr/>
          </p:nvSpPr>
          <p:spPr>
            <a:xfrm>
              <a:off x="6034975" y="3276425"/>
              <a:ext cx="50025" cy="10225"/>
            </a:xfrm>
            <a:custGeom>
              <a:avLst/>
              <a:gdLst/>
              <a:ahLst/>
              <a:cxnLst/>
              <a:rect l="l" t="t" r="r" b="b"/>
              <a:pathLst>
                <a:path w="2001" h="409" extrusionOk="0">
                  <a:moveTo>
                    <a:pt x="0" y="1"/>
                  </a:moveTo>
                  <a:lnTo>
                    <a:pt x="0" y="1"/>
                  </a:lnTo>
                  <a:cubicBezTo>
                    <a:pt x="107" y="262"/>
                    <a:pt x="453" y="84"/>
                    <a:pt x="584" y="298"/>
                  </a:cubicBezTo>
                  <a:cubicBezTo>
                    <a:pt x="631" y="334"/>
                    <a:pt x="667" y="370"/>
                    <a:pt x="750" y="382"/>
                  </a:cubicBezTo>
                  <a:cubicBezTo>
                    <a:pt x="799" y="399"/>
                    <a:pt x="846" y="409"/>
                    <a:pt x="892" y="409"/>
                  </a:cubicBezTo>
                  <a:cubicBezTo>
                    <a:pt x="970" y="409"/>
                    <a:pt x="1045" y="382"/>
                    <a:pt x="1119" y="322"/>
                  </a:cubicBezTo>
                  <a:cubicBezTo>
                    <a:pt x="1210" y="257"/>
                    <a:pt x="1300" y="236"/>
                    <a:pt x="1390" y="236"/>
                  </a:cubicBezTo>
                  <a:cubicBezTo>
                    <a:pt x="1559" y="236"/>
                    <a:pt x="1727" y="311"/>
                    <a:pt x="1891" y="311"/>
                  </a:cubicBezTo>
                  <a:cubicBezTo>
                    <a:pt x="1928" y="311"/>
                    <a:pt x="1964" y="307"/>
                    <a:pt x="2000" y="298"/>
                  </a:cubicBezTo>
                  <a:cubicBezTo>
                    <a:pt x="1858" y="131"/>
                    <a:pt x="1667" y="72"/>
                    <a:pt x="1489" y="72"/>
                  </a:cubicBezTo>
                  <a:cubicBezTo>
                    <a:pt x="1000" y="24"/>
                    <a:pt x="488" y="2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3818;p32">
              <a:extLst>
                <a:ext uri="{FF2B5EF4-FFF2-40B4-BE49-F238E27FC236}">
                  <a16:creationId xmlns:a16="http://schemas.microsoft.com/office/drawing/2014/main" id="{3C61604F-470F-486D-B95E-222B4FA397B0}"/>
                </a:ext>
              </a:extLst>
            </p:cNvPr>
            <p:cNvSpPr/>
            <p:nvPr/>
          </p:nvSpPr>
          <p:spPr>
            <a:xfrm>
              <a:off x="5844175" y="3246650"/>
              <a:ext cx="20550" cy="12150"/>
            </a:xfrm>
            <a:custGeom>
              <a:avLst/>
              <a:gdLst/>
              <a:ahLst/>
              <a:cxnLst/>
              <a:rect l="l" t="t" r="r" b="b"/>
              <a:pathLst>
                <a:path w="822" h="486" extrusionOk="0">
                  <a:moveTo>
                    <a:pt x="24" y="37"/>
                  </a:moveTo>
                  <a:cubicBezTo>
                    <a:pt x="12" y="72"/>
                    <a:pt x="0" y="96"/>
                    <a:pt x="12" y="132"/>
                  </a:cubicBezTo>
                  <a:cubicBezTo>
                    <a:pt x="167" y="287"/>
                    <a:pt x="305" y="486"/>
                    <a:pt x="495" y="486"/>
                  </a:cubicBezTo>
                  <a:cubicBezTo>
                    <a:pt x="583" y="486"/>
                    <a:pt x="681" y="443"/>
                    <a:pt x="798" y="334"/>
                  </a:cubicBezTo>
                  <a:cubicBezTo>
                    <a:pt x="822" y="275"/>
                    <a:pt x="798" y="215"/>
                    <a:pt x="762" y="156"/>
                  </a:cubicBezTo>
                  <a:cubicBezTo>
                    <a:pt x="536" y="1"/>
                    <a:pt x="262" y="60"/>
                    <a:pt x="24" y="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3819;p32">
              <a:extLst>
                <a:ext uri="{FF2B5EF4-FFF2-40B4-BE49-F238E27FC236}">
                  <a16:creationId xmlns:a16="http://schemas.microsoft.com/office/drawing/2014/main" id="{C5B712F0-EE23-4DF5-B89C-856C1A261D1F}"/>
                </a:ext>
              </a:extLst>
            </p:cNvPr>
            <p:cNvSpPr/>
            <p:nvPr/>
          </p:nvSpPr>
          <p:spPr>
            <a:xfrm>
              <a:off x="5830475" y="3243100"/>
              <a:ext cx="14325" cy="9300"/>
            </a:xfrm>
            <a:custGeom>
              <a:avLst/>
              <a:gdLst/>
              <a:ahLst/>
              <a:cxnLst/>
              <a:rect l="l" t="t" r="r" b="b"/>
              <a:pathLst>
                <a:path w="573" h="372" extrusionOk="0">
                  <a:moveTo>
                    <a:pt x="24" y="0"/>
                  </a:moveTo>
                  <a:lnTo>
                    <a:pt x="1" y="48"/>
                  </a:lnTo>
                  <a:cubicBezTo>
                    <a:pt x="57" y="260"/>
                    <a:pt x="144" y="372"/>
                    <a:pt x="264" y="372"/>
                  </a:cubicBezTo>
                  <a:cubicBezTo>
                    <a:pt x="347" y="372"/>
                    <a:pt x="445" y="320"/>
                    <a:pt x="560" y="214"/>
                  </a:cubicBezTo>
                  <a:lnTo>
                    <a:pt x="572" y="179"/>
                  </a:lnTo>
                  <a:cubicBezTo>
                    <a:pt x="429" y="24"/>
                    <a:pt x="215" y="24"/>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3820;p32">
              <a:extLst>
                <a:ext uri="{FF2B5EF4-FFF2-40B4-BE49-F238E27FC236}">
                  <a16:creationId xmlns:a16="http://schemas.microsoft.com/office/drawing/2014/main" id="{5784A595-7BE3-4539-B753-E4BA6783CE55}"/>
                </a:ext>
              </a:extLst>
            </p:cNvPr>
            <p:cNvSpPr/>
            <p:nvPr/>
          </p:nvSpPr>
          <p:spPr>
            <a:xfrm>
              <a:off x="5862625" y="3250525"/>
              <a:ext cx="3900" cy="5200"/>
            </a:xfrm>
            <a:custGeom>
              <a:avLst/>
              <a:gdLst/>
              <a:ahLst/>
              <a:cxnLst/>
              <a:rect l="l" t="t" r="r" b="b"/>
              <a:pathLst>
                <a:path w="156" h="208" extrusionOk="0">
                  <a:moveTo>
                    <a:pt x="24" y="1"/>
                  </a:moveTo>
                  <a:cubicBezTo>
                    <a:pt x="1" y="60"/>
                    <a:pt x="1" y="108"/>
                    <a:pt x="1" y="167"/>
                  </a:cubicBezTo>
                  <a:cubicBezTo>
                    <a:pt x="1" y="179"/>
                    <a:pt x="24" y="179"/>
                    <a:pt x="48" y="203"/>
                  </a:cubicBezTo>
                  <a:cubicBezTo>
                    <a:pt x="60" y="206"/>
                    <a:pt x="70" y="208"/>
                    <a:pt x="80" y="208"/>
                  </a:cubicBezTo>
                  <a:cubicBezTo>
                    <a:pt x="108" y="208"/>
                    <a:pt x="129" y="194"/>
                    <a:pt x="155" y="167"/>
                  </a:cubicBezTo>
                  <a:lnTo>
                    <a:pt x="155" y="24"/>
                  </a:lnTo>
                  <a:cubicBezTo>
                    <a:pt x="108" y="24"/>
                    <a:pt x="60" y="1"/>
                    <a:pt x="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3821;p32">
              <a:extLst>
                <a:ext uri="{FF2B5EF4-FFF2-40B4-BE49-F238E27FC236}">
                  <a16:creationId xmlns:a16="http://schemas.microsoft.com/office/drawing/2014/main" id="{43173504-DAD1-4F0D-B7BD-6E6E1119FF82}"/>
                </a:ext>
              </a:extLst>
            </p:cNvPr>
            <p:cNvSpPr/>
            <p:nvPr/>
          </p:nvSpPr>
          <p:spPr>
            <a:xfrm>
              <a:off x="5876925" y="2957050"/>
              <a:ext cx="5675" cy="14900"/>
            </a:xfrm>
            <a:custGeom>
              <a:avLst/>
              <a:gdLst/>
              <a:ahLst/>
              <a:cxnLst/>
              <a:rect l="l" t="t" r="r" b="b"/>
              <a:pathLst>
                <a:path w="227" h="596" extrusionOk="0">
                  <a:moveTo>
                    <a:pt x="226" y="0"/>
                  </a:moveTo>
                  <a:cubicBezTo>
                    <a:pt x="202" y="12"/>
                    <a:pt x="179" y="12"/>
                    <a:pt x="167" y="36"/>
                  </a:cubicBezTo>
                  <a:cubicBezTo>
                    <a:pt x="0" y="214"/>
                    <a:pt x="48" y="393"/>
                    <a:pt x="131" y="584"/>
                  </a:cubicBezTo>
                  <a:cubicBezTo>
                    <a:pt x="167" y="584"/>
                    <a:pt x="179" y="595"/>
                    <a:pt x="179" y="595"/>
                  </a:cubicBezTo>
                  <a:cubicBezTo>
                    <a:pt x="191" y="405"/>
                    <a:pt x="202" y="191"/>
                    <a:pt x="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3822;p32">
              <a:extLst>
                <a:ext uri="{FF2B5EF4-FFF2-40B4-BE49-F238E27FC236}">
                  <a16:creationId xmlns:a16="http://schemas.microsoft.com/office/drawing/2014/main" id="{738AEA03-2C01-4CFF-8787-FFD02F591BBA}"/>
                </a:ext>
              </a:extLst>
            </p:cNvPr>
            <p:cNvSpPr/>
            <p:nvPr/>
          </p:nvSpPr>
          <p:spPr>
            <a:xfrm>
              <a:off x="5879900" y="2932050"/>
              <a:ext cx="5975" cy="26200"/>
            </a:xfrm>
            <a:custGeom>
              <a:avLst/>
              <a:gdLst/>
              <a:ahLst/>
              <a:cxnLst/>
              <a:rect l="l" t="t" r="r" b="b"/>
              <a:pathLst>
                <a:path w="239" h="1048" extrusionOk="0">
                  <a:moveTo>
                    <a:pt x="167" y="0"/>
                  </a:moveTo>
                  <a:cubicBezTo>
                    <a:pt x="119" y="0"/>
                    <a:pt x="83" y="0"/>
                    <a:pt x="48" y="24"/>
                  </a:cubicBezTo>
                  <a:cubicBezTo>
                    <a:pt x="12" y="357"/>
                    <a:pt x="0" y="702"/>
                    <a:pt x="60" y="1048"/>
                  </a:cubicBezTo>
                  <a:cubicBezTo>
                    <a:pt x="72" y="1036"/>
                    <a:pt x="83" y="1036"/>
                    <a:pt x="119" y="1036"/>
                  </a:cubicBezTo>
                  <a:cubicBezTo>
                    <a:pt x="143" y="738"/>
                    <a:pt x="191" y="417"/>
                    <a:pt x="238" y="119"/>
                  </a:cubicBezTo>
                  <a:cubicBezTo>
                    <a:pt x="202" y="83"/>
                    <a:pt x="191" y="48"/>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3823;p32">
              <a:extLst>
                <a:ext uri="{FF2B5EF4-FFF2-40B4-BE49-F238E27FC236}">
                  <a16:creationId xmlns:a16="http://schemas.microsoft.com/office/drawing/2014/main" id="{C74FAA96-7EC7-4E65-B84C-381B7EBE2046}"/>
                </a:ext>
              </a:extLst>
            </p:cNvPr>
            <p:cNvSpPr/>
            <p:nvPr/>
          </p:nvSpPr>
          <p:spPr>
            <a:xfrm>
              <a:off x="5874525" y="3062125"/>
              <a:ext cx="5975" cy="24125"/>
            </a:xfrm>
            <a:custGeom>
              <a:avLst/>
              <a:gdLst/>
              <a:ahLst/>
              <a:cxnLst/>
              <a:rect l="l" t="t" r="r" b="b"/>
              <a:pathLst>
                <a:path w="239" h="965" extrusionOk="0">
                  <a:moveTo>
                    <a:pt x="144" y="0"/>
                  </a:moveTo>
                  <a:lnTo>
                    <a:pt x="144" y="0"/>
                  </a:lnTo>
                  <a:cubicBezTo>
                    <a:pt x="96" y="322"/>
                    <a:pt x="1" y="667"/>
                    <a:pt x="227" y="964"/>
                  </a:cubicBezTo>
                  <a:cubicBezTo>
                    <a:pt x="239" y="631"/>
                    <a:pt x="239" y="310"/>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3824;p32">
              <a:extLst>
                <a:ext uri="{FF2B5EF4-FFF2-40B4-BE49-F238E27FC236}">
                  <a16:creationId xmlns:a16="http://schemas.microsoft.com/office/drawing/2014/main" id="{D950E343-E97B-413B-9549-4620BF12BD24}"/>
                </a:ext>
              </a:extLst>
            </p:cNvPr>
            <p:cNvSpPr/>
            <p:nvPr/>
          </p:nvSpPr>
          <p:spPr>
            <a:xfrm>
              <a:off x="5878100" y="3092175"/>
              <a:ext cx="9250" cy="19375"/>
            </a:xfrm>
            <a:custGeom>
              <a:avLst/>
              <a:gdLst/>
              <a:ahLst/>
              <a:cxnLst/>
              <a:rect l="l" t="t" r="r" b="b"/>
              <a:pathLst>
                <a:path w="370" h="775" extrusionOk="0">
                  <a:moveTo>
                    <a:pt x="120" y="1"/>
                  </a:moveTo>
                  <a:lnTo>
                    <a:pt x="120" y="1"/>
                  </a:lnTo>
                  <a:cubicBezTo>
                    <a:pt x="132" y="251"/>
                    <a:pt x="1" y="548"/>
                    <a:pt x="251" y="774"/>
                  </a:cubicBezTo>
                  <a:cubicBezTo>
                    <a:pt x="191" y="524"/>
                    <a:pt x="370" y="227"/>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3825;p32">
              <a:extLst>
                <a:ext uri="{FF2B5EF4-FFF2-40B4-BE49-F238E27FC236}">
                  <a16:creationId xmlns:a16="http://schemas.microsoft.com/office/drawing/2014/main" id="{84535B0D-A779-4469-9A34-214FE24E34D5}"/>
                </a:ext>
              </a:extLst>
            </p:cNvPr>
            <p:cNvSpPr/>
            <p:nvPr/>
          </p:nvSpPr>
          <p:spPr>
            <a:xfrm>
              <a:off x="5875125" y="2957925"/>
              <a:ext cx="6275" cy="13725"/>
            </a:xfrm>
            <a:custGeom>
              <a:avLst/>
              <a:gdLst/>
              <a:ahLst/>
              <a:cxnLst/>
              <a:rect l="l" t="t" r="r" b="b"/>
              <a:pathLst>
                <a:path w="251" h="549" extrusionOk="0">
                  <a:moveTo>
                    <a:pt x="251" y="1"/>
                  </a:moveTo>
                  <a:lnTo>
                    <a:pt x="251" y="1"/>
                  </a:lnTo>
                  <a:cubicBezTo>
                    <a:pt x="1" y="156"/>
                    <a:pt x="36" y="346"/>
                    <a:pt x="215" y="549"/>
                  </a:cubicBezTo>
                  <a:cubicBezTo>
                    <a:pt x="239" y="370"/>
                    <a:pt x="239" y="179"/>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3826;p32">
              <a:extLst>
                <a:ext uri="{FF2B5EF4-FFF2-40B4-BE49-F238E27FC236}">
                  <a16:creationId xmlns:a16="http://schemas.microsoft.com/office/drawing/2014/main" id="{F7924A0B-5AE2-46C1-8DC5-4A10CCF632D4}"/>
                </a:ext>
              </a:extLst>
            </p:cNvPr>
            <p:cNvSpPr/>
            <p:nvPr/>
          </p:nvSpPr>
          <p:spPr>
            <a:xfrm>
              <a:off x="5884350" y="3111225"/>
              <a:ext cx="3300" cy="11050"/>
            </a:xfrm>
            <a:custGeom>
              <a:avLst/>
              <a:gdLst/>
              <a:ahLst/>
              <a:cxnLst/>
              <a:rect l="l" t="t" r="r" b="b"/>
              <a:pathLst>
                <a:path w="132" h="442" extrusionOk="0">
                  <a:moveTo>
                    <a:pt x="13" y="1"/>
                  </a:moveTo>
                  <a:cubicBezTo>
                    <a:pt x="1" y="143"/>
                    <a:pt x="1" y="298"/>
                    <a:pt x="1" y="441"/>
                  </a:cubicBezTo>
                  <a:lnTo>
                    <a:pt x="132" y="441"/>
                  </a:lnTo>
                  <a:cubicBezTo>
                    <a:pt x="132" y="298"/>
                    <a:pt x="132" y="132"/>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3827;p32">
              <a:extLst>
                <a:ext uri="{FF2B5EF4-FFF2-40B4-BE49-F238E27FC236}">
                  <a16:creationId xmlns:a16="http://schemas.microsoft.com/office/drawing/2014/main" id="{79FF6AC4-62D0-49F0-8391-8D167D9A9F40}"/>
                </a:ext>
              </a:extLst>
            </p:cNvPr>
            <p:cNvSpPr/>
            <p:nvPr/>
          </p:nvSpPr>
          <p:spPr>
            <a:xfrm>
              <a:off x="5654850" y="2958175"/>
              <a:ext cx="6275" cy="4325"/>
            </a:xfrm>
            <a:custGeom>
              <a:avLst/>
              <a:gdLst/>
              <a:ahLst/>
              <a:cxnLst/>
              <a:rect l="l" t="t" r="r" b="b"/>
              <a:pathLst>
                <a:path w="251" h="173" extrusionOk="0">
                  <a:moveTo>
                    <a:pt x="137" y="0"/>
                  </a:moveTo>
                  <a:cubicBezTo>
                    <a:pt x="84" y="0"/>
                    <a:pt x="42" y="44"/>
                    <a:pt x="1" y="110"/>
                  </a:cubicBezTo>
                  <a:cubicBezTo>
                    <a:pt x="51" y="118"/>
                    <a:pt x="101" y="173"/>
                    <a:pt x="158" y="173"/>
                  </a:cubicBezTo>
                  <a:cubicBezTo>
                    <a:pt x="184" y="173"/>
                    <a:pt x="210" y="163"/>
                    <a:pt x="239" y="134"/>
                  </a:cubicBezTo>
                  <a:cubicBezTo>
                    <a:pt x="251" y="122"/>
                    <a:pt x="251" y="50"/>
                    <a:pt x="215" y="27"/>
                  </a:cubicBezTo>
                  <a:cubicBezTo>
                    <a:pt x="186" y="9"/>
                    <a:pt x="161"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3828;p32">
              <a:extLst>
                <a:ext uri="{FF2B5EF4-FFF2-40B4-BE49-F238E27FC236}">
                  <a16:creationId xmlns:a16="http://schemas.microsoft.com/office/drawing/2014/main" id="{37A820F9-4AB2-4FB9-9AB0-C01094EC7490}"/>
                </a:ext>
              </a:extLst>
            </p:cNvPr>
            <p:cNvSpPr/>
            <p:nvPr/>
          </p:nvSpPr>
          <p:spPr>
            <a:xfrm>
              <a:off x="5647425" y="3218075"/>
              <a:ext cx="97050" cy="26225"/>
            </a:xfrm>
            <a:custGeom>
              <a:avLst/>
              <a:gdLst/>
              <a:ahLst/>
              <a:cxnLst/>
              <a:rect l="l" t="t" r="r" b="b"/>
              <a:pathLst>
                <a:path w="3882" h="1049" extrusionOk="0">
                  <a:moveTo>
                    <a:pt x="1866" y="174"/>
                  </a:moveTo>
                  <a:lnTo>
                    <a:pt x="1866" y="174"/>
                  </a:lnTo>
                  <a:cubicBezTo>
                    <a:pt x="1828" y="519"/>
                    <a:pt x="2136" y="419"/>
                    <a:pt x="2310" y="477"/>
                  </a:cubicBezTo>
                  <a:cubicBezTo>
                    <a:pt x="2389" y="505"/>
                    <a:pt x="2473" y="510"/>
                    <a:pt x="2557" y="510"/>
                  </a:cubicBezTo>
                  <a:cubicBezTo>
                    <a:pt x="2610" y="510"/>
                    <a:pt x="2662" y="508"/>
                    <a:pt x="2715" y="508"/>
                  </a:cubicBezTo>
                  <a:cubicBezTo>
                    <a:pt x="2833" y="508"/>
                    <a:pt x="2950" y="518"/>
                    <a:pt x="3060" y="584"/>
                  </a:cubicBezTo>
                  <a:cubicBezTo>
                    <a:pt x="3120" y="620"/>
                    <a:pt x="3179" y="644"/>
                    <a:pt x="3227" y="691"/>
                  </a:cubicBezTo>
                  <a:cubicBezTo>
                    <a:pt x="3179" y="680"/>
                    <a:pt x="3120" y="644"/>
                    <a:pt x="3060" y="620"/>
                  </a:cubicBezTo>
                  <a:cubicBezTo>
                    <a:pt x="2703" y="560"/>
                    <a:pt x="2334" y="572"/>
                    <a:pt x="1977" y="453"/>
                  </a:cubicBezTo>
                  <a:cubicBezTo>
                    <a:pt x="1784" y="397"/>
                    <a:pt x="1764" y="297"/>
                    <a:pt x="1866" y="174"/>
                  </a:cubicBezTo>
                  <a:close/>
                  <a:moveTo>
                    <a:pt x="1201" y="1"/>
                  </a:moveTo>
                  <a:cubicBezTo>
                    <a:pt x="992" y="1"/>
                    <a:pt x="780" y="25"/>
                    <a:pt x="572" y="25"/>
                  </a:cubicBezTo>
                  <a:cubicBezTo>
                    <a:pt x="512" y="60"/>
                    <a:pt x="512" y="108"/>
                    <a:pt x="536" y="168"/>
                  </a:cubicBezTo>
                  <a:cubicBezTo>
                    <a:pt x="572" y="203"/>
                    <a:pt x="608" y="227"/>
                    <a:pt x="631" y="263"/>
                  </a:cubicBezTo>
                  <a:cubicBezTo>
                    <a:pt x="612" y="271"/>
                    <a:pt x="593" y="274"/>
                    <a:pt x="575" y="274"/>
                  </a:cubicBezTo>
                  <a:cubicBezTo>
                    <a:pt x="514" y="274"/>
                    <a:pt x="457" y="239"/>
                    <a:pt x="393" y="239"/>
                  </a:cubicBezTo>
                  <a:cubicBezTo>
                    <a:pt x="238" y="263"/>
                    <a:pt x="84" y="299"/>
                    <a:pt x="0" y="465"/>
                  </a:cubicBezTo>
                  <a:cubicBezTo>
                    <a:pt x="310" y="691"/>
                    <a:pt x="691" y="537"/>
                    <a:pt x="1024" y="644"/>
                  </a:cubicBezTo>
                  <a:cubicBezTo>
                    <a:pt x="1965" y="953"/>
                    <a:pt x="2929" y="906"/>
                    <a:pt x="3882" y="1049"/>
                  </a:cubicBezTo>
                  <a:cubicBezTo>
                    <a:pt x="3644" y="870"/>
                    <a:pt x="3334" y="727"/>
                    <a:pt x="3453" y="334"/>
                  </a:cubicBezTo>
                  <a:cubicBezTo>
                    <a:pt x="3221" y="205"/>
                    <a:pt x="2981" y="180"/>
                    <a:pt x="2739" y="180"/>
                  </a:cubicBezTo>
                  <a:cubicBezTo>
                    <a:pt x="2595" y="180"/>
                    <a:pt x="2451" y="189"/>
                    <a:pt x="2308" y="189"/>
                  </a:cubicBezTo>
                  <a:cubicBezTo>
                    <a:pt x="2161" y="189"/>
                    <a:pt x="2014" y="180"/>
                    <a:pt x="1870" y="144"/>
                  </a:cubicBezTo>
                  <a:lnTo>
                    <a:pt x="1870" y="144"/>
                  </a:lnTo>
                  <a:cubicBezTo>
                    <a:pt x="1869" y="145"/>
                    <a:pt x="1869" y="147"/>
                    <a:pt x="1869" y="149"/>
                  </a:cubicBezTo>
                  <a:lnTo>
                    <a:pt x="1869" y="149"/>
                  </a:lnTo>
                  <a:cubicBezTo>
                    <a:pt x="1653" y="29"/>
                    <a:pt x="1428" y="1"/>
                    <a:pt x="1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3829;p32">
              <a:extLst>
                <a:ext uri="{FF2B5EF4-FFF2-40B4-BE49-F238E27FC236}">
                  <a16:creationId xmlns:a16="http://schemas.microsoft.com/office/drawing/2014/main" id="{712866C2-FD3C-46E8-9E02-615E30489A8E}"/>
                </a:ext>
              </a:extLst>
            </p:cNvPr>
            <p:cNvSpPr/>
            <p:nvPr/>
          </p:nvSpPr>
          <p:spPr>
            <a:xfrm>
              <a:off x="5607525" y="3210950"/>
              <a:ext cx="54200" cy="19375"/>
            </a:xfrm>
            <a:custGeom>
              <a:avLst/>
              <a:gdLst/>
              <a:ahLst/>
              <a:cxnLst/>
              <a:rect l="l" t="t" r="r" b="b"/>
              <a:pathLst>
                <a:path w="2168" h="775" extrusionOk="0">
                  <a:moveTo>
                    <a:pt x="191" y="0"/>
                  </a:moveTo>
                  <a:cubicBezTo>
                    <a:pt x="1" y="274"/>
                    <a:pt x="251" y="393"/>
                    <a:pt x="406" y="560"/>
                  </a:cubicBezTo>
                  <a:cubicBezTo>
                    <a:pt x="541" y="663"/>
                    <a:pt x="689" y="685"/>
                    <a:pt x="841" y="685"/>
                  </a:cubicBezTo>
                  <a:cubicBezTo>
                    <a:pt x="952" y="685"/>
                    <a:pt x="1065" y="673"/>
                    <a:pt x="1176" y="673"/>
                  </a:cubicBezTo>
                  <a:cubicBezTo>
                    <a:pt x="1314" y="673"/>
                    <a:pt x="1449" y="692"/>
                    <a:pt x="1572" y="774"/>
                  </a:cubicBezTo>
                  <a:cubicBezTo>
                    <a:pt x="1727" y="726"/>
                    <a:pt x="1858" y="667"/>
                    <a:pt x="2013" y="619"/>
                  </a:cubicBezTo>
                  <a:cubicBezTo>
                    <a:pt x="2096" y="607"/>
                    <a:pt x="2156" y="548"/>
                    <a:pt x="2168" y="453"/>
                  </a:cubicBezTo>
                  <a:lnTo>
                    <a:pt x="2168" y="322"/>
                  </a:lnTo>
                  <a:cubicBezTo>
                    <a:pt x="2154" y="308"/>
                    <a:pt x="2136" y="302"/>
                    <a:pt x="2114" y="302"/>
                  </a:cubicBezTo>
                  <a:cubicBezTo>
                    <a:pt x="2098" y="302"/>
                    <a:pt x="2080" y="305"/>
                    <a:pt x="2061" y="310"/>
                  </a:cubicBezTo>
                  <a:cubicBezTo>
                    <a:pt x="1906" y="250"/>
                    <a:pt x="1692" y="262"/>
                    <a:pt x="1549" y="131"/>
                  </a:cubicBezTo>
                  <a:cubicBezTo>
                    <a:pt x="1479" y="142"/>
                    <a:pt x="1410" y="146"/>
                    <a:pt x="1342" y="146"/>
                  </a:cubicBezTo>
                  <a:cubicBezTo>
                    <a:pt x="955" y="146"/>
                    <a:pt x="586"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3830;p32">
              <a:extLst>
                <a:ext uri="{FF2B5EF4-FFF2-40B4-BE49-F238E27FC236}">
                  <a16:creationId xmlns:a16="http://schemas.microsoft.com/office/drawing/2014/main" id="{47945BC5-507D-4D72-9D78-CB04AD98923B}"/>
                </a:ext>
              </a:extLst>
            </p:cNvPr>
            <p:cNvSpPr/>
            <p:nvPr/>
          </p:nvSpPr>
          <p:spPr>
            <a:xfrm>
              <a:off x="5646825" y="3214650"/>
              <a:ext cx="12525" cy="4425"/>
            </a:xfrm>
            <a:custGeom>
              <a:avLst/>
              <a:gdLst/>
              <a:ahLst/>
              <a:cxnLst/>
              <a:rect l="l" t="t" r="r" b="b"/>
              <a:pathLst>
                <a:path w="501" h="177" extrusionOk="0">
                  <a:moveTo>
                    <a:pt x="82" y="1"/>
                  </a:moveTo>
                  <a:cubicBezTo>
                    <a:pt x="52" y="1"/>
                    <a:pt x="26" y="21"/>
                    <a:pt x="0" y="66"/>
                  </a:cubicBezTo>
                  <a:cubicBezTo>
                    <a:pt x="94" y="152"/>
                    <a:pt x="203" y="177"/>
                    <a:pt x="317" y="177"/>
                  </a:cubicBezTo>
                  <a:cubicBezTo>
                    <a:pt x="377" y="177"/>
                    <a:pt x="439" y="170"/>
                    <a:pt x="501" y="162"/>
                  </a:cubicBezTo>
                  <a:cubicBezTo>
                    <a:pt x="477" y="114"/>
                    <a:pt x="465" y="66"/>
                    <a:pt x="453" y="43"/>
                  </a:cubicBezTo>
                  <a:lnTo>
                    <a:pt x="167" y="43"/>
                  </a:lnTo>
                  <a:cubicBezTo>
                    <a:pt x="134" y="15"/>
                    <a:pt x="107" y="1"/>
                    <a:pt x="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3831;p32">
              <a:extLst>
                <a:ext uri="{FF2B5EF4-FFF2-40B4-BE49-F238E27FC236}">
                  <a16:creationId xmlns:a16="http://schemas.microsoft.com/office/drawing/2014/main" id="{4E5084B1-22C2-4B1A-9698-28B40F91D887}"/>
                </a:ext>
              </a:extLst>
            </p:cNvPr>
            <p:cNvSpPr/>
            <p:nvPr/>
          </p:nvSpPr>
          <p:spPr>
            <a:xfrm>
              <a:off x="5213425" y="3143175"/>
              <a:ext cx="16400" cy="13000"/>
            </a:xfrm>
            <a:custGeom>
              <a:avLst/>
              <a:gdLst/>
              <a:ahLst/>
              <a:cxnLst/>
              <a:rect l="l" t="t" r="r" b="b"/>
              <a:pathLst>
                <a:path w="656" h="520" extrusionOk="0">
                  <a:moveTo>
                    <a:pt x="188" y="1"/>
                  </a:moveTo>
                  <a:cubicBezTo>
                    <a:pt x="97" y="1"/>
                    <a:pt x="56" y="102"/>
                    <a:pt x="1" y="175"/>
                  </a:cubicBezTo>
                  <a:cubicBezTo>
                    <a:pt x="1" y="449"/>
                    <a:pt x="104" y="520"/>
                    <a:pt x="245" y="520"/>
                  </a:cubicBezTo>
                  <a:cubicBezTo>
                    <a:pt x="344" y="520"/>
                    <a:pt x="460" y="485"/>
                    <a:pt x="572" y="461"/>
                  </a:cubicBezTo>
                  <a:cubicBezTo>
                    <a:pt x="656" y="294"/>
                    <a:pt x="513" y="247"/>
                    <a:pt x="418" y="175"/>
                  </a:cubicBezTo>
                  <a:cubicBezTo>
                    <a:pt x="370" y="116"/>
                    <a:pt x="334" y="68"/>
                    <a:pt x="287" y="32"/>
                  </a:cubicBezTo>
                  <a:cubicBezTo>
                    <a:pt x="248" y="10"/>
                    <a:pt x="216"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3832;p32">
              <a:extLst>
                <a:ext uri="{FF2B5EF4-FFF2-40B4-BE49-F238E27FC236}">
                  <a16:creationId xmlns:a16="http://schemas.microsoft.com/office/drawing/2014/main" id="{2326570E-5E4D-4ADF-B561-76B15D14620E}"/>
                </a:ext>
              </a:extLst>
            </p:cNvPr>
            <p:cNvSpPr/>
            <p:nvPr/>
          </p:nvSpPr>
          <p:spPr>
            <a:xfrm>
              <a:off x="5223850" y="3145450"/>
              <a:ext cx="22650" cy="9100"/>
            </a:xfrm>
            <a:custGeom>
              <a:avLst/>
              <a:gdLst/>
              <a:ahLst/>
              <a:cxnLst/>
              <a:rect l="l" t="t" r="r" b="b"/>
              <a:pathLst>
                <a:path w="906" h="364" extrusionOk="0">
                  <a:moveTo>
                    <a:pt x="568" y="1"/>
                  </a:moveTo>
                  <a:cubicBezTo>
                    <a:pt x="480" y="1"/>
                    <a:pt x="394" y="13"/>
                    <a:pt x="310" y="60"/>
                  </a:cubicBezTo>
                  <a:cubicBezTo>
                    <a:pt x="215" y="60"/>
                    <a:pt x="108" y="72"/>
                    <a:pt x="1" y="72"/>
                  </a:cubicBezTo>
                  <a:cubicBezTo>
                    <a:pt x="48" y="156"/>
                    <a:pt x="108" y="263"/>
                    <a:pt x="155" y="358"/>
                  </a:cubicBezTo>
                  <a:cubicBezTo>
                    <a:pt x="179" y="358"/>
                    <a:pt x="214" y="363"/>
                    <a:pt x="248" y="363"/>
                  </a:cubicBezTo>
                  <a:cubicBezTo>
                    <a:pt x="265" y="363"/>
                    <a:pt x="282" y="362"/>
                    <a:pt x="298" y="358"/>
                  </a:cubicBezTo>
                  <a:cubicBezTo>
                    <a:pt x="441" y="144"/>
                    <a:pt x="691" y="251"/>
                    <a:pt x="882" y="191"/>
                  </a:cubicBezTo>
                  <a:cubicBezTo>
                    <a:pt x="906" y="120"/>
                    <a:pt x="894" y="60"/>
                    <a:pt x="834" y="13"/>
                  </a:cubicBezTo>
                  <a:cubicBezTo>
                    <a:pt x="745" y="13"/>
                    <a:pt x="656" y="1"/>
                    <a:pt x="5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3833;p32">
              <a:extLst>
                <a:ext uri="{FF2B5EF4-FFF2-40B4-BE49-F238E27FC236}">
                  <a16:creationId xmlns:a16="http://schemas.microsoft.com/office/drawing/2014/main" id="{3D7D2E74-7EB1-40F8-9F6C-BAFC6F2FAF74}"/>
                </a:ext>
              </a:extLst>
            </p:cNvPr>
            <p:cNvSpPr/>
            <p:nvPr/>
          </p:nvSpPr>
          <p:spPr>
            <a:xfrm>
              <a:off x="5213425" y="3132950"/>
              <a:ext cx="11350" cy="14625"/>
            </a:xfrm>
            <a:custGeom>
              <a:avLst/>
              <a:gdLst/>
              <a:ahLst/>
              <a:cxnLst/>
              <a:rect l="l" t="t" r="r" b="b"/>
              <a:pathLst>
                <a:path w="454" h="585" extrusionOk="0">
                  <a:moveTo>
                    <a:pt x="430" y="1"/>
                  </a:moveTo>
                  <a:lnTo>
                    <a:pt x="430" y="1"/>
                  </a:lnTo>
                  <a:cubicBezTo>
                    <a:pt x="239" y="167"/>
                    <a:pt x="1" y="286"/>
                    <a:pt x="1" y="584"/>
                  </a:cubicBezTo>
                  <a:cubicBezTo>
                    <a:pt x="96" y="525"/>
                    <a:pt x="191" y="477"/>
                    <a:pt x="287" y="441"/>
                  </a:cubicBezTo>
                  <a:cubicBezTo>
                    <a:pt x="346" y="286"/>
                    <a:pt x="453" y="155"/>
                    <a:pt x="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3834;p32">
              <a:extLst>
                <a:ext uri="{FF2B5EF4-FFF2-40B4-BE49-F238E27FC236}">
                  <a16:creationId xmlns:a16="http://schemas.microsoft.com/office/drawing/2014/main" id="{7C4CF6DC-39F6-4B1B-994E-A70A03079F8A}"/>
                </a:ext>
              </a:extLst>
            </p:cNvPr>
            <p:cNvSpPr/>
            <p:nvPr/>
          </p:nvSpPr>
          <p:spPr>
            <a:xfrm>
              <a:off x="5231000" y="3035925"/>
              <a:ext cx="7475" cy="7750"/>
            </a:xfrm>
            <a:custGeom>
              <a:avLst/>
              <a:gdLst/>
              <a:ahLst/>
              <a:cxnLst/>
              <a:rect l="l" t="t" r="r" b="b"/>
              <a:pathLst>
                <a:path w="299" h="310" extrusionOk="0">
                  <a:moveTo>
                    <a:pt x="286" y="0"/>
                  </a:moveTo>
                  <a:cubicBezTo>
                    <a:pt x="0" y="36"/>
                    <a:pt x="131" y="179"/>
                    <a:pt x="179" y="310"/>
                  </a:cubicBezTo>
                  <a:cubicBezTo>
                    <a:pt x="262" y="238"/>
                    <a:pt x="298" y="131"/>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3835;p32">
              <a:extLst>
                <a:ext uri="{FF2B5EF4-FFF2-40B4-BE49-F238E27FC236}">
                  <a16:creationId xmlns:a16="http://schemas.microsoft.com/office/drawing/2014/main" id="{C6F5AE86-3934-4E93-84EE-90F6A3841CDA}"/>
                </a:ext>
              </a:extLst>
            </p:cNvPr>
            <p:cNvSpPr/>
            <p:nvPr/>
          </p:nvSpPr>
          <p:spPr>
            <a:xfrm>
              <a:off x="5231600" y="3142775"/>
              <a:ext cx="18275" cy="5500"/>
            </a:xfrm>
            <a:custGeom>
              <a:avLst/>
              <a:gdLst/>
              <a:ahLst/>
              <a:cxnLst/>
              <a:rect l="l" t="t" r="r" b="b"/>
              <a:pathLst>
                <a:path w="731" h="220" extrusionOk="0">
                  <a:moveTo>
                    <a:pt x="584" y="1"/>
                  </a:moveTo>
                  <a:cubicBezTo>
                    <a:pt x="393" y="13"/>
                    <a:pt x="215" y="24"/>
                    <a:pt x="24" y="48"/>
                  </a:cubicBezTo>
                  <a:cubicBezTo>
                    <a:pt x="0" y="84"/>
                    <a:pt x="0" y="120"/>
                    <a:pt x="24" y="167"/>
                  </a:cubicBezTo>
                  <a:lnTo>
                    <a:pt x="560" y="203"/>
                  </a:lnTo>
                  <a:cubicBezTo>
                    <a:pt x="590" y="214"/>
                    <a:pt x="615" y="219"/>
                    <a:pt x="636" y="219"/>
                  </a:cubicBezTo>
                  <a:cubicBezTo>
                    <a:pt x="708" y="219"/>
                    <a:pt x="730" y="159"/>
                    <a:pt x="703" y="48"/>
                  </a:cubicBezTo>
                  <a:cubicBezTo>
                    <a:pt x="679" y="24"/>
                    <a:pt x="631" y="13"/>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3836;p32">
              <a:extLst>
                <a:ext uri="{FF2B5EF4-FFF2-40B4-BE49-F238E27FC236}">
                  <a16:creationId xmlns:a16="http://schemas.microsoft.com/office/drawing/2014/main" id="{08823B0F-78E6-411D-8BC2-182A0C804E28}"/>
                </a:ext>
              </a:extLst>
            </p:cNvPr>
            <p:cNvSpPr/>
            <p:nvPr/>
          </p:nvSpPr>
          <p:spPr>
            <a:xfrm>
              <a:off x="5416150" y="3164425"/>
              <a:ext cx="156275" cy="23325"/>
            </a:xfrm>
            <a:custGeom>
              <a:avLst/>
              <a:gdLst/>
              <a:ahLst/>
              <a:cxnLst/>
              <a:rect l="l" t="t" r="r" b="b"/>
              <a:pathLst>
                <a:path w="6251" h="933" extrusionOk="0">
                  <a:moveTo>
                    <a:pt x="1137" y="1"/>
                  </a:moveTo>
                  <a:cubicBezTo>
                    <a:pt x="1110" y="1"/>
                    <a:pt x="1084" y="10"/>
                    <a:pt x="1060" y="28"/>
                  </a:cubicBezTo>
                  <a:cubicBezTo>
                    <a:pt x="1012" y="28"/>
                    <a:pt x="953" y="39"/>
                    <a:pt x="917" y="51"/>
                  </a:cubicBezTo>
                  <a:cubicBezTo>
                    <a:pt x="880" y="56"/>
                    <a:pt x="842" y="57"/>
                    <a:pt x="805" y="57"/>
                  </a:cubicBezTo>
                  <a:cubicBezTo>
                    <a:pt x="685" y="57"/>
                    <a:pt x="564" y="41"/>
                    <a:pt x="448" y="41"/>
                  </a:cubicBezTo>
                  <a:cubicBezTo>
                    <a:pt x="287" y="41"/>
                    <a:pt x="134" y="72"/>
                    <a:pt x="0" y="218"/>
                  </a:cubicBezTo>
                  <a:cubicBezTo>
                    <a:pt x="1536" y="528"/>
                    <a:pt x="3120" y="468"/>
                    <a:pt x="4644" y="801"/>
                  </a:cubicBezTo>
                  <a:cubicBezTo>
                    <a:pt x="5025" y="873"/>
                    <a:pt x="5406" y="873"/>
                    <a:pt x="5775" y="921"/>
                  </a:cubicBezTo>
                  <a:cubicBezTo>
                    <a:pt x="5953" y="909"/>
                    <a:pt x="6156" y="932"/>
                    <a:pt x="6251" y="742"/>
                  </a:cubicBezTo>
                  <a:cubicBezTo>
                    <a:pt x="5894" y="516"/>
                    <a:pt x="5453" y="694"/>
                    <a:pt x="5096" y="468"/>
                  </a:cubicBezTo>
                  <a:cubicBezTo>
                    <a:pt x="5059" y="469"/>
                    <a:pt x="5023" y="470"/>
                    <a:pt x="4987" y="470"/>
                  </a:cubicBezTo>
                  <a:cubicBezTo>
                    <a:pt x="4250" y="470"/>
                    <a:pt x="3524" y="249"/>
                    <a:pt x="2798" y="159"/>
                  </a:cubicBezTo>
                  <a:cubicBezTo>
                    <a:pt x="2770" y="142"/>
                    <a:pt x="2748" y="133"/>
                    <a:pt x="2726" y="133"/>
                  </a:cubicBezTo>
                  <a:cubicBezTo>
                    <a:pt x="2700" y="133"/>
                    <a:pt x="2675" y="145"/>
                    <a:pt x="2643" y="170"/>
                  </a:cubicBezTo>
                  <a:cubicBezTo>
                    <a:pt x="2620" y="182"/>
                    <a:pt x="2596" y="188"/>
                    <a:pt x="2572" y="188"/>
                  </a:cubicBezTo>
                  <a:cubicBezTo>
                    <a:pt x="2548" y="188"/>
                    <a:pt x="2524" y="182"/>
                    <a:pt x="2500" y="170"/>
                  </a:cubicBezTo>
                  <a:cubicBezTo>
                    <a:pt x="2358" y="87"/>
                    <a:pt x="2179" y="147"/>
                    <a:pt x="2024" y="87"/>
                  </a:cubicBezTo>
                  <a:cubicBezTo>
                    <a:pt x="1869" y="87"/>
                    <a:pt x="1691" y="75"/>
                    <a:pt x="1524" y="75"/>
                  </a:cubicBezTo>
                  <a:cubicBezTo>
                    <a:pt x="1499" y="85"/>
                    <a:pt x="1475" y="91"/>
                    <a:pt x="1450" y="91"/>
                  </a:cubicBezTo>
                  <a:cubicBezTo>
                    <a:pt x="1415" y="91"/>
                    <a:pt x="1380" y="79"/>
                    <a:pt x="1346" y="51"/>
                  </a:cubicBezTo>
                  <a:cubicBezTo>
                    <a:pt x="1298" y="51"/>
                    <a:pt x="1250" y="39"/>
                    <a:pt x="1215" y="28"/>
                  </a:cubicBezTo>
                  <a:cubicBezTo>
                    <a:pt x="1191" y="10"/>
                    <a:pt x="1164" y="1"/>
                    <a:pt x="1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3837;p32">
              <a:extLst>
                <a:ext uri="{FF2B5EF4-FFF2-40B4-BE49-F238E27FC236}">
                  <a16:creationId xmlns:a16="http://schemas.microsoft.com/office/drawing/2014/main" id="{3D0EFA3D-708F-4261-A764-89AE628EE50E}"/>
                </a:ext>
              </a:extLst>
            </p:cNvPr>
            <p:cNvSpPr/>
            <p:nvPr/>
          </p:nvSpPr>
          <p:spPr>
            <a:xfrm>
              <a:off x="5338150" y="3157650"/>
              <a:ext cx="101225" cy="11950"/>
            </a:xfrm>
            <a:custGeom>
              <a:avLst/>
              <a:gdLst/>
              <a:ahLst/>
              <a:cxnLst/>
              <a:rect l="l" t="t" r="r" b="b"/>
              <a:pathLst>
                <a:path w="4049" h="478" extrusionOk="0">
                  <a:moveTo>
                    <a:pt x="667" y="1"/>
                  </a:moveTo>
                  <a:cubicBezTo>
                    <a:pt x="465" y="13"/>
                    <a:pt x="239" y="1"/>
                    <a:pt x="48" y="120"/>
                  </a:cubicBezTo>
                  <a:cubicBezTo>
                    <a:pt x="25" y="132"/>
                    <a:pt x="13" y="168"/>
                    <a:pt x="1" y="191"/>
                  </a:cubicBezTo>
                  <a:cubicBezTo>
                    <a:pt x="1037" y="358"/>
                    <a:pt x="2096" y="370"/>
                    <a:pt x="3144" y="477"/>
                  </a:cubicBezTo>
                  <a:cubicBezTo>
                    <a:pt x="3225" y="448"/>
                    <a:pt x="3308" y="441"/>
                    <a:pt x="3392" y="441"/>
                  </a:cubicBezTo>
                  <a:cubicBezTo>
                    <a:pt x="3474" y="441"/>
                    <a:pt x="3557" y="448"/>
                    <a:pt x="3638" y="448"/>
                  </a:cubicBezTo>
                  <a:cubicBezTo>
                    <a:pt x="3781" y="448"/>
                    <a:pt x="3922" y="427"/>
                    <a:pt x="4049" y="310"/>
                  </a:cubicBezTo>
                  <a:lnTo>
                    <a:pt x="4049" y="263"/>
                  </a:lnTo>
                  <a:cubicBezTo>
                    <a:pt x="3894" y="203"/>
                    <a:pt x="3739" y="263"/>
                    <a:pt x="3584" y="180"/>
                  </a:cubicBezTo>
                  <a:cubicBezTo>
                    <a:pt x="3454" y="180"/>
                    <a:pt x="3323" y="168"/>
                    <a:pt x="3180" y="144"/>
                  </a:cubicBezTo>
                  <a:cubicBezTo>
                    <a:pt x="2692" y="132"/>
                    <a:pt x="2215" y="84"/>
                    <a:pt x="1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3838;p32">
              <a:extLst>
                <a:ext uri="{FF2B5EF4-FFF2-40B4-BE49-F238E27FC236}">
                  <a16:creationId xmlns:a16="http://schemas.microsoft.com/office/drawing/2014/main" id="{827E2AD4-DC46-4840-9240-279D4DF9F437}"/>
                </a:ext>
              </a:extLst>
            </p:cNvPr>
            <p:cNvSpPr/>
            <p:nvPr/>
          </p:nvSpPr>
          <p:spPr>
            <a:xfrm>
              <a:off x="5496200" y="3201425"/>
              <a:ext cx="69100" cy="19950"/>
            </a:xfrm>
            <a:custGeom>
              <a:avLst/>
              <a:gdLst/>
              <a:ahLst/>
              <a:cxnLst/>
              <a:rect l="l" t="t" r="r" b="b"/>
              <a:pathLst>
                <a:path w="2764" h="798" extrusionOk="0">
                  <a:moveTo>
                    <a:pt x="1727" y="0"/>
                  </a:moveTo>
                  <a:cubicBezTo>
                    <a:pt x="1656" y="155"/>
                    <a:pt x="1549" y="262"/>
                    <a:pt x="1370" y="262"/>
                  </a:cubicBezTo>
                  <a:cubicBezTo>
                    <a:pt x="1251" y="262"/>
                    <a:pt x="1132" y="214"/>
                    <a:pt x="1025" y="155"/>
                  </a:cubicBezTo>
                  <a:cubicBezTo>
                    <a:pt x="953" y="107"/>
                    <a:pt x="858" y="60"/>
                    <a:pt x="763" y="60"/>
                  </a:cubicBezTo>
                  <a:cubicBezTo>
                    <a:pt x="489" y="95"/>
                    <a:pt x="215" y="60"/>
                    <a:pt x="1" y="298"/>
                  </a:cubicBezTo>
                  <a:cubicBezTo>
                    <a:pt x="310" y="524"/>
                    <a:pt x="727" y="322"/>
                    <a:pt x="1025" y="572"/>
                  </a:cubicBezTo>
                  <a:cubicBezTo>
                    <a:pt x="1136" y="623"/>
                    <a:pt x="1251" y="635"/>
                    <a:pt x="1367" y="635"/>
                  </a:cubicBezTo>
                  <a:cubicBezTo>
                    <a:pt x="1466" y="635"/>
                    <a:pt x="1565" y="626"/>
                    <a:pt x="1662" y="626"/>
                  </a:cubicBezTo>
                  <a:cubicBezTo>
                    <a:pt x="1792" y="626"/>
                    <a:pt x="1919" y="642"/>
                    <a:pt x="2037" y="715"/>
                  </a:cubicBezTo>
                  <a:cubicBezTo>
                    <a:pt x="2132" y="715"/>
                    <a:pt x="2215" y="738"/>
                    <a:pt x="2311" y="738"/>
                  </a:cubicBezTo>
                  <a:cubicBezTo>
                    <a:pt x="2358" y="786"/>
                    <a:pt x="2418" y="795"/>
                    <a:pt x="2480" y="795"/>
                  </a:cubicBezTo>
                  <a:cubicBezTo>
                    <a:pt x="2518" y="795"/>
                    <a:pt x="2556" y="792"/>
                    <a:pt x="2594" y="792"/>
                  </a:cubicBezTo>
                  <a:cubicBezTo>
                    <a:pt x="2619" y="792"/>
                    <a:pt x="2644" y="793"/>
                    <a:pt x="2668" y="798"/>
                  </a:cubicBezTo>
                  <a:cubicBezTo>
                    <a:pt x="2727" y="774"/>
                    <a:pt x="2751" y="750"/>
                    <a:pt x="2763" y="679"/>
                  </a:cubicBezTo>
                  <a:cubicBezTo>
                    <a:pt x="2739" y="584"/>
                    <a:pt x="2680" y="524"/>
                    <a:pt x="2608" y="476"/>
                  </a:cubicBezTo>
                  <a:cubicBezTo>
                    <a:pt x="2501" y="441"/>
                    <a:pt x="2454" y="381"/>
                    <a:pt x="2585" y="298"/>
                  </a:cubicBezTo>
                  <a:cubicBezTo>
                    <a:pt x="2668" y="262"/>
                    <a:pt x="2727" y="226"/>
                    <a:pt x="2763" y="143"/>
                  </a:cubicBezTo>
                  <a:cubicBezTo>
                    <a:pt x="2586" y="32"/>
                    <a:pt x="2395" y="18"/>
                    <a:pt x="2201" y="18"/>
                  </a:cubicBezTo>
                  <a:cubicBezTo>
                    <a:pt x="2136" y="18"/>
                    <a:pt x="2071" y="19"/>
                    <a:pt x="2005" y="19"/>
                  </a:cubicBezTo>
                  <a:cubicBezTo>
                    <a:pt x="1912" y="19"/>
                    <a:pt x="1819" y="16"/>
                    <a:pt x="17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3839;p32">
              <a:extLst>
                <a:ext uri="{FF2B5EF4-FFF2-40B4-BE49-F238E27FC236}">
                  <a16:creationId xmlns:a16="http://schemas.microsoft.com/office/drawing/2014/main" id="{9BFB500C-1406-41D0-AAE7-5A9363AC1EF1}"/>
                </a:ext>
              </a:extLst>
            </p:cNvPr>
            <p:cNvSpPr/>
            <p:nvPr/>
          </p:nvSpPr>
          <p:spPr>
            <a:xfrm>
              <a:off x="5488775" y="3193575"/>
              <a:ext cx="44975" cy="18050"/>
            </a:xfrm>
            <a:custGeom>
              <a:avLst/>
              <a:gdLst/>
              <a:ahLst/>
              <a:cxnLst/>
              <a:rect l="l" t="t" r="r" b="b"/>
              <a:pathLst>
                <a:path w="1799" h="722" extrusionOk="0">
                  <a:moveTo>
                    <a:pt x="466" y="1"/>
                  </a:moveTo>
                  <a:cubicBezTo>
                    <a:pt x="410" y="1"/>
                    <a:pt x="354" y="2"/>
                    <a:pt x="298" y="5"/>
                  </a:cubicBezTo>
                  <a:cubicBezTo>
                    <a:pt x="0" y="195"/>
                    <a:pt x="119" y="397"/>
                    <a:pt x="286" y="600"/>
                  </a:cubicBezTo>
                  <a:cubicBezTo>
                    <a:pt x="584" y="576"/>
                    <a:pt x="893" y="612"/>
                    <a:pt x="1167" y="433"/>
                  </a:cubicBezTo>
                  <a:cubicBezTo>
                    <a:pt x="1250" y="457"/>
                    <a:pt x="1298" y="493"/>
                    <a:pt x="1310" y="588"/>
                  </a:cubicBezTo>
                  <a:cubicBezTo>
                    <a:pt x="1371" y="689"/>
                    <a:pt x="1466" y="722"/>
                    <a:pt x="1567" y="722"/>
                  </a:cubicBezTo>
                  <a:cubicBezTo>
                    <a:pt x="1584" y="722"/>
                    <a:pt x="1602" y="721"/>
                    <a:pt x="1620" y="719"/>
                  </a:cubicBezTo>
                  <a:cubicBezTo>
                    <a:pt x="1739" y="600"/>
                    <a:pt x="1798" y="445"/>
                    <a:pt x="1774" y="278"/>
                  </a:cubicBezTo>
                  <a:cubicBezTo>
                    <a:pt x="1350" y="88"/>
                    <a:pt x="917"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3840;p32">
              <a:extLst>
                <a:ext uri="{FF2B5EF4-FFF2-40B4-BE49-F238E27FC236}">
                  <a16:creationId xmlns:a16="http://schemas.microsoft.com/office/drawing/2014/main" id="{1D409568-A11F-401E-B3A6-324E1683CC23}"/>
                </a:ext>
              </a:extLst>
            </p:cNvPr>
            <p:cNvSpPr/>
            <p:nvPr/>
          </p:nvSpPr>
          <p:spPr>
            <a:xfrm>
              <a:off x="5283675" y="3146975"/>
              <a:ext cx="73550" cy="15175"/>
            </a:xfrm>
            <a:custGeom>
              <a:avLst/>
              <a:gdLst/>
              <a:ahLst/>
              <a:cxnLst/>
              <a:rect l="l" t="t" r="r" b="b"/>
              <a:pathLst>
                <a:path w="2942" h="607" extrusionOk="0">
                  <a:moveTo>
                    <a:pt x="1259" y="1"/>
                  </a:moveTo>
                  <a:cubicBezTo>
                    <a:pt x="1142" y="1"/>
                    <a:pt x="1021" y="23"/>
                    <a:pt x="906" y="23"/>
                  </a:cubicBezTo>
                  <a:cubicBezTo>
                    <a:pt x="644" y="106"/>
                    <a:pt x="334" y="71"/>
                    <a:pt x="84" y="214"/>
                  </a:cubicBezTo>
                  <a:cubicBezTo>
                    <a:pt x="48" y="249"/>
                    <a:pt x="37" y="273"/>
                    <a:pt x="1" y="309"/>
                  </a:cubicBezTo>
                  <a:cubicBezTo>
                    <a:pt x="715" y="440"/>
                    <a:pt x="1430" y="607"/>
                    <a:pt x="2168" y="607"/>
                  </a:cubicBezTo>
                  <a:cubicBezTo>
                    <a:pt x="2180" y="583"/>
                    <a:pt x="2204" y="559"/>
                    <a:pt x="2239" y="547"/>
                  </a:cubicBezTo>
                  <a:cubicBezTo>
                    <a:pt x="2313" y="512"/>
                    <a:pt x="2390" y="504"/>
                    <a:pt x="2467" y="504"/>
                  </a:cubicBezTo>
                  <a:cubicBezTo>
                    <a:pt x="2531" y="504"/>
                    <a:pt x="2595" y="510"/>
                    <a:pt x="2658" y="510"/>
                  </a:cubicBezTo>
                  <a:cubicBezTo>
                    <a:pt x="2727" y="510"/>
                    <a:pt x="2795" y="503"/>
                    <a:pt x="2858" y="476"/>
                  </a:cubicBezTo>
                  <a:cubicBezTo>
                    <a:pt x="2894" y="452"/>
                    <a:pt x="2918" y="440"/>
                    <a:pt x="2942" y="428"/>
                  </a:cubicBezTo>
                  <a:cubicBezTo>
                    <a:pt x="2918" y="392"/>
                    <a:pt x="2906" y="368"/>
                    <a:pt x="2906" y="321"/>
                  </a:cubicBezTo>
                  <a:cubicBezTo>
                    <a:pt x="2737" y="161"/>
                    <a:pt x="2542" y="127"/>
                    <a:pt x="2309" y="127"/>
                  </a:cubicBezTo>
                  <a:cubicBezTo>
                    <a:pt x="2263" y="127"/>
                    <a:pt x="2216" y="128"/>
                    <a:pt x="2168" y="130"/>
                  </a:cubicBezTo>
                  <a:cubicBezTo>
                    <a:pt x="2084" y="142"/>
                    <a:pt x="2013" y="154"/>
                    <a:pt x="1953" y="178"/>
                  </a:cubicBezTo>
                  <a:cubicBezTo>
                    <a:pt x="1799" y="190"/>
                    <a:pt x="1715" y="356"/>
                    <a:pt x="1549" y="356"/>
                  </a:cubicBezTo>
                  <a:cubicBezTo>
                    <a:pt x="1572" y="273"/>
                    <a:pt x="1703" y="237"/>
                    <a:pt x="1608" y="130"/>
                  </a:cubicBezTo>
                  <a:cubicBezTo>
                    <a:pt x="1504" y="26"/>
                    <a:pt x="1384" y="1"/>
                    <a:pt x="12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3841;p32">
              <a:extLst>
                <a:ext uri="{FF2B5EF4-FFF2-40B4-BE49-F238E27FC236}">
                  <a16:creationId xmlns:a16="http://schemas.microsoft.com/office/drawing/2014/main" id="{D778E7DE-AF3B-434F-AAB8-415F6D356137}"/>
                </a:ext>
              </a:extLst>
            </p:cNvPr>
            <p:cNvSpPr/>
            <p:nvPr/>
          </p:nvSpPr>
          <p:spPr>
            <a:xfrm>
              <a:off x="5245575" y="3143800"/>
              <a:ext cx="51225" cy="12075"/>
            </a:xfrm>
            <a:custGeom>
              <a:avLst/>
              <a:gdLst/>
              <a:ahLst/>
              <a:cxnLst/>
              <a:rect l="l" t="t" r="r" b="b"/>
              <a:pathLst>
                <a:path w="2049" h="483" extrusionOk="0">
                  <a:moveTo>
                    <a:pt x="308" y="0"/>
                  </a:moveTo>
                  <a:cubicBezTo>
                    <a:pt x="254" y="0"/>
                    <a:pt x="199" y="6"/>
                    <a:pt x="144" y="19"/>
                  </a:cubicBezTo>
                  <a:lnTo>
                    <a:pt x="1" y="162"/>
                  </a:lnTo>
                  <a:cubicBezTo>
                    <a:pt x="1" y="198"/>
                    <a:pt x="13" y="222"/>
                    <a:pt x="13" y="281"/>
                  </a:cubicBezTo>
                  <a:cubicBezTo>
                    <a:pt x="447" y="321"/>
                    <a:pt x="857" y="483"/>
                    <a:pt x="1290" y="483"/>
                  </a:cubicBezTo>
                  <a:cubicBezTo>
                    <a:pt x="1379" y="483"/>
                    <a:pt x="1469" y="476"/>
                    <a:pt x="1561" y="460"/>
                  </a:cubicBezTo>
                  <a:lnTo>
                    <a:pt x="1644" y="424"/>
                  </a:lnTo>
                  <a:cubicBezTo>
                    <a:pt x="1763" y="317"/>
                    <a:pt x="1977" y="448"/>
                    <a:pt x="2049" y="257"/>
                  </a:cubicBezTo>
                  <a:cubicBezTo>
                    <a:pt x="2037" y="138"/>
                    <a:pt x="1965" y="91"/>
                    <a:pt x="1858" y="79"/>
                  </a:cubicBezTo>
                  <a:cubicBezTo>
                    <a:pt x="1739" y="91"/>
                    <a:pt x="1584" y="67"/>
                    <a:pt x="1465" y="138"/>
                  </a:cubicBezTo>
                  <a:cubicBezTo>
                    <a:pt x="1406" y="138"/>
                    <a:pt x="1346" y="126"/>
                    <a:pt x="1287" y="126"/>
                  </a:cubicBezTo>
                  <a:cubicBezTo>
                    <a:pt x="1231" y="140"/>
                    <a:pt x="1177" y="145"/>
                    <a:pt x="1122" y="145"/>
                  </a:cubicBezTo>
                  <a:cubicBezTo>
                    <a:pt x="847" y="145"/>
                    <a:pt x="584" y="0"/>
                    <a:pt x="3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3842;p32">
              <a:extLst>
                <a:ext uri="{FF2B5EF4-FFF2-40B4-BE49-F238E27FC236}">
                  <a16:creationId xmlns:a16="http://schemas.microsoft.com/office/drawing/2014/main" id="{3998D055-A359-40C6-9C2D-84CB79536690}"/>
                </a:ext>
              </a:extLst>
            </p:cNvPr>
            <p:cNvSpPr/>
            <p:nvPr/>
          </p:nvSpPr>
          <p:spPr>
            <a:xfrm>
              <a:off x="5553950" y="3203875"/>
              <a:ext cx="33975" cy="17475"/>
            </a:xfrm>
            <a:custGeom>
              <a:avLst/>
              <a:gdLst/>
              <a:ahLst/>
              <a:cxnLst/>
              <a:rect l="l" t="t" r="r" b="b"/>
              <a:pathLst>
                <a:path w="1359" h="699" extrusionOk="0">
                  <a:moveTo>
                    <a:pt x="679" y="0"/>
                  </a:moveTo>
                  <a:cubicBezTo>
                    <a:pt x="612" y="0"/>
                    <a:pt x="544" y="5"/>
                    <a:pt x="477" y="9"/>
                  </a:cubicBezTo>
                  <a:lnTo>
                    <a:pt x="120" y="57"/>
                  </a:lnTo>
                  <a:cubicBezTo>
                    <a:pt x="1" y="236"/>
                    <a:pt x="108" y="355"/>
                    <a:pt x="251" y="438"/>
                  </a:cubicBezTo>
                  <a:cubicBezTo>
                    <a:pt x="310" y="486"/>
                    <a:pt x="382" y="533"/>
                    <a:pt x="441" y="581"/>
                  </a:cubicBezTo>
                  <a:cubicBezTo>
                    <a:pt x="570" y="665"/>
                    <a:pt x="696" y="699"/>
                    <a:pt x="822" y="699"/>
                  </a:cubicBezTo>
                  <a:cubicBezTo>
                    <a:pt x="964" y="699"/>
                    <a:pt x="1106" y="656"/>
                    <a:pt x="1251" y="593"/>
                  </a:cubicBezTo>
                  <a:cubicBezTo>
                    <a:pt x="1310" y="545"/>
                    <a:pt x="1334" y="486"/>
                    <a:pt x="1358" y="414"/>
                  </a:cubicBezTo>
                  <a:cubicBezTo>
                    <a:pt x="1334" y="188"/>
                    <a:pt x="1156" y="140"/>
                    <a:pt x="1013" y="57"/>
                  </a:cubicBezTo>
                  <a:cubicBezTo>
                    <a:pt x="902" y="12"/>
                    <a:pt x="791"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3843;p32">
              <a:extLst>
                <a:ext uri="{FF2B5EF4-FFF2-40B4-BE49-F238E27FC236}">
                  <a16:creationId xmlns:a16="http://schemas.microsoft.com/office/drawing/2014/main" id="{6DF22C78-512D-4014-A5F7-A9589312A838}"/>
                </a:ext>
              </a:extLst>
            </p:cNvPr>
            <p:cNvSpPr/>
            <p:nvPr/>
          </p:nvSpPr>
          <p:spPr>
            <a:xfrm>
              <a:off x="5592350" y="3207075"/>
              <a:ext cx="58675" cy="8950"/>
            </a:xfrm>
            <a:custGeom>
              <a:avLst/>
              <a:gdLst/>
              <a:ahLst/>
              <a:cxnLst/>
              <a:rect l="l" t="t" r="r" b="b"/>
              <a:pathLst>
                <a:path w="2347" h="358" extrusionOk="0">
                  <a:moveTo>
                    <a:pt x="72" y="0"/>
                  </a:moveTo>
                  <a:cubicBezTo>
                    <a:pt x="13" y="60"/>
                    <a:pt x="1" y="119"/>
                    <a:pt x="36" y="191"/>
                  </a:cubicBezTo>
                  <a:cubicBezTo>
                    <a:pt x="161" y="297"/>
                    <a:pt x="285" y="350"/>
                    <a:pt x="410" y="350"/>
                  </a:cubicBezTo>
                  <a:cubicBezTo>
                    <a:pt x="523" y="350"/>
                    <a:pt x="637" y="306"/>
                    <a:pt x="751" y="215"/>
                  </a:cubicBezTo>
                  <a:cubicBezTo>
                    <a:pt x="1227" y="250"/>
                    <a:pt x="1703" y="310"/>
                    <a:pt x="2179" y="358"/>
                  </a:cubicBezTo>
                  <a:cubicBezTo>
                    <a:pt x="2239" y="346"/>
                    <a:pt x="2287" y="346"/>
                    <a:pt x="2346" y="334"/>
                  </a:cubicBezTo>
                  <a:cubicBezTo>
                    <a:pt x="1608" y="119"/>
                    <a:pt x="846" y="36"/>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3844;p32">
              <a:extLst>
                <a:ext uri="{FF2B5EF4-FFF2-40B4-BE49-F238E27FC236}">
                  <a16:creationId xmlns:a16="http://schemas.microsoft.com/office/drawing/2014/main" id="{3E83FCED-E228-4163-8D78-32814AD0E1ED}"/>
                </a:ext>
              </a:extLst>
            </p:cNvPr>
            <p:cNvSpPr/>
            <p:nvPr/>
          </p:nvSpPr>
          <p:spPr>
            <a:xfrm>
              <a:off x="5457225" y="3193975"/>
              <a:ext cx="39900" cy="14900"/>
            </a:xfrm>
            <a:custGeom>
              <a:avLst/>
              <a:gdLst/>
              <a:ahLst/>
              <a:cxnLst/>
              <a:rect l="l" t="t" r="r" b="b"/>
              <a:pathLst>
                <a:path w="1596" h="596" extrusionOk="0">
                  <a:moveTo>
                    <a:pt x="1262" y="0"/>
                  </a:moveTo>
                  <a:cubicBezTo>
                    <a:pt x="1238" y="24"/>
                    <a:pt x="1203" y="48"/>
                    <a:pt x="1179" y="96"/>
                  </a:cubicBezTo>
                  <a:cubicBezTo>
                    <a:pt x="1155" y="131"/>
                    <a:pt x="1131" y="167"/>
                    <a:pt x="1119" y="215"/>
                  </a:cubicBezTo>
                  <a:cubicBezTo>
                    <a:pt x="1084" y="239"/>
                    <a:pt x="1060" y="251"/>
                    <a:pt x="1012" y="274"/>
                  </a:cubicBezTo>
                  <a:cubicBezTo>
                    <a:pt x="965" y="286"/>
                    <a:pt x="917" y="286"/>
                    <a:pt x="881" y="286"/>
                  </a:cubicBezTo>
                  <a:cubicBezTo>
                    <a:pt x="798" y="274"/>
                    <a:pt x="715" y="274"/>
                    <a:pt x="643" y="274"/>
                  </a:cubicBezTo>
                  <a:cubicBezTo>
                    <a:pt x="584" y="274"/>
                    <a:pt x="524" y="274"/>
                    <a:pt x="465" y="286"/>
                  </a:cubicBezTo>
                  <a:cubicBezTo>
                    <a:pt x="345" y="310"/>
                    <a:pt x="226" y="358"/>
                    <a:pt x="119" y="417"/>
                  </a:cubicBezTo>
                  <a:cubicBezTo>
                    <a:pt x="72" y="477"/>
                    <a:pt x="48" y="524"/>
                    <a:pt x="0" y="584"/>
                  </a:cubicBezTo>
                  <a:cubicBezTo>
                    <a:pt x="524" y="596"/>
                    <a:pt x="1036" y="596"/>
                    <a:pt x="1560" y="596"/>
                  </a:cubicBezTo>
                  <a:cubicBezTo>
                    <a:pt x="1596" y="405"/>
                    <a:pt x="1429" y="191"/>
                    <a:pt x="1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3845;p32">
              <a:extLst>
                <a:ext uri="{FF2B5EF4-FFF2-40B4-BE49-F238E27FC236}">
                  <a16:creationId xmlns:a16="http://schemas.microsoft.com/office/drawing/2014/main" id="{BE144A4F-3489-4353-922E-C6D36E24B94F}"/>
                </a:ext>
              </a:extLst>
            </p:cNvPr>
            <p:cNvSpPr/>
            <p:nvPr/>
          </p:nvSpPr>
          <p:spPr>
            <a:xfrm>
              <a:off x="5528650" y="3200525"/>
              <a:ext cx="14625" cy="11025"/>
            </a:xfrm>
            <a:custGeom>
              <a:avLst/>
              <a:gdLst/>
              <a:ahLst/>
              <a:cxnLst/>
              <a:rect l="l" t="t" r="r" b="b"/>
              <a:pathLst>
                <a:path w="585" h="441" extrusionOk="0">
                  <a:moveTo>
                    <a:pt x="191" y="0"/>
                  </a:moveTo>
                  <a:cubicBezTo>
                    <a:pt x="13" y="96"/>
                    <a:pt x="1" y="262"/>
                    <a:pt x="25" y="441"/>
                  </a:cubicBezTo>
                  <a:cubicBezTo>
                    <a:pt x="584" y="441"/>
                    <a:pt x="584" y="441"/>
                    <a:pt x="441" y="12"/>
                  </a:cubicBezTo>
                  <a:cubicBezTo>
                    <a:pt x="358" y="12"/>
                    <a:pt x="275"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3846;p32">
              <a:extLst>
                <a:ext uri="{FF2B5EF4-FFF2-40B4-BE49-F238E27FC236}">
                  <a16:creationId xmlns:a16="http://schemas.microsoft.com/office/drawing/2014/main" id="{8E8B1A1A-2436-4565-9371-C89B0743B3DC}"/>
                </a:ext>
              </a:extLst>
            </p:cNvPr>
            <p:cNvSpPr/>
            <p:nvPr/>
          </p:nvSpPr>
          <p:spPr>
            <a:xfrm>
              <a:off x="5469125" y="3193675"/>
              <a:ext cx="19975" cy="11350"/>
            </a:xfrm>
            <a:custGeom>
              <a:avLst/>
              <a:gdLst/>
              <a:ahLst/>
              <a:cxnLst/>
              <a:rect l="l" t="t" r="r" b="b"/>
              <a:pathLst>
                <a:path w="799" h="454" extrusionOk="0">
                  <a:moveTo>
                    <a:pt x="84" y="1"/>
                  </a:moveTo>
                  <a:cubicBezTo>
                    <a:pt x="36" y="48"/>
                    <a:pt x="12" y="96"/>
                    <a:pt x="0" y="155"/>
                  </a:cubicBezTo>
                  <a:cubicBezTo>
                    <a:pt x="0" y="215"/>
                    <a:pt x="12" y="274"/>
                    <a:pt x="36" y="334"/>
                  </a:cubicBezTo>
                  <a:cubicBezTo>
                    <a:pt x="72" y="346"/>
                    <a:pt x="84" y="358"/>
                    <a:pt x="120" y="370"/>
                  </a:cubicBezTo>
                  <a:cubicBezTo>
                    <a:pt x="179" y="393"/>
                    <a:pt x="239" y="393"/>
                    <a:pt x="298" y="393"/>
                  </a:cubicBezTo>
                  <a:cubicBezTo>
                    <a:pt x="381" y="393"/>
                    <a:pt x="453" y="393"/>
                    <a:pt x="536" y="453"/>
                  </a:cubicBezTo>
                  <a:lnTo>
                    <a:pt x="667" y="453"/>
                  </a:lnTo>
                  <a:cubicBezTo>
                    <a:pt x="715" y="393"/>
                    <a:pt x="762" y="346"/>
                    <a:pt x="798" y="286"/>
                  </a:cubicBezTo>
                  <a:lnTo>
                    <a:pt x="798" y="179"/>
                  </a:lnTo>
                  <a:cubicBezTo>
                    <a:pt x="739" y="72"/>
                    <a:pt x="620" y="48"/>
                    <a:pt x="501" y="12"/>
                  </a:cubicBezTo>
                  <a:cubicBezTo>
                    <a:pt x="370" y="12"/>
                    <a:pt x="227"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3847;p32">
              <a:extLst>
                <a:ext uri="{FF2B5EF4-FFF2-40B4-BE49-F238E27FC236}">
                  <a16:creationId xmlns:a16="http://schemas.microsoft.com/office/drawing/2014/main" id="{9F5497EE-3E97-48EB-8694-AC4D61B834A5}"/>
                </a:ext>
              </a:extLst>
            </p:cNvPr>
            <p:cNvSpPr/>
            <p:nvPr/>
          </p:nvSpPr>
          <p:spPr>
            <a:xfrm>
              <a:off x="5428650" y="3186900"/>
              <a:ext cx="25325" cy="4125"/>
            </a:xfrm>
            <a:custGeom>
              <a:avLst/>
              <a:gdLst/>
              <a:ahLst/>
              <a:cxnLst/>
              <a:rect l="l" t="t" r="r" b="b"/>
              <a:pathLst>
                <a:path w="1013" h="165" extrusionOk="0">
                  <a:moveTo>
                    <a:pt x="506" y="1"/>
                  </a:moveTo>
                  <a:cubicBezTo>
                    <a:pt x="374" y="1"/>
                    <a:pt x="242" y="13"/>
                    <a:pt x="112" y="13"/>
                  </a:cubicBezTo>
                  <a:cubicBezTo>
                    <a:pt x="74" y="13"/>
                    <a:pt x="37" y="12"/>
                    <a:pt x="0" y="10"/>
                  </a:cubicBezTo>
                  <a:lnTo>
                    <a:pt x="0" y="10"/>
                  </a:lnTo>
                  <a:cubicBezTo>
                    <a:pt x="112" y="128"/>
                    <a:pt x="249" y="141"/>
                    <a:pt x="390" y="141"/>
                  </a:cubicBezTo>
                  <a:cubicBezTo>
                    <a:pt x="429" y="141"/>
                    <a:pt x="470" y="140"/>
                    <a:pt x="510" y="140"/>
                  </a:cubicBezTo>
                  <a:cubicBezTo>
                    <a:pt x="584" y="140"/>
                    <a:pt x="657" y="144"/>
                    <a:pt x="726" y="164"/>
                  </a:cubicBezTo>
                  <a:cubicBezTo>
                    <a:pt x="810" y="153"/>
                    <a:pt x="917" y="153"/>
                    <a:pt x="1012" y="117"/>
                  </a:cubicBezTo>
                  <a:cubicBezTo>
                    <a:pt x="846" y="22"/>
                    <a:pt x="676" y="1"/>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3848;p32">
              <a:extLst>
                <a:ext uri="{FF2B5EF4-FFF2-40B4-BE49-F238E27FC236}">
                  <a16:creationId xmlns:a16="http://schemas.microsoft.com/office/drawing/2014/main" id="{F2AA280E-DCBC-4B96-86AA-967945280DEE}"/>
                </a:ext>
              </a:extLst>
            </p:cNvPr>
            <p:cNvSpPr/>
            <p:nvPr/>
          </p:nvSpPr>
          <p:spPr>
            <a:xfrm>
              <a:off x="5453350" y="3190175"/>
              <a:ext cx="18475" cy="9000"/>
            </a:xfrm>
            <a:custGeom>
              <a:avLst/>
              <a:gdLst/>
              <a:ahLst/>
              <a:cxnLst/>
              <a:rect l="l" t="t" r="r" b="b"/>
              <a:pathLst>
                <a:path w="739" h="360" extrusionOk="0">
                  <a:moveTo>
                    <a:pt x="312" y="0"/>
                  </a:moveTo>
                  <a:cubicBezTo>
                    <a:pt x="210" y="0"/>
                    <a:pt x="105" y="10"/>
                    <a:pt x="0" y="10"/>
                  </a:cubicBezTo>
                  <a:cubicBezTo>
                    <a:pt x="96" y="188"/>
                    <a:pt x="262" y="141"/>
                    <a:pt x="405" y="176"/>
                  </a:cubicBezTo>
                  <a:cubicBezTo>
                    <a:pt x="477" y="212"/>
                    <a:pt x="512" y="307"/>
                    <a:pt x="584" y="355"/>
                  </a:cubicBezTo>
                  <a:cubicBezTo>
                    <a:pt x="597" y="358"/>
                    <a:pt x="610" y="359"/>
                    <a:pt x="622" y="359"/>
                  </a:cubicBezTo>
                  <a:cubicBezTo>
                    <a:pt x="664" y="359"/>
                    <a:pt x="696" y="342"/>
                    <a:pt x="715" y="295"/>
                  </a:cubicBezTo>
                  <a:cubicBezTo>
                    <a:pt x="715" y="236"/>
                    <a:pt x="739" y="188"/>
                    <a:pt x="739" y="129"/>
                  </a:cubicBezTo>
                  <a:cubicBezTo>
                    <a:pt x="610" y="22"/>
                    <a:pt x="464" y="0"/>
                    <a:pt x="3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3849;p32">
              <a:extLst>
                <a:ext uri="{FF2B5EF4-FFF2-40B4-BE49-F238E27FC236}">
                  <a16:creationId xmlns:a16="http://schemas.microsoft.com/office/drawing/2014/main" id="{479D30DD-454C-4F6F-B99B-162DE628DDC2}"/>
                </a:ext>
              </a:extLst>
            </p:cNvPr>
            <p:cNvSpPr/>
            <p:nvPr/>
          </p:nvSpPr>
          <p:spPr>
            <a:xfrm>
              <a:off x="5579250" y="3204475"/>
              <a:ext cx="15200" cy="8250"/>
            </a:xfrm>
            <a:custGeom>
              <a:avLst/>
              <a:gdLst/>
              <a:ahLst/>
              <a:cxnLst/>
              <a:rect l="l" t="t" r="r" b="b"/>
              <a:pathLst>
                <a:path w="608" h="330" extrusionOk="0">
                  <a:moveTo>
                    <a:pt x="276" y="1"/>
                  </a:moveTo>
                  <a:cubicBezTo>
                    <a:pt x="184" y="1"/>
                    <a:pt x="91" y="17"/>
                    <a:pt x="1" y="33"/>
                  </a:cubicBezTo>
                  <a:cubicBezTo>
                    <a:pt x="60" y="164"/>
                    <a:pt x="167" y="259"/>
                    <a:pt x="298" y="295"/>
                  </a:cubicBezTo>
                  <a:cubicBezTo>
                    <a:pt x="336" y="319"/>
                    <a:pt x="368" y="329"/>
                    <a:pt x="396" y="329"/>
                  </a:cubicBezTo>
                  <a:cubicBezTo>
                    <a:pt x="464" y="329"/>
                    <a:pt x="506" y="267"/>
                    <a:pt x="548" y="200"/>
                  </a:cubicBezTo>
                  <a:cubicBezTo>
                    <a:pt x="560" y="164"/>
                    <a:pt x="596" y="140"/>
                    <a:pt x="608" y="104"/>
                  </a:cubicBezTo>
                  <a:cubicBezTo>
                    <a:pt x="503" y="25"/>
                    <a:pt x="390"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3850;p32">
              <a:extLst>
                <a:ext uri="{FF2B5EF4-FFF2-40B4-BE49-F238E27FC236}">
                  <a16:creationId xmlns:a16="http://schemas.microsoft.com/office/drawing/2014/main" id="{5D4F92BD-A6B4-4D67-BA46-22124B1D002C}"/>
                </a:ext>
              </a:extLst>
            </p:cNvPr>
            <p:cNvSpPr/>
            <p:nvPr/>
          </p:nvSpPr>
          <p:spPr>
            <a:xfrm>
              <a:off x="5482225" y="3192075"/>
              <a:ext cx="7450" cy="6100"/>
            </a:xfrm>
            <a:custGeom>
              <a:avLst/>
              <a:gdLst/>
              <a:ahLst/>
              <a:cxnLst/>
              <a:rect l="l" t="t" r="r" b="b"/>
              <a:pathLst>
                <a:path w="298" h="244" extrusionOk="0">
                  <a:moveTo>
                    <a:pt x="114" y="0"/>
                  </a:moveTo>
                  <a:cubicBezTo>
                    <a:pt x="76" y="0"/>
                    <a:pt x="38" y="17"/>
                    <a:pt x="0" y="65"/>
                  </a:cubicBezTo>
                  <a:cubicBezTo>
                    <a:pt x="60" y="184"/>
                    <a:pt x="155" y="207"/>
                    <a:pt x="274" y="243"/>
                  </a:cubicBezTo>
                  <a:cubicBezTo>
                    <a:pt x="298" y="184"/>
                    <a:pt x="298" y="124"/>
                    <a:pt x="298" y="76"/>
                  </a:cubicBezTo>
                  <a:cubicBezTo>
                    <a:pt x="233" y="41"/>
                    <a:pt x="173"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3851;p32">
              <a:extLst>
                <a:ext uri="{FF2B5EF4-FFF2-40B4-BE49-F238E27FC236}">
                  <a16:creationId xmlns:a16="http://schemas.microsoft.com/office/drawing/2014/main" id="{F3D5282E-1AB1-486F-AF56-3B76AB2F6C0A}"/>
                </a:ext>
              </a:extLst>
            </p:cNvPr>
            <p:cNvSpPr/>
            <p:nvPr/>
          </p:nvSpPr>
          <p:spPr>
            <a:xfrm>
              <a:off x="5301250" y="3133550"/>
              <a:ext cx="38425" cy="22550"/>
            </a:xfrm>
            <a:custGeom>
              <a:avLst/>
              <a:gdLst/>
              <a:ahLst/>
              <a:cxnLst/>
              <a:rect l="l" t="t" r="r" b="b"/>
              <a:pathLst>
                <a:path w="1537" h="902" extrusionOk="0">
                  <a:moveTo>
                    <a:pt x="179" y="1"/>
                  </a:moveTo>
                  <a:cubicBezTo>
                    <a:pt x="274" y="143"/>
                    <a:pt x="393" y="84"/>
                    <a:pt x="465" y="131"/>
                  </a:cubicBezTo>
                  <a:cubicBezTo>
                    <a:pt x="536" y="179"/>
                    <a:pt x="596" y="215"/>
                    <a:pt x="572" y="298"/>
                  </a:cubicBezTo>
                  <a:cubicBezTo>
                    <a:pt x="543" y="374"/>
                    <a:pt x="461" y="382"/>
                    <a:pt x="387" y="382"/>
                  </a:cubicBezTo>
                  <a:cubicBezTo>
                    <a:pt x="368" y="382"/>
                    <a:pt x="350" y="382"/>
                    <a:pt x="334" y="382"/>
                  </a:cubicBezTo>
                  <a:cubicBezTo>
                    <a:pt x="310" y="370"/>
                    <a:pt x="283" y="364"/>
                    <a:pt x="255" y="364"/>
                  </a:cubicBezTo>
                  <a:cubicBezTo>
                    <a:pt x="227" y="364"/>
                    <a:pt x="197" y="370"/>
                    <a:pt x="167" y="382"/>
                  </a:cubicBezTo>
                  <a:cubicBezTo>
                    <a:pt x="60" y="477"/>
                    <a:pt x="0" y="572"/>
                    <a:pt x="48" y="715"/>
                  </a:cubicBezTo>
                  <a:cubicBezTo>
                    <a:pt x="78" y="733"/>
                    <a:pt x="105" y="742"/>
                    <a:pt x="131" y="742"/>
                  </a:cubicBezTo>
                  <a:cubicBezTo>
                    <a:pt x="158" y="742"/>
                    <a:pt x="185" y="733"/>
                    <a:pt x="215" y="715"/>
                  </a:cubicBezTo>
                  <a:cubicBezTo>
                    <a:pt x="241" y="716"/>
                    <a:pt x="268" y="717"/>
                    <a:pt x="295" y="717"/>
                  </a:cubicBezTo>
                  <a:cubicBezTo>
                    <a:pt x="362" y="717"/>
                    <a:pt x="430" y="714"/>
                    <a:pt x="497" y="714"/>
                  </a:cubicBezTo>
                  <a:cubicBezTo>
                    <a:pt x="655" y="714"/>
                    <a:pt x="811" y="729"/>
                    <a:pt x="953" y="834"/>
                  </a:cubicBezTo>
                  <a:cubicBezTo>
                    <a:pt x="994" y="881"/>
                    <a:pt x="1042" y="902"/>
                    <a:pt x="1087" y="902"/>
                  </a:cubicBezTo>
                  <a:cubicBezTo>
                    <a:pt x="1121" y="902"/>
                    <a:pt x="1153" y="890"/>
                    <a:pt x="1179" y="870"/>
                  </a:cubicBezTo>
                  <a:lnTo>
                    <a:pt x="1358" y="834"/>
                  </a:lnTo>
                  <a:cubicBezTo>
                    <a:pt x="1417" y="798"/>
                    <a:pt x="1453" y="763"/>
                    <a:pt x="1512" y="727"/>
                  </a:cubicBezTo>
                  <a:cubicBezTo>
                    <a:pt x="1536" y="655"/>
                    <a:pt x="1536" y="596"/>
                    <a:pt x="1501" y="536"/>
                  </a:cubicBezTo>
                  <a:cubicBezTo>
                    <a:pt x="1465" y="489"/>
                    <a:pt x="1405" y="441"/>
                    <a:pt x="1346" y="429"/>
                  </a:cubicBezTo>
                  <a:cubicBezTo>
                    <a:pt x="1143" y="393"/>
                    <a:pt x="1000" y="310"/>
                    <a:pt x="905" y="120"/>
                  </a:cubicBezTo>
                  <a:cubicBezTo>
                    <a:pt x="905" y="72"/>
                    <a:pt x="917" y="36"/>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3852;p32">
              <a:extLst>
                <a:ext uri="{FF2B5EF4-FFF2-40B4-BE49-F238E27FC236}">
                  <a16:creationId xmlns:a16="http://schemas.microsoft.com/office/drawing/2014/main" id="{D1F91924-9BB9-4ED1-AB36-F35BBFC8BC66}"/>
                </a:ext>
              </a:extLst>
            </p:cNvPr>
            <p:cNvSpPr/>
            <p:nvPr/>
          </p:nvSpPr>
          <p:spPr>
            <a:xfrm>
              <a:off x="5320100" y="3136525"/>
              <a:ext cx="21050" cy="10800"/>
            </a:xfrm>
            <a:custGeom>
              <a:avLst/>
              <a:gdLst/>
              <a:ahLst/>
              <a:cxnLst/>
              <a:rect l="l" t="t" r="r" b="b"/>
              <a:pathLst>
                <a:path w="842" h="432" extrusionOk="0">
                  <a:moveTo>
                    <a:pt x="175" y="1"/>
                  </a:moveTo>
                  <a:lnTo>
                    <a:pt x="175" y="1"/>
                  </a:lnTo>
                  <a:cubicBezTo>
                    <a:pt x="40" y="237"/>
                    <a:pt x="1" y="431"/>
                    <a:pt x="330" y="431"/>
                  </a:cubicBezTo>
                  <a:cubicBezTo>
                    <a:pt x="348" y="431"/>
                    <a:pt x="368" y="430"/>
                    <a:pt x="389" y="429"/>
                  </a:cubicBezTo>
                  <a:lnTo>
                    <a:pt x="747" y="429"/>
                  </a:lnTo>
                  <a:cubicBezTo>
                    <a:pt x="842" y="263"/>
                    <a:pt x="687" y="215"/>
                    <a:pt x="604" y="143"/>
                  </a:cubicBezTo>
                  <a:cubicBezTo>
                    <a:pt x="449" y="84"/>
                    <a:pt x="318" y="36"/>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3853;p32">
              <a:extLst>
                <a:ext uri="{FF2B5EF4-FFF2-40B4-BE49-F238E27FC236}">
                  <a16:creationId xmlns:a16="http://schemas.microsoft.com/office/drawing/2014/main" id="{932C9E1C-6790-4145-858E-BFF0EFDB2821}"/>
                </a:ext>
              </a:extLst>
            </p:cNvPr>
            <p:cNvSpPr/>
            <p:nvPr/>
          </p:nvSpPr>
          <p:spPr>
            <a:xfrm>
              <a:off x="5335175" y="3140100"/>
              <a:ext cx="22350" cy="12025"/>
            </a:xfrm>
            <a:custGeom>
              <a:avLst/>
              <a:gdLst/>
              <a:ahLst/>
              <a:cxnLst/>
              <a:rect l="l" t="t" r="r" b="b"/>
              <a:pathLst>
                <a:path w="894" h="481" extrusionOk="0">
                  <a:moveTo>
                    <a:pt x="1" y="0"/>
                  </a:moveTo>
                  <a:cubicBezTo>
                    <a:pt x="48" y="96"/>
                    <a:pt x="108" y="191"/>
                    <a:pt x="144" y="286"/>
                  </a:cubicBezTo>
                  <a:cubicBezTo>
                    <a:pt x="251" y="417"/>
                    <a:pt x="417" y="429"/>
                    <a:pt x="548" y="477"/>
                  </a:cubicBezTo>
                  <a:cubicBezTo>
                    <a:pt x="562" y="479"/>
                    <a:pt x="575" y="481"/>
                    <a:pt x="588" y="481"/>
                  </a:cubicBezTo>
                  <a:cubicBezTo>
                    <a:pt x="633" y="481"/>
                    <a:pt x="675" y="463"/>
                    <a:pt x="703" y="417"/>
                  </a:cubicBezTo>
                  <a:cubicBezTo>
                    <a:pt x="894" y="179"/>
                    <a:pt x="894" y="167"/>
                    <a:pt x="715" y="155"/>
                  </a:cubicBezTo>
                  <a:cubicBezTo>
                    <a:pt x="560" y="131"/>
                    <a:pt x="405" y="155"/>
                    <a:pt x="286" y="12"/>
                  </a:cubicBezTo>
                  <a:cubicBezTo>
                    <a:pt x="191"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3854;p32">
              <a:extLst>
                <a:ext uri="{FF2B5EF4-FFF2-40B4-BE49-F238E27FC236}">
                  <a16:creationId xmlns:a16="http://schemas.microsoft.com/office/drawing/2014/main" id="{AC02376C-DE65-408C-BD40-3180B80CBE31}"/>
                </a:ext>
              </a:extLst>
            </p:cNvPr>
            <p:cNvSpPr/>
            <p:nvPr/>
          </p:nvSpPr>
          <p:spPr>
            <a:xfrm>
              <a:off x="5466750" y="3165600"/>
              <a:ext cx="11925" cy="3200"/>
            </a:xfrm>
            <a:custGeom>
              <a:avLst/>
              <a:gdLst/>
              <a:ahLst/>
              <a:cxnLst/>
              <a:rect l="l" t="t" r="r" b="b"/>
              <a:pathLst>
                <a:path w="477" h="128" extrusionOk="0">
                  <a:moveTo>
                    <a:pt x="212" y="1"/>
                  </a:moveTo>
                  <a:cubicBezTo>
                    <a:pt x="144" y="1"/>
                    <a:pt x="73" y="14"/>
                    <a:pt x="0" y="28"/>
                  </a:cubicBezTo>
                  <a:cubicBezTo>
                    <a:pt x="110" y="96"/>
                    <a:pt x="225" y="127"/>
                    <a:pt x="339" y="127"/>
                  </a:cubicBezTo>
                  <a:cubicBezTo>
                    <a:pt x="385" y="127"/>
                    <a:pt x="431" y="122"/>
                    <a:pt x="476" y="112"/>
                  </a:cubicBezTo>
                  <a:cubicBezTo>
                    <a:pt x="399" y="27"/>
                    <a:pt x="309" y="1"/>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3855;p32">
              <a:extLst>
                <a:ext uri="{FF2B5EF4-FFF2-40B4-BE49-F238E27FC236}">
                  <a16:creationId xmlns:a16="http://schemas.microsoft.com/office/drawing/2014/main" id="{929C2E8D-C819-46EF-B86A-530DB61C0CE9}"/>
                </a:ext>
              </a:extLst>
            </p:cNvPr>
            <p:cNvSpPr/>
            <p:nvPr/>
          </p:nvSpPr>
          <p:spPr>
            <a:xfrm>
              <a:off x="5428050" y="3161900"/>
              <a:ext cx="11625" cy="3050"/>
            </a:xfrm>
            <a:custGeom>
              <a:avLst/>
              <a:gdLst/>
              <a:ahLst/>
              <a:cxnLst/>
              <a:rect l="l" t="t" r="r" b="b"/>
              <a:pathLst>
                <a:path w="465" h="122" extrusionOk="0">
                  <a:moveTo>
                    <a:pt x="201" y="0"/>
                  </a:moveTo>
                  <a:cubicBezTo>
                    <a:pt x="136" y="0"/>
                    <a:pt x="68" y="12"/>
                    <a:pt x="0" y="21"/>
                  </a:cubicBezTo>
                  <a:cubicBezTo>
                    <a:pt x="93" y="106"/>
                    <a:pt x="190" y="121"/>
                    <a:pt x="293" y="121"/>
                  </a:cubicBezTo>
                  <a:cubicBezTo>
                    <a:pt x="349" y="121"/>
                    <a:pt x="406" y="117"/>
                    <a:pt x="465" y="117"/>
                  </a:cubicBezTo>
                  <a:cubicBezTo>
                    <a:pt x="387" y="25"/>
                    <a:pt x="297" y="0"/>
                    <a:pt x="2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3856;p32">
              <a:extLst>
                <a:ext uri="{FF2B5EF4-FFF2-40B4-BE49-F238E27FC236}">
                  <a16:creationId xmlns:a16="http://schemas.microsoft.com/office/drawing/2014/main" id="{8950E2C8-FE4D-4CCD-9455-2B2048A5CE62}"/>
                </a:ext>
              </a:extLst>
            </p:cNvPr>
            <p:cNvSpPr/>
            <p:nvPr/>
          </p:nvSpPr>
          <p:spPr>
            <a:xfrm>
              <a:off x="5459300" y="3158250"/>
              <a:ext cx="8650" cy="3300"/>
            </a:xfrm>
            <a:custGeom>
              <a:avLst/>
              <a:gdLst/>
              <a:ahLst/>
              <a:cxnLst/>
              <a:rect l="l" t="t" r="r" b="b"/>
              <a:pathLst>
                <a:path w="346" h="132" extrusionOk="0">
                  <a:moveTo>
                    <a:pt x="346" y="1"/>
                  </a:moveTo>
                  <a:cubicBezTo>
                    <a:pt x="262" y="1"/>
                    <a:pt x="155" y="25"/>
                    <a:pt x="60" y="25"/>
                  </a:cubicBezTo>
                  <a:cubicBezTo>
                    <a:pt x="1" y="48"/>
                    <a:pt x="1" y="96"/>
                    <a:pt x="60" y="132"/>
                  </a:cubicBezTo>
                  <a:cubicBezTo>
                    <a:pt x="179" y="132"/>
                    <a:pt x="286" y="12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3857;p32">
              <a:extLst>
                <a:ext uri="{FF2B5EF4-FFF2-40B4-BE49-F238E27FC236}">
                  <a16:creationId xmlns:a16="http://schemas.microsoft.com/office/drawing/2014/main" id="{EFD29E28-1507-4718-A083-6CC2CC60726F}"/>
                </a:ext>
              </a:extLst>
            </p:cNvPr>
            <p:cNvSpPr/>
            <p:nvPr/>
          </p:nvSpPr>
          <p:spPr>
            <a:xfrm>
              <a:off x="5453950" y="3158250"/>
              <a:ext cx="6875" cy="3300"/>
            </a:xfrm>
            <a:custGeom>
              <a:avLst/>
              <a:gdLst/>
              <a:ahLst/>
              <a:cxnLst/>
              <a:rect l="l" t="t" r="r" b="b"/>
              <a:pathLst>
                <a:path w="275" h="132" extrusionOk="0">
                  <a:moveTo>
                    <a:pt x="0" y="1"/>
                  </a:moveTo>
                  <a:cubicBezTo>
                    <a:pt x="60" y="120"/>
                    <a:pt x="155" y="132"/>
                    <a:pt x="274" y="132"/>
                  </a:cubicBezTo>
                  <a:lnTo>
                    <a:pt x="274" y="25"/>
                  </a:lnTo>
                  <a:cubicBezTo>
                    <a:pt x="191" y="1"/>
                    <a:pt x="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3858;p32">
              <a:extLst>
                <a:ext uri="{FF2B5EF4-FFF2-40B4-BE49-F238E27FC236}">
                  <a16:creationId xmlns:a16="http://schemas.microsoft.com/office/drawing/2014/main" id="{6C6BC59D-37DA-486C-A039-982E18EFC75C}"/>
                </a:ext>
              </a:extLst>
            </p:cNvPr>
            <p:cNvSpPr/>
            <p:nvPr/>
          </p:nvSpPr>
          <p:spPr>
            <a:xfrm>
              <a:off x="5450075" y="3165400"/>
              <a:ext cx="4200" cy="1225"/>
            </a:xfrm>
            <a:custGeom>
              <a:avLst/>
              <a:gdLst/>
              <a:ahLst/>
              <a:cxnLst/>
              <a:rect l="l" t="t" r="r" b="b"/>
              <a:pathLst>
                <a:path w="168" h="49" extrusionOk="0">
                  <a:moveTo>
                    <a:pt x="0" y="0"/>
                  </a:moveTo>
                  <a:cubicBezTo>
                    <a:pt x="12" y="12"/>
                    <a:pt x="36" y="48"/>
                    <a:pt x="48" y="48"/>
                  </a:cubicBezTo>
                  <a:cubicBezTo>
                    <a:pt x="72" y="48"/>
                    <a:pt x="120" y="36"/>
                    <a:pt x="167" y="12"/>
                  </a:cubicBezTo>
                  <a:cubicBezTo>
                    <a:pt x="120" y="12"/>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3859;p32">
              <a:extLst>
                <a:ext uri="{FF2B5EF4-FFF2-40B4-BE49-F238E27FC236}">
                  <a16:creationId xmlns:a16="http://schemas.microsoft.com/office/drawing/2014/main" id="{5FB8BA9A-5D2C-4D52-A459-11FED6F5B766}"/>
                </a:ext>
              </a:extLst>
            </p:cNvPr>
            <p:cNvSpPr/>
            <p:nvPr/>
          </p:nvSpPr>
          <p:spPr>
            <a:xfrm>
              <a:off x="5442925" y="3154975"/>
              <a:ext cx="4500" cy="3000"/>
            </a:xfrm>
            <a:custGeom>
              <a:avLst/>
              <a:gdLst/>
              <a:ahLst/>
              <a:cxnLst/>
              <a:rect l="l" t="t" r="r" b="b"/>
              <a:pathLst>
                <a:path w="180" h="120" extrusionOk="0">
                  <a:moveTo>
                    <a:pt x="1" y="1"/>
                  </a:moveTo>
                  <a:lnTo>
                    <a:pt x="1" y="120"/>
                  </a:lnTo>
                  <a:cubicBezTo>
                    <a:pt x="60" y="120"/>
                    <a:pt x="108" y="108"/>
                    <a:pt x="179" y="108"/>
                  </a:cubicBezTo>
                  <a:cubicBezTo>
                    <a:pt x="120" y="72"/>
                    <a:pt x="60"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3860;p32">
              <a:extLst>
                <a:ext uri="{FF2B5EF4-FFF2-40B4-BE49-F238E27FC236}">
                  <a16:creationId xmlns:a16="http://schemas.microsoft.com/office/drawing/2014/main" id="{805728A9-F352-4628-A496-E7A2B86611B5}"/>
                </a:ext>
              </a:extLst>
            </p:cNvPr>
            <p:cNvSpPr/>
            <p:nvPr/>
          </p:nvSpPr>
          <p:spPr>
            <a:xfrm>
              <a:off x="5442925" y="3163625"/>
              <a:ext cx="3900" cy="1200"/>
            </a:xfrm>
            <a:custGeom>
              <a:avLst/>
              <a:gdLst/>
              <a:ahLst/>
              <a:cxnLst/>
              <a:rect l="l" t="t" r="r" b="b"/>
              <a:pathLst>
                <a:path w="156" h="48" extrusionOk="0">
                  <a:moveTo>
                    <a:pt x="108" y="0"/>
                  </a:moveTo>
                  <a:cubicBezTo>
                    <a:pt x="84" y="12"/>
                    <a:pt x="36" y="24"/>
                    <a:pt x="1" y="48"/>
                  </a:cubicBezTo>
                  <a:lnTo>
                    <a:pt x="155" y="48"/>
                  </a:ln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3861;p32">
              <a:extLst>
                <a:ext uri="{FF2B5EF4-FFF2-40B4-BE49-F238E27FC236}">
                  <a16:creationId xmlns:a16="http://schemas.microsoft.com/office/drawing/2014/main" id="{CF3C52D4-FFF0-4BCF-AA50-D7F311D4D7D8}"/>
                </a:ext>
              </a:extLst>
            </p:cNvPr>
            <p:cNvSpPr/>
            <p:nvPr/>
          </p:nvSpPr>
          <p:spPr>
            <a:xfrm>
              <a:off x="5482525" y="3167150"/>
              <a:ext cx="3600" cy="1250"/>
            </a:xfrm>
            <a:custGeom>
              <a:avLst/>
              <a:gdLst/>
              <a:ahLst/>
              <a:cxnLst/>
              <a:rect l="l" t="t" r="r" b="b"/>
              <a:pathLst>
                <a:path w="144" h="50" extrusionOk="0">
                  <a:moveTo>
                    <a:pt x="108" y="0"/>
                  </a:moveTo>
                  <a:cubicBezTo>
                    <a:pt x="108" y="0"/>
                    <a:pt x="107" y="1"/>
                    <a:pt x="107" y="2"/>
                  </a:cubicBezTo>
                  <a:cubicBezTo>
                    <a:pt x="72" y="2"/>
                    <a:pt x="24" y="38"/>
                    <a:pt x="0" y="50"/>
                  </a:cubicBezTo>
                  <a:lnTo>
                    <a:pt x="143" y="50"/>
                  </a:lnTo>
                  <a:cubicBezTo>
                    <a:pt x="133" y="39"/>
                    <a:pt x="112"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3862;p32">
              <a:extLst>
                <a:ext uri="{FF2B5EF4-FFF2-40B4-BE49-F238E27FC236}">
                  <a16:creationId xmlns:a16="http://schemas.microsoft.com/office/drawing/2014/main" id="{DF31DD7F-3EED-4026-8C25-D95140DA38BC}"/>
                </a:ext>
              </a:extLst>
            </p:cNvPr>
            <p:cNvSpPr/>
            <p:nvPr/>
          </p:nvSpPr>
          <p:spPr>
            <a:xfrm>
              <a:off x="5478050" y="3159375"/>
              <a:ext cx="5100" cy="1575"/>
            </a:xfrm>
            <a:custGeom>
              <a:avLst/>
              <a:gdLst/>
              <a:ahLst/>
              <a:cxnLst/>
              <a:rect l="l" t="t" r="r" b="b"/>
              <a:pathLst>
                <a:path w="204" h="63" extrusionOk="0">
                  <a:moveTo>
                    <a:pt x="102" y="0"/>
                  </a:moveTo>
                  <a:cubicBezTo>
                    <a:pt x="69" y="0"/>
                    <a:pt x="36" y="21"/>
                    <a:pt x="1" y="63"/>
                  </a:cubicBezTo>
                  <a:lnTo>
                    <a:pt x="203" y="63"/>
                  </a:lnTo>
                  <a:cubicBezTo>
                    <a:pt x="167" y="21"/>
                    <a:pt x="135" y="0"/>
                    <a:pt x="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3863;p32">
              <a:extLst>
                <a:ext uri="{FF2B5EF4-FFF2-40B4-BE49-F238E27FC236}">
                  <a16:creationId xmlns:a16="http://schemas.microsoft.com/office/drawing/2014/main" id="{62112F3A-B6A4-4A01-8CFE-4FFC1681D81E}"/>
                </a:ext>
              </a:extLst>
            </p:cNvPr>
            <p:cNvSpPr/>
            <p:nvPr/>
          </p:nvSpPr>
          <p:spPr>
            <a:xfrm>
              <a:off x="5489650" y="3161225"/>
              <a:ext cx="3600" cy="2350"/>
            </a:xfrm>
            <a:custGeom>
              <a:avLst/>
              <a:gdLst/>
              <a:ahLst/>
              <a:cxnLst/>
              <a:rect l="l" t="t" r="r" b="b"/>
              <a:pathLst>
                <a:path w="144" h="94" extrusionOk="0">
                  <a:moveTo>
                    <a:pt x="144" y="1"/>
                  </a:moveTo>
                  <a:lnTo>
                    <a:pt x="144" y="1"/>
                  </a:lnTo>
                  <a:cubicBezTo>
                    <a:pt x="84" y="25"/>
                    <a:pt x="37" y="25"/>
                    <a:pt x="1" y="25"/>
                  </a:cubicBezTo>
                  <a:cubicBezTo>
                    <a:pt x="29" y="70"/>
                    <a:pt x="52" y="93"/>
                    <a:pt x="73" y="93"/>
                  </a:cubicBezTo>
                  <a:cubicBezTo>
                    <a:pt x="97" y="93"/>
                    <a:pt x="119" y="6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3864;p32">
              <a:extLst>
                <a:ext uri="{FF2B5EF4-FFF2-40B4-BE49-F238E27FC236}">
                  <a16:creationId xmlns:a16="http://schemas.microsoft.com/office/drawing/2014/main" id="{ABB5E34F-6FED-4CBC-B38E-601635FDD653}"/>
                </a:ext>
              </a:extLst>
            </p:cNvPr>
            <p:cNvSpPr/>
            <p:nvPr/>
          </p:nvSpPr>
          <p:spPr>
            <a:xfrm>
              <a:off x="5887325" y="3122525"/>
              <a:ext cx="7775" cy="4950"/>
            </a:xfrm>
            <a:custGeom>
              <a:avLst/>
              <a:gdLst/>
              <a:ahLst/>
              <a:cxnLst/>
              <a:rect l="l" t="t" r="r" b="b"/>
              <a:pathLst>
                <a:path w="311" h="198" extrusionOk="0">
                  <a:moveTo>
                    <a:pt x="13" y="1"/>
                  </a:moveTo>
                  <a:cubicBezTo>
                    <a:pt x="1" y="49"/>
                    <a:pt x="1" y="96"/>
                    <a:pt x="1" y="144"/>
                  </a:cubicBezTo>
                  <a:cubicBezTo>
                    <a:pt x="70" y="161"/>
                    <a:pt x="144" y="198"/>
                    <a:pt x="202" y="198"/>
                  </a:cubicBezTo>
                  <a:cubicBezTo>
                    <a:pt x="266" y="198"/>
                    <a:pt x="310" y="15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3865;p32">
              <a:extLst>
                <a:ext uri="{FF2B5EF4-FFF2-40B4-BE49-F238E27FC236}">
                  <a16:creationId xmlns:a16="http://schemas.microsoft.com/office/drawing/2014/main" id="{9B6EE5EB-C9C9-41F7-9FA8-C86EB3B78804}"/>
                </a:ext>
              </a:extLst>
            </p:cNvPr>
            <p:cNvSpPr/>
            <p:nvPr/>
          </p:nvSpPr>
          <p:spPr>
            <a:xfrm>
              <a:off x="5546225" y="3224750"/>
              <a:ext cx="43775" cy="42825"/>
            </a:xfrm>
            <a:custGeom>
              <a:avLst/>
              <a:gdLst/>
              <a:ahLst/>
              <a:cxnLst/>
              <a:rect l="l" t="t" r="r" b="b"/>
              <a:pathLst>
                <a:path w="1751" h="1713" extrusionOk="0">
                  <a:moveTo>
                    <a:pt x="187" y="0"/>
                  </a:moveTo>
                  <a:cubicBezTo>
                    <a:pt x="135" y="0"/>
                    <a:pt x="86" y="18"/>
                    <a:pt x="36" y="55"/>
                  </a:cubicBezTo>
                  <a:cubicBezTo>
                    <a:pt x="0" y="103"/>
                    <a:pt x="0" y="139"/>
                    <a:pt x="24" y="198"/>
                  </a:cubicBezTo>
                  <a:cubicBezTo>
                    <a:pt x="310" y="615"/>
                    <a:pt x="441" y="1115"/>
                    <a:pt x="750" y="1508"/>
                  </a:cubicBezTo>
                  <a:cubicBezTo>
                    <a:pt x="854" y="1629"/>
                    <a:pt x="945" y="1712"/>
                    <a:pt x="1070" y="1712"/>
                  </a:cubicBezTo>
                  <a:cubicBezTo>
                    <a:pt x="1116" y="1712"/>
                    <a:pt x="1168" y="1701"/>
                    <a:pt x="1227" y="1675"/>
                  </a:cubicBezTo>
                  <a:cubicBezTo>
                    <a:pt x="1429" y="1603"/>
                    <a:pt x="1631" y="1556"/>
                    <a:pt x="1750" y="1353"/>
                  </a:cubicBezTo>
                  <a:cubicBezTo>
                    <a:pt x="1727" y="1246"/>
                    <a:pt x="1667" y="1186"/>
                    <a:pt x="1572" y="1175"/>
                  </a:cubicBezTo>
                  <a:cubicBezTo>
                    <a:pt x="1443" y="1218"/>
                    <a:pt x="1308" y="1385"/>
                    <a:pt x="1184" y="1385"/>
                  </a:cubicBezTo>
                  <a:cubicBezTo>
                    <a:pt x="1137" y="1385"/>
                    <a:pt x="1091" y="1360"/>
                    <a:pt x="1048" y="1294"/>
                  </a:cubicBezTo>
                  <a:cubicBezTo>
                    <a:pt x="869" y="1008"/>
                    <a:pt x="560" y="758"/>
                    <a:pt x="572" y="365"/>
                  </a:cubicBezTo>
                  <a:cubicBezTo>
                    <a:pt x="548" y="222"/>
                    <a:pt x="429" y="139"/>
                    <a:pt x="334" y="43"/>
                  </a:cubicBezTo>
                  <a:cubicBezTo>
                    <a:pt x="282" y="15"/>
                    <a:pt x="234" y="0"/>
                    <a:pt x="1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3866;p32">
              <a:extLst>
                <a:ext uri="{FF2B5EF4-FFF2-40B4-BE49-F238E27FC236}">
                  <a16:creationId xmlns:a16="http://schemas.microsoft.com/office/drawing/2014/main" id="{9823B884-FD62-4874-8827-9D050D4043EC}"/>
                </a:ext>
              </a:extLst>
            </p:cNvPr>
            <p:cNvSpPr/>
            <p:nvPr/>
          </p:nvSpPr>
          <p:spPr>
            <a:xfrm>
              <a:off x="5610225" y="3254700"/>
              <a:ext cx="62800" cy="11450"/>
            </a:xfrm>
            <a:custGeom>
              <a:avLst/>
              <a:gdLst/>
              <a:ahLst/>
              <a:cxnLst/>
              <a:rect l="l" t="t" r="r" b="b"/>
              <a:pathLst>
                <a:path w="2512" h="458" extrusionOk="0">
                  <a:moveTo>
                    <a:pt x="60" y="0"/>
                  </a:moveTo>
                  <a:cubicBezTo>
                    <a:pt x="0" y="60"/>
                    <a:pt x="0" y="108"/>
                    <a:pt x="60" y="167"/>
                  </a:cubicBezTo>
                  <a:cubicBezTo>
                    <a:pt x="694" y="417"/>
                    <a:pt x="1352" y="457"/>
                    <a:pt x="2021" y="457"/>
                  </a:cubicBezTo>
                  <a:cubicBezTo>
                    <a:pt x="2180" y="457"/>
                    <a:pt x="2340" y="455"/>
                    <a:pt x="2500" y="453"/>
                  </a:cubicBezTo>
                  <a:cubicBezTo>
                    <a:pt x="2512" y="255"/>
                    <a:pt x="2433" y="222"/>
                    <a:pt x="2335" y="222"/>
                  </a:cubicBezTo>
                  <a:cubicBezTo>
                    <a:pt x="2286" y="222"/>
                    <a:pt x="2232" y="230"/>
                    <a:pt x="2183" y="230"/>
                  </a:cubicBezTo>
                  <a:cubicBezTo>
                    <a:pt x="2129" y="230"/>
                    <a:pt x="2080" y="220"/>
                    <a:pt x="2048" y="179"/>
                  </a:cubicBezTo>
                  <a:cubicBezTo>
                    <a:pt x="1381" y="119"/>
                    <a:pt x="726" y="6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3867;p32">
              <a:extLst>
                <a:ext uri="{FF2B5EF4-FFF2-40B4-BE49-F238E27FC236}">
                  <a16:creationId xmlns:a16="http://schemas.microsoft.com/office/drawing/2014/main" id="{1401A776-5D96-46B9-A532-04EA3E53DA69}"/>
                </a:ext>
              </a:extLst>
            </p:cNvPr>
            <p:cNvSpPr/>
            <p:nvPr/>
          </p:nvSpPr>
          <p:spPr>
            <a:xfrm>
              <a:off x="5453050" y="3255050"/>
              <a:ext cx="27100" cy="63125"/>
            </a:xfrm>
            <a:custGeom>
              <a:avLst/>
              <a:gdLst/>
              <a:ahLst/>
              <a:cxnLst/>
              <a:rect l="l" t="t" r="r" b="b"/>
              <a:pathLst>
                <a:path w="1084" h="2525" extrusionOk="0">
                  <a:moveTo>
                    <a:pt x="972" y="0"/>
                  </a:moveTo>
                  <a:cubicBezTo>
                    <a:pt x="950" y="0"/>
                    <a:pt x="924" y="7"/>
                    <a:pt x="893" y="22"/>
                  </a:cubicBezTo>
                  <a:cubicBezTo>
                    <a:pt x="703" y="403"/>
                    <a:pt x="393" y="736"/>
                    <a:pt x="274" y="1165"/>
                  </a:cubicBezTo>
                  <a:cubicBezTo>
                    <a:pt x="239" y="1248"/>
                    <a:pt x="131" y="1272"/>
                    <a:pt x="48" y="1284"/>
                  </a:cubicBezTo>
                  <a:cubicBezTo>
                    <a:pt x="1" y="1534"/>
                    <a:pt x="286" y="1748"/>
                    <a:pt x="167" y="2010"/>
                  </a:cubicBezTo>
                  <a:cubicBezTo>
                    <a:pt x="120" y="2058"/>
                    <a:pt x="120" y="2106"/>
                    <a:pt x="167" y="2141"/>
                  </a:cubicBezTo>
                  <a:cubicBezTo>
                    <a:pt x="179" y="2201"/>
                    <a:pt x="179" y="2284"/>
                    <a:pt x="191" y="2356"/>
                  </a:cubicBezTo>
                  <a:cubicBezTo>
                    <a:pt x="191" y="2427"/>
                    <a:pt x="227" y="2475"/>
                    <a:pt x="298" y="2522"/>
                  </a:cubicBezTo>
                  <a:cubicBezTo>
                    <a:pt x="310" y="2524"/>
                    <a:pt x="322" y="2525"/>
                    <a:pt x="333" y="2525"/>
                  </a:cubicBezTo>
                  <a:cubicBezTo>
                    <a:pt x="411" y="2525"/>
                    <a:pt x="471" y="2488"/>
                    <a:pt x="512" y="2415"/>
                  </a:cubicBezTo>
                  <a:cubicBezTo>
                    <a:pt x="489" y="2320"/>
                    <a:pt x="429" y="2237"/>
                    <a:pt x="524" y="2165"/>
                  </a:cubicBezTo>
                  <a:cubicBezTo>
                    <a:pt x="524" y="2106"/>
                    <a:pt x="536" y="2058"/>
                    <a:pt x="524" y="1999"/>
                  </a:cubicBezTo>
                  <a:cubicBezTo>
                    <a:pt x="512" y="1903"/>
                    <a:pt x="477" y="1832"/>
                    <a:pt x="477" y="1760"/>
                  </a:cubicBezTo>
                  <a:cubicBezTo>
                    <a:pt x="477" y="1713"/>
                    <a:pt x="477" y="1653"/>
                    <a:pt x="489" y="1606"/>
                  </a:cubicBezTo>
                  <a:cubicBezTo>
                    <a:pt x="536" y="1522"/>
                    <a:pt x="584" y="1463"/>
                    <a:pt x="632" y="1391"/>
                  </a:cubicBezTo>
                  <a:cubicBezTo>
                    <a:pt x="893" y="1058"/>
                    <a:pt x="893" y="653"/>
                    <a:pt x="1024" y="284"/>
                  </a:cubicBezTo>
                  <a:cubicBezTo>
                    <a:pt x="1060" y="236"/>
                    <a:pt x="1084" y="177"/>
                    <a:pt x="1084" y="117"/>
                  </a:cubicBezTo>
                  <a:cubicBezTo>
                    <a:pt x="1066" y="55"/>
                    <a:pt x="1035" y="0"/>
                    <a:pt x="9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3868;p32">
              <a:extLst>
                <a:ext uri="{FF2B5EF4-FFF2-40B4-BE49-F238E27FC236}">
                  <a16:creationId xmlns:a16="http://schemas.microsoft.com/office/drawing/2014/main" id="{CB1980D9-048D-4AE8-8F04-5F6E4296232A}"/>
                </a:ext>
              </a:extLst>
            </p:cNvPr>
            <p:cNvSpPr/>
            <p:nvPr/>
          </p:nvSpPr>
          <p:spPr>
            <a:xfrm>
              <a:off x="5473875" y="3253050"/>
              <a:ext cx="40825" cy="39300"/>
            </a:xfrm>
            <a:custGeom>
              <a:avLst/>
              <a:gdLst/>
              <a:ahLst/>
              <a:cxnLst/>
              <a:rect l="l" t="t" r="r" b="b"/>
              <a:pathLst>
                <a:path w="1633" h="1572" extrusionOk="0">
                  <a:moveTo>
                    <a:pt x="1421" y="1"/>
                  </a:moveTo>
                  <a:cubicBezTo>
                    <a:pt x="1352" y="1"/>
                    <a:pt x="1281" y="31"/>
                    <a:pt x="1203" y="78"/>
                  </a:cubicBezTo>
                  <a:cubicBezTo>
                    <a:pt x="1132" y="174"/>
                    <a:pt x="989" y="138"/>
                    <a:pt x="930" y="245"/>
                  </a:cubicBezTo>
                  <a:cubicBezTo>
                    <a:pt x="715" y="316"/>
                    <a:pt x="668" y="555"/>
                    <a:pt x="489" y="674"/>
                  </a:cubicBezTo>
                  <a:lnTo>
                    <a:pt x="513" y="674"/>
                  </a:lnTo>
                  <a:cubicBezTo>
                    <a:pt x="275" y="840"/>
                    <a:pt x="49" y="1019"/>
                    <a:pt x="1" y="1328"/>
                  </a:cubicBezTo>
                  <a:cubicBezTo>
                    <a:pt x="13" y="1436"/>
                    <a:pt x="72" y="1507"/>
                    <a:pt x="168" y="1555"/>
                  </a:cubicBezTo>
                  <a:cubicBezTo>
                    <a:pt x="187" y="1566"/>
                    <a:pt x="206" y="1571"/>
                    <a:pt x="224" y="1571"/>
                  </a:cubicBezTo>
                  <a:cubicBezTo>
                    <a:pt x="264" y="1571"/>
                    <a:pt x="302" y="1547"/>
                    <a:pt x="334" y="1507"/>
                  </a:cubicBezTo>
                  <a:cubicBezTo>
                    <a:pt x="394" y="1471"/>
                    <a:pt x="430" y="1412"/>
                    <a:pt x="477" y="1352"/>
                  </a:cubicBezTo>
                  <a:cubicBezTo>
                    <a:pt x="751" y="936"/>
                    <a:pt x="1049" y="531"/>
                    <a:pt x="1537" y="352"/>
                  </a:cubicBezTo>
                  <a:cubicBezTo>
                    <a:pt x="1632" y="304"/>
                    <a:pt x="1620" y="185"/>
                    <a:pt x="1620" y="102"/>
                  </a:cubicBezTo>
                  <a:cubicBezTo>
                    <a:pt x="1555" y="31"/>
                    <a:pt x="1489" y="1"/>
                    <a:pt x="14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3869;p32">
              <a:extLst>
                <a:ext uri="{FF2B5EF4-FFF2-40B4-BE49-F238E27FC236}">
                  <a16:creationId xmlns:a16="http://schemas.microsoft.com/office/drawing/2014/main" id="{2A2DC816-1E0F-47D9-9C6E-2D8943CC4734}"/>
                </a:ext>
              </a:extLst>
            </p:cNvPr>
            <p:cNvSpPr/>
            <p:nvPr/>
          </p:nvSpPr>
          <p:spPr>
            <a:xfrm>
              <a:off x="5661400" y="3258450"/>
              <a:ext cx="45875" cy="10800"/>
            </a:xfrm>
            <a:custGeom>
              <a:avLst/>
              <a:gdLst/>
              <a:ahLst/>
              <a:cxnLst/>
              <a:rect l="l" t="t" r="r" b="b"/>
              <a:pathLst>
                <a:path w="1835" h="432" extrusionOk="0">
                  <a:moveTo>
                    <a:pt x="202" y="0"/>
                  </a:moveTo>
                  <a:cubicBezTo>
                    <a:pt x="136" y="0"/>
                    <a:pt x="69" y="8"/>
                    <a:pt x="1" y="29"/>
                  </a:cubicBezTo>
                  <a:cubicBezTo>
                    <a:pt x="108" y="208"/>
                    <a:pt x="370" y="88"/>
                    <a:pt x="453" y="303"/>
                  </a:cubicBezTo>
                  <a:cubicBezTo>
                    <a:pt x="646" y="394"/>
                    <a:pt x="840" y="431"/>
                    <a:pt x="1036" y="431"/>
                  </a:cubicBezTo>
                  <a:cubicBezTo>
                    <a:pt x="1300" y="431"/>
                    <a:pt x="1567" y="363"/>
                    <a:pt x="1834" y="267"/>
                  </a:cubicBezTo>
                  <a:cubicBezTo>
                    <a:pt x="1676" y="175"/>
                    <a:pt x="1517" y="148"/>
                    <a:pt x="1363" y="148"/>
                  </a:cubicBezTo>
                  <a:cubicBezTo>
                    <a:pt x="1297" y="148"/>
                    <a:pt x="1232" y="153"/>
                    <a:pt x="1168" y="160"/>
                  </a:cubicBezTo>
                  <a:cubicBezTo>
                    <a:pt x="1168" y="160"/>
                    <a:pt x="1144" y="184"/>
                    <a:pt x="1120" y="196"/>
                  </a:cubicBezTo>
                  <a:cubicBezTo>
                    <a:pt x="1084" y="196"/>
                    <a:pt x="1061" y="184"/>
                    <a:pt x="1025" y="148"/>
                  </a:cubicBezTo>
                  <a:cubicBezTo>
                    <a:pt x="736" y="148"/>
                    <a:pt x="478"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3870;p32">
              <a:extLst>
                <a:ext uri="{FF2B5EF4-FFF2-40B4-BE49-F238E27FC236}">
                  <a16:creationId xmlns:a16="http://schemas.microsoft.com/office/drawing/2014/main" id="{9B44D853-BF41-4DD8-8FEC-A0F286041990}"/>
                </a:ext>
              </a:extLst>
            </p:cNvPr>
            <p:cNvSpPr/>
            <p:nvPr/>
          </p:nvSpPr>
          <p:spPr>
            <a:xfrm>
              <a:off x="5807550" y="3280300"/>
              <a:ext cx="47650" cy="8475"/>
            </a:xfrm>
            <a:custGeom>
              <a:avLst/>
              <a:gdLst/>
              <a:ahLst/>
              <a:cxnLst/>
              <a:rect l="l" t="t" r="r" b="b"/>
              <a:pathLst>
                <a:path w="1906" h="339" extrusionOk="0">
                  <a:moveTo>
                    <a:pt x="48" y="0"/>
                  </a:moveTo>
                  <a:cubicBezTo>
                    <a:pt x="37" y="36"/>
                    <a:pt x="25" y="84"/>
                    <a:pt x="1" y="119"/>
                  </a:cubicBezTo>
                  <a:cubicBezTo>
                    <a:pt x="86" y="185"/>
                    <a:pt x="179" y="211"/>
                    <a:pt x="273" y="211"/>
                  </a:cubicBezTo>
                  <a:cubicBezTo>
                    <a:pt x="349" y="211"/>
                    <a:pt x="426" y="194"/>
                    <a:pt x="501" y="167"/>
                  </a:cubicBezTo>
                  <a:cubicBezTo>
                    <a:pt x="525" y="167"/>
                    <a:pt x="572" y="179"/>
                    <a:pt x="596" y="179"/>
                  </a:cubicBezTo>
                  <a:cubicBezTo>
                    <a:pt x="626" y="197"/>
                    <a:pt x="656" y="206"/>
                    <a:pt x="685" y="206"/>
                  </a:cubicBezTo>
                  <a:cubicBezTo>
                    <a:pt x="715" y="206"/>
                    <a:pt x="745" y="197"/>
                    <a:pt x="775" y="179"/>
                  </a:cubicBezTo>
                  <a:cubicBezTo>
                    <a:pt x="810" y="167"/>
                    <a:pt x="858" y="167"/>
                    <a:pt x="882" y="167"/>
                  </a:cubicBezTo>
                  <a:cubicBezTo>
                    <a:pt x="885" y="167"/>
                    <a:pt x="888" y="167"/>
                    <a:pt x="891" y="167"/>
                  </a:cubicBezTo>
                  <a:cubicBezTo>
                    <a:pt x="1009" y="167"/>
                    <a:pt x="1071" y="338"/>
                    <a:pt x="1156" y="338"/>
                  </a:cubicBezTo>
                  <a:cubicBezTo>
                    <a:pt x="1177" y="338"/>
                    <a:pt x="1201" y="327"/>
                    <a:pt x="1227" y="298"/>
                  </a:cubicBezTo>
                  <a:cubicBezTo>
                    <a:pt x="1418" y="107"/>
                    <a:pt x="1727" y="227"/>
                    <a:pt x="1906" y="24"/>
                  </a:cubicBezTo>
                  <a:cubicBezTo>
                    <a:pt x="1287" y="0"/>
                    <a:pt x="680"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3871;p32">
              <a:extLst>
                <a:ext uri="{FF2B5EF4-FFF2-40B4-BE49-F238E27FC236}">
                  <a16:creationId xmlns:a16="http://schemas.microsoft.com/office/drawing/2014/main" id="{DD1055F4-57C7-4E17-9AB4-73C5EEDEDCB5}"/>
                </a:ext>
              </a:extLst>
            </p:cNvPr>
            <p:cNvSpPr/>
            <p:nvPr/>
          </p:nvSpPr>
          <p:spPr>
            <a:xfrm>
              <a:off x="5457825" y="3294875"/>
              <a:ext cx="17875" cy="35450"/>
            </a:xfrm>
            <a:custGeom>
              <a:avLst/>
              <a:gdLst/>
              <a:ahLst/>
              <a:cxnLst/>
              <a:rect l="l" t="t" r="r" b="b"/>
              <a:pathLst>
                <a:path w="715" h="1418" extrusionOk="0">
                  <a:moveTo>
                    <a:pt x="572" y="1"/>
                  </a:moveTo>
                  <a:cubicBezTo>
                    <a:pt x="464" y="36"/>
                    <a:pt x="417" y="132"/>
                    <a:pt x="393" y="239"/>
                  </a:cubicBezTo>
                  <a:cubicBezTo>
                    <a:pt x="345" y="298"/>
                    <a:pt x="274" y="334"/>
                    <a:pt x="274" y="417"/>
                  </a:cubicBezTo>
                  <a:cubicBezTo>
                    <a:pt x="274" y="477"/>
                    <a:pt x="262" y="525"/>
                    <a:pt x="262" y="572"/>
                  </a:cubicBezTo>
                  <a:cubicBezTo>
                    <a:pt x="214" y="608"/>
                    <a:pt x="214" y="656"/>
                    <a:pt x="262" y="703"/>
                  </a:cubicBezTo>
                  <a:cubicBezTo>
                    <a:pt x="202" y="751"/>
                    <a:pt x="155" y="810"/>
                    <a:pt x="107" y="846"/>
                  </a:cubicBezTo>
                  <a:cubicBezTo>
                    <a:pt x="24" y="1025"/>
                    <a:pt x="0" y="1227"/>
                    <a:pt x="119" y="1418"/>
                  </a:cubicBezTo>
                  <a:cubicBezTo>
                    <a:pt x="333" y="1001"/>
                    <a:pt x="524" y="572"/>
                    <a:pt x="714" y="155"/>
                  </a:cubicBezTo>
                  <a:cubicBezTo>
                    <a:pt x="714" y="60"/>
                    <a:pt x="655" y="13"/>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3872;p32">
              <a:extLst>
                <a:ext uri="{FF2B5EF4-FFF2-40B4-BE49-F238E27FC236}">
                  <a16:creationId xmlns:a16="http://schemas.microsoft.com/office/drawing/2014/main" id="{8685065A-814A-4204-A07D-5F3AE71BDEA3}"/>
                </a:ext>
              </a:extLst>
            </p:cNvPr>
            <p:cNvSpPr/>
            <p:nvPr/>
          </p:nvSpPr>
          <p:spPr>
            <a:xfrm>
              <a:off x="5603950" y="3219850"/>
              <a:ext cx="43500" cy="10800"/>
            </a:xfrm>
            <a:custGeom>
              <a:avLst/>
              <a:gdLst/>
              <a:ahLst/>
              <a:cxnLst/>
              <a:rect l="l" t="t" r="r" b="b"/>
              <a:pathLst>
                <a:path w="1740" h="432" extrusionOk="0">
                  <a:moveTo>
                    <a:pt x="306" y="0"/>
                  </a:moveTo>
                  <a:cubicBezTo>
                    <a:pt x="234" y="0"/>
                    <a:pt x="159" y="23"/>
                    <a:pt x="84" y="73"/>
                  </a:cubicBezTo>
                  <a:cubicBezTo>
                    <a:pt x="25" y="132"/>
                    <a:pt x="1" y="192"/>
                    <a:pt x="37" y="263"/>
                  </a:cubicBezTo>
                  <a:cubicBezTo>
                    <a:pt x="567" y="363"/>
                    <a:pt x="1086" y="431"/>
                    <a:pt x="1614" y="431"/>
                  </a:cubicBezTo>
                  <a:cubicBezTo>
                    <a:pt x="1656" y="431"/>
                    <a:pt x="1698" y="431"/>
                    <a:pt x="1739" y="430"/>
                  </a:cubicBezTo>
                  <a:cubicBezTo>
                    <a:pt x="1644" y="278"/>
                    <a:pt x="1495" y="262"/>
                    <a:pt x="1348" y="262"/>
                  </a:cubicBezTo>
                  <a:cubicBezTo>
                    <a:pt x="1312" y="262"/>
                    <a:pt x="1275" y="263"/>
                    <a:pt x="1239" y="263"/>
                  </a:cubicBezTo>
                  <a:cubicBezTo>
                    <a:pt x="1001" y="263"/>
                    <a:pt x="799" y="239"/>
                    <a:pt x="584" y="120"/>
                  </a:cubicBezTo>
                  <a:cubicBezTo>
                    <a:pt x="501" y="44"/>
                    <a:pt x="406" y="0"/>
                    <a:pt x="3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3873;p32">
              <a:extLst>
                <a:ext uri="{FF2B5EF4-FFF2-40B4-BE49-F238E27FC236}">
                  <a16:creationId xmlns:a16="http://schemas.microsoft.com/office/drawing/2014/main" id="{648E64A3-AB84-45B4-81D8-11121EDABE0E}"/>
                </a:ext>
              </a:extLst>
            </p:cNvPr>
            <p:cNvSpPr/>
            <p:nvPr/>
          </p:nvSpPr>
          <p:spPr>
            <a:xfrm>
              <a:off x="5475675" y="3240075"/>
              <a:ext cx="20550" cy="20125"/>
            </a:xfrm>
            <a:custGeom>
              <a:avLst/>
              <a:gdLst/>
              <a:ahLst/>
              <a:cxnLst/>
              <a:rect l="l" t="t" r="r" b="b"/>
              <a:pathLst>
                <a:path w="822" h="805" extrusionOk="0">
                  <a:moveTo>
                    <a:pt x="642" y="0"/>
                  </a:moveTo>
                  <a:cubicBezTo>
                    <a:pt x="619" y="0"/>
                    <a:pt x="594" y="9"/>
                    <a:pt x="572" y="26"/>
                  </a:cubicBezTo>
                  <a:cubicBezTo>
                    <a:pt x="524" y="26"/>
                    <a:pt x="477" y="38"/>
                    <a:pt x="441" y="38"/>
                  </a:cubicBezTo>
                  <a:cubicBezTo>
                    <a:pt x="358" y="61"/>
                    <a:pt x="322" y="121"/>
                    <a:pt x="286" y="181"/>
                  </a:cubicBezTo>
                  <a:cubicBezTo>
                    <a:pt x="191" y="323"/>
                    <a:pt x="96" y="466"/>
                    <a:pt x="0" y="621"/>
                  </a:cubicBezTo>
                  <a:lnTo>
                    <a:pt x="143" y="752"/>
                  </a:lnTo>
                  <a:cubicBezTo>
                    <a:pt x="143" y="752"/>
                    <a:pt x="155" y="764"/>
                    <a:pt x="203" y="800"/>
                  </a:cubicBezTo>
                  <a:cubicBezTo>
                    <a:pt x="209" y="803"/>
                    <a:pt x="215" y="804"/>
                    <a:pt x="223" y="804"/>
                  </a:cubicBezTo>
                  <a:cubicBezTo>
                    <a:pt x="244" y="804"/>
                    <a:pt x="268" y="791"/>
                    <a:pt x="286" y="764"/>
                  </a:cubicBezTo>
                  <a:cubicBezTo>
                    <a:pt x="334" y="716"/>
                    <a:pt x="381" y="657"/>
                    <a:pt x="417" y="621"/>
                  </a:cubicBezTo>
                  <a:cubicBezTo>
                    <a:pt x="477" y="573"/>
                    <a:pt x="524" y="514"/>
                    <a:pt x="572" y="466"/>
                  </a:cubicBezTo>
                  <a:cubicBezTo>
                    <a:pt x="584" y="419"/>
                    <a:pt x="584" y="371"/>
                    <a:pt x="596" y="335"/>
                  </a:cubicBezTo>
                  <a:cubicBezTo>
                    <a:pt x="655" y="240"/>
                    <a:pt x="822" y="204"/>
                    <a:pt x="715" y="38"/>
                  </a:cubicBezTo>
                  <a:cubicBezTo>
                    <a:pt x="696" y="12"/>
                    <a:pt x="670"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3874;p32">
              <a:extLst>
                <a:ext uri="{FF2B5EF4-FFF2-40B4-BE49-F238E27FC236}">
                  <a16:creationId xmlns:a16="http://schemas.microsoft.com/office/drawing/2014/main" id="{AC3F7DB2-31E5-431C-8498-6D65AB30D76C}"/>
                </a:ext>
              </a:extLst>
            </p:cNvPr>
            <p:cNvSpPr/>
            <p:nvPr/>
          </p:nvSpPr>
          <p:spPr>
            <a:xfrm>
              <a:off x="5713500" y="3261850"/>
              <a:ext cx="10150" cy="7150"/>
            </a:xfrm>
            <a:custGeom>
              <a:avLst/>
              <a:gdLst/>
              <a:ahLst/>
              <a:cxnLst/>
              <a:rect l="l" t="t" r="r" b="b"/>
              <a:pathLst>
                <a:path w="406" h="286" extrusionOk="0">
                  <a:moveTo>
                    <a:pt x="215" y="12"/>
                  </a:moveTo>
                  <a:cubicBezTo>
                    <a:pt x="120" y="24"/>
                    <a:pt x="12" y="24"/>
                    <a:pt x="0" y="143"/>
                  </a:cubicBezTo>
                  <a:cubicBezTo>
                    <a:pt x="0" y="262"/>
                    <a:pt x="108" y="286"/>
                    <a:pt x="191" y="286"/>
                  </a:cubicBezTo>
                  <a:cubicBezTo>
                    <a:pt x="286" y="262"/>
                    <a:pt x="370" y="238"/>
                    <a:pt x="393" y="131"/>
                  </a:cubicBezTo>
                  <a:cubicBezTo>
                    <a:pt x="405" y="0"/>
                    <a:pt x="286" y="24"/>
                    <a:pt x="215"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3875;p32">
              <a:extLst>
                <a:ext uri="{FF2B5EF4-FFF2-40B4-BE49-F238E27FC236}">
                  <a16:creationId xmlns:a16="http://schemas.microsoft.com/office/drawing/2014/main" id="{D1BF7680-96A2-45A5-BE15-D87C52037282}"/>
                </a:ext>
              </a:extLst>
            </p:cNvPr>
            <p:cNvSpPr/>
            <p:nvPr/>
          </p:nvSpPr>
          <p:spPr>
            <a:xfrm>
              <a:off x="5521800" y="3215450"/>
              <a:ext cx="25925" cy="4050"/>
            </a:xfrm>
            <a:custGeom>
              <a:avLst/>
              <a:gdLst/>
              <a:ahLst/>
              <a:cxnLst/>
              <a:rect l="l" t="t" r="r" b="b"/>
              <a:pathLst>
                <a:path w="1037" h="162" extrusionOk="0">
                  <a:moveTo>
                    <a:pt x="507" y="0"/>
                  </a:moveTo>
                  <a:cubicBezTo>
                    <a:pt x="373" y="0"/>
                    <a:pt x="239" y="14"/>
                    <a:pt x="105" y="14"/>
                  </a:cubicBezTo>
                  <a:cubicBezTo>
                    <a:pt x="70" y="14"/>
                    <a:pt x="36" y="13"/>
                    <a:pt x="1" y="11"/>
                  </a:cubicBezTo>
                  <a:lnTo>
                    <a:pt x="1" y="11"/>
                  </a:lnTo>
                  <a:cubicBezTo>
                    <a:pt x="157" y="132"/>
                    <a:pt x="325" y="161"/>
                    <a:pt x="496" y="161"/>
                  </a:cubicBezTo>
                  <a:cubicBezTo>
                    <a:pt x="647" y="161"/>
                    <a:pt x="800" y="139"/>
                    <a:pt x="950" y="139"/>
                  </a:cubicBezTo>
                  <a:cubicBezTo>
                    <a:pt x="979" y="139"/>
                    <a:pt x="1008" y="140"/>
                    <a:pt x="1037" y="142"/>
                  </a:cubicBezTo>
                  <a:cubicBezTo>
                    <a:pt x="865" y="25"/>
                    <a:pt x="687" y="0"/>
                    <a:pt x="5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3876;p32">
              <a:extLst>
                <a:ext uri="{FF2B5EF4-FFF2-40B4-BE49-F238E27FC236}">
                  <a16:creationId xmlns:a16="http://schemas.microsoft.com/office/drawing/2014/main" id="{9E15A65D-6713-4DAD-9E4E-8EBA6703955B}"/>
                </a:ext>
              </a:extLst>
            </p:cNvPr>
            <p:cNvSpPr/>
            <p:nvPr/>
          </p:nvSpPr>
          <p:spPr>
            <a:xfrm>
              <a:off x="5579250" y="3218975"/>
              <a:ext cx="25625" cy="8025"/>
            </a:xfrm>
            <a:custGeom>
              <a:avLst/>
              <a:gdLst/>
              <a:ahLst/>
              <a:cxnLst/>
              <a:rect l="l" t="t" r="r" b="b"/>
              <a:pathLst>
                <a:path w="1025" h="321" extrusionOk="0">
                  <a:moveTo>
                    <a:pt x="441" y="1"/>
                  </a:moveTo>
                  <a:cubicBezTo>
                    <a:pt x="382" y="1"/>
                    <a:pt x="310" y="13"/>
                    <a:pt x="251" y="36"/>
                  </a:cubicBezTo>
                  <a:cubicBezTo>
                    <a:pt x="167" y="60"/>
                    <a:pt x="60" y="72"/>
                    <a:pt x="1" y="167"/>
                  </a:cubicBezTo>
                  <a:cubicBezTo>
                    <a:pt x="152" y="289"/>
                    <a:pt x="317" y="321"/>
                    <a:pt x="487" y="321"/>
                  </a:cubicBezTo>
                  <a:cubicBezTo>
                    <a:pt x="665" y="321"/>
                    <a:pt x="848" y="286"/>
                    <a:pt x="1025" y="286"/>
                  </a:cubicBezTo>
                  <a:cubicBezTo>
                    <a:pt x="1013" y="239"/>
                    <a:pt x="1001" y="215"/>
                    <a:pt x="1001" y="167"/>
                  </a:cubicBezTo>
                  <a:cubicBezTo>
                    <a:pt x="965" y="132"/>
                    <a:pt x="953" y="108"/>
                    <a:pt x="918" y="96"/>
                  </a:cubicBezTo>
                  <a:cubicBezTo>
                    <a:pt x="775" y="1"/>
                    <a:pt x="608" y="1"/>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3877;p32">
              <a:extLst>
                <a:ext uri="{FF2B5EF4-FFF2-40B4-BE49-F238E27FC236}">
                  <a16:creationId xmlns:a16="http://schemas.microsoft.com/office/drawing/2014/main" id="{00EF6998-AB5A-41EB-BA7A-FD6FFC68E395}"/>
                </a:ext>
              </a:extLst>
            </p:cNvPr>
            <p:cNvSpPr/>
            <p:nvPr/>
          </p:nvSpPr>
          <p:spPr>
            <a:xfrm>
              <a:off x="5563475" y="3215400"/>
              <a:ext cx="25025" cy="8175"/>
            </a:xfrm>
            <a:custGeom>
              <a:avLst/>
              <a:gdLst/>
              <a:ahLst/>
              <a:cxnLst/>
              <a:rect l="l" t="t" r="r" b="b"/>
              <a:pathLst>
                <a:path w="1001" h="327" extrusionOk="0">
                  <a:moveTo>
                    <a:pt x="894" y="1"/>
                  </a:moveTo>
                  <a:cubicBezTo>
                    <a:pt x="741" y="95"/>
                    <a:pt x="570" y="128"/>
                    <a:pt x="396" y="128"/>
                  </a:cubicBezTo>
                  <a:cubicBezTo>
                    <a:pt x="284" y="128"/>
                    <a:pt x="171" y="115"/>
                    <a:pt x="60" y="96"/>
                  </a:cubicBezTo>
                  <a:lnTo>
                    <a:pt x="48" y="144"/>
                  </a:lnTo>
                  <a:cubicBezTo>
                    <a:pt x="1" y="203"/>
                    <a:pt x="25" y="251"/>
                    <a:pt x="96" y="263"/>
                  </a:cubicBezTo>
                  <a:cubicBezTo>
                    <a:pt x="179" y="275"/>
                    <a:pt x="263" y="275"/>
                    <a:pt x="346" y="298"/>
                  </a:cubicBezTo>
                  <a:cubicBezTo>
                    <a:pt x="346" y="310"/>
                    <a:pt x="358" y="310"/>
                    <a:pt x="394" y="322"/>
                  </a:cubicBezTo>
                  <a:cubicBezTo>
                    <a:pt x="403" y="325"/>
                    <a:pt x="413" y="327"/>
                    <a:pt x="422" y="327"/>
                  </a:cubicBezTo>
                  <a:cubicBezTo>
                    <a:pt x="448" y="327"/>
                    <a:pt x="475" y="316"/>
                    <a:pt x="501" y="298"/>
                  </a:cubicBezTo>
                  <a:cubicBezTo>
                    <a:pt x="517" y="282"/>
                    <a:pt x="535" y="276"/>
                    <a:pt x="555" y="276"/>
                  </a:cubicBezTo>
                  <a:cubicBezTo>
                    <a:pt x="580" y="276"/>
                    <a:pt x="606" y="285"/>
                    <a:pt x="632" y="298"/>
                  </a:cubicBezTo>
                  <a:cubicBezTo>
                    <a:pt x="739" y="275"/>
                    <a:pt x="822" y="275"/>
                    <a:pt x="929" y="263"/>
                  </a:cubicBezTo>
                  <a:cubicBezTo>
                    <a:pt x="1001" y="167"/>
                    <a:pt x="989" y="84"/>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3878;p32">
              <a:extLst>
                <a:ext uri="{FF2B5EF4-FFF2-40B4-BE49-F238E27FC236}">
                  <a16:creationId xmlns:a16="http://schemas.microsoft.com/office/drawing/2014/main" id="{13FE44E9-EE06-4B6B-8926-047565063EB7}"/>
                </a:ext>
              </a:extLst>
            </p:cNvPr>
            <p:cNvSpPr/>
            <p:nvPr/>
          </p:nvSpPr>
          <p:spPr>
            <a:xfrm>
              <a:off x="5454250" y="3314225"/>
              <a:ext cx="7150" cy="26825"/>
            </a:xfrm>
            <a:custGeom>
              <a:avLst/>
              <a:gdLst/>
              <a:ahLst/>
              <a:cxnLst/>
              <a:rect l="l" t="t" r="r" b="b"/>
              <a:pathLst>
                <a:path w="286" h="1073" extrusionOk="0">
                  <a:moveTo>
                    <a:pt x="167" y="1"/>
                  </a:moveTo>
                  <a:cubicBezTo>
                    <a:pt x="167" y="358"/>
                    <a:pt x="0" y="727"/>
                    <a:pt x="262" y="1072"/>
                  </a:cubicBezTo>
                  <a:cubicBezTo>
                    <a:pt x="262" y="929"/>
                    <a:pt x="286" y="786"/>
                    <a:pt x="286" y="644"/>
                  </a:cubicBezTo>
                  <a:cubicBezTo>
                    <a:pt x="191" y="465"/>
                    <a:pt x="250" y="274"/>
                    <a:pt x="262" y="72"/>
                  </a:cubicBezTo>
                  <a:cubicBezTo>
                    <a:pt x="226" y="48"/>
                    <a:pt x="191" y="13"/>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3879;p32">
              <a:extLst>
                <a:ext uri="{FF2B5EF4-FFF2-40B4-BE49-F238E27FC236}">
                  <a16:creationId xmlns:a16="http://schemas.microsoft.com/office/drawing/2014/main" id="{EEEDCD8E-26DE-4DFB-9577-E4C7CC65F019}"/>
                </a:ext>
              </a:extLst>
            </p:cNvPr>
            <p:cNvSpPr/>
            <p:nvPr/>
          </p:nvSpPr>
          <p:spPr>
            <a:xfrm>
              <a:off x="5585500" y="3250325"/>
              <a:ext cx="13425" cy="8275"/>
            </a:xfrm>
            <a:custGeom>
              <a:avLst/>
              <a:gdLst/>
              <a:ahLst/>
              <a:cxnLst/>
              <a:rect l="l" t="t" r="r" b="b"/>
              <a:pathLst>
                <a:path w="537" h="331" extrusionOk="0">
                  <a:moveTo>
                    <a:pt x="269" y="1"/>
                  </a:moveTo>
                  <a:cubicBezTo>
                    <a:pt x="171" y="1"/>
                    <a:pt x="81" y="49"/>
                    <a:pt x="1" y="152"/>
                  </a:cubicBezTo>
                  <a:lnTo>
                    <a:pt x="179" y="330"/>
                  </a:lnTo>
                  <a:cubicBezTo>
                    <a:pt x="287" y="283"/>
                    <a:pt x="406" y="294"/>
                    <a:pt x="465" y="187"/>
                  </a:cubicBezTo>
                  <a:cubicBezTo>
                    <a:pt x="537" y="152"/>
                    <a:pt x="537" y="104"/>
                    <a:pt x="465" y="56"/>
                  </a:cubicBezTo>
                  <a:cubicBezTo>
                    <a:pt x="396" y="20"/>
                    <a:pt x="331" y="1"/>
                    <a:pt x="2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3880;p32">
              <a:extLst>
                <a:ext uri="{FF2B5EF4-FFF2-40B4-BE49-F238E27FC236}">
                  <a16:creationId xmlns:a16="http://schemas.microsoft.com/office/drawing/2014/main" id="{86313277-63CC-40B2-8303-711FC220F7E7}"/>
                </a:ext>
              </a:extLst>
            </p:cNvPr>
            <p:cNvSpPr/>
            <p:nvPr/>
          </p:nvSpPr>
          <p:spPr>
            <a:xfrm>
              <a:off x="5597125" y="3251975"/>
              <a:ext cx="14900" cy="7225"/>
            </a:xfrm>
            <a:custGeom>
              <a:avLst/>
              <a:gdLst/>
              <a:ahLst/>
              <a:cxnLst/>
              <a:rect l="l" t="t" r="r" b="b"/>
              <a:pathLst>
                <a:path w="596" h="289" extrusionOk="0">
                  <a:moveTo>
                    <a:pt x="77" y="0"/>
                  </a:moveTo>
                  <a:cubicBezTo>
                    <a:pt x="55" y="0"/>
                    <a:pt x="34" y="1"/>
                    <a:pt x="12" y="2"/>
                  </a:cubicBezTo>
                  <a:cubicBezTo>
                    <a:pt x="0" y="50"/>
                    <a:pt x="12" y="97"/>
                    <a:pt x="12" y="145"/>
                  </a:cubicBezTo>
                  <a:cubicBezTo>
                    <a:pt x="146" y="279"/>
                    <a:pt x="316" y="288"/>
                    <a:pt x="506" y="288"/>
                  </a:cubicBezTo>
                  <a:cubicBezTo>
                    <a:pt x="536" y="288"/>
                    <a:pt x="565" y="288"/>
                    <a:pt x="595" y="288"/>
                  </a:cubicBezTo>
                  <a:lnTo>
                    <a:pt x="595" y="121"/>
                  </a:lnTo>
                  <a:cubicBezTo>
                    <a:pt x="424" y="46"/>
                    <a:pt x="263" y="0"/>
                    <a:pt x="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3881;p32">
              <a:extLst>
                <a:ext uri="{FF2B5EF4-FFF2-40B4-BE49-F238E27FC236}">
                  <a16:creationId xmlns:a16="http://schemas.microsoft.com/office/drawing/2014/main" id="{11F73C4A-7516-480E-AD2C-251D60EDF399}"/>
                </a:ext>
              </a:extLst>
            </p:cNvPr>
            <p:cNvSpPr/>
            <p:nvPr/>
          </p:nvSpPr>
          <p:spPr>
            <a:xfrm>
              <a:off x="5449475" y="3262150"/>
              <a:ext cx="6575" cy="18175"/>
            </a:xfrm>
            <a:custGeom>
              <a:avLst/>
              <a:gdLst/>
              <a:ahLst/>
              <a:cxnLst/>
              <a:rect l="l" t="t" r="r" b="b"/>
              <a:pathLst>
                <a:path w="263" h="727" extrusionOk="0">
                  <a:moveTo>
                    <a:pt x="36" y="0"/>
                  </a:moveTo>
                  <a:lnTo>
                    <a:pt x="36" y="0"/>
                  </a:lnTo>
                  <a:cubicBezTo>
                    <a:pt x="60" y="250"/>
                    <a:pt x="1" y="512"/>
                    <a:pt x="155" y="726"/>
                  </a:cubicBezTo>
                  <a:cubicBezTo>
                    <a:pt x="179" y="476"/>
                    <a:pt x="263" y="214"/>
                    <a:pt x="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3882;p32">
              <a:extLst>
                <a:ext uri="{FF2B5EF4-FFF2-40B4-BE49-F238E27FC236}">
                  <a16:creationId xmlns:a16="http://schemas.microsoft.com/office/drawing/2014/main" id="{57CF525B-19FA-47B0-A19A-EBF007DE6284}"/>
                </a:ext>
              </a:extLst>
            </p:cNvPr>
            <p:cNvSpPr/>
            <p:nvPr/>
          </p:nvSpPr>
          <p:spPr>
            <a:xfrm>
              <a:off x="5475075" y="3225175"/>
              <a:ext cx="8075" cy="9700"/>
            </a:xfrm>
            <a:custGeom>
              <a:avLst/>
              <a:gdLst/>
              <a:ahLst/>
              <a:cxnLst/>
              <a:rect l="l" t="t" r="r" b="b"/>
              <a:pathLst>
                <a:path w="323" h="388" extrusionOk="0">
                  <a:moveTo>
                    <a:pt x="215" y="0"/>
                  </a:moveTo>
                  <a:cubicBezTo>
                    <a:pt x="184" y="0"/>
                    <a:pt x="128" y="30"/>
                    <a:pt x="108" y="50"/>
                  </a:cubicBezTo>
                  <a:cubicBezTo>
                    <a:pt x="1" y="157"/>
                    <a:pt x="24" y="265"/>
                    <a:pt x="143" y="336"/>
                  </a:cubicBezTo>
                  <a:cubicBezTo>
                    <a:pt x="143" y="348"/>
                    <a:pt x="167" y="360"/>
                    <a:pt x="191" y="384"/>
                  </a:cubicBezTo>
                  <a:cubicBezTo>
                    <a:pt x="202" y="386"/>
                    <a:pt x="212" y="388"/>
                    <a:pt x="221" y="388"/>
                  </a:cubicBezTo>
                  <a:cubicBezTo>
                    <a:pt x="251" y="388"/>
                    <a:pt x="271" y="372"/>
                    <a:pt x="298" y="336"/>
                  </a:cubicBezTo>
                  <a:cubicBezTo>
                    <a:pt x="286" y="217"/>
                    <a:pt x="322" y="98"/>
                    <a:pt x="227" y="3"/>
                  </a:cubicBezTo>
                  <a:cubicBezTo>
                    <a:pt x="224" y="1"/>
                    <a:pt x="219"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3883;p32">
              <a:extLst>
                <a:ext uri="{FF2B5EF4-FFF2-40B4-BE49-F238E27FC236}">
                  <a16:creationId xmlns:a16="http://schemas.microsoft.com/office/drawing/2014/main" id="{DFB0E199-86AB-4646-B542-2ABE038F27B2}"/>
                </a:ext>
              </a:extLst>
            </p:cNvPr>
            <p:cNvSpPr/>
            <p:nvPr/>
          </p:nvSpPr>
          <p:spPr>
            <a:xfrm>
              <a:off x="5472100" y="3287450"/>
              <a:ext cx="8650" cy="11325"/>
            </a:xfrm>
            <a:custGeom>
              <a:avLst/>
              <a:gdLst/>
              <a:ahLst/>
              <a:cxnLst/>
              <a:rect l="l" t="t" r="r" b="b"/>
              <a:pathLst>
                <a:path w="346" h="453" extrusionOk="0">
                  <a:moveTo>
                    <a:pt x="143" y="0"/>
                  </a:moveTo>
                  <a:cubicBezTo>
                    <a:pt x="120" y="36"/>
                    <a:pt x="108" y="60"/>
                    <a:pt x="108" y="107"/>
                  </a:cubicBezTo>
                  <a:cubicBezTo>
                    <a:pt x="84" y="179"/>
                    <a:pt x="24" y="226"/>
                    <a:pt x="1" y="286"/>
                  </a:cubicBezTo>
                  <a:lnTo>
                    <a:pt x="1" y="298"/>
                  </a:lnTo>
                  <a:lnTo>
                    <a:pt x="143" y="452"/>
                  </a:lnTo>
                  <a:cubicBezTo>
                    <a:pt x="191" y="429"/>
                    <a:pt x="227" y="429"/>
                    <a:pt x="251" y="405"/>
                  </a:cubicBezTo>
                  <a:cubicBezTo>
                    <a:pt x="346" y="333"/>
                    <a:pt x="346" y="238"/>
                    <a:pt x="286" y="143"/>
                  </a:cubicBezTo>
                  <a:cubicBezTo>
                    <a:pt x="239" y="107"/>
                    <a:pt x="191"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3884;p32">
              <a:extLst>
                <a:ext uri="{FF2B5EF4-FFF2-40B4-BE49-F238E27FC236}">
                  <a16:creationId xmlns:a16="http://schemas.microsoft.com/office/drawing/2014/main" id="{A143CFBD-CBD8-435C-B483-BAD440FEFF1E}"/>
                </a:ext>
              </a:extLst>
            </p:cNvPr>
            <p:cNvSpPr/>
            <p:nvPr/>
          </p:nvSpPr>
          <p:spPr>
            <a:xfrm>
              <a:off x="5554250" y="3219275"/>
              <a:ext cx="11625" cy="3600"/>
            </a:xfrm>
            <a:custGeom>
              <a:avLst/>
              <a:gdLst/>
              <a:ahLst/>
              <a:cxnLst/>
              <a:rect l="l" t="t" r="r" b="b"/>
              <a:pathLst>
                <a:path w="465" h="144" extrusionOk="0">
                  <a:moveTo>
                    <a:pt x="1" y="1"/>
                  </a:moveTo>
                  <a:lnTo>
                    <a:pt x="1" y="143"/>
                  </a:lnTo>
                  <a:cubicBezTo>
                    <a:pt x="155" y="143"/>
                    <a:pt x="310" y="120"/>
                    <a:pt x="465" y="120"/>
                  </a:cubicBezTo>
                  <a:cubicBezTo>
                    <a:pt x="453" y="84"/>
                    <a:pt x="429" y="48"/>
                    <a:pt x="4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3885;p32">
              <a:extLst>
                <a:ext uri="{FF2B5EF4-FFF2-40B4-BE49-F238E27FC236}">
                  <a16:creationId xmlns:a16="http://schemas.microsoft.com/office/drawing/2014/main" id="{FBA6E3A6-3F08-4BD5-A8C2-5AF7EF0FE720}"/>
                </a:ext>
              </a:extLst>
            </p:cNvPr>
            <p:cNvSpPr/>
            <p:nvPr/>
          </p:nvSpPr>
          <p:spPr>
            <a:xfrm>
              <a:off x="5554250" y="3225825"/>
              <a:ext cx="7175" cy="8050"/>
            </a:xfrm>
            <a:custGeom>
              <a:avLst/>
              <a:gdLst/>
              <a:ahLst/>
              <a:cxnLst/>
              <a:rect l="l" t="t" r="r" b="b"/>
              <a:pathLst>
                <a:path w="287" h="322" extrusionOk="0">
                  <a:moveTo>
                    <a:pt x="1" y="0"/>
                  </a:moveTo>
                  <a:lnTo>
                    <a:pt x="1" y="0"/>
                  </a:lnTo>
                  <a:cubicBezTo>
                    <a:pt x="48" y="143"/>
                    <a:pt x="132" y="250"/>
                    <a:pt x="251" y="322"/>
                  </a:cubicBezTo>
                  <a:cubicBezTo>
                    <a:pt x="286" y="131"/>
                    <a:pt x="215"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3886;p32">
              <a:extLst>
                <a:ext uri="{FF2B5EF4-FFF2-40B4-BE49-F238E27FC236}">
                  <a16:creationId xmlns:a16="http://schemas.microsoft.com/office/drawing/2014/main" id="{DB39AC14-10B3-4BA8-ACF5-DE1A0390976B}"/>
                </a:ext>
              </a:extLst>
            </p:cNvPr>
            <p:cNvSpPr/>
            <p:nvPr/>
          </p:nvSpPr>
          <p:spPr>
            <a:xfrm>
              <a:off x="5546800" y="3223075"/>
              <a:ext cx="7475" cy="3375"/>
            </a:xfrm>
            <a:custGeom>
              <a:avLst/>
              <a:gdLst/>
              <a:ahLst/>
              <a:cxnLst/>
              <a:rect l="l" t="t" r="r" b="b"/>
              <a:pathLst>
                <a:path w="299" h="135" extrusionOk="0">
                  <a:moveTo>
                    <a:pt x="235" y="1"/>
                  </a:moveTo>
                  <a:cubicBezTo>
                    <a:pt x="137" y="1"/>
                    <a:pt x="52" y="33"/>
                    <a:pt x="1" y="134"/>
                  </a:cubicBezTo>
                  <a:cubicBezTo>
                    <a:pt x="108" y="122"/>
                    <a:pt x="191" y="122"/>
                    <a:pt x="299" y="122"/>
                  </a:cubicBezTo>
                  <a:cubicBezTo>
                    <a:pt x="299" y="75"/>
                    <a:pt x="299" y="27"/>
                    <a:pt x="287" y="3"/>
                  </a:cubicBezTo>
                  <a:cubicBezTo>
                    <a:pt x="269" y="2"/>
                    <a:pt x="252" y="1"/>
                    <a:pt x="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3887;p32">
              <a:extLst>
                <a:ext uri="{FF2B5EF4-FFF2-40B4-BE49-F238E27FC236}">
                  <a16:creationId xmlns:a16="http://schemas.microsoft.com/office/drawing/2014/main" id="{FAA0DE8F-1FA8-4FD6-A05B-7EB214B7DBC3}"/>
                </a:ext>
              </a:extLst>
            </p:cNvPr>
            <p:cNvSpPr/>
            <p:nvPr/>
          </p:nvSpPr>
          <p:spPr>
            <a:xfrm>
              <a:off x="5460800" y="3342800"/>
              <a:ext cx="4175" cy="5375"/>
            </a:xfrm>
            <a:custGeom>
              <a:avLst/>
              <a:gdLst/>
              <a:ahLst/>
              <a:cxnLst/>
              <a:rect l="l" t="t" r="r" b="b"/>
              <a:pathLst>
                <a:path w="167" h="215" extrusionOk="0">
                  <a:moveTo>
                    <a:pt x="36" y="1"/>
                  </a:moveTo>
                  <a:cubicBezTo>
                    <a:pt x="24" y="84"/>
                    <a:pt x="24" y="143"/>
                    <a:pt x="0" y="215"/>
                  </a:cubicBezTo>
                  <a:cubicBezTo>
                    <a:pt x="36" y="215"/>
                    <a:pt x="60" y="215"/>
                    <a:pt x="95" y="203"/>
                  </a:cubicBezTo>
                  <a:cubicBezTo>
                    <a:pt x="106" y="192"/>
                    <a:pt x="119" y="186"/>
                    <a:pt x="131" y="186"/>
                  </a:cubicBezTo>
                  <a:cubicBezTo>
                    <a:pt x="139" y="186"/>
                    <a:pt x="146" y="189"/>
                    <a:pt x="153" y="194"/>
                  </a:cubicBezTo>
                  <a:lnTo>
                    <a:pt x="153" y="194"/>
                  </a:lnTo>
                  <a:cubicBezTo>
                    <a:pt x="112" y="131"/>
                    <a:pt x="79" y="76"/>
                    <a:pt x="36" y="1"/>
                  </a:cubicBezTo>
                  <a:close/>
                  <a:moveTo>
                    <a:pt x="153" y="194"/>
                  </a:moveTo>
                  <a:cubicBezTo>
                    <a:pt x="157" y="201"/>
                    <a:pt x="162" y="208"/>
                    <a:pt x="167" y="215"/>
                  </a:cubicBezTo>
                  <a:cubicBezTo>
                    <a:pt x="164" y="205"/>
                    <a:pt x="159" y="198"/>
                    <a:pt x="153" y="19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3888;p32">
              <a:extLst>
                <a:ext uri="{FF2B5EF4-FFF2-40B4-BE49-F238E27FC236}">
                  <a16:creationId xmlns:a16="http://schemas.microsoft.com/office/drawing/2014/main" id="{2C91E906-EB7C-49CC-91EE-C3329A3AB4F5}"/>
                </a:ext>
              </a:extLst>
            </p:cNvPr>
            <p:cNvSpPr/>
            <p:nvPr/>
          </p:nvSpPr>
          <p:spPr>
            <a:xfrm>
              <a:off x="5572125" y="3222850"/>
              <a:ext cx="3875" cy="1625"/>
            </a:xfrm>
            <a:custGeom>
              <a:avLst/>
              <a:gdLst/>
              <a:ahLst/>
              <a:cxnLst/>
              <a:rect l="l" t="t" r="r" b="b"/>
              <a:pathLst>
                <a:path w="155" h="65" extrusionOk="0">
                  <a:moveTo>
                    <a:pt x="0" y="0"/>
                  </a:moveTo>
                  <a:cubicBezTo>
                    <a:pt x="12" y="24"/>
                    <a:pt x="12" y="36"/>
                    <a:pt x="48" y="60"/>
                  </a:cubicBezTo>
                  <a:cubicBezTo>
                    <a:pt x="56" y="63"/>
                    <a:pt x="64" y="64"/>
                    <a:pt x="73" y="64"/>
                  </a:cubicBezTo>
                  <a:cubicBezTo>
                    <a:pt x="104" y="64"/>
                    <a:pt x="136" y="47"/>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3889;p32">
              <a:extLst>
                <a:ext uri="{FF2B5EF4-FFF2-40B4-BE49-F238E27FC236}">
                  <a16:creationId xmlns:a16="http://schemas.microsoft.com/office/drawing/2014/main" id="{8BABE90C-DFA9-4770-804C-DA7F9AC3FA53}"/>
                </a:ext>
              </a:extLst>
            </p:cNvPr>
            <p:cNvSpPr/>
            <p:nvPr/>
          </p:nvSpPr>
          <p:spPr>
            <a:xfrm>
              <a:off x="5544725" y="3226125"/>
              <a:ext cx="2100" cy="3600"/>
            </a:xfrm>
            <a:custGeom>
              <a:avLst/>
              <a:gdLst/>
              <a:ahLst/>
              <a:cxnLst/>
              <a:rect l="l" t="t" r="r" b="b"/>
              <a:pathLst>
                <a:path w="84" h="144" extrusionOk="0">
                  <a:moveTo>
                    <a:pt x="84" y="0"/>
                  </a:moveTo>
                  <a:cubicBezTo>
                    <a:pt x="13" y="36"/>
                    <a:pt x="1" y="108"/>
                    <a:pt x="72" y="143"/>
                  </a:cubicBezTo>
                  <a:cubicBezTo>
                    <a:pt x="72" y="108"/>
                    <a:pt x="84" y="36"/>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3890;p32">
              <a:extLst>
                <a:ext uri="{FF2B5EF4-FFF2-40B4-BE49-F238E27FC236}">
                  <a16:creationId xmlns:a16="http://schemas.microsoft.com/office/drawing/2014/main" id="{74D16B7D-F749-40A0-82FE-D44B2F5F0C48}"/>
                </a:ext>
              </a:extLst>
            </p:cNvPr>
            <p:cNvSpPr/>
            <p:nvPr/>
          </p:nvSpPr>
          <p:spPr>
            <a:xfrm>
              <a:off x="5686700" y="3261925"/>
              <a:ext cx="3300" cy="2125"/>
            </a:xfrm>
            <a:custGeom>
              <a:avLst/>
              <a:gdLst/>
              <a:ahLst/>
              <a:cxnLst/>
              <a:rect l="l" t="t" r="r" b="b"/>
              <a:pathLst>
                <a:path w="132" h="85" extrusionOk="0">
                  <a:moveTo>
                    <a:pt x="80" y="0"/>
                  </a:moveTo>
                  <a:cubicBezTo>
                    <a:pt x="57" y="0"/>
                    <a:pt x="31" y="3"/>
                    <a:pt x="1" y="9"/>
                  </a:cubicBezTo>
                  <a:cubicBezTo>
                    <a:pt x="25" y="58"/>
                    <a:pt x="50" y="85"/>
                    <a:pt x="73" y="85"/>
                  </a:cubicBezTo>
                  <a:cubicBezTo>
                    <a:pt x="94" y="85"/>
                    <a:pt x="115" y="61"/>
                    <a:pt x="132" y="9"/>
                  </a:cubicBezTo>
                  <a:cubicBezTo>
                    <a:pt x="120" y="3"/>
                    <a:pt x="102"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3891;p32">
              <a:extLst>
                <a:ext uri="{FF2B5EF4-FFF2-40B4-BE49-F238E27FC236}">
                  <a16:creationId xmlns:a16="http://schemas.microsoft.com/office/drawing/2014/main" id="{CCAE30C6-62D1-4F87-8DD3-40C1FA30030C}"/>
                </a:ext>
              </a:extLst>
            </p:cNvPr>
            <p:cNvSpPr/>
            <p:nvPr/>
          </p:nvSpPr>
          <p:spPr>
            <a:xfrm>
              <a:off x="5374175" y="3441300"/>
              <a:ext cx="45850" cy="51750"/>
            </a:xfrm>
            <a:custGeom>
              <a:avLst/>
              <a:gdLst/>
              <a:ahLst/>
              <a:cxnLst/>
              <a:rect l="l" t="t" r="r" b="b"/>
              <a:pathLst>
                <a:path w="1834" h="2070" extrusionOk="0">
                  <a:moveTo>
                    <a:pt x="1535" y="1"/>
                  </a:moveTo>
                  <a:cubicBezTo>
                    <a:pt x="1360" y="1"/>
                    <a:pt x="1237" y="209"/>
                    <a:pt x="1120" y="335"/>
                  </a:cubicBezTo>
                  <a:cubicBezTo>
                    <a:pt x="870" y="585"/>
                    <a:pt x="667" y="883"/>
                    <a:pt x="465" y="1156"/>
                  </a:cubicBezTo>
                  <a:cubicBezTo>
                    <a:pt x="310" y="1418"/>
                    <a:pt x="108" y="1657"/>
                    <a:pt x="0" y="1978"/>
                  </a:cubicBezTo>
                  <a:lnTo>
                    <a:pt x="48" y="2061"/>
                  </a:lnTo>
                  <a:cubicBezTo>
                    <a:pt x="73" y="2066"/>
                    <a:pt x="97" y="2069"/>
                    <a:pt x="122" y="2069"/>
                  </a:cubicBezTo>
                  <a:cubicBezTo>
                    <a:pt x="157" y="2069"/>
                    <a:pt x="192" y="2063"/>
                    <a:pt x="227" y="2049"/>
                  </a:cubicBezTo>
                  <a:cubicBezTo>
                    <a:pt x="405" y="1942"/>
                    <a:pt x="512" y="1764"/>
                    <a:pt x="703" y="1680"/>
                  </a:cubicBezTo>
                  <a:cubicBezTo>
                    <a:pt x="750" y="1657"/>
                    <a:pt x="786" y="1633"/>
                    <a:pt x="834" y="1585"/>
                  </a:cubicBezTo>
                  <a:cubicBezTo>
                    <a:pt x="929" y="1514"/>
                    <a:pt x="1012" y="1442"/>
                    <a:pt x="1108" y="1383"/>
                  </a:cubicBezTo>
                  <a:cubicBezTo>
                    <a:pt x="1191" y="1323"/>
                    <a:pt x="1298" y="1264"/>
                    <a:pt x="1346" y="1145"/>
                  </a:cubicBezTo>
                  <a:cubicBezTo>
                    <a:pt x="1072" y="1002"/>
                    <a:pt x="1108" y="883"/>
                    <a:pt x="1286" y="668"/>
                  </a:cubicBezTo>
                  <a:cubicBezTo>
                    <a:pt x="1369" y="563"/>
                    <a:pt x="1435" y="525"/>
                    <a:pt x="1495" y="525"/>
                  </a:cubicBezTo>
                  <a:cubicBezTo>
                    <a:pt x="1590" y="525"/>
                    <a:pt x="1667" y="623"/>
                    <a:pt x="1762" y="704"/>
                  </a:cubicBezTo>
                  <a:cubicBezTo>
                    <a:pt x="1834" y="514"/>
                    <a:pt x="1548" y="311"/>
                    <a:pt x="1786" y="133"/>
                  </a:cubicBezTo>
                  <a:cubicBezTo>
                    <a:pt x="1691" y="37"/>
                    <a:pt x="1609"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3892;p32">
              <a:extLst>
                <a:ext uri="{FF2B5EF4-FFF2-40B4-BE49-F238E27FC236}">
                  <a16:creationId xmlns:a16="http://schemas.microsoft.com/office/drawing/2014/main" id="{6FE8533C-88C9-4DBD-80D6-EB94256EB6A3}"/>
                </a:ext>
              </a:extLst>
            </p:cNvPr>
            <p:cNvSpPr/>
            <p:nvPr/>
          </p:nvSpPr>
          <p:spPr>
            <a:xfrm>
              <a:off x="5355125" y="3440425"/>
              <a:ext cx="36625" cy="48675"/>
            </a:xfrm>
            <a:custGeom>
              <a:avLst/>
              <a:gdLst/>
              <a:ahLst/>
              <a:cxnLst/>
              <a:rect l="l" t="t" r="r" b="b"/>
              <a:pathLst>
                <a:path w="1465" h="1947" extrusionOk="0">
                  <a:moveTo>
                    <a:pt x="1465" y="1"/>
                  </a:moveTo>
                  <a:cubicBezTo>
                    <a:pt x="1298" y="144"/>
                    <a:pt x="1191" y="239"/>
                    <a:pt x="1096" y="322"/>
                  </a:cubicBezTo>
                  <a:cubicBezTo>
                    <a:pt x="1048" y="382"/>
                    <a:pt x="1000" y="429"/>
                    <a:pt x="953" y="477"/>
                  </a:cubicBezTo>
                  <a:cubicBezTo>
                    <a:pt x="893" y="584"/>
                    <a:pt x="834" y="668"/>
                    <a:pt x="774" y="763"/>
                  </a:cubicBezTo>
                  <a:cubicBezTo>
                    <a:pt x="750" y="822"/>
                    <a:pt x="703" y="858"/>
                    <a:pt x="655" y="906"/>
                  </a:cubicBezTo>
                  <a:cubicBezTo>
                    <a:pt x="500" y="977"/>
                    <a:pt x="405" y="1191"/>
                    <a:pt x="227" y="1251"/>
                  </a:cubicBezTo>
                  <a:cubicBezTo>
                    <a:pt x="167" y="1263"/>
                    <a:pt x="119" y="1311"/>
                    <a:pt x="108" y="1370"/>
                  </a:cubicBezTo>
                  <a:cubicBezTo>
                    <a:pt x="108" y="1418"/>
                    <a:pt x="96" y="1453"/>
                    <a:pt x="60" y="1489"/>
                  </a:cubicBezTo>
                  <a:cubicBezTo>
                    <a:pt x="0" y="1572"/>
                    <a:pt x="0" y="1692"/>
                    <a:pt x="24" y="1799"/>
                  </a:cubicBezTo>
                  <a:cubicBezTo>
                    <a:pt x="50" y="1885"/>
                    <a:pt x="88" y="1946"/>
                    <a:pt x="162" y="1946"/>
                  </a:cubicBezTo>
                  <a:cubicBezTo>
                    <a:pt x="190" y="1946"/>
                    <a:pt x="223" y="1937"/>
                    <a:pt x="262" y="1918"/>
                  </a:cubicBezTo>
                  <a:cubicBezTo>
                    <a:pt x="322" y="1894"/>
                    <a:pt x="346" y="1834"/>
                    <a:pt x="346" y="1751"/>
                  </a:cubicBezTo>
                  <a:cubicBezTo>
                    <a:pt x="322" y="1692"/>
                    <a:pt x="334" y="1656"/>
                    <a:pt x="405" y="1620"/>
                  </a:cubicBezTo>
                  <a:cubicBezTo>
                    <a:pt x="643" y="1489"/>
                    <a:pt x="679" y="1156"/>
                    <a:pt x="929" y="1025"/>
                  </a:cubicBezTo>
                  <a:cubicBezTo>
                    <a:pt x="989" y="656"/>
                    <a:pt x="1417" y="477"/>
                    <a:pt x="1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3893;p32">
              <a:extLst>
                <a:ext uri="{FF2B5EF4-FFF2-40B4-BE49-F238E27FC236}">
                  <a16:creationId xmlns:a16="http://schemas.microsoft.com/office/drawing/2014/main" id="{81B47CFB-2E4C-460A-A07B-827465D35165}"/>
                </a:ext>
              </a:extLst>
            </p:cNvPr>
            <p:cNvSpPr/>
            <p:nvPr/>
          </p:nvSpPr>
          <p:spPr>
            <a:xfrm>
              <a:off x="5407200" y="3323150"/>
              <a:ext cx="18200" cy="32475"/>
            </a:xfrm>
            <a:custGeom>
              <a:avLst/>
              <a:gdLst/>
              <a:ahLst/>
              <a:cxnLst/>
              <a:rect l="l" t="t" r="r" b="b"/>
              <a:pathLst>
                <a:path w="728" h="1299" extrusionOk="0">
                  <a:moveTo>
                    <a:pt x="727" y="1"/>
                  </a:moveTo>
                  <a:lnTo>
                    <a:pt x="727" y="1"/>
                  </a:lnTo>
                  <a:cubicBezTo>
                    <a:pt x="596" y="48"/>
                    <a:pt x="513" y="132"/>
                    <a:pt x="430" y="275"/>
                  </a:cubicBezTo>
                  <a:cubicBezTo>
                    <a:pt x="413" y="313"/>
                    <a:pt x="392" y="329"/>
                    <a:pt x="368" y="329"/>
                  </a:cubicBezTo>
                  <a:cubicBezTo>
                    <a:pt x="339" y="329"/>
                    <a:pt x="307" y="307"/>
                    <a:pt x="275" y="275"/>
                  </a:cubicBezTo>
                  <a:cubicBezTo>
                    <a:pt x="120" y="394"/>
                    <a:pt x="84" y="572"/>
                    <a:pt x="1" y="715"/>
                  </a:cubicBezTo>
                  <a:cubicBezTo>
                    <a:pt x="215" y="882"/>
                    <a:pt x="108" y="1108"/>
                    <a:pt x="156" y="1299"/>
                  </a:cubicBezTo>
                  <a:cubicBezTo>
                    <a:pt x="465" y="929"/>
                    <a:pt x="644" y="477"/>
                    <a:pt x="7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3894;p32">
              <a:extLst>
                <a:ext uri="{FF2B5EF4-FFF2-40B4-BE49-F238E27FC236}">
                  <a16:creationId xmlns:a16="http://schemas.microsoft.com/office/drawing/2014/main" id="{90DC833E-20C3-46EB-AEF9-716152495EE3}"/>
                </a:ext>
              </a:extLst>
            </p:cNvPr>
            <p:cNvSpPr/>
            <p:nvPr/>
          </p:nvSpPr>
          <p:spPr>
            <a:xfrm>
              <a:off x="5396200" y="3355600"/>
              <a:ext cx="14600" cy="36350"/>
            </a:xfrm>
            <a:custGeom>
              <a:avLst/>
              <a:gdLst/>
              <a:ahLst/>
              <a:cxnLst/>
              <a:rect l="l" t="t" r="r" b="b"/>
              <a:pathLst>
                <a:path w="584" h="1454" extrusionOk="0">
                  <a:moveTo>
                    <a:pt x="584" y="1"/>
                  </a:moveTo>
                  <a:lnTo>
                    <a:pt x="584" y="1"/>
                  </a:lnTo>
                  <a:cubicBezTo>
                    <a:pt x="143" y="382"/>
                    <a:pt x="0" y="894"/>
                    <a:pt x="12" y="1453"/>
                  </a:cubicBezTo>
                  <a:cubicBezTo>
                    <a:pt x="239" y="977"/>
                    <a:pt x="465" y="501"/>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3895;p32">
              <a:extLst>
                <a:ext uri="{FF2B5EF4-FFF2-40B4-BE49-F238E27FC236}">
                  <a16:creationId xmlns:a16="http://schemas.microsoft.com/office/drawing/2014/main" id="{844A042B-D41C-476E-B6B1-D9A7BD0A19F4}"/>
                </a:ext>
              </a:extLst>
            </p:cNvPr>
            <p:cNvSpPr/>
            <p:nvPr/>
          </p:nvSpPr>
          <p:spPr>
            <a:xfrm>
              <a:off x="5358100" y="3455625"/>
              <a:ext cx="13125" cy="19925"/>
            </a:xfrm>
            <a:custGeom>
              <a:avLst/>
              <a:gdLst/>
              <a:ahLst/>
              <a:cxnLst/>
              <a:rect l="l" t="t" r="r" b="b"/>
              <a:pathLst>
                <a:path w="525" h="797" extrusionOk="0">
                  <a:moveTo>
                    <a:pt x="358" y="0"/>
                  </a:moveTo>
                  <a:cubicBezTo>
                    <a:pt x="179" y="95"/>
                    <a:pt x="227" y="345"/>
                    <a:pt x="84" y="453"/>
                  </a:cubicBezTo>
                  <a:cubicBezTo>
                    <a:pt x="0" y="536"/>
                    <a:pt x="0" y="631"/>
                    <a:pt x="60" y="714"/>
                  </a:cubicBezTo>
                  <a:cubicBezTo>
                    <a:pt x="105" y="766"/>
                    <a:pt x="151" y="797"/>
                    <a:pt x="192" y="797"/>
                  </a:cubicBezTo>
                  <a:cubicBezTo>
                    <a:pt x="227" y="797"/>
                    <a:pt x="259" y="775"/>
                    <a:pt x="286" y="726"/>
                  </a:cubicBezTo>
                  <a:cubicBezTo>
                    <a:pt x="381" y="595"/>
                    <a:pt x="453" y="453"/>
                    <a:pt x="524" y="298"/>
                  </a:cubicBezTo>
                  <a:cubicBezTo>
                    <a:pt x="405" y="226"/>
                    <a:pt x="405" y="107"/>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3896;p32">
              <a:extLst>
                <a:ext uri="{FF2B5EF4-FFF2-40B4-BE49-F238E27FC236}">
                  <a16:creationId xmlns:a16="http://schemas.microsoft.com/office/drawing/2014/main" id="{122B2158-0C6A-49C2-9BF9-4494285A8D1B}"/>
                </a:ext>
              </a:extLst>
            </p:cNvPr>
            <p:cNvSpPr/>
            <p:nvPr/>
          </p:nvSpPr>
          <p:spPr>
            <a:xfrm>
              <a:off x="5435200" y="3282150"/>
              <a:ext cx="11325" cy="15725"/>
            </a:xfrm>
            <a:custGeom>
              <a:avLst/>
              <a:gdLst/>
              <a:ahLst/>
              <a:cxnLst/>
              <a:rect l="l" t="t" r="r" b="b"/>
              <a:pathLst>
                <a:path w="453" h="629" extrusionOk="0">
                  <a:moveTo>
                    <a:pt x="237" y="0"/>
                  </a:moveTo>
                  <a:cubicBezTo>
                    <a:pt x="207" y="0"/>
                    <a:pt x="184" y="20"/>
                    <a:pt x="167" y="45"/>
                  </a:cubicBezTo>
                  <a:cubicBezTo>
                    <a:pt x="0" y="153"/>
                    <a:pt x="12" y="319"/>
                    <a:pt x="12" y="486"/>
                  </a:cubicBezTo>
                  <a:cubicBezTo>
                    <a:pt x="38" y="478"/>
                    <a:pt x="62" y="474"/>
                    <a:pt x="83" y="474"/>
                  </a:cubicBezTo>
                  <a:cubicBezTo>
                    <a:pt x="187" y="474"/>
                    <a:pt x="239" y="560"/>
                    <a:pt x="298" y="629"/>
                  </a:cubicBezTo>
                  <a:lnTo>
                    <a:pt x="453" y="629"/>
                  </a:lnTo>
                  <a:lnTo>
                    <a:pt x="310" y="45"/>
                  </a:lnTo>
                  <a:cubicBezTo>
                    <a:pt x="310" y="33"/>
                    <a:pt x="298" y="22"/>
                    <a:pt x="274" y="10"/>
                  </a:cubicBezTo>
                  <a:cubicBezTo>
                    <a:pt x="261" y="3"/>
                    <a:pt x="248" y="0"/>
                    <a:pt x="2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3897;p32">
              <a:extLst>
                <a:ext uri="{FF2B5EF4-FFF2-40B4-BE49-F238E27FC236}">
                  <a16:creationId xmlns:a16="http://schemas.microsoft.com/office/drawing/2014/main" id="{B892C5F8-C11C-4B71-9DA2-B08D5675FFB1}"/>
                </a:ext>
              </a:extLst>
            </p:cNvPr>
            <p:cNvSpPr/>
            <p:nvPr/>
          </p:nvSpPr>
          <p:spPr>
            <a:xfrm>
              <a:off x="5367625" y="3441025"/>
              <a:ext cx="6875" cy="14625"/>
            </a:xfrm>
            <a:custGeom>
              <a:avLst/>
              <a:gdLst/>
              <a:ahLst/>
              <a:cxnLst/>
              <a:rect l="l" t="t" r="r" b="b"/>
              <a:pathLst>
                <a:path w="275" h="585" extrusionOk="0">
                  <a:moveTo>
                    <a:pt x="274" y="1"/>
                  </a:moveTo>
                  <a:cubicBezTo>
                    <a:pt x="84" y="144"/>
                    <a:pt x="0" y="346"/>
                    <a:pt x="0" y="584"/>
                  </a:cubicBezTo>
                  <a:cubicBezTo>
                    <a:pt x="203" y="453"/>
                    <a:pt x="274" y="239"/>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3898;p32">
              <a:extLst>
                <a:ext uri="{FF2B5EF4-FFF2-40B4-BE49-F238E27FC236}">
                  <a16:creationId xmlns:a16="http://schemas.microsoft.com/office/drawing/2014/main" id="{75850C22-9E87-4361-A34F-E11B08E45083}"/>
                </a:ext>
              </a:extLst>
            </p:cNvPr>
            <p:cNvSpPr/>
            <p:nvPr/>
          </p:nvSpPr>
          <p:spPr>
            <a:xfrm>
              <a:off x="5381625" y="3409475"/>
              <a:ext cx="7750" cy="11350"/>
            </a:xfrm>
            <a:custGeom>
              <a:avLst/>
              <a:gdLst/>
              <a:ahLst/>
              <a:cxnLst/>
              <a:rect l="l" t="t" r="r" b="b"/>
              <a:pathLst>
                <a:path w="310" h="454" extrusionOk="0">
                  <a:moveTo>
                    <a:pt x="310" y="1"/>
                  </a:moveTo>
                  <a:lnTo>
                    <a:pt x="310" y="1"/>
                  </a:lnTo>
                  <a:cubicBezTo>
                    <a:pt x="107" y="72"/>
                    <a:pt x="0" y="227"/>
                    <a:pt x="36" y="453"/>
                  </a:cubicBezTo>
                  <a:cubicBezTo>
                    <a:pt x="179" y="334"/>
                    <a:pt x="298" y="191"/>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3899;p32">
              <a:extLst>
                <a:ext uri="{FF2B5EF4-FFF2-40B4-BE49-F238E27FC236}">
                  <a16:creationId xmlns:a16="http://schemas.microsoft.com/office/drawing/2014/main" id="{D8265AE5-06D1-4A26-A74C-0BF95739AA35}"/>
                </a:ext>
              </a:extLst>
            </p:cNvPr>
            <p:cNvSpPr/>
            <p:nvPr/>
          </p:nvSpPr>
          <p:spPr>
            <a:xfrm>
              <a:off x="5432500" y="3364550"/>
              <a:ext cx="5400" cy="4525"/>
            </a:xfrm>
            <a:custGeom>
              <a:avLst/>
              <a:gdLst/>
              <a:ahLst/>
              <a:cxnLst/>
              <a:rect l="l" t="t" r="r" b="b"/>
              <a:pathLst>
                <a:path w="216" h="181" extrusionOk="0">
                  <a:moveTo>
                    <a:pt x="84" y="0"/>
                  </a:moveTo>
                  <a:cubicBezTo>
                    <a:pt x="58" y="0"/>
                    <a:pt x="33" y="19"/>
                    <a:pt x="25" y="59"/>
                  </a:cubicBezTo>
                  <a:cubicBezTo>
                    <a:pt x="1" y="83"/>
                    <a:pt x="37" y="143"/>
                    <a:pt x="61" y="166"/>
                  </a:cubicBezTo>
                  <a:cubicBezTo>
                    <a:pt x="81" y="175"/>
                    <a:pt x="105" y="180"/>
                    <a:pt x="127" y="180"/>
                  </a:cubicBezTo>
                  <a:cubicBezTo>
                    <a:pt x="168" y="180"/>
                    <a:pt x="203" y="161"/>
                    <a:pt x="203" y="107"/>
                  </a:cubicBezTo>
                  <a:cubicBezTo>
                    <a:pt x="215" y="71"/>
                    <a:pt x="156" y="47"/>
                    <a:pt x="120" y="12"/>
                  </a:cubicBezTo>
                  <a:cubicBezTo>
                    <a:pt x="109" y="4"/>
                    <a:pt x="96"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3900;p32">
              <a:extLst>
                <a:ext uri="{FF2B5EF4-FFF2-40B4-BE49-F238E27FC236}">
                  <a16:creationId xmlns:a16="http://schemas.microsoft.com/office/drawing/2014/main" id="{2E131CB1-06EA-4E8F-AEF7-6B4DC4F01200}"/>
                </a:ext>
              </a:extLst>
            </p:cNvPr>
            <p:cNvSpPr/>
            <p:nvPr/>
          </p:nvSpPr>
          <p:spPr>
            <a:xfrm>
              <a:off x="5371200" y="3459475"/>
              <a:ext cx="3000" cy="3600"/>
            </a:xfrm>
            <a:custGeom>
              <a:avLst/>
              <a:gdLst/>
              <a:ahLst/>
              <a:cxnLst/>
              <a:rect l="l" t="t" r="r" b="b"/>
              <a:pathLst>
                <a:path w="120" h="144" extrusionOk="0">
                  <a:moveTo>
                    <a:pt x="119" y="1"/>
                  </a:moveTo>
                  <a:lnTo>
                    <a:pt x="119" y="1"/>
                  </a:lnTo>
                  <a:cubicBezTo>
                    <a:pt x="72" y="37"/>
                    <a:pt x="48" y="84"/>
                    <a:pt x="0" y="144"/>
                  </a:cubicBezTo>
                  <a:cubicBezTo>
                    <a:pt x="72" y="120"/>
                    <a:pt x="119" y="7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3901;p32">
              <a:extLst>
                <a:ext uri="{FF2B5EF4-FFF2-40B4-BE49-F238E27FC236}">
                  <a16:creationId xmlns:a16="http://schemas.microsoft.com/office/drawing/2014/main" id="{CFA6A77A-D6DF-4629-BC73-F7C3531A9CDB}"/>
                </a:ext>
              </a:extLst>
            </p:cNvPr>
            <p:cNvSpPr/>
            <p:nvPr/>
          </p:nvSpPr>
          <p:spPr>
            <a:xfrm>
              <a:off x="5378625" y="3448475"/>
              <a:ext cx="3300" cy="3900"/>
            </a:xfrm>
            <a:custGeom>
              <a:avLst/>
              <a:gdLst/>
              <a:ahLst/>
              <a:cxnLst/>
              <a:rect l="l" t="t" r="r" b="b"/>
              <a:pathLst>
                <a:path w="132" h="156" extrusionOk="0">
                  <a:moveTo>
                    <a:pt x="132" y="0"/>
                  </a:moveTo>
                  <a:cubicBezTo>
                    <a:pt x="96" y="48"/>
                    <a:pt x="49" y="107"/>
                    <a:pt x="1" y="155"/>
                  </a:cubicBezTo>
                  <a:cubicBezTo>
                    <a:pt x="49" y="107"/>
                    <a:pt x="96"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3902;p32">
              <a:extLst>
                <a:ext uri="{FF2B5EF4-FFF2-40B4-BE49-F238E27FC236}">
                  <a16:creationId xmlns:a16="http://schemas.microsoft.com/office/drawing/2014/main" id="{C99322D5-175F-40C7-9881-82231C70D560}"/>
                </a:ext>
              </a:extLst>
            </p:cNvPr>
            <p:cNvSpPr/>
            <p:nvPr/>
          </p:nvSpPr>
          <p:spPr>
            <a:xfrm>
              <a:off x="5539075" y="3459350"/>
              <a:ext cx="94075" cy="3425"/>
            </a:xfrm>
            <a:custGeom>
              <a:avLst/>
              <a:gdLst/>
              <a:ahLst/>
              <a:cxnLst/>
              <a:rect l="l" t="t" r="r" b="b"/>
              <a:pathLst>
                <a:path w="3763" h="137" extrusionOk="0">
                  <a:moveTo>
                    <a:pt x="3427" y="0"/>
                  </a:moveTo>
                  <a:cubicBezTo>
                    <a:pt x="3361" y="0"/>
                    <a:pt x="3293" y="6"/>
                    <a:pt x="3227" y="6"/>
                  </a:cubicBezTo>
                  <a:cubicBezTo>
                    <a:pt x="2144" y="18"/>
                    <a:pt x="1072" y="18"/>
                    <a:pt x="0" y="18"/>
                  </a:cubicBezTo>
                  <a:cubicBezTo>
                    <a:pt x="90" y="98"/>
                    <a:pt x="192" y="118"/>
                    <a:pt x="303" y="118"/>
                  </a:cubicBezTo>
                  <a:cubicBezTo>
                    <a:pt x="340" y="118"/>
                    <a:pt x="378" y="116"/>
                    <a:pt x="417" y="113"/>
                  </a:cubicBezTo>
                  <a:cubicBezTo>
                    <a:pt x="1536" y="113"/>
                    <a:pt x="2644" y="137"/>
                    <a:pt x="3763" y="137"/>
                  </a:cubicBezTo>
                  <a:cubicBezTo>
                    <a:pt x="3670" y="20"/>
                    <a:pt x="3551" y="0"/>
                    <a:pt x="3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3903;p32">
              <a:extLst>
                <a:ext uri="{FF2B5EF4-FFF2-40B4-BE49-F238E27FC236}">
                  <a16:creationId xmlns:a16="http://schemas.microsoft.com/office/drawing/2014/main" id="{5DBB26AF-7A9C-4C61-AE47-CED9A773AD67}"/>
                </a:ext>
              </a:extLst>
            </p:cNvPr>
            <p:cNvSpPr/>
            <p:nvPr/>
          </p:nvSpPr>
          <p:spPr>
            <a:xfrm>
              <a:off x="5761425" y="3484775"/>
              <a:ext cx="77125" cy="10750"/>
            </a:xfrm>
            <a:custGeom>
              <a:avLst/>
              <a:gdLst/>
              <a:ahLst/>
              <a:cxnLst/>
              <a:rect l="l" t="t" r="r" b="b"/>
              <a:pathLst>
                <a:path w="3085" h="430" extrusionOk="0">
                  <a:moveTo>
                    <a:pt x="1048" y="1"/>
                  </a:moveTo>
                  <a:cubicBezTo>
                    <a:pt x="1001" y="37"/>
                    <a:pt x="953" y="84"/>
                    <a:pt x="893" y="120"/>
                  </a:cubicBezTo>
                  <a:cubicBezTo>
                    <a:pt x="750" y="120"/>
                    <a:pt x="596" y="96"/>
                    <a:pt x="453" y="96"/>
                  </a:cubicBezTo>
                  <a:cubicBezTo>
                    <a:pt x="400" y="76"/>
                    <a:pt x="352" y="68"/>
                    <a:pt x="302" y="68"/>
                  </a:cubicBezTo>
                  <a:cubicBezTo>
                    <a:pt x="262" y="68"/>
                    <a:pt x="222" y="74"/>
                    <a:pt x="179" y="84"/>
                  </a:cubicBezTo>
                  <a:cubicBezTo>
                    <a:pt x="119" y="96"/>
                    <a:pt x="60" y="132"/>
                    <a:pt x="0" y="144"/>
                  </a:cubicBezTo>
                  <a:cubicBezTo>
                    <a:pt x="1001" y="310"/>
                    <a:pt x="2013" y="382"/>
                    <a:pt x="3025" y="430"/>
                  </a:cubicBezTo>
                  <a:cubicBezTo>
                    <a:pt x="3072" y="382"/>
                    <a:pt x="3084" y="322"/>
                    <a:pt x="3072" y="263"/>
                  </a:cubicBezTo>
                  <a:cubicBezTo>
                    <a:pt x="2960" y="158"/>
                    <a:pt x="2825" y="143"/>
                    <a:pt x="2683" y="143"/>
                  </a:cubicBezTo>
                  <a:cubicBezTo>
                    <a:pt x="2624" y="143"/>
                    <a:pt x="2563" y="145"/>
                    <a:pt x="2502" y="145"/>
                  </a:cubicBezTo>
                  <a:cubicBezTo>
                    <a:pt x="2478" y="145"/>
                    <a:pt x="2454" y="145"/>
                    <a:pt x="2429" y="144"/>
                  </a:cubicBezTo>
                  <a:lnTo>
                    <a:pt x="2203" y="144"/>
                  </a:lnTo>
                  <a:cubicBezTo>
                    <a:pt x="2155" y="179"/>
                    <a:pt x="2105" y="197"/>
                    <a:pt x="2053" y="197"/>
                  </a:cubicBezTo>
                  <a:cubicBezTo>
                    <a:pt x="2001" y="197"/>
                    <a:pt x="1947" y="179"/>
                    <a:pt x="1893" y="144"/>
                  </a:cubicBezTo>
                  <a:cubicBezTo>
                    <a:pt x="1854" y="144"/>
                    <a:pt x="1814" y="144"/>
                    <a:pt x="1775" y="144"/>
                  </a:cubicBezTo>
                  <a:cubicBezTo>
                    <a:pt x="1520" y="144"/>
                    <a:pt x="1275" y="135"/>
                    <a:pt x="10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3904;p32">
              <a:extLst>
                <a:ext uri="{FF2B5EF4-FFF2-40B4-BE49-F238E27FC236}">
                  <a16:creationId xmlns:a16="http://schemas.microsoft.com/office/drawing/2014/main" id="{04DEFB97-FB78-4C13-9CC3-454B051BE67B}"/>
                </a:ext>
              </a:extLst>
            </p:cNvPr>
            <p:cNvSpPr/>
            <p:nvPr/>
          </p:nvSpPr>
          <p:spPr>
            <a:xfrm>
              <a:off x="5800725" y="3472775"/>
              <a:ext cx="48525" cy="10850"/>
            </a:xfrm>
            <a:custGeom>
              <a:avLst/>
              <a:gdLst/>
              <a:ahLst/>
              <a:cxnLst/>
              <a:rect l="l" t="t" r="r" b="b"/>
              <a:pathLst>
                <a:path w="1941" h="434" extrusionOk="0">
                  <a:moveTo>
                    <a:pt x="695" y="0"/>
                  </a:moveTo>
                  <a:cubicBezTo>
                    <a:pt x="487" y="0"/>
                    <a:pt x="279" y="19"/>
                    <a:pt x="83" y="124"/>
                  </a:cubicBezTo>
                  <a:cubicBezTo>
                    <a:pt x="12" y="183"/>
                    <a:pt x="0" y="255"/>
                    <a:pt x="36" y="326"/>
                  </a:cubicBezTo>
                  <a:lnTo>
                    <a:pt x="1464" y="374"/>
                  </a:lnTo>
                  <a:cubicBezTo>
                    <a:pt x="1524" y="421"/>
                    <a:pt x="1607" y="433"/>
                    <a:pt x="1691" y="433"/>
                  </a:cubicBezTo>
                  <a:cubicBezTo>
                    <a:pt x="1810" y="421"/>
                    <a:pt x="1905" y="374"/>
                    <a:pt x="1941" y="255"/>
                  </a:cubicBezTo>
                  <a:cubicBezTo>
                    <a:pt x="1929" y="183"/>
                    <a:pt x="1881" y="124"/>
                    <a:pt x="1810" y="88"/>
                  </a:cubicBezTo>
                  <a:cubicBezTo>
                    <a:pt x="1584" y="28"/>
                    <a:pt x="1345" y="5"/>
                    <a:pt x="1131" y="5"/>
                  </a:cubicBezTo>
                  <a:cubicBezTo>
                    <a:pt x="1101" y="6"/>
                    <a:pt x="1071" y="6"/>
                    <a:pt x="1041" y="6"/>
                  </a:cubicBezTo>
                  <a:cubicBezTo>
                    <a:pt x="927" y="6"/>
                    <a:pt x="811" y="0"/>
                    <a:pt x="6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3905;p32">
              <a:extLst>
                <a:ext uri="{FF2B5EF4-FFF2-40B4-BE49-F238E27FC236}">
                  <a16:creationId xmlns:a16="http://schemas.microsoft.com/office/drawing/2014/main" id="{DA376060-D85E-4002-B677-CDB44C547548}"/>
                </a:ext>
              </a:extLst>
            </p:cNvPr>
            <p:cNvSpPr/>
            <p:nvPr/>
          </p:nvSpPr>
          <p:spPr>
            <a:xfrm>
              <a:off x="5819475" y="3481225"/>
              <a:ext cx="27400" cy="15300"/>
            </a:xfrm>
            <a:custGeom>
              <a:avLst/>
              <a:gdLst/>
              <a:ahLst/>
              <a:cxnLst/>
              <a:rect l="l" t="t" r="r" b="b"/>
              <a:pathLst>
                <a:path w="1096" h="612" extrusionOk="0">
                  <a:moveTo>
                    <a:pt x="857" y="24"/>
                  </a:moveTo>
                  <a:cubicBezTo>
                    <a:pt x="810" y="24"/>
                    <a:pt x="762" y="24"/>
                    <a:pt x="714" y="36"/>
                  </a:cubicBezTo>
                  <a:cubicBezTo>
                    <a:pt x="524" y="238"/>
                    <a:pt x="179" y="0"/>
                    <a:pt x="0" y="286"/>
                  </a:cubicBezTo>
                  <a:cubicBezTo>
                    <a:pt x="73" y="342"/>
                    <a:pt x="155" y="355"/>
                    <a:pt x="240" y="355"/>
                  </a:cubicBezTo>
                  <a:cubicBezTo>
                    <a:pt x="309" y="355"/>
                    <a:pt x="380" y="347"/>
                    <a:pt x="449" y="347"/>
                  </a:cubicBezTo>
                  <a:cubicBezTo>
                    <a:pt x="545" y="347"/>
                    <a:pt x="637" y="363"/>
                    <a:pt x="714" y="441"/>
                  </a:cubicBezTo>
                  <a:cubicBezTo>
                    <a:pt x="703" y="476"/>
                    <a:pt x="703" y="536"/>
                    <a:pt x="703" y="583"/>
                  </a:cubicBezTo>
                  <a:cubicBezTo>
                    <a:pt x="729" y="603"/>
                    <a:pt x="759" y="612"/>
                    <a:pt x="790" y="612"/>
                  </a:cubicBezTo>
                  <a:cubicBezTo>
                    <a:pt x="816" y="612"/>
                    <a:pt x="842" y="606"/>
                    <a:pt x="869" y="595"/>
                  </a:cubicBezTo>
                  <a:cubicBezTo>
                    <a:pt x="953" y="572"/>
                    <a:pt x="1012" y="500"/>
                    <a:pt x="1060" y="417"/>
                  </a:cubicBezTo>
                  <a:cubicBezTo>
                    <a:pt x="1095" y="357"/>
                    <a:pt x="1095" y="298"/>
                    <a:pt x="1095" y="238"/>
                  </a:cubicBezTo>
                  <a:cubicBezTo>
                    <a:pt x="1060" y="119"/>
                    <a:pt x="976" y="60"/>
                    <a:pt x="85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3906;p32">
              <a:extLst>
                <a:ext uri="{FF2B5EF4-FFF2-40B4-BE49-F238E27FC236}">
                  <a16:creationId xmlns:a16="http://schemas.microsoft.com/office/drawing/2014/main" id="{E6634435-0D2A-4D21-948B-68703E350EED}"/>
                </a:ext>
              </a:extLst>
            </p:cNvPr>
            <p:cNvSpPr/>
            <p:nvPr/>
          </p:nvSpPr>
          <p:spPr>
            <a:xfrm>
              <a:off x="5674200" y="3465975"/>
              <a:ext cx="34275" cy="4250"/>
            </a:xfrm>
            <a:custGeom>
              <a:avLst/>
              <a:gdLst/>
              <a:ahLst/>
              <a:cxnLst/>
              <a:rect l="l" t="t" r="r" b="b"/>
              <a:pathLst>
                <a:path w="1371" h="170" extrusionOk="0">
                  <a:moveTo>
                    <a:pt x="757" y="0"/>
                  </a:moveTo>
                  <a:cubicBezTo>
                    <a:pt x="533" y="0"/>
                    <a:pt x="306" y="41"/>
                    <a:pt x="85" y="41"/>
                  </a:cubicBezTo>
                  <a:cubicBezTo>
                    <a:pt x="57" y="41"/>
                    <a:pt x="29" y="40"/>
                    <a:pt x="1" y="39"/>
                  </a:cubicBezTo>
                  <a:lnTo>
                    <a:pt x="1" y="39"/>
                  </a:lnTo>
                  <a:cubicBezTo>
                    <a:pt x="276" y="150"/>
                    <a:pt x="565" y="159"/>
                    <a:pt x="854" y="159"/>
                  </a:cubicBezTo>
                  <a:cubicBezTo>
                    <a:pt x="912" y="159"/>
                    <a:pt x="970" y="159"/>
                    <a:pt x="1027" y="159"/>
                  </a:cubicBezTo>
                  <a:cubicBezTo>
                    <a:pt x="1142" y="159"/>
                    <a:pt x="1257" y="161"/>
                    <a:pt x="1370" y="169"/>
                  </a:cubicBezTo>
                  <a:cubicBezTo>
                    <a:pt x="1171" y="35"/>
                    <a:pt x="965" y="0"/>
                    <a:pt x="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3907;p32">
              <a:extLst>
                <a:ext uri="{FF2B5EF4-FFF2-40B4-BE49-F238E27FC236}">
                  <a16:creationId xmlns:a16="http://schemas.microsoft.com/office/drawing/2014/main" id="{111AD490-7058-4C6B-B496-1AA7D445663F}"/>
                </a:ext>
              </a:extLst>
            </p:cNvPr>
            <p:cNvSpPr/>
            <p:nvPr/>
          </p:nvSpPr>
          <p:spPr>
            <a:xfrm>
              <a:off x="5749525" y="3474375"/>
              <a:ext cx="31275" cy="5075"/>
            </a:xfrm>
            <a:custGeom>
              <a:avLst/>
              <a:gdLst/>
              <a:ahLst/>
              <a:cxnLst/>
              <a:rect l="l" t="t" r="r" b="b"/>
              <a:pathLst>
                <a:path w="1251" h="203" extrusionOk="0">
                  <a:moveTo>
                    <a:pt x="0" y="0"/>
                  </a:moveTo>
                  <a:cubicBezTo>
                    <a:pt x="155" y="119"/>
                    <a:pt x="345" y="36"/>
                    <a:pt x="500" y="131"/>
                  </a:cubicBezTo>
                  <a:cubicBezTo>
                    <a:pt x="567" y="181"/>
                    <a:pt x="632" y="203"/>
                    <a:pt x="697" y="203"/>
                  </a:cubicBezTo>
                  <a:cubicBezTo>
                    <a:pt x="771" y="203"/>
                    <a:pt x="847" y="175"/>
                    <a:pt x="929" y="131"/>
                  </a:cubicBezTo>
                  <a:cubicBezTo>
                    <a:pt x="976" y="131"/>
                    <a:pt x="1036" y="119"/>
                    <a:pt x="1072" y="119"/>
                  </a:cubicBezTo>
                  <a:cubicBezTo>
                    <a:pt x="1108" y="140"/>
                    <a:pt x="1136" y="149"/>
                    <a:pt x="1159" y="149"/>
                  </a:cubicBezTo>
                  <a:cubicBezTo>
                    <a:pt x="1226" y="149"/>
                    <a:pt x="1241" y="71"/>
                    <a:pt x="12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3908;p32">
              <a:extLst>
                <a:ext uri="{FF2B5EF4-FFF2-40B4-BE49-F238E27FC236}">
                  <a16:creationId xmlns:a16="http://schemas.microsoft.com/office/drawing/2014/main" id="{3E2EE717-27EF-4768-9345-F5F05857578E}"/>
                </a:ext>
              </a:extLst>
            </p:cNvPr>
            <p:cNvSpPr/>
            <p:nvPr/>
          </p:nvSpPr>
          <p:spPr>
            <a:xfrm>
              <a:off x="5713500" y="3469575"/>
              <a:ext cx="30975" cy="4250"/>
            </a:xfrm>
            <a:custGeom>
              <a:avLst/>
              <a:gdLst/>
              <a:ahLst/>
              <a:cxnLst/>
              <a:rect l="l" t="t" r="r" b="b"/>
              <a:pathLst>
                <a:path w="1239" h="170" extrusionOk="0">
                  <a:moveTo>
                    <a:pt x="715" y="1"/>
                  </a:moveTo>
                  <a:cubicBezTo>
                    <a:pt x="515" y="1"/>
                    <a:pt x="311" y="42"/>
                    <a:pt x="109" y="42"/>
                  </a:cubicBezTo>
                  <a:cubicBezTo>
                    <a:pt x="73" y="42"/>
                    <a:pt x="36" y="40"/>
                    <a:pt x="0" y="37"/>
                  </a:cubicBezTo>
                  <a:lnTo>
                    <a:pt x="0" y="37"/>
                  </a:lnTo>
                  <a:cubicBezTo>
                    <a:pt x="225" y="146"/>
                    <a:pt x="461" y="170"/>
                    <a:pt x="700" y="170"/>
                  </a:cubicBezTo>
                  <a:cubicBezTo>
                    <a:pt x="879" y="170"/>
                    <a:pt x="1060" y="156"/>
                    <a:pt x="1239" y="156"/>
                  </a:cubicBezTo>
                  <a:cubicBezTo>
                    <a:pt x="1070" y="33"/>
                    <a:pt x="894" y="1"/>
                    <a:pt x="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3909;p32">
              <a:extLst>
                <a:ext uri="{FF2B5EF4-FFF2-40B4-BE49-F238E27FC236}">
                  <a16:creationId xmlns:a16="http://schemas.microsoft.com/office/drawing/2014/main" id="{ADD6CDAA-20A7-4928-9917-DAAFFDB77336}"/>
                </a:ext>
              </a:extLst>
            </p:cNvPr>
            <p:cNvSpPr/>
            <p:nvPr/>
          </p:nvSpPr>
          <p:spPr>
            <a:xfrm>
              <a:off x="5776300" y="3471250"/>
              <a:ext cx="18775" cy="9400"/>
            </a:xfrm>
            <a:custGeom>
              <a:avLst/>
              <a:gdLst/>
              <a:ahLst/>
              <a:cxnLst/>
              <a:rect l="l" t="t" r="r" b="b"/>
              <a:pathLst>
                <a:path w="751" h="376" extrusionOk="0">
                  <a:moveTo>
                    <a:pt x="505" y="0"/>
                  </a:moveTo>
                  <a:cubicBezTo>
                    <a:pt x="427" y="0"/>
                    <a:pt x="352" y="28"/>
                    <a:pt x="286" y="101"/>
                  </a:cubicBezTo>
                  <a:cubicBezTo>
                    <a:pt x="269" y="119"/>
                    <a:pt x="245" y="130"/>
                    <a:pt x="215" y="130"/>
                  </a:cubicBezTo>
                  <a:cubicBezTo>
                    <a:pt x="204" y="130"/>
                    <a:pt x="192" y="128"/>
                    <a:pt x="179" y="125"/>
                  </a:cubicBezTo>
                  <a:cubicBezTo>
                    <a:pt x="120" y="161"/>
                    <a:pt x="60" y="197"/>
                    <a:pt x="1" y="244"/>
                  </a:cubicBezTo>
                  <a:cubicBezTo>
                    <a:pt x="60" y="363"/>
                    <a:pt x="167" y="375"/>
                    <a:pt x="275" y="375"/>
                  </a:cubicBezTo>
                  <a:cubicBezTo>
                    <a:pt x="346" y="304"/>
                    <a:pt x="465" y="316"/>
                    <a:pt x="548" y="268"/>
                  </a:cubicBezTo>
                  <a:lnTo>
                    <a:pt x="691" y="268"/>
                  </a:lnTo>
                  <a:cubicBezTo>
                    <a:pt x="703" y="256"/>
                    <a:pt x="739" y="220"/>
                    <a:pt x="751" y="197"/>
                  </a:cubicBezTo>
                  <a:cubicBezTo>
                    <a:pt x="751" y="125"/>
                    <a:pt x="715" y="78"/>
                    <a:pt x="656" y="30"/>
                  </a:cubicBezTo>
                  <a:cubicBezTo>
                    <a:pt x="605" y="11"/>
                    <a:pt x="554" y="0"/>
                    <a:pt x="5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3910;p32">
              <a:extLst>
                <a:ext uri="{FF2B5EF4-FFF2-40B4-BE49-F238E27FC236}">
                  <a16:creationId xmlns:a16="http://schemas.microsoft.com/office/drawing/2014/main" id="{5ABAD174-E971-447E-AACE-356F09347E79}"/>
                </a:ext>
              </a:extLst>
            </p:cNvPr>
            <p:cNvSpPr/>
            <p:nvPr/>
          </p:nvSpPr>
          <p:spPr>
            <a:xfrm>
              <a:off x="5645925" y="3462900"/>
              <a:ext cx="19675" cy="4200"/>
            </a:xfrm>
            <a:custGeom>
              <a:avLst/>
              <a:gdLst/>
              <a:ahLst/>
              <a:cxnLst/>
              <a:rect l="l" t="t" r="r" b="b"/>
              <a:pathLst>
                <a:path w="787" h="168" extrusionOk="0">
                  <a:moveTo>
                    <a:pt x="403" y="1"/>
                  </a:moveTo>
                  <a:cubicBezTo>
                    <a:pt x="291" y="1"/>
                    <a:pt x="177" y="21"/>
                    <a:pt x="67" y="21"/>
                  </a:cubicBezTo>
                  <a:cubicBezTo>
                    <a:pt x="45" y="21"/>
                    <a:pt x="23" y="21"/>
                    <a:pt x="1" y="19"/>
                  </a:cubicBezTo>
                  <a:lnTo>
                    <a:pt x="1" y="19"/>
                  </a:lnTo>
                  <a:cubicBezTo>
                    <a:pt x="209" y="118"/>
                    <a:pt x="417" y="167"/>
                    <a:pt x="647" y="167"/>
                  </a:cubicBezTo>
                  <a:cubicBezTo>
                    <a:pt x="692" y="167"/>
                    <a:pt x="739" y="165"/>
                    <a:pt x="787" y="162"/>
                  </a:cubicBezTo>
                  <a:cubicBezTo>
                    <a:pt x="668" y="31"/>
                    <a:pt x="537" y="1"/>
                    <a:pt x="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3911;p32">
              <a:extLst>
                <a:ext uri="{FF2B5EF4-FFF2-40B4-BE49-F238E27FC236}">
                  <a16:creationId xmlns:a16="http://schemas.microsoft.com/office/drawing/2014/main" id="{4362FC82-5355-4BF9-8037-164227A103BA}"/>
                </a:ext>
              </a:extLst>
            </p:cNvPr>
            <p:cNvSpPr/>
            <p:nvPr/>
          </p:nvSpPr>
          <p:spPr>
            <a:xfrm>
              <a:off x="5762325" y="3477350"/>
              <a:ext cx="10725" cy="3600"/>
            </a:xfrm>
            <a:custGeom>
              <a:avLst/>
              <a:gdLst/>
              <a:ahLst/>
              <a:cxnLst/>
              <a:rect l="l" t="t" r="r" b="b"/>
              <a:pathLst>
                <a:path w="429" h="144" extrusionOk="0">
                  <a:moveTo>
                    <a:pt x="0" y="0"/>
                  </a:moveTo>
                  <a:cubicBezTo>
                    <a:pt x="66" y="95"/>
                    <a:pt x="137" y="143"/>
                    <a:pt x="210" y="143"/>
                  </a:cubicBezTo>
                  <a:cubicBezTo>
                    <a:pt x="283" y="143"/>
                    <a:pt x="357" y="95"/>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3912;p32">
              <a:extLst>
                <a:ext uri="{FF2B5EF4-FFF2-40B4-BE49-F238E27FC236}">
                  <a16:creationId xmlns:a16="http://schemas.microsoft.com/office/drawing/2014/main" id="{2FAFE129-8701-47C1-9DFC-183130F0F045}"/>
                </a:ext>
              </a:extLst>
            </p:cNvPr>
            <p:cNvSpPr/>
            <p:nvPr/>
          </p:nvSpPr>
          <p:spPr>
            <a:xfrm>
              <a:off x="5808450" y="3488350"/>
              <a:ext cx="7775" cy="2375"/>
            </a:xfrm>
            <a:custGeom>
              <a:avLst/>
              <a:gdLst/>
              <a:ahLst/>
              <a:cxnLst/>
              <a:rect l="l" t="t" r="r" b="b"/>
              <a:pathLst>
                <a:path w="311" h="95" extrusionOk="0">
                  <a:moveTo>
                    <a:pt x="1" y="1"/>
                  </a:moveTo>
                  <a:cubicBezTo>
                    <a:pt x="55" y="62"/>
                    <a:pt x="107" y="95"/>
                    <a:pt x="159" y="95"/>
                  </a:cubicBezTo>
                  <a:cubicBezTo>
                    <a:pt x="208" y="95"/>
                    <a:pt x="258" y="65"/>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3913;p32">
              <a:extLst>
                <a:ext uri="{FF2B5EF4-FFF2-40B4-BE49-F238E27FC236}">
                  <a16:creationId xmlns:a16="http://schemas.microsoft.com/office/drawing/2014/main" id="{18609A8F-5FDC-44AD-BB81-D230FE795F40}"/>
                </a:ext>
              </a:extLst>
            </p:cNvPr>
            <p:cNvSpPr/>
            <p:nvPr/>
          </p:nvSpPr>
          <p:spPr>
            <a:xfrm>
              <a:off x="5783450" y="3477850"/>
              <a:ext cx="7175" cy="2875"/>
            </a:xfrm>
            <a:custGeom>
              <a:avLst/>
              <a:gdLst/>
              <a:ahLst/>
              <a:cxnLst/>
              <a:rect l="l" t="t" r="r" b="b"/>
              <a:pathLst>
                <a:path w="287" h="115" extrusionOk="0">
                  <a:moveTo>
                    <a:pt x="224" y="0"/>
                  </a:moveTo>
                  <a:cubicBezTo>
                    <a:pt x="139" y="0"/>
                    <a:pt x="58" y="25"/>
                    <a:pt x="0" y="111"/>
                  </a:cubicBezTo>
                  <a:cubicBezTo>
                    <a:pt x="21" y="113"/>
                    <a:pt x="42" y="115"/>
                    <a:pt x="62" y="115"/>
                  </a:cubicBezTo>
                  <a:cubicBezTo>
                    <a:pt x="148" y="115"/>
                    <a:pt x="229" y="90"/>
                    <a:pt x="286" y="4"/>
                  </a:cubicBezTo>
                  <a:cubicBezTo>
                    <a:pt x="265" y="2"/>
                    <a:pt x="245" y="0"/>
                    <a:pt x="2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3914;p32">
              <a:extLst>
                <a:ext uri="{FF2B5EF4-FFF2-40B4-BE49-F238E27FC236}">
                  <a16:creationId xmlns:a16="http://schemas.microsoft.com/office/drawing/2014/main" id="{DE9A688B-1452-47C3-A36E-0DA2DB9DBDF7}"/>
                </a:ext>
              </a:extLst>
            </p:cNvPr>
            <p:cNvSpPr/>
            <p:nvPr/>
          </p:nvSpPr>
          <p:spPr>
            <a:xfrm>
              <a:off x="5765875" y="3484900"/>
              <a:ext cx="6875" cy="2300"/>
            </a:xfrm>
            <a:custGeom>
              <a:avLst/>
              <a:gdLst/>
              <a:ahLst/>
              <a:cxnLst/>
              <a:rect l="l" t="t" r="r" b="b"/>
              <a:pathLst>
                <a:path w="275" h="92" extrusionOk="0">
                  <a:moveTo>
                    <a:pt x="134" y="0"/>
                  </a:moveTo>
                  <a:cubicBezTo>
                    <a:pt x="91" y="0"/>
                    <a:pt x="47" y="27"/>
                    <a:pt x="1" y="79"/>
                  </a:cubicBezTo>
                  <a:cubicBezTo>
                    <a:pt x="96" y="91"/>
                    <a:pt x="180" y="91"/>
                    <a:pt x="275" y="91"/>
                  </a:cubicBezTo>
                  <a:cubicBezTo>
                    <a:pt x="226" y="30"/>
                    <a:pt x="180"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3915;p32">
              <a:extLst>
                <a:ext uri="{FF2B5EF4-FFF2-40B4-BE49-F238E27FC236}">
                  <a16:creationId xmlns:a16="http://schemas.microsoft.com/office/drawing/2014/main" id="{F9F76E3D-126A-4F41-9CA0-281EE0984607}"/>
                </a:ext>
              </a:extLst>
            </p:cNvPr>
            <p:cNvSpPr/>
            <p:nvPr/>
          </p:nvSpPr>
          <p:spPr>
            <a:xfrm>
              <a:off x="5793875" y="3475925"/>
              <a:ext cx="5675" cy="4725"/>
            </a:xfrm>
            <a:custGeom>
              <a:avLst/>
              <a:gdLst/>
              <a:ahLst/>
              <a:cxnLst/>
              <a:rect l="l" t="t" r="r" b="b"/>
              <a:pathLst>
                <a:path w="227" h="189" extrusionOk="0">
                  <a:moveTo>
                    <a:pt x="107" y="0"/>
                  </a:moveTo>
                  <a:cubicBezTo>
                    <a:pt x="92" y="0"/>
                    <a:pt x="76" y="3"/>
                    <a:pt x="60" y="10"/>
                  </a:cubicBezTo>
                  <a:cubicBezTo>
                    <a:pt x="48" y="33"/>
                    <a:pt x="12" y="45"/>
                    <a:pt x="0" y="81"/>
                  </a:cubicBezTo>
                  <a:cubicBezTo>
                    <a:pt x="60" y="117"/>
                    <a:pt x="107" y="152"/>
                    <a:pt x="167" y="188"/>
                  </a:cubicBezTo>
                  <a:cubicBezTo>
                    <a:pt x="214" y="152"/>
                    <a:pt x="226" y="117"/>
                    <a:pt x="214" y="45"/>
                  </a:cubicBezTo>
                  <a:cubicBezTo>
                    <a:pt x="180" y="20"/>
                    <a:pt x="146"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3916;p32">
              <a:extLst>
                <a:ext uri="{FF2B5EF4-FFF2-40B4-BE49-F238E27FC236}">
                  <a16:creationId xmlns:a16="http://schemas.microsoft.com/office/drawing/2014/main" id="{4B001F95-EB63-40D9-A4A3-676FBD87E7F5}"/>
                </a:ext>
              </a:extLst>
            </p:cNvPr>
            <p:cNvSpPr/>
            <p:nvPr/>
          </p:nvSpPr>
          <p:spPr>
            <a:xfrm>
              <a:off x="5798025" y="3476700"/>
              <a:ext cx="3600" cy="3950"/>
            </a:xfrm>
            <a:custGeom>
              <a:avLst/>
              <a:gdLst/>
              <a:ahLst/>
              <a:cxnLst/>
              <a:rect l="l" t="t" r="r" b="b"/>
              <a:pathLst>
                <a:path w="144" h="158" extrusionOk="0">
                  <a:moveTo>
                    <a:pt x="71" y="1"/>
                  </a:moveTo>
                  <a:cubicBezTo>
                    <a:pt x="48" y="1"/>
                    <a:pt x="23" y="10"/>
                    <a:pt x="1" y="26"/>
                  </a:cubicBezTo>
                  <a:lnTo>
                    <a:pt x="1" y="157"/>
                  </a:lnTo>
                  <a:lnTo>
                    <a:pt x="144" y="157"/>
                  </a:lnTo>
                  <a:lnTo>
                    <a:pt x="144" y="38"/>
                  </a:lnTo>
                  <a:cubicBezTo>
                    <a:pt x="125" y="13"/>
                    <a:pt x="99"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3917;p32">
              <a:extLst>
                <a:ext uri="{FF2B5EF4-FFF2-40B4-BE49-F238E27FC236}">
                  <a16:creationId xmlns:a16="http://schemas.microsoft.com/office/drawing/2014/main" id="{2BA004B2-FD35-407C-B4D8-92248B980CAF}"/>
                </a:ext>
              </a:extLst>
            </p:cNvPr>
            <p:cNvSpPr/>
            <p:nvPr/>
          </p:nvSpPr>
          <p:spPr>
            <a:xfrm>
              <a:off x="5783750" y="3484775"/>
              <a:ext cx="3900" cy="3000"/>
            </a:xfrm>
            <a:custGeom>
              <a:avLst/>
              <a:gdLst/>
              <a:ahLst/>
              <a:cxnLst/>
              <a:rect l="l" t="t" r="r" b="b"/>
              <a:pathLst>
                <a:path w="156" h="120" extrusionOk="0">
                  <a:moveTo>
                    <a:pt x="155" y="1"/>
                  </a:moveTo>
                  <a:lnTo>
                    <a:pt x="155" y="1"/>
                  </a:lnTo>
                  <a:cubicBezTo>
                    <a:pt x="96" y="25"/>
                    <a:pt x="48" y="72"/>
                    <a:pt x="0" y="120"/>
                  </a:cubicBezTo>
                  <a:cubicBezTo>
                    <a:pt x="48" y="72"/>
                    <a:pt x="108" y="3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3918;p32">
              <a:extLst>
                <a:ext uri="{FF2B5EF4-FFF2-40B4-BE49-F238E27FC236}">
                  <a16:creationId xmlns:a16="http://schemas.microsoft.com/office/drawing/2014/main" id="{6A93B19C-80E9-46F4-B0FF-3ED46A920E87}"/>
                </a:ext>
              </a:extLst>
            </p:cNvPr>
            <p:cNvSpPr/>
            <p:nvPr/>
          </p:nvSpPr>
          <p:spPr>
            <a:xfrm>
              <a:off x="5467350" y="3370475"/>
              <a:ext cx="10725" cy="13725"/>
            </a:xfrm>
            <a:custGeom>
              <a:avLst/>
              <a:gdLst/>
              <a:ahLst/>
              <a:cxnLst/>
              <a:rect l="l" t="t" r="r" b="b"/>
              <a:pathLst>
                <a:path w="429" h="549" extrusionOk="0">
                  <a:moveTo>
                    <a:pt x="310" y="1"/>
                  </a:moveTo>
                  <a:lnTo>
                    <a:pt x="310" y="1"/>
                  </a:lnTo>
                  <a:cubicBezTo>
                    <a:pt x="0" y="144"/>
                    <a:pt x="24" y="322"/>
                    <a:pt x="274" y="549"/>
                  </a:cubicBezTo>
                  <a:cubicBezTo>
                    <a:pt x="250" y="370"/>
                    <a:pt x="429" y="203"/>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3919;p32">
              <a:extLst>
                <a:ext uri="{FF2B5EF4-FFF2-40B4-BE49-F238E27FC236}">
                  <a16:creationId xmlns:a16="http://schemas.microsoft.com/office/drawing/2014/main" id="{D60059E5-84EB-49EA-8F07-A97CC5867C13}"/>
                </a:ext>
              </a:extLst>
            </p:cNvPr>
            <p:cNvSpPr/>
            <p:nvPr/>
          </p:nvSpPr>
          <p:spPr>
            <a:xfrm>
              <a:off x="5460500" y="3194575"/>
              <a:ext cx="12825" cy="9550"/>
            </a:xfrm>
            <a:custGeom>
              <a:avLst/>
              <a:gdLst/>
              <a:ahLst/>
              <a:cxnLst/>
              <a:rect l="l" t="t" r="r" b="b"/>
              <a:pathLst>
                <a:path w="513" h="382" extrusionOk="0">
                  <a:moveTo>
                    <a:pt x="131" y="0"/>
                  </a:moveTo>
                  <a:lnTo>
                    <a:pt x="131" y="0"/>
                  </a:lnTo>
                  <a:cubicBezTo>
                    <a:pt x="179" y="155"/>
                    <a:pt x="72" y="262"/>
                    <a:pt x="0" y="381"/>
                  </a:cubicBezTo>
                  <a:lnTo>
                    <a:pt x="476" y="381"/>
                  </a:lnTo>
                  <a:cubicBezTo>
                    <a:pt x="512" y="334"/>
                    <a:pt x="488" y="298"/>
                    <a:pt x="453" y="262"/>
                  </a:cubicBezTo>
                  <a:cubicBezTo>
                    <a:pt x="381" y="215"/>
                    <a:pt x="357" y="155"/>
                    <a:pt x="298" y="107"/>
                  </a:cubicBezTo>
                  <a:cubicBezTo>
                    <a:pt x="238" y="72"/>
                    <a:pt x="191"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3920;p32">
              <a:extLst>
                <a:ext uri="{FF2B5EF4-FFF2-40B4-BE49-F238E27FC236}">
                  <a16:creationId xmlns:a16="http://schemas.microsoft.com/office/drawing/2014/main" id="{833CA3A4-E915-415F-8077-61D9C7B55005}"/>
                </a:ext>
              </a:extLst>
            </p:cNvPr>
            <p:cNvSpPr/>
            <p:nvPr/>
          </p:nvSpPr>
          <p:spPr>
            <a:xfrm>
              <a:off x="5456925" y="3375550"/>
              <a:ext cx="7450" cy="11925"/>
            </a:xfrm>
            <a:custGeom>
              <a:avLst/>
              <a:gdLst/>
              <a:ahLst/>
              <a:cxnLst/>
              <a:rect l="l" t="t" r="r" b="b"/>
              <a:pathLst>
                <a:path w="298" h="477" extrusionOk="0">
                  <a:moveTo>
                    <a:pt x="96" y="0"/>
                  </a:moveTo>
                  <a:cubicBezTo>
                    <a:pt x="72" y="0"/>
                    <a:pt x="36" y="0"/>
                    <a:pt x="12" y="48"/>
                  </a:cubicBezTo>
                  <a:cubicBezTo>
                    <a:pt x="24" y="215"/>
                    <a:pt x="0" y="381"/>
                    <a:pt x="155" y="477"/>
                  </a:cubicBezTo>
                  <a:cubicBezTo>
                    <a:pt x="250" y="477"/>
                    <a:pt x="250" y="393"/>
                    <a:pt x="298" y="322"/>
                  </a:cubicBezTo>
                  <a:cubicBezTo>
                    <a:pt x="250" y="227"/>
                    <a:pt x="191" y="119"/>
                    <a:pt x="143" y="36"/>
                  </a:cubicBezTo>
                  <a:cubicBezTo>
                    <a:pt x="143" y="36"/>
                    <a:pt x="131"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3921;p32">
              <a:extLst>
                <a:ext uri="{FF2B5EF4-FFF2-40B4-BE49-F238E27FC236}">
                  <a16:creationId xmlns:a16="http://schemas.microsoft.com/office/drawing/2014/main" id="{4792CE53-0D88-406C-8AF8-B41BC86CC8AD}"/>
                </a:ext>
              </a:extLst>
            </p:cNvPr>
            <p:cNvSpPr/>
            <p:nvPr/>
          </p:nvSpPr>
          <p:spPr>
            <a:xfrm>
              <a:off x="5454825" y="3373175"/>
              <a:ext cx="6000" cy="3575"/>
            </a:xfrm>
            <a:custGeom>
              <a:avLst/>
              <a:gdLst/>
              <a:ahLst/>
              <a:cxnLst/>
              <a:rect l="l" t="t" r="r" b="b"/>
              <a:pathLst>
                <a:path w="240" h="143" extrusionOk="0">
                  <a:moveTo>
                    <a:pt x="1" y="0"/>
                  </a:moveTo>
                  <a:cubicBezTo>
                    <a:pt x="1" y="71"/>
                    <a:pt x="37" y="119"/>
                    <a:pt x="108" y="143"/>
                  </a:cubicBezTo>
                  <a:lnTo>
                    <a:pt x="239" y="143"/>
                  </a:lnTo>
                  <a:cubicBezTo>
                    <a:pt x="180" y="36"/>
                    <a:pt x="96"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3922;p32">
              <a:extLst>
                <a:ext uri="{FF2B5EF4-FFF2-40B4-BE49-F238E27FC236}">
                  <a16:creationId xmlns:a16="http://schemas.microsoft.com/office/drawing/2014/main" id="{0BCDB97F-28EB-4289-8D76-CE411B36C0DD}"/>
                </a:ext>
              </a:extLst>
            </p:cNvPr>
            <p:cNvSpPr/>
            <p:nvPr/>
          </p:nvSpPr>
          <p:spPr>
            <a:xfrm>
              <a:off x="5460800" y="3383875"/>
              <a:ext cx="3875" cy="7175"/>
            </a:xfrm>
            <a:custGeom>
              <a:avLst/>
              <a:gdLst/>
              <a:ahLst/>
              <a:cxnLst/>
              <a:rect l="l" t="t" r="r" b="b"/>
              <a:pathLst>
                <a:path w="155" h="287" extrusionOk="0">
                  <a:moveTo>
                    <a:pt x="155" y="1"/>
                  </a:moveTo>
                  <a:lnTo>
                    <a:pt x="0" y="144"/>
                  </a:lnTo>
                  <a:lnTo>
                    <a:pt x="0" y="286"/>
                  </a:lnTo>
                  <a:lnTo>
                    <a:pt x="155" y="286"/>
                  </a:lnTo>
                  <a:lnTo>
                    <a:pt x="1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3923;p32">
              <a:extLst>
                <a:ext uri="{FF2B5EF4-FFF2-40B4-BE49-F238E27FC236}">
                  <a16:creationId xmlns:a16="http://schemas.microsoft.com/office/drawing/2014/main" id="{6DD5F62D-171E-429E-AE89-588926CA8B73}"/>
                </a:ext>
              </a:extLst>
            </p:cNvPr>
            <p:cNvSpPr/>
            <p:nvPr/>
          </p:nvSpPr>
          <p:spPr>
            <a:xfrm>
              <a:off x="5460800" y="3348150"/>
              <a:ext cx="3875" cy="7475"/>
            </a:xfrm>
            <a:custGeom>
              <a:avLst/>
              <a:gdLst/>
              <a:ahLst/>
              <a:cxnLst/>
              <a:rect l="l" t="t" r="r" b="b"/>
              <a:pathLst>
                <a:path w="155" h="299" extrusionOk="0">
                  <a:moveTo>
                    <a:pt x="0" y="1"/>
                  </a:moveTo>
                  <a:cubicBezTo>
                    <a:pt x="0" y="120"/>
                    <a:pt x="36" y="239"/>
                    <a:pt x="155" y="299"/>
                  </a:cubicBezTo>
                  <a:cubicBezTo>
                    <a:pt x="143" y="191"/>
                    <a:pt x="107" y="108"/>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3924;p32">
              <a:extLst>
                <a:ext uri="{FF2B5EF4-FFF2-40B4-BE49-F238E27FC236}">
                  <a16:creationId xmlns:a16="http://schemas.microsoft.com/office/drawing/2014/main" id="{4563170D-AD27-457D-9EB1-34F4724279BA}"/>
                </a:ext>
              </a:extLst>
            </p:cNvPr>
            <p:cNvSpPr/>
            <p:nvPr/>
          </p:nvSpPr>
          <p:spPr>
            <a:xfrm>
              <a:off x="5450375" y="3337450"/>
              <a:ext cx="3000" cy="3600"/>
            </a:xfrm>
            <a:custGeom>
              <a:avLst/>
              <a:gdLst/>
              <a:ahLst/>
              <a:cxnLst/>
              <a:rect l="l" t="t" r="r" b="b"/>
              <a:pathLst>
                <a:path w="120" h="144" extrusionOk="0">
                  <a:moveTo>
                    <a:pt x="0" y="0"/>
                  </a:moveTo>
                  <a:cubicBezTo>
                    <a:pt x="29" y="36"/>
                    <a:pt x="57" y="63"/>
                    <a:pt x="80" y="89"/>
                  </a:cubicBezTo>
                  <a:lnTo>
                    <a:pt x="80" y="89"/>
                  </a:lnTo>
                  <a:cubicBezTo>
                    <a:pt x="56" y="56"/>
                    <a:pt x="31" y="23"/>
                    <a:pt x="0" y="0"/>
                  </a:cubicBezTo>
                  <a:close/>
                  <a:moveTo>
                    <a:pt x="80" y="89"/>
                  </a:moveTo>
                  <a:lnTo>
                    <a:pt x="80" y="89"/>
                  </a:lnTo>
                  <a:cubicBezTo>
                    <a:pt x="94" y="107"/>
                    <a:pt x="106" y="126"/>
                    <a:pt x="119" y="143"/>
                  </a:cubicBezTo>
                  <a:cubicBezTo>
                    <a:pt x="110" y="124"/>
                    <a:pt x="96" y="106"/>
                    <a:pt x="80" y="8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3925;p32">
              <a:extLst>
                <a:ext uri="{FF2B5EF4-FFF2-40B4-BE49-F238E27FC236}">
                  <a16:creationId xmlns:a16="http://schemas.microsoft.com/office/drawing/2014/main" id="{75BF29A4-9E7D-4D92-85F4-3AC414983317}"/>
                </a:ext>
              </a:extLst>
            </p:cNvPr>
            <p:cNvSpPr/>
            <p:nvPr/>
          </p:nvSpPr>
          <p:spPr>
            <a:xfrm>
              <a:off x="5450375" y="3330300"/>
              <a:ext cx="2100" cy="3600"/>
            </a:xfrm>
            <a:custGeom>
              <a:avLst/>
              <a:gdLst/>
              <a:ahLst/>
              <a:cxnLst/>
              <a:rect l="l" t="t" r="r" b="b"/>
              <a:pathLst>
                <a:path w="84" h="144" extrusionOk="0">
                  <a:moveTo>
                    <a:pt x="0" y="1"/>
                  </a:moveTo>
                  <a:lnTo>
                    <a:pt x="0" y="143"/>
                  </a:lnTo>
                  <a:cubicBezTo>
                    <a:pt x="84" y="84"/>
                    <a:pt x="84"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3926;p32">
              <a:extLst>
                <a:ext uri="{FF2B5EF4-FFF2-40B4-BE49-F238E27FC236}">
                  <a16:creationId xmlns:a16="http://schemas.microsoft.com/office/drawing/2014/main" id="{07B1E7E7-41AE-4209-92EF-73BEFFE6C48E}"/>
                </a:ext>
              </a:extLst>
            </p:cNvPr>
            <p:cNvSpPr/>
            <p:nvPr/>
          </p:nvSpPr>
          <p:spPr>
            <a:xfrm>
              <a:off x="5451550" y="3344875"/>
              <a:ext cx="1825" cy="3600"/>
            </a:xfrm>
            <a:custGeom>
              <a:avLst/>
              <a:gdLst/>
              <a:ahLst/>
              <a:cxnLst/>
              <a:rect l="l" t="t" r="r" b="b"/>
              <a:pathLst>
                <a:path w="73" h="144" extrusionOk="0">
                  <a:moveTo>
                    <a:pt x="72" y="1"/>
                  </a:moveTo>
                  <a:cubicBezTo>
                    <a:pt x="1" y="37"/>
                    <a:pt x="1" y="96"/>
                    <a:pt x="72" y="144"/>
                  </a:cubicBezTo>
                  <a:lnTo>
                    <a:pt x="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3927;p32">
              <a:extLst>
                <a:ext uri="{FF2B5EF4-FFF2-40B4-BE49-F238E27FC236}">
                  <a16:creationId xmlns:a16="http://schemas.microsoft.com/office/drawing/2014/main" id="{1047D040-1030-49F3-A8F3-D7C667BEB856}"/>
                </a:ext>
              </a:extLst>
            </p:cNvPr>
            <p:cNvSpPr/>
            <p:nvPr/>
          </p:nvSpPr>
          <p:spPr>
            <a:xfrm>
              <a:off x="5455425" y="3305300"/>
              <a:ext cx="2125" cy="3900"/>
            </a:xfrm>
            <a:custGeom>
              <a:avLst/>
              <a:gdLst/>
              <a:ahLst/>
              <a:cxnLst/>
              <a:rect l="l" t="t" r="r" b="b"/>
              <a:pathLst>
                <a:path w="85" h="156" extrusionOk="0">
                  <a:moveTo>
                    <a:pt x="72" y="0"/>
                  </a:moveTo>
                  <a:cubicBezTo>
                    <a:pt x="1" y="48"/>
                    <a:pt x="1" y="96"/>
                    <a:pt x="72" y="155"/>
                  </a:cubicBezTo>
                  <a:lnTo>
                    <a:pt x="84" y="72"/>
                  </a:ln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3928;p32">
              <a:extLst>
                <a:ext uri="{FF2B5EF4-FFF2-40B4-BE49-F238E27FC236}">
                  <a16:creationId xmlns:a16="http://schemas.microsoft.com/office/drawing/2014/main" id="{0EA4499B-FCB9-48D7-A5C0-217ECD37B74B}"/>
                </a:ext>
              </a:extLst>
            </p:cNvPr>
            <p:cNvSpPr/>
            <p:nvPr/>
          </p:nvSpPr>
          <p:spPr>
            <a:xfrm>
              <a:off x="5446800" y="3301725"/>
              <a:ext cx="3000" cy="3600"/>
            </a:xfrm>
            <a:custGeom>
              <a:avLst/>
              <a:gdLst/>
              <a:ahLst/>
              <a:cxnLst/>
              <a:rect l="l" t="t" r="r" b="b"/>
              <a:pathLst>
                <a:path w="120" h="144" extrusionOk="0">
                  <a:moveTo>
                    <a:pt x="0" y="1"/>
                  </a:moveTo>
                  <a:cubicBezTo>
                    <a:pt x="24" y="36"/>
                    <a:pt x="72" y="96"/>
                    <a:pt x="120" y="143"/>
                  </a:cubicBezTo>
                  <a:cubicBezTo>
                    <a:pt x="84" y="96"/>
                    <a:pt x="48"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3929;p32">
              <a:extLst>
                <a:ext uri="{FF2B5EF4-FFF2-40B4-BE49-F238E27FC236}">
                  <a16:creationId xmlns:a16="http://schemas.microsoft.com/office/drawing/2014/main" id="{710CA833-E71C-4381-B49D-65FBFB7AD39E}"/>
                </a:ext>
              </a:extLst>
            </p:cNvPr>
            <p:cNvSpPr/>
            <p:nvPr/>
          </p:nvSpPr>
          <p:spPr>
            <a:xfrm>
              <a:off x="5448300" y="3312450"/>
              <a:ext cx="1800" cy="3600"/>
            </a:xfrm>
            <a:custGeom>
              <a:avLst/>
              <a:gdLst/>
              <a:ahLst/>
              <a:cxnLst/>
              <a:rect l="l" t="t" r="r" b="b"/>
              <a:pathLst>
                <a:path w="72" h="144" extrusionOk="0">
                  <a:moveTo>
                    <a:pt x="71" y="0"/>
                  </a:moveTo>
                  <a:cubicBezTo>
                    <a:pt x="0" y="48"/>
                    <a:pt x="0" y="107"/>
                    <a:pt x="71" y="143"/>
                  </a:cubicBezTo>
                  <a:lnTo>
                    <a:pt x="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3930;p32">
              <a:extLst>
                <a:ext uri="{FF2B5EF4-FFF2-40B4-BE49-F238E27FC236}">
                  <a16:creationId xmlns:a16="http://schemas.microsoft.com/office/drawing/2014/main" id="{5FAECCBE-D47B-47B7-ADC2-84ED9865B092}"/>
                </a:ext>
              </a:extLst>
            </p:cNvPr>
            <p:cNvSpPr/>
            <p:nvPr/>
          </p:nvSpPr>
          <p:spPr>
            <a:xfrm>
              <a:off x="5464950" y="3357400"/>
              <a:ext cx="2700" cy="5375"/>
            </a:xfrm>
            <a:custGeom>
              <a:avLst/>
              <a:gdLst/>
              <a:ahLst/>
              <a:cxnLst/>
              <a:rect l="l" t="t" r="r" b="b"/>
              <a:pathLst>
                <a:path w="108" h="215" extrusionOk="0">
                  <a:moveTo>
                    <a:pt x="1" y="0"/>
                  </a:moveTo>
                  <a:cubicBezTo>
                    <a:pt x="1" y="95"/>
                    <a:pt x="36" y="167"/>
                    <a:pt x="108" y="214"/>
                  </a:cubicBezTo>
                  <a:cubicBezTo>
                    <a:pt x="72" y="131"/>
                    <a:pt x="36" y="7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3931;p32">
              <a:extLst>
                <a:ext uri="{FF2B5EF4-FFF2-40B4-BE49-F238E27FC236}">
                  <a16:creationId xmlns:a16="http://schemas.microsoft.com/office/drawing/2014/main" id="{3FDA0463-04A9-4774-A515-9DF7A961C45D}"/>
                </a:ext>
              </a:extLst>
            </p:cNvPr>
            <p:cNvSpPr/>
            <p:nvPr/>
          </p:nvSpPr>
          <p:spPr>
            <a:xfrm>
              <a:off x="5506625" y="3491025"/>
              <a:ext cx="72350" cy="13900"/>
            </a:xfrm>
            <a:custGeom>
              <a:avLst/>
              <a:gdLst/>
              <a:ahLst/>
              <a:cxnLst/>
              <a:rect l="l" t="t" r="r" b="b"/>
              <a:pathLst>
                <a:path w="2894" h="556" extrusionOk="0">
                  <a:moveTo>
                    <a:pt x="179" y="1"/>
                  </a:moveTo>
                  <a:cubicBezTo>
                    <a:pt x="120" y="49"/>
                    <a:pt x="60" y="84"/>
                    <a:pt x="1" y="144"/>
                  </a:cubicBezTo>
                  <a:cubicBezTo>
                    <a:pt x="120" y="322"/>
                    <a:pt x="334" y="239"/>
                    <a:pt x="477" y="346"/>
                  </a:cubicBezTo>
                  <a:cubicBezTo>
                    <a:pt x="965" y="501"/>
                    <a:pt x="1489" y="465"/>
                    <a:pt x="2013" y="489"/>
                  </a:cubicBezTo>
                  <a:cubicBezTo>
                    <a:pt x="2026" y="488"/>
                    <a:pt x="2039" y="488"/>
                    <a:pt x="2052" y="488"/>
                  </a:cubicBezTo>
                  <a:cubicBezTo>
                    <a:pt x="2208" y="488"/>
                    <a:pt x="2378" y="556"/>
                    <a:pt x="2535" y="556"/>
                  </a:cubicBezTo>
                  <a:cubicBezTo>
                    <a:pt x="2669" y="556"/>
                    <a:pt x="2794" y="506"/>
                    <a:pt x="2894" y="322"/>
                  </a:cubicBezTo>
                  <a:cubicBezTo>
                    <a:pt x="2833" y="268"/>
                    <a:pt x="2764" y="252"/>
                    <a:pt x="2692" y="252"/>
                  </a:cubicBezTo>
                  <a:cubicBezTo>
                    <a:pt x="2596" y="252"/>
                    <a:pt x="2495" y="280"/>
                    <a:pt x="2402" y="280"/>
                  </a:cubicBezTo>
                  <a:cubicBezTo>
                    <a:pt x="2320" y="280"/>
                    <a:pt x="2243" y="259"/>
                    <a:pt x="2179" y="180"/>
                  </a:cubicBezTo>
                  <a:cubicBezTo>
                    <a:pt x="2074" y="187"/>
                    <a:pt x="1968" y="190"/>
                    <a:pt x="1863" y="190"/>
                  </a:cubicBezTo>
                  <a:cubicBezTo>
                    <a:pt x="1293" y="190"/>
                    <a:pt x="732" y="9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3932;p32">
              <a:extLst>
                <a:ext uri="{FF2B5EF4-FFF2-40B4-BE49-F238E27FC236}">
                  <a16:creationId xmlns:a16="http://schemas.microsoft.com/office/drawing/2014/main" id="{D291DD2F-5BD6-483F-B7EC-147312956821}"/>
                </a:ext>
              </a:extLst>
            </p:cNvPr>
            <p:cNvSpPr/>
            <p:nvPr/>
          </p:nvSpPr>
          <p:spPr>
            <a:xfrm>
              <a:off x="5386075" y="3476900"/>
              <a:ext cx="56575" cy="21550"/>
            </a:xfrm>
            <a:custGeom>
              <a:avLst/>
              <a:gdLst/>
              <a:ahLst/>
              <a:cxnLst/>
              <a:rect l="l" t="t" r="r" b="b"/>
              <a:pathLst>
                <a:path w="2263" h="862" extrusionOk="0">
                  <a:moveTo>
                    <a:pt x="650" y="0"/>
                  </a:moveTo>
                  <a:cubicBezTo>
                    <a:pt x="541" y="0"/>
                    <a:pt x="429" y="34"/>
                    <a:pt x="310" y="125"/>
                  </a:cubicBezTo>
                  <a:cubicBezTo>
                    <a:pt x="286" y="149"/>
                    <a:pt x="251" y="149"/>
                    <a:pt x="227" y="161"/>
                  </a:cubicBezTo>
                  <a:cubicBezTo>
                    <a:pt x="108" y="268"/>
                    <a:pt x="1" y="387"/>
                    <a:pt x="179" y="518"/>
                  </a:cubicBezTo>
                  <a:cubicBezTo>
                    <a:pt x="370" y="625"/>
                    <a:pt x="596" y="625"/>
                    <a:pt x="810" y="625"/>
                  </a:cubicBezTo>
                  <a:cubicBezTo>
                    <a:pt x="854" y="623"/>
                    <a:pt x="897" y="622"/>
                    <a:pt x="940" y="622"/>
                  </a:cubicBezTo>
                  <a:cubicBezTo>
                    <a:pt x="1155" y="622"/>
                    <a:pt x="1360" y="655"/>
                    <a:pt x="1548" y="804"/>
                  </a:cubicBezTo>
                  <a:cubicBezTo>
                    <a:pt x="1647" y="843"/>
                    <a:pt x="1741" y="861"/>
                    <a:pt x="1837" y="861"/>
                  </a:cubicBezTo>
                  <a:cubicBezTo>
                    <a:pt x="1914" y="861"/>
                    <a:pt x="1992" y="849"/>
                    <a:pt x="2072" y="828"/>
                  </a:cubicBezTo>
                  <a:cubicBezTo>
                    <a:pt x="2179" y="792"/>
                    <a:pt x="2239" y="709"/>
                    <a:pt x="2263" y="590"/>
                  </a:cubicBezTo>
                  <a:cubicBezTo>
                    <a:pt x="2132" y="506"/>
                    <a:pt x="1977" y="399"/>
                    <a:pt x="1846" y="316"/>
                  </a:cubicBezTo>
                  <a:cubicBezTo>
                    <a:pt x="1739" y="292"/>
                    <a:pt x="1656" y="280"/>
                    <a:pt x="1560" y="268"/>
                  </a:cubicBezTo>
                  <a:cubicBezTo>
                    <a:pt x="1551" y="269"/>
                    <a:pt x="1542" y="269"/>
                    <a:pt x="1532" y="269"/>
                  </a:cubicBezTo>
                  <a:cubicBezTo>
                    <a:pt x="1233" y="269"/>
                    <a:pt x="957" y="0"/>
                    <a:pt x="6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3933;p32">
              <a:extLst>
                <a:ext uri="{FF2B5EF4-FFF2-40B4-BE49-F238E27FC236}">
                  <a16:creationId xmlns:a16="http://schemas.microsoft.com/office/drawing/2014/main" id="{B23C0AE3-2435-4B4C-81D2-2ACFD9DFE297}"/>
                </a:ext>
              </a:extLst>
            </p:cNvPr>
            <p:cNvSpPr/>
            <p:nvPr/>
          </p:nvSpPr>
          <p:spPr>
            <a:xfrm>
              <a:off x="5406625" y="3470500"/>
              <a:ext cx="61325" cy="8250"/>
            </a:xfrm>
            <a:custGeom>
              <a:avLst/>
              <a:gdLst/>
              <a:ahLst/>
              <a:cxnLst/>
              <a:rect l="l" t="t" r="r" b="b"/>
              <a:pathLst>
                <a:path w="2453" h="330" extrusionOk="0">
                  <a:moveTo>
                    <a:pt x="1036" y="0"/>
                  </a:moveTo>
                  <a:cubicBezTo>
                    <a:pt x="941" y="12"/>
                    <a:pt x="834" y="12"/>
                    <a:pt x="726" y="12"/>
                  </a:cubicBezTo>
                  <a:cubicBezTo>
                    <a:pt x="656" y="55"/>
                    <a:pt x="581" y="66"/>
                    <a:pt x="505" y="66"/>
                  </a:cubicBezTo>
                  <a:cubicBezTo>
                    <a:pt x="425" y="66"/>
                    <a:pt x="344" y="53"/>
                    <a:pt x="266" y="53"/>
                  </a:cubicBezTo>
                  <a:cubicBezTo>
                    <a:pt x="170" y="53"/>
                    <a:pt x="79" y="72"/>
                    <a:pt x="0" y="155"/>
                  </a:cubicBezTo>
                  <a:cubicBezTo>
                    <a:pt x="30" y="282"/>
                    <a:pt x="88" y="329"/>
                    <a:pt x="165" y="329"/>
                  </a:cubicBezTo>
                  <a:cubicBezTo>
                    <a:pt x="211" y="329"/>
                    <a:pt x="264" y="313"/>
                    <a:pt x="322" y="286"/>
                  </a:cubicBezTo>
                  <a:lnTo>
                    <a:pt x="2453" y="286"/>
                  </a:lnTo>
                  <a:lnTo>
                    <a:pt x="2453" y="179"/>
                  </a:lnTo>
                  <a:cubicBezTo>
                    <a:pt x="2072" y="119"/>
                    <a:pt x="1679" y="72"/>
                    <a:pt x="1298" y="12"/>
                  </a:cubicBezTo>
                  <a:cubicBezTo>
                    <a:pt x="1253" y="35"/>
                    <a:pt x="1211" y="47"/>
                    <a:pt x="1170" y="47"/>
                  </a:cubicBezTo>
                  <a:cubicBezTo>
                    <a:pt x="1124" y="47"/>
                    <a:pt x="1080" y="32"/>
                    <a:pt x="10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3934;p32">
              <a:extLst>
                <a:ext uri="{FF2B5EF4-FFF2-40B4-BE49-F238E27FC236}">
                  <a16:creationId xmlns:a16="http://schemas.microsoft.com/office/drawing/2014/main" id="{638A0E3B-9599-4515-A87D-CD818D9AC647}"/>
                </a:ext>
              </a:extLst>
            </p:cNvPr>
            <p:cNvSpPr/>
            <p:nvPr/>
          </p:nvSpPr>
          <p:spPr>
            <a:xfrm>
              <a:off x="5480125" y="3491625"/>
              <a:ext cx="38425" cy="9050"/>
            </a:xfrm>
            <a:custGeom>
              <a:avLst/>
              <a:gdLst/>
              <a:ahLst/>
              <a:cxnLst/>
              <a:rect l="l" t="t" r="r" b="b"/>
              <a:pathLst>
                <a:path w="1537" h="362" extrusionOk="0">
                  <a:moveTo>
                    <a:pt x="96" y="1"/>
                  </a:moveTo>
                  <a:cubicBezTo>
                    <a:pt x="1" y="96"/>
                    <a:pt x="1" y="179"/>
                    <a:pt x="96" y="275"/>
                  </a:cubicBezTo>
                  <a:lnTo>
                    <a:pt x="382" y="275"/>
                  </a:lnTo>
                  <a:cubicBezTo>
                    <a:pt x="382" y="275"/>
                    <a:pt x="394" y="263"/>
                    <a:pt x="418" y="239"/>
                  </a:cubicBezTo>
                  <a:cubicBezTo>
                    <a:pt x="453" y="239"/>
                    <a:pt x="477" y="251"/>
                    <a:pt x="513" y="286"/>
                  </a:cubicBezTo>
                  <a:cubicBezTo>
                    <a:pt x="745" y="294"/>
                    <a:pt x="971" y="361"/>
                    <a:pt x="1199" y="361"/>
                  </a:cubicBezTo>
                  <a:cubicBezTo>
                    <a:pt x="1311" y="361"/>
                    <a:pt x="1423" y="345"/>
                    <a:pt x="1537" y="298"/>
                  </a:cubicBezTo>
                  <a:cubicBezTo>
                    <a:pt x="1430" y="108"/>
                    <a:pt x="1227" y="156"/>
                    <a:pt x="1061" y="108"/>
                  </a:cubicBezTo>
                  <a:cubicBezTo>
                    <a:pt x="1048" y="110"/>
                    <a:pt x="1036" y="112"/>
                    <a:pt x="1025" y="112"/>
                  </a:cubicBezTo>
                  <a:cubicBezTo>
                    <a:pt x="983" y="112"/>
                    <a:pt x="951" y="91"/>
                    <a:pt x="942" y="25"/>
                  </a:cubicBezTo>
                  <a:cubicBezTo>
                    <a:pt x="656" y="25"/>
                    <a:pt x="382" y="1"/>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3935;p32">
              <a:extLst>
                <a:ext uri="{FF2B5EF4-FFF2-40B4-BE49-F238E27FC236}">
                  <a16:creationId xmlns:a16="http://schemas.microsoft.com/office/drawing/2014/main" id="{377348BB-FCB4-496D-A4AB-8F0B98514BE1}"/>
                </a:ext>
              </a:extLst>
            </p:cNvPr>
            <p:cNvSpPr/>
            <p:nvPr/>
          </p:nvSpPr>
          <p:spPr>
            <a:xfrm>
              <a:off x="5392325" y="3472275"/>
              <a:ext cx="32475" cy="11925"/>
            </a:xfrm>
            <a:custGeom>
              <a:avLst/>
              <a:gdLst/>
              <a:ahLst/>
              <a:cxnLst/>
              <a:rect l="l" t="t" r="r" b="b"/>
              <a:pathLst>
                <a:path w="1299" h="477" extrusionOk="0">
                  <a:moveTo>
                    <a:pt x="442" y="1"/>
                  </a:moveTo>
                  <a:cubicBezTo>
                    <a:pt x="403" y="1"/>
                    <a:pt x="361" y="21"/>
                    <a:pt x="322" y="48"/>
                  </a:cubicBezTo>
                  <a:cubicBezTo>
                    <a:pt x="132" y="60"/>
                    <a:pt x="1" y="108"/>
                    <a:pt x="48" y="334"/>
                  </a:cubicBezTo>
                  <a:cubicBezTo>
                    <a:pt x="60" y="334"/>
                    <a:pt x="72" y="334"/>
                    <a:pt x="84" y="334"/>
                  </a:cubicBezTo>
                  <a:cubicBezTo>
                    <a:pt x="435" y="334"/>
                    <a:pt x="778" y="476"/>
                    <a:pt x="1134" y="476"/>
                  </a:cubicBezTo>
                  <a:cubicBezTo>
                    <a:pt x="1188" y="476"/>
                    <a:pt x="1243" y="473"/>
                    <a:pt x="1298" y="465"/>
                  </a:cubicBezTo>
                  <a:cubicBezTo>
                    <a:pt x="1215" y="322"/>
                    <a:pt x="977" y="394"/>
                    <a:pt x="882" y="227"/>
                  </a:cubicBezTo>
                  <a:cubicBezTo>
                    <a:pt x="763" y="203"/>
                    <a:pt x="644" y="203"/>
                    <a:pt x="560" y="96"/>
                  </a:cubicBezTo>
                  <a:cubicBezTo>
                    <a:pt x="529" y="26"/>
                    <a:pt x="487" y="1"/>
                    <a:pt x="4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3936;p32">
              <a:extLst>
                <a:ext uri="{FF2B5EF4-FFF2-40B4-BE49-F238E27FC236}">
                  <a16:creationId xmlns:a16="http://schemas.microsoft.com/office/drawing/2014/main" id="{78604E4E-F9B4-4236-84DA-2158ABC529CE}"/>
                </a:ext>
              </a:extLst>
            </p:cNvPr>
            <p:cNvSpPr/>
            <p:nvPr/>
          </p:nvSpPr>
          <p:spPr>
            <a:xfrm>
              <a:off x="5400375" y="3469900"/>
              <a:ext cx="24425" cy="4800"/>
            </a:xfrm>
            <a:custGeom>
              <a:avLst/>
              <a:gdLst/>
              <a:ahLst/>
              <a:cxnLst/>
              <a:rect l="l" t="t" r="r" b="b"/>
              <a:pathLst>
                <a:path w="977" h="192" extrusionOk="0">
                  <a:moveTo>
                    <a:pt x="298" y="1"/>
                  </a:moveTo>
                  <a:cubicBezTo>
                    <a:pt x="191" y="24"/>
                    <a:pt x="60" y="12"/>
                    <a:pt x="0" y="143"/>
                  </a:cubicBezTo>
                  <a:cubicBezTo>
                    <a:pt x="72" y="155"/>
                    <a:pt x="155" y="179"/>
                    <a:pt x="238" y="191"/>
                  </a:cubicBezTo>
                  <a:cubicBezTo>
                    <a:pt x="313" y="158"/>
                    <a:pt x="390" y="151"/>
                    <a:pt x="469" y="151"/>
                  </a:cubicBezTo>
                  <a:cubicBezTo>
                    <a:pt x="523" y="151"/>
                    <a:pt x="577" y="154"/>
                    <a:pt x="630" y="154"/>
                  </a:cubicBezTo>
                  <a:cubicBezTo>
                    <a:pt x="750" y="154"/>
                    <a:pt x="869" y="138"/>
                    <a:pt x="976" y="36"/>
                  </a:cubicBezTo>
                  <a:cubicBezTo>
                    <a:pt x="738" y="24"/>
                    <a:pt x="512" y="12"/>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3937;p32">
              <a:extLst>
                <a:ext uri="{FF2B5EF4-FFF2-40B4-BE49-F238E27FC236}">
                  <a16:creationId xmlns:a16="http://schemas.microsoft.com/office/drawing/2014/main" id="{C444B283-0F60-47AF-8889-B57AF981A797}"/>
                </a:ext>
              </a:extLst>
            </p:cNvPr>
            <p:cNvSpPr/>
            <p:nvPr/>
          </p:nvSpPr>
          <p:spPr>
            <a:xfrm>
              <a:off x="5432500" y="3470500"/>
              <a:ext cx="6575" cy="2750"/>
            </a:xfrm>
            <a:custGeom>
              <a:avLst/>
              <a:gdLst/>
              <a:ahLst/>
              <a:cxnLst/>
              <a:rect l="l" t="t" r="r" b="b"/>
              <a:pathLst>
                <a:path w="263" h="110" extrusionOk="0">
                  <a:moveTo>
                    <a:pt x="1" y="0"/>
                  </a:moveTo>
                  <a:cubicBezTo>
                    <a:pt x="42" y="76"/>
                    <a:pt x="80" y="109"/>
                    <a:pt x="120" y="109"/>
                  </a:cubicBezTo>
                  <a:cubicBezTo>
                    <a:pt x="163" y="109"/>
                    <a:pt x="208" y="73"/>
                    <a:pt x="263" y="12"/>
                  </a:cubicBezTo>
                  <a:cubicBezTo>
                    <a:pt x="168" y="12"/>
                    <a:pt x="84"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3938;p32">
              <a:extLst>
                <a:ext uri="{FF2B5EF4-FFF2-40B4-BE49-F238E27FC236}">
                  <a16:creationId xmlns:a16="http://schemas.microsoft.com/office/drawing/2014/main" id="{E9EE50E0-B53A-4658-9526-16F72A338984}"/>
                </a:ext>
              </a:extLst>
            </p:cNvPr>
            <p:cNvSpPr/>
            <p:nvPr/>
          </p:nvSpPr>
          <p:spPr>
            <a:xfrm>
              <a:off x="5828400" y="3469000"/>
              <a:ext cx="37825" cy="12525"/>
            </a:xfrm>
            <a:custGeom>
              <a:avLst/>
              <a:gdLst/>
              <a:ahLst/>
              <a:cxnLst/>
              <a:rect l="l" t="t" r="r" b="b"/>
              <a:pathLst>
                <a:path w="1513" h="501" extrusionOk="0">
                  <a:moveTo>
                    <a:pt x="397" y="0"/>
                  </a:moveTo>
                  <a:cubicBezTo>
                    <a:pt x="376" y="0"/>
                    <a:pt x="355" y="4"/>
                    <a:pt x="334" y="13"/>
                  </a:cubicBezTo>
                  <a:cubicBezTo>
                    <a:pt x="203" y="96"/>
                    <a:pt x="0" y="108"/>
                    <a:pt x="84" y="334"/>
                  </a:cubicBezTo>
                  <a:cubicBezTo>
                    <a:pt x="175" y="365"/>
                    <a:pt x="270" y="374"/>
                    <a:pt x="365" y="374"/>
                  </a:cubicBezTo>
                  <a:cubicBezTo>
                    <a:pt x="492" y="374"/>
                    <a:pt x="621" y="358"/>
                    <a:pt x="750" y="358"/>
                  </a:cubicBezTo>
                  <a:cubicBezTo>
                    <a:pt x="896" y="434"/>
                    <a:pt x="1039" y="501"/>
                    <a:pt x="1168" y="501"/>
                  </a:cubicBezTo>
                  <a:cubicBezTo>
                    <a:pt x="1302" y="501"/>
                    <a:pt x="1421" y="428"/>
                    <a:pt x="1512" y="215"/>
                  </a:cubicBezTo>
                  <a:cubicBezTo>
                    <a:pt x="1334" y="156"/>
                    <a:pt x="1131" y="108"/>
                    <a:pt x="941" y="48"/>
                  </a:cubicBezTo>
                  <a:lnTo>
                    <a:pt x="798" y="48"/>
                  </a:lnTo>
                  <a:cubicBezTo>
                    <a:pt x="798" y="37"/>
                    <a:pt x="774" y="37"/>
                    <a:pt x="750" y="13"/>
                  </a:cubicBezTo>
                  <a:cubicBezTo>
                    <a:pt x="741" y="10"/>
                    <a:pt x="733" y="8"/>
                    <a:pt x="725" y="8"/>
                  </a:cubicBezTo>
                  <a:cubicBezTo>
                    <a:pt x="702" y="8"/>
                    <a:pt x="682" y="22"/>
                    <a:pt x="655" y="48"/>
                  </a:cubicBezTo>
                  <a:cubicBezTo>
                    <a:pt x="619" y="37"/>
                    <a:pt x="560" y="37"/>
                    <a:pt x="512" y="37"/>
                  </a:cubicBezTo>
                  <a:cubicBezTo>
                    <a:pt x="474" y="13"/>
                    <a:pt x="435" y="0"/>
                    <a:pt x="3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3939;p32">
              <a:extLst>
                <a:ext uri="{FF2B5EF4-FFF2-40B4-BE49-F238E27FC236}">
                  <a16:creationId xmlns:a16="http://schemas.microsoft.com/office/drawing/2014/main" id="{900CA0B7-A4B5-418E-90B5-252426E1E6CE}"/>
                </a:ext>
              </a:extLst>
            </p:cNvPr>
            <p:cNvSpPr/>
            <p:nvPr/>
          </p:nvSpPr>
          <p:spPr>
            <a:xfrm>
              <a:off x="5773025" y="3466175"/>
              <a:ext cx="47350" cy="9850"/>
            </a:xfrm>
            <a:custGeom>
              <a:avLst/>
              <a:gdLst/>
              <a:ahLst/>
              <a:cxnLst/>
              <a:rect l="l" t="t" r="r" b="b"/>
              <a:pathLst>
                <a:path w="1894" h="394" extrusionOk="0">
                  <a:moveTo>
                    <a:pt x="95" y="1"/>
                  </a:moveTo>
                  <a:cubicBezTo>
                    <a:pt x="64" y="1"/>
                    <a:pt x="32" y="3"/>
                    <a:pt x="1" y="7"/>
                  </a:cubicBezTo>
                  <a:cubicBezTo>
                    <a:pt x="96" y="185"/>
                    <a:pt x="346" y="114"/>
                    <a:pt x="429" y="292"/>
                  </a:cubicBezTo>
                  <a:cubicBezTo>
                    <a:pt x="572" y="292"/>
                    <a:pt x="703" y="304"/>
                    <a:pt x="834" y="304"/>
                  </a:cubicBezTo>
                  <a:cubicBezTo>
                    <a:pt x="1030" y="324"/>
                    <a:pt x="1237" y="394"/>
                    <a:pt x="1435" y="394"/>
                  </a:cubicBezTo>
                  <a:cubicBezTo>
                    <a:pt x="1597" y="394"/>
                    <a:pt x="1754" y="346"/>
                    <a:pt x="1894" y="185"/>
                  </a:cubicBezTo>
                  <a:cubicBezTo>
                    <a:pt x="1766" y="90"/>
                    <a:pt x="1627" y="67"/>
                    <a:pt x="1484" y="67"/>
                  </a:cubicBezTo>
                  <a:cubicBezTo>
                    <a:pt x="1357" y="67"/>
                    <a:pt x="1228" y="85"/>
                    <a:pt x="1103" y="85"/>
                  </a:cubicBezTo>
                  <a:cubicBezTo>
                    <a:pt x="1001" y="85"/>
                    <a:pt x="903" y="73"/>
                    <a:pt x="810" y="31"/>
                  </a:cubicBezTo>
                  <a:cubicBezTo>
                    <a:pt x="747" y="50"/>
                    <a:pt x="684" y="57"/>
                    <a:pt x="621" y="57"/>
                  </a:cubicBezTo>
                  <a:cubicBezTo>
                    <a:pt x="445" y="57"/>
                    <a:pt x="272" y="1"/>
                    <a:pt x="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3940;p32">
              <a:extLst>
                <a:ext uri="{FF2B5EF4-FFF2-40B4-BE49-F238E27FC236}">
                  <a16:creationId xmlns:a16="http://schemas.microsoft.com/office/drawing/2014/main" id="{0C5A6ABB-1564-4C2C-A313-F607F89282B5}"/>
                </a:ext>
              </a:extLst>
            </p:cNvPr>
            <p:cNvSpPr/>
            <p:nvPr/>
          </p:nvSpPr>
          <p:spPr>
            <a:xfrm>
              <a:off x="5793275" y="3466275"/>
              <a:ext cx="47650" cy="6700"/>
            </a:xfrm>
            <a:custGeom>
              <a:avLst/>
              <a:gdLst/>
              <a:ahLst/>
              <a:cxnLst/>
              <a:rect l="l" t="t" r="r" b="b"/>
              <a:pathLst>
                <a:path w="1906" h="268" extrusionOk="0">
                  <a:moveTo>
                    <a:pt x="1075" y="1"/>
                  </a:moveTo>
                  <a:cubicBezTo>
                    <a:pt x="758" y="1"/>
                    <a:pt x="440" y="41"/>
                    <a:pt x="125" y="41"/>
                  </a:cubicBezTo>
                  <a:cubicBezTo>
                    <a:pt x="83" y="41"/>
                    <a:pt x="42" y="40"/>
                    <a:pt x="0" y="38"/>
                  </a:cubicBezTo>
                  <a:lnTo>
                    <a:pt x="0" y="38"/>
                  </a:lnTo>
                  <a:cubicBezTo>
                    <a:pt x="155" y="116"/>
                    <a:pt x="319" y="126"/>
                    <a:pt x="485" y="126"/>
                  </a:cubicBezTo>
                  <a:cubicBezTo>
                    <a:pt x="549" y="126"/>
                    <a:pt x="614" y="125"/>
                    <a:pt x="678" y="125"/>
                  </a:cubicBezTo>
                  <a:cubicBezTo>
                    <a:pt x="804" y="125"/>
                    <a:pt x="929" y="131"/>
                    <a:pt x="1048" y="169"/>
                  </a:cubicBezTo>
                  <a:cubicBezTo>
                    <a:pt x="1144" y="242"/>
                    <a:pt x="1241" y="267"/>
                    <a:pt x="1337" y="267"/>
                  </a:cubicBezTo>
                  <a:cubicBezTo>
                    <a:pt x="1479" y="267"/>
                    <a:pt x="1621" y="212"/>
                    <a:pt x="1762" y="169"/>
                  </a:cubicBezTo>
                  <a:cubicBezTo>
                    <a:pt x="1810" y="157"/>
                    <a:pt x="1858" y="157"/>
                    <a:pt x="1905" y="146"/>
                  </a:cubicBezTo>
                  <a:cubicBezTo>
                    <a:pt x="1630" y="31"/>
                    <a:pt x="1353" y="1"/>
                    <a:pt x="10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3941;p32">
              <a:extLst>
                <a:ext uri="{FF2B5EF4-FFF2-40B4-BE49-F238E27FC236}">
                  <a16:creationId xmlns:a16="http://schemas.microsoft.com/office/drawing/2014/main" id="{08FD52A2-267D-4216-B24D-821DFB3C67C8}"/>
                </a:ext>
              </a:extLst>
            </p:cNvPr>
            <p:cNvSpPr/>
            <p:nvPr/>
          </p:nvSpPr>
          <p:spPr>
            <a:xfrm>
              <a:off x="5636400" y="3455625"/>
              <a:ext cx="29800" cy="4125"/>
            </a:xfrm>
            <a:custGeom>
              <a:avLst/>
              <a:gdLst/>
              <a:ahLst/>
              <a:cxnLst/>
              <a:rect l="l" t="t" r="r" b="b"/>
              <a:pathLst>
                <a:path w="1192" h="165" extrusionOk="0">
                  <a:moveTo>
                    <a:pt x="1" y="0"/>
                  </a:moveTo>
                  <a:lnTo>
                    <a:pt x="1" y="0"/>
                  </a:lnTo>
                  <a:cubicBezTo>
                    <a:pt x="176" y="131"/>
                    <a:pt x="358" y="165"/>
                    <a:pt x="542" y="165"/>
                  </a:cubicBezTo>
                  <a:cubicBezTo>
                    <a:pt x="733" y="165"/>
                    <a:pt x="925" y="129"/>
                    <a:pt x="1113" y="129"/>
                  </a:cubicBezTo>
                  <a:cubicBezTo>
                    <a:pt x="1139" y="129"/>
                    <a:pt x="1165" y="129"/>
                    <a:pt x="1191" y="131"/>
                  </a:cubicBezTo>
                  <a:cubicBezTo>
                    <a:pt x="810" y="0"/>
                    <a:pt x="406"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3942;p32">
              <a:extLst>
                <a:ext uri="{FF2B5EF4-FFF2-40B4-BE49-F238E27FC236}">
                  <a16:creationId xmlns:a16="http://schemas.microsoft.com/office/drawing/2014/main" id="{179ACD20-8599-4D6A-A253-F046BB71A109}"/>
                </a:ext>
              </a:extLst>
            </p:cNvPr>
            <p:cNvSpPr/>
            <p:nvPr/>
          </p:nvSpPr>
          <p:spPr>
            <a:xfrm>
              <a:off x="5604550" y="3452250"/>
              <a:ext cx="26825" cy="3850"/>
            </a:xfrm>
            <a:custGeom>
              <a:avLst/>
              <a:gdLst/>
              <a:ahLst/>
              <a:cxnLst/>
              <a:rect l="l" t="t" r="r" b="b"/>
              <a:pathLst>
                <a:path w="1073" h="154" extrusionOk="0">
                  <a:moveTo>
                    <a:pt x="576" y="1"/>
                  </a:moveTo>
                  <a:cubicBezTo>
                    <a:pt x="443" y="1"/>
                    <a:pt x="309" y="15"/>
                    <a:pt x="177" y="15"/>
                  </a:cubicBezTo>
                  <a:cubicBezTo>
                    <a:pt x="118" y="15"/>
                    <a:pt x="59" y="12"/>
                    <a:pt x="1" y="4"/>
                  </a:cubicBezTo>
                  <a:lnTo>
                    <a:pt x="1" y="4"/>
                  </a:lnTo>
                  <a:cubicBezTo>
                    <a:pt x="154" y="123"/>
                    <a:pt x="323" y="153"/>
                    <a:pt x="497" y="153"/>
                  </a:cubicBezTo>
                  <a:cubicBezTo>
                    <a:pt x="673" y="153"/>
                    <a:pt x="854" y="122"/>
                    <a:pt x="1028" y="122"/>
                  </a:cubicBezTo>
                  <a:cubicBezTo>
                    <a:pt x="1043" y="122"/>
                    <a:pt x="1058" y="123"/>
                    <a:pt x="1072" y="123"/>
                  </a:cubicBezTo>
                  <a:cubicBezTo>
                    <a:pt x="911" y="23"/>
                    <a:pt x="744" y="1"/>
                    <a:pt x="5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3943;p32">
              <a:extLst>
                <a:ext uri="{FF2B5EF4-FFF2-40B4-BE49-F238E27FC236}">
                  <a16:creationId xmlns:a16="http://schemas.microsoft.com/office/drawing/2014/main" id="{6A3BFE2B-2FFE-4331-85C4-A33DE5644662}"/>
                </a:ext>
              </a:extLst>
            </p:cNvPr>
            <p:cNvSpPr/>
            <p:nvPr/>
          </p:nvSpPr>
          <p:spPr>
            <a:xfrm>
              <a:off x="5690575" y="3459550"/>
              <a:ext cx="25625" cy="3650"/>
            </a:xfrm>
            <a:custGeom>
              <a:avLst/>
              <a:gdLst/>
              <a:ahLst/>
              <a:cxnLst/>
              <a:rect l="l" t="t" r="r" b="b"/>
              <a:pathLst>
                <a:path w="1025" h="146" extrusionOk="0">
                  <a:moveTo>
                    <a:pt x="419" y="0"/>
                  </a:moveTo>
                  <a:cubicBezTo>
                    <a:pt x="283" y="0"/>
                    <a:pt x="144" y="10"/>
                    <a:pt x="1" y="10"/>
                  </a:cubicBezTo>
                  <a:cubicBezTo>
                    <a:pt x="143" y="119"/>
                    <a:pt x="298" y="146"/>
                    <a:pt x="458" y="146"/>
                  </a:cubicBezTo>
                  <a:cubicBezTo>
                    <a:pt x="606" y="146"/>
                    <a:pt x="757" y="123"/>
                    <a:pt x="906" y="123"/>
                  </a:cubicBezTo>
                  <a:cubicBezTo>
                    <a:pt x="946" y="123"/>
                    <a:pt x="985" y="125"/>
                    <a:pt x="1025" y="129"/>
                  </a:cubicBezTo>
                  <a:cubicBezTo>
                    <a:pt x="825" y="22"/>
                    <a:pt x="625" y="0"/>
                    <a:pt x="4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3944;p32">
              <a:extLst>
                <a:ext uri="{FF2B5EF4-FFF2-40B4-BE49-F238E27FC236}">
                  <a16:creationId xmlns:a16="http://schemas.microsoft.com/office/drawing/2014/main" id="{7C310D44-7CFD-4510-93F1-ADC685477050}"/>
                </a:ext>
              </a:extLst>
            </p:cNvPr>
            <p:cNvSpPr/>
            <p:nvPr/>
          </p:nvSpPr>
          <p:spPr>
            <a:xfrm>
              <a:off x="5719450" y="3462875"/>
              <a:ext cx="15800" cy="3700"/>
            </a:xfrm>
            <a:custGeom>
              <a:avLst/>
              <a:gdLst/>
              <a:ahLst/>
              <a:cxnLst/>
              <a:rect l="l" t="t" r="r" b="b"/>
              <a:pathLst>
                <a:path w="632" h="148" extrusionOk="0">
                  <a:moveTo>
                    <a:pt x="126" y="1"/>
                  </a:moveTo>
                  <a:cubicBezTo>
                    <a:pt x="84" y="1"/>
                    <a:pt x="43" y="3"/>
                    <a:pt x="1" y="8"/>
                  </a:cubicBezTo>
                  <a:cubicBezTo>
                    <a:pt x="95" y="121"/>
                    <a:pt x="203" y="148"/>
                    <a:pt x="317" y="148"/>
                  </a:cubicBezTo>
                  <a:cubicBezTo>
                    <a:pt x="419" y="148"/>
                    <a:pt x="525" y="127"/>
                    <a:pt x="632" y="127"/>
                  </a:cubicBezTo>
                  <a:cubicBezTo>
                    <a:pt x="459" y="41"/>
                    <a:pt x="295" y="1"/>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3945;p32">
              <a:extLst>
                <a:ext uri="{FF2B5EF4-FFF2-40B4-BE49-F238E27FC236}">
                  <a16:creationId xmlns:a16="http://schemas.microsoft.com/office/drawing/2014/main" id="{E12FF9AA-CEA2-4589-A167-01E32BB9D53F}"/>
                </a:ext>
              </a:extLst>
            </p:cNvPr>
            <p:cNvSpPr/>
            <p:nvPr/>
          </p:nvSpPr>
          <p:spPr>
            <a:xfrm>
              <a:off x="5668850" y="3459475"/>
              <a:ext cx="3900" cy="1625"/>
            </a:xfrm>
            <a:custGeom>
              <a:avLst/>
              <a:gdLst/>
              <a:ahLst/>
              <a:cxnLst/>
              <a:rect l="l" t="t" r="r" b="b"/>
              <a:pathLst>
                <a:path w="156" h="65" extrusionOk="0">
                  <a:moveTo>
                    <a:pt x="1" y="1"/>
                  </a:moveTo>
                  <a:cubicBezTo>
                    <a:pt x="12" y="25"/>
                    <a:pt x="36" y="37"/>
                    <a:pt x="48" y="60"/>
                  </a:cubicBezTo>
                  <a:cubicBezTo>
                    <a:pt x="56" y="63"/>
                    <a:pt x="65" y="65"/>
                    <a:pt x="74" y="65"/>
                  </a:cubicBezTo>
                  <a:cubicBezTo>
                    <a:pt x="104" y="65"/>
                    <a:pt x="137" y="47"/>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3946;p32">
              <a:extLst>
                <a:ext uri="{FF2B5EF4-FFF2-40B4-BE49-F238E27FC236}">
                  <a16:creationId xmlns:a16="http://schemas.microsoft.com/office/drawing/2014/main" id="{C59E419C-FF38-4C1F-97BB-65DB573F3ABB}"/>
                </a:ext>
              </a:extLst>
            </p:cNvPr>
            <p:cNvSpPr/>
            <p:nvPr/>
          </p:nvSpPr>
          <p:spPr>
            <a:xfrm>
              <a:off x="5844475" y="3468600"/>
              <a:ext cx="3875" cy="1625"/>
            </a:xfrm>
            <a:custGeom>
              <a:avLst/>
              <a:gdLst/>
              <a:ahLst/>
              <a:cxnLst/>
              <a:rect l="l" t="t" r="r" b="b"/>
              <a:pathLst>
                <a:path w="155" h="65" extrusionOk="0">
                  <a:moveTo>
                    <a:pt x="76" y="1"/>
                  </a:moveTo>
                  <a:cubicBezTo>
                    <a:pt x="40" y="1"/>
                    <a:pt x="9" y="18"/>
                    <a:pt x="0" y="64"/>
                  </a:cubicBezTo>
                  <a:lnTo>
                    <a:pt x="155" y="64"/>
                  </a:lnTo>
                  <a:cubicBezTo>
                    <a:pt x="131" y="29"/>
                    <a:pt x="131" y="17"/>
                    <a:pt x="107" y="5"/>
                  </a:cubicBezTo>
                  <a:cubicBezTo>
                    <a:pt x="97" y="2"/>
                    <a:pt x="86" y="1"/>
                    <a:pt x="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3947;p32">
              <a:extLst>
                <a:ext uri="{FF2B5EF4-FFF2-40B4-BE49-F238E27FC236}">
                  <a16:creationId xmlns:a16="http://schemas.microsoft.com/office/drawing/2014/main" id="{BA12426A-A924-45E9-B9A9-E4FB40B9BB52}"/>
                </a:ext>
              </a:extLst>
            </p:cNvPr>
            <p:cNvSpPr/>
            <p:nvPr/>
          </p:nvSpPr>
          <p:spPr>
            <a:xfrm>
              <a:off x="5884050" y="3265400"/>
              <a:ext cx="61350" cy="22975"/>
            </a:xfrm>
            <a:custGeom>
              <a:avLst/>
              <a:gdLst/>
              <a:ahLst/>
              <a:cxnLst/>
              <a:rect l="l" t="t" r="r" b="b"/>
              <a:pathLst>
                <a:path w="2454" h="919" extrusionOk="0">
                  <a:moveTo>
                    <a:pt x="13" y="1"/>
                  </a:moveTo>
                  <a:cubicBezTo>
                    <a:pt x="1" y="61"/>
                    <a:pt x="1" y="120"/>
                    <a:pt x="1" y="180"/>
                  </a:cubicBezTo>
                  <a:cubicBezTo>
                    <a:pt x="477" y="346"/>
                    <a:pt x="989" y="334"/>
                    <a:pt x="1441" y="572"/>
                  </a:cubicBezTo>
                  <a:cubicBezTo>
                    <a:pt x="1370" y="620"/>
                    <a:pt x="1370" y="680"/>
                    <a:pt x="1441" y="715"/>
                  </a:cubicBezTo>
                  <a:cubicBezTo>
                    <a:pt x="1469" y="715"/>
                    <a:pt x="1504" y="714"/>
                    <a:pt x="1538" y="714"/>
                  </a:cubicBezTo>
                  <a:cubicBezTo>
                    <a:pt x="1608" y="714"/>
                    <a:pt x="1680" y="719"/>
                    <a:pt x="1703" y="751"/>
                  </a:cubicBezTo>
                  <a:cubicBezTo>
                    <a:pt x="1815" y="872"/>
                    <a:pt x="1921" y="919"/>
                    <a:pt x="2023" y="919"/>
                  </a:cubicBezTo>
                  <a:cubicBezTo>
                    <a:pt x="2171" y="919"/>
                    <a:pt x="2312" y="821"/>
                    <a:pt x="2453" y="715"/>
                  </a:cubicBezTo>
                  <a:cubicBezTo>
                    <a:pt x="2392" y="387"/>
                    <a:pt x="2109" y="227"/>
                    <a:pt x="1865" y="227"/>
                  </a:cubicBezTo>
                  <a:cubicBezTo>
                    <a:pt x="1826" y="227"/>
                    <a:pt x="1787" y="231"/>
                    <a:pt x="1751" y="239"/>
                  </a:cubicBezTo>
                  <a:cubicBezTo>
                    <a:pt x="1650" y="258"/>
                    <a:pt x="1553" y="266"/>
                    <a:pt x="1457" y="266"/>
                  </a:cubicBezTo>
                  <a:cubicBezTo>
                    <a:pt x="951" y="266"/>
                    <a:pt x="503" y="41"/>
                    <a:pt x="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3948;p32">
              <a:extLst>
                <a:ext uri="{FF2B5EF4-FFF2-40B4-BE49-F238E27FC236}">
                  <a16:creationId xmlns:a16="http://schemas.microsoft.com/office/drawing/2014/main" id="{8B39D996-0C85-45EA-8090-F350B62123E2}"/>
                </a:ext>
              </a:extLst>
            </p:cNvPr>
            <p:cNvSpPr/>
            <p:nvPr/>
          </p:nvSpPr>
          <p:spPr>
            <a:xfrm>
              <a:off x="5859650" y="3279700"/>
              <a:ext cx="60450" cy="10450"/>
            </a:xfrm>
            <a:custGeom>
              <a:avLst/>
              <a:gdLst/>
              <a:ahLst/>
              <a:cxnLst/>
              <a:rect l="l" t="t" r="r" b="b"/>
              <a:pathLst>
                <a:path w="2418" h="418" extrusionOk="0">
                  <a:moveTo>
                    <a:pt x="2417" y="0"/>
                  </a:moveTo>
                  <a:cubicBezTo>
                    <a:pt x="1837" y="9"/>
                    <a:pt x="1267" y="17"/>
                    <a:pt x="702" y="17"/>
                  </a:cubicBezTo>
                  <a:cubicBezTo>
                    <a:pt x="468" y="17"/>
                    <a:pt x="234" y="16"/>
                    <a:pt x="0" y="12"/>
                  </a:cubicBezTo>
                  <a:lnTo>
                    <a:pt x="0" y="12"/>
                  </a:lnTo>
                  <a:cubicBezTo>
                    <a:pt x="191" y="227"/>
                    <a:pt x="584" y="96"/>
                    <a:pt x="715" y="417"/>
                  </a:cubicBezTo>
                  <a:cubicBezTo>
                    <a:pt x="816" y="204"/>
                    <a:pt x="987" y="138"/>
                    <a:pt x="1191" y="138"/>
                  </a:cubicBezTo>
                  <a:cubicBezTo>
                    <a:pt x="1226" y="138"/>
                    <a:pt x="1261" y="140"/>
                    <a:pt x="1298" y="143"/>
                  </a:cubicBezTo>
                  <a:cubicBezTo>
                    <a:pt x="1322" y="161"/>
                    <a:pt x="1346" y="170"/>
                    <a:pt x="1368" y="170"/>
                  </a:cubicBezTo>
                  <a:cubicBezTo>
                    <a:pt x="1391" y="170"/>
                    <a:pt x="1411" y="161"/>
                    <a:pt x="1429" y="143"/>
                  </a:cubicBezTo>
                  <a:cubicBezTo>
                    <a:pt x="1477" y="179"/>
                    <a:pt x="1536" y="227"/>
                    <a:pt x="1584" y="262"/>
                  </a:cubicBezTo>
                  <a:cubicBezTo>
                    <a:pt x="1584" y="286"/>
                    <a:pt x="1596" y="286"/>
                    <a:pt x="1632" y="298"/>
                  </a:cubicBezTo>
                  <a:cubicBezTo>
                    <a:pt x="1638" y="301"/>
                    <a:pt x="1644" y="303"/>
                    <a:pt x="1650" y="303"/>
                  </a:cubicBezTo>
                  <a:cubicBezTo>
                    <a:pt x="1668" y="303"/>
                    <a:pt x="1688" y="289"/>
                    <a:pt x="1715" y="262"/>
                  </a:cubicBezTo>
                  <a:cubicBezTo>
                    <a:pt x="1774" y="167"/>
                    <a:pt x="1882" y="131"/>
                    <a:pt x="2001" y="131"/>
                  </a:cubicBezTo>
                  <a:lnTo>
                    <a:pt x="2144" y="286"/>
                  </a:lnTo>
                  <a:cubicBezTo>
                    <a:pt x="2144" y="298"/>
                    <a:pt x="2167" y="298"/>
                    <a:pt x="2191" y="310"/>
                  </a:cubicBezTo>
                  <a:cubicBezTo>
                    <a:pt x="2198" y="313"/>
                    <a:pt x="2205" y="315"/>
                    <a:pt x="2212" y="315"/>
                  </a:cubicBezTo>
                  <a:cubicBezTo>
                    <a:pt x="2233" y="315"/>
                    <a:pt x="2257" y="304"/>
                    <a:pt x="2275" y="286"/>
                  </a:cubicBezTo>
                  <a:lnTo>
                    <a:pt x="2417" y="143"/>
                  </a:lnTo>
                  <a:lnTo>
                    <a:pt x="24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3949;p32">
              <a:extLst>
                <a:ext uri="{FF2B5EF4-FFF2-40B4-BE49-F238E27FC236}">
                  <a16:creationId xmlns:a16="http://schemas.microsoft.com/office/drawing/2014/main" id="{667A4D7A-DA40-45A5-935C-AEB038A98006}"/>
                </a:ext>
              </a:extLst>
            </p:cNvPr>
            <p:cNvSpPr/>
            <p:nvPr/>
          </p:nvSpPr>
          <p:spPr>
            <a:xfrm>
              <a:off x="5965325" y="3269875"/>
              <a:ext cx="20850" cy="15100"/>
            </a:xfrm>
            <a:custGeom>
              <a:avLst/>
              <a:gdLst/>
              <a:ahLst/>
              <a:cxnLst/>
              <a:rect l="l" t="t" r="r" b="b"/>
              <a:pathLst>
                <a:path w="834" h="604" extrusionOk="0">
                  <a:moveTo>
                    <a:pt x="214" y="1"/>
                  </a:moveTo>
                  <a:cubicBezTo>
                    <a:pt x="167" y="96"/>
                    <a:pt x="107" y="179"/>
                    <a:pt x="48" y="263"/>
                  </a:cubicBezTo>
                  <a:cubicBezTo>
                    <a:pt x="0" y="322"/>
                    <a:pt x="0" y="358"/>
                    <a:pt x="48" y="405"/>
                  </a:cubicBezTo>
                  <a:cubicBezTo>
                    <a:pt x="186" y="459"/>
                    <a:pt x="296" y="540"/>
                    <a:pt x="428" y="540"/>
                  </a:cubicBezTo>
                  <a:cubicBezTo>
                    <a:pt x="444" y="540"/>
                    <a:pt x="460" y="539"/>
                    <a:pt x="476" y="536"/>
                  </a:cubicBezTo>
                  <a:cubicBezTo>
                    <a:pt x="522" y="582"/>
                    <a:pt x="571" y="603"/>
                    <a:pt x="619" y="603"/>
                  </a:cubicBezTo>
                  <a:cubicBezTo>
                    <a:pt x="670" y="603"/>
                    <a:pt x="719" y="579"/>
                    <a:pt x="762" y="536"/>
                  </a:cubicBezTo>
                  <a:cubicBezTo>
                    <a:pt x="834" y="108"/>
                    <a:pt x="465" y="120"/>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3950;p32">
              <a:extLst>
                <a:ext uri="{FF2B5EF4-FFF2-40B4-BE49-F238E27FC236}">
                  <a16:creationId xmlns:a16="http://schemas.microsoft.com/office/drawing/2014/main" id="{E05EDE33-F03F-44E1-88C7-95926D04A1F3}"/>
                </a:ext>
              </a:extLst>
            </p:cNvPr>
            <p:cNvSpPr/>
            <p:nvPr/>
          </p:nvSpPr>
          <p:spPr>
            <a:xfrm>
              <a:off x="5977225" y="3283275"/>
              <a:ext cx="7175" cy="7175"/>
            </a:xfrm>
            <a:custGeom>
              <a:avLst/>
              <a:gdLst/>
              <a:ahLst/>
              <a:cxnLst/>
              <a:rect l="l" t="t" r="r" b="b"/>
              <a:pathLst>
                <a:path w="287" h="287" extrusionOk="0">
                  <a:moveTo>
                    <a:pt x="0" y="0"/>
                  </a:moveTo>
                  <a:cubicBezTo>
                    <a:pt x="0" y="119"/>
                    <a:pt x="36" y="238"/>
                    <a:pt x="143" y="286"/>
                  </a:cubicBezTo>
                  <a:cubicBezTo>
                    <a:pt x="179" y="203"/>
                    <a:pt x="239" y="96"/>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3951;p32">
              <a:extLst>
                <a:ext uri="{FF2B5EF4-FFF2-40B4-BE49-F238E27FC236}">
                  <a16:creationId xmlns:a16="http://schemas.microsoft.com/office/drawing/2014/main" id="{50526492-60B4-45A4-883B-2066EC767850}"/>
                </a:ext>
              </a:extLst>
            </p:cNvPr>
            <p:cNvSpPr/>
            <p:nvPr/>
          </p:nvSpPr>
          <p:spPr>
            <a:xfrm>
              <a:off x="5964425" y="3276725"/>
              <a:ext cx="2100" cy="3600"/>
            </a:xfrm>
            <a:custGeom>
              <a:avLst/>
              <a:gdLst/>
              <a:ahLst/>
              <a:cxnLst/>
              <a:rect l="l" t="t" r="r" b="b"/>
              <a:pathLst>
                <a:path w="84" h="144" extrusionOk="0">
                  <a:moveTo>
                    <a:pt x="84" y="0"/>
                  </a:moveTo>
                  <a:cubicBezTo>
                    <a:pt x="0" y="48"/>
                    <a:pt x="12" y="84"/>
                    <a:pt x="84" y="143"/>
                  </a:cubicBez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3952;p32">
              <a:extLst>
                <a:ext uri="{FF2B5EF4-FFF2-40B4-BE49-F238E27FC236}">
                  <a16:creationId xmlns:a16="http://schemas.microsoft.com/office/drawing/2014/main" id="{547023AB-1682-4352-A5FB-8316A680487F}"/>
                </a:ext>
              </a:extLst>
            </p:cNvPr>
            <p:cNvSpPr/>
            <p:nvPr/>
          </p:nvSpPr>
          <p:spPr>
            <a:xfrm>
              <a:off x="5912925" y="3287150"/>
              <a:ext cx="3300" cy="2025"/>
            </a:xfrm>
            <a:custGeom>
              <a:avLst/>
              <a:gdLst/>
              <a:ahLst/>
              <a:cxnLst/>
              <a:rect l="l" t="t" r="r" b="b"/>
              <a:pathLst>
                <a:path w="132" h="81" extrusionOk="0">
                  <a:moveTo>
                    <a:pt x="1" y="0"/>
                  </a:moveTo>
                  <a:cubicBezTo>
                    <a:pt x="24" y="54"/>
                    <a:pt x="48" y="81"/>
                    <a:pt x="71" y="81"/>
                  </a:cubicBezTo>
                  <a:cubicBezTo>
                    <a:pt x="93" y="81"/>
                    <a:pt x="114" y="54"/>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3953;p32">
              <a:extLst>
                <a:ext uri="{FF2B5EF4-FFF2-40B4-BE49-F238E27FC236}">
                  <a16:creationId xmlns:a16="http://schemas.microsoft.com/office/drawing/2014/main" id="{93BB7DC1-37EA-4382-AB55-AFBD06281FCF}"/>
                </a:ext>
              </a:extLst>
            </p:cNvPr>
            <p:cNvSpPr/>
            <p:nvPr/>
          </p:nvSpPr>
          <p:spPr>
            <a:xfrm>
              <a:off x="5909350" y="3283875"/>
              <a:ext cx="3600" cy="3600"/>
            </a:xfrm>
            <a:custGeom>
              <a:avLst/>
              <a:gdLst/>
              <a:ahLst/>
              <a:cxnLst/>
              <a:rect l="l" t="t" r="r" b="b"/>
              <a:pathLst>
                <a:path w="144" h="144" extrusionOk="0">
                  <a:moveTo>
                    <a:pt x="1" y="0"/>
                  </a:moveTo>
                  <a:lnTo>
                    <a:pt x="144" y="143"/>
                  </a:lnTo>
                  <a:cubicBezTo>
                    <a:pt x="96" y="84"/>
                    <a:pt x="37"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3954;p32">
              <a:extLst>
                <a:ext uri="{FF2B5EF4-FFF2-40B4-BE49-F238E27FC236}">
                  <a16:creationId xmlns:a16="http://schemas.microsoft.com/office/drawing/2014/main" id="{ADE0D04D-4E30-45AE-BBCD-62129F3CA5AC}"/>
                </a:ext>
              </a:extLst>
            </p:cNvPr>
            <p:cNvSpPr/>
            <p:nvPr/>
          </p:nvSpPr>
          <p:spPr>
            <a:xfrm>
              <a:off x="5891500" y="3283875"/>
              <a:ext cx="3300" cy="1100"/>
            </a:xfrm>
            <a:custGeom>
              <a:avLst/>
              <a:gdLst/>
              <a:ahLst/>
              <a:cxnLst/>
              <a:rect l="l" t="t" r="r" b="b"/>
              <a:pathLst>
                <a:path w="132" h="44" extrusionOk="0">
                  <a:moveTo>
                    <a:pt x="0" y="0"/>
                  </a:moveTo>
                  <a:cubicBezTo>
                    <a:pt x="10" y="18"/>
                    <a:pt x="19" y="44"/>
                    <a:pt x="22" y="44"/>
                  </a:cubicBezTo>
                  <a:cubicBezTo>
                    <a:pt x="24" y="44"/>
                    <a:pt x="24" y="41"/>
                    <a:pt x="24" y="36"/>
                  </a:cubicBezTo>
                  <a:cubicBezTo>
                    <a:pt x="72" y="24"/>
                    <a:pt x="96" y="12"/>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3955;p32">
              <a:extLst>
                <a:ext uri="{FF2B5EF4-FFF2-40B4-BE49-F238E27FC236}">
                  <a16:creationId xmlns:a16="http://schemas.microsoft.com/office/drawing/2014/main" id="{58C69378-D201-40D8-B1A6-B7C82034842A}"/>
                </a:ext>
              </a:extLst>
            </p:cNvPr>
            <p:cNvSpPr/>
            <p:nvPr/>
          </p:nvSpPr>
          <p:spPr>
            <a:xfrm>
              <a:off x="5898350" y="3287150"/>
              <a:ext cx="3900" cy="2025"/>
            </a:xfrm>
            <a:custGeom>
              <a:avLst/>
              <a:gdLst/>
              <a:ahLst/>
              <a:cxnLst/>
              <a:rect l="l" t="t" r="r" b="b"/>
              <a:pathLst>
                <a:path w="156" h="81" extrusionOk="0">
                  <a:moveTo>
                    <a:pt x="0" y="0"/>
                  </a:moveTo>
                  <a:cubicBezTo>
                    <a:pt x="30" y="54"/>
                    <a:pt x="57" y="81"/>
                    <a:pt x="82" y="81"/>
                  </a:cubicBezTo>
                  <a:cubicBezTo>
                    <a:pt x="107" y="81"/>
                    <a:pt x="131" y="5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3956;p32">
              <a:extLst>
                <a:ext uri="{FF2B5EF4-FFF2-40B4-BE49-F238E27FC236}">
                  <a16:creationId xmlns:a16="http://schemas.microsoft.com/office/drawing/2014/main" id="{A7FD90F5-9610-4901-810C-F606170D4A7E}"/>
                </a:ext>
              </a:extLst>
            </p:cNvPr>
            <p:cNvSpPr/>
            <p:nvPr/>
          </p:nvSpPr>
          <p:spPr>
            <a:xfrm>
              <a:off x="5945375" y="3283875"/>
              <a:ext cx="1500" cy="1350"/>
            </a:xfrm>
            <a:custGeom>
              <a:avLst/>
              <a:gdLst/>
              <a:ahLst/>
              <a:cxnLst/>
              <a:rect l="l" t="t" r="r" b="b"/>
              <a:pathLst>
                <a:path w="60" h="54" extrusionOk="0">
                  <a:moveTo>
                    <a:pt x="0" y="0"/>
                  </a:moveTo>
                  <a:lnTo>
                    <a:pt x="0" y="0"/>
                  </a:lnTo>
                  <a:cubicBezTo>
                    <a:pt x="7" y="35"/>
                    <a:pt x="22" y="53"/>
                    <a:pt x="36" y="53"/>
                  </a:cubicBezTo>
                  <a:cubicBezTo>
                    <a:pt x="46" y="53"/>
                    <a:pt x="55" y="44"/>
                    <a:pt x="60" y="24"/>
                  </a:cubicBezTo>
                  <a:cubicBezTo>
                    <a:pt x="60" y="24"/>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3957;p32">
              <a:extLst>
                <a:ext uri="{FF2B5EF4-FFF2-40B4-BE49-F238E27FC236}">
                  <a16:creationId xmlns:a16="http://schemas.microsoft.com/office/drawing/2014/main" id="{187EA89C-4185-4908-B1D0-7EEDA2373647}"/>
                </a:ext>
              </a:extLst>
            </p:cNvPr>
            <p:cNvSpPr/>
            <p:nvPr/>
          </p:nvSpPr>
          <p:spPr>
            <a:xfrm>
              <a:off x="5822450" y="3284450"/>
              <a:ext cx="4475" cy="1275"/>
            </a:xfrm>
            <a:custGeom>
              <a:avLst/>
              <a:gdLst/>
              <a:ahLst/>
              <a:cxnLst/>
              <a:rect l="l" t="t" r="r" b="b"/>
              <a:pathLst>
                <a:path w="179" h="51" extrusionOk="0">
                  <a:moveTo>
                    <a:pt x="0" y="1"/>
                  </a:moveTo>
                  <a:cubicBezTo>
                    <a:pt x="29" y="35"/>
                    <a:pt x="62" y="50"/>
                    <a:pt x="94" y="50"/>
                  </a:cubicBezTo>
                  <a:cubicBezTo>
                    <a:pt x="128" y="50"/>
                    <a:pt x="160" y="32"/>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3958;p32">
              <a:extLst>
                <a:ext uri="{FF2B5EF4-FFF2-40B4-BE49-F238E27FC236}">
                  <a16:creationId xmlns:a16="http://schemas.microsoft.com/office/drawing/2014/main" id="{54DF2BAA-7D18-473A-B8DD-85D27952E28D}"/>
                </a:ext>
              </a:extLst>
            </p:cNvPr>
            <p:cNvSpPr/>
            <p:nvPr/>
          </p:nvSpPr>
          <p:spPr>
            <a:xfrm>
              <a:off x="6051050" y="3283875"/>
              <a:ext cx="12525" cy="8725"/>
            </a:xfrm>
            <a:custGeom>
              <a:avLst/>
              <a:gdLst/>
              <a:ahLst/>
              <a:cxnLst/>
              <a:rect l="l" t="t" r="r" b="b"/>
              <a:pathLst>
                <a:path w="501" h="349" extrusionOk="0">
                  <a:moveTo>
                    <a:pt x="60" y="0"/>
                  </a:moveTo>
                  <a:cubicBezTo>
                    <a:pt x="0" y="36"/>
                    <a:pt x="0" y="84"/>
                    <a:pt x="60" y="143"/>
                  </a:cubicBezTo>
                  <a:cubicBezTo>
                    <a:pt x="107" y="203"/>
                    <a:pt x="167" y="250"/>
                    <a:pt x="203" y="310"/>
                  </a:cubicBezTo>
                  <a:cubicBezTo>
                    <a:pt x="251" y="337"/>
                    <a:pt x="299" y="349"/>
                    <a:pt x="345" y="349"/>
                  </a:cubicBezTo>
                  <a:cubicBezTo>
                    <a:pt x="401" y="349"/>
                    <a:pt x="454" y="331"/>
                    <a:pt x="500" y="298"/>
                  </a:cubicBezTo>
                  <a:cubicBezTo>
                    <a:pt x="488" y="203"/>
                    <a:pt x="488" y="119"/>
                    <a:pt x="476" y="24"/>
                  </a:cubicBezTo>
                  <a:cubicBezTo>
                    <a:pt x="345" y="12"/>
                    <a:pt x="191"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3959;p32">
              <a:extLst>
                <a:ext uri="{FF2B5EF4-FFF2-40B4-BE49-F238E27FC236}">
                  <a16:creationId xmlns:a16="http://schemas.microsoft.com/office/drawing/2014/main" id="{CC0AD54F-1B7B-4B73-B7FF-5A393A336C16}"/>
                </a:ext>
              </a:extLst>
            </p:cNvPr>
            <p:cNvSpPr/>
            <p:nvPr/>
          </p:nvSpPr>
          <p:spPr>
            <a:xfrm>
              <a:off x="6056100" y="3290725"/>
              <a:ext cx="7475" cy="3175"/>
            </a:xfrm>
            <a:custGeom>
              <a:avLst/>
              <a:gdLst/>
              <a:ahLst/>
              <a:cxnLst/>
              <a:rect l="l" t="t" r="r" b="b"/>
              <a:pathLst>
                <a:path w="299" h="127" extrusionOk="0">
                  <a:moveTo>
                    <a:pt x="298" y="0"/>
                  </a:moveTo>
                  <a:lnTo>
                    <a:pt x="298" y="0"/>
                  </a:lnTo>
                  <a:cubicBezTo>
                    <a:pt x="203" y="24"/>
                    <a:pt x="108" y="24"/>
                    <a:pt x="1" y="24"/>
                  </a:cubicBezTo>
                  <a:cubicBezTo>
                    <a:pt x="1" y="60"/>
                    <a:pt x="1" y="95"/>
                    <a:pt x="24" y="119"/>
                  </a:cubicBezTo>
                  <a:cubicBezTo>
                    <a:pt x="43" y="124"/>
                    <a:pt x="62" y="126"/>
                    <a:pt x="81" y="126"/>
                  </a:cubicBezTo>
                  <a:cubicBezTo>
                    <a:pt x="160" y="126"/>
                    <a:pt x="241" y="86"/>
                    <a:pt x="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3960;p32">
              <a:extLst>
                <a:ext uri="{FF2B5EF4-FFF2-40B4-BE49-F238E27FC236}">
                  <a16:creationId xmlns:a16="http://schemas.microsoft.com/office/drawing/2014/main" id="{FC9C7C3D-5B53-4953-8177-904D5C63A1B8}"/>
                </a:ext>
              </a:extLst>
            </p:cNvPr>
            <p:cNvSpPr/>
            <p:nvPr/>
          </p:nvSpPr>
          <p:spPr>
            <a:xfrm>
              <a:off x="6047775" y="3283275"/>
              <a:ext cx="4775" cy="4200"/>
            </a:xfrm>
            <a:custGeom>
              <a:avLst/>
              <a:gdLst/>
              <a:ahLst/>
              <a:cxnLst/>
              <a:rect l="l" t="t" r="r" b="b"/>
              <a:pathLst>
                <a:path w="191" h="168" extrusionOk="0">
                  <a:moveTo>
                    <a:pt x="72" y="0"/>
                  </a:moveTo>
                  <a:lnTo>
                    <a:pt x="60" y="24"/>
                  </a:lnTo>
                  <a:cubicBezTo>
                    <a:pt x="0" y="84"/>
                    <a:pt x="0" y="119"/>
                    <a:pt x="60" y="167"/>
                  </a:cubicBezTo>
                  <a:lnTo>
                    <a:pt x="179" y="167"/>
                  </a:lnTo>
                  <a:cubicBezTo>
                    <a:pt x="191" y="119"/>
                    <a:pt x="191" y="60"/>
                    <a:pt x="191" y="24"/>
                  </a:cubicBezTo>
                  <a:cubicBezTo>
                    <a:pt x="155" y="0"/>
                    <a:pt x="119" y="0"/>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3961;p32">
              <a:extLst>
                <a:ext uri="{FF2B5EF4-FFF2-40B4-BE49-F238E27FC236}">
                  <a16:creationId xmlns:a16="http://schemas.microsoft.com/office/drawing/2014/main" id="{7A5CA3B7-8DAA-4E5B-9094-B4043A372756}"/>
                </a:ext>
              </a:extLst>
            </p:cNvPr>
            <p:cNvSpPr/>
            <p:nvPr/>
          </p:nvSpPr>
          <p:spPr>
            <a:xfrm>
              <a:off x="6045375" y="3283875"/>
              <a:ext cx="3900" cy="4600"/>
            </a:xfrm>
            <a:custGeom>
              <a:avLst/>
              <a:gdLst/>
              <a:ahLst/>
              <a:cxnLst/>
              <a:rect l="l" t="t" r="r" b="b"/>
              <a:pathLst>
                <a:path w="156" h="184" extrusionOk="0">
                  <a:moveTo>
                    <a:pt x="156" y="0"/>
                  </a:moveTo>
                  <a:cubicBezTo>
                    <a:pt x="108" y="36"/>
                    <a:pt x="49" y="84"/>
                    <a:pt x="1" y="143"/>
                  </a:cubicBezTo>
                  <a:cubicBezTo>
                    <a:pt x="1" y="143"/>
                    <a:pt x="13" y="155"/>
                    <a:pt x="49" y="179"/>
                  </a:cubicBezTo>
                  <a:cubicBezTo>
                    <a:pt x="60" y="182"/>
                    <a:pt x="71" y="183"/>
                    <a:pt x="80" y="183"/>
                  </a:cubicBezTo>
                  <a:cubicBezTo>
                    <a:pt x="109" y="183"/>
                    <a:pt x="129" y="170"/>
                    <a:pt x="156" y="143"/>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3962;p32">
              <a:extLst>
                <a:ext uri="{FF2B5EF4-FFF2-40B4-BE49-F238E27FC236}">
                  <a16:creationId xmlns:a16="http://schemas.microsoft.com/office/drawing/2014/main" id="{581C0CE0-E98D-4B61-9288-DFFB5FB9C9D0}"/>
                </a:ext>
              </a:extLst>
            </p:cNvPr>
            <p:cNvSpPr/>
            <p:nvPr/>
          </p:nvSpPr>
          <p:spPr>
            <a:xfrm>
              <a:off x="6044200" y="3287150"/>
              <a:ext cx="5075" cy="3300"/>
            </a:xfrm>
            <a:custGeom>
              <a:avLst/>
              <a:gdLst/>
              <a:ahLst/>
              <a:cxnLst/>
              <a:rect l="l" t="t" r="r" b="b"/>
              <a:pathLst>
                <a:path w="203" h="132" extrusionOk="0">
                  <a:moveTo>
                    <a:pt x="48" y="0"/>
                  </a:moveTo>
                  <a:lnTo>
                    <a:pt x="36" y="12"/>
                  </a:lnTo>
                  <a:cubicBezTo>
                    <a:pt x="0" y="60"/>
                    <a:pt x="0" y="95"/>
                    <a:pt x="48" y="131"/>
                  </a:cubicBezTo>
                  <a:cubicBezTo>
                    <a:pt x="96" y="83"/>
                    <a:pt x="155" y="48"/>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3963;p32">
              <a:extLst>
                <a:ext uri="{FF2B5EF4-FFF2-40B4-BE49-F238E27FC236}">
                  <a16:creationId xmlns:a16="http://schemas.microsoft.com/office/drawing/2014/main" id="{FF08724C-9BC3-478B-8C9A-5BEC100B0A0F}"/>
                </a:ext>
              </a:extLst>
            </p:cNvPr>
            <p:cNvSpPr/>
            <p:nvPr/>
          </p:nvSpPr>
          <p:spPr>
            <a:xfrm>
              <a:off x="6043300" y="3287725"/>
              <a:ext cx="2100" cy="3025"/>
            </a:xfrm>
            <a:custGeom>
              <a:avLst/>
              <a:gdLst/>
              <a:ahLst/>
              <a:cxnLst/>
              <a:rect l="l" t="t" r="r" b="b"/>
              <a:pathLst>
                <a:path w="84" h="121" extrusionOk="0">
                  <a:moveTo>
                    <a:pt x="72" y="1"/>
                  </a:moveTo>
                  <a:cubicBezTo>
                    <a:pt x="1" y="49"/>
                    <a:pt x="24" y="84"/>
                    <a:pt x="84" y="120"/>
                  </a:cubicBezTo>
                  <a:cubicBezTo>
                    <a:pt x="84" y="84"/>
                    <a:pt x="72" y="49"/>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3964;p32">
              <a:extLst>
                <a:ext uri="{FF2B5EF4-FFF2-40B4-BE49-F238E27FC236}">
                  <a16:creationId xmlns:a16="http://schemas.microsoft.com/office/drawing/2014/main" id="{49F5293E-C64D-4A99-9D1E-07D146C473E2}"/>
                </a:ext>
              </a:extLst>
            </p:cNvPr>
            <p:cNvSpPr/>
            <p:nvPr/>
          </p:nvSpPr>
          <p:spPr>
            <a:xfrm>
              <a:off x="6092425" y="3292800"/>
              <a:ext cx="8050" cy="4775"/>
            </a:xfrm>
            <a:custGeom>
              <a:avLst/>
              <a:gdLst/>
              <a:ahLst/>
              <a:cxnLst/>
              <a:rect l="l" t="t" r="r" b="b"/>
              <a:pathLst>
                <a:path w="322" h="191" extrusionOk="0">
                  <a:moveTo>
                    <a:pt x="137" y="0"/>
                  </a:moveTo>
                  <a:cubicBezTo>
                    <a:pt x="89" y="0"/>
                    <a:pt x="42" y="24"/>
                    <a:pt x="0" y="72"/>
                  </a:cubicBezTo>
                  <a:lnTo>
                    <a:pt x="0" y="191"/>
                  </a:lnTo>
                  <a:lnTo>
                    <a:pt x="274" y="191"/>
                  </a:lnTo>
                  <a:cubicBezTo>
                    <a:pt x="322" y="155"/>
                    <a:pt x="322" y="119"/>
                    <a:pt x="274" y="72"/>
                  </a:cubicBezTo>
                  <a:cubicBezTo>
                    <a:pt x="232" y="24"/>
                    <a:pt x="18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3965;p32">
              <a:extLst>
                <a:ext uri="{FF2B5EF4-FFF2-40B4-BE49-F238E27FC236}">
                  <a16:creationId xmlns:a16="http://schemas.microsoft.com/office/drawing/2014/main" id="{7FB9B7BB-52B5-4B44-8997-5C67699DCB6B}"/>
                </a:ext>
              </a:extLst>
            </p:cNvPr>
            <p:cNvSpPr/>
            <p:nvPr/>
          </p:nvSpPr>
          <p:spPr>
            <a:xfrm>
              <a:off x="6099250" y="3294575"/>
              <a:ext cx="3600" cy="3225"/>
            </a:xfrm>
            <a:custGeom>
              <a:avLst/>
              <a:gdLst/>
              <a:ahLst/>
              <a:cxnLst/>
              <a:rect l="l" t="t" r="r" b="b"/>
              <a:pathLst>
                <a:path w="144" h="129" extrusionOk="0">
                  <a:moveTo>
                    <a:pt x="1" y="1"/>
                  </a:moveTo>
                  <a:lnTo>
                    <a:pt x="1" y="120"/>
                  </a:lnTo>
                  <a:cubicBezTo>
                    <a:pt x="25" y="126"/>
                    <a:pt x="49" y="129"/>
                    <a:pt x="72" y="129"/>
                  </a:cubicBezTo>
                  <a:cubicBezTo>
                    <a:pt x="96" y="129"/>
                    <a:pt x="120" y="126"/>
                    <a:pt x="144" y="120"/>
                  </a:cubicBezTo>
                  <a:cubicBezTo>
                    <a:pt x="96" y="84"/>
                    <a:pt x="49" y="48"/>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3966;p32">
              <a:extLst>
                <a:ext uri="{FF2B5EF4-FFF2-40B4-BE49-F238E27FC236}">
                  <a16:creationId xmlns:a16="http://schemas.microsoft.com/office/drawing/2014/main" id="{6CDFC4A0-8368-427C-849F-0B01F2A97261}"/>
                </a:ext>
              </a:extLst>
            </p:cNvPr>
            <p:cNvSpPr/>
            <p:nvPr/>
          </p:nvSpPr>
          <p:spPr>
            <a:xfrm>
              <a:off x="6106700" y="3296375"/>
              <a:ext cx="3600" cy="1350"/>
            </a:xfrm>
            <a:custGeom>
              <a:avLst/>
              <a:gdLst/>
              <a:ahLst/>
              <a:cxnLst/>
              <a:rect l="l" t="t" r="r" b="b"/>
              <a:pathLst>
                <a:path w="144" h="54" extrusionOk="0">
                  <a:moveTo>
                    <a:pt x="108" y="0"/>
                  </a:moveTo>
                  <a:cubicBezTo>
                    <a:pt x="60" y="12"/>
                    <a:pt x="36" y="36"/>
                    <a:pt x="1" y="48"/>
                  </a:cubicBezTo>
                  <a:cubicBezTo>
                    <a:pt x="32" y="48"/>
                    <a:pt x="64" y="53"/>
                    <a:pt x="96" y="53"/>
                  </a:cubicBezTo>
                  <a:cubicBezTo>
                    <a:pt x="112" y="53"/>
                    <a:pt x="128" y="52"/>
                    <a:pt x="144" y="48"/>
                  </a:cubicBezTo>
                  <a:cubicBezTo>
                    <a:pt x="144" y="36"/>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3967;p32">
              <a:extLst>
                <a:ext uri="{FF2B5EF4-FFF2-40B4-BE49-F238E27FC236}">
                  <a16:creationId xmlns:a16="http://schemas.microsoft.com/office/drawing/2014/main" id="{AAC57B52-E8D9-4FF0-8798-051AE6508959}"/>
                </a:ext>
              </a:extLst>
            </p:cNvPr>
            <p:cNvSpPr/>
            <p:nvPr/>
          </p:nvSpPr>
          <p:spPr>
            <a:xfrm>
              <a:off x="5361975" y="3549375"/>
              <a:ext cx="39300" cy="35150"/>
            </a:xfrm>
            <a:custGeom>
              <a:avLst/>
              <a:gdLst/>
              <a:ahLst/>
              <a:cxnLst/>
              <a:rect l="l" t="t" r="r" b="b"/>
              <a:pathLst>
                <a:path w="1572" h="1406" extrusionOk="0">
                  <a:moveTo>
                    <a:pt x="357" y="1"/>
                  </a:moveTo>
                  <a:cubicBezTo>
                    <a:pt x="0" y="48"/>
                    <a:pt x="203" y="298"/>
                    <a:pt x="203" y="465"/>
                  </a:cubicBezTo>
                  <a:cubicBezTo>
                    <a:pt x="203" y="822"/>
                    <a:pt x="286" y="1144"/>
                    <a:pt x="560" y="1405"/>
                  </a:cubicBezTo>
                  <a:cubicBezTo>
                    <a:pt x="893" y="1358"/>
                    <a:pt x="1203" y="1310"/>
                    <a:pt x="1536" y="1263"/>
                  </a:cubicBezTo>
                  <a:cubicBezTo>
                    <a:pt x="1572" y="1215"/>
                    <a:pt x="1572" y="1167"/>
                    <a:pt x="1548" y="1108"/>
                  </a:cubicBezTo>
                  <a:cubicBezTo>
                    <a:pt x="1500" y="1060"/>
                    <a:pt x="1441" y="1024"/>
                    <a:pt x="1381" y="1013"/>
                  </a:cubicBezTo>
                  <a:cubicBezTo>
                    <a:pt x="1215" y="965"/>
                    <a:pt x="1036" y="1001"/>
                    <a:pt x="881" y="941"/>
                  </a:cubicBezTo>
                  <a:cubicBezTo>
                    <a:pt x="822" y="905"/>
                    <a:pt x="786" y="882"/>
                    <a:pt x="738" y="846"/>
                  </a:cubicBezTo>
                  <a:cubicBezTo>
                    <a:pt x="703" y="786"/>
                    <a:pt x="667" y="715"/>
                    <a:pt x="655" y="643"/>
                  </a:cubicBezTo>
                  <a:cubicBezTo>
                    <a:pt x="619" y="572"/>
                    <a:pt x="596" y="489"/>
                    <a:pt x="536" y="429"/>
                  </a:cubicBezTo>
                  <a:cubicBezTo>
                    <a:pt x="476" y="298"/>
                    <a:pt x="417" y="155"/>
                    <a:pt x="3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3968;p32">
              <a:extLst>
                <a:ext uri="{FF2B5EF4-FFF2-40B4-BE49-F238E27FC236}">
                  <a16:creationId xmlns:a16="http://schemas.microsoft.com/office/drawing/2014/main" id="{1BF247FC-F791-4E28-A32E-A4FB5B7005F4}"/>
                </a:ext>
              </a:extLst>
            </p:cNvPr>
            <p:cNvSpPr/>
            <p:nvPr/>
          </p:nvSpPr>
          <p:spPr>
            <a:xfrm>
              <a:off x="5398575" y="3570200"/>
              <a:ext cx="16100" cy="11350"/>
            </a:xfrm>
            <a:custGeom>
              <a:avLst/>
              <a:gdLst/>
              <a:ahLst/>
              <a:cxnLst/>
              <a:rect l="l" t="t" r="r" b="b"/>
              <a:pathLst>
                <a:path w="644" h="454" extrusionOk="0">
                  <a:moveTo>
                    <a:pt x="286" y="1"/>
                  </a:moveTo>
                  <a:cubicBezTo>
                    <a:pt x="203" y="13"/>
                    <a:pt x="132" y="49"/>
                    <a:pt x="72" y="96"/>
                  </a:cubicBezTo>
                  <a:cubicBezTo>
                    <a:pt x="24" y="132"/>
                    <a:pt x="1" y="180"/>
                    <a:pt x="1" y="239"/>
                  </a:cubicBezTo>
                  <a:cubicBezTo>
                    <a:pt x="24" y="251"/>
                    <a:pt x="48" y="275"/>
                    <a:pt x="72" y="287"/>
                  </a:cubicBezTo>
                  <a:cubicBezTo>
                    <a:pt x="96" y="334"/>
                    <a:pt x="144" y="358"/>
                    <a:pt x="203" y="358"/>
                  </a:cubicBezTo>
                  <a:cubicBezTo>
                    <a:pt x="263" y="370"/>
                    <a:pt x="310" y="382"/>
                    <a:pt x="346" y="418"/>
                  </a:cubicBezTo>
                  <a:cubicBezTo>
                    <a:pt x="382" y="453"/>
                    <a:pt x="429" y="453"/>
                    <a:pt x="465" y="453"/>
                  </a:cubicBezTo>
                  <a:cubicBezTo>
                    <a:pt x="644" y="311"/>
                    <a:pt x="465" y="168"/>
                    <a:pt x="465" y="37"/>
                  </a:cubicBezTo>
                  <a:cubicBezTo>
                    <a:pt x="429" y="37"/>
                    <a:pt x="382" y="37"/>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3969;p32">
              <a:extLst>
                <a:ext uri="{FF2B5EF4-FFF2-40B4-BE49-F238E27FC236}">
                  <a16:creationId xmlns:a16="http://schemas.microsoft.com/office/drawing/2014/main" id="{41D607F1-3469-4107-A3C6-4FD28001BC47}"/>
                </a:ext>
              </a:extLst>
            </p:cNvPr>
            <p:cNvSpPr/>
            <p:nvPr/>
          </p:nvSpPr>
          <p:spPr>
            <a:xfrm>
              <a:off x="5402150" y="3577650"/>
              <a:ext cx="5075" cy="3000"/>
            </a:xfrm>
            <a:custGeom>
              <a:avLst/>
              <a:gdLst/>
              <a:ahLst/>
              <a:cxnLst/>
              <a:rect l="l" t="t" r="r" b="b"/>
              <a:pathLst>
                <a:path w="203" h="120" extrusionOk="0">
                  <a:moveTo>
                    <a:pt x="60" y="1"/>
                  </a:moveTo>
                  <a:cubicBezTo>
                    <a:pt x="1" y="48"/>
                    <a:pt x="1" y="96"/>
                    <a:pt x="60" y="120"/>
                  </a:cubicBezTo>
                  <a:lnTo>
                    <a:pt x="203" y="120"/>
                  </a:lnTo>
                  <a:cubicBezTo>
                    <a:pt x="167" y="72"/>
                    <a:pt x="108" y="48"/>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3970;p32">
              <a:extLst>
                <a:ext uri="{FF2B5EF4-FFF2-40B4-BE49-F238E27FC236}">
                  <a16:creationId xmlns:a16="http://schemas.microsoft.com/office/drawing/2014/main" id="{79677361-CD45-436F-A5E3-D80CD0CE7E06}"/>
                </a:ext>
              </a:extLst>
            </p:cNvPr>
            <p:cNvSpPr/>
            <p:nvPr/>
          </p:nvSpPr>
          <p:spPr>
            <a:xfrm>
              <a:off x="5399775" y="3577350"/>
              <a:ext cx="3900" cy="3300"/>
            </a:xfrm>
            <a:custGeom>
              <a:avLst/>
              <a:gdLst/>
              <a:ahLst/>
              <a:cxnLst/>
              <a:rect l="l" t="t" r="r" b="b"/>
              <a:pathLst>
                <a:path w="156" h="132" extrusionOk="0">
                  <a:moveTo>
                    <a:pt x="0" y="1"/>
                  </a:moveTo>
                  <a:lnTo>
                    <a:pt x="0" y="132"/>
                  </a:lnTo>
                  <a:lnTo>
                    <a:pt x="155" y="132"/>
                  </a:lnTo>
                  <a:lnTo>
                    <a:pt x="155" y="13"/>
                  </a:lnTo>
                  <a:cubicBezTo>
                    <a:pt x="107" y="13"/>
                    <a:pt x="48"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3971;p32">
              <a:extLst>
                <a:ext uri="{FF2B5EF4-FFF2-40B4-BE49-F238E27FC236}">
                  <a16:creationId xmlns:a16="http://schemas.microsoft.com/office/drawing/2014/main" id="{B9DE588D-2186-4D80-9968-BD7FA27E2F41}"/>
                </a:ext>
              </a:extLst>
            </p:cNvPr>
            <p:cNvSpPr/>
            <p:nvPr/>
          </p:nvSpPr>
          <p:spPr>
            <a:xfrm>
              <a:off x="5511100" y="3602650"/>
              <a:ext cx="10725" cy="4200"/>
            </a:xfrm>
            <a:custGeom>
              <a:avLst/>
              <a:gdLst/>
              <a:ahLst/>
              <a:cxnLst/>
              <a:rect l="l" t="t" r="r" b="b"/>
              <a:pathLst>
                <a:path w="429" h="168" extrusionOk="0">
                  <a:moveTo>
                    <a:pt x="429" y="1"/>
                  </a:moveTo>
                  <a:lnTo>
                    <a:pt x="429" y="1"/>
                  </a:lnTo>
                  <a:cubicBezTo>
                    <a:pt x="405" y="3"/>
                    <a:pt x="380" y="3"/>
                    <a:pt x="356" y="3"/>
                  </a:cubicBezTo>
                  <a:cubicBezTo>
                    <a:pt x="337" y="3"/>
                    <a:pt x="317" y="3"/>
                    <a:pt x="298" y="3"/>
                  </a:cubicBezTo>
                  <a:cubicBezTo>
                    <a:pt x="186" y="3"/>
                    <a:pt x="77" y="12"/>
                    <a:pt x="0" y="132"/>
                  </a:cubicBezTo>
                  <a:cubicBezTo>
                    <a:pt x="48" y="144"/>
                    <a:pt x="95" y="167"/>
                    <a:pt x="131" y="167"/>
                  </a:cubicBezTo>
                  <a:lnTo>
                    <a:pt x="417" y="167"/>
                  </a:lnTo>
                  <a:cubicBezTo>
                    <a:pt x="417" y="120"/>
                    <a:pt x="429" y="60"/>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3972;p32">
              <a:extLst>
                <a:ext uri="{FF2B5EF4-FFF2-40B4-BE49-F238E27FC236}">
                  <a16:creationId xmlns:a16="http://schemas.microsoft.com/office/drawing/2014/main" id="{2C18ADEE-446A-4ADE-A3C9-98277E79825B}"/>
                </a:ext>
              </a:extLst>
            </p:cNvPr>
            <p:cNvSpPr/>
            <p:nvPr/>
          </p:nvSpPr>
          <p:spPr>
            <a:xfrm>
              <a:off x="5478650" y="3614275"/>
              <a:ext cx="3900" cy="2700"/>
            </a:xfrm>
            <a:custGeom>
              <a:avLst/>
              <a:gdLst/>
              <a:ahLst/>
              <a:cxnLst/>
              <a:rect l="l" t="t" r="r" b="b"/>
              <a:pathLst>
                <a:path w="156" h="108" extrusionOk="0">
                  <a:moveTo>
                    <a:pt x="155" y="0"/>
                  </a:moveTo>
                  <a:lnTo>
                    <a:pt x="155" y="0"/>
                  </a:lnTo>
                  <a:cubicBezTo>
                    <a:pt x="84" y="12"/>
                    <a:pt x="36" y="36"/>
                    <a:pt x="0" y="107"/>
                  </a:cubicBezTo>
                  <a:cubicBezTo>
                    <a:pt x="48" y="72"/>
                    <a:pt x="108" y="3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3973;p32">
              <a:extLst>
                <a:ext uri="{FF2B5EF4-FFF2-40B4-BE49-F238E27FC236}">
                  <a16:creationId xmlns:a16="http://schemas.microsoft.com/office/drawing/2014/main" id="{AB31B2D4-C81A-404B-B126-0823B2E0E36D}"/>
                </a:ext>
              </a:extLst>
            </p:cNvPr>
            <p:cNvSpPr/>
            <p:nvPr/>
          </p:nvSpPr>
          <p:spPr>
            <a:xfrm>
              <a:off x="5347675" y="3483250"/>
              <a:ext cx="13425" cy="24525"/>
            </a:xfrm>
            <a:custGeom>
              <a:avLst/>
              <a:gdLst/>
              <a:ahLst/>
              <a:cxnLst/>
              <a:rect l="l" t="t" r="r" b="b"/>
              <a:pathLst>
                <a:path w="537" h="981" extrusionOk="0">
                  <a:moveTo>
                    <a:pt x="296" y="0"/>
                  </a:moveTo>
                  <a:cubicBezTo>
                    <a:pt x="264" y="0"/>
                    <a:pt x="239" y="31"/>
                    <a:pt x="239" y="74"/>
                  </a:cubicBezTo>
                  <a:lnTo>
                    <a:pt x="203" y="205"/>
                  </a:lnTo>
                  <a:cubicBezTo>
                    <a:pt x="167" y="264"/>
                    <a:pt x="120" y="324"/>
                    <a:pt x="96" y="371"/>
                  </a:cubicBezTo>
                  <a:cubicBezTo>
                    <a:pt x="96" y="419"/>
                    <a:pt x="84" y="443"/>
                    <a:pt x="60" y="491"/>
                  </a:cubicBezTo>
                  <a:cubicBezTo>
                    <a:pt x="1" y="586"/>
                    <a:pt x="1" y="681"/>
                    <a:pt x="84" y="776"/>
                  </a:cubicBezTo>
                  <a:cubicBezTo>
                    <a:pt x="96" y="812"/>
                    <a:pt x="108" y="860"/>
                    <a:pt x="96" y="907"/>
                  </a:cubicBezTo>
                  <a:cubicBezTo>
                    <a:pt x="122" y="953"/>
                    <a:pt x="145" y="981"/>
                    <a:pt x="170" y="981"/>
                  </a:cubicBezTo>
                  <a:cubicBezTo>
                    <a:pt x="190" y="981"/>
                    <a:pt x="212" y="962"/>
                    <a:pt x="239" y="919"/>
                  </a:cubicBezTo>
                  <a:cubicBezTo>
                    <a:pt x="441" y="717"/>
                    <a:pt x="513" y="479"/>
                    <a:pt x="536" y="205"/>
                  </a:cubicBezTo>
                  <a:cubicBezTo>
                    <a:pt x="441" y="181"/>
                    <a:pt x="382" y="98"/>
                    <a:pt x="334" y="14"/>
                  </a:cubicBezTo>
                  <a:cubicBezTo>
                    <a:pt x="321" y="4"/>
                    <a:pt x="308" y="0"/>
                    <a:pt x="2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3974;p32">
              <a:extLst>
                <a:ext uri="{FF2B5EF4-FFF2-40B4-BE49-F238E27FC236}">
                  <a16:creationId xmlns:a16="http://schemas.microsoft.com/office/drawing/2014/main" id="{6608F5A2-EDC8-48ED-854C-11CD54A1D0F6}"/>
                </a:ext>
              </a:extLst>
            </p:cNvPr>
            <p:cNvSpPr/>
            <p:nvPr/>
          </p:nvSpPr>
          <p:spPr>
            <a:xfrm>
              <a:off x="5388450" y="3351425"/>
              <a:ext cx="11050" cy="18200"/>
            </a:xfrm>
            <a:custGeom>
              <a:avLst/>
              <a:gdLst/>
              <a:ahLst/>
              <a:cxnLst/>
              <a:rect l="l" t="t" r="r" b="b"/>
              <a:pathLst>
                <a:path w="442" h="728" extrusionOk="0">
                  <a:moveTo>
                    <a:pt x="441" y="1"/>
                  </a:moveTo>
                  <a:cubicBezTo>
                    <a:pt x="394" y="1"/>
                    <a:pt x="370" y="13"/>
                    <a:pt x="322" y="37"/>
                  </a:cubicBezTo>
                  <a:cubicBezTo>
                    <a:pt x="239" y="251"/>
                    <a:pt x="37" y="453"/>
                    <a:pt x="1" y="715"/>
                  </a:cubicBezTo>
                  <a:cubicBezTo>
                    <a:pt x="60" y="727"/>
                    <a:pt x="96" y="727"/>
                    <a:pt x="156" y="727"/>
                  </a:cubicBezTo>
                  <a:cubicBezTo>
                    <a:pt x="203" y="668"/>
                    <a:pt x="263" y="644"/>
                    <a:pt x="310" y="584"/>
                  </a:cubicBezTo>
                  <a:cubicBezTo>
                    <a:pt x="358" y="537"/>
                    <a:pt x="394" y="489"/>
                    <a:pt x="441" y="430"/>
                  </a:cubicBezTo>
                  <a:lnTo>
                    <a:pt x="44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3975;p32">
              <a:extLst>
                <a:ext uri="{FF2B5EF4-FFF2-40B4-BE49-F238E27FC236}">
                  <a16:creationId xmlns:a16="http://schemas.microsoft.com/office/drawing/2014/main" id="{C7540178-105B-4C4A-8370-EA1A1AED5DFE}"/>
                </a:ext>
              </a:extLst>
            </p:cNvPr>
            <p:cNvSpPr/>
            <p:nvPr/>
          </p:nvSpPr>
          <p:spPr>
            <a:xfrm>
              <a:off x="5344700" y="3527950"/>
              <a:ext cx="5100" cy="17875"/>
            </a:xfrm>
            <a:custGeom>
              <a:avLst/>
              <a:gdLst/>
              <a:ahLst/>
              <a:cxnLst/>
              <a:rect l="l" t="t" r="r" b="b"/>
              <a:pathLst>
                <a:path w="204" h="715" extrusionOk="0">
                  <a:moveTo>
                    <a:pt x="179" y="0"/>
                  </a:moveTo>
                  <a:lnTo>
                    <a:pt x="179" y="0"/>
                  </a:lnTo>
                  <a:cubicBezTo>
                    <a:pt x="1" y="238"/>
                    <a:pt x="1" y="477"/>
                    <a:pt x="203" y="715"/>
                  </a:cubicBezTo>
                  <a:cubicBezTo>
                    <a:pt x="179" y="477"/>
                    <a:pt x="179" y="238"/>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3976;p32">
              <a:extLst>
                <a:ext uri="{FF2B5EF4-FFF2-40B4-BE49-F238E27FC236}">
                  <a16:creationId xmlns:a16="http://schemas.microsoft.com/office/drawing/2014/main" id="{103E4871-6570-45F3-AD45-B4FA3B05949A}"/>
                </a:ext>
              </a:extLst>
            </p:cNvPr>
            <p:cNvSpPr/>
            <p:nvPr/>
          </p:nvSpPr>
          <p:spPr>
            <a:xfrm>
              <a:off x="5399475" y="3340425"/>
              <a:ext cx="5375" cy="11025"/>
            </a:xfrm>
            <a:custGeom>
              <a:avLst/>
              <a:gdLst/>
              <a:ahLst/>
              <a:cxnLst/>
              <a:rect l="l" t="t" r="r" b="b"/>
              <a:pathLst>
                <a:path w="215" h="441" extrusionOk="0">
                  <a:moveTo>
                    <a:pt x="131" y="0"/>
                  </a:moveTo>
                  <a:cubicBezTo>
                    <a:pt x="0" y="131"/>
                    <a:pt x="12" y="274"/>
                    <a:pt x="0" y="441"/>
                  </a:cubicBezTo>
                  <a:cubicBezTo>
                    <a:pt x="131" y="393"/>
                    <a:pt x="167" y="274"/>
                    <a:pt x="179" y="155"/>
                  </a:cubicBezTo>
                  <a:lnTo>
                    <a:pt x="215" y="96"/>
                  </a:lnTo>
                  <a:lnTo>
                    <a:pt x="179" y="36"/>
                  </a:lnTo>
                  <a:lnTo>
                    <a:pt x="1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3977;p32">
              <a:extLst>
                <a:ext uri="{FF2B5EF4-FFF2-40B4-BE49-F238E27FC236}">
                  <a16:creationId xmlns:a16="http://schemas.microsoft.com/office/drawing/2014/main" id="{79ACBC2D-137B-4199-B48C-FFA96E945153}"/>
                </a:ext>
              </a:extLst>
            </p:cNvPr>
            <p:cNvSpPr/>
            <p:nvPr/>
          </p:nvSpPr>
          <p:spPr>
            <a:xfrm>
              <a:off x="5348875" y="3551150"/>
              <a:ext cx="4475" cy="11950"/>
            </a:xfrm>
            <a:custGeom>
              <a:avLst/>
              <a:gdLst/>
              <a:ahLst/>
              <a:cxnLst/>
              <a:rect l="l" t="t" r="r" b="b"/>
              <a:pathLst>
                <a:path w="179" h="478" extrusionOk="0">
                  <a:moveTo>
                    <a:pt x="48" y="1"/>
                  </a:moveTo>
                  <a:cubicBezTo>
                    <a:pt x="36" y="180"/>
                    <a:pt x="0" y="358"/>
                    <a:pt x="179" y="477"/>
                  </a:cubicBezTo>
                  <a:cubicBezTo>
                    <a:pt x="167" y="322"/>
                    <a:pt x="131" y="156"/>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3978;p32">
              <a:extLst>
                <a:ext uri="{FF2B5EF4-FFF2-40B4-BE49-F238E27FC236}">
                  <a16:creationId xmlns:a16="http://schemas.microsoft.com/office/drawing/2014/main" id="{A71B2290-1342-4E84-8BB8-73DE1FCD8171}"/>
                </a:ext>
              </a:extLst>
            </p:cNvPr>
            <p:cNvSpPr/>
            <p:nvPr/>
          </p:nvSpPr>
          <p:spPr>
            <a:xfrm>
              <a:off x="5350050" y="3505925"/>
              <a:ext cx="3600" cy="8950"/>
            </a:xfrm>
            <a:custGeom>
              <a:avLst/>
              <a:gdLst/>
              <a:ahLst/>
              <a:cxnLst/>
              <a:rect l="l" t="t" r="r" b="b"/>
              <a:pathLst>
                <a:path w="144" h="358" extrusionOk="0">
                  <a:moveTo>
                    <a:pt x="1" y="0"/>
                  </a:moveTo>
                  <a:cubicBezTo>
                    <a:pt x="1" y="107"/>
                    <a:pt x="1" y="226"/>
                    <a:pt x="13" y="357"/>
                  </a:cubicBezTo>
                  <a:cubicBezTo>
                    <a:pt x="132" y="262"/>
                    <a:pt x="120" y="131"/>
                    <a:pt x="144" y="12"/>
                  </a:cubicBezTo>
                  <a:cubicBezTo>
                    <a:pt x="108" y="12"/>
                    <a:pt x="49"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3979;p32">
              <a:extLst>
                <a:ext uri="{FF2B5EF4-FFF2-40B4-BE49-F238E27FC236}">
                  <a16:creationId xmlns:a16="http://schemas.microsoft.com/office/drawing/2014/main" id="{E295DE92-53BB-48CD-9280-C98FAF0C7AA9}"/>
                </a:ext>
              </a:extLst>
            </p:cNvPr>
            <p:cNvSpPr/>
            <p:nvPr/>
          </p:nvSpPr>
          <p:spPr>
            <a:xfrm>
              <a:off x="5345900" y="3495500"/>
              <a:ext cx="3900" cy="7175"/>
            </a:xfrm>
            <a:custGeom>
              <a:avLst/>
              <a:gdLst/>
              <a:ahLst/>
              <a:cxnLst/>
              <a:rect l="l" t="t" r="r" b="b"/>
              <a:pathLst>
                <a:path w="156" h="287" extrusionOk="0">
                  <a:moveTo>
                    <a:pt x="131" y="1"/>
                  </a:moveTo>
                  <a:lnTo>
                    <a:pt x="131" y="1"/>
                  </a:lnTo>
                  <a:cubicBezTo>
                    <a:pt x="0" y="108"/>
                    <a:pt x="12" y="191"/>
                    <a:pt x="155" y="286"/>
                  </a:cubicBezTo>
                  <a:cubicBezTo>
                    <a:pt x="155" y="191"/>
                    <a:pt x="131" y="84"/>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3980;p32">
              <a:extLst>
                <a:ext uri="{FF2B5EF4-FFF2-40B4-BE49-F238E27FC236}">
                  <a16:creationId xmlns:a16="http://schemas.microsoft.com/office/drawing/2014/main" id="{3252D4EB-9F99-430A-B403-78B3AD7F7E0C}"/>
                </a:ext>
              </a:extLst>
            </p:cNvPr>
            <p:cNvSpPr/>
            <p:nvPr/>
          </p:nvSpPr>
          <p:spPr>
            <a:xfrm>
              <a:off x="5357200" y="3466925"/>
              <a:ext cx="3300" cy="7775"/>
            </a:xfrm>
            <a:custGeom>
              <a:avLst/>
              <a:gdLst/>
              <a:ahLst/>
              <a:cxnLst/>
              <a:rect l="l" t="t" r="r" b="b"/>
              <a:pathLst>
                <a:path w="132" h="311" extrusionOk="0">
                  <a:moveTo>
                    <a:pt x="132" y="1"/>
                  </a:moveTo>
                  <a:cubicBezTo>
                    <a:pt x="1" y="60"/>
                    <a:pt x="1" y="179"/>
                    <a:pt x="13" y="310"/>
                  </a:cubicBezTo>
                  <a:cubicBezTo>
                    <a:pt x="36" y="298"/>
                    <a:pt x="84" y="274"/>
                    <a:pt x="120" y="262"/>
                  </a:cubicBezTo>
                  <a:cubicBezTo>
                    <a:pt x="120" y="179"/>
                    <a:pt x="132" y="84"/>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3981;p32">
              <a:extLst>
                <a:ext uri="{FF2B5EF4-FFF2-40B4-BE49-F238E27FC236}">
                  <a16:creationId xmlns:a16="http://schemas.microsoft.com/office/drawing/2014/main" id="{203D010C-0E47-4809-AB9E-B2B5318914C2}"/>
                </a:ext>
              </a:extLst>
            </p:cNvPr>
            <p:cNvSpPr/>
            <p:nvPr/>
          </p:nvSpPr>
          <p:spPr>
            <a:xfrm>
              <a:off x="5353325" y="3563075"/>
              <a:ext cx="3300" cy="7150"/>
            </a:xfrm>
            <a:custGeom>
              <a:avLst/>
              <a:gdLst/>
              <a:ahLst/>
              <a:cxnLst/>
              <a:rect l="l" t="t" r="r" b="b"/>
              <a:pathLst>
                <a:path w="132" h="286" extrusionOk="0">
                  <a:moveTo>
                    <a:pt x="1" y="0"/>
                  </a:moveTo>
                  <a:cubicBezTo>
                    <a:pt x="1" y="119"/>
                    <a:pt x="13" y="226"/>
                    <a:pt x="120" y="286"/>
                  </a:cubicBezTo>
                  <a:cubicBezTo>
                    <a:pt x="132" y="167"/>
                    <a:pt x="108" y="8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3982;p32">
              <a:extLst>
                <a:ext uri="{FF2B5EF4-FFF2-40B4-BE49-F238E27FC236}">
                  <a16:creationId xmlns:a16="http://schemas.microsoft.com/office/drawing/2014/main" id="{7430FF48-E71B-42E7-B01E-BE0540391594}"/>
                </a:ext>
              </a:extLst>
            </p:cNvPr>
            <p:cNvSpPr/>
            <p:nvPr/>
          </p:nvSpPr>
          <p:spPr>
            <a:xfrm>
              <a:off x="5353325" y="3477650"/>
              <a:ext cx="3000" cy="7450"/>
            </a:xfrm>
            <a:custGeom>
              <a:avLst/>
              <a:gdLst/>
              <a:ahLst/>
              <a:cxnLst/>
              <a:rect l="l" t="t" r="r" b="b"/>
              <a:pathLst>
                <a:path w="120" h="298" extrusionOk="0">
                  <a:moveTo>
                    <a:pt x="120" y="0"/>
                  </a:moveTo>
                  <a:cubicBezTo>
                    <a:pt x="13" y="72"/>
                    <a:pt x="1" y="179"/>
                    <a:pt x="1" y="298"/>
                  </a:cubicBezTo>
                  <a:cubicBezTo>
                    <a:pt x="37" y="286"/>
                    <a:pt x="72" y="250"/>
                    <a:pt x="108" y="238"/>
                  </a:cubicBezTo>
                  <a:cubicBezTo>
                    <a:pt x="120" y="143"/>
                    <a:pt x="120" y="72"/>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3983;p32">
              <a:extLst>
                <a:ext uri="{FF2B5EF4-FFF2-40B4-BE49-F238E27FC236}">
                  <a16:creationId xmlns:a16="http://schemas.microsoft.com/office/drawing/2014/main" id="{09EB423A-A437-40F3-AC8F-88992E785EA7}"/>
                </a:ext>
              </a:extLst>
            </p:cNvPr>
            <p:cNvSpPr/>
            <p:nvPr/>
          </p:nvSpPr>
          <p:spPr>
            <a:xfrm>
              <a:off x="5364050" y="3419900"/>
              <a:ext cx="3600" cy="3900"/>
            </a:xfrm>
            <a:custGeom>
              <a:avLst/>
              <a:gdLst/>
              <a:ahLst/>
              <a:cxnLst/>
              <a:rect l="l" t="t" r="r" b="b"/>
              <a:pathLst>
                <a:path w="144" h="156" extrusionOk="0">
                  <a:moveTo>
                    <a:pt x="143" y="0"/>
                  </a:moveTo>
                  <a:cubicBezTo>
                    <a:pt x="96" y="48"/>
                    <a:pt x="48" y="107"/>
                    <a:pt x="1" y="155"/>
                  </a:cubicBezTo>
                  <a:cubicBezTo>
                    <a:pt x="48" y="107"/>
                    <a:pt x="96" y="60"/>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3984;p32">
              <a:extLst>
                <a:ext uri="{FF2B5EF4-FFF2-40B4-BE49-F238E27FC236}">
                  <a16:creationId xmlns:a16="http://schemas.microsoft.com/office/drawing/2014/main" id="{354FF751-93D2-4378-97EC-ABB49F05AFB8}"/>
                </a:ext>
              </a:extLst>
            </p:cNvPr>
            <p:cNvSpPr/>
            <p:nvPr/>
          </p:nvSpPr>
          <p:spPr>
            <a:xfrm>
              <a:off x="5364050" y="3584500"/>
              <a:ext cx="3600" cy="3900"/>
            </a:xfrm>
            <a:custGeom>
              <a:avLst/>
              <a:gdLst/>
              <a:ahLst/>
              <a:cxnLst/>
              <a:rect l="l" t="t" r="r" b="b"/>
              <a:pathLst>
                <a:path w="144" h="156" extrusionOk="0">
                  <a:moveTo>
                    <a:pt x="1" y="0"/>
                  </a:moveTo>
                  <a:cubicBezTo>
                    <a:pt x="48" y="60"/>
                    <a:pt x="96" y="120"/>
                    <a:pt x="143" y="155"/>
                  </a:cubicBezTo>
                  <a:cubicBezTo>
                    <a:pt x="120" y="72"/>
                    <a:pt x="84" y="2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3985;p32">
              <a:extLst>
                <a:ext uri="{FF2B5EF4-FFF2-40B4-BE49-F238E27FC236}">
                  <a16:creationId xmlns:a16="http://schemas.microsoft.com/office/drawing/2014/main" id="{E20C4DFC-22C3-4951-8693-1EAEF74D0452}"/>
                </a:ext>
              </a:extLst>
            </p:cNvPr>
            <p:cNvSpPr/>
            <p:nvPr/>
          </p:nvSpPr>
          <p:spPr>
            <a:xfrm>
              <a:off x="5360775" y="3434175"/>
              <a:ext cx="3000" cy="3600"/>
            </a:xfrm>
            <a:custGeom>
              <a:avLst/>
              <a:gdLst/>
              <a:ahLst/>
              <a:cxnLst/>
              <a:rect l="l" t="t" r="r" b="b"/>
              <a:pathLst>
                <a:path w="120" h="144" extrusionOk="0">
                  <a:moveTo>
                    <a:pt x="120" y="1"/>
                  </a:moveTo>
                  <a:cubicBezTo>
                    <a:pt x="72" y="37"/>
                    <a:pt x="48" y="96"/>
                    <a:pt x="1" y="144"/>
                  </a:cubicBezTo>
                  <a:cubicBezTo>
                    <a:pt x="48" y="96"/>
                    <a:pt x="96" y="60"/>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3986;p32">
              <a:extLst>
                <a:ext uri="{FF2B5EF4-FFF2-40B4-BE49-F238E27FC236}">
                  <a16:creationId xmlns:a16="http://schemas.microsoft.com/office/drawing/2014/main" id="{73AD32C0-CCE1-44FE-93D0-C44EFD4B71BD}"/>
                </a:ext>
              </a:extLst>
            </p:cNvPr>
            <p:cNvSpPr/>
            <p:nvPr/>
          </p:nvSpPr>
          <p:spPr>
            <a:xfrm>
              <a:off x="5361075" y="3579450"/>
              <a:ext cx="3600" cy="5375"/>
            </a:xfrm>
            <a:custGeom>
              <a:avLst/>
              <a:gdLst/>
              <a:ahLst/>
              <a:cxnLst/>
              <a:rect l="l" t="t" r="r" b="b"/>
              <a:pathLst>
                <a:path w="144" h="215" extrusionOk="0">
                  <a:moveTo>
                    <a:pt x="0" y="0"/>
                  </a:moveTo>
                  <a:cubicBezTo>
                    <a:pt x="0" y="107"/>
                    <a:pt x="48" y="167"/>
                    <a:pt x="143" y="214"/>
                  </a:cubicBezTo>
                  <a:cubicBezTo>
                    <a:pt x="143" y="119"/>
                    <a:pt x="96"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3987;p32">
              <a:extLst>
                <a:ext uri="{FF2B5EF4-FFF2-40B4-BE49-F238E27FC236}">
                  <a16:creationId xmlns:a16="http://schemas.microsoft.com/office/drawing/2014/main" id="{5D8ABD3B-17A1-4C4F-AE12-4A73BC5505D8}"/>
                </a:ext>
              </a:extLst>
            </p:cNvPr>
            <p:cNvSpPr/>
            <p:nvPr/>
          </p:nvSpPr>
          <p:spPr>
            <a:xfrm>
              <a:off x="5349775" y="3488350"/>
              <a:ext cx="2400" cy="4200"/>
            </a:xfrm>
            <a:custGeom>
              <a:avLst/>
              <a:gdLst/>
              <a:ahLst/>
              <a:cxnLst/>
              <a:rect l="l" t="t" r="r" b="b"/>
              <a:pathLst>
                <a:path w="96" h="168" extrusionOk="0">
                  <a:moveTo>
                    <a:pt x="95" y="1"/>
                  </a:moveTo>
                  <a:lnTo>
                    <a:pt x="95" y="1"/>
                  </a:lnTo>
                  <a:cubicBezTo>
                    <a:pt x="86" y="19"/>
                    <a:pt x="75" y="40"/>
                    <a:pt x="62" y="62"/>
                  </a:cubicBezTo>
                  <a:lnTo>
                    <a:pt x="62" y="62"/>
                  </a:lnTo>
                  <a:cubicBezTo>
                    <a:pt x="75" y="42"/>
                    <a:pt x="87" y="22"/>
                    <a:pt x="95" y="1"/>
                  </a:cubicBezTo>
                  <a:close/>
                  <a:moveTo>
                    <a:pt x="62" y="62"/>
                  </a:moveTo>
                  <a:cubicBezTo>
                    <a:pt x="40" y="96"/>
                    <a:pt x="15" y="129"/>
                    <a:pt x="0" y="167"/>
                  </a:cubicBezTo>
                  <a:cubicBezTo>
                    <a:pt x="22" y="131"/>
                    <a:pt x="43" y="95"/>
                    <a:pt x="62" y="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3988;p32">
              <a:extLst>
                <a:ext uri="{FF2B5EF4-FFF2-40B4-BE49-F238E27FC236}">
                  <a16:creationId xmlns:a16="http://schemas.microsoft.com/office/drawing/2014/main" id="{810F3F5C-633E-42E6-AE2C-087C0152FCEE}"/>
                </a:ext>
              </a:extLst>
            </p:cNvPr>
            <p:cNvSpPr/>
            <p:nvPr/>
          </p:nvSpPr>
          <p:spPr>
            <a:xfrm>
              <a:off x="5346200" y="3473775"/>
              <a:ext cx="3600" cy="3600"/>
            </a:xfrm>
            <a:custGeom>
              <a:avLst/>
              <a:gdLst/>
              <a:ahLst/>
              <a:cxnLst/>
              <a:rect l="l" t="t" r="r" b="b"/>
              <a:pathLst>
                <a:path w="144" h="144" extrusionOk="0">
                  <a:moveTo>
                    <a:pt x="0" y="143"/>
                  </a:move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3989;p32">
              <a:extLst>
                <a:ext uri="{FF2B5EF4-FFF2-40B4-BE49-F238E27FC236}">
                  <a16:creationId xmlns:a16="http://schemas.microsoft.com/office/drawing/2014/main" id="{8138CF3D-F37F-4612-AE3E-BCC863CB557D}"/>
                </a:ext>
              </a:extLst>
            </p:cNvPr>
            <p:cNvSpPr/>
            <p:nvPr/>
          </p:nvSpPr>
          <p:spPr>
            <a:xfrm>
              <a:off x="5347375" y="3520500"/>
              <a:ext cx="2425" cy="3300"/>
            </a:xfrm>
            <a:custGeom>
              <a:avLst/>
              <a:gdLst/>
              <a:ahLst/>
              <a:cxnLst/>
              <a:rect l="l" t="t" r="r" b="b"/>
              <a:pathLst>
                <a:path w="97" h="132" extrusionOk="0">
                  <a:moveTo>
                    <a:pt x="96" y="1"/>
                  </a:moveTo>
                  <a:cubicBezTo>
                    <a:pt x="1" y="36"/>
                    <a:pt x="1" y="84"/>
                    <a:pt x="72" y="132"/>
                  </a:cubicBezTo>
                  <a:cubicBezTo>
                    <a:pt x="96" y="84"/>
                    <a:pt x="96" y="36"/>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3990;p32">
              <a:extLst>
                <a:ext uri="{FF2B5EF4-FFF2-40B4-BE49-F238E27FC236}">
                  <a16:creationId xmlns:a16="http://schemas.microsoft.com/office/drawing/2014/main" id="{CB7844B0-057C-42F6-BDE1-E8E787226A7B}"/>
                </a:ext>
              </a:extLst>
            </p:cNvPr>
            <p:cNvSpPr/>
            <p:nvPr/>
          </p:nvSpPr>
          <p:spPr>
            <a:xfrm>
              <a:off x="5357200" y="3573475"/>
              <a:ext cx="2400" cy="4200"/>
            </a:xfrm>
            <a:custGeom>
              <a:avLst/>
              <a:gdLst/>
              <a:ahLst/>
              <a:cxnLst/>
              <a:rect l="l" t="t" r="r" b="b"/>
              <a:pathLst>
                <a:path w="96" h="168" extrusionOk="0">
                  <a:moveTo>
                    <a:pt x="1" y="1"/>
                  </a:moveTo>
                  <a:lnTo>
                    <a:pt x="1" y="1"/>
                  </a:lnTo>
                  <a:cubicBezTo>
                    <a:pt x="25" y="49"/>
                    <a:pt x="72" y="108"/>
                    <a:pt x="96" y="168"/>
                  </a:cubicBezTo>
                  <a:cubicBezTo>
                    <a:pt x="96" y="96"/>
                    <a:pt x="60" y="4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3991;p32">
              <a:extLst>
                <a:ext uri="{FF2B5EF4-FFF2-40B4-BE49-F238E27FC236}">
                  <a16:creationId xmlns:a16="http://schemas.microsoft.com/office/drawing/2014/main" id="{A8E24280-1AC8-4684-834A-138241373329}"/>
                </a:ext>
              </a:extLst>
            </p:cNvPr>
            <p:cNvSpPr/>
            <p:nvPr/>
          </p:nvSpPr>
          <p:spPr>
            <a:xfrm>
              <a:off x="5403925" y="3341025"/>
              <a:ext cx="3025" cy="3300"/>
            </a:xfrm>
            <a:custGeom>
              <a:avLst/>
              <a:gdLst/>
              <a:ahLst/>
              <a:cxnLst/>
              <a:rect l="l" t="t" r="r" b="b"/>
              <a:pathLst>
                <a:path w="121" h="132" extrusionOk="0">
                  <a:moveTo>
                    <a:pt x="120" y="0"/>
                  </a:moveTo>
                  <a:cubicBezTo>
                    <a:pt x="72" y="0"/>
                    <a:pt x="49" y="0"/>
                    <a:pt x="1" y="12"/>
                  </a:cubicBezTo>
                  <a:lnTo>
                    <a:pt x="1" y="131"/>
                  </a:lnTo>
                  <a:cubicBezTo>
                    <a:pt x="49" y="95"/>
                    <a:pt x="96" y="48"/>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3992;p32">
              <a:extLst>
                <a:ext uri="{FF2B5EF4-FFF2-40B4-BE49-F238E27FC236}">
                  <a16:creationId xmlns:a16="http://schemas.microsoft.com/office/drawing/2014/main" id="{29BD420D-E278-41CD-8252-380B07DB7255}"/>
                </a:ext>
              </a:extLst>
            </p:cNvPr>
            <p:cNvSpPr/>
            <p:nvPr/>
          </p:nvSpPr>
          <p:spPr>
            <a:xfrm>
              <a:off x="5396200" y="3362150"/>
              <a:ext cx="3300" cy="3900"/>
            </a:xfrm>
            <a:custGeom>
              <a:avLst/>
              <a:gdLst/>
              <a:ahLst/>
              <a:cxnLst/>
              <a:rect l="l" t="t" r="r" b="b"/>
              <a:pathLst>
                <a:path w="132" h="156" extrusionOk="0">
                  <a:moveTo>
                    <a:pt x="0" y="155"/>
                  </a:moveTo>
                  <a:cubicBezTo>
                    <a:pt x="48" y="108"/>
                    <a:pt x="84" y="48"/>
                    <a:pt x="131" y="1"/>
                  </a:cubicBezTo>
                  <a:cubicBezTo>
                    <a:pt x="84" y="48"/>
                    <a:pt x="48" y="108"/>
                    <a:pt x="0" y="1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3993;p32">
              <a:extLst>
                <a:ext uri="{FF2B5EF4-FFF2-40B4-BE49-F238E27FC236}">
                  <a16:creationId xmlns:a16="http://schemas.microsoft.com/office/drawing/2014/main" id="{CB541D5C-D694-4A4E-A2ED-6C34EA417C52}"/>
                </a:ext>
              </a:extLst>
            </p:cNvPr>
            <p:cNvSpPr/>
            <p:nvPr/>
          </p:nvSpPr>
          <p:spPr>
            <a:xfrm>
              <a:off x="5392925" y="3366025"/>
              <a:ext cx="3600" cy="3600"/>
            </a:xfrm>
            <a:custGeom>
              <a:avLst/>
              <a:gdLst/>
              <a:ahLst/>
              <a:cxnLst/>
              <a:rect l="l" t="t" r="r" b="b"/>
              <a:pathLst>
                <a:path w="144" h="144" extrusionOk="0">
                  <a:moveTo>
                    <a:pt x="0" y="143"/>
                  </a:moveTo>
                  <a:cubicBezTo>
                    <a:pt x="36" y="107"/>
                    <a:pt x="84" y="48"/>
                    <a:pt x="143" y="0"/>
                  </a:cubicBezTo>
                  <a:cubicBezTo>
                    <a:pt x="84" y="48"/>
                    <a:pt x="36" y="107"/>
                    <a:pt x="0" y="1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3994;p32">
              <a:extLst>
                <a:ext uri="{FF2B5EF4-FFF2-40B4-BE49-F238E27FC236}">
                  <a16:creationId xmlns:a16="http://schemas.microsoft.com/office/drawing/2014/main" id="{094CD42B-1C05-4866-93A5-1B9334C4A8B8}"/>
                </a:ext>
              </a:extLst>
            </p:cNvPr>
            <p:cNvSpPr/>
            <p:nvPr/>
          </p:nvSpPr>
          <p:spPr>
            <a:xfrm>
              <a:off x="5360475" y="3490750"/>
              <a:ext cx="96775" cy="70250"/>
            </a:xfrm>
            <a:custGeom>
              <a:avLst/>
              <a:gdLst/>
              <a:ahLst/>
              <a:cxnLst/>
              <a:rect l="l" t="t" r="r" b="b"/>
              <a:pathLst>
                <a:path w="3871" h="2810" extrusionOk="0">
                  <a:moveTo>
                    <a:pt x="536" y="0"/>
                  </a:moveTo>
                  <a:cubicBezTo>
                    <a:pt x="108" y="905"/>
                    <a:pt x="1" y="1845"/>
                    <a:pt x="251" y="2810"/>
                  </a:cubicBezTo>
                  <a:cubicBezTo>
                    <a:pt x="298" y="2643"/>
                    <a:pt x="251" y="2465"/>
                    <a:pt x="417" y="2346"/>
                  </a:cubicBezTo>
                  <a:cubicBezTo>
                    <a:pt x="465" y="2346"/>
                    <a:pt x="501" y="2334"/>
                    <a:pt x="501" y="2322"/>
                  </a:cubicBezTo>
                  <a:cubicBezTo>
                    <a:pt x="501" y="2107"/>
                    <a:pt x="544" y="1903"/>
                    <a:pt x="802" y="1903"/>
                  </a:cubicBezTo>
                  <a:cubicBezTo>
                    <a:pt x="816" y="1903"/>
                    <a:pt x="831" y="1904"/>
                    <a:pt x="846" y="1905"/>
                  </a:cubicBezTo>
                  <a:cubicBezTo>
                    <a:pt x="1084" y="1917"/>
                    <a:pt x="1310" y="1917"/>
                    <a:pt x="1548" y="1917"/>
                  </a:cubicBezTo>
                  <a:cubicBezTo>
                    <a:pt x="1608" y="1822"/>
                    <a:pt x="1715" y="1822"/>
                    <a:pt x="1799" y="1810"/>
                  </a:cubicBezTo>
                  <a:cubicBezTo>
                    <a:pt x="1858" y="1786"/>
                    <a:pt x="1894" y="1726"/>
                    <a:pt x="1894" y="1667"/>
                  </a:cubicBezTo>
                  <a:cubicBezTo>
                    <a:pt x="1858" y="1667"/>
                    <a:pt x="1834" y="1643"/>
                    <a:pt x="1799" y="1631"/>
                  </a:cubicBezTo>
                  <a:cubicBezTo>
                    <a:pt x="1668" y="1631"/>
                    <a:pt x="1548" y="1619"/>
                    <a:pt x="1418" y="1619"/>
                  </a:cubicBezTo>
                  <a:cubicBezTo>
                    <a:pt x="1418" y="1619"/>
                    <a:pt x="1394" y="1631"/>
                    <a:pt x="1370" y="1643"/>
                  </a:cubicBezTo>
                  <a:cubicBezTo>
                    <a:pt x="1360" y="1650"/>
                    <a:pt x="1351" y="1653"/>
                    <a:pt x="1342" y="1653"/>
                  </a:cubicBezTo>
                  <a:cubicBezTo>
                    <a:pt x="1320" y="1653"/>
                    <a:pt x="1300" y="1633"/>
                    <a:pt x="1275" y="1607"/>
                  </a:cubicBezTo>
                  <a:cubicBezTo>
                    <a:pt x="548" y="1548"/>
                    <a:pt x="548" y="1548"/>
                    <a:pt x="656" y="917"/>
                  </a:cubicBezTo>
                  <a:lnTo>
                    <a:pt x="656" y="917"/>
                  </a:lnTo>
                  <a:cubicBezTo>
                    <a:pt x="697" y="930"/>
                    <a:pt x="732" y="936"/>
                    <a:pt x="760" y="936"/>
                  </a:cubicBezTo>
                  <a:cubicBezTo>
                    <a:pt x="863" y="936"/>
                    <a:pt x="886" y="857"/>
                    <a:pt x="858" y="726"/>
                  </a:cubicBezTo>
                  <a:cubicBezTo>
                    <a:pt x="834" y="548"/>
                    <a:pt x="917" y="476"/>
                    <a:pt x="1096" y="476"/>
                  </a:cubicBezTo>
                  <a:cubicBezTo>
                    <a:pt x="1323" y="483"/>
                    <a:pt x="1546" y="490"/>
                    <a:pt x="1767" y="490"/>
                  </a:cubicBezTo>
                  <a:cubicBezTo>
                    <a:pt x="1929" y="490"/>
                    <a:pt x="2090" y="486"/>
                    <a:pt x="2251" y="476"/>
                  </a:cubicBezTo>
                  <a:cubicBezTo>
                    <a:pt x="2326" y="470"/>
                    <a:pt x="2402" y="467"/>
                    <a:pt x="2479" y="467"/>
                  </a:cubicBezTo>
                  <a:cubicBezTo>
                    <a:pt x="2687" y="467"/>
                    <a:pt x="2898" y="485"/>
                    <a:pt x="3107" y="485"/>
                  </a:cubicBezTo>
                  <a:cubicBezTo>
                    <a:pt x="3365" y="485"/>
                    <a:pt x="3622" y="458"/>
                    <a:pt x="3870" y="333"/>
                  </a:cubicBezTo>
                  <a:cubicBezTo>
                    <a:pt x="3858" y="310"/>
                    <a:pt x="3823" y="274"/>
                    <a:pt x="3811" y="250"/>
                  </a:cubicBezTo>
                  <a:cubicBezTo>
                    <a:pt x="3751" y="214"/>
                    <a:pt x="3692" y="202"/>
                    <a:pt x="3620" y="191"/>
                  </a:cubicBezTo>
                  <a:lnTo>
                    <a:pt x="3406" y="191"/>
                  </a:lnTo>
                  <a:cubicBezTo>
                    <a:pt x="3236" y="234"/>
                    <a:pt x="3066" y="260"/>
                    <a:pt x="2899" y="260"/>
                  </a:cubicBezTo>
                  <a:cubicBezTo>
                    <a:pt x="2655" y="260"/>
                    <a:pt x="2417" y="205"/>
                    <a:pt x="2191" y="71"/>
                  </a:cubicBezTo>
                  <a:cubicBezTo>
                    <a:pt x="2108" y="60"/>
                    <a:pt x="2049" y="36"/>
                    <a:pt x="1977" y="36"/>
                  </a:cubicBezTo>
                  <a:cubicBezTo>
                    <a:pt x="1877" y="36"/>
                    <a:pt x="1779" y="34"/>
                    <a:pt x="1682" y="34"/>
                  </a:cubicBezTo>
                  <a:cubicBezTo>
                    <a:pt x="1537" y="34"/>
                    <a:pt x="1394" y="38"/>
                    <a:pt x="1251" y="60"/>
                  </a:cubicBezTo>
                  <a:cubicBezTo>
                    <a:pt x="1132" y="71"/>
                    <a:pt x="1013" y="131"/>
                    <a:pt x="894" y="179"/>
                  </a:cubicBezTo>
                  <a:cubicBezTo>
                    <a:pt x="844" y="214"/>
                    <a:pt x="804" y="228"/>
                    <a:pt x="771" y="228"/>
                  </a:cubicBezTo>
                  <a:cubicBezTo>
                    <a:pt x="691" y="228"/>
                    <a:pt x="646" y="147"/>
                    <a:pt x="596" y="71"/>
                  </a:cubicBezTo>
                  <a:cubicBezTo>
                    <a:pt x="584" y="36"/>
                    <a:pt x="548" y="24"/>
                    <a:pt x="5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3995;p32">
              <a:extLst>
                <a:ext uri="{FF2B5EF4-FFF2-40B4-BE49-F238E27FC236}">
                  <a16:creationId xmlns:a16="http://schemas.microsoft.com/office/drawing/2014/main" id="{BB9E69A9-15E7-4287-8901-6D5D8BB3E1FA}"/>
                </a:ext>
              </a:extLst>
            </p:cNvPr>
            <p:cNvSpPr/>
            <p:nvPr/>
          </p:nvSpPr>
          <p:spPr>
            <a:xfrm>
              <a:off x="5361075" y="3480925"/>
              <a:ext cx="3900" cy="3300"/>
            </a:xfrm>
            <a:custGeom>
              <a:avLst/>
              <a:gdLst/>
              <a:ahLst/>
              <a:cxnLst/>
              <a:rect l="l" t="t" r="r" b="b"/>
              <a:pathLst>
                <a:path w="156" h="132" extrusionOk="0">
                  <a:moveTo>
                    <a:pt x="155" y="0"/>
                  </a:moveTo>
                  <a:lnTo>
                    <a:pt x="155" y="0"/>
                  </a:lnTo>
                  <a:cubicBezTo>
                    <a:pt x="84" y="36"/>
                    <a:pt x="0" y="48"/>
                    <a:pt x="108" y="131"/>
                  </a:cubicBezTo>
                  <a:lnTo>
                    <a:pt x="1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3996;p32">
              <a:extLst>
                <a:ext uri="{FF2B5EF4-FFF2-40B4-BE49-F238E27FC236}">
                  <a16:creationId xmlns:a16="http://schemas.microsoft.com/office/drawing/2014/main" id="{B080B56F-2322-44D4-9184-46606292CBEC}"/>
                </a:ext>
              </a:extLst>
            </p:cNvPr>
            <p:cNvSpPr/>
            <p:nvPr/>
          </p:nvSpPr>
          <p:spPr>
            <a:xfrm>
              <a:off x="5414350" y="3319000"/>
              <a:ext cx="3000" cy="4175"/>
            </a:xfrm>
            <a:custGeom>
              <a:avLst/>
              <a:gdLst/>
              <a:ahLst/>
              <a:cxnLst/>
              <a:rect l="l" t="t" r="r" b="b"/>
              <a:pathLst>
                <a:path w="120" h="167" extrusionOk="0">
                  <a:moveTo>
                    <a:pt x="120" y="0"/>
                  </a:moveTo>
                  <a:lnTo>
                    <a:pt x="120" y="0"/>
                  </a:lnTo>
                  <a:cubicBezTo>
                    <a:pt x="72" y="60"/>
                    <a:pt x="48" y="119"/>
                    <a:pt x="1" y="167"/>
                  </a:cubicBezTo>
                  <a:cubicBezTo>
                    <a:pt x="48" y="119"/>
                    <a:pt x="96"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3997;p32">
              <a:extLst>
                <a:ext uri="{FF2B5EF4-FFF2-40B4-BE49-F238E27FC236}">
                  <a16:creationId xmlns:a16="http://schemas.microsoft.com/office/drawing/2014/main" id="{2ACB0A74-34C6-4930-AB2B-359A15F0A299}"/>
                </a:ext>
              </a:extLst>
            </p:cNvPr>
            <p:cNvSpPr/>
            <p:nvPr/>
          </p:nvSpPr>
          <p:spPr>
            <a:xfrm>
              <a:off x="5439350" y="3280300"/>
              <a:ext cx="3600" cy="3600"/>
            </a:xfrm>
            <a:custGeom>
              <a:avLst/>
              <a:gdLst/>
              <a:ahLst/>
              <a:cxnLst/>
              <a:rect l="l" t="t" r="r" b="b"/>
              <a:pathLst>
                <a:path w="144" h="144" extrusionOk="0">
                  <a:moveTo>
                    <a:pt x="1" y="0"/>
                  </a:moveTo>
                  <a:lnTo>
                    <a:pt x="1" y="143"/>
                  </a:lnTo>
                  <a:lnTo>
                    <a:pt x="144" y="143"/>
                  </a:lnTo>
                  <a:cubicBezTo>
                    <a:pt x="108" y="84"/>
                    <a:pt x="48"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3998;p32">
              <a:extLst>
                <a:ext uri="{FF2B5EF4-FFF2-40B4-BE49-F238E27FC236}">
                  <a16:creationId xmlns:a16="http://schemas.microsoft.com/office/drawing/2014/main" id="{BC5B32C4-C5A9-476D-8B8B-E1844501599E}"/>
                </a:ext>
              </a:extLst>
            </p:cNvPr>
            <p:cNvSpPr/>
            <p:nvPr/>
          </p:nvSpPr>
          <p:spPr>
            <a:xfrm>
              <a:off x="5437875" y="3278525"/>
              <a:ext cx="1500" cy="1500"/>
            </a:xfrm>
            <a:custGeom>
              <a:avLst/>
              <a:gdLst/>
              <a:ahLst/>
              <a:cxnLst/>
              <a:rect l="l" t="t" r="r" b="b"/>
              <a:pathLst>
                <a:path w="60" h="60" extrusionOk="0">
                  <a:moveTo>
                    <a:pt x="24" y="0"/>
                  </a:moveTo>
                  <a:cubicBezTo>
                    <a:pt x="14" y="0"/>
                    <a:pt x="5" y="9"/>
                    <a:pt x="0" y="24"/>
                  </a:cubicBezTo>
                  <a:cubicBezTo>
                    <a:pt x="0" y="24"/>
                    <a:pt x="48" y="47"/>
                    <a:pt x="60" y="59"/>
                  </a:cubicBezTo>
                  <a:cubicBezTo>
                    <a:pt x="53" y="18"/>
                    <a:pt x="38"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3999;p32">
              <a:extLst>
                <a:ext uri="{FF2B5EF4-FFF2-40B4-BE49-F238E27FC236}">
                  <a16:creationId xmlns:a16="http://schemas.microsoft.com/office/drawing/2014/main" id="{A506E5FD-D1E3-4963-B6E4-C26964AF330C}"/>
                </a:ext>
              </a:extLst>
            </p:cNvPr>
            <p:cNvSpPr/>
            <p:nvPr/>
          </p:nvSpPr>
          <p:spPr>
            <a:xfrm>
              <a:off x="5389050" y="3995075"/>
              <a:ext cx="78900" cy="11500"/>
            </a:xfrm>
            <a:custGeom>
              <a:avLst/>
              <a:gdLst/>
              <a:ahLst/>
              <a:cxnLst/>
              <a:rect l="l" t="t" r="r" b="b"/>
              <a:pathLst>
                <a:path w="3156" h="460" extrusionOk="0">
                  <a:moveTo>
                    <a:pt x="258" y="1"/>
                  </a:moveTo>
                  <a:cubicBezTo>
                    <a:pt x="156" y="1"/>
                    <a:pt x="67" y="48"/>
                    <a:pt x="13" y="222"/>
                  </a:cubicBezTo>
                  <a:lnTo>
                    <a:pt x="1" y="258"/>
                  </a:lnTo>
                  <a:cubicBezTo>
                    <a:pt x="133" y="258"/>
                    <a:pt x="268" y="244"/>
                    <a:pt x="401" y="244"/>
                  </a:cubicBezTo>
                  <a:cubicBezTo>
                    <a:pt x="569" y="244"/>
                    <a:pt x="735" y="266"/>
                    <a:pt x="894" y="365"/>
                  </a:cubicBezTo>
                  <a:cubicBezTo>
                    <a:pt x="1035" y="436"/>
                    <a:pt x="1182" y="460"/>
                    <a:pt x="1331" y="460"/>
                  </a:cubicBezTo>
                  <a:cubicBezTo>
                    <a:pt x="1506" y="460"/>
                    <a:pt x="1684" y="427"/>
                    <a:pt x="1858" y="401"/>
                  </a:cubicBezTo>
                  <a:cubicBezTo>
                    <a:pt x="1953" y="389"/>
                    <a:pt x="2060" y="389"/>
                    <a:pt x="2156" y="377"/>
                  </a:cubicBezTo>
                  <a:cubicBezTo>
                    <a:pt x="2269" y="324"/>
                    <a:pt x="2385" y="300"/>
                    <a:pt x="2502" y="300"/>
                  </a:cubicBezTo>
                  <a:cubicBezTo>
                    <a:pt x="2620" y="300"/>
                    <a:pt x="2739" y="324"/>
                    <a:pt x="2858" y="365"/>
                  </a:cubicBezTo>
                  <a:lnTo>
                    <a:pt x="3156" y="365"/>
                  </a:lnTo>
                  <a:cubicBezTo>
                    <a:pt x="3108" y="282"/>
                    <a:pt x="3072" y="199"/>
                    <a:pt x="3025" y="127"/>
                  </a:cubicBezTo>
                  <a:cubicBezTo>
                    <a:pt x="2215" y="103"/>
                    <a:pt x="1418" y="91"/>
                    <a:pt x="632" y="68"/>
                  </a:cubicBezTo>
                  <a:cubicBezTo>
                    <a:pt x="515" y="68"/>
                    <a:pt x="378" y="1"/>
                    <a:pt x="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4000;p32">
              <a:extLst>
                <a:ext uri="{FF2B5EF4-FFF2-40B4-BE49-F238E27FC236}">
                  <a16:creationId xmlns:a16="http://schemas.microsoft.com/office/drawing/2014/main" id="{FE15DD19-6E4D-4AF3-A713-2CBD4D32C456}"/>
                </a:ext>
              </a:extLst>
            </p:cNvPr>
            <p:cNvSpPr/>
            <p:nvPr/>
          </p:nvSpPr>
          <p:spPr>
            <a:xfrm>
              <a:off x="5706950" y="4018700"/>
              <a:ext cx="26825" cy="4275"/>
            </a:xfrm>
            <a:custGeom>
              <a:avLst/>
              <a:gdLst/>
              <a:ahLst/>
              <a:cxnLst/>
              <a:rect l="l" t="t" r="r" b="b"/>
              <a:pathLst>
                <a:path w="1073" h="171" extrusionOk="0">
                  <a:moveTo>
                    <a:pt x="569" y="0"/>
                  </a:moveTo>
                  <a:cubicBezTo>
                    <a:pt x="396" y="0"/>
                    <a:pt x="221" y="28"/>
                    <a:pt x="49" y="28"/>
                  </a:cubicBezTo>
                  <a:cubicBezTo>
                    <a:pt x="33" y="28"/>
                    <a:pt x="17" y="28"/>
                    <a:pt x="1" y="27"/>
                  </a:cubicBezTo>
                  <a:lnTo>
                    <a:pt x="1" y="27"/>
                  </a:lnTo>
                  <a:cubicBezTo>
                    <a:pt x="239" y="158"/>
                    <a:pt x="513" y="87"/>
                    <a:pt x="786" y="170"/>
                  </a:cubicBezTo>
                  <a:cubicBezTo>
                    <a:pt x="870" y="158"/>
                    <a:pt x="977" y="147"/>
                    <a:pt x="1072" y="135"/>
                  </a:cubicBezTo>
                  <a:cubicBezTo>
                    <a:pt x="908" y="27"/>
                    <a:pt x="740" y="0"/>
                    <a:pt x="5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4001;p32">
              <a:extLst>
                <a:ext uri="{FF2B5EF4-FFF2-40B4-BE49-F238E27FC236}">
                  <a16:creationId xmlns:a16="http://schemas.microsoft.com/office/drawing/2014/main" id="{B50F4306-819C-4ADA-9583-71D831F2FBE3}"/>
                </a:ext>
              </a:extLst>
            </p:cNvPr>
            <p:cNvSpPr/>
            <p:nvPr/>
          </p:nvSpPr>
          <p:spPr>
            <a:xfrm>
              <a:off x="5539675" y="4015600"/>
              <a:ext cx="22050" cy="3500"/>
            </a:xfrm>
            <a:custGeom>
              <a:avLst/>
              <a:gdLst/>
              <a:ahLst/>
              <a:cxnLst/>
              <a:rect l="l" t="t" r="r" b="b"/>
              <a:pathLst>
                <a:path w="882" h="140" extrusionOk="0">
                  <a:moveTo>
                    <a:pt x="340" y="1"/>
                  </a:moveTo>
                  <a:cubicBezTo>
                    <a:pt x="227" y="1"/>
                    <a:pt x="114" y="11"/>
                    <a:pt x="0" y="20"/>
                  </a:cubicBezTo>
                  <a:lnTo>
                    <a:pt x="0" y="140"/>
                  </a:lnTo>
                  <a:cubicBezTo>
                    <a:pt x="199" y="140"/>
                    <a:pt x="392" y="129"/>
                    <a:pt x="587" y="129"/>
                  </a:cubicBezTo>
                  <a:cubicBezTo>
                    <a:pt x="684" y="129"/>
                    <a:pt x="782" y="132"/>
                    <a:pt x="881" y="140"/>
                  </a:cubicBezTo>
                  <a:cubicBezTo>
                    <a:pt x="705" y="29"/>
                    <a:pt x="523" y="1"/>
                    <a:pt x="3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4002;p32">
              <a:extLst>
                <a:ext uri="{FF2B5EF4-FFF2-40B4-BE49-F238E27FC236}">
                  <a16:creationId xmlns:a16="http://schemas.microsoft.com/office/drawing/2014/main" id="{ACD6F6C5-7867-493A-82B1-C218B9EA7319}"/>
                </a:ext>
              </a:extLst>
            </p:cNvPr>
            <p:cNvSpPr/>
            <p:nvPr/>
          </p:nvSpPr>
          <p:spPr>
            <a:xfrm>
              <a:off x="5442925" y="4000875"/>
              <a:ext cx="17600" cy="4225"/>
            </a:xfrm>
            <a:custGeom>
              <a:avLst/>
              <a:gdLst/>
              <a:ahLst/>
              <a:cxnLst/>
              <a:rect l="l" t="t" r="r" b="b"/>
              <a:pathLst>
                <a:path w="704" h="169" extrusionOk="0">
                  <a:moveTo>
                    <a:pt x="358" y="1"/>
                  </a:moveTo>
                  <a:cubicBezTo>
                    <a:pt x="240" y="1"/>
                    <a:pt x="122" y="48"/>
                    <a:pt x="1" y="145"/>
                  </a:cubicBezTo>
                  <a:cubicBezTo>
                    <a:pt x="203" y="145"/>
                    <a:pt x="394" y="157"/>
                    <a:pt x="572" y="169"/>
                  </a:cubicBezTo>
                  <a:lnTo>
                    <a:pt x="703" y="133"/>
                  </a:lnTo>
                  <a:cubicBezTo>
                    <a:pt x="586" y="45"/>
                    <a:pt x="472" y="1"/>
                    <a:pt x="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4003;p32">
              <a:extLst>
                <a:ext uri="{FF2B5EF4-FFF2-40B4-BE49-F238E27FC236}">
                  <a16:creationId xmlns:a16="http://schemas.microsoft.com/office/drawing/2014/main" id="{C29277D0-3150-484D-9756-BE0E11D8252A}"/>
                </a:ext>
              </a:extLst>
            </p:cNvPr>
            <p:cNvSpPr/>
            <p:nvPr/>
          </p:nvSpPr>
          <p:spPr>
            <a:xfrm>
              <a:off x="5561400" y="4018475"/>
              <a:ext cx="10725" cy="4050"/>
            </a:xfrm>
            <a:custGeom>
              <a:avLst/>
              <a:gdLst/>
              <a:ahLst/>
              <a:cxnLst/>
              <a:rect l="l" t="t" r="r" b="b"/>
              <a:pathLst>
                <a:path w="429" h="162" extrusionOk="0">
                  <a:moveTo>
                    <a:pt x="0" y="1"/>
                  </a:moveTo>
                  <a:cubicBezTo>
                    <a:pt x="68" y="111"/>
                    <a:pt x="142" y="162"/>
                    <a:pt x="217" y="162"/>
                  </a:cubicBezTo>
                  <a:cubicBezTo>
                    <a:pt x="288" y="162"/>
                    <a:pt x="360" y="117"/>
                    <a:pt x="429" y="36"/>
                  </a:cubicBezTo>
                  <a:cubicBezTo>
                    <a:pt x="286" y="25"/>
                    <a:pt x="143"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4004;p32">
              <a:extLst>
                <a:ext uri="{FF2B5EF4-FFF2-40B4-BE49-F238E27FC236}">
                  <a16:creationId xmlns:a16="http://schemas.microsoft.com/office/drawing/2014/main" id="{8BD919A1-8E06-4466-AC00-65D7C496DE2E}"/>
                </a:ext>
              </a:extLst>
            </p:cNvPr>
            <p:cNvSpPr/>
            <p:nvPr/>
          </p:nvSpPr>
          <p:spPr>
            <a:xfrm>
              <a:off x="5654275" y="4025925"/>
              <a:ext cx="11025" cy="3450"/>
            </a:xfrm>
            <a:custGeom>
              <a:avLst/>
              <a:gdLst/>
              <a:ahLst/>
              <a:cxnLst/>
              <a:rect l="l" t="t" r="r" b="b"/>
              <a:pathLst>
                <a:path w="441" h="138" extrusionOk="0">
                  <a:moveTo>
                    <a:pt x="0" y="0"/>
                  </a:moveTo>
                  <a:cubicBezTo>
                    <a:pt x="80" y="93"/>
                    <a:pt x="154" y="137"/>
                    <a:pt x="228" y="137"/>
                  </a:cubicBezTo>
                  <a:cubicBezTo>
                    <a:pt x="297" y="137"/>
                    <a:pt x="366" y="99"/>
                    <a:pt x="441" y="24"/>
                  </a:cubicBezTo>
                  <a:cubicBezTo>
                    <a:pt x="298" y="24"/>
                    <a:pt x="155"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4005;p32">
              <a:extLst>
                <a:ext uri="{FF2B5EF4-FFF2-40B4-BE49-F238E27FC236}">
                  <a16:creationId xmlns:a16="http://schemas.microsoft.com/office/drawing/2014/main" id="{73AF5287-D2F0-4761-A356-9E4E82D06D7C}"/>
                </a:ext>
              </a:extLst>
            </p:cNvPr>
            <p:cNvSpPr/>
            <p:nvPr/>
          </p:nvSpPr>
          <p:spPr>
            <a:xfrm>
              <a:off x="5575975" y="4019425"/>
              <a:ext cx="7775" cy="3250"/>
            </a:xfrm>
            <a:custGeom>
              <a:avLst/>
              <a:gdLst/>
              <a:ahLst/>
              <a:cxnLst/>
              <a:rect l="l" t="t" r="r" b="b"/>
              <a:pathLst>
                <a:path w="311" h="130" extrusionOk="0">
                  <a:moveTo>
                    <a:pt x="83" y="0"/>
                  </a:moveTo>
                  <a:cubicBezTo>
                    <a:pt x="54" y="0"/>
                    <a:pt x="27" y="4"/>
                    <a:pt x="1" y="10"/>
                  </a:cubicBezTo>
                  <a:lnTo>
                    <a:pt x="1" y="129"/>
                  </a:lnTo>
                  <a:cubicBezTo>
                    <a:pt x="96" y="118"/>
                    <a:pt x="203" y="118"/>
                    <a:pt x="310" y="106"/>
                  </a:cubicBezTo>
                  <a:cubicBezTo>
                    <a:pt x="241" y="28"/>
                    <a:pt x="159" y="0"/>
                    <a:pt x="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4006;p32">
              <a:extLst>
                <a:ext uri="{FF2B5EF4-FFF2-40B4-BE49-F238E27FC236}">
                  <a16:creationId xmlns:a16="http://schemas.microsoft.com/office/drawing/2014/main" id="{3F40ADD1-7CB6-4769-9AD1-203F1E2C2781}"/>
                </a:ext>
              </a:extLst>
            </p:cNvPr>
            <p:cNvSpPr/>
            <p:nvPr/>
          </p:nvSpPr>
          <p:spPr>
            <a:xfrm>
              <a:off x="5614075" y="4008450"/>
              <a:ext cx="8375" cy="2800"/>
            </a:xfrm>
            <a:custGeom>
              <a:avLst/>
              <a:gdLst/>
              <a:ahLst/>
              <a:cxnLst/>
              <a:rect l="l" t="t" r="r" b="b"/>
              <a:pathLst>
                <a:path w="335" h="112" extrusionOk="0">
                  <a:moveTo>
                    <a:pt x="85" y="0"/>
                  </a:moveTo>
                  <a:cubicBezTo>
                    <a:pt x="57" y="0"/>
                    <a:pt x="29" y="3"/>
                    <a:pt x="1" y="9"/>
                  </a:cubicBezTo>
                  <a:cubicBezTo>
                    <a:pt x="77" y="75"/>
                    <a:pt x="160" y="111"/>
                    <a:pt x="257" y="111"/>
                  </a:cubicBezTo>
                  <a:cubicBezTo>
                    <a:pt x="282" y="111"/>
                    <a:pt x="307" y="109"/>
                    <a:pt x="334" y="104"/>
                  </a:cubicBezTo>
                  <a:cubicBezTo>
                    <a:pt x="261" y="31"/>
                    <a:pt x="175" y="0"/>
                    <a:pt x="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4007;p32">
              <a:extLst>
                <a:ext uri="{FF2B5EF4-FFF2-40B4-BE49-F238E27FC236}">
                  <a16:creationId xmlns:a16="http://schemas.microsoft.com/office/drawing/2014/main" id="{49BE621B-C6BD-4057-8C8E-96B8B6026E27}"/>
                </a:ext>
              </a:extLst>
            </p:cNvPr>
            <p:cNvSpPr/>
            <p:nvPr/>
          </p:nvSpPr>
          <p:spPr>
            <a:xfrm>
              <a:off x="5699500" y="4019375"/>
              <a:ext cx="6875" cy="1250"/>
            </a:xfrm>
            <a:custGeom>
              <a:avLst/>
              <a:gdLst/>
              <a:ahLst/>
              <a:cxnLst/>
              <a:rect l="l" t="t" r="r" b="b"/>
              <a:pathLst>
                <a:path w="275" h="50" extrusionOk="0">
                  <a:moveTo>
                    <a:pt x="1" y="0"/>
                  </a:moveTo>
                  <a:cubicBezTo>
                    <a:pt x="51" y="32"/>
                    <a:pt x="100" y="50"/>
                    <a:pt x="149" y="50"/>
                  </a:cubicBezTo>
                  <a:cubicBezTo>
                    <a:pt x="192" y="50"/>
                    <a:pt x="235" y="35"/>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4008;p32">
              <a:extLst>
                <a:ext uri="{FF2B5EF4-FFF2-40B4-BE49-F238E27FC236}">
                  <a16:creationId xmlns:a16="http://schemas.microsoft.com/office/drawing/2014/main" id="{912E08F3-3411-40BD-A0DE-A0148DA5440D}"/>
                </a:ext>
              </a:extLst>
            </p:cNvPr>
            <p:cNvSpPr/>
            <p:nvPr/>
          </p:nvSpPr>
          <p:spPr>
            <a:xfrm>
              <a:off x="5392925" y="4004200"/>
              <a:ext cx="42600" cy="5375"/>
            </a:xfrm>
            <a:custGeom>
              <a:avLst/>
              <a:gdLst/>
              <a:ahLst/>
              <a:cxnLst/>
              <a:rect l="l" t="t" r="r" b="b"/>
              <a:pathLst>
                <a:path w="1704" h="215" extrusionOk="0">
                  <a:moveTo>
                    <a:pt x="739" y="0"/>
                  </a:moveTo>
                  <a:cubicBezTo>
                    <a:pt x="676" y="15"/>
                    <a:pt x="612" y="19"/>
                    <a:pt x="548" y="19"/>
                  </a:cubicBezTo>
                  <a:cubicBezTo>
                    <a:pt x="484" y="19"/>
                    <a:pt x="419" y="15"/>
                    <a:pt x="356" y="15"/>
                  </a:cubicBezTo>
                  <a:cubicBezTo>
                    <a:pt x="230" y="15"/>
                    <a:pt x="108" y="30"/>
                    <a:pt x="0" y="119"/>
                  </a:cubicBezTo>
                  <a:cubicBezTo>
                    <a:pt x="370" y="131"/>
                    <a:pt x="739" y="155"/>
                    <a:pt x="1108" y="179"/>
                  </a:cubicBezTo>
                  <a:cubicBezTo>
                    <a:pt x="1310" y="131"/>
                    <a:pt x="1548" y="215"/>
                    <a:pt x="1703" y="36"/>
                  </a:cubicBezTo>
                  <a:cubicBezTo>
                    <a:pt x="1382" y="24"/>
                    <a:pt x="1072" y="12"/>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4009;p32">
              <a:extLst>
                <a:ext uri="{FF2B5EF4-FFF2-40B4-BE49-F238E27FC236}">
                  <a16:creationId xmlns:a16="http://schemas.microsoft.com/office/drawing/2014/main" id="{3115AA2A-A0EC-42EB-ACB1-8D18CC895DD4}"/>
                </a:ext>
              </a:extLst>
            </p:cNvPr>
            <p:cNvSpPr/>
            <p:nvPr/>
          </p:nvSpPr>
          <p:spPr>
            <a:xfrm>
              <a:off x="5398875" y="3836025"/>
              <a:ext cx="125925" cy="23275"/>
            </a:xfrm>
            <a:custGeom>
              <a:avLst/>
              <a:gdLst/>
              <a:ahLst/>
              <a:cxnLst/>
              <a:rect l="l" t="t" r="r" b="b"/>
              <a:pathLst>
                <a:path w="5037" h="931" extrusionOk="0">
                  <a:moveTo>
                    <a:pt x="632" y="0"/>
                  </a:moveTo>
                  <a:cubicBezTo>
                    <a:pt x="429" y="0"/>
                    <a:pt x="215" y="36"/>
                    <a:pt x="36" y="143"/>
                  </a:cubicBezTo>
                  <a:cubicBezTo>
                    <a:pt x="12" y="191"/>
                    <a:pt x="1" y="250"/>
                    <a:pt x="1" y="322"/>
                  </a:cubicBezTo>
                  <a:cubicBezTo>
                    <a:pt x="84" y="512"/>
                    <a:pt x="322" y="465"/>
                    <a:pt x="453" y="572"/>
                  </a:cubicBezTo>
                  <a:lnTo>
                    <a:pt x="4561" y="893"/>
                  </a:lnTo>
                  <a:cubicBezTo>
                    <a:pt x="4630" y="910"/>
                    <a:pt x="4699" y="930"/>
                    <a:pt x="4761" y="930"/>
                  </a:cubicBezTo>
                  <a:cubicBezTo>
                    <a:pt x="4828" y="930"/>
                    <a:pt x="4887" y="908"/>
                    <a:pt x="4930" y="834"/>
                  </a:cubicBezTo>
                  <a:cubicBezTo>
                    <a:pt x="5037" y="655"/>
                    <a:pt x="4918" y="536"/>
                    <a:pt x="4775" y="441"/>
                  </a:cubicBezTo>
                  <a:cubicBezTo>
                    <a:pt x="3406" y="143"/>
                    <a:pt x="2001" y="191"/>
                    <a:pt x="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4010;p32">
              <a:extLst>
                <a:ext uri="{FF2B5EF4-FFF2-40B4-BE49-F238E27FC236}">
                  <a16:creationId xmlns:a16="http://schemas.microsoft.com/office/drawing/2014/main" id="{98327DB1-0E6B-4CBD-BEA0-5DDDFAE9B908}"/>
                </a:ext>
              </a:extLst>
            </p:cNvPr>
            <p:cNvSpPr/>
            <p:nvPr/>
          </p:nvSpPr>
          <p:spPr>
            <a:xfrm>
              <a:off x="5605750" y="3832450"/>
              <a:ext cx="93775" cy="19950"/>
            </a:xfrm>
            <a:custGeom>
              <a:avLst/>
              <a:gdLst/>
              <a:ahLst/>
              <a:cxnLst/>
              <a:rect l="l" t="t" r="r" b="b"/>
              <a:pathLst>
                <a:path w="3751" h="798" extrusionOk="0">
                  <a:moveTo>
                    <a:pt x="84" y="0"/>
                  </a:moveTo>
                  <a:cubicBezTo>
                    <a:pt x="0" y="96"/>
                    <a:pt x="12" y="203"/>
                    <a:pt x="84" y="298"/>
                  </a:cubicBezTo>
                  <a:cubicBezTo>
                    <a:pt x="1132" y="453"/>
                    <a:pt x="2179" y="584"/>
                    <a:pt x="3227" y="739"/>
                  </a:cubicBezTo>
                  <a:cubicBezTo>
                    <a:pt x="3276" y="780"/>
                    <a:pt x="3333" y="798"/>
                    <a:pt x="3393" y="798"/>
                  </a:cubicBezTo>
                  <a:cubicBezTo>
                    <a:pt x="3436" y="798"/>
                    <a:pt x="3480" y="789"/>
                    <a:pt x="3525" y="774"/>
                  </a:cubicBezTo>
                  <a:cubicBezTo>
                    <a:pt x="3644" y="703"/>
                    <a:pt x="3751" y="596"/>
                    <a:pt x="3668" y="441"/>
                  </a:cubicBezTo>
                  <a:cubicBezTo>
                    <a:pt x="2477" y="262"/>
                    <a:pt x="1286" y="24"/>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4011;p32">
              <a:extLst>
                <a:ext uri="{FF2B5EF4-FFF2-40B4-BE49-F238E27FC236}">
                  <a16:creationId xmlns:a16="http://schemas.microsoft.com/office/drawing/2014/main" id="{C43CE0DF-1163-4705-AA5D-1225CBF0D62E}"/>
                </a:ext>
              </a:extLst>
            </p:cNvPr>
            <p:cNvSpPr/>
            <p:nvPr/>
          </p:nvSpPr>
          <p:spPr>
            <a:xfrm>
              <a:off x="5320000" y="3798225"/>
              <a:ext cx="133375" cy="22275"/>
            </a:xfrm>
            <a:custGeom>
              <a:avLst/>
              <a:gdLst/>
              <a:ahLst/>
              <a:cxnLst/>
              <a:rect l="l" t="t" r="r" b="b"/>
              <a:pathLst>
                <a:path w="5335" h="891" extrusionOk="0">
                  <a:moveTo>
                    <a:pt x="938" y="1"/>
                  </a:moveTo>
                  <a:cubicBezTo>
                    <a:pt x="735" y="1"/>
                    <a:pt x="531" y="25"/>
                    <a:pt x="329" y="25"/>
                  </a:cubicBezTo>
                  <a:cubicBezTo>
                    <a:pt x="307" y="25"/>
                    <a:pt x="285" y="25"/>
                    <a:pt x="262" y="24"/>
                  </a:cubicBezTo>
                  <a:lnTo>
                    <a:pt x="262" y="24"/>
                  </a:lnTo>
                  <a:cubicBezTo>
                    <a:pt x="0" y="179"/>
                    <a:pt x="262" y="274"/>
                    <a:pt x="322" y="393"/>
                  </a:cubicBezTo>
                  <a:cubicBezTo>
                    <a:pt x="732" y="484"/>
                    <a:pt x="1149" y="540"/>
                    <a:pt x="1579" y="540"/>
                  </a:cubicBezTo>
                  <a:cubicBezTo>
                    <a:pt x="1710" y="540"/>
                    <a:pt x="1843" y="535"/>
                    <a:pt x="1977" y="524"/>
                  </a:cubicBezTo>
                  <a:cubicBezTo>
                    <a:pt x="2115" y="576"/>
                    <a:pt x="2256" y="590"/>
                    <a:pt x="2399" y="590"/>
                  </a:cubicBezTo>
                  <a:cubicBezTo>
                    <a:pt x="2557" y="590"/>
                    <a:pt x="2716" y="573"/>
                    <a:pt x="2875" y="573"/>
                  </a:cubicBezTo>
                  <a:cubicBezTo>
                    <a:pt x="3033" y="573"/>
                    <a:pt x="3191" y="590"/>
                    <a:pt x="3346" y="655"/>
                  </a:cubicBezTo>
                  <a:cubicBezTo>
                    <a:pt x="3361" y="678"/>
                    <a:pt x="3381" y="686"/>
                    <a:pt x="3406" y="686"/>
                  </a:cubicBezTo>
                  <a:cubicBezTo>
                    <a:pt x="3420" y="686"/>
                    <a:pt x="3436" y="683"/>
                    <a:pt x="3453" y="679"/>
                  </a:cubicBezTo>
                  <a:cubicBezTo>
                    <a:pt x="3499" y="692"/>
                    <a:pt x="3541" y="701"/>
                    <a:pt x="3586" y="701"/>
                  </a:cubicBezTo>
                  <a:cubicBezTo>
                    <a:pt x="3622" y="701"/>
                    <a:pt x="3660" y="695"/>
                    <a:pt x="3703" y="679"/>
                  </a:cubicBezTo>
                  <a:cubicBezTo>
                    <a:pt x="3770" y="708"/>
                    <a:pt x="3844" y="712"/>
                    <a:pt x="3921" y="712"/>
                  </a:cubicBezTo>
                  <a:cubicBezTo>
                    <a:pt x="3953" y="712"/>
                    <a:pt x="3987" y="712"/>
                    <a:pt x="4020" y="712"/>
                  </a:cubicBezTo>
                  <a:cubicBezTo>
                    <a:pt x="4132" y="712"/>
                    <a:pt x="4245" y="720"/>
                    <a:pt x="4346" y="798"/>
                  </a:cubicBezTo>
                  <a:cubicBezTo>
                    <a:pt x="4360" y="812"/>
                    <a:pt x="4378" y="818"/>
                    <a:pt x="4396" y="818"/>
                  </a:cubicBezTo>
                  <a:cubicBezTo>
                    <a:pt x="4408" y="818"/>
                    <a:pt x="4420" y="815"/>
                    <a:pt x="4430" y="810"/>
                  </a:cubicBezTo>
                  <a:cubicBezTo>
                    <a:pt x="4602" y="810"/>
                    <a:pt x="4789" y="891"/>
                    <a:pt x="4962" y="891"/>
                  </a:cubicBezTo>
                  <a:cubicBezTo>
                    <a:pt x="5100" y="891"/>
                    <a:pt x="5229" y="840"/>
                    <a:pt x="5334" y="655"/>
                  </a:cubicBezTo>
                  <a:cubicBezTo>
                    <a:pt x="5263" y="643"/>
                    <a:pt x="5192" y="643"/>
                    <a:pt x="5120" y="631"/>
                  </a:cubicBezTo>
                  <a:cubicBezTo>
                    <a:pt x="5039" y="593"/>
                    <a:pt x="4956" y="585"/>
                    <a:pt x="4873" y="585"/>
                  </a:cubicBezTo>
                  <a:cubicBezTo>
                    <a:pt x="4818" y="585"/>
                    <a:pt x="4762" y="589"/>
                    <a:pt x="4706" y="589"/>
                  </a:cubicBezTo>
                  <a:cubicBezTo>
                    <a:pt x="4637" y="589"/>
                    <a:pt x="4568" y="584"/>
                    <a:pt x="4501" y="560"/>
                  </a:cubicBezTo>
                  <a:lnTo>
                    <a:pt x="4239" y="512"/>
                  </a:lnTo>
                  <a:cubicBezTo>
                    <a:pt x="4156" y="464"/>
                    <a:pt x="4066" y="455"/>
                    <a:pt x="3972" y="455"/>
                  </a:cubicBezTo>
                  <a:cubicBezTo>
                    <a:pt x="3909" y="455"/>
                    <a:pt x="3844" y="459"/>
                    <a:pt x="3780" y="459"/>
                  </a:cubicBezTo>
                  <a:cubicBezTo>
                    <a:pt x="3680" y="459"/>
                    <a:pt x="3581" y="448"/>
                    <a:pt x="3489" y="393"/>
                  </a:cubicBezTo>
                  <a:cubicBezTo>
                    <a:pt x="3418" y="381"/>
                    <a:pt x="3346" y="381"/>
                    <a:pt x="3275" y="357"/>
                  </a:cubicBezTo>
                  <a:cubicBezTo>
                    <a:pt x="3001" y="179"/>
                    <a:pt x="2679" y="262"/>
                    <a:pt x="2382" y="203"/>
                  </a:cubicBezTo>
                  <a:cubicBezTo>
                    <a:pt x="2120" y="143"/>
                    <a:pt x="1846" y="167"/>
                    <a:pt x="1584" y="107"/>
                  </a:cubicBezTo>
                  <a:cubicBezTo>
                    <a:pt x="1569" y="112"/>
                    <a:pt x="1554" y="115"/>
                    <a:pt x="1540" y="115"/>
                  </a:cubicBezTo>
                  <a:cubicBezTo>
                    <a:pt x="1521" y="115"/>
                    <a:pt x="1503" y="109"/>
                    <a:pt x="1489" y="95"/>
                  </a:cubicBezTo>
                  <a:cubicBezTo>
                    <a:pt x="1307" y="21"/>
                    <a:pt x="1123" y="1"/>
                    <a:pt x="9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4012;p32">
              <a:extLst>
                <a:ext uri="{FF2B5EF4-FFF2-40B4-BE49-F238E27FC236}">
                  <a16:creationId xmlns:a16="http://schemas.microsoft.com/office/drawing/2014/main" id="{3E81421A-B3B9-4A30-953E-9AF043D598FE}"/>
                </a:ext>
              </a:extLst>
            </p:cNvPr>
            <p:cNvSpPr/>
            <p:nvPr/>
          </p:nvSpPr>
          <p:spPr>
            <a:xfrm>
              <a:off x="5548300" y="3825425"/>
              <a:ext cx="59550" cy="14550"/>
            </a:xfrm>
            <a:custGeom>
              <a:avLst/>
              <a:gdLst/>
              <a:ahLst/>
              <a:cxnLst/>
              <a:rect l="l" t="t" r="r" b="b"/>
              <a:pathLst>
                <a:path w="2382" h="582" extrusionOk="0">
                  <a:moveTo>
                    <a:pt x="414" y="0"/>
                  </a:moveTo>
                  <a:cubicBezTo>
                    <a:pt x="308" y="0"/>
                    <a:pt x="202" y="3"/>
                    <a:pt x="96" y="8"/>
                  </a:cubicBezTo>
                  <a:cubicBezTo>
                    <a:pt x="12" y="91"/>
                    <a:pt x="1" y="186"/>
                    <a:pt x="96" y="269"/>
                  </a:cubicBezTo>
                  <a:cubicBezTo>
                    <a:pt x="772" y="466"/>
                    <a:pt x="1467" y="582"/>
                    <a:pt x="2183" y="582"/>
                  </a:cubicBezTo>
                  <a:cubicBezTo>
                    <a:pt x="2249" y="582"/>
                    <a:pt x="2315" y="581"/>
                    <a:pt x="2382" y="579"/>
                  </a:cubicBezTo>
                  <a:lnTo>
                    <a:pt x="2382" y="281"/>
                  </a:lnTo>
                  <a:cubicBezTo>
                    <a:pt x="1745" y="96"/>
                    <a:pt x="1081"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4013;p32">
              <a:extLst>
                <a:ext uri="{FF2B5EF4-FFF2-40B4-BE49-F238E27FC236}">
                  <a16:creationId xmlns:a16="http://schemas.microsoft.com/office/drawing/2014/main" id="{CF0B6626-75B5-4F93-9257-F6DE76F54A31}"/>
                </a:ext>
              </a:extLst>
            </p:cNvPr>
            <p:cNvSpPr/>
            <p:nvPr/>
          </p:nvSpPr>
          <p:spPr>
            <a:xfrm>
              <a:off x="5430725" y="3814575"/>
              <a:ext cx="78900" cy="14325"/>
            </a:xfrm>
            <a:custGeom>
              <a:avLst/>
              <a:gdLst/>
              <a:ahLst/>
              <a:cxnLst/>
              <a:rect l="l" t="t" r="r" b="b"/>
              <a:pathLst>
                <a:path w="3156" h="573" extrusionOk="0">
                  <a:moveTo>
                    <a:pt x="905" y="1"/>
                  </a:moveTo>
                  <a:cubicBezTo>
                    <a:pt x="782" y="125"/>
                    <a:pt x="640" y="150"/>
                    <a:pt x="493" y="150"/>
                  </a:cubicBezTo>
                  <a:cubicBezTo>
                    <a:pt x="389" y="150"/>
                    <a:pt x="283" y="137"/>
                    <a:pt x="180" y="137"/>
                  </a:cubicBezTo>
                  <a:cubicBezTo>
                    <a:pt x="119" y="137"/>
                    <a:pt x="59" y="142"/>
                    <a:pt x="1" y="156"/>
                  </a:cubicBezTo>
                  <a:cubicBezTo>
                    <a:pt x="987" y="353"/>
                    <a:pt x="1973" y="573"/>
                    <a:pt x="2982" y="573"/>
                  </a:cubicBezTo>
                  <a:cubicBezTo>
                    <a:pt x="3008" y="573"/>
                    <a:pt x="3034" y="573"/>
                    <a:pt x="3060" y="572"/>
                  </a:cubicBezTo>
                  <a:cubicBezTo>
                    <a:pt x="3156" y="477"/>
                    <a:pt x="3156" y="382"/>
                    <a:pt x="3060" y="287"/>
                  </a:cubicBezTo>
                  <a:cubicBezTo>
                    <a:pt x="2370" y="84"/>
                    <a:pt x="1644" y="37"/>
                    <a:pt x="9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4014;p32">
              <a:extLst>
                <a:ext uri="{FF2B5EF4-FFF2-40B4-BE49-F238E27FC236}">
                  <a16:creationId xmlns:a16="http://schemas.microsoft.com/office/drawing/2014/main" id="{13C14DD1-36C1-4A6F-969F-574640B283FA}"/>
                </a:ext>
              </a:extLst>
            </p:cNvPr>
            <p:cNvSpPr/>
            <p:nvPr/>
          </p:nvSpPr>
          <p:spPr>
            <a:xfrm>
              <a:off x="5611100" y="3853500"/>
              <a:ext cx="107775" cy="11425"/>
            </a:xfrm>
            <a:custGeom>
              <a:avLst/>
              <a:gdLst/>
              <a:ahLst/>
              <a:cxnLst/>
              <a:rect l="l" t="t" r="r" b="b"/>
              <a:pathLst>
                <a:path w="4311" h="457" extrusionOk="0">
                  <a:moveTo>
                    <a:pt x="3459" y="0"/>
                  </a:moveTo>
                  <a:cubicBezTo>
                    <a:pt x="3284" y="0"/>
                    <a:pt x="3103" y="78"/>
                    <a:pt x="2923" y="78"/>
                  </a:cubicBezTo>
                  <a:cubicBezTo>
                    <a:pt x="2858" y="78"/>
                    <a:pt x="2792" y="68"/>
                    <a:pt x="2727" y="39"/>
                  </a:cubicBezTo>
                  <a:cubicBezTo>
                    <a:pt x="2124" y="39"/>
                    <a:pt x="1521" y="2"/>
                    <a:pt x="914" y="2"/>
                  </a:cubicBezTo>
                  <a:cubicBezTo>
                    <a:pt x="611" y="2"/>
                    <a:pt x="306" y="12"/>
                    <a:pt x="1" y="39"/>
                  </a:cubicBezTo>
                  <a:cubicBezTo>
                    <a:pt x="147" y="142"/>
                    <a:pt x="306" y="154"/>
                    <a:pt x="465" y="154"/>
                  </a:cubicBezTo>
                  <a:cubicBezTo>
                    <a:pt x="518" y="154"/>
                    <a:pt x="570" y="153"/>
                    <a:pt x="622" y="153"/>
                  </a:cubicBezTo>
                  <a:cubicBezTo>
                    <a:pt x="670" y="153"/>
                    <a:pt x="717" y="154"/>
                    <a:pt x="763" y="158"/>
                  </a:cubicBezTo>
                  <a:cubicBezTo>
                    <a:pt x="825" y="165"/>
                    <a:pt x="888" y="167"/>
                    <a:pt x="951" y="167"/>
                  </a:cubicBezTo>
                  <a:cubicBezTo>
                    <a:pt x="1106" y="167"/>
                    <a:pt x="1261" y="153"/>
                    <a:pt x="1414" y="153"/>
                  </a:cubicBezTo>
                  <a:cubicBezTo>
                    <a:pt x="1551" y="153"/>
                    <a:pt x="1688" y="164"/>
                    <a:pt x="1822" y="206"/>
                  </a:cubicBezTo>
                  <a:cubicBezTo>
                    <a:pt x="2644" y="444"/>
                    <a:pt x="3477" y="385"/>
                    <a:pt x="4311" y="456"/>
                  </a:cubicBezTo>
                  <a:cubicBezTo>
                    <a:pt x="4275" y="16"/>
                    <a:pt x="3870" y="111"/>
                    <a:pt x="3620" y="28"/>
                  </a:cubicBezTo>
                  <a:cubicBezTo>
                    <a:pt x="3567" y="8"/>
                    <a:pt x="3513" y="0"/>
                    <a:pt x="3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4015;p32">
              <a:extLst>
                <a:ext uri="{FF2B5EF4-FFF2-40B4-BE49-F238E27FC236}">
                  <a16:creationId xmlns:a16="http://schemas.microsoft.com/office/drawing/2014/main" id="{2ECCD051-9A83-4166-8782-DD55DE821D24}"/>
                </a:ext>
              </a:extLst>
            </p:cNvPr>
            <p:cNvSpPr/>
            <p:nvPr/>
          </p:nvSpPr>
          <p:spPr>
            <a:xfrm>
              <a:off x="5507525" y="3821725"/>
              <a:ext cx="43175" cy="10775"/>
            </a:xfrm>
            <a:custGeom>
              <a:avLst/>
              <a:gdLst/>
              <a:ahLst/>
              <a:cxnLst/>
              <a:rect l="l" t="t" r="r" b="b"/>
              <a:pathLst>
                <a:path w="1727" h="431" extrusionOk="0">
                  <a:moveTo>
                    <a:pt x="0" y="1"/>
                  </a:moveTo>
                  <a:lnTo>
                    <a:pt x="0" y="286"/>
                  </a:lnTo>
                  <a:cubicBezTo>
                    <a:pt x="288" y="403"/>
                    <a:pt x="581" y="431"/>
                    <a:pt x="878" y="431"/>
                  </a:cubicBezTo>
                  <a:cubicBezTo>
                    <a:pt x="1159" y="431"/>
                    <a:pt x="1443" y="406"/>
                    <a:pt x="1727" y="406"/>
                  </a:cubicBezTo>
                  <a:lnTo>
                    <a:pt x="1727" y="132"/>
                  </a:lnTo>
                  <a:cubicBezTo>
                    <a:pt x="1155" y="13"/>
                    <a:pt x="57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4016;p32">
              <a:extLst>
                <a:ext uri="{FF2B5EF4-FFF2-40B4-BE49-F238E27FC236}">
                  <a16:creationId xmlns:a16="http://schemas.microsoft.com/office/drawing/2014/main" id="{E3C025B9-E0E2-4370-9286-EE27DB0AA58D}"/>
                </a:ext>
              </a:extLst>
            </p:cNvPr>
            <p:cNvSpPr/>
            <p:nvPr/>
          </p:nvSpPr>
          <p:spPr>
            <a:xfrm>
              <a:off x="5678975" y="3847775"/>
              <a:ext cx="50325" cy="19825"/>
            </a:xfrm>
            <a:custGeom>
              <a:avLst/>
              <a:gdLst/>
              <a:ahLst/>
              <a:cxnLst/>
              <a:rect l="l" t="t" r="r" b="b"/>
              <a:pathLst>
                <a:path w="2013" h="793" extrusionOk="0">
                  <a:moveTo>
                    <a:pt x="902" y="0"/>
                  </a:moveTo>
                  <a:cubicBezTo>
                    <a:pt x="790" y="0"/>
                    <a:pt x="691" y="41"/>
                    <a:pt x="584" y="90"/>
                  </a:cubicBezTo>
                  <a:cubicBezTo>
                    <a:pt x="489" y="90"/>
                    <a:pt x="381" y="102"/>
                    <a:pt x="286" y="126"/>
                  </a:cubicBezTo>
                  <a:cubicBezTo>
                    <a:pt x="227" y="221"/>
                    <a:pt x="108" y="221"/>
                    <a:pt x="0" y="257"/>
                  </a:cubicBezTo>
                  <a:cubicBezTo>
                    <a:pt x="131" y="376"/>
                    <a:pt x="298" y="387"/>
                    <a:pt x="465" y="387"/>
                  </a:cubicBezTo>
                  <a:cubicBezTo>
                    <a:pt x="858" y="399"/>
                    <a:pt x="1251" y="483"/>
                    <a:pt x="1596" y="685"/>
                  </a:cubicBezTo>
                  <a:cubicBezTo>
                    <a:pt x="1679" y="733"/>
                    <a:pt x="1786" y="757"/>
                    <a:pt x="1834" y="792"/>
                  </a:cubicBezTo>
                  <a:cubicBezTo>
                    <a:pt x="1917" y="780"/>
                    <a:pt x="1965" y="733"/>
                    <a:pt x="1989" y="661"/>
                  </a:cubicBezTo>
                  <a:cubicBezTo>
                    <a:pt x="2013" y="566"/>
                    <a:pt x="2013" y="483"/>
                    <a:pt x="2013" y="387"/>
                  </a:cubicBezTo>
                  <a:cubicBezTo>
                    <a:pt x="2013" y="304"/>
                    <a:pt x="1917" y="304"/>
                    <a:pt x="1870" y="245"/>
                  </a:cubicBezTo>
                  <a:cubicBezTo>
                    <a:pt x="1810" y="197"/>
                    <a:pt x="1751" y="161"/>
                    <a:pt x="1691" y="137"/>
                  </a:cubicBezTo>
                  <a:cubicBezTo>
                    <a:pt x="1453" y="90"/>
                    <a:pt x="1215" y="66"/>
                    <a:pt x="977" y="6"/>
                  </a:cubicBezTo>
                  <a:cubicBezTo>
                    <a:pt x="951" y="2"/>
                    <a:pt x="926" y="0"/>
                    <a:pt x="9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4017;p32">
              <a:extLst>
                <a:ext uri="{FF2B5EF4-FFF2-40B4-BE49-F238E27FC236}">
                  <a16:creationId xmlns:a16="http://schemas.microsoft.com/office/drawing/2014/main" id="{9F3ABCA8-9CDD-4066-AD57-84EBED5B9EB5}"/>
                </a:ext>
              </a:extLst>
            </p:cNvPr>
            <p:cNvSpPr/>
            <p:nvPr/>
          </p:nvSpPr>
          <p:spPr>
            <a:xfrm>
              <a:off x="5285175" y="3791475"/>
              <a:ext cx="42875" cy="16625"/>
            </a:xfrm>
            <a:custGeom>
              <a:avLst/>
              <a:gdLst/>
              <a:ahLst/>
              <a:cxnLst/>
              <a:rect l="l" t="t" r="r" b="b"/>
              <a:pathLst>
                <a:path w="1715" h="665" extrusionOk="0">
                  <a:moveTo>
                    <a:pt x="595" y="0"/>
                  </a:moveTo>
                  <a:cubicBezTo>
                    <a:pt x="401" y="0"/>
                    <a:pt x="204" y="59"/>
                    <a:pt x="0" y="211"/>
                  </a:cubicBezTo>
                  <a:cubicBezTo>
                    <a:pt x="48" y="258"/>
                    <a:pt x="108" y="306"/>
                    <a:pt x="167" y="330"/>
                  </a:cubicBezTo>
                  <a:cubicBezTo>
                    <a:pt x="215" y="365"/>
                    <a:pt x="322" y="365"/>
                    <a:pt x="286" y="437"/>
                  </a:cubicBezTo>
                  <a:cubicBezTo>
                    <a:pt x="274" y="484"/>
                    <a:pt x="167" y="484"/>
                    <a:pt x="108" y="508"/>
                  </a:cubicBezTo>
                  <a:cubicBezTo>
                    <a:pt x="598" y="606"/>
                    <a:pt x="1089" y="665"/>
                    <a:pt x="1579" y="665"/>
                  </a:cubicBezTo>
                  <a:cubicBezTo>
                    <a:pt x="1624" y="665"/>
                    <a:pt x="1670" y="664"/>
                    <a:pt x="1715" y="663"/>
                  </a:cubicBezTo>
                  <a:lnTo>
                    <a:pt x="1584" y="353"/>
                  </a:lnTo>
                  <a:cubicBezTo>
                    <a:pt x="1258" y="179"/>
                    <a:pt x="933" y="0"/>
                    <a:pt x="5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4018;p32">
              <a:extLst>
                <a:ext uri="{FF2B5EF4-FFF2-40B4-BE49-F238E27FC236}">
                  <a16:creationId xmlns:a16="http://schemas.microsoft.com/office/drawing/2014/main" id="{284DDF0E-3910-4E07-9967-080C320495CC}"/>
                </a:ext>
              </a:extLst>
            </p:cNvPr>
            <p:cNvSpPr/>
            <p:nvPr/>
          </p:nvSpPr>
          <p:spPr>
            <a:xfrm>
              <a:off x="5513475" y="3847025"/>
              <a:ext cx="41100" cy="14175"/>
            </a:xfrm>
            <a:custGeom>
              <a:avLst/>
              <a:gdLst/>
              <a:ahLst/>
              <a:cxnLst/>
              <a:rect l="l" t="t" r="r" b="b"/>
              <a:pathLst>
                <a:path w="1644" h="567" extrusionOk="0">
                  <a:moveTo>
                    <a:pt x="203" y="1"/>
                  </a:moveTo>
                  <a:cubicBezTo>
                    <a:pt x="358" y="239"/>
                    <a:pt x="334" y="417"/>
                    <a:pt x="0" y="453"/>
                  </a:cubicBezTo>
                  <a:cubicBezTo>
                    <a:pt x="112" y="542"/>
                    <a:pt x="236" y="566"/>
                    <a:pt x="372" y="566"/>
                  </a:cubicBezTo>
                  <a:cubicBezTo>
                    <a:pt x="455" y="566"/>
                    <a:pt x="542" y="557"/>
                    <a:pt x="632" y="548"/>
                  </a:cubicBezTo>
                  <a:cubicBezTo>
                    <a:pt x="704" y="351"/>
                    <a:pt x="835" y="309"/>
                    <a:pt x="980" y="309"/>
                  </a:cubicBezTo>
                  <a:cubicBezTo>
                    <a:pt x="1086" y="309"/>
                    <a:pt x="1200" y="331"/>
                    <a:pt x="1306" y="331"/>
                  </a:cubicBezTo>
                  <a:cubicBezTo>
                    <a:pt x="1414" y="331"/>
                    <a:pt x="1512" y="308"/>
                    <a:pt x="1584" y="215"/>
                  </a:cubicBezTo>
                  <a:cubicBezTo>
                    <a:pt x="1620" y="191"/>
                    <a:pt x="1632" y="167"/>
                    <a:pt x="1644" y="132"/>
                  </a:cubicBezTo>
                  <a:cubicBezTo>
                    <a:pt x="1167" y="13"/>
                    <a:pt x="691"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4019;p32">
              <a:extLst>
                <a:ext uri="{FF2B5EF4-FFF2-40B4-BE49-F238E27FC236}">
                  <a16:creationId xmlns:a16="http://schemas.microsoft.com/office/drawing/2014/main" id="{B1A6077A-D252-481E-BEC7-5D27C1169939}"/>
                </a:ext>
              </a:extLst>
            </p:cNvPr>
            <p:cNvSpPr/>
            <p:nvPr/>
          </p:nvSpPr>
          <p:spPr>
            <a:xfrm>
              <a:off x="5195875" y="3796125"/>
              <a:ext cx="28300" cy="7775"/>
            </a:xfrm>
            <a:custGeom>
              <a:avLst/>
              <a:gdLst/>
              <a:ahLst/>
              <a:cxnLst/>
              <a:rect l="l" t="t" r="r" b="b"/>
              <a:pathLst>
                <a:path w="1132" h="311" extrusionOk="0">
                  <a:moveTo>
                    <a:pt x="401" y="1"/>
                  </a:moveTo>
                  <a:cubicBezTo>
                    <a:pt x="265" y="1"/>
                    <a:pt x="131" y="25"/>
                    <a:pt x="1" y="120"/>
                  </a:cubicBezTo>
                  <a:cubicBezTo>
                    <a:pt x="48" y="120"/>
                    <a:pt x="96" y="132"/>
                    <a:pt x="120" y="167"/>
                  </a:cubicBezTo>
                  <a:cubicBezTo>
                    <a:pt x="167" y="203"/>
                    <a:pt x="227" y="239"/>
                    <a:pt x="274" y="239"/>
                  </a:cubicBezTo>
                  <a:cubicBezTo>
                    <a:pt x="310" y="239"/>
                    <a:pt x="347" y="238"/>
                    <a:pt x="385" y="238"/>
                  </a:cubicBezTo>
                  <a:cubicBezTo>
                    <a:pt x="498" y="238"/>
                    <a:pt x="617" y="245"/>
                    <a:pt x="715" y="298"/>
                  </a:cubicBezTo>
                  <a:cubicBezTo>
                    <a:pt x="858" y="298"/>
                    <a:pt x="989" y="310"/>
                    <a:pt x="1120" y="310"/>
                  </a:cubicBezTo>
                  <a:cubicBezTo>
                    <a:pt x="1132" y="263"/>
                    <a:pt x="1132" y="227"/>
                    <a:pt x="1132" y="179"/>
                  </a:cubicBezTo>
                  <a:cubicBezTo>
                    <a:pt x="1060" y="48"/>
                    <a:pt x="917" y="108"/>
                    <a:pt x="810" y="25"/>
                  </a:cubicBezTo>
                  <a:cubicBezTo>
                    <a:pt x="673" y="25"/>
                    <a:pt x="536" y="1"/>
                    <a:pt x="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4020;p32">
              <a:extLst>
                <a:ext uri="{FF2B5EF4-FFF2-40B4-BE49-F238E27FC236}">
                  <a16:creationId xmlns:a16="http://schemas.microsoft.com/office/drawing/2014/main" id="{7793DCCB-62AD-44C9-A4D2-7C349120FCA5}"/>
                </a:ext>
              </a:extLst>
            </p:cNvPr>
            <p:cNvSpPr/>
            <p:nvPr/>
          </p:nvSpPr>
          <p:spPr>
            <a:xfrm>
              <a:off x="5369400" y="3810800"/>
              <a:ext cx="34275" cy="4025"/>
            </a:xfrm>
            <a:custGeom>
              <a:avLst/>
              <a:gdLst/>
              <a:ahLst/>
              <a:cxnLst/>
              <a:rect l="l" t="t" r="r" b="b"/>
              <a:pathLst>
                <a:path w="1371" h="161" extrusionOk="0">
                  <a:moveTo>
                    <a:pt x="772" y="0"/>
                  </a:moveTo>
                  <a:cubicBezTo>
                    <a:pt x="571" y="0"/>
                    <a:pt x="367" y="29"/>
                    <a:pt x="168" y="29"/>
                  </a:cubicBezTo>
                  <a:cubicBezTo>
                    <a:pt x="112" y="29"/>
                    <a:pt x="56" y="27"/>
                    <a:pt x="1" y="21"/>
                  </a:cubicBezTo>
                  <a:lnTo>
                    <a:pt x="1" y="21"/>
                  </a:lnTo>
                  <a:cubicBezTo>
                    <a:pt x="272" y="138"/>
                    <a:pt x="552" y="161"/>
                    <a:pt x="836" y="161"/>
                  </a:cubicBezTo>
                  <a:cubicBezTo>
                    <a:pt x="1013" y="161"/>
                    <a:pt x="1191" y="152"/>
                    <a:pt x="1370" y="152"/>
                  </a:cubicBezTo>
                  <a:cubicBezTo>
                    <a:pt x="1180" y="30"/>
                    <a:pt x="978" y="0"/>
                    <a:pt x="7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4021;p32">
              <a:extLst>
                <a:ext uri="{FF2B5EF4-FFF2-40B4-BE49-F238E27FC236}">
                  <a16:creationId xmlns:a16="http://schemas.microsoft.com/office/drawing/2014/main" id="{E38EA01F-4B66-481A-A62E-EC99F02874C7}"/>
                </a:ext>
              </a:extLst>
            </p:cNvPr>
            <p:cNvSpPr/>
            <p:nvPr/>
          </p:nvSpPr>
          <p:spPr>
            <a:xfrm>
              <a:off x="5553650" y="3850225"/>
              <a:ext cx="26225" cy="7250"/>
            </a:xfrm>
            <a:custGeom>
              <a:avLst/>
              <a:gdLst/>
              <a:ahLst/>
              <a:cxnLst/>
              <a:rect l="l" t="t" r="r" b="b"/>
              <a:pathLst>
                <a:path w="1049" h="290" extrusionOk="0">
                  <a:moveTo>
                    <a:pt x="579" y="0"/>
                  </a:moveTo>
                  <a:cubicBezTo>
                    <a:pt x="452" y="0"/>
                    <a:pt x="323" y="14"/>
                    <a:pt x="195" y="14"/>
                  </a:cubicBezTo>
                  <a:cubicBezTo>
                    <a:pt x="138" y="14"/>
                    <a:pt x="81" y="11"/>
                    <a:pt x="25" y="4"/>
                  </a:cubicBezTo>
                  <a:lnTo>
                    <a:pt x="1" y="51"/>
                  </a:lnTo>
                  <a:cubicBezTo>
                    <a:pt x="55" y="280"/>
                    <a:pt x="229" y="290"/>
                    <a:pt x="403" y="290"/>
                  </a:cubicBezTo>
                  <a:cubicBezTo>
                    <a:pt x="420" y="290"/>
                    <a:pt x="437" y="289"/>
                    <a:pt x="453" y="289"/>
                  </a:cubicBezTo>
                  <a:cubicBezTo>
                    <a:pt x="632" y="182"/>
                    <a:pt x="846" y="147"/>
                    <a:pt x="1049" y="123"/>
                  </a:cubicBezTo>
                  <a:cubicBezTo>
                    <a:pt x="898" y="23"/>
                    <a:pt x="740" y="0"/>
                    <a:pt x="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4022;p32">
              <a:extLst>
                <a:ext uri="{FF2B5EF4-FFF2-40B4-BE49-F238E27FC236}">
                  <a16:creationId xmlns:a16="http://schemas.microsoft.com/office/drawing/2014/main" id="{2DD069D1-1A05-41EB-86EC-FCA7F2E0FE62}"/>
                </a:ext>
              </a:extLst>
            </p:cNvPr>
            <p:cNvSpPr/>
            <p:nvPr/>
          </p:nvSpPr>
          <p:spPr>
            <a:xfrm>
              <a:off x="5255100" y="3799350"/>
              <a:ext cx="26225" cy="3950"/>
            </a:xfrm>
            <a:custGeom>
              <a:avLst/>
              <a:gdLst/>
              <a:ahLst/>
              <a:cxnLst/>
              <a:rect l="l" t="t" r="r" b="b"/>
              <a:pathLst>
                <a:path w="1049" h="158" extrusionOk="0">
                  <a:moveTo>
                    <a:pt x="566" y="1"/>
                  </a:moveTo>
                  <a:cubicBezTo>
                    <a:pt x="380" y="1"/>
                    <a:pt x="190" y="44"/>
                    <a:pt x="1" y="50"/>
                  </a:cubicBezTo>
                  <a:cubicBezTo>
                    <a:pt x="190" y="142"/>
                    <a:pt x="382" y="158"/>
                    <a:pt x="575" y="158"/>
                  </a:cubicBezTo>
                  <a:cubicBezTo>
                    <a:pt x="682" y="158"/>
                    <a:pt x="789" y="153"/>
                    <a:pt x="895" y="153"/>
                  </a:cubicBezTo>
                  <a:cubicBezTo>
                    <a:pt x="947" y="153"/>
                    <a:pt x="998" y="154"/>
                    <a:pt x="1049" y="158"/>
                  </a:cubicBezTo>
                  <a:cubicBezTo>
                    <a:pt x="892" y="35"/>
                    <a:pt x="730" y="1"/>
                    <a:pt x="5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4023;p32">
              <a:extLst>
                <a:ext uri="{FF2B5EF4-FFF2-40B4-BE49-F238E27FC236}">
                  <a16:creationId xmlns:a16="http://schemas.microsoft.com/office/drawing/2014/main" id="{D10DE79A-3A54-46D0-AC85-A1C4736286F2}"/>
                </a:ext>
              </a:extLst>
            </p:cNvPr>
            <p:cNvSpPr/>
            <p:nvPr/>
          </p:nvSpPr>
          <p:spPr>
            <a:xfrm>
              <a:off x="5216425" y="3796425"/>
              <a:ext cx="18775" cy="4200"/>
            </a:xfrm>
            <a:custGeom>
              <a:avLst/>
              <a:gdLst/>
              <a:ahLst/>
              <a:cxnLst/>
              <a:rect l="l" t="t" r="r" b="b"/>
              <a:pathLst>
                <a:path w="751" h="168" extrusionOk="0">
                  <a:moveTo>
                    <a:pt x="384" y="1"/>
                  </a:moveTo>
                  <a:cubicBezTo>
                    <a:pt x="282" y="1"/>
                    <a:pt x="177" y="16"/>
                    <a:pt x="76" y="16"/>
                  </a:cubicBezTo>
                  <a:cubicBezTo>
                    <a:pt x="50" y="16"/>
                    <a:pt x="25" y="15"/>
                    <a:pt x="0" y="13"/>
                  </a:cubicBezTo>
                  <a:lnTo>
                    <a:pt x="0" y="13"/>
                  </a:lnTo>
                  <a:cubicBezTo>
                    <a:pt x="107" y="72"/>
                    <a:pt x="226" y="120"/>
                    <a:pt x="333" y="167"/>
                  </a:cubicBezTo>
                  <a:cubicBezTo>
                    <a:pt x="464" y="167"/>
                    <a:pt x="595" y="155"/>
                    <a:pt x="750" y="132"/>
                  </a:cubicBezTo>
                  <a:cubicBezTo>
                    <a:pt x="637" y="25"/>
                    <a:pt x="512" y="1"/>
                    <a:pt x="3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4024;p32">
              <a:extLst>
                <a:ext uri="{FF2B5EF4-FFF2-40B4-BE49-F238E27FC236}">
                  <a16:creationId xmlns:a16="http://schemas.microsoft.com/office/drawing/2014/main" id="{649F9E0D-0748-45AA-8CA1-612021A52F91}"/>
                </a:ext>
              </a:extLst>
            </p:cNvPr>
            <p:cNvSpPr/>
            <p:nvPr/>
          </p:nvSpPr>
          <p:spPr>
            <a:xfrm>
              <a:off x="5412575" y="3814625"/>
              <a:ext cx="16100" cy="3575"/>
            </a:xfrm>
            <a:custGeom>
              <a:avLst/>
              <a:gdLst/>
              <a:ahLst/>
              <a:cxnLst/>
              <a:rect l="l" t="t" r="r" b="b"/>
              <a:pathLst>
                <a:path w="644" h="143" extrusionOk="0">
                  <a:moveTo>
                    <a:pt x="330" y="0"/>
                  </a:moveTo>
                  <a:cubicBezTo>
                    <a:pt x="222" y="0"/>
                    <a:pt x="110" y="23"/>
                    <a:pt x="0" y="23"/>
                  </a:cubicBezTo>
                  <a:cubicBezTo>
                    <a:pt x="134" y="115"/>
                    <a:pt x="285" y="142"/>
                    <a:pt x="441" y="142"/>
                  </a:cubicBezTo>
                  <a:cubicBezTo>
                    <a:pt x="508" y="142"/>
                    <a:pt x="576" y="137"/>
                    <a:pt x="643" y="130"/>
                  </a:cubicBezTo>
                  <a:cubicBezTo>
                    <a:pt x="551" y="26"/>
                    <a:pt x="443" y="0"/>
                    <a:pt x="3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4025;p32">
              <a:extLst>
                <a:ext uri="{FF2B5EF4-FFF2-40B4-BE49-F238E27FC236}">
                  <a16:creationId xmlns:a16="http://schemas.microsoft.com/office/drawing/2014/main" id="{B8E09E9B-15C8-48E6-A69C-8D91079AAAF4}"/>
                </a:ext>
              </a:extLst>
            </p:cNvPr>
            <p:cNvSpPr/>
            <p:nvPr/>
          </p:nvSpPr>
          <p:spPr>
            <a:xfrm>
              <a:off x="5305550" y="3824700"/>
              <a:ext cx="4650" cy="4950"/>
            </a:xfrm>
            <a:custGeom>
              <a:avLst/>
              <a:gdLst/>
              <a:ahLst/>
              <a:cxnLst/>
              <a:rect l="l" t="t" r="r" b="b"/>
              <a:pathLst>
                <a:path w="186" h="198" extrusionOk="0">
                  <a:moveTo>
                    <a:pt x="55" y="1"/>
                  </a:moveTo>
                  <a:cubicBezTo>
                    <a:pt x="74" y="49"/>
                    <a:pt x="0" y="197"/>
                    <a:pt x="89" y="197"/>
                  </a:cubicBezTo>
                  <a:cubicBezTo>
                    <a:pt x="110" y="197"/>
                    <a:pt x="141" y="188"/>
                    <a:pt x="186" y="167"/>
                  </a:cubicBezTo>
                  <a:lnTo>
                    <a:pt x="186" y="13"/>
                  </a:lnTo>
                  <a:cubicBezTo>
                    <a:pt x="138" y="13"/>
                    <a:pt x="102" y="13"/>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4026;p32">
              <a:extLst>
                <a:ext uri="{FF2B5EF4-FFF2-40B4-BE49-F238E27FC236}">
                  <a16:creationId xmlns:a16="http://schemas.microsoft.com/office/drawing/2014/main" id="{EE098905-0C78-4335-AC82-6E0298551EB9}"/>
                </a:ext>
              </a:extLst>
            </p:cNvPr>
            <p:cNvSpPr/>
            <p:nvPr/>
          </p:nvSpPr>
          <p:spPr>
            <a:xfrm>
              <a:off x="5586700" y="3852875"/>
              <a:ext cx="7175" cy="3925"/>
            </a:xfrm>
            <a:custGeom>
              <a:avLst/>
              <a:gdLst/>
              <a:ahLst/>
              <a:cxnLst/>
              <a:rect l="l" t="t" r="r" b="b"/>
              <a:pathLst>
                <a:path w="287" h="157" extrusionOk="0">
                  <a:moveTo>
                    <a:pt x="131" y="0"/>
                  </a:moveTo>
                  <a:cubicBezTo>
                    <a:pt x="84" y="0"/>
                    <a:pt x="40" y="12"/>
                    <a:pt x="0" y="41"/>
                  </a:cubicBezTo>
                  <a:cubicBezTo>
                    <a:pt x="42" y="118"/>
                    <a:pt x="87" y="157"/>
                    <a:pt x="134" y="157"/>
                  </a:cubicBezTo>
                  <a:cubicBezTo>
                    <a:pt x="182" y="157"/>
                    <a:pt x="233" y="118"/>
                    <a:pt x="286" y="41"/>
                  </a:cubicBezTo>
                  <a:cubicBezTo>
                    <a:pt x="236" y="15"/>
                    <a:pt x="18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4027;p32">
              <a:extLst>
                <a:ext uri="{FF2B5EF4-FFF2-40B4-BE49-F238E27FC236}">
                  <a16:creationId xmlns:a16="http://schemas.microsoft.com/office/drawing/2014/main" id="{619F789E-67BF-4191-9433-39280761CA06}"/>
                </a:ext>
              </a:extLst>
            </p:cNvPr>
            <p:cNvSpPr/>
            <p:nvPr/>
          </p:nvSpPr>
          <p:spPr>
            <a:xfrm>
              <a:off x="5582525" y="3851750"/>
              <a:ext cx="4500" cy="2150"/>
            </a:xfrm>
            <a:custGeom>
              <a:avLst/>
              <a:gdLst/>
              <a:ahLst/>
              <a:cxnLst/>
              <a:rect l="l" t="t" r="r" b="b"/>
              <a:pathLst>
                <a:path w="180" h="86" extrusionOk="0">
                  <a:moveTo>
                    <a:pt x="92" y="1"/>
                  </a:moveTo>
                  <a:cubicBezTo>
                    <a:pt x="62" y="1"/>
                    <a:pt x="31" y="31"/>
                    <a:pt x="1" y="86"/>
                  </a:cubicBezTo>
                  <a:lnTo>
                    <a:pt x="179" y="86"/>
                  </a:lnTo>
                  <a:cubicBezTo>
                    <a:pt x="150" y="28"/>
                    <a:pt x="121" y="1"/>
                    <a:pt x="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4028;p32">
              <a:extLst>
                <a:ext uri="{FF2B5EF4-FFF2-40B4-BE49-F238E27FC236}">
                  <a16:creationId xmlns:a16="http://schemas.microsoft.com/office/drawing/2014/main" id="{49D0863D-F228-4B41-801B-759F341E4531}"/>
                </a:ext>
              </a:extLst>
            </p:cNvPr>
            <p:cNvSpPr/>
            <p:nvPr/>
          </p:nvSpPr>
          <p:spPr>
            <a:xfrm>
              <a:off x="5579550" y="3852825"/>
              <a:ext cx="3000" cy="2875"/>
            </a:xfrm>
            <a:custGeom>
              <a:avLst/>
              <a:gdLst/>
              <a:ahLst/>
              <a:cxnLst/>
              <a:rect l="l" t="t" r="r" b="b"/>
              <a:pathLst>
                <a:path w="120" h="115" extrusionOk="0">
                  <a:moveTo>
                    <a:pt x="69" y="1"/>
                  </a:moveTo>
                  <a:cubicBezTo>
                    <a:pt x="48" y="1"/>
                    <a:pt x="24" y="7"/>
                    <a:pt x="1" y="19"/>
                  </a:cubicBezTo>
                  <a:cubicBezTo>
                    <a:pt x="36" y="55"/>
                    <a:pt x="48" y="78"/>
                    <a:pt x="60" y="114"/>
                  </a:cubicBezTo>
                  <a:cubicBezTo>
                    <a:pt x="72" y="78"/>
                    <a:pt x="108" y="55"/>
                    <a:pt x="120" y="19"/>
                  </a:cubicBezTo>
                  <a:cubicBezTo>
                    <a:pt x="108" y="7"/>
                    <a:pt x="90" y="1"/>
                    <a:pt x="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4029;p32">
              <a:extLst>
                <a:ext uri="{FF2B5EF4-FFF2-40B4-BE49-F238E27FC236}">
                  <a16:creationId xmlns:a16="http://schemas.microsoft.com/office/drawing/2014/main" id="{6202F02D-05BF-46B0-8748-D1E7B811F4C0}"/>
                </a:ext>
              </a:extLst>
            </p:cNvPr>
            <p:cNvSpPr/>
            <p:nvPr/>
          </p:nvSpPr>
          <p:spPr>
            <a:xfrm>
              <a:off x="5406325" y="3814575"/>
              <a:ext cx="6275" cy="1825"/>
            </a:xfrm>
            <a:custGeom>
              <a:avLst/>
              <a:gdLst/>
              <a:ahLst/>
              <a:cxnLst/>
              <a:rect l="l" t="t" r="r" b="b"/>
              <a:pathLst>
                <a:path w="251" h="73" extrusionOk="0">
                  <a:moveTo>
                    <a:pt x="0" y="1"/>
                  </a:moveTo>
                  <a:cubicBezTo>
                    <a:pt x="36" y="49"/>
                    <a:pt x="75" y="72"/>
                    <a:pt x="116" y="72"/>
                  </a:cubicBezTo>
                  <a:cubicBezTo>
                    <a:pt x="158" y="72"/>
                    <a:pt x="203" y="49"/>
                    <a:pt x="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4030;p32">
              <a:extLst>
                <a:ext uri="{FF2B5EF4-FFF2-40B4-BE49-F238E27FC236}">
                  <a16:creationId xmlns:a16="http://schemas.microsoft.com/office/drawing/2014/main" id="{1D9FB101-8089-4062-B114-F992019294E7}"/>
                </a:ext>
              </a:extLst>
            </p:cNvPr>
            <p:cNvSpPr/>
            <p:nvPr/>
          </p:nvSpPr>
          <p:spPr>
            <a:xfrm>
              <a:off x="5288750" y="3825600"/>
              <a:ext cx="7450" cy="3300"/>
            </a:xfrm>
            <a:custGeom>
              <a:avLst/>
              <a:gdLst/>
              <a:ahLst/>
              <a:cxnLst/>
              <a:rect l="l" t="t" r="r" b="b"/>
              <a:pathLst>
                <a:path w="298" h="132" extrusionOk="0">
                  <a:moveTo>
                    <a:pt x="298" y="1"/>
                  </a:moveTo>
                  <a:cubicBezTo>
                    <a:pt x="155" y="1"/>
                    <a:pt x="60" y="12"/>
                    <a:pt x="0" y="131"/>
                  </a:cubicBezTo>
                  <a:cubicBezTo>
                    <a:pt x="119" y="131"/>
                    <a:pt x="215" y="96"/>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4031;p32">
              <a:extLst>
                <a:ext uri="{FF2B5EF4-FFF2-40B4-BE49-F238E27FC236}">
                  <a16:creationId xmlns:a16="http://schemas.microsoft.com/office/drawing/2014/main" id="{4E340705-DA97-4DFD-96B0-374FCFF46B0F}"/>
                </a:ext>
              </a:extLst>
            </p:cNvPr>
            <p:cNvSpPr/>
            <p:nvPr/>
          </p:nvSpPr>
          <p:spPr>
            <a:xfrm>
              <a:off x="5201525" y="3800500"/>
              <a:ext cx="12825" cy="3100"/>
            </a:xfrm>
            <a:custGeom>
              <a:avLst/>
              <a:gdLst/>
              <a:ahLst/>
              <a:cxnLst/>
              <a:rect l="l" t="t" r="r" b="b"/>
              <a:pathLst>
                <a:path w="513" h="124" extrusionOk="0">
                  <a:moveTo>
                    <a:pt x="211" y="0"/>
                  </a:moveTo>
                  <a:cubicBezTo>
                    <a:pt x="158" y="0"/>
                    <a:pt x="104" y="4"/>
                    <a:pt x="48" y="4"/>
                  </a:cubicBezTo>
                  <a:cubicBezTo>
                    <a:pt x="1" y="52"/>
                    <a:pt x="1" y="88"/>
                    <a:pt x="48" y="123"/>
                  </a:cubicBezTo>
                  <a:cubicBezTo>
                    <a:pt x="191" y="123"/>
                    <a:pt x="358" y="112"/>
                    <a:pt x="513" y="112"/>
                  </a:cubicBezTo>
                  <a:cubicBezTo>
                    <a:pt x="417" y="16"/>
                    <a:pt x="317"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4032;p32">
              <a:extLst>
                <a:ext uri="{FF2B5EF4-FFF2-40B4-BE49-F238E27FC236}">
                  <a16:creationId xmlns:a16="http://schemas.microsoft.com/office/drawing/2014/main" id="{B978A01D-8A90-4AE2-B9A9-3DB7973775C8}"/>
                </a:ext>
              </a:extLst>
            </p:cNvPr>
            <p:cNvSpPr/>
            <p:nvPr/>
          </p:nvSpPr>
          <p:spPr>
            <a:xfrm>
              <a:off x="5152425" y="3728275"/>
              <a:ext cx="18175" cy="57175"/>
            </a:xfrm>
            <a:custGeom>
              <a:avLst/>
              <a:gdLst/>
              <a:ahLst/>
              <a:cxnLst/>
              <a:rect l="l" t="t" r="r" b="b"/>
              <a:pathLst>
                <a:path w="727" h="2287" extrusionOk="0">
                  <a:moveTo>
                    <a:pt x="0" y="0"/>
                  </a:moveTo>
                  <a:lnTo>
                    <a:pt x="0" y="405"/>
                  </a:lnTo>
                  <a:cubicBezTo>
                    <a:pt x="203" y="905"/>
                    <a:pt x="60" y="1488"/>
                    <a:pt x="310" y="1989"/>
                  </a:cubicBezTo>
                  <a:cubicBezTo>
                    <a:pt x="357" y="2048"/>
                    <a:pt x="405" y="2084"/>
                    <a:pt x="453" y="2131"/>
                  </a:cubicBezTo>
                  <a:cubicBezTo>
                    <a:pt x="488" y="2191"/>
                    <a:pt x="536" y="2239"/>
                    <a:pt x="584" y="2286"/>
                  </a:cubicBezTo>
                  <a:cubicBezTo>
                    <a:pt x="726" y="2227"/>
                    <a:pt x="715" y="2108"/>
                    <a:pt x="691" y="1977"/>
                  </a:cubicBezTo>
                  <a:cubicBezTo>
                    <a:pt x="584" y="1488"/>
                    <a:pt x="596" y="988"/>
                    <a:pt x="596" y="488"/>
                  </a:cubicBezTo>
                  <a:cubicBezTo>
                    <a:pt x="584" y="12"/>
                    <a:pt x="584"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4033;p32">
              <a:extLst>
                <a:ext uri="{FF2B5EF4-FFF2-40B4-BE49-F238E27FC236}">
                  <a16:creationId xmlns:a16="http://schemas.microsoft.com/office/drawing/2014/main" id="{C2EDF0BD-0C85-48FC-BC57-BEF28DB3B958}"/>
                </a:ext>
              </a:extLst>
            </p:cNvPr>
            <p:cNvSpPr/>
            <p:nvPr/>
          </p:nvSpPr>
          <p:spPr>
            <a:xfrm>
              <a:off x="5155100" y="3660400"/>
              <a:ext cx="4475" cy="10750"/>
            </a:xfrm>
            <a:custGeom>
              <a:avLst/>
              <a:gdLst/>
              <a:ahLst/>
              <a:cxnLst/>
              <a:rect l="l" t="t" r="r" b="b"/>
              <a:pathLst>
                <a:path w="179" h="430" extrusionOk="0">
                  <a:moveTo>
                    <a:pt x="179" y="1"/>
                  </a:moveTo>
                  <a:cubicBezTo>
                    <a:pt x="0" y="143"/>
                    <a:pt x="0" y="274"/>
                    <a:pt x="179" y="429"/>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4034;p32">
              <a:extLst>
                <a:ext uri="{FF2B5EF4-FFF2-40B4-BE49-F238E27FC236}">
                  <a16:creationId xmlns:a16="http://schemas.microsoft.com/office/drawing/2014/main" id="{6BE8AC0C-1D9B-4769-B290-84046BB30FE7}"/>
                </a:ext>
              </a:extLst>
            </p:cNvPr>
            <p:cNvSpPr/>
            <p:nvPr/>
          </p:nvSpPr>
          <p:spPr>
            <a:xfrm>
              <a:off x="5159550" y="3658925"/>
              <a:ext cx="2125" cy="1500"/>
            </a:xfrm>
            <a:custGeom>
              <a:avLst/>
              <a:gdLst/>
              <a:ahLst/>
              <a:cxnLst/>
              <a:rect l="l" t="t" r="r" b="b"/>
              <a:pathLst>
                <a:path w="85" h="60" extrusionOk="0">
                  <a:moveTo>
                    <a:pt x="25" y="0"/>
                  </a:moveTo>
                  <a:cubicBezTo>
                    <a:pt x="25" y="0"/>
                    <a:pt x="13" y="36"/>
                    <a:pt x="1" y="60"/>
                  </a:cubicBezTo>
                  <a:cubicBezTo>
                    <a:pt x="72" y="24"/>
                    <a:pt x="84" y="12"/>
                    <a:pt x="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4035;p32">
              <a:extLst>
                <a:ext uri="{FF2B5EF4-FFF2-40B4-BE49-F238E27FC236}">
                  <a16:creationId xmlns:a16="http://schemas.microsoft.com/office/drawing/2014/main" id="{65D4B0A5-D4FE-4AD1-A52E-BE4DC31F0976}"/>
                </a:ext>
              </a:extLst>
            </p:cNvPr>
            <p:cNvSpPr/>
            <p:nvPr/>
          </p:nvSpPr>
          <p:spPr>
            <a:xfrm>
              <a:off x="5324475" y="3881900"/>
              <a:ext cx="4475" cy="11600"/>
            </a:xfrm>
            <a:custGeom>
              <a:avLst/>
              <a:gdLst/>
              <a:ahLst/>
              <a:cxnLst/>
              <a:rect l="l" t="t" r="r" b="b"/>
              <a:pathLst>
                <a:path w="179" h="464" extrusionOk="0">
                  <a:moveTo>
                    <a:pt x="72" y="1"/>
                  </a:moveTo>
                  <a:cubicBezTo>
                    <a:pt x="52" y="1"/>
                    <a:pt x="29" y="18"/>
                    <a:pt x="12" y="34"/>
                  </a:cubicBezTo>
                  <a:cubicBezTo>
                    <a:pt x="12" y="189"/>
                    <a:pt x="0" y="320"/>
                    <a:pt x="0" y="463"/>
                  </a:cubicBezTo>
                  <a:cubicBezTo>
                    <a:pt x="179" y="368"/>
                    <a:pt x="143" y="201"/>
                    <a:pt x="143" y="34"/>
                  </a:cubicBezTo>
                  <a:cubicBezTo>
                    <a:pt x="143" y="34"/>
                    <a:pt x="131" y="23"/>
                    <a:pt x="95" y="11"/>
                  </a:cubicBezTo>
                  <a:cubicBezTo>
                    <a:pt x="88" y="4"/>
                    <a:pt x="80"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4036;p32">
              <a:extLst>
                <a:ext uri="{FF2B5EF4-FFF2-40B4-BE49-F238E27FC236}">
                  <a16:creationId xmlns:a16="http://schemas.microsoft.com/office/drawing/2014/main" id="{9833BC20-8A07-4F2E-A2E2-0E96425D84B1}"/>
                </a:ext>
              </a:extLst>
            </p:cNvPr>
            <p:cNvSpPr/>
            <p:nvPr/>
          </p:nvSpPr>
          <p:spPr>
            <a:xfrm>
              <a:off x="5326850" y="3897325"/>
              <a:ext cx="5675" cy="11950"/>
            </a:xfrm>
            <a:custGeom>
              <a:avLst/>
              <a:gdLst/>
              <a:ahLst/>
              <a:cxnLst/>
              <a:rect l="l" t="t" r="r" b="b"/>
              <a:pathLst>
                <a:path w="227" h="478" extrusionOk="0">
                  <a:moveTo>
                    <a:pt x="226" y="1"/>
                  </a:moveTo>
                  <a:lnTo>
                    <a:pt x="226" y="1"/>
                  </a:lnTo>
                  <a:cubicBezTo>
                    <a:pt x="0" y="108"/>
                    <a:pt x="60" y="299"/>
                    <a:pt x="84" y="477"/>
                  </a:cubicBezTo>
                  <a:cubicBezTo>
                    <a:pt x="203" y="346"/>
                    <a:pt x="226" y="179"/>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4037;p32">
              <a:extLst>
                <a:ext uri="{FF2B5EF4-FFF2-40B4-BE49-F238E27FC236}">
                  <a16:creationId xmlns:a16="http://schemas.microsoft.com/office/drawing/2014/main" id="{2CAB0AA0-D2C6-4475-8AE3-31B60D2F66B1}"/>
                </a:ext>
              </a:extLst>
            </p:cNvPr>
            <p:cNvSpPr/>
            <p:nvPr/>
          </p:nvSpPr>
          <p:spPr>
            <a:xfrm>
              <a:off x="5331900" y="3889900"/>
              <a:ext cx="3900" cy="7750"/>
            </a:xfrm>
            <a:custGeom>
              <a:avLst/>
              <a:gdLst/>
              <a:ahLst/>
              <a:cxnLst/>
              <a:rect l="l" t="t" r="r" b="b"/>
              <a:pathLst>
                <a:path w="156" h="310" extrusionOk="0">
                  <a:moveTo>
                    <a:pt x="144" y="0"/>
                  </a:moveTo>
                  <a:lnTo>
                    <a:pt x="144" y="0"/>
                  </a:lnTo>
                  <a:cubicBezTo>
                    <a:pt x="13" y="60"/>
                    <a:pt x="1" y="179"/>
                    <a:pt x="13" y="310"/>
                  </a:cubicBezTo>
                  <a:cubicBezTo>
                    <a:pt x="132" y="238"/>
                    <a:pt x="155" y="131"/>
                    <a:pt x="1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4038;p32">
              <a:extLst>
                <a:ext uri="{FF2B5EF4-FFF2-40B4-BE49-F238E27FC236}">
                  <a16:creationId xmlns:a16="http://schemas.microsoft.com/office/drawing/2014/main" id="{74A16130-D29F-41C1-88FF-FC82D1001B75}"/>
                </a:ext>
              </a:extLst>
            </p:cNvPr>
            <p:cNvSpPr/>
            <p:nvPr/>
          </p:nvSpPr>
          <p:spPr>
            <a:xfrm>
              <a:off x="5328025" y="3868175"/>
              <a:ext cx="3900" cy="7150"/>
            </a:xfrm>
            <a:custGeom>
              <a:avLst/>
              <a:gdLst/>
              <a:ahLst/>
              <a:cxnLst/>
              <a:rect l="l" t="t" r="r" b="b"/>
              <a:pathLst>
                <a:path w="156" h="286" extrusionOk="0">
                  <a:moveTo>
                    <a:pt x="156" y="0"/>
                  </a:moveTo>
                  <a:cubicBezTo>
                    <a:pt x="1" y="95"/>
                    <a:pt x="1" y="179"/>
                    <a:pt x="156" y="286"/>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4039;p32">
              <a:extLst>
                <a:ext uri="{FF2B5EF4-FFF2-40B4-BE49-F238E27FC236}">
                  <a16:creationId xmlns:a16="http://schemas.microsoft.com/office/drawing/2014/main" id="{513B3DF5-679E-4C9C-AFAC-6DDDC2008CBF}"/>
                </a:ext>
              </a:extLst>
            </p:cNvPr>
            <p:cNvSpPr/>
            <p:nvPr/>
          </p:nvSpPr>
          <p:spPr>
            <a:xfrm>
              <a:off x="5324475" y="3879175"/>
              <a:ext cx="3575" cy="3600"/>
            </a:xfrm>
            <a:custGeom>
              <a:avLst/>
              <a:gdLst/>
              <a:ahLst/>
              <a:cxnLst/>
              <a:rect l="l" t="t" r="r" b="b"/>
              <a:pathLst>
                <a:path w="143" h="144" extrusionOk="0">
                  <a:moveTo>
                    <a:pt x="0" y="1"/>
                  </a:moveTo>
                  <a:lnTo>
                    <a:pt x="0" y="1"/>
                  </a:lnTo>
                  <a:cubicBezTo>
                    <a:pt x="12" y="36"/>
                    <a:pt x="12" y="96"/>
                    <a:pt x="12" y="143"/>
                  </a:cubicBezTo>
                  <a:lnTo>
                    <a:pt x="143" y="143"/>
                  </a:lnTo>
                  <a:cubicBezTo>
                    <a:pt x="95" y="96"/>
                    <a:pt x="60" y="36"/>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4040;p32">
              <a:extLst>
                <a:ext uri="{FF2B5EF4-FFF2-40B4-BE49-F238E27FC236}">
                  <a16:creationId xmlns:a16="http://schemas.microsoft.com/office/drawing/2014/main" id="{653E6226-49AA-4648-AF15-FFDAC54564D1}"/>
                </a:ext>
              </a:extLst>
            </p:cNvPr>
            <p:cNvSpPr/>
            <p:nvPr/>
          </p:nvSpPr>
          <p:spPr>
            <a:xfrm>
              <a:off x="5339350" y="3992875"/>
              <a:ext cx="3600" cy="4200"/>
            </a:xfrm>
            <a:custGeom>
              <a:avLst/>
              <a:gdLst/>
              <a:ahLst/>
              <a:cxnLst/>
              <a:rect l="l" t="t" r="r" b="b"/>
              <a:pathLst>
                <a:path w="144" h="168" extrusionOk="0">
                  <a:moveTo>
                    <a:pt x="0" y="1"/>
                  </a:moveTo>
                  <a:lnTo>
                    <a:pt x="0" y="1"/>
                  </a:lnTo>
                  <a:cubicBezTo>
                    <a:pt x="12" y="96"/>
                    <a:pt x="60" y="156"/>
                    <a:pt x="143" y="167"/>
                  </a:cubicBezTo>
                  <a:cubicBezTo>
                    <a:pt x="131" y="72"/>
                    <a:pt x="72" y="37"/>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4041;p32">
              <a:extLst>
                <a:ext uri="{FF2B5EF4-FFF2-40B4-BE49-F238E27FC236}">
                  <a16:creationId xmlns:a16="http://schemas.microsoft.com/office/drawing/2014/main" id="{8ADB2065-EAE2-44DF-B61C-1727ACB748C4}"/>
                </a:ext>
              </a:extLst>
            </p:cNvPr>
            <p:cNvSpPr/>
            <p:nvPr/>
          </p:nvSpPr>
          <p:spPr>
            <a:xfrm>
              <a:off x="5335175" y="3882450"/>
              <a:ext cx="3600" cy="5075"/>
            </a:xfrm>
            <a:custGeom>
              <a:avLst/>
              <a:gdLst/>
              <a:ahLst/>
              <a:cxnLst/>
              <a:rect l="l" t="t" r="r" b="b"/>
              <a:pathLst>
                <a:path w="144" h="203" extrusionOk="0">
                  <a:moveTo>
                    <a:pt x="1" y="1"/>
                  </a:moveTo>
                  <a:cubicBezTo>
                    <a:pt x="13" y="72"/>
                    <a:pt x="24" y="132"/>
                    <a:pt x="24" y="203"/>
                  </a:cubicBezTo>
                  <a:cubicBezTo>
                    <a:pt x="108" y="167"/>
                    <a:pt x="144" y="84"/>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4042;p32">
              <a:extLst>
                <a:ext uri="{FF2B5EF4-FFF2-40B4-BE49-F238E27FC236}">
                  <a16:creationId xmlns:a16="http://schemas.microsoft.com/office/drawing/2014/main" id="{548C21D2-8779-4883-B2E7-6263A1E5929D}"/>
                </a:ext>
              </a:extLst>
            </p:cNvPr>
            <p:cNvSpPr/>
            <p:nvPr/>
          </p:nvSpPr>
          <p:spPr>
            <a:xfrm>
              <a:off x="5335775" y="3985750"/>
              <a:ext cx="3000" cy="4475"/>
            </a:xfrm>
            <a:custGeom>
              <a:avLst/>
              <a:gdLst/>
              <a:ahLst/>
              <a:cxnLst/>
              <a:rect l="l" t="t" r="r" b="b"/>
              <a:pathLst>
                <a:path w="120" h="179" extrusionOk="0">
                  <a:moveTo>
                    <a:pt x="0" y="0"/>
                  </a:moveTo>
                  <a:cubicBezTo>
                    <a:pt x="0" y="83"/>
                    <a:pt x="36" y="143"/>
                    <a:pt x="108" y="179"/>
                  </a:cubicBezTo>
                  <a:cubicBezTo>
                    <a:pt x="120" y="95"/>
                    <a:pt x="84" y="3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4043;p32">
              <a:extLst>
                <a:ext uri="{FF2B5EF4-FFF2-40B4-BE49-F238E27FC236}">
                  <a16:creationId xmlns:a16="http://schemas.microsoft.com/office/drawing/2014/main" id="{32ABAA41-20C6-41CB-AFF6-39039F232B4F}"/>
                </a:ext>
              </a:extLst>
            </p:cNvPr>
            <p:cNvSpPr/>
            <p:nvPr/>
          </p:nvSpPr>
          <p:spPr>
            <a:xfrm>
              <a:off x="5317625" y="3900600"/>
              <a:ext cx="1800" cy="3300"/>
            </a:xfrm>
            <a:custGeom>
              <a:avLst/>
              <a:gdLst/>
              <a:ahLst/>
              <a:cxnLst/>
              <a:rect l="l" t="t" r="r" b="b"/>
              <a:pathLst>
                <a:path w="72" h="132" extrusionOk="0">
                  <a:moveTo>
                    <a:pt x="0" y="1"/>
                  </a:moveTo>
                  <a:lnTo>
                    <a:pt x="0" y="132"/>
                  </a:lnTo>
                  <a:cubicBezTo>
                    <a:pt x="72" y="96"/>
                    <a:pt x="72"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4044;p32">
              <a:extLst>
                <a:ext uri="{FF2B5EF4-FFF2-40B4-BE49-F238E27FC236}">
                  <a16:creationId xmlns:a16="http://schemas.microsoft.com/office/drawing/2014/main" id="{5A25FAFA-948A-4E23-82D9-0BC3A92B9317}"/>
                </a:ext>
              </a:extLst>
            </p:cNvPr>
            <p:cNvSpPr/>
            <p:nvPr/>
          </p:nvSpPr>
          <p:spPr>
            <a:xfrm>
              <a:off x="5186350" y="3728350"/>
              <a:ext cx="235175" cy="33925"/>
            </a:xfrm>
            <a:custGeom>
              <a:avLst/>
              <a:gdLst/>
              <a:ahLst/>
              <a:cxnLst/>
              <a:rect l="l" t="t" r="r" b="b"/>
              <a:pathLst>
                <a:path w="9407" h="1357" extrusionOk="0">
                  <a:moveTo>
                    <a:pt x="756" y="0"/>
                  </a:moveTo>
                  <a:cubicBezTo>
                    <a:pt x="664" y="0"/>
                    <a:pt x="571" y="12"/>
                    <a:pt x="477" y="45"/>
                  </a:cubicBezTo>
                  <a:cubicBezTo>
                    <a:pt x="239" y="211"/>
                    <a:pt x="1" y="378"/>
                    <a:pt x="298" y="700"/>
                  </a:cubicBezTo>
                  <a:cubicBezTo>
                    <a:pt x="308" y="695"/>
                    <a:pt x="320" y="692"/>
                    <a:pt x="331" y="692"/>
                  </a:cubicBezTo>
                  <a:cubicBezTo>
                    <a:pt x="347" y="692"/>
                    <a:pt x="363" y="698"/>
                    <a:pt x="370" y="712"/>
                  </a:cubicBezTo>
                  <a:cubicBezTo>
                    <a:pt x="584" y="926"/>
                    <a:pt x="846" y="926"/>
                    <a:pt x="1120" y="926"/>
                  </a:cubicBezTo>
                  <a:cubicBezTo>
                    <a:pt x="1256" y="933"/>
                    <a:pt x="1393" y="935"/>
                    <a:pt x="1530" y="935"/>
                  </a:cubicBezTo>
                  <a:cubicBezTo>
                    <a:pt x="1947" y="935"/>
                    <a:pt x="2367" y="911"/>
                    <a:pt x="2788" y="911"/>
                  </a:cubicBezTo>
                  <a:cubicBezTo>
                    <a:pt x="3173" y="911"/>
                    <a:pt x="3558" y="932"/>
                    <a:pt x="3941" y="1009"/>
                  </a:cubicBezTo>
                  <a:cubicBezTo>
                    <a:pt x="4170" y="1054"/>
                    <a:pt x="4403" y="1064"/>
                    <a:pt x="4636" y="1064"/>
                  </a:cubicBezTo>
                  <a:cubicBezTo>
                    <a:pt x="4853" y="1064"/>
                    <a:pt x="5071" y="1055"/>
                    <a:pt x="5284" y="1055"/>
                  </a:cubicBezTo>
                  <a:cubicBezTo>
                    <a:pt x="5333" y="1055"/>
                    <a:pt x="5382" y="1056"/>
                    <a:pt x="5430" y="1057"/>
                  </a:cubicBezTo>
                  <a:cubicBezTo>
                    <a:pt x="5506" y="1050"/>
                    <a:pt x="5583" y="1048"/>
                    <a:pt x="5659" y="1048"/>
                  </a:cubicBezTo>
                  <a:cubicBezTo>
                    <a:pt x="6130" y="1048"/>
                    <a:pt x="6597" y="1153"/>
                    <a:pt x="7079" y="1153"/>
                  </a:cubicBezTo>
                  <a:cubicBezTo>
                    <a:pt x="7101" y="1153"/>
                    <a:pt x="7123" y="1153"/>
                    <a:pt x="7144" y="1152"/>
                  </a:cubicBezTo>
                  <a:cubicBezTo>
                    <a:pt x="7200" y="1149"/>
                    <a:pt x="7254" y="1148"/>
                    <a:pt x="7309" y="1148"/>
                  </a:cubicBezTo>
                  <a:cubicBezTo>
                    <a:pt x="7714" y="1148"/>
                    <a:pt x="8104" y="1220"/>
                    <a:pt x="8513" y="1283"/>
                  </a:cubicBezTo>
                  <a:cubicBezTo>
                    <a:pt x="8545" y="1277"/>
                    <a:pt x="8577" y="1274"/>
                    <a:pt x="8609" y="1274"/>
                  </a:cubicBezTo>
                  <a:cubicBezTo>
                    <a:pt x="8785" y="1274"/>
                    <a:pt x="8962" y="1357"/>
                    <a:pt x="9138" y="1357"/>
                  </a:cubicBezTo>
                  <a:cubicBezTo>
                    <a:pt x="9227" y="1357"/>
                    <a:pt x="9317" y="1336"/>
                    <a:pt x="9406" y="1271"/>
                  </a:cubicBezTo>
                  <a:cubicBezTo>
                    <a:pt x="9371" y="1009"/>
                    <a:pt x="9240" y="866"/>
                    <a:pt x="8978" y="854"/>
                  </a:cubicBezTo>
                  <a:cubicBezTo>
                    <a:pt x="8942" y="854"/>
                    <a:pt x="8894" y="854"/>
                    <a:pt x="8871" y="866"/>
                  </a:cubicBezTo>
                  <a:cubicBezTo>
                    <a:pt x="8240" y="640"/>
                    <a:pt x="7573" y="759"/>
                    <a:pt x="6930" y="592"/>
                  </a:cubicBezTo>
                  <a:cubicBezTo>
                    <a:pt x="6787" y="557"/>
                    <a:pt x="6620" y="533"/>
                    <a:pt x="6478" y="533"/>
                  </a:cubicBezTo>
                  <a:cubicBezTo>
                    <a:pt x="5739" y="331"/>
                    <a:pt x="4965" y="473"/>
                    <a:pt x="4227" y="295"/>
                  </a:cubicBezTo>
                  <a:cubicBezTo>
                    <a:pt x="3751" y="200"/>
                    <a:pt x="3239" y="319"/>
                    <a:pt x="2787" y="152"/>
                  </a:cubicBezTo>
                  <a:cubicBezTo>
                    <a:pt x="2406" y="92"/>
                    <a:pt x="2048" y="116"/>
                    <a:pt x="1679" y="104"/>
                  </a:cubicBezTo>
                  <a:cubicBezTo>
                    <a:pt x="1643" y="109"/>
                    <a:pt x="1607" y="110"/>
                    <a:pt x="1571" y="110"/>
                  </a:cubicBezTo>
                  <a:cubicBezTo>
                    <a:pt x="1297" y="110"/>
                    <a:pt x="1032" y="0"/>
                    <a:pt x="7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4045;p32">
              <a:extLst>
                <a:ext uri="{FF2B5EF4-FFF2-40B4-BE49-F238E27FC236}">
                  <a16:creationId xmlns:a16="http://schemas.microsoft.com/office/drawing/2014/main" id="{C8DABF1F-0D4F-4761-9606-8A683309DA4B}"/>
                </a:ext>
              </a:extLst>
            </p:cNvPr>
            <p:cNvSpPr/>
            <p:nvPr/>
          </p:nvSpPr>
          <p:spPr>
            <a:xfrm>
              <a:off x="5197950" y="3766775"/>
              <a:ext cx="113450" cy="20900"/>
            </a:xfrm>
            <a:custGeom>
              <a:avLst/>
              <a:gdLst/>
              <a:ahLst/>
              <a:cxnLst/>
              <a:rect l="l" t="t" r="r" b="b"/>
              <a:pathLst>
                <a:path w="4538" h="836" extrusionOk="0">
                  <a:moveTo>
                    <a:pt x="750" y="0"/>
                  </a:moveTo>
                  <a:cubicBezTo>
                    <a:pt x="575" y="0"/>
                    <a:pt x="404" y="30"/>
                    <a:pt x="239" y="115"/>
                  </a:cubicBezTo>
                  <a:cubicBezTo>
                    <a:pt x="203" y="151"/>
                    <a:pt x="191" y="175"/>
                    <a:pt x="156" y="210"/>
                  </a:cubicBezTo>
                  <a:cubicBezTo>
                    <a:pt x="120" y="270"/>
                    <a:pt x="60" y="306"/>
                    <a:pt x="13" y="353"/>
                  </a:cubicBezTo>
                  <a:cubicBezTo>
                    <a:pt x="1" y="449"/>
                    <a:pt x="25" y="508"/>
                    <a:pt x="108" y="544"/>
                  </a:cubicBezTo>
                  <a:cubicBezTo>
                    <a:pt x="977" y="722"/>
                    <a:pt x="1858" y="758"/>
                    <a:pt x="2727" y="770"/>
                  </a:cubicBezTo>
                  <a:cubicBezTo>
                    <a:pt x="3058" y="777"/>
                    <a:pt x="3392" y="835"/>
                    <a:pt x="3721" y="835"/>
                  </a:cubicBezTo>
                  <a:cubicBezTo>
                    <a:pt x="3961" y="835"/>
                    <a:pt x="4199" y="804"/>
                    <a:pt x="4430" y="699"/>
                  </a:cubicBezTo>
                  <a:cubicBezTo>
                    <a:pt x="4501" y="651"/>
                    <a:pt x="4537" y="579"/>
                    <a:pt x="4537" y="484"/>
                  </a:cubicBezTo>
                  <a:cubicBezTo>
                    <a:pt x="4490" y="365"/>
                    <a:pt x="4394" y="282"/>
                    <a:pt x="4275" y="222"/>
                  </a:cubicBezTo>
                  <a:cubicBezTo>
                    <a:pt x="4072" y="160"/>
                    <a:pt x="3861" y="146"/>
                    <a:pt x="3648" y="146"/>
                  </a:cubicBezTo>
                  <a:cubicBezTo>
                    <a:pt x="3475" y="146"/>
                    <a:pt x="3301" y="155"/>
                    <a:pt x="3129" y="155"/>
                  </a:cubicBezTo>
                  <a:cubicBezTo>
                    <a:pt x="3066" y="155"/>
                    <a:pt x="3004" y="154"/>
                    <a:pt x="2942" y="151"/>
                  </a:cubicBezTo>
                  <a:lnTo>
                    <a:pt x="1775" y="151"/>
                  </a:lnTo>
                  <a:cubicBezTo>
                    <a:pt x="1608" y="151"/>
                    <a:pt x="1430" y="103"/>
                    <a:pt x="1251" y="56"/>
                  </a:cubicBezTo>
                  <a:cubicBezTo>
                    <a:pt x="1083" y="27"/>
                    <a:pt x="915" y="0"/>
                    <a:pt x="7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4046;p32">
              <a:extLst>
                <a:ext uri="{FF2B5EF4-FFF2-40B4-BE49-F238E27FC236}">
                  <a16:creationId xmlns:a16="http://schemas.microsoft.com/office/drawing/2014/main" id="{3C021FE3-78A2-413B-A5D8-E666F0F9760E}"/>
                </a:ext>
              </a:extLst>
            </p:cNvPr>
            <p:cNvSpPr/>
            <p:nvPr/>
          </p:nvSpPr>
          <p:spPr>
            <a:xfrm>
              <a:off x="5181000" y="3696125"/>
              <a:ext cx="44375" cy="49850"/>
            </a:xfrm>
            <a:custGeom>
              <a:avLst/>
              <a:gdLst/>
              <a:ahLst/>
              <a:cxnLst/>
              <a:rect l="l" t="t" r="r" b="b"/>
              <a:pathLst>
                <a:path w="1775" h="1994" extrusionOk="0">
                  <a:moveTo>
                    <a:pt x="846" y="727"/>
                  </a:moveTo>
                  <a:lnTo>
                    <a:pt x="846" y="727"/>
                  </a:lnTo>
                  <a:cubicBezTo>
                    <a:pt x="851" y="730"/>
                    <a:pt x="857" y="735"/>
                    <a:pt x="862" y="740"/>
                  </a:cubicBezTo>
                  <a:lnTo>
                    <a:pt x="862" y="740"/>
                  </a:lnTo>
                  <a:cubicBezTo>
                    <a:pt x="853" y="736"/>
                    <a:pt x="846" y="733"/>
                    <a:pt x="846" y="727"/>
                  </a:cubicBezTo>
                  <a:close/>
                  <a:moveTo>
                    <a:pt x="596" y="0"/>
                  </a:moveTo>
                  <a:cubicBezTo>
                    <a:pt x="572" y="191"/>
                    <a:pt x="488" y="369"/>
                    <a:pt x="298" y="453"/>
                  </a:cubicBezTo>
                  <a:cubicBezTo>
                    <a:pt x="48" y="727"/>
                    <a:pt x="179" y="989"/>
                    <a:pt x="274" y="1262"/>
                  </a:cubicBezTo>
                  <a:cubicBezTo>
                    <a:pt x="238" y="1346"/>
                    <a:pt x="191" y="1405"/>
                    <a:pt x="107" y="1453"/>
                  </a:cubicBezTo>
                  <a:cubicBezTo>
                    <a:pt x="0" y="1608"/>
                    <a:pt x="36" y="1739"/>
                    <a:pt x="143" y="1870"/>
                  </a:cubicBezTo>
                  <a:cubicBezTo>
                    <a:pt x="207" y="1970"/>
                    <a:pt x="299" y="1994"/>
                    <a:pt x="403" y="1994"/>
                  </a:cubicBezTo>
                  <a:cubicBezTo>
                    <a:pt x="435" y="1994"/>
                    <a:pt x="467" y="1991"/>
                    <a:pt x="500" y="1989"/>
                  </a:cubicBezTo>
                  <a:cubicBezTo>
                    <a:pt x="453" y="1751"/>
                    <a:pt x="512" y="1572"/>
                    <a:pt x="715" y="1441"/>
                  </a:cubicBezTo>
                  <a:cubicBezTo>
                    <a:pt x="762" y="1393"/>
                    <a:pt x="810" y="1346"/>
                    <a:pt x="822" y="1274"/>
                  </a:cubicBezTo>
                  <a:cubicBezTo>
                    <a:pt x="880" y="1112"/>
                    <a:pt x="926" y="939"/>
                    <a:pt x="885" y="765"/>
                  </a:cubicBezTo>
                  <a:lnTo>
                    <a:pt x="885" y="765"/>
                  </a:lnTo>
                  <a:cubicBezTo>
                    <a:pt x="903" y="787"/>
                    <a:pt x="920" y="813"/>
                    <a:pt x="941" y="834"/>
                  </a:cubicBezTo>
                  <a:cubicBezTo>
                    <a:pt x="1085" y="942"/>
                    <a:pt x="1233" y="1006"/>
                    <a:pt x="1388" y="1006"/>
                  </a:cubicBezTo>
                  <a:cubicBezTo>
                    <a:pt x="1490" y="1006"/>
                    <a:pt x="1594" y="978"/>
                    <a:pt x="1703" y="917"/>
                  </a:cubicBezTo>
                  <a:cubicBezTo>
                    <a:pt x="1739" y="869"/>
                    <a:pt x="1774" y="810"/>
                    <a:pt x="1762" y="738"/>
                  </a:cubicBezTo>
                  <a:cubicBezTo>
                    <a:pt x="1608" y="488"/>
                    <a:pt x="1250" y="441"/>
                    <a:pt x="1143" y="143"/>
                  </a:cubicBezTo>
                  <a:cubicBezTo>
                    <a:pt x="953" y="143"/>
                    <a:pt x="762" y="119"/>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4047;p32">
              <a:extLst>
                <a:ext uri="{FF2B5EF4-FFF2-40B4-BE49-F238E27FC236}">
                  <a16:creationId xmlns:a16="http://schemas.microsoft.com/office/drawing/2014/main" id="{7C75ED72-9B65-43CC-84E2-E0299DCDF0A4}"/>
                </a:ext>
              </a:extLst>
            </p:cNvPr>
            <p:cNvSpPr/>
            <p:nvPr/>
          </p:nvSpPr>
          <p:spPr>
            <a:xfrm>
              <a:off x="5195575" y="3752975"/>
              <a:ext cx="69375" cy="18250"/>
            </a:xfrm>
            <a:custGeom>
              <a:avLst/>
              <a:gdLst/>
              <a:ahLst/>
              <a:cxnLst/>
              <a:rect l="l" t="t" r="r" b="b"/>
              <a:pathLst>
                <a:path w="2775" h="730" extrusionOk="0">
                  <a:moveTo>
                    <a:pt x="430" y="0"/>
                  </a:moveTo>
                  <a:cubicBezTo>
                    <a:pt x="285" y="0"/>
                    <a:pt x="142" y="40"/>
                    <a:pt x="1" y="167"/>
                  </a:cubicBezTo>
                  <a:lnTo>
                    <a:pt x="1" y="441"/>
                  </a:lnTo>
                  <a:cubicBezTo>
                    <a:pt x="60" y="500"/>
                    <a:pt x="120" y="548"/>
                    <a:pt x="191" y="584"/>
                  </a:cubicBezTo>
                  <a:cubicBezTo>
                    <a:pt x="327" y="605"/>
                    <a:pt x="467" y="610"/>
                    <a:pt x="606" y="610"/>
                  </a:cubicBezTo>
                  <a:cubicBezTo>
                    <a:pt x="699" y="610"/>
                    <a:pt x="791" y="608"/>
                    <a:pt x="882" y="608"/>
                  </a:cubicBezTo>
                  <a:cubicBezTo>
                    <a:pt x="944" y="606"/>
                    <a:pt x="1007" y="605"/>
                    <a:pt x="1070" y="605"/>
                  </a:cubicBezTo>
                  <a:cubicBezTo>
                    <a:pt x="1415" y="605"/>
                    <a:pt x="1764" y="634"/>
                    <a:pt x="2096" y="715"/>
                  </a:cubicBezTo>
                  <a:cubicBezTo>
                    <a:pt x="2161" y="724"/>
                    <a:pt x="2223" y="730"/>
                    <a:pt x="2284" y="730"/>
                  </a:cubicBezTo>
                  <a:cubicBezTo>
                    <a:pt x="2381" y="730"/>
                    <a:pt x="2473" y="716"/>
                    <a:pt x="2560" y="679"/>
                  </a:cubicBezTo>
                  <a:cubicBezTo>
                    <a:pt x="2680" y="608"/>
                    <a:pt x="2739" y="524"/>
                    <a:pt x="2775" y="405"/>
                  </a:cubicBezTo>
                  <a:cubicBezTo>
                    <a:pt x="2775" y="310"/>
                    <a:pt x="2727" y="250"/>
                    <a:pt x="2656" y="203"/>
                  </a:cubicBezTo>
                  <a:cubicBezTo>
                    <a:pt x="2501" y="131"/>
                    <a:pt x="2334" y="119"/>
                    <a:pt x="2179" y="119"/>
                  </a:cubicBezTo>
                  <a:cubicBezTo>
                    <a:pt x="2001" y="113"/>
                    <a:pt x="1822" y="113"/>
                    <a:pt x="1644" y="113"/>
                  </a:cubicBezTo>
                  <a:cubicBezTo>
                    <a:pt x="1465" y="113"/>
                    <a:pt x="1286" y="113"/>
                    <a:pt x="1108" y="108"/>
                  </a:cubicBezTo>
                  <a:cubicBezTo>
                    <a:pt x="877" y="93"/>
                    <a:pt x="651" y="0"/>
                    <a:pt x="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4048;p32">
              <a:extLst>
                <a:ext uri="{FF2B5EF4-FFF2-40B4-BE49-F238E27FC236}">
                  <a16:creationId xmlns:a16="http://schemas.microsoft.com/office/drawing/2014/main" id="{6E8BFCA3-EB31-4CC9-9450-28F88F5FC5AC}"/>
                </a:ext>
              </a:extLst>
            </p:cNvPr>
            <p:cNvSpPr/>
            <p:nvPr/>
          </p:nvSpPr>
          <p:spPr>
            <a:xfrm>
              <a:off x="5195575" y="3748400"/>
              <a:ext cx="57475" cy="12300"/>
            </a:xfrm>
            <a:custGeom>
              <a:avLst/>
              <a:gdLst/>
              <a:ahLst/>
              <a:cxnLst/>
              <a:rect l="l" t="t" r="r" b="b"/>
              <a:pathLst>
                <a:path w="2299" h="492" extrusionOk="0">
                  <a:moveTo>
                    <a:pt x="162" y="0"/>
                  </a:moveTo>
                  <a:cubicBezTo>
                    <a:pt x="102" y="0"/>
                    <a:pt x="47" y="22"/>
                    <a:pt x="13" y="112"/>
                  </a:cubicBezTo>
                  <a:cubicBezTo>
                    <a:pt x="13" y="183"/>
                    <a:pt x="1" y="267"/>
                    <a:pt x="1" y="350"/>
                  </a:cubicBezTo>
                  <a:cubicBezTo>
                    <a:pt x="597" y="406"/>
                    <a:pt x="1194" y="491"/>
                    <a:pt x="1796" y="491"/>
                  </a:cubicBezTo>
                  <a:cubicBezTo>
                    <a:pt x="1963" y="491"/>
                    <a:pt x="2131" y="485"/>
                    <a:pt x="2299" y="469"/>
                  </a:cubicBezTo>
                  <a:cubicBezTo>
                    <a:pt x="2215" y="124"/>
                    <a:pt x="1894" y="183"/>
                    <a:pt x="1667" y="76"/>
                  </a:cubicBezTo>
                  <a:cubicBezTo>
                    <a:pt x="1538" y="60"/>
                    <a:pt x="1409" y="55"/>
                    <a:pt x="1281" y="55"/>
                  </a:cubicBezTo>
                  <a:cubicBezTo>
                    <a:pt x="1126" y="55"/>
                    <a:pt x="972" y="62"/>
                    <a:pt x="818" y="62"/>
                  </a:cubicBezTo>
                  <a:cubicBezTo>
                    <a:pt x="645" y="62"/>
                    <a:pt x="471" y="53"/>
                    <a:pt x="298" y="17"/>
                  </a:cubicBezTo>
                  <a:cubicBezTo>
                    <a:pt x="253" y="12"/>
                    <a:pt x="206" y="0"/>
                    <a:pt x="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4049;p32">
              <a:extLst>
                <a:ext uri="{FF2B5EF4-FFF2-40B4-BE49-F238E27FC236}">
                  <a16:creationId xmlns:a16="http://schemas.microsoft.com/office/drawing/2014/main" id="{5627F580-8AD8-4C65-BCEF-E23EB94DC512}"/>
                </a:ext>
              </a:extLst>
            </p:cNvPr>
            <p:cNvSpPr/>
            <p:nvPr/>
          </p:nvSpPr>
          <p:spPr>
            <a:xfrm>
              <a:off x="5175825" y="3773925"/>
              <a:ext cx="23650" cy="12100"/>
            </a:xfrm>
            <a:custGeom>
              <a:avLst/>
              <a:gdLst/>
              <a:ahLst/>
              <a:cxnLst/>
              <a:rect l="l" t="t" r="r" b="b"/>
              <a:pathLst>
                <a:path w="946" h="484" extrusionOk="0">
                  <a:moveTo>
                    <a:pt x="185" y="1"/>
                  </a:moveTo>
                  <a:cubicBezTo>
                    <a:pt x="1" y="1"/>
                    <a:pt x="86" y="185"/>
                    <a:pt x="64" y="282"/>
                  </a:cubicBezTo>
                  <a:cubicBezTo>
                    <a:pt x="112" y="424"/>
                    <a:pt x="207" y="484"/>
                    <a:pt x="350" y="484"/>
                  </a:cubicBezTo>
                  <a:lnTo>
                    <a:pt x="493" y="484"/>
                  </a:lnTo>
                  <a:lnTo>
                    <a:pt x="612" y="365"/>
                  </a:lnTo>
                  <a:cubicBezTo>
                    <a:pt x="743" y="341"/>
                    <a:pt x="874" y="317"/>
                    <a:pt x="945" y="174"/>
                  </a:cubicBezTo>
                  <a:cubicBezTo>
                    <a:pt x="945" y="127"/>
                    <a:pt x="922" y="103"/>
                    <a:pt x="898" y="67"/>
                  </a:cubicBezTo>
                  <a:cubicBezTo>
                    <a:pt x="683" y="43"/>
                    <a:pt x="481" y="20"/>
                    <a:pt x="255" y="8"/>
                  </a:cubicBezTo>
                  <a:cubicBezTo>
                    <a:pt x="228" y="3"/>
                    <a:pt x="205"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4050;p32">
              <a:extLst>
                <a:ext uri="{FF2B5EF4-FFF2-40B4-BE49-F238E27FC236}">
                  <a16:creationId xmlns:a16="http://schemas.microsoft.com/office/drawing/2014/main" id="{87E289E0-D86C-46BE-BA75-37C82549BF23}"/>
                </a:ext>
              </a:extLst>
            </p:cNvPr>
            <p:cNvSpPr/>
            <p:nvPr/>
          </p:nvSpPr>
          <p:spPr>
            <a:xfrm>
              <a:off x="5178900" y="3706550"/>
              <a:ext cx="13725" cy="21150"/>
            </a:xfrm>
            <a:custGeom>
              <a:avLst/>
              <a:gdLst/>
              <a:ahLst/>
              <a:cxnLst/>
              <a:rect l="l" t="t" r="r" b="b"/>
              <a:pathLst>
                <a:path w="549" h="846" extrusionOk="0">
                  <a:moveTo>
                    <a:pt x="239" y="0"/>
                  </a:moveTo>
                  <a:cubicBezTo>
                    <a:pt x="156" y="83"/>
                    <a:pt x="108" y="179"/>
                    <a:pt x="37" y="262"/>
                  </a:cubicBezTo>
                  <a:lnTo>
                    <a:pt x="72" y="298"/>
                  </a:lnTo>
                  <a:cubicBezTo>
                    <a:pt x="203" y="452"/>
                    <a:pt x="1" y="560"/>
                    <a:pt x="25" y="714"/>
                  </a:cubicBezTo>
                  <a:cubicBezTo>
                    <a:pt x="60" y="738"/>
                    <a:pt x="72" y="750"/>
                    <a:pt x="108" y="774"/>
                  </a:cubicBezTo>
                  <a:cubicBezTo>
                    <a:pt x="191" y="786"/>
                    <a:pt x="263" y="810"/>
                    <a:pt x="358" y="845"/>
                  </a:cubicBezTo>
                  <a:cubicBezTo>
                    <a:pt x="549" y="572"/>
                    <a:pt x="299" y="310"/>
                    <a:pt x="382" y="36"/>
                  </a:cubicBezTo>
                  <a:cubicBezTo>
                    <a:pt x="346" y="24"/>
                    <a:pt x="299" y="12"/>
                    <a:pt x="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4051;p32">
              <a:extLst>
                <a:ext uri="{FF2B5EF4-FFF2-40B4-BE49-F238E27FC236}">
                  <a16:creationId xmlns:a16="http://schemas.microsoft.com/office/drawing/2014/main" id="{37A9AAEA-C798-4776-8E5C-EBAC224FD0EC}"/>
                </a:ext>
              </a:extLst>
            </p:cNvPr>
            <p:cNvSpPr/>
            <p:nvPr/>
          </p:nvSpPr>
          <p:spPr>
            <a:xfrm>
              <a:off x="5173550" y="3732200"/>
              <a:ext cx="11325" cy="11875"/>
            </a:xfrm>
            <a:custGeom>
              <a:avLst/>
              <a:gdLst/>
              <a:ahLst/>
              <a:cxnLst/>
              <a:rect l="l" t="t" r="r" b="b"/>
              <a:pathLst>
                <a:path w="453" h="475" extrusionOk="0">
                  <a:moveTo>
                    <a:pt x="240" y="0"/>
                  </a:moveTo>
                  <a:cubicBezTo>
                    <a:pt x="139" y="0"/>
                    <a:pt x="51" y="29"/>
                    <a:pt x="36" y="188"/>
                  </a:cubicBezTo>
                  <a:cubicBezTo>
                    <a:pt x="1" y="474"/>
                    <a:pt x="298" y="296"/>
                    <a:pt x="393" y="415"/>
                  </a:cubicBezTo>
                  <a:cubicBezTo>
                    <a:pt x="393" y="427"/>
                    <a:pt x="441" y="427"/>
                    <a:pt x="453" y="427"/>
                  </a:cubicBezTo>
                  <a:cubicBezTo>
                    <a:pt x="441" y="284"/>
                    <a:pt x="441" y="141"/>
                    <a:pt x="417" y="10"/>
                  </a:cubicBezTo>
                  <a:cubicBezTo>
                    <a:pt x="361" y="10"/>
                    <a:pt x="298" y="0"/>
                    <a:pt x="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4052;p32">
              <a:extLst>
                <a:ext uri="{FF2B5EF4-FFF2-40B4-BE49-F238E27FC236}">
                  <a16:creationId xmlns:a16="http://schemas.microsoft.com/office/drawing/2014/main" id="{69385E82-2FE7-4266-B6A7-CAD8AD86A97B}"/>
                </a:ext>
              </a:extLst>
            </p:cNvPr>
            <p:cNvSpPr/>
            <p:nvPr/>
          </p:nvSpPr>
          <p:spPr>
            <a:xfrm>
              <a:off x="5174750" y="3780950"/>
              <a:ext cx="10125" cy="12225"/>
            </a:xfrm>
            <a:custGeom>
              <a:avLst/>
              <a:gdLst/>
              <a:ahLst/>
              <a:cxnLst/>
              <a:rect l="l" t="t" r="r" b="b"/>
              <a:pathLst>
                <a:path w="405" h="489" extrusionOk="0">
                  <a:moveTo>
                    <a:pt x="119" y="1"/>
                  </a:moveTo>
                  <a:cubicBezTo>
                    <a:pt x="60" y="143"/>
                    <a:pt x="0" y="310"/>
                    <a:pt x="107" y="477"/>
                  </a:cubicBezTo>
                  <a:cubicBezTo>
                    <a:pt x="155" y="489"/>
                    <a:pt x="214" y="489"/>
                    <a:pt x="250" y="489"/>
                  </a:cubicBezTo>
                  <a:cubicBezTo>
                    <a:pt x="310" y="393"/>
                    <a:pt x="357" y="298"/>
                    <a:pt x="405" y="203"/>
                  </a:cubicBezTo>
                  <a:cubicBezTo>
                    <a:pt x="298" y="132"/>
                    <a:pt x="203" y="7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4053;p32">
              <a:extLst>
                <a:ext uri="{FF2B5EF4-FFF2-40B4-BE49-F238E27FC236}">
                  <a16:creationId xmlns:a16="http://schemas.microsoft.com/office/drawing/2014/main" id="{87B74008-928C-4C49-8F21-5FCD326E0D89}"/>
                </a:ext>
              </a:extLst>
            </p:cNvPr>
            <p:cNvSpPr/>
            <p:nvPr/>
          </p:nvSpPr>
          <p:spPr>
            <a:xfrm>
              <a:off x="5195575" y="3746125"/>
              <a:ext cx="17600" cy="5700"/>
            </a:xfrm>
            <a:custGeom>
              <a:avLst/>
              <a:gdLst/>
              <a:ahLst/>
              <a:cxnLst/>
              <a:rect l="l" t="t" r="r" b="b"/>
              <a:pathLst>
                <a:path w="704" h="228" extrusionOk="0">
                  <a:moveTo>
                    <a:pt x="1" y="1"/>
                  </a:moveTo>
                  <a:cubicBezTo>
                    <a:pt x="1" y="60"/>
                    <a:pt x="13" y="143"/>
                    <a:pt x="13" y="203"/>
                  </a:cubicBezTo>
                  <a:cubicBezTo>
                    <a:pt x="96" y="179"/>
                    <a:pt x="167" y="179"/>
                    <a:pt x="239" y="167"/>
                  </a:cubicBezTo>
                  <a:cubicBezTo>
                    <a:pt x="334" y="174"/>
                    <a:pt x="443" y="227"/>
                    <a:pt x="533" y="227"/>
                  </a:cubicBezTo>
                  <a:cubicBezTo>
                    <a:pt x="611" y="227"/>
                    <a:pt x="675" y="186"/>
                    <a:pt x="703" y="36"/>
                  </a:cubicBezTo>
                  <a:cubicBezTo>
                    <a:pt x="477" y="24"/>
                    <a:pt x="239" y="2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4054;p32">
              <a:extLst>
                <a:ext uri="{FF2B5EF4-FFF2-40B4-BE49-F238E27FC236}">
                  <a16:creationId xmlns:a16="http://schemas.microsoft.com/office/drawing/2014/main" id="{97B716EF-D9F9-482B-BC64-7EF981E8582D}"/>
                </a:ext>
              </a:extLst>
            </p:cNvPr>
            <p:cNvSpPr/>
            <p:nvPr/>
          </p:nvSpPr>
          <p:spPr>
            <a:xfrm>
              <a:off x="5183075" y="3764575"/>
              <a:ext cx="4500" cy="4375"/>
            </a:xfrm>
            <a:custGeom>
              <a:avLst/>
              <a:gdLst/>
              <a:ahLst/>
              <a:cxnLst/>
              <a:rect l="l" t="t" r="r" b="b"/>
              <a:pathLst>
                <a:path w="180" h="175" extrusionOk="0">
                  <a:moveTo>
                    <a:pt x="96" y="1"/>
                  </a:moveTo>
                  <a:cubicBezTo>
                    <a:pt x="72" y="13"/>
                    <a:pt x="24" y="25"/>
                    <a:pt x="1" y="60"/>
                  </a:cubicBezTo>
                  <a:cubicBezTo>
                    <a:pt x="12" y="84"/>
                    <a:pt x="24" y="144"/>
                    <a:pt x="60" y="156"/>
                  </a:cubicBezTo>
                  <a:cubicBezTo>
                    <a:pt x="80" y="169"/>
                    <a:pt x="98" y="175"/>
                    <a:pt x="114" y="175"/>
                  </a:cubicBezTo>
                  <a:cubicBezTo>
                    <a:pt x="154" y="175"/>
                    <a:pt x="179" y="136"/>
                    <a:pt x="179" y="84"/>
                  </a:cubicBezTo>
                  <a:cubicBezTo>
                    <a:pt x="179" y="60"/>
                    <a:pt x="132" y="25"/>
                    <a:pt x="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4055;p32">
              <a:extLst>
                <a:ext uri="{FF2B5EF4-FFF2-40B4-BE49-F238E27FC236}">
                  <a16:creationId xmlns:a16="http://schemas.microsoft.com/office/drawing/2014/main" id="{A09BC1EF-4130-4B4E-B898-4434FF6CCE38}"/>
                </a:ext>
              </a:extLst>
            </p:cNvPr>
            <p:cNvSpPr/>
            <p:nvPr/>
          </p:nvSpPr>
          <p:spPr>
            <a:xfrm>
              <a:off x="5195875" y="3766250"/>
              <a:ext cx="8350" cy="5800"/>
            </a:xfrm>
            <a:custGeom>
              <a:avLst/>
              <a:gdLst/>
              <a:ahLst/>
              <a:cxnLst/>
              <a:rect l="l" t="t" r="r" b="b"/>
              <a:pathLst>
                <a:path w="334" h="232" extrusionOk="0">
                  <a:moveTo>
                    <a:pt x="131" y="0"/>
                  </a:moveTo>
                  <a:cubicBezTo>
                    <a:pt x="88" y="0"/>
                    <a:pt x="44" y="12"/>
                    <a:pt x="1" y="29"/>
                  </a:cubicBezTo>
                  <a:cubicBezTo>
                    <a:pt x="36" y="172"/>
                    <a:pt x="143" y="196"/>
                    <a:pt x="262" y="231"/>
                  </a:cubicBezTo>
                  <a:lnTo>
                    <a:pt x="286" y="208"/>
                  </a:lnTo>
                  <a:cubicBezTo>
                    <a:pt x="334" y="89"/>
                    <a:pt x="274" y="53"/>
                    <a:pt x="179" y="5"/>
                  </a:cubicBezTo>
                  <a:cubicBezTo>
                    <a:pt x="163" y="2"/>
                    <a:pt x="14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4056;p32">
              <a:extLst>
                <a:ext uri="{FF2B5EF4-FFF2-40B4-BE49-F238E27FC236}">
                  <a16:creationId xmlns:a16="http://schemas.microsoft.com/office/drawing/2014/main" id="{E121D508-6A77-47A8-878C-07CB367AC80E}"/>
                </a:ext>
              </a:extLst>
            </p:cNvPr>
            <p:cNvSpPr/>
            <p:nvPr/>
          </p:nvSpPr>
          <p:spPr>
            <a:xfrm>
              <a:off x="5195275" y="3763975"/>
              <a:ext cx="5675" cy="3600"/>
            </a:xfrm>
            <a:custGeom>
              <a:avLst/>
              <a:gdLst/>
              <a:ahLst/>
              <a:cxnLst/>
              <a:rect l="l" t="t" r="r" b="b"/>
              <a:pathLst>
                <a:path w="227" h="144" extrusionOk="0">
                  <a:moveTo>
                    <a:pt x="1" y="1"/>
                  </a:moveTo>
                  <a:cubicBezTo>
                    <a:pt x="13" y="49"/>
                    <a:pt x="13" y="84"/>
                    <a:pt x="13" y="120"/>
                  </a:cubicBezTo>
                  <a:cubicBezTo>
                    <a:pt x="60" y="144"/>
                    <a:pt x="108" y="144"/>
                    <a:pt x="144" y="144"/>
                  </a:cubicBezTo>
                  <a:cubicBezTo>
                    <a:pt x="227" y="96"/>
                    <a:pt x="227" y="49"/>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4057;p32">
              <a:extLst>
                <a:ext uri="{FF2B5EF4-FFF2-40B4-BE49-F238E27FC236}">
                  <a16:creationId xmlns:a16="http://schemas.microsoft.com/office/drawing/2014/main" id="{D6DA1DF4-2B3C-4949-99D7-CDDF9BA8A697}"/>
                </a:ext>
              </a:extLst>
            </p:cNvPr>
            <p:cNvSpPr/>
            <p:nvPr/>
          </p:nvSpPr>
          <p:spPr>
            <a:xfrm>
              <a:off x="5177425" y="3723025"/>
              <a:ext cx="4475" cy="3825"/>
            </a:xfrm>
            <a:custGeom>
              <a:avLst/>
              <a:gdLst/>
              <a:ahLst/>
              <a:cxnLst/>
              <a:rect l="l" t="t" r="r" b="b"/>
              <a:pathLst>
                <a:path w="179" h="153" extrusionOk="0">
                  <a:moveTo>
                    <a:pt x="84" y="1"/>
                  </a:moveTo>
                  <a:cubicBezTo>
                    <a:pt x="65" y="1"/>
                    <a:pt x="47" y="9"/>
                    <a:pt x="24" y="32"/>
                  </a:cubicBezTo>
                  <a:lnTo>
                    <a:pt x="0" y="79"/>
                  </a:lnTo>
                  <a:cubicBezTo>
                    <a:pt x="25" y="128"/>
                    <a:pt x="56" y="152"/>
                    <a:pt x="88" y="152"/>
                  </a:cubicBezTo>
                  <a:cubicBezTo>
                    <a:pt x="119" y="152"/>
                    <a:pt x="150" y="131"/>
                    <a:pt x="179" y="91"/>
                  </a:cubicBezTo>
                  <a:lnTo>
                    <a:pt x="143" y="55"/>
                  </a:lnTo>
                  <a:cubicBezTo>
                    <a:pt x="143" y="32"/>
                    <a:pt x="143" y="20"/>
                    <a:pt x="119" y="8"/>
                  </a:cubicBezTo>
                  <a:cubicBezTo>
                    <a:pt x="106" y="3"/>
                    <a:pt x="95"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4058;p32">
              <a:extLst>
                <a:ext uri="{FF2B5EF4-FFF2-40B4-BE49-F238E27FC236}">
                  <a16:creationId xmlns:a16="http://schemas.microsoft.com/office/drawing/2014/main" id="{9A8B2D48-81BB-491B-96E6-CA767FDD432D}"/>
                </a:ext>
              </a:extLst>
            </p:cNvPr>
            <p:cNvSpPr/>
            <p:nvPr/>
          </p:nvSpPr>
          <p:spPr>
            <a:xfrm>
              <a:off x="5174150" y="3792850"/>
              <a:ext cx="3300" cy="1825"/>
            </a:xfrm>
            <a:custGeom>
              <a:avLst/>
              <a:gdLst/>
              <a:ahLst/>
              <a:cxnLst/>
              <a:rect l="l" t="t" r="r" b="b"/>
              <a:pathLst>
                <a:path w="132" h="73" extrusionOk="0">
                  <a:moveTo>
                    <a:pt x="131" y="1"/>
                  </a:moveTo>
                  <a:lnTo>
                    <a:pt x="131" y="1"/>
                  </a:lnTo>
                  <a:cubicBezTo>
                    <a:pt x="84" y="13"/>
                    <a:pt x="36" y="25"/>
                    <a:pt x="0" y="25"/>
                  </a:cubicBezTo>
                  <a:cubicBezTo>
                    <a:pt x="12" y="37"/>
                    <a:pt x="24" y="72"/>
                    <a:pt x="36" y="72"/>
                  </a:cubicBezTo>
                  <a:cubicBezTo>
                    <a:pt x="72" y="37"/>
                    <a:pt x="96" y="25"/>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4059;p32">
              <a:extLst>
                <a:ext uri="{FF2B5EF4-FFF2-40B4-BE49-F238E27FC236}">
                  <a16:creationId xmlns:a16="http://schemas.microsoft.com/office/drawing/2014/main" id="{507215C5-A03A-438D-8105-C4A261660AB4}"/>
                </a:ext>
              </a:extLst>
            </p:cNvPr>
            <p:cNvSpPr/>
            <p:nvPr/>
          </p:nvSpPr>
          <p:spPr>
            <a:xfrm>
              <a:off x="5256600" y="3793150"/>
              <a:ext cx="22350" cy="3875"/>
            </a:xfrm>
            <a:custGeom>
              <a:avLst/>
              <a:gdLst/>
              <a:ahLst/>
              <a:cxnLst/>
              <a:rect l="l" t="t" r="r" b="b"/>
              <a:pathLst>
                <a:path w="894" h="155" extrusionOk="0">
                  <a:moveTo>
                    <a:pt x="0" y="1"/>
                  </a:moveTo>
                  <a:lnTo>
                    <a:pt x="0" y="1"/>
                  </a:lnTo>
                  <a:cubicBezTo>
                    <a:pt x="134" y="123"/>
                    <a:pt x="276" y="154"/>
                    <a:pt x="423" y="154"/>
                  </a:cubicBezTo>
                  <a:cubicBezTo>
                    <a:pt x="577" y="154"/>
                    <a:pt x="735" y="120"/>
                    <a:pt x="893" y="120"/>
                  </a:cubicBezTo>
                  <a:cubicBezTo>
                    <a:pt x="718" y="18"/>
                    <a:pt x="534" y="5"/>
                    <a:pt x="349" y="5"/>
                  </a:cubicBezTo>
                  <a:cubicBezTo>
                    <a:pt x="288" y="5"/>
                    <a:pt x="227" y="6"/>
                    <a:pt x="166" y="6"/>
                  </a:cubicBezTo>
                  <a:cubicBezTo>
                    <a:pt x="111" y="6"/>
                    <a:pt x="55" y="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4060;p32">
              <a:extLst>
                <a:ext uri="{FF2B5EF4-FFF2-40B4-BE49-F238E27FC236}">
                  <a16:creationId xmlns:a16="http://schemas.microsoft.com/office/drawing/2014/main" id="{11BE6896-01AF-46BD-ABA8-AB5B04289582}"/>
                </a:ext>
              </a:extLst>
            </p:cNvPr>
            <p:cNvSpPr/>
            <p:nvPr/>
          </p:nvSpPr>
          <p:spPr>
            <a:xfrm>
              <a:off x="5220575" y="3789450"/>
              <a:ext cx="15500" cy="3800"/>
            </a:xfrm>
            <a:custGeom>
              <a:avLst/>
              <a:gdLst/>
              <a:ahLst/>
              <a:cxnLst/>
              <a:rect l="l" t="t" r="r" b="b"/>
              <a:pathLst>
                <a:path w="620" h="152" extrusionOk="0">
                  <a:moveTo>
                    <a:pt x="162" y="1"/>
                  </a:moveTo>
                  <a:cubicBezTo>
                    <a:pt x="110" y="1"/>
                    <a:pt x="56" y="6"/>
                    <a:pt x="1" y="18"/>
                  </a:cubicBezTo>
                  <a:cubicBezTo>
                    <a:pt x="103" y="120"/>
                    <a:pt x="220" y="152"/>
                    <a:pt x="342" y="152"/>
                  </a:cubicBezTo>
                  <a:cubicBezTo>
                    <a:pt x="433" y="152"/>
                    <a:pt x="528" y="133"/>
                    <a:pt x="620" y="113"/>
                  </a:cubicBezTo>
                  <a:cubicBezTo>
                    <a:pt x="467" y="50"/>
                    <a:pt x="321" y="1"/>
                    <a:pt x="1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4061;p32">
              <a:extLst>
                <a:ext uri="{FF2B5EF4-FFF2-40B4-BE49-F238E27FC236}">
                  <a16:creationId xmlns:a16="http://schemas.microsoft.com/office/drawing/2014/main" id="{904148B5-1B45-41E8-B80F-B01B427AABCB}"/>
                </a:ext>
              </a:extLst>
            </p:cNvPr>
            <p:cNvSpPr/>
            <p:nvPr/>
          </p:nvSpPr>
          <p:spPr>
            <a:xfrm>
              <a:off x="5199450" y="3800300"/>
              <a:ext cx="3300" cy="3300"/>
            </a:xfrm>
            <a:custGeom>
              <a:avLst/>
              <a:gdLst/>
              <a:ahLst/>
              <a:cxnLst/>
              <a:rect l="l" t="t" r="r" b="b"/>
              <a:pathLst>
                <a:path w="132" h="132" extrusionOk="0">
                  <a:moveTo>
                    <a:pt x="0" y="0"/>
                  </a:moveTo>
                  <a:lnTo>
                    <a:pt x="0" y="131"/>
                  </a:lnTo>
                  <a:lnTo>
                    <a:pt x="131" y="131"/>
                  </a:lnTo>
                  <a:lnTo>
                    <a:pt x="131" y="72"/>
                  </a:lnTo>
                  <a:lnTo>
                    <a:pt x="131" y="12"/>
                  </a:lnTo>
                  <a:cubicBezTo>
                    <a:pt x="84" y="12"/>
                    <a:pt x="24"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4062;p32">
              <a:extLst>
                <a:ext uri="{FF2B5EF4-FFF2-40B4-BE49-F238E27FC236}">
                  <a16:creationId xmlns:a16="http://schemas.microsoft.com/office/drawing/2014/main" id="{FA3EE9F9-3325-4AF4-BF0D-F38C73DAB572}"/>
                </a:ext>
              </a:extLst>
            </p:cNvPr>
            <p:cNvSpPr/>
            <p:nvPr/>
          </p:nvSpPr>
          <p:spPr>
            <a:xfrm>
              <a:off x="5344400" y="3888425"/>
              <a:ext cx="53600" cy="83650"/>
            </a:xfrm>
            <a:custGeom>
              <a:avLst/>
              <a:gdLst/>
              <a:ahLst/>
              <a:cxnLst/>
              <a:rect l="l" t="t" r="r" b="b"/>
              <a:pathLst>
                <a:path w="2144" h="3346" extrusionOk="0">
                  <a:moveTo>
                    <a:pt x="1068" y="1"/>
                  </a:moveTo>
                  <a:cubicBezTo>
                    <a:pt x="1025" y="1"/>
                    <a:pt x="979" y="22"/>
                    <a:pt x="941" y="71"/>
                  </a:cubicBezTo>
                  <a:lnTo>
                    <a:pt x="929" y="83"/>
                  </a:lnTo>
                  <a:cubicBezTo>
                    <a:pt x="870" y="107"/>
                    <a:pt x="822" y="143"/>
                    <a:pt x="810" y="202"/>
                  </a:cubicBezTo>
                  <a:cubicBezTo>
                    <a:pt x="775" y="226"/>
                    <a:pt x="763" y="250"/>
                    <a:pt x="751" y="297"/>
                  </a:cubicBezTo>
                  <a:cubicBezTo>
                    <a:pt x="751" y="369"/>
                    <a:pt x="691" y="428"/>
                    <a:pt x="632" y="476"/>
                  </a:cubicBezTo>
                  <a:cubicBezTo>
                    <a:pt x="537" y="655"/>
                    <a:pt x="239" y="678"/>
                    <a:pt x="298" y="964"/>
                  </a:cubicBezTo>
                  <a:cubicBezTo>
                    <a:pt x="358" y="1250"/>
                    <a:pt x="239" y="1488"/>
                    <a:pt x="167" y="1726"/>
                  </a:cubicBezTo>
                  <a:cubicBezTo>
                    <a:pt x="1" y="2310"/>
                    <a:pt x="72" y="2821"/>
                    <a:pt x="358" y="3345"/>
                  </a:cubicBezTo>
                  <a:cubicBezTo>
                    <a:pt x="608" y="3345"/>
                    <a:pt x="584" y="3214"/>
                    <a:pt x="513" y="3048"/>
                  </a:cubicBezTo>
                  <a:cubicBezTo>
                    <a:pt x="477" y="2833"/>
                    <a:pt x="417" y="2631"/>
                    <a:pt x="417" y="2429"/>
                  </a:cubicBezTo>
                  <a:cubicBezTo>
                    <a:pt x="417" y="2324"/>
                    <a:pt x="445" y="2291"/>
                    <a:pt x="484" y="2291"/>
                  </a:cubicBezTo>
                  <a:cubicBezTo>
                    <a:pt x="530" y="2291"/>
                    <a:pt x="592" y="2337"/>
                    <a:pt x="644" y="2369"/>
                  </a:cubicBezTo>
                  <a:cubicBezTo>
                    <a:pt x="971" y="2478"/>
                    <a:pt x="1292" y="2558"/>
                    <a:pt x="1620" y="2558"/>
                  </a:cubicBezTo>
                  <a:cubicBezTo>
                    <a:pt x="1757" y="2558"/>
                    <a:pt x="1896" y="2544"/>
                    <a:pt x="2037" y="2512"/>
                  </a:cubicBezTo>
                  <a:cubicBezTo>
                    <a:pt x="2132" y="2429"/>
                    <a:pt x="2144" y="2321"/>
                    <a:pt x="2049" y="2202"/>
                  </a:cubicBezTo>
                  <a:lnTo>
                    <a:pt x="1429" y="2155"/>
                  </a:lnTo>
                  <a:cubicBezTo>
                    <a:pt x="179" y="2071"/>
                    <a:pt x="429" y="1845"/>
                    <a:pt x="751" y="1024"/>
                  </a:cubicBezTo>
                  <a:cubicBezTo>
                    <a:pt x="787" y="1000"/>
                    <a:pt x="834" y="952"/>
                    <a:pt x="846" y="905"/>
                  </a:cubicBezTo>
                  <a:cubicBezTo>
                    <a:pt x="882" y="845"/>
                    <a:pt x="929" y="774"/>
                    <a:pt x="953" y="702"/>
                  </a:cubicBezTo>
                  <a:cubicBezTo>
                    <a:pt x="965" y="655"/>
                    <a:pt x="989" y="607"/>
                    <a:pt x="989" y="547"/>
                  </a:cubicBezTo>
                  <a:cubicBezTo>
                    <a:pt x="965" y="476"/>
                    <a:pt x="1001" y="405"/>
                    <a:pt x="1060" y="345"/>
                  </a:cubicBezTo>
                  <a:cubicBezTo>
                    <a:pt x="1132" y="285"/>
                    <a:pt x="1251" y="202"/>
                    <a:pt x="1191" y="83"/>
                  </a:cubicBezTo>
                  <a:cubicBezTo>
                    <a:pt x="1165" y="31"/>
                    <a:pt x="1118" y="1"/>
                    <a:pt x="1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4063;p32">
              <a:extLst>
                <a:ext uri="{FF2B5EF4-FFF2-40B4-BE49-F238E27FC236}">
                  <a16:creationId xmlns:a16="http://schemas.microsoft.com/office/drawing/2014/main" id="{BECB2DB7-D5F1-43CF-BA9E-93F7AF0A6661}"/>
                </a:ext>
              </a:extLst>
            </p:cNvPr>
            <p:cNvSpPr/>
            <p:nvPr/>
          </p:nvSpPr>
          <p:spPr>
            <a:xfrm>
              <a:off x="5441150" y="3871725"/>
              <a:ext cx="77100" cy="10750"/>
            </a:xfrm>
            <a:custGeom>
              <a:avLst/>
              <a:gdLst/>
              <a:ahLst/>
              <a:cxnLst/>
              <a:rect l="l" t="t" r="r" b="b"/>
              <a:pathLst>
                <a:path w="3084" h="430" extrusionOk="0">
                  <a:moveTo>
                    <a:pt x="357" y="13"/>
                  </a:moveTo>
                  <a:cubicBezTo>
                    <a:pt x="286" y="132"/>
                    <a:pt x="0" y="1"/>
                    <a:pt x="72" y="263"/>
                  </a:cubicBezTo>
                  <a:cubicBezTo>
                    <a:pt x="691" y="311"/>
                    <a:pt x="1310" y="370"/>
                    <a:pt x="1917" y="430"/>
                  </a:cubicBezTo>
                  <a:cubicBezTo>
                    <a:pt x="2310" y="430"/>
                    <a:pt x="2691" y="418"/>
                    <a:pt x="3084" y="394"/>
                  </a:cubicBezTo>
                  <a:cubicBezTo>
                    <a:pt x="3036" y="322"/>
                    <a:pt x="2989" y="251"/>
                    <a:pt x="2953" y="156"/>
                  </a:cubicBezTo>
                  <a:cubicBezTo>
                    <a:pt x="2084" y="120"/>
                    <a:pt x="1227" y="60"/>
                    <a:pt x="35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4064;p32">
              <a:extLst>
                <a:ext uri="{FF2B5EF4-FFF2-40B4-BE49-F238E27FC236}">
                  <a16:creationId xmlns:a16="http://schemas.microsoft.com/office/drawing/2014/main" id="{C48FAD3B-97E6-42E4-95E9-978A55F9A5B1}"/>
                </a:ext>
              </a:extLst>
            </p:cNvPr>
            <p:cNvSpPr/>
            <p:nvPr/>
          </p:nvSpPr>
          <p:spPr>
            <a:xfrm>
              <a:off x="5389050" y="3872325"/>
              <a:ext cx="61050" cy="7000"/>
            </a:xfrm>
            <a:custGeom>
              <a:avLst/>
              <a:gdLst/>
              <a:ahLst/>
              <a:cxnLst/>
              <a:rect l="l" t="t" r="r" b="b"/>
              <a:pathLst>
                <a:path w="2442" h="280" extrusionOk="0">
                  <a:moveTo>
                    <a:pt x="1" y="1"/>
                  </a:moveTo>
                  <a:cubicBezTo>
                    <a:pt x="412" y="240"/>
                    <a:pt x="847" y="279"/>
                    <a:pt x="1280" y="279"/>
                  </a:cubicBezTo>
                  <a:cubicBezTo>
                    <a:pt x="1385" y="279"/>
                    <a:pt x="1491" y="277"/>
                    <a:pt x="1596" y="275"/>
                  </a:cubicBezTo>
                  <a:cubicBezTo>
                    <a:pt x="1643" y="228"/>
                    <a:pt x="1693" y="204"/>
                    <a:pt x="1742" y="204"/>
                  </a:cubicBezTo>
                  <a:cubicBezTo>
                    <a:pt x="1782" y="204"/>
                    <a:pt x="1821" y="219"/>
                    <a:pt x="1858" y="251"/>
                  </a:cubicBezTo>
                  <a:lnTo>
                    <a:pt x="2156" y="251"/>
                  </a:lnTo>
                  <a:cubicBezTo>
                    <a:pt x="2263" y="167"/>
                    <a:pt x="2358" y="96"/>
                    <a:pt x="2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4065;p32">
              <a:extLst>
                <a:ext uri="{FF2B5EF4-FFF2-40B4-BE49-F238E27FC236}">
                  <a16:creationId xmlns:a16="http://schemas.microsoft.com/office/drawing/2014/main" id="{2E9BB5D8-DF72-4EE7-9D32-5D0534D5534C}"/>
                </a:ext>
              </a:extLst>
            </p:cNvPr>
            <p:cNvSpPr/>
            <p:nvPr/>
          </p:nvSpPr>
          <p:spPr>
            <a:xfrm>
              <a:off x="5377450" y="3889100"/>
              <a:ext cx="51800" cy="11400"/>
            </a:xfrm>
            <a:custGeom>
              <a:avLst/>
              <a:gdLst/>
              <a:ahLst/>
              <a:cxnLst/>
              <a:rect l="l" t="t" r="r" b="b"/>
              <a:pathLst>
                <a:path w="2072" h="456" extrusionOk="0">
                  <a:moveTo>
                    <a:pt x="116" y="0"/>
                  </a:moveTo>
                  <a:cubicBezTo>
                    <a:pt x="74" y="0"/>
                    <a:pt x="43" y="19"/>
                    <a:pt x="36" y="56"/>
                  </a:cubicBezTo>
                  <a:cubicBezTo>
                    <a:pt x="0" y="258"/>
                    <a:pt x="215" y="211"/>
                    <a:pt x="298" y="282"/>
                  </a:cubicBezTo>
                  <a:cubicBezTo>
                    <a:pt x="572" y="411"/>
                    <a:pt x="849" y="455"/>
                    <a:pt x="1127" y="455"/>
                  </a:cubicBezTo>
                  <a:cubicBezTo>
                    <a:pt x="1441" y="455"/>
                    <a:pt x="1756" y="399"/>
                    <a:pt x="2072" y="342"/>
                  </a:cubicBezTo>
                  <a:cubicBezTo>
                    <a:pt x="2012" y="270"/>
                    <a:pt x="1953" y="211"/>
                    <a:pt x="1893" y="151"/>
                  </a:cubicBezTo>
                  <a:cubicBezTo>
                    <a:pt x="1334" y="116"/>
                    <a:pt x="762" y="80"/>
                    <a:pt x="203" y="20"/>
                  </a:cubicBezTo>
                  <a:cubicBezTo>
                    <a:pt x="171" y="7"/>
                    <a:pt x="142"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4066;p32">
              <a:extLst>
                <a:ext uri="{FF2B5EF4-FFF2-40B4-BE49-F238E27FC236}">
                  <a16:creationId xmlns:a16="http://schemas.microsoft.com/office/drawing/2014/main" id="{2D9E0182-D35F-4AE1-A211-007EFADEC989}"/>
                </a:ext>
              </a:extLst>
            </p:cNvPr>
            <p:cNvSpPr/>
            <p:nvPr/>
          </p:nvSpPr>
          <p:spPr>
            <a:xfrm>
              <a:off x="5526500" y="3850375"/>
              <a:ext cx="38500" cy="12350"/>
            </a:xfrm>
            <a:custGeom>
              <a:avLst/>
              <a:gdLst/>
              <a:ahLst/>
              <a:cxnLst/>
              <a:rect l="l" t="t" r="r" b="b"/>
              <a:pathLst>
                <a:path w="1540" h="494" extrusionOk="0">
                  <a:moveTo>
                    <a:pt x="233" y="1"/>
                  </a:moveTo>
                  <a:cubicBezTo>
                    <a:pt x="0" y="1"/>
                    <a:pt x="58" y="212"/>
                    <a:pt x="99" y="414"/>
                  </a:cubicBezTo>
                  <a:cubicBezTo>
                    <a:pt x="129" y="438"/>
                    <a:pt x="150" y="451"/>
                    <a:pt x="174" y="451"/>
                  </a:cubicBezTo>
                  <a:cubicBezTo>
                    <a:pt x="187" y="451"/>
                    <a:pt x="201" y="447"/>
                    <a:pt x="218" y="438"/>
                  </a:cubicBezTo>
                  <a:cubicBezTo>
                    <a:pt x="431" y="473"/>
                    <a:pt x="643" y="493"/>
                    <a:pt x="856" y="493"/>
                  </a:cubicBezTo>
                  <a:cubicBezTo>
                    <a:pt x="1084" y="493"/>
                    <a:pt x="1312" y="470"/>
                    <a:pt x="1539" y="414"/>
                  </a:cubicBezTo>
                  <a:lnTo>
                    <a:pt x="1539" y="272"/>
                  </a:lnTo>
                  <a:cubicBezTo>
                    <a:pt x="1444" y="105"/>
                    <a:pt x="1206" y="164"/>
                    <a:pt x="1087" y="33"/>
                  </a:cubicBezTo>
                  <a:cubicBezTo>
                    <a:pt x="980" y="44"/>
                    <a:pt x="875" y="50"/>
                    <a:pt x="771" y="50"/>
                  </a:cubicBezTo>
                  <a:cubicBezTo>
                    <a:pt x="643" y="50"/>
                    <a:pt x="515" y="41"/>
                    <a:pt x="384" y="22"/>
                  </a:cubicBezTo>
                  <a:cubicBezTo>
                    <a:pt x="324" y="7"/>
                    <a:pt x="274" y="1"/>
                    <a:pt x="2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4067;p32">
              <a:extLst>
                <a:ext uri="{FF2B5EF4-FFF2-40B4-BE49-F238E27FC236}">
                  <a16:creationId xmlns:a16="http://schemas.microsoft.com/office/drawing/2014/main" id="{88CD9EA6-B320-47EE-A5E1-751B7D81808E}"/>
                </a:ext>
              </a:extLst>
            </p:cNvPr>
            <p:cNvSpPr/>
            <p:nvPr/>
          </p:nvSpPr>
          <p:spPr>
            <a:xfrm>
              <a:off x="5353325" y="3964600"/>
              <a:ext cx="29500" cy="35750"/>
            </a:xfrm>
            <a:custGeom>
              <a:avLst/>
              <a:gdLst/>
              <a:ahLst/>
              <a:cxnLst/>
              <a:rect l="l" t="t" r="r" b="b"/>
              <a:pathLst>
                <a:path w="1180" h="1430" extrusionOk="0">
                  <a:moveTo>
                    <a:pt x="156" y="1"/>
                  </a:moveTo>
                  <a:cubicBezTo>
                    <a:pt x="132" y="120"/>
                    <a:pt x="120" y="239"/>
                    <a:pt x="1" y="298"/>
                  </a:cubicBezTo>
                  <a:cubicBezTo>
                    <a:pt x="215" y="870"/>
                    <a:pt x="489" y="1346"/>
                    <a:pt x="1144" y="1429"/>
                  </a:cubicBezTo>
                  <a:cubicBezTo>
                    <a:pt x="1180" y="1310"/>
                    <a:pt x="1120" y="1251"/>
                    <a:pt x="1013" y="1203"/>
                  </a:cubicBezTo>
                  <a:cubicBezTo>
                    <a:pt x="668" y="1179"/>
                    <a:pt x="656" y="882"/>
                    <a:pt x="537" y="656"/>
                  </a:cubicBezTo>
                  <a:cubicBezTo>
                    <a:pt x="406" y="429"/>
                    <a:pt x="406" y="155"/>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4068;p32">
              <a:extLst>
                <a:ext uri="{FF2B5EF4-FFF2-40B4-BE49-F238E27FC236}">
                  <a16:creationId xmlns:a16="http://schemas.microsoft.com/office/drawing/2014/main" id="{265CA4F5-A89D-44FE-A9ED-C8D63E208B06}"/>
                </a:ext>
              </a:extLst>
            </p:cNvPr>
            <p:cNvSpPr/>
            <p:nvPr/>
          </p:nvSpPr>
          <p:spPr>
            <a:xfrm>
              <a:off x="5366425" y="3836500"/>
              <a:ext cx="34850" cy="12350"/>
            </a:xfrm>
            <a:custGeom>
              <a:avLst/>
              <a:gdLst/>
              <a:ahLst/>
              <a:cxnLst/>
              <a:rect l="l" t="t" r="r" b="b"/>
              <a:pathLst>
                <a:path w="1394" h="494" extrusionOk="0">
                  <a:moveTo>
                    <a:pt x="297" y="1"/>
                  </a:moveTo>
                  <a:cubicBezTo>
                    <a:pt x="172" y="1"/>
                    <a:pt x="61" y="45"/>
                    <a:pt x="1" y="184"/>
                  </a:cubicBezTo>
                  <a:cubicBezTo>
                    <a:pt x="96" y="338"/>
                    <a:pt x="298" y="291"/>
                    <a:pt x="334" y="457"/>
                  </a:cubicBezTo>
                  <a:lnTo>
                    <a:pt x="370" y="481"/>
                  </a:lnTo>
                  <a:lnTo>
                    <a:pt x="394" y="457"/>
                  </a:lnTo>
                  <a:cubicBezTo>
                    <a:pt x="560" y="493"/>
                    <a:pt x="715" y="493"/>
                    <a:pt x="870" y="493"/>
                  </a:cubicBezTo>
                  <a:cubicBezTo>
                    <a:pt x="966" y="493"/>
                    <a:pt x="1056" y="448"/>
                    <a:pt x="1145" y="448"/>
                  </a:cubicBezTo>
                  <a:cubicBezTo>
                    <a:pt x="1176" y="448"/>
                    <a:pt x="1208" y="454"/>
                    <a:pt x="1239" y="469"/>
                  </a:cubicBezTo>
                  <a:cubicBezTo>
                    <a:pt x="1322" y="434"/>
                    <a:pt x="1394" y="398"/>
                    <a:pt x="1334" y="279"/>
                  </a:cubicBezTo>
                  <a:lnTo>
                    <a:pt x="1334" y="124"/>
                  </a:lnTo>
                  <a:cubicBezTo>
                    <a:pt x="1299" y="76"/>
                    <a:pt x="1251" y="41"/>
                    <a:pt x="1203" y="5"/>
                  </a:cubicBezTo>
                  <a:cubicBezTo>
                    <a:pt x="1144" y="53"/>
                    <a:pt x="1096" y="100"/>
                    <a:pt x="1049" y="136"/>
                  </a:cubicBezTo>
                  <a:cubicBezTo>
                    <a:pt x="1019" y="141"/>
                    <a:pt x="989" y="143"/>
                    <a:pt x="960" y="143"/>
                  </a:cubicBezTo>
                  <a:cubicBezTo>
                    <a:pt x="778" y="143"/>
                    <a:pt x="605" y="58"/>
                    <a:pt x="441" y="17"/>
                  </a:cubicBezTo>
                  <a:cubicBezTo>
                    <a:pt x="393" y="7"/>
                    <a:pt x="344" y="1"/>
                    <a:pt x="2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4069;p32">
              <a:extLst>
                <a:ext uri="{FF2B5EF4-FFF2-40B4-BE49-F238E27FC236}">
                  <a16:creationId xmlns:a16="http://schemas.microsoft.com/office/drawing/2014/main" id="{B7B64876-90D5-4CF3-856F-B6D542CCBD21}"/>
                </a:ext>
              </a:extLst>
            </p:cNvPr>
            <p:cNvSpPr/>
            <p:nvPr/>
          </p:nvSpPr>
          <p:spPr>
            <a:xfrm>
              <a:off x="5368225" y="3880300"/>
              <a:ext cx="17875" cy="17050"/>
            </a:xfrm>
            <a:custGeom>
              <a:avLst/>
              <a:gdLst/>
              <a:ahLst/>
              <a:cxnLst/>
              <a:rect l="l" t="t" r="r" b="b"/>
              <a:pathLst>
                <a:path w="715" h="682" extrusionOk="0">
                  <a:moveTo>
                    <a:pt x="501" y="1"/>
                  </a:moveTo>
                  <a:cubicBezTo>
                    <a:pt x="427" y="1"/>
                    <a:pt x="348" y="54"/>
                    <a:pt x="274" y="98"/>
                  </a:cubicBezTo>
                  <a:cubicBezTo>
                    <a:pt x="155" y="170"/>
                    <a:pt x="48" y="265"/>
                    <a:pt x="0" y="396"/>
                  </a:cubicBezTo>
                  <a:cubicBezTo>
                    <a:pt x="286" y="396"/>
                    <a:pt x="131" y="563"/>
                    <a:pt x="119" y="682"/>
                  </a:cubicBezTo>
                  <a:cubicBezTo>
                    <a:pt x="310" y="670"/>
                    <a:pt x="488" y="670"/>
                    <a:pt x="667" y="646"/>
                  </a:cubicBezTo>
                  <a:cubicBezTo>
                    <a:pt x="703" y="527"/>
                    <a:pt x="357" y="563"/>
                    <a:pt x="572" y="384"/>
                  </a:cubicBezTo>
                  <a:cubicBezTo>
                    <a:pt x="572" y="265"/>
                    <a:pt x="715" y="158"/>
                    <a:pt x="631" y="75"/>
                  </a:cubicBezTo>
                  <a:cubicBezTo>
                    <a:pt x="591" y="21"/>
                    <a:pt x="547" y="1"/>
                    <a:pt x="5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4070;p32">
              <a:extLst>
                <a:ext uri="{FF2B5EF4-FFF2-40B4-BE49-F238E27FC236}">
                  <a16:creationId xmlns:a16="http://schemas.microsoft.com/office/drawing/2014/main" id="{BE6012C1-A970-44B2-89D6-F32F2DE679AF}"/>
                </a:ext>
              </a:extLst>
            </p:cNvPr>
            <p:cNvSpPr/>
            <p:nvPr/>
          </p:nvSpPr>
          <p:spPr>
            <a:xfrm>
              <a:off x="5564675" y="3864225"/>
              <a:ext cx="36025" cy="5150"/>
            </a:xfrm>
            <a:custGeom>
              <a:avLst/>
              <a:gdLst/>
              <a:ahLst/>
              <a:cxnLst/>
              <a:rect l="l" t="t" r="r" b="b"/>
              <a:pathLst>
                <a:path w="1441" h="206" extrusionOk="0">
                  <a:moveTo>
                    <a:pt x="795" y="1"/>
                  </a:moveTo>
                  <a:cubicBezTo>
                    <a:pt x="582" y="1"/>
                    <a:pt x="368" y="34"/>
                    <a:pt x="157" y="34"/>
                  </a:cubicBezTo>
                  <a:cubicBezTo>
                    <a:pt x="104" y="34"/>
                    <a:pt x="52" y="32"/>
                    <a:pt x="0" y="27"/>
                  </a:cubicBezTo>
                  <a:lnTo>
                    <a:pt x="0" y="27"/>
                  </a:lnTo>
                  <a:cubicBezTo>
                    <a:pt x="477" y="206"/>
                    <a:pt x="953" y="158"/>
                    <a:pt x="1441" y="182"/>
                  </a:cubicBezTo>
                  <a:cubicBezTo>
                    <a:pt x="1231" y="37"/>
                    <a:pt x="1014" y="1"/>
                    <a:pt x="7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4071;p32">
              <a:extLst>
                <a:ext uri="{FF2B5EF4-FFF2-40B4-BE49-F238E27FC236}">
                  <a16:creationId xmlns:a16="http://schemas.microsoft.com/office/drawing/2014/main" id="{DDB931BB-5F32-4C53-9FE0-3BB6583BD824}"/>
                </a:ext>
              </a:extLst>
            </p:cNvPr>
            <p:cNvSpPr/>
            <p:nvPr/>
          </p:nvSpPr>
          <p:spPr>
            <a:xfrm>
              <a:off x="5376850" y="3843450"/>
              <a:ext cx="33950" cy="7775"/>
            </a:xfrm>
            <a:custGeom>
              <a:avLst/>
              <a:gdLst/>
              <a:ahLst/>
              <a:cxnLst/>
              <a:rect l="l" t="t" r="r" b="b"/>
              <a:pathLst>
                <a:path w="1358" h="311" extrusionOk="0">
                  <a:moveTo>
                    <a:pt x="917" y="1"/>
                  </a:moveTo>
                  <a:cubicBezTo>
                    <a:pt x="882" y="37"/>
                    <a:pt x="822" y="72"/>
                    <a:pt x="774" y="120"/>
                  </a:cubicBezTo>
                  <a:cubicBezTo>
                    <a:pt x="751" y="102"/>
                    <a:pt x="727" y="93"/>
                    <a:pt x="704" y="93"/>
                  </a:cubicBezTo>
                  <a:cubicBezTo>
                    <a:pt x="682" y="93"/>
                    <a:pt x="661" y="102"/>
                    <a:pt x="643" y="120"/>
                  </a:cubicBezTo>
                  <a:cubicBezTo>
                    <a:pt x="429" y="132"/>
                    <a:pt x="203" y="144"/>
                    <a:pt x="1" y="156"/>
                  </a:cubicBezTo>
                  <a:cubicBezTo>
                    <a:pt x="441" y="310"/>
                    <a:pt x="905" y="251"/>
                    <a:pt x="1358" y="275"/>
                  </a:cubicBezTo>
                  <a:cubicBezTo>
                    <a:pt x="1251" y="120"/>
                    <a:pt x="1072" y="84"/>
                    <a:pt x="9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4072;p32">
              <a:extLst>
                <a:ext uri="{FF2B5EF4-FFF2-40B4-BE49-F238E27FC236}">
                  <a16:creationId xmlns:a16="http://schemas.microsoft.com/office/drawing/2014/main" id="{F1E1F71D-5919-4185-A0B4-C9C3BBAAFD43}"/>
                </a:ext>
              </a:extLst>
            </p:cNvPr>
            <p:cNvSpPr/>
            <p:nvPr/>
          </p:nvSpPr>
          <p:spPr>
            <a:xfrm>
              <a:off x="5531925" y="3861325"/>
              <a:ext cx="33075" cy="3700"/>
            </a:xfrm>
            <a:custGeom>
              <a:avLst/>
              <a:gdLst/>
              <a:ahLst/>
              <a:cxnLst/>
              <a:rect l="l" t="t" r="r" b="b"/>
              <a:pathLst>
                <a:path w="1323" h="148" extrusionOk="0">
                  <a:moveTo>
                    <a:pt x="1322" y="0"/>
                  </a:moveTo>
                  <a:cubicBezTo>
                    <a:pt x="882" y="12"/>
                    <a:pt x="453" y="12"/>
                    <a:pt x="1" y="12"/>
                  </a:cubicBezTo>
                  <a:cubicBezTo>
                    <a:pt x="333" y="123"/>
                    <a:pt x="673" y="148"/>
                    <a:pt x="1020" y="148"/>
                  </a:cubicBezTo>
                  <a:cubicBezTo>
                    <a:pt x="1120" y="148"/>
                    <a:pt x="1221" y="146"/>
                    <a:pt x="1322" y="143"/>
                  </a:cubicBezTo>
                  <a:lnTo>
                    <a:pt x="13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4073;p32">
              <a:extLst>
                <a:ext uri="{FF2B5EF4-FFF2-40B4-BE49-F238E27FC236}">
                  <a16:creationId xmlns:a16="http://schemas.microsoft.com/office/drawing/2014/main" id="{8FB81B59-F087-4756-8E11-61CD2EF07296}"/>
                </a:ext>
              </a:extLst>
            </p:cNvPr>
            <p:cNvSpPr/>
            <p:nvPr/>
          </p:nvSpPr>
          <p:spPr>
            <a:xfrm>
              <a:off x="5378625" y="3993750"/>
              <a:ext cx="25625" cy="7500"/>
            </a:xfrm>
            <a:custGeom>
              <a:avLst/>
              <a:gdLst/>
              <a:ahLst/>
              <a:cxnLst/>
              <a:rect l="l" t="t" r="r" b="b"/>
              <a:pathLst>
                <a:path w="1025" h="300" extrusionOk="0">
                  <a:moveTo>
                    <a:pt x="405" y="0"/>
                  </a:moveTo>
                  <a:cubicBezTo>
                    <a:pt x="273" y="0"/>
                    <a:pt x="138" y="14"/>
                    <a:pt x="1" y="37"/>
                  </a:cubicBezTo>
                  <a:lnTo>
                    <a:pt x="132" y="263"/>
                  </a:lnTo>
                  <a:cubicBezTo>
                    <a:pt x="227" y="275"/>
                    <a:pt x="334" y="275"/>
                    <a:pt x="418" y="299"/>
                  </a:cubicBezTo>
                  <a:cubicBezTo>
                    <a:pt x="512" y="162"/>
                    <a:pt x="641" y="152"/>
                    <a:pt x="774" y="152"/>
                  </a:cubicBezTo>
                  <a:cubicBezTo>
                    <a:pt x="796" y="152"/>
                    <a:pt x="818" y="152"/>
                    <a:pt x="840" y="152"/>
                  </a:cubicBezTo>
                  <a:cubicBezTo>
                    <a:pt x="903" y="152"/>
                    <a:pt x="966" y="150"/>
                    <a:pt x="1025" y="132"/>
                  </a:cubicBezTo>
                  <a:cubicBezTo>
                    <a:pt x="826" y="37"/>
                    <a:pt x="619" y="0"/>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4074;p32">
              <a:extLst>
                <a:ext uri="{FF2B5EF4-FFF2-40B4-BE49-F238E27FC236}">
                  <a16:creationId xmlns:a16="http://schemas.microsoft.com/office/drawing/2014/main" id="{29FD4A51-5402-4512-8E2D-E6470AEB76D1}"/>
                </a:ext>
              </a:extLst>
            </p:cNvPr>
            <p:cNvSpPr/>
            <p:nvPr/>
          </p:nvSpPr>
          <p:spPr>
            <a:xfrm>
              <a:off x="5525675" y="3875250"/>
              <a:ext cx="25925" cy="3950"/>
            </a:xfrm>
            <a:custGeom>
              <a:avLst/>
              <a:gdLst/>
              <a:ahLst/>
              <a:cxnLst/>
              <a:rect l="l" t="t" r="r" b="b"/>
              <a:pathLst>
                <a:path w="1037" h="158" extrusionOk="0">
                  <a:moveTo>
                    <a:pt x="465" y="1"/>
                  </a:moveTo>
                  <a:cubicBezTo>
                    <a:pt x="310" y="1"/>
                    <a:pt x="154" y="15"/>
                    <a:pt x="1" y="15"/>
                  </a:cubicBezTo>
                  <a:cubicBezTo>
                    <a:pt x="154" y="128"/>
                    <a:pt x="320" y="158"/>
                    <a:pt x="489" y="158"/>
                  </a:cubicBezTo>
                  <a:cubicBezTo>
                    <a:pt x="674" y="158"/>
                    <a:pt x="862" y="122"/>
                    <a:pt x="1036" y="122"/>
                  </a:cubicBezTo>
                  <a:cubicBezTo>
                    <a:pt x="851" y="23"/>
                    <a:pt x="659"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4075;p32">
              <a:extLst>
                <a:ext uri="{FF2B5EF4-FFF2-40B4-BE49-F238E27FC236}">
                  <a16:creationId xmlns:a16="http://schemas.microsoft.com/office/drawing/2014/main" id="{C21DFB9C-9E2C-44C2-BD8E-EED8482D2A60}"/>
                </a:ext>
              </a:extLst>
            </p:cNvPr>
            <p:cNvSpPr/>
            <p:nvPr/>
          </p:nvSpPr>
          <p:spPr>
            <a:xfrm>
              <a:off x="5570925" y="3876125"/>
              <a:ext cx="16100" cy="2475"/>
            </a:xfrm>
            <a:custGeom>
              <a:avLst/>
              <a:gdLst/>
              <a:ahLst/>
              <a:cxnLst/>
              <a:rect l="l" t="t" r="r" b="b"/>
              <a:pathLst>
                <a:path w="644" h="99" extrusionOk="0">
                  <a:moveTo>
                    <a:pt x="316" y="0"/>
                  </a:moveTo>
                  <a:cubicBezTo>
                    <a:pt x="214" y="0"/>
                    <a:pt x="108" y="31"/>
                    <a:pt x="0" y="99"/>
                  </a:cubicBezTo>
                  <a:lnTo>
                    <a:pt x="643" y="99"/>
                  </a:lnTo>
                  <a:cubicBezTo>
                    <a:pt x="538" y="37"/>
                    <a:pt x="429" y="0"/>
                    <a:pt x="3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4076;p32">
              <a:extLst>
                <a:ext uri="{FF2B5EF4-FFF2-40B4-BE49-F238E27FC236}">
                  <a16:creationId xmlns:a16="http://schemas.microsoft.com/office/drawing/2014/main" id="{F84BEECB-DEF6-41F0-9F00-94170A3F46DB}"/>
                </a:ext>
              </a:extLst>
            </p:cNvPr>
            <p:cNvSpPr/>
            <p:nvPr/>
          </p:nvSpPr>
          <p:spPr>
            <a:xfrm>
              <a:off x="5556925" y="3876675"/>
              <a:ext cx="8950" cy="1925"/>
            </a:xfrm>
            <a:custGeom>
              <a:avLst/>
              <a:gdLst/>
              <a:ahLst/>
              <a:cxnLst/>
              <a:rect l="l" t="t" r="r" b="b"/>
              <a:pathLst>
                <a:path w="358" h="77" extrusionOk="0">
                  <a:moveTo>
                    <a:pt x="195" y="0"/>
                  </a:moveTo>
                  <a:cubicBezTo>
                    <a:pt x="130" y="0"/>
                    <a:pt x="65" y="32"/>
                    <a:pt x="1" y="77"/>
                  </a:cubicBezTo>
                  <a:lnTo>
                    <a:pt x="358" y="77"/>
                  </a:lnTo>
                  <a:cubicBezTo>
                    <a:pt x="304" y="22"/>
                    <a:pt x="249" y="0"/>
                    <a:pt x="1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4077;p32">
              <a:extLst>
                <a:ext uri="{FF2B5EF4-FFF2-40B4-BE49-F238E27FC236}">
                  <a16:creationId xmlns:a16="http://schemas.microsoft.com/office/drawing/2014/main" id="{EF22348D-608B-44AB-B77F-B316674B3885}"/>
                </a:ext>
              </a:extLst>
            </p:cNvPr>
            <p:cNvSpPr/>
            <p:nvPr/>
          </p:nvSpPr>
          <p:spPr>
            <a:xfrm>
              <a:off x="5428950" y="3876100"/>
              <a:ext cx="6575" cy="2500"/>
            </a:xfrm>
            <a:custGeom>
              <a:avLst/>
              <a:gdLst/>
              <a:ahLst/>
              <a:cxnLst/>
              <a:rect l="l" t="t" r="r" b="b"/>
              <a:pathLst>
                <a:path w="263" h="100" extrusionOk="0">
                  <a:moveTo>
                    <a:pt x="134" y="0"/>
                  </a:moveTo>
                  <a:cubicBezTo>
                    <a:pt x="89" y="0"/>
                    <a:pt x="43" y="33"/>
                    <a:pt x="0" y="100"/>
                  </a:cubicBezTo>
                  <a:cubicBezTo>
                    <a:pt x="83" y="100"/>
                    <a:pt x="179" y="100"/>
                    <a:pt x="262" y="88"/>
                  </a:cubicBezTo>
                  <a:cubicBezTo>
                    <a:pt x="221" y="30"/>
                    <a:pt x="178"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4078;p32">
              <a:extLst>
                <a:ext uri="{FF2B5EF4-FFF2-40B4-BE49-F238E27FC236}">
                  <a16:creationId xmlns:a16="http://schemas.microsoft.com/office/drawing/2014/main" id="{C0A8B14D-CC51-4178-B19F-ECD8E6B5B4A0}"/>
                </a:ext>
              </a:extLst>
            </p:cNvPr>
            <p:cNvSpPr/>
            <p:nvPr/>
          </p:nvSpPr>
          <p:spPr>
            <a:xfrm>
              <a:off x="5364950" y="3890500"/>
              <a:ext cx="3000" cy="3000"/>
            </a:xfrm>
            <a:custGeom>
              <a:avLst/>
              <a:gdLst/>
              <a:ahLst/>
              <a:cxnLst/>
              <a:rect l="l" t="t" r="r" b="b"/>
              <a:pathLst>
                <a:path w="120" h="120" extrusionOk="0">
                  <a:moveTo>
                    <a:pt x="119" y="0"/>
                  </a:moveTo>
                  <a:lnTo>
                    <a:pt x="119" y="0"/>
                  </a:lnTo>
                  <a:cubicBezTo>
                    <a:pt x="48" y="24"/>
                    <a:pt x="12" y="48"/>
                    <a:pt x="0" y="119"/>
                  </a:cubicBezTo>
                  <a:lnTo>
                    <a:pt x="1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4079;p32">
              <a:extLst>
                <a:ext uri="{FF2B5EF4-FFF2-40B4-BE49-F238E27FC236}">
                  <a16:creationId xmlns:a16="http://schemas.microsoft.com/office/drawing/2014/main" id="{03DF814C-EBFA-4506-8634-5343A94A8850}"/>
                </a:ext>
              </a:extLst>
            </p:cNvPr>
            <p:cNvSpPr/>
            <p:nvPr/>
          </p:nvSpPr>
          <p:spPr>
            <a:xfrm>
              <a:off x="5360475" y="3895850"/>
              <a:ext cx="3000" cy="4475"/>
            </a:xfrm>
            <a:custGeom>
              <a:avLst/>
              <a:gdLst/>
              <a:ahLst/>
              <a:cxnLst/>
              <a:rect l="l" t="t" r="r" b="b"/>
              <a:pathLst>
                <a:path w="120" h="179" extrusionOk="0">
                  <a:moveTo>
                    <a:pt x="120" y="0"/>
                  </a:moveTo>
                  <a:cubicBezTo>
                    <a:pt x="48" y="48"/>
                    <a:pt x="1" y="108"/>
                    <a:pt x="1" y="179"/>
                  </a:cubicBezTo>
                  <a:cubicBezTo>
                    <a:pt x="72" y="143"/>
                    <a:pt x="120" y="84"/>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4080;p32">
              <a:extLst>
                <a:ext uri="{FF2B5EF4-FFF2-40B4-BE49-F238E27FC236}">
                  <a16:creationId xmlns:a16="http://schemas.microsoft.com/office/drawing/2014/main" id="{69ED3B6B-A35F-4E21-8B8F-E176250A81AE}"/>
                </a:ext>
              </a:extLst>
            </p:cNvPr>
            <p:cNvSpPr/>
            <p:nvPr/>
          </p:nvSpPr>
          <p:spPr>
            <a:xfrm>
              <a:off x="5342625" y="3856850"/>
              <a:ext cx="4475" cy="4500"/>
            </a:xfrm>
            <a:custGeom>
              <a:avLst/>
              <a:gdLst/>
              <a:ahLst/>
              <a:cxnLst/>
              <a:rect l="l" t="t" r="r" b="b"/>
              <a:pathLst>
                <a:path w="179" h="180" extrusionOk="0">
                  <a:moveTo>
                    <a:pt x="48" y="1"/>
                  </a:moveTo>
                  <a:lnTo>
                    <a:pt x="0" y="179"/>
                  </a:lnTo>
                  <a:cubicBezTo>
                    <a:pt x="60" y="120"/>
                    <a:pt x="179" y="84"/>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4081;p32">
              <a:extLst>
                <a:ext uri="{FF2B5EF4-FFF2-40B4-BE49-F238E27FC236}">
                  <a16:creationId xmlns:a16="http://schemas.microsoft.com/office/drawing/2014/main" id="{D6BFB7BE-4527-4934-8BB3-4E949CA84F1A}"/>
                </a:ext>
              </a:extLst>
            </p:cNvPr>
            <p:cNvSpPr/>
            <p:nvPr/>
          </p:nvSpPr>
          <p:spPr>
            <a:xfrm>
              <a:off x="5392925" y="3836325"/>
              <a:ext cx="3600" cy="3300"/>
            </a:xfrm>
            <a:custGeom>
              <a:avLst/>
              <a:gdLst/>
              <a:ahLst/>
              <a:cxnLst/>
              <a:rect l="l" t="t" r="r" b="b"/>
              <a:pathLst>
                <a:path w="144" h="132" extrusionOk="0">
                  <a:moveTo>
                    <a:pt x="143" y="0"/>
                  </a:moveTo>
                  <a:cubicBezTo>
                    <a:pt x="84" y="48"/>
                    <a:pt x="36" y="83"/>
                    <a:pt x="0" y="131"/>
                  </a:cubicBezTo>
                  <a:cubicBezTo>
                    <a:pt x="36" y="83"/>
                    <a:pt x="96"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4082;p32">
              <a:extLst>
                <a:ext uri="{FF2B5EF4-FFF2-40B4-BE49-F238E27FC236}">
                  <a16:creationId xmlns:a16="http://schemas.microsoft.com/office/drawing/2014/main" id="{5EBABFFE-1D7B-4D37-9002-2890609C1F8D}"/>
                </a:ext>
              </a:extLst>
            </p:cNvPr>
            <p:cNvSpPr/>
            <p:nvPr/>
          </p:nvSpPr>
          <p:spPr>
            <a:xfrm>
              <a:off x="5428650" y="2763850"/>
              <a:ext cx="25925" cy="27625"/>
            </a:xfrm>
            <a:custGeom>
              <a:avLst/>
              <a:gdLst/>
              <a:ahLst/>
              <a:cxnLst/>
              <a:rect l="l" t="t" r="r" b="b"/>
              <a:pathLst>
                <a:path w="1037" h="1105" extrusionOk="0">
                  <a:moveTo>
                    <a:pt x="596" y="1"/>
                  </a:moveTo>
                  <a:cubicBezTo>
                    <a:pt x="393" y="108"/>
                    <a:pt x="155" y="144"/>
                    <a:pt x="143" y="418"/>
                  </a:cubicBezTo>
                  <a:cubicBezTo>
                    <a:pt x="84" y="620"/>
                    <a:pt x="36" y="811"/>
                    <a:pt x="0" y="1001"/>
                  </a:cubicBezTo>
                  <a:cubicBezTo>
                    <a:pt x="88" y="1030"/>
                    <a:pt x="185" y="1105"/>
                    <a:pt x="277" y="1105"/>
                  </a:cubicBezTo>
                  <a:cubicBezTo>
                    <a:pt x="335" y="1105"/>
                    <a:pt x="390" y="1076"/>
                    <a:pt x="441" y="989"/>
                  </a:cubicBezTo>
                  <a:cubicBezTo>
                    <a:pt x="500" y="930"/>
                    <a:pt x="548" y="870"/>
                    <a:pt x="572" y="799"/>
                  </a:cubicBezTo>
                  <a:cubicBezTo>
                    <a:pt x="655" y="692"/>
                    <a:pt x="786" y="680"/>
                    <a:pt x="857" y="584"/>
                  </a:cubicBezTo>
                  <a:lnTo>
                    <a:pt x="1036" y="322"/>
                  </a:lnTo>
                  <a:cubicBezTo>
                    <a:pt x="965" y="96"/>
                    <a:pt x="774" y="84"/>
                    <a:pt x="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4083;p32">
              <a:extLst>
                <a:ext uri="{FF2B5EF4-FFF2-40B4-BE49-F238E27FC236}">
                  <a16:creationId xmlns:a16="http://schemas.microsoft.com/office/drawing/2014/main" id="{C2942CE4-E577-4C9B-ADF0-F862B3EB16F6}"/>
                </a:ext>
              </a:extLst>
            </p:cNvPr>
            <p:cNvSpPr/>
            <p:nvPr/>
          </p:nvSpPr>
          <p:spPr>
            <a:xfrm>
              <a:off x="5448575" y="2706425"/>
              <a:ext cx="37550" cy="15650"/>
            </a:xfrm>
            <a:custGeom>
              <a:avLst/>
              <a:gdLst/>
              <a:ahLst/>
              <a:cxnLst/>
              <a:rect l="l" t="t" r="r" b="b"/>
              <a:pathLst>
                <a:path w="1502" h="626" extrusionOk="0">
                  <a:moveTo>
                    <a:pt x="787" y="0"/>
                  </a:moveTo>
                  <a:cubicBezTo>
                    <a:pt x="690" y="16"/>
                    <a:pt x="604" y="81"/>
                    <a:pt x="511" y="81"/>
                  </a:cubicBezTo>
                  <a:cubicBezTo>
                    <a:pt x="467" y="81"/>
                    <a:pt x="420" y="66"/>
                    <a:pt x="370" y="24"/>
                  </a:cubicBezTo>
                  <a:cubicBezTo>
                    <a:pt x="310" y="24"/>
                    <a:pt x="275" y="12"/>
                    <a:pt x="215" y="12"/>
                  </a:cubicBezTo>
                  <a:cubicBezTo>
                    <a:pt x="84" y="60"/>
                    <a:pt x="13" y="131"/>
                    <a:pt x="1" y="262"/>
                  </a:cubicBezTo>
                  <a:cubicBezTo>
                    <a:pt x="13" y="381"/>
                    <a:pt x="96" y="476"/>
                    <a:pt x="180" y="548"/>
                  </a:cubicBezTo>
                  <a:cubicBezTo>
                    <a:pt x="424" y="580"/>
                    <a:pt x="661" y="626"/>
                    <a:pt x="897" y="626"/>
                  </a:cubicBezTo>
                  <a:cubicBezTo>
                    <a:pt x="1098" y="626"/>
                    <a:pt x="1298" y="592"/>
                    <a:pt x="1501" y="488"/>
                  </a:cubicBezTo>
                  <a:cubicBezTo>
                    <a:pt x="1382" y="417"/>
                    <a:pt x="1299" y="357"/>
                    <a:pt x="1192" y="298"/>
                  </a:cubicBezTo>
                  <a:cubicBezTo>
                    <a:pt x="942" y="274"/>
                    <a:pt x="1001" y="155"/>
                    <a:pt x="1072" y="12"/>
                  </a:cubicBezTo>
                  <a:cubicBezTo>
                    <a:pt x="989" y="0"/>
                    <a:pt x="882"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4084;p32">
              <a:extLst>
                <a:ext uri="{FF2B5EF4-FFF2-40B4-BE49-F238E27FC236}">
                  <a16:creationId xmlns:a16="http://schemas.microsoft.com/office/drawing/2014/main" id="{1FB990FB-78B7-4FEA-8FED-615506D9008C}"/>
                </a:ext>
              </a:extLst>
            </p:cNvPr>
            <p:cNvSpPr/>
            <p:nvPr/>
          </p:nvSpPr>
          <p:spPr>
            <a:xfrm>
              <a:off x="5443525" y="2753675"/>
              <a:ext cx="36625" cy="17700"/>
            </a:xfrm>
            <a:custGeom>
              <a:avLst/>
              <a:gdLst/>
              <a:ahLst/>
              <a:cxnLst/>
              <a:rect l="l" t="t" r="r" b="b"/>
              <a:pathLst>
                <a:path w="1465" h="708" extrusionOk="0">
                  <a:moveTo>
                    <a:pt x="372" y="0"/>
                  </a:moveTo>
                  <a:cubicBezTo>
                    <a:pt x="290" y="0"/>
                    <a:pt x="212" y="30"/>
                    <a:pt x="143" y="98"/>
                  </a:cubicBezTo>
                  <a:cubicBezTo>
                    <a:pt x="143" y="217"/>
                    <a:pt x="96" y="325"/>
                    <a:pt x="1" y="396"/>
                  </a:cubicBezTo>
                  <a:cubicBezTo>
                    <a:pt x="60" y="634"/>
                    <a:pt x="251" y="682"/>
                    <a:pt x="441" y="706"/>
                  </a:cubicBezTo>
                  <a:cubicBezTo>
                    <a:pt x="481" y="704"/>
                    <a:pt x="521" y="704"/>
                    <a:pt x="561" y="704"/>
                  </a:cubicBezTo>
                  <a:cubicBezTo>
                    <a:pt x="666" y="704"/>
                    <a:pt x="773" y="707"/>
                    <a:pt x="880" y="707"/>
                  </a:cubicBezTo>
                  <a:cubicBezTo>
                    <a:pt x="1055" y="707"/>
                    <a:pt x="1232" y="698"/>
                    <a:pt x="1405" y="646"/>
                  </a:cubicBezTo>
                  <a:cubicBezTo>
                    <a:pt x="1465" y="503"/>
                    <a:pt x="1382" y="408"/>
                    <a:pt x="1274" y="337"/>
                  </a:cubicBezTo>
                  <a:cubicBezTo>
                    <a:pt x="1215" y="325"/>
                    <a:pt x="1155" y="325"/>
                    <a:pt x="1096" y="325"/>
                  </a:cubicBezTo>
                  <a:cubicBezTo>
                    <a:pt x="1055" y="328"/>
                    <a:pt x="1013" y="332"/>
                    <a:pt x="973" y="332"/>
                  </a:cubicBezTo>
                  <a:cubicBezTo>
                    <a:pt x="874" y="332"/>
                    <a:pt x="783" y="311"/>
                    <a:pt x="715" y="217"/>
                  </a:cubicBezTo>
                  <a:cubicBezTo>
                    <a:pt x="667" y="146"/>
                    <a:pt x="608" y="63"/>
                    <a:pt x="512" y="27"/>
                  </a:cubicBezTo>
                  <a:cubicBezTo>
                    <a:pt x="465" y="10"/>
                    <a:pt x="418" y="0"/>
                    <a:pt x="3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4085;p32">
              <a:extLst>
                <a:ext uri="{FF2B5EF4-FFF2-40B4-BE49-F238E27FC236}">
                  <a16:creationId xmlns:a16="http://schemas.microsoft.com/office/drawing/2014/main" id="{E976C203-6893-4912-9378-3E098160B095}"/>
                </a:ext>
              </a:extLst>
            </p:cNvPr>
            <p:cNvSpPr/>
            <p:nvPr/>
          </p:nvSpPr>
          <p:spPr>
            <a:xfrm>
              <a:off x="5448300" y="2735000"/>
              <a:ext cx="19650" cy="16650"/>
            </a:xfrm>
            <a:custGeom>
              <a:avLst/>
              <a:gdLst/>
              <a:ahLst/>
              <a:cxnLst/>
              <a:rect l="l" t="t" r="r" b="b"/>
              <a:pathLst>
                <a:path w="786" h="666" extrusionOk="0">
                  <a:moveTo>
                    <a:pt x="786" y="0"/>
                  </a:moveTo>
                  <a:cubicBezTo>
                    <a:pt x="627" y="0"/>
                    <a:pt x="474" y="5"/>
                    <a:pt x="318" y="5"/>
                  </a:cubicBezTo>
                  <a:cubicBezTo>
                    <a:pt x="241" y="5"/>
                    <a:pt x="163" y="4"/>
                    <a:pt x="83" y="0"/>
                  </a:cubicBezTo>
                  <a:lnTo>
                    <a:pt x="83" y="0"/>
                  </a:lnTo>
                  <a:cubicBezTo>
                    <a:pt x="0" y="179"/>
                    <a:pt x="119" y="298"/>
                    <a:pt x="226" y="417"/>
                  </a:cubicBezTo>
                  <a:cubicBezTo>
                    <a:pt x="226" y="464"/>
                    <a:pt x="226" y="500"/>
                    <a:pt x="202" y="548"/>
                  </a:cubicBezTo>
                  <a:cubicBezTo>
                    <a:pt x="273" y="635"/>
                    <a:pt x="356" y="665"/>
                    <a:pt x="447" y="665"/>
                  </a:cubicBezTo>
                  <a:cubicBezTo>
                    <a:pt x="479" y="665"/>
                    <a:pt x="513" y="661"/>
                    <a:pt x="548" y="655"/>
                  </a:cubicBezTo>
                  <a:cubicBezTo>
                    <a:pt x="619" y="643"/>
                    <a:pt x="667" y="595"/>
                    <a:pt x="702" y="536"/>
                  </a:cubicBezTo>
                  <a:cubicBezTo>
                    <a:pt x="679" y="500"/>
                    <a:pt x="679" y="476"/>
                    <a:pt x="667" y="441"/>
                  </a:cubicBezTo>
                  <a:cubicBezTo>
                    <a:pt x="714" y="298"/>
                    <a:pt x="738" y="143"/>
                    <a:pt x="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4086;p32">
              <a:extLst>
                <a:ext uri="{FF2B5EF4-FFF2-40B4-BE49-F238E27FC236}">
                  <a16:creationId xmlns:a16="http://schemas.microsoft.com/office/drawing/2014/main" id="{4715AD11-0732-41E1-A308-E08D47538240}"/>
                </a:ext>
              </a:extLst>
            </p:cNvPr>
            <p:cNvSpPr/>
            <p:nvPr/>
          </p:nvSpPr>
          <p:spPr>
            <a:xfrm>
              <a:off x="5442925" y="2748375"/>
              <a:ext cx="23550" cy="9300"/>
            </a:xfrm>
            <a:custGeom>
              <a:avLst/>
              <a:gdLst/>
              <a:ahLst/>
              <a:cxnLst/>
              <a:rect l="l" t="t" r="r" b="b"/>
              <a:pathLst>
                <a:path w="942" h="372" extrusionOk="0">
                  <a:moveTo>
                    <a:pt x="417" y="13"/>
                  </a:moveTo>
                  <a:cubicBezTo>
                    <a:pt x="275" y="60"/>
                    <a:pt x="84" y="1"/>
                    <a:pt x="1" y="191"/>
                  </a:cubicBezTo>
                  <a:lnTo>
                    <a:pt x="1" y="203"/>
                  </a:lnTo>
                  <a:cubicBezTo>
                    <a:pt x="60" y="251"/>
                    <a:pt x="108" y="287"/>
                    <a:pt x="167" y="322"/>
                  </a:cubicBezTo>
                  <a:cubicBezTo>
                    <a:pt x="298" y="322"/>
                    <a:pt x="453" y="346"/>
                    <a:pt x="596" y="346"/>
                  </a:cubicBezTo>
                  <a:cubicBezTo>
                    <a:pt x="633" y="361"/>
                    <a:pt x="665" y="371"/>
                    <a:pt x="698" y="371"/>
                  </a:cubicBezTo>
                  <a:cubicBezTo>
                    <a:pt x="719" y="371"/>
                    <a:pt x="740" y="367"/>
                    <a:pt x="763" y="358"/>
                  </a:cubicBezTo>
                  <a:cubicBezTo>
                    <a:pt x="834" y="287"/>
                    <a:pt x="941" y="203"/>
                    <a:pt x="822" y="72"/>
                  </a:cubicBezTo>
                  <a:cubicBezTo>
                    <a:pt x="691" y="48"/>
                    <a:pt x="560" y="25"/>
                    <a:pt x="41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4087;p32">
              <a:extLst>
                <a:ext uri="{FF2B5EF4-FFF2-40B4-BE49-F238E27FC236}">
                  <a16:creationId xmlns:a16="http://schemas.microsoft.com/office/drawing/2014/main" id="{E0863AFA-B22E-4EFF-A785-E1F42EEC5D0B}"/>
                </a:ext>
              </a:extLst>
            </p:cNvPr>
            <p:cNvSpPr/>
            <p:nvPr/>
          </p:nvSpPr>
          <p:spPr>
            <a:xfrm>
              <a:off x="5445300" y="2730825"/>
              <a:ext cx="9275" cy="15000"/>
            </a:xfrm>
            <a:custGeom>
              <a:avLst/>
              <a:gdLst/>
              <a:ahLst/>
              <a:cxnLst/>
              <a:rect l="l" t="t" r="r" b="b"/>
              <a:pathLst>
                <a:path w="371" h="600" extrusionOk="0">
                  <a:moveTo>
                    <a:pt x="120" y="0"/>
                  </a:moveTo>
                  <a:cubicBezTo>
                    <a:pt x="13" y="155"/>
                    <a:pt x="1" y="346"/>
                    <a:pt x="25" y="512"/>
                  </a:cubicBezTo>
                  <a:cubicBezTo>
                    <a:pt x="38" y="585"/>
                    <a:pt x="99" y="599"/>
                    <a:pt x="172" y="599"/>
                  </a:cubicBezTo>
                  <a:cubicBezTo>
                    <a:pt x="216" y="599"/>
                    <a:pt x="264" y="594"/>
                    <a:pt x="308" y="594"/>
                  </a:cubicBezTo>
                  <a:cubicBezTo>
                    <a:pt x="321" y="594"/>
                    <a:pt x="334" y="594"/>
                    <a:pt x="346" y="596"/>
                  </a:cubicBezTo>
                  <a:cubicBezTo>
                    <a:pt x="370" y="429"/>
                    <a:pt x="227" y="334"/>
                    <a:pt x="203" y="179"/>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4088;p32">
              <a:extLst>
                <a:ext uri="{FF2B5EF4-FFF2-40B4-BE49-F238E27FC236}">
                  <a16:creationId xmlns:a16="http://schemas.microsoft.com/office/drawing/2014/main" id="{9A5A2A03-3D0C-4208-91C6-CE2F627E2C35}"/>
                </a:ext>
              </a:extLst>
            </p:cNvPr>
            <p:cNvSpPr/>
            <p:nvPr/>
          </p:nvSpPr>
          <p:spPr>
            <a:xfrm>
              <a:off x="5439350" y="2711725"/>
              <a:ext cx="14625" cy="9000"/>
            </a:xfrm>
            <a:custGeom>
              <a:avLst/>
              <a:gdLst/>
              <a:ahLst/>
              <a:cxnLst/>
              <a:rect l="l" t="t" r="r" b="b"/>
              <a:pathLst>
                <a:path w="585" h="360" extrusionOk="0">
                  <a:moveTo>
                    <a:pt x="306" y="1"/>
                  </a:moveTo>
                  <a:cubicBezTo>
                    <a:pt x="261" y="1"/>
                    <a:pt x="217" y="19"/>
                    <a:pt x="179" y="50"/>
                  </a:cubicBezTo>
                  <a:cubicBezTo>
                    <a:pt x="25" y="145"/>
                    <a:pt x="1" y="241"/>
                    <a:pt x="168" y="360"/>
                  </a:cubicBezTo>
                  <a:cubicBezTo>
                    <a:pt x="298" y="360"/>
                    <a:pt x="429" y="348"/>
                    <a:pt x="560" y="336"/>
                  </a:cubicBezTo>
                  <a:cubicBezTo>
                    <a:pt x="584" y="217"/>
                    <a:pt x="549" y="110"/>
                    <a:pt x="429" y="50"/>
                  </a:cubicBezTo>
                  <a:cubicBezTo>
                    <a:pt x="390" y="16"/>
                    <a:pt x="347" y="1"/>
                    <a:pt x="3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4089;p32">
              <a:extLst>
                <a:ext uri="{FF2B5EF4-FFF2-40B4-BE49-F238E27FC236}">
                  <a16:creationId xmlns:a16="http://schemas.microsoft.com/office/drawing/2014/main" id="{C92F0BD8-A5E3-4EF9-8011-FA1A5D9E1BA6}"/>
                </a:ext>
              </a:extLst>
            </p:cNvPr>
            <p:cNvSpPr/>
            <p:nvPr/>
          </p:nvSpPr>
          <p:spPr>
            <a:xfrm>
              <a:off x="5530750" y="2720700"/>
              <a:ext cx="19075" cy="3700"/>
            </a:xfrm>
            <a:custGeom>
              <a:avLst/>
              <a:gdLst/>
              <a:ahLst/>
              <a:cxnLst/>
              <a:rect l="l" t="t" r="r" b="b"/>
              <a:pathLst>
                <a:path w="763" h="148" extrusionOk="0">
                  <a:moveTo>
                    <a:pt x="386" y="0"/>
                  </a:moveTo>
                  <a:cubicBezTo>
                    <a:pt x="267" y="0"/>
                    <a:pt x="140" y="24"/>
                    <a:pt x="0" y="108"/>
                  </a:cubicBezTo>
                  <a:cubicBezTo>
                    <a:pt x="179" y="120"/>
                    <a:pt x="274" y="120"/>
                    <a:pt x="357" y="143"/>
                  </a:cubicBezTo>
                  <a:cubicBezTo>
                    <a:pt x="409" y="143"/>
                    <a:pt x="459" y="147"/>
                    <a:pt x="507" y="147"/>
                  </a:cubicBezTo>
                  <a:cubicBezTo>
                    <a:pt x="603" y="147"/>
                    <a:pt x="691" y="132"/>
                    <a:pt x="762" y="36"/>
                  </a:cubicBezTo>
                  <a:cubicBezTo>
                    <a:pt x="642" y="30"/>
                    <a:pt x="519" y="0"/>
                    <a:pt x="3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4090;p32">
              <a:extLst>
                <a:ext uri="{FF2B5EF4-FFF2-40B4-BE49-F238E27FC236}">
                  <a16:creationId xmlns:a16="http://schemas.microsoft.com/office/drawing/2014/main" id="{04290F23-E241-4360-B7EC-95CE759FAEBB}"/>
                </a:ext>
              </a:extLst>
            </p:cNvPr>
            <p:cNvSpPr/>
            <p:nvPr/>
          </p:nvSpPr>
          <p:spPr>
            <a:xfrm>
              <a:off x="5436075" y="2751525"/>
              <a:ext cx="6575" cy="6950"/>
            </a:xfrm>
            <a:custGeom>
              <a:avLst/>
              <a:gdLst/>
              <a:ahLst/>
              <a:cxnLst/>
              <a:rect l="l" t="t" r="r" b="b"/>
              <a:pathLst>
                <a:path w="263" h="278" extrusionOk="0">
                  <a:moveTo>
                    <a:pt x="88" y="0"/>
                  </a:moveTo>
                  <a:cubicBezTo>
                    <a:pt x="51" y="0"/>
                    <a:pt x="22" y="27"/>
                    <a:pt x="13" y="113"/>
                  </a:cubicBezTo>
                  <a:cubicBezTo>
                    <a:pt x="1" y="161"/>
                    <a:pt x="37" y="256"/>
                    <a:pt x="84" y="268"/>
                  </a:cubicBezTo>
                  <a:cubicBezTo>
                    <a:pt x="107" y="274"/>
                    <a:pt x="126" y="277"/>
                    <a:pt x="143" y="277"/>
                  </a:cubicBezTo>
                  <a:cubicBezTo>
                    <a:pt x="251" y="277"/>
                    <a:pt x="253" y="158"/>
                    <a:pt x="263" y="65"/>
                  </a:cubicBezTo>
                  <a:cubicBezTo>
                    <a:pt x="213" y="58"/>
                    <a:pt x="142" y="0"/>
                    <a:pt x="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4091;p32">
              <a:extLst>
                <a:ext uri="{FF2B5EF4-FFF2-40B4-BE49-F238E27FC236}">
                  <a16:creationId xmlns:a16="http://schemas.microsoft.com/office/drawing/2014/main" id="{D669F3AA-29C6-448B-8684-C514101561A4}"/>
                </a:ext>
              </a:extLst>
            </p:cNvPr>
            <p:cNvSpPr/>
            <p:nvPr/>
          </p:nvSpPr>
          <p:spPr>
            <a:xfrm>
              <a:off x="5795050" y="2943050"/>
              <a:ext cx="10150" cy="3600"/>
            </a:xfrm>
            <a:custGeom>
              <a:avLst/>
              <a:gdLst/>
              <a:ahLst/>
              <a:cxnLst/>
              <a:rect l="l" t="t" r="r" b="b"/>
              <a:pathLst>
                <a:path w="406" h="144" extrusionOk="0">
                  <a:moveTo>
                    <a:pt x="239" y="1"/>
                  </a:moveTo>
                  <a:cubicBezTo>
                    <a:pt x="142" y="1"/>
                    <a:pt x="54" y="24"/>
                    <a:pt x="1" y="132"/>
                  </a:cubicBezTo>
                  <a:cubicBezTo>
                    <a:pt x="52" y="136"/>
                    <a:pt x="106" y="143"/>
                    <a:pt x="159" y="143"/>
                  </a:cubicBezTo>
                  <a:cubicBezTo>
                    <a:pt x="254" y="143"/>
                    <a:pt x="344" y="120"/>
                    <a:pt x="406" y="12"/>
                  </a:cubicBezTo>
                  <a:cubicBezTo>
                    <a:pt x="350" y="8"/>
                    <a:pt x="293"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4092;p32">
              <a:extLst>
                <a:ext uri="{FF2B5EF4-FFF2-40B4-BE49-F238E27FC236}">
                  <a16:creationId xmlns:a16="http://schemas.microsoft.com/office/drawing/2014/main" id="{A65C795C-0598-4DD3-BA36-65AE4CC35751}"/>
                </a:ext>
              </a:extLst>
            </p:cNvPr>
            <p:cNvSpPr/>
            <p:nvPr/>
          </p:nvSpPr>
          <p:spPr>
            <a:xfrm>
              <a:off x="5445900" y="2779525"/>
              <a:ext cx="61650" cy="11425"/>
            </a:xfrm>
            <a:custGeom>
              <a:avLst/>
              <a:gdLst/>
              <a:ahLst/>
              <a:cxnLst/>
              <a:rect l="l" t="t" r="r" b="b"/>
              <a:pathLst>
                <a:path w="2466" h="457" extrusionOk="0">
                  <a:moveTo>
                    <a:pt x="1893" y="0"/>
                  </a:moveTo>
                  <a:cubicBezTo>
                    <a:pt x="1694" y="0"/>
                    <a:pt x="1495" y="28"/>
                    <a:pt x="1299" y="65"/>
                  </a:cubicBezTo>
                  <a:lnTo>
                    <a:pt x="191" y="65"/>
                  </a:lnTo>
                  <a:cubicBezTo>
                    <a:pt x="167" y="76"/>
                    <a:pt x="144" y="76"/>
                    <a:pt x="108" y="88"/>
                  </a:cubicBezTo>
                  <a:cubicBezTo>
                    <a:pt x="48" y="172"/>
                    <a:pt x="1" y="243"/>
                    <a:pt x="36" y="350"/>
                  </a:cubicBezTo>
                  <a:lnTo>
                    <a:pt x="48" y="410"/>
                  </a:lnTo>
                  <a:cubicBezTo>
                    <a:pt x="226" y="438"/>
                    <a:pt x="409" y="456"/>
                    <a:pt x="592" y="456"/>
                  </a:cubicBezTo>
                  <a:cubicBezTo>
                    <a:pt x="790" y="456"/>
                    <a:pt x="988" y="435"/>
                    <a:pt x="1179" y="386"/>
                  </a:cubicBezTo>
                  <a:lnTo>
                    <a:pt x="1168" y="362"/>
                  </a:lnTo>
                  <a:cubicBezTo>
                    <a:pt x="1217" y="331"/>
                    <a:pt x="1267" y="313"/>
                    <a:pt x="1319" y="313"/>
                  </a:cubicBezTo>
                  <a:cubicBezTo>
                    <a:pt x="1366" y="313"/>
                    <a:pt x="1414" y="328"/>
                    <a:pt x="1465" y="362"/>
                  </a:cubicBezTo>
                  <a:cubicBezTo>
                    <a:pt x="1489" y="368"/>
                    <a:pt x="1510" y="371"/>
                    <a:pt x="1531" y="371"/>
                  </a:cubicBezTo>
                  <a:cubicBezTo>
                    <a:pt x="1552" y="371"/>
                    <a:pt x="1572" y="368"/>
                    <a:pt x="1596" y="362"/>
                  </a:cubicBezTo>
                  <a:cubicBezTo>
                    <a:pt x="1707" y="246"/>
                    <a:pt x="1830" y="221"/>
                    <a:pt x="1957" y="221"/>
                  </a:cubicBezTo>
                  <a:cubicBezTo>
                    <a:pt x="2052" y="221"/>
                    <a:pt x="2149" y="235"/>
                    <a:pt x="2246" y="235"/>
                  </a:cubicBezTo>
                  <a:cubicBezTo>
                    <a:pt x="2312" y="235"/>
                    <a:pt x="2377" y="229"/>
                    <a:pt x="2442" y="207"/>
                  </a:cubicBezTo>
                  <a:cubicBezTo>
                    <a:pt x="2465" y="172"/>
                    <a:pt x="2465" y="124"/>
                    <a:pt x="2453" y="88"/>
                  </a:cubicBezTo>
                  <a:cubicBezTo>
                    <a:pt x="2268" y="25"/>
                    <a:pt x="2081" y="0"/>
                    <a:pt x="18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4093;p32">
              <a:extLst>
                <a:ext uri="{FF2B5EF4-FFF2-40B4-BE49-F238E27FC236}">
                  <a16:creationId xmlns:a16="http://schemas.microsoft.com/office/drawing/2014/main" id="{258EEC38-28CB-428F-B6D4-0BDD5C67BF28}"/>
                </a:ext>
              </a:extLst>
            </p:cNvPr>
            <p:cNvSpPr/>
            <p:nvPr/>
          </p:nvSpPr>
          <p:spPr>
            <a:xfrm>
              <a:off x="5483700" y="2755925"/>
              <a:ext cx="48550" cy="11525"/>
            </a:xfrm>
            <a:custGeom>
              <a:avLst/>
              <a:gdLst/>
              <a:ahLst/>
              <a:cxnLst/>
              <a:rect l="l" t="t" r="r" b="b"/>
              <a:pathLst>
                <a:path w="1942" h="461" extrusionOk="0">
                  <a:moveTo>
                    <a:pt x="160" y="1"/>
                  </a:moveTo>
                  <a:cubicBezTo>
                    <a:pt x="129" y="1"/>
                    <a:pt x="94" y="16"/>
                    <a:pt x="60" y="44"/>
                  </a:cubicBezTo>
                  <a:cubicBezTo>
                    <a:pt x="1" y="139"/>
                    <a:pt x="1" y="247"/>
                    <a:pt x="84" y="354"/>
                  </a:cubicBezTo>
                  <a:cubicBezTo>
                    <a:pt x="153" y="389"/>
                    <a:pt x="224" y="401"/>
                    <a:pt x="297" y="401"/>
                  </a:cubicBezTo>
                  <a:cubicBezTo>
                    <a:pt x="419" y="401"/>
                    <a:pt x="544" y="370"/>
                    <a:pt x="667" y="370"/>
                  </a:cubicBezTo>
                  <a:cubicBezTo>
                    <a:pt x="765" y="370"/>
                    <a:pt x="862" y="389"/>
                    <a:pt x="953" y="461"/>
                  </a:cubicBezTo>
                  <a:cubicBezTo>
                    <a:pt x="1287" y="461"/>
                    <a:pt x="1620" y="437"/>
                    <a:pt x="1942" y="437"/>
                  </a:cubicBezTo>
                  <a:cubicBezTo>
                    <a:pt x="1942" y="258"/>
                    <a:pt x="1870" y="223"/>
                    <a:pt x="1692" y="187"/>
                  </a:cubicBezTo>
                  <a:cubicBezTo>
                    <a:pt x="1583" y="173"/>
                    <a:pt x="1474" y="170"/>
                    <a:pt x="1364" y="170"/>
                  </a:cubicBezTo>
                  <a:cubicBezTo>
                    <a:pt x="1232" y="170"/>
                    <a:pt x="1099" y="175"/>
                    <a:pt x="967" y="175"/>
                  </a:cubicBezTo>
                  <a:cubicBezTo>
                    <a:pt x="724" y="175"/>
                    <a:pt x="483" y="157"/>
                    <a:pt x="251" y="56"/>
                  </a:cubicBezTo>
                  <a:cubicBezTo>
                    <a:pt x="226" y="19"/>
                    <a:pt x="195" y="1"/>
                    <a:pt x="1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4094;p32">
              <a:extLst>
                <a:ext uri="{FF2B5EF4-FFF2-40B4-BE49-F238E27FC236}">
                  <a16:creationId xmlns:a16="http://schemas.microsoft.com/office/drawing/2014/main" id="{7443D2CA-A3E3-4809-8360-DE0E7DD1EA84}"/>
                </a:ext>
              </a:extLst>
            </p:cNvPr>
            <p:cNvSpPr/>
            <p:nvPr/>
          </p:nvSpPr>
          <p:spPr>
            <a:xfrm>
              <a:off x="5475375" y="2761075"/>
              <a:ext cx="32475" cy="9075"/>
            </a:xfrm>
            <a:custGeom>
              <a:avLst/>
              <a:gdLst/>
              <a:ahLst/>
              <a:cxnLst/>
              <a:rect l="l" t="t" r="r" b="b"/>
              <a:pathLst>
                <a:path w="1299" h="363" extrusionOk="0">
                  <a:moveTo>
                    <a:pt x="219" y="0"/>
                  </a:moveTo>
                  <a:cubicBezTo>
                    <a:pt x="136" y="0"/>
                    <a:pt x="64" y="39"/>
                    <a:pt x="0" y="124"/>
                  </a:cubicBezTo>
                  <a:cubicBezTo>
                    <a:pt x="48" y="207"/>
                    <a:pt x="96" y="291"/>
                    <a:pt x="131" y="362"/>
                  </a:cubicBezTo>
                  <a:cubicBezTo>
                    <a:pt x="524" y="326"/>
                    <a:pt x="905" y="291"/>
                    <a:pt x="1298" y="243"/>
                  </a:cubicBezTo>
                  <a:cubicBezTo>
                    <a:pt x="1162" y="101"/>
                    <a:pt x="998" y="85"/>
                    <a:pt x="829" y="85"/>
                  </a:cubicBezTo>
                  <a:cubicBezTo>
                    <a:pt x="781" y="85"/>
                    <a:pt x="733" y="86"/>
                    <a:pt x="684" y="86"/>
                  </a:cubicBezTo>
                  <a:cubicBezTo>
                    <a:pt x="590" y="86"/>
                    <a:pt x="495" y="81"/>
                    <a:pt x="405" y="52"/>
                  </a:cubicBezTo>
                  <a:cubicBezTo>
                    <a:pt x="338" y="19"/>
                    <a:pt x="276"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4095;p32">
              <a:extLst>
                <a:ext uri="{FF2B5EF4-FFF2-40B4-BE49-F238E27FC236}">
                  <a16:creationId xmlns:a16="http://schemas.microsoft.com/office/drawing/2014/main" id="{B2FEA0B4-27C8-43BE-B969-9779B15F6AB9}"/>
                </a:ext>
              </a:extLst>
            </p:cNvPr>
            <p:cNvSpPr/>
            <p:nvPr/>
          </p:nvSpPr>
          <p:spPr>
            <a:xfrm>
              <a:off x="5478350" y="2777975"/>
              <a:ext cx="32775" cy="3775"/>
            </a:xfrm>
            <a:custGeom>
              <a:avLst/>
              <a:gdLst/>
              <a:ahLst/>
              <a:cxnLst/>
              <a:rect l="l" t="t" r="r" b="b"/>
              <a:pathLst>
                <a:path w="1311" h="151" extrusionOk="0">
                  <a:moveTo>
                    <a:pt x="748" y="0"/>
                  </a:moveTo>
                  <a:cubicBezTo>
                    <a:pt x="497" y="0"/>
                    <a:pt x="245" y="25"/>
                    <a:pt x="1" y="127"/>
                  </a:cubicBezTo>
                  <a:cubicBezTo>
                    <a:pt x="393" y="138"/>
                    <a:pt x="774" y="138"/>
                    <a:pt x="1167" y="150"/>
                  </a:cubicBezTo>
                  <a:cubicBezTo>
                    <a:pt x="1203" y="103"/>
                    <a:pt x="1263" y="67"/>
                    <a:pt x="1310" y="19"/>
                  </a:cubicBezTo>
                  <a:cubicBezTo>
                    <a:pt x="1126" y="14"/>
                    <a:pt x="937" y="0"/>
                    <a:pt x="7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4096;p32">
              <a:extLst>
                <a:ext uri="{FF2B5EF4-FFF2-40B4-BE49-F238E27FC236}">
                  <a16:creationId xmlns:a16="http://schemas.microsoft.com/office/drawing/2014/main" id="{B14AF6A6-460D-4DDD-B22D-885FA594AA31}"/>
                </a:ext>
              </a:extLst>
            </p:cNvPr>
            <p:cNvSpPr/>
            <p:nvPr/>
          </p:nvSpPr>
          <p:spPr>
            <a:xfrm>
              <a:off x="5439650" y="2776050"/>
              <a:ext cx="11350" cy="7550"/>
            </a:xfrm>
            <a:custGeom>
              <a:avLst/>
              <a:gdLst/>
              <a:ahLst/>
              <a:cxnLst/>
              <a:rect l="l" t="t" r="r" b="b"/>
              <a:pathLst>
                <a:path w="454" h="302" extrusionOk="0">
                  <a:moveTo>
                    <a:pt x="105" y="0"/>
                  </a:moveTo>
                  <a:cubicBezTo>
                    <a:pt x="44" y="0"/>
                    <a:pt x="1" y="48"/>
                    <a:pt x="1" y="215"/>
                  </a:cubicBezTo>
                  <a:cubicBezTo>
                    <a:pt x="60" y="275"/>
                    <a:pt x="123" y="302"/>
                    <a:pt x="188" y="302"/>
                  </a:cubicBezTo>
                  <a:cubicBezTo>
                    <a:pt x="254" y="302"/>
                    <a:pt x="322" y="275"/>
                    <a:pt x="394" y="227"/>
                  </a:cubicBezTo>
                  <a:cubicBezTo>
                    <a:pt x="406" y="215"/>
                    <a:pt x="429" y="204"/>
                    <a:pt x="453" y="180"/>
                  </a:cubicBezTo>
                  <a:cubicBezTo>
                    <a:pt x="453" y="144"/>
                    <a:pt x="429" y="108"/>
                    <a:pt x="417" y="73"/>
                  </a:cubicBezTo>
                  <a:cubicBezTo>
                    <a:pt x="405" y="79"/>
                    <a:pt x="391" y="82"/>
                    <a:pt x="376" y="82"/>
                  </a:cubicBezTo>
                  <a:cubicBezTo>
                    <a:pt x="295" y="82"/>
                    <a:pt x="185" y="0"/>
                    <a:pt x="1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4097;p32">
              <a:extLst>
                <a:ext uri="{FF2B5EF4-FFF2-40B4-BE49-F238E27FC236}">
                  <a16:creationId xmlns:a16="http://schemas.microsoft.com/office/drawing/2014/main" id="{D2D5C60D-86D0-4A84-AE87-AF2B32BD7523}"/>
                </a:ext>
              </a:extLst>
            </p:cNvPr>
            <p:cNvSpPr/>
            <p:nvPr/>
          </p:nvSpPr>
          <p:spPr>
            <a:xfrm>
              <a:off x="5572400" y="2921625"/>
              <a:ext cx="13425" cy="3450"/>
            </a:xfrm>
            <a:custGeom>
              <a:avLst/>
              <a:gdLst/>
              <a:ahLst/>
              <a:cxnLst/>
              <a:rect l="l" t="t" r="r" b="b"/>
              <a:pathLst>
                <a:path w="537" h="138" extrusionOk="0">
                  <a:moveTo>
                    <a:pt x="1" y="0"/>
                  </a:moveTo>
                  <a:cubicBezTo>
                    <a:pt x="93" y="93"/>
                    <a:pt x="186" y="137"/>
                    <a:pt x="278" y="137"/>
                  </a:cubicBezTo>
                  <a:cubicBezTo>
                    <a:pt x="364" y="137"/>
                    <a:pt x="451" y="99"/>
                    <a:pt x="537" y="24"/>
                  </a:cubicBezTo>
                  <a:cubicBezTo>
                    <a:pt x="358" y="24"/>
                    <a:pt x="18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4098;p32">
              <a:extLst>
                <a:ext uri="{FF2B5EF4-FFF2-40B4-BE49-F238E27FC236}">
                  <a16:creationId xmlns:a16="http://schemas.microsoft.com/office/drawing/2014/main" id="{D60FBCC1-39E6-4681-B114-8CEC4FDA6C68}"/>
                </a:ext>
              </a:extLst>
            </p:cNvPr>
            <p:cNvSpPr/>
            <p:nvPr/>
          </p:nvSpPr>
          <p:spPr>
            <a:xfrm>
              <a:off x="5557525" y="2921325"/>
              <a:ext cx="3900" cy="2075"/>
            </a:xfrm>
            <a:custGeom>
              <a:avLst/>
              <a:gdLst/>
              <a:ahLst/>
              <a:cxnLst/>
              <a:rect l="l" t="t" r="r" b="b"/>
              <a:pathLst>
                <a:path w="156" h="83" extrusionOk="0">
                  <a:moveTo>
                    <a:pt x="155" y="0"/>
                  </a:moveTo>
                  <a:lnTo>
                    <a:pt x="155" y="0"/>
                  </a:lnTo>
                  <a:cubicBezTo>
                    <a:pt x="96" y="12"/>
                    <a:pt x="48" y="12"/>
                    <a:pt x="1" y="12"/>
                  </a:cubicBezTo>
                  <a:cubicBezTo>
                    <a:pt x="29" y="59"/>
                    <a:pt x="56" y="82"/>
                    <a:pt x="80" y="82"/>
                  </a:cubicBezTo>
                  <a:cubicBezTo>
                    <a:pt x="106" y="82"/>
                    <a:pt x="131" y="56"/>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4099;p32">
              <a:extLst>
                <a:ext uri="{FF2B5EF4-FFF2-40B4-BE49-F238E27FC236}">
                  <a16:creationId xmlns:a16="http://schemas.microsoft.com/office/drawing/2014/main" id="{00457D1E-CB21-4DA0-89C9-A6B628163CCD}"/>
                </a:ext>
              </a:extLst>
            </p:cNvPr>
            <p:cNvSpPr/>
            <p:nvPr/>
          </p:nvSpPr>
          <p:spPr>
            <a:xfrm>
              <a:off x="5564975" y="2921500"/>
              <a:ext cx="3000" cy="1625"/>
            </a:xfrm>
            <a:custGeom>
              <a:avLst/>
              <a:gdLst/>
              <a:ahLst/>
              <a:cxnLst/>
              <a:rect l="l" t="t" r="r" b="b"/>
              <a:pathLst>
                <a:path w="120" h="65" extrusionOk="0">
                  <a:moveTo>
                    <a:pt x="88" y="0"/>
                  </a:moveTo>
                  <a:cubicBezTo>
                    <a:pt x="62" y="0"/>
                    <a:pt x="34" y="9"/>
                    <a:pt x="0" y="17"/>
                  </a:cubicBezTo>
                  <a:cubicBezTo>
                    <a:pt x="20" y="37"/>
                    <a:pt x="40" y="57"/>
                    <a:pt x="39" y="63"/>
                  </a:cubicBezTo>
                  <a:lnTo>
                    <a:pt x="39" y="63"/>
                  </a:lnTo>
                  <a:cubicBezTo>
                    <a:pt x="63" y="50"/>
                    <a:pt x="97" y="17"/>
                    <a:pt x="119" y="5"/>
                  </a:cubicBezTo>
                  <a:cubicBezTo>
                    <a:pt x="109" y="2"/>
                    <a:pt x="98" y="0"/>
                    <a:pt x="88" y="0"/>
                  </a:cubicBezTo>
                  <a:close/>
                  <a:moveTo>
                    <a:pt x="39" y="63"/>
                  </a:moveTo>
                  <a:lnTo>
                    <a:pt x="39" y="63"/>
                  </a:lnTo>
                  <a:cubicBezTo>
                    <a:pt x="38" y="64"/>
                    <a:pt x="37" y="64"/>
                    <a:pt x="36" y="65"/>
                  </a:cubicBezTo>
                  <a:cubicBezTo>
                    <a:pt x="38" y="65"/>
                    <a:pt x="39" y="64"/>
                    <a:pt x="39" y="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4100;p32">
              <a:extLst>
                <a:ext uri="{FF2B5EF4-FFF2-40B4-BE49-F238E27FC236}">
                  <a16:creationId xmlns:a16="http://schemas.microsoft.com/office/drawing/2014/main" id="{4DDAA3D1-267D-4633-8D10-F3B9F9A94C2F}"/>
                </a:ext>
              </a:extLst>
            </p:cNvPr>
            <p:cNvSpPr/>
            <p:nvPr/>
          </p:nvSpPr>
          <p:spPr>
            <a:xfrm>
              <a:off x="5546225" y="2917750"/>
              <a:ext cx="4775" cy="3125"/>
            </a:xfrm>
            <a:custGeom>
              <a:avLst/>
              <a:gdLst/>
              <a:ahLst/>
              <a:cxnLst/>
              <a:rect l="l" t="t" r="r" b="b"/>
              <a:pathLst>
                <a:path w="191" h="125" extrusionOk="0">
                  <a:moveTo>
                    <a:pt x="155" y="1"/>
                  </a:moveTo>
                  <a:cubicBezTo>
                    <a:pt x="119" y="36"/>
                    <a:pt x="60" y="72"/>
                    <a:pt x="0" y="120"/>
                  </a:cubicBezTo>
                  <a:cubicBezTo>
                    <a:pt x="48" y="120"/>
                    <a:pt x="90" y="125"/>
                    <a:pt x="131" y="125"/>
                  </a:cubicBezTo>
                  <a:cubicBezTo>
                    <a:pt x="151" y="125"/>
                    <a:pt x="171" y="124"/>
                    <a:pt x="191" y="120"/>
                  </a:cubicBezTo>
                  <a:cubicBezTo>
                    <a:pt x="167" y="72"/>
                    <a:pt x="167"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4101;p32">
              <a:extLst>
                <a:ext uri="{FF2B5EF4-FFF2-40B4-BE49-F238E27FC236}">
                  <a16:creationId xmlns:a16="http://schemas.microsoft.com/office/drawing/2014/main" id="{CA77BA00-5FE3-4126-AE00-ECCEB381D546}"/>
                </a:ext>
              </a:extLst>
            </p:cNvPr>
            <p:cNvSpPr/>
            <p:nvPr/>
          </p:nvSpPr>
          <p:spPr>
            <a:xfrm>
              <a:off x="5891800" y="2860600"/>
              <a:ext cx="14600" cy="39900"/>
            </a:xfrm>
            <a:custGeom>
              <a:avLst/>
              <a:gdLst/>
              <a:ahLst/>
              <a:cxnLst/>
              <a:rect l="l" t="t" r="r" b="b"/>
              <a:pathLst>
                <a:path w="584" h="1596" extrusionOk="0">
                  <a:moveTo>
                    <a:pt x="584" y="1"/>
                  </a:moveTo>
                  <a:lnTo>
                    <a:pt x="584" y="1"/>
                  </a:lnTo>
                  <a:cubicBezTo>
                    <a:pt x="167" y="453"/>
                    <a:pt x="60" y="1013"/>
                    <a:pt x="0" y="1596"/>
                  </a:cubicBezTo>
                  <a:cubicBezTo>
                    <a:pt x="72" y="1489"/>
                    <a:pt x="119" y="1370"/>
                    <a:pt x="179" y="1274"/>
                  </a:cubicBezTo>
                  <a:cubicBezTo>
                    <a:pt x="286" y="882"/>
                    <a:pt x="405" y="501"/>
                    <a:pt x="548" y="120"/>
                  </a:cubicBezTo>
                  <a:cubicBezTo>
                    <a:pt x="560" y="84"/>
                    <a:pt x="584" y="36"/>
                    <a:pt x="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4102;p32">
              <a:extLst>
                <a:ext uri="{FF2B5EF4-FFF2-40B4-BE49-F238E27FC236}">
                  <a16:creationId xmlns:a16="http://schemas.microsoft.com/office/drawing/2014/main" id="{9892130C-ABBA-457C-8E5A-24EA80C13443}"/>
                </a:ext>
              </a:extLst>
            </p:cNvPr>
            <p:cNvSpPr/>
            <p:nvPr/>
          </p:nvSpPr>
          <p:spPr>
            <a:xfrm>
              <a:off x="5895075" y="2842550"/>
              <a:ext cx="14900" cy="16050"/>
            </a:xfrm>
            <a:custGeom>
              <a:avLst/>
              <a:gdLst/>
              <a:ahLst/>
              <a:cxnLst/>
              <a:rect l="l" t="t" r="r" b="b"/>
              <a:pathLst>
                <a:path w="596" h="642" extrusionOk="0">
                  <a:moveTo>
                    <a:pt x="336" y="1"/>
                  </a:moveTo>
                  <a:cubicBezTo>
                    <a:pt x="234" y="1"/>
                    <a:pt x="186" y="85"/>
                    <a:pt x="155" y="187"/>
                  </a:cubicBezTo>
                  <a:cubicBezTo>
                    <a:pt x="119" y="282"/>
                    <a:pt x="72" y="353"/>
                    <a:pt x="36" y="449"/>
                  </a:cubicBezTo>
                  <a:cubicBezTo>
                    <a:pt x="12" y="484"/>
                    <a:pt x="0" y="520"/>
                    <a:pt x="0" y="568"/>
                  </a:cubicBezTo>
                  <a:cubicBezTo>
                    <a:pt x="38" y="623"/>
                    <a:pt x="77" y="642"/>
                    <a:pt x="116" y="642"/>
                  </a:cubicBezTo>
                  <a:cubicBezTo>
                    <a:pt x="210" y="642"/>
                    <a:pt x="308" y="532"/>
                    <a:pt x="406" y="532"/>
                  </a:cubicBezTo>
                  <a:cubicBezTo>
                    <a:pt x="410" y="532"/>
                    <a:pt x="413" y="532"/>
                    <a:pt x="417" y="532"/>
                  </a:cubicBezTo>
                  <a:cubicBezTo>
                    <a:pt x="429" y="472"/>
                    <a:pt x="453" y="401"/>
                    <a:pt x="465" y="342"/>
                  </a:cubicBezTo>
                  <a:cubicBezTo>
                    <a:pt x="488" y="222"/>
                    <a:pt x="596" y="68"/>
                    <a:pt x="393" y="8"/>
                  </a:cubicBezTo>
                  <a:cubicBezTo>
                    <a:pt x="372" y="3"/>
                    <a:pt x="354" y="1"/>
                    <a:pt x="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4103;p32">
              <a:extLst>
                <a:ext uri="{FF2B5EF4-FFF2-40B4-BE49-F238E27FC236}">
                  <a16:creationId xmlns:a16="http://schemas.microsoft.com/office/drawing/2014/main" id="{ED056B61-DA09-4901-A3F0-6549801B2548}"/>
                </a:ext>
              </a:extLst>
            </p:cNvPr>
            <p:cNvSpPr/>
            <p:nvPr/>
          </p:nvSpPr>
          <p:spPr>
            <a:xfrm>
              <a:off x="5881975" y="2900200"/>
              <a:ext cx="10150" cy="25900"/>
            </a:xfrm>
            <a:custGeom>
              <a:avLst/>
              <a:gdLst/>
              <a:ahLst/>
              <a:cxnLst/>
              <a:rect l="l" t="t" r="r" b="b"/>
              <a:pathLst>
                <a:path w="406" h="1036" extrusionOk="0">
                  <a:moveTo>
                    <a:pt x="405" y="0"/>
                  </a:moveTo>
                  <a:lnTo>
                    <a:pt x="405" y="0"/>
                  </a:lnTo>
                  <a:cubicBezTo>
                    <a:pt x="0" y="262"/>
                    <a:pt x="96" y="655"/>
                    <a:pt x="108" y="1036"/>
                  </a:cubicBezTo>
                  <a:cubicBezTo>
                    <a:pt x="262" y="714"/>
                    <a:pt x="381" y="369"/>
                    <a:pt x="4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4104;p32">
              <a:extLst>
                <a:ext uri="{FF2B5EF4-FFF2-40B4-BE49-F238E27FC236}">
                  <a16:creationId xmlns:a16="http://schemas.microsoft.com/office/drawing/2014/main" id="{8F5F6BAD-AE2F-4299-9EA1-FA718E3BECB4}"/>
                </a:ext>
              </a:extLst>
            </p:cNvPr>
            <p:cNvSpPr/>
            <p:nvPr/>
          </p:nvSpPr>
          <p:spPr>
            <a:xfrm>
              <a:off x="5507225" y="2867150"/>
              <a:ext cx="27700" cy="7475"/>
            </a:xfrm>
            <a:custGeom>
              <a:avLst/>
              <a:gdLst/>
              <a:ahLst/>
              <a:cxnLst/>
              <a:rect l="l" t="t" r="r" b="b"/>
              <a:pathLst>
                <a:path w="1108" h="299" extrusionOk="0">
                  <a:moveTo>
                    <a:pt x="1001" y="0"/>
                  </a:moveTo>
                  <a:cubicBezTo>
                    <a:pt x="810" y="0"/>
                    <a:pt x="631" y="12"/>
                    <a:pt x="441" y="12"/>
                  </a:cubicBezTo>
                  <a:cubicBezTo>
                    <a:pt x="310" y="24"/>
                    <a:pt x="167" y="24"/>
                    <a:pt x="48" y="36"/>
                  </a:cubicBezTo>
                  <a:cubicBezTo>
                    <a:pt x="0" y="179"/>
                    <a:pt x="72" y="250"/>
                    <a:pt x="191" y="274"/>
                  </a:cubicBezTo>
                  <a:lnTo>
                    <a:pt x="762" y="274"/>
                  </a:lnTo>
                  <a:cubicBezTo>
                    <a:pt x="846" y="191"/>
                    <a:pt x="1108" y="298"/>
                    <a:pt x="1036" y="24"/>
                  </a:cubicBezTo>
                  <a:lnTo>
                    <a:pt x="1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4105;p32">
              <a:extLst>
                <a:ext uri="{FF2B5EF4-FFF2-40B4-BE49-F238E27FC236}">
                  <a16:creationId xmlns:a16="http://schemas.microsoft.com/office/drawing/2014/main" id="{EA45F605-623D-4735-B798-0E1119D0C267}"/>
                </a:ext>
              </a:extLst>
            </p:cNvPr>
            <p:cNvSpPr/>
            <p:nvPr/>
          </p:nvSpPr>
          <p:spPr>
            <a:xfrm>
              <a:off x="5445600" y="2864475"/>
              <a:ext cx="22650" cy="6575"/>
            </a:xfrm>
            <a:custGeom>
              <a:avLst/>
              <a:gdLst/>
              <a:ahLst/>
              <a:cxnLst/>
              <a:rect l="l" t="t" r="r" b="b"/>
              <a:pathLst>
                <a:path w="906" h="263" extrusionOk="0">
                  <a:moveTo>
                    <a:pt x="191" y="0"/>
                  </a:moveTo>
                  <a:cubicBezTo>
                    <a:pt x="179" y="107"/>
                    <a:pt x="1" y="179"/>
                    <a:pt x="191" y="262"/>
                  </a:cubicBezTo>
                  <a:lnTo>
                    <a:pt x="906" y="262"/>
                  </a:lnTo>
                  <a:cubicBezTo>
                    <a:pt x="906" y="215"/>
                    <a:pt x="894" y="179"/>
                    <a:pt x="894" y="131"/>
                  </a:cubicBezTo>
                  <a:cubicBezTo>
                    <a:pt x="815" y="86"/>
                    <a:pt x="731" y="76"/>
                    <a:pt x="647" y="76"/>
                  </a:cubicBezTo>
                  <a:cubicBezTo>
                    <a:pt x="588" y="76"/>
                    <a:pt x="529" y="81"/>
                    <a:pt x="470" y="81"/>
                  </a:cubicBezTo>
                  <a:cubicBezTo>
                    <a:pt x="373" y="81"/>
                    <a:pt x="278" y="68"/>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4106;p32">
              <a:extLst>
                <a:ext uri="{FF2B5EF4-FFF2-40B4-BE49-F238E27FC236}">
                  <a16:creationId xmlns:a16="http://schemas.microsoft.com/office/drawing/2014/main" id="{0BE3B717-E22D-498D-A488-A92090B90DC6}"/>
                </a:ext>
              </a:extLst>
            </p:cNvPr>
            <p:cNvSpPr/>
            <p:nvPr/>
          </p:nvSpPr>
          <p:spPr>
            <a:xfrm>
              <a:off x="5525975" y="2867750"/>
              <a:ext cx="10150" cy="6275"/>
            </a:xfrm>
            <a:custGeom>
              <a:avLst/>
              <a:gdLst/>
              <a:ahLst/>
              <a:cxnLst/>
              <a:rect l="l" t="t" r="r" b="b"/>
              <a:pathLst>
                <a:path w="406" h="251" extrusionOk="0">
                  <a:moveTo>
                    <a:pt x="274" y="0"/>
                  </a:moveTo>
                  <a:cubicBezTo>
                    <a:pt x="179" y="84"/>
                    <a:pt x="96" y="167"/>
                    <a:pt x="1" y="250"/>
                  </a:cubicBezTo>
                  <a:lnTo>
                    <a:pt x="393" y="250"/>
                  </a:lnTo>
                  <a:cubicBezTo>
                    <a:pt x="405" y="143"/>
                    <a:pt x="393" y="48"/>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4107;p32">
              <a:extLst>
                <a:ext uri="{FF2B5EF4-FFF2-40B4-BE49-F238E27FC236}">
                  <a16:creationId xmlns:a16="http://schemas.microsoft.com/office/drawing/2014/main" id="{A6F0F140-416D-4824-9572-54EFDBDBABF2}"/>
                </a:ext>
              </a:extLst>
            </p:cNvPr>
            <p:cNvSpPr/>
            <p:nvPr/>
          </p:nvSpPr>
          <p:spPr>
            <a:xfrm>
              <a:off x="5500375" y="2867950"/>
              <a:ext cx="11050" cy="6375"/>
            </a:xfrm>
            <a:custGeom>
              <a:avLst/>
              <a:gdLst/>
              <a:ahLst/>
              <a:cxnLst/>
              <a:rect l="l" t="t" r="r" b="b"/>
              <a:pathLst>
                <a:path w="442" h="255" extrusionOk="0">
                  <a:moveTo>
                    <a:pt x="239" y="1"/>
                  </a:moveTo>
                  <a:cubicBezTo>
                    <a:pt x="140" y="1"/>
                    <a:pt x="59" y="27"/>
                    <a:pt x="1" y="123"/>
                  </a:cubicBezTo>
                  <a:cubicBezTo>
                    <a:pt x="119" y="172"/>
                    <a:pt x="237" y="254"/>
                    <a:pt x="362" y="254"/>
                  </a:cubicBezTo>
                  <a:cubicBezTo>
                    <a:pt x="388" y="254"/>
                    <a:pt x="414" y="251"/>
                    <a:pt x="441" y="242"/>
                  </a:cubicBezTo>
                  <a:cubicBezTo>
                    <a:pt x="405" y="171"/>
                    <a:pt x="358" y="76"/>
                    <a:pt x="310" y="4"/>
                  </a:cubicBezTo>
                  <a:cubicBezTo>
                    <a:pt x="286" y="2"/>
                    <a:pt x="262" y="1"/>
                    <a:pt x="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4108;p32">
              <a:extLst>
                <a:ext uri="{FF2B5EF4-FFF2-40B4-BE49-F238E27FC236}">
                  <a16:creationId xmlns:a16="http://schemas.microsoft.com/office/drawing/2014/main" id="{899F33AD-8307-4BB7-8A5F-718FC0D971E8}"/>
                </a:ext>
              </a:extLst>
            </p:cNvPr>
            <p:cNvSpPr/>
            <p:nvPr/>
          </p:nvSpPr>
          <p:spPr>
            <a:xfrm>
              <a:off x="5460500" y="2746825"/>
              <a:ext cx="68175" cy="13300"/>
            </a:xfrm>
            <a:custGeom>
              <a:avLst/>
              <a:gdLst/>
              <a:ahLst/>
              <a:cxnLst/>
              <a:rect l="l" t="t" r="r" b="b"/>
              <a:pathLst>
                <a:path w="2727" h="532" extrusionOk="0">
                  <a:moveTo>
                    <a:pt x="917" y="0"/>
                  </a:moveTo>
                  <a:cubicBezTo>
                    <a:pt x="667" y="0"/>
                    <a:pt x="415" y="25"/>
                    <a:pt x="167" y="63"/>
                  </a:cubicBezTo>
                  <a:cubicBezTo>
                    <a:pt x="155" y="87"/>
                    <a:pt x="131" y="110"/>
                    <a:pt x="107" y="122"/>
                  </a:cubicBezTo>
                  <a:cubicBezTo>
                    <a:pt x="72" y="206"/>
                    <a:pt x="36" y="289"/>
                    <a:pt x="0" y="361"/>
                  </a:cubicBezTo>
                  <a:cubicBezTo>
                    <a:pt x="159" y="486"/>
                    <a:pt x="316" y="532"/>
                    <a:pt x="474" y="532"/>
                  </a:cubicBezTo>
                  <a:cubicBezTo>
                    <a:pt x="646" y="532"/>
                    <a:pt x="820" y="477"/>
                    <a:pt x="1000" y="408"/>
                  </a:cubicBezTo>
                  <a:cubicBezTo>
                    <a:pt x="1060" y="420"/>
                    <a:pt x="1119" y="420"/>
                    <a:pt x="1179" y="420"/>
                  </a:cubicBezTo>
                  <a:cubicBezTo>
                    <a:pt x="1465" y="408"/>
                    <a:pt x="1738" y="384"/>
                    <a:pt x="2012" y="349"/>
                  </a:cubicBezTo>
                  <a:cubicBezTo>
                    <a:pt x="2066" y="319"/>
                    <a:pt x="2114" y="304"/>
                    <a:pt x="2161" y="304"/>
                  </a:cubicBezTo>
                  <a:cubicBezTo>
                    <a:pt x="2209" y="304"/>
                    <a:pt x="2256" y="319"/>
                    <a:pt x="2310" y="349"/>
                  </a:cubicBezTo>
                  <a:cubicBezTo>
                    <a:pt x="2327" y="353"/>
                    <a:pt x="2343" y="356"/>
                    <a:pt x="2359" y="356"/>
                  </a:cubicBezTo>
                  <a:cubicBezTo>
                    <a:pt x="2385" y="356"/>
                    <a:pt x="2411" y="347"/>
                    <a:pt x="2441" y="325"/>
                  </a:cubicBezTo>
                  <a:cubicBezTo>
                    <a:pt x="2536" y="253"/>
                    <a:pt x="2631" y="182"/>
                    <a:pt x="2727" y="110"/>
                  </a:cubicBezTo>
                  <a:cubicBezTo>
                    <a:pt x="2429" y="87"/>
                    <a:pt x="2143" y="63"/>
                    <a:pt x="1846" y="51"/>
                  </a:cubicBezTo>
                  <a:cubicBezTo>
                    <a:pt x="1834" y="27"/>
                    <a:pt x="1816" y="15"/>
                    <a:pt x="1797" y="15"/>
                  </a:cubicBezTo>
                  <a:cubicBezTo>
                    <a:pt x="1777" y="15"/>
                    <a:pt x="1756" y="27"/>
                    <a:pt x="1738" y="51"/>
                  </a:cubicBezTo>
                  <a:cubicBezTo>
                    <a:pt x="1679" y="63"/>
                    <a:pt x="1619" y="63"/>
                    <a:pt x="1560" y="63"/>
                  </a:cubicBezTo>
                  <a:cubicBezTo>
                    <a:pt x="1350" y="19"/>
                    <a:pt x="1134" y="0"/>
                    <a:pt x="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4109;p32">
              <a:extLst>
                <a:ext uri="{FF2B5EF4-FFF2-40B4-BE49-F238E27FC236}">
                  <a16:creationId xmlns:a16="http://schemas.microsoft.com/office/drawing/2014/main" id="{6B64EA0D-4256-4CA4-868F-426CE9AEC499}"/>
                </a:ext>
              </a:extLst>
            </p:cNvPr>
            <p:cNvSpPr/>
            <p:nvPr/>
          </p:nvSpPr>
          <p:spPr>
            <a:xfrm>
              <a:off x="5520925" y="2741250"/>
              <a:ext cx="900" cy="900"/>
            </a:xfrm>
            <a:custGeom>
              <a:avLst/>
              <a:gdLst/>
              <a:ahLst/>
              <a:cxnLst/>
              <a:rect l="l" t="t" r="r" b="b"/>
              <a:pathLst>
                <a:path w="36" h="36" extrusionOk="0">
                  <a:moveTo>
                    <a:pt x="0" y="0"/>
                  </a:moveTo>
                  <a:cubicBezTo>
                    <a:pt x="1" y="1"/>
                    <a:pt x="13" y="13"/>
                    <a:pt x="36" y="36"/>
                  </a:cubicBezTo>
                  <a:cubicBezTo>
                    <a:pt x="24" y="12"/>
                    <a:pt x="12"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4110;p32">
              <a:extLst>
                <a:ext uri="{FF2B5EF4-FFF2-40B4-BE49-F238E27FC236}">
                  <a16:creationId xmlns:a16="http://schemas.microsoft.com/office/drawing/2014/main" id="{DBE8DD42-CF9B-4173-92B1-356E310AF511}"/>
                </a:ext>
              </a:extLst>
            </p:cNvPr>
            <p:cNvSpPr/>
            <p:nvPr/>
          </p:nvSpPr>
          <p:spPr>
            <a:xfrm>
              <a:off x="5927225" y="2785100"/>
              <a:ext cx="6850" cy="3500"/>
            </a:xfrm>
            <a:custGeom>
              <a:avLst/>
              <a:gdLst/>
              <a:ahLst/>
              <a:cxnLst/>
              <a:rect l="l" t="t" r="r" b="b"/>
              <a:pathLst>
                <a:path w="274" h="140" extrusionOk="0">
                  <a:moveTo>
                    <a:pt x="161" y="1"/>
                  </a:moveTo>
                  <a:cubicBezTo>
                    <a:pt x="86" y="1"/>
                    <a:pt x="24" y="35"/>
                    <a:pt x="0" y="139"/>
                  </a:cubicBezTo>
                  <a:cubicBezTo>
                    <a:pt x="95" y="139"/>
                    <a:pt x="203" y="115"/>
                    <a:pt x="274" y="20"/>
                  </a:cubicBezTo>
                  <a:cubicBezTo>
                    <a:pt x="235" y="9"/>
                    <a:pt x="197"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4111;p32">
              <a:extLst>
                <a:ext uri="{FF2B5EF4-FFF2-40B4-BE49-F238E27FC236}">
                  <a16:creationId xmlns:a16="http://schemas.microsoft.com/office/drawing/2014/main" id="{19EA7B49-C3B2-4301-BFE9-A5D76740A99B}"/>
                </a:ext>
              </a:extLst>
            </p:cNvPr>
            <p:cNvSpPr/>
            <p:nvPr/>
          </p:nvSpPr>
          <p:spPr>
            <a:xfrm>
              <a:off x="5511100" y="2753600"/>
              <a:ext cx="7450" cy="2250"/>
            </a:xfrm>
            <a:custGeom>
              <a:avLst/>
              <a:gdLst/>
              <a:ahLst/>
              <a:cxnLst/>
              <a:rect l="l" t="t" r="r" b="b"/>
              <a:pathLst>
                <a:path w="298" h="90" extrusionOk="0">
                  <a:moveTo>
                    <a:pt x="145" y="0"/>
                  </a:moveTo>
                  <a:cubicBezTo>
                    <a:pt x="95" y="0"/>
                    <a:pt x="48" y="30"/>
                    <a:pt x="0" y="90"/>
                  </a:cubicBezTo>
                  <a:lnTo>
                    <a:pt x="298" y="90"/>
                  </a:lnTo>
                  <a:cubicBezTo>
                    <a:pt x="244" y="30"/>
                    <a:pt x="194"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4112;p32">
              <a:extLst>
                <a:ext uri="{FF2B5EF4-FFF2-40B4-BE49-F238E27FC236}">
                  <a16:creationId xmlns:a16="http://schemas.microsoft.com/office/drawing/2014/main" id="{7F068F6D-3A5E-4037-9A64-8096A85F2770}"/>
                </a:ext>
              </a:extLst>
            </p:cNvPr>
            <p:cNvSpPr/>
            <p:nvPr/>
          </p:nvSpPr>
          <p:spPr>
            <a:xfrm>
              <a:off x="5419125" y="2800850"/>
              <a:ext cx="11625" cy="33875"/>
            </a:xfrm>
            <a:custGeom>
              <a:avLst/>
              <a:gdLst/>
              <a:ahLst/>
              <a:cxnLst/>
              <a:rect l="l" t="t" r="r" b="b"/>
              <a:pathLst>
                <a:path w="465" h="1355" extrusionOk="0">
                  <a:moveTo>
                    <a:pt x="209" y="1"/>
                  </a:moveTo>
                  <a:cubicBezTo>
                    <a:pt x="168" y="1"/>
                    <a:pt x="125" y="13"/>
                    <a:pt x="84" y="33"/>
                  </a:cubicBezTo>
                  <a:cubicBezTo>
                    <a:pt x="24" y="128"/>
                    <a:pt x="24" y="235"/>
                    <a:pt x="24" y="343"/>
                  </a:cubicBezTo>
                  <a:cubicBezTo>
                    <a:pt x="24" y="450"/>
                    <a:pt x="24" y="545"/>
                    <a:pt x="60" y="652"/>
                  </a:cubicBezTo>
                  <a:cubicBezTo>
                    <a:pt x="84" y="712"/>
                    <a:pt x="84" y="759"/>
                    <a:pt x="60" y="807"/>
                  </a:cubicBezTo>
                  <a:cubicBezTo>
                    <a:pt x="24" y="950"/>
                    <a:pt x="0" y="1105"/>
                    <a:pt x="84" y="1236"/>
                  </a:cubicBezTo>
                  <a:cubicBezTo>
                    <a:pt x="143" y="1355"/>
                    <a:pt x="238" y="1355"/>
                    <a:pt x="357" y="1355"/>
                  </a:cubicBezTo>
                  <a:cubicBezTo>
                    <a:pt x="393" y="1343"/>
                    <a:pt x="405" y="1319"/>
                    <a:pt x="417" y="1271"/>
                  </a:cubicBezTo>
                  <a:cubicBezTo>
                    <a:pt x="453" y="1224"/>
                    <a:pt x="465" y="1140"/>
                    <a:pt x="465" y="1081"/>
                  </a:cubicBezTo>
                  <a:cubicBezTo>
                    <a:pt x="453" y="1021"/>
                    <a:pt x="417" y="962"/>
                    <a:pt x="381" y="926"/>
                  </a:cubicBezTo>
                  <a:cubicBezTo>
                    <a:pt x="357" y="640"/>
                    <a:pt x="357" y="355"/>
                    <a:pt x="357" y="69"/>
                  </a:cubicBezTo>
                  <a:cubicBezTo>
                    <a:pt x="317" y="21"/>
                    <a:pt x="264" y="1"/>
                    <a:pt x="2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4113;p32">
              <a:extLst>
                <a:ext uri="{FF2B5EF4-FFF2-40B4-BE49-F238E27FC236}">
                  <a16:creationId xmlns:a16="http://schemas.microsoft.com/office/drawing/2014/main" id="{05A7F097-4B5C-4B9C-92A1-97EFF83E4635}"/>
                </a:ext>
              </a:extLst>
            </p:cNvPr>
            <p:cNvSpPr/>
            <p:nvPr/>
          </p:nvSpPr>
          <p:spPr>
            <a:xfrm>
              <a:off x="5425075" y="2823475"/>
              <a:ext cx="17875" cy="22275"/>
            </a:xfrm>
            <a:custGeom>
              <a:avLst/>
              <a:gdLst/>
              <a:ahLst/>
              <a:cxnLst/>
              <a:rect l="l" t="t" r="r" b="b"/>
              <a:pathLst>
                <a:path w="715" h="891" extrusionOk="0">
                  <a:moveTo>
                    <a:pt x="337" y="0"/>
                  </a:moveTo>
                  <a:cubicBezTo>
                    <a:pt x="282" y="0"/>
                    <a:pt x="216" y="38"/>
                    <a:pt x="155" y="45"/>
                  </a:cubicBezTo>
                  <a:cubicBezTo>
                    <a:pt x="155" y="92"/>
                    <a:pt x="167" y="140"/>
                    <a:pt x="167" y="176"/>
                  </a:cubicBezTo>
                  <a:cubicBezTo>
                    <a:pt x="227" y="283"/>
                    <a:pt x="238" y="390"/>
                    <a:pt x="119" y="450"/>
                  </a:cubicBezTo>
                  <a:cubicBezTo>
                    <a:pt x="84" y="533"/>
                    <a:pt x="48" y="640"/>
                    <a:pt x="0" y="747"/>
                  </a:cubicBezTo>
                  <a:cubicBezTo>
                    <a:pt x="60" y="807"/>
                    <a:pt x="143" y="819"/>
                    <a:pt x="215" y="854"/>
                  </a:cubicBezTo>
                  <a:cubicBezTo>
                    <a:pt x="262" y="878"/>
                    <a:pt x="322" y="890"/>
                    <a:pt x="358" y="890"/>
                  </a:cubicBezTo>
                  <a:lnTo>
                    <a:pt x="441" y="890"/>
                  </a:lnTo>
                  <a:cubicBezTo>
                    <a:pt x="596" y="890"/>
                    <a:pt x="715" y="831"/>
                    <a:pt x="703" y="640"/>
                  </a:cubicBezTo>
                  <a:cubicBezTo>
                    <a:pt x="560" y="497"/>
                    <a:pt x="500" y="295"/>
                    <a:pt x="441" y="92"/>
                  </a:cubicBezTo>
                  <a:cubicBezTo>
                    <a:pt x="415" y="21"/>
                    <a:pt x="379" y="0"/>
                    <a:pt x="3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4114;p32">
              <a:extLst>
                <a:ext uri="{FF2B5EF4-FFF2-40B4-BE49-F238E27FC236}">
                  <a16:creationId xmlns:a16="http://schemas.microsoft.com/office/drawing/2014/main" id="{45D2981C-0A7A-439E-A002-B4690A54ED9D}"/>
                </a:ext>
              </a:extLst>
            </p:cNvPr>
            <p:cNvSpPr/>
            <p:nvPr/>
          </p:nvSpPr>
          <p:spPr>
            <a:xfrm>
              <a:off x="5433100" y="2796800"/>
              <a:ext cx="12825" cy="9650"/>
            </a:xfrm>
            <a:custGeom>
              <a:avLst/>
              <a:gdLst/>
              <a:ahLst/>
              <a:cxnLst/>
              <a:rect l="l" t="t" r="r" b="b"/>
              <a:pathLst>
                <a:path w="513" h="386" extrusionOk="0">
                  <a:moveTo>
                    <a:pt x="247" y="1"/>
                  </a:moveTo>
                  <a:cubicBezTo>
                    <a:pt x="170" y="1"/>
                    <a:pt x="108" y="42"/>
                    <a:pt x="72" y="136"/>
                  </a:cubicBezTo>
                  <a:cubicBezTo>
                    <a:pt x="1" y="314"/>
                    <a:pt x="156" y="350"/>
                    <a:pt x="298" y="386"/>
                  </a:cubicBezTo>
                  <a:cubicBezTo>
                    <a:pt x="370" y="386"/>
                    <a:pt x="429" y="374"/>
                    <a:pt x="501" y="374"/>
                  </a:cubicBezTo>
                  <a:cubicBezTo>
                    <a:pt x="501" y="278"/>
                    <a:pt x="513" y="207"/>
                    <a:pt x="513" y="112"/>
                  </a:cubicBezTo>
                  <a:cubicBezTo>
                    <a:pt x="477" y="88"/>
                    <a:pt x="429" y="76"/>
                    <a:pt x="418" y="52"/>
                  </a:cubicBezTo>
                  <a:cubicBezTo>
                    <a:pt x="356" y="19"/>
                    <a:pt x="29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4115;p32">
              <a:extLst>
                <a:ext uri="{FF2B5EF4-FFF2-40B4-BE49-F238E27FC236}">
                  <a16:creationId xmlns:a16="http://schemas.microsoft.com/office/drawing/2014/main" id="{FCF09AA3-39BF-4007-B4E1-A1F6C649B468}"/>
                </a:ext>
              </a:extLst>
            </p:cNvPr>
            <p:cNvSpPr/>
            <p:nvPr/>
          </p:nvSpPr>
          <p:spPr>
            <a:xfrm>
              <a:off x="5446800" y="2788275"/>
              <a:ext cx="28600" cy="3975"/>
            </a:xfrm>
            <a:custGeom>
              <a:avLst/>
              <a:gdLst/>
              <a:ahLst/>
              <a:cxnLst/>
              <a:rect l="l" t="t" r="r" b="b"/>
              <a:pathLst>
                <a:path w="1144" h="159" extrusionOk="0">
                  <a:moveTo>
                    <a:pt x="435" y="1"/>
                  </a:moveTo>
                  <a:cubicBezTo>
                    <a:pt x="293" y="1"/>
                    <a:pt x="151" y="9"/>
                    <a:pt x="12" y="36"/>
                  </a:cubicBezTo>
                  <a:cubicBezTo>
                    <a:pt x="0" y="84"/>
                    <a:pt x="12" y="131"/>
                    <a:pt x="24" y="155"/>
                  </a:cubicBezTo>
                  <a:cubicBezTo>
                    <a:pt x="88" y="142"/>
                    <a:pt x="155" y="138"/>
                    <a:pt x="222" y="138"/>
                  </a:cubicBezTo>
                  <a:cubicBezTo>
                    <a:pt x="366" y="138"/>
                    <a:pt x="517" y="158"/>
                    <a:pt x="664" y="158"/>
                  </a:cubicBezTo>
                  <a:cubicBezTo>
                    <a:pt x="830" y="158"/>
                    <a:pt x="994" y="133"/>
                    <a:pt x="1143" y="24"/>
                  </a:cubicBezTo>
                  <a:cubicBezTo>
                    <a:pt x="913" y="24"/>
                    <a:pt x="673" y="1"/>
                    <a:pt x="4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4116;p32">
              <a:extLst>
                <a:ext uri="{FF2B5EF4-FFF2-40B4-BE49-F238E27FC236}">
                  <a16:creationId xmlns:a16="http://schemas.microsoft.com/office/drawing/2014/main" id="{EEA4CCCE-7432-4826-A836-8D7014846706}"/>
                </a:ext>
              </a:extLst>
            </p:cNvPr>
            <p:cNvSpPr/>
            <p:nvPr/>
          </p:nvSpPr>
          <p:spPr>
            <a:xfrm>
              <a:off x="5446800" y="2795425"/>
              <a:ext cx="22050" cy="3875"/>
            </a:xfrm>
            <a:custGeom>
              <a:avLst/>
              <a:gdLst/>
              <a:ahLst/>
              <a:cxnLst/>
              <a:rect l="l" t="t" r="r" b="b"/>
              <a:pathLst>
                <a:path w="882" h="155" extrusionOk="0">
                  <a:moveTo>
                    <a:pt x="12" y="0"/>
                  </a:moveTo>
                  <a:cubicBezTo>
                    <a:pt x="0" y="48"/>
                    <a:pt x="0" y="95"/>
                    <a:pt x="12" y="143"/>
                  </a:cubicBezTo>
                  <a:cubicBezTo>
                    <a:pt x="298" y="143"/>
                    <a:pt x="560" y="155"/>
                    <a:pt x="846" y="155"/>
                  </a:cubicBezTo>
                  <a:cubicBezTo>
                    <a:pt x="858" y="131"/>
                    <a:pt x="882" y="83"/>
                    <a:pt x="882" y="36"/>
                  </a:cubicBezTo>
                  <a:cubicBezTo>
                    <a:pt x="596" y="36"/>
                    <a:pt x="298" y="2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4117;p32">
              <a:extLst>
                <a:ext uri="{FF2B5EF4-FFF2-40B4-BE49-F238E27FC236}">
                  <a16:creationId xmlns:a16="http://schemas.microsoft.com/office/drawing/2014/main" id="{26B5B24C-344C-40AC-AF17-6765E750D438}"/>
                </a:ext>
              </a:extLst>
            </p:cNvPr>
            <p:cNvSpPr/>
            <p:nvPr/>
          </p:nvSpPr>
          <p:spPr>
            <a:xfrm>
              <a:off x="5439650" y="2781425"/>
              <a:ext cx="9850" cy="6875"/>
            </a:xfrm>
            <a:custGeom>
              <a:avLst/>
              <a:gdLst/>
              <a:ahLst/>
              <a:cxnLst/>
              <a:rect l="l" t="t" r="r" b="b"/>
              <a:pathLst>
                <a:path w="394" h="275" extrusionOk="0">
                  <a:moveTo>
                    <a:pt x="1" y="0"/>
                  </a:moveTo>
                  <a:cubicBezTo>
                    <a:pt x="1" y="96"/>
                    <a:pt x="1" y="179"/>
                    <a:pt x="13" y="274"/>
                  </a:cubicBezTo>
                  <a:cubicBezTo>
                    <a:pt x="108" y="274"/>
                    <a:pt x="191" y="250"/>
                    <a:pt x="286" y="250"/>
                  </a:cubicBezTo>
                  <a:cubicBezTo>
                    <a:pt x="310" y="179"/>
                    <a:pt x="358" y="108"/>
                    <a:pt x="394" y="36"/>
                  </a:cubicBezTo>
                  <a:cubicBezTo>
                    <a:pt x="251" y="12"/>
                    <a:pt x="132"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4118;p32">
              <a:extLst>
                <a:ext uri="{FF2B5EF4-FFF2-40B4-BE49-F238E27FC236}">
                  <a16:creationId xmlns:a16="http://schemas.microsoft.com/office/drawing/2014/main" id="{DC044199-4D18-4104-8F55-200B3259FB04}"/>
                </a:ext>
              </a:extLst>
            </p:cNvPr>
            <p:cNvSpPr/>
            <p:nvPr/>
          </p:nvSpPr>
          <p:spPr>
            <a:xfrm>
              <a:off x="5420000" y="2788575"/>
              <a:ext cx="8975" cy="14900"/>
            </a:xfrm>
            <a:custGeom>
              <a:avLst/>
              <a:gdLst/>
              <a:ahLst/>
              <a:cxnLst/>
              <a:rect l="l" t="t" r="r" b="b"/>
              <a:pathLst>
                <a:path w="359" h="596" extrusionOk="0">
                  <a:moveTo>
                    <a:pt x="358" y="0"/>
                  </a:moveTo>
                  <a:lnTo>
                    <a:pt x="358" y="0"/>
                  </a:lnTo>
                  <a:cubicBezTo>
                    <a:pt x="299" y="36"/>
                    <a:pt x="251" y="107"/>
                    <a:pt x="191" y="143"/>
                  </a:cubicBezTo>
                  <a:cubicBezTo>
                    <a:pt x="144" y="191"/>
                    <a:pt x="120" y="226"/>
                    <a:pt x="84" y="262"/>
                  </a:cubicBezTo>
                  <a:cubicBezTo>
                    <a:pt x="49" y="334"/>
                    <a:pt x="13" y="417"/>
                    <a:pt x="1" y="488"/>
                  </a:cubicBezTo>
                  <a:cubicBezTo>
                    <a:pt x="1" y="548"/>
                    <a:pt x="25" y="572"/>
                    <a:pt x="84" y="596"/>
                  </a:cubicBezTo>
                  <a:cubicBezTo>
                    <a:pt x="180" y="596"/>
                    <a:pt x="251" y="572"/>
                    <a:pt x="346" y="572"/>
                  </a:cubicBezTo>
                  <a:cubicBezTo>
                    <a:pt x="346" y="381"/>
                    <a:pt x="346" y="191"/>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4119;p32">
              <a:extLst>
                <a:ext uri="{FF2B5EF4-FFF2-40B4-BE49-F238E27FC236}">
                  <a16:creationId xmlns:a16="http://schemas.microsoft.com/office/drawing/2014/main" id="{ACE1C5A3-7780-47B7-B1E0-3E0F32F1F332}"/>
                </a:ext>
              </a:extLst>
            </p:cNvPr>
            <p:cNvSpPr/>
            <p:nvPr/>
          </p:nvSpPr>
          <p:spPr>
            <a:xfrm>
              <a:off x="5493225" y="2903175"/>
              <a:ext cx="12825" cy="3775"/>
            </a:xfrm>
            <a:custGeom>
              <a:avLst/>
              <a:gdLst/>
              <a:ahLst/>
              <a:cxnLst/>
              <a:rect l="l" t="t" r="r" b="b"/>
              <a:pathLst>
                <a:path w="513" h="151" extrusionOk="0">
                  <a:moveTo>
                    <a:pt x="132" y="0"/>
                  </a:moveTo>
                  <a:cubicBezTo>
                    <a:pt x="96" y="48"/>
                    <a:pt x="48" y="107"/>
                    <a:pt x="1" y="143"/>
                  </a:cubicBezTo>
                  <a:cubicBezTo>
                    <a:pt x="63" y="143"/>
                    <a:pt x="125" y="151"/>
                    <a:pt x="190" y="151"/>
                  </a:cubicBezTo>
                  <a:cubicBezTo>
                    <a:pt x="287" y="151"/>
                    <a:pt x="391" y="133"/>
                    <a:pt x="513" y="48"/>
                  </a:cubicBezTo>
                  <a:cubicBezTo>
                    <a:pt x="346" y="24"/>
                    <a:pt x="239" y="12"/>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4120;p32">
              <a:extLst>
                <a:ext uri="{FF2B5EF4-FFF2-40B4-BE49-F238E27FC236}">
                  <a16:creationId xmlns:a16="http://schemas.microsoft.com/office/drawing/2014/main" id="{6E8D18CC-6A42-4FD3-9AE2-758D049FBF93}"/>
                </a:ext>
              </a:extLst>
            </p:cNvPr>
            <p:cNvSpPr/>
            <p:nvPr/>
          </p:nvSpPr>
          <p:spPr>
            <a:xfrm>
              <a:off x="5524200" y="2903175"/>
              <a:ext cx="1800" cy="1800"/>
            </a:xfrm>
            <a:custGeom>
              <a:avLst/>
              <a:gdLst/>
              <a:ahLst/>
              <a:cxnLst/>
              <a:rect l="l" t="t" r="r" b="b"/>
              <a:pathLst>
                <a:path w="72" h="72" extrusionOk="0">
                  <a:moveTo>
                    <a:pt x="72" y="0"/>
                  </a:moveTo>
                  <a:cubicBezTo>
                    <a:pt x="48" y="12"/>
                    <a:pt x="12" y="48"/>
                    <a:pt x="0" y="72"/>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4121;p32">
              <a:extLst>
                <a:ext uri="{FF2B5EF4-FFF2-40B4-BE49-F238E27FC236}">
                  <a16:creationId xmlns:a16="http://schemas.microsoft.com/office/drawing/2014/main" id="{7D723ABA-C42E-422B-903D-4CC097091E83}"/>
                </a:ext>
              </a:extLst>
            </p:cNvPr>
            <p:cNvSpPr/>
            <p:nvPr/>
          </p:nvSpPr>
          <p:spPr>
            <a:xfrm>
              <a:off x="5428650" y="2844225"/>
              <a:ext cx="6875" cy="8950"/>
            </a:xfrm>
            <a:custGeom>
              <a:avLst/>
              <a:gdLst/>
              <a:ahLst/>
              <a:cxnLst/>
              <a:rect l="l" t="t" r="r" b="b"/>
              <a:pathLst>
                <a:path w="275" h="358" extrusionOk="0">
                  <a:moveTo>
                    <a:pt x="131" y="1"/>
                  </a:moveTo>
                  <a:cubicBezTo>
                    <a:pt x="72" y="1"/>
                    <a:pt x="24" y="36"/>
                    <a:pt x="0" y="84"/>
                  </a:cubicBezTo>
                  <a:cubicBezTo>
                    <a:pt x="12" y="191"/>
                    <a:pt x="24" y="298"/>
                    <a:pt x="143" y="358"/>
                  </a:cubicBezTo>
                  <a:cubicBezTo>
                    <a:pt x="191" y="263"/>
                    <a:pt x="250" y="167"/>
                    <a:pt x="274" y="60"/>
                  </a:cubicBezTo>
                  <a:cubicBezTo>
                    <a:pt x="238" y="36"/>
                    <a:pt x="191"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4122;p32">
              <a:extLst>
                <a:ext uri="{FF2B5EF4-FFF2-40B4-BE49-F238E27FC236}">
                  <a16:creationId xmlns:a16="http://schemas.microsoft.com/office/drawing/2014/main" id="{ADFAFB62-E567-4042-AA36-5EAD017C7F9A}"/>
                </a:ext>
              </a:extLst>
            </p:cNvPr>
            <p:cNvSpPr/>
            <p:nvPr/>
          </p:nvSpPr>
          <p:spPr>
            <a:xfrm>
              <a:off x="5486100" y="2796300"/>
              <a:ext cx="11025" cy="2925"/>
            </a:xfrm>
            <a:custGeom>
              <a:avLst/>
              <a:gdLst/>
              <a:ahLst/>
              <a:cxnLst/>
              <a:rect l="l" t="t" r="r" b="b"/>
              <a:pathLst>
                <a:path w="441" h="117" extrusionOk="0">
                  <a:moveTo>
                    <a:pt x="0" y="1"/>
                  </a:moveTo>
                  <a:cubicBezTo>
                    <a:pt x="72" y="78"/>
                    <a:pt x="143" y="117"/>
                    <a:pt x="216" y="117"/>
                  </a:cubicBezTo>
                  <a:cubicBezTo>
                    <a:pt x="289" y="117"/>
                    <a:pt x="363" y="78"/>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4123;p32">
              <a:extLst>
                <a:ext uri="{FF2B5EF4-FFF2-40B4-BE49-F238E27FC236}">
                  <a16:creationId xmlns:a16="http://schemas.microsoft.com/office/drawing/2014/main" id="{536B9A1F-6E1B-476E-B57F-573213C157AB}"/>
                </a:ext>
              </a:extLst>
            </p:cNvPr>
            <p:cNvSpPr/>
            <p:nvPr/>
          </p:nvSpPr>
          <p:spPr>
            <a:xfrm>
              <a:off x="5475075" y="2785525"/>
              <a:ext cx="7475" cy="2475"/>
            </a:xfrm>
            <a:custGeom>
              <a:avLst/>
              <a:gdLst/>
              <a:ahLst/>
              <a:cxnLst/>
              <a:rect l="l" t="t" r="r" b="b"/>
              <a:pathLst>
                <a:path w="299" h="99" extrusionOk="0">
                  <a:moveTo>
                    <a:pt x="149" y="0"/>
                  </a:moveTo>
                  <a:cubicBezTo>
                    <a:pt x="102" y="0"/>
                    <a:pt x="54" y="33"/>
                    <a:pt x="1" y="98"/>
                  </a:cubicBezTo>
                  <a:lnTo>
                    <a:pt x="298" y="98"/>
                  </a:lnTo>
                  <a:cubicBezTo>
                    <a:pt x="245" y="33"/>
                    <a:pt x="197"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4124;p32">
              <a:extLst>
                <a:ext uri="{FF2B5EF4-FFF2-40B4-BE49-F238E27FC236}">
                  <a16:creationId xmlns:a16="http://schemas.microsoft.com/office/drawing/2014/main" id="{9F0F5EA4-04C8-4F63-AF5E-0ED45E7C9569}"/>
                </a:ext>
              </a:extLst>
            </p:cNvPr>
            <p:cNvSpPr/>
            <p:nvPr/>
          </p:nvSpPr>
          <p:spPr>
            <a:xfrm>
              <a:off x="5611700" y="2953775"/>
              <a:ext cx="21450" cy="8575"/>
            </a:xfrm>
            <a:custGeom>
              <a:avLst/>
              <a:gdLst/>
              <a:ahLst/>
              <a:cxnLst/>
              <a:rect l="l" t="t" r="r" b="b"/>
              <a:pathLst>
                <a:path w="858" h="343" extrusionOk="0">
                  <a:moveTo>
                    <a:pt x="1" y="0"/>
                  </a:moveTo>
                  <a:lnTo>
                    <a:pt x="1" y="131"/>
                  </a:lnTo>
                  <a:cubicBezTo>
                    <a:pt x="96" y="262"/>
                    <a:pt x="298" y="143"/>
                    <a:pt x="417" y="262"/>
                  </a:cubicBezTo>
                  <a:cubicBezTo>
                    <a:pt x="487" y="290"/>
                    <a:pt x="570" y="343"/>
                    <a:pt x="642" y="343"/>
                  </a:cubicBezTo>
                  <a:cubicBezTo>
                    <a:pt x="694" y="343"/>
                    <a:pt x="740" y="317"/>
                    <a:pt x="774" y="238"/>
                  </a:cubicBezTo>
                  <a:cubicBezTo>
                    <a:pt x="858" y="36"/>
                    <a:pt x="691" y="0"/>
                    <a:pt x="5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4125;p32">
              <a:extLst>
                <a:ext uri="{FF2B5EF4-FFF2-40B4-BE49-F238E27FC236}">
                  <a16:creationId xmlns:a16="http://schemas.microsoft.com/office/drawing/2014/main" id="{4DEA445C-97A0-42CF-A8AE-9DA1E7BE0B9B}"/>
                </a:ext>
              </a:extLst>
            </p:cNvPr>
            <p:cNvSpPr/>
            <p:nvPr/>
          </p:nvSpPr>
          <p:spPr>
            <a:xfrm>
              <a:off x="5611700" y="2957000"/>
              <a:ext cx="10450" cy="3925"/>
            </a:xfrm>
            <a:custGeom>
              <a:avLst/>
              <a:gdLst/>
              <a:ahLst/>
              <a:cxnLst/>
              <a:rect l="l" t="t" r="r" b="b"/>
              <a:pathLst>
                <a:path w="418" h="157" extrusionOk="0">
                  <a:moveTo>
                    <a:pt x="104" y="1"/>
                  </a:moveTo>
                  <a:cubicBezTo>
                    <a:pt x="69" y="1"/>
                    <a:pt x="34" y="2"/>
                    <a:pt x="1" y="2"/>
                  </a:cubicBezTo>
                  <a:lnTo>
                    <a:pt x="1" y="157"/>
                  </a:lnTo>
                  <a:cubicBezTo>
                    <a:pt x="132" y="133"/>
                    <a:pt x="274" y="133"/>
                    <a:pt x="417" y="133"/>
                  </a:cubicBezTo>
                  <a:cubicBezTo>
                    <a:pt x="335" y="15"/>
                    <a:pt x="219" y="1"/>
                    <a:pt x="1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4126;p32">
              <a:extLst>
                <a:ext uri="{FF2B5EF4-FFF2-40B4-BE49-F238E27FC236}">
                  <a16:creationId xmlns:a16="http://schemas.microsoft.com/office/drawing/2014/main" id="{4DCFB292-A113-4AC5-8720-9B79B6B656DD}"/>
                </a:ext>
              </a:extLst>
            </p:cNvPr>
            <p:cNvSpPr/>
            <p:nvPr/>
          </p:nvSpPr>
          <p:spPr>
            <a:xfrm>
              <a:off x="5417325" y="2789175"/>
              <a:ext cx="7475" cy="22150"/>
            </a:xfrm>
            <a:custGeom>
              <a:avLst/>
              <a:gdLst/>
              <a:ahLst/>
              <a:cxnLst/>
              <a:rect l="l" t="t" r="r" b="b"/>
              <a:pathLst>
                <a:path w="299" h="886" extrusionOk="0">
                  <a:moveTo>
                    <a:pt x="48" y="0"/>
                  </a:moveTo>
                  <a:cubicBezTo>
                    <a:pt x="36" y="143"/>
                    <a:pt x="13" y="262"/>
                    <a:pt x="1" y="393"/>
                  </a:cubicBezTo>
                  <a:cubicBezTo>
                    <a:pt x="1" y="536"/>
                    <a:pt x="13" y="691"/>
                    <a:pt x="13" y="833"/>
                  </a:cubicBezTo>
                  <a:cubicBezTo>
                    <a:pt x="13" y="845"/>
                    <a:pt x="25" y="869"/>
                    <a:pt x="60" y="881"/>
                  </a:cubicBezTo>
                  <a:cubicBezTo>
                    <a:pt x="68" y="884"/>
                    <a:pt x="76" y="885"/>
                    <a:pt x="83" y="885"/>
                  </a:cubicBezTo>
                  <a:cubicBezTo>
                    <a:pt x="106" y="885"/>
                    <a:pt x="122" y="868"/>
                    <a:pt x="132" y="822"/>
                  </a:cubicBezTo>
                  <a:cubicBezTo>
                    <a:pt x="167" y="738"/>
                    <a:pt x="179" y="655"/>
                    <a:pt x="191" y="572"/>
                  </a:cubicBezTo>
                  <a:cubicBezTo>
                    <a:pt x="191" y="524"/>
                    <a:pt x="179" y="464"/>
                    <a:pt x="179" y="405"/>
                  </a:cubicBezTo>
                  <a:cubicBezTo>
                    <a:pt x="227" y="357"/>
                    <a:pt x="251" y="298"/>
                    <a:pt x="298" y="238"/>
                  </a:cubicBezTo>
                  <a:lnTo>
                    <a:pt x="298" y="119"/>
                  </a:lnTo>
                  <a:cubicBezTo>
                    <a:pt x="215" y="95"/>
                    <a:pt x="132" y="48"/>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4127;p32">
              <a:extLst>
                <a:ext uri="{FF2B5EF4-FFF2-40B4-BE49-F238E27FC236}">
                  <a16:creationId xmlns:a16="http://schemas.microsoft.com/office/drawing/2014/main" id="{1A005082-1ECF-4419-820A-EFCD49302A6B}"/>
                </a:ext>
              </a:extLst>
            </p:cNvPr>
            <p:cNvSpPr/>
            <p:nvPr/>
          </p:nvSpPr>
          <p:spPr>
            <a:xfrm>
              <a:off x="5417025" y="2821000"/>
              <a:ext cx="4200" cy="10750"/>
            </a:xfrm>
            <a:custGeom>
              <a:avLst/>
              <a:gdLst/>
              <a:ahLst/>
              <a:cxnLst/>
              <a:rect l="l" t="t" r="r" b="b"/>
              <a:pathLst>
                <a:path w="168" h="430" extrusionOk="0">
                  <a:moveTo>
                    <a:pt x="144" y="1"/>
                  </a:moveTo>
                  <a:lnTo>
                    <a:pt x="144" y="1"/>
                  </a:lnTo>
                  <a:cubicBezTo>
                    <a:pt x="1" y="144"/>
                    <a:pt x="1" y="299"/>
                    <a:pt x="168" y="430"/>
                  </a:cubicBezTo>
                  <a:cubicBezTo>
                    <a:pt x="168" y="275"/>
                    <a:pt x="144" y="144"/>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4128;p32">
              <a:extLst>
                <a:ext uri="{FF2B5EF4-FFF2-40B4-BE49-F238E27FC236}">
                  <a16:creationId xmlns:a16="http://schemas.microsoft.com/office/drawing/2014/main" id="{AFA08F07-5EDD-4BB9-A986-CE51C6768A6D}"/>
                </a:ext>
              </a:extLst>
            </p:cNvPr>
            <p:cNvSpPr/>
            <p:nvPr/>
          </p:nvSpPr>
          <p:spPr>
            <a:xfrm>
              <a:off x="5417625" y="2809700"/>
              <a:ext cx="3000" cy="7475"/>
            </a:xfrm>
            <a:custGeom>
              <a:avLst/>
              <a:gdLst/>
              <a:ahLst/>
              <a:cxnLst/>
              <a:rect l="l" t="t" r="r" b="b"/>
              <a:pathLst>
                <a:path w="120" h="299" extrusionOk="0">
                  <a:moveTo>
                    <a:pt x="120" y="1"/>
                  </a:moveTo>
                  <a:cubicBezTo>
                    <a:pt x="84" y="12"/>
                    <a:pt x="48" y="12"/>
                    <a:pt x="1" y="12"/>
                  </a:cubicBezTo>
                  <a:cubicBezTo>
                    <a:pt x="24" y="132"/>
                    <a:pt x="36" y="239"/>
                    <a:pt x="120" y="298"/>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4129;p32">
              <a:extLst>
                <a:ext uri="{FF2B5EF4-FFF2-40B4-BE49-F238E27FC236}">
                  <a16:creationId xmlns:a16="http://schemas.microsoft.com/office/drawing/2014/main" id="{A90700ED-F428-412E-A563-D56418B778AF}"/>
                </a:ext>
              </a:extLst>
            </p:cNvPr>
            <p:cNvSpPr/>
            <p:nvPr/>
          </p:nvSpPr>
          <p:spPr>
            <a:xfrm>
              <a:off x="5443525" y="2705400"/>
              <a:ext cx="10450" cy="7600"/>
            </a:xfrm>
            <a:custGeom>
              <a:avLst/>
              <a:gdLst/>
              <a:ahLst/>
              <a:cxnLst/>
              <a:rect l="l" t="t" r="r" b="b"/>
              <a:pathLst>
                <a:path w="418" h="304" extrusionOk="0">
                  <a:moveTo>
                    <a:pt x="338" y="1"/>
                  </a:moveTo>
                  <a:cubicBezTo>
                    <a:pt x="309" y="1"/>
                    <a:pt x="289" y="14"/>
                    <a:pt x="262" y="41"/>
                  </a:cubicBezTo>
                  <a:cubicBezTo>
                    <a:pt x="179" y="101"/>
                    <a:pt x="84" y="136"/>
                    <a:pt x="1" y="196"/>
                  </a:cubicBezTo>
                  <a:cubicBezTo>
                    <a:pt x="1" y="232"/>
                    <a:pt x="1" y="279"/>
                    <a:pt x="12" y="303"/>
                  </a:cubicBezTo>
                  <a:lnTo>
                    <a:pt x="262" y="303"/>
                  </a:lnTo>
                  <a:cubicBezTo>
                    <a:pt x="310" y="220"/>
                    <a:pt x="358" y="124"/>
                    <a:pt x="417" y="41"/>
                  </a:cubicBezTo>
                  <a:cubicBezTo>
                    <a:pt x="417" y="17"/>
                    <a:pt x="393" y="17"/>
                    <a:pt x="370" y="5"/>
                  </a:cubicBezTo>
                  <a:cubicBezTo>
                    <a:pt x="358" y="2"/>
                    <a:pt x="347"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4130;p32">
              <a:extLst>
                <a:ext uri="{FF2B5EF4-FFF2-40B4-BE49-F238E27FC236}">
                  <a16:creationId xmlns:a16="http://schemas.microsoft.com/office/drawing/2014/main" id="{B65A36BB-6FBB-4D14-9C8E-27428D2F6F16}"/>
                </a:ext>
              </a:extLst>
            </p:cNvPr>
            <p:cNvSpPr/>
            <p:nvPr/>
          </p:nvSpPr>
          <p:spPr>
            <a:xfrm>
              <a:off x="5425075" y="2842450"/>
              <a:ext cx="8350" cy="3900"/>
            </a:xfrm>
            <a:custGeom>
              <a:avLst/>
              <a:gdLst/>
              <a:ahLst/>
              <a:cxnLst/>
              <a:rect l="l" t="t" r="r" b="b"/>
              <a:pathLst>
                <a:path w="334" h="156" extrusionOk="0">
                  <a:moveTo>
                    <a:pt x="0" y="0"/>
                  </a:moveTo>
                  <a:cubicBezTo>
                    <a:pt x="48" y="48"/>
                    <a:pt x="96" y="107"/>
                    <a:pt x="143" y="155"/>
                  </a:cubicBezTo>
                  <a:cubicBezTo>
                    <a:pt x="179" y="131"/>
                    <a:pt x="238" y="131"/>
                    <a:pt x="286" y="131"/>
                  </a:cubicBezTo>
                  <a:cubicBezTo>
                    <a:pt x="334" y="95"/>
                    <a:pt x="334" y="4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4131;p32">
              <a:extLst>
                <a:ext uri="{FF2B5EF4-FFF2-40B4-BE49-F238E27FC236}">
                  <a16:creationId xmlns:a16="http://schemas.microsoft.com/office/drawing/2014/main" id="{3107E5BA-EB4C-4FC0-8F36-33123A1E0177}"/>
                </a:ext>
              </a:extLst>
            </p:cNvPr>
            <p:cNvSpPr/>
            <p:nvPr/>
          </p:nvSpPr>
          <p:spPr>
            <a:xfrm>
              <a:off x="5457525" y="2704425"/>
              <a:ext cx="10725" cy="9000"/>
            </a:xfrm>
            <a:custGeom>
              <a:avLst/>
              <a:gdLst/>
              <a:ahLst/>
              <a:cxnLst/>
              <a:rect l="l" t="t" r="r" b="b"/>
              <a:pathLst>
                <a:path w="429" h="360" extrusionOk="0">
                  <a:moveTo>
                    <a:pt x="263" y="1"/>
                  </a:moveTo>
                  <a:cubicBezTo>
                    <a:pt x="216" y="1"/>
                    <a:pt x="167" y="19"/>
                    <a:pt x="119" y="56"/>
                  </a:cubicBezTo>
                  <a:cubicBezTo>
                    <a:pt x="95" y="80"/>
                    <a:pt x="48" y="92"/>
                    <a:pt x="12" y="104"/>
                  </a:cubicBezTo>
                  <a:cubicBezTo>
                    <a:pt x="12" y="211"/>
                    <a:pt x="0" y="330"/>
                    <a:pt x="155" y="354"/>
                  </a:cubicBezTo>
                  <a:cubicBezTo>
                    <a:pt x="177" y="358"/>
                    <a:pt x="198" y="360"/>
                    <a:pt x="217" y="360"/>
                  </a:cubicBezTo>
                  <a:cubicBezTo>
                    <a:pt x="370" y="360"/>
                    <a:pt x="418" y="239"/>
                    <a:pt x="429" y="80"/>
                  </a:cubicBezTo>
                  <a:cubicBezTo>
                    <a:pt x="376" y="28"/>
                    <a:pt x="320" y="1"/>
                    <a:pt x="2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4132;p32">
              <a:extLst>
                <a:ext uri="{FF2B5EF4-FFF2-40B4-BE49-F238E27FC236}">
                  <a16:creationId xmlns:a16="http://schemas.microsoft.com/office/drawing/2014/main" id="{F81CA38E-E6AB-45BB-87E8-081A8C5A1372}"/>
                </a:ext>
              </a:extLst>
            </p:cNvPr>
            <p:cNvSpPr/>
            <p:nvPr/>
          </p:nvSpPr>
          <p:spPr>
            <a:xfrm>
              <a:off x="5460500" y="2698000"/>
              <a:ext cx="8350" cy="7850"/>
            </a:xfrm>
            <a:custGeom>
              <a:avLst/>
              <a:gdLst/>
              <a:ahLst/>
              <a:cxnLst/>
              <a:rect l="l" t="t" r="r" b="b"/>
              <a:pathLst>
                <a:path w="334" h="314" extrusionOk="0">
                  <a:moveTo>
                    <a:pt x="221" y="0"/>
                  </a:moveTo>
                  <a:cubicBezTo>
                    <a:pt x="151" y="0"/>
                    <a:pt x="105" y="70"/>
                    <a:pt x="48" y="111"/>
                  </a:cubicBezTo>
                  <a:cubicBezTo>
                    <a:pt x="36" y="135"/>
                    <a:pt x="12" y="159"/>
                    <a:pt x="0" y="182"/>
                  </a:cubicBezTo>
                  <a:lnTo>
                    <a:pt x="0" y="289"/>
                  </a:lnTo>
                  <a:cubicBezTo>
                    <a:pt x="107" y="301"/>
                    <a:pt x="191" y="301"/>
                    <a:pt x="298" y="313"/>
                  </a:cubicBezTo>
                  <a:cubicBezTo>
                    <a:pt x="310" y="230"/>
                    <a:pt x="310" y="135"/>
                    <a:pt x="334" y="51"/>
                  </a:cubicBezTo>
                  <a:cubicBezTo>
                    <a:pt x="289" y="14"/>
                    <a:pt x="253" y="0"/>
                    <a:pt x="2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4133;p32">
              <a:extLst>
                <a:ext uri="{FF2B5EF4-FFF2-40B4-BE49-F238E27FC236}">
                  <a16:creationId xmlns:a16="http://schemas.microsoft.com/office/drawing/2014/main" id="{F15A2FF1-F30A-4D5C-BBD0-212E19AD31B8}"/>
                </a:ext>
              </a:extLst>
            </p:cNvPr>
            <p:cNvSpPr/>
            <p:nvPr/>
          </p:nvSpPr>
          <p:spPr>
            <a:xfrm>
              <a:off x="5450075" y="2704400"/>
              <a:ext cx="3900" cy="2050"/>
            </a:xfrm>
            <a:custGeom>
              <a:avLst/>
              <a:gdLst/>
              <a:ahLst/>
              <a:cxnLst/>
              <a:rect l="l" t="t" r="r" b="b"/>
              <a:pathLst>
                <a:path w="156" h="82" extrusionOk="0">
                  <a:moveTo>
                    <a:pt x="78" y="1"/>
                  </a:moveTo>
                  <a:cubicBezTo>
                    <a:pt x="51" y="1"/>
                    <a:pt x="24" y="28"/>
                    <a:pt x="0" y="81"/>
                  </a:cubicBezTo>
                  <a:lnTo>
                    <a:pt x="155" y="81"/>
                  </a:lnTo>
                  <a:cubicBezTo>
                    <a:pt x="131" y="28"/>
                    <a:pt x="105"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4134;p32">
              <a:extLst>
                <a:ext uri="{FF2B5EF4-FFF2-40B4-BE49-F238E27FC236}">
                  <a16:creationId xmlns:a16="http://schemas.microsoft.com/office/drawing/2014/main" id="{B99DBA3C-5330-4142-AE9F-CB84FF02CF19}"/>
                </a:ext>
              </a:extLst>
            </p:cNvPr>
            <p:cNvSpPr/>
            <p:nvPr/>
          </p:nvSpPr>
          <p:spPr>
            <a:xfrm>
              <a:off x="5457225" y="2698375"/>
              <a:ext cx="5075" cy="4200"/>
            </a:xfrm>
            <a:custGeom>
              <a:avLst/>
              <a:gdLst/>
              <a:ahLst/>
              <a:cxnLst/>
              <a:rect l="l" t="t" r="r" b="b"/>
              <a:pathLst>
                <a:path w="203" h="168" extrusionOk="0">
                  <a:moveTo>
                    <a:pt x="143" y="1"/>
                  </a:moveTo>
                  <a:cubicBezTo>
                    <a:pt x="84" y="13"/>
                    <a:pt x="48" y="13"/>
                    <a:pt x="0" y="36"/>
                  </a:cubicBezTo>
                  <a:cubicBezTo>
                    <a:pt x="48" y="84"/>
                    <a:pt x="84" y="144"/>
                    <a:pt x="131" y="167"/>
                  </a:cubicBezTo>
                  <a:lnTo>
                    <a:pt x="143" y="155"/>
                  </a:lnTo>
                  <a:cubicBezTo>
                    <a:pt x="203" y="108"/>
                    <a:pt x="203" y="48"/>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4135;p32">
              <a:extLst>
                <a:ext uri="{FF2B5EF4-FFF2-40B4-BE49-F238E27FC236}">
                  <a16:creationId xmlns:a16="http://schemas.microsoft.com/office/drawing/2014/main" id="{0E736866-C696-47BB-B94E-340CD1071F6A}"/>
                </a:ext>
              </a:extLst>
            </p:cNvPr>
            <p:cNvSpPr/>
            <p:nvPr/>
          </p:nvSpPr>
          <p:spPr>
            <a:xfrm>
              <a:off x="5460800" y="2693050"/>
              <a:ext cx="22050" cy="9525"/>
            </a:xfrm>
            <a:custGeom>
              <a:avLst/>
              <a:gdLst/>
              <a:ahLst/>
              <a:cxnLst/>
              <a:rect l="l" t="t" r="r" b="b"/>
              <a:pathLst>
                <a:path w="882" h="381" extrusionOk="0">
                  <a:moveTo>
                    <a:pt x="585" y="0"/>
                  </a:moveTo>
                  <a:cubicBezTo>
                    <a:pt x="446" y="0"/>
                    <a:pt x="293" y="75"/>
                    <a:pt x="155" y="95"/>
                  </a:cubicBezTo>
                  <a:cubicBezTo>
                    <a:pt x="107" y="142"/>
                    <a:pt x="48" y="190"/>
                    <a:pt x="0" y="237"/>
                  </a:cubicBezTo>
                  <a:lnTo>
                    <a:pt x="0" y="380"/>
                  </a:lnTo>
                  <a:lnTo>
                    <a:pt x="322" y="249"/>
                  </a:lnTo>
                  <a:cubicBezTo>
                    <a:pt x="512" y="237"/>
                    <a:pt x="691" y="237"/>
                    <a:pt x="881" y="214"/>
                  </a:cubicBezTo>
                  <a:cubicBezTo>
                    <a:pt x="801" y="49"/>
                    <a:pt x="698" y="0"/>
                    <a:pt x="5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4136;p32">
              <a:extLst>
                <a:ext uri="{FF2B5EF4-FFF2-40B4-BE49-F238E27FC236}">
                  <a16:creationId xmlns:a16="http://schemas.microsoft.com/office/drawing/2014/main" id="{F32ADB65-A92B-4B2E-A040-E473EF5F120E}"/>
                </a:ext>
              </a:extLst>
            </p:cNvPr>
            <p:cNvSpPr/>
            <p:nvPr/>
          </p:nvSpPr>
          <p:spPr>
            <a:xfrm>
              <a:off x="5956375" y="2811350"/>
              <a:ext cx="17000" cy="5975"/>
            </a:xfrm>
            <a:custGeom>
              <a:avLst/>
              <a:gdLst/>
              <a:ahLst/>
              <a:cxnLst/>
              <a:rect l="l" t="t" r="r" b="b"/>
              <a:pathLst>
                <a:path w="680" h="239" extrusionOk="0">
                  <a:moveTo>
                    <a:pt x="187" y="1"/>
                  </a:moveTo>
                  <a:cubicBezTo>
                    <a:pt x="160" y="1"/>
                    <a:pt x="134" y="2"/>
                    <a:pt x="108" y="6"/>
                  </a:cubicBezTo>
                  <a:cubicBezTo>
                    <a:pt x="1" y="30"/>
                    <a:pt x="108" y="161"/>
                    <a:pt x="120" y="232"/>
                  </a:cubicBezTo>
                  <a:cubicBezTo>
                    <a:pt x="132" y="231"/>
                    <a:pt x="145" y="231"/>
                    <a:pt x="157" y="231"/>
                  </a:cubicBezTo>
                  <a:cubicBezTo>
                    <a:pt x="214" y="231"/>
                    <a:pt x="272" y="239"/>
                    <a:pt x="333" y="239"/>
                  </a:cubicBezTo>
                  <a:cubicBezTo>
                    <a:pt x="440" y="239"/>
                    <a:pt x="553" y="216"/>
                    <a:pt x="680" y="89"/>
                  </a:cubicBezTo>
                  <a:cubicBezTo>
                    <a:pt x="479" y="49"/>
                    <a:pt x="329"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4137;p32">
              <a:extLst>
                <a:ext uri="{FF2B5EF4-FFF2-40B4-BE49-F238E27FC236}">
                  <a16:creationId xmlns:a16="http://schemas.microsoft.com/office/drawing/2014/main" id="{32514209-84A1-466E-9E4E-6FB88006C9BE}"/>
                </a:ext>
              </a:extLst>
            </p:cNvPr>
            <p:cNvSpPr/>
            <p:nvPr/>
          </p:nvSpPr>
          <p:spPr>
            <a:xfrm>
              <a:off x="5812325" y="3617350"/>
              <a:ext cx="11025" cy="7650"/>
            </a:xfrm>
            <a:custGeom>
              <a:avLst/>
              <a:gdLst/>
              <a:ahLst/>
              <a:cxnLst/>
              <a:rect l="l" t="t" r="r" b="b"/>
              <a:pathLst>
                <a:path w="441" h="306" extrusionOk="0">
                  <a:moveTo>
                    <a:pt x="282" y="0"/>
                  </a:moveTo>
                  <a:cubicBezTo>
                    <a:pt x="135" y="0"/>
                    <a:pt x="18" y="39"/>
                    <a:pt x="0" y="270"/>
                  </a:cubicBezTo>
                  <a:cubicBezTo>
                    <a:pt x="78" y="294"/>
                    <a:pt x="149" y="306"/>
                    <a:pt x="221" y="306"/>
                  </a:cubicBezTo>
                  <a:cubicBezTo>
                    <a:pt x="292" y="306"/>
                    <a:pt x="363" y="294"/>
                    <a:pt x="441" y="270"/>
                  </a:cubicBezTo>
                  <a:lnTo>
                    <a:pt x="441" y="8"/>
                  </a:lnTo>
                  <a:cubicBezTo>
                    <a:pt x="386" y="5"/>
                    <a:pt x="332" y="0"/>
                    <a:pt x="2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4138;p32">
              <a:extLst>
                <a:ext uri="{FF2B5EF4-FFF2-40B4-BE49-F238E27FC236}">
                  <a16:creationId xmlns:a16="http://schemas.microsoft.com/office/drawing/2014/main" id="{1B1FF021-3A3E-4224-8B33-8E59D252251B}"/>
                </a:ext>
              </a:extLst>
            </p:cNvPr>
            <p:cNvSpPr/>
            <p:nvPr/>
          </p:nvSpPr>
          <p:spPr>
            <a:xfrm>
              <a:off x="5774825" y="3617300"/>
              <a:ext cx="12525" cy="3250"/>
            </a:xfrm>
            <a:custGeom>
              <a:avLst/>
              <a:gdLst/>
              <a:ahLst/>
              <a:cxnLst/>
              <a:rect l="l" t="t" r="r" b="b"/>
              <a:pathLst>
                <a:path w="501" h="130" extrusionOk="0">
                  <a:moveTo>
                    <a:pt x="212" y="1"/>
                  </a:moveTo>
                  <a:cubicBezTo>
                    <a:pt x="143" y="1"/>
                    <a:pt x="72" y="10"/>
                    <a:pt x="0" y="10"/>
                  </a:cubicBezTo>
                  <a:cubicBezTo>
                    <a:pt x="155" y="117"/>
                    <a:pt x="322" y="129"/>
                    <a:pt x="500" y="129"/>
                  </a:cubicBezTo>
                  <a:cubicBezTo>
                    <a:pt x="415" y="22"/>
                    <a:pt x="316" y="1"/>
                    <a:pt x="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4139;p32">
              <a:extLst>
                <a:ext uri="{FF2B5EF4-FFF2-40B4-BE49-F238E27FC236}">
                  <a16:creationId xmlns:a16="http://schemas.microsoft.com/office/drawing/2014/main" id="{6907243D-7FFF-43E3-89C1-7E11E75DCB00}"/>
                </a:ext>
              </a:extLst>
            </p:cNvPr>
            <p:cNvSpPr/>
            <p:nvPr/>
          </p:nvSpPr>
          <p:spPr>
            <a:xfrm>
              <a:off x="6142425" y="3647000"/>
              <a:ext cx="3900" cy="2425"/>
            </a:xfrm>
            <a:custGeom>
              <a:avLst/>
              <a:gdLst/>
              <a:ahLst/>
              <a:cxnLst/>
              <a:rect l="l" t="t" r="r" b="b"/>
              <a:pathLst>
                <a:path w="156" h="97" extrusionOk="0">
                  <a:moveTo>
                    <a:pt x="77" y="1"/>
                  </a:moveTo>
                  <a:cubicBezTo>
                    <a:pt x="50" y="1"/>
                    <a:pt x="25" y="34"/>
                    <a:pt x="0" y="96"/>
                  </a:cubicBezTo>
                  <a:cubicBezTo>
                    <a:pt x="48" y="96"/>
                    <a:pt x="96" y="96"/>
                    <a:pt x="155" y="84"/>
                  </a:cubicBezTo>
                  <a:cubicBezTo>
                    <a:pt x="127" y="28"/>
                    <a:pt x="101" y="1"/>
                    <a:pt x="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4140;p32">
              <a:extLst>
                <a:ext uri="{FF2B5EF4-FFF2-40B4-BE49-F238E27FC236}">
                  <a16:creationId xmlns:a16="http://schemas.microsoft.com/office/drawing/2014/main" id="{3A8E8A57-1179-4EC6-82AA-9ACB0B49CD0C}"/>
                </a:ext>
              </a:extLst>
            </p:cNvPr>
            <p:cNvSpPr/>
            <p:nvPr/>
          </p:nvSpPr>
          <p:spPr>
            <a:xfrm>
              <a:off x="5767975" y="3617550"/>
              <a:ext cx="6875" cy="1350"/>
            </a:xfrm>
            <a:custGeom>
              <a:avLst/>
              <a:gdLst/>
              <a:ahLst/>
              <a:cxnLst/>
              <a:rect l="l" t="t" r="r" b="b"/>
              <a:pathLst>
                <a:path w="275" h="54" extrusionOk="0">
                  <a:moveTo>
                    <a:pt x="0" y="0"/>
                  </a:moveTo>
                  <a:cubicBezTo>
                    <a:pt x="42" y="36"/>
                    <a:pt x="87" y="54"/>
                    <a:pt x="133" y="54"/>
                  </a:cubicBezTo>
                  <a:cubicBezTo>
                    <a:pt x="179" y="54"/>
                    <a:pt x="227" y="36"/>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4141;p32">
              <a:extLst>
                <a:ext uri="{FF2B5EF4-FFF2-40B4-BE49-F238E27FC236}">
                  <a16:creationId xmlns:a16="http://schemas.microsoft.com/office/drawing/2014/main" id="{B04C9890-F7E9-4D2B-B6B0-1907399165AB}"/>
                </a:ext>
              </a:extLst>
            </p:cNvPr>
            <p:cNvSpPr/>
            <p:nvPr/>
          </p:nvSpPr>
          <p:spPr>
            <a:xfrm>
              <a:off x="5708725" y="3603250"/>
              <a:ext cx="10450" cy="7050"/>
            </a:xfrm>
            <a:custGeom>
              <a:avLst/>
              <a:gdLst/>
              <a:ahLst/>
              <a:cxnLst/>
              <a:rect l="l" t="t" r="r" b="b"/>
              <a:pathLst>
                <a:path w="418" h="282" extrusionOk="0">
                  <a:moveTo>
                    <a:pt x="287" y="1"/>
                  </a:moveTo>
                  <a:cubicBezTo>
                    <a:pt x="191" y="96"/>
                    <a:pt x="84" y="167"/>
                    <a:pt x="1" y="239"/>
                  </a:cubicBezTo>
                  <a:cubicBezTo>
                    <a:pt x="71" y="271"/>
                    <a:pt x="148" y="282"/>
                    <a:pt x="225" y="282"/>
                  </a:cubicBezTo>
                  <a:cubicBezTo>
                    <a:pt x="291" y="282"/>
                    <a:pt x="357" y="274"/>
                    <a:pt x="418" y="262"/>
                  </a:cubicBezTo>
                  <a:cubicBezTo>
                    <a:pt x="418" y="155"/>
                    <a:pt x="406" y="48"/>
                    <a:pt x="2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4142;p32">
              <a:extLst>
                <a:ext uri="{FF2B5EF4-FFF2-40B4-BE49-F238E27FC236}">
                  <a16:creationId xmlns:a16="http://schemas.microsoft.com/office/drawing/2014/main" id="{BA2D800A-DAEB-426A-932F-7DA93AF7E05B}"/>
                </a:ext>
              </a:extLst>
            </p:cNvPr>
            <p:cNvSpPr/>
            <p:nvPr/>
          </p:nvSpPr>
          <p:spPr>
            <a:xfrm>
              <a:off x="6096000" y="3481225"/>
              <a:ext cx="6850" cy="2250"/>
            </a:xfrm>
            <a:custGeom>
              <a:avLst/>
              <a:gdLst/>
              <a:ahLst/>
              <a:cxnLst/>
              <a:rect l="l" t="t" r="r" b="b"/>
              <a:pathLst>
                <a:path w="274" h="90" extrusionOk="0">
                  <a:moveTo>
                    <a:pt x="0" y="0"/>
                  </a:moveTo>
                  <a:cubicBezTo>
                    <a:pt x="48" y="60"/>
                    <a:pt x="92" y="89"/>
                    <a:pt x="137" y="89"/>
                  </a:cubicBezTo>
                  <a:cubicBezTo>
                    <a:pt x="182" y="89"/>
                    <a:pt x="226" y="6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4143;p32">
              <a:extLst>
                <a:ext uri="{FF2B5EF4-FFF2-40B4-BE49-F238E27FC236}">
                  <a16:creationId xmlns:a16="http://schemas.microsoft.com/office/drawing/2014/main" id="{E72EDEDC-57E4-445B-91E4-C03DCA4E5CCB}"/>
                </a:ext>
              </a:extLst>
            </p:cNvPr>
            <p:cNvSpPr/>
            <p:nvPr/>
          </p:nvSpPr>
          <p:spPr>
            <a:xfrm>
              <a:off x="5911450" y="3475600"/>
              <a:ext cx="71450" cy="13675"/>
            </a:xfrm>
            <a:custGeom>
              <a:avLst/>
              <a:gdLst/>
              <a:ahLst/>
              <a:cxnLst/>
              <a:rect l="l" t="t" r="r" b="b"/>
              <a:pathLst>
                <a:path w="2858" h="547" extrusionOk="0">
                  <a:moveTo>
                    <a:pt x="1349" y="0"/>
                  </a:moveTo>
                  <a:cubicBezTo>
                    <a:pt x="1300" y="0"/>
                    <a:pt x="1253" y="15"/>
                    <a:pt x="1203" y="46"/>
                  </a:cubicBezTo>
                  <a:lnTo>
                    <a:pt x="1060" y="46"/>
                  </a:lnTo>
                  <a:cubicBezTo>
                    <a:pt x="932" y="16"/>
                    <a:pt x="800" y="7"/>
                    <a:pt x="667" y="7"/>
                  </a:cubicBezTo>
                  <a:cubicBezTo>
                    <a:pt x="489" y="7"/>
                    <a:pt x="308" y="23"/>
                    <a:pt x="131" y="23"/>
                  </a:cubicBezTo>
                  <a:cubicBezTo>
                    <a:pt x="48" y="35"/>
                    <a:pt x="0" y="94"/>
                    <a:pt x="12" y="189"/>
                  </a:cubicBezTo>
                  <a:cubicBezTo>
                    <a:pt x="119" y="356"/>
                    <a:pt x="310" y="404"/>
                    <a:pt x="488" y="463"/>
                  </a:cubicBezTo>
                  <a:cubicBezTo>
                    <a:pt x="619" y="511"/>
                    <a:pt x="774" y="546"/>
                    <a:pt x="917" y="546"/>
                  </a:cubicBezTo>
                  <a:lnTo>
                    <a:pt x="1691" y="546"/>
                  </a:lnTo>
                  <a:cubicBezTo>
                    <a:pt x="1770" y="541"/>
                    <a:pt x="1849" y="540"/>
                    <a:pt x="1928" y="540"/>
                  </a:cubicBezTo>
                  <a:cubicBezTo>
                    <a:pt x="1980" y="540"/>
                    <a:pt x="2031" y="540"/>
                    <a:pt x="2083" y="540"/>
                  </a:cubicBezTo>
                  <a:cubicBezTo>
                    <a:pt x="2295" y="540"/>
                    <a:pt x="2503" y="532"/>
                    <a:pt x="2703" y="451"/>
                  </a:cubicBezTo>
                  <a:cubicBezTo>
                    <a:pt x="2786" y="404"/>
                    <a:pt x="2822" y="344"/>
                    <a:pt x="2846" y="273"/>
                  </a:cubicBezTo>
                  <a:cubicBezTo>
                    <a:pt x="2858" y="201"/>
                    <a:pt x="2822" y="118"/>
                    <a:pt x="2750" y="82"/>
                  </a:cubicBezTo>
                  <a:cubicBezTo>
                    <a:pt x="2735" y="82"/>
                    <a:pt x="2713" y="87"/>
                    <a:pt x="2694" y="87"/>
                  </a:cubicBezTo>
                  <a:cubicBezTo>
                    <a:pt x="2684" y="87"/>
                    <a:pt x="2675" y="86"/>
                    <a:pt x="2667" y="82"/>
                  </a:cubicBezTo>
                  <a:cubicBezTo>
                    <a:pt x="2582" y="121"/>
                    <a:pt x="2497" y="150"/>
                    <a:pt x="2412" y="150"/>
                  </a:cubicBezTo>
                  <a:cubicBezTo>
                    <a:pt x="2343" y="150"/>
                    <a:pt x="2273" y="130"/>
                    <a:pt x="2203" y="82"/>
                  </a:cubicBezTo>
                  <a:lnTo>
                    <a:pt x="1488" y="35"/>
                  </a:lnTo>
                  <a:cubicBezTo>
                    <a:pt x="1438" y="12"/>
                    <a:pt x="1393" y="0"/>
                    <a:pt x="13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4144;p32">
              <a:extLst>
                <a:ext uri="{FF2B5EF4-FFF2-40B4-BE49-F238E27FC236}">
                  <a16:creationId xmlns:a16="http://schemas.microsoft.com/office/drawing/2014/main" id="{02B6360C-EFC5-4CE7-8F07-FE58D0CD623A}"/>
                </a:ext>
              </a:extLst>
            </p:cNvPr>
            <p:cNvSpPr/>
            <p:nvPr/>
          </p:nvSpPr>
          <p:spPr>
            <a:xfrm>
              <a:off x="5981100" y="3477350"/>
              <a:ext cx="64025" cy="12225"/>
            </a:xfrm>
            <a:custGeom>
              <a:avLst/>
              <a:gdLst/>
              <a:ahLst/>
              <a:cxnLst/>
              <a:rect l="l" t="t" r="r" b="b"/>
              <a:pathLst>
                <a:path w="2561" h="489" extrusionOk="0">
                  <a:moveTo>
                    <a:pt x="1869" y="0"/>
                  </a:moveTo>
                  <a:cubicBezTo>
                    <a:pt x="1869" y="12"/>
                    <a:pt x="1846" y="24"/>
                    <a:pt x="1810" y="36"/>
                  </a:cubicBezTo>
                  <a:cubicBezTo>
                    <a:pt x="1800" y="39"/>
                    <a:pt x="1790" y="41"/>
                    <a:pt x="1779" y="41"/>
                  </a:cubicBezTo>
                  <a:cubicBezTo>
                    <a:pt x="1750" y="41"/>
                    <a:pt x="1717" y="30"/>
                    <a:pt x="1691" y="12"/>
                  </a:cubicBezTo>
                  <a:cubicBezTo>
                    <a:pt x="1619" y="24"/>
                    <a:pt x="1548" y="24"/>
                    <a:pt x="1477" y="24"/>
                  </a:cubicBezTo>
                  <a:cubicBezTo>
                    <a:pt x="1318" y="73"/>
                    <a:pt x="1159" y="86"/>
                    <a:pt x="1001" y="86"/>
                  </a:cubicBezTo>
                  <a:cubicBezTo>
                    <a:pt x="819" y="86"/>
                    <a:pt x="639" y="69"/>
                    <a:pt x="460" y="69"/>
                  </a:cubicBezTo>
                  <a:cubicBezTo>
                    <a:pt x="305" y="69"/>
                    <a:pt x="151" y="82"/>
                    <a:pt x="0" y="131"/>
                  </a:cubicBezTo>
                  <a:lnTo>
                    <a:pt x="0" y="262"/>
                  </a:lnTo>
                  <a:cubicBezTo>
                    <a:pt x="173" y="450"/>
                    <a:pt x="381" y="480"/>
                    <a:pt x="595" y="480"/>
                  </a:cubicBezTo>
                  <a:cubicBezTo>
                    <a:pt x="697" y="480"/>
                    <a:pt x="800" y="473"/>
                    <a:pt x="902" y="473"/>
                  </a:cubicBezTo>
                  <a:cubicBezTo>
                    <a:pt x="939" y="473"/>
                    <a:pt x="976" y="474"/>
                    <a:pt x="1012" y="476"/>
                  </a:cubicBezTo>
                  <a:cubicBezTo>
                    <a:pt x="1155" y="476"/>
                    <a:pt x="1296" y="478"/>
                    <a:pt x="1435" y="478"/>
                  </a:cubicBezTo>
                  <a:cubicBezTo>
                    <a:pt x="1644" y="478"/>
                    <a:pt x="1848" y="474"/>
                    <a:pt x="2048" y="453"/>
                  </a:cubicBezTo>
                  <a:cubicBezTo>
                    <a:pt x="2262" y="441"/>
                    <a:pt x="2524" y="488"/>
                    <a:pt x="2560" y="143"/>
                  </a:cubicBezTo>
                  <a:cubicBezTo>
                    <a:pt x="2322" y="95"/>
                    <a:pt x="2096" y="36"/>
                    <a:pt x="18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4145;p32">
              <a:extLst>
                <a:ext uri="{FF2B5EF4-FFF2-40B4-BE49-F238E27FC236}">
                  <a16:creationId xmlns:a16="http://schemas.microsoft.com/office/drawing/2014/main" id="{118F6807-A5B2-4E58-AC8C-3B048428AEEE}"/>
                </a:ext>
              </a:extLst>
            </p:cNvPr>
            <p:cNvSpPr/>
            <p:nvPr/>
          </p:nvSpPr>
          <p:spPr>
            <a:xfrm>
              <a:off x="6004900" y="3481225"/>
              <a:ext cx="48250" cy="11650"/>
            </a:xfrm>
            <a:custGeom>
              <a:avLst/>
              <a:gdLst/>
              <a:ahLst/>
              <a:cxnLst/>
              <a:rect l="l" t="t" r="r" b="b"/>
              <a:pathLst>
                <a:path w="1930" h="466" extrusionOk="0">
                  <a:moveTo>
                    <a:pt x="1608" y="0"/>
                  </a:moveTo>
                  <a:cubicBezTo>
                    <a:pt x="1515" y="130"/>
                    <a:pt x="1394" y="144"/>
                    <a:pt x="1266" y="144"/>
                  </a:cubicBezTo>
                  <a:cubicBezTo>
                    <a:pt x="1230" y="144"/>
                    <a:pt x="1193" y="143"/>
                    <a:pt x="1156" y="143"/>
                  </a:cubicBezTo>
                  <a:lnTo>
                    <a:pt x="48" y="143"/>
                  </a:lnTo>
                  <a:cubicBezTo>
                    <a:pt x="1" y="214"/>
                    <a:pt x="13" y="274"/>
                    <a:pt x="72" y="345"/>
                  </a:cubicBezTo>
                  <a:cubicBezTo>
                    <a:pt x="132" y="393"/>
                    <a:pt x="191" y="405"/>
                    <a:pt x="263" y="417"/>
                  </a:cubicBezTo>
                  <a:cubicBezTo>
                    <a:pt x="501" y="459"/>
                    <a:pt x="733" y="465"/>
                    <a:pt x="967" y="465"/>
                  </a:cubicBezTo>
                  <a:cubicBezTo>
                    <a:pt x="1061" y="465"/>
                    <a:pt x="1156" y="464"/>
                    <a:pt x="1251" y="464"/>
                  </a:cubicBezTo>
                  <a:cubicBezTo>
                    <a:pt x="1441" y="464"/>
                    <a:pt x="1620" y="441"/>
                    <a:pt x="1775" y="286"/>
                  </a:cubicBezTo>
                  <a:cubicBezTo>
                    <a:pt x="1810" y="274"/>
                    <a:pt x="1870" y="262"/>
                    <a:pt x="1930" y="238"/>
                  </a:cubicBezTo>
                  <a:cubicBezTo>
                    <a:pt x="1930" y="167"/>
                    <a:pt x="1918" y="83"/>
                    <a:pt x="1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4146;p32">
              <a:extLst>
                <a:ext uri="{FF2B5EF4-FFF2-40B4-BE49-F238E27FC236}">
                  <a16:creationId xmlns:a16="http://schemas.microsoft.com/office/drawing/2014/main" id="{2F5030BD-91FD-4670-89CF-2954B53D303B}"/>
                </a:ext>
              </a:extLst>
            </p:cNvPr>
            <p:cNvSpPr/>
            <p:nvPr/>
          </p:nvSpPr>
          <p:spPr>
            <a:xfrm>
              <a:off x="5980200" y="3477650"/>
              <a:ext cx="37825" cy="3175"/>
            </a:xfrm>
            <a:custGeom>
              <a:avLst/>
              <a:gdLst/>
              <a:ahLst/>
              <a:cxnLst/>
              <a:rect l="l" t="t" r="r" b="b"/>
              <a:pathLst>
                <a:path w="1513" h="127" extrusionOk="0">
                  <a:moveTo>
                    <a:pt x="0" y="0"/>
                  </a:moveTo>
                  <a:cubicBezTo>
                    <a:pt x="24" y="48"/>
                    <a:pt x="36" y="72"/>
                    <a:pt x="36" y="119"/>
                  </a:cubicBezTo>
                  <a:cubicBezTo>
                    <a:pt x="123" y="107"/>
                    <a:pt x="210" y="102"/>
                    <a:pt x="297" y="102"/>
                  </a:cubicBezTo>
                  <a:cubicBezTo>
                    <a:pt x="504" y="102"/>
                    <a:pt x="713" y="127"/>
                    <a:pt x="920" y="127"/>
                  </a:cubicBezTo>
                  <a:cubicBezTo>
                    <a:pt x="1121" y="127"/>
                    <a:pt x="1320" y="104"/>
                    <a:pt x="1513" y="12"/>
                  </a:cubicBezTo>
                  <a:cubicBezTo>
                    <a:pt x="1001" y="12"/>
                    <a:pt x="512"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4147;p32">
              <a:extLst>
                <a:ext uri="{FF2B5EF4-FFF2-40B4-BE49-F238E27FC236}">
                  <a16:creationId xmlns:a16="http://schemas.microsoft.com/office/drawing/2014/main" id="{0A53EDF1-887D-4E48-A270-594F22B53B58}"/>
                </a:ext>
              </a:extLst>
            </p:cNvPr>
            <p:cNvSpPr/>
            <p:nvPr/>
          </p:nvSpPr>
          <p:spPr>
            <a:xfrm>
              <a:off x="5966500" y="3477650"/>
              <a:ext cx="11650" cy="2575"/>
            </a:xfrm>
            <a:custGeom>
              <a:avLst/>
              <a:gdLst/>
              <a:ahLst/>
              <a:cxnLst/>
              <a:rect l="l" t="t" r="r" b="b"/>
              <a:pathLst>
                <a:path w="466" h="103" extrusionOk="0">
                  <a:moveTo>
                    <a:pt x="1" y="0"/>
                  </a:moveTo>
                  <a:cubicBezTo>
                    <a:pt x="76" y="70"/>
                    <a:pt x="149" y="103"/>
                    <a:pt x="224" y="103"/>
                  </a:cubicBezTo>
                  <a:cubicBezTo>
                    <a:pt x="301" y="103"/>
                    <a:pt x="380" y="67"/>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4148;p32">
              <a:extLst>
                <a:ext uri="{FF2B5EF4-FFF2-40B4-BE49-F238E27FC236}">
                  <a16:creationId xmlns:a16="http://schemas.microsoft.com/office/drawing/2014/main" id="{A268358E-FC43-4A19-B898-3EFF39BED677}"/>
                </a:ext>
              </a:extLst>
            </p:cNvPr>
            <p:cNvSpPr/>
            <p:nvPr/>
          </p:nvSpPr>
          <p:spPr>
            <a:xfrm>
              <a:off x="6023350" y="3477650"/>
              <a:ext cx="4500" cy="1575"/>
            </a:xfrm>
            <a:custGeom>
              <a:avLst/>
              <a:gdLst/>
              <a:ahLst/>
              <a:cxnLst/>
              <a:rect l="l" t="t" r="r" b="b"/>
              <a:pathLst>
                <a:path w="180" h="63" extrusionOk="0">
                  <a:moveTo>
                    <a:pt x="1" y="0"/>
                  </a:moveTo>
                  <a:cubicBezTo>
                    <a:pt x="31" y="42"/>
                    <a:pt x="60" y="63"/>
                    <a:pt x="90" y="63"/>
                  </a:cubicBezTo>
                  <a:cubicBezTo>
                    <a:pt x="120" y="63"/>
                    <a:pt x="150" y="42"/>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4149;p32">
              <a:extLst>
                <a:ext uri="{FF2B5EF4-FFF2-40B4-BE49-F238E27FC236}">
                  <a16:creationId xmlns:a16="http://schemas.microsoft.com/office/drawing/2014/main" id="{A60810B9-7B47-4804-8860-4826F608DD54}"/>
                </a:ext>
              </a:extLst>
            </p:cNvPr>
            <p:cNvSpPr/>
            <p:nvPr/>
          </p:nvSpPr>
          <p:spPr>
            <a:xfrm>
              <a:off x="5847150" y="3473775"/>
              <a:ext cx="45275" cy="11350"/>
            </a:xfrm>
            <a:custGeom>
              <a:avLst/>
              <a:gdLst/>
              <a:ahLst/>
              <a:cxnLst/>
              <a:rect l="l" t="t" r="r" b="b"/>
              <a:pathLst>
                <a:path w="1811" h="454" extrusionOk="0">
                  <a:moveTo>
                    <a:pt x="762" y="0"/>
                  </a:moveTo>
                  <a:cubicBezTo>
                    <a:pt x="651" y="124"/>
                    <a:pt x="516" y="142"/>
                    <a:pt x="378" y="142"/>
                  </a:cubicBezTo>
                  <a:cubicBezTo>
                    <a:pt x="324" y="142"/>
                    <a:pt x="269" y="139"/>
                    <a:pt x="215" y="139"/>
                  </a:cubicBezTo>
                  <a:cubicBezTo>
                    <a:pt x="142" y="139"/>
                    <a:pt x="69" y="144"/>
                    <a:pt x="0" y="167"/>
                  </a:cubicBezTo>
                  <a:cubicBezTo>
                    <a:pt x="24" y="203"/>
                    <a:pt x="48" y="227"/>
                    <a:pt x="72" y="286"/>
                  </a:cubicBezTo>
                  <a:cubicBezTo>
                    <a:pt x="84" y="322"/>
                    <a:pt x="108" y="334"/>
                    <a:pt x="119" y="358"/>
                  </a:cubicBezTo>
                  <a:cubicBezTo>
                    <a:pt x="143" y="369"/>
                    <a:pt x="167" y="393"/>
                    <a:pt x="191" y="405"/>
                  </a:cubicBezTo>
                  <a:cubicBezTo>
                    <a:pt x="239" y="417"/>
                    <a:pt x="298" y="441"/>
                    <a:pt x="358" y="441"/>
                  </a:cubicBezTo>
                  <a:cubicBezTo>
                    <a:pt x="393" y="453"/>
                    <a:pt x="453" y="453"/>
                    <a:pt x="512" y="453"/>
                  </a:cubicBezTo>
                  <a:lnTo>
                    <a:pt x="1143" y="453"/>
                  </a:lnTo>
                  <a:cubicBezTo>
                    <a:pt x="1186" y="453"/>
                    <a:pt x="1228" y="453"/>
                    <a:pt x="1270" y="453"/>
                  </a:cubicBezTo>
                  <a:cubicBezTo>
                    <a:pt x="1418" y="453"/>
                    <a:pt x="1564" y="446"/>
                    <a:pt x="1703" y="381"/>
                  </a:cubicBezTo>
                  <a:cubicBezTo>
                    <a:pt x="1774" y="334"/>
                    <a:pt x="1798" y="286"/>
                    <a:pt x="1810" y="215"/>
                  </a:cubicBezTo>
                  <a:cubicBezTo>
                    <a:pt x="1798" y="96"/>
                    <a:pt x="1691" y="60"/>
                    <a:pt x="1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4150;p32">
              <a:extLst>
                <a:ext uri="{FF2B5EF4-FFF2-40B4-BE49-F238E27FC236}">
                  <a16:creationId xmlns:a16="http://schemas.microsoft.com/office/drawing/2014/main" id="{006ABA79-5655-4E10-8EBF-FE5DD30C998D}"/>
                </a:ext>
              </a:extLst>
            </p:cNvPr>
            <p:cNvSpPr/>
            <p:nvPr/>
          </p:nvSpPr>
          <p:spPr>
            <a:xfrm>
              <a:off x="5900725" y="3473525"/>
              <a:ext cx="37225" cy="6175"/>
            </a:xfrm>
            <a:custGeom>
              <a:avLst/>
              <a:gdLst/>
              <a:ahLst/>
              <a:cxnLst/>
              <a:rect l="l" t="t" r="r" b="b"/>
              <a:pathLst>
                <a:path w="1489" h="247" extrusionOk="0">
                  <a:moveTo>
                    <a:pt x="824" y="0"/>
                  </a:moveTo>
                  <a:cubicBezTo>
                    <a:pt x="551" y="0"/>
                    <a:pt x="276" y="40"/>
                    <a:pt x="1" y="46"/>
                  </a:cubicBezTo>
                  <a:cubicBezTo>
                    <a:pt x="62" y="190"/>
                    <a:pt x="147" y="247"/>
                    <a:pt x="245" y="247"/>
                  </a:cubicBezTo>
                  <a:cubicBezTo>
                    <a:pt x="317" y="247"/>
                    <a:pt x="396" y="216"/>
                    <a:pt x="477" y="165"/>
                  </a:cubicBezTo>
                  <a:cubicBezTo>
                    <a:pt x="822" y="153"/>
                    <a:pt x="1144" y="129"/>
                    <a:pt x="1489" y="118"/>
                  </a:cubicBezTo>
                  <a:cubicBezTo>
                    <a:pt x="1269" y="27"/>
                    <a:pt x="1047" y="0"/>
                    <a:pt x="8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4151;p32">
              <a:extLst>
                <a:ext uri="{FF2B5EF4-FFF2-40B4-BE49-F238E27FC236}">
                  <a16:creationId xmlns:a16="http://schemas.microsoft.com/office/drawing/2014/main" id="{51D9346E-126F-4AAD-8A86-B8F092C3CCEE}"/>
                </a:ext>
              </a:extLst>
            </p:cNvPr>
            <p:cNvSpPr/>
            <p:nvPr/>
          </p:nvSpPr>
          <p:spPr>
            <a:xfrm>
              <a:off x="5890900" y="3474075"/>
              <a:ext cx="22050" cy="11175"/>
            </a:xfrm>
            <a:custGeom>
              <a:avLst/>
              <a:gdLst/>
              <a:ahLst/>
              <a:cxnLst/>
              <a:rect l="l" t="t" r="r" b="b"/>
              <a:pathLst>
                <a:path w="882" h="447" extrusionOk="0">
                  <a:moveTo>
                    <a:pt x="96" y="0"/>
                  </a:moveTo>
                  <a:cubicBezTo>
                    <a:pt x="24" y="0"/>
                    <a:pt x="1" y="36"/>
                    <a:pt x="36" y="107"/>
                  </a:cubicBezTo>
                  <a:lnTo>
                    <a:pt x="36" y="238"/>
                  </a:lnTo>
                  <a:cubicBezTo>
                    <a:pt x="182" y="378"/>
                    <a:pt x="325" y="447"/>
                    <a:pt x="469" y="447"/>
                  </a:cubicBezTo>
                  <a:cubicBezTo>
                    <a:pt x="605" y="447"/>
                    <a:pt x="742" y="384"/>
                    <a:pt x="882" y="262"/>
                  </a:cubicBezTo>
                  <a:lnTo>
                    <a:pt x="882" y="203"/>
                  </a:lnTo>
                  <a:lnTo>
                    <a:pt x="882" y="143"/>
                  </a:lnTo>
                  <a:cubicBezTo>
                    <a:pt x="715" y="96"/>
                    <a:pt x="572" y="60"/>
                    <a:pt x="405" y="24"/>
                  </a:cubicBezTo>
                  <a:cubicBezTo>
                    <a:pt x="286" y="24"/>
                    <a:pt x="179" y="24"/>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4152;p32">
              <a:extLst>
                <a:ext uri="{FF2B5EF4-FFF2-40B4-BE49-F238E27FC236}">
                  <a16:creationId xmlns:a16="http://schemas.microsoft.com/office/drawing/2014/main" id="{180DBD74-65FC-4B07-AFF6-74B37D2CCD31}"/>
                </a:ext>
              </a:extLst>
            </p:cNvPr>
            <p:cNvSpPr/>
            <p:nvPr/>
          </p:nvSpPr>
          <p:spPr>
            <a:xfrm>
              <a:off x="5941500" y="3473475"/>
              <a:ext cx="7175" cy="3000"/>
            </a:xfrm>
            <a:custGeom>
              <a:avLst/>
              <a:gdLst/>
              <a:ahLst/>
              <a:cxnLst/>
              <a:rect l="l" t="t" r="r" b="b"/>
              <a:pathLst>
                <a:path w="287" h="120" extrusionOk="0">
                  <a:moveTo>
                    <a:pt x="155" y="0"/>
                  </a:moveTo>
                  <a:cubicBezTo>
                    <a:pt x="96" y="48"/>
                    <a:pt x="48" y="72"/>
                    <a:pt x="1" y="120"/>
                  </a:cubicBezTo>
                  <a:lnTo>
                    <a:pt x="286" y="120"/>
                  </a:lnTo>
                  <a:cubicBezTo>
                    <a:pt x="239" y="96"/>
                    <a:pt x="203"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4153;p32">
              <a:extLst>
                <a:ext uri="{FF2B5EF4-FFF2-40B4-BE49-F238E27FC236}">
                  <a16:creationId xmlns:a16="http://schemas.microsoft.com/office/drawing/2014/main" id="{CD4C4BDB-7604-48C5-A53B-8FFDB3E8ED4C}"/>
                </a:ext>
              </a:extLst>
            </p:cNvPr>
            <p:cNvSpPr/>
            <p:nvPr/>
          </p:nvSpPr>
          <p:spPr>
            <a:xfrm>
              <a:off x="5887625" y="3473775"/>
              <a:ext cx="5375" cy="3600"/>
            </a:xfrm>
            <a:custGeom>
              <a:avLst/>
              <a:gdLst/>
              <a:ahLst/>
              <a:cxnLst/>
              <a:rect l="l" t="t" r="r" b="b"/>
              <a:pathLst>
                <a:path w="215" h="144" extrusionOk="0">
                  <a:moveTo>
                    <a:pt x="1" y="0"/>
                  </a:moveTo>
                  <a:cubicBezTo>
                    <a:pt x="60" y="48"/>
                    <a:pt x="108" y="96"/>
                    <a:pt x="155" y="143"/>
                  </a:cubicBezTo>
                  <a:cubicBezTo>
                    <a:pt x="167" y="96"/>
                    <a:pt x="179" y="60"/>
                    <a:pt x="215" y="36"/>
                  </a:cubicBezTo>
                  <a:cubicBezTo>
                    <a:pt x="132" y="24"/>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4154;p32">
              <a:extLst>
                <a:ext uri="{FF2B5EF4-FFF2-40B4-BE49-F238E27FC236}">
                  <a16:creationId xmlns:a16="http://schemas.microsoft.com/office/drawing/2014/main" id="{2C7BA195-ED72-4824-8AC9-36EABC56EA8C}"/>
                </a:ext>
              </a:extLst>
            </p:cNvPr>
            <p:cNvSpPr/>
            <p:nvPr/>
          </p:nvSpPr>
          <p:spPr>
            <a:xfrm>
              <a:off x="6142425" y="3495550"/>
              <a:ext cx="14300" cy="6700"/>
            </a:xfrm>
            <a:custGeom>
              <a:avLst/>
              <a:gdLst/>
              <a:ahLst/>
              <a:cxnLst/>
              <a:rect l="l" t="t" r="r" b="b"/>
              <a:pathLst>
                <a:path w="572" h="268" extrusionOk="0">
                  <a:moveTo>
                    <a:pt x="359" y="0"/>
                  </a:moveTo>
                  <a:cubicBezTo>
                    <a:pt x="244" y="0"/>
                    <a:pt x="124" y="81"/>
                    <a:pt x="0" y="118"/>
                  </a:cubicBezTo>
                  <a:cubicBezTo>
                    <a:pt x="68" y="230"/>
                    <a:pt x="139" y="268"/>
                    <a:pt x="211" y="268"/>
                  </a:cubicBezTo>
                  <a:cubicBezTo>
                    <a:pt x="331" y="268"/>
                    <a:pt x="453" y="166"/>
                    <a:pt x="572" y="129"/>
                  </a:cubicBezTo>
                  <a:cubicBezTo>
                    <a:pt x="503" y="33"/>
                    <a:pt x="432" y="0"/>
                    <a:pt x="3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4155;p32">
              <a:extLst>
                <a:ext uri="{FF2B5EF4-FFF2-40B4-BE49-F238E27FC236}">
                  <a16:creationId xmlns:a16="http://schemas.microsoft.com/office/drawing/2014/main" id="{26E3F517-4D77-46D8-9748-CBE04CEBC20E}"/>
                </a:ext>
              </a:extLst>
            </p:cNvPr>
            <p:cNvSpPr/>
            <p:nvPr/>
          </p:nvSpPr>
          <p:spPr>
            <a:xfrm>
              <a:off x="6088250" y="3491625"/>
              <a:ext cx="11025" cy="3450"/>
            </a:xfrm>
            <a:custGeom>
              <a:avLst/>
              <a:gdLst/>
              <a:ahLst/>
              <a:cxnLst/>
              <a:rect l="l" t="t" r="r" b="b"/>
              <a:pathLst>
                <a:path w="441" h="138" extrusionOk="0">
                  <a:moveTo>
                    <a:pt x="0" y="1"/>
                  </a:moveTo>
                  <a:cubicBezTo>
                    <a:pt x="74" y="93"/>
                    <a:pt x="152" y="138"/>
                    <a:pt x="229" y="138"/>
                  </a:cubicBezTo>
                  <a:cubicBezTo>
                    <a:pt x="300" y="138"/>
                    <a:pt x="372" y="99"/>
                    <a:pt x="441" y="25"/>
                  </a:cubicBezTo>
                  <a:cubicBezTo>
                    <a:pt x="310" y="25"/>
                    <a:pt x="167"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4156;p32">
              <a:extLst>
                <a:ext uri="{FF2B5EF4-FFF2-40B4-BE49-F238E27FC236}">
                  <a16:creationId xmlns:a16="http://schemas.microsoft.com/office/drawing/2014/main" id="{AA85BEB7-BD56-4B40-ADE0-3FD62D401489}"/>
                </a:ext>
              </a:extLst>
            </p:cNvPr>
            <p:cNvSpPr/>
            <p:nvPr/>
          </p:nvSpPr>
          <p:spPr>
            <a:xfrm>
              <a:off x="6106400" y="3493475"/>
              <a:ext cx="3900" cy="1750"/>
            </a:xfrm>
            <a:custGeom>
              <a:avLst/>
              <a:gdLst/>
              <a:ahLst/>
              <a:cxnLst/>
              <a:rect l="l" t="t" r="r" b="b"/>
              <a:pathLst>
                <a:path w="156" h="70" extrusionOk="0">
                  <a:moveTo>
                    <a:pt x="72" y="1"/>
                  </a:moveTo>
                  <a:cubicBezTo>
                    <a:pt x="38" y="1"/>
                    <a:pt x="10" y="25"/>
                    <a:pt x="1" y="70"/>
                  </a:cubicBezTo>
                  <a:lnTo>
                    <a:pt x="156" y="70"/>
                  </a:lnTo>
                  <a:cubicBezTo>
                    <a:pt x="132" y="46"/>
                    <a:pt x="120" y="22"/>
                    <a:pt x="108" y="10"/>
                  </a:cubicBezTo>
                  <a:cubicBezTo>
                    <a:pt x="96" y="4"/>
                    <a:pt x="83"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4157;p32">
              <a:extLst>
                <a:ext uri="{FF2B5EF4-FFF2-40B4-BE49-F238E27FC236}">
                  <a16:creationId xmlns:a16="http://schemas.microsoft.com/office/drawing/2014/main" id="{AA2B5EE4-FD6F-4E10-BC06-94E811AD6ABA}"/>
                </a:ext>
              </a:extLst>
            </p:cNvPr>
            <p:cNvSpPr/>
            <p:nvPr/>
          </p:nvSpPr>
          <p:spPr>
            <a:xfrm>
              <a:off x="6102825" y="3495200"/>
              <a:ext cx="3600" cy="1625"/>
            </a:xfrm>
            <a:custGeom>
              <a:avLst/>
              <a:gdLst/>
              <a:ahLst/>
              <a:cxnLst/>
              <a:rect l="l" t="t" r="r" b="b"/>
              <a:pathLst>
                <a:path w="144" h="65" extrusionOk="0">
                  <a:moveTo>
                    <a:pt x="1" y="1"/>
                  </a:moveTo>
                  <a:cubicBezTo>
                    <a:pt x="13" y="24"/>
                    <a:pt x="25" y="36"/>
                    <a:pt x="37" y="60"/>
                  </a:cubicBezTo>
                  <a:cubicBezTo>
                    <a:pt x="47" y="63"/>
                    <a:pt x="58" y="64"/>
                    <a:pt x="68" y="64"/>
                  </a:cubicBezTo>
                  <a:cubicBezTo>
                    <a:pt x="104" y="64"/>
                    <a:pt x="134" y="47"/>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4158;p32">
              <a:extLst>
                <a:ext uri="{FF2B5EF4-FFF2-40B4-BE49-F238E27FC236}">
                  <a16:creationId xmlns:a16="http://schemas.microsoft.com/office/drawing/2014/main" id="{1F701EBC-D883-4B60-BCE8-A1CBA6E92090}"/>
                </a:ext>
              </a:extLst>
            </p:cNvPr>
            <p:cNvSpPr/>
            <p:nvPr/>
          </p:nvSpPr>
          <p:spPr>
            <a:xfrm>
              <a:off x="6117125" y="3493475"/>
              <a:ext cx="3900" cy="1750"/>
            </a:xfrm>
            <a:custGeom>
              <a:avLst/>
              <a:gdLst/>
              <a:ahLst/>
              <a:cxnLst/>
              <a:rect l="l" t="t" r="r" b="b"/>
              <a:pathLst>
                <a:path w="156" h="70" extrusionOk="0">
                  <a:moveTo>
                    <a:pt x="71" y="1"/>
                  </a:moveTo>
                  <a:cubicBezTo>
                    <a:pt x="38" y="1"/>
                    <a:pt x="9" y="25"/>
                    <a:pt x="0" y="70"/>
                  </a:cubicBezTo>
                  <a:lnTo>
                    <a:pt x="155" y="70"/>
                  </a:lnTo>
                  <a:cubicBezTo>
                    <a:pt x="143" y="46"/>
                    <a:pt x="119" y="22"/>
                    <a:pt x="108" y="10"/>
                  </a:cubicBezTo>
                  <a:cubicBezTo>
                    <a:pt x="95" y="4"/>
                    <a:pt x="83" y="1"/>
                    <a:pt x="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4159;p32">
              <a:extLst>
                <a:ext uri="{FF2B5EF4-FFF2-40B4-BE49-F238E27FC236}">
                  <a16:creationId xmlns:a16="http://schemas.microsoft.com/office/drawing/2014/main" id="{6E757470-25FA-4FBD-920B-C02398A7FEC1}"/>
                </a:ext>
              </a:extLst>
            </p:cNvPr>
            <p:cNvSpPr/>
            <p:nvPr/>
          </p:nvSpPr>
          <p:spPr>
            <a:xfrm>
              <a:off x="5377150" y="3508900"/>
              <a:ext cx="124750" cy="13925"/>
            </a:xfrm>
            <a:custGeom>
              <a:avLst/>
              <a:gdLst/>
              <a:ahLst/>
              <a:cxnLst/>
              <a:rect l="l" t="t" r="r" b="b"/>
              <a:pathLst>
                <a:path w="4990" h="557" extrusionOk="0">
                  <a:moveTo>
                    <a:pt x="215" y="0"/>
                  </a:moveTo>
                  <a:cubicBezTo>
                    <a:pt x="131" y="60"/>
                    <a:pt x="72" y="131"/>
                    <a:pt x="0" y="191"/>
                  </a:cubicBezTo>
                  <a:cubicBezTo>
                    <a:pt x="429" y="405"/>
                    <a:pt x="905" y="441"/>
                    <a:pt x="1382" y="441"/>
                  </a:cubicBezTo>
                  <a:cubicBezTo>
                    <a:pt x="1735" y="461"/>
                    <a:pt x="2087" y="463"/>
                    <a:pt x="2437" y="463"/>
                  </a:cubicBezTo>
                  <a:cubicBezTo>
                    <a:pt x="2565" y="463"/>
                    <a:pt x="2692" y="463"/>
                    <a:pt x="2819" y="463"/>
                  </a:cubicBezTo>
                  <a:cubicBezTo>
                    <a:pt x="3391" y="463"/>
                    <a:pt x="3960" y="470"/>
                    <a:pt x="4525" y="548"/>
                  </a:cubicBezTo>
                  <a:cubicBezTo>
                    <a:pt x="4550" y="554"/>
                    <a:pt x="4575" y="557"/>
                    <a:pt x="4600" y="557"/>
                  </a:cubicBezTo>
                  <a:cubicBezTo>
                    <a:pt x="4722" y="557"/>
                    <a:pt x="4830" y="489"/>
                    <a:pt x="4930" y="429"/>
                  </a:cubicBezTo>
                  <a:cubicBezTo>
                    <a:pt x="4989" y="405"/>
                    <a:pt x="4989" y="357"/>
                    <a:pt x="4930" y="322"/>
                  </a:cubicBezTo>
                  <a:cubicBezTo>
                    <a:pt x="4358" y="226"/>
                    <a:pt x="3810" y="167"/>
                    <a:pt x="3251" y="167"/>
                  </a:cubicBezTo>
                  <a:cubicBezTo>
                    <a:pt x="3048" y="167"/>
                    <a:pt x="2846" y="168"/>
                    <a:pt x="2644" y="168"/>
                  </a:cubicBezTo>
                  <a:cubicBezTo>
                    <a:pt x="1834" y="168"/>
                    <a:pt x="1024" y="153"/>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4160;p32">
              <a:extLst>
                <a:ext uri="{FF2B5EF4-FFF2-40B4-BE49-F238E27FC236}">
                  <a16:creationId xmlns:a16="http://schemas.microsoft.com/office/drawing/2014/main" id="{248C937A-9F15-4797-8A96-CFBE7F0FF43D}"/>
                </a:ext>
              </a:extLst>
            </p:cNvPr>
            <p:cNvSpPr/>
            <p:nvPr/>
          </p:nvSpPr>
          <p:spPr>
            <a:xfrm>
              <a:off x="5422700" y="3532475"/>
              <a:ext cx="58050" cy="12750"/>
            </a:xfrm>
            <a:custGeom>
              <a:avLst/>
              <a:gdLst/>
              <a:ahLst/>
              <a:cxnLst/>
              <a:rect l="l" t="t" r="r" b="b"/>
              <a:pathLst>
                <a:path w="2322" h="510" extrusionOk="0">
                  <a:moveTo>
                    <a:pt x="813" y="0"/>
                  </a:moveTo>
                  <a:cubicBezTo>
                    <a:pt x="586" y="0"/>
                    <a:pt x="358" y="22"/>
                    <a:pt x="131" y="22"/>
                  </a:cubicBezTo>
                  <a:cubicBezTo>
                    <a:pt x="0" y="105"/>
                    <a:pt x="0" y="236"/>
                    <a:pt x="83" y="355"/>
                  </a:cubicBezTo>
                  <a:cubicBezTo>
                    <a:pt x="810" y="403"/>
                    <a:pt x="1524" y="450"/>
                    <a:pt x="2238" y="510"/>
                  </a:cubicBezTo>
                  <a:cubicBezTo>
                    <a:pt x="2322" y="367"/>
                    <a:pt x="2215" y="319"/>
                    <a:pt x="2107" y="248"/>
                  </a:cubicBezTo>
                  <a:cubicBezTo>
                    <a:pt x="1857" y="188"/>
                    <a:pt x="1619" y="129"/>
                    <a:pt x="1381" y="69"/>
                  </a:cubicBezTo>
                  <a:cubicBezTo>
                    <a:pt x="1192" y="15"/>
                    <a:pt x="100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4161;p32">
              <a:extLst>
                <a:ext uri="{FF2B5EF4-FFF2-40B4-BE49-F238E27FC236}">
                  <a16:creationId xmlns:a16="http://schemas.microsoft.com/office/drawing/2014/main" id="{24D84239-3C7E-410C-8E13-12D0B5292A6E}"/>
                </a:ext>
              </a:extLst>
            </p:cNvPr>
            <p:cNvSpPr/>
            <p:nvPr/>
          </p:nvSpPr>
          <p:spPr>
            <a:xfrm>
              <a:off x="5489075" y="3540700"/>
              <a:ext cx="38125" cy="10125"/>
            </a:xfrm>
            <a:custGeom>
              <a:avLst/>
              <a:gdLst/>
              <a:ahLst/>
              <a:cxnLst/>
              <a:rect l="l" t="t" r="r" b="b"/>
              <a:pathLst>
                <a:path w="1525" h="405" extrusionOk="0">
                  <a:moveTo>
                    <a:pt x="739" y="0"/>
                  </a:moveTo>
                  <a:cubicBezTo>
                    <a:pt x="550" y="0"/>
                    <a:pt x="360" y="18"/>
                    <a:pt x="167" y="50"/>
                  </a:cubicBezTo>
                  <a:cubicBezTo>
                    <a:pt x="72" y="62"/>
                    <a:pt x="12" y="121"/>
                    <a:pt x="0" y="217"/>
                  </a:cubicBezTo>
                  <a:cubicBezTo>
                    <a:pt x="226" y="383"/>
                    <a:pt x="500" y="324"/>
                    <a:pt x="726" y="359"/>
                  </a:cubicBezTo>
                  <a:cubicBezTo>
                    <a:pt x="750" y="377"/>
                    <a:pt x="777" y="386"/>
                    <a:pt x="804" y="386"/>
                  </a:cubicBezTo>
                  <a:cubicBezTo>
                    <a:pt x="831" y="386"/>
                    <a:pt x="857" y="377"/>
                    <a:pt x="881" y="359"/>
                  </a:cubicBezTo>
                  <a:cubicBezTo>
                    <a:pt x="897" y="355"/>
                    <a:pt x="913" y="354"/>
                    <a:pt x="928" y="354"/>
                  </a:cubicBezTo>
                  <a:cubicBezTo>
                    <a:pt x="959" y="354"/>
                    <a:pt x="988" y="359"/>
                    <a:pt x="1012" y="359"/>
                  </a:cubicBezTo>
                  <a:cubicBezTo>
                    <a:pt x="1097" y="395"/>
                    <a:pt x="1177" y="405"/>
                    <a:pt x="1256" y="405"/>
                  </a:cubicBezTo>
                  <a:cubicBezTo>
                    <a:pt x="1310" y="405"/>
                    <a:pt x="1364" y="400"/>
                    <a:pt x="1417" y="395"/>
                  </a:cubicBezTo>
                  <a:cubicBezTo>
                    <a:pt x="1477" y="359"/>
                    <a:pt x="1500" y="324"/>
                    <a:pt x="1524" y="240"/>
                  </a:cubicBezTo>
                  <a:cubicBezTo>
                    <a:pt x="1524" y="181"/>
                    <a:pt x="1488" y="121"/>
                    <a:pt x="1429" y="86"/>
                  </a:cubicBezTo>
                  <a:cubicBezTo>
                    <a:pt x="1200" y="27"/>
                    <a:pt x="970" y="0"/>
                    <a:pt x="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4162;p32">
              <a:extLst>
                <a:ext uri="{FF2B5EF4-FFF2-40B4-BE49-F238E27FC236}">
                  <a16:creationId xmlns:a16="http://schemas.microsoft.com/office/drawing/2014/main" id="{6463CB1E-3393-4CCD-8587-87A85A30F79B}"/>
                </a:ext>
              </a:extLst>
            </p:cNvPr>
            <p:cNvSpPr/>
            <p:nvPr/>
          </p:nvSpPr>
          <p:spPr>
            <a:xfrm>
              <a:off x="5500375" y="3514950"/>
              <a:ext cx="39925" cy="8750"/>
            </a:xfrm>
            <a:custGeom>
              <a:avLst/>
              <a:gdLst/>
              <a:ahLst/>
              <a:cxnLst/>
              <a:rect l="l" t="t" r="r" b="b"/>
              <a:pathLst>
                <a:path w="1597" h="350" extrusionOk="0">
                  <a:moveTo>
                    <a:pt x="432" y="1"/>
                  </a:moveTo>
                  <a:cubicBezTo>
                    <a:pt x="291" y="1"/>
                    <a:pt x="147" y="24"/>
                    <a:pt x="1" y="80"/>
                  </a:cubicBezTo>
                  <a:lnTo>
                    <a:pt x="1" y="187"/>
                  </a:lnTo>
                  <a:cubicBezTo>
                    <a:pt x="223" y="314"/>
                    <a:pt x="457" y="349"/>
                    <a:pt x="695" y="349"/>
                  </a:cubicBezTo>
                  <a:cubicBezTo>
                    <a:pt x="993" y="349"/>
                    <a:pt x="1298" y="294"/>
                    <a:pt x="1596" y="294"/>
                  </a:cubicBezTo>
                  <a:cubicBezTo>
                    <a:pt x="1210" y="180"/>
                    <a:pt x="830" y="1"/>
                    <a:pt x="4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4163;p32">
              <a:extLst>
                <a:ext uri="{FF2B5EF4-FFF2-40B4-BE49-F238E27FC236}">
                  <a16:creationId xmlns:a16="http://schemas.microsoft.com/office/drawing/2014/main" id="{DA06E9C8-6507-4D2C-9CCE-8764951A42EA}"/>
                </a:ext>
              </a:extLst>
            </p:cNvPr>
            <p:cNvSpPr/>
            <p:nvPr/>
          </p:nvSpPr>
          <p:spPr>
            <a:xfrm>
              <a:off x="5439050" y="3492225"/>
              <a:ext cx="43500" cy="7900"/>
            </a:xfrm>
            <a:custGeom>
              <a:avLst/>
              <a:gdLst/>
              <a:ahLst/>
              <a:cxnLst/>
              <a:rect l="l" t="t" r="r" b="b"/>
              <a:pathLst>
                <a:path w="1740" h="316" extrusionOk="0">
                  <a:moveTo>
                    <a:pt x="144" y="1"/>
                  </a:moveTo>
                  <a:cubicBezTo>
                    <a:pt x="96" y="24"/>
                    <a:pt x="37" y="72"/>
                    <a:pt x="1" y="120"/>
                  </a:cubicBezTo>
                  <a:cubicBezTo>
                    <a:pt x="49" y="191"/>
                    <a:pt x="126" y="194"/>
                    <a:pt x="206" y="194"/>
                  </a:cubicBezTo>
                  <a:cubicBezTo>
                    <a:pt x="214" y="194"/>
                    <a:pt x="221" y="194"/>
                    <a:pt x="228" y="194"/>
                  </a:cubicBezTo>
                  <a:cubicBezTo>
                    <a:pt x="302" y="194"/>
                    <a:pt x="375" y="196"/>
                    <a:pt x="430" y="251"/>
                  </a:cubicBezTo>
                  <a:cubicBezTo>
                    <a:pt x="489" y="251"/>
                    <a:pt x="549" y="239"/>
                    <a:pt x="608" y="239"/>
                  </a:cubicBezTo>
                  <a:cubicBezTo>
                    <a:pt x="620" y="221"/>
                    <a:pt x="635" y="209"/>
                    <a:pt x="651" y="209"/>
                  </a:cubicBezTo>
                  <a:cubicBezTo>
                    <a:pt x="668" y="209"/>
                    <a:pt x="686" y="221"/>
                    <a:pt x="703" y="251"/>
                  </a:cubicBezTo>
                  <a:cubicBezTo>
                    <a:pt x="727" y="262"/>
                    <a:pt x="739" y="274"/>
                    <a:pt x="739" y="310"/>
                  </a:cubicBezTo>
                  <a:cubicBezTo>
                    <a:pt x="753" y="314"/>
                    <a:pt x="767" y="315"/>
                    <a:pt x="781" y="315"/>
                  </a:cubicBezTo>
                  <a:cubicBezTo>
                    <a:pt x="814" y="315"/>
                    <a:pt x="845" y="307"/>
                    <a:pt x="870" y="298"/>
                  </a:cubicBezTo>
                  <a:cubicBezTo>
                    <a:pt x="922" y="246"/>
                    <a:pt x="971" y="219"/>
                    <a:pt x="1022" y="219"/>
                  </a:cubicBezTo>
                  <a:cubicBezTo>
                    <a:pt x="1064" y="219"/>
                    <a:pt x="1108" y="237"/>
                    <a:pt x="1156" y="274"/>
                  </a:cubicBezTo>
                  <a:cubicBezTo>
                    <a:pt x="1256" y="299"/>
                    <a:pt x="1360" y="315"/>
                    <a:pt x="1464" y="315"/>
                  </a:cubicBezTo>
                  <a:cubicBezTo>
                    <a:pt x="1557" y="315"/>
                    <a:pt x="1649" y="303"/>
                    <a:pt x="1739" y="274"/>
                  </a:cubicBezTo>
                  <a:lnTo>
                    <a:pt x="1739" y="12"/>
                  </a:lnTo>
                  <a:cubicBezTo>
                    <a:pt x="1203" y="1"/>
                    <a:pt x="680"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4164;p32">
              <a:extLst>
                <a:ext uri="{FF2B5EF4-FFF2-40B4-BE49-F238E27FC236}">
                  <a16:creationId xmlns:a16="http://schemas.microsoft.com/office/drawing/2014/main" id="{8BF0F23C-8F1A-41A1-B431-18172AF4EA8A}"/>
                </a:ext>
              </a:extLst>
            </p:cNvPr>
            <p:cNvSpPr/>
            <p:nvPr/>
          </p:nvSpPr>
          <p:spPr>
            <a:xfrm>
              <a:off x="5557225" y="3499075"/>
              <a:ext cx="44975" cy="7400"/>
            </a:xfrm>
            <a:custGeom>
              <a:avLst/>
              <a:gdLst/>
              <a:ahLst/>
              <a:cxnLst/>
              <a:rect l="l" t="t" r="r" b="b"/>
              <a:pathLst>
                <a:path w="1799" h="296" extrusionOk="0">
                  <a:moveTo>
                    <a:pt x="882" y="0"/>
                  </a:moveTo>
                  <a:cubicBezTo>
                    <a:pt x="757" y="131"/>
                    <a:pt x="608" y="155"/>
                    <a:pt x="455" y="155"/>
                  </a:cubicBezTo>
                  <a:cubicBezTo>
                    <a:pt x="367" y="155"/>
                    <a:pt x="278" y="147"/>
                    <a:pt x="191" y="147"/>
                  </a:cubicBezTo>
                  <a:cubicBezTo>
                    <a:pt x="126" y="147"/>
                    <a:pt x="62" y="152"/>
                    <a:pt x="1" y="167"/>
                  </a:cubicBezTo>
                  <a:cubicBezTo>
                    <a:pt x="248" y="270"/>
                    <a:pt x="500" y="295"/>
                    <a:pt x="753" y="295"/>
                  </a:cubicBezTo>
                  <a:cubicBezTo>
                    <a:pt x="990" y="295"/>
                    <a:pt x="1227" y="273"/>
                    <a:pt x="1462" y="273"/>
                  </a:cubicBezTo>
                  <a:cubicBezTo>
                    <a:pt x="1555" y="273"/>
                    <a:pt x="1647" y="277"/>
                    <a:pt x="1739" y="286"/>
                  </a:cubicBezTo>
                  <a:cubicBezTo>
                    <a:pt x="1799" y="238"/>
                    <a:pt x="1799" y="215"/>
                    <a:pt x="1739" y="167"/>
                  </a:cubicBezTo>
                  <a:cubicBezTo>
                    <a:pt x="1703" y="119"/>
                    <a:pt x="1644" y="84"/>
                    <a:pt x="1596" y="36"/>
                  </a:cubicBezTo>
                  <a:cubicBezTo>
                    <a:pt x="1358" y="24"/>
                    <a:pt x="1120" y="24"/>
                    <a:pt x="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4165;p32">
              <a:extLst>
                <a:ext uri="{FF2B5EF4-FFF2-40B4-BE49-F238E27FC236}">
                  <a16:creationId xmlns:a16="http://schemas.microsoft.com/office/drawing/2014/main" id="{6F0EB4F3-B4ED-41EC-B4B8-00590A0FD465}"/>
                </a:ext>
              </a:extLst>
            </p:cNvPr>
            <p:cNvSpPr/>
            <p:nvPr/>
          </p:nvSpPr>
          <p:spPr>
            <a:xfrm>
              <a:off x="5406325" y="3530925"/>
              <a:ext cx="50925" cy="7175"/>
            </a:xfrm>
            <a:custGeom>
              <a:avLst/>
              <a:gdLst/>
              <a:ahLst/>
              <a:cxnLst/>
              <a:rect l="l" t="t" r="r" b="b"/>
              <a:pathLst>
                <a:path w="2037" h="287" extrusionOk="0">
                  <a:moveTo>
                    <a:pt x="1584" y="0"/>
                  </a:moveTo>
                  <a:cubicBezTo>
                    <a:pt x="1072" y="0"/>
                    <a:pt x="536" y="12"/>
                    <a:pt x="0" y="12"/>
                  </a:cubicBezTo>
                  <a:cubicBezTo>
                    <a:pt x="12" y="60"/>
                    <a:pt x="24" y="84"/>
                    <a:pt x="36" y="131"/>
                  </a:cubicBezTo>
                  <a:cubicBezTo>
                    <a:pt x="146" y="241"/>
                    <a:pt x="258" y="286"/>
                    <a:pt x="372" y="286"/>
                  </a:cubicBezTo>
                  <a:cubicBezTo>
                    <a:pt x="493" y="286"/>
                    <a:pt x="616" y="235"/>
                    <a:pt x="738" y="155"/>
                  </a:cubicBezTo>
                  <a:cubicBezTo>
                    <a:pt x="852" y="136"/>
                    <a:pt x="967" y="130"/>
                    <a:pt x="1083" y="130"/>
                  </a:cubicBezTo>
                  <a:cubicBezTo>
                    <a:pt x="1316" y="130"/>
                    <a:pt x="1552" y="156"/>
                    <a:pt x="1785" y="156"/>
                  </a:cubicBezTo>
                  <a:cubicBezTo>
                    <a:pt x="1869" y="156"/>
                    <a:pt x="1953" y="152"/>
                    <a:pt x="2036" y="143"/>
                  </a:cubicBezTo>
                  <a:cubicBezTo>
                    <a:pt x="1929" y="0"/>
                    <a:pt x="1750" y="12"/>
                    <a:pt x="1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4166;p32">
              <a:extLst>
                <a:ext uri="{FF2B5EF4-FFF2-40B4-BE49-F238E27FC236}">
                  <a16:creationId xmlns:a16="http://schemas.microsoft.com/office/drawing/2014/main" id="{6B0C0A56-A6C1-4824-9B1B-8280D42822B6}"/>
                </a:ext>
              </a:extLst>
            </p:cNvPr>
            <p:cNvSpPr/>
            <p:nvPr/>
          </p:nvSpPr>
          <p:spPr>
            <a:xfrm>
              <a:off x="5475375" y="3537575"/>
              <a:ext cx="17875" cy="9300"/>
            </a:xfrm>
            <a:custGeom>
              <a:avLst/>
              <a:gdLst/>
              <a:ahLst/>
              <a:cxnLst/>
              <a:rect l="l" t="t" r="r" b="b"/>
              <a:pathLst>
                <a:path w="715" h="372" extrusionOk="0">
                  <a:moveTo>
                    <a:pt x="194" y="1"/>
                  </a:moveTo>
                  <a:cubicBezTo>
                    <a:pt x="127" y="1"/>
                    <a:pt x="61" y="10"/>
                    <a:pt x="0" y="32"/>
                  </a:cubicBezTo>
                  <a:lnTo>
                    <a:pt x="131" y="294"/>
                  </a:lnTo>
                  <a:lnTo>
                    <a:pt x="131" y="306"/>
                  </a:lnTo>
                  <a:cubicBezTo>
                    <a:pt x="190" y="351"/>
                    <a:pt x="248" y="372"/>
                    <a:pt x="306" y="372"/>
                  </a:cubicBezTo>
                  <a:cubicBezTo>
                    <a:pt x="355" y="372"/>
                    <a:pt x="404" y="357"/>
                    <a:pt x="453" y="330"/>
                  </a:cubicBezTo>
                  <a:lnTo>
                    <a:pt x="548" y="330"/>
                  </a:lnTo>
                  <a:lnTo>
                    <a:pt x="715" y="163"/>
                  </a:lnTo>
                  <a:cubicBezTo>
                    <a:pt x="632" y="103"/>
                    <a:pt x="512" y="115"/>
                    <a:pt x="417" y="32"/>
                  </a:cubicBezTo>
                  <a:cubicBezTo>
                    <a:pt x="347" y="13"/>
                    <a:pt x="270"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4167;p32">
              <a:extLst>
                <a:ext uri="{FF2B5EF4-FFF2-40B4-BE49-F238E27FC236}">
                  <a16:creationId xmlns:a16="http://schemas.microsoft.com/office/drawing/2014/main" id="{E1FAA58A-3271-4B59-95C0-EDFFD2995100}"/>
                </a:ext>
              </a:extLst>
            </p:cNvPr>
            <p:cNvSpPr/>
            <p:nvPr/>
          </p:nvSpPr>
          <p:spPr>
            <a:xfrm>
              <a:off x="5525675" y="3543775"/>
              <a:ext cx="11050" cy="9600"/>
            </a:xfrm>
            <a:custGeom>
              <a:avLst/>
              <a:gdLst/>
              <a:ahLst/>
              <a:cxnLst/>
              <a:rect l="l" t="t" r="r" b="b"/>
              <a:pathLst>
                <a:path w="442" h="384" extrusionOk="0">
                  <a:moveTo>
                    <a:pt x="152" y="1"/>
                  </a:moveTo>
                  <a:cubicBezTo>
                    <a:pt x="97" y="1"/>
                    <a:pt x="45" y="24"/>
                    <a:pt x="1" y="82"/>
                  </a:cubicBezTo>
                  <a:lnTo>
                    <a:pt x="1" y="201"/>
                  </a:lnTo>
                  <a:cubicBezTo>
                    <a:pt x="60" y="320"/>
                    <a:pt x="203" y="260"/>
                    <a:pt x="310" y="344"/>
                  </a:cubicBezTo>
                  <a:cubicBezTo>
                    <a:pt x="310" y="355"/>
                    <a:pt x="322" y="355"/>
                    <a:pt x="358" y="379"/>
                  </a:cubicBezTo>
                  <a:cubicBezTo>
                    <a:pt x="364" y="382"/>
                    <a:pt x="370" y="384"/>
                    <a:pt x="378" y="384"/>
                  </a:cubicBezTo>
                  <a:cubicBezTo>
                    <a:pt x="399" y="384"/>
                    <a:pt x="423" y="370"/>
                    <a:pt x="441" y="344"/>
                  </a:cubicBezTo>
                  <a:lnTo>
                    <a:pt x="429" y="332"/>
                  </a:lnTo>
                  <a:lnTo>
                    <a:pt x="429" y="82"/>
                  </a:lnTo>
                  <a:cubicBezTo>
                    <a:pt x="382" y="58"/>
                    <a:pt x="346" y="46"/>
                    <a:pt x="298" y="46"/>
                  </a:cubicBezTo>
                  <a:cubicBezTo>
                    <a:pt x="249" y="18"/>
                    <a:pt x="199"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4168;p32">
              <a:extLst>
                <a:ext uri="{FF2B5EF4-FFF2-40B4-BE49-F238E27FC236}">
                  <a16:creationId xmlns:a16="http://schemas.microsoft.com/office/drawing/2014/main" id="{9C94313D-5F5F-4A80-BB2F-AB9D8F5CDEDC}"/>
                </a:ext>
              </a:extLst>
            </p:cNvPr>
            <p:cNvSpPr/>
            <p:nvPr/>
          </p:nvSpPr>
          <p:spPr>
            <a:xfrm>
              <a:off x="5600700" y="3502950"/>
              <a:ext cx="4475" cy="3175"/>
            </a:xfrm>
            <a:custGeom>
              <a:avLst/>
              <a:gdLst/>
              <a:ahLst/>
              <a:cxnLst/>
              <a:rect l="l" t="t" r="r" b="b"/>
              <a:pathLst>
                <a:path w="179" h="127" extrusionOk="0">
                  <a:moveTo>
                    <a:pt x="0" y="0"/>
                  </a:moveTo>
                  <a:lnTo>
                    <a:pt x="0" y="119"/>
                  </a:lnTo>
                  <a:cubicBezTo>
                    <a:pt x="33" y="119"/>
                    <a:pt x="69" y="127"/>
                    <a:pt x="99" y="127"/>
                  </a:cubicBezTo>
                  <a:cubicBezTo>
                    <a:pt x="144" y="127"/>
                    <a:pt x="179" y="110"/>
                    <a:pt x="179" y="24"/>
                  </a:cubicBezTo>
                  <a:cubicBezTo>
                    <a:pt x="179"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4169;p32">
              <a:extLst>
                <a:ext uri="{FF2B5EF4-FFF2-40B4-BE49-F238E27FC236}">
                  <a16:creationId xmlns:a16="http://schemas.microsoft.com/office/drawing/2014/main" id="{9D609B33-B0B3-434F-B2E7-6189CDE63DBF}"/>
                </a:ext>
              </a:extLst>
            </p:cNvPr>
            <p:cNvSpPr/>
            <p:nvPr/>
          </p:nvSpPr>
          <p:spPr>
            <a:xfrm>
              <a:off x="5524775" y="3542150"/>
              <a:ext cx="8075" cy="3675"/>
            </a:xfrm>
            <a:custGeom>
              <a:avLst/>
              <a:gdLst/>
              <a:ahLst/>
              <a:cxnLst/>
              <a:rect l="l" t="t" r="r" b="b"/>
              <a:pathLst>
                <a:path w="323" h="147" extrusionOk="0">
                  <a:moveTo>
                    <a:pt x="79" y="0"/>
                  </a:moveTo>
                  <a:cubicBezTo>
                    <a:pt x="54" y="0"/>
                    <a:pt x="29" y="1"/>
                    <a:pt x="1" y="4"/>
                  </a:cubicBezTo>
                  <a:cubicBezTo>
                    <a:pt x="1" y="51"/>
                    <a:pt x="25" y="99"/>
                    <a:pt x="25" y="147"/>
                  </a:cubicBezTo>
                  <a:cubicBezTo>
                    <a:pt x="120" y="123"/>
                    <a:pt x="215" y="123"/>
                    <a:pt x="322" y="111"/>
                  </a:cubicBezTo>
                  <a:cubicBezTo>
                    <a:pt x="255" y="25"/>
                    <a:pt x="180" y="0"/>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4170;p32">
              <a:extLst>
                <a:ext uri="{FF2B5EF4-FFF2-40B4-BE49-F238E27FC236}">
                  <a16:creationId xmlns:a16="http://schemas.microsoft.com/office/drawing/2014/main" id="{F3EB7ED4-48B3-4330-B3CB-09D1D0CD266D}"/>
                </a:ext>
              </a:extLst>
            </p:cNvPr>
            <p:cNvSpPr/>
            <p:nvPr/>
          </p:nvSpPr>
          <p:spPr>
            <a:xfrm>
              <a:off x="5485800" y="3538650"/>
              <a:ext cx="7450" cy="3100"/>
            </a:xfrm>
            <a:custGeom>
              <a:avLst/>
              <a:gdLst/>
              <a:ahLst/>
              <a:cxnLst/>
              <a:rect l="l" t="t" r="r" b="b"/>
              <a:pathLst>
                <a:path w="298" h="124" extrusionOk="0">
                  <a:moveTo>
                    <a:pt x="55" y="1"/>
                  </a:moveTo>
                  <a:cubicBezTo>
                    <a:pt x="37" y="1"/>
                    <a:pt x="19" y="1"/>
                    <a:pt x="0" y="1"/>
                  </a:cubicBezTo>
                  <a:cubicBezTo>
                    <a:pt x="58" y="98"/>
                    <a:pt x="140" y="124"/>
                    <a:pt x="232" y="124"/>
                  </a:cubicBezTo>
                  <a:cubicBezTo>
                    <a:pt x="253" y="124"/>
                    <a:pt x="275" y="122"/>
                    <a:pt x="298" y="120"/>
                  </a:cubicBezTo>
                  <a:cubicBezTo>
                    <a:pt x="247" y="9"/>
                    <a:pt x="154" y="1"/>
                    <a:pt x="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4171;p32">
              <a:extLst>
                <a:ext uri="{FF2B5EF4-FFF2-40B4-BE49-F238E27FC236}">
                  <a16:creationId xmlns:a16="http://schemas.microsoft.com/office/drawing/2014/main" id="{89306699-5E5C-465D-B6C6-D7EA000DD549}"/>
                </a:ext>
              </a:extLst>
            </p:cNvPr>
            <p:cNvSpPr/>
            <p:nvPr/>
          </p:nvSpPr>
          <p:spPr>
            <a:xfrm>
              <a:off x="5460800" y="3496050"/>
              <a:ext cx="7150" cy="3725"/>
            </a:xfrm>
            <a:custGeom>
              <a:avLst/>
              <a:gdLst/>
              <a:ahLst/>
              <a:cxnLst/>
              <a:rect l="l" t="t" r="r" b="b"/>
              <a:pathLst>
                <a:path w="286" h="149" extrusionOk="0">
                  <a:moveTo>
                    <a:pt x="141" y="1"/>
                  </a:moveTo>
                  <a:cubicBezTo>
                    <a:pt x="94" y="1"/>
                    <a:pt x="49" y="36"/>
                    <a:pt x="0" y="109"/>
                  </a:cubicBezTo>
                  <a:cubicBezTo>
                    <a:pt x="43" y="136"/>
                    <a:pt x="88" y="149"/>
                    <a:pt x="133" y="149"/>
                  </a:cubicBezTo>
                  <a:cubicBezTo>
                    <a:pt x="187" y="149"/>
                    <a:pt x="240" y="130"/>
                    <a:pt x="286" y="98"/>
                  </a:cubicBezTo>
                  <a:cubicBezTo>
                    <a:pt x="233" y="34"/>
                    <a:pt x="187"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4172;p32">
              <a:extLst>
                <a:ext uri="{FF2B5EF4-FFF2-40B4-BE49-F238E27FC236}">
                  <a16:creationId xmlns:a16="http://schemas.microsoft.com/office/drawing/2014/main" id="{F6ED75AC-C82C-4D14-97DC-3FE4F7B842CA}"/>
                </a:ext>
              </a:extLst>
            </p:cNvPr>
            <p:cNvSpPr/>
            <p:nvPr/>
          </p:nvSpPr>
          <p:spPr>
            <a:xfrm>
              <a:off x="5489650" y="3497300"/>
              <a:ext cx="3600" cy="1800"/>
            </a:xfrm>
            <a:custGeom>
              <a:avLst/>
              <a:gdLst/>
              <a:ahLst/>
              <a:cxnLst/>
              <a:rect l="l" t="t" r="r" b="b"/>
              <a:pathLst>
                <a:path w="144" h="72" extrusionOk="0">
                  <a:moveTo>
                    <a:pt x="60" y="0"/>
                  </a:moveTo>
                  <a:cubicBezTo>
                    <a:pt x="34" y="0"/>
                    <a:pt x="9" y="19"/>
                    <a:pt x="1" y="59"/>
                  </a:cubicBezTo>
                  <a:cubicBezTo>
                    <a:pt x="37" y="59"/>
                    <a:pt x="96" y="59"/>
                    <a:pt x="144" y="71"/>
                  </a:cubicBezTo>
                  <a:cubicBezTo>
                    <a:pt x="132" y="48"/>
                    <a:pt x="120" y="36"/>
                    <a:pt x="96" y="12"/>
                  </a:cubicBezTo>
                  <a:cubicBezTo>
                    <a:pt x="85" y="4"/>
                    <a:pt x="72"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4173;p32">
              <a:extLst>
                <a:ext uri="{FF2B5EF4-FFF2-40B4-BE49-F238E27FC236}">
                  <a16:creationId xmlns:a16="http://schemas.microsoft.com/office/drawing/2014/main" id="{E22B5647-D3DB-4EDB-8F23-944E6E8A6668}"/>
                </a:ext>
              </a:extLst>
            </p:cNvPr>
            <p:cNvSpPr/>
            <p:nvPr/>
          </p:nvSpPr>
          <p:spPr>
            <a:xfrm>
              <a:off x="5392925" y="3530925"/>
              <a:ext cx="3600" cy="1800"/>
            </a:xfrm>
            <a:custGeom>
              <a:avLst/>
              <a:gdLst/>
              <a:ahLst/>
              <a:cxnLst/>
              <a:rect l="l" t="t" r="r" b="b"/>
              <a:pathLst>
                <a:path w="144" h="72" extrusionOk="0">
                  <a:moveTo>
                    <a:pt x="0" y="0"/>
                  </a:moveTo>
                  <a:lnTo>
                    <a:pt x="0" y="0"/>
                  </a:lnTo>
                  <a:cubicBezTo>
                    <a:pt x="12" y="24"/>
                    <a:pt x="24" y="36"/>
                    <a:pt x="36" y="60"/>
                  </a:cubicBezTo>
                  <a:cubicBezTo>
                    <a:pt x="51" y="67"/>
                    <a:pt x="65" y="71"/>
                    <a:pt x="78" y="71"/>
                  </a:cubicBezTo>
                  <a:cubicBezTo>
                    <a:pt x="105" y="71"/>
                    <a:pt x="127" y="53"/>
                    <a:pt x="143" y="12"/>
                  </a:cubicBezTo>
                  <a:cubicBezTo>
                    <a:pt x="96" y="12"/>
                    <a:pt x="60"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4174;p32">
              <a:extLst>
                <a:ext uri="{FF2B5EF4-FFF2-40B4-BE49-F238E27FC236}">
                  <a16:creationId xmlns:a16="http://schemas.microsoft.com/office/drawing/2014/main" id="{6150250D-C576-4507-86CC-8B84B6494CDB}"/>
                </a:ext>
              </a:extLst>
            </p:cNvPr>
            <p:cNvSpPr/>
            <p:nvPr/>
          </p:nvSpPr>
          <p:spPr>
            <a:xfrm>
              <a:off x="5402750" y="3534500"/>
              <a:ext cx="22350" cy="7850"/>
            </a:xfrm>
            <a:custGeom>
              <a:avLst/>
              <a:gdLst/>
              <a:ahLst/>
              <a:cxnLst/>
              <a:rect l="l" t="t" r="r" b="b"/>
              <a:pathLst>
                <a:path w="894" h="314" extrusionOk="0">
                  <a:moveTo>
                    <a:pt x="203" y="0"/>
                  </a:moveTo>
                  <a:lnTo>
                    <a:pt x="155" y="36"/>
                  </a:lnTo>
                  <a:cubicBezTo>
                    <a:pt x="108" y="72"/>
                    <a:pt x="24" y="95"/>
                    <a:pt x="0" y="179"/>
                  </a:cubicBezTo>
                  <a:cubicBezTo>
                    <a:pt x="184" y="278"/>
                    <a:pt x="373" y="314"/>
                    <a:pt x="567" y="314"/>
                  </a:cubicBezTo>
                  <a:cubicBezTo>
                    <a:pt x="674" y="314"/>
                    <a:pt x="783" y="303"/>
                    <a:pt x="893" y="286"/>
                  </a:cubicBezTo>
                  <a:lnTo>
                    <a:pt x="893" y="36"/>
                  </a:lnTo>
                  <a:cubicBezTo>
                    <a:pt x="655" y="12"/>
                    <a:pt x="441"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4175;p32">
              <a:extLst>
                <a:ext uri="{FF2B5EF4-FFF2-40B4-BE49-F238E27FC236}">
                  <a16:creationId xmlns:a16="http://schemas.microsoft.com/office/drawing/2014/main" id="{7BCF8891-4940-4F87-9B7A-21DCA1A46DE3}"/>
                </a:ext>
              </a:extLst>
            </p:cNvPr>
            <p:cNvSpPr/>
            <p:nvPr/>
          </p:nvSpPr>
          <p:spPr>
            <a:xfrm>
              <a:off x="5479850" y="3559600"/>
              <a:ext cx="13100" cy="14125"/>
            </a:xfrm>
            <a:custGeom>
              <a:avLst/>
              <a:gdLst/>
              <a:ahLst/>
              <a:cxnLst/>
              <a:rect l="l" t="t" r="r" b="b"/>
              <a:pathLst>
                <a:path w="524" h="565" extrusionOk="0">
                  <a:moveTo>
                    <a:pt x="183" y="0"/>
                  </a:moveTo>
                  <a:cubicBezTo>
                    <a:pt x="159" y="0"/>
                    <a:pt x="135" y="6"/>
                    <a:pt x="107" y="20"/>
                  </a:cubicBezTo>
                  <a:cubicBezTo>
                    <a:pt x="72" y="56"/>
                    <a:pt x="60" y="103"/>
                    <a:pt x="48" y="139"/>
                  </a:cubicBezTo>
                  <a:cubicBezTo>
                    <a:pt x="0" y="342"/>
                    <a:pt x="72" y="484"/>
                    <a:pt x="286" y="556"/>
                  </a:cubicBezTo>
                  <a:cubicBezTo>
                    <a:pt x="298" y="562"/>
                    <a:pt x="309" y="564"/>
                    <a:pt x="320" y="564"/>
                  </a:cubicBezTo>
                  <a:cubicBezTo>
                    <a:pt x="352" y="564"/>
                    <a:pt x="381" y="544"/>
                    <a:pt x="417" y="544"/>
                  </a:cubicBezTo>
                  <a:cubicBezTo>
                    <a:pt x="286" y="401"/>
                    <a:pt x="524" y="115"/>
                    <a:pt x="238" y="8"/>
                  </a:cubicBezTo>
                  <a:cubicBezTo>
                    <a:pt x="218" y="3"/>
                    <a:pt x="20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4176;p32">
              <a:extLst>
                <a:ext uri="{FF2B5EF4-FFF2-40B4-BE49-F238E27FC236}">
                  <a16:creationId xmlns:a16="http://schemas.microsoft.com/office/drawing/2014/main" id="{D6A8BD81-CCE5-4548-BB97-E2A33C81EA6D}"/>
                </a:ext>
              </a:extLst>
            </p:cNvPr>
            <p:cNvSpPr/>
            <p:nvPr/>
          </p:nvSpPr>
          <p:spPr>
            <a:xfrm>
              <a:off x="5514975" y="3548775"/>
              <a:ext cx="17875" cy="4200"/>
            </a:xfrm>
            <a:custGeom>
              <a:avLst/>
              <a:gdLst/>
              <a:ahLst/>
              <a:cxnLst/>
              <a:rect l="l" t="t" r="r" b="b"/>
              <a:pathLst>
                <a:path w="715" h="168" extrusionOk="0">
                  <a:moveTo>
                    <a:pt x="429" y="1"/>
                  </a:moveTo>
                  <a:cubicBezTo>
                    <a:pt x="274" y="13"/>
                    <a:pt x="131" y="25"/>
                    <a:pt x="0" y="36"/>
                  </a:cubicBezTo>
                  <a:cubicBezTo>
                    <a:pt x="101" y="144"/>
                    <a:pt x="220" y="167"/>
                    <a:pt x="344" y="167"/>
                  </a:cubicBezTo>
                  <a:cubicBezTo>
                    <a:pt x="443" y="167"/>
                    <a:pt x="544" y="152"/>
                    <a:pt x="642" y="152"/>
                  </a:cubicBezTo>
                  <a:cubicBezTo>
                    <a:pt x="666" y="152"/>
                    <a:pt x="691" y="153"/>
                    <a:pt x="714" y="155"/>
                  </a:cubicBezTo>
                  <a:cubicBezTo>
                    <a:pt x="655" y="36"/>
                    <a:pt x="536" y="25"/>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4177;p32">
              <a:extLst>
                <a:ext uri="{FF2B5EF4-FFF2-40B4-BE49-F238E27FC236}">
                  <a16:creationId xmlns:a16="http://schemas.microsoft.com/office/drawing/2014/main" id="{F26094CB-4F62-48F1-BD7E-FE99BF0F7DB2}"/>
                </a:ext>
              </a:extLst>
            </p:cNvPr>
            <p:cNvSpPr/>
            <p:nvPr/>
          </p:nvSpPr>
          <p:spPr>
            <a:xfrm>
              <a:off x="5464950" y="3556600"/>
              <a:ext cx="8375" cy="6500"/>
            </a:xfrm>
            <a:custGeom>
              <a:avLst/>
              <a:gdLst/>
              <a:ahLst/>
              <a:cxnLst/>
              <a:rect l="l" t="t" r="r" b="b"/>
              <a:pathLst>
                <a:path w="335" h="260" extrusionOk="0">
                  <a:moveTo>
                    <a:pt x="203" y="0"/>
                  </a:moveTo>
                  <a:cubicBezTo>
                    <a:pt x="179" y="0"/>
                    <a:pt x="156" y="3"/>
                    <a:pt x="132" y="9"/>
                  </a:cubicBezTo>
                  <a:cubicBezTo>
                    <a:pt x="1" y="188"/>
                    <a:pt x="60" y="259"/>
                    <a:pt x="275" y="259"/>
                  </a:cubicBezTo>
                  <a:cubicBezTo>
                    <a:pt x="334" y="223"/>
                    <a:pt x="334" y="176"/>
                    <a:pt x="287" y="128"/>
                  </a:cubicBezTo>
                  <a:cubicBezTo>
                    <a:pt x="275" y="81"/>
                    <a:pt x="275" y="57"/>
                    <a:pt x="275" y="9"/>
                  </a:cubicBezTo>
                  <a:cubicBezTo>
                    <a:pt x="251" y="3"/>
                    <a:pt x="227" y="0"/>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4178;p32">
              <a:extLst>
                <a:ext uri="{FF2B5EF4-FFF2-40B4-BE49-F238E27FC236}">
                  <a16:creationId xmlns:a16="http://schemas.microsoft.com/office/drawing/2014/main" id="{27D3E6E9-DE04-495E-8044-893FE84001D7}"/>
                </a:ext>
              </a:extLst>
            </p:cNvPr>
            <p:cNvSpPr/>
            <p:nvPr/>
          </p:nvSpPr>
          <p:spPr>
            <a:xfrm>
              <a:off x="5518525" y="3560100"/>
              <a:ext cx="7175" cy="7150"/>
            </a:xfrm>
            <a:custGeom>
              <a:avLst/>
              <a:gdLst/>
              <a:ahLst/>
              <a:cxnLst/>
              <a:rect l="l" t="t" r="r" b="b"/>
              <a:pathLst>
                <a:path w="287" h="286" extrusionOk="0">
                  <a:moveTo>
                    <a:pt x="132" y="0"/>
                  </a:moveTo>
                  <a:cubicBezTo>
                    <a:pt x="72" y="0"/>
                    <a:pt x="37" y="0"/>
                    <a:pt x="1" y="24"/>
                  </a:cubicBezTo>
                  <a:cubicBezTo>
                    <a:pt x="1" y="107"/>
                    <a:pt x="13" y="191"/>
                    <a:pt x="13" y="286"/>
                  </a:cubicBezTo>
                  <a:cubicBezTo>
                    <a:pt x="108" y="286"/>
                    <a:pt x="191" y="274"/>
                    <a:pt x="287" y="274"/>
                  </a:cubicBezTo>
                  <a:cubicBezTo>
                    <a:pt x="227" y="179"/>
                    <a:pt x="179" y="95"/>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4179;p32">
              <a:extLst>
                <a:ext uri="{FF2B5EF4-FFF2-40B4-BE49-F238E27FC236}">
                  <a16:creationId xmlns:a16="http://schemas.microsoft.com/office/drawing/2014/main" id="{43BA4248-3CEE-4F41-BD1C-9A7E26449D5E}"/>
                </a:ext>
              </a:extLst>
            </p:cNvPr>
            <p:cNvSpPr/>
            <p:nvPr/>
          </p:nvSpPr>
          <p:spPr>
            <a:xfrm>
              <a:off x="5399775" y="3535225"/>
              <a:ext cx="6575" cy="3900"/>
            </a:xfrm>
            <a:custGeom>
              <a:avLst/>
              <a:gdLst/>
              <a:ahLst/>
              <a:cxnLst/>
              <a:rect l="l" t="t" r="r" b="b"/>
              <a:pathLst>
                <a:path w="263" h="156" extrusionOk="0">
                  <a:moveTo>
                    <a:pt x="205" y="1"/>
                  </a:moveTo>
                  <a:cubicBezTo>
                    <a:pt x="113" y="1"/>
                    <a:pt x="40" y="51"/>
                    <a:pt x="0" y="150"/>
                  </a:cubicBezTo>
                  <a:cubicBezTo>
                    <a:pt x="24" y="150"/>
                    <a:pt x="53" y="155"/>
                    <a:pt x="77" y="155"/>
                  </a:cubicBezTo>
                  <a:cubicBezTo>
                    <a:pt x="89" y="155"/>
                    <a:pt x="100" y="154"/>
                    <a:pt x="107" y="150"/>
                  </a:cubicBezTo>
                  <a:cubicBezTo>
                    <a:pt x="167" y="102"/>
                    <a:pt x="215" y="43"/>
                    <a:pt x="262" y="7"/>
                  </a:cubicBezTo>
                  <a:cubicBezTo>
                    <a:pt x="242" y="3"/>
                    <a:pt x="223" y="1"/>
                    <a:pt x="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4180;p32">
              <a:extLst>
                <a:ext uri="{FF2B5EF4-FFF2-40B4-BE49-F238E27FC236}">
                  <a16:creationId xmlns:a16="http://schemas.microsoft.com/office/drawing/2014/main" id="{574F6108-A641-4325-82E3-0EB8F85AC511}"/>
                </a:ext>
              </a:extLst>
            </p:cNvPr>
            <p:cNvSpPr/>
            <p:nvPr/>
          </p:nvSpPr>
          <p:spPr>
            <a:xfrm>
              <a:off x="5478650" y="3545800"/>
              <a:ext cx="8050" cy="2300"/>
            </a:xfrm>
            <a:custGeom>
              <a:avLst/>
              <a:gdLst/>
              <a:ahLst/>
              <a:cxnLst/>
              <a:rect l="l" t="t" r="r" b="b"/>
              <a:pathLst>
                <a:path w="322" h="92" extrusionOk="0">
                  <a:moveTo>
                    <a:pt x="0" y="1"/>
                  </a:moveTo>
                  <a:cubicBezTo>
                    <a:pt x="55" y="62"/>
                    <a:pt x="110" y="91"/>
                    <a:pt x="165" y="91"/>
                  </a:cubicBezTo>
                  <a:cubicBezTo>
                    <a:pt x="218" y="91"/>
                    <a:pt x="270" y="65"/>
                    <a:pt x="322" y="13"/>
                  </a:cubicBezTo>
                  <a:cubicBezTo>
                    <a:pt x="215" y="1"/>
                    <a:pt x="108"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4181;p32">
              <a:extLst>
                <a:ext uri="{FF2B5EF4-FFF2-40B4-BE49-F238E27FC236}">
                  <a16:creationId xmlns:a16="http://schemas.microsoft.com/office/drawing/2014/main" id="{3D8D14F7-2E42-4D47-99C0-C2DDE25819D2}"/>
                </a:ext>
              </a:extLst>
            </p:cNvPr>
            <p:cNvSpPr/>
            <p:nvPr/>
          </p:nvSpPr>
          <p:spPr>
            <a:xfrm>
              <a:off x="5532825" y="3552650"/>
              <a:ext cx="3300" cy="1800"/>
            </a:xfrm>
            <a:custGeom>
              <a:avLst/>
              <a:gdLst/>
              <a:ahLst/>
              <a:cxnLst/>
              <a:rect l="l" t="t" r="r" b="b"/>
              <a:pathLst>
                <a:path w="132" h="72" extrusionOk="0">
                  <a:moveTo>
                    <a:pt x="0" y="0"/>
                  </a:moveTo>
                  <a:cubicBezTo>
                    <a:pt x="18" y="48"/>
                    <a:pt x="39" y="72"/>
                    <a:pt x="61" y="72"/>
                  </a:cubicBezTo>
                  <a:cubicBezTo>
                    <a:pt x="84" y="72"/>
                    <a:pt x="108" y="48"/>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4182;p32">
              <a:extLst>
                <a:ext uri="{FF2B5EF4-FFF2-40B4-BE49-F238E27FC236}">
                  <a16:creationId xmlns:a16="http://schemas.microsoft.com/office/drawing/2014/main" id="{11A00385-624C-4852-ABC1-072BD7FC0734}"/>
                </a:ext>
              </a:extLst>
            </p:cNvPr>
            <p:cNvSpPr/>
            <p:nvPr/>
          </p:nvSpPr>
          <p:spPr>
            <a:xfrm>
              <a:off x="5507525" y="3549375"/>
              <a:ext cx="3600" cy="1300"/>
            </a:xfrm>
            <a:custGeom>
              <a:avLst/>
              <a:gdLst/>
              <a:ahLst/>
              <a:cxnLst/>
              <a:rect l="l" t="t" r="r" b="b"/>
              <a:pathLst>
                <a:path w="144" h="52" extrusionOk="0">
                  <a:moveTo>
                    <a:pt x="0" y="1"/>
                  </a:moveTo>
                  <a:cubicBezTo>
                    <a:pt x="10" y="30"/>
                    <a:pt x="20" y="51"/>
                    <a:pt x="30" y="51"/>
                  </a:cubicBezTo>
                  <a:cubicBezTo>
                    <a:pt x="32" y="51"/>
                    <a:pt x="34" y="50"/>
                    <a:pt x="36" y="48"/>
                  </a:cubicBezTo>
                  <a:cubicBezTo>
                    <a:pt x="72" y="36"/>
                    <a:pt x="119" y="1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4183;p32">
              <a:extLst>
                <a:ext uri="{FF2B5EF4-FFF2-40B4-BE49-F238E27FC236}">
                  <a16:creationId xmlns:a16="http://schemas.microsoft.com/office/drawing/2014/main" id="{BBEE9BCF-D1C5-418E-BA84-1975B04033DC}"/>
                </a:ext>
              </a:extLst>
            </p:cNvPr>
            <p:cNvSpPr/>
            <p:nvPr/>
          </p:nvSpPr>
          <p:spPr>
            <a:xfrm>
              <a:off x="5503050" y="3567225"/>
              <a:ext cx="7275" cy="5100"/>
            </a:xfrm>
            <a:custGeom>
              <a:avLst/>
              <a:gdLst/>
              <a:ahLst/>
              <a:cxnLst/>
              <a:rect l="l" t="t" r="r" b="b"/>
              <a:pathLst>
                <a:path w="291" h="204" extrusionOk="0">
                  <a:moveTo>
                    <a:pt x="120" y="1"/>
                  </a:moveTo>
                  <a:cubicBezTo>
                    <a:pt x="72" y="37"/>
                    <a:pt x="25" y="49"/>
                    <a:pt x="1" y="72"/>
                  </a:cubicBezTo>
                  <a:cubicBezTo>
                    <a:pt x="60" y="120"/>
                    <a:pt x="96" y="168"/>
                    <a:pt x="156" y="191"/>
                  </a:cubicBezTo>
                  <a:cubicBezTo>
                    <a:pt x="175" y="200"/>
                    <a:pt x="193" y="204"/>
                    <a:pt x="209" y="204"/>
                  </a:cubicBezTo>
                  <a:cubicBezTo>
                    <a:pt x="262" y="204"/>
                    <a:pt x="290" y="163"/>
                    <a:pt x="263" y="108"/>
                  </a:cubicBezTo>
                  <a:cubicBezTo>
                    <a:pt x="251" y="60"/>
                    <a:pt x="156" y="37"/>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4184;p32">
              <a:extLst>
                <a:ext uri="{FF2B5EF4-FFF2-40B4-BE49-F238E27FC236}">
                  <a16:creationId xmlns:a16="http://schemas.microsoft.com/office/drawing/2014/main" id="{03BA9569-00BA-4A6A-BC29-818413C0DA56}"/>
                </a:ext>
              </a:extLst>
            </p:cNvPr>
            <p:cNvSpPr/>
            <p:nvPr/>
          </p:nvSpPr>
          <p:spPr>
            <a:xfrm>
              <a:off x="5471800" y="3559800"/>
              <a:ext cx="3600" cy="4775"/>
            </a:xfrm>
            <a:custGeom>
              <a:avLst/>
              <a:gdLst/>
              <a:ahLst/>
              <a:cxnLst/>
              <a:rect l="l" t="t" r="r" b="b"/>
              <a:pathLst>
                <a:path w="144" h="191" extrusionOk="0">
                  <a:moveTo>
                    <a:pt x="1" y="0"/>
                  </a:moveTo>
                  <a:lnTo>
                    <a:pt x="1" y="131"/>
                  </a:lnTo>
                  <a:cubicBezTo>
                    <a:pt x="24" y="167"/>
                    <a:pt x="60" y="179"/>
                    <a:pt x="96" y="191"/>
                  </a:cubicBezTo>
                  <a:cubicBezTo>
                    <a:pt x="143" y="95"/>
                    <a:pt x="84" y="36"/>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4185;p32">
              <a:extLst>
                <a:ext uri="{FF2B5EF4-FFF2-40B4-BE49-F238E27FC236}">
                  <a16:creationId xmlns:a16="http://schemas.microsoft.com/office/drawing/2014/main" id="{F1A3AAD1-FA1A-499C-B4DD-1C89CE3FADF7}"/>
                </a:ext>
              </a:extLst>
            </p:cNvPr>
            <p:cNvSpPr/>
            <p:nvPr/>
          </p:nvSpPr>
          <p:spPr>
            <a:xfrm>
              <a:off x="5855775" y="3563375"/>
              <a:ext cx="6875" cy="6250"/>
            </a:xfrm>
            <a:custGeom>
              <a:avLst/>
              <a:gdLst/>
              <a:ahLst/>
              <a:cxnLst/>
              <a:rect l="l" t="t" r="r" b="b"/>
              <a:pathLst>
                <a:path w="275" h="250" extrusionOk="0">
                  <a:moveTo>
                    <a:pt x="80" y="0"/>
                  </a:moveTo>
                  <a:cubicBezTo>
                    <a:pt x="55" y="0"/>
                    <a:pt x="29" y="4"/>
                    <a:pt x="1" y="12"/>
                  </a:cubicBezTo>
                  <a:cubicBezTo>
                    <a:pt x="9" y="131"/>
                    <a:pt x="22" y="249"/>
                    <a:pt x="99" y="249"/>
                  </a:cubicBezTo>
                  <a:cubicBezTo>
                    <a:pt x="139" y="249"/>
                    <a:pt x="195" y="219"/>
                    <a:pt x="275" y="143"/>
                  </a:cubicBezTo>
                  <a:cubicBezTo>
                    <a:pt x="228" y="50"/>
                    <a:pt x="167"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4186;p32">
              <a:extLst>
                <a:ext uri="{FF2B5EF4-FFF2-40B4-BE49-F238E27FC236}">
                  <a16:creationId xmlns:a16="http://schemas.microsoft.com/office/drawing/2014/main" id="{694CA58B-70D1-4E67-A0AB-6D1082EBB0F0}"/>
                </a:ext>
              </a:extLst>
            </p:cNvPr>
            <p:cNvSpPr/>
            <p:nvPr/>
          </p:nvSpPr>
          <p:spPr>
            <a:xfrm>
              <a:off x="5905775" y="3567525"/>
              <a:ext cx="6500" cy="6150"/>
            </a:xfrm>
            <a:custGeom>
              <a:avLst/>
              <a:gdLst/>
              <a:ahLst/>
              <a:cxnLst/>
              <a:rect l="l" t="t" r="r" b="b"/>
              <a:pathLst>
                <a:path w="260" h="246" extrusionOk="0">
                  <a:moveTo>
                    <a:pt x="1" y="1"/>
                  </a:moveTo>
                  <a:cubicBezTo>
                    <a:pt x="1" y="84"/>
                    <a:pt x="1" y="156"/>
                    <a:pt x="25" y="227"/>
                  </a:cubicBezTo>
                  <a:cubicBezTo>
                    <a:pt x="73" y="240"/>
                    <a:pt x="109" y="245"/>
                    <a:pt x="135" y="245"/>
                  </a:cubicBezTo>
                  <a:cubicBezTo>
                    <a:pt x="259" y="245"/>
                    <a:pt x="173" y="123"/>
                    <a:pt x="144" y="25"/>
                  </a:cubicBezTo>
                  <a:cubicBezTo>
                    <a:pt x="96" y="25"/>
                    <a:pt x="49"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4187;p32">
              <a:extLst>
                <a:ext uri="{FF2B5EF4-FFF2-40B4-BE49-F238E27FC236}">
                  <a16:creationId xmlns:a16="http://schemas.microsoft.com/office/drawing/2014/main" id="{E6FAA54E-19DC-4728-B6EE-1D31A18D016B}"/>
                </a:ext>
              </a:extLst>
            </p:cNvPr>
            <p:cNvSpPr/>
            <p:nvPr/>
          </p:nvSpPr>
          <p:spPr>
            <a:xfrm>
              <a:off x="5375075" y="3559825"/>
              <a:ext cx="31875" cy="16075"/>
            </a:xfrm>
            <a:custGeom>
              <a:avLst/>
              <a:gdLst/>
              <a:ahLst/>
              <a:cxnLst/>
              <a:rect l="l" t="t" r="r" b="b"/>
              <a:pathLst>
                <a:path w="1275" h="643" extrusionOk="0">
                  <a:moveTo>
                    <a:pt x="164" y="0"/>
                  </a:moveTo>
                  <a:cubicBezTo>
                    <a:pt x="114" y="0"/>
                    <a:pt x="63" y="4"/>
                    <a:pt x="12" y="11"/>
                  </a:cubicBezTo>
                  <a:cubicBezTo>
                    <a:pt x="0" y="106"/>
                    <a:pt x="0" y="178"/>
                    <a:pt x="0" y="273"/>
                  </a:cubicBezTo>
                  <a:cubicBezTo>
                    <a:pt x="72" y="356"/>
                    <a:pt x="60" y="487"/>
                    <a:pt x="131" y="583"/>
                  </a:cubicBezTo>
                  <a:cubicBezTo>
                    <a:pt x="158" y="619"/>
                    <a:pt x="193" y="635"/>
                    <a:pt x="234" y="635"/>
                  </a:cubicBezTo>
                  <a:cubicBezTo>
                    <a:pt x="246" y="635"/>
                    <a:pt x="260" y="633"/>
                    <a:pt x="274" y="630"/>
                  </a:cubicBezTo>
                  <a:cubicBezTo>
                    <a:pt x="319" y="615"/>
                    <a:pt x="366" y="609"/>
                    <a:pt x="413" y="609"/>
                  </a:cubicBezTo>
                  <a:cubicBezTo>
                    <a:pt x="479" y="609"/>
                    <a:pt x="545" y="621"/>
                    <a:pt x="607" y="642"/>
                  </a:cubicBezTo>
                  <a:cubicBezTo>
                    <a:pt x="657" y="613"/>
                    <a:pt x="710" y="607"/>
                    <a:pt x="765" y="607"/>
                  </a:cubicBezTo>
                  <a:cubicBezTo>
                    <a:pt x="792" y="607"/>
                    <a:pt x="820" y="609"/>
                    <a:pt x="848" y="609"/>
                  </a:cubicBezTo>
                  <a:cubicBezTo>
                    <a:pt x="896" y="609"/>
                    <a:pt x="944" y="605"/>
                    <a:pt x="988" y="583"/>
                  </a:cubicBezTo>
                  <a:cubicBezTo>
                    <a:pt x="1048" y="464"/>
                    <a:pt x="1167" y="475"/>
                    <a:pt x="1274" y="452"/>
                  </a:cubicBezTo>
                  <a:lnTo>
                    <a:pt x="1274" y="428"/>
                  </a:lnTo>
                  <a:cubicBezTo>
                    <a:pt x="1262" y="345"/>
                    <a:pt x="1274" y="214"/>
                    <a:pt x="1167" y="190"/>
                  </a:cubicBezTo>
                  <a:cubicBezTo>
                    <a:pt x="834" y="159"/>
                    <a:pt x="511"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4188;p32">
              <a:extLst>
                <a:ext uri="{FF2B5EF4-FFF2-40B4-BE49-F238E27FC236}">
                  <a16:creationId xmlns:a16="http://schemas.microsoft.com/office/drawing/2014/main" id="{A3F7A72B-E5E3-44AE-A933-C4504117BBAB}"/>
                </a:ext>
              </a:extLst>
            </p:cNvPr>
            <p:cNvSpPr/>
            <p:nvPr/>
          </p:nvSpPr>
          <p:spPr>
            <a:xfrm>
              <a:off x="5850425" y="3595500"/>
              <a:ext cx="4775" cy="3175"/>
            </a:xfrm>
            <a:custGeom>
              <a:avLst/>
              <a:gdLst/>
              <a:ahLst/>
              <a:cxnLst/>
              <a:rect l="l" t="t" r="r" b="b"/>
              <a:pathLst>
                <a:path w="191" h="127" extrusionOk="0">
                  <a:moveTo>
                    <a:pt x="48" y="1"/>
                  </a:moveTo>
                  <a:cubicBezTo>
                    <a:pt x="36" y="37"/>
                    <a:pt x="0" y="96"/>
                    <a:pt x="0" y="108"/>
                  </a:cubicBezTo>
                  <a:cubicBezTo>
                    <a:pt x="29" y="121"/>
                    <a:pt x="54" y="127"/>
                    <a:pt x="76" y="127"/>
                  </a:cubicBezTo>
                  <a:cubicBezTo>
                    <a:pt x="137" y="127"/>
                    <a:pt x="173" y="83"/>
                    <a:pt x="191" y="13"/>
                  </a:cubicBezTo>
                  <a:cubicBezTo>
                    <a:pt x="131" y="13"/>
                    <a:pt x="96" y="1"/>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4189;p32">
              <a:extLst>
                <a:ext uri="{FF2B5EF4-FFF2-40B4-BE49-F238E27FC236}">
                  <a16:creationId xmlns:a16="http://schemas.microsoft.com/office/drawing/2014/main" id="{791E9562-3334-4C12-BB0F-6CDDDABC2C5C}"/>
                </a:ext>
              </a:extLst>
            </p:cNvPr>
            <p:cNvSpPr/>
            <p:nvPr/>
          </p:nvSpPr>
          <p:spPr>
            <a:xfrm>
              <a:off x="5719750" y="3581825"/>
              <a:ext cx="9450" cy="6575"/>
            </a:xfrm>
            <a:custGeom>
              <a:avLst/>
              <a:gdLst/>
              <a:ahLst/>
              <a:cxnLst/>
              <a:rect l="l" t="t" r="r" b="b"/>
              <a:pathLst>
                <a:path w="378" h="263" extrusionOk="0">
                  <a:moveTo>
                    <a:pt x="262" y="0"/>
                  </a:moveTo>
                  <a:lnTo>
                    <a:pt x="262" y="0"/>
                  </a:lnTo>
                  <a:cubicBezTo>
                    <a:pt x="120" y="24"/>
                    <a:pt x="36" y="119"/>
                    <a:pt x="1" y="250"/>
                  </a:cubicBezTo>
                  <a:cubicBezTo>
                    <a:pt x="60" y="250"/>
                    <a:pt x="133" y="262"/>
                    <a:pt x="194" y="262"/>
                  </a:cubicBezTo>
                  <a:cubicBezTo>
                    <a:pt x="305" y="262"/>
                    <a:pt x="378" y="223"/>
                    <a:pt x="2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4190;p32">
              <a:extLst>
                <a:ext uri="{FF2B5EF4-FFF2-40B4-BE49-F238E27FC236}">
                  <a16:creationId xmlns:a16="http://schemas.microsoft.com/office/drawing/2014/main" id="{FB73CB60-108A-4B9A-8FF7-851916830F47}"/>
                </a:ext>
              </a:extLst>
            </p:cNvPr>
            <p:cNvSpPr/>
            <p:nvPr/>
          </p:nvSpPr>
          <p:spPr>
            <a:xfrm>
              <a:off x="6088400" y="3617250"/>
              <a:ext cx="7325" cy="3725"/>
            </a:xfrm>
            <a:custGeom>
              <a:avLst/>
              <a:gdLst/>
              <a:ahLst/>
              <a:cxnLst/>
              <a:rect l="l" t="t" r="r" b="b"/>
              <a:pathLst>
                <a:path w="293" h="149" extrusionOk="0">
                  <a:moveTo>
                    <a:pt x="6" y="0"/>
                  </a:moveTo>
                  <a:cubicBezTo>
                    <a:pt x="1" y="121"/>
                    <a:pt x="41" y="148"/>
                    <a:pt x="95" y="148"/>
                  </a:cubicBezTo>
                  <a:cubicBezTo>
                    <a:pt x="139" y="148"/>
                    <a:pt x="193" y="130"/>
                    <a:pt x="238" y="130"/>
                  </a:cubicBezTo>
                  <a:cubicBezTo>
                    <a:pt x="258" y="130"/>
                    <a:pt x="277" y="133"/>
                    <a:pt x="292" y="143"/>
                  </a:cubicBezTo>
                  <a:cubicBezTo>
                    <a:pt x="233" y="24"/>
                    <a:pt x="125" y="12"/>
                    <a:pt x="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4191;p32">
              <a:extLst>
                <a:ext uri="{FF2B5EF4-FFF2-40B4-BE49-F238E27FC236}">
                  <a16:creationId xmlns:a16="http://schemas.microsoft.com/office/drawing/2014/main" id="{6104E7C4-00BA-437C-950D-35CB3BEE1E04}"/>
                </a:ext>
              </a:extLst>
            </p:cNvPr>
            <p:cNvSpPr/>
            <p:nvPr/>
          </p:nvSpPr>
          <p:spPr>
            <a:xfrm>
              <a:off x="5998950" y="3574375"/>
              <a:ext cx="10150" cy="10150"/>
            </a:xfrm>
            <a:custGeom>
              <a:avLst/>
              <a:gdLst/>
              <a:ahLst/>
              <a:cxnLst/>
              <a:rect l="l" t="t" r="r" b="b"/>
              <a:pathLst>
                <a:path w="406" h="406" extrusionOk="0">
                  <a:moveTo>
                    <a:pt x="1" y="1"/>
                  </a:moveTo>
                  <a:lnTo>
                    <a:pt x="1" y="1"/>
                  </a:lnTo>
                  <a:cubicBezTo>
                    <a:pt x="12" y="132"/>
                    <a:pt x="12" y="263"/>
                    <a:pt x="12" y="405"/>
                  </a:cubicBezTo>
                  <a:cubicBezTo>
                    <a:pt x="405" y="382"/>
                    <a:pt x="60" y="132"/>
                    <a:pt x="132" y="24"/>
                  </a:cubicBezTo>
                  <a:cubicBezTo>
                    <a:pt x="84" y="13"/>
                    <a:pt x="48"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4192;p32">
              <a:extLst>
                <a:ext uri="{FF2B5EF4-FFF2-40B4-BE49-F238E27FC236}">
                  <a16:creationId xmlns:a16="http://schemas.microsoft.com/office/drawing/2014/main" id="{0F2AE49F-D409-4D7E-879B-701A24E768DB}"/>
                </a:ext>
              </a:extLst>
            </p:cNvPr>
            <p:cNvSpPr/>
            <p:nvPr/>
          </p:nvSpPr>
          <p:spPr>
            <a:xfrm>
              <a:off x="5439350" y="3563675"/>
              <a:ext cx="5700" cy="5375"/>
            </a:xfrm>
            <a:custGeom>
              <a:avLst/>
              <a:gdLst/>
              <a:ahLst/>
              <a:cxnLst/>
              <a:rect l="l" t="t" r="r" b="b"/>
              <a:pathLst>
                <a:path w="228" h="215" extrusionOk="0">
                  <a:moveTo>
                    <a:pt x="1" y="0"/>
                  </a:moveTo>
                  <a:lnTo>
                    <a:pt x="1" y="0"/>
                  </a:lnTo>
                  <a:cubicBezTo>
                    <a:pt x="25" y="95"/>
                    <a:pt x="13" y="214"/>
                    <a:pt x="179" y="214"/>
                  </a:cubicBezTo>
                  <a:cubicBezTo>
                    <a:pt x="191" y="214"/>
                    <a:pt x="227" y="191"/>
                    <a:pt x="227" y="179"/>
                  </a:cubicBezTo>
                  <a:cubicBezTo>
                    <a:pt x="227" y="12"/>
                    <a:pt x="108"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4193;p32">
              <a:extLst>
                <a:ext uri="{FF2B5EF4-FFF2-40B4-BE49-F238E27FC236}">
                  <a16:creationId xmlns:a16="http://schemas.microsoft.com/office/drawing/2014/main" id="{1EA30B94-DAD7-48D3-925A-588B495CFDEF}"/>
                </a:ext>
              </a:extLst>
            </p:cNvPr>
            <p:cNvSpPr/>
            <p:nvPr/>
          </p:nvSpPr>
          <p:spPr>
            <a:xfrm>
              <a:off x="5452450" y="3565175"/>
              <a:ext cx="3900" cy="4200"/>
            </a:xfrm>
            <a:custGeom>
              <a:avLst/>
              <a:gdLst/>
              <a:ahLst/>
              <a:cxnLst/>
              <a:rect l="l" t="t" r="r" b="b"/>
              <a:pathLst>
                <a:path w="156" h="168" extrusionOk="0">
                  <a:moveTo>
                    <a:pt x="98" y="1"/>
                  </a:moveTo>
                  <a:cubicBezTo>
                    <a:pt x="85" y="1"/>
                    <a:pt x="72" y="7"/>
                    <a:pt x="60" y="23"/>
                  </a:cubicBezTo>
                  <a:cubicBezTo>
                    <a:pt x="25" y="35"/>
                    <a:pt x="13" y="95"/>
                    <a:pt x="1" y="131"/>
                  </a:cubicBezTo>
                  <a:cubicBezTo>
                    <a:pt x="18" y="139"/>
                    <a:pt x="55" y="167"/>
                    <a:pt x="88" y="167"/>
                  </a:cubicBezTo>
                  <a:cubicBezTo>
                    <a:pt x="99" y="167"/>
                    <a:pt x="110" y="164"/>
                    <a:pt x="120" y="154"/>
                  </a:cubicBezTo>
                  <a:cubicBezTo>
                    <a:pt x="144" y="142"/>
                    <a:pt x="155" y="83"/>
                    <a:pt x="155" y="59"/>
                  </a:cubicBezTo>
                  <a:cubicBezTo>
                    <a:pt x="148" y="27"/>
                    <a:pt x="124"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4194;p32">
              <a:extLst>
                <a:ext uri="{FF2B5EF4-FFF2-40B4-BE49-F238E27FC236}">
                  <a16:creationId xmlns:a16="http://schemas.microsoft.com/office/drawing/2014/main" id="{73C941CC-EBF7-437F-B3CD-8A84F6ED9936}"/>
                </a:ext>
              </a:extLst>
            </p:cNvPr>
            <p:cNvSpPr/>
            <p:nvPr/>
          </p:nvSpPr>
          <p:spPr>
            <a:xfrm>
              <a:off x="5908175" y="3548675"/>
              <a:ext cx="94075" cy="16400"/>
            </a:xfrm>
            <a:custGeom>
              <a:avLst/>
              <a:gdLst/>
              <a:ahLst/>
              <a:cxnLst/>
              <a:rect l="l" t="t" r="r" b="b"/>
              <a:pathLst>
                <a:path w="3763" h="656" extrusionOk="0">
                  <a:moveTo>
                    <a:pt x="771" y="0"/>
                  </a:moveTo>
                  <a:cubicBezTo>
                    <a:pt x="728" y="0"/>
                    <a:pt x="686" y="2"/>
                    <a:pt x="643" y="5"/>
                  </a:cubicBezTo>
                  <a:cubicBezTo>
                    <a:pt x="429" y="88"/>
                    <a:pt x="179" y="29"/>
                    <a:pt x="0" y="195"/>
                  </a:cubicBezTo>
                  <a:cubicBezTo>
                    <a:pt x="1060" y="433"/>
                    <a:pt x="2131" y="445"/>
                    <a:pt x="3203" y="600"/>
                  </a:cubicBezTo>
                  <a:cubicBezTo>
                    <a:pt x="3249" y="635"/>
                    <a:pt x="3298" y="655"/>
                    <a:pt x="3347" y="655"/>
                  </a:cubicBezTo>
                  <a:cubicBezTo>
                    <a:pt x="3399" y="655"/>
                    <a:pt x="3451" y="632"/>
                    <a:pt x="3501" y="576"/>
                  </a:cubicBezTo>
                  <a:cubicBezTo>
                    <a:pt x="3620" y="540"/>
                    <a:pt x="3703" y="445"/>
                    <a:pt x="3763" y="326"/>
                  </a:cubicBezTo>
                  <a:cubicBezTo>
                    <a:pt x="3215" y="267"/>
                    <a:pt x="2667" y="207"/>
                    <a:pt x="2096" y="183"/>
                  </a:cubicBezTo>
                  <a:cubicBezTo>
                    <a:pt x="1660" y="162"/>
                    <a:pt x="1224"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4195;p32">
              <a:extLst>
                <a:ext uri="{FF2B5EF4-FFF2-40B4-BE49-F238E27FC236}">
                  <a16:creationId xmlns:a16="http://schemas.microsoft.com/office/drawing/2014/main" id="{64FC1D09-07B7-4E28-B37E-D2942CB33FBB}"/>
                </a:ext>
              </a:extLst>
            </p:cNvPr>
            <p:cNvSpPr/>
            <p:nvPr/>
          </p:nvSpPr>
          <p:spPr>
            <a:xfrm>
              <a:off x="5987050" y="3578550"/>
              <a:ext cx="2700" cy="1800"/>
            </a:xfrm>
            <a:custGeom>
              <a:avLst/>
              <a:gdLst/>
              <a:ahLst/>
              <a:cxnLst/>
              <a:rect l="l" t="t" r="r" b="b"/>
              <a:pathLst>
                <a:path w="108" h="72" extrusionOk="0">
                  <a:moveTo>
                    <a:pt x="48" y="0"/>
                  </a:moveTo>
                  <a:cubicBezTo>
                    <a:pt x="24" y="12"/>
                    <a:pt x="0" y="24"/>
                    <a:pt x="0" y="24"/>
                  </a:cubicBezTo>
                  <a:cubicBezTo>
                    <a:pt x="0" y="36"/>
                    <a:pt x="12" y="60"/>
                    <a:pt x="24" y="72"/>
                  </a:cubicBezTo>
                  <a:cubicBezTo>
                    <a:pt x="60" y="36"/>
                    <a:pt x="72" y="24"/>
                    <a:pt x="107" y="12"/>
                  </a:cubicBezTo>
                  <a:cubicBezTo>
                    <a:pt x="72" y="12"/>
                    <a:pt x="60" y="0"/>
                    <a:pt x="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4196;p32">
              <a:extLst>
                <a:ext uri="{FF2B5EF4-FFF2-40B4-BE49-F238E27FC236}">
                  <a16:creationId xmlns:a16="http://schemas.microsoft.com/office/drawing/2014/main" id="{E4CFC4DE-5218-4A10-8648-A387E7D5004B}"/>
                </a:ext>
              </a:extLst>
            </p:cNvPr>
            <p:cNvSpPr/>
            <p:nvPr/>
          </p:nvSpPr>
          <p:spPr>
            <a:xfrm>
              <a:off x="5705475" y="3558200"/>
              <a:ext cx="24125" cy="5425"/>
            </a:xfrm>
            <a:custGeom>
              <a:avLst/>
              <a:gdLst/>
              <a:ahLst/>
              <a:cxnLst/>
              <a:rect l="l" t="t" r="r" b="b"/>
              <a:pathLst>
                <a:path w="965" h="217" extrusionOk="0">
                  <a:moveTo>
                    <a:pt x="787" y="0"/>
                  </a:moveTo>
                  <a:cubicBezTo>
                    <a:pt x="719" y="0"/>
                    <a:pt x="645" y="28"/>
                    <a:pt x="572" y="52"/>
                  </a:cubicBezTo>
                  <a:cubicBezTo>
                    <a:pt x="521" y="68"/>
                    <a:pt x="467" y="71"/>
                    <a:pt x="413" y="71"/>
                  </a:cubicBezTo>
                  <a:cubicBezTo>
                    <a:pt x="375" y="71"/>
                    <a:pt x="337" y="70"/>
                    <a:pt x="299" y="70"/>
                  </a:cubicBezTo>
                  <a:cubicBezTo>
                    <a:pt x="186" y="70"/>
                    <a:pt x="79" y="84"/>
                    <a:pt x="0" y="195"/>
                  </a:cubicBezTo>
                  <a:cubicBezTo>
                    <a:pt x="36" y="191"/>
                    <a:pt x="72" y="190"/>
                    <a:pt x="109" y="190"/>
                  </a:cubicBezTo>
                  <a:cubicBezTo>
                    <a:pt x="258" y="190"/>
                    <a:pt x="410" y="216"/>
                    <a:pt x="558" y="216"/>
                  </a:cubicBezTo>
                  <a:cubicBezTo>
                    <a:pt x="699" y="216"/>
                    <a:pt x="836" y="192"/>
                    <a:pt x="964" y="100"/>
                  </a:cubicBezTo>
                  <a:cubicBezTo>
                    <a:pt x="912" y="25"/>
                    <a:pt x="852" y="0"/>
                    <a:pt x="7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4197;p32">
              <a:extLst>
                <a:ext uri="{FF2B5EF4-FFF2-40B4-BE49-F238E27FC236}">
                  <a16:creationId xmlns:a16="http://schemas.microsoft.com/office/drawing/2014/main" id="{3CE615EC-2581-4894-8B3E-68EF2E1DE8EE}"/>
                </a:ext>
              </a:extLst>
            </p:cNvPr>
            <p:cNvSpPr/>
            <p:nvPr/>
          </p:nvSpPr>
          <p:spPr>
            <a:xfrm>
              <a:off x="5740575" y="3556725"/>
              <a:ext cx="7175" cy="4775"/>
            </a:xfrm>
            <a:custGeom>
              <a:avLst/>
              <a:gdLst/>
              <a:ahLst/>
              <a:cxnLst/>
              <a:rect l="l" t="t" r="r" b="b"/>
              <a:pathLst>
                <a:path w="287" h="191" extrusionOk="0">
                  <a:moveTo>
                    <a:pt x="67" y="0"/>
                  </a:moveTo>
                  <a:cubicBezTo>
                    <a:pt x="46" y="0"/>
                    <a:pt x="24" y="2"/>
                    <a:pt x="1" y="4"/>
                  </a:cubicBezTo>
                  <a:cubicBezTo>
                    <a:pt x="59" y="71"/>
                    <a:pt x="88" y="190"/>
                    <a:pt x="162" y="190"/>
                  </a:cubicBezTo>
                  <a:cubicBezTo>
                    <a:pt x="194" y="190"/>
                    <a:pt x="233" y="168"/>
                    <a:pt x="287" y="111"/>
                  </a:cubicBezTo>
                  <a:cubicBezTo>
                    <a:pt x="229" y="25"/>
                    <a:pt x="156" y="0"/>
                    <a:pt x="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4198;p32">
              <a:extLst>
                <a:ext uri="{FF2B5EF4-FFF2-40B4-BE49-F238E27FC236}">
                  <a16:creationId xmlns:a16="http://schemas.microsoft.com/office/drawing/2014/main" id="{CAC9F124-DD7A-46EF-9C62-BB9B1FCBDC5E}"/>
                </a:ext>
              </a:extLst>
            </p:cNvPr>
            <p:cNvSpPr/>
            <p:nvPr/>
          </p:nvSpPr>
          <p:spPr>
            <a:xfrm>
              <a:off x="5698325" y="3561575"/>
              <a:ext cx="2700" cy="1450"/>
            </a:xfrm>
            <a:custGeom>
              <a:avLst/>
              <a:gdLst/>
              <a:ahLst/>
              <a:cxnLst/>
              <a:rect l="l" t="t" r="r" b="b"/>
              <a:pathLst>
                <a:path w="108" h="58" extrusionOk="0">
                  <a:moveTo>
                    <a:pt x="72" y="1"/>
                  </a:moveTo>
                  <a:cubicBezTo>
                    <a:pt x="48" y="24"/>
                    <a:pt x="24" y="36"/>
                    <a:pt x="0" y="48"/>
                  </a:cubicBezTo>
                  <a:cubicBezTo>
                    <a:pt x="12" y="54"/>
                    <a:pt x="27" y="57"/>
                    <a:pt x="45" y="57"/>
                  </a:cubicBezTo>
                  <a:cubicBezTo>
                    <a:pt x="63" y="57"/>
                    <a:pt x="84" y="54"/>
                    <a:pt x="107" y="48"/>
                  </a:cubicBezTo>
                  <a:cubicBezTo>
                    <a:pt x="84" y="36"/>
                    <a:pt x="84" y="24"/>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4199;p32">
              <a:extLst>
                <a:ext uri="{FF2B5EF4-FFF2-40B4-BE49-F238E27FC236}">
                  <a16:creationId xmlns:a16="http://schemas.microsoft.com/office/drawing/2014/main" id="{3AE700E0-F217-4D64-99BF-33A985B371EF}"/>
                </a:ext>
              </a:extLst>
            </p:cNvPr>
            <p:cNvSpPr/>
            <p:nvPr/>
          </p:nvSpPr>
          <p:spPr>
            <a:xfrm>
              <a:off x="6100150" y="3641350"/>
              <a:ext cx="2125" cy="2625"/>
            </a:xfrm>
            <a:custGeom>
              <a:avLst/>
              <a:gdLst/>
              <a:ahLst/>
              <a:cxnLst/>
              <a:rect l="l" t="t" r="r" b="b"/>
              <a:pathLst>
                <a:path w="85" h="105" extrusionOk="0">
                  <a:moveTo>
                    <a:pt x="25" y="1"/>
                  </a:moveTo>
                  <a:cubicBezTo>
                    <a:pt x="13" y="12"/>
                    <a:pt x="1" y="24"/>
                    <a:pt x="13" y="60"/>
                  </a:cubicBezTo>
                  <a:cubicBezTo>
                    <a:pt x="19" y="90"/>
                    <a:pt x="30" y="105"/>
                    <a:pt x="44" y="105"/>
                  </a:cubicBezTo>
                  <a:cubicBezTo>
                    <a:pt x="57" y="105"/>
                    <a:pt x="72" y="90"/>
                    <a:pt x="84" y="60"/>
                  </a:cubicBezTo>
                  <a:cubicBezTo>
                    <a:pt x="84" y="48"/>
                    <a:pt x="84" y="12"/>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4200;p32">
              <a:extLst>
                <a:ext uri="{FF2B5EF4-FFF2-40B4-BE49-F238E27FC236}">
                  <a16:creationId xmlns:a16="http://schemas.microsoft.com/office/drawing/2014/main" id="{7D186A08-02F8-4034-B500-46574AF0E661}"/>
                </a:ext>
              </a:extLst>
            </p:cNvPr>
            <p:cNvSpPr/>
            <p:nvPr/>
          </p:nvSpPr>
          <p:spPr>
            <a:xfrm>
              <a:off x="5798325" y="3617550"/>
              <a:ext cx="3900" cy="2700"/>
            </a:xfrm>
            <a:custGeom>
              <a:avLst/>
              <a:gdLst/>
              <a:ahLst/>
              <a:cxnLst/>
              <a:rect l="l" t="t" r="r" b="b"/>
              <a:pathLst>
                <a:path w="156" h="108" extrusionOk="0">
                  <a:moveTo>
                    <a:pt x="155" y="0"/>
                  </a:moveTo>
                  <a:cubicBezTo>
                    <a:pt x="108" y="24"/>
                    <a:pt x="48" y="60"/>
                    <a:pt x="1" y="107"/>
                  </a:cubicBezTo>
                  <a:cubicBezTo>
                    <a:pt x="48" y="72"/>
                    <a:pt x="108" y="24"/>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4201;p32">
              <a:extLst>
                <a:ext uri="{FF2B5EF4-FFF2-40B4-BE49-F238E27FC236}">
                  <a16:creationId xmlns:a16="http://schemas.microsoft.com/office/drawing/2014/main" id="{AF336972-B39B-48DE-9C26-1195ED55DE5E}"/>
                </a:ext>
              </a:extLst>
            </p:cNvPr>
            <p:cNvSpPr/>
            <p:nvPr/>
          </p:nvSpPr>
          <p:spPr>
            <a:xfrm>
              <a:off x="5724800" y="3515450"/>
              <a:ext cx="116725" cy="13800"/>
            </a:xfrm>
            <a:custGeom>
              <a:avLst/>
              <a:gdLst/>
              <a:ahLst/>
              <a:cxnLst/>
              <a:rect l="l" t="t" r="r" b="b"/>
              <a:pathLst>
                <a:path w="4669" h="552" extrusionOk="0">
                  <a:moveTo>
                    <a:pt x="84" y="0"/>
                  </a:moveTo>
                  <a:cubicBezTo>
                    <a:pt x="1" y="95"/>
                    <a:pt x="1" y="179"/>
                    <a:pt x="72" y="274"/>
                  </a:cubicBezTo>
                  <a:cubicBezTo>
                    <a:pt x="120" y="286"/>
                    <a:pt x="180" y="286"/>
                    <a:pt x="215" y="298"/>
                  </a:cubicBezTo>
                  <a:cubicBezTo>
                    <a:pt x="320" y="279"/>
                    <a:pt x="421" y="255"/>
                    <a:pt x="519" y="255"/>
                  </a:cubicBezTo>
                  <a:cubicBezTo>
                    <a:pt x="611" y="255"/>
                    <a:pt x="700" y="276"/>
                    <a:pt x="787" y="345"/>
                  </a:cubicBezTo>
                  <a:cubicBezTo>
                    <a:pt x="870" y="393"/>
                    <a:pt x="977" y="417"/>
                    <a:pt x="1072" y="465"/>
                  </a:cubicBezTo>
                  <a:cubicBezTo>
                    <a:pt x="1087" y="460"/>
                    <a:pt x="1104" y="457"/>
                    <a:pt x="1122" y="457"/>
                  </a:cubicBezTo>
                  <a:cubicBezTo>
                    <a:pt x="1148" y="457"/>
                    <a:pt x="1176" y="463"/>
                    <a:pt x="1203" y="476"/>
                  </a:cubicBezTo>
                  <a:cubicBezTo>
                    <a:pt x="1203" y="500"/>
                    <a:pt x="1227" y="512"/>
                    <a:pt x="1239" y="512"/>
                  </a:cubicBezTo>
                  <a:cubicBezTo>
                    <a:pt x="1251" y="515"/>
                    <a:pt x="1262" y="517"/>
                    <a:pt x="1273" y="517"/>
                  </a:cubicBezTo>
                  <a:cubicBezTo>
                    <a:pt x="1304" y="517"/>
                    <a:pt x="1328" y="503"/>
                    <a:pt x="1346" y="476"/>
                  </a:cubicBezTo>
                  <a:cubicBezTo>
                    <a:pt x="1775" y="476"/>
                    <a:pt x="2215" y="500"/>
                    <a:pt x="2644" y="500"/>
                  </a:cubicBezTo>
                  <a:cubicBezTo>
                    <a:pt x="2747" y="536"/>
                    <a:pt x="2852" y="546"/>
                    <a:pt x="2957" y="546"/>
                  </a:cubicBezTo>
                  <a:cubicBezTo>
                    <a:pt x="3072" y="546"/>
                    <a:pt x="3187" y="534"/>
                    <a:pt x="3300" y="534"/>
                  </a:cubicBezTo>
                  <a:cubicBezTo>
                    <a:pt x="3324" y="534"/>
                    <a:pt x="3347" y="535"/>
                    <a:pt x="3370" y="536"/>
                  </a:cubicBezTo>
                  <a:lnTo>
                    <a:pt x="4204" y="536"/>
                  </a:lnTo>
                  <a:cubicBezTo>
                    <a:pt x="4226" y="526"/>
                    <a:pt x="4250" y="522"/>
                    <a:pt x="4277" y="522"/>
                  </a:cubicBezTo>
                  <a:cubicBezTo>
                    <a:pt x="4351" y="522"/>
                    <a:pt x="4440" y="552"/>
                    <a:pt x="4514" y="552"/>
                  </a:cubicBezTo>
                  <a:cubicBezTo>
                    <a:pt x="4601" y="552"/>
                    <a:pt x="4668" y="511"/>
                    <a:pt x="4668" y="334"/>
                  </a:cubicBezTo>
                  <a:cubicBezTo>
                    <a:pt x="4501" y="298"/>
                    <a:pt x="4335" y="274"/>
                    <a:pt x="4180" y="262"/>
                  </a:cubicBezTo>
                  <a:cubicBezTo>
                    <a:pt x="2811" y="143"/>
                    <a:pt x="1442" y="215"/>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4202;p32">
              <a:extLst>
                <a:ext uri="{FF2B5EF4-FFF2-40B4-BE49-F238E27FC236}">
                  <a16:creationId xmlns:a16="http://schemas.microsoft.com/office/drawing/2014/main" id="{BA8A0DB2-628F-4CCE-A745-FDCA05AB760E}"/>
                </a:ext>
              </a:extLst>
            </p:cNvPr>
            <p:cNvSpPr/>
            <p:nvPr/>
          </p:nvSpPr>
          <p:spPr>
            <a:xfrm>
              <a:off x="5825500" y="3522500"/>
              <a:ext cx="84475" cy="13075"/>
            </a:xfrm>
            <a:custGeom>
              <a:avLst/>
              <a:gdLst/>
              <a:ahLst/>
              <a:cxnLst/>
              <a:rect l="l" t="t" r="r" b="b"/>
              <a:pathLst>
                <a:path w="3379" h="523" extrusionOk="0">
                  <a:moveTo>
                    <a:pt x="1134" y="1"/>
                  </a:moveTo>
                  <a:cubicBezTo>
                    <a:pt x="962" y="1"/>
                    <a:pt x="790" y="15"/>
                    <a:pt x="616" y="52"/>
                  </a:cubicBezTo>
                  <a:cubicBezTo>
                    <a:pt x="519" y="194"/>
                    <a:pt x="389" y="204"/>
                    <a:pt x="255" y="204"/>
                  </a:cubicBezTo>
                  <a:cubicBezTo>
                    <a:pt x="232" y="204"/>
                    <a:pt x="209" y="204"/>
                    <a:pt x="186" y="204"/>
                  </a:cubicBezTo>
                  <a:cubicBezTo>
                    <a:pt x="130" y="204"/>
                    <a:pt x="74" y="206"/>
                    <a:pt x="21" y="218"/>
                  </a:cubicBezTo>
                  <a:cubicBezTo>
                    <a:pt x="0" y="270"/>
                    <a:pt x="16" y="304"/>
                    <a:pt x="36" y="304"/>
                  </a:cubicBezTo>
                  <a:cubicBezTo>
                    <a:pt x="39" y="304"/>
                    <a:pt x="42" y="303"/>
                    <a:pt x="45" y="302"/>
                  </a:cubicBezTo>
                  <a:lnTo>
                    <a:pt x="450" y="349"/>
                  </a:lnTo>
                  <a:cubicBezTo>
                    <a:pt x="618" y="390"/>
                    <a:pt x="787" y="401"/>
                    <a:pt x="956" y="401"/>
                  </a:cubicBezTo>
                  <a:cubicBezTo>
                    <a:pt x="1137" y="401"/>
                    <a:pt x="1319" y="389"/>
                    <a:pt x="1498" y="389"/>
                  </a:cubicBezTo>
                  <a:cubicBezTo>
                    <a:pt x="1686" y="389"/>
                    <a:pt x="1873" y="402"/>
                    <a:pt x="2057" y="456"/>
                  </a:cubicBezTo>
                  <a:cubicBezTo>
                    <a:pt x="2378" y="456"/>
                    <a:pt x="2712" y="468"/>
                    <a:pt x="3033" y="480"/>
                  </a:cubicBezTo>
                  <a:cubicBezTo>
                    <a:pt x="3097" y="512"/>
                    <a:pt x="3155" y="523"/>
                    <a:pt x="3215" y="523"/>
                  </a:cubicBezTo>
                  <a:cubicBezTo>
                    <a:pt x="3245" y="523"/>
                    <a:pt x="3275" y="520"/>
                    <a:pt x="3307" y="516"/>
                  </a:cubicBezTo>
                  <a:cubicBezTo>
                    <a:pt x="3343" y="480"/>
                    <a:pt x="3379" y="421"/>
                    <a:pt x="3379" y="361"/>
                  </a:cubicBezTo>
                  <a:cubicBezTo>
                    <a:pt x="3343" y="278"/>
                    <a:pt x="3260" y="242"/>
                    <a:pt x="3188" y="194"/>
                  </a:cubicBezTo>
                  <a:cubicBezTo>
                    <a:pt x="2890" y="183"/>
                    <a:pt x="2581" y="135"/>
                    <a:pt x="2283" y="111"/>
                  </a:cubicBezTo>
                  <a:cubicBezTo>
                    <a:pt x="1897" y="70"/>
                    <a:pt x="1517" y="1"/>
                    <a:pt x="1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4203;p32">
              <a:extLst>
                <a:ext uri="{FF2B5EF4-FFF2-40B4-BE49-F238E27FC236}">
                  <a16:creationId xmlns:a16="http://schemas.microsoft.com/office/drawing/2014/main" id="{F26BA062-7B82-47B2-A32E-D391829F01D0}"/>
                </a:ext>
              </a:extLst>
            </p:cNvPr>
            <p:cNvSpPr/>
            <p:nvPr/>
          </p:nvSpPr>
          <p:spPr>
            <a:xfrm>
              <a:off x="5905500" y="3527500"/>
              <a:ext cx="84250" cy="13875"/>
            </a:xfrm>
            <a:custGeom>
              <a:avLst/>
              <a:gdLst/>
              <a:ahLst/>
              <a:cxnLst/>
              <a:rect l="l" t="t" r="r" b="b"/>
              <a:pathLst>
                <a:path w="3370" h="555" extrusionOk="0">
                  <a:moveTo>
                    <a:pt x="506" y="0"/>
                  </a:moveTo>
                  <a:cubicBezTo>
                    <a:pt x="338" y="0"/>
                    <a:pt x="170" y="6"/>
                    <a:pt x="0" y="18"/>
                  </a:cubicBezTo>
                  <a:cubicBezTo>
                    <a:pt x="48" y="54"/>
                    <a:pt x="107" y="102"/>
                    <a:pt x="155" y="149"/>
                  </a:cubicBezTo>
                  <a:cubicBezTo>
                    <a:pt x="223" y="228"/>
                    <a:pt x="299" y="253"/>
                    <a:pt x="378" y="253"/>
                  </a:cubicBezTo>
                  <a:cubicBezTo>
                    <a:pt x="503" y="253"/>
                    <a:pt x="635" y="191"/>
                    <a:pt x="751" y="191"/>
                  </a:cubicBezTo>
                  <a:cubicBezTo>
                    <a:pt x="793" y="191"/>
                    <a:pt x="833" y="199"/>
                    <a:pt x="869" y="221"/>
                  </a:cubicBezTo>
                  <a:cubicBezTo>
                    <a:pt x="849" y="221"/>
                    <a:pt x="824" y="219"/>
                    <a:pt x="796" y="219"/>
                  </a:cubicBezTo>
                  <a:cubicBezTo>
                    <a:pt x="738" y="219"/>
                    <a:pt x="667" y="225"/>
                    <a:pt x="595" y="256"/>
                  </a:cubicBezTo>
                  <a:cubicBezTo>
                    <a:pt x="548" y="304"/>
                    <a:pt x="548" y="375"/>
                    <a:pt x="607" y="411"/>
                  </a:cubicBezTo>
                  <a:cubicBezTo>
                    <a:pt x="1417" y="459"/>
                    <a:pt x="2238" y="506"/>
                    <a:pt x="3036" y="554"/>
                  </a:cubicBezTo>
                  <a:cubicBezTo>
                    <a:pt x="3131" y="471"/>
                    <a:pt x="3262" y="518"/>
                    <a:pt x="3346" y="435"/>
                  </a:cubicBezTo>
                  <a:cubicBezTo>
                    <a:pt x="3369" y="375"/>
                    <a:pt x="3346" y="328"/>
                    <a:pt x="3286" y="292"/>
                  </a:cubicBezTo>
                  <a:cubicBezTo>
                    <a:pt x="3228" y="297"/>
                    <a:pt x="3169" y="300"/>
                    <a:pt x="3110" y="300"/>
                  </a:cubicBezTo>
                  <a:cubicBezTo>
                    <a:pt x="2895" y="300"/>
                    <a:pt x="2677" y="267"/>
                    <a:pt x="2453" y="221"/>
                  </a:cubicBezTo>
                  <a:cubicBezTo>
                    <a:pt x="1808" y="88"/>
                    <a:pt x="1163" y="0"/>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4204;p32">
              <a:extLst>
                <a:ext uri="{FF2B5EF4-FFF2-40B4-BE49-F238E27FC236}">
                  <a16:creationId xmlns:a16="http://schemas.microsoft.com/office/drawing/2014/main" id="{DE9CE1D0-DED8-4DB4-8E2B-BCCBAF83CBEC}"/>
                </a:ext>
              </a:extLst>
            </p:cNvPr>
            <p:cNvSpPr/>
            <p:nvPr/>
          </p:nvSpPr>
          <p:spPr>
            <a:xfrm>
              <a:off x="5840900" y="3480325"/>
              <a:ext cx="65500" cy="19675"/>
            </a:xfrm>
            <a:custGeom>
              <a:avLst/>
              <a:gdLst/>
              <a:ahLst/>
              <a:cxnLst/>
              <a:rect l="l" t="t" r="r" b="b"/>
              <a:pathLst>
                <a:path w="2620" h="787" extrusionOk="0">
                  <a:moveTo>
                    <a:pt x="298" y="0"/>
                  </a:moveTo>
                  <a:cubicBezTo>
                    <a:pt x="298" y="1"/>
                    <a:pt x="299" y="1"/>
                    <a:pt x="299" y="2"/>
                  </a:cubicBezTo>
                  <a:lnTo>
                    <a:pt x="299" y="2"/>
                  </a:lnTo>
                  <a:lnTo>
                    <a:pt x="310" y="0"/>
                  </a:lnTo>
                  <a:close/>
                  <a:moveTo>
                    <a:pt x="572" y="0"/>
                  </a:moveTo>
                  <a:cubicBezTo>
                    <a:pt x="536" y="36"/>
                    <a:pt x="489" y="72"/>
                    <a:pt x="429" y="72"/>
                  </a:cubicBezTo>
                  <a:cubicBezTo>
                    <a:pt x="370" y="72"/>
                    <a:pt x="323" y="37"/>
                    <a:pt x="299" y="2"/>
                  </a:cubicBezTo>
                  <a:lnTo>
                    <a:pt x="299" y="2"/>
                  </a:lnTo>
                  <a:lnTo>
                    <a:pt x="0" y="36"/>
                  </a:lnTo>
                  <a:cubicBezTo>
                    <a:pt x="96" y="155"/>
                    <a:pt x="167" y="274"/>
                    <a:pt x="155" y="441"/>
                  </a:cubicBezTo>
                  <a:cubicBezTo>
                    <a:pt x="191" y="500"/>
                    <a:pt x="238" y="548"/>
                    <a:pt x="298" y="572"/>
                  </a:cubicBezTo>
                  <a:cubicBezTo>
                    <a:pt x="375" y="601"/>
                    <a:pt x="445" y="638"/>
                    <a:pt x="519" y="638"/>
                  </a:cubicBezTo>
                  <a:cubicBezTo>
                    <a:pt x="537" y="638"/>
                    <a:pt x="554" y="636"/>
                    <a:pt x="572" y="631"/>
                  </a:cubicBezTo>
                  <a:cubicBezTo>
                    <a:pt x="668" y="615"/>
                    <a:pt x="762" y="608"/>
                    <a:pt x="856" y="608"/>
                  </a:cubicBezTo>
                  <a:cubicBezTo>
                    <a:pt x="1113" y="608"/>
                    <a:pt x="1364" y="663"/>
                    <a:pt x="1608" y="750"/>
                  </a:cubicBezTo>
                  <a:cubicBezTo>
                    <a:pt x="1643" y="774"/>
                    <a:pt x="1679" y="786"/>
                    <a:pt x="1718" y="786"/>
                  </a:cubicBezTo>
                  <a:cubicBezTo>
                    <a:pt x="1757" y="786"/>
                    <a:pt x="1798" y="774"/>
                    <a:pt x="1846" y="750"/>
                  </a:cubicBezTo>
                  <a:cubicBezTo>
                    <a:pt x="2096" y="738"/>
                    <a:pt x="2358" y="727"/>
                    <a:pt x="2620" y="715"/>
                  </a:cubicBezTo>
                  <a:cubicBezTo>
                    <a:pt x="2513" y="322"/>
                    <a:pt x="1965" y="488"/>
                    <a:pt x="1858" y="119"/>
                  </a:cubicBezTo>
                  <a:cubicBezTo>
                    <a:pt x="1758" y="98"/>
                    <a:pt x="1666" y="94"/>
                    <a:pt x="1573" y="94"/>
                  </a:cubicBezTo>
                  <a:cubicBezTo>
                    <a:pt x="1511" y="94"/>
                    <a:pt x="1448" y="96"/>
                    <a:pt x="1381" y="96"/>
                  </a:cubicBezTo>
                  <a:cubicBezTo>
                    <a:pt x="1366" y="94"/>
                    <a:pt x="1350" y="93"/>
                    <a:pt x="1334" y="93"/>
                  </a:cubicBezTo>
                  <a:cubicBezTo>
                    <a:pt x="1298" y="93"/>
                    <a:pt x="1262" y="96"/>
                    <a:pt x="1226" y="96"/>
                  </a:cubicBezTo>
                  <a:cubicBezTo>
                    <a:pt x="1155" y="96"/>
                    <a:pt x="1086" y="86"/>
                    <a:pt x="1024" y="24"/>
                  </a:cubicBezTo>
                  <a:cubicBezTo>
                    <a:pt x="965" y="36"/>
                    <a:pt x="917" y="36"/>
                    <a:pt x="870" y="36"/>
                  </a:cubicBezTo>
                  <a:cubicBezTo>
                    <a:pt x="870" y="60"/>
                    <a:pt x="858" y="60"/>
                    <a:pt x="810" y="60"/>
                  </a:cubicBezTo>
                  <a:cubicBezTo>
                    <a:pt x="786" y="60"/>
                    <a:pt x="750" y="36"/>
                    <a:pt x="727" y="12"/>
                  </a:cubicBezTo>
                  <a:cubicBezTo>
                    <a:pt x="667" y="0"/>
                    <a:pt x="619"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4205;p32">
              <a:extLst>
                <a:ext uri="{FF2B5EF4-FFF2-40B4-BE49-F238E27FC236}">
                  <a16:creationId xmlns:a16="http://schemas.microsoft.com/office/drawing/2014/main" id="{12D10F86-D0C6-48AC-ADC2-9CFD630C163E}"/>
                </a:ext>
              </a:extLst>
            </p:cNvPr>
            <p:cNvSpPr/>
            <p:nvPr/>
          </p:nvSpPr>
          <p:spPr>
            <a:xfrm>
              <a:off x="5991225" y="3534800"/>
              <a:ext cx="40200" cy="11625"/>
            </a:xfrm>
            <a:custGeom>
              <a:avLst/>
              <a:gdLst/>
              <a:ahLst/>
              <a:cxnLst/>
              <a:rect l="l" t="t" r="r" b="b"/>
              <a:pathLst>
                <a:path w="1608" h="465" extrusionOk="0">
                  <a:moveTo>
                    <a:pt x="476" y="0"/>
                  </a:moveTo>
                  <a:cubicBezTo>
                    <a:pt x="444" y="115"/>
                    <a:pt x="396" y="151"/>
                    <a:pt x="335" y="151"/>
                  </a:cubicBezTo>
                  <a:cubicBezTo>
                    <a:pt x="283" y="151"/>
                    <a:pt x="221" y="123"/>
                    <a:pt x="155" y="95"/>
                  </a:cubicBezTo>
                  <a:cubicBezTo>
                    <a:pt x="71" y="143"/>
                    <a:pt x="12" y="203"/>
                    <a:pt x="0" y="298"/>
                  </a:cubicBezTo>
                  <a:cubicBezTo>
                    <a:pt x="228" y="430"/>
                    <a:pt x="460" y="444"/>
                    <a:pt x="697" y="444"/>
                  </a:cubicBezTo>
                  <a:cubicBezTo>
                    <a:pt x="763" y="444"/>
                    <a:pt x="829" y="443"/>
                    <a:pt x="895" y="443"/>
                  </a:cubicBezTo>
                  <a:cubicBezTo>
                    <a:pt x="977" y="443"/>
                    <a:pt x="1060" y="445"/>
                    <a:pt x="1143" y="453"/>
                  </a:cubicBezTo>
                  <a:cubicBezTo>
                    <a:pt x="1310" y="417"/>
                    <a:pt x="1500" y="464"/>
                    <a:pt x="1607" y="286"/>
                  </a:cubicBezTo>
                  <a:cubicBezTo>
                    <a:pt x="1560" y="226"/>
                    <a:pt x="1500" y="179"/>
                    <a:pt x="1441" y="119"/>
                  </a:cubicBezTo>
                  <a:cubicBezTo>
                    <a:pt x="1317" y="119"/>
                    <a:pt x="1194" y="140"/>
                    <a:pt x="1075" y="140"/>
                  </a:cubicBezTo>
                  <a:cubicBezTo>
                    <a:pt x="940" y="140"/>
                    <a:pt x="810" y="114"/>
                    <a:pt x="6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4206;p32">
              <a:extLst>
                <a:ext uri="{FF2B5EF4-FFF2-40B4-BE49-F238E27FC236}">
                  <a16:creationId xmlns:a16="http://schemas.microsoft.com/office/drawing/2014/main" id="{BC7BEC8E-A7B5-4FA9-AA6C-84477D2A8BF6}"/>
                </a:ext>
              </a:extLst>
            </p:cNvPr>
            <p:cNvSpPr/>
            <p:nvPr/>
          </p:nvSpPr>
          <p:spPr>
            <a:xfrm>
              <a:off x="5693650" y="3512225"/>
              <a:ext cx="32975" cy="10375"/>
            </a:xfrm>
            <a:custGeom>
              <a:avLst/>
              <a:gdLst/>
              <a:ahLst/>
              <a:cxnLst/>
              <a:rect l="l" t="t" r="r" b="b"/>
              <a:pathLst>
                <a:path w="1319" h="415" extrusionOk="0">
                  <a:moveTo>
                    <a:pt x="113" y="1"/>
                  </a:moveTo>
                  <a:cubicBezTo>
                    <a:pt x="14" y="1"/>
                    <a:pt x="1" y="69"/>
                    <a:pt x="21" y="177"/>
                  </a:cubicBezTo>
                  <a:cubicBezTo>
                    <a:pt x="238" y="313"/>
                    <a:pt x="476" y="373"/>
                    <a:pt x="724" y="373"/>
                  </a:cubicBezTo>
                  <a:cubicBezTo>
                    <a:pt x="802" y="373"/>
                    <a:pt x="881" y="367"/>
                    <a:pt x="961" y="355"/>
                  </a:cubicBezTo>
                  <a:lnTo>
                    <a:pt x="1140" y="403"/>
                  </a:lnTo>
                  <a:cubicBezTo>
                    <a:pt x="1187" y="403"/>
                    <a:pt x="1247" y="415"/>
                    <a:pt x="1306" y="415"/>
                  </a:cubicBezTo>
                  <a:cubicBezTo>
                    <a:pt x="1318" y="332"/>
                    <a:pt x="1318" y="236"/>
                    <a:pt x="1318" y="153"/>
                  </a:cubicBezTo>
                  <a:cubicBezTo>
                    <a:pt x="1211" y="117"/>
                    <a:pt x="1128" y="93"/>
                    <a:pt x="1021" y="58"/>
                  </a:cubicBezTo>
                  <a:cubicBezTo>
                    <a:pt x="1009" y="70"/>
                    <a:pt x="985" y="105"/>
                    <a:pt x="973" y="105"/>
                  </a:cubicBezTo>
                  <a:cubicBezTo>
                    <a:pt x="949" y="82"/>
                    <a:pt x="902" y="70"/>
                    <a:pt x="866" y="58"/>
                  </a:cubicBezTo>
                  <a:cubicBezTo>
                    <a:pt x="652" y="46"/>
                    <a:pt x="413" y="22"/>
                    <a:pt x="187" y="10"/>
                  </a:cubicBezTo>
                  <a:cubicBezTo>
                    <a:pt x="158" y="4"/>
                    <a:pt x="134" y="1"/>
                    <a:pt x="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4207;p32">
              <a:extLst>
                <a:ext uri="{FF2B5EF4-FFF2-40B4-BE49-F238E27FC236}">
                  <a16:creationId xmlns:a16="http://schemas.microsoft.com/office/drawing/2014/main" id="{6E4649F3-D0ED-4E7A-A2A6-E28B4AD03E39}"/>
                </a:ext>
              </a:extLst>
            </p:cNvPr>
            <p:cNvSpPr/>
            <p:nvPr/>
          </p:nvSpPr>
          <p:spPr>
            <a:xfrm>
              <a:off x="5837325" y="3491625"/>
              <a:ext cx="43175" cy="7475"/>
            </a:xfrm>
            <a:custGeom>
              <a:avLst/>
              <a:gdLst/>
              <a:ahLst/>
              <a:cxnLst/>
              <a:rect l="l" t="t" r="r" b="b"/>
              <a:pathLst>
                <a:path w="1727" h="299" extrusionOk="0">
                  <a:moveTo>
                    <a:pt x="286" y="1"/>
                  </a:moveTo>
                  <a:cubicBezTo>
                    <a:pt x="239" y="60"/>
                    <a:pt x="179" y="108"/>
                    <a:pt x="108" y="108"/>
                  </a:cubicBezTo>
                  <a:cubicBezTo>
                    <a:pt x="60" y="108"/>
                    <a:pt x="36" y="120"/>
                    <a:pt x="0" y="156"/>
                  </a:cubicBezTo>
                  <a:cubicBezTo>
                    <a:pt x="280" y="269"/>
                    <a:pt x="569" y="289"/>
                    <a:pt x="859" y="289"/>
                  </a:cubicBezTo>
                  <a:cubicBezTo>
                    <a:pt x="1029" y="289"/>
                    <a:pt x="1198" y="282"/>
                    <a:pt x="1367" y="282"/>
                  </a:cubicBezTo>
                  <a:cubicBezTo>
                    <a:pt x="1488" y="282"/>
                    <a:pt x="1608" y="286"/>
                    <a:pt x="1727" y="298"/>
                  </a:cubicBezTo>
                  <a:cubicBezTo>
                    <a:pt x="1488" y="163"/>
                    <a:pt x="1244" y="43"/>
                    <a:pt x="983" y="43"/>
                  </a:cubicBezTo>
                  <a:cubicBezTo>
                    <a:pt x="854" y="43"/>
                    <a:pt x="722" y="73"/>
                    <a:pt x="584" y="144"/>
                  </a:cubicBezTo>
                  <a:cubicBezTo>
                    <a:pt x="524" y="96"/>
                    <a:pt x="477" y="48"/>
                    <a:pt x="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4208;p32">
              <a:extLst>
                <a:ext uri="{FF2B5EF4-FFF2-40B4-BE49-F238E27FC236}">
                  <a16:creationId xmlns:a16="http://schemas.microsoft.com/office/drawing/2014/main" id="{E4E43799-EFEF-41DA-B267-7705B52CDEDC}"/>
                </a:ext>
              </a:extLst>
            </p:cNvPr>
            <p:cNvSpPr/>
            <p:nvPr/>
          </p:nvSpPr>
          <p:spPr>
            <a:xfrm>
              <a:off x="5676300" y="3502650"/>
              <a:ext cx="14600" cy="10725"/>
            </a:xfrm>
            <a:custGeom>
              <a:avLst/>
              <a:gdLst/>
              <a:ahLst/>
              <a:cxnLst/>
              <a:rect l="l" t="t" r="r" b="b"/>
              <a:pathLst>
                <a:path w="584" h="429" extrusionOk="0">
                  <a:moveTo>
                    <a:pt x="286" y="0"/>
                  </a:moveTo>
                  <a:lnTo>
                    <a:pt x="286" y="0"/>
                  </a:lnTo>
                  <a:cubicBezTo>
                    <a:pt x="0" y="250"/>
                    <a:pt x="274" y="322"/>
                    <a:pt x="417" y="429"/>
                  </a:cubicBezTo>
                  <a:cubicBezTo>
                    <a:pt x="476" y="381"/>
                    <a:pt x="572" y="357"/>
                    <a:pt x="584" y="262"/>
                  </a:cubicBezTo>
                  <a:cubicBezTo>
                    <a:pt x="572" y="215"/>
                    <a:pt x="548" y="191"/>
                    <a:pt x="536" y="143"/>
                  </a:cubicBezTo>
                  <a:cubicBezTo>
                    <a:pt x="429" y="131"/>
                    <a:pt x="345" y="84"/>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4209;p32">
              <a:extLst>
                <a:ext uri="{FF2B5EF4-FFF2-40B4-BE49-F238E27FC236}">
                  <a16:creationId xmlns:a16="http://schemas.microsoft.com/office/drawing/2014/main" id="{516275E9-68B5-4859-9DD0-2FA928D7A8C5}"/>
                </a:ext>
              </a:extLst>
            </p:cNvPr>
            <p:cNvSpPr/>
            <p:nvPr/>
          </p:nvSpPr>
          <p:spPr>
            <a:xfrm>
              <a:off x="5686700" y="3509200"/>
              <a:ext cx="11650" cy="7450"/>
            </a:xfrm>
            <a:custGeom>
              <a:avLst/>
              <a:gdLst/>
              <a:ahLst/>
              <a:cxnLst/>
              <a:rect l="l" t="t" r="r" b="b"/>
              <a:pathLst>
                <a:path w="466" h="298" extrusionOk="0">
                  <a:moveTo>
                    <a:pt x="168" y="0"/>
                  </a:moveTo>
                  <a:lnTo>
                    <a:pt x="1" y="167"/>
                  </a:lnTo>
                  <a:cubicBezTo>
                    <a:pt x="108" y="214"/>
                    <a:pt x="215" y="250"/>
                    <a:pt x="299" y="298"/>
                  </a:cubicBezTo>
                  <a:lnTo>
                    <a:pt x="465" y="131"/>
                  </a:lnTo>
                  <a:cubicBezTo>
                    <a:pt x="394" y="36"/>
                    <a:pt x="287" y="12"/>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4210;p32">
              <a:extLst>
                <a:ext uri="{FF2B5EF4-FFF2-40B4-BE49-F238E27FC236}">
                  <a16:creationId xmlns:a16="http://schemas.microsoft.com/office/drawing/2014/main" id="{1CED929B-4844-4BEF-B147-6F524B6024F3}"/>
                </a:ext>
              </a:extLst>
            </p:cNvPr>
            <p:cNvSpPr/>
            <p:nvPr/>
          </p:nvSpPr>
          <p:spPr>
            <a:xfrm>
              <a:off x="5730175" y="3520350"/>
              <a:ext cx="14300" cy="4275"/>
            </a:xfrm>
            <a:custGeom>
              <a:avLst/>
              <a:gdLst/>
              <a:ahLst/>
              <a:cxnLst/>
              <a:rect l="l" t="t" r="r" b="b"/>
              <a:pathLst>
                <a:path w="572" h="171" extrusionOk="0">
                  <a:moveTo>
                    <a:pt x="291" y="1"/>
                  </a:moveTo>
                  <a:cubicBezTo>
                    <a:pt x="199" y="1"/>
                    <a:pt x="104" y="45"/>
                    <a:pt x="0" y="126"/>
                  </a:cubicBezTo>
                  <a:cubicBezTo>
                    <a:pt x="90" y="161"/>
                    <a:pt x="185" y="170"/>
                    <a:pt x="282" y="170"/>
                  </a:cubicBezTo>
                  <a:cubicBezTo>
                    <a:pt x="378" y="170"/>
                    <a:pt x="476" y="161"/>
                    <a:pt x="572" y="161"/>
                  </a:cubicBezTo>
                  <a:cubicBezTo>
                    <a:pt x="480" y="51"/>
                    <a:pt x="388" y="1"/>
                    <a:pt x="2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4211;p32">
              <a:extLst>
                <a:ext uri="{FF2B5EF4-FFF2-40B4-BE49-F238E27FC236}">
                  <a16:creationId xmlns:a16="http://schemas.microsoft.com/office/drawing/2014/main" id="{B639AFC6-344A-4D39-A278-E8073DC49612}"/>
                </a:ext>
              </a:extLst>
            </p:cNvPr>
            <p:cNvSpPr/>
            <p:nvPr/>
          </p:nvSpPr>
          <p:spPr>
            <a:xfrm>
              <a:off x="5717675" y="3520800"/>
              <a:ext cx="4475" cy="1450"/>
            </a:xfrm>
            <a:custGeom>
              <a:avLst/>
              <a:gdLst/>
              <a:ahLst/>
              <a:cxnLst/>
              <a:rect l="l" t="t" r="r" b="b"/>
              <a:pathLst>
                <a:path w="179" h="58" extrusionOk="0">
                  <a:moveTo>
                    <a:pt x="0" y="1"/>
                  </a:moveTo>
                  <a:lnTo>
                    <a:pt x="0" y="1"/>
                  </a:lnTo>
                  <a:cubicBezTo>
                    <a:pt x="44" y="35"/>
                    <a:pt x="81" y="57"/>
                    <a:pt x="126" y="57"/>
                  </a:cubicBezTo>
                  <a:cubicBezTo>
                    <a:pt x="142" y="57"/>
                    <a:pt x="160" y="55"/>
                    <a:pt x="179" y="48"/>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4212;p32">
              <a:extLst>
                <a:ext uri="{FF2B5EF4-FFF2-40B4-BE49-F238E27FC236}">
                  <a16:creationId xmlns:a16="http://schemas.microsoft.com/office/drawing/2014/main" id="{2E8EF02A-A35C-4E13-801F-4AB34B8EC6CB}"/>
                </a:ext>
              </a:extLst>
            </p:cNvPr>
            <p:cNvSpPr/>
            <p:nvPr/>
          </p:nvSpPr>
          <p:spPr>
            <a:xfrm>
              <a:off x="6199575" y="3507700"/>
              <a:ext cx="4475" cy="1225"/>
            </a:xfrm>
            <a:custGeom>
              <a:avLst/>
              <a:gdLst/>
              <a:ahLst/>
              <a:cxnLst/>
              <a:rect l="l" t="t" r="r" b="b"/>
              <a:pathLst>
                <a:path w="179" h="49" extrusionOk="0">
                  <a:moveTo>
                    <a:pt x="119" y="1"/>
                  </a:moveTo>
                  <a:cubicBezTo>
                    <a:pt x="72" y="13"/>
                    <a:pt x="36" y="36"/>
                    <a:pt x="0" y="48"/>
                  </a:cubicBezTo>
                  <a:lnTo>
                    <a:pt x="179" y="48"/>
                  </a:lnTo>
                  <a:cubicBezTo>
                    <a:pt x="143" y="36"/>
                    <a:pt x="131" y="1"/>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4213;p32">
              <a:extLst>
                <a:ext uri="{FF2B5EF4-FFF2-40B4-BE49-F238E27FC236}">
                  <a16:creationId xmlns:a16="http://schemas.microsoft.com/office/drawing/2014/main" id="{0E9522A2-4FBF-465A-A0EF-5E32A438E28B}"/>
                </a:ext>
              </a:extLst>
            </p:cNvPr>
            <p:cNvSpPr/>
            <p:nvPr/>
          </p:nvSpPr>
          <p:spPr>
            <a:xfrm>
              <a:off x="5940025" y="3486375"/>
              <a:ext cx="49725" cy="13100"/>
            </a:xfrm>
            <a:custGeom>
              <a:avLst/>
              <a:gdLst/>
              <a:ahLst/>
              <a:cxnLst/>
              <a:rect l="l" t="t" r="r" b="b"/>
              <a:pathLst>
                <a:path w="1989" h="524" extrusionOk="0">
                  <a:moveTo>
                    <a:pt x="1115" y="1"/>
                  </a:moveTo>
                  <a:cubicBezTo>
                    <a:pt x="952" y="1"/>
                    <a:pt x="789" y="8"/>
                    <a:pt x="619" y="8"/>
                  </a:cubicBezTo>
                  <a:lnTo>
                    <a:pt x="203" y="8"/>
                  </a:lnTo>
                  <a:cubicBezTo>
                    <a:pt x="119" y="8"/>
                    <a:pt x="60" y="32"/>
                    <a:pt x="24" y="80"/>
                  </a:cubicBezTo>
                  <a:cubicBezTo>
                    <a:pt x="24" y="115"/>
                    <a:pt x="0" y="139"/>
                    <a:pt x="0" y="163"/>
                  </a:cubicBezTo>
                  <a:cubicBezTo>
                    <a:pt x="24" y="223"/>
                    <a:pt x="48" y="294"/>
                    <a:pt x="95" y="330"/>
                  </a:cubicBezTo>
                  <a:cubicBezTo>
                    <a:pt x="143" y="377"/>
                    <a:pt x="191" y="413"/>
                    <a:pt x="250" y="425"/>
                  </a:cubicBezTo>
                  <a:cubicBezTo>
                    <a:pt x="345" y="437"/>
                    <a:pt x="441" y="437"/>
                    <a:pt x="512" y="496"/>
                  </a:cubicBezTo>
                  <a:lnTo>
                    <a:pt x="631" y="496"/>
                  </a:lnTo>
                  <a:cubicBezTo>
                    <a:pt x="631" y="485"/>
                    <a:pt x="655" y="485"/>
                    <a:pt x="691" y="461"/>
                  </a:cubicBezTo>
                  <a:cubicBezTo>
                    <a:pt x="697" y="458"/>
                    <a:pt x="704" y="456"/>
                    <a:pt x="712" y="456"/>
                  </a:cubicBezTo>
                  <a:cubicBezTo>
                    <a:pt x="738" y="456"/>
                    <a:pt x="771" y="470"/>
                    <a:pt x="798" y="496"/>
                  </a:cubicBezTo>
                  <a:lnTo>
                    <a:pt x="1215" y="496"/>
                  </a:lnTo>
                  <a:cubicBezTo>
                    <a:pt x="1280" y="514"/>
                    <a:pt x="1349" y="523"/>
                    <a:pt x="1421" y="523"/>
                  </a:cubicBezTo>
                  <a:cubicBezTo>
                    <a:pt x="1494" y="523"/>
                    <a:pt x="1572" y="514"/>
                    <a:pt x="1655" y="496"/>
                  </a:cubicBezTo>
                  <a:lnTo>
                    <a:pt x="1786" y="496"/>
                  </a:lnTo>
                  <a:cubicBezTo>
                    <a:pt x="1988" y="163"/>
                    <a:pt x="1703" y="115"/>
                    <a:pt x="1488" y="20"/>
                  </a:cubicBezTo>
                  <a:cubicBezTo>
                    <a:pt x="1361" y="5"/>
                    <a:pt x="1238" y="1"/>
                    <a:pt x="11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4214;p32">
              <a:extLst>
                <a:ext uri="{FF2B5EF4-FFF2-40B4-BE49-F238E27FC236}">
                  <a16:creationId xmlns:a16="http://schemas.microsoft.com/office/drawing/2014/main" id="{04323B3F-C2DF-43C6-8C82-7243ED5985C1}"/>
                </a:ext>
              </a:extLst>
            </p:cNvPr>
            <p:cNvSpPr/>
            <p:nvPr/>
          </p:nvSpPr>
          <p:spPr>
            <a:xfrm>
              <a:off x="5884650" y="3482550"/>
              <a:ext cx="37225" cy="15950"/>
            </a:xfrm>
            <a:custGeom>
              <a:avLst/>
              <a:gdLst/>
              <a:ahLst/>
              <a:cxnLst/>
              <a:rect l="l" t="t" r="r" b="b"/>
              <a:pathLst>
                <a:path w="1489" h="638" extrusionOk="0">
                  <a:moveTo>
                    <a:pt x="389" y="0"/>
                  </a:moveTo>
                  <a:cubicBezTo>
                    <a:pt x="303" y="0"/>
                    <a:pt x="221" y="19"/>
                    <a:pt x="155" y="102"/>
                  </a:cubicBezTo>
                  <a:cubicBezTo>
                    <a:pt x="1" y="328"/>
                    <a:pt x="96" y="459"/>
                    <a:pt x="334" y="507"/>
                  </a:cubicBezTo>
                  <a:cubicBezTo>
                    <a:pt x="513" y="542"/>
                    <a:pt x="715" y="471"/>
                    <a:pt x="870" y="638"/>
                  </a:cubicBezTo>
                  <a:lnTo>
                    <a:pt x="965" y="638"/>
                  </a:lnTo>
                  <a:cubicBezTo>
                    <a:pt x="1132" y="542"/>
                    <a:pt x="1358" y="578"/>
                    <a:pt x="1465" y="399"/>
                  </a:cubicBezTo>
                  <a:cubicBezTo>
                    <a:pt x="1477" y="340"/>
                    <a:pt x="1489" y="280"/>
                    <a:pt x="1477" y="221"/>
                  </a:cubicBezTo>
                  <a:cubicBezTo>
                    <a:pt x="1429" y="149"/>
                    <a:pt x="1370" y="90"/>
                    <a:pt x="1286" y="42"/>
                  </a:cubicBezTo>
                  <a:cubicBezTo>
                    <a:pt x="1234" y="23"/>
                    <a:pt x="1185" y="14"/>
                    <a:pt x="1136" y="14"/>
                  </a:cubicBezTo>
                  <a:cubicBezTo>
                    <a:pt x="1096" y="14"/>
                    <a:pt x="1055" y="20"/>
                    <a:pt x="1013" y="30"/>
                  </a:cubicBezTo>
                  <a:cubicBezTo>
                    <a:pt x="983" y="54"/>
                    <a:pt x="952" y="62"/>
                    <a:pt x="921" y="62"/>
                  </a:cubicBezTo>
                  <a:cubicBezTo>
                    <a:pt x="841" y="62"/>
                    <a:pt x="760" y="7"/>
                    <a:pt x="691" y="7"/>
                  </a:cubicBezTo>
                  <a:cubicBezTo>
                    <a:pt x="665" y="12"/>
                    <a:pt x="638" y="14"/>
                    <a:pt x="610" y="14"/>
                  </a:cubicBezTo>
                  <a:cubicBezTo>
                    <a:pt x="538" y="14"/>
                    <a:pt x="462"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4215;p32">
              <a:extLst>
                <a:ext uri="{FF2B5EF4-FFF2-40B4-BE49-F238E27FC236}">
                  <a16:creationId xmlns:a16="http://schemas.microsoft.com/office/drawing/2014/main" id="{929FA566-FC7A-47F0-A29D-9B4CBCC49B9B}"/>
                </a:ext>
              </a:extLst>
            </p:cNvPr>
            <p:cNvSpPr/>
            <p:nvPr/>
          </p:nvSpPr>
          <p:spPr>
            <a:xfrm>
              <a:off x="6045375" y="3491625"/>
              <a:ext cx="28275" cy="10975"/>
            </a:xfrm>
            <a:custGeom>
              <a:avLst/>
              <a:gdLst/>
              <a:ahLst/>
              <a:cxnLst/>
              <a:rect l="l" t="t" r="r" b="b"/>
              <a:pathLst>
                <a:path w="1131" h="439" extrusionOk="0">
                  <a:moveTo>
                    <a:pt x="156" y="1"/>
                  </a:moveTo>
                  <a:cubicBezTo>
                    <a:pt x="132" y="25"/>
                    <a:pt x="120" y="36"/>
                    <a:pt x="108" y="84"/>
                  </a:cubicBezTo>
                  <a:cubicBezTo>
                    <a:pt x="72" y="120"/>
                    <a:pt x="49" y="179"/>
                    <a:pt x="37" y="227"/>
                  </a:cubicBezTo>
                  <a:cubicBezTo>
                    <a:pt x="13" y="263"/>
                    <a:pt x="13" y="275"/>
                    <a:pt x="1" y="298"/>
                  </a:cubicBezTo>
                  <a:cubicBezTo>
                    <a:pt x="138" y="411"/>
                    <a:pt x="287" y="438"/>
                    <a:pt x="439" y="438"/>
                  </a:cubicBezTo>
                  <a:cubicBezTo>
                    <a:pt x="575" y="438"/>
                    <a:pt x="714" y="417"/>
                    <a:pt x="849" y="417"/>
                  </a:cubicBezTo>
                  <a:cubicBezTo>
                    <a:pt x="864" y="417"/>
                    <a:pt x="879" y="417"/>
                    <a:pt x="894" y="417"/>
                  </a:cubicBezTo>
                  <a:cubicBezTo>
                    <a:pt x="907" y="420"/>
                    <a:pt x="921" y="421"/>
                    <a:pt x="934" y="421"/>
                  </a:cubicBezTo>
                  <a:cubicBezTo>
                    <a:pt x="1038" y="421"/>
                    <a:pt x="1131" y="342"/>
                    <a:pt x="1120" y="215"/>
                  </a:cubicBezTo>
                  <a:cubicBezTo>
                    <a:pt x="1096" y="60"/>
                    <a:pt x="1001" y="25"/>
                    <a:pt x="870" y="25"/>
                  </a:cubicBezTo>
                  <a:cubicBezTo>
                    <a:pt x="632" y="1"/>
                    <a:pt x="394" y="1"/>
                    <a:pt x="1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4216;p32">
              <a:extLst>
                <a:ext uri="{FF2B5EF4-FFF2-40B4-BE49-F238E27FC236}">
                  <a16:creationId xmlns:a16="http://schemas.microsoft.com/office/drawing/2014/main" id="{12ABBDE5-676F-4D29-B33C-7BD7E5AE9A43}"/>
                </a:ext>
              </a:extLst>
            </p:cNvPr>
            <p:cNvSpPr/>
            <p:nvPr/>
          </p:nvSpPr>
          <p:spPr>
            <a:xfrm>
              <a:off x="6012950" y="3489850"/>
              <a:ext cx="30375" cy="11925"/>
            </a:xfrm>
            <a:custGeom>
              <a:avLst/>
              <a:gdLst/>
              <a:ahLst/>
              <a:cxnLst/>
              <a:rect l="l" t="t" r="r" b="b"/>
              <a:pathLst>
                <a:path w="1215" h="477" extrusionOk="0">
                  <a:moveTo>
                    <a:pt x="294" y="0"/>
                  </a:moveTo>
                  <a:cubicBezTo>
                    <a:pt x="181" y="0"/>
                    <a:pt x="77" y="49"/>
                    <a:pt x="0" y="227"/>
                  </a:cubicBezTo>
                  <a:lnTo>
                    <a:pt x="155" y="369"/>
                  </a:lnTo>
                  <a:cubicBezTo>
                    <a:pt x="238" y="453"/>
                    <a:pt x="357" y="429"/>
                    <a:pt x="453" y="477"/>
                  </a:cubicBezTo>
                  <a:cubicBezTo>
                    <a:pt x="595" y="465"/>
                    <a:pt x="738" y="465"/>
                    <a:pt x="881" y="465"/>
                  </a:cubicBezTo>
                  <a:cubicBezTo>
                    <a:pt x="976" y="417"/>
                    <a:pt x="1096" y="429"/>
                    <a:pt x="1167" y="369"/>
                  </a:cubicBezTo>
                  <a:cubicBezTo>
                    <a:pt x="1215" y="310"/>
                    <a:pt x="1215" y="250"/>
                    <a:pt x="1179" y="191"/>
                  </a:cubicBezTo>
                  <a:cubicBezTo>
                    <a:pt x="1112" y="95"/>
                    <a:pt x="1037" y="38"/>
                    <a:pt x="936" y="38"/>
                  </a:cubicBezTo>
                  <a:cubicBezTo>
                    <a:pt x="911" y="38"/>
                    <a:pt x="885" y="41"/>
                    <a:pt x="857" y="48"/>
                  </a:cubicBezTo>
                  <a:cubicBezTo>
                    <a:pt x="817" y="67"/>
                    <a:pt x="774" y="75"/>
                    <a:pt x="730" y="75"/>
                  </a:cubicBezTo>
                  <a:cubicBezTo>
                    <a:pt x="589" y="75"/>
                    <a:pt x="434" y="0"/>
                    <a:pt x="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4217;p32">
              <a:extLst>
                <a:ext uri="{FF2B5EF4-FFF2-40B4-BE49-F238E27FC236}">
                  <a16:creationId xmlns:a16="http://schemas.microsoft.com/office/drawing/2014/main" id="{954BEF47-71B9-432A-93EC-4F6993D44ED6}"/>
                </a:ext>
              </a:extLst>
            </p:cNvPr>
            <p:cNvSpPr/>
            <p:nvPr/>
          </p:nvSpPr>
          <p:spPr>
            <a:xfrm>
              <a:off x="5989725" y="3486350"/>
              <a:ext cx="22350" cy="14600"/>
            </a:xfrm>
            <a:custGeom>
              <a:avLst/>
              <a:gdLst/>
              <a:ahLst/>
              <a:cxnLst/>
              <a:rect l="l" t="t" r="r" b="b"/>
              <a:pathLst>
                <a:path w="894" h="584" extrusionOk="0">
                  <a:moveTo>
                    <a:pt x="371" y="0"/>
                  </a:moveTo>
                  <a:cubicBezTo>
                    <a:pt x="274" y="0"/>
                    <a:pt x="179" y="15"/>
                    <a:pt x="84" y="33"/>
                  </a:cubicBezTo>
                  <a:cubicBezTo>
                    <a:pt x="12" y="152"/>
                    <a:pt x="0" y="259"/>
                    <a:pt x="84" y="367"/>
                  </a:cubicBezTo>
                  <a:cubicBezTo>
                    <a:pt x="155" y="450"/>
                    <a:pt x="298" y="426"/>
                    <a:pt x="370" y="509"/>
                  </a:cubicBezTo>
                  <a:cubicBezTo>
                    <a:pt x="441" y="557"/>
                    <a:pt x="515" y="584"/>
                    <a:pt x="588" y="584"/>
                  </a:cubicBezTo>
                  <a:cubicBezTo>
                    <a:pt x="661" y="584"/>
                    <a:pt x="733" y="557"/>
                    <a:pt x="798" y="497"/>
                  </a:cubicBezTo>
                  <a:lnTo>
                    <a:pt x="798" y="367"/>
                  </a:lnTo>
                  <a:cubicBezTo>
                    <a:pt x="893" y="188"/>
                    <a:pt x="739" y="152"/>
                    <a:pt x="655" y="69"/>
                  </a:cubicBezTo>
                  <a:lnTo>
                    <a:pt x="667" y="57"/>
                  </a:lnTo>
                  <a:cubicBezTo>
                    <a:pt x="566" y="15"/>
                    <a:pt x="468" y="0"/>
                    <a:pt x="3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4218;p32">
              <a:extLst>
                <a:ext uri="{FF2B5EF4-FFF2-40B4-BE49-F238E27FC236}">
                  <a16:creationId xmlns:a16="http://schemas.microsoft.com/office/drawing/2014/main" id="{C230E21F-B145-45FE-883E-0AC870097425}"/>
                </a:ext>
              </a:extLst>
            </p:cNvPr>
            <p:cNvSpPr/>
            <p:nvPr/>
          </p:nvSpPr>
          <p:spPr>
            <a:xfrm>
              <a:off x="6006100" y="3488050"/>
              <a:ext cx="30375" cy="8275"/>
            </a:xfrm>
            <a:custGeom>
              <a:avLst/>
              <a:gdLst/>
              <a:ahLst/>
              <a:cxnLst/>
              <a:rect l="l" t="t" r="r" b="b"/>
              <a:pathLst>
                <a:path w="1215" h="331" extrusionOk="0">
                  <a:moveTo>
                    <a:pt x="0" y="1"/>
                  </a:moveTo>
                  <a:cubicBezTo>
                    <a:pt x="60" y="108"/>
                    <a:pt x="96" y="191"/>
                    <a:pt x="143" y="299"/>
                  </a:cubicBezTo>
                  <a:cubicBezTo>
                    <a:pt x="167" y="293"/>
                    <a:pt x="191" y="290"/>
                    <a:pt x="213" y="290"/>
                  </a:cubicBezTo>
                  <a:cubicBezTo>
                    <a:pt x="235" y="290"/>
                    <a:pt x="256" y="293"/>
                    <a:pt x="274" y="299"/>
                  </a:cubicBezTo>
                  <a:cubicBezTo>
                    <a:pt x="368" y="192"/>
                    <a:pt x="461" y="142"/>
                    <a:pt x="558" y="142"/>
                  </a:cubicBezTo>
                  <a:cubicBezTo>
                    <a:pt x="647" y="142"/>
                    <a:pt x="737" y="183"/>
                    <a:pt x="834" y="263"/>
                  </a:cubicBezTo>
                  <a:cubicBezTo>
                    <a:pt x="890" y="312"/>
                    <a:pt x="933" y="331"/>
                    <a:pt x="969" y="331"/>
                  </a:cubicBezTo>
                  <a:cubicBezTo>
                    <a:pt x="1054" y="331"/>
                    <a:pt x="1093" y="219"/>
                    <a:pt x="1143" y="144"/>
                  </a:cubicBezTo>
                  <a:cubicBezTo>
                    <a:pt x="1203" y="120"/>
                    <a:pt x="1215" y="72"/>
                    <a:pt x="1143" y="25"/>
                  </a:cubicBezTo>
                  <a:cubicBezTo>
                    <a:pt x="750" y="13"/>
                    <a:pt x="381"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4219;p32">
              <a:extLst>
                <a:ext uri="{FF2B5EF4-FFF2-40B4-BE49-F238E27FC236}">
                  <a16:creationId xmlns:a16="http://schemas.microsoft.com/office/drawing/2014/main" id="{40F94E0F-6B8B-4C0E-8D0F-6C70323AB287}"/>
                </a:ext>
              </a:extLst>
            </p:cNvPr>
            <p:cNvSpPr/>
            <p:nvPr/>
          </p:nvSpPr>
          <p:spPr>
            <a:xfrm>
              <a:off x="5917700" y="3486450"/>
              <a:ext cx="19375" cy="12350"/>
            </a:xfrm>
            <a:custGeom>
              <a:avLst/>
              <a:gdLst/>
              <a:ahLst/>
              <a:cxnLst/>
              <a:rect l="l" t="t" r="r" b="b"/>
              <a:pathLst>
                <a:path w="775" h="494" extrusionOk="0">
                  <a:moveTo>
                    <a:pt x="318" y="1"/>
                  </a:moveTo>
                  <a:cubicBezTo>
                    <a:pt x="239" y="1"/>
                    <a:pt x="163" y="15"/>
                    <a:pt x="95" y="77"/>
                  </a:cubicBezTo>
                  <a:lnTo>
                    <a:pt x="95" y="208"/>
                  </a:lnTo>
                  <a:cubicBezTo>
                    <a:pt x="0" y="386"/>
                    <a:pt x="155" y="422"/>
                    <a:pt x="238" y="493"/>
                  </a:cubicBezTo>
                  <a:lnTo>
                    <a:pt x="500" y="493"/>
                  </a:lnTo>
                  <a:cubicBezTo>
                    <a:pt x="560" y="446"/>
                    <a:pt x="595" y="410"/>
                    <a:pt x="643" y="351"/>
                  </a:cubicBezTo>
                  <a:cubicBezTo>
                    <a:pt x="703" y="208"/>
                    <a:pt x="774" y="77"/>
                    <a:pt x="584" y="5"/>
                  </a:cubicBezTo>
                  <a:cubicBezTo>
                    <a:pt x="560" y="9"/>
                    <a:pt x="536" y="10"/>
                    <a:pt x="513" y="10"/>
                  </a:cubicBezTo>
                  <a:cubicBezTo>
                    <a:pt x="447" y="10"/>
                    <a:pt x="382" y="1"/>
                    <a:pt x="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4220;p32">
              <a:extLst>
                <a:ext uri="{FF2B5EF4-FFF2-40B4-BE49-F238E27FC236}">
                  <a16:creationId xmlns:a16="http://schemas.microsoft.com/office/drawing/2014/main" id="{AEF4EBF3-9FC2-4848-8A38-D9F2B3288FF5}"/>
                </a:ext>
              </a:extLst>
            </p:cNvPr>
            <p:cNvSpPr/>
            <p:nvPr/>
          </p:nvSpPr>
          <p:spPr>
            <a:xfrm>
              <a:off x="5977225" y="3485975"/>
              <a:ext cx="14900" cy="12525"/>
            </a:xfrm>
            <a:custGeom>
              <a:avLst/>
              <a:gdLst/>
              <a:ahLst/>
              <a:cxnLst/>
              <a:rect l="l" t="t" r="r" b="b"/>
              <a:pathLst>
                <a:path w="596" h="501" extrusionOk="0">
                  <a:moveTo>
                    <a:pt x="307" y="1"/>
                  </a:moveTo>
                  <a:cubicBezTo>
                    <a:pt x="209" y="1"/>
                    <a:pt x="108" y="30"/>
                    <a:pt x="0" y="72"/>
                  </a:cubicBezTo>
                  <a:cubicBezTo>
                    <a:pt x="96" y="215"/>
                    <a:pt x="322" y="274"/>
                    <a:pt x="286" y="501"/>
                  </a:cubicBezTo>
                  <a:cubicBezTo>
                    <a:pt x="393" y="453"/>
                    <a:pt x="477" y="405"/>
                    <a:pt x="584" y="370"/>
                  </a:cubicBezTo>
                  <a:cubicBezTo>
                    <a:pt x="584" y="274"/>
                    <a:pt x="596" y="203"/>
                    <a:pt x="596" y="108"/>
                  </a:cubicBezTo>
                  <a:cubicBezTo>
                    <a:pt x="500" y="30"/>
                    <a:pt x="405" y="1"/>
                    <a:pt x="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4221;p32">
              <a:extLst>
                <a:ext uri="{FF2B5EF4-FFF2-40B4-BE49-F238E27FC236}">
                  <a16:creationId xmlns:a16="http://schemas.microsoft.com/office/drawing/2014/main" id="{FE357D00-80FB-4FCD-B3D3-E9913C7F21DF}"/>
                </a:ext>
              </a:extLst>
            </p:cNvPr>
            <p:cNvSpPr/>
            <p:nvPr/>
          </p:nvSpPr>
          <p:spPr>
            <a:xfrm>
              <a:off x="5908750" y="3491625"/>
              <a:ext cx="15225" cy="6875"/>
            </a:xfrm>
            <a:custGeom>
              <a:avLst/>
              <a:gdLst/>
              <a:ahLst/>
              <a:cxnLst/>
              <a:rect l="l" t="t" r="r" b="b"/>
              <a:pathLst>
                <a:path w="609" h="275" extrusionOk="0">
                  <a:moveTo>
                    <a:pt x="453" y="1"/>
                  </a:moveTo>
                  <a:lnTo>
                    <a:pt x="1" y="275"/>
                  </a:lnTo>
                  <a:lnTo>
                    <a:pt x="608" y="275"/>
                  </a:lnTo>
                  <a:cubicBezTo>
                    <a:pt x="561" y="179"/>
                    <a:pt x="513" y="96"/>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4222;p32">
              <a:extLst>
                <a:ext uri="{FF2B5EF4-FFF2-40B4-BE49-F238E27FC236}">
                  <a16:creationId xmlns:a16="http://schemas.microsoft.com/office/drawing/2014/main" id="{D078AD46-D725-4159-B01B-1D50E6B70DF8}"/>
                </a:ext>
              </a:extLst>
            </p:cNvPr>
            <p:cNvSpPr/>
            <p:nvPr/>
          </p:nvSpPr>
          <p:spPr>
            <a:xfrm>
              <a:off x="5970375" y="3497200"/>
              <a:ext cx="10750" cy="4950"/>
            </a:xfrm>
            <a:custGeom>
              <a:avLst/>
              <a:gdLst/>
              <a:ahLst/>
              <a:cxnLst/>
              <a:rect l="l" t="t" r="r" b="b"/>
              <a:pathLst>
                <a:path w="430" h="198" extrusionOk="0">
                  <a:moveTo>
                    <a:pt x="210" y="1"/>
                  </a:moveTo>
                  <a:cubicBezTo>
                    <a:pt x="140" y="1"/>
                    <a:pt x="72" y="22"/>
                    <a:pt x="1" y="63"/>
                  </a:cubicBezTo>
                  <a:cubicBezTo>
                    <a:pt x="66" y="153"/>
                    <a:pt x="135" y="197"/>
                    <a:pt x="206" y="197"/>
                  </a:cubicBezTo>
                  <a:cubicBezTo>
                    <a:pt x="277" y="197"/>
                    <a:pt x="352" y="153"/>
                    <a:pt x="429" y="63"/>
                  </a:cubicBezTo>
                  <a:cubicBezTo>
                    <a:pt x="352" y="22"/>
                    <a:pt x="280" y="1"/>
                    <a:pt x="2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4223;p32">
              <a:extLst>
                <a:ext uri="{FF2B5EF4-FFF2-40B4-BE49-F238E27FC236}">
                  <a16:creationId xmlns:a16="http://schemas.microsoft.com/office/drawing/2014/main" id="{5F59329C-0944-4188-8E01-FB53DA8AAAE9}"/>
                </a:ext>
              </a:extLst>
            </p:cNvPr>
            <p:cNvSpPr/>
            <p:nvPr/>
          </p:nvSpPr>
          <p:spPr>
            <a:xfrm>
              <a:off x="6034675" y="3488350"/>
              <a:ext cx="14000" cy="6875"/>
            </a:xfrm>
            <a:custGeom>
              <a:avLst/>
              <a:gdLst/>
              <a:ahLst/>
              <a:cxnLst/>
              <a:rect l="l" t="t" r="r" b="b"/>
              <a:pathLst>
                <a:path w="560" h="275" extrusionOk="0">
                  <a:moveTo>
                    <a:pt x="560" y="1"/>
                  </a:moveTo>
                  <a:cubicBezTo>
                    <a:pt x="381" y="1"/>
                    <a:pt x="191" y="13"/>
                    <a:pt x="0" y="13"/>
                  </a:cubicBezTo>
                  <a:lnTo>
                    <a:pt x="0" y="132"/>
                  </a:lnTo>
                  <a:cubicBezTo>
                    <a:pt x="107" y="179"/>
                    <a:pt x="191" y="227"/>
                    <a:pt x="262" y="275"/>
                  </a:cubicBezTo>
                  <a:lnTo>
                    <a:pt x="358" y="275"/>
                  </a:lnTo>
                  <a:cubicBezTo>
                    <a:pt x="441" y="251"/>
                    <a:pt x="500" y="215"/>
                    <a:pt x="560" y="132"/>
                  </a:cubicBezTo>
                  <a:lnTo>
                    <a:pt x="5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4224;p32">
              <a:extLst>
                <a:ext uri="{FF2B5EF4-FFF2-40B4-BE49-F238E27FC236}">
                  <a16:creationId xmlns:a16="http://schemas.microsoft.com/office/drawing/2014/main" id="{9E282846-790D-4A78-8FB4-4370EB177CC6}"/>
                </a:ext>
              </a:extLst>
            </p:cNvPr>
            <p:cNvSpPr/>
            <p:nvPr/>
          </p:nvSpPr>
          <p:spPr>
            <a:xfrm>
              <a:off x="5998950" y="3498475"/>
              <a:ext cx="10750" cy="3750"/>
            </a:xfrm>
            <a:custGeom>
              <a:avLst/>
              <a:gdLst/>
              <a:ahLst/>
              <a:cxnLst/>
              <a:rect l="l" t="t" r="r" b="b"/>
              <a:pathLst>
                <a:path w="430" h="150" extrusionOk="0">
                  <a:moveTo>
                    <a:pt x="429" y="1"/>
                  </a:moveTo>
                  <a:lnTo>
                    <a:pt x="429" y="1"/>
                  </a:lnTo>
                  <a:cubicBezTo>
                    <a:pt x="286" y="12"/>
                    <a:pt x="143" y="12"/>
                    <a:pt x="1" y="12"/>
                  </a:cubicBezTo>
                  <a:cubicBezTo>
                    <a:pt x="72" y="102"/>
                    <a:pt x="143" y="149"/>
                    <a:pt x="215" y="149"/>
                  </a:cubicBezTo>
                  <a:cubicBezTo>
                    <a:pt x="286" y="149"/>
                    <a:pt x="358" y="102"/>
                    <a:pt x="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4225;p32">
              <a:extLst>
                <a:ext uri="{FF2B5EF4-FFF2-40B4-BE49-F238E27FC236}">
                  <a16:creationId xmlns:a16="http://schemas.microsoft.com/office/drawing/2014/main" id="{B1E10478-4014-40D2-9FEF-F4E5FA59F4B3}"/>
                </a:ext>
              </a:extLst>
            </p:cNvPr>
            <p:cNvSpPr/>
            <p:nvPr/>
          </p:nvSpPr>
          <p:spPr>
            <a:xfrm>
              <a:off x="6034975" y="3498775"/>
              <a:ext cx="7150" cy="2950"/>
            </a:xfrm>
            <a:custGeom>
              <a:avLst/>
              <a:gdLst/>
              <a:ahLst/>
              <a:cxnLst/>
              <a:rect l="l" t="t" r="r" b="b"/>
              <a:pathLst>
                <a:path w="286" h="118" extrusionOk="0">
                  <a:moveTo>
                    <a:pt x="286" y="0"/>
                  </a:moveTo>
                  <a:cubicBezTo>
                    <a:pt x="179" y="0"/>
                    <a:pt x="72" y="12"/>
                    <a:pt x="0" y="108"/>
                  </a:cubicBezTo>
                  <a:cubicBezTo>
                    <a:pt x="32" y="114"/>
                    <a:pt x="61" y="118"/>
                    <a:pt x="89" y="118"/>
                  </a:cubicBezTo>
                  <a:cubicBezTo>
                    <a:pt x="168" y="118"/>
                    <a:pt x="233" y="88"/>
                    <a:pt x="2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4226;p32">
              <a:extLst>
                <a:ext uri="{FF2B5EF4-FFF2-40B4-BE49-F238E27FC236}">
                  <a16:creationId xmlns:a16="http://schemas.microsoft.com/office/drawing/2014/main" id="{F904797F-F824-4F5C-BFE6-4E133B094F11}"/>
                </a:ext>
              </a:extLst>
            </p:cNvPr>
            <p:cNvSpPr/>
            <p:nvPr/>
          </p:nvSpPr>
          <p:spPr>
            <a:xfrm>
              <a:off x="5991800" y="3495500"/>
              <a:ext cx="7175" cy="3600"/>
            </a:xfrm>
            <a:custGeom>
              <a:avLst/>
              <a:gdLst/>
              <a:ahLst/>
              <a:cxnLst/>
              <a:rect l="l" t="t" r="r" b="b"/>
              <a:pathLst>
                <a:path w="287" h="144" extrusionOk="0">
                  <a:moveTo>
                    <a:pt x="1" y="1"/>
                  </a:moveTo>
                  <a:cubicBezTo>
                    <a:pt x="60" y="108"/>
                    <a:pt x="168" y="131"/>
                    <a:pt x="287" y="143"/>
                  </a:cubicBezTo>
                  <a:cubicBezTo>
                    <a:pt x="227" y="24"/>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4227;p32">
              <a:extLst>
                <a:ext uri="{FF2B5EF4-FFF2-40B4-BE49-F238E27FC236}">
                  <a16:creationId xmlns:a16="http://schemas.microsoft.com/office/drawing/2014/main" id="{5D6A552E-0404-45D8-A9BC-7DB5B06688A1}"/>
                </a:ext>
              </a:extLst>
            </p:cNvPr>
            <p:cNvSpPr/>
            <p:nvPr/>
          </p:nvSpPr>
          <p:spPr>
            <a:xfrm>
              <a:off x="6016800" y="3498775"/>
              <a:ext cx="7475" cy="2950"/>
            </a:xfrm>
            <a:custGeom>
              <a:avLst/>
              <a:gdLst/>
              <a:ahLst/>
              <a:cxnLst/>
              <a:rect l="l" t="t" r="r" b="b"/>
              <a:pathLst>
                <a:path w="299" h="118" extrusionOk="0">
                  <a:moveTo>
                    <a:pt x="1" y="0"/>
                  </a:moveTo>
                  <a:cubicBezTo>
                    <a:pt x="54" y="88"/>
                    <a:pt x="125" y="118"/>
                    <a:pt x="207" y="118"/>
                  </a:cubicBezTo>
                  <a:cubicBezTo>
                    <a:pt x="237" y="118"/>
                    <a:pt x="267" y="114"/>
                    <a:pt x="299" y="108"/>
                  </a:cubicBezTo>
                  <a:cubicBezTo>
                    <a:pt x="227" y="12"/>
                    <a:pt x="12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4228;p32">
              <a:extLst>
                <a:ext uri="{FF2B5EF4-FFF2-40B4-BE49-F238E27FC236}">
                  <a16:creationId xmlns:a16="http://schemas.microsoft.com/office/drawing/2014/main" id="{5CFCF5D1-0A6A-4320-8FA1-8391F9313A84}"/>
                </a:ext>
              </a:extLst>
            </p:cNvPr>
            <p:cNvSpPr/>
            <p:nvPr/>
          </p:nvSpPr>
          <p:spPr>
            <a:xfrm>
              <a:off x="5943875" y="3495200"/>
              <a:ext cx="8675" cy="3300"/>
            </a:xfrm>
            <a:custGeom>
              <a:avLst/>
              <a:gdLst/>
              <a:ahLst/>
              <a:cxnLst/>
              <a:rect l="l" t="t" r="r" b="b"/>
              <a:pathLst>
                <a:path w="347" h="132" extrusionOk="0">
                  <a:moveTo>
                    <a:pt x="49" y="1"/>
                  </a:moveTo>
                  <a:cubicBezTo>
                    <a:pt x="1" y="36"/>
                    <a:pt x="1" y="84"/>
                    <a:pt x="25" y="132"/>
                  </a:cubicBezTo>
                  <a:lnTo>
                    <a:pt x="346" y="132"/>
                  </a:lnTo>
                  <a:cubicBezTo>
                    <a:pt x="263" y="24"/>
                    <a:pt x="168" y="1"/>
                    <a:pt x="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4229;p32">
              <a:extLst>
                <a:ext uri="{FF2B5EF4-FFF2-40B4-BE49-F238E27FC236}">
                  <a16:creationId xmlns:a16="http://schemas.microsoft.com/office/drawing/2014/main" id="{5508700D-77D2-466D-83A5-9C8F1889D652}"/>
                </a:ext>
              </a:extLst>
            </p:cNvPr>
            <p:cNvSpPr/>
            <p:nvPr/>
          </p:nvSpPr>
          <p:spPr>
            <a:xfrm>
              <a:off x="5930500" y="3493325"/>
              <a:ext cx="8050" cy="5175"/>
            </a:xfrm>
            <a:custGeom>
              <a:avLst/>
              <a:gdLst/>
              <a:ahLst/>
              <a:cxnLst/>
              <a:rect l="l" t="t" r="r" b="b"/>
              <a:pathLst>
                <a:path w="322" h="207" extrusionOk="0">
                  <a:moveTo>
                    <a:pt x="163" y="0"/>
                  </a:moveTo>
                  <a:cubicBezTo>
                    <a:pt x="109" y="0"/>
                    <a:pt x="56" y="24"/>
                    <a:pt x="12" y="76"/>
                  </a:cubicBezTo>
                  <a:cubicBezTo>
                    <a:pt x="12" y="111"/>
                    <a:pt x="12" y="159"/>
                    <a:pt x="0" y="207"/>
                  </a:cubicBezTo>
                  <a:cubicBezTo>
                    <a:pt x="107" y="207"/>
                    <a:pt x="203" y="207"/>
                    <a:pt x="310" y="195"/>
                  </a:cubicBezTo>
                  <a:cubicBezTo>
                    <a:pt x="322" y="135"/>
                    <a:pt x="310" y="76"/>
                    <a:pt x="262" y="28"/>
                  </a:cubicBezTo>
                  <a:cubicBezTo>
                    <a:pt x="230" y="10"/>
                    <a:pt x="196" y="0"/>
                    <a:pt x="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4230;p32">
              <a:extLst>
                <a:ext uri="{FF2B5EF4-FFF2-40B4-BE49-F238E27FC236}">
                  <a16:creationId xmlns:a16="http://schemas.microsoft.com/office/drawing/2014/main" id="{BC08415C-BAA8-4AFF-91E5-7BA6E21E5083}"/>
                </a:ext>
              </a:extLst>
            </p:cNvPr>
            <p:cNvSpPr/>
            <p:nvPr/>
          </p:nvSpPr>
          <p:spPr>
            <a:xfrm>
              <a:off x="5937925" y="3492950"/>
              <a:ext cx="7475" cy="5550"/>
            </a:xfrm>
            <a:custGeom>
              <a:avLst/>
              <a:gdLst/>
              <a:ahLst/>
              <a:cxnLst/>
              <a:rect l="l" t="t" r="r" b="b"/>
              <a:pathLst>
                <a:path w="299" h="222" extrusionOk="0">
                  <a:moveTo>
                    <a:pt x="128" y="0"/>
                  </a:moveTo>
                  <a:cubicBezTo>
                    <a:pt x="98" y="0"/>
                    <a:pt x="71" y="8"/>
                    <a:pt x="48" y="31"/>
                  </a:cubicBezTo>
                  <a:lnTo>
                    <a:pt x="1" y="91"/>
                  </a:lnTo>
                  <a:cubicBezTo>
                    <a:pt x="1" y="126"/>
                    <a:pt x="1" y="174"/>
                    <a:pt x="13" y="222"/>
                  </a:cubicBezTo>
                  <a:cubicBezTo>
                    <a:pt x="108" y="222"/>
                    <a:pt x="179" y="222"/>
                    <a:pt x="287" y="210"/>
                  </a:cubicBezTo>
                  <a:cubicBezTo>
                    <a:pt x="298" y="162"/>
                    <a:pt x="298" y="114"/>
                    <a:pt x="298" y="67"/>
                  </a:cubicBezTo>
                  <a:cubicBezTo>
                    <a:pt x="263" y="43"/>
                    <a:pt x="227" y="31"/>
                    <a:pt x="179" y="7"/>
                  </a:cubicBezTo>
                  <a:cubicBezTo>
                    <a:pt x="162" y="3"/>
                    <a:pt x="145" y="0"/>
                    <a:pt x="1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4231;p32">
              <a:extLst>
                <a:ext uri="{FF2B5EF4-FFF2-40B4-BE49-F238E27FC236}">
                  <a16:creationId xmlns:a16="http://schemas.microsoft.com/office/drawing/2014/main" id="{1943A443-67BF-46F9-8DAD-6F794A789758}"/>
                </a:ext>
              </a:extLst>
            </p:cNvPr>
            <p:cNvSpPr/>
            <p:nvPr/>
          </p:nvSpPr>
          <p:spPr>
            <a:xfrm>
              <a:off x="6042100" y="3494800"/>
              <a:ext cx="4300" cy="4000"/>
            </a:xfrm>
            <a:custGeom>
              <a:avLst/>
              <a:gdLst/>
              <a:ahLst/>
              <a:cxnLst/>
              <a:rect l="l" t="t" r="r" b="b"/>
              <a:pathLst>
                <a:path w="172" h="160" extrusionOk="0">
                  <a:moveTo>
                    <a:pt x="78" y="0"/>
                  </a:moveTo>
                  <a:cubicBezTo>
                    <a:pt x="57" y="0"/>
                    <a:pt x="31" y="6"/>
                    <a:pt x="1" y="17"/>
                  </a:cubicBezTo>
                  <a:lnTo>
                    <a:pt x="1" y="159"/>
                  </a:lnTo>
                  <a:lnTo>
                    <a:pt x="144" y="159"/>
                  </a:lnTo>
                  <a:cubicBezTo>
                    <a:pt x="171" y="59"/>
                    <a:pt x="150"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4232;p32">
              <a:extLst>
                <a:ext uri="{FF2B5EF4-FFF2-40B4-BE49-F238E27FC236}">
                  <a16:creationId xmlns:a16="http://schemas.microsoft.com/office/drawing/2014/main" id="{D998271B-228B-47CC-BB4E-8C458D9B9DFF}"/>
                </a:ext>
              </a:extLst>
            </p:cNvPr>
            <p:cNvSpPr/>
            <p:nvPr/>
          </p:nvSpPr>
          <p:spPr>
            <a:xfrm>
              <a:off x="5955800" y="3496700"/>
              <a:ext cx="4175" cy="2025"/>
            </a:xfrm>
            <a:custGeom>
              <a:avLst/>
              <a:gdLst/>
              <a:ahLst/>
              <a:cxnLst/>
              <a:rect l="l" t="t" r="r" b="b"/>
              <a:pathLst>
                <a:path w="167" h="81" extrusionOk="0">
                  <a:moveTo>
                    <a:pt x="84" y="0"/>
                  </a:moveTo>
                  <a:cubicBezTo>
                    <a:pt x="57" y="0"/>
                    <a:pt x="30" y="24"/>
                    <a:pt x="0" y="72"/>
                  </a:cubicBezTo>
                  <a:cubicBezTo>
                    <a:pt x="24" y="78"/>
                    <a:pt x="51" y="80"/>
                    <a:pt x="79" y="80"/>
                  </a:cubicBezTo>
                  <a:cubicBezTo>
                    <a:pt x="107" y="80"/>
                    <a:pt x="137" y="78"/>
                    <a:pt x="167" y="72"/>
                  </a:cubicBezTo>
                  <a:cubicBezTo>
                    <a:pt x="137" y="24"/>
                    <a:pt x="110" y="0"/>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4233;p32">
              <a:extLst>
                <a:ext uri="{FF2B5EF4-FFF2-40B4-BE49-F238E27FC236}">
                  <a16:creationId xmlns:a16="http://schemas.microsoft.com/office/drawing/2014/main" id="{35924046-E501-45C2-A641-EBC6BDDFFF34}"/>
                </a:ext>
              </a:extLst>
            </p:cNvPr>
            <p:cNvSpPr/>
            <p:nvPr/>
          </p:nvSpPr>
          <p:spPr>
            <a:xfrm>
              <a:off x="5824825" y="3537975"/>
              <a:ext cx="69975" cy="14400"/>
            </a:xfrm>
            <a:custGeom>
              <a:avLst/>
              <a:gdLst/>
              <a:ahLst/>
              <a:cxnLst/>
              <a:rect l="l" t="t" r="r" b="b"/>
              <a:pathLst>
                <a:path w="2799" h="576" extrusionOk="0">
                  <a:moveTo>
                    <a:pt x="265" y="1"/>
                  </a:moveTo>
                  <a:cubicBezTo>
                    <a:pt x="168" y="1"/>
                    <a:pt x="112" y="98"/>
                    <a:pt x="24" y="147"/>
                  </a:cubicBezTo>
                  <a:cubicBezTo>
                    <a:pt x="12" y="171"/>
                    <a:pt x="12" y="206"/>
                    <a:pt x="0" y="230"/>
                  </a:cubicBezTo>
                  <a:cubicBezTo>
                    <a:pt x="12" y="266"/>
                    <a:pt x="48" y="278"/>
                    <a:pt x="60" y="314"/>
                  </a:cubicBezTo>
                  <a:cubicBezTo>
                    <a:pt x="239" y="433"/>
                    <a:pt x="441" y="445"/>
                    <a:pt x="643" y="468"/>
                  </a:cubicBezTo>
                  <a:cubicBezTo>
                    <a:pt x="786" y="511"/>
                    <a:pt x="931" y="523"/>
                    <a:pt x="1077" y="523"/>
                  </a:cubicBezTo>
                  <a:cubicBezTo>
                    <a:pt x="1255" y="523"/>
                    <a:pt x="1435" y="505"/>
                    <a:pt x="1613" y="505"/>
                  </a:cubicBezTo>
                  <a:cubicBezTo>
                    <a:pt x="1776" y="505"/>
                    <a:pt x="1937" y="520"/>
                    <a:pt x="2096" y="576"/>
                  </a:cubicBezTo>
                  <a:lnTo>
                    <a:pt x="2203" y="576"/>
                  </a:lnTo>
                  <a:cubicBezTo>
                    <a:pt x="2250" y="542"/>
                    <a:pt x="2305" y="527"/>
                    <a:pt x="2358" y="527"/>
                  </a:cubicBezTo>
                  <a:cubicBezTo>
                    <a:pt x="2400" y="527"/>
                    <a:pt x="2441" y="536"/>
                    <a:pt x="2477" y="552"/>
                  </a:cubicBezTo>
                  <a:cubicBezTo>
                    <a:pt x="2679" y="504"/>
                    <a:pt x="2798" y="433"/>
                    <a:pt x="2644" y="218"/>
                  </a:cubicBezTo>
                  <a:cubicBezTo>
                    <a:pt x="2560" y="206"/>
                    <a:pt x="2465" y="206"/>
                    <a:pt x="2382" y="195"/>
                  </a:cubicBezTo>
                  <a:cubicBezTo>
                    <a:pt x="2382" y="206"/>
                    <a:pt x="2346" y="206"/>
                    <a:pt x="2322" y="218"/>
                  </a:cubicBezTo>
                  <a:cubicBezTo>
                    <a:pt x="2313" y="222"/>
                    <a:pt x="2302" y="223"/>
                    <a:pt x="2292" y="223"/>
                  </a:cubicBezTo>
                  <a:cubicBezTo>
                    <a:pt x="2263" y="223"/>
                    <a:pt x="2232" y="212"/>
                    <a:pt x="2215" y="195"/>
                  </a:cubicBezTo>
                  <a:cubicBezTo>
                    <a:pt x="2215" y="171"/>
                    <a:pt x="2203" y="171"/>
                    <a:pt x="2167" y="159"/>
                  </a:cubicBezTo>
                  <a:cubicBezTo>
                    <a:pt x="2161" y="156"/>
                    <a:pt x="2155" y="154"/>
                    <a:pt x="2148" y="154"/>
                  </a:cubicBezTo>
                  <a:cubicBezTo>
                    <a:pt x="2126" y="154"/>
                    <a:pt x="2102" y="168"/>
                    <a:pt x="2084" y="195"/>
                  </a:cubicBezTo>
                  <a:cubicBezTo>
                    <a:pt x="2054" y="212"/>
                    <a:pt x="2027" y="221"/>
                    <a:pt x="2001" y="221"/>
                  </a:cubicBezTo>
                  <a:cubicBezTo>
                    <a:pt x="1974" y="221"/>
                    <a:pt x="1947" y="212"/>
                    <a:pt x="1917" y="195"/>
                  </a:cubicBezTo>
                  <a:cubicBezTo>
                    <a:pt x="1755" y="119"/>
                    <a:pt x="1585" y="101"/>
                    <a:pt x="1413" y="101"/>
                  </a:cubicBezTo>
                  <a:cubicBezTo>
                    <a:pt x="1253" y="101"/>
                    <a:pt x="1092" y="117"/>
                    <a:pt x="935" y="117"/>
                  </a:cubicBezTo>
                  <a:cubicBezTo>
                    <a:pt x="777" y="117"/>
                    <a:pt x="623" y="102"/>
                    <a:pt x="477" y="40"/>
                  </a:cubicBezTo>
                  <a:cubicBezTo>
                    <a:pt x="429" y="40"/>
                    <a:pt x="381" y="40"/>
                    <a:pt x="334" y="16"/>
                  </a:cubicBezTo>
                  <a:cubicBezTo>
                    <a:pt x="308" y="5"/>
                    <a:pt x="286" y="1"/>
                    <a:pt x="2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4234;p32">
              <a:extLst>
                <a:ext uri="{FF2B5EF4-FFF2-40B4-BE49-F238E27FC236}">
                  <a16:creationId xmlns:a16="http://schemas.microsoft.com/office/drawing/2014/main" id="{83064EEC-DB9B-4147-952A-1A43DD05349D}"/>
                </a:ext>
              </a:extLst>
            </p:cNvPr>
            <p:cNvSpPr/>
            <p:nvPr/>
          </p:nvSpPr>
          <p:spPr>
            <a:xfrm>
              <a:off x="5711125" y="3534800"/>
              <a:ext cx="63125" cy="10675"/>
            </a:xfrm>
            <a:custGeom>
              <a:avLst/>
              <a:gdLst/>
              <a:ahLst/>
              <a:cxnLst/>
              <a:rect l="l" t="t" r="r" b="b"/>
              <a:pathLst>
                <a:path w="2525" h="427" extrusionOk="0">
                  <a:moveTo>
                    <a:pt x="36" y="0"/>
                  </a:moveTo>
                  <a:cubicBezTo>
                    <a:pt x="0" y="167"/>
                    <a:pt x="95" y="203"/>
                    <a:pt x="226" y="214"/>
                  </a:cubicBezTo>
                  <a:lnTo>
                    <a:pt x="1453" y="214"/>
                  </a:lnTo>
                  <a:cubicBezTo>
                    <a:pt x="1350" y="217"/>
                    <a:pt x="1252" y="218"/>
                    <a:pt x="1157" y="218"/>
                  </a:cubicBezTo>
                  <a:cubicBezTo>
                    <a:pt x="987" y="218"/>
                    <a:pt x="828" y="215"/>
                    <a:pt x="672" y="215"/>
                  </a:cubicBezTo>
                  <a:cubicBezTo>
                    <a:pt x="530" y="215"/>
                    <a:pt x="391" y="218"/>
                    <a:pt x="250" y="226"/>
                  </a:cubicBezTo>
                  <a:cubicBezTo>
                    <a:pt x="226" y="262"/>
                    <a:pt x="203" y="286"/>
                    <a:pt x="167" y="322"/>
                  </a:cubicBezTo>
                  <a:cubicBezTo>
                    <a:pt x="577" y="405"/>
                    <a:pt x="990" y="426"/>
                    <a:pt x="1405" y="426"/>
                  </a:cubicBezTo>
                  <a:cubicBezTo>
                    <a:pt x="1762" y="426"/>
                    <a:pt x="2119" y="410"/>
                    <a:pt x="2477" y="405"/>
                  </a:cubicBezTo>
                  <a:cubicBezTo>
                    <a:pt x="2524" y="95"/>
                    <a:pt x="2179" y="274"/>
                    <a:pt x="2108" y="119"/>
                  </a:cubicBezTo>
                  <a:cubicBezTo>
                    <a:pt x="2120" y="60"/>
                    <a:pt x="2108" y="24"/>
                    <a:pt x="20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4235;p32">
              <a:extLst>
                <a:ext uri="{FF2B5EF4-FFF2-40B4-BE49-F238E27FC236}">
                  <a16:creationId xmlns:a16="http://schemas.microsoft.com/office/drawing/2014/main" id="{EDC66710-D756-4DEF-BDDD-A3A3783EFC02}"/>
                </a:ext>
              </a:extLst>
            </p:cNvPr>
            <p:cNvSpPr/>
            <p:nvPr/>
          </p:nvSpPr>
          <p:spPr>
            <a:xfrm>
              <a:off x="5757725" y="3535375"/>
              <a:ext cx="56400" cy="9850"/>
            </a:xfrm>
            <a:custGeom>
              <a:avLst/>
              <a:gdLst/>
              <a:ahLst/>
              <a:cxnLst/>
              <a:rect l="l" t="t" r="r" b="b"/>
              <a:pathLst>
                <a:path w="2256" h="394" extrusionOk="0">
                  <a:moveTo>
                    <a:pt x="363" y="1"/>
                  </a:moveTo>
                  <a:cubicBezTo>
                    <a:pt x="303" y="13"/>
                    <a:pt x="256" y="37"/>
                    <a:pt x="208" y="84"/>
                  </a:cubicBezTo>
                  <a:cubicBezTo>
                    <a:pt x="148" y="120"/>
                    <a:pt x="53" y="132"/>
                    <a:pt x="29" y="180"/>
                  </a:cubicBezTo>
                  <a:cubicBezTo>
                    <a:pt x="1" y="256"/>
                    <a:pt x="56" y="263"/>
                    <a:pt x="110" y="263"/>
                  </a:cubicBezTo>
                  <a:cubicBezTo>
                    <a:pt x="123" y="263"/>
                    <a:pt x="136" y="263"/>
                    <a:pt x="148" y="263"/>
                  </a:cubicBezTo>
                  <a:cubicBezTo>
                    <a:pt x="315" y="275"/>
                    <a:pt x="494" y="239"/>
                    <a:pt x="613" y="382"/>
                  </a:cubicBezTo>
                  <a:cubicBezTo>
                    <a:pt x="1041" y="382"/>
                    <a:pt x="1482" y="382"/>
                    <a:pt x="1922" y="394"/>
                  </a:cubicBezTo>
                  <a:cubicBezTo>
                    <a:pt x="2018" y="310"/>
                    <a:pt x="2149" y="358"/>
                    <a:pt x="2232" y="299"/>
                  </a:cubicBezTo>
                  <a:cubicBezTo>
                    <a:pt x="2256" y="251"/>
                    <a:pt x="2232" y="191"/>
                    <a:pt x="2196" y="156"/>
                  </a:cubicBezTo>
                  <a:lnTo>
                    <a:pt x="2208" y="120"/>
                  </a:lnTo>
                  <a:cubicBezTo>
                    <a:pt x="2053" y="25"/>
                    <a:pt x="1875" y="84"/>
                    <a:pt x="1732" y="13"/>
                  </a:cubicBezTo>
                  <a:lnTo>
                    <a:pt x="1672" y="13"/>
                  </a:lnTo>
                  <a:cubicBezTo>
                    <a:pt x="1464" y="43"/>
                    <a:pt x="1259" y="60"/>
                    <a:pt x="1055" y="60"/>
                  </a:cubicBezTo>
                  <a:cubicBezTo>
                    <a:pt x="851" y="60"/>
                    <a:pt x="648" y="43"/>
                    <a:pt x="4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4236;p32">
              <a:extLst>
                <a:ext uri="{FF2B5EF4-FFF2-40B4-BE49-F238E27FC236}">
                  <a16:creationId xmlns:a16="http://schemas.microsoft.com/office/drawing/2014/main" id="{4F01FE3F-FCCC-4F3B-9E12-79F461E2ECC9}"/>
                </a:ext>
              </a:extLst>
            </p:cNvPr>
            <p:cNvSpPr/>
            <p:nvPr/>
          </p:nvSpPr>
          <p:spPr>
            <a:xfrm>
              <a:off x="5678075" y="3534500"/>
              <a:ext cx="39325" cy="8050"/>
            </a:xfrm>
            <a:custGeom>
              <a:avLst/>
              <a:gdLst/>
              <a:ahLst/>
              <a:cxnLst/>
              <a:rect l="l" t="t" r="r" b="b"/>
              <a:pathLst>
                <a:path w="1573" h="322" extrusionOk="0">
                  <a:moveTo>
                    <a:pt x="1358" y="0"/>
                  </a:moveTo>
                  <a:cubicBezTo>
                    <a:pt x="977" y="0"/>
                    <a:pt x="584" y="0"/>
                    <a:pt x="215" y="12"/>
                  </a:cubicBezTo>
                  <a:cubicBezTo>
                    <a:pt x="144" y="84"/>
                    <a:pt x="1" y="119"/>
                    <a:pt x="84" y="274"/>
                  </a:cubicBezTo>
                  <a:cubicBezTo>
                    <a:pt x="560" y="286"/>
                    <a:pt x="1013" y="310"/>
                    <a:pt x="1489" y="322"/>
                  </a:cubicBezTo>
                  <a:lnTo>
                    <a:pt x="1513" y="274"/>
                  </a:lnTo>
                  <a:cubicBezTo>
                    <a:pt x="1572" y="226"/>
                    <a:pt x="1572" y="191"/>
                    <a:pt x="1513" y="155"/>
                  </a:cubicBezTo>
                  <a:cubicBezTo>
                    <a:pt x="1453" y="107"/>
                    <a:pt x="1406" y="48"/>
                    <a:pt x="1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4237;p32">
              <a:extLst>
                <a:ext uri="{FF2B5EF4-FFF2-40B4-BE49-F238E27FC236}">
                  <a16:creationId xmlns:a16="http://schemas.microsoft.com/office/drawing/2014/main" id="{B6E63E0A-5207-45E3-A7D3-B8049B8C52A3}"/>
                </a:ext>
              </a:extLst>
            </p:cNvPr>
            <p:cNvSpPr/>
            <p:nvPr/>
          </p:nvSpPr>
          <p:spPr>
            <a:xfrm>
              <a:off x="5837325" y="3531175"/>
              <a:ext cx="40200" cy="3950"/>
            </a:xfrm>
            <a:custGeom>
              <a:avLst/>
              <a:gdLst/>
              <a:ahLst/>
              <a:cxnLst/>
              <a:rect l="l" t="t" r="r" b="b"/>
              <a:pathLst>
                <a:path w="1608" h="158" extrusionOk="0">
                  <a:moveTo>
                    <a:pt x="723" y="0"/>
                  </a:moveTo>
                  <a:cubicBezTo>
                    <a:pt x="481" y="0"/>
                    <a:pt x="239" y="14"/>
                    <a:pt x="0" y="14"/>
                  </a:cubicBezTo>
                  <a:cubicBezTo>
                    <a:pt x="239" y="128"/>
                    <a:pt x="482" y="158"/>
                    <a:pt x="727" y="158"/>
                  </a:cubicBezTo>
                  <a:cubicBezTo>
                    <a:pt x="1000" y="158"/>
                    <a:pt x="1274" y="121"/>
                    <a:pt x="1546" y="121"/>
                  </a:cubicBezTo>
                  <a:cubicBezTo>
                    <a:pt x="1567" y="121"/>
                    <a:pt x="1587" y="121"/>
                    <a:pt x="1608" y="121"/>
                  </a:cubicBezTo>
                  <a:cubicBezTo>
                    <a:pt x="1323" y="22"/>
                    <a:pt x="1024" y="0"/>
                    <a:pt x="7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4238;p32">
              <a:extLst>
                <a:ext uri="{FF2B5EF4-FFF2-40B4-BE49-F238E27FC236}">
                  <a16:creationId xmlns:a16="http://schemas.microsoft.com/office/drawing/2014/main" id="{FFA3613F-46B0-4F2F-8510-33F8C3F5C146}"/>
                </a:ext>
              </a:extLst>
            </p:cNvPr>
            <p:cNvSpPr/>
            <p:nvPr/>
          </p:nvSpPr>
          <p:spPr>
            <a:xfrm>
              <a:off x="5837025" y="3537925"/>
              <a:ext cx="36050" cy="4350"/>
            </a:xfrm>
            <a:custGeom>
              <a:avLst/>
              <a:gdLst/>
              <a:ahLst/>
              <a:cxnLst/>
              <a:rect l="l" t="t" r="r" b="b"/>
              <a:pathLst>
                <a:path w="1442" h="174" extrusionOk="0">
                  <a:moveTo>
                    <a:pt x="846" y="0"/>
                  </a:moveTo>
                  <a:cubicBezTo>
                    <a:pt x="627" y="0"/>
                    <a:pt x="402" y="40"/>
                    <a:pt x="179" y="40"/>
                  </a:cubicBezTo>
                  <a:cubicBezTo>
                    <a:pt x="119" y="40"/>
                    <a:pt x="60" y="37"/>
                    <a:pt x="1" y="30"/>
                  </a:cubicBezTo>
                  <a:lnTo>
                    <a:pt x="1" y="30"/>
                  </a:lnTo>
                  <a:cubicBezTo>
                    <a:pt x="220" y="148"/>
                    <a:pt x="446" y="173"/>
                    <a:pt x="675" y="173"/>
                  </a:cubicBezTo>
                  <a:cubicBezTo>
                    <a:pt x="846" y="173"/>
                    <a:pt x="1018" y="159"/>
                    <a:pt x="1189" y="159"/>
                  </a:cubicBezTo>
                  <a:cubicBezTo>
                    <a:pt x="1274" y="159"/>
                    <a:pt x="1358" y="162"/>
                    <a:pt x="1441" y="173"/>
                  </a:cubicBezTo>
                  <a:cubicBezTo>
                    <a:pt x="1253" y="36"/>
                    <a:pt x="1052" y="0"/>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4239;p32">
              <a:extLst>
                <a:ext uri="{FF2B5EF4-FFF2-40B4-BE49-F238E27FC236}">
                  <a16:creationId xmlns:a16="http://schemas.microsoft.com/office/drawing/2014/main" id="{D2F5F9EF-7F9E-4CA5-AD69-38D453ED7695}"/>
                </a:ext>
              </a:extLst>
            </p:cNvPr>
            <p:cNvSpPr/>
            <p:nvPr/>
          </p:nvSpPr>
          <p:spPr>
            <a:xfrm>
              <a:off x="5892775" y="3544025"/>
              <a:ext cx="31500" cy="10725"/>
            </a:xfrm>
            <a:custGeom>
              <a:avLst/>
              <a:gdLst/>
              <a:ahLst/>
              <a:cxnLst/>
              <a:rect l="l" t="t" r="r" b="b"/>
              <a:pathLst>
                <a:path w="1260" h="429" extrusionOk="0">
                  <a:moveTo>
                    <a:pt x="187" y="1"/>
                  </a:moveTo>
                  <a:cubicBezTo>
                    <a:pt x="55" y="1"/>
                    <a:pt x="0" y="79"/>
                    <a:pt x="92" y="322"/>
                  </a:cubicBezTo>
                  <a:cubicBezTo>
                    <a:pt x="259" y="345"/>
                    <a:pt x="438" y="369"/>
                    <a:pt x="616" y="381"/>
                  </a:cubicBezTo>
                  <a:cubicBezTo>
                    <a:pt x="819" y="310"/>
                    <a:pt x="1092" y="429"/>
                    <a:pt x="1259" y="191"/>
                  </a:cubicBezTo>
                  <a:cubicBezTo>
                    <a:pt x="1200" y="161"/>
                    <a:pt x="1143" y="146"/>
                    <a:pt x="1088" y="146"/>
                  </a:cubicBezTo>
                  <a:cubicBezTo>
                    <a:pt x="1033" y="146"/>
                    <a:pt x="979" y="161"/>
                    <a:pt x="926" y="191"/>
                  </a:cubicBezTo>
                  <a:cubicBezTo>
                    <a:pt x="920" y="179"/>
                    <a:pt x="908" y="173"/>
                    <a:pt x="894" y="173"/>
                  </a:cubicBezTo>
                  <a:cubicBezTo>
                    <a:pt x="881" y="173"/>
                    <a:pt x="866" y="179"/>
                    <a:pt x="854" y="191"/>
                  </a:cubicBezTo>
                  <a:cubicBezTo>
                    <a:pt x="700" y="84"/>
                    <a:pt x="509" y="203"/>
                    <a:pt x="390" y="36"/>
                  </a:cubicBezTo>
                  <a:cubicBezTo>
                    <a:pt x="312" y="15"/>
                    <a:pt x="243" y="1"/>
                    <a:pt x="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4240;p32">
              <a:extLst>
                <a:ext uri="{FF2B5EF4-FFF2-40B4-BE49-F238E27FC236}">
                  <a16:creationId xmlns:a16="http://schemas.microsoft.com/office/drawing/2014/main" id="{0BA469DF-E397-46C1-9B73-F457F09CB3BA}"/>
                </a:ext>
              </a:extLst>
            </p:cNvPr>
            <p:cNvSpPr/>
            <p:nvPr/>
          </p:nvSpPr>
          <p:spPr>
            <a:xfrm>
              <a:off x="5768575" y="3533125"/>
              <a:ext cx="30675" cy="5400"/>
            </a:xfrm>
            <a:custGeom>
              <a:avLst/>
              <a:gdLst/>
              <a:ahLst/>
              <a:cxnLst/>
              <a:rect l="l" t="t" r="r" b="b"/>
              <a:pathLst>
                <a:path w="1227" h="216" extrusionOk="0">
                  <a:moveTo>
                    <a:pt x="589" y="0"/>
                  </a:moveTo>
                  <a:cubicBezTo>
                    <a:pt x="547" y="0"/>
                    <a:pt x="504" y="15"/>
                    <a:pt x="464" y="43"/>
                  </a:cubicBezTo>
                  <a:cubicBezTo>
                    <a:pt x="310" y="43"/>
                    <a:pt x="155" y="55"/>
                    <a:pt x="0" y="67"/>
                  </a:cubicBezTo>
                  <a:cubicBezTo>
                    <a:pt x="235" y="154"/>
                    <a:pt x="467" y="215"/>
                    <a:pt x="697" y="215"/>
                  </a:cubicBezTo>
                  <a:cubicBezTo>
                    <a:pt x="874" y="215"/>
                    <a:pt x="1050" y="179"/>
                    <a:pt x="1226" y="91"/>
                  </a:cubicBezTo>
                  <a:cubicBezTo>
                    <a:pt x="1060" y="67"/>
                    <a:pt x="905" y="67"/>
                    <a:pt x="726" y="55"/>
                  </a:cubicBezTo>
                  <a:cubicBezTo>
                    <a:pt x="683" y="18"/>
                    <a:pt x="636" y="0"/>
                    <a:pt x="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4241;p32">
              <a:extLst>
                <a:ext uri="{FF2B5EF4-FFF2-40B4-BE49-F238E27FC236}">
                  <a16:creationId xmlns:a16="http://schemas.microsoft.com/office/drawing/2014/main" id="{401F262C-CD48-4096-97BF-93E4BD0CEEB7}"/>
                </a:ext>
              </a:extLst>
            </p:cNvPr>
            <p:cNvSpPr/>
            <p:nvPr/>
          </p:nvSpPr>
          <p:spPr>
            <a:xfrm>
              <a:off x="5664100" y="3534225"/>
              <a:ext cx="19350" cy="7425"/>
            </a:xfrm>
            <a:custGeom>
              <a:avLst/>
              <a:gdLst/>
              <a:ahLst/>
              <a:cxnLst/>
              <a:rect l="l" t="t" r="r" b="b"/>
              <a:pathLst>
                <a:path w="774" h="297" extrusionOk="0">
                  <a:moveTo>
                    <a:pt x="411" y="1"/>
                  </a:moveTo>
                  <a:cubicBezTo>
                    <a:pt x="352" y="1"/>
                    <a:pt x="294" y="3"/>
                    <a:pt x="238" y="11"/>
                  </a:cubicBezTo>
                  <a:cubicBezTo>
                    <a:pt x="0" y="59"/>
                    <a:pt x="143" y="190"/>
                    <a:pt x="202" y="297"/>
                  </a:cubicBezTo>
                  <a:cubicBezTo>
                    <a:pt x="357" y="285"/>
                    <a:pt x="488" y="285"/>
                    <a:pt x="643" y="261"/>
                  </a:cubicBezTo>
                  <a:cubicBezTo>
                    <a:pt x="679" y="178"/>
                    <a:pt x="726" y="106"/>
                    <a:pt x="774" y="11"/>
                  </a:cubicBezTo>
                  <a:cubicBezTo>
                    <a:pt x="655" y="11"/>
                    <a:pt x="531" y="1"/>
                    <a:pt x="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4242;p32">
              <a:extLst>
                <a:ext uri="{FF2B5EF4-FFF2-40B4-BE49-F238E27FC236}">
                  <a16:creationId xmlns:a16="http://schemas.microsoft.com/office/drawing/2014/main" id="{55627FC2-CB26-4153-9990-B86AC1274325}"/>
                </a:ext>
              </a:extLst>
            </p:cNvPr>
            <p:cNvSpPr/>
            <p:nvPr/>
          </p:nvSpPr>
          <p:spPr>
            <a:xfrm>
              <a:off x="5882875" y="3542050"/>
              <a:ext cx="19650" cy="10325"/>
            </a:xfrm>
            <a:custGeom>
              <a:avLst/>
              <a:gdLst/>
              <a:ahLst/>
              <a:cxnLst/>
              <a:rect l="l" t="t" r="r" b="b"/>
              <a:pathLst>
                <a:path w="786" h="413" extrusionOk="0">
                  <a:moveTo>
                    <a:pt x="465" y="1"/>
                  </a:moveTo>
                  <a:cubicBezTo>
                    <a:pt x="418" y="1"/>
                    <a:pt x="370" y="4"/>
                    <a:pt x="322" y="8"/>
                  </a:cubicBezTo>
                  <a:cubicBezTo>
                    <a:pt x="322" y="222"/>
                    <a:pt x="179" y="282"/>
                    <a:pt x="12" y="305"/>
                  </a:cubicBezTo>
                  <a:cubicBezTo>
                    <a:pt x="0" y="353"/>
                    <a:pt x="12" y="389"/>
                    <a:pt x="60" y="413"/>
                  </a:cubicBezTo>
                  <a:cubicBezTo>
                    <a:pt x="203" y="413"/>
                    <a:pt x="345" y="401"/>
                    <a:pt x="488" y="401"/>
                  </a:cubicBezTo>
                  <a:cubicBezTo>
                    <a:pt x="488" y="210"/>
                    <a:pt x="619" y="127"/>
                    <a:pt x="786" y="115"/>
                  </a:cubicBezTo>
                  <a:cubicBezTo>
                    <a:pt x="693" y="22"/>
                    <a:pt x="582"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4243;p32">
              <a:extLst>
                <a:ext uri="{FF2B5EF4-FFF2-40B4-BE49-F238E27FC236}">
                  <a16:creationId xmlns:a16="http://schemas.microsoft.com/office/drawing/2014/main" id="{0C6A77D9-F0F5-4565-A313-15191F92FB8B}"/>
                </a:ext>
              </a:extLst>
            </p:cNvPr>
            <p:cNvSpPr/>
            <p:nvPr/>
          </p:nvSpPr>
          <p:spPr>
            <a:xfrm>
              <a:off x="5790900" y="3527950"/>
              <a:ext cx="22350" cy="3450"/>
            </a:xfrm>
            <a:custGeom>
              <a:avLst/>
              <a:gdLst/>
              <a:ahLst/>
              <a:cxnLst/>
              <a:rect l="l" t="t" r="r" b="b"/>
              <a:pathLst>
                <a:path w="894" h="138" extrusionOk="0">
                  <a:moveTo>
                    <a:pt x="0" y="0"/>
                  </a:moveTo>
                  <a:cubicBezTo>
                    <a:pt x="143" y="107"/>
                    <a:pt x="292" y="137"/>
                    <a:pt x="442" y="137"/>
                  </a:cubicBezTo>
                  <a:cubicBezTo>
                    <a:pt x="592" y="137"/>
                    <a:pt x="744" y="107"/>
                    <a:pt x="893" y="96"/>
                  </a:cubicBezTo>
                  <a:lnTo>
                    <a:pt x="893" y="24"/>
                  </a:lnTo>
                  <a:lnTo>
                    <a:pt x="8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4244;p32">
              <a:extLst>
                <a:ext uri="{FF2B5EF4-FFF2-40B4-BE49-F238E27FC236}">
                  <a16:creationId xmlns:a16="http://schemas.microsoft.com/office/drawing/2014/main" id="{37DEE324-737A-4579-9B37-07DAA47E1F53}"/>
                </a:ext>
              </a:extLst>
            </p:cNvPr>
            <p:cNvSpPr/>
            <p:nvPr/>
          </p:nvSpPr>
          <p:spPr>
            <a:xfrm>
              <a:off x="5902225" y="3532775"/>
              <a:ext cx="18475" cy="5725"/>
            </a:xfrm>
            <a:custGeom>
              <a:avLst/>
              <a:gdLst/>
              <a:ahLst/>
              <a:cxnLst/>
              <a:rect l="l" t="t" r="r" b="b"/>
              <a:pathLst>
                <a:path w="739" h="229" extrusionOk="0">
                  <a:moveTo>
                    <a:pt x="494" y="1"/>
                  </a:moveTo>
                  <a:cubicBezTo>
                    <a:pt x="426" y="1"/>
                    <a:pt x="357" y="28"/>
                    <a:pt x="286" y="57"/>
                  </a:cubicBezTo>
                  <a:cubicBezTo>
                    <a:pt x="191" y="69"/>
                    <a:pt x="83" y="81"/>
                    <a:pt x="0" y="105"/>
                  </a:cubicBezTo>
                  <a:cubicBezTo>
                    <a:pt x="110" y="203"/>
                    <a:pt x="228" y="229"/>
                    <a:pt x="349" y="229"/>
                  </a:cubicBezTo>
                  <a:cubicBezTo>
                    <a:pt x="478" y="229"/>
                    <a:pt x="610" y="200"/>
                    <a:pt x="738" y="200"/>
                  </a:cubicBezTo>
                  <a:cubicBezTo>
                    <a:pt x="714" y="176"/>
                    <a:pt x="714" y="129"/>
                    <a:pt x="703" y="105"/>
                  </a:cubicBezTo>
                  <a:cubicBezTo>
                    <a:pt x="631" y="28"/>
                    <a:pt x="563" y="1"/>
                    <a:pt x="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4245;p32">
              <a:extLst>
                <a:ext uri="{FF2B5EF4-FFF2-40B4-BE49-F238E27FC236}">
                  <a16:creationId xmlns:a16="http://schemas.microsoft.com/office/drawing/2014/main" id="{5D76E542-5660-4B2D-B4CE-030BF3BAF043}"/>
                </a:ext>
              </a:extLst>
            </p:cNvPr>
            <p:cNvSpPr/>
            <p:nvPr/>
          </p:nvSpPr>
          <p:spPr>
            <a:xfrm>
              <a:off x="5812025" y="3536650"/>
              <a:ext cx="15800" cy="6600"/>
            </a:xfrm>
            <a:custGeom>
              <a:avLst/>
              <a:gdLst/>
              <a:ahLst/>
              <a:cxnLst/>
              <a:rect l="l" t="t" r="r" b="b"/>
              <a:pathLst>
                <a:path w="632" h="264" extrusionOk="0">
                  <a:moveTo>
                    <a:pt x="294" y="1"/>
                  </a:moveTo>
                  <a:cubicBezTo>
                    <a:pt x="245" y="1"/>
                    <a:pt x="197" y="15"/>
                    <a:pt x="155" y="45"/>
                  </a:cubicBezTo>
                  <a:cubicBezTo>
                    <a:pt x="108" y="69"/>
                    <a:pt x="48" y="81"/>
                    <a:pt x="0" y="93"/>
                  </a:cubicBezTo>
                  <a:cubicBezTo>
                    <a:pt x="24" y="140"/>
                    <a:pt x="24" y="164"/>
                    <a:pt x="24" y="212"/>
                  </a:cubicBezTo>
                  <a:cubicBezTo>
                    <a:pt x="52" y="248"/>
                    <a:pt x="93" y="264"/>
                    <a:pt x="137" y="264"/>
                  </a:cubicBezTo>
                  <a:cubicBezTo>
                    <a:pt x="151" y="264"/>
                    <a:pt x="165" y="262"/>
                    <a:pt x="179" y="259"/>
                  </a:cubicBezTo>
                  <a:cubicBezTo>
                    <a:pt x="227" y="259"/>
                    <a:pt x="278" y="263"/>
                    <a:pt x="330" y="263"/>
                  </a:cubicBezTo>
                  <a:cubicBezTo>
                    <a:pt x="409" y="263"/>
                    <a:pt x="489" y="255"/>
                    <a:pt x="560" y="212"/>
                  </a:cubicBezTo>
                  <a:lnTo>
                    <a:pt x="584" y="188"/>
                  </a:lnTo>
                  <a:cubicBezTo>
                    <a:pt x="631" y="140"/>
                    <a:pt x="631" y="93"/>
                    <a:pt x="572" y="69"/>
                  </a:cubicBezTo>
                  <a:cubicBezTo>
                    <a:pt x="559" y="72"/>
                    <a:pt x="546" y="74"/>
                    <a:pt x="534" y="74"/>
                  </a:cubicBezTo>
                  <a:cubicBezTo>
                    <a:pt x="500" y="74"/>
                    <a:pt x="467" y="63"/>
                    <a:pt x="441" y="45"/>
                  </a:cubicBezTo>
                  <a:cubicBezTo>
                    <a:pt x="393" y="15"/>
                    <a:pt x="343" y="1"/>
                    <a:pt x="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4246;p32">
              <a:extLst>
                <a:ext uri="{FF2B5EF4-FFF2-40B4-BE49-F238E27FC236}">
                  <a16:creationId xmlns:a16="http://schemas.microsoft.com/office/drawing/2014/main" id="{C3C7F91E-D3E6-4081-B17C-5AD9C8729108}"/>
                </a:ext>
              </a:extLst>
            </p:cNvPr>
            <p:cNvSpPr/>
            <p:nvPr/>
          </p:nvSpPr>
          <p:spPr>
            <a:xfrm>
              <a:off x="5981100" y="3537775"/>
              <a:ext cx="14000" cy="4175"/>
            </a:xfrm>
            <a:custGeom>
              <a:avLst/>
              <a:gdLst/>
              <a:ahLst/>
              <a:cxnLst/>
              <a:rect l="l" t="t" r="r" b="b"/>
              <a:pathLst>
                <a:path w="560" h="167" extrusionOk="0">
                  <a:moveTo>
                    <a:pt x="310" y="0"/>
                  </a:moveTo>
                  <a:cubicBezTo>
                    <a:pt x="191" y="24"/>
                    <a:pt x="72" y="36"/>
                    <a:pt x="0" y="119"/>
                  </a:cubicBezTo>
                  <a:lnTo>
                    <a:pt x="405" y="167"/>
                  </a:lnTo>
                  <a:cubicBezTo>
                    <a:pt x="465" y="119"/>
                    <a:pt x="500" y="60"/>
                    <a:pt x="560" y="24"/>
                  </a:cubicBezTo>
                  <a:cubicBezTo>
                    <a:pt x="488" y="24"/>
                    <a:pt x="393"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4247;p32">
              <a:extLst>
                <a:ext uri="{FF2B5EF4-FFF2-40B4-BE49-F238E27FC236}">
                  <a16:creationId xmlns:a16="http://schemas.microsoft.com/office/drawing/2014/main" id="{EAC56F23-87CC-4A54-895B-0A6E0549C098}"/>
                </a:ext>
              </a:extLst>
            </p:cNvPr>
            <p:cNvSpPr/>
            <p:nvPr/>
          </p:nvSpPr>
          <p:spPr>
            <a:xfrm>
              <a:off x="5800725" y="3534725"/>
              <a:ext cx="11925" cy="3500"/>
            </a:xfrm>
            <a:custGeom>
              <a:avLst/>
              <a:gdLst/>
              <a:ahLst/>
              <a:cxnLst/>
              <a:rect l="l" t="t" r="r" b="b"/>
              <a:pathLst>
                <a:path w="477" h="140" extrusionOk="0">
                  <a:moveTo>
                    <a:pt x="171" y="0"/>
                  </a:moveTo>
                  <a:cubicBezTo>
                    <a:pt x="116" y="0"/>
                    <a:pt x="60" y="7"/>
                    <a:pt x="0" y="15"/>
                  </a:cubicBezTo>
                  <a:cubicBezTo>
                    <a:pt x="83" y="113"/>
                    <a:pt x="185" y="140"/>
                    <a:pt x="292" y="140"/>
                  </a:cubicBezTo>
                  <a:cubicBezTo>
                    <a:pt x="353" y="140"/>
                    <a:pt x="415" y="131"/>
                    <a:pt x="476" y="122"/>
                  </a:cubicBezTo>
                  <a:cubicBezTo>
                    <a:pt x="381" y="27"/>
                    <a:pt x="280" y="0"/>
                    <a:pt x="1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4248;p32">
              <a:extLst>
                <a:ext uri="{FF2B5EF4-FFF2-40B4-BE49-F238E27FC236}">
                  <a16:creationId xmlns:a16="http://schemas.microsoft.com/office/drawing/2014/main" id="{DD2FC228-44E2-422D-8ED6-FFDB6752EE4A}"/>
                </a:ext>
              </a:extLst>
            </p:cNvPr>
            <p:cNvSpPr/>
            <p:nvPr/>
          </p:nvSpPr>
          <p:spPr>
            <a:xfrm>
              <a:off x="5902225" y="3544900"/>
              <a:ext cx="11625" cy="4225"/>
            </a:xfrm>
            <a:custGeom>
              <a:avLst/>
              <a:gdLst/>
              <a:ahLst/>
              <a:cxnLst/>
              <a:rect l="l" t="t" r="r" b="b"/>
              <a:pathLst>
                <a:path w="465" h="169" extrusionOk="0">
                  <a:moveTo>
                    <a:pt x="0" y="1"/>
                  </a:moveTo>
                  <a:lnTo>
                    <a:pt x="0" y="1"/>
                  </a:lnTo>
                  <a:cubicBezTo>
                    <a:pt x="77" y="140"/>
                    <a:pt x="174" y="169"/>
                    <a:pt x="281" y="169"/>
                  </a:cubicBezTo>
                  <a:cubicBezTo>
                    <a:pt x="340" y="169"/>
                    <a:pt x="401" y="160"/>
                    <a:pt x="464" y="156"/>
                  </a:cubicBezTo>
                  <a:cubicBezTo>
                    <a:pt x="322" y="37"/>
                    <a:pt x="167" y="1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4249;p32">
              <a:extLst>
                <a:ext uri="{FF2B5EF4-FFF2-40B4-BE49-F238E27FC236}">
                  <a16:creationId xmlns:a16="http://schemas.microsoft.com/office/drawing/2014/main" id="{08FEEF07-3F62-45BD-808F-C00A68F1A644}"/>
                </a:ext>
              </a:extLst>
            </p:cNvPr>
            <p:cNvSpPr/>
            <p:nvPr/>
          </p:nvSpPr>
          <p:spPr>
            <a:xfrm>
              <a:off x="5826600" y="3535600"/>
              <a:ext cx="7175" cy="6050"/>
            </a:xfrm>
            <a:custGeom>
              <a:avLst/>
              <a:gdLst/>
              <a:ahLst/>
              <a:cxnLst/>
              <a:rect l="l" t="t" r="r" b="b"/>
              <a:pathLst>
                <a:path w="287" h="242" extrusionOk="0">
                  <a:moveTo>
                    <a:pt x="152" y="0"/>
                  </a:moveTo>
                  <a:cubicBezTo>
                    <a:pt x="95" y="0"/>
                    <a:pt x="42" y="48"/>
                    <a:pt x="1" y="123"/>
                  </a:cubicBezTo>
                  <a:cubicBezTo>
                    <a:pt x="13" y="147"/>
                    <a:pt x="13" y="194"/>
                    <a:pt x="13" y="242"/>
                  </a:cubicBezTo>
                  <a:cubicBezTo>
                    <a:pt x="108" y="182"/>
                    <a:pt x="191" y="135"/>
                    <a:pt x="287" y="87"/>
                  </a:cubicBezTo>
                  <a:cubicBezTo>
                    <a:pt x="241" y="26"/>
                    <a:pt x="195"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4250;p32">
              <a:extLst>
                <a:ext uri="{FF2B5EF4-FFF2-40B4-BE49-F238E27FC236}">
                  <a16:creationId xmlns:a16="http://schemas.microsoft.com/office/drawing/2014/main" id="{593CB2ED-15D8-411E-9878-3AC686085711}"/>
                </a:ext>
              </a:extLst>
            </p:cNvPr>
            <p:cNvSpPr/>
            <p:nvPr/>
          </p:nvSpPr>
          <p:spPr>
            <a:xfrm>
              <a:off x="5816200" y="3535425"/>
              <a:ext cx="7150" cy="2375"/>
            </a:xfrm>
            <a:custGeom>
              <a:avLst/>
              <a:gdLst/>
              <a:ahLst/>
              <a:cxnLst/>
              <a:rect l="l" t="t" r="r" b="b"/>
              <a:pathLst>
                <a:path w="286" h="95" extrusionOk="0">
                  <a:moveTo>
                    <a:pt x="142" y="0"/>
                  </a:moveTo>
                  <a:cubicBezTo>
                    <a:pt x="95" y="0"/>
                    <a:pt x="49" y="33"/>
                    <a:pt x="0" y="94"/>
                  </a:cubicBezTo>
                  <a:lnTo>
                    <a:pt x="286" y="94"/>
                  </a:lnTo>
                  <a:cubicBezTo>
                    <a:pt x="234" y="30"/>
                    <a:pt x="187" y="0"/>
                    <a:pt x="1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4251;p32">
              <a:extLst>
                <a:ext uri="{FF2B5EF4-FFF2-40B4-BE49-F238E27FC236}">
                  <a16:creationId xmlns:a16="http://schemas.microsoft.com/office/drawing/2014/main" id="{EF0D3DF0-D2C7-4D5B-8BAD-90F51DA7B63B}"/>
                </a:ext>
              </a:extLst>
            </p:cNvPr>
            <p:cNvSpPr/>
            <p:nvPr/>
          </p:nvSpPr>
          <p:spPr>
            <a:xfrm>
              <a:off x="5915900" y="3546300"/>
              <a:ext cx="8375" cy="2500"/>
            </a:xfrm>
            <a:custGeom>
              <a:avLst/>
              <a:gdLst/>
              <a:ahLst/>
              <a:cxnLst/>
              <a:rect l="l" t="t" r="r" b="b"/>
              <a:pathLst>
                <a:path w="335" h="100" extrusionOk="0">
                  <a:moveTo>
                    <a:pt x="178" y="1"/>
                  </a:moveTo>
                  <a:cubicBezTo>
                    <a:pt x="117" y="1"/>
                    <a:pt x="59" y="41"/>
                    <a:pt x="1" y="100"/>
                  </a:cubicBezTo>
                  <a:lnTo>
                    <a:pt x="334" y="100"/>
                  </a:lnTo>
                  <a:cubicBezTo>
                    <a:pt x="280" y="29"/>
                    <a:pt x="228" y="1"/>
                    <a:pt x="1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4252;p32">
              <a:extLst>
                <a:ext uri="{FF2B5EF4-FFF2-40B4-BE49-F238E27FC236}">
                  <a16:creationId xmlns:a16="http://schemas.microsoft.com/office/drawing/2014/main" id="{AB705254-A4C0-4094-AA11-F15AF52BC04E}"/>
                </a:ext>
              </a:extLst>
            </p:cNvPr>
            <p:cNvSpPr/>
            <p:nvPr/>
          </p:nvSpPr>
          <p:spPr>
            <a:xfrm>
              <a:off x="5762025" y="3534800"/>
              <a:ext cx="4475" cy="2700"/>
            </a:xfrm>
            <a:custGeom>
              <a:avLst/>
              <a:gdLst/>
              <a:ahLst/>
              <a:cxnLst/>
              <a:rect l="l" t="t" r="r" b="b"/>
              <a:pathLst>
                <a:path w="179" h="108" extrusionOk="0">
                  <a:moveTo>
                    <a:pt x="0" y="0"/>
                  </a:moveTo>
                  <a:cubicBezTo>
                    <a:pt x="0" y="36"/>
                    <a:pt x="12" y="83"/>
                    <a:pt x="24" y="107"/>
                  </a:cubicBezTo>
                  <a:cubicBezTo>
                    <a:pt x="84" y="83"/>
                    <a:pt x="131" y="48"/>
                    <a:pt x="179" y="24"/>
                  </a:cubicBezTo>
                  <a:cubicBezTo>
                    <a:pt x="119" y="0"/>
                    <a:pt x="6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4253;p32">
              <a:extLst>
                <a:ext uri="{FF2B5EF4-FFF2-40B4-BE49-F238E27FC236}">
                  <a16:creationId xmlns:a16="http://schemas.microsoft.com/office/drawing/2014/main" id="{2DE60C95-0311-4095-98C0-912757599CDC}"/>
                </a:ext>
              </a:extLst>
            </p:cNvPr>
            <p:cNvSpPr/>
            <p:nvPr/>
          </p:nvSpPr>
          <p:spPr>
            <a:xfrm>
              <a:off x="5814700" y="3527950"/>
              <a:ext cx="6275" cy="2400"/>
            </a:xfrm>
            <a:custGeom>
              <a:avLst/>
              <a:gdLst/>
              <a:ahLst/>
              <a:cxnLst/>
              <a:rect l="l" t="t" r="r" b="b"/>
              <a:pathLst>
                <a:path w="251" h="96" extrusionOk="0">
                  <a:moveTo>
                    <a:pt x="96" y="0"/>
                  </a:moveTo>
                  <a:cubicBezTo>
                    <a:pt x="36" y="12"/>
                    <a:pt x="1" y="36"/>
                    <a:pt x="13" y="84"/>
                  </a:cubicBezTo>
                  <a:cubicBezTo>
                    <a:pt x="96" y="96"/>
                    <a:pt x="155" y="96"/>
                    <a:pt x="227" y="96"/>
                  </a:cubicBezTo>
                  <a:cubicBezTo>
                    <a:pt x="251" y="36"/>
                    <a:pt x="227" y="12"/>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4254;p32">
              <a:extLst>
                <a:ext uri="{FF2B5EF4-FFF2-40B4-BE49-F238E27FC236}">
                  <a16:creationId xmlns:a16="http://schemas.microsoft.com/office/drawing/2014/main" id="{8BE57510-461C-461A-9FAF-074D4627B480}"/>
                </a:ext>
              </a:extLst>
            </p:cNvPr>
            <p:cNvSpPr/>
            <p:nvPr/>
          </p:nvSpPr>
          <p:spPr>
            <a:xfrm>
              <a:off x="5811425" y="3527950"/>
              <a:ext cx="5675" cy="2400"/>
            </a:xfrm>
            <a:custGeom>
              <a:avLst/>
              <a:gdLst/>
              <a:ahLst/>
              <a:cxnLst/>
              <a:rect l="l" t="t" r="r" b="b"/>
              <a:pathLst>
                <a:path w="227" h="96" extrusionOk="0">
                  <a:moveTo>
                    <a:pt x="1" y="0"/>
                  </a:moveTo>
                  <a:cubicBezTo>
                    <a:pt x="24" y="24"/>
                    <a:pt x="60" y="60"/>
                    <a:pt x="72" y="96"/>
                  </a:cubicBezTo>
                  <a:lnTo>
                    <a:pt x="144" y="96"/>
                  </a:lnTo>
                  <a:cubicBezTo>
                    <a:pt x="167" y="60"/>
                    <a:pt x="191"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4255;p32">
              <a:extLst>
                <a:ext uri="{FF2B5EF4-FFF2-40B4-BE49-F238E27FC236}">
                  <a16:creationId xmlns:a16="http://schemas.microsoft.com/office/drawing/2014/main" id="{6706C3C7-2E72-4569-A791-4DD340BAB4BC}"/>
                </a:ext>
              </a:extLst>
            </p:cNvPr>
            <p:cNvSpPr/>
            <p:nvPr/>
          </p:nvSpPr>
          <p:spPr>
            <a:xfrm>
              <a:off x="5822150" y="3527350"/>
              <a:ext cx="5375" cy="3000"/>
            </a:xfrm>
            <a:custGeom>
              <a:avLst/>
              <a:gdLst/>
              <a:ahLst/>
              <a:cxnLst/>
              <a:rect l="l" t="t" r="r" b="b"/>
              <a:pathLst>
                <a:path w="215" h="120" extrusionOk="0">
                  <a:moveTo>
                    <a:pt x="72" y="0"/>
                  </a:moveTo>
                  <a:cubicBezTo>
                    <a:pt x="12" y="24"/>
                    <a:pt x="0" y="60"/>
                    <a:pt x="12" y="120"/>
                  </a:cubicBezTo>
                  <a:lnTo>
                    <a:pt x="215" y="120"/>
                  </a:lnTo>
                  <a:cubicBezTo>
                    <a:pt x="191" y="96"/>
                    <a:pt x="179" y="48"/>
                    <a:pt x="155" y="24"/>
                  </a:cubicBezTo>
                  <a:cubicBezTo>
                    <a:pt x="146" y="29"/>
                    <a:pt x="138" y="31"/>
                    <a:pt x="128" y="31"/>
                  </a:cubicBezTo>
                  <a:cubicBezTo>
                    <a:pt x="112" y="31"/>
                    <a:pt x="94" y="23"/>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4256;p32">
              <a:extLst>
                <a:ext uri="{FF2B5EF4-FFF2-40B4-BE49-F238E27FC236}">
                  <a16:creationId xmlns:a16="http://schemas.microsoft.com/office/drawing/2014/main" id="{7F2A12DA-A848-46E1-B330-96D72D77D64E}"/>
                </a:ext>
              </a:extLst>
            </p:cNvPr>
            <p:cNvSpPr/>
            <p:nvPr/>
          </p:nvSpPr>
          <p:spPr>
            <a:xfrm>
              <a:off x="5818275" y="3527950"/>
              <a:ext cx="5675" cy="3000"/>
            </a:xfrm>
            <a:custGeom>
              <a:avLst/>
              <a:gdLst/>
              <a:ahLst/>
              <a:cxnLst/>
              <a:rect l="l" t="t" r="r" b="b"/>
              <a:pathLst>
                <a:path w="227" h="120" extrusionOk="0">
                  <a:moveTo>
                    <a:pt x="227" y="0"/>
                  </a:moveTo>
                  <a:cubicBezTo>
                    <a:pt x="155" y="0"/>
                    <a:pt x="84" y="0"/>
                    <a:pt x="0" y="12"/>
                  </a:cubicBezTo>
                  <a:cubicBezTo>
                    <a:pt x="24" y="36"/>
                    <a:pt x="48" y="72"/>
                    <a:pt x="60" y="119"/>
                  </a:cubicBezTo>
                  <a:lnTo>
                    <a:pt x="167" y="119"/>
                  </a:lnTo>
                  <a:cubicBezTo>
                    <a:pt x="191" y="72"/>
                    <a:pt x="215" y="24"/>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4257;p32">
              <a:extLst>
                <a:ext uri="{FF2B5EF4-FFF2-40B4-BE49-F238E27FC236}">
                  <a16:creationId xmlns:a16="http://schemas.microsoft.com/office/drawing/2014/main" id="{378146A4-AB54-456E-9368-DC937077E12E}"/>
                </a:ext>
              </a:extLst>
            </p:cNvPr>
            <p:cNvSpPr/>
            <p:nvPr/>
          </p:nvSpPr>
          <p:spPr>
            <a:xfrm>
              <a:off x="5877200" y="3539925"/>
              <a:ext cx="3300" cy="2250"/>
            </a:xfrm>
            <a:custGeom>
              <a:avLst/>
              <a:gdLst/>
              <a:ahLst/>
              <a:cxnLst/>
              <a:rect l="l" t="t" r="r" b="b"/>
              <a:pathLst>
                <a:path w="132" h="90" extrusionOk="0">
                  <a:moveTo>
                    <a:pt x="57" y="1"/>
                  </a:moveTo>
                  <a:cubicBezTo>
                    <a:pt x="37" y="1"/>
                    <a:pt x="19" y="27"/>
                    <a:pt x="1" y="81"/>
                  </a:cubicBezTo>
                  <a:cubicBezTo>
                    <a:pt x="25" y="87"/>
                    <a:pt x="49" y="90"/>
                    <a:pt x="71" y="90"/>
                  </a:cubicBezTo>
                  <a:cubicBezTo>
                    <a:pt x="93" y="90"/>
                    <a:pt x="114" y="87"/>
                    <a:pt x="132" y="81"/>
                  </a:cubicBezTo>
                  <a:cubicBezTo>
                    <a:pt x="102" y="27"/>
                    <a:pt x="78" y="1"/>
                    <a:pt x="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4258;p32">
              <a:extLst>
                <a:ext uri="{FF2B5EF4-FFF2-40B4-BE49-F238E27FC236}">
                  <a16:creationId xmlns:a16="http://schemas.microsoft.com/office/drawing/2014/main" id="{9A5FAC64-0F2F-431C-9B1B-63058D602B9A}"/>
                </a:ext>
              </a:extLst>
            </p:cNvPr>
            <p:cNvSpPr/>
            <p:nvPr/>
          </p:nvSpPr>
          <p:spPr>
            <a:xfrm>
              <a:off x="5873050" y="3541925"/>
              <a:ext cx="4175" cy="2050"/>
            </a:xfrm>
            <a:custGeom>
              <a:avLst/>
              <a:gdLst/>
              <a:ahLst/>
              <a:cxnLst/>
              <a:rect l="l" t="t" r="r" b="b"/>
              <a:pathLst>
                <a:path w="167" h="82" extrusionOk="0">
                  <a:moveTo>
                    <a:pt x="0" y="1"/>
                  </a:moveTo>
                  <a:cubicBezTo>
                    <a:pt x="30" y="54"/>
                    <a:pt x="57" y="81"/>
                    <a:pt x="84" y="81"/>
                  </a:cubicBezTo>
                  <a:cubicBezTo>
                    <a:pt x="110" y="81"/>
                    <a:pt x="137" y="54"/>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4259;p32">
              <a:extLst>
                <a:ext uri="{FF2B5EF4-FFF2-40B4-BE49-F238E27FC236}">
                  <a16:creationId xmlns:a16="http://schemas.microsoft.com/office/drawing/2014/main" id="{D6AFBBFF-FA50-42B1-904E-29A26B1E68E3}"/>
                </a:ext>
              </a:extLst>
            </p:cNvPr>
            <p:cNvSpPr/>
            <p:nvPr/>
          </p:nvSpPr>
          <p:spPr>
            <a:xfrm>
              <a:off x="5880175" y="3541925"/>
              <a:ext cx="4200" cy="1225"/>
            </a:xfrm>
            <a:custGeom>
              <a:avLst/>
              <a:gdLst/>
              <a:ahLst/>
              <a:cxnLst/>
              <a:rect l="l" t="t" r="r" b="b"/>
              <a:pathLst>
                <a:path w="168" h="49" extrusionOk="0">
                  <a:moveTo>
                    <a:pt x="1" y="1"/>
                  </a:moveTo>
                  <a:cubicBezTo>
                    <a:pt x="13" y="13"/>
                    <a:pt x="37" y="48"/>
                    <a:pt x="49" y="48"/>
                  </a:cubicBezTo>
                  <a:cubicBezTo>
                    <a:pt x="96" y="37"/>
                    <a:pt x="120" y="13"/>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4260;p32">
              <a:extLst>
                <a:ext uri="{FF2B5EF4-FFF2-40B4-BE49-F238E27FC236}">
                  <a16:creationId xmlns:a16="http://schemas.microsoft.com/office/drawing/2014/main" id="{BA6841FC-84EB-4094-A8B5-6E3F4161CCD3}"/>
                </a:ext>
              </a:extLst>
            </p:cNvPr>
            <p:cNvSpPr/>
            <p:nvPr/>
          </p:nvSpPr>
          <p:spPr>
            <a:xfrm>
              <a:off x="5540275" y="2121775"/>
              <a:ext cx="46450" cy="15950"/>
            </a:xfrm>
            <a:custGeom>
              <a:avLst/>
              <a:gdLst/>
              <a:ahLst/>
              <a:cxnLst/>
              <a:rect l="l" t="t" r="r" b="b"/>
              <a:pathLst>
                <a:path w="1858" h="638" extrusionOk="0">
                  <a:moveTo>
                    <a:pt x="1030" y="0"/>
                  </a:moveTo>
                  <a:cubicBezTo>
                    <a:pt x="678" y="0"/>
                    <a:pt x="334" y="26"/>
                    <a:pt x="0" y="145"/>
                  </a:cubicBezTo>
                  <a:lnTo>
                    <a:pt x="0" y="300"/>
                  </a:lnTo>
                  <a:cubicBezTo>
                    <a:pt x="119" y="431"/>
                    <a:pt x="274" y="443"/>
                    <a:pt x="441" y="467"/>
                  </a:cubicBezTo>
                  <a:cubicBezTo>
                    <a:pt x="465" y="464"/>
                    <a:pt x="488" y="463"/>
                    <a:pt x="511" y="463"/>
                  </a:cubicBezTo>
                  <a:cubicBezTo>
                    <a:pt x="707" y="463"/>
                    <a:pt x="876" y="547"/>
                    <a:pt x="1036" y="621"/>
                  </a:cubicBezTo>
                  <a:cubicBezTo>
                    <a:pt x="1063" y="632"/>
                    <a:pt x="1087" y="638"/>
                    <a:pt x="1111" y="638"/>
                  </a:cubicBezTo>
                  <a:cubicBezTo>
                    <a:pt x="1141" y="638"/>
                    <a:pt x="1170" y="629"/>
                    <a:pt x="1203" y="609"/>
                  </a:cubicBezTo>
                  <a:cubicBezTo>
                    <a:pt x="1250" y="586"/>
                    <a:pt x="1286" y="538"/>
                    <a:pt x="1322" y="490"/>
                  </a:cubicBezTo>
                  <a:lnTo>
                    <a:pt x="1322" y="431"/>
                  </a:lnTo>
                  <a:cubicBezTo>
                    <a:pt x="1326" y="427"/>
                    <a:pt x="1330" y="424"/>
                    <a:pt x="1334" y="424"/>
                  </a:cubicBezTo>
                  <a:cubicBezTo>
                    <a:pt x="1344" y="424"/>
                    <a:pt x="1357" y="435"/>
                    <a:pt x="1381" y="467"/>
                  </a:cubicBezTo>
                  <a:cubicBezTo>
                    <a:pt x="1429" y="479"/>
                    <a:pt x="1465" y="490"/>
                    <a:pt x="1524" y="490"/>
                  </a:cubicBezTo>
                  <a:cubicBezTo>
                    <a:pt x="1607" y="479"/>
                    <a:pt x="1679" y="443"/>
                    <a:pt x="1750" y="407"/>
                  </a:cubicBezTo>
                  <a:cubicBezTo>
                    <a:pt x="1798" y="371"/>
                    <a:pt x="1822" y="324"/>
                    <a:pt x="1857" y="288"/>
                  </a:cubicBezTo>
                  <a:lnTo>
                    <a:pt x="1857" y="145"/>
                  </a:lnTo>
                  <a:lnTo>
                    <a:pt x="1679" y="14"/>
                  </a:lnTo>
                  <a:cubicBezTo>
                    <a:pt x="1459" y="10"/>
                    <a:pt x="1243" y="0"/>
                    <a:pt x="10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4261;p32">
              <a:extLst>
                <a:ext uri="{FF2B5EF4-FFF2-40B4-BE49-F238E27FC236}">
                  <a16:creationId xmlns:a16="http://schemas.microsoft.com/office/drawing/2014/main" id="{DA2FD003-D1B7-4E42-A787-99029AE2A25A}"/>
                </a:ext>
              </a:extLst>
            </p:cNvPr>
            <p:cNvSpPr/>
            <p:nvPr/>
          </p:nvSpPr>
          <p:spPr>
            <a:xfrm>
              <a:off x="5514125" y="2128975"/>
              <a:ext cx="47000" cy="12275"/>
            </a:xfrm>
            <a:custGeom>
              <a:avLst/>
              <a:gdLst/>
              <a:ahLst/>
              <a:cxnLst/>
              <a:rect l="l" t="t" r="r" b="b"/>
              <a:pathLst>
                <a:path w="1880" h="491" extrusionOk="0">
                  <a:moveTo>
                    <a:pt x="1022" y="0"/>
                  </a:moveTo>
                  <a:cubicBezTo>
                    <a:pt x="748" y="36"/>
                    <a:pt x="451" y="83"/>
                    <a:pt x="177" y="119"/>
                  </a:cubicBezTo>
                  <a:cubicBezTo>
                    <a:pt x="152" y="113"/>
                    <a:pt x="130" y="110"/>
                    <a:pt x="111" y="110"/>
                  </a:cubicBezTo>
                  <a:cubicBezTo>
                    <a:pt x="23" y="110"/>
                    <a:pt x="0" y="176"/>
                    <a:pt x="10" y="274"/>
                  </a:cubicBezTo>
                  <a:cubicBezTo>
                    <a:pt x="58" y="321"/>
                    <a:pt x="117" y="369"/>
                    <a:pt x="177" y="381"/>
                  </a:cubicBezTo>
                  <a:cubicBezTo>
                    <a:pt x="475" y="441"/>
                    <a:pt x="784" y="369"/>
                    <a:pt x="1070" y="476"/>
                  </a:cubicBezTo>
                  <a:cubicBezTo>
                    <a:pt x="1166" y="483"/>
                    <a:pt x="1266" y="490"/>
                    <a:pt x="1366" y="490"/>
                  </a:cubicBezTo>
                  <a:cubicBezTo>
                    <a:pt x="1439" y="490"/>
                    <a:pt x="1511" y="486"/>
                    <a:pt x="1582" y="476"/>
                  </a:cubicBezTo>
                  <a:cubicBezTo>
                    <a:pt x="1820" y="321"/>
                    <a:pt x="1879" y="179"/>
                    <a:pt x="1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4262;p32">
              <a:extLst>
                <a:ext uri="{FF2B5EF4-FFF2-40B4-BE49-F238E27FC236}">
                  <a16:creationId xmlns:a16="http://schemas.microsoft.com/office/drawing/2014/main" id="{768B4C5C-DF28-4EA6-8E52-99AD854CE5D5}"/>
                </a:ext>
              </a:extLst>
            </p:cNvPr>
            <p:cNvSpPr/>
            <p:nvPr/>
          </p:nvSpPr>
          <p:spPr>
            <a:xfrm>
              <a:off x="5493225" y="2125300"/>
              <a:ext cx="25025" cy="16500"/>
            </a:xfrm>
            <a:custGeom>
              <a:avLst/>
              <a:gdLst/>
              <a:ahLst/>
              <a:cxnLst/>
              <a:rect l="l" t="t" r="r" b="b"/>
              <a:pathLst>
                <a:path w="1001" h="660" extrusionOk="0">
                  <a:moveTo>
                    <a:pt x="215" y="1"/>
                  </a:moveTo>
                  <a:cubicBezTo>
                    <a:pt x="195" y="1"/>
                    <a:pt x="175" y="2"/>
                    <a:pt x="156" y="4"/>
                  </a:cubicBezTo>
                  <a:cubicBezTo>
                    <a:pt x="13" y="123"/>
                    <a:pt x="48" y="290"/>
                    <a:pt x="1" y="445"/>
                  </a:cubicBezTo>
                  <a:lnTo>
                    <a:pt x="1" y="540"/>
                  </a:lnTo>
                  <a:cubicBezTo>
                    <a:pt x="144" y="611"/>
                    <a:pt x="284" y="660"/>
                    <a:pt x="418" y="660"/>
                  </a:cubicBezTo>
                  <a:cubicBezTo>
                    <a:pt x="575" y="660"/>
                    <a:pt x="724" y="594"/>
                    <a:pt x="858" y="421"/>
                  </a:cubicBezTo>
                  <a:cubicBezTo>
                    <a:pt x="906" y="361"/>
                    <a:pt x="953" y="326"/>
                    <a:pt x="1001" y="278"/>
                  </a:cubicBezTo>
                  <a:cubicBezTo>
                    <a:pt x="991" y="184"/>
                    <a:pt x="971" y="43"/>
                    <a:pt x="877" y="43"/>
                  </a:cubicBezTo>
                  <a:cubicBezTo>
                    <a:pt x="864" y="43"/>
                    <a:pt x="850" y="46"/>
                    <a:pt x="834" y="52"/>
                  </a:cubicBezTo>
                  <a:cubicBezTo>
                    <a:pt x="794" y="60"/>
                    <a:pt x="754" y="63"/>
                    <a:pt x="714" y="63"/>
                  </a:cubicBezTo>
                  <a:cubicBezTo>
                    <a:pt x="541" y="63"/>
                    <a:pt x="375"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4263;p32">
              <a:extLst>
                <a:ext uri="{FF2B5EF4-FFF2-40B4-BE49-F238E27FC236}">
                  <a16:creationId xmlns:a16="http://schemas.microsoft.com/office/drawing/2014/main" id="{8C0C292F-C243-44FD-9A81-01DD6BCBE2FF}"/>
                </a:ext>
              </a:extLst>
            </p:cNvPr>
            <p:cNvSpPr/>
            <p:nvPr/>
          </p:nvSpPr>
          <p:spPr>
            <a:xfrm>
              <a:off x="5366425" y="2107525"/>
              <a:ext cx="19375" cy="16075"/>
            </a:xfrm>
            <a:custGeom>
              <a:avLst/>
              <a:gdLst/>
              <a:ahLst/>
              <a:cxnLst/>
              <a:rect l="l" t="t" r="r" b="b"/>
              <a:pathLst>
                <a:path w="775" h="643" extrusionOk="0">
                  <a:moveTo>
                    <a:pt x="346" y="1"/>
                  </a:moveTo>
                  <a:cubicBezTo>
                    <a:pt x="287" y="48"/>
                    <a:pt x="287" y="96"/>
                    <a:pt x="322" y="144"/>
                  </a:cubicBezTo>
                  <a:cubicBezTo>
                    <a:pt x="275" y="275"/>
                    <a:pt x="179" y="358"/>
                    <a:pt x="48" y="417"/>
                  </a:cubicBezTo>
                  <a:cubicBezTo>
                    <a:pt x="1" y="465"/>
                    <a:pt x="1" y="513"/>
                    <a:pt x="60" y="560"/>
                  </a:cubicBezTo>
                  <a:cubicBezTo>
                    <a:pt x="203" y="572"/>
                    <a:pt x="346" y="572"/>
                    <a:pt x="489" y="572"/>
                  </a:cubicBezTo>
                  <a:cubicBezTo>
                    <a:pt x="530" y="622"/>
                    <a:pt x="578" y="643"/>
                    <a:pt x="635" y="643"/>
                  </a:cubicBezTo>
                  <a:cubicBezTo>
                    <a:pt x="660" y="643"/>
                    <a:pt x="686" y="639"/>
                    <a:pt x="715" y="632"/>
                  </a:cubicBezTo>
                  <a:lnTo>
                    <a:pt x="775" y="572"/>
                  </a:lnTo>
                  <a:cubicBezTo>
                    <a:pt x="525" y="406"/>
                    <a:pt x="608" y="215"/>
                    <a:pt x="739" y="25"/>
                  </a:cubicBezTo>
                  <a:cubicBezTo>
                    <a:pt x="608" y="25"/>
                    <a:pt x="477" y="1"/>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4264;p32">
              <a:extLst>
                <a:ext uri="{FF2B5EF4-FFF2-40B4-BE49-F238E27FC236}">
                  <a16:creationId xmlns:a16="http://schemas.microsoft.com/office/drawing/2014/main" id="{9A7EE0CA-487E-41B1-886D-A67EBC5D3314}"/>
                </a:ext>
              </a:extLst>
            </p:cNvPr>
            <p:cNvSpPr/>
            <p:nvPr/>
          </p:nvSpPr>
          <p:spPr>
            <a:xfrm>
              <a:off x="5482525" y="2124975"/>
              <a:ext cx="19950" cy="11450"/>
            </a:xfrm>
            <a:custGeom>
              <a:avLst/>
              <a:gdLst/>
              <a:ahLst/>
              <a:cxnLst/>
              <a:rect l="l" t="t" r="r" b="b"/>
              <a:pathLst>
                <a:path w="798" h="458" extrusionOk="0">
                  <a:moveTo>
                    <a:pt x="500" y="1"/>
                  </a:moveTo>
                  <a:cubicBezTo>
                    <a:pt x="319" y="1"/>
                    <a:pt x="155" y="64"/>
                    <a:pt x="0" y="136"/>
                  </a:cubicBezTo>
                  <a:cubicBezTo>
                    <a:pt x="0" y="458"/>
                    <a:pt x="226" y="422"/>
                    <a:pt x="429" y="434"/>
                  </a:cubicBezTo>
                  <a:cubicBezTo>
                    <a:pt x="798" y="410"/>
                    <a:pt x="524" y="136"/>
                    <a:pt x="584" y="5"/>
                  </a:cubicBezTo>
                  <a:cubicBezTo>
                    <a:pt x="555" y="2"/>
                    <a:pt x="527" y="1"/>
                    <a:pt x="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4265;p32">
              <a:extLst>
                <a:ext uri="{FF2B5EF4-FFF2-40B4-BE49-F238E27FC236}">
                  <a16:creationId xmlns:a16="http://schemas.microsoft.com/office/drawing/2014/main" id="{86D3EAB6-A2F4-4E0D-976A-0FC2B9AAD20E}"/>
                </a:ext>
              </a:extLst>
            </p:cNvPr>
            <p:cNvSpPr/>
            <p:nvPr/>
          </p:nvSpPr>
          <p:spPr>
            <a:xfrm>
              <a:off x="5391725" y="2124800"/>
              <a:ext cx="5100" cy="8050"/>
            </a:xfrm>
            <a:custGeom>
              <a:avLst/>
              <a:gdLst/>
              <a:ahLst/>
              <a:cxnLst/>
              <a:rect l="l" t="t" r="r" b="b"/>
              <a:pathLst>
                <a:path w="204" h="322" extrusionOk="0">
                  <a:moveTo>
                    <a:pt x="179" y="0"/>
                  </a:moveTo>
                  <a:cubicBezTo>
                    <a:pt x="132" y="12"/>
                    <a:pt x="84" y="12"/>
                    <a:pt x="48" y="12"/>
                  </a:cubicBezTo>
                  <a:cubicBezTo>
                    <a:pt x="60" y="119"/>
                    <a:pt x="1" y="238"/>
                    <a:pt x="120" y="322"/>
                  </a:cubicBezTo>
                  <a:cubicBezTo>
                    <a:pt x="203" y="227"/>
                    <a:pt x="179" y="107"/>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4266;p32">
              <a:extLst>
                <a:ext uri="{FF2B5EF4-FFF2-40B4-BE49-F238E27FC236}">
                  <a16:creationId xmlns:a16="http://schemas.microsoft.com/office/drawing/2014/main" id="{68A73E9D-420B-4AA7-94B3-686EAB195BF8}"/>
                </a:ext>
              </a:extLst>
            </p:cNvPr>
            <p:cNvSpPr/>
            <p:nvPr/>
          </p:nvSpPr>
          <p:spPr>
            <a:xfrm>
              <a:off x="5443150" y="2128375"/>
              <a:ext cx="6950" cy="6700"/>
            </a:xfrm>
            <a:custGeom>
              <a:avLst/>
              <a:gdLst/>
              <a:ahLst/>
              <a:cxnLst/>
              <a:rect l="l" t="t" r="r" b="b"/>
              <a:pathLst>
                <a:path w="278" h="268" extrusionOk="0">
                  <a:moveTo>
                    <a:pt x="135" y="0"/>
                  </a:moveTo>
                  <a:cubicBezTo>
                    <a:pt x="92" y="129"/>
                    <a:pt x="0" y="267"/>
                    <a:pt x="192" y="267"/>
                  </a:cubicBezTo>
                  <a:cubicBezTo>
                    <a:pt x="213" y="267"/>
                    <a:pt x="237" y="266"/>
                    <a:pt x="266" y="262"/>
                  </a:cubicBezTo>
                  <a:cubicBezTo>
                    <a:pt x="266" y="179"/>
                    <a:pt x="277" y="95"/>
                    <a:pt x="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4267;p32">
              <a:extLst>
                <a:ext uri="{FF2B5EF4-FFF2-40B4-BE49-F238E27FC236}">
                  <a16:creationId xmlns:a16="http://schemas.microsoft.com/office/drawing/2014/main" id="{61809119-A89E-4EAC-AC33-9952ADA3A160}"/>
                </a:ext>
              </a:extLst>
            </p:cNvPr>
            <p:cNvSpPr/>
            <p:nvPr/>
          </p:nvSpPr>
          <p:spPr>
            <a:xfrm>
              <a:off x="5384300" y="2121525"/>
              <a:ext cx="8650" cy="3600"/>
            </a:xfrm>
            <a:custGeom>
              <a:avLst/>
              <a:gdLst/>
              <a:ahLst/>
              <a:cxnLst/>
              <a:rect l="l" t="t" r="r" b="b"/>
              <a:pathLst>
                <a:path w="346" h="144" extrusionOk="0">
                  <a:moveTo>
                    <a:pt x="60" y="0"/>
                  </a:moveTo>
                  <a:cubicBezTo>
                    <a:pt x="48" y="24"/>
                    <a:pt x="12" y="36"/>
                    <a:pt x="0" y="72"/>
                  </a:cubicBezTo>
                  <a:cubicBezTo>
                    <a:pt x="12" y="96"/>
                    <a:pt x="24" y="119"/>
                    <a:pt x="48" y="143"/>
                  </a:cubicBezTo>
                  <a:lnTo>
                    <a:pt x="345" y="143"/>
                  </a:lnTo>
                  <a:cubicBezTo>
                    <a:pt x="286" y="24"/>
                    <a:pt x="179" y="1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4268;p32">
              <a:extLst>
                <a:ext uri="{FF2B5EF4-FFF2-40B4-BE49-F238E27FC236}">
                  <a16:creationId xmlns:a16="http://schemas.microsoft.com/office/drawing/2014/main" id="{55BECB05-FC79-47FA-A853-96A8DDE52163}"/>
                </a:ext>
              </a:extLst>
            </p:cNvPr>
            <p:cNvSpPr/>
            <p:nvPr/>
          </p:nvSpPr>
          <p:spPr>
            <a:xfrm>
              <a:off x="5450075" y="2127475"/>
              <a:ext cx="1500" cy="1525"/>
            </a:xfrm>
            <a:custGeom>
              <a:avLst/>
              <a:gdLst/>
              <a:ahLst/>
              <a:cxnLst/>
              <a:rect l="l" t="t" r="r" b="b"/>
              <a:pathLst>
                <a:path w="60" h="61" extrusionOk="0">
                  <a:moveTo>
                    <a:pt x="60" y="0"/>
                  </a:moveTo>
                  <a:lnTo>
                    <a:pt x="19" y="41"/>
                  </a:lnTo>
                  <a:lnTo>
                    <a:pt x="19" y="41"/>
                  </a:lnTo>
                  <a:cubicBezTo>
                    <a:pt x="30" y="36"/>
                    <a:pt x="41" y="36"/>
                    <a:pt x="48" y="36"/>
                  </a:cubicBezTo>
                  <a:cubicBezTo>
                    <a:pt x="60" y="24"/>
                    <a:pt x="60" y="12"/>
                    <a:pt x="60" y="0"/>
                  </a:cubicBezTo>
                  <a:close/>
                  <a:moveTo>
                    <a:pt x="19" y="41"/>
                  </a:moveTo>
                  <a:cubicBezTo>
                    <a:pt x="12" y="45"/>
                    <a:pt x="5" y="50"/>
                    <a:pt x="0" y="60"/>
                  </a:cubicBezTo>
                  <a:lnTo>
                    <a:pt x="19" y="4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4269;p32">
              <a:extLst>
                <a:ext uri="{FF2B5EF4-FFF2-40B4-BE49-F238E27FC236}">
                  <a16:creationId xmlns:a16="http://schemas.microsoft.com/office/drawing/2014/main" id="{8C65E700-668A-4ACE-BE2D-6590F80502BE}"/>
                </a:ext>
              </a:extLst>
            </p:cNvPr>
            <p:cNvSpPr/>
            <p:nvPr/>
          </p:nvSpPr>
          <p:spPr>
            <a:xfrm>
              <a:off x="5478650" y="2126950"/>
              <a:ext cx="3900" cy="2050"/>
            </a:xfrm>
            <a:custGeom>
              <a:avLst/>
              <a:gdLst/>
              <a:ahLst/>
              <a:cxnLst/>
              <a:rect l="l" t="t" r="r" b="b"/>
              <a:pathLst>
                <a:path w="156" h="82" extrusionOk="0">
                  <a:moveTo>
                    <a:pt x="78" y="1"/>
                  </a:moveTo>
                  <a:cubicBezTo>
                    <a:pt x="51" y="1"/>
                    <a:pt x="24" y="27"/>
                    <a:pt x="0" y="81"/>
                  </a:cubicBezTo>
                  <a:lnTo>
                    <a:pt x="155" y="81"/>
                  </a:lnTo>
                  <a:cubicBezTo>
                    <a:pt x="131" y="27"/>
                    <a:pt x="105" y="1"/>
                    <a:pt x="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4270;p32">
              <a:extLst>
                <a:ext uri="{FF2B5EF4-FFF2-40B4-BE49-F238E27FC236}">
                  <a16:creationId xmlns:a16="http://schemas.microsoft.com/office/drawing/2014/main" id="{20D088BE-AD2F-4F18-A8C5-857C314A19F3}"/>
                </a:ext>
              </a:extLst>
            </p:cNvPr>
            <p:cNvSpPr/>
            <p:nvPr/>
          </p:nvSpPr>
          <p:spPr>
            <a:xfrm>
              <a:off x="5704575" y="2135500"/>
              <a:ext cx="79200" cy="11950"/>
            </a:xfrm>
            <a:custGeom>
              <a:avLst/>
              <a:gdLst/>
              <a:ahLst/>
              <a:cxnLst/>
              <a:rect l="l" t="t" r="r" b="b"/>
              <a:pathLst>
                <a:path w="3168" h="478" extrusionOk="0">
                  <a:moveTo>
                    <a:pt x="0" y="1"/>
                  </a:moveTo>
                  <a:lnTo>
                    <a:pt x="0" y="132"/>
                  </a:lnTo>
                  <a:cubicBezTo>
                    <a:pt x="584" y="477"/>
                    <a:pt x="1239" y="406"/>
                    <a:pt x="1881" y="453"/>
                  </a:cubicBezTo>
                  <a:cubicBezTo>
                    <a:pt x="2251" y="120"/>
                    <a:pt x="2751" y="311"/>
                    <a:pt x="3167" y="156"/>
                  </a:cubicBezTo>
                  <a:lnTo>
                    <a:pt x="3167" y="13"/>
                  </a:lnTo>
                  <a:lnTo>
                    <a:pt x="2179" y="13"/>
                  </a:lnTo>
                  <a:cubicBezTo>
                    <a:pt x="2102" y="66"/>
                    <a:pt x="2027" y="93"/>
                    <a:pt x="1953" y="93"/>
                  </a:cubicBezTo>
                  <a:cubicBezTo>
                    <a:pt x="1879" y="93"/>
                    <a:pt x="1804" y="66"/>
                    <a:pt x="1727" y="13"/>
                  </a:cubicBezTo>
                  <a:cubicBezTo>
                    <a:pt x="1143" y="13"/>
                    <a:pt x="584"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4271;p32">
              <a:extLst>
                <a:ext uri="{FF2B5EF4-FFF2-40B4-BE49-F238E27FC236}">
                  <a16:creationId xmlns:a16="http://schemas.microsoft.com/office/drawing/2014/main" id="{2855276E-110A-417F-8537-3D4C11D11189}"/>
                </a:ext>
              </a:extLst>
            </p:cNvPr>
            <p:cNvSpPr/>
            <p:nvPr/>
          </p:nvSpPr>
          <p:spPr>
            <a:xfrm>
              <a:off x="5664100" y="2138775"/>
              <a:ext cx="87525" cy="12600"/>
            </a:xfrm>
            <a:custGeom>
              <a:avLst/>
              <a:gdLst/>
              <a:ahLst/>
              <a:cxnLst/>
              <a:rect l="l" t="t" r="r" b="b"/>
              <a:pathLst>
                <a:path w="3501" h="504" extrusionOk="0">
                  <a:moveTo>
                    <a:pt x="1619" y="1"/>
                  </a:moveTo>
                  <a:cubicBezTo>
                    <a:pt x="1095" y="25"/>
                    <a:pt x="560" y="25"/>
                    <a:pt x="48" y="180"/>
                  </a:cubicBezTo>
                  <a:cubicBezTo>
                    <a:pt x="0" y="263"/>
                    <a:pt x="0" y="322"/>
                    <a:pt x="71" y="382"/>
                  </a:cubicBezTo>
                  <a:cubicBezTo>
                    <a:pt x="251" y="473"/>
                    <a:pt x="429" y="503"/>
                    <a:pt x="607" y="503"/>
                  </a:cubicBezTo>
                  <a:cubicBezTo>
                    <a:pt x="942" y="503"/>
                    <a:pt x="1276" y="397"/>
                    <a:pt x="1612" y="397"/>
                  </a:cubicBezTo>
                  <a:cubicBezTo>
                    <a:pt x="1725" y="397"/>
                    <a:pt x="1839" y="409"/>
                    <a:pt x="1953" y="441"/>
                  </a:cubicBezTo>
                  <a:cubicBezTo>
                    <a:pt x="2054" y="402"/>
                    <a:pt x="2158" y="389"/>
                    <a:pt x="2265" y="389"/>
                  </a:cubicBezTo>
                  <a:cubicBezTo>
                    <a:pt x="2384" y="389"/>
                    <a:pt x="2506" y="405"/>
                    <a:pt x="2631" y="418"/>
                  </a:cubicBezTo>
                  <a:cubicBezTo>
                    <a:pt x="2785" y="437"/>
                    <a:pt x="2948" y="487"/>
                    <a:pt x="3107" y="487"/>
                  </a:cubicBezTo>
                  <a:cubicBezTo>
                    <a:pt x="3245" y="487"/>
                    <a:pt x="3379" y="449"/>
                    <a:pt x="3500" y="322"/>
                  </a:cubicBezTo>
                  <a:cubicBezTo>
                    <a:pt x="2917" y="1"/>
                    <a:pt x="2227" y="168"/>
                    <a:pt x="16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4272;p32">
              <a:extLst>
                <a:ext uri="{FF2B5EF4-FFF2-40B4-BE49-F238E27FC236}">
                  <a16:creationId xmlns:a16="http://schemas.microsoft.com/office/drawing/2014/main" id="{F191CDBF-353B-45AE-BC20-6457907D8DA3}"/>
                </a:ext>
              </a:extLst>
            </p:cNvPr>
            <p:cNvSpPr/>
            <p:nvPr/>
          </p:nvSpPr>
          <p:spPr>
            <a:xfrm>
              <a:off x="5634925" y="2142525"/>
              <a:ext cx="78300" cy="13325"/>
            </a:xfrm>
            <a:custGeom>
              <a:avLst/>
              <a:gdLst/>
              <a:ahLst/>
              <a:cxnLst/>
              <a:rect l="l" t="t" r="r" b="b"/>
              <a:pathLst>
                <a:path w="3132" h="533" extrusionOk="0">
                  <a:moveTo>
                    <a:pt x="527" y="1"/>
                  </a:moveTo>
                  <a:cubicBezTo>
                    <a:pt x="377" y="1"/>
                    <a:pt x="242" y="50"/>
                    <a:pt x="107" y="113"/>
                  </a:cubicBezTo>
                  <a:cubicBezTo>
                    <a:pt x="36" y="184"/>
                    <a:pt x="0" y="268"/>
                    <a:pt x="24" y="375"/>
                  </a:cubicBezTo>
                  <a:cubicBezTo>
                    <a:pt x="48" y="446"/>
                    <a:pt x="95" y="494"/>
                    <a:pt x="155" y="530"/>
                  </a:cubicBezTo>
                  <a:lnTo>
                    <a:pt x="238" y="482"/>
                  </a:lnTo>
                  <a:cubicBezTo>
                    <a:pt x="286" y="482"/>
                    <a:pt x="346" y="494"/>
                    <a:pt x="393" y="494"/>
                  </a:cubicBezTo>
                  <a:cubicBezTo>
                    <a:pt x="578" y="518"/>
                    <a:pt x="768" y="533"/>
                    <a:pt x="959" y="533"/>
                  </a:cubicBezTo>
                  <a:cubicBezTo>
                    <a:pt x="1149" y="533"/>
                    <a:pt x="1340" y="518"/>
                    <a:pt x="1524" y="482"/>
                  </a:cubicBezTo>
                  <a:lnTo>
                    <a:pt x="1667" y="482"/>
                  </a:lnTo>
                  <a:cubicBezTo>
                    <a:pt x="1780" y="512"/>
                    <a:pt x="1896" y="527"/>
                    <a:pt x="2014" y="527"/>
                  </a:cubicBezTo>
                  <a:cubicBezTo>
                    <a:pt x="2131" y="527"/>
                    <a:pt x="2251" y="512"/>
                    <a:pt x="2370" y="482"/>
                  </a:cubicBezTo>
                  <a:cubicBezTo>
                    <a:pt x="2429" y="470"/>
                    <a:pt x="2477" y="446"/>
                    <a:pt x="2536" y="434"/>
                  </a:cubicBezTo>
                  <a:cubicBezTo>
                    <a:pt x="2639" y="317"/>
                    <a:pt x="2768" y="313"/>
                    <a:pt x="2897" y="313"/>
                  </a:cubicBezTo>
                  <a:cubicBezTo>
                    <a:pt x="2908" y="313"/>
                    <a:pt x="2919" y="313"/>
                    <a:pt x="2930" y="313"/>
                  </a:cubicBezTo>
                  <a:cubicBezTo>
                    <a:pt x="2999" y="313"/>
                    <a:pt x="3068" y="311"/>
                    <a:pt x="3132" y="291"/>
                  </a:cubicBezTo>
                  <a:cubicBezTo>
                    <a:pt x="3084" y="244"/>
                    <a:pt x="3024" y="137"/>
                    <a:pt x="3001" y="137"/>
                  </a:cubicBezTo>
                  <a:cubicBezTo>
                    <a:pt x="2818" y="162"/>
                    <a:pt x="2636" y="170"/>
                    <a:pt x="2455" y="170"/>
                  </a:cubicBezTo>
                  <a:cubicBezTo>
                    <a:pt x="2188" y="170"/>
                    <a:pt x="1922" y="153"/>
                    <a:pt x="1655" y="153"/>
                  </a:cubicBezTo>
                  <a:cubicBezTo>
                    <a:pt x="1512" y="153"/>
                    <a:pt x="1370" y="158"/>
                    <a:pt x="1227" y="172"/>
                  </a:cubicBezTo>
                  <a:cubicBezTo>
                    <a:pt x="1179" y="125"/>
                    <a:pt x="1131" y="89"/>
                    <a:pt x="1108" y="89"/>
                  </a:cubicBezTo>
                  <a:cubicBezTo>
                    <a:pt x="1000" y="77"/>
                    <a:pt x="893" y="89"/>
                    <a:pt x="798" y="53"/>
                  </a:cubicBezTo>
                  <a:cubicBezTo>
                    <a:pt x="762" y="30"/>
                    <a:pt x="715" y="18"/>
                    <a:pt x="679" y="18"/>
                  </a:cubicBezTo>
                  <a:cubicBezTo>
                    <a:pt x="626" y="6"/>
                    <a:pt x="576"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4273;p32">
              <a:extLst>
                <a:ext uri="{FF2B5EF4-FFF2-40B4-BE49-F238E27FC236}">
                  <a16:creationId xmlns:a16="http://schemas.microsoft.com/office/drawing/2014/main" id="{EA907B9D-7F9F-4CD1-87A2-24A9F4229650}"/>
                </a:ext>
              </a:extLst>
            </p:cNvPr>
            <p:cNvSpPr/>
            <p:nvPr/>
          </p:nvSpPr>
          <p:spPr>
            <a:xfrm>
              <a:off x="5610500" y="2137600"/>
              <a:ext cx="40525" cy="13000"/>
            </a:xfrm>
            <a:custGeom>
              <a:avLst/>
              <a:gdLst/>
              <a:ahLst/>
              <a:cxnLst/>
              <a:rect l="l" t="t" r="r" b="b"/>
              <a:pathLst>
                <a:path w="1621" h="520" extrusionOk="0">
                  <a:moveTo>
                    <a:pt x="531" y="0"/>
                  </a:moveTo>
                  <a:cubicBezTo>
                    <a:pt x="461" y="0"/>
                    <a:pt x="392" y="21"/>
                    <a:pt x="322" y="84"/>
                  </a:cubicBezTo>
                  <a:cubicBezTo>
                    <a:pt x="299" y="90"/>
                    <a:pt x="278" y="93"/>
                    <a:pt x="257" y="93"/>
                  </a:cubicBezTo>
                  <a:cubicBezTo>
                    <a:pt x="236" y="93"/>
                    <a:pt x="215" y="90"/>
                    <a:pt x="191" y="84"/>
                  </a:cubicBezTo>
                  <a:cubicBezTo>
                    <a:pt x="1" y="84"/>
                    <a:pt x="25" y="191"/>
                    <a:pt x="72" y="310"/>
                  </a:cubicBezTo>
                  <a:cubicBezTo>
                    <a:pt x="223" y="461"/>
                    <a:pt x="383" y="520"/>
                    <a:pt x="547" y="520"/>
                  </a:cubicBezTo>
                  <a:cubicBezTo>
                    <a:pt x="708" y="520"/>
                    <a:pt x="872" y="464"/>
                    <a:pt x="1037" y="381"/>
                  </a:cubicBezTo>
                  <a:cubicBezTo>
                    <a:pt x="1251" y="369"/>
                    <a:pt x="1453" y="346"/>
                    <a:pt x="1620" y="203"/>
                  </a:cubicBezTo>
                  <a:cubicBezTo>
                    <a:pt x="1549" y="107"/>
                    <a:pt x="1456" y="90"/>
                    <a:pt x="1358" y="90"/>
                  </a:cubicBezTo>
                  <a:cubicBezTo>
                    <a:pt x="1299" y="90"/>
                    <a:pt x="1238" y="96"/>
                    <a:pt x="1178" y="96"/>
                  </a:cubicBezTo>
                  <a:cubicBezTo>
                    <a:pt x="1138" y="96"/>
                    <a:pt x="1099" y="93"/>
                    <a:pt x="1061" y="84"/>
                  </a:cubicBezTo>
                  <a:cubicBezTo>
                    <a:pt x="1034" y="90"/>
                    <a:pt x="1007" y="92"/>
                    <a:pt x="981" y="92"/>
                  </a:cubicBezTo>
                  <a:cubicBezTo>
                    <a:pt x="825" y="92"/>
                    <a:pt x="676"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4274;p32">
              <a:extLst>
                <a:ext uri="{FF2B5EF4-FFF2-40B4-BE49-F238E27FC236}">
                  <a16:creationId xmlns:a16="http://schemas.microsoft.com/office/drawing/2014/main" id="{DF7C1CE8-E47C-489E-A5B1-FEC04159E303}"/>
                </a:ext>
              </a:extLst>
            </p:cNvPr>
            <p:cNvSpPr/>
            <p:nvPr/>
          </p:nvSpPr>
          <p:spPr>
            <a:xfrm>
              <a:off x="5632525" y="2125275"/>
              <a:ext cx="25450" cy="10550"/>
            </a:xfrm>
            <a:custGeom>
              <a:avLst/>
              <a:gdLst/>
              <a:ahLst/>
              <a:cxnLst/>
              <a:rect l="l" t="t" r="r" b="b"/>
              <a:pathLst>
                <a:path w="1018" h="422" extrusionOk="0">
                  <a:moveTo>
                    <a:pt x="455" y="0"/>
                  </a:moveTo>
                  <a:cubicBezTo>
                    <a:pt x="296" y="0"/>
                    <a:pt x="142" y="33"/>
                    <a:pt x="1" y="148"/>
                  </a:cubicBezTo>
                  <a:cubicBezTo>
                    <a:pt x="61" y="231"/>
                    <a:pt x="96" y="339"/>
                    <a:pt x="156" y="422"/>
                  </a:cubicBezTo>
                  <a:cubicBezTo>
                    <a:pt x="263" y="315"/>
                    <a:pt x="373" y="279"/>
                    <a:pt x="486" y="279"/>
                  </a:cubicBezTo>
                  <a:cubicBezTo>
                    <a:pt x="599" y="279"/>
                    <a:pt x="715" y="315"/>
                    <a:pt x="834" y="350"/>
                  </a:cubicBezTo>
                  <a:cubicBezTo>
                    <a:pt x="853" y="357"/>
                    <a:pt x="871" y="361"/>
                    <a:pt x="889" y="361"/>
                  </a:cubicBezTo>
                  <a:cubicBezTo>
                    <a:pt x="962" y="361"/>
                    <a:pt x="1018" y="303"/>
                    <a:pt x="989" y="208"/>
                  </a:cubicBezTo>
                  <a:cubicBezTo>
                    <a:pt x="977" y="148"/>
                    <a:pt x="918" y="41"/>
                    <a:pt x="870" y="41"/>
                  </a:cubicBezTo>
                  <a:cubicBezTo>
                    <a:pt x="732" y="24"/>
                    <a:pt x="592" y="0"/>
                    <a:pt x="4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4275;p32">
              <a:extLst>
                <a:ext uri="{FF2B5EF4-FFF2-40B4-BE49-F238E27FC236}">
                  <a16:creationId xmlns:a16="http://schemas.microsoft.com/office/drawing/2014/main" id="{D036672B-63C0-4629-8A47-6D4FE0FC6E5F}"/>
                </a:ext>
              </a:extLst>
            </p:cNvPr>
            <p:cNvSpPr/>
            <p:nvPr/>
          </p:nvSpPr>
          <p:spPr>
            <a:xfrm>
              <a:off x="5654275" y="2141250"/>
              <a:ext cx="8950" cy="5725"/>
            </a:xfrm>
            <a:custGeom>
              <a:avLst/>
              <a:gdLst/>
              <a:ahLst/>
              <a:cxnLst/>
              <a:rect l="l" t="t" r="r" b="b"/>
              <a:pathLst>
                <a:path w="358" h="229" extrusionOk="0">
                  <a:moveTo>
                    <a:pt x="194" y="0"/>
                  </a:moveTo>
                  <a:cubicBezTo>
                    <a:pt x="125" y="0"/>
                    <a:pt x="65" y="72"/>
                    <a:pt x="0" y="104"/>
                  </a:cubicBezTo>
                  <a:cubicBezTo>
                    <a:pt x="46" y="205"/>
                    <a:pt x="127" y="228"/>
                    <a:pt x="216" y="228"/>
                  </a:cubicBezTo>
                  <a:cubicBezTo>
                    <a:pt x="243" y="228"/>
                    <a:pt x="270" y="226"/>
                    <a:pt x="298" y="223"/>
                  </a:cubicBezTo>
                  <a:cubicBezTo>
                    <a:pt x="357" y="164"/>
                    <a:pt x="357" y="116"/>
                    <a:pt x="298" y="57"/>
                  </a:cubicBezTo>
                  <a:cubicBezTo>
                    <a:pt x="260" y="15"/>
                    <a:pt x="226" y="0"/>
                    <a:pt x="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4276;p32">
              <a:extLst>
                <a:ext uri="{FF2B5EF4-FFF2-40B4-BE49-F238E27FC236}">
                  <a16:creationId xmlns:a16="http://schemas.microsoft.com/office/drawing/2014/main" id="{FB4CA794-C61E-4CF0-81E4-11155C78BE88}"/>
                </a:ext>
              </a:extLst>
            </p:cNvPr>
            <p:cNvSpPr/>
            <p:nvPr/>
          </p:nvSpPr>
          <p:spPr>
            <a:xfrm>
              <a:off x="5661700" y="2142650"/>
              <a:ext cx="3900" cy="4200"/>
            </a:xfrm>
            <a:custGeom>
              <a:avLst/>
              <a:gdLst/>
              <a:ahLst/>
              <a:cxnLst/>
              <a:rect l="l" t="t" r="r" b="b"/>
              <a:pathLst>
                <a:path w="156" h="168" extrusionOk="0">
                  <a:moveTo>
                    <a:pt x="25" y="1"/>
                  </a:moveTo>
                  <a:cubicBezTo>
                    <a:pt x="1" y="60"/>
                    <a:pt x="1" y="108"/>
                    <a:pt x="1" y="167"/>
                  </a:cubicBezTo>
                  <a:lnTo>
                    <a:pt x="156" y="155"/>
                  </a:lnTo>
                  <a:lnTo>
                    <a:pt x="156" y="25"/>
                  </a:lnTo>
                  <a:cubicBezTo>
                    <a:pt x="108" y="13"/>
                    <a:pt x="60" y="1"/>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4277;p32">
              <a:extLst>
                <a:ext uri="{FF2B5EF4-FFF2-40B4-BE49-F238E27FC236}">
                  <a16:creationId xmlns:a16="http://schemas.microsoft.com/office/drawing/2014/main" id="{355F9ED1-643F-4B72-AAC6-91549D7C6E3F}"/>
                </a:ext>
              </a:extLst>
            </p:cNvPr>
            <p:cNvSpPr/>
            <p:nvPr/>
          </p:nvSpPr>
          <p:spPr>
            <a:xfrm>
              <a:off x="5553950" y="2128500"/>
              <a:ext cx="61350" cy="16275"/>
            </a:xfrm>
            <a:custGeom>
              <a:avLst/>
              <a:gdLst/>
              <a:ahLst/>
              <a:cxnLst/>
              <a:rect l="l" t="t" r="r" b="b"/>
              <a:pathLst>
                <a:path w="2454" h="651" extrusionOk="0">
                  <a:moveTo>
                    <a:pt x="114" y="0"/>
                  </a:moveTo>
                  <a:cubicBezTo>
                    <a:pt x="79" y="0"/>
                    <a:pt x="41" y="6"/>
                    <a:pt x="1" y="19"/>
                  </a:cubicBezTo>
                  <a:cubicBezTo>
                    <a:pt x="84" y="162"/>
                    <a:pt x="84" y="293"/>
                    <a:pt x="1" y="448"/>
                  </a:cubicBezTo>
                  <a:cubicBezTo>
                    <a:pt x="400" y="610"/>
                    <a:pt x="808" y="626"/>
                    <a:pt x="1216" y="626"/>
                  </a:cubicBezTo>
                  <a:cubicBezTo>
                    <a:pt x="1315" y="626"/>
                    <a:pt x="1415" y="625"/>
                    <a:pt x="1514" y="625"/>
                  </a:cubicBezTo>
                  <a:cubicBezTo>
                    <a:pt x="1665" y="625"/>
                    <a:pt x="1815" y="627"/>
                    <a:pt x="1965" y="638"/>
                  </a:cubicBezTo>
                  <a:cubicBezTo>
                    <a:pt x="2013" y="650"/>
                    <a:pt x="2037" y="650"/>
                    <a:pt x="2084" y="650"/>
                  </a:cubicBezTo>
                  <a:cubicBezTo>
                    <a:pt x="2132" y="650"/>
                    <a:pt x="2156" y="638"/>
                    <a:pt x="2203" y="638"/>
                  </a:cubicBezTo>
                  <a:cubicBezTo>
                    <a:pt x="2251" y="626"/>
                    <a:pt x="2275" y="591"/>
                    <a:pt x="2311" y="579"/>
                  </a:cubicBezTo>
                  <a:cubicBezTo>
                    <a:pt x="2346" y="531"/>
                    <a:pt x="2406" y="495"/>
                    <a:pt x="2453" y="448"/>
                  </a:cubicBezTo>
                  <a:cubicBezTo>
                    <a:pt x="2404" y="358"/>
                    <a:pt x="2345" y="243"/>
                    <a:pt x="2251" y="243"/>
                  </a:cubicBezTo>
                  <a:cubicBezTo>
                    <a:pt x="2232" y="243"/>
                    <a:pt x="2213" y="247"/>
                    <a:pt x="2191" y="257"/>
                  </a:cubicBezTo>
                  <a:cubicBezTo>
                    <a:pt x="2116" y="283"/>
                    <a:pt x="2046" y="294"/>
                    <a:pt x="1979" y="294"/>
                  </a:cubicBezTo>
                  <a:cubicBezTo>
                    <a:pt x="1710" y="294"/>
                    <a:pt x="1504" y="114"/>
                    <a:pt x="1275" y="19"/>
                  </a:cubicBezTo>
                  <a:cubicBezTo>
                    <a:pt x="1227" y="31"/>
                    <a:pt x="1191" y="31"/>
                    <a:pt x="1144" y="31"/>
                  </a:cubicBezTo>
                  <a:cubicBezTo>
                    <a:pt x="1080" y="86"/>
                    <a:pt x="1037" y="197"/>
                    <a:pt x="945" y="197"/>
                  </a:cubicBezTo>
                  <a:cubicBezTo>
                    <a:pt x="917" y="197"/>
                    <a:pt x="885" y="187"/>
                    <a:pt x="846" y="162"/>
                  </a:cubicBezTo>
                  <a:cubicBezTo>
                    <a:pt x="846" y="150"/>
                    <a:pt x="834" y="150"/>
                    <a:pt x="798" y="138"/>
                  </a:cubicBezTo>
                  <a:cubicBezTo>
                    <a:pt x="791" y="131"/>
                    <a:pt x="783" y="128"/>
                    <a:pt x="775" y="128"/>
                  </a:cubicBezTo>
                  <a:cubicBezTo>
                    <a:pt x="755" y="128"/>
                    <a:pt x="732" y="145"/>
                    <a:pt x="715" y="162"/>
                  </a:cubicBezTo>
                  <a:cubicBezTo>
                    <a:pt x="667" y="210"/>
                    <a:pt x="608" y="245"/>
                    <a:pt x="560" y="293"/>
                  </a:cubicBezTo>
                  <a:cubicBezTo>
                    <a:pt x="430" y="172"/>
                    <a:pt x="307" y="0"/>
                    <a:pt x="1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4278;p32">
              <a:extLst>
                <a:ext uri="{FF2B5EF4-FFF2-40B4-BE49-F238E27FC236}">
                  <a16:creationId xmlns:a16="http://schemas.microsoft.com/office/drawing/2014/main" id="{0BD7A41F-C6E2-4D06-85F6-93EDEBB23D2A}"/>
                </a:ext>
              </a:extLst>
            </p:cNvPr>
            <p:cNvSpPr/>
            <p:nvPr/>
          </p:nvSpPr>
          <p:spPr>
            <a:xfrm>
              <a:off x="5618550" y="2133275"/>
              <a:ext cx="18475" cy="8150"/>
            </a:xfrm>
            <a:custGeom>
              <a:avLst/>
              <a:gdLst/>
              <a:ahLst/>
              <a:cxnLst/>
              <a:rect l="l" t="t" r="r" b="b"/>
              <a:pathLst>
                <a:path w="739" h="326" extrusionOk="0">
                  <a:moveTo>
                    <a:pt x="269" y="0"/>
                  </a:moveTo>
                  <a:cubicBezTo>
                    <a:pt x="178" y="0"/>
                    <a:pt x="89" y="65"/>
                    <a:pt x="0" y="257"/>
                  </a:cubicBezTo>
                  <a:cubicBezTo>
                    <a:pt x="167" y="272"/>
                    <a:pt x="325" y="326"/>
                    <a:pt x="479" y="326"/>
                  </a:cubicBezTo>
                  <a:cubicBezTo>
                    <a:pt x="566" y="326"/>
                    <a:pt x="652" y="308"/>
                    <a:pt x="739" y="257"/>
                  </a:cubicBezTo>
                  <a:cubicBezTo>
                    <a:pt x="575" y="182"/>
                    <a:pt x="420" y="0"/>
                    <a:pt x="2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4279;p32">
              <a:extLst>
                <a:ext uri="{FF2B5EF4-FFF2-40B4-BE49-F238E27FC236}">
                  <a16:creationId xmlns:a16="http://schemas.microsoft.com/office/drawing/2014/main" id="{89697F7F-9AB0-42EC-8783-74DDE584612E}"/>
                </a:ext>
              </a:extLst>
            </p:cNvPr>
            <p:cNvSpPr/>
            <p:nvPr/>
          </p:nvSpPr>
          <p:spPr>
            <a:xfrm>
              <a:off x="5855775" y="2142950"/>
              <a:ext cx="3300" cy="1525"/>
            </a:xfrm>
            <a:custGeom>
              <a:avLst/>
              <a:gdLst/>
              <a:ahLst/>
              <a:cxnLst/>
              <a:rect l="l" t="t" r="r" b="b"/>
              <a:pathLst>
                <a:path w="132" h="61" extrusionOk="0">
                  <a:moveTo>
                    <a:pt x="1" y="1"/>
                  </a:moveTo>
                  <a:cubicBezTo>
                    <a:pt x="1" y="36"/>
                    <a:pt x="13" y="60"/>
                    <a:pt x="24" y="60"/>
                  </a:cubicBezTo>
                  <a:cubicBezTo>
                    <a:pt x="60" y="60"/>
                    <a:pt x="96" y="48"/>
                    <a:pt x="132" y="36"/>
                  </a:cubicBezTo>
                  <a:cubicBezTo>
                    <a:pt x="84" y="13"/>
                    <a:pt x="3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4280;p32">
              <a:extLst>
                <a:ext uri="{FF2B5EF4-FFF2-40B4-BE49-F238E27FC236}">
                  <a16:creationId xmlns:a16="http://schemas.microsoft.com/office/drawing/2014/main" id="{5504F8B7-F557-4678-A137-9F33B64AFC22}"/>
                </a:ext>
              </a:extLst>
            </p:cNvPr>
            <p:cNvSpPr/>
            <p:nvPr/>
          </p:nvSpPr>
          <p:spPr>
            <a:xfrm>
              <a:off x="5850725" y="2139975"/>
              <a:ext cx="4475" cy="3000"/>
            </a:xfrm>
            <a:custGeom>
              <a:avLst/>
              <a:gdLst/>
              <a:ahLst/>
              <a:cxnLst/>
              <a:rect l="l" t="t" r="r" b="b"/>
              <a:pathLst>
                <a:path w="179" h="120" extrusionOk="0">
                  <a:moveTo>
                    <a:pt x="179" y="1"/>
                  </a:moveTo>
                  <a:cubicBezTo>
                    <a:pt x="119" y="24"/>
                    <a:pt x="60" y="72"/>
                    <a:pt x="0" y="108"/>
                  </a:cubicBezTo>
                  <a:cubicBezTo>
                    <a:pt x="60" y="108"/>
                    <a:pt x="119" y="120"/>
                    <a:pt x="179" y="120"/>
                  </a:cubicBezTo>
                  <a:lnTo>
                    <a:pt x="17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4281;p32">
              <a:extLst>
                <a:ext uri="{FF2B5EF4-FFF2-40B4-BE49-F238E27FC236}">
                  <a16:creationId xmlns:a16="http://schemas.microsoft.com/office/drawing/2014/main" id="{B8D15D49-8768-4F03-B757-CEC257A3F51A}"/>
                </a:ext>
              </a:extLst>
            </p:cNvPr>
            <p:cNvSpPr/>
            <p:nvPr/>
          </p:nvSpPr>
          <p:spPr>
            <a:xfrm>
              <a:off x="5984675" y="2143250"/>
              <a:ext cx="7150" cy="3600"/>
            </a:xfrm>
            <a:custGeom>
              <a:avLst/>
              <a:gdLst/>
              <a:ahLst/>
              <a:cxnLst/>
              <a:rect l="l" t="t" r="r" b="b"/>
              <a:pathLst>
                <a:path w="286" h="144" extrusionOk="0">
                  <a:moveTo>
                    <a:pt x="0" y="1"/>
                  </a:moveTo>
                  <a:lnTo>
                    <a:pt x="0" y="143"/>
                  </a:lnTo>
                  <a:cubicBezTo>
                    <a:pt x="107" y="143"/>
                    <a:pt x="214" y="108"/>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4282;p32">
              <a:extLst>
                <a:ext uri="{FF2B5EF4-FFF2-40B4-BE49-F238E27FC236}">
                  <a16:creationId xmlns:a16="http://schemas.microsoft.com/office/drawing/2014/main" id="{25177ABF-C546-49A9-9402-119EE061A38E}"/>
                </a:ext>
              </a:extLst>
            </p:cNvPr>
            <p:cNvSpPr/>
            <p:nvPr/>
          </p:nvSpPr>
          <p:spPr>
            <a:xfrm>
              <a:off x="5955800" y="2146900"/>
              <a:ext cx="4175" cy="2250"/>
            </a:xfrm>
            <a:custGeom>
              <a:avLst/>
              <a:gdLst/>
              <a:ahLst/>
              <a:cxnLst/>
              <a:rect l="l" t="t" r="r" b="b"/>
              <a:pathLst>
                <a:path w="167" h="90" extrusionOk="0">
                  <a:moveTo>
                    <a:pt x="79" y="0"/>
                  </a:moveTo>
                  <a:cubicBezTo>
                    <a:pt x="51" y="0"/>
                    <a:pt x="24" y="3"/>
                    <a:pt x="0" y="9"/>
                  </a:cubicBezTo>
                  <a:cubicBezTo>
                    <a:pt x="30" y="63"/>
                    <a:pt x="57" y="90"/>
                    <a:pt x="84" y="90"/>
                  </a:cubicBezTo>
                  <a:cubicBezTo>
                    <a:pt x="110" y="90"/>
                    <a:pt x="137" y="63"/>
                    <a:pt x="167" y="9"/>
                  </a:cubicBezTo>
                  <a:cubicBezTo>
                    <a:pt x="137" y="3"/>
                    <a:pt x="107" y="0"/>
                    <a:pt x="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4283;p32">
              <a:extLst>
                <a:ext uri="{FF2B5EF4-FFF2-40B4-BE49-F238E27FC236}">
                  <a16:creationId xmlns:a16="http://schemas.microsoft.com/office/drawing/2014/main" id="{9D8C6785-7E73-4D3D-AD9E-F9B6DFFCA2D0}"/>
                </a:ext>
              </a:extLst>
            </p:cNvPr>
            <p:cNvSpPr/>
            <p:nvPr/>
          </p:nvSpPr>
          <p:spPr>
            <a:xfrm>
              <a:off x="6016800" y="2142650"/>
              <a:ext cx="31875" cy="5300"/>
            </a:xfrm>
            <a:custGeom>
              <a:avLst/>
              <a:gdLst/>
              <a:ahLst/>
              <a:cxnLst/>
              <a:rect l="l" t="t" r="r" b="b"/>
              <a:pathLst>
                <a:path w="1275" h="212" extrusionOk="0">
                  <a:moveTo>
                    <a:pt x="1275" y="1"/>
                  </a:moveTo>
                  <a:lnTo>
                    <a:pt x="1275" y="1"/>
                  </a:lnTo>
                  <a:cubicBezTo>
                    <a:pt x="846" y="13"/>
                    <a:pt x="430" y="13"/>
                    <a:pt x="1" y="13"/>
                  </a:cubicBezTo>
                  <a:cubicBezTo>
                    <a:pt x="177" y="167"/>
                    <a:pt x="368" y="211"/>
                    <a:pt x="566" y="211"/>
                  </a:cubicBezTo>
                  <a:cubicBezTo>
                    <a:pt x="795" y="211"/>
                    <a:pt x="1032" y="151"/>
                    <a:pt x="1263" y="132"/>
                  </a:cubicBezTo>
                  <a:cubicBezTo>
                    <a:pt x="1275" y="84"/>
                    <a:pt x="1275" y="60"/>
                    <a:pt x="1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4284;p32">
              <a:extLst>
                <a:ext uri="{FF2B5EF4-FFF2-40B4-BE49-F238E27FC236}">
                  <a16:creationId xmlns:a16="http://schemas.microsoft.com/office/drawing/2014/main" id="{D6A426A0-DD57-4403-8599-755364E85F57}"/>
                </a:ext>
              </a:extLst>
            </p:cNvPr>
            <p:cNvSpPr/>
            <p:nvPr/>
          </p:nvSpPr>
          <p:spPr>
            <a:xfrm>
              <a:off x="5822450" y="2139675"/>
              <a:ext cx="8350" cy="3000"/>
            </a:xfrm>
            <a:custGeom>
              <a:avLst/>
              <a:gdLst/>
              <a:ahLst/>
              <a:cxnLst/>
              <a:rect l="l" t="t" r="r" b="b"/>
              <a:pathLst>
                <a:path w="334" h="120" extrusionOk="0">
                  <a:moveTo>
                    <a:pt x="298" y="1"/>
                  </a:moveTo>
                  <a:cubicBezTo>
                    <a:pt x="179" y="1"/>
                    <a:pt x="84" y="24"/>
                    <a:pt x="0" y="120"/>
                  </a:cubicBezTo>
                  <a:lnTo>
                    <a:pt x="334" y="120"/>
                  </a:lnTo>
                  <a:cubicBezTo>
                    <a:pt x="334" y="84"/>
                    <a:pt x="322" y="48"/>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4285;p32">
              <a:extLst>
                <a:ext uri="{FF2B5EF4-FFF2-40B4-BE49-F238E27FC236}">
                  <a16:creationId xmlns:a16="http://schemas.microsoft.com/office/drawing/2014/main" id="{497060FE-6D50-40B2-8640-FD66FA82E839}"/>
                </a:ext>
              </a:extLst>
            </p:cNvPr>
            <p:cNvSpPr/>
            <p:nvPr/>
          </p:nvSpPr>
          <p:spPr>
            <a:xfrm>
              <a:off x="5844475" y="2139675"/>
              <a:ext cx="4775" cy="3300"/>
            </a:xfrm>
            <a:custGeom>
              <a:avLst/>
              <a:gdLst/>
              <a:ahLst/>
              <a:cxnLst/>
              <a:rect l="l" t="t" r="r" b="b"/>
              <a:pathLst>
                <a:path w="191" h="132" extrusionOk="0">
                  <a:moveTo>
                    <a:pt x="12" y="1"/>
                  </a:moveTo>
                  <a:cubicBezTo>
                    <a:pt x="0" y="48"/>
                    <a:pt x="0" y="84"/>
                    <a:pt x="0" y="132"/>
                  </a:cubicBezTo>
                  <a:cubicBezTo>
                    <a:pt x="60" y="132"/>
                    <a:pt x="131" y="120"/>
                    <a:pt x="191" y="120"/>
                  </a:cubicBezTo>
                  <a:cubicBezTo>
                    <a:pt x="131" y="72"/>
                    <a:pt x="72" y="48"/>
                    <a:pt x="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4286;p32">
              <a:extLst>
                <a:ext uri="{FF2B5EF4-FFF2-40B4-BE49-F238E27FC236}">
                  <a16:creationId xmlns:a16="http://schemas.microsoft.com/office/drawing/2014/main" id="{1DE40060-1BE4-4E09-8D4F-BDF11F576C46}"/>
                </a:ext>
              </a:extLst>
            </p:cNvPr>
            <p:cNvSpPr/>
            <p:nvPr/>
          </p:nvSpPr>
          <p:spPr>
            <a:xfrm>
              <a:off x="5830475" y="2142950"/>
              <a:ext cx="14025" cy="3825"/>
            </a:xfrm>
            <a:custGeom>
              <a:avLst/>
              <a:gdLst/>
              <a:ahLst/>
              <a:cxnLst/>
              <a:rect l="l" t="t" r="r" b="b"/>
              <a:pathLst>
                <a:path w="561" h="153" extrusionOk="0">
                  <a:moveTo>
                    <a:pt x="1" y="1"/>
                  </a:moveTo>
                  <a:cubicBezTo>
                    <a:pt x="90" y="102"/>
                    <a:pt x="182" y="152"/>
                    <a:pt x="276" y="152"/>
                  </a:cubicBezTo>
                  <a:cubicBezTo>
                    <a:pt x="370" y="152"/>
                    <a:pt x="465" y="102"/>
                    <a:pt x="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4287;p32">
              <a:extLst>
                <a:ext uri="{FF2B5EF4-FFF2-40B4-BE49-F238E27FC236}">
                  <a16:creationId xmlns:a16="http://schemas.microsoft.com/office/drawing/2014/main" id="{317662DE-CCC9-4DBF-9C94-3605EF3B5664}"/>
                </a:ext>
              </a:extLst>
            </p:cNvPr>
            <p:cNvSpPr/>
            <p:nvPr/>
          </p:nvSpPr>
          <p:spPr>
            <a:xfrm>
              <a:off x="5747725" y="2135800"/>
              <a:ext cx="11350" cy="3375"/>
            </a:xfrm>
            <a:custGeom>
              <a:avLst/>
              <a:gdLst/>
              <a:ahLst/>
              <a:cxnLst/>
              <a:rect l="l" t="t" r="r" b="b"/>
              <a:pathLst>
                <a:path w="454" h="135" extrusionOk="0">
                  <a:moveTo>
                    <a:pt x="1" y="1"/>
                  </a:moveTo>
                  <a:cubicBezTo>
                    <a:pt x="78" y="90"/>
                    <a:pt x="153" y="135"/>
                    <a:pt x="227" y="135"/>
                  </a:cubicBezTo>
                  <a:cubicBezTo>
                    <a:pt x="301" y="135"/>
                    <a:pt x="376" y="90"/>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4288;p32">
              <a:extLst>
                <a:ext uri="{FF2B5EF4-FFF2-40B4-BE49-F238E27FC236}">
                  <a16:creationId xmlns:a16="http://schemas.microsoft.com/office/drawing/2014/main" id="{75B9CF50-743E-48FF-A089-3C4048154AC8}"/>
                </a:ext>
              </a:extLst>
            </p:cNvPr>
            <p:cNvSpPr/>
            <p:nvPr/>
          </p:nvSpPr>
          <p:spPr>
            <a:xfrm>
              <a:off x="5905500" y="2245275"/>
              <a:ext cx="3875" cy="1875"/>
            </a:xfrm>
            <a:custGeom>
              <a:avLst/>
              <a:gdLst/>
              <a:ahLst/>
              <a:cxnLst/>
              <a:rect l="l" t="t" r="r" b="b"/>
              <a:pathLst>
                <a:path w="155" h="75" extrusionOk="0">
                  <a:moveTo>
                    <a:pt x="78" y="0"/>
                  </a:moveTo>
                  <a:cubicBezTo>
                    <a:pt x="56" y="0"/>
                    <a:pt x="30" y="18"/>
                    <a:pt x="0" y="63"/>
                  </a:cubicBezTo>
                  <a:cubicBezTo>
                    <a:pt x="48" y="63"/>
                    <a:pt x="107" y="75"/>
                    <a:pt x="155" y="75"/>
                  </a:cubicBezTo>
                  <a:cubicBezTo>
                    <a:pt x="134" y="33"/>
                    <a:pt x="109"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4289;p32">
              <a:extLst>
                <a:ext uri="{FF2B5EF4-FFF2-40B4-BE49-F238E27FC236}">
                  <a16:creationId xmlns:a16="http://schemas.microsoft.com/office/drawing/2014/main" id="{DB83C990-60DD-4024-9163-8E8DDE19577D}"/>
                </a:ext>
              </a:extLst>
            </p:cNvPr>
            <p:cNvSpPr/>
            <p:nvPr/>
          </p:nvSpPr>
          <p:spPr>
            <a:xfrm>
              <a:off x="5869300" y="2279550"/>
              <a:ext cx="7625" cy="2875"/>
            </a:xfrm>
            <a:custGeom>
              <a:avLst/>
              <a:gdLst/>
              <a:ahLst/>
              <a:cxnLst/>
              <a:rect l="l" t="t" r="r" b="b"/>
              <a:pathLst>
                <a:path w="305" h="115" extrusionOk="0">
                  <a:moveTo>
                    <a:pt x="107" y="1"/>
                  </a:moveTo>
                  <a:cubicBezTo>
                    <a:pt x="54" y="1"/>
                    <a:pt x="1" y="8"/>
                    <a:pt x="19" y="73"/>
                  </a:cubicBezTo>
                  <a:cubicBezTo>
                    <a:pt x="25" y="103"/>
                    <a:pt x="55" y="115"/>
                    <a:pt x="91" y="115"/>
                  </a:cubicBezTo>
                  <a:cubicBezTo>
                    <a:pt x="126" y="115"/>
                    <a:pt x="168" y="103"/>
                    <a:pt x="198" y="85"/>
                  </a:cubicBezTo>
                  <a:cubicBezTo>
                    <a:pt x="245" y="73"/>
                    <a:pt x="269" y="25"/>
                    <a:pt x="305" y="2"/>
                  </a:cubicBezTo>
                  <a:lnTo>
                    <a:pt x="150" y="2"/>
                  </a:lnTo>
                  <a:cubicBezTo>
                    <a:pt x="137" y="2"/>
                    <a:pt x="122"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4290;p32">
              <a:extLst>
                <a:ext uri="{FF2B5EF4-FFF2-40B4-BE49-F238E27FC236}">
                  <a16:creationId xmlns:a16="http://schemas.microsoft.com/office/drawing/2014/main" id="{C52F9F3D-5249-40F2-A2D6-0708E9D6D616}"/>
                </a:ext>
              </a:extLst>
            </p:cNvPr>
            <p:cNvSpPr/>
            <p:nvPr/>
          </p:nvSpPr>
          <p:spPr>
            <a:xfrm>
              <a:off x="5316425" y="2171225"/>
              <a:ext cx="65500" cy="14525"/>
            </a:xfrm>
            <a:custGeom>
              <a:avLst/>
              <a:gdLst/>
              <a:ahLst/>
              <a:cxnLst/>
              <a:rect l="l" t="t" r="r" b="b"/>
              <a:pathLst>
                <a:path w="2620" h="581" extrusionOk="0">
                  <a:moveTo>
                    <a:pt x="1358" y="1"/>
                  </a:moveTo>
                  <a:cubicBezTo>
                    <a:pt x="1346" y="13"/>
                    <a:pt x="1310" y="13"/>
                    <a:pt x="1286" y="13"/>
                  </a:cubicBezTo>
                  <a:cubicBezTo>
                    <a:pt x="1203" y="36"/>
                    <a:pt x="1120" y="60"/>
                    <a:pt x="1060" y="108"/>
                  </a:cubicBezTo>
                  <a:cubicBezTo>
                    <a:pt x="1036" y="157"/>
                    <a:pt x="1013" y="176"/>
                    <a:pt x="991" y="176"/>
                  </a:cubicBezTo>
                  <a:cubicBezTo>
                    <a:pt x="959" y="176"/>
                    <a:pt x="928" y="138"/>
                    <a:pt x="894" y="96"/>
                  </a:cubicBezTo>
                  <a:cubicBezTo>
                    <a:pt x="841" y="73"/>
                    <a:pt x="783" y="65"/>
                    <a:pt x="727" y="65"/>
                  </a:cubicBezTo>
                  <a:cubicBezTo>
                    <a:pt x="694" y="65"/>
                    <a:pt x="662" y="68"/>
                    <a:pt x="632" y="72"/>
                  </a:cubicBezTo>
                  <a:lnTo>
                    <a:pt x="453" y="120"/>
                  </a:lnTo>
                  <a:cubicBezTo>
                    <a:pt x="286" y="191"/>
                    <a:pt x="1" y="155"/>
                    <a:pt x="36" y="465"/>
                  </a:cubicBezTo>
                  <a:cubicBezTo>
                    <a:pt x="72" y="513"/>
                    <a:pt x="132" y="548"/>
                    <a:pt x="215" y="572"/>
                  </a:cubicBezTo>
                  <a:cubicBezTo>
                    <a:pt x="287" y="578"/>
                    <a:pt x="359" y="580"/>
                    <a:pt x="431" y="580"/>
                  </a:cubicBezTo>
                  <a:cubicBezTo>
                    <a:pt x="832" y="580"/>
                    <a:pt x="1224" y="505"/>
                    <a:pt x="1608" y="465"/>
                  </a:cubicBezTo>
                  <a:lnTo>
                    <a:pt x="1786" y="417"/>
                  </a:lnTo>
                  <a:cubicBezTo>
                    <a:pt x="1852" y="388"/>
                    <a:pt x="1914" y="373"/>
                    <a:pt x="1978" y="373"/>
                  </a:cubicBezTo>
                  <a:cubicBezTo>
                    <a:pt x="2042" y="373"/>
                    <a:pt x="2108" y="388"/>
                    <a:pt x="2179" y="417"/>
                  </a:cubicBezTo>
                  <a:lnTo>
                    <a:pt x="2370" y="417"/>
                  </a:lnTo>
                  <a:cubicBezTo>
                    <a:pt x="2465" y="358"/>
                    <a:pt x="2620" y="286"/>
                    <a:pt x="2620" y="239"/>
                  </a:cubicBezTo>
                  <a:cubicBezTo>
                    <a:pt x="2613" y="161"/>
                    <a:pt x="2561" y="154"/>
                    <a:pt x="2501" y="154"/>
                  </a:cubicBezTo>
                  <a:cubicBezTo>
                    <a:pt x="2488" y="154"/>
                    <a:pt x="2474" y="154"/>
                    <a:pt x="2460" y="154"/>
                  </a:cubicBezTo>
                  <a:cubicBezTo>
                    <a:pt x="2423" y="154"/>
                    <a:pt x="2386" y="152"/>
                    <a:pt x="2358" y="132"/>
                  </a:cubicBezTo>
                  <a:cubicBezTo>
                    <a:pt x="2298" y="108"/>
                    <a:pt x="2251" y="60"/>
                    <a:pt x="2191" y="13"/>
                  </a:cubicBezTo>
                  <a:cubicBezTo>
                    <a:pt x="1906" y="13"/>
                    <a:pt x="1632" y="13"/>
                    <a:pt x="13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4291;p32">
              <a:extLst>
                <a:ext uri="{FF2B5EF4-FFF2-40B4-BE49-F238E27FC236}">
                  <a16:creationId xmlns:a16="http://schemas.microsoft.com/office/drawing/2014/main" id="{0637FCEC-16C3-4BE3-BEFD-5E42E528C02E}"/>
                </a:ext>
              </a:extLst>
            </p:cNvPr>
            <p:cNvSpPr/>
            <p:nvPr/>
          </p:nvSpPr>
          <p:spPr>
            <a:xfrm>
              <a:off x="5172950" y="2150700"/>
              <a:ext cx="34550" cy="43375"/>
            </a:xfrm>
            <a:custGeom>
              <a:avLst/>
              <a:gdLst/>
              <a:ahLst/>
              <a:cxnLst/>
              <a:rect l="l" t="t" r="r" b="b"/>
              <a:pathLst>
                <a:path w="1382" h="1735" extrusionOk="0">
                  <a:moveTo>
                    <a:pt x="406" y="0"/>
                  </a:moveTo>
                  <a:cubicBezTo>
                    <a:pt x="275" y="24"/>
                    <a:pt x="167" y="24"/>
                    <a:pt x="48" y="24"/>
                  </a:cubicBezTo>
                  <a:lnTo>
                    <a:pt x="1" y="60"/>
                  </a:lnTo>
                  <a:lnTo>
                    <a:pt x="48" y="107"/>
                  </a:lnTo>
                  <a:cubicBezTo>
                    <a:pt x="84" y="167"/>
                    <a:pt x="132" y="214"/>
                    <a:pt x="179" y="274"/>
                  </a:cubicBezTo>
                  <a:cubicBezTo>
                    <a:pt x="382" y="345"/>
                    <a:pt x="382" y="536"/>
                    <a:pt x="465" y="703"/>
                  </a:cubicBezTo>
                  <a:cubicBezTo>
                    <a:pt x="679" y="1000"/>
                    <a:pt x="798" y="1346"/>
                    <a:pt x="906" y="1703"/>
                  </a:cubicBezTo>
                  <a:cubicBezTo>
                    <a:pt x="936" y="1723"/>
                    <a:pt x="965" y="1735"/>
                    <a:pt x="992" y="1735"/>
                  </a:cubicBezTo>
                  <a:cubicBezTo>
                    <a:pt x="1028" y="1735"/>
                    <a:pt x="1062" y="1715"/>
                    <a:pt x="1096" y="1667"/>
                  </a:cubicBezTo>
                  <a:cubicBezTo>
                    <a:pt x="1382" y="1191"/>
                    <a:pt x="941" y="738"/>
                    <a:pt x="1037" y="262"/>
                  </a:cubicBezTo>
                  <a:lnTo>
                    <a:pt x="1037" y="214"/>
                  </a:lnTo>
                  <a:lnTo>
                    <a:pt x="1037" y="167"/>
                  </a:lnTo>
                  <a:cubicBezTo>
                    <a:pt x="955" y="64"/>
                    <a:pt x="857" y="47"/>
                    <a:pt x="756" y="47"/>
                  </a:cubicBezTo>
                  <a:cubicBezTo>
                    <a:pt x="707" y="47"/>
                    <a:pt x="657" y="51"/>
                    <a:pt x="609" y="51"/>
                  </a:cubicBezTo>
                  <a:cubicBezTo>
                    <a:pt x="537" y="51"/>
                    <a:pt x="467" y="43"/>
                    <a:pt x="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4292;p32">
              <a:extLst>
                <a:ext uri="{FF2B5EF4-FFF2-40B4-BE49-F238E27FC236}">
                  <a16:creationId xmlns:a16="http://schemas.microsoft.com/office/drawing/2014/main" id="{AEBCA01A-7AC2-4B2B-9987-3CD14CD02041}"/>
                </a:ext>
              </a:extLst>
            </p:cNvPr>
            <p:cNvSpPr/>
            <p:nvPr/>
          </p:nvSpPr>
          <p:spPr>
            <a:xfrm>
              <a:off x="5190825" y="2156950"/>
              <a:ext cx="27100" cy="41100"/>
            </a:xfrm>
            <a:custGeom>
              <a:avLst/>
              <a:gdLst/>
              <a:ahLst/>
              <a:cxnLst/>
              <a:rect l="l" t="t" r="r" b="b"/>
              <a:pathLst>
                <a:path w="1084" h="1644" extrusionOk="0">
                  <a:moveTo>
                    <a:pt x="322" y="0"/>
                  </a:moveTo>
                  <a:cubicBezTo>
                    <a:pt x="0" y="155"/>
                    <a:pt x="179" y="417"/>
                    <a:pt x="226" y="619"/>
                  </a:cubicBezTo>
                  <a:cubicBezTo>
                    <a:pt x="298" y="905"/>
                    <a:pt x="369" y="1167"/>
                    <a:pt x="310" y="1453"/>
                  </a:cubicBezTo>
                  <a:cubicBezTo>
                    <a:pt x="262" y="1572"/>
                    <a:pt x="322" y="1619"/>
                    <a:pt x="417" y="1643"/>
                  </a:cubicBezTo>
                  <a:cubicBezTo>
                    <a:pt x="560" y="1572"/>
                    <a:pt x="584" y="1417"/>
                    <a:pt x="619" y="1298"/>
                  </a:cubicBezTo>
                  <a:cubicBezTo>
                    <a:pt x="679" y="1238"/>
                    <a:pt x="762" y="1238"/>
                    <a:pt x="834" y="1238"/>
                  </a:cubicBezTo>
                  <a:cubicBezTo>
                    <a:pt x="905" y="1238"/>
                    <a:pt x="976" y="1238"/>
                    <a:pt x="1060" y="1191"/>
                  </a:cubicBezTo>
                  <a:cubicBezTo>
                    <a:pt x="1084" y="1155"/>
                    <a:pt x="1084" y="1107"/>
                    <a:pt x="1084" y="1048"/>
                  </a:cubicBezTo>
                  <a:cubicBezTo>
                    <a:pt x="1060" y="977"/>
                    <a:pt x="1012" y="893"/>
                    <a:pt x="953" y="857"/>
                  </a:cubicBezTo>
                  <a:cubicBezTo>
                    <a:pt x="893" y="810"/>
                    <a:pt x="834" y="774"/>
                    <a:pt x="786" y="715"/>
                  </a:cubicBezTo>
                  <a:cubicBezTo>
                    <a:pt x="786" y="679"/>
                    <a:pt x="798" y="619"/>
                    <a:pt x="822" y="572"/>
                  </a:cubicBezTo>
                  <a:cubicBezTo>
                    <a:pt x="822" y="512"/>
                    <a:pt x="798" y="465"/>
                    <a:pt x="762" y="417"/>
                  </a:cubicBezTo>
                  <a:cubicBezTo>
                    <a:pt x="619" y="274"/>
                    <a:pt x="345" y="274"/>
                    <a:pt x="3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4293;p32">
              <a:extLst>
                <a:ext uri="{FF2B5EF4-FFF2-40B4-BE49-F238E27FC236}">
                  <a16:creationId xmlns:a16="http://schemas.microsoft.com/office/drawing/2014/main" id="{86145A20-B82C-425B-90C5-890A5BEF7A91}"/>
                </a:ext>
              </a:extLst>
            </p:cNvPr>
            <p:cNvSpPr/>
            <p:nvPr/>
          </p:nvSpPr>
          <p:spPr>
            <a:xfrm>
              <a:off x="5251825" y="2167325"/>
              <a:ext cx="44975" cy="9725"/>
            </a:xfrm>
            <a:custGeom>
              <a:avLst/>
              <a:gdLst/>
              <a:ahLst/>
              <a:cxnLst/>
              <a:rect l="l" t="t" r="r" b="b"/>
              <a:pathLst>
                <a:path w="1799" h="389" extrusionOk="0">
                  <a:moveTo>
                    <a:pt x="1092" y="1"/>
                  </a:moveTo>
                  <a:cubicBezTo>
                    <a:pt x="743" y="1"/>
                    <a:pt x="391" y="30"/>
                    <a:pt x="49" y="38"/>
                  </a:cubicBezTo>
                  <a:cubicBezTo>
                    <a:pt x="1" y="133"/>
                    <a:pt x="25" y="204"/>
                    <a:pt x="96" y="264"/>
                  </a:cubicBezTo>
                  <a:cubicBezTo>
                    <a:pt x="370" y="347"/>
                    <a:pt x="635" y="389"/>
                    <a:pt x="898" y="389"/>
                  </a:cubicBezTo>
                  <a:cubicBezTo>
                    <a:pt x="1162" y="389"/>
                    <a:pt x="1424" y="347"/>
                    <a:pt x="1692" y="264"/>
                  </a:cubicBezTo>
                  <a:cubicBezTo>
                    <a:pt x="1775" y="216"/>
                    <a:pt x="1799" y="145"/>
                    <a:pt x="1751" y="50"/>
                  </a:cubicBezTo>
                  <a:cubicBezTo>
                    <a:pt x="1534" y="13"/>
                    <a:pt x="1314" y="1"/>
                    <a:pt x="1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4294;p32">
              <a:extLst>
                <a:ext uri="{FF2B5EF4-FFF2-40B4-BE49-F238E27FC236}">
                  <a16:creationId xmlns:a16="http://schemas.microsoft.com/office/drawing/2014/main" id="{FCE74B3C-AFFF-4D9F-8375-F1A6913C0CE7}"/>
                </a:ext>
              </a:extLst>
            </p:cNvPr>
            <p:cNvSpPr/>
            <p:nvPr/>
          </p:nvSpPr>
          <p:spPr>
            <a:xfrm>
              <a:off x="5210175" y="2167075"/>
              <a:ext cx="42875" cy="10175"/>
            </a:xfrm>
            <a:custGeom>
              <a:avLst/>
              <a:gdLst/>
              <a:ahLst/>
              <a:cxnLst/>
              <a:rect l="l" t="t" r="r" b="b"/>
              <a:pathLst>
                <a:path w="1715" h="407" extrusionOk="0">
                  <a:moveTo>
                    <a:pt x="0" y="0"/>
                  </a:moveTo>
                  <a:lnTo>
                    <a:pt x="0" y="155"/>
                  </a:lnTo>
                  <a:cubicBezTo>
                    <a:pt x="282" y="323"/>
                    <a:pt x="571" y="406"/>
                    <a:pt x="861" y="406"/>
                  </a:cubicBezTo>
                  <a:cubicBezTo>
                    <a:pt x="1145" y="406"/>
                    <a:pt x="1431" y="326"/>
                    <a:pt x="1715" y="167"/>
                  </a:cubicBezTo>
                  <a:lnTo>
                    <a:pt x="1715" y="107"/>
                  </a:lnTo>
                  <a:lnTo>
                    <a:pt x="1715" y="48"/>
                  </a:lnTo>
                  <a:cubicBezTo>
                    <a:pt x="1423" y="12"/>
                    <a:pt x="1134" y="6"/>
                    <a:pt x="848" y="6"/>
                  </a:cubicBezTo>
                  <a:cubicBezTo>
                    <a:pt x="705" y="6"/>
                    <a:pt x="563" y="7"/>
                    <a:pt x="422" y="7"/>
                  </a:cubicBezTo>
                  <a:cubicBezTo>
                    <a:pt x="281" y="7"/>
                    <a:pt x="140"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4295;p32">
              <a:extLst>
                <a:ext uri="{FF2B5EF4-FFF2-40B4-BE49-F238E27FC236}">
                  <a16:creationId xmlns:a16="http://schemas.microsoft.com/office/drawing/2014/main" id="{EC3FD88E-51A2-4863-91E1-83556B9A3AD2}"/>
                </a:ext>
              </a:extLst>
            </p:cNvPr>
            <p:cNvSpPr/>
            <p:nvPr/>
          </p:nvSpPr>
          <p:spPr>
            <a:xfrm>
              <a:off x="5216125" y="2149600"/>
              <a:ext cx="36925" cy="3625"/>
            </a:xfrm>
            <a:custGeom>
              <a:avLst/>
              <a:gdLst/>
              <a:ahLst/>
              <a:cxnLst/>
              <a:rect l="l" t="t" r="r" b="b"/>
              <a:pathLst>
                <a:path w="1477" h="145" extrusionOk="0">
                  <a:moveTo>
                    <a:pt x="797" y="1"/>
                  </a:moveTo>
                  <a:cubicBezTo>
                    <a:pt x="551" y="1"/>
                    <a:pt x="303" y="33"/>
                    <a:pt x="61" y="33"/>
                  </a:cubicBezTo>
                  <a:cubicBezTo>
                    <a:pt x="41" y="33"/>
                    <a:pt x="20" y="33"/>
                    <a:pt x="0" y="32"/>
                  </a:cubicBezTo>
                  <a:lnTo>
                    <a:pt x="0" y="32"/>
                  </a:lnTo>
                  <a:cubicBezTo>
                    <a:pt x="270" y="127"/>
                    <a:pt x="544" y="145"/>
                    <a:pt x="824" y="145"/>
                  </a:cubicBezTo>
                  <a:cubicBezTo>
                    <a:pt x="995" y="145"/>
                    <a:pt x="1169" y="138"/>
                    <a:pt x="1346" y="138"/>
                  </a:cubicBezTo>
                  <a:cubicBezTo>
                    <a:pt x="1389" y="138"/>
                    <a:pt x="1433" y="138"/>
                    <a:pt x="1477" y="139"/>
                  </a:cubicBezTo>
                  <a:cubicBezTo>
                    <a:pt x="1256" y="29"/>
                    <a:pt x="1027" y="1"/>
                    <a:pt x="7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4296;p32">
              <a:extLst>
                <a:ext uri="{FF2B5EF4-FFF2-40B4-BE49-F238E27FC236}">
                  <a16:creationId xmlns:a16="http://schemas.microsoft.com/office/drawing/2014/main" id="{DFBB077F-5AA6-4FBC-9DA4-65EE23CAC11A}"/>
                </a:ext>
              </a:extLst>
            </p:cNvPr>
            <p:cNvSpPr/>
            <p:nvPr/>
          </p:nvSpPr>
          <p:spPr>
            <a:xfrm>
              <a:off x="5322375" y="2167725"/>
              <a:ext cx="27700" cy="9150"/>
            </a:xfrm>
            <a:custGeom>
              <a:avLst/>
              <a:gdLst/>
              <a:ahLst/>
              <a:cxnLst/>
              <a:rect l="l" t="t" r="r" b="b"/>
              <a:pathLst>
                <a:path w="1108" h="366" extrusionOk="0">
                  <a:moveTo>
                    <a:pt x="666" y="1"/>
                  </a:moveTo>
                  <a:cubicBezTo>
                    <a:pt x="531" y="1"/>
                    <a:pt x="394" y="23"/>
                    <a:pt x="260" y="23"/>
                  </a:cubicBezTo>
                  <a:cubicBezTo>
                    <a:pt x="245" y="23"/>
                    <a:pt x="230" y="22"/>
                    <a:pt x="215" y="22"/>
                  </a:cubicBezTo>
                  <a:cubicBezTo>
                    <a:pt x="108" y="93"/>
                    <a:pt x="1" y="176"/>
                    <a:pt x="60" y="331"/>
                  </a:cubicBezTo>
                  <a:cubicBezTo>
                    <a:pt x="105" y="354"/>
                    <a:pt x="147" y="366"/>
                    <a:pt x="190" y="366"/>
                  </a:cubicBezTo>
                  <a:cubicBezTo>
                    <a:pt x="237" y="366"/>
                    <a:pt x="284" y="351"/>
                    <a:pt x="334" y="319"/>
                  </a:cubicBezTo>
                  <a:lnTo>
                    <a:pt x="382" y="295"/>
                  </a:lnTo>
                  <a:cubicBezTo>
                    <a:pt x="457" y="238"/>
                    <a:pt x="538" y="225"/>
                    <a:pt x="622" y="225"/>
                  </a:cubicBezTo>
                  <a:cubicBezTo>
                    <a:pt x="694" y="225"/>
                    <a:pt x="768" y="235"/>
                    <a:pt x="840" y="235"/>
                  </a:cubicBezTo>
                  <a:cubicBezTo>
                    <a:pt x="912" y="235"/>
                    <a:pt x="982" y="225"/>
                    <a:pt x="1048" y="188"/>
                  </a:cubicBezTo>
                  <a:lnTo>
                    <a:pt x="1108" y="141"/>
                  </a:lnTo>
                  <a:cubicBezTo>
                    <a:pt x="965" y="28"/>
                    <a:pt x="816"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4297;p32">
              <a:extLst>
                <a:ext uri="{FF2B5EF4-FFF2-40B4-BE49-F238E27FC236}">
                  <a16:creationId xmlns:a16="http://schemas.microsoft.com/office/drawing/2014/main" id="{03F46380-8AC6-4589-BEA9-719A5FCED871}"/>
                </a:ext>
              </a:extLst>
            </p:cNvPr>
            <p:cNvSpPr/>
            <p:nvPr/>
          </p:nvSpPr>
          <p:spPr>
            <a:xfrm>
              <a:off x="5295600" y="2168550"/>
              <a:ext cx="20550" cy="9250"/>
            </a:xfrm>
            <a:custGeom>
              <a:avLst/>
              <a:gdLst/>
              <a:ahLst/>
              <a:cxnLst/>
              <a:rect l="l" t="t" r="r" b="b"/>
              <a:pathLst>
                <a:path w="822" h="370" extrusionOk="0">
                  <a:moveTo>
                    <a:pt x="738" y="1"/>
                  </a:moveTo>
                  <a:cubicBezTo>
                    <a:pt x="476" y="1"/>
                    <a:pt x="238" y="24"/>
                    <a:pt x="0" y="24"/>
                  </a:cubicBezTo>
                  <a:lnTo>
                    <a:pt x="0" y="108"/>
                  </a:lnTo>
                  <a:cubicBezTo>
                    <a:pt x="0" y="203"/>
                    <a:pt x="48" y="262"/>
                    <a:pt x="119" y="322"/>
                  </a:cubicBezTo>
                  <a:cubicBezTo>
                    <a:pt x="179" y="346"/>
                    <a:pt x="226" y="346"/>
                    <a:pt x="286" y="346"/>
                  </a:cubicBezTo>
                  <a:cubicBezTo>
                    <a:pt x="323" y="325"/>
                    <a:pt x="357" y="318"/>
                    <a:pt x="389" y="318"/>
                  </a:cubicBezTo>
                  <a:cubicBezTo>
                    <a:pt x="452" y="318"/>
                    <a:pt x="509" y="346"/>
                    <a:pt x="572" y="370"/>
                  </a:cubicBezTo>
                  <a:cubicBezTo>
                    <a:pt x="655" y="370"/>
                    <a:pt x="750" y="346"/>
                    <a:pt x="798" y="251"/>
                  </a:cubicBezTo>
                  <a:cubicBezTo>
                    <a:pt x="822" y="155"/>
                    <a:pt x="810" y="72"/>
                    <a:pt x="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4298;p32">
              <a:extLst>
                <a:ext uri="{FF2B5EF4-FFF2-40B4-BE49-F238E27FC236}">
                  <a16:creationId xmlns:a16="http://schemas.microsoft.com/office/drawing/2014/main" id="{6C793D80-4A49-4099-9BFD-C1D31823AB41}"/>
                </a:ext>
              </a:extLst>
            </p:cNvPr>
            <p:cNvSpPr/>
            <p:nvPr/>
          </p:nvSpPr>
          <p:spPr>
            <a:xfrm>
              <a:off x="5313450" y="2168250"/>
              <a:ext cx="14300" cy="8925"/>
            </a:xfrm>
            <a:custGeom>
              <a:avLst/>
              <a:gdLst/>
              <a:ahLst/>
              <a:cxnLst/>
              <a:rect l="l" t="t" r="r" b="b"/>
              <a:pathLst>
                <a:path w="572" h="357" extrusionOk="0">
                  <a:moveTo>
                    <a:pt x="0" y="1"/>
                  </a:moveTo>
                  <a:lnTo>
                    <a:pt x="0" y="251"/>
                  </a:lnTo>
                  <a:cubicBezTo>
                    <a:pt x="70" y="326"/>
                    <a:pt x="140" y="356"/>
                    <a:pt x="210" y="356"/>
                  </a:cubicBezTo>
                  <a:cubicBezTo>
                    <a:pt x="283" y="356"/>
                    <a:pt x="356" y="323"/>
                    <a:pt x="429" y="274"/>
                  </a:cubicBezTo>
                  <a:lnTo>
                    <a:pt x="5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4299;p32">
              <a:extLst>
                <a:ext uri="{FF2B5EF4-FFF2-40B4-BE49-F238E27FC236}">
                  <a16:creationId xmlns:a16="http://schemas.microsoft.com/office/drawing/2014/main" id="{21375FA9-C4E5-44E6-96F1-6C678B3DBEB5}"/>
                </a:ext>
              </a:extLst>
            </p:cNvPr>
            <p:cNvSpPr/>
            <p:nvPr/>
          </p:nvSpPr>
          <p:spPr>
            <a:xfrm>
              <a:off x="5183675" y="2150400"/>
              <a:ext cx="27700" cy="4175"/>
            </a:xfrm>
            <a:custGeom>
              <a:avLst/>
              <a:gdLst/>
              <a:ahLst/>
              <a:cxnLst/>
              <a:rect l="l" t="t" r="r" b="b"/>
              <a:pathLst>
                <a:path w="1108" h="167" extrusionOk="0">
                  <a:moveTo>
                    <a:pt x="0" y="0"/>
                  </a:moveTo>
                  <a:cubicBezTo>
                    <a:pt x="215" y="60"/>
                    <a:pt x="417" y="107"/>
                    <a:pt x="631" y="167"/>
                  </a:cubicBezTo>
                  <a:cubicBezTo>
                    <a:pt x="774" y="119"/>
                    <a:pt x="941" y="60"/>
                    <a:pt x="1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4300;p32">
              <a:extLst>
                <a:ext uri="{FF2B5EF4-FFF2-40B4-BE49-F238E27FC236}">
                  <a16:creationId xmlns:a16="http://schemas.microsoft.com/office/drawing/2014/main" id="{600BCFFE-C4FE-4D41-9683-F6622BA0ECCA}"/>
                </a:ext>
              </a:extLst>
            </p:cNvPr>
            <p:cNvSpPr/>
            <p:nvPr/>
          </p:nvSpPr>
          <p:spPr>
            <a:xfrm>
              <a:off x="5351550" y="2154275"/>
              <a:ext cx="17875" cy="2400"/>
            </a:xfrm>
            <a:custGeom>
              <a:avLst/>
              <a:gdLst/>
              <a:ahLst/>
              <a:cxnLst/>
              <a:rect l="l" t="t" r="r" b="b"/>
              <a:pathLst>
                <a:path w="715" h="96" extrusionOk="0">
                  <a:moveTo>
                    <a:pt x="0" y="0"/>
                  </a:moveTo>
                  <a:cubicBezTo>
                    <a:pt x="88" y="60"/>
                    <a:pt x="186" y="70"/>
                    <a:pt x="285" y="70"/>
                  </a:cubicBezTo>
                  <a:cubicBezTo>
                    <a:pt x="332" y="70"/>
                    <a:pt x="380" y="68"/>
                    <a:pt x="427" y="68"/>
                  </a:cubicBezTo>
                  <a:cubicBezTo>
                    <a:pt x="494" y="68"/>
                    <a:pt x="559" y="73"/>
                    <a:pt x="620" y="95"/>
                  </a:cubicBezTo>
                  <a:cubicBezTo>
                    <a:pt x="655" y="48"/>
                    <a:pt x="679" y="24"/>
                    <a:pt x="7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4301;p32">
              <a:extLst>
                <a:ext uri="{FF2B5EF4-FFF2-40B4-BE49-F238E27FC236}">
                  <a16:creationId xmlns:a16="http://schemas.microsoft.com/office/drawing/2014/main" id="{21983ED3-D734-456A-8804-4BDCA05FBF75}"/>
                </a:ext>
              </a:extLst>
            </p:cNvPr>
            <p:cNvSpPr/>
            <p:nvPr/>
          </p:nvSpPr>
          <p:spPr>
            <a:xfrm>
              <a:off x="5344400" y="2154275"/>
              <a:ext cx="6875" cy="1350"/>
            </a:xfrm>
            <a:custGeom>
              <a:avLst/>
              <a:gdLst/>
              <a:ahLst/>
              <a:cxnLst/>
              <a:rect l="l" t="t" r="r" b="b"/>
              <a:pathLst>
                <a:path w="275" h="54" extrusionOk="0">
                  <a:moveTo>
                    <a:pt x="1" y="0"/>
                  </a:moveTo>
                  <a:cubicBezTo>
                    <a:pt x="48" y="36"/>
                    <a:pt x="93" y="54"/>
                    <a:pt x="138" y="54"/>
                  </a:cubicBezTo>
                  <a:cubicBezTo>
                    <a:pt x="182" y="54"/>
                    <a:pt x="227" y="36"/>
                    <a:pt x="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4302;p32">
              <a:extLst>
                <a:ext uri="{FF2B5EF4-FFF2-40B4-BE49-F238E27FC236}">
                  <a16:creationId xmlns:a16="http://schemas.microsoft.com/office/drawing/2014/main" id="{0DD452CC-DDE6-4F89-8CE8-E47A5B364B1E}"/>
                </a:ext>
              </a:extLst>
            </p:cNvPr>
            <p:cNvSpPr/>
            <p:nvPr/>
          </p:nvSpPr>
          <p:spPr>
            <a:xfrm>
              <a:off x="5217300" y="2223625"/>
              <a:ext cx="128925" cy="16400"/>
            </a:xfrm>
            <a:custGeom>
              <a:avLst/>
              <a:gdLst/>
              <a:ahLst/>
              <a:cxnLst/>
              <a:rect l="l" t="t" r="r" b="b"/>
              <a:pathLst>
                <a:path w="5157" h="656" extrusionOk="0">
                  <a:moveTo>
                    <a:pt x="2628" y="0"/>
                  </a:moveTo>
                  <a:cubicBezTo>
                    <a:pt x="2363" y="0"/>
                    <a:pt x="2102" y="42"/>
                    <a:pt x="1858" y="203"/>
                  </a:cubicBezTo>
                  <a:lnTo>
                    <a:pt x="1703" y="203"/>
                  </a:lnTo>
                  <a:cubicBezTo>
                    <a:pt x="1663" y="169"/>
                    <a:pt x="1611" y="154"/>
                    <a:pt x="1559" y="154"/>
                  </a:cubicBezTo>
                  <a:cubicBezTo>
                    <a:pt x="1519" y="154"/>
                    <a:pt x="1478" y="163"/>
                    <a:pt x="1441" y="179"/>
                  </a:cubicBezTo>
                  <a:lnTo>
                    <a:pt x="1275" y="179"/>
                  </a:lnTo>
                  <a:cubicBezTo>
                    <a:pt x="1255" y="169"/>
                    <a:pt x="1237" y="163"/>
                    <a:pt x="1220" y="163"/>
                  </a:cubicBezTo>
                  <a:cubicBezTo>
                    <a:pt x="1195" y="163"/>
                    <a:pt x="1172" y="175"/>
                    <a:pt x="1144" y="203"/>
                  </a:cubicBezTo>
                  <a:lnTo>
                    <a:pt x="1" y="203"/>
                  </a:lnTo>
                  <a:cubicBezTo>
                    <a:pt x="72" y="298"/>
                    <a:pt x="96" y="405"/>
                    <a:pt x="144" y="405"/>
                  </a:cubicBezTo>
                  <a:cubicBezTo>
                    <a:pt x="1811" y="619"/>
                    <a:pt x="3489" y="441"/>
                    <a:pt x="5156" y="655"/>
                  </a:cubicBezTo>
                  <a:lnTo>
                    <a:pt x="5144" y="572"/>
                  </a:lnTo>
                  <a:cubicBezTo>
                    <a:pt x="5061" y="238"/>
                    <a:pt x="4704" y="381"/>
                    <a:pt x="4501" y="215"/>
                  </a:cubicBezTo>
                  <a:cubicBezTo>
                    <a:pt x="4305" y="105"/>
                    <a:pt x="4099" y="46"/>
                    <a:pt x="3882" y="46"/>
                  </a:cubicBezTo>
                  <a:cubicBezTo>
                    <a:pt x="3863" y="46"/>
                    <a:pt x="3843" y="47"/>
                    <a:pt x="3823" y="48"/>
                  </a:cubicBezTo>
                  <a:cubicBezTo>
                    <a:pt x="3751" y="48"/>
                    <a:pt x="3668" y="48"/>
                    <a:pt x="3608" y="60"/>
                  </a:cubicBezTo>
                  <a:cubicBezTo>
                    <a:pt x="3574" y="65"/>
                    <a:pt x="3540" y="68"/>
                    <a:pt x="3507" y="68"/>
                  </a:cubicBezTo>
                  <a:cubicBezTo>
                    <a:pt x="3402" y="68"/>
                    <a:pt x="3300" y="45"/>
                    <a:pt x="3192" y="36"/>
                  </a:cubicBezTo>
                  <a:cubicBezTo>
                    <a:pt x="3004" y="21"/>
                    <a:pt x="2815" y="0"/>
                    <a:pt x="26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4303;p32">
              <a:extLst>
                <a:ext uri="{FF2B5EF4-FFF2-40B4-BE49-F238E27FC236}">
                  <a16:creationId xmlns:a16="http://schemas.microsoft.com/office/drawing/2014/main" id="{20278F9F-4BDE-4D81-AC00-C3190CE68F92}"/>
                </a:ext>
              </a:extLst>
            </p:cNvPr>
            <p:cNvSpPr/>
            <p:nvPr/>
          </p:nvSpPr>
          <p:spPr>
            <a:xfrm>
              <a:off x="5240525" y="2243550"/>
              <a:ext cx="71450" cy="7525"/>
            </a:xfrm>
            <a:custGeom>
              <a:avLst/>
              <a:gdLst/>
              <a:ahLst/>
              <a:cxnLst/>
              <a:rect l="l" t="t" r="r" b="b"/>
              <a:pathLst>
                <a:path w="2858" h="301" extrusionOk="0">
                  <a:moveTo>
                    <a:pt x="2167" y="1"/>
                  </a:moveTo>
                  <a:cubicBezTo>
                    <a:pt x="1548" y="13"/>
                    <a:pt x="953" y="13"/>
                    <a:pt x="346" y="13"/>
                  </a:cubicBezTo>
                  <a:cubicBezTo>
                    <a:pt x="274" y="120"/>
                    <a:pt x="0" y="1"/>
                    <a:pt x="84" y="263"/>
                  </a:cubicBezTo>
                  <a:cubicBezTo>
                    <a:pt x="569" y="288"/>
                    <a:pt x="1054" y="300"/>
                    <a:pt x="1539" y="300"/>
                  </a:cubicBezTo>
                  <a:cubicBezTo>
                    <a:pt x="1959" y="300"/>
                    <a:pt x="2378" y="291"/>
                    <a:pt x="2798" y="275"/>
                  </a:cubicBezTo>
                  <a:cubicBezTo>
                    <a:pt x="2858" y="215"/>
                    <a:pt x="2858" y="156"/>
                    <a:pt x="2775" y="120"/>
                  </a:cubicBezTo>
                  <a:cubicBezTo>
                    <a:pt x="2584" y="37"/>
                    <a:pt x="2382" y="1"/>
                    <a:pt x="2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4304;p32">
              <a:extLst>
                <a:ext uri="{FF2B5EF4-FFF2-40B4-BE49-F238E27FC236}">
                  <a16:creationId xmlns:a16="http://schemas.microsoft.com/office/drawing/2014/main" id="{4B73F8C9-91B5-445D-94BE-B24FF135BC87}"/>
                </a:ext>
              </a:extLst>
            </p:cNvPr>
            <p:cNvSpPr/>
            <p:nvPr/>
          </p:nvSpPr>
          <p:spPr>
            <a:xfrm>
              <a:off x="5263750" y="2217075"/>
              <a:ext cx="48825" cy="12225"/>
            </a:xfrm>
            <a:custGeom>
              <a:avLst/>
              <a:gdLst/>
              <a:ahLst/>
              <a:cxnLst/>
              <a:rect l="l" t="t" r="r" b="b"/>
              <a:pathLst>
                <a:path w="1953" h="489" extrusionOk="0">
                  <a:moveTo>
                    <a:pt x="753" y="10"/>
                  </a:moveTo>
                  <a:cubicBezTo>
                    <a:pt x="728" y="10"/>
                    <a:pt x="703" y="11"/>
                    <a:pt x="679" y="12"/>
                  </a:cubicBezTo>
                  <a:cubicBezTo>
                    <a:pt x="500" y="84"/>
                    <a:pt x="262" y="0"/>
                    <a:pt x="143" y="215"/>
                  </a:cubicBezTo>
                  <a:cubicBezTo>
                    <a:pt x="83" y="310"/>
                    <a:pt x="36" y="381"/>
                    <a:pt x="0" y="477"/>
                  </a:cubicBezTo>
                  <a:cubicBezTo>
                    <a:pt x="512" y="477"/>
                    <a:pt x="1036" y="488"/>
                    <a:pt x="1560" y="488"/>
                  </a:cubicBezTo>
                  <a:lnTo>
                    <a:pt x="1619" y="488"/>
                  </a:lnTo>
                  <a:lnTo>
                    <a:pt x="1619" y="429"/>
                  </a:lnTo>
                  <a:lnTo>
                    <a:pt x="1667" y="477"/>
                  </a:lnTo>
                  <a:lnTo>
                    <a:pt x="1727" y="488"/>
                  </a:lnTo>
                  <a:cubicBezTo>
                    <a:pt x="1774" y="477"/>
                    <a:pt x="1834" y="477"/>
                    <a:pt x="1869" y="465"/>
                  </a:cubicBezTo>
                  <a:cubicBezTo>
                    <a:pt x="1953" y="369"/>
                    <a:pt x="1953" y="262"/>
                    <a:pt x="1881" y="155"/>
                  </a:cubicBezTo>
                  <a:cubicBezTo>
                    <a:pt x="1803" y="100"/>
                    <a:pt x="1720" y="77"/>
                    <a:pt x="1635" y="77"/>
                  </a:cubicBezTo>
                  <a:cubicBezTo>
                    <a:pt x="1591" y="77"/>
                    <a:pt x="1546" y="83"/>
                    <a:pt x="1500" y="96"/>
                  </a:cubicBezTo>
                  <a:cubicBezTo>
                    <a:pt x="1465" y="155"/>
                    <a:pt x="1426" y="185"/>
                    <a:pt x="1386" y="185"/>
                  </a:cubicBezTo>
                  <a:cubicBezTo>
                    <a:pt x="1346" y="185"/>
                    <a:pt x="1304" y="155"/>
                    <a:pt x="1262" y="96"/>
                  </a:cubicBezTo>
                  <a:cubicBezTo>
                    <a:pt x="1096" y="44"/>
                    <a:pt x="921" y="10"/>
                    <a:pt x="753" y="1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4305;p32">
              <a:extLst>
                <a:ext uri="{FF2B5EF4-FFF2-40B4-BE49-F238E27FC236}">
                  <a16:creationId xmlns:a16="http://schemas.microsoft.com/office/drawing/2014/main" id="{AD9A919F-9167-44E8-9A5F-DDA44FC4BE55}"/>
                </a:ext>
              </a:extLst>
            </p:cNvPr>
            <p:cNvSpPr/>
            <p:nvPr/>
          </p:nvSpPr>
          <p:spPr>
            <a:xfrm>
              <a:off x="5194375" y="2182850"/>
              <a:ext cx="25050" cy="58650"/>
            </a:xfrm>
            <a:custGeom>
              <a:avLst/>
              <a:gdLst/>
              <a:ahLst/>
              <a:cxnLst/>
              <a:rect l="l" t="t" r="r" b="b"/>
              <a:pathLst>
                <a:path w="1002" h="2346" extrusionOk="0">
                  <a:moveTo>
                    <a:pt x="477" y="0"/>
                  </a:moveTo>
                  <a:cubicBezTo>
                    <a:pt x="239" y="167"/>
                    <a:pt x="358" y="417"/>
                    <a:pt x="287" y="619"/>
                  </a:cubicBezTo>
                  <a:cubicBezTo>
                    <a:pt x="203" y="1060"/>
                    <a:pt x="1" y="1488"/>
                    <a:pt x="61" y="1976"/>
                  </a:cubicBezTo>
                  <a:cubicBezTo>
                    <a:pt x="84" y="2048"/>
                    <a:pt x="120" y="2107"/>
                    <a:pt x="180" y="2167"/>
                  </a:cubicBezTo>
                  <a:cubicBezTo>
                    <a:pt x="203" y="2227"/>
                    <a:pt x="203" y="2286"/>
                    <a:pt x="215" y="2346"/>
                  </a:cubicBezTo>
                  <a:cubicBezTo>
                    <a:pt x="299" y="2143"/>
                    <a:pt x="394" y="1941"/>
                    <a:pt x="477" y="1738"/>
                  </a:cubicBezTo>
                  <a:cubicBezTo>
                    <a:pt x="525" y="1679"/>
                    <a:pt x="572" y="1631"/>
                    <a:pt x="632" y="1607"/>
                  </a:cubicBezTo>
                  <a:cubicBezTo>
                    <a:pt x="715" y="1595"/>
                    <a:pt x="811" y="1595"/>
                    <a:pt x="894" y="1572"/>
                  </a:cubicBezTo>
                  <a:cubicBezTo>
                    <a:pt x="1001" y="1310"/>
                    <a:pt x="656" y="1429"/>
                    <a:pt x="632" y="1274"/>
                  </a:cubicBezTo>
                  <a:lnTo>
                    <a:pt x="632" y="1250"/>
                  </a:lnTo>
                  <a:cubicBezTo>
                    <a:pt x="453" y="905"/>
                    <a:pt x="692" y="548"/>
                    <a:pt x="561" y="202"/>
                  </a:cubicBezTo>
                  <a:cubicBezTo>
                    <a:pt x="561" y="131"/>
                    <a:pt x="525" y="6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4306;p32">
              <a:extLst>
                <a:ext uri="{FF2B5EF4-FFF2-40B4-BE49-F238E27FC236}">
                  <a16:creationId xmlns:a16="http://schemas.microsoft.com/office/drawing/2014/main" id="{F9695C2E-5615-4A9E-B924-2479FECA71D0}"/>
                </a:ext>
              </a:extLst>
            </p:cNvPr>
            <p:cNvSpPr/>
            <p:nvPr/>
          </p:nvSpPr>
          <p:spPr>
            <a:xfrm>
              <a:off x="5254800" y="2214700"/>
              <a:ext cx="28900" cy="8050"/>
            </a:xfrm>
            <a:custGeom>
              <a:avLst/>
              <a:gdLst/>
              <a:ahLst/>
              <a:cxnLst/>
              <a:rect l="l" t="t" r="r" b="b"/>
              <a:pathLst>
                <a:path w="1156" h="322" extrusionOk="0">
                  <a:moveTo>
                    <a:pt x="1084" y="0"/>
                  </a:moveTo>
                  <a:cubicBezTo>
                    <a:pt x="739" y="0"/>
                    <a:pt x="418" y="24"/>
                    <a:pt x="72" y="36"/>
                  </a:cubicBezTo>
                  <a:cubicBezTo>
                    <a:pt x="1" y="107"/>
                    <a:pt x="1" y="179"/>
                    <a:pt x="72" y="262"/>
                  </a:cubicBezTo>
                  <a:cubicBezTo>
                    <a:pt x="203" y="286"/>
                    <a:pt x="358" y="298"/>
                    <a:pt x="501" y="321"/>
                  </a:cubicBezTo>
                  <a:cubicBezTo>
                    <a:pt x="557" y="305"/>
                    <a:pt x="615" y="302"/>
                    <a:pt x="674" y="302"/>
                  </a:cubicBezTo>
                  <a:cubicBezTo>
                    <a:pt x="705" y="302"/>
                    <a:pt x="736" y="303"/>
                    <a:pt x="767" y="303"/>
                  </a:cubicBezTo>
                  <a:cubicBezTo>
                    <a:pt x="888" y="303"/>
                    <a:pt x="1002" y="290"/>
                    <a:pt x="1084" y="167"/>
                  </a:cubicBezTo>
                  <a:cubicBezTo>
                    <a:pt x="1156" y="107"/>
                    <a:pt x="1144" y="60"/>
                    <a:pt x="10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4307;p32">
              <a:extLst>
                <a:ext uri="{FF2B5EF4-FFF2-40B4-BE49-F238E27FC236}">
                  <a16:creationId xmlns:a16="http://schemas.microsoft.com/office/drawing/2014/main" id="{61A7197A-887E-4B0F-855A-2AA946ED13D8}"/>
                </a:ext>
              </a:extLst>
            </p:cNvPr>
            <p:cNvSpPr/>
            <p:nvPr/>
          </p:nvSpPr>
          <p:spPr>
            <a:xfrm>
              <a:off x="5220875" y="2241150"/>
              <a:ext cx="28300" cy="8775"/>
            </a:xfrm>
            <a:custGeom>
              <a:avLst/>
              <a:gdLst/>
              <a:ahLst/>
              <a:cxnLst/>
              <a:rect l="l" t="t" r="r" b="b"/>
              <a:pathLst>
                <a:path w="1132" h="351" extrusionOk="0">
                  <a:moveTo>
                    <a:pt x="379" y="1"/>
                  </a:moveTo>
                  <a:cubicBezTo>
                    <a:pt x="257" y="1"/>
                    <a:pt x="132" y="31"/>
                    <a:pt x="1" y="121"/>
                  </a:cubicBezTo>
                  <a:cubicBezTo>
                    <a:pt x="278" y="260"/>
                    <a:pt x="518" y="351"/>
                    <a:pt x="779" y="351"/>
                  </a:cubicBezTo>
                  <a:cubicBezTo>
                    <a:pt x="809" y="351"/>
                    <a:pt x="839" y="349"/>
                    <a:pt x="870" y="347"/>
                  </a:cubicBezTo>
                  <a:cubicBezTo>
                    <a:pt x="953" y="276"/>
                    <a:pt x="1048" y="180"/>
                    <a:pt x="1132" y="109"/>
                  </a:cubicBezTo>
                  <a:lnTo>
                    <a:pt x="1132" y="109"/>
                  </a:lnTo>
                  <a:cubicBezTo>
                    <a:pt x="1106" y="112"/>
                    <a:pt x="1081" y="114"/>
                    <a:pt x="1055" y="114"/>
                  </a:cubicBezTo>
                  <a:cubicBezTo>
                    <a:pt x="836" y="114"/>
                    <a:pt x="615"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4308;p32">
              <a:extLst>
                <a:ext uri="{FF2B5EF4-FFF2-40B4-BE49-F238E27FC236}">
                  <a16:creationId xmlns:a16="http://schemas.microsoft.com/office/drawing/2014/main" id="{678533FA-A3C4-4C0C-A406-8D08D9863CAC}"/>
                </a:ext>
              </a:extLst>
            </p:cNvPr>
            <p:cNvSpPr/>
            <p:nvPr/>
          </p:nvSpPr>
          <p:spPr>
            <a:xfrm>
              <a:off x="5225650" y="2214875"/>
              <a:ext cx="30675" cy="7725"/>
            </a:xfrm>
            <a:custGeom>
              <a:avLst/>
              <a:gdLst/>
              <a:ahLst/>
              <a:cxnLst/>
              <a:rect l="l" t="t" r="r" b="b"/>
              <a:pathLst>
                <a:path w="1227" h="309" extrusionOk="0">
                  <a:moveTo>
                    <a:pt x="989" y="1"/>
                  </a:moveTo>
                  <a:cubicBezTo>
                    <a:pt x="831" y="1"/>
                    <a:pt x="675" y="49"/>
                    <a:pt x="524" y="112"/>
                  </a:cubicBezTo>
                  <a:cubicBezTo>
                    <a:pt x="453" y="76"/>
                    <a:pt x="375" y="58"/>
                    <a:pt x="296" y="58"/>
                  </a:cubicBezTo>
                  <a:cubicBezTo>
                    <a:pt x="217" y="58"/>
                    <a:pt x="137" y="76"/>
                    <a:pt x="60" y="112"/>
                  </a:cubicBezTo>
                  <a:cubicBezTo>
                    <a:pt x="0" y="172"/>
                    <a:pt x="0" y="231"/>
                    <a:pt x="83" y="279"/>
                  </a:cubicBezTo>
                  <a:cubicBezTo>
                    <a:pt x="274" y="297"/>
                    <a:pt x="467" y="309"/>
                    <a:pt x="659" y="309"/>
                  </a:cubicBezTo>
                  <a:cubicBezTo>
                    <a:pt x="851" y="309"/>
                    <a:pt x="1042" y="297"/>
                    <a:pt x="1226" y="267"/>
                  </a:cubicBezTo>
                  <a:lnTo>
                    <a:pt x="1226" y="41"/>
                  </a:lnTo>
                  <a:cubicBezTo>
                    <a:pt x="1147" y="13"/>
                    <a:pt x="1068" y="1"/>
                    <a:pt x="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4309;p32">
              <a:extLst>
                <a:ext uri="{FF2B5EF4-FFF2-40B4-BE49-F238E27FC236}">
                  <a16:creationId xmlns:a16="http://schemas.microsoft.com/office/drawing/2014/main" id="{AD02F359-88DF-407D-9E7C-2DD98573A82B}"/>
                </a:ext>
              </a:extLst>
            </p:cNvPr>
            <p:cNvSpPr/>
            <p:nvPr/>
          </p:nvSpPr>
          <p:spPr>
            <a:xfrm>
              <a:off x="5210175" y="2214400"/>
              <a:ext cx="17875" cy="7450"/>
            </a:xfrm>
            <a:custGeom>
              <a:avLst/>
              <a:gdLst/>
              <a:ahLst/>
              <a:cxnLst/>
              <a:rect l="l" t="t" r="r" b="b"/>
              <a:pathLst>
                <a:path w="715" h="298" extrusionOk="0">
                  <a:moveTo>
                    <a:pt x="0" y="0"/>
                  </a:moveTo>
                  <a:cubicBezTo>
                    <a:pt x="83" y="107"/>
                    <a:pt x="179" y="191"/>
                    <a:pt x="262" y="298"/>
                  </a:cubicBezTo>
                  <a:lnTo>
                    <a:pt x="714" y="298"/>
                  </a:lnTo>
                  <a:cubicBezTo>
                    <a:pt x="714" y="238"/>
                    <a:pt x="702" y="191"/>
                    <a:pt x="702" y="131"/>
                  </a:cubicBezTo>
                  <a:cubicBezTo>
                    <a:pt x="476" y="0"/>
                    <a:pt x="238" y="1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4310;p32">
              <a:extLst>
                <a:ext uri="{FF2B5EF4-FFF2-40B4-BE49-F238E27FC236}">
                  <a16:creationId xmlns:a16="http://schemas.microsoft.com/office/drawing/2014/main" id="{6CD4B4B4-2592-41AF-B3A4-46A0EEA52E9A}"/>
                </a:ext>
              </a:extLst>
            </p:cNvPr>
            <p:cNvSpPr/>
            <p:nvPr/>
          </p:nvSpPr>
          <p:spPr>
            <a:xfrm>
              <a:off x="5206300" y="2254875"/>
              <a:ext cx="22925" cy="3125"/>
            </a:xfrm>
            <a:custGeom>
              <a:avLst/>
              <a:gdLst/>
              <a:ahLst/>
              <a:cxnLst/>
              <a:rect l="l" t="t" r="r" b="b"/>
              <a:pathLst>
                <a:path w="917" h="125" extrusionOk="0">
                  <a:moveTo>
                    <a:pt x="0" y="0"/>
                  </a:moveTo>
                  <a:lnTo>
                    <a:pt x="0" y="0"/>
                  </a:lnTo>
                  <a:cubicBezTo>
                    <a:pt x="132" y="99"/>
                    <a:pt x="273" y="124"/>
                    <a:pt x="416" y="124"/>
                  </a:cubicBezTo>
                  <a:cubicBezTo>
                    <a:pt x="571" y="124"/>
                    <a:pt x="728" y="95"/>
                    <a:pt x="876" y="95"/>
                  </a:cubicBezTo>
                  <a:cubicBezTo>
                    <a:pt x="890" y="95"/>
                    <a:pt x="904" y="95"/>
                    <a:pt x="917" y="96"/>
                  </a:cubicBezTo>
                  <a:cubicBezTo>
                    <a:pt x="768" y="18"/>
                    <a:pt x="613" y="3"/>
                    <a:pt x="459" y="3"/>
                  </a:cubicBezTo>
                  <a:cubicBezTo>
                    <a:pt x="362" y="3"/>
                    <a:pt x="265" y="9"/>
                    <a:pt x="170" y="9"/>
                  </a:cubicBezTo>
                  <a:cubicBezTo>
                    <a:pt x="113" y="9"/>
                    <a:pt x="56" y="7"/>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4311;p32">
              <a:extLst>
                <a:ext uri="{FF2B5EF4-FFF2-40B4-BE49-F238E27FC236}">
                  <a16:creationId xmlns:a16="http://schemas.microsoft.com/office/drawing/2014/main" id="{108E461E-EBAB-4AB3-A40B-727B2703F46E}"/>
                </a:ext>
              </a:extLst>
            </p:cNvPr>
            <p:cNvSpPr/>
            <p:nvPr/>
          </p:nvSpPr>
          <p:spPr>
            <a:xfrm>
              <a:off x="5309575" y="2244225"/>
              <a:ext cx="3900" cy="6200"/>
            </a:xfrm>
            <a:custGeom>
              <a:avLst/>
              <a:gdLst/>
              <a:ahLst/>
              <a:cxnLst/>
              <a:rect l="l" t="t" r="r" b="b"/>
              <a:pathLst>
                <a:path w="156" h="248" extrusionOk="0">
                  <a:moveTo>
                    <a:pt x="101" y="1"/>
                  </a:moveTo>
                  <a:cubicBezTo>
                    <a:pt x="50" y="1"/>
                    <a:pt x="19" y="30"/>
                    <a:pt x="1" y="93"/>
                  </a:cubicBezTo>
                  <a:cubicBezTo>
                    <a:pt x="13" y="153"/>
                    <a:pt x="13" y="188"/>
                    <a:pt x="25" y="248"/>
                  </a:cubicBezTo>
                  <a:cubicBezTo>
                    <a:pt x="72" y="236"/>
                    <a:pt x="120" y="236"/>
                    <a:pt x="155" y="224"/>
                  </a:cubicBezTo>
                  <a:lnTo>
                    <a:pt x="155" y="10"/>
                  </a:lnTo>
                  <a:cubicBezTo>
                    <a:pt x="135" y="4"/>
                    <a:pt x="117" y="1"/>
                    <a:pt x="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4312;p32">
              <a:extLst>
                <a:ext uri="{FF2B5EF4-FFF2-40B4-BE49-F238E27FC236}">
                  <a16:creationId xmlns:a16="http://schemas.microsoft.com/office/drawing/2014/main" id="{5D1EAA34-F5FC-4FA8-8DD7-C578FC3E18BC}"/>
                </a:ext>
              </a:extLst>
            </p:cNvPr>
            <p:cNvSpPr/>
            <p:nvPr/>
          </p:nvSpPr>
          <p:spPr>
            <a:xfrm>
              <a:off x="5253325" y="2226250"/>
              <a:ext cx="6575" cy="2750"/>
            </a:xfrm>
            <a:custGeom>
              <a:avLst/>
              <a:gdLst/>
              <a:ahLst/>
              <a:cxnLst/>
              <a:rect l="l" t="t" r="r" b="b"/>
              <a:pathLst>
                <a:path w="263" h="110" extrusionOk="0">
                  <a:moveTo>
                    <a:pt x="123" y="0"/>
                  </a:moveTo>
                  <a:cubicBezTo>
                    <a:pt x="81" y="0"/>
                    <a:pt x="39" y="31"/>
                    <a:pt x="0" y="98"/>
                  </a:cubicBezTo>
                  <a:cubicBezTo>
                    <a:pt x="84" y="98"/>
                    <a:pt x="179" y="110"/>
                    <a:pt x="262" y="110"/>
                  </a:cubicBezTo>
                  <a:cubicBezTo>
                    <a:pt x="218" y="40"/>
                    <a:pt x="170"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4313;p32">
              <a:extLst>
                <a:ext uri="{FF2B5EF4-FFF2-40B4-BE49-F238E27FC236}">
                  <a16:creationId xmlns:a16="http://schemas.microsoft.com/office/drawing/2014/main" id="{B63513FE-DD6F-4622-B169-4F166A430586}"/>
                </a:ext>
              </a:extLst>
            </p:cNvPr>
            <p:cNvSpPr/>
            <p:nvPr/>
          </p:nvSpPr>
          <p:spPr>
            <a:xfrm>
              <a:off x="5206900" y="2222725"/>
              <a:ext cx="3575" cy="3300"/>
            </a:xfrm>
            <a:custGeom>
              <a:avLst/>
              <a:gdLst/>
              <a:ahLst/>
              <a:cxnLst/>
              <a:rect l="l" t="t" r="r" b="b"/>
              <a:pathLst>
                <a:path w="143" h="132" extrusionOk="0">
                  <a:moveTo>
                    <a:pt x="143" y="0"/>
                  </a:moveTo>
                  <a:cubicBezTo>
                    <a:pt x="60" y="0"/>
                    <a:pt x="12" y="36"/>
                    <a:pt x="0" y="131"/>
                  </a:cubicBezTo>
                  <a:cubicBezTo>
                    <a:pt x="36" y="72"/>
                    <a:pt x="83" y="24"/>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4314;p32">
              <a:extLst>
                <a:ext uri="{FF2B5EF4-FFF2-40B4-BE49-F238E27FC236}">
                  <a16:creationId xmlns:a16="http://schemas.microsoft.com/office/drawing/2014/main" id="{4C84D24A-2D5F-4388-9C7F-45F80CEB2944}"/>
                </a:ext>
              </a:extLst>
            </p:cNvPr>
            <p:cNvSpPr/>
            <p:nvPr/>
          </p:nvSpPr>
          <p:spPr>
            <a:xfrm>
              <a:off x="5245875" y="2227475"/>
              <a:ext cx="3300" cy="1350"/>
            </a:xfrm>
            <a:custGeom>
              <a:avLst/>
              <a:gdLst/>
              <a:ahLst/>
              <a:cxnLst/>
              <a:rect l="l" t="t" r="r" b="b"/>
              <a:pathLst>
                <a:path w="132" h="54" extrusionOk="0">
                  <a:moveTo>
                    <a:pt x="84" y="1"/>
                  </a:moveTo>
                  <a:cubicBezTo>
                    <a:pt x="60" y="1"/>
                    <a:pt x="25" y="25"/>
                    <a:pt x="1" y="49"/>
                  </a:cubicBezTo>
                  <a:cubicBezTo>
                    <a:pt x="14" y="52"/>
                    <a:pt x="25" y="53"/>
                    <a:pt x="37" y="53"/>
                  </a:cubicBezTo>
                  <a:cubicBezTo>
                    <a:pt x="68" y="53"/>
                    <a:pt x="97" y="42"/>
                    <a:pt x="132" y="25"/>
                  </a:cubicBezTo>
                  <a:cubicBezTo>
                    <a:pt x="120" y="13"/>
                    <a:pt x="108" y="1"/>
                    <a:pt x="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4315;p32">
              <a:extLst>
                <a:ext uri="{FF2B5EF4-FFF2-40B4-BE49-F238E27FC236}">
                  <a16:creationId xmlns:a16="http://schemas.microsoft.com/office/drawing/2014/main" id="{355A41C0-76B9-4D1E-A4E2-80DFAD05E3B8}"/>
                </a:ext>
              </a:extLst>
            </p:cNvPr>
            <p:cNvSpPr/>
            <p:nvPr/>
          </p:nvSpPr>
          <p:spPr>
            <a:xfrm>
              <a:off x="5231300" y="2257350"/>
              <a:ext cx="3900" cy="5000"/>
            </a:xfrm>
            <a:custGeom>
              <a:avLst/>
              <a:gdLst/>
              <a:ahLst/>
              <a:cxnLst/>
              <a:rect l="l" t="t" r="r" b="b"/>
              <a:pathLst>
                <a:path w="156" h="200" extrusionOk="0">
                  <a:moveTo>
                    <a:pt x="59" y="1"/>
                  </a:moveTo>
                  <a:cubicBezTo>
                    <a:pt x="40" y="1"/>
                    <a:pt x="20" y="4"/>
                    <a:pt x="0" y="9"/>
                  </a:cubicBezTo>
                  <a:lnTo>
                    <a:pt x="0" y="163"/>
                  </a:lnTo>
                  <a:cubicBezTo>
                    <a:pt x="0" y="175"/>
                    <a:pt x="36" y="187"/>
                    <a:pt x="60" y="199"/>
                  </a:cubicBezTo>
                  <a:cubicBezTo>
                    <a:pt x="96" y="199"/>
                    <a:pt x="119" y="199"/>
                    <a:pt x="155" y="163"/>
                  </a:cubicBezTo>
                  <a:cubicBezTo>
                    <a:pt x="131" y="116"/>
                    <a:pt x="131" y="68"/>
                    <a:pt x="131" y="20"/>
                  </a:cubicBezTo>
                  <a:cubicBezTo>
                    <a:pt x="110" y="6"/>
                    <a:pt x="85" y="1"/>
                    <a:pt x="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4316;p32">
              <a:extLst>
                <a:ext uri="{FF2B5EF4-FFF2-40B4-BE49-F238E27FC236}">
                  <a16:creationId xmlns:a16="http://schemas.microsoft.com/office/drawing/2014/main" id="{FB4217CC-A7C1-4ABF-A739-FC7EF6667A87}"/>
                </a:ext>
              </a:extLst>
            </p:cNvPr>
            <p:cNvSpPr/>
            <p:nvPr/>
          </p:nvSpPr>
          <p:spPr>
            <a:xfrm>
              <a:off x="5259575" y="2193250"/>
              <a:ext cx="130700" cy="10025"/>
            </a:xfrm>
            <a:custGeom>
              <a:avLst/>
              <a:gdLst/>
              <a:ahLst/>
              <a:cxnLst/>
              <a:rect l="l" t="t" r="r" b="b"/>
              <a:pathLst>
                <a:path w="5228" h="401" extrusionOk="0">
                  <a:moveTo>
                    <a:pt x="501" y="1"/>
                  </a:moveTo>
                  <a:cubicBezTo>
                    <a:pt x="451" y="46"/>
                    <a:pt x="384" y="52"/>
                    <a:pt x="315" y="52"/>
                  </a:cubicBezTo>
                  <a:cubicBezTo>
                    <a:pt x="294" y="52"/>
                    <a:pt x="273" y="51"/>
                    <a:pt x="251" y="51"/>
                  </a:cubicBezTo>
                  <a:cubicBezTo>
                    <a:pt x="143" y="51"/>
                    <a:pt x="39" y="64"/>
                    <a:pt x="0" y="227"/>
                  </a:cubicBezTo>
                  <a:cubicBezTo>
                    <a:pt x="136" y="332"/>
                    <a:pt x="277" y="363"/>
                    <a:pt x="418" y="363"/>
                  </a:cubicBezTo>
                  <a:cubicBezTo>
                    <a:pt x="598" y="363"/>
                    <a:pt x="779" y="312"/>
                    <a:pt x="953" y="298"/>
                  </a:cubicBezTo>
                  <a:cubicBezTo>
                    <a:pt x="1135" y="359"/>
                    <a:pt x="1329" y="401"/>
                    <a:pt x="1517" y="401"/>
                  </a:cubicBezTo>
                  <a:cubicBezTo>
                    <a:pt x="1588" y="401"/>
                    <a:pt x="1659" y="395"/>
                    <a:pt x="1727" y="382"/>
                  </a:cubicBezTo>
                  <a:cubicBezTo>
                    <a:pt x="2013" y="342"/>
                    <a:pt x="2300" y="331"/>
                    <a:pt x="2586" y="331"/>
                  </a:cubicBezTo>
                  <a:cubicBezTo>
                    <a:pt x="2934" y="331"/>
                    <a:pt x="3282" y="347"/>
                    <a:pt x="3630" y="347"/>
                  </a:cubicBezTo>
                  <a:cubicBezTo>
                    <a:pt x="3686" y="347"/>
                    <a:pt x="3742" y="347"/>
                    <a:pt x="3799" y="346"/>
                  </a:cubicBezTo>
                  <a:cubicBezTo>
                    <a:pt x="4007" y="346"/>
                    <a:pt x="4215" y="374"/>
                    <a:pt x="4424" y="374"/>
                  </a:cubicBezTo>
                  <a:cubicBezTo>
                    <a:pt x="4572" y="374"/>
                    <a:pt x="4721" y="360"/>
                    <a:pt x="4870" y="310"/>
                  </a:cubicBezTo>
                  <a:cubicBezTo>
                    <a:pt x="4989" y="287"/>
                    <a:pt x="5132" y="263"/>
                    <a:pt x="5192" y="120"/>
                  </a:cubicBezTo>
                  <a:cubicBezTo>
                    <a:pt x="5227" y="60"/>
                    <a:pt x="5215" y="25"/>
                    <a:pt x="5120" y="1"/>
                  </a:cubicBezTo>
                  <a:lnTo>
                    <a:pt x="5073" y="1"/>
                  </a:lnTo>
                  <a:cubicBezTo>
                    <a:pt x="4987" y="41"/>
                    <a:pt x="4906" y="59"/>
                    <a:pt x="4825" y="59"/>
                  </a:cubicBezTo>
                  <a:cubicBezTo>
                    <a:pt x="4737" y="59"/>
                    <a:pt x="4648" y="38"/>
                    <a:pt x="4549" y="1"/>
                  </a:cubicBezTo>
                  <a:lnTo>
                    <a:pt x="2917" y="1"/>
                  </a:lnTo>
                  <a:cubicBezTo>
                    <a:pt x="2834" y="42"/>
                    <a:pt x="2751" y="63"/>
                    <a:pt x="2669" y="63"/>
                  </a:cubicBezTo>
                  <a:cubicBezTo>
                    <a:pt x="2587" y="63"/>
                    <a:pt x="2507" y="42"/>
                    <a:pt x="2429" y="1"/>
                  </a:cubicBezTo>
                  <a:lnTo>
                    <a:pt x="2203" y="1"/>
                  </a:lnTo>
                  <a:cubicBezTo>
                    <a:pt x="1946" y="51"/>
                    <a:pt x="1684" y="72"/>
                    <a:pt x="1422" y="72"/>
                  </a:cubicBezTo>
                  <a:cubicBezTo>
                    <a:pt x="1124" y="72"/>
                    <a:pt x="827" y="45"/>
                    <a:pt x="5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4317;p32">
              <a:extLst>
                <a:ext uri="{FF2B5EF4-FFF2-40B4-BE49-F238E27FC236}">
                  <a16:creationId xmlns:a16="http://schemas.microsoft.com/office/drawing/2014/main" id="{2E488650-2487-44C7-B87F-E2C23B0501F0}"/>
                </a:ext>
              </a:extLst>
            </p:cNvPr>
            <p:cNvSpPr/>
            <p:nvPr/>
          </p:nvSpPr>
          <p:spPr>
            <a:xfrm>
              <a:off x="5281600" y="2213200"/>
              <a:ext cx="97350" cy="13650"/>
            </a:xfrm>
            <a:custGeom>
              <a:avLst/>
              <a:gdLst/>
              <a:ahLst/>
              <a:cxnLst/>
              <a:rect l="l" t="t" r="r" b="b"/>
              <a:pathLst>
                <a:path w="3894" h="546" extrusionOk="0">
                  <a:moveTo>
                    <a:pt x="3894" y="203"/>
                  </a:moveTo>
                  <a:cubicBezTo>
                    <a:pt x="3894" y="203"/>
                    <a:pt x="3894" y="203"/>
                    <a:pt x="3894" y="203"/>
                  </a:cubicBezTo>
                  <a:lnTo>
                    <a:pt x="3894" y="203"/>
                  </a:lnTo>
                  <a:cubicBezTo>
                    <a:pt x="3894" y="207"/>
                    <a:pt x="3894" y="211"/>
                    <a:pt x="3894" y="215"/>
                  </a:cubicBezTo>
                  <a:lnTo>
                    <a:pt x="3894" y="203"/>
                  </a:lnTo>
                  <a:close/>
                  <a:moveTo>
                    <a:pt x="2298" y="0"/>
                  </a:moveTo>
                  <a:cubicBezTo>
                    <a:pt x="2010" y="0"/>
                    <a:pt x="1721" y="18"/>
                    <a:pt x="1429" y="60"/>
                  </a:cubicBezTo>
                  <a:cubicBezTo>
                    <a:pt x="1334" y="108"/>
                    <a:pt x="1236" y="134"/>
                    <a:pt x="1139" y="134"/>
                  </a:cubicBezTo>
                  <a:cubicBezTo>
                    <a:pt x="1042" y="134"/>
                    <a:pt x="947" y="108"/>
                    <a:pt x="858" y="48"/>
                  </a:cubicBezTo>
                  <a:cubicBezTo>
                    <a:pt x="584" y="60"/>
                    <a:pt x="286" y="60"/>
                    <a:pt x="1" y="60"/>
                  </a:cubicBezTo>
                  <a:cubicBezTo>
                    <a:pt x="12" y="120"/>
                    <a:pt x="12" y="167"/>
                    <a:pt x="12" y="227"/>
                  </a:cubicBezTo>
                  <a:cubicBezTo>
                    <a:pt x="203" y="286"/>
                    <a:pt x="405" y="334"/>
                    <a:pt x="608" y="358"/>
                  </a:cubicBezTo>
                  <a:cubicBezTo>
                    <a:pt x="629" y="368"/>
                    <a:pt x="648" y="374"/>
                    <a:pt x="666" y="374"/>
                  </a:cubicBezTo>
                  <a:cubicBezTo>
                    <a:pt x="687" y="374"/>
                    <a:pt x="707" y="365"/>
                    <a:pt x="727" y="346"/>
                  </a:cubicBezTo>
                  <a:cubicBezTo>
                    <a:pt x="882" y="334"/>
                    <a:pt x="1024" y="334"/>
                    <a:pt x="1179" y="334"/>
                  </a:cubicBezTo>
                  <a:cubicBezTo>
                    <a:pt x="1504" y="437"/>
                    <a:pt x="1837" y="545"/>
                    <a:pt x="2168" y="545"/>
                  </a:cubicBezTo>
                  <a:cubicBezTo>
                    <a:pt x="2408" y="545"/>
                    <a:pt x="2647" y="489"/>
                    <a:pt x="2882" y="334"/>
                  </a:cubicBezTo>
                  <a:cubicBezTo>
                    <a:pt x="3168" y="334"/>
                    <a:pt x="3465" y="322"/>
                    <a:pt x="3751" y="322"/>
                  </a:cubicBezTo>
                  <a:cubicBezTo>
                    <a:pt x="3787" y="286"/>
                    <a:pt x="3822" y="215"/>
                    <a:pt x="3894" y="203"/>
                  </a:cubicBezTo>
                  <a:lnTo>
                    <a:pt x="3894" y="203"/>
                  </a:lnTo>
                  <a:cubicBezTo>
                    <a:pt x="3892" y="159"/>
                    <a:pt x="3882" y="117"/>
                    <a:pt x="3882" y="84"/>
                  </a:cubicBezTo>
                  <a:cubicBezTo>
                    <a:pt x="3739" y="84"/>
                    <a:pt x="3584" y="60"/>
                    <a:pt x="3441" y="60"/>
                  </a:cubicBezTo>
                  <a:cubicBezTo>
                    <a:pt x="3399" y="97"/>
                    <a:pt x="3359" y="113"/>
                    <a:pt x="3320" y="113"/>
                  </a:cubicBezTo>
                  <a:cubicBezTo>
                    <a:pt x="3270" y="113"/>
                    <a:pt x="3221" y="88"/>
                    <a:pt x="3168" y="48"/>
                  </a:cubicBezTo>
                  <a:cubicBezTo>
                    <a:pt x="2876" y="18"/>
                    <a:pt x="2587" y="0"/>
                    <a:pt x="2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4318;p32">
              <a:extLst>
                <a:ext uri="{FF2B5EF4-FFF2-40B4-BE49-F238E27FC236}">
                  <a16:creationId xmlns:a16="http://schemas.microsoft.com/office/drawing/2014/main" id="{7F1A6400-052A-496C-A164-35967A97C9C8}"/>
                </a:ext>
              </a:extLst>
            </p:cNvPr>
            <p:cNvSpPr/>
            <p:nvPr/>
          </p:nvSpPr>
          <p:spPr>
            <a:xfrm>
              <a:off x="5226225" y="2195175"/>
              <a:ext cx="56900" cy="9000"/>
            </a:xfrm>
            <a:custGeom>
              <a:avLst/>
              <a:gdLst/>
              <a:ahLst/>
              <a:cxnLst/>
              <a:rect l="l" t="t" r="r" b="b"/>
              <a:pathLst>
                <a:path w="2276" h="360" extrusionOk="0">
                  <a:moveTo>
                    <a:pt x="1182" y="1"/>
                  </a:moveTo>
                  <a:cubicBezTo>
                    <a:pt x="1137" y="1"/>
                    <a:pt x="1088" y="7"/>
                    <a:pt x="1037" y="7"/>
                  </a:cubicBezTo>
                  <a:cubicBezTo>
                    <a:pt x="939" y="7"/>
                    <a:pt x="842" y="56"/>
                    <a:pt x="753" y="56"/>
                  </a:cubicBezTo>
                  <a:cubicBezTo>
                    <a:pt x="745" y="56"/>
                    <a:pt x="736" y="56"/>
                    <a:pt x="727" y="55"/>
                  </a:cubicBezTo>
                  <a:cubicBezTo>
                    <a:pt x="692" y="43"/>
                    <a:pt x="680" y="43"/>
                    <a:pt x="644" y="31"/>
                  </a:cubicBezTo>
                  <a:cubicBezTo>
                    <a:pt x="584" y="43"/>
                    <a:pt x="525" y="43"/>
                    <a:pt x="465" y="55"/>
                  </a:cubicBezTo>
                  <a:lnTo>
                    <a:pt x="430" y="90"/>
                  </a:lnTo>
                  <a:lnTo>
                    <a:pt x="418" y="150"/>
                  </a:lnTo>
                  <a:lnTo>
                    <a:pt x="418" y="90"/>
                  </a:lnTo>
                  <a:lnTo>
                    <a:pt x="370" y="43"/>
                  </a:lnTo>
                  <a:lnTo>
                    <a:pt x="60" y="90"/>
                  </a:lnTo>
                  <a:cubicBezTo>
                    <a:pt x="1" y="126"/>
                    <a:pt x="1" y="186"/>
                    <a:pt x="37" y="245"/>
                  </a:cubicBezTo>
                  <a:cubicBezTo>
                    <a:pt x="405" y="321"/>
                    <a:pt x="770" y="360"/>
                    <a:pt x="1135" y="360"/>
                  </a:cubicBezTo>
                  <a:cubicBezTo>
                    <a:pt x="1514" y="360"/>
                    <a:pt x="1893" y="318"/>
                    <a:pt x="2275" y="233"/>
                  </a:cubicBezTo>
                  <a:cubicBezTo>
                    <a:pt x="2211" y="216"/>
                    <a:pt x="2145" y="210"/>
                    <a:pt x="2077" y="210"/>
                  </a:cubicBezTo>
                  <a:cubicBezTo>
                    <a:pt x="1978" y="210"/>
                    <a:pt x="1875" y="222"/>
                    <a:pt x="1775" y="222"/>
                  </a:cubicBezTo>
                  <a:cubicBezTo>
                    <a:pt x="1623" y="222"/>
                    <a:pt x="1476" y="196"/>
                    <a:pt x="1346" y="67"/>
                  </a:cubicBezTo>
                  <a:cubicBezTo>
                    <a:pt x="1299" y="12"/>
                    <a:pt x="1243" y="1"/>
                    <a:pt x="1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4319;p32">
              <a:extLst>
                <a:ext uri="{FF2B5EF4-FFF2-40B4-BE49-F238E27FC236}">
                  <a16:creationId xmlns:a16="http://schemas.microsoft.com/office/drawing/2014/main" id="{019C2DD0-5FB1-4045-B5C2-F6983A9B236A}"/>
                </a:ext>
              </a:extLst>
            </p:cNvPr>
            <p:cNvSpPr/>
            <p:nvPr/>
          </p:nvSpPr>
          <p:spPr>
            <a:xfrm>
              <a:off x="5203900" y="2181975"/>
              <a:ext cx="31875" cy="31850"/>
            </a:xfrm>
            <a:custGeom>
              <a:avLst/>
              <a:gdLst/>
              <a:ahLst/>
              <a:cxnLst/>
              <a:rect l="l" t="t" r="r" b="b"/>
              <a:pathLst>
                <a:path w="1275" h="1274" extrusionOk="0">
                  <a:moveTo>
                    <a:pt x="922" y="1"/>
                  </a:moveTo>
                  <a:cubicBezTo>
                    <a:pt x="796" y="1"/>
                    <a:pt x="657" y="68"/>
                    <a:pt x="513" y="154"/>
                  </a:cubicBezTo>
                  <a:cubicBezTo>
                    <a:pt x="430" y="166"/>
                    <a:pt x="322" y="166"/>
                    <a:pt x="239" y="166"/>
                  </a:cubicBezTo>
                  <a:lnTo>
                    <a:pt x="132" y="166"/>
                  </a:lnTo>
                  <a:cubicBezTo>
                    <a:pt x="156" y="535"/>
                    <a:pt x="1" y="928"/>
                    <a:pt x="251" y="1273"/>
                  </a:cubicBezTo>
                  <a:cubicBezTo>
                    <a:pt x="239" y="1107"/>
                    <a:pt x="239" y="940"/>
                    <a:pt x="394" y="868"/>
                  </a:cubicBezTo>
                  <a:cubicBezTo>
                    <a:pt x="442" y="702"/>
                    <a:pt x="334" y="595"/>
                    <a:pt x="239" y="487"/>
                  </a:cubicBezTo>
                  <a:cubicBezTo>
                    <a:pt x="373" y="327"/>
                    <a:pt x="526" y="291"/>
                    <a:pt x="686" y="291"/>
                  </a:cubicBezTo>
                  <a:cubicBezTo>
                    <a:pt x="811" y="291"/>
                    <a:pt x="940" y="313"/>
                    <a:pt x="1066" y="313"/>
                  </a:cubicBezTo>
                  <a:cubicBezTo>
                    <a:pt x="1137" y="313"/>
                    <a:pt x="1207" y="306"/>
                    <a:pt x="1275" y="285"/>
                  </a:cubicBezTo>
                  <a:cubicBezTo>
                    <a:pt x="1177" y="76"/>
                    <a:pt x="1056"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4320;p32">
              <a:extLst>
                <a:ext uri="{FF2B5EF4-FFF2-40B4-BE49-F238E27FC236}">
                  <a16:creationId xmlns:a16="http://schemas.microsoft.com/office/drawing/2014/main" id="{29D19346-46F9-4126-A845-89DCEA2AC4BF}"/>
                </a:ext>
              </a:extLst>
            </p:cNvPr>
            <p:cNvSpPr/>
            <p:nvPr/>
          </p:nvSpPr>
          <p:spPr>
            <a:xfrm>
              <a:off x="5208675" y="2193550"/>
              <a:ext cx="19075" cy="9850"/>
            </a:xfrm>
            <a:custGeom>
              <a:avLst/>
              <a:gdLst/>
              <a:ahLst/>
              <a:cxnLst/>
              <a:rect l="l" t="t" r="r" b="b"/>
              <a:pathLst>
                <a:path w="763" h="394" extrusionOk="0">
                  <a:moveTo>
                    <a:pt x="131" y="1"/>
                  </a:moveTo>
                  <a:cubicBezTo>
                    <a:pt x="120" y="13"/>
                    <a:pt x="84" y="13"/>
                    <a:pt x="60" y="13"/>
                  </a:cubicBezTo>
                  <a:cubicBezTo>
                    <a:pt x="0" y="191"/>
                    <a:pt x="120" y="286"/>
                    <a:pt x="227" y="394"/>
                  </a:cubicBezTo>
                  <a:cubicBezTo>
                    <a:pt x="405" y="370"/>
                    <a:pt x="584" y="346"/>
                    <a:pt x="739" y="310"/>
                  </a:cubicBezTo>
                  <a:cubicBezTo>
                    <a:pt x="762" y="275"/>
                    <a:pt x="762" y="215"/>
                    <a:pt x="762" y="155"/>
                  </a:cubicBezTo>
                  <a:lnTo>
                    <a:pt x="762" y="108"/>
                  </a:lnTo>
                  <a:cubicBezTo>
                    <a:pt x="548" y="13"/>
                    <a:pt x="322" y="108"/>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4321;p32">
              <a:extLst>
                <a:ext uri="{FF2B5EF4-FFF2-40B4-BE49-F238E27FC236}">
                  <a16:creationId xmlns:a16="http://schemas.microsoft.com/office/drawing/2014/main" id="{8BB817C5-DC25-406C-9B39-40AEEB52F587}"/>
                </a:ext>
              </a:extLst>
            </p:cNvPr>
            <p:cNvSpPr/>
            <p:nvPr/>
          </p:nvSpPr>
          <p:spPr>
            <a:xfrm>
              <a:off x="5303025" y="2214175"/>
              <a:ext cx="14325" cy="4525"/>
            </a:xfrm>
            <a:custGeom>
              <a:avLst/>
              <a:gdLst/>
              <a:ahLst/>
              <a:cxnLst/>
              <a:rect l="l" t="t" r="r" b="b"/>
              <a:pathLst>
                <a:path w="573" h="181" extrusionOk="0">
                  <a:moveTo>
                    <a:pt x="231" y="0"/>
                  </a:moveTo>
                  <a:cubicBezTo>
                    <a:pt x="157" y="0"/>
                    <a:pt x="81" y="7"/>
                    <a:pt x="1" y="21"/>
                  </a:cubicBezTo>
                  <a:cubicBezTo>
                    <a:pt x="91" y="130"/>
                    <a:pt x="188" y="180"/>
                    <a:pt x="286" y="180"/>
                  </a:cubicBezTo>
                  <a:cubicBezTo>
                    <a:pt x="382" y="180"/>
                    <a:pt x="478" y="133"/>
                    <a:pt x="572" y="45"/>
                  </a:cubicBezTo>
                  <a:cubicBezTo>
                    <a:pt x="457" y="16"/>
                    <a:pt x="346" y="0"/>
                    <a:pt x="2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4322;p32">
              <a:extLst>
                <a:ext uri="{FF2B5EF4-FFF2-40B4-BE49-F238E27FC236}">
                  <a16:creationId xmlns:a16="http://schemas.microsoft.com/office/drawing/2014/main" id="{F0906F32-A428-40B2-B0A2-A9C87FE7BF59}"/>
                </a:ext>
              </a:extLst>
            </p:cNvPr>
            <p:cNvSpPr/>
            <p:nvPr/>
          </p:nvSpPr>
          <p:spPr>
            <a:xfrm>
              <a:off x="5227725" y="2214900"/>
              <a:ext cx="11325" cy="3375"/>
            </a:xfrm>
            <a:custGeom>
              <a:avLst/>
              <a:gdLst/>
              <a:ahLst/>
              <a:cxnLst/>
              <a:rect l="l" t="t" r="r" b="b"/>
              <a:pathLst>
                <a:path w="453" h="135" extrusionOk="0">
                  <a:moveTo>
                    <a:pt x="207" y="0"/>
                  </a:moveTo>
                  <a:cubicBezTo>
                    <a:pt x="137" y="0"/>
                    <a:pt x="67" y="40"/>
                    <a:pt x="0" y="135"/>
                  </a:cubicBezTo>
                  <a:lnTo>
                    <a:pt x="453" y="135"/>
                  </a:lnTo>
                  <a:cubicBezTo>
                    <a:pt x="370" y="52"/>
                    <a:pt x="288" y="0"/>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4323;p32">
              <a:extLst>
                <a:ext uri="{FF2B5EF4-FFF2-40B4-BE49-F238E27FC236}">
                  <a16:creationId xmlns:a16="http://schemas.microsoft.com/office/drawing/2014/main" id="{34295CC8-48BE-4682-BBC5-F57CAB8B1C59}"/>
                </a:ext>
              </a:extLst>
            </p:cNvPr>
            <p:cNvSpPr/>
            <p:nvPr/>
          </p:nvSpPr>
          <p:spPr>
            <a:xfrm>
              <a:off x="5360775" y="2214700"/>
              <a:ext cx="6875" cy="3100"/>
            </a:xfrm>
            <a:custGeom>
              <a:avLst/>
              <a:gdLst/>
              <a:ahLst/>
              <a:cxnLst/>
              <a:rect l="l" t="t" r="r" b="b"/>
              <a:pathLst>
                <a:path w="275" h="124" extrusionOk="0">
                  <a:moveTo>
                    <a:pt x="1" y="0"/>
                  </a:moveTo>
                  <a:cubicBezTo>
                    <a:pt x="38" y="82"/>
                    <a:pt x="83" y="124"/>
                    <a:pt x="132" y="124"/>
                  </a:cubicBezTo>
                  <a:cubicBezTo>
                    <a:pt x="176" y="124"/>
                    <a:pt x="224" y="91"/>
                    <a:pt x="274" y="24"/>
                  </a:cubicBezTo>
                  <a:cubicBezTo>
                    <a:pt x="167" y="24"/>
                    <a:pt x="72"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4324;p32">
              <a:extLst>
                <a:ext uri="{FF2B5EF4-FFF2-40B4-BE49-F238E27FC236}">
                  <a16:creationId xmlns:a16="http://schemas.microsoft.com/office/drawing/2014/main" id="{D74FF9B8-88CE-4981-94B3-D8AF193556F6}"/>
                </a:ext>
              </a:extLst>
            </p:cNvPr>
            <p:cNvSpPr/>
            <p:nvPr/>
          </p:nvSpPr>
          <p:spPr>
            <a:xfrm>
              <a:off x="5217300" y="2177325"/>
              <a:ext cx="101825" cy="11800"/>
            </a:xfrm>
            <a:custGeom>
              <a:avLst/>
              <a:gdLst/>
              <a:ahLst/>
              <a:cxnLst/>
              <a:rect l="l" t="t" r="r" b="b"/>
              <a:pathLst>
                <a:path w="4073" h="472" extrusionOk="0">
                  <a:moveTo>
                    <a:pt x="1742" y="0"/>
                  </a:moveTo>
                  <a:cubicBezTo>
                    <a:pt x="1427" y="0"/>
                    <a:pt x="1112" y="3"/>
                    <a:pt x="798" y="7"/>
                  </a:cubicBezTo>
                  <a:cubicBezTo>
                    <a:pt x="733" y="7"/>
                    <a:pt x="666" y="5"/>
                    <a:pt x="600" y="5"/>
                  </a:cubicBezTo>
                  <a:cubicBezTo>
                    <a:pt x="380" y="5"/>
                    <a:pt x="166" y="26"/>
                    <a:pt x="1" y="209"/>
                  </a:cubicBezTo>
                  <a:lnTo>
                    <a:pt x="1" y="340"/>
                  </a:lnTo>
                  <a:cubicBezTo>
                    <a:pt x="239" y="447"/>
                    <a:pt x="513" y="328"/>
                    <a:pt x="751" y="471"/>
                  </a:cubicBezTo>
                  <a:lnTo>
                    <a:pt x="1799" y="471"/>
                  </a:lnTo>
                  <a:cubicBezTo>
                    <a:pt x="1840" y="459"/>
                    <a:pt x="1885" y="453"/>
                    <a:pt x="1930" y="453"/>
                  </a:cubicBezTo>
                  <a:cubicBezTo>
                    <a:pt x="1974" y="453"/>
                    <a:pt x="2019" y="459"/>
                    <a:pt x="2061" y="471"/>
                  </a:cubicBezTo>
                  <a:lnTo>
                    <a:pt x="2084" y="471"/>
                  </a:lnTo>
                  <a:cubicBezTo>
                    <a:pt x="2307" y="425"/>
                    <a:pt x="2531" y="413"/>
                    <a:pt x="2756" y="413"/>
                  </a:cubicBezTo>
                  <a:cubicBezTo>
                    <a:pt x="3004" y="413"/>
                    <a:pt x="3252" y="428"/>
                    <a:pt x="3500" y="428"/>
                  </a:cubicBezTo>
                  <a:cubicBezTo>
                    <a:pt x="3664" y="428"/>
                    <a:pt x="3827" y="421"/>
                    <a:pt x="3989" y="400"/>
                  </a:cubicBezTo>
                  <a:cubicBezTo>
                    <a:pt x="4061" y="340"/>
                    <a:pt x="4073" y="269"/>
                    <a:pt x="4025" y="173"/>
                  </a:cubicBezTo>
                  <a:lnTo>
                    <a:pt x="3989" y="90"/>
                  </a:lnTo>
                  <a:cubicBezTo>
                    <a:pt x="3934" y="28"/>
                    <a:pt x="3872" y="8"/>
                    <a:pt x="3808" y="8"/>
                  </a:cubicBezTo>
                  <a:cubicBezTo>
                    <a:pt x="3749" y="8"/>
                    <a:pt x="3689" y="25"/>
                    <a:pt x="3632" y="42"/>
                  </a:cubicBezTo>
                  <a:cubicBezTo>
                    <a:pt x="3005" y="11"/>
                    <a:pt x="2373" y="0"/>
                    <a:pt x="17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4325;p32">
              <a:extLst>
                <a:ext uri="{FF2B5EF4-FFF2-40B4-BE49-F238E27FC236}">
                  <a16:creationId xmlns:a16="http://schemas.microsoft.com/office/drawing/2014/main" id="{D060B077-CAF1-42D3-8040-A57D0CCCF22E}"/>
                </a:ext>
              </a:extLst>
            </p:cNvPr>
            <p:cNvSpPr/>
            <p:nvPr/>
          </p:nvSpPr>
          <p:spPr>
            <a:xfrm>
              <a:off x="5269400" y="2183700"/>
              <a:ext cx="70275" cy="5625"/>
            </a:xfrm>
            <a:custGeom>
              <a:avLst/>
              <a:gdLst/>
              <a:ahLst/>
              <a:cxnLst/>
              <a:rect l="l" t="t" r="r" b="b"/>
              <a:pathLst>
                <a:path w="2811" h="225" extrusionOk="0">
                  <a:moveTo>
                    <a:pt x="2364" y="0"/>
                  </a:moveTo>
                  <a:cubicBezTo>
                    <a:pt x="2221" y="0"/>
                    <a:pt x="2075" y="36"/>
                    <a:pt x="1929" y="97"/>
                  </a:cubicBezTo>
                  <a:cubicBezTo>
                    <a:pt x="1759" y="122"/>
                    <a:pt x="1588" y="129"/>
                    <a:pt x="1417" y="129"/>
                  </a:cubicBezTo>
                  <a:cubicBezTo>
                    <a:pt x="1212" y="129"/>
                    <a:pt x="1007" y="119"/>
                    <a:pt x="802" y="119"/>
                  </a:cubicBezTo>
                  <a:cubicBezTo>
                    <a:pt x="532" y="119"/>
                    <a:pt x="264" y="136"/>
                    <a:pt x="0" y="216"/>
                  </a:cubicBezTo>
                  <a:cubicBezTo>
                    <a:pt x="465" y="222"/>
                    <a:pt x="932" y="225"/>
                    <a:pt x="1401" y="225"/>
                  </a:cubicBezTo>
                  <a:cubicBezTo>
                    <a:pt x="1870" y="225"/>
                    <a:pt x="2340" y="222"/>
                    <a:pt x="2810" y="216"/>
                  </a:cubicBezTo>
                  <a:cubicBezTo>
                    <a:pt x="2775" y="192"/>
                    <a:pt x="2763" y="157"/>
                    <a:pt x="2763" y="109"/>
                  </a:cubicBezTo>
                  <a:cubicBezTo>
                    <a:pt x="2634" y="33"/>
                    <a:pt x="2501" y="0"/>
                    <a:pt x="23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4326;p32">
              <a:extLst>
                <a:ext uri="{FF2B5EF4-FFF2-40B4-BE49-F238E27FC236}">
                  <a16:creationId xmlns:a16="http://schemas.microsoft.com/office/drawing/2014/main" id="{9066478D-486D-44EB-80D9-F7EDEE7842E4}"/>
                </a:ext>
              </a:extLst>
            </p:cNvPr>
            <p:cNvSpPr/>
            <p:nvPr/>
          </p:nvSpPr>
          <p:spPr>
            <a:xfrm>
              <a:off x="5272975" y="2193550"/>
              <a:ext cx="41700" cy="2975"/>
            </a:xfrm>
            <a:custGeom>
              <a:avLst/>
              <a:gdLst/>
              <a:ahLst/>
              <a:cxnLst/>
              <a:rect l="l" t="t" r="r" b="b"/>
              <a:pathLst>
                <a:path w="1668" h="119" extrusionOk="0">
                  <a:moveTo>
                    <a:pt x="0" y="1"/>
                  </a:moveTo>
                  <a:cubicBezTo>
                    <a:pt x="304" y="67"/>
                    <a:pt x="616" y="118"/>
                    <a:pt x="927" y="118"/>
                  </a:cubicBezTo>
                  <a:cubicBezTo>
                    <a:pt x="1176" y="118"/>
                    <a:pt x="1424" y="85"/>
                    <a:pt x="16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4327;p32">
              <a:extLst>
                <a:ext uri="{FF2B5EF4-FFF2-40B4-BE49-F238E27FC236}">
                  <a16:creationId xmlns:a16="http://schemas.microsoft.com/office/drawing/2014/main" id="{1D450011-87F9-4868-B831-4FBBC18B2C15}"/>
                </a:ext>
              </a:extLst>
            </p:cNvPr>
            <p:cNvSpPr/>
            <p:nvPr/>
          </p:nvSpPr>
          <p:spPr>
            <a:xfrm>
              <a:off x="5242000" y="2192850"/>
              <a:ext cx="30400" cy="5450"/>
            </a:xfrm>
            <a:custGeom>
              <a:avLst/>
              <a:gdLst/>
              <a:ahLst/>
              <a:cxnLst/>
              <a:rect l="l" t="t" r="r" b="b"/>
              <a:pathLst>
                <a:path w="1216" h="218" extrusionOk="0">
                  <a:moveTo>
                    <a:pt x="545" y="1"/>
                  </a:moveTo>
                  <a:cubicBezTo>
                    <a:pt x="373" y="1"/>
                    <a:pt x="204" y="22"/>
                    <a:pt x="37" y="100"/>
                  </a:cubicBezTo>
                  <a:cubicBezTo>
                    <a:pt x="37" y="136"/>
                    <a:pt x="13" y="160"/>
                    <a:pt x="1" y="195"/>
                  </a:cubicBezTo>
                  <a:cubicBezTo>
                    <a:pt x="51" y="207"/>
                    <a:pt x="99" y="218"/>
                    <a:pt x="145" y="218"/>
                  </a:cubicBezTo>
                  <a:cubicBezTo>
                    <a:pt x="195" y="218"/>
                    <a:pt x="243" y="204"/>
                    <a:pt x="287" y="160"/>
                  </a:cubicBezTo>
                  <a:lnTo>
                    <a:pt x="715" y="160"/>
                  </a:lnTo>
                  <a:cubicBezTo>
                    <a:pt x="882" y="124"/>
                    <a:pt x="1061" y="148"/>
                    <a:pt x="1215" y="29"/>
                  </a:cubicBezTo>
                  <a:lnTo>
                    <a:pt x="1215" y="29"/>
                  </a:lnTo>
                  <a:cubicBezTo>
                    <a:pt x="1195" y="29"/>
                    <a:pt x="1175" y="30"/>
                    <a:pt x="1155" y="30"/>
                  </a:cubicBezTo>
                  <a:cubicBezTo>
                    <a:pt x="949" y="30"/>
                    <a:pt x="745" y="1"/>
                    <a:pt x="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4328;p32">
              <a:extLst>
                <a:ext uri="{FF2B5EF4-FFF2-40B4-BE49-F238E27FC236}">
                  <a16:creationId xmlns:a16="http://schemas.microsoft.com/office/drawing/2014/main" id="{0FDE48A8-9571-4200-9A09-FDCC486A995F}"/>
                </a:ext>
              </a:extLst>
            </p:cNvPr>
            <p:cNvSpPr/>
            <p:nvPr/>
          </p:nvSpPr>
          <p:spPr>
            <a:xfrm>
              <a:off x="5212250" y="2193200"/>
              <a:ext cx="15800" cy="3225"/>
            </a:xfrm>
            <a:custGeom>
              <a:avLst/>
              <a:gdLst/>
              <a:ahLst/>
              <a:cxnLst/>
              <a:rect l="l" t="t" r="r" b="b"/>
              <a:pathLst>
                <a:path w="632" h="129" extrusionOk="0">
                  <a:moveTo>
                    <a:pt x="289" y="1"/>
                  </a:moveTo>
                  <a:cubicBezTo>
                    <a:pt x="193" y="1"/>
                    <a:pt x="96" y="15"/>
                    <a:pt x="0" y="15"/>
                  </a:cubicBezTo>
                  <a:cubicBezTo>
                    <a:pt x="136" y="108"/>
                    <a:pt x="289" y="129"/>
                    <a:pt x="444" y="129"/>
                  </a:cubicBezTo>
                  <a:cubicBezTo>
                    <a:pt x="507" y="129"/>
                    <a:pt x="570" y="125"/>
                    <a:pt x="631" y="122"/>
                  </a:cubicBezTo>
                  <a:cubicBezTo>
                    <a:pt x="526" y="23"/>
                    <a:pt x="409"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4329;p32">
              <a:extLst>
                <a:ext uri="{FF2B5EF4-FFF2-40B4-BE49-F238E27FC236}">
                  <a16:creationId xmlns:a16="http://schemas.microsoft.com/office/drawing/2014/main" id="{3F759D5A-8ED5-4F44-B990-2685C36623D8}"/>
                </a:ext>
              </a:extLst>
            </p:cNvPr>
            <p:cNvSpPr/>
            <p:nvPr/>
          </p:nvSpPr>
          <p:spPr>
            <a:xfrm>
              <a:off x="5387875" y="2193550"/>
              <a:ext cx="13100" cy="2875"/>
            </a:xfrm>
            <a:custGeom>
              <a:avLst/>
              <a:gdLst/>
              <a:ahLst/>
              <a:cxnLst/>
              <a:rect l="l" t="t" r="r" b="b"/>
              <a:pathLst>
                <a:path w="524" h="115" extrusionOk="0">
                  <a:moveTo>
                    <a:pt x="0" y="1"/>
                  </a:moveTo>
                  <a:cubicBezTo>
                    <a:pt x="24" y="36"/>
                    <a:pt x="48" y="72"/>
                    <a:pt x="60" y="108"/>
                  </a:cubicBezTo>
                  <a:cubicBezTo>
                    <a:pt x="108" y="111"/>
                    <a:pt x="156" y="115"/>
                    <a:pt x="203" y="115"/>
                  </a:cubicBezTo>
                  <a:cubicBezTo>
                    <a:pt x="320" y="115"/>
                    <a:pt x="431" y="94"/>
                    <a:pt x="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4330;p32">
              <a:extLst>
                <a:ext uri="{FF2B5EF4-FFF2-40B4-BE49-F238E27FC236}">
                  <a16:creationId xmlns:a16="http://schemas.microsoft.com/office/drawing/2014/main" id="{D85B6BA5-8671-4E13-90AE-544E488B6E98}"/>
                </a:ext>
              </a:extLst>
            </p:cNvPr>
            <p:cNvSpPr/>
            <p:nvPr/>
          </p:nvSpPr>
          <p:spPr>
            <a:xfrm>
              <a:off x="5320300" y="2193550"/>
              <a:ext cx="12225" cy="2375"/>
            </a:xfrm>
            <a:custGeom>
              <a:avLst/>
              <a:gdLst/>
              <a:ahLst/>
              <a:cxnLst/>
              <a:rect l="l" t="t" r="r" b="b"/>
              <a:pathLst>
                <a:path w="489" h="95" extrusionOk="0">
                  <a:moveTo>
                    <a:pt x="0" y="1"/>
                  </a:moveTo>
                  <a:cubicBezTo>
                    <a:pt x="82" y="65"/>
                    <a:pt x="160" y="94"/>
                    <a:pt x="239" y="94"/>
                  </a:cubicBezTo>
                  <a:cubicBezTo>
                    <a:pt x="321" y="94"/>
                    <a:pt x="403" y="62"/>
                    <a:pt x="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4331;p32">
              <a:extLst>
                <a:ext uri="{FF2B5EF4-FFF2-40B4-BE49-F238E27FC236}">
                  <a16:creationId xmlns:a16="http://schemas.microsoft.com/office/drawing/2014/main" id="{7037729E-D40F-44ED-9C6B-4B1349AA881F}"/>
                </a:ext>
              </a:extLst>
            </p:cNvPr>
            <p:cNvSpPr/>
            <p:nvPr/>
          </p:nvSpPr>
          <p:spPr>
            <a:xfrm>
              <a:off x="5373575" y="2193550"/>
              <a:ext cx="12825" cy="2150"/>
            </a:xfrm>
            <a:custGeom>
              <a:avLst/>
              <a:gdLst/>
              <a:ahLst/>
              <a:cxnLst/>
              <a:rect l="l" t="t" r="r" b="b"/>
              <a:pathLst>
                <a:path w="513" h="86" extrusionOk="0">
                  <a:moveTo>
                    <a:pt x="1" y="1"/>
                  </a:moveTo>
                  <a:cubicBezTo>
                    <a:pt x="92" y="56"/>
                    <a:pt x="178" y="86"/>
                    <a:pt x="263" y="86"/>
                  </a:cubicBezTo>
                  <a:cubicBezTo>
                    <a:pt x="344" y="86"/>
                    <a:pt x="426" y="59"/>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4332;p32">
              <a:extLst>
                <a:ext uri="{FF2B5EF4-FFF2-40B4-BE49-F238E27FC236}">
                  <a16:creationId xmlns:a16="http://schemas.microsoft.com/office/drawing/2014/main" id="{BEA7B7CC-ACA1-4E08-9CEC-0935C7CDED3A}"/>
                </a:ext>
              </a:extLst>
            </p:cNvPr>
            <p:cNvSpPr/>
            <p:nvPr/>
          </p:nvSpPr>
          <p:spPr>
            <a:xfrm>
              <a:off x="5417625" y="2185875"/>
              <a:ext cx="7900" cy="3775"/>
            </a:xfrm>
            <a:custGeom>
              <a:avLst/>
              <a:gdLst/>
              <a:ahLst/>
              <a:cxnLst/>
              <a:rect l="l" t="t" r="r" b="b"/>
              <a:pathLst>
                <a:path w="316" h="151" extrusionOk="0">
                  <a:moveTo>
                    <a:pt x="201" y="1"/>
                  </a:moveTo>
                  <a:cubicBezTo>
                    <a:pt x="139" y="1"/>
                    <a:pt x="63" y="33"/>
                    <a:pt x="1" y="46"/>
                  </a:cubicBezTo>
                  <a:lnTo>
                    <a:pt x="1" y="129"/>
                  </a:lnTo>
                  <a:cubicBezTo>
                    <a:pt x="69" y="136"/>
                    <a:pt x="165" y="151"/>
                    <a:pt x="232" y="151"/>
                  </a:cubicBezTo>
                  <a:cubicBezTo>
                    <a:pt x="282" y="151"/>
                    <a:pt x="315" y="143"/>
                    <a:pt x="310" y="117"/>
                  </a:cubicBezTo>
                  <a:cubicBezTo>
                    <a:pt x="299" y="27"/>
                    <a:pt x="256" y="1"/>
                    <a:pt x="2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4333;p32">
              <a:extLst>
                <a:ext uri="{FF2B5EF4-FFF2-40B4-BE49-F238E27FC236}">
                  <a16:creationId xmlns:a16="http://schemas.microsoft.com/office/drawing/2014/main" id="{DE7E1536-765D-4291-9000-B74720593032}"/>
                </a:ext>
              </a:extLst>
            </p:cNvPr>
            <p:cNvSpPr/>
            <p:nvPr/>
          </p:nvSpPr>
          <p:spPr>
            <a:xfrm>
              <a:off x="5442025" y="2186125"/>
              <a:ext cx="4500" cy="3000"/>
            </a:xfrm>
            <a:custGeom>
              <a:avLst/>
              <a:gdLst/>
              <a:ahLst/>
              <a:cxnLst/>
              <a:rect l="l" t="t" r="r" b="b"/>
              <a:pathLst>
                <a:path w="180" h="120" extrusionOk="0">
                  <a:moveTo>
                    <a:pt x="180" y="0"/>
                  </a:moveTo>
                  <a:lnTo>
                    <a:pt x="1" y="48"/>
                  </a:lnTo>
                  <a:cubicBezTo>
                    <a:pt x="13" y="71"/>
                    <a:pt x="25" y="95"/>
                    <a:pt x="37" y="119"/>
                  </a:cubicBezTo>
                  <a:cubicBezTo>
                    <a:pt x="84" y="71"/>
                    <a:pt x="132" y="48"/>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4334;p32">
              <a:extLst>
                <a:ext uri="{FF2B5EF4-FFF2-40B4-BE49-F238E27FC236}">
                  <a16:creationId xmlns:a16="http://schemas.microsoft.com/office/drawing/2014/main" id="{59B1F5DC-0A78-4938-8E66-285CF81AE19C}"/>
                </a:ext>
              </a:extLst>
            </p:cNvPr>
            <p:cNvSpPr/>
            <p:nvPr/>
          </p:nvSpPr>
          <p:spPr>
            <a:xfrm>
              <a:off x="5234875" y="2195050"/>
              <a:ext cx="3875" cy="2700"/>
            </a:xfrm>
            <a:custGeom>
              <a:avLst/>
              <a:gdLst/>
              <a:ahLst/>
              <a:cxnLst/>
              <a:rect l="l" t="t" r="r" b="b"/>
              <a:pathLst>
                <a:path w="155" h="108" extrusionOk="0">
                  <a:moveTo>
                    <a:pt x="107" y="0"/>
                  </a:moveTo>
                  <a:lnTo>
                    <a:pt x="24" y="48"/>
                  </a:lnTo>
                  <a:lnTo>
                    <a:pt x="0" y="84"/>
                  </a:lnTo>
                  <a:cubicBezTo>
                    <a:pt x="48" y="107"/>
                    <a:pt x="107" y="107"/>
                    <a:pt x="155" y="107"/>
                  </a:cubicBezTo>
                  <a:lnTo>
                    <a:pt x="143" y="48"/>
                  </a:lnTo>
                  <a:cubicBezTo>
                    <a:pt x="119" y="36"/>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4335;p32">
              <a:extLst>
                <a:ext uri="{FF2B5EF4-FFF2-40B4-BE49-F238E27FC236}">
                  <a16:creationId xmlns:a16="http://schemas.microsoft.com/office/drawing/2014/main" id="{7D0F3FB9-BE0F-446F-BC05-00CE15F309C0}"/>
                </a:ext>
              </a:extLst>
            </p:cNvPr>
            <p:cNvSpPr/>
            <p:nvPr/>
          </p:nvSpPr>
          <p:spPr>
            <a:xfrm>
              <a:off x="5370600" y="2188050"/>
              <a:ext cx="4775" cy="1350"/>
            </a:xfrm>
            <a:custGeom>
              <a:avLst/>
              <a:gdLst/>
              <a:ahLst/>
              <a:cxnLst/>
              <a:rect l="l" t="t" r="r" b="b"/>
              <a:pathLst>
                <a:path w="191" h="54" extrusionOk="0">
                  <a:moveTo>
                    <a:pt x="96" y="0"/>
                  </a:moveTo>
                  <a:cubicBezTo>
                    <a:pt x="63" y="0"/>
                    <a:pt x="30" y="18"/>
                    <a:pt x="0" y="54"/>
                  </a:cubicBezTo>
                  <a:lnTo>
                    <a:pt x="191" y="54"/>
                  </a:lnTo>
                  <a:cubicBezTo>
                    <a:pt x="161" y="18"/>
                    <a:pt x="128"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4336;p32">
              <a:extLst>
                <a:ext uri="{FF2B5EF4-FFF2-40B4-BE49-F238E27FC236}">
                  <a16:creationId xmlns:a16="http://schemas.microsoft.com/office/drawing/2014/main" id="{80D17DCD-6E08-48D5-A62B-7FD18C4DC8B4}"/>
                </a:ext>
              </a:extLst>
            </p:cNvPr>
            <p:cNvSpPr/>
            <p:nvPr/>
          </p:nvSpPr>
          <p:spPr>
            <a:xfrm>
              <a:off x="5262250" y="2187750"/>
              <a:ext cx="6575" cy="1375"/>
            </a:xfrm>
            <a:custGeom>
              <a:avLst/>
              <a:gdLst/>
              <a:ahLst/>
              <a:cxnLst/>
              <a:rect l="l" t="t" r="r" b="b"/>
              <a:pathLst>
                <a:path w="263" h="55" extrusionOk="0">
                  <a:moveTo>
                    <a:pt x="132" y="0"/>
                  </a:moveTo>
                  <a:cubicBezTo>
                    <a:pt x="87" y="0"/>
                    <a:pt x="42" y="18"/>
                    <a:pt x="1" y="54"/>
                  </a:cubicBezTo>
                  <a:lnTo>
                    <a:pt x="263" y="54"/>
                  </a:lnTo>
                  <a:cubicBezTo>
                    <a:pt x="221" y="18"/>
                    <a:pt x="17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4337;p32">
              <a:extLst>
                <a:ext uri="{FF2B5EF4-FFF2-40B4-BE49-F238E27FC236}">
                  <a16:creationId xmlns:a16="http://schemas.microsoft.com/office/drawing/2014/main" id="{95444C2B-96DA-44AE-ABB3-C2E75744EE37}"/>
                </a:ext>
              </a:extLst>
            </p:cNvPr>
            <p:cNvSpPr/>
            <p:nvPr/>
          </p:nvSpPr>
          <p:spPr>
            <a:xfrm>
              <a:off x="5342625" y="2286675"/>
              <a:ext cx="10425" cy="3950"/>
            </a:xfrm>
            <a:custGeom>
              <a:avLst/>
              <a:gdLst/>
              <a:ahLst/>
              <a:cxnLst/>
              <a:rect l="l" t="t" r="r" b="b"/>
              <a:pathLst>
                <a:path w="417" h="158" extrusionOk="0">
                  <a:moveTo>
                    <a:pt x="217" y="1"/>
                  </a:moveTo>
                  <a:cubicBezTo>
                    <a:pt x="151" y="1"/>
                    <a:pt x="80" y="42"/>
                    <a:pt x="0" y="121"/>
                  </a:cubicBezTo>
                  <a:cubicBezTo>
                    <a:pt x="131" y="133"/>
                    <a:pt x="286" y="145"/>
                    <a:pt x="417" y="157"/>
                  </a:cubicBezTo>
                  <a:cubicBezTo>
                    <a:pt x="355" y="51"/>
                    <a:pt x="289" y="1"/>
                    <a:pt x="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4338;p32">
              <a:extLst>
                <a:ext uri="{FF2B5EF4-FFF2-40B4-BE49-F238E27FC236}">
                  <a16:creationId xmlns:a16="http://schemas.microsoft.com/office/drawing/2014/main" id="{C8CB971E-1AA5-4612-9380-4A8B3E25A7ED}"/>
                </a:ext>
              </a:extLst>
            </p:cNvPr>
            <p:cNvSpPr/>
            <p:nvPr/>
          </p:nvSpPr>
          <p:spPr>
            <a:xfrm>
              <a:off x="5700100" y="2153175"/>
              <a:ext cx="52125" cy="4400"/>
            </a:xfrm>
            <a:custGeom>
              <a:avLst/>
              <a:gdLst/>
              <a:ahLst/>
              <a:cxnLst/>
              <a:rect l="l" t="t" r="r" b="b"/>
              <a:pathLst>
                <a:path w="2085" h="176" extrusionOk="0">
                  <a:moveTo>
                    <a:pt x="1196" y="1"/>
                  </a:moveTo>
                  <a:cubicBezTo>
                    <a:pt x="808" y="1"/>
                    <a:pt x="420" y="49"/>
                    <a:pt x="36" y="56"/>
                  </a:cubicBezTo>
                  <a:lnTo>
                    <a:pt x="1" y="127"/>
                  </a:lnTo>
                  <a:lnTo>
                    <a:pt x="48" y="175"/>
                  </a:lnTo>
                  <a:lnTo>
                    <a:pt x="1191" y="175"/>
                  </a:lnTo>
                  <a:lnTo>
                    <a:pt x="2084" y="127"/>
                  </a:lnTo>
                  <a:cubicBezTo>
                    <a:pt x="1790" y="29"/>
                    <a:pt x="1493" y="1"/>
                    <a:pt x="11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4339;p32">
              <a:extLst>
                <a:ext uri="{FF2B5EF4-FFF2-40B4-BE49-F238E27FC236}">
                  <a16:creationId xmlns:a16="http://schemas.microsoft.com/office/drawing/2014/main" id="{5D193B68-D5C8-4CD4-A053-413FEE3E03E5}"/>
                </a:ext>
              </a:extLst>
            </p:cNvPr>
            <p:cNvSpPr/>
            <p:nvPr/>
          </p:nvSpPr>
          <p:spPr>
            <a:xfrm>
              <a:off x="5757850" y="2154575"/>
              <a:ext cx="8050" cy="2700"/>
            </a:xfrm>
            <a:custGeom>
              <a:avLst/>
              <a:gdLst/>
              <a:ahLst/>
              <a:cxnLst/>
              <a:rect l="l" t="t" r="r" b="b"/>
              <a:pathLst>
                <a:path w="322" h="108" extrusionOk="0">
                  <a:moveTo>
                    <a:pt x="151" y="0"/>
                  </a:moveTo>
                  <a:cubicBezTo>
                    <a:pt x="103" y="0"/>
                    <a:pt x="53" y="25"/>
                    <a:pt x="1" y="83"/>
                  </a:cubicBezTo>
                  <a:cubicBezTo>
                    <a:pt x="120" y="83"/>
                    <a:pt x="227" y="83"/>
                    <a:pt x="322" y="107"/>
                  </a:cubicBezTo>
                  <a:cubicBezTo>
                    <a:pt x="269" y="41"/>
                    <a:pt x="212" y="0"/>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4340;p32">
              <a:extLst>
                <a:ext uri="{FF2B5EF4-FFF2-40B4-BE49-F238E27FC236}">
                  <a16:creationId xmlns:a16="http://schemas.microsoft.com/office/drawing/2014/main" id="{443868AE-A3AD-4E75-A850-5DD3B45F70E6}"/>
                </a:ext>
              </a:extLst>
            </p:cNvPr>
            <p:cNvSpPr/>
            <p:nvPr/>
          </p:nvSpPr>
          <p:spPr>
            <a:xfrm>
              <a:off x="5489650" y="2200100"/>
              <a:ext cx="3600" cy="2125"/>
            </a:xfrm>
            <a:custGeom>
              <a:avLst/>
              <a:gdLst/>
              <a:ahLst/>
              <a:cxnLst/>
              <a:rect l="l" t="t" r="r" b="b"/>
              <a:pathLst>
                <a:path w="144" h="85" extrusionOk="0">
                  <a:moveTo>
                    <a:pt x="144" y="1"/>
                  </a:moveTo>
                  <a:cubicBezTo>
                    <a:pt x="84" y="24"/>
                    <a:pt x="37" y="24"/>
                    <a:pt x="1" y="24"/>
                  </a:cubicBezTo>
                  <a:cubicBezTo>
                    <a:pt x="29" y="63"/>
                    <a:pt x="52" y="84"/>
                    <a:pt x="73" y="84"/>
                  </a:cubicBezTo>
                  <a:cubicBezTo>
                    <a:pt x="97" y="84"/>
                    <a:pt x="119" y="58"/>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4341;p32">
              <a:extLst>
                <a:ext uri="{FF2B5EF4-FFF2-40B4-BE49-F238E27FC236}">
                  <a16:creationId xmlns:a16="http://schemas.microsoft.com/office/drawing/2014/main" id="{7A64A86D-E76A-49D6-8002-CB245E8854A3}"/>
                </a:ext>
              </a:extLst>
            </p:cNvPr>
            <p:cNvSpPr/>
            <p:nvPr/>
          </p:nvSpPr>
          <p:spPr>
            <a:xfrm>
              <a:off x="5503950" y="2200650"/>
              <a:ext cx="3600" cy="1550"/>
            </a:xfrm>
            <a:custGeom>
              <a:avLst/>
              <a:gdLst/>
              <a:ahLst/>
              <a:cxnLst/>
              <a:rect l="l" t="t" r="r" b="b"/>
              <a:pathLst>
                <a:path w="144" h="62" extrusionOk="0">
                  <a:moveTo>
                    <a:pt x="83" y="1"/>
                  </a:moveTo>
                  <a:cubicBezTo>
                    <a:pt x="55" y="1"/>
                    <a:pt x="28" y="7"/>
                    <a:pt x="0" y="14"/>
                  </a:cubicBezTo>
                  <a:cubicBezTo>
                    <a:pt x="24" y="26"/>
                    <a:pt x="36" y="62"/>
                    <a:pt x="48" y="62"/>
                  </a:cubicBezTo>
                  <a:lnTo>
                    <a:pt x="143" y="14"/>
                  </a:lnTo>
                  <a:cubicBezTo>
                    <a:pt x="123" y="4"/>
                    <a:pt x="103" y="1"/>
                    <a:pt x="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4342;p32">
              <a:extLst>
                <a:ext uri="{FF2B5EF4-FFF2-40B4-BE49-F238E27FC236}">
                  <a16:creationId xmlns:a16="http://schemas.microsoft.com/office/drawing/2014/main" id="{CA9D7907-6EC5-4910-8DDB-E26E5762C663}"/>
                </a:ext>
              </a:extLst>
            </p:cNvPr>
            <p:cNvSpPr/>
            <p:nvPr/>
          </p:nvSpPr>
          <p:spPr>
            <a:xfrm>
              <a:off x="5482225" y="2272125"/>
              <a:ext cx="7750" cy="3350"/>
            </a:xfrm>
            <a:custGeom>
              <a:avLst/>
              <a:gdLst/>
              <a:ahLst/>
              <a:cxnLst/>
              <a:rect l="l" t="t" r="r" b="b"/>
              <a:pathLst>
                <a:path w="310" h="134" extrusionOk="0">
                  <a:moveTo>
                    <a:pt x="310" y="1"/>
                  </a:moveTo>
                  <a:cubicBezTo>
                    <a:pt x="238" y="1"/>
                    <a:pt x="155" y="1"/>
                    <a:pt x="96" y="13"/>
                  </a:cubicBezTo>
                  <a:cubicBezTo>
                    <a:pt x="72" y="13"/>
                    <a:pt x="0" y="60"/>
                    <a:pt x="0" y="60"/>
                  </a:cubicBezTo>
                  <a:cubicBezTo>
                    <a:pt x="16" y="115"/>
                    <a:pt x="52" y="134"/>
                    <a:pt x="91" y="134"/>
                  </a:cubicBezTo>
                  <a:cubicBezTo>
                    <a:pt x="112" y="134"/>
                    <a:pt x="134" y="128"/>
                    <a:pt x="155" y="120"/>
                  </a:cubicBezTo>
                  <a:cubicBezTo>
                    <a:pt x="215" y="84"/>
                    <a:pt x="262" y="49"/>
                    <a:pt x="3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4343;p32">
              <a:extLst>
                <a:ext uri="{FF2B5EF4-FFF2-40B4-BE49-F238E27FC236}">
                  <a16:creationId xmlns:a16="http://schemas.microsoft.com/office/drawing/2014/main" id="{335B7E3E-B395-40D5-A486-52E4B9FC2BDC}"/>
                </a:ext>
              </a:extLst>
            </p:cNvPr>
            <p:cNvSpPr/>
            <p:nvPr/>
          </p:nvSpPr>
          <p:spPr>
            <a:xfrm>
              <a:off x="5349475" y="2233150"/>
              <a:ext cx="29475" cy="11675"/>
            </a:xfrm>
            <a:custGeom>
              <a:avLst/>
              <a:gdLst/>
              <a:ahLst/>
              <a:cxnLst/>
              <a:rect l="l" t="t" r="r" b="b"/>
              <a:pathLst>
                <a:path w="1179" h="467" extrusionOk="0">
                  <a:moveTo>
                    <a:pt x="12" y="0"/>
                  </a:moveTo>
                  <a:cubicBezTo>
                    <a:pt x="1" y="170"/>
                    <a:pt x="70" y="200"/>
                    <a:pt x="157" y="200"/>
                  </a:cubicBezTo>
                  <a:cubicBezTo>
                    <a:pt x="205" y="200"/>
                    <a:pt x="258" y="191"/>
                    <a:pt x="306" y="191"/>
                  </a:cubicBezTo>
                  <a:cubicBezTo>
                    <a:pt x="356" y="191"/>
                    <a:pt x="400" y="200"/>
                    <a:pt x="429" y="238"/>
                  </a:cubicBezTo>
                  <a:cubicBezTo>
                    <a:pt x="584" y="250"/>
                    <a:pt x="762" y="215"/>
                    <a:pt x="869" y="417"/>
                  </a:cubicBezTo>
                  <a:cubicBezTo>
                    <a:pt x="907" y="448"/>
                    <a:pt x="950" y="466"/>
                    <a:pt x="994" y="466"/>
                  </a:cubicBezTo>
                  <a:cubicBezTo>
                    <a:pt x="1034" y="466"/>
                    <a:pt x="1073" y="451"/>
                    <a:pt x="1107" y="417"/>
                  </a:cubicBezTo>
                  <a:cubicBezTo>
                    <a:pt x="1179" y="179"/>
                    <a:pt x="976" y="95"/>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4344;p32">
              <a:extLst>
                <a:ext uri="{FF2B5EF4-FFF2-40B4-BE49-F238E27FC236}">
                  <a16:creationId xmlns:a16="http://schemas.microsoft.com/office/drawing/2014/main" id="{2DB3623A-15C5-476A-9F53-BB88C85AFBD3}"/>
                </a:ext>
              </a:extLst>
            </p:cNvPr>
            <p:cNvSpPr/>
            <p:nvPr/>
          </p:nvSpPr>
          <p:spPr>
            <a:xfrm>
              <a:off x="5377150" y="2243225"/>
              <a:ext cx="19375" cy="7800"/>
            </a:xfrm>
            <a:custGeom>
              <a:avLst/>
              <a:gdLst/>
              <a:ahLst/>
              <a:cxnLst/>
              <a:rect l="l" t="t" r="r" b="b"/>
              <a:pathLst>
                <a:path w="775" h="312" extrusionOk="0">
                  <a:moveTo>
                    <a:pt x="434" y="0"/>
                  </a:moveTo>
                  <a:cubicBezTo>
                    <a:pt x="309" y="0"/>
                    <a:pt x="185" y="52"/>
                    <a:pt x="60" y="133"/>
                  </a:cubicBezTo>
                  <a:cubicBezTo>
                    <a:pt x="12" y="169"/>
                    <a:pt x="0" y="216"/>
                    <a:pt x="48" y="276"/>
                  </a:cubicBezTo>
                  <a:cubicBezTo>
                    <a:pt x="96" y="288"/>
                    <a:pt x="155" y="288"/>
                    <a:pt x="191" y="312"/>
                  </a:cubicBezTo>
                  <a:cubicBezTo>
                    <a:pt x="235" y="304"/>
                    <a:pt x="282" y="302"/>
                    <a:pt x="328" y="302"/>
                  </a:cubicBezTo>
                  <a:cubicBezTo>
                    <a:pt x="358" y="302"/>
                    <a:pt x="387" y="303"/>
                    <a:pt x="417" y="303"/>
                  </a:cubicBezTo>
                  <a:cubicBezTo>
                    <a:pt x="552" y="303"/>
                    <a:pt x="683" y="290"/>
                    <a:pt x="774" y="145"/>
                  </a:cubicBezTo>
                  <a:cubicBezTo>
                    <a:pt x="661" y="43"/>
                    <a:pt x="548"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4345;p32">
              <a:extLst>
                <a:ext uri="{FF2B5EF4-FFF2-40B4-BE49-F238E27FC236}">
                  <a16:creationId xmlns:a16="http://schemas.microsoft.com/office/drawing/2014/main" id="{C17B979B-106E-45B7-A396-DE7C2F0CF757}"/>
                </a:ext>
              </a:extLst>
            </p:cNvPr>
            <p:cNvSpPr/>
            <p:nvPr/>
          </p:nvSpPr>
          <p:spPr>
            <a:xfrm>
              <a:off x="5399775" y="2242175"/>
              <a:ext cx="16100" cy="8250"/>
            </a:xfrm>
            <a:custGeom>
              <a:avLst/>
              <a:gdLst/>
              <a:ahLst/>
              <a:cxnLst/>
              <a:rect l="l" t="t" r="r" b="b"/>
              <a:pathLst>
                <a:path w="644" h="330" extrusionOk="0">
                  <a:moveTo>
                    <a:pt x="367" y="0"/>
                  </a:moveTo>
                  <a:cubicBezTo>
                    <a:pt x="232" y="0"/>
                    <a:pt x="113" y="78"/>
                    <a:pt x="0" y="199"/>
                  </a:cubicBezTo>
                  <a:cubicBezTo>
                    <a:pt x="69" y="306"/>
                    <a:pt x="163" y="329"/>
                    <a:pt x="258" y="329"/>
                  </a:cubicBezTo>
                  <a:cubicBezTo>
                    <a:pt x="312" y="329"/>
                    <a:pt x="366" y="322"/>
                    <a:pt x="417" y="318"/>
                  </a:cubicBezTo>
                  <a:cubicBezTo>
                    <a:pt x="477" y="270"/>
                    <a:pt x="524" y="235"/>
                    <a:pt x="584" y="187"/>
                  </a:cubicBezTo>
                  <a:cubicBezTo>
                    <a:pt x="643" y="127"/>
                    <a:pt x="643" y="92"/>
                    <a:pt x="572" y="56"/>
                  </a:cubicBezTo>
                  <a:cubicBezTo>
                    <a:pt x="499" y="18"/>
                    <a:pt x="431" y="0"/>
                    <a:pt x="3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4346;p32">
              <a:extLst>
                <a:ext uri="{FF2B5EF4-FFF2-40B4-BE49-F238E27FC236}">
                  <a16:creationId xmlns:a16="http://schemas.microsoft.com/office/drawing/2014/main" id="{AD2DD940-7EC2-4119-95D6-3C9729AF3B84}"/>
                </a:ext>
              </a:extLst>
            </p:cNvPr>
            <p:cNvSpPr/>
            <p:nvPr/>
          </p:nvSpPr>
          <p:spPr>
            <a:xfrm>
              <a:off x="5367625" y="2243850"/>
              <a:ext cx="11025" cy="7675"/>
            </a:xfrm>
            <a:custGeom>
              <a:avLst/>
              <a:gdLst/>
              <a:ahLst/>
              <a:cxnLst/>
              <a:rect l="l" t="t" r="r" b="b"/>
              <a:pathLst>
                <a:path w="441" h="307" extrusionOk="0">
                  <a:moveTo>
                    <a:pt x="143" y="1"/>
                  </a:moveTo>
                  <a:cubicBezTo>
                    <a:pt x="72" y="60"/>
                    <a:pt x="0" y="132"/>
                    <a:pt x="60" y="227"/>
                  </a:cubicBezTo>
                  <a:cubicBezTo>
                    <a:pt x="103" y="286"/>
                    <a:pt x="156" y="307"/>
                    <a:pt x="213" y="307"/>
                  </a:cubicBezTo>
                  <a:cubicBezTo>
                    <a:pt x="282" y="307"/>
                    <a:pt x="357" y="277"/>
                    <a:pt x="429" y="251"/>
                  </a:cubicBezTo>
                  <a:cubicBezTo>
                    <a:pt x="429" y="191"/>
                    <a:pt x="441" y="144"/>
                    <a:pt x="441" y="108"/>
                  </a:cubicBezTo>
                  <a:cubicBezTo>
                    <a:pt x="441" y="60"/>
                    <a:pt x="429" y="13"/>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4347;p32">
              <a:extLst>
                <a:ext uri="{FF2B5EF4-FFF2-40B4-BE49-F238E27FC236}">
                  <a16:creationId xmlns:a16="http://schemas.microsoft.com/office/drawing/2014/main" id="{4948E836-C78E-4820-AFB0-8683A04A781D}"/>
                </a:ext>
              </a:extLst>
            </p:cNvPr>
            <p:cNvSpPr/>
            <p:nvPr/>
          </p:nvSpPr>
          <p:spPr>
            <a:xfrm>
              <a:off x="5414350" y="2243550"/>
              <a:ext cx="7175" cy="6575"/>
            </a:xfrm>
            <a:custGeom>
              <a:avLst/>
              <a:gdLst/>
              <a:ahLst/>
              <a:cxnLst/>
              <a:rect l="l" t="t" r="r" b="b"/>
              <a:pathLst>
                <a:path w="287" h="263" extrusionOk="0">
                  <a:moveTo>
                    <a:pt x="1" y="1"/>
                  </a:moveTo>
                  <a:lnTo>
                    <a:pt x="1" y="132"/>
                  </a:lnTo>
                  <a:lnTo>
                    <a:pt x="275" y="263"/>
                  </a:lnTo>
                  <a:cubicBezTo>
                    <a:pt x="275" y="191"/>
                    <a:pt x="286" y="96"/>
                    <a:pt x="286" y="13"/>
                  </a:cubicBezTo>
                  <a:cubicBezTo>
                    <a:pt x="191" y="1"/>
                    <a:pt x="96"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4348;p32">
              <a:extLst>
                <a:ext uri="{FF2B5EF4-FFF2-40B4-BE49-F238E27FC236}">
                  <a16:creationId xmlns:a16="http://schemas.microsoft.com/office/drawing/2014/main" id="{B17026A9-B993-4272-9F62-7F1037C390BA}"/>
                </a:ext>
              </a:extLst>
            </p:cNvPr>
            <p:cNvSpPr/>
            <p:nvPr/>
          </p:nvSpPr>
          <p:spPr>
            <a:xfrm>
              <a:off x="5383400" y="2236725"/>
              <a:ext cx="4200" cy="2400"/>
            </a:xfrm>
            <a:custGeom>
              <a:avLst/>
              <a:gdLst/>
              <a:ahLst/>
              <a:cxnLst/>
              <a:rect l="l" t="t" r="r" b="b"/>
              <a:pathLst>
                <a:path w="168" h="96" extrusionOk="0">
                  <a:moveTo>
                    <a:pt x="120" y="0"/>
                  </a:moveTo>
                  <a:cubicBezTo>
                    <a:pt x="96" y="36"/>
                    <a:pt x="48" y="48"/>
                    <a:pt x="0" y="48"/>
                  </a:cubicBezTo>
                  <a:cubicBezTo>
                    <a:pt x="24" y="60"/>
                    <a:pt x="36" y="95"/>
                    <a:pt x="48" y="95"/>
                  </a:cubicBezTo>
                  <a:cubicBezTo>
                    <a:pt x="96" y="95"/>
                    <a:pt x="120" y="60"/>
                    <a:pt x="167" y="48"/>
                  </a:cubicBezTo>
                  <a:lnTo>
                    <a:pt x="1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4349;p32">
              <a:extLst>
                <a:ext uri="{FF2B5EF4-FFF2-40B4-BE49-F238E27FC236}">
                  <a16:creationId xmlns:a16="http://schemas.microsoft.com/office/drawing/2014/main" id="{69DAF0EE-F3E8-46D9-8142-395B93BD45C5}"/>
                </a:ext>
              </a:extLst>
            </p:cNvPr>
            <p:cNvSpPr/>
            <p:nvPr/>
          </p:nvSpPr>
          <p:spPr>
            <a:xfrm>
              <a:off x="5375075" y="2218850"/>
              <a:ext cx="3575" cy="3000"/>
            </a:xfrm>
            <a:custGeom>
              <a:avLst/>
              <a:gdLst/>
              <a:ahLst/>
              <a:cxnLst/>
              <a:rect l="l" t="t" r="r" b="b"/>
              <a:pathLst>
                <a:path w="143" h="120" extrusionOk="0">
                  <a:moveTo>
                    <a:pt x="143" y="1"/>
                  </a:moveTo>
                  <a:lnTo>
                    <a:pt x="143" y="1"/>
                  </a:lnTo>
                  <a:cubicBezTo>
                    <a:pt x="95" y="36"/>
                    <a:pt x="36" y="72"/>
                    <a:pt x="0" y="120"/>
                  </a:cubicBezTo>
                  <a:cubicBezTo>
                    <a:pt x="72" y="108"/>
                    <a:pt x="131" y="72"/>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4350;p32">
              <a:extLst>
                <a:ext uri="{FF2B5EF4-FFF2-40B4-BE49-F238E27FC236}">
                  <a16:creationId xmlns:a16="http://schemas.microsoft.com/office/drawing/2014/main" id="{0263A7EB-97BC-414C-AE64-9C5D1037B97B}"/>
                </a:ext>
              </a:extLst>
            </p:cNvPr>
            <p:cNvSpPr/>
            <p:nvPr/>
          </p:nvSpPr>
          <p:spPr>
            <a:xfrm>
              <a:off x="5561400" y="2140575"/>
              <a:ext cx="75625" cy="14875"/>
            </a:xfrm>
            <a:custGeom>
              <a:avLst/>
              <a:gdLst/>
              <a:ahLst/>
              <a:cxnLst/>
              <a:rect l="l" t="t" r="r" b="b"/>
              <a:pathLst>
                <a:path w="3025" h="595" extrusionOk="0">
                  <a:moveTo>
                    <a:pt x="897" y="0"/>
                  </a:moveTo>
                  <a:cubicBezTo>
                    <a:pt x="597" y="0"/>
                    <a:pt x="297" y="34"/>
                    <a:pt x="0" y="131"/>
                  </a:cubicBezTo>
                  <a:cubicBezTo>
                    <a:pt x="60" y="203"/>
                    <a:pt x="108" y="286"/>
                    <a:pt x="143" y="369"/>
                  </a:cubicBezTo>
                  <a:cubicBezTo>
                    <a:pt x="191" y="381"/>
                    <a:pt x="250" y="393"/>
                    <a:pt x="298" y="405"/>
                  </a:cubicBezTo>
                  <a:cubicBezTo>
                    <a:pt x="358" y="393"/>
                    <a:pt x="405" y="393"/>
                    <a:pt x="441" y="393"/>
                  </a:cubicBezTo>
                  <a:cubicBezTo>
                    <a:pt x="560" y="449"/>
                    <a:pt x="684" y="461"/>
                    <a:pt x="809" y="461"/>
                  </a:cubicBezTo>
                  <a:cubicBezTo>
                    <a:pt x="915" y="461"/>
                    <a:pt x="1022" y="452"/>
                    <a:pt x="1127" y="452"/>
                  </a:cubicBezTo>
                  <a:cubicBezTo>
                    <a:pt x="1246" y="452"/>
                    <a:pt x="1363" y="464"/>
                    <a:pt x="1477" y="512"/>
                  </a:cubicBezTo>
                  <a:cubicBezTo>
                    <a:pt x="1612" y="493"/>
                    <a:pt x="1749" y="485"/>
                    <a:pt x="1886" y="485"/>
                  </a:cubicBezTo>
                  <a:cubicBezTo>
                    <a:pt x="2170" y="485"/>
                    <a:pt x="2457" y="520"/>
                    <a:pt x="2739" y="560"/>
                  </a:cubicBezTo>
                  <a:cubicBezTo>
                    <a:pt x="2786" y="581"/>
                    <a:pt x="2831" y="595"/>
                    <a:pt x="2873" y="595"/>
                  </a:cubicBezTo>
                  <a:cubicBezTo>
                    <a:pt x="2928" y="595"/>
                    <a:pt x="2978" y="572"/>
                    <a:pt x="3025" y="512"/>
                  </a:cubicBezTo>
                  <a:cubicBezTo>
                    <a:pt x="3001" y="429"/>
                    <a:pt x="3001" y="346"/>
                    <a:pt x="3001" y="262"/>
                  </a:cubicBezTo>
                  <a:cubicBezTo>
                    <a:pt x="2679" y="167"/>
                    <a:pt x="2322" y="286"/>
                    <a:pt x="2013" y="96"/>
                  </a:cubicBezTo>
                  <a:cubicBezTo>
                    <a:pt x="2013" y="108"/>
                    <a:pt x="1989" y="131"/>
                    <a:pt x="1965" y="131"/>
                  </a:cubicBezTo>
                  <a:cubicBezTo>
                    <a:pt x="1956" y="134"/>
                    <a:pt x="1949" y="136"/>
                    <a:pt x="1941" y="136"/>
                  </a:cubicBezTo>
                  <a:cubicBezTo>
                    <a:pt x="1917" y="136"/>
                    <a:pt x="1897" y="120"/>
                    <a:pt x="1870" y="84"/>
                  </a:cubicBezTo>
                  <a:cubicBezTo>
                    <a:pt x="1547" y="40"/>
                    <a:pt x="1222" y="0"/>
                    <a:pt x="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4351;p32">
              <a:extLst>
                <a:ext uri="{FF2B5EF4-FFF2-40B4-BE49-F238E27FC236}">
                  <a16:creationId xmlns:a16="http://schemas.microsoft.com/office/drawing/2014/main" id="{ED62FF20-0ACB-4107-A8ED-D3AE0A59FD9C}"/>
                </a:ext>
              </a:extLst>
            </p:cNvPr>
            <p:cNvSpPr/>
            <p:nvPr/>
          </p:nvSpPr>
          <p:spPr>
            <a:xfrm>
              <a:off x="5643850" y="2153750"/>
              <a:ext cx="28300" cy="4150"/>
            </a:xfrm>
            <a:custGeom>
              <a:avLst/>
              <a:gdLst/>
              <a:ahLst/>
              <a:cxnLst/>
              <a:rect l="l" t="t" r="r" b="b"/>
              <a:pathLst>
                <a:path w="1132" h="166" extrusionOk="0">
                  <a:moveTo>
                    <a:pt x="392" y="1"/>
                  </a:moveTo>
                  <a:cubicBezTo>
                    <a:pt x="262" y="1"/>
                    <a:pt x="131" y="8"/>
                    <a:pt x="0" y="33"/>
                  </a:cubicBezTo>
                  <a:cubicBezTo>
                    <a:pt x="194" y="121"/>
                    <a:pt x="381" y="165"/>
                    <a:pt x="566" y="165"/>
                  </a:cubicBezTo>
                  <a:cubicBezTo>
                    <a:pt x="756" y="165"/>
                    <a:pt x="944" y="118"/>
                    <a:pt x="1132" y="21"/>
                  </a:cubicBezTo>
                  <a:lnTo>
                    <a:pt x="1132" y="21"/>
                  </a:lnTo>
                  <a:cubicBezTo>
                    <a:pt x="1102" y="22"/>
                    <a:pt x="1072" y="22"/>
                    <a:pt x="1043" y="22"/>
                  </a:cubicBezTo>
                  <a:cubicBezTo>
                    <a:pt x="829" y="22"/>
                    <a:pt x="611" y="1"/>
                    <a:pt x="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4352;p32">
              <a:extLst>
                <a:ext uri="{FF2B5EF4-FFF2-40B4-BE49-F238E27FC236}">
                  <a16:creationId xmlns:a16="http://schemas.microsoft.com/office/drawing/2014/main" id="{6F1BD0B7-12E2-44A0-BEDF-71265DFE1C40}"/>
                </a:ext>
              </a:extLst>
            </p:cNvPr>
            <p:cNvSpPr/>
            <p:nvPr/>
          </p:nvSpPr>
          <p:spPr>
            <a:xfrm>
              <a:off x="5572125" y="2150700"/>
              <a:ext cx="25600" cy="3400"/>
            </a:xfrm>
            <a:custGeom>
              <a:avLst/>
              <a:gdLst/>
              <a:ahLst/>
              <a:cxnLst/>
              <a:rect l="l" t="t" r="r" b="b"/>
              <a:pathLst>
                <a:path w="1024" h="136" extrusionOk="0">
                  <a:moveTo>
                    <a:pt x="0" y="0"/>
                  </a:moveTo>
                  <a:lnTo>
                    <a:pt x="0" y="0"/>
                  </a:lnTo>
                  <a:cubicBezTo>
                    <a:pt x="162" y="110"/>
                    <a:pt x="330" y="136"/>
                    <a:pt x="497" y="136"/>
                  </a:cubicBezTo>
                  <a:cubicBezTo>
                    <a:pt x="644" y="136"/>
                    <a:pt x="790" y="116"/>
                    <a:pt x="933" y="116"/>
                  </a:cubicBezTo>
                  <a:cubicBezTo>
                    <a:pt x="963" y="116"/>
                    <a:pt x="994" y="117"/>
                    <a:pt x="1024" y="119"/>
                  </a:cubicBezTo>
                  <a:cubicBezTo>
                    <a:pt x="857" y="20"/>
                    <a:pt x="680" y="2"/>
                    <a:pt x="500" y="2"/>
                  </a:cubicBezTo>
                  <a:cubicBezTo>
                    <a:pt x="392" y="2"/>
                    <a:pt x="284" y="8"/>
                    <a:pt x="176" y="8"/>
                  </a:cubicBezTo>
                  <a:cubicBezTo>
                    <a:pt x="117" y="8"/>
                    <a:pt x="58" y="6"/>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4353;p32">
              <a:extLst>
                <a:ext uri="{FF2B5EF4-FFF2-40B4-BE49-F238E27FC236}">
                  <a16:creationId xmlns:a16="http://schemas.microsoft.com/office/drawing/2014/main" id="{117A56DB-5A21-4CAA-84E4-8126824CD307}"/>
                </a:ext>
              </a:extLst>
            </p:cNvPr>
            <p:cNvSpPr/>
            <p:nvPr/>
          </p:nvSpPr>
          <p:spPr>
            <a:xfrm>
              <a:off x="5676300" y="2154550"/>
              <a:ext cx="17575" cy="3150"/>
            </a:xfrm>
            <a:custGeom>
              <a:avLst/>
              <a:gdLst/>
              <a:ahLst/>
              <a:cxnLst/>
              <a:rect l="l" t="t" r="r" b="b"/>
              <a:pathLst>
                <a:path w="703" h="126" extrusionOk="0">
                  <a:moveTo>
                    <a:pt x="0" y="1"/>
                  </a:moveTo>
                  <a:cubicBezTo>
                    <a:pt x="119" y="84"/>
                    <a:pt x="235" y="126"/>
                    <a:pt x="351" y="126"/>
                  </a:cubicBezTo>
                  <a:cubicBezTo>
                    <a:pt x="468" y="126"/>
                    <a:pt x="584" y="84"/>
                    <a:pt x="7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4354;p32">
              <a:extLst>
                <a:ext uri="{FF2B5EF4-FFF2-40B4-BE49-F238E27FC236}">
                  <a16:creationId xmlns:a16="http://schemas.microsoft.com/office/drawing/2014/main" id="{F205744F-AED0-4DCF-8BE1-233453668CA9}"/>
                </a:ext>
              </a:extLst>
            </p:cNvPr>
            <p:cNvSpPr/>
            <p:nvPr/>
          </p:nvSpPr>
          <p:spPr>
            <a:xfrm>
              <a:off x="5629550" y="2153375"/>
              <a:ext cx="7775" cy="3900"/>
            </a:xfrm>
            <a:custGeom>
              <a:avLst/>
              <a:gdLst/>
              <a:ahLst/>
              <a:cxnLst/>
              <a:rect l="l" t="t" r="r" b="b"/>
              <a:pathLst>
                <a:path w="311" h="156" extrusionOk="0">
                  <a:moveTo>
                    <a:pt x="275" y="0"/>
                  </a:moveTo>
                  <a:lnTo>
                    <a:pt x="275" y="0"/>
                  </a:lnTo>
                  <a:cubicBezTo>
                    <a:pt x="191" y="12"/>
                    <a:pt x="84" y="36"/>
                    <a:pt x="1" y="48"/>
                  </a:cubicBezTo>
                  <a:cubicBezTo>
                    <a:pt x="72" y="155"/>
                    <a:pt x="180" y="155"/>
                    <a:pt x="263" y="155"/>
                  </a:cubicBezTo>
                  <a:cubicBezTo>
                    <a:pt x="310" y="107"/>
                    <a:pt x="310" y="72"/>
                    <a:pt x="263" y="48"/>
                  </a:cubicBezTo>
                  <a:lnTo>
                    <a:pt x="27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4355;p32">
              <a:extLst>
                <a:ext uri="{FF2B5EF4-FFF2-40B4-BE49-F238E27FC236}">
                  <a16:creationId xmlns:a16="http://schemas.microsoft.com/office/drawing/2014/main" id="{B631CAA9-F339-477F-BD20-7D4E7B4A6B90}"/>
                </a:ext>
              </a:extLst>
            </p:cNvPr>
            <p:cNvSpPr/>
            <p:nvPr/>
          </p:nvSpPr>
          <p:spPr>
            <a:xfrm>
              <a:off x="5636400" y="2154275"/>
              <a:ext cx="3900" cy="3000"/>
            </a:xfrm>
            <a:custGeom>
              <a:avLst/>
              <a:gdLst/>
              <a:ahLst/>
              <a:cxnLst/>
              <a:rect l="l" t="t" r="r" b="b"/>
              <a:pathLst>
                <a:path w="156" h="120" extrusionOk="0">
                  <a:moveTo>
                    <a:pt x="156" y="0"/>
                  </a:moveTo>
                  <a:cubicBezTo>
                    <a:pt x="108" y="12"/>
                    <a:pt x="48" y="12"/>
                    <a:pt x="1" y="12"/>
                  </a:cubicBezTo>
                  <a:lnTo>
                    <a:pt x="1" y="119"/>
                  </a:lnTo>
                  <a:cubicBezTo>
                    <a:pt x="48" y="83"/>
                    <a:pt x="108" y="36"/>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4356;p32">
              <a:extLst>
                <a:ext uri="{FF2B5EF4-FFF2-40B4-BE49-F238E27FC236}">
                  <a16:creationId xmlns:a16="http://schemas.microsoft.com/office/drawing/2014/main" id="{32D7747B-1A31-4F36-9585-F52972444545}"/>
                </a:ext>
              </a:extLst>
            </p:cNvPr>
            <p:cNvSpPr/>
            <p:nvPr/>
          </p:nvSpPr>
          <p:spPr>
            <a:xfrm>
              <a:off x="5697425" y="2154275"/>
              <a:ext cx="3900" cy="3000"/>
            </a:xfrm>
            <a:custGeom>
              <a:avLst/>
              <a:gdLst/>
              <a:ahLst/>
              <a:cxnLst/>
              <a:rect l="l" t="t" r="r" b="b"/>
              <a:pathLst>
                <a:path w="156" h="120" extrusionOk="0">
                  <a:moveTo>
                    <a:pt x="1" y="0"/>
                  </a:moveTo>
                  <a:cubicBezTo>
                    <a:pt x="48" y="36"/>
                    <a:pt x="108" y="71"/>
                    <a:pt x="155" y="119"/>
                  </a:cubicBezTo>
                  <a:cubicBezTo>
                    <a:pt x="155" y="83"/>
                    <a:pt x="143" y="36"/>
                    <a:pt x="143" y="12"/>
                  </a:cubicBezTo>
                  <a:cubicBezTo>
                    <a:pt x="96" y="0"/>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4357;p32">
              <a:extLst>
                <a:ext uri="{FF2B5EF4-FFF2-40B4-BE49-F238E27FC236}">
                  <a16:creationId xmlns:a16="http://schemas.microsoft.com/office/drawing/2014/main" id="{EB1DDDD7-92E2-4B2C-B135-815DD247998C}"/>
                </a:ext>
              </a:extLst>
            </p:cNvPr>
            <p:cNvSpPr/>
            <p:nvPr/>
          </p:nvSpPr>
          <p:spPr>
            <a:xfrm>
              <a:off x="5501575" y="2150700"/>
              <a:ext cx="61025" cy="7350"/>
            </a:xfrm>
            <a:custGeom>
              <a:avLst/>
              <a:gdLst/>
              <a:ahLst/>
              <a:cxnLst/>
              <a:rect l="l" t="t" r="r" b="b"/>
              <a:pathLst>
                <a:path w="2441" h="294" extrusionOk="0">
                  <a:moveTo>
                    <a:pt x="238" y="0"/>
                  </a:moveTo>
                  <a:cubicBezTo>
                    <a:pt x="131" y="60"/>
                    <a:pt x="0" y="107"/>
                    <a:pt x="95" y="274"/>
                  </a:cubicBezTo>
                  <a:cubicBezTo>
                    <a:pt x="116" y="288"/>
                    <a:pt x="133" y="294"/>
                    <a:pt x="153" y="294"/>
                  </a:cubicBezTo>
                  <a:cubicBezTo>
                    <a:pt x="167" y="294"/>
                    <a:pt x="183" y="291"/>
                    <a:pt x="203" y="286"/>
                  </a:cubicBezTo>
                  <a:cubicBezTo>
                    <a:pt x="738" y="286"/>
                    <a:pt x="1286" y="274"/>
                    <a:pt x="1822" y="274"/>
                  </a:cubicBezTo>
                  <a:cubicBezTo>
                    <a:pt x="1849" y="269"/>
                    <a:pt x="1877" y="267"/>
                    <a:pt x="1905" y="267"/>
                  </a:cubicBezTo>
                  <a:cubicBezTo>
                    <a:pt x="1972" y="267"/>
                    <a:pt x="2044" y="277"/>
                    <a:pt x="2118" y="277"/>
                  </a:cubicBezTo>
                  <a:cubicBezTo>
                    <a:pt x="2224" y="277"/>
                    <a:pt x="2334" y="256"/>
                    <a:pt x="2441" y="155"/>
                  </a:cubicBezTo>
                  <a:cubicBezTo>
                    <a:pt x="2155" y="143"/>
                    <a:pt x="1905" y="119"/>
                    <a:pt x="1643" y="107"/>
                  </a:cubicBezTo>
                  <a:lnTo>
                    <a:pt x="1143" y="107"/>
                  </a:lnTo>
                  <a:cubicBezTo>
                    <a:pt x="1050" y="61"/>
                    <a:pt x="950" y="52"/>
                    <a:pt x="848" y="52"/>
                  </a:cubicBezTo>
                  <a:cubicBezTo>
                    <a:pt x="791" y="52"/>
                    <a:pt x="734" y="55"/>
                    <a:pt x="677" y="55"/>
                  </a:cubicBezTo>
                  <a:cubicBezTo>
                    <a:pt x="575" y="55"/>
                    <a:pt x="474" y="47"/>
                    <a:pt x="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4358;p32">
              <a:extLst>
                <a:ext uri="{FF2B5EF4-FFF2-40B4-BE49-F238E27FC236}">
                  <a16:creationId xmlns:a16="http://schemas.microsoft.com/office/drawing/2014/main" id="{EB8385FB-2130-4AEB-BB44-A58DC6345802}"/>
                </a:ext>
              </a:extLst>
            </p:cNvPr>
            <p:cNvSpPr/>
            <p:nvPr/>
          </p:nvSpPr>
          <p:spPr>
            <a:xfrm>
              <a:off x="5376550" y="2153650"/>
              <a:ext cx="55700" cy="3775"/>
            </a:xfrm>
            <a:custGeom>
              <a:avLst/>
              <a:gdLst/>
              <a:ahLst/>
              <a:cxnLst/>
              <a:rect l="l" t="t" r="r" b="b"/>
              <a:pathLst>
                <a:path w="2228" h="151" extrusionOk="0">
                  <a:moveTo>
                    <a:pt x="1834" y="1"/>
                  </a:moveTo>
                  <a:cubicBezTo>
                    <a:pt x="1810" y="1"/>
                    <a:pt x="1787" y="1"/>
                    <a:pt x="1763" y="1"/>
                  </a:cubicBezTo>
                  <a:cubicBezTo>
                    <a:pt x="1167" y="1"/>
                    <a:pt x="596" y="25"/>
                    <a:pt x="1" y="25"/>
                  </a:cubicBezTo>
                  <a:cubicBezTo>
                    <a:pt x="364" y="126"/>
                    <a:pt x="736" y="150"/>
                    <a:pt x="1109" y="150"/>
                  </a:cubicBezTo>
                  <a:cubicBezTo>
                    <a:pt x="1441" y="150"/>
                    <a:pt x="1775" y="131"/>
                    <a:pt x="2104" y="131"/>
                  </a:cubicBezTo>
                  <a:cubicBezTo>
                    <a:pt x="2145" y="131"/>
                    <a:pt x="2186" y="132"/>
                    <a:pt x="2227" y="132"/>
                  </a:cubicBezTo>
                  <a:cubicBezTo>
                    <a:pt x="2115" y="10"/>
                    <a:pt x="1976" y="1"/>
                    <a:pt x="1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4359;p32">
              <a:extLst>
                <a:ext uri="{FF2B5EF4-FFF2-40B4-BE49-F238E27FC236}">
                  <a16:creationId xmlns:a16="http://schemas.microsoft.com/office/drawing/2014/main" id="{7E999148-1F69-4F32-9BC7-47A5BBCC6B00}"/>
                </a:ext>
              </a:extLst>
            </p:cNvPr>
            <p:cNvSpPr/>
            <p:nvPr/>
          </p:nvSpPr>
          <p:spPr>
            <a:xfrm>
              <a:off x="5496500" y="2150400"/>
              <a:ext cx="11050" cy="7175"/>
            </a:xfrm>
            <a:custGeom>
              <a:avLst/>
              <a:gdLst/>
              <a:ahLst/>
              <a:cxnLst/>
              <a:rect l="l" t="t" r="r" b="b"/>
              <a:pathLst>
                <a:path w="442" h="287" extrusionOk="0">
                  <a:moveTo>
                    <a:pt x="1" y="0"/>
                  </a:moveTo>
                  <a:lnTo>
                    <a:pt x="1" y="286"/>
                  </a:lnTo>
                  <a:lnTo>
                    <a:pt x="287" y="286"/>
                  </a:lnTo>
                  <a:cubicBezTo>
                    <a:pt x="346" y="191"/>
                    <a:pt x="394" y="107"/>
                    <a:pt x="441" y="12"/>
                  </a:cubicBezTo>
                  <a:cubicBezTo>
                    <a:pt x="298" y="12"/>
                    <a:pt x="156"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4360;p32">
              <a:extLst>
                <a:ext uri="{FF2B5EF4-FFF2-40B4-BE49-F238E27FC236}">
                  <a16:creationId xmlns:a16="http://schemas.microsoft.com/office/drawing/2014/main" id="{132682C8-BA4F-41F0-BC40-CAC80535BDE8}"/>
                </a:ext>
              </a:extLst>
            </p:cNvPr>
            <p:cNvSpPr/>
            <p:nvPr/>
          </p:nvSpPr>
          <p:spPr>
            <a:xfrm>
              <a:off x="5317625" y="2181950"/>
              <a:ext cx="39000" cy="5075"/>
            </a:xfrm>
            <a:custGeom>
              <a:avLst/>
              <a:gdLst/>
              <a:ahLst/>
              <a:cxnLst/>
              <a:rect l="l" t="t" r="r" b="b"/>
              <a:pathLst>
                <a:path w="1560" h="203" extrusionOk="0">
                  <a:moveTo>
                    <a:pt x="12" y="0"/>
                  </a:moveTo>
                  <a:cubicBezTo>
                    <a:pt x="12" y="60"/>
                    <a:pt x="0" y="119"/>
                    <a:pt x="0" y="179"/>
                  </a:cubicBezTo>
                  <a:cubicBezTo>
                    <a:pt x="274" y="179"/>
                    <a:pt x="548" y="203"/>
                    <a:pt x="834" y="203"/>
                  </a:cubicBezTo>
                  <a:cubicBezTo>
                    <a:pt x="905" y="178"/>
                    <a:pt x="980" y="173"/>
                    <a:pt x="1056" y="173"/>
                  </a:cubicBezTo>
                  <a:cubicBezTo>
                    <a:pt x="1099" y="173"/>
                    <a:pt x="1143" y="175"/>
                    <a:pt x="1186" y="175"/>
                  </a:cubicBezTo>
                  <a:cubicBezTo>
                    <a:pt x="1318" y="175"/>
                    <a:pt x="1447" y="161"/>
                    <a:pt x="1560" y="48"/>
                  </a:cubicBezTo>
                  <a:cubicBezTo>
                    <a:pt x="1048" y="36"/>
                    <a:pt x="536" y="24"/>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4361;p32">
              <a:extLst>
                <a:ext uri="{FF2B5EF4-FFF2-40B4-BE49-F238E27FC236}">
                  <a16:creationId xmlns:a16="http://schemas.microsoft.com/office/drawing/2014/main" id="{5C1E4B9D-C01C-4445-A0C6-C84F874B1FD9}"/>
                </a:ext>
              </a:extLst>
            </p:cNvPr>
            <p:cNvSpPr/>
            <p:nvPr/>
          </p:nvSpPr>
          <p:spPr>
            <a:xfrm>
              <a:off x="5240525" y="2261675"/>
              <a:ext cx="14300" cy="6625"/>
            </a:xfrm>
            <a:custGeom>
              <a:avLst/>
              <a:gdLst/>
              <a:ahLst/>
              <a:cxnLst/>
              <a:rect l="l" t="t" r="r" b="b"/>
              <a:pathLst>
                <a:path w="572" h="265" extrusionOk="0">
                  <a:moveTo>
                    <a:pt x="249" y="0"/>
                  </a:moveTo>
                  <a:cubicBezTo>
                    <a:pt x="234" y="0"/>
                    <a:pt x="219" y="1"/>
                    <a:pt x="203" y="2"/>
                  </a:cubicBezTo>
                  <a:cubicBezTo>
                    <a:pt x="155" y="26"/>
                    <a:pt x="96" y="74"/>
                    <a:pt x="48" y="121"/>
                  </a:cubicBezTo>
                  <a:cubicBezTo>
                    <a:pt x="0" y="181"/>
                    <a:pt x="0" y="228"/>
                    <a:pt x="48" y="264"/>
                  </a:cubicBezTo>
                  <a:lnTo>
                    <a:pt x="501" y="264"/>
                  </a:lnTo>
                  <a:cubicBezTo>
                    <a:pt x="572" y="240"/>
                    <a:pt x="560" y="193"/>
                    <a:pt x="501" y="133"/>
                  </a:cubicBezTo>
                  <a:cubicBezTo>
                    <a:pt x="427" y="39"/>
                    <a:pt x="354"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4362;p32">
              <a:extLst>
                <a:ext uri="{FF2B5EF4-FFF2-40B4-BE49-F238E27FC236}">
                  <a16:creationId xmlns:a16="http://schemas.microsoft.com/office/drawing/2014/main" id="{099FFE6A-34EC-40A3-9EF2-B7419BD69C5C}"/>
                </a:ext>
              </a:extLst>
            </p:cNvPr>
            <p:cNvSpPr/>
            <p:nvPr/>
          </p:nvSpPr>
          <p:spPr>
            <a:xfrm>
              <a:off x="5252425" y="2265100"/>
              <a:ext cx="8075" cy="4075"/>
            </a:xfrm>
            <a:custGeom>
              <a:avLst/>
              <a:gdLst/>
              <a:ahLst/>
              <a:cxnLst/>
              <a:rect l="l" t="t" r="r" b="b"/>
              <a:pathLst>
                <a:path w="323" h="163" extrusionOk="0">
                  <a:moveTo>
                    <a:pt x="198" y="0"/>
                  </a:moveTo>
                  <a:cubicBezTo>
                    <a:pt x="152" y="0"/>
                    <a:pt x="107" y="16"/>
                    <a:pt x="67" y="16"/>
                  </a:cubicBezTo>
                  <a:cubicBezTo>
                    <a:pt x="52" y="16"/>
                    <a:pt x="38" y="14"/>
                    <a:pt x="25" y="8"/>
                  </a:cubicBezTo>
                  <a:cubicBezTo>
                    <a:pt x="1" y="44"/>
                    <a:pt x="1" y="91"/>
                    <a:pt x="25" y="127"/>
                  </a:cubicBezTo>
                  <a:cubicBezTo>
                    <a:pt x="60" y="127"/>
                    <a:pt x="108" y="151"/>
                    <a:pt x="155" y="163"/>
                  </a:cubicBezTo>
                  <a:cubicBezTo>
                    <a:pt x="203" y="127"/>
                    <a:pt x="263" y="103"/>
                    <a:pt x="322" y="68"/>
                  </a:cubicBezTo>
                  <a:cubicBezTo>
                    <a:pt x="283" y="14"/>
                    <a:pt x="240" y="0"/>
                    <a:pt x="1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4363;p32">
              <a:extLst>
                <a:ext uri="{FF2B5EF4-FFF2-40B4-BE49-F238E27FC236}">
                  <a16:creationId xmlns:a16="http://schemas.microsoft.com/office/drawing/2014/main" id="{15503570-7DA8-47DE-AF50-14B3162201AE}"/>
                </a:ext>
              </a:extLst>
            </p:cNvPr>
            <p:cNvSpPr/>
            <p:nvPr/>
          </p:nvSpPr>
          <p:spPr>
            <a:xfrm>
              <a:off x="5231300" y="2261425"/>
              <a:ext cx="7175" cy="3350"/>
            </a:xfrm>
            <a:custGeom>
              <a:avLst/>
              <a:gdLst/>
              <a:ahLst/>
              <a:cxnLst/>
              <a:rect l="l" t="t" r="r" b="b"/>
              <a:pathLst>
                <a:path w="287" h="134" extrusionOk="0">
                  <a:moveTo>
                    <a:pt x="0" y="0"/>
                  </a:moveTo>
                  <a:cubicBezTo>
                    <a:pt x="61" y="102"/>
                    <a:pt x="148" y="134"/>
                    <a:pt x="239" y="134"/>
                  </a:cubicBezTo>
                  <a:cubicBezTo>
                    <a:pt x="254" y="134"/>
                    <a:pt x="270" y="133"/>
                    <a:pt x="286" y="131"/>
                  </a:cubicBezTo>
                  <a:cubicBezTo>
                    <a:pt x="238" y="84"/>
                    <a:pt x="179"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4364;p32">
              <a:extLst>
                <a:ext uri="{FF2B5EF4-FFF2-40B4-BE49-F238E27FC236}">
                  <a16:creationId xmlns:a16="http://schemas.microsoft.com/office/drawing/2014/main" id="{4DFECA24-ED5D-4DBF-80DE-69D2D6C0EC2B}"/>
                </a:ext>
              </a:extLst>
            </p:cNvPr>
            <p:cNvSpPr/>
            <p:nvPr/>
          </p:nvSpPr>
          <p:spPr>
            <a:xfrm>
              <a:off x="5241725" y="2261725"/>
              <a:ext cx="3875" cy="3000"/>
            </a:xfrm>
            <a:custGeom>
              <a:avLst/>
              <a:gdLst/>
              <a:ahLst/>
              <a:cxnLst/>
              <a:rect l="l" t="t" r="r" b="b"/>
              <a:pathLst>
                <a:path w="155" h="120" extrusionOk="0">
                  <a:moveTo>
                    <a:pt x="155" y="0"/>
                  </a:moveTo>
                  <a:cubicBezTo>
                    <a:pt x="107" y="48"/>
                    <a:pt x="48" y="84"/>
                    <a:pt x="0" y="119"/>
                  </a:cubicBezTo>
                  <a:cubicBezTo>
                    <a:pt x="60" y="84"/>
                    <a:pt x="107" y="48"/>
                    <a:pt x="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4365;p32">
              <a:extLst>
                <a:ext uri="{FF2B5EF4-FFF2-40B4-BE49-F238E27FC236}">
                  <a16:creationId xmlns:a16="http://schemas.microsoft.com/office/drawing/2014/main" id="{022B107D-7494-4BE4-AE18-4037A2665C2A}"/>
                </a:ext>
              </a:extLst>
            </p:cNvPr>
            <p:cNvSpPr/>
            <p:nvPr/>
          </p:nvSpPr>
          <p:spPr>
            <a:xfrm>
              <a:off x="5238450" y="2265000"/>
              <a:ext cx="3575" cy="3875"/>
            </a:xfrm>
            <a:custGeom>
              <a:avLst/>
              <a:gdLst/>
              <a:ahLst/>
              <a:cxnLst/>
              <a:rect l="l" t="t" r="r" b="b"/>
              <a:pathLst>
                <a:path w="143" h="155" extrusionOk="0">
                  <a:moveTo>
                    <a:pt x="0" y="0"/>
                  </a:moveTo>
                  <a:lnTo>
                    <a:pt x="0" y="155"/>
                  </a:lnTo>
                  <a:lnTo>
                    <a:pt x="143" y="155"/>
                  </a:lnTo>
                  <a:lnTo>
                    <a:pt x="1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4366;p32">
              <a:extLst>
                <a:ext uri="{FF2B5EF4-FFF2-40B4-BE49-F238E27FC236}">
                  <a16:creationId xmlns:a16="http://schemas.microsoft.com/office/drawing/2014/main" id="{2532DB22-A8CD-4521-92F4-50C51C0920CB}"/>
                </a:ext>
              </a:extLst>
            </p:cNvPr>
            <p:cNvSpPr/>
            <p:nvPr/>
          </p:nvSpPr>
          <p:spPr>
            <a:xfrm>
              <a:off x="5328025" y="2231875"/>
              <a:ext cx="32175" cy="7825"/>
            </a:xfrm>
            <a:custGeom>
              <a:avLst/>
              <a:gdLst/>
              <a:ahLst/>
              <a:cxnLst/>
              <a:rect l="l" t="t" r="r" b="b"/>
              <a:pathLst>
                <a:path w="1287" h="313" extrusionOk="0">
                  <a:moveTo>
                    <a:pt x="337" y="1"/>
                  </a:moveTo>
                  <a:cubicBezTo>
                    <a:pt x="224" y="1"/>
                    <a:pt x="112" y="6"/>
                    <a:pt x="1" y="15"/>
                  </a:cubicBezTo>
                  <a:cubicBezTo>
                    <a:pt x="80" y="151"/>
                    <a:pt x="199" y="166"/>
                    <a:pt x="322" y="166"/>
                  </a:cubicBezTo>
                  <a:cubicBezTo>
                    <a:pt x="358" y="166"/>
                    <a:pt x="395" y="165"/>
                    <a:pt x="431" y="165"/>
                  </a:cubicBezTo>
                  <a:cubicBezTo>
                    <a:pt x="532" y="165"/>
                    <a:pt x="629" y="175"/>
                    <a:pt x="703" y="254"/>
                  </a:cubicBezTo>
                  <a:cubicBezTo>
                    <a:pt x="815" y="295"/>
                    <a:pt x="927" y="313"/>
                    <a:pt x="1041" y="313"/>
                  </a:cubicBezTo>
                  <a:cubicBezTo>
                    <a:pt x="1121" y="313"/>
                    <a:pt x="1203" y="304"/>
                    <a:pt x="1287" y="289"/>
                  </a:cubicBezTo>
                  <a:cubicBezTo>
                    <a:pt x="1180" y="135"/>
                    <a:pt x="953" y="230"/>
                    <a:pt x="870" y="51"/>
                  </a:cubicBezTo>
                  <a:cubicBezTo>
                    <a:pt x="695" y="15"/>
                    <a:pt x="515" y="1"/>
                    <a:pt x="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4367;p32">
              <a:extLst>
                <a:ext uri="{FF2B5EF4-FFF2-40B4-BE49-F238E27FC236}">
                  <a16:creationId xmlns:a16="http://schemas.microsoft.com/office/drawing/2014/main" id="{E2B8F9E0-A4EE-43B0-B368-93FC58A6B7FA}"/>
                </a:ext>
              </a:extLst>
            </p:cNvPr>
            <p:cNvSpPr/>
            <p:nvPr/>
          </p:nvSpPr>
          <p:spPr>
            <a:xfrm>
              <a:off x="5966500" y="2306375"/>
              <a:ext cx="3300" cy="1375"/>
            </a:xfrm>
            <a:custGeom>
              <a:avLst/>
              <a:gdLst/>
              <a:ahLst/>
              <a:cxnLst/>
              <a:rect l="l" t="t" r="r" b="b"/>
              <a:pathLst>
                <a:path w="132" h="55" extrusionOk="0">
                  <a:moveTo>
                    <a:pt x="108" y="0"/>
                  </a:moveTo>
                  <a:cubicBezTo>
                    <a:pt x="60" y="0"/>
                    <a:pt x="37" y="12"/>
                    <a:pt x="1" y="24"/>
                  </a:cubicBezTo>
                  <a:cubicBezTo>
                    <a:pt x="31" y="47"/>
                    <a:pt x="61" y="55"/>
                    <a:pt x="88" y="55"/>
                  </a:cubicBezTo>
                  <a:cubicBezTo>
                    <a:pt x="104" y="55"/>
                    <a:pt x="119" y="52"/>
                    <a:pt x="132" y="48"/>
                  </a:cubicBezTo>
                  <a:cubicBezTo>
                    <a:pt x="132" y="24"/>
                    <a:pt x="120"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4368;p32">
              <a:extLst>
                <a:ext uri="{FF2B5EF4-FFF2-40B4-BE49-F238E27FC236}">
                  <a16:creationId xmlns:a16="http://schemas.microsoft.com/office/drawing/2014/main" id="{774403F2-CEE1-4883-8C9D-84D0E6F94BA5}"/>
                </a:ext>
              </a:extLst>
            </p:cNvPr>
            <p:cNvSpPr/>
            <p:nvPr/>
          </p:nvSpPr>
          <p:spPr>
            <a:xfrm>
              <a:off x="5947150" y="3059725"/>
              <a:ext cx="1525" cy="1525"/>
            </a:xfrm>
            <a:custGeom>
              <a:avLst/>
              <a:gdLst/>
              <a:ahLst/>
              <a:cxnLst/>
              <a:rect l="l" t="t" r="r" b="b"/>
              <a:pathLst>
                <a:path w="61" h="61" extrusionOk="0">
                  <a:moveTo>
                    <a:pt x="1" y="1"/>
                  </a:moveTo>
                  <a:cubicBezTo>
                    <a:pt x="13" y="37"/>
                    <a:pt x="49" y="48"/>
                    <a:pt x="60" y="60"/>
                  </a:cubicBezTo>
                  <a:cubicBezTo>
                    <a:pt x="49" y="48"/>
                    <a:pt x="49" y="37"/>
                    <a:pt x="37" y="13"/>
                  </a:cubicBezTo>
                  <a:cubicBezTo>
                    <a:pt x="37" y="1"/>
                    <a:pt x="13"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4369;p32">
              <a:extLst>
                <a:ext uri="{FF2B5EF4-FFF2-40B4-BE49-F238E27FC236}">
                  <a16:creationId xmlns:a16="http://schemas.microsoft.com/office/drawing/2014/main" id="{424563E9-14C7-49C0-B223-70D4C5B3071E}"/>
                </a:ext>
              </a:extLst>
            </p:cNvPr>
            <p:cNvSpPr/>
            <p:nvPr/>
          </p:nvSpPr>
          <p:spPr>
            <a:xfrm>
              <a:off x="5240225" y="1959900"/>
              <a:ext cx="4500" cy="3900"/>
            </a:xfrm>
            <a:custGeom>
              <a:avLst/>
              <a:gdLst/>
              <a:ahLst/>
              <a:cxnLst/>
              <a:rect l="l" t="t" r="r" b="b"/>
              <a:pathLst>
                <a:path w="180" h="156" extrusionOk="0">
                  <a:moveTo>
                    <a:pt x="72" y="0"/>
                  </a:moveTo>
                  <a:cubicBezTo>
                    <a:pt x="1" y="60"/>
                    <a:pt x="1" y="107"/>
                    <a:pt x="72" y="155"/>
                  </a:cubicBezTo>
                  <a:cubicBezTo>
                    <a:pt x="179" y="107"/>
                    <a:pt x="179" y="48"/>
                    <a:pt x="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4370;p32">
              <a:extLst>
                <a:ext uri="{FF2B5EF4-FFF2-40B4-BE49-F238E27FC236}">
                  <a16:creationId xmlns:a16="http://schemas.microsoft.com/office/drawing/2014/main" id="{6F04EBB4-6074-4541-BC86-06FB390441AD}"/>
                </a:ext>
              </a:extLst>
            </p:cNvPr>
            <p:cNvSpPr/>
            <p:nvPr/>
          </p:nvSpPr>
          <p:spPr>
            <a:xfrm>
              <a:off x="5241725" y="1949475"/>
              <a:ext cx="3875" cy="7175"/>
            </a:xfrm>
            <a:custGeom>
              <a:avLst/>
              <a:gdLst/>
              <a:ahLst/>
              <a:cxnLst/>
              <a:rect l="l" t="t" r="r" b="b"/>
              <a:pathLst>
                <a:path w="155" h="287" extrusionOk="0">
                  <a:moveTo>
                    <a:pt x="155" y="1"/>
                  </a:moveTo>
                  <a:lnTo>
                    <a:pt x="155" y="1"/>
                  </a:lnTo>
                  <a:cubicBezTo>
                    <a:pt x="107" y="48"/>
                    <a:pt x="48" y="108"/>
                    <a:pt x="0" y="167"/>
                  </a:cubicBezTo>
                  <a:cubicBezTo>
                    <a:pt x="0" y="203"/>
                    <a:pt x="0" y="239"/>
                    <a:pt x="12" y="286"/>
                  </a:cubicBezTo>
                  <a:cubicBezTo>
                    <a:pt x="131" y="227"/>
                    <a:pt x="155" y="120"/>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4371;p32">
              <a:extLst>
                <a:ext uri="{FF2B5EF4-FFF2-40B4-BE49-F238E27FC236}">
                  <a16:creationId xmlns:a16="http://schemas.microsoft.com/office/drawing/2014/main" id="{1BD38F53-D12E-442E-A80E-EA05A4F75C69}"/>
                </a:ext>
              </a:extLst>
            </p:cNvPr>
            <p:cNvSpPr/>
            <p:nvPr/>
          </p:nvSpPr>
          <p:spPr>
            <a:xfrm>
              <a:off x="5242000" y="1913750"/>
              <a:ext cx="2425" cy="3300"/>
            </a:xfrm>
            <a:custGeom>
              <a:avLst/>
              <a:gdLst/>
              <a:ahLst/>
              <a:cxnLst/>
              <a:rect l="l" t="t" r="r" b="b"/>
              <a:pathLst>
                <a:path w="97" h="132" extrusionOk="0">
                  <a:moveTo>
                    <a:pt x="25" y="1"/>
                  </a:moveTo>
                  <a:cubicBezTo>
                    <a:pt x="1" y="48"/>
                    <a:pt x="1" y="72"/>
                    <a:pt x="25" y="132"/>
                  </a:cubicBezTo>
                  <a:cubicBezTo>
                    <a:pt x="96" y="96"/>
                    <a:pt x="96" y="48"/>
                    <a:pt x="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4372;p32">
              <a:extLst>
                <a:ext uri="{FF2B5EF4-FFF2-40B4-BE49-F238E27FC236}">
                  <a16:creationId xmlns:a16="http://schemas.microsoft.com/office/drawing/2014/main" id="{4F2FEF96-F29C-404B-872C-6E81B9EA298A}"/>
                </a:ext>
              </a:extLst>
            </p:cNvPr>
            <p:cNvSpPr/>
            <p:nvPr/>
          </p:nvSpPr>
          <p:spPr>
            <a:xfrm>
              <a:off x="5963225" y="2365600"/>
              <a:ext cx="3600" cy="3300"/>
            </a:xfrm>
            <a:custGeom>
              <a:avLst/>
              <a:gdLst/>
              <a:ahLst/>
              <a:cxnLst/>
              <a:rect l="l" t="t" r="r" b="b"/>
              <a:pathLst>
                <a:path w="144" h="132" extrusionOk="0">
                  <a:moveTo>
                    <a:pt x="1" y="1"/>
                  </a:moveTo>
                  <a:lnTo>
                    <a:pt x="1" y="1"/>
                  </a:lnTo>
                  <a:cubicBezTo>
                    <a:pt x="48" y="36"/>
                    <a:pt x="84" y="84"/>
                    <a:pt x="144" y="131"/>
                  </a:cubicBezTo>
                  <a:cubicBezTo>
                    <a:pt x="108" y="84"/>
                    <a:pt x="49" y="36"/>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4373;p32">
              <a:extLst>
                <a:ext uri="{FF2B5EF4-FFF2-40B4-BE49-F238E27FC236}">
                  <a16:creationId xmlns:a16="http://schemas.microsoft.com/office/drawing/2014/main" id="{8152BEF8-712D-4B07-9EEE-4921CC1EB0B8}"/>
                </a:ext>
              </a:extLst>
            </p:cNvPr>
            <p:cNvSpPr/>
            <p:nvPr/>
          </p:nvSpPr>
          <p:spPr>
            <a:xfrm>
              <a:off x="6020075" y="2204225"/>
              <a:ext cx="7475" cy="6925"/>
            </a:xfrm>
            <a:custGeom>
              <a:avLst/>
              <a:gdLst/>
              <a:ahLst/>
              <a:cxnLst/>
              <a:rect l="l" t="t" r="r" b="b"/>
              <a:pathLst>
                <a:path w="299" h="277" extrusionOk="0">
                  <a:moveTo>
                    <a:pt x="244" y="0"/>
                  </a:moveTo>
                  <a:cubicBezTo>
                    <a:pt x="145" y="0"/>
                    <a:pt x="64" y="38"/>
                    <a:pt x="1" y="121"/>
                  </a:cubicBezTo>
                  <a:cubicBezTo>
                    <a:pt x="1" y="169"/>
                    <a:pt x="13" y="229"/>
                    <a:pt x="13" y="276"/>
                  </a:cubicBezTo>
                  <a:cubicBezTo>
                    <a:pt x="215" y="276"/>
                    <a:pt x="299" y="181"/>
                    <a:pt x="287" y="2"/>
                  </a:cubicBezTo>
                  <a:cubicBezTo>
                    <a:pt x="272" y="1"/>
                    <a:pt x="258" y="0"/>
                    <a:pt x="2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4374;p32">
              <a:extLst>
                <a:ext uri="{FF2B5EF4-FFF2-40B4-BE49-F238E27FC236}">
                  <a16:creationId xmlns:a16="http://schemas.microsoft.com/office/drawing/2014/main" id="{19F38358-18A6-4DEF-B46B-E3258DF95D70}"/>
                </a:ext>
              </a:extLst>
            </p:cNvPr>
            <p:cNvSpPr/>
            <p:nvPr/>
          </p:nvSpPr>
          <p:spPr>
            <a:xfrm>
              <a:off x="5926475" y="2167950"/>
              <a:ext cx="4350" cy="2825"/>
            </a:xfrm>
            <a:custGeom>
              <a:avLst/>
              <a:gdLst/>
              <a:ahLst/>
              <a:cxnLst/>
              <a:rect l="l" t="t" r="r" b="b"/>
              <a:pathLst>
                <a:path w="174" h="113" extrusionOk="0">
                  <a:moveTo>
                    <a:pt x="173" y="1"/>
                  </a:moveTo>
                  <a:lnTo>
                    <a:pt x="173" y="1"/>
                  </a:lnTo>
                  <a:cubicBezTo>
                    <a:pt x="166" y="17"/>
                    <a:pt x="148" y="21"/>
                    <a:pt x="126" y="21"/>
                  </a:cubicBezTo>
                  <a:cubicBezTo>
                    <a:pt x="108" y="21"/>
                    <a:pt x="88" y="19"/>
                    <a:pt x="70" y="19"/>
                  </a:cubicBezTo>
                  <a:cubicBezTo>
                    <a:pt x="30" y="19"/>
                    <a:pt x="0" y="31"/>
                    <a:pt x="30" y="108"/>
                  </a:cubicBezTo>
                  <a:cubicBezTo>
                    <a:pt x="32" y="111"/>
                    <a:pt x="35" y="113"/>
                    <a:pt x="40" y="113"/>
                  </a:cubicBezTo>
                  <a:cubicBezTo>
                    <a:pt x="70" y="113"/>
                    <a:pt x="152" y="52"/>
                    <a:pt x="1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4375;p32">
              <a:extLst>
                <a:ext uri="{FF2B5EF4-FFF2-40B4-BE49-F238E27FC236}">
                  <a16:creationId xmlns:a16="http://schemas.microsoft.com/office/drawing/2014/main" id="{F63D8393-2F72-42F7-B5AD-E25BABC82DF9}"/>
                </a:ext>
              </a:extLst>
            </p:cNvPr>
            <p:cNvSpPr/>
            <p:nvPr/>
          </p:nvSpPr>
          <p:spPr>
            <a:xfrm>
              <a:off x="5475075" y="2135800"/>
              <a:ext cx="133075" cy="8375"/>
            </a:xfrm>
            <a:custGeom>
              <a:avLst/>
              <a:gdLst/>
              <a:ahLst/>
              <a:cxnLst/>
              <a:rect l="l" t="t" r="r" b="b"/>
              <a:pathLst>
                <a:path w="5323" h="335" extrusionOk="0">
                  <a:moveTo>
                    <a:pt x="1596" y="1"/>
                  </a:moveTo>
                  <a:cubicBezTo>
                    <a:pt x="1411" y="105"/>
                    <a:pt x="1216" y="145"/>
                    <a:pt x="1017" y="145"/>
                  </a:cubicBezTo>
                  <a:cubicBezTo>
                    <a:pt x="921" y="145"/>
                    <a:pt x="824" y="135"/>
                    <a:pt x="727" y="120"/>
                  </a:cubicBezTo>
                  <a:cubicBezTo>
                    <a:pt x="477" y="144"/>
                    <a:pt x="239" y="156"/>
                    <a:pt x="1" y="168"/>
                  </a:cubicBezTo>
                  <a:cubicBezTo>
                    <a:pt x="143" y="276"/>
                    <a:pt x="298" y="300"/>
                    <a:pt x="458" y="300"/>
                  </a:cubicBezTo>
                  <a:cubicBezTo>
                    <a:pt x="577" y="300"/>
                    <a:pt x="700" y="287"/>
                    <a:pt x="822" y="287"/>
                  </a:cubicBezTo>
                  <a:lnTo>
                    <a:pt x="3453" y="334"/>
                  </a:lnTo>
                  <a:lnTo>
                    <a:pt x="5323" y="287"/>
                  </a:lnTo>
                  <a:cubicBezTo>
                    <a:pt x="5239" y="180"/>
                    <a:pt x="5140" y="156"/>
                    <a:pt x="5039" y="156"/>
                  </a:cubicBezTo>
                  <a:cubicBezTo>
                    <a:pt x="4982" y="156"/>
                    <a:pt x="4926" y="163"/>
                    <a:pt x="4870" y="168"/>
                  </a:cubicBezTo>
                  <a:lnTo>
                    <a:pt x="3168" y="168"/>
                  </a:lnTo>
                  <a:cubicBezTo>
                    <a:pt x="2977" y="156"/>
                    <a:pt x="2787" y="156"/>
                    <a:pt x="2584" y="156"/>
                  </a:cubicBezTo>
                  <a:cubicBezTo>
                    <a:pt x="2475" y="84"/>
                    <a:pt x="2359" y="68"/>
                    <a:pt x="2241" y="68"/>
                  </a:cubicBezTo>
                  <a:cubicBezTo>
                    <a:pt x="2136" y="68"/>
                    <a:pt x="2030" y="81"/>
                    <a:pt x="1926" y="81"/>
                  </a:cubicBezTo>
                  <a:cubicBezTo>
                    <a:pt x="1812" y="81"/>
                    <a:pt x="1701" y="65"/>
                    <a:pt x="15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4376;p32">
              <a:extLst>
                <a:ext uri="{FF2B5EF4-FFF2-40B4-BE49-F238E27FC236}">
                  <a16:creationId xmlns:a16="http://schemas.microsoft.com/office/drawing/2014/main" id="{025143F5-DC57-4C6D-8BAB-0346FDA15A76}"/>
                </a:ext>
              </a:extLst>
            </p:cNvPr>
            <p:cNvSpPr/>
            <p:nvPr/>
          </p:nvSpPr>
          <p:spPr>
            <a:xfrm>
              <a:off x="5402150" y="2147350"/>
              <a:ext cx="20850" cy="2475"/>
            </a:xfrm>
            <a:custGeom>
              <a:avLst/>
              <a:gdLst/>
              <a:ahLst/>
              <a:cxnLst/>
              <a:rect l="l" t="t" r="r" b="b"/>
              <a:pathLst>
                <a:path w="834" h="99" extrusionOk="0">
                  <a:moveTo>
                    <a:pt x="389" y="0"/>
                  </a:moveTo>
                  <a:cubicBezTo>
                    <a:pt x="256" y="0"/>
                    <a:pt x="126" y="30"/>
                    <a:pt x="1" y="98"/>
                  </a:cubicBezTo>
                  <a:lnTo>
                    <a:pt x="834" y="98"/>
                  </a:lnTo>
                  <a:cubicBezTo>
                    <a:pt x="685" y="36"/>
                    <a:pt x="535" y="0"/>
                    <a:pt x="3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4377;p32">
              <a:extLst>
                <a:ext uri="{FF2B5EF4-FFF2-40B4-BE49-F238E27FC236}">
                  <a16:creationId xmlns:a16="http://schemas.microsoft.com/office/drawing/2014/main" id="{70FA19EC-A0B2-4BFA-B0BA-C7B722FB5E7F}"/>
                </a:ext>
              </a:extLst>
            </p:cNvPr>
            <p:cNvSpPr/>
            <p:nvPr/>
          </p:nvSpPr>
          <p:spPr>
            <a:xfrm>
              <a:off x="5511100" y="2150650"/>
              <a:ext cx="19075" cy="3425"/>
            </a:xfrm>
            <a:custGeom>
              <a:avLst/>
              <a:gdLst/>
              <a:ahLst/>
              <a:cxnLst/>
              <a:rect l="l" t="t" r="r" b="b"/>
              <a:pathLst>
                <a:path w="763" h="137" extrusionOk="0">
                  <a:moveTo>
                    <a:pt x="214" y="0"/>
                  </a:moveTo>
                  <a:cubicBezTo>
                    <a:pt x="145" y="0"/>
                    <a:pt x="73" y="2"/>
                    <a:pt x="0" y="2"/>
                  </a:cubicBezTo>
                  <a:cubicBezTo>
                    <a:pt x="119" y="109"/>
                    <a:pt x="247" y="136"/>
                    <a:pt x="377" y="136"/>
                  </a:cubicBezTo>
                  <a:cubicBezTo>
                    <a:pt x="506" y="136"/>
                    <a:pt x="637" y="109"/>
                    <a:pt x="762" y="109"/>
                  </a:cubicBezTo>
                  <a:cubicBezTo>
                    <a:pt x="588" y="13"/>
                    <a:pt x="407"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4378;p32">
              <a:extLst>
                <a:ext uri="{FF2B5EF4-FFF2-40B4-BE49-F238E27FC236}">
                  <a16:creationId xmlns:a16="http://schemas.microsoft.com/office/drawing/2014/main" id="{58F85CBB-ADC8-440D-ACAA-C4E55A22D8B1}"/>
                </a:ext>
              </a:extLst>
            </p:cNvPr>
            <p:cNvSpPr/>
            <p:nvPr/>
          </p:nvSpPr>
          <p:spPr>
            <a:xfrm>
              <a:off x="5423575" y="2148675"/>
              <a:ext cx="5975" cy="1150"/>
            </a:xfrm>
            <a:custGeom>
              <a:avLst/>
              <a:gdLst/>
              <a:ahLst/>
              <a:cxnLst/>
              <a:rect l="l" t="t" r="r" b="b"/>
              <a:pathLst>
                <a:path w="239" h="46" extrusionOk="0">
                  <a:moveTo>
                    <a:pt x="129" y="1"/>
                  </a:moveTo>
                  <a:cubicBezTo>
                    <a:pt x="90" y="1"/>
                    <a:pt x="48" y="16"/>
                    <a:pt x="1" y="45"/>
                  </a:cubicBezTo>
                  <a:lnTo>
                    <a:pt x="239" y="45"/>
                  </a:lnTo>
                  <a:cubicBezTo>
                    <a:pt x="203" y="16"/>
                    <a:pt x="167" y="1"/>
                    <a:pt x="1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4379;p32">
              <a:extLst>
                <a:ext uri="{FF2B5EF4-FFF2-40B4-BE49-F238E27FC236}">
                  <a16:creationId xmlns:a16="http://schemas.microsoft.com/office/drawing/2014/main" id="{F08BF9E2-9A95-4C54-9D14-F29DC78F2980}"/>
                </a:ext>
              </a:extLst>
            </p:cNvPr>
            <p:cNvSpPr/>
            <p:nvPr/>
          </p:nvSpPr>
          <p:spPr>
            <a:xfrm>
              <a:off x="5395000" y="2148675"/>
              <a:ext cx="6275" cy="1150"/>
            </a:xfrm>
            <a:custGeom>
              <a:avLst/>
              <a:gdLst/>
              <a:ahLst/>
              <a:cxnLst/>
              <a:rect l="l" t="t" r="r" b="b"/>
              <a:pathLst>
                <a:path w="251" h="46" extrusionOk="0">
                  <a:moveTo>
                    <a:pt x="121" y="1"/>
                  </a:moveTo>
                  <a:cubicBezTo>
                    <a:pt x="78" y="1"/>
                    <a:pt x="37" y="16"/>
                    <a:pt x="1" y="45"/>
                  </a:cubicBezTo>
                  <a:lnTo>
                    <a:pt x="251" y="45"/>
                  </a:lnTo>
                  <a:cubicBezTo>
                    <a:pt x="209" y="16"/>
                    <a:pt x="165" y="1"/>
                    <a:pt x="1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4380;p32">
              <a:extLst>
                <a:ext uri="{FF2B5EF4-FFF2-40B4-BE49-F238E27FC236}">
                  <a16:creationId xmlns:a16="http://schemas.microsoft.com/office/drawing/2014/main" id="{6E999EB3-41A1-40C5-88D1-0782BE83AC49}"/>
                </a:ext>
              </a:extLst>
            </p:cNvPr>
            <p:cNvSpPr/>
            <p:nvPr/>
          </p:nvSpPr>
          <p:spPr>
            <a:xfrm>
              <a:off x="5378350" y="2124700"/>
              <a:ext cx="7150" cy="7625"/>
            </a:xfrm>
            <a:custGeom>
              <a:avLst/>
              <a:gdLst/>
              <a:ahLst/>
              <a:cxnLst/>
              <a:rect l="l" t="t" r="r" b="b"/>
              <a:pathLst>
                <a:path w="286" h="305" extrusionOk="0">
                  <a:moveTo>
                    <a:pt x="181" y="1"/>
                  </a:moveTo>
                  <a:cubicBezTo>
                    <a:pt x="91" y="1"/>
                    <a:pt x="57" y="124"/>
                    <a:pt x="0" y="171"/>
                  </a:cubicBezTo>
                  <a:cubicBezTo>
                    <a:pt x="51" y="272"/>
                    <a:pt x="136" y="305"/>
                    <a:pt x="234" y="305"/>
                  </a:cubicBezTo>
                  <a:cubicBezTo>
                    <a:pt x="251" y="305"/>
                    <a:pt x="268" y="304"/>
                    <a:pt x="286" y="302"/>
                  </a:cubicBezTo>
                  <a:lnTo>
                    <a:pt x="286" y="16"/>
                  </a:lnTo>
                  <a:lnTo>
                    <a:pt x="262" y="28"/>
                  </a:lnTo>
                  <a:cubicBezTo>
                    <a:pt x="230" y="9"/>
                    <a:pt x="204"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4381;p32">
              <a:extLst>
                <a:ext uri="{FF2B5EF4-FFF2-40B4-BE49-F238E27FC236}">
                  <a16:creationId xmlns:a16="http://schemas.microsoft.com/office/drawing/2014/main" id="{839404E5-8EB5-4A5D-8698-24CC84F0650D}"/>
                </a:ext>
              </a:extLst>
            </p:cNvPr>
            <p:cNvSpPr/>
            <p:nvPr/>
          </p:nvSpPr>
          <p:spPr>
            <a:xfrm>
              <a:off x="5302725" y="2105475"/>
              <a:ext cx="25325" cy="23525"/>
            </a:xfrm>
            <a:custGeom>
              <a:avLst/>
              <a:gdLst/>
              <a:ahLst/>
              <a:cxnLst/>
              <a:rect l="l" t="t" r="r" b="b"/>
              <a:pathLst>
                <a:path w="1013" h="941" extrusionOk="0">
                  <a:moveTo>
                    <a:pt x="529" y="1"/>
                  </a:moveTo>
                  <a:cubicBezTo>
                    <a:pt x="453" y="1"/>
                    <a:pt x="373" y="22"/>
                    <a:pt x="287" y="47"/>
                  </a:cubicBezTo>
                  <a:cubicBezTo>
                    <a:pt x="1" y="559"/>
                    <a:pt x="477" y="690"/>
                    <a:pt x="727" y="940"/>
                  </a:cubicBezTo>
                  <a:cubicBezTo>
                    <a:pt x="882" y="940"/>
                    <a:pt x="965" y="892"/>
                    <a:pt x="906" y="726"/>
                  </a:cubicBezTo>
                  <a:cubicBezTo>
                    <a:pt x="870" y="583"/>
                    <a:pt x="882" y="440"/>
                    <a:pt x="1013" y="357"/>
                  </a:cubicBezTo>
                  <a:cubicBezTo>
                    <a:pt x="906" y="261"/>
                    <a:pt x="822" y="166"/>
                    <a:pt x="727" y="71"/>
                  </a:cubicBezTo>
                  <a:cubicBezTo>
                    <a:pt x="664" y="19"/>
                    <a:pt x="598" y="1"/>
                    <a:pt x="5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4382;p32">
              <a:extLst>
                <a:ext uri="{FF2B5EF4-FFF2-40B4-BE49-F238E27FC236}">
                  <a16:creationId xmlns:a16="http://schemas.microsoft.com/office/drawing/2014/main" id="{6249888B-6A5D-448D-9D22-DC9D121D98D3}"/>
                </a:ext>
              </a:extLst>
            </p:cNvPr>
            <p:cNvSpPr/>
            <p:nvPr/>
          </p:nvSpPr>
          <p:spPr>
            <a:xfrm>
              <a:off x="5303625" y="2106150"/>
              <a:ext cx="17875" cy="22850"/>
            </a:xfrm>
            <a:custGeom>
              <a:avLst/>
              <a:gdLst/>
              <a:ahLst/>
              <a:cxnLst/>
              <a:rect l="l" t="t" r="r" b="b"/>
              <a:pathLst>
                <a:path w="715" h="914" extrusionOk="0">
                  <a:moveTo>
                    <a:pt x="189" y="1"/>
                  </a:moveTo>
                  <a:cubicBezTo>
                    <a:pt x="161" y="1"/>
                    <a:pt x="130" y="12"/>
                    <a:pt x="96" y="32"/>
                  </a:cubicBezTo>
                  <a:cubicBezTo>
                    <a:pt x="1" y="199"/>
                    <a:pt x="12" y="342"/>
                    <a:pt x="132" y="472"/>
                  </a:cubicBezTo>
                  <a:cubicBezTo>
                    <a:pt x="215" y="627"/>
                    <a:pt x="263" y="806"/>
                    <a:pt x="417" y="913"/>
                  </a:cubicBezTo>
                  <a:cubicBezTo>
                    <a:pt x="513" y="913"/>
                    <a:pt x="608" y="889"/>
                    <a:pt x="715" y="889"/>
                  </a:cubicBezTo>
                  <a:cubicBezTo>
                    <a:pt x="691" y="734"/>
                    <a:pt x="608" y="639"/>
                    <a:pt x="477" y="568"/>
                  </a:cubicBezTo>
                  <a:cubicBezTo>
                    <a:pt x="274" y="461"/>
                    <a:pt x="263" y="270"/>
                    <a:pt x="298" y="80"/>
                  </a:cubicBezTo>
                  <a:cubicBezTo>
                    <a:pt x="263" y="24"/>
                    <a:pt x="228" y="1"/>
                    <a:pt x="1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4383;p32">
              <a:extLst>
                <a:ext uri="{FF2B5EF4-FFF2-40B4-BE49-F238E27FC236}">
                  <a16:creationId xmlns:a16="http://schemas.microsoft.com/office/drawing/2014/main" id="{AE79F82E-CDE9-4A9B-9D0C-042189E05FA3}"/>
                </a:ext>
              </a:extLst>
            </p:cNvPr>
            <p:cNvSpPr/>
            <p:nvPr/>
          </p:nvSpPr>
          <p:spPr>
            <a:xfrm>
              <a:off x="5351850" y="2117650"/>
              <a:ext cx="10450" cy="7975"/>
            </a:xfrm>
            <a:custGeom>
              <a:avLst/>
              <a:gdLst/>
              <a:ahLst/>
              <a:cxnLst/>
              <a:rect l="l" t="t" r="r" b="b"/>
              <a:pathLst>
                <a:path w="418" h="319" extrusionOk="0">
                  <a:moveTo>
                    <a:pt x="346" y="1"/>
                  </a:moveTo>
                  <a:cubicBezTo>
                    <a:pt x="321" y="10"/>
                    <a:pt x="295" y="13"/>
                    <a:pt x="268" y="13"/>
                  </a:cubicBezTo>
                  <a:cubicBezTo>
                    <a:pt x="232" y="13"/>
                    <a:pt x="195" y="8"/>
                    <a:pt x="160" y="8"/>
                  </a:cubicBezTo>
                  <a:cubicBezTo>
                    <a:pt x="94" y="8"/>
                    <a:pt x="37" y="26"/>
                    <a:pt x="12" y="132"/>
                  </a:cubicBezTo>
                  <a:cubicBezTo>
                    <a:pt x="0" y="191"/>
                    <a:pt x="48" y="298"/>
                    <a:pt x="96" y="310"/>
                  </a:cubicBezTo>
                  <a:cubicBezTo>
                    <a:pt x="111" y="316"/>
                    <a:pt x="125" y="318"/>
                    <a:pt x="137" y="318"/>
                  </a:cubicBezTo>
                  <a:cubicBezTo>
                    <a:pt x="231" y="318"/>
                    <a:pt x="251" y="176"/>
                    <a:pt x="346" y="155"/>
                  </a:cubicBezTo>
                  <a:cubicBezTo>
                    <a:pt x="417" y="108"/>
                    <a:pt x="417" y="6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4384;p32">
              <a:extLst>
                <a:ext uri="{FF2B5EF4-FFF2-40B4-BE49-F238E27FC236}">
                  <a16:creationId xmlns:a16="http://schemas.microsoft.com/office/drawing/2014/main" id="{D8702309-5021-4A5A-A217-4B5A06125898}"/>
                </a:ext>
              </a:extLst>
            </p:cNvPr>
            <p:cNvSpPr/>
            <p:nvPr/>
          </p:nvSpPr>
          <p:spPr>
            <a:xfrm>
              <a:off x="5378625" y="2121825"/>
              <a:ext cx="7475" cy="7175"/>
            </a:xfrm>
            <a:custGeom>
              <a:avLst/>
              <a:gdLst/>
              <a:ahLst/>
              <a:cxnLst/>
              <a:rect l="l" t="t" r="r" b="b"/>
              <a:pathLst>
                <a:path w="299" h="287" extrusionOk="0">
                  <a:moveTo>
                    <a:pt x="1" y="0"/>
                  </a:moveTo>
                  <a:lnTo>
                    <a:pt x="1" y="286"/>
                  </a:lnTo>
                  <a:lnTo>
                    <a:pt x="275" y="143"/>
                  </a:lnTo>
                  <a:cubicBezTo>
                    <a:pt x="275" y="84"/>
                    <a:pt x="275" y="48"/>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4385;p32">
              <a:extLst>
                <a:ext uri="{FF2B5EF4-FFF2-40B4-BE49-F238E27FC236}">
                  <a16:creationId xmlns:a16="http://schemas.microsoft.com/office/drawing/2014/main" id="{7A3233DA-BD5C-4226-ABFF-796CAE971A89}"/>
                </a:ext>
              </a:extLst>
            </p:cNvPr>
            <p:cNvSpPr/>
            <p:nvPr/>
          </p:nvSpPr>
          <p:spPr>
            <a:xfrm>
              <a:off x="5360475" y="2116150"/>
              <a:ext cx="7175" cy="5400"/>
            </a:xfrm>
            <a:custGeom>
              <a:avLst/>
              <a:gdLst/>
              <a:ahLst/>
              <a:cxnLst/>
              <a:rect l="l" t="t" r="r" b="b"/>
              <a:pathLst>
                <a:path w="287" h="216" extrusionOk="0">
                  <a:moveTo>
                    <a:pt x="185" y="1"/>
                  </a:moveTo>
                  <a:cubicBezTo>
                    <a:pt x="120" y="1"/>
                    <a:pt x="55" y="65"/>
                    <a:pt x="1" y="72"/>
                  </a:cubicBezTo>
                  <a:lnTo>
                    <a:pt x="1" y="215"/>
                  </a:lnTo>
                  <a:lnTo>
                    <a:pt x="286" y="215"/>
                  </a:lnTo>
                  <a:lnTo>
                    <a:pt x="286" y="72"/>
                  </a:lnTo>
                  <a:cubicBezTo>
                    <a:pt x="253" y="19"/>
                    <a:pt x="219" y="1"/>
                    <a:pt x="1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4386;p32">
              <a:extLst>
                <a:ext uri="{FF2B5EF4-FFF2-40B4-BE49-F238E27FC236}">
                  <a16:creationId xmlns:a16="http://schemas.microsoft.com/office/drawing/2014/main" id="{FA8FCDD7-FDD4-4FEF-AD23-7DD5FB76CF8F}"/>
                </a:ext>
              </a:extLst>
            </p:cNvPr>
            <p:cNvSpPr/>
            <p:nvPr/>
          </p:nvSpPr>
          <p:spPr>
            <a:xfrm>
              <a:off x="5167600" y="2145925"/>
              <a:ext cx="6875" cy="10150"/>
            </a:xfrm>
            <a:custGeom>
              <a:avLst/>
              <a:gdLst/>
              <a:ahLst/>
              <a:cxnLst/>
              <a:rect l="l" t="t" r="r" b="b"/>
              <a:pathLst>
                <a:path w="275" h="406" extrusionOk="0">
                  <a:moveTo>
                    <a:pt x="143" y="1"/>
                  </a:moveTo>
                  <a:lnTo>
                    <a:pt x="0" y="275"/>
                  </a:lnTo>
                  <a:lnTo>
                    <a:pt x="143" y="405"/>
                  </a:lnTo>
                  <a:cubicBezTo>
                    <a:pt x="179" y="370"/>
                    <a:pt x="227" y="334"/>
                    <a:pt x="274" y="286"/>
                  </a:cubicBezTo>
                  <a:lnTo>
                    <a:pt x="274" y="191"/>
                  </a:lnTo>
                  <a:cubicBezTo>
                    <a:pt x="227" y="155"/>
                    <a:pt x="179" y="96"/>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4387;p32">
              <a:extLst>
                <a:ext uri="{FF2B5EF4-FFF2-40B4-BE49-F238E27FC236}">
                  <a16:creationId xmlns:a16="http://schemas.microsoft.com/office/drawing/2014/main" id="{95B1D993-3109-4D3D-9660-48EBB0D5C97E}"/>
                </a:ext>
              </a:extLst>
            </p:cNvPr>
            <p:cNvSpPr/>
            <p:nvPr/>
          </p:nvSpPr>
          <p:spPr>
            <a:xfrm>
              <a:off x="5255400" y="2099500"/>
              <a:ext cx="51525" cy="19775"/>
            </a:xfrm>
            <a:custGeom>
              <a:avLst/>
              <a:gdLst/>
              <a:ahLst/>
              <a:cxnLst/>
              <a:rect l="l" t="t" r="r" b="b"/>
              <a:pathLst>
                <a:path w="2061" h="791" extrusionOk="0">
                  <a:moveTo>
                    <a:pt x="203" y="0"/>
                  </a:moveTo>
                  <a:lnTo>
                    <a:pt x="203" y="0"/>
                  </a:lnTo>
                  <a:cubicBezTo>
                    <a:pt x="84" y="238"/>
                    <a:pt x="1" y="441"/>
                    <a:pt x="394" y="465"/>
                  </a:cubicBezTo>
                  <a:cubicBezTo>
                    <a:pt x="501" y="465"/>
                    <a:pt x="560" y="524"/>
                    <a:pt x="620" y="596"/>
                  </a:cubicBezTo>
                  <a:cubicBezTo>
                    <a:pt x="703" y="667"/>
                    <a:pt x="834" y="655"/>
                    <a:pt x="918" y="727"/>
                  </a:cubicBezTo>
                  <a:cubicBezTo>
                    <a:pt x="918" y="750"/>
                    <a:pt x="929" y="774"/>
                    <a:pt x="953" y="786"/>
                  </a:cubicBezTo>
                  <a:cubicBezTo>
                    <a:pt x="961" y="789"/>
                    <a:pt x="969" y="790"/>
                    <a:pt x="976" y="790"/>
                  </a:cubicBezTo>
                  <a:cubicBezTo>
                    <a:pt x="1000" y="790"/>
                    <a:pt x="1021" y="773"/>
                    <a:pt x="1049" y="727"/>
                  </a:cubicBezTo>
                  <a:cubicBezTo>
                    <a:pt x="1127" y="699"/>
                    <a:pt x="1204" y="690"/>
                    <a:pt x="1281" y="690"/>
                  </a:cubicBezTo>
                  <a:cubicBezTo>
                    <a:pt x="1484" y="690"/>
                    <a:pt x="1682" y="758"/>
                    <a:pt x="1885" y="758"/>
                  </a:cubicBezTo>
                  <a:cubicBezTo>
                    <a:pt x="1943" y="758"/>
                    <a:pt x="2001" y="753"/>
                    <a:pt x="2061" y="738"/>
                  </a:cubicBezTo>
                  <a:cubicBezTo>
                    <a:pt x="2061" y="608"/>
                    <a:pt x="2049" y="477"/>
                    <a:pt x="2049" y="346"/>
                  </a:cubicBezTo>
                  <a:cubicBezTo>
                    <a:pt x="1787" y="72"/>
                    <a:pt x="1430" y="238"/>
                    <a:pt x="1132" y="119"/>
                  </a:cubicBezTo>
                  <a:cubicBezTo>
                    <a:pt x="1070" y="75"/>
                    <a:pt x="1002" y="51"/>
                    <a:pt x="932" y="51"/>
                  </a:cubicBezTo>
                  <a:cubicBezTo>
                    <a:pt x="907" y="51"/>
                    <a:pt x="883" y="54"/>
                    <a:pt x="858" y="60"/>
                  </a:cubicBezTo>
                  <a:cubicBezTo>
                    <a:pt x="766" y="84"/>
                    <a:pt x="674" y="109"/>
                    <a:pt x="583" y="109"/>
                  </a:cubicBezTo>
                  <a:cubicBezTo>
                    <a:pt x="498" y="109"/>
                    <a:pt x="415" y="87"/>
                    <a:pt x="334" y="24"/>
                  </a:cubicBezTo>
                  <a:cubicBezTo>
                    <a:pt x="287" y="12"/>
                    <a:pt x="239" y="12"/>
                    <a:pt x="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4388;p32">
              <a:extLst>
                <a:ext uri="{FF2B5EF4-FFF2-40B4-BE49-F238E27FC236}">
                  <a16:creationId xmlns:a16="http://schemas.microsoft.com/office/drawing/2014/main" id="{5D5781AA-FAD4-4E88-BE4D-F8033B1DD7AE}"/>
                </a:ext>
              </a:extLst>
            </p:cNvPr>
            <p:cNvSpPr/>
            <p:nvPr/>
          </p:nvSpPr>
          <p:spPr>
            <a:xfrm>
              <a:off x="5274450" y="2117650"/>
              <a:ext cx="7175" cy="9275"/>
            </a:xfrm>
            <a:custGeom>
              <a:avLst/>
              <a:gdLst/>
              <a:ahLst/>
              <a:cxnLst/>
              <a:rect l="l" t="t" r="r" b="b"/>
              <a:pathLst>
                <a:path w="287" h="371" extrusionOk="0">
                  <a:moveTo>
                    <a:pt x="156" y="1"/>
                  </a:moveTo>
                  <a:cubicBezTo>
                    <a:pt x="120" y="48"/>
                    <a:pt x="108" y="96"/>
                    <a:pt x="96" y="120"/>
                  </a:cubicBezTo>
                  <a:cubicBezTo>
                    <a:pt x="60" y="215"/>
                    <a:pt x="1" y="310"/>
                    <a:pt x="120" y="358"/>
                  </a:cubicBezTo>
                  <a:cubicBezTo>
                    <a:pt x="139" y="367"/>
                    <a:pt x="157" y="370"/>
                    <a:pt x="173" y="370"/>
                  </a:cubicBezTo>
                  <a:cubicBezTo>
                    <a:pt x="243" y="370"/>
                    <a:pt x="277" y="293"/>
                    <a:pt x="287" y="215"/>
                  </a:cubicBezTo>
                  <a:lnTo>
                    <a:pt x="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4389;p32">
              <a:extLst>
                <a:ext uri="{FF2B5EF4-FFF2-40B4-BE49-F238E27FC236}">
                  <a16:creationId xmlns:a16="http://schemas.microsoft.com/office/drawing/2014/main" id="{246427D4-94ED-4EF4-B36C-41CFBF469A28}"/>
                </a:ext>
              </a:extLst>
            </p:cNvPr>
            <p:cNvSpPr/>
            <p:nvPr/>
          </p:nvSpPr>
          <p:spPr>
            <a:xfrm>
              <a:off x="5270875" y="2114375"/>
              <a:ext cx="7475" cy="3375"/>
            </a:xfrm>
            <a:custGeom>
              <a:avLst/>
              <a:gdLst/>
              <a:ahLst/>
              <a:cxnLst/>
              <a:rect l="l" t="t" r="r" b="b"/>
              <a:pathLst>
                <a:path w="299" h="135" extrusionOk="0">
                  <a:moveTo>
                    <a:pt x="1" y="1"/>
                  </a:moveTo>
                  <a:cubicBezTo>
                    <a:pt x="52" y="102"/>
                    <a:pt x="145" y="134"/>
                    <a:pt x="246" y="134"/>
                  </a:cubicBezTo>
                  <a:cubicBezTo>
                    <a:pt x="263" y="134"/>
                    <a:pt x="281" y="133"/>
                    <a:pt x="299" y="132"/>
                  </a:cubicBezTo>
                  <a:cubicBezTo>
                    <a:pt x="215" y="13"/>
                    <a:pt x="120"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4390;p32">
              <a:extLst>
                <a:ext uri="{FF2B5EF4-FFF2-40B4-BE49-F238E27FC236}">
                  <a16:creationId xmlns:a16="http://schemas.microsoft.com/office/drawing/2014/main" id="{3E268831-B59B-404F-9788-437AC637BAD1}"/>
                </a:ext>
              </a:extLst>
            </p:cNvPr>
            <p:cNvSpPr/>
            <p:nvPr/>
          </p:nvSpPr>
          <p:spPr>
            <a:xfrm>
              <a:off x="5188425" y="2193550"/>
              <a:ext cx="14325" cy="37525"/>
            </a:xfrm>
            <a:custGeom>
              <a:avLst/>
              <a:gdLst/>
              <a:ahLst/>
              <a:cxnLst/>
              <a:rect l="l" t="t" r="r" b="b"/>
              <a:pathLst>
                <a:path w="573" h="1501" extrusionOk="0">
                  <a:moveTo>
                    <a:pt x="287" y="1"/>
                  </a:moveTo>
                  <a:lnTo>
                    <a:pt x="287" y="286"/>
                  </a:lnTo>
                  <a:cubicBezTo>
                    <a:pt x="275" y="429"/>
                    <a:pt x="275" y="572"/>
                    <a:pt x="275" y="715"/>
                  </a:cubicBezTo>
                  <a:cubicBezTo>
                    <a:pt x="239" y="989"/>
                    <a:pt x="1" y="1298"/>
                    <a:pt x="394" y="1501"/>
                  </a:cubicBezTo>
                  <a:cubicBezTo>
                    <a:pt x="465" y="1072"/>
                    <a:pt x="572" y="644"/>
                    <a:pt x="525" y="191"/>
                  </a:cubicBezTo>
                  <a:cubicBezTo>
                    <a:pt x="501" y="120"/>
                    <a:pt x="453" y="60"/>
                    <a:pt x="4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4391;p32">
              <a:extLst>
                <a:ext uri="{FF2B5EF4-FFF2-40B4-BE49-F238E27FC236}">
                  <a16:creationId xmlns:a16="http://schemas.microsoft.com/office/drawing/2014/main" id="{2531199D-C268-4D16-A387-74410118385F}"/>
                </a:ext>
              </a:extLst>
            </p:cNvPr>
            <p:cNvSpPr/>
            <p:nvPr/>
          </p:nvSpPr>
          <p:spPr>
            <a:xfrm>
              <a:off x="5177425" y="2157550"/>
              <a:ext cx="8050" cy="10725"/>
            </a:xfrm>
            <a:custGeom>
              <a:avLst/>
              <a:gdLst/>
              <a:ahLst/>
              <a:cxnLst/>
              <a:rect l="l" t="t" r="r" b="b"/>
              <a:pathLst>
                <a:path w="322" h="429" extrusionOk="0">
                  <a:moveTo>
                    <a:pt x="0" y="0"/>
                  </a:moveTo>
                  <a:cubicBezTo>
                    <a:pt x="72" y="167"/>
                    <a:pt x="143" y="310"/>
                    <a:pt x="286" y="429"/>
                  </a:cubicBezTo>
                  <a:cubicBezTo>
                    <a:pt x="286" y="226"/>
                    <a:pt x="322"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4392;p32">
              <a:extLst>
                <a:ext uri="{FF2B5EF4-FFF2-40B4-BE49-F238E27FC236}">
                  <a16:creationId xmlns:a16="http://schemas.microsoft.com/office/drawing/2014/main" id="{8D051403-4DA8-4427-8CD6-B7FE3AA7C207}"/>
                </a:ext>
              </a:extLst>
            </p:cNvPr>
            <p:cNvSpPr/>
            <p:nvPr/>
          </p:nvSpPr>
          <p:spPr>
            <a:xfrm>
              <a:off x="5187850" y="2211125"/>
              <a:ext cx="11625" cy="36925"/>
            </a:xfrm>
            <a:custGeom>
              <a:avLst/>
              <a:gdLst/>
              <a:ahLst/>
              <a:cxnLst/>
              <a:rect l="l" t="t" r="r" b="b"/>
              <a:pathLst>
                <a:path w="465" h="1477" extrusionOk="0">
                  <a:moveTo>
                    <a:pt x="310" y="0"/>
                  </a:moveTo>
                  <a:lnTo>
                    <a:pt x="310" y="0"/>
                  </a:lnTo>
                  <a:cubicBezTo>
                    <a:pt x="107" y="143"/>
                    <a:pt x="179" y="369"/>
                    <a:pt x="167" y="560"/>
                  </a:cubicBezTo>
                  <a:cubicBezTo>
                    <a:pt x="12" y="738"/>
                    <a:pt x="191" y="976"/>
                    <a:pt x="24" y="1143"/>
                  </a:cubicBezTo>
                  <a:cubicBezTo>
                    <a:pt x="24" y="1250"/>
                    <a:pt x="0" y="1369"/>
                    <a:pt x="83" y="1477"/>
                  </a:cubicBezTo>
                  <a:cubicBezTo>
                    <a:pt x="226" y="1322"/>
                    <a:pt x="345" y="1155"/>
                    <a:pt x="464" y="1012"/>
                  </a:cubicBezTo>
                  <a:cubicBezTo>
                    <a:pt x="441" y="941"/>
                    <a:pt x="441" y="857"/>
                    <a:pt x="429" y="786"/>
                  </a:cubicBezTo>
                  <a:cubicBezTo>
                    <a:pt x="143" y="560"/>
                    <a:pt x="357" y="262"/>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4393;p32">
              <a:extLst>
                <a:ext uri="{FF2B5EF4-FFF2-40B4-BE49-F238E27FC236}">
                  <a16:creationId xmlns:a16="http://schemas.microsoft.com/office/drawing/2014/main" id="{77E7992F-F307-4CB8-A9E4-DF204480349C}"/>
                </a:ext>
              </a:extLst>
            </p:cNvPr>
            <p:cNvSpPr/>
            <p:nvPr/>
          </p:nvSpPr>
          <p:spPr>
            <a:xfrm>
              <a:off x="5188425" y="2225700"/>
              <a:ext cx="5400" cy="14325"/>
            </a:xfrm>
            <a:custGeom>
              <a:avLst/>
              <a:gdLst/>
              <a:ahLst/>
              <a:cxnLst/>
              <a:rect l="l" t="t" r="r" b="b"/>
              <a:pathLst>
                <a:path w="216" h="573" extrusionOk="0">
                  <a:moveTo>
                    <a:pt x="144" y="1"/>
                  </a:moveTo>
                  <a:cubicBezTo>
                    <a:pt x="96" y="1"/>
                    <a:pt x="48" y="1"/>
                    <a:pt x="1" y="12"/>
                  </a:cubicBezTo>
                  <a:lnTo>
                    <a:pt x="1" y="143"/>
                  </a:lnTo>
                  <a:lnTo>
                    <a:pt x="1" y="274"/>
                  </a:lnTo>
                  <a:lnTo>
                    <a:pt x="1" y="572"/>
                  </a:lnTo>
                  <a:cubicBezTo>
                    <a:pt x="215" y="417"/>
                    <a:pt x="120" y="19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4394;p32">
              <a:extLst>
                <a:ext uri="{FF2B5EF4-FFF2-40B4-BE49-F238E27FC236}">
                  <a16:creationId xmlns:a16="http://schemas.microsoft.com/office/drawing/2014/main" id="{D0DE9185-8A58-4C34-B7D1-A77F9E325DD7}"/>
                </a:ext>
              </a:extLst>
            </p:cNvPr>
            <p:cNvSpPr/>
            <p:nvPr/>
          </p:nvSpPr>
          <p:spPr>
            <a:xfrm>
              <a:off x="5309875" y="2931750"/>
              <a:ext cx="19075" cy="3800"/>
            </a:xfrm>
            <a:custGeom>
              <a:avLst/>
              <a:gdLst/>
              <a:ahLst/>
              <a:cxnLst/>
              <a:rect l="l" t="t" r="r" b="b"/>
              <a:pathLst>
                <a:path w="763" h="152" extrusionOk="0">
                  <a:moveTo>
                    <a:pt x="763" y="0"/>
                  </a:moveTo>
                  <a:lnTo>
                    <a:pt x="763" y="0"/>
                  </a:lnTo>
                  <a:cubicBezTo>
                    <a:pt x="501" y="12"/>
                    <a:pt x="251" y="36"/>
                    <a:pt x="1" y="60"/>
                  </a:cubicBezTo>
                  <a:cubicBezTo>
                    <a:pt x="143" y="98"/>
                    <a:pt x="285" y="151"/>
                    <a:pt x="424" y="151"/>
                  </a:cubicBezTo>
                  <a:cubicBezTo>
                    <a:pt x="540" y="151"/>
                    <a:pt x="654" y="114"/>
                    <a:pt x="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4395;p32">
              <a:extLst>
                <a:ext uri="{FF2B5EF4-FFF2-40B4-BE49-F238E27FC236}">
                  <a16:creationId xmlns:a16="http://schemas.microsoft.com/office/drawing/2014/main" id="{0EC5FCA3-BEFC-4A69-82C2-61DCCC5E6E11}"/>
                </a:ext>
              </a:extLst>
            </p:cNvPr>
            <p:cNvSpPr/>
            <p:nvPr/>
          </p:nvSpPr>
          <p:spPr>
            <a:xfrm>
              <a:off x="5281600" y="2101850"/>
              <a:ext cx="39900" cy="6300"/>
            </a:xfrm>
            <a:custGeom>
              <a:avLst/>
              <a:gdLst/>
              <a:ahLst/>
              <a:cxnLst/>
              <a:rect l="l" t="t" r="r" b="b"/>
              <a:pathLst>
                <a:path w="1596" h="252" extrusionOk="0">
                  <a:moveTo>
                    <a:pt x="395" y="1"/>
                  </a:moveTo>
                  <a:cubicBezTo>
                    <a:pt x="262" y="1"/>
                    <a:pt x="130" y="28"/>
                    <a:pt x="1" y="109"/>
                  </a:cubicBezTo>
                  <a:cubicBezTo>
                    <a:pt x="143" y="207"/>
                    <a:pt x="295" y="225"/>
                    <a:pt x="450" y="225"/>
                  </a:cubicBezTo>
                  <a:cubicBezTo>
                    <a:pt x="540" y="225"/>
                    <a:pt x="632" y="219"/>
                    <a:pt x="723" y="219"/>
                  </a:cubicBezTo>
                  <a:cubicBezTo>
                    <a:pt x="816" y="219"/>
                    <a:pt x="909" y="225"/>
                    <a:pt x="1001" y="252"/>
                  </a:cubicBezTo>
                  <a:lnTo>
                    <a:pt x="1191" y="252"/>
                  </a:lnTo>
                  <a:cubicBezTo>
                    <a:pt x="1322" y="228"/>
                    <a:pt x="1453" y="228"/>
                    <a:pt x="1596" y="216"/>
                  </a:cubicBezTo>
                  <a:lnTo>
                    <a:pt x="1596" y="97"/>
                  </a:lnTo>
                  <a:cubicBezTo>
                    <a:pt x="1548" y="85"/>
                    <a:pt x="1489" y="73"/>
                    <a:pt x="1441" y="49"/>
                  </a:cubicBezTo>
                  <a:cubicBezTo>
                    <a:pt x="1251" y="73"/>
                    <a:pt x="1072" y="73"/>
                    <a:pt x="882" y="73"/>
                  </a:cubicBezTo>
                  <a:cubicBezTo>
                    <a:pt x="719" y="40"/>
                    <a:pt x="556" y="1"/>
                    <a:pt x="3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4396;p32">
              <a:extLst>
                <a:ext uri="{FF2B5EF4-FFF2-40B4-BE49-F238E27FC236}">
                  <a16:creationId xmlns:a16="http://schemas.microsoft.com/office/drawing/2014/main" id="{223F0F01-5E0B-4909-9458-3CA9928E82DD}"/>
                </a:ext>
              </a:extLst>
            </p:cNvPr>
            <p:cNvSpPr/>
            <p:nvPr/>
          </p:nvSpPr>
          <p:spPr>
            <a:xfrm>
              <a:off x="5272675" y="2097250"/>
              <a:ext cx="30375" cy="7025"/>
            </a:xfrm>
            <a:custGeom>
              <a:avLst/>
              <a:gdLst/>
              <a:ahLst/>
              <a:cxnLst/>
              <a:rect l="l" t="t" r="r" b="b"/>
              <a:pathLst>
                <a:path w="1215" h="281" extrusionOk="0">
                  <a:moveTo>
                    <a:pt x="261" y="1"/>
                  </a:moveTo>
                  <a:cubicBezTo>
                    <a:pt x="198" y="1"/>
                    <a:pt x="131" y="19"/>
                    <a:pt x="60" y="55"/>
                  </a:cubicBezTo>
                  <a:cubicBezTo>
                    <a:pt x="48" y="90"/>
                    <a:pt x="48" y="114"/>
                    <a:pt x="60" y="150"/>
                  </a:cubicBezTo>
                  <a:cubicBezTo>
                    <a:pt x="0" y="197"/>
                    <a:pt x="0" y="221"/>
                    <a:pt x="72" y="257"/>
                  </a:cubicBezTo>
                  <a:cubicBezTo>
                    <a:pt x="155" y="257"/>
                    <a:pt x="250" y="269"/>
                    <a:pt x="346" y="281"/>
                  </a:cubicBezTo>
                  <a:cubicBezTo>
                    <a:pt x="643" y="269"/>
                    <a:pt x="917" y="257"/>
                    <a:pt x="1215" y="233"/>
                  </a:cubicBezTo>
                  <a:cubicBezTo>
                    <a:pt x="1109" y="128"/>
                    <a:pt x="985" y="110"/>
                    <a:pt x="856" y="110"/>
                  </a:cubicBezTo>
                  <a:cubicBezTo>
                    <a:pt x="787" y="110"/>
                    <a:pt x="718" y="115"/>
                    <a:pt x="649" y="115"/>
                  </a:cubicBezTo>
                  <a:cubicBezTo>
                    <a:pt x="599" y="115"/>
                    <a:pt x="549" y="112"/>
                    <a:pt x="500" y="102"/>
                  </a:cubicBezTo>
                  <a:cubicBezTo>
                    <a:pt x="425" y="34"/>
                    <a:pt x="346" y="1"/>
                    <a:pt x="2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4397;p32">
              <a:extLst>
                <a:ext uri="{FF2B5EF4-FFF2-40B4-BE49-F238E27FC236}">
                  <a16:creationId xmlns:a16="http://schemas.microsoft.com/office/drawing/2014/main" id="{831D2D7C-0B62-4DFF-81F6-2087961C7A8B}"/>
                </a:ext>
              </a:extLst>
            </p:cNvPr>
            <p:cNvSpPr/>
            <p:nvPr/>
          </p:nvSpPr>
          <p:spPr>
            <a:xfrm>
              <a:off x="5263750" y="2100100"/>
              <a:ext cx="10725" cy="5500"/>
            </a:xfrm>
            <a:custGeom>
              <a:avLst/>
              <a:gdLst/>
              <a:ahLst/>
              <a:cxnLst/>
              <a:rect l="l" t="t" r="r" b="b"/>
              <a:pathLst>
                <a:path w="429" h="220" extrusionOk="0">
                  <a:moveTo>
                    <a:pt x="0" y="0"/>
                  </a:moveTo>
                  <a:lnTo>
                    <a:pt x="0" y="0"/>
                  </a:lnTo>
                  <a:cubicBezTo>
                    <a:pt x="50" y="157"/>
                    <a:pt x="125" y="220"/>
                    <a:pt x="218" y="220"/>
                  </a:cubicBezTo>
                  <a:cubicBezTo>
                    <a:pt x="281" y="220"/>
                    <a:pt x="352" y="191"/>
                    <a:pt x="429" y="143"/>
                  </a:cubicBezTo>
                  <a:cubicBezTo>
                    <a:pt x="417" y="107"/>
                    <a:pt x="417" y="60"/>
                    <a:pt x="417" y="36"/>
                  </a:cubicBezTo>
                  <a:cubicBezTo>
                    <a:pt x="262" y="24"/>
                    <a:pt x="131"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4398;p32">
              <a:extLst>
                <a:ext uri="{FF2B5EF4-FFF2-40B4-BE49-F238E27FC236}">
                  <a16:creationId xmlns:a16="http://schemas.microsoft.com/office/drawing/2014/main" id="{2DDB2EF2-3697-4C66-8AFD-124ADB7AD55F}"/>
                </a:ext>
              </a:extLst>
            </p:cNvPr>
            <p:cNvSpPr/>
            <p:nvPr/>
          </p:nvSpPr>
          <p:spPr>
            <a:xfrm>
              <a:off x="5918875" y="2806750"/>
              <a:ext cx="10150" cy="9175"/>
            </a:xfrm>
            <a:custGeom>
              <a:avLst/>
              <a:gdLst/>
              <a:ahLst/>
              <a:cxnLst/>
              <a:rect l="l" t="t" r="r" b="b"/>
              <a:pathLst>
                <a:path w="406" h="367" extrusionOk="0">
                  <a:moveTo>
                    <a:pt x="121" y="0"/>
                  </a:moveTo>
                  <a:cubicBezTo>
                    <a:pt x="64" y="0"/>
                    <a:pt x="17" y="26"/>
                    <a:pt x="1" y="130"/>
                  </a:cubicBezTo>
                  <a:cubicBezTo>
                    <a:pt x="1" y="202"/>
                    <a:pt x="72" y="345"/>
                    <a:pt x="132" y="357"/>
                  </a:cubicBezTo>
                  <a:cubicBezTo>
                    <a:pt x="153" y="363"/>
                    <a:pt x="171" y="366"/>
                    <a:pt x="188" y="366"/>
                  </a:cubicBezTo>
                  <a:cubicBezTo>
                    <a:pt x="293" y="366"/>
                    <a:pt x="314" y="245"/>
                    <a:pt x="334" y="142"/>
                  </a:cubicBezTo>
                  <a:cubicBezTo>
                    <a:pt x="406" y="95"/>
                    <a:pt x="406" y="59"/>
                    <a:pt x="334" y="23"/>
                  </a:cubicBezTo>
                  <a:cubicBezTo>
                    <a:pt x="324" y="25"/>
                    <a:pt x="314" y="26"/>
                    <a:pt x="304" y="26"/>
                  </a:cubicBezTo>
                  <a:cubicBezTo>
                    <a:pt x="245" y="26"/>
                    <a:pt x="178" y="0"/>
                    <a:pt x="1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4399;p32">
              <a:extLst>
                <a:ext uri="{FF2B5EF4-FFF2-40B4-BE49-F238E27FC236}">
                  <a16:creationId xmlns:a16="http://schemas.microsoft.com/office/drawing/2014/main" id="{5A198B10-B45A-4D5E-B1B9-092B4CAC9E68}"/>
                </a:ext>
              </a:extLst>
            </p:cNvPr>
            <p:cNvSpPr/>
            <p:nvPr/>
          </p:nvSpPr>
          <p:spPr>
            <a:xfrm>
              <a:off x="5927225" y="2807625"/>
              <a:ext cx="11925" cy="4275"/>
            </a:xfrm>
            <a:custGeom>
              <a:avLst/>
              <a:gdLst/>
              <a:ahLst/>
              <a:cxnLst/>
              <a:rect l="l" t="t" r="r" b="b"/>
              <a:pathLst>
                <a:path w="477" h="171" extrusionOk="0">
                  <a:moveTo>
                    <a:pt x="0" y="0"/>
                  </a:moveTo>
                  <a:lnTo>
                    <a:pt x="0" y="107"/>
                  </a:lnTo>
                  <a:cubicBezTo>
                    <a:pt x="82" y="140"/>
                    <a:pt x="159" y="171"/>
                    <a:pt x="233" y="171"/>
                  </a:cubicBezTo>
                  <a:cubicBezTo>
                    <a:pt x="319" y="171"/>
                    <a:pt x="399" y="129"/>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4400;p32">
              <a:extLst>
                <a:ext uri="{FF2B5EF4-FFF2-40B4-BE49-F238E27FC236}">
                  <a16:creationId xmlns:a16="http://schemas.microsoft.com/office/drawing/2014/main" id="{D5F94AA5-DFA5-4E7D-956A-2E8E7E6E23BB}"/>
                </a:ext>
              </a:extLst>
            </p:cNvPr>
            <p:cNvSpPr/>
            <p:nvPr/>
          </p:nvSpPr>
          <p:spPr>
            <a:xfrm>
              <a:off x="5372375" y="2107225"/>
              <a:ext cx="2725" cy="3300"/>
            </a:xfrm>
            <a:custGeom>
              <a:avLst/>
              <a:gdLst/>
              <a:ahLst/>
              <a:cxnLst/>
              <a:rect l="l" t="t" r="r" b="b"/>
              <a:pathLst>
                <a:path w="109" h="132" extrusionOk="0">
                  <a:moveTo>
                    <a:pt x="108" y="1"/>
                  </a:moveTo>
                  <a:cubicBezTo>
                    <a:pt x="1" y="48"/>
                    <a:pt x="1" y="96"/>
                    <a:pt x="84" y="132"/>
                  </a:cubicBezTo>
                  <a:cubicBezTo>
                    <a:pt x="84" y="96"/>
                    <a:pt x="108" y="48"/>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4401;p32">
              <a:extLst>
                <a:ext uri="{FF2B5EF4-FFF2-40B4-BE49-F238E27FC236}">
                  <a16:creationId xmlns:a16="http://schemas.microsoft.com/office/drawing/2014/main" id="{E814F0A8-4F0F-46EE-9A39-01115A83DD75}"/>
                </a:ext>
              </a:extLst>
            </p:cNvPr>
            <p:cNvSpPr/>
            <p:nvPr/>
          </p:nvSpPr>
          <p:spPr>
            <a:xfrm>
              <a:off x="5197375" y="3713775"/>
              <a:ext cx="212825" cy="35450"/>
            </a:xfrm>
            <a:custGeom>
              <a:avLst/>
              <a:gdLst/>
              <a:ahLst/>
              <a:cxnLst/>
              <a:rect l="l" t="t" r="r" b="b"/>
              <a:pathLst>
                <a:path w="8513" h="1418" extrusionOk="0">
                  <a:moveTo>
                    <a:pt x="1472" y="1"/>
                  </a:moveTo>
                  <a:cubicBezTo>
                    <a:pt x="1327" y="1"/>
                    <a:pt x="1190" y="37"/>
                    <a:pt x="1060" y="140"/>
                  </a:cubicBezTo>
                  <a:cubicBezTo>
                    <a:pt x="1001" y="149"/>
                    <a:pt x="944" y="154"/>
                    <a:pt x="887" y="154"/>
                  </a:cubicBezTo>
                  <a:cubicBezTo>
                    <a:pt x="666" y="154"/>
                    <a:pt x="454" y="89"/>
                    <a:pt x="226" y="32"/>
                  </a:cubicBezTo>
                  <a:cubicBezTo>
                    <a:pt x="107" y="199"/>
                    <a:pt x="0" y="366"/>
                    <a:pt x="83" y="568"/>
                  </a:cubicBezTo>
                  <a:cubicBezTo>
                    <a:pt x="191" y="658"/>
                    <a:pt x="316" y="669"/>
                    <a:pt x="442" y="669"/>
                  </a:cubicBezTo>
                  <a:cubicBezTo>
                    <a:pt x="488" y="669"/>
                    <a:pt x="534" y="668"/>
                    <a:pt x="580" y="668"/>
                  </a:cubicBezTo>
                  <a:cubicBezTo>
                    <a:pt x="660" y="668"/>
                    <a:pt x="738" y="673"/>
                    <a:pt x="810" y="699"/>
                  </a:cubicBezTo>
                  <a:cubicBezTo>
                    <a:pt x="881" y="711"/>
                    <a:pt x="953" y="711"/>
                    <a:pt x="1036" y="711"/>
                  </a:cubicBezTo>
                  <a:lnTo>
                    <a:pt x="1357" y="711"/>
                  </a:lnTo>
                  <a:cubicBezTo>
                    <a:pt x="1431" y="717"/>
                    <a:pt x="1505" y="718"/>
                    <a:pt x="1579" y="718"/>
                  </a:cubicBezTo>
                  <a:cubicBezTo>
                    <a:pt x="1681" y="718"/>
                    <a:pt x="1784" y="715"/>
                    <a:pt x="1885" y="715"/>
                  </a:cubicBezTo>
                  <a:cubicBezTo>
                    <a:pt x="2022" y="715"/>
                    <a:pt x="2156" y="721"/>
                    <a:pt x="2286" y="747"/>
                  </a:cubicBezTo>
                  <a:cubicBezTo>
                    <a:pt x="2357" y="783"/>
                    <a:pt x="2417" y="794"/>
                    <a:pt x="2477" y="818"/>
                  </a:cubicBezTo>
                  <a:cubicBezTo>
                    <a:pt x="2588" y="850"/>
                    <a:pt x="2704" y="855"/>
                    <a:pt x="2815" y="855"/>
                  </a:cubicBezTo>
                  <a:cubicBezTo>
                    <a:pt x="2871" y="855"/>
                    <a:pt x="2925" y="854"/>
                    <a:pt x="2977" y="854"/>
                  </a:cubicBezTo>
                  <a:cubicBezTo>
                    <a:pt x="3004" y="855"/>
                    <a:pt x="3031" y="856"/>
                    <a:pt x="3059" y="856"/>
                  </a:cubicBezTo>
                  <a:cubicBezTo>
                    <a:pt x="3169" y="856"/>
                    <a:pt x="3281" y="848"/>
                    <a:pt x="3392" y="848"/>
                  </a:cubicBezTo>
                  <a:cubicBezTo>
                    <a:pt x="3530" y="848"/>
                    <a:pt x="3667" y="860"/>
                    <a:pt x="3798" y="914"/>
                  </a:cubicBezTo>
                  <a:cubicBezTo>
                    <a:pt x="3893" y="949"/>
                    <a:pt x="3989" y="985"/>
                    <a:pt x="4096" y="985"/>
                  </a:cubicBezTo>
                  <a:cubicBezTo>
                    <a:pt x="4763" y="1056"/>
                    <a:pt x="5453" y="1033"/>
                    <a:pt x="6120" y="1187"/>
                  </a:cubicBezTo>
                  <a:cubicBezTo>
                    <a:pt x="6151" y="1184"/>
                    <a:pt x="6181" y="1183"/>
                    <a:pt x="6212" y="1183"/>
                  </a:cubicBezTo>
                  <a:cubicBezTo>
                    <a:pt x="6429" y="1183"/>
                    <a:pt x="6640" y="1250"/>
                    <a:pt x="6870" y="1271"/>
                  </a:cubicBezTo>
                  <a:cubicBezTo>
                    <a:pt x="6913" y="1268"/>
                    <a:pt x="6956" y="1267"/>
                    <a:pt x="7000" y="1267"/>
                  </a:cubicBezTo>
                  <a:cubicBezTo>
                    <a:pt x="7470" y="1267"/>
                    <a:pt x="7924" y="1418"/>
                    <a:pt x="8386" y="1418"/>
                  </a:cubicBezTo>
                  <a:cubicBezTo>
                    <a:pt x="8428" y="1418"/>
                    <a:pt x="8471" y="1416"/>
                    <a:pt x="8513" y="1414"/>
                  </a:cubicBezTo>
                  <a:lnTo>
                    <a:pt x="8513" y="1402"/>
                  </a:lnTo>
                  <a:cubicBezTo>
                    <a:pt x="8382" y="1161"/>
                    <a:pt x="8190" y="981"/>
                    <a:pt x="7901" y="981"/>
                  </a:cubicBezTo>
                  <a:cubicBezTo>
                    <a:pt x="7876" y="981"/>
                    <a:pt x="7850" y="982"/>
                    <a:pt x="7822" y="985"/>
                  </a:cubicBezTo>
                  <a:lnTo>
                    <a:pt x="7799" y="985"/>
                  </a:lnTo>
                  <a:lnTo>
                    <a:pt x="7799" y="854"/>
                  </a:lnTo>
                  <a:lnTo>
                    <a:pt x="7501" y="854"/>
                  </a:lnTo>
                  <a:cubicBezTo>
                    <a:pt x="7377" y="911"/>
                    <a:pt x="7253" y="936"/>
                    <a:pt x="7130" y="936"/>
                  </a:cubicBezTo>
                  <a:cubicBezTo>
                    <a:pt x="6946" y="936"/>
                    <a:pt x="6763" y="880"/>
                    <a:pt x="6584" y="794"/>
                  </a:cubicBezTo>
                  <a:cubicBezTo>
                    <a:pt x="6543" y="802"/>
                    <a:pt x="6502" y="805"/>
                    <a:pt x="6463" y="805"/>
                  </a:cubicBezTo>
                  <a:cubicBezTo>
                    <a:pt x="6092" y="805"/>
                    <a:pt x="5790" y="513"/>
                    <a:pt x="5426" y="513"/>
                  </a:cubicBezTo>
                  <a:cubicBezTo>
                    <a:pt x="5392" y="513"/>
                    <a:pt x="5357" y="515"/>
                    <a:pt x="5322" y="521"/>
                  </a:cubicBezTo>
                  <a:cubicBezTo>
                    <a:pt x="5144" y="521"/>
                    <a:pt x="4953" y="509"/>
                    <a:pt x="4798" y="449"/>
                  </a:cubicBezTo>
                  <a:cubicBezTo>
                    <a:pt x="4691" y="425"/>
                    <a:pt x="4584" y="402"/>
                    <a:pt x="4489" y="390"/>
                  </a:cubicBezTo>
                  <a:cubicBezTo>
                    <a:pt x="4274" y="390"/>
                    <a:pt x="4072" y="342"/>
                    <a:pt x="3858" y="283"/>
                  </a:cubicBezTo>
                  <a:cubicBezTo>
                    <a:pt x="3692" y="249"/>
                    <a:pt x="3531" y="242"/>
                    <a:pt x="3369" y="242"/>
                  </a:cubicBezTo>
                  <a:cubicBezTo>
                    <a:pt x="3239" y="242"/>
                    <a:pt x="3109" y="247"/>
                    <a:pt x="2977" y="247"/>
                  </a:cubicBezTo>
                  <a:cubicBezTo>
                    <a:pt x="2932" y="249"/>
                    <a:pt x="2888" y="251"/>
                    <a:pt x="2844" y="251"/>
                  </a:cubicBezTo>
                  <a:cubicBezTo>
                    <a:pt x="2674" y="251"/>
                    <a:pt x="2506" y="230"/>
                    <a:pt x="2346" y="163"/>
                  </a:cubicBezTo>
                  <a:cubicBezTo>
                    <a:pt x="2084" y="128"/>
                    <a:pt x="1846" y="44"/>
                    <a:pt x="1595" y="9"/>
                  </a:cubicBezTo>
                  <a:cubicBezTo>
                    <a:pt x="1554" y="3"/>
                    <a:pt x="1512" y="1"/>
                    <a:pt x="14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4402;p32">
              <a:extLst>
                <a:ext uri="{FF2B5EF4-FFF2-40B4-BE49-F238E27FC236}">
                  <a16:creationId xmlns:a16="http://schemas.microsoft.com/office/drawing/2014/main" id="{C9CE81B5-019E-4BAF-AF76-998A894ACA8F}"/>
                </a:ext>
              </a:extLst>
            </p:cNvPr>
            <p:cNvSpPr/>
            <p:nvPr/>
          </p:nvSpPr>
          <p:spPr>
            <a:xfrm>
              <a:off x="5545025" y="3742250"/>
              <a:ext cx="109275" cy="14325"/>
            </a:xfrm>
            <a:custGeom>
              <a:avLst/>
              <a:gdLst/>
              <a:ahLst/>
              <a:cxnLst/>
              <a:rect l="l" t="t" r="r" b="b"/>
              <a:pathLst>
                <a:path w="4371" h="573" extrusionOk="0">
                  <a:moveTo>
                    <a:pt x="72" y="1"/>
                  </a:moveTo>
                  <a:cubicBezTo>
                    <a:pt x="60" y="25"/>
                    <a:pt x="24" y="60"/>
                    <a:pt x="12" y="84"/>
                  </a:cubicBezTo>
                  <a:cubicBezTo>
                    <a:pt x="1" y="156"/>
                    <a:pt x="24" y="215"/>
                    <a:pt x="72" y="275"/>
                  </a:cubicBezTo>
                  <a:cubicBezTo>
                    <a:pt x="1501" y="453"/>
                    <a:pt x="2941" y="453"/>
                    <a:pt x="4370" y="572"/>
                  </a:cubicBezTo>
                  <a:cubicBezTo>
                    <a:pt x="4334" y="489"/>
                    <a:pt x="4299" y="382"/>
                    <a:pt x="4239" y="275"/>
                  </a:cubicBezTo>
                  <a:cubicBezTo>
                    <a:pt x="4287" y="239"/>
                    <a:pt x="4287" y="191"/>
                    <a:pt x="4227" y="156"/>
                  </a:cubicBezTo>
                  <a:cubicBezTo>
                    <a:pt x="4173" y="153"/>
                    <a:pt x="4119" y="152"/>
                    <a:pt x="4066" y="152"/>
                  </a:cubicBezTo>
                  <a:cubicBezTo>
                    <a:pt x="3860" y="152"/>
                    <a:pt x="3654" y="166"/>
                    <a:pt x="3449" y="166"/>
                  </a:cubicBezTo>
                  <a:cubicBezTo>
                    <a:pt x="3175" y="166"/>
                    <a:pt x="2902" y="141"/>
                    <a:pt x="2632" y="25"/>
                  </a:cubicBezTo>
                  <a:cubicBezTo>
                    <a:pt x="1786" y="13"/>
                    <a:pt x="917"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4403;p32">
              <a:extLst>
                <a:ext uri="{FF2B5EF4-FFF2-40B4-BE49-F238E27FC236}">
                  <a16:creationId xmlns:a16="http://schemas.microsoft.com/office/drawing/2014/main" id="{4B38D81E-93DF-4541-950D-D83FC5BF6C00}"/>
                </a:ext>
              </a:extLst>
            </p:cNvPr>
            <p:cNvSpPr/>
            <p:nvPr/>
          </p:nvSpPr>
          <p:spPr>
            <a:xfrm>
              <a:off x="5238750" y="3749850"/>
              <a:ext cx="108350" cy="22100"/>
            </a:xfrm>
            <a:custGeom>
              <a:avLst/>
              <a:gdLst/>
              <a:ahLst/>
              <a:cxnLst/>
              <a:rect l="l" t="t" r="r" b="b"/>
              <a:pathLst>
                <a:path w="4334" h="884" extrusionOk="0">
                  <a:moveTo>
                    <a:pt x="533" y="0"/>
                  </a:moveTo>
                  <a:cubicBezTo>
                    <a:pt x="348" y="0"/>
                    <a:pt x="167" y="30"/>
                    <a:pt x="0" y="173"/>
                  </a:cubicBezTo>
                  <a:cubicBezTo>
                    <a:pt x="131" y="375"/>
                    <a:pt x="429" y="209"/>
                    <a:pt x="572" y="411"/>
                  </a:cubicBezTo>
                  <a:cubicBezTo>
                    <a:pt x="664" y="420"/>
                    <a:pt x="757" y="428"/>
                    <a:pt x="849" y="428"/>
                  </a:cubicBezTo>
                  <a:cubicBezTo>
                    <a:pt x="888" y="428"/>
                    <a:pt x="926" y="427"/>
                    <a:pt x="964" y="423"/>
                  </a:cubicBezTo>
                  <a:cubicBezTo>
                    <a:pt x="1357" y="745"/>
                    <a:pt x="1845" y="506"/>
                    <a:pt x="2262" y="685"/>
                  </a:cubicBezTo>
                  <a:cubicBezTo>
                    <a:pt x="2659" y="735"/>
                    <a:pt x="3056" y="883"/>
                    <a:pt x="3460" y="883"/>
                  </a:cubicBezTo>
                  <a:cubicBezTo>
                    <a:pt x="3540" y="883"/>
                    <a:pt x="3621" y="877"/>
                    <a:pt x="3703" y="864"/>
                  </a:cubicBezTo>
                  <a:cubicBezTo>
                    <a:pt x="3822" y="840"/>
                    <a:pt x="3941" y="792"/>
                    <a:pt x="4001" y="673"/>
                  </a:cubicBezTo>
                  <a:cubicBezTo>
                    <a:pt x="4001" y="494"/>
                    <a:pt x="4120" y="423"/>
                    <a:pt x="4286" y="423"/>
                  </a:cubicBezTo>
                  <a:cubicBezTo>
                    <a:pt x="4334" y="328"/>
                    <a:pt x="4310" y="256"/>
                    <a:pt x="4227" y="209"/>
                  </a:cubicBezTo>
                  <a:cubicBezTo>
                    <a:pt x="4024" y="143"/>
                    <a:pt x="3819" y="128"/>
                    <a:pt x="3614" y="128"/>
                  </a:cubicBezTo>
                  <a:cubicBezTo>
                    <a:pt x="3442" y="128"/>
                    <a:pt x="3271" y="139"/>
                    <a:pt x="3102" y="139"/>
                  </a:cubicBezTo>
                  <a:cubicBezTo>
                    <a:pt x="3068" y="139"/>
                    <a:pt x="3034" y="138"/>
                    <a:pt x="3000" y="137"/>
                  </a:cubicBezTo>
                  <a:cubicBezTo>
                    <a:pt x="2958" y="135"/>
                    <a:pt x="2915" y="134"/>
                    <a:pt x="2872" y="134"/>
                  </a:cubicBezTo>
                  <a:cubicBezTo>
                    <a:pt x="2693" y="134"/>
                    <a:pt x="2512" y="151"/>
                    <a:pt x="2331" y="151"/>
                  </a:cubicBezTo>
                  <a:cubicBezTo>
                    <a:pt x="2120" y="151"/>
                    <a:pt x="1910" y="128"/>
                    <a:pt x="1703" y="30"/>
                  </a:cubicBezTo>
                  <a:cubicBezTo>
                    <a:pt x="1581" y="9"/>
                    <a:pt x="1460" y="4"/>
                    <a:pt x="1336" y="4"/>
                  </a:cubicBezTo>
                  <a:cubicBezTo>
                    <a:pt x="1253" y="4"/>
                    <a:pt x="1169" y="6"/>
                    <a:pt x="1083" y="6"/>
                  </a:cubicBezTo>
                  <a:cubicBezTo>
                    <a:pt x="1032" y="13"/>
                    <a:pt x="981" y="16"/>
                    <a:pt x="928" y="16"/>
                  </a:cubicBezTo>
                  <a:cubicBezTo>
                    <a:pt x="798" y="16"/>
                    <a:pt x="665" y="0"/>
                    <a:pt x="5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4404;p32">
              <a:extLst>
                <a:ext uri="{FF2B5EF4-FFF2-40B4-BE49-F238E27FC236}">
                  <a16:creationId xmlns:a16="http://schemas.microsoft.com/office/drawing/2014/main" id="{D8990851-2E23-40A6-BD1F-BDD70D63F0C9}"/>
                </a:ext>
              </a:extLst>
            </p:cNvPr>
            <p:cNvSpPr/>
            <p:nvPr/>
          </p:nvSpPr>
          <p:spPr>
            <a:xfrm>
              <a:off x="5482825" y="3729725"/>
              <a:ext cx="35425" cy="32200"/>
            </a:xfrm>
            <a:custGeom>
              <a:avLst/>
              <a:gdLst/>
              <a:ahLst/>
              <a:cxnLst/>
              <a:rect l="l" t="t" r="r" b="b"/>
              <a:pathLst>
                <a:path w="1417" h="1288" extrusionOk="0">
                  <a:moveTo>
                    <a:pt x="293" y="1"/>
                  </a:moveTo>
                  <a:cubicBezTo>
                    <a:pt x="287" y="1"/>
                    <a:pt x="281" y="1"/>
                    <a:pt x="274" y="2"/>
                  </a:cubicBezTo>
                  <a:cubicBezTo>
                    <a:pt x="60" y="37"/>
                    <a:pt x="0" y="204"/>
                    <a:pt x="0" y="383"/>
                  </a:cubicBezTo>
                  <a:cubicBezTo>
                    <a:pt x="0" y="680"/>
                    <a:pt x="60" y="978"/>
                    <a:pt x="0" y="1288"/>
                  </a:cubicBezTo>
                  <a:cubicBezTo>
                    <a:pt x="339" y="1154"/>
                    <a:pt x="612" y="866"/>
                    <a:pt x="943" y="866"/>
                  </a:cubicBezTo>
                  <a:cubicBezTo>
                    <a:pt x="1053" y="866"/>
                    <a:pt x="1170" y="898"/>
                    <a:pt x="1298" y="978"/>
                  </a:cubicBezTo>
                  <a:cubicBezTo>
                    <a:pt x="1298" y="978"/>
                    <a:pt x="1369" y="871"/>
                    <a:pt x="1417" y="811"/>
                  </a:cubicBezTo>
                  <a:cubicBezTo>
                    <a:pt x="1322" y="526"/>
                    <a:pt x="1072" y="561"/>
                    <a:pt x="869" y="514"/>
                  </a:cubicBezTo>
                  <a:cubicBezTo>
                    <a:pt x="726" y="478"/>
                    <a:pt x="500" y="537"/>
                    <a:pt x="572" y="264"/>
                  </a:cubicBezTo>
                  <a:cubicBezTo>
                    <a:pt x="503" y="127"/>
                    <a:pt x="435"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4405;p32">
              <a:extLst>
                <a:ext uri="{FF2B5EF4-FFF2-40B4-BE49-F238E27FC236}">
                  <a16:creationId xmlns:a16="http://schemas.microsoft.com/office/drawing/2014/main" id="{190C25A7-052C-4201-AB78-2996CF0AAE00}"/>
                </a:ext>
              </a:extLst>
            </p:cNvPr>
            <p:cNvSpPr/>
            <p:nvPr/>
          </p:nvSpPr>
          <p:spPr>
            <a:xfrm>
              <a:off x="5486975" y="3736300"/>
              <a:ext cx="60150" cy="13850"/>
            </a:xfrm>
            <a:custGeom>
              <a:avLst/>
              <a:gdLst/>
              <a:ahLst/>
              <a:cxnLst/>
              <a:rect l="l" t="t" r="r" b="b"/>
              <a:pathLst>
                <a:path w="2406" h="554" extrusionOk="0">
                  <a:moveTo>
                    <a:pt x="382" y="1"/>
                  </a:moveTo>
                  <a:cubicBezTo>
                    <a:pt x="191" y="13"/>
                    <a:pt x="1" y="60"/>
                    <a:pt x="251" y="263"/>
                  </a:cubicBezTo>
                  <a:cubicBezTo>
                    <a:pt x="537" y="501"/>
                    <a:pt x="941" y="370"/>
                    <a:pt x="1251" y="548"/>
                  </a:cubicBezTo>
                  <a:cubicBezTo>
                    <a:pt x="1291" y="548"/>
                    <a:pt x="1325" y="554"/>
                    <a:pt x="1354" y="554"/>
                  </a:cubicBezTo>
                  <a:cubicBezTo>
                    <a:pt x="1369" y="554"/>
                    <a:pt x="1382" y="552"/>
                    <a:pt x="1394" y="548"/>
                  </a:cubicBezTo>
                  <a:lnTo>
                    <a:pt x="1846" y="501"/>
                  </a:lnTo>
                  <a:cubicBezTo>
                    <a:pt x="2001" y="358"/>
                    <a:pt x="2251" y="429"/>
                    <a:pt x="2406" y="298"/>
                  </a:cubicBezTo>
                  <a:lnTo>
                    <a:pt x="2394" y="239"/>
                  </a:lnTo>
                  <a:cubicBezTo>
                    <a:pt x="2306" y="143"/>
                    <a:pt x="2194" y="125"/>
                    <a:pt x="2077" y="125"/>
                  </a:cubicBezTo>
                  <a:cubicBezTo>
                    <a:pt x="2005" y="125"/>
                    <a:pt x="1931" y="132"/>
                    <a:pt x="1858" y="132"/>
                  </a:cubicBezTo>
                  <a:cubicBezTo>
                    <a:pt x="1370" y="132"/>
                    <a:pt x="858" y="132"/>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4406;p32">
              <a:extLst>
                <a:ext uri="{FF2B5EF4-FFF2-40B4-BE49-F238E27FC236}">
                  <a16:creationId xmlns:a16="http://schemas.microsoft.com/office/drawing/2014/main" id="{101609A7-CBD9-4E6D-869B-3665CA027206}"/>
                </a:ext>
              </a:extLst>
            </p:cNvPr>
            <p:cNvSpPr/>
            <p:nvPr/>
          </p:nvSpPr>
          <p:spPr>
            <a:xfrm>
              <a:off x="5334875" y="3771975"/>
              <a:ext cx="70275" cy="16025"/>
            </a:xfrm>
            <a:custGeom>
              <a:avLst/>
              <a:gdLst/>
              <a:ahLst/>
              <a:cxnLst/>
              <a:rect l="l" t="t" r="r" b="b"/>
              <a:pathLst>
                <a:path w="2811" h="641" extrusionOk="0">
                  <a:moveTo>
                    <a:pt x="321" y="0"/>
                  </a:moveTo>
                  <a:cubicBezTo>
                    <a:pt x="198" y="0"/>
                    <a:pt x="84" y="44"/>
                    <a:pt x="1" y="217"/>
                  </a:cubicBezTo>
                  <a:cubicBezTo>
                    <a:pt x="120" y="371"/>
                    <a:pt x="310" y="383"/>
                    <a:pt x="477" y="443"/>
                  </a:cubicBezTo>
                  <a:cubicBezTo>
                    <a:pt x="834" y="491"/>
                    <a:pt x="1168" y="550"/>
                    <a:pt x="1525" y="550"/>
                  </a:cubicBezTo>
                  <a:cubicBezTo>
                    <a:pt x="1552" y="543"/>
                    <a:pt x="1580" y="540"/>
                    <a:pt x="1608" y="540"/>
                  </a:cubicBezTo>
                  <a:cubicBezTo>
                    <a:pt x="1768" y="540"/>
                    <a:pt x="1930" y="640"/>
                    <a:pt x="2085" y="640"/>
                  </a:cubicBezTo>
                  <a:cubicBezTo>
                    <a:pt x="2171" y="640"/>
                    <a:pt x="2254" y="610"/>
                    <a:pt x="2334" y="514"/>
                  </a:cubicBezTo>
                  <a:cubicBezTo>
                    <a:pt x="2442" y="336"/>
                    <a:pt x="2703" y="491"/>
                    <a:pt x="2811" y="276"/>
                  </a:cubicBezTo>
                  <a:cubicBezTo>
                    <a:pt x="2719" y="151"/>
                    <a:pt x="2591" y="125"/>
                    <a:pt x="2462" y="125"/>
                  </a:cubicBezTo>
                  <a:cubicBezTo>
                    <a:pt x="2407" y="125"/>
                    <a:pt x="2352" y="130"/>
                    <a:pt x="2299" y="133"/>
                  </a:cubicBezTo>
                  <a:cubicBezTo>
                    <a:pt x="2230" y="174"/>
                    <a:pt x="2163" y="194"/>
                    <a:pt x="2097" y="194"/>
                  </a:cubicBezTo>
                  <a:cubicBezTo>
                    <a:pt x="2026" y="194"/>
                    <a:pt x="1956" y="171"/>
                    <a:pt x="1882" y="121"/>
                  </a:cubicBezTo>
                  <a:lnTo>
                    <a:pt x="1751" y="121"/>
                  </a:lnTo>
                  <a:cubicBezTo>
                    <a:pt x="1709" y="126"/>
                    <a:pt x="1667" y="128"/>
                    <a:pt x="1625" y="128"/>
                  </a:cubicBezTo>
                  <a:cubicBezTo>
                    <a:pt x="1346" y="128"/>
                    <a:pt x="1068" y="38"/>
                    <a:pt x="798" y="38"/>
                  </a:cubicBezTo>
                  <a:cubicBezTo>
                    <a:pt x="771" y="44"/>
                    <a:pt x="742" y="47"/>
                    <a:pt x="712" y="47"/>
                  </a:cubicBezTo>
                  <a:cubicBezTo>
                    <a:pt x="587" y="47"/>
                    <a:pt x="449" y="0"/>
                    <a:pt x="3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4407;p32">
              <a:extLst>
                <a:ext uri="{FF2B5EF4-FFF2-40B4-BE49-F238E27FC236}">
                  <a16:creationId xmlns:a16="http://schemas.microsoft.com/office/drawing/2014/main" id="{A145EB21-45E6-44F1-9694-515C7BF79D78}"/>
                </a:ext>
              </a:extLst>
            </p:cNvPr>
            <p:cNvSpPr/>
            <p:nvPr/>
          </p:nvSpPr>
          <p:spPr>
            <a:xfrm>
              <a:off x="5306000" y="3766675"/>
              <a:ext cx="52725" cy="13900"/>
            </a:xfrm>
            <a:custGeom>
              <a:avLst/>
              <a:gdLst/>
              <a:ahLst/>
              <a:cxnLst/>
              <a:rect l="l" t="t" r="r" b="b"/>
              <a:pathLst>
                <a:path w="2109" h="556" extrusionOk="0">
                  <a:moveTo>
                    <a:pt x="1311" y="0"/>
                  </a:moveTo>
                  <a:cubicBezTo>
                    <a:pt x="1215" y="36"/>
                    <a:pt x="1120" y="48"/>
                    <a:pt x="1013" y="60"/>
                  </a:cubicBezTo>
                  <a:cubicBezTo>
                    <a:pt x="977" y="107"/>
                    <a:pt x="918" y="131"/>
                    <a:pt x="858" y="167"/>
                  </a:cubicBezTo>
                  <a:cubicBezTo>
                    <a:pt x="800" y="184"/>
                    <a:pt x="739" y="189"/>
                    <a:pt x="677" y="189"/>
                  </a:cubicBezTo>
                  <a:cubicBezTo>
                    <a:pt x="584" y="189"/>
                    <a:pt x="488" y="177"/>
                    <a:pt x="396" y="177"/>
                  </a:cubicBezTo>
                  <a:cubicBezTo>
                    <a:pt x="250" y="177"/>
                    <a:pt x="111" y="206"/>
                    <a:pt x="1" y="357"/>
                  </a:cubicBezTo>
                  <a:cubicBezTo>
                    <a:pt x="60" y="405"/>
                    <a:pt x="108" y="429"/>
                    <a:pt x="168" y="476"/>
                  </a:cubicBezTo>
                  <a:cubicBezTo>
                    <a:pt x="336" y="523"/>
                    <a:pt x="505" y="555"/>
                    <a:pt x="673" y="555"/>
                  </a:cubicBezTo>
                  <a:cubicBezTo>
                    <a:pt x="848" y="555"/>
                    <a:pt x="1021" y="520"/>
                    <a:pt x="1191" y="429"/>
                  </a:cubicBezTo>
                  <a:cubicBezTo>
                    <a:pt x="1300" y="349"/>
                    <a:pt x="1416" y="330"/>
                    <a:pt x="1533" y="330"/>
                  </a:cubicBezTo>
                  <a:cubicBezTo>
                    <a:pt x="1646" y="330"/>
                    <a:pt x="1761" y="348"/>
                    <a:pt x="1873" y="348"/>
                  </a:cubicBezTo>
                  <a:cubicBezTo>
                    <a:pt x="1924" y="348"/>
                    <a:pt x="1975" y="344"/>
                    <a:pt x="2025" y="333"/>
                  </a:cubicBezTo>
                  <a:cubicBezTo>
                    <a:pt x="2108" y="286"/>
                    <a:pt x="2108" y="238"/>
                    <a:pt x="2025" y="179"/>
                  </a:cubicBezTo>
                  <a:lnTo>
                    <a:pt x="13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4408;p32">
              <a:extLst>
                <a:ext uri="{FF2B5EF4-FFF2-40B4-BE49-F238E27FC236}">
                  <a16:creationId xmlns:a16="http://schemas.microsoft.com/office/drawing/2014/main" id="{08F6936D-51A3-4839-8A41-A7FF46D76289}"/>
                </a:ext>
              </a:extLst>
            </p:cNvPr>
            <p:cNvSpPr/>
            <p:nvPr/>
          </p:nvSpPr>
          <p:spPr>
            <a:xfrm>
              <a:off x="5556925" y="3756725"/>
              <a:ext cx="41700" cy="11450"/>
            </a:xfrm>
            <a:custGeom>
              <a:avLst/>
              <a:gdLst/>
              <a:ahLst/>
              <a:cxnLst/>
              <a:rect l="l" t="t" r="r" b="b"/>
              <a:pathLst>
                <a:path w="1668" h="458" extrusionOk="0">
                  <a:moveTo>
                    <a:pt x="242" y="1"/>
                  </a:moveTo>
                  <a:cubicBezTo>
                    <a:pt x="171" y="1"/>
                    <a:pt x="110" y="36"/>
                    <a:pt x="72" y="148"/>
                  </a:cubicBezTo>
                  <a:cubicBezTo>
                    <a:pt x="1" y="386"/>
                    <a:pt x="382" y="267"/>
                    <a:pt x="489" y="434"/>
                  </a:cubicBezTo>
                  <a:cubicBezTo>
                    <a:pt x="668" y="446"/>
                    <a:pt x="846" y="446"/>
                    <a:pt x="1025" y="458"/>
                  </a:cubicBezTo>
                  <a:cubicBezTo>
                    <a:pt x="1136" y="299"/>
                    <a:pt x="1284" y="294"/>
                    <a:pt x="1437" y="294"/>
                  </a:cubicBezTo>
                  <a:cubicBezTo>
                    <a:pt x="1448" y="294"/>
                    <a:pt x="1459" y="294"/>
                    <a:pt x="1470" y="294"/>
                  </a:cubicBezTo>
                  <a:cubicBezTo>
                    <a:pt x="1536" y="294"/>
                    <a:pt x="1603" y="293"/>
                    <a:pt x="1668" y="279"/>
                  </a:cubicBezTo>
                  <a:cubicBezTo>
                    <a:pt x="1322" y="112"/>
                    <a:pt x="965" y="160"/>
                    <a:pt x="608" y="100"/>
                  </a:cubicBezTo>
                  <a:cubicBezTo>
                    <a:pt x="492" y="86"/>
                    <a:pt x="354" y="1"/>
                    <a:pt x="2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4409;p32">
              <a:extLst>
                <a:ext uri="{FF2B5EF4-FFF2-40B4-BE49-F238E27FC236}">
                  <a16:creationId xmlns:a16="http://schemas.microsoft.com/office/drawing/2014/main" id="{E94F4A97-0C88-46EB-B50F-66FA13D030C5}"/>
                </a:ext>
              </a:extLst>
            </p:cNvPr>
            <p:cNvSpPr/>
            <p:nvPr/>
          </p:nvSpPr>
          <p:spPr>
            <a:xfrm>
              <a:off x="5726300" y="3814575"/>
              <a:ext cx="11025" cy="33925"/>
            </a:xfrm>
            <a:custGeom>
              <a:avLst/>
              <a:gdLst/>
              <a:ahLst/>
              <a:cxnLst/>
              <a:rect l="l" t="t" r="r" b="b"/>
              <a:pathLst>
                <a:path w="441" h="1357" extrusionOk="0">
                  <a:moveTo>
                    <a:pt x="298" y="1"/>
                  </a:moveTo>
                  <a:cubicBezTo>
                    <a:pt x="203" y="418"/>
                    <a:pt x="393" y="918"/>
                    <a:pt x="0" y="1275"/>
                  </a:cubicBezTo>
                  <a:cubicBezTo>
                    <a:pt x="70" y="1333"/>
                    <a:pt x="142" y="1357"/>
                    <a:pt x="214" y="1357"/>
                  </a:cubicBezTo>
                  <a:cubicBezTo>
                    <a:pt x="291" y="1357"/>
                    <a:pt x="367" y="1330"/>
                    <a:pt x="441" y="1287"/>
                  </a:cubicBezTo>
                  <a:lnTo>
                    <a:pt x="441" y="1156"/>
                  </a:lnTo>
                  <a:cubicBezTo>
                    <a:pt x="429" y="763"/>
                    <a:pt x="429" y="394"/>
                    <a:pt x="429" y="25"/>
                  </a:cubicBezTo>
                  <a:cubicBezTo>
                    <a:pt x="381" y="1"/>
                    <a:pt x="334" y="1"/>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4410;p32">
              <a:extLst>
                <a:ext uri="{FF2B5EF4-FFF2-40B4-BE49-F238E27FC236}">
                  <a16:creationId xmlns:a16="http://schemas.microsoft.com/office/drawing/2014/main" id="{923D5BDB-A666-413D-9179-3F10B0EFC9DE}"/>
                </a:ext>
              </a:extLst>
            </p:cNvPr>
            <p:cNvSpPr/>
            <p:nvPr/>
          </p:nvSpPr>
          <p:spPr>
            <a:xfrm>
              <a:off x="5363150" y="3753900"/>
              <a:ext cx="36525" cy="8150"/>
            </a:xfrm>
            <a:custGeom>
              <a:avLst/>
              <a:gdLst/>
              <a:ahLst/>
              <a:cxnLst/>
              <a:rect l="l" t="t" r="r" b="b"/>
              <a:pathLst>
                <a:path w="1461" h="326" extrusionOk="0">
                  <a:moveTo>
                    <a:pt x="220" y="0"/>
                  </a:moveTo>
                  <a:cubicBezTo>
                    <a:pt x="159" y="0"/>
                    <a:pt x="98" y="3"/>
                    <a:pt x="37" y="11"/>
                  </a:cubicBezTo>
                  <a:cubicBezTo>
                    <a:pt x="1" y="47"/>
                    <a:pt x="1" y="106"/>
                    <a:pt x="25" y="142"/>
                  </a:cubicBezTo>
                  <a:cubicBezTo>
                    <a:pt x="120" y="202"/>
                    <a:pt x="251" y="166"/>
                    <a:pt x="334" y="237"/>
                  </a:cubicBezTo>
                  <a:cubicBezTo>
                    <a:pt x="620" y="261"/>
                    <a:pt x="894" y="261"/>
                    <a:pt x="1168" y="273"/>
                  </a:cubicBezTo>
                  <a:cubicBezTo>
                    <a:pt x="1236" y="299"/>
                    <a:pt x="1301" y="325"/>
                    <a:pt x="1352" y="325"/>
                  </a:cubicBezTo>
                  <a:cubicBezTo>
                    <a:pt x="1418" y="325"/>
                    <a:pt x="1460" y="282"/>
                    <a:pt x="1453" y="142"/>
                  </a:cubicBezTo>
                  <a:lnTo>
                    <a:pt x="1453" y="142"/>
                  </a:lnTo>
                  <a:cubicBezTo>
                    <a:pt x="1440" y="142"/>
                    <a:pt x="1426" y="142"/>
                    <a:pt x="1412" y="142"/>
                  </a:cubicBezTo>
                  <a:cubicBezTo>
                    <a:pt x="1012" y="142"/>
                    <a:pt x="619" y="0"/>
                    <a:pt x="2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4411;p32">
              <a:extLst>
                <a:ext uri="{FF2B5EF4-FFF2-40B4-BE49-F238E27FC236}">
                  <a16:creationId xmlns:a16="http://schemas.microsoft.com/office/drawing/2014/main" id="{DC7E37D2-16C9-4C7B-882D-3C84B7A55546}"/>
                </a:ext>
              </a:extLst>
            </p:cNvPr>
            <p:cNvSpPr/>
            <p:nvPr/>
          </p:nvSpPr>
          <p:spPr>
            <a:xfrm>
              <a:off x="5392325" y="3757325"/>
              <a:ext cx="37825" cy="7500"/>
            </a:xfrm>
            <a:custGeom>
              <a:avLst/>
              <a:gdLst/>
              <a:ahLst/>
              <a:cxnLst/>
              <a:rect l="l" t="t" r="r" b="b"/>
              <a:pathLst>
                <a:path w="1513" h="300" extrusionOk="0">
                  <a:moveTo>
                    <a:pt x="414" y="0"/>
                  </a:moveTo>
                  <a:cubicBezTo>
                    <a:pt x="372" y="0"/>
                    <a:pt x="330" y="5"/>
                    <a:pt x="286" y="17"/>
                  </a:cubicBezTo>
                  <a:cubicBezTo>
                    <a:pt x="227" y="136"/>
                    <a:pt x="108" y="124"/>
                    <a:pt x="1" y="148"/>
                  </a:cubicBezTo>
                  <a:cubicBezTo>
                    <a:pt x="221" y="272"/>
                    <a:pt x="452" y="300"/>
                    <a:pt x="686" y="300"/>
                  </a:cubicBezTo>
                  <a:cubicBezTo>
                    <a:pt x="876" y="300"/>
                    <a:pt x="1068" y="282"/>
                    <a:pt x="1258" y="282"/>
                  </a:cubicBezTo>
                  <a:cubicBezTo>
                    <a:pt x="1327" y="282"/>
                    <a:pt x="1396" y="284"/>
                    <a:pt x="1465" y="291"/>
                  </a:cubicBezTo>
                  <a:cubicBezTo>
                    <a:pt x="1513" y="243"/>
                    <a:pt x="1513" y="195"/>
                    <a:pt x="1453" y="148"/>
                  </a:cubicBezTo>
                  <a:cubicBezTo>
                    <a:pt x="1358" y="136"/>
                    <a:pt x="1275" y="136"/>
                    <a:pt x="1179" y="124"/>
                  </a:cubicBezTo>
                  <a:cubicBezTo>
                    <a:pt x="1141" y="133"/>
                    <a:pt x="1104" y="137"/>
                    <a:pt x="1067" y="137"/>
                  </a:cubicBezTo>
                  <a:cubicBezTo>
                    <a:pt x="844" y="137"/>
                    <a:pt x="636" y="0"/>
                    <a:pt x="4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4412;p32">
              <a:extLst>
                <a:ext uri="{FF2B5EF4-FFF2-40B4-BE49-F238E27FC236}">
                  <a16:creationId xmlns:a16="http://schemas.microsoft.com/office/drawing/2014/main" id="{CBFA5FDF-D49A-4D44-9B3B-D5A9FB4A39AF}"/>
                </a:ext>
              </a:extLst>
            </p:cNvPr>
            <p:cNvSpPr/>
            <p:nvPr/>
          </p:nvSpPr>
          <p:spPr>
            <a:xfrm>
              <a:off x="5694450" y="3842100"/>
              <a:ext cx="32175" cy="11800"/>
            </a:xfrm>
            <a:custGeom>
              <a:avLst/>
              <a:gdLst/>
              <a:ahLst/>
              <a:cxnLst/>
              <a:rect l="l" t="t" r="r" b="b"/>
              <a:pathLst>
                <a:path w="1287" h="472" extrusionOk="0">
                  <a:moveTo>
                    <a:pt x="301" y="0"/>
                  </a:moveTo>
                  <a:cubicBezTo>
                    <a:pt x="248" y="0"/>
                    <a:pt x="195" y="10"/>
                    <a:pt x="143" y="31"/>
                  </a:cubicBezTo>
                  <a:lnTo>
                    <a:pt x="0" y="305"/>
                  </a:lnTo>
                  <a:cubicBezTo>
                    <a:pt x="120" y="317"/>
                    <a:pt x="251" y="317"/>
                    <a:pt x="393" y="329"/>
                  </a:cubicBezTo>
                  <a:cubicBezTo>
                    <a:pt x="485" y="384"/>
                    <a:pt x="581" y="395"/>
                    <a:pt x="677" y="395"/>
                  </a:cubicBezTo>
                  <a:cubicBezTo>
                    <a:pt x="739" y="395"/>
                    <a:pt x="801" y="390"/>
                    <a:pt x="863" y="390"/>
                  </a:cubicBezTo>
                  <a:cubicBezTo>
                    <a:pt x="954" y="390"/>
                    <a:pt x="1044" y="400"/>
                    <a:pt x="1132" y="448"/>
                  </a:cubicBezTo>
                  <a:cubicBezTo>
                    <a:pt x="1179" y="472"/>
                    <a:pt x="1239" y="472"/>
                    <a:pt x="1286" y="472"/>
                  </a:cubicBezTo>
                  <a:cubicBezTo>
                    <a:pt x="1274" y="364"/>
                    <a:pt x="1274" y="269"/>
                    <a:pt x="1274" y="150"/>
                  </a:cubicBezTo>
                  <a:lnTo>
                    <a:pt x="1060" y="150"/>
                  </a:lnTo>
                  <a:cubicBezTo>
                    <a:pt x="893" y="91"/>
                    <a:pt x="715" y="138"/>
                    <a:pt x="572" y="67"/>
                  </a:cubicBezTo>
                  <a:cubicBezTo>
                    <a:pt x="488" y="29"/>
                    <a:pt x="395" y="0"/>
                    <a:pt x="3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4413;p32">
              <a:extLst>
                <a:ext uri="{FF2B5EF4-FFF2-40B4-BE49-F238E27FC236}">
                  <a16:creationId xmlns:a16="http://schemas.microsoft.com/office/drawing/2014/main" id="{CE51FC64-06BF-4431-97C8-E80EE6DC815B}"/>
                </a:ext>
              </a:extLst>
            </p:cNvPr>
            <p:cNvSpPr/>
            <p:nvPr/>
          </p:nvSpPr>
          <p:spPr>
            <a:xfrm>
              <a:off x="5369700" y="3782025"/>
              <a:ext cx="29800" cy="7925"/>
            </a:xfrm>
            <a:custGeom>
              <a:avLst/>
              <a:gdLst/>
              <a:ahLst/>
              <a:cxnLst/>
              <a:rect l="l" t="t" r="r" b="b"/>
              <a:pathLst>
                <a:path w="1192" h="317" extrusionOk="0">
                  <a:moveTo>
                    <a:pt x="188" y="1"/>
                  </a:moveTo>
                  <a:cubicBezTo>
                    <a:pt x="146" y="1"/>
                    <a:pt x="104" y="5"/>
                    <a:pt x="60" y="17"/>
                  </a:cubicBezTo>
                  <a:cubicBezTo>
                    <a:pt x="13" y="41"/>
                    <a:pt x="1" y="89"/>
                    <a:pt x="13" y="148"/>
                  </a:cubicBezTo>
                  <a:cubicBezTo>
                    <a:pt x="72" y="208"/>
                    <a:pt x="144" y="231"/>
                    <a:pt x="215" y="279"/>
                  </a:cubicBezTo>
                  <a:cubicBezTo>
                    <a:pt x="228" y="305"/>
                    <a:pt x="251" y="316"/>
                    <a:pt x="277" y="316"/>
                  </a:cubicBezTo>
                  <a:cubicBezTo>
                    <a:pt x="299" y="316"/>
                    <a:pt x="324" y="308"/>
                    <a:pt x="346" y="291"/>
                  </a:cubicBezTo>
                  <a:cubicBezTo>
                    <a:pt x="406" y="315"/>
                    <a:pt x="453" y="315"/>
                    <a:pt x="489" y="315"/>
                  </a:cubicBezTo>
                  <a:cubicBezTo>
                    <a:pt x="535" y="303"/>
                    <a:pt x="582" y="300"/>
                    <a:pt x="629" y="300"/>
                  </a:cubicBezTo>
                  <a:cubicBezTo>
                    <a:pt x="706" y="300"/>
                    <a:pt x="783" y="309"/>
                    <a:pt x="858" y="309"/>
                  </a:cubicBezTo>
                  <a:cubicBezTo>
                    <a:pt x="980" y="309"/>
                    <a:pt x="1096" y="285"/>
                    <a:pt x="1191" y="160"/>
                  </a:cubicBezTo>
                  <a:cubicBezTo>
                    <a:pt x="1108" y="148"/>
                    <a:pt x="1013" y="136"/>
                    <a:pt x="941" y="112"/>
                  </a:cubicBezTo>
                  <a:cubicBezTo>
                    <a:pt x="898" y="124"/>
                    <a:pt x="855" y="129"/>
                    <a:pt x="814" y="129"/>
                  </a:cubicBezTo>
                  <a:cubicBezTo>
                    <a:pt x="599" y="129"/>
                    <a:pt x="402" y="1"/>
                    <a:pt x="1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4414;p32">
              <a:extLst>
                <a:ext uri="{FF2B5EF4-FFF2-40B4-BE49-F238E27FC236}">
                  <a16:creationId xmlns:a16="http://schemas.microsoft.com/office/drawing/2014/main" id="{5B7E5DFA-D49C-4E32-A159-7E4AC8E50D32}"/>
                </a:ext>
              </a:extLst>
            </p:cNvPr>
            <p:cNvSpPr/>
            <p:nvPr/>
          </p:nvSpPr>
          <p:spPr>
            <a:xfrm>
              <a:off x="5356600" y="3771300"/>
              <a:ext cx="22050" cy="7425"/>
            </a:xfrm>
            <a:custGeom>
              <a:avLst/>
              <a:gdLst/>
              <a:ahLst/>
              <a:cxnLst/>
              <a:rect l="l" t="t" r="r" b="b"/>
              <a:pathLst>
                <a:path w="882" h="297" extrusionOk="0">
                  <a:moveTo>
                    <a:pt x="410" y="0"/>
                  </a:moveTo>
                  <a:cubicBezTo>
                    <a:pt x="308" y="0"/>
                    <a:pt x="205" y="9"/>
                    <a:pt x="103" y="9"/>
                  </a:cubicBezTo>
                  <a:cubicBezTo>
                    <a:pt x="69" y="9"/>
                    <a:pt x="35" y="8"/>
                    <a:pt x="1" y="6"/>
                  </a:cubicBezTo>
                  <a:lnTo>
                    <a:pt x="1" y="148"/>
                  </a:lnTo>
                  <a:cubicBezTo>
                    <a:pt x="199" y="148"/>
                    <a:pt x="392" y="297"/>
                    <a:pt x="587" y="297"/>
                  </a:cubicBezTo>
                  <a:cubicBezTo>
                    <a:pt x="685" y="297"/>
                    <a:pt x="783" y="260"/>
                    <a:pt x="882" y="148"/>
                  </a:cubicBezTo>
                  <a:cubicBezTo>
                    <a:pt x="738" y="24"/>
                    <a:pt x="576"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4415;p32">
              <a:extLst>
                <a:ext uri="{FF2B5EF4-FFF2-40B4-BE49-F238E27FC236}">
                  <a16:creationId xmlns:a16="http://schemas.microsoft.com/office/drawing/2014/main" id="{B6AEF133-E48B-4B9D-8021-E806466F0F16}"/>
                </a:ext>
              </a:extLst>
            </p:cNvPr>
            <p:cNvSpPr/>
            <p:nvPr/>
          </p:nvSpPr>
          <p:spPr>
            <a:xfrm>
              <a:off x="5665275" y="3778250"/>
              <a:ext cx="32775" cy="4075"/>
            </a:xfrm>
            <a:custGeom>
              <a:avLst/>
              <a:gdLst/>
              <a:ahLst/>
              <a:cxnLst/>
              <a:rect l="l" t="t" r="r" b="b"/>
              <a:pathLst>
                <a:path w="1311" h="163" extrusionOk="0">
                  <a:moveTo>
                    <a:pt x="206" y="0"/>
                  </a:moveTo>
                  <a:cubicBezTo>
                    <a:pt x="138" y="0"/>
                    <a:pt x="69" y="4"/>
                    <a:pt x="1" y="13"/>
                  </a:cubicBezTo>
                  <a:cubicBezTo>
                    <a:pt x="199" y="132"/>
                    <a:pt x="403" y="162"/>
                    <a:pt x="611" y="162"/>
                  </a:cubicBezTo>
                  <a:cubicBezTo>
                    <a:pt x="822" y="162"/>
                    <a:pt x="1036" y="132"/>
                    <a:pt x="1254" y="132"/>
                  </a:cubicBezTo>
                  <a:cubicBezTo>
                    <a:pt x="1273" y="132"/>
                    <a:pt x="1292" y="132"/>
                    <a:pt x="1310" y="132"/>
                  </a:cubicBezTo>
                  <a:cubicBezTo>
                    <a:pt x="1310" y="85"/>
                    <a:pt x="1287" y="61"/>
                    <a:pt x="1275" y="13"/>
                  </a:cubicBezTo>
                  <a:cubicBezTo>
                    <a:pt x="1168" y="41"/>
                    <a:pt x="1061" y="50"/>
                    <a:pt x="954" y="50"/>
                  </a:cubicBezTo>
                  <a:cubicBezTo>
                    <a:pt x="707" y="50"/>
                    <a:pt x="457"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4416;p32">
              <a:extLst>
                <a:ext uri="{FF2B5EF4-FFF2-40B4-BE49-F238E27FC236}">
                  <a16:creationId xmlns:a16="http://schemas.microsoft.com/office/drawing/2014/main" id="{9595C2D2-A74F-4482-AB66-591E817C3154}"/>
                </a:ext>
              </a:extLst>
            </p:cNvPr>
            <p:cNvSpPr/>
            <p:nvPr/>
          </p:nvSpPr>
          <p:spPr>
            <a:xfrm>
              <a:off x="5346200" y="3754900"/>
              <a:ext cx="25900" cy="5825"/>
            </a:xfrm>
            <a:custGeom>
              <a:avLst/>
              <a:gdLst/>
              <a:ahLst/>
              <a:cxnLst/>
              <a:rect l="l" t="t" r="r" b="b"/>
              <a:pathLst>
                <a:path w="1036" h="233" extrusionOk="0">
                  <a:moveTo>
                    <a:pt x="334" y="1"/>
                  </a:moveTo>
                  <a:cubicBezTo>
                    <a:pt x="220" y="1"/>
                    <a:pt x="109" y="34"/>
                    <a:pt x="0" y="126"/>
                  </a:cubicBezTo>
                  <a:lnTo>
                    <a:pt x="0" y="233"/>
                  </a:lnTo>
                  <a:cubicBezTo>
                    <a:pt x="345" y="221"/>
                    <a:pt x="691" y="221"/>
                    <a:pt x="1036" y="221"/>
                  </a:cubicBezTo>
                  <a:cubicBezTo>
                    <a:pt x="941" y="126"/>
                    <a:pt x="822" y="114"/>
                    <a:pt x="715" y="90"/>
                  </a:cubicBezTo>
                  <a:cubicBezTo>
                    <a:pt x="584" y="40"/>
                    <a:pt x="457" y="1"/>
                    <a:pt x="3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4417;p32">
              <a:extLst>
                <a:ext uri="{FF2B5EF4-FFF2-40B4-BE49-F238E27FC236}">
                  <a16:creationId xmlns:a16="http://schemas.microsoft.com/office/drawing/2014/main" id="{6197ADA8-DAFE-4435-BC0A-7FE062EC1E9B}"/>
                </a:ext>
              </a:extLst>
            </p:cNvPr>
            <p:cNvSpPr/>
            <p:nvPr/>
          </p:nvSpPr>
          <p:spPr>
            <a:xfrm>
              <a:off x="5378625" y="3803875"/>
              <a:ext cx="23250" cy="3650"/>
            </a:xfrm>
            <a:custGeom>
              <a:avLst/>
              <a:gdLst/>
              <a:ahLst/>
              <a:cxnLst/>
              <a:rect l="l" t="t" r="r" b="b"/>
              <a:pathLst>
                <a:path w="930" h="146" extrusionOk="0">
                  <a:moveTo>
                    <a:pt x="846" y="0"/>
                  </a:moveTo>
                  <a:cubicBezTo>
                    <a:pt x="572" y="12"/>
                    <a:pt x="287" y="12"/>
                    <a:pt x="1" y="12"/>
                  </a:cubicBezTo>
                  <a:cubicBezTo>
                    <a:pt x="133" y="117"/>
                    <a:pt x="273" y="145"/>
                    <a:pt x="418" y="145"/>
                  </a:cubicBezTo>
                  <a:cubicBezTo>
                    <a:pt x="585" y="145"/>
                    <a:pt x="757" y="108"/>
                    <a:pt x="930" y="108"/>
                  </a:cubicBezTo>
                  <a:cubicBezTo>
                    <a:pt x="894" y="72"/>
                    <a:pt x="870" y="48"/>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4418;p32">
              <a:extLst>
                <a:ext uri="{FF2B5EF4-FFF2-40B4-BE49-F238E27FC236}">
                  <a16:creationId xmlns:a16="http://schemas.microsoft.com/office/drawing/2014/main" id="{D3A7EA27-408D-44BB-80D2-1D10CB298BEA}"/>
                </a:ext>
              </a:extLst>
            </p:cNvPr>
            <p:cNvSpPr/>
            <p:nvPr/>
          </p:nvSpPr>
          <p:spPr>
            <a:xfrm>
              <a:off x="5428050" y="3761000"/>
              <a:ext cx="8650" cy="6725"/>
            </a:xfrm>
            <a:custGeom>
              <a:avLst/>
              <a:gdLst/>
              <a:ahLst/>
              <a:cxnLst/>
              <a:rect l="l" t="t" r="r" b="b"/>
              <a:pathLst>
                <a:path w="346" h="269" extrusionOk="0">
                  <a:moveTo>
                    <a:pt x="0" y="1"/>
                  </a:moveTo>
                  <a:cubicBezTo>
                    <a:pt x="24" y="48"/>
                    <a:pt x="24" y="96"/>
                    <a:pt x="24" y="144"/>
                  </a:cubicBezTo>
                  <a:cubicBezTo>
                    <a:pt x="83" y="223"/>
                    <a:pt x="151" y="269"/>
                    <a:pt x="233" y="269"/>
                  </a:cubicBezTo>
                  <a:cubicBezTo>
                    <a:pt x="250" y="269"/>
                    <a:pt x="268" y="267"/>
                    <a:pt x="286" y="263"/>
                  </a:cubicBezTo>
                  <a:cubicBezTo>
                    <a:pt x="322" y="239"/>
                    <a:pt x="346" y="179"/>
                    <a:pt x="334" y="156"/>
                  </a:cubicBezTo>
                  <a:cubicBezTo>
                    <a:pt x="286" y="37"/>
                    <a:pt x="179" y="1"/>
                    <a:pt x="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4419;p32">
              <a:extLst>
                <a:ext uri="{FF2B5EF4-FFF2-40B4-BE49-F238E27FC236}">
                  <a16:creationId xmlns:a16="http://schemas.microsoft.com/office/drawing/2014/main" id="{D0832568-5767-4156-B602-F78E5C28E7E2}"/>
                </a:ext>
              </a:extLst>
            </p:cNvPr>
            <p:cNvSpPr/>
            <p:nvPr/>
          </p:nvSpPr>
          <p:spPr>
            <a:xfrm>
              <a:off x="5407200" y="3807725"/>
              <a:ext cx="18800" cy="3325"/>
            </a:xfrm>
            <a:custGeom>
              <a:avLst/>
              <a:gdLst/>
              <a:ahLst/>
              <a:cxnLst/>
              <a:rect l="l" t="t" r="r" b="b"/>
              <a:pathLst>
                <a:path w="752" h="133" extrusionOk="0">
                  <a:moveTo>
                    <a:pt x="289" y="0"/>
                  </a:moveTo>
                  <a:cubicBezTo>
                    <a:pt x="222" y="0"/>
                    <a:pt x="154" y="3"/>
                    <a:pt x="85" y="3"/>
                  </a:cubicBezTo>
                  <a:cubicBezTo>
                    <a:pt x="57" y="3"/>
                    <a:pt x="29" y="2"/>
                    <a:pt x="1" y="1"/>
                  </a:cubicBezTo>
                  <a:lnTo>
                    <a:pt x="1" y="1"/>
                  </a:lnTo>
                  <a:cubicBezTo>
                    <a:pt x="114" y="108"/>
                    <a:pt x="239" y="132"/>
                    <a:pt x="367" y="132"/>
                  </a:cubicBezTo>
                  <a:cubicBezTo>
                    <a:pt x="469" y="132"/>
                    <a:pt x="574" y="117"/>
                    <a:pt x="675" y="117"/>
                  </a:cubicBezTo>
                  <a:cubicBezTo>
                    <a:pt x="701" y="117"/>
                    <a:pt x="726" y="118"/>
                    <a:pt x="751" y="120"/>
                  </a:cubicBezTo>
                  <a:cubicBezTo>
                    <a:pt x="602" y="16"/>
                    <a:pt x="448" y="0"/>
                    <a:pt x="2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4420;p32">
              <a:extLst>
                <a:ext uri="{FF2B5EF4-FFF2-40B4-BE49-F238E27FC236}">
                  <a16:creationId xmlns:a16="http://schemas.microsoft.com/office/drawing/2014/main" id="{CB7775AC-95B4-41DA-9ABE-23713BEC44E6}"/>
                </a:ext>
              </a:extLst>
            </p:cNvPr>
            <p:cNvSpPr/>
            <p:nvPr/>
          </p:nvSpPr>
          <p:spPr>
            <a:xfrm>
              <a:off x="5432225" y="3811200"/>
              <a:ext cx="15800" cy="3300"/>
            </a:xfrm>
            <a:custGeom>
              <a:avLst/>
              <a:gdLst/>
              <a:ahLst/>
              <a:cxnLst/>
              <a:rect l="l" t="t" r="r" b="b"/>
              <a:pathLst>
                <a:path w="632" h="132" extrusionOk="0">
                  <a:moveTo>
                    <a:pt x="281" y="1"/>
                  </a:moveTo>
                  <a:cubicBezTo>
                    <a:pt x="190" y="1"/>
                    <a:pt x="95" y="12"/>
                    <a:pt x="0" y="17"/>
                  </a:cubicBezTo>
                  <a:cubicBezTo>
                    <a:pt x="99" y="109"/>
                    <a:pt x="207" y="132"/>
                    <a:pt x="318" y="132"/>
                  </a:cubicBezTo>
                  <a:cubicBezTo>
                    <a:pt x="421" y="132"/>
                    <a:pt x="528" y="112"/>
                    <a:pt x="631" y="112"/>
                  </a:cubicBezTo>
                  <a:cubicBezTo>
                    <a:pt x="527" y="22"/>
                    <a:pt x="408" y="1"/>
                    <a:pt x="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4421;p32">
              <a:extLst>
                <a:ext uri="{FF2B5EF4-FFF2-40B4-BE49-F238E27FC236}">
                  <a16:creationId xmlns:a16="http://schemas.microsoft.com/office/drawing/2014/main" id="{76FB8BAD-8119-4C79-9D93-17D1534AAF76}"/>
                </a:ext>
              </a:extLst>
            </p:cNvPr>
            <p:cNvSpPr/>
            <p:nvPr/>
          </p:nvSpPr>
          <p:spPr>
            <a:xfrm>
              <a:off x="5708450" y="3843525"/>
              <a:ext cx="12225" cy="3350"/>
            </a:xfrm>
            <a:custGeom>
              <a:avLst/>
              <a:gdLst/>
              <a:ahLst/>
              <a:cxnLst/>
              <a:rect l="l" t="t" r="r" b="b"/>
              <a:pathLst>
                <a:path w="489" h="134" extrusionOk="0">
                  <a:moveTo>
                    <a:pt x="215" y="0"/>
                  </a:moveTo>
                  <a:cubicBezTo>
                    <a:pt x="145" y="0"/>
                    <a:pt x="73" y="12"/>
                    <a:pt x="0" y="22"/>
                  </a:cubicBezTo>
                  <a:cubicBezTo>
                    <a:pt x="83" y="112"/>
                    <a:pt x="178" y="133"/>
                    <a:pt x="276" y="133"/>
                  </a:cubicBezTo>
                  <a:cubicBezTo>
                    <a:pt x="346" y="133"/>
                    <a:pt x="418" y="122"/>
                    <a:pt x="488" y="117"/>
                  </a:cubicBezTo>
                  <a:cubicBezTo>
                    <a:pt x="411" y="25"/>
                    <a:pt x="316" y="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4422;p32">
              <a:extLst>
                <a:ext uri="{FF2B5EF4-FFF2-40B4-BE49-F238E27FC236}">
                  <a16:creationId xmlns:a16="http://schemas.microsoft.com/office/drawing/2014/main" id="{F051C631-0749-408E-8217-EAC5442BD042}"/>
                </a:ext>
              </a:extLst>
            </p:cNvPr>
            <p:cNvSpPr/>
            <p:nvPr/>
          </p:nvSpPr>
          <p:spPr>
            <a:xfrm>
              <a:off x="5381900" y="3775000"/>
              <a:ext cx="10450" cy="3525"/>
            </a:xfrm>
            <a:custGeom>
              <a:avLst/>
              <a:gdLst/>
              <a:ahLst/>
              <a:cxnLst/>
              <a:rect l="l" t="t" r="r" b="b"/>
              <a:pathLst>
                <a:path w="418" h="141" extrusionOk="0">
                  <a:moveTo>
                    <a:pt x="1" y="0"/>
                  </a:moveTo>
                  <a:lnTo>
                    <a:pt x="1" y="0"/>
                  </a:lnTo>
                  <a:cubicBezTo>
                    <a:pt x="72" y="96"/>
                    <a:pt x="141" y="140"/>
                    <a:pt x="209" y="140"/>
                  </a:cubicBezTo>
                  <a:cubicBezTo>
                    <a:pt x="278" y="140"/>
                    <a:pt x="346" y="96"/>
                    <a:pt x="418" y="12"/>
                  </a:cubicBezTo>
                  <a:cubicBezTo>
                    <a:pt x="275" y="12"/>
                    <a:pt x="144" y="12"/>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4423;p32">
              <a:extLst>
                <a:ext uri="{FF2B5EF4-FFF2-40B4-BE49-F238E27FC236}">
                  <a16:creationId xmlns:a16="http://schemas.microsoft.com/office/drawing/2014/main" id="{5CBAD3CC-1311-456C-B13E-C07740EC4C57}"/>
                </a:ext>
              </a:extLst>
            </p:cNvPr>
            <p:cNvSpPr/>
            <p:nvPr/>
          </p:nvSpPr>
          <p:spPr>
            <a:xfrm>
              <a:off x="5582525" y="3767975"/>
              <a:ext cx="11350" cy="3300"/>
            </a:xfrm>
            <a:custGeom>
              <a:avLst/>
              <a:gdLst/>
              <a:ahLst/>
              <a:cxnLst/>
              <a:rect l="l" t="t" r="r" b="b"/>
              <a:pathLst>
                <a:path w="454" h="132" extrusionOk="0">
                  <a:moveTo>
                    <a:pt x="138" y="1"/>
                  </a:moveTo>
                  <a:cubicBezTo>
                    <a:pt x="93" y="1"/>
                    <a:pt x="47" y="4"/>
                    <a:pt x="1" y="8"/>
                  </a:cubicBezTo>
                  <a:cubicBezTo>
                    <a:pt x="92" y="108"/>
                    <a:pt x="212" y="132"/>
                    <a:pt x="338" y="132"/>
                  </a:cubicBezTo>
                  <a:cubicBezTo>
                    <a:pt x="376" y="132"/>
                    <a:pt x="415" y="129"/>
                    <a:pt x="453" y="127"/>
                  </a:cubicBezTo>
                  <a:cubicBezTo>
                    <a:pt x="367" y="23"/>
                    <a:pt x="256"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4424;p32">
              <a:extLst>
                <a:ext uri="{FF2B5EF4-FFF2-40B4-BE49-F238E27FC236}">
                  <a16:creationId xmlns:a16="http://schemas.microsoft.com/office/drawing/2014/main" id="{619885E4-4633-426A-BAC6-0EA5FCABFCA7}"/>
                </a:ext>
              </a:extLst>
            </p:cNvPr>
            <p:cNvSpPr/>
            <p:nvPr/>
          </p:nvSpPr>
          <p:spPr>
            <a:xfrm>
              <a:off x="5253925" y="3702375"/>
              <a:ext cx="81575" cy="22350"/>
            </a:xfrm>
            <a:custGeom>
              <a:avLst/>
              <a:gdLst/>
              <a:ahLst/>
              <a:cxnLst/>
              <a:rect l="l" t="t" r="r" b="b"/>
              <a:pathLst>
                <a:path w="3263" h="894" extrusionOk="0">
                  <a:moveTo>
                    <a:pt x="95" y="0"/>
                  </a:moveTo>
                  <a:cubicBezTo>
                    <a:pt x="84" y="24"/>
                    <a:pt x="60" y="72"/>
                    <a:pt x="24" y="84"/>
                  </a:cubicBezTo>
                  <a:cubicBezTo>
                    <a:pt x="0" y="167"/>
                    <a:pt x="24" y="238"/>
                    <a:pt x="60" y="310"/>
                  </a:cubicBezTo>
                  <a:cubicBezTo>
                    <a:pt x="738" y="584"/>
                    <a:pt x="1465" y="619"/>
                    <a:pt x="2167" y="786"/>
                  </a:cubicBezTo>
                  <a:cubicBezTo>
                    <a:pt x="2393" y="795"/>
                    <a:pt x="2605" y="893"/>
                    <a:pt x="2835" y="893"/>
                  </a:cubicBezTo>
                  <a:cubicBezTo>
                    <a:pt x="2908" y="893"/>
                    <a:pt x="2983" y="883"/>
                    <a:pt x="3060" y="858"/>
                  </a:cubicBezTo>
                  <a:cubicBezTo>
                    <a:pt x="3179" y="822"/>
                    <a:pt x="3263" y="774"/>
                    <a:pt x="3239" y="619"/>
                  </a:cubicBezTo>
                  <a:cubicBezTo>
                    <a:pt x="3060" y="560"/>
                    <a:pt x="2834" y="643"/>
                    <a:pt x="2679" y="465"/>
                  </a:cubicBezTo>
                  <a:cubicBezTo>
                    <a:pt x="2191" y="429"/>
                    <a:pt x="1703" y="346"/>
                    <a:pt x="1238" y="179"/>
                  </a:cubicBezTo>
                  <a:cubicBezTo>
                    <a:pt x="1191" y="124"/>
                    <a:pt x="1139" y="97"/>
                    <a:pt x="1084" y="97"/>
                  </a:cubicBezTo>
                  <a:cubicBezTo>
                    <a:pt x="1042" y="97"/>
                    <a:pt x="999" y="113"/>
                    <a:pt x="953" y="143"/>
                  </a:cubicBezTo>
                  <a:cubicBezTo>
                    <a:pt x="914" y="149"/>
                    <a:pt x="877" y="152"/>
                    <a:pt x="840" y="152"/>
                  </a:cubicBezTo>
                  <a:cubicBezTo>
                    <a:pt x="578" y="152"/>
                    <a:pt x="346" y="21"/>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4425;p32">
              <a:extLst>
                <a:ext uri="{FF2B5EF4-FFF2-40B4-BE49-F238E27FC236}">
                  <a16:creationId xmlns:a16="http://schemas.microsoft.com/office/drawing/2014/main" id="{8DD4070C-A102-4DA9-983D-1923B7BC175F}"/>
                </a:ext>
              </a:extLst>
            </p:cNvPr>
            <p:cNvSpPr/>
            <p:nvPr/>
          </p:nvSpPr>
          <p:spPr>
            <a:xfrm>
              <a:off x="5327725" y="3723700"/>
              <a:ext cx="37850" cy="12025"/>
            </a:xfrm>
            <a:custGeom>
              <a:avLst/>
              <a:gdLst/>
              <a:ahLst/>
              <a:cxnLst/>
              <a:rect l="l" t="t" r="r" b="b"/>
              <a:pathLst>
                <a:path w="1514" h="481" extrusionOk="0">
                  <a:moveTo>
                    <a:pt x="769" y="0"/>
                  </a:moveTo>
                  <a:cubicBezTo>
                    <a:pt x="755" y="0"/>
                    <a:pt x="741" y="2"/>
                    <a:pt x="727" y="5"/>
                  </a:cubicBezTo>
                  <a:cubicBezTo>
                    <a:pt x="608" y="52"/>
                    <a:pt x="477" y="28"/>
                    <a:pt x="358" y="40"/>
                  </a:cubicBezTo>
                  <a:cubicBezTo>
                    <a:pt x="227" y="100"/>
                    <a:pt x="1" y="64"/>
                    <a:pt x="49" y="326"/>
                  </a:cubicBezTo>
                  <a:cubicBezTo>
                    <a:pt x="501" y="362"/>
                    <a:pt x="977" y="421"/>
                    <a:pt x="1454" y="481"/>
                  </a:cubicBezTo>
                  <a:cubicBezTo>
                    <a:pt x="1513" y="421"/>
                    <a:pt x="1513" y="386"/>
                    <a:pt x="1477" y="314"/>
                  </a:cubicBezTo>
                  <a:cubicBezTo>
                    <a:pt x="1442" y="304"/>
                    <a:pt x="1404" y="301"/>
                    <a:pt x="1364" y="301"/>
                  </a:cubicBezTo>
                  <a:cubicBezTo>
                    <a:pt x="1298" y="301"/>
                    <a:pt x="1229" y="310"/>
                    <a:pt x="1163" y="310"/>
                  </a:cubicBezTo>
                  <a:cubicBezTo>
                    <a:pt x="1029" y="310"/>
                    <a:pt x="914" y="274"/>
                    <a:pt x="894" y="52"/>
                  </a:cubicBezTo>
                  <a:cubicBezTo>
                    <a:pt x="858" y="16"/>
                    <a:pt x="814" y="0"/>
                    <a:pt x="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4426;p32">
              <a:extLst>
                <a:ext uri="{FF2B5EF4-FFF2-40B4-BE49-F238E27FC236}">
                  <a16:creationId xmlns:a16="http://schemas.microsoft.com/office/drawing/2014/main" id="{6739CE17-738F-4B1D-B59E-4C083028BF56}"/>
                </a:ext>
              </a:extLst>
            </p:cNvPr>
            <p:cNvSpPr/>
            <p:nvPr/>
          </p:nvSpPr>
          <p:spPr>
            <a:xfrm>
              <a:off x="5317025" y="3718650"/>
              <a:ext cx="25925" cy="13375"/>
            </a:xfrm>
            <a:custGeom>
              <a:avLst/>
              <a:gdLst/>
              <a:ahLst/>
              <a:cxnLst/>
              <a:rect l="l" t="t" r="r" b="b"/>
              <a:pathLst>
                <a:path w="1037" h="535" extrusionOk="0">
                  <a:moveTo>
                    <a:pt x="788" y="0"/>
                  </a:moveTo>
                  <a:cubicBezTo>
                    <a:pt x="764" y="0"/>
                    <a:pt x="739" y="2"/>
                    <a:pt x="715" y="4"/>
                  </a:cubicBezTo>
                  <a:cubicBezTo>
                    <a:pt x="655" y="52"/>
                    <a:pt x="608" y="88"/>
                    <a:pt x="560" y="135"/>
                  </a:cubicBezTo>
                  <a:cubicBezTo>
                    <a:pt x="477" y="207"/>
                    <a:pt x="358" y="183"/>
                    <a:pt x="250" y="230"/>
                  </a:cubicBezTo>
                  <a:cubicBezTo>
                    <a:pt x="143" y="254"/>
                    <a:pt x="36" y="302"/>
                    <a:pt x="0" y="421"/>
                  </a:cubicBezTo>
                  <a:cubicBezTo>
                    <a:pt x="94" y="514"/>
                    <a:pt x="205" y="535"/>
                    <a:pt x="317" y="535"/>
                  </a:cubicBezTo>
                  <a:cubicBezTo>
                    <a:pt x="362" y="535"/>
                    <a:pt x="408" y="531"/>
                    <a:pt x="453" y="528"/>
                  </a:cubicBezTo>
                  <a:cubicBezTo>
                    <a:pt x="560" y="349"/>
                    <a:pt x="750" y="397"/>
                    <a:pt x="905" y="361"/>
                  </a:cubicBezTo>
                  <a:cubicBezTo>
                    <a:pt x="953" y="314"/>
                    <a:pt x="977" y="266"/>
                    <a:pt x="989" y="254"/>
                  </a:cubicBezTo>
                  <a:cubicBezTo>
                    <a:pt x="1024" y="195"/>
                    <a:pt x="1036" y="147"/>
                    <a:pt x="1036" y="88"/>
                  </a:cubicBezTo>
                  <a:cubicBezTo>
                    <a:pt x="970" y="21"/>
                    <a:pt x="882" y="0"/>
                    <a:pt x="7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4427;p32">
              <a:extLst>
                <a:ext uri="{FF2B5EF4-FFF2-40B4-BE49-F238E27FC236}">
                  <a16:creationId xmlns:a16="http://schemas.microsoft.com/office/drawing/2014/main" id="{22C447EF-7932-468D-B399-FE4B605D4898}"/>
                </a:ext>
              </a:extLst>
            </p:cNvPr>
            <p:cNvSpPr/>
            <p:nvPr/>
          </p:nvSpPr>
          <p:spPr>
            <a:xfrm>
              <a:off x="5364050" y="3731850"/>
              <a:ext cx="21450" cy="7750"/>
            </a:xfrm>
            <a:custGeom>
              <a:avLst/>
              <a:gdLst/>
              <a:ahLst/>
              <a:cxnLst/>
              <a:rect l="l" t="t" r="r" b="b"/>
              <a:pathLst>
                <a:path w="858" h="310" extrusionOk="0">
                  <a:moveTo>
                    <a:pt x="1" y="0"/>
                  </a:moveTo>
                  <a:lnTo>
                    <a:pt x="1" y="155"/>
                  </a:lnTo>
                  <a:cubicBezTo>
                    <a:pt x="143" y="256"/>
                    <a:pt x="286" y="310"/>
                    <a:pt x="429" y="310"/>
                  </a:cubicBezTo>
                  <a:cubicBezTo>
                    <a:pt x="572" y="310"/>
                    <a:pt x="715" y="256"/>
                    <a:pt x="858" y="143"/>
                  </a:cubicBezTo>
                  <a:cubicBezTo>
                    <a:pt x="810" y="141"/>
                    <a:pt x="762" y="141"/>
                    <a:pt x="714" y="141"/>
                  </a:cubicBezTo>
                  <a:cubicBezTo>
                    <a:pt x="690" y="141"/>
                    <a:pt x="666" y="141"/>
                    <a:pt x="642" y="141"/>
                  </a:cubicBezTo>
                  <a:cubicBezTo>
                    <a:pt x="425" y="141"/>
                    <a:pt x="206" y="1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4428;p32">
              <a:extLst>
                <a:ext uri="{FF2B5EF4-FFF2-40B4-BE49-F238E27FC236}">
                  <a16:creationId xmlns:a16="http://schemas.microsoft.com/office/drawing/2014/main" id="{6FED5550-F2A7-4EA3-A86E-9500D22D2496}"/>
                </a:ext>
              </a:extLst>
            </p:cNvPr>
            <p:cNvSpPr/>
            <p:nvPr/>
          </p:nvSpPr>
          <p:spPr>
            <a:xfrm>
              <a:off x="5219400" y="3699100"/>
              <a:ext cx="22625" cy="8100"/>
            </a:xfrm>
            <a:custGeom>
              <a:avLst/>
              <a:gdLst/>
              <a:ahLst/>
              <a:cxnLst/>
              <a:rect l="l" t="t" r="r" b="b"/>
              <a:pathLst>
                <a:path w="905" h="324" extrusionOk="0">
                  <a:moveTo>
                    <a:pt x="48" y="0"/>
                  </a:moveTo>
                  <a:cubicBezTo>
                    <a:pt x="0" y="72"/>
                    <a:pt x="0" y="143"/>
                    <a:pt x="48" y="203"/>
                  </a:cubicBezTo>
                  <a:cubicBezTo>
                    <a:pt x="175" y="288"/>
                    <a:pt x="303" y="323"/>
                    <a:pt x="433" y="323"/>
                  </a:cubicBezTo>
                  <a:cubicBezTo>
                    <a:pt x="556" y="323"/>
                    <a:pt x="682" y="291"/>
                    <a:pt x="810" y="238"/>
                  </a:cubicBezTo>
                  <a:cubicBezTo>
                    <a:pt x="881" y="191"/>
                    <a:pt x="905" y="119"/>
                    <a:pt x="893" y="36"/>
                  </a:cubicBezTo>
                  <a:lnTo>
                    <a:pt x="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4429;p32">
              <a:extLst>
                <a:ext uri="{FF2B5EF4-FFF2-40B4-BE49-F238E27FC236}">
                  <a16:creationId xmlns:a16="http://schemas.microsoft.com/office/drawing/2014/main" id="{EBAEE3A4-0905-42F8-8F50-8BA5DCDDB03E}"/>
                </a:ext>
              </a:extLst>
            </p:cNvPr>
            <p:cNvSpPr/>
            <p:nvPr/>
          </p:nvSpPr>
          <p:spPr>
            <a:xfrm>
              <a:off x="5241725" y="3698725"/>
              <a:ext cx="14600" cy="8050"/>
            </a:xfrm>
            <a:custGeom>
              <a:avLst/>
              <a:gdLst/>
              <a:ahLst/>
              <a:cxnLst/>
              <a:rect l="l" t="t" r="r" b="b"/>
              <a:pathLst>
                <a:path w="584" h="322" extrusionOk="0">
                  <a:moveTo>
                    <a:pt x="97" y="0"/>
                  </a:moveTo>
                  <a:cubicBezTo>
                    <a:pt x="74" y="0"/>
                    <a:pt x="54" y="9"/>
                    <a:pt x="36" y="27"/>
                  </a:cubicBezTo>
                  <a:lnTo>
                    <a:pt x="0" y="87"/>
                  </a:lnTo>
                  <a:cubicBezTo>
                    <a:pt x="0" y="111"/>
                    <a:pt x="12" y="158"/>
                    <a:pt x="12" y="206"/>
                  </a:cubicBezTo>
                  <a:lnTo>
                    <a:pt x="95" y="277"/>
                  </a:lnTo>
                  <a:cubicBezTo>
                    <a:pt x="168" y="306"/>
                    <a:pt x="236" y="321"/>
                    <a:pt x="302" y="321"/>
                  </a:cubicBezTo>
                  <a:cubicBezTo>
                    <a:pt x="399" y="321"/>
                    <a:pt x="491" y="289"/>
                    <a:pt x="583" y="218"/>
                  </a:cubicBezTo>
                  <a:lnTo>
                    <a:pt x="583" y="158"/>
                  </a:lnTo>
                  <a:lnTo>
                    <a:pt x="583" y="99"/>
                  </a:lnTo>
                  <a:lnTo>
                    <a:pt x="583" y="39"/>
                  </a:lnTo>
                  <a:cubicBezTo>
                    <a:pt x="536" y="39"/>
                    <a:pt x="488" y="27"/>
                    <a:pt x="453" y="27"/>
                  </a:cubicBezTo>
                  <a:lnTo>
                    <a:pt x="167" y="27"/>
                  </a:lnTo>
                  <a:cubicBezTo>
                    <a:pt x="143" y="9"/>
                    <a:pt x="119" y="0"/>
                    <a:pt x="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4430;p32">
              <a:extLst>
                <a:ext uri="{FF2B5EF4-FFF2-40B4-BE49-F238E27FC236}">
                  <a16:creationId xmlns:a16="http://schemas.microsoft.com/office/drawing/2014/main" id="{CCB8C12B-83B5-4E89-9A16-79BB63FA164E}"/>
                </a:ext>
              </a:extLst>
            </p:cNvPr>
            <p:cNvSpPr/>
            <p:nvPr/>
          </p:nvSpPr>
          <p:spPr>
            <a:xfrm>
              <a:off x="5339350" y="3720225"/>
              <a:ext cx="12225" cy="6150"/>
            </a:xfrm>
            <a:custGeom>
              <a:avLst/>
              <a:gdLst/>
              <a:ahLst/>
              <a:cxnLst/>
              <a:rect l="l" t="t" r="r" b="b"/>
              <a:pathLst>
                <a:path w="489" h="246" extrusionOk="0">
                  <a:moveTo>
                    <a:pt x="155" y="1"/>
                  </a:moveTo>
                  <a:cubicBezTo>
                    <a:pt x="72" y="48"/>
                    <a:pt x="12" y="108"/>
                    <a:pt x="0" y="203"/>
                  </a:cubicBezTo>
                  <a:cubicBezTo>
                    <a:pt x="38" y="230"/>
                    <a:pt x="79" y="245"/>
                    <a:pt x="120" y="245"/>
                  </a:cubicBezTo>
                  <a:cubicBezTo>
                    <a:pt x="168" y="245"/>
                    <a:pt x="217" y="224"/>
                    <a:pt x="262" y="179"/>
                  </a:cubicBezTo>
                  <a:lnTo>
                    <a:pt x="429" y="179"/>
                  </a:lnTo>
                  <a:cubicBezTo>
                    <a:pt x="488" y="132"/>
                    <a:pt x="477" y="108"/>
                    <a:pt x="417" y="60"/>
                  </a:cubicBezTo>
                  <a:cubicBezTo>
                    <a:pt x="334" y="48"/>
                    <a:pt x="250" y="13"/>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4431;p32">
              <a:extLst>
                <a:ext uri="{FF2B5EF4-FFF2-40B4-BE49-F238E27FC236}">
                  <a16:creationId xmlns:a16="http://schemas.microsoft.com/office/drawing/2014/main" id="{212C2556-D172-4C30-9A07-A78AF4FBF10B}"/>
                </a:ext>
              </a:extLst>
            </p:cNvPr>
            <p:cNvSpPr/>
            <p:nvPr/>
          </p:nvSpPr>
          <p:spPr>
            <a:xfrm>
              <a:off x="5212850" y="3696125"/>
              <a:ext cx="7750" cy="7525"/>
            </a:xfrm>
            <a:custGeom>
              <a:avLst/>
              <a:gdLst/>
              <a:ahLst/>
              <a:cxnLst/>
              <a:rect l="l" t="t" r="r" b="b"/>
              <a:pathLst>
                <a:path w="310" h="301" extrusionOk="0">
                  <a:moveTo>
                    <a:pt x="24" y="0"/>
                  </a:moveTo>
                  <a:cubicBezTo>
                    <a:pt x="12" y="36"/>
                    <a:pt x="0" y="84"/>
                    <a:pt x="12" y="131"/>
                  </a:cubicBezTo>
                  <a:cubicBezTo>
                    <a:pt x="61" y="213"/>
                    <a:pt x="105" y="301"/>
                    <a:pt x="182" y="301"/>
                  </a:cubicBezTo>
                  <a:cubicBezTo>
                    <a:pt x="216" y="301"/>
                    <a:pt x="258" y="283"/>
                    <a:pt x="310" y="238"/>
                  </a:cubicBezTo>
                  <a:lnTo>
                    <a:pt x="310" y="179"/>
                  </a:lnTo>
                  <a:lnTo>
                    <a:pt x="310" y="119"/>
                  </a:lnTo>
                  <a:cubicBezTo>
                    <a:pt x="250" y="0"/>
                    <a:pt x="143" y="0"/>
                    <a:pt x="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4432;p32">
              <a:extLst>
                <a:ext uri="{FF2B5EF4-FFF2-40B4-BE49-F238E27FC236}">
                  <a16:creationId xmlns:a16="http://schemas.microsoft.com/office/drawing/2014/main" id="{789A5AA1-FC06-4508-BBA1-476CCDA4E34E}"/>
                </a:ext>
              </a:extLst>
            </p:cNvPr>
            <p:cNvSpPr/>
            <p:nvPr/>
          </p:nvSpPr>
          <p:spPr>
            <a:xfrm>
              <a:off x="5355725" y="3725300"/>
              <a:ext cx="5375" cy="2925"/>
            </a:xfrm>
            <a:custGeom>
              <a:avLst/>
              <a:gdLst/>
              <a:ahLst/>
              <a:cxnLst/>
              <a:rect l="l" t="t" r="r" b="b"/>
              <a:pathLst>
                <a:path w="215" h="117" extrusionOk="0">
                  <a:moveTo>
                    <a:pt x="60" y="0"/>
                  </a:moveTo>
                  <a:cubicBezTo>
                    <a:pt x="0" y="36"/>
                    <a:pt x="0" y="83"/>
                    <a:pt x="60" y="107"/>
                  </a:cubicBezTo>
                  <a:cubicBezTo>
                    <a:pt x="91" y="107"/>
                    <a:pt x="126" y="117"/>
                    <a:pt x="154" y="117"/>
                  </a:cubicBezTo>
                  <a:cubicBezTo>
                    <a:pt x="189" y="117"/>
                    <a:pt x="214" y="102"/>
                    <a:pt x="214" y="36"/>
                  </a:cubicBezTo>
                  <a:cubicBezTo>
                    <a:pt x="214" y="24"/>
                    <a:pt x="119" y="24"/>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4433;p32">
              <a:extLst>
                <a:ext uri="{FF2B5EF4-FFF2-40B4-BE49-F238E27FC236}">
                  <a16:creationId xmlns:a16="http://schemas.microsoft.com/office/drawing/2014/main" id="{9EA78796-3FC9-4C22-AD30-73CBEC61E7CE}"/>
                </a:ext>
              </a:extLst>
            </p:cNvPr>
            <p:cNvSpPr/>
            <p:nvPr/>
          </p:nvSpPr>
          <p:spPr>
            <a:xfrm>
              <a:off x="5349175" y="3721725"/>
              <a:ext cx="4175" cy="3600"/>
            </a:xfrm>
            <a:custGeom>
              <a:avLst/>
              <a:gdLst/>
              <a:ahLst/>
              <a:cxnLst/>
              <a:rect l="l" t="t" r="r" b="b"/>
              <a:pathLst>
                <a:path w="167" h="144" extrusionOk="0">
                  <a:moveTo>
                    <a:pt x="155" y="0"/>
                  </a:moveTo>
                  <a:cubicBezTo>
                    <a:pt x="107" y="0"/>
                    <a:pt x="48" y="12"/>
                    <a:pt x="0" y="12"/>
                  </a:cubicBezTo>
                  <a:cubicBezTo>
                    <a:pt x="24" y="48"/>
                    <a:pt x="24" y="84"/>
                    <a:pt x="24" y="131"/>
                  </a:cubicBezTo>
                  <a:cubicBezTo>
                    <a:pt x="64" y="131"/>
                    <a:pt x="93" y="126"/>
                    <a:pt x="122" y="126"/>
                  </a:cubicBezTo>
                  <a:cubicBezTo>
                    <a:pt x="133" y="126"/>
                    <a:pt x="144" y="127"/>
                    <a:pt x="155" y="129"/>
                  </a:cubicBezTo>
                  <a:lnTo>
                    <a:pt x="155" y="129"/>
                  </a:lnTo>
                  <a:lnTo>
                    <a:pt x="155" y="0"/>
                  </a:lnTo>
                  <a:close/>
                  <a:moveTo>
                    <a:pt x="155" y="129"/>
                  </a:moveTo>
                  <a:lnTo>
                    <a:pt x="155" y="143"/>
                  </a:lnTo>
                  <a:lnTo>
                    <a:pt x="167" y="131"/>
                  </a:lnTo>
                  <a:cubicBezTo>
                    <a:pt x="163" y="130"/>
                    <a:pt x="159" y="129"/>
                    <a:pt x="155" y="12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4434;p32">
              <a:extLst>
                <a:ext uri="{FF2B5EF4-FFF2-40B4-BE49-F238E27FC236}">
                  <a16:creationId xmlns:a16="http://schemas.microsoft.com/office/drawing/2014/main" id="{06BA561F-3A65-471F-9B1D-6872DF2DC67B}"/>
                </a:ext>
              </a:extLst>
            </p:cNvPr>
            <p:cNvSpPr/>
            <p:nvPr/>
          </p:nvSpPr>
          <p:spPr>
            <a:xfrm>
              <a:off x="5353325" y="3724700"/>
              <a:ext cx="3900" cy="3300"/>
            </a:xfrm>
            <a:custGeom>
              <a:avLst/>
              <a:gdLst/>
              <a:ahLst/>
              <a:cxnLst/>
              <a:rect l="l" t="t" r="r" b="b"/>
              <a:pathLst>
                <a:path w="156" h="132" extrusionOk="0">
                  <a:moveTo>
                    <a:pt x="13" y="0"/>
                  </a:moveTo>
                  <a:lnTo>
                    <a:pt x="1" y="12"/>
                  </a:lnTo>
                  <a:cubicBezTo>
                    <a:pt x="6" y="12"/>
                    <a:pt x="12" y="12"/>
                    <a:pt x="17" y="13"/>
                  </a:cubicBezTo>
                  <a:lnTo>
                    <a:pt x="17" y="13"/>
                  </a:lnTo>
                  <a:cubicBezTo>
                    <a:pt x="16" y="9"/>
                    <a:pt x="14" y="4"/>
                    <a:pt x="13" y="0"/>
                  </a:cubicBezTo>
                  <a:close/>
                  <a:moveTo>
                    <a:pt x="17" y="13"/>
                  </a:moveTo>
                  <a:cubicBezTo>
                    <a:pt x="41" y="77"/>
                    <a:pt x="77" y="120"/>
                    <a:pt x="156" y="131"/>
                  </a:cubicBezTo>
                  <a:lnTo>
                    <a:pt x="156" y="24"/>
                  </a:lnTo>
                  <a:cubicBezTo>
                    <a:pt x="103" y="24"/>
                    <a:pt x="60" y="15"/>
                    <a:pt x="17" y="1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4435;p32">
              <a:extLst>
                <a:ext uri="{FF2B5EF4-FFF2-40B4-BE49-F238E27FC236}">
                  <a16:creationId xmlns:a16="http://schemas.microsoft.com/office/drawing/2014/main" id="{7ABA0A4F-BD9C-46F2-BCF0-F07B8B8D4D7B}"/>
                </a:ext>
              </a:extLst>
            </p:cNvPr>
            <p:cNvSpPr/>
            <p:nvPr/>
          </p:nvSpPr>
          <p:spPr>
            <a:xfrm>
              <a:off x="5204200" y="3699400"/>
              <a:ext cx="106000" cy="25200"/>
            </a:xfrm>
            <a:custGeom>
              <a:avLst/>
              <a:gdLst/>
              <a:ahLst/>
              <a:cxnLst/>
              <a:rect l="l" t="t" r="r" b="b"/>
              <a:pathLst>
                <a:path w="4240" h="1008" extrusionOk="0">
                  <a:moveTo>
                    <a:pt x="358" y="0"/>
                  </a:moveTo>
                  <a:cubicBezTo>
                    <a:pt x="310" y="0"/>
                    <a:pt x="263" y="12"/>
                    <a:pt x="203" y="24"/>
                  </a:cubicBezTo>
                  <a:cubicBezTo>
                    <a:pt x="13" y="286"/>
                    <a:pt x="1" y="477"/>
                    <a:pt x="382" y="524"/>
                  </a:cubicBezTo>
                  <a:cubicBezTo>
                    <a:pt x="513" y="536"/>
                    <a:pt x="656" y="584"/>
                    <a:pt x="787" y="607"/>
                  </a:cubicBezTo>
                  <a:cubicBezTo>
                    <a:pt x="876" y="658"/>
                    <a:pt x="967" y="669"/>
                    <a:pt x="1059" y="669"/>
                  </a:cubicBezTo>
                  <a:cubicBezTo>
                    <a:pt x="1132" y="669"/>
                    <a:pt x="1204" y="662"/>
                    <a:pt x="1276" y="662"/>
                  </a:cubicBezTo>
                  <a:cubicBezTo>
                    <a:pt x="1308" y="662"/>
                    <a:pt x="1339" y="663"/>
                    <a:pt x="1370" y="667"/>
                  </a:cubicBezTo>
                  <a:cubicBezTo>
                    <a:pt x="1799" y="703"/>
                    <a:pt x="2192" y="881"/>
                    <a:pt x="2620" y="881"/>
                  </a:cubicBezTo>
                  <a:cubicBezTo>
                    <a:pt x="2989" y="893"/>
                    <a:pt x="3347" y="953"/>
                    <a:pt x="3716" y="977"/>
                  </a:cubicBezTo>
                  <a:cubicBezTo>
                    <a:pt x="3784" y="999"/>
                    <a:pt x="3856" y="1008"/>
                    <a:pt x="3928" y="1008"/>
                  </a:cubicBezTo>
                  <a:cubicBezTo>
                    <a:pt x="3969" y="1008"/>
                    <a:pt x="4010" y="1005"/>
                    <a:pt x="4049" y="1000"/>
                  </a:cubicBezTo>
                  <a:cubicBezTo>
                    <a:pt x="4156" y="953"/>
                    <a:pt x="4240" y="893"/>
                    <a:pt x="4228" y="762"/>
                  </a:cubicBezTo>
                  <a:lnTo>
                    <a:pt x="2084" y="310"/>
                  </a:lnTo>
                  <a:cubicBezTo>
                    <a:pt x="2016" y="237"/>
                    <a:pt x="1934" y="225"/>
                    <a:pt x="1849" y="225"/>
                  </a:cubicBezTo>
                  <a:cubicBezTo>
                    <a:pt x="1812" y="225"/>
                    <a:pt x="1774" y="228"/>
                    <a:pt x="1737" y="228"/>
                  </a:cubicBezTo>
                  <a:cubicBezTo>
                    <a:pt x="1652" y="228"/>
                    <a:pt x="1569" y="216"/>
                    <a:pt x="1501" y="143"/>
                  </a:cubicBezTo>
                  <a:lnTo>
                    <a:pt x="1501" y="143"/>
                  </a:lnTo>
                  <a:lnTo>
                    <a:pt x="1513" y="167"/>
                  </a:lnTo>
                  <a:cubicBezTo>
                    <a:pt x="1423" y="174"/>
                    <a:pt x="1335" y="178"/>
                    <a:pt x="1248" y="178"/>
                  </a:cubicBezTo>
                  <a:cubicBezTo>
                    <a:pt x="1048" y="178"/>
                    <a:pt x="855" y="157"/>
                    <a:pt x="656" y="107"/>
                  </a:cubicBezTo>
                  <a:cubicBezTo>
                    <a:pt x="643" y="109"/>
                    <a:pt x="631" y="109"/>
                    <a:pt x="620" y="109"/>
                  </a:cubicBezTo>
                  <a:cubicBezTo>
                    <a:pt x="517" y="109"/>
                    <a:pt x="433" y="64"/>
                    <a:pt x="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4436;p32">
              <a:extLst>
                <a:ext uri="{FF2B5EF4-FFF2-40B4-BE49-F238E27FC236}">
                  <a16:creationId xmlns:a16="http://schemas.microsoft.com/office/drawing/2014/main" id="{C1466A7C-9B39-4CD1-8E6D-64CC67F0C1B9}"/>
                </a:ext>
              </a:extLst>
            </p:cNvPr>
            <p:cNvSpPr/>
            <p:nvPr/>
          </p:nvSpPr>
          <p:spPr>
            <a:xfrm>
              <a:off x="5177425" y="3713975"/>
              <a:ext cx="10725" cy="10750"/>
            </a:xfrm>
            <a:custGeom>
              <a:avLst/>
              <a:gdLst/>
              <a:ahLst/>
              <a:cxnLst/>
              <a:rect l="l" t="t" r="r" b="b"/>
              <a:pathLst>
                <a:path w="429" h="430" extrusionOk="0">
                  <a:moveTo>
                    <a:pt x="143" y="1"/>
                  </a:moveTo>
                  <a:cubicBezTo>
                    <a:pt x="72" y="132"/>
                    <a:pt x="0" y="251"/>
                    <a:pt x="24" y="417"/>
                  </a:cubicBezTo>
                  <a:cubicBezTo>
                    <a:pt x="72" y="429"/>
                    <a:pt x="107" y="429"/>
                    <a:pt x="143" y="429"/>
                  </a:cubicBezTo>
                  <a:cubicBezTo>
                    <a:pt x="191" y="275"/>
                    <a:pt x="429" y="144"/>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4437;p32">
              <a:extLst>
                <a:ext uri="{FF2B5EF4-FFF2-40B4-BE49-F238E27FC236}">
                  <a16:creationId xmlns:a16="http://schemas.microsoft.com/office/drawing/2014/main" id="{A62A9F98-06B3-40C7-A3B7-F10330922528}"/>
                </a:ext>
              </a:extLst>
            </p:cNvPr>
            <p:cNvSpPr/>
            <p:nvPr/>
          </p:nvSpPr>
          <p:spPr>
            <a:xfrm>
              <a:off x="5747725" y="3767850"/>
              <a:ext cx="22350" cy="3950"/>
            </a:xfrm>
            <a:custGeom>
              <a:avLst/>
              <a:gdLst/>
              <a:ahLst/>
              <a:cxnLst/>
              <a:rect l="l" t="t" r="r" b="b"/>
              <a:pathLst>
                <a:path w="894" h="158" extrusionOk="0">
                  <a:moveTo>
                    <a:pt x="572" y="1"/>
                  </a:moveTo>
                  <a:cubicBezTo>
                    <a:pt x="394" y="1"/>
                    <a:pt x="191" y="13"/>
                    <a:pt x="1" y="13"/>
                  </a:cubicBezTo>
                  <a:cubicBezTo>
                    <a:pt x="140" y="129"/>
                    <a:pt x="285" y="157"/>
                    <a:pt x="431" y="157"/>
                  </a:cubicBezTo>
                  <a:cubicBezTo>
                    <a:pt x="572" y="157"/>
                    <a:pt x="713" y="131"/>
                    <a:pt x="853" y="131"/>
                  </a:cubicBezTo>
                  <a:cubicBezTo>
                    <a:pt x="867" y="131"/>
                    <a:pt x="880" y="131"/>
                    <a:pt x="894" y="132"/>
                  </a:cubicBezTo>
                  <a:cubicBezTo>
                    <a:pt x="787" y="84"/>
                    <a:pt x="691" y="48"/>
                    <a:pt x="5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4438;p32">
              <a:extLst>
                <a:ext uri="{FF2B5EF4-FFF2-40B4-BE49-F238E27FC236}">
                  <a16:creationId xmlns:a16="http://schemas.microsoft.com/office/drawing/2014/main" id="{05579D6C-B88B-4A82-AC2A-6767A3EFD881}"/>
                </a:ext>
              </a:extLst>
            </p:cNvPr>
            <p:cNvSpPr/>
            <p:nvPr/>
          </p:nvSpPr>
          <p:spPr>
            <a:xfrm>
              <a:off x="5678675" y="3757475"/>
              <a:ext cx="8050" cy="2875"/>
            </a:xfrm>
            <a:custGeom>
              <a:avLst/>
              <a:gdLst/>
              <a:ahLst/>
              <a:cxnLst/>
              <a:rect l="l" t="t" r="r" b="b"/>
              <a:pathLst>
                <a:path w="322" h="115" extrusionOk="0">
                  <a:moveTo>
                    <a:pt x="102" y="1"/>
                  </a:moveTo>
                  <a:cubicBezTo>
                    <a:pt x="70" y="1"/>
                    <a:pt x="36" y="4"/>
                    <a:pt x="0" y="11"/>
                  </a:cubicBezTo>
                  <a:cubicBezTo>
                    <a:pt x="64" y="84"/>
                    <a:pt x="142" y="115"/>
                    <a:pt x="233" y="115"/>
                  </a:cubicBezTo>
                  <a:cubicBezTo>
                    <a:pt x="261" y="115"/>
                    <a:pt x="291" y="112"/>
                    <a:pt x="322" y="106"/>
                  </a:cubicBezTo>
                  <a:cubicBezTo>
                    <a:pt x="261" y="28"/>
                    <a:pt x="188" y="1"/>
                    <a:pt x="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4439;p32">
              <a:extLst>
                <a:ext uri="{FF2B5EF4-FFF2-40B4-BE49-F238E27FC236}">
                  <a16:creationId xmlns:a16="http://schemas.microsoft.com/office/drawing/2014/main" id="{15B8EB32-0DA6-428C-B4EC-E930F5EC5A6B}"/>
                </a:ext>
              </a:extLst>
            </p:cNvPr>
            <p:cNvSpPr/>
            <p:nvPr/>
          </p:nvSpPr>
          <p:spPr>
            <a:xfrm>
              <a:off x="5651000" y="3746125"/>
              <a:ext cx="4175" cy="3000"/>
            </a:xfrm>
            <a:custGeom>
              <a:avLst/>
              <a:gdLst/>
              <a:ahLst/>
              <a:cxnLst/>
              <a:rect l="l" t="t" r="r" b="b"/>
              <a:pathLst>
                <a:path w="167" h="120" extrusionOk="0">
                  <a:moveTo>
                    <a:pt x="0" y="1"/>
                  </a:moveTo>
                  <a:cubicBezTo>
                    <a:pt x="0" y="48"/>
                    <a:pt x="12" y="84"/>
                    <a:pt x="12" y="120"/>
                  </a:cubicBezTo>
                  <a:cubicBezTo>
                    <a:pt x="30" y="114"/>
                    <a:pt x="45" y="111"/>
                    <a:pt x="60" y="111"/>
                  </a:cubicBezTo>
                  <a:cubicBezTo>
                    <a:pt x="75" y="111"/>
                    <a:pt x="89" y="114"/>
                    <a:pt x="107" y="120"/>
                  </a:cubicBezTo>
                  <a:cubicBezTo>
                    <a:pt x="131" y="84"/>
                    <a:pt x="155" y="48"/>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4440;p32">
              <a:extLst>
                <a:ext uri="{FF2B5EF4-FFF2-40B4-BE49-F238E27FC236}">
                  <a16:creationId xmlns:a16="http://schemas.microsoft.com/office/drawing/2014/main" id="{2907FCB1-6162-41FD-8E09-B5E570D2E3F7}"/>
                </a:ext>
              </a:extLst>
            </p:cNvPr>
            <p:cNvSpPr/>
            <p:nvPr/>
          </p:nvSpPr>
          <p:spPr>
            <a:xfrm>
              <a:off x="5533125" y="3742700"/>
              <a:ext cx="14000" cy="7175"/>
            </a:xfrm>
            <a:custGeom>
              <a:avLst/>
              <a:gdLst/>
              <a:ahLst/>
              <a:cxnLst/>
              <a:rect l="l" t="t" r="r" b="b"/>
              <a:pathLst>
                <a:path w="560" h="287" extrusionOk="0">
                  <a:moveTo>
                    <a:pt x="241" y="0"/>
                  </a:moveTo>
                  <a:cubicBezTo>
                    <a:pt x="131" y="0"/>
                    <a:pt x="37" y="48"/>
                    <a:pt x="0" y="245"/>
                  </a:cubicBezTo>
                  <a:cubicBezTo>
                    <a:pt x="79" y="276"/>
                    <a:pt x="160" y="287"/>
                    <a:pt x="243" y="287"/>
                  </a:cubicBezTo>
                  <a:cubicBezTo>
                    <a:pt x="347" y="287"/>
                    <a:pt x="454" y="270"/>
                    <a:pt x="560" y="257"/>
                  </a:cubicBezTo>
                  <a:lnTo>
                    <a:pt x="560" y="42"/>
                  </a:lnTo>
                  <a:cubicBezTo>
                    <a:pt x="462" y="42"/>
                    <a:pt x="344" y="0"/>
                    <a:pt x="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4441;p32">
              <a:extLst>
                <a:ext uri="{FF2B5EF4-FFF2-40B4-BE49-F238E27FC236}">
                  <a16:creationId xmlns:a16="http://schemas.microsoft.com/office/drawing/2014/main" id="{20C02165-9003-467B-85FB-1B43AB01DDFD}"/>
                </a:ext>
              </a:extLst>
            </p:cNvPr>
            <p:cNvSpPr/>
            <p:nvPr/>
          </p:nvSpPr>
          <p:spPr>
            <a:xfrm>
              <a:off x="5440850" y="3943475"/>
              <a:ext cx="67000" cy="9575"/>
            </a:xfrm>
            <a:custGeom>
              <a:avLst/>
              <a:gdLst/>
              <a:ahLst/>
              <a:cxnLst/>
              <a:rect l="l" t="t" r="r" b="b"/>
              <a:pathLst>
                <a:path w="2680" h="383" extrusionOk="0">
                  <a:moveTo>
                    <a:pt x="84" y="0"/>
                  </a:moveTo>
                  <a:lnTo>
                    <a:pt x="84" y="0"/>
                  </a:lnTo>
                  <a:cubicBezTo>
                    <a:pt x="0" y="119"/>
                    <a:pt x="0" y="215"/>
                    <a:pt x="119" y="322"/>
                  </a:cubicBezTo>
                  <a:cubicBezTo>
                    <a:pt x="309" y="367"/>
                    <a:pt x="498" y="382"/>
                    <a:pt x="687" y="382"/>
                  </a:cubicBezTo>
                  <a:cubicBezTo>
                    <a:pt x="1153" y="382"/>
                    <a:pt x="1618" y="286"/>
                    <a:pt x="2084" y="286"/>
                  </a:cubicBezTo>
                  <a:cubicBezTo>
                    <a:pt x="2263" y="191"/>
                    <a:pt x="2489" y="250"/>
                    <a:pt x="2679" y="143"/>
                  </a:cubicBezTo>
                  <a:lnTo>
                    <a:pt x="2679" y="84"/>
                  </a:lnTo>
                  <a:lnTo>
                    <a:pt x="2679" y="24"/>
                  </a:lnTo>
                  <a:cubicBezTo>
                    <a:pt x="1810" y="24"/>
                    <a:pt x="953" y="12"/>
                    <a:pt x="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4442;p32">
              <a:extLst>
                <a:ext uri="{FF2B5EF4-FFF2-40B4-BE49-F238E27FC236}">
                  <a16:creationId xmlns:a16="http://schemas.microsoft.com/office/drawing/2014/main" id="{C1FF3314-27C3-4747-85D5-D57D5637B4C1}"/>
                </a:ext>
              </a:extLst>
            </p:cNvPr>
            <p:cNvSpPr/>
            <p:nvPr/>
          </p:nvSpPr>
          <p:spPr>
            <a:xfrm>
              <a:off x="5396500" y="3943775"/>
              <a:ext cx="46450" cy="8950"/>
            </a:xfrm>
            <a:custGeom>
              <a:avLst/>
              <a:gdLst/>
              <a:ahLst/>
              <a:cxnLst/>
              <a:rect l="l" t="t" r="r" b="b"/>
              <a:pathLst>
                <a:path w="1858" h="358" extrusionOk="0">
                  <a:moveTo>
                    <a:pt x="0" y="0"/>
                  </a:moveTo>
                  <a:lnTo>
                    <a:pt x="0" y="250"/>
                  </a:lnTo>
                  <a:cubicBezTo>
                    <a:pt x="152" y="336"/>
                    <a:pt x="310" y="358"/>
                    <a:pt x="470" y="358"/>
                  </a:cubicBezTo>
                  <a:cubicBezTo>
                    <a:pt x="631" y="358"/>
                    <a:pt x="794" y="336"/>
                    <a:pt x="954" y="336"/>
                  </a:cubicBezTo>
                  <a:cubicBezTo>
                    <a:pt x="1010" y="336"/>
                    <a:pt x="1065" y="339"/>
                    <a:pt x="1120" y="346"/>
                  </a:cubicBezTo>
                  <a:cubicBezTo>
                    <a:pt x="1156" y="340"/>
                    <a:pt x="1192" y="338"/>
                    <a:pt x="1228" y="338"/>
                  </a:cubicBezTo>
                  <a:cubicBezTo>
                    <a:pt x="1336" y="338"/>
                    <a:pt x="1444" y="356"/>
                    <a:pt x="1551" y="356"/>
                  </a:cubicBezTo>
                  <a:cubicBezTo>
                    <a:pt x="1655" y="356"/>
                    <a:pt x="1757" y="339"/>
                    <a:pt x="1858" y="274"/>
                  </a:cubicBezTo>
                  <a:lnTo>
                    <a:pt x="185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4443;p32">
              <a:extLst>
                <a:ext uri="{FF2B5EF4-FFF2-40B4-BE49-F238E27FC236}">
                  <a16:creationId xmlns:a16="http://schemas.microsoft.com/office/drawing/2014/main" id="{C5BAE215-2C31-4F1D-BCAD-EC586DDE8534}"/>
                </a:ext>
              </a:extLst>
            </p:cNvPr>
            <p:cNvSpPr/>
            <p:nvPr/>
          </p:nvSpPr>
          <p:spPr>
            <a:xfrm>
              <a:off x="5416725" y="3922350"/>
              <a:ext cx="40525" cy="11575"/>
            </a:xfrm>
            <a:custGeom>
              <a:avLst/>
              <a:gdLst/>
              <a:ahLst/>
              <a:cxnLst/>
              <a:rect l="l" t="t" r="r" b="b"/>
              <a:pathLst>
                <a:path w="1621" h="463" extrusionOk="0">
                  <a:moveTo>
                    <a:pt x="1465" y="0"/>
                  </a:moveTo>
                  <a:cubicBezTo>
                    <a:pt x="1356" y="20"/>
                    <a:pt x="1243" y="26"/>
                    <a:pt x="1128" y="26"/>
                  </a:cubicBezTo>
                  <a:cubicBezTo>
                    <a:pt x="989" y="26"/>
                    <a:pt x="846" y="18"/>
                    <a:pt x="703" y="18"/>
                  </a:cubicBezTo>
                  <a:cubicBezTo>
                    <a:pt x="478" y="18"/>
                    <a:pt x="252" y="38"/>
                    <a:pt x="37" y="143"/>
                  </a:cubicBezTo>
                  <a:lnTo>
                    <a:pt x="1" y="238"/>
                  </a:lnTo>
                  <a:lnTo>
                    <a:pt x="72" y="310"/>
                  </a:lnTo>
                  <a:cubicBezTo>
                    <a:pt x="112" y="298"/>
                    <a:pt x="151" y="293"/>
                    <a:pt x="189" y="293"/>
                  </a:cubicBezTo>
                  <a:cubicBezTo>
                    <a:pt x="379" y="293"/>
                    <a:pt x="553" y="417"/>
                    <a:pt x="751" y="417"/>
                  </a:cubicBezTo>
                  <a:cubicBezTo>
                    <a:pt x="751" y="429"/>
                    <a:pt x="775" y="441"/>
                    <a:pt x="799" y="452"/>
                  </a:cubicBezTo>
                  <a:cubicBezTo>
                    <a:pt x="809" y="459"/>
                    <a:pt x="818" y="462"/>
                    <a:pt x="826" y="462"/>
                  </a:cubicBezTo>
                  <a:cubicBezTo>
                    <a:pt x="847" y="462"/>
                    <a:pt x="862" y="442"/>
                    <a:pt x="870" y="417"/>
                  </a:cubicBezTo>
                  <a:cubicBezTo>
                    <a:pt x="1000" y="301"/>
                    <a:pt x="1146" y="286"/>
                    <a:pt x="1293" y="286"/>
                  </a:cubicBezTo>
                  <a:cubicBezTo>
                    <a:pt x="1341" y="286"/>
                    <a:pt x="1389" y="288"/>
                    <a:pt x="1436" y="288"/>
                  </a:cubicBezTo>
                  <a:cubicBezTo>
                    <a:pt x="1498" y="288"/>
                    <a:pt x="1560" y="285"/>
                    <a:pt x="1620" y="274"/>
                  </a:cubicBezTo>
                  <a:cubicBezTo>
                    <a:pt x="1561" y="179"/>
                    <a:pt x="1513" y="83"/>
                    <a:pt x="1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4444;p32">
              <a:extLst>
                <a:ext uri="{FF2B5EF4-FFF2-40B4-BE49-F238E27FC236}">
                  <a16:creationId xmlns:a16="http://schemas.microsoft.com/office/drawing/2014/main" id="{5B7F669F-1338-457F-87F4-06BFCFC2C2C1}"/>
                </a:ext>
              </a:extLst>
            </p:cNvPr>
            <p:cNvSpPr/>
            <p:nvPr/>
          </p:nvSpPr>
          <p:spPr>
            <a:xfrm>
              <a:off x="5366125" y="3899775"/>
              <a:ext cx="26225" cy="13175"/>
            </a:xfrm>
            <a:custGeom>
              <a:avLst/>
              <a:gdLst/>
              <a:ahLst/>
              <a:cxnLst/>
              <a:rect l="l" t="t" r="r" b="b"/>
              <a:pathLst>
                <a:path w="1049" h="527" extrusionOk="0">
                  <a:moveTo>
                    <a:pt x="122" y="0"/>
                  </a:moveTo>
                  <a:cubicBezTo>
                    <a:pt x="102" y="0"/>
                    <a:pt x="81" y="20"/>
                    <a:pt x="72" y="46"/>
                  </a:cubicBezTo>
                  <a:cubicBezTo>
                    <a:pt x="72" y="81"/>
                    <a:pt x="60" y="129"/>
                    <a:pt x="37" y="165"/>
                  </a:cubicBezTo>
                  <a:cubicBezTo>
                    <a:pt x="1" y="248"/>
                    <a:pt x="1" y="332"/>
                    <a:pt x="13" y="403"/>
                  </a:cubicBezTo>
                  <a:cubicBezTo>
                    <a:pt x="25" y="439"/>
                    <a:pt x="60" y="451"/>
                    <a:pt x="72" y="462"/>
                  </a:cubicBezTo>
                  <a:cubicBezTo>
                    <a:pt x="148" y="510"/>
                    <a:pt x="222" y="526"/>
                    <a:pt x="296" y="526"/>
                  </a:cubicBezTo>
                  <a:cubicBezTo>
                    <a:pt x="459" y="526"/>
                    <a:pt x="618" y="446"/>
                    <a:pt x="783" y="446"/>
                  </a:cubicBezTo>
                  <a:cubicBezTo>
                    <a:pt x="824" y="446"/>
                    <a:pt x="864" y="450"/>
                    <a:pt x="906" y="462"/>
                  </a:cubicBezTo>
                  <a:cubicBezTo>
                    <a:pt x="989" y="462"/>
                    <a:pt x="989" y="379"/>
                    <a:pt x="1049" y="332"/>
                  </a:cubicBezTo>
                  <a:cubicBezTo>
                    <a:pt x="975" y="202"/>
                    <a:pt x="857" y="187"/>
                    <a:pt x="730" y="187"/>
                  </a:cubicBezTo>
                  <a:cubicBezTo>
                    <a:pt x="694" y="187"/>
                    <a:pt x="657" y="189"/>
                    <a:pt x="620" y="189"/>
                  </a:cubicBezTo>
                  <a:cubicBezTo>
                    <a:pt x="599" y="189"/>
                    <a:pt x="579" y="189"/>
                    <a:pt x="558" y="189"/>
                  </a:cubicBezTo>
                  <a:cubicBezTo>
                    <a:pt x="415" y="189"/>
                    <a:pt x="285" y="180"/>
                    <a:pt x="191" y="34"/>
                  </a:cubicBezTo>
                  <a:cubicBezTo>
                    <a:pt x="191" y="22"/>
                    <a:pt x="179" y="10"/>
                    <a:pt x="144" y="10"/>
                  </a:cubicBezTo>
                  <a:cubicBezTo>
                    <a:pt x="137" y="3"/>
                    <a:pt x="130" y="0"/>
                    <a:pt x="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4445;p32">
              <a:extLst>
                <a:ext uri="{FF2B5EF4-FFF2-40B4-BE49-F238E27FC236}">
                  <a16:creationId xmlns:a16="http://schemas.microsoft.com/office/drawing/2014/main" id="{637F31B7-D1CE-47BC-B6BC-E5B346D67EAE}"/>
                </a:ext>
              </a:extLst>
            </p:cNvPr>
            <p:cNvSpPr/>
            <p:nvPr/>
          </p:nvSpPr>
          <p:spPr>
            <a:xfrm>
              <a:off x="5384300" y="3925350"/>
              <a:ext cx="34250" cy="7725"/>
            </a:xfrm>
            <a:custGeom>
              <a:avLst/>
              <a:gdLst/>
              <a:ahLst/>
              <a:cxnLst/>
              <a:rect l="l" t="t" r="r" b="b"/>
              <a:pathLst>
                <a:path w="1370" h="309" extrusionOk="0">
                  <a:moveTo>
                    <a:pt x="753" y="1"/>
                  </a:moveTo>
                  <a:cubicBezTo>
                    <a:pt x="520" y="1"/>
                    <a:pt x="302" y="123"/>
                    <a:pt x="60" y="142"/>
                  </a:cubicBezTo>
                  <a:cubicBezTo>
                    <a:pt x="0" y="201"/>
                    <a:pt x="0" y="249"/>
                    <a:pt x="48" y="309"/>
                  </a:cubicBezTo>
                  <a:lnTo>
                    <a:pt x="1334" y="309"/>
                  </a:lnTo>
                  <a:cubicBezTo>
                    <a:pt x="1357" y="261"/>
                    <a:pt x="1357" y="237"/>
                    <a:pt x="1369" y="190"/>
                  </a:cubicBezTo>
                  <a:cubicBezTo>
                    <a:pt x="1357" y="178"/>
                    <a:pt x="1334" y="142"/>
                    <a:pt x="1322" y="130"/>
                  </a:cubicBezTo>
                  <a:cubicBezTo>
                    <a:pt x="1203" y="59"/>
                    <a:pt x="1024" y="142"/>
                    <a:pt x="917" y="23"/>
                  </a:cubicBezTo>
                  <a:cubicBezTo>
                    <a:pt x="861" y="7"/>
                    <a:pt x="807" y="1"/>
                    <a:pt x="7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4446;p32">
              <a:extLst>
                <a:ext uri="{FF2B5EF4-FFF2-40B4-BE49-F238E27FC236}">
                  <a16:creationId xmlns:a16="http://schemas.microsoft.com/office/drawing/2014/main" id="{5AED0970-AA44-4D41-A311-E9CC43F73CB3}"/>
                </a:ext>
              </a:extLst>
            </p:cNvPr>
            <p:cNvSpPr/>
            <p:nvPr/>
          </p:nvSpPr>
          <p:spPr>
            <a:xfrm>
              <a:off x="5398275" y="3906525"/>
              <a:ext cx="23250" cy="8550"/>
            </a:xfrm>
            <a:custGeom>
              <a:avLst/>
              <a:gdLst/>
              <a:ahLst/>
              <a:cxnLst/>
              <a:rect l="l" t="t" r="r" b="b"/>
              <a:pathLst>
                <a:path w="930" h="342" extrusionOk="0">
                  <a:moveTo>
                    <a:pt x="128" y="1"/>
                  </a:moveTo>
                  <a:cubicBezTo>
                    <a:pt x="62" y="1"/>
                    <a:pt x="1" y="43"/>
                    <a:pt x="1" y="133"/>
                  </a:cubicBezTo>
                  <a:cubicBezTo>
                    <a:pt x="1" y="240"/>
                    <a:pt x="96" y="288"/>
                    <a:pt x="179" y="312"/>
                  </a:cubicBezTo>
                  <a:cubicBezTo>
                    <a:pt x="269" y="331"/>
                    <a:pt x="356" y="342"/>
                    <a:pt x="440" y="342"/>
                  </a:cubicBezTo>
                  <a:cubicBezTo>
                    <a:pt x="614" y="342"/>
                    <a:pt x="777" y="297"/>
                    <a:pt x="929" y="192"/>
                  </a:cubicBezTo>
                  <a:cubicBezTo>
                    <a:pt x="837" y="57"/>
                    <a:pt x="713" y="36"/>
                    <a:pt x="578" y="36"/>
                  </a:cubicBezTo>
                  <a:cubicBezTo>
                    <a:pt x="518" y="36"/>
                    <a:pt x="457" y="40"/>
                    <a:pt x="396" y="40"/>
                  </a:cubicBezTo>
                  <a:cubicBezTo>
                    <a:pt x="327" y="40"/>
                    <a:pt x="258" y="35"/>
                    <a:pt x="191" y="14"/>
                  </a:cubicBezTo>
                  <a:cubicBezTo>
                    <a:pt x="171" y="5"/>
                    <a:pt x="149" y="1"/>
                    <a:pt x="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4447;p32">
              <a:extLst>
                <a:ext uri="{FF2B5EF4-FFF2-40B4-BE49-F238E27FC236}">
                  <a16:creationId xmlns:a16="http://schemas.microsoft.com/office/drawing/2014/main" id="{E991AB04-B7D6-4274-BA9F-D2E701A6BD86}"/>
                </a:ext>
              </a:extLst>
            </p:cNvPr>
            <p:cNvSpPr/>
            <p:nvPr/>
          </p:nvSpPr>
          <p:spPr>
            <a:xfrm>
              <a:off x="5377150" y="3926475"/>
              <a:ext cx="8650" cy="6800"/>
            </a:xfrm>
            <a:custGeom>
              <a:avLst/>
              <a:gdLst/>
              <a:ahLst/>
              <a:cxnLst/>
              <a:rect l="l" t="t" r="r" b="b"/>
              <a:pathLst>
                <a:path w="346" h="272" extrusionOk="0">
                  <a:moveTo>
                    <a:pt x="161" y="1"/>
                  </a:moveTo>
                  <a:cubicBezTo>
                    <a:pt x="124" y="1"/>
                    <a:pt x="87" y="15"/>
                    <a:pt x="48" y="49"/>
                  </a:cubicBezTo>
                  <a:cubicBezTo>
                    <a:pt x="12" y="85"/>
                    <a:pt x="0" y="168"/>
                    <a:pt x="12" y="192"/>
                  </a:cubicBezTo>
                  <a:cubicBezTo>
                    <a:pt x="76" y="256"/>
                    <a:pt x="150" y="272"/>
                    <a:pt x="228" y="272"/>
                  </a:cubicBezTo>
                  <a:cubicBezTo>
                    <a:pt x="266" y="272"/>
                    <a:pt x="306" y="268"/>
                    <a:pt x="346" y="264"/>
                  </a:cubicBezTo>
                  <a:lnTo>
                    <a:pt x="346" y="97"/>
                  </a:lnTo>
                  <a:cubicBezTo>
                    <a:pt x="285" y="44"/>
                    <a:pt x="224" y="1"/>
                    <a:pt x="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4448;p32">
              <a:extLst>
                <a:ext uri="{FF2B5EF4-FFF2-40B4-BE49-F238E27FC236}">
                  <a16:creationId xmlns:a16="http://schemas.microsoft.com/office/drawing/2014/main" id="{34F5D4D2-CDED-434E-AF4A-268E85335E48}"/>
                </a:ext>
              </a:extLst>
            </p:cNvPr>
            <p:cNvSpPr/>
            <p:nvPr/>
          </p:nvSpPr>
          <p:spPr>
            <a:xfrm>
              <a:off x="5407200" y="3924900"/>
              <a:ext cx="10450" cy="4225"/>
            </a:xfrm>
            <a:custGeom>
              <a:avLst/>
              <a:gdLst/>
              <a:ahLst/>
              <a:cxnLst/>
              <a:rect l="l" t="t" r="r" b="b"/>
              <a:pathLst>
                <a:path w="418" h="169" extrusionOk="0">
                  <a:moveTo>
                    <a:pt x="225" y="1"/>
                  </a:moveTo>
                  <a:cubicBezTo>
                    <a:pt x="152" y="1"/>
                    <a:pt x="76" y="16"/>
                    <a:pt x="1" y="41"/>
                  </a:cubicBezTo>
                  <a:cubicBezTo>
                    <a:pt x="66" y="142"/>
                    <a:pt x="148" y="169"/>
                    <a:pt x="235" y="169"/>
                  </a:cubicBezTo>
                  <a:cubicBezTo>
                    <a:pt x="291" y="169"/>
                    <a:pt x="350" y="157"/>
                    <a:pt x="406" y="148"/>
                  </a:cubicBezTo>
                  <a:cubicBezTo>
                    <a:pt x="406" y="112"/>
                    <a:pt x="418" y="77"/>
                    <a:pt x="418" y="41"/>
                  </a:cubicBezTo>
                  <a:cubicBezTo>
                    <a:pt x="356" y="13"/>
                    <a:pt x="291" y="1"/>
                    <a:pt x="2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4449;p32">
              <a:extLst>
                <a:ext uri="{FF2B5EF4-FFF2-40B4-BE49-F238E27FC236}">
                  <a16:creationId xmlns:a16="http://schemas.microsoft.com/office/drawing/2014/main" id="{FFCD6E7F-F7E1-401A-838E-CD099FAB89B6}"/>
                </a:ext>
              </a:extLst>
            </p:cNvPr>
            <p:cNvSpPr/>
            <p:nvPr/>
          </p:nvSpPr>
          <p:spPr>
            <a:xfrm>
              <a:off x="5388750" y="3908050"/>
              <a:ext cx="3600" cy="4800"/>
            </a:xfrm>
            <a:custGeom>
              <a:avLst/>
              <a:gdLst/>
              <a:ahLst/>
              <a:cxnLst/>
              <a:rect l="l" t="t" r="r" b="b"/>
              <a:pathLst>
                <a:path w="144" h="192" extrusionOk="0">
                  <a:moveTo>
                    <a:pt x="144" y="1"/>
                  </a:moveTo>
                  <a:lnTo>
                    <a:pt x="144" y="1"/>
                  </a:lnTo>
                  <a:cubicBezTo>
                    <a:pt x="108" y="48"/>
                    <a:pt x="48" y="96"/>
                    <a:pt x="1" y="131"/>
                  </a:cubicBezTo>
                  <a:cubicBezTo>
                    <a:pt x="48" y="167"/>
                    <a:pt x="72" y="179"/>
                    <a:pt x="120" y="191"/>
                  </a:cubicBezTo>
                  <a:cubicBezTo>
                    <a:pt x="120" y="131"/>
                    <a:pt x="132" y="60"/>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4450;p32">
              <a:extLst>
                <a:ext uri="{FF2B5EF4-FFF2-40B4-BE49-F238E27FC236}">
                  <a16:creationId xmlns:a16="http://schemas.microsoft.com/office/drawing/2014/main" id="{C25268AB-E422-4721-9227-BDA5E40A3043}"/>
                </a:ext>
              </a:extLst>
            </p:cNvPr>
            <p:cNvSpPr/>
            <p:nvPr/>
          </p:nvSpPr>
          <p:spPr>
            <a:xfrm>
              <a:off x="5464950" y="3927300"/>
              <a:ext cx="3000" cy="1825"/>
            </a:xfrm>
            <a:custGeom>
              <a:avLst/>
              <a:gdLst/>
              <a:ahLst/>
              <a:cxnLst/>
              <a:rect l="l" t="t" r="r" b="b"/>
              <a:pathLst>
                <a:path w="120" h="73" extrusionOk="0">
                  <a:moveTo>
                    <a:pt x="66" y="0"/>
                  </a:moveTo>
                  <a:cubicBezTo>
                    <a:pt x="34" y="0"/>
                    <a:pt x="10" y="18"/>
                    <a:pt x="1" y="64"/>
                  </a:cubicBezTo>
                  <a:cubicBezTo>
                    <a:pt x="19" y="70"/>
                    <a:pt x="36" y="73"/>
                    <a:pt x="56" y="73"/>
                  </a:cubicBezTo>
                  <a:cubicBezTo>
                    <a:pt x="75" y="73"/>
                    <a:pt x="96" y="70"/>
                    <a:pt x="120" y="64"/>
                  </a:cubicBezTo>
                  <a:cubicBezTo>
                    <a:pt x="120" y="52"/>
                    <a:pt x="108" y="16"/>
                    <a:pt x="96" y="4"/>
                  </a:cubicBezTo>
                  <a:cubicBezTo>
                    <a:pt x="85" y="2"/>
                    <a:pt x="75" y="0"/>
                    <a:pt x="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4451;p32">
              <a:extLst>
                <a:ext uri="{FF2B5EF4-FFF2-40B4-BE49-F238E27FC236}">
                  <a16:creationId xmlns:a16="http://schemas.microsoft.com/office/drawing/2014/main" id="{26DB647E-C816-4E29-AE22-FF2352A84C1C}"/>
                </a:ext>
              </a:extLst>
            </p:cNvPr>
            <p:cNvSpPr/>
            <p:nvPr/>
          </p:nvSpPr>
          <p:spPr>
            <a:xfrm>
              <a:off x="5363750" y="3909825"/>
              <a:ext cx="4200" cy="5100"/>
            </a:xfrm>
            <a:custGeom>
              <a:avLst/>
              <a:gdLst/>
              <a:ahLst/>
              <a:cxnLst/>
              <a:rect l="l" t="t" r="r" b="b"/>
              <a:pathLst>
                <a:path w="168" h="204" extrusionOk="0">
                  <a:moveTo>
                    <a:pt x="60" y="1"/>
                  </a:moveTo>
                  <a:lnTo>
                    <a:pt x="13" y="60"/>
                  </a:lnTo>
                  <a:cubicBezTo>
                    <a:pt x="1" y="108"/>
                    <a:pt x="1" y="156"/>
                    <a:pt x="1" y="203"/>
                  </a:cubicBezTo>
                  <a:cubicBezTo>
                    <a:pt x="48" y="156"/>
                    <a:pt x="108" y="108"/>
                    <a:pt x="167" y="60"/>
                  </a:cubicBezTo>
                  <a:lnTo>
                    <a:pt x="120" y="25"/>
                  </a:lnTo>
                  <a:lnTo>
                    <a:pt x="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4452;p32">
              <a:extLst>
                <a:ext uri="{FF2B5EF4-FFF2-40B4-BE49-F238E27FC236}">
                  <a16:creationId xmlns:a16="http://schemas.microsoft.com/office/drawing/2014/main" id="{E865F3CC-8129-4173-8BAD-CCB19093DA71}"/>
                </a:ext>
              </a:extLst>
            </p:cNvPr>
            <p:cNvSpPr/>
            <p:nvPr/>
          </p:nvSpPr>
          <p:spPr>
            <a:xfrm>
              <a:off x="5368225" y="3897025"/>
              <a:ext cx="3300" cy="3900"/>
            </a:xfrm>
            <a:custGeom>
              <a:avLst/>
              <a:gdLst/>
              <a:ahLst/>
              <a:cxnLst/>
              <a:rect l="l" t="t" r="r" b="b"/>
              <a:pathLst>
                <a:path w="132" h="156" extrusionOk="0">
                  <a:moveTo>
                    <a:pt x="131" y="1"/>
                  </a:moveTo>
                  <a:lnTo>
                    <a:pt x="131" y="1"/>
                  </a:lnTo>
                  <a:cubicBezTo>
                    <a:pt x="60" y="25"/>
                    <a:pt x="12" y="84"/>
                    <a:pt x="0" y="156"/>
                  </a:cubicBezTo>
                  <a:cubicBezTo>
                    <a:pt x="36" y="144"/>
                    <a:pt x="72" y="132"/>
                    <a:pt x="119" y="132"/>
                  </a:cubicBezTo>
                  <a:cubicBezTo>
                    <a:pt x="119" y="84"/>
                    <a:pt x="119" y="37"/>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4453;p32">
              <a:extLst>
                <a:ext uri="{FF2B5EF4-FFF2-40B4-BE49-F238E27FC236}">
                  <a16:creationId xmlns:a16="http://schemas.microsoft.com/office/drawing/2014/main" id="{E35667E5-A1AF-4C0C-BE63-75C7E1799002}"/>
                </a:ext>
              </a:extLst>
            </p:cNvPr>
            <p:cNvSpPr/>
            <p:nvPr/>
          </p:nvSpPr>
          <p:spPr>
            <a:xfrm>
              <a:off x="5360475" y="3947650"/>
              <a:ext cx="65800" cy="10425"/>
            </a:xfrm>
            <a:custGeom>
              <a:avLst/>
              <a:gdLst/>
              <a:ahLst/>
              <a:cxnLst/>
              <a:rect l="l" t="t" r="r" b="b"/>
              <a:pathLst>
                <a:path w="2632" h="417" extrusionOk="0">
                  <a:moveTo>
                    <a:pt x="1" y="0"/>
                  </a:moveTo>
                  <a:lnTo>
                    <a:pt x="417" y="417"/>
                  </a:lnTo>
                  <a:cubicBezTo>
                    <a:pt x="466" y="280"/>
                    <a:pt x="558" y="252"/>
                    <a:pt x="660" y="252"/>
                  </a:cubicBezTo>
                  <a:cubicBezTo>
                    <a:pt x="709" y="252"/>
                    <a:pt x="760" y="258"/>
                    <a:pt x="810" y="262"/>
                  </a:cubicBezTo>
                  <a:cubicBezTo>
                    <a:pt x="1055" y="287"/>
                    <a:pt x="1301" y="297"/>
                    <a:pt x="1546" y="297"/>
                  </a:cubicBezTo>
                  <a:cubicBezTo>
                    <a:pt x="1884" y="297"/>
                    <a:pt x="2222" y="278"/>
                    <a:pt x="2561" y="250"/>
                  </a:cubicBezTo>
                  <a:cubicBezTo>
                    <a:pt x="2632" y="202"/>
                    <a:pt x="2632" y="179"/>
                    <a:pt x="2561" y="143"/>
                  </a:cubicBezTo>
                  <a:cubicBezTo>
                    <a:pt x="2191" y="131"/>
                    <a:pt x="1799" y="119"/>
                    <a:pt x="1429" y="95"/>
                  </a:cubicBezTo>
                  <a:cubicBezTo>
                    <a:pt x="1335" y="112"/>
                    <a:pt x="1241" y="119"/>
                    <a:pt x="1147" y="119"/>
                  </a:cubicBezTo>
                  <a:cubicBezTo>
                    <a:pt x="768" y="119"/>
                    <a:pt x="392" y="1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4454;p32">
              <a:extLst>
                <a:ext uri="{FF2B5EF4-FFF2-40B4-BE49-F238E27FC236}">
                  <a16:creationId xmlns:a16="http://schemas.microsoft.com/office/drawing/2014/main" id="{31AE0407-0546-4F37-8A77-0C542B43632F}"/>
                </a:ext>
              </a:extLst>
            </p:cNvPr>
            <p:cNvSpPr/>
            <p:nvPr/>
          </p:nvSpPr>
          <p:spPr>
            <a:xfrm>
              <a:off x="5424775" y="3947050"/>
              <a:ext cx="71150" cy="8775"/>
            </a:xfrm>
            <a:custGeom>
              <a:avLst/>
              <a:gdLst/>
              <a:ahLst/>
              <a:cxnLst/>
              <a:rect l="l" t="t" r="r" b="b"/>
              <a:pathLst>
                <a:path w="2846" h="351" extrusionOk="0">
                  <a:moveTo>
                    <a:pt x="2739" y="0"/>
                  </a:moveTo>
                  <a:cubicBezTo>
                    <a:pt x="2193" y="0"/>
                    <a:pt x="1648" y="144"/>
                    <a:pt x="1096" y="144"/>
                  </a:cubicBezTo>
                  <a:cubicBezTo>
                    <a:pt x="973" y="144"/>
                    <a:pt x="850" y="137"/>
                    <a:pt x="727" y="119"/>
                  </a:cubicBezTo>
                  <a:cubicBezTo>
                    <a:pt x="477" y="143"/>
                    <a:pt x="239" y="155"/>
                    <a:pt x="0" y="167"/>
                  </a:cubicBezTo>
                  <a:lnTo>
                    <a:pt x="0" y="274"/>
                  </a:lnTo>
                  <a:cubicBezTo>
                    <a:pt x="429" y="286"/>
                    <a:pt x="881" y="298"/>
                    <a:pt x="1322" y="298"/>
                  </a:cubicBezTo>
                  <a:cubicBezTo>
                    <a:pt x="1446" y="329"/>
                    <a:pt x="1566" y="350"/>
                    <a:pt x="1687" y="350"/>
                  </a:cubicBezTo>
                  <a:cubicBezTo>
                    <a:pt x="1798" y="350"/>
                    <a:pt x="1910" y="332"/>
                    <a:pt x="2024" y="286"/>
                  </a:cubicBezTo>
                  <a:cubicBezTo>
                    <a:pt x="2179" y="286"/>
                    <a:pt x="2322" y="298"/>
                    <a:pt x="2477" y="298"/>
                  </a:cubicBezTo>
                  <a:cubicBezTo>
                    <a:pt x="2525" y="322"/>
                    <a:pt x="2572" y="337"/>
                    <a:pt x="2621" y="337"/>
                  </a:cubicBezTo>
                  <a:cubicBezTo>
                    <a:pt x="2670" y="337"/>
                    <a:pt x="2721" y="322"/>
                    <a:pt x="2775" y="286"/>
                  </a:cubicBezTo>
                  <a:cubicBezTo>
                    <a:pt x="2834" y="179"/>
                    <a:pt x="2846" y="95"/>
                    <a:pt x="27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4455;p32">
              <a:extLst>
                <a:ext uri="{FF2B5EF4-FFF2-40B4-BE49-F238E27FC236}">
                  <a16:creationId xmlns:a16="http://schemas.microsoft.com/office/drawing/2014/main" id="{50126B74-BC81-410C-B28D-9154D8B4C847}"/>
                </a:ext>
              </a:extLst>
            </p:cNvPr>
            <p:cNvSpPr/>
            <p:nvPr/>
          </p:nvSpPr>
          <p:spPr>
            <a:xfrm>
              <a:off x="5457525" y="3954100"/>
              <a:ext cx="17575" cy="4275"/>
            </a:xfrm>
            <a:custGeom>
              <a:avLst/>
              <a:gdLst/>
              <a:ahLst/>
              <a:cxnLst/>
              <a:rect l="l" t="t" r="r" b="b"/>
              <a:pathLst>
                <a:path w="703" h="171" extrusionOk="0">
                  <a:moveTo>
                    <a:pt x="411" y="0"/>
                  </a:moveTo>
                  <a:cubicBezTo>
                    <a:pt x="275" y="0"/>
                    <a:pt x="140" y="12"/>
                    <a:pt x="0" y="40"/>
                  </a:cubicBezTo>
                  <a:cubicBezTo>
                    <a:pt x="115" y="126"/>
                    <a:pt x="231" y="171"/>
                    <a:pt x="345" y="171"/>
                  </a:cubicBezTo>
                  <a:cubicBezTo>
                    <a:pt x="466" y="171"/>
                    <a:pt x="586" y="120"/>
                    <a:pt x="703" y="16"/>
                  </a:cubicBezTo>
                  <a:cubicBezTo>
                    <a:pt x="604" y="6"/>
                    <a:pt x="507" y="0"/>
                    <a:pt x="4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4456;p32">
              <a:extLst>
                <a:ext uri="{FF2B5EF4-FFF2-40B4-BE49-F238E27FC236}">
                  <a16:creationId xmlns:a16="http://schemas.microsoft.com/office/drawing/2014/main" id="{69922CC2-481D-4C8B-BC1B-A4DC01F85D12}"/>
                </a:ext>
              </a:extLst>
            </p:cNvPr>
            <p:cNvSpPr/>
            <p:nvPr/>
          </p:nvSpPr>
          <p:spPr>
            <a:xfrm>
              <a:off x="5486100" y="3952600"/>
              <a:ext cx="11325" cy="5200"/>
            </a:xfrm>
            <a:custGeom>
              <a:avLst/>
              <a:gdLst/>
              <a:ahLst/>
              <a:cxnLst/>
              <a:rect l="l" t="t" r="r" b="b"/>
              <a:pathLst>
                <a:path w="453" h="208" extrusionOk="0">
                  <a:moveTo>
                    <a:pt x="363" y="0"/>
                  </a:moveTo>
                  <a:cubicBezTo>
                    <a:pt x="333" y="0"/>
                    <a:pt x="310" y="16"/>
                    <a:pt x="274" y="52"/>
                  </a:cubicBezTo>
                  <a:lnTo>
                    <a:pt x="0" y="100"/>
                  </a:lnTo>
                  <a:cubicBezTo>
                    <a:pt x="72" y="172"/>
                    <a:pt x="141" y="208"/>
                    <a:pt x="209" y="208"/>
                  </a:cubicBezTo>
                  <a:cubicBezTo>
                    <a:pt x="288" y="208"/>
                    <a:pt x="364" y="160"/>
                    <a:pt x="441" y="64"/>
                  </a:cubicBezTo>
                  <a:lnTo>
                    <a:pt x="453" y="52"/>
                  </a:lnTo>
                  <a:cubicBezTo>
                    <a:pt x="453" y="40"/>
                    <a:pt x="441" y="16"/>
                    <a:pt x="393" y="4"/>
                  </a:cubicBezTo>
                  <a:cubicBezTo>
                    <a:pt x="382" y="2"/>
                    <a:pt x="372" y="0"/>
                    <a:pt x="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4457;p32">
              <a:extLst>
                <a:ext uri="{FF2B5EF4-FFF2-40B4-BE49-F238E27FC236}">
                  <a16:creationId xmlns:a16="http://schemas.microsoft.com/office/drawing/2014/main" id="{CB7F793B-39C5-4FC1-979A-D7319F90EED4}"/>
                </a:ext>
              </a:extLst>
            </p:cNvPr>
            <p:cNvSpPr/>
            <p:nvPr/>
          </p:nvSpPr>
          <p:spPr>
            <a:xfrm>
              <a:off x="5500375" y="3954625"/>
              <a:ext cx="3300" cy="1375"/>
            </a:xfrm>
            <a:custGeom>
              <a:avLst/>
              <a:gdLst/>
              <a:ahLst/>
              <a:cxnLst/>
              <a:rect l="l" t="t" r="r" b="b"/>
              <a:pathLst>
                <a:path w="132" h="55" extrusionOk="0">
                  <a:moveTo>
                    <a:pt x="66" y="1"/>
                  </a:moveTo>
                  <a:cubicBezTo>
                    <a:pt x="45" y="1"/>
                    <a:pt x="24" y="7"/>
                    <a:pt x="1" y="19"/>
                  </a:cubicBezTo>
                  <a:lnTo>
                    <a:pt x="48" y="54"/>
                  </a:lnTo>
                  <a:lnTo>
                    <a:pt x="132" y="19"/>
                  </a:lnTo>
                  <a:cubicBezTo>
                    <a:pt x="108" y="7"/>
                    <a:pt x="87" y="1"/>
                    <a:pt x="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4458;p32">
              <a:extLst>
                <a:ext uri="{FF2B5EF4-FFF2-40B4-BE49-F238E27FC236}">
                  <a16:creationId xmlns:a16="http://schemas.microsoft.com/office/drawing/2014/main" id="{1C7CE123-21BD-45FA-92FD-9ABDD451AA89}"/>
                </a:ext>
              </a:extLst>
            </p:cNvPr>
            <p:cNvSpPr/>
            <p:nvPr/>
          </p:nvSpPr>
          <p:spPr>
            <a:xfrm>
              <a:off x="5492925" y="3947650"/>
              <a:ext cx="14925" cy="6275"/>
            </a:xfrm>
            <a:custGeom>
              <a:avLst/>
              <a:gdLst/>
              <a:ahLst/>
              <a:cxnLst/>
              <a:rect l="l" t="t" r="r" b="b"/>
              <a:pathLst>
                <a:path w="597" h="251" extrusionOk="0">
                  <a:moveTo>
                    <a:pt x="1" y="0"/>
                  </a:moveTo>
                  <a:lnTo>
                    <a:pt x="1" y="250"/>
                  </a:lnTo>
                  <a:lnTo>
                    <a:pt x="180" y="250"/>
                  </a:lnTo>
                  <a:cubicBezTo>
                    <a:pt x="251" y="71"/>
                    <a:pt x="525" y="179"/>
                    <a:pt x="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4459;p32">
              <a:extLst>
                <a:ext uri="{FF2B5EF4-FFF2-40B4-BE49-F238E27FC236}">
                  <a16:creationId xmlns:a16="http://schemas.microsoft.com/office/drawing/2014/main" id="{44E3734E-7489-44B5-8D5B-6FD445E4DBBE}"/>
                </a:ext>
              </a:extLst>
            </p:cNvPr>
            <p:cNvSpPr/>
            <p:nvPr/>
          </p:nvSpPr>
          <p:spPr>
            <a:xfrm>
              <a:off x="5725700" y="3864300"/>
              <a:ext cx="4500" cy="3900"/>
            </a:xfrm>
            <a:custGeom>
              <a:avLst/>
              <a:gdLst/>
              <a:ahLst/>
              <a:cxnLst/>
              <a:rect l="l" t="t" r="r" b="b"/>
              <a:pathLst>
                <a:path w="180" h="156" extrusionOk="0">
                  <a:moveTo>
                    <a:pt x="167" y="0"/>
                  </a:moveTo>
                  <a:cubicBezTo>
                    <a:pt x="108" y="36"/>
                    <a:pt x="60" y="84"/>
                    <a:pt x="1" y="131"/>
                  </a:cubicBezTo>
                  <a:cubicBezTo>
                    <a:pt x="48" y="143"/>
                    <a:pt x="108" y="155"/>
                    <a:pt x="179" y="155"/>
                  </a:cubicBezTo>
                  <a:cubicBezTo>
                    <a:pt x="167" y="119"/>
                    <a:pt x="167" y="6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4460;p32">
              <a:extLst>
                <a:ext uri="{FF2B5EF4-FFF2-40B4-BE49-F238E27FC236}">
                  <a16:creationId xmlns:a16="http://schemas.microsoft.com/office/drawing/2014/main" id="{2167C325-8CE5-4A82-AD80-E12A99F7BDF2}"/>
                </a:ext>
              </a:extLst>
            </p:cNvPr>
            <p:cNvSpPr/>
            <p:nvPr/>
          </p:nvSpPr>
          <p:spPr>
            <a:xfrm>
              <a:off x="5746975" y="3778575"/>
              <a:ext cx="4650" cy="2825"/>
            </a:xfrm>
            <a:custGeom>
              <a:avLst/>
              <a:gdLst/>
              <a:ahLst/>
              <a:cxnLst/>
              <a:rect l="l" t="t" r="r" b="b"/>
              <a:pathLst>
                <a:path w="186" h="113" extrusionOk="0">
                  <a:moveTo>
                    <a:pt x="185" y="0"/>
                  </a:moveTo>
                  <a:cubicBezTo>
                    <a:pt x="175" y="11"/>
                    <a:pt x="158" y="14"/>
                    <a:pt x="140" y="14"/>
                  </a:cubicBezTo>
                  <a:cubicBezTo>
                    <a:pt x="117" y="14"/>
                    <a:pt x="90" y="9"/>
                    <a:pt x="68" y="9"/>
                  </a:cubicBezTo>
                  <a:cubicBezTo>
                    <a:pt x="28" y="9"/>
                    <a:pt x="1" y="24"/>
                    <a:pt x="31" y="107"/>
                  </a:cubicBezTo>
                  <a:cubicBezTo>
                    <a:pt x="32" y="111"/>
                    <a:pt x="36" y="112"/>
                    <a:pt x="40" y="112"/>
                  </a:cubicBezTo>
                  <a:cubicBezTo>
                    <a:pt x="70" y="112"/>
                    <a:pt x="155" y="52"/>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4461;p32">
              <a:extLst>
                <a:ext uri="{FF2B5EF4-FFF2-40B4-BE49-F238E27FC236}">
                  <a16:creationId xmlns:a16="http://schemas.microsoft.com/office/drawing/2014/main" id="{D01C1608-02C8-4F58-8A8B-0C2EBE503A45}"/>
                </a:ext>
              </a:extLst>
            </p:cNvPr>
            <p:cNvSpPr/>
            <p:nvPr/>
          </p:nvSpPr>
          <p:spPr>
            <a:xfrm>
              <a:off x="5726600" y="3853875"/>
              <a:ext cx="5300" cy="3600"/>
            </a:xfrm>
            <a:custGeom>
              <a:avLst/>
              <a:gdLst/>
              <a:ahLst/>
              <a:cxnLst/>
              <a:rect l="l" t="t" r="r" b="b"/>
              <a:pathLst>
                <a:path w="212" h="144" extrusionOk="0">
                  <a:moveTo>
                    <a:pt x="0" y="1"/>
                  </a:moveTo>
                  <a:lnTo>
                    <a:pt x="0" y="1"/>
                  </a:lnTo>
                  <a:cubicBezTo>
                    <a:pt x="48" y="36"/>
                    <a:pt x="84" y="96"/>
                    <a:pt x="131" y="143"/>
                  </a:cubicBezTo>
                  <a:cubicBezTo>
                    <a:pt x="211" y="20"/>
                    <a:pt x="171" y="3"/>
                    <a:pt x="112" y="3"/>
                  </a:cubicBezTo>
                  <a:cubicBezTo>
                    <a:pt x="89" y="3"/>
                    <a:pt x="64" y="5"/>
                    <a:pt x="41" y="5"/>
                  </a:cubicBezTo>
                  <a:cubicBezTo>
                    <a:pt x="25" y="5"/>
                    <a:pt x="11" y="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4462;p32">
              <a:extLst>
                <a:ext uri="{FF2B5EF4-FFF2-40B4-BE49-F238E27FC236}">
                  <a16:creationId xmlns:a16="http://schemas.microsoft.com/office/drawing/2014/main" id="{21B7E121-DE94-4F78-BB91-817D240083DD}"/>
                </a:ext>
              </a:extLst>
            </p:cNvPr>
            <p:cNvSpPr/>
            <p:nvPr/>
          </p:nvSpPr>
          <p:spPr>
            <a:xfrm>
              <a:off x="5328325" y="3118075"/>
              <a:ext cx="10150" cy="8675"/>
            </a:xfrm>
            <a:custGeom>
              <a:avLst/>
              <a:gdLst/>
              <a:ahLst/>
              <a:cxnLst/>
              <a:rect l="l" t="t" r="r" b="b"/>
              <a:pathLst>
                <a:path w="406" h="347" extrusionOk="0">
                  <a:moveTo>
                    <a:pt x="37" y="0"/>
                  </a:moveTo>
                  <a:cubicBezTo>
                    <a:pt x="25" y="108"/>
                    <a:pt x="1" y="215"/>
                    <a:pt x="1" y="298"/>
                  </a:cubicBezTo>
                  <a:cubicBezTo>
                    <a:pt x="43" y="333"/>
                    <a:pt x="74" y="346"/>
                    <a:pt x="98" y="346"/>
                  </a:cubicBezTo>
                  <a:cubicBezTo>
                    <a:pt x="187" y="346"/>
                    <a:pt x="183" y="166"/>
                    <a:pt x="273" y="166"/>
                  </a:cubicBezTo>
                  <a:cubicBezTo>
                    <a:pt x="277" y="166"/>
                    <a:pt x="282" y="166"/>
                    <a:pt x="287" y="167"/>
                  </a:cubicBezTo>
                  <a:cubicBezTo>
                    <a:pt x="322" y="167"/>
                    <a:pt x="358" y="155"/>
                    <a:pt x="406" y="155"/>
                  </a:cubicBezTo>
                  <a:cubicBezTo>
                    <a:pt x="334" y="0"/>
                    <a:pt x="167" y="36"/>
                    <a:pt x="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4463;p32">
              <a:extLst>
                <a:ext uri="{FF2B5EF4-FFF2-40B4-BE49-F238E27FC236}">
                  <a16:creationId xmlns:a16="http://schemas.microsoft.com/office/drawing/2014/main" id="{70BE2EDC-C04F-4D7E-B718-306DB326BCC7}"/>
                </a:ext>
              </a:extLst>
            </p:cNvPr>
            <p:cNvSpPr/>
            <p:nvPr/>
          </p:nvSpPr>
          <p:spPr>
            <a:xfrm>
              <a:off x="5292625" y="3139725"/>
              <a:ext cx="17275" cy="6500"/>
            </a:xfrm>
            <a:custGeom>
              <a:avLst/>
              <a:gdLst/>
              <a:ahLst/>
              <a:cxnLst/>
              <a:rect l="l" t="t" r="r" b="b"/>
              <a:pathLst>
                <a:path w="691" h="260" extrusionOk="0">
                  <a:moveTo>
                    <a:pt x="352" y="0"/>
                  </a:moveTo>
                  <a:cubicBezTo>
                    <a:pt x="234" y="0"/>
                    <a:pt x="117" y="48"/>
                    <a:pt x="0" y="135"/>
                  </a:cubicBezTo>
                  <a:lnTo>
                    <a:pt x="71" y="206"/>
                  </a:lnTo>
                  <a:cubicBezTo>
                    <a:pt x="143" y="244"/>
                    <a:pt x="212" y="259"/>
                    <a:pt x="281" y="259"/>
                  </a:cubicBezTo>
                  <a:cubicBezTo>
                    <a:pt x="383" y="259"/>
                    <a:pt x="483" y="225"/>
                    <a:pt x="583" y="182"/>
                  </a:cubicBezTo>
                  <a:cubicBezTo>
                    <a:pt x="631" y="182"/>
                    <a:pt x="655" y="146"/>
                    <a:pt x="691" y="135"/>
                  </a:cubicBezTo>
                  <a:cubicBezTo>
                    <a:pt x="575" y="42"/>
                    <a:pt x="463"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4464;p32">
              <a:extLst>
                <a:ext uri="{FF2B5EF4-FFF2-40B4-BE49-F238E27FC236}">
                  <a16:creationId xmlns:a16="http://schemas.microsoft.com/office/drawing/2014/main" id="{3731D7DF-8C12-4E37-AF7D-ED628C35D88A}"/>
                </a:ext>
              </a:extLst>
            </p:cNvPr>
            <p:cNvSpPr/>
            <p:nvPr/>
          </p:nvSpPr>
          <p:spPr>
            <a:xfrm>
              <a:off x="5314050" y="3122075"/>
              <a:ext cx="11025" cy="3450"/>
            </a:xfrm>
            <a:custGeom>
              <a:avLst/>
              <a:gdLst/>
              <a:ahLst/>
              <a:cxnLst/>
              <a:rect l="l" t="t" r="r" b="b"/>
              <a:pathLst>
                <a:path w="441" h="138" extrusionOk="0">
                  <a:moveTo>
                    <a:pt x="131" y="0"/>
                  </a:moveTo>
                  <a:cubicBezTo>
                    <a:pt x="87" y="0"/>
                    <a:pt x="43" y="4"/>
                    <a:pt x="0" y="7"/>
                  </a:cubicBezTo>
                  <a:cubicBezTo>
                    <a:pt x="61" y="114"/>
                    <a:pt x="157" y="138"/>
                    <a:pt x="262" y="138"/>
                  </a:cubicBezTo>
                  <a:cubicBezTo>
                    <a:pt x="320" y="138"/>
                    <a:pt x="381" y="130"/>
                    <a:pt x="441" y="126"/>
                  </a:cubicBezTo>
                  <a:cubicBezTo>
                    <a:pt x="355" y="23"/>
                    <a:pt x="244"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4465;p32">
              <a:extLst>
                <a:ext uri="{FF2B5EF4-FFF2-40B4-BE49-F238E27FC236}">
                  <a16:creationId xmlns:a16="http://schemas.microsoft.com/office/drawing/2014/main" id="{782FD9FF-59EE-44EB-A77C-02FDC9C06572}"/>
                </a:ext>
              </a:extLst>
            </p:cNvPr>
            <p:cNvSpPr/>
            <p:nvPr/>
          </p:nvSpPr>
          <p:spPr>
            <a:xfrm>
              <a:off x="5281900" y="3142775"/>
              <a:ext cx="12225" cy="4500"/>
            </a:xfrm>
            <a:custGeom>
              <a:avLst/>
              <a:gdLst/>
              <a:ahLst/>
              <a:cxnLst/>
              <a:rect l="l" t="t" r="r" b="b"/>
              <a:pathLst>
                <a:path w="489" h="180" extrusionOk="0">
                  <a:moveTo>
                    <a:pt x="417" y="24"/>
                  </a:moveTo>
                  <a:cubicBezTo>
                    <a:pt x="274" y="48"/>
                    <a:pt x="108" y="1"/>
                    <a:pt x="0" y="155"/>
                  </a:cubicBezTo>
                  <a:cubicBezTo>
                    <a:pt x="155" y="155"/>
                    <a:pt x="286" y="179"/>
                    <a:pt x="417" y="179"/>
                  </a:cubicBezTo>
                  <a:cubicBezTo>
                    <a:pt x="477" y="132"/>
                    <a:pt x="489" y="84"/>
                    <a:pt x="417" y="2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4466;p32">
              <a:extLst>
                <a:ext uri="{FF2B5EF4-FFF2-40B4-BE49-F238E27FC236}">
                  <a16:creationId xmlns:a16="http://schemas.microsoft.com/office/drawing/2014/main" id="{6B6D2A90-D8BA-4212-B97E-4F88286B37C6}"/>
                </a:ext>
              </a:extLst>
            </p:cNvPr>
            <p:cNvSpPr/>
            <p:nvPr/>
          </p:nvSpPr>
          <p:spPr>
            <a:xfrm>
              <a:off x="5294700" y="3133850"/>
              <a:ext cx="2400" cy="1500"/>
            </a:xfrm>
            <a:custGeom>
              <a:avLst/>
              <a:gdLst/>
              <a:ahLst/>
              <a:cxnLst/>
              <a:rect l="l" t="t" r="r" b="b"/>
              <a:pathLst>
                <a:path w="96" h="60" extrusionOk="0">
                  <a:moveTo>
                    <a:pt x="60" y="0"/>
                  </a:moveTo>
                  <a:cubicBezTo>
                    <a:pt x="36" y="12"/>
                    <a:pt x="12" y="12"/>
                    <a:pt x="0" y="12"/>
                  </a:cubicBezTo>
                  <a:cubicBezTo>
                    <a:pt x="0" y="24"/>
                    <a:pt x="12" y="48"/>
                    <a:pt x="24" y="60"/>
                  </a:cubicBezTo>
                  <a:cubicBezTo>
                    <a:pt x="60" y="48"/>
                    <a:pt x="72" y="24"/>
                    <a:pt x="96" y="12"/>
                  </a:cubicBezTo>
                  <a:cubicBezTo>
                    <a:pt x="84" y="12"/>
                    <a:pt x="72"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4467;p32">
              <a:extLst>
                <a:ext uri="{FF2B5EF4-FFF2-40B4-BE49-F238E27FC236}">
                  <a16:creationId xmlns:a16="http://schemas.microsoft.com/office/drawing/2014/main" id="{5470F9F0-CDA4-45B6-95A7-B7319727225A}"/>
                </a:ext>
              </a:extLst>
            </p:cNvPr>
            <p:cNvSpPr/>
            <p:nvPr/>
          </p:nvSpPr>
          <p:spPr>
            <a:xfrm>
              <a:off x="5743275" y="3230300"/>
              <a:ext cx="14900" cy="11800"/>
            </a:xfrm>
            <a:custGeom>
              <a:avLst/>
              <a:gdLst/>
              <a:ahLst/>
              <a:cxnLst/>
              <a:rect l="l" t="t" r="r" b="b"/>
              <a:pathLst>
                <a:path w="596" h="472" extrusionOk="0">
                  <a:moveTo>
                    <a:pt x="333" y="0"/>
                  </a:moveTo>
                  <a:cubicBezTo>
                    <a:pt x="214" y="71"/>
                    <a:pt x="48" y="71"/>
                    <a:pt x="0" y="214"/>
                  </a:cubicBezTo>
                  <a:cubicBezTo>
                    <a:pt x="72" y="274"/>
                    <a:pt x="155" y="322"/>
                    <a:pt x="226" y="381"/>
                  </a:cubicBezTo>
                  <a:cubicBezTo>
                    <a:pt x="291" y="424"/>
                    <a:pt x="351" y="471"/>
                    <a:pt x="409" y="471"/>
                  </a:cubicBezTo>
                  <a:cubicBezTo>
                    <a:pt x="448" y="471"/>
                    <a:pt x="486" y="450"/>
                    <a:pt x="524" y="393"/>
                  </a:cubicBezTo>
                  <a:cubicBezTo>
                    <a:pt x="595" y="298"/>
                    <a:pt x="488" y="238"/>
                    <a:pt x="453" y="155"/>
                  </a:cubicBezTo>
                  <a:cubicBezTo>
                    <a:pt x="405" y="119"/>
                    <a:pt x="369" y="60"/>
                    <a:pt x="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4468;p32">
              <a:extLst>
                <a:ext uri="{FF2B5EF4-FFF2-40B4-BE49-F238E27FC236}">
                  <a16:creationId xmlns:a16="http://schemas.microsoft.com/office/drawing/2014/main" id="{8FAF023E-E96A-45E2-A139-42A862AC2727}"/>
                </a:ext>
              </a:extLst>
            </p:cNvPr>
            <p:cNvSpPr/>
            <p:nvPr/>
          </p:nvSpPr>
          <p:spPr>
            <a:xfrm>
              <a:off x="5773025" y="3237800"/>
              <a:ext cx="14325" cy="9775"/>
            </a:xfrm>
            <a:custGeom>
              <a:avLst/>
              <a:gdLst/>
              <a:ahLst/>
              <a:cxnLst/>
              <a:rect l="l" t="t" r="r" b="b"/>
              <a:pathLst>
                <a:path w="573" h="391" extrusionOk="0">
                  <a:moveTo>
                    <a:pt x="279" y="1"/>
                  </a:moveTo>
                  <a:cubicBezTo>
                    <a:pt x="223" y="1"/>
                    <a:pt x="169" y="26"/>
                    <a:pt x="120" y="93"/>
                  </a:cubicBezTo>
                  <a:cubicBezTo>
                    <a:pt x="1" y="260"/>
                    <a:pt x="179" y="319"/>
                    <a:pt x="286" y="391"/>
                  </a:cubicBezTo>
                  <a:cubicBezTo>
                    <a:pt x="465" y="391"/>
                    <a:pt x="572" y="319"/>
                    <a:pt x="548" y="129"/>
                  </a:cubicBezTo>
                  <a:cubicBezTo>
                    <a:pt x="467" y="69"/>
                    <a:pt x="371"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4469;p32">
              <a:extLst>
                <a:ext uri="{FF2B5EF4-FFF2-40B4-BE49-F238E27FC236}">
                  <a16:creationId xmlns:a16="http://schemas.microsoft.com/office/drawing/2014/main" id="{33031240-98D0-4E61-8F12-29DB32F0366E}"/>
                </a:ext>
              </a:extLst>
            </p:cNvPr>
            <p:cNvSpPr/>
            <p:nvPr/>
          </p:nvSpPr>
          <p:spPr>
            <a:xfrm>
              <a:off x="5817675" y="3243975"/>
              <a:ext cx="56000" cy="22800"/>
            </a:xfrm>
            <a:custGeom>
              <a:avLst/>
              <a:gdLst/>
              <a:ahLst/>
              <a:cxnLst/>
              <a:rect l="l" t="t" r="r" b="b"/>
              <a:pathLst>
                <a:path w="2240" h="912" extrusionOk="0">
                  <a:moveTo>
                    <a:pt x="513" y="1"/>
                  </a:moveTo>
                  <a:cubicBezTo>
                    <a:pt x="286" y="1"/>
                    <a:pt x="108" y="72"/>
                    <a:pt x="1" y="263"/>
                  </a:cubicBezTo>
                  <a:cubicBezTo>
                    <a:pt x="72" y="513"/>
                    <a:pt x="429" y="322"/>
                    <a:pt x="477" y="596"/>
                  </a:cubicBezTo>
                  <a:cubicBezTo>
                    <a:pt x="534" y="627"/>
                    <a:pt x="599" y="633"/>
                    <a:pt x="666" y="633"/>
                  </a:cubicBezTo>
                  <a:cubicBezTo>
                    <a:pt x="710" y="633"/>
                    <a:pt x="754" y="630"/>
                    <a:pt x="798" y="630"/>
                  </a:cubicBezTo>
                  <a:cubicBezTo>
                    <a:pt x="897" y="630"/>
                    <a:pt x="994" y="643"/>
                    <a:pt x="1072" y="727"/>
                  </a:cubicBezTo>
                  <a:cubicBezTo>
                    <a:pt x="1298" y="858"/>
                    <a:pt x="1584" y="727"/>
                    <a:pt x="1799" y="894"/>
                  </a:cubicBezTo>
                  <a:cubicBezTo>
                    <a:pt x="1816" y="906"/>
                    <a:pt x="1831" y="912"/>
                    <a:pt x="1846" y="912"/>
                  </a:cubicBezTo>
                  <a:cubicBezTo>
                    <a:pt x="1861" y="912"/>
                    <a:pt x="1876" y="906"/>
                    <a:pt x="1894" y="894"/>
                  </a:cubicBezTo>
                  <a:cubicBezTo>
                    <a:pt x="2025" y="858"/>
                    <a:pt x="2180" y="846"/>
                    <a:pt x="2203" y="667"/>
                  </a:cubicBezTo>
                  <a:cubicBezTo>
                    <a:pt x="2239" y="489"/>
                    <a:pt x="2096" y="441"/>
                    <a:pt x="1953" y="417"/>
                  </a:cubicBezTo>
                  <a:lnTo>
                    <a:pt x="1799" y="417"/>
                  </a:lnTo>
                  <a:cubicBezTo>
                    <a:pt x="1745" y="443"/>
                    <a:pt x="1696" y="454"/>
                    <a:pt x="1651" y="454"/>
                  </a:cubicBezTo>
                  <a:cubicBezTo>
                    <a:pt x="1429" y="454"/>
                    <a:pt x="1300" y="187"/>
                    <a:pt x="1072" y="167"/>
                  </a:cubicBezTo>
                  <a:cubicBezTo>
                    <a:pt x="1010" y="187"/>
                    <a:pt x="951" y="197"/>
                    <a:pt x="895" y="197"/>
                  </a:cubicBezTo>
                  <a:cubicBezTo>
                    <a:pt x="749" y="197"/>
                    <a:pt x="625" y="130"/>
                    <a:pt x="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4470;p32">
              <a:extLst>
                <a:ext uri="{FF2B5EF4-FFF2-40B4-BE49-F238E27FC236}">
                  <a16:creationId xmlns:a16="http://schemas.microsoft.com/office/drawing/2014/main" id="{BBBA8381-5E30-4FF6-9A0A-AE900186E457}"/>
                </a:ext>
              </a:extLst>
            </p:cNvPr>
            <p:cNvSpPr/>
            <p:nvPr/>
          </p:nvSpPr>
          <p:spPr>
            <a:xfrm>
              <a:off x="6088250" y="3287300"/>
              <a:ext cx="11025" cy="7300"/>
            </a:xfrm>
            <a:custGeom>
              <a:avLst/>
              <a:gdLst/>
              <a:ahLst/>
              <a:cxnLst/>
              <a:rect l="l" t="t" r="r" b="b"/>
              <a:pathLst>
                <a:path w="441" h="292" extrusionOk="0">
                  <a:moveTo>
                    <a:pt x="182" y="1"/>
                  </a:moveTo>
                  <a:cubicBezTo>
                    <a:pt x="119" y="1"/>
                    <a:pt x="59" y="16"/>
                    <a:pt x="12" y="77"/>
                  </a:cubicBezTo>
                  <a:cubicBezTo>
                    <a:pt x="0" y="113"/>
                    <a:pt x="120" y="220"/>
                    <a:pt x="167" y="292"/>
                  </a:cubicBezTo>
                  <a:lnTo>
                    <a:pt x="441" y="292"/>
                  </a:lnTo>
                  <a:cubicBezTo>
                    <a:pt x="441" y="185"/>
                    <a:pt x="429" y="101"/>
                    <a:pt x="429" y="6"/>
                  </a:cubicBezTo>
                  <a:cubicBezTo>
                    <a:pt x="408" y="12"/>
                    <a:pt x="386" y="14"/>
                    <a:pt x="363" y="14"/>
                  </a:cubicBezTo>
                  <a:cubicBezTo>
                    <a:pt x="305" y="14"/>
                    <a:pt x="242" y="1"/>
                    <a:pt x="1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4471;p32">
              <a:extLst>
                <a:ext uri="{FF2B5EF4-FFF2-40B4-BE49-F238E27FC236}">
                  <a16:creationId xmlns:a16="http://schemas.microsoft.com/office/drawing/2014/main" id="{311A6F32-BDA0-4D6D-B976-5B7BB1E638EE}"/>
                </a:ext>
              </a:extLst>
            </p:cNvPr>
            <p:cNvSpPr/>
            <p:nvPr/>
          </p:nvSpPr>
          <p:spPr>
            <a:xfrm>
              <a:off x="5684925" y="3222250"/>
              <a:ext cx="42300" cy="14675"/>
            </a:xfrm>
            <a:custGeom>
              <a:avLst/>
              <a:gdLst/>
              <a:ahLst/>
              <a:cxnLst/>
              <a:rect l="l" t="t" r="r" b="b"/>
              <a:pathLst>
                <a:path w="1692" h="587" extrusionOk="0">
                  <a:moveTo>
                    <a:pt x="370" y="1"/>
                  </a:moveTo>
                  <a:cubicBezTo>
                    <a:pt x="227" y="36"/>
                    <a:pt x="0" y="48"/>
                    <a:pt x="0" y="263"/>
                  </a:cubicBezTo>
                  <a:cubicBezTo>
                    <a:pt x="0" y="489"/>
                    <a:pt x="239" y="405"/>
                    <a:pt x="381" y="453"/>
                  </a:cubicBezTo>
                  <a:cubicBezTo>
                    <a:pt x="736" y="554"/>
                    <a:pt x="1091" y="587"/>
                    <a:pt x="1461" y="587"/>
                  </a:cubicBezTo>
                  <a:cubicBezTo>
                    <a:pt x="1525" y="587"/>
                    <a:pt x="1590" y="586"/>
                    <a:pt x="1655" y="584"/>
                  </a:cubicBezTo>
                  <a:cubicBezTo>
                    <a:pt x="1691" y="536"/>
                    <a:pt x="1691" y="489"/>
                    <a:pt x="1667" y="453"/>
                  </a:cubicBezTo>
                  <a:cubicBezTo>
                    <a:pt x="1640" y="226"/>
                    <a:pt x="1515" y="165"/>
                    <a:pt x="1357" y="165"/>
                  </a:cubicBezTo>
                  <a:cubicBezTo>
                    <a:pt x="1308" y="165"/>
                    <a:pt x="1256" y="171"/>
                    <a:pt x="1203" y="179"/>
                  </a:cubicBezTo>
                  <a:cubicBezTo>
                    <a:pt x="1100" y="195"/>
                    <a:pt x="999" y="207"/>
                    <a:pt x="902" y="207"/>
                  </a:cubicBezTo>
                  <a:cubicBezTo>
                    <a:pt x="708" y="207"/>
                    <a:pt x="528" y="159"/>
                    <a:pt x="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4472;p32">
              <a:extLst>
                <a:ext uri="{FF2B5EF4-FFF2-40B4-BE49-F238E27FC236}">
                  <a16:creationId xmlns:a16="http://schemas.microsoft.com/office/drawing/2014/main" id="{271D1D4E-400C-4DFA-9216-D7F2E403A78B}"/>
                </a:ext>
              </a:extLst>
            </p:cNvPr>
            <p:cNvSpPr/>
            <p:nvPr/>
          </p:nvSpPr>
          <p:spPr>
            <a:xfrm>
              <a:off x="5657850" y="3222250"/>
              <a:ext cx="12225" cy="6775"/>
            </a:xfrm>
            <a:custGeom>
              <a:avLst/>
              <a:gdLst/>
              <a:ahLst/>
              <a:cxnLst/>
              <a:rect l="l" t="t" r="r" b="b"/>
              <a:pathLst>
                <a:path w="489" h="271" extrusionOk="0">
                  <a:moveTo>
                    <a:pt x="155" y="1"/>
                  </a:moveTo>
                  <a:lnTo>
                    <a:pt x="0" y="167"/>
                  </a:lnTo>
                  <a:cubicBezTo>
                    <a:pt x="77" y="239"/>
                    <a:pt x="152" y="271"/>
                    <a:pt x="219" y="271"/>
                  </a:cubicBezTo>
                  <a:cubicBezTo>
                    <a:pt x="317" y="271"/>
                    <a:pt x="398" y="202"/>
                    <a:pt x="441" y="96"/>
                  </a:cubicBezTo>
                  <a:cubicBezTo>
                    <a:pt x="488" y="24"/>
                    <a:pt x="262" y="36"/>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4473;p32">
              <a:extLst>
                <a:ext uri="{FF2B5EF4-FFF2-40B4-BE49-F238E27FC236}">
                  <a16:creationId xmlns:a16="http://schemas.microsoft.com/office/drawing/2014/main" id="{C8EA3772-EC05-4649-9F9E-B630CC3E042D}"/>
                </a:ext>
              </a:extLst>
            </p:cNvPr>
            <p:cNvSpPr/>
            <p:nvPr/>
          </p:nvSpPr>
          <p:spPr>
            <a:xfrm>
              <a:off x="5726300" y="3233275"/>
              <a:ext cx="2100" cy="3575"/>
            </a:xfrm>
            <a:custGeom>
              <a:avLst/>
              <a:gdLst/>
              <a:ahLst/>
              <a:cxnLst/>
              <a:rect l="l" t="t" r="r" b="b"/>
              <a:pathLst>
                <a:path w="84" h="143" extrusionOk="0">
                  <a:moveTo>
                    <a:pt x="0" y="0"/>
                  </a:moveTo>
                  <a:lnTo>
                    <a:pt x="0" y="143"/>
                  </a:lnTo>
                  <a:cubicBezTo>
                    <a:pt x="84" y="95"/>
                    <a:pt x="84"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4474;p32">
              <a:extLst>
                <a:ext uri="{FF2B5EF4-FFF2-40B4-BE49-F238E27FC236}">
                  <a16:creationId xmlns:a16="http://schemas.microsoft.com/office/drawing/2014/main" id="{D167C6D5-9F68-4D35-AF37-0E538C92776E}"/>
                </a:ext>
              </a:extLst>
            </p:cNvPr>
            <p:cNvSpPr/>
            <p:nvPr/>
          </p:nvSpPr>
          <p:spPr>
            <a:xfrm>
              <a:off x="5586400" y="3208850"/>
              <a:ext cx="32775" cy="14025"/>
            </a:xfrm>
            <a:custGeom>
              <a:avLst/>
              <a:gdLst/>
              <a:ahLst/>
              <a:cxnLst/>
              <a:rect l="l" t="t" r="r" b="b"/>
              <a:pathLst>
                <a:path w="1311" h="561" extrusionOk="0">
                  <a:moveTo>
                    <a:pt x="274" y="1"/>
                  </a:moveTo>
                  <a:cubicBezTo>
                    <a:pt x="191" y="48"/>
                    <a:pt x="96" y="84"/>
                    <a:pt x="12" y="120"/>
                  </a:cubicBezTo>
                  <a:cubicBezTo>
                    <a:pt x="12" y="167"/>
                    <a:pt x="1" y="227"/>
                    <a:pt x="1" y="275"/>
                  </a:cubicBezTo>
                  <a:cubicBezTo>
                    <a:pt x="1" y="358"/>
                    <a:pt x="12" y="429"/>
                    <a:pt x="12" y="525"/>
                  </a:cubicBezTo>
                  <a:cubicBezTo>
                    <a:pt x="36" y="543"/>
                    <a:pt x="57" y="551"/>
                    <a:pt x="78" y="551"/>
                  </a:cubicBezTo>
                  <a:cubicBezTo>
                    <a:pt x="99" y="551"/>
                    <a:pt x="120" y="543"/>
                    <a:pt x="143" y="525"/>
                  </a:cubicBezTo>
                  <a:cubicBezTo>
                    <a:pt x="231" y="465"/>
                    <a:pt x="321" y="435"/>
                    <a:pt x="409" y="435"/>
                  </a:cubicBezTo>
                  <a:cubicBezTo>
                    <a:pt x="514" y="435"/>
                    <a:pt x="618" y="477"/>
                    <a:pt x="715" y="560"/>
                  </a:cubicBezTo>
                  <a:cubicBezTo>
                    <a:pt x="917" y="560"/>
                    <a:pt x="1108" y="537"/>
                    <a:pt x="1310" y="537"/>
                  </a:cubicBezTo>
                  <a:cubicBezTo>
                    <a:pt x="1203" y="406"/>
                    <a:pt x="1108" y="275"/>
                    <a:pt x="1013" y="132"/>
                  </a:cubicBezTo>
                  <a:cubicBezTo>
                    <a:pt x="774" y="84"/>
                    <a:pt x="501" y="167"/>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4475;p32">
              <a:extLst>
                <a:ext uri="{FF2B5EF4-FFF2-40B4-BE49-F238E27FC236}">
                  <a16:creationId xmlns:a16="http://schemas.microsoft.com/office/drawing/2014/main" id="{DB6415A0-1A39-43D4-8320-5FF2F232F40C}"/>
                </a:ext>
              </a:extLst>
            </p:cNvPr>
            <p:cNvSpPr/>
            <p:nvPr/>
          </p:nvSpPr>
          <p:spPr>
            <a:xfrm>
              <a:off x="5340250" y="3158200"/>
              <a:ext cx="15800" cy="3450"/>
            </a:xfrm>
            <a:custGeom>
              <a:avLst/>
              <a:gdLst/>
              <a:ahLst/>
              <a:cxnLst/>
              <a:rect l="l" t="t" r="r" b="b"/>
              <a:pathLst>
                <a:path w="632" h="138" extrusionOk="0">
                  <a:moveTo>
                    <a:pt x="252" y="1"/>
                  </a:moveTo>
                  <a:cubicBezTo>
                    <a:pt x="161" y="1"/>
                    <a:pt x="75" y="24"/>
                    <a:pt x="0" y="110"/>
                  </a:cubicBezTo>
                  <a:cubicBezTo>
                    <a:pt x="11" y="109"/>
                    <a:pt x="21" y="109"/>
                    <a:pt x="32" y="109"/>
                  </a:cubicBezTo>
                  <a:cubicBezTo>
                    <a:pt x="142" y="109"/>
                    <a:pt x="255" y="138"/>
                    <a:pt x="364" y="138"/>
                  </a:cubicBezTo>
                  <a:cubicBezTo>
                    <a:pt x="457" y="138"/>
                    <a:pt x="548" y="117"/>
                    <a:pt x="631" y="38"/>
                  </a:cubicBezTo>
                  <a:lnTo>
                    <a:pt x="631" y="38"/>
                  </a:lnTo>
                  <a:cubicBezTo>
                    <a:pt x="622" y="39"/>
                    <a:pt x="613" y="39"/>
                    <a:pt x="604" y="39"/>
                  </a:cubicBezTo>
                  <a:cubicBezTo>
                    <a:pt x="488" y="39"/>
                    <a:pt x="367" y="1"/>
                    <a:pt x="2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4476;p32">
              <a:extLst>
                <a:ext uri="{FF2B5EF4-FFF2-40B4-BE49-F238E27FC236}">
                  <a16:creationId xmlns:a16="http://schemas.microsoft.com/office/drawing/2014/main" id="{A7262D31-2DFE-4419-955C-1F41F72358B4}"/>
                </a:ext>
              </a:extLst>
            </p:cNvPr>
            <p:cNvSpPr/>
            <p:nvPr/>
          </p:nvSpPr>
          <p:spPr>
            <a:xfrm>
              <a:off x="5550975" y="3205275"/>
              <a:ext cx="9550" cy="9650"/>
            </a:xfrm>
            <a:custGeom>
              <a:avLst/>
              <a:gdLst/>
              <a:ahLst/>
              <a:cxnLst/>
              <a:rect l="l" t="t" r="r" b="b"/>
              <a:pathLst>
                <a:path w="382" h="386" extrusionOk="0">
                  <a:moveTo>
                    <a:pt x="251" y="1"/>
                  </a:moveTo>
                  <a:cubicBezTo>
                    <a:pt x="132" y="13"/>
                    <a:pt x="1" y="25"/>
                    <a:pt x="13" y="191"/>
                  </a:cubicBezTo>
                  <a:cubicBezTo>
                    <a:pt x="21" y="362"/>
                    <a:pt x="127" y="386"/>
                    <a:pt x="243" y="386"/>
                  </a:cubicBezTo>
                  <a:cubicBezTo>
                    <a:pt x="289" y="386"/>
                    <a:pt x="337" y="382"/>
                    <a:pt x="382" y="382"/>
                  </a:cubicBezTo>
                  <a:cubicBezTo>
                    <a:pt x="334" y="251"/>
                    <a:pt x="298" y="132"/>
                    <a:pt x="2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4477;p32">
              <a:extLst>
                <a:ext uri="{FF2B5EF4-FFF2-40B4-BE49-F238E27FC236}">
                  <a16:creationId xmlns:a16="http://schemas.microsoft.com/office/drawing/2014/main" id="{DA4143A7-1AAA-4A2D-ABB7-19A1BF4DFE05}"/>
                </a:ext>
              </a:extLst>
            </p:cNvPr>
            <p:cNvSpPr/>
            <p:nvPr/>
          </p:nvSpPr>
          <p:spPr>
            <a:xfrm>
              <a:off x="5518225" y="3202100"/>
              <a:ext cx="7475" cy="6175"/>
            </a:xfrm>
            <a:custGeom>
              <a:avLst/>
              <a:gdLst/>
              <a:ahLst/>
              <a:cxnLst/>
              <a:rect l="l" t="t" r="r" b="b"/>
              <a:pathLst>
                <a:path w="299" h="247" extrusionOk="0">
                  <a:moveTo>
                    <a:pt x="137" y="1"/>
                  </a:moveTo>
                  <a:cubicBezTo>
                    <a:pt x="88" y="1"/>
                    <a:pt x="42" y="47"/>
                    <a:pt x="1" y="104"/>
                  </a:cubicBezTo>
                  <a:cubicBezTo>
                    <a:pt x="49" y="152"/>
                    <a:pt x="108" y="199"/>
                    <a:pt x="132" y="247"/>
                  </a:cubicBezTo>
                  <a:cubicBezTo>
                    <a:pt x="227" y="199"/>
                    <a:pt x="299" y="128"/>
                    <a:pt x="203" y="33"/>
                  </a:cubicBezTo>
                  <a:cubicBezTo>
                    <a:pt x="181" y="10"/>
                    <a:pt x="159"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4478;p32">
              <a:extLst>
                <a:ext uri="{FF2B5EF4-FFF2-40B4-BE49-F238E27FC236}">
                  <a16:creationId xmlns:a16="http://schemas.microsoft.com/office/drawing/2014/main" id="{1143D3AD-359C-44B9-AAA9-4AE1751F0F0F}"/>
                </a:ext>
              </a:extLst>
            </p:cNvPr>
            <p:cNvSpPr/>
            <p:nvPr/>
          </p:nvSpPr>
          <p:spPr>
            <a:xfrm>
              <a:off x="5286650" y="3149175"/>
              <a:ext cx="19975" cy="5225"/>
            </a:xfrm>
            <a:custGeom>
              <a:avLst/>
              <a:gdLst/>
              <a:ahLst/>
              <a:cxnLst/>
              <a:rect l="l" t="t" r="r" b="b"/>
              <a:pathLst>
                <a:path w="799" h="209" extrusionOk="0">
                  <a:moveTo>
                    <a:pt x="522" y="1"/>
                  </a:moveTo>
                  <a:cubicBezTo>
                    <a:pt x="471" y="1"/>
                    <a:pt x="424" y="18"/>
                    <a:pt x="382" y="54"/>
                  </a:cubicBezTo>
                  <a:cubicBezTo>
                    <a:pt x="354" y="63"/>
                    <a:pt x="323" y="64"/>
                    <a:pt x="291" y="64"/>
                  </a:cubicBezTo>
                  <a:cubicBezTo>
                    <a:pt x="268" y="64"/>
                    <a:pt x="244" y="64"/>
                    <a:pt x="221" y="64"/>
                  </a:cubicBezTo>
                  <a:cubicBezTo>
                    <a:pt x="139" y="64"/>
                    <a:pt x="57" y="75"/>
                    <a:pt x="1" y="173"/>
                  </a:cubicBezTo>
                  <a:cubicBezTo>
                    <a:pt x="149" y="173"/>
                    <a:pt x="300" y="208"/>
                    <a:pt x="446" y="208"/>
                  </a:cubicBezTo>
                  <a:cubicBezTo>
                    <a:pt x="570" y="208"/>
                    <a:pt x="689" y="183"/>
                    <a:pt x="799" y="90"/>
                  </a:cubicBezTo>
                  <a:cubicBezTo>
                    <a:pt x="751" y="66"/>
                    <a:pt x="715" y="54"/>
                    <a:pt x="680" y="54"/>
                  </a:cubicBezTo>
                  <a:cubicBezTo>
                    <a:pt x="626" y="18"/>
                    <a:pt x="572" y="1"/>
                    <a:pt x="5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4479;p32">
              <a:extLst>
                <a:ext uri="{FF2B5EF4-FFF2-40B4-BE49-F238E27FC236}">
                  <a16:creationId xmlns:a16="http://schemas.microsoft.com/office/drawing/2014/main" id="{3EE163D5-B28F-4B64-AB82-7DBE656EC220}"/>
                </a:ext>
              </a:extLst>
            </p:cNvPr>
            <p:cNvSpPr/>
            <p:nvPr/>
          </p:nvSpPr>
          <p:spPr>
            <a:xfrm>
              <a:off x="5320300" y="3154375"/>
              <a:ext cx="11025" cy="3700"/>
            </a:xfrm>
            <a:custGeom>
              <a:avLst/>
              <a:gdLst/>
              <a:ahLst/>
              <a:cxnLst/>
              <a:rect l="l" t="t" r="r" b="b"/>
              <a:pathLst>
                <a:path w="441" h="148" extrusionOk="0">
                  <a:moveTo>
                    <a:pt x="191" y="1"/>
                  </a:moveTo>
                  <a:cubicBezTo>
                    <a:pt x="131" y="25"/>
                    <a:pt x="72" y="60"/>
                    <a:pt x="0" y="96"/>
                  </a:cubicBezTo>
                  <a:cubicBezTo>
                    <a:pt x="48" y="120"/>
                    <a:pt x="72" y="144"/>
                    <a:pt x="119" y="144"/>
                  </a:cubicBezTo>
                  <a:cubicBezTo>
                    <a:pt x="142" y="146"/>
                    <a:pt x="166" y="148"/>
                    <a:pt x="188" y="148"/>
                  </a:cubicBezTo>
                  <a:cubicBezTo>
                    <a:pt x="283" y="148"/>
                    <a:pt x="374" y="123"/>
                    <a:pt x="441" y="37"/>
                  </a:cubicBezTo>
                  <a:cubicBezTo>
                    <a:pt x="369" y="25"/>
                    <a:pt x="286" y="13"/>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4480;p32">
              <a:extLst>
                <a:ext uri="{FF2B5EF4-FFF2-40B4-BE49-F238E27FC236}">
                  <a16:creationId xmlns:a16="http://schemas.microsoft.com/office/drawing/2014/main" id="{6EDF0CE4-C395-4FE8-A86B-6196802C909E}"/>
                </a:ext>
              </a:extLst>
            </p:cNvPr>
            <p:cNvSpPr/>
            <p:nvPr/>
          </p:nvSpPr>
          <p:spPr>
            <a:xfrm>
              <a:off x="5292325" y="3143975"/>
              <a:ext cx="14900" cy="6875"/>
            </a:xfrm>
            <a:custGeom>
              <a:avLst/>
              <a:gdLst/>
              <a:ahLst/>
              <a:cxnLst/>
              <a:rect l="l" t="t" r="r" b="b"/>
              <a:pathLst>
                <a:path w="596" h="275" extrusionOk="0">
                  <a:moveTo>
                    <a:pt x="12" y="0"/>
                  </a:moveTo>
                  <a:cubicBezTo>
                    <a:pt x="0" y="36"/>
                    <a:pt x="0" y="95"/>
                    <a:pt x="0" y="143"/>
                  </a:cubicBezTo>
                  <a:cubicBezTo>
                    <a:pt x="48" y="191"/>
                    <a:pt x="107" y="238"/>
                    <a:pt x="155" y="274"/>
                  </a:cubicBezTo>
                  <a:cubicBezTo>
                    <a:pt x="250" y="262"/>
                    <a:pt x="345" y="262"/>
                    <a:pt x="453" y="262"/>
                  </a:cubicBezTo>
                  <a:cubicBezTo>
                    <a:pt x="488" y="179"/>
                    <a:pt x="536" y="95"/>
                    <a:pt x="595" y="24"/>
                  </a:cubicBezTo>
                  <a:cubicBezTo>
                    <a:pt x="405" y="12"/>
                    <a:pt x="214" y="12"/>
                    <a:pt x="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4481;p32">
              <a:extLst>
                <a:ext uri="{FF2B5EF4-FFF2-40B4-BE49-F238E27FC236}">
                  <a16:creationId xmlns:a16="http://schemas.microsoft.com/office/drawing/2014/main" id="{F495604F-5C67-40C2-91EC-13432C6117B9}"/>
                </a:ext>
              </a:extLst>
            </p:cNvPr>
            <p:cNvSpPr/>
            <p:nvPr/>
          </p:nvSpPr>
          <p:spPr>
            <a:xfrm>
              <a:off x="5473875" y="3201125"/>
              <a:ext cx="8975" cy="3300"/>
            </a:xfrm>
            <a:custGeom>
              <a:avLst/>
              <a:gdLst/>
              <a:ahLst/>
              <a:cxnLst/>
              <a:rect l="l" t="t" r="r" b="b"/>
              <a:pathLst>
                <a:path w="359" h="132" extrusionOk="0">
                  <a:moveTo>
                    <a:pt x="60" y="0"/>
                  </a:moveTo>
                  <a:cubicBezTo>
                    <a:pt x="13" y="36"/>
                    <a:pt x="1" y="72"/>
                    <a:pt x="37" y="119"/>
                  </a:cubicBezTo>
                  <a:cubicBezTo>
                    <a:pt x="132" y="131"/>
                    <a:pt x="251" y="131"/>
                    <a:pt x="358" y="131"/>
                  </a:cubicBezTo>
                  <a:cubicBezTo>
                    <a:pt x="287" y="36"/>
                    <a:pt x="180" y="0"/>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4482;p32">
              <a:extLst>
                <a:ext uri="{FF2B5EF4-FFF2-40B4-BE49-F238E27FC236}">
                  <a16:creationId xmlns:a16="http://schemas.microsoft.com/office/drawing/2014/main" id="{FE343F99-E0A0-42BD-956D-D582ED5DE58F}"/>
                </a:ext>
              </a:extLst>
            </p:cNvPr>
            <p:cNvSpPr/>
            <p:nvPr/>
          </p:nvSpPr>
          <p:spPr>
            <a:xfrm>
              <a:off x="5485800" y="3201125"/>
              <a:ext cx="3300" cy="3600"/>
            </a:xfrm>
            <a:custGeom>
              <a:avLst/>
              <a:gdLst/>
              <a:ahLst/>
              <a:cxnLst/>
              <a:rect l="l" t="t" r="r" b="b"/>
              <a:pathLst>
                <a:path w="132" h="144" extrusionOk="0">
                  <a:moveTo>
                    <a:pt x="131" y="0"/>
                  </a:moveTo>
                  <a:cubicBezTo>
                    <a:pt x="113" y="24"/>
                    <a:pt x="93" y="51"/>
                    <a:pt x="70" y="76"/>
                  </a:cubicBezTo>
                  <a:lnTo>
                    <a:pt x="70" y="76"/>
                  </a:lnTo>
                  <a:cubicBezTo>
                    <a:pt x="96" y="51"/>
                    <a:pt x="119" y="25"/>
                    <a:pt x="131" y="0"/>
                  </a:cubicBezTo>
                  <a:close/>
                  <a:moveTo>
                    <a:pt x="70" y="76"/>
                  </a:moveTo>
                  <a:cubicBezTo>
                    <a:pt x="48" y="98"/>
                    <a:pt x="23" y="121"/>
                    <a:pt x="0" y="143"/>
                  </a:cubicBezTo>
                  <a:cubicBezTo>
                    <a:pt x="24" y="125"/>
                    <a:pt x="48" y="101"/>
                    <a:pt x="70" y="7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4483;p32">
              <a:extLst>
                <a:ext uri="{FF2B5EF4-FFF2-40B4-BE49-F238E27FC236}">
                  <a16:creationId xmlns:a16="http://schemas.microsoft.com/office/drawing/2014/main" id="{F41B4889-CDA7-4AC4-8ACA-84248B664C3B}"/>
                </a:ext>
              </a:extLst>
            </p:cNvPr>
            <p:cNvSpPr/>
            <p:nvPr/>
          </p:nvSpPr>
          <p:spPr>
            <a:xfrm>
              <a:off x="5471800" y="3201125"/>
              <a:ext cx="3600" cy="3000"/>
            </a:xfrm>
            <a:custGeom>
              <a:avLst/>
              <a:gdLst/>
              <a:ahLst/>
              <a:cxnLst/>
              <a:rect l="l" t="t" r="r" b="b"/>
              <a:pathLst>
                <a:path w="144" h="120" extrusionOk="0">
                  <a:moveTo>
                    <a:pt x="1" y="0"/>
                  </a:moveTo>
                  <a:cubicBezTo>
                    <a:pt x="1" y="48"/>
                    <a:pt x="13" y="72"/>
                    <a:pt x="24" y="119"/>
                  </a:cubicBezTo>
                  <a:lnTo>
                    <a:pt x="120" y="119"/>
                  </a:lnTo>
                  <a:cubicBezTo>
                    <a:pt x="132" y="95"/>
                    <a:pt x="143" y="48"/>
                    <a:pt x="1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4484;p32">
              <a:extLst>
                <a:ext uri="{FF2B5EF4-FFF2-40B4-BE49-F238E27FC236}">
                  <a16:creationId xmlns:a16="http://schemas.microsoft.com/office/drawing/2014/main" id="{0CFF5A52-5CF1-4DFD-9BCE-1A8C14A7875D}"/>
                </a:ext>
              </a:extLst>
            </p:cNvPr>
            <p:cNvSpPr/>
            <p:nvPr/>
          </p:nvSpPr>
          <p:spPr>
            <a:xfrm>
              <a:off x="5467925" y="3197250"/>
              <a:ext cx="3900" cy="3900"/>
            </a:xfrm>
            <a:custGeom>
              <a:avLst/>
              <a:gdLst/>
              <a:ahLst/>
              <a:cxnLst/>
              <a:rect l="l" t="t" r="r" b="b"/>
              <a:pathLst>
                <a:path w="156" h="156" extrusionOk="0">
                  <a:moveTo>
                    <a:pt x="1" y="0"/>
                  </a:moveTo>
                  <a:lnTo>
                    <a:pt x="156" y="155"/>
                  </a:lnTo>
                  <a:cubicBezTo>
                    <a:pt x="156" y="96"/>
                    <a:pt x="156" y="48"/>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4485;p32">
              <a:extLst>
                <a:ext uri="{FF2B5EF4-FFF2-40B4-BE49-F238E27FC236}">
                  <a16:creationId xmlns:a16="http://schemas.microsoft.com/office/drawing/2014/main" id="{84BCBB48-4C70-4004-82D8-3B557895A3E8}"/>
                </a:ext>
              </a:extLst>
            </p:cNvPr>
            <p:cNvSpPr/>
            <p:nvPr/>
          </p:nvSpPr>
          <p:spPr>
            <a:xfrm>
              <a:off x="5338750" y="3147375"/>
              <a:ext cx="11050" cy="3475"/>
            </a:xfrm>
            <a:custGeom>
              <a:avLst/>
              <a:gdLst/>
              <a:ahLst/>
              <a:cxnLst/>
              <a:rect l="l" t="t" r="r" b="b"/>
              <a:pathLst>
                <a:path w="442" h="139" extrusionOk="0">
                  <a:moveTo>
                    <a:pt x="138" y="1"/>
                  </a:moveTo>
                  <a:cubicBezTo>
                    <a:pt x="93" y="1"/>
                    <a:pt x="47" y="4"/>
                    <a:pt x="1" y="7"/>
                  </a:cubicBezTo>
                  <a:lnTo>
                    <a:pt x="1" y="138"/>
                  </a:lnTo>
                  <a:cubicBezTo>
                    <a:pt x="155" y="126"/>
                    <a:pt x="286" y="126"/>
                    <a:pt x="441" y="126"/>
                  </a:cubicBezTo>
                  <a:cubicBezTo>
                    <a:pt x="364" y="23"/>
                    <a:pt x="255"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4486;p32">
              <a:extLst>
                <a:ext uri="{FF2B5EF4-FFF2-40B4-BE49-F238E27FC236}">
                  <a16:creationId xmlns:a16="http://schemas.microsoft.com/office/drawing/2014/main" id="{FAA7CCD4-78E7-46D5-9BF7-BE9E8BB1E01D}"/>
                </a:ext>
              </a:extLst>
            </p:cNvPr>
            <p:cNvSpPr/>
            <p:nvPr/>
          </p:nvSpPr>
          <p:spPr>
            <a:xfrm>
              <a:off x="5844475" y="3261750"/>
              <a:ext cx="18175" cy="4900"/>
            </a:xfrm>
            <a:custGeom>
              <a:avLst/>
              <a:gdLst/>
              <a:ahLst/>
              <a:cxnLst/>
              <a:rect l="l" t="t" r="r" b="b"/>
              <a:pathLst>
                <a:path w="727" h="196" extrusionOk="0">
                  <a:moveTo>
                    <a:pt x="347" y="0"/>
                  </a:moveTo>
                  <a:cubicBezTo>
                    <a:pt x="245" y="0"/>
                    <a:pt x="139" y="17"/>
                    <a:pt x="38" y="17"/>
                  </a:cubicBezTo>
                  <a:cubicBezTo>
                    <a:pt x="26" y="17"/>
                    <a:pt x="13" y="17"/>
                    <a:pt x="0" y="16"/>
                  </a:cubicBezTo>
                  <a:lnTo>
                    <a:pt x="0" y="16"/>
                  </a:lnTo>
                  <a:cubicBezTo>
                    <a:pt x="186" y="114"/>
                    <a:pt x="387" y="195"/>
                    <a:pt x="591" y="195"/>
                  </a:cubicBezTo>
                  <a:cubicBezTo>
                    <a:pt x="636" y="195"/>
                    <a:pt x="681" y="191"/>
                    <a:pt x="727" y="183"/>
                  </a:cubicBezTo>
                  <a:cubicBezTo>
                    <a:pt x="622" y="32"/>
                    <a:pt x="488" y="0"/>
                    <a:pt x="3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4487;p32">
              <a:extLst>
                <a:ext uri="{FF2B5EF4-FFF2-40B4-BE49-F238E27FC236}">
                  <a16:creationId xmlns:a16="http://schemas.microsoft.com/office/drawing/2014/main" id="{E11EF596-1B39-40D7-ABE6-8F73F5AE39A8}"/>
                </a:ext>
              </a:extLst>
            </p:cNvPr>
            <p:cNvSpPr/>
            <p:nvPr/>
          </p:nvSpPr>
          <p:spPr>
            <a:xfrm>
              <a:off x="5829575" y="3258450"/>
              <a:ext cx="14925" cy="4150"/>
            </a:xfrm>
            <a:custGeom>
              <a:avLst/>
              <a:gdLst/>
              <a:ahLst/>
              <a:cxnLst/>
              <a:rect l="l" t="t" r="r" b="b"/>
              <a:pathLst>
                <a:path w="597" h="166" extrusionOk="0">
                  <a:moveTo>
                    <a:pt x="293" y="0"/>
                  </a:moveTo>
                  <a:cubicBezTo>
                    <a:pt x="199" y="0"/>
                    <a:pt x="100" y="23"/>
                    <a:pt x="1" y="29"/>
                  </a:cubicBezTo>
                  <a:cubicBezTo>
                    <a:pt x="117" y="145"/>
                    <a:pt x="249" y="166"/>
                    <a:pt x="383" y="166"/>
                  </a:cubicBezTo>
                  <a:cubicBezTo>
                    <a:pt x="454" y="166"/>
                    <a:pt x="526" y="160"/>
                    <a:pt x="596" y="160"/>
                  </a:cubicBezTo>
                  <a:cubicBezTo>
                    <a:pt x="507" y="32"/>
                    <a:pt x="403" y="0"/>
                    <a:pt x="2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4488;p32">
              <a:extLst>
                <a:ext uri="{FF2B5EF4-FFF2-40B4-BE49-F238E27FC236}">
                  <a16:creationId xmlns:a16="http://schemas.microsoft.com/office/drawing/2014/main" id="{AD9AF1B0-BDAE-4676-BF68-B7B3B086218C}"/>
                </a:ext>
              </a:extLst>
            </p:cNvPr>
            <p:cNvSpPr/>
            <p:nvPr/>
          </p:nvSpPr>
          <p:spPr>
            <a:xfrm>
              <a:off x="5460800" y="3297550"/>
              <a:ext cx="6850" cy="7775"/>
            </a:xfrm>
            <a:custGeom>
              <a:avLst/>
              <a:gdLst/>
              <a:ahLst/>
              <a:cxnLst/>
              <a:rect l="l" t="t" r="r" b="b"/>
              <a:pathLst>
                <a:path w="274" h="311" extrusionOk="0">
                  <a:moveTo>
                    <a:pt x="36" y="1"/>
                  </a:moveTo>
                  <a:lnTo>
                    <a:pt x="36" y="1"/>
                  </a:lnTo>
                  <a:cubicBezTo>
                    <a:pt x="0" y="132"/>
                    <a:pt x="24" y="239"/>
                    <a:pt x="155" y="310"/>
                  </a:cubicBezTo>
                  <a:cubicBezTo>
                    <a:pt x="202" y="251"/>
                    <a:pt x="226" y="191"/>
                    <a:pt x="274" y="132"/>
                  </a:cubicBezTo>
                  <a:cubicBezTo>
                    <a:pt x="179" y="84"/>
                    <a:pt x="107" y="48"/>
                    <a:pt x="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4489;p32">
              <a:extLst>
                <a:ext uri="{FF2B5EF4-FFF2-40B4-BE49-F238E27FC236}">
                  <a16:creationId xmlns:a16="http://schemas.microsoft.com/office/drawing/2014/main" id="{9238E0BE-20DE-4ADD-9CF7-F6F89BF39177}"/>
                </a:ext>
              </a:extLst>
            </p:cNvPr>
            <p:cNvSpPr/>
            <p:nvPr/>
          </p:nvSpPr>
          <p:spPr>
            <a:xfrm>
              <a:off x="5462275" y="3309175"/>
              <a:ext cx="2100" cy="2700"/>
            </a:xfrm>
            <a:custGeom>
              <a:avLst/>
              <a:gdLst/>
              <a:ahLst/>
              <a:cxnLst/>
              <a:rect l="l" t="t" r="r" b="b"/>
              <a:pathLst>
                <a:path w="84" h="108" extrusionOk="0">
                  <a:moveTo>
                    <a:pt x="84" y="0"/>
                  </a:moveTo>
                  <a:cubicBezTo>
                    <a:pt x="1" y="36"/>
                    <a:pt x="1" y="84"/>
                    <a:pt x="84" y="107"/>
                  </a:cubicBezTo>
                  <a:lnTo>
                    <a:pt x="84" y="60"/>
                  </a:lnTo>
                  <a:lnTo>
                    <a:pt x="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4490;p32">
              <a:extLst>
                <a:ext uri="{FF2B5EF4-FFF2-40B4-BE49-F238E27FC236}">
                  <a16:creationId xmlns:a16="http://schemas.microsoft.com/office/drawing/2014/main" id="{3B8C4C28-7BAA-4043-ACE2-328E62414D77}"/>
                </a:ext>
              </a:extLst>
            </p:cNvPr>
            <p:cNvSpPr/>
            <p:nvPr/>
          </p:nvSpPr>
          <p:spPr>
            <a:xfrm>
              <a:off x="5461375" y="3290725"/>
              <a:ext cx="3000" cy="4175"/>
            </a:xfrm>
            <a:custGeom>
              <a:avLst/>
              <a:gdLst/>
              <a:ahLst/>
              <a:cxnLst/>
              <a:rect l="l" t="t" r="r" b="b"/>
              <a:pathLst>
                <a:path w="120" h="167" extrusionOk="0">
                  <a:moveTo>
                    <a:pt x="120" y="0"/>
                  </a:moveTo>
                  <a:cubicBezTo>
                    <a:pt x="60" y="36"/>
                    <a:pt x="13" y="83"/>
                    <a:pt x="1" y="167"/>
                  </a:cubicBezTo>
                  <a:cubicBezTo>
                    <a:pt x="37" y="107"/>
                    <a:pt x="72" y="6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4491;p32">
              <a:extLst>
                <a:ext uri="{FF2B5EF4-FFF2-40B4-BE49-F238E27FC236}">
                  <a16:creationId xmlns:a16="http://schemas.microsoft.com/office/drawing/2014/main" id="{8DAB6107-0F6B-4E0D-A576-0D04842629D0}"/>
                </a:ext>
              </a:extLst>
            </p:cNvPr>
            <p:cNvSpPr/>
            <p:nvPr/>
          </p:nvSpPr>
          <p:spPr>
            <a:xfrm>
              <a:off x="5472100" y="3290125"/>
              <a:ext cx="2700" cy="4475"/>
            </a:xfrm>
            <a:custGeom>
              <a:avLst/>
              <a:gdLst/>
              <a:ahLst/>
              <a:cxnLst/>
              <a:rect l="l" t="t" r="r" b="b"/>
              <a:pathLst>
                <a:path w="108" h="179" extrusionOk="0">
                  <a:moveTo>
                    <a:pt x="108" y="0"/>
                  </a:moveTo>
                  <a:lnTo>
                    <a:pt x="108" y="0"/>
                  </a:lnTo>
                  <a:cubicBezTo>
                    <a:pt x="72" y="60"/>
                    <a:pt x="48" y="119"/>
                    <a:pt x="1" y="179"/>
                  </a:cubicBezTo>
                  <a:cubicBezTo>
                    <a:pt x="72" y="131"/>
                    <a:pt x="108" y="72"/>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4492;p32">
              <a:extLst>
                <a:ext uri="{FF2B5EF4-FFF2-40B4-BE49-F238E27FC236}">
                  <a16:creationId xmlns:a16="http://schemas.microsoft.com/office/drawing/2014/main" id="{195BCBE9-3E7F-465C-9109-B7086B7F1241}"/>
                </a:ext>
              </a:extLst>
            </p:cNvPr>
            <p:cNvSpPr/>
            <p:nvPr/>
          </p:nvSpPr>
          <p:spPr>
            <a:xfrm>
              <a:off x="5589975" y="3217350"/>
              <a:ext cx="14300" cy="6125"/>
            </a:xfrm>
            <a:custGeom>
              <a:avLst/>
              <a:gdLst/>
              <a:ahLst/>
              <a:cxnLst/>
              <a:rect l="l" t="t" r="r" b="b"/>
              <a:pathLst>
                <a:path w="572" h="245" extrusionOk="0">
                  <a:moveTo>
                    <a:pt x="262" y="1"/>
                  </a:moveTo>
                  <a:cubicBezTo>
                    <a:pt x="179" y="1"/>
                    <a:pt x="93" y="57"/>
                    <a:pt x="0" y="197"/>
                  </a:cubicBezTo>
                  <a:cubicBezTo>
                    <a:pt x="119" y="228"/>
                    <a:pt x="244" y="244"/>
                    <a:pt x="373" y="244"/>
                  </a:cubicBezTo>
                  <a:cubicBezTo>
                    <a:pt x="438" y="244"/>
                    <a:pt x="504" y="240"/>
                    <a:pt x="572" y="232"/>
                  </a:cubicBezTo>
                  <a:cubicBezTo>
                    <a:pt x="471" y="97"/>
                    <a:pt x="370" y="1"/>
                    <a:pt x="2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4493;p32">
              <a:extLst>
                <a:ext uri="{FF2B5EF4-FFF2-40B4-BE49-F238E27FC236}">
                  <a16:creationId xmlns:a16="http://schemas.microsoft.com/office/drawing/2014/main" id="{8EA3A171-9B00-4717-AB09-47971AAB65F0}"/>
                </a:ext>
              </a:extLst>
            </p:cNvPr>
            <p:cNvSpPr/>
            <p:nvPr/>
          </p:nvSpPr>
          <p:spPr>
            <a:xfrm>
              <a:off x="5378350" y="3479250"/>
              <a:ext cx="14000" cy="19250"/>
            </a:xfrm>
            <a:custGeom>
              <a:avLst/>
              <a:gdLst/>
              <a:ahLst/>
              <a:cxnLst/>
              <a:rect l="l" t="t" r="r" b="b"/>
              <a:pathLst>
                <a:path w="560" h="770" extrusionOk="0">
                  <a:moveTo>
                    <a:pt x="372" y="1"/>
                  </a:moveTo>
                  <a:cubicBezTo>
                    <a:pt x="332" y="1"/>
                    <a:pt x="292" y="21"/>
                    <a:pt x="250" y="79"/>
                  </a:cubicBezTo>
                  <a:cubicBezTo>
                    <a:pt x="167" y="222"/>
                    <a:pt x="83" y="353"/>
                    <a:pt x="0" y="484"/>
                  </a:cubicBezTo>
                  <a:cubicBezTo>
                    <a:pt x="0" y="603"/>
                    <a:pt x="48" y="698"/>
                    <a:pt x="143" y="770"/>
                  </a:cubicBezTo>
                  <a:cubicBezTo>
                    <a:pt x="250" y="770"/>
                    <a:pt x="369" y="746"/>
                    <a:pt x="429" y="639"/>
                  </a:cubicBezTo>
                  <a:cubicBezTo>
                    <a:pt x="441" y="543"/>
                    <a:pt x="441" y="436"/>
                    <a:pt x="429" y="329"/>
                  </a:cubicBezTo>
                  <a:cubicBezTo>
                    <a:pt x="464" y="246"/>
                    <a:pt x="560" y="186"/>
                    <a:pt x="536" y="67"/>
                  </a:cubicBezTo>
                  <a:cubicBezTo>
                    <a:pt x="476" y="34"/>
                    <a:pt x="423" y="1"/>
                    <a:pt x="3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4494;p32">
              <a:extLst>
                <a:ext uri="{FF2B5EF4-FFF2-40B4-BE49-F238E27FC236}">
                  <a16:creationId xmlns:a16="http://schemas.microsoft.com/office/drawing/2014/main" id="{860A8801-FC9D-4C74-ADC0-2D682F666E0F}"/>
                </a:ext>
              </a:extLst>
            </p:cNvPr>
            <p:cNvSpPr/>
            <p:nvPr/>
          </p:nvSpPr>
          <p:spPr>
            <a:xfrm>
              <a:off x="5374375" y="3491325"/>
              <a:ext cx="7550" cy="8850"/>
            </a:xfrm>
            <a:custGeom>
              <a:avLst/>
              <a:gdLst/>
              <a:ahLst/>
              <a:cxnLst/>
              <a:rect l="l" t="t" r="r" b="b"/>
              <a:pathLst>
                <a:path w="302" h="354" extrusionOk="0">
                  <a:moveTo>
                    <a:pt x="159" y="1"/>
                  </a:moveTo>
                  <a:cubicBezTo>
                    <a:pt x="111" y="13"/>
                    <a:pt x="88" y="37"/>
                    <a:pt x="52" y="48"/>
                  </a:cubicBezTo>
                  <a:cubicBezTo>
                    <a:pt x="43" y="174"/>
                    <a:pt x="0" y="353"/>
                    <a:pt x="122" y="353"/>
                  </a:cubicBezTo>
                  <a:cubicBezTo>
                    <a:pt x="162" y="353"/>
                    <a:pt x="219" y="334"/>
                    <a:pt x="302" y="287"/>
                  </a:cubicBezTo>
                  <a:cubicBezTo>
                    <a:pt x="302" y="168"/>
                    <a:pt x="278" y="60"/>
                    <a:pt x="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4495;p32">
              <a:extLst>
                <a:ext uri="{FF2B5EF4-FFF2-40B4-BE49-F238E27FC236}">
                  <a16:creationId xmlns:a16="http://schemas.microsoft.com/office/drawing/2014/main" id="{99DCB0F0-3D25-4862-8864-2E772DB250B0}"/>
                </a:ext>
              </a:extLst>
            </p:cNvPr>
            <p:cNvSpPr/>
            <p:nvPr/>
          </p:nvSpPr>
          <p:spPr>
            <a:xfrm>
              <a:off x="5819475" y="3487725"/>
              <a:ext cx="17875" cy="4050"/>
            </a:xfrm>
            <a:custGeom>
              <a:avLst/>
              <a:gdLst/>
              <a:ahLst/>
              <a:cxnLst/>
              <a:rect l="l" t="t" r="r" b="b"/>
              <a:pathLst>
                <a:path w="715" h="162" extrusionOk="0">
                  <a:moveTo>
                    <a:pt x="365" y="0"/>
                  </a:moveTo>
                  <a:cubicBezTo>
                    <a:pt x="266" y="0"/>
                    <a:pt x="163" y="17"/>
                    <a:pt x="66" y="17"/>
                  </a:cubicBezTo>
                  <a:cubicBezTo>
                    <a:pt x="44" y="17"/>
                    <a:pt x="22" y="16"/>
                    <a:pt x="0" y="14"/>
                  </a:cubicBezTo>
                  <a:lnTo>
                    <a:pt x="0" y="14"/>
                  </a:lnTo>
                  <a:cubicBezTo>
                    <a:pt x="104" y="137"/>
                    <a:pt x="228" y="161"/>
                    <a:pt x="355" y="161"/>
                  </a:cubicBezTo>
                  <a:cubicBezTo>
                    <a:pt x="441" y="161"/>
                    <a:pt x="529" y="150"/>
                    <a:pt x="614" y="150"/>
                  </a:cubicBezTo>
                  <a:cubicBezTo>
                    <a:pt x="648" y="150"/>
                    <a:pt x="682" y="152"/>
                    <a:pt x="714" y="157"/>
                  </a:cubicBezTo>
                  <a:cubicBezTo>
                    <a:pt x="617" y="28"/>
                    <a:pt x="494" y="0"/>
                    <a:pt x="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4496;p32">
              <a:extLst>
                <a:ext uri="{FF2B5EF4-FFF2-40B4-BE49-F238E27FC236}">
                  <a16:creationId xmlns:a16="http://schemas.microsoft.com/office/drawing/2014/main" id="{1BADC2CF-C143-4F08-952B-5275FF42C1DD}"/>
                </a:ext>
              </a:extLst>
            </p:cNvPr>
            <p:cNvSpPr/>
            <p:nvPr/>
          </p:nvSpPr>
          <p:spPr>
            <a:xfrm>
              <a:off x="5793875" y="3469800"/>
              <a:ext cx="43475" cy="7875"/>
            </a:xfrm>
            <a:custGeom>
              <a:avLst/>
              <a:gdLst/>
              <a:ahLst/>
              <a:cxnLst/>
              <a:rect l="l" t="t" r="r" b="b"/>
              <a:pathLst>
                <a:path w="1739" h="315" extrusionOk="0">
                  <a:moveTo>
                    <a:pt x="1437" y="1"/>
                  </a:moveTo>
                  <a:cubicBezTo>
                    <a:pt x="1299" y="1"/>
                    <a:pt x="1162" y="15"/>
                    <a:pt x="1024" y="28"/>
                  </a:cubicBezTo>
                  <a:cubicBezTo>
                    <a:pt x="889" y="148"/>
                    <a:pt x="743" y="174"/>
                    <a:pt x="593" y="174"/>
                  </a:cubicBezTo>
                  <a:cubicBezTo>
                    <a:pt x="471" y="174"/>
                    <a:pt x="346" y="157"/>
                    <a:pt x="222" y="157"/>
                  </a:cubicBezTo>
                  <a:cubicBezTo>
                    <a:pt x="147" y="157"/>
                    <a:pt x="73" y="163"/>
                    <a:pt x="0" y="183"/>
                  </a:cubicBezTo>
                  <a:cubicBezTo>
                    <a:pt x="12" y="207"/>
                    <a:pt x="48" y="231"/>
                    <a:pt x="60" y="267"/>
                  </a:cubicBezTo>
                  <a:cubicBezTo>
                    <a:pt x="72" y="264"/>
                    <a:pt x="82" y="262"/>
                    <a:pt x="92" y="262"/>
                  </a:cubicBezTo>
                  <a:cubicBezTo>
                    <a:pt x="120" y="262"/>
                    <a:pt x="140" y="275"/>
                    <a:pt x="167" y="302"/>
                  </a:cubicBezTo>
                  <a:cubicBezTo>
                    <a:pt x="226" y="302"/>
                    <a:pt x="262" y="314"/>
                    <a:pt x="310" y="314"/>
                  </a:cubicBezTo>
                  <a:cubicBezTo>
                    <a:pt x="679" y="314"/>
                    <a:pt x="1072" y="302"/>
                    <a:pt x="1453" y="302"/>
                  </a:cubicBezTo>
                  <a:cubicBezTo>
                    <a:pt x="1548" y="207"/>
                    <a:pt x="1655" y="124"/>
                    <a:pt x="1738" y="28"/>
                  </a:cubicBezTo>
                  <a:cubicBezTo>
                    <a:pt x="1638" y="8"/>
                    <a:pt x="1537" y="1"/>
                    <a:pt x="1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4497;p32">
              <a:extLst>
                <a:ext uri="{FF2B5EF4-FFF2-40B4-BE49-F238E27FC236}">
                  <a16:creationId xmlns:a16="http://schemas.microsoft.com/office/drawing/2014/main" id="{5D934A5F-62AA-474E-9916-6BEAD1EF0B07}"/>
                </a:ext>
              </a:extLst>
            </p:cNvPr>
            <p:cNvSpPr/>
            <p:nvPr/>
          </p:nvSpPr>
          <p:spPr>
            <a:xfrm>
              <a:off x="5840000" y="3491625"/>
              <a:ext cx="4800" cy="3000"/>
            </a:xfrm>
            <a:custGeom>
              <a:avLst/>
              <a:gdLst/>
              <a:ahLst/>
              <a:cxnLst/>
              <a:rect l="l" t="t" r="r" b="b"/>
              <a:pathLst>
                <a:path w="192" h="120" extrusionOk="0">
                  <a:moveTo>
                    <a:pt x="191" y="1"/>
                  </a:moveTo>
                  <a:lnTo>
                    <a:pt x="191" y="1"/>
                  </a:lnTo>
                  <a:cubicBezTo>
                    <a:pt x="120" y="48"/>
                    <a:pt x="60" y="84"/>
                    <a:pt x="1" y="120"/>
                  </a:cubicBezTo>
                  <a:cubicBezTo>
                    <a:pt x="96" y="120"/>
                    <a:pt x="155" y="84"/>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4498;p32">
              <a:extLst>
                <a:ext uri="{FF2B5EF4-FFF2-40B4-BE49-F238E27FC236}">
                  <a16:creationId xmlns:a16="http://schemas.microsoft.com/office/drawing/2014/main" id="{5CE50062-3494-412B-9282-5E11E37A62C1}"/>
                </a:ext>
              </a:extLst>
            </p:cNvPr>
            <p:cNvSpPr/>
            <p:nvPr/>
          </p:nvSpPr>
          <p:spPr>
            <a:xfrm>
              <a:off x="5414350" y="3493000"/>
              <a:ext cx="35450" cy="6325"/>
            </a:xfrm>
            <a:custGeom>
              <a:avLst/>
              <a:gdLst/>
              <a:ahLst/>
              <a:cxnLst/>
              <a:rect l="l" t="t" r="r" b="b"/>
              <a:pathLst>
                <a:path w="1418" h="253" extrusionOk="0">
                  <a:moveTo>
                    <a:pt x="204" y="0"/>
                  </a:moveTo>
                  <a:cubicBezTo>
                    <a:pt x="132" y="0"/>
                    <a:pt x="65" y="35"/>
                    <a:pt x="1" y="124"/>
                  </a:cubicBezTo>
                  <a:cubicBezTo>
                    <a:pt x="221" y="226"/>
                    <a:pt x="443" y="253"/>
                    <a:pt x="667" y="253"/>
                  </a:cubicBezTo>
                  <a:cubicBezTo>
                    <a:pt x="916" y="253"/>
                    <a:pt x="1167" y="220"/>
                    <a:pt x="1418" y="220"/>
                  </a:cubicBezTo>
                  <a:cubicBezTo>
                    <a:pt x="1340" y="99"/>
                    <a:pt x="1226" y="91"/>
                    <a:pt x="1114" y="91"/>
                  </a:cubicBezTo>
                  <a:cubicBezTo>
                    <a:pt x="1095" y="91"/>
                    <a:pt x="1077" y="91"/>
                    <a:pt x="1058" y="91"/>
                  </a:cubicBezTo>
                  <a:cubicBezTo>
                    <a:pt x="1034" y="91"/>
                    <a:pt x="1011" y="90"/>
                    <a:pt x="989" y="89"/>
                  </a:cubicBezTo>
                  <a:cubicBezTo>
                    <a:pt x="787" y="89"/>
                    <a:pt x="608" y="65"/>
                    <a:pt x="406" y="65"/>
                  </a:cubicBezTo>
                  <a:cubicBezTo>
                    <a:pt x="334" y="26"/>
                    <a:pt x="267" y="0"/>
                    <a:pt x="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4499;p32">
              <a:extLst>
                <a:ext uri="{FF2B5EF4-FFF2-40B4-BE49-F238E27FC236}">
                  <a16:creationId xmlns:a16="http://schemas.microsoft.com/office/drawing/2014/main" id="{36A93888-BF96-4842-80FD-B6FA38AB96F3}"/>
                </a:ext>
              </a:extLst>
            </p:cNvPr>
            <p:cNvSpPr/>
            <p:nvPr/>
          </p:nvSpPr>
          <p:spPr>
            <a:xfrm>
              <a:off x="5406625" y="3487900"/>
              <a:ext cx="18175" cy="8225"/>
            </a:xfrm>
            <a:custGeom>
              <a:avLst/>
              <a:gdLst/>
              <a:ahLst/>
              <a:cxnLst/>
              <a:rect l="l" t="t" r="r" b="b"/>
              <a:pathLst>
                <a:path w="727" h="329" extrusionOk="0">
                  <a:moveTo>
                    <a:pt x="434" y="0"/>
                  </a:moveTo>
                  <a:cubicBezTo>
                    <a:pt x="305" y="0"/>
                    <a:pt x="159" y="56"/>
                    <a:pt x="35" y="56"/>
                  </a:cubicBezTo>
                  <a:cubicBezTo>
                    <a:pt x="23" y="56"/>
                    <a:pt x="11" y="56"/>
                    <a:pt x="0" y="54"/>
                  </a:cubicBezTo>
                  <a:lnTo>
                    <a:pt x="0" y="54"/>
                  </a:lnTo>
                  <a:cubicBezTo>
                    <a:pt x="60" y="126"/>
                    <a:pt x="107" y="209"/>
                    <a:pt x="167" y="305"/>
                  </a:cubicBezTo>
                  <a:cubicBezTo>
                    <a:pt x="226" y="316"/>
                    <a:pt x="262" y="316"/>
                    <a:pt x="322" y="328"/>
                  </a:cubicBezTo>
                  <a:cubicBezTo>
                    <a:pt x="464" y="305"/>
                    <a:pt x="595" y="293"/>
                    <a:pt x="726" y="269"/>
                  </a:cubicBezTo>
                  <a:cubicBezTo>
                    <a:pt x="670" y="54"/>
                    <a:pt x="560"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4500;p32">
              <a:extLst>
                <a:ext uri="{FF2B5EF4-FFF2-40B4-BE49-F238E27FC236}">
                  <a16:creationId xmlns:a16="http://schemas.microsoft.com/office/drawing/2014/main" id="{B2C350A2-B227-43C0-A1AE-66177C54E08D}"/>
                </a:ext>
              </a:extLst>
            </p:cNvPr>
            <p:cNvSpPr/>
            <p:nvPr/>
          </p:nvSpPr>
          <p:spPr>
            <a:xfrm>
              <a:off x="5378625" y="3570400"/>
              <a:ext cx="21775" cy="7550"/>
            </a:xfrm>
            <a:custGeom>
              <a:avLst/>
              <a:gdLst/>
              <a:ahLst/>
              <a:cxnLst/>
              <a:rect l="l" t="t" r="r" b="b"/>
              <a:pathLst>
                <a:path w="871" h="302" extrusionOk="0">
                  <a:moveTo>
                    <a:pt x="651" y="0"/>
                  </a:moveTo>
                  <a:cubicBezTo>
                    <a:pt x="576" y="0"/>
                    <a:pt x="499" y="54"/>
                    <a:pt x="418" y="148"/>
                  </a:cubicBezTo>
                  <a:cubicBezTo>
                    <a:pt x="376" y="106"/>
                    <a:pt x="331" y="85"/>
                    <a:pt x="287" y="85"/>
                  </a:cubicBezTo>
                  <a:cubicBezTo>
                    <a:pt x="242" y="85"/>
                    <a:pt x="197" y="106"/>
                    <a:pt x="156" y="148"/>
                  </a:cubicBezTo>
                  <a:cubicBezTo>
                    <a:pt x="108" y="160"/>
                    <a:pt x="49" y="160"/>
                    <a:pt x="1" y="160"/>
                  </a:cubicBezTo>
                  <a:cubicBezTo>
                    <a:pt x="116" y="275"/>
                    <a:pt x="246" y="302"/>
                    <a:pt x="383" y="302"/>
                  </a:cubicBezTo>
                  <a:cubicBezTo>
                    <a:pt x="501" y="302"/>
                    <a:pt x="623" y="281"/>
                    <a:pt x="744" y="281"/>
                  </a:cubicBezTo>
                  <a:cubicBezTo>
                    <a:pt x="786" y="281"/>
                    <a:pt x="828" y="284"/>
                    <a:pt x="870" y="291"/>
                  </a:cubicBezTo>
                  <a:cubicBezTo>
                    <a:pt x="870" y="231"/>
                    <a:pt x="846" y="183"/>
                    <a:pt x="846" y="148"/>
                  </a:cubicBezTo>
                  <a:cubicBezTo>
                    <a:pt x="784" y="45"/>
                    <a:pt x="719" y="0"/>
                    <a:pt x="6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4501;p32">
              <a:extLst>
                <a:ext uri="{FF2B5EF4-FFF2-40B4-BE49-F238E27FC236}">
                  <a16:creationId xmlns:a16="http://schemas.microsoft.com/office/drawing/2014/main" id="{9CE67792-796E-459C-86A5-436D9249B517}"/>
                </a:ext>
              </a:extLst>
            </p:cNvPr>
            <p:cNvSpPr/>
            <p:nvPr/>
          </p:nvSpPr>
          <p:spPr>
            <a:xfrm>
              <a:off x="5375075" y="3566650"/>
              <a:ext cx="3300" cy="7450"/>
            </a:xfrm>
            <a:custGeom>
              <a:avLst/>
              <a:gdLst/>
              <a:ahLst/>
              <a:cxnLst/>
              <a:rect l="l" t="t" r="r" b="b"/>
              <a:pathLst>
                <a:path w="132" h="298" extrusionOk="0">
                  <a:moveTo>
                    <a:pt x="0" y="0"/>
                  </a:moveTo>
                  <a:cubicBezTo>
                    <a:pt x="0" y="131"/>
                    <a:pt x="12" y="238"/>
                    <a:pt x="131" y="298"/>
                  </a:cubicBezTo>
                  <a:cubicBezTo>
                    <a:pt x="131" y="179"/>
                    <a:pt x="119" y="72"/>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4502;p32">
              <a:extLst>
                <a:ext uri="{FF2B5EF4-FFF2-40B4-BE49-F238E27FC236}">
                  <a16:creationId xmlns:a16="http://schemas.microsoft.com/office/drawing/2014/main" id="{69F19AB0-BB84-4F25-B2D7-E52D1C2D6B52}"/>
                </a:ext>
              </a:extLst>
            </p:cNvPr>
            <p:cNvSpPr/>
            <p:nvPr/>
          </p:nvSpPr>
          <p:spPr>
            <a:xfrm>
              <a:off x="5399600" y="3569150"/>
              <a:ext cx="7350" cy="5250"/>
            </a:xfrm>
            <a:custGeom>
              <a:avLst/>
              <a:gdLst/>
              <a:ahLst/>
              <a:cxnLst/>
              <a:rect l="l" t="t" r="r" b="b"/>
              <a:pathLst>
                <a:path w="294" h="210" extrusionOk="0">
                  <a:moveTo>
                    <a:pt x="103" y="1"/>
                  </a:moveTo>
                  <a:cubicBezTo>
                    <a:pt x="42" y="1"/>
                    <a:pt x="1" y="51"/>
                    <a:pt x="7" y="210"/>
                  </a:cubicBezTo>
                  <a:cubicBezTo>
                    <a:pt x="126" y="198"/>
                    <a:pt x="234" y="174"/>
                    <a:pt x="293" y="79"/>
                  </a:cubicBezTo>
                  <a:cubicBezTo>
                    <a:pt x="226" y="40"/>
                    <a:pt x="157" y="1"/>
                    <a:pt x="1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4503;p32">
              <a:extLst>
                <a:ext uri="{FF2B5EF4-FFF2-40B4-BE49-F238E27FC236}">
                  <a16:creationId xmlns:a16="http://schemas.microsoft.com/office/drawing/2014/main" id="{0642250F-36FB-44A0-B299-E6D584A5FEBD}"/>
                </a:ext>
              </a:extLst>
            </p:cNvPr>
            <p:cNvSpPr/>
            <p:nvPr/>
          </p:nvSpPr>
          <p:spPr>
            <a:xfrm>
              <a:off x="5454250" y="3497000"/>
              <a:ext cx="2700" cy="1200"/>
            </a:xfrm>
            <a:custGeom>
              <a:avLst/>
              <a:gdLst/>
              <a:ahLst/>
              <a:cxnLst/>
              <a:rect l="l" t="t" r="r" b="b"/>
              <a:pathLst>
                <a:path w="108" h="48" extrusionOk="0">
                  <a:moveTo>
                    <a:pt x="72" y="0"/>
                  </a:moveTo>
                  <a:cubicBezTo>
                    <a:pt x="48" y="12"/>
                    <a:pt x="24" y="24"/>
                    <a:pt x="0" y="48"/>
                  </a:cubicBezTo>
                  <a:cubicBezTo>
                    <a:pt x="24" y="48"/>
                    <a:pt x="72" y="48"/>
                    <a:pt x="107" y="24"/>
                  </a:cubicBezTo>
                  <a:lnTo>
                    <a:pt x="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4504;p32">
              <a:extLst>
                <a:ext uri="{FF2B5EF4-FFF2-40B4-BE49-F238E27FC236}">
                  <a16:creationId xmlns:a16="http://schemas.microsoft.com/office/drawing/2014/main" id="{561A45D5-4A9B-4E77-9CDE-1D9EB8D39443}"/>
                </a:ext>
              </a:extLst>
            </p:cNvPr>
            <p:cNvSpPr/>
            <p:nvPr/>
          </p:nvSpPr>
          <p:spPr>
            <a:xfrm>
              <a:off x="5703975" y="3850375"/>
              <a:ext cx="18475" cy="3525"/>
            </a:xfrm>
            <a:custGeom>
              <a:avLst/>
              <a:gdLst/>
              <a:ahLst/>
              <a:cxnLst/>
              <a:rect l="l" t="t" r="r" b="b"/>
              <a:pathLst>
                <a:path w="739" h="141" extrusionOk="0">
                  <a:moveTo>
                    <a:pt x="379" y="1"/>
                  </a:moveTo>
                  <a:cubicBezTo>
                    <a:pt x="266" y="1"/>
                    <a:pt x="151" y="22"/>
                    <a:pt x="38" y="22"/>
                  </a:cubicBezTo>
                  <a:cubicBezTo>
                    <a:pt x="26" y="22"/>
                    <a:pt x="13" y="22"/>
                    <a:pt x="0" y="22"/>
                  </a:cubicBezTo>
                  <a:lnTo>
                    <a:pt x="0" y="22"/>
                  </a:lnTo>
                  <a:cubicBezTo>
                    <a:pt x="136" y="123"/>
                    <a:pt x="275" y="140"/>
                    <a:pt x="416" y="140"/>
                  </a:cubicBezTo>
                  <a:cubicBezTo>
                    <a:pt x="486" y="140"/>
                    <a:pt x="556" y="136"/>
                    <a:pt x="626" y="136"/>
                  </a:cubicBezTo>
                  <a:cubicBezTo>
                    <a:pt x="664" y="136"/>
                    <a:pt x="701" y="137"/>
                    <a:pt x="739" y="141"/>
                  </a:cubicBezTo>
                  <a:cubicBezTo>
                    <a:pt x="626" y="27"/>
                    <a:pt x="504" y="1"/>
                    <a:pt x="3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4505;p32">
              <a:extLst>
                <a:ext uri="{FF2B5EF4-FFF2-40B4-BE49-F238E27FC236}">
                  <a16:creationId xmlns:a16="http://schemas.microsoft.com/office/drawing/2014/main" id="{EA81D00D-9E9A-4469-89D4-5DBCBB0F56C5}"/>
                </a:ext>
              </a:extLst>
            </p:cNvPr>
            <p:cNvSpPr/>
            <p:nvPr/>
          </p:nvSpPr>
          <p:spPr>
            <a:xfrm>
              <a:off x="5201525" y="3747025"/>
              <a:ext cx="84275" cy="8050"/>
            </a:xfrm>
            <a:custGeom>
              <a:avLst/>
              <a:gdLst/>
              <a:ahLst/>
              <a:cxnLst/>
              <a:rect l="l" t="t" r="r" b="b"/>
              <a:pathLst>
                <a:path w="3371" h="322" extrusionOk="0">
                  <a:moveTo>
                    <a:pt x="465" y="0"/>
                  </a:moveTo>
                  <a:cubicBezTo>
                    <a:pt x="346" y="143"/>
                    <a:pt x="156" y="107"/>
                    <a:pt x="1" y="131"/>
                  </a:cubicBezTo>
                  <a:cubicBezTo>
                    <a:pt x="477" y="322"/>
                    <a:pt x="989" y="203"/>
                    <a:pt x="1477" y="286"/>
                  </a:cubicBezTo>
                  <a:lnTo>
                    <a:pt x="2632" y="238"/>
                  </a:lnTo>
                  <a:cubicBezTo>
                    <a:pt x="2701" y="198"/>
                    <a:pt x="2777" y="188"/>
                    <a:pt x="2855" y="188"/>
                  </a:cubicBezTo>
                  <a:cubicBezTo>
                    <a:pt x="2933" y="188"/>
                    <a:pt x="3012" y="198"/>
                    <a:pt x="3090" y="198"/>
                  </a:cubicBezTo>
                  <a:cubicBezTo>
                    <a:pt x="3190" y="198"/>
                    <a:pt x="3286" y="182"/>
                    <a:pt x="3370" y="107"/>
                  </a:cubicBezTo>
                  <a:cubicBezTo>
                    <a:pt x="3251" y="12"/>
                    <a:pt x="3108" y="0"/>
                    <a:pt x="29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4506;p32">
              <a:extLst>
                <a:ext uri="{FF2B5EF4-FFF2-40B4-BE49-F238E27FC236}">
                  <a16:creationId xmlns:a16="http://schemas.microsoft.com/office/drawing/2014/main" id="{E7209716-8653-4BA8-A5B6-F016650A71D1}"/>
                </a:ext>
              </a:extLst>
            </p:cNvPr>
            <p:cNvSpPr/>
            <p:nvPr/>
          </p:nvSpPr>
          <p:spPr>
            <a:xfrm>
              <a:off x="5291725" y="3736300"/>
              <a:ext cx="59550" cy="9850"/>
            </a:xfrm>
            <a:custGeom>
              <a:avLst/>
              <a:gdLst/>
              <a:ahLst/>
              <a:cxnLst/>
              <a:rect l="l" t="t" r="r" b="b"/>
              <a:pathLst>
                <a:path w="2382" h="394" extrusionOk="0">
                  <a:moveTo>
                    <a:pt x="298" y="1"/>
                  </a:moveTo>
                  <a:cubicBezTo>
                    <a:pt x="215" y="84"/>
                    <a:pt x="60" y="1"/>
                    <a:pt x="0" y="155"/>
                  </a:cubicBezTo>
                  <a:cubicBezTo>
                    <a:pt x="750" y="370"/>
                    <a:pt x="1548" y="263"/>
                    <a:pt x="2322" y="394"/>
                  </a:cubicBezTo>
                  <a:cubicBezTo>
                    <a:pt x="2382" y="358"/>
                    <a:pt x="2382" y="310"/>
                    <a:pt x="2322" y="263"/>
                  </a:cubicBezTo>
                  <a:cubicBezTo>
                    <a:pt x="1667" y="13"/>
                    <a:pt x="965" y="144"/>
                    <a:pt x="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4507;p32">
              <a:extLst>
                <a:ext uri="{FF2B5EF4-FFF2-40B4-BE49-F238E27FC236}">
                  <a16:creationId xmlns:a16="http://schemas.microsoft.com/office/drawing/2014/main" id="{160EA50E-BBD4-46C6-AB97-3EE1B0181A8A}"/>
                </a:ext>
              </a:extLst>
            </p:cNvPr>
            <p:cNvSpPr/>
            <p:nvPr/>
          </p:nvSpPr>
          <p:spPr>
            <a:xfrm>
              <a:off x="5312850" y="3749925"/>
              <a:ext cx="51225" cy="7825"/>
            </a:xfrm>
            <a:custGeom>
              <a:avLst/>
              <a:gdLst/>
              <a:ahLst/>
              <a:cxnLst/>
              <a:rect l="l" t="t" r="r" b="b"/>
              <a:pathLst>
                <a:path w="2049" h="313" extrusionOk="0">
                  <a:moveTo>
                    <a:pt x="703" y="0"/>
                  </a:moveTo>
                  <a:cubicBezTo>
                    <a:pt x="624" y="0"/>
                    <a:pt x="545" y="5"/>
                    <a:pt x="465" y="15"/>
                  </a:cubicBezTo>
                  <a:cubicBezTo>
                    <a:pt x="394" y="69"/>
                    <a:pt x="313" y="69"/>
                    <a:pt x="234" y="69"/>
                  </a:cubicBezTo>
                  <a:cubicBezTo>
                    <a:pt x="155" y="69"/>
                    <a:pt x="78" y="69"/>
                    <a:pt x="13" y="122"/>
                  </a:cubicBezTo>
                  <a:cubicBezTo>
                    <a:pt x="1" y="194"/>
                    <a:pt x="13" y="241"/>
                    <a:pt x="84" y="253"/>
                  </a:cubicBezTo>
                  <a:cubicBezTo>
                    <a:pt x="501" y="265"/>
                    <a:pt x="917" y="301"/>
                    <a:pt x="1334" y="313"/>
                  </a:cubicBezTo>
                  <a:cubicBezTo>
                    <a:pt x="1572" y="313"/>
                    <a:pt x="1810" y="301"/>
                    <a:pt x="2049" y="289"/>
                  </a:cubicBezTo>
                  <a:lnTo>
                    <a:pt x="2049" y="170"/>
                  </a:lnTo>
                  <a:cubicBezTo>
                    <a:pt x="1592" y="150"/>
                    <a:pt x="1154" y="0"/>
                    <a:pt x="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4508;p32">
              <a:extLst>
                <a:ext uri="{FF2B5EF4-FFF2-40B4-BE49-F238E27FC236}">
                  <a16:creationId xmlns:a16="http://schemas.microsoft.com/office/drawing/2014/main" id="{8EB2DD24-B4F5-4EBE-9B8D-EFC4B81C2125}"/>
                </a:ext>
              </a:extLst>
            </p:cNvPr>
            <p:cNvSpPr/>
            <p:nvPr/>
          </p:nvSpPr>
          <p:spPr>
            <a:xfrm>
              <a:off x="5360475" y="3742850"/>
              <a:ext cx="50325" cy="9250"/>
            </a:xfrm>
            <a:custGeom>
              <a:avLst/>
              <a:gdLst/>
              <a:ahLst/>
              <a:cxnLst/>
              <a:rect l="l" t="t" r="r" b="b"/>
              <a:pathLst>
                <a:path w="2013" h="370" extrusionOk="0">
                  <a:moveTo>
                    <a:pt x="405" y="12"/>
                  </a:moveTo>
                  <a:cubicBezTo>
                    <a:pt x="286" y="132"/>
                    <a:pt x="84" y="1"/>
                    <a:pt x="1" y="155"/>
                  </a:cubicBezTo>
                  <a:cubicBezTo>
                    <a:pt x="608" y="358"/>
                    <a:pt x="1263" y="286"/>
                    <a:pt x="1906" y="370"/>
                  </a:cubicBezTo>
                  <a:cubicBezTo>
                    <a:pt x="1929" y="370"/>
                    <a:pt x="1977" y="310"/>
                    <a:pt x="2013" y="286"/>
                  </a:cubicBezTo>
                  <a:cubicBezTo>
                    <a:pt x="1489" y="120"/>
                    <a:pt x="941" y="60"/>
                    <a:pt x="405" y="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4509;p32">
              <a:extLst>
                <a:ext uri="{FF2B5EF4-FFF2-40B4-BE49-F238E27FC236}">
                  <a16:creationId xmlns:a16="http://schemas.microsoft.com/office/drawing/2014/main" id="{5AA0EAF0-7287-4F25-8A36-04F172A8B1DC}"/>
                </a:ext>
              </a:extLst>
            </p:cNvPr>
            <p:cNvSpPr/>
            <p:nvPr/>
          </p:nvSpPr>
          <p:spPr>
            <a:xfrm>
              <a:off x="5254525" y="3732425"/>
              <a:ext cx="44650" cy="8375"/>
            </a:xfrm>
            <a:custGeom>
              <a:avLst/>
              <a:gdLst/>
              <a:ahLst/>
              <a:cxnLst/>
              <a:rect l="l" t="t" r="r" b="b"/>
              <a:pathLst>
                <a:path w="1786" h="335" extrusionOk="0">
                  <a:moveTo>
                    <a:pt x="60" y="1"/>
                  </a:moveTo>
                  <a:cubicBezTo>
                    <a:pt x="0" y="60"/>
                    <a:pt x="0" y="108"/>
                    <a:pt x="60" y="168"/>
                  </a:cubicBezTo>
                  <a:cubicBezTo>
                    <a:pt x="536" y="334"/>
                    <a:pt x="1012" y="239"/>
                    <a:pt x="1488" y="299"/>
                  </a:cubicBezTo>
                  <a:cubicBezTo>
                    <a:pt x="1584" y="275"/>
                    <a:pt x="1726" y="275"/>
                    <a:pt x="1786" y="156"/>
                  </a:cubicBezTo>
                  <a:cubicBezTo>
                    <a:pt x="1691" y="132"/>
                    <a:pt x="1607" y="108"/>
                    <a:pt x="1488" y="96"/>
                  </a:cubicBezTo>
                  <a:cubicBezTo>
                    <a:pt x="1396" y="65"/>
                    <a:pt x="1299" y="58"/>
                    <a:pt x="1200" y="58"/>
                  </a:cubicBezTo>
                  <a:cubicBezTo>
                    <a:pt x="1114" y="58"/>
                    <a:pt x="1028" y="64"/>
                    <a:pt x="942" y="64"/>
                  </a:cubicBezTo>
                  <a:cubicBezTo>
                    <a:pt x="822" y="64"/>
                    <a:pt x="704" y="53"/>
                    <a:pt x="5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4510;p32">
              <a:extLst>
                <a:ext uri="{FF2B5EF4-FFF2-40B4-BE49-F238E27FC236}">
                  <a16:creationId xmlns:a16="http://schemas.microsoft.com/office/drawing/2014/main" id="{8060F6A1-7F56-49D2-85DA-41FDDB1AADC4}"/>
                </a:ext>
              </a:extLst>
            </p:cNvPr>
            <p:cNvSpPr/>
            <p:nvPr/>
          </p:nvSpPr>
          <p:spPr>
            <a:xfrm>
              <a:off x="5267325" y="3749100"/>
              <a:ext cx="57150" cy="6350"/>
            </a:xfrm>
            <a:custGeom>
              <a:avLst/>
              <a:gdLst/>
              <a:ahLst/>
              <a:cxnLst/>
              <a:rect l="l" t="t" r="r" b="b"/>
              <a:pathLst>
                <a:path w="2286" h="254" extrusionOk="0">
                  <a:moveTo>
                    <a:pt x="738" y="1"/>
                  </a:moveTo>
                  <a:cubicBezTo>
                    <a:pt x="675" y="16"/>
                    <a:pt x="610" y="20"/>
                    <a:pt x="543" y="20"/>
                  </a:cubicBezTo>
                  <a:cubicBezTo>
                    <a:pt x="497" y="20"/>
                    <a:pt x="450" y="18"/>
                    <a:pt x="403" y="18"/>
                  </a:cubicBezTo>
                  <a:cubicBezTo>
                    <a:pt x="264" y="18"/>
                    <a:pt x="125" y="32"/>
                    <a:pt x="0" y="143"/>
                  </a:cubicBezTo>
                  <a:cubicBezTo>
                    <a:pt x="202" y="167"/>
                    <a:pt x="381" y="179"/>
                    <a:pt x="572" y="203"/>
                  </a:cubicBezTo>
                  <a:cubicBezTo>
                    <a:pt x="786" y="233"/>
                    <a:pt x="997" y="254"/>
                    <a:pt x="1208" y="254"/>
                  </a:cubicBezTo>
                  <a:cubicBezTo>
                    <a:pt x="1420" y="254"/>
                    <a:pt x="1631" y="233"/>
                    <a:pt x="1845" y="179"/>
                  </a:cubicBezTo>
                  <a:cubicBezTo>
                    <a:pt x="2000" y="143"/>
                    <a:pt x="2179" y="203"/>
                    <a:pt x="2286" y="48"/>
                  </a:cubicBezTo>
                  <a:cubicBezTo>
                    <a:pt x="1762" y="48"/>
                    <a:pt x="1250" y="36"/>
                    <a:pt x="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4511;p32">
              <a:extLst>
                <a:ext uri="{FF2B5EF4-FFF2-40B4-BE49-F238E27FC236}">
                  <a16:creationId xmlns:a16="http://schemas.microsoft.com/office/drawing/2014/main" id="{12D19ED8-01A4-459E-85AD-8CE945ABDF68}"/>
                </a:ext>
              </a:extLst>
            </p:cNvPr>
            <p:cNvSpPr/>
            <p:nvPr/>
          </p:nvSpPr>
          <p:spPr>
            <a:xfrm>
              <a:off x="5198550" y="3727675"/>
              <a:ext cx="34250" cy="7175"/>
            </a:xfrm>
            <a:custGeom>
              <a:avLst/>
              <a:gdLst/>
              <a:ahLst/>
              <a:cxnLst/>
              <a:rect l="l" t="t" r="r" b="b"/>
              <a:pathLst>
                <a:path w="1370" h="287" extrusionOk="0">
                  <a:moveTo>
                    <a:pt x="13" y="0"/>
                  </a:moveTo>
                  <a:cubicBezTo>
                    <a:pt x="1" y="48"/>
                    <a:pt x="1" y="108"/>
                    <a:pt x="1" y="167"/>
                  </a:cubicBezTo>
                  <a:cubicBezTo>
                    <a:pt x="394" y="203"/>
                    <a:pt x="775" y="238"/>
                    <a:pt x="1167" y="286"/>
                  </a:cubicBezTo>
                  <a:cubicBezTo>
                    <a:pt x="1239" y="250"/>
                    <a:pt x="1310" y="227"/>
                    <a:pt x="1358" y="143"/>
                  </a:cubicBezTo>
                  <a:cubicBezTo>
                    <a:pt x="1370" y="84"/>
                    <a:pt x="1346" y="60"/>
                    <a:pt x="1287" y="48"/>
                  </a:cubicBezTo>
                  <a:cubicBezTo>
                    <a:pt x="1191" y="24"/>
                    <a:pt x="1120" y="24"/>
                    <a:pt x="1025" y="24"/>
                  </a:cubicBezTo>
                  <a:cubicBezTo>
                    <a:pt x="1025" y="48"/>
                    <a:pt x="1013" y="60"/>
                    <a:pt x="953" y="60"/>
                  </a:cubicBezTo>
                  <a:cubicBezTo>
                    <a:pt x="947" y="63"/>
                    <a:pt x="940" y="64"/>
                    <a:pt x="931" y="64"/>
                  </a:cubicBezTo>
                  <a:cubicBezTo>
                    <a:pt x="906" y="64"/>
                    <a:pt x="873" y="51"/>
                    <a:pt x="846" y="24"/>
                  </a:cubicBezTo>
                  <a:cubicBezTo>
                    <a:pt x="584" y="12"/>
                    <a:pt x="298" y="12"/>
                    <a:pt x="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4512;p32">
              <a:extLst>
                <a:ext uri="{FF2B5EF4-FFF2-40B4-BE49-F238E27FC236}">
                  <a16:creationId xmlns:a16="http://schemas.microsoft.com/office/drawing/2014/main" id="{08B97038-DCAB-4F9E-9E61-239F44B331AF}"/>
                </a:ext>
              </a:extLst>
            </p:cNvPr>
            <p:cNvSpPr/>
            <p:nvPr/>
          </p:nvSpPr>
          <p:spPr>
            <a:xfrm>
              <a:off x="5228025" y="3730275"/>
              <a:ext cx="28600" cy="6650"/>
            </a:xfrm>
            <a:custGeom>
              <a:avLst/>
              <a:gdLst/>
              <a:ahLst/>
              <a:cxnLst/>
              <a:rect l="l" t="t" r="r" b="b"/>
              <a:pathLst>
                <a:path w="1144" h="266" extrusionOk="0">
                  <a:moveTo>
                    <a:pt x="666" y="1"/>
                  </a:moveTo>
                  <a:cubicBezTo>
                    <a:pt x="503" y="1"/>
                    <a:pt x="340" y="21"/>
                    <a:pt x="179" y="63"/>
                  </a:cubicBezTo>
                  <a:lnTo>
                    <a:pt x="0" y="194"/>
                  </a:lnTo>
                  <a:cubicBezTo>
                    <a:pt x="369" y="206"/>
                    <a:pt x="762" y="242"/>
                    <a:pt x="1131" y="265"/>
                  </a:cubicBezTo>
                  <a:lnTo>
                    <a:pt x="1131" y="99"/>
                  </a:lnTo>
                  <a:lnTo>
                    <a:pt x="1143" y="63"/>
                  </a:lnTo>
                  <a:cubicBezTo>
                    <a:pt x="989" y="21"/>
                    <a:pt x="828"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4513;p32">
              <a:extLst>
                <a:ext uri="{FF2B5EF4-FFF2-40B4-BE49-F238E27FC236}">
                  <a16:creationId xmlns:a16="http://schemas.microsoft.com/office/drawing/2014/main" id="{0D629DE7-8FF8-4C0F-9178-C091589DF7F1}"/>
                </a:ext>
              </a:extLst>
            </p:cNvPr>
            <p:cNvSpPr/>
            <p:nvPr/>
          </p:nvSpPr>
          <p:spPr>
            <a:xfrm>
              <a:off x="5350050" y="3742550"/>
              <a:ext cx="20575" cy="4800"/>
            </a:xfrm>
            <a:custGeom>
              <a:avLst/>
              <a:gdLst/>
              <a:ahLst/>
              <a:cxnLst/>
              <a:rect l="l" t="t" r="r" b="b"/>
              <a:pathLst>
                <a:path w="823" h="192" extrusionOk="0">
                  <a:moveTo>
                    <a:pt x="1" y="1"/>
                  </a:moveTo>
                  <a:lnTo>
                    <a:pt x="1" y="132"/>
                  </a:lnTo>
                  <a:cubicBezTo>
                    <a:pt x="132" y="132"/>
                    <a:pt x="287" y="144"/>
                    <a:pt x="418" y="167"/>
                  </a:cubicBezTo>
                  <a:cubicBezTo>
                    <a:pt x="549" y="120"/>
                    <a:pt x="715" y="191"/>
                    <a:pt x="822" y="24"/>
                  </a:cubicBezTo>
                  <a:cubicBezTo>
                    <a:pt x="537" y="24"/>
                    <a:pt x="263" y="13"/>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4514;p32">
              <a:extLst>
                <a:ext uri="{FF2B5EF4-FFF2-40B4-BE49-F238E27FC236}">
                  <a16:creationId xmlns:a16="http://schemas.microsoft.com/office/drawing/2014/main" id="{A3F62EDB-4B06-469F-9950-7B14A581221F}"/>
                </a:ext>
              </a:extLst>
            </p:cNvPr>
            <p:cNvSpPr/>
            <p:nvPr/>
          </p:nvSpPr>
          <p:spPr>
            <a:xfrm>
              <a:off x="5198850" y="3763925"/>
              <a:ext cx="133075" cy="11700"/>
            </a:xfrm>
            <a:custGeom>
              <a:avLst/>
              <a:gdLst/>
              <a:ahLst/>
              <a:cxnLst/>
              <a:rect l="l" t="t" r="r" b="b"/>
              <a:pathLst>
                <a:path w="5323" h="468" extrusionOk="0">
                  <a:moveTo>
                    <a:pt x="275" y="1"/>
                  </a:moveTo>
                  <a:cubicBezTo>
                    <a:pt x="182" y="1"/>
                    <a:pt x="92" y="9"/>
                    <a:pt x="1" y="27"/>
                  </a:cubicBezTo>
                  <a:lnTo>
                    <a:pt x="1" y="158"/>
                  </a:lnTo>
                  <a:cubicBezTo>
                    <a:pt x="60" y="205"/>
                    <a:pt x="108" y="265"/>
                    <a:pt x="155" y="301"/>
                  </a:cubicBezTo>
                  <a:cubicBezTo>
                    <a:pt x="513" y="301"/>
                    <a:pt x="882" y="324"/>
                    <a:pt x="1239" y="324"/>
                  </a:cubicBezTo>
                  <a:cubicBezTo>
                    <a:pt x="1394" y="396"/>
                    <a:pt x="1572" y="348"/>
                    <a:pt x="1715" y="420"/>
                  </a:cubicBezTo>
                  <a:cubicBezTo>
                    <a:pt x="1759" y="429"/>
                    <a:pt x="1804" y="435"/>
                    <a:pt x="1847" y="435"/>
                  </a:cubicBezTo>
                  <a:cubicBezTo>
                    <a:pt x="1909" y="435"/>
                    <a:pt x="1969" y="424"/>
                    <a:pt x="2025" y="396"/>
                  </a:cubicBezTo>
                  <a:cubicBezTo>
                    <a:pt x="2184" y="389"/>
                    <a:pt x="2339" y="371"/>
                    <a:pt x="2493" y="371"/>
                  </a:cubicBezTo>
                  <a:cubicBezTo>
                    <a:pt x="2615" y="371"/>
                    <a:pt x="2737" y="383"/>
                    <a:pt x="2858" y="420"/>
                  </a:cubicBezTo>
                  <a:lnTo>
                    <a:pt x="4287" y="467"/>
                  </a:lnTo>
                  <a:cubicBezTo>
                    <a:pt x="4364" y="443"/>
                    <a:pt x="4444" y="436"/>
                    <a:pt x="4525" y="436"/>
                  </a:cubicBezTo>
                  <a:cubicBezTo>
                    <a:pt x="4647" y="436"/>
                    <a:pt x="4771" y="452"/>
                    <a:pt x="4891" y="452"/>
                  </a:cubicBezTo>
                  <a:cubicBezTo>
                    <a:pt x="5045" y="452"/>
                    <a:pt x="5193" y="425"/>
                    <a:pt x="5323" y="301"/>
                  </a:cubicBezTo>
                  <a:cubicBezTo>
                    <a:pt x="4846" y="158"/>
                    <a:pt x="4334" y="229"/>
                    <a:pt x="3870" y="86"/>
                  </a:cubicBezTo>
                  <a:cubicBezTo>
                    <a:pt x="3662" y="45"/>
                    <a:pt x="3453" y="24"/>
                    <a:pt x="3245" y="24"/>
                  </a:cubicBezTo>
                  <a:cubicBezTo>
                    <a:pt x="3037" y="24"/>
                    <a:pt x="2828" y="45"/>
                    <a:pt x="2620" y="86"/>
                  </a:cubicBezTo>
                  <a:cubicBezTo>
                    <a:pt x="2549" y="110"/>
                    <a:pt x="2465" y="146"/>
                    <a:pt x="2382" y="158"/>
                  </a:cubicBezTo>
                  <a:cubicBezTo>
                    <a:pt x="2334" y="134"/>
                    <a:pt x="2287" y="122"/>
                    <a:pt x="2237" y="122"/>
                  </a:cubicBezTo>
                  <a:cubicBezTo>
                    <a:pt x="2188" y="122"/>
                    <a:pt x="2138" y="134"/>
                    <a:pt x="2084" y="158"/>
                  </a:cubicBezTo>
                  <a:cubicBezTo>
                    <a:pt x="1927" y="111"/>
                    <a:pt x="1768" y="101"/>
                    <a:pt x="1607" y="101"/>
                  </a:cubicBezTo>
                  <a:cubicBezTo>
                    <a:pt x="1477" y="101"/>
                    <a:pt x="1346" y="108"/>
                    <a:pt x="1216" y="108"/>
                  </a:cubicBezTo>
                  <a:cubicBezTo>
                    <a:pt x="1055" y="108"/>
                    <a:pt x="895" y="97"/>
                    <a:pt x="739" y="51"/>
                  </a:cubicBezTo>
                  <a:cubicBezTo>
                    <a:pt x="577" y="21"/>
                    <a:pt x="424" y="1"/>
                    <a:pt x="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4515;p32">
              <a:extLst>
                <a:ext uri="{FF2B5EF4-FFF2-40B4-BE49-F238E27FC236}">
                  <a16:creationId xmlns:a16="http://schemas.microsoft.com/office/drawing/2014/main" id="{5871A727-6CDA-4033-AEDB-520AB99AFD24}"/>
                </a:ext>
              </a:extLst>
            </p:cNvPr>
            <p:cNvSpPr/>
            <p:nvPr/>
          </p:nvSpPr>
          <p:spPr>
            <a:xfrm>
              <a:off x="5310175" y="3777375"/>
              <a:ext cx="39025" cy="6675"/>
            </a:xfrm>
            <a:custGeom>
              <a:avLst/>
              <a:gdLst/>
              <a:ahLst/>
              <a:cxnLst/>
              <a:rect l="l" t="t" r="r" b="b"/>
              <a:pathLst>
                <a:path w="1561" h="267" extrusionOk="0">
                  <a:moveTo>
                    <a:pt x="1024" y="1"/>
                  </a:moveTo>
                  <a:lnTo>
                    <a:pt x="1" y="48"/>
                  </a:lnTo>
                  <a:lnTo>
                    <a:pt x="1" y="167"/>
                  </a:lnTo>
                  <a:cubicBezTo>
                    <a:pt x="393" y="167"/>
                    <a:pt x="763" y="179"/>
                    <a:pt x="1132" y="203"/>
                  </a:cubicBezTo>
                  <a:cubicBezTo>
                    <a:pt x="1220" y="209"/>
                    <a:pt x="1326" y="266"/>
                    <a:pt x="1410" y="266"/>
                  </a:cubicBezTo>
                  <a:cubicBezTo>
                    <a:pt x="1485" y="266"/>
                    <a:pt x="1543" y="222"/>
                    <a:pt x="1560" y="60"/>
                  </a:cubicBezTo>
                  <a:cubicBezTo>
                    <a:pt x="1382" y="48"/>
                    <a:pt x="1203" y="25"/>
                    <a:pt x="10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4516;p32">
              <a:extLst>
                <a:ext uri="{FF2B5EF4-FFF2-40B4-BE49-F238E27FC236}">
                  <a16:creationId xmlns:a16="http://schemas.microsoft.com/office/drawing/2014/main" id="{0A412265-600B-4023-9148-212FFDDD7097}"/>
                </a:ext>
              </a:extLst>
            </p:cNvPr>
            <p:cNvSpPr/>
            <p:nvPr/>
          </p:nvSpPr>
          <p:spPr>
            <a:xfrm>
              <a:off x="5249450" y="3771100"/>
              <a:ext cx="20875" cy="3325"/>
            </a:xfrm>
            <a:custGeom>
              <a:avLst/>
              <a:gdLst/>
              <a:ahLst/>
              <a:cxnLst/>
              <a:rect l="l" t="t" r="r" b="b"/>
              <a:pathLst>
                <a:path w="835" h="133" extrusionOk="0">
                  <a:moveTo>
                    <a:pt x="434" y="0"/>
                  </a:moveTo>
                  <a:cubicBezTo>
                    <a:pt x="292" y="0"/>
                    <a:pt x="146" y="42"/>
                    <a:pt x="1" y="109"/>
                  </a:cubicBezTo>
                  <a:cubicBezTo>
                    <a:pt x="286" y="121"/>
                    <a:pt x="572" y="121"/>
                    <a:pt x="834" y="133"/>
                  </a:cubicBezTo>
                  <a:cubicBezTo>
                    <a:pt x="706" y="39"/>
                    <a:pt x="571" y="0"/>
                    <a:pt x="4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4517;p32">
              <a:extLst>
                <a:ext uri="{FF2B5EF4-FFF2-40B4-BE49-F238E27FC236}">
                  <a16:creationId xmlns:a16="http://schemas.microsoft.com/office/drawing/2014/main" id="{BD8FE815-2399-4679-9519-87033A0EA8F7}"/>
                </a:ext>
              </a:extLst>
            </p:cNvPr>
            <p:cNvSpPr/>
            <p:nvPr/>
          </p:nvSpPr>
          <p:spPr>
            <a:xfrm>
              <a:off x="5229800" y="3771500"/>
              <a:ext cx="11950" cy="2925"/>
            </a:xfrm>
            <a:custGeom>
              <a:avLst/>
              <a:gdLst/>
              <a:ahLst/>
              <a:cxnLst/>
              <a:rect l="l" t="t" r="r" b="b"/>
              <a:pathLst>
                <a:path w="478" h="117" extrusionOk="0">
                  <a:moveTo>
                    <a:pt x="206" y="0"/>
                  </a:moveTo>
                  <a:cubicBezTo>
                    <a:pt x="138" y="0"/>
                    <a:pt x="69" y="12"/>
                    <a:pt x="1" y="21"/>
                  </a:cubicBezTo>
                  <a:cubicBezTo>
                    <a:pt x="156" y="117"/>
                    <a:pt x="310" y="117"/>
                    <a:pt x="477" y="117"/>
                  </a:cubicBezTo>
                  <a:cubicBezTo>
                    <a:pt x="399" y="25"/>
                    <a:pt x="305" y="0"/>
                    <a:pt x="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4518;p32">
              <a:extLst>
                <a:ext uri="{FF2B5EF4-FFF2-40B4-BE49-F238E27FC236}">
                  <a16:creationId xmlns:a16="http://schemas.microsoft.com/office/drawing/2014/main" id="{3230F82C-B7CD-4D31-B0E3-8D9F72339661}"/>
                </a:ext>
              </a:extLst>
            </p:cNvPr>
            <p:cNvSpPr/>
            <p:nvPr/>
          </p:nvSpPr>
          <p:spPr>
            <a:xfrm>
              <a:off x="5224150" y="3713700"/>
              <a:ext cx="14325" cy="4425"/>
            </a:xfrm>
            <a:custGeom>
              <a:avLst/>
              <a:gdLst/>
              <a:ahLst/>
              <a:cxnLst/>
              <a:rect l="l" t="t" r="r" b="b"/>
              <a:pathLst>
                <a:path w="573" h="177" extrusionOk="0">
                  <a:moveTo>
                    <a:pt x="206" y="1"/>
                  </a:moveTo>
                  <a:cubicBezTo>
                    <a:pt x="139" y="1"/>
                    <a:pt x="71" y="7"/>
                    <a:pt x="1" y="24"/>
                  </a:cubicBezTo>
                  <a:lnTo>
                    <a:pt x="1" y="131"/>
                  </a:lnTo>
                  <a:cubicBezTo>
                    <a:pt x="95" y="162"/>
                    <a:pt x="196" y="177"/>
                    <a:pt x="298" y="177"/>
                  </a:cubicBezTo>
                  <a:cubicBezTo>
                    <a:pt x="390" y="177"/>
                    <a:pt x="482" y="165"/>
                    <a:pt x="572" y="143"/>
                  </a:cubicBezTo>
                  <a:lnTo>
                    <a:pt x="572" y="47"/>
                  </a:lnTo>
                  <a:cubicBezTo>
                    <a:pt x="455" y="24"/>
                    <a:pt x="333" y="1"/>
                    <a:pt x="2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4519;p32">
              <a:extLst>
                <a:ext uri="{FF2B5EF4-FFF2-40B4-BE49-F238E27FC236}">
                  <a16:creationId xmlns:a16="http://schemas.microsoft.com/office/drawing/2014/main" id="{74EEDE72-BE1D-4886-B7F1-312919293C74}"/>
                </a:ext>
              </a:extLst>
            </p:cNvPr>
            <p:cNvSpPr/>
            <p:nvPr/>
          </p:nvSpPr>
          <p:spPr>
            <a:xfrm>
              <a:off x="5198550" y="3711300"/>
              <a:ext cx="4500" cy="3300"/>
            </a:xfrm>
            <a:custGeom>
              <a:avLst/>
              <a:gdLst/>
              <a:ahLst/>
              <a:cxnLst/>
              <a:rect l="l" t="t" r="r" b="b"/>
              <a:pathLst>
                <a:path w="180" h="132" extrusionOk="0">
                  <a:moveTo>
                    <a:pt x="48" y="1"/>
                  </a:moveTo>
                  <a:cubicBezTo>
                    <a:pt x="36" y="24"/>
                    <a:pt x="13" y="48"/>
                    <a:pt x="1" y="72"/>
                  </a:cubicBezTo>
                  <a:cubicBezTo>
                    <a:pt x="60" y="84"/>
                    <a:pt x="120" y="120"/>
                    <a:pt x="179" y="131"/>
                  </a:cubicBezTo>
                  <a:lnTo>
                    <a:pt x="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4520;p32">
              <a:extLst>
                <a:ext uri="{FF2B5EF4-FFF2-40B4-BE49-F238E27FC236}">
                  <a16:creationId xmlns:a16="http://schemas.microsoft.com/office/drawing/2014/main" id="{087C6297-9EC9-4772-B692-7495D69D37B7}"/>
                </a:ext>
              </a:extLst>
            </p:cNvPr>
            <p:cNvSpPr/>
            <p:nvPr/>
          </p:nvSpPr>
          <p:spPr>
            <a:xfrm>
              <a:off x="5217300" y="3764200"/>
              <a:ext cx="33675" cy="3975"/>
            </a:xfrm>
            <a:custGeom>
              <a:avLst/>
              <a:gdLst/>
              <a:ahLst/>
              <a:cxnLst/>
              <a:rect l="l" t="t" r="r" b="b"/>
              <a:pathLst>
                <a:path w="1347" h="159" extrusionOk="0">
                  <a:moveTo>
                    <a:pt x="709" y="1"/>
                  </a:moveTo>
                  <a:cubicBezTo>
                    <a:pt x="491" y="1"/>
                    <a:pt x="274" y="28"/>
                    <a:pt x="61" y="28"/>
                  </a:cubicBezTo>
                  <a:cubicBezTo>
                    <a:pt x="41" y="28"/>
                    <a:pt x="21" y="28"/>
                    <a:pt x="1" y="28"/>
                  </a:cubicBezTo>
                  <a:lnTo>
                    <a:pt x="1" y="28"/>
                  </a:lnTo>
                  <a:cubicBezTo>
                    <a:pt x="194" y="132"/>
                    <a:pt x="391" y="159"/>
                    <a:pt x="589" y="159"/>
                  </a:cubicBezTo>
                  <a:cubicBezTo>
                    <a:pt x="796" y="159"/>
                    <a:pt x="1004" y="130"/>
                    <a:pt x="1207" y="130"/>
                  </a:cubicBezTo>
                  <a:cubicBezTo>
                    <a:pt x="1254" y="130"/>
                    <a:pt x="1300" y="131"/>
                    <a:pt x="1346" y="135"/>
                  </a:cubicBezTo>
                  <a:cubicBezTo>
                    <a:pt x="1137" y="28"/>
                    <a:pt x="923" y="1"/>
                    <a:pt x="7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4521;p32">
              <a:extLst>
                <a:ext uri="{FF2B5EF4-FFF2-40B4-BE49-F238E27FC236}">
                  <a16:creationId xmlns:a16="http://schemas.microsoft.com/office/drawing/2014/main" id="{A134F454-B4F5-455E-9103-3EA700AF86D1}"/>
                </a:ext>
              </a:extLst>
            </p:cNvPr>
            <p:cNvSpPr/>
            <p:nvPr/>
          </p:nvSpPr>
          <p:spPr>
            <a:xfrm>
              <a:off x="5262850" y="3760500"/>
              <a:ext cx="32775" cy="5550"/>
            </a:xfrm>
            <a:custGeom>
              <a:avLst/>
              <a:gdLst/>
              <a:ahLst/>
              <a:cxnLst/>
              <a:rect l="l" t="t" r="r" b="b"/>
              <a:pathLst>
                <a:path w="1311" h="222" extrusionOk="0">
                  <a:moveTo>
                    <a:pt x="723" y="1"/>
                  </a:moveTo>
                  <a:cubicBezTo>
                    <a:pt x="523" y="1"/>
                    <a:pt x="320" y="24"/>
                    <a:pt x="119" y="24"/>
                  </a:cubicBezTo>
                  <a:cubicBezTo>
                    <a:pt x="79" y="24"/>
                    <a:pt x="40" y="23"/>
                    <a:pt x="0" y="21"/>
                  </a:cubicBezTo>
                  <a:lnTo>
                    <a:pt x="0" y="21"/>
                  </a:lnTo>
                  <a:cubicBezTo>
                    <a:pt x="36" y="57"/>
                    <a:pt x="48" y="104"/>
                    <a:pt x="36" y="140"/>
                  </a:cubicBezTo>
                  <a:cubicBezTo>
                    <a:pt x="60" y="164"/>
                    <a:pt x="96" y="188"/>
                    <a:pt x="119" y="199"/>
                  </a:cubicBezTo>
                  <a:cubicBezTo>
                    <a:pt x="335" y="213"/>
                    <a:pt x="543" y="222"/>
                    <a:pt x="749" y="222"/>
                  </a:cubicBezTo>
                  <a:cubicBezTo>
                    <a:pt x="917" y="222"/>
                    <a:pt x="1084" y="216"/>
                    <a:pt x="1251" y="199"/>
                  </a:cubicBezTo>
                  <a:cubicBezTo>
                    <a:pt x="1274" y="176"/>
                    <a:pt x="1298" y="140"/>
                    <a:pt x="1310" y="116"/>
                  </a:cubicBezTo>
                  <a:cubicBezTo>
                    <a:pt x="1120" y="24"/>
                    <a:pt x="923" y="1"/>
                    <a:pt x="7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4522;p32">
              <a:extLst>
                <a:ext uri="{FF2B5EF4-FFF2-40B4-BE49-F238E27FC236}">
                  <a16:creationId xmlns:a16="http://schemas.microsoft.com/office/drawing/2014/main" id="{45800ADD-AB27-4469-8694-D597A76FE47B}"/>
                </a:ext>
              </a:extLst>
            </p:cNvPr>
            <p:cNvSpPr/>
            <p:nvPr/>
          </p:nvSpPr>
          <p:spPr>
            <a:xfrm>
              <a:off x="5258375" y="3763975"/>
              <a:ext cx="6875" cy="3600"/>
            </a:xfrm>
            <a:custGeom>
              <a:avLst/>
              <a:gdLst/>
              <a:ahLst/>
              <a:cxnLst/>
              <a:rect l="l" t="t" r="r" b="b"/>
              <a:pathLst>
                <a:path w="275" h="144" extrusionOk="0">
                  <a:moveTo>
                    <a:pt x="215" y="1"/>
                  </a:moveTo>
                  <a:lnTo>
                    <a:pt x="227" y="25"/>
                  </a:lnTo>
                  <a:cubicBezTo>
                    <a:pt x="156" y="60"/>
                    <a:pt x="84" y="96"/>
                    <a:pt x="1" y="144"/>
                  </a:cubicBezTo>
                  <a:lnTo>
                    <a:pt x="263" y="144"/>
                  </a:lnTo>
                  <a:cubicBezTo>
                    <a:pt x="275" y="84"/>
                    <a:pt x="263" y="37"/>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4523;p32">
              <a:extLst>
                <a:ext uri="{FF2B5EF4-FFF2-40B4-BE49-F238E27FC236}">
                  <a16:creationId xmlns:a16="http://schemas.microsoft.com/office/drawing/2014/main" id="{BFB71183-E9B6-4EC0-9108-F0D2EE91BC0D}"/>
                </a:ext>
              </a:extLst>
            </p:cNvPr>
            <p:cNvSpPr/>
            <p:nvPr/>
          </p:nvSpPr>
          <p:spPr>
            <a:xfrm>
              <a:off x="5338450" y="3779475"/>
              <a:ext cx="33075" cy="6550"/>
            </a:xfrm>
            <a:custGeom>
              <a:avLst/>
              <a:gdLst/>
              <a:ahLst/>
              <a:cxnLst/>
              <a:rect l="l" t="t" r="r" b="b"/>
              <a:pathLst>
                <a:path w="1323" h="262" extrusionOk="0">
                  <a:moveTo>
                    <a:pt x="429" y="0"/>
                  </a:moveTo>
                  <a:cubicBezTo>
                    <a:pt x="334" y="155"/>
                    <a:pt x="132" y="71"/>
                    <a:pt x="1" y="131"/>
                  </a:cubicBezTo>
                  <a:cubicBezTo>
                    <a:pt x="13" y="155"/>
                    <a:pt x="36" y="202"/>
                    <a:pt x="48" y="238"/>
                  </a:cubicBezTo>
                  <a:cubicBezTo>
                    <a:pt x="477" y="250"/>
                    <a:pt x="894" y="250"/>
                    <a:pt x="1322" y="262"/>
                  </a:cubicBezTo>
                  <a:cubicBezTo>
                    <a:pt x="1322" y="214"/>
                    <a:pt x="1310" y="179"/>
                    <a:pt x="1310" y="131"/>
                  </a:cubicBezTo>
                  <a:cubicBezTo>
                    <a:pt x="1013" y="83"/>
                    <a:pt x="727" y="36"/>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4524;p32">
              <a:extLst>
                <a:ext uri="{FF2B5EF4-FFF2-40B4-BE49-F238E27FC236}">
                  <a16:creationId xmlns:a16="http://schemas.microsoft.com/office/drawing/2014/main" id="{60814935-CCB0-43AB-A467-80BA54C2B2EA}"/>
                </a:ext>
              </a:extLst>
            </p:cNvPr>
            <p:cNvSpPr/>
            <p:nvPr/>
          </p:nvSpPr>
          <p:spPr>
            <a:xfrm>
              <a:off x="5364050" y="3903875"/>
              <a:ext cx="3000" cy="7475"/>
            </a:xfrm>
            <a:custGeom>
              <a:avLst/>
              <a:gdLst/>
              <a:ahLst/>
              <a:cxnLst/>
              <a:rect l="l" t="t" r="r" b="b"/>
              <a:pathLst>
                <a:path w="120" h="299" extrusionOk="0">
                  <a:moveTo>
                    <a:pt x="120" y="1"/>
                  </a:moveTo>
                  <a:cubicBezTo>
                    <a:pt x="24" y="84"/>
                    <a:pt x="1" y="179"/>
                    <a:pt x="1" y="298"/>
                  </a:cubicBezTo>
                  <a:cubicBezTo>
                    <a:pt x="36" y="298"/>
                    <a:pt x="84" y="287"/>
                    <a:pt x="108" y="275"/>
                  </a:cubicBezTo>
                  <a:cubicBezTo>
                    <a:pt x="108" y="179"/>
                    <a:pt x="120" y="96"/>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4525;p32">
              <a:extLst>
                <a:ext uri="{FF2B5EF4-FFF2-40B4-BE49-F238E27FC236}">
                  <a16:creationId xmlns:a16="http://schemas.microsoft.com/office/drawing/2014/main" id="{69CB9733-C7C8-4A44-A8C8-E0655C36B99C}"/>
                </a:ext>
              </a:extLst>
            </p:cNvPr>
            <p:cNvSpPr/>
            <p:nvPr/>
          </p:nvSpPr>
          <p:spPr>
            <a:xfrm>
              <a:off x="5392925" y="3845250"/>
              <a:ext cx="3300" cy="1425"/>
            </a:xfrm>
            <a:custGeom>
              <a:avLst/>
              <a:gdLst/>
              <a:ahLst/>
              <a:cxnLst/>
              <a:rect l="l" t="t" r="r" b="b"/>
              <a:pathLst>
                <a:path w="132" h="57" extrusionOk="0">
                  <a:moveTo>
                    <a:pt x="96" y="0"/>
                  </a:moveTo>
                  <a:cubicBezTo>
                    <a:pt x="60" y="12"/>
                    <a:pt x="24" y="24"/>
                    <a:pt x="0" y="48"/>
                  </a:cubicBezTo>
                  <a:cubicBezTo>
                    <a:pt x="18" y="54"/>
                    <a:pt x="39" y="57"/>
                    <a:pt x="61" y="57"/>
                  </a:cubicBezTo>
                  <a:cubicBezTo>
                    <a:pt x="84" y="57"/>
                    <a:pt x="108" y="54"/>
                    <a:pt x="131" y="48"/>
                  </a:cubicBezTo>
                  <a:cubicBezTo>
                    <a:pt x="131" y="24"/>
                    <a:pt x="96" y="0"/>
                    <a:pt x="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4526;p32">
              <a:extLst>
                <a:ext uri="{FF2B5EF4-FFF2-40B4-BE49-F238E27FC236}">
                  <a16:creationId xmlns:a16="http://schemas.microsoft.com/office/drawing/2014/main" id="{6CE2B383-8ACE-42D3-B2A9-5996F1D1C8FD}"/>
                </a:ext>
              </a:extLst>
            </p:cNvPr>
            <p:cNvSpPr/>
            <p:nvPr/>
          </p:nvSpPr>
          <p:spPr>
            <a:xfrm>
              <a:off x="5457825" y="2755825"/>
              <a:ext cx="28000" cy="9475"/>
            </a:xfrm>
            <a:custGeom>
              <a:avLst/>
              <a:gdLst/>
              <a:ahLst/>
              <a:cxnLst/>
              <a:rect l="l" t="t" r="r" b="b"/>
              <a:pathLst>
                <a:path w="1120" h="379" extrusionOk="0">
                  <a:moveTo>
                    <a:pt x="119" y="1"/>
                  </a:moveTo>
                  <a:cubicBezTo>
                    <a:pt x="83" y="24"/>
                    <a:pt x="36" y="24"/>
                    <a:pt x="24" y="24"/>
                  </a:cubicBezTo>
                  <a:cubicBezTo>
                    <a:pt x="24" y="120"/>
                    <a:pt x="0" y="215"/>
                    <a:pt x="0" y="310"/>
                  </a:cubicBezTo>
                  <a:cubicBezTo>
                    <a:pt x="83" y="360"/>
                    <a:pt x="171" y="379"/>
                    <a:pt x="261" y="379"/>
                  </a:cubicBezTo>
                  <a:cubicBezTo>
                    <a:pt x="364" y="379"/>
                    <a:pt x="470" y="354"/>
                    <a:pt x="572" y="322"/>
                  </a:cubicBezTo>
                  <a:cubicBezTo>
                    <a:pt x="595" y="316"/>
                    <a:pt x="616" y="313"/>
                    <a:pt x="637" y="313"/>
                  </a:cubicBezTo>
                  <a:cubicBezTo>
                    <a:pt x="658" y="313"/>
                    <a:pt x="679" y="316"/>
                    <a:pt x="702" y="322"/>
                  </a:cubicBezTo>
                  <a:cubicBezTo>
                    <a:pt x="833" y="310"/>
                    <a:pt x="976" y="286"/>
                    <a:pt x="1107" y="262"/>
                  </a:cubicBezTo>
                  <a:cubicBezTo>
                    <a:pt x="1119" y="191"/>
                    <a:pt x="1119" y="120"/>
                    <a:pt x="1119" y="48"/>
                  </a:cubicBezTo>
                  <a:cubicBezTo>
                    <a:pt x="774" y="24"/>
                    <a:pt x="452" y="12"/>
                    <a:pt x="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4527;p32">
              <a:extLst>
                <a:ext uri="{FF2B5EF4-FFF2-40B4-BE49-F238E27FC236}">
                  <a16:creationId xmlns:a16="http://schemas.microsoft.com/office/drawing/2014/main" id="{16E9E76B-836E-480D-AF2D-35142208E3D8}"/>
                </a:ext>
              </a:extLst>
            </p:cNvPr>
            <p:cNvSpPr/>
            <p:nvPr/>
          </p:nvSpPr>
          <p:spPr>
            <a:xfrm>
              <a:off x="5457225" y="2763575"/>
              <a:ext cx="14000" cy="3625"/>
            </a:xfrm>
            <a:custGeom>
              <a:avLst/>
              <a:gdLst/>
              <a:ahLst/>
              <a:cxnLst/>
              <a:rect l="l" t="t" r="r" b="b"/>
              <a:pathLst>
                <a:path w="560" h="145" extrusionOk="0">
                  <a:moveTo>
                    <a:pt x="0" y="0"/>
                  </a:moveTo>
                  <a:cubicBezTo>
                    <a:pt x="97" y="97"/>
                    <a:pt x="194" y="144"/>
                    <a:pt x="289" y="144"/>
                  </a:cubicBezTo>
                  <a:cubicBezTo>
                    <a:pt x="381" y="144"/>
                    <a:pt x="472" y="100"/>
                    <a:pt x="560" y="12"/>
                  </a:cubicBezTo>
                  <a:cubicBezTo>
                    <a:pt x="381" y="12"/>
                    <a:pt x="191"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4528;p32">
              <a:extLst>
                <a:ext uri="{FF2B5EF4-FFF2-40B4-BE49-F238E27FC236}">
                  <a16:creationId xmlns:a16="http://schemas.microsoft.com/office/drawing/2014/main" id="{EB1C8B2E-4D43-4792-BE5E-0EB585DF9DED}"/>
                </a:ext>
              </a:extLst>
            </p:cNvPr>
            <p:cNvSpPr/>
            <p:nvPr/>
          </p:nvSpPr>
          <p:spPr>
            <a:xfrm>
              <a:off x="5428050" y="2827850"/>
              <a:ext cx="4475" cy="6875"/>
            </a:xfrm>
            <a:custGeom>
              <a:avLst/>
              <a:gdLst/>
              <a:ahLst/>
              <a:cxnLst/>
              <a:rect l="l" t="t" r="r" b="b"/>
              <a:pathLst>
                <a:path w="179" h="275" extrusionOk="0">
                  <a:moveTo>
                    <a:pt x="48" y="1"/>
                  </a:moveTo>
                  <a:lnTo>
                    <a:pt x="48" y="1"/>
                  </a:lnTo>
                  <a:cubicBezTo>
                    <a:pt x="36" y="96"/>
                    <a:pt x="24" y="191"/>
                    <a:pt x="0" y="275"/>
                  </a:cubicBezTo>
                  <a:cubicBezTo>
                    <a:pt x="179" y="215"/>
                    <a:pt x="179" y="120"/>
                    <a:pt x="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4529;p32">
              <a:extLst>
                <a:ext uri="{FF2B5EF4-FFF2-40B4-BE49-F238E27FC236}">
                  <a16:creationId xmlns:a16="http://schemas.microsoft.com/office/drawing/2014/main" id="{CE154B62-5F91-4D90-A3BD-9707635C54C1}"/>
                </a:ext>
              </a:extLst>
            </p:cNvPr>
            <p:cNvSpPr/>
            <p:nvPr/>
          </p:nvSpPr>
          <p:spPr>
            <a:xfrm>
              <a:off x="5432225" y="2842450"/>
              <a:ext cx="3875" cy="3750"/>
            </a:xfrm>
            <a:custGeom>
              <a:avLst/>
              <a:gdLst/>
              <a:ahLst/>
              <a:cxnLst/>
              <a:rect l="l" t="t" r="r" b="b"/>
              <a:pathLst>
                <a:path w="155" h="150" extrusionOk="0">
                  <a:moveTo>
                    <a:pt x="0" y="0"/>
                  </a:moveTo>
                  <a:lnTo>
                    <a:pt x="0" y="131"/>
                  </a:lnTo>
                  <a:cubicBezTo>
                    <a:pt x="24" y="143"/>
                    <a:pt x="48" y="149"/>
                    <a:pt x="73" y="149"/>
                  </a:cubicBezTo>
                  <a:cubicBezTo>
                    <a:pt x="98" y="149"/>
                    <a:pt x="125" y="143"/>
                    <a:pt x="155" y="131"/>
                  </a:cubicBezTo>
                  <a:cubicBezTo>
                    <a:pt x="107" y="95"/>
                    <a:pt x="48"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4530;p32">
              <a:extLst>
                <a:ext uri="{FF2B5EF4-FFF2-40B4-BE49-F238E27FC236}">
                  <a16:creationId xmlns:a16="http://schemas.microsoft.com/office/drawing/2014/main" id="{6A4DE823-79C1-48EC-9588-BDA34D0172BD}"/>
                </a:ext>
              </a:extLst>
            </p:cNvPr>
            <p:cNvSpPr/>
            <p:nvPr/>
          </p:nvSpPr>
          <p:spPr>
            <a:xfrm>
              <a:off x="5421800" y="2795425"/>
              <a:ext cx="3000" cy="3875"/>
            </a:xfrm>
            <a:custGeom>
              <a:avLst/>
              <a:gdLst/>
              <a:ahLst/>
              <a:cxnLst/>
              <a:rect l="l" t="t" r="r" b="b"/>
              <a:pathLst>
                <a:path w="120" h="155" extrusionOk="0">
                  <a:moveTo>
                    <a:pt x="119" y="0"/>
                  </a:moveTo>
                  <a:cubicBezTo>
                    <a:pt x="72" y="48"/>
                    <a:pt x="48" y="107"/>
                    <a:pt x="0" y="155"/>
                  </a:cubicBezTo>
                  <a:cubicBezTo>
                    <a:pt x="48" y="107"/>
                    <a:pt x="72" y="71"/>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4531;p32">
              <a:extLst>
                <a:ext uri="{FF2B5EF4-FFF2-40B4-BE49-F238E27FC236}">
                  <a16:creationId xmlns:a16="http://schemas.microsoft.com/office/drawing/2014/main" id="{12610732-DA04-4D39-A85B-DEACAB15399A}"/>
                </a:ext>
              </a:extLst>
            </p:cNvPr>
            <p:cNvSpPr/>
            <p:nvPr/>
          </p:nvSpPr>
          <p:spPr>
            <a:xfrm>
              <a:off x="5951325" y="3483900"/>
              <a:ext cx="55400" cy="4775"/>
            </a:xfrm>
            <a:custGeom>
              <a:avLst/>
              <a:gdLst/>
              <a:ahLst/>
              <a:cxnLst/>
              <a:rect l="l" t="t" r="r" b="b"/>
              <a:pathLst>
                <a:path w="2216" h="191" extrusionOk="0">
                  <a:moveTo>
                    <a:pt x="1203" y="0"/>
                  </a:moveTo>
                  <a:lnTo>
                    <a:pt x="48" y="48"/>
                  </a:lnTo>
                  <a:cubicBezTo>
                    <a:pt x="1" y="95"/>
                    <a:pt x="1" y="131"/>
                    <a:pt x="60" y="167"/>
                  </a:cubicBezTo>
                  <a:lnTo>
                    <a:pt x="1060" y="167"/>
                  </a:lnTo>
                  <a:cubicBezTo>
                    <a:pt x="1251" y="179"/>
                    <a:pt x="1441" y="179"/>
                    <a:pt x="1632" y="191"/>
                  </a:cubicBezTo>
                  <a:cubicBezTo>
                    <a:pt x="1810" y="179"/>
                    <a:pt x="2013" y="167"/>
                    <a:pt x="2215" y="131"/>
                  </a:cubicBezTo>
                  <a:cubicBezTo>
                    <a:pt x="2215" y="107"/>
                    <a:pt x="2215" y="60"/>
                    <a:pt x="2203" y="36"/>
                  </a:cubicBezTo>
                  <a:cubicBezTo>
                    <a:pt x="1870" y="12"/>
                    <a:pt x="1536" y="12"/>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4532;p32">
              <a:extLst>
                <a:ext uri="{FF2B5EF4-FFF2-40B4-BE49-F238E27FC236}">
                  <a16:creationId xmlns:a16="http://schemas.microsoft.com/office/drawing/2014/main" id="{80E232CB-4B26-4E53-BD52-6F55208F3F8A}"/>
                </a:ext>
              </a:extLst>
            </p:cNvPr>
            <p:cNvSpPr/>
            <p:nvPr/>
          </p:nvSpPr>
          <p:spPr>
            <a:xfrm>
              <a:off x="5871550" y="3480325"/>
              <a:ext cx="52725" cy="5800"/>
            </a:xfrm>
            <a:custGeom>
              <a:avLst/>
              <a:gdLst/>
              <a:ahLst/>
              <a:cxnLst/>
              <a:rect l="l" t="t" r="r" b="b"/>
              <a:pathLst>
                <a:path w="2109" h="232" extrusionOk="0">
                  <a:moveTo>
                    <a:pt x="798" y="0"/>
                  </a:moveTo>
                  <a:cubicBezTo>
                    <a:pt x="536" y="12"/>
                    <a:pt x="298" y="24"/>
                    <a:pt x="60" y="36"/>
                  </a:cubicBezTo>
                  <a:cubicBezTo>
                    <a:pt x="1" y="84"/>
                    <a:pt x="1" y="119"/>
                    <a:pt x="60" y="155"/>
                  </a:cubicBezTo>
                  <a:cubicBezTo>
                    <a:pt x="263" y="179"/>
                    <a:pt x="465" y="179"/>
                    <a:pt x="656" y="191"/>
                  </a:cubicBezTo>
                  <a:lnTo>
                    <a:pt x="1346" y="191"/>
                  </a:lnTo>
                  <a:cubicBezTo>
                    <a:pt x="1381" y="205"/>
                    <a:pt x="1416" y="211"/>
                    <a:pt x="1453" y="211"/>
                  </a:cubicBezTo>
                  <a:cubicBezTo>
                    <a:pt x="1479" y="211"/>
                    <a:pt x="1507" y="208"/>
                    <a:pt x="1537" y="203"/>
                  </a:cubicBezTo>
                  <a:cubicBezTo>
                    <a:pt x="1632" y="191"/>
                    <a:pt x="1703" y="191"/>
                    <a:pt x="1787" y="191"/>
                  </a:cubicBezTo>
                  <a:cubicBezTo>
                    <a:pt x="1834" y="217"/>
                    <a:pt x="1881" y="232"/>
                    <a:pt x="1929" y="232"/>
                  </a:cubicBezTo>
                  <a:cubicBezTo>
                    <a:pt x="1988" y="232"/>
                    <a:pt x="2048" y="208"/>
                    <a:pt x="2108" y="155"/>
                  </a:cubicBezTo>
                  <a:cubicBezTo>
                    <a:pt x="1965" y="36"/>
                    <a:pt x="1787" y="72"/>
                    <a:pt x="1644" y="12"/>
                  </a:cubicBezTo>
                  <a:cubicBezTo>
                    <a:pt x="1489" y="38"/>
                    <a:pt x="1335" y="60"/>
                    <a:pt x="1182" y="60"/>
                  </a:cubicBezTo>
                  <a:cubicBezTo>
                    <a:pt x="1053" y="60"/>
                    <a:pt x="924" y="44"/>
                    <a:pt x="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4533;p32">
              <a:extLst>
                <a:ext uri="{FF2B5EF4-FFF2-40B4-BE49-F238E27FC236}">
                  <a16:creationId xmlns:a16="http://schemas.microsoft.com/office/drawing/2014/main" id="{CF8CD8FB-0CF7-475B-8150-B89694C59343}"/>
                </a:ext>
              </a:extLst>
            </p:cNvPr>
            <p:cNvSpPr/>
            <p:nvPr/>
          </p:nvSpPr>
          <p:spPr>
            <a:xfrm>
              <a:off x="5915900" y="3484200"/>
              <a:ext cx="19375" cy="3875"/>
            </a:xfrm>
            <a:custGeom>
              <a:avLst/>
              <a:gdLst/>
              <a:ahLst/>
              <a:cxnLst/>
              <a:rect l="l" t="t" r="r" b="b"/>
              <a:pathLst>
                <a:path w="775" h="155" extrusionOk="0">
                  <a:moveTo>
                    <a:pt x="310" y="0"/>
                  </a:moveTo>
                  <a:cubicBezTo>
                    <a:pt x="215" y="24"/>
                    <a:pt x="108" y="24"/>
                    <a:pt x="1" y="36"/>
                  </a:cubicBezTo>
                  <a:cubicBezTo>
                    <a:pt x="60" y="83"/>
                    <a:pt x="108" y="119"/>
                    <a:pt x="144" y="155"/>
                  </a:cubicBezTo>
                  <a:lnTo>
                    <a:pt x="727" y="155"/>
                  </a:lnTo>
                  <a:cubicBezTo>
                    <a:pt x="775" y="107"/>
                    <a:pt x="775" y="60"/>
                    <a:pt x="727" y="24"/>
                  </a:cubicBezTo>
                  <a:cubicBezTo>
                    <a:pt x="596" y="24"/>
                    <a:pt x="453" y="0"/>
                    <a:pt x="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4534;p32">
              <a:extLst>
                <a:ext uri="{FF2B5EF4-FFF2-40B4-BE49-F238E27FC236}">
                  <a16:creationId xmlns:a16="http://schemas.microsoft.com/office/drawing/2014/main" id="{2C7067BC-D56E-4F98-97C4-BA9F0287800B}"/>
                </a:ext>
              </a:extLst>
            </p:cNvPr>
            <p:cNvSpPr/>
            <p:nvPr/>
          </p:nvSpPr>
          <p:spPr>
            <a:xfrm>
              <a:off x="5931075" y="3484200"/>
              <a:ext cx="11950" cy="11025"/>
            </a:xfrm>
            <a:custGeom>
              <a:avLst/>
              <a:gdLst/>
              <a:ahLst/>
              <a:cxnLst/>
              <a:rect l="l" t="t" r="r" b="b"/>
              <a:pathLst>
                <a:path w="478" h="441" extrusionOk="0">
                  <a:moveTo>
                    <a:pt x="418" y="0"/>
                  </a:moveTo>
                  <a:cubicBezTo>
                    <a:pt x="334" y="24"/>
                    <a:pt x="227" y="24"/>
                    <a:pt x="144" y="24"/>
                  </a:cubicBezTo>
                  <a:lnTo>
                    <a:pt x="144" y="155"/>
                  </a:lnTo>
                  <a:cubicBezTo>
                    <a:pt x="84" y="262"/>
                    <a:pt x="37" y="345"/>
                    <a:pt x="1" y="441"/>
                  </a:cubicBezTo>
                  <a:lnTo>
                    <a:pt x="287" y="441"/>
                  </a:lnTo>
                  <a:cubicBezTo>
                    <a:pt x="394" y="357"/>
                    <a:pt x="334" y="226"/>
                    <a:pt x="418" y="155"/>
                  </a:cubicBezTo>
                  <a:cubicBezTo>
                    <a:pt x="477" y="95"/>
                    <a:pt x="477" y="48"/>
                    <a:pt x="4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4535;p32">
              <a:extLst>
                <a:ext uri="{FF2B5EF4-FFF2-40B4-BE49-F238E27FC236}">
                  <a16:creationId xmlns:a16="http://schemas.microsoft.com/office/drawing/2014/main" id="{C2550E84-31B2-4050-9404-26F6847A4DA7}"/>
                </a:ext>
              </a:extLst>
            </p:cNvPr>
            <p:cNvSpPr/>
            <p:nvPr/>
          </p:nvSpPr>
          <p:spPr>
            <a:xfrm>
              <a:off x="5941500" y="3483750"/>
              <a:ext cx="11050" cy="4325"/>
            </a:xfrm>
            <a:custGeom>
              <a:avLst/>
              <a:gdLst/>
              <a:ahLst/>
              <a:cxnLst/>
              <a:rect l="l" t="t" r="r" b="b"/>
              <a:pathLst>
                <a:path w="442" h="173" extrusionOk="0">
                  <a:moveTo>
                    <a:pt x="148" y="1"/>
                  </a:moveTo>
                  <a:cubicBezTo>
                    <a:pt x="101" y="1"/>
                    <a:pt x="52" y="6"/>
                    <a:pt x="1" y="18"/>
                  </a:cubicBezTo>
                  <a:lnTo>
                    <a:pt x="1" y="173"/>
                  </a:lnTo>
                  <a:lnTo>
                    <a:pt x="441" y="173"/>
                  </a:lnTo>
                  <a:cubicBezTo>
                    <a:pt x="441" y="125"/>
                    <a:pt x="417" y="101"/>
                    <a:pt x="417" y="54"/>
                  </a:cubicBezTo>
                  <a:cubicBezTo>
                    <a:pt x="330" y="22"/>
                    <a:pt x="243"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4536;p32">
              <a:extLst>
                <a:ext uri="{FF2B5EF4-FFF2-40B4-BE49-F238E27FC236}">
                  <a16:creationId xmlns:a16="http://schemas.microsoft.com/office/drawing/2014/main" id="{D6AA338F-1F83-4950-80D2-C5C4F6359926}"/>
                </a:ext>
              </a:extLst>
            </p:cNvPr>
            <p:cNvSpPr/>
            <p:nvPr/>
          </p:nvSpPr>
          <p:spPr>
            <a:xfrm>
              <a:off x="5866500" y="3480275"/>
              <a:ext cx="7175" cy="3950"/>
            </a:xfrm>
            <a:custGeom>
              <a:avLst/>
              <a:gdLst/>
              <a:ahLst/>
              <a:cxnLst/>
              <a:rect l="l" t="t" r="r" b="b"/>
              <a:pathLst>
                <a:path w="287" h="158" extrusionOk="0">
                  <a:moveTo>
                    <a:pt x="144" y="1"/>
                  </a:moveTo>
                  <a:cubicBezTo>
                    <a:pt x="93" y="1"/>
                    <a:pt x="45" y="13"/>
                    <a:pt x="0" y="26"/>
                  </a:cubicBezTo>
                  <a:cubicBezTo>
                    <a:pt x="60" y="133"/>
                    <a:pt x="167" y="157"/>
                    <a:pt x="286" y="157"/>
                  </a:cubicBezTo>
                  <a:lnTo>
                    <a:pt x="286" y="38"/>
                  </a:lnTo>
                  <a:cubicBezTo>
                    <a:pt x="236" y="10"/>
                    <a:pt x="189" y="1"/>
                    <a:pt x="1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4537;p32">
              <a:extLst>
                <a:ext uri="{FF2B5EF4-FFF2-40B4-BE49-F238E27FC236}">
                  <a16:creationId xmlns:a16="http://schemas.microsoft.com/office/drawing/2014/main" id="{BFC85F49-937B-4797-8043-E85BD77AAC32}"/>
                </a:ext>
              </a:extLst>
            </p:cNvPr>
            <p:cNvSpPr/>
            <p:nvPr/>
          </p:nvSpPr>
          <p:spPr>
            <a:xfrm>
              <a:off x="5848625" y="3480625"/>
              <a:ext cx="4500" cy="3600"/>
            </a:xfrm>
            <a:custGeom>
              <a:avLst/>
              <a:gdLst/>
              <a:ahLst/>
              <a:cxnLst/>
              <a:rect l="l" t="t" r="r" b="b"/>
              <a:pathLst>
                <a:path w="180" h="144" extrusionOk="0">
                  <a:moveTo>
                    <a:pt x="1" y="0"/>
                  </a:moveTo>
                  <a:cubicBezTo>
                    <a:pt x="49" y="60"/>
                    <a:pt x="84" y="107"/>
                    <a:pt x="132" y="143"/>
                  </a:cubicBezTo>
                  <a:cubicBezTo>
                    <a:pt x="180" y="107"/>
                    <a:pt x="180" y="60"/>
                    <a:pt x="132" y="12"/>
                  </a:cubicBezTo>
                  <a:cubicBezTo>
                    <a:pt x="84" y="0"/>
                    <a:pt x="37"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4538;p32">
              <a:extLst>
                <a:ext uri="{FF2B5EF4-FFF2-40B4-BE49-F238E27FC236}">
                  <a16:creationId xmlns:a16="http://schemas.microsoft.com/office/drawing/2014/main" id="{2A255397-DBB8-4657-A147-36498D682B10}"/>
                </a:ext>
              </a:extLst>
            </p:cNvPr>
            <p:cNvSpPr/>
            <p:nvPr/>
          </p:nvSpPr>
          <p:spPr>
            <a:xfrm>
              <a:off x="5859050" y="3480925"/>
              <a:ext cx="3600" cy="1925"/>
            </a:xfrm>
            <a:custGeom>
              <a:avLst/>
              <a:gdLst/>
              <a:ahLst/>
              <a:cxnLst/>
              <a:rect l="l" t="t" r="r" b="b"/>
              <a:pathLst>
                <a:path w="144" h="77" extrusionOk="0">
                  <a:moveTo>
                    <a:pt x="1" y="0"/>
                  </a:moveTo>
                  <a:cubicBezTo>
                    <a:pt x="13" y="12"/>
                    <a:pt x="24" y="48"/>
                    <a:pt x="48" y="60"/>
                  </a:cubicBezTo>
                  <a:cubicBezTo>
                    <a:pt x="60" y="71"/>
                    <a:pt x="71" y="76"/>
                    <a:pt x="82" y="76"/>
                  </a:cubicBezTo>
                  <a:cubicBezTo>
                    <a:pt x="106" y="76"/>
                    <a:pt x="127" y="52"/>
                    <a:pt x="144" y="12"/>
                  </a:cubicBezTo>
                  <a:cubicBezTo>
                    <a:pt x="84" y="12"/>
                    <a:pt x="48"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4539;p32">
              <a:extLst>
                <a:ext uri="{FF2B5EF4-FFF2-40B4-BE49-F238E27FC236}">
                  <a16:creationId xmlns:a16="http://schemas.microsoft.com/office/drawing/2014/main" id="{50599CE4-F6DF-400B-81C7-C97A7A34BA24}"/>
                </a:ext>
              </a:extLst>
            </p:cNvPr>
            <p:cNvSpPr/>
            <p:nvPr/>
          </p:nvSpPr>
          <p:spPr>
            <a:xfrm>
              <a:off x="5851900" y="3480925"/>
              <a:ext cx="3900" cy="3300"/>
            </a:xfrm>
            <a:custGeom>
              <a:avLst/>
              <a:gdLst/>
              <a:ahLst/>
              <a:cxnLst/>
              <a:rect l="l" t="t" r="r" b="b"/>
              <a:pathLst>
                <a:path w="156" h="132" extrusionOk="0">
                  <a:moveTo>
                    <a:pt x="1" y="0"/>
                  </a:moveTo>
                  <a:lnTo>
                    <a:pt x="1" y="131"/>
                  </a:lnTo>
                  <a:cubicBezTo>
                    <a:pt x="49" y="95"/>
                    <a:pt x="96"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4540;p32">
              <a:extLst>
                <a:ext uri="{FF2B5EF4-FFF2-40B4-BE49-F238E27FC236}">
                  <a16:creationId xmlns:a16="http://schemas.microsoft.com/office/drawing/2014/main" id="{B0973C13-E2DF-4857-BD98-17F5B37700FB}"/>
                </a:ext>
              </a:extLst>
            </p:cNvPr>
            <p:cNvSpPr/>
            <p:nvPr/>
          </p:nvSpPr>
          <p:spPr>
            <a:xfrm>
              <a:off x="5841200" y="3548675"/>
              <a:ext cx="36325" cy="4300"/>
            </a:xfrm>
            <a:custGeom>
              <a:avLst/>
              <a:gdLst/>
              <a:ahLst/>
              <a:cxnLst/>
              <a:rect l="l" t="t" r="r" b="b"/>
              <a:pathLst>
                <a:path w="1453" h="172" extrusionOk="0">
                  <a:moveTo>
                    <a:pt x="643" y="1"/>
                  </a:moveTo>
                  <a:cubicBezTo>
                    <a:pt x="429" y="1"/>
                    <a:pt x="215" y="18"/>
                    <a:pt x="0" y="29"/>
                  </a:cubicBezTo>
                  <a:cubicBezTo>
                    <a:pt x="221" y="142"/>
                    <a:pt x="451" y="172"/>
                    <a:pt x="683" y="172"/>
                  </a:cubicBezTo>
                  <a:cubicBezTo>
                    <a:pt x="938" y="172"/>
                    <a:pt x="1197" y="136"/>
                    <a:pt x="1453" y="136"/>
                  </a:cubicBezTo>
                  <a:cubicBezTo>
                    <a:pt x="1186" y="29"/>
                    <a:pt x="915" y="1"/>
                    <a:pt x="6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4541;p32">
              <a:extLst>
                <a:ext uri="{FF2B5EF4-FFF2-40B4-BE49-F238E27FC236}">
                  <a16:creationId xmlns:a16="http://schemas.microsoft.com/office/drawing/2014/main" id="{A5D54DC9-A33E-4022-84EA-E6436A4508B1}"/>
                </a:ext>
              </a:extLst>
            </p:cNvPr>
            <p:cNvSpPr/>
            <p:nvPr/>
          </p:nvSpPr>
          <p:spPr>
            <a:xfrm>
              <a:off x="5814400" y="3542225"/>
              <a:ext cx="11925" cy="4225"/>
            </a:xfrm>
            <a:custGeom>
              <a:avLst/>
              <a:gdLst/>
              <a:ahLst/>
              <a:cxnLst/>
              <a:rect l="l" t="t" r="r" b="b"/>
              <a:pathLst>
                <a:path w="477" h="169" extrusionOk="0">
                  <a:moveTo>
                    <a:pt x="48" y="1"/>
                  </a:moveTo>
                  <a:cubicBezTo>
                    <a:pt x="1" y="48"/>
                    <a:pt x="13" y="96"/>
                    <a:pt x="36" y="144"/>
                  </a:cubicBezTo>
                  <a:cubicBezTo>
                    <a:pt x="104" y="159"/>
                    <a:pt x="167" y="168"/>
                    <a:pt x="229" y="168"/>
                  </a:cubicBezTo>
                  <a:cubicBezTo>
                    <a:pt x="310" y="168"/>
                    <a:pt x="390" y="153"/>
                    <a:pt x="477" y="120"/>
                  </a:cubicBezTo>
                  <a:cubicBezTo>
                    <a:pt x="477" y="84"/>
                    <a:pt x="477" y="48"/>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4542;p32">
              <a:extLst>
                <a:ext uri="{FF2B5EF4-FFF2-40B4-BE49-F238E27FC236}">
                  <a16:creationId xmlns:a16="http://schemas.microsoft.com/office/drawing/2014/main" id="{EDBAB9D8-CC26-4DA2-859A-0C50AB2DDC87}"/>
                </a:ext>
              </a:extLst>
            </p:cNvPr>
            <p:cNvSpPr/>
            <p:nvPr/>
          </p:nvSpPr>
          <p:spPr>
            <a:xfrm>
              <a:off x="5804875" y="3541925"/>
              <a:ext cx="11050" cy="4425"/>
            </a:xfrm>
            <a:custGeom>
              <a:avLst/>
              <a:gdLst/>
              <a:ahLst/>
              <a:cxnLst/>
              <a:rect l="l" t="t" r="r" b="b"/>
              <a:pathLst>
                <a:path w="442" h="177" extrusionOk="0">
                  <a:moveTo>
                    <a:pt x="286" y="1"/>
                  </a:moveTo>
                  <a:cubicBezTo>
                    <a:pt x="167" y="1"/>
                    <a:pt x="72" y="25"/>
                    <a:pt x="1" y="132"/>
                  </a:cubicBezTo>
                  <a:cubicBezTo>
                    <a:pt x="94" y="161"/>
                    <a:pt x="179" y="176"/>
                    <a:pt x="266" y="176"/>
                  </a:cubicBezTo>
                  <a:cubicBezTo>
                    <a:pt x="323" y="176"/>
                    <a:pt x="380" y="170"/>
                    <a:pt x="441" y="156"/>
                  </a:cubicBezTo>
                  <a:cubicBezTo>
                    <a:pt x="441" y="108"/>
                    <a:pt x="429" y="60"/>
                    <a:pt x="429" y="13"/>
                  </a:cubicBezTo>
                  <a:cubicBezTo>
                    <a:pt x="394" y="13"/>
                    <a:pt x="346" y="1"/>
                    <a:pt x="2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4543;p32">
              <a:extLst>
                <a:ext uri="{FF2B5EF4-FFF2-40B4-BE49-F238E27FC236}">
                  <a16:creationId xmlns:a16="http://schemas.microsoft.com/office/drawing/2014/main" id="{267DF5F3-6D7F-4645-9AFC-B7818449DA2A}"/>
                </a:ext>
              </a:extLst>
            </p:cNvPr>
            <p:cNvSpPr/>
            <p:nvPr/>
          </p:nvSpPr>
          <p:spPr>
            <a:xfrm>
              <a:off x="5879900" y="3549675"/>
              <a:ext cx="4475" cy="2700"/>
            </a:xfrm>
            <a:custGeom>
              <a:avLst/>
              <a:gdLst/>
              <a:ahLst/>
              <a:cxnLst/>
              <a:rect l="l" t="t" r="r" b="b"/>
              <a:pathLst>
                <a:path w="179" h="108" extrusionOk="0">
                  <a:moveTo>
                    <a:pt x="131" y="0"/>
                  </a:moveTo>
                  <a:lnTo>
                    <a:pt x="0" y="96"/>
                  </a:lnTo>
                  <a:cubicBezTo>
                    <a:pt x="60" y="96"/>
                    <a:pt x="119" y="108"/>
                    <a:pt x="179" y="108"/>
                  </a:cubicBezTo>
                  <a:cubicBezTo>
                    <a:pt x="167" y="60"/>
                    <a:pt x="143" y="36"/>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4544;p32">
              <a:extLst>
                <a:ext uri="{FF2B5EF4-FFF2-40B4-BE49-F238E27FC236}">
                  <a16:creationId xmlns:a16="http://schemas.microsoft.com/office/drawing/2014/main" id="{342205E5-0A73-4916-8728-497120FE80F9}"/>
                </a:ext>
              </a:extLst>
            </p:cNvPr>
            <p:cNvSpPr/>
            <p:nvPr/>
          </p:nvSpPr>
          <p:spPr>
            <a:xfrm>
              <a:off x="5382500" y="3571175"/>
              <a:ext cx="6575" cy="2925"/>
            </a:xfrm>
            <a:custGeom>
              <a:avLst/>
              <a:gdLst/>
              <a:ahLst/>
              <a:cxnLst/>
              <a:rect l="l" t="t" r="r" b="b"/>
              <a:pathLst>
                <a:path w="263" h="117" extrusionOk="0">
                  <a:moveTo>
                    <a:pt x="137" y="0"/>
                  </a:moveTo>
                  <a:cubicBezTo>
                    <a:pt x="90" y="0"/>
                    <a:pt x="44" y="43"/>
                    <a:pt x="1" y="117"/>
                  </a:cubicBezTo>
                  <a:lnTo>
                    <a:pt x="263" y="117"/>
                  </a:lnTo>
                  <a:cubicBezTo>
                    <a:pt x="223" y="37"/>
                    <a:pt x="180"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4545;p32">
              <a:extLst>
                <a:ext uri="{FF2B5EF4-FFF2-40B4-BE49-F238E27FC236}">
                  <a16:creationId xmlns:a16="http://schemas.microsoft.com/office/drawing/2014/main" id="{77460C16-BD23-4FF7-B3DC-C8D8E612720A}"/>
                </a:ext>
              </a:extLst>
            </p:cNvPr>
            <p:cNvSpPr/>
            <p:nvPr/>
          </p:nvSpPr>
          <p:spPr>
            <a:xfrm>
              <a:off x="5909350" y="3531225"/>
              <a:ext cx="21750" cy="4175"/>
            </a:xfrm>
            <a:custGeom>
              <a:avLst/>
              <a:gdLst/>
              <a:ahLst/>
              <a:cxnLst/>
              <a:rect l="l" t="t" r="r" b="b"/>
              <a:pathLst>
                <a:path w="870" h="167" extrusionOk="0">
                  <a:moveTo>
                    <a:pt x="1" y="0"/>
                  </a:moveTo>
                  <a:lnTo>
                    <a:pt x="1" y="119"/>
                  </a:lnTo>
                  <a:cubicBezTo>
                    <a:pt x="144" y="131"/>
                    <a:pt x="275" y="143"/>
                    <a:pt x="418" y="167"/>
                  </a:cubicBezTo>
                  <a:cubicBezTo>
                    <a:pt x="459" y="141"/>
                    <a:pt x="506" y="137"/>
                    <a:pt x="555" y="137"/>
                  </a:cubicBezTo>
                  <a:cubicBezTo>
                    <a:pt x="575" y="137"/>
                    <a:pt x="597" y="138"/>
                    <a:pt x="618" y="138"/>
                  </a:cubicBezTo>
                  <a:cubicBezTo>
                    <a:pt x="707" y="138"/>
                    <a:pt x="797" y="125"/>
                    <a:pt x="8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4546;p32">
              <a:extLst>
                <a:ext uri="{FF2B5EF4-FFF2-40B4-BE49-F238E27FC236}">
                  <a16:creationId xmlns:a16="http://schemas.microsoft.com/office/drawing/2014/main" id="{44898628-BBC6-4E77-B743-370A31F5FE2E}"/>
                </a:ext>
              </a:extLst>
            </p:cNvPr>
            <p:cNvSpPr/>
            <p:nvPr/>
          </p:nvSpPr>
          <p:spPr>
            <a:xfrm>
              <a:off x="5848350" y="3491625"/>
              <a:ext cx="3575" cy="3600"/>
            </a:xfrm>
            <a:custGeom>
              <a:avLst/>
              <a:gdLst/>
              <a:ahLst/>
              <a:cxnLst/>
              <a:rect l="l" t="t" r="r" b="b"/>
              <a:pathLst>
                <a:path w="143" h="144" extrusionOk="0">
                  <a:moveTo>
                    <a:pt x="0" y="1"/>
                  </a:moveTo>
                  <a:cubicBezTo>
                    <a:pt x="36" y="48"/>
                    <a:pt x="95" y="96"/>
                    <a:pt x="143" y="144"/>
                  </a:cubicBezTo>
                  <a:cubicBezTo>
                    <a:pt x="95" y="96"/>
                    <a:pt x="60" y="4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4547;p32">
              <a:extLst>
                <a:ext uri="{FF2B5EF4-FFF2-40B4-BE49-F238E27FC236}">
                  <a16:creationId xmlns:a16="http://schemas.microsoft.com/office/drawing/2014/main" id="{8073A90B-28F3-4CF3-A9EC-BB5506C2CE88}"/>
                </a:ext>
              </a:extLst>
            </p:cNvPr>
            <p:cNvSpPr/>
            <p:nvPr/>
          </p:nvSpPr>
          <p:spPr>
            <a:xfrm>
              <a:off x="5937925" y="3488050"/>
              <a:ext cx="4800" cy="7175"/>
            </a:xfrm>
            <a:custGeom>
              <a:avLst/>
              <a:gdLst/>
              <a:ahLst/>
              <a:cxnLst/>
              <a:rect l="l" t="t" r="r" b="b"/>
              <a:pathLst>
                <a:path w="192" h="287" extrusionOk="0">
                  <a:moveTo>
                    <a:pt x="132" y="1"/>
                  </a:moveTo>
                  <a:cubicBezTo>
                    <a:pt x="13" y="60"/>
                    <a:pt x="1" y="168"/>
                    <a:pt x="1" y="287"/>
                  </a:cubicBezTo>
                  <a:lnTo>
                    <a:pt x="132" y="287"/>
                  </a:lnTo>
                  <a:cubicBezTo>
                    <a:pt x="191" y="239"/>
                    <a:pt x="191" y="191"/>
                    <a:pt x="144" y="144"/>
                  </a:cubicBezTo>
                  <a:cubicBezTo>
                    <a:pt x="132" y="108"/>
                    <a:pt x="132" y="48"/>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4548;p32">
              <a:extLst>
                <a:ext uri="{FF2B5EF4-FFF2-40B4-BE49-F238E27FC236}">
                  <a16:creationId xmlns:a16="http://schemas.microsoft.com/office/drawing/2014/main" id="{A5CF4B2F-B0BB-4326-B19B-F5DD157F0C99}"/>
                </a:ext>
              </a:extLst>
            </p:cNvPr>
            <p:cNvSpPr/>
            <p:nvPr/>
          </p:nvSpPr>
          <p:spPr>
            <a:xfrm>
              <a:off x="5941500" y="3491625"/>
              <a:ext cx="3900" cy="3725"/>
            </a:xfrm>
            <a:custGeom>
              <a:avLst/>
              <a:gdLst/>
              <a:ahLst/>
              <a:cxnLst/>
              <a:rect l="l" t="t" r="r" b="b"/>
              <a:pathLst>
                <a:path w="156" h="149" extrusionOk="0">
                  <a:moveTo>
                    <a:pt x="24" y="1"/>
                  </a:moveTo>
                  <a:cubicBezTo>
                    <a:pt x="24" y="48"/>
                    <a:pt x="1" y="96"/>
                    <a:pt x="1" y="144"/>
                  </a:cubicBezTo>
                  <a:cubicBezTo>
                    <a:pt x="32" y="144"/>
                    <a:pt x="64" y="149"/>
                    <a:pt x="99" y="149"/>
                  </a:cubicBezTo>
                  <a:cubicBezTo>
                    <a:pt x="117" y="149"/>
                    <a:pt x="136" y="148"/>
                    <a:pt x="155" y="144"/>
                  </a:cubicBezTo>
                  <a:lnTo>
                    <a:pt x="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4549;p32">
              <a:extLst>
                <a:ext uri="{FF2B5EF4-FFF2-40B4-BE49-F238E27FC236}">
                  <a16:creationId xmlns:a16="http://schemas.microsoft.com/office/drawing/2014/main" id="{0285F95C-E5C3-4500-BA36-80F26983CF42}"/>
                </a:ext>
              </a:extLst>
            </p:cNvPr>
            <p:cNvSpPr/>
            <p:nvPr/>
          </p:nvSpPr>
          <p:spPr>
            <a:xfrm>
              <a:off x="5905200" y="3485075"/>
              <a:ext cx="4475" cy="1375"/>
            </a:xfrm>
            <a:custGeom>
              <a:avLst/>
              <a:gdLst/>
              <a:ahLst/>
              <a:cxnLst/>
              <a:rect l="l" t="t" r="r" b="b"/>
              <a:pathLst>
                <a:path w="179" h="55" extrusionOk="0">
                  <a:moveTo>
                    <a:pt x="0" y="1"/>
                  </a:moveTo>
                  <a:cubicBezTo>
                    <a:pt x="30" y="37"/>
                    <a:pt x="60" y="54"/>
                    <a:pt x="89" y="54"/>
                  </a:cubicBezTo>
                  <a:cubicBezTo>
                    <a:pt x="119" y="54"/>
                    <a:pt x="149" y="37"/>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4550;p32">
              <a:extLst>
                <a:ext uri="{FF2B5EF4-FFF2-40B4-BE49-F238E27FC236}">
                  <a16:creationId xmlns:a16="http://schemas.microsoft.com/office/drawing/2014/main" id="{BB220E29-4686-41D9-A4C2-282F4A9F9082}"/>
                </a:ext>
              </a:extLst>
            </p:cNvPr>
            <p:cNvSpPr/>
            <p:nvPr/>
          </p:nvSpPr>
          <p:spPr>
            <a:xfrm>
              <a:off x="6041825" y="3491325"/>
              <a:ext cx="10325" cy="7500"/>
            </a:xfrm>
            <a:custGeom>
              <a:avLst/>
              <a:gdLst/>
              <a:ahLst/>
              <a:cxnLst/>
              <a:rect l="l" t="t" r="r" b="b"/>
              <a:pathLst>
                <a:path w="413" h="300" extrusionOk="0">
                  <a:moveTo>
                    <a:pt x="274" y="1"/>
                  </a:moveTo>
                  <a:lnTo>
                    <a:pt x="274" y="1"/>
                  </a:lnTo>
                  <a:cubicBezTo>
                    <a:pt x="155" y="13"/>
                    <a:pt x="60" y="37"/>
                    <a:pt x="0" y="156"/>
                  </a:cubicBezTo>
                  <a:lnTo>
                    <a:pt x="143" y="298"/>
                  </a:lnTo>
                  <a:cubicBezTo>
                    <a:pt x="154" y="299"/>
                    <a:pt x="164" y="299"/>
                    <a:pt x="174" y="299"/>
                  </a:cubicBezTo>
                  <a:cubicBezTo>
                    <a:pt x="413" y="299"/>
                    <a:pt x="365" y="161"/>
                    <a:pt x="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4551;p32">
              <a:extLst>
                <a:ext uri="{FF2B5EF4-FFF2-40B4-BE49-F238E27FC236}">
                  <a16:creationId xmlns:a16="http://schemas.microsoft.com/office/drawing/2014/main" id="{C6AFD0BB-6F46-4A48-B544-1BB376A77C16}"/>
                </a:ext>
              </a:extLst>
            </p:cNvPr>
            <p:cNvSpPr/>
            <p:nvPr/>
          </p:nvSpPr>
          <p:spPr>
            <a:xfrm>
              <a:off x="5715875" y="3538350"/>
              <a:ext cx="31875" cy="3475"/>
            </a:xfrm>
            <a:custGeom>
              <a:avLst/>
              <a:gdLst/>
              <a:ahLst/>
              <a:cxnLst/>
              <a:rect l="l" t="t" r="r" b="b"/>
              <a:pathLst>
                <a:path w="1275" h="139" extrusionOk="0">
                  <a:moveTo>
                    <a:pt x="1" y="1"/>
                  </a:moveTo>
                  <a:lnTo>
                    <a:pt x="1" y="120"/>
                  </a:lnTo>
                  <a:cubicBezTo>
                    <a:pt x="174" y="125"/>
                    <a:pt x="350" y="138"/>
                    <a:pt x="526" y="138"/>
                  </a:cubicBezTo>
                  <a:cubicBezTo>
                    <a:pt x="774" y="138"/>
                    <a:pt x="1024" y="112"/>
                    <a:pt x="12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4552;p32">
              <a:extLst>
                <a:ext uri="{FF2B5EF4-FFF2-40B4-BE49-F238E27FC236}">
                  <a16:creationId xmlns:a16="http://schemas.microsoft.com/office/drawing/2014/main" id="{1ECA8DAE-23D1-45DC-A2EE-F1885501B816}"/>
                </a:ext>
              </a:extLst>
            </p:cNvPr>
            <p:cNvSpPr/>
            <p:nvPr/>
          </p:nvSpPr>
          <p:spPr>
            <a:xfrm>
              <a:off x="5575375" y="2128975"/>
              <a:ext cx="7475" cy="5950"/>
            </a:xfrm>
            <a:custGeom>
              <a:avLst/>
              <a:gdLst/>
              <a:ahLst/>
              <a:cxnLst/>
              <a:rect l="l" t="t" r="r" b="b"/>
              <a:pathLst>
                <a:path w="299" h="238" extrusionOk="0">
                  <a:moveTo>
                    <a:pt x="299" y="0"/>
                  </a:moveTo>
                  <a:lnTo>
                    <a:pt x="299" y="0"/>
                  </a:lnTo>
                  <a:cubicBezTo>
                    <a:pt x="215" y="36"/>
                    <a:pt x="108" y="83"/>
                    <a:pt x="1" y="131"/>
                  </a:cubicBezTo>
                  <a:cubicBezTo>
                    <a:pt x="77" y="207"/>
                    <a:pt x="133" y="237"/>
                    <a:pt x="174" y="237"/>
                  </a:cubicBezTo>
                  <a:cubicBezTo>
                    <a:pt x="256" y="237"/>
                    <a:pt x="283" y="119"/>
                    <a:pt x="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4553;p32">
              <a:extLst>
                <a:ext uri="{FF2B5EF4-FFF2-40B4-BE49-F238E27FC236}">
                  <a16:creationId xmlns:a16="http://schemas.microsoft.com/office/drawing/2014/main" id="{E8F4AFE7-44E7-4353-BDA7-0B5A66485F9B}"/>
                </a:ext>
              </a:extLst>
            </p:cNvPr>
            <p:cNvSpPr/>
            <p:nvPr/>
          </p:nvSpPr>
          <p:spPr>
            <a:xfrm>
              <a:off x="5572125" y="2130450"/>
              <a:ext cx="3275" cy="1800"/>
            </a:xfrm>
            <a:custGeom>
              <a:avLst/>
              <a:gdLst/>
              <a:ahLst/>
              <a:cxnLst/>
              <a:rect l="l" t="t" r="r" b="b"/>
              <a:pathLst>
                <a:path w="131" h="72" extrusionOk="0">
                  <a:moveTo>
                    <a:pt x="70" y="1"/>
                  </a:moveTo>
                  <a:cubicBezTo>
                    <a:pt x="48" y="1"/>
                    <a:pt x="24" y="24"/>
                    <a:pt x="0" y="72"/>
                  </a:cubicBezTo>
                  <a:lnTo>
                    <a:pt x="131" y="72"/>
                  </a:lnTo>
                  <a:cubicBezTo>
                    <a:pt x="113" y="24"/>
                    <a:pt x="92" y="1"/>
                    <a:pt x="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4554;p32">
              <a:extLst>
                <a:ext uri="{FF2B5EF4-FFF2-40B4-BE49-F238E27FC236}">
                  <a16:creationId xmlns:a16="http://schemas.microsoft.com/office/drawing/2014/main" id="{ED467AEC-3C72-4B82-B50B-FFDE4D1F477A}"/>
                </a:ext>
              </a:extLst>
            </p:cNvPr>
            <p:cNvSpPr/>
            <p:nvPr/>
          </p:nvSpPr>
          <p:spPr>
            <a:xfrm>
              <a:off x="5568550" y="2132225"/>
              <a:ext cx="3575" cy="3300"/>
            </a:xfrm>
            <a:custGeom>
              <a:avLst/>
              <a:gdLst/>
              <a:ahLst/>
              <a:cxnLst/>
              <a:rect l="l" t="t" r="r" b="b"/>
              <a:pathLst>
                <a:path w="143" h="132" extrusionOk="0">
                  <a:moveTo>
                    <a:pt x="143" y="1"/>
                  </a:moveTo>
                  <a:cubicBezTo>
                    <a:pt x="95" y="49"/>
                    <a:pt x="36" y="84"/>
                    <a:pt x="0" y="132"/>
                  </a:cubicBezTo>
                  <a:cubicBezTo>
                    <a:pt x="36" y="108"/>
                    <a:pt x="95" y="61"/>
                    <a:pt x="1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4555;p32">
              <a:extLst>
                <a:ext uri="{FF2B5EF4-FFF2-40B4-BE49-F238E27FC236}">
                  <a16:creationId xmlns:a16="http://schemas.microsoft.com/office/drawing/2014/main" id="{E0CFAAF3-1266-4626-9EA6-4AD2B1633370}"/>
                </a:ext>
              </a:extLst>
            </p:cNvPr>
            <p:cNvSpPr/>
            <p:nvPr/>
          </p:nvSpPr>
          <p:spPr>
            <a:xfrm>
              <a:off x="5514975" y="2135500"/>
              <a:ext cx="24725" cy="3900"/>
            </a:xfrm>
            <a:custGeom>
              <a:avLst/>
              <a:gdLst/>
              <a:ahLst/>
              <a:cxnLst/>
              <a:rect l="l" t="t" r="r" b="b"/>
              <a:pathLst>
                <a:path w="989" h="156" extrusionOk="0">
                  <a:moveTo>
                    <a:pt x="0" y="1"/>
                  </a:moveTo>
                  <a:cubicBezTo>
                    <a:pt x="153" y="130"/>
                    <a:pt x="326" y="154"/>
                    <a:pt x="501" y="154"/>
                  </a:cubicBezTo>
                  <a:cubicBezTo>
                    <a:pt x="608" y="154"/>
                    <a:pt x="717" y="145"/>
                    <a:pt x="822" y="145"/>
                  </a:cubicBezTo>
                  <a:cubicBezTo>
                    <a:pt x="879" y="145"/>
                    <a:pt x="934" y="148"/>
                    <a:pt x="988" y="156"/>
                  </a:cubicBezTo>
                  <a:cubicBezTo>
                    <a:pt x="851" y="29"/>
                    <a:pt x="698" y="2"/>
                    <a:pt x="542" y="2"/>
                  </a:cubicBezTo>
                  <a:cubicBezTo>
                    <a:pt x="422" y="2"/>
                    <a:pt x="299" y="18"/>
                    <a:pt x="180" y="18"/>
                  </a:cubicBezTo>
                  <a:cubicBezTo>
                    <a:pt x="119" y="18"/>
                    <a:pt x="59" y="14"/>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4556;p32">
              <a:extLst>
                <a:ext uri="{FF2B5EF4-FFF2-40B4-BE49-F238E27FC236}">
                  <a16:creationId xmlns:a16="http://schemas.microsoft.com/office/drawing/2014/main" id="{CE61E4BE-4D19-4C53-A84E-BA261F644977}"/>
                </a:ext>
              </a:extLst>
            </p:cNvPr>
            <p:cNvSpPr/>
            <p:nvPr/>
          </p:nvSpPr>
          <p:spPr>
            <a:xfrm>
              <a:off x="5608125" y="2142500"/>
              <a:ext cx="3600" cy="2075"/>
            </a:xfrm>
            <a:custGeom>
              <a:avLst/>
              <a:gdLst/>
              <a:ahLst/>
              <a:cxnLst/>
              <a:rect l="l" t="t" r="r" b="b"/>
              <a:pathLst>
                <a:path w="144" h="83" extrusionOk="0">
                  <a:moveTo>
                    <a:pt x="72" y="1"/>
                  </a:moveTo>
                  <a:cubicBezTo>
                    <a:pt x="48" y="1"/>
                    <a:pt x="24" y="7"/>
                    <a:pt x="1" y="19"/>
                  </a:cubicBezTo>
                  <a:cubicBezTo>
                    <a:pt x="1" y="31"/>
                    <a:pt x="24" y="66"/>
                    <a:pt x="36" y="78"/>
                  </a:cubicBezTo>
                  <a:cubicBezTo>
                    <a:pt x="50" y="81"/>
                    <a:pt x="61" y="82"/>
                    <a:pt x="72" y="82"/>
                  </a:cubicBezTo>
                  <a:cubicBezTo>
                    <a:pt x="107" y="82"/>
                    <a:pt x="125" y="65"/>
                    <a:pt x="144" y="19"/>
                  </a:cubicBezTo>
                  <a:cubicBezTo>
                    <a:pt x="120" y="7"/>
                    <a:pt x="96" y="1"/>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4557;p32">
              <a:extLst>
                <a:ext uri="{FF2B5EF4-FFF2-40B4-BE49-F238E27FC236}">
                  <a16:creationId xmlns:a16="http://schemas.microsoft.com/office/drawing/2014/main" id="{59C0FD1E-F057-418F-98C1-209D80DAC591}"/>
                </a:ext>
              </a:extLst>
            </p:cNvPr>
            <p:cNvSpPr/>
            <p:nvPr/>
          </p:nvSpPr>
          <p:spPr>
            <a:xfrm>
              <a:off x="5331900" y="2171800"/>
              <a:ext cx="16700" cy="5100"/>
            </a:xfrm>
            <a:custGeom>
              <a:avLst/>
              <a:gdLst/>
              <a:ahLst/>
              <a:cxnLst/>
              <a:rect l="l" t="t" r="r" b="b"/>
              <a:pathLst>
                <a:path w="668" h="204" extrusionOk="0">
                  <a:moveTo>
                    <a:pt x="290" y="1"/>
                  </a:moveTo>
                  <a:cubicBezTo>
                    <a:pt x="186" y="1"/>
                    <a:pt x="87" y="31"/>
                    <a:pt x="1" y="144"/>
                  </a:cubicBezTo>
                  <a:cubicBezTo>
                    <a:pt x="96" y="144"/>
                    <a:pt x="203" y="156"/>
                    <a:pt x="298" y="168"/>
                  </a:cubicBezTo>
                  <a:cubicBezTo>
                    <a:pt x="316" y="192"/>
                    <a:pt x="334" y="204"/>
                    <a:pt x="353" y="204"/>
                  </a:cubicBezTo>
                  <a:cubicBezTo>
                    <a:pt x="373" y="204"/>
                    <a:pt x="394" y="192"/>
                    <a:pt x="417" y="168"/>
                  </a:cubicBezTo>
                  <a:cubicBezTo>
                    <a:pt x="501" y="144"/>
                    <a:pt x="608" y="144"/>
                    <a:pt x="667" y="37"/>
                  </a:cubicBezTo>
                  <a:lnTo>
                    <a:pt x="667" y="37"/>
                  </a:lnTo>
                  <a:cubicBezTo>
                    <a:pt x="659" y="38"/>
                    <a:pt x="650" y="38"/>
                    <a:pt x="641" y="38"/>
                  </a:cubicBezTo>
                  <a:cubicBezTo>
                    <a:pt x="526" y="38"/>
                    <a:pt x="405"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4558;p32">
              <a:extLst>
                <a:ext uri="{FF2B5EF4-FFF2-40B4-BE49-F238E27FC236}">
                  <a16:creationId xmlns:a16="http://schemas.microsoft.com/office/drawing/2014/main" id="{7DCDA86E-5781-459F-92DE-43CB2BA483B6}"/>
                </a:ext>
              </a:extLst>
            </p:cNvPr>
            <p:cNvSpPr/>
            <p:nvPr/>
          </p:nvSpPr>
          <p:spPr>
            <a:xfrm>
              <a:off x="5201825" y="2171225"/>
              <a:ext cx="98250" cy="7475"/>
            </a:xfrm>
            <a:custGeom>
              <a:avLst/>
              <a:gdLst/>
              <a:ahLst/>
              <a:cxnLst/>
              <a:rect l="l" t="t" r="r" b="b"/>
              <a:pathLst>
                <a:path w="3930" h="299" extrusionOk="0">
                  <a:moveTo>
                    <a:pt x="346" y="1"/>
                  </a:moveTo>
                  <a:cubicBezTo>
                    <a:pt x="1" y="72"/>
                    <a:pt x="1" y="72"/>
                    <a:pt x="203" y="298"/>
                  </a:cubicBezTo>
                  <a:cubicBezTo>
                    <a:pt x="308" y="187"/>
                    <a:pt x="430" y="162"/>
                    <a:pt x="556" y="162"/>
                  </a:cubicBezTo>
                  <a:cubicBezTo>
                    <a:pt x="661" y="162"/>
                    <a:pt x="768" y="179"/>
                    <a:pt x="870" y="179"/>
                  </a:cubicBezTo>
                  <a:cubicBezTo>
                    <a:pt x="1882" y="167"/>
                    <a:pt x="2906" y="167"/>
                    <a:pt x="3930" y="155"/>
                  </a:cubicBezTo>
                  <a:cubicBezTo>
                    <a:pt x="3870" y="96"/>
                    <a:pt x="3811" y="48"/>
                    <a:pt x="3775" y="1"/>
                  </a:cubicBezTo>
                  <a:cubicBezTo>
                    <a:pt x="3525" y="42"/>
                    <a:pt x="3274" y="57"/>
                    <a:pt x="3023" y="57"/>
                  </a:cubicBezTo>
                  <a:cubicBezTo>
                    <a:pt x="2699" y="57"/>
                    <a:pt x="2376" y="33"/>
                    <a:pt x="2060" y="13"/>
                  </a:cubicBezTo>
                  <a:cubicBezTo>
                    <a:pt x="1838" y="50"/>
                    <a:pt x="1615" y="63"/>
                    <a:pt x="1393" y="63"/>
                  </a:cubicBezTo>
                  <a:cubicBezTo>
                    <a:pt x="1044" y="63"/>
                    <a:pt x="695" y="30"/>
                    <a:pt x="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4559;p32">
              <a:extLst>
                <a:ext uri="{FF2B5EF4-FFF2-40B4-BE49-F238E27FC236}">
                  <a16:creationId xmlns:a16="http://schemas.microsoft.com/office/drawing/2014/main" id="{F91E8AEA-C9F3-46B6-B6F4-60C4D1739522}"/>
                </a:ext>
              </a:extLst>
            </p:cNvPr>
            <p:cNvSpPr/>
            <p:nvPr/>
          </p:nvSpPr>
          <p:spPr>
            <a:xfrm>
              <a:off x="5212850" y="2178975"/>
              <a:ext cx="97650" cy="3300"/>
            </a:xfrm>
            <a:custGeom>
              <a:avLst/>
              <a:gdLst/>
              <a:ahLst/>
              <a:cxnLst/>
              <a:rect l="l" t="t" r="r" b="b"/>
              <a:pathLst>
                <a:path w="3906" h="132" extrusionOk="0">
                  <a:moveTo>
                    <a:pt x="3905" y="0"/>
                  </a:moveTo>
                  <a:cubicBezTo>
                    <a:pt x="2620" y="0"/>
                    <a:pt x="1310" y="24"/>
                    <a:pt x="0" y="24"/>
                  </a:cubicBezTo>
                  <a:cubicBezTo>
                    <a:pt x="60" y="60"/>
                    <a:pt x="95" y="96"/>
                    <a:pt x="179" y="131"/>
                  </a:cubicBezTo>
                  <a:cubicBezTo>
                    <a:pt x="1250" y="119"/>
                    <a:pt x="2298" y="119"/>
                    <a:pt x="3370" y="107"/>
                  </a:cubicBezTo>
                  <a:cubicBezTo>
                    <a:pt x="3438" y="107"/>
                    <a:pt x="3509" y="114"/>
                    <a:pt x="3580" y="114"/>
                  </a:cubicBezTo>
                  <a:cubicBezTo>
                    <a:pt x="3696" y="114"/>
                    <a:pt x="3810" y="96"/>
                    <a:pt x="39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4560;p32">
              <a:extLst>
                <a:ext uri="{FF2B5EF4-FFF2-40B4-BE49-F238E27FC236}">
                  <a16:creationId xmlns:a16="http://schemas.microsoft.com/office/drawing/2014/main" id="{9FE35064-8992-41F8-B7D0-0067DC1DB89D}"/>
                </a:ext>
              </a:extLst>
            </p:cNvPr>
            <p:cNvSpPr/>
            <p:nvPr/>
          </p:nvSpPr>
          <p:spPr>
            <a:xfrm>
              <a:off x="5206000" y="2182850"/>
              <a:ext cx="3900" cy="3300"/>
            </a:xfrm>
            <a:custGeom>
              <a:avLst/>
              <a:gdLst/>
              <a:ahLst/>
              <a:cxnLst/>
              <a:rect l="l" t="t" r="r" b="b"/>
              <a:pathLst>
                <a:path w="156" h="132" extrusionOk="0">
                  <a:moveTo>
                    <a:pt x="0" y="0"/>
                  </a:moveTo>
                  <a:lnTo>
                    <a:pt x="48" y="131"/>
                  </a:lnTo>
                  <a:lnTo>
                    <a:pt x="155" y="131"/>
                  </a:lnTo>
                  <a:cubicBezTo>
                    <a:pt x="107" y="83"/>
                    <a:pt x="60" y="48"/>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4561;p32">
              <a:extLst>
                <a:ext uri="{FF2B5EF4-FFF2-40B4-BE49-F238E27FC236}">
                  <a16:creationId xmlns:a16="http://schemas.microsoft.com/office/drawing/2014/main" id="{E2CCBC2B-431B-4BBE-8B63-DC24DC6AC7B0}"/>
                </a:ext>
              </a:extLst>
            </p:cNvPr>
            <p:cNvSpPr/>
            <p:nvPr/>
          </p:nvSpPr>
          <p:spPr>
            <a:xfrm>
              <a:off x="5302725" y="2173600"/>
              <a:ext cx="4200" cy="1825"/>
            </a:xfrm>
            <a:custGeom>
              <a:avLst/>
              <a:gdLst/>
              <a:ahLst/>
              <a:cxnLst/>
              <a:rect l="l" t="t" r="r" b="b"/>
              <a:pathLst>
                <a:path w="168" h="73" extrusionOk="0">
                  <a:moveTo>
                    <a:pt x="89" y="1"/>
                  </a:moveTo>
                  <a:cubicBezTo>
                    <a:pt x="60" y="1"/>
                    <a:pt x="31" y="25"/>
                    <a:pt x="1" y="72"/>
                  </a:cubicBezTo>
                  <a:lnTo>
                    <a:pt x="168" y="72"/>
                  </a:lnTo>
                  <a:cubicBezTo>
                    <a:pt x="144" y="25"/>
                    <a:pt x="117" y="1"/>
                    <a:pt x="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4562;p32">
              <a:extLst>
                <a:ext uri="{FF2B5EF4-FFF2-40B4-BE49-F238E27FC236}">
                  <a16:creationId xmlns:a16="http://schemas.microsoft.com/office/drawing/2014/main" id="{613397F4-EE52-4165-8EE5-151EAADCB0E6}"/>
                </a:ext>
              </a:extLst>
            </p:cNvPr>
            <p:cNvSpPr/>
            <p:nvPr/>
          </p:nvSpPr>
          <p:spPr>
            <a:xfrm>
              <a:off x="5303025" y="2228975"/>
              <a:ext cx="3900" cy="1800"/>
            </a:xfrm>
            <a:custGeom>
              <a:avLst/>
              <a:gdLst/>
              <a:ahLst/>
              <a:cxnLst/>
              <a:rect l="l" t="t" r="r" b="b"/>
              <a:pathLst>
                <a:path w="156" h="72" extrusionOk="0">
                  <a:moveTo>
                    <a:pt x="36" y="1"/>
                  </a:moveTo>
                  <a:lnTo>
                    <a:pt x="1" y="24"/>
                  </a:lnTo>
                  <a:cubicBezTo>
                    <a:pt x="25" y="48"/>
                    <a:pt x="36" y="72"/>
                    <a:pt x="48" y="72"/>
                  </a:cubicBezTo>
                  <a:cubicBezTo>
                    <a:pt x="84" y="60"/>
                    <a:pt x="120" y="24"/>
                    <a:pt x="156" y="12"/>
                  </a:cubicBezTo>
                  <a:lnTo>
                    <a:pt x="1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4563;p32">
              <a:extLst>
                <a:ext uri="{FF2B5EF4-FFF2-40B4-BE49-F238E27FC236}">
                  <a16:creationId xmlns:a16="http://schemas.microsoft.com/office/drawing/2014/main" id="{2998B65C-A0CB-4B9D-BE02-2612B501D1E3}"/>
                </a:ext>
              </a:extLst>
            </p:cNvPr>
            <p:cNvSpPr/>
            <p:nvPr/>
          </p:nvSpPr>
          <p:spPr>
            <a:xfrm>
              <a:off x="5242000" y="2196450"/>
              <a:ext cx="7175" cy="3300"/>
            </a:xfrm>
            <a:custGeom>
              <a:avLst/>
              <a:gdLst/>
              <a:ahLst/>
              <a:cxnLst/>
              <a:rect l="l" t="t" r="r" b="b"/>
              <a:pathLst>
                <a:path w="287" h="132" extrusionOk="0">
                  <a:moveTo>
                    <a:pt x="171" y="1"/>
                  </a:moveTo>
                  <a:cubicBezTo>
                    <a:pt x="113" y="1"/>
                    <a:pt x="59" y="15"/>
                    <a:pt x="1" y="51"/>
                  </a:cubicBezTo>
                  <a:cubicBezTo>
                    <a:pt x="52" y="102"/>
                    <a:pt x="103" y="132"/>
                    <a:pt x="150" y="132"/>
                  </a:cubicBezTo>
                  <a:cubicBezTo>
                    <a:pt x="202" y="132"/>
                    <a:pt x="249" y="97"/>
                    <a:pt x="287" y="16"/>
                  </a:cubicBezTo>
                  <a:cubicBezTo>
                    <a:pt x="245" y="6"/>
                    <a:pt x="207" y="1"/>
                    <a:pt x="1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4564;p32">
              <a:extLst>
                <a:ext uri="{FF2B5EF4-FFF2-40B4-BE49-F238E27FC236}">
                  <a16:creationId xmlns:a16="http://schemas.microsoft.com/office/drawing/2014/main" id="{90F1EF4F-4F77-460E-8A6D-8D4D59863404}"/>
                </a:ext>
              </a:extLst>
            </p:cNvPr>
            <p:cNvSpPr/>
            <p:nvPr/>
          </p:nvSpPr>
          <p:spPr>
            <a:xfrm>
              <a:off x="5234575" y="2197425"/>
              <a:ext cx="3900" cy="925"/>
            </a:xfrm>
            <a:custGeom>
              <a:avLst/>
              <a:gdLst/>
              <a:ahLst/>
              <a:cxnLst/>
              <a:rect l="l" t="t" r="r" b="b"/>
              <a:pathLst>
                <a:path w="156" h="37" extrusionOk="0">
                  <a:moveTo>
                    <a:pt x="0" y="0"/>
                  </a:moveTo>
                  <a:cubicBezTo>
                    <a:pt x="24" y="12"/>
                    <a:pt x="36" y="36"/>
                    <a:pt x="48" y="36"/>
                  </a:cubicBezTo>
                  <a:cubicBezTo>
                    <a:pt x="84" y="36"/>
                    <a:pt x="119" y="24"/>
                    <a:pt x="155" y="12"/>
                  </a:cubicBezTo>
                  <a:cubicBezTo>
                    <a:pt x="107" y="12"/>
                    <a:pt x="48"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4565;p32">
              <a:extLst>
                <a:ext uri="{FF2B5EF4-FFF2-40B4-BE49-F238E27FC236}">
                  <a16:creationId xmlns:a16="http://schemas.microsoft.com/office/drawing/2014/main" id="{DA5F88F6-8614-4967-A3A7-020EABC1824F}"/>
                </a:ext>
              </a:extLst>
            </p:cNvPr>
            <p:cNvSpPr/>
            <p:nvPr/>
          </p:nvSpPr>
          <p:spPr>
            <a:xfrm>
              <a:off x="5238450" y="3714425"/>
              <a:ext cx="33350" cy="8850"/>
            </a:xfrm>
            <a:custGeom>
              <a:avLst/>
              <a:gdLst/>
              <a:ahLst/>
              <a:cxnLst/>
              <a:rect l="l" t="t" r="r" b="b"/>
              <a:pathLst>
                <a:path w="1334" h="354" extrusionOk="0">
                  <a:moveTo>
                    <a:pt x="226" y="1"/>
                  </a:moveTo>
                  <a:cubicBezTo>
                    <a:pt x="151" y="1"/>
                    <a:pt x="76" y="6"/>
                    <a:pt x="0" y="18"/>
                  </a:cubicBezTo>
                  <a:lnTo>
                    <a:pt x="0" y="114"/>
                  </a:lnTo>
                  <a:cubicBezTo>
                    <a:pt x="226" y="257"/>
                    <a:pt x="476" y="245"/>
                    <a:pt x="726" y="304"/>
                  </a:cubicBezTo>
                  <a:cubicBezTo>
                    <a:pt x="816" y="343"/>
                    <a:pt x="909" y="353"/>
                    <a:pt x="1004" y="353"/>
                  </a:cubicBezTo>
                  <a:cubicBezTo>
                    <a:pt x="1085" y="353"/>
                    <a:pt x="1168" y="345"/>
                    <a:pt x="1250" y="340"/>
                  </a:cubicBezTo>
                  <a:cubicBezTo>
                    <a:pt x="1322" y="292"/>
                    <a:pt x="1334" y="233"/>
                    <a:pt x="1298" y="161"/>
                  </a:cubicBezTo>
                  <a:cubicBezTo>
                    <a:pt x="933" y="122"/>
                    <a:pt x="585" y="1"/>
                    <a:pt x="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4566;p32">
              <a:extLst>
                <a:ext uri="{FF2B5EF4-FFF2-40B4-BE49-F238E27FC236}">
                  <a16:creationId xmlns:a16="http://schemas.microsoft.com/office/drawing/2014/main" id="{3F0F72F2-3808-47C9-B117-9F5FE8329919}"/>
                </a:ext>
              </a:extLst>
            </p:cNvPr>
            <p:cNvSpPr/>
            <p:nvPr/>
          </p:nvSpPr>
          <p:spPr>
            <a:xfrm>
              <a:off x="5269400" y="3718450"/>
              <a:ext cx="30150" cy="7150"/>
            </a:xfrm>
            <a:custGeom>
              <a:avLst/>
              <a:gdLst/>
              <a:ahLst/>
              <a:cxnLst/>
              <a:rect l="l" t="t" r="r" b="b"/>
              <a:pathLst>
                <a:path w="1206" h="286" extrusionOk="0">
                  <a:moveTo>
                    <a:pt x="60" y="0"/>
                  </a:moveTo>
                  <a:lnTo>
                    <a:pt x="60" y="119"/>
                  </a:lnTo>
                  <a:cubicBezTo>
                    <a:pt x="0" y="191"/>
                    <a:pt x="12" y="215"/>
                    <a:pt x="96" y="215"/>
                  </a:cubicBezTo>
                  <a:lnTo>
                    <a:pt x="1036" y="262"/>
                  </a:lnTo>
                  <a:cubicBezTo>
                    <a:pt x="1074" y="278"/>
                    <a:pt x="1104" y="285"/>
                    <a:pt x="1128" y="285"/>
                  </a:cubicBezTo>
                  <a:cubicBezTo>
                    <a:pt x="1193" y="285"/>
                    <a:pt x="1205" y="228"/>
                    <a:pt x="1179" y="131"/>
                  </a:cubicBezTo>
                  <a:cubicBezTo>
                    <a:pt x="810" y="84"/>
                    <a:pt x="429" y="36"/>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4567;p32">
              <a:extLst>
                <a:ext uri="{FF2B5EF4-FFF2-40B4-BE49-F238E27FC236}">
                  <a16:creationId xmlns:a16="http://schemas.microsoft.com/office/drawing/2014/main" id="{A0A14FA6-7E8A-4E32-951D-6FB3DD75A952}"/>
                </a:ext>
              </a:extLst>
            </p:cNvPr>
            <p:cNvSpPr/>
            <p:nvPr/>
          </p:nvSpPr>
          <p:spPr>
            <a:xfrm>
              <a:off x="5231000" y="3728100"/>
              <a:ext cx="25625" cy="3175"/>
            </a:xfrm>
            <a:custGeom>
              <a:avLst/>
              <a:gdLst/>
              <a:ahLst/>
              <a:cxnLst/>
              <a:rect l="l" t="t" r="r" b="b"/>
              <a:pathLst>
                <a:path w="1025" h="127" extrusionOk="0">
                  <a:moveTo>
                    <a:pt x="543" y="1"/>
                  </a:moveTo>
                  <a:cubicBezTo>
                    <a:pt x="389" y="1"/>
                    <a:pt x="234" y="22"/>
                    <a:pt x="89" y="22"/>
                  </a:cubicBezTo>
                  <a:cubicBezTo>
                    <a:pt x="59" y="22"/>
                    <a:pt x="29" y="21"/>
                    <a:pt x="0" y="19"/>
                  </a:cubicBezTo>
                  <a:lnTo>
                    <a:pt x="0" y="19"/>
                  </a:lnTo>
                  <a:cubicBezTo>
                    <a:pt x="12" y="55"/>
                    <a:pt x="24" y="102"/>
                    <a:pt x="60" y="126"/>
                  </a:cubicBezTo>
                  <a:lnTo>
                    <a:pt x="1024" y="126"/>
                  </a:lnTo>
                  <a:cubicBezTo>
                    <a:pt x="873" y="25"/>
                    <a:pt x="708" y="1"/>
                    <a:pt x="5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4568;p32">
              <a:extLst>
                <a:ext uri="{FF2B5EF4-FFF2-40B4-BE49-F238E27FC236}">
                  <a16:creationId xmlns:a16="http://schemas.microsoft.com/office/drawing/2014/main" id="{09408CD1-5B83-4AC9-BA21-F11E9159205E}"/>
                </a:ext>
              </a:extLst>
            </p:cNvPr>
            <p:cNvSpPr/>
            <p:nvPr/>
          </p:nvSpPr>
          <p:spPr>
            <a:xfrm>
              <a:off x="5270000" y="3731725"/>
              <a:ext cx="22350" cy="3650"/>
            </a:xfrm>
            <a:custGeom>
              <a:avLst/>
              <a:gdLst/>
              <a:ahLst/>
              <a:cxnLst/>
              <a:rect l="l" t="t" r="r" b="b"/>
              <a:pathLst>
                <a:path w="894" h="146" extrusionOk="0">
                  <a:moveTo>
                    <a:pt x="464" y="1"/>
                  </a:moveTo>
                  <a:cubicBezTo>
                    <a:pt x="309" y="1"/>
                    <a:pt x="153" y="29"/>
                    <a:pt x="0" y="29"/>
                  </a:cubicBezTo>
                  <a:cubicBezTo>
                    <a:pt x="170" y="121"/>
                    <a:pt x="343" y="145"/>
                    <a:pt x="521" y="145"/>
                  </a:cubicBezTo>
                  <a:cubicBezTo>
                    <a:pt x="643" y="145"/>
                    <a:pt x="767" y="134"/>
                    <a:pt x="893" y="124"/>
                  </a:cubicBezTo>
                  <a:cubicBezTo>
                    <a:pt x="754" y="26"/>
                    <a:pt x="610" y="1"/>
                    <a:pt x="4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4569;p32">
              <a:extLst>
                <a:ext uri="{FF2B5EF4-FFF2-40B4-BE49-F238E27FC236}">
                  <a16:creationId xmlns:a16="http://schemas.microsoft.com/office/drawing/2014/main" id="{79F46FBA-71B6-42C3-A32C-623E6B2CF541}"/>
                </a:ext>
              </a:extLst>
            </p:cNvPr>
            <p:cNvSpPr/>
            <p:nvPr/>
          </p:nvSpPr>
          <p:spPr>
            <a:xfrm>
              <a:off x="5295600" y="3721725"/>
              <a:ext cx="16375" cy="6575"/>
            </a:xfrm>
            <a:custGeom>
              <a:avLst/>
              <a:gdLst/>
              <a:ahLst/>
              <a:cxnLst/>
              <a:rect l="l" t="t" r="r" b="b"/>
              <a:pathLst>
                <a:path w="655" h="263" extrusionOk="0">
                  <a:moveTo>
                    <a:pt x="441" y="0"/>
                  </a:moveTo>
                  <a:cubicBezTo>
                    <a:pt x="345" y="0"/>
                    <a:pt x="238" y="12"/>
                    <a:pt x="155" y="12"/>
                  </a:cubicBezTo>
                  <a:cubicBezTo>
                    <a:pt x="95" y="60"/>
                    <a:pt x="48" y="107"/>
                    <a:pt x="0" y="143"/>
                  </a:cubicBezTo>
                  <a:cubicBezTo>
                    <a:pt x="105" y="240"/>
                    <a:pt x="233" y="262"/>
                    <a:pt x="364" y="262"/>
                  </a:cubicBezTo>
                  <a:cubicBezTo>
                    <a:pt x="442" y="262"/>
                    <a:pt x="520" y="255"/>
                    <a:pt x="595" y="250"/>
                  </a:cubicBezTo>
                  <a:cubicBezTo>
                    <a:pt x="643" y="226"/>
                    <a:pt x="655" y="179"/>
                    <a:pt x="643" y="119"/>
                  </a:cubicBezTo>
                  <a:cubicBezTo>
                    <a:pt x="584" y="48"/>
                    <a:pt x="512" y="24"/>
                    <a:pt x="4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4570;p32">
              <a:extLst>
                <a:ext uri="{FF2B5EF4-FFF2-40B4-BE49-F238E27FC236}">
                  <a16:creationId xmlns:a16="http://schemas.microsoft.com/office/drawing/2014/main" id="{1A4D523B-7A8D-45C8-8C9F-6415155A1852}"/>
                </a:ext>
              </a:extLst>
            </p:cNvPr>
            <p:cNvSpPr/>
            <p:nvPr/>
          </p:nvSpPr>
          <p:spPr>
            <a:xfrm>
              <a:off x="5310175" y="3722375"/>
              <a:ext cx="14300" cy="6500"/>
            </a:xfrm>
            <a:custGeom>
              <a:avLst/>
              <a:gdLst/>
              <a:ahLst/>
              <a:cxnLst/>
              <a:rect l="l" t="t" r="r" b="b"/>
              <a:pathLst>
                <a:path w="572" h="260" extrusionOk="0">
                  <a:moveTo>
                    <a:pt x="289" y="1"/>
                  </a:moveTo>
                  <a:cubicBezTo>
                    <a:pt x="200" y="1"/>
                    <a:pt x="109" y="31"/>
                    <a:pt x="12" y="93"/>
                  </a:cubicBezTo>
                  <a:cubicBezTo>
                    <a:pt x="1" y="141"/>
                    <a:pt x="12" y="177"/>
                    <a:pt x="12" y="224"/>
                  </a:cubicBezTo>
                  <a:cubicBezTo>
                    <a:pt x="108" y="236"/>
                    <a:pt x="191" y="260"/>
                    <a:pt x="286" y="260"/>
                  </a:cubicBezTo>
                  <a:cubicBezTo>
                    <a:pt x="393" y="224"/>
                    <a:pt x="512" y="224"/>
                    <a:pt x="572" y="105"/>
                  </a:cubicBezTo>
                  <a:cubicBezTo>
                    <a:pt x="479" y="37"/>
                    <a:pt x="385" y="1"/>
                    <a:pt x="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4571;p32">
              <a:extLst>
                <a:ext uri="{FF2B5EF4-FFF2-40B4-BE49-F238E27FC236}">
                  <a16:creationId xmlns:a16="http://schemas.microsoft.com/office/drawing/2014/main" id="{92DFB1DF-0EC4-4BB4-A45C-C2F5D610B701}"/>
                </a:ext>
              </a:extLst>
            </p:cNvPr>
            <p:cNvSpPr/>
            <p:nvPr/>
          </p:nvSpPr>
          <p:spPr>
            <a:xfrm>
              <a:off x="5256600" y="3721425"/>
              <a:ext cx="15200" cy="3575"/>
            </a:xfrm>
            <a:custGeom>
              <a:avLst/>
              <a:gdLst/>
              <a:ahLst/>
              <a:cxnLst/>
              <a:rect l="l" t="t" r="r" b="b"/>
              <a:pathLst>
                <a:path w="608" h="143" extrusionOk="0">
                  <a:moveTo>
                    <a:pt x="572" y="0"/>
                  </a:moveTo>
                  <a:cubicBezTo>
                    <a:pt x="369" y="12"/>
                    <a:pt x="179" y="12"/>
                    <a:pt x="0" y="12"/>
                  </a:cubicBezTo>
                  <a:cubicBezTo>
                    <a:pt x="98" y="117"/>
                    <a:pt x="210" y="142"/>
                    <a:pt x="325" y="142"/>
                  </a:cubicBezTo>
                  <a:cubicBezTo>
                    <a:pt x="420" y="142"/>
                    <a:pt x="516" y="125"/>
                    <a:pt x="608" y="119"/>
                  </a:cubicBezTo>
                  <a:cubicBezTo>
                    <a:pt x="596" y="72"/>
                    <a:pt x="584" y="36"/>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4572;p32">
              <a:extLst>
                <a:ext uri="{FF2B5EF4-FFF2-40B4-BE49-F238E27FC236}">
                  <a16:creationId xmlns:a16="http://schemas.microsoft.com/office/drawing/2014/main" id="{9DB50916-652D-42D4-BF62-EEACAF406227}"/>
                </a:ext>
              </a:extLst>
            </p:cNvPr>
            <p:cNvSpPr/>
            <p:nvPr/>
          </p:nvSpPr>
          <p:spPr>
            <a:xfrm>
              <a:off x="5220275" y="3728275"/>
              <a:ext cx="3900" cy="1800"/>
            </a:xfrm>
            <a:custGeom>
              <a:avLst/>
              <a:gdLst/>
              <a:ahLst/>
              <a:cxnLst/>
              <a:rect l="l" t="t" r="r" b="b"/>
              <a:pathLst>
                <a:path w="156" h="72" extrusionOk="0">
                  <a:moveTo>
                    <a:pt x="1" y="0"/>
                  </a:moveTo>
                  <a:cubicBezTo>
                    <a:pt x="31" y="48"/>
                    <a:pt x="54" y="72"/>
                    <a:pt x="78" y="72"/>
                  </a:cubicBezTo>
                  <a:cubicBezTo>
                    <a:pt x="102" y="72"/>
                    <a:pt x="126" y="48"/>
                    <a:pt x="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4573;p32">
              <a:extLst>
                <a:ext uri="{FF2B5EF4-FFF2-40B4-BE49-F238E27FC236}">
                  <a16:creationId xmlns:a16="http://schemas.microsoft.com/office/drawing/2014/main" id="{447C4F63-63AD-4EDF-B7C3-8335E18CC0B3}"/>
                </a:ext>
              </a:extLst>
            </p:cNvPr>
            <p:cNvSpPr/>
            <p:nvPr/>
          </p:nvSpPr>
          <p:spPr>
            <a:xfrm>
              <a:off x="5391425" y="3739275"/>
              <a:ext cx="1825" cy="1525"/>
            </a:xfrm>
            <a:custGeom>
              <a:avLst/>
              <a:gdLst/>
              <a:ahLst/>
              <a:cxnLst/>
              <a:rect l="l" t="t" r="r" b="b"/>
              <a:pathLst>
                <a:path w="73" h="61" extrusionOk="0">
                  <a:moveTo>
                    <a:pt x="72" y="1"/>
                  </a:moveTo>
                  <a:cubicBezTo>
                    <a:pt x="37" y="13"/>
                    <a:pt x="13" y="25"/>
                    <a:pt x="1" y="60"/>
                  </a:cubicBezTo>
                  <a:cubicBezTo>
                    <a:pt x="25" y="36"/>
                    <a:pt x="37" y="13"/>
                    <a:pt x="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4574;p32">
              <a:extLst>
                <a:ext uri="{FF2B5EF4-FFF2-40B4-BE49-F238E27FC236}">
                  <a16:creationId xmlns:a16="http://schemas.microsoft.com/office/drawing/2014/main" id="{4B224E81-0353-4332-AEA3-F3892B64D70D}"/>
                </a:ext>
              </a:extLst>
            </p:cNvPr>
            <p:cNvSpPr/>
            <p:nvPr/>
          </p:nvSpPr>
          <p:spPr>
            <a:xfrm>
              <a:off x="5294700" y="3763400"/>
              <a:ext cx="37225" cy="8050"/>
            </a:xfrm>
            <a:custGeom>
              <a:avLst/>
              <a:gdLst/>
              <a:ahLst/>
              <a:cxnLst/>
              <a:rect l="l" t="t" r="r" b="b"/>
              <a:pathLst>
                <a:path w="1489" h="322" extrusionOk="0">
                  <a:moveTo>
                    <a:pt x="60" y="0"/>
                  </a:moveTo>
                  <a:lnTo>
                    <a:pt x="60" y="60"/>
                  </a:lnTo>
                  <a:cubicBezTo>
                    <a:pt x="0" y="83"/>
                    <a:pt x="0" y="131"/>
                    <a:pt x="60" y="179"/>
                  </a:cubicBezTo>
                  <a:cubicBezTo>
                    <a:pt x="336" y="302"/>
                    <a:pt x="630" y="319"/>
                    <a:pt x="925" y="319"/>
                  </a:cubicBezTo>
                  <a:cubicBezTo>
                    <a:pt x="1038" y="319"/>
                    <a:pt x="1152" y="317"/>
                    <a:pt x="1265" y="317"/>
                  </a:cubicBezTo>
                  <a:cubicBezTo>
                    <a:pt x="1340" y="317"/>
                    <a:pt x="1415" y="318"/>
                    <a:pt x="1489" y="322"/>
                  </a:cubicBezTo>
                  <a:lnTo>
                    <a:pt x="1489" y="203"/>
                  </a:lnTo>
                  <a:cubicBezTo>
                    <a:pt x="1012" y="131"/>
                    <a:pt x="536" y="72"/>
                    <a:pt x="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4575;p32">
              <a:extLst>
                <a:ext uri="{FF2B5EF4-FFF2-40B4-BE49-F238E27FC236}">
                  <a16:creationId xmlns:a16="http://schemas.microsoft.com/office/drawing/2014/main" id="{A97BF34A-7CCB-4E9A-AC3C-EECED58783C2}"/>
                </a:ext>
              </a:extLst>
            </p:cNvPr>
            <p:cNvSpPr/>
            <p:nvPr/>
          </p:nvSpPr>
          <p:spPr>
            <a:xfrm>
              <a:off x="5281600" y="3753575"/>
              <a:ext cx="33075" cy="3675"/>
            </a:xfrm>
            <a:custGeom>
              <a:avLst/>
              <a:gdLst/>
              <a:ahLst/>
              <a:cxnLst/>
              <a:rect l="l" t="t" r="r" b="b"/>
              <a:pathLst>
                <a:path w="1323" h="147" extrusionOk="0">
                  <a:moveTo>
                    <a:pt x="1274" y="0"/>
                  </a:moveTo>
                  <a:cubicBezTo>
                    <a:pt x="846" y="0"/>
                    <a:pt x="429" y="24"/>
                    <a:pt x="1" y="24"/>
                  </a:cubicBezTo>
                  <a:cubicBezTo>
                    <a:pt x="203" y="120"/>
                    <a:pt x="412" y="146"/>
                    <a:pt x="622" y="146"/>
                  </a:cubicBezTo>
                  <a:cubicBezTo>
                    <a:pt x="855" y="146"/>
                    <a:pt x="1090" y="114"/>
                    <a:pt x="1322" y="107"/>
                  </a:cubicBezTo>
                  <a:cubicBezTo>
                    <a:pt x="1310" y="84"/>
                    <a:pt x="1286" y="48"/>
                    <a:pt x="1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4576;p32">
              <a:extLst>
                <a:ext uri="{FF2B5EF4-FFF2-40B4-BE49-F238E27FC236}">
                  <a16:creationId xmlns:a16="http://schemas.microsoft.com/office/drawing/2014/main" id="{6393B20D-C8ED-4FBE-908A-9E80B1DA8BB5}"/>
                </a:ext>
              </a:extLst>
            </p:cNvPr>
            <p:cNvSpPr/>
            <p:nvPr/>
          </p:nvSpPr>
          <p:spPr>
            <a:xfrm>
              <a:off x="5306000" y="3718450"/>
              <a:ext cx="25025" cy="6875"/>
            </a:xfrm>
            <a:custGeom>
              <a:avLst/>
              <a:gdLst/>
              <a:ahLst/>
              <a:cxnLst/>
              <a:rect l="l" t="t" r="r" b="b"/>
              <a:pathLst>
                <a:path w="1001" h="275" extrusionOk="0">
                  <a:moveTo>
                    <a:pt x="156" y="0"/>
                  </a:moveTo>
                  <a:cubicBezTo>
                    <a:pt x="108" y="36"/>
                    <a:pt x="48" y="84"/>
                    <a:pt x="1" y="131"/>
                  </a:cubicBezTo>
                  <a:cubicBezTo>
                    <a:pt x="60" y="179"/>
                    <a:pt x="108" y="215"/>
                    <a:pt x="168" y="262"/>
                  </a:cubicBezTo>
                  <a:cubicBezTo>
                    <a:pt x="346" y="262"/>
                    <a:pt x="537" y="274"/>
                    <a:pt x="715" y="274"/>
                  </a:cubicBezTo>
                  <a:cubicBezTo>
                    <a:pt x="834" y="250"/>
                    <a:pt x="953" y="250"/>
                    <a:pt x="1001" y="131"/>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4577;p32">
              <a:extLst>
                <a:ext uri="{FF2B5EF4-FFF2-40B4-BE49-F238E27FC236}">
                  <a16:creationId xmlns:a16="http://schemas.microsoft.com/office/drawing/2014/main" id="{5A84A0BE-797E-4A27-98F5-7BDE832B429C}"/>
                </a:ext>
              </a:extLst>
            </p:cNvPr>
            <p:cNvSpPr/>
            <p:nvPr/>
          </p:nvSpPr>
          <p:spPr>
            <a:xfrm>
              <a:off x="5241725" y="3702975"/>
              <a:ext cx="14900" cy="4175"/>
            </a:xfrm>
            <a:custGeom>
              <a:avLst/>
              <a:gdLst/>
              <a:ahLst/>
              <a:cxnLst/>
              <a:rect l="l" t="t" r="r" b="b"/>
              <a:pathLst>
                <a:path w="596" h="167" extrusionOk="0">
                  <a:moveTo>
                    <a:pt x="0" y="0"/>
                  </a:moveTo>
                  <a:lnTo>
                    <a:pt x="0" y="0"/>
                  </a:lnTo>
                  <a:cubicBezTo>
                    <a:pt x="90" y="138"/>
                    <a:pt x="208" y="156"/>
                    <a:pt x="328" y="156"/>
                  </a:cubicBezTo>
                  <a:cubicBezTo>
                    <a:pt x="370" y="156"/>
                    <a:pt x="413" y="154"/>
                    <a:pt x="454" y="154"/>
                  </a:cubicBezTo>
                  <a:cubicBezTo>
                    <a:pt x="499" y="154"/>
                    <a:pt x="542" y="157"/>
                    <a:pt x="583" y="167"/>
                  </a:cubicBezTo>
                  <a:cubicBezTo>
                    <a:pt x="595" y="119"/>
                    <a:pt x="595" y="83"/>
                    <a:pt x="583" y="36"/>
                  </a:cubicBezTo>
                  <a:cubicBezTo>
                    <a:pt x="393" y="24"/>
                    <a:pt x="191" y="24"/>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4578;p32">
              <a:extLst>
                <a:ext uri="{FF2B5EF4-FFF2-40B4-BE49-F238E27FC236}">
                  <a16:creationId xmlns:a16="http://schemas.microsoft.com/office/drawing/2014/main" id="{E18490AF-76EE-4EF6-B502-76109F293C72}"/>
                </a:ext>
              </a:extLst>
            </p:cNvPr>
            <p:cNvSpPr/>
            <p:nvPr/>
          </p:nvSpPr>
          <p:spPr>
            <a:xfrm>
              <a:off x="5263750" y="3763975"/>
              <a:ext cx="32450" cy="3900"/>
            </a:xfrm>
            <a:custGeom>
              <a:avLst/>
              <a:gdLst/>
              <a:ahLst/>
              <a:cxnLst/>
              <a:rect l="l" t="t" r="r" b="b"/>
              <a:pathLst>
                <a:path w="1298" h="156" extrusionOk="0">
                  <a:moveTo>
                    <a:pt x="0" y="1"/>
                  </a:moveTo>
                  <a:cubicBezTo>
                    <a:pt x="0" y="49"/>
                    <a:pt x="12" y="72"/>
                    <a:pt x="48" y="120"/>
                  </a:cubicBezTo>
                  <a:cubicBezTo>
                    <a:pt x="464" y="132"/>
                    <a:pt x="881" y="132"/>
                    <a:pt x="1298" y="156"/>
                  </a:cubicBezTo>
                  <a:lnTo>
                    <a:pt x="1298" y="96"/>
                  </a:lnTo>
                  <a:lnTo>
                    <a:pt x="1298" y="37"/>
                  </a:lnTo>
                  <a:cubicBezTo>
                    <a:pt x="857" y="25"/>
                    <a:pt x="429" y="25"/>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4582;p32">
            <a:extLst>
              <a:ext uri="{FF2B5EF4-FFF2-40B4-BE49-F238E27FC236}">
                <a16:creationId xmlns:a16="http://schemas.microsoft.com/office/drawing/2014/main" id="{8EB0ED22-5626-4030-A67F-B35B130FB2A9}"/>
              </a:ext>
            </a:extLst>
          </p:cNvPr>
          <p:cNvGrpSpPr/>
          <p:nvPr/>
        </p:nvGrpSpPr>
        <p:grpSpPr>
          <a:xfrm>
            <a:off x="7270053" y="172780"/>
            <a:ext cx="2319893" cy="4649083"/>
            <a:chOff x="5108075" y="1607775"/>
            <a:chExt cx="1235300" cy="2475550"/>
          </a:xfrm>
        </p:grpSpPr>
        <p:sp>
          <p:nvSpPr>
            <p:cNvPr id="8189" name="Google Shape;4583;p32">
              <a:extLst>
                <a:ext uri="{FF2B5EF4-FFF2-40B4-BE49-F238E27FC236}">
                  <a16:creationId xmlns:a16="http://schemas.microsoft.com/office/drawing/2014/main" id="{51EC1D76-2B5E-4D65-82FA-872E8E782BA6}"/>
                </a:ext>
              </a:extLst>
            </p:cNvPr>
            <p:cNvSpPr/>
            <p:nvPr/>
          </p:nvSpPr>
          <p:spPr>
            <a:xfrm>
              <a:off x="5417325" y="2628675"/>
              <a:ext cx="284300" cy="45675"/>
            </a:xfrm>
            <a:custGeom>
              <a:avLst/>
              <a:gdLst/>
              <a:ahLst/>
              <a:cxnLst/>
              <a:rect l="l" t="t" r="r" b="b"/>
              <a:pathLst>
                <a:path w="11372" h="1827" extrusionOk="0">
                  <a:moveTo>
                    <a:pt x="854" y="1"/>
                  </a:moveTo>
                  <a:cubicBezTo>
                    <a:pt x="549" y="1"/>
                    <a:pt x="314" y="157"/>
                    <a:pt x="179" y="515"/>
                  </a:cubicBezTo>
                  <a:cubicBezTo>
                    <a:pt x="144" y="538"/>
                    <a:pt x="132" y="586"/>
                    <a:pt x="144" y="634"/>
                  </a:cubicBezTo>
                  <a:cubicBezTo>
                    <a:pt x="1" y="1015"/>
                    <a:pt x="13" y="1408"/>
                    <a:pt x="239" y="1765"/>
                  </a:cubicBezTo>
                  <a:cubicBezTo>
                    <a:pt x="273" y="1805"/>
                    <a:pt x="310" y="1827"/>
                    <a:pt x="350" y="1827"/>
                  </a:cubicBezTo>
                  <a:cubicBezTo>
                    <a:pt x="380" y="1827"/>
                    <a:pt x="410" y="1814"/>
                    <a:pt x="441" y="1789"/>
                  </a:cubicBezTo>
                  <a:lnTo>
                    <a:pt x="441" y="1777"/>
                  </a:lnTo>
                  <a:cubicBezTo>
                    <a:pt x="584" y="1658"/>
                    <a:pt x="513" y="1467"/>
                    <a:pt x="656" y="1360"/>
                  </a:cubicBezTo>
                  <a:cubicBezTo>
                    <a:pt x="715" y="955"/>
                    <a:pt x="1037" y="824"/>
                    <a:pt x="1334" y="657"/>
                  </a:cubicBezTo>
                  <a:cubicBezTo>
                    <a:pt x="1572" y="657"/>
                    <a:pt x="1811" y="681"/>
                    <a:pt x="2049" y="693"/>
                  </a:cubicBezTo>
                  <a:cubicBezTo>
                    <a:pt x="2668" y="753"/>
                    <a:pt x="3287" y="919"/>
                    <a:pt x="3882" y="931"/>
                  </a:cubicBezTo>
                  <a:cubicBezTo>
                    <a:pt x="4716" y="955"/>
                    <a:pt x="5537" y="1015"/>
                    <a:pt x="6371" y="1050"/>
                  </a:cubicBezTo>
                  <a:cubicBezTo>
                    <a:pt x="7740" y="1110"/>
                    <a:pt x="9109" y="1372"/>
                    <a:pt x="10490" y="1396"/>
                  </a:cubicBezTo>
                  <a:cubicBezTo>
                    <a:pt x="10740" y="1181"/>
                    <a:pt x="11133" y="1348"/>
                    <a:pt x="11371" y="1074"/>
                  </a:cubicBezTo>
                  <a:cubicBezTo>
                    <a:pt x="10995" y="980"/>
                    <a:pt x="10618" y="941"/>
                    <a:pt x="10225" y="941"/>
                  </a:cubicBezTo>
                  <a:cubicBezTo>
                    <a:pt x="10171" y="941"/>
                    <a:pt x="10116" y="942"/>
                    <a:pt x="10062" y="943"/>
                  </a:cubicBezTo>
                  <a:cubicBezTo>
                    <a:pt x="9958" y="1122"/>
                    <a:pt x="9839" y="1174"/>
                    <a:pt x="9720" y="1174"/>
                  </a:cubicBezTo>
                  <a:cubicBezTo>
                    <a:pt x="9624" y="1174"/>
                    <a:pt x="9528" y="1141"/>
                    <a:pt x="9438" y="1112"/>
                  </a:cubicBezTo>
                  <a:lnTo>
                    <a:pt x="9438" y="1112"/>
                  </a:lnTo>
                  <a:cubicBezTo>
                    <a:pt x="9498" y="1121"/>
                    <a:pt x="9545" y="1126"/>
                    <a:pt x="9586" y="1126"/>
                  </a:cubicBezTo>
                  <a:cubicBezTo>
                    <a:pt x="9716" y="1126"/>
                    <a:pt x="9772" y="1075"/>
                    <a:pt x="9919" y="943"/>
                  </a:cubicBezTo>
                  <a:cubicBezTo>
                    <a:pt x="9488" y="836"/>
                    <a:pt x="9058" y="780"/>
                    <a:pt x="8623" y="780"/>
                  </a:cubicBezTo>
                  <a:cubicBezTo>
                    <a:pt x="8433" y="780"/>
                    <a:pt x="8242" y="790"/>
                    <a:pt x="8049" y="812"/>
                  </a:cubicBezTo>
                  <a:cubicBezTo>
                    <a:pt x="8014" y="848"/>
                    <a:pt x="7990" y="872"/>
                    <a:pt x="7990" y="919"/>
                  </a:cubicBezTo>
                  <a:cubicBezTo>
                    <a:pt x="8026" y="955"/>
                    <a:pt x="8049" y="991"/>
                    <a:pt x="8109" y="991"/>
                  </a:cubicBezTo>
                  <a:cubicBezTo>
                    <a:pt x="8101" y="999"/>
                    <a:pt x="8093" y="1001"/>
                    <a:pt x="8085" y="1001"/>
                  </a:cubicBezTo>
                  <a:cubicBezTo>
                    <a:pt x="8069" y="1001"/>
                    <a:pt x="8053" y="991"/>
                    <a:pt x="8037" y="991"/>
                  </a:cubicBezTo>
                  <a:cubicBezTo>
                    <a:pt x="7978" y="955"/>
                    <a:pt x="7918" y="919"/>
                    <a:pt x="7918" y="836"/>
                  </a:cubicBezTo>
                  <a:lnTo>
                    <a:pt x="7918" y="765"/>
                  </a:lnTo>
                  <a:cubicBezTo>
                    <a:pt x="7799" y="622"/>
                    <a:pt x="7621" y="646"/>
                    <a:pt x="7454" y="634"/>
                  </a:cubicBezTo>
                  <a:cubicBezTo>
                    <a:pt x="5847" y="479"/>
                    <a:pt x="4227" y="419"/>
                    <a:pt x="2620" y="205"/>
                  </a:cubicBezTo>
                  <a:cubicBezTo>
                    <a:pt x="2498" y="152"/>
                    <a:pt x="2371" y="135"/>
                    <a:pt x="2242" y="135"/>
                  </a:cubicBezTo>
                  <a:cubicBezTo>
                    <a:pt x="2048" y="135"/>
                    <a:pt x="1849" y="172"/>
                    <a:pt x="1655" y="172"/>
                  </a:cubicBezTo>
                  <a:cubicBezTo>
                    <a:pt x="1492" y="172"/>
                    <a:pt x="1332" y="146"/>
                    <a:pt x="1179" y="50"/>
                  </a:cubicBezTo>
                  <a:cubicBezTo>
                    <a:pt x="1064" y="18"/>
                    <a:pt x="955" y="1"/>
                    <a:pt x="8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4584;p32">
              <a:extLst>
                <a:ext uri="{FF2B5EF4-FFF2-40B4-BE49-F238E27FC236}">
                  <a16:creationId xmlns:a16="http://schemas.microsoft.com/office/drawing/2014/main" id="{4B31F12F-2D8B-4907-BE98-71A006D18B01}"/>
                </a:ext>
              </a:extLst>
            </p:cNvPr>
            <p:cNvSpPr/>
            <p:nvPr/>
          </p:nvSpPr>
          <p:spPr>
            <a:xfrm>
              <a:off x="5195875" y="2276300"/>
              <a:ext cx="175350" cy="78300"/>
            </a:xfrm>
            <a:custGeom>
              <a:avLst/>
              <a:gdLst/>
              <a:ahLst/>
              <a:cxnLst/>
              <a:rect l="l" t="t" r="r" b="b"/>
              <a:pathLst>
                <a:path w="7014" h="3132" extrusionOk="0">
                  <a:moveTo>
                    <a:pt x="1060" y="1"/>
                  </a:moveTo>
                  <a:cubicBezTo>
                    <a:pt x="1001" y="13"/>
                    <a:pt x="941" y="24"/>
                    <a:pt x="882" y="72"/>
                  </a:cubicBezTo>
                  <a:cubicBezTo>
                    <a:pt x="822" y="120"/>
                    <a:pt x="882" y="215"/>
                    <a:pt x="786" y="263"/>
                  </a:cubicBezTo>
                  <a:cubicBezTo>
                    <a:pt x="715" y="239"/>
                    <a:pt x="655" y="203"/>
                    <a:pt x="584" y="179"/>
                  </a:cubicBezTo>
                  <a:cubicBezTo>
                    <a:pt x="524" y="155"/>
                    <a:pt x="477" y="143"/>
                    <a:pt x="417" y="143"/>
                  </a:cubicBezTo>
                  <a:cubicBezTo>
                    <a:pt x="274" y="143"/>
                    <a:pt x="131" y="191"/>
                    <a:pt x="36" y="322"/>
                  </a:cubicBezTo>
                  <a:cubicBezTo>
                    <a:pt x="12" y="358"/>
                    <a:pt x="12" y="382"/>
                    <a:pt x="1" y="417"/>
                  </a:cubicBezTo>
                  <a:cubicBezTo>
                    <a:pt x="96" y="453"/>
                    <a:pt x="191" y="513"/>
                    <a:pt x="286" y="560"/>
                  </a:cubicBezTo>
                  <a:cubicBezTo>
                    <a:pt x="405" y="667"/>
                    <a:pt x="596" y="548"/>
                    <a:pt x="703" y="691"/>
                  </a:cubicBezTo>
                  <a:lnTo>
                    <a:pt x="715" y="691"/>
                  </a:lnTo>
                  <a:cubicBezTo>
                    <a:pt x="834" y="798"/>
                    <a:pt x="1024" y="715"/>
                    <a:pt x="1144" y="834"/>
                  </a:cubicBezTo>
                  <a:cubicBezTo>
                    <a:pt x="1263" y="965"/>
                    <a:pt x="1465" y="858"/>
                    <a:pt x="1596" y="965"/>
                  </a:cubicBezTo>
                  <a:cubicBezTo>
                    <a:pt x="1906" y="977"/>
                    <a:pt x="2239" y="977"/>
                    <a:pt x="2548" y="989"/>
                  </a:cubicBezTo>
                  <a:cubicBezTo>
                    <a:pt x="2672" y="1014"/>
                    <a:pt x="2779" y="1153"/>
                    <a:pt x="2904" y="1153"/>
                  </a:cubicBezTo>
                  <a:cubicBezTo>
                    <a:pt x="2959" y="1153"/>
                    <a:pt x="3018" y="1125"/>
                    <a:pt x="3084" y="1048"/>
                  </a:cubicBezTo>
                  <a:cubicBezTo>
                    <a:pt x="3132" y="1025"/>
                    <a:pt x="3132" y="989"/>
                    <a:pt x="3144" y="953"/>
                  </a:cubicBezTo>
                  <a:lnTo>
                    <a:pt x="3144" y="953"/>
                  </a:lnTo>
                  <a:cubicBezTo>
                    <a:pt x="3156" y="1036"/>
                    <a:pt x="3072" y="1072"/>
                    <a:pt x="3049" y="1120"/>
                  </a:cubicBezTo>
                  <a:cubicBezTo>
                    <a:pt x="2679" y="1667"/>
                    <a:pt x="2084" y="2037"/>
                    <a:pt x="1775" y="2632"/>
                  </a:cubicBezTo>
                  <a:cubicBezTo>
                    <a:pt x="1644" y="2882"/>
                    <a:pt x="1655" y="2882"/>
                    <a:pt x="1882" y="3132"/>
                  </a:cubicBezTo>
                  <a:cubicBezTo>
                    <a:pt x="1894" y="3072"/>
                    <a:pt x="1953" y="3037"/>
                    <a:pt x="2013" y="2989"/>
                  </a:cubicBezTo>
                  <a:cubicBezTo>
                    <a:pt x="2036" y="2930"/>
                    <a:pt x="2096" y="2882"/>
                    <a:pt x="2144" y="2834"/>
                  </a:cubicBezTo>
                  <a:cubicBezTo>
                    <a:pt x="2191" y="2799"/>
                    <a:pt x="2239" y="2751"/>
                    <a:pt x="2298" y="2703"/>
                  </a:cubicBezTo>
                  <a:cubicBezTo>
                    <a:pt x="2334" y="2656"/>
                    <a:pt x="2382" y="2632"/>
                    <a:pt x="2429" y="2608"/>
                  </a:cubicBezTo>
                  <a:cubicBezTo>
                    <a:pt x="2441" y="2596"/>
                    <a:pt x="2477" y="2584"/>
                    <a:pt x="2489" y="2572"/>
                  </a:cubicBezTo>
                  <a:cubicBezTo>
                    <a:pt x="2537" y="2537"/>
                    <a:pt x="2560" y="2489"/>
                    <a:pt x="2608" y="2465"/>
                  </a:cubicBezTo>
                  <a:lnTo>
                    <a:pt x="2668" y="2406"/>
                  </a:lnTo>
                  <a:lnTo>
                    <a:pt x="2787" y="2287"/>
                  </a:lnTo>
                  <a:lnTo>
                    <a:pt x="2870" y="2156"/>
                  </a:lnTo>
                  <a:cubicBezTo>
                    <a:pt x="2965" y="2037"/>
                    <a:pt x="3072" y="1929"/>
                    <a:pt x="3191" y="1858"/>
                  </a:cubicBezTo>
                  <a:cubicBezTo>
                    <a:pt x="3251" y="1822"/>
                    <a:pt x="3287" y="1798"/>
                    <a:pt x="3334" y="1763"/>
                  </a:cubicBezTo>
                  <a:cubicBezTo>
                    <a:pt x="3382" y="1739"/>
                    <a:pt x="3430" y="1703"/>
                    <a:pt x="3465" y="1667"/>
                  </a:cubicBezTo>
                  <a:lnTo>
                    <a:pt x="3525" y="1608"/>
                  </a:lnTo>
                  <a:cubicBezTo>
                    <a:pt x="3560" y="1560"/>
                    <a:pt x="3608" y="1525"/>
                    <a:pt x="3632" y="1489"/>
                  </a:cubicBezTo>
                  <a:lnTo>
                    <a:pt x="3739" y="1382"/>
                  </a:lnTo>
                  <a:cubicBezTo>
                    <a:pt x="3799" y="1334"/>
                    <a:pt x="3858" y="1322"/>
                    <a:pt x="3930" y="1310"/>
                  </a:cubicBezTo>
                  <a:cubicBezTo>
                    <a:pt x="3989" y="1310"/>
                    <a:pt x="4072" y="1334"/>
                    <a:pt x="4144" y="1346"/>
                  </a:cubicBezTo>
                  <a:cubicBezTo>
                    <a:pt x="4176" y="1362"/>
                    <a:pt x="4208" y="1369"/>
                    <a:pt x="4242" y="1369"/>
                  </a:cubicBezTo>
                  <a:cubicBezTo>
                    <a:pt x="4282" y="1369"/>
                    <a:pt x="4324" y="1359"/>
                    <a:pt x="4370" y="1346"/>
                  </a:cubicBezTo>
                  <a:cubicBezTo>
                    <a:pt x="4442" y="1346"/>
                    <a:pt x="4513" y="1346"/>
                    <a:pt x="4573" y="1406"/>
                  </a:cubicBezTo>
                  <a:cubicBezTo>
                    <a:pt x="4599" y="1432"/>
                    <a:pt x="4619" y="1446"/>
                    <a:pt x="4648" y="1446"/>
                  </a:cubicBezTo>
                  <a:cubicBezTo>
                    <a:pt x="4657" y="1446"/>
                    <a:pt x="4668" y="1444"/>
                    <a:pt x="4680" y="1441"/>
                  </a:cubicBezTo>
                  <a:cubicBezTo>
                    <a:pt x="4711" y="1441"/>
                    <a:pt x="4738" y="1447"/>
                    <a:pt x="4773" y="1447"/>
                  </a:cubicBezTo>
                  <a:cubicBezTo>
                    <a:pt x="4791" y="1447"/>
                    <a:pt x="4811" y="1445"/>
                    <a:pt x="4834" y="1441"/>
                  </a:cubicBezTo>
                  <a:cubicBezTo>
                    <a:pt x="4834" y="1408"/>
                    <a:pt x="4833" y="1397"/>
                    <a:pt x="4834" y="1397"/>
                  </a:cubicBezTo>
                  <a:lnTo>
                    <a:pt x="4834" y="1397"/>
                  </a:lnTo>
                  <a:cubicBezTo>
                    <a:pt x="4835" y="1397"/>
                    <a:pt x="4840" y="1422"/>
                    <a:pt x="4860" y="1422"/>
                  </a:cubicBezTo>
                  <a:cubicBezTo>
                    <a:pt x="4868" y="1422"/>
                    <a:pt x="4880" y="1418"/>
                    <a:pt x="4894" y="1406"/>
                  </a:cubicBezTo>
                  <a:cubicBezTo>
                    <a:pt x="4920" y="1392"/>
                    <a:pt x="4935" y="1383"/>
                    <a:pt x="4952" y="1383"/>
                  </a:cubicBezTo>
                  <a:cubicBezTo>
                    <a:pt x="4965" y="1383"/>
                    <a:pt x="4980" y="1389"/>
                    <a:pt x="5001" y="1406"/>
                  </a:cubicBezTo>
                  <a:cubicBezTo>
                    <a:pt x="5061" y="1453"/>
                    <a:pt x="5120" y="1465"/>
                    <a:pt x="5180" y="1513"/>
                  </a:cubicBezTo>
                  <a:cubicBezTo>
                    <a:pt x="5239" y="1525"/>
                    <a:pt x="5287" y="1525"/>
                    <a:pt x="5335" y="1525"/>
                  </a:cubicBezTo>
                  <a:cubicBezTo>
                    <a:pt x="5406" y="1477"/>
                    <a:pt x="5474" y="1453"/>
                    <a:pt x="5544" y="1453"/>
                  </a:cubicBezTo>
                  <a:cubicBezTo>
                    <a:pt x="5614" y="1453"/>
                    <a:pt x="5686" y="1477"/>
                    <a:pt x="5763" y="1525"/>
                  </a:cubicBezTo>
                  <a:cubicBezTo>
                    <a:pt x="5794" y="1548"/>
                    <a:pt x="5815" y="1561"/>
                    <a:pt x="5838" y="1561"/>
                  </a:cubicBezTo>
                  <a:cubicBezTo>
                    <a:pt x="5851" y="1561"/>
                    <a:pt x="5865" y="1557"/>
                    <a:pt x="5882" y="1548"/>
                  </a:cubicBezTo>
                  <a:cubicBezTo>
                    <a:pt x="6042" y="1561"/>
                    <a:pt x="6208" y="1586"/>
                    <a:pt x="6374" y="1586"/>
                  </a:cubicBezTo>
                  <a:cubicBezTo>
                    <a:pt x="6530" y="1586"/>
                    <a:pt x="6685" y="1564"/>
                    <a:pt x="6835" y="1489"/>
                  </a:cubicBezTo>
                  <a:cubicBezTo>
                    <a:pt x="6954" y="1406"/>
                    <a:pt x="7013" y="1286"/>
                    <a:pt x="6966" y="1144"/>
                  </a:cubicBezTo>
                  <a:cubicBezTo>
                    <a:pt x="6918" y="1096"/>
                    <a:pt x="6882" y="1048"/>
                    <a:pt x="6823" y="1025"/>
                  </a:cubicBezTo>
                  <a:cubicBezTo>
                    <a:pt x="6644" y="977"/>
                    <a:pt x="6466" y="977"/>
                    <a:pt x="6287" y="917"/>
                  </a:cubicBezTo>
                  <a:cubicBezTo>
                    <a:pt x="6227" y="905"/>
                    <a:pt x="6168" y="905"/>
                    <a:pt x="6108" y="905"/>
                  </a:cubicBezTo>
                  <a:cubicBezTo>
                    <a:pt x="6103" y="902"/>
                    <a:pt x="6098" y="901"/>
                    <a:pt x="6093" y="901"/>
                  </a:cubicBezTo>
                  <a:cubicBezTo>
                    <a:pt x="6059" y="901"/>
                    <a:pt x="6046" y="981"/>
                    <a:pt x="6003" y="981"/>
                  </a:cubicBezTo>
                  <a:cubicBezTo>
                    <a:pt x="5990" y="981"/>
                    <a:pt x="5974" y="974"/>
                    <a:pt x="5954" y="953"/>
                  </a:cubicBezTo>
                  <a:cubicBezTo>
                    <a:pt x="5930" y="917"/>
                    <a:pt x="5870" y="894"/>
                    <a:pt x="5823" y="870"/>
                  </a:cubicBezTo>
                  <a:cubicBezTo>
                    <a:pt x="5751" y="858"/>
                    <a:pt x="5656" y="858"/>
                    <a:pt x="5585" y="858"/>
                  </a:cubicBezTo>
                  <a:cubicBezTo>
                    <a:pt x="5477" y="858"/>
                    <a:pt x="5394" y="786"/>
                    <a:pt x="5299" y="739"/>
                  </a:cubicBezTo>
                  <a:cubicBezTo>
                    <a:pt x="5239" y="727"/>
                    <a:pt x="5192" y="715"/>
                    <a:pt x="5132" y="691"/>
                  </a:cubicBezTo>
                  <a:cubicBezTo>
                    <a:pt x="4954" y="667"/>
                    <a:pt x="4799" y="679"/>
                    <a:pt x="4620" y="667"/>
                  </a:cubicBezTo>
                  <a:cubicBezTo>
                    <a:pt x="4525" y="655"/>
                    <a:pt x="4453" y="632"/>
                    <a:pt x="4358" y="620"/>
                  </a:cubicBezTo>
                  <a:cubicBezTo>
                    <a:pt x="4328" y="614"/>
                    <a:pt x="4305" y="611"/>
                    <a:pt x="4281" y="611"/>
                  </a:cubicBezTo>
                  <a:cubicBezTo>
                    <a:pt x="4257" y="611"/>
                    <a:pt x="4233" y="614"/>
                    <a:pt x="4203" y="620"/>
                  </a:cubicBezTo>
                  <a:cubicBezTo>
                    <a:pt x="4159" y="646"/>
                    <a:pt x="4120" y="658"/>
                    <a:pt x="4084" y="658"/>
                  </a:cubicBezTo>
                  <a:cubicBezTo>
                    <a:pt x="4022" y="658"/>
                    <a:pt x="3970" y="624"/>
                    <a:pt x="3918" y="572"/>
                  </a:cubicBezTo>
                  <a:cubicBezTo>
                    <a:pt x="3846" y="548"/>
                    <a:pt x="3751" y="513"/>
                    <a:pt x="3668" y="513"/>
                  </a:cubicBezTo>
                  <a:cubicBezTo>
                    <a:pt x="3465" y="513"/>
                    <a:pt x="3275" y="477"/>
                    <a:pt x="3096" y="394"/>
                  </a:cubicBezTo>
                  <a:cubicBezTo>
                    <a:pt x="2441" y="179"/>
                    <a:pt x="1727" y="191"/>
                    <a:pt x="10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4585;p32">
              <a:extLst>
                <a:ext uri="{FF2B5EF4-FFF2-40B4-BE49-F238E27FC236}">
                  <a16:creationId xmlns:a16="http://schemas.microsoft.com/office/drawing/2014/main" id="{F0D70483-AC96-4BC7-A72F-2DCB4293B2CA}"/>
                </a:ext>
              </a:extLst>
            </p:cNvPr>
            <p:cNvSpPr/>
            <p:nvPr/>
          </p:nvSpPr>
          <p:spPr>
            <a:xfrm>
              <a:off x="5201825" y="1843625"/>
              <a:ext cx="28000" cy="217500"/>
            </a:xfrm>
            <a:custGeom>
              <a:avLst/>
              <a:gdLst/>
              <a:ahLst/>
              <a:cxnLst/>
              <a:rect l="l" t="t" r="r" b="b"/>
              <a:pathLst>
                <a:path w="1120" h="8700" extrusionOk="0">
                  <a:moveTo>
                    <a:pt x="398" y="1955"/>
                  </a:moveTo>
                  <a:cubicBezTo>
                    <a:pt x="397" y="2007"/>
                    <a:pt x="396" y="2058"/>
                    <a:pt x="395" y="2108"/>
                  </a:cubicBezTo>
                  <a:lnTo>
                    <a:pt x="395" y="2108"/>
                  </a:lnTo>
                  <a:cubicBezTo>
                    <a:pt x="395" y="2058"/>
                    <a:pt x="396" y="2007"/>
                    <a:pt x="398" y="1955"/>
                  </a:cubicBezTo>
                  <a:close/>
                  <a:moveTo>
                    <a:pt x="596" y="0"/>
                  </a:moveTo>
                  <a:cubicBezTo>
                    <a:pt x="570" y="0"/>
                    <a:pt x="542" y="3"/>
                    <a:pt x="513" y="8"/>
                  </a:cubicBezTo>
                  <a:cubicBezTo>
                    <a:pt x="382" y="55"/>
                    <a:pt x="465" y="198"/>
                    <a:pt x="394" y="282"/>
                  </a:cubicBezTo>
                  <a:cubicBezTo>
                    <a:pt x="332" y="226"/>
                    <a:pt x="276" y="196"/>
                    <a:pt x="224" y="196"/>
                  </a:cubicBezTo>
                  <a:cubicBezTo>
                    <a:pt x="165" y="196"/>
                    <a:pt x="111" y="235"/>
                    <a:pt x="60" y="317"/>
                  </a:cubicBezTo>
                  <a:cubicBezTo>
                    <a:pt x="1" y="770"/>
                    <a:pt x="1" y="1210"/>
                    <a:pt x="1" y="1663"/>
                  </a:cubicBezTo>
                  <a:cubicBezTo>
                    <a:pt x="36" y="3032"/>
                    <a:pt x="155" y="4377"/>
                    <a:pt x="263" y="5735"/>
                  </a:cubicBezTo>
                  <a:cubicBezTo>
                    <a:pt x="298" y="6378"/>
                    <a:pt x="334" y="7021"/>
                    <a:pt x="215" y="7652"/>
                  </a:cubicBezTo>
                  <a:cubicBezTo>
                    <a:pt x="155" y="8033"/>
                    <a:pt x="155" y="8354"/>
                    <a:pt x="298" y="8699"/>
                  </a:cubicBezTo>
                  <a:cubicBezTo>
                    <a:pt x="441" y="8640"/>
                    <a:pt x="501" y="8521"/>
                    <a:pt x="548" y="8414"/>
                  </a:cubicBezTo>
                  <a:cubicBezTo>
                    <a:pt x="584" y="8354"/>
                    <a:pt x="596" y="8295"/>
                    <a:pt x="608" y="8235"/>
                  </a:cubicBezTo>
                  <a:cubicBezTo>
                    <a:pt x="644" y="8033"/>
                    <a:pt x="632" y="7806"/>
                    <a:pt x="667" y="7580"/>
                  </a:cubicBezTo>
                  <a:cubicBezTo>
                    <a:pt x="775" y="7318"/>
                    <a:pt x="929" y="7044"/>
                    <a:pt x="751" y="6747"/>
                  </a:cubicBezTo>
                  <a:cubicBezTo>
                    <a:pt x="608" y="6485"/>
                    <a:pt x="655" y="6187"/>
                    <a:pt x="655" y="5890"/>
                  </a:cubicBezTo>
                  <a:lnTo>
                    <a:pt x="655" y="5675"/>
                  </a:lnTo>
                  <a:lnTo>
                    <a:pt x="655" y="5473"/>
                  </a:lnTo>
                  <a:lnTo>
                    <a:pt x="655" y="5056"/>
                  </a:lnTo>
                  <a:cubicBezTo>
                    <a:pt x="703" y="4627"/>
                    <a:pt x="405" y="4163"/>
                    <a:pt x="775" y="3770"/>
                  </a:cubicBezTo>
                  <a:cubicBezTo>
                    <a:pt x="977" y="3115"/>
                    <a:pt x="870" y="2461"/>
                    <a:pt x="763" y="1806"/>
                  </a:cubicBezTo>
                  <a:cubicBezTo>
                    <a:pt x="735" y="1694"/>
                    <a:pt x="721" y="1504"/>
                    <a:pt x="576" y="1504"/>
                  </a:cubicBezTo>
                  <a:cubicBezTo>
                    <a:pt x="542" y="1504"/>
                    <a:pt x="501" y="1514"/>
                    <a:pt x="452" y="1538"/>
                  </a:cubicBezTo>
                  <a:lnTo>
                    <a:pt x="452" y="1538"/>
                  </a:lnTo>
                  <a:cubicBezTo>
                    <a:pt x="452" y="1536"/>
                    <a:pt x="453" y="1534"/>
                    <a:pt x="453" y="1532"/>
                  </a:cubicBezTo>
                  <a:cubicBezTo>
                    <a:pt x="822" y="1079"/>
                    <a:pt x="1120" y="615"/>
                    <a:pt x="703" y="20"/>
                  </a:cubicBezTo>
                  <a:cubicBezTo>
                    <a:pt x="668" y="6"/>
                    <a:pt x="633" y="0"/>
                    <a:pt x="5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4586;p32">
              <a:extLst>
                <a:ext uri="{FF2B5EF4-FFF2-40B4-BE49-F238E27FC236}">
                  <a16:creationId xmlns:a16="http://schemas.microsoft.com/office/drawing/2014/main" id="{FAF94E89-311E-4FA6-BAFF-C1F532055AF5}"/>
                </a:ext>
              </a:extLst>
            </p:cNvPr>
            <p:cNvSpPr/>
            <p:nvPr/>
          </p:nvSpPr>
          <p:spPr>
            <a:xfrm>
              <a:off x="5292325" y="2607900"/>
              <a:ext cx="154500" cy="33675"/>
            </a:xfrm>
            <a:custGeom>
              <a:avLst/>
              <a:gdLst/>
              <a:ahLst/>
              <a:cxnLst/>
              <a:rect l="l" t="t" r="r" b="b"/>
              <a:pathLst>
                <a:path w="6180" h="1347" extrusionOk="0">
                  <a:moveTo>
                    <a:pt x="155" y="0"/>
                  </a:moveTo>
                  <a:lnTo>
                    <a:pt x="155" y="0"/>
                  </a:lnTo>
                  <a:cubicBezTo>
                    <a:pt x="0" y="298"/>
                    <a:pt x="310" y="322"/>
                    <a:pt x="417" y="464"/>
                  </a:cubicBezTo>
                  <a:cubicBezTo>
                    <a:pt x="643" y="500"/>
                    <a:pt x="845" y="619"/>
                    <a:pt x="1107" y="619"/>
                  </a:cubicBezTo>
                  <a:cubicBezTo>
                    <a:pt x="2334" y="655"/>
                    <a:pt x="3548" y="881"/>
                    <a:pt x="4763" y="1048"/>
                  </a:cubicBezTo>
                  <a:cubicBezTo>
                    <a:pt x="4977" y="1072"/>
                    <a:pt x="5132" y="1119"/>
                    <a:pt x="5179" y="1346"/>
                  </a:cubicBezTo>
                  <a:cubicBezTo>
                    <a:pt x="5192" y="1344"/>
                    <a:pt x="5207" y="1344"/>
                    <a:pt x="5222" y="1344"/>
                  </a:cubicBezTo>
                  <a:cubicBezTo>
                    <a:pt x="5255" y="1344"/>
                    <a:pt x="5293" y="1346"/>
                    <a:pt x="5331" y="1346"/>
                  </a:cubicBezTo>
                  <a:cubicBezTo>
                    <a:pt x="5430" y="1346"/>
                    <a:pt x="5525" y="1330"/>
                    <a:pt x="5525" y="1215"/>
                  </a:cubicBezTo>
                  <a:cubicBezTo>
                    <a:pt x="5534" y="1018"/>
                    <a:pt x="5569" y="922"/>
                    <a:pt x="5693" y="922"/>
                  </a:cubicBezTo>
                  <a:cubicBezTo>
                    <a:pt x="5734" y="922"/>
                    <a:pt x="5784" y="932"/>
                    <a:pt x="5846" y="953"/>
                  </a:cubicBezTo>
                  <a:cubicBezTo>
                    <a:pt x="5882" y="974"/>
                    <a:pt x="5917" y="983"/>
                    <a:pt x="5952" y="983"/>
                  </a:cubicBezTo>
                  <a:cubicBezTo>
                    <a:pt x="6030" y="983"/>
                    <a:pt x="6105" y="938"/>
                    <a:pt x="6179" y="905"/>
                  </a:cubicBezTo>
                  <a:cubicBezTo>
                    <a:pt x="6049" y="738"/>
                    <a:pt x="5846" y="726"/>
                    <a:pt x="5656" y="691"/>
                  </a:cubicBezTo>
                  <a:cubicBezTo>
                    <a:pt x="5132" y="691"/>
                    <a:pt x="4632" y="524"/>
                    <a:pt x="4108" y="500"/>
                  </a:cubicBezTo>
                  <a:cubicBezTo>
                    <a:pt x="3172" y="420"/>
                    <a:pt x="2225" y="165"/>
                    <a:pt x="1267" y="165"/>
                  </a:cubicBezTo>
                  <a:cubicBezTo>
                    <a:pt x="1226" y="165"/>
                    <a:pt x="1185" y="166"/>
                    <a:pt x="1143" y="167"/>
                  </a:cubicBezTo>
                  <a:cubicBezTo>
                    <a:pt x="1107" y="226"/>
                    <a:pt x="1048" y="286"/>
                    <a:pt x="953" y="286"/>
                  </a:cubicBezTo>
                  <a:cubicBezTo>
                    <a:pt x="945" y="282"/>
                    <a:pt x="934" y="281"/>
                    <a:pt x="922" y="281"/>
                  </a:cubicBezTo>
                  <a:cubicBezTo>
                    <a:pt x="897" y="281"/>
                    <a:pt x="865" y="286"/>
                    <a:pt x="834" y="286"/>
                  </a:cubicBezTo>
                  <a:cubicBezTo>
                    <a:pt x="859" y="269"/>
                    <a:pt x="878" y="252"/>
                    <a:pt x="904" y="252"/>
                  </a:cubicBezTo>
                  <a:cubicBezTo>
                    <a:pt x="915" y="252"/>
                    <a:pt x="927" y="255"/>
                    <a:pt x="941" y="262"/>
                  </a:cubicBezTo>
                  <a:cubicBezTo>
                    <a:pt x="988" y="238"/>
                    <a:pt x="1012" y="214"/>
                    <a:pt x="1024" y="155"/>
                  </a:cubicBezTo>
                  <a:cubicBezTo>
                    <a:pt x="762" y="24"/>
                    <a:pt x="429" y="83"/>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4587;p32">
              <a:extLst>
                <a:ext uri="{FF2B5EF4-FFF2-40B4-BE49-F238E27FC236}">
                  <a16:creationId xmlns:a16="http://schemas.microsoft.com/office/drawing/2014/main" id="{16FE6369-62A8-4C14-A0B7-AC0F6FB19A94}"/>
                </a:ext>
              </a:extLst>
            </p:cNvPr>
            <p:cNvSpPr/>
            <p:nvPr/>
          </p:nvSpPr>
          <p:spPr>
            <a:xfrm>
              <a:off x="5198550" y="2368275"/>
              <a:ext cx="19675" cy="209900"/>
            </a:xfrm>
            <a:custGeom>
              <a:avLst/>
              <a:gdLst/>
              <a:ahLst/>
              <a:cxnLst/>
              <a:rect l="l" t="t" r="r" b="b"/>
              <a:pathLst>
                <a:path w="787" h="8396" extrusionOk="0">
                  <a:moveTo>
                    <a:pt x="596" y="1"/>
                  </a:moveTo>
                  <a:cubicBezTo>
                    <a:pt x="394" y="72"/>
                    <a:pt x="251" y="203"/>
                    <a:pt x="215" y="394"/>
                  </a:cubicBezTo>
                  <a:cubicBezTo>
                    <a:pt x="108" y="810"/>
                    <a:pt x="1" y="1215"/>
                    <a:pt x="60" y="1656"/>
                  </a:cubicBezTo>
                  <a:cubicBezTo>
                    <a:pt x="155" y="2358"/>
                    <a:pt x="191" y="3072"/>
                    <a:pt x="191" y="3787"/>
                  </a:cubicBezTo>
                  <a:cubicBezTo>
                    <a:pt x="191" y="5311"/>
                    <a:pt x="251" y="6823"/>
                    <a:pt x="298" y="8347"/>
                  </a:cubicBezTo>
                  <a:cubicBezTo>
                    <a:pt x="332" y="8380"/>
                    <a:pt x="365" y="8395"/>
                    <a:pt x="401" y="8395"/>
                  </a:cubicBezTo>
                  <a:cubicBezTo>
                    <a:pt x="429" y="8395"/>
                    <a:pt x="458" y="8386"/>
                    <a:pt x="489" y="8371"/>
                  </a:cubicBezTo>
                  <a:cubicBezTo>
                    <a:pt x="536" y="8323"/>
                    <a:pt x="584" y="8264"/>
                    <a:pt x="596" y="8192"/>
                  </a:cubicBezTo>
                  <a:cubicBezTo>
                    <a:pt x="679" y="7763"/>
                    <a:pt x="584" y="7323"/>
                    <a:pt x="679" y="6894"/>
                  </a:cubicBezTo>
                  <a:cubicBezTo>
                    <a:pt x="715" y="6835"/>
                    <a:pt x="715" y="6763"/>
                    <a:pt x="727" y="6704"/>
                  </a:cubicBezTo>
                  <a:cubicBezTo>
                    <a:pt x="739" y="6609"/>
                    <a:pt x="739" y="6513"/>
                    <a:pt x="727" y="6418"/>
                  </a:cubicBezTo>
                  <a:lnTo>
                    <a:pt x="679" y="6239"/>
                  </a:lnTo>
                  <a:cubicBezTo>
                    <a:pt x="596" y="5989"/>
                    <a:pt x="679" y="5763"/>
                    <a:pt x="739" y="5525"/>
                  </a:cubicBezTo>
                  <a:cubicBezTo>
                    <a:pt x="786" y="5323"/>
                    <a:pt x="775" y="5120"/>
                    <a:pt x="727" y="4930"/>
                  </a:cubicBezTo>
                  <a:cubicBezTo>
                    <a:pt x="691" y="4763"/>
                    <a:pt x="656" y="4585"/>
                    <a:pt x="656" y="4430"/>
                  </a:cubicBezTo>
                  <a:lnTo>
                    <a:pt x="656" y="3989"/>
                  </a:lnTo>
                  <a:lnTo>
                    <a:pt x="656" y="3322"/>
                  </a:lnTo>
                  <a:lnTo>
                    <a:pt x="656" y="2977"/>
                  </a:lnTo>
                  <a:cubicBezTo>
                    <a:pt x="691" y="2048"/>
                    <a:pt x="572" y="1120"/>
                    <a:pt x="727" y="203"/>
                  </a:cubicBezTo>
                  <a:cubicBezTo>
                    <a:pt x="703" y="120"/>
                    <a:pt x="656" y="48"/>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4588;p32">
              <a:extLst>
                <a:ext uri="{FF2B5EF4-FFF2-40B4-BE49-F238E27FC236}">
                  <a16:creationId xmlns:a16="http://schemas.microsoft.com/office/drawing/2014/main" id="{1CCC8ABB-12A7-4E21-B8C8-FF3E8641DC36}"/>
                </a:ext>
              </a:extLst>
            </p:cNvPr>
            <p:cNvSpPr/>
            <p:nvPr/>
          </p:nvSpPr>
          <p:spPr>
            <a:xfrm>
              <a:off x="5206000" y="2576925"/>
              <a:ext cx="97650" cy="50975"/>
            </a:xfrm>
            <a:custGeom>
              <a:avLst/>
              <a:gdLst/>
              <a:ahLst/>
              <a:cxnLst/>
              <a:rect l="l" t="t" r="r" b="b"/>
              <a:pathLst>
                <a:path w="3906" h="2039" extrusionOk="0">
                  <a:moveTo>
                    <a:pt x="0" y="1"/>
                  </a:moveTo>
                  <a:cubicBezTo>
                    <a:pt x="0" y="394"/>
                    <a:pt x="12" y="799"/>
                    <a:pt x="0" y="1180"/>
                  </a:cubicBezTo>
                  <a:cubicBezTo>
                    <a:pt x="28" y="1807"/>
                    <a:pt x="124" y="2039"/>
                    <a:pt x="530" y="2039"/>
                  </a:cubicBezTo>
                  <a:cubicBezTo>
                    <a:pt x="655" y="2039"/>
                    <a:pt x="809" y="2017"/>
                    <a:pt x="1000" y="1977"/>
                  </a:cubicBezTo>
                  <a:cubicBezTo>
                    <a:pt x="1107" y="1959"/>
                    <a:pt x="1181" y="1788"/>
                    <a:pt x="1296" y="1788"/>
                  </a:cubicBezTo>
                  <a:cubicBezTo>
                    <a:pt x="1335" y="1788"/>
                    <a:pt x="1378" y="1807"/>
                    <a:pt x="1429" y="1858"/>
                  </a:cubicBezTo>
                  <a:cubicBezTo>
                    <a:pt x="2251" y="1811"/>
                    <a:pt x="3048" y="1751"/>
                    <a:pt x="3870" y="1703"/>
                  </a:cubicBezTo>
                  <a:cubicBezTo>
                    <a:pt x="3906" y="1477"/>
                    <a:pt x="3644" y="1418"/>
                    <a:pt x="3608" y="1239"/>
                  </a:cubicBezTo>
                  <a:cubicBezTo>
                    <a:pt x="3466" y="1136"/>
                    <a:pt x="3314" y="1106"/>
                    <a:pt x="3162" y="1106"/>
                  </a:cubicBezTo>
                  <a:cubicBezTo>
                    <a:pt x="3034" y="1106"/>
                    <a:pt x="2906" y="1128"/>
                    <a:pt x="2786" y="1144"/>
                  </a:cubicBezTo>
                  <a:cubicBezTo>
                    <a:pt x="2596" y="1167"/>
                    <a:pt x="2404" y="1178"/>
                    <a:pt x="2212" y="1178"/>
                  </a:cubicBezTo>
                  <a:cubicBezTo>
                    <a:pt x="1910" y="1178"/>
                    <a:pt x="1608" y="1152"/>
                    <a:pt x="1310" y="1108"/>
                  </a:cubicBezTo>
                  <a:cubicBezTo>
                    <a:pt x="1095" y="1129"/>
                    <a:pt x="890" y="1289"/>
                    <a:pt x="677" y="1289"/>
                  </a:cubicBezTo>
                  <a:cubicBezTo>
                    <a:pt x="642" y="1289"/>
                    <a:pt x="607" y="1285"/>
                    <a:pt x="572" y="1275"/>
                  </a:cubicBezTo>
                  <a:cubicBezTo>
                    <a:pt x="155" y="1156"/>
                    <a:pt x="584" y="834"/>
                    <a:pt x="453" y="620"/>
                  </a:cubicBezTo>
                  <a:cubicBezTo>
                    <a:pt x="334" y="430"/>
                    <a:pt x="358" y="156"/>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4589;p32">
              <a:extLst>
                <a:ext uri="{FF2B5EF4-FFF2-40B4-BE49-F238E27FC236}">
                  <a16:creationId xmlns:a16="http://schemas.microsoft.com/office/drawing/2014/main" id="{BA2D5AFF-5830-4EB8-8510-7EE92C706A47}"/>
                </a:ext>
              </a:extLst>
            </p:cNvPr>
            <p:cNvSpPr/>
            <p:nvPr/>
          </p:nvSpPr>
          <p:spPr>
            <a:xfrm>
              <a:off x="5111925" y="2177800"/>
              <a:ext cx="48250" cy="108950"/>
            </a:xfrm>
            <a:custGeom>
              <a:avLst/>
              <a:gdLst/>
              <a:ahLst/>
              <a:cxnLst/>
              <a:rect l="l" t="t" r="r" b="b"/>
              <a:pathLst>
                <a:path w="1930" h="4358" extrusionOk="0">
                  <a:moveTo>
                    <a:pt x="383" y="1"/>
                  </a:moveTo>
                  <a:cubicBezTo>
                    <a:pt x="347" y="1"/>
                    <a:pt x="308" y="8"/>
                    <a:pt x="263" y="23"/>
                  </a:cubicBezTo>
                  <a:cubicBezTo>
                    <a:pt x="49" y="95"/>
                    <a:pt x="191" y="309"/>
                    <a:pt x="168" y="452"/>
                  </a:cubicBezTo>
                  <a:cubicBezTo>
                    <a:pt x="1" y="1238"/>
                    <a:pt x="322" y="2012"/>
                    <a:pt x="311" y="2810"/>
                  </a:cubicBezTo>
                  <a:cubicBezTo>
                    <a:pt x="489" y="3429"/>
                    <a:pt x="739" y="4012"/>
                    <a:pt x="1334" y="4357"/>
                  </a:cubicBezTo>
                  <a:cubicBezTo>
                    <a:pt x="1454" y="4143"/>
                    <a:pt x="1501" y="3964"/>
                    <a:pt x="1203" y="3893"/>
                  </a:cubicBezTo>
                  <a:cubicBezTo>
                    <a:pt x="1193" y="3893"/>
                    <a:pt x="1158" y="3825"/>
                    <a:pt x="1169" y="3825"/>
                  </a:cubicBezTo>
                  <a:lnTo>
                    <a:pt x="1169" y="3825"/>
                  </a:lnTo>
                  <a:cubicBezTo>
                    <a:pt x="1170" y="3825"/>
                    <a:pt x="1174" y="3828"/>
                    <a:pt x="1180" y="3833"/>
                  </a:cubicBezTo>
                  <a:cubicBezTo>
                    <a:pt x="1328" y="3869"/>
                    <a:pt x="1471" y="3920"/>
                    <a:pt x="1599" y="3920"/>
                  </a:cubicBezTo>
                  <a:cubicBezTo>
                    <a:pt x="1727" y="3920"/>
                    <a:pt x="1840" y="3869"/>
                    <a:pt x="1930" y="3702"/>
                  </a:cubicBezTo>
                  <a:cubicBezTo>
                    <a:pt x="1477" y="3345"/>
                    <a:pt x="1073" y="2952"/>
                    <a:pt x="1013" y="2333"/>
                  </a:cubicBezTo>
                  <a:cubicBezTo>
                    <a:pt x="953" y="2155"/>
                    <a:pt x="918" y="1976"/>
                    <a:pt x="858" y="1809"/>
                  </a:cubicBezTo>
                  <a:cubicBezTo>
                    <a:pt x="739" y="1333"/>
                    <a:pt x="894" y="809"/>
                    <a:pt x="727" y="333"/>
                  </a:cubicBezTo>
                  <a:cubicBezTo>
                    <a:pt x="638" y="184"/>
                    <a:pt x="565" y="1"/>
                    <a:pt x="3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4590;p32">
              <a:extLst>
                <a:ext uri="{FF2B5EF4-FFF2-40B4-BE49-F238E27FC236}">
                  <a16:creationId xmlns:a16="http://schemas.microsoft.com/office/drawing/2014/main" id="{C6C0CC56-9AAE-4468-BF20-9D7CBC071472}"/>
                </a:ext>
              </a:extLst>
            </p:cNvPr>
            <p:cNvSpPr/>
            <p:nvPr/>
          </p:nvSpPr>
          <p:spPr>
            <a:xfrm>
              <a:off x="5331300" y="2726650"/>
              <a:ext cx="53025" cy="134575"/>
            </a:xfrm>
            <a:custGeom>
              <a:avLst/>
              <a:gdLst/>
              <a:ahLst/>
              <a:cxnLst/>
              <a:rect l="l" t="t" r="r" b="b"/>
              <a:pathLst>
                <a:path w="2121" h="5383" extrusionOk="0">
                  <a:moveTo>
                    <a:pt x="1894" y="1"/>
                  </a:moveTo>
                  <a:cubicBezTo>
                    <a:pt x="1430" y="858"/>
                    <a:pt x="1120" y="1715"/>
                    <a:pt x="1346" y="2703"/>
                  </a:cubicBezTo>
                  <a:cubicBezTo>
                    <a:pt x="1418" y="3037"/>
                    <a:pt x="1430" y="3394"/>
                    <a:pt x="1465" y="3751"/>
                  </a:cubicBezTo>
                  <a:cubicBezTo>
                    <a:pt x="1477" y="3894"/>
                    <a:pt x="1525" y="4073"/>
                    <a:pt x="1334" y="4108"/>
                  </a:cubicBezTo>
                  <a:cubicBezTo>
                    <a:pt x="918" y="4216"/>
                    <a:pt x="703" y="4597"/>
                    <a:pt x="346" y="4787"/>
                  </a:cubicBezTo>
                  <a:cubicBezTo>
                    <a:pt x="227" y="4978"/>
                    <a:pt x="25" y="5097"/>
                    <a:pt x="1" y="5335"/>
                  </a:cubicBezTo>
                  <a:cubicBezTo>
                    <a:pt x="19" y="5344"/>
                    <a:pt x="30" y="5367"/>
                    <a:pt x="50" y="5367"/>
                  </a:cubicBezTo>
                  <a:cubicBezTo>
                    <a:pt x="56" y="5367"/>
                    <a:pt x="64" y="5364"/>
                    <a:pt x="72" y="5359"/>
                  </a:cubicBezTo>
                  <a:cubicBezTo>
                    <a:pt x="96" y="5359"/>
                    <a:pt x="120" y="5382"/>
                    <a:pt x="156" y="5382"/>
                  </a:cubicBezTo>
                  <a:cubicBezTo>
                    <a:pt x="168" y="5382"/>
                    <a:pt x="191" y="5359"/>
                    <a:pt x="227" y="5359"/>
                  </a:cubicBezTo>
                  <a:cubicBezTo>
                    <a:pt x="299" y="5335"/>
                    <a:pt x="370" y="5299"/>
                    <a:pt x="429" y="5263"/>
                  </a:cubicBezTo>
                  <a:cubicBezTo>
                    <a:pt x="477" y="5228"/>
                    <a:pt x="513" y="5204"/>
                    <a:pt x="537" y="5156"/>
                  </a:cubicBezTo>
                  <a:cubicBezTo>
                    <a:pt x="572" y="5120"/>
                    <a:pt x="596" y="5085"/>
                    <a:pt x="632" y="5037"/>
                  </a:cubicBezTo>
                  <a:cubicBezTo>
                    <a:pt x="656" y="4989"/>
                    <a:pt x="703" y="4966"/>
                    <a:pt x="727" y="4930"/>
                  </a:cubicBezTo>
                  <a:cubicBezTo>
                    <a:pt x="787" y="4906"/>
                    <a:pt x="870" y="4858"/>
                    <a:pt x="930" y="4823"/>
                  </a:cubicBezTo>
                  <a:cubicBezTo>
                    <a:pt x="965" y="4811"/>
                    <a:pt x="1001" y="4787"/>
                    <a:pt x="1049" y="4751"/>
                  </a:cubicBezTo>
                  <a:cubicBezTo>
                    <a:pt x="1072" y="4727"/>
                    <a:pt x="1120" y="4692"/>
                    <a:pt x="1144" y="4668"/>
                  </a:cubicBezTo>
                  <a:lnTo>
                    <a:pt x="1191" y="4668"/>
                  </a:lnTo>
                  <a:cubicBezTo>
                    <a:pt x="1191" y="4636"/>
                    <a:pt x="1193" y="4623"/>
                    <a:pt x="1194" y="4623"/>
                  </a:cubicBezTo>
                  <a:lnTo>
                    <a:pt x="1194" y="4623"/>
                  </a:lnTo>
                  <a:cubicBezTo>
                    <a:pt x="1195" y="4623"/>
                    <a:pt x="1195" y="4676"/>
                    <a:pt x="1180" y="4739"/>
                  </a:cubicBezTo>
                  <a:cubicBezTo>
                    <a:pt x="1144" y="4823"/>
                    <a:pt x="1120" y="4918"/>
                    <a:pt x="1132" y="5025"/>
                  </a:cubicBezTo>
                  <a:cubicBezTo>
                    <a:pt x="1196" y="5117"/>
                    <a:pt x="1272" y="5142"/>
                    <a:pt x="1355" y="5142"/>
                  </a:cubicBezTo>
                  <a:cubicBezTo>
                    <a:pt x="1413" y="5142"/>
                    <a:pt x="1474" y="5130"/>
                    <a:pt x="1537" y="5120"/>
                  </a:cubicBezTo>
                  <a:cubicBezTo>
                    <a:pt x="1559" y="5117"/>
                    <a:pt x="1582" y="5116"/>
                    <a:pt x="1606" y="5116"/>
                  </a:cubicBezTo>
                  <a:cubicBezTo>
                    <a:pt x="1670" y="5116"/>
                    <a:pt x="1738" y="5127"/>
                    <a:pt x="1799" y="5144"/>
                  </a:cubicBezTo>
                  <a:cubicBezTo>
                    <a:pt x="1818" y="5147"/>
                    <a:pt x="1835" y="5149"/>
                    <a:pt x="1852" y="5149"/>
                  </a:cubicBezTo>
                  <a:cubicBezTo>
                    <a:pt x="1897" y="5149"/>
                    <a:pt x="1934" y="5138"/>
                    <a:pt x="1977" y="5120"/>
                  </a:cubicBezTo>
                  <a:cubicBezTo>
                    <a:pt x="2084" y="5061"/>
                    <a:pt x="2120" y="4978"/>
                    <a:pt x="2120" y="4870"/>
                  </a:cubicBezTo>
                  <a:cubicBezTo>
                    <a:pt x="1894" y="3334"/>
                    <a:pt x="1596" y="1810"/>
                    <a:pt x="2025" y="251"/>
                  </a:cubicBezTo>
                  <a:cubicBezTo>
                    <a:pt x="2033" y="223"/>
                    <a:pt x="2034" y="216"/>
                    <a:pt x="2032" y="216"/>
                  </a:cubicBezTo>
                  <a:lnTo>
                    <a:pt x="2032" y="216"/>
                  </a:lnTo>
                  <a:cubicBezTo>
                    <a:pt x="2031" y="216"/>
                    <a:pt x="2027" y="222"/>
                    <a:pt x="2023" y="222"/>
                  </a:cubicBezTo>
                  <a:cubicBezTo>
                    <a:pt x="2018" y="222"/>
                    <a:pt x="2013" y="214"/>
                    <a:pt x="2013" y="179"/>
                  </a:cubicBezTo>
                  <a:cubicBezTo>
                    <a:pt x="2001" y="108"/>
                    <a:pt x="1953" y="48"/>
                    <a:pt x="18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4591;p32">
              <a:extLst>
                <a:ext uri="{FF2B5EF4-FFF2-40B4-BE49-F238E27FC236}">
                  <a16:creationId xmlns:a16="http://schemas.microsoft.com/office/drawing/2014/main" id="{B85B9CB7-0022-45E4-8F80-FA6D876D92E0}"/>
                </a:ext>
              </a:extLst>
            </p:cNvPr>
            <p:cNvSpPr/>
            <p:nvPr/>
          </p:nvSpPr>
          <p:spPr>
            <a:xfrm>
              <a:off x="5115525" y="2099800"/>
              <a:ext cx="115800" cy="75175"/>
            </a:xfrm>
            <a:custGeom>
              <a:avLst/>
              <a:gdLst/>
              <a:ahLst/>
              <a:cxnLst/>
              <a:rect l="l" t="t" r="r" b="b"/>
              <a:pathLst>
                <a:path w="4632" h="3007" extrusionOk="0">
                  <a:moveTo>
                    <a:pt x="3988" y="0"/>
                  </a:moveTo>
                  <a:cubicBezTo>
                    <a:pt x="3917" y="0"/>
                    <a:pt x="3857" y="12"/>
                    <a:pt x="3798" y="48"/>
                  </a:cubicBezTo>
                  <a:cubicBezTo>
                    <a:pt x="3760" y="99"/>
                    <a:pt x="3718" y="123"/>
                    <a:pt x="3675" y="123"/>
                  </a:cubicBezTo>
                  <a:cubicBezTo>
                    <a:pt x="3637" y="123"/>
                    <a:pt x="3598" y="105"/>
                    <a:pt x="3560" y="72"/>
                  </a:cubicBezTo>
                  <a:cubicBezTo>
                    <a:pt x="3429" y="72"/>
                    <a:pt x="3322" y="131"/>
                    <a:pt x="3215" y="179"/>
                  </a:cubicBezTo>
                  <a:cubicBezTo>
                    <a:pt x="3024" y="262"/>
                    <a:pt x="2822" y="238"/>
                    <a:pt x="2607" y="286"/>
                  </a:cubicBezTo>
                  <a:cubicBezTo>
                    <a:pt x="2546" y="286"/>
                    <a:pt x="2497" y="351"/>
                    <a:pt x="2437" y="351"/>
                  </a:cubicBezTo>
                  <a:cubicBezTo>
                    <a:pt x="2416" y="351"/>
                    <a:pt x="2394" y="343"/>
                    <a:pt x="2369" y="322"/>
                  </a:cubicBezTo>
                  <a:lnTo>
                    <a:pt x="2369" y="322"/>
                  </a:lnTo>
                  <a:cubicBezTo>
                    <a:pt x="2383" y="329"/>
                    <a:pt x="2397" y="332"/>
                    <a:pt x="2410" y="332"/>
                  </a:cubicBezTo>
                  <a:cubicBezTo>
                    <a:pt x="2443" y="332"/>
                    <a:pt x="2471" y="315"/>
                    <a:pt x="2488" y="298"/>
                  </a:cubicBezTo>
                  <a:cubicBezTo>
                    <a:pt x="2524" y="238"/>
                    <a:pt x="2524" y="179"/>
                    <a:pt x="2476" y="131"/>
                  </a:cubicBezTo>
                  <a:cubicBezTo>
                    <a:pt x="2060" y="191"/>
                    <a:pt x="1655" y="262"/>
                    <a:pt x="1333" y="584"/>
                  </a:cubicBezTo>
                  <a:cubicBezTo>
                    <a:pt x="1071" y="738"/>
                    <a:pt x="988" y="1072"/>
                    <a:pt x="750" y="1262"/>
                  </a:cubicBezTo>
                  <a:cubicBezTo>
                    <a:pt x="690" y="1358"/>
                    <a:pt x="714" y="1488"/>
                    <a:pt x="595" y="1548"/>
                  </a:cubicBezTo>
                  <a:cubicBezTo>
                    <a:pt x="571" y="1608"/>
                    <a:pt x="536" y="1667"/>
                    <a:pt x="488" y="1715"/>
                  </a:cubicBezTo>
                  <a:cubicBezTo>
                    <a:pt x="452" y="1727"/>
                    <a:pt x="440" y="1762"/>
                    <a:pt x="452" y="1798"/>
                  </a:cubicBezTo>
                  <a:cubicBezTo>
                    <a:pt x="452" y="1893"/>
                    <a:pt x="393" y="1953"/>
                    <a:pt x="345" y="2012"/>
                  </a:cubicBezTo>
                  <a:lnTo>
                    <a:pt x="333" y="2024"/>
                  </a:lnTo>
                  <a:cubicBezTo>
                    <a:pt x="190" y="2143"/>
                    <a:pt x="321" y="2334"/>
                    <a:pt x="178" y="2441"/>
                  </a:cubicBezTo>
                  <a:cubicBezTo>
                    <a:pt x="155" y="2477"/>
                    <a:pt x="155" y="2501"/>
                    <a:pt x="167" y="2548"/>
                  </a:cubicBezTo>
                  <a:cubicBezTo>
                    <a:pt x="145" y="2757"/>
                    <a:pt x="1" y="3006"/>
                    <a:pt x="325" y="3006"/>
                  </a:cubicBezTo>
                  <a:cubicBezTo>
                    <a:pt x="352" y="3006"/>
                    <a:pt x="382" y="3004"/>
                    <a:pt x="417" y="3001"/>
                  </a:cubicBezTo>
                  <a:cubicBezTo>
                    <a:pt x="476" y="2989"/>
                    <a:pt x="536" y="2965"/>
                    <a:pt x="595" y="2929"/>
                  </a:cubicBezTo>
                  <a:cubicBezTo>
                    <a:pt x="643" y="2882"/>
                    <a:pt x="678" y="2846"/>
                    <a:pt x="702" y="2786"/>
                  </a:cubicBezTo>
                  <a:cubicBezTo>
                    <a:pt x="714" y="2727"/>
                    <a:pt x="714" y="2667"/>
                    <a:pt x="714" y="2608"/>
                  </a:cubicBezTo>
                  <a:cubicBezTo>
                    <a:pt x="714" y="2512"/>
                    <a:pt x="750" y="2441"/>
                    <a:pt x="774" y="2370"/>
                  </a:cubicBezTo>
                  <a:lnTo>
                    <a:pt x="869" y="2227"/>
                  </a:lnTo>
                  <a:cubicBezTo>
                    <a:pt x="905" y="2155"/>
                    <a:pt x="952" y="2084"/>
                    <a:pt x="988" y="2012"/>
                  </a:cubicBezTo>
                  <a:cubicBezTo>
                    <a:pt x="1000" y="1965"/>
                    <a:pt x="1012" y="1917"/>
                    <a:pt x="1024" y="1858"/>
                  </a:cubicBezTo>
                  <a:cubicBezTo>
                    <a:pt x="1048" y="1786"/>
                    <a:pt x="1071" y="1715"/>
                    <a:pt x="1107" y="1631"/>
                  </a:cubicBezTo>
                  <a:lnTo>
                    <a:pt x="1190" y="1500"/>
                  </a:lnTo>
                  <a:cubicBezTo>
                    <a:pt x="1250" y="1441"/>
                    <a:pt x="1310" y="1405"/>
                    <a:pt x="1381" y="1358"/>
                  </a:cubicBezTo>
                  <a:cubicBezTo>
                    <a:pt x="1429" y="1322"/>
                    <a:pt x="1488" y="1298"/>
                    <a:pt x="1536" y="1262"/>
                  </a:cubicBezTo>
                  <a:cubicBezTo>
                    <a:pt x="2060" y="941"/>
                    <a:pt x="2655" y="881"/>
                    <a:pt x="3250" y="869"/>
                  </a:cubicBezTo>
                  <a:cubicBezTo>
                    <a:pt x="3667" y="762"/>
                    <a:pt x="4060" y="655"/>
                    <a:pt x="4453" y="476"/>
                  </a:cubicBezTo>
                  <a:cubicBezTo>
                    <a:pt x="4631" y="250"/>
                    <a:pt x="4405" y="179"/>
                    <a:pt x="4286" y="72"/>
                  </a:cubicBezTo>
                  <a:cubicBezTo>
                    <a:pt x="4179" y="24"/>
                    <a:pt x="4096" y="0"/>
                    <a:pt x="39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4592;p32">
              <a:extLst>
                <a:ext uri="{FF2B5EF4-FFF2-40B4-BE49-F238E27FC236}">
                  <a16:creationId xmlns:a16="http://schemas.microsoft.com/office/drawing/2014/main" id="{08D4FA39-0479-4694-9CC9-5B311428E643}"/>
                </a:ext>
              </a:extLst>
            </p:cNvPr>
            <p:cNvSpPr/>
            <p:nvPr/>
          </p:nvSpPr>
          <p:spPr>
            <a:xfrm>
              <a:off x="5213425" y="2300700"/>
              <a:ext cx="61050" cy="74125"/>
            </a:xfrm>
            <a:custGeom>
              <a:avLst/>
              <a:gdLst/>
              <a:ahLst/>
              <a:cxnLst/>
              <a:rect l="l" t="t" r="r" b="b"/>
              <a:pathLst>
                <a:path w="2442" h="2965" extrusionOk="0">
                  <a:moveTo>
                    <a:pt x="2442" y="1"/>
                  </a:moveTo>
                  <a:cubicBezTo>
                    <a:pt x="2382" y="53"/>
                    <a:pt x="2320" y="70"/>
                    <a:pt x="2257" y="70"/>
                  </a:cubicBezTo>
                  <a:cubicBezTo>
                    <a:pt x="2137" y="70"/>
                    <a:pt x="2014" y="8"/>
                    <a:pt x="1898" y="8"/>
                  </a:cubicBezTo>
                  <a:cubicBezTo>
                    <a:pt x="1881" y="8"/>
                    <a:pt x="1863" y="10"/>
                    <a:pt x="1846" y="13"/>
                  </a:cubicBezTo>
                  <a:cubicBezTo>
                    <a:pt x="2096" y="191"/>
                    <a:pt x="1918" y="310"/>
                    <a:pt x="1799" y="465"/>
                  </a:cubicBezTo>
                  <a:cubicBezTo>
                    <a:pt x="1204" y="1203"/>
                    <a:pt x="513" y="1882"/>
                    <a:pt x="1" y="2716"/>
                  </a:cubicBezTo>
                  <a:cubicBezTo>
                    <a:pt x="1" y="2775"/>
                    <a:pt x="13" y="2835"/>
                    <a:pt x="13" y="2894"/>
                  </a:cubicBezTo>
                  <a:cubicBezTo>
                    <a:pt x="71" y="2944"/>
                    <a:pt x="129" y="2965"/>
                    <a:pt x="195" y="2965"/>
                  </a:cubicBezTo>
                  <a:cubicBezTo>
                    <a:pt x="224" y="2965"/>
                    <a:pt x="254" y="2961"/>
                    <a:pt x="287" y="2954"/>
                  </a:cubicBezTo>
                  <a:cubicBezTo>
                    <a:pt x="465" y="2906"/>
                    <a:pt x="525" y="2656"/>
                    <a:pt x="739" y="2656"/>
                  </a:cubicBezTo>
                  <a:cubicBezTo>
                    <a:pt x="894" y="2489"/>
                    <a:pt x="1073" y="2382"/>
                    <a:pt x="1156" y="2180"/>
                  </a:cubicBezTo>
                  <a:cubicBezTo>
                    <a:pt x="1132" y="2108"/>
                    <a:pt x="1037" y="2025"/>
                    <a:pt x="1061" y="2013"/>
                  </a:cubicBezTo>
                  <a:cubicBezTo>
                    <a:pt x="1299" y="1715"/>
                    <a:pt x="1358" y="1311"/>
                    <a:pt x="1715" y="1072"/>
                  </a:cubicBezTo>
                  <a:cubicBezTo>
                    <a:pt x="2085" y="822"/>
                    <a:pt x="2382" y="477"/>
                    <a:pt x="24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4593;p32">
              <a:extLst>
                <a:ext uri="{FF2B5EF4-FFF2-40B4-BE49-F238E27FC236}">
                  <a16:creationId xmlns:a16="http://schemas.microsoft.com/office/drawing/2014/main" id="{ED56B3D9-5914-47F4-84CE-D46604B1A529}"/>
                </a:ext>
              </a:extLst>
            </p:cNvPr>
            <p:cNvSpPr/>
            <p:nvPr/>
          </p:nvSpPr>
          <p:spPr>
            <a:xfrm>
              <a:off x="6136175" y="2788800"/>
              <a:ext cx="105975" cy="19850"/>
            </a:xfrm>
            <a:custGeom>
              <a:avLst/>
              <a:gdLst/>
              <a:ahLst/>
              <a:cxnLst/>
              <a:rect l="l" t="t" r="r" b="b"/>
              <a:pathLst>
                <a:path w="4239" h="794" extrusionOk="0">
                  <a:moveTo>
                    <a:pt x="483" y="0"/>
                  </a:moveTo>
                  <a:cubicBezTo>
                    <a:pt x="390" y="0"/>
                    <a:pt x="297" y="26"/>
                    <a:pt x="203" y="98"/>
                  </a:cubicBezTo>
                  <a:cubicBezTo>
                    <a:pt x="84" y="194"/>
                    <a:pt x="0" y="313"/>
                    <a:pt x="119" y="479"/>
                  </a:cubicBezTo>
                  <a:cubicBezTo>
                    <a:pt x="429" y="706"/>
                    <a:pt x="786" y="729"/>
                    <a:pt x="1143" y="729"/>
                  </a:cubicBezTo>
                  <a:cubicBezTo>
                    <a:pt x="1471" y="729"/>
                    <a:pt x="1793" y="667"/>
                    <a:pt x="2113" y="667"/>
                  </a:cubicBezTo>
                  <a:cubicBezTo>
                    <a:pt x="2258" y="667"/>
                    <a:pt x="2403" y="680"/>
                    <a:pt x="2548" y="717"/>
                  </a:cubicBezTo>
                  <a:lnTo>
                    <a:pt x="3406" y="717"/>
                  </a:lnTo>
                  <a:cubicBezTo>
                    <a:pt x="3492" y="769"/>
                    <a:pt x="3585" y="793"/>
                    <a:pt x="3678" y="793"/>
                  </a:cubicBezTo>
                  <a:cubicBezTo>
                    <a:pt x="3778" y="793"/>
                    <a:pt x="3879" y="767"/>
                    <a:pt x="3977" y="717"/>
                  </a:cubicBezTo>
                  <a:cubicBezTo>
                    <a:pt x="4025" y="706"/>
                    <a:pt x="4060" y="706"/>
                    <a:pt x="4108" y="706"/>
                  </a:cubicBezTo>
                  <a:cubicBezTo>
                    <a:pt x="4168" y="658"/>
                    <a:pt x="4215" y="610"/>
                    <a:pt x="4239" y="587"/>
                  </a:cubicBezTo>
                  <a:lnTo>
                    <a:pt x="4239" y="527"/>
                  </a:lnTo>
                  <a:lnTo>
                    <a:pt x="4239" y="467"/>
                  </a:lnTo>
                  <a:cubicBezTo>
                    <a:pt x="4150" y="253"/>
                    <a:pt x="3987" y="226"/>
                    <a:pt x="3810" y="226"/>
                  </a:cubicBezTo>
                  <a:cubicBezTo>
                    <a:pt x="3752" y="226"/>
                    <a:pt x="3691" y="229"/>
                    <a:pt x="3632" y="229"/>
                  </a:cubicBezTo>
                  <a:cubicBezTo>
                    <a:pt x="3601" y="230"/>
                    <a:pt x="3571" y="230"/>
                    <a:pt x="3541" y="230"/>
                  </a:cubicBezTo>
                  <a:cubicBezTo>
                    <a:pt x="2952" y="230"/>
                    <a:pt x="2370" y="143"/>
                    <a:pt x="1777" y="143"/>
                  </a:cubicBezTo>
                  <a:cubicBezTo>
                    <a:pt x="1645" y="143"/>
                    <a:pt x="1514" y="148"/>
                    <a:pt x="1381" y="158"/>
                  </a:cubicBezTo>
                  <a:lnTo>
                    <a:pt x="1251" y="158"/>
                  </a:lnTo>
                  <a:cubicBezTo>
                    <a:pt x="1226" y="162"/>
                    <a:pt x="1201" y="164"/>
                    <a:pt x="1176" y="164"/>
                  </a:cubicBezTo>
                  <a:cubicBezTo>
                    <a:pt x="946" y="164"/>
                    <a:pt x="717" y="0"/>
                    <a:pt x="4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4594;p32">
              <a:extLst>
                <a:ext uri="{FF2B5EF4-FFF2-40B4-BE49-F238E27FC236}">
                  <a16:creationId xmlns:a16="http://schemas.microsoft.com/office/drawing/2014/main" id="{30C4F5D0-0689-4B0E-AB64-64EC98F1ABF7}"/>
                </a:ext>
              </a:extLst>
            </p:cNvPr>
            <p:cNvSpPr/>
            <p:nvPr/>
          </p:nvSpPr>
          <p:spPr>
            <a:xfrm>
              <a:off x="5383575" y="2681700"/>
              <a:ext cx="37950" cy="61675"/>
            </a:xfrm>
            <a:custGeom>
              <a:avLst/>
              <a:gdLst/>
              <a:ahLst/>
              <a:cxnLst/>
              <a:rect l="l" t="t" r="r" b="b"/>
              <a:pathLst>
                <a:path w="1518" h="2467" extrusionOk="0">
                  <a:moveTo>
                    <a:pt x="672" y="1"/>
                  </a:moveTo>
                  <a:cubicBezTo>
                    <a:pt x="434" y="287"/>
                    <a:pt x="208" y="572"/>
                    <a:pt x="208" y="953"/>
                  </a:cubicBezTo>
                  <a:cubicBezTo>
                    <a:pt x="208" y="989"/>
                    <a:pt x="208" y="1013"/>
                    <a:pt x="232" y="1049"/>
                  </a:cubicBezTo>
                  <a:cubicBezTo>
                    <a:pt x="279" y="1382"/>
                    <a:pt x="89" y="1680"/>
                    <a:pt x="41" y="2013"/>
                  </a:cubicBezTo>
                  <a:cubicBezTo>
                    <a:pt x="0" y="2318"/>
                    <a:pt x="99" y="2467"/>
                    <a:pt x="336" y="2467"/>
                  </a:cubicBezTo>
                  <a:cubicBezTo>
                    <a:pt x="376" y="2467"/>
                    <a:pt x="421" y="2462"/>
                    <a:pt x="470" y="2454"/>
                  </a:cubicBezTo>
                  <a:cubicBezTo>
                    <a:pt x="994" y="2061"/>
                    <a:pt x="922" y="1311"/>
                    <a:pt x="1339" y="846"/>
                  </a:cubicBezTo>
                  <a:cubicBezTo>
                    <a:pt x="1363" y="811"/>
                    <a:pt x="1398" y="751"/>
                    <a:pt x="1422" y="691"/>
                  </a:cubicBezTo>
                  <a:lnTo>
                    <a:pt x="1470" y="596"/>
                  </a:lnTo>
                  <a:cubicBezTo>
                    <a:pt x="1506" y="537"/>
                    <a:pt x="1517" y="477"/>
                    <a:pt x="1517" y="418"/>
                  </a:cubicBezTo>
                  <a:cubicBezTo>
                    <a:pt x="1517" y="299"/>
                    <a:pt x="1482" y="179"/>
                    <a:pt x="1375" y="108"/>
                  </a:cubicBezTo>
                  <a:cubicBezTo>
                    <a:pt x="1357" y="95"/>
                    <a:pt x="1338" y="90"/>
                    <a:pt x="1318" y="90"/>
                  </a:cubicBezTo>
                  <a:cubicBezTo>
                    <a:pt x="1285" y="90"/>
                    <a:pt x="1250" y="105"/>
                    <a:pt x="1220" y="120"/>
                  </a:cubicBezTo>
                  <a:cubicBezTo>
                    <a:pt x="1197" y="157"/>
                    <a:pt x="1177" y="170"/>
                    <a:pt x="1159" y="170"/>
                  </a:cubicBezTo>
                  <a:cubicBezTo>
                    <a:pt x="1112" y="170"/>
                    <a:pt x="1076" y="87"/>
                    <a:pt x="1032" y="87"/>
                  </a:cubicBezTo>
                  <a:cubicBezTo>
                    <a:pt x="1020" y="87"/>
                    <a:pt x="1007" y="93"/>
                    <a:pt x="994" y="108"/>
                  </a:cubicBezTo>
                  <a:cubicBezTo>
                    <a:pt x="935" y="173"/>
                    <a:pt x="891" y="197"/>
                    <a:pt x="857" y="197"/>
                  </a:cubicBezTo>
                  <a:cubicBezTo>
                    <a:pt x="767" y="197"/>
                    <a:pt x="741" y="27"/>
                    <a:pt x="6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4595;p32">
              <a:extLst>
                <a:ext uri="{FF2B5EF4-FFF2-40B4-BE49-F238E27FC236}">
                  <a16:creationId xmlns:a16="http://schemas.microsoft.com/office/drawing/2014/main" id="{ACC4FDD0-4C62-46EA-9519-F2BD6B6F09E8}"/>
                </a:ext>
              </a:extLst>
            </p:cNvPr>
            <p:cNvSpPr/>
            <p:nvPr/>
          </p:nvSpPr>
          <p:spPr>
            <a:xfrm>
              <a:off x="6112650" y="2762075"/>
              <a:ext cx="99450" cy="14250"/>
            </a:xfrm>
            <a:custGeom>
              <a:avLst/>
              <a:gdLst/>
              <a:ahLst/>
              <a:cxnLst/>
              <a:rect l="l" t="t" r="r" b="b"/>
              <a:pathLst>
                <a:path w="3978" h="570" extrusionOk="0">
                  <a:moveTo>
                    <a:pt x="173" y="1"/>
                  </a:moveTo>
                  <a:cubicBezTo>
                    <a:pt x="120" y="1"/>
                    <a:pt x="66" y="18"/>
                    <a:pt x="13" y="60"/>
                  </a:cubicBezTo>
                  <a:cubicBezTo>
                    <a:pt x="1" y="132"/>
                    <a:pt x="13" y="215"/>
                    <a:pt x="48" y="286"/>
                  </a:cubicBezTo>
                  <a:cubicBezTo>
                    <a:pt x="120" y="393"/>
                    <a:pt x="215" y="453"/>
                    <a:pt x="334" y="489"/>
                  </a:cubicBezTo>
                  <a:cubicBezTo>
                    <a:pt x="552" y="538"/>
                    <a:pt x="768" y="555"/>
                    <a:pt x="984" y="555"/>
                  </a:cubicBezTo>
                  <a:cubicBezTo>
                    <a:pt x="1418" y="555"/>
                    <a:pt x="1850" y="488"/>
                    <a:pt x="2287" y="488"/>
                  </a:cubicBezTo>
                  <a:cubicBezTo>
                    <a:pt x="2311" y="488"/>
                    <a:pt x="2334" y="488"/>
                    <a:pt x="2358" y="489"/>
                  </a:cubicBezTo>
                  <a:cubicBezTo>
                    <a:pt x="2447" y="542"/>
                    <a:pt x="2540" y="569"/>
                    <a:pt x="2634" y="569"/>
                  </a:cubicBezTo>
                  <a:cubicBezTo>
                    <a:pt x="2727" y="569"/>
                    <a:pt x="2823" y="542"/>
                    <a:pt x="2918" y="489"/>
                  </a:cubicBezTo>
                  <a:lnTo>
                    <a:pt x="3204" y="489"/>
                  </a:lnTo>
                  <a:cubicBezTo>
                    <a:pt x="3272" y="435"/>
                    <a:pt x="3346" y="421"/>
                    <a:pt x="3422" y="421"/>
                  </a:cubicBezTo>
                  <a:cubicBezTo>
                    <a:pt x="3502" y="421"/>
                    <a:pt x="3585" y="437"/>
                    <a:pt x="3665" y="437"/>
                  </a:cubicBezTo>
                  <a:cubicBezTo>
                    <a:pt x="3694" y="437"/>
                    <a:pt x="3723" y="435"/>
                    <a:pt x="3751" y="429"/>
                  </a:cubicBezTo>
                  <a:cubicBezTo>
                    <a:pt x="3846" y="393"/>
                    <a:pt x="3918" y="334"/>
                    <a:pt x="3966" y="239"/>
                  </a:cubicBezTo>
                  <a:cubicBezTo>
                    <a:pt x="3977" y="167"/>
                    <a:pt x="3966" y="108"/>
                    <a:pt x="3918" y="60"/>
                  </a:cubicBezTo>
                  <a:cubicBezTo>
                    <a:pt x="3476" y="73"/>
                    <a:pt x="3036" y="78"/>
                    <a:pt x="2596" y="78"/>
                  </a:cubicBezTo>
                  <a:cubicBezTo>
                    <a:pt x="1840" y="78"/>
                    <a:pt x="1087" y="63"/>
                    <a:pt x="334" y="48"/>
                  </a:cubicBezTo>
                  <a:cubicBezTo>
                    <a:pt x="281" y="18"/>
                    <a:pt x="227" y="1"/>
                    <a:pt x="1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4596;p32">
              <a:extLst>
                <a:ext uri="{FF2B5EF4-FFF2-40B4-BE49-F238E27FC236}">
                  <a16:creationId xmlns:a16="http://schemas.microsoft.com/office/drawing/2014/main" id="{4362FB99-30DC-4304-81FE-5C1876B3A2A1}"/>
                </a:ext>
              </a:extLst>
            </p:cNvPr>
            <p:cNvSpPr/>
            <p:nvPr/>
          </p:nvSpPr>
          <p:spPr>
            <a:xfrm>
              <a:off x="6080800" y="2345800"/>
              <a:ext cx="113450" cy="13825"/>
            </a:xfrm>
            <a:custGeom>
              <a:avLst/>
              <a:gdLst/>
              <a:ahLst/>
              <a:cxnLst/>
              <a:rect l="l" t="t" r="r" b="b"/>
              <a:pathLst>
                <a:path w="4538" h="553" extrusionOk="0">
                  <a:moveTo>
                    <a:pt x="3817" y="0"/>
                  </a:moveTo>
                  <a:cubicBezTo>
                    <a:pt x="3735" y="0"/>
                    <a:pt x="3656" y="18"/>
                    <a:pt x="3585" y="90"/>
                  </a:cubicBezTo>
                  <a:lnTo>
                    <a:pt x="3596" y="90"/>
                  </a:lnTo>
                  <a:cubicBezTo>
                    <a:pt x="3504" y="134"/>
                    <a:pt x="3412" y="149"/>
                    <a:pt x="3320" y="149"/>
                  </a:cubicBezTo>
                  <a:cubicBezTo>
                    <a:pt x="3162" y="149"/>
                    <a:pt x="3004" y="105"/>
                    <a:pt x="2846" y="90"/>
                  </a:cubicBezTo>
                  <a:cubicBezTo>
                    <a:pt x="2829" y="102"/>
                    <a:pt x="2808" y="108"/>
                    <a:pt x="2788" y="108"/>
                  </a:cubicBezTo>
                  <a:cubicBezTo>
                    <a:pt x="2769" y="108"/>
                    <a:pt x="2751" y="102"/>
                    <a:pt x="2739" y="90"/>
                  </a:cubicBezTo>
                  <a:cubicBezTo>
                    <a:pt x="2192" y="78"/>
                    <a:pt x="1620" y="78"/>
                    <a:pt x="1072" y="54"/>
                  </a:cubicBezTo>
                  <a:cubicBezTo>
                    <a:pt x="940" y="24"/>
                    <a:pt x="809" y="2"/>
                    <a:pt x="667" y="2"/>
                  </a:cubicBezTo>
                  <a:cubicBezTo>
                    <a:pt x="477" y="2"/>
                    <a:pt x="266" y="41"/>
                    <a:pt x="1" y="150"/>
                  </a:cubicBezTo>
                  <a:cubicBezTo>
                    <a:pt x="297" y="258"/>
                    <a:pt x="570" y="277"/>
                    <a:pt x="825" y="277"/>
                  </a:cubicBezTo>
                  <a:cubicBezTo>
                    <a:pt x="957" y="277"/>
                    <a:pt x="1083" y="272"/>
                    <a:pt x="1206" y="272"/>
                  </a:cubicBezTo>
                  <a:cubicBezTo>
                    <a:pt x="1392" y="272"/>
                    <a:pt x="1569" y="283"/>
                    <a:pt x="1739" y="340"/>
                  </a:cubicBezTo>
                  <a:cubicBezTo>
                    <a:pt x="2280" y="416"/>
                    <a:pt x="2822" y="552"/>
                    <a:pt x="3367" y="552"/>
                  </a:cubicBezTo>
                  <a:cubicBezTo>
                    <a:pt x="3590" y="552"/>
                    <a:pt x="3813" y="530"/>
                    <a:pt x="4037" y="471"/>
                  </a:cubicBezTo>
                  <a:cubicBezTo>
                    <a:pt x="4347" y="376"/>
                    <a:pt x="4537" y="257"/>
                    <a:pt x="4108" y="19"/>
                  </a:cubicBezTo>
                  <a:lnTo>
                    <a:pt x="4108" y="19"/>
                  </a:lnTo>
                  <a:cubicBezTo>
                    <a:pt x="4097" y="19"/>
                    <a:pt x="4086" y="20"/>
                    <a:pt x="4075" y="20"/>
                  </a:cubicBezTo>
                  <a:cubicBezTo>
                    <a:pt x="3989" y="20"/>
                    <a:pt x="3902" y="0"/>
                    <a:pt x="38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4597;p32">
              <a:extLst>
                <a:ext uri="{FF2B5EF4-FFF2-40B4-BE49-F238E27FC236}">
                  <a16:creationId xmlns:a16="http://schemas.microsoft.com/office/drawing/2014/main" id="{A3DCCF4E-751A-4CDE-BD54-A5353AC5250E}"/>
                </a:ext>
              </a:extLst>
            </p:cNvPr>
            <p:cNvSpPr/>
            <p:nvPr/>
          </p:nvSpPr>
          <p:spPr>
            <a:xfrm>
              <a:off x="6149275" y="2998725"/>
              <a:ext cx="86925" cy="21150"/>
            </a:xfrm>
            <a:custGeom>
              <a:avLst/>
              <a:gdLst/>
              <a:ahLst/>
              <a:cxnLst/>
              <a:rect l="l" t="t" r="r" b="b"/>
              <a:pathLst>
                <a:path w="3477" h="846" extrusionOk="0">
                  <a:moveTo>
                    <a:pt x="3274" y="0"/>
                  </a:moveTo>
                  <a:cubicBezTo>
                    <a:pt x="3203" y="0"/>
                    <a:pt x="3143" y="12"/>
                    <a:pt x="3084" y="48"/>
                  </a:cubicBezTo>
                  <a:cubicBezTo>
                    <a:pt x="2832" y="121"/>
                    <a:pt x="2576" y="134"/>
                    <a:pt x="2321" y="134"/>
                  </a:cubicBezTo>
                  <a:cubicBezTo>
                    <a:pt x="2165" y="134"/>
                    <a:pt x="2009" y="129"/>
                    <a:pt x="1854" y="129"/>
                  </a:cubicBezTo>
                  <a:cubicBezTo>
                    <a:pt x="1808" y="129"/>
                    <a:pt x="1761" y="130"/>
                    <a:pt x="1715" y="131"/>
                  </a:cubicBezTo>
                  <a:cubicBezTo>
                    <a:pt x="1682" y="124"/>
                    <a:pt x="1650" y="120"/>
                    <a:pt x="1618" y="120"/>
                  </a:cubicBezTo>
                  <a:cubicBezTo>
                    <a:pt x="1389" y="120"/>
                    <a:pt x="1184" y="289"/>
                    <a:pt x="952" y="289"/>
                  </a:cubicBezTo>
                  <a:cubicBezTo>
                    <a:pt x="902" y="289"/>
                    <a:pt x="851" y="281"/>
                    <a:pt x="798" y="262"/>
                  </a:cubicBezTo>
                  <a:lnTo>
                    <a:pt x="607" y="262"/>
                  </a:lnTo>
                  <a:cubicBezTo>
                    <a:pt x="524" y="286"/>
                    <a:pt x="417" y="298"/>
                    <a:pt x="322" y="321"/>
                  </a:cubicBezTo>
                  <a:cubicBezTo>
                    <a:pt x="203" y="357"/>
                    <a:pt x="72" y="393"/>
                    <a:pt x="0" y="500"/>
                  </a:cubicBezTo>
                  <a:cubicBezTo>
                    <a:pt x="167" y="631"/>
                    <a:pt x="357" y="583"/>
                    <a:pt x="536" y="607"/>
                  </a:cubicBezTo>
                  <a:cubicBezTo>
                    <a:pt x="1000" y="667"/>
                    <a:pt x="1477" y="631"/>
                    <a:pt x="1917" y="762"/>
                  </a:cubicBezTo>
                  <a:lnTo>
                    <a:pt x="1977" y="750"/>
                  </a:lnTo>
                  <a:lnTo>
                    <a:pt x="2000" y="762"/>
                  </a:lnTo>
                  <a:cubicBezTo>
                    <a:pt x="2052" y="744"/>
                    <a:pt x="2105" y="737"/>
                    <a:pt x="2157" y="737"/>
                  </a:cubicBezTo>
                  <a:cubicBezTo>
                    <a:pt x="2362" y="737"/>
                    <a:pt x="2570" y="846"/>
                    <a:pt x="2775" y="846"/>
                  </a:cubicBezTo>
                  <a:cubicBezTo>
                    <a:pt x="2867" y="846"/>
                    <a:pt x="2958" y="824"/>
                    <a:pt x="3048" y="762"/>
                  </a:cubicBezTo>
                  <a:lnTo>
                    <a:pt x="3036" y="762"/>
                  </a:lnTo>
                  <a:cubicBezTo>
                    <a:pt x="3167" y="691"/>
                    <a:pt x="3382" y="714"/>
                    <a:pt x="3441" y="524"/>
                  </a:cubicBezTo>
                  <a:cubicBezTo>
                    <a:pt x="3477" y="393"/>
                    <a:pt x="3477" y="262"/>
                    <a:pt x="3417" y="131"/>
                  </a:cubicBezTo>
                  <a:cubicBezTo>
                    <a:pt x="3382" y="71"/>
                    <a:pt x="3334" y="36"/>
                    <a:pt x="3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4598;p32">
              <a:extLst>
                <a:ext uri="{FF2B5EF4-FFF2-40B4-BE49-F238E27FC236}">
                  <a16:creationId xmlns:a16="http://schemas.microsoft.com/office/drawing/2014/main" id="{15C3F596-3E55-440B-AD82-45B9A762F7A9}"/>
                </a:ext>
              </a:extLst>
            </p:cNvPr>
            <p:cNvSpPr/>
            <p:nvPr/>
          </p:nvSpPr>
          <p:spPr>
            <a:xfrm>
              <a:off x="5399775" y="2644800"/>
              <a:ext cx="25925" cy="47825"/>
            </a:xfrm>
            <a:custGeom>
              <a:avLst/>
              <a:gdLst/>
              <a:ahLst/>
              <a:cxnLst/>
              <a:rect l="l" t="t" r="r" b="b"/>
              <a:pathLst>
                <a:path w="1037" h="1913" extrusionOk="0">
                  <a:moveTo>
                    <a:pt x="858" y="1"/>
                  </a:moveTo>
                  <a:cubicBezTo>
                    <a:pt x="524" y="465"/>
                    <a:pt x="155" y="917"/>
                    <a:pt x="0" y="1477"/>
                  </a:cubicBezTo>
                  <a:cubicBezTo>
                    <a:pt x="24" y="1548"/>
                    <a:pt x="24" y="1608"/>
                    <a:pt x="24" y="1691"/>
                  </a:cubicBezTo>
                  <a:cubicBezTo>
                    <a:pt x="24" y="1775"/>
                    <a:pt x="60" y="1882"/>
                    <a:pt x="155" y="1906"/>
                  </a:cubicBezTo>
                  <a:cubicBezTo>
                    <a:pt x="175" y="1910"/>
                    <a:pt x="192" y="1913"/>
                    <a:pt x="206" y="1913"/>
                  </a:cubicBezTo>
                  <a:cubicBezTo>
                    <a:pt x="332" y="1913"/>
                    <a:pt x="282" y="1745"/>
                    <a:pt x="346" y="1691"/>
                  </a:cubicBezTo>
                  <a:cubicBezTo>
                    <a:pt x="381" y="1655"/>
                    <a:pt x="417" y="1632"/>
                    <a:pt x="453" y="1596"/>
                  </a:cubicBezTo>
                  <a:cubicBezTo>
                    <a:pt x="453" y="1608"/>
                    <a:pt x="465" y="1632"/>
                    <a:pt x="500" y="1655"/>
                  </a:cubicBezTo>
                  <a:cubicBezTo>
                    <a:pt x="524" y="1655"/>
                    <a:pt x="560" y="1644"/>
                    <a:pt x="584" y="1596"/>
                  </a:cubicBezTo>
                  <a:cubicBezTo>
                    <a:pt x="815" y="1538"/>
                    <a:pt x="709" y="1154"/>
                    <a:pt x="1009" y="1154"/>
                  </a:cubicBezTo>
                  <a:cubicBezTo>
                    <a:pt x="1017" y="1154"/>
                    <a:pt x="1027" y="1155"/>
                    <a:pt x="1036" y="1155"/>
                  </a:cubicBezTo>
                  <a:cubicBezTo>
                    <a:pt x="977" y="763"/>
                    <a:pt x="917" y="393"/>
                    <a:pt x="8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4599;p32">
              <a:extLst>
                <a:ext uri="{FF2B5EF4-FFF2-40B4-BE49-F238E27FC236}">
                  <a16:creationId xmlns:a16="http://schemas.microsoft.com/office/drawing/2014/main" id="{068E6230-DA38-45C6-8C5C-2FDA0EC01F84}"/>
                </a:ext>
              </a:extLst>
            </p:cNvPr>
            <p:cNvSpPr/>
            <p:nvPr/>
          </p:nvSpPr>
          <p:spPr>
            <a:xfrm>
              <a:off x="5140500" y="2262900"/>
              <a:ext cx="49150" cy="25975"/>
            </a:xfrm>
            <a:custGeom>
              <a:avLst/>
              <a:gdLst/>
              <a:ahLst/>
              <a:cxnLst/>
              <a:rect l="l" t="t" r="r" b="b"/>
              <a:pathLst>
                <a:path w="1966" h="1039" extrusionOk="0">
                  <a:moveTo>
                    <a:pt x="1192" y="1"/>
                  </a:moveTo>
                  <a:cubicBezTo>
                    <a:pt x="1013" y="13"/>
                    <a:pt x="870" y="72"/>
                    <a:pt x="775" y="239"/>
                  </a:cubicBezTo>
                  <a:cubicBezTo>
                    <a:pt x="584" y="489"/>
                    <a:pt x="275" y="310"/>
                    <a:pt x="1" y="441"/>
                  </a:cubicBezTo>
                  <a:cubicBezTo>
                    <a:pt x="180" y="572"/>
                    <a:pt x="215" y="751"/>
                    <a:pt x="191" y="953"/>
                  </a:cubicBezTo>
                  <a:cubicBezTo>
                    <a:pt x="236" y="1018"/>
                    <a:pt x="285" y="1039"/>
                    <a:pt x="337" y="1039"/>
                  </a:cubicBezTo>
                  <a:cubicBezTo>
                    <a:pt x="410" y="1039"/>
                    <a:pt x="489" y="998"/>
                    <a:pt x="572" y="977"/>
                  </a:cubicBezTo>
                  <a:cubicBezTo>
                    <a:pt x="947" y="926"/>
                    <a:pt x="1314" y="824"/>
                    <a:pt x="1693" y="824"/>
                  </a:cubicBezTo>
                  <a:cubicBezTo>
                    <a:pt x="1760" y="824"/>
                    <a:pt x="1827" y="827"/>
                    <a:pt x="1894" y="834"/>
                  </a:cubicBezTo>
                  <a:cubicBezTo>
                    <a:pt x="1954" y="787"/>
                    <a:pt x="1965" y="727"/>
                    <a:pt x="1942" y="668"/>
                  </a:cubicBezTo>
                  <a:cubicBezTo>
                    <a:pt x="1739" y="477"/>
                    <a:pt x="1442" y="382"/>
                    <a:pt x="1370" y="72"/>
                  </a:cubicBezTo>
                  <a:cubicBezTo>
                    <a:pt x="1311" y="25"/>
                    <a:pt x="1251" y="13"/>
                    <a:pt x="11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4600;p32">
              <a:extLst>
                <a:ext uri="{FF2B5EF4-FFF2-40B4-BE49-F238E27FC236}">
                  <a16:creationId xmlns:a16="http://schemas.microsoft.com/office/drawing/2014/main" id="{BADBAD76-B69C-4B1F-8720-5FCF7819CDA9}"/>
                </a:ext>
              </a:extLst>
            </p:cNvPr>
            <p:cNvSpPr/>
            <p:nvPr/>
          </p:nvSpPr>
          <p:spPr>
            <a:xfrm>
              <a:off x="6088550" y="3166975"/>
              <a:ext cx="78900" cy="14600"/>
            </a:xfrm>
            <a:custGeom>
              <a:avLst/>
              <a:gdLst/>
              <a:ahLst/>
              <a:cxnLst/>
              <a:rect l="l" t="t" r="r" b="b"/>
              <a:pathLst>
                <a:path w="3156" h="584" extrusionOk="0">
                  <a:moveTo>
                    <a:pt x="1141" y="0"/>
                  </a:moveTo>
                  <a:cubicBezTo>
                    <a:pt x="985" y="0"/>
                    <a:pt x="829" y="13"/>
                    <a:pt x="671" y="13"/>
                  </a:cubicBezTo>
                  <a:cubicBezTo>
                    <a:pt x="622" y="13"/>
                    <a:pt x="573" y="12"/>
                    <a:pt x="524" y="9"/>
                  </a:cubicBezTo>
                  <a:cubicBezTo>
                    <a:pt x="346" y="92"/>
                    <a:pt x="131" y="57"/>
                    <a:pt x="0" y="235"/>
                  </a:cubicBezTo>
                  <a:cubicBezTo>
                    <a:pt x="142" y="344"/>
                    <a:pt x="293" y="368"/>
                    <a:pt x="449" y="368"/>
                  </a:cubicBezTo>
                  <a:cubicBezTo>
                    <a:pt x="575" y="368"/>
                    <a:pt x="703" y="352"/>
                    <a:pt x="832" y="352"/>
                  </a:cubicBezTo>
                  <a:cubicBezTo>
                    <a:pt x="892" y="352"/>
                    <a:pt x="952" y="356"/>
                    <a:pt x="1012" y="366"/>
                  </a:cubicBezTo>
                  <a:cubicBezTo>
                    <a:pt x="1102" y="355"/>
                    <a:pt x="1191" y="350"/>
                    <a:pt x="1281" y="350"/>
                  </a:cubicBezTo>
                  <a:cubicBezTo>
                    <a:pt x="1668" y="350"/>
                    <a:pt x="2054" y="441"/>
                    <a:pt x="2441" y="509"/>
                  </a:cubicBezTo>
                  <a:cubicBezTo>
                    <a:pt x="2667" y="555"/>
                    <a:pt x="2819" y="583"/>
                    <a:pt x="2923" y="583"/>
                  </a:cubicBezTo>
                  <a:cubicBezTo>
                    <a:pt x="3115" y="583"/>
                    <a:pt x="3140" y="486"/>
                    <a:pt x="3156" y="223"/>
                  </a:cubicBezTo>
                  <a:cubicBezTo>
                    <a:pt x="3057" y="154"/>
                    <a:pt x="2952" y="133"/>
                    <a:pt x="2845" y="133"/>
                  </a:cubicBezTo>
                  <a:cubicBezTo>
                    <a:pt x="2684" y="133"/>
                    <a:pt x="2517" y="181"/>
                    <a:pt x="2355" y="181"/>
                  </a:cubicBezTo>
                  <a:cubicBezTo>
                    <a:pt x="2237" y="181"/>
                    <a:pt x="2121" y="155"/>
                    <a:pt x="2013" y="68"/>
                  </a:cubicBezTo>
                  <a:cubicBezTo>
                    <a:pt x="1858" y="68"/>
                    <a:pt x="1727" y="57"/>
                    <a:pt x="1584" y="57"/>
                  </a:cubicBezTo>
                  <a:cubicBezTo>
                    <a:pt x="1435" y="12"/>
                    <a:pt x="1288" y="0"/>
                    <a:pt x="11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4601;p32">
              <a:extLst>
                <a:ext uri="{FF2B5EF4-FFF2-40B4-BE49-F238E27FC236}">
                  <a16:creationId xmlns:a16="http://schemas.microsoft.com/office/drawing/2014/main" id="{33CF28DC-A1C0-45EF-9955-0E50AF3CAAA9}"/>
                </a:ext>
              </a:extLst>
            </p:cNvPr>
            <p:cNvSpPr/>
            <p:nvPr/>
          </p:nvSpPr>
          <p:spPr>
            <a:xfrm>
              <a:off x="6066525" y="2132225"/>
              <a:ext cx="75025" cy="25725"/>
            </a:xfrm>
            <a:custGeom>
              <a:avLst/>
              <a:gdLst/>
              <a:ahLst/>
              <a:cxnLst/>
              <a:rect l="l" t="t" r="r" b="b"/>
              <a:pathLst>
                <a:path w="3001" h="1029" extrusionOk="0">
                  <a:moveTo>
                    <a:pt x="2441" y="1"/>
                  </a:moveTo>
                  <a:cubicBezTo>
                    <a:pt x="1631" y="13"/>
                    <a:pt x="822" y="13"/>
                    <a:pt x="0" y="13"/>
                  </a:cubicBezTo>
                  <a:cubicBezTo>
                    <a:pt x="106" y="282"/>
                    <a:pt x="292" y="336"/>
                    <a:pt x="490" y="336"/>
                  </a:cubicBezTo>
                  <a:cubicBezTo>
                    <a:pt x="626" y="336"/>
                    <a:pt x="767" y="311"/>
                    <a:pt x="893" y="311"/>
                  </a:cubicBezTo>
                  <a:cubicBezTo>
                    <a:pt x="916" y="310"/>
                    <a:pt x="938" y="310"/>
                    <a:pt x="960" y="310"/>
                  </a:cubicBezTo>
                  <a:cubicBezTo>
                    <a:pt x="1386" y="310"/>
                    <a:pt x="1536" y="427"/>
                    <a:pt x="1286" y="858"/>
                  </a:cubicBezTo>
                  <a:cubicBezTo>
                    <a:pt x="1606" y="945"/>
                    <a:pt x="1929" y="1028"/>
                    <a:pt x="2255" y="1028"/>
                  </a:cubicBezTo>
                  <a:cubicBezTo>
                    <a:pt x="2463" y="1028"/>
                    <a:pt x="2672" y="994"/>
                    <a:pt x="2882" y="906"/>
                  </a:cubicBezTo>
                  <a:cubicBezTo>
                    <a:pt x="3001" y="703"/>
                    <a:pt x="2798" y="620"/>
                    <a:pt x="2679" y="525"/>
                  </a:cubicBezTo>
                  <a:cubicBezTo>
                    <a:pt x="2584" y="430"/>
                    <a:pt x="2417" y="358"/>
                    <a:pt x="2584" y="191"/>
                  </a:cubicBezTo>
                  <a:cubicBezTo>
                    <a:pt x="2596" y="180"/>
                    <a:pt x="2608" y="144"/>
                    <a:pt x="2620" y="120"/>
                  </a:cubicBezTo>
                  <a:cubicBezTo>
                    <a:pt x="2596" y="84"/>
                    <a:pt x="2584" y="49"/>
                    <a:pt x="2560" y="13"/>
                  </a:cubicBezTo>
                  <a:cubicBezTo>
                    <a:pt x="2549" y="29"/>
                    <a:pt x="2533" y="38"/>
                    <a:pt x="2514" y="38"/>
                  </a:cubicBezTo>
                  <a:cubicBezTo>
                    <a:pt x="2492" y="38"/>
                    <a:pt x="2467" y="27"/>
                    <a:pt x="2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4602;p32">
              <a:extLst>
                <a:ext uri="{FF2B5EF4-FFF2-40B4-BE49-F238E27FC236}">
                  <a16:creationId xmlns:a16="http://schemas.microsoft.com/office/drawing/2014/main" id="{B1152C73-69F9-426B-AC32-B46E9923B5A2}"/>
                </a:ext>
              </a:extLst>
            </p:cNvPr>
            <p:cNvSpPr/>
            <p:nvPr/>
          </p:nvSpPr>
          <p:spPr>
            <a:xfrm>
              <a:off x="5108075" y="2163500"/>
              <a:ext cx="25025" cy="83350"/>
            </a:xfrm>
            <a:custGeom>
              <a:avLst/>
              <a:gdLst/>
              <a:ahLst/>
              <a:cxnLst/>
              <a:rect l="l" t="t" r="r" b="b"/>
              <a:pathLst>
                <a:path w="1001" h="3334" extrusionOk="0">
                  <a:moveTo>
                    <a:pt x="465" y="0"/>
                  </a:moveTo>
                  <a:lnTo>
                    <a:pt x="465" y="0"/>
                  </a:lnTo>
                  <a:cubicBezTo>
                    <a:pt x="0" y="1131"/>
                    <a:pt x="214" y="2250"/>
                    <a:pt x="453" y="3334"/>
                  </a:cubicBezTo>
                  <a:cubicBezTo>
                    <a:pt x="572" y="2917"/>
                    <a:pt x="512" y="2489"/>
                    <a:pt x="405" y="2096"/>
                  </a:cubicBezTo>
                  <a:cubicBezTo>
                    <a:pt x="262" y="1596"/>
                    <a:pt x="441" y="1131"/>
                    <a:pt x="417" y="572"/>
                  </a:cubicBezTo>
                  <a:lnTo>
                    <a:pt x="417" y="572"/>
                  </a:lnTo>
                  <a:cubicBezTo>
                    <a:pt x="584" y="726"/>
                    <a:pt x="679" y="798"/>
                    <a:pt x="762" y="869"/>
                  </a:cubicBezTo>
                  <a:cubicBezTo>
                    <a:pt x="869" y="857"/>
                    <a:pt x="929" y="822"/>
                    <a:pt x="976" y="726"/>
                  </a:cubicBezTo>
                  <a:cubicBezTo>
                    <a:pt x="1000" y="655"/>
                    <a:pt x="1000" y="560"/>
                    <a:pt x="976" y="476"/>
                  </a:cubicBezTo>
                  <a:cubicBezTo>
                    <a:pt x="929" y="405"/>
                    <a:pt x="822" y="381"/>
                    <a:pt x="762" y="322"/>
                  </a:cubicBezTo>
                  <a:cubicBezTo>
                    <a:pt x="691" y="353"/>
                    <a:pt x="638" y="366"/>
                    <a:pt x="598" y="366"/>
                  </a:cubicBezTo>
                  <a:cubicBezTo>
                    <a:pt x="428" y="366"/>
                    <a:pt x="513" y="116"/>
                    <a:pt x="4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4603;p32">
              <a:extLst>
                <a:ext uri="{FF2B5EF4-FFF2-40B4-BE49-F238E27FC236}">
                  <a16:creationId xmlns:a16="http://schemas.microsoft.com/office/drawing/2014/main" id="{78C93C29-254B-49E7-B165-445B13271AA3}"/>
                </a:ext>
              </a:extLst>
            </p:cNvPr>
            <p:cNvSpPr/>
            <p:nvPr/>
          </p:nvSpPr>
          <p:spPr>
            <a:xfrm>
              <a:off x="6109675" y="2303300"/>
              <a:ext cx="65225" cy="19450"/>
            </a:xfrm>
            <a:custGeom>
              <a:avLst/>
              <a:gdLst/>
              <a:ahLst/>
              <a:cxnLst/>
              <a:rect l="l" t="t" r="r" b="b"/>
              <a:pathLst>
                <a:path w="2609" h="778" extrusionOk="0">
                  <a:moveTo>
                    <a:pt x="684" y="1"/>
                  </a:moveTo>
                  <a:cubicBezTo>
                    <a:pt x="552" y="1"/>
                    <a:pt x="418" y="35"/>
                    <a:pt x="286" y="87"/>
                  </a:cubicBezTo>
                  <a:cubicBezTo>
                    <a:pt x="1" y="433"/>
                    <a:pt x="298" y="433"/>
                    <a:pt x="513" y="492"/>
                  </a:cubicBezTo>
                  <a:cubicBezTo>
                    <a:pt x="536" y="492"/>
                    <a:pt x="584" y="504"/>
                    <a:pt x="620" y="504"/>
                  </a:cubicBezTo>
                  <a:lnTo>
                    <a:pt x="703" y="504"/>
                  </a:lnTo>
                  <a:cubicBezTo>
                    <a:pt x="716" y="503"/>
                    <a:pt x="729" y="502"/>
                    <a:pt x="742" y="502"/>
                  </a:cubicBezTo>
                  <a:cubicBezTo>
                    <a:pt x="855" y="502"/>
                    <a:pt x="951" y="551"/>
                    <a:pt x="1037" y="647"/>
                  </a:cubicBezTo>
                  <a:cubicBezTo>
                    <a:pt x="1054" y="648"/>
                    <a:pt x="1072" y="648"/>
                    <a:pt x="1090" y="648"/>
                  </a:cubicBezTo>
                  <a:cubicBezTo>
                    <a:pt x="1153" y="648"/>
                    <a:pt x="1216" y="643"/>
                    <a:pt x="1278" y="643"/>
                  </a:cubicBezTo>
                  <a:cubicBezTo>
                    <a:pt x="1399" y="643"/>
                    <a:pt x="1514" y="663"/>
                    <a:pt x="1608" y="778"/>
                  </a:cubicBezTo>
                  <a:lnTo>
                    <a:pt x="1727" y="778"/>
                  </a:lnTo>
                  <a:cubicBezTo>
                    <a:pt x="1792" y="727"/>
                    <a:pt x="1858" y="711"/>
                    <a:pt x="1925" y="711"/>
                  </a:cubicBezTo>
                  <a:cubicBezTo>
                    <a:pt x="2041" y="711"/>
                    <a:pt x="2158" y="758"/>
                    <a:pt x="2273" y="758"/>
                  </a:cubicBezTo>
                  <a:cubicBezTo>
                    <a:pt x="2326" y="758"/>
                    <a:pt x="2378" y="748"/>
                    <a:pt x="2430" y="718"/>
                  </a:cubicBezTo>
                  <a:cubicBezTo>
                    <a:pt x="2537" y="659"/>
                    <a:pt x="2596" y="587"/>
                    <a:pt x="2608" y="468"/>
                  </a:cubicBezTo>
                  <a:cubicBezTo>
                    <a:pt x="2144" y="266"/>
                    <a:pt x="1632" y="385"/>
                    <a:pt x="1168" y="195"/>
                  </a:cubicBezTo>
                  <a:cubicBezTo>
                    <a:pt x="1015" y="55"/>
                    <a:pt x="851" y="1"/>
                    <a:pt x="6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4604;p32">
              <a:extLst>
                <a:ext uri="{FF2B5EF4-FFF2-40B4-BE49-F238E27FC236}">
                  <a16:creationId xmlns:a16="http://schemas.microsoft.com/office/drawing/2014/main" id="{E3EB0BD3-3397-45E0-82F2-B15E9E6C808F}"/>
                </a:ext>
              </a:extLst>
            </p:cNvPr>
            <p:cNvSpPr/>
            <p:nvPr/>
          </p:nvSpPr>
          <p:spPr>
            <a:xfrm>
              <a:off x="5197075" y="1819400"/>
              <a:ext cx="14300" cy="65800"/>
            </a:xfrm>
            <a:custGeom>
              <a:avLst/>
              <a:gdLst/>
              <a:ahLst/>
              <a:cxnLst/>
              <a:rect l="l" t="t" r="r" b="b"/>
              <a:pathLst>
                <a:path w="572" h="2632" extrusionOk="0">
                  <a:moveTo>
                    <a:pt x="357" y="1"/>
                  </a:moveTo>
                  <a:cubicBezTo>
                    <a:pt x="0" y="846"/>
                    <a:pt x="119" y="1727"/>
                    <a:pt x="107" y="2596"/>
                  </a:cubicBezTo>
                  <a:cubicBezTo>
                    <a:pt x="131" y="2620"/>
                    <a:pt x="179" y="2620"/>
                    <a:pt x="214" y="2632"/>
                  </a:cubicBezTo>
                  <a:cubicBezTo>
                    <a:pt x="453" y="2167"/>
                    <a:pt x="310" y="1667"/>
                    <a:pt x="393" y="1167"/>
                  </a:cubicBezTo>
                  <a:cubicBezTo>
                    <a:pt x="548" y="965"/>
                    <a:pt x="572" y="715"/>
                    <a:pt x="572" y="441"/>
                  </a:cubicBezTo>
                  <a:cubicBezTo>
                    <a:pt x="536" y="274"/>
                    <a:pt x="512" y="96"/>
                    <a:pt x="3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4605;p32">
              <a:extLst>
                <a:ext uri="{FF2B5EF4-FFF2-40B4-BE49-F238E27FC236}">
                  <a16:creationId xmlns:a16="http://schemas.microsoft.com/office/drawing/2014/main" id="{8FCCFDBE-0D8F-469D-BE05-A98B8733542E}"/>
                </a:ext>
              </a:extLst>
            </p:cNvPr>
            <p:cNvSpPr/>
            <p:nvPr/>
          </p:nvSpPr>
          <p:spPr>
            <a:xfrm>
              <a:off x="6216250" y="1842025"/>
              <a:ext cx="43175" cy="14300"/>
            </a:xfrm>
            <a:custGeom>
              <a:avLst/>
              <a:gdLst/>
              <a:ahLst/>
              <a:cxnLst/>
              <a:rect l="l" t="t" r="r" b="b"/>
              <a:pathLst>
                <a:path w="1727" h="572" extrusionOk="0">
                  <a:moveTo>
                    <a:pt x="345" y="0"/>
                  </a:moveTo>
                  <a:cubicBezTo>
                    <a:pt x="286" y="60"/>
                    <a:pt x="203" y="72"/>
                    <a:pt x="131" y="119"/>
                  </a:cubicBezTo>
                  <a:cubicBezTo>
                    <a:pt x="48" y="203"/>
                    <a:pt x="0" y="298"/>
                    <a:pt x="12" y="417"/>
                  </a:cubicBezTo>
                  <a:cubicBezTo>
                    <a:pt x="60" y="489"/>
                    <a:pt x="143" y="500"/>
                    <a:pt x="203" y="560"/>
                  </a:cubicBezTo>
                  <a:lnTo>
                    <a:pt x="488" y="560"/>
                  </a:lnTo>
                  <a:cubicBezTo>
                    <a:pt x="536" y="524"/>
                    <a:pt x="584" y="500"/>
                    <a:pt x="619" y="500"/>
                  </a:cubicBezTo>
                  <a:cubicBezTo>
                    <a:pt x="679" y="524"/>
                    <a:pt x="726" y="536"/>
                    <a:pt x="774" y="572"/>
                  </a:cubicBezTo>
                  <a:lnTo>
                    <a:pt x="917" y="572"/>
                  </a:lnTo>
                  <a:cubicBezTo>
                    <a:pt x="965" y="524"/>
                    <a:pt x="1024" y="477"/>
                    <a:pt x="1072" y="429"/>
                  </a:cubicBezTo>
                  <a:lnTo>
                    <a:pt x="1357" y="429"/>
                  </a:lnTo>
                  <a:cubicBezTo>
                    <a:pt x="1357" y="429"/>
                    <a:pt x="1369" y="441"/>
                    <a:pt x="1393" y="453"/>
                  </a:cubicBezTo>
                  <a:cubicBezTo>
                    <a:pt x="1404" y="460"/>
                    <a:pt x="1413" y="463"/>
                    <a:pt x="1422" y="463"/>
                  </a:cubicBezTo>
                  <a:cubicBezTo>
                    <a:pt x="1444" y="463"/>
                    <a:pt x="1463" y="446"/>
                    <a:pt x="1488" y="429"/>
                  </a:cubicBezTo>
                  <a:lnTo>
                    <a:pt x="1631" y="429"/>
                  </a:lnTo>
                  <a:cubicBezTo>
                    <a:pt x="1727" y="346"/>
                    <a:pt x="1727" y="239"/>
                    <a:pt x="1631" y="143"/>
                  </a:cubicBezTo>
                  <a:cubicBezTo>
                    <a:pt x="1500" y="72"/>
                    <a:pt x="1310" y="131"/>
                    <a:pt x="1203" y="0"/>
                  </a:cubicBezTo>
                  <a:lnTo>
                    <a:pt x="917" y="0"/>
                  </a:lnTo>
                  <a:cubicBezTo>
                    <a:pt x="917" y="0"/>
                    <a:pt x="905" y="12"/>
                    <a:pt x="881" y="24"/>
                  </a:cubicBezTo>
                  <a:cubicBezTo>
                    <a:pt x="867" y="31"/>
                    <a:pt x="854" y="34"/>
                    <a:pt x="842" y="34"/>
                  </a:cubicBezTo>
                  <a:cubicBezTo>
                    <a:pt x="814" y="34"/>
                    <a:pt x="791" y="17"/>
                    <a:pt x="7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4606;p32">
              <a:extLst>
                <a:ext uri="{FF2B5EF4-FFF2-40B4-BE49-F238E27FC236}">
                  <a16:creationId xmlns:a16="http://schemas.microsoft.com/office/drawing/2014/main" id="{62FD7AE9-96F9-49C0-902B-50BE9378869A}"/>
                </a:ext>
              </a:extLst>
            </p:cNvPr>
            <p:cNvSpPr/>
            <p:nvPr/>
          </p:nvSpPr>
          <p:spPr>
            <a:xfrm>
              <a:off x="6156400" y="2580500"/>
              <a:ext cx="40525" cy="19875"/>
            </a:xfrm>
            <a:custGeom>
              <a:avLst/>
              <a:gdLst/>
              <a:ahLst/>
              <a:cxnLst/>
              <a:rect l="l" t="t" r="r" b="b"/>
              <a:pathLst>
                <a:path w="1621" h="795" extrusionOk="0">
                  <a:moveTo>
                    <a:pt x="477" y="1"/>
                  </a:moveTo>
                  <a:cubicBezTo>
                    <a:pt x="358" y="108"/>
                    <a:pt x="203" y="167"/>
                    <a:pt x="96" y="298"/>
                  </a:cubicBezTo>
                  <a:cubicBezTo>
                    <a:pt x="61" y="346"/>
                    <a:pt x="25" y="406"/>
                    <a:pt x="1" y="465"/>
                  </a:cubicBezTo>
                  <a:cubicBezTo>
                    <a:pt x="10" y="538"/>
                    <a:pt x="26" y="604"/>
                    <a:pt x="98" y="604"/>
                  </a:cubicBezTo>
                  <a:cubicBezTo>
                    <a:pt x="119" y="604"/>
                    <a:pt x="146" y="598"/>
                    <a:pt x="180" y="584"/>
                  </a:cubicBezTo>
                  <a:cubicBezTo>
                    <a:pt x="381" y="712"/>
                    <a:pt x="594" y="737"/>
                    <a:pt x="811" y="737"/>
                  </a:cubicBezTo>
                  <a:cubicBezTo>
                    <a:pt x="955" y="737"/>
                    <a:pt x="1101" y="726"/>
                    <a:pt x="1248" y="726"/>
                  </a:cubicBezTo>
                  <a:cubicBezTo>
                    <a:pt x="1273" y="726"/>
                    <a:pt x="1298" y="726"/>
                    <a:pt x="1323" y="727"/>
                  </a:cubicBezTo>
                  <a:cubicBezTo>
                    <a:pt x="1363" y="773"/>
                    <a:pt x="1409" y="794"/>
                    <a:pt x="1456" y="794"/>
                  </a:cubicBezTo>
                  <a:cubicBezTo>
                    <a:pt x="1507" y="794"/>
                    <a:pt x="1559" y="770"/>
                    <a:pt x="1608" y="727"/>
                  </a:cubicBezTo>
                  <a:cubicBezTo>
                    <a:pt x="1585" y="572"/>
                    <a:pt x="1620" y="406"/>
                    <a:pt x="1454" y="298"/>
                  </a:cubicBezTo>
                  <a:cubicBezTo>
                    <a:pt x="1394" y="298"/>
                    <a:pt x="1346" y="287"/>
                    <a:pt x="1334" y="287"/>
                  </a:cubicBezTo>
                  <a:cubicBezTo>
                    <a:pt x="1196" y="298"/>
                    <a:pt x="1035" y="363"/>
                    <a:pt x="901" y="363"/>
                  </a:cubicBezTo>
                  <a:cubicBezTo>
                    <a:pt x="758" y="363"/>
                    <a:pt x="645" y="289"/>
                    <a:pt x="6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4607;p32">
              <a:extLst>
                <a:ext uri="{FF2B5EF4-FFF2-40B4-BE49-F238E27FC236}">
                  <a16:creationId xmlns:a16="http://schemas.microsoft.com/office/drawing/2014/main" id="{CC37FD32-CE5D-4761-910E-B662351AA8A2}"/>
                </a:ext>
              </a:extLst>
            </p:cNvPr>
            <p:cNvSpPr/>
            <p:nvPr/>
          </p:nvSpPr>
          <p:spPr>
            <a:xfrm>
              <a:off x="6151050" y="2501600"/>
              <a:ext cx="41700" cy="10925"/>
            </a:xfrm>
            <a:custGeom>
              <a:avLst/>
              <a:gdLst/>
              <a:ahLst/>
              <a:cxnLst/>
              <a:rect l="l" t="t" r="r" b="b"/>
              <a:pathLst>
                <a:path w="1668" h="437" extrusionOk="0">
                  <a:moveTo>
                    <a:pt x="1622" y="0"/>
                  </a:moveTo>
                  <a:cubicBezTo>
                    <a:pt x="1490" y="0"/>
                    <a:pt x="1371" y="54"/>
                    <a:pt x="1233" y="54"/>
                  </a:cubicBezTo>
                  <a:cubicBezTo>
                    <a:pt x="1212" y="54"/>
                    <a:pt x="1190" y="52"/>
                    <a:pt x="1167" y="49"/>
                  </a:cubicBezTo>
                  <a:cubicBezTo>
                    <a:pt x="1034" y="27"/>
                    <a:pt x="897" y="13"/>
                    <a:pt x="759" y="13"/>
                  </a:cubicBezTo>
                  <a:cubicBezTo>
                    <a:pt x="529" y="13"/>
                    <a:pt x="296" y="52"/>
                    <a:pt x="72" y="156"/>
                  </a:cubicBezTo>
                  <a:cubicBezTo>
                    <a:pt x="1" y="216"/>
                    <a:pt x="1" y="252"/>
                    <a:pt x="72" y="299"/>
                  </a:cubicBezTo>
                  <a:cubicBezTo>
                    <a:pt x="161" y="414"/>
                    <a:pt x="267" y="436"/>
                    <a:pt x="376" y="436"/>
                  </a:cubicBezTo>
                  <a:cubicBezTo>
                    <a:pt x="447" y="436"/>
                    <a:pt x="520" y="427"/>
                    <a:pt x="590" y="427"/>
                  </a:cubicBezTo>
                  <a:cubicBezTo>
                    <a:pt x="612" y="427"/>
                    <a:pt x="634" y="428"/>
                    <a:pt x="656" y="430"/>
                  </a:cubicBezTo>
                  <a:lnTo>
                    <a:pt x="810" y="430"/>
                  </a:lnTo>
                  <a:cubicBezTo>
                    <a:pt x="864" y="414"/>
                    <a:pt x="918" y="410"/>
                    <a:pt x="973" y="410"/>
                  </a:cubicBezTo>
                  <a:cubicBezTo>
                    <a:pt x="1050" y="410"/>
                    <a:pt x="1127" y="419"/>
                    <a:pt x="1203" y="419"/>
                  </a:cubicBezTo>
                  <a:cubicBezTo>
                    <a:pt x="1316" y="419"/>
                    <a:pt x="1425" y="399"/>
                    <a:pt x="1525" y="299"/>
                  </a:cubicBezTo>
                  <a:cubicBezTo>
                    <a:pt x="1560" y="240"/>
                    <a:pt x="1656" y="228"/>
                    <a:pt x="1668" y="133"/>
                  </a:cubicBezTo>
                  <a:cubicBezTo>
                    <a:pt x="1668" y="97"/>
                    <a:pt x="1656" y="49"/>
                    <a:pt x="1656" y="2"/>
                  </a:cubicBezTo>
                  <a:cubicBezTo>
                    <a:pt x="1644" y="1"/>
                    <a:pt x="1633" y="0"/>
                    <a:pt x="16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4608;p32">
              <a:extLst>
                <a:ext uri="{FF2B5EF4-FFF2-40B4-BE49-F238E27FC236}">
                  <a16:creationId xmlns:a16="http://schemas.microsoft.com/office/drawing/2014/main" id="{FCA4CCD9-C30A-4F45-999D-17E525E72741}"/>
                </a:ext>
              </a:extLst>
            </p:cNvPr>
            <p:cNvSpPr/>
            <p:nvPr/>
          </p:nvSpPr>
          <p:spPr>
            <a:xfrm>
              <a:off x="6173075" y="2315000"/>
              <a:ext cx="44675" cy="10750"/>
            </a:xfrm>
            <a:custGeom>
              <a:avLst/>
              <a:gdLst/>
              <a:ahLst/>
              <a:cxnLst/>
              <a:rect l="l" t="t" r="r" b="b"/>
              <a:pathLst>
                <a:path w="1787" h="430" extrusionOk="0">
                  <a:moveTo>
                    <a:pt x="203" y="0"/>
                  </a:moveTo>
                  <a:cubicBezTo>
                    <a:pt x="120" y="84"/>
                    <a:pt x="60" y="179"/>
                    <a:pt x="13" y="274"/>
                  </a:cubicBezTo>
                  <a:cubicBezTo>
                    <a:pt x="1" y="334"/>
                    <a:pt x="25" y="381"/>
                    <a:pt x="72" y="429"/>
                  </a:cubicBezTo>
                  <a:lnTo>
                    <a:pt x="918" y="429"/>
                  </a:lnTo>
                  <a:cubicBezTo>
                    <a:pt x="1048" y="370"/>
                    <a:pt x="1173" y="340"/>
                    <a:pt x="1296" y="340"/>
                  </a:cubicBezTo>
                  <a:cubicBezTo>
                    <a:pt x="1418" y="340"/>
                    <a:pt x="1537" y="370"/>
                    <a:pt x="1656" y="429"/>
                  </a:cubicBezTo>
                  <a:lnTo>
                    <a:pt x="1787" y="429"/>
                  </a:lnTo>
                  <a:cubicBezTo>
                    <a:pt x="1748" y="161"/>
                    <a:pt x="1556" y="8"/>
                    <a:pt x="1371" y="8"/>
                  </a:cubicBezTo>
                  <a:cubicBezTo>
                    <a:pt x="1326" y="8"/>
                    <a:pt x="1281" y="17"/>
                    <a:pt x="1239" y="36"/>
                  </a:cubicBezTo>
                  <a:cubicBezTo>
                    <a:pt x="1120" y="88"/>
                    <a:pt x="1008" y="107"/>
                    <a:pt x="900" y="107"/>
                  </a:cubicBezTo>
                  <a:cubicBezTo>
                    <a:pt x="661" y="107"/>
                    <a:pt x="441" y="17"/>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4609;p32">
              <a:extLst>
                <a:ext uri="{FF2B5EF4-FFF2-40B4-BE49-F238E27FC236}">
                  <a16:creationId xmlns:a16="http://schemas.microsoft.com/office/drawing/2014/main" id="{1D23970E-E197-4614-9FF6-D7EBAE6BE2DD}"/>
                </a:ext>
              </a:extLst>
            </p:cNvPr>
            <p:cNvSpPr/>
            <p:nvPr/>
          </p:nvSpPr>
          <p:spPr>
            <a:xfrm>
              <a:off x="6177850" y="2295400"/>
              <a:ext cx="51500" cy="14675"/>
            </a:xfrm>
            <a:custGeom>
              <a:avLst/>
              <a:gdLst/>
              <a:ahLst/>
              <a:cxnLst/>
              <a:rect l="l" t="t" r="r" b="b"/>
              <a:pathLst>
                <a:path w="2060" h="587" extrusionOk="0">
                  <a:moveTo>
                    <a:pt x="1021" y="0"/>
                  </a:moveTo>
                  <a:cubicBezTo>
                    <a:pt x="971" y="0"/>
                    <a:pt x="925" y="21"/>
                    <a:pt x="881" y="70"/>
                  </a:cubicBezTo>
                  <a:cubicBezTo>
                    <a:pt x="774" y="165"/>
                    <a:pt x="643" y="130"/>
                    <a:pt x="524" y="189"/>
                  </a:cubicBezTo>
                  <a:cubicBezTo>
                    <a:pt x="346" y="249"/>
                    <a:pt x="107" y="165"/>
                    <a:pt x="0" y="392"/>
                  </a:cubicBezTo>
                  <a:cubicBezTo>
                    <a:pt x="165" y="492"/>
                    <a:pt x="339" y="518"/>
                    <a:pt x="516" y="518"/>
                  </a:cubicBezTo>
                  <a:cubicBezTo>
                    <a:pt x="692" y="518"/>
                    <a:pt x="870" y="493"/>
                    <a:pt x="1045" y="493"/>
                  </a:cubicBezTo>
                  <a:cubicBezTo>
                    <a:pt x="1090" y="493"/>
                    <a:pt x="1135" y="495"/>
                    <a:pt x="1179" y="499"/>
                  </a:cubicBezTo>
                  <a:cubicBezTo>
                    <a:pt x="1212" y="450"/>
                    <a:pt x="1250" y="417"/>
                    <a:pt x="1282" y="417"/>
                  </a:cubicBezTo>
                  <a:cubicBezTo>
                    <a:pt x="1297" y="417"/>
                    <a:pt x="1311" y="424"/>
                    <a:pt x="1322" y="439"/>
                  </a:cubicBezTo>
                  <a:cubicBezTo>
                    <a:pt x="1448" y="531"/>
                    <a:pt x="1563" y="587"/>
                    <a:pt x="1671" y="587"/>
                  </a:cubicBezTo>
                  <a:cubicBezTo>
                    <a:pt x="1787" y="587"/>
                    <a:pt x="1896" y="522"/>
                    <a:pt x="2000" y="368"/>
                  </a:cubicBezTo>
                  <a:cubicBezTo>
                    <a:pt x="2024" y="332"/>
                    <a:pt x="2036" y="320"/>
                    <a:pt x="2060" y="284"/>
                  </a:cubicBezTo>
                  <a:cubicBezTo>
                    <a:pt x="2036" y="261"/>
                    <a:pt x="2012" y="249"/>
                    <a:pt x="2000" y="213"/>
                  </a:cubicBezTo>
                  <a:lnTo>
                    <a:pt x="1858" y="213"/>
                  </a:lnTo>
                  <a:cubicBezTo>
                    <a:pt x="1858" y="201"/>
                    <a:pt x="1846" y="201"/>
                    <a:pt x="1822" y="189"/>
                  </a:cubicBezTo>
                  <a:cubicBezTo>
                    <a:pt x="1811" y="182"/>
                    <a:pt x="1802" y="179"/>
                    <a:pt x="1793" y="179"/>
                  </a:cubicBezTo>
                  <a:cubicBezTo>
                    <a:pt x="1771" y="179"/>
                    <a:pt x="1752" y="196"/>
                    <a:pt x="1727" y="213"/>
                  </a:cubicBezTo>
                  <a:cubicBezTo>
                    <a:pt x="1727" y="213"/>
                    <a:pt x="1715" y="225"/>
                    <a:pt x="1679" y="249"/>
                  </a:cubicBezTo>
                  <a:cubicBezTo>
                    <a:pt x="1655" y="249"/>
                    <a:pt x="1619" y="225"/>
                    <a:pt x="1596" y="201"/>
                  </a:cubicBezTo>
                  <a:cubicBezTo>
                    <a:pt x="1536" y="153"/>
                    <a:pt x="1489" y="106"/>
                    <a:pt x="1441" y="70"/>
                  </a:cubicBezTo>
                  <a:cubicBezTo>
                    <a:pt x="1358" y="70"/>
                    <a:pt x="1250" y="46"/>
                    <a:pt x="1167" y="46"/>
                  </a:cubicBezTo>
                  <a:cubicBezTo>
                    <a:pt x="1116" y="18"/>
                    <a:pt x="1067" y="0"/>
                    <a:pt x="102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4610;p32">
              <a:extLst>
                <a:ext uri="{FF2B5EF4-FFF2-40B4-BE49-F238E27FC236}">
                  <a16:creationId xmlns:a16="http://schemas.microsoft.com/office/drawing/2014/main" id="{B1B80E7A-3E19-4F11-8DD2-965F81AEF045}"/>
                </a:ext>
              </a:extLst>
            </p:cNvPr>
            <p:cNvSpPr/>
            <p:nvPr/>
          </p:nvSpPr>
          <p:spPr>
            <a:xfrm>
              <a:off x="6134100" y="1992350"/>
              <a:ext cx="36325" cy="14000"/>
            </a:xfrm>
            <a:custGeom>
              <a:avLst/>
              <a:gdLst/>
              <a:ahLst/>
              <a:cxnLst/>
              <a:rect l="l" t="t" r="r" b="b"/>
              <a:pathLst>
                <a:path w="1453" h="560" extrusionOk="0">
                  <a:moveTo>
                    <a:pt x="905" y="0"/>
                  </a:moveTo>
                  <a:cubicBezTo>
                    <a:pt x="747" y="75"/>
                    <a:pt x="606" y="254"/>
                    <a:pt x="435" y="254"/>
                  </a:cubicBezTo>
                  <a:cubicBezTo>
                    <a:pt x="360" y="254"/>
                    <a:pt x="280" y="221"/>
                    <a:pt x="191" y="131"/>
                  </a:cubicBezTo>
                  <a:cubicBezTo>
                    <a:pt x="60" y="179"/>
                    <a:pt x="0" y="262"/>
                    <a:pt x="0" y="393"/>
                  </a:cubicBezTo>
                  <a:cubicBezTo>
                    <a:pt x="12" y="429"/>
                    <a:pt x="24" y="441"/>
                    <a:pt x="36" y="476"/>
                  </a:cubicBezTo>
                  <a:cubicBezTo>
                    <a:pt x="95" y="488"/>
                    <a:pt x="143" y="536"/>
                    <a:pt x="191" y="560"/>
                  </a:cubicBezTo>
                  <a:lnTo>
                    <a:pt x="619" y="560"/>
                  </a:lnTo>
                  <a:cubicBezTo>
                    <a:pt x="689" y="454"/>
                    <a:pt x="771" y="423"/>
                    <a:pt x="858" y="423"/>
                  </a:cubicBezTo>
                  <a:cubicBezTo>
                    <a:pt x="978" y="423"/>
                    <a:pt x="1109" y="481"/>
                    <a:pt x="1233" y="481"/>
                  </a:cubicBezTo>
                  <a:cubicBezTo>
                    <a:pt x="1311" y="481"/>
                    <a:pt x="1385" y="458"/>
                    <a:pt x="1453" y="381"/>
                  </a:cubicBezTo>
                  <a:cubicBezTo>
                    <a:pt x="1310" y="202"/>
                    <a:pt x="905" y="357"/>
                    <a:pt x="9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4611;p32">
              <a:extLst>
                <a:ext uri="{FF2B5EF4-FFF2-40B4-BE49-F238E27FC236}">
                  <a16:creationId xmlns:a16="http://schemas.microsoft.com/office/drawing/2014/main" id="{7E788BB7-BA9B-4FE3-9A59-DD26427E55B4}"/>
                </a:ext>
              </a:extLst>
            </p:cNvPr>
            <p:cNvSpPr/>
            <p:nvPr/>
          </p:nvSpPr>
          <p:spPr>
            <a:xfrm>
              <a:off x="5208675" y="2053350"/>
              <a:ext cx="14900" cy="45425"/>
            </a:xfrm>
            <a:custGeom>
              <a:avLst/>
              <a:gdLst/>
              <a:ahLst/>
              <a:cxnLst/>
              <a:rect l="l" t="t" r="r" b="b"/>
              <a:pathLst>
                <a:path w="596" h="1817" extrusionOk="0">
                  <a:moveTo>
                    <a:pt x="179" y="1"/>
                  </a:moveTo>
                  <a:cubicBezTo>
                    <a:pt x="60" y="72"/>
                    <a:pt x="36" y="191"/>
                    <a:pt x="24" y="310"/>
                  </a:cubicBezTo>
                  <a:cubicBezTo>
                    <a:pt x="12" y="596"/>
                    <a:pt x="60" y="858"/>
                    <a:pt x="131" y="1096"/>
                  </a:cubicBezTo>
                  <a:cubicBezTo>
                    <a:pt x="227" y="1322"/>
                    <a:pt x="179" y="1513"/>
                    <a:pt x="0" y="1668"/>
                  </a:cubicBezTo>
                  <a:cubicBezTo>
                    <a:pt x="24" y="1727"/>
                    <a:pt x="72" y="1775"/>
                    <a:pt x="131" y="1799"/>
                  </a:cubicBezTo>
                  <a:cubicBezTo>
                    <a:pt x="165" y="1811"/>
                    <a:pt x="198" y="1816"/>
                    <a:pt x="231" y="1816"/>
                  </a:cubicBezTo>
                  <a:cubicBezTo>
                    <a:pt x="293" y="1816"/>
                    <a:pt x="355" y="1798"/>
                    <a:pt x="417" y="1775"/>
                  </a:cubicBezTo>
                  <a:cubicBezTo>
                    <a:pt x="501" y="1703"/>
                    <a:pt x="548" y="1632"/>
                    <a:pt x="584" y="1537"/>
                  </a:cubicBezTo>
                  <a:cubicBezTo>
                    <a:pt x="596" y="1465"/>
                    <a:pt x="596" y="1406"/>
                    <a:pt x="596" y="1334"/>
                  </a:cubicBezTo>
                  <a:cubicBezTo>
                    <a:pt x="560" y="1096"/>
                    <a:pt x="489" y="870"/>
                    <a:pt x="429" y="656"/>
                  </a:cubicBezTo>
                  <a:cubicBezTo>
                    <a:pt x="358" y="429"/>
                    <a:pt x="381" y="179"/>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4612;p32">
              <a:extLst>
                <a:ext uri="{FF2B5EF4-FFF2-40B4-BE49-F238E27FC236}">
                  <a16:creationId xmlns:a16="http://schemas.microsoft.com/office/drawing/2014/main" id="{3F793E3C-CC1A-47C2-A1CE-660076157857}"/>
                </a:ext>
              </a:extLst>
            </p:cNvPr>
            <p:cNvSpPr/>
            <p:nvPr/>
          </p:nvSpPr>
          <p:spPr>
            <a:xfrm>
              <a:off x="6267150" y="3045025"/>
              <a:ext cx="53000" cy="11500"/>
            </a:xfrm>
            <a:custGeom>
              <a:avLst/>
              <a:gdLst/>
              <a:ahLst/>
              <a:cxnLst/>
              <a:rect l="l" t="t" r="r" b="b"/>
              <a:pathLst>
                <a:path w="2120" h="460" extrusionOk="0">
                  <a:moveTo>
                    <a:pt x="1007" y="0"/>
                  </a:moveTo>
                  <a:cubicBezTo>
                    <a:pt x="965" y="0"/>
                    <a:pt x="923" y="9"/>
                    <a:pt x="881" y="17"/>
                  </a:cubicBezTo>
                  <a:cubicBezTo>
                    <a:pt x="810" y="53"/>
                    <a:pt x="714" y="101"/>
                    <a:pt x="631" y="124"/>
                  </a:cubicBezTo>
                  <a:cubicBezTo>
                    <a:pt x="602" y="131"/>
                    <a:pt x="573" y="134"/>
                    <a:pt x="544" y="134"/>
                  </a:cubicBezTo>
                  <a:cubicBezTo>
                    <a:pt x="442" y="134"/>
                    <a:pt x="342" y="101"/>
                    <a:pt x="245" y="101"/>
                  </a:cubicBezTo>
                  <a:cubicBezTo>
                    <a:pt x="177" y="101"/>
                    <a:pt x="111" y="117"/>
                    <a:pt x="48" y="172"/>
                  </a:cubicBezTo>
                  <a:cubicBezTo>
                    <a:pt x="0" y="232"/>
                    <a:pt x="0" y="291"/>
                    <a:pt x="48" y="351"/>
                  </a:cubicBezTo>
                  <a:lnTo>
                    <a:pt x="1346" y="351"/>
                  </a:lnTo>
                  <a:cubicBezTo>
                    <a:pt x="1420" y="415"/>
                    <a:pt x="1505" y="460"/>
                    <a:pt x="1607" y="460"/>
                  </a:cubicBezTo>
                  <a:cubicBezTo>
                    <a:pt x="1619" y="460"/>
                    <a:pt x="1631" y="459"/>
                    <a:pt x="1643" y="458"/>
                  </a:cubicBezTo>
                  <a:cubicBezTo>
                    <a:pt x="1703" y="424"/>
                    <a:pt x="1769" y="396"/>
                    <a:pt x="1836" y="396"/>
                  </a:cubicBezTo>
                  <a:cubicBezTo>
                    <a:pt x="1863" y="396"/>
                    <a:pt x="1890" y="400"/>
                    <a:pt x="1917" y="410"/>
                  </a:cubicBezTo>
                  <a:cubicBezTo>
                    <a:pt x="1925" y="412"/>
                    <a:pt x="1933" y="413"/>
                    <a:pt x="1941" y="413"/>
                  </a:cubicBezTo>
                  <a:cubicBezTo>
                    <a:pt x="1980" y="413"/>
                    <a:pt x="2016" y="390"/>
                    <a:pt x="2036" y="351"/>
                  </a:cubicBezTo>
                  <a:cubicBezTo>
                    <a:pt x="2119" y="255"/>
                    <a:pt x="2119" y="160"/>
                    <a:pt x="2036" y="65"/>
                  </a:cubicBezTo>
                  <a:cubicBezTo>
                    <a:pt x="1994" y="29"/>
                    <a:pt x="1947" y="11"/>
                    <a:pt x="1899" y="11"/>
                  </a:cubicBezTo>
                  <a:cubicBezTo>
                    <a:pt x="1852" y="11"/>
                    <a:pt x="1804" y="29"/>
                    <a:pt x="1762" y="65"/>
                  </a:cubicBezTo>
                  <a:cubicBezTo>
                    <a:pt x="1643" y="89"/>
                    <a:pt x="1536" y="89"/>
                    <a:pt x="1429" y="101"/>
                  </a:cubicBezTo>
                  <a:cubicBezTo>
                    <a:pt x="1396" y="120"/>
                    <a:pt x="1364" y="128"/>
                    <a:pt x="1333" y="128"/>
                  </a:cubicBezTo>
                  <a:cubicBezTo>
                    <a:pt x="1231" y="128"/>
                    <a:pt x="1142" y="42"/>
                    <a:pt x="1060" y="5"/>
                  </a:cubicBezTo>
                  <a:cubicBezTo>
                    <a:pt x="1042" y="2"/>
                    <a:pt x="1025" y="0"/>
                    <a:pt x="10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4613;p32">
              <a:extLst>
                <a:ext uri="{FF2B5EF4-FFF2-40B4-BE49-F238E27FC236}">
                  <a16:creationId xmlns:a16="http://schemas.microsoft.com/office/drawing/2014/main" id="{B6BE2C76-D67E-4F7E-B540-BEFD8609322A}"/>
                </a:ext>
              </a:extLst>
            </p:cNvPr>
            <p:cNvSpPr/>
            <p:nvPr/>
          </p:nvSpPr>
          <p:spPr>
            <a:xfrm>
              <a:off x="6101650" y="2870650"/>
              <a:ext cx="44375" cy="10800"/>
            </a:xfrm>
            <a:custGeom>
              <a:avLst/>
              <a:gdLst/>
              <a:ahLst/>
              <a:cxnLst/>
              <a:rect l="l" t="t" r="r" b="b"/>
              <a:pathLst>
                <a:path w="1775" h="432" extrusionOk="0">
                  <a:moveTo>
                    <a:pt x="771" y="1"/>
                  </a:moveTo>
                  <a:cubicBezTo>
                    <a:pt x="713" y="1"/>
                    <a:pt x="655" y="5"/>
                    <a:pt x="596" y="15"/>
                  </a:cubicBezTo>
                  <a:cubicBezTo>
                    <a:pt x="537" y="66"/>
                    <a:pt x="469" y="77"/>
                    <a:pt x="398" y="77"/>
                  </a:cubicBezTo>
                  <a:cubicBezTo>
                    <a:pt x="342" y="77"/>
                    <a:pt x="285" y="70"/>
                    <a:pt x="230" y="70"/>
                  </a:cubicBezTo>
                  <a:cubicBezTo>
                    <a:pt x="141" y="70"/>
                    <a:pt x="60" y="88"/>
                    <a:pt x="0" y="182"/>
                  </a:cubicBezTo>
                  <a:cubicBezTo>
                    <a:pt x="147" y="287"/>
                    <a:pt x="306" y="305"/>
                    <a:pt x="470" y="305"/>
                  </a:cubicBezTo>
                  <a:cubicBezTo>
                    <a:pt x="561" y="305"/>
                    <a:pt x="654" y="300"/>
                    <a:pt x="748" y="300"/>
                  </a:cubicBezTo>
                  <a:cubicBezTo>
                    <a:pt x="772" y="300"/>
                    <a:pt x="797" y="300"/>
                    <a:pt x="822" y="301"/>
                  </a:cubicBezTo>
                  <a:cubicBezTo>
                    <a:pt x="863" y="305"/>
                    <a:pt x="906" y="306"/>
                    <a:pt x="948" y="306"/>
                  </a:cubicBezTo>
                  <a:cubicBezTo>
                    <a:pt x="1020" y="306"/>
                    <a:pt x="1093" y="302"/>
                    <a:pt x="1165" y="302"/>
                  </a:cubicBezTo>
                  <a:cubicBezTo>
                    <a:pt x="1330" y="302"/>
                    <a:pt x="1491" y="320"/>
                    <a:pt x="1631" y="432"/>
                  </a:cubicBezTo>
                  <a:lnTo>
                    <a:pt x="1739" y="432"/>
                  </a:lnTo>
                  <a:cubicBezTo>
                    <a:pt x="1750" y="349"/>
                    <a:pt x="1750" y="253"/>
                    <a:pt x="1774" y="170"/>
                  </a:cubicBezTo>
                  <a:cubicBezTo>
                    <a:pt x="1437" y="160"/>
                    <a:pt x="1118" y="1"/>
                    <a:pt x="7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4614;p32">
              <a:extLst>
                <a:ext uri="{FF2B5EF4-FFF2-40B4-BE49-F238E27FC236}">
                  <a16:creationId xmlns:a16="http://schemas.microsoft.com/office/drawing/2014/main" id="{62D94DA4-287C-404F-A6CA-74CD44649AA6}"/>
                </a:ext>
              </a:extLst>
            </p:cNvPr>
            <p:cNvSpPr/>
            <p:nvPr/>
          </p:nvSpPr>
          <p:spPr>
            <a:xfrm>
              <a:off x="6171300" y="2056925"/>
              <a:ext cx="28900" cy="12525"/>
            </a:xfrm>
            <a:custGeom>
              <a:avLst/>
              <a:gdLst/>
              <a:ahLst/>
              <a:cxnLst/>
              <a:rect l="l" t="t" r="r" b="b"/>
              <a:pathLst>
                <a:path w="1156" h="501" extrusionOk="0">
                  <a:moveTo>
                    <a:pt x="143" y="1"/>
                  </a:moveTo>
                  <a:cubicBezTo>
                    <a:pt x="84" y="60"/>
                    <a:pt x="12" y="120"/>
                    <a:pt x="0" y="215"/>
                  </a:cubicBezTo>
                  <a:lnTo>
                    <a:pt x="0" y="298"/>
                  </a:lnTo>
                  <a:cubicBezTo>
                    <a:pt x="60" y="388"/>
                    <a:pt x="139" y="445"/>
                    <a:pt x="219" y="445"/>
                  </a:cubicBezTo>
                  <a:cubicBezTo>
                    <a:pt x="266" y="445"/>
                    <a:pt x="313" y="426"/>
                    <a:pt x="357" y="382"/>
                  </a:cubicBezTo>
                  <a:cubicBezTo>
                    <a:pt x="439" y="291"/>
                    <a:pt x="513" y="253"/>
                    <a:pt x="581" y="253"/>
                  </a:cubicBezTo>
                  <a:cubicBezTo>
                    <a:pt x="683" y="253"/>
                    <a:pt x="772" y="335"/>
                    <a:pt x="858" y="441"/>
                  </a:cubicBezTo>
                  <a:cubicBezTo>
                    <a:pt x="869" y="453"/>
                    <a:pt x="905" y="465"/>
                    <a:pt x="929" y="501"/>
                  </a:cubicBezTo>
                  <a:cubicBezTo>
                    <a:pt x="965" y="465"/>
                    <a:pt x="977" y="453"/>
                    <a:pt x="1012" y="441"/>
                  </a:cubicBezTo>
                  <a:cubicBezTo>
                    <a:pt x="1072" y="382"/>
                    <a:pt x="1096" y="334"/>
                    <a:pt x="1155" y="286"/>
                  </a:cubicBezTo>
                  <a:lnTo>
                    <a:pt x="1155"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4615;p32">
              <a:extLst>
                <a:ext uri="{FF2B5EF4-FFF2-40B4-BE49-F238E27FC236}">
                  <a16:creationId xmlns:a16="http://schemas.microsoft.com/office/drawing/2014/main" id="{00B1117A-E022-4F1F-BC74-37CB4730ACCC}"/>
                </a:ext>
              </a:extLst>
            </p:cNvPr>
            <p:cNvSpPr/>
            <p:nvPr/>
          </p:nvSpPr>
          <p:spPr>
            <a:xfrm>
              <a:off x="6198075" y="1840825"/>
              <a:ext cx="24750" cy="15125"/>
            </a:xfrm>
            <a:custGeom>
              <a:avLst/>
              <a:gdLst/>
              <a:ahLst/>
              <a:cxnLst/>
              <a:rect l="l" t="t" r="r" b="b"/>
              <a:pathLst>
                <a:path w="990" h="605" extrusionOk="0">
                  <a:moveTo>
                    <a:pt x="72" y="1"/>
                  </a:moveTo>
                  <a:cubicBezTo>
                    <a:pt x="37" y="25"/>
                    <a:pt x="25" y="48"/>
                    <a:pt x="13" y="72"/>
                  </a:cubicBezTo>
                  <a:cubicBezTo>
                    <a:pt x="1" y="167"/>
                    <a:pt x="13" y="251"/>
                    <a:pt x="84" y="310"/>
                  </a:cubicBezTo>
                  <a:cubicBezTo>
                    <a:pt x="221" y="457"/>
                    <a:pt x="348" y="604"/>
                    <a:pt x="564" y="604"/>
                  </a:cubicBezTo>
                  <a:cubicBezTo>
                    <a:pt x="593" y="604"/>
                    <a:pt x="623" y="602"/>
                    <a:pt x="656" y="596"/>
                  </a:cubicBezTo>
                  <a:cubicBezTo>
                    <a:pt x="691" y="548"/>
                    <a:pt x="787" y="548"/>
                    <a:pt x="799" y="465"/>
                  </a:cubicBezTo>
                  <a:cubicBezTo>
                    <a:pt x="858" y="358"/>
                    <a:pt x="906" y="263"/>
                    <a:pt x="953" y="167"/>
                  </a:cubicBezTo>
                  <a:cubicBezTo>
                    <a:pt x="989" y="120"/>
                    <a:pt x="989" y="72"/>
                    <a:pt x="930" y="25"/>
                  </a:cubicBezTo>
                  <a:lnTo>
                    <a:pt x="799" y="25"/>
                  </a:lnTo>
                  <a:cubicBezTo>
                    <a:pt x="739" y="84"/>
                    <a:pt x="656" y="108"/>
                    <a:pt x="572" y="108"/>
                  </a:cubicBezTo>
                  <a:cubicBezTo>
                    <a:pt x="489" y="108"/>
                    <a:pt x="418" y="84"/>
                    <a:pt x="358" y="25"/>
                  </a:cubicBezTo>
                  <a:lnTo>
                    <a:pt x="215" y="25"/>
                  </a:lnTo>
                  <a:cubicBezTo>
                    <a:pt x="156" y="25"/>
                    <a:pt x="120" y="25"/>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4616;p32">
              <a:extLst>
                <a:ext uri="{FF2B5EF4-FFF2-40B4-BE49-F238E27FC236}">
                  <a16:creationId xmlns:a16="http://schemas.microsoft.com/office/drawing/2014/main" id="{838844E7-5182-4123-A16F-17BBC87F9F61}"/>
                </a:ext>
              </a:extLst>
            </p:cNvPr>
            <p:cNvSpPr/>
            <p:nvPr/>
          </p:nvSpPr>
          <p:spPr>
            <a:xfrm>
              <a:off x="6131400" y="2910600"/>
              <a:ext cx="21475" cy="14550"/>
            </a:xfrm>
            <a:custGeom>
              <a:avLst/>
              <a:gdLst/>
              <a:ahLst/>
              <a:cxnLst/>
              <a:rect l="l" t="t" r="r" b="b"/>
              <a:pathLst>
                <a:path w="859" h="582" extrusionOk="0">
                  <a:moveTo>
                    <a:pt x="13" y="1"/>
                  </a:moveTo>
                  <a:cubicBezTo>
                    <a:pt x="1" y="251"/>
                    <a:pt x="25" y="489"/>
                    <a:pt x="322" y="548"/>
                  </a:cubicBezTo>
                  <a:cubicBezTo>
                    <a:pt x="400" y="565"/>
                    <a:pt x="483" y="581"/>
                    <a:pt x="560" y="581"/>
                  </a:cubicBezTo>
                  <a:cubicBezTo>
                    <a:pt x="708" y="581"/>
                    <a:pt x="835" y="521"/>
                    <a:pt x="858" y="287"/>
                  </a:cubicBezTo>
                  <a:cubicBezTo>
                    <a:pt x="763" y="156"/>
                    <a:pt x="549" y="287"/>
                    <a:pt x="429" y="132"/>
                  </a:cubicBezTo>
                  <a:lnTo>
                    <a:pt x="299" y="132"/>
                  </a:lnTo>
                  <a:cubicBezTo>
                    <a:pt x="239" y="84"/>
                    <a:pt x="191" y="36"/>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4617;p32">
              <a:extLst>
                <a:ext uri="{FF2B5EF4-FFF2-40B4-BE49-F238E27FC236}">
                  <a16:creationId xmlns:a16="http://schemas.microsoft.com/office/drawing/2014/main" id="{90BC0514-71C9-4274-8A74-ED1AAAA87037}"/>
                </a:ext>
              </a:extLst>
            </p:cNvPr>
            <p:cNvSpPr/>
            <p:nvPr/>
          </p:nvSpPr>
          <p:spPr>
            <a:xfrm>
              <a:off x="6255525" y="2720100"/>
              <a:ext cx="25025" cy="12825"/>
            </a:xfrm>
            <a:custGeom>
              <a:avLst/>
              <a:gdLst/>
              <a:ahLst/>
              <a:cxnLst/>
              <a:rect l="l" t="t" r="r" b="b"/>
              <a:pathLst>
                <a:path w="1001" h="513" extrusionOk="0">
                  <a:moveTo>
                    <a:pt x="48" y="1"/>
                  </a:moveTo>
                  <a:lnTo>
                    <a:pt x="48" y="48"/>
                  </a:lnTo>
                  <a:cubicBezTo>
                    <a:pt x="1" y="167"/>
                    <a:pt x="60" y="251"/>
                    <a:pt x="132" y="322"/>
                  </a:cubicBezTo>
                  <a:cubicBezTo>
                    <a:pt x="215" y="370"/>
                    <a:pt x="287" y="382"/>
                    <a:pt x="346" y="441"/>
                  </a:cubicBezTo>
                  <a:cubicBezTo>
                    <a:pt x="423" y="489"/>
                    <a:pt x="495" y="513"/>
                    <a:pt x="565" y="513"/>
                  </a:cubicBezTo>
                  <a:cubicBezTo>
                    <a:pt x="635" y="513"/>
                    <a:pt x="703" y="489"/>
                    <a:pt x="775" y="441"/>
                  </a:cubicBezTo>
                  <a:lnTo>
                    <a:pt x="929" y="441"/>
                  </a:lnTo>
                  <a:cubicBezTo>
                    <a:pt x="1001" y="358"/>
                    <a:pt x="1001" y="263"/>
                    <a:pt x="929" y="167"/>
                  </a:cubicBezTo>
                  <a:cubicBezTo>
                    <a:pt x="882" y="167"/>
                    <a:pt x="822" y="144"/>
                    <a:pt x="775" y="144"/>
                  </a:cubicBezTo>
                  <a:cubicBezTo>
                    <a:pt x="739" y="108"/>
                    <a:pt x="679" y="60"/>
                    <a:pt x="620" y="25"/>
                  </a:cubicBezTo>
                  <a:lnTo>
                    <a:pt x="477" y="25"/>
                  </a:lnTo>
                  <a:cubicBezTo>
                    <a:pt x="477" y="25"/>
                    <a:pt x="465" y="48"/>
                    <a:pt x="441" y="60"/>
                  </a:cubicBezTo>
                  <a:cubicBezTo>
                    <a:pt x="394" y="60"/>
                    <a:pt x="358" y="48"/>
                    <a:pt x="334" y="13"/>
                  </a:cubicBezTo>
                  <a:cubicBezTo>
                    <a:pt x="239" y="13"/>
                    <a:pt x="132" y="1"/>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4618;p32">
              <a:extLst>
                <a:ext uri="{FF2B5EF4-FFF2-40B4-BE49-F238E27FC236}">
                  <a16:creationId xmlns:a16="http://schemas.microsoft.com/office/drawing/2014/main" id="{AECC8264-B220-4C08-B4F0-82BE9B76171B}"/>
                </a:ext>
              </a:extLst>
            </p:cNvPr>
            <p:cNvSpPr/>
            <p:nvPr/>
          </p:nvSpPr>
          <p:spPr>
            <a:xfrm>
              <a:off x="5177425" y="2099275"/>
              <a:ext cx="21450" cy="11625"/>
            </a:xfrm>
            <a:custGeom>
              <a:avLst/>
              <a:gdLst/>
              <a:ahLst/>
              <a:cxnLst/>
              <a:rect l="l" t="t" r="r" b="b"/>
              <a:pathLst>
                <a:path w="858" h="465" extrusionOk="0">
                  <a:moveTo>
                    <a:pt x="596" y="1"/>
                  </a:moveTo>
                  <a:cubicBezTo>
                    <a:pt x="389" y="1"/>
                    <a:pt x="191" y="76"/>
                    <a:pt x="0" y="176"/>
                  </a:cubicBezTo>
                  <a:lnTo>
                    <a:pt x="0" y="307"/>
                  </a:lnTo>
                  <a:cubicBezTo>
                    <a:pt x="12" y="390"/>
                    <a:pt x="107" y="390"/>
                    <a:pt x="143" y="450"/>
                  </a:cubicBezTo>
                  <a:cubicBezTo>
                    <a:pt x="165" y="448"/>
                    <a:pt x="187" y="447"/>
                    <a:pt x="209" y="447"/>
                  </a:cubicBezTo>
                  <a:cubicBezTo>
                    <a:pt x="309" y="447"/>
                    <a:pt x="413" y="465"/>
                    <a:pt x="514" y="465"/>
                  </a:cubicBezTo>
                  <a:cubicBezTo>
                    <a:pt x="637" y="465"/>
                    <a:pt x="756" y="438"/>
                    <a:pt x="858" y="319"/>
                  </a:cubicBezTo>
                  <a:cubicBezTo>
                    <a:pt x="798" y="247"/>
                    <a:pt x="619" y="236"/>
                    <a:pt x="762" y="81"/>
                  </a:cubicBezTo>
                  <a:cubicBezTo>
                    <a:pt x="739" y="57"/>
                    <a:pt x="727" y="33"/>
                    <a:pt x="715" y="9"/>
                  </a:cubicBezTo>
                  <a:cubicBezTo>
                    <a:pt x="675" y="4"/>
                    <a:pt x="636" y="1"/>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4619;p32">
              <a:extLst>
                <a:ext uri="{FF2B5EF4-FFF2-40B4-BE49-F238E27FC236}">
                  <a16:creationId xmlns:a16="http://schemas.microsoft.com/office/drawing/2014/main" id="{43465DDA-1CA3-4A32-B76E-7DE195474960}"/>
                </a:ext>
              </a:extLst>
            </p:cNvPr>
            <p:cNvSpPr/>
            <p:nvPr/>
          </p:nvSpPr>
          <p:spPr>
            <a:xfrm>
              <a:off x="5378350" y="2705525"/>
              <a:ext cx="13100" cy="25625"/>
            </a:xfrm>
            <a:custGeom>
              <a:avLst/>
              <a:gdLst/>
              <a:ahLst/>
              <a:cxnLst/>
              <a:rect l="l" t="t" r="r" b="b"/>
              <a:pathLst>
                <a:path w="524" h="1025" extrusionOk="0">
                  <a:moveTo>
                    <a:pt x="417" y="0"/>
                  </a:moveTo>
                  <a:cubicBezTo>
                    <a:pt x="179" y="239"/>
                    <a:pt x="60" y="536"/>
                    <a:pt x="0" y="870"/>
                  </a:cubicBezTo>
                  <a:cubicBezTo>
                    <a:pt x="0" y="929"/>
                    <a:pt x="12" y="965"/>
                    <a:pt x="24" y="1024"/>
                  </a:cubicBezTo>
                  <a:cubicBezTo>
                    <a:pt x="429" y="822"/>
                    <a:pt x="524" y="477"/>
                    <a:pt x="464" y="60"/>
                  </a:cubicBezTo>
                  <a:cubicBezTo>
                    <a:pt x="441" y="48"/>
                    <a:pt x="429" y="12"/>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4620;p32">
              <a:extLst>
                <a:ext uri="{FF2B5EF4-FFF2-40B4-BE49-F238E27FC236}">
                  <a16:creationId xmlns:a16="http://schemas.microsoft.com/office/drawing/2014/main" id="{3B7BEC1D-16A0-41C8-8244-6DDA2B7DBE13}"/>
                </a:ext>
              </a:extLst>
            </p:cNvPr>
            <p:cNvSpPr/>
            <p:nvPr/>
          </p:nvSpPr>
          <p:spPr>
            <a:xfrm>
              <a:off x="6195100" y="2243550"/>
              <a:ext cx="19075" cy="8750"/>
            </a:xfrm>
            <a:custGeom>
              <a:avLst/>
              <a:gdLst/>
              <a:ahLst/>
              <a:cxnLst/>
              <a:rect l="l" t="t" r="r" b="b"/>
              <a:pathLst>
                <a:path w="763" h="350" extrusionOk="0">
                  <a:moveTo>
                    <a:pt x="37" y="1"/>
                  </a:moveTo>
                  <a:cubicBezTo>
                    <a:pt x="1" y="37"/>
                    <a:pt x="1" y="96"/>
                    <a:pt x="25" y="132"/>
                  </a:cubicBezTo>
                  <a:cubicBezTo>
                    <a:pt x="72" y="191"/>
                    <a:pt x="132" y="227"/>
                    <a:pt x="167" y="275"/>
                  </a:cubicBezTo>
                  <a:cubicBezTo>
                    <a:pt x="215" y="275"/>
                    <a:pt x="275" y="299"/>
                    <a:pt x="322" y="299"/>
                  </a:cubicBezTo>
                  <a:cubicBezTo>
                    <a:pt x="389" y="332"/>
                    <a:pt x="457" y="349"/>
                    <a:pt x="525" y="349"/>
                  </a:cubicBezTo>
                  <a:cubicBezTo>
                    <a:pt x="604" y="349"/>
                    <a:pt x="681" y="326"/>
                    <a:pt x="751" y="275"/>
                  </a:cubicBezTo>
                  <a:cubicBezTo>
                    <a:pt x="763" y="72"/>
                    <a:pt x="656" y="1"/>
                    <a:pt x="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4621;p32">
              <a:extLst>
                <a:ext uri="{FF2B5EF4-FFF2-40B4-BE49-F238E27FC236}">
                  <a16:creationId xmlns:a16="http://schemas.microsoft.com/office/drawing/2014/main" id="{590A3535-F66A-4623-9E04-F589AF95F2EB}"/>
                </a:ext>
              </a:extLst>
            </p:cNvPr>
            <p:cNvSpPr/>
            <p:nvPr/>
          </p:nvSpPr>
          <p:spPr>
            <a:xfrm>
              <a:off x="6203150" y="3174250"/>
              <a:ext cx="20550" cy="12300"/>
            </a:xfrm>
            <a:custGeom>
              <a:avLst/>
              <a:gdLst/>
              <a:ahLst/>
              <a:cxnLst/>
              <a:rect l="l" t="t" r="r" b="b"/>
              <a:pathLst>
                <a:path w="822" h="492" extrusionOk="0">
                  <a:moveTo>
                    <a:pt x="290" y="1"/>
                  </a:moveTo>
                  <a:cubicBezTo>
                    <a:pt x="194" y="1"/>
                    <a:pt x="96" y="22"/>
                    <a:pt x="0" y="63"/>
                  </a:cubicBezTo>
                  <a:cubicBezTo>
                    <a:pt x="0" y="158"/>
                    <a:pt x="12" y="254"/>
                    <a:pt x="12" y="349"/>
                  </a:cubicBezTo>
                  <a:cubicBezTo>
                    <a:pt x="215" y="408"/>
                    <a:pt x="417" y="349"/>
                    <a:pt x="572" y="492"/>
                  </a:cubicBezTo>
                  <a:lnTo>
                    <a:pt x="703" y="492"/>
                  </a:lnTo>
                  <a:cubicBezTo>
                    <a:pt x="786" y="420"/>
                    <a:pt x="822" y="337"/>
                    <a:pt x="810" y="230"/>
                  </a:cubicBezTo>
                  <a:cubicBezTo>
                    <a:pt x="786" y="170"/>
                    <a:pt x="762" y="123"/>
                    <a:pt x="703" y="75"/>
                  </a:cubicBezTo>
                  <a:cubicBezTo>
                    <a:pt x="655" y="75"/>
                    <a:pt x="607" y="75"/>
                    <a:pt x="572" y="63"/>
                  </a:cubicBezTo>
                  <a:cubicBezTo>
                    <a:pt x="482" y="22"/>
                    <a:pt x="387" y="1"/>
                    <a:pt x="2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4622;p32">
              <a:extLst>
                <a:ext uri="{FF2B5EF4-FFF2-40B4-BE49-F238E27FC236}">
                  <a16:creationId xmlns:a16="http://schemas.microsoft.com/office/drawing/2014/main" id="{46674B9D-8D7B-4DFE-83AD-9BD177384189}"/>
                </a:ext>
              </a:extLst>
            </p:cNvPr>
            <p:cNvSpPr/>
            <p:nvPr/>
          </p:nvSpPr>
          <p:spPr>
            <a:xfrm>
              <a:off x="5134250" y="2114675"/>
              <a:ext cx="14625" cy="17300"/>
            </a:xfrm>
            <a:custGeom>
              <a:avLst/>
              <a:gdLst/>
              <a:ahLst/>
              <a:cxnLst/>
              <a:rect l="l" t="t" r="r" b="b"/>
              <a:pathLst>
                <a:path w="585" h="692" extrusionOk="0">
                  <a:moveTo>
                    <a:pt x="584" y="1"/>
                  </a:moveTo>
                  <a:lnTo>
                    <a:pt x="584" y="1"/>
                  </a:lnTo>
                  <a:cubicBezTo>
                    <a:pt x="203" y="96"/>
                    <a:pt x="108" y="393"/>
                    <a:pt x="1" y="691"/>
                  </a:cubicBezTo>
                  <a:cubicBezTo>
                    <a:pt x="322" y="584"/>
                    <a:pt x="430" y="274"/>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4623;p32">
              <a:extLst>
                <a:ext uri="{FF2B5EF4-FFF2-40B4-BE49-F238E27FC236}">
                  <a16:creationId xmlns:a16="http://schemas.microsoft.com/office/drawing/2014/main" id="{288055F8-B030-48F0-8359-A88ABC686E4D}"/>
                </a:ext>
              </a:extLst>
            </p:cNvPr>
            <p:cNvSpPr/>
            <p:nvPr/>
          </p:nvSpPr>
          <p:spPr>
            <a:xfrm>
              <a:off x="6221900" y="3177525"/>
              <a:ext cx="17275" cy="10825"/>
            </a:xfrm>
            <a:custGeom>
              <a:avLst/>
              <a:gdLst/>
              <a:ahLst/>
              <a:cxnLst/>
              <a:rect l="l" t="t" r="r" b="b"/>
              <a:pathLst>
                <a:path w="691" h="433" extrusionOk="0">
                  <a:moveTo>
                    <a:pt x="292" y="1"/>
                  </a:moveTo>
                  <a:cubicBezTo>
                    <a:pt x="200" y="1"/>
                    <a:pt x="108" y="22"/>
                    <a:pt x="12" y="63"/>
                  </a:cubicBezTo>
                  <a:cubicBezTo>
                    <a:pt x="12" y="158"/>
                    <a:pt x="0" y="254"/>
                    <a:pt x="0" y="349"/>
                  </a:cubicBezTo>
                  <a:cubicBezTo>
                    <a:pt x="36" y="361"/>
                    <a:pt x="96" y="361"/>
                    <a:pt x="143" y="361"/>
                  </a:cubicBezTo>
                  <a:cubicBezTo>
                    <a:pt x="143" y="361"/>
                    <a:pt x="155" y="349"/>
                    <a:pt x="191" y="337"/>
                  </a:cubicBezTo>
                  <a:cubicBezTo>
                    <a:pt x="197" y="334"/>
                    <a:pt x="204" y="332"/>
                    <a:pt x="212" y="332"/>
                  </a:cubicBezTo>
                  <a:cubicBezTo>
                    <a:pt x="233" y="332"/>
                    <a:pt x="257" y="343"/>
                    <a:pt x="274" y="361"/>
                  </a:cubicBezTo>
                  <a:cubicBezTo>
                    <a:pt x="322" y="408"/>
                    <a:pt x="372" y="432"/>
                    <a:pt x="422" y="432"/>
                  </a:cubicBezTo>
                  <a:cubicBezTo>
                    <a:pt x="471" y="432"/>
                    <a:pt x="518" y="408"/>
                    <a:pt x="560" y="361"/>
                  </a:cubicBezTo>
                  <a:cubicBezTo>
                    <a:pt x="608" y="277"/>
                    <a:pt x="655" y="170"/>
                    <a:pt x="691" y="87"/>
                  </a:cubicBezTo>
                  <a:cubicBezTo>
                    <a:pt x="631" y="87"/>
                    <a:pt x="596" y="87"/>
                    <a:pt x="572" y="63"/>
                  </a:cubicBezTo>
                  <a:cubicBezTo>
                    <a:pt x="477" y="22"/>
                    <a:pt x="384" y="1"/>
                    <a:pt x="2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4624;p32">
              <a:extLst>
                <a:ext uri="{FF2B5EF4-FFF2-40B4-BE49-F238E27FC236}">
                  <a16:creationId xmlns:a16="http://schemas.microsoft.com/office/drawing/2014/main" id="{C8FE8AF3-E1EC-4F5F-A856-C5A55F1F334C}"/>
                </a:ext>
              </a:extLst>
            </p:cNvPr>
            <p:cNvSpPr/>
            <p:nvPr/>
          </p:nvSpPr>
          <p:spPr>
            <a:xfrm>
              <a:off x="6228750" y="2302800"/>
              <a:ext cx="17875" cy="8800"/>
            </a:xfrm>
            <a:custGeom>
              <a:avLst/>
              <a:gdLst/>
              <a:ahLst/>
              <a:cxnLst/>
              <a:rect l="l" t="t" r="r" b="b"/>
              <a:pathLst>
                <a:path w="715" h="352" extrusionOk="0">
                  <a:moveTo>
                    <a:pt x="148" y="0"/>
                  </a:moveTo>
                  <a:cubicBezTo>
                    <a:pt x="98" y="0"/>
                    <a:pt x="48" y="24"/>
                    <a:pt x="0" y="72"/>
                  </a:cubicBezTo>
                  <a:cubicBezTo>
                    <a:pt x="90" y="291"/>
                    <a:pt x="255" y="352"/>
                    <a:pt x="453" y="352"/>
                  </a:cubicBezTo>
                  <a:cubicBezTo>
                    <a:pt x="491" y="352"/>
                    <a:pt x="531" y="349"/>
                    <a:pt x="572" y="346"/>
                  </a:cubicBezTo>
                  <a:cubicBezTo>
                    <a:pt x="619" y="310"/>
                    <a:pt x="679" y="262"/>
                    <a:pt x="715" y="215"/>
                  </a:cubicBezTo>
                  <a:lnTo>
                    <a:pt x="572" y="72"/>
                  </a:lnTo>
                  <a:lnTo>
                    <a:pt x="286" y="72"/>
                  </a:lnTo>
                  <a:cubicBezTo>
                    <a:pt x="244" y="24"/>
                    <a:pt x="197" y="0"/>
                    <a:pt x="1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4625;p32">
              <a:extLst>
                <a:ext uri="{FF2B5EF4-FFF2-40B4-BE49-F238E27FC236}">
                  <a16:creationId xmlns:a16="http://schemas.microsoft.com/office/drawing/2014/main" id="{BA46A936-5BBC-4BFA-B6C6-9B37E42BC2A3}"/>
                </a:ext>
              </a:extLst>
            </p:cNvPr>
            <p:cNvSpPr/>
            <p:nvPr/>
          </p:nvSpPr>
          <p:spPr>
            <a:xfrm>
              <a:off x="5231300" y="2616475"/>
              <a:ext cx="13125" cy="10400"/>
            </a:xfrm>
            <a:custGeom>
              <a:avLst/>
              <a:gdLst/>
              <a:ahLst/>
              <a:cxnLst/>
              <a:rect l="l" t="t" r="r" b="b"/>
              <a:pathLst>
                <a:path w="525" h="416" extrusionOk="0">
                  <a:moveTo>
                    <a:pt x="342" y="0"/>
                  </a:moveTo>
                  <a:cubicBezTo>
                    <a:pt x="294" y="0"/>
                    <a:pt x="248" y="21"/>
                    <a:pt x="215" y="62"/>
                  </a:cubicBezTo>
                  <a:cubicBezTo>
                    <a:pt x="131" y="169"/>
                    <a:pt x="72" y="288"/>
                    <a:pt x="0" y="407"/>
                  </a:cubicBezTo>
                  <a:cubicBezTo>
                    <a:pt x="28" y="413"/>
                    <a:pt x="54" y="416"/>
                    <a:pt x="79" y="416"/>
                  </a:cubicBezTo>
                  <a:cubicBezTo>
                    <a:pt x="210" y="416"/>
                    <a:pt x="317" y="346"/>
                    <a:pt x="417" y="276"/>
                  </a:cubicBezTo>
                  <a:cubicBezTo>
                    <a:pt x="453" y="205"/>
                    <a:pt x="524" y="110"/>
                    <a:pt x="453" y="38"/>
                  </a:cubicBezTo>
                  <a:cubicBezTo>
                    <a:pt x="417" y="12"/>
                    <a:pt x="379" y="0"/>
                    <a:pt x="3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4626;p32">
              <a:extLst>
                <a:ext uri="{FF2B5EF4-FFF2-40B4-BE49-F238E27FC236}">
                  <a16:creationId xmlns:a16="http://schemas.microsoft.com/office/drawing/2014/main" id="{066949AF-6340-46E0-9BF3-A4F515B386D8}"/>
                </a:ext>
              </a:extLst>
            </p:cNvPr>
            <p:cNvSpPr/>
            <p:nvPr/>
          </p:nvSpPr>
          <p:spPr>
            <a:xfrm>
              <a:off x="6121050" y="2031325"/>
              <a:ext cx="18275" cy="8575"/>
            </a:xfrm>
            <a:custGeom>
              <a:avLst/>
              <a:gdLst/>
              <a:ahLst/>
              <a:cxnLst/>
              <a:rect l="l" t="t" r="r" b="b"/>
              <a:pathLst>
                <a:path w="731" h="343" extrusionOk="0">
                  <a:moveTo>
                    <a:pt x="427" y="1"/>
                  </a:moveTo>
                  <a:cubicBezTo>
                    <a:pt x="296" y="13"/>
                    <a:pt x="141" y="13"/>
                    <a:pt x="10" y="36"/>
                  </a:cubicBezTo>
                  <a:cubicBezTo>
                    <a:pt x="0" y="286"/>
                    <a:pt x="130" y="342"/>
                    <a:pt x="299" y="342"/>
                  </a:cubicBezTo>
                  <a:cubicBezTo>
                    <a:pt x="340" y="342"/>
                    <a:pt x="383" y="339"/>
                    <a:pt x="427" y="334"/>
                  </a:cubicBezTo>
                  <a:cubicBezTo>
                    <a:pt x="474" y="310"/>
                    <a:pt x="522" y="310"/>
                    <a:pt x="558" y="310"/>
                  </a:cubicBezTo>
                  <a:cubicBezTo>
                    <a:pt x="591" y="321"/>
                    <a:pt x="618" y="327"/>
                    <a:pt x="640" y="327"/>
                  </a:cubicBezTo>
                  <a:cubicBezTo>
                    <a:pt x="714" y="327"/>
                    <a:pt x="731" y="268"/>
                    <a:pt x="713" y="167"/>
                  </a:cubicBezTo>
                  <a:cubicBezTo>
                    <a:pt x="653" y="120"/>
                    <a:pt x="605" y="72"/>
                    <a:pt x="546" y="36"/>
                  </a:cubicBezTo>
                  <a:cubicBezTo>
                    <a:pt x="498" y="36"/>
                    <a:pt x="462" y="36"/>
                    <a:pt x="4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4627;p32">
              <a:extLst>
                <a:ext uri="{FF2B5EF4-FFF2-40B4-BE49-F238E27FC236}">
                  <a16:creationId xmlns:a16="http://schemas.microsoft.com/office/drawing/2014/main" id="{088A80CF-C8C6-4FD3-9F06-AD763444772D}"/>
                </a:ext>
              </a:extLst>
            </p:cNvPr>
            <p:cNvSpPr/>
            <p:nvPr/>
          </p:nvSpPr>
          <p:spPr>
            <a:xfrm>
              <a:off x="6209100" y="2763575"/>
              <a:ext cx="12225" cy="7300"/>
            </a:xfrm>
            <a:custGeom>
              <a:avLst/>
              <a:gdLst/>
              <a:ahLst/>
              <a:cxnLst/>
              <a:rect l="l" t="t" r="r" b="b"/>
              <a:pathLst>
                <a:path w="489" h="292" extrusionOk="0">
                  <a:moveTo>
                    <a:pt x="48" y="0"/>
                  </a:moveTo>
                  <a:lnTo>
                    <a:pt x="48" y="155"/>
                  </a:lnTo>
                  <a:cubicBezTo>
                    <a:pt x="0" y="191"/>
                    <a:pt x="0" y="238"/>
                    <a:pt x="48" y="286"/>
                  </a:cubicBezTo>
                  <a:cubicBezTo>
                    <a:pt x="102" y="286"/>
                    <a:pt x="160" y="292"/>
                    <a:pt x="217" y="292"/>
                  </a:cubicBezTo>
                  <a:cubicBezTo>
                    <a:pt x="324" y="292"/>
                    <a:pt x="426" y="271"/>
                    <a:pt x="489" y="155"/>
                  </a:cubicBezTo>
                  <a:cubicBezTo>
                    <a:pt x="453" y="83"/>
                    <a:pt x="393" y="48"/>
                    <a:pt x="3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4628;p32">
              <a:extLst>
                <a:ext uri="{FF2B5EF4-FFF2-40B4-BE49-F238E27FC236}">
                  <a16:creationId xmlns:a16="http://schemas.microsoft.com/office/drawing/2014/main" id="{0ED927C4-0B4C-49BB-B871-6FA2BBD01917}"/>
                </a:ext>
              </a:extLst>
            </p:cNvPr>
            <p:cNvSpPr/>
            <p:nvPr/>
          </p:nvSpPr>
          <p:spPr>
            <a:xfrm>
              <a:off x="5195275" y="2095325"/>
              <a:ext cx="14900" cy="7500"/>
            </a:xfrm>
            <a:custGeom>
              <a:avLst/>
              <a:gdLst/>
              <a:ahLst/>
              <a:cxnLst/>
              <a:rect l="l" t="t" r="r" b="b"/>
              <a:pathLst>
                <a:path w="596" h="300" extrusionOk="0">
                  <a:moveTo>
                    <a:pt x="548" y="1"/>
                  </a:moveTo>
                  <a:cubicBezTo>
                    <a:pt x="358" y="13"/>
                    <a:pt x="167" y="36"/>
                    <a:pt x="1" y="167"/>
                  </a:cubicBezTo>
                  <a:lnTo>
                    <a:pt x="1" y="239"/>
                  </a:lnTo>
                  <a:cubicBezTo>
                    <a:pt x="103" y="266"/>
                    <a:pt x="207" y="300"/>
                    <a:pt x="303" y="300"/>
                  </a:cubicBezTo>
                  <a:cubicBezTo>
                    <a:pt x="420" y="300"/>
                    <a:pt x="524" y="249"/>
                    <a:pt x="596" y="72"/>
                  </a:cubicBezTo>
                  <a:cubicBezTo>
                    <a:pt x="584" y="48"/>
                    <a:pt x="560" y="24"/>
                    <a:pt x="5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4629;p32">
              <a:extLst>
                <a:ext uri="{FF2B5EF4-FFF2-40B4-BE49-F238E27FC236}">
                  <a16:creationId xmlns:a16="http://schemas.microsoft.com/office/drawing/2014/main" id="{ADD3F231-FCD5-41AF-AB2D-F7AC6245169C}"/>
                </a:ext>
              </a:extLst>
            </p:cNvPr>
            <p:cNvSpPr/>
            <p:nvPr/>
          </p:nvSpPr>
          <p:spPr>
            <a:xfrm>
              <a:off x="6250175" y="3179975"/>
              <a:ext cx="10750" cy="7775"/>
            </a:xfrm>
            <a:custGeom>
              <a:avLst/>
              <a:gdLst/>
              <a:ahLst/>
              <a:cxnLst/>
              <a:rect l="l" t="t" r="r" b="b"/>
              <a:pathLst>
                <a:path w="430" h="311" extrusionOk="0">
                  <a:moveTo>
                    <a:pt x="143" y="1"/>
                  </a:moveTo>
                  <a:cubicBezTo>
                    <a:pt x="84" y="84"/>
                    <a:pt x="36" y="191"/>
                    <a:pt x="0" y="287"/>
                  </a:cubicBezTo>
                  <a:cubicBezTo>
                    <a:pt x="155" y="263"/>
                    <a:pt x="322" y="310"/>
                    <a:pt x="429" y="132"/>
                  </a:cubicBezTo>
                  <a:cubicBezTo>
                    <a:pt x="370" y="84"/>
                    <a:pt x="322" y="25"/>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4630;p32">
              <a:extLst>
                <a:ext uri="{FF2B5EF4-FFF2-40B4-BE49-F238E27FC236}">
                  <a16:creationId xmlns:a16="http://schemas.microsoft.com/office/drawing/2014/main" id="{C6D6A43A-4168-4230-AC82-D8014E0D461E}"/>
                </a:ext>
              </a:extLst>
            </p:cNvPr>
            <p:cNvSpPr/>
            <p:nvPr/>
          </p:nvSpPr>
          <p:spPr>
            <a:xfrm>
              <a:off x="6258500" y="1841425"/>
              <a:ext cx="11350" cy="11750"/>
            </a:xfrm>
            <a:custGeom>
              <a:avLst/>
              <a:gdLst/>
              <a:ahLst/>
              <a:cxnLst/>
              <a:rect l="l" t="t" r="r" b="b"/>
              <a:pathLst>
                <a:path w="454" h="470" extrusionOk="0">
                  <a:moveTo>
                    <a:pt x="227" y="1"/>
                  </a:moveTo>
                  <a:cubicBezTo>
                    <a:pt x="203" y="72"/>
                    <a:pt x="144" y="108"/>
                    <a:pt x="96" y="155"/>
                  </a:cubicBezTo>
                  <a:cubicBezTo>
                    <a:pt x="1" y="239"/>
                    <a:pt x="1" y="346"/>
                    <a:pt x="96" y="441"/>
                  </a:cubicBezTo>
                  <a:cubicBezTo>
                    <a:pt x="96" y="453"/>
                    <a:pt x="108" y="453"/>
                    <a:pt x="144" y="465"/>
                  </a:cubicBezTo>
                  <a:cubicBezTo>
                    <a:pt x="150" y="468"/>
                    <a:pt x="157" y="470"/>
                    <a:pt x="165" y="470"/>
                  </a:cubicBezTo>
                  <a:cubicBezTo>
                    <a:pt x="186" y="470"/>
                    <a:pt x="210" y="459"/>
                    <a:pt x="227" y="441"/>
                  </a:cubicBezTo>
                  <a:cubicBezTo>
                    <a:pt x="263" y="286"/>
                    <a:pt x="453" y="155"/>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4631;p32">
              <a:extLst>
                <a:ext uri="{FF2B5EF4-FFF2-40B4-BE49-F238E27FC236}">
                  <a16:creationId xmlns:a16="http://schemas.microsoft.com/office/drawing/2014/main" id="{7F5DB036-64CF-4794-8A10-AD7304DC09C3}"/>
                </a:ext>
              </a:extLst>
            </p:cNvPr>
            <p:cNvSpPr/>
            <p:nvPr/>
          </p:nvSpPr>
          <p:spPr>
            <a:xfrm>
              <a:off x="6281125" y="3043650"/>
              <a:ext cx="9850" cy="6875"/>
            </a:xfrm>
            <a:custGeom>
              <a:avLst/>
              <a:gdLst/>
              <a:ahLst/>
              <a:cxnLst/>
              <a:rect l="l" t="t" r="r" b="b"/>
              <a:pathLst>
                <a:path w="394" h="275" extrusionOk="0">
                  <a:moveTo>
                    <a:pt x="72" y="1"/>
                  </a:moveTo>
                  <a:cubicBezTo>
                    <a:pt x="36" y="37"/>
                    <a:pt x="25" y="72"/>
                    <a:pt x="1" y="108"/>
                  </a:cubicBezTo>
                  <a:cubicBezTo>
                    <a:pt x="25" y="191"/>
                    <a:pt x="120" y="215"/>
                    <a:pt x="191" y="275"/>
                  </a:cubicBezTo>
                  <a:cubicBezTo>
                    <a:pt x="275" y="251"/>
                    <a:pt x="334" y="191"/>
                    <a:pt x="370" y="120"/>
                  </a:cubicBezTo>
                  <a:cubicBezTo>
                    <a:pt x="394" y="48"/>
                    <a:pt x="382" y="25"/>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4632;p32">
              <a:extLst>
                <a:ext uri="{FF2B5EF4-FFF2-40B4-BE49-F238E27FC236}">
                  <a16:creationId xmlns:a16="http://schemas.microsoft.com/office/drawing/2014/main" id="{088FAEF4-81A6-410E-B5A1-F6F0B23AC701}"/>
                </a:ext>
              </a:extLst>
            </p:cNvPr>
            <p:cNvSpPr/>
            <p:nvPr/>
          </p:nvSpPr>
          <p:spPr>
            <a:xfrm>
              <a:off x="6292750" y="3046350"/>
              <a:ext cx="10125" cy="4000"/>
            </a:xfrm>
            <a:custGeom>
              <a:avLst/>
              <a:gdLst/>
              <a:ahLst/>
              <a:cxnLst/>
              <a:rect l="l" t="t" r="r" b="b"/>
              <a:pathLst>
                <a:path w="405" h="160" extrusionOk="0">
                  <a:moveTo>
                    <a:pt x="298" y="0"/>
                  </a:moveTo>
                  <a:cubicBezTo>
                    <a:pt x="202" y="0"/>
                    <a:pt x="107" y="12"/>
                    <a:pt x="0" y="12"/>
                  </a:cubicBezTo>
                  <a:cubicBezTo>
                    <a:pt x="61" y="115"/>
                    <a:pt x="127" y="159"/>
                    <a:pt x="197" y="159"/>
                  </a:cubicBezTo>
                  <a:cubicBezTo>
                    <a:pt x="264" y="159"/>
                    <a:pt x="335" y="118"/>
                    <a:pt x="405" y="48"/>
                  </a:cubicBezTo>
                  <a:cubicBezTo>
                    <a:pt x="381" y="36"/>
                    <a:pt x="333" y="12"/>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4633;p32">
              <a:extLst>
                <a:ext uri="{FF2B5EF4-FFF2-40B4-BE49-F238E27FC236}">
                  <a16:creationId xmlns:a16="http://schemas.microsoft.com/office/drawing/2014/main" id="{35DCD7B4-9A5C-4550-AC4B-288879F68598}"/>
                </a:ext>
              </a:extLst>
            </p:cNvPr>
            <p:cNvSpPr/>
            <p:nvPr/>
          </p:nvSpPr>
          <p:spPr>
            <a:xfrm>
              <a:off x="5224150" y="2296875"/>
              <a:ext cx="11350" cy="4375"/>
            </a:xfrm>
            <a:custGeom>
              <a:avLst/>
              <a:gdLst/>
              <a:ahLst/>
              <a:cxnLst/>
              <a:rect l="l" t="t" r="r" b="b"/>
              <a:pathLst>
                <a:path w="454" h="175" extrusionOk="0">
                  <a:moveTo>
                    <a:pt x="101" y="1"/>
                  </a:moveTo>
                  <a:cubicBezTo>
                    <a:pt x="69" y="1"/>
                    <a:pt x="36" y="4"/>
                    <a:pt x="1" y="11"/>
                  </a:cubicBezTo>
                  <a:cubicBezTo>
                    <a:pt x="71" y="129"/>
                    <a:pt x="168" y="174"/>
                    <a:pt x="277" y="174"/>
                  </a:cubicBezTo>
                  <a:cubicBezTo>
                    <a:pt x="333" y="174"/>
                    <a:pt x="392" y="162"/>
                    <a:pt x="453" y="142"/>
                  </a:cubicBezTo>
                  <a:cubicBezTo>
                    <a:pt x="338" y="56"/>
                    <a:pt x="231" y="1"/>
                    <a:pt x="1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4634;p32">
              <a:extLst>
                <a:ext uri="{FF2B5EF4-FFF2-40B4-BE49-F238E27FC236}">
                  <a16:creationId xmlns:a16="http://schemas.microsoft.com/office/drawing/2014/main" id="{D958163B-6BD8-4139-B443-83C331E67940}"/>
                </a:ext>
              </a:extLst>
            </p:cNvPr>
            <p:cNvSpPr/>
            <p:nvPr/>
          </p:nvSpPr>
          <p:spPr>
            <a:xfrm>
              <a:off x="5119675" y="2150700"/>
              <a:ext cx="4500" cy="10425"/>
            </a:xfrm>
            <a:custGeom>
              <a:avLst/>
              <a:gdLst/>
              <a:ahLst/>
              <a:cxnLst/>
              <a:rect l="l" t="t" r="r" b="b"/>
              <a:pathLst>
                <a:path w="180" h="417" extrusionOk="0">
                  <a:moveTo>
                    <a:pt x="167" y="0"/>
                  </a:moveTo>
                  <a:cubicBezTo>
                    <a:pt x="36" y="107"/>
                    <a:pt x="1" y="238"/>
                    <a:pt x="12" y="417"/>
                  </a:cubicBezTo>
                  <a:cubicBezTo>
                    <a:pt x="179" y="322"/>
                    <a:pt x="167" y="155"/>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4635;p32">
              <a:extLst>
                <a:ext uri="{FF2B5EF4-FFF2-40B4-BE49-F238E27FC236}">
                  <a16:creationId xmlns:a16="http://schemas.microsoft.com/office/drawing/2014/main" id="{ADB488CF-F3EE-4C37-8F61-C65E81330FC4}"/>
                </a:ext>
              </a:extLst>
            </p:cNvPr>
            <p:cNvSpPr/>
            <p:nvPr/>
          </p:nvSpPr>
          <p:spPr>
            <a:xfrm>
              <a:off x="5202725" y="2290475"/>
              <a:ext cx="10450" cy="3875"/>
            </a:xfrm>
            <a:custGeom>
              <a:avLst/>
              <a:gdLst/>
              <a:ahLst/>
              <a:cxnLst/>
              <a:rect l="l" t="t" r="r" b="b"/>
              <a:pathLst>
                <a:path w="418" h="155" extrusionOk="0">
                  <a:moveTo>
                    <a:pt x="105" y="0"/>
                  </a:moveTo>
                  <a:cubicBezTo>
                    <a:pt x="72" y="0"/>
                    <a:pt x="37" y="3"/>
                    <a:pt x="0" y="5"/>
                  </a:cubicBezTo>
                  <a:cubicBezTo>
                    <a:pt x="62" y="129"/>
                    <a:pt x="170" y="154"/>
                    <a:pt x="289" y="154"/>
                  </a:cubicBezTo>
                  <a:cubicBezTo>
                    <a:pt x="331" y="154"/>
                    <a:pt x="374" y="151"/>
                    <a:pt x="417" y="148"/>
                  </a:cubicBezTo>
                  <a:cubicBezTo>
                    <a:pt x="333" y="27"/>
                    <a:pt x="227" y="0"/>
                    <a:pt x="1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4636;p32">
              <a:extLst>
                <a:ext uri="{FF2B5EF4-FFF2-40B4-BE49-F238E27FC236}">
                  <a16:creationId xmlns:a16="http://schemas.microsoft.com/office/drawing/2014/main" id="{D9763019-58B8-403B-BA88-08B725C846E3}"/>
                </a:ext>
              </a:extLst>
            </p:cNvPr>
            <p:cNvSpPr/>
            <p:nvPr/>
          </p:nvSpPr>
          <p:spPr>
            <a:xfrm>
              <a:off x="5213425" y="2294150"/>
              <a:ext cx="10750" cy="3800"/>
            </a:xfrm>
            <a:custGeom>
              <a:avLst/>
              <a:gdLst/>
              <a:ahLst/>
              <a:cxnLst/>
              <a:rect l="l" t="t" r="r" b="b"/>
              <a:pathLst>
                <a:path w="430" h="152" extrusionOk="0">
                  <a:moveTo>
                    <a:pt x="1" y="1"/>
                  </a:moveTo>
                  <a:cubicBezTo>
                    <a:pt x="68" y="121"/>
                    <a:pt x="160" y="151"/>
                    <a:pt x="256" y="151"/>
                  </a:cubicBezTo>
                  <a:cubicBezTo>
                    <a:pt x="313" y="151"/>
                    <a:pt x="372" y="141"/>
                    <a:pt x="430" y="132"/>
                  </a:cubicBezTo>
                  <a:cubicBezTo>
                    <a:pt x="311" y="13"/>
                    <a:pt x="168"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4637;p32">
              <a:extLst>
                <a:ext uri="{FF2B5EF4-FFF2-40B4-BE49-F238E27FC236}">
                  <a16:creationId xmlns:a16="http://schemas.microsoft.com/office/drawing/2014/main" id="{FB29132B-DD77-43DC-ACB7-8E1809E74EEE}"/>
                </a:ext>
              </a:extLst>
            </p:cNvPr>
            <p:cNvSpPr/>
            <p:nvPr/>
          </p:nvSpPr>
          <p:spPr>
            <a:xfrm>
              <a:off x="5187550" y="2280975"/>
              <a:ext cx="8050" cy="5775"/>
            </a:xfrm>
            <a:custGeom>
              <a:avLst/>
              <a:gdLst/>
              <a:ahLst/>
              <a:cxnLst/>
              <a:rect l="l" t="t" r="r" b="b"/>
              <a:pathLst>
                <a:path w="322" h="231" extrusionOk="0">
                  <a:moveTo>
                    <a:pt x="154" y="0"/>
                  </a:moveTo>
                  <a:cubicBezTo>
                    <a:pt x="119" y="0"/>
                    <a:pt x="80" y="10"/>
                    <a:pt x="36" y="28"/>
                  </a:cubicBezTo>
                  <a:cubicBezTo>
                    <a:pt x="24" y="64"/>
                    <a:pt x="12" y="76"/>
                    <a:pt x="0" y="111"/>
                  </a:cubicBezTo>
                  <a:cubicBezTo>
                    <a:pt x="83" y="207"/>
                    <a:pt x="191" y="230"/>
                    <a:pt x="310" y="230"/>
                  </a:cubicBezTo>
                  <a:lnTo>
                    <a:pt x="322" y="147"/>
                  </a:lnTo>
                  <a:cubicBezTo>
                    <a:pt x="289" y="48"/>
                    <a:pt x="233" y="0"/>
                    <a:pt x="1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4638;p32">
              <a:extLst>
                <a:ext uri="{FF2B5EF4-FFF2-40B4-BE49-F238E27FC236}">
                  <a16:creationId xmlns:a16="http://schemas.microsoft.com/office/drawing/2014/main" id="{4CB590E9-0437-418A-9D00-1FC8E401B304}"/>
                </a:ext>
              </a:extLst>
            </p:cNvPr>
            <p:cNvSpPr/>
            <p:nvPr/>
          </p:nvSpPr>
          <p:spPr>
            <a:xfrm>
              <a:off x="5130100" y="2132225"/>
              <a:ext cx="4475" cy="7175"/>
            </a:xfrm>
            <a:custGeom>
              <a:avLst/>
              <a:gdLst/>
              <a:ahLst/>
              <a:cxnLst/>
              <a:rect l="l" t="t" r="r" b="b"/>
              <a:pathLst>
                <a:path w="179" h="287" extrusionOk="0">
                  <a:moveTo>
                    <a:pt x="167" y="1"/>
                  </a:moveTo>
                  <a:cubicBezTo>
                    <a:pt x="48" y="49"/>
                    <a:pt x="0" y="144"/>
                    <a:pt x="12" y="287"/>
                  </a:cubicBezTo>
                  <a:cubicBezTo>
                    <a:pt x="155" y="239"/>
                    <a:pt x="179" y="132"/>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4639;p32">
              <a:extLst>
                <a:ext uri="{FF2B5EF4-FFF2-40B4-BE49-F238E27FC236}">
                  <a16:creationId xmlns:a16="http://schemas.microsoft.com/office/drawing/2014/main" id="{384565A6-E11E-4EA6-8FAC-724FBE5FC184}"/>
                </a:ext>
              </a:extLst>
            </p:cNvPr>
            <p:cNvSpPr/>
            <p:nvPr/>
          </p:nvSpPr>
          <p:spPr>
            <a:xfrm>
              <a:off x="6187575" y="2067925"/>
              <a:ext cx="6375" cy="3625"/>
            </a:xfrm>
            <a:custGeom>
              <a:avLst/>
              <a:gdLst/>
              <a:ahLst/>
              <a:cxnLst/>
              <a:rect l="l" t="t" r="r" b="b"/>
              <a:pathLst>
                <a:path w="255" h="145" extrusionOk="0">
                  <a:moveTo>
                    <a:pt x="77" y="1"/>
                  </a:moveTo>
                  <a:cubicBezTo>
                    <a:pt x="28" y="1"/>
                    <a:pt x="0" y="23"/>
                    <a:pt x="64" y="144"/>
                  </a:cubicBezTo>
                  <a:cubicBezTo>
                    <a:pt x="87" y="144"/>
                    <a:pt x="117" y="139"/>
                    <a:pt x="151" y="139"/>
                  </a:cubicBezTo>
                  <a:cubicBezTo>
                    <a:pt x="168" y="139"/>
                    <a:pt x="187" y="140"/>
                    <a:pt x="207" y="144"/>
                  </a:cubicBezTo>
                  <a:cubicBezTo>
                    <a:pt x="254" y="85"/>
                    <a:pt x="254" y="37"/>
                    <a:pt x="207" y="1"/>
                  </a:cubicBezTo>
                  <a:cubicBezTo>
                    <a:pt x="197" y="7"/>
                    <a:pt x="185" y="9"/>
                    <a:pt x="171" y="9"/>
                  </a:cubicBezTo>
                  <a:cubicBezTo>
                    <a:pt x="142" y="9"/>
                    <a:pt x="106" y="1"/>
                    <a:pt x="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4640;p32">
              <a:extLst>
                <a:ext uri="{FF2B5EF4-FFF2-40B4-BE49-F238E27FC236}">
                  <a16:creationId xmlns:a16="http://schemas.microsoft.com/office/drawing/2014/main" id="{DCAB620E-F6E3-422E-8733-43C2869F5468}"/>
                </a:ext>
              </a:extLst>
            </p:cNvPr>
            <p:cNvSpPr/>
            <p:nvPr/>
          </p:nvSpPr>
          <p:spPr>
            <a:xfrm>
              <a:off x="5989375" y="3108550"/>
              <a:ext cx="6625" cy="6500"/>
            </a:xfrm>
            <a:custGeom>
              <a:avLst/>
              <a:gdLst/>
              <a:ahLst/>
              <a:cxnLst/>
              <a:rect l="l" t="t" r="r" b="b"/>
              <a:pathLst>
                <a:path w="265" h="260" extrusionOk="0">
                  <a:moveTo>
                    <a:pt x="86" y="0"/>
                  </a:moveTo>
                  <a:cubicBezTo>
                    <a:pt x="34" y="125"/>
                    <a:pt x="0" y="259"/>
                    <a:pt x="167" y="259"/>
                  </a:cubicBezTo>
                  <a:cubicBezTo>
                    <a:pt x="191" y="259"/>
                    <a:pt x="220" y="256"/>
                    <a:pt x="253" y="250"/>
                  </a:cubicBezTo>
                  <a:cubicBezTo>
                    <a:pt x="265" y="203"/>
                    <a:pt x="265" y="155"/>
                    <a:pt x="265" y="119"/>
                  </a:cubicBezTo>
                  <a:cubicBezTo>
                    <a:pt x="229" y="72"/>
                    <a:pt x="217" y="36"/>
                    <a:pt x="1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4641;p32">
              <a:extLst>
                <a:ext uri="{FF2B5EF4-FFF2-40B4-BE49-F238E27FC236}">
                  <a16:creationId xmlns:a16="http://schemas.microsoft.com/office/drawing/2014/main" id="{D2ACCAEC-220B-419C-8336-A90ACF6BCF02}"/>
                </a:ext>
              </a:extLst>
            </p:cNvPr>
            <p:cNvSpPr/>
            <p:nvPr/>
          </p:nvSpPr>
          <p:spPr>
            <a:xfrm>
              <a:off x="5127425" y="2138775"/>
              <a:ext cx="3000" cy="4200"/>
            </a:xfrm>
            <a:custGeom>
              <a:avLst/>
              <a:gdLst/>
              <a:ahLst/>
              <a:cxnLst/>
              <a:rect l="l" t="t" r="r" b="b"/>
              <a:pathLst>
                <a:path w="120" h="168" extrusionOk="0">
                  <a:moveTo>
                    <a:pt x="119" y="1"/>
                  </a:moveTo>
                  <a:cubicBezTo>
                    <a:pt x="36" y="37"/>
                    <a:pt x="0" y="84"/>
                    <a:pt x="24" y="168"/>
                  </a:cubicBezTo>
                  <a:cubicBezTo>
                    <a:pt x="95" y="144"/>
                    <a:pt x="119" y="84"/>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4642;p32">
              <a:extLst>
                <a:ext uri="{FF2B5EF4-FFF2-40B4-BE49-F238E27FC236}">
                  <a16:creationId xmlns:a16="http://schemas.microsoft.com/office/drawing/2014/main" id="{3510896C-5EBD-4CA3-86DE-148910F2D75E}"/>
                </a:ext>
              </a:extLst>
            </p:cNvPr>
            <p:cNvSpPr/>
            <p:nvPr/>
          </p:nvSpPr>
          <p:spPr>
            <a:xfrm>
              <a:off x="5124150" y="2145325"/>
              <a:ext cx="2700" cy="5100"/>
            </a:xfrm>
            <a:custGeom>
              <a:avLst/>
              <a:gdLst/>
              <a:ahLst/>
              <a:cxnLst/>
              <a:rect l="l" t="t" r="r" b="b"/>
              <a:pathLst>
                <a:path w="108" h="204" extrusionOk="0">
                  <a:moveTo>
                    <a:pt x="107" y="1"/>
                  </a:moveTo>
                  <a:lnTo>
                    <a:pt x="107" y="1"/>
                  </a:lnTo>
                  <a:cubicBezTo>
                    <a:pt x="36" y="37"/>
                    <a:pt x="0" y="96"/>
                    <a:pt x="0" y="203"/>
                  </a:cubicBezTo>
                  <a:cubicBezTo>
                    <a:pt x="72" y="156"/>
                    <a:pt x="107" y="84"/>
                    <a:pt x="1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4643;p32">
              <a:extLst>
                <a:ext uri="{FF2B5EF4-FFF2-40B4-BE49-F238E27FC236}">
                  <a16:creationId xmlns:a16="http://schemas.microsoft.com/office/drawing/2014/main" id="{DBD7C2E4-53C1-48E4-8F2E-F94EEF50F696}"/>
                </a:ext>
              </a:extLst>
            </p:cNvPr>
            <p:cNvSpPr/>
            <p:nvPr/>
          </p:nvSpPr>
          <p:spPr>
            <a:xfrm>
              <a:off x="6131175" y="2002875"/>
              <a:ext cx="3825" cy="3475"/>
            </a:xfrm>
            <a:custGeom>
              <a:avLst/>
              <a:gdLst/>
              <a:ahLst/>
              <a:cxnLst/>
              <a:rect l="l" t="t" r="r" b="b"/>
              <a:pathLst>
                <a:path w="153" h="139" extrusionOk="0">
                  <a:moveTo>
                    <a:pt x="92" y="1"/>
                  </a:moveTo>
                  <a:cubicBezTo>
                    <a:pt x="21" y="1"/>
                    <a:pt x="0" y="41"/>
                    <a:pt x="10" y="127"/>
                  </a:cubicBezTo>
                  <a:lnTo>
                    <a:pt x="10" y="139"/>
                  </a:lnTo>
                  <a:lnTo>
                    <a:pt x="153" y="139"/>
                  </a:lnTo>
                  <a:lnTo>
                    <a:pt x="153" y="8"/>
                  </a:lnTo>
                  <a:cubicBezTo>
                    <a:pt x="129" y="3"/>
                    <a:pt x="109" y="1"/>
                    <a:pt x="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4644;p32">
              <a:extLst>
                <a:ext uri="{FF2B5EF4-FFF2-40B4-BE49-F238E27FC236}">
                  <a16:creationId xmlns:a16="http://schemas.microsoft.com/office/drawing/2014/main" id="{C10FC21C-FE4C-4C41-A27E-1A4C251C46BE}"/>
                </a:ext>
              </a:extLst>
            </p:cNvPr>
            <p:cNvSpPr/>
            <p:nvPr/>
          </p:nvSpPr>
          <p:spPr>
            <a:xfrm>
              <a:off x="6163850" y="1847675"/>
              <a:ext cx="4500" cy="4800"/>
            </a:xfrm>
            <a:custGeom>
              <a:avLst/>
              <a:gdLst/>
              <a:ahLst/>
              <a:cxnLst/>
              <a:rect l="l" t="t" r="r" b="b"/>
              <a:pathLst>
                <a:path w="180" h="192" extrusionOk="0">
                  <a:moveTo>
                    <a:pt x="132" y="1"/>
                  </a:moveTo>
                  <a:cubicBezTo>
                    <a:pt x="72" y="1"/>
                    <a:pt x="24" y="13"/>
                    <a:pt x="1" y="60"/>
                  </a:cubicBezTo>
                  <a:cubicBezTo>
                    <a:pt x="1" y="96"/>
                    <a:pt x="13" y="144"/>
                    <a:pt x="13" y="191"/>
                  </a:cubicBezTo>
                  <a:cubicBezTo>
                    <a:pt x="60" y="191"/>
                    <a:pt x="96" y="191"/>
                    <a:pt x="144" y="179"/>
                  </a:cubicBezTo>
                  <a:cubicBezTo>
                    <a:pt x="144" y="132"/>
                    <a:pt x="155" y="96"/>
                    <a:pt x="179" y="60"/>
                  </a:cubicBezTo>
                  <a:cubicBezTo>
                    <a:pt x="155" y="36"/>
                    <a:pt x="144" y="13"/>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4645;p32">
              <a:extLst>
                <a:ext uri="{FF2B5EF4-FFF2-40B4-BE49-F238E27FC236}">
                  <a16:creationId xmlns:a16="http://schemas.microsoft.com/office/drawing/2014/main" id="{BA977FF8-4497-442C-92ED-692B94F3AF14}"/>
                </a:ext>
              </a:extLst>
            </p:cNvPr>
            <p:cNvSpPr/>
            <p:nvPr/>
          </p:nvSpPr>
          <p:spPr>
            <a:xfrm>
              <a:off x="5887925" y="2074375"/>
              <a:ext cx="283400" cy="29975"/>
            </a:xfrm>
            <a:custGeom>
              <a:avLst/>
              <a:gdLst/>
              <a:ahLst/>
              <a:cxnLst/>
              <a:rect l="l" t="t" r="r" b="b"/>
              <a:pathLst>
                <a:path w="11336" h="1199" extrusionOk="0">
                  <a:moveTo>
                    <a:pt x="7286" y="0"/>
                  </a:moveTo>
                  <a:cubicBezTo>
                    <a:pt x="7106" y="0"/>
                    <a:pt x="6923" y="25"/>
                    <a:pt x="6744" y="25"/>
                  </a:cubicBezTo>
                  <a:cubicBezTo>
                    <a:pt x="6691" y="25"/>
                    <a:pt x="6637" y="23"/>
                    <a:pt x="6585" y="17"/>
                  </a:cubicBezTo>
                  <a:lnTo>
                    <a:pt x="6585" y="17"/>
                  </a:lnTo>
                  <a:cubicBezTo>
                    <a:pt x="6537" y="255"/>
                    <a:pt x="6728" y="410"/>
                    <a:pt x="6823" y="600"/>
                  </a:cubicBezTo>
                  <a:cubicBezTo>
                    <a:pt x="6906" y="708"/>
                    <a:pt x="7025" y="720"/>
                    <a:pt x="7144" y="767"/>
                  </a:cubicBezTo>
                  <a:cubicBezTo>
                    <a:pt x="7168" y="779"/>
                    <a:pt x="7180" y="779"/>
                    <a:pt x="7228" y="779"/>
                  </a:cubicBezTo>
                  <a:cubicBezTo>
                    <a:pt x="7263" y="779"/>
                    <a:pt x="7311" y="779"/>
                    <a:pt x="7347" y="731"/>
                  </a:cubicBezTo>
                  <a:cubicBezTo>
                    <a:pt x="7359" y="731"/>
                    <a:pt x="7359" y="779"/>
                    <a:pt x="7359" y="779"/>
                  </a:cubicBezTo>
                  <a:cubicBezTo>
                    <a:pt x="7326" y="788"/>
                    <a:pt x="7294" y="791"/>
                    <a:pt x="7262" y="791"/>
                  </a:cubicBezTo>
                  <a:cubicBezTo>
                    <a:pt x="7119" y="791"/>
                    <a:pt x="6981" y="720"/>
                    <a:pt x="6835" y="720"/>
                  </a:cubicBezTo>
                  <a:cubicBezTo>
                    <a:pt x="6644" y="672"/>
                    <a:pt x="6466" y="672"/>
                    <a:pt x="6287" y="672"/>
                  </a:cubicBezTo>
                  <a:lnTo>
                    <a:pt x="5942" y="672"/>
                  </a:lnTo>
                  <a:cubicBezTo>
                    <a:pt x="5632" y="708"/>
                    <a:pt x="5287" y="612"/>
                    <a:pt x="5013" y="874"/>
                  </a:cubicBezTo>
                  <a:lnTo>
                    <a:pt x="667" y="874"/>
                  </a:lnTo>
                  <a:cubicBezTo>
                    <a:pt x="574" y="874"/>
                    <a:pt x="471" y="858"/>
                    <a:pt x="369" y="858"/>
                  </a:cubicBezTo>
                  <a:cubicBezTo>
                    <a:pt x="237" y="858"/>
                    <a:pt x="108" y="885"/>
                    <a:pt x="1" y="1005"/>
                  </a:cubicBezTo>
                  <a:cubicBezTo>
                    <a:pt x="134" y="1160"/>
                    <a:pt x="304" y="1198"/>
                    <a:pt x="493" y="1198"/>
                  </a:cubicBezTo>
                  <a:cubicBezTo>
                    <a:pt x="523" y="1198"/>
                    <a:pt x="553" y="1197"/>
                    <a:pt x="584" y="1196"/>
                  </a:cubicBezTo>
                  <a:cubicBezTo>
                    <a:pt x="1222" y="1161"/>
                    <a:pt x="1861" y="1150"/>
                    <a:pt x="2501" y="1150"/>
                  </a:cubicBezTo>
                  <a:cubicBezTo>
                    <a:pt x="3546" y="1150"/>
                    <a:pt x="4593" y="1179"/>
                    <a:pt x="5637" y="1179"/>
                  </a:cubicBezTo>
                  <a:cubicBezTo>
                    <a:pt x="5910" y="1179"/>
                    <a:pt x="6182" y="1177"/>
                    <a:pt x="6454" y="1172"/>
                  </a:cubicBezTo>
                  <a:cubicBezTo>
                    <a:pt x="6471" y="1174"/>
                    <a:pt x="6488" y="1174"/>
                    <a:pt x="6505" y="1174"/>
                  </a:cubicBezTo>
                  <a:cubicBezTo>
                    <a:pt x="6610" y="1174"/>
                    <a:pt x="6721" y="1148"/>
                    <a:pt x="6823" y="1148"/>
                  </a:cubicBezTo>
                  <a:lnTo>
                    <a:pt x="7525" y="1148"/>
                  </a:lnTo>
                  <a:cubicBezTo>
                    <a:pt x="8383" y="1041"/>
                    <a:pt x="9240" y="1008"/>
                    <a:pt x="10097" y="1008"/>
                  </a:cubicBezTo>
                  <a:cubicBezTo>
                    <a:pt x="10383" y="1008"/>
                    <a:pt x="10669" y="1011"/>
                    <a:pt x="10954" y="1017"/>
                  </a:cubicBezTo>
                  <a:cubicBezTo>
                    <a:pt x="11061" y="1005"/>
                    <a:pt x="11181" y="1005"/>
                    <a:pt x="11264" y="934"/>
                  </a:cubicBezTo>
                  <a:cubicBezTo>
                    <a:pt x="11288" y="898"/>
                    <a:pt x="11311" y="874"/>
                    <a:pt x="11335" y="839"/>
                  </a:cubicBezTo>
                  <a:cubicBezTo>
                    <a:pt x="11046" y="413"/>
                    <a:pt x="10690" y="201"/>
                    <a:pt x="10276" y="201"/>
                  </a:cubicBezTo>
                  <a:cubicBezTo>
                    <a:pt x="10110" y="201"/>
                    <a:pt x="9935" y="235"/>
                    <a:pt x="9752" y="303"/>
                  </a:cubicBezTo>
                  <a:cubicBezTo>
                    <a:pt x="9234" y="233"/>
                    <a:pt x="8707" y="163"/>
                    <a:pt x="8187" y="163"/>
                  </a:cubicBezTo>
                  <a:cubicBezTo>
                    <a:pt x="8085" y="163"/>
                    <a:pt x="7984" y="166"/>
                    <a:pt x="7882" y="172"/>
                  </a:cubicBezTo>
                  <a:cubicBezTo>
                    <a:pt x="7693" y="33"/>
                    <a:pt x="7491" y="0"/>
                    <a:pt x="7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4646;p32">
              <a:extLst>
                <a:ext uri="{FF2B5EF4-FFF2-40B4-BE49-F238E27FC236}">
                  <a16:creationId xmlns:a16="http://schemas.microsoft.com/office/drawing/2014/main" id="{E6607897-76C8-440D-B974-AC1B42C5B92C}"/>
                </a:ext>
              </a:extLst>
            </p:cNvPr>
            <p:cNvSpPr/>
            <p:nvPr/>
          </p:nvSpPr>
          <p:spPr>
            <a:xfrm>
              <a:off x="5865300" y="2099800"/>
              <a:ext cx="192025" cy="10150"/>
            </a:xfrm>
            <a:custGeom>
              <a:avLst/>
              <a:gdLst/>
              <a:ahLst/>
              <a:cxnLst/>
              <a:rect l="l" t="t" r="r" b="b"/>
              <a:pathLst>
                <a:path w="7681" h="406" extrusionOk="0">
                  <a:moveTo>
                    <a:pt x="894" y="0"/>
                  </a:moveTo>
                  <a:cubicBezTo>
                    <a:pt x="828" y="16"/>
                    <a:pt x="762" y="21"/>
                    <a:pt x="695" y="21"/>
                  </a:cubicBezTo>
                  <a:cubicBezTo>
                    <a:pt x="595" y="21"/>
                    <a:pt x="494" y="10"/>
                    <a:pt x="393" y="10"/>
                  </a:cubicBezTo>
                  <a:cubicBezTo>
                    <a:pt x="260" y="10"/>
                    <a:pt x="128" y="29"/>
                    <a:pt x="1" y="119"/>
                  </a:cubicBezTo>
                  <a:cubicBezTo>
                    <a:pt x="1" y="167"/>
                    <a:pt x="36" y="215"/>
                    <a:pt x="72" y="238"/>
                  </a:cubicBezTo>
                  <a:cubicBezTo>
                    <a:pt x="132" y="286"/>
                    <a:pt x="215" y="298"/>
                    <a:pt x="286" y="310"/>
                  </a:cubicBezTo>
                  <a:cubicBezTo>
                    <a:pt x="310" y="310"/>
                    <a:pt x="334" y="334"/>
                    <a:pt x="358" y="334"/>
                  </a:cubicBezTo>
                  <a:cubicBezTo>
                    <a:pt x="367" y="337"/>
                    <a:pt x="375" y="338"/>
                    <a:pt x="382" y="338"/>
                  </a:cubicBezTo>
                  <a:cubicBezTo>
                    <a:pt x="401" y="338"/>
                    <a:pt x="412" y="327"/>
                    <a:pt x="429" y="310"/>
                  </a:cubicBezTo>
                  <a:cubicBezTo>
                    <a:pt x="478" y="397"/>
                    <a:pt x="551" y="405"/>
                    <a:pt x="634" y="405"/>
                  </a:cubicBezTo>
                  <a:cubicBezTo>
                    <a:pt x="653" y="405"/>
                    <a:pt x="672" y="405"/>
                    <a:pt x="691" y="405"/>
                  </a:cubicBezTo>
                  <a:cubicBezTo>
                    <a:pt x="1608" y="369"/>
                    <a:pt x="2513" y="345"/>
                    <a:pt x="3442" y="310"/>
                  </a:cubicBezTo>
                  <a:cubicBezTo>
                    <a:pt x="3508" y="308"/>
                    <a:pt x="3574" y="307"/>
                    <a:pt x="3640" y="307"/>
                  </a:cubicBezTo>
                  <a:cubicBezTo>
                    <a:pt x="4241" y="307"/>
                    <a:pt x="4839" y="368"/>
                    <a:pt x="5438" y="368"/>
                  </a:cubicBezTo>
                  <a:cubicBezTo>
                    <a:pt x="5732" y="368"/>
                    <a:pt x="6027" y="354"/>
                    <a:pt x="6323" y="310"/>
                  </a:cubicBezTo>
                  <a:cubicBezTo>
                    <a:pt x="6460" y="272"/>
                    <a:pt x="6590" y="255"/>
                    <a:pt x="6719" y="255"/>
                  </a:cubicBezTo>
                  <a:cubicBezTo>
                    <a:pt x="6837" y="255"/>
                    <a:pt x="6954" y="269"/>
                    <a:pt x="7073" y="298"/>
                  </a:cubicBezTo>
                  <a:cubicBezTo>
                    <a:pt x="7093" y="290"/>
                    <a:pt x="7113" y="287"/>
                    <a:pt x="7132" y="287"/>
                  </a:cubicBezTo>
                  <a:cubicBezTo>
                    <a:pt x="7250" y="287"/>
                    <a:pt x="7369" y="399"/>
                    <a:pt x="7494" y="399"/>
                  </a:cubicBezTo>
                  <a:cubicBezTo>
                    <a:pt x="7551" y="399"/>
                    <a:pt x="7608" y="376"/>
                    <a:pt x="7668" y="310"/>
                  </a:cubicBezTo>
                  <a:cubicBezTo>
                    <a:pt x="7680" y="179"/>
                    <a:pt x="7597" y="95"/>
                    <a:pt x="7502" y="12"/>
                  </a:cubicBezTo>
                  <a:cubicBezTo>
                    <a:pt x="5299" y="12"/>
                    <a:pt x="3096" y="0"/>
                    <a:pt x="8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4647;p32">
              <a:extLst>
                <a:ext uri="{FF2B5EF4-FFF2-40B4-BE49-F238E27FC236}">
                  <a16:creationId xmlns:a16="http://schemas.microsoft.com/office/drawing/2014/main" id="{5F48C7FA-FDF9-4604-8EDD-B9DC4EBE82F2}"/>
                </a:ext>
              </a:extLst>
            </p:cNvPr>
            <p:cNvSpPr/>
            <p:nvPr/>
          </p:nvSpPr>
          <p:spPr>
            <a:xfrm>
              <a:off x="5251525" y="1855350"/>
              <a:ext cx="27425" cy="150825"/>
            </a:xfrm>
            <a:custGeom>
              <a:avLst/>
              <a:gdLst/>
              <a:ahLst/>
              <a:cxnLst/>
              <a:rect l="l" t="t" r="r" b="b"/>
              <a:pathLst>
                <a:path w="1097" h="6033" extrusionOk="0">
                  <a:moveTo>
                    <a:pt x="867" y="0"/>
                  </a:moveTo>
                  <a:cubicBezTo>
                    <a:pt x="776" y="0"/>
                    <a:pt x="693" y="53"/>
                    <a:pt x="620" y="134"/>
                  </a:cubicBezTo>
                  <a:cubicBezTo>
                    <a:pt x="394" y="372"/>
                    <a:pt x="370" y="670"/>
                    <a:pt x="311" y="980"/>
                  </a:cubicBezTo>
                  <a:cubicBezTo>
                    <a:pt x="144" y="1884"/>
                    <a:pt x="263" y="2825"/>
                    <a:pt x="37" y="3718"/>
                  </a:cubicBezTo>
                  <a:cubicBezTo>
                    <a:pt x="13" y="4385"/>
                    <a:pt x="1" y="5040"/>
                    <a:pt x="37" y="5718"/>
                  </a:cubicBezTo>
                  <a:cubicBezTo>
                    <a:pt x="72" y="5837"/>
                    <a:pt x="96" y="6016"/>
                    <a:pt x="251" y="6028"/>
                  </a:cubicBezTo>
                  <a:cubicBezTo>
                    <a:pt x="267" y="6031"/>
                    <a:pt x="281" y="6032"/>
                    <a:pt x="295" y="6032"/>
                  </a:cubicBezTo>
                  <a:cubicBezTo>
                    <a:pt x="440" y="6032"/>
                    <a:pt x="430" y="5862"/>
                    <a:pt x="430" y="5742"/>
                  </a:cubicBezTo>
                  <a:cubicBezTo>
                    <a:pt x="430" y="5611"/>
                    <a:pt x="394" y="5480"/>
                    <a:pt x="477" y="5349"/>
                  </a:cubicBezTo>
                  <a:cubicBezTo>
                    <a:pt x="513" y="4563"/>
                    <a:pt x="572" y="3777"/>
                    <a:pt x="751" y="3015"/>
                  </a:cubicBezTo>
                  <a:cubicBezTo>
                    <a:pt x="692" y="2075"/>
                    <a:pt x="811" y="1134"/>
                    <a:pt x="1096" y="218"/>
                  </a:cubicBezTo>
                  <a:cubicBezTo>
                    <a:pt x="1096" y="146"/>
                    <a:pt x="1061" y="87"/>
                    <a:pt x="1001" y="39"/>
                  </a:cubicBezTo>
                  <a:cubicBezTo>
                    <a:pt x="955" y="12"/>
                    <a:pt x="910" y="0"/>
                    <a:pt x="8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4648;p32">
              <a:extLst>
                <a:ext uri="{FF2B5EF4-FFF2-40B4-BE49-F238E27FC236}">
                  <a16:creationId xmlns:a16="http://schemas.microsoft.com/office/drawing/2014/main" id="{AA1835D9-F505-4A67-A321-0F7F27F77F09}"/>
                </a:ext>
              </a:extLst>
            </p:cNvPr>
            <p:cNvSpPr/>
            <p:nvPr/>
          </p:nvSpPr>
          <p:spPr>
            <a:xfrm>
              <a:off x="5648025" y="1773275"/>
              <a:ext cx="167000" cy="25325"/>
            </a:xfrm>
            <a:custGeom>
              <a:avLst/>
              <a:gdLst/>
              <a:ahLst/>
              <a:cxnLst/>
              <a:rect l="l" t="t" r="r" b="b"/>
              <a:pathLst>
                <a:path w="6680" h="1013" extrusionOk="0">
                  <a:moveTo>
                    <a:pt x="935" y="0"/>
                  </a:moveTo>
                  <a:cubicBezTo>
                    <a:pt x="846" y="0"/>
                    <a:pt x="757" y="4"/>
                    <a:pt x="667" y="12"/>
                  </a:cubicBezTo>
                  <a:cubicBezTo>
                    <a:pt x="585" y="12"/>
                    <a:pt x="501" y="5"/>
                    <a:pt x="420" y="5"/>
                  </a:cubicBezTo>
                  <a:cubicBezTo>
                    <a:pt x="265" y="5"/>
                    <a:pt x="117" y="30"/>
                    <a:pt x="0" y="179"/>
                  </a:cubicBezTo>
                  <a:cubicBezTo>
                    <a:pt x="179" y="303"/>
                    <a:pt x="365" y="334"/>
                    <a:pt x="555" y="334"/>
                  </a:cubicBezTo>
                  <a:cubicBezTo>
                    <a:pt x="740" y="334"/>
                    <a:pt x="928" y="305"/>
                    <a:pt x="1115" y="305"/>
                  </a:cubicBezTo>
                  <a:cubicBezTo>
                    <a:pt x="1156" y="305"/>
                    <a:pt x="1197" y="306"/>
                    <a:pt x="1238" y="310"/>
                  </a:cubicBezTo>
                  <a:cubicBezTo>
                    <a:pt x="1560" y="333"/>
                    <a:pt x="1905" y="298"/>
                    <a:pt x="2143" y="595"/>
                  </a:cubicBezTo>
                  <a:cubicBezTo>
                    <a:pt x="2143" y="679"/>
                    <a:pt x="2203" y="738"/>
                    <a:pt x="2274" y="786"/>
                  </a:cubicBezTo>
                  <a:cubicBezTo>
                    <a:pt x="2369" y="834"/>
                    <a:pt x="2500" y="798"/>
                    <a:pt x="2572" y="893"/>
                  </a:cubicBezTo>
                  <a:lnTo>
                    <a:pt x="2715" y="893"/>
                  </a:lnTo>
                  <a:cubicBezTo>
                    <a:pt x="2715" y="869"/>
                    <a:pt x="2727" y="857"/>
                    <a:pt x="2750" y="845"/>
                  </a:cubicBezTo>
                  <a:cubicBezTo>
                    <a:pt x="2765" y="836"/>
                    <a:pt x="2778" y="830"/>
                    <a:pt x="2790" y="830"/>
                  </a:cubicBezTo>
                  <a:cubicBezTo>
                    <a:pt x="2808" y="830"/>
                    <a:pt x="2825" y="841"/>
                    <a:pt x="2846" y="869"/>
                  </a:cubicBezTo>
                  <a:cubicBezTo>
                    <a:pt x="2893" y="881"/>
                    <a:pt x="2929" y="881"/>
                    <a:pt x="2977" y="881"/>
                  </a:cubicBezTo>
                  <a:cubicBezTo>
                    <a:pt x="2989" y="869"/>
                    <a:pt x="3024" y="869"/>
                    <a:pt x="3048" y="857"/>
                  </a:cubicBezTo>
                  <a:cubicBezTo>
                    <a:pt x="3143" y="834"/>
                    <a:pt x="3215" y="845"/>
                    <a:pt x="3310" y="834"/>
                  </a:cubicBezTo>
                  <a:cubicBezTo>
                    <a:pt x="3370" y="834"/>
                    <a:pt x="3405" y="834"/>
                    <a:pt x="3465" y="810"/>
                  </a:cubicBezTo>
                  <a:cubicBezTo>
                    <a:pt x="3506" y="800"/>
                    <a:pt x="3548" y="795"/>
                    <a:pt x="3589" y="795"/>
                  </a:cubicBezTo>
                  <a:cubicBezTo>
                    <a:pt x="3655" y="795"/>
                    <a:pt x="3721" y="809"/>
                    <a:pt x="3786" y="845"/>
                  </a:cubicBezTo>
                  <a:cubicBezTo>
                    <a:pt x="3810" y="857"/>
                    <a:pt x="3822" y="869"/>
                    <a:pt x="3858" y="893"/>
                  </a:cubicBezTo>
                  <a:cubicBezTo>
                    <a:pt x="4048" y="917"/>
                    <a:pt x="4239" y="964"/>
                    <a:pt x="4441" y="1012"/>
                  </a:cubicBezTo>
                  <a:cubicBezTo>
                    <a:pt x="4477" y="964"/>
                    <a:pt x="4524" y="929"/>
                    <a:pt x="4596" y="881"/>
                  </a:cubicBezTo>
                  <a:cubicBezTo>
                    <a:pt x="4703" y="845"/>
                    <a:pt x="4834" y="845"/>
                    <a:pt x="4941" y="798"/>
                  </a:cubicBezTo>
                  <a:cubicBezTo>
                    <a:pt x="4965" y="796"/>
                    <a:pt x="4990" y="795"/>
                    <a:pt x="5014" y="795"/>
                  </a:cubicBezTo>
                  <a:cubicBezTo>
                    <a:pt x="5250" y="795"/>
                    <a:pt x="5481" y="870"/>
                    <a:pt x="5721" y="870"/>
                  </a:cubicBezTo>
                  <a:cubicBezTo>
                    <a:pt x="5793" y="870"/>
                    <a:pt x="5867" y="863"/>
                    <a:pt x="5941" y="845"/>
                  </a:cubicBezTo>
                  <a:cubicBezTo>
                    <a:pt x="6037" y="814"/>
                    <a:pt x="6137" y="803"/>
                    <a:pt x="6236" y="803"/>
                  </a:cubicBezTo>
                  <a:cubicBezTo>
                    <a:pt x="6285" y="803"/>
                    <a:pt x="6334" y="806"/>
                    <a:pt x="6382" y="810"/>
                  </a:cubicBezTo>
                  <a:cubicBezTo>
                    <a:pt x="6489" y="810"/>
                    <a:pt x="6572" y="786"/>
                    <a:pt x="6644" y="691"/>
                  </a:cubicBezTo>
                  <a:cubicBezTo>
                    <a:pt x="6680" y="583"/>
                    <a:pt x="6680" y="500"/>
                    <a:pt x="6620" y="417"/>
                  </a:cubicBezTo>
                  <a:cubicBezTo>
                    <a:pt x="6429" y="250"/>
                    <a:pt x="6191" y="286"/>
                    <a:pt x="5965" y="214"/>
                  </a:cubicBezTo>
                  <a:cubicBezTo>
                    <a:pt x="5906" y="202"/>
                    <a:pt x="5834" y="191"/>
                    <a:pt x="5775" y="191"/>
                  </a:cubicBezTo>
                  <a:cubicBezTo>
                    <a:pt x="5613" y="200"/>
                    <a:pt x="5454" y="205"/>
                    <a:pt x="5294" y="205"/>
                  </a:cubicBezTo>
                  <a:cubicBezTo>
                    <a:pt x="5042" y="205"/>
                    <a:pt x="4792" y="191"/>
                    <a:pt x="4536" y="155"/>
                  </a:cubicBezTo>
                  <a:cubicBezTo>
                    <a:pt x="4516" y="153"/>
                    <a:pt x="4496" y="152"/>
                    <a:pt x="4476" y="152"/>
                  </a:cubicBezTo>
                  <a:cubicBezTo>
                    <a:pt x="4243" y="152"/>
                    <a:pt x="4001" y="263"/>
                    <a:pt x="3760" y="263"/>
                  </a:cubicBezTo>
                  <a:cubicBezTo>
                    <a:pt x="3749" y="263"/>
                    <a:pt x="3738" y="262"/>
                    <a:pt x="3727" y="262"/>
                  </a:cubicBezTo>
                  <a:cubicBezTo>
                    <a:pt x="3596" y="262"/>
                    <a:pt x="3489" y="250"/>
                    <a:pt x="3370" y="238"/>
                  </a:cubicBezTo>
                  <a:cubicBezTo>
                    <a:pt x="3191" y="238"/>
                    <a:pt x="3036" y="143"/>
                    <a:pt x="2870" y="83"/>
                  </a:cubicBezTo>
                  <a:cubicBezTo>
                    <a:pt x="2821" y="69"/>
                    <a:pt x="2768" y="64"/>
                    <a:pt x="2716" y="64"/>
                  </a:cubicBezTo>
                  <a:cubicBezTo>
                    <a:pt x="2679" y="64"/>
                    <a:pt x="2642" y="67"/>
                    <a:pt x="2608" y="72"/>
                  </a:cubicBezTo>
                  <a:cubicBezTo>
                    <a:pt x="2530" y="83"/>
                    <a:pt x="2456" y="86"/>
                    <a:pt x="2381" y="86"/>
                  </a:cubicBezTo>
                  <a:cubicBezTo>
                    <a:pt x="2307" y="86"/>
                    <a:pt x="2233" y="83"/>
                    <a:pt x="2155" y="83"/>
                  </a:cubicBezTo>
                  <a:cubicBezTo>
                    <a:pt x="2024" y="83"/>
                    <a:pt x="1905" y="36"/>
                    <a:pt x="1774" y="24"/>
                  </a:cubicBezTo>
                  <a:cubicBezTo>
                    <a:pt x="1741" y="25"/>
                    <a:pt x="1707" y="25"/>
                    <a:pt x="1674" y="25"/>
                  </a:cubicBezTo>
                  <a:cubicBezTo>
                    <a:pt x="1433" y="25"/>
                    <a:pt x="1187" y="0"/>
                    <a:pt x="93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4649;p32">
              <a:extLst>
                <a:ext uri="{FF2B5EF4-FFF2-40B4-BE49-F238E27FC236}">
                  <a16:creationId xmlns:a16="http://schemas.microsoft.com/office/drawing/2014/main" id="{CFF60725-B991-438C-9A77-5E2A79753116}"/>
                </a:ext>
              </a:extLst>
            </p:cNvPr>
            <p:cNvSpPr/>
            <p:nvPr/>
          </p:nvSpPr>
          <p:spPr>
            <a:xfrm>
              <a:off x="5909650" y="1839675"/>
              <a:ext cx="162550" cy="12800"/>
            </a:xfrm>
            <a:custGeom>
              <a:avLst/>
              <a:gdLst/>
              <a:ahLst/>
              <a:cxnLst/>
              <a:rect l="l" t="t" r="r" b="b"/>
              <a:pathLst>
                <a:path w="6502" h="512" extrusionOk="0">
                  <a:moveTo>
                    <a:pt x="5684" y="1"/>
                  </a:moveTo>
                  <a:cubicBezTo>
                    <a:pt x="5621" y="1"/>
                    <a:pt x="5568" y="122"/>
                    <a:pt x="5506" y="122"/>
                  </a:cubicBezTo>
                  <a:cubicBezTo>
                    <a:pt x="5479" y="122"/>
                    <a:pt x="5450" y="99"/>
                    <a:pt x="5418" y="35"/>
                  </a:cubicBezTo>
                  <a:cubicBezTo>
                    <a:pt x="5353" y="22"/>
                    <a:pt x="5287" y="12"/>
                    <a:pt x="5222" y="12"/>
                  </a:cubicBezTo>
                  <a:cubicBezTo>
                    <a:pt x="5168" y="12"/>
                    <a:pt x="5115" y="19"/>
                    <a:pt x="5061" y="35"/>
                  </a:cubicBezTo>
                  <a:cubicBezTo>
                    <a:pt x="4993" y="35"/>
                    <a:pt x="5066" y="155"/>
                    <a:pt x="4979" y="155"/>
                  </a:cubicBezTo>
                  <a:cubicBezTo>
                    <a:pt x="4975" y="155"/>
                    <a:pt x="4970" y="154"/>
                    <a:pt x="4966" y="154"/>
                  </a:cubicBezTo>
                  <a:lnTo>
                    <a:pt x="4835" y="154"/>
                  </a:lnTo>
                  <a:cubicBezTo>
                    <a:pt x="4763" y="154"/>
                    <a:pt x="4704" y="118"/>
                    <a:pt x="4644" y="71"/>
                  </a:cubicBezTo>
                  <a:cubicBezTo>
                    <a:pt x="4597" y="47"/>
                    <a:pt x="4549" y="35"/>
                    <a:pt x="4513" y="23"/>
                  </a:cubicBezTo>
                  <a:cubicBezTo>
                    <a:pt x="4430" y="23"/>
                    <a:pt x="4346" y="23"/>
                    <a:pt x="4275" y="47"/>
                  </a:cubicBezTo>
                  <a:cubicBezTo>
                    <a:pt x="4192" y="94"/>
                    <a:pt x="4132" y="154"/>
                    <a:pt x="4049" y="166"/>
                  </a:cubicBezTo>
                  <a:cubicBezTo>
                    <a:pt x="3969" y="166"/>
                    <a:pt x="3890" y="161"/>
                    <a:pt x="3811" y="161"/>
                  </a:cubicBezTo>
                  <a:cubicBezTo>
                    <a:pt x="3771" y="161"/>
                    <a:pt x="3731" y="162"/>
                    <a:pt x="3692" y="166"/>
                  </a:cubicBezTo>
                  <a:cubicBezTo>
                    <a:pt x="3652" y="195"/>
                    <a:pt x="3619" y="207"/>
                    <a:pt x="3591" y="207"/>
                  </a:cubicBezTo>
                  <a:cubicBezTo>
                    <a:pt x="3473" y="207"/>
                    <a:pt x="3431" y="8"/>
                    <a:pt x="3319" y="8"/>
                  </a:cubicBezTo>
                  <a:cubicBezTo>
                    <a:pt x="3302" y="8"/>
                    <a:pt x="3284" y="13"/>
                    <a:pt x="3263" y="23"/>
                  </a:cubicBezTo>
                  <a:cubicBezTo>
                    <a:pt x="3013" y="17"/>
                    <a:pt x="2762" y="14"/>
                    <a:pt x="2511" y="14"/>
                  </a:cubicBezTo>
                  <a:cubicBezTo>
                    <a:pt x="1758" y="14"/>
                    <a:pt x="1001" y="41"/>
                    <a:pt x="251" y="94"/>
                  </a:cubicBezTo>
                  <a:cubicBezTo>
                    <a:pt x="179" y="130"/>
                    <a:pt x="84" y="178"/>
                    <a:pt x="1" y="225"/>
                  </a:cubicBezTo>
                  <a:cubicBezTo>
                    <a:pt x="9" y="443"/>
                    <a:pt x="123" y="496"/>
                    <a:pt x="260" y="496"/>
                  </a:cubicBezTo>
                  <a:cubicBezTo>
                    <a:pt x="318" y="496"/>
                    <a:pt x="381" y="486"/>
                    <a:pt x="441" y="475"/>
                  </a:cubicBezTo>
                  <a:cubicBezTo>
                    <a:pt x="571" y="462"/>
                    <a:pt x="698" y="442"/>
                    <a:pt x="823" y="442"/>
                  </a:cubicBezTo>
                  <a:cubicBezTo>
                    <a:pt x="927" y="442"/>
                    <a:pt x="1029" y="456"/>
                    <a:pt x="1132" y="499"/>
                  </a:cubicBezTo>
                  <a:cubicBezTo>
                    <a:pt x="2060" y="499"/>
                    <a:pt x="3025" y="511"/>
                    <a:pt x="3954" y="511"/>
                  </a:cubicBezTo>
                  <a:cubicBezTo>
                    <a:pt x="4597" y="511"/>
                    <a:pt x="5239" y="499"/>
                    <a:pt x="5882" y="475"/>
                  </a:cubicBezTo>
                  <a:cubicBezTo>
                    <a:pt x="5902" y="443"/>
                    <a:pt x="5929" y="414"/>
                    <a:pt x="5953" y="414"/>
                  </a:cubicBezTo>
                  <a:cubicBezTo>
                    <a:pt x="5973" y="414"/>
                    <a:pt x="5991" y="434"/>
                    <a:pt x="6001" y="487"/>
                  </a:cubicBezTo>
                  <a:lnTo>
                    <a:pt x="6299" y="487"/>
                  </a:lnTo>
                  <a:cubicBezTo>
                    <a:pt x="6394" y="452"/>
                    <a:pt x="6490" y="404"/>
                    <a:pt x="6502" y="273"/>
                  </a:cubicBezTo>
                  <a:cubicBezTo>
                    <a:pt x="6433" y="51"/>
                    <a:pt x="6311" y="3"/>
                    <a:pt x="6173" y="3"/>
                  </a:cubicBezTo>
                  <a:cubicBezTo>
                    <a:pt x="6068" y="3"/>
                    <a:pt x="5953" y="31"/>
                    <a:pt x="5847" y="31"/>
                  </a:cubicBezTo>
                  <a:cubicBezTo>
                    <a:pt x="5801" y="31"/>
                    <a:pt x="5757" y="26"/>
                    <a:pt x="5716" y="11"/>
                  </a:cubicBezTo>
                  <a:cubicBezTo>
                    <a:pt x="5705" y="4"/>
                    <a:pt x="5695" y="1"/>
                    <a:pt x="56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4650;p32">
              <a:extLst>
                <a:ext uri="{FF2B5EF4-FFF2-40B4-BE49-F238E27FC236}">
                  <a16:creationId xmlns:a16="http://schemas.microsoft.com/office/drawing/2014/main" id="{395FDA88-73EE-4C7A-9CE6-C24F2F5A17AA}"/>
                </a:ext>
              </a:extLst>
            </p:cNvPr>
            <p:cNvSpPr/>
            <p:nvPr/>
          </p:nvSpPr>
          <p:spPr>
            <a:xfrm>
              <a:off x="5398275" y="1728275"/>
              <a:ext cx="143800" cy="16300"/>
            </a:xfrm>
            <a:custGeom>
              <a:avLst/>
              <a:gdLst/>
              <a:ahLst/>
              <a:cxnLst/>
              <a:rect l="l" t="t" r="r" b="b"/>
              <a:pathLst>
                <a:path w="5752" h="652" extrusionOk="0">
                  <a:moveTo>
                    <a:pt x="3553" y="0"/>
                  </a:moveTo>
                  <a:cubicBezTo>
                    <a:pt x="2842" y="0"/>
                    <a:pt x="2132" y="5"/>
                    <a:pt x="1418" y="26"/>
                  </a:cubicBezTo>
                  <a:cubicBezTo>
                    <a:pt x="977" y="38"/>
                    <a:pt x="525" y="86"/>
                    <a:pt x="108" y="288"/>
                  </a:cubicBezTo>
                  <a:cubicBezTo>
                    <a:pt x="25" y="348"/>
                    <a:pt x="1" y="443"/>
                    <a:pt x="48" y="526"/>
                  </a:cubicBezTo>
                  <a:cubicBezTo>
                    <a:pt x="132" y="632"/>
                    <a:pt x="230" y="651"/>
                    <a:pt x="333" y="651"/>
                  </a:cubicBezTo>
                  <a:cubicBezTo>
                    <a:pt x="391" y="651"/>
                    <a:pt x="452" y="645"/>
                    <a:pt x="513" y="645"/>
                  </a:cubicBezTo>
                  <a:cubicBezTo>
                    <a:pt x="1644" y="621"/>
                    <a:pt x="2775" y="574"/>
                    <a:pt x="3906" y="550"/>
                  </a:cubicBezTo>
                  <a:cubicBezTo>
                    <a:pt x="3953" y="547"/>
                    <a:pt x="4000" y="546"/>
                    <a:pt x="4046" y="546"/>
                  </a:cubicBezTo>
                  <a:cubicBezTo>
                    <a:pt x="4384" y="546"/>
                    <a:pt x="4724" y="611"/>
                    <a:pt x="5061" y="611"/>
                  </a:cubicBezTo>
                  <a:cubicBezTo>
                    <a:pt x="5261" y="611"/>
                    <a:pt x="5460" y="588"/>
                    <a:pt x="5656" y="514"/>
                  </a:cubicBezTo>
                  <a:cubicBezTo>
                    <a:pt x="5751" y="383"/>
                    <a:pt x="5740" y="264"/>
                    <a:pt x="5597" y="145"/>
                  </a:cubicBezTo>
                  <a:cubicBezTo>
                    <a:pt x="5406" y="26"/>
                    <a:pt x="5180" y="2"/>
                    <a:pt x="4978" y="2"/>
                  </a:cubicBezTo>
                  <a:cubicBezTo>
                    <a:pt x="4501" y="2"/>
                    <a:pt x="4027" y="0"/>
                    <a:pt x="35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4651;p32">
              <a:extLst>
                <a:ext uri="{FF2B5EF4-FFF2-40B4-BE49-F238E27FC236}">
                  <a16:creationId xmlns:a16="http://schemas.microsoft.com/office/drawing/2014/main" id="{A49F3A44-ECD6-4DD5-8EAE-609391F7F062}"/>
                </a:ext>
              </a:extLst>
            </p:cNvPr>
            <p:cNvSpPr/>
            <p:nvPr/>
          </p:nvSpPr>
          <p:spPr>
            <a:xfrm>
              <a:off x="5889425" y="2070025"/>
              <a:ext cx="115500" cy="17125"/>
            </a:xfrm>
            <a:custGeom>
              <a:avLst/>
              <a:gdLst/>
              <a:ahLst/>
              <a:cxnLst/>
              <a:rect l="l" t="t" r="r" b="b"/>
              <a:pathLst>
                <a:path w="4620" h="685" extrusionOk="0">
                  <a:moveTo>
                    <a:pt x="137" y="6"/>
                  </a:moveTo>
                  <a:cubicBezTo>
                    <a:pt x="112" y="6"/>
                    <a:pt x="86" y="15"/>
                    <a:pt x="60" y="36"/>
                  </a:cubicBezTo>
                  <a:cubicBezTo>
                    <a:pt x="24" y="72"/>
                    <a:pt x="0" y="132"/>
                    <a:pt x="24" y="191"/>
                  </a:cubicBezTo>
                  <a:cubicBezTo>
                    <a:pt x="107" y="334"/>
                    <a:pt x="238" y="393"/>
                    <a:pt x="357" y="477"/>
                  </a:cubicBezTo>
                  <a:cubicBezTo>
                    <a:pt x="424" y="421"/>
                    <a:pt x="484" y="400"/>
                    <a:pt x="540" y="400"/>
                  </a:cubicBezTo>
                  <a:cubicBezTo>
                    <a:pt x="724" y="400"/>
                    <a:pt x="865" y="632"/>
                    <a:pt x="1048" y="632"/>
                  </a:cubicBezTo>
                  <a:lnTo>
                    <a:pt x="3370" y="632"/>
                  </a:lnTo>
                  <a:cubicBezTo>
                    <a:pt x="3391" y="630"/>
                    <a:pt x="3412" y="629"/>
                    <a:pt x="3433" y="629"/>
                  </a:cubicBezTo>
                  <a:cubicBezTo>
                    <a:pt x="3612" y="629"/>
                    <a:pt x="3794" y="685"/>
                    <a:pt x="3971" y="685"/>
                  </a:cubicBezTo>
                  <a:cubicBezTo>
                    <a:pt x="4058" y="685"/>
                    <a:pt x="4143" y="671"/>
                    <a:pt x="4227" y="632"/>
                  </a:cubicBezTo>
                  <a:cubicBezTo>
                    <a:pt x="4227" y="632"/>
                    <a:pt x="4251" y="608"/>
                    <a:pt x="4274" y="596"/>
                  </a:cubicBezTo>
                  <a:cubicBezTo>
                    <a:pt x="4286" y="593"/>
                    <a:pt x="4297" y="591"/>
                    <a:pt x="4306" y="591"/>
                  </a:cubicBezTo>
                  <a:cubicBezTo>
                    <a:pt x="4335" y="591"/>
                    <a:pt x="4355" y="605"/>
                    <a:pt x="4382" y="632"/>
                  </a:cubicBezTo>
                  <a:cubicBezTo>
                    <a:pt x="4408" y="665"/>
                    <a:pt x="4439" y="680"/>
                    <a:pt x="4471" y="680"/>
                  </a:cubicBezTo>
                  <a:cubicBezTo>
                    <a:pt x="4496" y="680"/>
                    <a:pt x="4522" y="671"/>
                    <a:pt x="4548" y="655"/>
                  </a:cubicBezTo>
                  <a:cubicBezTo>
                    <a:pt x="4608" y="584"/>
                    <a:pt x="4620" y="477"/>
                    <a:pt x="4584" y="393"/>
                  </a:cubicBezTo>
                  <a:cubicBezTo>
                    <a:pt x="4548" y="298"/>
                    <a:pt x="4453" y="274"/>
                    <a:pt x="4382" y="215"/>
                  </a:cubicBezTo>
                  <a:cubicBezTo>
                    <a:pt x="4001" y="215"/>
                    <a:pt x="3630" y="204"/>
                    <a:pt x="3260" y="204"/>
                  </a:cubicBezTo>
                  <a:cubicBezTo>
                    <a:pt x="3075" y="204"/>
                    <a:pt x="2889" y="207"/>
                    <a:pt x="2703" y="215"/>
                  </a:cubicBezTo>
                  <a:cubicBezTo>
                    <a:pt x="2511" y="215"/>
                    <a:pt x="2299" y="285"/>
                    <a:pt x="2121" y="285"/>
                  </a:cubicBezTo>
                  <a:cubicBezTo>
                    <a:pt x="2056" y="285"/>
                    <a:pt x="1995" y="276"/>
                    <a:pt x="1941" y="251"/>
                  </a:cubicBezTo>
                  <a:cubicBezTo>
                    <a:pt x="1369" y="1"/>
                    <a:pt x="798" y="120"/>
                    <a:pt x="226" y="48"/>
                  </a:cubicBezTo>
                  <a:cubicBezTo>
                    <a:pt x="200" y="21"/>
                    <a:pt x="169" y="6"/>
                    <a:pt x="137" y="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4652;p32">
              <a:extLst>
                <a:ext uri="{FF2B5EF4-FFF2-40B4-BE49-F238E27FC236}">
                  <a16:creationId xmlns:a16="http://schemas.microsoft.com/office/drawing/2014/main" id="{EDBACC62-BB8B-4FE0-B555-EF010745E95E}"/>
                </a:ext>
              </a:extLst>
            </p:cNvPr>
            <p:cNvSpPr/>
            <p:nvPr/>
          </p:nvSpPr>
          <p:spPr>
            <a:xfrm>
              <a:off x="5328325" y="1920300"/>
              <a:ext cx="124450" cy="14200"/>
            </a:xfrm>
            <a:custGeom>
              <a:avLst/>
              <a:gdLst/>
              <a:ahLst/>
              <a:cxnLst/>
              <a:rect l="l" t="t" r="r" b="b"/>
              <a:pathLst>
                <a:path w="4978" h="568" extrusionOk="0">
                  <a:moveTo>
                    <a:pt x="584" y="1"/>
                  </a:moveTo>
                  <a:cubicBezTo>
                    <a:pt x="545" y="11"/>
                    <a:pt x="501" y="13"/>
                    <a:pt x="456" y="13"/>
                  </a:cubicBezTo>
                  <a:cubicBezTo>
                    <a:pt x="434" y="13"/>
                    <a:pt x="411" y="13"/>
                    <a:pt x="388" y="13"/>
                  </a:cubicBezTo>
                  <a:cubicBezTo>
                    <a:pt x="249" y="13"/>
                    <a:pt x="104" y="29"/>
                    <a:pt x="1" y="251"/>
                  </a:cubicBezTo>
                  <a:cubicBezTo>
                    <a:pt x="703" y="513"/>
                    <a:pt x="1418" y="501"/>
                    <a:pt x="2108" y="560"/>
                  </a:cubicBezTo>
                  <a:cubicBezTo>
                    <a:pt x="2165" y="565"/>
                    <a:pt x="2221" y="567"/>
                    <a:pt x="2278" y="567"/>
                  </a:cubicBezTo>
                  <a:cubicBezTo>
                    <a:pt x="2638" y="567"/>
                    <a:pt x="2999" y="482"/>
                    <a:pt x="3372" y="482"/>
                  </a:cubicBezTo>
                  <a:cubicBezTo>
                    <a:pt x="3508" y="482"/>
                    <a:pt x="3647" y="493"/>
                    <a:pt x="3787" y="525"/>
                  </a:cubicBezTo>
                  <a:cubicBezTo>
                    <a:pt x="3856" y="542"/>
                    <a:pt x="3926" y="550"/>
                    <a:pt x="3998" y="550"/>
                  </a:cubicBezTo>
                  <a:cubicBezTo>
                    <a:pt x="4311" y="550"/>
                    <a:pt x="4648" y="409"/>
                    <a:pt x="4978" y="370"/>
                  </a:cubicBezTo>
                  <a:cubicBezTo>
                    <a:pt x="4773" y="165"/>
                    <a:pt x="4549" y="155"/>
                    <a:pt x="4323" y="155"/>
                  </a:cubicBezTo>
                  <a:cubicBezTo>
                    <a:pt x="4299" y="155"/>
                    <a:pt x="4275" y="156"/>
                    <a:pt x="4251" y="156"/>
                  </a:cubicBezTo>
                  <a:cubicBezTo>
                    <a:pt x="3454" y="144"/>
                    <a:pt x="2668" y="144"/>
                    <a:pt x="1882" y="144"/>
                  </a:cubicBezTo>
                  <a:cubicBezTo>
                    <a:pt x="1834" y="144"/>
                    <a:pt x="1788" y="145"/>
                    <a:pt x="1742" y="145"/>
                  </a:cubicBezTo>
                  <a:cubicBezTo>
                    <a:pt x="1617" y="145"/>
                    <a:pt x="1502" y="133"/>
                    <a:pt x="1406" y="36"/>
                  </a:cubicBezTo>
                  <a:cubicBezTo>
                    <a:pt x="1362" y="20"/>
                    <a:pt x="1319" y="14"/>
                    <a:pt x="1276" y="14"/>
                  </a:cubicBezTo>
                  <a:cubicBezTo>
                    <a:pt x="1118" y="14"/>
                    <a:pt x="962" y="99"/>
                    <a:pt x="814" y="99"/>
                  </a:cubicBezTo>
                  <a:cubicBezTo>
                    <a:pt x="735" y="99"/>
                    <a:pt x="658" y="74"/>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4653;p32">
              <a:extLst>
                <a:ext uri="{FF2B5EF4-FFF2-40B4-BE49-F238E27FC236}">
                  <a16:creationId xmlns:a16="http://schemas.microsoft.com/office/drawing/2014/main" id="{24FB1962-7614-4D0B-95B3-F0B69F9DE3EA}"/>
                </a:ext>
              </a:extLst>
            </p:cNvPr>
            <p:cNvSpPr/>
            <p:nvPr/>
          </p:nvSpPr>
          <p:spPr>
            <a:xfrm>
              <a:off x="5802200" y="1773225"/>
              <a:ext cx="151225" cy="15550"/>
            </a:xfrm>
            <a:custGeom>
              <a:avLst/>
              <a:gdLst/>
              <a:ahLst/>
              <a:cxnLst/>
              <a:rect l="l" t="t" r="r" b="b"/>
              <a:pathLst>
                <a:path w="6049" h="622" extrusionOk="0">
                  <a:moveTo>
                    <a:pt x="3254" y="1"/>
                  </a:moveTo>
                  <a:cubicBezTo>
                    <a:pt x="3205" y="1"/>
                    <a:pt x="3156" y="2"/>
                    <a:pt x="3108" y="2"/>
                  </a:cubicBezTo>
                  <a:cubicBezTo>
                    <a:pt x="2156" y="14"/>
                    <a:pt x="1215" y="26"/>
                    <a:pt x="262" y="38"/>
                  </a:cubicBezTo>
                  <a:cubicBezTo>
                    <a:pt x="84" y="157"/>
                    <a:pt x="1" y="276"/>
                    <a:pt x="262" y="359"/>
                  </a:cubicBezTo>
                  <a:cubicBezTo>
                    <a:pt x="405" y="395"/>
                    <a:pt x="501" y="490"/>
                    <a:pt x="620" y="550"/>
                  </a:cubicBezTo>
                  <a:cubicBezTo>
                    <a:pt x="814" y="615"/>
                    <a:pt x="1023" y="622"/>
                    <a:pt x="1229" y="622"/>
                  </a:cubicBezTo>
                  <a:cubicBezTo>
                    <a:pt x="1288" y="622"/>
                    <a:pt x="1347" y="621"/>
                    <a:pt x="1405" y="621"/>
                  </a:cubicBezTo>
                  <a:cubicBezTo>
                    <a:pt x="1667" y="621"/>
                    <a:pt x="1917" y="574"/>
                    <a:pt x="2156" y="455"/>
                  </a:cubicBezTo>
                  <a:cubicBezTo>
                    <a:pt x="2306" y="377"/>
                    <a:pt x="2453" y="341"/>
                    <a:pt x="2596" y="341"/>
                  </a:cubicBezTo>
                  <a:cubicBezTo>
                    <a:pt x="2803" y="341"/>
                    <a:pt x="3001" y="416"/>
                    <a:pt x="3191" y="550"/>
                  </a:cubicBezTo>
                  <a:cubicBezTo>
                    <a:pt x="3570" y="599"/>
                    <a:pt x="3945" y="615"/>
                    <a:pt x="4319" y="615"/>
                  </a:cubicBezTo>
                  <a:cubicBezTo>
                    <a:pt x="4578" y="615"/>
                    <a:pt x="4837" y="607"/>
                    <a:pt x="5096" y="597"/>
                  </a:cubicBezTo>
                  <a:cubicBezTo>
                    <a:pt x="5156" y="574"/>
                    <a:pt x="5215" y="550"/>
                    <a:pt x="5275" y="514"/>
                  </a:cubicBezTo>
                  <a:cubicBezTo>
                    <a:pt x="5323" y="485"/>
                    <a:pt x="5325" y="361"/>
                    <a:pt x="5400" y="361"/>
                  </a:cubicBezTo>
                  <a:cubicBezTo>
                    <a:pt x="5418" y="361"/>
                    <a:pt x="5439" y="368"/>
                    <a:pt x="5466" y="383"/>
                  </a:cubicBezTo>
                  <a:cubicBezTo>
                    <a:pt x="5507" y="401"/>
                    <a:pt x="5549" y="410"/>
                    <a:pt x="5589" y="410"/>
                  </a:cubicBezTo>
                  <a:cubicBezTo>
                    <a:pt x="5629" y="410"/>
                    <a:pt x="5668" y="401"/>
                    <a:pt x="5704" y="383"/>
                  </a:cubicBezTo>
                  <a:cubicBezTo>
                    <a:pt x="5799" y="359"/>
                    <a:pt x="5858" y="324"/>
                    <a:pt x="5930" y="264"/>
                  </a:cubicBezTo>
                  <a:cubicBezTo>
                    <a:pt x="5989" y="204"/>
                    <a:pt x="6049" y="145"/>
                    <a:pt x="6001" y="38"/>
                  </a:cubicBezTo>
                  <a:cubicBezTo>
                    <a:pt x="5869" y="38"/>
                    <a:pt x="5726" y="18"/>
                    <a:pt x="5583" y="18"/>
                  </a:cubicBezTo>
                  <a:cubicBezTo>
                    <a:pt x="5431" y="18"/>
                    <a:pt x="5280" y="41"/>
                    <a:pt x="5144" y="133"/>
                  </a:cubicBezTo>
                  <a:cubicBezTo>
                    <a:pt x="5085" y="204"/>
                    <a:pt x="5025" y="240"/>
                    <a:pt x="4930" y="240"/>
                  </a:cubicBezTo>
                  <a:cubicBezTo>
                    <a:pt x="4906" y="240"/>
                    <a:pt x="4858" y="240"/>
                    <a:pt x="4811" y="216"/>
                  </a:cubicBezTo>
                  <a:lnTo>
                    <a:pt x="4954" y="216"/>
                  </a:lnTo>
                  <a:cubicBezTo>
                    <a:pt x="5013" y="216"/>
                    <a:pt x="5037" y="193"/>
                    <a:pt x="5061" y="133"/>
                  </a:cubicBezTo>
                  <a:cubicBezTo>
                    <a:pt x="4914" y="51"/>
                    <a:pt x="4769" y="22"/>
                    <a:pt x="4625" y="22"/>
                  </a:cubicBezTo>
                  <a:cubicBezTo>
                    <a:pt x="4371" y="22"/>
                    <a:pt x="4121" y="111"/>
                    <a:pt x="3870" y="157"/>
                  </a:cubicBezTo>
                  <a:cubicBezTo>
                    <a:pt x="3870" y="181"/>
                    <a:pt x="3834" y="193"/>
                    <a:pt x="3799" y="193"/>
                  </a:cubicBezTo>
                  <a:cubicBezTo>
                    <a:pt x="3775" y="193"/>
                    <a:pt x="3751" y="181"/>
                    <a:pt x="3715" y="133"/>
                  </a:cubicBezTo>
                  <a:cubicBezTo>
                    <a:pt x="3579" y="15"/>
                    <a:pt x="3414" y="1"/>
                    <a:pt x="32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4654;p32">
              <a:extLst>
                <a:ext uri="{FF2B5EF4-FFF2-40B4-BE49-F238E27FC236}">
                  <a16:creationId xmlns:a16="http://schemas.microsoft.com/office/drawing/2014/main" id="{40C70DFE-65EF-439B-B291-7BE1FA9BF8BB}"/>
                </a:ext>
              </a:extLst>
            </p:cNvPr>
            <p:cNvSpPr/>
            <p:nvPr/>
          </p:nvSpPr>
          <p:spPr>
            <a:xfrm>
              <a:off x="5704650" y="1989350"/>
              <a:ext cx="120200" cy="13200"/>
            </a:xfrm>
            <a:custGeom>
              <a:avLst/>
              <a:gdLst/>
              <a:ahLst/>
              <a:cxnLst/>
              <a:rect l="l" t="t" r="r" b="b"/>
              <a:pathLst>
                <a:path w="4808" h="528" extrusionOk="0">
                  <a:moveTo>
                    <a:pt x="4176" y="1"/>
                  </a:moveTo>
                  <a:cubicBezTo>
                    <a:pt x="3938" y="96"/>
                    <a:pt x="3688" y="96"/>
                    <a:pt x="3426" y="96"/>
                  </a:cubicBezTo>
                  <a:cubicBezTo>
                    <a:pt x="2426" y="96"/>
                    <a:pt x="1438" y="120"/>
                    <a:pt x="462" y="120"/>
                  </a:cubicBezTo>
                  <a:cubicBezTo>
                    <a:pt x="378" y="89"/>
                    <a:pt x="304" y="72"/>
                    <a:pt x="241" y="72"/>
                  </a:cubicBezTo>
                  <a:cubicBezTo>
                    <a:pt x="88" y="72"/>
                    <a:pt x="1" y="173"/>
                    <a:pt x="9" y="418"/>
                  </a:cubicBezTo>
                  <a:cubicBezTo>
                    <a:pt x="652" y="442"/>
                    <a:pt x="1307" y="477"/>
                    <a:pt x="1962" y="501"/>
                  </a:cubicBezTo>
                  <a:cubicBezTo>
                    <a:pt x="2288" y="518"/>
                    <a:pt x="2613" y="527"/>
                    <a:pt x="2939" y="527"/>
                  </a:cubicBezTo>
                  <a:cubicBezTo>
                    <a:pt x="3542" y="527"/>
                    <a:pt x="4145" y="495"/>
                    <a:pt x="4748" y="418"/>
                  </a:cubicBezTo>
                  <a:cubicBezTo>
                    <a:pt x="4796" y="370"/>
                    <a:pt x="4807" y="322"/>
                    <a:pt x="4796" y="299"/>
                  </a:cubicBezTo>
                  <a:cubicBezTo>
                    <a:pt x="4760" y="251"/>
                    <a:pt x="4736" y="227"/>
                    <a:pt x="4676" y="203"/>
                  </a:cubicBezTo>
                  <a:cubicBezTo>
                    <a:pt x="4581" y="203"/>
                    <a:pt x="4510" y="191"/>
                    <a:pt x="4462" y="120"/>
                  </a:cubicBezTo>
                  <a:lnTo>
                    <a:pt x="4474" y="120"/>
                  </a:lnTo>
                  <a:cubicBezTo>
                    <a:pt x="4391" y="61"/>
                    <a:pt x="4272" y="72"/>
                    <a:pt x="41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4655;p32">
              <a:extLst>
                <a:ext uri="{FF2B5EF4-FFF2-40B4-BE49-F238E27FC236}">
                  <a16:creationId xmlns:a16="http://schemas.microsoft.com/office/drawing/2014/main" id="{C79A3EBD-0FB9-46D7-853F-8D571560D925}"/>
                </a:ext>
              </a:extLst>
            </p:cNvPr>
            <p:cNvSpPr/>
            <p:nvPr/>
          </p:nvSpPr>
          <p:spPr>
            <a:xfrm>
              <a:off x="5493225" y="1923875"/>
              <a:ext cx="81600" cy="28600"/>
            </a:xfrm>
            <a:custGeom>
              <a:avLst/>
              <a:gdLst/>
              <a:ahLst/>
              <a:cxnLst/>
              <a:rect l="l" t="t" r="r" b="b"/>
              <a:pathLst>
                <a:path w="3264" h="1144" extrusionOk="0">
                  <a:moveTo>
                    <a:pt x="715" y="13"/>
                  </a:moveTo>
                  <a:cubicBezTo>
                    <a:pt x="572" y="322"/>
                    <a:pt x="60" y="1"/>
                    <a:pt x="1" y="441"/>
                  </a:cubicBezTo>
                  <a:cubicBezTo>
                    <a:pt x="87" y="441"/>
                    <a:pt x="170" y="439"/>
                    <a:pt x="254" y="439"/>
                  </a:cubicBezTo>
                  <a:cubicBezTo>
                    <a:pt x="379" y="439"/>
                    <a:pt x="503" y="444"/>
                    <a:pt x="632" y="465"/>
                  </a:cubicBezTo>
                  <a:cubicBezTo>
                    <a:pt x="822" y="489"/>
                    <a:pt x="870" y="596"/>
                    <a:pt x="715" y="739"/>
                  </a:cubicBezTo>
                  <a:cubicBezTo>
                    <a:pt x="763" y="786"/>
                    <a:pt x="691" y="953"/>
                    <a:pt x="632" y="965"/>
                  </a:cubicBezTo>
                  <a:cubicBezTo>
                    <a:pt x="572" y="1013"/>
                    <a:pt x="549" y="1072"/>
                    <a:pt x="584" y="1144"/>
                  </a:cubicBezTo>
                  <a:cubicBezTo>
                    <a:pt x="1346" y="1132"/>
                    <a:pt x="2120" y="1132"/>
                    <a:pt x="2894" y="1132"/>
                  </a:cubicBezTo>
                  <a:cubicBezTo>
                    <a:pt x="2894" y="1120"/>
                    <a:pt x="2906" y="1096"/>
                    <a:pt x="2930" y="1084"/>
                  </a:cubicBezTo>
                  <a:cubicBezTo>
                    <a:pt x="2938" y="1081"/>
                    <a:pt x="2945" y="1080"/>
                    <a:pt x="2952" y="1080"/>
                  </a:cubicBezTo>
                  <a:cubicBezTo>
                    <a:pt x="2972" y="1080"/>
                    <a:pt x="2986" y="1095"/>
                    <a:pt x="3013" y="1132"/>
                  </a:cubicBezTo>
                  <a:cubicBezTo>
                    <a:pt x="3108" y="1120"/>
                    <a:pt x="3263" y="1132"/>
                    <a:pt x="3251" y="965"/>
                  </a:cubicBezTo>
                  <a:cubicBezTo>
                    <a:pt x="3227" y="846"/>
                    <a:pt x="3144" y="775"/>
                    <a:pt x="3025" y="739"/>
                  </a:cubicBezTo>
                  <a:cubicBezTo>
                    <a:pt x="3006" y="735"/>
                    <a:pt x="2986" y="734"/>
                    <a:pt x="2967" y="734"/>
                  </a:cubicBezTo>
                  <a:cubicBezTo>
                    <a:pt x="2852" y="734"/>
                    <a:pt x="2731" y="786"/>
                    <a:pt x="2613" y="786"/>
                  </a:cubicBezTo>
                  <a:cubicBezTo>
                    <a:pt x="2550" y="786"/>
                    <a:pt x="2489" y="771"/>
                    <a:pt x="2430" y="727"/>
                  </a:cubicBezTo>
                  <a:cubicBezTo>
                    <a:pt x="2393" y="742"/>
                    <a:pt x="2356" y="788"/>
                    <a:pt x="2331" y="788"/>
                  </a:cubicBezTo>
                  <a:cubicBezTo>
                    <a:pt x="2315" y="788"/>
                    <a:pt x="2303" y="770"/>
                    <a:pt x="2299" y="715"/>
                  </a:cubicBezTo>
                  <a:cubicBezTo>
                    <a:pt x="2265" y="614"/>
                    <a:pt x="2221" y="427"/>
                    <a:pt x="2206" y="427"/>
                  </a:cubicBezTo>
                  <a:cubicBezTo>
                    <a:pt x="2205" y="427"/>
                    <a:pt x="2204" y="428"/>
                    <a:pt x="2204" y="429"/>
                  </a:cubicBezTo>
                  <a:cubicBezTo>
                    <a:pt x="2086" y="611"/>
                    <a:pt x="1962" y="665"/>
                    <a:pt x="1828" y="665"/>
                  </a:cubicBezTo>
                  <a:cubicBezTo>
                    <a:pt x="1638" y="665"/>
                    <a:pt x="1429" y="555"/>
                    <a:pt x="1191" y="548"/>
                  </a:cubicBezTo>
                  <a:cubicBezTo>
                    <a:pt x="1489" y="370"/>
                    <a:pt x="1894" y="548"/>
                    <a:pt x="1906" y="48"/>
                  </a:cubicBezTo>
                  <a:lnTo>
                    <a:pt x="1906" y="48"/>
                  </a:lnTo>
                  <a:cubicBezTo>
                    <a:pt x="1814" y="90"/>
                    <a:pt x="1719" y="99"/>
                    <a:pt x="1623" y="99"/>
                  </a:cubicBezTo>
                  <a:cubicBezTo>
                    <a:pt x="1540" y="99"/>
                    <a:pt x="1458" y="92"/>
                    <a:pt x="1379" y="92"/>
                  </a:cubicBezTo>
                  <a:cubicBezTo>
                    <a:pt x="1287" y="92"/>
                    <a:pt x="1199" y="102"/>
                    <a:pt x="1120" y="144"/>
                  </a:cubicBezTo>
                  <a:cubicBezTo>
                    <a:pt x="1064" y="177"/>
                    <a:pt x="1020" y="190"/>
                    <a:pt x="982" y="190"/>
                  </a:cubicBezTo>
                  <a:cubicBezTo>
                    <a:pt x="860" y="190"/>
                    <a:pt x="816" y="49"/>
                    <a:pt x="715" y="1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4656;p32">
              <a:extLst>
                <a:ext uri="{FF2B5EF4-FFF2-40B4-BE49-F238E27FC236}">
                  <a16:creationId xmlns:a16="http://schemas.microsoft.com/office/drawing/2014/main" id="{25CC4E2B-6164-4BBE-8BA7-BF49A3A75863}"/>
                </a:ext>
              </a:extLst>
            </p:cNvPr>
            <p:cNvSpPr/>
            <p:nvPr/>
          </p:nvSpPr>
          <p:spPr>
            <a:xfrm>
              <a:off x="5309875" y="1942325"/>
              <a:ext cx="103025" cy="13600"/>
            </a:xfrm>
            <a:custGeom>
              <a:avLst/>
              <a:gdLst/>
              <a:ahLst/>
              <a:cxnLst/>
              <a:rect l="l" t="t" r="r" b="b"/>
              <a:pathLst>
                <a:path w="4121" h="544" extrusionOk="0">
                  <a:moveTo>
                    <a:pt x="727" y="1"/>
                  </a:moveTo>
                  <a:cubicBezTo>
                    <a:pt x="683" y="7"/>
                    <a:pt x="639" y="9"/>
                    <a:pt x="594" y="9"/>
                  </a:cubicBezTo>
                  <a:cubicBezTo>
                    <a:pt x="526" y="9"/>
                    <a:pt x="458" y="5"/>
                    <a:pt x="390" y="5"/>
                  </a:cubicBezTo>
                  <a:cubicBezTo>
                    <a:pt x="249" y="5"/>
                    <a:pt x="114" y="24"/>
                    <a:pt x="1" y="144"/>
                  </a:cubicBezTo>
                  <a:cubicBezTo>
                    <a:pt x="143" y="179"/>
                    <a:pt x="203" y="275"/>
                    <a:pt x="167" y="418"/>
                  </a:cubicBezTo>
                  <a:cubicBezTo>
                    <a:pt x="675" y="504"/>
                    <a:pt x="1189" y="544"/>
                    <a:pt x="1712" y="544"/>
                  </a:cubicBezTo>
                  <a:cubicBezTo>
                    <a:pt x="1840" y="544"/>
                    <a:pt x="1968" y="541"/>
                    <a:pt x="2096" y="537"/>
                  </a:cubicBezTo>
                  <a:cubicBezTo>
                    <a:pt x="2217" y="532"/>
                    <a:pt x="2338" y="531"/>
                    <a:pt x="2459" y="531"/>
                  </a:cubicBezTo>
                  <a:cubicBezTo>
                    <a:pt x="2591" y="531"/>
                    <a:pt x="2723" y="532"/>
                    <a:pt x="2855" y="532"/>
                  </a:cubicBezTo>
                  <a:cubicBezTo>
                    <a:pt x="3256" y="532"/>
                    <a:pt x="3654" y="520"/>
                    <a:pt x="4049" y="418"/>
                  </a:cubicBezTo>
                  <a:cubicBezTo>
                    <a:pt x="4120" y="346"/>
                    <a:pt x="4120" y="275"/>
                    <a:pt x="4096" y="179"/>
                  </a:cubicBezTo>
                  <a:cubicBezTo>
                    <a:pt x="4061" y="168"/>
                    <a:pt x="4049" y="156"/>
                    <a:pt x="4013" y="132"/>
                  </a:cubicBezTo>
                  <a:cubicBezTo>
                    <a:pt x="3608" y="68"/>
                    <a:pt x="3203" y="26"/>
                    <a:pt x="2799" y="26"/>
                  </a:cubicBezTo>
                  <a:cubicBezTo>
                    <a:pt x="2596" y="26"/>
                    <a:pt x="2394" y="37"/>
                    <a:pt x="2191" y="60"/>
                  </a:cubicBezTo>
                  <a:cubicBezTo>
                    <a:pt x="1931" y="93"/>
                    <a:pt x="1660" y="143"/>
                    <a:pt x="1390" y="143"/>
                  </a:cubicBezTo>
                  <a:cubicBezTo>
                    <a:pt x="1166" y="143"/>
                    <a:pt x="943" y="109"/>
                    <a:pt x="7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4657;p32">
              <a:extLst>
                <a:ext uri="{FF2B5EF4-FFF2-40B4-BE49-F238E27FC236}">
                  <a16:creationId xmlns:a16="http://schemas.microsoft.com/office/drawing/2014/main" id="{68BD7612-5B56-4143-AFEB-72D69A3D6CC0}"/>
                </a:ext>
              </a:extLst>
            </p:cNvPr>
            <p:cNvSpPr/>
            <p:nvPr/>
          </p:nvSpPr>
          <p:spPr>
            <a:xfrm>
              <a:off x="5707850" y="2014100"/>
              <a:ext cx="99725" cy="15275"/>
            </a:xfrm>
            <a:custGeom>
              <a:avLst/>
              <a:gdLst/>
              <a:ahLst/>
              <a:cxnLst/>
              <a:rect l="l" t="t" r="r" b="b"/>
              <a:pathLst>
                <a:path w="3989" h="611" extrusionOk="0">
                  <a:moveTo>
                    <a:pt x="1084" y="1"/>
                  </a:moveTo>
                  <a:cubicBezTo>
                    <a:pt x="918" y="1"/>
                    <a:pt x="751" y="7"/>
                    <a:pt x="584" y="23"/>
                  </a:cubicBezTo>
                  <a:cubicBezTo>
                    <a:pt x="381" y="142"/>
                    <a:pt x="143" y="214"/>
                    <a:pt x="0" y="452"/>
                  </a:cubicBezTo>
                  <a:cubicBezTo>
                    <a:pt x="76" y="532"/>
                    <a:pt x="153" y="560"/>
                    <a:pt x="231" y="560"/>
                  </a:cubicBezTo>
                  <a:cubicBezTo>
                    <a:pt x="349" y="560"/>
                    <a:pt x="469" y="495"/>
                    <a:pt x="584" y="452"/>
                  </a:cubicBezTo>
                  <a:cubicBezTo>
                    <a:pt x="631" y="440"/>
                    <a:pt x="667" y="440"/>
                    <a:pt x="715" y="440"/>
                  </a:cubicBezTo>
                  <a:cubicBezTo>
                    <a:pt x="762" y="440"/>
                    <a:pt x="810" y="452"/>
                    <a:pt x="846" y="452"/>
                  </a:cubicBezTo>
                  <a:lnTo>
                    <a:pt x="905" y="464"/>
                  </a:lnTo>
                  <a:cubicBezTo>
                    <a:pt x="932" y="460"/>
                    <a:pt x="958" y="458"/>
                    <a:pt x="984" y="458"/>
                  </a:cubicBezTo>
                  <a:cubicBezTo>
                    <a:pt x="1121" y="458"/>
                    <a:pt x="1251" y="505"/>
                    <a:pt x="1381" y="535"/>
                  </a:cubicBezTo>
                  <a:cubicBezTo>
                    <a:pt x="1492" y="576"/>
                    <a:pt x="1606" y="611"/>
                    <a:pt x="1715" y="611"/>
                  </a:cubicBezTo>
                  <a:cubicBezTo>
                    <a:pt x="1829" y="611"/>
                    <a:pt x="1939" y="573"/>
                    <a:pt x="2036" y="464"/>
                  </a:cubicBezTo>
                  <a:cubicBezTo>
                    <a:pt x="2012" y="440"/>
                    <a:pt x="1989" y="416"/>
                    <a:pt x="1953" y="392"/>
                  </a:cubicBezTo>
                  <a:lnTo>
                    <a:pt x="1953" y="392"/>
                  </a:lnTo>
                  <a:cubicBezTo>
                    <a:pt x="2001" y="404"/>
                    <a:pt x="2024" y="416"/>
                    <a:pt x="2060" y="452"/>
                  </a:cubicBezTo>
                  <a:cubicBezTo>
                    <a:pt x="2247" y="556"/>
                    <a:pt x="2442" y="583"/>
                    <a:pt x="2643" y="583"/>
                  </a:cubicBezTo>
                  <a:cubicBezTo>
                    <a:pt x="2787" y="583"/>
                    <a:pt x="2935" y="569"/>
                    <a:pt x="3084" y="559"/>
                  </a:cubicBezTo>
                  <a:cubicBezTo>
                    <a:pt x="3248" y="545"/>
                    <a:pt x="3411" y="513"/>
                    <a:pt x="3575" y="513"/>
                  </a:cubicBezTo>
                  <a:cubicBezTo>
                    <a:pt x="3685" y="513"/>
                    <a:pt x="3795" y="528"/>
                    <a:pt x="3906" y="571"/>
                  </a:cubicBezTo>
                  <a:cubicBezTo>
                    <a:pt x="3989" y="487"/>
                    <a:pt x="3989" y="380"/>
                    <a:pt x="3906" y="285"/>
                  </a:cubicBezTo>
                  <a:cubicBezTo>
                    <a:pt x="3873" y="133"/>
                    <a:pt x="3840" y="20"/>
                    <a:pt x="3680" y="20"/>
                  </a:cubicBezTo>
                  <a:cubicBezTo>
                    <a:pt x="3665" y="20"/>
                    <a:pt x="3649" y="21"/>
                    <a:pt x="3632" y="23"/>
                  </a:cubicBezTo>
                  <a:cubicBezTo>
                    <a:pt x="3477" y="35"/>
                    <a:pt x="3322" y="59"/>
                    <a:pt x="3155" y="83"/>
                  </a:cubicBezTo>
                  <a:cubicBezTo>
                    <a:pt x="3076" y="86"/>
                    <a:pt x="2996" y="87"/>
                    <a:pt x="2917" y="87"/>
                  </a:cubicBezTo>
                  <a:cubicBezTo>
                    <a:pt x="2306" y="87"/>
                    <a:pt x="1699" y="1"/>
                    <a:pt x="10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4658;p32">
              <a:extLst>
                <a:ext uri="{FF2B5EF4-FFF2-40B4-BE49-F238E27FC236}">
                  <a16:creationId xmlns:a16="http://schemas.microsoft.com/office/drawing/2014/main" id="{361843CE-2473-46AA-BD39-72973593FFF9}"/>
                </a:ext>
              </a:extLst>
            </p:cNvPr>
            <p:cNvSpPr/>
            <p:nvPr/>
          </p:nvSpPr>
          <p:spPr>
            <a:xfrm>
              <a:off x="5883750" y="1951650"/>
              <a:ext cx="128025" cy="12725"/>
            </a:xfrm>
            <a:custGeom>
              <a:avLst/>
              <a:gdLst/>
              <a:ahLst/>
              <a:cxnLst/>
              <a:rect l="l" t="t" r="r" b="b"/>
              <a:pathLst>
                <a:path w="5121" h="509" extrusionOk="0">
                  <a:moveTo>
                    <a:pt x="4185" y="0"/>
                  </a:moveTo>
                  <a:cubicBezTo>
                    <a:pt x="4127" y="0"/>
                    <a:pt x="4070" y="3"/>
                    <a:pt x="4013" y="9"/>
                  </a:cubicBezTo>
                  <a:cubicBezTo>
                    <a:pt x="3501" y="45"/>
                    <a:pt x="2992" y="53"/>
                    <a:pt x="2482" y="53"/>
                  </a:cubicBezTo>
                  <a:cubicBezTo>
                    <a:pt x="1971" y="53"/>
                    <a:pt x="1459" y="45"/>
                    <a:pt x="941" y="45"/>
                  </a:cubicBezTo>
                  <a:cubicBezTo>
                    <a:pt x="907" y="45"/>
                    <a:pt x="872" y="44"/>
                    <a:pt x="837" y="44"/>
                  </a:cubicBezTo>
                  <a:cubicBezTo>
                    <a:pt x="610" y="44"/>
                    <a:pt x="387" y="53"/>
                    <a:pt x="191" y="187"/>
                  </a:cubicBezTo>
                  <a:cubicBezTo>
                    <a:pt x="161" y="174"/>
                    <a:pt x="132" y="166"/>
                    <a:pt x="107" y="166"/>
                  </a:cubicBezTo>
                  <a:cubicBezTo>
                    <a:pt x="64" y="166"/>
                    <a:pt x="32" y="191"/>
                    <a:pt x="25" y="259"/>
                  </a:cubicBezTo>
                  <a:cubicBezTo>
                    <a:pt x="1" y="330"/>
                    <a:pt x="37" y="390"/>
                    <a:pt x="108" y="426"/>
                  </a:cubicBezTo>
                  <a:cubicBezTo>
                    <a:pt x="227" y="461"/>
                    <a:pt x="346" y="437"/>
                    <a:pt x="453" y="509"/>
                  </a:cubicBezTo>
                  <a:cubicBezTo>
                    <a:pt x="690" y="371"/>
                    <a:pt x="944" y="339"/>
                    <a:pt x="1193" y="339"/>
                  </a:cubicBezTo>
                  <a:cubicBezTo>
                    <a:pt x="1245" y="339"/>
                    <a:pt x="1296" y="340"/>
                    <a:pt x="1346" y="342"/>
                  </a:cubicBezTo>
                  <a:cubicBezTo>
                    <a:pt x="1798" y="362"/>
                    <a:pt x="2246" y="410"/>
                    <a:pt x="2695" y="410"/>
                  </a:cubicBezTo>
                  <a:cubicBezTo>
                    <a:pt x="3062" y="410"/>
                    <a:pt x="3429" y="378"/>
                    <a:pt x="3799" y="271"/>
                  </a:cubicBezTo>
                  <a:cubicBezTo>
                    <a:pt x="3813" y="267"/>
                    <a:pt x="3827" y="266"/>
                    <a:pt x="3840" y="266"/>
                  </a:cubicBezTo>
                  <a:cubicBezTo>
                    <a:pt x="3873" y="266"/>
                    <a:pt x="3905" y="274"/>
                    <a:pt x="3930" y="283"/>
                  </a:cubicBezTo>
                  <a:cubicBezTo>
                    <a:pt x="4322" y="386"/>
                    <a:pt x="4488" y="429"/>
                    <a:pt x="4640" y="429"/>
                  </a:cubicBezTo>
                  <a:cubicBezTo>
                    <a:pt x="4752" y="429"/>
                    <a:pt x="4856" y="406"/>
                    <a:pt x="5037" y="366"/>
                  </a:cubicBezTo>
                  <a:cubicBezTo>
                    <a:pt x="5121" y="271"/>
                    <a:pt x="5121" y="187"/>
                    <a:pt x="5049" y="92"/>
                  </a:cubicBezTo>
                  <a:cubicBezTo>
                    <a:pt x="4763" y="63"/>
                    <a:pt x="4468" y="0"/>
                    <a:pt x="41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4659;p32">
              <a:extLst>
                <a:ext uri="{FF2B5EF4-FFF2-40B4-BE49-F238E27FC236}">
                  <a16:creationId xmlns:a16="http://schemas.microsoft.com/office/drawing/2014/main" id="{5C9C329E-4FB3-4CE1-B5F9-73D3A3B005A1}"/>
                </a:ext>
              </a:extLst>
            </p:cNvPr>
            <p:cNvSpPr/>
            <p:nvPr/>
          </p:nvSpPr>
          <p:spPr>
            <a:xfrm>
              <a:off x="5447400" y="1838750"/>
              <a:ext cx="109550" cy="13975"/>
            </a:xfrm>
            <a:custGeom>
              <a:avLst/>
              <a:gdLst/>
              <a:ahLst/>
              <a:cxnLst/>
              <a:rect l="l" t="t" r="r" b="b"/>
              <a:pathLst>
                <a:path w="4382" h="559" extrusionOk="0">
                  <a:moveTo>
                    <a:pt x="4263" y="0"/>
                  </a:moveTo>
                  <a:cubicBezTo>
                    <a:pt x="4146" y="22"/>
                    <a:pt x="4011" y="99"/>
                    <a:pt x="3898" y="99"/>
                  </a:cubicBezTo>
                  <a:cubicBezTo>
                    <a:pt x="3884" y="99"/>
                    <a:pt x="3871" y="98"/>
                    <a:pt x="3858" y="96"/>
                  </a:cubicBezTo>
                  <a:cubicBezTo>
                    <a:pt x="3572" y="56"/>
                    <a:pt x="3286" y="41"/>
                    <a:pt x="3001" y="41"/>
                  </a:cubicBezTo>
                  <a:cubicBezTo>
                    <a:pt x="2429" y="41"/>
                    <a:pt x="1858" y="100"/>
                    <a:pt x="1286" y="131"/>
                  </a:cubicBezTo>
                  <a:cubicBezTo>
                    <a:pt x="1247" y="134"/>
                    <a:pt x="1207" y="135"/>
                    <a:pt x="1167" y="135"/>
                  </a:cubicBezTo>
                  <a:cubicBezTo>
                    <a:pt x="1014" y="135"/>
                    <a:pt x="859" y="121"/>
                    <a:pt x="706" y="121"/>
                  </a:cubicBezTo>
                  <a:cubicBezTo>
                    <a:pt x="500" y="121"/>
                    <a:pt x="298" y="146"/>
                    <a:pt x="107" y="262"/>
                  </a:cubicBezTo>
                  <a:cubicBezTo>
                    <a:pt x="0" y="429"/>
                    <a:pt x="155" y="477"/>
                    <a:pt x="238" y="548"/>
                  </a:cubicBezTo>
                  <a:cubicBezTo>
                    <a:pt x="396" y="555"/>
                    <a:pt x="554" y="558"/>
                    <a:pt x="712" y="558"/>
                  </a:cubicBezTo>
                  <a:cubicBezTo>
                    <a:pt x="1798" y="558"/>
                    <a:pt x="2878" y="413"/>
                    <a:pt x="3965" y="413"/>
                  </a:cubicBezTo>
                  <a:cubicBezTo>
                    <a:pt x="4064" y="413"/>
                    <a:pt x="4163" y="415"/>
                    <a:pt x="4263" y="417"/>
                  </a:cubicBezTo>
                  <a:cubicBezTo>
                    <a:pt x="4382" y="274"/>
                    <a:pt x="4382" y="131"/>
                    <a:pt x="42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4660;p32">
              <a:extLst>
                <a:ext uri="{FF2B5EF4-FFF2-40B4-BE49-F238E27FC236}">
                  <a16:creationId xmlns:a16="http://schemas.microsoft.com/office/drawing/2014/main" id="{C235C70D-4D82-4B45-9888-B243B354F44B}"/>
                </a:ext>
              </a:extLst>
            </p:cNvPr>
            <p:cNvSpPr/>
            <p:nvPr/>
          </p:nvSpPr>
          <p:spPr>
            <a:xfrm>
              <a:off x="5997750" y="1774550"/>
              <a:ext cx="65525" cy="29425"/>
            </a:xfrm>
            <a:custGeom>
              <a:avLst/>
              <a:gdLst/>
              <a:ahLst/>
              <a:cxnLst/>
              <a:rect l="l" t="t" r="r" b="b"/>
              <a:pathLst>
                <a:path w="2621" h="1177" extrusionOk="0">
                  <a:moveTo>
                    <a:pt x="1419" y="1"/>
                  </a:moveTo>
                  <a:cubicBezTo>
                    <a:pt x="1151" y="1"/>
                    <a:pt x="881" y="30"/>
                    <a:pt x="608" y="80"/>
                  </a:cubicBezTo>
                  <a:cubicBezTo>
                    <a:pt x="525" y="163"/>
                    <a:pt x="406" y="211"/>
                    <a:pt x="358" y="342"/>
                  </a:cubicBezTo>
                  <a:cubicBezTo>
                    <a:pt x="263" y="521"/>
                    <a:pt x="144" y="675"/>
                    <a:pt x="49" y="842"/>
                  </a:cubicBezTo>
                  <a:cubicBezTo>
                    <a:pt x="1" y="961"/>
                    <a:pt x="49" y="1033"/>
                    <a:pt x="144" y="1092"/>
                  </a:cubicBezTo>
                  <a:cubicBezTo>
                    <a:pt x="322" y="1164"/>
                    <a:pt x="501" y="1164"/>
                    <a:pt x="703" y="1175"/>
                  </a:cubicBezTo>
                  <a:cubicBezTo>
                    <a:pt x="793" y="1171"/>
                    <a:pt x="883" y="1169"/>
                    <a:pt x="973" y="1169"/>
                  </a:cubicBezTo>
                  <a:cubicBezTo>
                    <a:pt x="1163" y="1169"/>
                    <a:pt x="1353" y="1176"/>
                    <a:pt x="1540" y="1176"/>
                  </a:cubicBezTo>
                  <a:cubicBezTo>
                    <a:pt x="1733" y="1176"/>
                    <a:pt x="1922" y="1169"/>
                    <a:pt x="2108" y="1140"/>
                  </a:cubicBezTo>
                  <a:cubicBezTo>
                    <a:pt x="2192" y="1104"/>
                    <a:pt x="2263" y="1080"/>
                    <a:pt x="2323" y="1033"/>
                  </a:cubicBezTo>
                  <a:cubicBezTo>
                    <a:pt x="2454" y="806"/>
                    <a:pt x="2311" y="699"/>
                    <a:pt x="2156" y="604"/>
                  </a:cubicBezTo>
                  <a:cubicBezTo>
                    <a:pt x="2073" y="556"/>
                    <a:pt x="1965" y="544"/>
                    <a:pt x="1858" y="544"/>
                  </a:cubicBezTo>
                  <a:lnTo>
                    <a:pt x="1858" y="502"/>
                  </a:lnTo>
                  <a:lnTo>
                    <a:pt x="1858" y="502"/>
                  </a:lnTo>
                  <a:cubicBezTo>
                    <a:pt x="1876" y="501"/>
                    <a:pt x="1897" y="500"/>
                    <a:pt x="1918" y="497"/>
                  </a:cubicBezTo>
                  <a:cubicBezTo>
                    <a:pt x="1937" y="493"/>
                    <a:pt x="1956" y="492"/>
                    <a:pt x="1976" y="492"/>
                  </a:cubicBezTo>
                  <a:cubicBezTo>
                    <a:pt x="2097" y="492"/>
                    <a:pt x="2221" y="552"/>
                    <a:pt x="2344" y="552"/>
                  </a:cubicBezTo>
                  <a:cubicBezTo>
                    <a:pt x="2397" y="552"/>
                    <a:pt x="2450" y="541"/>
                    <a:pt x="2501" y="509"/>
                  </a:cubicBezTo>
                  <a:cubicBezTo>
                    <a:pt x="2620" y="306"/>
                    <a:pt x="2525" y="199"/>
                    <a:pt x="2335" y="128"/>
                  </a:cubicBezTo>
                  <a:cubicBezTo>
                    <a:pt x="2030" y="39"/>
                    <a:pt x="1725" y="1"/>
                    <a:pt x="14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4661;p32">
              <a:extLst>
                <a:ext uri="{FF2B5EF4-FFF2-40B4-BE49-F238E27FC236}">
                  <a16:creationId xmlns:a16="http://schemas.microsoft.com/office/drawing/2014/main" id="{B66A69FB-C18C-4D99-8CCF-96AF7494D2C9}"/>
                </a:ext>
              </a:extLst>
            </p:cNvPr>
            <p:cNvSpPr/>
            <p:nvPr/>
          </p:nvSpPr>
          <p:spPr>
            <a:xfrm>
              <a:off x="5336975" y="1877450"/>
              <a:ext cx="110450" cy="11025"/>
            </a:xfrm>
            <a:custGeom>
              <a:avLst/>
              <a:gdLst/>
              <a:ahLst/>
              <a:cxnLst/>
              <a:rect l="l" t="t" r="r" b="b"/>
              <a:pathLst>
                <a:path w="4418" h="441" extrusionOk="0">
                  <a:moveTo>
                    <a:pt x="95" y="0"/>
                  </a:moveTo>
                  <a:lnTo>
                    <a:pt x="95" y="0"/>
                  </a:lnTo>
                  <a:cubicBezTo>
                    <a:pt x="0" y="179"/>
                    <a:pt x="167" y="203"/>
                    <a:pt x="238" y="298"/>
                  </a:cubicBezTo>
                  <a:cubicBezTo>
                    <a:pt x="417" y="393"/>
                    <a:pt x="631" y="441"/>
                    <a:pt x="845" y="441"/>
                  </a:cubicBezTo>
                  <a:cubicBezTo>
                    <a:pt x="1881" y="429"/>
                    <a:pt x="2917" y="429"/>
                    <a:pt x="3965" y="417"/>
                  </a:cubicBezTo>
                  <a:cubicBezTo>
                    <a:pt x="4060" y="250"/>
                    <a:pt x="4417" y="334"/>
                    <a:pt x="4393" y="12"/>
                  </a:cubicBezTo>
                  <a:lnTo>
                    <a:pt x="4393" y="12"/>
                  </a:lnTo>
                  <a:cubicBezTo>
                    <a:pt x="3572" y="26"/>
                    <a:pt x="2746" y="47"/>
                    <a:pt x="1921" y="47"/>
                  </a:cubicBezTo>
                  <a:cubicBezTo>
                    <a:pt x="1311" y="47"/>
                    <a:pt x="702" y="36"/>
                    <a:pt x="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4662;p32">
              <a:extLst>
                <a:ext uri="{FF2B5EF4-FFF2-40B4-BE49-F238E27FC236}">
                  <a16:creationId xmlns:a16="http://schemas.microsoft.com/office/drawing/2014/main" id="{44F5F3DB-1AC4-4069-BC8E-AFD3026485EE}"/>
                </a:ext>
              </a:extLst>
            </p:cNvPr>
            <p:cNvSpPr/>
            <p:nvPr/>
          </p:nvSpPr>
          <p:spPr>
            <a:xfrm>
              <a:off x="5624200" y="2096725"/>
              <a:ext cx="110150" cy="18200"/>
            </a:xfrm>
            <a:custGeom>
              <a:avLst/>
              <a:gdLst/>
              <a:ahLst/>
              <a:cxnLst/>
              <a:rect l="l" t="t" r="r" b="b"/>
              <a:pathLst>
                <a:path w="4406" h="728" extrusionOk="0">
                  <a:moveTo>
                    <a:pt x="519" y="1"/>
                  </a:moveTo>
                  <a:cubicBezTo>
                    <a:pt x="399" y="1"/>
                    <a:pt x="277" y="12"/>
                    <a:pt x="155" y="40"/>
                  </a:cubicBezTo>
                  <a:cubicBezTo>
                    <a:pt x="60" y="76"/>
                    <a:pt x="13" y="135"/>
                    <a:pt x="1" y="230"/>
                  </a:cubicBezTo>
                  <a:cubicBezTo>
                    <a:pt x="60" y="457"/>
                    <a:pt x="239" y="540"/>
                    <a:pt x="429" y="588"/>
                  </a:cubicBezTo>
                  <a:cubicBezTo>
                    <a:pt x="1001" y="617"/>
                    <a:pt x="1569" y="728"/>
                    <a:pt x="2137" y="728"/>
                  </a:cubicBezTo>
                  <a:cubicBezTo>
                    <a:pt x="2492" y="728"/>
                    <a:pt x="2847" y="684"/>
                    <a:pt x="3203" y="552"/>
                  </a:cubicBezTo>
                  <a:cubicBezTo>
                    <a:pt x="3203" y="540"/>
                    <a:pt x="3215" y="540"/>
                    <a:pt x="3263" y="528"/>
                  </a:cubicBezTo>
                  <a:cubicBezTo>
                    <a:pt x="3269" y="525"/>
                    <a:pt x="3277" y="523"/>
                    <a:pt x="3286" y="523"/>
                  </a:cubicBezTo>
                  <a:cubicBezTo>
                    <a:pt x="3311" y="523"/>
                    <a:pt x="3344" y="534"/>
                    <a:pt x="3370" y="552"/>
                  </a:cubicBezTo>
                  <a:cubicBezTo>
                    <a:pt x="3469" y="618"/>
                    <a:pt x="3567" y="641"/>
                    <a:pt x="3663" y="641"/>
                  </a:cubicBezTo>
                  <a:cubicBezTo>
                    <a:pt x="3809" y="641"/>
                    <a:pt x="3953" y="588"/>
                    <a:pt x="4096" y="552"/>
                  </a:cubicBezTo>
                  <a:cubicBezTo>
                    <a:pt x="4239" y="468"/>
                    <a:pt x="4406" y="373"/>
                    <a:pt x="4358" y="159"/>
                  </a:cubicBezTo>
                  <a:cubicBezTo>
                    <a:pt x="3453" y="135"/>
                    <a:pt x="2560" y="123"/>
                    <a:pt x="1656" y="111"/>
                  </a:cubicBezTo>
                  <a:cubicBezTo>
                    <a:pt x="1284" y="111"/>
                    <a:pt x="905" y="1"/>
                    <a:pt x="5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4663;p32">
              <a:extLst>
                <a:ext uri="{FF2B5EF4-FFF2-40B4-BE49-F238E27FC236}">
                  <a16:creationId xmlns:a16="http://schemas.microsoft.com/office/drawing/2014/main" id="{9E948291-1151-43A3-84EC-370690FFB025}"/>
                </a:ext>
              </a:extLst>
            </p:cNvPr>
            <p:cNvSpPr/>
            <p:nvPr/>
          </p:nvSpPr>
          <p:spPr>
            <a:xfrm>
              <a:off x="5373275" y="1762150"/>
              <a:ext cx="152725" cy="10750"/>
            </a:xfrm>
            <a:custGeom>
              <a:avLst/>
              <a:gdLst/>
              <a:ahLst/>
              <a:cxnLst/>
              <a:rect l="l" t="t" r="r" b="b"/>
              <a:pathLst>
                <a:path w="6109" h="430" extrusionOk="0">
                  <a:moveTo>
                    <a:pt x="4403" y="0"/>
                  </a:moveTo>
                  <a:cubicBezTo>
                    <a:pt x="3465" y="0"/>
                    <a:pt x="2528" y="41"/>
                    <a:pt x="1587" y="41"/>
                  </a:cubicBezTo>
                  <a:cubicBezTo>
                    <a:pt x="1507" y="41"/>
                    <a:pt x="1426" y="41"/>
                    <a:pt x="1346" y="40"/>
                  </a:cubicBezTo>
                  <a:cubicBezTo>
                    <a:pt x="1242" y="89"/>
                    <a:pt x="1134" y="105"/>
                    <a:pt x="1023" y="105"/>
                  </a:cubicBezTo>
                  <a:cubicBezTo>
                    <a:pt x="836" y="105"/>
                    <a:pt x="644" y="60"/>
                    <a:pt x="456" y="60"/>
                  </a:cubicBezTo>
                  <a:cubicBezTo>
                    <a:pt x="299" y="60"/>
                    <a:pt x="145" y="92"/>
                    <a:pt x="1" y="207"/>
                  </a:cubicBezTo>
                  <a:cubicBezTo>
                    <a:pt x="296" y="307"/>
                    <a:pt x="596" y="329"/>
                    <a:pt x="898" y="329"/>
                  </a:cubicBezTo>
                  <a:cubicBezTo>
                    <a:pt x="1136" y="329"/>
                    <a:pt x="1375" y="316"/>
                    <a:pt x="1614" y="316"/>
                  </a:cubicBezTo>
                  <a:cubicBezTo>
                    <a:pt x="1719" y="316"/>
                    <a:pt x="1824" y="318"/>
                    <a:pt x="1929" y="326"/>
                  </a:cubicBezTo>
                  <a:cubicBezTo>
                    <a:pt x="1929" y="302"/>
                    <a:pt x="1941" y="278"/>
                    <a:pt x="1977" y="278"/>
                  </a:cubicBezTo>
                  <a:cubicBezTo>
                    <a:pt x="2037" y="278"/>
                    <a:pt x="2060" y="290"/>
                    <a:pt x="2072" y="350"/>
                  </a:cubicBezTo>
                  <a:cubicBezTo>
                    <a:pt x="2176" y="409"/>
                    <a:pt x="2277" y="429"/>
                    <a:pt x="2377" y="429"/>
                  </a:cubicBezTo>
                  <a:cubicBezTo>
                    <a:pt x="2591" y="429"/>
                    <a:pt x="2801" y="337"/>
                    <a:pt x="3021" y="337"/>
                  </a:cubicBezTo>
                  <a:cubicBezTo>
                    <a:pt x="3030" y="337"/>
                    <a:pt x="3040" y="338"/>
                    <a:pt x="3049" y="338"/>
                  </a:cubicBezTo>
                  <a:cubicBezTo>
                    <a:pt x="3274" y="345"/>
                    <a:pt x="3499" y="348"/>
                    <a:pt x="3724" y="348"/>
                  </a:cubicBezTo>
                  <a:cubicBezTo>
                    <a:pt x="4225" y="348"/>
                    <a:pt x="4726" y="334"/>
                    <a:pt x="5227" y="326"/>
                  </a:cubicBezTo>
                  <a:cubicBezTo>
                    <a:pt x="5307" y="271"/>
                    <a:pt x="5381" y="247"/>
                    <a:pt x="5455" y="247"/>
                  </a:cubicBezTo>
                  <a:cubicBezTo>
                    <a:pt x="5524" y="247"/>
                    <a:pt x="5593" y="268"/>
                    <a:pt x="5668" y="302"/>
                  </a:cubicBezTo>
                  <a:cubicBezTo>
                    <a:pt x="5751" y="302"/>
                    <a:pt x="5847" y="326"/>
                    <a:pt x="5930" y="338"/>
                  </a:cubicBezTo>
                  <a:cubicBezTo>
                    <a:pt x="5951" y="346"/>
                    <a:pt x="5976" y="352"/>
                    <a:pt x="6000" y="352"/>
                  </a:cubicBezTo>
                  <a:cubicBezTo>
                    <a:pt x="6046" y="352"/>
                    <a:pt x="6089" y="333"/>
                    <a:pt x="6097" y="278"/>
                  </a:cubicBezTo>
                  <a:cubicBezTo>
                    <a:pt x="6109" y="64"/>
                    <a:pt x="5906" y="112"/>
                    <a:pt x="5799" y="40"/>
                  </a:cubicBezTo>
                  <a:cubicBezTo>
                    <a:pt x="5333" y="10"/>
                    <a:pt x="4868" y="0"/>
                    <a:pt x="44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4664;p32">
              <a:extLst>
                <a:ext uri="{FF2B5EF4-FFF2-40B4-BE49-F238E27FC236}">
                  <a16:creationId xmlns:a16="http://schemas.microsoft.com/office/drawing/2014/main" id="{E3E51A77-E34B-4B45-AFC4-C4F6AEFD4D4C}"/>
                </a:ext>
              </a:extLst>
            </p:cNvPr>
            <p:cNvSpPr/>
            <p:nvPr/>
          </p:nvSpPr>
          <p:spPr>
            <a:xfrm>
              <a:off x="5757850" y="2100625"/>
              <a:ext cx="105700" cy="9950"/>
            </a:xfrm>
            <a:custGeom>
              <a:avLst/>
              <a:gdLst/>
              <a:ahLst/>
              <a:cxnLst/>
              <a:rect l="l" t="t" r="r" b="b"/>
              <a:pathLst>
                <a:path w="4228" h="398" extrusionOk="0">
                  <a:moveTo>
                    <a:pt x="3942" y="1"/>
                  </a:moveTo>
                  <a:cubicBezTo>
                    <a:pt x="3898" y="1"/>
                    <a:pt x="3854" y="3"/>
                    <a:pt x="3811" y="3"/>
                  </a:cubicBezTo>
                  <a:lnTo>
                    <a:pt x="24" y="3"/>
                  </a:lnTo>
                  <a:cubicBezTo>
                    <a:pt x="1" y="241"/>
                    <a:pt x="191" y="241"/>
                    <a:pt x="346" y="277"/>
                  </a:cubicBezTo>
                  <a:cubicBezTo>
                    <a:pt x="471" y="384"/>
                    <a:pt x="629" y="397"/>
                    <a:pt x="791" y="397"/>
                  </a:cubicBezTo>
                  <a:cubicBezTo>
                    <a:pt x="845" y="397"/>
                    <a:pt x="899" y="396"/>
                    <a:pt x="953" y="396"/>
                  </a:cubicBezTo>
                  <a:cubicBezTo>
                    <a:pt x="1894" y="384"/>
                    <a:pt x="2822" y="384"/>
                    <a:pt x="3763" y="372"/>
                  </a:cubicBezTo>
                  <a:cubicBezTo>
                    <a:pt x="3811" y="336"/>
                    <a:pt x="3822" y="312"/>
                    <a:pt x="3834" y="253"/>
                  </a:cubicBezTo>
                  <a:cubicBezTo>
                    <a:pt x="3941" y="182"/>
                    <a:pt x="4096" y="265"/>
                    <a:pt x="4180" y="158"/>
                  </a:cubicBezTo>
                  <a:cubicBezTo>
                    <a:pt x="4192" y="134"/>
                    <a:pt x="4215" y="122"/>
                    <a:pt x="4227" y="86"/>
                  </a:cubicBezTo>
                  <a:cubicBezTo>
                    <a:pt x="4137" y="12"/>
                    <a:pt x="4040" y="1"/>
                    <a:pt x="39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4665;p32">
              <a:extLst>
                <a:ext uri="{FF2B5EF4-FFF2-40B4-BE49-F238E27FC236}">
                  <a16:creationId xmlns:a16="http://schemas.microsoft.com/office/drawing/2014/main" id="{A169DA72-4262-47F9-ADA2-7E4F4BD745BE}"/>
                </a:ext>
              </a:extLst>
            </p:cNvPr>
            <p:cNvSpPr/>
            <p:nvPr/>
          </p:nvSpPr>
          <p:spPr>
            <a:xfrm>
              <a:off x="5518225" y="1762825"/>
              <a:ext cx="111950" cy="14575"/>
            </a:xfrm>
            <a:custGeom>
              <a:avLst/>
              <a:gdLst/>
              <a:ahLst/>
              <a:cxnLst/>
              <a:rect l="l" t="t" r="r" b="b"/>
              <a:pathLst>
                <a:path w="4478" h="583" extrusionOk="0">
                  <a:moveTo>
                    <a:pt x="354" y="1"/>
                  </a:moveTo>
                  <a:cubicBezTo>
                    <a:pt x="241" y="1"/>
                    <a:pt x="127" y="8"/>
                    <a:pt x="13" y="25"/>
                  </a:cubicBezTo>
                  <a:cubicBezTo>
                    <a:pt x="1" y="144"/>
                    <a:pt x="346" y="120"/>
                    <a:pt x="132" y="311"/>
                  </a:cubicBezTo>
                  <a:cubicBezTo>
                    <a:pt x="203" y="335"/>
                    <a:pt x="299" y="418"/>
                    <a:pt x="382" y="430"/>
                  </a:cubicBezTo>
                  <a:cubicBezTo>
                    <a:pt x="494" y="426"/>
                    <a:pt x="606" y="424"/>
                    <a:pt x="717" y="424"/>
                  </a:cubicBezTo>
                  <a:cubicBezTo>
                    <a:pt x="1739" y="424"/>
                    <a:pt x="2748" y="582"/>
                    <a:pt x="3762" y="582"/>
                  </a:cubicBezTo>
                  <a:cubicBezTo>
                    <a:pt x="3897" y="582"/>
                    <a:pt x="4033" y="579"/>
                    <a:pt x="4168" y="573"/>
                  </a:cubicBezTo>
                  <a:cubicBezTo>
                    <a:pt x="4252" y="454"/>
                    <a:pt x="4430" y="442"/>
                    <a:pt x="4478" y="275"/>
                  </a:cubicBezTo>
                  <a:cubicBezTo>
                    <a:pt x="4279" y="181"/>
                    <a:pt x="4075" y="162"/>
                    <a:pt x="3870" y="162"/>
                  </a:cubicBezTo>
                  <a:cubicBezTo>
                    <a:pt x="3722" y="162"/>
                    <a:pt x="3573" y="172"/>
                    <a:pt x="3425" y="172"/>
                  </a:cubicBezTo>
                  <a:cubicBezTo>
                    <a:pt x="3335" y="172"/>
                    <a:pt x="3245" y="168"/>
                    <a:pt x="3156" y="156"/>
                  </a:cubicBezTo>
                  <a:cubicBezTo>
                    <a:pt x="3120" y="192"/>
                    <a:pt x="3109" y="216"/>
                    <a:pt x="3097" y="251"/>
                  </a:cubicBezTo>
                  <a:lnTo>
                    <a:pt x="3061" y="204"/>
                  </a:lnTo>
                  <a:cubicBezTo>
                    <a:pt x="3085" y="204"/>
                    <a:pt x="3025" y="156"/>
                    <a:pt x="3025" y="156"/>
                  </a:cubicBezTo>
                  <a:cubicBezTo>
                    <a:pt x="2827" y="156"/>
                    <a:pt x="2618" y="151"/>
                    <a:pt x="2412" y="151"/>
                  </a:cubicBezTo>
                  <a:cubicBezTo>
                    <a:pt x="2309" y="151"/>
                    <a:pt x="2208" y="152"/>
                    <a:pt x="2108" y="156"/>
                  </a:cubicBezTo>
                  <a:cubicBezTo>
                    <a:pt x="2054" y="160"/>
                    <a:pt x="2001" y="162"/>
                    <a:pt x="1947" y="162"/>
                  </a:cubicBezTo>
                  <a:cubicBezTo>
                    <a:pt x="1420" y="162"/>
                    <a:pt x="893" y="1"/>
                    <a:pt x="3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4666;p32">
              <a:extLst>
                <a:ext uri="{FF2B5EF4-FFF2-40B4-BE49-F238E27FC236}">
                  <a16:creationId xmlns:a16="http://schemas.microsoft.com/office/drawing/2014/main" id="{F6AA52D9-5D4D-4E8C-83C7-9698C102A399}"/>
                </a:ext>
              </a:extLst>
            </p:cNvPr>
            <p:cNvSpPr/>
            <p:nvPr/>
          </p:nvSpPr>
          <p:spPr>
            <a:xfrm>
              <a:off x="5919175" y="1793625"/>
              <a:ext cx="101225" cy="23675"/>
            </a:xfrm>
            <a:custGeom>
              <a:avLst/>
              <a:gdLst/>
              <a:ahLst/>
              <a:cxnLst/>
              <a:rect l="l" t="t" r="r" b="b"/>
              <a:pathLst>
                <a:path w="4049" h="947" extrusionOk="0">
                  <a:moveTo>
                    <a:pt x="1223" y="0"/>
                  </a:moveTo>
                  <a:cubicBezTo>
                    <a:pt x="1000" y="0"/>
                    <a:pt x="779" y="21"/>
                    <a:pt x="560" y="55"/>
                  </a:cubicBezTo>
                  <a:cubicBezTo>
                    <a:pt x="346" y="115"/>
                    <a:pt x="120" y="174"/>
                    <a:pt x="1" y="389"/>
                  </a:cubicBezTo>
                  <a:cubicBezTo>
                    <a:pt x="36" y="674"/>
                    <a:pt x="334" y="710"/>
                    <a:pt x="453" y="912"/>
                  </a:cubicBezTo>
                  <a:cubicBezTo>
                    <a:pt x="482" y="911"/>
                    <a:pt x="511" y="910"/>
                    <a:pt x="541" y="910"/>
                  </a:cubicBezTo>
                  <a:cubicBezTo>
                    <a:pt x="717" y="910"/>
                    <a:pt x="898" y="938"/>
                    <a:pt x="1077" y="938"/>
                  </a:cubicBezTo>
                  <a:cubicBezTo>
                    <a:pt x="1258" y="938"/>
                    <a:pt x="1437" y="909"/>
                    <a:pt x="1608" y="793"/>
                  </a:cubicBezTo>
                  <a:cubicBezTo>
                    <a:pt x="2024" y="890"/>
                    <a:pt x="2441" y="947"/>
                    <a:pt x="2854" y="947"/>
                  </a:cubicBezTo>
                  <a:cubicBezTo>
                    <a:pt x="3256" y="947"/>
                    <a:pt x="3655" y="893"/>
                    <a:pt x="4049" y="770"/>
                  </a:cubicBezTo>
                  <a:cubicBezTo>
                    <a:pt x="4013" y="710"/>
                    <a:pt x="3954" y="674"/>
                    <a:pt x="3870" y="639"/>
                  </a:cubicBezTo>
                  <a:cubicBezTo>
                    <a:pt x="3728" y="594"/>
                    <a:pt x="3580" y="583"/>
                    <a:pt x="3431" y="583"/>
                  </a:cubicBezTo>
                  <a:cubicBezTo>
                    <a:pt x="3291" y="583"/>
                    <a:pt x="3150" y="592"/>
                    <a:pt x="3010" y="592"/>
                  </a:cubicBezTo>
                  <a:cubicBezTo>
                    <a:pt x="2823" y="592"/>
                    <a:pt x="2639" y="575"/>
                    <a:pt x="2465" y="496"/>
                  </a:cubicBezTo>
                  <a:cubicBezTo>
                    <a:pt x="2299" y="353"/>
                    <a:pt x="2168" y="150"/>
                    <a:pt x="1941" y="79"/>
                  </a:cubicBezTo>
                  <a:cubicBezTo>
                    <a:pt x="1701" y="24"/>
                    <a:pt x="1462" y="0"/>
                    <a:pt x="122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4667;p32">
              <a:extLst>
                <a:ext uri="{FF2B5EF4-FFF2-40B4-BE49-F238E27FC236}">
                  <a16:creationId xmlns:a16="http://schemas.microsoft.com/office/drawing/2014/main" id="{77250505-AD5C-4403-BC0F-7BC8AFBDCF40}"/>
                </a:ext>
              </a:extLst>
            </p:cNvPr>
            <p:cNvSpPr/>
            <p:nvPr/>
          </p:nvSpPr>
          <p:spPr>
            <a:xfrm>
              <a:off x="5779875" y="1919550"/>
              <a:ext cx="74450" cy="15425"/>
            </a:xfrm>
            <a:custGeom>
              <a:avLst/>
              <a:gdLst/>
              <a:ahLst/>
              <a:cxnLst/>
              <a:rect l="l" t="t" r="r" b="b"/>
              <a:pathLst>
                <a:path w="2978" h="617" extrusionOk="0">
                  <a:moveTo>
                    <a:pt x="464" y="0"/>
                  </a:moveTo>
                  <a:cubicBezTo>
                    <a:pt x="305" y="0"/>
                    <a:pt x="149" y="39"/>
                    <a:pt x="1" y="174"/>
                  </a:cubicBezTo>
                  <a:cubicBezTo>
                    <a:pt x="1" y="305"/>
                    <a:pt x="60" y="376"/>
                    <a:pt x="155" y="436"/>
                  </a:cubicBezTo>
                  <a:cubicBezTo>
                    <a:pt x="393" y="471"/>
                    <a:pt x="620" y="483"/>
                    <a:pt x="858" y="531"/>
                  </a:cubicBezTo>
                  <a:cubicBezTo>
                    <a:pt x="1171" y="585"/>
                    <a:pt x="1479" y="617"/>
                    <a:pt x="1784" y="617"/>
                  </a:cubicBezTo>
                  <a:cubicBezTo>
                    <a:pt x="2152" y="617"/>
                    <a:pt x="2517" y="570"/>
                    <a:pt x="2882" y="459"/>
                  </a:cubicBezTo>
                  <a:cubicBezTo>
                    <a:pt x="2977" y="305"/>
                    <a:pt x="2810" y="245"/>
                    <a:pt x="2751" y="162"/>
                  </a:cubicBezTo>
                  <a:cubicBezTo>
                    <a:pt x="2459" y="62"/>
                    <a:pt x="2150" y="26"/>
                    <a:pt x="1842" y="26"/>
                  </a:cubicBezTo>
                  <a:cubicBezTo>
                    <a:pt x="1635" y="26"/>
                    <a:pt x="1428" y="43"/>
                    <a:pt x="1227" y="66"/>
                  </a:cubicBezTo>
                  <a:cubicBezTo>
                    <a:pt x="1193" y="70"/>
                    <a:pt x="1159" y="72"/>
                    <a:pt x="1126" y="72"/>
                  </a:cubicBezTo>
                  <a:cubicBezTo>
                    <a:pt x="904" y="72"/>
                    <a:pt x="681" y="0"/>
                    <a:pt x="4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4668;p32">
              <a:extLst>
                <a:ext uri="{FF2B5EF4-FFF2-40B4-BE49-F238E27FC236}">
                  <a16:creationId xmlns:a16="http://schemas.microsoft.com/office/drawing/2014/main" id="{C17E58E8-FE24-4FFF-8E00-99EFF08498FF}"/>
                </a:ext>
              </a:extLst>
            </p:cNvPr>
            <p:cNvSpPr/>
            <p:nvPr/>
          </p:nvSpPr>
          <p:spPr>
            <a:xfrm>
              <a:off x="5972450" y="1989800"/>
              <a:ext cx="100325" cy="13875"/>
            </a:xfrm>
            <a:custGeom>
              <a:avLst/>
              <a:gdLst/>
              <a:ahLst/>
              <a:cxnLst/>
              <a:rect l="l" t="t" r="r" b="b"/>
              <a:pathLst>
                <a:path w="4013" h="555" extrusionOk="0">
                  <a:moveTo>
                    <a:pt x="1223" y="0"/>
                  </a:moveTo>
                  <a:cubicBezTo>
                    <a:pt x="936" y="0"/>
                    <a:pt x="645" y="88"/>
                    <a:pt x="358" y="102"/>
                  </a:cubicBezTo>
                  <a:cubicBezTo>
                    <a:pt x="287" y="221"/>
                    <a:pt x="1" y="114"/>
                    <a:pt x="60" y="364"/>
                  </a:cubicBezTo>
                  <a:cubicBezTo>
                    <a:pt x="185" y="376"/>
                    <a:pt x="310" y="397"/>
                    <a:pt x="437" y="397"/>
                  </a:cubicBezTo>
                  <a:cubicBezTo>
                    <a:pt x="563" y="397"/>
                    <a:pt x="691" y="376"/>
                    <a:pt x="822" y="304"/>
                  </a:cubicBezTo>
                  <a:cubicBezTo>
                    <a:pt x="857" y="291"/>
                    <a:pt x="937" y="285"/>
                    <a:pt x="997" y="285"/>
                  </a:cubicBezTo>
                  <a:cubicBezTo>
                    <a:pt x="1040" y="285"/>
                    <a:pt x="1072" y="288"/>
                    <a:pt x="1072" y="293"/>
                  </a:cubicBezTo>
                  <a:cubicBezTo>
                    <a:pt x="1128" y="501"/>
                    <a:pt x="1252" y="555"/>
                    <a:pt x="1382" y="555"/>
                  </a:cubicBezTo>
                  <a:cubicBezTo>
                    <a:pt x="1506" y="555"/>
                    <a:pt x="1634" y="507"/>
                    <a:pt x="1715" y="495"/>
                  </a:cubicBezTo>
                  <a:cubicBezTo>
                    <a:pt x="1796" y="492"/>
                    <a:pt x="1876" y="491"/>
                    <a:pt x="1956" y="491"/>
                  </a:cubicBezTo>
                  <a:cubicBezTo>
                    <a:pt x="2196" y="491"/>
                    <a:pt x="2435" y="501"/>
                    <a:pt x="2674" y="501"/>
                  </a:cubicBezTo>
                  <a:cubicBezTo>
                    <a:pt x="2992" y="501"/>
                    <a:pt x="3311" y="483"/>
                    <a:pt x="3632" y="400"/>
                  </a:cubicBezTo>
                  <a:cubicBezTo>
                    <a:pt x="3711" y="428"/>
                    <a:pt x="3776" y="442"/>
                    <a:pt x="3827" y="442"/>
                  </a:cubicBezTo>
                  <a:cubicBezTo>
                    <a:pt x="3972" y="442"/>
                    <a:pt x="4012" y="330"/>
                    <a:pt x="3942" y="102"/>
                  </a:cubicBezTo>
                  <a:lnTo>
                    <a:pt x="3942" y="102"/>
                  </a:lnTo>
                  <a:cubicBezTo>
                    <a:pt x="3871" y="108"/>
                    <a:pt x="3800" y="110"/>
                    <a:pt x="3729" y="110"/>
                  </a:cubicBezTo>
                  <a:cubicBezTo>
                    <a:pt x="3331" y="110"/>
                    <a:pt x="2931" y="32"/>
                    <a:pt x="2532" y="32"/>
                  </a:cubicBezTo>
                  <a:cubicBezTo>
                    <a:pt x="2283" y="32"/>
                    <a:pt x="2034" y="63"/>
                    <a:pt x="1787" y="162"/>
                  </a:cubicBezTo>
                  <a:cubicBezTo>
                    <a:pt x="1602" y="38"/>
                    <a:pt x="1413" y="0"/>
                    <a:pt x="122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4669;p32">
              <a:extLst>
                <a:ext uri="{FF2B5EF4-FFF2-40B4-BE49-F238E27FC236}">
                  <a16:creationId xmlns:a16="http://schemas.microsoft.com/office/drawing/2014/main" id="{0E791CF6-FEA8-4A6A-B619-F7FBE6BE6D06}"/>
                </a:ext>
              </a:extLst>
            </p:cNvPr>
            <p:cNvSpPr/>
            <p:nvPr/>
          </p:nvSpPr>
          <p:spPr>
            <a:xfrm>
              <a:off x="5608125" y="2013475"/>
              <a:ext cx="114325" cy="11625"/>
            </a:xfrm>
            <a:custGeom>
              <a:avLst/>
              <a:gdLst/>
              <a:ahLst/>
              <a:cxnLst/>
              <a:rect l="l" t="t" r="r" b="b"/>
              <a:pathLst>
                <a:path w="4573" h="465" extrusionOk="0">
                  <a:moveTo>
                    <a:pt x="1" y="0"/>
                  </a:moveTo>
                  <a:cubicBezTo>
                    <a:pt x="15" y="260"/>
                    <a:pt x="143" y="301"/>
                    <a:pt x="290" y="301"/>
                  </a:cubicBezTo>
                  <a:cubicBezTo>
                    <a:pt x="357" y="301"/>
                    <a:pt x="429" y="293"/>
                    <a:pt x="495" y="293"/>
                  </a:cubicBezTo>
                  <a:cubicBezTo>
                    <a:pt x="522" y="293"/>
                    <a:pt x="548" y="294"/>
                    <a:pt x="572" y="298"/>
                  </a:cubicBezTo>
                  <a:cubicBezTo>
                    <a:pt x="633" y="309"/>
                    <a:pt x="696" y="313"/>
                    <a:pt x="759" y="313"/>
                  </a:cubicBezTo>
                  <a:cubicBezTo>
                    <a:pt x="867" y="313"/>
                    <a:pt x="978" y="302"/>
                    <a:pt x="1088" y="302"/>
                  </a:cubicBezTo>
                  <a:cubicBezTo>
                    <a:pt x="1253" y="302"/>
                    <a:pt x="1417" y="326"/>
                    <a:pt x="1572" y="441"/>
                  </a:cubicBezTo>
                  <a:cubicBezTo>
                    <a:pt x="2382" y="441"/>
                    <a:pt x="3192" y="465"/>
                    <a:pt x="3989" y="465"/>
                  </a:cubicBezTo>
                  <a:cubicBezTo>
                    <a:pt x="4275" y="441"/>
                    <a:pt x="4442" y="262"/>
                    <a:pt x="4573" y="48"/>
                  </a:cubicBezTo>
                  <a:cubicBezTo>
                    <a:pt x="4245" y="48"/>
                    <a:pt x="3922" y="95"/>
                    <a:pt x="3601" y="95"/>
                  </a:cubicBezTo>
                  <a:cubicBezTo>
                    <a:pt x="3409" y="95"/>
                    <a:pt x="3217" y="78"/>
                    <a:pt x="3025" y="24"/>
                  </a:cubicBezTo>
                  <a:cubicBezTo>
                    <a:pt x="2013" y="12"/>
                    <a:pt x="1013"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4670;p32">
              <a:extLst>
                <a:ext uri="{FF2B5EF4-FFF2-40B4-BE49-F238E27FC236}">
                  <a16:creationId xmlns:a16="http://schemas.microsoft.com/office/drawing/2014/main" id="{EDA4DA42-0711-4CD5-A03C-EABAC00829DB}"/>
                </a:ext>
              </a:extLst>
            </p:cNvPr>
            <p:cNvSpPr/>
            <p:nvPr/>
          </p:nvSpPr>
          <p:spPr>
            <a:xfrm>
              <a:off x="5277725" y="1971500"/>
              <a:ext cx="92000" cy="14075"/>
            </a:xfrm>
            <a:custGeom>
              <a:avLst/>
              <a:gdLst/>
              <a:ahLst/>
              <a:cxnLst/>
              <a:rect l="l" t="t" r="r" b="b"/>
              <a:pathLst>
                <a:path w="3680" h="563" extrusionOk="0">
                  <a:moveTo>
                    <a:pt x="322" y="1"/>
                  </a:moveTo>
                  <a:cubicBezTo>
                    <a:pt x="263" y="96"/>
                    <a:pt x="1" y="84"/>
                    <a:pt x="96" y="298"/>
                  </a:cubicBezTo>
                  <a:cubicBezTo>
                    <a:pt x="167" y="477"/>
                    <a:pt x="286" y="536"/>
                    <a:pt x="477" y="536"/>
                  </a:cubicBezTo>
                  <a:cubicBezTo>
                    <a:pt x="1175" y="536"/>
                    <a:pt x="1869" y="563"/>
                    <a:pt x="2564" y="563"/>
                  </a:cubicBezTo>
                  <a:cubicBezTo>
                    <a:pt x="2911" y="563"/>
                    <a:pt x="3259" y="556"/>
                    <a:pt x="3608" y="536"/>
                  </a:cubicBezTo>
                  <a:cubicBezTo>
                    <a:pt x="3680" y="429"/>
                    <a:pt x="3668" y="322"/>
                    <a:pt x="3573" y="251"/>
                  </a:cubicBezTo>
                  <a:cubicBezTo>
                    <a:pt x="3459" y="199"/>
                    <a:pt x="3346" y="139"/>
                    <a:pt x="3217" y="139"/>
                  </a:cubicBezTo>
                  <a:cubicBezTo>
                    <a:pt x="3197" y="139"/>
                    <a:pt x="3177" y="140"/>
                    <a:pt x="3156" y="144"/>
                  </a:cubicBezTo>
                  <a:cubicBezTo>
                    <a:pt x="3156" y="155"/>
                    <a:pt x="3144" y="179"/>
                    <a:pt x="3120" y="191"/>
                  </a:cubicBezTo>
                  <a:cubicBezTo>
                    <a:pt x="3112" y="194"/>
                    <a:pt x="3104" y="195"/>
                    <a:pt x="3097" y="195"/>
                  </a:cubicBezTo>
                  <a:cubicBezTo>
                    <a:pt x="3073" y="195"/>
                    <a:pt x="3052" y="180"/>
                    <a:pt x="3025" y="144"/>
                  </a:cubicBezTo>
                  <a:cubicBezTo>
                    <a:pt x="2636" y="169"/>
                    <a:pt x="2246" y="195"/>
                    <a:pt x="1858" y="195"/>
                  </a:cubicBezTo>
                  <a:cubicBezTo>
                    <a:pt x="1343" y="195"/>
                    <a:pt x="831" y="150"/>
                    <a:pt x="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4671;p32">
              <a:extLst>
                <a:ext uri="{FF2B5EF4-FFF2-40B4-BE49-F238E27FC236}">
                  <a16:creationId xmlns:a16="http://schemas.microsoft.com/office/drawing/2014/main" id="{0577A141-C6AD-4B3A-AA0E-89D0F0C18314}"/>
                </a:ext>
              </a:extLst>
            </p:cNvPr>
            <p:cNvSpPr/>
            <p:nvPr/>
          </p:nvSpPr>
          <p:spPr>
            <a:xfrm>
              <a:off x="5756950" y="1728550"/>
              <a:ext cx="88725" cy="16475"/>
            </a:xfrm>
            <a:custGeom>
              <a:avLst/>
              <a:gdLst/>
              <a:ahLst/>
              <a:cxnLst/>
              <a:rect l="l" t="t" r="r" b="b"/>
              <a:pathLst>
                <a:path w="3549" h="659" extrusionOk="0">
                  <a:moveTo>
                    <a:pt x="1975" y="0"/>
                  </a:moveTo>
                  <a:cubicBezTo>
                    <a:pt x="1493" y="0"/>
                    <a:pt x="1007" y="62"/>
                    <a:pt x="525" y="86"/>
                  </a:cubicBezTo>
                  <a:cubicBezTo>
                    <a:pt x="334" y="206"/>
                    <a:pt x="1" y="182"/>
                    <a:pt x="84" y="551"/>
                  </a:cubicBezTo>
                  <a:cubicBezTo>
                    <a:pt x="694" y="632"/>
                    <a:pt x="1308" y="658"/>
                    <a:pt x="1927" y="658"/>
                  </a:cubicBezTo>
                  <a:cubicBezTo>
                    <a:pt x="2311" y="658"/>
                    <a:pt x="2697" y="648"/>
                    <a:pt x="3085" y="634"/>
                  </a:cubicBezTo>
                  <a:cubicBezTo>
                    <a:pt x="3192" y="539"/>
                    <a:pt x="3549" y="575"/>
                    <a:pt x="3335" y="253"/>
                  </a:cubicBezTo>
                  <a:cubicBezTo>
                    <a:pt x="2888" y="56"/>
                    <a:pt x="2433" y="0"/>
                    <a:pt x="19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4672;p32">
              <a:extLst>
                <a:ext uri="{FF2B5EF4-FFF2-40B4-BE49-F238E27FC236}">
                  <a16:creationId xmlns:a16="http://schemas.microsoft.com/office/drawing/2014/main" id="{C4AC0370-28D0-4F72-A109-988B0564B73E}"/>
                </a:ext>
              </a:extLst>
            </p:cNvPr>
            <p:cNvSpPr/>
            <p:nvPr/>
          </p:nvSpPr>
          <p:spPr>
            <a:xfrm>
              <a:off x="5961150" y="1736650"/>
              <a:ext cx="92600" cy="15100"/>
            </a:xfrm>
            <a:custGeom>
              <a:avLst/>
              <a:gdLst/>
              <a:ahLst/>
              <a:cxnLst/>
              <a:rect l="l" t="t" r="r" b="b"/>
              <a:pathLst>
                <a:path w="3704" h="604" extrusionOk="0">
                  <a:moveTo>
                    <a:pt x="560" y="1"/>
                  </a:moveTo>
                  <a:cubicBezTo>
                    <a:pt x="346" y="96"/>
                    <a:pt x="0" y="120"/>
                    <a:pt x="370" y="465"/>
                  </a:cubicBezTo>
                  <a:cubicBezTo>
                    <a:pt x="1274" y="584"/>
                    <a:pt x="2191" y="584"/>
                    <a:pt x="3108" y="584"/>
                  </a:cubicBezTo>
                  <a:cubicBezTo>
                    <a:pt x="3126" y="566"/>
                    <a:pt x="3147" y="557"/>
                    <a:pt x="3169" y="557"/>
                  </a:cubicBezTo>
                  <a:cubicBezTo>
                    <a:pt x="3191" y="557"/>
                    <a:pt x="3215" y="566"/>
                    <a:pt x="3239" y="584"/>
                  </a:cubicBezTo>
                  <a:cubicBezTo>
                    <a:pt x="3308" y="584"/>
                    <a:pt x="3385" y="603"/>
                    <a:pt x="3463" y="603"/>
                  </a:cubicBezTo>
                  <a:cubicBezTo>
                    <a:pt x="3546" y="603"/>
                    <a:pt x="3629" y="581"/>
                    <a:pt x="3703" y="489"/>
                  </a:cubicBezTo>
                  <a:cubicBezTo>
                    <a:pt x="3644" y="274"/>
                    <a:pt x="3489" y="167"/>
                    <a:pt x="3275" y="108"/>
                  </a:cubicBezTo>
                  <a:cubicBezTo>
                    <a:pt x="3098" y="119"/>
                    <a:pt x="2922" y="124"/>
                    <a:pt x="2747" y="124"/>
                  </a:cubicBezTo>
                  <a:cubicBezTo>
                    <a:pt x="2013" y="124"/>
                    <a:pt x="1291" y="39"/>
                    <a:pt x="5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4673;p32">
              <a:extLst>
                <a:ext uri="{FF2B5EF4-FFF2-40B4-BE49-F238E27FC236}">
                  <a16:creationId xmlns:a16="http://schemas.microsoft.com/office/drawing/2014/main" id="{E0B04406-1B20-4D1B-BEA1-DA58BAE5D893}"/>
                </a:ext>
              </a:extLst>
            </p:cNvPr>
            <p:cNvSpPr/>
            <p:nvPr/>
          </p:nvSpPr>
          <p:spPr>
            <a:xfrm>
              <a:off x="5607525" y="1728025"/>
              <a:ext cx="109875" cy="16200"/>
            </a:xfrm>
            <a:custGeom>
              <a:avLst/>
              <a:gdLst/>
              <a:ahLst/>
              <a:cxnLst/>
              <a:rect l="l" t="t" r="r" b="b"/>
              <a:pathLst>
                <a:path w="4395" h="648" extrusionOk="0">
                  <a:moveTo>
                    <a:pt x="2614" y="0"/>
                  </a:moveTo>
                  <a:cubicBezTo>
                    <a:pt x="2102" y="0"/>
                    <a:pt x="1590" y="34"/>
                    <a:pt x="1084" y="72"/>
                  </a:cubicBezTo>
                  <a:cubicBezTo>
                    <a:pt x="911" y="101"/>
                    <a:pt x="769" y="168"/>
                    <a:pt x="608" y="168"/>
                  </a:cubicBezTo>
                  <a:cubicBezTo>
                    <a:pt x="570" y="168"/>
                    <a:pt x="530" y="164"/>
                    <a:pt x="489" y="155"/>
                  </a:cubicBezTo>
                  <a:cubicBezTo>
                    <a:pt x="429" y="155"/>
                    <a:pt x="358" y="155"/>
                    <a:pt x="299" y="167"/>
                  </a:cubicBezTo>
                  <a:cubicBezTo>
                    <a:pt x="179" y="215"/>
                    <a:pt x="60" y="274"/>
                    <a:pt x="1" y="393"/>
                  </a:cubicBezTo>
                  <a:cubicBezTo>
                    <a:pt x="70" y="509"/>
                    <a:pt x="170" y="525"/>
                    <a:pt x="273" y="525"/>
                  </a:cubicBezTo>
                  <a:cubicBezTo>
                    <a:pt x="312" y="525"/>
                    <a:pt x="351" y="522"/>
                    <a:pt x="390" y="522"/>
                  </a:cubicBezTo>
                  <a:cubicBezTo>
                    <a:pt x="407" y="522"/>
                    <a:pt x="424" y="523"/>
                    <a:pt x="441" y="524"/>
                  </a:cubicBezTo>
                  <a:cubicBezTo>
                    <a:pt x="741" y="548"/>
                    <a:pt x="1040" y="555"/>
                    <a:pt x="1340" y="555"/>
                  </a:cubicBezTo>
                  <a:cubicBezTo>
                    <a:pt x="1756" y="555"/>
                    <a:pt x="2172" y="541"/>
                    <a:pt x="2587" y="541"/>
                  </a:cubicBezTo>
                  <a:cubicBezTo>
                    <a:pt x="3084" y="541"/>
                    <a:pt x="3579" y="560"/>
                    <a:pt x="4073" y="643"/>
                  </a:cubicBezTo>
                  <a:cubicBezTo>
                    <a:pt x="4093" y="646"/>
                    <a:pt x="4113" y="647"/>
                    <a:pt x="4133" y="647"/>
                  </a:cubicBezTo>
                  <a:cubicBezTo>
                    <a:pt x="4210" y="647"/>
                    <a:pt x="4288" y="626"/>
                    <a:pt x="4335" y="560"/>
                  </a:cubicBezTo>
                  <a:cubicBezTo>
                    <a:pt x="4394" y="286"/>
                    <a:pt x="4180" y="215"/>
                    <a:pt x="4001" y="107"/>
                  </a:cubicBezTo>
                  <a:cubicBezTo>
                    <a:pt x="3543" y="28"/>
                    <a:pt x="3079" y="0"/>
                    <a:pt x="26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4674;p32">
              <a:extLst>
                <a:ext uri="{FF2B5EF4-FFF2-40B4-BE49-F238E27FC236}">
                  <a16:creationId xmlns:a16="http://schemas.microsoft.com/office/drawing/2014/main" id="{1ED2D3E5-E911-42E5-9595-E9075289EC87}"/>
                </a:ext>
              </a:extLst>
            </p:cNvPr>
            <p:cNvSpPr/>
            <p:nvPr/>
          </p:nvSpPr>
          <p:spPr>
            <a:xfrm>
              <a:off x="5886450" y="1988800"/>
              <a:ext cx="80975" cy="14900"/>
            </a:xfrm>
            <a:custGeom>
              <a:avLst/>
              <a:gdLst/>
              <a:ahLst/>
              <a:cxnLst/>
              <a:rect l="l" t="t" r="r" b="b"/>
              <a:pathLst>
                <a:path w="3239" h="596" extrusionOk="0">
                  <a:moveTo>
                    <a:pt x="1273" y="0"/>
                  </a:moveTo>
                  <a:cubicBezTo>
                    <a:pt x="893" y="0"/>
                    <a:pt x="513" y="36"/>
                    <a:pt x="135" y="36"/>
                  </a:cubicBezTo>
                  <a:cubicBezTo>
                    <a:pt x="106" y="36"/>
                    <a:pt x="77" y="35"/>
                    <a:pt x="48" y="35"/>
                  </a:cubicBezTo>
                  <a:lnTo>
                    <a:pt x="48" y="35"/>
                  </a:lnTo>
                  <a:cubicBezTo>
                    <a:pt x="0" y="273"/>
                    <a:pt x="298" y="273"/>
                    <a:pt x="333" y="464"/>
                  </a:cubicBezTo>
                  <a:cubicBezTo>
                    <a:pt x="430" y="542"/>
                    <a:pt x="533" y="587"/>
                    <a:pt x="636" y="587"/>
                  </a:cubicBezTo>
                  <a:cubicBezTo>
                    <a:pt x="736" y="587"/>
                    <a:pt x="835" y="545"/>
                    <a:pt x="929" y="452"/>
                  </a:cubicBezTo>
                  <a:cubicBezTo>
                    <a:pt x="1369" y="527"/>
                    <a:pt x="1814" y="595"/>
                    <a:pt x="2260" y="595"/>
                  </a:cubicBezTo>
                  <a:cubicBezTo>
                    <a:pt x="2585" y="595"/>
                    <a:pt x="2912" y="559"/>
                    <a:pt x="3239" y="464"/>
                  </a:cubicBezTo>
                  <a:cubicBezTo>
                    <a:pt x="3125" y="309"/>
                    <a:pt x="2956" y="309"/>
                    <a:pt x="2788" y="309"/>
                  </a:cubicBezTo>
                  <a:cubicBezTo>
                    <a:pt x="2619" y="309"/>
                    <a:pt x="2453" y="309"/>
                    <a:pt x="2346" y="154"/>
                  </a:cubicBezTo>
                  <a:cubicBezTo>
                    <a:pt x="1990" y="32"/>
                    <a:pt x="1631" y="0"/>
                    <a:pt x="12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4675;p32">
              <a:extLst>
                <a:ext uri="{FF2B5EF4-FFF2-40B4-BE49-F238E27FC236}">
                  <a16:creationId xmlns:a16="http://schemas.microsoft.com/office/drawing/2014/main" id="{D2062F1A-7704-4646-899D-CADC174C5526}"/>
                </a:ext>
              </a:extLst>
            </p:cNvPr>
            <p:cNvSpPr/>
            <p:nvPr/>
          </p:nvSpPr>
          <p:spPr>
            <a:xfrm>
              <a:off x="5805475" y="2016125"/>
              <a:ext cx="77125" cy="13625"/>
            </a:xfrm>
            <a:custGeom>
              <a:avLst/>
              <a:gdLst/>
              <a:ahLst/>
              <a:cxnLst/>
              <a:rect l="l" t="t" r="r" b="b"/>
              <a:pathLst>
                <a:path w="3085" h="545" extrusionOk="0">
                  <a:moveTo>
                    <a:pt x="2035" y="1"/>
                  </a:moveTo>
                  <a:cubicBezTo>
                    <a:pt x="1691" y="1"/>
                    <a:pt x="1345" y="60"/>
                    <a:pt x="1001" y="60"/>
                  </a:cubicBezTo>
                  <a:cubicBezTo>
                    <a:pt x="866" y="60"/>
                    <a:pt x="730" y="51"/>
                    <a:pt x="596" y="25"/>
                  </a:cubicBezTo>
                  <a:cubicBezTo>
                    <a:pt x="568" y="22"/>
                    <a:pt x="541" y="21"/>
                    <a:pt x="513" y="21"/>
                  </a:cubicBezTo>
                  <a:cubicBezTo>
                    <a:pt x="330" y="21"/>
                    <a:pt x="156" y="88"/>
                    <a:pt x="1" y="192"/>
                  </a:cubicBezTo>
                  <a:lnTo>
                    <a:pt x="1" y="478"/>
                  </a:lnTo>
                  <a:cubicBezTo>
                    <a:pt x="322" y="478"/>
                    <a:pt x="655" y="478"/>
                    <a:pt x="965" y="442"/>
                  </a:cubicBezTo>
                  <a:cubicBezTo>
                    <a:pt x="1319" y="515"/>
                    <a:pt x="1667" y="545"/>
                    <a:pt x="2014" y="545"/>
                  </a:cubicBezTo>
                  <a:cubicBezTo>
                    <a:pt x="2343" y="545"/>
                    <a:pt x="2671" y="518"/>
                    <a:pt x="3001" y="478"/>
                  </a:cubicBezTo>
                  <a:cubicBezTo>
                    <a:pt x="3084" y="359"/>
                    <a:pt x="3084" y="252"/>
                    <a:pt x="2977" y="144"/>
                  </a:cubicBezTo>
                  <a:cubicBezTo>
                    <a:pt x="2882" y="109"/>
                    <a:pt x="2798" y="73"/>
                    <a:pt x="2703" y="25"/>
                  </a:cubicBezTo>
                  <a:cubicBezTo>
                    <a:pt x="2620" y="56"/>
                    <a:pt x="2522" y="192"/>
                    <a:pt x="2431" y="192"/>
                  </a:cubicBezTo>
                  <a:cubicBezTo>
                    <a:pt x="2379" y="192"/>
                    <a:pt x="2330" y="148"/>
                    <a:pt x="2287" y="13"/>
                  </a:cubicBezTo>
                  <a:cubicBezTo>
                    <a:pt x="2203" y="5"/>
                    <a:pt x="2119" y="1"/>
                    <a:pt x="20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4676;p32">
              <a:extLst>
                <a:ext uri="{FF2B5EF4-FFF2-40B4-BE49-F238E27FC236}">
                  <a16:creationId xmlns:a16="http://schemas.microsoft.com/office/drawing/2014/main" id="{FFC6E27E-3146-4BD3-8A64-A57272D67857}"/>
                </a:ext>
              </a:extLst>
            </p:cNvPr>
            <p:cNvSpPr/>
            <p:nvPr/>
          </p:nvSpPr>
          <p:spPr>
            <a:xfrm>
              <a:off x="5806975" y="1952650"/>
              <a:ext cx="87825" cy="13575"/>
            </a:xfrm>
            <a:custGeom>
              <a:avLst/>
              <a:gdLst/>
              <a:ahLst/>
              <a:cxnLst/>
              <a:rect l="l" t="t" r="r" b="b"/>
              <a:pathLst>
                <a:path w="3513" h="543" extrusionOk="0">
                  <a:moveTo>
                    <a:pt x="2771" y="0"/>
                  </a:moveTo>
                  <a:cubicBezTo>
                    <a:pt x="2642" y="0"/>
                    <a:pt x="2512" y="16"/>
                    <a:pt x="2381" y="16"/>
                  </a:cubicBezTo>
                  <a:cubicBezTo>
                    <a:pt x="1987" y="34"/>
                    <a:pt x="1599" y="160"/>
                    <a:pt x="1212" y="160"/>
                  </a:cubicBezTo>
                  <a:cubicBezTo>
                    <a:pt x="1086" y="160"/>
                    <a:pt x="960" y="147"/>
                    <a:pt x="833" y="112"/>
                  </a:cubicBezTo>
                  <a:cubicBezTo>
                    <a:pt x="753" y="91"/>
                    <a:pt x="676" y="84"/>
                    <a:pt x="603" y="84"/>
                  </a:cubicBezTo>
                  <a:cubicBezTo>
                    <a:pt x="418" y="84"/>
                    <a:pt x="251" y="134"/>
                    <a:pt x="71" y="159"/>
                  </a:cubicBezTo>
                  <a:cubicBezTo>
                    <a:pt x="0" y="314"/>
                    <a:pt x="107" y="374"/>
                    <a:pt x="214" y="433"/>
                  </a:cubicBezTo>
                  <a:cubicBezTo>
                    <a:pt x="334" y="514"/>
                    <a:pt x="454" y="542"/>
                    <a:pt x="574" y="542"/>
                  </a:cubicBezTo>
                  <a:cubicBezTo>
                    <a:pt x="839" y="542"/>
                    <a:pt x="1105" y="407"/>
                    <a:pt x="1376" y="407"/>
                  </a:cubicBezTo>
                  <a:cubicBezTo>
                    <a:pt x="1397" y="407"/>
                    <a:pt x="1419" y="407"/>
                    <a:pt x="1441" y="409"/>
                  </a:cubicBezTo>
                  <a:cubicBezTo>
                    <a:pt x="1717" y="428"/>
                    <a:pt x="1993" y="434"/>
                    <a:pt x="2269" y="434"/>
                  </a:cubicBezTo>
                  <a:cubicBezTo>
                    <a:pt x="2684" y="434"/>
                    <a:pt x="3098" y="421"/>
                    <a:pt x="3512" y="421"/>
                  </a:cubicBezTo>
                  <a:cubicBezTo>
                    <a:pt x="3453" y="314"/>
                    <a:pt x="3334" y="314"/>
                    <a:pt x="3239" y="278"/>
                  </a:cubicBezTo>
                  <a:cubicBezTo>
                    <a:pt x="3155" y="243"/>
                    <a:pt x="3215" y="183"/>
                    <a:pt x="3262" y="147"/>
                  </a:cubicBezTo>
                  <a:cubicBezTo>
                    <a:pt x="3102" y="27"/>
                    <a:pt x="2937" y="0"/>
                    <a:pt x="27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4677;p32">
              <a:extLst>
                <a:ext uri="{FF2B5EF4-FFF2-40B4-BE49-F238E27FC236}">
                  <a16:creationId xmlns:a16="http://schemas.microsoft.com/office/drawing/2014/main" id="{CFF81AEF-7AEE-43B0-B2BD-F921DD069D22}"/>
                </a:ext>
              </a:extLst>
            </p:cNvPr>
            <p:cNvSpPr/>
            <p:nvPr/>
          </p:nvSpPr>
          <p:spPr>
            <a:xfrm>
              <a:off x="5591450" y="1872375"/>
              <a:ext cx="70275" cy="12025"/>
            </a:xfrm>
            <a:custGeom>
              <a:avLst/>
              <a:gdLst/>
              <a:ahLst/>
              <a:cxnLst/>
              <a:rect l="l" t="t" r="r" b="b"/>
              <a:pathLst>
                <a:path w="2811" h="481" extrusionOk="0">
                  <a:moveTo>
                    <a:pt x="2255" y="0"/>
                  </a:moveTo>
                  <a:cubicBezTo>
                    <a:pt x="2250" y="0"/>
                    <a:pt x="2245" y="0"/>
                    <a:pt x="2239" y="1"/>
                  </a:cubicBezTo>
                  <a:cubicBezTo>
                    <a:pt x="2050" y="13"/>
                    <a:pt x="1861" y="17"/>
                    <a:pt x="1672" y="17"/>
                  </a:cubicBezTo>
                  <a:cubicBezTo>
                    <a:pt x="1446" y="17"/>
                    <a:pt x="1219" y="12"/>
                    <a:pt x="993" y="12"/>
                  </a:cubicBezTo>
                  <a:cubicBezTo>
                    <a:pt x="694" y="12"/>
                    <a:pt x="395" y="21"/>
                    <a:pt x="96" y="60"/>
                  </a:cubicBezTo>
                  <a:cubicBezTo>
                    <a:pt x="1" y="168"/>
                    <a:pt x="1" y="251"/>
                    <a:pt x="72" y="346"/>
                  </a:cubicBezTo>
                  <a:cubicBezTo>
                    <a:pt x="334" y="435"/>
                    <a:pt x="891" y="480"/>
                    <a:pt x="1446" y="480"/>
                  </a:cubicBezTo>
                  <a:cubicBezTo>
                    <a:pt x="2001" y="480"/>
                    <a:pt x="2555" y="435"/>
                    <a:pt x="2811" y="346"/>
                  </a:cubicBezTo>
                  <a:cubicBezTo>
                    <a:pt x="2751" y="227"/>
                    <a:pt x="2632" y="203"/>
                    <a:pt x="2513" y="179"/>
                  </a:cubicBezTo>
                  <a:cubicBezTo>
                    <a:pt x="2421" y="145"/>
                    <a:pt x="2385" y="0"/>
                    <a:pt x="22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4678;p32">
              <a:extLst>
                <a:ext uri="{FF2B5EF4-FFF2-40B4-BE49-F238E27FC236}">
                  <a16:creationId xmlns:a16="http://schemas.microsoft.com/office/drawing/2014/main" id="{D9F1B058-21D8-48D7-B53A-BCF4C92F1BBC}"/>
                </a:ext>
              </a:extLst>
            </p:cNvPr>
            <p:cNvSpPr/>
            <p:nvPr/>
          </p:nvSpPr>
          <p:spPr>
            <a:xfrm>
              <a:off x="5435500" y="1876200"/>
              <a:ext cx="73825" cy="11700"/>
            </a:xfrm>
            <a:custGeom>
              <a:avLst/>
              <a:gdLst/>
              <a:ahLst/>
              <a:cxnLst/>
              <a:rect l="l" t="t" r="r" b="b"/>
              <a:pathLst>
                <a:path w="2953" h="468" extrusionOk="0">
                  <a:moveTo>
                    <a:pt x="1640" y="1"/>
                  </a:moveTo>
                  <a:cubicBezTo>
                    <a:pt x="1477" y="1"/>
                    <a:pt x="1316" y="18"/>
                    <a:pt x="1155" y="74"/>
                  </a:cubicBezTo>
                  <a:cubicBezTo>
                    <a:pt x="1086" y="108"/>
                    <a:pt x="1018" y="126"/>
                    <a:pt x="950" y="126"/>
                  </a:cubicBezTo>
                  <a:cubicBezTo>
                    <a:pt x="877" y="126"/>
                    <a:pt x="806" y="105"/>
                    <a:pt x="738" y="62"/>
                  </a:cubicBezTo>
                  <a:lnTo>
                    <a:pt x="441" y="62"/>
                  </a:lnTo>
                  <a:cubicBezTo>
                    <a:pt x="345" y="241"/>
                    <a:pt x="0" y="169"/>
                    <a:pt x="24" y="467"/>
                  </a:cubicBezTo>
                  <a:cubicBezTo>
                    <a:pt x="164" y="463"/>
                    <a:pt x="305" y="462"/>
                    <a:pt x="445" y="462"/>
                  </a:cubicBezTo>
                  <a:cubicBezTo>
                    <a:pt x="737" y="462"/>
                    <a:pt x="1030" y="467"/>
                    <a:pt x="1323" y="467"/>
                  </a:cubicBezTo>
                  <a:cubicBezTo>
                    <a:pt x="1847" y="467"/>
                    <a:pt x="2372" y="451"/>
                    <a:pt x="2893" y="360"/>
                  </a:cubicBezTo>
                  <a:cubicBezTo>
                    <a:pt x="2941" y="312"/>
                    <a:pt x="2953" y="253"/>
                    <a:pt x="2941" y="193"/>
                  </a:cubicBezTo>
                  <a:cubicBezTo>
                    <a:pt x="2893" y="134"/>
                    <a:pt x="2858" y="86"/>
                    <a:pt x="2798" y="62"/>
                  </a:cubicBezTo>
                  <a:cubicBezTo>
                    <a:pt x="2774" y="50"/>
                    <a:pt x="2738" y="50"/>
                    <a:pt x="2715" y="26"/>
                  </a:cubicBezTo>
                  <a:cubicBezTo>
                    <a:pt x="2623" y="41"/>
                    <a:pt x="2530" y="47"/>
                    <a:pt x="2438" y="47"/>
                  </a:cubicBezTo>
                  <a:cubicBezTo>
                    <a:pt x="2171" y="47"/>
                    <a:pt x="1905" y="1"/>
                    <a:pt x="16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4679;p32">
              <a:extLst>
                <a:ext uri="{FF2B5EF4-FFF2-40B4-BE49-F238E27FC236}">
                  <a16:creationId xmlns:a16="http://schemas.microsoft.com/office/drawing/2014/main" id="{FF79CA40-A7B8-4C37-9434-2E9AD3F24725}"/>
                </a:ext>
              </a:extLst>
            </p:cNvPr>
            <p:cNvSpPr/>
            <p:nvPr/>
          </p:nvSpPr>
          <p:spPr>
            <a:xfrm>
              <a:off x="5720650" y="1870200"/>
              <a:ext cx="65800" cy="16100"/>
            </a:xfrm>
            <a:custGeom>
              <a:avLst/>
              <a:gdLst/>
              <a:ahLst/>
              <a:cxnLst/>
              <a:rect l="l" t="t" r="r" b="b"/>
              <a:pathLst>
                <a:path w="2632" h="644" extrusionOk="0">
                  <a:moveTo>
                    <a:pt x="383" y="0"/>
                  </a:moveTo>
                  <a:cubicBezTo>
                    <a:pt x="286" y="0"/>
                    <a:pt x="186" y="51"/>
                    <a:pt x="84" y="147"/>
                  </a:cubicBezTo>
                  <a:cubicBezTo>
                    <a:pt x="107" y="255"/>
                    <a:pt x="0" y="362"/>
                    <a:pt x="107" y="445"/>
                  </a:cubicBezTo>
                  <a:cubicBezTo>
                    <a:pt x="281" y="558"/>
                    <a:pt x="474" y="600"/>
                    <a:pt x="667" y="600"/>
                  </a:cubicBezTo>
                  <a:cubicBezTo>
                    <a:pt x="779" y="600"/>
                    <a:pt x="891" y="586"/>
                    <a:pt x="1000" y="564"/>
                  </a:cubicBezTo>
                  <a:cubicBezTo>
                    <a:pt x="1171" y="525"/>
                    <a:pt x="1342" y="508"/>
                    <a:pt x="1510" y="508"/>
                  </a:cubicBezTo>
                  <a:cubicBezTo>
                    <a:pt x="1754" y="508"/>
                    <a:pt x="1995" y="544"/>
                    <a:pt x="2227" y="600"/>
                  </a:cubicBezTo>
                  <a:cubicBezTo>
                    <a:pt x="2299" y="620"/>
                    <a:pt x="2375" y="643"/>
                    <a:pt x="2442" y="643"/>
                  </a:cubicBezTo>
                  <a:cubicBezTo>
                    <a:pt x="2529" y="643"/>
                    <a:pt x="2599" y="604"/>
                    <a:pt x="2620" y="469"/>
                  </a:cubicBezTo>
                  <a:cubicBezTo>
                    <a:pt x="2632" y="266"/>
                    <a:pt x="2465" y="171"/>
                    <a:pt x="2286" y="171"/>
                  </a:cubicBezTo>
                  <a:cubicBezTo>
                    <a:pt x="1739" y="147"/>
                    <a:pt x="1203" y="147"/>
                    <a:pt x="655" y="147"/>
                  </a:cubicBezTo>
                  <a:cubicBezTo>
                    <a:pt x="567" y="48"/>
                    <a:pt x="476" y="0"/>
                    <a:pt x="3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4680;p32">
              <a:extLst>
                <a:ext uri="{FF2B5EF4-FFF2-40B4-BE49-F238E27FC236}">
                  <a16:creationId xmlns:a16="http://schemas.microsoft.com/office/drawing/2014/main" id="{CFFA782E-CE62-4C6A-90BD-7D3BE4138CD0}"/>
                </a:ext>
              </a:extLst>
            </p:cNvPr>
            <p:cNvSpPr/>
            <p:nvPr/>
          </p:nvSpPr>
          <p:spPr>
            <a:xfrm>
              <a:off x="5457950" y="2062475"/>
              <a:ext cx="76975" cy="12625"/>
            </a:xfrm>
            <a:custGeom>
              <a:avLst/>
              <a:gdLst/>
              <a:ahLst/>
              <a:cxnLst/>
              <a:rect l="l" t="t" r="r" b="b"/>
              <a:pathLst>
                <a:path w="3079" h="505" extrusionOk="0">
                  <a:moveTo>
                    <a:pt x="2084" y="0"/>
                  </a:moveTo>
                  <a:cubicBezTo>
                    <a:pt x="1517" y="0"/>
                    <a:pt x="955" y="27"/>
                    <a:pt x="388" y="76"/>
                  </a:cubicBezTo>
                  <a:lnTo>
                    <a:pt x="162" y="76"/>
                  </a:lnTo>
                  <a:cubicBezTo>
                    <a:pt x="150" y="124"/>
                    <a:pt x="138" y="172"/>
                    <a:pt x="114" y="195"/>
                  </a:cubicBezTo>
                  <a:cubicBezTo>
                    <a:pt x="36" y="351"/>
                    <a:pt x="0" y="496"/>
                    <a:pt x="217" y="496"/>
                  </a:cubicBezTo>
                  <a:cubicBezTo>
                    <a:pt x="233" y="496"/>
                    <a:pt x="250" y="495"/>
                    <a:pt x="269" y="493"/>
                  </a:cubicBezTo>
                  <a:cubicBezTo>
                    <a:pt x="469" y="501"/>
                    <a:pt x="669" y="505"/>
                    <a:pt x="868" y="505"/>
                  </a:cubicBezTo>
                  <a:cubicBezTo>
                    <a:pt x="1570" y="505"/>
                    <a:pt x="2267" y="457"/>
                    <a:pt x="2972" y="374"/>
                  </a:cubicBezTo>
                  <a:cubicBezTo>
                    <a:pt x="3079" y="219"/>
                    <a:pt x="2972" y="112"/>
                    <a:pt x="2853" y="17"/>
                  </a:cubicBezTo>
                  <a:cubicBezTo>
                    <a:pt x="2594" y="6"/>
                    <a:pt x="2339" y="0"/>
                    <a:pt x="20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4681;p32">
              <a:extLst>
                <a:ext uri="{FF2B5EF4-FFF2-40B4-BE49-F238E27FC236}">
                  <a16:creationId xmlns:a16="http://schemas.microsoft.com/office/drawing/2014/main" id="{A86020C1-04CA-409C-98C2-E15EEE352D27}"/>
                </a:ext>
              </a:extLst>
            </p:cNvPr>
            <p:cNvSpPr/>
            <p:nvPr/>
          </p:nvSpPr>
          <p:spPr>
            <a:xfrm>
              <a:off x="5960250" y="2051550"/>
              <a:ext cx="66000" cy="14625"/>
            </a:xfrm>
            <a:custGeom>
              <a:avLst/>
              <a:gdLst/>
              <a:ahLst/>
              <a:cxnLst/>
              <a:rect l="l" t="t" r="r" b="b"/>
              <a:pathLst>
                <a:path w="2640" h="585" extrusionOk="0">
                  <a:moveTo>
                    <a:pt x="1229" y="1"/>
                  </a:moveTo>
                  <a:cubicBezTo>
                    <a:pt x="807" y="1"/>
                    <a:pt x="341" y="80"/>
                    <a:pt x="108" y="204"/>
                  </a:cubicBezTo>
                  <a:cubicBezTo>
                    <a:pt x="25" y="370"/>
                    <a:pt x="1" y="513"/>
                    <a:pt x="251" y="525"/>
                  </a:cubicBezTo>
                  <a:lnTo>
                    <a:pt x="382" y="525"/>
                  </a:lnTo>
                  <a:cubicBezTo>
                    <a:pt x="489" y="561"/>
                    <a:pt x="587" y="585"/>
                    <a:pt x="682" y="585"/>
                  </a:cubicBezTo>
                  <a:cubicBezTo>
                    <a:pt x="778" y="585"/>
                    <a:pt x="870" y="561"/>
                    <a:pt x="965" y="501"/>
                  </a:cubicBezTo>
                  <a:cubicBezTo>
                    <a:pt x="985" y="451"/>
                    <a:pt x="1008" y="433"/>
                    <a:pt x="1030" y="433"/>
                  </a:cubicBezTo>
                  <a:cubicBezTo>
                    <a:pt x="1061" y="433"/>
                    <a:pt x="1092" y="467"/>
                    <a:pt x="1120" y="501"/>
                  </a:cubicBezTo>
                  <a:cubicBezTo>
                    <a:pt x="1120" y="513"/>
                    <a:pt x="1132" y="513"/>
                    <a:pt x="1156" y="525"/>
                  </a:cubicBezTo>
                  <a:cubicBezTo>
                    <a:pt x="1166" y="532"/>
                    <a:pt x="1176" y="535"/>
                    <a:pt x="1185" y="535"/>
                  </a:cubicBezTo>
                  <a:cubicBezTo>
                    <a:pt x="1206" y="535"/>
                    <a:pt x="1226" y="518"/>
                    <a:pt x="1251" y="501"/>
                  </a:cubicBezTo>
                  <a:cubicBezTo>
                    <a:pt x="1281" y="496"/>
                    <a:pt x="1307" y="493"/>
                    <a:pt x="1331" y="493"/>
                  </a:cubicBezTo>
                  <a:cubicBezTo>
                    <a:pt x="1355" y="493"/>
                    <a:pt x="1376" y="496"/>
                    <a:pt x="1394" y="501"/>
                  </a:cubicBezTo>
                  <a:cubicBezTo>
                    <a:pt x="1433" y="521"/>
                    <a:pt x="1472" y="529"/>
                    <a:pt x="1512" y="529"/>
                  </a:cubicBezTo>
                  <a:cubicBezTo>
                    <a:pt x="1651" y="529"/>
                    <a:pt x="1790" y="433"/>
                    <a:pt x="1929" y="433"/>
                  </a:cubicBezTo>
                  <a:cubicBezTo>
                    <a:pt x="1988" y="433"/>
                    <a:pt x="2048" y="451"/>
                    <a:pt x="2108" y="501"/>
                  </a:cubicBezTo>
                  <a:cubicBezTo>
                    <a:pt x="2151" y="501"/>
                    <a:pt x="2196" y="503"/>
                    <a:pt x="2240" y="503"/>
                  </a:cubicBezTo>
                  <a:cubicBezTo>
                    <a:pt x="2437" y="503"/>
                    <a:pt x="2622" y="479"/>
                    <a:pt x="2632" y="216"/>
                  </a:cubicBezTo>
                  <a:cubicBezTo>
                    <a:pt x="2640" y="79"/>
                    <a:pt x="2546" y="59"/>
                    <a:pt x="2440" y="59"/>
                  </a:cubicBezTo>
                  <a:cubicBezTo>
                    <a:pt x="2394" y="59"/>
                    <a:pt x="2346" y="62"/>
                    <a:pt x="2303" y="62"/>
                  </a:cubicBezTo>
                  <a:cubicBezTo>
                    <a:pt x="2289" y="62"/>
                    <a:pt x="2276" y="62"/>
                    <a:pt x="2263" y="61"/>
                  </a:cubicBezTo>
                  <a:cubicBezTo>
                    <a:pt x="2230" y="126"/>
                    <a:pt x="2198" y="147"/>
                    <a:pt x="2165" y="147"/>
                  </a:cubicBezTo>
                  <a:cubicBezTo>
                    <a:pt x="2107" y="147"/>
                    <a:pt x="2048" y="83"/>
                    <a:pt x="1985" y="83"/>
                  </a:cubicBezTo>
                  <a:cubicBezTo>
                    <a:pt x="1978" y="83"/>
                    <a:pt x="1972" y="83"/>
                    <a:pt x="1965" y="85"/>
                  </a:cubicBezTo>
                  <a:cubicBezTo>
                    <a:pt x="1965" y="85"/>
                    <a:pt x="1941" y="97"/>
                    <a:pt x="1918" y="120"/>
                  </a:cubicBezTo>
                  <a:cubicBezTo>
                    <a:pt x="1894" y="120"/>
                    <a:pt x="1858" y="120"/>
                    <a:pt x="1822" y="73"/>
                  </a:cubicBezTo>
                  <a:cubicBezTo>
                    <a:pt x="1665" y="23"/>
                    <a:pt x="1453" y="1"/>
                    <a:pt x="12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4682;p32">
              <a:extLst>
                <a:ext uri="{FF2B5EF4-FFF2-40B4-BE49-F238E27FC236}">
                  <a16:creationId xmlns:a16="http://schemas.microsoft.com/office/drawing/2014/main" id="{49BF4E31-F969-49A9-8F77-C74E824DFD80}"/>
                </a:ext>
              </a:extLst>
            </p:cNvPr>
            <p:cNvSpPr/>
            <p:nvPr/>
          </p:nvSpPr>
          <p:spPr>
            <a:xfrm>
              <a:off x="5570625" y="2010375"/>
              <a:ext cx="76225" cy="14000"/>
            </a:xfrm>
            <a:custGeom>
              <a:avLst/>
              <a:gdLst/>
              <a:ahLst/>
              <a:cxnLst/>
              <a:rect l="l" t="t" r="r" b="b"/>
              <a:pathLst>
                <a:path w="3049" h="560" extrusionOk="0">
                  <a:moveTo>
                    <a:pt x="483" y="1"/>
                  </a:moveTo>
                  <a:cubicBezTo>
                    <a:pt x="426" y="1"/>
                    <a:pt x="368" y="6"/>
                    <a:pt x="310" y="17"/>
                  </a:cubicBezTo>
                  <a:cubicBezTo>
                    <a:pt x="227" y="124"/>
                    <a:pt x="48" y="136"/>
                    <a:pt x="0" y="303"/>
                  </a:cubicBezTo>
                  <a:cubicBezTo>
                    <a:pt x="642" y="524"/>
                    <a:pt x="1293" y="560"/>
                    <a:pt x="1948" y="560"/>
                  </a:cubicBezTo>
                  <a:cubicBezTo>
                    <a:pt x="2255" y="560"/>
                    <a:pt x="2562" y="552"/>
                    <a:pt x="2870" y="552"/>
                  </a:cubicBezTo>
                  <a:cubicBezTo>
                    <a:pt x="2929" y="552"/>
                    <a:pt x="2989" y="552"/>
                    <a:pt x="3048" y="553"/>
                  </a:cubicBezTo>
                  <a:cubicBezTo>
                    <a:pt x="3025" y="243"/>
                    <a:pt x="2787" y="303"/>
                    <a:pt x="2572" y="279"/>
                  </a:cubicBezTo>
                  <a:cubicBezTo>
                    <a:pt x="2534" y="275"/>
                    <a:pt x="2496" y="274"/>
                    <a:pt x="2457" y="274"/>
                  </a:cubicBezTo>
                  <a:cubicBezTo>
                    <a:pt x="2310" y="274"/>
                    <a:pt x="2158" y="296"/>
                    <a:pt x="2009" y="296"/>
                  </a:cubicBezTo>
                  <a:cubicBezTo>
                    <a:pt x="1829" y="296"/>
                    <a:pt x="1652" y="264"/>
                    <a:pt x="1489" y="124"/>
                  </a:cubicBezTo>
                  <a:cubicBezTo>
                    <a:pt x="1442" y="133"/>
                    <a:pt x="1395" y="137"/>
                    <a:pt x="1349" y="137"/>
                  </a:cubicBezTo>
                  <a:cubicBezTo>
                    <a:pt x="1067" y="137"/>
                    <a:pt x="784" y="1"/>
                    <a:pt x="4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4683;p32">
              <a:extLst>
                <a:ext uri="{FF2B5EF4-FFF2-40B4-BE49-F238E27FC236}">
                  <a16:creationId xmlns:a16="http://schemas.microsoft.com/office/drawing/2014/main" id="{C1A3CAD4-3BFF-473E-AE59-9B03523CBD5C}"/>
                </a:ext>
              </a:extLst>
            </p:cNvPr>
            <p:cNvSpPr/>
            <p:nvPr/>
          </p:nvSpPr>
          <p:spPr>
            <a:xfrm>
              <a:off x="5950125" y="1773275"/>
              <a:ext cx="62850" cy="27525"/>
            </a:xfrm>
            <a:custGeom>
              <a:avLst/>
              <a:gdLst/>
              <a:ahLst/>
              <a:cxnLst/>
              <a:rect l="l" t="t" r="r" b="b"/>
              <a:pathLst>
                <a:path w="2514" h="1101" extrusionOk="0">
                  <a:moveTo>
                    <a:pt x="1645" y="0"/>
                  </a:moveTo>
                  <a:cubicBezTo>
                    <a:pt x="1342" y="0"/>
                    <a:pt x="1041" y="29"/>
                    <a:pt x="748" y="29"/>
                  </a:cubicBezTo>
                  <a:cubicBezTo>
                    <a:pt x="681" y="29"/>
                    <a:pt x="615" y="28"/>
                    <a:pt x="549" y="24"/>
                  </a:cubicBezTo>
                  <a:lnTo>
                    <a:pt x="549" y="24"/>
                  </a:lnTo>
                  <a:cubicBezTo>
                    <a:pt x="489" y="202"/>
                    <a:pt x="608" y="214"/>
                    <a:pt x="727" y="238"/>
                  </a:cubicBezTo>
                  <a:cubicBezTo>
                    <a:pt x="751" y="244"/>
                    <a:pt x="784" y="247"/>
                    <a:pt x="811" y="247"/>
                  </a:cubicBezTo>
                  <a:cubicBezTo>
                    <a:pt x="837" y="247"/>
                    <a:pt x="858" y="244"/>
                    <a:pt x="858" y="238"/>
                  </a:cubicBezTo>
                  <a:cubicBezTo>
                    <a:pt x="858" y="212"/>
                    <a:pt x="866" y="203"/>
                    <a:pt x="875" y="203"/>
                  </a:cubicBezTo>
                  <a:cubicBezTo>
                    <a:pt x="895" y="203"/>
                    <a:pt x="920" y="253"/>
                    <a:pt x="854" y="253"/>
                  </a:cubicBezTo>
                  <a:cubicBezTo>
                    <a:pt x="845" y="253"/>
                    <a:pt x="835" y="252"/>
                    <a:pt x="822" y="250"/>
                  </a:cubicBezTo>
                  <a:cubicBezTo>
                    <a:pt x="794" y="258"/>
                    <a:pt x="766" y="262"/>
                    <a:pt x="738" y="262"/>
                  </a:cubicBezTo>
                  <a:cubicBezTo>
                    <a:pt x="607" y="262"/>
                    <a:pt x="494" y="172"/>
                    <a:pt x="406" y="24"/>
                  </a:cubicBezTo>
                  <a:lnTo>
                    <a:pt x="251" y="24"/>
                  </a:lnTo>
                  <a:cubicBezTo>
                    <a:pt x="180" y="179"/>
                    <a:pt x="1" y="274"/>
                    <a:pt x="108" y="488"/>
                  </a:cubicBezTo>
                  <a:cubicBezTo>
                    <a:pt x="239" y="595"/>
                    <a:pt x="406" y="607"/>
                    <a:pt x="561" y="607"/>
                  </a:cubicBezTo>
                  <a:cubicBezTo>
                    <a:pt x="603" y="607"/>
                    <a:pt x="652" y="593"/>
                    <a:pt x="694" y="593"/>
                  </a:cubicBezTo>
                  <a:cubicBezTo>
                    <a:pt x="746" y="593"/>
                    <a:pt x="787" y="615"/>
                    <a:pt x="787" y="714"/>
                  </a:cubicBezTo>
                  <a:cubicBezTo>
                    <a:pt x="811" y="774"/>
                    <a:pt x="846" y="798"/>
                    <a:pt x="894" y="834"/>
                  </a:cubicBezTo>
                  <a:cubicBezTo>
                    <a:pt x="1073" y="834"/>
                    <a:pt x="1061" y="1012"/>
                    <a:pt x="1144" y="1084"/>
                  </a:cubicBezTo>
                  <a:cubicBezTo>
                    <a:pt x="1187" y="1094"/>
                    <a:pt x="1227" y="1100"/>
                    <a:pt x="1267" y="1100"/>
                  </a:cubicBezTo>
                  <a:cubicBezTo>
                    <a:pt x="1317" y="1100"/>
                    <a:pt x="1365" y="1091"/>
                    <a:pt x="1418" y="1072"/>
                  </a:cubicBezTo>
                  <a:cubicBezTo>
                    <a:pt x="1501" y="976"/>
                    <a:pt x="1561" y="869"/>
                    <a:pt x="1608" y="750"/>
                  </a:cubicBezTo>
                  <a:cubicBezTo>
                    <a:pt x="1620" y="667"/>
                    <a:pt x="1632" y="595"/>
                    <a:pt x="1608" y="500"/>
                  </a:cubicBezTo>
                  <a:cubicBezTo>
                    <a:pt x="1632" y="474"/>
                    <a:pt x="1651" y="464"/>
                    <a:pt x="1666" y="464"/>
                  </a:cubicBezTo>
                  <a:cubicBezTo>
                    <a:pt x="1714" y="464"/>
                    <a:pt x="1731" y="564"/>
                    <a:pt x="1781" y="564"/>
                  </a:cubicBezTo>
                  <a:cubicBezTo>
                    <a:pt x="1786" y="564"/>
                    <a:pt x="1792" y="562"/>
                    <a:pt x="1799" y="560"/>
                  </a:cubicBezTo>
                  <a:cubicBezTo>
                    <a:pt x="1856" y="576"/>
                    <a:pt x="1912" y="583"/>
                    <a:pt x="1966" y="583"/>
                  </a:cubicBezTo>
                  <a:cubicBezTo>
                    <a:pt x="2114" y="583"/>
                    <a:pt x="2251" y="528"/>
                    <a:pt x="2382" y="441"/>
                  </a:cubicBezTo>
                  <a:lnTo>
                    <a:pt x="2513" y="131"/>
                  </a:lnTo>
                  <a:cubicBezTo>
                    <a:pt x="2226" y="27"/>
                    <a:pt x="1935" y="0"/>
                    <a:pt x="164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4684;p32">
              <a:extLst>
                <a:ext uri="{FF2B5EF4-FFF2-40B4-BE49-F238E27FC236}">
                  <a16:creationId xmlns:a16="http://schemas.microsoft.com/office/drawing/2014/main" id="{AC4E4829-7B7D-4049-974B-47A74142AB45}"/>
                </a:ext>
              </a:extLst>
            </p:cNvPr>
            <p:cNvSpPr/>
            <p:nvPr/>
          </p:nvSpPr>
          <p:spPr>
            <a:xfrm>
              <a:off x="6114150" y="1953300"/>
              <a:ext cx="56275" cy="14275"/>
            </a:xfrm>
            <a:custGeom>
              <a:avLst/>
              <a:gdLst/>
              <a:ahLst/>
              <a:cxnLst/>
              <a:rect l="l" t="t" r="r" b="b"/>
              <a:pathLst>
                <a:path w="2251" h="571" extrusionOk="0">
                  <a:moveTo>
                    <a:pt x="349" y="0"/>
                  </a:moveTo>
                  <a:cubicBezTo>
                    <a:pt x="267" y="0"/>
                    <a:pt x="188" y="30"/>
                    <a:pt x="119" y="133"/>
                  </a:cubicBezTo>
                  <a:cubicBezTo>
                    <a:pt x="0" y="264"/>
                    <a:pt x="24" y="419"/>
                    <a:pt x="119" y="562"/>
                  </a:cubicBezTo>
                  <a:cubicBezTo>
                    <a:pt x="174" y="568"/>
                    <a:pt x="228" y="570"/>
                    <a:pt x="282" y="570"/>
                  </a:cubicBezTo>
                  <a:cubicBezTo>
                    <a:pt x="648" y="570"/>
                    <a:pt x="1005" y="455"/>
                    <a:pt x="1368" y="455"/>
                  </a:cubicBezTo>
                  <a:cubicBezTo>
                    <a:pt x="1502" y="455"/>
                    <a:pt x="1638" y="471"/>
                    <a:pt x="1774" y="514"/>
                  </a:cubicBezTo>
                  <a:cubicBezTo>
                    <a:pt x="1805" y="524"/>
                    <a:pt x="1835" y="529"/>
                    <a:pt x="1865" y="529"/>
                  </a:cubicBezTo>
                  <a:cubicBezTo>
                    <a:pt x="2012" y="529"/>
                    <a:pt x="2152" y="410"/>
                    <a:pt x="2251" y="193"/>
                  </a:cubicBezTo>
                  <a:cubicBezTo>
                    <a:pt x="1703" y="133"/>
                    <a:pt x="1215" y="74"/>
                    <a:pt x="703" y="62"/>
                  </a:cubicBezTo>
                  <a:cubicBezTo>
                    <a:pt x="591" y="62"/>
                    <a:pt x="466" y="0"/>
                    <a:pt x="3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4685;p32">
              <a:extLst>
                <a:ext uri="{FF2B5EF4-FFF2-40B4-BE49-F238E27FC236}">
                  <a16:creationId xmlns:a16="http://schemas.microsoft.com/office/drawing/2014/main" id="{6C5C8836-6EC7-4ED5-8FBB-19003A92F912}"/>
                </a:ext>
              </a:extLst>
            </p:cNvPr>
            <p:cNvSpPr/>
            <p:nvPr/>
          </p:nvSpPr>
          <p:spPr>
            <a:xfrm>
              <a:off x="5565575" y="2089375"/>
              <a:ext cx="100025" cy="16100"/>
            </a:xfrm>
            <a:custGeom>
              <a:avLst/>
              <a:gdLst/>
              <a:ahLst/>
              <a:cxnLst/>
              <a:rect l="l" t="t" r="r" b="b"/>
              <a:pathLst>
                <a:path w="4001" h="644" extrusionOk="0">
                  <a:moveTo>
                    <a:pt x="548" y="0"/>
                  </a:moveTo>
                  <a:cubicBezTo>
                    <a:pt x="381" y="0"/>
                    <a:pt x="214" y="0"/>
                    <a:pt x="83" y="120"/>
                  </a:cubicBezTo>
                  <a:cubicBezTo>
                    <a:pt x="0" y="643"/>
                    <a:pt x="393" y="560"/>
                    <a:pt x="679" y="608"/>
                  </a:cubicBezTo>
                  <a:cubicBezTo>
                    <a:pt x="1250" y="512"/>
                    <a:pt x="1846" y="584"/>
                    <a:pt x="2405" y="429"/>
                  </a:cubicBezTo>
                  <a:cubicBezTo>
                    <a:pt x="2941" y="417"/>
                    <a:pt x="3465" y="417"/>
                    <a:pt x="4001" y="405"/>
                  </a:cubicBezTo>
                  <a:cubicBezTo>
                    <a:pt x="3882" y="286"/>
                    <a:pt x="3724" y="286"/>
                    <a:pt x="3565" y="286"/>
                  </a:cubicBezTo>
                  <a:cubicBezTo>
                    <a:pt x="3405" y="286"/>
                    <a:pt x="3245" y="286"/>
                    <a:pt x="3120" y="167"/>
                  </a:cubicBezTo>
                  <a:cubicBezTo>
                    <a:pt x="3108" y="131"/>
                    <a:pt x="3072" y="108"/>
                    <a:pt x="3060" y="72"/>
                  </a:cubicBezTo>
                  <a:cubicBezTo>
                    <a:pt x="2977" y="12"/>
                    <a:pt x="2858" y="0"/>
                    <a:pt x="27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4686;p32">
              <a:extLst>
                <a:ext uri="{FF2B5EF4-FFF2-40B4-BE49-F238E27FC236}">
                  <a16:creationId xmlns:a16="http://schemas.microsoft.com/office/drawing/2014/main" id="{382AB63C-F77E-4C27-9D79-28BB0CB8F496}"/>
                </a:ext>
              </a:extLst>
            </p:cNvPr>
            <p:cNvSpPr/>
            <p:nvPr/>
          </p:nvSpPr>
          <p:spPr>
            <a:xfrm>
              <a:off x="5510800" y="1818650"/>
              <a:ext cx="94250" cy="8150"/>
            </a:xfrm>
            <a:custGeom>
              <a:avLst/>
              <a:gdLst/>
              <a:ahLst/>
              <a:cxnLst/>
              <a:rect l="l" t="t" r="r" b="b"/>
              <a:pathLst>
                <a:path w="3770" h="326" extrusionOk="0">
                  <a:moveTo>
                    <a:pt x="2577" y="1"/>
                  </a:moveTo>
                  <a:cubicBezTo>
                    <a:pt x="1718" y="1"/>
                    <a:pt x="862" y="73"/>
                    <a:pt x="0" y="90"/>
                  </a:cubicBezTo>
                  <a:cubicBezTo>
                    <a:pt x="511" y="272"/>
                    <a:pt x="1026" y="326"/>
                    <a:pt x="1542" y="326"/>
                  </a:cubicBezTo>
                  <a:cubicBezTo>
                    <a:pt x="2278" y="326"/>
                    <a:pt x="3016" y="216"/>
                    <a:pt x="3751" y="209"/>
                  </a:cubicBezTo>
                  <a:cubicBezTo>
                    <a:pt x="3770" y="96"/>
                    <a:pt x="3759" y="28"/>
                    <a:pt x="3677" y="28"/>
                  </a:cubicBezTo>
                  <a:cubicBezTo>
                    <a:pt x="3655" y="28"/>
                    <a:pt x="3628" y="33"/>
                    <a:pt x="3596" y="42"/>
                  </a:cubicBezTo>
                  <a:cubicBezTo>
                    <a:pt x="3256" y="12"/>
                    <a:pt x="2916" y="1"/>
                    <a:pt x="25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4687;p32">
              <a:extLst>
                <a:ext uri="{FF2B5EF4-FFF2-40B4-BE49-F238E27FC236}">
                  <a16:creationId xmlns:a16="http://schemas.microsoft.com/office/drawing/2014/main" id="{8C0D2287-FF43-430C-B209-7014BE5430A1}"/>
                </a:ext>
              </a:extLst>
            </p:cNvPr>
            <p:cNvSpPr/>
            <p:nvPr/>
          </p:nvSpPr>
          <p:spPr>
            <a:xfrm>
              <a:off x="6115325" y="1796625"/>
              <a:ext cx="62850" cy="25250"/>
            </a:xfrm>
            <a:custGeom>
              <a:avLst/>
              <a:gdLst/>
              <a:ahLst/>
              <a:cxnLst/>
              <a:rect l="l" t="t" r="r" b="b"/>
              <a:pathLst>
                <a:path w="2514" h="1010" extrusionOk="0">
                  <a:moveTo>
                    <a:pt x="965" y="1"/>
                  </a:moveTo>
                  <a:cubicBezTo>
                    <a:pt x="933" y="1"/>
                    <a:pt x="900" y="7"/>
                    <a:pt x="870" y="19"/>
                  </a:cubicBezTo>
                  <a:cubicBezTo>
                    <a:pt x="608" y="78"/>
                    <a:pt x="334" y="30"/>
                    <a:pt x="96" y="197"/>
                  </a:cubicBezTo>
                  <a:cubicBezTo>
                    <a:pt x="49" y="233"/>
                    <a:pt x="13" y="292"/>
                    <a:pt x="1" y="376"/>
                  </a:cubicBezTo>
                  <a:cubicBezTo>
                    <a:pt x="13" y="447"/>
                    <a:pt x="37" y="507"/>
                    <a:pt x="72" y="566"/>
                  </a:cubicBezTo>
                  <a:cubicBezTo>
                    <a:pt x="275" y="709"/>
                    <a:pt x="513" y="673"/>
                    <a:pt x="715" y="769"/>
                  </a:cubicBezTo>
                  <a:cubicBezTo>
                    <a:pt x="811" y="804"/>
                    <a:pt x="894" y="804"/>
                    <a:pt x="989" y="804"/>
                  </a:cubicBezTo>
                  <a:lnTo>
                    <a:pt x="1227" y="804"/>
                  </a:lnTo>
                  <a:cubicBezTo>
                    <a:pt x="1275" y="816"/>
                    <a:pt x="1358" y="816"/>
                    <a:pt x="1418" y="864"/>
                  </a:cubicBezTo>
                  <a:cubicBezTo>
                    <a:pt x="1465" y="888"/>
                    <a:pt x="1489" y="923"/>
                    <a:pt x="1525" y="947"/>
                  </a:cubicBezTo>
                  <a:lnTo>
                    <a:pt x="2239" y="947"/>
                  </a:lnTo>
                  <a:cubicBezTo>
                    <a:pt x="2281" y="989"/>
                    <a:pt x="2329" y="1010"/>
                    <a:pt x="2376" y="1010"/>
                  </a:cubicBezTo>
                  <a:cubicBezTo>
                    <a:pt x="2424" y="1010"/>
                    <a:pt x="2471" y="989"/>
                    <a:pt x="2513" y="947"/>
                  </a:cubicBezTo>
                  <a:lnTo>
                    <a:pt x="2513" y="804"/>
                  </a:lnTo>
                  <a:lnTo>
                    <a:pt x="2513" y="650"/>
                  </a:lnTo>
                  <a:cubicBezTo>
                    <a:pt x="2430" y="650"/>
                    <a:pt x="2323" y="650"/>
                    <a:pt x="2215" y="673"/>
                  </a:cubicBezTo>
                  <a:cubicBezTo>
                    <a:pt x="2215" y="673"/>
                    <a:pt x="2204" y="650"/>
                    <a:pt x="2180" y="638"/>
                  </a:cubicBezTo>
                  <a:cubicBezTo>
                    <a:pt x="2171" y="635"/>
                    <a:pt x="2163" y="633"/>
                    <a:pt x="2155" y="633"/>
                  </a:cubicBezTo>
                  <a:cubicBezTo>
                    <a:pt x="2131" y="633"/>
                    <a:pt x="2111" y="647"/>
                    <a:pt x="2085" y="673"/>
                  </a:cubicBezTo>
                  <a:cubicBezTo>
                    <a:pt x="2001" y="614"/>
                    <a:pt x="1894" y="566"/>
                    <a:pt x="1799" y="519"/>
                  </a:cubicBezTo>
                  <a:cubicBezTo>
                    <a:pt x="1644" y="447"/>
                    <a:pt x="1537" y="281"/>
                    <a:pt x="1406" y="173"/>
                  </a:cubicBezTo>
                  <a:cubicBezTo>
                    <a:pt x="1299" y="102"/>
                    <a:pt x="1180" y="42"/>
                    <a:pt x="1061" y="19"/>
                  </a:cubicBezTo>
                  <a:cubicBezTo>
                    <a:pt x="1031" y="7"/>
                    <a:pt x="998" y="1"/>
                    <a:pt x="9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4688;p32">
              <a:extLst>
                <a:ext uri="{FF2B5EF4-FFF2-40B4-BE49-F238E27FC236}">
                  <a16:creationId xmlns:a16="http://schemas.microsoft.com/office/drawing/2014/main" id="{8206E076-65B9-487B-BECF-4C8458E9397F}"/>
                </a:ext>
              </a:extLst>
            </p:cNvPr>
            <p:cNvSpPr/>
            <p:nvPr/>
          </p:nvSpPr>
          <p:spPr>
            <a:xfrm>
              <a:off x="5329525" y="1900625"/>
              <a:ext cx="71750" cy="15475"/>
            </a:xfrm>
            <a:custGeom>
              <a:avLst/>
              <a:gdLst/>
              <a:ahLst/>
              <a:cxnLst/>
              <a:rect l="l" t="t" r="r" b="b"/>
              <a:pathLst>
                <a:path w="2870" h="619" extrusionOk="0">
                  <a:moveTo>
                    <a:pt x="546" y="0"/>
                  </a:moveTo>
                  <a:cubicBezTo>
                    <a:pt x="377" y="0"/>
                    <a:pt x="196" y="35"/>
                    <a:pt x="0" y="145"/>
                  </a:cubicBezTo>
                  <a:cubicBezTo>
                    <a:pt x="762" y="288"/>
                    <a:pt x="1358" y="395"/>
                    <a:pt x="1953" y="514"/>
                  </a:cubicBezTo>
                  <a:lnTo>
                    <a:pt x="2096" y="514"/>
                  </a:lnTo>
                  <a:cubicBezTo>
                    <a:pt x="2204" y="591"/>
                    <a:pt x="2316" y="618"/>
                    <a:pt x="2434" y="618"/>
                  </a:cubicBezTo>
                  <a:cubicBezTo>
                    <a:pt x="2498" y="618"/>
                    <a:pt x="2564" y="610"/>
                    <a:pt x="2632" y="597"/>
                  </a:cubicBezTo>
                  <a:cubicBezTo>
                    <a:pt x="2786" y="514"/>
                    <a:pt x="2870" y="407"/>
                    <a:pt x="2810" y="228"/>
                  </a:cubicBezTo>
                  <a:cubicBezTo>
                    <a:pt x="2464" y="172"/>
                    <a:pt x="2111" y="72"/>
                    <a:pt x="1762" y="72"/>
                  </a:cubicBezTo>
                  <a:cubicBezTo>
                    <a:pt x="1666" y="72"/>
                    <a:pt x="1571" y="79"/>
                    <a:pt x="1477" y="97"/>
                  </a:cubicBezTo>
                  <a:cubicBezTo>
                    <a:pt x="1436" y="104"/>
                    <a:pt x="1395" y="107"/>
                    <a:pt x="1354" y="107"/>
                  </a:cubicBezTo>
                  <a:cubicBezTo>
                    <a:pt x="1104" y="107"/>
                    <a:pt x="842" y="0"/>
                    <a:pt x="5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4689;p32">
              <a:extLst>
                <a:ext uri="{FF2B5EF4-FFF2-40B4-BE49-F238E27FC236}">
                  <a16:creationId xmlns:a16="http://schemas.microsoft.com/office/drawing/2014/main" id="{474EB9FD-C0D5-42AD-8321-2A7C5E430778}"/>
                </a:ext>
              </a:extLst>
            </p:cNvPr>
            <p:cNvSpPr/>
            <p:nvPr/>
          </p:nvSpPr>
          <p:spPr>
            <a:xfrm>
              <a:off x="5410200" y="1942025"/>
              <a:ext cx="59800" cy="11350"/>
            </a:xfrm>
            <a:custGeom>
              <a:avLst/>
              <a:gdLst/>
              <a:ahLst/>
              <a:cxnLst/>
              <a:rect l="l" t="t" r="r" b="b"/>
              <a:pathLst>
                <a:path w="2392" h="454" extrusionOk="0">
                  <a:moveTo>
                    <a:pt x="1210" y="1"/>
                  </a:moveTo>
                  <a:cubicBezTo>
                    <a:pt x="805" y="1"/>
                    <a:pt x="401" y="32"/>
                    <a:pt x="0" y="132"/>
                  </a:cubicBezTo>
                  <a:lnTo>
                    <a:pt x="36" y="180"/>
                  </a:lnTo>
                  <a:cubicBezTo>
                    <a:pt x="95" y="251"/>
                    <a:pt x="83" y="358"/>
                    <a:pt x="155" y="430"/>
                  </a:cubicBezTo>
                  <a:lnTo>
                    <a:pt x="298" y="430"/>
                  </a:lnTo>
                  <a:cubicBezTo>
                    <a:pt x="298" y="406"/>
                    <a:pt x="298" y="394"/>
                    <a:pt x="333" y="370"/>
                  </a:cubicBezTo>
                  <a:cubicBezTo>
                    <a:pt x="352" y="362"/>
                    <a:pt x="368" y="359"/>
                    <a:pt x="380" y="359"/>
                  </a:cubicBezTo>
                  <a:cubicBezTo>
                    <a:pt x="408" y="359"/>
                    <a:pt x="424" y="377"/>
                    <a:pt x="441" y="418"/>
                  </a:cubicBezTo>
                  <a:cubicBezTo>
                    <a:pt x="740" y="418"/>
                    <a:pt x="1043" y="454"/>
                    <a:pt x="1342" y="454"/>
                  </a:cubicBezTo>
                  <a:cubicBezTo>
                    <a:pt x="1613" y="454"/>
                    <a:pt x="1882" y="424"/>
                    <a:pt x="2143" y="310"/>
                  </a:cubicBezTo>
                  <a:cubicBezTo>
                    <a:pt x="2173" y="315"/>
                    <a:pt x="2199" y="317"/>
                    <a:pt x="2223" y="317"/>
                  </a:cubicBezTo>
                  <a:cubicBezTo>
                    <a:pt x="2392" y="317"/>
                    <a:pt x="2383" y="206"/>
                    <a:pt x="2310" y="49"/>
                  </a:cubicBezTo>
                  <a:cubicBezTo>
                    <a:pt x="1943" y="26"/>
                    <a:pt x="1576" y="1"/>
                    <a:pt x="12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4690;p32">
              <a:extLst>
                <a:ext uri="{FF2B5EF4-FFF2-40B4-BE49-F238E27FC236}">
                  <a16:creationId xmlns:a16="http://schemas.microsoft.com/office/drawing/2014/main" id="{388DFCF3-DC04-4E2B-B7BF-B568057B92D6}"/>
                </a:ext>
              </a:extLst>
            </p:cNvPr>
            <p:cNvSpPr/>
            <p:nvPr/>
          </p:nvSpPr>
          <p:spPr>
            <a:xfrm>
              <a:off x="5331000" y="1787925"/>
              <a:ext cx="81900" cy="15725"/>
            </a:xfrm>
            <a:custGeom>
              <a:avLst/>
              <a:gdLst/>
              <a:ahLst/>
              <a:cxnLst/>
              <a:rect l="l" t="t" r="r" b="b"/>
              <a:pathLst>
                <a:path w="3276" h="629" extrusionOk="0">
                  <a:moveTo>
                    <a:pt x="2444" y="1"/>
                  </a:moveTo>
                  <a:cubicBezTo>
                    <a:pt x="2304" y="1"/>
                    <a:pt x="2162" y="15"/>
                    <a:pt x="2013" y="45"/>
                  </a:cubicBezTo>
                  <a:cubicBezTo>
                    <a:pt x="1710" y="123"/>
                    <a:pt x="1406" y="151"/>
                    <a:pt x="1098" y="151"/>
                  </a:cubicBezTo>
                  <a:cubicBezTo>
                    <a:pt x="983" y="151"/>
                    <a:pt x="868" y="147"/>
                    <a:pt x="751" y="140"/>
                  </a:cubicBezTo>
                  <a:cubicBezTo>
                    <a:pt x="607" y="109"/>
                    <a:pt x="459" y="45"/>
                    <a:pt x="324" y="45"/>
                  </a:cubicBezTo>
                  <a:cubicBezTo>
                    <a:pt x="203" y="45"/>
                    <a:pt x="91" y="97"/>
                    <a:pt x="1" y="271"/>
                  </a:cubicBezTo>
                  <a:cubicBezTo>
                    <a:pt x="370" y="629"/>
                    <a:pt x="870" y="390"/>
                    <a:pt x="1287" y="557"/>
                  </a:cubicBezTo>
                  <a:cubicBezTo>
                    <a:pt x="1346" y="565"/>
                    <a:pt x="1402" y="570"/>
                    <a:pt x="1455" y="570"/>
                  </a:cubicBezTo>
                  <a:cubicBezTo>
                    <a:pt x="1562" y="570"/>
                    <a:pt x="1660" y="549"/>
                    <a:pt x="1763" y="486"/>
                  </a:cubicBezTo>
                  <a:cubicBezTo>
                    <a:pt x="2239" y="450"/>
                    <a:pt x="2716" y="438"/>
                    <a:pt x="3192" y="402"/>
                  </a:cubicBezTo>
                  <a:cubicBezTo>
                    <a:pt x="3275" y="319"/>
                    <a:pt x="3275" y="224"/>
                    <a:pt x="3192" y="140"/>
                  </a:cubicBezTo>
                  <a:cubicBezTo>
                    <a:pt x="2939" y="48"/>
                    <a:pt x="2696" y="1"/>
                    <a:pt x="24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4691;p32">
              <a:extLst>
                <a:ext uri="{FF2B5EF4-FFF2-40B4-BE49-F238E27FC236}">
                  <a16:creationId xmlns:a16="http://schemas.microsoft.com/office/drawing/2014/main" id="{09C7AF7A-7257-42F9-A419-1BA7D5C2716B}"/>
                </a:ext>
              </a:extLst>
            </p:cNvPr>
            <p:cNvSpPr/>
            <p:nvPr/>
          </p:nvSpPr>
          <p:spPr>
            <a:xfrm>
              <a:off x="6063250" y="1992325"/>
              <a:ext cx="59550" cy="11950"/>
            </a:xfrm>
            <a:custGeom>
              <a:avLst/>
              <a:gdLst/>
              <a:ahLst/>
              <a:cxnLst/>
              <a:rect l="l" t="t" r="r" b="b"/>
              <a:pathLst>
                <a:path w="2382" h="478" extrusionOk="0">
                  <a:moveTo>
                    <a:pt x="1021" y="1"/>
                  </a:moveTo>
                  <a:cubicBezTo>
                    <a:pt x="781" y="1"/>
                    <a:pt x="539" y="13"/>
                    <a:pt x="298" y="13"/>
                  </a:cubicBezTo>
                  <a:cubicBezTo>
                    <a:pt x="286" y="192"/>
                    <a:pt x="179" y="275"/>
                    <a:pt x="0" y="299"/>
                  </a:cubicBezTo>
                  <a:cubicBezTo>
                    <a:pt x="381" y="442"/>
                    <a:pt x="765" y="477"/>
                    <a:pt x="1152" y="477"/>
                  </a:cubicBezTo>
                  <a:cubicBezTo>
                    <a:pt x="1539" y="477"/>
                    <a:pt x="1929" y="442"/>
                    <a:pt x="2322" y="442"/>
                  </a:cubicBezTo>
                  <a:cubicBezTo>
                    <a:pt x="2370" y="418"/>
                    <a:pt x="2382" y="370"/>
                    <a:pt x="2370" y="311"/>
                  </a:cubicBezTo>
                  <a:cubicBezTo>
                    <a:pt x="2334" y="263"/>
                    <a:pt x="2286" y="215"/>
                    <a:pt x="2251" y="203"/>
                  </a:cubicBezTo>
                  <a:cubicBezTo>
                    <a:pt x="2167" y="192"/>
                    <a:pt x="2084" y="203"/>
                    <a:pt x="2024" y="144"/>
                  </a:cubicBezTo>
                  <a:cubicBezTo>
                    <a:pt x="1696" y="25"/>
                    <a:pt x="1360" y="1"/>
                    <a:pt x="10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4692;p32">
              <a:extLst>
                <a:ext uri="{FF2B5EF4-FFF2-40B4-BE49-F238E27FC236}">
                  <a16:creationId xmlns:a16="http://schemas.microsoft.com/office/drawing/2014/main" id="{13F24AA2-ACFB-440F-9940-F32441FC12E5}"/>
                </a:ext>
              </a:extLst>
            </p:cNvPr>
            <p:cNvSpPr/>
            <p:nvPr/>
          </p:nvSpPr>
          <p:spPr>
            <a:xfrm>
              <a:off x="6055800" y="1739450"/>
              <a:ext cx="78300" cy="15150"/>
            </a:xfrm>
            <a:custGeom>
              <a:avLst/>
              <a:gdLst/>
              <a:ahLst/>
              <a:cxnLst/>
              <a:rect l="l" t="t" r="r" b="b"/>
              <a:pathLst>
                <a:path w="3132" h="606" extrusionOk="0">
                  <a:moveTo>
                    <a:pt x="819" y="0"/>
                  </a:moveTo>
                  <a:cubicBezTo>
                    <a:pt x="698" y="0"/>
                    <a:pt x="578" y="52"/>
                    <a:pt x="453" y="67"/>
                  </a:cubicBezTo>
                  <a:cubicBezTo>
                    <a:pt x="405" y="79"/>
                    <a:pt x="346" y="79"/>
                    <a:pt x="298" y="103"/>
                  </a:cubicBezTo>
                  <a:cubicBezTo>
                    <a:pt x="251" y="115"/>
                    <a:pt x="215" y="139"/>
                    <a:pt x="179" y="139"/>
                  </a:cubicBezTo>
                  <a:cubicBezTo>
                    <a:pt x="144" y="174"/>
                    <a:pt x="108" y="198"/>
                    <a:pt x="72" y="234"/>
                  </a:cubicBezTo>
                  <a:cubicBezTo>
                    <a:pt x="48" y="246"/>
                    <a:pt x="13" y="293"/>
                    <a:pt x="1" y="341"/>
                  </a:cubicBezTo>
                  <a:cubicBezTo>
                    <a:pt x="86" y="438"/>
                    <a:pt x="177" y="469"/>
                    <a:pt x="270" y="469"/>
                  </a:cubicBezTo>
                  <a:cubicBezTo>
                    <a:pt x="373" y="469"/>
                    <a:pt x="478" y="432"/>
                    <a:pt x="584" y="401"/>
                  </a:cubicBezTo>
                  <a:cubicBezTo>
                    <a:pt x="647" y="374"/>
                    <a:pt x="709" y="320"/>
                    <a:pt x="772" y="320"/>
                  </a:cubicBezTo>
                  <a:cubicBezTo>
                    <a:pt x="792" y="320"/>
                    <a:pt x="813" y="326"/>
                    <a:pt x="834" y="341"/>
                  </a:cubicBezTo>
                  <a:cubicBezTo>
                    <a:pt x="1056" y="470"/>
                    <a:pt x="1285" y="501"/>
                    <a:pt x="1517" y="501"/>
                  </a:cubicBezTo>
                  <a:cubicBezTo>
                    <a:pt x="1725" y="501"/>
                    <a:pt x="1935" y="476"/>
                    <a:pt x="2145" y="476"/>
                  </a:cubicBezTo>
                  <a:cubicBezTo>
                    <a:pt x="2240" y="476"/>
                    <a:pt x="2335" y="481"/>
                    <a:pt x="2430" y="496"/>
                  </a:cubicBezTo>
                  <a:cubicBezTo>
                    <a:pt x="2512" y="562"/>
                    <a:pt x="2601" y="605"/>
                    <a:pt x="2700" y="605"/>
                  </a:cubicBezTo>
                  <a:cubicBezTo>
                    <a:pt x="2743" y="605"/>
                    <a:pt x="2787" y="597"/>
                    <a:pt x="2834" y="579"/>
                  </a:cubicBezTo>
                  <a:cubicBezTo>
                    <a:pt x="2906" y="555"/>
                    <a:pt x="2977" y="543"/>
                    <a:pt x="3037" y="520"/>
                  </a:cubicBezTo>
                  <a:cubicBezTo>
                    <a:pt x="3108" y="424"/>
                    <a:pt x="3132" y="317"/>
                    <a:pt x="3084" y="222"/>
                  </a:cubicBezTo>
                  <a:cubicBezTo>
                    <a:pt x="3037" y="162"/>
                    <a:pt x="2977" y="139"/>
                    <a:pt x="2906" y="139"/>
                  </a:cubicBezTo>
                  <a:cubicBezTo>
                    <a:pt x="2831" y="174"/>
                    <a:pt x="2758" y="186"/>
                    <a:pt x="2687" y="186"/>
                  </a:cubicBezTo>
                  <a:cubicBezTo>
                    <a:pt x="2563" y="186"/>
                    <a:pt x="2443" y="149"/>
                    <a:pt x="2322" y="127"/>
                  </a:cubicBezTo>
                  <a:cubicBezTo>
                    <a:pt x="2270" y="116"/>
                    <a:pt x="2216" y="112"/>
                    <a:pt x="2163" y="112"/>
                  </a:cubicBezTo>
                  <a:cubicBezTo>
                    <a:pt x="2023" y="112"/>
                    <a:pt x="1882" y="138"/>
                    <a:pt x="1742" y="138"/>
                  </a:cubicBezTo>
                  <a:cubicBezTo>
                    <a:pt x="1633" y="138"/>
                    <a:pt x="1524" y="123"/>
                    <a:pt x="1418" y="67"/>
                  </a:cubicBezTo>
                  <a:cubicBezTo>
                    <a:pt x="1275" y="67"/>
                    <a:pt x="1144" y="55"/>
                    <a:pt x="1013" y="55"/>
                  </a:cubicBezTo>
                  <a:cubicBezTo>
                    <a:pt x="947" y="14"/>
                    <a:pt x="883" y="0"/>
                    <a:pt x="8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4693;p32">
              <a:extLst>
                <a:ext uri="{FF2B5EF4-FFF2-40B4-BE49-F238E27FC236}">
                  <a16:creationId xmlns:a16="http://schemas.microsoft.com/office/drawing/2014/main" id="{FF94D65E-C578-43D5-9936-DD4504FEC248}"/>
                </a:ext>
              </a:extLst>
            </p:cNvPr>
            <p:cNvSpPr/>
            <p:nvPr/>
          </p:nvSpPr>
          <p:spPr>
            <a:xfrm>
              <a:off x="5272675" y="1837750"/>
              <a:ext cx="63125" cy="26100"/>
            </a:xfrm>
            <a:custGeom>
              <a:avLst/>
              <a:gdLst/>
              <a:ahLst/>
              <a:cxnLst/>
              <a:rect l="l" t="t" r="r" b="b"/>
              <a:pathLst>
                <a:path w="2525" h="1044" extrusionOk="0">
                  <a:moveTo>
                    <a:pt x="409" y="0"/>
                  </a:moveTo>
                  <a:cubicBezTo>
                    <a:pt x="353" y="0"/>
                    <a:pt x="308" y="16"/>
                    <a:pt x="262" y="52"/>
                  </a:cubicBezTo>
                  <a:cubicBezTo>
                    <a:pt x="0" y="350"/>
                    <a:pt x="143" y="612"/>
                    <a:pt x="358" y="886"/>
                  </a:cubicBezTo>
                  <a:cubicBezTo>
                    <a:pt x="786" y="910"/>
                    <a:pt x="1239" y="933"/>
                    <a:pt x="1667" y="957"/>
                  </a:cubicBezTo>
                  <a:cubicBezTo>
                    <a:pt x="1827" y="965"/>
                    <a:pt x="2014" y="1043"/>
                    <a:pt x="2195" y="1043"/>
                  </a:cubicBezTo>
                  <a:cubicBezTo>
                    <a:pt x="2310" y="1043"/>
                    <a:pt x="2423" y="1011"/>
                    <a:pt x="2524" y="910"/>
                  </a:cubicBezTo>
                  <a:cubicBezTo>
                    <a:pt x="2501" y="850"/>
                    <a:pt x="2465" y="791"/>
                    <a:pt x="2405" y="791"/>
                  </a:cubicBezTo>
                  <a:cubicBezTo>
                    <a:pt x="2310" y="731"/>
                    <a:pt x="2191" y="719"/>
                    <a:pt x="2084" y="624"/>
                  </a:cubicBezTo>
                  <a:cubicBezTo>
                    <a:pt x="1912" y="561"/>
                    <a:pt x="1732" y="542"/>
                    <a:pt x="1554" y="542"/>
                  </a:cubicBezTo>
                  <a:cubicBezTo>
                    <a:pt x="1362" y="542"/>
                    <a:pt x="1173" y="564"/>
                    <a:pt x="1000" y="576"/>
                  </a:cubicBezTo>
                  <a:cubicBezTo>
                    <a:pt x="987" y="577"/>
                    <a:pt x="973" y="577"/>
                    <a:pt x="960" y="577"/>
                  </a:cubicBezTo>
                  <a:cubicBezTo>
                    <a:pt x="558" y="577"/>
                    <a:pt x="524" y="400"/>
                    <a:pt x="524" y="100"/>
                  </a:cubicBezTo>
                  <a:cubicBezTo>
                    <a:pt x="488" y="64"/>
                    <a:pt x="477" y="29"/>
                    <a:pt x="465" y="5"/>
                  </a:cubicBezTo>
                  <a:cubicBezTo>
                    <a:pt x="445" y="2"/>
                    <a:pt x="427" y="0"/>
                    <a:pt x="4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4694;p32">
              <a:extLst>
                <a:ext uri="{FF2B5EF4-FFF2-40B4-BE49-F238E27FC236}">
                  <a16:creationId xmlns:a16="http://schemas.microsoft.com/office/drawing/2014/main" id="{18A13EC2-F9F6-4584-9D9F-306EA24615DE}"/>
                </a:ext>
              </a:extLst>
            </p:cNvPr>
            <p:cNvSpPr/>
            <p:nvPr/>
          </p:nvSpPr>
          <p:spPr>
            <a:xfrm>
              <a:off x="5850125" y="1794700"/>
              <a:ext cx="50500" cy="21750"/>
            </a:xfrm>
            <a:custGeom>
              <a:avLst/>
              <a:gdLst/>
              <a:ahLst/>
              <a:cxnLst/>
              <a:rect l="l" t="t" r="r" b="b"/>
              <a:pathLst>
                <a:path w="2020" h="870" extrusionOk="0">
                  <a:moveTo>
                    <a:pt x="654" y="3"/>
                  </a:moveTo>
                  <a:cubicBezTo>
                    <a:pt x="355" y="3"/>
                    <a:pt x="105" y="101"/>
                    <a:pt x="12" y="524"/>
                  </a:cubicBezTo>
                  <a:cubicBezTo>
                    <a:pt x="0" y="608"/>
                    <a:pt x="12" y="691"/>
                    <a:pt x="72" y="750"/>
                  </a:cubicBezTo>
                  <a:cubicBezTo>
                    <a:pt x="179" y="786"/>
                    <a:pt x="286" y="822"/>
                    <a:pt x="381" y="869"/>
                  </a:cubicBezTo>
                  <a:cubicBezTo>
                    <a:pt x="435" y="836"/>
                    <a:pt x="482" y="814"/>
                    <a:pt x="525" y="814"/>
                  </a:cubicBezTo>
                  <a:cubicBezTo>
                    <a:pt x="558" y="814"/>
                    <a:pt x="589" y="827"/>
                    <a:pt x="620" y="858"/>
                  </a:cubicBezTo>
                  <a:lnTo>
                    <a:pt x="1513" y="858"/>
                  </a:lnTo>
                  <a:cubicBezTo>
                    <a:pt x="1536" y="762"/>
                    <a:pt x="1489" y="715"/>
                    <a:pt x="1417" y="667"/>
                  </a:cubicBezTo>
                  <a:cubicBezTo>
                    <a:pt x="1409" y="661"/>
                    <a:pt x="1399" y="659"/>
                    <a:pt x="1388" y="659"/>
                  </a:cubicBezTo>
                  <a:cubicBezTo>
                    <a:pt x="1364" y="659"/>
                    <a:pt x="1335" y="670"/>
                    <a:pt x="1312" y="670"/>
                  </a:cubicBezTo>
                  <a:cubicBezTo>
                    <a:pt x="1287" y="670"/>
                    <a:pt x="1268" y="658"/>
                    <a:pt x="1263" y="608"/>
                  </a:cubicBezTo>
                  <a:lnTo>
                    <a:pt x="1322" y="584"/>
                  </a:lnTo>
                  <a:lnTo>
                    <a:pt x="1370" y="643"/>
                  </a:lnTo>
                  <a:cubicBezTo>
                    <a:pt x="1429" y="655"/>
                    <a:pt x="1477" y="655"/>
                    <a:pt x="1536" y="655"/>
                  </a:cubicBezTo>
                  <a:cubicBezTo>
                    <a:pt x="1563" y="649"/>
                    <a:pt x="1591" y="646"/>
                    <a:pt x="1621" y="646"/>
                  </a:cubicBezTo>
                  <a:cubicBezTo>
                    <a:pt x="1684" y="646"/>
                    <a:pt x="1752" y="657"/>
                    <a:pt x="1813" y="657"/>
                  </a:cubicBezTo>
                  <a:cubicBezTo>
                    <a:pt x="1928" y="657"/>
                    <a:pt x="2019" y="620"/>
                    <a:pt x="2013" y="405"/>
                  </a:cubicBezTo>
                  <a:cubicBezTo>
                    <a:pt x="1786" y="0"/>
                    <a:pt x="1358" y="179"/>
                    <a:pt x="1036" y="36"/>
                  </a:cubicBezTo>
                  <a:cubicBezTo>
                    <a:pt x="906" y="19"/>
                    <a:pt x="776" y="3"/>
                    <a:pt x="654" y="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4695;p32">
              <a:extLst>
                <a:ext uri="{FF2B5EF4-FFF2-40B4-BE49-F238E27FC236}">
                  <a16:creationId xmlns:a16="http://schemas.microsoft.com/office/drawing/2014/main" id="{8EF22D6E-EC8C-4173-A7C4-3B1CD1AA0427}"/>
                </a:ext>
              </a:extLst>
            </p:cNvPr>
            <p:cNvSpPr/>
            <p:nvPr/>
          </p:nvSpPr>
          <p:spPr>
            <a:xfrm>
              <a:off x="5708450" y="1727200"/>
              <a:ext cx="61025" cy="17550"/>
            </a:xfrm>
            <a:custGeom>
              <a:avLst/>
              <a:gdLst/>
              <a:ahLst/>
              <a:cxnLst/>
              <a:rect l="l" t="t" r="r" b="b"/>
              <a:pathLst>
                <a:path w="2441" h="702" extrusionOk="0">
                  <a:moveTo>
                    <a:pt x="1220" y="1"/>
                  </a:moveTo>
                  <a:cubicBezTo>
                    <a:pt x="813" y="1"/>
                    <a:pt x="405" y="99"/>
                    <a:pt x="0" y="295"/>
                  </a:cubicBezTo>
                  <a:cubicBezTo>
                    <a:pt x="83" y="391"/>
                    <a:pt x="191" y="486"/>
                    <a:pt x="298" y="593"/>
                  </a:cubicBezTo>
                  <a:cubicBezTo>
                    <a:pt x="674" y="601"/>
                    <a:pt x="1050" y="701"/>
                    <a:pt x="1423" y="701"/>
                  </a:cubicBezTo>
                  <a:cubicBezTo>
                    <a:pt x="1616" y="701"/>
                    <a:pt x="1809" y="674"/>
                    <a:pt x="2000" y="593"/>
                  </a:cubicBezTo>
                  <a:cubicBezTo>
                    <a:pt x="2060" y="367"/>
                    <a:pt x="2334" y="450"/>
                    <a:pt x="2441" y="295"/>
                  </a:cubicBezTo>
                  <a:cubicBezTo>
                    <a:pt x="2036" y="99"/>
                    <a:pt x="1628" y="1"/>
                    <a:pt x="12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4696;p32">
              <a:extLst>
                <a:ext uri="{FF2B5EF4-FFF2-40B4-BE49-F238E27FC236}">
                  <a16:creationId xmlns:a16="http://schemas.microsoft.com/office/drawing/2014/main" id="{7BB8C5C1-A29A-40B9-8951-CB0FED728655}"/>
                </a:ext>
              </a:extLst>
            </p:cNvPr>
            <p:cNvSpPr/>
            <p:nvPr/>
          </p:nvSpPr>
          <p:spPr>
            <a:xfrm>
              <a:off x="6004900" y="1798875"/>
              <a:ext cx="57775" cy="15825"/>
            </a:xfrm>
            <a:custGeom>
              <a:avLst/>
              <a:gdLst/>
              <a:ahLst/>
              <a:cxnLst/>
              <a:rect l="l" t="t" r="r" b="b"/>
              <a:pathLst>
                <a:path w="2311" h="633" extrusionOk="0">
                  <a:moveTo>
                    <a:pt x="346" y="0"/>
                  </a:moveTo>
                  <a:cubicBezTo>
                    <a:pt x="251" y="119"/>
                    <a:pt x="1" y="24"/>
                    <a:pt x="13" y="262"/>
                  </a:cubicBezTo>
                  <a:cubicBezTo>
                    <a:pt x="108" y="464"/>
                    <a:pt x="322" y="429"/>
                    <a:pt x="465" y="560"/>
                  </a:cubicBezTo>
                  <a:cubicBezTo>
                    <a:pt x="525" y="560"/>
                    <a:pt x="560" y="583"/>
                    <a:pt x="620" y="583"/>
                  </a:cubicBezTo>
                  <a:cubicBezTo>
                    <a:pt x="658" y="583"/>
                    <a:pt x="696" y="568"/>
                    <a:pt x="752" y="568"/>
                  </a:cubicBezTo>
                  <a:cubicBezTo>
                    <a:pt x="767" y="568"/>
                    <a:pt x="782" y="569"/>
                    <a:pt x="798" y="572"/>
                  </a:cubicBezTo>
                  <a:cubicBezTo>
                    <a:pt x="858" y="512"/>
                    <a:pt x="894" y="441"/>
                    <a:pt x="906" y="369"/>
                  </a:cubicBezTo>
                  <a:cubicBezTo>
                    <a:pt x="952" y="330"/>
                    <a:pt x="1004" y="261"/>
                    <a:pt x="1068" y="261"/>
                  </a:cubicBezTo>
                  <a:cubicBezTo>
                    <a:pt x="1101" y="261"/>
                    <a:pt x="1138" y="280"/>
                    <a:pt x="1179" y="333"/>
                  </a:cubicBezTo>
                  <a:cubicBezTo>
                    <a:pt x="1191" y="452"/>
                    <a:pt x="1298" y="500"/>
                    <a:pt x="1370" y="572"/>
                  </a:cubicBezTo>
                  <a:cubicBezTo>
                    <a:pt x="1448" y="617"/>
                    <a:pt x="1526" y="633"/>
                    <a:pt x="1603" y="633"/>
                  </a:cubicBezTo>
                  <a:cubicBezTo>
                    <a:pt x="1757" y="633"/>
                    <a:pt x="1909" y="572"/>
                    <a:pt x="2064" y="572"/>
                  </a:cubicBezTo>
                  <a:cubicBezTo>
                    <a:pt x="2114" y="572"/>
                    <a:pt x="2164" y="578"/>
                    <a:pt x="2215" y="595"/>
                  </a:cubicBezTo>
                  <a:cubicBezTo>
                    <a:pt x="2227" y="560"/>
                    <a:pt x="2263" y="548"/>
                    <a:pt x="2275" y="512"/>
                  </a:cubicBezTo>
                  <a:cubicBezTo>
                    <a:pt x="2311" y="429"/>
                    <a:pt x="2287" y="321"/>
                    <a:pt x="2251" y="238"/>
                  </a:cubicBezTo>
                  <a:cubicBezTo>
                    <a:pt x="2168" y="119"/>
                    <a:pt x="2037" y="83"/>
                    <a:pt x="1930" y="12"/>
                  </a:cubicBezTo>
                  <a:cubicBezTo>
                    <a:pt x="1394" y="12"/>
                    <a:pt x="882" y="0"/>
                    <a:pt x="3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4697;p32">
              <a:extLst>
                <a:ext uri="{FF2B5EF4-FFF2-40B4-BE49-F238E27FC236}">
                  <a16:creationId xmlns:a16="http://schemas.microsoft.com/office/drawing/2014/main" id="{245FF4BF-65ED-48A7-B7C2-B0715F16B0CB}"/>
                </a:ext>
              </a:extLst>
            </p:cNvPr>
            <p:cNvSpPr/>
            <p:nvPr/>
          </p:nvSpPr>
          <p:spPr>
            <a:xfrm>
              <a:off x="5585800" y="2060100"/>
              <a:ext cx="47650" cy="13900"/>
            </a:xfrm>
            <a:custGeom>
              <a:avLst/>
              <a:gdLst/>
              <a:ahLst/>
              <a:cxnLst/>
              <a:rect l="l" t="t" r="r" b="b"/>
              <a:pathLst>
                <a:path w="1906" h="556" extrusionOk="0">
                  <a:moveTo>
                    <a:pt x="789" y="0"/>
                  </a:moveTo>
                  <a:cubicBezTo>
                    <a:pt x="530" y="0"/>
                    <a:pt x="275" y="31"/>
                    <a:pt x="25" y="148"/>
                  </a:cubicBezTo>
                  <a:cubicBezTo>
                    <a:pt x="1" y="255"/>
                    <a:pt x="1" y="350"/>
                    <a:pt x="25" y="457"/>
                  </a:cubicBezTo>
                  <a:cubicBezTo>
                    <a:pt x="212" y="523"/>
                    <a:pt x="421" y="555"/>
                    <a:pt x="654" y="555"/>
                  </a:cubicBezTo>
                  <a:cubicBezTo>
                    <a:pt x="1013" y="555"/>
                    <a:pt x="1429" y="478"/>
                    <a:pt x="1906" y="326"/>
                  </a:cubicBezTo>
                  <a:cubicBezTo>
                    <a:pt x="1846" y="183"/>
                    <a:pt x="1691" y="159"/>
                    <a:pt x="1608" y="40"/>
                  </a:cubicBezTo>
                  <a:cubicBezTo>
                    <a:pt x="1334" y="34"/>
                    <a:pt x="1060" y="0"/>
                    <a:pt x="7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4698;p32">
              <a:extLst>
                <a:ext uri="{FF2B5EF4-FFF2-40B4-BE49-F238E27FC236}">
                  <a16:creationId xmlns:a16="http://schemas.microsoft.com/office/drawing/2014/main" id="{B8B032F1-9681-4C47-A672-E90C75FFC488}"/>
                </a:ext>
              </a:extLst>
            </p:cNvPr>
            <p:cNvSpPr/>
            <p:nvPr/>
          </p:nvSpPr>
          <p:spPr>
            <a:xfrm>
              <a:off x="6134975" y="1775650"/>
              <a:ext cx="52125" cy="18975"/>
            </a:xfrm>
            <a:custGeom>
              <a:avLst/>
              <a:gdLst/>
              <a:ahLst/>
              <a:cxnLst/>
              <a:rect l="l" t="t" r="r" b="b"/>
              <a:pathLst>
                <a:path w="2085" h="759" extrusionOk="0">
                  <a:moveTo>
                    <a:pt x="346" y="0"/>
                  </a:moveTo>
                  <a:cubicBezTo>
                    <a:pt x="239" y="0"/>
                    <a:pt x="156" y="24"/>
                    <a:pt x="72" y="96"/>
                  </a:cubicBezTo>
                  <a:cubicBezTo>
                    <a:pt x="1" y="227"/>
                    <a:pt x="1" y="358"/>
                    <a:pt x="60" y="500"/>
                  </a:cubicBezTo>
                  <a:cubicBezTo>
                    <a:pt x="156" y="655"/>
                    <a:pt x="298" y="739"/>
                    <a:pt x="489" y="750"/>
                  </a:cubicBezTo>
                  <a:cubicBezTo>
                    <a:pt x="512" y="756"/>
                    <a:pt x="534" y="758"/>
                    <a:pt x="556" y="758"/>
                  </a:cubicBezTo>
                  <a:cubicBezTo>
                    <a:pt x="729" y="758"/>
                    <a:pt x="860" y="603"/>
                    <a:pt x="1031" y="603"/>
                  </a:cubicBezTo>
                  <a:cubicBezTo>
                    <a:pt x="1070" y="603"/>
                    <a:pt x="1111" y="611"/>
                    <a:pt x="1156" y="631"/>
                  </a:cubicBezTo>
                  <a:lnTo>
                    <a:pt x="1287" y="631"/>
                  </a:lnTo>
                  <a:cubicBezTo>
                    <a:pt x="1292" y="631"/>
                    <a:pt x="1297" y="631"/>
                    <a:pt x="1302" y="631"/>
                  </a:cubicBezTo>
                  <a:cubicBezTo>
                    <a:pt x="1369" y="631"/>
                    <a:pt x="1427" y="676"/>
                    <a:pt x="1488" y="676"/>
                  </a:cubicBezTo>
                  <a:cubicBezTo>
                    <a:pt x="1519" y="676"/>
                    <a:pt x="1550" y="665"/>
                    <a:pt x="1584" y="631"/>
                  </a:cubicBezTo>
                  <a:lnTo>
                    <a:pt x="1715" y="631"/>
                  </a:lnTo>
                  <a:cubicBezTo>
                    <a:pt x="1894" y="477"/>
                    <a:pt x="2084" y="346"/>
                    <a:pt x="2013" y="60"/>
                  </a:cubicBezTo>
                  <a:cubicBezTo>
                    <a:pt x="1930" y="60"/>
                    <a:pt x="1834" y="60"/>
                    <a:pt x="1727" y="96"/>
                  </a:cubicBezTo>
                  <a:cubicBezTo>
                    <a:pt x="1727" y="107"/>
                    <a:pt x="1703" y="107"/>
                    <a:pt x="1668" y="119"/>
                  </a:cubicBezTo>
                  <a:cubicBezTo>
                    <a:pt x="1661" y="126"/>
                    <a:pt x="1652" y="129"/>
                    <a:pt x="1641" y="129"/>
                  </a:cubicBezTo>
                  <a:cubicBezTo>
                    <a:pt x="1617" y="129"/>
                    <a:pt x="1586" y="112"/>
                    <a:pt x="1560" y="96"/>
                  </a:cubicBezTo>
                  <a:lnTo>
                    <a:pt x="1429" y="96"/>
                  </a:lnTo>
                  <a:cubicBezTo>
                    <a:pt x="1376" y="103"/>
                    <a:pt x="1313" y="130"/>
                    <a:pt x="1247" y="130"/>
                  </a:cubicBezTo>
                  <a:cubicBezTo>
                    <a:pt x="1209" y="130"/>
                    <a:pt x="1171" y="121"/>
                    <a:pt x="1132" y="96"/>
                  </a:cubicBezTo>
                  <a:cubicBezTo>
                    <a:pt x="1048" y="96"/>
                    <a:pt x="953" y="84"/>
                    <a:pt x="870" y="84"/>
                  </a:cubicBezTo>
                  <a:cubicBezTo>
                    <a:pt x="870" y="60"/>
                    <a:pt x="846" y="60"/>
                    <a:pt x="822" y="48"/>
                  </a:cubicBezTo>
                  <a:cubicBezTo>
                    <a:pt x="813" y="45"/>
                    <a:pt x="805" y="43"/>
                    <a:pt x="797" y="43"/>
                  </a:cubicBezTo>
                  <a:cubicBezTo>
                    <a:pt x="774" y="43"/>
                    <a:pt x="754" y="57"/>
                    <a:pt x="727" y="84"/>
                  </a:cubicBezTo>
                  <a:cubicBezTo>
                    <a:pt x="667" y="60"/>
                    <a:pt x="632" y="60"/>
                    <a:pt x="572" y="60"/>
                  </a:cubicBezTo>
                  <a:lnTo>
                    <a:pt x="549" y="91"/>
                  </a:lnTo>
                  <a:lnTo>
                    <a:pt x="549" y="91"/>
                  </a:lnTo>
                  <a:cubicBezTo>
                    <a:pt x="552" y="86"/>
                    <a:pt x="552" y="83"/>
                    <a:pt x="550" y="83"/>
                  </a:cubicBezTo>
                  <a:lnTo>
                    <a:pt x="550" y="83"/>
                  </a:lnTo>
                  <a:cubicBezTo>
                    <a:pt x="539" y="83"/>
                    <a:pt x="474" y="146"/>
                    <a:pt x="537" y="155"/>
                  </a:cubicBezTo>
                  <a:cubicBezTo>
                    <a:pt x="584" y="161"/>
                    <a:pt x="587" y="173"/>
                    <a:pt x="571" y="173"/>
                  </a:cubicBezTo>
                  <a:cubicBezTo>
                    <a:pt x="554" y="173"/>
                    <a:pt x="519" y="161"/>
                    <a:pt x="489" y="119"/>
                  </a:cubicBezTo>
                  <a:cubicBezTo>
                    <a:pt x="453" y="60"/>
                    <a:pt x="417" y="24"/>
                    <a:pt x="3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4699;p32">
              <a:extLst>
                <a:ext uri="{FF2B5EF4-FFF2-40B4-BE49-F238E27FC236}">
                  <a16:creationId xmlns:a16="http://schemas.microsoft.com/office/drawing/2014/main" id="{C29FFC36-B332-4D5F-B33E-E02BB53A8A38}"/>
                </a:ext>
              </a:extLst>
            </p:cNvPr>
            <p:cNvSpPr/>
            <p:nvPr/>
          </p:nvSpPr>
          <p:spPr>
            <a:xfrm>
              <a:off x="5703975" y="1954825"/>
              <a:ext cx="63125" cy="12550"/>
            </a:xfrm>
            <a:custGeom>
              <a:avLst/>
              <a:gdLst/>
              <a:ahLst/>
              <a:cxnLst/>
              <a:rect l="l" t="t" r="r" b="b"/>
              <a:pathLst>
                <a:path w="2525" h="502" extrusionOk="0">
                  <a:moveTo>
                    <a:pt x="12" y="1"/>
                  </a:moveTo>
                  <a:cubicBezTo>
                    <a:pt x="1" y="207"/>
                    <a:pt x="89" y="359"/>
                    <a:pt x="255" y="359"/>
                  </a:cubicBezTo>
                  <a:cubicBezTo>
                    <a:pt x="262" y="359"/>
                    <a:pt x="268" y="358"/>
                    <a:pt x="274" y="358"/>
                  </a:cubicBezTo>
                  <a:cubicBezTo>
                    <a:pt x="335" y="354"/>
                    <a:pt x="396" y="352"/>
                    <a:pt x="456" y="352"/>
                  </a:cubicBezTo>
                  <a:cubicBezTo>
                    <a:pt x="996" y="352"/>
                    <a:pt x="1524" y="502"/>
                    <a:pt x="2069" y="502"/>
                  </a:cubicBezTo>
                  <a:cubicBezTo>
                    <a:pt x="2157" y="502"/>
                    <a:pt x="2245" y="498"/>
                    <a:pt x="2334" y="489"/>
                  </a:cubicBezTo>
                  <a:cubicBezTo>
                    <a:pt x="2120" y="227"/>
                    <a:pt x="2394" y="299"/>
                    <a:pt x="2501" y="251"/>
                  </a:cubicBezTo>
                  <a:cubicBezTo>
                    <a:pt x="2525" y="191"/>
                    <a:pt x="2525" y="144"/>
                    <a:pt x="2477" y="84"/>
                  </a:cubicBezTo>
                  <a:cubicBezTo>
                    <a:pt x="2088" y="84"/>
                    <a:pt x="1694" y="101"/>
                    <a:pt x="1299" y="101"/>
                  </a:cubicBezTo>
                  <a:cubicBezTo>
                    <a:pt x="870" y="101"/>
                    <a:pt x="440" y="81"/>
                    <a:pt x="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4700;p32">
              <a:extLst>
                <a:ext uri="{FF2B5EF4-FFF2-40B4-BE49-F238E27FC236}">
                  <a16:creationId xmlns:a16="http://schemas.microsoft.com/office/drawing/2014/main" id="{23650599-0F7E-46C1-9202-9A10632E82F1}"/>
                </a:ext>
              </a:extLst>
            </p:cNvPr>
            <p:cNvSpPr/>
            <p:nvPr/>
          </p:nvSpPr>
          <p:spPr>
            <a:xfrm>
              <a:off x="5953400" y="1927650"/>
              <a:ext cx="66125" cy="10550"/>
            </a:xfrm>
            <a:custGeom>
              <a:avLst/>
              <a:gdLst/>
              <a:ahLst/>
              <a:cxnLst/>
              <a:rect l="l" t="t" r="r" b="b"/>
              <a:pathLst>
                <a:path w="2645" h="422" extrusionOk="0">
                  <a:moveTo>
                    <a:pt x="161" y="1"/>
                  </a:moveTo>
                  <a:cubicBezTo>
                    <a:pt x="141" y="1"/>
                    <a:pt x="119" y="6"/>
                    <a:pt x="96" y="16"/>
                  </a:cubicBezTo>
                  <a:cubicBezTo>
                    <a:pt x="1" y="112"/>
                    <a:pt x="25" y="207"/>
                    <a:pt x="108" y="290"/>
                  </a:cubicBezTo>
                  <a:cubicBezTo>
                    <a:pt x="584" y="402"/>
                    <a:pt x="1065" y="411"/>
                    <a:pt x="1545" y="411"/>
                  </a:cubicBezTo>
                  <a:cubicBezTo>
                    <a:pt x="1641" y="411"/>
                    <a:pt x="1737" y="411"/>
                    <a:pt x="1833" y="411"/>
                  </a:cubicBezTo>
                  <a:cubicBezTo>
                    <a:pt x="2024" y="411"/>
                    <a:pt x="2215" y="412"/>
                    <a:pt x="2406" y="421"/>
                  </a:cubicBezTo>
                  <a:cubicBezTo>
                    <a:pt x="2525" y="338"/>
                    <a:pt x="2644" y="231"/>
                    <a:pt x="2466" y="88"/>
                  </a:cubicBezTo>
                  <a:cubicBezTo>
                    <a:pt x="2352" y="82"/>
                    <a:pt x="2239" y="70"/>
                    <a:pt x="2129" y="70"/>
                  </a:cubicBezTo>
                  <a:cubicBezTo>
                    <a:pt x="2019" y="70"/>
                    <a:pt x="1912" y="82"/>
                    <a:pt x="1811" y="123"/>
                  </a:cubicBezTo>
                  <a:cubicBezTo>
                    <a:pt x="1553" y="82"/>
                    <a:pt x="1299" y="15"/>
                    <a:pt x="1049" y="15"/>
                  </a:cubicBezTo>
                  <a:cubicBezTo>
                    <a:pt x="872" y="15"/>
                    <a:pt x="698" y="49"/>
                    <a:pt x="525" y="147"/>
                  </a:cubicBezTo>
                  <a:cubicBezTo>
                    <a:pt x="505" y="155"/>
                    <a:pt x="486" y="159"/>
                    <a:pt x="468" y="159"/>
                  </a:cubicBezTo>
                  <a:cubicBezTo>
                    <a:pt x="349" y="159"/>
                    <a:pt x="278" y="1"/>
                    <a:pt x="1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4701;p32">
              <a:extLst>
                <a:ext uri="{FF2B5EF4-FFF2-40B4-BE49-F238E27FC236}">
                  <a16:creationId xmlns:a16="http://schemas.microsoft.com/office/drawing/2014/main" id="{3EC522C1-2998-4268-9500-E8B9187FE579}"/>
                </a:ext>
              </a:extLst>
            </p:cNvPr>
            <p:cNvSpPr/>
            <p:nvPr/>
          </p:nvSpPr>
          <p:spPr>
            <a:xfrm>
              <a:off x="6131700" y="1928350"/>
              <a:ext cx="55400" cy="13000"/>
            </a:xfrm>
            <a:custGeom>
              <a:avLst/>
              <a:gdLst/>
              <a:ahLst/>
              <a:cxnLst/>
              <a:rect l="l" t="t" r="r" b="b"/>
              <a:pathLst>
                <a:path w="2216" h="520" extrusionOk="0">
                  <a:moveTo>
                    <a:pt x="1882" y="0"/>
                  </a:moveTo>
                  <a:cubicBezTo>
                    <a:pt x="1728" y="60"/>
                    <a:pt x="1581" y="80"/>
                    <a:pt x="1436" y="80"/>
                  </a:cubicBezTo>
                  <a:cubicBezTo>
                    <a:pt x="1233" y="80"/>
                    <a:pt x="1036" y="40"/>
                    <a:pt x="834" y="12"/>
                  </a:cubicBezTo>
                  <a:cubicBezTo>
                    <a:pt x="608" y="143"/>
                    <a:pt x="370" y="131"/>
                    <a:pt x="132" y="143"/>
                  </a:cubicBezTo>
                  <a:cubicBezTo>
                    <a:pt x="96" y="167"/>
                    <a:pt x="60" y="191"/>
                    <a:pt x="48" y="238"/>
                  </a:cubicBezTo>
                  <a:cubicBezTo>
                    <a:pt x="36" y="262"/>
                    <a:pt x="13" y="310"/>
                    <a:pt x="1" y="357"/>
                  </a:cubicBezTo>
                  <a:lnTo>
                    <a:pt x="1" y="417"/>
                  </a:lnTo>
                  <a:cubicBezTo>
                    <a:pt x="113" y="491"/>
                    <a:pt x="228" y="515"/>
                    <a:pt x="345" y="515"/>
                  </a:cubicBezTo>
                  <a:cubicBezTo>
                    <a:pt x="538" y="515"/>
                    <a:pt x="736" y="451"/>
                    <a:pt x="930" y="451"/>
                  </a:cubicBezTo>
                  <a:cubicBezTo>
                    <a:pt x="994" y="451"/>
                    <a:pt x="1057" y="458"/>
                    <a:pt x="1120" y="476"/>
                  </a:cubicBezTo>
                  <a:cubicBezTo>
                    <a:pt x="1222" y="506"/>
                    <a:pt x="1320" y="520"/>
                    <a:pt x="1414" y="520"/>
                  </a:cubicBezTo>
                  <a:cubicBezTo>
                    <a:pt x="1702" y="520"/>
                    <a:pt x="1949" y="386"/>
                    <a:pt x="2156" y="143"/>
                  </a:cubicBezTo>
                  <a:cubicBezTo>
                    <a:pt x="2215" y="84"/>
                    <a:pt x="2215" y="48"/>
                    <a:pt x="2144" y="12"/>
                  </a:cubicBezTo>
                  <a:cubicBezTo>
                    <a:pt x="2061" y="12"/>
                    <a:pt x="1965" y="0"/>
                    <a:pt x="188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4702;p32">
              <a:extLst>
                <a:ext uri="{FF2B5EF4-FFF2-40B4-BE49-F238E27FC236}">
                  <a16:creationId xmlns:a16="http://schemas.microsoft.com/office/drawing/2014/main" id="{4B113B3B-1008-48CA-B174-2245A30B58FC}"/>
                </a:ext>
              </a:extLst>
            </p:cNvPr>
            <p:cNvSpPr/>
            <p:nvPr/>
          </p:nvSpPr>
          <p:spPr>
            <a:xfrm>
              <a:off x="5532525" y="1902475"/>
              <a:ext cx="62825" cy="13400"/>
            </a:xfrm>
            <a:custGeom>
              <a:avLst/>
              <a:gdLst/>
              <a:ahLst/>
              <a:cxnLst/>
              <a:rect l="l" t="t" r="r" b="b"/>
              <a:pathLst>
                <a:path w="2513" h="536" extrusionOk="0">
                  <a:moveTo>
                    <a:pt x="293" y="1"/>
                  </a:moveTo>
                  <a:cubicBezTo>
                    <a:pt x="197" y="1"/>
                    <a:pt x="100" y="43"/>
                    <a:pt x="0" y="142"/>
                  </a:cubicBezTo>
                  <a:lnTo>
                    <a:pt x="0" y="226"/>
                  </a:lnTo>
                  <a:cubicBezTo>
                    <a:pt x="24" y="321"/>
                    <a:pt x="72" y="392"/>
                    <a:pt x="143" y="440"/>
                  </a:cubicBezTo>
                  <a:cubicBezTo>
                    <a:pt x="917" y="464"/>
                    <a:pt x="1691" y="511"/>
                    <a:pt x="2513" y="535"/>
                  </a:cubicBezTo>
                  <a:cubicBezTo>
                    <a:pt x="2180" y="236"/>
                    <a:pt x="1847" y="76"/>
                    <a:pt x="1481" y="76"/>
                  </a:cubicBezTo>
                  <a:cubicBezTo>
                    <a:pt x="1324" y="76"/>
                    <a:pt x="1161" y="105"/>
                    <a:pt x="989" y="166"/>
                  </a:cubicBezTo>
                  <a:cubicBezTo>
                    <a:pt x="927" y="216"/>
                    <a:pt x="858" y="227"/>
                    <a:pt x="789" y="227"/>
                  </a:cubicBezTo>
                  <a:cubicBezTo>
                    <a:pt x="734" y="227"/>
                    <a:pt x="679" y="220"/>
                    <a:pt x="627" y="220"/>
                  </a:cubicBezTo>
                  <a:cubicBezTo>
                    <a:pt x="604" y="220"/>
                    <a:pt x="581" y="222"/>
                    <a:pt x="560" y="226"/>
                  </a:cubicBezTo>
                  <a:cubicBezTo>
                    <a:pt x="530" y="232"/>
                    <a:pt x="509" y="240"/>
                    <a:pt x="501" y="240"/>
                  </a:cubicBezTo>
                  <a:cubicBezTo>
                    <a:pt x="492" y="240"/>
                    <a:pt x="495" y="232"/>
                    <a:pt x="512" y="202"/>
                  </a:cubicBezTo>
                  <a:cubicBezTo>
                    <a:pt x="524" y="178"/>
                    <a:pt x="584" y="166"/>
                    <a:pt x="596" y="118"/>
                  </a:cubicBezTo>
                  <a:cubicBezTo>
                    <a:pt x="493" y="46"/>
                    <a:pt x="393" y="1"/>
                    <a:pt x="2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4703;p32">
              <a:extLst>
                <a:ext uri="{FF2B5EF4-FFF2-40B4-BE49-F238E27FC236}">
                  <a16:creationId xmlns:a16="http://schemas.microsoft.com/office/drawing/2014/main" id="{5E04D6CD-D76C-459C-A3D9-3B99F54B78D6}"/>
                </a:ext>
              </a:extLst>
            </p:cNvPr>
            <p:cNvSpPr/>
            <p:nvPr/>
          </p:nvSpPr>
          <p:spPr>
            <a:xfrm>
              <a:off x="5929600" y="1881100"/>
              <a:ext cx="51500" cy="11550"/>
            </a:xfrm>
            <a:custGeom>
              <a:avLst/>
              <a:gdLst/>
              <a:ahLst/>
              <a:cxnLst/>
              <a:rect l="l" t="t" r="r" b="b"/>
              <a:pathLst>
                <a:path w="2060" h="462" extrusionOk="0">
                  <a:moveTo>
                    <a:pt x="844" y="1"/>
                  </a:moveTo>
                  <a:cubicBezTo>
                    <a:pt x="676" y="1"/>
                    <a:pt x="510" y="31"/>
                    <a:pt x="346" y="128"/>
                  </a:cubicBezTo>
                  <a:cubicBezTo>
                    <a:pt x="227" y="152"/>
                    <a:pt x="119" y="164"/>
                    <a:pt x="36" y="283"/>
                  </a:cubicBezTo>
                  <a:cubicBezTo>
                    <a:pt x="0" y="331"/>
                    <a:pt x="0" y="378"/>
                    <a:pt x="48" y="426"/>
                  </a:cubicBezTo>
                  <a:cubicBezTo>
                    <a:pt x="536" y="438"/>
                    <a:pt x="1048" y="461"/>
                    <a:pt x="1536" y="461"/>
                  </a:cubicBezTo>
                  <a:cubicBezTo>
                    <a:pt x="1667" y="461"/>
                    <a:pt x="1822" y="426"/>
                    <a:pt x="1953" y="378"/>
                  </a:cubicBezTo>
                  <a:cubicBezTo>
                    <a:pt x="2001" y="366"/>
                    <a:pt x="2024" y="259"/>
                    <a:pt x="2048" y="200"/>
                  </a:cubicBezTo>
                  <a:cubicBezTo>
                    <a:pt x="2060" y="154"/>
                    <a:pt x="2017" y="56"/>
                    <a:pt x="1952" y="56"/>
                  </a:cubicBezTo>
                  <a:cubicBezTo>
                    <a:pt x="1949" y="56"/>
                    <a:pt x="1945" y="56"/>
                    <a:pt x="1941" y="57"/>
                  </a:cubicBezTo>
                  <a:cubicBezTo>
                    <a:pt x="1856" y="78"/>
                    <a:pt x="1771" y="86"/>
                    <a:pt x="1685" y="86"/>
                  </a:cubicBezTo>
                  <a:cubicBezTo>
                    <a:pt x="1407" y="86"/>
                    <a:pt x="1124" y="1"/>
                    <a:pt x="8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4704;p32">
              <a:extLst>
                <a:ext uri="{FF2B5EF4-FFF2-40B4-BE49-F238E27FC236}">
                  <a16:creationId xmlns:a16="http://schemas.microsoft.com/office/drawing/2014/main" id="{17143B2C-6716-4F58-BD83-A5EB4E6D73C7}"/>
                </a:ext>
              </a:extLst>
            </p:cNvPr>
            <p:cNvSpPr/>
            <p:nvPr/>
          </p:nvSpPr>
          <p:spPr>
            <a:xfrm>
              <a:off x="5539675" y="1727975"/>
              <a:ext cx="55975" cy="16200"/>
            </a:xfrm>
            <a:custGeom>
              <a:avLst/>
              <a:gdLst/>
              <a:ahLst/>
              <a:cxnLst/>
              <a:rect l="l" t="t" r="r" b="b"/>
              <a:pathLst>
                <a:path w="2239" h="648" extrusionOk="0">
                  <a:moveTo>
                    <a:pt x="1019" y="1"/>
                  </a:moveTo>
                  <a:cubicBezTo>
                    <a:pt x="676" y="1"/>
                    <a:pt x="335" y="74"/>
                    <a:pt x="0" y="288"/>
                  </a:cubicBezTo>
                  <a:lnTo>
                    <a:pt x="0" y="526"/>
                  </a:lnTo>
                  <a:cubicBezTo>
                    <a:pt x="334" y="558"/>
                    <a:pt x="656" y="648"/>
                    <a:pt x="976" y="648"/>
                  </a:cubicBezTo>
                  <a:cubicBezTo>
                    <a:pt x="1135" y="648"/>
                    <a:pt x="1294" y="625"/>
                    <a:pt x="1453" y="562"/>
                  </a:cubicBezTo>
                  <a:cubicBezTo>
                    <a:pt x="1553" y="523"/>
                    <a:pt x="1658" y="513"/>
                    <a:pt x="1766" y="513"/>
                  </a:cubicBezTo>
                  <a:cubicBezTo>
                    <a:pt x="1889" y="513"/>
                    <a:pt x="2016" y="526"/>
                    <a:pt x="2143" y="526"/>
                  </a:cubicBezTo>
                  <a:cubicBezTo>
                    <a:pt x="2239" y="395"/>
                    <a:pt x="2227" y="276"/>
                    <a:pt x="2108" y="169"/>
                  </a:cubicBezTo>
                  <a:cubicBezTo>
                    <a:pt x="1746" y="83"/>
                    <a:pt x="1382" y="1"/>
                    <a:pt x="10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4705;p32">
              <a:extLst>
                <a:ext uri="{FF2B5EF4-FFF2-40B4-BE49-F238E27FC236}">
                  <a16:creationId xmlns:a16="http://schemas.microsoft.com/office/drawing/2014/main" id="{0E0E1CC1-272B-4E11-B82F-89DBDF7957D4}"/>
                </a:ext>
              </a:extLst>
            </p:cNvPr>
            <p:cNvSpPr/>
            <p:nvPr/>
          </p:nvSpPr>
          <p:spPr>
            <a:xfrm>
              <a:off x="6072175" y="1953050"/>
              <a:ext cx="44975" cy="14300"/>
            </a:xfrm>
            <a:custGeom>
              <a:avLst/>
              <a:gdLst/>
              <a:ahLst/>
              <a:cxnLst/>
              <a:rect l="l" t="t" r="r" b="b"/>
              <a:pathLst>
                <a:path w="1799" h="572" extrusionOk="0">
                  <a:moveTo>
                    <a:pt x="370" y="0"/>
                  </a:moveTo>
                  <a:cubicBezTo>
                    <a:pt x="298" y="120"/>
                    <a:pt x="1" y="0"/>
                    <a:pt x="96" y="286"/>
                  </a:cubicBezTo>
                  <a:cubicBezTo>
                    <a:pt x="436" y="405"/>
                    <a:pt x="764" y="567"/>
                    <a:pt x="1115" y="567"/>
                  </a:cubicBezTo>
                  <a:cubicBezTo>
                    <a:pt x="1255" y="567"/>
                    <a:pt x="1399" y="541"/>
                    <a:pt x="1548" y="477"/>
                  </a:cubicBezTo>
                  <a:cubicBezTo>
                    <a:pt x="1555" y="474"/>
                    <a:pt x="1562" y="473"/>
                    <a:pt x="1570" y="473"/>
                  </a:cubicBezTo>
                  <a:cubicBezTo>
                    <a:pt x="1631" y="473"/>
                    <a:pt x="1724" y="551"/>
                    <a:pt x="1798" y="572"/>
                  </a:cubicBezTo>
                  <a:lnTo>
                    <a:pt x="1798" y="143"/>
                  </a:lnTo>
                  <a:cubicBezTo>
                    <a:pt x="1763" y="131"/>
                    <a:pt x="1715" y="131"/>
                    <a:pt x="1679" y="131"/>
                  </a:cubicBezTo>
                  <a:cubicBezTo>
                    <a:pt x="1548" y="24"/>
                    <a:pt x="1358" y="131"/>
                    <a:pt x="12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4706;p32">
              <a:extLst>
                <a:ext uri="{FF2B5EF4-FFF2-40B4-BE49-F238E27FC236}">
                  <a16:creationId xmlns:a16="http://schemas.microsoft.com/office/drawing/2014/main" id="{0A7E5964-50F0-4B4A-A2F0-D1EAA4B7F5CF}"/>
                </a:ext>
              </a:extLst>
            </p:cNvPr>
            <p:cNvSpPr/>
            <p:nvPr/>
          </p:nvSpPr>
          <p:spPr>
            <a:xfrm>
              <a:off x="5985550" y="1881800"/>
              <a:ext cx="55325" cy="11150"/>
            </a:xfrm>
            <a:custGeom>
              <a:avLst/>
              <a:gdLst/>
              <a:ahLst/>
              <a:cxnLst/>
              <a:rect l="l" t="t" r="r" b="b"/>
              <a:pathLst>
                <a:path w="2213" h="446" extrusionOk="0">
                  <a:moveTo>
                    <a:pt x="685" y="0"/>
                  </a:moveTo>
                  <a:cubicBezTo>
                    <a:pt x="640" y="0"/>
                    <a:pt x="594" y="2"/>
                    <a:pt x="548" y="5"/>
                  </a:cubicBezTo>
                  <a:cubicBezTo>
                    <a:pt x="322" y="17"/>
                    <a:pt x="120" y="52"/>
                    <a:pt x="1" y="445"/>
                  </a:cubicBezTo>
                  <a:cubicBezTo>
                    <a:pt x="199" y="346"/>
                    <a:pt x="361" y="306"/>
                    <a:pt x="508" y="306"/>
                  </a:cubicBezTo>
                  <a:cubicBezTo>
                    <a:pt x="626" y="306"/>
                    <a:pt x="735" y="332"/>
                    <a:pt x="846" y="374"/>
                  </a:cubicBezTo>
                  <a:cubicBezTo>
                    <a:pt x="949" y="406"/>
                    <a:pt x="1054" y="418"/>
                    <a:pt x="1161" y="418"/>
                  </a:cubicBezTo>
                  <a:cubicBezTo>
                    <a:pt x="1407" y="418"/>
                    <a:pt x="1661" y="357"/>
                    <a:pt x="1915" y="357"/>
                  </a:cubicBezTo>
                  <a:cubicBezTo>
                    <a:pt x="1955" y="357"/>
                    <a:pt x="1996" y="358"/>
                    <a:pt x="2037" y="362"/>
                  </a:cubicBezTo>
                  <a:cubicBezTo>
                    <a:pt x="2041" y="363"/>
                    <a:pt x="2045" y="363"/>
                    <a:pt x="2049" y="363"/>
                  </a:cubicBezTo>
                  <a:cubicBezTo>
                    <a:pt x="2120" y="363"/>
                    <a:pt x="2213" y="272"/>
                    <a:pt x="2168" y="160"/>
                  </a:cubicBezTo>
                  <a:cubicBezTo>
                    <a:pt x="2146" y="105"/>
                    <a:pt x="2062" y="39"/>
                    <a:pt x="2022" y="39"/>
                  </a:cubicBezTo>
                  <a:cubicBezTo>
                    <a:pt x="2019" y="39"/>
                    <a:pt x="2016" y="40"/>
                    <a:pt x="2013" y="41"/>
                  </a:cubicBezTo>
                  <a:cubicBezTo>
                    <a:pt x="1895" y="66"/>
                    <a:pt x="1778" y="75"/>
                    <a:pt x="1662" y="75"/>
                  </a:cubicBezTo>
                  <a:cubicBezTo>
                    <a:pt x="1333" y="75"/>
                    <a:pt x="1011" y="0"/>
                    <a:pt x="6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4707;p32">
              <a:extLst>
                <a:ext uri="{FF2B5EF4-FFF2-40B4-BE49-F238E27FC236}">
                  <a16:creationId xmlns:a16="http://schemas.microsoft.com/office/drawing/2014/main" id="{6B3F9CCE-BEA6-4FC1-8677-5732612BC91E}"/>
                </a:ext>
              </a:extLst>
            </p:cNvPr>
            <p:cNvSpPr/>
            <p:nvPr/>
          </p:nvSpPr>
          <p:spPr>
            <a:xfrm>
              <a:off x="5372375" y="1846350"/>
              <a:ext cx="51225" cy="12175"/>
            </a:xfrm>
            <a:custGeom>
              <a:avLst/>
              <a:gdLst/>
              <a:ahLst/>
              <a:cxnLst/>
              <a:rect l="l" t="t" r="r" b="b"/>
              <a:pathLst>
                <a:path w="2049" h="487" extrusionOk="0">
                  <a:moveTo>
                    <a:pt x="1157" y="0"/>
                  </a:moveTo>
                  <a:cubicBezTo>
                    <a:pt x="894" y="0"/>
                    <a:pt x="632" y="30"/>
                    <a:pt x="370" y="113"/>
                  </a:cubicBezTo>
                  <a:cubicBezTo>
                    <a:pt x="299" y="232"/>
                    <a:pt x="1" y="113"/>
                    <a:pt x="84" y="387"/>
                  </a:cubicBezTo>
                  <a:cubicBezTo>
                    <a:pt x="266" y="461"/>
                    <a:pt x="444" y="486"/>
                    <a:pt x="621" y="486"/>
                  </a:cubicBezTo>
                  <a:cubicBezTo>
                    <a:pt x="1020" y="486"/>
                    <a:pt x="1412" y="356"/>
                    <a:pt x="1811" y="356"/>
                  </a:cubicBezTo>
                  <a:cubicBezTo>
                    <a:pt x="1862" y="356"/>
                    <a:pt x="1914" y="358"/>
                    <a:pt x="1965" y="363"/>
                  </a:cubicBezTo>
                  <a:cubicBezTo>
                    <a:pt x="2049" y="256"/>
                    <a:pt x="2037" y="173"/>
                    <a:pt x="1954" y="66"/>
                  </a:cubicBezTo>
                  <a:cubicBezTo>
                    <a:pt x="1686" y="30"/>
                    <a:pt x="1421" y="0"/>
                    <a:pt x="11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4708;p32">
              <a:extLst>
                <a:ext uri="{FF2B5EF4-FFF2-40B4-BE49-F238E27FC236}">
                  <a16:creationId xmlns:a16="http://schemas.microsoft.com/office/drawing/2014/main" id="{BEFD3A4B-30E2-4980-8E7E-A18577D44C76}"/>
                </a:ext>
              </a:extLst>
            </p:cNvPr>
            <p:cNvSpPr/>
            <p:nvPr/>
          </p:nvSpPr>
          <p:spPr>
            <a:xfrm>
              <a:off x="5417025" y="1970350"/>
              <a:ext cx="49450" cy="11300"/>
            </a:xfrm>
            <a:custGeom>
              <a:avLst/>
              <a:gdLst/>
              <a:ahLst/>
              <a:cxnLst/>
              <a:rect l="l" t="t" r="r" b="b"/>
              <a:pathLst>
                <a:path w="1978" h="452" extrusionOk="0">
                  <a:moveTo>
                    <a:pt x="922" y="0"/>
                  </a:moveTo>
                  <a:cubicBezTo>
                    <a:pt x="611" y="0"/>
                    <a:pt x="303" y="31"/>
                    <a:pt x="1" y="130"/>
                  </a:cubicBezTo>
                  <a:cubicBezTo>
                    <a:pt x="1" y="273"/>
                    <a:pt x="84" y="344"/>
                    <a:pt x="179" y="416"/>
                  </a:cubicBezTo>
                  <a:cubicBezTo>
                    <a:pt x="703" y="428"/>
                    <a:pt x="1239" y="428"/>
                    <a:pt x="1751" y="451"/>
                  </a:cubicBezTo>
                  <a:cubicBezTo>
                    <a:pt x="1870" y="344"/>
                    <a:pt x="1977" y="237"/>
                    <a:pt x="1906" y="59"/>
                  </a:cubicBezTo>
                  <a:cubicBezTo>
                    <a:pt x="1577" y="34"/>
                    <a:pt x="1248" y="0"/>
                    <a:pt x="9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4709;p32">
              <a:extLst>
                <a:ext uri="{FF2B5EF4-FFF2-40B4-BE49-F238E27FC236}">
                  <a16:creationId xmlns:a16="http://schemas.microsoft.com/office/drawing/2014/main" id="{2656256A-A28D-4C78-934C-7F3CD0E95AC4}"/>
                </a:ext>
              </a:extLst>
            </p:cNvPr>
            <p:cNvSpPr/>
            <p:nvPr/>
          </p:nvSpPr>
          <p:spPr>
            <a:xfrm>
              <a:off x="5853400" y="1924175"/>
              <a:ext cx="53000" cy="10925"/>
            </a:xfrm>
            <a:custGeom>
              <a:avLst/>
              <a:gdLst/>
              <a:ahLst/>
              <a:cxnLst/>
              <a:rect l="l" t="t" r="r" b="b"/>
              <a:pathLst>
                <a:path w="2120" h="437" extrusionOk="0">
                  <a:moveTo>
                    <a:pt x="96" y="1"/>
                  </a:moveTo>
                  <a:cubicBezTo>
                    <a:pt x="0" y="96"/>
                    <a:pt x="96" y="215"/>
                    <a:pt x="60" y="298"/>
                  </a:cubicBezTo>
                  <a:cubicBezTo>
                    <a:pt x="169" y="402"/>
                    <a:pt x="284" y="436"/>
                    <a:pt x="401" y="436"/>
                  </a:cubicBezTo>
                  <a:cubicBezTo>
                    <a:pt x="567" y="436"/>
                    <a:pt x="738" y="369"/>
                    <a:pt x="905" y="334"/>
                  </a:cubicBezTo>
                  <a:cubicBezTo>
                    <a:pt x="943" y="325"/>
                    <a:pt x="981" y="321"/>
                    <a:pt x="1018" y="321"/>
                  </a:cubicBezTo>
                  <a:cubicBezTo>
                    <a:pt x="1188" y="321"/>
                    <a:pt x="1357" y="396"/>
                    <a:pt x="1524" y="396"/>
                  </a:cubicBezTo>
                  <a:cubicBezTo>
                    <a:pt x="1612" y="396"/>
                    <a:pt x="1700" y="375"/>
                    <a:pt x="1786" y="310"/>
                  </a:cubicBezTo>
                  <a:cubicBezTo>
                    <a:pt x="1917" y="286"/>
                    <a:pt x="2048" y="262"/>
                    <a:pt x="2120" y="132"/>
                  </a:cubicBezTo>
                  <a:cubicBezTo>
                    <a:pt x="2001" y="1"/>
                    <a:pt x="1822" y="1"/>
                    <a:pt x="16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4710;p32">
              <a:extLst>
                <a:ext uri="{FF2B5EF4-FFF2-40B4-BE49-F238E27FC236}">
                  <a16:creationId xmlns:a16="http://schemas.microsoft.com/office/drawing/2014/main" id="{ECDB7898-872C-4D3C-8B5F-DA35CA91B1AE}"/>
                </a:ext>
              </a:extLst>
            </p:cNvPr>
            <p:cNvSpPr/>
            <p:nvPr/>
          </p:nvSpPr>
          <p:spPr>
            <a:xfrm>
              <a:off x="6086750" y="1927600"/>
              <a:ext cx="48250" cy="13025"/>
            </a:xfrm>
            <a:custGeom>
              <a:avLst/>
              <a:gdLst/>
              <a:ahLst/>
              <a:cxnLst/>
              <a:rect l="l" t="t" r="r" b="b"/>
              <a:pathLst>
                <a:path w="1930" h="521" extrusionOk="0">
                  <a:moveTo>
                    <a:pt x="661" y="0"/>
                  </a:moveTo>
                  <a:cubicBezTo>
                    <a:pt x="464" y="0"/>
                    <a:pt x="267" y="48"/>
                    <a:pt x="72" y="161"/>
                  </a:cubicBezTo>
                  <a:lnTo>
                    <a:pt x="13" y="221"/>
                  </a:lnTo>
                  <a:cubicBezTo>
                    <a:pt x="13" y="256"/>
                    <a:pt x="1" y="268"/>
                    <a:pt x="1" y="292"/>
                  </a:cubicBezTo>
                  <a:cubicBezTo>
                    <a:pt x="1" y="352"/>
                    <a:pt x="25" y="399"/>
                    <a:pt x="72" y="423"/>
                  </a:cubicBezTo>
                  <a:cubicBezTo>
                    <a:pt x="294" y="497"/>
                    <a:pt x="516" y="521"/>
                    <a:pt x="738" y="521"/>
                  </a:cubicBezTo>
                  <a:cubicBezTo>
                    <a:pt x="1089" y="521"/>
                    <a:pt x="1442" y="462"/>
                    <a:pt x="1799" y="447"/>
                  </a:cubicBezTo>
                  <a:cubicBezTo>
                    <a:pt x="1834" y="399"/>
                    <a:pt x="1894" y="352"/>
                    <a:pt x="1930" y="316"/>
                  </a:cubicBezTo>
                  <a:lnTo>
                    <a:pt x="1930" y="161"/>
                  </a:lnTo>
                  <a:cubicBezTo>
                    <a:pt x="1888" y="120"/>
                    <a:pt x="1843" y="99"/>
                    <a:pt x="1799" y="99"/>
                  </a:cubicBezTo>
                  <a:cubicBezTo>
                    <a:pt x="1754" y="99"/>
                    <a:pt x="1709" y="120"/>
                    <a:pt x="1668" y="161"/>
                  </a:cubicBezTo>
                  <a:cubicBezTo>
                    <a:pt x="1621" y="219"/>
                    <a:pt x="1580" y="240"/>
                    <a:pt x="1540" y="240"/>
                  </a:cubicBezTo>
                  <a:cubicBezTo>
                    <a:pt x="1488" y="240"/>
                    <a:pt x="1437" y="206"/>
                    <a:pt x="1370" y="173"/>
                  </a:cubicBezTo>
                  <a:cubicBezTo>
                    <a:pt x="1136" y="69"/>
                    <a:pt x="898" y="0"/>
                    <a:pt x="6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4711;p32">
              <a:extLst>
                <a:ext uri="{FF2B5EF4-FFF2-40B4-BE49-F238E27FC236}">
                  <a16:creationId xmlns:a16="http://schemas.microsoft.com/office/drawing/2014/main" id="{60F9263B-ABC3-4587-88DC-1A96954A6CBB}"/>
                </a:ext>
              </a:extLst>
            </p:cNvPr>
            <p:cNvSpPr/>
            <p:nvPr/>
          </p:nvSpPr>
          <p:spPr>
            <a:xfrm>
              <a:off x="5945975" y="2021300"/>
              <a:ext cx="49350" cy="14925"/>
            </a:xfrm>
            <a:custGeom>
              <a:avLst/>
              <a:gdLst/>
              <a:ahLst/>
              <a:cxnLst/>
              <a:rect l="l" t="t" r="r" b="b"/>
              <a:pathLst>
                <a:path w="1974" h="597" extrusionOk="0">
                  <a:moveTo>
                    <a:pt x="592" y="0"/>
                  </a:moveTo>
                  <a:cubicBezTo>
                    <a:pt x="525" y="0"/>
                    <a:pt x="458" y="34"/>
                    <a:pt x="393" y="104"/>
                  </a:cubicBezTo>
                  <a:cubicBezTo>
                    <a:pt x="393" y="116"/>
                    <a:pt x="369" y="152"/>
                    <a:pt x="357" y="164"/>
                  </a:cubicBezTo>
                  <a:cubicBezTo>
                    <a:pt x="342" y="171"/>
                    <a:pt x="328" y="175"/>
                    <a:pt x="316" y="175"/>
                  </a:cubicBezTo>
                  <a:cubicBezTo>
                    <a:pt x="288" y="175"/>
                    <a:pt x="267" y="157"/>
                    <a:pt x="250" y="116"/>
                  </a:cubicBezTo>
                  <a:cubicBezTo>
                    <a:pt x="167" y="116"/>
                    <a:pt x="60" y="128"/>
                    <a:pt x="36" y="235"/>
                  </a:cubicBezTo>
                  <a:cubicBezTo>
                    <a:pt x="0" y="342"/>
                    <a:pt x="72" y="402"/>
                    <a:pt x="179" y="402"/>
                  </a:cubicBezTo>
                  <a:cubicBezTo>
                    <a:pt x="190" y="401"/>
                    <a:pt x="202" y="401"/>
                    <a:pt x="213" y="401"/>
                  </a:cubicBezTo>
                  <a:cubicBezTo>
                    <a:pt x="379" y="401"/>
                    <a:pt x="535" y="478"/>
                    <a:pt x="691" y="545"/>
                  </a:cubicBezTo>
                  <a:cubicBezTo>
                    <a:pt x="816" y="447"/>
                    <a:pt x="940" y="413"/>
                    <a:pt x="1064" y="413"/>
                  </a:cubicBezTo>
                  <a:cubicBezTo>
                    <a:pt x="1316" y="413"/>
                    <a:pt x="1566" y="552"/>
                    <a:pt x="1822" y="568"/>
                  </a:cubicBezTo>
                  <a:cubicBezTo>
                    <a:pt x="1861" y="588"/>
                    <a:pt x="1890" y="597"/>
                    <a:pt x="1911" y="597"/>
                  </a:cubicBezTo>
                  <a:cubicBezTo>
                    <a:pt x="1969" y="597"/>
                    <a:pt x="1973" y="533"/>
                    <a:pt x="1965" y="437"/>
                  </a:cubicBezTo>
                  <a:cubicBezTo>
                    <a:pt x="1840" y="180"/>
                    <a:pt x="1663" y="96"/>
                    <a:pt x="1456" y="96"/>
                  </a:cubicBezTo>
                  <a:cubicBezTo>
                    <a:pt x="1347" y="96"/>
                    <a:pt x="1230" y="119"/>
                    <a:pt x="1108" y="152"/>
                  </a:cubicBezTo>
                  <a:cubicBezTo>
                    <a:pt x="1108" y="164"/>
                    <a:pt x="1096" y="164"/>
                    <a:pt x="1060" y="176"/>
                  </a:cubicBezTo>
                  <a:cubicBezTo>
                    <a:pt x="1053" y="183"/>
                    <a:pt x="1045" y="185"/>
                    <a:pt x="1037" y="185"/>
                  </a:cubicBezTo>
                  <a:cubicBezTo>
                    <a:pt x="1016" y="185"/>
                    <a:pt x="993" y="169"/>
                    <a:pt x="977" y="152"/>
                  </a:cubicBezTo>
                  <a:cubicBezTo>
                    <a:pt x="929" y="152"/>
                    <a:pt x="869" y="140"/>
                    <a:pt x="822" y="140"/>
                  </a:cubicBezTo>
                  <a:cubicBezTo>
                    <a:pt x="750" y="49"/>
                    <a:pt x="672" y="0"/>
                    <a:pt x="5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4712;p32">
              <a:extLst>
                <a:ext uri="{FF2B5EF4-FFF2-40B4-BE49-F238E27FC236}">
                  <a16:creationId xmlns:a16="http://schemas.microsoft.com/office/drawing/2014/main" id="{2D2183AB-5652-4577-80E5-C06F9B98C836}"/>
                </a:ext>
              </a:extLst>
            </p:cNvPr>
            <p:cNvSpPr/>
            <p:nvPr/>
          </p:nvSpPr>
          <p:spPr>
            <a:xfrm>
              <a:off x="6088550" y="1775150"/>
              <a:ext cx="50325" cy="17775"/>
            </a:xfrm>
            <a:custGeom>
              <a:avLst/>
              <a:gdLst/>
              <a:ahLst/>
              <a:cxnLst/>
              <a:rect l="l" t="t" r="r" b="b"/>
              <a:pathLst>
                <a:path w="2013" h="711" extrusionOk="0">
                  <a:moveTo>
                    <a:pt x="1715" y="1"/>
                  </a:moveTo>
                  <a:cubicBezTo>
                    <a:pt x="1621" y="1"/>
                    <a:pt x="1528" y="28"/>
                    <a:pt x="1441" y="92"/>
                  </a:cubicBezTo>
                  <a:cubicBezTo>
                    <a:pt x="1364" y="128"/>
                    <a:pt x="1287" y="140"/>
                    <a:pt x="1210" y="140"/>
                  </a:cubicBezTo>
                  <a:cubicBezTo>
                    <a:pt x="1011" y="140"/>
                    <a:pt x="810" y="54"/>
                    <a:pt x="606" y="54"/>
                  </a:cubicBezTo>
                  <a:cubicBezTo>
                    <a:pt x="547" y="54"/>
                    <a:pt x="488" y="61"/>
                    <a:pt x="429" y="80"/>
                  </a:cubicBezTo>
                  <a:cubicBezTo>
                    <a:pt x="346" y="187"/>
                    <a:pt x="0" y="139"/>
                    <a:pt x="191" y="437"/>
                  </a:cubicBezTo>
                  <a:cubicBezTo>
                    <a:pt x="494" y="625"/>
                    <a:pt x="803" y="711"/>
                    <a:pt x="1114" y="711"/>
                  </a:cubicBezTo>
                  <a:cubicBezTo>
                    <a:pt x="1413" y="711"/>
                    <a:pt x="1714" y="631"/>
                    <a:pt x="2013" y="485"/>
                  </a:cubicBezTo>
                  <a:lnTo>
                    <a:pt x="2013" y="80"/>
                  </a:lnTo>
                  <a:cubicBezTo>
                    <a:pt x="1915" y="31"/>
                    <a:pt x="1814" y="1"/>
                    <a:pt x="17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4713;p32">
              <a:extLst>
                <a:ext uri="{FF2B5EF4-FFF2-40B4-BE49-F238E27FC236}">
                  <a16:creationId xmlns:a16="http://schemas.microsoft.com/office/drawing/2014/main" id="{F4DAE4CF-9785-4E5B-B517-7AD07A70B3F1}"/>
                </a:ext>
              </a:extLst>
            </p:cNvPr>
            <p:cNvSpPr/>
            <p:nvPr/>
          </p:nvSpPr>
          <p:spPr>
            <a:xfrm>
              <a:off x="6127500" y="1884625"/>
              <a:ext cx="50675" cy="16100"/>
            </a:xfrm>
            <a:custGeom>
              <a:avLst/>
              <a:gdLst/>
              <a:ahLst/>
              <a:cxnLst/>
              <a:rect l="l" t="t" r="r" b="b"/>
              <a:pathLst>
                <a:path w="2027" h="644" extrusionOk="0">
                  <a:moveTo>
                    <a:pt x="266" y="0"/>
                  </a:moveTo>
                  <a:cubicBezTo>
                    <a:pt x="238" y="0"/>
                    <a:pt x="201" y="11"/>
                    <a:pt x="169" y="11"/>
                  </a:cubicBezTo>
                  <a:cubicBezTo>
                    <a:pt x="38" y="262"/>
                    <a:pt x="1" y="462"/>
                    <a:pt x="270" y="462"/>
                  </a:cubicBezTo>
                  <a:cubicBezTo>
                    <a:pt x="320" y="462"/>
                    <a:pt x="381" y="455"/>
                    <a:pt x="455" y="440"/>
                  </a:cubicBezTo>
                  <a:cubicBezTo>
                    <a:pt x="535" y="366"/>
                    <a:pt x="605" y="338"/>
                    <a:pt x="667" y="338"/>
                  </a:cubicBezTo>
                  <a:cubicBezTo>
                    <a:pt x="808" y="338"/>
                    <a:pt x="914" y="480"/>
                    <a:pt x="1038" y="571"/>
                  </a:cubicBezTo>
                  <a:cubicBezTo>
                    <a:pt x="1153" y="622"/>
                    <a:pt x="1268" y="644"/>
                    <a:pt x="1383" y="644"/>
                  </a:cubicBezTo>
                  <a:cubicBezTo>
                    <a:pt x="1506" y="644"/>
                    <a:pt x="1629" y="619"/>
                    <a:pt x="1752" y="582"/>
                  </a:cubicBezTo>
                  <a:lnTo>
                    <a:pt x="1883" y="582"/>
                  </a:lnTo>
                  <a:cubicBezTo>
                    <a:pt x="1931" y="523"/>
                    <a:pt x="1967" y="487"/>
                    <a:pt x="2026" y="440"/>
                  </a:cubicBezTo>
                  <a:lnTo>
                    <a:pt x="2026" y="154"/>
                  </a:lnTo>
                  <a:cubicBezTo>
                    <a:pt x="1810" y="167"/>
                    <a:pt x="1592" y="181"/>
                    <a:pt x="1374" y="181"/>
                  </a:cubicBezTo>
                  <a:cubicBezTo>
                    <a:pt x="1015" y="181"/>
                    <a:pt x="655" y="144"/>
                    <a:pt x="300" y="11"/>
                  </a:cubicBezTo>
                  <a:cubicBezTo>
                    <a:pt x="292" y="3"/>
                    <a:pt x="280" y="0"/>
                    <a:pt x="2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4714;p32">
              <a:extLst>
                <a:ext uri="{FF2B5EF4-FFF2-40B4-BE49-F238E27FC236}">
                  <a16:creationId xmlns:a16="http://schemas.microsoft.com/office/drawing/2014/main" id="{8CBE5F5A-A0FA-4134-834A-9EF6ECD9A01D}"/>
                </a:ext>
              </a:extLst>
            </p:cNvPr>
            <p:cNvSpPr/>
            <p:nvPr/>
          </p:nvSpPr>
          <p:spPr>
            <a:xfrm>
              <a:off x="5460650" y="1903350"/>
              <a:ext cx="48975" cy="13700"/>
            </a:xfrm>
            <a:custGeom>
              <a:avLst/>
              <a:gdLst/>
              <a:ahLst/>
              <a:cxnLst/>
              <a:rect l="l" t="t" r="r" b="b"/>
              <a:pathLst>
                <a:path w="1959" h="548" extrusionOk="0">
                  <a:moveTo>
                    <a:pt x="1459" y="8"/>
                  </a:moveTo>
                  <a:cubicBezTo>
                    <a:pt x="1447" y="8"/>
                    <a:pt x="1436" y="9"/>
                    <a:pt x="1423" y="12"/>
                  </a:cubicBezTo>
                  <a:cubicBezTo>
                    <a:pt x="1006" y="119"/>
                    <a:pt x="542" y="0"/>
                    <a:pt x="161" y="250"/>
                  </a:cubicBezTo>
                  <a:cubicBezTo>
                    <a:pt x="134" y="244"/>
                    <a:pt x="111" y="241"/>
                    <a:pt x="92" y="241"/>
                  </a:cubicBezTo>
                  <a:cubicBezTo>
                    <a:pt x="3" y="241"/>
                    <a:pt x="0" y="307"/>
                    <a:pt x="30" y="405"/>
                  </a:cubicBezTo>
                  <a:cubicBezTo>
                    <a:pt x="637" y="548"/>
                    <a:pt x="1256" y="464"/>
                    <a:pt x="1887" y="536"/>
                  </a:cubicBezTo>
                  <a:cubicBezTo>
                    <a:pt x="1959" y="393"/>
                    <a:pt x="1816" y="345"/>
                    <a:pt x="1756" y="250"/>
                  </a:cubicBezTo>
                  <a:cubicBezTo>
                    <a:pt x="1624" y="195"/>
                    <a:pt x="1594" y="8"/>
                    <a:pt x="1459" y="8"/>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4715;p32">
              <a:extLst>
                <a:ext uri="{FF2B5EF4-FFF2-40B4-BE49-F238E27FC236}">
                  <a16:creationId xmlns:a16="http://schemas.microsoft.com/office/drawing/2014/main" id="{F8D117F6-C3C0-4BBB-8785-FB43FF1215C1}"/>
                </a:ext>
              </a:extLst>
            </p:cNvPr>
            <p:cNvSpPr/>
            <p:nvPr/>
          </p:nvSpPr>
          <p:spPr>
            <a:xfrm>
              <a:off x="5463775" y="1939975"/>
              <a:ext cx="55975" cy="12500"/>
            </a:xfrm>
            <a:custGeom>
              <a:avLst/>
              <a:gdLst/>
              <a:ahLst/>
              <a:cxnLst/>
              <a:rect l="l" t="t" r="r" b="b"/>
              <a:pathLst>
                <a:path w="2239" h="500" extrusionOk="0">
                  <a:moveTo>
                    <a:pt x="1651" y="1"/>
                  </a:moveTo>
                  <a:cubicBezTo>
                    <a:pt x="1496" y="1"/>
                    <a:pt x="1342" y="83"/>
                    <a:pt x="1188" y="83"/>
                  </a:cubicBezTo>
                  <a:cubicBezTo>
                    <a:pt x="1181" y="83"/>
                    <a:pt x="1174" y="83"/>
                    <a:pt x="1167" y="83"/>
                  </a:cubicBezTo>
                  <a:cubicBezTo>
                    <a:pt x="1103" y="128"/>
                    <a:pt x="1038" y="143"/>
                    <a:pt x="974" y="143"/>
                  </a:cubicBezTo>
                  <a:cubicBezTo>
                    <a:pt x="833" y="143"/>
                    <a:pt x="692" y="69"/>
                    <a:pt x="550" y="69"/>
                  </a:cubicBezTo>
                  <a:cubicBezTo>
                    <a:pt x="518" y="69"/>
                    <a:pt x="485" y="73"/>
                    <a:pt x="453" y="83"/>
                  </a:cubicBezTo>
                  <a:cubicBezTo>
                    <a:pt x="453" y="107"/>
                    <a:pt x="453" y="131"/>
                    <a:pt x="417" y="142"/>
                  </a:cubicBezTo>
                  <a:cubicBezTo>
                    <a:pt x="398" y="150"/>
                    <a:pt x="383" y="154"/>
                    <a:pt x="370" y="154"/>
                  </a:cubicBezTo>
                  <a:cubicBezTo>
                    <a:pt x="343" y="154"/>
                    <a:pt x="330" y="135"/>
                    <a:pt x="322" y="95"/>
                  </a:cubicBezTo>
                  <a:cubicBezTo>
                    <a:pt x="274" y="95"/>
                    <a:pt x="214" y="107"/>
                    <a:pt x="167" y="107"/>
                  </a:cubicBezTo>
                  <a:cubicBezTo>
                    <a:pt x="155" y="226"/>
                    <a:pt x="107" y="321"/>
                    <a:pt x="0" y="381"/>
                  </a:cubicBezTo>
                  <a:cubicBezTo>
                    <a:pt x="71" y="451"/>
                    <a:pt x="155" y="489"/>
                    <a:pt x="238" y="489"/>
                  </a:cubicBezTo>
                  <a:cubicBezTo>
                    <a:pt x="266" y="489"/>
                    <a:pt x="294" y="485"/>
                    <a:pt x="322" y="476"/>
                  </a:cubicBezTo>
                  <a:cubicBezTo>
                    <a:pt x="467" y="443"/>
                    <a:pt x="611" y="431"/>
                    <a:pt x="753" y="431"/>
                  </a:cubicBezTo>
                  <a:cubicBezTo>
                    <a:pt x="1077" y="431"/>
                    <a:pt x="1396" y="491"/>
                    <a:pt x="1727" y="500"/>
                  </a:cubicBezTo>
                  <a:cubicBezTo>
                    <a:pt x="1834" y="309"/>
                    <a:pt x="2072" y="428"/>
                    <a:pt x="2239" y="250"/>
                  </a:cubicBezTo>
                  <a:cubicBezTo>
                    <a:pt x="2108" y="202"/>
                    <a:pt x="1941" y="214"/>
                    <a:pt x="1881" y="83"/>
                  </a:cubicBezTo>
                  <a:cubicBezTo>
                    <a:pt x="1804" y="21"/>
                    <a:pt x="1727" y="1"/>
                    <a:pt x="16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4716;p32">
              <a:extLst>
                <a:ext uri="{FF2B5EF4-FFF2-40B4-BE49-F238E27FC236}">
                  <a16:creationId xmlns:a16="http://schemas.microsoft.com/office/drawing/2014/main" id="{E95A550E-89D8-4E1A-BFE3-187612B8A719}"/>
                </a:ext>
              </a:extLst>
            </p:cNvPr>
            <p:cNvSpPr/>
            <p:nvPr/>
          </p:nvSpPr>
          <p:spPr>
            <a:xfrm>
              <a:off x="5465250" y="1970225"/>
              <a:ext cx="51525" cy="14050"/>
            </a:xfrm>
            <a:custGeom>
              <a:avLst/>
              <a:gdLst/>
              <a:ahLst/>
              <a:cxnLst/>
              <a:rect l="l" t="t" r="r" b="b"/>
              <a:pathLst>
                <a:path w="2061" h="562" extrusionOk="0">
                  <a:moveTo>
                    <a:pt x="1384" y="1"/>
                  </a:moveTo>
                  <a:cubicBezTo>
                    <a:pt x="1360" y="1"/>
                    <a:pt x="1336" y="2"/>
                    <a:pt x="1310" y="4"/>
                  </a:cubicBezTo>
                  <a:cubicBezTo>
                    <a:pt x="1114" y="28"/>
                    <a:pt x="914" y="31"/>
                    <a:pt x="714" y="31"/>
                  </a:cubicBezTo>
                  <a:cubicBezTo>
                    <a:pt x="647" y="31"/>
                    <a:pt x="579" y="30"/>
                    <a:pt x="512" y="30"/>
                  </a:cubicBezTo>
                  <a:cubicBezTo>
                    <a:pt x="378" y="30"/>
                    <a:pt x="243" y="32"/>
                    <a:pt x="108" y="40"/>
                  </a:cubicBezTo>
                  <a:cubicBezTo>
                    <a:pt x="24" y="183"/>
                    <a:pt x="1" y="314"/>
                    <a:pt x="120" y="456"/>
                  </a:cubicBezTo>
                  <a:cubicBezTo>
                    <a:pt x="167" y="456"/>
                    <a:pt x="227" y="433"/>
                    <a:pt x="275" y="433"/>
                  </a:cubicBezTo>
                  <a:lnTo>
                    <a:pt x="394" y="314"/>
                  </a:lnTo>
                  <a:cubicBezTo>
                    <a:pt x="462" y="291"/>
                    <a:pt x="520" y="249"/>
                    <a:pt x="581" y="249"/>
                  </a:cubicBezTo>
                  <a:cubicBezTo>
                    <a:pt x="616" y="249"/>
                    <a:pt x="652" y="263"/>
                    <a:pt x="691" y="302"/>
                  </a:cubicBezTo>
                  <a:lnTo>
                    <a:pt x="834" y="302"/>
                  </a:lnTo>
                  <a:cubicBezTo>
                    <a:pt x="1068" y="450"/>
                    <a:pt x="1312" y="562"/>
                    <a:pt x="1569" y="562"/>
                  </a:cubicBezTo>
                  <a:cubicBezTo>
                    <a:pt x="1705" y="562"/>
                    <a:pt x="1845" y="531"/>
                    <a:pt x="1989" y="456"/>
                  </a:cubicBezTo>
                  <a:cubicBezTo>
                    <a:pt x="2060" y="397"/>
                    <a:pt x="2049" y="349"/>
                    <a:pt x="1989" y="302"/>
                  </a:cubicBezTo>
                  <a:cubicBezTo>
                    <a:pt x="1826" y="116"/>
                    <a:pt x="1642" y="1"/>
                    <a:pt x="13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4717;p32">
              <a:extLst>
                <a:ext uri="{FF2B5EF4-FFF2-40B4-BE49-F238E27FC236}">
                  <a16:creationId xmlns:a16="http://schemas.microsoft.com/office/drawing/2014/main" id="{16E5AAA6-D0CC-4568-B8C4-C04175311D6D}"/>
                </a:ext>
              </a:extLst>
            </p:cNvPr>
            <p:cNvSpPr/>
            <p:nvPr/>
          </p:nvSpPr>
          <p:spPr>
            <a:xfrm>
              <a:off x="5759050" y="1788975"/>
              <a:ext cx="58650" cy="9625"/>
            </a:xfrm>
            <a:custGeom>
              <a:avLst/>
              <a:gdLst/>
              <a:ahLst/>
              <a:cxnLst/>
              <a:rect l="l" t="t" r="r" b="b"/>
              <a:pathLst>
                <a:path w="2346" h="385" extrusionOk="0">
                  <a:moveTo>
                    <a:pt x="598" y="1"/>
                  </a:moveTo>
                  <a:cubicBezTo>
                    <a:pt x="525" y="1"/>
                    <a:pt x="463" y="33"/>
                    <a:pt x="417" y="110"/>
                  </a:cubicBezTo>
                  <a:cubicBezTo>
                    <a:pt x="298" y="217"/>
                    <a:pt x="119" y="122"/>
                    <a:pt x="0" y="229"/>
                  </a:cubicBezTo>
                  <a:lnTo>
                    <a:pt x="0" y="384"/>
                  </a:lnTo>
                  <a:lnTo>
                    <a:pt x="2286" y="384"/>
                  </a:lnTo>
                  <a:cubicBezTo>
                    <a:pt x="2346" y="277"/>
                    <a:pt x="2298" y="206"/>
                    <a:pt x="2227" y="122"/>
                  </a:cubicBezTo>
                  <a:lnTo>
                    <a:pt x="2143" y="86"/>
                  </a:lnTo>
                  <a:lnTo>
                    <a:pt x="1858" y="86"/>
                  </a:lnTo>
                  <a:cubicBezTo>
                    <a:pt x="1810" y="45"/>
                    <a:pt x="1759" y="24"/>
                    <a:pt x="1710" y="24"/>
                  </a:cubicBezTo>
                  <a:cubicBezTo>
                    <a:pt x="1661" y="24"/>
                    <a:pt x="1613" y="45"/>
                    <a:pt x="1572" y="86"/>
                  </a:cubicBezTo>
                  <a:cubicBezTo>
                    <a:pt x="1449" y="86"/>
                    <a:pt x="1329" y="93"/>
                    <a:pt x="1209" y="93"/>
                  </a:cubicBezTo>
                  <a:cubicBezTo>
                    <a:pt x="1049" y="93"/>
                    <a:pt x="890" y="81"/>
                    <a:pt x="726" y="27"/>
                  </a:cubicBezTo>
                  <a:cubicBezTo>
                    <a:pt x="680" y="10"/>
                    <a:pt x="637" y="1"/>
                    <a:pt x="5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4718;p32">
              <a:extLst>
                <a:ext uri="{FF2B5EF4-FFF2-40B4-BE49-F238E27FC236}">
                  <a16:creationId xmlns:a16="http://schemas.microsoft.com/office/drawing/2014/main" id="{C02799B5-3864-4E24-95C2-D543EF5DB8CA}"/>
                </a:ext>
              </a:extLst>
            </p:cNvPr>
            <p:cNvSpPr/>
            <p:nvPr/>
          </p:nvSpPr>
          <p:spPr>
            <a:xfrm>
              <a:off x="5762625" y="1772375"/>
              <a:ext cx="53600" cy="13125"/>
            </a:xfrm>
            <a:custGeom>
              <a:avLst/>
              <a:gdLst/>
              <a:ahLst/>
              <a:cxnLst/>
              <a:rect l="l" t="t" r="r" b="b"/>
              <a:pathLst>
                <a:path w="2144" h="525" extrusionOk="0">
                  <a:moveTo>
                    <a:pt x="771" y="9"/>
                  </a:moveTo>
                  <a:cubicBezTo>
                    <a:pt x="669" y="9"/>
                    <a:pt x="569" y="28"/>
                    <a:pt x="464" y="48"/>
                  </a:cubicBezTo>
                  <a:cubicBezTo>
                    <a:pt x="310" y="131"/>
                    <a:pt x="0" y="0"/>
                    <a:pt x="12" y="346"/>
                  </a:cubicBezTo>
                  <a:cubicBezTo>
                    <a:pt x="233" y="390"/>
                    <a:pt x="461" y="417"/>
                    <a:pt x="690" y="417"/>
                  </a:cubicBezTo>
                  <a:cubicBezTo>
                    <a:pt x="893" y="417"/>
                    <a:pt x="1097" y="396"/>
                    <a:pt x="1298" y="346"/>
                  </a:cubicBezTo>
                  <a:cubicBezTo>
                    <a:pt x="1403" y="457"/>
                    <a:pt x="1536" y="471"/>
                    <a:pt x="1675" y="471"/>
                  </a:cubicBezTo>
                  <a:cubicBezTo>
                    <a:pt x="1722" y="471"/>
                    <a:pt x="1769" y="470"/>
                    <a:pt x="1816" y="470"/>
                  </a:cubicBezTo>
                  <a:cubicBezTo>
                    <a:pt x="1883" y="470"/>
                    <a:pt x="1949" y="473"/>
                    <a:pt x="2012" y="489"/>
                  </a:cubicBezTo>
                  <a:cubicBezTo>
                    <a:pt x="2012" y="512"/>
                    <a:pt x="2024" y="512"/>
                    <a:pt x="2060" y="524"/>
                  </a:cubicBezTo>
                  <a:cubicBezTo>
                    <a:pt x="2084" y="524"/>
                    <a:pt x="2119" y="512"/>
                    <a:pt x="2143" y="477"/>
                  </a:cubicBezTo>
                  <a:cubicBezTo>
                    <a:pt x="2131" y="274"/>
                    <a:pt x="1643" y="429"/>
                    <a:pt x="1845" y="72"/>
                  </a:cubicBezTo>
                  <a:cubicBezTo>
                    <a:pt x="1687" y="72"/>
                    <a:pt x="1528" y="67"/>
                    <a:pt x="1380" y="67"/>
                  </a:cubicBezTo>
                  <a:cubicBezTo>
                    <a:pt x="1306" y="67"/>
                    <a:pt x="1234" y="68"/>
                    <a:pt x="1167" y="72"/>
                  </a:cubicBezTo>
                  <a:cubicBezTo>
                    <a:pt x="1167" y="72"/>
                    <a:pt x="1143" y="96"/>
                    <a:pt x="1119" y="108"/>
                  </a:cubicBezTo>
                  <a:cubicBezTo>
                    <a:pt x="1111" y="110"/>
                    <a:pt x="1103" y="112"/>
                    <a:pt x="1096" y="112"/>
                  </a:cubicBezTo>
                  <a:cubicBezTo>
                    <a:pt x="1072" y="112"/>
                    <a:pt x="1051" y="96"/>
                    <a:pt x="1024" y="60"/>
                  </a:cubicBezTo>
                  <a:cubicBezTo>
                    <a:pt x="938" y="22"/>
                    <a:pt x="854" y="9"/>
                    <a:pt x="771" y="9"/>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4719;p32">
              <a:extLst>
                <a:ext uri="{FF2B5EF4-FFF2-40B4-BE49-F238E27FC236}">
                  <a16:creationId xmlns:a16="http://schemas.microsoft.com/office/drawing/2014/main" id="{9184190A-7F1B-4E1B-944A-733B9051E8C9}"/>
                </a:ext>
              </a:extLst>
            </p:cNvPr>
            <p:cNvSpPr/>
            <p:nvPr/>
          </p:nvSpPr>
          <p:spPr>
            <a:xfrm>
              <a:off x="5293625" y="1730500"/>
              <a:ext cx="60025" cy="30150"/>
            </a:xfrm>
            <a:custGeom>
              <a:avLst/>
              <a:gdLst/>
              <a:ahLst/>
              <a:cxnLst/>
              <a:rect l="l" t="t" r="r" b="b"/>
              <a:pathLst>
                <a:path w="2401" h="1206" extrusionOk="0">
                  <a:moveTo>
                    <a:pt x="1074" y="1"/>
                  </a:moveTo>
                  <a:cubicBezTo>
                    <a:pt x="972" y="1"/>
                    <a:pt x="873" y="48"/>
                    <a:pt x="793" y="139"/>
                  </a:cubicBezTo>
                  <a:cubicBezTo>
                    <a:pt x="579" y="401"/>
                    <a:pt x="258" y="532"/>
                    <a:pt x="103" y="830"/>
                  </a:cubicBezTo>
                  <a:cubicBezTo>
                    <a:pt x="66" y="1014"/>
                    <a:pt x="1" y="1206"/>
                    <a:pt x="166" y="1206"/>
                  </a:cubicBezTo>
                  <a:cubicBezTo>
                    <a:pt x="214" y="1206"/>
                    <a:pt x="282" y="1189"/>
                    <a:pt x="377" y="1151"/>
                  </a:cubicBezTo>
                  <a:cubicBezTo>
                    <a:pt x="532" y="854"/>
                    <a:pt x="805" y="782"/>
                    <a:pt x="1091" y="711"/>
                  </a:cubicBezTo>
                  <a:cubicBezTo>
                    <a:pt x="1199" y="595"/>
                    <a:pt x="1332" y="580"/>
                    <a:pt x="1464" y="580"/>
                  </a:cubicBezTo>
                  <a:cubicBezTo>
                    <a:pt x="1514" y="580"/>
                    <a:pt x="1563" y="582"/>
                    <a:pt x="1611" y="582"/>
                  </a:cubicBezTo>
                  <a:cubicBezTo>
                    <a:pt x="1633" y="582"/>
                    <a:pt x="1654" y="581"/>
                    <a:pt x="1675" y="580"/>
                  </a:cubicBezTo>
                  <a:cubicBezTo>
                    <a:pt x="1925" y="556"/>
                    <a:pt x="2187" y="616"/>
                    <a:pt x="2401" y="437"/>
                  </a:cubicBezTo>
                  <a:cubicBezTo>
                    <a:pt x="2222" y="175"/>
                    <a:pt x="1913" y="259"/>
                    <a:pt x="1663" y="199"/>
                  </a:cubicBezTo>
                  <a:cubicBezTo>
                    <a:pt x="1623" y="199"/>
                    <a:pt x="1583" y="194"/>
                    <a:pt x="1544" y="194"/>
                  </a:cubicBezTo>
                  <a:cubicBezTo>
                    <a:pt x="1524" y="194"/>
                    <a:pt x="1504" y="195"/>
                    <a:pt x="1484" y="199"/>
                  </a:cubicBezTo>
                  <a:cubicBezTo>
                    <a:pt x="1436" y="247"/>
                    <a:pt x="1401" y="259"/>
                    <a:pt x="1377" y="282"/>
                  </a:cubicBezTo>
                  <a:cubicBezTo>
                    <a:pt x="1389" y="259"/>
                    <a:pt x="1401" y="223"/>
                    <a:pt x="1401" y="175"/>
                  </a:cubicBezTo>
                  <a:cubicBezTo>
                    <a:pt x="1301" y="57"/>
                    <a:pt x="1186" y="1"/>
                    <a:pt x="10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4720;p32">
              <a:extLst>
                <a:ext uri="{FF2B5EF4-FFF2-40B4-BE49-F238E27FC236}">
                  <a16:creationId xmlns:a16="http://schemas.microsoft.com/office/drawing/2014/main" id="{E5EDD98B-041B-4B89-A5C8-1B85BAE4414E}"/>
                </a:ext>
              </a:extLst>
            </p:cNvPr>
            <p:cNvSpPr/>
            <p:nvPr/>
          </p:nvSpPr>
          <p:spPr>
            <a:xfrm>
              <a:off x="5712150" y="1922175"/>
              <a:ext cx="41550" cy="10975"/>
            </a:xfrm>
            <a:custGeom>
              <a:avLst/>
              <a:gdLst/>
              <a:ahLst/>
              <a:cxnLst/>
              <a:rect l="l" t="t" r="r" b="b"/>
              <a:pathLst>
                <a:path w="1662" h="439" extrusionOk="0">
                  <a:moveTo>
                    <a:pt x="734" y="0"/>
                  </a:moveTo>
                  <a:cubicBezTo>
                    <a:pt x="599" y="0"/>
                    <a:pt x="464" y="11"/>
                    <a:pt x="328" y="33"/>
                  </a:cubicBezTo>
                  <a:cubicBezTo>
                    <a:pt x="318" y="35"/>
                    <a:pt x="308" y="36"/>
                    <a:pt x="297" y="36"/>
                  </a:cubicBezTo>
                  <a:cubicBezTo>
                    <a:pt x="243" y="36"/>
                    <a:pt x="178" y="16"/>
                    <a:pt x="123" y="16"/>
                  </a:cubicBezTo>
                  <a:cubicBezTo>
                    <a:pt x="54" y="16"/>
                    <a:pt x="1" y="47"/>
                    <a:pt x="7" y="188"/>
                  </a:cubicBezTo>
                  <a:cubicBezTo>
                    <a:pt x="31" y="366"/>
                    <a:pt x="185" y="366"/>
                    <a:pt x="340" y="378"/>
                  </a:cubicBezTo>
                  <a:cubicBezTo>
                    <a:pt x="578" y="406"/>
                    <a:pt x="820" y="438"/>
                    <a:pt x="1063" y="438"/>
                  </a:cubicBezTo>
                  <a:cubicBezTo>
                    <a:pt x="1235" y="438"/>
                    <a:pt x="1407" y="422"/>
                    <a:pt x="1578" y="378"/>
                  </a:cubicBezTo>
                  <a:cubicBezTo>
                    <a:pt x="1662" y="212"/>
                    <a:pt x="1555" y="152"/>
                    <a:pt x="1436" y="92"/>
                  </a:cubicBezTo>
                  <a:cubicBezTo>
                    <a:pt x="1202" y="32"/>
                    <a:pt x="968" y="0"/>
                    <a:pt x="7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4721;p32">
              <a:extLst>
                <a:ext uri="{FF2B5EF4-FFF2-40B4-BE49-F238E27FC236}">
                  <a16:creationId xmlns:a16="http://schemas.microsoft.com/office/drawing/2014/main" id="{2CAE058A-6976-4A6B-A610-570A596D79D8}"/>
                </a:ext>
              </a:extLst>
            </p:cNvPr>
            <p:cNvSpPr/>
            <p:nvPr/>
          </p:nvSpPr>
          <p:spPr>
            <a:xfrm>
              <a:off x="5460800" y="1922225"/>
              <a:ext cx="50325" cy="13275"/>
            </a:xfrm>
            <a:custGeom>
              <a:avLst/>
              <a:gdLst/>
              <a:ahLst/>
              <a:cxnLst/>
              <a:rect l="l" t="t" r="r" b="b"/>
              <a:pathLst>
                <a:path w="2013" h="531" extrusionOk="0">
                  <a:moveTo>
                    <a:pt x="371" y="1"/>
                  </a:moveTo>
                  <a:cubicBezTo>
                    <a:pt x="249" y="1"/>
                    <a:pt x="126" y="21"/>
                    <a:pt x="0" y="79"/>
                  </a:cubicBezTo>
                  <a:lnTo>
                    <a:pt x="0" y="233"/>
                  </a:lnTo>
                  <a:cubicBezTo>
                    <a:pt x="83" y="317"/>
                    <a:pt x="202" y="269"/>
                    <a:pt x="274" y="364"/>
                  </a:cubicBezTo>
                  <a:cubicBezTo>
                    <a:pt x="595" y="531"/>
                    <a:pt x="953" y="448"/>
                    <a:pt x="1298" y="507"/>
                  </a:cubicBezTo>
                  <a:cubicBezTo>
                    <a:pt x="1476" y="257"/>
                    <a:pt x="1905" y="448"/>
                    <a:pt x="2012" y="79"/>
                  </a:cubicBezTo>
                  <a:cubicBezTo>
                    <a:pt x="1994" y="77"/>
                    <a:pt x="1976" y="77"/>
                    <a:pt x="1959" y="77"/>
                  </a:cubicBezTo>
                  <a:cubicBezTo>
                    <a:pt x="1812" y="77"/>
                    <a:pt x="1674" y="117"/>
                    <a:pt x="1536" y="138"/>
                  </a:cubicBezTo>
                  <a:cubicBezTo>
                    <a:pt x="1477" y="149"/>
                    <a:pt x="1419" y="153"/>
                    <a:pt x="1361" y="153"/>
                  </a:cubicBezTo>
                  <a:cubicBezTo>
                    <a:pt x="1026" y="153"/>
                    <a:pt x="703" y="1"/>
                    <a:pt x="3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4722;p32">
              <a:extLst>
                <a:ext uri="{FF2B5EF4-FFF2-40B4-BE49-F238E27FC236}">
                  <a16:creationId xmlns:a16="http://schemas.microsoft.com/office/drawing/2014/main" id="{E7803B23-114C-4FD7-BC67-4F4A46607789}"/>
                </a:ext>
              </a:extLst>
            </p:cNvPr>
            <p:cNvSpPr/>
            <p:nvPr/>
          </p:nvSpPr>
          <p:spPr>
            <a:xfrm>
              <a:off x="6102825" y="1794050"/>
              <a:ext cx="50625" cy="26550"/>
            </a:xfrm>
            <a:custGeom>
              <a:avLst/>
              <a:gdLst/>
              <a:ahLst/>
              <a:cxnLst/>
              <a:rect l="l" t="t" r="r" b="b"/>
              <a:pathLst>
                <a:path w="2025" h="1062" extrusionOk="0">
                  <a:moveTo>
                    <a:pt x="230" y="0"/>
                  </a:moveTo>
                  <a:cubicBezTo>
                    <a:pt x="217" y="0"/>
                    <a:pt x="205" y="1"/>
                    <a:pt x="191" y="3"/>
                  </a:cubicBezTo>
                  <a:cubicBezTo>
                    <a:pt x="132" y="38"/>
                    <a:pt x="84" y="86"/>
                    <a:pt x="60" y="145"/>
                  </a:cubicBezTo>
                  <a:cubicBezTo>
                    <a:pt x="1" y="324"/>
                    <a:pt x="25" y="491"/>
                    <a:pt x="156" y="622"/>
                  </a:cubicBezTo>
                  <a:cubicBezTo>
                    <a:pt x="235" y="885"/>
                    <a:pt x="385" y="982"/>
                    <a:pt x="571" y="982"/>
                  </a:cubicBezTo>
                  <a:cubicBezTo>
                    <a:pt x="663" y="982"/>
                    <a:pt x="764" y="959"/>
                    <a:pt x="870" y="919"/>
                  </a:cubicBezTo>
                  <a:cubicBezTo>
                    <a:pt x="1168" y="1012"/>
                    <a:pt x="1466" y="1062"/>
                    <a:pt x="1770" y="1062"/>
                  </a:cubicBezTo>
                  <a:cubicBezTo>
                    <a:pt x="1854" y="1062"/>
                    <a:pt x="1939" y="1058"/>
                    <a:pt x="2025" y="1050"/>
                  </a:cubicBezTo>
                  <a:lnTo>
                    <a:pt x="2025" y="979"/>
                  </a:lnTo>
                  <a:lnTo>
                    <a:pt x="2025" y="907"/>
                  </a:lnTo>
                  <a:cubicBezTo>
                    <a:pt x="1965" y="860"/>
                    <a:pt x="1918" y="812"/>
                    <a:pt x="1906" y="776"/>
                  </a:cubicBezTo>
                  <a:lnTo>
                    <a:pt x="1608" y="776"/>
                  </a:lnTo>
                  <a:cubicBezTo>
                    <a:pt x="1555" y="818"/>
                    <a:pt x="1504" y="839"/>
                    <a:pt x="1455" y="839"/>
                  </a:cubicBezTo>
                  <a:cubicBezTo>
                    <a:pt x="1406" y="839"/>
                    <a:pt x="1358" y="818"/>
                    <a:pt x="1311" y="776"/>
                  </a:cubicBezTo>
                  <a:cubicBezTo>
                    <a:pt x="1089" y="754"/>
                    <a:pt x="889" y="619"/>
                    <a:pt x="661" y="619"/>
                  </a:cubicBezTo>
                  <a:cubicBezTo>
                    <a:pt x="643" y="619"/>
                    <a:pt x="626" y="620"/>
                    <a:pt x="608" y="622"/>
                  </a:cubicBezTo>
                  <a:cubicBezTo>
                    <a:pt x="501" y="598"/>
                    <a:pt x="501" y="550"/>
                    <a:pt x="572" y="491"/>
                  </a:cubicBezTo>
                  <a:cubicBezTo>
                    <a:pt x="572" y="431"/>
                    <a:pt x="596" y="384"/>
                    <a:pt x="596" y="336"/>
                  </a:cubicBezTo>
                  <a:cubicBezTo>
                    <a:pt x="596" y="312"/>
                    <a:pt x="572" y="276"/>
                    <a:pt x="560" y="253"/>
                  </a:cubicBezTo>
                  <a:cubicBezTo>
                    <a:pt x="483" y="142"/>
                    <a:pt x="395" y="0"/>
                    <a:pt x="2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4723;p32">
              <a:extLst>
                <a:ext uri="{FF2B5EF4-FFF2-40B4-BE49-F238E27FC236}">
                  <a16:creationId xmlns:a16="http://schemas.microsoft.com/office/drawing/2014/main" id="{4BBEACEA-90D0-410B-B99C-66E6C52DCA16}"/>
                </a:ext>
              </a:extLst>
            </p:cNvPr>
            <p:cNvSpPr/>
            <p:nvPr/>
          </p:nvSpPr>
          <p:spPr>
            <a:xfrm>
              <a:off x="5659625" y="1768625"/>
              <a:ext cx="53300" cy="11500"/>
            </a:xfrm>
            <a:custGeom>
              <a:avLst/>
              <a:gdLst/>
              <a:ahLst/>
              <a:cxnLst/>
              <a:rect l="l" t="t" r="r" b="b"/>
              <a:pathLst>
                <a:path w="2132" h="460" extrusionOk="0">
                  <a:moveTo>
                    <a:pt x="450" y="1"/>
                  </a:moveTo>
                  <a:cubicBezTo>
                    <a:pt x="336" y="1"/>
                    <a:pt x="222" y="9"/>
                    <a:pt x="108" y="31"/>
                  </a:cubicBezTo>
                  <a:cubicBezTo>
                    <a:pt x="0" y="198"/>
                    <a:pt x="120" y="269"/>
                    <a:pt x="239" y="329"/>
                  </a:cubicBezTo>
                  <a:cubicBezTo>
                    <a:pt x="655" y="341"/>
                    <a:pt x="1084" y="341"/>
                    <a:pt x="1513" y="365"/>
                  </a:cubicBezTo>
                  <a:cubicBezTo>
                    <a:pt x="1539" y="354"/>
                    <a:pt x="1564" y="348"/>
                    <a:pt x="1589" y="348"/>
                  </a:cubicBezTo>
                  <a:cubicBezTo>
                    <a:pt x="1620" y="348"/>
                    <a:pt x="1652" y="357"/>
                    <a:pt x="1691" y="377"/>
                  </a:cubicBezTo>
                  <a:cubicBezTo>
                    <a:pt x="1774" y="418"/>
                    <a:pt x="1856" y="459"/>
                    <a:pt x="1941" y="459"/>
                  </a:cubicBezTo>
                  <a:cubicBezTo>
                    <a:pt x="2003" y="459"/>
                    <a:pt x="2066" y="437"/>
                    <a:pt x="2132" y="377"/>
                  </a:cubicBezTo>
                  <a:cubicBezTo>
                    <a:pt x="2132" y="281"/>
                    <a:pt x="2084" y="222"/>
                    <a:pt x="2013" y="186"/>
                  </a:cubicBezTo>
                  <a:lnTo>
                    <a:pt x="1786" y="91"/>
                  </a:lnTo>
                  <a:cubicBezTo>
                    <a:pt x="1728" y="96"/>
                    <a:pt x="1669" y="98"/>
                    <a:pt x="1611" y="98"/>
                  </a:cubicBezTo>
                  <a:cubicBezTo>
                    <a:pt x="1218" y="98"/>
                    <a:pt x="835" y="1"/>
                    <a:pt x="4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4724;p32">
              <a:extLst>
                <a:ext uri="{FF2B5EF4-FFF2-40B4-BE49-F238E27FC236}">
                  <a16:creationId xmlns:a16="http://schemas.microsoft.com/office/drawing/2014/main" id="{15395EEC-C2E8-4B9E-B2DC-1AC00411577E}"/>
                </a:ext>
              </a:extLst>
            </p:cNvPr>
            <p:cNvSpPr/>
            <p:nvPr/>
          </p:nvSpPr>
          <p:spPr>
            <a:xfrm>
              <a:off x="6050750" y="1928075"/>
              <a:ext cx="37825" cy="12125"/>
            </a:xfrm>
            <a:custGeom>
              <a:avLst/>
              <a:gdLst/>
              <a:ahLst/>
              <a:cxnLst/>
              <a:rect l="l" t="t" r="r" b="b"/>
              <a:pathLst>
                <a:path w="1513" h="485" extrusionOk="0">
                  <a:moveTo>
                    <a:pt x="1512" y="130"/>
                  </a:moveTo>
                  <a:cubicBezTo>
                    <a:pt x="1508" y="133"/>
                    <a:pt x="1505" y="135"/>
                    <a:pt x="1501" y="138"/>
                  </a:cubicBezTo>
                  <a:lnTo>
                    <a:pt x="1501" y="138"/>
                  </a:lnTo>
                  <a:cubicBezTo>
                    <a:pt x="1505" y="139"/>
                    <a:pt x="1509" y="141"/>
                    <a:pt x="1512" y="142"/>
                  </a:cubicBezTo>
                  <a:lnTo>
                    <a:pt x="1512" y="130"/>
                  </a:lnTo>
                  <a:close/>
                  <a:moveTo>
                    <a:pt x="761" y="0"/>
                  </a:moveTo>
                  <a:cubicBezTo>
                    <a:pt x="535" y="0"/>
                    <a:pt x="309" y="39"/>
                    <a:pt x="84" y="118"/>
                  </a:cubicBezTo>
                  <a:cubicBezTo>
                    <a:pt x="12" y="214"/>
                    <a:pt x="0" y="309"/>
                    <a:pt x="84" y="416"/>
                  </a:cubicBezTo>
                  <a:cubicBezTo>
                    <a:pt x="285" y="466"/>
                    <a:pt x="486" y="485"/>
                    <a:pt x="687" y="485"/>
                  </a:cubicBezTo>
                  <a:cubicBezTo>
                    <a:pt x="962" y="485"/>
                    <a:pt x="1237" y="450"/>
                    <a:pt x="1512" y="416"/>
                  </a:cubicBezTo>
                  <a:lnTo>
                    <a:pt x="1512" y="297"/>
                  </a:lnTo>
                  <a:cubicBezTo>
                    <a:pt x="1445" y="241"/>
                    <a:pt x="1441" y="184"/>
                    <a:pt x="1501" y="138"/>
                  </a:cubicBezTo>
                  <a:lnTo>
                    <a:pt x="1501" y="138"/>
                  </a:lnTo>
                  <a:cubicBezTo>
                    <a:pt x="1255" y="47"/>
                    <a:pt x="1008" y="0"/>
                    <a:pt x="7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4725;p32">
              <a:extLst>
                <a:ext uri="{FF2B5EF4-FFF2-40B4-BE49-F238E27FC236}">
                  <a16:creationId xmlns:a16="http://schemas.microsoft.com/office/drawing/2014/main" id="{F77A1CFF-CCC9-41B5-B175-6288B523BEAA}"/>
                </a:ext>
              </a:extLst>
            </p:cNvPr>
            <p:cNvSpPr/>
            <p:nvPr/>
          </p:nvSpPr>
          <p:spPr>
            <a:xfrm>
              <a:off x="5912925" y="1924125"/>
              <a:ext cx="42900" cy="10800"/>
            </a:xfrm>
            <a:custGeom>
              <a:avLst/>
              <a:gdLst/>
              <a:ahLst/>
              <a:cxnLst/>
              <a:rect l="l" t="t" r="r" b="b"/>
              <a:pathLst>
                <a:path w="1716" h="432" extrusionOk="0">
                  <a:moveTo>
                    <a:pt x="1120" y="1"/>
                  </a:moveTo>
                  <a:cubicBezTo>
                    <a:pt x="937" y="1"/>
                    <a:pt x="753" y="42"/>
                    <a:pt x="572" y="122"/>
                  </a:cubicBezTo>
                  <a:cubicBezTo>
                    <a:pt x="548" y="128"/>
                    <a:pt x="522" y="131"/>
                    <a:pt x="495" y="131"/>
                  </a:cubicBezTo>
                  <a:cubicBezTo>
                    <a:pt x="468" y="131"/>
                    <a:pt x="441" y="128"/>
                    <a:pt x="417" y="122"/>
                  </a:cubicBezTo>
                  <a:cubicBezTo>
                    <a:pt x="338" y="93"/>
                    <a:pt x="249" y="28"/>
                    <a:pt x="162" y="28"/>
                  </a:cubicBezTo>
                  <a:cubicBezTo>
                    <a:pt x="107" y="28"/>
                    <a:pt x="52" y="55"/>
                    <a:pt x="1" y="134"/>
                  </a:cubicBezTo>
                  <a:cubicBezTo>
                    <a:pt x="13" y="229"/>
                    <a:pt x="72" y="288"/>
                    <a:pt x="167" y="300"/>
                  </a:cubicBezTo>
                  <a:cubicBezTo>
                    <a:pt x="480" y="412"/>
                    <a:pt x="802" y="421"/>
                    <a:pt x="1127" y="421"/>
                  </a:cubicBezTo>
                  <a:cubicBezTo>
                    <a:pt x="1192" y="421"/>
                    <a:pt x="1257" y="421"/>
                    <a:pt x="1323" y="421"/>
                  </a:cubicBezTo>
                  <a:cubicBezTo>
                    <a:pt x="1453" y="421"/>
                    <a:pt x="1584" y="422"/>
                    <a:pt x="1715" y="431"/>
                  </a:cubicBezTo>
                  <a:lnTo>
                    <a:pt x="1715" y="157"/>
                  </a:lnTo>
                  <a:cubicBezTo>
                    <a:pt x="1522" y="51"/>
                    <a:pt x="1322" y="1"/>
                    <a:pt x="1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4726;p32">
              <a:extLst>
                <a:ext uri="{FF2B5EF4-FFF2-40B4-BE49-F238E27FC236}">
                  <a16:creationId xmlns:a16="http://schemas.microsoft.com/office/drawing/2014/main" id="{91DCA676-EB8F-4478-9AA5-61C5998465D6}"/>
                </a:ext>
              </a:extLst>
            </p:cNvPr>
            <p:cNvSpPr/>
            <p:nvPr/>
          </p:nvSpPr>
          <p:spPr>
            <a:xfrm>
              <a:off x="5844775" y="1989350"/>
              <a:ext cx="42275" cy="14375"/>
            </a:xfrm>
            <a:custGeom>
              <a:avLst/>
              <a:gdLst/>
              <a:ahLst/>
              <a:cxnLst/>
              <a:rect l="l" t="t" r="r" b="b"/>
              <a:pathLst>
                <a:path w="1691" h="575" extrusionOk="0">
                  <a:moveTo>
                    <a:pt x="881" y="1"/>
                  </a:moveTo>
                  <a:cubicBezTo>
                    <a:pt x="679" y="1"/>
                    <a:pt x="476" y="13"/>
                    <a:pt x="286" y="13"/>
                  </a:cubicBezTo>
                  <a:cubicBezTo>
                    <a:pt x="167" y="132"/>
                    <a:pt x="48" y="251"/>
                    <a:pt x="0" y="418"/>
                  </a:cubicBezTo>
                  <a:cubicBezTo>
                    <a:pt x="212" y="533"/>
                    <a:pt x="425" y="575"/>
                    <a:pt x="639" y="575"/>
                  </a:cubicBezTo>
                  <a:cubicBezTo>
                    <a:pt x="955" y="575"/>
                    <a:pt x="1271" y="484"/>
                    <a:pt x="1584" y="406"/>
                  </a:cubicBezTo>
                  <a:cubicBezTo>
                    <a:pt x="1691" y="203"/>
                    <a:pt x="1226" y="203"/>
                    <a:pt x="1465" y="1"/>
                  </a:cubicBezTo>
                  <a:cubicBezTo>
                    <a:pt x="1357" y="1"/>
                    <a:pt x="1250" y="13"/>
                    <a:pt x="1155" y="13"/>
                  </a:cubicBezTo>
                  <a:cubicBezTo>
                    <a:pt x="1110" y="41"/>
                    <a:pt x="1067" y="56"/>
                    <a:pt x="1024" y="56"/>
                  </a:cubicBezTo>
                  <a:cubicBezTo>
                    <a:pt x="978" y="56"/>
                    <a:pt x="931" y="38"/>
                    <a:pt x="8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4727;p32">
              <a:extLst>
                <a:ext uri="{FF2B5EF4-FFF2-40B4-BE49-F238E27FC236}">
                  <a16:creationId xmlns:a16="http://schemas.microsoft.com/office/drawing/2014/main" id="{7B67A21B-E8CE-42FA-8719-CCCE7B73AA07}"/>
                </a:ext>
              </a:extLst>
            </p:cNvPr>
            <p:cNvSpPr/>
            <p:nvPr/>
          </p:nvSpPr>
          <p:spPr>
            <a:xfrm>
              <a:off x="5765600" y="1956325"/>
              <a:ext cx="46450" cy="10525"/>
            </a:xfrm>
            <a:custGeom>
              <a:avLst/>
              <a:gdLst/>
              <a:ahLst/>
              <a:cxnLst/>
              <a:rect l="l" t="t" r="r" b="b"/>
              <a:pathLst>
                <a:path w="1858" h="421" extrusionOk="0">
                  <a:moveTo>
                    <a:pt x="630" y="0"/>
                  </a:moveTo>
                  <a:cubicBezTo>
                    <a:pt x="450" y="0"/>
                    <a:pt x="269" y="14"/>
                    <a:pt x="90" y="14"/>
                  </a:cubicBezTo>
                  <a:cubicBezTo>
                    <a:pt x="60" y="14"/>
                    <a:pt x="30" y="13"/>
                    <a:pt x="0" y="12"/>
                  </a:cubicBezTo>
                  <a:lnTo>
                    <a:pt x="0" y="143"/>
                  </a:lnTo>
                  <a:cubicBezTo>
                    <a:pt x="131" y="262"/>
                    <a:pt x="310" y="215"/>
                    <a:pt x="429" y="298"/>
                  </a:cubicBezTo>
                  <a:cubicBezTo>
                    <a:pt x="682" y="368"/>
                    <a:pt x="936" y="421"/>
                    <a:pt x="1190" y="421"/>
                  </a:cubicBezTo>
                  <a:cubicBezTo>
                    <a:pt x="1412" y="421"/>
                    <a:pt x="1635" y="380"/>
                    <a:pt x="1857" y="274"/>
                  </a:cubicBezTo>
                  <a:cubicBezTo>
                    <a:pt x="1798" y="191"/>
                    <a:pt x="1762" y="84"/>
                    <a:pt x="1715" y="0"/>
                  </a:cubicBezTo>
                  <a:cubicBezTo>
                    <a:pt x="1598" y="45"/>
                    <a:pt x="1494" y="124"/>
                    <a:pt x="1374" y="124"/>
                  </a:cubicBezTo>
                  <a:cubicBezTo>
                    <a:pt x="1335" y="124"/>
                    <a:pt x="1294" y="116"/>
                    <a:pt x="1250" y="96"/>
                  </a:cubicBezTo>
                  <a:cubicBezTo>
                    <a:pt x="1048" y="18"/>
                    <a:pt x="839" y="0"/>
                    <a:pt x="6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4728;p32">
              <a:extLst>
                <a:ext uri="{FF2B5EF4-FFF2-40B4-BE49-F238E27FC236}">
                  <a16:creationId xmlns:a16="http://schemas.microsoft.com/office/drawing/2014/main" id="{4B0C4BC8-31F2-4C97-8D71-162D3D3FC037}"/>
                </a:ext>
              </a:extLst>
            </p:cNvPr>
            <p:cNvSpPr/>
            <p:nvPr/>
          </p:nvSpPr>
          <p:spPr>
            <a:xfrm>
              <a:off x="6077525" y="1841600"/>
              <a:ext cx="38125" cy="11850"/>
            </a:xfrm>
            <a:custGeom>
              <a:avLst/>
              <a:gdLst/>
              <a:ahLst/>
              <a:cxnLst/>
              <a:rect l="l" t="t" r="r" b="b"/>
              <a:pathLst>
                <a:path w="1525" h="474" extrusionOk="0">
                  <a:moveTo>
                    <a:pt x="691" y="1"/>
                  </a:moveTo>
                  <a:cubicBezTo>
                    <a:pt x="454" y="1"/>
                    <a:pt x="221" y="27"/>
                    <a:pt x="1" y="136"/>
                  </a:cubicBezTo>
                  <a:cubicBezTo>
                    <a:pt x="144" y="184"/>
                    <a:pt x="203" y="267"/>
                    <a:pt x="144" y="434"/>
                  </a:cubicBezTo>
                  <a:cubicBezTo>
                    <a:pt x="380" y="434"/>
                    <a:pt x="616" y="473"/>
                    <a:pt x="847" y="473"/>
                  </a:cubicBezTo>
                  <a:cubicBezTo>
                    <a:pt x="1059" y="473"/>
                    <a:pt x="1266" y="440"/>
                    <a:pt x="1465" y="315"/>
                  </a:cubicBezTo>
                  <a:cubicBezTo>
                    <a:pt x="1453" y="208"/>
                    <a:pt x="1525" y="101"/>
                    <a:pt x="1441" y="17"/>
                  </a:cubicBezTo>
                  <a:cubicBezTo>
                    <a:pt x="1398" y="20"/>
                    <a:pt x="1355" y="20"/>
                    <a:pt x="1311" y="20"/>
                  </a:cubicBezTo>
                  <a:cubicBezTo>
                    <a:pt x="1107" y="20"/>
                    <a:pt x="898" y="1"/>
                    <a:pt x="6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4729;p32">
              <a:extLst>
                <a:ext uri="{FF2B5EF4-FFF2-40B4-BE49-F238E27FC236}">
                  <a16:creationId xmlns:a16="http://schemas.microsoft.com/office/drawing/2014/main" id="{7FE2F0FD-3F88-4599-ACA0-37B0C967CDF1}"/>
                </a:ext>
              </a:extLst>
            </p:cNvPr>
            <p:cNvSpPr/>
            <p:nvPr/>
          </p:nvSpPr>
          <p:spPr>
            <a:xfrm>
              <a:off x="5843975" y="1844900"/>
              <a:ext cx="63025" cy="11600"/>
            </a:xfrm>
            <a:custGeom>
              <a:avLst/>
              <a:gdLst/>
              <a:ahLst/>
              <a:cxnLst/>
              <a:rect l="l" t="t" r="r" b="b"/>
              <a:pathLst>
                <a:path w="2521" h="464" extrusionOk="0">
                  <a:moveTo>
                    <a:pt x="1361" y="1"/>
                  </a:moveTo>
                  <a:cubicBezTo>
                    <a:pt x="1055" y="1"/>
                    <a:pt x="749" y="28"/>
                    <a:pt x="449" y="135"/>
                  </a:cubicBezTo>
                  <a:cubicBezTo>
                    <a:pt x="426" y="219"/>
                    <a:pt x="348" y="227"/>
                    <a:pt x="266" y="227"/>
                  </a:cubicBezTo>
                  <a:cubicBezTo>
                    <a:pt x="248" y="227"/>
                    <a:pt x="229" y="226"/>
                    <a:pt x="210" y="226"/>
                  </a:cubicBezTo>
                  <a:cubicBezTo>
                    <a:pt x="100" y="226"/>
                    <a:pt x="1" y="240"/>
                    <a:pt x="32" y="433"/>
                  </a:cubicBezTo>
                  <a:cubicBezTo>
                    <a:pt x="178" y="454"/>
                    <a:pt x="327" y="463"/>
                    <a:pt x="474" y="463"/>
                  </a:cubicBezTo>
                  <a:cubicBezTo>
                    <a:pt x="664" y="463"/>
                    <a:pt x="852" y="448"/>
                    <a:pt x="1032" y="421"/>
                  </a:cubicBezTo>
                  <a:cubicBezTo>
                    <a:pt x="1204" y="317"/>
                    <a:pt x="1383" y="294"/>
                    <a:pt x="1562" y="294"/>
                  </a:cubicBezTo>
                  <a:cubicBezTo>
                    <a:pt x="1708" y="294"/>
                    <a:pt x="1855" y="309"/>
                    <a:pt x="2000" y="309"/>
                  </a:cubicBezTo>
                  <a:cubicBezTo>
                    <a:pt x="2145" y="309"/>
                    <a:pt x="2288" y="294"/>
                    <a:pt x="2425" y="231"/>
                  </a:cubicBezTo>
                  <a:cubicBezTo>
                    <a:pt x="2509" y="171"/>
                    <a:pt x="2521" y="112"/>
                    <a:pt x="2473" y="28"/>
                  </a:cubicBezTo>
                  <a:lnTo>
                    <a:pt x="2473" y="28"/>
                  </a:lnTo>
                  <a:cubicBezTo>
                    <a:pt x="2422" y="30"/>
                    <a:pt x="2372" y="31"/>
                    <a:pt x="2321" y="31"/>
                  </a:cubicBezTo>
                  <a:cubicBezTo>
                    <a:pt x="2004" y="31"/>
                    <a:pt x="1682" y="1"/>
                    <a:pt x="13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4730;p32">
              <a:extLst>
                <a:ext uri="{FF2B5EF4-FFF2-40B4-BE49-F238E27FC236}">
                  <a16:creationId xmlns:a16="http://schemas.microsoft.com/office/drawing/2014/main" id="{C99D4F65-59D0-4605-84A9-331FF2545CF5}"/>
                </a:ext>
              </a:extLst>
            </p:cNvPr>
            <p:cNvSpPr/>
            <p:nvPr/>
          </p:nvSpPr>
          <p:spPr>
            <a:xfrm>
              <a:off x="5831375" y="2048600"/>
              <a:ext cx="32775" cy="11925"/>
            </a:xfrm>
            <a:custGeom>
              <a:avLst/>
              <a:gdLst/>
              <a:ahLst/>
              <a:cxnLst/>
              <a:rect l="l" t="t" r="r" b="b"/>
              <a:pathLst>
                <a:path w="1311" h="477" extrusionOk="0">
                  <a:moveTo>
                    <a:pt x="181" y="0"/>
                  </a:moveTo>
                  <a:cubicBezTo>
                    <a:pt x="108" y="0"/>
                    <a:pt x="51" y="22"/>
                    <a:pt x="36" y="119"/>
                  </a:cubicBezTo>
                  <a:cubicBezTo>
                    <a:pt x="0" y="274"/>
                    <a:pt x="108" y="429"/>
                    <a:pt x="238" y="441"/>
                  </a:cubicBezTo>
                  <a:cubicBezTo>
                    <a:pt x="524" y="477"/>
                    <a:pt x="810" y="453"/>
                    <a:pt x="1096" y="477"/>
                  </a:cubicBezTo>
                  <a:cubicBezTo>
                    <a:pt x="1215" y="429"/>
                    <a:pt x="1298" y="346"/>
                    <a:pt x="1310" y="215"/>
                  </a:cubicBezTo>
                  <a:cubicBezTo>
                    <a:pt x="1310" y="155"/>
                    <a:pt x="1286" y="119"/>
                    <a:pt x="1239" y="72"/>
                  </a:cubicBezTo>
                  <a:cubicBezTo>
                    <a:pt x="929" y="60"/>
                    <a:pt x="631" y="36"/>
                    <a:pt x="322" y="12"/>
                  </a:cubicBezTo>
                  <a:cubicBezTo>
                    <a:pt x="273" y="8"/>
                    <a:pt x="224" y="0"/>
                    <a:pt x="1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4731;p32">
              <a:extLst>
                <a:ext uri="{FF2B5EF4-FFF2-40B4-BE49-F238E27FC236}">
                  <a16:creationId xmlns:a16="http://schemas.microsoft.com/office/drawing/2014/main" id="{078342B9-A0E9-4E4D-AFE2-E9D1E70C3207}"/>
                </a:ext>
              </a:extLst>
            </p:cNvPr>
            <p:cNvSpPr/>
            <p:nvPr/>
          </p:nvSpPr>
          <p:spPr>
            <a:xfrm>
              <a:off x="5834050" y="1732575"/>
              <a:ext cx="50925" cy="14775"/>
            </a:xfrm>
            <a:custGeom>
              <a:avLst/>
              <a:gdLst/>
              <a:ahLst/>
              <a:cxnLst/>
              <a:rect l="l" t="t" r="r" b="b"/>
              <a:pathLst>
                <a:path w="2037" h="591" extrusionOk="0">
                  <a:moveTo>
                    <a:pt x="830" y="1"/>
                  </a:moveTo>
                  <a:cubicBezTo>
                    <a:pt x="638" y="1"/>
                    <a:pt x="454" y="56"/>
                    <a:pt x="286" y="211"/>
                  </a:cubicBezTo>
                  <a:cubicBezTo>
                    <a:pt x="191" y="295"/>
                    <a:pt x="96" y="390"/>
                    <a:pt x="1" y="473"/>
                  </a:cubicBezTo>
                  <a:cubicBezTo>
                    <a:pt x="140" y="510"/>
                    <a:pt x="300" y="591"/>
                    <a:pt x="432" y="591"/>
                  </a:cubicBezTo>
                  <a:cubicBezTo>
                    <a:pt x="470" y="591"/>
                    <a:pt x="505" y="584"/>
                    <a:pt x="536" y="568"/>
                  </a:cubicBezTo>
                  <a:cubicBezTo>
                    <a:pt x="703" y="503"/>
                    <a:pt x="873" y="485"/>
                    <a:pt x="1043" y="485"/>
                  </a:cubicBezTo>
                  <a:cubicBezTo>
                    <a:pt x="1248" y="485"/>
                    <a:pt x="1454" y="512"/>
                    <a:pt x="1657" y="512"/>
                  </a:cubicBezTo>
                  <a:cubicBezTo>
                    <a:pt x="1777" y="512"/>
                    <a:pt x="1896" y="502"/>
                    <a:pt x="2013" y="473"/>
                  </a:cubicBezTo>
                  <a:cubicBezTo>
                    <a:pt x="2036" y="354"/>
                    <a:pt x="1965" y="295"/>
                    <a:pt x="1882" y="235"/>
                  </a:cubicBezTo>
                  <a:cubicBezTo>
                    <a:pt x="1679" y="164"/>
                    <a:pt x="1477" y="152"/>
                    <a:pt x="1286" y="80"/>
                  </a:cubicBezTo>
                  <a:cubicBezTo>
                    <a:pt x="1131" y="34"/>
                    <a:pt x="978" y="1"/>
                    <a:pt x="83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4732;p32">
              <a:extLst>
                <a:ext uri="{FF2B5EF4-FFF2-40B4-BE49-F238E27FC236}">
                  <a16:creationId xmlns:a16="http://schemas.microsoft.com/office/drawing/2014/main" id="{EDAA387A-C393-4B50-823C-86AB097538C2}"/>
                </a:ext>
              </a:extLst>
            </p:cNvPr>
            <p:cNvSpPr/>
            <p:nvPr/>
          </p:nvSpPr>
          <p:spPr>
            <a:xfrm>
              <a:off x="5866800" y="2058075"/>
              <a:ext cx="32175" cy="24675"/>
            </a:xfrm>
            <a:custGeom>
              <a:avLst/>
              <a:gdLst/>
              <a:ahLst/>
              <a:cxnLst/>
              <a:rect l="l" t="t" r="r" b="b"/>
              <a:pathLst>
                <a:path w="1287" h="987" extrusionOk="0">
                  <a:moveTo>
                    <a:pt x="768" y="1"/>
                  </a:moveTo>
                  <a:cubicBezTo>
                    <a:pt x="567" y="1"/>
                    <a:pt x="406" y="65"/>
                    <a:pt x="286" y="240"/>
                  </a:cubicBezTo>
                  <a:lnTo>
                    <a:pt x="286" y="395"/>
                  </a:lnTo>
                  <a:cubicBezTo>
                    <a:pt x="357" y="645"/>
                    <a:pt x="119" y="693"/>
                    <a:pt x="0" y="812"/>
                  </a:cubicBezTo>
                  <a:cubicBezTo>
                    <a:pt x="102" y="947"/>
                    <a:pt x="234" y="986"/>
                    <a:pt x="366" y="986"/>
                  </a:cubicBezTo>
                  <a:cubicBezTo>
                    <a:pt x="467" y="986"/>
                    <a:pt x="567" y="964"/>
                    <a:pt x="655" y="943"/>
                  </a:cubicBezTo>
                  <a:cubicBezTo>
                    <a:pt x="720" y="929"/>
                    <a:pt x="781" y="924"/>
                    <a:pt x="842" y="924"/>
                  </a:cubicBezTo>
                  <a:cubicBezTo>
                    <a:pt x="992" y="924"/>
                    <a:pt x="1133" y="955"/>
                    <a:pt x="1286" y="955"/>
                  </a:cubicBezTo>
                  <a:cubicBezTo>
                    <a:pt x="1227" y="824"/>
                    <a:pt x="1131" y="729"/>
                    <a:pt x="1000" y="669"/>
                  </a:cubicBezTo>
                  <a:cubicBezTo>
                    <a:pt x="941" y="598"/>
                    <a:pt x="834" y="610"/>
                    <a:pt x="762" y="574"/>
                  </a:cubicBezTo>
                  <a:lnTo>
                    <a:pt x="762" y="574"/>
                  </a:lnTo>
                  <a:cubicBezTo>
                    <a:pt x="796" y="584"/>
                    <a:pt x="833" y="591"/>
                    <a:pt x="868" y="591"/>
                  </a:cubicBezTo>
                  <a:cubicBezTo>
                    <a:pt x="920" y="591"/>
                    <a:pt x="970" y="575"/>
                    <a:pt x="1012" y="526"/>
                  </a:cubicBezTo>
                  <a:lnTo>
                    <a:pt x="1143" y="526"/>
                  </a:lnTo>
                  <a:lnTo>
                    <a:pt x="1143" y="240"/>
                  </a:lnTo>
                  <a:cubicBezTo>
                    <a:pt x="1072" y="109"/>
                    <a:pt x="953" y="26"/>
                    <a:pt x="822" y="2"/>
                  </a:cubicBezTo>
                  <a:cubicBezTo>
                    <a:pt x="803" y="1"/>
                    <a:pt x="786" y="1"/>
                    <a:pt x="7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4733;p32">
              <a:extLst>
                <a:ext uri="{FF2B5EF4-FFF2-40B4-BE49-F238E27FC236}">
                  <a16:creationId xmlns:a16="http://schemas.microsoft.com/office/drawing/2014/main" id="{90B29FBB-5517-4397-A2D8-89D6509DA019}"/>
                </a:ext>
              </a:extLst>
            </p:cNvPr>
            <p:cNvSpPr/>
            <p:nvPr/>
          </p:nvSpPr>
          <p:spPr>
            <a:xfrm>
              <a:off x="6082300" y="1789625"/>
              <a:ext cx="24425" cy="27000"/>
            </a:xfrm>
            <a:custGeom>
              <a:avLst/>
              <a:gdLst/>
              <a:ahLst/>
              <a:cxnLst/>
              <a:rect l="l" t="t" r="r" b="b"/>
              <a:pathLst>
                <a:path w="977" h="1080" extrusionOk="0">
                  <a:moveTo>
                    <a:pt x="787" y="0"/>
                  </a:moveTo>
                  <a:cubicBezTo>
                    <a:pt x="716" y="0"/>
                    <a:pt x="635" y="20"/>
                    <a:pt x="560" y="25"/>
                  </a:cubicBezTo>
                  <a:cubicBezTo>
                    <a:pt x="494" y="58"/>
                    <a:pt x="550" y="182"/>
                    <a:pt x="456" y="182"/>
                  </a:cubicBezTo>
                  <a:cubicBezTo>
                    <a:pt x="448" y="182"/>
                    <a:pt x="439" y="181"/>
                    <a:pt x="429" y="180"/>
                  </a:cubicBezTo>
                  <a:cubicBezTo>
                    <a:pt x="381" y="203"/>
                    <a:pt x="346" y="215"/>
                    <a:pt x="298" y="263"/>
                  </a:cubicBezTo>
                  <a:cubicBezTo>
                    <a:pt x="179" y="453"/>
                    <a:pt x="0" y="656"/>
                    <a:pt x="107" y="918"/>
                  </a:cubicBezTo>
                  <a:cubicBezTo>
                    <a:pt x="298" y="1023"/>
                    <a:pt x="417" y="1080"/>
                    <a:pt x="512" y="1080"/>
                  </a:cubicBezTo>
                  <a:cubicBezTo>
                    <a:pt x="630" y="1080"/>
                    <a:pt x="708" y="991"/>
                    <a:pt x="834" y="799"/>
                  </a:cubicBezTo>
                  <a:lnTo>
                    <a:pt x="846" y="799"/>
                  </a:lnTo>
                  <a:cubicBezTo>
                    <a:pt x="893" y="799"/>
                    <a:pt x="917" y="787"/>
                    <a:pt x="965" y="787"/>
                  </a:cubicBezTo>
                  <a:cubicBezTo>
                    <a:pt x="965" y="596"/>
                    <a:pt x="977" y="394"/>
                    <a:pt x="977" y="203"/>
                  </a:cubicBezTo>
                  <a:cubicBezTo>
                    <a:pt x="963" y="38"/>
                    <a:pt x="885" y="0"/>
                    <a:pt x="7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4734;p32">
              <a:extLst>
                <a:ext uri="{FF2B5EF4-FFF2-40B4-BE49-F238E27FC236}">
                  <a16:creationId xmlns:a16="http://schemas.microsoft.com/office/drawing/2014/main" id="{290B2CA9-A648-4039-A534-500186698F12}"/>
                </a:ext>
              </a:extLst>
            </p:cNvPr>
            <p:cNvSpPr/>
            <p:nvPr/>
          </p:nvSpPr>
          <p:spPr>
            <a:xfrm>
              <a:off x="6065925" y="1879525"/>
              <a:ext cx="42875" cy="16125"/>
            </a:xfrm>
            <a:custGeom>
              <a:avLst/>
              <a:gdLst/>
              <a:ahLst/>
              <a:cxnLst/>
              <a:rect l="l" t="t" r="r" b="b"/>
              <a:pathLst>
                <a:path w="1715" h="645" extrusionOk="0">
                  <a:moveTo>
                    <a:pt x="24" y="72"/>
                  </a:moveTo>
                  <a:lnTo>
                    <a:pt x="24" y="72"/>
                  </a:lnTo>
                  <a:cubicBezTo>
                    <a:pt x="0" y="132"/>
                    <a:pt x="0" y="191"/>
                    <a:pt x="48" y="251"/>
                  </a:cubicBezTo>
                  <a:cubicBezTo>
                    <a:pt x="310" y="251"/>
                    <a:pt x="417" y="417"/>
                    <a:pt x="477" y="644"/>
                  </a:cubicBezTo>
                  <a:cubicBezTo>
                    <a:pt x="667" y="632"/>
                    <a:pt x="882" y="632"/>
                    <a:pt x="1072" y="632"/>
                  </a:cubicBezTo>
                  <a:cubicBezTo>
                    <a:pt x="1116" y="584"/>
                    <a:pt x="1159" y="568"/>
                    <a:pt x="1203" y="568"/>
                  </a:cubicBezTo>
                  <a:cubicBezTo>
                    <a:pt x="1298" y="568"/>
                    <a:pt x="1392" y="644"/>
                    <a:pt x="1487" y="644"/>
                  </a:cubicBezTo>
                  <a:cubicBezTo>
                    <a:pt x="1491" y="644"/>
                    <a:pt x="1496" y="644"/>
                    <a:pt x="1501" y="644"/>
                  </a:cubicBezTo>
                  <a:lnTo>
                    <a:pt x="1620" y="644"/>
                  </a:lnTo>
                  <a:cubicBezTo>
                    <a:pt x="1715" y="536"/>
                    <a:pt x="1715" y="429"/>
                    <a:pt x="1620" y="346"/>
                  </a:cubicBezTo>
                  <a:cubicBezTo>
                    <a:pt x="1132" y="1"/>
                    <a:pt x="548" y="167"/>
                    <a:pt x="24" y="7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4735;p32">
              <a:extLst>
                <a:ext uri="{FF2B5EF4-FFF2-40B4-BE49-F238E27FC236}">
                  <a16:creationId xmlns:a16="http://schemas.microsoft.com/office/drawing/2014/main" id="{DA1BD063-832E-4807-875B-FD8462A182E7}"/>
                </a:ext>
              </a:extLst>
            </p:cNvPr>
            <p:cNvSpPr/>
            <p:nvPr/>
          </p:nvSpPr>
          <p:spPr>
            <a:xfrm>
              <a:off x="5825425" y="1786950"/>
              <a:ext cx="52100" cy="22950"/>
            </a:xfrm>
            <a:custGeom>
              <a:avLst/>
              <a:gdLst/>
              <a:ahLst/>
              <a:cxnLst/>
              <a:rect l="l" t="t" r="r" b="b"/>
              <a:pathLst>
                <a:path w="2084" h="918" extrusionOk="0">
                  <a:moveTo>
                    <a:pt x="393" y="1"/>
                  </a:moveTo>
                  <a:cubicBezTo>
                    <a:pt x="179" y="108"/>
                    <a:pt x="0" y="203"/>
                    <a:pt x="179" y="477"/>
                  </a:cubicBezTo>
                  <a:cubicBezTo>
                    <a:pt x="204" y="503"/>
                    <a:pt x="233" y="514"/>
                    <a:pt x="262" y="514"/>
                  </a:cubicBezTo>
                  <a:cubicBezTo>
                    <a:pt x="287" y="514"/>
                    <a:pt x="311" y="505"/>
                    <a:pt x="334" y="489"/>
                  </a:cubicBezTo>
                  <a:lnTo>
                    <a:pt x="465" y="489"/>
                  </a:lnTo>
                  <a:cubicBezTo>
                    <a:pt x="596" y="620"/>
                    <a:pt x="798" y="668"/>
                    <a:pt x="917" y="822"/>
                  </a:cubicBezTo>
                  <a:cubicBezTo>
                    <a:pt x="953" y="858"/>
                    <a:pt x="1000" y="894"/>
                    <a:pt x="1060" y="918"/>
                  </a:cubicBezTo>
                  <a:cubicBezTo>
                    <a:pt x="1172" y="548"/>
                    <a:pt x="1404" y="477"/>
                    <a:pt x="1668" y="477"/>
                  </a:cubicBezTo>
                  <a:cubicBezTo>
                    <a:pt x="1794" y="477"/>
                    <a:pt x="1928" y="493"/>
                    <a:pt x="2060" y="501"/>
                  </a:cubicBezTo>
                  <a:cubicBezTo>
                    <a:pt x="2072" y="477"/>
                    <a:pt x="2084" y="441"/>
                    <a:pt x="2084" y="417"/>
                  </a:cubicBezTo>
                  <a:cubicBezTo>
                    <a:pt x="2084" y="358"/>
                    <a:pt x="2060" y="298"/>
                    <a:pt x="2012" y="239"/>
                  </a:cubicBezTo>
                  <a:cubicBezTo>
                    <a:pt x="1824" y="100"/>
                    <a:pt x="1619" y="67"/>
                    <a:pt x="1409" y="67"/>
                  </a:cubicBezTo>
                  <a:cubicBezTo>
                    <a:pt x="1224" y="67"/>
                    <a:pt x="1036" y="93"/>
                    <a:pt x="853" y="93"/>
                  </a:cubicBezTo>
                  <a:cubicBezTo>
                    <a:pt x="694" y="93"/>
                    <a:pt x="538" y="73"/>
                    <a:pt x="3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4736;p32">
              <a:extLst>
                <a:ext uri="{FF2B5EF4-FFF2-40B4-BE49-F238E27FC236}">
                  <a16:creationId xmlns:a16="http://schemas.microsoft.com/office/drawing/2014/main" id="{17882392-8EBF-4694-A60E-E814C5C31FBC}"/>
                </a:ext>
              </a:extLst>
            </p:cNvPr>
            <p:cNvSpPr/>
            <p:nvPr/>
          </p:nvSpPr>
          <p:spPr>
            <a:xfrm>
              <a:off x="5563475" y="1971200"/>
              <a:ext cx="45875" cy="10450"/>
            </a:xfrm>
            <a:custGeom>
              <a:avLst/>
              <a:gdLst/>
              <a:ahLst/>
              <a:cxnLst/>
              <a:rect l="l" t="t" r="r" b="b"/>
              <a:pathLst>
                <a:path w="1835" h="418" extrusionOk="0">
                  <a:moveTo>
                    <a:pt x="561" y="1"/>
                  </a:moveTo>
                  <a:cubicBezTo>
                    <a:pt x="446" y="1"/>
                    <a:pt x="331" y="5"/>
                    <a:pt x="215" y="13"/>
                  </a:cubicBezTo>
                  <a:cubicBezTo>
                    <a:pt x="156" y="13"/>
                    <a:pt x="108" y="84"/>
                    <a:pt x="48" y="132"/>
                  </a:cubicBezTo>
                  <a:cubicBezTo>
                    <a:pt x="1" y="167"/>
                    <a:pt x="1" y="227"/>
                    <a:pt x="60" y="275"/>
                  </a:cubicBezTo>
                  <a:cubicBezTo>
                    <a:pt x="196" y="356"/>
                    <a:pt x="346" y="410"/>
                    <a:pt x="499" y="410"/>
                  </a:cubicBezTo>
                  <a:cubicBezTo>
                    <a:pt x="547" y="410"/>
                    <a:pt x="596" y="405"/>
                    <a:pt x="644" y="394"/>
                  </a:cubicBezTo>
                  <a:cubicBezTo>
                    <a:pt x="684" y="354"/>
                    <a:pt x="722" y="337"/>
                    <a:pt x="759" y="337"/>
                  </a:cubicBezTo>
                  <a:cubicBezTo>
                    <a:pt x="811" y="337"/>
                    <a:pt x="862" y="369"/>
                    <a:pt x="918" y="417"/>
                  </a:cubicBezTo>
                  <a:cubicBezTo>
                    <a:pt x="1123" y="296"/>
                    <a:pt x="1350" y="270"/>
                    <a:pt x="1581" y="270"/>
                  </a:cubicBezTo>
                  <a:cubicBezTo>
                    <a:pt x="1645" y="270"/>
                    <a:pt x="1710" y="272"/>
                    <a:pt x="1775" y="275"/>
                  </a:cubicBezTo>
                  <a:cubicBezTo>
                    <a:pt x="1834" y="239"/>
                    <a:pt x="1834" y="191"/>
                    <a:pt x="1775" y="132"/>
                  </a:cubicBezTo>
                  <a:cubicBezTo>
                    <a:pt x="1367" y="48"/>
                    <a:pt x="966" y="1"/>
                    <a:pt x="5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4737;p32">
              <a:extLst>
                <a:ext uri="{FF2B5EF4-FFF2-40B4-BE49-F238E27FC236}">
                  <a16:creationId xmlns:a16="http://schemas.microsoft.com/office/drawing/2014/main" id="{887DA7C2-10A4-4349-B22E-3559B86682D1}"/>
                </a:ext>
              </a:extLst>
            </p:cNvPr>
            <p:cNvSpPr/>
            <p:nvPr/>
          </p:nvSpPr>
          <p:spPr>
            <a:xfrm>
              <a:off x="5600400" y="1814800"/>
              <a:ext cx="52775" cy="9325"/>
            </a:xfrm>
            <a:custGeom>
              <a:avLst/>
              <a:gdLst/>
              <a:ahLst/>
              <a:cxnLst/>
              <a:rect l="l" t="t" r="r" b="b"/>
              <a:pathLst>
                <a:path w="2111" h="373" extrusionOk="0">
                  <a:moveTo>
                    <a:pt x="1581" y="1"/>
                  </a:moveTo>
                  <a:cubicBezTo>
                    <a:pt x="1048" y="1"/>
                    <a:pt x="532" y="196"/>
                    <a:pt x="0" y="196"/>
                  </a:cubicBezTo>
                  <a:lnTo>
                    <a:pt x="167" y="363"/>
                  </a:lnTo>
                  <a:cubicBezTo>
                    <a:pt x="244" y="359"/>
                    <a:pt x="322" y="357"/>
                    <a:pt x="400" y="357"/>
                  </a:cubicBezTo>
                  <a:cubicBezTo>
                    <a:pt x="634" y="357"/>
                    <a:pt x="871" y="372"/>
                    <a:pt x="1109" y="372"/>
                  </a:cubicBezTo>
                  <a:cubicBezTo>
                    <a:pt x="1426" y="372"/>
                    <a:pt x="1744" y="345"/>
                    <a:pt x="2060" y="220"/>
                  </a:cubicBezTo>
                  <a:cubicBezTo>
                    <a:pt x="2110" y="157"/>
                    <a:pt x="2101" y="138"/>
                    <a:pt x="2065" y="138"/>
                  </a:cubicBezTo>
                  <a:cubicBezTo>
                    <a:pt x="2013" y="138"/>
                    <a:pt x="1905" y="180"/>
                    <a:pt x="1852" y="180"/>
                  </a:cubicBezTo>
                  <a:cubicBezTo>
                    <a:pt x="1806" y="180"/>
                    <a:pt x="1803" y="148"/>
                    <a:pt x="1917" y="30"/>
                  </a:cubicBezTo>
                  <a:cubicBezTo>
                    <a:pt x="1804" y="9"/>
                    <a:pt x="1692" y="1"/>
                    <a:pt x="15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4738;p32">
              <a:extLst>
                <a:ext uri="{FF2B5EF4-FFF2-40B4-BE49-F238E27FC236}">
                  <a16:creationId xmlns:a16="http://schemas.microsoft.com/office/drawing/2014/main" id="{B1E7F72A-E5B9-488C-95BF-239B84E11F11}"/>
                </a:ext>
              </a:extLst>
            </p:cNvPr>
            <p:cNvSpPr/>
            <p:nvPr/>
          </p:nvSpPr>
          <p:spPr>
            <a:xfrm>
              <a:off x="5600475" y="2085750"/>
              <a:ext cx="84175" cy="7825"/>
            </a:xfrm>
            <a:custGeom>
              <a:avLst/>
              <a:gdLst/>
              <a:ahLst/>
              <a:cxnLst/>
              <a:rect l="l" t="t" r="r" b="b"/>
              <a:pathLst>
                <a:path w="3367" h="313" extrusionOk="0">
                  <a:moveTo>
                    <a:pt x="2917" y="0"/>
                  </a:moveTo>
                  <a:cubicBezTo>
                    <a:pt x="2683" y="0"/>
                    <a:pt x="2442" y="83"/>
                    <a:pt x="2215" y="83"/>
                  </a:cubicBezTo>
                  <a:cubicBezTo>
                    <a:pt x="2103" y="83"/>
                    <a:pt x="1994" y="63"/>
                    <a:pt x="1890" y="3"/>
                  </a:cubicBezTo>
                  <a:cubicBezTo>
                    <a:pt x="1259" y="3"/>
                    <a:pt x="640" y="15"/>
                    <a:pt x="9" y="15"/>
                  </a:cubicBezTo>
                  <a:cubicBezTo>
                    <a:pt x="1" y="185"/>
                    <a:pt x="81" y="206"/>
                    <a:pt x="185" y="206"/>
                  </a:cubicBezTo>
                  <a:cubicBezTo>
                    <a:pt x="220" y="206"/>
                    <a:pt x="258" y="204"/>
                    <a:pt x="296" y="204"/>
                  </a:cubicBezTo>
                  <a:cubicBezTo>
                    <a:pt x="312" y="204"/>
                    <a:pt x="327" y="204"/>
                    <a:pt x="342" y="205"/>
                  </a:cubicBezTo>
                  <a:lnTo>
                    <a:pt x="1366" y="205"/>
                  </a:lnTo>
                  <a:cubicBezTo>
                    <a:pt x="1485" y="217"/>
                    <a:pt x="1616" y="193"/>
                    <a:pt x="1735" y="253"/>
                  </a:cubicBezTo>
                  <a:lnTo>
                    <a:pt x="1759" y="312"/>
                  </a:lnTo>
                  <a:cubicBezTo>
                    <a:pt x="1945" y="275"/>
                    <a:pt x="2132" y="269"/>
                    <a:pt x="2318" y="269"/>
                  </a:cubicBezTo>
                  <a:cubicBezTo>
                    <a:pt x="2401" y="269"/>
                    <a:pt x="2484" y="271"/>
                    <a:pt x="2567" y="271"/>
                  </a:cubicBezTo>
                  <a:cubicBezTo>
                    <a:pt x="2837" y="271"/>
                    <a:pt x="3105" y="259"/>
                    <a:pt x="3367" y="157"/>
                  </a:cubicBezTo>
                  <a:cubicBezTo>
                    <a:pt x="3224" y="36"/>
                    <a:pt x="3072" y="0"/>
                    <a:pt x="29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4739;p32">
              <a:extLst>
                <a:ext uri="{FF2B5EF4-FFF2-40B4-BE49-F238E27FC236}">
                  <a16:creationId xmlns:a16="http://schemas.microsoft.com/office/drawing/2014/main" id="{B6B2D0B2-ED5A-4296-8D28-C6D6FB9463D4}"/>
                </a:ext>
              </a:extLst>
            </p:cNvPr>
            <p:cNvSpPr/>
            <p:nvPr/>
          </p:nvSpPr>
          <p:spPr>
            <a:xfrm>
              <a:off x="6062050" y="1789200"/>
              <a:ext cx="29800" cy="25275"/>
            </a:xfrm>
            <a:custGeom>
              <a:avLst/>
              <a:gdLst/>
              <a:ahLst/>
              <a:cxnLst/>
              <a:rect l="l" t="t" r="r" b="b"/>
              <a:pathLst>
                <a:path w="1192" h="1011" extrusionOk="0">
                  <a:moveTo>
                    <a:pt x="490" y="1"/>
                  </a:moveTo>
                  <a:cubicBezTo>
                    <a:pt x="469" y="1"/>
                    <a:pt x="449" y="2"/>
                    <a:pt x="429" y="6"/>
                  </a:cubicBezTo>
                  <a:cubicBezTo>
                    <a:pt x="298" y="42"/>
                    <a:pt x="179" y="101"/>
                    <a:pt x="96" y="185"/>
                  </a:cubicBezTo>
                  <a:cubicBezTo>
                    <a:pt x="36" y="268"/>
                    <a:pt x="1" y="351"/>
                    <a:pt x="72" y="447"/>
                  </a:cubicBezTo>
                  <a:cubicBezTo>
                    <a:pt x="390" y="447"/>
                    <a:pt x="303" y="1011"/>
                    <a:pt x="631" y="1011"/>
                  </a:cubicBezTo>
                  <a:cubicBezTo>
                    <a:pt x="672" y="1011"/>
                    <a:pt x="719" y="1002"/>
                    <a:pt x="775" y="982"/>
                  </a:cubicBezTo>
                  <a:cubicBezTo>
                    <a:pt x="822" y="970"/>
                    <a:pt x="870" y="947"/>
                    <a:pt x="917" y="947"/>
                  </a:cubicBezTo>
                  <a:cubicBezTo>
                    <a:pt x="1037" y="732"/>
                    <a:pt x="1191" y="518"/>
                    <a:pt x="1191" y="256"/>
                  </a:cubicBezTo>
                  <a:cubicBezTo>
                    <a:pt x="1179" y="220"/>
                    <a:pt x="1168" y="208"/>
                    <a:pt x="1144" y="173"/>
                  </a:cubicBezTo>
                  <a:cubicBezTo>
                    <a:pt x="989" y="89"/>
                    <a:pt x="810" y="77"/>
                    <a:pt x="632" y="6"/>
                  </a:cubicBezTo>
                  <a:cubicBezTo>
                    <a:pt x="576" y="6"/>
                    <a:pt x="531" y="1"/>
                    <a:pt x="4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4740;p32">
              <a:extLst>
                <a:ext uri="{FF2B5EF4-FFF2-40B4-BE49-F238E27FC236}">
                  <a16:creationId xmlns:a16="http://schemas.microsoft.com/office/drawing/2014/main" id="{E03902CC-D0A1-4767-8071-B4EA93CE77B6}"/>
                </a:ext>
              </a:extLst>
            </p:cNvPr>
            <p:cNvSpPr/>
            <p:nvPr/>
          </p:nvSpPr>
          <p:spPr>
            <a:xfrm>
              <a:off x="5747725" y="1922150"/>
              <a:ext cx="35750" cy="9925"/>
            </a:xfrm>
            <a:custGeom>
              <a:avLst/>
              <a:gdLst/>
              <a:ahLst/>
              <a:cxnLst/>
              <a:rect l="l" t="t" r="r" b="b"/>
              <a:pathLst>
                <a:path w="1430" h="397" extrusionOk="0">
                  <a:moveTo>
                    <a:pt x="597" y="1"/>
                  </a:moveTo>
                  <a:cubicBezTo>
                    <a:pt x="397" y="1"/>
                    <a:pt x="198" y="26"/>
                    <a:pt x="1" y="93"/>
                  </a:cubicBezTo>
                  <a:cubicBezTo>
                    <a:pt x="60" y="189"/>
                    <a:pt x="108" y="296"/>
                    <a:pt x="155" y="379"/>
                  </a:cubicBezTo>
                  <a:cubicBezTo>
                    <a:pt x="190" y="378"/>
                    <a:pt x="225" y="378"/>
                    <a:pt x="259" y="378"/>
                  </a:cubicBezTo>
                  <a:cubicBezTo>
                    <a:pt x="490" y="378"/>
                    <a:pt x="721" y="396"/>
                    <a:pt x="949" y="396"/>
                  </a:cubicBezTo>
                  <a:cubicBezTo>
                    <a:pt x="1110" y="396"/>
                    <a:pt x="1271" y="387"/>
                    <a:pt x="1429" y="355"/>
                  </a:cubicBezTo>
                  <a:cubicBezTo>
                    <a:pt x="1429" y="236"/>
                    <a:pt x="1382" y="129"/>
                    <a:pt x="1263" y="70"/>
                  </a:cubicBezTo>
                  <a:cubicBezTo>
                    <a:pt x="1043" y="32"/>
                    <a:pt x="820" y="1"/>
                    <a:pt x="5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4741;p32">
              <a:extLst>
                <a:ext uri="{FF2B5EF4-FFF2-40B4-BE49-F238E27FC236}">
                  <a16:creationId xmlns:a16="http://schemas.microsoft.com/office/drawing/2014/main" id="{2EE2D710-1DFD-46DC-B6E8-749FCD51F369}"/>
                </a:ext>
              </a:extLst>
            </p:cNvPr>
            <p:cNvSpPr/>
            <p:nvPr/>
          </p:nvSpPr>
          <p:spPr>
            <a:xfrm>
              <a:off x="5455425" y="1994050"/>
              <a:ext cx="33075" cy="14975"/>
            </a:xfrm>
            <a:custGeom>
              <a:avLst/>
              <a:gdLst/>
              <a:ahLst/>
              <a:cxnLst/>
              <a:rect l="l" t="t" r="r" b="b"/>
              <a:pathLst>
                <a:path w="1323" h="599" extrusionOk="0">
                  <a:moveTo>
                    <a:pt x="766" y="1"/>
                  </a:moveTo>
                  <a:cubicBezTo>
                    <a:pt x="633" y="1"/>
                    <a:pt x="501" y="28"/>
                    <a:pt x="370" y="63"/>
                  </a:cubicBezTo>
                  <a:cubicBezTo>
                    <a:pt x="239" y="134"/>
                    <a:pt x="120" y="218"/>
                    <a:pt x="13" y="349"/>
                  </a:cubicBezTo>
                  <a:cubicBezTo>
                    <a:pt x="13" y="373"/>
                    <a:pt x="1" y="408"/>
                    <a:pt x="1" y="432"/>
                  </a:cubicBezTo>
                  <a:cubicBezTo>
                    <a:pt x="13" y="468"/>
                    <a:pt x="36" y="480"/>
                    <a:pt x="60" y="515"/>
                  </a:cubicBezTo>
                  <a:cubicBezTo>
                    <a:pt x="489" y="444"/>
                    <a:pt x="965" y="599"/>
                    <a:pt x="1322" y="194"/>
                  </a:cubicBezTo>
                  <a:cubicBezTo>
                    <a:pt x="1130" y="50"/>
                    <a:pt x="947" y="1"/>
                    <a:pt x="7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4742;p32">
              <a:extLst>
                <a:ext uri="{FF2B5EF4-FFF2-40B4-BE49-F238E27FC236}">
                  <a16:creationId xmlns:a16="http://schemas.microsoft.com/office/drawing/2014/main" id="{BC04DBA4-C6A2-471F-8C9A-0FDCFD652269}"/>
                </a:ext>
              </a:extLst>
            </p:cNvPr>
            <p:cNvSpPr/>
            <p:nvPr/>
          </p:nvSpPr>
          <p:spPr>
            <a:xfrm>
              <a:off x="5529250" y="2061650"/>
              <a:ext cx="46150" cy="12450"/>
            </a:xfrm>
            <a:custGeom>
              <a:avLst/>
              <a:gdLst/>
              <a:ahLst/>
              <a:cxnLst/>
              <a:rect l="l" t="t" r="r" b="b"/>
              <a:pathLst>
                <a:path w="1846" h="498" extrusionOk="0">
                  <a:moveTo>
                    <a:pt x="1388" y="1"/>
                  </a:moveTo>
                  <a:cubicBezTo>
                    <a:pt x="1174" y="1"/>
                    <a:pt x="946" y="86"/>
                    <a:pt x="727" y="86"/>
                  </a:cubicBezTo>
                  <a:cubicBezTo>
                    <a:pt x="719" y="86"/>
                    <a:pt x="711" y="86"/>
                    <a:pt x="703" y="86"/>
                  </a:cubicBezTo>
                  <a:cubicBezTo>
                    <a:pt x="694" y="83"/>
                    <a:pt x="684" y="82"/>
                    <a:pt x="675" y="82"/>
                  </a:cubicBezTo>
                  <a:cubicBezTo>
                    <a:pt x="591" y="82"/>
                    <a:pt x="507" y="172"/>
                    <a:pt x="416" y="172"/>
                  </a:cubicBezTo>
                  <a:cubicBezTo>
                    <a:pt x="375" y="172"/>
                    <a:pt x="331" y="153"/>
                    <a:pt x="286" y="97"/>
                  </a:cubicBezTo>
                  <a:cubicBezTo>
                    <a:pt x="203" y="97"/>
                    <a:pt x="96" y="109"/>
                    <a:pt x="1" y="109"/>
                  </a:cubicBezTo>
                  <a:cubicBezTo>
                    <a:pt x="36" y="217"/>
                    <a:pt x="84" y="324"/>
                    <a:pt x="143" y="407"/>
                  </a:cubicBezTo>
                  <a:cubicBezTo>
                    <a:pt x="233" y="474"/>
                    <a:pt x="324" y="497"/>
                    <a:pt x="415" y="497"/>
                  </a:cubicBezTo>
                  <a:cubicBezTo>
                    <a:pt x="567" y="497"/>
                    <a:pt x="721" y="432"/>
                    <a:pt x="870" y="395"/>
                  </a:cubicBezTo>
                  <a:cubicBezTo>
                    <a:pt x="870" y="383"/>
                    <a:pt x="882" y="371"/>
                    <a:pt x="917" y="347"/>
                  </a:cubicBezTo>
                  <a:cubicBezTo>
                    <a:pt x="920" y="345"/>
                    <a:pt x="925" y="343"/>
                    <a:pt x="932" y="343"/>
                  </a:cubicBezTo>
                  <a:cubicBezTo>
                    <a:pt x="952" y="343"/>
                    <a:pt x="983" y="356"/>
                    <a:pt x="1001" y="383"/>
                  </a:cubicBezTo>
                  <a:cubicBezTo>
                    <a:pt x="1096" y="383"/>
                    <a:pt x="1191" y="395"/>
                    <a:pt x="1286" y="395"/>
                  </a:cubicBezTo>
                  <a:cubicBezTo>
                    <a:pt x="1453" y="395"/>
                    <a:pt x="1608" y="371"/>
                    <a:pt x="1751" y="276"/>
                  </a:cubicBezTo>
                  <a:cubicBezTo>
                    <a:pt x="1775" y="264"/>
                    <a:pt x="1822" y="252"/>
                    <a:pt x="1846" y="228"/>
                  </a:cubicBezTo>
                  <a:cubicBezTo>
                    <a:pt x="1709" y="51"/>
                    <a:pt x="1553" y="1"/>
                    <a:pt x="13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4743;p32">
              <a:extLst>
                <a:ext uri="{FF2B5EF4-FFF2-40B4-BE49-F238E27FC236}">
                  <a16:creationId xmlns:a16="http://schemas.microsoft.com/office/drawing/2014/main" id="{DA99CEB6-9208-4991-B839-2B0039135EDF}"/>
                </a:ext>
              </a:extLst>
            </p:cNvPr>
            <p:cNvSpPr/>
            <p:nvPr/>
          </p:nvSpPr>
          <p:spPr>
            <a:xfrm>
              <a:off x="5786125" y="1805700"/>
              <a:ext cx="44975" cy="11350"/>
            </a:xfrm>
            <a:custGeom>
              <a:avLst/>
              <a:gdLst/>
              <a:ahLst/>
              <a:cxnLst/>
              <a:rect l="l" t="t" r="r" b="b"/>
              <a:pathLst>
                <a:path w="1799" h="454" extrusionOk="0">
                  <a:moveTo>
                    <a:pt x="1243" y="1"/>
                  </a:moveTo>
                  <a:cubicBezTo>
                    <a:pt x="1131" y="1"/>
                    <a:pt x="1020" y="95"/>
                    <a:pt x="900" y="95"/>
                  </a:cubicBezTo>
                  <a:cubicBezTo>
                    <a:pt x="852" y="95"/>
                    <a:pt x="802" y="80"/>
                    <a:pt x="751" y="37"/>
                  </a:cubicBezTo>
                  <a:lnTo>
                    <a:pt x="489" y="37"/>
                  </a:lnTo>
                  <a:cubicBezTo>
                    <a:pt x="370" y="215"/>
                    <a:pt x="1" y="96"/>
                    <a:pt x="48" y="453"/>
                  </a:cubicBezTo>
                  <a:cubicBezTo>
                    <a:pt x="152" y="445"/>
                    <a:pt x="257" y="442"/>
                    <a:pt x="362" y="442"/>
                  </a:cubicBezTo>
                  <a:cubicBezTo>
                    <a:pt x="546" y="442"/>
                    <a:pt x="732" y="450"/>
                    <a:pt x="917" y="450"/>
                  </a:cubicBezTo>
                  <a:cubicBezTo>
                    <a:pt x="1209" y="450"/>
                    <a:pt x="1501" y="429"/>
                    <a:pt x="1787" y="322"/>
                  </a:cubicBezTo>
                  <a:cubicBezTo>
                    <a:pt x="1798" y="263"/>
                    <a:pt x="1787" y="227"/>
                    <a:pt x="1751" y="215"/>
                  </a:cubicBezTo>
                  <a:cubicBezTo>
                    <a:pt x="1727" y="168"/>
                    <a:pt x="1691" y="144"/>
                    <a:pt x="1656" y="120"/>
                  </a:cubicBezTo>
                  <a:cubicBezTo>
                    <a:pt x="1632" y="132"/>
                    <a:pt x="1611" y="138"/>
                    <a:pt x="1592" y="138"/>
                  </a:cubicBezTo>
                  <a:cubicBezTo>
                    <a:pt x="1572" y="138"/>
                    <a:pt x="1554" y="132"/>
                    <a:pt x="1537" y="120"/>
                  </a:cubicBezTo>
                  <a:cubicBezTo>
                    <a:pt x="1537" y="84"/>
                    <a:pt x="1513" y="48"/>
                    <a:pt x="1477" y="37"/>
                  </a:cubicBezTo>
                  <a:cubicBezTo>
                    <a:pt x="1429" y="37"/>
                    <a:pt x="1382" y="25"/>
                    <a:pt x="1334" y="25"/>
                  </a:cubicBezTo>
                  <a:cubicBezTo>
                    <a:pt x="1304" y="7"/>
                    <a:pt x="1273" y="1"/>
                    <a:pt x="12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4744;p32">
              <a:extLst>
                <a:ext uri="{FF2B5EF4-FFF2-40B4-BE49-F238E27FC236}">
                  <a16:creationId xmlns:a16="http://schemas.microsoft.com/office/drawing/2014/main" id="{6E03EAE0-2E9B-44A4-A420-AD35A108FB64}"/>
                </a:ext>
              </a:extLst>
            </p:cNvPr>
            <p:cNvSpPr/>
            <p:nvPr/>
          </p:nvSpPr>
          <p:spPr>
            <a:xfrm>
              <a:off x="5818575" y="1988700"/>
              <a:ext cx="33650" cy="10800"/>
            </a:xfrm>
            <a:custGeom>
              <a:avLst/>
              <a:gdLst/>
              <a:ahLst/>
              <a:cxnLst/>
              <a:rect l="l" t="t" r="r" b="b"/>
              <a:pathLst>
                <a:path w="1346" h="432" extrusionOk="0">
                  <a:moveTo>
                    <a:pt x="853" y="1"/>
                  </a:moveTo>
                  <a:cubicBezTo>
                    <a:pt x="567" y="1"/>
                    <a:pt x="286" y="33"/>
                    <a:pt x="0" y="110"/>
                  </a:cubicBezTo>
                  <a:cubicBezTo>
                    <a:pt x="24" y="206"/>
                    <a:pt x="119" y="217"/>
                    <a:pt x="179" y="277"/>
                  </a:cubicBezTo>
                  <a:cubicBezTo>
                    <a:pt x="215" y="337"/>
                    <a:pt x="274" y="384"/>
                    <a:pt x="322" y="432"/>
                  </a:cubicBezTo>
                  <a:lnTo>
                    <a:pt x="1036" y="432"/>
                  </a:lnTo>
                  <a:cubicBezTo>
                    <a:pt x="1322" y="432"/>
                    <a:pt x="1346" y="229"/>
                    <a:pt x="1322" y="27"/>
                  </a:cubicBezTo>
                  <a:cubicBezTo>
                    <a:pt x="1163" y="10"/>
                    <a:pt x="1007" y="1"/>
                    <a:pt x="8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4745;p32">
              <a:extLst>
                <a:ext uri="{FF2B5EF4-FFF2-40B4-BE49-F238E27FC236}">
                  <a16:creationId xmlns:a16="http://schemas.microsoft.com/office/drawing/2014/main" id="{689E1DAD-0505-42BE-8F65-4CFA1552A5C3}"/>
                </a:ext>
              </a:extLst>
            </p:cNvPr>
            <p:cNvSpPr/>
            <p:nvPr/>
          </p:nvSpPr>
          <p:spPr>
            <a:xfrm>
              <a:off x="5517950" y="1973400"/>
              <a:ext cx="47650" cy="8575"/>
            </a:xfrm>
            <a:custGeom>
              <a:avLst/>
              <a:gdLst/>
              <a:ahLst/>
              <a:cxnLst/>
              <a:rect l="l" t="t" r="r" b="b"/>
              <a:pathLst>
                <a:path w="1906" h="343" extrusionOk="0">
                  <a:moveTo>
                    <a:pt x="993" y="0"/>
                  </a:moveTo>
                  <a:cubicBezTo>
                    <a:pt x="603" y="0"/>
                    <a:pt x="210" y="36"/>
                    <a:pt x="0" y="163"/>
                  </a:cubicBezTo>
                  <a:cubicBezTo>
                    <a:pt x="155" y="341"/>
                    <a:pt x="429" y="210"/>
                    <a:pt x="607" y="341"/>
                  </a:cubicBezTo>
                  <a:cubicBezTo>
                    <a:pt x="645" y="342"/>
                    <a:pt x="682" y="343"/>
                    <a:pt x="719" y="343"/>
                  </a:cubicBezTo>
                  <a:cubicBezTo>
                    <a:pt x="1118" y="343"/>
                    <a:pt x="1502" y="285"/>
                    <a:pt x="1905" y="187"/>
                  </a:cubicBezTo>
                  <a:cubicBezTo>
                    <a:pt x="1881" y="151"/>
                    <a:pt x="1881" y="91"/>
                    <a:pt x="1881" y="44"/>
                  </a:cubicBezTo>
                  <a:cubicBezTo>
                    <a:pt x="1671" y="27"/>
                    <a:pt x="1333" y="0"/>
                    <a:pt x="9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4746;p32">
              <a:extLst>
                <a:ext uri="{FF2B5EF4-FFF2-40B4-BE49-F238E27FC236}">
                  <a16:creationId xmlns:a16="http://schemas.microsoft.com/office/drawing/2014/main" id="{2587F196-B093-4D24-A102-8F124CEF3A06}"/>
                </a:ext>
              </a:extLst>
            </p:cNvPr>
            <p:cNvSpPr/>
            <p:nvPr/>
          </p:nvSpPr>
          <p:spPr>
            <a:xfrm>
              <a:off x="5658125" y="1786825"/>
              <a:ext cx="48250" cy="8200"/>
            </a:xfrm>
            <a:custGeom>
              <a:avLst/>
              <a:gdLst/>
              <a:ahLst/>
              <a:cxnLst/>
              <a:rect l="l" t="t" r="r" b="b"/>
              <a:pathLst>
                <a:path w="1930" h="328" extrusionOk="0">
                  <a:moveTo>
                    <a:pt x="710" y="0"/>
                  </a:moveTo>
                  <a:cubicBezTo>
                    <a:pt x="466" y="0"/>
                    <a:pt x="227" y="39"/>
                    <a:pt x="1" y="184"/>
                  </a:cubicBezTo>
                  <a:cubicBezTo>
                    <a:pt x="120" y="303"/>
                    <a:pt x="299" y="196"/>
                    <a:pt x="418" y="315"/>
                  </a:cubicBezTo>
                  <a:cubicBezTo>
                    <a:pt x="894" y="327"/>
                    <a:pt x="1382" y="327"/>
                    <a:pt x="1858" y="327"/>
                  </a:cubicBezTo>
                  <a:cubicBezTo>
                    <a:pt x="1930" y="292"/>
                    <a:pt x="1930" y="232"/>
                    <a:pt x="1858" y="184"/>
                  </a:cubicBezTo>
                  <a:lnTo>
                    <a:pt x="1715" y="30"/>
                  </a:lnTo>
                  <a:cubicBezTo>
                    <a:pt x="1648" y="83"/>
                    <a:pt x="1582" y="102"/>
                    <a:pt x="1517" y="102"/>
                  </a:cubicBezTo>
                  <a:cubicBezTo>
                    <a:pt x="1408" y="102"/>
                    <a:pt x="1298" y="52"/>
                    <a:pt x="1180" y="30"/>
                  </a:cubicBezTo>
                  <a:cubicBezTo>
                    <a:pt x="1022" y="16"/>
                    <a:pt x="865" y="0"/>
                    <a:pt x="7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4747;p32">
              <a:extLst>
                <a:ext uri="{FF2B5EF4-FFF2-40B4-BE49-F238E27FC236}">
                  <a16:creationId xmlns:a16="http://schemas.microsoft.com/office/drawing/2014/main" id="{81993C46-1DA1-40FA-B4D6-DF5B9CD917A6}"/>
                </a:ext>
              </a:extLst>
            </p:cNvPr>
            <p:cNvSpPr/>
            <p:nvPr/>
          </p:nvSpPr>
          <p:spPr>
            <a:xfrm>
              <a:off x="5876925" y="1786500"/>
              <a:ext cx="34250" cy="26975"/>
            </a:xfrm>
            <a:custGeom>
              <a:avLst/>
              <a:gdLst/>
              <a:ahLst/>
              <a:cxnLst/>
              <a:rect l="l" t="t" r="r" b="b"/>
              <a:pathLst>
                <a:path w="1370" h="1079" extrusionOk="0">
                  <a:moveTo>
                    <a:pt x="917" y="0"/>
                  </a:moveTo>
                  <a:cubicBezTo>
                    <a:pt x="752" y="0"/>
                    <a:pt x="593" y="92"/>
                    <a:pt x="429" y="150"/>
                  </a:cubicBezTo>
                  <a:cubicBezTo>
                    <a:pt x="324" y="159"/>
                    <a:pt x="522" y="440"/>
                    <a:pt x="403" y="440"/>
                  </a:cubicBezTo>
                  <a:cubicBezTo>
                    <a:pt x="372" y="440"/>
                    <a:pt x="321" y="422"/>
                    <a:pt x="238" y="376"/>
                  </a:cubicBezTo>
                  <a:cubicBezTo>
                    <a:pt x="225" y="365"/>
                    <a:pt x="209" y="361"/>
                    <a:pt x="191" y="361"/>
                  </a:cubicBezTo>
                  <a:cubicBezTo>
                    <a:pt x="129" y="361"/>
                    <a:pt x="46" y="418"/>
                    <a:pt x="0" y="483"/>
                  </a:cubicBezTo>
                  <a:lnTo>
                    <a:pt x="0" y="507"/>
                  </a:lnTo>
                  <a:cubicBezTo>
                    <a:pt x="98" y="613"/>
                    <a:pt x="223" y="630"/>
                    <a:pt x="350" y="630"/>
                  </a:cubicBezTo>
                  <a:cubicBezTo>
                    <a:pt x="409" y="630"/>
                    <a:pt x="467" y="626"/>
                    <a:pt x="524" y="626"/>
                  </a:cubicBezTo>
                  <a:cubicBezTo>
                    <a:pt x="714" y="626"/>
                    <a:pt x="845" y="686"/>
                    <a:pt x="845" y="900"/>
                  </a:cubicBezTo>
                  <a:cubicBezTo>
                    <a:pt x="857" y="995"/>
                    <a:pt x="953" y="1007"/>
                    <a:pt x="976" y="1055"/>
                  </a:cubicBezTo>
                  <a:cubicBezTo>
                    <a:pt x="1024" y="1078"/>
                    <a:pt x="1072" y="1078"/>
                    <a:pt x="1119" y="1078"/>
                  </a:cubicBezTo>
                  <a:cubicBezTo>
                    <a:pt x="1238" y="1031"/>
                    <a:pt x="1310" y="959"/>
                    <a:pt x="1334" y="840"/>
                  </a:cubicBezTo>
                  <a:cubicBezTo>
                    <a:pt x="1322" y="697"/>
                    <a:pt x="1369" y="555"/>
                    <a:pt x="1274" y="435"/>
                  </a:cubicBezTo>
                  <a:cubicBezTo>
                    <a:pt x="1143" y="340"/>
                    <a:pt x="1203" y="185"/>
                    <a:pt x="1143" y="66"/>
                  </a:cubicBezTo>
                  <a:cubicBezTo>
                    <a:pt x="1066" y="19"/>
                    <a:pt x="991" y="0"/>
                    <a:pt x="9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4748;p32">
              <a:extLst>
                <a:ext uri="{FF2B5EF4-FFF2-40B4-BE49-F238E27FC236}">
                  <a16:creationId xmlns:a16="http://schemas.microsoft.com/office/drawing/2014/main" id="{A57F0564-1EA9-4140-8549-6602A0D8C29A}"/>
                </a:ext>
              </a:extLst>
            </p:cNvPr>
            <p:cNvSpPr/>
            <p:nvPr/>
          </p:nvSpPr>
          <p:spPr>
            <a:xfrm>
              <a:off x="5924825" y="1734125"/>
              <a:ext cx="49450" cy="14475"/>
            </a:xfrm>
            <a:custGeom>
              <a:avLst/>
              <a:gdLst/>
              <a:ahLst/>
              <a:cxnLst/>
              <a:rect l="l" t="t" r="r" b="b"/>
              <a:pathLst>
                <a:path w="1978" h="579" extrusionOk="0">
                  <a:moveTo>
                    <a:pt x="1659" y="1"/>
                  </a:moveTo>
                  <a:cubicBezTo>
                    <a:pt x="1507" y="1"/>
                    <a:pt x="1338" y="94"/>
                    <a:pt x="1180" y="114"/>
                  </a:cubicBezTo>
                  <a:cubicBezTo>
                    <a:pt x="1054" y="177"/>
                    <a:pt x="932" y="219"/>
                    <a:pt x="809" y="219"/>
                  </a:cubicBezTo>
                  <a:cubicBezTo>
                    <a:pt x="723" y="219"/>
                    <a:pt x="637" y="198"/>
                    <a:pt x="549" y="149"/>
                  </a:cubicBezTo>
                  <a:cubicBezTo>
                    <a:pt x="455" y="102"/>
                    <a:pt x="356" y="50"/>
                    <a:pt x="255" y="50"/>
                  </a:cubicBezTo>
                  <a:cubicBezTo>
                    <a:pt x="203" y="50"/>
                    <a:pt x="149" y="65"/>
                    <a:pt x="96" y="102"/>
                  </a:cubicBezTo>
                  <a:cubicBezTo>
                    <a:pt x="1" y="268"/>
                    <a:pt x="132" y="340"/>
                    <a:pt x="239" y="411"/>
                  </a:cubicBezTo>
                  <a:cubicBezTo>
                    <a:pt x="473" y="547"/>
                    <a:pt x="714" y="579"/>
                    <a:pt x="956" y="579"/>
                  </a:cubicBezTo>
                  <a:cubicBezTo>
                    <a:pt x="1169" y="579"/>
                    <a:pt x="1384" y="554"/>
                    <a:pt x="1596" y="554"/>
                  </a:cubicBezTo>
                  <a:cubicBezTo>
                    <a:pt x="1672" y="554"/>
                    <a:pt x="1747" y="557"/>
                    <a:pt x="1823" y="566"/>
                  </a:cubicBezTo>
                  <a:cubicBezTo>
                    <a:pt x="1715" y="387"/>
                    <a:pt x="1739" y="268"/>
                    <a:pt x="1977" y="268"/>
                  </a:cubicBezTo>
                  <a:cubicBezTo>
                    <a:pt x="1892" y="61"/>
                    <a:pt x="1781" y="1"/>
                    <a:pt x="16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4749;p32">
              <a:extLst>
                <a:ext uri="{FF2B5EF4-FFF2-40B4-BE49-F238E27FC236}">
                  <a16:creationId xmlns:a16="http://schemas.microsoft.com/office/drawing/2014/main" id="{FD33CFB0-4287-4A7D-B6D6-8465BCCE24B4}"/>
                </a:ext>
              </a:extLst>
            </p:cNvPr>
            <p:cNvSpPr/>
            <p:nvPr/>
          </p:nvSpPr>
          <p:spPr>
            <a:xfrm>
              <a:off x="6012350" y="1952750"/>
              <a:ext cx="39025" cy="11050"/>
            </a:xfrm>
            <a:custGeom>
              <a:avLst/>
              <a:gdLst/>
              <a:ahLst/>
              <a:cxnLst/>
              <a:rect l="l" t="t" r="r" b="b"/>
              <a:pathLst>
                <a:path w="1561" h="442" extrusionOk="0">
                  <a:moveTo>
                    <a:pt x="1322" y="1"/>
                  </a:moveTo>
                  <a:cubicBezTo>
                    <a:pt x="893" y="1"/>
                    <a:pt x="477" y="24"/>
                    <a:pt x="48" y="24"/>
                  </a:cubicBezTo>
                  <a:cubicBezTo>
                    <a:pt x="0" y="334"/>
                    <a:pt x="381" y="227"/>
                    <a:pt x="465" y="417"/>
                  </a:cubicBezTo>
                  <a:cubicBezTo>
                    <a:pt x="500" y="417"/>
                    <a:pt x="560" y="441"/>
                    <a:pt x="608" y="441"/>
                  </a:cubicBezTo>
                  <a:cubicBezTo>
                    <a:pt x="608" y="417"/>
                    <a:pt x="619" y="405"/>
                    <a:pt x="655" y="393"/>
                  </a:cubicBezTo>
                  <a:cubicBezTo>
                    <a:pt x="662" y="390"/>
                    <a:pt x="669" y="389"/>
                    <a:pt x="676" y="389"/>
                  </a:cubicBezTo>
                  <a:cubicBezTo>
                    <a:pt x="697" y="389"/>
                    <a:pt x="721" y="400"/>
                    <a:pt x="739" y="417"/>
                  </a:cubicBezTo>
                  <a:cubicBezTo>
                    <a:pt x="762" y="415"/>
                    <a:pt x="786" y="414"/>
                    <a:pt x="810" y="414"/>
                  </a:cubicBezTo>
                  <a:cubicBezTo>
                    <a:pt x="920" y="414"/>
                    <a:pt x="1030" y="434"/>
                    <a:pt x="1136" y="434"/>
                  </a:cubicBezTo>
                  <a:cubicBezTo>
                    <a:pt x="1257" y="434"/>
                    <a:pt x="1373" y="408"/>
                    <a:pt x="1477" y="298"/>
                  </a:cubicBezTo>
                  <a:cubicBezTo>
                    <a:pt x="1560" y="143"/>
                    <a:pt x="1429" y="60"/>
                    <a:pt x="1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4750;p32">
              <a:extLst>
                <a:ext uri="{FF2B5EF4-FFF2-40B4-BE49-F238E27FC236}">
                  <a16:creationId xmlns:a16="http://schemas.microsoft.com/office/drawing/2014/main" id="{EC3B4A38-BD8B-402A-BA1D-12601C5CE332}"/>
                </a:ext>
              </a:extLst>
            </p:cNvPr>
            <p:cNvSpPr/>
            <p:nvPr/>
          </p:nvSpPr>
          <p:spPr>
            <a:xfrm>
              <a:off x="5333400" y="1848950"/>
              <a:ext cx="36625" cy="12750"/>
            </a:xfrm>
            <a:custGeom>
              <a:avLst/>
              <a:gdLst/>
              <a:ahLst/>
              <a:cxnLst/>
              <a:rect l="l" t="t" r="r" b="b"/>
              <a:pathLst>
                <a:path w="1465" h="510" extrusionOk="0">
                  <a:moveTo>
                    <a:pt x="892" y="1"/>
                  </a:moveTo>
                  <a:cubicBezTo>
                    <a:pt x="609" y="1"/>
                    <a:pt x="337" y="46"/>
                    <a:pt x="72" y="140"/>
                  </a:cubicBezTo>
                  <a:cubicBezTo>
                    <a:pt x="0" y="223"/>
                    <a:pt x="0" y="331"/>
                    <a:pt x="72" y="426"/>
                  </a:cubicBezTo>
                  <a:lnTo>
                    <a:pt x="95" y="462"/>
                  </a:lnTo>
                  <a:cubicBezTo>
                    <a:pt x="512" y="390"/>
                    <a:pt x="965" y="509"/>
                    <a:pt x="1369" y="295"/>
                  </a:cubicBezTo>
                  <a:cubicBezTo>
                    <a:pt x="1465" y="140"/>
                    <a:pt x="1334" y="81"/>
                    <a:pt x="1227" y="21"/>
                  </a:cubicBezTo>
                  <a:cubicBezTo>
                    <a:pt x="1113" y="8"/>
                    <a:pt x="1002" y="1"/>
                    <a:pt x="8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4751;p32">
              <a:extLst>
                <a:ext uri="{FF2B5EF4-FFF2-40B4-BE49-F238E27FC236}">
                  <a16:creationId xmlns:a16="http://schemas.microsoft.com/office/drawing/2014/main" id="{BB04C0F9-28E4-4360-8305-7CED7DF01F59}"/>
                </a:ext>
              </a:extLst>
            </p:cNvPr>
            <p:cNvSpPr/>
            <p:nvPr/>
          </p:nvSpPr>
          <p:spPr>
            <a:xfrm>
              <a:off x="5536100" y="1875075"/>
              <a:ext cx="39900" cy="9400"/>
            </a:xfrm>
            <a:custGeom>
              <a:avLst/>
              <a:gdLst/>
              <a:ahLst/>
              <a:cxnLst/>
              <a:rect l="l" t="t" r="r" b="b"/>
              <a:pathLst>
                <a:path w="1596" h="376" extrusionOk="0">
                  <a:moveTo>
                    <a:pt x="143" y="0"/>
                  </a:moveTo>
                  <a:cubicBezTo>
                    <a:pt x="72" y="48"/>
                    <a:pt x="24" y="107"/>
                    <a:pt x="0" y="179"/>
                  </a:cubicBezTo>
                  <a:lnTo>
                    <a:pt x="0" y="250"/>
                  </a:lnTo>
                  <a:cubicBezTo>
                    <a:pt x="72" y="357"/>
                    <a:pt x="179" y="369"/>
                    <a:pt x="298" y="369"/>
                  </a:cubicBezTo>
                  <a:cubicBezTo>
                    <a:pt x="298" y="357"/>
                    <a:pt x="310" y="345"/>
                    <a:pt x="346" y="345"/>
                  </a:cubicBezTo>
                  <a:cubicBezTo>
                    <a:pt x="369" y="345"/>
                    <a:pt x="405" y="345"/>
                    <a:pt x="429" y="369"/>
                  </a:cubicBezTo>
                  <a:cubicBezTo>
                    <a:pt x="468" y="374"/>
                    <a:pt x="506" y="376"/>
                    <a:pt x="544" y="376"/>
                  </a:cubicBezTo>
                  <a:cubicBezTo>
                    <a:pt x="719" y="376"/>
                    <a:pt x="888" y="334"/>
                    <a:pt x="1061" y="334"/>
                  </a:cubicBezTo>
                  <a:cubicBezTo>
                    <a:pt x="1127" y="334"/>
                    <a:pt x="1194" y="340"/>
                    <a:pt x="1262" y="357"/>
                  </a:cubicBezTo>
                  <a:cubicBezTo>
                    <a:pt x="1292" y="366"/>
                    <a:pt x="1323" y="371"/>
                    <a:pt x="1354" y="371"/>
                  </a:cubicBezTo>
                  <a:cubicBezTo>
                    <a:pt x="1480" y="371"/>
                    <a:pt x="1596" y="289"/>
                    <a:pt x="1596" y="107"/>
                  </a:cubicBezTo>
                  <a:cubicBezTo>
                    <a:pt x="1548" y="60"/>
                    <a:pt x="1498" y="36"/>
                    <a:pt x="1447" y="36"/>
                  </a:cubicBezTo>
                  <a:cubicBezTo>
                    <a:pt x="1396" y="36"/>
                    <a:pt x="1346" y="60"/>
                    <a:pt x="1298" y="107"/>
                  </a:cubicBezTo>
                  <a:cubicBezTo>
                    <a:pt x="1188" y="62"/>
                    <a:pt x="1076" y="49"/>
                    <a:pt x="965" y="49"/>
                  </a:cubicBezTo>
                  <a:cubicBezTo>
                    <a:pt x="814" y="49"/>
                    <a:pt x="663" y="73"/>
                    <a:pt x="512" y="73"/>
                  </a:cubicBezTo>
                  <a:cubicBezTo>
                    <a:pt x="388" y="73"/>
                    <a:pt x="265" y="57"/>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4752;p32">
              <a:extLst>
                <a:ext uri="{FF2B5EF4-FFF2-40B4-BE49-F238E27FC236}">
                  <a16:creationId xmlns:a16="http://schemas.microsoft.com/office/drawing/2014/main" id="{77C74283-0C7B-4F17-B1D5-E1C8CB38ECE2}"/>
                </a:ext>
              </a:extLst>
            </p:cNvPr>
            <p:cNvSpPr/>
            <p:nvPr/>
          </p:nvSpPr>
          <p:spPr>
            <a:xfrm>
              <a:off x="6053125" y="1796900"/>
              <a:ext cx="28300" cy="20025"/>
            </a:xfrm>
            <a:custGeom>
              <a:avLst/>
              <a:gdLst/>
              <a:ahLst/>
              <a:cxnLst/>
              <a:rect l="l" t="t" r="r" b="b"/>
              <a:pathLst>
                <a:path w="1132" h="801" extrusionOk="0">
                  <a:moveTo>
                    <a:pt x="242" y="0"/>
                  </a:moveTo>
                  <a:cubicBezTo>
                    <a:pt x="201" y="0"/>
                    <a:pt x="159" y="12"/>
                    <a:pt x="120" y="31"/>
                  </a:cubicBezTo>
                  <a:cubicBezTo>
                    <a:pt x="72" y="43"/>
                    <a:pt x="48" y="43"/>
                    <a:pt x="1" y="67"/>
                  </a:cubicBezTo>
                  <a:cubicBezTo>
                    <a:pt x="60" y="198"/>
                    <a:pt x="155" y="293"/>
                    <a:pt x="286" y="341"/>
                  </a:cubicBezTo>
                  <a:cubicBezTo>
                    <a:pt x="370" y="436"/>
                    <a:pt x="405" y="520"/>
                    <a:pt x="286" y="615"/>
                  </a:cubicBezTo>
                  <a:lnTo>
                    <a:pt x="274" y="662"/>
                  </a:lnTo>
                  <a:cubicBezTo>
                    <a:pt x="413" y="753"/>
                    <a:pt x="556" y="801"/>
                    <a:pt x="701" y="801"/>
                  </a:cubicBezTo>
                  <a:cubicBezTo>
                    <a:pt x="842" y="801"/>
                    <a:pt x="985" y="756"/>
                    <a:pt x="1132" y="662"/>
                  </a:cubicBezTo>
                  <a:cubicBezTo>
                    <a:pt x="1048" y="639"/>
                    <a:pt x="882" y="615"/>
                    <a:pt x="893" y="543"/>
                  </a:cubicBezTo>
                  <a:cubicBezTo>
                    <a:pt x="1028" y="130"/>
                    <a:pt x="829" y="74"/>
                    <a:pt x="584" y="74"/>
                  </a:cubicBezTo>
                  <a:cubicBezTo>
                    <a:pt x="525" y="74"/>
                    <a:pt x="465" y="77"/>
                    <a:pt x="405" y="79"/>
                  </a:cubicBezTo>
                  <a:cubicBezTo>
                    <a:pt x="356" y="23"/>
                    <a:pt x="300" y="0"/>
                    <a:pt x="2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4753;p32">
              <a:extLst>
                <a:ext uri="{FF2B5EF4-FFF2-40B4-BE49-F238E27FC236}">
                  <a16:creationId xmlns:a16="http://schemas.microsoft.com/office/drawing/2014/main" id="{B19A8869-D1A2-42FB-BA6B-918C7D4B3153}"/>
                </a:ext>
              </a:extLst>
            </p:cNvPr>
            <p:cNvSpPr/>
            <p:nvPr/>
          </p:nvSpPr>
          <p:spPr>
            <a:xfrm>
              <a:off x="5503050" y="1873575"/>
              <a:ext cx="34850" cy="11325"/>
            </a:xfrm>
            <a:custGeom>
              <a:avLst/>
              <a:gdLst/>
              <a:ahLst/>
              <a:cxnLst/>
              <a:rect l="l" t="t" r="r" b="b"/>
              <a:pathLst>
                <a:path w="1394" h="453" extrusionOk="0">
                  <a:moveTo>
                    <a:pt x="1322" y="0"/>
                  </a:moveTo>
                  <a:cubicBezTo>
                    <a:pt x="1246" y="7"/>
                    <a:pt x="1170" y="8"/>
                    <a:pt x="1094" y="8"/>
                  </a:cubicBezTo>
                  <a:cubicBezTo>
                    <a:pt x="955" y="8"/>
                    <a:pt x="817" y="2"/>
                    <a:pt x="680" y="2"/>
                  </a:cubicBezTo>
                  <a:cubicBezTo>
                    <a:pt x="450" y="2"/>
                    <a:pt x="224" y="20"/>
                    <a:pt x="1" y="120"/>
                  </a:cubicBezTo>
                  <a:lnTo>
                    <a:pt x="36" y="167"/>
                  </a:lnTo>
                  <a:cubicBezTo>
                    <a:pt x="84" y="191"/>
                    <a:pt x="132" y="215"/>
                    <a:pt x="179" y="227"/>
                  </a:cubicBezTo>
                  <a:lnTo>
                    <a:pt x="215" y="179"/>
                  </a:lnTo>
                  <a:lnTo>
                    <a:pt x="239" y="239"/>
                  </a:lnTo>
                  <a:lnTo>
                    <a:pt x="191" y="251"/>
                  </a:lnTo>
                  <a:lnTo>
                    <a:pt x="179" y="310"/>
                  </a:lnTo>
                  <a:lnTo>
                    <a:pt x="179" y="453"/>
                  </a:lnTo>
                  <a:cubicBezTo>
                    <a:pt x="244" y="445"/>
                    <a:pt x="308" y="442"/>
                    <a:pt x="374" y="442"/>
                  </a:cubicBezTo>
                  <a:cubicBezTo>
                    <a:pt x="496" y="442"/>
                    <a:pt x="619" y="451"/>
                    <a:pt x="741" y="451"/>
                  </a:cubicBezTo>
                  <a:cubicBezTo>
                    <a:pt x="939" y="451"/>
                    <a:pt x="1132" y="427"/>
                    <a:pt x="1310" y="298"/>
                  </a:cubicBezTo>
                  <a:lnTo>
                    <a:pt x="1370" y="274"/>
                  </a:lnTo>
                  <a:cubicBezTo>
                    <a:pt x="1382" y="167"/>
                    <a:pt x="1394" y="72"/>
                    <a:pt x="1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4754;p32">
              <a:extLst>
                <a:ext uri="{FF2B5EF4-FFF2-40B4-BE49-F238E27FC236}">
                  <a16:creationId xmlns:a16="http://schemas.microsoft.com/office/drawing/2014/main" id="{170ADF90-0DF2-422B-8510-39F3C94B8EE5}"/>
                </a:ext>
              </a:extLst>
            </p:cNvPr>
            <p:cNvSpPr/>
            <p:nvPr/>
          </p:nvSpPr>
          <p:spPr>
            <a:xfrm>
              <a:off x="6109675" y="1841425"/>
              <a:ext cx="38125" cy="11400"/>
            </a:xfrm>
            <a:custGeom>
              <a:avLst/>
              <a:gdLst/>
              <a:ahLst/>
              <a:cxnLst/>
              <a:rect l="l" t="t" r="r" b="b"/>
              <a:pathLst>
                <a:path w="1525" h="456" extrusionOk="0">
                  <a:moveTo>
                    <a:pt x="1453" y="1"/>
                  </a:moveTo>
                  <a:cubicBezTo>
                    <a:pt x="1013" y="1"/>
                    <a:pt x="584" y="24"/>
                    <a:pt x="155" y="24"/>
                  </a:cubicBezTo>
                  <a:cubicBezTo>
                    <a:pt x="120" y="132"/>
                    <a:pt x="1" y="251"/>
                    <a:pt x="179" y="322"/>
                  </a:cubicBezTo>
                  <a:cubicBezTo>
                    <a:pt x="275" y="370"/>
                    <a:pt x="346" y="405"/>
                    <a:pt x="417" y="453"/>
                  </a:cubicBezTo>
                  <a:cubicBezTo>
                    <a:pt x="513" y="394"/>
                    <a:pt x="513" y="286"/>
                    <a:pt x="513" y="203"/>
                  </a:cubicBezTo>
                  <a:cubicBezTo>
                    <a:pt x="513" y="286"/>
                    <a:pt x="513" y="382"/>
                    <a:pt x="596" y="453"/>
                  </a:cubicBezTo>
                  <a:cubicBezTo>
                    <a:pt x="633" y="455"/>
                    <a:pt x="670" y="456"/>
                    <a:pt x="706" y="456"/>
                  </a:cubicBezTo>
                  <a:cubicBezTo>
                    <a:pt x="919" y="456"/>
                    <a:pt x="1105" y="421"/>
                    <a:pt x="1298" y="298"/>
                  </a:cubicBezTo>
                  <a:cubicBezTo>
                    <a:pt x="1429" y="251"/>
                    <a:pt x="1525" y="167"/>
                    <a:pt x="1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4755;p32">
              <a:extLst>
                <a:ext uri="{FF2B5EF4-FFF2-40B4-BE49-F238E27FC236}">
                  <a16:creationId xmlns:a16="http://schemas.microsoft.com/office/drawing/2014/main" id="{58022D40-92B5-46C7-A08D-A2AB479E8E85}"/>
                </a:ext>
              </a:extLst>
            </p:cNvPr>
            <p:cNvSpPr/>
            <p:nvPr/>
          </p:nvSpPr>
          <p:spPr>
            <a:xfrm>
              <a:off x="5554250" y="1838450"/>
              <a:ext cx="37225" cy="10450"/>
            </a:xfrm>
            <a:custGeom>
              <a:avLst/>
              <a:gdLst/>
              <a:ahLst/>
              <a:cxnLst/>
              <a:rect l="l" t="t" r="r" b="b"/>
              <a:pathLst>
                <a:path w="1489" h="418" extrusionOk="0">
                  <a:moveTo>
                    <a:pt x="1" y="1"/>
                  </a:moveTo>
                  <a:lnTo>
                    <a:pt x="1" y="417"/>
                  </a:lnTo>
                  <a:cubicBezTo>
                    <a:pt x="477" y="382"/>
                    <a:pt x="953" y="334"/>
                    <a:pt x="1441" y="286"/>
                  </a:cubicBezTo>
                  <a:cubicBezTo>
                    <a:pt x="1489" y="227"/>
                    <a:pt x="1489" y="167"/>
                    <a:pt x="1429" y="108"/>
                  </a:cubicBezTo>
                  <a:cubicBezTo>
                    <a:pt x="1279" y="35"/>
                    <a:pt x="1127" y="14"/>
                    <a:pt x="973" y="14"/>
                  </a:cubicBezTo>
                  <a:cubicBezTo>
                    <a:pt x="768" y="14"/>
                    <a:pt x="561" y="51"/>
                    <a:pt x="354" y="51"/>
                  </a:cubicBezTo>
                  <a:cubicBezTo>
                    <a:pt x="236" y="51"/>
                    <a:pt x="118" y="39"/>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4756;p32">
              <a:extLst>
                <a:ext uri="{FF2B5EF4-FFF2-40B4-BE49-F238E27FC236}">
                  <a16:creationId xmlns:a16="http://schemas.microsoft.com/office/drawing/2014/main" id="{F5C0FABD-EB44-4234-B901-3FD0FF8C9869}"/>
                </a:ext>
              </a:extLst>
            </p:cNvPr>
            <p:cNvSpPr/>
            <p:nvPr/>
          </p:nvSpPr>
          <p:spPr>
            <a:xfrm>
              <a:off x="5679275" y="2060800"/>
              <a:ext cx="41400" cy="10150"/>
            </a:xfrm>
            <a:custGeom>
              <a:avLst/>
              <a:gdLst/>
              <a:ahLst/>
              <a:cxnLst/>
              <a:rect l="l" t="t" r="r" b="b"/>
              <a:pathLst>
                <a:path w="1656" h="406" extrusionOk="0">
                  <a:moveTo>
                    <a:pt x="465" y="0"/>
                  </a:moveTo>
                  <a:cubicBezTo>
                    <a:pt x="410" y="61"/>
                    <a:pt x="333" y="63"/>
                    <a:pt x="254" y="63"/>
                  </a:cubicBezTo>
                  <a:cubicBezTo>
                    <a:pt x="247" y="63"/>
                    <a:pt x="240" y="63"/>
                    <a:pt x="232" y="63"/>
                  </a:cubicBezTo>
                  <a:cubicBezTo>
                    <a:pt x="146" y="63"/>
                    <a:pt x="60" y="66"/>
                    <a:pt x="0" y="143"/>
                  </a:cubicBezTo>
                  <a:cubicBezTo>
                    <a:pt x="189" y="327"/>
                    <a:pt x="398" y="371"/>
                    <a:pt x="613" y="371"/>
                  </a:cubicBezTo>
                  <a:cubicBezTo>
                    <a:pt x="810" y="371"/>
                    <a:pt x="1013" y="334"/>
                    <a:pt x="1211" y="334"/>
                  </a:cubicBezTo>
                  <a:cubicBezTo>
                    <a:pt x="1342" y="334"/>
                    <a:pt x="1472" y="351"/>
                    <a:pt x="1596" y="405"/>
                  </a:cubicBezTo>
                  <a:cubicBezTo>
                    <a:pt x="1643" y="358"/>
                    <a:pt x="1655" y="310"/>
                    <a:pt x="1631" y="251"/>
                  </a:cubicBezTo>
                  <a:cubicBezTo>
                    <a:pt x="1608" y="179"/>
                    <a:pt x="1548" y="120"/>
                    <a:pt x="1477" y="72"/>
                  </a:cubicBezTo>
                  <a:cubicBezTo>
                    <a:pt x="1369" y="60"/>
                    <a:pt x="1262" y="84"/>
                    <a:pt x="1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4757;p32">
              <a:extLst>
                <a:ext uri="{FF2B5EF4-FFF2-40B4-BE49-F238E27FC236}">
                  <a16:creationId xmlns:a16="http://schemas.microsoft.com/office/drawing/2014/main" id="{A97FFD60-6700-41EB-951E-D04D4EE5EE95}"/>
                </a:ext>
              </a:extLst>
            </p:cNvPr>
            <p:cNvSpPr/>
            <p:nvPr/>
          </p:nvSpPr>
          <p:spPr>
            <a:xfrm>
              <a:off x="5817450" y="1846075"/>
              <a:ext cx="37750" cy="10125"/>
            </a:xfrm>
            <a:custGeom>
              <a:avLst/>
              <a:gdLst/>
              <a:ahLst/>
              <a:cxnLst/>
              <a:rect l="l" t="t" r="r" b="b"/>
              <a:pathLst>
                <a:path w="1510" h="405" extrusionOk="0">
                  <a:moveTo>
                    <a:pt x="128" y="1"/>
                  </a:moveTo>
                  <a:cubicBezTo>
                    <a:pt x="61" y="1"/>
                    <a:pt x="1" y="57"/>
                    <a:pt x="10" y="148"/>
                  </a:cubicBezTo>
                  <a:cubicBezTo>
                    <a:pt x="10" y="196"/>
                    <a:pt x="81" y="279"/>
                    <a:pt x="129" y="291"/>
                  </a:cubicBezTo>
                  <a:cubicBezTo>
                    <a:pt x="355" y="361"/>
                    <a:pt x="595" y="405"/>
                    <a:pt x="833" y="405"/>
                  </a:cubicBezTo>
                  <a:cubicBezTo>
                    <a:pt x="920" y="405"/>
                    <a:pt x="1007" y="399"/>
                    <a:pt x="1093" y="386"/>
                  </a:cubicBezTo>
                  <a:cubicBezTo>
                    <a:pt x="1188" y="219"/>
                    <a:pt x="1450" y="291"/>
                    <a:pt x="1510" y="88"/>
                  </a:cubicBezTo>
                  <a:cubicBezTo>
                    <a:pt x="1423" y="74"/>
                    <a:pt x="1337" y="70"/>
                    <a:pt x="1249" y="70"/>
                  </a:cubicBezTo>
                  <a:cubicBezTo>
                    <a:pt x="1054" y="70"/>
                    <a:pt x="857" y="94"/>
                    <a:pt x="663" y="94"/>
                  </a:cubicBezTo>
                  <a:cubicBezTo>
                    <a:pt x="502" y="94"/>
                    <a:pt x="344" y="77"/>
                    <a:pt x="188" y="17"/>
                  </a:cubicBezTo>
                  <a:cubicBezTo>
                    <a:pt x="169" y="6"/>
                    <a:pt x="148" y="1"/>
                    <a:pt x="1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4758;p32">
              <a:extLst>
                <a:ext uri="{FF2B5EF4-FFF2-40B4-BE49-F238E27FC236}">
                  <a16:creationId xmlns:a16="http://schemas.microsoft.com/office/drawing/2014/main" id="{27FB2782-F57A-4A22-A173-AECF63DCBBBA}"/>
                </a:ext>
              </a:extLst>
            </p:cNvPr>
            <p:cNvSpPr/>
            <p:nvPr/>
          </p:nvSpPr>
          <p:spPr>
            <a:xfrm>
              <a:off x="5333700" y="1825250"/>
              <a:ext cx="35425" cy="10250"/>
            </a:xfrm>
            <a:custGeom>
              <a:avLst/>
              <a:gdLst/>
              <a:ahLst/>
              <a:cxnLst/>
              <a:rect l="l" t="t" r="r" b="b"/>
              <a:pathLst>
                <a:path w="1417" h="410" extrusionOk="0">
                  <a:moveTo>
                    <a:pt x="1053" y="1"/>
                  </a:moveTo>
                  <a:cubicBezTo>
                    <a:pt x="769" y="1"/>
                    <a:pt x="486" y="30"/>
                    <a:pt x="203" y="88"/>
                  </a:cubicBezTo>
                  <a:cubicBezTo>
                    <a:pt x="83" y="148"/>
                    <a:pt x="0" y="219"/>
                    <a:pt x="72" y="350"/>
                  </a:cubicBezTo>
                  <a:cubicBezTo>
                    <a:pt x="179" y="395"/>
                    <a:pt x="289" y="410"/>
                    <a:pt x="400" y="410"/>
                  </a:cubicBezTo>
                  <a:cubicBezTo>
                    <a:pt x="608" y="410"/>
                    <a:pt x="821" y="358"/>
                    <a:pt x="1031" y="358"/>
                  </a:cubicBezTo>
                  <a:cubicBezTo>
                    <a:pt x="1092" y="358"/>
                    <a:pt x="1154" y="362"/>
                    <a:pt x="1215" y="374"/>
                  </a:cubicBezTo>
                  <a:cubicBezTo>
                    <a:pt x="1262" y="243"/>
                    <a:pt x="1417" y="183"/>
                    <a:pt x="1417" y="17"/>
                  </a:cubicBezTo>
                  <a:cubicBezTo>
                    <a:pt x="1296" y="6"/>
                    <a:pt x="1174" y="1"/>
                    <a:pt x="10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4759;p32">
              <a:extLst>
                <a:ext uri="{FF2B5EF4-FFF2-40B4-BE49-F238E27FC236}">
                  <a16:creationId xmlns:a16="http://schemas.microsoft.com/office/drawing/2014/main" id="{2A26A6EA-25FD-4285-A749-3CC45AFC8BE2}"/>
                </a:ext>
              </a:extLst>
            </p:cNvPr>
            <p:cNvSpPr/>
            <p:nvPr/>
          </p:nvSpPr>
          <p:spPr>
            <a:xfrm>
              <a:off x="5433400" y="1994850"/>
              <a:ext cx="31275" cy="13250"/>
            </a:xfrm>
            <a:custGeom>
              <a:avLst/>
              <a:gdLst/>
              <a:ahLst/>
              <a:cxnLst/>
              <a:rect l="l" t="t" r="r" b="b"/>
              <a:pathLst>
                <a:path w="1251" h="530" extrusionOk="0">
                  <a:moveTo>
                    <a:pt x="828" y="0"/>
                  </a:moveTo>
                  <a:cubicBezTo>
                    <a:pt x="581" y="0"/>
                    <a:pt x="335" y="29"/>
                    <a:pt x="84" y="67"/>
                  </a:cubicBezTo>
                  <a:cubicBezTo>
                    <a:pt x="13" y="126"/>
                    <a:pt x="1" y="210"/>
                    <a:pt x="48" y="305"/>
                  </a:cubicBezTo>
                  <a:cubicBezTo>
                    <a:pt x="84" y="376"/>
                    <a:pt x="179" y="424"/>
                    <a:pt x="239" y="483"/>
                  </a:cubicBezTo>
                  <a:cubicBezTo>
                    <a:pt x="258" y="503"/>
                    <a:pt x="289" y="512"/>
                    <a:pt x="318" y="512"/>
                  </a:cubicBezTo>
                  <a:cubicBezTo>
                    <a:pt x="342" y="512"/>
                    <a:pt x="366" y="506"/>
                    <a:pt x="382" y="495"/>
                  </a:cubicBezTo>
                  <a:lnTo>
                    <a:pt x="667" y="495"/>
                  </a:lnTo>
                  <a:cubicBezTo>
                    <a:pt x="667" y="507"/>
                    <a:pt x="679" y="507"/>
                    <a:pt x="715" y="519"/>
                  </a:cubicBezTo>
                  <a:cubicBezTo>
                    <a:pt x="729" y="526"/>
                    <a:pt x="741" y="529"/>
                    <a:pt x="752" y="529"/>
                  </a:cubicBezTo>
                  <a:cubicBezTo>
                    <a:pt x="778" y="529"/>
                    <a:pt x="797" y="512"/>
                    <a:pt x="822" y="495"/>
                  </a:cubicBezTo>
                  <a:cubicBezTo>
                    <a:pt x="858" y="495"/>
                    <a:pt x="906" y="483"/>
                    <a:pt x="953" y="483"/>
                  </a:cubicBezTo>
                  <a:lnTo>
                    <a:pt x="953" y="329"/>
                  </a:lnTo>
                  <a:cubicBezTo>
                    <a:pt x="1096" y="269"/>
                    <a:pt x="1191" y="186"/>
                    <a:pt x="1251" y="31"/>
                  </a:cubicBezTo>
                  <a:cubicBezTo>
                    <a:pt x="1109" y="10"/>
                    <a:pt x="968" y="0"/>
                    <a:pt x="82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4760;p32">
              <a:extLst>
                <a:ext uri="{FF2B5EF4-FFF2-40B4-BE49-F238E27FC236}">
                  <a16:creationId xmlns:a16="http://schemas.microsoft.com/office/drawing/2014/main" id="{9DDB7B47-8386-4A7A-A8DF-A597A9CA96CF}"/>
                </a:ext>
              </a:extLst>
            </p:cNvPr>
            <p:cNvSpPr/>
            <p:nvPr/>
          </p:nvSpPr>
          <p:spPr>
            <a:xfrm>
              <a:off x="5884350" y="1881325"/>
              <a:ext cx="32475" cy="10425"/>
            </a:xfrm>
            <a:custGeom>
              <a:avLst/>
              <a:gdLst/>
              <a:ahLst/>
              <a:cxnLst/>
              <a:rect l="l" t="t" r="r" b="b"/>
              <a:pathLst>
                <a:path w="1299" h="417" extrusionOk="0">
                  <a:moveTo>
                    <a:pt x="263" y="0"/>
                  </a:moveTo>
                  <a:cubicBezTo>
                    <a:pt x="144" y="0"/>
                    <a:pt x="13" y="36"/>
                    <a:pt x="13" y="179"/>
                  </a:cubicBezTo>
                  <a:cubicBezTo>
                    <a:pt x="1" y="310"/>
                    <a:pt x="108" y="393"/>
                    <a:pt x="227" y="405"/>
                  </a:cubicBezTo>
                  <a:cubicBezTo>
                    <a:pt x="477" y="417"/>
                    <a:pt x="739" y="417"/>
                    <a:pt x="1001" y="417"/>
                  </a:cubicBezTo>
                  <a:cubicBezTo>
                    <a:pt x="1132" y="322"/>
                    <a:pt x="1298" y="226"/>
                    <a:pt x="1144" y="24"/>
                  </a:cubicBezTo>
                  <a:lnTo>
                    <a:pt x="1144" y="24"/>
                  </a:lnTo>
                  <a:cubicBezTo>
                    <a:pt x="1046" y="86"/>
                    <a:pt x="950" y="108"/>
                    <a:pt x="855" y="108"/>
                  </a:cubicBezTo>
                  <a:cubicBezTo>
                    <a:pt x="658" y="108"/>
                    <a:pt x="463" y="16"/>
                    <a:pt x="2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4761;p32">
              <a:extLst>
                <a:ext uri="{FF2B5EF4-FFF2-40B4-BE49-F238E27FC236}">
                  <a16:creationId xmlns:a16="http://schemas.microsoft.com/office/drawing/2014/main" id="{97A989C6-4A86-4615-8A30-9DFE7C8C317F}"/>
                </a:ext>
              </a:extLst>
            </p:cNvPr>
            <p:cNvSpPr/>
            <p:nvPr/>
          </p:nvSpPr>
          <p:spPr>
            <a:xfrm>
              <a:off x="5867975" y="2049775"/>
              <a:ext cx="36350" cy="14325"/>
            </a:xfrm>
            <a:custGeom>
              <a:avLst/>
              <a:gdLst/>
              <a:ahLst/>
              <a:cxnLst/>
              <a:rect l="l" t="t" r="r" b="b"/>
              <a:pathLst>
                <a:path w="1454" h="573" extrusionOk="0">
                  <a:moveTo>
                    <a:pt x="656" y="1"/>
                  </a:moveTo>
                  <a:cubicBezTo>
                    <a:pt x="465" y="1"/>
                    <a:pt x="263" y="25"/>
                    <a:pt x="72" y="25"/>
                  </a:cubicBezTo>
                  <a:cubicBezTo>
                    <a:pt x="1" y="84"/>
                    <a:pt x="1" y="168"/>
                    <a:pt x="25" y="263"/>
                  </a:cubicBezTo>
                  <a:cubicBezTo>
                    <a:pt x="120" y="346"/>
                    <a:pt x="179" y="453"/>
                    <a:pt x="227" y="572"/>
                  </a:cubicBezTo>
                  <a:cubicBezTo>
                    <a:pt x="418" y="525"/>
                    <a:pt x="596" y="489"/>
                    <a:pt x="787" y="441"/>
                  </a:cubicBezTo>
                  <a:cubicBezTo>
                    <a:pt x="850" y="481"/>
                    <a:pt x="915" y="494"/>
                    <a:pt x="980" y="494"/>
                  </a:cubicBezTo>
                  <a:cubicBezTo>
                    <a:pt x="1111" y="494"/>
                    <a:pt x="1243" y="441"/>
                    <a:pt x="1370" y="441"/>
                  </a:cubicBezTo>
                  <a:cubicBezTo>
                    <a:pt x="1453" y="334"/>
                    <a:pt x="1453" y="227"/>
                    <a:pt x="1394" y="120"/>
                  </a:cubicBezTo>
                  <a:cubicBezTo>
                    <a:pt x="1318" y="82"/>
                    <a:pt x="1239" y="73"/>
                    <a:pt x="1159" y="73"/>
                  </a:cubicBezTo>
                  <a:cubicBezTo>
                    <a:pt x="1086" y="73"/>
                    <a:pt x="1013" y="81"/>
                    <a:pt x="941" y="81"/>
                  </a:cubicBezTo>
                  <a:cubicBezTo>
                    <a:pt x="842" y="81"/>
                    <a:pt x="745" y="67"/>
                    <a:pt x="6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4762;p32">
              <a:extLst>
                <a:ext uri="{FF2B5EF4-FFF2-40B4-BE49-F238E27FC236}">
                  <a16:creationId xmlns:a16="http://schemas.microsoft.com/office/drawing/2014/main" id="{0C686C73-952E-448D-AA3C-273D9E3A8BF6}"/>
                </a:ext>
              </a:extLst>
            </p:cNvPr>
            <p:cNvSpPr/>
            <p:nvPr/>
          </p:nvSpPr>
          <p:spPr>
            <a:xfrm>
              <a:off x="5654275" y="1871200"/>
              <a:ext cx="32450" cy="12225"/>
            </a:xfrm>
            <a:custGeom>
              <a:avLst/>
              <a:gdLst/>
              <a:ahLst/>
              <a:cxnLst/>
              <a:rect l="l" t="t" r="r" b="b"/>
              <a:pathLst>
                <a:path w="1298" h="489" extrusionOk="0">
                  <a:moveTo>
                    <a:pt x="1298" y="250"/>
                  </a:moveTo>
                  <a:cubicBezTo>
                    <a:pt x="1296" y="251"/>
                    <a:pt x="1294" y="251"/>
                    <a:pt x="1292" y="252"/>
                  </a:cubicBezTo>
                  <a:lnTo>
                    <a:pt x="1292" y="252"/>
                  </a:lnTo>
                  <a:cubicBezTo>
                    <a:pt x="1294" y="255"/>
                    <a:pt x="1296" y="259"/>
                    <a:pt x="1298" y="262"/>
                  </a:cubicBezTo>
                  <a:lnTo>
                    <a:pt x="1298" y="250"/>
                  </a:lnTo>
                  <a:close/>
                  <a:moveTo>
                    <a:pt x="1081" y="33"/>
                  </a:moveTo>
                  <a:cubicBezTo>
                    <a:pt x="1074" y="33"/>
                    <a:pt x="1067" y="34"/>
                    <a:pt x="1060" y="36"/>
                  </a:cubicBezTo>
                  <a:cubicBezTo>
                    <a:pt x="715" y="167"/>
                    <a:pt x="322" y="0"/>
                    <a:pt x="0" y="250"/>
                  </a:cubicBezTo>
                  <a:cubicBezTo>
                    <a:pt x="60" y="381"/>
                    <a:pt x="179" y="393"/>
                    <a:pt x="298" y="405"/>
                  </a:cubicBezTo>
                  <a:cubicBezTo>
                    <a:pt x="399" y="465"/>
                    <a:pt x="494" y="488"/>
                    <a:pt x="586" y="488"/>
                  </a:cubicBezTo>
                  <a:cubicBezTo>
                    <a:pt x="837" y="488"/>
                    <a:pt x="1058" y="314"/>
                    <a:pt x="1292" y="252"/>
                  </a:cubicBezTo>
                  <a:lnTo>
                    <a:pt x="1292" y="252"/>
                  </a:lnTo>
                  <a:cubicBezTo>
                    <a:pt x="1238" y="154"/>
                    <a:pt x="1164" y="33"/>
                    <a:pt x="1081" y="3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4763;p32">
              <a:extLst>
                <a:ext uri="{FF2B5EF4-FFF2-40B4-BE49-F238E27FC236}">
                  <a16:creationId xmlns:a16="http://schemas.microsoft.com/office/drawing/2014/main" id="{7D0B7CAB-F227-4CA7-A568-F4E46A48D0DA}"/>
                </a:ext>
              </a:extLst>
            </p:cNvPr>
            <p:cNvSpPr/>
            <p:nvPr/>
          </p:nvSpPr>
          <p:spPr>
            <a:xfrm>
              <a:off x="5622425" y="1766425"/>
              <a:ext cx="42875" cy="10725"/>
            </a:xfrm>
            <a:custGeom>
              <a:avLst/>
              <a:gdLst/>
              <a:ahLst/>
              <a:cxnLst/>
              <a:rect l="l" t="t" r="r" b="b"/>
              <a:pathLst>
                <a:path w="1715" h="429" extrusionOk="0">
                  <a:moveTo>
                    <a:pt x="1363" y="1"/>
                  </a:moveTo>
                  <a:cubicBezTo>
                    <a:pt x="1280" y="1"/>
                    <a:pt x="1198" y="47"/>
                    <a:pt x="1119" y="119"/>
                  </a:cubicBezTo>
                  <a:cubicBezTo>
                    <a:pt x="1111" y="174"/>
                    <a:pt x="1098" y="191"/>
                    <a:pt x="1084" y="191"/>
                  </a:cubicBezTo>
                  <a:cubicBezTo>
                    <a:pt x="1057" y="191"/>
                    <a:pt x="1023" y="131"/>
                    <a:pt x="1000" y="131"/>
                  </a:cubicBezTo>
                  <a:lnTo>
                    <a:pt x="846" y="131"/>
                  </a:lnTo>
                  <a:cubicBezTo>
                    <a:pt x="774" y="191"/>
                    <a:pt x="703" y="221"/>
                    <a:pt x="631" y="221"/>
                  </a:cubicBezTo>
                  <a:cubicBezTo>
                    <a:pt x="560" y="221"/>
                    <a:pt x="488" y="191"/>
                    <a:pt x="417" y="131"/>
                  </a:cubicBezTo>
                  <a:cubicBezTo>
                    <a:pt x="392" y="123"/>
                    <a:pt x="372" y="114"/>
                    <a:pt x="346" y="114"/>
                  </a:cubicBezTo>
                  <a:cubicBezTo>
                    <a:pt x="336" y="114"/>
                    <a:pt x="324" y="116"/>
                    <a:pt x="310" y="119"/>
                  </a:cubicBezTo>
                  <a:cubicBezTo>
                    <a:pt x="143" y="155"/>
                    <a:pt x="0" y="215"/>
                    <a:pt x="0" y="417"/>
                  </a:cubicBezTo>
                  <a:cubicBezTo>
                    <a:pt x="322" y="417"/>
                    <a:pt x="667" y="429"/>
                    <a:pt x="1000" y="429"/>
                  </a:cubicBezTo>
                  <a:cubicBezTo>
                    <a:pt x="1238" y="417"/>
                    <a:pt x="1477" y="417"/>
                    <a:pt x="1715" y="405"/>
                  </a:cubicBezTo>
                  <a:cubicBezTo>
                    <a:pt x="1667" y="298"/>
                    <a:pt x="1619" y="215"/>
                    <a:pt x="1572" y="107"/>
                  </a:cubicBezTo>
                  <a:cubicBezTo>
                    <a:pt x="1502" y="32"/>
                    <a:pt x="1432" y="1"/>
                    <a:pt x="13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4764;p32">
              <a:extLst>
                <a:ext uri="{FF2B5EF4-FFF2-40B4-BE49-F238E27FC236}">
                  <a16:creationId xmlns:a16="http://schemas.microsoft.com/office/drawing/2014/main" id="{76A8BA30-383E-4F33-89AA-3E013C93E0DC}"/>
                </a:ext>
              </a:extLst>
            </p:cNvPr>
            <p:cNvSpPr/>
            <p:nvPr/>
          </p:nvSpPr>
          <p:spPr>
            <a:xfrm>
              <a:off x="5441450" y="1791725"/>
              <a:ext cx="43175" cy="7425"/>
            </a:xfrm>
            <a:custGeom>
              <a:avLst/>
              <a:gdLst/>
              <a:ahLst/>
              <a:cxnLst/>
              <a:rect l="l" t="t" r="r" b="b"/>
              <a:pathLst>
                <a:path w="1727" h="297" extrusionOk="0">
                  <a:moveTo>
                    <a:pt x="84" y="0"/>
                  </a:moveTo>
                  <a:cubicBezTo>
                    <a:pt x="24" y="36"/>
                    <a:pt x="0" y="72"/>
                    <a:pt x="24" y="131"/>
                  </a:cubicBezTo>
                  <a:cubicBezTo>
                    <a:pt x="48" y="155"/>
                    <a:pt x="60" y="167"/>
                    <a:pt x="95" y="179"/>
                  </a:cubicBezTo>
                  <a:cubicBezTo>
                    <a:pt x="290" y="273"/>
                    <a:pt x="495" y="296"/>
                    <a:pt x="703" y="296"/>
                  </a:cubicBezTo>
                  <a:cubicBezTo>
                    <a:pt x="897" y="296"/>
                    <a:pt x="1093" y="276"/>
                    <a:pt x="1283" y="276"/>
                  </a:cubicBezTo>
                  <a:cubicBezTo>
                    <a:pt x="1353" y="276"/>
                    <a:pt x="1421" y="279"/>
                    <a:pt x="1488" y="286"/>
                  </a:cubicBezTo>
                  <a:cubicBezTo>
                    <a:pt x="1584" y="191"/>
                    <a:pt x="1727" y="155"/>
                    <a:pt x="16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4765;p32">
              <a:extLst>
                <a:ext uri="{FF2B5EF4-FFF2-40B4-BE49-F238E27FC236}">
                  <a16:creationId xmlns:a16="http://schemas.microsoft.com/office/drawing/2014/main" id="{9773B78A-21A8-427C-B5E5-F7DA5161854E}"/>
                </a:ext>
              </a:extLst>
            </p:cNvPr>
            <p:cNvSpPr/>
            <p:nvPr/>
          </p:nvSpPr>
          <p:spPr>
            <a:xfrm>
              <a:off x="5647425" y="2083725"/>
              <a:ext cx="72950" cy="5975"/>
            </a:xfrm>
            <a:custGeom>
              <a:avLst/>
              <a:gdLst/>
              <a:ahLst/>
              <a:cxnLst/>
              <a:rect l="l" t="t" r="r" b="b"/>
              <a:pathLst>
                <a:path w="2918" h="239" extrusionOk="0">
                  <a:moveTo>
                    <a:pt x="1209" y="0"/>
                  </a:moveTo>
                  <a:cubicBezTo>
                    <a:pt x="1027" y="0"/>
                    <a:pt x="846" y="18"/>
                    <a:pt x="667" y="48"/>
                  </a:cubicBezTo>
                  <a:cubicBezTo>
                    <a:pt x="441" y="48"/>
                    <a:pt x="215" y="60"/>
                    <a:pt x="0" y="84"/>
                  </a:cubicBezTo>
                  <a:cubicBezTo>
                    <a:pt x="196" y="196"/>
                    <a:pt x="397" y="222"/>
                    <a:pt x="600" y="222"/>
                  </a:cubicBezTo>
                  <a:cubicBezTo>
                    <a:pt x="776" y="222"/>
                    <a:pt x="953" y="202"/>
                    <a:pt x="1128" y="202"/>
                  </a:cubicBezTo>
                  <a:cubicBezTo>
                    <a:pt x="1242" y="202"/>
                    <a:pt x="1354" y="211"/>
                    <a:pt x="1465" y="238"/>
                  </a:cubicBezTo>
                  <a:cubicBezTo>
                    <a:pt x="1941" y="238"/>
                    <a:pt x="2405" y="226"/>
                    <a:pt x="2870" y="226"/>
                  </a:cubicBezTo>
                  <a:cubicBezTo>
                    <a:pt x="2917" y="167"/>
                    <a:pt x="2917" y="107"/>
                    <a:pt x="2870" y="48"/>
                  </a:cubicBezTo>
                  <a:cubicBezTo>
                    <a:pt x="2798" y="36"/>
                    <a:pt x="2727" y="24"/>
                    <a:pt x="2655" y="24"/>
                  </a:cubicBezTo>
                  <a:cubicBezTo>
                    <a:pt x="2633" y="25"/>
                    <a:pt x="2611" y="25"/>
                    <a:pt x="2588" y="25"/>
                  </a:cubicBezTo>
                  <a:cubicBezTo>
                    <a:pt x="2449" y="25"/>
                    <a:pt x="2308" y="9"/>
                    <a:pt x="2167" y="9"/>
                  </a:cubicBezTo>
                  <a:cubicBezTo>
                    <a:pt x="2051" y="9"/>
                    <a:pt x="1936" y="20"/>
                    <a:pt x="1822" y="60"/>
                  </a:cubicBezTo>
                  <a:cubicBezTo>
                    <a:pt x="1810" y="54"/>
                    <a:pt x="1801" y="51"/>
                    <a:pt x="1791" y="51"/>
                  </a:cubicBezTo>
                  <a:cubicBezTo>
                    <a:pt x="1780" y="51"/>
                    <a:pt x="1768" y="54"/>
                    <a:pt x="1751" y="60"/>
                  </a:cubicBezTo>
                  <a:cubicBezTo>
                    <a:pt x="1572" y="18"/>
                    <a:pt x="1390" y="0"/>
                    <a:pt x="12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4766;p32">
              <a:extLst>
                <a:ext uri="{FF2B5EF4-FFF2-40B4-BE49-F238E27FC236}">
                  <a16:creationId xmlns:a16="http://schemas.microsoft.com/office/drawing/2014/main" id="{9087CE37-2B45-4878-B723-77DDF0EE7C09}"/>
                </a:ext>
              </a:extLst>
            </p:cNvPr>
            <p:cNvSpPr/>
            <p:nvPr/>
          </p:nvSpPr>
          <p:spPr>
            <a:xfrm>
              <a:off x="5421200" y="1845225"/>
              <a:ext cx="29200" cy="10275"/>
            </a:xfrm>
            <a:custGeom>
              <a:avLst/>
              <a:gdLst/>
              <a:ahLst/>
              <a:cxnLst/>
              <a:rect l="l" t="t" r="r" b="b"/>
              <a:pathLst>
                <a:path w="1168" h="411" extrusionOk="0">
                  <a:moveTo>
                    <a:pt x="464" y="0"/>
                  </a:moveTo>
                  <a:cubicBezTo>
                    <a:pt x="306" y="0"/>
                    <a:pt x="151" y="22"/>
                    <a:pt x="1" y="111"/>
                  </a:cubicBezTo>
                  <a:cubicBezTo>
                    <a:pt x="12" y="218"/>
                    <a:pt x="12" y="301"/>
                    <a:pt x="12" y="408"/>
                  </a:cubicBezTo>
                  <a:cubicBezTo>
                    <a:pt x="54" y="409"/>
                    <a:pt x="96" y="410"/>
                    <a:pt x="137" y="410"/>
                  </a:cubicBezTo>
                  <a:cubicBezTo>
                    <a:pt x="496" y="410"/>
                    <a:pt x="836" y="365"/>
                    <a:pt x="1167" y="301"/>
                  </a:cubicBezTo>
                  <a:cubicBezTo>
                    <a:pt x="1132" y="194"/>
                    <a:pt x="1096" y="99"/>
                    <a:pt x="1013" y="15"/>
                  </a:cubicBezTo>
                  <a:cubicBezTo>
                    <a:pt x="978" y="18"/>
                    <a:pt x="944" y="19"/>
                    <a:pt x="910" y="19"/>
                  </a:cubicBezTo>
                  <a:cubicBezTo>
                    <a:pt x="761" y="19"/>
                    <a:pt x="611" y="0"/>
                    <a:pt x="4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4767;p32">
              <a:extLst>
                <a:ext uri="{FF2B5EF4-FFF2-40B4-BE49-F238E27FC236}">
                  <a16:creationId xmlns:a16="http://schemas.microsoft.com/office/drawing/2014/main" id="{C3C62FDE-7C36-4BF6-BAB5-0E67E8305E3E}"/>
                </a:ext>
              </a:extLst>
            </p:cNvPr>
            <p:cNvSpPr/>
            <p:nvPr/>
          </p:nvSpPr>
          <p:spPr>
            <a:xfrm>
              <a:off x="5991500" y="2026625"/>
              <a:ext cx="40825" cy="12000"/>
            </a:xfrm>
            <a:custGeom>
              <a:avLst/>
              <a:gdLst/>
              <a:ahLst/>
              <a:cxnLst/>
              <a:rect l="l" t="t" r="r" b="b"/>
              <a:pathLst>
                <a:path w="1633" h="480" extrusionOk="0">
                  <a:moveTo>
                    <a:pt x="580" y="0"/>
                  </a:moveTo>
                  <a:cubicBezTo>
                    <a:pt x="424" y="0"/>
                    <a:pt x="275" y="50"/>
                    <a:pt x="144" y="236"/>
                  </a:cubicBezTo>
                  <a:cubicBezTo>
                    <a:pt x="108" y="284"/>
                    <a:pt x="49" y="320"/>
                    <a:pt x="1" y="367"/>
                  </a:cubicBezTo>
                  <a:cubicBezTo>
                    <a:pt x="75" y="450"/>
                    <a:pt x="149" y="480"/>
                    <a:pt x="223" y="480"/>
                  </a:cubicBezTo>
                  <a:cubicBezTo>
                    <a:pt x="341" y="480"/>
                    <a:pt x="460" y="406"/>
                    <a:pt x="584" y="355"/>
                  </a:cubicBezTo>
                  <a:cubicBezTo>
                    <a:pt x="591" y="355"/>
                    <a:pt x="597" y="355"/>
                    <a:pt x="603" y="355"/>
                  </a:cubicBezTo>
                  <a:cubicBezTo>
                    <a:pt x="805" y="355"/>
                    <a:pt x="1017" y="458"/>
                    <a:pt x="1216" y="458"/>
                  </a:cubicBezTo>
                  <a:cubicBezTo>
                    <a:pt x="1365" y="458"/>
                    <a:pt x="1507" y="401"/>
                    <a:pt x="1632" y="201"/>
                  </a:cubicBezTo>
                  <a:cubicBezTo>
                    <a:pt x="1620" y="82"/>
                    <a:pt x="1561" y="22"/>
                    <a:pt x="1442" y="10"/>
                  </a:cubicBezTo>
                  <a:cubicBezTo>
                    <a:pt x="1334" y="10"/>
                    <a:pt x="1239" y="10"/>
                    <a:pt x="1144" y="70"/>
                  </a:cubicBezTo>
                  <a:cubicBezTo>
                    <a:pt x="957" y="70"/>
                    <a:pt x="764" y="0"/>
                    <a:pt x="5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4768;p32">
              <a:extLst>
                <a:ext uri="{FF2B5EF4-FFF2-40B4-BE49-F238E27FC236}">
                  <a16:creationId xmlns:a16="http://schemas.microsoft.com/office/drawing/2014/main" id="{2D4E80C5-6581-4F3C-ACD0-7742B9872932}"/>
                </a:ext>
              </a:extLst>
            </p:cNvPr>
            <p:cNvSpPr/>
            <p:nvPr/>
          </p:nvSpPr>
          <p:spPr>
            <a:xfrm>
              <a:off x="5387275" y="1973575"/>
              <a:ext cx="34250" cy="10125"/>
            </a:xfrm>
            <a:custGeom>
              <a:avLst/>
              <a:gdLst/>
              <a:ahLst/>
              <a:cxnLst/>
              <a:rect l="l" t="t" r="r" b="b"/>
              <a:pathLst>
                <a:path w="1370" h="405" extrusionOk="0">
                  <a:moveTo>
                    <a:pt x="1191" y="1"/>
                  </a:moveTo>
                  <a:cubicBezTo>
                    <a:pt x="905" y="25"/>
                    <a:pt x="643" y="37"/>
                    <a:pt x="357" y="37"/>
                  </a:cubicBezTo>
                  <a:cubicBezTo>
                    <a:pt x="357" y="49"/>
                    <a:pt x="346" y="49"/>
                    <a:pt x="310" y="61"/>
                  </a:cubicBezTo>
                  <a:cubicBezTo>
                    <a:pt x="286" y="61"/>
                    <a:pt x="250" y="61"/>
                    <a:pt x="226" y="13"/>
                  </a:cubicBezTo>
                  <a:cubicBezTo>
                    <a:pt x="179" y="37"/>
                    <a:pt x="119" y="37"/>
                    <a:pt x="72" y="37"/>
                  </a:cubicBezTo>
                  <a:cubicBezTo>
                    <a:pt x="0" y="132"/>
                    <a:pt x="0" y="239"/>
                    <a:pt x="107" y="334"/>
                  </a:cubicBezTo>
                  <a:cubicBezTo>
                    <a:pt x="336" y="366"/>
                    <a:pt x="562" y="405"/>
                    <a:pt x="786" y="405"/>
                  </a:cubicBezTo>
                  <a:cubicBezTo>
                    <a:pt x="981" y="405"/>
                    <a:pt x="1175" y="375"/>
                    <a:pt x="1369" y="287"/>
                  </a:cubicBezTo>
                  <a:cubicBezTo>
                    <a:pt x="1358" y="156"/>
                    <a:pt x="1310" y="61"/>
                    <a:pt x="1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4769;p32">
              <a:extLst>
                <a:ext uri="{FF2B5EF4-FFF2-40B4-BE49-F238E27FC236}">
                  <a16:creationId xmlns:a16="http://schemas.microsoft.com/office/drawing/2014/main" id="{49CE4804-8BDA-4900-81A9-87470AC299BB}"/>
                </a:ext>
              </a:extLst>
            </p:cNvPr>
            <p:cNvSpPr/>
            <p:nvPr/>
          </p:nvSpPr>
          <p:spPr>
            <a:xfrm>
              <a:off x="5725400" y="2099775"/>
              <a:ext cx="41100" cy="12725"/>
            </a:xfrm>
            <a:custGeom>
              <a:avLst/>
              <a:gdLst/>
              <a:ahLst/>
              <a:cxnLst/>
              <a:rect l="l" t="t" r="r" b="b"/>
              <a:pathLst>
                <a:path w="1644" h="509" extrusionOk="0">
                  <a:moveTo>
                    <a:pt x="764" y="1"/>
                  </a:moveTo>
                  <a:cubicBezTo>
                    <a:pt x="614" y="1"/>
                    <a:pt x="462" y="11"/>
                    <a:pt x="310" y="37"/>
                  </a:cubicBezTo>
                  <a:cubicBezTo>
                    <a:pt x="251" y="168"/>
                    <a:pt x="132" y="251"/>
                    <a:pt x="1" y="311"/>
                  </a:cubicBezTo>
                  <a:cubicBezTo>
                    <a:pt x="29" y="440"/>
                    <a:pt x="80" y="509"/>
                    <a:pt x="149" y="509"/>
                  </a:cubicBezTo>
                  <a:cubicBezTo>
                    <a:pt x="195" y="509"/>
                    <a:pt x="249" y="479"/>
                    <a:pt x="310" y="418"/>
                  </a:cubicBezTo>
                  <a:cubicBezTo>
                    <a:pt x="417" y="287"/>
                    <a:pt x="584" y="335"/>
                    <a:pt x="715" y="311"/>
                  </a:cubicBezTo>
                  <a:cubicBezTo>
                    <a:pt x="864" y="352"/>
                    <a:pt x="1016" y="373"/>
                    <a:pt x="1168" y="373"/>
                  </a:cubicBezTo>
                  <a:cubicBezTo>
                    <a:pt x="1319" y="373"/>
                    <a:pt x="1471" y="352"/>
                    <a:pt x="1620" y="311"/>
                  </a:cubicBezTo>
                  <a:lnTo>
                    <a:pt x="1644" y="311"/>
                  </a:lnTo>
                  <a:cubicBezTo>
                    <a:pt x="1537" y="227"/>
                    <a:pt x="1429" y="120"/>
                    <a:pt x="1322" y="37"/>
                  </a:cubicBezTo>
                  <a:cubicBezTo>
                    <a:pt x="1142" y="17"/>
                    <a:pt x="955" y="1"/>
                    <a:pt x="7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4770;p32">
              <a:extLst>
                <a:ext uri="{FF2B5EF4-FFF2-40B4-BE49-F238E27FC236}">
                  <a16:creationId xmlns:a16="http://schemas.microsoft.com/office/drawing/2014/main" id="{8A3EDA4D-9006-4402-B606-186BE167DA35}"/>
                </a:ext>
              </a:extLst>
            </p:cNvPr>
            <p:cNvSpPr/>
            <p:nvPr/>
          </p:nvSpPr>
          <p:spPr>
            <a:xfrm>
              <a:off x="5646825" y="2060500"/>
              <a:ext cx="43775" cy="10425"/>
            </a:xfrm>
            <a:custGeom>
              <a:avLst/>
              <a:gdLst/>
              <a:ahLst/>
              <a:cxnLst/>
              <a:rect l="l" t="t" r="r" b="b"/>
              <a:pathLst>
                <a:path w="1751" h="417" extrusionOk="0">
                  <a:moveTo>
                    <a:pt x="1751" y="1"/>
                  </a:moveTo>
                  <a:lnTo>
                    <a:pt x="1751" y="1"/>
                  </a:lnTo>
                  <a:cubicBezTo>
                    <a:pt x="1274" y="12"/>
                    <a:pt x="798" y="12"/>
                    <a:pt x="298" y="12"/>
                  </a:cubicBezTo>
                  <a:cubicBezTo>
                    <a:pt x="262" y="48"/>
                    <a:pt x="203" y="120"/>
                    <a:pt x="120" y="143"/>
                  </a:cubicBezTo>
                  <a:cubicBezTo>
                    <a:pt x="84" y="167"/>
                    <a:pt x="36" y="203"/>
                    <a:pt x="0" y="251"/>
                  </a:cubicBezTo>
                  <a:lnTo>
                    <a:pt x="0" y="322"/>
                  </a:lnTo>
                  <a:cubicBezTo>
                    <a:pt x="112" y="390"/>
                    <a:pt x="219" y="417"/>
                    <a:pt x="323" y="417"/>
                  </a:cubicBezTo>
                  <a:cubicBezTo>
                    <a:pt x="655" y="417"/>
                    <a:pt x="960" y="153"/>
                    <a:pt x="1286" y="143"/>
                  </a:cubicBezTo>
                  <a:cubicBezTo>
                    <a:pt x="1453" y="132"/>
                    <a:pt x="1644" y="167"/>
                    <a:pt x="17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4771;p32">
              <a:extLst>
                <a:ext uri="{FF2B5EF4-FFF2-40B4-BE49-F238E27FC236}">
                  <a16:creationId xmlns:a16="http://schemas.microsoft.com/office/drawing/2014/main" id="{FC08DC28-BA8A-4AC2-8CBA-A6E950C56045}"/>
                </a:ext>
              </a:extLst>
            </p:cNvPr>
            <p:cNvSpPr/>
            <p:nvPr/>
          </p:nvSpPr>
          <p:spPr>
            <a:xfrm>
              <a:off x="5478650" y="1789175"/>
              <a:ext cx="33950" cy="9725"/>
            </a:xfrm>
            <a:custGeom>
              <a:avLst/>
              <a:gdLst/>
              <a:ahLst/>
              <a:cxnLst/>
              <a:rect l="l" t="t" r="r" b="b"/>
              <a:pathLst>
                <a:path w="1358" h="389" extrusionOk="0">
                  <a:moveTo>
                    <a:pt x="642" y="0"/>
                  </a:moveTo>
                  <a:cubicBezTo>
                    <a:pt x="482" y="0"/>
                    <a:pt x="319" y="32"/>
                    <a:pt x="155" y="102"/>
                  </a:cubicBezTo>
                  <a:cubicBezTo>
                    <a:pt x="96" y="198"/>
                    <a:pt x="48" y="293"/>
                    <a:pt x="0" y="388"/>
                  </a:cubicBezTo>
                  <a:cubicBezTo>
                    <a:pt x="76" y="350"/>
                    <a:pt x="155" y="341"/>
                    <a:pt x="235" y="341"/>
                  </a:cubicBezTo>
                  <a:cubicBezTo>
                    <a:pt x="308" y="341"/>
                    <a:pt x="382" y="349"/>
                    <a:pt x="454" y="349"/>
                  </a:cubicBezTo>
                  <a:cubicBezTo>
                    <a:pt x="553" y="349"/>
                    <a:pt x="649" y="335"/>
                    <a:pt x="739" y="269"/>
                  </a:cubicBezTo>
                  <a:lnTo>
                    <a:pt x="751" y="257"/>
                  </a:lnTo>
                  <a:cubicBezTo>
                    <a:pt x="916" y="311"/>
                    <a:pt x="1008" y="340"/>
                    <a:pt x="1080" y="340"/>
                  </a:cubicBezTo>
                  <a:cubicBezTo>
                    <a:pt x="1168" y="340"/>
                    <a:pt x="1227" y="296"/>
                    <a:pt x="1358" y="198"/>
                  </a:cubicBezTo>
                  <a:cubicBezTo>
                    <a:pt x="1127" y="75"/>
                    <a:pt x="887" y="0"/>
                    <a:pt x="6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4772;p32">
              <a:extLst>
                <a:ext uri="{FF2B5EF4-FFF2-40B4-BE49-F238E27FC236}">
                  <a16:creationId xmlns:a16="http://schemas.microsoft.com/office/drawing/2014/main" id="{14233E72-BBAB-405C-9886-9CA9719DCA83}"/>
                </a:ext>
              </a:extLst>
            </p:cNvPr>
            <p:cNvSpPr/>
            <p:nvPr/>
          </p:nvSpPr>
          <p:spPr>
            <a:xfrm>
              <a:off x="5941450" y="1992350"/>
              <a:ext cx="39375" cy="7775"/>
            </a:xfrm>
            <a:custGeom>
              <a:avLst/>
              <a:gdLst/>
              <a:ahLst/>
              <a:cxnLst/>
              <a:rect l="l" t="t" r="r" b="b"/>
              <a:pathLst>
                <a:path w="1575" h="311" extrusionOk="0">
                  <a:moveTo>
                    <a:pt x="122" y="0"/>
                  </a:moveTo>
                  <a:cubicBezTo>
                    <a:pt x="145" y="81"/>
                    <a:pt x="0" y="251"/>
                    <a:pt x="164" y="251"/>
                  </a:cubicBezTo>
                  <a:cubicBezTo>
                    <a:pt x="169" y="251"/>
                    <a:pt x="175" y="250"/>
                    <a:pt x="181" y="250"/>
                  </a:cubicBezTo>
                  <a:cubicBezTo>
                    <a:pt x="200" y="249"/>
                    <a:pt x="219" y="249"/>
                    <a:pt x="239" y="249"/>
                  </a:cubicBezTo>
                  <a:cubicBezTo>
                    <a:pt x="485" y="249"/>
                    <a:pt x="722" y="311"/>
                    <a:pt x="960" y="311"/>
                  </a:cubicBezTo>
                  <a:cubicBezTo>
                    <a:pt x="978" y="311"/>
                    <a:pt x="996" y="310"/>
                    <a:pt x="1015" y="310"/>
                  </a:cubicBezTo>
                  <a:cubicBezTo>
                    <a:pt x="1110" y="298"/>
                    <a:pt x="1193" y="286"/>
                    <a:pt x="1277" y="286"/>
                  </a:cubicBezTo>
                  <a:cubicBezTo>
                    <a:pt x="1372" y="191"/>
                    <a:pt x="1467" y="107"/>
                    <a:pt x="1574" y="12"/>
                  </a:cubicBezTo>
                  <a:cubicBezTo>
                    <a:pt x="1098" y="12"/>
                    <a:pt x="598" y="0"/>
                    <a:pt x="1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4773;p32">
              <a:extLst>
                <a:ext uri="{FF2B5EF4-FFF2-40B4-BE49-F238E27FC236}">
                  <a16:creationId xmlns:a16="http://schemas.microsoft.com/office/drawing/2014/main" id="{7F471D03-F7C9-45CC-A3BB-9538A54766A4}"/>
                </a:ext>
              </a:extLst>
            </p:cNvPr>
            <p:cNvSpPr/>
            <p:nvPr/>
          </p:nvSpPr>
          <p:spPr>
            <a:xfrm>
              <a:off x="5735225" y="2056925"/>
              <a:ext cx="32775" cy="15150"/>
            </a:xfrm>
            <a:custGeom>
              <a:avLst/>
              <a:gdLst/>
              <a:ahLst/>
              <a:cxnLst/>
              <a:rect l="l" t="t" r="r" b="b"/>
              <a:pathLst>
                <a:path w="1311" h="606" extrusionOk="0">
                  <a:moveTo>
                    <a:pt x="513" y="1"/>
                  </a:moveTo>
                  <a:cubicBezTo>
                    <a:pt x="322" y="144"/>
                    <a:pt x="1" y="215"/>
                    <a:pt x="239" y="560"/>
                  </a:cubicBezTo>
                  <a:cubicBezTo>
                    <a:pt x="392" y="530"/>
                    <a:pt x="545" y="396"/>
                    <a:pt x="698" y="396"/>
                  </a:cubicBezTo>
                  <a:cubicBezTo>
                    <a:pt x="783" y="396"/>
                    <a:pt x="868" y="437"/>
                    <a:pt x="953" y="560"/>
                  </a:cubicBezTo>
                  <a:cubicBezTo>
                    <a:pt x="953" y="572"/>
                    <a:pt x="965" y="584"/>
                    <a:pt x="989" y="596"/>
                  </a:cubicBezTo>
                  <a:cubicBezTo>
                    <a:pt x="999" y="603"/>
                    <a:pt x="1008" y="606"/>
                    <a:pt x="1017" y="606"/>
                  </a:cubicBezTo>
                  <a:cubicBezTo>
                    <a:pt x="1039" y="606"/>
                    <a:pt x="1058" y="586"/>
                    <a:pt x="1084" y="560"/>
                  </a:cubicBezTo>
                  <a:cubicBezTo>
                    <a:pt x="1310" y="346"/>
                    <a:pt x="1251" y="179"/>
                    <a:pt x="989" y="84"/>
                  </a:cubicBezTo>
                  <a:cubicBezTo>
                    <a:pt x="846" y="25"/>
                    <a:pt x="679" y="25"/>
                    <a:pt x="5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4774;p32">
              <a:extLst>
                <a:ext uri="{FF2B5EF4-FFF2-40B4-BE49-F238E27FC236}">
                  <a16:creationId xmlns:a16="http://schemas.microsoft.com/office/drawing/2014/main" id="{4A1F7D89-95E7-484B-A818-90B369D4C7E1}"/>
                </a:ext>
              </a:extLst>
            </p:cNvPr>
            <p:cNvSpPr/>
            <p:nvPr/>
          </p:nvSpPr>
          <p:spPr>
            <a:xfrm>
              <a:off x="5607825" y="1973050"/>
              <a:ext cx="32775" cy="9725"/>
            </a:xfrm>
            <a:custGeom>
              <a:avLst/>
              <a:gdLst/>
              <a:ahLst/>
              <a:cxnLst/>
              <a:rect l="l" t="t" r="r" b="b"/>
              <a:pathLst>
                <a:path w="1311" h="389" extrusionOk="0">
                  <a:moveTo>
                    <a:pt x="290" y="1"/>
                  </a:moveTo>
                  <a:cubicBezTo>
                    <a:pt x="194" y="1"/>
                    <a:pt x="98" y="16"/>
                    <a:pt x="1" y="58"/>
                  </a:cubicBezTo>
                  <a:lnTo>
                    <a:pt x="1" y="201"/>
                  </a:lnTo>
                  <a:cubicBezTo>
                    <a:pt x="225" y="284"/>
                    <a:pt x="447" y="388"/>
                    <a:pt x="679" y="388"/>
                  </a:cubicBezTo>
                  <a:cubicBezTo>
                    <a:pt x="878" y="388"/>
                    <a:pt x="1085" y="312"/>
                    <a:pt x="1310" y="82"/>
                  </a:cubicBezTo>
                  <a:lnTo>
                    <a:pt x="1310" y="82"/>
                  </a:lnTo>
                  <a:cubicBezTo>
                    <a:pt x="1233" y="98"/>
                    <a:pt x="1159" y="105"/>
                    <a:pt x="1086" y="105"/>
                  </a:cubicBezTo>
                  <a:cubicBezTo>
                    <a:pt x="798" y="105"/>
                    <a:pt x="543" y="1"/>
                    <a:pt x="2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4775;p32">
              <a:extLst>
                <a:ext uri="{FF2B5EF4-FFF2-40B4-BE49-F238E27FC236}">
                  <a16:creationId xmlns:a16="http://schemas.microsoft.com/office/drawing/2014/main" id="{FE26742C-5EE2-4689-8894-F770C4CCDDAB}"/>
                </a:ext>
              </a:extLst>
            </p:cNvPr>
            <p:cNvSpPr/>
            <p:nvPr/>
          </p:nvSpPr>
          <p:spPr>
            <a:xfrm>
              <a:off x="6110275" y="1884825"/>
              <a:ext cx="28600" cy="14750"/>
            </a:xfrm>
            <a:custGeom>
              <a:avLst/>
              <a:gdLst/>
              <a:ahLst/>
              <a:cxnLst/>
              <a:rect l="l" t="t" r="r" b="b"/>
              <a:pathLst>
                <a:path w="1144" h="590" extrusionOk="0">
                  <a:moveTo>
                    <a:pt x="721" y="0"/>
                  </a:moveTo>
                  <a:cubicBezTo>
                    <a:pt x="601" y="0"/>
                    <a:pt x="490" y="19"/>
                    <a:pt x="429" y="158"/>
                  </a:cubicBezTo>
                  <a:cubicBezTo>
                    <a:pt x="429" y="193"/>
                    <a:pt x="417" y="217"/>
                    <a:pt x="393" y="217"/>
                  </a:cubicBezTo>
                  <a:cubicBezTo>
                    <a:pt x="378" y="223"/>
                    <a:pt x="365" y="226"/>
                    <a:pt x="354" y="226"/>
                  </a:cubicBezTo>
                  <a:cubicBezTo>
                    <a:pt x="322" y="226"/>
                    <a:pt x="307" y="202"/>
                    <a:pt x="298" y="158"/>
                  </a:cubicBezTo>
                  <a:cubicBezTo>
                    <a:pt x="251" y="146"/>
                    <a:pt x="191" y="146"/>
                    <a:pt x="143" y="146"/>
                  </a:cubicBezTo>
                  <a:cubicBezTo>
                    <a:pt x="24" y="205"/>
                    <a:pt x="12" y="324"/>
                    <a:pt x="1" y="443"/>
                  </a:cubicBezTo>
                  <a:cubicBezTo>
                    <a:pt x="191" y="539"/>
                    <a:pt x="379" y="589"/>
                    <a:pt x="568" y="589"/>
                  </a:cubicBezTo>
                  <a:cubicBezTo>
                    <a:pt x="757" y="589"/>
                    <a:pt x="947" y="539"/>
                    <a:pt x="1144" y="432"/>
                  </a:cubicBezTo>
                  <a:cubicBezTo>
                    <a:pt x="858" y="420"/>
                    <a:pt x="858" y="205"/>
                    <a:pt x="858" y="3"/>
                  </a:cubicBezTo>
                  <a:cubicBezTo>
                    <a:pt x="812" y="3"/>
                    <a:pt x="766" y="0"/>
                    <a:pt x="72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4776;p32">
              <a:extLst>
                <a:ext uri="{FF2B5EF4-FFF2-40B4-BE49-F238E27FC236}">
                  <a16:creationId xmlns:a16="http://schemas.microsoft.com/office/drawing/2014/main" id="{6317AB5C-535B-41A7-80BA-FECC95C676AE}"/>
                </a:ext>
              </a:extLst>
            </p:cNvPr>
            <p:cNvSpPr/>
            <p:nvPr/>
          </p:nvSpPr>
          <p:spPr>
            <a:xfrm>
              <a:off x="5681950" y="1988325"/>
              <a:ext cx="33950" cy="11775"/>
            </a:xfrm>
            <a:custGeom>
              <a:avLst/>
              <a:gdLst/>
              <a:ahLst/>
              <a:cxnLst/>
              <a:rect l="l" t="t" r="r" b="b"/>
              <a:pathLst>
                <a:path w="1358" h="471" extrusionOk="0">
                  <a:moveTo>
                    <a:pt x="805" y="1"/>
                  </a:moveTo>
                  <a:cubicBezTo>
                    <a:pt x="653" y="1"/>
                    <a:pt x="502" y="28"/>
                    <a:pt x="358" y="66"/>
                  </a:cubicBezTo>
                  <a:cubicBezTo>
                    <a:pt x="0" y="149"/>
                    <a:pt x="119" y="328"/>
                    <a:pt x="346" y="471"/>
                  </a:cubicBezTo>
                  <a:cubicBezTo>
                    <a:pt x="437" y="404"/>
                    <a:pt x="532" y="371"/>
                    <a:pt x="628" y="371"/>
                  </a:cubicBezTo>
                  <a:cubicBezTo>
                    <a:pt x="719" y="371"/>
                    <a:pt x="812" y="401"/>
                    <a:pt x="905" y="459"/>
                  </a:cubicBezTo>
                  <a:cubicBezTo>
                    <a:pt x="977" y="256"/>
                    <a:pt x="1143" y="173"/>
                    <a:pt x="1358" y="161"/>
                  </a:cubicBezTo>
                  <a:cubicBezTo>
                    <a:pt x="1180" y="43"/>
                    <a:pt x="992" y="1"/>
                    <a:pt x="8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4777;p32">
              <a:extLst>
                <a:ext uri="{FF2B5EF4-FFF2-40B4-BE49-F238E27FC236}">
                  <a16:creationId xmlns:a16="http://schemas.microsoft.com/office/drawing/2014/main" id="{A5012BD8-B6BD-4253-8471-586CD8C79096}"/>
                </a:ext>
              </a:extLst>
            </p:cNvPr>
            <p:cNvSpPr/>
            <p:nvPr/>
          </p:nvSpPr>
          <p:spPr>
            <a:xfrm>
              <a:off x="6044200" y="1879225"/>
              <a:ext cx="24725" cy="17000"/>
            </a:xfrm>
            <a:custGeom>
              <a:avLst/>
              <a:gdLst/>
              <a:ahLst/>
              <a:cxnLst/>
              <a:rect l="l" t="t" r="r" b="b"/>
              <a:pathLst>
                <a:path w="989" h="680" extrusionOk="0">
                  <a:moveTo>
                    <a:pt x="893" y="84"/>
                  </a:moveTo>
                  <a:cubicBezTo>
                    <a:pt x="596" y="203"/>
                    <a:pt x="96" y="1"/>
                    <a:pt x="0" y="679"/>
                  </a:cubicBezTo>
                  <a:cubicBezTo>
                    <a:pt x="322" y="406"/>
                    <a:pt x="679" y="608"/>
                    <a:pt x="917" y="370"/>
                  </a:cubicBezTo>
                  <a:cubicBezTo>
                    <a:pt x="989" y="322"/>
                    <a:pt x="989" y="263"/>
                    <a:pt x="917" y="227"/>
                  </a:cubicBezTo>
                  <a:cubicBezTo>
                    <a:pt x="917" y="179"/>
                    <a:pt x="917" y="132"/>
                    <a:pt x="893" y="8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4778;p32">
              <a:extLst>
                <a:ext uri="{FF2B5EF4-FFF2-40B4-BE49-F238E27FC236}">
                  <a16:creationId xmlns:a16="http://schemas.microsoft.com/office/drawing/2014/main" id="{8526BA09-8791-4701-B4B3-D0B55122E8B6}"/>
                </a:ext>
              </a:extLst>
            </p:cNvPr>
            <p:cNvSpPr/>
            <p:nvPr/>
          </p:nvSpPr>
          <p:spPr>
            <a:xfrm>
              <a:off x="5366350" y="1759900"/>
              <a:ext cx="40600" cy="7500"/>
            </a:xfrm>
            <a:custGeom>
              <a:avLst/>
              <a:gdLst/>
              <a:ahLst/>
              <a:cxnLst/>
              <a:rect l="l" t="t" r="r" b="b"/>
              <a:pathLst>
                <a:path w="1624" h="300" extrusionOk="0">
                  <a:moveTo>
                    <a:pt x="127" y="0"/>
                  </a:moveTo>
                  <a:cubicBezTo>
                    <a:pt x="56" y="0"/>
                    <a:pt x="0" y="25"/>
                    <a:pt x="16" y="142"/>
                  </a:cubicBezTo>
                  <a:cubicBezTo>
                    <a:pt x="26" y="258"/>
                    <a:pt x="139" y="299"/>
                    <a:pt x="247" y="299"/>
                  </a:cubicBezTo>
                  <a:cubicBezTo>
                    <a:pt x="261" y="299"/>
                    <a:pt x="275" y="298"/>
                    <a:pt x="290" y="297"/>
                  </a:cubicBezTo>
                  <a:cubicBezTo>
                    <a:pt x="401" y="270"/>
                    <a:pt x="515" y="263"/>
                    <a:pt x="630" y="263"/>
                  </a:cubicBezTo>
                  <a:cubicBezTo>
                    <a:pt x="762" y="263"/>
                    <a:pt x="896" y="272"/>
                    <a:pt x="1029" y="272"/>
                  </a:cubicBezTo>
                  <a:cubicBezTo>
                    <a:pt x="1233" y="272"/>
                    <a:pt x="1434" y="249"/>
                    <a:pt x="1623" y="130"/>
                  </a:cubicBezTo>
                  <a:cubicBezTo>
                    <a:pt x="1159" y="83"/>
                    <a:pt x="706" y="35"/>
                    <a:pt x="242" y="11"/>
                  </a:cubicBezTo>
                  <a:cubicBezTo>
                    <a:pt x="205" y="7"/>
                    <a:pt x="164" y="0"/>
                    <a:pt x="1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4779;p32">
              <a:extLst>
                <a:ext uri="{FF2B5EF4-FFF2-40B4-BE49-F238E27FC236}">
                  <a16:creationId xmlns:a16="http://schemas.microsoft.com/office/drawing/2014/main" id="{81D5DE7E-61FC-4F93-AFAF-A65B87434854}"/>
                </a:ext>
              </a:extLst>
            </p:cNvPr>
            <p:cNvSpPr/>
            <p:nvPr/>
          </p:nvSpPr>
          <p:spPr>
            <a:xfrm>
              <a:off x="5429475" y="1904525"/>
              <a:ext cx="34900" cy="12225"/>
            </a:xfrm>
            <a:custGeom>
              <a:avLst/>
              <a:gdLst/>
              <a:ahLst/>
              <a:cxnLst/>
              <a:rect l="l" t="t" r="r" b="b"/>
              <a:pathLst>
                <a:path w="1396" h="489" extrusionOk="0">
                  <a:moveTo>
                    <a:pt x="576" y="0"/>
                  </a:moveTo>
                  <a:cubicBezTo>
                    <a:pt x="464" y="0"/>
                    <a:pt x="353" y="22"/>
                    <a:pt x="241" y="72"/>
                  </a:cubicBezTo>
                  <a:cubicBezTo>
                    <a:pt x="193" y="84"/>
                    <a:pt x="158" y="84"/>
                    <a:pt x="110" y="108"/>
                  </a:cubicBezTo>
                  <a:cubicBezTo>
                    <a:pt x="1" y="416"/>
                    <a:pt x="165" y="484"/>
                    <a:pt x="361" y="484"/>
                  </a:cubicBezTo>
                  <a:cubicBezTo>
                    <a:pt x="400" y="484"/>
                    <a:pt x="440" y="481"/>
                    <a:pt x="479" y="477"/>
                  </a:cubicBezTo>
                  <a:cubicBezTo>
                    <a:pt x="753" y="441"/>
                    <a:pt x="1003" y="489"/>
                    <a:pt x="1253" y="382"/>
                  </a:cubicBezTo>
                  <a:lnTo>
                    <a:pt x="1253" y="370"/>
                  </a:lnTo>
                  <a:cubicBezTo>
                    <a:pt x="1301" y="310"/>
                    <a:pt x="1348" y="263"/>
                    <a:pt x="1396" y="227"/>
                  </a:cubicBezTo>
                  <a:cubicBezTo>
                    <a:pt x="1331" y="89"/>
                    <a:pt x="1228" y="67"/>
                    <a:pt x="1116" y="67"/>
                  </a:cubicBezTo>
                  <a:cubicBezTo>
                    <a:pt x="1063" y="67"/>
                    <a:pt x="1009" y="72"/>
                    <a:pt x="955" y="72"/>
                  </a:cubicBezTo>
                  <a:cubicBezTo>
                    <a:pt x="829" y="28"/>
                    <a:pt x="703" y="0"/>
                    <a:pt x="5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4780;p32">
              <a:extLst>
                <a:ext uri="{FF2B5EF4-FFF2-40B4-BE49-F238E27FC236}">
                  <a16:creationId xmlns:a16="http://schemas.microsoft.com/office/drawing/2014/main" id="{7D1B2E0E-07F3-4F73-BC43-237AFB4438EB}"/>
                </a:ext>
              </a:extLst>
            </p:cNvPr>
            <p:cNvSpPr/>
            <p:nvPr/>
          </p:nvSpPr>
          <p:spPr>
            <a:xfrm>
              <a:off x="5734050" y="1770575"/>
              <a:ext cx="39300" cy="13275"/>
            </a:xfrm>
            <a:custGeom>
              <a:avLst/>
              <a:gdLst/>
              <a:ahLst/>
              <a:cxnLst/>
              <a:rect l="l" t="t" r="r" b="b"/>
              <a:pathLst>
                <a:path w="1572" h="531" extrusionOk="0">
                  <a:moveTo>
                    <a:pt x="857" y="60"/>
                  </a:moveTo>
                  <a:cubicBezTo>
                    <a:pt x="786" y="60"/>
                    <a:pt x="714" y="72"/>
                    <a:pt x="655" y="84"/>
                  </a:cubicBezTo>
                  <a:cubicBezTo>
                    <a:pt x="441" y="191"/>
                    <a:pt x="0" y="1"/>
                    <a:pt x="131" y="501"/>
                  </a:cubicBezTo>
                  <a:cubicBezTo>
                    <a:pt x="207" y="522"/>
                    <a:pt x="281" y="530"/>
                    <a:pt x="355" y="530"/>
                  </a:cubicBezTo>
                  <a:cubicBezTo>
                    <a:pt x="618" y="530"/>
                    <a:pt x="871" y="424"/>
                    <a:pt x="1131" y="406"/>
                  </a:cubicBezTo>
                  <a:cubicBezTo>
                    <a:pt x="1214" y="227"/>
                    <a:pt x="1488" y="299"/>
                    <a:pt x="1572" y="108"/>
                  </a:cubicBezTo>
                  <a:cubicBezTo>
                    <a:pt x="1515" y="80"/>
                    <a:pt x="1463" y="65"/>
                    <a:pt x="1412" y="65"/>
                  </a:cubicBezTo>
                  <a:cubicBezTo>
                    <a:pt x="1356" y="65"/>
                    <a:pt x="1301" y="83"/>
                    <a:pt x="1238" y="120"/>
                  </a:cubicBezTo>
                  <a:cubicBezTo>
                    <a:pt x="1220" y="114"/>
                    <a:pt x="1208" y="111"/>
                    <a:pt x="1197" y="111"/>
                  </a:cubicBezTo>
                  <a:cubicBezTo>
                    <a:pt x="1185" y="111"/>
                    <a:pt x="1173" y="114"/>
                    <a:pt x="1155" y="120"/>
                  </a:cubicBezTo>
                  <a:cubicBezTo>
                    <a:pt x="1072" y="60"/>
                    <a:pt x="964" y="60"/>
                    <a:pt x="857" y="6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4781;p32">
              <a:extLst>
                <a:ext uri="{FF2B5EF4-FFF2-40B4-BE49-F238E27FC236}">
                  <a16:creationId xmlns:a16="http://schemas.microsoft.com/office/drawing/2014/main" id="{52C1475C-DE98-41D0-9224-ADBD5C227795}"/>
                </a:ext>
              </a:extLst>
            </p:cNvPr>
            <p:cNvSpPr/>
            <p:nvPr/>
          </p:nvSpPr>
          <p:spPr>
            <a:xfrm>
              <a:off x="5927525" y="2049950"/>
              <a:ext cx="39300" cy="18725"/>
            </a:xfrm>
            <a:custGeom>
              <a:avLst/>
              <a:gdLst/>
              <a:ahLst/>
              <a:cxnLst/>
              <a:rect l="l" t="t" r="r" b="b"/>
              <a:pathLst>
                <a:path w="1572" h="749" extrusionOk="0">
                  <a:moveTo>
                    <a:pt x="1227" y="1"/>
                  </a:moveTo>
                  <a:cubicBezTo>
                    <a:pt x="1162" y="1"/>
                    <a:pt x="1085" y="47"/>
                    <a:pt x="1000" y="137"/>
                  </a:cubicBezTo>
                  <a:cubicBezTo>
                    <a:pt x="1012" y="161"/>
                    <a:pt x="1012" y="196"/>
                    <a:pt x="1012" y="220"/>
                  </a:cubicBezTo>
                  <a:cubicBezTo>
                    <a:pt x="949" y="380"/>
                    <a:pt x="843" y="414"/>
                    <a:pt x="727" y="414"/>
                  </a:cubicBezTo>
                  <a:cubicBezTo>
                    <a:pt x="640" y="414"/>
                    <a:pt x="549" y="395"/>
                    <a:pt x="465" y="395"/>
                  </a:cubicBezTo>
                  <a:cubicBezTo>
                    <a:pt x="427" y="395"/>
                    <a:pt x="391" y="399"/>
                    <a:pt x="357" y="411"/>
                  </a:cubicBezTo>
                  <a:cubicBezTo>
                    <a:pt x="226" y="434"/>
                    <a:pt x="83" y="458"/>
                    <a:pt x="0" y="577"/>
                  </a:cubicBezTo>
                  <a:cubicBezTo>
                    <a:pt x="258" y="695"/>
                    <a:pt x="514" y="749"/>
                    <a:pt x="771" y="749"/>
                  </a:cubicBezTo>
                  <a:cubicBezTo>
                    <a:pt x="1035" y="749"/>
                    <a:pt x="1300" y="692"/>
                    <a:pt x="1572" y="589"/>
                  </a:cubicBezTo>
                  <a:cubicBezTo>
                    <a:pt x="1453" y="518"/>
                    <a:pt x="1429" y="399"/>
                    <a:pt x="1429" y="268"/>
                  </a:cubicBezTo>
                  <a:cubicBezTo>
                    <a:pt x="1387" y="88"/>
                    <a:pt x="1318" y="1"/>
                    <a:pt x="1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4782;p32">
              <a:extLst>
                <a:ext uri="{FF2B5EF4-FFF2-40B4-BE49-F238E27FC236}">
                  <a16:creationId xmlns:a16="http://schemas.microsoft.com/office/drawing/2014/main" id="{725BC9FF-E361-40E1-A27E-824F89A8F66E}"/>
                </a:ext>
              </a:extLst>
            </p:cNvPr>
            <p:cNvSpPr/>
            <p:nvPr/>
          </p:nvSpPr>
          <p:spPr>
            <a:xfrm>
              <a:off x="5812625" y="1783975"/>
              <a:ext cx="25925" cy="14625"/>
            </a:xfrm>
            <a:custGeom>
              <a:avLst/>
              <a:gdLst/>
              <a:ahLst/>
              <a:cxnLst/>
              <a:rect l="l" t="t" r="r" b="b"/>
              <a:pathLst>
                <a:path w="1037" h="585" extrusionOk="0">
                  <a:moveTo>
                    <a:pt x="143" y="1"/>
                  </a:moveTo>
                  <a:cubicBezTo>
                    <a:pt x="96" y="1"/>
                    <a:pt x="36" y="13"/>
                    <a:pt x="0" y="13"/>
                  </a:cubicBezTo>
                  <a:lnTo>
                    <a:pt x="0" y="286"/>
                  </a:lnTo>
                  <a:lnTo>
                    <a:pt x="12" y="310"/>
                  </a:lnTo>
                  <a:cubicBezTo>
                    <a:pt x="143" y="406"/>
                    <a:pt x="357" y="382"/>
                    <a:pt x="429" y="584"/>
                  </a:cubicBezTo>
                  <a:lnTo>
                    <a:pt x="715" y="584"/>
                  </a:lnTo>
                  <a:cubicBezTo>
                    <a:pt x="715" y="382"/>
                    <a:pt x="798" y="251"/>
                    <a:pt x="977" y="179"/>
                  </a:cubicBezTo>
                  <a:cubicBezTo>
                    <a:pt x="1036" y="132"/>
                    <a:pt x="1036" y="84"/>
                    <a:pt x="1012" y="13"/>
                  </a:cubicBezTo>
                  <a:cubicBezTo>
                    <a:pt x="727" y="13"/>
                    <a:pt x="429" y="1"/>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4783;p32">
              <a:extLst>
                <a:ext uri="{FF2B5EF4-FFF2-40B4-BE49-F238E27FC236}">
                  <a16:creationId xmlns:a16="http://schemas.microsoft.com/office/drawing/2014/main" id="{9B571195-31D8-4BA7-9A30-06EEDCB8FD81}"/>
                </a:ext>
              </a:extLst>
            </p:cNvPr>
            <p:cNvSpPr/>
            <p:nvPr/>
          </p:nvSpPr>
          <p:spPr>
            <a:xfrm>
              <a:off x="5314650" y="1876800"/>
              <a:ext cx="28000" cy="8400"/>
            </a:xfrm>
            <a:custGeom>
              <a:avLst/>
              <a:gdLst/>
              <a:ahLst/>
              <a:cxnLst/>
              <a:rect l="l" t="t" r="r" b="b"/>
              <a:pathLst>
                <a:path w="1120" h="336" extrusionOk="0">
                  <a:moveTo>
                    <a:pt x="304" y="0"/>
                  </a:moveTo>
                  <a:cubicBezTo>
                    <a:pt x="267" y="0"/>
                    <a:pt x="229" y="1"/>
                    <a:pt x="191" y="2"/>
                  </a:cubicBezTo>
                  <a:cubicBezTo>
                    <a:pt x="107" y="2"/>
                    <a:pt x="0" y="62"/>
                    <a:pt x="0" y="169"/>
                  </a:cubicBezTo>
                  <a:cubicBezTo>
                    <a:pt x="0" y="276"/>
                    <a:pt x="95" y="324"/>
                    <a:pt x="191" y="324"/>
                  </a:cubicBezTo>
                  <a:cubicBezTo>
                    <a:pt x="512" y="336"/>
                    <a:pt x="810" y="336"/>
                    <a:pt x="1119" y="336"/>
                  </a:cubicBezTo>
                  <a:cubicBezTo>
                    <a:pt x="1060" y="229"/>
                    <a:pt x="1012" y="145"/>
                    <a:pt x="965" y="38"/>
                  </a:cubicBezTo>
                  <a:cubicBezTo>
                    <a:pt x="749" y="28"/>
                    <a:pt x="534" y="0"/>
                    <a:pt x="30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4784;p32">
              <a:extLst>
                <a:ext uri="{FF2B5EF4-FFF2-40B4-BE49-F238E27FC236}">
                  <a16:creationId xmlns:a16="http://schemas.microsoft.com/office/drawing/2014/main" id="{A6644A49-1D41-402B-8F19-25AB2076AA1F}"/>
                </a:ext>
              </a:extLst>
            </p:cNvPr>
            <p:cNvSpPr/>
            <p:nvPr/>
          </p:nvSpPr>
          <p:spPr>
            <a:xfrm>
              <a:off x="5265225" y="1824150"/>
              <a:ext cx="18475" cy="36350"/>
            </a:xfrm>
            <a:custGeom>
              <a:avLst/>
              <a:gdLst/>
              <a:ahLst/>
              <a:cxnLst/>
              <a:rect l="l" t="t" r="r" b="b"/>
              <a:pathLst>
                <a:path w="739" h="1454" extrusionOk="0">
                  <a:moveTo>
                    <a:pt x="283" y="0"/>
                  </a:moveTo>
                  <a:cubicBezTo>
                    <a:pt x="145" y="0"/>
                    <a:pt x="42" y="70"/>
                    <a:pt x="1" y="275"/>
                  </a:cubicBezTo>
                  <a:cubicBezTo>
                    <a:pt x="48" y="501"/>
                    <a:pt x="203" y="680"/>
                    <a:pt x="227" y="906"/>
                  </a:cubicBezTo>
                  <a:cubicBezTo>
                    <a:pt x="239" y="965"/>
                    <a:pt x="251" y="1025"/>
                    <a:pt x="286" y="1085"/>
                  </a:cubicBezTo>
                  <a:cubicBezTo>
                    <a:pt x="358" y="1192"/>
                    <a:pt x="441" y="1275"/>
                    <a:pt x="501" y="1382"/>
                  </a:cubicBezTo>
                  <a:cubicBezTo>
                    <a:pt x="525" y="1406"/>
                    <a:pt x="536" y="1430"/>
                    <a:pt x="548" y="1454"/>
                  </a:cubicBezTo>
                  <a:cubicBezTo>
                    <a:pt x="584" y="1442"/>
                    <a:pt x="620" y="1430"/>
                    <a:pt x="656" y="1394"/>
                  </a:cubicBezTo>
                  <a:cubicBezTo>
                    <a:pt x="703" y="1120"/>
                    <a:pt x="417" y="834"/>
                    <a:pt x="656" y="549"/>
                  </a:cubicBezTo>
                  <a:cubicBezTo>
                    <a:pt x="739" y="346"/>
                    <a:pt x="656" y="192"/>
                    <a:pt x="489" y="37"/>
                  </a:cubicBezTo>
                  <a:cubicBezTo>
                    <a:pt x="415" y="15"/>
                    <a:pt x="345" y="0"/>
                    <a:pt x="2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4785;p32">
              <a:extLst>
                <a:ext uri="{FF2B5EF4-FFF2-40B4-BE49-F238E27FC236}">
                  <a16:creationId xmlns:a16="http://schemas.microsoft.com/office/drawing/2014/main" id="{22888FB9-9E0F-4D35-A63C-CDC4D70C7BA4}"/>
                </a:ext>
              </a:extLst>
            </p:cNvPr>
            <p:cNvSpPr/>
            <p:nvPr/>
          </p:nvSpPr>
          <p:spPr>
            <a:xfrm>
              <a:off x="5672125" y="1816500"/>
              <a:ext cx="32775" cy="7575"/>
            </a:xfrm>
            <a:custGeom>
              <a:avLst/>
              <a:gdLst/>
              <a:ahLst/>
              <a:cxnLst/>
              <a:rect l="l" t="t" r="r" b="b"/>
              <a:pathLst>
                <a:path w="1311" h="303" extrusionOk="0">
                  <a:moveTo>
                    <a:pt x="748" y="1"/>
                  </a:moveTo>
                  <a:cubicBezTo>
                    <a:pt x="594" y="1"/>
                    <a:pt x="438" y="21"/>
                    <a:pt x="286" y="21"/>
                  </a:cubicBezTo>
                  <a:cubicBezTo>
                    <a:pt x="215" y="105"/>
                    <a:pt x="60" y="33"/>
                    <a:pt x="1" y="176"/>
                  </a:cubicBezTo>
                  <a:cubicBezTo>
                    <a:pt x="271" y="258"/>
                    <a:pt x="468" y="303"/>
                    <a:pt x="674" y="303"/>
                  </a:cubicBezTo>
                  <a:cubicBezTo>
                    <a:pt x="859" y="303"/>
                    <a:pt x="1051" y="267"/>
                    <a:pt x="1310" y="188"/>
                  </a:cubicBezTo>
                  <a:cubicBezTo>
                    <a:pt x="1137" y="34"/>
                    <a:pt x="944" y="1"/>
                    <a:pt x="7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4786;p32">
              <a:extLst>
                <a:ext uri="{FF2B5EF4-FFF2-40B4-BE49-F238E27FC236}">
                  <a16:creationId xmlns:a16="http://schemas.microsoft.com/office/drawing/2014/main" id="{CFA8777F-AF50-43AF-872B-C871D028A577}"/>
                </a:ext>
              </a:extLst>
            </p:cNvPr>
            <p:cNvSpPr/>
            <p:nvPr/>
          </p:nvSpPr>
          <p:spPr>
            <a:xfrm>
              <a:off x="5621225" y="2060800"/>
              <a:ext cx="33075" cy="9550"/>
            </a:xfrm>
            <a:custGeom>
              <a:avLst/>
              <a:gdLst/>
              <a:ahLst/>
              <a:cxnLst/>
              <a:rect l="l" t="t" r="r" b="b"/>
              <a:pathLst>
                <a:path w="1323" h="382" extrusionOk="0">
                  <a:moveTo>
                    <a:pt x="1322" y="0"/>
                  </a:moveTo>
                  <a:lnTo>
                    <a:pt x="1322" y="0"/>
                  </a:lnTo>
                  <a:cubicBezTo>
                    <a:pt x="953" y="12"/>
                    <a:pt x="572" y="12"/>
                    <a:pt x="179" y="12"/>
                  </a:cubicBezTo>
                  <a:cubicBezTo>
                    <a:pt x="1" y="381"/>
                    <a:pt x="346" y="239"/>
                    <a:pt x="477" y="298"/>
                  </a:cubicBezTo>
                  <a:cubicBezTo>
                    <a:pt x="535" y="276"/>
                    <a:pt x="594" y="218"/>
                    <a:pt x="652" y="218"/>
                  </a:cubicBezTo>
                  <a:cubicBezTo>
                    <a:pt x="689" y="218"/>
                    <a:pt x="726" y="241"/>
                    <a:pt x="763" y="310"/>
                  </a:cubicBezTo>
                  <a:cubicBezTo>
                    <a:pt x="783" y="350"/>
                    <a:pt x="808" y="363"/>
                    <a:pt x="837" y="363"/>
                  </a:cubicBezTo>
                  <a:cubicBezTo>
                    <a:pt x="888" y="363"/>
                    <a:pt x="948" y="321"/>
                    <a:pt x="1000" y="321"/>
                  </a:cubicBezTo>
                  <a:cubicBezTo>
                    <a:pt x="1004" y="321"/>
                    <a:pt x="1009" y="321"/>
                    <a:pt x="1013" y="322"/>
                  </a:cubicBezTo>
                  <a:cubicBezTo>
                    <a:pt x="1024" y="298"/>
                    <a:pt x="1048" y="262"/>
                    <a:pt x="1060" y="251"/>
                  </a:cubicBezTo>
                  <a:cubicBezTo>
                    <a:pt x="1060" y="239"/>
                    <a:pt x="1072" y="227"/>
                    <a:pt x="1108" y="227"/>
                  </a:cubicBezTo>
                  <a:cubicBezTo>
                    <a:pt x="1132" y="227"/>
                    <a:pt x="1167" y="239"/>
                    <a:pt x="1179" y="262"/>
                  </a:cubicBezTo>
                  <a:cubicBezTo>
                    <a:pt x="1298" y="227"/>
                    <a:pt x="1322" y="120"/>
                    <a:pt x="1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4787;p32">
              <a:extLst>
                <a:ext uri="{FF2B5EF4-FFF2-40B4-BE49-F238E27FC236}">
                  <a16:creationId xmlns:a16="http://schemas.microsoft.com/office/drawing/2014/main" id="{42C44248-895A-4E08-BA3B-667199D87D1D}"/>
                </a:ext>
              </a:extLst>
            </p:cNvPr>
            <p:cNvSpPr/>
            <p:nvPr/>
          </p:nvSpPr>
          <p:spPr>
            <a:xfrm>
              <a:off x="5419725" y="1903450"/>
              <a:ext cx="41100" cy="15500"/>
            </a:xfrm>
            <a:custGeom>
              <a:avLst/>
              <a:gdLst/>
              <a:ahLst/>
              <a:cxnLst/>
              <a:rect l="l" t="t" r="r" b="b"/>
              <a:pathLst>
                <a:path w="1644" h="620" extrusionOk="0">
                  <a:moveTo>
                    <a:pt x="343" y="1"/>
                  </a:moveTo>
                  <a:cubicBezTo>
                    <a:pt x="254" y="1"/>
                    <a:pt x="160" y="86"/>
                    <a:pt x="71" y="115"/>
                  </a:cubicBezTo>
                  <a:cubicBezTo>
                    <a:pt x="0" y="294"/>
                    <a:pt x="119" y="401"/>
                    <a:pt x="214" y="496"/>
                  </a:cubicBezTo>
                  <a:cubicBezTo>
                    <a:pt x="364" y="581"/>
                    <a:pt x="520" y="619"/>
                    <a:pt x="678" y="619"/>
                  </a:cubicBezTo>
                  <a:cubicBezTo>
                    <a:pt x="810" y="619"/>
                    <a:pt x="942" y="592"/>
                    <a:pt x="1072" y="544"/>
                  </a:cubicBezTo>
                  <a:lnTo>
                    <a:pt x="1214" y="544"/>
                  </a:lnTo>
                  <a:cubicBezTo>
                    <a:pt x="1239" y="542"/>
                    <a:pt x="1263" y="542"/>
                    <a:pt x="1288" y="542"/>
                  </a:cubicBezTo>
                  <a:cubicBezTo>
                    <a:pt x="1308" y="542"/>
                    <a:pt x="1328" y="542"/>
                    <a:pt x="1347" y="542"/>
                  </a:cubicBezTo>
                  <a:cubicBezTo>
                    <a:pt x="1462" y="542"/>
                    <a:pt x="1574" y="533"/>
                    <a:pt x="1643" y="413"/>
                  </a:cubicBezTo>
                  <a:cubicBezTo>
                    <a:pt x="1381" y="413"/>
                    <a:pt x="1095" y="401"/>
                    <a:pt x="833" y="401"/>
                  </a:cubicBezTo>
                  <a:cubicBezTo>
                    <a:pt x="655" y="401"/>
                    <a:pt x="512" y="341"/>
                    <a:pt x="500" y="127"/>
                  </a:cubicBezTo>
                  <a:cubicBezTo>
                    <a:pt x="450" y="32"/>
                    <a:pt x="397" y="1"/>
                    <a:pt x="3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4788;p32">
              <a:extLst>
                <a:ext uri="{FF2B5EF4-FFF2-40B4-BE49-F238E27FC236}">
                  <a16:creationId xmlns:a16="http://schemas.microsoft.com/office/drawing/2014/main" id="{10984503-8E8B-49E7-87FC-383AFD862050}"/>
                </a:ext>
              </a:extLst>
            </p:cNvPr>
            <p:cNvSpPr/>
            <p:nvPr/>
          </p:nvSpPr>
          <p:spPr>
            <a:xfrm>
              <a:off x="5767375" y="1805400"/>
              <a:ext cx="31275" cy="12775"/>
            </a:xfrm>
            <a:custGeom>
              <a:avLst/>
              <a:gdLst/>
              <a:ahLst/>
              <a:cxnLst/>
              <a:rect l="l" t="t" r="r" b="b"/>
              <a:pathLst>
                <a:path w="1251" h="511" extrusionOk="0">
                  <a:moveTo>
                    <a:pt x="810" y="1"/>
                  </a:moveTo>
                  <a:cubicBezTo>
                    <a:pt x="590" y="34"/>
                    <a:pt x="380" y="158"/>
                    <a:pt x="153" y="158"/>
                  </a:cubicBezTo>
                  <a:cubicBezTo>
                    <a:pt x="134" y="158"/>
                    <a:pt x="115" y="158"/>
                    <a:pt x="96" y="156"/>
                  </a:cubicBezTo>
                  <a:lnTo>
                    <a:pt x="96" y="156"/>
                  </a:lnTo>
                  <a:cubicBezTo>
                    <a:pt x="1" y="311"/>
                    <a:pt x="155" y="358"/>
                    <a:pt x="227" y="430"/>
                  </a:cubicBezTo>
                  <a:cubicBezTo>
                    <a:pt x="347" y="446"/>
                    <a:pt x="474" y="511"/>
                    <a:pt x="605" y="511"/>
                  </a:cubicBezTo>
                  <a:cubicBezTo>
                    <a:pt x="668" y="511"/>
                    <a:pt x="733" y="496"/>
                    <a:pt x="798" y="453"/>
                  </a:cubicBezTo>
                  <a:cubicBezTo>
                    <a:pt x="882" y="239"/>
                    <a:pt x="1251" y="346"/>
                    <a:pt x="1239" y="37"/>
                  </a:cubicBezTo>
                  <a:cubicBezTo>
                    <a:pt x="1191" y="37"/>
                    <a:pt x="1132" y="37"/>
                    <a:pt x="1096" y="25"/>
                  </a:cubicBezTo>
                  <a:cubicBezTo>
                    <a:pt x="1065" y="51"/>
                    <a:pt x="1034" y="61"/>
                    <a:pt x="1002" y="61"/>
                  </a:cubicBezTo>
                  <a:cubicBezTo>
                    <a:pt x="935" y="61"/>
                    <a:pt x="867" y="17"/>
                    <a:pt x="8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4789;p32">
              <a:extLst>
                <a:ext uri="{FF2B5EF4-FFF2-40B4-BE49-F238E27FC236}">
                  <a16:creationId xmlns:a16="http://schemas.microsoft.com/office/drawing/2014/main" id="{E4C01580-61E1-433B-91D6-E9473851A11D}"/>
                </a:ext>
              </a:extLst>
            </p:cNvPr>
            <p:cNvSpPr/>
            <p:nvPr/>
          </p:nvSpPr>
          <p:spPr>
            <a:xfrm>
              <a:off x="5708725" y="2056975"/>
              <a:ext cx="30400" cy="14275"/>
            </a:xfrm>
            <a:custGeom>
              <a:avLst/>
              <a:gdLst/>
              <a:ahLst/>
              <a:cxnLst/>
              <a:rect l="l" t="t" r="r" b="b"/>
              <a:pathLst>
                <a:path w="1216" h="571" extrusionOk="0">
                  <a:moveTo>
                    <a:pt x="677" y="0"/>
                  </a:moveTo>
                  <a:cubicBezTo>
                    <a:pt x="451" y="0"/>
                    <a:pt x="231" y="122"/>
                    <a:pt x="1" y="153"/>
                  </a:cubicBezTo>
                  <a:cubicBezTo>
                    <a:pt x="61" y="273"/>
                    <a:pt x="168" y="284"/>
                    <a:pt x="287" y="284"/>
                  </a:cubicBezTo>
                  <a:cubicBezTo>
                    <a:pt x="346" y="308"/>
                    <a:pt x="418" y="332"/>
                    <a:pt x="430" y="439"/>
                  </a:cubicBezTo>
                  <a:lnTo>
                    <a:pt x="430" y="558"/>
                  </a:lnTo>
                  <a:cubicBezTo>
                    <a:pt x="525" y="558"/>
                    <a:pt x="620" y="570"/>
                    <a:pt x="715" y="570"/>
                  </a:cubicBezTo>
                  <a:cubicBezTo>
                    <a:pt x="823" y="415"/>
                    <a:pt x="1215" y="499"/>
                    <a:pt x="1025" y="118"/>
                  </a:cubicBezTo>
                  <a:cubicBezTo>
                    <a:pt x="906" y="30"/>
                    <a:pt x="791" y="0"/>
                    <a:pt x="6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4790;p32">
              <a:extLst>
                <a:ext uri="{FF2B5EF4-FFF2-40B4-BE49-F238E27FC236}">
                  <a16:creationId xmlns:a16="http://schemas.microsoft.com/office/drawing/2014/main" id="{61DD17D3-80F4-47CF-A267-648239D0ED6F}"/>
                </a:ext>
              </a:extLst>
            </p:cNvPr>
            <p:cNvSpPr/>
            <p:nvPr/>
          </p:nvSpPr>
          <p:spPr>
            <a:xfrm>
              <a:off x="5733150" y="1806000"/>
              <a:ext cx="39600" cy="11075"/>
            </a:xfrm>
            <a:custGeom>
              <a:avLst/>
              <a:gdLst/>
              <a:ahLst/>
              <a:cxnLst/>
              <a:rect l="l" t="t" r="r" b="b"/>
              <a:pathLst>
                <a:path w="1584" h="443" extrusionOk="0">
                  <a:moveTo>
                    <a:pt x="869" y="1"/>
                  </a:moveTo>
                  <a:cubicBezTo>
                    <a:pt x="738" y="120"/>
                    <a:pt x="560" y="25"/>
                    <a:pt x="417" y="120"/>
                  </a:cubicBezTo>
                  <a:lnTo>
                    <a:pt x="286" y="120"/>
                  </a:lnTo>
                  <a:cubicBezTo>
                    <a:pt x="237" y="93"/>
                    <a:pt x="193" y="78"/>
                    <a:pt x="150" y="78"/>
                  </a:cubicBezTo>
                  <a:cubicBezTo>
                    <a:pt x="100" y="78"/>
                    <a:pt x="52" y="98"/>
                    <a:pt x="0" y="144"/>
                  </a:cubicBezTo>
                  <a:cubicBezTo>
                    <a:pt x="421" y="349"/>
                    <a:pt x="851" y="442"/>
                    <a:pt x="1294" y="442"/>
                  </a:cubicBezTo>
                  <a:cubicBezTo>
                    <a:pt x="1390" y="442"/>
                    <a:pt x="1487" y="438"/>
                    <a:pt x="1584" y="429"/>
                  </a:cubicBezTo>
                  <a:cubicBezTo>
                    <a:pt x="1536" y="334"/>
                    <a:pt x="1489" y="239"/>
                    <a:pt x="1453" y="144"/>
                  </a:cubicBezTo>
                  <a:cubicBezTo>
                    <a:pt x="1425" y="116"/>
                    <a:pt x="1397" y="104"/>
                    <a:pt x="1364" y="104"/>
                  </a:cubicBezTo>
                  <a:cubicBezTo>
                    <a:pt x="1341" y="104"/>
                    <a:pt x="1316" y="110"/>
                    <a:pt x="1286" y="120"/>
                  </a:cubicBezTo>
                  <a:cubicBezTo>
                    <a:pt x="1237" y="163"/>
                    <a:pt x="1191" y="187"/>
                    <a:pt x="1145" y="187"/>
                  </a:cubicBezTo>
                  <a:cubicBezTo>
                    <a:pt x="1102" y="187"/>
                    <a:pt x="1058" y="166"/>
                    <a:pt x="1012" y="120"/>
                  </a:cubicBezTo>
                  <a:cubicBezTo>
                    <a:pt x="977" y="84"/>
                    <a:pt x="917" y="36"/>
                    <a:pt x="8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4791;p32">
              <a:extLst>
                <a:ext uri="{FF2B5EF4-FFF2-40B4-BE49-F238E27FC236}">
                  <a16:creationId xmlns:a16="http://schemas.microsoft.com/office/drawing/2014/main" id="{BC15A027-FB49-49BE-B158-479F53882842}"/>
                </a:ext>
              </a:extLst>
            </p:cNvPr>
            <p:cNvSpPr/>
            <p:nvPr/>
          </p:nvSpPr>
          <p:spPr>
            <a:xfrm>
              <a:off x="5493525" y="1993525"/>
              <a:ext cx="15500" cy="12825"/>
            </a:xfrm>
            <a:custGeom>
              <a:avLst/>
              <a:gdLst/>
              <a:ahLst/>
              <a:cxnLst/>
              <a:rect l="l" t="t" r="r" b="b"/>
              <a:pathLst>
                <a:path w="620" h="513" extrusionOk="0">
                  <a:moveTo>
                    <a:pt x="263" y="1"/>
                  </a:moveTo>
                  <a:cubicBezTo>
                    <a:pt x="96" y="13"/>
                    <a:pt x="1" y="132"/>
                    <a:pt x="1" y="298"/>
                  </a:cubicBezTo>
                  <a:cubicBezTo>
                    <a:pt x="1" y="489"/>
                    <a:pt x="156" y="513"/>
                    <a:pt x="298" y="513"/>
                  </a:cubicBezTo>
                  <a:cubicBezTo>
                    <a:pt x="453" y="513"/>
                    <a:pt x="584" y="489"/>
                    <a:pt x="620" y="298"/>
                  </a:cubicBezTo>
                  <a:cubicBezTo>
                    <a:pt x="537" y="132"/>
                    <a:pt x="453" y="1"/>
                    <a:pt x="2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4792;p32">
              <a:extLst>
                <a:ext uri="{FF2B5EF4-FFF2-40B4-BE49-F238E27FC236}">
                  <a16:creationId xmlns:a16="http://schemas.microsoft.com/office/drawing/2014/main" id="{2EC7AFEC-A302-436A-842A-BF2458C5249A}"/>
                </a:ext>
              </a:extLst>
            </p:cNvPr>
            <p:cNvSpPr/>
            <p:nvPr/>
          </p:nvSpPr>
          <p:spPr>
            <a:xfrm>
              <a:off x="5905200" y="1803550"/>
              <a:ext cx="25625" cy="13200"/>
            </a:xfrm>
            <a:custGeom>
              <a:avLst/>
              <a:gdLst/>
              <a:ahLst/>
              <a:cxnLst/>
              <a:rect l="l" t="t" r="r" b="b"/>
              <a:pathLst>
                <a:path w="1025" h="528" extrusionOk="0">
                  <a:moveTo>
                    <a:pt x="371" y="1"/>
                  </a:moveTo>
                  <a:cubicBezTo>
                    <a:pt x="355" y="1"/>
                    <a:pt x="339" y="2"/>
                    <a:pt x="322" y="4"/>
                  </a:cubicBezTo>
                  <a:cubicBezTo>
                    <a:pt x="250" y="27"/>
                    <a:pt x="203" y="63"/>
                    <a:pt x="155" y="123"/>
                  </a:cubicBezTo>
                  <a:cubicBezTo>
                    <a:pt x="107" y="206"/>
                    <a:pt x="60" y="313"/>
                    <a:pt x="0" y="408"/>
                  </a:cubicBezTo>
                  <a:cubicBezTo>
                    <a:pt x="345" y="432"/>
                    <a:pt x="679" y="396"/>
                    <a:pt x="988" y="527"/>
                  </a:cubicBezTo>
                  <a:cubicBezTo>
                    <a:pt x="1024" y="230"/>
                    <a:pt x="857" y="111"/>
                    <a:pt x="595" y="99"/>
                  </a:cubicBezTo>
                  <a:cubicBezTo>
                    <a:pt x="525" y="29"/>
                    <a:pt x="455" y="1"/>
                    <a:pt x="3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4793;p32">
              <a:extLst>
                <a:ext uri="{FF2B5EF4-FFF2-40B4-BE49-F238E27FC236}">
                  <a16:creationId xmlns:a16="http://schemas.microsoft.com/office/drawing/2014/main" id="{A4366973-A975-42B1-8CD0-063E864CFB9A}"/>
                </a:ext>
              </a:extLst>
            </p:cNvPr>
            <p:cNvSpPr/>
            <p:nvPr/>
          </p:nvSpPr>
          <p:spPr>
            <a:xfrm>
              <a:off x="5909350" y="1881325"/>
              <a:ext cx="23850" cy="10425"/>
            </a:xfrm>
            <a:custGeom>
              <a:avLst/>
              <a:gdLst/>
              <a:ahLst/>
              <a:cxnLst/>
              <a:rect l="l" t="t" r="r" b="b"/>
              <a:pathLst>
                <a:path w="954" h="417" extrusionOk="0">
                  <a:moveTo>
                    <a:pt x="858" y="0"/>
                  </a:moveTo>
                  <a:cubicBezTo>
                    <a:pt x="620" y="0"/>
                    <a:pt x="382" y="24"/>
                    <a:pt x="144" y="24"/>
                  </a:cubicBezTo>
                  <a:cubicBezTo>
                    <a:pt x="96" y="155"/>
                    <a:pt x="37" y="286"/>
                    <a:pt x="1" y="417"/>
                  </a:cubicBezTo>
                  <a:cubicBezTo>
                    <a:pt x="275" y="417"/>
                    <a:pt x="560" y="405"/>
                    <a:pt x="858" y="405"/>
                  </a:cubicBezTo>
                  <a:lnTo>
                    <a:pt x="858" y="286"/>
                  </a:lnTo>
                  <a:cubicBezTo>
                    <a:pt x="953" y="179"/>
                    <a:pt x="953" y="95"/>
                    <a:pt x="8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4794;p32">
              <a:extLst>
                <a:ext uri="{FF2B5EF4-FFF2-40B4-BE49-F238E27FC236}">
                  <a16:creationId xmlns:a16="http://schemas.microsoft.com/office/drawing/2014/main" id="{C9527DBB-2931-4BA6-892B-51E1E558A05C}"/>
                </a:ext>
              </a:extLst>
            </p:cNvPr>
            <p:cNvSpPr/>
            <p:nvPr/>
          </p:nvSpPr>
          <p:spPr>
            <a:xfrm>
              <a:off x="5915900" y="2051675"/>
              <a:ext cx="27700" cy="12725"/>
            </a:xfrm>
            <a:custGeom>
              <a:avLst/>
              <a:gdLst/>
              <a:ahLst/>
              <a:cxnLst/>
              <a:rect l="l" t="t" r="r" b="b"/>
              <a:pathLst>
                <a:path w="1108" h="509" extrusionOk="0">
                  <a:moveTo>
                    <a:pt x="526" y="1"/>
                  </a:moveTo>
                  <a:cubicBezTo>
                    <a:pt x="467" y="1"/>
                    <a:pt x="406" y="8"/>
                    <a:pt x="346" y="8"/>
                  </a:cubicBezTo>
                  <a:cubicBezTo>
                    <a:pt x="191" y="80"/>
                    <a:pt x="1" y="92"/>
                    <a:pt x="13" y="330"/>
                  </a:cubicBezTo>
                  <a:cubicBezTo>
                    <a:pt x="179" y="365"/>
                    <a:pt x="358" y="330"/>
                    <a:pt x="453" y="508"/>
                  </a:cubicBezTo>
                  <a:cubicBezTo>
                    <a:pt x="596" y="496"/>
                    <a:pt x="751" y="496"/>
                    <a:pt x="894" y="485"/>
                  </a:cubicBezTo>
                  <a:cubicBezTo>
                    <a:pt x="1001" y="425"/>
                    <a:pt x="1108" y="354"/>
                    <a:pt x="1108" y="211"/>
                  </a:cubicBezTo>
                  <a:cubicBezTo>
                    <a:pt x="1084" y="151"/>
                    <a:pt x="1060" y="92"/>
                    <a:pt x="1013" y="68"/>
                  </a:cubicBezTo>
                  <a:cubicBezTo>
                    <a:pt x="986" y="41"/>
                    <a:pt x="956" y="26"/>
                    <a:pt x="928" y="26"/>
                  </a:cubicBezTo>
                  <a:cubicBezTo>
                    <a:pt x="906" y="26"/>
                    <a:pt x="886" y="35"/>
                    <a:pt x="870" y="56"/>
                  </a:cubicBezTo>
                  <a:lnTo>
                    <a:pt x="727" y="56"/>
                  </a:lnTo>
                  <a:cubicBezTo>
                    <a:pt x="663" y="11"/>
                    <a:pt x="595" y="1"/>
                    <a:pt x="5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4795;p32">
              <a:extLst>
                <a:ext uri="{FF2B5EF4-FFF2-40B4-BE49-F238E27FC236}">
                  <a16:creationId xmlns:a16="http://schemas.microsoft.com/office/drawing/2014/main" id="{25797A38-07CF-4FE5-93BD-B3E043053E91}"/>
                </a:ext>
              </a:extLst>
            </p:cNvPr>
            <p:cNvSpPr/>
            <p:nvPr/>
          </p:nvSpPr>
          <p:spPr>
            <a:xfrm>
              <a:off x="5873050" y="1850250"/>
              <a:ext cx="50625" cy="5800"/>
            </a:xfrm>
            <a:custGeom>
              <a:avLst/>
              <a:gdLst/>
              <a:ahLst/>
              <a:cxnLst/>
              <a:rect l="l" t="t" r="r" b="b"/>
              <a:pathLst>
                <a:path w="2025" h="232" extrusionOk="0">
                  <a:moveTo>
                    <a:pt x="507" y="0"/>
                  </a:moveTo>
                  <a:cubicBezTo>
                    <a:pt x="328" y="0"/>
                    <a:pt x="155" y="45"/>
                    <a:pt x="0" y="219"/>
                  </a:cubicBezTo>
                  <a:cubicBezTo>
                    <a:pt x="44" y="218"/>
                    <a:pt x="87" y="218"/>
                    <a:pt x="131" y="218"/>
                  </a:cubicBezTo>
                  <a:cubicBezTo>
                    <a:pt x="408" y="218"/>
                    <a:pt x="682" y="231"/>
                    <a:pt x="953" y="231"/>
                  </a:cubicBezTo>
                  <a:cubicBezTo>
                    <a:pt x="1313" y="231"/>
                    <a:pt x="1668" y="208"/>
                    <a:pt x="2024" y="100"/>
                  </a:cubicBezTo>
                  <a:cubicBezTo>
                    <a:pt x="1922" y="26"/>
                    <a:pt x="1806" y="9"/>
                    <a:pt x="1685" y="9"/>
                  </a:cubicBezTo>
                  <a:cubicBezTo>
                    <a:pt x="1585" y="9"/>
                    <a:pt x="1481" y="21"/>
                    <a:pt x="1380" y="21"/>
                  </a:cubicBezTo>
                  <a:cubicBezTo>
                    <a:pt x="1348" y="21"/>
                    <a:pt x="1317" y="20"/>
                    <a:pt x="1286" y="17"/>
                  </a:cubicBezTo>
                  <a:cubicBezTo>
                    <a:pt x="1214" y="39"/>
                    <a:pt x="1139" y="47"/>
                    <a:pt x="1064" y="47"/>
                  </a:cubicBezTo>
                  <a:cubicBezTo>
                    <a:pt x="881" y="47"/>
                    <a:pt x="691" y="0"/>
                    <a:pt x="5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4796;p32">
              <a:extLst>
                <a:ext uri="{FF2B5EF4-FFF2-40B4-BE49-F238E27FC236}">
                  <a16:creationId xmlns:a16="http://schemas.microsoft.com/office/drawing/2014/main" id="{FAF6EFA6-F621-4329-AAF7-20F31DF2952B}"/>
                </a:ext>
              </a:extLst>
            </p:cNvPr>
            <p:cNvSpPr/>
            <p:nvPr/>
          </p:nvSpPr>
          <p:spPr>
            <a:xfrm>
              <a:off x="5879600" y="1733000"/>
              <a:ext cx="34550" cy="13950"/>
            </a:xfrm>
            <a:custGeom>
              <a:avLst/>
              <a:gdLst/>
              <a:ahLst/>
              <a:cxnLst/>
              <a:rect l="l" t="t" r="r" b="b"/>
              <a:pathLst>
                <a:path w="1382" h="558" extrusionOk="0">
                  <a:moveTo>
                    <a:pt x="570" y="1"/>
                  </a:moveTo>
                  <a:cubicBezTo>
                    <a:pt x="414" y="1"/>
                    <a:pt x="256" y="34"/>
                    <a:pt x="95" y="99"/>
                  </a:cubicBezTo>
                  <a:cubicBezTo>
                    <a:pt x="24" y="159"/>
                    <a:pt x="0" y="218"/>
                    <a:pt x="24" y="313"/>
                  </a:cubicBezTo>
                  <a:lnTo>
                    <a:pt x="191" y="480"/>
                  </a:lnTo>
                  <a:cubicBezTo>
                    <a:pt x="280" y="536"/>
                    <a:pt x="369" y="558"/>
                    <a:pt x="461" y="558"/>
                  </a:cubicBezTo>
                  <a:cubicBezTo>
                    <a:pt x="565" y="558"/>
                    <a:pt x="672" y="530"/>
                    <a:pt x="786" y="492"/>
                  </a:cubicBezTo>
                  <a:lnTo>
                    <a:pt x="1036" y="492"/>
                  </a:lnTo>
                  <a:cubicBezTo>
                    <a:pt x="1381" y="361"/>
                    <a:pt x="1155" y="242"/>
                    <a:pt x="1036" y="99"/>
                  </a:cubicBezTo>
                  <a:cubicBezTo>
                    <a:pt x="881" y="34"/>
                    <a:pt x="726" y="1"/>
                    <a:pt x="5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4797;p32">
              <a:extLst>
                <a:ext uri="{FF2B5EF4-FFF2-40B4-BE49-F238E27FC236}">
                  <a16:creationId xmlns:a16="http://schemas.microsoft.com/office/drawing/2014/main" id="{261D87BA-994A-4A6F-8F51-833B3AA7DC0B}"/>
                </a:ext>
              </a:extLst>
            </p:cNvPr>
            <p:cNvSpPr/>
            <p:nvPr/>
          </p:nvSpPr>
          <p:spPr>
            <a:xfrm>
              <a:off x="5332200" y="1731550"/>
              <a:ext cx="43600" cy="11500"/>
            </a:xfrm>
            <a:custGeom>
              <a:avLst/>
              <a:gdLst/>
              <a:ahLst/>
              <a:cxnLst/>
              <a:rect l="l" t="t" r="r" b="b"/>
              <a:pathLst>
                <a:path w="1744" h="460" extrusionOk="0">
                  <a:moveTo>
                    <a:pt x="824" y="1"/>
                  </a:moveTo>
                  <a:cubicBezTo>
                    <a:pt x="547" y="1"/>
                    <a:pt x="272" y="73"/>
                    <a:pt x="1" y="252"/>
                  </a:cubicBezTo>
                  <a:cubicBezTo>
                    <a:pt x="114" y="371"/>
                    <a:pt x="247" y="394"/>
                    <a:pt x="385" y="394"/>
                  </a:cubicBezTo>
                  <a:cubicBezTo>
                    <a:pt x="474" y="394"/>
                    <a:pt x="566" y="385"/>
                    <a:pt x="656" y="385"/>
                  </a:cubicBezTo>
                  <a:cubicBezTo>
                    <a:pt x="733" y="385"/>
                    <a:pt x="809" y="392"/>
                    <a:pt x="882" y="419"/>
                  </a:cubicBezTo>
                  <a:cubicBezTo>
                    <a:pt x="898" y="417"/>
                    <a:pt x="914" y="416"/>
                    <a:pt x="931" y="416"/>
                  </a:cubicBezTo>
                  <a:cubicBezTo>
                    <a:pt x="1050" y="416"/>
                    <a:pt x="1176" y="460"/>
                    <a:pt x="1304" y="460"/>
                  </a:cubicBezTo>
                  <a:cubicBezTo>
                    <a:pt x="1381" y="460"/>
                    <a:pt x="1459" y="444"/>
                    <a:pt x="1536" y="395"/>
                  </a:cubicBezTo>
                  <a:cubicBezTo>
                    <a:pt x="1573" y="404"/>
                    <a:pt x="1603" y="408"/>
                    <a:pt x="1628" y="408"/>
                  </a:cubicBezTo>
                  <a:cubicBezTo>
                    <a:pt x="1734" y="408"/>
                    <a:pt x="1744" y="330"/>
                    <a:pt x="1715" y="205"/>
                  </a:cubicBezTo>
                  <a:cubicBezTo>
                    <a:pt x="1415" y="82"/>
                    <a:pt x="1118" y="1"/>
                    <a:pt x="8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4798;p32">
              <a:extLst>
                <a:ext uri="{FF2B5EF4-FFF2-40B4-BE49-F238E27FC236}">
                  <a16:creationId xmlns:a16="http://schemas.microsoft.com/office/drawing/2014/main" id="{942B7376-4ED3-4D2B-9EA8-883333566393}"/>
                </a:ext>
              </a:extLst>
            </p:cNvPr>
            <p:cNvSpPr/>
            <p:nvPr/>
          </p:nvSpPr>
          <p:spPr>
            <a:xfrm>
              <a:off x="5884350" y="2049700"/>
              <a:ext cx="50325" cy="7250"/>
            </a:xfrm>
            <a:custGeom>
              <a:avLst/>
              <a:gdLst/>
              <a:ahLst/>
              <a:cxnLst/>
              <a:rect l="l" t="t" r="r" b="b"/>
              <a:pathLst>
                <a:path w="2013" h="290" extrusionOk="0">
                  <a:moveTo>
                    <a:pt x="1652" y="1"/>
                  </a:moveTo>
                  <a:cubicBezTo>
                    <a:pt x="1597" y="1"/>
                    <a:pt x="1543" y="4"/>
                    <a:pt x="1489" y="4"/>
                  </a:cubicBezTo>
                  <a:lnTo>
                    <a:pt x="1" y="4"/>
                  </a:lnTo>
                  <a:cubicBezTo>
                    <a:pt x="96" y="135"/>
                    <a:pt x="215" y="162"/>
                    <a:pt x="340" y="162"/>
                  </a:cubicBezTo>
                  <a:cubicBezTo>
                    <a:pt x="427" y="162"/>
                    <a:pt x="516" y="149"/>
                    <a:pt x="602" y="149"/>
                  </a:cubicBezTo>
                  <a:cubicBezTo>
                    <a:pt x="641" y="149"/>
                    <a:pt x="678" y="151"/>
                    <a:pt x="715" y="159"/>
                  </a:cubicBezTo>
                  <a:cubicBezTo>
                    <a:pt x="763" y="206"/>
                    <a:pt x="798" y="230"/>
                    <a:pt x="858" y="266"/>
                  </a:cubicBezTo>
                  <a:cubicBezTo>
                    <a:pt x="917" y="278"/>
                    <a:pt x="977" y="290"/>
                    <a:pt x="1037" y="290"/>
                  </a:cubicBezTo>
                  <a:cubicBezTo>
                    <a:pt x="1096" y="278"/>
                    <a:pt x="1156" y="278"/>
                    <a:pt x="1215" y="266"/>
                  </a:cubicBezTo>
                  <a:cubicBezTo>
                    <a:pt x="1322" y="218"/>
                    <a:pt x="1453" y="230"/>
                    <a:pt x="1560" y="159"/>
                  </a:cubicBezTo>
                  <a:cubicBezTo>
                    <a:pt x="1715" y="147"/>
                    <a:pt x="1858" y="147"/>
                    <a:pt x="2013" y="135"/>
                  </a:cubicBezTo>
                  <a:cubicBezTo>
                    <a:pt x="1904" y="18"/>
                    <a:pt x="1779" y="1"/>
                    <a:pt x="16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4799;p32">
              <a:extLst>
                <a:ext uri="{FF2B5EF4-FFF2-40B4-BE49-F238E27FC236}">
                  <a16:creationId xmlns:a16="http://schemas.microsoft.com/office/drawing/2014/main" id="{A978B978-3C3B-44B8-8DF8-B61FBDE4B141}"/>
                </a:ext>
              </a:extLst>
            </p:cNvPr>
            <p:cNvSpPr/>
            <p:nvPr/>
          </p:nvSpPr>
          <p:spPr>
            <a:xfrm>
              <a:off x="6013525" y="1926725"/>
              <a:ext cx="32775" cy="12350"/>
            </a:xfrm>
            <a:custGeom>
              <a:avLst/>
              <a:gdLst/>
              <a:ahLst/>
              <a:cxnLst/>
              <a:rect l="l" t="t" r="r" b="b"/>
              <a:pathLst>
                <a:path w="1311" h="494" extrusionOk="0">
                  <a:moveTo>
                    <a:pt x="914" y="0"/>
                  </a:moveTo>
                  <a:cubicBezTo>
                    <a:pt x="847" y="0"/>
                    <a:pt x="781" y="20"/>
                    <a:pt x="715" y="77"/>
                  </a:cubicBezTo>
                  <a:cubicBezTo>
                    <a:pt x="619" y="151"/>
                    <a:pt x="519" y="184"/>
                    <a:pt x="414" y="184"/>
                  </a:cubicBezTo>
                  <a:cubicBezTo>
                    <a:pt x="349" y="184"/>
                    <a:pt x="283" y="171"/>
                    <a:pt x="215" y="149"/>
                  </a:cubicBezTo>
                  <a:cubicBezTo>
                    <a:pt x="191" y="172"/>
                    <a:pt x="180" y="184"/>
                    <a:pt x="144" y="196"/>
                  </a:cubicBezTo>
                  <a:cubicBezTo>
                    <a:pt x="96" y="291"/>
                    <a:pt x="37" y="387"/>
                    <a:pt x="1" y="482"/>
                  </a:cubicBezTo>
                  <a:cubicBezTo>
                    <a:pt x="108" y="471"/>
                    <a:pt x="215" y="465"/>
                    <a:pt x="324" y="465"/>
                  </a:cubicBezTo>
                  <a:cubicBezTo>
                    <a:pt x="458" y="465"/>
                    <a:pt x="595" y="474"/>
                    <a:pt x="739" y="494"/>
                  </a:cubicBezTo>
                  <a:cubicBezTo>
                    <a:pt x="906" y="327"/>
                    <a:pt x="1311" y="482"/>
                    <a:pt x="1311" y="77"/>
                  </a:cubicBezTo>
                  <a:cubicBezTo>
                    <a:pt x="1170" y="69"/>
                    <a:pt x="1040" y="0"/>
                    <a:pt x="9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4800;p32">
              <a:extLst>
                <a:ext uri="{FF2B5EF4-FFF2-40B4-BE49-F238E27FC236}">
                  <a16:creationId xmlns:a16="http://schemas.microsoft.com/office/drawing/2014/main" id="{1D0B59A9-40CD-49BE-AB91-456CD2F9F573}"/>
                </a:ext>
              </a:extLst>
            </p:cNvPr>
            <p:cNvSpPr/>
            <p:nvPr/>
          </p:nvSpPr>
          <p:spPr>
            <a:xfrm>
              <a:off x="5313450" y="1825500"/>
              <a:ext cx="25325" cy="11850"/>
            </a:xfrm>
            <a:custGeom>
              <a:avLst/>
              <a:gdLst/>
              <a:ahLst/>
              <a:cxnLst/>
              <a:rect l="l" t="t" r="r" b="b"/>
              <a:pathLst>
                <a:path w="1013" h="474" extrusionOk="0">
                  <a:moveTo>
                    <a:pt x="744" y="0"/>
                  </a:moveTo>
                  <a:cubicBezTo>
                    <a:pt x="643" y="0"/>
                    <a:pt x="542" y="28"/>
                    <a:pt x="441" y="66"/>
                  </a:cubicBezTo>
                  <a:lnTo>
                    <a:pt x="167" y="197"/>
                  </a:lnTo>
                  <a:cubicBezTo>
                    <a:pt x="96" y="233"/>
                    <a:pt x="36" y="292"/>
                    <a:pt x="0" y="376"/>
                  </a:cubicBezTo>
                  <a:cubicBezTo>
                    <a:pt x="109" y="448"/>
                    <a:pt x="219" y="474"/>
                    <a:pt x="329" y="474"/>
                  </a:cubicBezTo>
                  <a:cubicBezTo>
                    <a:pt x="510" y="474"/>
                    <a:pt x="692" y="404"/>
                    <a:pt x="870" y="352"/>
                  </a:cubicBezTo>
                  <a:cubicBezTo>
                    <a:pt x="929" y="257"/>
                    <a:pt x="977" y="173"/>
                    <a:pt x="1013" y="78"/>
                  </a:cubicBezTo>
                  <a:cubicBezTo>
                    <a:pt x="923" y="22"/>
                    <a:pt x="834" y="0"/>
                    <a:pt x="7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4801;p32">
              <a:extLst>
                <a:ext uri="{FF2B5EF4-FFF2-40B4-BE49-F238E27FC236}">
                  <a16:creationId xmlns:a16="http://schemas.microsoft.com/office/drawing/2014/main" id="{49EFC511-3011-46BC-971F-6ABDF259043B}"/>
                </a:ext>
              </a:extLst>
            </p:cNvPr>
            <p:cNvSpPr/>
            <p:nvPr/>
          </p:nvSpPr>
          <p:spPr>
            <a:xfrm>
              <a:off x="6185275" y="1928050"/>
              <a:ext cx="23850" cy="13650"/>
            </a:xfrm>
            <a:custGeom>
              <a:avLst/>
              <a:gdLst/>
              <a:ahLst/>
              <a:cxnLst/>
              <a:rect l="l" t="t" r="r" b="b"/>
              <a:pathLst>
                <a:path w="954" h="546" extrusionOk="0">
                  <a:moveTo>
                    <a:pt x="430" y="0"/>
                  </a:moveTo>
                  <a:cubicBezTo>
                    <a:pt x="299" y="12"/>
                    <a:pt x="156" y="12"/>
                    <a:pt x="1" y="24"/>
                  </a:cubicBezTo>
                  <a:cubicBezTo>
                    <a:pt x="1" y="72"/>
                    <a:pt x="1" y="107"/>
                    <a:pt x="13" y="155"/>
                  </a:cubicBezTo>
                  <a:cubicBezTo>
                    <a:pt x="120" y="179"/>
                    <a:pt x="215" y="238"/>
                    <a:pt x="215" y="322"/>
                  </a:cubicBezTo>
                  <a:cubicBezTo>
                    <a:pt x="222" y="478"/>
                    <a:pt x="252" y="545"/>
                    <a:pt x="310" y="545"/>
                  </a:cubicBezTo>
                  <a:cubicBezTo>
                    <a:pt x="353" y="545"/>
                    <a:pt x="412" y="507"/>
                    <a:pt x="489" y="441"/>
                  </a:cubicBezTo>
                  <a:cubicBezTo>
                    <a:pt x="549" y="381"/>
                    <a:pt x="644" y="334"/>
                    <a:pt x="715" y="298"/>
                  </a:cubicBezTo>
                  <a:cubicBezTo>
                    <a:pt x="953" y="298"/>
                    <a:pt x="953" y="179"/>
                    <a:pt x="846" y="12"/>
                  </a:cubicBezTo>
                  <a:cubicBezTo>
                    <a:pt x="763" y="0"/>
                    <a:pt x="656" y="0"/>
                    <a:pt x="572" y="0"/>
                  </a:cubicBezTo>
                  <a:cubicBezTo>
                    <a:pt x="572" y="12"/>
                    <a:pt x="549" y="24"/>
                    <a:pt x="525" y="36"/>
                  </a:cubicBezTo>
                  <a:cubicBezTo>
                    <a:pt x="489" y="36"/>
                    <a:pt x="465" y="36"/>
                    <a:pt x="4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4802;p32">
              <a:extLst>
                <a:ext uri="{FF2B5EF4-FFF2-40B4-BE49-F238E27FC236}">
                  <a16:creationId xmlns:a16="http://schemas.microsoft.com/office/drawing/2014/main" id="{A738C28B-D9B8-4B20-A42F-4923A48D79FF}"/>
                </a:ext>
              </a:extLst>
            </p:cNvPr>
            <p:cNvSpPr/>
            <p:nvPr/>
          </p:nvSpPr>
          <p:spPr>
            <a:xfrm>
              <a:off x="5394700" y="1994425"/>
              <a:ext cx="25850" cy="11675"/>
            </a:xfrm>
            <a:custGeom>
              <a:avLst/>
              <a:gdLst/>
              <a:ahLst/>
              <a:cxnLst/>
              <a:rect l="l" t="t" r="r" b="b"/>
              <a:pathLst>
                <a:path w="1034" h="467" extrusionOk="0">
                  <a:moveTo>
                    <a:pt x="842" y="1"/>
                  </a:moveTo>
                  <a:cubicBezTo>
                    <a:pt x="792" y="1"/>
                    <a:pt x="730" y="12"/>
                    <a:pt x="656" y="36"/>
                  </a:cubicBezTo>
                  <a:cubicBezTo>
                    <a:pt x="560" y="36"/>
                    <a:pt x="453" y="48"/>
                    <a:pt x="370" y="48"/>
                  </a:cubicBezTo>
                  <a:cubicBezTo>
                    <a:pt x="363" y="49"/>
                    <a:pt x="355" y="49"/>
                    <a:pt x="348" y="49"/>
                  </a:cubicBezTo>
                  <a:cubicBezTo>
                    <a:pt x="283" y="49"/>
                    <a:pt x="226" y="19"/>
                    <a:pt x="166" y="19"/>
                  </a:cubicBezTo>
                  <a:cubicBezTo>
                    <a:pt x="136" y="19"/>
                    <a:pt x="105" y="26"/>
                    <a:pt x="72" y="48"/>
                  </a:cubicBezTo>
                  <a:cubicBezTo>
                    <a:pt x="25" y="96"/>
                    <a:pt x="1" y="143"/>
                    <a:pt x="1" y="203"/>
                  </a:cubicBezTo>
                  <a:cubicBezTo>
                    <a:pt x="1" y="262"/>
                    <a:pt x="25" y="298"/>
                    <a:pt x="72" y="346"/>
                  </a:cubicBezTo>
                  <a:cubicBezTo>
                    <a:pt x="218" y="429"/>
                    <a:pt x="383" y="467"/>
                    <a:pt x="550" y="467"/>
                  </a:cubicBezTo>
                  <a:cubicBezTo>
                    <a:pt x="573" y="467"/>
                    <a:pt x="597" y="466"/>
                    <a:pt x="620" y="465"/>
                  </a:cubicBezTo>
                  <a:cubicBezTo>
                    <a:pt x="715" y="417"/>
                    <a:pt x="846" y="429"/>
                    <a:pt x="953" y="334"/>
                  </a:cubicBezTo>
                  <a:cubicBezTo>
                    <a:pt x="1034" y="110"/>
                    <a:pt x="993" y="1"/>
                    <a:pt x="8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4803;p32">
              <a:extLst>
                <a:ext uri="{FF2B5EF4-FFF2-40B4-BE49-F238E27FC236}">
                  <a16:creationId xmlns:a16="http://schemas.microsoft.com/office/drawing/2014/main" id="{5383062F-5F0D-4046-AC1F-CCC41D2C9742}"/>
                </a:ext>
              </a:extLst>
            </p:cNvPr>
            <p:cNvSpPr/>
            <p:nvPr/>
          </p:nvSpPr>
          <p:spPr>
            <a:xfrm>
              <a:off x="5503950" y="1905725"/>
              <a:ext cx="29800" cy="11500"/>
            </a:xfrm>
            <a:custGeom>
              <a:avLst/>
              <a:gdLst/>
              <a:ahLst/>
              <a:cxnLst/>
              <a:rect l="l" t="t" r="r" b="b"/>
              <a:pathLst>
                <a:path w="1192" h="460" extrusionOk="0">
                  <a:moveTo>
                    <a:pt x="1155" y="0"/>
                  </a:moveTo>
                  <a:lnTo>
                    <a:pt x="1155" y="0"/>
                  </a:lnTo>
                  <a:cubicBezTo>
                    <a:pt x="808" y="53"/>
                    <a:pt x="489" y="161"/>
                    <a:pt x="141" y="161"/>
                  </a:cubicBezTo>
                  <a:cubicBezTo>
                    <a:pt x="94" y="161"/>
                    <a:pt x="48" y="159"/>
                    <a:pt x="0" y="155"/>
                  </a:cubicBezTo>
                  <a:lnTo>
                    <a:pt x="0" y="155"/>
                  </a:lnTo>
                  <a:cubicBezTo>
                    <a:pt x="48" y="262"/>
                    <a:pt x="108" y="358"/>
                    <a:pt x="155" y="441"/>
                  </a:cubicBezTo>
                  <a:cubicBezTo>
                    <a:pt x="210" y="454"/>
                    <a:pt x="263" y="459"/>
                    <a:pt x="315" y="459"/>
                  </a:cubicBezTo>
                  <a:cubicBezTo>
                    <a:pt x="549" y="459"/>
                    <a:pt x="767" y="349"/>
                    <a:pt x="1001" y="310"/>
                  </a:cubicBezTo>
                  <a:cubicBezTo>
                    <a:pt x="1120" y="262"/>
                    <a:pt x="1191" y="191"/>
                    <a:pt x="1132" y="36"/>
                  </a:cubicBezTo>
                  <a:lnTo>
                    <a:pt x="115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4804;p32">
              <a:extLst>
                <a:ext uri="{FF2B5EF4-FFF2-40B4-BE49-F238E27FC236}">
                  <a16:creationId xmlns:a16="http://schemas.microsoft.com/office/drawing/2014/main" id="{776919A8-CA33-4686-AEBE-D0858AF15F93}"/>
                </a:ext>
              </a:extLst>
            </p:cNvPr>
            <p:cNvSpPr/>
            <p:nvPr/>
          </p:nvSpPr>
          <p:spPr>
            <a:xfrm>
              <a:off x="5717675" y="2081925"/>
              <a:ext cx="48825" cy="7475"/>
            </a:xfrm>
            <a:custGeom>
              <a:avLst/>
              <a:gdLst/>
              <a:ahLst/>
              <a:cxnLst/>
              <a:rect l="l" t="t" r="r" b="b"/>
              <a:pathLst>
                <a:path w="1953" h="299" extrusionOk="0">
                  <a:moveTo>
                    <a:pt x="1631" y="1"/>
                  </a:moveTo>
                  <a:cubicBezTo>
                    <a:pt x="1096" y="1"/>
                    <a:pt x="584" y="13"/>
                    <a:pt x="48" y="13"/>
                  </a:cubicBezTo>
                  <a:cubicBezTo>
                    <a:pt x="0" y="72"/>
                    <a:pt x="0" y="108"/>
                    <a:pt x="72" y="132"/>
                  </a:cubicBezTo>
                  <a:cubicBezTo>
                    <a:pt x="188" y="202"/>
                    <a:pt x="312" y="220"/>
                    <a:pt x="438" y="220"/>
                  </a:cubicBezTo>
                  <a:cubicBezTo>
                    <a:pt x="574" y="220"/>
                    <a:pt x="712" y="199"/>
                    <a:pt x="848" y="199"/>
                  </a:cubicBezTo>
                  <a:cubicBezTo>
                    <a:pt x="975" y="199"/>
                    <a:pt x="1098" y="217"/>
                    <a:pt x="1215" y="287"/>
                  </a:cubicBezTo>
                  <a:cubicBezTo>
                    <a:pt x="1250" y="298"/>
                    <a:pt x="1298" y="298"/>
                    <a:pt x="1334" y="298"/>
                  </a:cubicBezTo>
                  <a:cubicBezTo>
                    <a:pt x="1396" y="227"/>
                    <a:pt x="1478" y="214"/>
                    <a:pt x="1563" y="214"/>
                  </a:cubicBezTo>
                  <a:cubicBezTo>
                    <a:pt x="1610" y="214"/>
                    <a:pt x="1658" y="218"/>
                    <a:pt x="1704" y="218"/>
                  </a:cubicBezTo>
                  <a:cubicBezTo>
                    <a:pt x="1799" y="218"/>
                    <a:pt x="1888" y="202"/>
                    <a:pt x="1953" y="108"/>
                  </a:cubicBezTo>
                  <a:cubicBezTo>
                    <a:pt x="1858" y="13"/>
                    <a:pt x="1750" y="13"/>
                    <a:pt x="16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4805;p32">
              <a:extLst>
                <a:ext uri="{FF2B5EF4-FFF2-40B4-BE49-F238E27FC236}">
                  <a16:creationId xmlns:a16="http://schemas.microsoft.com/office/drawing/2014/main" id="{C09238B0-EB5B-4A7B-95E6-FBE5E977A761}"/>
                </a:ext>
              </a:extLst>
            </p:cNvPr>
            <p:cNvSpPr/>
            <p:nvPr/>
          </p:nvSpPr>
          <p:spPr>
            <a:xfrm>
              <a:off x="6069500" y="1776550"/>
              <a:ext cx="29775" cy="11575"/>
            </a:xfrm>
            <a:custGeom>
              <a:avLst/>
              <a:gdLst/>
              <a:ahLst/>
              <a:cxnLst/>
              <a:rect l="l" t="t" r="r" b="b"/>
              <a:pathLst>
                <a:path w="1191" h="463" extrusionOk="0">
                  <a:moveTo>
                    <a:pt x="714" y="0"/>
                  </a:moveTo>
                  <a:cubicBezTo>
                    <a:pt x="489" y="0"/>
                    <a:pt x="264" y="18"/>
                    <a:pt x="48" y="60"/>
                  </a:cubicBezTo>
                  <a:cubicBezTo>
                    <a:pt x="0" y="119"/>
                    <a:pt x="0" y="179"/>
                    <a:pt x="36" y="238"/>
                  </a:cubicBezTo>
                  <a:cubicBezTo>
                    <a:pt x="108" y="357"/>
                    <a:pt x="227" y="417"/>
                    <a:pt x="358" y="441"/>
                  </a:cubicBezTo>
                  <a:cubicBezTo>
                    <a:pt x="421" y="454"/>
                    <a:pt x="484" y="463"/>
                    <a:pt x="546" y="463"/>
                  </a:cubicBezTo>
                  <a:cubicBezTo>
                    <a:pt x="647" y="463"/>
                    <a:pt x="745" y="440"/>
                    <a:pt x="834" y="381"/>
                  </a:cubicBezTo>
                  <a:lnTo>
                    <a:pt x="917" y="310"/>
                  </a:lnTo>
                  <a:lnTo>
                    <a:pt x="1191" y="24"/>
                  </a:lnTo>
                  <a:cubicBezTo>
                    <a:pt x="1033" y="9"/>
                    <a:pt x="873" y="0"/>
                    <a:pt x="7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4806;p32">
              <a:extLst>
                <a:ext uri="{FF2B5EF4-FFF2-40B4-BE49-F238E27FC236}">
                  <a16:creationId xmlns:a16="http://schemas.microsoft.com/office/drawing/2014/main" id="{690CF7D3-17CC-4E72-826C-8683C9E69611}"/>
                </a:ext>
              </a:extLst>
            </p:cNvPr>
            <p:cNvSpPr/>
            <p:nvPr/>
          </p:nvSpPr>
          <p:spPr>
            <a:xfrm>
              <a:off x="6203150" y="1928050"/>
              <a:ext cx="17875" cy="12600"/>
            </a:xfrm>
            <a:custGeom>
              <a:avLst/>
              <a:gdLst/>
              <a:ahLst/>
              <a:cxnLst/>
              <a:rect l="l" t="t" r="r" b="b"/>
              <a:pathLst>
                <a:path w="715" h="504" extrusionOk="0">
                  <a:moveTo>
                    <a:pt x="429" y="0"/>
                  </a:moveTo>
                  <a:cubicBezTo>
                    <a:pt x="334" y="12"/>
                    <a:pt x="238" y="12"/>
                    <a:pt x="131" y="12"/>
                  </a:cubicBezTo>
                  <a:cubicBezTo>
                    <a:pt x="155" y="131"/>
                    <a:pt x="107" y="238"/>
                    <a:pt x="0" y="298"/>
                  </a:cubicBezTo>
                  <a:cubicBezTo>
                    <a:pt x="17" y="464"/>
                    <a:pt x="90" y="504"/>
                    <a:pt x="178" y="504"/>
                  </a:cubicBezTo>
                  <a:cubicBezTo>
                    <a:pt x="260" y="504"/>
                    <a:pt x="354" y="470"/>
                    <a:pt x="427" y="470"/>
                  </a:cubicBezTo>
                  <a:cubicBezTo>
                    <a:pt x="445" y="470"/>
                    <a:pt x="462" y="472"/>
                    <a:pt x="477" y="477"/>
                  </a:cubicBezTo>
                  <a:cubicBezTo>
                    <a:pt x="498" y="483"/>
                    <a:pt x="517" y="486"/>
                    <a:pt x="535" y="486"/>
                  </a:cubicBezTo>
                  <a:cubicBezTo>
                    <a:pt x="675" y="486"/>
                    <a:pt x="704" y="291"/>
                    <a:pt x="715" y="143"/>
                  </a:cubicBezTo>
                  <a:cubicBezTo>
                    <a:pt x="596" y="131"/>
                    <a:pt x="488" y="119"/>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4807;p32">
              <a:extLst>
                <a:ext uri="{FF2B5EF4-FFF2-40B4-BE49-F238E27FC236}">
                  <a16:creationId xmlns:a16="http://schemas.microsoft.com/office/drawing/2014/main" id="{17D4002C-7FFF-473F-921C-B216101BEB5C}"/>
                </a:ext>
              </a:extLst>
            </p:cNvPr>
            <p:cNvSpPr/>
            <p:nvPr/>
          </p:nvSpPr>
          <p:spPr>
            <a:xfrm>
              <a:off x="5370600" y="1731275"/>
              <a:ext cx="29200" cy="13250"/>
            </a:xfrm>
            <a:custGeom>
              <a:avLst/>
              <a:gdLst/>
              <a:ahLst/>
              <a:cxnLst/>
              <a:rect l="l" t="t" r="r" b="b"/>
              <a:pathLst>
                <a:path w="1168" h="530" extrusionOk="0">
                  <a:moveTo>
                    <a:pt x="699" y="0"/>
                  </a:moveTo>
                  <a:cubicBezTo>
                    <a:pt x="520" y="0"/>
                    <a:pt x="339" y="105"/>
                    <a:pt x="155" y="263"/>
                  </a:cubicBezTo>
                  <a:cubicBezTo>
                    <a:pt x="120" y="323"/>
                    <a:pt x="60" y="370"/>
                    <a:pt x="0" y="430"/>
                  </a:cubicBezTo>
                  <a:cubicBezTo>
                    <a:pt x="108" y="504"/>
                    <a:pt x="217" y="529"/>
                    <a:pt x="327" y="529"/>
                  </a:cubicBezTo>
                  <a:cubicBezTo>
                    <a:pt x="576" y="529"/>
                    <a:pt x="829" y="399"/>
                    <a:pt x="1073" y="399"/>
                  </a:cubicBezTo>
                  <a:cubicBezTo>
                    <a:pt x="1105" y="399"/>
                    <a:pt x="1136" y="401"/>
                    <a:pt x="1167" y="406"/>
                  </a:cubicBezTo>
                  <a:lnTo>
                    <a:pt x="1167" y="275"/>
                  </a:lnTo>
                  <a:cubicBezTo>
                    <a:pt x="1012" y="80"/>
                    <a:pt x="856" y="0"/>
                    <a:pt x="6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4808;p32">
              <a:extLst>
                <a:ext uri="{FF2B5EF4-FFF2-40B4-BE49-F238E27FC236}">
                  <a16:creationId xmlns:a16="http://schemas.microsoft.com/office/drawing/2014/main" id="{9028E1FA-1292-45E5-B128-F680CE932CBF}"/>
                </a:ext>
              </a:extLst>
            </p:cNvPr>
            <p:cNvSpPr/>
            <p:nvPr/>
          </p:nvSpPr>
          <p:spPr>
            <a:xfrm>
              <a:off x="5607400" y="1906825"/>
              <a:ext cx="27550" cy="10475"/>
            </a:xfrm>
            <a:custGeom>
              <a:avLst/>
              <a:gdLst/>
              <a:ahLst/>
              <a:cxnLst/>
              <a:rect l="l" t="t" r="r" b="b"/>
              <a:pathLst>
                <a:path w="1102" h="419" extrusionOk="0">
                  <a:moveTo>
                    <a:pt x="904" y="0"/>
                  </a:moveTo>
                  <a:cubicBezTo>
                    <a:pt x="644" y="0"/>
                    <a:pt x="461" y="269"/>
                    <a:pt x="230" y="269"/>
                  </a:cubicBezTo>
                  <a:cubicBezTo>
                    <a:pt x="215" y="269"/>
                    <a:pt x="200" y="268"/>
                    <a:pt x="184" y="266"/>
                  </a:cubicBezTo>
                  <a:cubicBezTo>
                    <a:pt x="143" y="247"/>
                    <a:pt x="110" y="238"/>
                    <a:pt x="85" y="238"/>
                  </a:cubicBezTo>
                  <a:cubicBezTo>
                    <a:pt x="15" y="238"/>
                    <a:pt x="0" y="304"/>
                    <a:pt x="18" y="409"/>
                  </a:cubicBezTo>
                  <a:cubicBezTo>
                    <a:pt x="103" y="414"/>
                    <a:pt x="189" y="419"/>
                    <a:pt x="273" y="419"/>
                  </a:cubicBezTo>
                  <a:cubicBezTo>
                    <a:pt x="577" y="419"/>
                    <a:pt x="868" y="359"/>
                    <a:pt x="1101" y="52"/>
                  </a:cubicBezTo>
                  <a:cubicBezTo>
                    <a:pt x="1030" y="15"/>
                    <a:pt x="965" y="0"/>
                    <a:pt x="90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4809;p32">
              <a:extLst>
                <a:ext uri="{FF2B5EF4-FFF2-40B4-BE49-F238E27FC236}">
                  <a16:creationId xmlns:a16="http://schemas.microsoft.com/office/drawing/2014/main" id="{83B01D04-F842-4F6B-B73D-F6371FA6FD29}"/>
                </a:ext>
              </a:extLst>
            </p:cNvPr>
            <p:cNvSpPr/>
            <p:nvPr/>
          </p:nvSpPr>
          <p:spPr>
            <a:xfrm>
              <a:off x="5287550" y="1827375"/>
              <a:ext cx="30100" cy="9225"/>
            </a:xfrm>
            <a:custGeom>
              <a:avLst/>
              <a:gdLst/>
              <a:ahLst/>
              <a:cxnLst/>
              <a:rect l="l" t="t" r="r" b="b"/>
              <a:pathLst>
                <a:path w="1204" h="369" extrusionOk="0">
                  <a:moveTo>
                    <a:pt x="293" y="0"/>
                  </a:moveTo>
                  <a:cubicBezTo>
                    <a:pt x="208" y="0"/>
                    <a:pt x="132" y="25"/>
                    <a:pt x="72" y="74"/>
                  </a:cubicBezTo>
                  <a:cubicBezTo>
                    <a:pt x="24" y="122"/>
                    <a:pt x="1" y="182"/>
                    <a:pt x="13" y="241"/>
                  </a:cubicBezTo>
                  <a:cubicBezTo>
                    <a:pt x="48" y="265"/>
                    <a:pt x="60" y="289"/>
                    <a:pt x="84" y="301"/>
                  </a:cubicBezTo>
                  <a:cubicBezTo>
                    <a:pt x="121" y="294"/>
                    <a:pt x="159" y="291"/>
                    <a:pt x="196" y="291"/>
                  </a:cubicBezTo>
                  <a:cubicBezTo>
                    <a:pt x="389" y="291"/>
                    <a:pt x="582" y="368"/>
                    <a:pt x="771" y="368"/>
                  </a:cubicBezTo>
                  <a:cubicBezTo>
                    <a:pt x="860" y="368"/>
                    <a:pt x="949" y="351"/>
                    <a:pt x="1036" y="301"/>
                  </a:cubicBezTo>
                  <a:cubicBezTo>
                    <a:pt x="1084" y="241"/>
                    <a:pt x="1144" y="182"/>
                    <a:pt x="1203" y="122"/>
                  </a:cubicBezTo>
                  <a:cubicBezTo>
                    <a:pt x="1126" y="80"/>
                    <a:pt x="1047" y="68"/>
                    <a:pt x="967" y="68"/>
                  </a:cubicBezTo>
                  <a:cubicBezTo>
                    <a:pt x="850" y="68"/>
                    <a:pt x="732" y="95"/>
                    <a:pt x="619" y="95"/>
                  </a:cubicBezTo>
                  <a:cubicBezTo>
                    <a:pt x="523" y="95"/>
                    <a:pt x="430" y="75"/>
                    <a:pt x="346" y="3"/>
                  </a:cubicBezTo>
                  <a:cubicBezTo>
                    <a:pt x="328" y="1"/>
                    <a:pt x="311" y="0"/>
                    <a:pt x="2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4810;p32">
              <a:extLst>
                <a:ext uri="{FF2B5EF4-FFF2-40B4-BE49-F238E27FC236}">
                  <a16:creationId xmlns:a16="http://schemas.microsoft.com/office/drawing/2014/main" id="{CFBB3C29-4512-4C97-A5AC-72E450F6E503}"/>
                </a:ext>
              </a:extLst>
            </p:cNvPr>
            <p:cNvSpPr/>
            <p:nvPr/>
          </p:nvSpPr>
          <p:spPr>
            <a:xfrm>
              <a:off x="5686700" y="1873800"/>
              <a:ext cx="22650" cy="10450"/>
            </a:xfrm>
            <a:custGeom>
              <a:avLst/>
              <a:gdLst/>
              <a:ahLst/>
              <a:cxnLst/>
              <a:rect l="l" t="t" r="r" b="b"/>
              <a:pathLst>
                <a:path w="906" h="418" extrusionOk="0">
                  <a:moveTo>
                    <a:pt x="393" y="0"/>
                  </a:moveTo>
                  <a:cubicBezTo>
                    <a:pt x="261" y="0"/>
                    <a:pt x="130" y="45"/>
                    <a:pt x="1" y="158"/>
                  </a:cubicBezTo>
                  <a:cubicBezTo>
                    <a:pt x="29" y="311"/>
                    <a:pt x="89" y="417"/>
                    <a:pt x="221" y="417"/>
                  </a:cubicBezTo>
                  <a:cubicBezTo>
                    <a:pt x="254" y="417"/>
                    <a:pt x="291" y="411"/>
                    <a:pt x="334" y="396"/>
                  </a:cubicBezTo>
                  <a:cubicBezTo>
                    <a:pt x="513" y="337"/>
                    <a:pt x="668" y="289"/>
                    <a:pt x="870" y="289"/>
                  </a:cubicBezTo>
                  <a:cubicBezTo>
                    <a:pt x="906" y="242"/>
                    <a:pt x="894" y="206"/>
                    <a:pt x="870" y="158"/>
                  </a:cubicBezTo>
                  <a:cubicBezTo>
                    <a:pt x="713" y="67"/>
                    <a:pt x="553" y="0"/>
                    <a:pt x="3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4811;p32">
              <a:extLst>
                <a:ext uri="{FF2B5EF4-FFF2-40B4-BE49-F238E27FC236}">
                  <a16:creationId xmlns:a16="http://schemas.microsoft.com/office/drawing/2014/main" id="{335DBC55-D07E-4CDC-9088-F3C504EC7726}"/>
                </a:ext>
              </a:extLst>
            </p:cNvPr>
            <p:cNvSpPr/>
            <p:nvPr/>
          </p:nvSpPr>
          <p:spPr>
            <a:xfrm>
              <a:off x="5725100" y="2056800"/>
              <a:ext cx="22950" cy="14450"/>
            </a:xfrm>
            <a:custGeom>
              <a:avLst/>
              <a:gdLst/>
              <a:ahLst/>
              <a:cxnLst/>
              <a:rect l="l" t="t" r="r" b="b"/>
              <a:pathLst>
                <a:path w="918" h="578" extrusionOk="0">
                  <a:moveTo>
                    <a:pt x="827" y="0"/>
                  </a:moveTo>
                  <a:cubicBezTo>
                    <a:pt x="661" y="0"/>
                    <a:pt x="510" y="54"/>
                    <a:pt x="358" y="125"/>
                  </a:cubicBezTo>
                  <a:cubicBezTo>
                    <a:pt x="418" y="399"/>
                    <a:pt x="1" y="327"/>
                    <a:pt x="48" y="577"/>
                  </a:cubicBezTo>
                  <a:cubicBezTo>
                    <a:pt x="239" y="565"/>
                    <a:pt x="441" y="565"/>
                    <a:pt x="632" y="565"/>
                  </a:cubicBezTo>
                  <a:cubicBezTo>
                    <a:pt x="608" y="303"/>
                    <a:pt x="846" y="208"/>
                    <a:pt x="918" y="6"/>
                  </a:cubicBezTo>
                  <a:cubicBezTo>
                    <a:pt x="887" y="2"/>
                    <a:pt x="857" y="0"/>
                    <a:pt x="8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4812;p32">
              <a:extLst>
                <a:ext uri="{FF2B5EF4-FFF2-40B4-BE49-F238E27FC236}">
                  <a16:creationId xmlns:a16="http://schemas.microsoft.com/office/drawing/2014/main" id="{EBF6B8E2-F665-497B-A0AB-ECB793EC6C3A}"/>
                </a:ext>
              </a:extLst>
            </p:cNvPr>
            <p:cNvSpPr/>
            <p:nvPr/>
          </p:nvSpPr>
          <p:spPr>
            <a:xfrm>
              <a:off x="5546800" y="2060050"/>
              <a:ext cx="38425" cy="12525"/>
            </a:xfrm>
            <a:custGeom>
              <a:avLst/>
              <a:gdLst/>
              <a:ahLst/>
              <a:cxnLst/>
              <a:rect l="l" t="t" r="r" b="b"/>
              <a:pathLst>
                <a:path w="1537" h="501" extrusionOk="0">
                  <a:moveTo>
                    <a:pt x="729" y="1"/>
                  </a:moveTo>
                  <a:cubicBezTo>
                    <a:pt x="486" y="1"/>
                    <a:pt x="245" y="54"/>
                    <a:pt x="1" y="150"/>
                  </a:cubicBezTo>
                  <a:cubicBezTo>
                    <a:pt x="69" y="165"/>
                    <a:pt x="139" y="170"/>
                    <a:pt x="210" y="170"/>
                  </a:cubicBezTo>
                  <a:cubicBezTo>
                    <a:pt x="359" y="170"/>
                    <a:pt x="511" y="147"/>
                    <a:pt x="661" y="147"/>
                  </a:cubicBezTo>
                  <a:cubicBezTo>
                    <a:pt x="827" y="147"/>
                    <a:pt x="991" y="175"/>
                    <a:pt x="1144" y="292"/>
                  </a:cubicBezTo>
                  <a:cubicBezTo>
                    <a:pt x="1146" y="292"/>
                    <a:pt x="1149" y="292"/>
                    <a:pt x="1151" y="292"/>
                  </a:cubicBezTo>
                  <a:cubicBezTo>
                    <a:pt x="1259" y="292"/>
                    <a:pt x="1253" y="500"/>
                    <a:pt x="1363" y="500"/>
                  </a:cubicBezTo>
                  <a:cubicBezTo>
                    <a:pt x="1390" y="500"/>
                    <a:pt x="1423" y="488"/>
                    <a:pt x="1465" y="459"/>
                  </a:cubicBezTo>
                  <a:cubicBezTo>
                    <a:pt x="1537" y="376"/>
                    <a:pt x="1537" y="269"/>
                    <a:pt x="1465" y="173"/>
                  </a:cubicBezTo>
                  <a:cubicBezTo>
                    <a:pt x="1215" y="54"/>
                    <a:pt x="971" y="1"/>
                    <a:pt x="7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4813;p32">
              <a:extLst>
                <a:ext uri="{FF2B5EF4-FFF2-40B4-BE49-F238E27FC236}">
                  <a16:creationId xmlns:a16="http://schemas.microsoft.com/office/drawing/2014/main" id="{8E6967CC-5A1F-4F7F-81EB-86B16EBB8B98}"/>
                </a:ext>
              </a:extLst>
            </p:cNvPr>
            <p:cNvSpPr/>
            <p:nvPr/>
          </p:nvSpPr>
          <p:spPr>
            <a:xfrm>
              <a:off x="5559025" y="2010425"/>
              <a:ext cx="20250" cy="8750"/>
            </a:xfrm>
            <a:custGeom>
              <a:avLst/>
              <a:gdLst/>
              <a:ahLst/>
              <a:cxnLst/>
              <a:rect l="l" t="t" r="r" b="b"/>
              <a:pathLst>
                <a:path w="810" h="350" extrusionOk="0">
                  <a:moveTo>
                    <a:pt x="296" y="0"/>
                  </a:moveTo>
                  <a:cubicBezTo>
                    <a:pt x="257" y="0"/>
                    <a:pt x="218" y="1"/>
                    <a:pt x="179" y="3"/>
                  </a:cubicBezTo>
                  <a:cubicBezTo>
                    <a:pt x="83" y="3"/>
                    <a:pt x="0" y="63"/>
                    <a:pt x="24" y="182"/>
                  </a:cubicBezTo>
                  <a:cubicBezTo>
                    <a:pt x="35" y="281"/>
                    <a:pt x="87" y="350"/>
                    <a:pt x="189" y="350"/>
                  </a:cubicBezTo>
                  <a:cubicBezTo>
                    <a:pt x="197" y="350"/>
                    <a:pt x="206" y="349"/>
                    <a:pt x="214" y="349"/>
                  </a:cubicBezTo>
                  <a:cubicBezTo>
                    <a:pt x="322" y="337"/>
                    <a:pt x="405" y="337"/>
                    <a:pt x="500" y="313"/>
                  </a:cubicBezTo>
                  <a:cubicBezTo>
                    <a:pt x="655" y="289"/>
                    <a:pt x="810" y="241"/>
                    <a:pt x="810" y="39"/>
                  </a:cubicBezTo>
                  <a:cubicBezTo>
                    <a:pt x="635" y="20"/>
                    <a:pt x="468" y="0"/>
                    <a:pt x="2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4814;p32">
              <a:extLst>
                <a:ext uri="{FF2B5EF4-FFF2-40B4-BE49-F238E27FC236}">
                  <a16:creationId xmlns:a16="http://schemas.microsoft.com/office/drawing/2014/main" id="{F8277EFF-65A3-404F-8AEC-1E39233AB341}"/>
                </a:ext>
              </a:extLst>
            </p:cNvPr>
            <p:cNvSpPr/>
            <p:nvPr/>
          </p:nvSpPr>
          <p:spPr>
            <a:xfrm>
              <a:off x="6006100" y="2031625"/>
              <a:ext cx="31275" cy="9750"/>
            </a:xfrm>
            <a:custGeom>
              <a:avLst/>
              <a:gdLst/>
              <a:ahLst/>
              <a:cxnLst/>
              <a:rect l="l" t="t" r="r" b="b"/>
              <a:pathLst>
                <a:path w="1251" h="390" extrusionOk="0">
                  <a:moveTo>
                    <a:pt x="989" y="1"/>
                  </a:moveTo>
                  <a:cubicBezTo>
                    <a:pt x="872" y="89"/>
                    <a:pt x="745" y="110"/>
                    <a:pt x="614" y="110"/>
                  </a:cubicBezTo>
                  <a:cubicBezTo>
                    <a:pt x="494" y="110"/>
                    <a:pt x="372" y="93"/>
                    <a:pt x="251" y="93"/>
                  </a:cubicBezTo>
                  <a:cubicBezTo>
                    <a:pt x="166" y="93"/>
                    <a:pt x="82" y="102"/>
                    <a:pt x="0" y="132"/>
                  </a:cubicBezTo>
                  <a:cubicBezTo>
                    <a:pt x="84" y="179"/>
                    <a:pt x="191" y="239"/>
                    <a:pt x="298" y="322"/>
                  </a:cubicBezTo>
                  <a:cubicBezTo>
                    <a:pt x="384" y="368"/>
                    <a:pt x="473" y="389"/>
                    <a:pt x="564" y="389"/>
                  </a:cubicBezTo>
                  <a:cubicBezTo>
                    <a:pt x="661" y="389"/>
                    <a:pt x="759" y="365"/>
                    <a:pt x="858" y="322"/>
                  </a:cubicBezTo>
                  <a:lnTo>
                    <a:pt x="1012" y="322"/>
                  </a:lnTo>
                  <a:cubicBezTo>
                    <a:pt x="1048" y="298"/>
                    <a:pt x="1108" y="298"/>
                    <a:pt x="1155" y="298"/>
                  </a:cubicBezTo>
                  <a:cubicBezTo>
                    <a:pt x="1250" y="120"/>
                    <a:pt x="1227" y="1"/>
                    <a:pt x="9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4815;p32">
              <a:extLst>
                <a:ext uri="{FF2B5EF4-FFF2-40B4-BE49-F238E27FC236}">
                  <a16:creationId xmlns:a16="http://schemas.microsoft.com/office/drawing/2014/main" id="{4D2FB9CB-1DDC-447C-81A1-B1A53E74B293}"/>
                </a:ext>
              </a:extLst>
            </p:cNvPr>
            <p:cNvSpPr/>
            <p:nvPr/>
          </p:nvSpPr>
          <p:spPr>
            <a:xfrm>
              <a:off x="5568550" y="1873525"/>
              <a:ext cx="25325" cy="8775"/>
            </a:xfrm>
            <a:custGeom>
              <a:avLst/>
              <a:gdLst/>
              <a:ahLst/>
              <a:cxnLst/>
              <a:rect l="l" t="t" r="r" b="b"/>
              <a:pathLst>
                <a:path w="1013" h="351" extrusionOk="0">
                  <a:moveTo>
                    <a:pt x="507" y="1"/>
                  </a:moveTo>
                  <a:cubicBezTo>
                    <a:pt x="331" y="1"/>
                    <a:pt x="159" y="29"/>
                    <a:pt x="0" y="157"/>
                  </a:cubicBezTo>
                  <a:cubicBezTo>
                    <a:pt x="95" y="169"/>
                    <a:pt x="191" y="169"/>
                    <a:pt x="298" y="169"/>
                  </a:cubicBezTo>
                  <a:cubicBezTo>
                    <a:pt x="390" y="312"/>
                    <a:pt x="498" y="351"/>
                    <a:pt x="615" y="351"/>
                  </a:cubicBezTo>
                  <a:cubicBezTo>
                    <a:pt x="740" y="351"/>
                    <a:pt x="876" y="306"/>
                    <a:pt x="1012" y="300"/>
                  </a:cubicBezTo>
                  <a:lnTo>
                    <a:pt x="1012" y="14"/>
                  </a:lnTo>
                  <a:cubicBezTo>
                    <a:pt x="981" y="17"/>
                    <a:pt x="949" y="17"/>
                    <a:pt x="917" y="17"/>
                  </a:cubicBezTo>
                  <a:cubicBezTo>
                    <a:pt x="780" y="17"/>
                    <a:pt x="642" y="1"/>
                    <a:pt x="5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4816;p32">
              <a:extLst>
                <a:ext uri="{FF2B5EF4-FFF2-40B4-BE49-F238E27FC236}">
                  <a16:creationId xmlns:a16="http://schemas.microsoft.com/office/drawing/2014/main" id="{10850354-0CC7-4083-B7EF-4BF632963CB9}"/>
                </a:ext>
              </a:extLst>
            </p:cNvPr>
            <p:cNvSpPr/>
            <p:nvPr/>
          </p:nvSpPr>
          <p:spPr>
            <a:xfrm>
              <a:off x="6050750" y="1952750"/>
              <a:ext cx="20850" cy="11000"/>
            </a:xfrm>
            <a:custGeom>
              <a:avLst/>
              <a:gdLst/>
              <a:ahLst/>
              <a:cxnLst/>
              <a:rect l="l" t="t" r="r" b="b"/>
              <a:pathLst>
                <a:path w="834" h="440" extrusionOk="0">
                  <a:moveTo>
                    <a:pt x="84" y="1"/>
                  </a:moveTo>
                  <a:cubicBezTo>
                    <a:pt x="0" y="96"/>
                    <a:pt x="0" y="203"/>
                    <a:pt x="84" y="286"/>
                  </a:cubicBezTo>
                  <a:cubicBezTo>
                    <a:pt x="234" y="365"/>
                    <a:pt x="380" y="440"/>
                    <a:pt x="530" y="440"/>
                  </a:cubicBezTo>
                  <a:cubicBezTo>
                    <a:pt x="629" y="440"/>
                    <a:pt x="730" y="407"/>
                    <a:pt x="834" y="322"/>
                  </a:cubicBezTo>
                  <a:cubicBezTo>
                    <a:pt x="810" y="203"/>
                    <a:pt x="750" y="96"/>
                    <a:pt x="667" y="24"/>
                  </a:cubicBezTo>
                  <a:cubicBezTo>
                    <a:pt x="477" y="1"/>
                    <a:pt x="274" y="1"/>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4817;p32">
              <a:extLst>
                <a:ext uri="{FF2B5EF4-FFF2-40B4-BE49-F238E27FC236}">
                  <a16:creationId xmlns:a16="http://schemas.microsoft.com/office/drawing/2014/main" id="{5F1E7622-033D-49B5-9511-6138AE905EBD}"/>
                </a:ext>
              </a:extLst>
            </p:cNvPr>
            <p:cNvSpPr/>
            <p:nvPr/>
          </p:nvSpPr>
          <p:spPr>
            <a:xfrm>
              <a:off x="6056100" y="1777725"/>
              <a:ext cx="23850" cy="14025"/>
            </a:xfrm>
            <a:custGeom>
              <a:avLst/>
              <a:gdLst/>
              <a:ahLst/>
              <a:cxnLst/>
              <a:rect l="l" t="t" r="r" b="b"/>
              <a:pathLst>
                <a:path w="954" h="561" extrusionOk="0">
                  <a:moveTo>
                    <a:pt x="453" y="1"/>
                  </a:moveTo>
                  <a:cubicBezTo>
                    <a:pt x="298" y="1"/>
                    <a:pt x="155" y="13"/>
                    <a:pt x="1" y="13"/>
                  </a:cubicBezTo>
                  <a:cubicBezTo>
                    <a:pt x="84" y="132"/>
                    <a:pt x="167" y="251"/>
                    <a:pt x="143" y="394"/>
                  </a:cubicBezTo>
                  <a:cubicBezTo>
                    <a:pt x="155" y="429"/>
                    <a:pt x="167" y="441"/>
                    <a:pt x="179" y="477"/>
                  </a:cubicBezTo>
                  <a:cubicBezTo>
                    <a:pt x="241" y="526"/>
                    <a:pt x="307" y="538"/>
                    <a:pt x="374" y="538"/>
                  </a:cubicBezTo>
                  <a:cubicBezTo>
                    <a:pt x="441" y="538"/>
                    <a:pt x="510" y="525"/>
                    <a:pt x="577" y="525"/>
                  </a:cubicBezTo>
                  <a:cubicBezTo>
                    <a:pt x="620" y="525"/>
                    <a:pt x="662" y="531"/>
                    <a:pt x="703" y="548"/>
                  </a:cubicBezTo>
                  <a:cubicBezTo>
                    <a:pt x="763" y="548"/>
                    <a:pt x="810" y="560"/>
                    <a:pt x="870" y="560"/>
                  </a:cubicBezTo>
                  <a:cubicBezTo>
                    <a:pt x="941" y="477"/>
                    <a:pt x="953" y="370"/>
                    <a:pt x="870" y="275"/>
                  </a:cubicBezTo>
                  <a:cubicBezTo>
                    <a:pt x="774" y="215"/>
                    <a:pt x="667" y="179"/>
                    <a:pt x="584" y="132"/>
                  </a:cubicBezTo>
                  <a:cubicBezTo>
                    <a:pt x="501" y="132"/>
                    <a:pt x="501" y="24"/>
                    <a:pt x="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4818;p32">
              <a:extLst>
                <a:ext uri="{FF2B5EF4-FFF2-40B4-BE49-F238E27FC236}">
                  <a16:creationId xmlns:a16="http://schemas.microsoft.com/office/drawing/2014/main" id="{EC2C891E-62AF-44EF-83FB-46EF7AD7A4D1}"/>
                </a:ext>
              </a:extLst>
            </p:cNvPr>
            <p:cNvSpPr/>
            <p:nvPr/>
          </p:nvSpPr>
          <p:spPr>
            <a:xfrm>
              <a:off x="6031400" y="1927650"/>
              <a:ext cx="21450" cy="10550"/>
            </a:xfrm>
            <a:custGeom>
              <a:avLst/>
              <a:gdLst/>
              <a:ahLst/>
              <a:cxnLst/>
              <a:rect l="l" t="t" r="r" b="b"/>
              <a:pathLst>
                <a:path w="858" h="422" extrusionOk="0">
                  <a:moveTo>
                    <a:pt x="628" y="1"/>
                  </a:moveTo>
                  <a:cubicBezTo>
                    <a:pt x="606" y="1"/>
                    <a:pt x="583" y="2"/>
                    <a:pt x="560" y="4"/>
                  </a:cubicBezTo>
                  <a:cubicBezTo>
                    <a:pt x="369" y="159"/>
                    <a:pt x="191" y="290"/>
                    <a:pt x="0" y="421"/>
                  </a:cubicBezTo>
                  <a:cubicBezTo>
                    <a:pt x="298" y="421"/>
                    <a:pt x="572" y="409"/>
                    <a:pt x="858" y="409"/>
                  </a:cubicBezTo>
                  <a:lnTo>
                    <a:pt x="858" y="112"/>
                  </a:lnTo>
                  <a:cubicBezTo>
                    <a:pt x="800" y="25"/>
                    <a:pt x="719" y="1"/>
                    <a:pt x="6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4819;p32">
              <a:extLst>
                <a:ext uri="{FF2B5EF4-FFF2-40B4-BE49-F238E27FC236}">
                  <a16:creationId xmlns:a16="http://schemas.microsoft.com/office/drawing/2014/main" id="{DD0036BB-7A37-4E37-8552-6BF8D350C402}"/>
                </a:ext>
              </a:extLst>
            </p:cNvPr>
            <p:cNvSpPr/>
            <p:nvPr/>
          </p:nvSpPr>
          <p:spPr>
            <a:xfrm>
              <a:off x="5905200" y="1734050"/>
              <a:ext cx="22625" cy="14600"/>
            </a:xfrm>
            <a:custGeom>
              <a:avLst/>
              <a:gdLst/>
              <a:ahLst/>
              <a:cxnLst/>
              <a:rect l="l" t="t" r="r" b="b"/>
              <a:pathLst>
                <a:path w="905" h="584" extrusionOk="0">
                  <a:moveTo>
                    <a:pt x="377" y="0"/>
                  </a:moveTo>
                  <a:cubicBezTo>
                    <a:pt x="248" y="0"/>
                    <a:pt x="124" y="45"/>
                    <a:pt x="12" y="164"/>
                  </a:cubicBezTo>
                  <a:cubicBezTo>
                    <a:pt x="48" y="259"/>
                    <a:pt x="155" y="355"/>
                    <a:pt x="0" y="450"/>
                  </a:cubicBezTo>
                  <a:cubicBezTo>
                    <a:pt x="149" y="539"/>
                    <a:pt x="301" y="584"/>
                    <a:pt x="453" y="584"/>
                  </a:cubicBezTo>
                  <a:cubicBezTo>
                    <a:pt x="604" y="584"/>
                    <a:pt x="756" y="539"/>
                    <a:pt x="905" y="450"/>
                  </a:cubicBezTo>
                  <a:cubicBezTo>
                    <a:pt x="905" y="319"/>
                    <a:pt x="453" y="438"/>
                    <a:pt x="738" y="152"/>
                  </a:cubicBezTo>
                  <a:cubicBezTo>
                    <a:pt x="750" y="152"/>
                    <a:pt x="691" y="93"/>
                    <a:pt x="655" y="57"/>
                  </a:cubicBezTo>
                  <a:cubicBezTo>
                    <a:pt x="562" y="23"/>
                    <a:pt x="468" y="0"/>
                    <a:pt x="3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4820;p32">
              <a:extLst>
                <a:ext uri="{FF2B5EF4-FFF2-40B4-BE49-F238E27FC236}">
                  <a16:creationId xmlns:a16="http://schemas.microsoft.com/office/drawing/2014/main" id="{00F5E8B3-732C-49AB-BF12-8FA229974B46}"/>
                </a:ext>
              </a:extLst>
            </p:cNvPr>
            <p:cNvSpPr/>
            <p:nvPr/>
          </p:nvSpPr>
          <p:spPr>
            <a:xfrm>
              <a:off x="5880175" y="2019350"/>
              <a:ext cx="17300" cy="12300"/>
            </a:xfrm>
            <a:custGeom>
              <a:avLst/>
              <a:gdLst/>
              <a:ahLst/>
              <a:cxnLst/>
              <a:rect l="l" t="t" r="r" b="b"/>
              <a:pathLst>
                <a:path w="692" h="492" extrusionOk="0">
                  <a:moveTo>
                    <a:pt x="147" y="1"/>
                  </a:moveTo>
                  <a:cubicBezTo>
                    <a:pt x="100" y="1"/>
                    <a:pt x="51" y="11"/>
                    <a:pt x="1" y="39"/>
                  </a:cubicBezTo>
                  <a:cubicBezTo>
                    <a:pt x="1" y="158"/>
                    <a:pt x="13" y="254"/>
                    <a:pt x="13" y="361"/>
                  </a:cubicBezTo>
                  <a:cubicBezTo>
                    <a:pt x="132" y="373"/>
                    <a:pt x="239" y="396"/>
                    <a:pt x="311" y="492"/>
                  </a:cubicBezTo>
                  <a:lnTo>
                    <a:pt x="453" y="492"/>
                  </a:lnTo>
                  <a:cubicBezTo>
                    <a:pt x="489" y="456"/>
                    <a:pt x="549" y="408"/>
                    <a:pt x="596" y="361"/>
                  </a:cubicBezTo>
                  <a:cubicBezTo>
                    <a:pt x="692" y="254"/>
                    <a:pt x="692" y="170"/>
                    <a:pt x="596" y="63"/>
                  </a:cubicBezTo>
                  <a:cubicBezTo>
                    <a:pt x="569" y="71"/>
                    <a:pt x="543" y="74"/>
                    <a:pt x="516" y="74"/>
                  </a:cubicBezTo>
                  <a:cubicBezTo>
                    <a:pt x="392" y="74"/>
                    <a:pt x="274" y="1"/>
                    <a:pt x="1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4821;p32">
              <a:extLst>
                <a:ext uri="{FF2B5EF4-FFF2-40B4-BE49-F238E27FC236}">
                  <a16:creationId xmlns:a16="http://schemas.microsoft.com/office/drawing/2014/main" id="{DD65206E-1C49-4A67-85EB-D845AAEE2427}"/>
                </a:ext>
              </a:extLst>
            </p:cNvPr>
            <p:cNvSpPr/>
            <p:nvPr/>
          </p:nvSpPr>
          <p:spPr>
            <a:xfrm>
              <a:off x="5715000" y="1770300"/>
              <a:ext cx="41375" cy="6725"/>
            </a:xfrm>
            <a:custGeom>
              <a:avLst/>
              <a:gdLst/>
              <a:ahLst/>
              <a:cxnLst/>
              <a:rect l="l" t="t" r="r" b="b"/>
              <a:pathLst>
                <a:path w="1655" h="269" extrusionOk="0">
                  <a:moveTo>
                    <a:pt x="1619" y="0"/>
                  </a:moveTo>
                  <a:cubicBezTo>
                    <a:pt x="1083" y="0"/>
                    <a:pt x="536" y="12"/>
                    <a:pt x="0" y="12"/>
                  </a:cubicBezTo>
                  <a:cubicBezTo>
                    <a:pt x="0" y="155"/>
                    <a:pt x="107" y="191"/>
                    <a:pt x="226" y="214"/>
                  </a:cubicBezTo>
                  <a:cubicBezTo>
                    <a:pt x="325" y="255"/>
                    <a:pt x="429" y="268"/>
                    <a:pt x="532" y="268"/>
                  </a:cubicBezTo>
                  <a:cubicBezTo>
                    <a:pt x="577" y="268"/>
                    <a:pt x="623" y="266"/>
                    <a:pt x="667" y="262"/>
                  </a:cubicBezTo>
                  <a:cubicBezTo>
                    <a:pt x="929" y="167"/>
                    <a:pt x="1203" y="238"/>
                    <a:pt x="1464" y="143"/>
                  </a:cubicBezTo>
                  <a:cubicBezTo>
                    <a:pt x="1488" y="131"/>
                    <a:pt x="1536" y="119"/>
                    <a:pt x="1584" y="119"/>
                  </a:cubicBezTo>
                  <a:cubicBezTo>
                    <a:pt x="1643" y="95"/>
                    <a:pt x="1655" y="60"/>
                    <a:pt x="16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4822;p32">
              <a:extLst>
                <a:ext uri="{FF2B5EF4-FFF2-40B4-BE49-F238E27FC236}">
                  <a16:creationId xmlns:a16="http://schemas.microsoft.com/office/drawing/2014/main" id="{883E0E74-3721-4854-B4E9-50BB98470288}"/>
                </a:ext>
              </a:extLst>
            </p:cNvPr>
            <p:cNvSpPr/>
            <p:nvPr/>
          </p:nvSpPr>
          <p:spPr>
            <a:xfrm>
              <a:off x="5876025" y="1989075"/>
              <a:ext cx="22050" cy="11325"/>
            </a:xfrm>
            <a:custGeom>
              <a:avLst/>
              <a:gdLst/>
              <a:ahLst/>
              <a:cxnLst/>
              <a:rect l="l" t="t" r="r" b="b"/>
              <a:pathLst>
                <a:path w="882" h="453" extrusionOk="0">
                  <a:moveTo>
                    <a:pt x="179" y="0"/>
                  </a:moveTo>
                  <a:cubicBezTo>
                    <a:pt x="0" y="214"/>
                    <a:pt x="238" y="298"/>
                    <a:pt x="334" y="417"/>
                  </a:cubicBezTo>
                  <a:cubicBezTo>
                    <a:pt x="465" y="429"/>
                    <a:pt x="596" y="429"/>
                    <a:pt x="750" y="453"/>
                  </a:cubicBezTo>
                  <a:cubicBezTo>
                    <a:pt x="881" y="369"/>
                    <a:pt x="834" y="274"/>
                    <a:pt x="738" y="202"/>
                  </a:cubicBezTo>
                  <a:cubicBezTo>
                    <a:pt x="643" y="131"/>
                    <a:pt x="560" y="72"/>
                    <a:pt x="465" y="12"/>
                  </a:cubicBezTo>
                  <a:cubicBezTo>
                    <a:pt x="357" y="12"/>
                    <a:pt x="274" y="0"/>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4823;p32">
              <a:extLst>
                <a:ext uri="{FF2B5EF4-FFF2-40B4-BE49-F238E27FC236}">
                  <a16:creationId xmlns:a16="http://schemas.microsoft.com/office/drawing/2014/main" id="{40C0EAD2-FF3A-44D7-9EC7-341E93DBCDA9}"/>
                </a:ext>
              </a:extLst>
            </p:cNvPr>
            <p:cNvSpPr/>
            <p:nvPr/>
          </p:nvSpPr>
          <p:spPr>
            <a:xfrm>
              <a:off x="5870075" y="1848575"/>
              <a:ext cx="36925" cy="7350"/>
            </a:xfrm>
            <a:custGeom>
              <a:avLst/>
              <a:gdLst/>
              <a:ahLst/>
              <a:cxnLst/>
              <a:rect l="l" t="t" r="r" b="b"/>
              <a:pathLst>
                <a:path w="1477" h="294" extrusionOk="0">
                  <a:moveTo>
                    <a:pt x="1417" y="0"/>
                  </a:moveTo>
                  <a:cubicBezTo>
                    <a:pt x="1072" y="24"/>
                    <a:pt x="715" y="24"/>
                    <a:pt x="357" y="24"/>
                  </a:cubicBezTo>
                  <a:cubicBezTo>
                    <a:pt x="167" y="24"/>
                    <a:pt x="36" y="60"/>
                    <a:pt x="0" y="274"/>
                  </a:cubicBezTo>
                  <a:cubicBezTo>
                    <a:pt x="28" y="288"/>
                    <a:pt x="56" y="294"/>
                    <a:pt x="84" y="294"/>
                  </a:cubicBezTo>
                  <a:cubicBezTo>
                    <a:pt x="104" y="294"/>
                    <a:pt x="123" y="291"/>
                    <a:pt x="143" y="286"/>
                  </a:cubicBezTo>
                  <a:cubicBezTo>
                    <a:pt x="338" y="163"/>
                    <a:pt x="541" y="140"/>
                    <a:pt x="748" y="140"/>
                  </a:cubicBezTo>
                  <a:cubicBezTo>
                    <a:pt x="874" y="140"/>
                    <a:pt x="1002" y="149"/>
                    <a:pt x="1130" y="149"/>
                  </a:cubicBezTo>
                  <a:cubicBezTo>
                    <a:pt x="1238" y="149"/>
                    <a:pt x="1346" y="143"/>
                    <a:pt x="1453" y="119"/>
                  </a:cubicBezTo>
                  <a:cubicBezTo>
                    <a:pt x="1477" y="84"/>
                    <a:pt x="1477" y="36"/>
                    <a:pt x="1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4824;p32">
              <a:extLst>
                <a:ext uri="{FF2B5EF4-FFF2-40B4-BE49-F238E27FC236}">
                  <a16:creationId xmlns:a16="http://schemas.microsoft.com/office/drawing/2014/main" id="{FD0B2628-36B1-4333-9192-B6B3E918FB78}"/>
                </a:ext>
              </a:extLst>
            </p:cNvPr>
            <p:cNvSpPr/>
            <p:nvPr/>
          </p:nvSpPr>
          <p:spPr>
            <a:xfrm>
              <a:off x="5367025" y="1973875"/>
              <a:ext cx="22950" cy="11175"/>
            </a:xfrm>
            <a:custGeom>
              <a:avLst/>
              <a:gdLst/>
              <a:ahLst/>
              <a:cxnLst/>
              <a:rect l="l" t="t" r="r" b="b"/>
              <a:pathLst>
                <a:path w="918" h="447" extrusionOk="0">
                  <a:moveTo>
                    <a:pt x="432" y="1"/>
                  </a:moveTo>
                  <a:cubicBezTo>
                    <a:pt x="283" y="1"/>
                    <a:pt x="138" y="31"/>
                    <a:pt x="1" y="144"/>
                  </a:cubicBezTo>
                  <a:cubicBezTo>
                    <a:pt x="24" y="251"/>
                    <a:pt x="24" y="334"/>
                    <a:pt x="36" y="441"/>
                  </a:cubicBezTo>
                  <a:cubicBezTo>
                    <a:pt x="50" y="445"/>
                    <a:pt x="63" y="446"/>
                    <a:pt x="76" y="446"/>
                  </a:cubicBezTo>
                  <a:cubicBezTo>
                    <a:pt x="106" y="446"/>
                    <a:pt x="134" y="438"/>
                    <a:pt x="167" y="430"/>
                  </a:cubicBezTo>
                  <a:cubicBezTo>
                    <a:pt x="247" y="358"/>
                    <a:pt x="335" y="338"/>
                    <a:pt x="425" y="338"/>
                  </a:cubicBezTo>
                  <a:cubicBezTo>
                    <a:pt x="532" y="338"/>
                    <a:pt x="644" y="366"/>
                    <a:pt x="751" y="366"/>
                  </a:cubicBezTo>
                  <a:cubicBezTo>
                    <a:pt x="808" y="366"/>
                    <a:pt x="864" y="358"/>
                    <a:pt x="917" y="334"/>
                  </a:cubicBezTo>
                  <a:cubicBezTo>
                    <a:pt x="894" y="227"/>
                    <a:pt x="894" y="144"/>
                    <a:pt x="882" y="37"/>
                  </a:cubicBezTo>
                  <a:cubicBezTo>
                    <a:pt x="733" y="31"/>
                    <a:pt x="581" y="1"/>
                    <a:pt x="4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4825;p32">
              <a:extLst>
                <a:ext uri="{FF2B5EF4-FFF2-40B4-BE49-F238E27FC236}">
                  <a16:creationId xmlns:a16="http://schemas.microsoft.com/office/drawing/2014/main" id="{46796437-E124-4FE2-A848-AAE9B2128ABE}"/>
                </a:ext>
              </a:extLst>
            </p:cNvPr>
            <p:cNvSpPr/>
            <p:nvPr/>
          </p:nvSpPr>
          <p:spPr>
            <a:xfrm>
              <a:off x="5589675" y="1839250"/>
              <a:ext cx="21450" cy="6375"/>
            </a:xfrm>
            <a:custGeom>
              <a:avLst/>
              <a:gdLst/>
              <a:ahLst/>
              <a:cxnLst/>
              <a:rect l="l" t="t" r="r" b="b"/>
              <a:pathLst>
                <a:path w="858" h="255" extrusionOk="0">
                  <a:moveTo>
                    <a:pt x="650" y="0"/>
                  </a:moveTo>
                  <a:cubicBezTo>
                    <a:pt x="408" y="0"/>
                    <a:pt x="197" y="20"/>
                    <a:pt x="0" y="76"/>
                  </a:cubicBezTo>
                  <a:cubicBezTo>
                    <a:pt x="12" y="135"/>
                    <a:pt x="12" y="195"/>
                    <a:pt x="12" y="254"/>
                  </a:cubicBezTo>
                  <a:cubicBezTo>
                    <a:pt x="66" y="236"/>
                    <a:pt x="125" y="232"/>
                    <a:pt x="185" y="232"/>
                  </a:cubicBezTo>
                  <a:cubicBezTo>
                    <a:pt x="252" y="232"/>
                    <a:pt x="321" y="237"/>
                    <a:pt x="391" y="237"/>
                  </a:cubicBezTo>
                  <a:cubicBezTo>
                    <a:pt x="555" y="237"/>
                    <a:pt x="721" y="207"/>
                    <a:pt x="858" y="4"/>
                  </a:cubicBezTo>
                  <a:cubicBezTo>
                    <a:pt x="786" y="2"/>
                    <a:pt x="717" y="0"/>
                    <a:pt x="6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4826;p32">
              <a:extLst>
                <a:ext uri="{FF2B5EF4-FFF2-40B4-BE49-F238E27FC236}">
                  <a16:creationId xmlns:a16="http://schemas.microsoft.com/office/drawing/2014/main" id="{8CD26EB5-45EC-43AF-8BE2-F4C9F0ED133D}"/>
                </a:ext>
              </a:extLst>
            </p:cNvPr>
            <p:cNvSpPr/>
            <p:nvPr/>
          </p:nvSpPr>
          <p:spPr>
            <a:xfrm>
              <a:off x="6142425" y="1840825"/>
              <a:ext cx="18775" cy="11875"/>
            </a:xfrm>
            <a:custGeom>
              <a:avLst/>
              <a:gdLst/>
              <a:ahLst/>
              <a:cxnLst/>
              <a:rect l="l" t="t" r="r" b="b"/>
              <a:pathLst>
                <a:path w="751" h="475" extrusionOk="0">
                  <a:moveTo>
                    <a:pt x="596" y="1"/>
                  </a:moveTo>
                  <a:cubicBezTo>
                    <a:pt x="536" y="1"/>
                    <a:pt x="500" y="13"/>
                    <a:pt x="441" y="13"/>
                  </a:cubicBezTo>
                  <a:cubicBezTo>
                    <a:pt x="346" y="25"/>
                    <a:pt x="239" y="25"/>
                    <a:pt x="155" y="25"/>
                  </a:cubicBezTo>
                  <a:cubicBezTo>
                    <a:pt x="108" y="132"/>
                    <a:pt x="48" y="227"/>
                    <a:pt x="0" y="322"/>
                  </a:cubicBezTo>
                  <a:cubicBezTo>
                    <a:pt x="102" y="447"/>
                    <a:pt x="221" y="474"/>
                    <a:pt x="347" y="474"/>
                  </a:cubicBezTo>
                  <a:cubicBezTo>
                    <a:pt x="442" y="474"/>
                    <a:pt x="541" y="459"/>
                    <a:pt x="640" y="459"/>
                  </a:cubicBezTo>
                  <a:cubicBezTo>
                    <a:pt x="673" y="459"/>
                    <a:pt x="706" y="461"/>
                    <a:pt x="739" y="465"/>
                  </a:cubicBezTo>
                  <a:cubicBezTo>
                    <a:pt x="739" y="418"/>
                    <a:pt x="750" y="382"/>
                    <a:pt x="750" y="346"/>
                  </a:cubicBezTo>
                  <a:cubicBezTo>
                    <a:pt x="715" y="251"/>
                    <a:pt x="584" y="191"/>
                    <a:pt x="631" y="72"/>
                  </a:cubicBezTo>
                  <a:cubicBezTo>
                    <a:pt x="620" y="48"/>
                    <a:pt x="620" y="25"/>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4827;p32">
              <a:extLst>
                <a:ext uri="{FF2B5EF4-FFF2-40B4-BE49-F238E27FC236}">
                  <a16:creationId xmlns:a16="http://schemas.microsoft.com/office/drawing/2014/main" id="{1D1FAF96-BB0F-4B06-874A-F69AA9F56A3D}"/>
                </a:ext>
              </a:extLst>
            </p:cNvPr>
            <p:cNvSpPr/>
            <p:nvPr/>
          </p:nvSpPr>
          <p:spPr>
            <a:xfrm>
              <a:off x="5905500" y="1845100"/>
              <a:ext cx="32150" cy="8550"/>
            </a:xfrm>
            <a:custGeom>
              <a:avLst/>
              <a:gdLst/>
              <a:ahLst/>
              <a:cxnLst/>
              <a:rect l="l" t="t" r="r" b="b"/>
              <a:pathLst>
                <a:path w="1286" h="342" extrusionOk="0">
                  <a:moveTo>
                    <a:pt x="96" y="1"/>
                  </a:moveTo>
                  <a:cubicBezTo>
                    <a:pt x="68" y="1"/>
                    <a:pt x="40" y="6"/>
                    <a:pt x="12" y="20"/>
                  </a:cubicBezTo>
                  <a:cubicBezTo>
                    <a:pt x="12" y="56"/>
                    <a:pt x="12" y="104"/>
                    <a:pt x="0" y="139"/>
                  </a:cubicBezTo>
                  <a:cubicBezTo>
                    <a:pt x="0" y="187"/>
                    <a:pt x="12" y="223"/>
                    <a:pt x="36" y="258"/>
                  </a:cubicBezTo>
                  <a:cubicBezTo>
                    <a:pt x="274" y="282"/>
                    <a:pt x="488" y="294"/>
                    <a:pt x="750" y="306"/>
                  </a:cubicBezTo>
                  <a:lnTo>
                    <a:pt x="869" y="306"/>
                  </a:lnTo>
                  <a:cubicBezTo>
                    <a:pt x="887" y="330"/>
                    <a:pt x="911" y="342"/>
                    <a:pt x="938" y="342"/>
                  </a:cubicBezTo>
                  <a:cubicBezTo>
                    <a:pt x="964" y="342"/>
                    <a:pt x="994" y="330"/>
                    <a:pt x="1024" y="306"/>
                  </a:cubicBezTo>
                  <a:cubicBezTo>
                    <a:pt x="1107" y="294"/>
                    <a:pt x="1191" y="294"/>
                    <a:pt x="1286" y="282"/>
                  </a:cubicBezTo>
                  <a:cubicBezTo>
                    <a:pt x="1186" y="169"/>
                    <a:pt x="1068" y="149"/>
                    <a:pt x="944" y="149"/>
                  </a:cubicBezTo>
                  <a:cubicBezTo>
                    <a:pt x="874" y="149"/>
                    <a:pt x="802" y="155"/>
                    <a:pt x="731" y="155"/>
                  </a:cubicBezTo>
                  <a:cubicBezTo>
                    <a:pt x="702" y="155"/>
                    <a:pt x="672" y="154"/>
                    <a:pt x="643" y="151"/>
                  </a:cubicBezTo>
                  <a:cubicBezTo>
                    <a:pt x="583" y="151"/>
                    <a:pt x="523" y="157"/>
                    <a:pt x="463" y="157"/>
                  </a:cubicBezTo>
                  <a:cubicBezTo>
                    <a:pt x="345" y="157"/>
                    <a:pt x="234" y="135"/>
                    <a:pt x="155" y="8"/>
                  </a:cubicBezTo>
                  <a:cubicBezTo>
                    <a:pt x="135" y="3"/>
                    <a:pt x="115" y="1"/>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4828;p32">
              <a:extLst>
                <a:ext uri="{FF2B5EF4-FFF2-40B4-BE49-F238E27FC236}">
                  <a16:creationId xmlns:a16="http://schemas.microsoft.com/office/drawing/2014/main" id="{33DF0FF6-859D-4006-99A2-8179832A0954}"/>
                </a:ext>
              </a:extLst>
            </p:cNvPr>
            <p:cNvSpPr/>
            <p:nvPr/>
          </p:nvSpPr>
          <p:spPr>
            <a:xfrm>
              <a:off x="5410775" y="1992000"/>
              <a:ext cx="21750" cy="11975"/>
            </a:xfrm>
            <a:custGeom>
              <a:avLst/>
              <a:gdLst/>
              <a:ahLst/>
              <a:cxnLst/>
              <a:rect l="l" t="t" r="r" b="b"/>
              <a:pathLst>
                <a:path w="870" h="479" extrusionOk="0">
                  <a:moveTo>
                    <a:pt x="442" y="1"/>
                  </a:moveTo>
                  <a:cubicBezTo>
                    <a:pt x="297" y="1"/>
                    <a:pt x="152" y="48"/>
                    <a:pt x="1" y="145"/>
                  </a:cubicBezTo>
                  <a:cubicBezTo>
                    <a:pt x="191" y="157"/>
                    <a:pt x="310" y="240"/>
                    <a:pt x="298" y="443"/>
                  </a:cubicBezTo>
                  <a:cubicBezTo>
                    <a:pt x="322" y="455"/>
                    <a:pt x="370" y="455"/>
                    <a:pt x="394" y="478"/>
                  </a:cubicBezTo>
                  <a:cubicBezTo>
                    <a:pt x="429" y="455"/>
                    <a:pt x="441" y="455"/>
                    <a:pt x="477" y="443"/>
                  </a:cubicBezTo>
                  <a:cubicBezTo>
                    <a:pt x="537" y="419"/>
                    <a:pt x="608" y="383"/>
                    <a:pt x="679" y="371"/>
                  </a:cubicBezTo>
                  <a:lnTo>
                    <a:pt x="810" y="276"/>
                  </a:lnTo>
                  <a:cubicBezTo>
                    <a:pt x="846" y="228"/>
                    <a:pt x="870" y="193"/>
                    <a:pt x="870" y="133"/>
                  </a:cubicBezTo>
                  <a:cubicBezTo>
                    <a:pt x="724" y="45"/>
                    <a:pt x="583" y="1"/>
                    <a:pt x="4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4829;p32">
              <a:extLst>
                <a:ext uri="{FF2B5EF4-FFF2-40B4-BE49-F238E27FC236}">
                  <a16:creationId xmlns:a16="http://schemas.microsoft.com/office/drawing/2014/main" id="{5BFA5D8B-3AF3-4DBE-A8FC-A8CED76D402D}"/>
                </a:ext>
              </a:extLst>
            </p:cNvPr>
            <p:cNvSpPr/>
            <p:nvPr/>
          </p:nvSpPr>
          <p:spPr>
            <a:xfrm>
              <a:off x="6113850" y="1992425"/>
              <a:ext cx="18175" cy="14525"/>
            </a:xfrm>
            <a:custGeom>
              <a:avLst/>
              <a:gdLst/>
              <a:ahLst/>
              <a:cxnLst/>
              <a:rect l="l" t="t" r="r" b="b"/>
              <a:pathLst>
                <a:path w="727" h="581" extrusionOk="0">
                  <a:moveTo>
                    <a:pt x="481" y="0"/>
                  </a:moveTo>
                  <a:cubicBezTo>
                    <a:pt x="308" y="0"/>
                    <a:pt x="150" y="70"/>
                    <a:pt x="0" y="140"/>
                  </a:cubicBezTo>
                  <a:cubicBezTo>
                    <a:pt x="60" y="259"/>
                    <a:pt x="167" y="295"/>
                    <a:pt x="286" y="295"/>
                  </a:cubicBezTo>
                  <a:cubicBezTo>
                    <a:pt x="286" y="342"/>
                    <a:pt x="286" y="378"/>
                    <a:pt x="298" y="438"/>
                  </a:cubicBezTo>
                  <a:cubicBezTo>
                    <a:pt x="393" y="485"/>
                    <a:pt x="489" y="533"/>
                    <a:pt x="584" y="580"/>
                  </a:cubicBezTo>
                  <a:cubicBezTo>
                    <a:pt x="715" y="378"/>
                    <a:pt x="727" y="199"/>
                    <a:pt x="584" y="9"/>
                  </a:cubicBezTo>
                  <a:cubicBezTo>
                    <a:pt x="549" y="3"/>
                    <a:pt x="514" y="0"/>
                    <a:pt x="4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4830;p32">
              <a:extLst>
                <a:ext uri="{FF2B5EF4-FFF2-40B4-BE49-F238E27FC236}">
                  <a16:creationId xmlns:a16="http://schemas.microsoft.com/office/drawing/2014/main" id="{A4C3DDC1-DFFF-460B-BAEA-91788EEB0131}"/>
                </a:ext>
              </a:extLst>
            </p:cNvPr>
            <p:cNvSpPr/>
            <p:nvPr/>
          </p:nvSpPr>
          <p:spPr>
            <a:xfrm>
              <a:off x="5866500" y="2067950"/>
              <a:ext cx="14000" cy="10425"/>
            </a:xfrm>
            <a:custGeom>
              <a:avLst/>
              <a:gdLst/>
              <a:ahLst/>
              <a:cxnLst/>
              <a:rect l="l" t="t" r="r" b="b"/>
              <a:pathLst>
                <a:path w="560" h="417" extrusionOk="0">
                  <a:moveTo>
                    <a:pt x="286" y="0"/>
                  </a:moveTo>
                  <a:cubicBezTo>
                    <a:pt x="238" y="36"/>
                    <a:pt x="179" y="84"/>
                    <a:pt x="131" y="131"/>
                  </a:cubicBezTo>
                  <a:cubicBezTo>
                    <a:pt x="84" y="179"/>
                    <a:pt x="36" y="238"/>
                    <a:pt x="0" y="274"/>
                  </a:cubicBezTo>
                  <a:lnTo>
                    <a:pt x="0" y="417"/>
                  </a:lnTo>
                  <a:lnTo>
                    <a:pt x="286" y="417"/>
                  </a:lnTo>
                  <a:cubicBezTo>
                    <a:pt x="405" y="417"/>
                    <a:pt x="524" y="381"/>
                    <a:pt x="536" y="250"/>
                  </a:cubicBezTo>
                  <a:cubicBezTo>
                    <a:pt x="560" y="60"/>
                    <a:pt x="429" y="12"/>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4831;p32">
              <a:extLst>
                <a:ext uri="{FF2B5EF4-FFF2-40B4-BE49-F238E27FC236}">
                  <a16:creationId xmlns:a16="http://schemas.microsoft.com/office/drawing/2014/main" id="{2949B27E-A4CD-448C-B4D7-C8887AF36229}"/>
                </a:ext>
              </a:extLst>
            </p:cNvPr>
            <p:cNvSpPr/>
            <p:nvPr/>
          </p:nvSpPr>
          <p:spPr>
            <a:xfrm>
              <a:off x="5858750" y="2052600"/>
              <a:ext cx="17300" cy="11625"/>
            </a:xfrm>
            <a:custGeom>
              <a:avLst/>
              <a:gdLst/>
              <a:ahLst/>
              <a:cxnLst/>
              <a:rect l="l" t="t" r="r" b="b"/>
              <a:pathLst>
                <a:path w="692" h="465" extrusionOk="0">
                  <a:moveTo>
                    <a:pt x="237" y="1"/>
                  </a:moveTo>
                  <a:cubicBezTo>
                    <a:pt x="212" y="1"/>
                    <a:pt x="182" y="10"/>
                    <a:pt x="144" y="31"/>
                  </a:cubicBezTo>
                  <a:cubicBezTo>
                    <a:pt x="96" y="114"/>
                    <a:pt x="36" y="221"/>
                    <a:pt x="1" y="317"/>
                  </a:cubicBezTo>
                  <a:cubicBezTo>
                    <a:pt x="156" y="399"/>
                    <a:pt x="311" y="464"/>
                    <a:pt x="489" y="464"/>
                  </a:cubicBezTo>
                  <a:cubicBezTo>
                    <a:pt x="516" y="464"/>
                    <a:pt x="544" y="463"/>
                    <a:pt x="572" y="459"/>
                  </a:cubicBezTo>
                  <a:cubicBezTo>
                    <a:pt x="608" y="352"/>
                    <a:pt x="691" y="233"/>
                    <a:pt x="667" y="162"/>
                  </a:cubicBezTo>
                  <a:cubicBezTo>
                    <a:pt x="654" y="131"/>
                    <a:pt x="635" y="120"/>
                    <a:pt x="613" y="120"/>
                  </a:cubicBezTo>
                  <a:cubicBezTo>
                    <a:pt x="561" y="120"/>
                    <a:pt x="492" y="186"/>
                    <a:pt x="441" y="186"/>
                  </a:cubicBezTo>
                  <a:cubicBezTo>
                    <a:pt x="343" y="186"/>
                    <a:pt x="350" y="1"/>
                    <a:pt x="2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4832;p32">
              <a:extLst>
                <a:ext uri="{FF2B5EF4-FFF2-40B4-BE49-F238E27FC236}">
                  <a16:creationId xmlns:a16="http://schemas.microsoft.com/office/drawing/2014/main" id="{526A177C-D04D-4D26-BB4C-0A16CB8B76C2}"/>
                </a:ext>
              </a:extLst>
            </p:cNvPr>
            <p:cNvSpPr/>
            <p:nvPr/>
          </p:nvSpPr>
          <p:spPr>
            <a:xfrm>
              <a:off x="5898050" y="1927450"/>
              <a:ext cx="19075" cy="7300"/>
            </a:xfrm>
            <a:custGeom>
              <a:avLst/>
              <a:gdLst/>
              <a:ahLst/>
              <a:cxnLst/>
              <a:rect l="l" t="t" r="r" b="b"/>
              <a:pathLst>
                <a:path w="763" h="292" extrusionOk="0">
                  <a:moveTo>
                    <a:pt x="334" y="1"/>
                  </a:moveTo>
                  <a:cubicBezTo>
                    <a:pt x="191" y="24"/>
                    <a:pt x="60" y="48"/>
                    <a:pt x="0" y="179"/>
                  </a:cubicBezTo>
                  <a:cubicBezTo>
                    <a:pt x="75" y="270"/>
                    <a:pt x="165" y="291"/>
                    <a:pt x="258" y="291"/>
                  </a:cubicBezTo>
                  <a:cubicBezTo>
                    <a:pt x="339" y="291"/>
                    <a:pt x="421" y="276"/>
                    <a:pt x="500" y="276"/>
                  </a:cubicBezTo>
                  <a:cubicBezTo>
                    <a:pt x="533" y="276"/>
                    <a:pt x="565" y="279"/>
                    <a:pt x="596" y="286"/>
                  </a:cubicBezTo>
                  <a:cubicBezTo>
                    <a:pt x="643" y="239"/>
                    <a:pt x="691" y="203"/>
                    <a:pt x="750" y="167"/>
                  </a:cubicBezTo>
                  <a:lnTo>
                    <a:pt x="762" y="179"/>
                  </a:lnTo>
                  <a:cubicBezTo>
                    <a:pt x="715" y="120"/>
                    <a:pt x="655" y="84"/>
                    <a:pt x="596" y="24"/>
                  </a:cubicBezTo>
                  <a:cubicBezTo>
                    <a:pt x="512" y="24"/>
                    <a:pt x="417" y="1"/>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4833;p32">
              <a:extLst>
                <a:ext uri="{FF2B5EF4-FFF2-40B4-BE49-F238E27FC236}">
                  <a16:creationId xmlns:a16="http://schemas.microsoft.com/office/drawing/2014/main" id="{63EBE620-A1B5-465F-93AE-23F282D14B0A}"/>
                </a:ext>
              </a:extLst>
            </p:cNvPr>
            <p:cNvSpPr/>
            <p:nvPr/>
          </p:nvSpPr>
          <p:spPr>
            <a:xfrm>
              <a:off x="5934650" y="1773550"/>
              <a:ext cx="21475" cy="14175"/>
            </a:xfrm>
            <a:custGeom>
              <a:avLst/>
              <a:gdLst/>
              <a:ahLst/>
              <a:cxnLst/>
              <a:rect l="l" t="t" r="r" b="b"/>
              <a:pathLst>
                <a:path w="859" h="567" extrusionOk="0">
                  <a:moveTo>
                    <a:pt x="846" y="1"/>
                  </a:moveTo>
                  <a:cubicBezTo>
                    <a:pt x="799" y="13"/>
                    <a:pt x="751" y="13"/>
                    <a:pt x="715" y="13"/>
                  </a:cubicBezTo>
                  <a:cubicBezTo>
                    <a:pt x="656" y="61"/>
                    <a:pt x="608" y="96"/>
                    <a:pt x="560" y="144"/>
                  </a:cubicBezTo>
                  <a:cubicBezTo>
                    <a:pt x="501" y="191"/>
                    <a:pt x="453" y="239"/>
                    <a:pt x="418" y="275"/>
                  </a:cubicBezTo>
                  <a:lnTo>
                    <a:pt x="132" y="275"/>
                  </a:lnTo>
                  <a:cubicBezTo>
                    <a:pt x="132" y="263"/>
                    <a:pt x="120" y="263"/>
                    <a:pt x="84" y="251"/>
                  </a:cubicBezTo>
                  <a:cubicBezTo>
                    <a:pt x="78" y="248"/>
                    <a:pt x="71" y="246"/>
                    <a:pt x="63" y="246"/>
                  </a:cubicBezTo>
                  <a:cubicBezTo>
                    <a:pt x="42" y="246"/>
                    <a:pt x="18" y="257"/>
                    <a:pt x="1" y="275"/>
                  </a:cubicBezTo>
                  <a:lnTo>
                    <a:pt x="1" y="406"/>
                  </a:lnTo>
                  <a:cubicBezTo>
                    <a:pt x="108" y="513"/>
                    <a:pt x="221" y="567"/>
                    <a:pt x="337" y="567"/>
                  </a:cubicBezTo>
                  <a:cubicBezTo>
                    <a:pt x="453" y="567"/>
                    <a:pt x="572" y="513"/>
                    <a:pt x="691" y="406"/>
                  </a:cubicBezTo>
                  <a:cubicBezTo>
                    <a:pt x="775" y="287"/>
                    <a:pt x="858" y="168"/>
                    <a:pt x="8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4834;p32">
              <a:extLst>
                <a:ext uri="{FF2B5EF4-FFF2-40B4-BE49-F238E27FC236}">
                  <a16:creationId xmlns:a16="http://schemas.microsoft.com/office/drawing/2014/main" id="{34368630-B3B4-4403-B0DB-0BEF7564122F}"/>
                </a:ext>
              </a:extLst>
            </p:cNvPr>
            <p:cNvSpPr/>
            <p:nvPr/>
          </p:nvSpPr>
          <p:spPr>
            <a:xfrm>
              <a:off x="5833450" y="1804125"/>
              <a:ext cx="18475" cy="12400"/>
            </a:xfrm>
            <a:custGeom>
              <a:avLst/>
              <a:gdLst/>
              <a:ahLst/>
              <a:cxnLst/>
              <a:rect l="l" t="t" r="r" b="b"/>
              <a:pathLst>
                <a:path w="739" h="496" extrusionOk="0">
                  <a:moveTo>
                    <a:pt x="613" y="0"/>
                  </a:moveTo>
                  <a:cubicBezTo>
                    <a:pt x="600" y="0"/>
                    <a:pt x="586" y="2"/>
                    <a:pt x="572" y="4"/>
                  </a:cubicBezTo>
                  <a:cubicBezTo>
                    <a:pt x="417" y="28"/>
                    <a:pt x="322" y="147"/>
                    <a:pt x="191" y="219"/>
                  </a:cubicBezTo>
                  <a:cubicBezTo>
                    <a:pt x="120" y="254"/>
                    <a:pt x="36" y="290"/>
                    <a:pt x="1" y="385"/>
                  </a:cubicBezTo>
                  <a:cubicBezTo>
                    <a:pt x="100" y="466"/>
                    <a:pt x="197" y="495"/>
                    <a:pt x="294" y="495"/>
                  </a:cubicBezTo>
                  <a:cubicBezTo>
                    <a:pt x="441" y="495"/>
                    <a:pt x="588" y="426"/>
                    <a:pt x="739" y="362"/>
                  </a:cubicBezTo>
                  <a:lnTo>
                    <a:pt x="739" y="231"/>
                  </a:lnTo>
                  <a:cubicBezTo>
                    <a:pt x="739" y="171"/>
                    <a:pt x="727" y="111"/>
                    <a:pt x="727" y="52"/>
                  </a:cubicBezTo>
                  <a:cubicBezTo>
                    <a:pt x="691" y="16"/>
                    <a:pt x="654" y="0"/>
                    <a:pt x="6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4835;p32">
              <a:extLst>
                <a:ext uri="{FF2B5EF4-FFF2-40B4-BE49-F238E27FC236}">
                  <a16:creationId xmlns:a16="http://schemas.microsoft.com/office/drawing/2014/main" id="{8C249243-1B43-40CC-ABBD-57AC29FE0950}"/>
                </a:ext>
              </a:extLst>
            </p:cNvPr>
            <p:cNvSpPr/>
            <p:nvPr/>
          </p:nvSpPr>
          <p:spPr>
            <a:xfrm>
              <a:off x="5396500" y="1823975"/>
              <a:ext cx="10450" cy="10625"/>
            </a:xfrm>
            <a:custGeom>
              <a:avLst/>
              <a:gdLst/>
              <a:ahLst/>
              <a:cxnLst/>
              <a:rect l="l" t="t" r="r" b="b"/>
              <a:pathLst>
                <a:path w="418" h="425" extrusionOk="0">
                  <a:moveTo>
                    <a:pt x="230" y="1"/>
                  </a:moveTo>
                  <a:cubicBezTo>
                    <a:pt x="156" y="1"/>
                    <a:pt x="69" y="64"/>
                    <a:pt x="0" y="139"/>
                  </a:cubicBezTo>
                  <a:lnTo>
                    <a:pt x="0" y="425"/>
                  </a:lnTo>
                  <a:cubicBezTo>
                    <a:pt x="179" y="401"/>
                    <a:pt x="417" y="353"/>
                    <a:pt x="358" y="127"/>
                  </a:cubicBezTo>
                  <a:cubicBezTo>
                    <a:pt x="332" y="36"/>
                    <a:pt x="285" y="1"/>
                    <a:pt x="23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4836;p32">
              <a:extLst>
                <a:ext uri="{FF2B5EF4-FFF2-40B4-BE49-F238E27FC236}">
                  <a16:creationId xmlns:a16="http://schemas.microsoft.com/office/drawing/2014/main" id="{795727BE-F602-431B-AF60-A7D9C8718072}"/>
                </a:ext>
              </a:extLst>
            </p:cNvPr>
            <p:cNvSpPr/>
            <p:nvPr/>
          </p:nvSpPr>
          <p:spPr>
            <a:xfrm>
              <a:off x="5364050" y="1847875"/>
              <a:ext cx="17575" cy="9775"/>
            </a:xfrm>
            <a:custGeom>
              <a:avLst/>
              <a:gdLst/>
              <a:ahLst/>
              <a:cxnLst/>
              <a:rect l="l" t="t" r="r" b="b"/>
              <a:pathLst>
                <a:path w="703" h="391" extrusionOk="0">
                  <a:moveTo>
                    <a:pt x="456" y="0"/>
                  </a:moveTo>
                  <a:cubicBezTo>
                    <a:pt x="306" y="0"/>
                    <a:pt x="153" y="33"/>
                    <a:pt x="1" y="40"/>
                  </a:cubicBezTo>
                  <a:cubicBezTo>
                    <a:pt x="48" y="147"/>
                    <a:pt x="96" y="243"/>
                    <a:pt x="143" y="338"/>
                  </a:cubicBezTo>
                  <a:cubicBezTo>
                    <a:pt x="178" y="377"/>
                    <a:pt x="213" y="391"/>
                    <a:pt x="247" y="391"/>
                  </a:cubicBezTo>
                  <a:cubicBezTo>
                    <a:pt x="306" y="391"/>
                    <a:pt x="364" y="349"/>
                    <a:pt x="417" y="326"/>
                  </a:cubicBezTo>
                  <a:lnTo>
                    <a:pt x="703" y="40"/>
                  </a:lnTo>
                  <a:cubicBezTo>
                    <a:pt x="622" y="10"/>
                    <a:pt x="540" y="0"/>
                    <a:pt x="4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4837;p32">
              <a:extLst>
                <a:ext uri="{FF2B5EF4-FFF2-40B4-BE49-F238E27FC236}">
                  <a16:creationId xmlns:a16="http://schemas.microsoft.com/office/drawing/2014/main" id="{4E691E8E-5AE9-4307-9859-B8324B6620C8}"/>
                </a:ext>
              </a:extLst>
            </p:cNvPr>
            <p:cNvSpPr/>
            <p:nvPr/>
          </p:nvSpPr>
          <p:spPr>
            <a:xfrm>
              <a:off x="5325050" y="1850175"/>
              <a:ext cx="10450" cy="9550"/>
            </a:xfrm>
            <a:custGeom>
              <a:avLst/>
              <a:gdLst/>
              <a:ahLst/>
              <a:cxnLst/>
              <a:rect l="l" t="t" r="r" b="b"/>
              <a:pathLst>
                <a:path w="418" h="382" extrusionOk="0">
                  <a:moveTo>
                    <a:pt x="254" y="1"/>
                  </a:moveTo>
                  <a:cubicBezTo>
                    <a:pt x="164" y="1"/>
                    <a:pt x="75" y="66"/>
                    <a:pt x="1" y="103"/>
                  </a:cubicBezTo>
                  <a:cubicBezTo>
                    <a:pt x="1" y="342"/>
                    <a:pt x="139" y="382"/>
                    <a:pt x="299" y="382"/>
                  </a:cubicBezTo>
                  <a:cubicBezTo>
                    <a:pt x="338" y="382"/>
                    <a:pt x="378" y="379"/>
                    <a:pt x="418" y="377"/>
                  </a:cubicBezTo>
                  <a:lnTo>
                    <a:pt x="418" y="91"/>
                  </a:lnTo>
                  <a:cubicBezTo>
                    <a:pt x="364" y="24"/>
                    <a:pt x="309" y="1"/>
                    <a:pt x="2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4838;p32">
              <a:extLst>
                <a:ext uri="{FF2B5EF4-FFF2-40B4-BE49-F238E27FC236}">
                  <a16:creationId xmlns:a16="http://schemas.microsoft.com/office/drawing/2014/main" id="{98498E10-9AD7-4598-8560-91F37FA49D44}"/>
                </a:ext>
              </a:extLst>
            </p:cNvPr>
            <p:cNvSpPr/>
            <p:nvPr/>
          </p:nvSpPr>
          <p:spPr>
            <a:xfrm>
              <a:off x="5293500" y="1945900"/>
              <a:ext cx="15200" cy="7475"/>
            </a:xfrm>
            <a:custGeom>
              <a:avLst/>
              <a:gdLst/>
              <a:ahLst/>
              <a:cxnLst/>
              <a:rect l="l" t="t" r="r" b="b"/>
              <a:pathLst>
                <a:path w="608" h="299" extrusionOk="0">
                  <a:moveTo>
                    <a:pt x="263" y="1"/>
                  </a:moveTo>
                  <a:cubicBezTo>
                    <a:pt x="144" y="13"/>
                    <a:pt x="1" y="13"/>
                    <a:pt x="25" y="179"/>
                  </a:cubicBezTo>
                  <a:cubicBezTo>
                    <a:pt x="36" y="275"/>
                    <a:pt x="167" y="298"/>
                    <a:pt x="251" y="298"/>
                  </a:cubicBezTo>
                  <a:cubicBezTo>
                    <a:pt x="346" y="298"/>
                    <a:pt x="441" y="275"/>
                    <a:pt x="537" y="275"/>
                  </a:cubicBezTo>
                  <a:cubicBezTo>
                    <a:pt x="608" y="191"/>
                    <a:pt x="608" y="96"/>
                    <a:pt x="548" y="25"/>
                  </a:cubicBezTo>
                  <a:cubicBezTo>
                    <a:pt x="453" y="13"/>
                    <a:pt x="358" y="1"/>
                    <a:pt x="2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4839;p32">
              <a:extLst>
                <a:ext uri="{FF2B5EF4-FFF2-40B4-BE49-F238E27FC236}">
                  <a16:creationId xmlns:a16="http://schemas.microsoft.com/office/drawing/2014/main" id="{A20B226E-B49B-4A18-B928-2589B8A06B19}"/>
                </a:ext>
              </a:extLst>
            </p:cNvPr>
            <p:cNvSpPr/>
            <p:nvPr/>
          </p:nvSpPr>
          <p:spPr>
            <a:xfrm>
              <a:off x="5757550" y="1959300"/>
              <a:ext cx="19375" cy="7475"/>
            </a:xfrm>
            <a:custGeom>
              <a:avLst/>
              <a:gdLst/>
              <a:ahLst/>
              <a:cxnLst/>
              <a:rect l="l" t="t" r="r" b="b"/>
              <a:pathLst>
                <a:path w="775" h="299" extrusionOk="0">
                  <a:moveTo>
                    <a:pt x="322" y="24"/>
                  </a:moveTo>
                  <a:cubicBezTo>
                    <a:pt x="304" y="28"/>
                    <a:pt x="286" y="30"/>
                    <a:pt x="267" y="30"/>
                  </a:cubicBezTo>
                  <a:cubicBezTo>
                    <a:pt x="229" y="30"/>
                    <a:pt x="191" y="24"/>
                    <a:pt x="155" y="24"/>
                  </a:cubicBezTo>
                  <a:cubicBezTo>
                    <a:pt x="102" y="24"/>
                    <a:pt x="54" y="36"/>
                    <a:pt x="24" y="96"/>
                  </a:cubicBezTo>
                  <a:cubicBezTo>
                    <a:pt x="1" y="131"/>
                    <a:pt x="132" y="215"/>
                    <a:pt x="191" y="298"/>
                  </a:cubicBezTo>
                  <a:cubicBezTo>
                    <a:pt x="270" y="224"/>
                    <a:pt x="358" y="211"/>
                    <a:pt x="448" y="211"/>
                  </a:cubicBezTo>
                  <a:cubicBezTo>
                    <a:pt x="497" y="211"/>
                    <a:pt x="547" y="215"/>
                    <a:pt x="596" y="215"/>
                  </a:cubicBezTo>
                  <a:cubicBezTo>
                    <a:pt x="659" y="215"/>
                    <a:pt x="719" y="209"/>
                    <a:pt x="775" y="179"/>
                  </a:cubicBezTo>
                  <a:cubicBezTo>
                    <a:pt x="667" y="0"/>
                    <a:pt x="489" y="36"/>
                    <a:pt x="322" y="2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4840;p32">
              <a:extLst>
                <a:ext uri="{FF2B5EF4-FFF2-40B4-BE49-F238E27FC236}">
                  <a16:creationId xmlns:a16="http://schemas.microsoft.com/office/drawing/2014/main" id="{A3D7144F-8EF0-49D5-ABCF-7A26267267D4}"/>
                </a:ext>
              </a:extLst>
            </p:cNvPr>
            <p:cNvSpPr/>
            <p:nvPr/>
          </p:nvSpPr>
          <p:spPr>
            <a:xfrm>
              <a:off x="5719150" y="2085675"/>
              <a:ext cx="28600" cy="3725"/>
            </a:xfrm>
            <a:custGeom>
              <a:avLst/>
              <a:gdLst/>
              <a:ahLst/>
              <a:cxnLst/>
              <a:rect l="l" t="t" r="r" b="b"/>
              <a:pathLst>
                <a:path w="1144" h="149" extrusionOk="0">
                  <a:moveTo>
                    <a:pt x="626" y="1"/>
                  </a:moveTo>
                  <a:cubicBezTo>
                    <a:pt x="481" y="1"/>
                    <a:pt x="334" y="19"/>
                    <a:pt x="188" y="19"/>
                  </a:cubicBezTo>
                  <a:cubicBezTo>
                    <a:pt x="125" y="19"/>
                    <a:pt x="63" y="15"/>
                    <a:pt x="1" y="6"/>
                  </a:cubicBezTo>
                  <a:lnTo>
                    <a:pt x="1" y="148"/>
                  </a:lnTo>
                  <a:lnTo>
                    <a:pt x="1144" y="148"/>
                  </a:lnTo>
                  <a:cubicBezTo>
                    <a:pt x="979" y="28"/>
                    <a:pt x="804" y="1"/>
                    <a:pt x="6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4841;p32">
              <a:extLst>
                <a:ext uri="{FF2B5EF4-FFF2-40B4-BE49-F238E27FC236}">
                  <a16:creationId xmlns:a16="http://schemas.microsoft.com/office/drawing/2014/main" id="{DE4ABD72-F391-4F5F-A0D1-80BE1631C40C}"/>
                </a:ext>
              </a:extLst>
            </p:cNvPr>
            <p:cNvSpPr/>
            <p:nvPr/>
          </p:nvSpPr>
          <p:spPr>
            <a:xfrm>
              <a:off x="5643550" y="1814700"/>
              <a:ext cx="22050" cy="7000"/>
            </a:xfrm>
            <a:custGeom>
              <a:avLst/>
              <a:gdLst/>
              <a:ahLst/>
              <a:cxnLst/>
              <a:rect l="l" t="t" r="r" b="b"/>
              <a:pathLst>
                <a:path w="882" h="280" extrusionOk="0">
                  <a:moveTo>
                    <a:pt x="644" y="1"/>
                  </a:moveTo>
                  <a:cubicBezTo>
                    <a:pt x="514" y="1"/>
                    <a:pt x="384" y="51"/>
                    <a:pt x="256" y="51"/>
                  </a:cubicBezTo>
                  <a:cubicBezTo>
                    <a:pt x="234" y="51"/>
                    <a:pt x="213" y="49"/>
                    <a:pt x="191" y="46"/>
                  </a:cubicBezTo>
                  <a:cubicBezTo>
                    <a:pt x="120" y="93"/>
                    <a:pt x="1" y="58"/>
                    <a:pt x="12" y="177"/>
                  </a:cubicBezTo>
                  <a:cubicBezTo>
                    <a:pt x="12" y="200"/>
                    <a:pt x="131" y="212"/>
                    <a:pt x="191" y="224"/>
                  </a:cubicBezTo>
                  <a:cubicBezTo>
                    <a:pt x="239" y="248"/>
                    <a:pt x="286" y="248"/>
                    <a:pt x="334" y="248"/>
                  </a:cubicBezTo>
                  <a:cubicBezTo>
                    <a:pt x="405" y="248"/>
                    <a:pt x="477" y="248"/>
                    <a:pt x="572" y="224"/>
                  </a:cubicBezTo>
                  <a:cubicBezTo>
                    <a:pt x="635" y="251"/>
                    <a:pt x="703" y="279"/>
                    <a:pt x="759" y="279"/>
                  </a:cubicBezTo>
                  <a:cubicBezTo>
                    <a:pt x="830" y="279"/>
                    <a:pt x="882" y="234"/>
                    <a:pt x="882" y="81"/>
                  </a:cubicBezTo>
                  <a:cubicBezTo>
                    <a:pt x="803" y="20"/>
                    <a:pt x="724" y="1"/>
                    <a:pt x="6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4842;p32">
              <a:extLst>
                <a:ext uri="{FF2B5EF4-FFF2-40B4-BE49-F238E27FC236}">
                  <a16:creationId xmlns:a16="http://schemas.microsoft.com/office/drawing/2014/main" id="{DBD2B4CE-9B02-4DAA-9D76-E7D464C2A36A}"/>
                </a:ext>
              </a:extLst>
            </p:cNvPr>
            <p:cNvSpPr/>
            <p:nvPr/>
          </p:nvSpPr>
          <p:spPr>
            <a:xfrm>
              <a:off x="6045675" y="1738975"/>
              <a:ext cx="17900" cy="9600"/>
            </a:xfrm>
            <a:custGeom>
              <a:avLst/>
              <a:gdLst/>
              <a:ahLst/>
              <a:cxnLst/>
              <a:rect l="l" t="t" r="r" b="b"/>
              <a:pathLst>
                <a:path w="716" h="384" extrusionOk="0">
                  <a:moveTo>
                    <a:pt x="317" y="0"/>
                  </a:moveTo>
                  <a:cubicBezTo>
                    <a:pt x="209" y="0"/>
                    <a:pt x="103" y="32"/>
                    <a:pt x="1" y="134"/>
                  </a:cubicBezTo>
                  <a:cubicBezTo>
                    <a:pt x="84" y="241"/>
                    <a:pt x="179" y="336"/>
                    <a:pt x="322" y="384"/>
                  </a:cubicBezTo>
                  <a:lnTo>
                    <a:pt x="406" y="384"/>
                  </a:lnTo>
                  <a:cubicBezTo>
                    <a:pt x="465" y="384"/>
                    <a:pt x="525" y="372"/>
                    <a:pt x="584" y="372"/>
                  </a:cubicBezTo>
                  <a:cubicBezTo>
                    <a:pt x="620" y="324"/>
                    <a:pt x="656" y="277"/>
                    <a:pt x="703" y="241"/>
                  </a:cubicBezTo>
                  <a:lnTo>
                    <a:pt x="703" y="122"/>
                  </a:lnTo>
                  <a:lnTo>
                    <a:pt x="715" y="74"/>
                  </a:lnTo>
                  <a:cubicBezTo>
                    <a:pt x="584" y="48"/>
                    <a:pt x="449" y="0"/>
                    <a:pt x="3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4843;p32">
              <a:extLst>
                <a:ext uri="{FF2B5EF4-FFF2-40B4-BE49-F238E27FC236}">
                  <a16:creationId xmlns:a16="http://schemas.microsoft.com/office/drawing/2014/main" id="{AB7E79A0-546F-4589-BCE1-346902EA755B}"/>
                </a:ext>
              </a:extLst>
            </p:cNvPr>
            <p:cNvSpPr/>
            <p:nvPr/>
          </p:nvSpPr>
          <p:spPr>
            <a:xfrm>
              <a:off x="6128125" y="1992350"/>
              <a:ext cx="10750" cy="14000"/>
            </a:xfrm>
            <a:custGeom>
              <a:avLst/>
              <a:gdLst/>
              <a:ahLst/>
              <a:cxnLst/>
              <a:rect l="l" t="t" r="r" b="b"/>
              <a:pathLst>
                <a:path w="430" h="560" extrusionOk="0">
                  <a:moveTo>
                    <a:pt x="1" y="0"/>
                  </a:moveTo>
                  <a:lnTo>
                    <a:pt x="1" y="560"/>
                  </a:lnTo>
                  <a:cubicBezTo>
                    <a:pt x="37" y="560"/>
                    <a:pt x="96" y="560"/>
                    <a:pt x="144" y="548"/>
                  </a:cubicBezTo>
                  <a:lnTo>
                    <a:pt x="275" y="417"/>
                  </a:lnTo>
                  <a:cubicBezTo>
                    <a:pt x="322" y="322"/>
                    <a:pt x="382" y="214"/>
                    <a:pt x="430" y="131"/>
                  </a:cubicBezTo>
                  <a:cubicBezTo>
                    <a:pt x="370" y="83"/>
                    <a:pt x="322" y="48"/>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4844;p32">
              <a:extLst>
                <a:ext uri="{FF2B5EF4-FFF2-40B4-BE49-F238E27FC236}">
                  <a16:creationId xmlns:a16="http://schemas.microsoft.com/office/drawing/2014/main" id="{6B99E5E8-E1AB-4DB9-99B7-A986E28A931D}"/>
                </a:ext>
              </a:extLst>
            </p:cNvPr>
            <p:cNvSpPr/>
            <p:nvPr/>
          </p:nvSpPr>
          <p:spPr>
            <a:xfrm>
              <a:off x="5657250" y="1816725"/>
              <a:ext cx="22050" cy="6125"/>
            </a:xfrm>
            <a:custGeom>
              <a:avLst/>
              <a:gdLst/>
              <a:ahLst/>
              <a:cxnLst/>
              <a:rect l="l" t="t" r="r" b="b"/>
              <a:pathLst>
                <a:path w="882" h="245" extrusionOk="0">
                  <a:moveTo>
                    <a:pt x="322" y="0"/>
                  </a:moveTo>
                  <a:cubicBezTo>
                    <a:pt x="262" y="119"/>
                    <a:pt x="119" y="131"/>
                    <a:pt x="0" y="143"/>
                  </a:cubicBezTo>
                  <a:cubicBezTo>
                    <a:pt x="85" y="218"/>
                    <a:pt x="169" y="245"/>
                    <a:pt x="252" y="245"/>
                  </a:cubicBezTo>
                  <a:cubicBezTo>
                    <a:pt x="369" y="245"/>
                    <a:pt x="484" y="192"/>
                    <a:pt x="596" y="143"/>
                  </a:cubicBezTo>
                  <a:cubicBezTo>
                    <a:pt x="703" y="131"/>
                    <a:pt x="822" y="119"/>
                    <a:pt x="8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4845;p32">
              <a:extLst>
                <a:ext uri="{FF2B5EF4-FFF2-40B4-BE49-F238E27FC236}">
                  <a16:creationId xmlns:a16="http://schemas.microsoft.com/office/drawing/2014/main" id="{263BCE21-234D-49A6-8BB3-01175148C7F7}"/>
                </a:ext>
              </a:extLst>
            </p:cNvPr>
            <p:cNvSpPr/>
            <p:nvPr/>
          </p:nvSpPr>
          <p:spPr>
            <a:xfrm>
              <a:off x="6009675" y="1952925"/>
              <a:ext cx="14900" cy="10275"/>
            </a:xfrm>
            <a:custGeom>
              <a:avLst/>
              <a:gdLst/>
              <a:ahLst/>
              <a:cxnLst/>
              <a:rect l="l" t="t" r="r" b="b"/>
              <a:pathLst>
                <a:path w="596" h="411" extrusionOk="0">
                  <a:moveTo>
                    <a:pt x="102" y="0"/>
                  </a:moveTo>
                  <a:cubicBezTo>
                    <a:pt x="70" y="0"/>
                    <a:pt x="44" y="5"/>
                    <a:pt x="12" y="5"/>
                  </a:cubicBezTo>
                  <a:cubicBezTo>
                    <a:pt x="12" y="101"/>
                    <a:pt x="0" y="184"/>
                    <a:pt x="0" y="279"/>
                  </a:cubicBezTo>
                  <a:cubicBezTo>
                    <a:pt x="191" y="327"/>
                    <a:pt x="369" y="363"/>
                    <a:pt x="572" y="410"/>
                  </a:cubicBezTo>
                  <a:cubicBezTo>
                    <a:pt x="596" y="113"/>
                    <a:pt x="250" y="184"/>
                    <a:pt x="155" y="5"/>
                  </a:cubicBezTo>
                  <a:cubicBezTo>
                    <a:pt x="135" y="1"/>
                    <a:pt x="118" y="0"/>
                    <a:pt x="1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4846;p32">
              <a:extLst>
                <a:ext uri="{FF2B5EF4-FFF2-40B4-BE49-F238E27FC236}">
                  <a16:creationId xmlns:a16="http://schemas.microsoft.com/office/drawing/2014/main" id="{4D4DE30C-4FC1-4619-BB14-12DE6F3B8329}"/>
                </a:ext>
              </a:extLst>
            </p:cNvPr>
            <p:cNvSpPr/>
            <p:nvPr/>
          </p:nvSpPr>
          <p:spPr>
            <a:xfrm>
              <a:off x="6067425" y="1845000"/>
              <a:ext cx="16975" cy="8425"/>
            </a:xfrm>
            <a:custGeom>
              <a:avLst/>
              <a:gdLst/>
              <a:ahLst/>
              <a:cxnLst/>
              <a:rect l="l" t="t" r="r" b="b"/>
              <a:pathLst>
                <a:path w="679" h="337" extrusionOk="0">
                  <a:moveTo>
                    <a:pt x="405" y="0"/>
                  </a:moveTo>
                  <a:cubicBezTo>
                    <a:pt x="321" y="48"/>
                    <a:pt x="238" y="84"/>
                    <a:pt x="179" y="120"/>
                  </a:cubicBezTo>
                  <a:cubicBezTo>
                    <a:pt x="119" y="179"/>
                    <a:pt x="60" y="227"/>
                    <a:pt x="0" y="286"/>
                  </a:cubicBezTo>
                  <a:cubicBezTo>
                    <a:pt x="95" y="322"/>
                    <a:pt x="188" y="337"/>
                    <a:pt x="280" y="337"/>
                  </a:cubicBezTo>
                  <a:cubicBezTo>
                    <a:pt x="372" y="337"/>
                    <a:pt x="464" y="322"/>
                    <a:pt x="560" y="298"/>
                  </a:cubicBezTo>
                  <a:cubicBezTo>
                    <a:pt x="679" y="108"/>
                    <a:pt x="607" y="12"/>
                    <a:pt x="4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4847;p32">
              <a:extLst>
                <a:ext uri="{FF2B5EF4-FFF2-40B4-BE49-F238E27FC236}">
                  <a16:creationId xmlns:a16="http://schemas.microsoft.com/office/drawing/2014/main" id="{33BEFE87-5F2F-400B-93E6-41A5EA6DBBDA}"/>
                </a:ext>
              </a:extLst>
            </p:cNvPr>
            <p:cNvSpPr/>
            <p:nvPr/>
          </p:nvSpPr>
          <p:spPr>
            <a:xfrm>
              <a:off x="5622725" y="1835450"/>
              <a:ext cx="12225" cy="8075"/>
            </a:xfrm>
            <a:custGeom>
              <a:avLst/>
              <a:gdLst/>
              <a:ahLst/>
              <a:cxnLst/>
              <a:rect l="l" t="t" r="r" b="b"/>
              <a:pathLst>
                <a:path w="489" h="323" extrusionOk="0">
                  <a:moveTo>
                    <a:pt x="246" y="0"/>
                  </a:moveTo>
                  <a:cubicBezTo>
                    <a:pt x="118" y="0"/>
                    <a:pt x="47" y="124"/>
                    <a:pt x="0" y="323"/>
                  </a:cubicBezTo>
                  <a:cubicBezTo>
                    <a:pt x="167" y="275"/>
                    <a:pt x="333" y="311"/>
                    <a:pt x="453" y="168"/>
                  </a:cubicBezTo>
                  <a:cubicBezTo>
                    <a:pt x="488" y="121"/>
                    <a:pt x="417" y="49"/>
                    <a:pt x="357" y="25"/>
                  </a:cubicBezTo>
                  <a:cubicBezTo>
                    <a:pt x="316" y="8"/>
                    <a:pt x="279" y="0"/>
                    <a:pt x="2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4848;p32">
              <a:extLst>
                <a:ext uri="{FF2B5EF4-FFF2-40B4-BE49-F238E27FC236}">
                  <a16:creationId xmlns:a16="http://schemas.microsoft.com/office/drawing/2014/main" id="{F06783BF-0DD4-4E03-A971-E4189B73CEB9}"/>
                </a:ext>
              </a:extLst>
            </p:cNvPr>
            <p:cNvSpPr/>
            <p:nvPr/>
          </p:nvSpPr>
          <p:spPr>
            <a:xfrm>
              <a:off x="6023950" y="1804000"/>
              <a:ext cx="14325" cy="9325"/>
            </a:xfrm>
            <a:custGeom>
              <a:avLst/>
              <a:gdLst/>
              <a:ahLst/>
              <a:cxnLst/>
              <a:rect l="l" t="t" r="r" b="b"/>
              <a:pathLst>
                <a:path w="573" h="373" extrusionOk="0">
                  <a:moveTo>
                    <a:pt x="233" y="0"/>
                  </a:moveTo>
                  <a:cubicBezTo>
                    <a:pt x="158" y="0"/>
                    <a:pt x="82" y="30"/>
                    <a:pt x="13" y="93"/>
                  </a:cubicBezTo>
                  <a:cubicBezTo>
                    <a:pt x="1" y="176"/>
                    <a:pt x="1" y="271"/>
                    <a:pt x="1" y="355"/>
                  </a:cubicBezTo>
                  <a:cubicBezTo>
                    <a:pt x="96" y="367"/>
                    <a:pt x="191" y="372"/>
                    <a:pt x="286" y="372"/>
                  </a:cubicBezTo>
                  <a:cubicBezTo>
                    <a:pt x="382" y="372"/>
                    <a:pt x="477" y="367"/>
                    <a:pt x="572" y="355"/>
                  </a:cubicBezTo>
                  <a:cubicBezTo>
                    <a:pt x="536" y="271"/>
                    <a:pt x="465" y="164"/>
                    <a:pt x="429" y="69"/>
                  </a:cubicBezTo>
                  <a:cubicBezTo>
                    <a:pt x="367" y="24"/>
                    <a:pt x="300" y="0"/>
                    <a:pt x="23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4849;p32">
              <a:extLst>
                <a:ext uri="{FF2B5EF4-FFF2-40B4-BE49-F238E27FC236}">
                  <a16:creationId xmlns:a16="http://schemas.microsoft.com/office/drawing/2014/main" id="{0B80A3B0-353A-4E26-981F-D0CD7B61740B}"/>
                </a:ext>
              </a:extLst>
            </p:cNvPr>
            <p:cNvSpPr/>
            <p:nvPr/>
          </p:nvSpPr>
          <p:spPr>
            <a:xfrm>
              <a:off x="5751000" y="2084600"/>
              <a:ext cx="26225" cy="5000"/>
            </a:xfrm>
            <a:custGeom>
              <a:avLst/>
              <a:gdLst/>
              <a:ahLst/>
              <a:cxnLst/>
              <a:rect l="l" t="t" r="r" b="b"/>
              <a:pathLst>
                <a:path w="1049" h="200" extrusionOk="0">
                  <a:moveTo>
                    <a:pt x="620" y="1"/>
                  </a:moveTo>
                  <a:cubicBezTo>
                    <a:pt x="549" y="39"/>
                    <a:pt x="470" y="42"/>
                    <a:pt x="392" y="42"/>
                  </a:cubicBezTo>
                  <a:cubicBezTo>
                    <a:pt x="371" y="42"/>
                    <a:pt x="351" y="42"/>
                    <a:pt x="331" y="42"/>
                  </a:cubicBezTo>
                  <a:cubicBezTo>
                    <a:pt x="207" y="42"/>
                    <a:pt x="87" y="52"/>
                    <a:pt x="1" y="191"/>
                  </a:cubicBezTo>
                  <a:cubicBezTo>
                    <a:pt x="26" y="190"/>
                    <a:pt x="51" y="190"/>
                    <a:pt x="76" y="190"/>
                  </a:cubicBezTo>
                  <a:cubicBezTo>
                    <a:pt x="193" y="190"/>
                    <a:pt x="312" y="199"/>
                    <a:pt x="442" y="199"/>
                  </a:cubicBezTo>
                  <a:cubicBezTo>
                    <a:pt x="617" y="199"/>
                    <a:pt x="811" y="183"/>
                    <a:pt x="1048" y="108"/>
                  </a:cubicBezTo>
                  <a:cubicBezTo>
                    <a:pt x="798" y="49"/>
                    <a:pt x="703" y="13"/>
                    <a:pt x="6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4850;p32">
              <a:extLst>
                <a:ext uri="{FF2B5EF4-FFF2-40B4-BE49-F238E27FC236}">
                  <a16:creationId xmlns:a16="http://schemas.microsoft.com/office/drawing/2014/main" id="{073CAE8C-218E-4CFC-9F84-7CF7DB4935D2}"/>
                </a:ext>
              </a:extLst>
            </p:cNvPr>
            <p:cNvSpPr/>
            <p:nvPr/>
          </p:nvSpPr>
          <p:spPr>
            <a:xfrm>
              <a:off x="5374475" y="1992050"/>
              <a:ext cx="22050" cy="9600"/>
            </a:xfrm>
            <a:custGeom>
              <a:avLst/>
              <a:gdLst/>
              <a:ahLst/>
              <a:cxnLst/>
              <a:rect l="l" t="t" r="r" b="b"/>
              <a:pathLst>
                <a:path w="882" h="384" extrusionOk="0">
                  <a:moveTo>
                    <a:pt x="298" y="0"/>
                  </a:moveTo>
                  <a:cubicBezTo>
                    <a:pt x="215" y="12"/>
                    <a:pt x="107" y="12"/>
                    <a:pt x="0" y="24"/>
                  </a:cubicBezTo>
                  <a:cubicBezTo>
                    <a:pt x="154" y="258"/>
                    <a:pt x="335" y="383"/>
                    <a:pt x="551" y="383"/>
                  </a:cubicBezTo>
                  <a:cubicBezTo>
                    <a:pt x="653" y="383"/>
                    <a:pt x="763" y="355"/>
                    <a:pt x="881" y="298"/>
                  </a:cubicBezTo>
                  <a:cubicBezTo>
                    <a:pt x="869" y="250"/>
                    <a:pt x="869" y="191"/>
                    <a:pt x="869" y="143"/>
                  </a:cubicBezTo>
                  <a:cubicBezTo>
                    <a:pt x="691" y="36"/>
                    <a:pt x="512" y="12"/>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4851;p32">
              <a:extLst>
                <a:ext uri="{FF2B5EF4-FFF2-40B4-BE49-F238E27FC236}">
                  <a16:creationId xmlns:a16="http://schemas.microsoft.com/office/drawing/2014/main" id="{F704F096-4D16-4A72-BA57-30611A3119AF}"/>
                </a:ext>
              </a:extLst>
            </p:cNvPr>
            <p:cNvSpPr/>
            <p:nvPr/>
          </p:nvSpPr>
          <p:spPr>
            <a:xfrm>
              <a:off x="5371200" y="1979050"/>
              <a:ext cx="18775" cy="6175"/>
            </a:xfrm>
            <a:custGeom>
              <a:avLst/>
              <a:gdLst/>
              <a:ahLst/>
              <a:cxnLst/>
              <a:rect l="l" t="t" r="r" b="b"/>
              <a:pathLst>
                <a:path w="751" h="247" extrusionOk="0">
                  <a:moveTo>
                    <a:pt x="287" y="0"/>
                  </a:moveTo>
                  <a:cubicBezTo>
                    <a:pt x="179" y="0"/>
                    <a:pt x="80" y="52"/>
                    <a:pt x="0" y="223"/>
                  </a:cubicBezTo>
                  <a:cubicBezTo>
                    <a:pt x="238" y="234"/>
                    <a:pt x="477" y="234"/>
                    <a:pt x="727" y="246"/>
                  </a:cubicBezTo>
                  <a:cubicBezTo>
                    <a:pt x="727" y="199"/>
                    <a:pt x="750" y="175"/>
                    <a:pt x="750" y="127"/>
                  </a:cubicBezTo>
                  <a:cubicBezTo>
                    <a:pt x="599" y="100"/>
                    <a:pt x="435" y="0"/>
                    <a:pt x="2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4852;p32">
              <a:extLst>
                <a:ext uri="{FF2B5EF4-FFF2-40B4-BE49-F238E27FC236}">
                  <a16:creationId xmlns:a16="http://schemas.microsoft.com/office/drawing/2014/main" id="{84E5FEDA-99D8-4299-97D2-564DBC4F5453}"/>
                </a:ext>
              </a:extLst>
            </p:cNvPr>
            <p:cNvSpPr/>
            <p:nvPr/>
          </p:nvSpPr>
          <p:spPr>
            <a:xfrm>
              <a:off x="5514375" y="1977750"/>
              <a:ext cx="18475" cy="6025"/>
            </a:xfrm>
            <a:custGeom>
              <a:avLst/>
              <a:gdLst/>
              <a:ahLst/>
              <a:cxnLst/>
              <a:rect l="l" t="t" r="r" b="b"/>
              <a:pathLst>
                <a:path w="739" h="241" extrusionOk="0">
                  <a:moveTo>
                    <a:pt x="119" y="1"/>
                  </a:moveTo>
                  <a:cubicBezTo>
                    <a:pt x="95" y="1"/>
                    <a:pt x="48" y="1"/>
                    <a:pt x="0" y="13"/>
                  </a:cubicBezTo>
                  <a:lnTo>
                    <a:pt x="0" y="167"/>
                  </a:lnTo>
                  <a:cubicBezTo>
                    <a:pt x="108" y="221"/>
                    <a:pt x="220" y="241"/>
                    <a:pt x="333" y="241"/>
                  </a:cubicBezTo>
                  <a:cubicBezTo>
                    <a:pt x="470" y="241"/>
                    <a:pt x="608" y="212"/>
                    <a:pt x="738" y="179"/>
                  </a:cubicBezTo>
                  <a:cubicBezTo>
                    <a:pt x="635" y="21"/>
                    <a:pt x="490" y="15"/>
                    <a:pt x="341" y="15"/>
                  </a:cubicBezTo>
                  <a:cubicBezTo>
                    <a:pt x="330" y="15"/>
                    <a:pt x="319" y="15"/>
                    <a:pt x="309" y="15"/>
                  </a:cubicBezTo>
                  <a:cubicBezTo>
                    <a:pt x="245" y="15"/>
                    <a:pt x="180" y="14"/>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4853;p32">
              <a:extLst>
                <a:ext uri="{FF2B5EF4-FFF2-40B4-BE49-F238E27FC236}">
                  <a16:creationId xmlns:a16="http://schemas.microsoft.com/office/drawing/2014/main" id="{4751BD9D-0941-4E04-AF28-161785F40613}"/>
                </a:ext>
              </a:extLst>
            </p:cNvPr>
            <p:cNvSpPr/>
            <p:nvPr/>
          </p:nvSpPr>
          <p:spPr>
            <a:xfrm>
              <a:off x="5410775" y="1789475"/>
              <a:ext cx="15500" cy="9700"/>
            </a:xfrm>
            <a:custGeom>
              <a:avLst/>
              <a:gdLst/>
              <a:ahLst/>
              <a:cxnLst/>
              <a:rect l="l" t="t" r="r" b="b"/>
              <a:pathLst>
                <a:path w="620" h="388" extrusionOk="0">
                  <a:moveTo>
                    <a:pt x="231" y="0"/>
                  </a:moveTo>
                  <a:cubicBezTo>
                    <a:pt x="155" y="0"/>
                    <a:pt x="78" y="23"/>
                    <a:pt x="1" y="90"/>
                  </a:cubicBezTo>
                  <a:lnTo>
                    <a:pt x="1" y="340"/>
                  </a:lnTo>
                  <a:cubicBezTo>
                    <a:pt x="37" y="364"/>
                    <a:pt x="96" y="376"/>
                    <a:pt x="132" y="388"/>
                  </a:cubicBezTo>
                  <a:lnTo>
                    <a:pt x="120" y="376"/>
                  </a:lnTo>
                  <a:cubicBezTo>
                    <a:pt x="203" y="293"/>
                    <a:pt x="322" y="316"/>
                    <a:pt x="429" y="269"/>
                  </a:cubicBezTo>
                  <a:cubicBezTo>
                    <a:pt x="477" y="257"/>
                    <a:pt x="513" y="245"/>
                    <a:pt x="560" y="245"/>
                  </a:cubicBezTo>
                  <a:cubicBezTo>
                    <a:pt x="620" y="186"/>
                    <a:pt x="620" y="138"/>
                    <a:pt x="572" y="78"/>
                  </a:cubicBezTo>
                  <a:cubicBezTo>
                    <a:pt x="459" y="50"/>
                    <a:pt x="345" y="0"/>
                    <a:pt x="2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4854;p32">
              <a:extLst>
                <a:ext uri="{FF2B5EF4-FFF2-40B4-BE49-F238E27FC236}">
                  <a16:creationId xmlns:a16="http://schemas.microsoft.com/office/drawing/2014/main" id="{057D2981-036F-48A6-9BD7-EF2FF3B02165}"/>
                </a:ext>
              </a:extLst>
            </p:cNvPr>
            <p:cNvSpPr/>
            <p:nvPr/>
          </p:nvSpPr>
          <p:spPr>
            <a:xfrm>
              <a:off x="5396500" y="1906325"/>
              <a:ext cx="19075" cy="9900"/>
            </a:xfrm>
            <a:custGeom>
              <a:avLst/>
              <a:gdLst/>
              <a:ahLst/>
              <a:cxnLst/>
              <a:rect l="l" t="t" r="r" b="b"/>
              <a:pathLst>
                <a:path w="763" h="396" extrusionOk="0">
                  <a:moveTo>
                    <a:pt x="131" y="0"/>
                  </a:moveTo>
                  <a:cubicBezTo>
                    <a:pt x="96" y="84"/>
                    <a:pt x="48" y="191"/>
                    <a:pt x="0" y="286"/>
                  </a:cubicBezTo>
                  <a:cubicBezTo>
                    <a:pt x="70" y="363"/>
                    <a:pt x="149" y="395"/>
                    <a:pt x="239" y="395"/>
                  </a:cubicBezTo>
                  <a:cubicBezTo>
                    <a:pt x="288" y="395"/>
                    <a:pt x="339" y="386"/>
                    <a:pt x="393" y="369"/>
                  </a:cubicBezTo>
                  <a:cubicBezTo>
                    <a:pt x="465" y="226"/>
                    <a:pt x="762" y="286"/>
                    <a:pt x="703" y="12"/>
                  </a:cubicBezTo>
                  <a:cubicBezTo>
                    <a:pt x="512" y="0"/>
                    <a:pt x="334" y="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4855;p32">
              <a:extLst>
                <a:ext uri="{FF2B5EF4-FFF2-40B4-BE49-F238E27FC236}">
                  <a16:creationId xmlns:a16="http://schemas.microsoft.com/office/drawing/2014/main" id="{B82C88BC-536F-4D48-8ABB-BCE4098A8CD9}"/>
                </a:ext>
              </a:extLst>
            </p:cNvPr>
            <p:cNvSpPr/>
            <p:nvPr/>
          </p:nvSpPr>
          <p:spPr>
            <a:xfrm>
              <a:off x="5452750" y="2013575"/>
              <a:ext cx="11925" cy="10675"/>
            </a:xfrm>
            <a:custGeom>
              <a:avLst/>
              <a:gdLst/>
              <a:ahLst/>
              <a:cxnLst/>
              <a:rect l="l" t="t" r="r" b="b"/>
              <a:pathLst>
                <a:path w="477" h="427" extrusionOk="0">
                  <a:moveTo>
                    <a:pt x="244" y="0"/>
                  </a:moveTo>
                  <a:cubicBezTo>
                    <a:pt x="225" y="0"/>
                    <a:pt x="204" y="3"/>
                    <a:pt x="179" y="8"/>
                  </a:cubicBezTo>
                  <a:cubicBezTo>
                    <a:pt x="143" y="127"/>
                    <a:pt x="1" y="246"/>
                    <a:pt x="132" y="365"/>
                  </a:cubicBezTo>
                  <a:cubicBezTo>
                    <a:pt x="179" y="409"/>
                    <a:pt x="225" y="427"/>
                    <a:pt x="268" y="427"/>
                  </a:cubicBezTo>
                  <a:cubicBezTo>
                    <a:pt x="346" y="427"/>
                    <a:pt x="416" y="370"/>
                    <a:pt x="477" y="294"/>
                  </a:cubicBezTo>
                  <a:cubicBezTo>
                    <a:pt x="358" y="240"/>
                    <a:pt x="425" y="0"/>
                    <a:pt x="2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4856;p32">
              <a:extLst>
                <a:ext uri="{FF2B5EF4-FFF2-40B4-BE49-F238E27FC236}">
                  <a16:creationId xmlns:a16="http://schemas.microsoft.com/office/drawing/2014/main" id="{7AD13BB0-42B4-451A-8C68-7C48A2096ECD}"/>
                </a:ext>
              </a:extLst>
            </p:cNvPr>
            <p:cNvSpPr/>
            <p:nvPr/>
          </p:nvSpPr>
          <p:spPr>
            <a:xfrm>
              <a:off x="5851900" y="2102775"/>
              <a:ext cx="22650" cy="8175"/>
            </a:xfrm>
            <a:custGeom>
              <a:avLst/>
              <a:gdLst/>
              <a:ahLst/>
              <a:cxnLst/>
              <a:rect l="l" t="t" r="r" b="b"/>
              <a:pathLst>
                <a:path w="906" h="327" extrusionOk="0">
                  <a:moveTo>
                    <a:pt x="453" y="0"/>
                  </a:moveTo>
                  <a:cubicBezTo>
                    <a:pt x="430" y="12"/>
                    <a:pt x="418" y="48"/>
                    <a:pt x="406" y="60"/>
                  </a:cubicBezTo>
                  <a:cubicBezTo>
                    <a:pt x="352" y="108"/>
                    <a:pt x="286" y="110"/>
                    <a:pt x="221" y="110"/>
                  </a:cubicBezTo>
                  <a:cubicBezTo>
                    <a:pt x="213" y="110"/>
                    <a:pt x="206" y="110"/>
                    <a:pt x="199" y="110"/>
                  </a:cubicBezTo>
                  <a:cubicBezTo>
                    <a:pt x="126" y="110"/>
                    <a:pt x="54" y="113"/>
                    <a:pt x="1" y="179"/>
                  </a:cubicBezTo>
                  <a:lnTo>
                    <a:pt x="1" y="286"/>
                  </a:lnTo>
                  <a:cubicBezTo>
                    <a:pt x="154" y="298"/>
                    <a:pt x="310" y="326"/>
                    <a:pt x="466" y="326"/>
                  </a:cubicBezTo>
                  <a:cubicBezTo>
                    <a:pt x="614" y="326"/>
                    <a:pt x="761" y="301"/>
                    <a:pt x="906" y="215"/>
                  </a:cubicBezTo>
                  <a:cubicBezTo>
                    <a:pt x="894" y="191"/>
                    <a:pt x="870" y="179"/>
                    <a:pt x="846" y="167"/>
                  </a:cubicBezTo>
                  <a:cubicBezTo>
                    <a:pt x="775" y="107"/>
                    <a:pt x="668" y="119"/>
                    <a:pt x="596" y="48"/>
                  </a:cubicBezTo>
                  <a:cubicBezTo>
                    <a:pt x="572" y="36"/>
                    <a:pt x="549" y="12"/>
                    <a:pt x="5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4857;p32">
              <a:extLst>
                <a:ext uri="{FF2B5EF4-FFF2-40B4-BE49-F238E27FC236}">
                  <a16:creationId xmlns:a16="http://schemas.microsoft.com/office/drawing/2014/main" id="{9CC94E27-EFB8-4B5F-9DD8-F151D3B63FFE}"/>
                </a:ext>
              </a:extLst>
            </p:cNvPr>
            <p:cNvSpPr/>
            <p:nvPr/>
          </p:nvSpPr>
          <p:spPr>
            <a:xfrm>
              <a:off x="5832550" y="1800200"/>
              <a:ext cx="15800" cy="12675"/>
            </a:xfrm>
            <a:custGeom>
              <a:avLst/>
              <a:gdLst/>
              <a:ahLst/>
              <a:cxnLst/>
              <a:rect l="l" t="t" r="r" b="b"/>
              <a:pathLst>
                <a:path w="632" h="507" extrusionOk="0">
                  <a:moveTo>
                    <a:pt x="471" y="0"/>
                  </a:moveTo>
                  <a:cubicBezTo>
                    <a:pt x="391" y="0"/>
                    <a:pt x="295" y="53"/>
                    <a:pt x="215" y="78"/>
                  </a:cubicBezTo>
                  <a:cubicBezTo>
                    <a:pt x="168" y="138"/>
                    <a:pt x="108" y="185"/>
                    <a:pt x="49" y="245"/>
                  </a:cubicBezTo>
                  <a:cubicBezTo>
                    <a:pt x="1" y="495"/>
                    <a:pt x="287" y="388"/>
                    <a:pt x="358" y="507"/>
                  </a:cubicBezTo>
                  <a:cubicBezTo>
                    <a:pt x="453" y="411"/>
                    <a:pt x="537" y="316"/>
                    <a:pt x="632" y="209"/>
                  </a:cubicBezTo>
                  <a:cubicBezTo>
                    <a:pt x="609" y="47"/>
                    <a:pt x="547" y="0"/>
                    <a:pt x="4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4858;p32">
              <a:extLst>
                <a:ext uri="{FF2B5EF4-FFF2-40B4-BE49-F238E27FC236}">
                  <a16:creationId xmlns:a16="http://schemas.microsoft.com/office/drawing/2014/main" id="{6E6518B4-F65F-49C7-A147-A6FAFADDB969}"/>
                </a:ext>
              </a:extLst>
            </p:cNvPr>
            <p:cNvSpPr/>
            <p:nvPr/>
          </p:nvSpPr>
          <p:spPr>
            <a:xfrm>
              <a:off x="5998350" y="1926100"/>
              <a:ext cx="22050" cy="5250"/>
            </a:xfrm>
            <a:custGeom>
              <a:avLst/>
              <a:gdLst/>
              <a:ahLst/>
              <a:cxnLst/>
              <a:rect l="l" t="t" r="r" b="b"/>
              <a:pathLst>
                <a:path w="882" h="210" extrusionOk="0">
                  <a:moveTo>
                    <a:pt x="615" y="0"/>
                  </a:moveTo>
                  <a:cubicBezTo>
                    <a:pt x="405" y="0"/>
                    <a:pt x="203" y="93"/>
                    <a:pt x="1" y="185"/>
                  </a:cubicBezTo>
                  <a:cubicBezTo>
                    <a:pt x="251" y="185"/>
                    <a:pt x="501" y="209"/>
                    <a:pt x="739" y="209"/>
                  </a:cubicBezTo>
                  <a:cubicBezTo>
                    <a:pt x="798" y="162"/>
                    <a:pt x="882" y="150"/>
                    <a:pt x="882" y="55"/>
                  </a:cubicBezTo>
                  <a:cubicBezTo>
                    <a:pt x="791" y="16"/>
                    <a:pt x="703" y="0"/>
                    <a:pt x="6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4859;p32">
              <a:extLst>
                <a:ext uri="{FF2B5EF4-FFF2-40B4-BE49-F238E27FC236}">
                  <a16:creationId xmlns:a16="http://schemas.microsoft.com/office/drawing/2014/main" id="{A00ADA9A-F65B-4EC2-9F38-935BEEEB1CCF}"/>
                </a:ext>
              </a:extLst>
            </p:cNvPr>
            <p:cNvSpPr/>
            <p:nvPr/>
          </p:nvSpPr>
          <p:spPr>
            <a:xfrm>
              <a:off x="5959950" y="1773725"/>
              <a:ext cx="19675" cy="7725"/>
            </a:xfrm>
            <a:custGeom>
              <a:avLst/>
              <a:gdLst/>
              <a:ahLst/>
              <a:cxnLst/>
              <a:rect l="l" t="t" r="r" b="b"/>
              <a:pathLst>
                <a:path w="787" h="309" extrusionOk="0">
                  <a:moveTo>
                    <a:pt x="32" y="1"/>
                  </a:moveTo>
                  <a:cubicBezTo>
                    <a:pt x="19" y="1"/>
                    <a:pt x="9" y="2"/>
                    <a:pt x="1" y="6"/>
                  </a:cubicBezTo>
                  <a:cubicBezTo>
                    <a:pt x="51" y="254"/>
                    <a:pt x="168" y="308"/>
                    <a:pt x="318" y="308"/>
                  </a:cubicBezTo>
                  <a:cubicBezTo>
                    <a:pt x="434" y="308"/>
                    <a:pt x="570" y="276"/>
                    <a:pt x="709" y="276"/>
                  </a:cubicBezTo>
                  <a:cubicBezTo>
                    <a:pt x="735" y="276"/>
                    <a:pt x="761" y="277"/>
                    <a:pt x="787" y="280"/>
                  </a:cubicBezTo>
                  <a:cubicBezTo>
                    <a:pt x="537" y="77"/>
                    <a:pt x="263" y="232"/>
                    <a:pt x="132" y="6"/>
                  </a:cubicBezTo>
                  <a:cubicBezTo>
                    <a:pt x="92" y="6"/>
                    <a:pt x="58" y="1"/>
                    <a:pt x="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4860;p32">
              <a:extLst>
                <a:ext uri="{FF2B5EF4-FFF2-40B4-BE49-F238E27FC236}">
                  <a16:creationId xmlns:a16="http://schemas.microsoft.com/office/drawing/2014/main" id="{B24EF413-7DBE-4396-B0DC-27083995B1B0}"/>
                </a:ext>
              </a:extLst>
            </p:cNvPr>
            <p:cNvSpPr/>
            <p:nvPr/>
          </p:nvSpPr>
          <p:spPr>
            <a:xfrm>
              <a:off x="5882875" y="1807850"/>
              <a:ext cx="19375" cy="8000"/>
            </a:xfrm>
            <a:custGeom>
              <a:avLst/>
              <a:gdLst/>
              <a:ahLst/>
              <a:cxnLst/>
              <a:rect l="l" t="t" r="r" b="b"/>
              <a:pathLst>
                <a:path w="775" h="320" extrusionOk="0">
                  <a:moveTo>
                    <a:pt x="216" y="0"/>
                  </a:moveTo>
                  <a:cubicBezTo>
                    <a:pt x="163" y="0"/>
                    <a:pt x="111" y="12"/>
                    <a:pt x="60" y="46"/>
                  </a:cubicBezTo>
                  <a:cubicBezTo>
                    <a:pt x="0" y="82"/>
                    <a:pt x="0" y="129"/>
                    <a:pt x="48" y="177"/>
                  </a:cubicBezTo>
                  <a:cubicBezTo>
                    <a:pt x="83" y="224"/>
                    <a:pt x="143" y="284"/>
                    <a:pt x="203" y="320"/>
                  </a:cubicBezTo>
                  <a:cubicBezTo>
                    <a:pt x="405" y="296"/>
                    <a:pt x="584" y="248"/>
                    <a:pt x="774" y="201"/>
                  </a:cubicBezTo>
                  <a:lnTo>
                    <a:pt x="607" y="46"/>
                  </a:lnTo>
                  <a:cubicBezTo>
                    <a:pt x="588" y="50"/>
                    <a:pt x="569" y="51"/>
                    <a:pt x="549" y="51"/>
                  </a:cubicBezTo>
                  <a:cubicBezTo>
                    <a:pt x="440" y="51"/>
                    <a:pt x="327" y="0"/>
                    <a:pt x="2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4861;p32">
              <a:extLst>
                <a:ext uri="{FF2B5EF4-FFF2-40B4-BE49-F238E27FC236}">
                  <a16:creationId xmlns:a16="http://schemas.microsoft.com/office/drawing/2014/main" id="{050C9B7D-C8B1-4F6D-BB73-A6571BD7E244}"/>
                </a:ext>
              </a:extLst>
            </p:cNvPr>
            <p:cNvSpPr/>
            <p:nvPr/>
          </p:nvSpPr>
          <p:spPr>
            <a:xfrm>
              <a:off x="5641775" y="1906625"/>
              <a:ext cx="8050" cy="5975"/>
            </a:xfrm>
            <a:custGeom>
              <a:avLst/>
              <a:gdLst/>
              <a:ahLst/>
              <a:cxnLst/>
              <a:rect l="l" t="t" r="r" b="b"/>
              <a:pathLst>
                <a:path w="322" h="239" extrusionOk="0">
                  <a:moveTo>
                    <a:pt x="167" y="0"/>
                  </a:moveTo>
                  <a:cubicBezTo>
                    <a:pt x="72" y="24"/>
                    <a:pt x="12" y="48"/>
                    <a:pt x="0" y="119"/>
                  </a:cubicBezTo>
                  <a:cubicBezTo>
                    <a:pt x="0" y="202"/>
                    <a:pt x="60" y="238"/>
                    <a:pt x="131" y="238"/>
                  </a:cubicBezTo>
                  <a:cubicBezTo>
                    <a:pt x="226" y="238"/>
                    <a:pt x="322" y="214"/>
                    <a:pt x="298" y="95"/>
                  </a:cubicBezTo>
                  <a:cubicBezTo>
                    <a:pt x="286" y="48"/>
                    <a:pt x="191" y="36"/>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4862;p32">
              <a:extLst>
                <a:ext uri="{FF2B5EF4-FFF2-40B4-BE49-F238E27FC236}">
                  <a16:creationId xmlns:a16="http://schemas.microsoft.com/office/drawing/2014/main" id="{26FB88EE-1E94-4AD2-9798-22F92BFC1126}"/>
                </a:ext>
              </a:extLst>
            </p:cNvPr>
            <p:cNvSpPr/>
            <p:nvPr/>
          </p:nvSpPr>
          <p:spPr>
            <a:xfrm>
              <a:off x="5916200" y="1737300"/>
              <a:ext cx="14900" cy="8000"/>
            </a:xfrm>
            <a:custGeom>
              <a:avLst/>
              <a:gdLst/>
              <a:ahLst/>
              <a:cxnLst/>
              <a:rect l="l" t="t" r="r" b="b"/>
              <a:pathLst>
                <a:path w="596" h="320" extrusionOk="0">
                  <a:moveTo>
                    <a:pt x="382" y="0"/>
                  </a:moveTo>
                  <a:cubicBezTo>
                    <a:pt x="362" y="0"/>
                    <a:pt x="339" y="17"/>
                    <a:pt x="322" y="34"/>
                  </a:cubicBezTo>
                  <a:cubicBezTo>
                    <a:pt x="263" y="165"/>
                    <a:pt x="48" y="106"/>
                    <a:pt x="1" y="272"/>
                  </a:cubicBezTo>
                  <a:cubicBezTo>
                    <a:pt x="155" y="284"/>
                    <a:pt x="322" y="308"/>
                    <a:pt x="465" y="320"/>
                  </a:cubicBezTo>
                  <a:cubicBezTo>
                    <a:pt x="513" y="320"/>
                    <a:pt x="536" y="320"/>
                    <a:pt x="596" y="308"/>
                  </a:cubicBezTo>
                  <a:cubicBezTo>
                    <a:pt x="560" y="213"/>
                    <a:pt x="501" y="129"/>
                    <a:pt x="453" y="34"/>
                  </a:cubicBezTo>
                  <a:cubicBezTo>
                    <a:pt x="453" y="22"/>
                    <a:pt x="441" y="22"/>
                    <a:pt x="405" y="10"/>
                  </a:cubicBezTo>
                  <a:cubicBezTo>
                    <a:pt x="398" y="3"/>
                    <a:pt x="390" y="0"/>
                    <a:pt x="38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4863;p32">
              <a:extLst>
                <a:ext uri="{FF2B5EF4-FFF2-40B4-BE49-F238E27FC236}">
                  <a16:creationId xmlns:a16="http://schemas.microsoft.com/office/drawing/2014/main" id="{1A4A52B7-890B-4F08-A23C-6B279C74CF55}"/>
                </a:ext>
              </a:extLst>
            </p:cNvPr>
            <p:cNvSpPr/>
            <p:nvPr/>
          </p:nvSpPr>
          <p:spPr>
            <a:xfrm>
              <a:off x="6067125" y="1953050"/>
              <a:ext cx="14000" cy="7475"/>
            </a:xfrm>
            <a:custGeom>
              <a:avLst/>
              <a:gdLst/>
              <a:ahLst/>
              <a:cxnLst/>
              <a:rect l="l" t="t" r="r" b="b"/>
              <a:pathLst>
                <a:path w="560" h="299" extrusionOk="0">
                  <a:moveTo>
                    <a:pt x="0" y="0"/>
                  </a:moveTo>
                  <a:cubicBezTo>
                    <a:pt x="0" y="143"/>
                    <a:pt x="36" y="250"/>
                    <a:pt x="155" y="298"/>
                  </a:cubicBezTo>
                  <a:cubicBezTo>
                    <a:pt x="203" y="298"/>
                    <a:pt x="250" y="286"/>
                    <a:pt x="274" y="286"/>
                  </a:cubicBezTo>
                  <a:lnTo>
                    <a:pt x="560"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4864;p32">
              <a:extLst>
                <a:ext uri="{FF2B5EF4-FFF2-40B4-BE49-F238E27FC236}">
                  <a16:creationId xmlns:a16="http://schemas.microsoft.com/office/drawing/2014/main" id="{255E7B0C-E307-4474-9E19-CDA0144EBB01}"/>
                </a:ext>
              </a:extLst>
            </p:cNvPr>
            <p:cNvSpPr/>
            <p:nvPr/>
          </p:nvSpPr>
          <p:spPr>
            <a:xfrm>
              <a:off x="5425075" y="1791125"/>
              <a:ext cx="18775" cy="8125"/>
            </a:xfrm>
            <a:custGeom>
              <a:avLst/>
              <a:gdLst/>
              <a:ahLst/>
              <a:cxnLst/>
              <a:rect l="l" t="t" r="r" b="b"/>
              <a:pathLst>
                <a:path w="751" h="325" extrusionOk="0">
                  <a:moveTo>
                    <a:pt x="12" y="0"/>
                  </a:moveTo>
                  <a:cubicBezTo>
                    <a:pt x="12" y="60"/>
                    <a:pt x="0" y="96"/>
                    <a:pt x="0" y="155"/>
                  </a:cubicBezTo>
                  <a:cubicBezTo>
                    <a:pt x="119" y="274"/>
                    <a:pt x="244" y="325"/>
                    <a:pt x="371" y="325"/>
                  </a:cubicBezTo>
                  <a:cubicBezTo>
                    <a:pt x="497" y="325"/>
                    <a:pt x="625" y="274"/>
                    <a:pt x="750" y="191"/>
                  </a:cubicBezTo>
                  <a:lnTo>
                    <a:pt x="715" y="143"/>
                  </a:lnTo>
                  <a:cubicBezTo>
                    <a:pt x="661" y="94"/>
                    <a:pt x="596" y="83"/>
                    <a:pt x="527" y="83"/>
                  </a:cubicBezTo>
                  <a:cubicBezTo>
                    <a:pt x="474" y="83"/>
                    <a:pt x="418" y="89"/>
                    <a:pt x="364" y="89"/>
                  </a:cubicBezTo>
                  <a:cubicBezTo>
                    <a:pt x="288" y="89"/>
                    <a:pt x="214" y="76"/>
                    <a:pt x="155" y="12"/>
                  </a:cubicBezTo>
                  <a:cubicBezTo>
                    <a:pt x="107" y="0"/>
                    <a:pt x="60" y="0"/>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4865;p32">
              <a:extLst>
                <a:ext uri="{FF2B5EF4-FFF2-40B4-BE49-F238E27FC236}">
                  <a16:creationId xmlns:a16="http://schemas.microsoft.com/office/drawing/2014/main" id="{4646D7FB-AB84-440D-9F38-909A70945047}"/>
                </a:ext>
              </a:extLst>
            </p:cNvPr>
            <p:cNvSpPr/>
            <p:nvPr/>
          </p:nvSpPr>
          <p:spPr>
            <a:xfrm>
              <a:off x="5596225" y="1730800"/>
              <a:ext cx="19075" cy="10150"/>
            </a:xfrm>
            <a:custGeom>
              <a:avLst/>
              <a:gdLst/>
              <a:ahLst/>
              <a:cxnLst/>
              <a:rect l="l" t="t" r="r" b="b"/>
              <a:pathLst>
                <a:path w="763" h="406" extrusionOk="0">
                  <a:moveTo>
                    <a:pt x="444" y="1"/>
                  </a:moveTo>
                  <a:cubicBezTo>
                    <a:pt x="373" y="1"/>
                    <a:pt x="301" y="14"/>
                    <a:pt x="227" y="32"/>
                  </a:cubicBezTo>
                  <a:cubicBezTo>
                    <a:pt x="84" y="116"/>
                    <a:pt x="0" y="223"/>
                    <a:pt x="48" y="401"/>
                  </a:cubicBezTo>
                  <a:cubicBezTo>
                    <a:pt x="68" y="404"/>
                    <a:pt x="87" y="405"/>
                    <a:pt x="106" y="405"/>
                  </a:cubicBezTo>
                  <a:cubicBezTo>
                    <a:pt x="243" y="405"/>
                    <a:pt x="349" y="335"/>
                    <a:pt x="465" y="282"/>
                  </a:cubicBezTo>
                  <a:cubicBezTo>
                    <a:pt x="584" y="270"/>
                    <a:pt x="703" y="270"/>
                    <a:pt x="762" y="127"/>
                  </a:cubicBezTo>
                  <a:cubicBezTo>
                    <a:pt x="661" y="33"/>
                    <a:pt x="554" y="1"/>
                    <a:pt x="4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4866;p32">
              <a:extLst>
                <a:ext uri="{FF2B5EF4-FFF2-40B4-BE49-F238E27FC236}">
                  <a16:creationId xmlns:a16="http://schemas.microsoft.com/office/drawing/2014/main" id="{3EA94126-753A-4BEA-9567-3B6CC6823E14}"/>
                </a:ext>
              </a:extLst>
            </p:cNvPr>
            <p:cNvSpPr/>
            <p:nvPr/>
          </p:nvSpPr>
          <p:spPr>
            <a:xfrm>
              <a:off x="5812625" y="1790850"/>
              <a:ext cx="12125" cy="8050"/>
            </a:xfrm>
            <a:custGeom>
              <a:avLst/>
              <a:gdLst/>
              <a:ahLst/>
              <a:cxnLst/>
              <a:rect l="l" t="t" r="r" b="b"/>
              <a:pathLst>
                <a:path w="485" h="322" extrusionOk="0">
                  <a:moveTo>
                    <a:pt x="337" y="0"/>
                  </a:moveTo>
                  <a:cubicBezTo>
                    <a:pt x="251" y="0"/>
                    <a:pt x="131" y="55"/>
                    <a:pt x="47" y="55"/>
                  </a:cubicBezTo>
                  <a:cubicBezTo>
                    <a:pt x="30" y="55"/>
                    <a:pt x="14" y="52"/>
                    <a:pt x="0" y="47"/>
                  </a:cubicBezTo>
                  <a:lnTo>
                    <a:pt x="0" y="47"/>
                  </a:lnTo>
                  <a:cubicBezTo>
                    <a:pt x="60" y="142"/>
                    <a:pt x="96" y="226"/>
                    <a:pt x="131" y="321"/>
                  </a:cubicBezTo>
                  <a:lnTo>
                    <a:pt x="417" y="321"/>
                  </a:lnTo>
                  <a:cubicBezTo>
                    <a:pt x="484" y="63"/>
                    <a:pt x="430" y="0"/>
                    <a:pt x="3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4867;p32">
              <a:extLst>
                <a:ext uri="{FF2B5EF4-FFF2-40B4-BE49-F238E27FC236}">
                  <a16:creationId xmlns:a16="http://schemas.microsoft.com/office/drawing/2014/main" id="{AB96694C-7D8E-4CA4-96E2-04715B06A8B9}"/>
                </a:ext>
              </a:extLst>
            </p:cNvPr>
            <p:cNvSpPr/>
            <p:nvPr/>
          </p:nvSpPr>
          <p:spPr>
            <a:xfrm>
              <a:off x="6016800" y="1927450"/>
              <a:ext cx="13725" cy="6575"/>
            </a:xfrm>
            <a:custGeom>
              <a:avLst/>
              <a:gdLst/>
              <a:ahLst/>
              <a:cxnLst/>
              <a:rect l="l" t="t" r="r" b="b"/>
              <a:pathLst>
                <a:path w="549" h="263" extrusionOk="0">
                  <a:moveTo>
                    <a:pt x="144" y="1"/>
                  </a:moveTo>
                  <a:lnTo>
                    <a:pt x="1" y="155"/>
                  </a:lnTo>
                  <a:cubicBezTo>
                    <a:pt x="108" y="220"/>
                    <a:pt x="206" y="262"/>
                    <a:pt x="292" y="262"/>
                  </a:cubicBezTo>
                  <a:cubicBezTo>
                    <a:pt x="397" y="262"/>
                    <a:pt x="483" y="199"/>
                    <a:pt x="549" y="36"/>
                  </a:cubicBezTo>
                  <a:cubicBezTo>
                    <a:pt x="418" y="24"/>
                    <a:pt x="287" y="24"/>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4868;p32">
              <a:extLst>
                <a:ext uri="{FF2B5EF4-FFF2-40B4-BE49-F238E27FC236}">
                  <a16:creationId xmlns:a16="http://schemas.microsoft.com/office/drawing/2014/main" id="{35AB9DAC-6456-4D35-A4AA-4B9970F57D18}"/>
                </a:ext>
              </a:extLst>
            </p:cNvPr>
            <p:cNvSpPr/>
            <p:nvPr/>
          </p:nvSpPr>
          <p:spPr>
            <a:xfrm>
              <a:off x="5722725" y="1792175"/>
              <a:ext cx="21750" cy="6850"/>
            </a:xfrm>
            <a:custGeom>
              <a:avLst/>
              <a:gdLst/>
              <a:ahLst/>
              <a:cxnLst/>
              <a:rect l="l" t="t" r="r" b="b"/>
              <a:pathLst>
                <a:path w="870" h="274" extrusionOk="0">
                  <a:moveTo>
                    <a:pt x="613" y="0"/>
                  </a:moveTo>
                  <a:cubicBezTo>
                    <a:pt x="570" y="0"/>
                    <a:pt x="525" y="7"/>
                    <a:pt x="477" y="18"/>
                  </a:cubicBezTo>
                  <a:cubicBezTo>
                    <a:pt x="442" y="28"/>
                    <a:pt x="402" y="32"/>
                    <a:pt x="360" y="32"/>
                  </a:cubicBezTo>
                  <a:cubicBezTo>
                    <a:pt x="303" y="32"/>
                    <a:pt x="241" y="25"/>
                    <a:pt x="179" y="18"/>
                  </a:cubicBezTo>
                  <a:cubicBezTo>
                    <a:pt x="108" y="30"/>
                    <a:pt x="48" y="54"/>
                    <a:pt x="1" y="101"/>
                  </a:cubicBezTo>
                  <a:lnTo>
                    <a:pt x="1" y="113"/>
                  </a:lnTo>
                  <a:cubicBezTo>
                    <a:pt x="143" y="220"/>
                    <a:pt x="289" y="274"/>
                    <a:pt x="435" y="274"/>
                  </a:cubicBezTo>
                  <a:cubicBezTo>
                    <a:pt x="581" y="274"/>
                    <a:pt x="727" y="220"/>
                    <a:pt x="870" y="113"/>
                  </a:cubicBezTo>
                  <a:cubicBezTo>
                    <a:pt x="788" y="32"/>
                    <a:pt x="706" y="0"/>
                    <a:pt x="6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4869;p32">
              <a:extLst>
                <a:ext uri="{FF2B5EF4-FFF2-40B4-BE49-F238E27FC236}">
                  <a16:creationId xmlns:a16="http://schemas.microsoft.com/office/drawing/2014/main" id="{E48FFF51-B66A-458B-B852-2EA19EB2B7BF}"/>
                </a:ext>
              </a:extLst>
            </p:cNvPr>
            <p:cNvSpPr/>
            <p:nvPr/>
          </p:nvSpPr>
          <p:spPr>
            <a:xfrm>
              <a:off x="6185575" y="1956725"/>
              <a:ext cx="14625" cy="3500"/>
            </a:xfrm>
            <a:custGeom>
              <a:avLst/>
              <a:gdLst/>
              <a:ahLst/>
              <a:cxnLst/>
              <a:rect l="l" t="t" r="r" b="b"/>
              <a:pathLst>
                <a:path w="585" h="140" extrusionOk="0">
                  <a:moveTo>
                    <a:pt x="284" y="1"/>
                  </a:moveTo>
                  <a:cubicBezTo>
                    <a:pt x="194" y="1"/>
                    <a:pt x="106" y="45"/>
                    <a:pt x="1" y="139"/>
                  </a:cubicBezTo>
                  <a:lnTo>
                    <a:pt x="584" y="139"/>
                  </a:lnTo>
                  <a:cubicBezTo>
                    <a:pt x="469" y="48"/>
                    <a:pt x="376" y="1"/>
                    <a:pt x="2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4870;p32">
              <a:extLst>
                <a:ext uri="{FF2B5EF4-FFF2-40B4-BE49-F238E27FC236}">
                  <a16:creationId xmlns:a16="http://schemas.microsoft.com/office/drawing/2014/main" id="{653005E8-C284-4F60-BDAC-8434DD3AC763}"/>
                </a:ext>
              </a:extLst>
            </p:cNvPr>
            <p:cNvSpPr/>
            <p:nvPr/>
          </p:nvSpPr>
          <p:spPr>
            <a:xfrm>
              <a:off x="5460800" y="1971325"/>
              <a:ext cx="7450" cy="10625"/>
            </a:xfrm>
            <a:custGeom>
              <a:avLst/>
              <a:gdLst/>
              <a:ahLst/>
              <a:cxnLst/>
              <a:rect l="l" t="t" r="r" b="b"/>
              <a:pathLst>
                <a:path w="298" h="425" extrusionOk="0">
                  <a:moveTo>
                    <a:pt x="232" y="1"/>
                  </a:moveTo>
                  <a:cubicBezTo>
                    <a:pt x="207" y="1"/>
                    <a:pt x="189" y="9"/>
                    <a:pt x="167" y="31"/>
                  </a:cubicBezTo>
                  <a:cubicBezTo>
                    <a:pt x="95" y="151"/>
                    <a:pt x="0" y="270"/>
                    <a:pt x="12" y="424"/>
                  </a:cubicBezTo>
                  <a:lnTo>
                    <a:pt x="298" y="424"/>
                  </a:lnTo>
                  <a:cubicBezTo>
                    <a:pt x="286" y="270"/>
                    <a:pt x="286" y="139"/>
                    <a:pt x="286" y="8"/>
                  </a:cubicBezTo>
                  <a:cubicBezTo>
                    <a:pt x="264" y="3"/>
                    <a:pt x="247" y="1"/>
                    <a:pt x="2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4871;p32">
              <a:extLst>
                <a:ext uri="{FF2B5EF4-FFF2-40B4-BE49-F238E27FC236}">
                  <a16:creationId xmlns:a16="http://schemas.microsoft.com/office/drawing/2014/main" id="{327DC569-1892-49CD-B2D4-3A53C0117344}"/>
                </a:ext>
              </a:extLst>
            </p:cNvPr>
            <p:cNvSpPr/>
            <p:nvPr/>
          </p:nvSpPr>
          <p:spPr>
            <a:xfrm>
              <a:off x="5436075" y="1902225"/>
              <a:ext cx="17900" cy="3825"/>
            </a:xfrm>
            <a:custGeom>
              <a:avLst/>
              <a:gdLst/>
              <a:ahLst/>
              <a:cxnLst/>
              <a:rect l="l" t="t" r="r" b="b"/>
              <a:pathLst>
                <a:path w="716" h="153" extrusionOk="0">
                  <a:moveTo>
                    <a:pt x="349" y="0"/>
                  </a:moveTo>
                  <a:cubicBezTo>
                    <a:pt x="227" y="0"/>
                    <a:pt x="108" y="51"/>
                    <a:pt x="1" y="152"/>
                  </a:cubicBezTo>
                  <a:lnTo>
                    <a:pt x="715" y="152"/>
                  </a:lnTo>
                  <a:cubicBezTo>
                    <a:pt x="596" y="51"/>
                    <a:pt x="471" y="0"/>
                    <a:pt x="3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4872;p32">
              <a:extLst>
                <a:ext uri="{FF2B5EF4-FFF2-40B4-BE49-F238E27FC236}">
                  <a16:creationId xmlns:a16="http://schemas.microsoft.com/office/drawing/2014/main" id="{131744A4-54F0-4DA9-BF11-E0C7512F8FCF}"/>
                </a:ext>
              </a:extLst>
            </p:cNvPr>
            <p:cNvSpPr/>
            <p:nvPr/>
          </p:nvSpPr>
          <p:spPr>
            <a:xfrm>
              <a:off x="5306900" y="1945300"/>
              <a:ext cx="9550" cy="7475"/>
            </a:xfrm>
            <a:custGeom>
              <a:avLst/>
              <a:gdLst/>
              <a:ahLst/>
              <a:cxnLst/>
              <a:rect l="l" t="t" r="r" b="b"/>
              <a:pathLst>
                <a:path w="382" h="299" extrusionOk="0">
                  <a:moveTo>
                    <a:pt x="120" y="1"/>
                  </a:moveTo>
                  <a:cubicBezTo>
                    <a:pt x="72" y="1"/>
                    <a:pt x="24" y="13"/>
                    <a:pt x="1" y="37"/>
                  </a:cubicBezTo>
                  <a:lnTo>
                    <a:pt x="1" y="299"/>
                  </a:lnTo>
                  <a:cubicBezTo>
                    <a:pt x="84" y="299"/>
                    <a:pt x="179" y="287"/>
                    <a:pt x="274" y="287"/>
                  </a:cubicBezTo>
                  <a:cubicBezTo>
                    <a:pt x="382" y="108"/>
                    <a:pt x="322" y="25"/>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4873;p32">
              <a:extLst>
                <a:ext uri="{FF2B5EF4-FFF2-40B4-BE49-F238E27FC236}">
                  <a16:creationId xmlns:a16="http://schemas.microsoft.com/office/drawing/2014/main" id="{FC1BDD9B-8E04-405C-8311-22E42AAAF719}"/>
                </a:ext>
              </a:extLst>
            </p:cNvPr>
            <p:cNvSpPr/>
            <p:nvPr/>
          </p:nvSpPr>
          <p:spPr>
            <a:xfrm>
              <a:off x="5415850" y="1906325"/>
              <a:ext cx="10000" cy="10975"/>
            </a:xfrm>
            <a:custGeom>
              <a:avLst/>
              <a:gdLst/>
              <a:ahLst/>
              <a:cxnLst/>
              <a:rect l="l" t="t" r="r" b="b"/>
              <a:pathLst>
                <a:path w="400" h="439" extrusionOk="0">
                  <a:moveTo>
                    <a:pt x="107" y="0"/>
                  </a:moveTo>
                  <a:cubicBezTo>
                    <a:pt x="0" y="84"/>
                    <a:pt x="0" y="179"/>
                    <a:pt x="72" y="286"/>
                  </a:cubicBezTo>
                  <a:cubicBezTo>
                    <a:pt x="131" y="322"/>
                    <a:pt x="179" y="369"/>
                    <a:pt x="238" y="417"/>
                  </a:cubicBezTo>
                  <a:cubicBezTo>
                    <a:pt x="271" y="432"/>
                    <a:pt x="297" y="438"/>
                    <a:pt x="318" y="438"/>
                  </a:cubicBezTo>
                  <a:cubicBezTo>
                    <a:pt x="383" y="438"/>
                    <a:pt x="399" y="376"/>
                    <a:pt x="381" y="286"/>
                  </a:cubicBezTo>
                  <a:cubicBezTo>
                    <a:pt x="334" y="191"/>
                    <a:pt x="286" y="95"/>
                    <a:pt x="2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4874;p32">
              <a:extLst>
                <a:ext uri="{FF2B5EF4-FFF2-40B4-BE49-F238E27FC236}">
                  <a16:creationId xmlns:a16="http://schemas.microsoft.com/office/drawing/2014/main" id="{EAA21367-36A3-4E32-B699-15727846E6D4}"/>
                </a:ext>
              </a:extLst>
            </p:cNvPr>
            <p:cNvSpPr/>
            <p:nvPr/>
          </p:nvSpPr>
          <p:spPr>
            <a:xfrm>
              <a:off x="5826600" y="1806000"/>
              <a:ext cx="14625" cy="7475"/>
            </a:xfrm>
            <a:custGeom>
              <a:avLst/>
              <a:gdLst/>
              <a:ahLst/>
              <a:cxnLst/>
              <a:rect l="l" t="t" r="r" b="b"/>
              <a:pathLst>
                <a:path w="585" h="299" extrusionOk="0">
                  <a:moveTo>
                    <a:pt x="168" y="1"/>
                  </a:moveTo>
                  <a:cubicBezTo>
                    <a:pt x="108" y="25"/>
                    <a:pt x="13" y="36"/>
                    <a:pt x="1" y="132"/>
                  </a:cubicBezTo>
                  <a:lnTo>
                    <a:pt x="168" y="298"/>
                  </a:lnTo>
                  <a:lnTo>
                    <a:pt x="251" y="298"/>
                  </a:lnTo>
                  <a:cubicBezTo>
                    <a:pt x="370" y="298"/>
                    <a:pt x="477" y="275"/>
                    <a:pt x="584" y="275"/>
                  </a:cubicBezTo>
                  <a:cubicBezTo>
                    <a:pt x="537" y="108"/>
                    <a:pt x="358" y="132"/>
                    <a:pt x="275" y="13"/>
                  </a:cubicBezTo>
                  <a:cubicBezTo>
                    <a:pt x="239" y="13"/>
                    <a:pt x="215" y="13"/>
                    <a:pt x="1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4875;p32">
              <a:extLst>
                <a:ext uri="{FF2B5EF4-FFF2-40B4-BE49-F238E27FC236}">
                  <a16:creationId xmlns:a16="http://schemas.microsoft.com/office/drawing/2014/main" id="{56B07D2E-7446-4CEC-BB87-39FB68220EA2}"/>
                </a:ext>
              </a:extLst>
            </p:cNvPr>
            <p:cNvSpPr/>
            <p:nvPr/>
          </p:nvSpPr>
          <p:spPr>
            <a:xfrm>
              <a:off x="6067125" y="1884700"/>
              <a:ext cx="12025" cy="10625"/>
            </a:xfrm>
            <a:custGeom>
              <a:avLst/>
              <a:gdLst/>
              <a:ahLst/>
              <a:cxnLst/>
              <a:rect l="l" t="t" r="r" b="b"/>
              <a:pathLst>
                <a:path w="481" h="425" extrusionOk="0">
                  <a:moveTo>
                    <a:pt x="120" y="0"/>
                  </a:moveTo>
                  <a:cubicBezTo>
                    <a:pt x="82" y="0"/>
                    <a:pt x="42" y="3"/>
                    <a:pt x="0" y="8"/>
                  </a:cubicBezTo>
                  <a:lnTo>
                    <a:pt x="0" y="151"/>
                  </a:lnTo>
                  <a:cubicBezTo>
                    <a:pt x="10" y="150"/>
                    <a:pt x="19" y="149"/>
                    <a:pt x="28" y="149"/>
                  </a:cubicBezTo>
                  <a:cubicBezTo>
                    <a:pt x="219" y="149"/>
                    <a:pt x="270" y="379"/>
                    <a:pt x="429" y="425"/>
                  </a:cubicBezTo>
                  <a:cubicBezTo>
                    <a:pt x="480" y="106"/>
                    <a:pt x="354" y="0"/>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4876;p32">
              <a:extLst>
                <a:ext uri="{FF2B5EF4-FFF2-40B4-BE49-F238E27FC236}">
                  <a16:creationId xmlns:a16="http://schemas.microsoft.com/office/drawing/2014/main" id="{E9046096-78A5-438E-A52B-FC563C662055}"/>
                </a:ext>
              </a:extLst>
            </p:cNvPr>
            <p:cNvSpPr/>
            <p:nvPr/>
          </p:nvSpPr>
          <p:spPr>
            <a:xfrm>
              <a:off x="5837325" y="1798675"/>
              <a:ext cx="14600" cy="6750"/>
            </a:xfrm>
            <a:custGeom>
              <a:avLst/>
              <a:gdLst/>
              <a:ahLst/>
              <a:cxnLst/>
              <a:rect l="l" t="t" r="r" b="b"/>
              <a:pathLst>
                <a:path w="584" h="270" extrusionOk="0">
                  <a:moveTo>
                    <a:pt x="283" y="1"/>
                  </a:moveTo>
                  <a:cubicBezTo>
                    <a:pt x="211" y="1"/>
                    <a:pt x="134" y="11"/>
                    <a:pt x="61" y="11"/>
                  </a:cubicBezTo>
                  <a:cubicBezTo>
                    <a:pt x="40" y="11"/>
                    <a:pt x="20" y="10"/>
                    <a:pt x="0" y="8"/>
                  </a:cubicBezTo>
                  <a:lnTo>
                    <a:pt x="0" y="8"/>
                  </a:lnTo>
                  <a:cubicBezTo>
                    <a:pt x="24" y="56"/>
                    <a:pt x="24" y="91"/>
                    <a:pt x="24" y="139"/>
                  </a:cubicBezTo>
                  <a:cubicBezTo>
                    <a:pt x="47" y="141"/>
                    <a:pt x="69" y="141"/>
                    <a:pt x="93" y="141"/>
                  </a:cubicBezTo>
                  <a:cubicBezTo>
                    <a:pt x="111" y="141"/>
                    <a:pt x="129" y="141"/>
                    <a:pt x="148" y="141"/>
                  </a:cubicBezTo>
                  <a:cubicBezTo>
                    <a:pt x="256" y="141"/>
                    <a:pt x="364" y="150"/>
                    <a:pt x="441" y="270"/>
                  </a:cubicBezTo>
                  <a:lnTo>
                    <a:pt x="584" y="270"/>
                  </a:lnTo>
                  <a:cubicBezTo>
                    <a:pt x="548" y="40"/>
                    <a:pt x="425" y="1"/>
                    <a:pt x="2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4877;p32">
              <a:extLst>
                <a:ext uri="{FF2B5EF4-FFF2-40B4-BE49-F238E27FC236}">
                  <a16:creationId xmlns:a16="http://schemas.microsoft.com/office/drawing/2014/main" id="{66CC805E-F9CD-4F24-B92C-1FB859B2D1D3}"/>
                </a:ext>
              </a:extLst>
            </p:cNvPr>
            <p:cNvSpPr/>
            <p:nvPr/>
          </p:nvSpPr>
          <p:spPr>
            <a:xfrm>
              <a:off x="5804875" y="1803275"/>
              <a:ext cx="14625" cy="6175"/>
            </a:xfrm>
            <a:custGeom>
              <a:avLst/>
              <a:gdLst/>
              <a:ahLst/>
              <a:cxnLst/>
              <a:rect l="l" t="t" r="r" b="b"/>
              <a:pathLst>
                <a:path w="585" h="247" extrusionOk="0">
                  <a:moveTo>
                    <a:pt x="409" y="1"/>
                  </a:moveTo>
                  <a:cubicBezTo>
                    <a:pt x="287" y="1"/>
                    <a:pt x="168" y="126"/>
                    <a:pt x="42" y="126"/>
                  </a:cubicBezTo>
                  <a:cubicBezTo>
                    <a:pt x="28" y="126"/>
                    <a:pt x="15" y="125"/>
                    <a:pt x="1" y="122"/>
                  </a:cubicBezTo>
                  <a:lnTo>
                    <a:pt x="1" y="122"/>
                  </a:lnTo>
                  <a:cubicBezTo>
                    <a:pt x="76" y="215"/>
                    <a:pt x="149" y="247"/>
                    <a:pt x="222" y="247"/>
                  </a:cubicBezTo>
                  <a:cubicBezTo>
                    <a:pt x="345" y="247"/>
                    <a:pt x="464" y="155"/>
                    <a:pt x="584" y="110"/>
                  </a:cubicBezTo>
                  <a:cubicBezTo>
                    <a:pt x="524" y="28"/>
                    <a:pt x="466" y="1"/>
                    <a:pt x="4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4878;p32">
              <a:extLst>
                <a:ext uri="{FF2B5EF4-FFF2-40B4-BE49-F238E27FC236}">
                  <a16:creationId xmlns:a16="http://schemas.microsoft.com/office/drawing/2014/main" id="{ABA3E05E-A9EA-4F07-B415-6FF7539B0B0F}"/>
                </a:ext>
              </a:extLst>
            </p:cNvPr>
            <p:cNvSpPr/>
            <p:nvPr/>
          </p:nvSpPr>
          <p:spPr>
            <a:xfrm>
              <a:off x="5528950" y="1907200"/>
              <a:ext cx="7175" cy="8900"/>
            </a:xfrm>
            <a:custGeom>
              <a:avLst/>
              <a:gdLst/>
              <a:ahLst/>
              <a:cxnLst/>
              <a:rect l="l" t="t" r="r" b="b"/>
              <a:pathLst>
                <a:path w="287" h="356" extrusionOk="0">
                  <a:moveTo>
                    <a:pt x="132" y="1"/>
                  </a:moveTo>
                  <a:lnTo>
                    <a:pt x="1" y="263"/>
                  </a:lnTo>
                  <a:cubicBezTo>
                    <a:pt x="52" y="325"/>
                    <a:pt x="97" y="355"/>
                    <a:pt x="142" y="355"/>
                  </a:cubicBezTo>
                  <a:cubicBezTo>
                    <a:pt x="190" y="355"/>
                    <a:pt x="237" y="319"/>
                    <a:pt x="286" y="251"/>
                  </a:cubicBezTo>
                  <a:cubicBezTo>
                    <a:pt x="286" y="144"/>
                    <a:pt x="286" y="25"/>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4879;p32">
              <a:extLst>
                <a:ext uri="{FF2B5EF4-FFF2-40B4-BE49-F238E27FC236}">
                  <a16:creationId xmlns:a16="http://schemas.microsoft.com/office/drawing/2014/main" id="{0E915898-FEC8-44CB-95DC-C036FD928BFC}"/>
                </a:ext>
              </a:extLst>
            </p:cNvPr>
            <p:cNvSpPr/>
            <p:nvPr/>
          </p:nvSpPr>
          <p:spPr>
            <a:xfrm>
              <a:off x="5542050" y="1906025"/>
              <a:ext cx="15200" cy="4075"/>
            </a:xfrm>
            <a:custGeom>
              <a:avLst/>
              <a:gdLst/>
              <a:ahLst/>
              <a:cxnLst/>
              <a:rect l="l" t="t" r="r" b="b"/>
              <a:pathLst>
                <a:path w="608" h="163" extrusionOk="0">
                  <a:moveTo>
                    <a:pt x="191" y="0"/>
                  </a:moveTo>
                  <a:cubicBezTo>
                    <a:pt x="143" y="24"/>
                    <a:pt x="72" y="36"/>
                    <a:pt x="24" y="84"/>
                  </a:cubicBezTo>
                  <a:cubicBezTo>
                    <a:pt x="0" y="119"/>
                    <a:pt x="36" y="155"/>
                    <a:pt x="96" y="155"/>
                  </a:cubicBezTo>
                  <a:cubicBezTo>
                    <a:pt x="110" y="154"/>
                    <a:pt x="124" y="154"/>
                    <a:pt x="138" y="154"/>
                  </a:cubicBezTo>
                  <a:cubicBezTo>
                    <a:pt x="205" y="154"/>
                    <a:pt x="271" y="162"/>
                    <a:pt x="335" y="162"/>
                  </a:cubicBezTo>
                  <a:cubicBezTo>
                    <a:pt x="438" y="162"/>
                    <a:pt x="533" y="140"/>
                    <a:pt x="608" y="24"/>
                  </a:cubicBezTo>
                  <a:cubicBezTo>
                    <a:pt x="477" y="12"/>
                    <a:pt x="358" y="0"/>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4880;p32">
              <a:extLst>
                <a:ext uri="{FF2B5EF4-FFF2-40B4-BE49-F238E27FC236}">
                  <a16:creationId xmlns:a16="http://schemas.microsoft.com/office/drawing/2014/main" id="{0E1CD020-3AAA-4A06-9497-0269C5B8B6A5}"/>
                </a:ext>
              </a:extLst>
            </p:cNvPr>
            <p:cNvSpPr/>
            <p:nvPr/>
          </p:nvSpPr>
          <p:spPr>
            <a:xfrm>
              <a:off x="5848625" y="1923275"/>
              <a:ext cx="10750" cy="8675"/>
            </a:xfrm>
            <a:custGeom>
              <a:avLst/>
              <a:gdLst/>
              <a:ahLst/>
              <a:cxnLst/>
              <a:rect l="l" t="t" r="r" b="b"/>
              <a:pathLst>
                <a:path w="430" h="347" extrusionOk="0">
                  <a:moveTo>
                    <a:pt x="199" y="1"/>
                  </a:moveTo>
                  <a:cubicBezTo>
                    <a:pt x="171" y="1"/>
                    <a:pt x="144" y="13"/>
                    <a:pt x="120" y="37"/>
                  </a:cubicBezTo>
                  <a:cubicBezTo>
                    <a:pt x="72" y="25"/>
                    <a:pt x="37" y="25"/>
                    <a:pt x="1" y="25"/>
                  </a:cubicBezTo>
                  <a:cubicBezTo>
                    <a:pt x="49" y="108"/>
                    <a:pt x="84" y="215"/>
                    <a:pt x="132" y="322"/>
                  </a:cubicBezTo>
                  <a:cubicBezTo>
                    <a:pt x="180" y="334"/>
                    <a:pt x="203" y="346"/>
                    <a:pt x="251" y="346"/>
                  </a:cubicBezTo>
                  <a:cubicBezTo>
                    <a:pt x="430" y="263"/>
                    <a:pt x="299" y="144"/>
                    <a:pt x="287" y="37"/>
                  </a:cubicBezTo>
                  <a:cubicBezTo>
                    <a:pt x="257" y="13"/>
                    <a:pt x="227" y="1"/>
                    <a:pt x="1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4881;p32">
              <a:extLst>
                <a:ext uri="{FF2B5EF4-FFF2-40B4-BE49-F238E27FC236}">
                  <a16:creationId xmlns:a16="http://schemas.microsoft.com/office/drawing/2014/main" id="{80B32EF3-C850-4FE4-930F-9B02F54C1FB3}"/>
                </a:ext>
              </a:extLst>
            </p:cNvPr>
            <p:cNvSpPr/>
            <p:nvPr/>
          </p:nvSpPr>
          <p:spPr>
            <a:xfrm>
              <a:off x="6106700" y="1886625"/>
              <a:ext cx="7175" cy="9300"/>
            </a:xfrm>
            <a:custGeom>
              <a:avLst/>
              <a:gdLst/>
              <a:ahLst/>
              <a:cxnLst/>
              <a:rect l="l" t="t" r="r" b="b"/>
              <a:pathLst>
                <a:path w="287" h="372" extrusionOk="0">
                  <a:moveTo>
                    <a:pt x="134" y="1"/>
                  </a:moveTo>
                  <a:cubicBezTo>
                    <a:pt x="90" y="1"/>
                    <a:pt x="47" y="22"/>
                    <a:pt x="1" y="62"/>
                  </a:cubicBezTo>
                  <a:lnTo>
                    <a:pt x="1" y="360"/>
                  </a:lnTo>
                  <a:cubicBezTo>
                    <a:pt x="48" y="371"/>
                    <a:pt x="96" y="371"/>
                    <a:pt x="144" y="371"/>
                  </a:cubicBezTo>
                  <a:cubicBezTo>
                    <a:pt x="239" y="300"/>
                    <a:pt x="286" y="193"/>
                    <a:pt x="286" y="74"/>
                  </a:cubicBezTo>
                  <a:cubicBezTo>
                    <a:pt x="231" y="25"/>
                    <a:pt x="182" y="1"/>
                    <a:pt x="1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4882;p32">
              <a:extLst>
                <a:ext uri="{FF2B5EF4-FFF2-40B4-BE49-F238E27FC236}">
                  <a16:creationId xmlns:a16="http://schemas.microsoft.com/office/drawing/2014/main" id="{E0552905-2C04-4704-A073-25CE39766848}"/>
                </a:ext>
              </a:extLst>
            </p:cNvPr>
            <p:cNvSpPr/>
            <p:nvPr/>
          </p:nvSpPr>
          <p:spPr>
            <a:xfrm>
              <a:off x="6092725" y="1890425"/>
              <a:ext cx="10725" cy="6425"/>
            </a:xfrm>
            <a:custGeom>
              <a:avLst/>
              <a:gdLst/>
              <a:ahLst/>
              <a:cxnLst/>
              <a:rect l="l" t="t" r="r" b="b"/>
              <a:pathLst>
                <a:path w="429" h="257" extrusionOk="0">
                  <a:moveTo>
                    <a:pt x="146" y="1"/>
                  </a:moveTo>
                  <a:cubicBezTo>
                    <a:pt x="92" y="1"/>
                    <a:pt x="59" y="66"/>
                    <a:pt x="0" y="196"/>
                  </a:cubicBezTo>
                  <a:cubicBezTo>
                    <a:pt x="24" y="208"/>
                    <a:pt x="71" y="208"/>
                    <a:pt x="119" y="208"/>
                  </a:cubicBezTo>
                  <a:cubicBezTo>
                    <a:pt x="170" y="242"/>
                    <a:pt x="216" y="257"/>
                    <a:pt x="261" y="257"/>
                  </a:cubicBezTo>
                  <a:cubicBezTo>
                    <a:pt x="311" y="257"/>
                    <a:pt x="361" y="239"/>
                    <a:pt x="417" y="208"/>
                  </a:cubicBezTo>
                  <a:lnTo>
                    <a:pt x="429" y="208"/>
                  </a:lnTo>
                  <a:cubicBezTo>
                    <a:pt x="278" y="69"/>
                    <a:pt x="201" y="1"/>
                    <a:pt x="1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4883;p32">
              <a:extLst>
                <a:ext uri="{FF2B5EF4-FFF2-40B4-BE49-F238E27FC236}">
                  <a16:creationId xmlns:a16="http://schemas.microsoft.com/office/drawing/2014/main" id="{A91AD2C5-F912-44B4-A776-FF7796570BC3}"/>
                </a:ext>
              </a:extLst>
            </p:cNvPr>
            <p:cNvSpPr/>
            <p:nvPr/>
          </p:nvSpPr>
          <p:spPr>
            <a:xfrm>
              <a:off x="5582825" y="2063775"/>
              <a:ext cx="8075" cy="7775"/>
            </a:xfrm>
            <a:custGeom>
              <a:avLst/>
              <a:gdLst/>
              <a:ahLst/>
              <a:cxnLst/>
              <a:rect l="l" t="t" r="r" b="b"/>
              <a:pathLst>
                <a:path w="323" h="311" extrusionOk="0">
                  <a:moveTo>
                    <a:pt x="144" y="1"/>
                  </a:moveTo>
                  <a:cubicBezTo>
                    <a:pt x="96" y="1"/>
                    <a:pt x="48" y="1"/>
                    <a:pt x="1" y="12"/>
                  </a:cubicBezTo>
                  <a:lnTo>
                    <a:pt x="1" y="298"/>
                  </a:lnTo>
                  <a:cubicBezTo>
                    <a:pt x="48" y="298"/>
                    <a:pt x="96" y="310"/>
                    <a:pt x="144" y="310"/>
                  </a:cubicBezTo>
                  <a:cubicBezTo>
                    <a:pt x="322" y="203"/>
                    <a:pt x="286" y="108"/>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4884;p32">
              <a:extLst>
                <a:ext uri="{FF2B5EF4-FFF2-40B4-BE49-F238E27FC236}">
                  <a16:creationId xmlns:a16="http://schemas.microsoft.com/office/drawing/2014/main" id="{FEF3C6D7-AC62-47C2-8756-F04E2A032EC3}"/>
                </a:ext>
              </a:extLst>
            </p:cNvPr>
            <p:cNvSpPr/>
            <p:nvPr/>
          </p:nvSpPr>
          <p:spPr>
            <a:xfrm>
              <a:off x="5428650" y="1791425"/>
              <a:ext cx="14300" cy="4100"/>
            </a:xfrm>
            <a:custGeom>
              <a:avLst/>
              <a:gdLst/>
              <a:ahLst/>
              <a:cxnLst/>
              <a:rect l="l" t="t" r="r" b="b"/>
              <a:pathLst>
                <a:path w="572" h="164" extrusionOk="0">
                  <a:moveTo>
                    <a:pt x="572" y="0"/>
                  </a:moveTo>
                  <a:lnTo>
                    <a:pt x="572" y="0"/>
                  </a:lnTo>
                  <a:cubicBezTo>
                    <a:pt x="381" y="12"/>
                    <a:pt x="191" y="12"/>
                    <a:pt x="0" y="12"/>
                  </a:cubicBezTo>
                  <a:cubicBezTo>
                    <a:pt x="78" y="135"/>
                    <a:pt x="180" y="163"/>
                    <a:pt x="288" y="163"/>
                  </a:cubicBezTo>
                  <a:cubicBezTo>
                    <a:pt x="378" y="163"/>
                    <a:pt x="473" y="143"/>
                    <a:pt x="560" y="143"/>
                  </a:cubicBezTo>
                  <a:cubicBezTo>
                    <a:pt x="572" y="84"/>
                    <a:pt x="572" y="48"/>
                    <a:pt x="5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4885;p32">
              <a:extLst>
                <a:ext uri="{FF2B5EF4-FFF2-40B4-BE49-F238E27FC236}">
                  <a16:creationId xmlns:a16="http://schemas.microsoft.com/office/drawing/2014/main" id="{62044291-9E05-4710-831E-ADA23E0A51AD}"/>
                </a:ext>
              </a:extLst>
            </p:cNvPr>
            <p:cNvSpPr/>
            <p:nvPr/>
          </p:nvSpPr>
          <p:spPr>
            <a:xfrm>
              <a:off x="5930800" y="1880975"/>
              <a:ext cx="7450" cy="7500"/>
            </a:xfrm>
            <a:custGeom>
              <a:avLst/>
              <a:gdLst/>
              <a:ahLst/>
              <a:cxnLst/>
              <a:rect l="l" t="t" r="r" b="b"/>
              <a:pathLst>
                <a:path w="298" h="300" extrusionOk="0">
                  <a:moveTo>
                    <a:pt x="90" y="1"/>
                  </a:moveTo>
                  <a:cubicBezTo>
                    <a:pt x="62" y="1"/>
                    <a:pt x="32" y="5"/>
                    <a:pt x="0" y="14"/>
                  </a:cubicBezTo>
                  <a:lnTo>
                    <a:pt x="0" y="300"/>
                  </a:lnTo>
                  <a:cubicBezTo>
                    <a:pt x="119" y="288"/>
                    <a:pt x="238" y="252"/>
                    <a:pt x="298" y="133"/>
                  </a:cubicBezTo>
                  <a:cubicBezTo>
                    <a:pt x="244" y="43"/>
                    <a:pt x="176" y="1"/>
                    <a:pt x="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4886;p32">
              <a:extLst>
                <a:ext uri="{FF2B5EF4-FFF2-40B4-BE49-F238E27FC236}">
                  <a16:creationId xmlns:a16="http://schemas.microsoft.com/office/drawing/2014/main" id="{E5B7520C-CA28-4FD7-8024-64B93C88C2CF}"/>
                </a:ext>
              </a:extLst>
            </p:cNvPr>
            <p:cNvSpPr/>
            <p:nvPr/>
          </p:nvSpPr>
          <p:spPr>
            <a:xfrm>
              <a:off x="5941500" y="2051525"/>
              <a:ext cx="11625" cy="7675"/>
            </a:xfrm>
            <a:custGeom>
              <a:avLst/>
              <a:gdLst/>
              <a:ahLst/>
              <a:cxnLst/>
              <a:rect l="l" t="t" r="r" b="b"/>
              <a:pathLst>
                <a:path w="465" h="307" extrusionOk="0">
                  <a:moveTo>
                    <a:pt x="224" y="1"/>
                  </a:moveTo>
                  <a:cubicBezTo>
                    <a:pt x="148" y="1"/>
                    <a:pt x="74" y="25"/>
                    <a:pt x="1" y="74"/>
                  </a:cubicBezTo>
                  <a:lnTo>
                    <a:pt x="1" y="217"/>
                  </a:lnTo>
                  <a:cubicBezTo>
                    <a:pt x="91" y="270"/>
                    <a:pt x="171" y="306"/>
                    <a:pt x="243" y="306"/>
                  </a:cubicBezTo>
                  <a:cubicBezTo>
                    <a:pt x="331" y="306"/>
                    <a:pt x="406" y="250"/>
                    <a:pt x="465" y="98"/>
                  </a:cubicBezTo>
                  <a:lnTo>
                    <a:pt x="441" y="62"/>
                  </a:lnTo>
                  <a:cubicBezTo>
                    <a:pt x="366" y="22"/>
                    <a:pt x="294" y="1"/>
                    <a:pt x="2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4887;p32">
              <a:extLst>
                <a:ext uri="{FF2B5EF4-FFF2-40B4-BE49-F238E27FC236}">
                  <a16:creationId xmlns:a16="http://schemas.microsoft.com/office/drawing/2014/main" id="{5633031B-9C32-41F5-A081-1F45133D86AD}"/>
                </a:ext>
              </a:extLst>
            </p:cNvPr>
            <p:cNvSpPr/>
            <p:nvPr/>
          </p:nvSpPr>
          <p:spPr>
            <a:xfrm>
              <a:off x="5862325" y="2050375"/>
              <a:ext cx="7475" cy="7725"/>
            </a:xfrm>
            <a:custGeom>
              <a:avLst/>
              <a:gdLst/>
              <a:ahLst/>
              <a:cxnLst/>
              <a:rect l="l" t="t" r="r" b="b"/>
              <a:pathLst>
                <a:path w="299" h="309" extrusionOk="0">
                  <a:moveTo>
                    <a:pt x="1" y="1"/>
                  </a:moveTo>
                  <a:lnTo>
                    <a:pt x="1" y="120"/>
                  </a:lnTo>
                  <a:cubicBezTo>
                    <a:pt x="107" y="120"/>
                    <a:pt x="111" y="309"/>
                    <a:pt x="212" y="309"/>
                  </a:cubicBezTo>
                  <a:cubicBezTo>
                    <a:pt x="235" y="309"/>
                    <a:pt x="263" y="299"/>
                    <a:pt x="298" y="275"/>
                  </a:cubicBezTo>
                  <a:cubicBezTo>
                    <a:pt x="298" y="179"/>
                    <a:pt x="298" y="84"/>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4888;p32">
              <a:extLst>
                <a:ext uri="{FF2B5EF4-FFF2-40B4-BE49-F238E27FC236}">
                  <a16:creationId xmlns:a16="http://schemas.microsoft.com/office/drawing/2014/main" id="{D9AAEF8A-BB5C-4928-96FC-ED0EDD3A5EDA}"/>
                </a:ext>
              </a:extLst>
            </p:cNvPr>
            <p:cNvSpPr/>
            <p:nvPr/>
          </p:nvSpPr>
          <p:spPr>
            <a:xfrm>
              <a:off x="5884350" y="1744975"/>
              <a:ext cx="14900" cy="3200"/>
            </a:xfrm>
            <a:custGeom>
              <a:avLst/>
              <a:gdLst/>
              <a:ahLst/>
              <a:cxnLst/>
              <a:rect l="l" t="t" r="r" b="b"/>
              <a:pathLst>
                <a:path w="596" h="128" extrusionOk="0">
                  <a:moveTo>
                    <a:pt x="1" y="1"/>
                  </a:moveTo>
                  <a:cubicBezTo>
                    <a:pt x="91" y="91"/>
                    <a:pt x="181" y="128"/>
                    <a:pt x="273" y="128"/>
                  </a:cubicBezTo>
                  <a:cubicBezTo>
                    <a:pt x="377" y="128"/>
                    <a:pt x="483" y="82"/>
                    <a:pt x="596" y="13"/>
                  </a:cubicBezTo>
                  <a:cubicBezTo>
                    <a:pt x="382" y="13"/>
                    <a:pt x="191"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4889;p32">
              <a:extLst>
                <a:ext uri="{FF2B5EF4-FFF2-40B4-BE49-F238E27FC236}">
                  <a16:creationId xmlns:a16="http://schemas.microsoft.com/office/drawing/2014/main" id="{F7BC6878-C37C-4008-8A08-826808630658}"/>
                </a:ext>
              </a:extLst>
            </p:cNvPr>
            <p:cNvSpPr/>
            <p:nvPr/>
          </p:nvSpPr>
          <p:spPr>
            <a:xfrm>
              <a:off x="5401250" y="2042350"/>
              <a:ext cx="9550" cy="8775"/>
            </a:xfrm>
            <a:custGeom>
              <a:avLst/>
              <a:gdLst/>
              <a:ahLst/>
              <a:cxnLst/>
              <a:rect l="l" t="t" r="r" b="b"/>
              <a:pathLst>
                <a:path w="382" h="351" extrusionOk="0">
                  <a:moveTo>
                    <a:pt x="382" y="0"/>
                  </a:moveTo>
                  <a:cubicBezTo>
                    <a:pt x="334" y="0"/>
                    <a:pt x="287" y="0"/>
                    <a:pt x="239" y="24"/>
                  </a:cubicBezTo>
                  <a:cubicBezTo>
                    <a:pt x="239" y="143"/>
                    <a:pt x="1" y="262"/>
                    <a:pt x="215" y="346"/>
                  </a:cubicBezTo>
                  <a:cubicBezTo>
                    <a:pt x="222" y="349"/>
                    <a:pt x="230" y="350"/>
                    <a:pt x="237" y="350"/>
                  </a:cubicBezTo>
                  <a:cubicBezTo>
                    <a:pt x="309" y="350"/>
                    <a:pt x="360" y="192"/>
                    <a:pt x="382" y="84"/>
                  </a:cubicBezTo>
                  <a:lnTo>
                    <a:pt x="382"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4890;p32">
              <a:extLst>
                <a:ext uri="{FF2B5EF4-FFF2-40B4-BE49-F238E27FC236}">
                  <a16:creationId xmlns:a16="http://schemas.microsoft.com/office/drawing/2014/main" id="{C3D6EFDF-F8F9-4903-8F0A-5C9ADE77C7BA}"/>
                </a:ext>
              </a:extLst>
            </p:cNvPr>
            <p:cNvSpPr/>
            <p:nvPr/>
          </p:nvSpPr>
          <p:spPr>
            <a:xfrm>
              <a:off x="5406625" y="1906625"/>
              <a:ext cx="11625" cy="7825"/>
            </a:xfrm>
            <a:custGeom>
              <a:avLst/>
              <a:gdLst/>
              <a:ahLst/>
              <a:cxnLst/>
              <a:rect l="l" t="t" r="r" b="b"/>
              <a:pathLst>
                <a:path w="465" h="313" extrusionOk="0">
                  <a:moveTo>
                    <a:pt x="286" y="0"/>
                  </a:moveTo>
                  <a:cubicBezTo>
                    <a:pt x="191" y="95"/>
                    <a:pt x="83" y="179"/>
                    <a:pt x="0" y="274"/>
                  </a:cubicBezTo>
                  <a:cubicBezTo>
                    <a:pt x="36" y="295"/>
                    <a:pt x="67" y="312"/>
                    <a:pt x="100" y="312"/>
                  </a:cubicBezTo>
                  <a:cubicBezTo>
                    <a:pt x="121" y="312"/>
                    <a:pt x="143" y="305"/>
                    <a:pt x="167" y="286"/>
                  </a:cubicBezTo>
                  <a:lnTo>
                    <a:pt x="429" y="286"/>
                  </a:lnTo>
                  <a:cubicBezTo>
                    <a:pt x="441" y="202"/>
                    <a:pt x="441" y="95"/>
                    <a:pt x="4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4891;p32">
              <a:extLst>
                <a:ext uri="{FF2B5EF4-FFF2-40B4-BE49-F238E27FC236}">
                  <a16:creationId xmlns:a16="http://schemas.microsoft.com/office/drawing/2014/main" id="{2258E07F-E941-4282-926D-68E14FCABFD1}"/>
                </a:ext>
              </a:extLst>
            </p:cNvPr>
            <p:cNvSpPr/>
            <p:nvPr/>
          </p:nvSpPr>
          <p:spPr>
            <a:xfrm>
              <a:off x="5708725" y="1770575"/>
              <a:ext cx="11650" cy="7175"/>
            </a:xfrm>
            <a:custGeom>
              <a:avLst/>
              <a:gdLst/>
              <a:ahLst/>
              <a:cxnLst/>
              <a:rect l="l" t="t" r="r" b="b"/>
              <a:pathLst>
                <a:path w="466" h="287" extrusionOk="0">
                  <a:moveTo>
                    <a:pt x="168" y="1"/>
                  </a:moveTo>
                  <a:cubicBezTo>
                    <a:pt x="108" y="25"/>
                    <a:pt x="25" y="25"/>
                    <a:pt x="1" y="120"/>
                  </a:cubicBezTo>
                  <a:cubicBezTo>
                    <a:pt x="49" y="180"/>
                    <a:pt x="108" y="227"/>
                    <a:pt x="168" y="287"/>
                  </a:cubicBezTo>
                  <a:lnTo>
                    <a:pt x="418" y="287"/>
                  </a:lnTo>
                  <a:cubicBezTo>
                    <a:pt x="465" y="239"/>
                    <a:pt x="465" y="191"/>
                    <a:pt x="418" y="144"/>
                  </a:cubicBezTo>
                  <a:cubicBezTo>
                    <a:pt x="358" y="108"/>
                    <a:pt x="299" y="49"/>
                    <a:pt x="239" y="1"/>
                  </a:cubicBezTo>
                  <a:cubicBezTo>
                    <a:pt x="221" y="7"/>
                    <a:pt x="206" y="10"/>
                    <a:pt x="194" y="10"/>
                  </a:cubicBezTo>
                  <a:cubicBezTo>
                    <a:pt x="183" y="10"/>
                    <a:pt x="174" y="7"/>
                    <a:pt x="1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4892;p32">
              <a:extLst>
                <a:ext uri="{FF2B5EF4-FFF2-40B4-BE49-F238E27FC236}">
                  <a16:creationId xmlns:a16="http://schemas.microsoft.com/office/drawing/2014/main" id="{A650324F-8FBE-45FF-944E-7AB89A0CB98B}"/>
                </a:ext>
              </a:extLst>
            </p:cNvPr>
            <p:cNvSpPr/>
            <p:nvPr/>
          </p:nvSpPr>
          <p:spPr>
            <a:xfrm>
              <a:off x="5718250" y="1873875"/>
              <a:ext cx="8675" cy="8775"/>
            </a:xfrm>
            <a:custGeom>
              <a:avLst/>
              <a:gdLst/>
              <a:ahLst/>
              <a:cxnLst/>
              <a:rect l="l" t="t" r="r" b="b"/>
              <a:pathLst>
                <a:path w="347" h="351" extrusionOk="0">
                  <a:moveTo>
                    <a:pt x="180" y="0"/>
                  </a:moveTo>
                  <a:cubicBezTo>
                    <a:pt x="84" y="60"/>
                    <a:pt x="1" y="155"/>
                    <a:pt x="49" y="286"/>
                  </a:cubicBezTo>
                  <a:cubicBezTo>
                    <a:pt x="66" y="332"/>
                    <a:pt x="86" y="350"/>
                    <a:pt x="108" y="350"/>
                  </a:cubicBezTo>
                  <a:cubicBezTo>
                    <a:pt x="133" y="350"/>
                    <a:pt x="161" y="329"/>
                    <a:pt x="191" y="298"/>
                  </a:cubicBezTo>
                  <a:cubicBezTo>
                    <a:pt x="191" y="203"/>
                    <a:pt x="346" y="96"/>
                    <a:pt x="1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4893;p32">
              <a:extLst>
                <a:ext uri="{FF2B5EF4-FFF2-40B4-BE49-F238E27FC236}">
                  <a16:creationId xmlns:a16="http://schemas.microsoft.com/office/drawing/2014/main" id="{F68FC4A3-A9DF-4E54-B7AC-7F86CBE27ACF}"/>
                </a:ext>
              </a:extLst>
            </p:cNvPr>
            <p:cNvSpPr/>
            <p:nvPr/>
          </p:nvSpPr>
          <p:spPr>
            <a:xfrm>
              <a:off x="5722425" y="2021200"/>
              <a:ext cx="8075" cy="6075"/>
            </a:xfrm>
            <a:custGeom>
              <a:avLst/>
              <a:gdLst/>
              <a:ahLst/>
              <a:cxnLst/>
              <a:rect l="l" t="t" r="r" b="b"/>
              <a:pathLst>
                <a:path w="323" h="243" extrusionOk="0">
                  <a:moveTo>
                    <a:pt x="167" y="1"/>
                  </a:moveTo>
                  <a:cubicBezTo>
                    <a:pt x="108" y="49"/>
                    <a:pt x="60" y="108"/>
                    <a:pt x="1" y="156"/>
                  </a:cubicBezTo>
                  <a:cubicBezTo>
                    <a:pt x="51" y="218"/>
                    <a:pt x="105" y="242"/>
                    <a:pt x="157" y="242"/>
                  </a:cubicBezTo>
                  <a:cubicBezTo>
                    <a:pt x="215" y="242"/>
                    <a:pt x="272" y="212"/>
                    <a:pt x="322" y="168"/>
                  </a:cubicBezTo>
                  <a:lnTo>
                    <a:pt x="286" y="132"/>
                  </a:lnTo>
                  <a:cubicBezTo>
                    <a:pt x="239" y="96"/>
                    <a:pt x="215" y="49"/>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4894;p32">
              <a:extLst>
                <a:ext uri="{FF2B5EF4-FFF2-40B4-BE49-F238E27FC236}">
                  <a16:creationId xmlns:a16="http://schemas.microsoft.com/office/drawing/2014/main" id="{F434DC8B-F010-4835-9388-00C54A09B617}"/>
                </a:ext>
              </a:extLst>
            </p:cNvPr>
            <p:cNvSpPr/>
            <p:nvPr/>
          </p:nvSpPr>
          <p:spPr>
            <a:xfrm>
              <a:off x="5792375" y="1876250"/>
              <a:ext cx="4200" cy="3600"/>
            </a:xfrm>
            <a:custGeom>
              <a:avLst/>
              <a:gdLst/>
              <a:ahLst/>
              <a:cxnLst/>
              <a:rect l="l" t="t" r="r" b="b"/>
              <a:pathLst>
                <a:path w="168" h="144" extrusionOk="0">
                  <a:moveTo>
                    <a:pt x="155" y="1"/>
                  </a:moveTo>
                  <a:cubicBezTo>
                    <a:pt x="120" y="24"/>
                    <a:pt x="60" y="24"/>
                    <a:pt x="24" y="60"/>
                  </a:cubicBezTo>
                  <a:cubicBezTo>
                    <a:pt x="1" y="96"/>
                    <a:pt x="24" y="144"/>
                    <a:pt x="96" y="144"/>
                  </a:cubicBezTo>
                  <a:cubicBezTo>
                    <a:pt x="120" y="144"/>
                    <a:pt x="155" y="132"/>
                    <a:pt x="155" y="120"/>
                  </a:cubicBezTo>
                  <a:cubicBezTo>
                    <a:pt x="167" y="72"/>
                    <a:pt x="155" y="48"/>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4895;p32">
              <a:extLst>
                <a:ext uri="{FF2B5EF4-FFF2-40B4-BE49-F238E27FC236}">
                  <a16:creationId xmlns:a16="http://schemas.microsoft.com/office/drawing/2014/main" id="{10B081FB-2F24-48E8-BF26-A994A83895C4}"/>
                </a:ext>
              </a:extLst>
            </p:cNvPr>
            <p:cNvSpPr/>
            <p:nvPr/>
          </p:nvSpPr>
          <p:spPr>
            <a:xfrm>
              <a:off x="5787625" y="1803950"/>
              <a:ext cx="7150" cy="4875"/>
            </a:xfrm>
            <a:custGeom>
              <a:avLst/>
              <a:gdLst/>
              <a:ahLst/>
              <a:cxnLst/>
              <a:rect l="l" t="t" r="r" b="b"/>
              <a:pathLst>
                <a:path w="286" h="195" extrusionOk="0">
                  <a:moveTo>
                    <a:pt x="89" y="0"/>
                  </a:moveTo>
                  <a:cubicBezTo>
                    <a:pt x="58" y="0"/>
                    <a:pt x="28" y="19"/>
                    <a:pt x="0" y="71"/>
                  </a:cubicBezTo>
                  <a:cubicBezTo>
                    <a:pt x="38" y="153"/>
                    <a:pt x="86" y="195"/>
                    <a:pt x="138" y="195"/>
                  </a:cubicBezTo>
                  <a:cubicBezTo>
                    <a:pt x="185" y="195"/>
                    <a:pt x="236" y="162"/>
                    <a:pt x="286" y="95"/>
                  </a:cubicBezTo>
                  <a:cubicBezTo>
                    <a:pt x="215" y="71"/>
                    <a:pt x="149" y="0"/>
                    <a:pt x="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4896;p32">
              <a:extLst>
                <a:ext uri="{FF2B5EF4-FFF2-40B4-BE49-F238E27FC236}">
                  <a16:creationId xmlns:a16="http://schemas.microsoft.com/office/drawing/2014/main" id="{9F76F162-B7AD-4ED1-86D7-340A88D35393}"/>
                </a:ext>
              </a:extLst>
            </p:cNvPr>
            <p:cNvSpPr/>
            <p:nvPr/>
          </p:nvSpPr>
          <p:spPr>
            <a:xfrm>
              <a:off x="5810250" y="2062575"/>
              <a:ext cx="4775" cy="4200"/>
            </a:xfrm>
            <a:custGeom>
              <a:avLst/>
              <a:gdLst/>
              <a:ahLst/>
              <a:cxnLst/>
              <a:rect l="l" t="t" r="r" b="b"/>
              <a:pathLst>
                <a:path w="191" h="168" extrusionOk="0">
                  <a:moveTo>
                    <a:pt x="155" y="1"/>
                  </a:moveTo>
                  <a:cubicBezTo>
                    <a:pt x="119" y="13"/>
                    <a:pt x="71" y="37"/>
                    <a:pt x="48" y="60"/>
                  </a:cubicBezTo>
                  <a:cubicBezTo>
                    <a:pt x="0" y="108"/>
                    <a:pt x="12" y="132"/>
                    <a:pt x="71" y="168"/>
                  </a:cubicBezTo>
                  <a:cubicBezTo>
                    <a:pt x="107" y="156"/>
                    <a:pt x="167" y="156"/>
                    <a:pt x="179" y="120"/>
                  </a:cubicBezTo>
                  <a:cubicBezTo>
                    <a:pt x="191" y="96"/>
                    <a:pt x="167" y="49"/>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4897;p32">
              <a:extLst>
                <a:ext uri="{FF2B5EF4-FFF2-40B4-BE49-F238E27FC236}">
                  <a16:creationId xmlns:a16="http://schemas.microsoft.com/office/drawing/2014/main" id="{799A19E6-C022-4A54-8AA3-1F7051DF6FCF}"/>
                </a:ext>
              </a:extLst>
            </p:cNvPr>
            <p:cNvSpPr/>
            <p:nvPr/>
          </p:nvSpPr>
          <p:spPr>
            <a:xfrm>
              <a:off x="5859650" y="1811375"/>
              <a:ext cx="7175" cy="5075"/>
            </a:xfrm>
            <a:custGeom>
              <a:avLst/>
              <a:gdLst/>
              <a:ahLst/>
              <a:cxnLst/>
              <a:rect l="l" t="t" r="r" b="b"/>
              <a:pathLst>
                <a:path w="287" h="203" extrusionOk="0">
                  <a:moveTo>
                    <a:pt x="155" y="0"/>
                  </a:moveTo>
                  <a:cubicBezTo>
                    <a:pt x="60" y="0"/>
                    <a:pt x="24" y="107"/>
                    <a:pt x="0" y="202"/>
                  </a:cubicBezTo>
                  <a:lnTo>
                    <a:pt x="239" y="202"/>
                  </a:lnTo>
                  <a:cubicBezTo>
                    <a:pt x="239" y="119"/>
                    <a:pt x="286" y="0"/>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4898;p32">
              <a:extLst>
                <a:ext uri="{FF2B5EF4-FFF2-40B4-BE49-F238E27FC236}">
                  <a16:creationId xmlns:a16="http://schemas.microsoft.com/office/drawing/2014/main" id="{5C2194C5-5E60-416C-BE43-691F8720DB3E}"/>
                </a:ext>
              </a:extLst>
            </p:cNvPr>
            <p:cNvSpPr/>
            <p:nvPr/>
          </p:nvSpPr>
          <p:spPr>
            <a:xfrm>
              <a:off x="5744150" y="1806025"/>
              <a:ext cx="11050" cy="3575"/>
            </a:xfrm>
            <a:custGeom>
              <a:avLst/>
              <a:gdLst/>
              <a:ahLst/>
              <a:cxnLst/>
              <a:rect l="l" t="t" r="r" b="b"/>
              <a:pathLst>
                <a:path w="442" h="143" extrusionOk="0">
                  <a:moveTo>
                    <a:pt x="268" y="0"/>
                  </a:moveTo>
                  <a:cubicBezTo>
                    <a:pt x="169" y="0"/>
                    <a:pt x="77" y="24"/>
                    <a:pt x="1" y="131"/>
                  </a:cubicBezTo>
                  <a:cubicBezTo>
                    <a:pt x="56" y="135"/>
                    <a:pt x="113" y="142"/>
                    <a:pt x="169" y="142"/>
                  </a:cubicBezTo>
                  <a:cubicBezTo>
                    <a:pt x="269" y="142"/>
                    <a:pt x="365" y="119"/>
                    <a:pt x="441" y="12"/>
                  </a:cubicBezTo>
                  <a:cubicBezTo>
                    <a:pt x="382" y="7"/>
                    <a:pt x="324" y="0"/>
                    <a:pt x="2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4899;p32">
              <a:extLst>
                <a:ext uri="{FF2B5EF4-FFF2-40B4-BE49-F238E27FC236}">
                  <a16:creationId xmlns:a16="http://schemas.microsoft.com/office/drawing/2014/main" id="{C349144E-B03E-4378-B74A-7626B8439682}"/>
                </a:ext>
              </a:extLst>
            </p:cNvPr>
            <p:cNvSpPr/>
            <p:nvPr/>
          </p:nvSpPr>
          <p:spPr>
            <a:xfrm>
              <a:off x="6102825" y="1953025"/>
              <a:ext cx="11050" cy="3400"/>
            </a:xfrm>
            <a:custGeom>
              <a:avLst/>
              <a:gdLst/>
              <a:ahLst/>
              <a:cxnLst/>
              <a:rect l="l" t="t" r="r" b="b"/>
              <a:pathLst>
                <a:path w="442" h="136" extrusionOk="0">
                  <a:moveTo>
                    <a:pt x="111" y="0"/>
                  </a:moveTo>
                  <a:cubicBezTo>
                    <a:pt x="74" y="0"/>
                    <a:pt x="37" y="1"/>
                    <a:pt x="1" y="1"/>
                  </a:cubicBezTo>
                  <a:cubicBezTo>
                    <a:pt x="84" y="118"/>
                    <a:pt x="185" y="136"/>
                    <a:pt x="295" y="136"/>
                  </a:cubicBezTo>
                  <a:cubicBezTo>
                    <a:pt x="342" y="136"/>
                    <a:pt x="391" y="132"/>
                    <a:pt x="441" y="132"/>
                  </a:cubicBezTo>
                  <a:cubicBezTo>
                    <a:pt x="350" y="14"/>
                    <a:pt x="231" y="0"/>
                    <a:pt x="1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4900;p32">
              <a:extLst>
                <a:ext uri="{FF2B5EF4-FFF2-40B4-BE49-F238E27FC236}">
                  <a16:creationId xmlns:a16="http://schemas.microsoft.com/office/drawing/2014/main" id="{107C5E2D-4A5A-4BA5-A67B-B4CDF38A0298}"/>
                </a:ext>
              </a:extLst>
            </p:cNvPr>
            <p:cNvSpPr/>
            <p:nvPr/>
          </p:nvSpPr>
          <p:spPr>
            <a:xfrm>
              <a:off x="6116825" y="1752425"/>
              <a:ext cx="12825" cy="5050"/>
            </a:xfrm>
            <a:custGeom>
              <a:avLst/>
              <a:gdLst/>
              <a:ahLst/>
              <a:cxnLst/>
              <a:rect l="l" t="t" r="r" b="b"/>
              <a:pathLst>
                <a:path w="513" h="202" extrusionOk="0">
                  <a:moveTo>
                    <a:pt x="0" y="1"/>
                  </a:moveTo>
                  <a:cubicBezTo>
                    <a:pt x="12" y="36"/>
                    <a:pt x="12" y="72"/>
                    <a:pt x="12" y="120"/>
                  </a:cubicBezTo>
                  <a:cubicBezTo>
                    <a:pt x="82" y="177"/>
                    <a:pt x="151" y="202"/>
                    <a:pt x="222" y="202"/>
                  </a:cubicBezTo>
                  <a:cubicBezTo>
                    <a:pt x="297" y="202"/>
                    <a:pt x="373" y="175"/>
                    <a:pt x="453" y="132"/>
                  </a:cubicBezTo>
                  <a:cubicBezTo>
                    <a:pt x="489" y="96"/>
                    <a:pt x="512" y="60"/>
                    <a:pt x="477" y="13"/>
                  </a:cubicBezTo>
                  <a:cubicBezTo>
                    <a:pt x="310" y="13"/>
                    <a:pt x="167"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4901;p32">
              <a:extLst>
                <a:ext uri="{FF2B5EF4-FFF2-40B4-BE49-F238E27FC236}">
                  <a16:creationId xmlns:a16="http://schemas.microsoft.com/office/drawing/2014/main" id="{5BCA823D-0CFC-4212-91BE-3EB2EAE19CF6}"/>
                </a:ext>
              </a:extLst>
            </p:cNvPr>
            <p:cNvSpPr/>
            <p:nvPr/>
          </p:nvSpPr>
          <p:spPr>
            <a:xfrm>
              <a:off x="6117425" y="1888450"/>
              <a:ext cx="6575" cy="5900"/>
            </a:xfrm>
            <a:custGeom>
              <a:avLst/>
              <a:gdLst/>
              <a:ahLst/>
              <a:cxnLst/>
              <a:rect l="l" t="t" r="r" b="b"/>
              <a:pathLst>
                <a:path w="263" h="236" extrusionOk="0">
                  <a:moveTo>
                    <a:pt x="0" y="1"/>
                  </a:moveTo>
                  <a:cubicBezTo>
                    <a:pt x="21" y="95"/>
                    <a:pt x="5" y="235"/>
                    <a:pt x="107" y="235"/>
                  </a:cubicBezTo>
                  <a:cubicBezTo>
                    <a:pt x="120" y="235"/>
                    <a:pt x="136" y="233"/>
                    <a:pt x="155" y="227"/>
                  </a:cubicBezTo>
                  <a:cubicBezTo>
                    <a:pt x="262" y="191"/>
                    <a:pt x="143" y="72"/>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4902;p32">
              <a:extLst>
                <a:ext uri="{FF2B5EF4-FFF2-40B4-BE49-F238E27FC236}">
                  <a16:creationId xmlns:a16="http://schemas.microsoft.com/office/drawing/2014/main" id="{F1CC1DA9-847E-42FF-B2F9-744FB8474FA9}"/>
                </a:ext>
              </a:extLst>
            </p:cNvPr>
            <p:cNvSpPr/>
            <p:nvPr/>
          </p:nvSpPr>
          <p:spPr>
            <a:xfrm>
              <a:off x="6056700" y="1846350"/>
              <a:ext cx="7475" cy="5825"/>
            </a:xfrm>
            <a:custGeom>
              <a:avLst/>
              <a:gdLst/>
              <a:ahLst/>
              <a:cxnLst/>
              <a:rect l="l" t="t" r="r" b="b"/>
              <a:pathLst>
                <a:path w="299" h="233" extrusionOk="0">
                  <a:moveTo>
                    <a:pt x="99" y="1"/>
                  </a:moveTo>
                  <a:cubicBezTo>
                    <a:pt x="12" y="1"/>
                    <a:pt x="11" y="133"/>
                    <a:pt x="0" y="208"/>
                  </a:cubicBezTo>
                  <a:cubicBezTo>
                    <a:pt x="36" y="232"/>
                    <a:pt x="84" y="232"/>
                    <a:pt x="143" y="232"/>
                  </a:cubicBezTo>
                  <a:cubicBezTo>
                    <a:pt x="143" y="149"/>
                    <a:pt x="298" y="30"/>
                    <a:pt x="131" y="6"/>
                  </a:cubicBezTo>
                  <a:cubicBezTo>
                    <a:pt x="119" y="2"/>
                    <a:pt x="109" y="1"/>
                    <a:pt x="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4903;p32">
              <a:extLst>
                <a:ext uri="{FF2B5EF4-FFF2-40B4-BE49-F238E27FC236}">
                  <a16:creationId xmlns:a16="http://schemas.microsoft.com/office/drawing/2014/main" id="{6B1686CC-0B07-41CB-8F5A-C3F745EDD507}"/>
                </a:ext>
              </a:extLst>
            </p:cNvPr>
            <p:cNvSpPr/>
            <p:nvPr/>
          </p:nvSpPr>
          <p:spPr>
            <a:xfrm>
              <a:off x="6045375" y="1951950"/>
              <a:ext cx="7475" cy="8275"/>
            </a:xfrm>
            <a:custGeom>
              <a:avLst/>
              <a:gdLst/>
              <a:ahLst/>
              <a:cxnLst/>
              <a:rect l="l" t="t" r="r" b="b"/>
              <a:pathLst>
                <a:path w="299" h="331" extrusionOk="0">
                  <a:moveTo>
                    <a:pt x="103" y="1"/>
                  </a:moveTo>
                  <a:cubicBezTo>
                    <a:pt x="71" y="1"/>
                    <a:pt x="36" y="7"/>
                    <a:pt x="1" y="21"/>
                  </a:cubicBezTo>
                  <a:cubicBezTo>
                    <a:pt x="60" y="128"/>
                    <a:pt x="108" y="235"/>
                    <a:pt x="168" y="330"/>
                  </a:cubicBezTo>
                  <a:cubicBezTo>
                    <a:pt x="215" y="330"/>
                    <a:pt x="251" y="330"/>
                    <a:pt x="299" y="318"/>
                  </a:cubicBezTo>
                  <a:lnTo>
                    <a:pt x="299" y="33"/>
                  </a:lnTo>
                  <a:cubicBezTo>
                    <a:pt x="251" y="21"/>
                    <a:pt x="215" y="21"/>
                    <a:pt x="168" y="9"/>
                  </a:cubicBezTo>
                  <a:cubicBezTo>
                    <a:pt x="148" y="4"/>
                    <a:pt x="126" y="1"/>
                    <a:pt x="1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4904;p32">
              <a:extLst>
                <a:ext uri="{FF2B5EF4-FFF2-40B4-BE49-F238E27FC236}">
                  <a16:creationId xmlns:a16="http://schemas.microsoft.com/office/drawing/2014/main" id="{F9174471-9B7B-4125-95F7-59CD5EBC57F8}"/>
                </a:ext>
              </a:extLst>
            </p:cNvPr>
            <p:cNvSpPr/>
            <p:nvPr/>
          </p:nvSpPr>
          <p:spPr>
            <a:xfrm>
              <a:off x="5998950" y="2083925"/>
              <a:ext cx="11050" cy="5550"/>
            </a:xfrm>
            <a:custGeom>
              <a:avLst/>
              <a:gdLst/>
              <a:ahLst/>
              <a:cxnLst/>
              <a:rect l="l" t="t" r="r" b="b"/>
              <a:pathLst>
                <a:path w="442" h="222" extrusionOk="0">
                  <a:moveTo>
                    <a:pt x="283" y="0"/>
                  </a:moveTo>
                  <a:cubicBezTo>
                    <a:pt x="230" y="0"/>
                    <a:pt x="180" y="24"/>
                    <a:pt x="143" y="76"/>
                  </a:cubicBezTo>
                  <a:lnTo>
                    <a:pt x="1" y="76"/>
                  </a:lnTo>
                  <a:cubicBezTo>
                    <a:pt x="77" y="203"/>
                    <a:pt x="178" y="221"/>
                    <a:pt x="290" y="221"/>
                  </a:cubicBezTo>
                  <a:cubicBezTo>
                    <a:pt x="335" y="221"/>
                    <a:pt x="382" y="218"/>
                    <a:pt x="429" y="218"/>
                  </a:cubicBezTo>
                  <a:cubicBezTo>
                    <a:pt x="429" y="171"/>
                    <a:pt x="441" y="135"/>
                    <a:pt x="441" y="88"/>
                  </a:cubicBezTo>
                  <a:lnTo>
                    <a:pt x="382" y="28"/>
                  </a:lnTo>
                  <a:cubicBezTo>
                    <a:pt x="349" y="10"/>
                    <a:pt x="316" y="0"/>
                    <a:pt x="2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4905;p32">
              <a:extLst>
                <a:ext uri="{FF2B5EF4-FFF2-40B4-BE49-F238E27FC236}">
                  <a16:creationId xmlns:a16="http://schemas.microsoft.com/office/drawing/2014/main" id="{3E6C9B08-835D-424E-B035-53C678F65DCB}"/>
                </a:ext>
              </a:extLst>
            </p:cNvPr>
            <p:cNvSpPr/>
            <p:nvPr/>
          </p:nvSpPr>
          <p:spPr>
            <a:xfrm>
              <a:off x="5453950" y="1877750"/>
              <a:ext cx="10425" cy="3400"/>
            </a:xfrm>
            <a:custGeom>
              <a:avLst/>
              <a:gdLst/>
              <a:ahLst/>
              <a:cxnLst/>
              <a:rect l="l" t="t" r="r" b="b"/>
              <a:pathLst>
                <a:path w="417" h="136" extrusionOk="0">
                  <a:moveTo>
                    <a:pt x="0" y="0"/>
                  </a:moveTo>
                  <a:lnTo>
                    <a:pt x="0" y="0"/>
                  </a:lnTo>
                  <a:cubicBezTo>
                    <a:pt x="67" y="91"/>
                    <a:pt x="133" y="136"/>
                    <a:pt x="203" y="136"/>
                  </a:cubicBezTo>
                  <a:cubicBezTo>
                    <a:pt x="271" y="136"/>
                    <a:pt x="341" y="94"/>
                    <a:pt x="417" y="12"/>
                  </a:cubicBezTo>
                  <a:cubicBezTo>
                    <a:pt x="274" y="12"/>
                    <a:pt x="131"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4906;p32">
              <a:extLst>
                <a:ext uri="{FF2B5EF4-FFF2-40B4-BE49-F238E27FC236}">
                  <a16:creationId xmlns:a16="http://schemas.microsoft.com/office/drawing/2014/main" id="{2ED365F8-C099-44B1-B059-8682DB9F4D0C}"/>
                </a:ext>
              </a:extLst>
            </p:cNvPr>
            <p:cNvSpPr/>
            <p:nvPr/>
          </p:nvSpPr>
          <p:spPr>
            <a:xfrm>
              <a:off x="5472100" y="1974475"/>
              <a:ext cx="10450" cy="5125"/>
            </a:xfrm>
            <a:custGeom>
              <a:avLst/>
              <a:gdLst/>
              <a:ahLst/>
              <a:cxnLst/>
              <a:rect l="l" t="t" r="r" b="b"/>
              <a:pathLst>
                <a:path w="418" h="205" extrusionOk="0">
                  <a:moveTo>
                    <a:pt x="209" y="1"/>
                  </a:moveTo>
                  <a:cubicBezTo>
                    <a:pt x="137" y="1"/>
                    <a:pt x="66" y="48"/>
                    <a:pt x="1" y="144"/>
                  </a:cubicBezTo>
                  <a:cubicBezTo>
                    <a:pt x="40" y="189"/>
                    <a:pt x="86" y="205"/>
                    <a:pt x="135" y="205"/>
                  </a:cubicBezTo>
                  <a:cubicBezTo>
                    <a:pt x="189" y="205"/>
                    <a:pt x="248" y="186"/>
                    <a:pt x="310" y="167"/>
                  </a:cubicBezTo>
                  <a:cubicBezTo>
                    <a:pt x="320" y="171"/>
                    <a:pt x="329" y="172"/>
                    <a:pt x="339" y="172"/>
                  </a:cubicBezTo>
                  <a:cubicBezTo>
                    <a:pt x="365" y="172"/>
                    <a:pt x="391" y="161"/>
                    <a:pt x="417" y="144"/>
                  </a:cubicBezTo>
                  <a:cubicBezTo>
                    <a:pt x="352" y="48"/>
                    <a:pt x="280" y="1"/>
                    <a:pt x="2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4907;p32">
              <a:extLst>
                <a:ext uri="{FF2B5EF4-FFF2-40B4-BE49-F238E27FC236}">
                  <a16:creationId xmlns:a16="http://schemas.microsoft.com/office/drawing/2014/main" id="{8ABDC626-95A9-4404-B97B-264C33B0AECA}"/>
                </a:ext>
              </a:extLst>
            </p:cNvPr>
            <p:cNvSpPr/>
            <p:nvPr/>
          </p:nvSpPr>
          <p:spPr>
            <a:xfrm>
              <a:off x="5579550" y="1976775"/>
              <a:ext cx="6875" cy="4775"/>
            </a:xfrm>
            <a:custGeom>
              <a:avLst/>
              <a:gdLst/>
              <a:ahLst/>
              <a:cxnLst/>
              <a:rect l="l" t="t" r="r" b="b"/>
              <a:pathLst>
                <a:path w="275" h="191" extrusionOk="0">
                  <a:moveTo>
                    <a:pt x="96" y="1"/>
                  </a:moveTo>
                  <a:cubicBezTo>
                    <a:pt x="85" y="1"/>
                    <a:pt x="73" y="2"/>
                    <a:pt x="60" y="4"/>
                  </a:cubicBezTo>
                  <a:cubicBezTo>
                    <a:pt x="36" y="4"/>
                    <a:pt x="13" y="111"/>
                    <a:pt x="1" y="171"/>
                  </a:cubicBezTo>
                  <a:cubicBezTo>
                    <a:pt x="56" y="185"/>
                    <a:pt x="108" y="190"/>
                    <a:pt x="161" y="190"/>
                  </a:cubicBezTo>
                  <a:cubicBezTo>
                    <a:pt x="198" y="190"/>
                    <a:pt x="235" y="187"/>
                    <a:pt x="275" y="183"/>
                  </a:cubicBezTo>
                  <a:cubicBezTo>
                    <a:pt x="242" y="96"/>
                    <a:pt x="200" y="1"/>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4908;p32">
              <a:extLst>
                <a:ext uri="{FF2B5EF4-FFF2-40B4-BE49-F238E27FC236}">
                  <a16:creationId xmlns:a16="http://schemas.microsoft.com/office/drawing/2014/main" id="{3519F6B5-8F1E-4A82-A3BF-5543D620CB85}"/>
                </a:ext>
              </a:extLst>
            </p:cNvPr>
            <p:cNvSpPr/>
            <p:nvPr/>
          </p:nvSpPr>
          <p:spPr>
            <a:xfrm>
              <a:off x="5503950" y="1766750"/>
              <a:ext cx="11025" cy="2975"/>
            </a:xfrm>
            <a:custGeom>
              <a:avLst/>
              <a:gdLst/>
              <a:ahLst/>
              <a:cxnLst/>
              <a:rect l="l" t="t" r="r" b="b"/>
              <a:pathLst>
                <a:path w="441" h="119" extrusionOk="0">
                  <a:moveTo>
                    <a:pt x="221" y="1"/>
                  </a:moveTo>
                  <a:cubicBezTo>
                    <a:pt x="146" y="1"/>
                    <a:pt x="73" y="39"/>
                    <a:pt x="0" y="118"/>
                  </a:cubicBezTo>
                  <a:cubicBezTo>
                    <a:pt x="143" y="118"/>
                    <a:pt x="286" y="118"/>
                    <a:pt x="441" y="106"/>
                  </a:cubicBezTo>
                  <a:cubicBezTo>
                    <a:pt x="365" y="36"/>
                    <a:pt x="292" y="1"/>
                    <a:pt x="2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4909;p32">
              <a:extLst>
                <a:ext uri="{FF2B5EF4-FFF2-40B4-BE49-F238E27FC236}">
                  <a16:creationId xmlns:a16="http://schemas.microsoft.com/office/drawing/2014/main" id="{B7EB0E62-041B-412A-8E55-B59903E9718D}"/>
                </a:ext>
              </a:extLst>
            </p:cNvPr>
            <p:cNvSpPr/>
            <p:nvPr/>
          </p:nvSpPr>
          <p:spPr>
            <a:xfrm>
              <a:off x="5396200" y="1993225"/>
              <a:ext cx="7475" cy="4825"/>
            </a:xfrm>
            <a:custGeom>
              <a:avLst/>
              <a:gdLst/>
              <a:ahLst/>
              <a:cxnLst/>
              <a:rect l="l" t="t" r="r" b="b"/>
              <a:pathLst>
                <a:path w="299" h="193" extrusionOk="0">
                  <a:moveTo>
                    <a:pt x="154" y="1"/>
                  </a:moveTo>
                  <a:cubicBezTo>
                    <a:pt x="105" y="1"/>
                    <a:pt x="54" y="36"/>
                    <a:pt x="0" y="108"/>
                  </a:cubicBezTo>
                  <a:cubicBezTo>
                    <a:pt x="69" y="123"/>
                    <a:pt x="129" y="193"/>
                    <a:pt x="190" y="193"/>
                  </a:cubicBezTo>
                  <a:cubicBezTo>
                    <a:pt x="225" y="193"/>
                    <a:pt x="260" y="172"/>
                    <a:pt x="298" y="108"/>
                  </a:cubicBezTo>
                  <a:cubicBezTo>
                    <a:pt x="250" y="36"/>
                    <a:pt x="203" y="1"/>
                    <a:pt x="1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4910;p32">
              <a:extLst>
                <a:ext uri="{FF2B5EF4-FFF2-40B4-BE49-F238E27FC236}">
                  <a16:creationId xmlns:a16="http://schemas.microsoft.com/office/drawing/2014/main" id="{12188AC8-5B8C-422B-AADE-6D5B01101948}"/>
                </a:ext>
              </a:extLst>
            </p:cNvPr>
            <p:cNvSpPr/>
            <p:nvPr/>
          </p:nvSpPr>
          <p:spPr>
            <a:xfrm>
              <a:off x="5428650" y="1995325"/>
              <a:ext cx="7150" cy="9550"/>
            </a:xfrm>
            <a:custGeom>
              <a:avLst/>
              <a:gdLst/>
              <a:ahLst/>
              <a:cxnLst/>
              <a:rect l="l" t="t" r="r" b="b"/>
              <a:pathLst>
                <a:path w="286" h="382" extrusionOk="0">
                  <a:moveTo>
                    <a:pt x="155" y="0"/>
                  </a:moveTo>
                  <a:cubicBezTo>
                    <a:pt x="95" y="60"/>
                    <a:pt x="60" y="119"/>
                    <a:pt x="0" y="179"/>
                  </a:cubicBezTo>
                  <a:cubicBezTo>
                    <a:pt x="0" y="262"/>
                    <a:pt x="84" y="262"/>
                    <a:pt x="143" y="322"/>
                  </a:cubicBezTo>
                  <a:cubicBezTo>
                    <a:pt x="167" y="333"/>
                    <a:pt x="191" y="369"/>
                    <a:pt x="215" y="381"/>
                  </a:cubicBezTo>
                  <a:cubicBezTo>
                    <a:pt x="250" y="357"/>
                    <a:pt x="262" y="345"/>
                    <a:pt x="286" y="322"/>
                  </a:cubicBezTo>
                  <a:cubicBezTo>
                    <a:pt x="286" y="238"/>
                    <a:pt x="274" y="131"/>
                    <a:pt x="274" y="48"/>
                  </a:cubicBezTo>
                  <a:cubicBezTo>
                    <a:pt x="238" y="24"/>
                    <a:pt x="203" y="12"/>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4911;p32">
              <a:extLst>
                <a:ext uri="{FF2B5EF4-FFF2-40B4-BE49-F238E27FC236}">
                  <a16:creationId xmlns:a16="http://schemas.microsoft.com/office/drawing/2014/main" id="{5311CAA4-7985-43DA-BDF6-C392DB7898CF}"/>
                </a:ext>
              </a:extLst>
            </p:cNvPr>
            <p:cNvSpPr/>
            <p:nvPr/>
          </p:nvSpPr>
          <p:spPr>
            <a:xfrm>
              <a:off x="5446800" y="1845000"/>
              <a:ext cx="7175" cy="7875"/>
            </a:xfrm>
            <a:custGeom>
              <a:avLst/>
              <a:gdLst/>
              <a:ahLst/>
              <a:cxnLst/>
              <a:rect l="l" t="t" r="r" b="b"/>
              <a:pathLst>
                <a:path w="287" h="315" extrusionOk="0">
                  <a:moveTo>
                    <a:pt x="143" y="0"/>
                  </a:moveTo>
                  <a:cubicBezTo>
                    <a:pt x="108" y="12"/>
                    <a:pt x="48" y="12"/>
                    <a:pt x="0" y="24"/>
                  </a:cubicBezTo>
                  <a:cubicBezTo>
                    <a:pt x="0" y="143"/>
                    <a:pt x="48" y="251"/>
                    <a:pt x="167" y="310"/>
                  </a:cubicBezTo>
                  <a:cubicBezTo>
                    <a:pt x="177" y="313"/>
                    <a:pt x="186" y="315"/>
                    <a:pt x="196" y="315"/>
                  </a:cubicBezTo>
                  <a:cubicBezTo>
                    <a:pt x="223" y="315"/>
                    <a:pt x="251" y="304"/>
                    <a:pt x="286" y="286"/>
                  </a:cubicBezTo>
                  <a:cubicBezTo>
                    <a:pt x="239" y="191"/>
                    <a:pt x="191" y="84"/>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4912;p32">
              <a:extLst>
                <a:ext uri="{FF2B5EF4-FFF2-40B4-BE49-F238E27FC236}">
                  <a16:creationId xmlns:a16="http://schemas.microsoft.com/office/drawing/2014/main" id="{750070DE-4260-48D0-8E47-AE0386E3A566}"/>
                </a:ext>
              </a:extLst>
            </p:cNvPr>
            <p:cNvSpPr/>
            <p:nvPr/>
          </p:nvSpPr>
          <p:spPr>
            <a:xfrm>
              <a:off x="5658125" y="1791575"/>
              <a:ext cx="10450" cy="3575"/>
            </a:xfrm>
            <a:custGeom>
              <a:avLst/>
              <a:gdLst/>
              <a:ahLst/>
              <a:cxnLst/>
              <a:rect l="l" t="t" r="r" b="b"/>
              <a:pathLst>
                <a:path w="418" h="143" extrusionOk="0">
                  <a:moveTo>
                    <a:pt x="155" y="1"/>
                  </a:moveTo>
                  <a:cubicBezTo>
                    <a:pt x="103" y="1"/>
                    <a:pt x="51" y="6"/>
                    <a:pt x="1" y="6"/>
                  </a:cubicBezTo>
                  <a:cubicBezTo>
                    <a:pt x="71" y="123"/>
                    <a:pt x="161" y="143"/>
                    <a:pt x="258" y="143"/>
                  </a:cubicBezTo>
                  <a:cubicBezTo>
                    <a:pt x="310" y="143"/>
                    <a:pt x="364" y="137"/>
                    <a:pt x="418" y="137"/>
                  </a:cubicBezTo>
                  <a:cubicBezTo>
                    <a:pt x="348" y="21"/>
                    <a:pt x="253" y="1"/>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4913;p32">
              <a:extLst>
                <a:ext uri="{FF2B5EF4-FFF2-40B4-BE49-F238E27FC236}">
                  <a16:creationId xmlns:a16="http://schemas.microsoft.com/office/drawing/2014/main" id="{DC38C7A6-E217-4273-9DD0-D6B7814906F7}"/>
                </a:ext>
              </a:extLst>
            </p:cNvPr>
            <p:cNvSpPr/>
            <p:nvPr/>
          </p:nvSpPr>
          <p:spPr>
            <a:xfrm>
              <a:off x="5633125" y="1769175"/>
              <a:ext cx="10750" cy="4500"/>
            </a:xfrm>
            <a:custGeom>
              <a:avLst/>
              <a:gdLst/>
              <a:ahLst/>
              <a:cxnLst/>
              <a:rect l="l" t="t" r="r" b="b"/>
              <a:pathLst>
                <a:path w="430" h="180" extrusionOk="0">
                  <a:moveTo>
                    <a:pt x="211" y="0"/>
                  </a:moveTo>
                  <a:cubicBezTo>
                    <a:pt x="138" y="0"/>
                    <a:pt x="66" y="15"/>
                    <a:pt x="1" y="45"/>
                  </a:cubicBezTo>
                  <a:cubicBezTo>
                    <a:pt x="81" y="131"/>
                    <a:pt x="154" y="179"/>
                    <a:pt x="227" y="179"/>
                  </a:cubicBezTo>
                  <a:cubicBezTo>
                    <a:pt x="294" y="179"/>
                    <a:pt x="360" y="137"/>
                    <a:pt x="429" y="45"/>
                  </a:cubicBezTo>
                  <a:cubicBezTo>
                    <a:pt x="358" y="15"/>
                    <a:pt x="284" y="0"/>
                    <a:pt x="2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4914;p32">
              <a:extLst>
                <a:ext uri="{FF2B5EF4-FFF2-40B4-BE49-F238E27FC236}">
                  <a16:creationId xmlns:a16="http://schemas.microsoft.com/office/drawing/2014/main" id="{2B81E351-9C01-41D8-98B7-B44053648EE2}"/>
                </a:ext>
              </a:extLst>
            </p:cNvPr>
            <p:cNvSpPr/>
            <p:nvPr/>
          </p:nvSpPr>
          <p:spPr>
            <a:xfrm>
              <a:off x="5647725" y="1769400"/>
              <a:ext cx="7450" cy="3925"/>
            </a:xfrm>
            <a:custGeom>
              <a:avLst/>
              <a:gdLst/>
              <a:ahLst/>
              <a:cxnLst/>
              <a:rect l="l" t="t" r="r" b="b"/>
              <a:pathLst>
                <a:path w="298" h="157" extrusionOk="0">
                  <a:moveTo>
                    <a:pt x="107" y="0"/>
                  </a:moveTo>
                  <a:cubicBezTo>
                    <a:pt x="60" y="0"/>
                    <a:pt x="24" y="0"/>
                    <a:pt x="0" y="36"/>
                  </a:cubicBezTo>
                  <a:cubicBezTo>
                    <a:pt x="32" y="111"/>
                    <a:pt x="103" y="157"/>
                    <a:pt x="194" y="157"/>
                  </a:cubicBezTo>
                  <a:cubicBezTo>
                    <a:pt x="205" y="157"/>
                    <a:pt x="215" y="156"/>
                    <a:pt x="226" y="155"/>
                  </a:cubicBezTo>
                  <a:cubicBezTo>
                    <a:pt x="250" y="155"/>
                    <a:pt x="262" y="107"/>
                    <a:pt x="298" y="72"/>
                  </a:cubicBezTo>
                  <a:cubicBezTo>
                    <a:pt x="238" y="48"/>
                    <a:pt x="167" y="36"/>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4915;p32">
              <a:extLst>
                <a:ext uri="{FF2B5EF4-FFF2-40B4-BE49-F238E27FC236}">
                  <a16:creationId xmlns:a16="http://schemas.microsoft.com/office/drawing/2014/main" id="{9EC18412-AE98-4576-A89A-936B2764B167}"/>
                </a:ext>
              </a:extLst>
            </p:cNvPr>
            <p:cNvSpPr/>
            <p:nvPr/>
          </p:nvSpPr>
          <p:spPr>
            <a:xfrm>
              <a:off x="5593250" y="1732700"/>
              <a:ext cx="7450" cy="8750"/>
            </a:xfrm>
            <a:custGeom>
              <a:avLst/>
              <a:gdLst/>
              <a:ahLst/>
              <a:cxnLst/>
              <a:rect l="l" t="t" r="r" b="b"/>
              <a:pathLst>
                <a:path w="298" h="350" extrusionOk="0">
                  <a:moveTo>
                    <a:pt x="164" y="1"/>
                  </a:moveTo>
                  <a:cubicBezTo>
                    <a:pt x="112" y="1"/>
                    <a:pt x="58" y="24"/>
                    <a:pt x="0" y="75"/>
                  </a:cubicBezTo>
                  <a:lnTo>
                    <a:pt x="0" y="349"/>
                  </a:lnTo>
                  <a:cubicBezTo>
                    <a:pt x="48" y="337"/>
                    <a:pt x="108" y="337"/>
                    <a:pt x="155" y="337"/>
                  </a:cubicBezTo>
                  <a:cubicBezTo>
                    <a:pt x="215" y="254"/>
                    <a:pt x="262" y="147"/>
                    <a:pt x="298" y="51"/>
                  </a:cubicBezTo>
                  <a:cubicBezTo>
                    <a:pt x="254" y="18"/>
                    <a:pt x="210" y="1"/>
                    <a:pt x="1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4916;p32">
              <a:extLst>
                <a:ext uri="{FF2B5EF4-FFF2-40B4-BE49-F238E27FC236}">
                  <a16:creationId xmlns:a16="http://schemas.microsoft.com/office/drawing/2014/main" id="{C960DD8C-F3DF-4591-86CC-44E440033F1F}"/>
                </a:ext>
              </a:extLst>
            </p:cNvPr>
            <p:cNvSpPr/>
            <p:nvPr/>
          </p:nvSpPr>
          <p:spPr>
            <a:xfrm>
              <a:off x="5603675" y="1910775"/>
              <a:ext cx="8350" cy="6275"/>
            </a:xfrm>
            <a:custGeom>
              <a:avLst/>
              <a:gdLst/>
              <a:ahLst/>
              <a:cxnLst/>
              <a:rect l="l" t="t" r="r" b="b"/>
              <a:pathLst>
                <a:path w="334" h="251" extrusionOk="0">
                  <a:moveTo>
                    <a:pt x="201" y="0"/>
                  </a:moveTo>
                  <a:cubicBezTo>
                    <a:pt x="172" y="0"/>
                    <a:pt x="141" y="14"/>
                    <a:pt x="107" y="48"/>
                  </a:cubicBezTo>
                  <a:cubicBezTo>
                    <a:pt x="0" y="132"/>
                    <a:pt x="60" y="203"/>
                    <a:pt x="167" y="251"/>
                  </a:cubicBezTo>
                  <a:cubicBezTo>
                    <a:pt x="226" y="203"/>
                    <a:pt x="274" y="156"/>
                    <a:pt x="333" y="108"/>
                  </a:cubicBezTo>
                  <a:cubicBezTo>
                    <a:pt x="295" y="47"/>
                    <a:pt x="252" y="0"/>
                    <a:pt x="2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4917;p32">
              <a:extLst>
                <a:ext uri="{FF2B5EF4-FFF2-40B4-BE49-F238E27FC236}">
                  <a16:creationId xmlns:a16="http://schemas.microsoft.com/office/drawing/2014/main" id="{0CCCF043-F97F-414B-BA20-E310C5F95AC0}"/>
                </a:ext>
              </a:extLst>
            </p:cNvPr>
            <p:cNvSpPr/>
            <p:nvPr/>
          </p:nvSpPr>
          <p:spPr>
            <a:xfrm>
              <a:off x="6095700" y="1895900"/>
              <a:ext cx="7450" cy="2375"/>
            </a:xfrm>
            <a:custGeom>
              <a:avLst/>
              <a:gdLst/>
              <a:ahLst/>
              <a:cxnLst/>
              <a:rect l="l" t="t" r="r" b="b"/>
              <a:pathLst>
                <a:path w="298" h="95" extrusionOk="0">
                  <a:moveTo>
                    <a:pt x="0" y="0"/>
                  </a:moveTo>
                  <a:cubicBezTo>
                    <a:pt x="55" y="61"/>
                    <a:pt x="104" y="94"/>
                    <a:pt x="152" y="94"/>
                  </a:cubicBezTo>
                  <a:cubicBezTo>
                    <a:pt x="199" y="94"/>
                    <a:pt x="245" y="64"/>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4918;p32">
              <a:extLst>
                <a:ext uri="{FF2B5EF4-FFF2-40B4-BE49-F238E27FC236}">
                  <a16:creationId xmlns:a16="http://schemas.microsoft.com/office/drawing/2014/main" id="{E8E7EEE8-2766-480A-AED3-C9675B8EDDF5}"/>
                </a:ext>
              </a:extLst>
            </p:cNvPr>
            <p:cNvSpPr/>
            <p:nvPr/>
          </p:nvSpPr>
          <p:spPr>
            <a:xfrm>
              <a:off x="6067425" y="1776950"/>
              <a:ext cx="3275" cy="5700"/>
            </a:xfrm>
            <a:custGeom>
              <a:avLst/>
              <a:gdLst/>
              <a:ahLst/>
              <a:cxnLst/>
              <a:rect l="l" t="t" r="r" b="b"/>
              <a:pathLst>
                <a:path w="131" h="228" extrusionOk="0">
                  <a:moveTo>
                    <a:pt x="43" y="1"/>
                  </a:moveTo>
                  <a:cubicBezTo>
                    <a:pt x="28" y="1"/>
                    <a:pt x="13" y="4"/>
                    <a:pt x="0" y="8"/>
                  </a:cubicBezTo>
                  <a:cubicBezTo>
                    <a:pt x="0" y="67"/>
                    <a:pt x="0" y="163"/>
                    <a:pt x="24" y="210"/>
                  </a:cubicBezTo>
                  <a:cubicBezTo>
                    <a:pt x="35" y="222"/>
                    <a:pt x="49" y="227"/>
                    <a:pt x="63" y="227"/>
                  </a:cubicBezTo>
                  <a:cubicBezTo>
                    <a:pt x="93" y="227"/>
                    <a:pt x="123" y="203"/>
                    <a:pt x="131" y="163"/>
                  </a:cubicBezTo>
                  <a:lnTo>
                    <a:pt x="131" y="32"/>
                  </a:lnTo>
                  <a:cubicBezTo>
                    <a:pt x="101" y="9"/>
                    <a:pt x="71" y="1"/>
                    <a:pt x="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4919;p32">
              <a:extLst>
                <a:ext uri="{FF2B5EF4-FFF2-40B4-BE49-F238E27FC236}">
                  <a16:creationId xmlns:a16="http://schemas.microsoft.com/office/drawing/2014/main" id="{573EDD42-7423-4F61-B5DD-ED9ADD8252A6}"/>
                </a:ext>
              </a:extLst>
            </p:cNvPr>
            <p:cNvSpPr/>
            <p:nvPr/>
          </p:nvSpPr>
          <p:spPr>
            <a:xfrm>
              <a:off x="6128125" y="1928950"/>
              <a:ext cx="6875" cy="2700"/>
            </a:xfrm>
            <a:custGeom>
              <a:avLst/>
              <a:gdLst/>
              <a:ahLst/>
              <a:cxnLst/>
              <a:rect l="l" t="t" r="r" b="b"/>
              <a:pathLst>
                <a:path w="275" h="108" extrusionOk="0">
                  <a:moveTo>
                    <a:pt x="142" y="0"/>
                  </a:moveTo>
                  <a:cubicBezTo>
                    <a:pt x="96" y="0"/>
                    <a:pt x="49" y="36"/>
                    <a:pt x="1" y="107"/>
                  </a:cubicBezTo>
                  <a:lnTo>
                    <a:pt x="275" y="107"/>
                  </a:lnTo>
                  <a:cubicBezTo>
                    <a:pt x="233" y="36"/>
                    <a:pt x="188" y="0"/>
                    <a:pt x="1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4920;p32">
              <a:extLst>
                <a:ext uri="{FF2B5EF4-FFF2-40B4-BE49-F238E27FC236}">
                  <a16:creationId xmlns:a16="http://schemas.microsoft.com/office/drawing/2014/main" id="{D5F563E7-C8C4-4D5B-9BFE-43AD69B4CD4B}"/>
                </a:ext>
              </a:extLst>
            </p:cNvPr>
            <p:cNvSpPr/>
            <p:nvPr/>
          </p:nvSpPr>
          <p:spPr>
            <a:xfrm>
              <a:off x="6106400" y="1885525"/>
              <a:ext cx="7475" cy="2950"/>
            </a:xfrm>
            <a:custGeom>
              <a:avLst/>
              <a:gdLst/>
              <a:ahLst/>
              <a:cxnLst/>
              <a:rect l="l" t="t" r="r" b="b"/>
              <a:pathLst>
                <a:path w="299" h="118" extrusionOk="0">
                  <a:moveTo>
                    <a:pt x="152" y="0"/>
                  </a:moveTo>
                  <a:cubicBezTo>
                    <a:pt x="104" y="0"/>
                    <a:pt x="55" y="39"/>
                    <a:pt x="1" y="106"/>
                  </a:cubicBezTo>
                  <a:cubicBezTo>
                    <a:pt x="108" y="118"/>
                    <a:pt x="191" y="118"/>
                    <a:pt x="298" y="118"/>
                  </a:cubicBezTo>
                  <a:cubicBezTo>
                    <a:pt x="246" y="36"/>
                    <a:pt x="199" y="0"/>
                    <a:pt x="15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4921;p32">
              <a:extLst>
                <a:ext uri="{FF2B5EF4-FFF2-40B4-BE49-F238E27FC236}">
                  <a16:creationId xmlns:a16="http://schemas.microsoft.com/office/drawing/2014/main" id="{89FA3DC0-0600-4738-8369-D2AF7D46CCF7}"/>
                </a:ext>
              </a:extLst>
            </p:cNvPr>
            <p:cNvSpPr/>
            <p:nvPr/>
          </p:nvSpPr>
          <p:spPr>
            <a:xfrm>
              <a:off x="6120175" y="1848250"/>
              <a:ext cx="5000" cy="4525"/>
            </a:xfrm>
            <a:custGeom>
              <a:avLst/>
              <a:gdLst/>
              <a:ahLst/>
              <a:cxnLst/>
              <a:rect l="l" t="t" r="r" b="b"/>
              <a:pathLst>
                <a:path w="200" h="181" extrusionOk="0">
                  <a:moveTo>
                    <a:pt x="121" y="1"/>
                  </a:moveTo>
                  <a:cubicBezTo>
                    <a:pt x="1" y="1"/>
                    <a:pt x="33" y="112"/>
                    <a:pt x="21" y="180"/>
                  </a:cubicBezTo>
                  <a:lnTo>
                    <a:pt x="200" y="180"/>
                  </a:lnTo>
                  <a:cubicBezTo>
                    <a:pt x="176" y="121"/>
                    <a:pt x="164" y="1"/>
                    <a:pt x="140" y="1"/>
                  </a:cubicBezTo>
                  <a:cubicBezTo>
                    <a:pt x="134" y="1"/>
                    <a:pt x="127" y="1"/>
                    <a:pt x="1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4922;p32">
              <a:extLst>
                <a:ext uri="{FF2B5EF4-FFF2-40B4-BE49-F238E27FC236}">
                  <a16:creationId xmlns:a16="http://schemas.microsoft.com/office/drawing/2014/main" id="{3A6ECC8D-E0B2-4BCB-9D37-4BB6C1B327E8}"/>
                </a:ext>
              </a:extLst>
            </p:cNvPr>
            <p:cNvSpPr/>
            <p:nvPr/>
          </p:nvSpPr>
          <p:spPr>
            <a:xfrm>
              <a:off x="5808750" y="1988775"/>
              <a:ext cx="7475" cy="3375"/>
            </a:xfrm>
            <a:custGeom>
              <a:avLst/>
              <a:gdLst/>
              <a:ahLst/>
              <a:cxnLst/>
              <a:rect l="l" t="t" r="r" b="b"/>
              <a:pathLst>
                <a:path w="299" h="135" extrusionOk="0">
                  <a:moveTo>
                    <a:pt x="110" y="0"/>
                  </a:moveTo>
                  <a:cubicBezTo>
                    <a:pt x="75" y="0"/>
                    <a:pt x="38" y="5"/>
                    <a:pt x="0" y="12"/>
                  </a:cubicBezTo>
                  <a:cubicBezTo>
                    <a:pt x="58" y="109"/>
                    <a:pt x="140" y="135"/>
                    <a:pt x="232" y="135"/>
                  </a:cubicBezTo>
                  <a:cubicBezTo>
                    <a:pt x="254" y="135"/>
                    <a:pt x="276" y="133"/>
                    <a:pt x="298" y="131"/>
                  </a:cubicBezTo>
                  <a:cubicBezTo>
                    <a:pt x="264" y="30"/>
                    <a:pt x="194" y="0"/>
                    <a:pt x="1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4923;p32">
              <a:extLst>
                <a:ext uri="{FF2B5EF4-FFF2-40B4-BE49-F238E27FC236}">
                  <a16:creationId xmlns:a16="http://schemas.microsoft.com/office/drawing/2014/main" id="{13466945-563A-4F53-A55D-9413EDB719C1}"/>
                </a:ext>
              </a:extLst>
            </p:cNvPr>
            <p:cNvSpPr/>
            <p:nvPr/>
          </p:nvSpPr>
          <p:spPr>
            <a:xfrm>
              <a:off x="5822450" y="1806300"/>
              <a:ext cx="8350" cy="3300"/>
            </a:xfrm>
            <a:custGeom>
              <a:avLst/>
              <a:gdLst/>
              <a:ahLst/>
              <a:cxnLst/>
              <a:rect l="l" t="t" r="r" b="b"/>
              <a:pathLst>
                <a:path w="334" h="132" extrusionOk="0">
                  <a:moveTo>
                    <a:pt x="0" y="1"/>
                  </a:moveTo>
                  <a:cubicBezTo>
                    <a:pt x="24" y="36"/>
                    <a:pt x="24" y="84"/>
                    <a:pt x="24" y="132"/>
                  </a:cubicBezTo>
                  <a:lnTo>
                    <a:pt x="167" y="132"/>
                  </a:lnTo>
                  <a:cubicBezTo>
                    <a:pt x="226" y="84"/>
                    <a:pt x="274" y="48"/>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4924;p32">
              <a:extLst>
                <a:ext uri="{FF2B5EF4-FFF2-40B4-BE49-F238E27FC236}">
                  <a16:creationId xmlns:a16="http://schemas.microsoft.com/office/drawing/2014/main" id="{7F902263-0766-497A-BB05-1ECDC542DB38}"/>
                </a:ext>
              </a:extLst>
            </p:cNvPr>
            <p:cNvSpPr/>
            <p:nvPr/>
          </p:nvSpPr>
          <p:spPr>
            <a:xfrm>
              <a:off x="5816200" y="1991600"/>
              <a:ext cx="7150" cy="4325"/>
            </a:xfrm>
            <a:custGeom>
              <a:avLst/>
              <a:gdLst/>
              <a:ahLst/>
              <a:cxnLst/>
              <a:rect l="l" t="t" r="r" b="b"/>
              <a:pathLst>
                <a:path w="286" h="173" extrusionOk="0">
                  <a:moveTo>
                    <a:pt x="54" y="0"/>
                  </a:moveTo>
                  <a:cubicBezTo>
                    <a:pt x="36" y="0"/>
                    <a:pt x="18" y="6"/>
                    <a:pt x="0" y="18"/>
                  </a:cubicBezTo>
                  <a:cubicBezTo>
                    <a:pt x="48" y="149"/>
                    <a:pt x="167" y="173"/>
                    <a:pt x="286" y="173"/>
                  </a:cubicBezTo>
                  <a:cubicBezTo>
                    <a:pt x="226" y="113"/>
                    <a:pt x="167" y="78"/>
                    <a:pt x="107" y="18"/>
                  </a:cubicBezTo>
                  <a:cubicBezTo>
                    <a:pt x="89" y="6"/>
                    <a:pt x="72" y="0"/>
                    <a:pt x="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4925;p32">
              <a:extLst>
                <a:ext uri="{FF2B5EF4-FFF2-40B4-BE49-F238E27FC236}">
                  <a16:creationId xmlns:a16="http://schemas.microsoft.com/office/drawing/2014/main" id="{90119195-2395-4DA6-B56D-9C34CD28108F}"/>
                </a:ext>
              </a:extLst>
            </p:cNvPr>
            <p:cNvSpPr/>
            <p:nvPr/>
          </p:nvSpPr>
          <p:spPr>
            <a:xfrm>
              <a:off x="5866200" y="1989075"/>
              <a:ext cx="6575" cy="2725"/>
            </a:xfrm>
            <a:custGeom>
              <a:avLst/>
              <a:gdLst/>
              <a:ahLst/>
              <a:cxnLst/>
              <a:rect l="l" t="t" r="r" b="b"/>
              <a:pathLst>
                <a:path w="263" h="109" extrusionOk="0">
                  <a:moveTo>
                    <a:pt x="0" y="0"/>
                  </a:moveTo>
                  <a:cubicBezTo>
                    <a:pt x="43" y="73"/>
                    <a:pt x="89" y="109"/>
                    <a:pt x="134" y="109"/>
                  </a:cubicBezTo>
                  <a:cubicBezTo>
                    <a:pt x="178" y="109"/>
                    <a:pt x="222" y="76"/>
                    <a:pt x="262" y="12"/>
                  </a:cubicBezTo>
                  <a:cubicBezTo>
                    <a:pt x="191" y="12"/>
                    <a:pt x="96"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4926;p32">
              <a:extLst>
                <a:ext uri="{FF2B5EF4-FFF2-40B4-BE49-F238E27FC236}">
                  <a16:creationId xmlns:a16="http://schemas.microsoft.com/office/drawing/2014/main" id="{8368C75D-8A68-4579-965F-58BE4C1B7E33}"/>
                </a:ext>
              </a:extLst>
            </p:cNvPr>
            <p:cNvSpPr/>
            <p:nvPr/>
          </p:nvSpPr>
          <p:spPr>
            <a:xfrm>
              <a:off x="5565575" y="1948275"/>
              <a:ext cx="3575" cy="4500"/>
            </a:xfrm>
            <a:custGeom>
              <a:avLst/>
              <a:gdLst/>
              <a:ahLst/>
              <a:cxnLst/>
              <a:rect l="l" t="t" r="r" b="b"/>
              <a:pathLst>
                <a:path w="143" h="180" extrusionOk="0">
                  <a:moveTo>
                    <a:pt x="24" y="1"/>
                  </a:moveTo>
                  <a:cubicBezTo>
                    <a:pt x="24" y="1"/>
                    <a:pt x="12" y="108"/>
                    <a:pt x="0" y="168"/>
                  </a:cubicBezTo>
                  <a:cubicBezTo>
                    <a:pt x="24" y="180"/>
                    <a:pt x="72" y="180"/>
                    <a:pt x="95" y="180"/>
                  </a:cubicBezTo>
                  <a:cubicBezTo>
                    <a:pt x="83" y="108"/>
                    <a:pt x="143" y="1"/>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4927;p32">
              <a:extLst>
                <a:ext uri="{FF2B5EF4-FFF2-40B4-BE49-F238E27FC236}">
                  <a16:creationId xmlns:a16="http://schemas.microsoft.com/office/drawing/2014/main" id="{D7908302-F63B-4061-9DFC-4F2326E66D52}"/>
                </a:ext>
              </a:extLst>
            </p:cNvPr>
            <p:cNvSpPr/>
            <p:nvPr/>
          </p:nvSpPr>
          <p:spPr>
            <a:xfrm>
              <a:off x="5536400" y="1873875"/>
              <a:ext cx="3300" cy="6875"/>
            </a:xfrm>
            <a:custGeom>
              <a:avLst/>
              <a:gdLst/>
              <a:ahLst/>
              <a:cxnLst/>
              <a:rect l="l" t="t" r="r" b="b"/>
              <a:pathLst>
                <a:path w="132" h="275" extrusionOk="0">
                  <a:moveTo>
                    <a:pt x="0" y="0"/>
                  </a:moveTo>
                  <a:lnTo>
                    <a:pt x="48" y="274"/>
                  </a:lnTo>
                  <a:cubicBezTo>
                    <a:pt x="119" y="215"/>
                    <a:pt x="131" y="143"/>
                    <a:pt x="131" y="36"/>
                  </a:cubicBezTo>
                  <a:cubicBezTo>
                    <a:pt x="96" y="36"/>
                    <a:pt x="48" y="24"/>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4928;p32">
              <a:extLst>
                <a:ext uri="{FF2B5EF4-FFF2-40B4-BE49-F238E27FC236}">
                  <a16:creationId xmlns:a16="http://schemas.microsoft.com/office/drawing/2014/main" id="{4D5F788B-D639-415C-80AD-C2DD207EC959}"/>
                </a:ext>
              </a:extLst>
            </p:cNvPr>
            <p:cNvSpPr/>
            <p:nvPr/>
          </p:nvSpPr>
          <p:spPr>
            <a:xfrm>
              <a:off x="5549200" y="1941750"/>
              <a:ext cx="4775" cy="3475"/>
            </a:xfrm>
            <a:custGeom>
              <a:avLst/>
              <a:gdLst/>
              <a:ahLst/>
              <a:cxnLst/>
              <a:rect l="l" t="t" r="r" b="b"/>
              <a:pathLst>
                <a:path w="191" h="139" extrusionOk="0">
                  <a:moveTo>
                    <a:pt x="60" y="0"/>
                  </a:moveTo>
                  <a:cubicBezTo>
                    <a:pt x="36" y="48"/>
                    <a:pt x="0" y="107"/>
                    <a:pt x="0" y="107"/>
                  </a:cubicBezTo>
                  <a:cubicBezTo>
                    <a:pt x="29" y="129"/>
                    <a:pt x="54" y="139"/>
                    <a:pt x="76" y="139"/>
                  </a:cubicBezTo>
                  <a:cubicBezTo>
                    <a:pt x="125" y="139"/>
                    <a:pt x="158" y="90"/>
                    <a:pt x="191" y="24"/>
                  </a:cubicBezTo>
                  <a:cubicBezTo>
                    <a:pt x="143" y="24"/>
                    <a:pt x="95" y="12"/>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4929;p32">
              <a:extLst>
                <a:ext uri="{FF2B5EF4-FFF2-40B4-BE49-F238E27FC236}">
                  <a16:creationId xmlns:a16="http://schemas.microsoft.com/office/drawing/2014/main" id="{CDE33247-FD7F-4655-9D5C-2B0A52BD2E39}"/>
                </a:ext>
              </a:extLst>
            </p:cNvPr>
            <p:cNvSpPr/>
            <p:nvPr/>
          </p:nvSpPr>
          <p:spPr>
            <a:xfrm>
              <a:off x="5733750" y="1806600"/>
              <a:ext cx="6850" cy="3000"/>
            </a:xfrm>
            <a:custGeom>
              <a:avLst/>
              <a:gdLst/>
              <a:ahLst/>
              <a:cxnLst/>
              <a:rect l="l" t="t" r="r" b="b"/>
              <a:pathLst>
                <a:path w="274" h="120" extrusionOk="0">
                  <a:moveTo>
                    <a:pt x="128" y="1"/>
                  </a:moveTo>
                  <a:cubicBezTo>
                    <a:pt x="80" y="1"/>
                    <a:pt x="36" y="36"/>
                    <a:pt x="0" y="120"/>
                  </a:cubicBezTo>
                  <a:cubicBezTo>
                    <a:pt x="83" y="108"/>
                    <a:pt x="191" y="108"/>
                    <a:pt x="274" y="96"/>
                  </a:cubicBezTo>
                  <a:cubicBezTo>
                    <a:pt x="226" y="36"/>
                    <a:pt x="176" y="1"/>
                    <a:pt x="1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4930;p32">
              <a:extLst>
                <a:ext uri="{FF2B5EF4-FFF2-40B4-BE49-F238E27FC236}">
                  <a16:creationId xmlns:a16="http://schemas.microsoft.com/office/drawing/2014/main" id="{24ACDFAE-122A-4C39-A562-5DD605D7414D}"/>
                </a:ext>
              </a:extLst>
            </p:cNvPr>
            <p:cNvSpPr/>
            <p:nvPr/>
          </p:nvSpPr>
          <p:spPr>
            <a:xfrm>
              <a:off x="5704275" y="1770575"/>
              <a:ext cx="8650" cy="3000"/>
            </a:xfrm>
            <a:custGeom>
              <a:avLst/>
              <a:gdLst/>
              <a:ahLst/>
              <a:cxnLst/>
              <a:rect l="l" t="t" r="r" b="b"/>
              <a:pathLst>
                <a:path w="346" h="120" extrusionOk="0">
                  <a:moveTo>
                    <a:pt x="0" y="1"/>
                  </a:moveTo>
                  <a:cubicBezTo>
                    <a:pt x="60" y="25"/>
                    <a:pt x="119" y="72"/>
                    <a:pt x="179" y="120"/>
                  </a:cubicBezTo>
                  <a:cubicBezTo>
                    <a:pt x="227" y="84"/>
                    <a:pt x="286" y="49"/>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4931;p32">
              <a:extLst>
                <a:ext uri="{FF2B5EF4-FFF2-40B4-BE49-F238E27FC236}">
                  <a16:creationId xmlns:a16="http://schemas.microsoft.com/office/drawing/2014/main" id="{709EB71D-75E3-4AB0-8279-ADF931EF48B5}"/>
                </a:ext>
              </a:extLst>
            </p:cNvPr>
            <p:cNvSpPr/>
            <p:nvPr/>
          </p:nvSpPr>
          <p:spPr>
            <a:xfrm>
              <a:off x="5704875" y="1791425"/>
              <a:ext cx="7450" cy="3600"/>
            </a:xfrm>
            <a:custGeom>
              <a:avLst/>
              <a:gdLst/>
              <a:ahLst/>
              <a:cxnLst/>
              <a:rect l="l" t="t" r="r" b="b"/>
              <a:pathLst>
                <a:path w="298" h="144" extrusionOk="0">
                  <a:moveTo>
                    <a:pt x="0" y="0"/>
                  </a:moveTo>
                  <a:lnTo>
                    <a:pt x="0" y="143"/>
                  </a:lnTo>
                  <a:lnTo>
                    <a:pt x="298" y="143"/>
                  </a:lnTo>
                  <a:cubicBezTo>
                    <a:pt x="238" y="24"/>
                    <a:pt x="119"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4932;p32">
              <a:extLst>
                <a:ext uri="{FF2B5EF4-FFF2-40B4-BE49-F238E27FC236}">
                  <a16:creationId xmlns:a16="http://schemas.microsoft.com/office/drawing/2014/main" id="{34E69D9E-DEB6-46D0-906D-A477E6D4922E}"/>
                </a:ext>
              </a:extLst>
            </p:cNvPr>
            <p:cNvSpPr/>
            <p:nvPr/>
          </p:nvSpPr>
          <p:spPr>
            <a:xfrm>
              <a:off x="5759050" y="1809275"/>
              <a:ext cx="6575" cy="2925"/>
            </a:xfrm>
            <a:custGeom>
              <a:avLst/>
              <a:gdLst/>
              <a:ahLst/>
              <a:cxnLst/>
              <a:rect l="l" t="t" r="r" b="b"/>
              <a:pathLst>
                <a:path w="263" h="117" extrusionOk="0">
                  <a:moveTo>
                    <a:pt x="0" y="1"/>
                  </a:moveTo>
                  <a:cubicBezTo>
                    <a:pt x="40" y="81"/>
                    <a:pt x="83" y="117"/>
                    <a:pt x="126" y="117"/>
                  </a:cubicBezTo>
                  <a:cubicBezTo>
                    <a:pt x="172" y="117"/>
                    <a:pt x="219" y="75"/>
                    <a:pt x="2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4933;p32">
              <a:extLst>
                <a:ext uri="{FF2B5EF4-FFF2-40B4-BE49-F238E27FC236}">
                  <a16:creationId xmlns:a16="http://schemas.microsoft.com/office/drawing/2014/main" id="{5FF1E105-6F29-4F03-A4B4-8A0EF4C6E208}"/>
                </a:ext>
              </a:extLst>
            </p:cNvPr>
            <p:cNvSpPr/>
            <p:nvPr/>
          </p:nvSpPr>
          <p:spPr>
            <a:xfrm>
              <a:off x="5754575" y="1770300"/>
              <a:ext cx="8350" cy="3000"/>
            </a:xfrm>
            <a:custGeom>
              <a:avLst/>
              <a:gdLst/>
              <a:ahLst/>
              <a:cxnLst/>
              <a:rect l="l" t="t" r="r" b="b"/>
              <a:pathLst>
                <a:path w="334" h="120" extrusionOk="0">
                  <a:moveTo>
                    <a:pt x="36" y="0"/>
                  </a:moveTo>
                  <a:cubicBezTo>
                    <a:pt x="24" y="36"/>
                    <a:pt x="12" y="71"/>
                    <a:pt x="1" y="119"/>
                  </a:cubicBezTo>
                  <a:lnTo>
                    <a:pt x="334" y="119"/>
                  </a:lnTo>
                  <a:cubicBezTo>
                    <a:pt x="262" y="24"/>
                    <a:pt x="155" y="0"/>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4934;p32">
              <a:extLst>
                <a:ext uri="{FF2B5EF4-FFF2-40B4-BE49-F238E27FC236}">
                  <a16:creationId xmlns:a16="http://schemas.microsoft.com/office/drawing/2014/main" id="{573CA966-2B0E-4157-925E-BE7C5EB4C78D}"/>
                </a:ext>
              </a:extLst>
            </p:cNvPr>
            <p:cNvSpPr/>
            <p:nvPr/>
          </p:nvSpPr>
          <p:spPr>
            <a:xfrm>
              <a:off x="5765000" y="1771100"/>
              <a:ext cx="8350" cy="2475"/>
            </a:xfrm>
            <a:custGeom>
              <a:avLst/>
              <a:gdLst/>
              <a:ahLst/>
              <a:cxnLst/>
              <a:rect l="l" t="t" r="r" b="b"/>
              <a:pathLst>
                <a:path w="334" h="99" extrusionOk="0">
                  <a:moveTo>
                    <a:pt x="167" y="1"/>
                  </a:moveTo>
                  <a:cubicBezTo>
                    <a:pt x="113" y="1"/>
                    <a:pt x="60" y="34"/>
                    <a:pt x="0" y="99"/>
                  </a:cubicBezTo>
                  <a:lnTo>
                    <a:pt x="334" y="99"/>
                  </a:lnTo>
                  <a:cubicBezTo>
                    <a:pt x="274" y="34"/>
                    <a:pt x="221" y="1"/>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4935;p32">
              <a:extLst>
                <a:ext uri="{FF2B5EF4-FFF2-40B4-BE49-F238E27FC236}">
                  <a16:creationId xmlns:a16="http://schemas.microsoft.com/office/drawing/2014/main" id="{BCD64271-0788-4EAA-BB47-8A5625932FF2}"/>
                </a:ext>
              </a:extLst>
            </p:cNvPr>
            <p:cNvSpPr/>
            <p:nvPr/>
          </p:nvSpPr>
          <p:spPr>
            <a:xfrm>
              <a:off x="5764100" y="2047100"/>
              <a:ext cx="3900" cy="1825"/>
            </a:xfrm>
            <a:custGeom>
              <a:avLst/>
              <a:gdLst/>
              <a:ahLst/>
              <a:cxnLst/>
              <a:rect l="l" t="t" r="r" b="b"/>
              <a:pathLst>
                <a:path w="156" h="73" extrusionOk="0">
                  <a:moveTo>
                    <a:pt x="108" y="1"/>
                  </a:moveTo>
                  <a:cubicBezTo>
                    <a:pt x="60" y="13"/>
                    <a:pt x="36" y="13"/>
                    <a:pt x="1" y="25"/>
                  </a:cubicBezTo>
                  <a:cubicBezTo>
                    <a:pt x="12" y="37"/>
                    <a:pt x="36" y="72"/>
                    <a:pt x="48" y="72"/>
                  </a:cubicBezTo>
                  <a:cubicBezTo>
                    <a:pt x="72" y="72"/>
                    <a:pt x="120" y="60"/>
                    <a:pt x="155" y="37"/>
                  </a:cubicBezTo>
                  <a:lnTo>
                    <a:pt x="108"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4936;p32">
              <a:extLst>
                <a:ext uri="{FF2B5EF4-FFF2-40B4-BE49-F238E27FC236}">
                  <a16:creationId xmlns:a16="http://schemas.microsoft.com/office/drawing/2014/main" id="{702FDF30-6C2A-4722-80C0-08D596843F4B}"/>
                </a:ext>
              </a:extLst>
            </p:cNvPr>
            <p:cNvSpPr/>
            <p:nvPr/>
          </p:nvSpPr>
          <p:spPr>
            <a:xfrm>
              <a:off x="5414050" y="1795750"/>
              <a:ext cx="7775" cy="2925"/>
            </a:xfrm>
            <a:custGeom>
              <a:avLst/>
              <a:gdLst/>
              <a:ahLst/>
              <a:cxnLst/>
              <a:rect l="l" t="t" r="r" b="b"/>
              <a:pathLst>
                <a:path w="311" h="117" extrusionOk="0">
                  <a:moveTo>
                    <a:pt x="225" y="1"/>
                  </a:moveTo>
                  <a:cubicBezTo>
                    <a:pt x="137" y="1"/>
                    <a:pt x="55" y="23"/>
                    <a:pt x="1" y="113"/>
                  </a:cubicBezTo>
                  <a:cubicBezTo>
                    <a:pt x="24" y="115"/>
                    <a:pt x="47" y="117"/>
                    <a:pt x="70" y="117"/>
                  </a:cubicBezTo>
                  <a:cubicBezTo>
                    <a:pt x="164" y="117"/>
                    <a:pt x="253" y="92"/>
                    <a:pt x="310" y="6"/>
                  </a:cubicBezTo>
                  <a:cubicBezTo>
                    <a:pt x="282" y="3"/>
                    <a:pt x="253" y="1"/>
                    <a:pt x="2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4937;p32">
              <a:extLst>
                <a:ext uri="{FF2B5EF4-FFF2-40B4-BE49-F238E27FC236}">
                  <a16:creationId xmlns:a16="http://schemas.microsoft.com/office/drawing/2014/main" id="{34E864AB-618C-4CB4-8320-C3FD6EDD5C28}"/>
                </a:ext>
              </a:extLst>
            </p:cNvPr>
            <p:cNvSpPr/>
            <p:nvPr/>
          </p:nvSpPr>
          <p:spPr>
            <a:xfrm>
              <a:off x="5418225" y="1948000"/>
              <a:ext cx="3300" cy="4800"/>
            </a:xfrm>
            <a:custGeom>
              <a:avLst/>
              <a:gdLst/>
              <a:ahLst/>
              <a:cxnLst/>
              <a:rect l="l" t="t" r="r" b="b"/>
              <a:pathLst>
                <a:path w="132" h="192" extrusionOk="0">
                  <a:moveTo>
                    <a:pt x="60" y="0"/>
                  </a:moveTo>
                  <a:cubicBezTo>
                    <a:pt x="36" y="60"/>
                    <a:pt x="12" y="119"/>
                    <a:pt x="0" y="179"/>
                  </a:cubicBezTo>
                  <a:cubicBezTo>
                    <a:pt x="14" y="188"/>
                    <a:pt x="30" y="192"/>
                    <a:pt x="46" y="192"/>
                  </a:cubicBezTo>
                  <a:cubicBezTo>
                    <a:pt x="73" y="192"/>
                    <a:pt x="102" y="181"/>
                    <a:pt x="131" y="167"/>
                  </a:cubicBezTo>
                  <a:cubicBezTo>
                    <a:pt x="131" y="107"/>
                    <a:pt x="131" y="36"/>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4938;p32">
              <a:extLst>
                <a:ext uri="{FF2B5EF4-FFF2-40B4-BE49-F238E27FC236}">
                  <a16:creationId xmlns:a16="http://schemas.microsoft.com/office/drawing/2014/main" id="{73B3D5B2-F4C1-42B5-BBDA-AE6DB1C6A942}"/>
                </a:ext>
              </a:extLst>
            </p:cNvPr>
            <p:cNvSpPr/>
            <p:nvPr/>
          </p:nvSpPr>
          <p:spPr>
            <a:xfrm>
              <a:off x="5411075" y="1946200"/>
              <a:ext cx="3300" cy="6500"/>
            </a:xfrm>
            <a:custGeom>
              <a:avLst/>
              <a:gdLst/>
              <a:ahLst/>
              <a:cxnLst/>
              <a:rect l="l" t="t" r="r" b="b"/>
              <a:pathLst>
                <a:path w="132" h="260" extrusionOk="0">
                  <a:moveTo>
                    <a:pt x="13" y="1"/>
                  </a:moveTo>
                  <a:cubicBezTo>
                    <a:pt x="1" y="84"/>
                    <a:pt x="1" y="179"/>
                    <a:pt x="1" y="251"/>
                  </a:cubicBezTo>
                  <a:cubicBezTo>
                    <a:pt x="25" y="257"/>
                    <a:pt x="45" y="260"/>
                    <a:pt x="66" y="260"/>
                  </a:cubicBezTo>
                  <a:cubicBezTo>
                    <a:pt x="87" y="260"/>
                    <a:pt x="108" y="257"/>
                    <a:pt x="132" y="251"/>
                  </a:cubicBezTo>
                  <a:cubicBezTo>
                    <a:pt x="120" y="143"/>
                    <a:pt x="120" y="60"/>
                    <a:pt x="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4939;p32">
              <a:extLst>
                <a:ext uri="{FF2B5EF4-FFF2-40B4-BE49-F238E27FC236}">
                  <a16:creationId xmlns:a16="http://schemas.microsoft.com/office/drawing/2014/main" id="{23994681-DB22-41C3-A422-10775B8D5F27}"/>
                </a:ext>
              </a:extLst>
            </p:cNvPr>
            <p:cNvSpPr/>
            <p:nvPr/>
          </p:nvSpPr>
          <p:spPr>
            <a:xfrm>
              <a:off x="5353325" y="1974550"/>
              <a:ext cx="3300" cy="4725"/>
            </a:xfrm>
            <a:custGeom>
              <a:avLst/>
              <a:gdLst/>
              <a:ahLst/>
              <a:cxnLst/>
              <a:rect l="l" t="t" r="r" b="b"/>
              <a:pathLst>
                <a:path w="132" h="189" extrusionOk="0">
                  <a:moveTo>
                    <a:pt x="72" y="1"/>
                  </a:moveTo>
                  <a:cubicBezTo>
                    <a:pt x="52" y="1"/>
                    <a:pt x="31" y="4"/>
                    <a:pt x="13" y="10"/>
                  </a:cubicBezTo>
                  <a:cubicBezTo>
                    <a:pt x="13" y="81"/>
                    <a:pt x="1" y="141"/>
                    <a:pt x="72" y="188"/>
                  </a:cubicBezTo>
                  <a:cubicBezTo>
                    <a:pt x="96" y="129"/>
                    <a:pt x="120" y="69"/>
                    <a:pt x="132" y="10"/>
                  </a:cubicBezTo>
                  <a:cubicBezTo>
                    <a:pt x="114" y="4"/>
                    <a:pt x="93"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4940;p32">
              <a:extLst>
                <a:ext uri="{FF2B5EF4-FFF2-40B4-BE49-F238E27FC236}">
                  <a16:creationId xmlns:a16="http://schemas.microsoft.com/office/drawing/2014/main" id="{52432E82-CDB7-4256-8719-2AFD186F0219}"/>
                </a:ext>
              </a:extLst>
            </p:cNvPr>
            <p:cNvSpPr/>
            <p:nvPr/>
          </p:nvSpPr>
          <p:spPr>
            <a:xfrm>
              <a:off x="5471800" y="1978050"/>
              <a:ext cx="8075" cy="3600"/>
            </a:xfrm>
            <a:custGeom>
              <a:avLst/>
              <a:gdLst/>
              <a:ahLst/>
              <a:cxnLst/>
              <a:rect l="l" t="t" r="r" b="b"/>
              <a:pathLst>
                <a:path w="323" h="144" extrusionOk="0">
                  <a:moveTo>
                    <a:pt x="13" y="1"/>
                  </a:moveTo>
                  <a:cubicBezTo>
                    <a:pt x="1" y="48"/>
                    <a:pt x="1" y="84"/>
                    <a:pt x="13" y="143"/>
                  </a:cubicBezTo>
                  <a:cubicBezTo>
                    <a:pt x="132" y="143"/>
                    <a:pt x="239" y="108"/>
                    <a:pt x="322" y="24"/>
                  </a:cubicBezTo>
                  <a:cubicBezTo>
                    <a:pt x="215" y="24"/>
                    <a:pt x="120" y="1"/>
                    <a:pt x="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4941;p32">
              <a:extLst>
                <a:ext uri="{FF2B5EF4-FFF2-40B4-BE49-F238E27FC236}">
                  <a16:creationId xmlns:a16="http://schemas.microsoft.com/office/drawing/2014/main" id="{31FBBDA2-6037-47B2-B63A-75BFBF61A462}"/>
                </a:ext>
              </a:extLst>
            </p:cNvPr>
            <p:cNvSpPr/>
            <p:nvPr/>
          </p:nvSpPr>
          <p:spPr>
            <a:xfrm>
              <a:off x="5922750" y="1776400"/>
              <a:ext cx="8075" cy="4325"/>
            </a:xfrm>
            <a:custGeom>
              <a:avLst/>
              <a:gdLst/>
              <a:ahLst/>
              <a:cxnLst/>
              <a:rect l="l" t="t" r="r" b="b"/>
              <a:pathLst>
                <a:path w="323" h="173" extrusionOk="0">
                  <a:moveTo>
                    <a:pt x="260" y="1"/>
                  </a:moveTo>
                  <a:cubicBezTo>
                    <a:pt x="251" y="1"/>
                    <a:pt x="243" y="2"/>
                    <a:pt x="239" y="6"/>
                  </a:cubicBezTo>
                  <a:cubicBezTo>
                    <a:pt x="155" y="6"/>
                    <a:pt x="96" y="18"/>
                    <a:pt x="36" y="30"/>
                  </a:cubicBezTo>
                  <a:cubicBezTo>
                    <a:pt x="1" y="77"/>
                    <a:pt x="1" y="125"/>
                    <a:pt x="36" y="173"/>
                  </a:cubicBezTo>
                  <a:cubicBezTo>
                    <a:pt x="155" y="173"/>
                    <a:pt x="274" y="137"/>
                    <a:pt x="322" y="6"/>
                  </a:cubicBezTo>
                  <a:cubicBezTo>
                    <a:pt x="306" y="6"/>
                    <a:pt x="280" y="1"/>
                    <a:pt x="2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4942;p32">
              <a:extLst>
                <a:ext uri="{FF2B5EF4-FFF2-40B4-BE49-F238E27FC236}">
                  <a16:creationId xmlns:a16="http://schemas.microsoft.com/office/drawing/2014/main" id="{FCEE66EB-1823-499A-ACF2-7D4070E4CE68}"/>
                </a:ext>
              </a:extLst>
            </p:cNvPr>
            <p:cNvSpPr/>
            <p:nvPr/>
          </p:nvSpPr>
          <p:spPr>
            <a:xfrm>
              <a:off x="5923350" y="1926550"/>
              <a:ext cx="3900" cy="2925"/>
            </a:xfrm>
            <a:custGeom>
              <a:avLst/>
              <a:gdLst/>
              <a:ahLst/>
              <a:cxnLst/>
              <a:rect l="l" t="t" r="r" b="b"/>
              <a:pathLst>
                <a:path w="156" h="117" extrusionOk="0">
                  <a:moveTo>
                    <a:pt x="108" y="1"/>
                  </a:moveTo>
                  <a:cubicBezTo>
                    <a:pt x="72" y="13"/>
                    <a:pt x="36" y="25"/>
                    <a:pt x="0" y="37"/>
                  </a:cubicBezTo>
                  <a:cubicBezTo>
                    <a:pt x="24" y="90"/>
                    <a:pt x="48" y="117"/>
                    <a:pt x="73" y="117"/>
                  </a:cubicBezTo>
                  <a:cubicBezTo>
                    <a:pt x="99" y="117"/>
                    <a:pt x="125" y="90"/>
                    <a:pt x="155" y="37"/>
                  </a:cubicBezTo>
                  <a:cubicBezTo>
                    <a:pt x="131" y="25"/>
                    <a:pt x="119" y="1"/>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4943;p32">
              <a:extLst>
                <a:ext uri="{FF2B5EF4-FFF2-40B4-BE49-F238E27FC236}">
                  <a16:creationId xmlns:a16="http://schemas.microsoft.com/office/drawing/2014/main" id="{4DC8C2A7-88EE-496F-B291-22013BC198A9}"/>
                </a:ext>
              </a:extLst>
            </p:cNvPr>
            <p:cNvSpPr/>
            <p:nvPr/>
          </p:nvSpPr>
          <p:spPr>
            <a:xfrm>
              <a:off x="5421500" y="1768275"/>
              <a:ext cx="3600" cy="2325"/>
            </a:xfrm>
            <a:custGeom>
              <a:avLst/>
              <a:gdLst/>
              <a:ahLst/>
              <a:cxnLst/>
              <a:rect l="l" t="t" r="r" b="b"/>
              <a:pathLst>
                <a:path w="144" h="93" extrusionOk="0">
                  <a:moveTo>
                    <a:pt x="72" y="1"/>
                  </a:moveTo>
                  <a:cubicBezTo>
                    <a:pt x="50" y="1"/>
                    <a:pt x="26" y="24"/>
                    <a:pt x="0" y="81"/>
                  </a:cubicBezTo>
                  <a:cubicBezTo>
                    <a:pt x="48" y="81"/>
                    <a:pt x="108" y="81"/>
                    <a:pt x="143" y="93"/>
                  </a:cubicBezTo>
                  <a:cubicBezTo>
                    <a:pt x="123" y="39"/>
                    <a:pt x="99"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4944;p32">
              <a:extLst>
                <a:ext uri="{FF2B5EF4-FFF2-40B4-BE49-F238E27FC236}">
                  <a16:creationId xmlns:a16="http://schemas.microsoft.com/office/drawing/2014/main" id="{4DD66E63-BC34-4128-853F-5C63D4F2FB3F}"/>
                </a:ext>
              </a:extLst>
            </p:cNvPr>
            <p:cNvSpPr/>
            <p:nvPr/>
          </p:nvSpPr>
          <p:spPr>
            <a:xfrm>
              <a:off x="5432225" y="2003050"/>
              <a:ext cx="3875" cy="3900"/>
            </a:xfrm>
            <a:custGeom>
              <a:avLst/>
              <a:gdLst/>
              <a:ahLst/>
              <a:cxnLst/>
              <a:rect l="l" t="t" r="r" b="b"/>
              <a:pathLst>
                <a:path w="155" h="156" extrusionOk="0">
                  <a:moveTo>
                    <a:pt x="0" y="1"/>
                  </a:moveTo>
                  <a:lnTo>
                    <a:pt x="0" y="155"/>
                  </a:lnTo>
                  <a:lnTo>
                    <a:pt x="155" y="155"/>
                  </a:lnTo>
                  <a:lnTo>
                    <a:pt x="155"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4945;p32">
              <a:extLst>
                <a:ext uri="{FF2B5EF4-FFF2-40B4-BE49-F238E27FC236}">
                  <a16:creationId xmlns:a16="http://schemas.microsoft.com/office/drawing/2014/main" id="{0A64F935-0741-4B6B-A57F-7171D810E9D8}"/>
                </a:ext>
              </a:extLst>
            </p:cNvPr>
            <p:cNvSpPr/>
            <p:nvPr/>
          </p:nvSpPr>
          <p:spPr>
            <a:xfrm>
              <a:off x="5593250" y="1766725"/>
              <a:ext cx="3900" cy="3600"/>
            </a:xfrm>
            <a:custGeom>
              <a:avLst/>
              <a:gdLst/>
              <a:ahLst/>
              <a:cxnLst/>
              <a:rect l="l" t="t" r="r" b="b"/>
              <a:pathLst>
                <a:path w="156" h="144" extrusionOk="0">
                  <a:moveTo>
                    <a:pt x="0" y="0"/>
                  </a:moveTo>
                  <a:cubicBezTo>
                    <a:pt x="60" y="48"/>
                    <a:pt x="108" y="95"/>
                    <a:pt x="155" y="143"/>
                  </a:cubicBezTo>
                  <a:lnTo>
                    <a:pt x="155" y="83"/>
                  </a:lnTo>
                  <a:lnTo>
                    <a:pt x="15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4946;p32">
              <a:extLst>
                <a:ext uri="{FF2B5EF4-FFF2-40B4-BE49-F238E27FC236}">
                  <a16:creationId xmlns:a16="http://schemas.microsoft.com/office/drawing/2014/main" id="{7D3F35B8-9EC3-41A8-AF8B-1297A83ACC36}"/>
                </a:ext>
              </a:extLst>
            </p:cNvPr>
            <p:cNvSpPr/>
            <p:nvPr/>
          </p:nvSpPr>
          <p:spPr>
            <a:xfrm>
              <a:off x="5543550" y="1882800"/>
              <a:ext cx="3000" cy="1875"/>
            </a:xfrm>
            <a:custGeom>
              <a:avLst/>
              <a:gdLst/>
              <a:ahLst/>
              <a:cxnLst/>
              <a:rect l="l" t="t" r="r" b="b"/>
              <a:pathLst>
                <a:path w="120" h="75" extrusionOk="0">
                  <a:moveTo>
                    <a:pt x="83" y="1"/>
                  </a:moveTo>
                  <a:lnTo>
                    <a:pt x="0" y="48"/>
                  </a:lnTo>
                  <a:cubicBezTo>
                    <a:pt x="24" y="66"/>
                    <a:pt x="45" y="75"/>
                    <a:pt x="64" y="75"/>
                  </a:cubicBezTo>
                  <a:cubicBezTo>
                    <a:pt x="83" y="75"/>
                    <a:pt x="101" y="66"/>
                    <a:pt x="119" y="48"/>
                  </a:cubicBezTo>
                  <a:cubicBezTo>
                    <a:pt x="119" y="36"/>
                    <a:pt x="107" y="1"/>
                    <a:pt x="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4947;p32">
              <a:extLst>
                <a:ext uri="{FF2B5EF4-FFF2-40B4-BE49-F238E27FC236}">
                  <a16:creationId xmlns:a16="http://schemas.microsoft.com/office/drawing/2014/main" id="{6DFDC59D-1156-461E-A2C1-F1CB02F9890F}"/>
                </a:ext>
              </a:extLst>
            </p:cNvPr>
            <p:cNvSpPr/>
            <p:nvPr/>
          </p:nvSpPr>
          <p:spPr>
            <a:xfrm>
              <a:off x="5392925" y="1974275"/>
              <a:ext cx="3300" cy="2000"/>
            </a:xfrm>
            <a:custGeom>
              <a:avLst/>
              <a:gdLst/>
              <a:ahLst/>
              <a:cxnLst/>
              <a:rect l="l" t="t" r="r" b="b"/>
              <a:pathLst>
                <a:path w="132" h="80" extrusionOk="0">
                  <a:moveTo>
                    <a:pt x="50" y="1"/>
                  </a:moveTo>
                  <a:cubicBezTo>
                    <a:pt x="32" y="1"/>
                    <a:pt x="15" y="4"/>
                    <a:pt x="0" y="9"/>
                  </a:cubicBezTo>
                  <a:cubicBezTo>
                    <a:pt x="0" y="33"/>
                    <a:pt x="12" y="44"/>
                    <a:pt x="24" y="68"/>
                  </a:cubicBezTo>
                  <a:cubicBezTo>
                    <a:pt x="39" y="76"/>
                    <a:pt x="52" y="80"/>
                    <a:pt x="63" y="80"/>
                  </a:cubicBezTo>
                  <a:cubicBezTo>
                    <a:pt x="88" y="80"/>
                    <a:pt x="107" y="61"/>
                    <a:pt x="131" y="21"/>
                  </a:cubicBezTo>
                  <a:cubicBezTo>
                    <a:pt x="104" y="7"/>
                    <a:pt x="76" y="1"/>
                    <a:pt x="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4948;p32">
              <a:extLst>
                <a:ext uri="{FF2B5EF4-FFF2-40B4-BE49-F238E27FC236}">
                  <a16:creationId xmlns:a16="http://schemas.microsoft.com/office/drawing/2014/main" id="{BBCCB668-3384-49F3-8D61-3B68EEA5BF9B}"/>
                </a:ext>
              </a:extLst>
            </p:cNvPr>
            <p:cNvSpPr/>
            <p:nvPr/>
          </p:nvSpPr>
          <p:spPr>
            <a:xfrm>
              <a:off x="5285175" y="1834575"/>
              <a:ext cx="4475" cy="4800"/>
            </a:xfrm>
            <a:custGeom>
              <a:avLst/>
              <a:gdLst/>
              <a:ahLst/>
              <a:cxnLst/>
              <a:rect l="l" t="t" r="r" b="b"/>
              <a:pathLst>
                <a:path w="179" h="192" extrusionOk="0">
                  <a:moveTo>
                    <a:pt x="119" y="1"/>
                  </a:moveTo>
                  <a:cubicBezTo>
                    <a:pt x="48" y="1"/>
                    <a:pt x="24" y="25"/>
                    <a:pt x="0" y="108"/>
                  </a:cubicBezTo>
                  <a:cubicBezTo>
                    <a:pt x="0" y="132"/>
                    <a:pt x="24" y="167"/>
                    <a:pt x="24" y="191"/>
                  </a:cubicBezTo>
                  <a:cubicBezTo>
                    <a:pt x="60" y="132"/>
                    <a:pt x="119" y="72"/>
                    <a:pt x="179" y="13"/>
                  </a:cubicBezTo>
                  <a:cubicBezTo>
                    <a:pt x="155" y="13"/>
                    <a:pt x="143" y="1"/>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4949;p32">
              <a:extLst>
                <a:ext uri="{FF2B5EF4-FFF2-40B4-BE49-F238E27FC236}">
                  <a16:creationId xmlns:a16="http://schemas.microsoft.com/office/drawing/2014/main" id="{C11A97E7-3F4F-4726-9C32-FBDD47623278}"/>
                </a:ext>
              </a:extLst>
            </p:cNvPr>
            <p:cNvSpPr/>
            <p:nvPr/>
          </p:nvSpPr>
          <p:spPr>
            <a:xfrm>
              <a:off x="6045375" y="1950700"/>
              <a:ext cx="4200" cy="2075"/>
            </a:xfrm>
            <a:custGeom>
              <a:avLst/>
              <a:gdLst/>
              <a:ahLst/>
              <a:cxnLst/>
              <a:rect l="l" t="t" r="r" b="b"/>
              <a:pathLst>
                <a:path w="168" h="83" extrusionOk="0">
                  <a:moveTo>
                    <a:pt x="77" y="1"/>
                  </a:moveTo>
                  <a:cubicBezTo>
                    <a:pt x="50" y="1"/>
                    <a:pt x="24" y="25"/>
                    <a:pt x="1" y="83"/>
                  </a:cubicBezTo>
                  <a:cubicBezTo>
                    <a:pt x="49" y="83"/>
                    <a:pt x="108" y="71"/>
                    <a:pt x="168" y="71"/>
                  </a:cubicBezTo>
                  <a:cubicBezTo>
                    <a:pt x="137" y="28"/>
                    <a:pt x="106" y="1"/>
                    <a:pt x="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4950;p32">
              <a:extLst>
                <a:ext uri="{FF2B5EF4-FFF2-40B4-BE49-F238E27FC236}">
                  <a16:creationId xmlns:a16="http://schemas.microsoft.com/office/drawing/2014/main" id="{5A553232-432C-4324-A49C-64C7EB65061F}"/>
                </a:ext>
              </a:extLst>
            </p:cNvPr>
            <p:cNvSpPr/>
            <p:nvPr/>
          </p:nvSpPr>
          <p:spPr>
            <a:xfrm>
              <a:off x="6038850" y="1750350"/>
              <a:ext cx="3275" cy="1875"/>
            </a:xfrm>
            <a:custGeom>
              <a:avLst/>
              <a:gdLst/>
              <a:ahLst/>
              <a:cxnLst/>
              <a:rect l="l" t="t" r="r" b="b"/>
              <a:pathLst>
                <a:path w="131" h="75" extrusionOk="0">
                  <a:moveTo>
                    <a:pt x="83" y="0"/>
                  </a:moveTo>
                  <a:lnTo>
                    <a:pt x="0" y="48"/>
                  </a:lnTo>
                  <a:cubicBezTo>
                    <a:pt x="12" y="66"/>
                    <a:pt x="30" y="75"/>
                    <a:pt x="52" y="75"/>
                  </a:cubicBezTo>
                  <a:cubicBezTo>
                    <a:pt x="74" y="75"/>
                    <a:pt x="101" y="66"/>
                    <a:pt x="131" y="48"/>
                  </a:cubicBezTo>
                  <a:cubicBezTo>
                    <a:pt x="119" y="36"/>
                    <a:pt x="95" y="0"/>
                    <a:pt x="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4951;p32">
              <a:extLst>
                <a:ext uri="{FF2B5EF4-FFF2-40B4-BE49-F238E27FC236}">
                  <a16:creationId xmlns:a16="http://schemas.microsoft.com/office/drawing/2014/main" id="{D2A62845-F2BA-4EED-8DB7-9A60660CF166}"/>
                </a:ext>
              </a:extLst>
            </p:cNvPr>
            <p:cNvSpPr/>
            <p:nvPr/>
          </p:nvSpPr>
          <p:spPr>
            <a:xfrm>
              <a:off x="6027525" y="1961750"/>
              <a:ext cx="3300" cy="2250"/>
            </a:xfrm>
            <a:custGeom>
              <a:avLst/>
              <a:gdLst/>
              <a:ahLst/>
              <a:cxnLst/>
              <a:rect l="l" t="t" r="r" b="b"/>
              <a:pathLst>
                <a:path w="132" h="90" extrusionOk="0">
                  <a:moveTo>
                    <a:pt x="71" y="1"/>
                  </a:moveTo>
                  <a:cubicBezTo>
                    <a:pt x="48" y="1"/>
                    <a:pt x="24" y="27"/>
                    <a:pt x="1" y="81"/>
                  </a:cubicBezTo>
                  <a:cubicBezTo>
                    <a:pt x="24" y="87"/>
                    <a:pt x="48" y="90"/>
                    <a:pt x="71" y="90"/>
                  </a:cubicBezTo>
                  <a:cubicBezTo>
                    <a:pt x="93" y="90"/>
                    <a:pt x="114" y="87"/>
                    <a:pt x="132" y="81"/>
                  </a:cubicBezTo>
                  <a:cubicBezTo>
                    <a:pt x="114" y="27"/>
                    <a:pt x="93" y="1"/>
                    <a:pt x="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4952;p32">
              <a:extLst>
                <a:ext uri="{FF2B5EF4-FFF2-40B4-BE49-F238E27FC236}">
                  <a16:creationId xmlns:a16="http://schemas.microsoft.com/office/drawing/2014/main" id="{910AE4AA-589B-4D35-BC31-E38CC2A69E2A}"/>
                </a:ext>
              </a:extLst>
            </p:cNvPr>
            <p:cNvSpPr/>
            <p:nvPr/>
          </p:nvSpPr>
          <p:spPr>
            <a:xfrm>
              <a:off x="5995075" y="2083800"/>
              <a:ext cx="3900" cy="2025"/>
            </a:xfrm>
            <a:custGeom>
              <a:avLst/>
              <a:gdLst/>
              <a:ahLst/>
              <a:cxnLst/>
              <a:rect l="l" t="t" r="r" b="b"/>
              <a:pathLst>
                <a:path w="156" h="81" extrusionOk="0">
                  <a:moveTo>
                    <a:pt x="74" y="0"/>
                  </a:moveTo>
                  <a:cubicBezTo>
                    <a:pt x="48" y="0"/>
                    <a:pt x="25" y="27"/>
                    <a:pt x="1" y="81"/>
                  </a:cubicBezTo>
                  <a:lnTo>
                    <a:pt x="156" y="81"/>
                  </a:lnTo>
                  <a:cubicBezTo>
                    <a:pt x="126" y="27"/>
                    <a:pt x="99" y="0"/>
                    <a:pt x="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4953;p32">
              <a:extLst>
                <a:ext uri="{FF2B5EF4-FFF2-40B4-BE49-F238E27FC236}">
                  <a16:creationId xmlns:a16="http://schemas.microsoft.com/office/drawing/2014/main" id="{FC5894C5-0D70-4209-92F4-293A38EE7749}"/>
                </a:ext>
              </a:extLst>
            </p:cNvPr>
            <p:cNvSpPr/>
            <p:nvPr/>
          </p:nvSpPr>
          <p:spPr>
            <a:xfrm>
              <a:off x="6006100" y="2053350"/>
              <a:ext cx="3600" cy="2150"/>
            </a:xfrm>
            <a:custGeom>
              <a:avLst/>
              <a:gdLst/>
              <a:ahLst/>
              <a:cxnLst/>
              <a:rect l="l" t="t" r="r" b="b"/>
              <a:pathLst>
                <a:path w="144" h="86" extrusionOk="0">
                  <a:moveTo>
                    <a:pt x="0" y="1"/>
                  </a:moveTo>
                  <a:cubicBezTo>
                    <a:pt x="19" y="56"/>
                    <a:pt x="43" y="86"/>
                    <a:pt x="69" y="86"/>
                  </a:cubicBezTo>
                  <a:cubicBezTo>
                    <a:pt x="94" y="86"/>
                    <a:pt x="120" y="59"/>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4954;p32">
              <a:extLst>
                <a:ext uri="{FF2B5EF4-FFF2-40B4-BE49-F238E27FC236}">
                  <a16:creationId xmlns:a16="http://schemas.microsoft.com/office/drawing/2014/main" id="{BC704EBA-448C-4A83-8075-369C9BA1F637}"/>
                </a:ext>
              </a:extLst>
            </p:cNvPr>
            <p:cNvSpPr/>
            <p:nvPr/>
          </p:nvSpPr>
          <p:spPr>
            <a:xfrm>
              <a:off x="6134975" y="1992650"/>
              <a:ext cx="3900" cy="3275"/>
            </a:xfrm>
            <a:custGeom>
              <a:avLst/>
              <a:gdLst/>
              <a:ahLst/>
              <a:cxnLst/>
              <a:rect l="l" t="t" r="r" b="b"/>
              <a:pathLst>
                <a:path w="156" h="131" extrusionOk="0">
                  <a:moveTo>
                    <a:pt x="1" y="0"/>
                  </a:moveTo>
                  <a:cubicBezTo>
                    <a:pt x="60" y="48"/>
                    <a:pt x="108" y="95"/>
                    <a:pt x="156" y="131"/>
                  </a:cubicBezTo>
                  <a:cubicBezTo>
                    <a:pt x="108" y="83"/>
                    <a:pt x="60"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4955;p32">
              <a:extLst>
                <a:ext uri="{FF2B5EF4-FFF2-40B4-BE49-F238E27FC236}">
                  <a16:creationId xmlns:a16="http://schemas.microsoft.com/office/drawing/2014/main" id="{59F0ADD1-0556-433B-BACF-70E47F3856BC}"/>
                </a:ext>
              </a:extLst>
            </p:cNvPr>
            <p:cNvSpPr/>
            <p:nvPr/>
          </p:nvSpPr>
          <p:spPr>
            <a:xfrm>
              <a:off x="5765600" y="1807500"/>
              <a:ext cx="3875" cy="1800"/>
            </a:xfrm>
            <a:custGeom>
              <a:avLst/>
              <a:gdLst/>
              <a:ahLst/>
              <a:cxnLst/>
              <a:rect l="l" t="t" r="r" b="b"/>
              <a:pathLst>
                <a:path w="155" h="72" extrusionOk="0">
                  <a:moveTo>
                    <a:pt x="77" y="0"/>
                  </a:moveTo>
                  <a:cubicBezTo>
                    <a:pt x="51" y="0"/>
                    <a:pt x="24" y="24"/>
                    <a:pt x="0" y="72"/>
                  </a:cubicBezTo>
                  <a:lnTo>
                    <a:pt x="155" y="72"/>
                  </a:lnTo>
                  <a:cubicBezTo>
                    <a:pt x="131" y="24"/>
                    <a:pt x="104" y="0"/>
                    <a:pt x="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4956;p32">
              <a:extLst>
                <a:ext uri="{FF2B5EF4-FFF2-40B4-BE49-F238E27FC236}">
                  <a16:creationId xmlns:a16="http://schemas.microsoft.com/office/drawing/2014/main" id="{4D60D0F9-68B9-4353-B37C-BFEA5CD9C09E}"/>
                </a:ext>
              </a:extLst>
            </p:cNvPr>
            <p:cNvSpPr/>
            <p:nvPr/>
          </p:nvSpPr>
          <p:spPr>
            <a:xfrm>
              <a:off x="5787325" y="1773550"/>
              <a:ext cx="3600" cy="1225"/>
            </a:xfrm>
            <a:custGeom>
              <a:avLst/>
              <a:gdLst/>
              <a:ahLst/>
              <a:cxnLst/>
              <a:rect l="l" t="t" r="r" b="b"/>
              <a:pathLst>
                <a:path w="144" h="49" extrusionOk="0">
                  <a:moveTo>
                    <a:pt x="0" y="1"/>
                  </a:moveTo>
                  <a:cubicBezTo>
                    <a:pt x="12" y="13"/>
                    <a:pt x="24" y="49"/>
                    <a:pt x="36" y="49"/>
                  </a:cubicBezTo>
                  <a:cubicBezTo>
                    <a:pt x="72" y="25"/>
                    <a:pt x="119" y="13"/>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4957;p32">
              <a:extLst>
                <a:ext uri="{FF2B5EF4-FFF2-40B4-BE49-F238E27FC236}">
                  <a16:creationId xmlns:a16="http://schemas.microsoft.com/office/drawing/2014/main" id="{B1263118-223B-43A8-A335-03731B6DB4A3}"/>
                </a:ext>
              </a:extLst>
            </p:cNvPr>
            <p:cNvSpPr/>
            <p:nvPr/>
          </p:nvSpPr>
          <p:spPr>
            <a:xfrm>
              <a:off x="5715275" y="1793200"/>
              <a:ext cx="3900" cy="1825"/>
            </a:xfrm>
            <a:custGeom>
              <a:avLst/>
              <a:gdLst/>
              <a:ahLst/>
              <a:cxnLst/>
              <a:rect l="l" t="t" r="r" b="b"/>
              <a:pathLst>
                <a:path w="156" h="73" extrusionOk="0">
                  <a:moveTo>
                    <a:pt x="74" y="1"/>
                  </a:moveTo>
                  <a:cubicBezTo>
                    <a:pt x="49" y="1"/>
                    <a:pt x="25" y="25"/>
                    <a:pt x="1" y="72"/>
                  </a:cubicBezTo>
                  <a:lnTo>
                    <a:pt x="156" y="72"/>
                  </a:lnTo>
                  <a:cubicBezTo>
                    <a:pt x="126" y="25"/>
                    <a:pt x="99" y="1"/>
                    <a:pt x="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4958;p32">
              <a:extLst>
                <a:ext uri="{FF2B5EF4-FFF2-40B4-BE49-F238E27FC236}">
                  <a16:creationId xmlns:a16="http://schemas.microsoft.com/office/drawing/2014/main" id="{3585DCC9-DC96-456F-AF04-A2725CD80701}"/>
                </a:ext>
              </a:extLst>
            </p:cNvPr>
            <p:cNvSpPr/>
            <p:nvPr/>
          </p:nvSpPr>
          <p:spPr>
            <a:xfrm>
              <a:off x="5708450" y="1877750"/>
              <a:ext cx="2400" cy="3300"/>
            </a:xfrm>
            <a:custGeom>
              <a:avLst/>
              <a:gdLst/>
              <a:ahLst/>
              <a:cxnLst/>
              <a:rect l="l" t="t" r="r" b="b"/>
              <a:pathLst>
                <a:path w="96" h="132" extrusionOk="0">
                  <a:moveTo>
                    <a:pt x="0" y="0"/>
                  </a:moveTo>
                  <a:lnTo>
                    <a:pt x="0" y="131"/>
                  </a:lnTo>
                  <a:cubicBezTo>
                    <a:pt x="36" y="119"/>
                    <a:pt x="72" y="84"/>
                    <a:pt x="95" y="72"/>
                  </a:cubicBezTo>
                  <a:cubicBezTo>
                    <a:pt x="72" y="48"/>
                    <a:pt x="24" y="24"/>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4959;p32">
              <a:extLst>
                <a:ext uri="{FF2B5EF4-FFF2-40B4-BE49-F238E27FC236}">
                  <a16:creationId xmlns:a16="http://schemas.microsoft.com/office/drawing/2014/main" id="{88B04D22-6303-4B05-B601-A6EE3DE7213C}"/>
                </a:ext>
              </a:extLst>
            </p:cNvPr>
            <p:cNvSpPr/>
            <p:nvPr/>
          </p:nvSpPr>
          <p:spPr>
            <a:xfrm>
              <a:off x="5912925" y="1931625"/>
              <a:ext cx="3900" cy="3025"/>
            </a:xfrm>
            <a:custGeom>
              <a:avLst/>
              <a:gdLst/>
              <a:ahLst/>
              <a:cxnLst/>
              <a:rect l="l" t="t" r="r" b="b"/>
              <a:pathLst>
                <a:path w="156" h="121" extrusionOk="0">
                  <a:moveTo>
                    <a:pt x="155" y="0"/>
                  </a:moveTo>
                  <a:cubicBezTo>
                    <a:pt x="108" y="24"/>
                    <a:pt x="48" y="72"/>
                    <a:pt x="1" y="119"/>
                  </a:cubicBezTo>
                  <a:cubicBezTo>
                    <a:pt x="10" y="120"/>
                    <a:pt x="19" y="121"/>
                    <a:pt x="27" y="121"/>
                  </a:cubicBezTo>
                  <a:cubicBezTo>
                    <a:pt x="112" y="121"/>
                    <a:pt x="134" y="65"/>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4960;p32">
              <a:extLst>
                <a:ext uri="{FF2B5EF4-FFF2-40B4-BE49-F238E27FC236}">
                  <a16:creationId xmlns:a16="http://schemas.microsoft.com/office/drawing/2014/main" id="{0E8E6447-71BC-4172-A4F2-4175630D05E5}"/>
                </a:ext>
              </a:extLst>
            </p:cNvPr>
            <p:cNvSpPr/>
            <p:nvPr/>
          </p:nvSpPr>
          <p:spPr>
            <a:xfrm>
              <a:off x="5895075" y="1776550"/>
              <a:ext cx="3300" cy="2350"/>
            </a:xfrm>
            <a:custGeom>
              <a:avLst/>
              <a:gdLst/>
              <a:ahLst/>
              <a:cxnLst/>
              <a:rect l="l" t="t" r="r" b="b"/>
              <a:pathLst>
                <a:path w="132" h="94" extrusionOk="0">
                  <a:moveTo>
                    <a:pt x="0" y="0"/>
                  </a:moveTo>
                  <a:cubicBezTo>
                    <a:pt x="20" y="60"/>
                    <a:pt x="40" y="93"/>
                    <a:pt x="64" y="93"/>
                  </a:cubicBezTo>
                  <a:cubicBezTo>
                    <a:pt x="83" y="93"/>
                    <a:pt x="105" y="72"/>
                    <a:pt x="131" y="24"/>
                  </a:cubicBezTo>
                  <a:cubicBezTo>
                    <a:pt x="96" y="12"/>
                    <a:pt x="48"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4961;p32">
              <a:extLst>
                <a:ext uri="{FF2B5EF4-FFF2-40B4-BE49-F238E27FC236}">
                  <a16:creationId xmlns:a16="http://schemas.microsoft.com/office/drawing/2014/main" id="{6930F812-D200-4F6B-AAC5-BD0C6ECE6D55}"/>
                </a:ext>
              </a:extLst>
            </p:cNvPr>
            <p:cNvSpPr/>
            <p:nvPr/>
          </p:nvSpPr>
          <p:spPr>
            <a:xfrm>
              <a:off x="5926625" y="1852750"/>
              <a:ext cx="4200" cy="1800"/>
            </a:xfrm>
            <a:custGeom>
              <a:avLst/>
              <a:gdLst/>
              <a:ahLst/>
              <a:cxnLst/>
              <a:rect l="l" t="t" r="r" b="b"/>
              <a:pathLst>
                <a:path w="168" h="72" extrusionOk="0">
                  <a:moveTo>
                    <a:pt x="0" y="0"/>
                  </a:moveTo>
                  <a:cubicBezTo>
                    <a:pt x="30" y="48"/>
                    <a:pt x="60" y="71"/>
                    <a:pt x="88" y="71"/>
                  </a:cubicBezTo>
                  <a:cubicBezTo>
                    <a:pt x="116" y="71"/>
                    <a:pt x="143" y="48"/>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4962;p32">
              <a:extLst>
                <a:ext uri="{FF2B5EF4-FFF2-40B4-BE49-F238E27FC236}">
                  <a16:creationId xmlns:a16="http://schemas.microsoft.com/office/drawing/2014/main" id="{A6E19804-958D-449A-A3F2-2AE7072AEAAD}"/>
                </a:ext>
              </a:extLst>
            </p:cNvPr>
            <p:cNvSpPr/>
            <p:nvPr/>
          </p:nvSpPr>
          <p:spPr>
            <a:xfrm>
              <a:off x="5937925" y="2051450"/>
              <a:ext cx="3600" cy="1925"/>
            </a:xfrm>
            <a:custGeom>
              <a:avLst/>
              <a:gdLst/>
              <a:ahLst/>
              <a:cxnLst/>
              <a:rect l="l" t="t" r="r" b="b"/>
              <a:pathLst>
                <a:path w="144" h="77" extrusionOk="0">
                  <a:moveTo>
                    <a:pt x="66" y="1"/>
                  </a:moveTo>
                  <a:cubicBezTo>
                    <a:pt x="39" y="1"/>
                    <a:pt x="17" y="24"/>
                    <a:pt x="1" y="65"/>
                  </a:cubicBezTo>
                  <a:cubicBezTo>
                    <a:pt x="60" y="65"/>
                    <a:pt x="108" y="77"/>
                    <a:pt x="144" y="77"/>
                  </a:cubicBezTo>
                  <a:cubicBezTo>
                    <a:pt x="132" y="65"/>
                    <a:pt x="120" y="29"/>
                    <a:pt x="108" y="17"/>
                  </a:cubicBezTo>
                  <a:cubicBezTo>
                    <a:pt x="93" y="6"/>
                    <a:pt x="79" y="1"/>
                    <a:pt x="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4963;p32">
              <a:extLst>
                <a:ext uri="{FF2B5EF4-FFF2-40B4-BE49-F238E27FC236}">
                  <a16:creationId xmlns:a16="http://schemas.microsoft.com/office/drawing/2014/main" id="{A26C7CEB-D4BA-4BF4-B3F6-46341B8D8F2D}"/>
                </a:ext>
              </a:extLst>
            </p:cNvPr>
            <p:cNvSpPr/>
            <p:nvPr/>
          </p:nvSpPr>
          <p:spPr>
            <a:xfrm>
              <a:off x="5830475" y="1798875"/>
              <a:ext cx="3600" cy="1800"/>
            </a:xfrm>
            <a:custGeom>
              <a:avLst/>
              <a:gdLst/>
              <a:ahLst/>
              <a:cxnLst/>
              <a:rect l="l" t="t" r="r" b="b"/>
              <a:pathLst>
                <a:path w="144" h="72" extrusionOk="0">
                  <a:moveTo>
                    <a:pt x="1" y="0"/>
                  </a:moveTo>
                  <a:cubicBezTo>
                    <a:pt x="13" y="12"/>
                    <a:pt x="13" y="48"/>
                    <a:pt x="36" y="60"/>
                  </a:cubicBezTo>
                  <a:cubicBezTo>
                    <a:pt x="51" y="67"/>
                    <a:pt x="65" y="71"/>
                    <a:pt x="78" y="71"/>
                  </a:cubicBezTo>
                  <a:cubicBezTo>
                    <a:pt x="105" y="71"/>
                    <a:pt x="127" y="53"/>
                    <a:pt x="144" y="12"/>
                  </a:cubicBezTo>
                  <a:cubicBezTo>
                    <a:pt x="84" y="0"/>
                    <a:pt x="36"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4964;p32">
              <a:extLst>
                <a:ext uri="{FF2B5EF4-FFF2-40B4-BE49-F238E27FC236}">
                  <a16:creationId xmlns:a16="http://schemas.microsoft.com/office/drawing/2014/main" id="{BB451223-7BE7-45D5-87BB-09BF73509C64}"/>
                </a:ext>
              </a:extLst>
            </p:cNvPr>
            <p:cNvSpPr/>
            <p:nvPr/>
          </p:nvSpPr>
          <p:spPr>
            <a:xfrm>
              <a:off x="5869775" y="2067950"/>
              <a:ext cx="3900" cy="3300"/>
            </a:xfrm>
            <a:custGeom>
              <a:avLst/>
              <a:gdLst/>
              <a:ahLst/>
              <a:cxnLst/>
              <a:rect l="l" t="t" r="r" b="b"/>
              <a:pathLst>
                <a:path w="156" h="132" extrusionOk="0">
                  <a:moveTo>
                    <a:pt x="155" y="0"/>
                  </a:moveTo>
                  <a:cubicBezTo>
                    <a:pt x="107" y="36"/>
                    <a:pt x="48" y="84"/>
                    <a:pt x="0" y="131"/>
                  </a:cubicBezTo>
                  <a:cubicBezTo>
                    <a:pt x="48" y="84"/>
                    <a:pt x="107" y="36"/>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4965;p32">
              <a:extLst>
                <a:ext uri="{FF2B5EF4-FFF2-40B4-BE49-F238E27FC236}">
                  <a16:creationId xmlns:a16="http://schemas.microsoft.com/office/drawing/2014/main" id="{7F820A83-20AB-41B1-8A26-1DD4EF67F4F9}"/>
                </a:ext>
              </a:extLst>
            </p:cNvPr>
            <p:cNvSpPr/>
            <p:nvPr/>
          </p:nvSpPr>
          <p:spPr>
            <a:xfrm>
              <a:off x="5851325" y="1922350"/>
              <a:ext cx="4475" cy="1850"/>
            </a:xfrm>
            <a:custGeom>
              <a:avLst/>
              <a:gdLst/>
              <a:ahLst/>
              <a:cxnLst/>
              <a:rect l="l" t="t" r="r" b="b"/>
              <a:pathLst>
                <a:path w="179" h="74" extrusionOk="0">
                  <a:moveTo>
                    <a:pt x="92" y="1"/>
                  </a:moveTo>
                  <a:cubicBezTo>
                    <a:pt x="62" y="1"/>
                    <a:pt x="31" y="25"/>
                    <a:pt x="0" y="62"/>
                  </a:cubicBezTo>
                  <a:cubicBezTo>
                    <a:pt x="60" y="74"/>
                    <a:pt x="119" y="74"/>
                    <a:pt x="179" y="74"/>
                  </a:cubicBezTo>
                  <a:cubicBezTo>
                    <a:pt x="150" y="22"/>
                    <a:pt x="121" y="1"/>
                    <a:pt x="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4966;p32">
              <a:extLst>
                <a:ext uri="{FF2B5EF4-FFF2-40B4-BE49-F238E27FC236}">
                  <a16:creationId xmlns:a16="http://schemas.microsoft.com/office/drawing/2014/main" id="{2A5EB1DF-716A-4A9F-A8C6-57B6D227FE5F}"/>
                </a:ext>
              </a:extLst>
            </p:cNvPr>
            <p:cNvSpPr/>
            <p:nvPr/>
          </p:nvSpPr>
          <p:spPr>
            <a:xfrm>
              <a:off x="5866500" y="2071225"/>
              <a:ext cx="3300" cy="3600"/>
            </a:xfrm>
            <a:custGeom>
              <a:avLst/>
              <a:gdLst/>
              <a:ahLst/>
              <a:cxnLst/>
              <a:rect l="l" t="t" r="r" b="b"/>
              <a:pathLst>
                <a:path w="132" h="144" extrusionOk="0">
                  <a:moveTo>
                    <a:pt x="131" y="0"/>
                  </a:moveTo>
                  <a:cubicBezTo>
                    <a:pt x="84" y="48"/>
                    <a:pt x="48" y="107"/>
                    <a:pt x="0" y="143"/>
                  </a:cubicBezTo>
                  <a:cubicBezTo>
                    <a:pt x="48" y="107"/>
                    <a:pt x="84" y="6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4967;p32">
              <a:extLst>
                <a:ext uri="{FF2B5EF4-FFF2-40B4-BE49-F238E27FC236}">
                  <a16:creationId xmlns:a16="http://schemas.microsoft.com/office/drawing/2014/main" id="{952639B6-89B2-46A4-8B10-4B6E155F03D1}"/>
                </a:ext>
              </a:extLst>
            </p:cNvPr>
            <p:cNvSpPr/>
            <p:nvPr/>
          </p:nvSpPr>
          <p:spPr>
            <a:xfrm>
              <a:off x="5395900" y="2309350"/>
              <a:ext cx="184575" cy="34850"/>
            </a:xfrm>
            <a:custGeom>
              <a:avLst/>
              <a:gdLst/>
              <a:ahLst/>
              <a:cxnLst/>
              <a:rect l="l" t="t" r="r" b="b"/>
              <a:pathLst>
                <a:path w="7383" h="1394" extrusionOk="0">
                  <a:moveTo>
                    <a:pt x="512" y="0"/>
                  </a:moveTo>
                  <a:cubicBezTo>
                    <a:pt x="274" y="12"/>
                    <a:pt x="1" y="24"/>
                    <a:pt x="24" y="345"/>
                  </a:cubicBezTo>
                  <a:cubicBezTo>
                    <a:pt x="60" y="560"/>
                    <a:pt x="322" y="524"/>
                    <a:pt x="501" y="536"/>
                  </a:cubicBezTo>
                  <a:cubicBezTo>
                    <a:pt x="751" y="560"/>
                    <a:pt x="1013" y="560"/>
                    <a:pt x="1263" y="643"/>
                  </a:cubicBezTo>
                  <a:cubicBezTo>
                    <a:pt x="1394" y="667"/>
                    <a:pt x="1513" y="679"/>
                    <a:pt x="1644" y="703"/>
                  </a:cubicBezTo>
                  <a:cubicBezTo>
                    <a:pt x="1727" y="715"/>
                    <a:pt x="1775" y="726"/>
                    <a:pt x="1846" y="726"/>
                  </a:cubicBezTo>
                  <a:cubicBezTo>
                    <a:pt x="1929" y="762"/>
                    <a:pt x="2025" y="774"/>
                    <a:pt x="2108" y="798"/>
                  </a:cubicBezTo>
                  <a:cubicBezTo>
                    <a:pt x="2453" y="905"/>
                    <a:pt x="2834" y="822"/>
                    <a:pt x="3179" y="965"/>
                  </a:cubicBezTo>
                  <a:lnTo>
                    <a:pt x="3215" y="1000"/>
                  </a:lnTo>
                  <a:lnTo>
                    <a:pt x="3251" y="977"/>
                  </a:lnTo>
                  <a:cubicBezTo>
                    <a:pt x="3846" y="1012"/>
                    <a:pt x="4442" y="977"/>
                    <a:pt x="5037" y="1096"/>
                  </a:cubicBezTo>
                  <a:cubicBezTo>
                    <a:pt x="5799" y="1262"/>
                    <a:pt x="6561" y="1369"/>
                    <a:pt x="7335" y="1393"/>
                  </a:cubicBezTo>
                  <a:cubicBezTo>
                    <a:pt x="7344" y="1375"/>
                    <a:pt x="7353" y="1350"/>
                    <a:pt x="7368" y="1350"/>
                  </a:cubicBezTo>
                  <a:cubicBezTo>
                    <a:pt x="7372" y="1350"/>
                    <a:pt x="7377" y="1352"/>
                    <a:pt x="7382" y="1358"/>
                  </a:cubicBezTo>
                  <a:cubicBezTo>
                    <a:pt x="7299" y="977"/>
                    <a:pt x="6906" y="893"/>
                    <a:pt x="6751" y="584"/>
                  </a:cubicBezTo>
                  <a:cubicBezTo>
                    <a:pt x="6437" y="501"/>
                    <a:pt x="6118" y="482"/>
                    <a:pt x="5797" y="482"/>
                  </a:cubicBezTo>
                  <a:cubicBezTo>
                    <a:pt x="5527" y="482"/>
                    <a:pt x="5255" y="496"/>
                    <a:pt x="4985" y="496"/>
                  </a:cubicBezTo>
                  <a:cubicBezTo>
                    <a:pt x="4883" y="496"/>
                    <a:pt x="4781" y="494"/>
                    <a:pt x="4680" y="488"/>
                  </a:cubicBezTo>
                  <a:cubicBezTo>
                    <a:pt x="4552" y="488"/>
                    <a:pt x="4425" y="495"/>
                    <a:pt x="4299" y="495"/>
                  </a:cubicBezTo>
                  <a:cubicBezTo>
                    <a:pt x="4131" y="495"/>
                    <a:pt x="3967" y="483"/>
                    <a:pt x="3811" y="429"/>
                  </a:cubicBezTo>
                  <a:cubicBezTo>
                    <a:pt x="3751" y="405"/>
                    <a:pt x="3668" y="381"/>
                    <a:pt x="3596" y="381"/>
                  </a:cubicBezTo>
                  <a:cubicBezTo>
                    <a:pt x="3489" y="369"/>
                    <a:pt x="3378" y="368"/>
                    <a:pt x="3265" y="368"/>
                  </a:cubicBezTo>
                  <a:cubicBezTo>
                    <a:pt x="3233" y="368"/>
                    <a:pt x="3200" y="368"/>
                    <a:pt x="3168" y="368"/>
                  </a:cubicBezTo>
                  <a:cubicBezTo>
                    <a:pt x="2973" y="368"/>
                    <a:pt x="2775" y="364"/>
                    <a:pt x="2584" y="310"/>
                  </a:cubicBezTo>
                  <a:cubicBezTo>
                    <a:pt x="2525" y="298"/>
                    <a:pt x="2453" y="286"/>
                    <a:pt x="2394" y="262"/>
                  </a:cubicBezTo>
                  <a:cubicBezTo>
                    <a:pt x="2239" y="238"/>
                    <a:pt x="2096" y="203"/>
                    <a:pt x="1941" y="167"/>
                  </a:cubicBezTo>
                  <a:lnTo>
                    <a:pt x="1763" y="119"/>
                  </a:lnTo>
                  <a:cubicBezTo>
                    <a:pt x="1584" y="84"/>
                    <a:pt x="1405" y="84"/>
                    <a:pt x="1227" y="48"/>
                  </a:cubicBezTo>
                  <a:cubicBezTo>
                    <a:pt x="1167" y="24"/>
                    <a:pt x="1108" y="24"/>
                    <a:pt x="1048" y="24"/>
                  </a:cubicBezTo>
                  <a:cubicBezTo>
                    <a:pt x="1011" y="31"/>
                    <a:pt x="974" y="34"/>
                    <a:pt x="937" y="34"/>
                  </a:cubicBezTo>
                  <a:cubicBezTo>
                    <a:pt x="855" y="34"/>
                    <a:pt x="773" y="20"/>
                    <a:pt x="691" y="12"/>
                  </a:cubicBezTo>
                  <a:cubicBezTo>
                    <a:pt x="632" y="12"/>
                    <a:pt x="572" y="0"/>
                    <a:pt x="5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4968;p32">
              <a:extLst>
                <a:ext uri="{FF2B5EF4-FFF2-40B4-BE49-F238E27FC236}">
                  <a16:creationId xmlns:a16="http://schemas.microsoft.com/office/drawing/2014/main" id="{B5169949-B1EC-42CD-A30F-E38AF73F6D94}"/>
                </a:ext>
              </a:extLst>
            </p:cNvPr>
            <p:cNvSpPr/>
            <p:nvPr/>
          </p:nvSpPr>
          <p:spPr>
            <a:xfrm>
              <a:off x="5863825" y="2637075"/>
              <a:ext cx="167900" cy="18775"/>
            </a:xfrm>
            <a:custGeom>
              <a:avLst/>
              <a:gdLst/>
              <a:ahLst/>
              <a:cxnLst/>
              <a:rect l="l" t="t" r="r" b="b"/>
              <a:pathLst>
                <a:path w="6716" h="751" extrusionOk="0">
                  <a:moveTo>
                    <a:pt x="391" y="0"/>
                  </a:moveTo>
                  <a:cubicBezTo>
                    <a:pt x="290" y="0"/>
                    <a:pt x="190" y="11"/>
                    <a:pt x="95" y="36"/>
                  </a:cubicBezTo>
                  <a:cubicBezTo>
                    <a:pt x="0" y="190"/>
                    <a:pt x="155" y="238"/>
                    <a:pt x="238" y="310"/>
                  </a:cubicBezTo>
                  <a:lnTo>
                    <a:pt x="3370" y="536"/>
                  </a:lnTo>
                  <a:cubicBezTo>
                    <a:pt x="4344" y="605"/>
                    <a:pt x="5308" y="751"/>
                    <a:pt x="6304" y="751"/>
                  </a:cubicBezTo>
                  <a:cubicBezTo>
                    <a:pt x="6342" y="751"/>
                    <a:pt x="6380" y="750"/>
                    <a:pt x="6418" y="750"/>
                  </a:cubicBezTo>
                  <a:cubicBezTo>
                    <a:pt x="6537" y="643"/>
                    <a:pt x="6715" y="571"/>
                    <a:pt x="6465" y="393"/>
                  </a:cubicBezTo>
                  <a:cubicBezTo>
                    <a:pt x="6028" y="238"/>
                    <a:pt x="5576" y="232"/>
                    <a:pt x="5124" y="232"/>
                  </a:cubicBezTo>
                  <a:cubicBezTo>
                    <a:pt x="5082" y="232"/>
                    <a:pt x="5040" y="232"/>
                    <a:pt x="4998" y="232"/>
                  </a:cubicBezTo>
                  <a:cubicBezTo>
                    <a:pt x="4691" y="232"/>
                    <a:pt x="4385" y="229"/>
                    <a:pt x="4084" y="179"/>
                  </a:cubicBezTo>
                  <a:cubicBezTo>
                    <a:pt x="3994" y="197"/>
                    <a:pt x="3906" y="203"/>
                    <a:pt x="3818" y="203"/>
                  </a:cubicBezTo>
                  <a:cubicBezTo>
                    <a:pt x="3674" y="203"/>
                    <a:pt x="3530" y="186"/>
                    <a:pt x="3382" y="179"/>
                  </a:cubicBezTo>
                  <a:cubicBezTo>
                    <a:pt x="2755" y="130"/>
                    <a:pt x="2129" y="32"/>
                    <a:pt x="1496" y="32"/>
                  </a:cubicBezTo>
                  <a:cubicBezTo>
                    <a:pt x="1359" y="32"/>
                    <a:pt x="1221" y="37"/>
                    <a:pt x="1084" y="48"/>
                  </a:cubicBezTo>
                  <a:cubicBezTo>
                    <a:pt x="1042" y="83"/>
                    <a:pt x="994" y="101"/>
                    <a:pt x="947" y="101"/>
                  </a:cubicBezTo>
                  <a:cubicBezTo>
                    <a:pt x="899" y="101"/>
                    <a:pt x="851" y="83"/>
                    <a:pt x="810" y="48"/>
                  </a:cubicBezTo>
                  <a:cubicBezTo>
                    <a:pt x="672" y="20"/>
                    <a:pt x="530" y="0"/>
                    <a:pt x="3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4969;p32">
              <a:extLst>
                <a:ext uri="{FF2B5EF4-FFF2-40B4-BE49-F238E27FC236}">
                  <a16:creationId xmlns:a16="http://schemas.microsoft.com/office/drawing/2014/main" id="{F01A76BC-6BB9-43C4-B397-A5019A7F8C64}"/>
                </a:ext>
              </a:extLst>
            </p:cNvPr>
            <p:cNvSpPr/>
            <p:nvPr/>
          </p:nvSpPr>
          <p:spPr>
            <a:xfrm>
              <a:off x="5905200" y="2379000"/>
              <a:ext cx="146175" cy="15500"/>
            </a:xfrm>
            <a:custGeom>
              <a:avLst/>
              <a:gdLst/>
              <a:ahLst/>
              <a:cxnLst/>
              <a:rect l="l" t="t" r="r" b="b"/>
              <a:pathLst>
                <a:path w="5847" h="620" extrusionOk="0">
                  <a:moveTo>
                    <a:pt x="3262" y="0"/>
                  </a:moveTo>
                  <a:cubicBezTo>
                    <a:pt x="3154" y="24"/>
                    <a:pt x="3045" y="30"/>
                    <a:pt x="2935" y="30"/>
                  </a:cubicBezTo>
                  <a:cubicBezTo>
                    <a:pt x="2807" y="30"/>
                    <a:pt x="2679" y="22"/>
                    <a:pt x="2551" y="22"/>
                  </a:cubicBezTo>
                  <a:cubicBezTo>
                    <a:pt x="2402" y="22"/>
                    <a:pt x="2254" y="33"/>
                    <a:pt x="2108" y="84"/>
                  </a:cubicBezTo>
                  <a:cubicBezTo>
                    <a:pt x="2071" y="215"/>
                    <a:pt x="2039" y="259"/>
                    <a:pt x="2009" y="259"/>
                  </a:cubicBezTo>
                  <a:cubicBezTo>
                    <a:pt x="1947" y="259"/>
                    <a:pt x="1894" y="67"/>
                    <a:pt x="1828" y="67"/>
                  </a:cubicBezTo>
                  <a:cubicBezTo>
                    <a:pt x="1822" y="67"/>
                    <a:pt x="1816" y="68"/>
                    <a:pt x="1810" y="72"/>
                  </a:cubicBezTo>
                  <a:cubicBezTo>
                    <a:pt x="1710" y="42"/>
                    <a:pt x="1616" y="20"/>
                    <a:pt x="1527" y="20"/>
                  </a:cubicBezTo>
                  <a:cubicBezTo>
                    <a:pt x="1404" y="20"/>
                    <a:pt x="1289" y="61"/>
                    <a:pt x="1179" y="179"/>
                  </a:cubicBezTo>
                  <a:cubicBezTo>
                    <a:pt x="1143" y="274"/>
                    <a:pt x="1191" y="322"/>
                    <a:pt x="1262" y="357"/>
                  </a:cubicBezTo>
                  <a:cubicBezTo>
                    <a:pt x="1131" y="357"/>
                    <a:pt x="1143" y="215"/>
                    <a:pt x="1072" y="155"/>
                  </a:cubicBezTo>
                  <a:cubicBezTo>
                    <a:pt x="916" y="55"/>
                    <a:pt x="760" y="4"/>
                    <a:pt x="604" y="4"/>
                  </a:cubicBezTo>
                  <a:cubicBezTo>
                    <a:pt x="462" y="4"/>
                    <a:pt x="320" y="46"/>
                    <a:pt x="179" y="131"/>
                  </a:cubicBezTo>
                  <a:cubicBezTo>
                    <a:pt x="0" y="560"/>
                    <a:pt x="548" y="238"/>
                    <a:pt x="548" y="488"/>
                  </a:cubicBezTo>
                  <a:cubicBezTo>
                    <a:pt x="645" y="563"/>
                    <a:pt x="741" y="577"/>
                    <a:pt x="841" y="577"/>
                  </a:cubicBezTo>
                  <a:cubicBezTo>
                    <a:pt x="901" y="577"/>
                    <a:pt x="962" y="572"/>
                    <a:pt x="1024" y="572"/>
                  </a:cubicBezTo>
                  <a:lnTo>
                    <a:pt x="5763" y="619"/>
                  </a:lnTo>
                  <a:cubicBezTo>
                    <a:pt x="5846" y="500"/>
                    <a:pt x="5846" y="393"/>
                    <a:pt x="5775" y="274"/>
                  </a:cubicBezTo>
                  <a:cubicBezTo>
                    <a:pt x="5411" y="54"/>
                    <a:pt x="5025" y="7"/>
                    <a:pt x="4633" y="7"/>
                  </a:cubicBezTo>
                  <a:cubicBezTo>
                    <a:pt x="4338" y="7"/>
                    <a:pt x="4040" y="33"/>
                    <a:pt x="3746" y="33"/>
                  </a:cubicBezTo>
                  <a:cubicBezTo>
                    <a:pt x="3583" y="33"/>
                    <a:pt x="3422" y="25"/>
                    <a:pt x="3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4970;p32">
              <a:extLst>
                <a:ext uri="{FF2B5EF4-FFF2-40B4-BE49-F238E27FC236}">
                  <a16:creationId xmlns:a16="http://schemas.microsoft.com/office/drawing/2014/main" id="{322DD52E-88C7-4966-9617-4EE9080408CB}"/>
                </a:ext>
              </a:extLst>
            </p:cNvPr>
            <p:cNvSpPr/>
            <p:nvPr/>
          </p:nvSpPr>
          <p:spPr>
            <a:xfrm>
              <a:off x="5232475" y="2373050"/>
              <a:ext cx="47650" cy="135775"/>
            </a:xfrm>
            <a:custGeom>
              <a:avLst/>
              <a:gdLst/>
              <a:ahLst/>
              <a:cxnLst/>
              <a:rect l="l" t="t" r="r" b="b"/>
              <a:pathLst>
                <a:path w="1906" h="5431" extrusionOk="0">
                  <a:moveTo>
                    <a:pt x="1418" y="0"/>
                  </a:moveTo>
                  <a:cubicBezTo>
                    <a:pt x="1275" y="0"/>
                    <a:pt x="1180" y="12"/>
                    <a:pt x="1120" y="143"/>
                  </a:cubicBezTo>
                  <a:cubicBezTo>
                    <a:pt x="942" y="834"/>
                    <a:pt x="620" y="1453"/>
                    <a:pt x="370" y="2108"/>
                  </a:cubicBezTo>
                  <a:cubicBezTo>
                    <a:pt x="108" y="2870"/>
                    <a:pt x="1" y="3655"/>
                    <a:pt x="49" y="4465"/>
                  </a:cubicBezTo>
                  <a:cubicBezTo>
                    <a:pt x="84" y="4786"/>
                    <a:pt x="1" y="5120"/>
                    <a:pt x="203" y="5417"/>
                  </a:cubicBezTo>
                  <a:cubicBezTo>
                    <a:pt x="248" y="5427"/>
                    <a:pt x="287" y="5431"/>
                    <a:pt x="322" y="5431"/>
                  </a:cubicBezTo>
                  <a:cubicBezTo>
                    <a:pt x="596" y="5431"/>
                    <a:pt x="551" y="5157"/>
                    <a:pt x="572" y="4977"/>
                  </a:cubicBezTo>
                  <a:cubicBezTo>
                    <a:pt x="620" y="4584"/>
                    <a:pt x="727" y="4191"/>
                    <a:pt x="787" y="3810"/>
                  </a:cubicBezTo>
                  <a:cubicBezTo>
                    <a:pt x="799" y="3727"/>
                    <a:pt x="823" y="3655"/>
                    <a:pt x="823" y="3584"/>
                  </a:cubicBezTo>
                  <a:cubicBezTo>
                    <a:pt x="918" y="3036"/>
                    <a:pt x="1073" y="2500"/>
                    <a:pt x="1204" y="1941"/>
                  </a:cubicBezTo>
                  <a:cubicBezTo>
                    <a:pt x="1215" y="1881"/>
                    <a:pt x="1251" y="1822"/>
                    <a:pt x="1263" y="1750"/>
                  </a:cubicBezTo>
                  <a:cubicBezTo>
                    <a:pt x="1370" y="1405"/>
                    <a:pt x="1465" y="1048"/>
                    <a:pt x="1656" y="738"/>
                  </a:cubicBezTo>
                  <a:cubicBezTo>
                    <a:pt x="1906" y="381"/>
                    <a:pt x="1656" y="191"/>
                    <a:pt x="14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4971;p32">
              <a:extLst>
                <a:ext uri="{FF2B5EF4-FFF2-40B4-BE49-F238E27FC236}">
                  <a16:creationId xmlns:a16="http://schemas.microsoft.com/office/drawing/2014/main" id="{58872770-EA29-4082-B810-BEB41EB03C2F}"/>
                </a:ext>
              </a:extLst>
            </p:cNvPr>
            <p:cNvSpPr/>
            <p:nvPr/>
          </p:nvSpPr>
          <p:spPr>
            <a:xfrm>
              <a:off x="5717975" y="2552525"/>
              <a:ext cx="102700" cy="16325"/>
            </a:xfrm>
            <a:custGeom>
              <a:avLst/>
              <a:gdLst/>
              <a:ahLst/>
              <a:cxnLst/>
              <a:rect l="l" t="t" r="r" b="b"/>
              <a:pathLst>
                <a:path w="4108" h="653" extrusionOk="0">
                  <a:moveTo>
                    <a:pt x="488" y="1"/>
                  </a:moveTo>
                  <a:cubicBezTo>
                    <a:pt x="369" y="203"/>
                    <a:pt x="107" y="48"/>
                    <a:pt x="0" y="239"/>
                  </a:cubicBezTo>
                  <a:cubicBezTo>
                    <a:pt x="12" y="263"/>
                    <a:pt x="12" y="298"/>
                    <a:pt x="36" y="298"/>
                  </a:cubicBezTo>
                  <a:cubicBezTo>
                    <a:pt x="425" y="433"/>
                    <a:pt x="819" y="554"/>
                    <a:pt x="1215" y="554"/>
                  </a:cubicBezTo>
                  <a:cubicBezTo>
                    <a:pt x="1448" y="554"/>
                    <a:pt x="1683" y="511"/>
                    <a:pt x="1917" y="405"/>
                  </a:cubicBezTo>
                  <a:cubicBezTo>
                    <a:pt x="1957" y="389"/>
                    <a:pt x="1992" y="382"/>
                    <a:pt x="2023" y="382"/>
                  </a:cubicBezTo>
                  <a:cubicBezTo>
                    <a:pt x="2103" y="382"/>
                    <a:pt x="2161" y="424"/>
                    <a:pt x="2238" y="441"/>
                  </a:cubicBezTo>
                  <a:cubicBezTo>
                    <a:pt x="2649" y="499"/>
                    <a:pt x="3065" y="652"/>
                    <a:pt x="3487" y="652"/>
                  </a:cubicBezTo>
                  <a:cubicBezTo>
                    <a:pt x="3677" y="652"/>
                    <a:pt x="3868" y="621"/>
                    <a:pt x="4060" y="536"/>
                  </a:cubicBezTo>
                  <a:cubicBezTo>
                    <a:pt x="4108" y="477"/>
                    <a:pt x="4108" y="441"/>
                    <a:pt x="4060" y="417"/>
                  </a:cubicBezTo>
                  <a:cubicBezTo>
                    <a:pt x="3929" y="322"/>
                    <a:pt x="3870" y="155"/>
                    <a:pt x="3620" y="155"/>
                  </a:cubicBezTo>
                  <a:cubicBezTo>
                    <a:pt x="2774" y="155"/>
                    <a:pt x="1929" y="84"/>
                    <a:pt x="1095" y="48"/>
                  </a:cubicBezTo>
                  <a:cubicBezTo>
                    <a:pt x="1086" y="48"/>
                    <a:pt x="1077" y="47"/>
                    <a:pt x="1068" y="47"/>
                  </a:cubicBezTo>
                  <a:cubicBezTo>
                    <a:pt x="955" y="47"/>
                    <a:pt x="842" y="86"/>
                    <a:pt x="729" y="86"/>
                  </a:cubicBezTo>
                  <a:cubicBezTo>
                    <a:pt x="649" y="86"/>
                    <a:pt x="568" y="67"/>
                    <a:pt x="4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4972;p32">
              <a:extLst>
                <a:ext uri="{FF2B5EF4-FFF2-40B4-BE49-F238E27FC236}">
                  <a16:creationId xmlns:a16="http://schemas.microsoft.com/office/drawing/2014/main" id="{44887004-7F55-44A0-859F-B281C2BF902C}"/>
                </a:ext>
              </a:extLst>
            </p:cNvPr>
            <p:cNvSpPr/>
            <p:nvPr/>
          </p:nvSpPr>
          <p:spPr>
            <a:xfrm>
              <a:off x="5680450" y="2421500"/>
              <a:ext cx="169100" cy="9275"/>
            </a:xfrm>
            <a:custGeom>
              <a:avLst/>
              <a:gdLst/>
              <a:ahLst/>
              <a:cxnLst/>
              <a:rect l="l" t="t" r="r" b="b"/>
              <a:pathLst>
                <a:path w="6764" h="371" extrusionOk="0">
                  <a:moveTo>
                    <a:pt x="3200" y="1"/>
                  </a:moveTo>
                  <a:cubicBezTo>
                    <a:pt x="2412" y="1"/>
                    <a:pt x="1623" y="29"/>
                    <a:pt x="834" y="62"/>
                  </a:cubicBezTo>
                  <a:cubicBezTo>
                    <a:pt x="769" y="110"/>
                    <a:pt x="697" y="134"/>
                    <a:pt x="626" y="134"/>
                  </a:cubicBezTo>
                  <a:cubicBezTo>
                    <a:pt x="555" y="134"/>
                    <a:pt x="483" y="110"/>
                    <a:pt x="418" y="62"/>
                  </a:cubicBezTo>
                  <a:lnTo>
                    <a:pt x="251" y="62"/>
                  </a:lnTo>
                  <a:cubicBezTo>
                    <a:pt x="179" y="158"/>
                    <a:pt x="25" y="98"/>
                    <a:pt x="1" y="217"/>
                  </a:cubicBezTo>
                  <a:cubicBezTo>
                    <a:pt x="140" y="339"/>
                    <a:pt x="291" y="370"/>
                    <a:pt x="448" y="370"/>
                  </a:cubicBezTo>
                  <a:cubicBezTo>
                    <a:pt x="612" y="370"/>
                    <a:pt x="783" y="336"/>
                    <a:pt x="953" y="336"/>
                  </a:cubicBezTo>
                  <a:cubicBezTo>
                    <a:pt x="1391" y="336"/>
                    <a:pt x="1838" y="272"/>
                    <a:pt x="2293" y="272"/>
                  </a:cubicBezTo>
                  <a:cubicBezTo>
                    <a:pt x="2359" y="272"/>
                    <a:pt x="2424" y="274"/>
                    <a:pt x="2489" y="277"/>
                  </a:cubicBezTo>
                  <a:cubicBezTo>
                    <a:pt x="3568" y="313"/>
                    <a:pt x="4653" y="364"/>
                    <a:pt x="5740" y="364"/>
                  </a:cubicBezTo>
                  <a:cubicBezTo>
                    <a:pt x="6069" y="364"/>
                    <a:pt x="6399" y="359"/>
                    <a:pt x="6728" y="348"/>
                  </a:cubicBezTo>
                  <a:cubicBezTo>
                    <a:pt x="6764" y="300"/>
                    <a:pt x="6764" y="265"/>
                    <a:pt x="6728" y="217"/>
                  </a:cubicBezTo>
                  <a:cubicBezTo>
                    <a:pt x="6625" y="123"/>
                    <a:pt x="6516" y="96"/>
                    <a:pt x="6406" y="96"/>
                  </a:cubicBezTo>
                  <a:cubicBezTo>
                    <a:pt x="6254" y="96"/>
                    <a:pt x="6100" y="148"/>
                    <a:pt x="5955" y="148"/>
                  </a:cubicBezTo>
                  <a:cubicBezTo>
                    <a:pt x="5939" y="148"/>
                    <a:pt x="5922" y="147"/>
                    <a:pt x="5906" y="146"/>
                  </a:cubicBezTo>
                  <a:cubicBezTo>
                    <a:pt x="5004" y="38"/>
                    <a:pt x="4102" y="1"/>
                    <a:pt x="320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4973;p32">
              <a:extLst>
                <a:ext uri="{FF2B5EF4-FFF2-40B4-BE49-F238E27FC236}">
                  <a16:creationId xmlns:a16="http://schemas.microsoft.com/office/drawing/2014/main" id="{E8122BC0-31A9-4CAF-A38B-22D040D36C49}"/>
                </a:ext>
              </a:extLst>
            </p:cNvPr>
            <p:cNvSpPr/>
            <p:nvPr/>
          </p:nvSpPr>
          <p:spPr>
            <a:xfrm>
              <a:off x="5758150" y="2368500"/>
              <a:ext cx="99150" cy="18250"/>
            </a:xfrm>
            <a:custGeom>
              <a:avLst/>
              <a:gdLst/>
              <a:ahLst/>
              <a:cxnLst/>
              <a:rect l="l" t="t" r="r" b="b"/>
              <a:pathLst>
                <a:path w="3966" h="730" extrusionOk="0">
                  <a:moveTo>
                    <a:pt x="2826" y="1"/>
                  </a:moveTo>
                  <a:cubicBezTo>
                    <a:pt x="2732" y="1"/>
                    <a:pt x="2636" y="13"/>
                    <a:pt x="2536" y="39"/>
                  </a:cubicBezTo>
                  <a:cubicBezTo>
                    <a:pt x="2334" y="206"/>
                    <a:pt x="2072" y="146"/>
                    <a:pt x="1882" y="301"/>
                  </a:cubicBezTo>
                  <a:cubicBezTo>
                    <a:pt x="1715" y="332"/>
                    <a:pt x="1552" y="349"/>
                    <a:pt x="1390" y="349"/>
                  </a:cubicBezTo>
                  <a:cubicBezTo>
                    <a:pt x="1171" y="349"/>
                    <a:pt x="953" y="317"/>
                    <a:pt x="727" y="242"/>
                  </a:cubicBezTo>
                  <a:cubicBezTo>
                    <a:pt x="613" y="202"/>
                    <a:pt x="494" y="173"/>
                    <a:pt x="376" y="173"/>
                  </a:cubicBezTo>
                  <a:cubicBezTo>
                    <a:pt x="247" y="173"/>
                    <a:pt x="119" y="208"/>
                    <a:pt x="0" y="301"/>
                  </a:cubicBezTo>
                  <a:cubicBezTo>
                    <a:pt x="12" y="480"/>
                    <a:pt x="250" y="444"/>
                    <a:pt x="286" y="587"/>
                  </a:cubicBezTo>
                  <a:cubicBezTo>
                    <a:pt x="358" y="623"/>
                    <a:pt x="417" y="682"/>
                    <a:pt x="477" y="682"/>
                  </a:cubicBezTo>
                  <a:cubicBezTo>
                    <a:pt x="1608" y="694"/>
                    <a:pt x="2751" y="706"/>
                    <a:pt x="3882" y="730"/>
                  </a:cubicBezTo>
                  <a:cubicBezTo>
                    <a:pt x="3965" y="575"/>
                    <a:pt x="3870" y="456"/>
                    <a:pt x="3787" y="361"/>
                  </a:cubicBezTo>
                  <a:cubicBezTo>
                    <a:pt x="3703" y="277"/>
                    <a:pt x="3620" y="218"/>
                    <a:pt x="3525" y="182"/>
                  </a:cubicBezTo>
                  <a:cubicBezTo>
                    <a:pt x="3293" y="79"/>
                    <a:pt x="3067" y="1"/>
                    <a:pt x="28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4974;p32">
              <a:extLst>
                <a:ext uri="{FF2B5EF4-FFF2-40B4-BE49-F238E27FC236}">
                  <a16:creationId xmlns:a16="http://schemas.microsoft.com/office/drawing/2014/main" id="{C6A11B5D-0CE4-4777-AFE5-69BB75BC9EBF}"/>
                </a:ext>
              </a:extLst>
            </p:cNvPr>
            <p:cNvSpPr/>
            <p:nvPr/>
          </p:nvSpPr>
          <p:spPr>
            <a:xfrm>
              <a:off x="5403350" y="2369175"/>
              <a:ext cx="206300" cy="10875"/>
            </a:xfrm>
            <a:custGeom>
              <a:avLst/>
              <a:gdLst/>
              <a:ahLst/>
              <a:cxnLst/>
              <a:rect l="l" t="t" r="r" b="b"/>
              <a:pathLst>
                <a:path w="8252" h="435" extrusionOk="0">
                  <a:moveTo>
                    <a:pt x="1012" y="0"/>
                  </a:moveTo>
                  <a:cubicBezTo>
                    <a:pt x="965" y="12"/>
                    <a:pt x="905" y="12"/>
                    <a:pt x="857" y="36"/>
                  </a:cubicBezTo>
                  <a:cubicBezTo>
                    <a:pt x="803" y="73"/>
                    <a:pt x="741" y="85"/>
                    <a:pt x="675" y="85"/>
                  </a:cubicBezTo>
                  <a:cubicBezTo>
                    <a:pt x="557" y="85"/>
                    <a:pt x="427" y="46"/>
                    <a:pt x="309" y="46"/>
                  </a:cubicBezTo>
                  <a:cubicBezTo>
                    <a:pt x="179" y="46"/>
                    <a:pt x="65" y="94"/>
                    <a:pt x="0" y="298"/>
                  </a:cubicBezTo>
                  <a:lnTo>
                    <a:pt x="12" y="298"/>
                  </a:lnTo>
                  <a:cubicBezTo>
                    <a:pt x="191" y="334"/>
                    <a:pt x="369" y="352"/>
                    <a:pt x="548" y="352"/>
                  </a:cubicBezTo>
                  <a:cubicBezTo>
                    <a:pt x="726" y="352"/>
                    <a:pt x="905" y="334"/>
                    <a:pt x="1084" y="298"/>
                  </a:cubicBezTo>
                  <a:lnTo>
                    <a:pt x="1107" y="298"/>
                  </a:lnTo>
                  <a:cubicBezTo>
                    <a:pt x="1428" y="345"/>
                    <a:pt x="1751" y="358"/>
                    <a:pt x="2073" y="358"/>
                  </a:cubicBezTo>
                  <a:cubicBezTo>
                    <a:pt x="2477" y="358"/>
                    <a:pt x="2881" y="338"/>
                    <a:pt x="3286" y="338"/>
                  </a:cubicBezTo>
                  <a:cubicBezTo>
                    <a:pt x="3627" y="338"/>
                    <a:pt x="3969" y="352"/>
                    <a:pt x="4310" y="405"/>
                  </a:cubicBezTo>
                  <a:cubicBezTo>
                    <a:pt x="4705" y="427"/>
                    <a:pt x="5099" y="434"/>
                    <a:pt x="5494" y="434"/>
                  </a:cubicBezTo>
                  <a:cubicBezTo>
                    <a:pt x="6298" y="434"/>
                    <a:pt x="7103" y="404"/>
                    <a:pt x="7912" y="404"/>
                  </a:cubicBezTo>
                  <a:cubicBezTo>
                    <a:pt x="8002" y="404"/>
                    <a:pt x="8091" y="404"/>
                    <a:pt x="8180" y="405"/>
                  </a:cubicBezTo>
                  <a:cubicBezTo>
                    <a:pt x="8251" y="250"/>
                    <a:pt x="8108" y="215"/>
                    <a:pt x="8037" y="131"/>
                  </a:cubicBezTo>
                  <a:lnTo>
                    <a:pt x="7882" y="131"/>
                  </a:lnTo>
                  <a:cubicBezTo>
                    <a:pt x="7648" y="153"/>
                    <a:pt x="7414" y="193"/>
                    <a:pt x="7181" y="193"/>
                  </a:cubicBezTo>
                  <a:cubicBezTo>
                    <a:pt x="7033" y="193"/>
                    <a:pt x="6886" y="177"/>
                    <a:pt x="6739" y="131"/>
                  </a:cubicBezTo>
                  <a:cubicBezTo>
                    <a:pt x="6711" y="117"/>
                    <a:pt x="6683" y="112"/>
                    <a:pt x="6658" y="112"/>
                  </a:cubicBezTo>
                  <a:cubicBezTo>
                    <a:pt x="6640" y="112"/>
                    <a:pt x="6623" y="114"/>
                    <a:pt x="6608" y="119"/>
                  </a:cubicBezTo>
                  <a:cubicBezTo>
                    <a:pt x="6430" y="141"/>
                    <a:pt x="6255" y="171"/>
                    <a:pt x="6080" y="171"/>
                  </a:cubicBezTo>
                  <a:cubicBezTo>
                    <a:pt x="5963" y="171"/>
                    <a:pt x="5846" y="158"/>
                    <a:pt x="5727" y="119"/>
                  </a:cubicBezTo>
                  <a:cubicBezTo>
                    <a:pt x="5227" y="119"/>
                    <a:pt x="4727" y="61"/>
                    <a:pt x="4223" y="61"/>
                  </a:cubicBezTo>
                  <a:cubicBezTo>
                    <a:pt x="3972" y="61"/>
                    <a:pt x="3719" y="76"/>
                    <a:pt x="3465" y="119"/>
                  </a:cubicBezTo>
                  <a:cubicBezTo>
                    <a:pt x="3211" y="68"/>
                    <a:pt x="2957" y="54"/>
                    <a:pt x="2703" y="54"/>
                  </a:cubicBezTo>
                  <a:cubicBezTo>
                    <a:pt x="2402" y="54"/>
                    <a:pt x="2102" y="74"/>
                    <a:pt x="1803" y="74"/>
                  </a:cubicBezTo>
                  <a:cubicBezTo>
                    <a:pt x="1538" y="74"/>
                    <a:pt x="1275" y="58"/>
                    <a:pt x="10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4975;p32">
              <a:extLst>
                <a:ext uri="{FF2B5EF4-FFF2-40B4-BE49-F238E27FC236}">
                  <a16:creationId xmlns:a16="http://schemas.microsoft.com/office/drawing/2014/main" id="{A01667A1-8667-4212-B74D-E6B83AF6A0F7}"/>
                </a:ext>
              </a:extLst>
            </p:cNvPr>
            <p:cNvSpPr/>
            <p:nvPr/>
          </p:nvSpPr>
          <p:spPr>
            <a:xfrm>
              <a:off x="5247075" y="2474850"/>
              <a:ext cx="93200" cy="22375"/>
            </a:xfrm>
            <a:custGeom>
              <a:avLst/>
              <a:gdLst/>
              <a:ahLst/>
              <a:cxnLst/>
              <a:rect l="l" t="t" r="r" b="b"/>
              <a:pathLst>
                <a:path w="3728" h="895" extrusionOk="0">
                  <a:moveTo>
                    <a:pt x="322" y="0"/>
                  </a:moveTo>
                  <a:cubicBezTo>
                    <a:pt x="72" y="179"/>
                    <a:pt x="0" y="405"/>
                    <a:pt x="119" y="691"/>
                  </a:cubicBezTo>
                  <a:cubicBezTo>
                    <a:pt x="239" y="774"/>
                    <a:pt x="369" y="833"/>
                    <a:pt x="500" y="869"/>
                  </a:cubicBezTo>
                  <a:cubicBezTo>
                    <a:pt x="572" y="881"/>
                    <a:pt x="631" y="881"/>
                    <a:pt x="715" y="881"/>
                  </a:cubicBezTo>
                  <a:cubicBezTo>
                    <a:pt x="852" y="865"/>
                    <a:pt x="990" y="859"/>
                    <a:pt x="1129" y="859"/>
                  </a:cubicBezTo>
                  <a:cubicBezTo>
                    <a:pt x="1473" y="859"/>
                    <a:pt x="1820" y="894"/>
                    <a:pt x="2167" y="894"/>
                  </a:cubicBezTo>
                  <a:cubicBezTo>
                    <a:pt x="2203" y="894"/>
                    <a:pt x="2239" y="894"/>
                    <a:pt x="2274" y="893"/>
                  </a:cubicBezTo>
                  <a:cubicBezTo>
                    <a:pt x="2465" y="845"/>
                    <a:pt x="2679" y="822"/>
                    <a:pt x="2822" y="667"/>
                  </a:cubicBezTo>
                  <a:cubicBezTo>
                    <a:pt x="2834" y="476"/>
                    <a:pt x="2941" y="369"/>
                    <a:pt x="3132" y="369"/>
                  </a:cubicBezTo>
                  <a:cubicBezTo>
                    <a:pt x="3310" y="369"/>
                    <a:pt x="3513" y="357"/>
                    <a:pt x="3691" y="357"/>
                  </a:cubicBezTo>
                  <a:cubicBezTo>
                    <a:pt x="3727" y="250"/>
                    <a:pt x="3703" y="191"/>
                    <a:pt x="3608" y="167"/>
                  </a:cubicBezTo>
                  <a:cubicBezTo>
                    <a:pt x="3170" y="79"/>
                    <a:pt x="2723" y="71"/>
                    <a:pt x="2282" y="71"/>
                  </a:cubicBezTo>
                  <a:cubicBezTo>
                    <a:pt x="2184" y="71"/>
                    <a:pt x="2086" y="71"/>
                    <a:pt x="1989" y="71"/>
                  </a:cubicBezTo>
                  <a:cubicBezTo>
                    <a:pt x="1806" y="71"/>
                    <a:pt x="1621" y="74"/>
                    <a:pt x="1435" y="74"/>
                  </a:cubicBezTo>
                  <a:cubicBezTo>
                    <a:pt x="1063" y="74"/>
                    <a:pt x="687" y="64"/>
                    <a:pt x="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4976;p32">
              <a:extLst>
                <a:ext uri="{FF2B5EF4-FFF2-40B4-BE49-F238E27FC236}">
                  <a16:creationId xmlns:a16="http://schemas.microsoft.com/office/drawing/2014/main" id="{305AFFE9-B42D-4B2E-AFD5-46CCA96098A3}"/>
                </a:ext>
              </a:extLst>
            </p:cNvPr>
            <p:cNvSpPr/>
            <p:nvPr/>
          </p:nvSpPr>
          <p:spPr>
            <a:xfrm>
              <a:off x="5656350" y="2330950"/>
              <a:ext cx="82475" cy="31700"/>
            </a:xfrm>
            <a:custGeom>
              <a:avLst/>
              <a:gdLst/>
              <a:ahLst/>
              <a:cxnLst/>
              <a:rect l="l" t="t" r="r" b="b"/>
              <a:pathLst>
                <a:path w="3299" h="1268" extrusionOk="0">
                  <a:moveTo>
                    <a:pt x="1389" y="1"/>
                  </a:moveTo>
                  <a:cubicBezTo>
                    <a:pt x="1103" y="1"/>
                    <a:pt x="815" y="46"/>
                    <a:pt x="524" y="89"/>
                  </a:cubicBezTo>
                  <a:cubicBezTo>
                    <a:pt x="453" y="113"/>
                    <a:pt x="393" y="160"/>
                    <a:pt x="346" y="208"/>
                  </a:cubicBezTo>
                  <a:cubicBezTo>
                    <a:pt x="274" y="410"/>
                    <a:pt x="465" y="398"/>
                    <a:pt x="572" y="470"/>
                  </a:cubicBezTo>
                  <a:cubicBezTo>
                    <a:pt x="554" y="496"/>
                    <a:pt x="539" y="506"/>
                    <a:pt x="526" y="506"/>
                  </a:cubicBezTo>
                  <a:cubicBezTo>
                    <a:pt x="491" y="506"/>
                    <a:pt x="466" y="441"/>
                    <a:pt x="425" y="441"/>
                  </a:cubicBezTo>
                  <a:cubicBezTo>
                    <a:pt x="419" y="441"/>
                    <a:pt x="412" y="442"/>
                    <a:pt x="405" y="446"/>
                  </a:cubicBezTo>
                  <a:cubicBezTo>
                    <a:pt x="387" y="443"/>
                    <a:pt x="368" y="442"/>
                    <a:pt x="350" y="442"/>
                  </a:cubicBezTo>
                  <a:cubicBezTo>
                    <a:pt x="207" y="442"/>
                    <a:pt x="88" y="524"/>
                    <a:pt x="24" y="672"/>
                  </a:cubicBezTo>
                  <a:cubicBezTo>
                    <a:pt x="0" y="767"/>
                    <a:pt x="12" y="875"/>
                    <a:pt x="84" y="946"/>
                  </a:cubicBezTo>
                  <a:cubicBezTo>
                    <a:pt x="1084" y="994"/>
                    <a:pt x="2060" y="1244"/>
                    <a:pt x="3060" y="1267"/>
                  </a:cubicBezTo>
                  <a:cubicBezTo>
                    <a:pt x="3096" y="1244"/>
                    <a:pt x="3120" y="1232"/>
                    <a:pt x="3132" y="1232"/>
                  </a:cubicBezTo>
                  <a:cubicBezTo>
                    <a:pt x="3299" y="1065"/>
                    <a:pt x="3251" y="934"/>
                    <a:pt x="3060" y="851"/>
                  </a:cubicBezTo>
                  <a:cubicBezTo>
                    <a:pt x="2870" y="755"/>
                    <a:pt x="2656" y="744"/>
                    <a:pt x="2453" y="684"/>
                  </a:cubicBezTo>
                  <a:cubicBezTo>
                    <a:pt x="2275" y="648"/>
                    <a:pt x="2096" y="636"/>
                    <a:pt x="1917" y="613"/>
                  </a:cubicBezTo>
                  <a:cubicBezTo>
                    <a:pt x="1870" y="613"/>
                    <a:pt x="1810" y="589"/>
                    <a:pt x="1751" y="589"/>
                  </a:cubicBezTo>
                  <a:lnTo>
                    <a:pt x="1679" y="589"/>
                  </a:lnTo>
                  <a:cubicBezTo>
                    <a:pt x="1632" y="601"/>
                    <a:pt x="1572" y="601"/>
                    <a:pt x="1524" y="624"/>
                  </a:cubicBezTo>
                  <a:lnTo>
                    <a:pt x="1394" y="624"/>
                  </a:lnTo>
                  <a:cubicBezTo>
                    <a:pt x="1370" y="601"/>
                    <a:pt x="1322" y="589"/>
                    <a:pt x="1286" y="577"/>
                  </a:cubicBezTo>
                  <a:lnTo>
                    <a:pt x="1274" y="529"/>
                  </a:lnTo>
                  <a:lnTo>
                    <a:pt x="1322" y="517"/>
                  </a:lnTo>
                  <a:cubicBezTo>
                    <a:pt x="1346" y="529"/>
                    <a:pt x="1394" y="529"/>
                    <a:pt x="1441" y="529"/>
                  </a:cubicBezTo>
                  <a:cubicBezTo>
                    <a:pt x="1524" y="541"/>
                    <a:pt x="1608" y="565"/>
                    <a:pt x="1691" y="565"/>
                  </a:cubicBezTo>
                  <a:lnTo>
                    <a:pt x="1775" y="565"/>
                  </a:lnTo>
                  <a:cubicBezTo>
                    <a:pt x="1834" y="565"/>
                    <a:pt x="1917" y="553"/>
                    <a:pt x="1977" y="529"/>
                  </a:cubicBezTo>
                  <a:cubicBezTo>
                    <a:pt x="2120" y="458"/>
                    <a:pt x="2370" y="446"/>
                    <a:pt x="2215" y="172"/>
                  </a:cubicBezTo>
                  <a:cubicBezTo>
                    <a:pt x="1940" y="43"/>
                    <a:pt x="1665" y="1"/>
                    <a:pt x="13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4977;p32">
              <a:extLst>
                <a:ext uri="{FF2B5EF4-FFF2-40B4-BE49-F238E27FC236}">
                  <a16:creationId xmlns:a16="http://schemas.microsoft.com/office/drawing/2014/main" id="{97CD1207-B23C-47D8-9093-1AAA0168A4AC}"/>
                </a:ext>
              </a:extLst>
            </p:cNvPr>
            <p:cNvSpPr/>
            <p:nvPr/>
          </p:nvSpPr>
          <p:spPr>
            <a:xfrm>
              <a:off x="5753975" y="2630050"/>
              <a:ext cx="115825" cy="14950"/>
            </a:xfrm>
            <a:custGeom>
              <a:avLst/>
              <a:gdLst/>
              <a:ahLst/>
              <a:cxnLst/>
              <a:rect l="l" t="t" r="r" b="b"/>
              <a:pathLst>
                <a:path w="4633" h="598" extrusionOk="0">
                  <a:moveTo>
                    <a:pt x="950" y="0"/>
                  </a:moveTo>
                  <a:cubicBezTo>
                    <a:pt x="758" y="0"/>
                    <a:pt x="564" y="9"/>
                    <a:pt x="370" y="31"/>
                  </a:cubicBezTo>
                  <a:cubicBezTo>
                    <a:pt x="310" y="31"/>
                    <a:pt x="251" y="31"/>
                    <a:pt x="191" y="43"/>
                  </a:cubicBezTo>
                  <a:cubicBezTo>
                    <a:pt x="108" y="79"/>
                    <a:pt x="36" y="114"/>
                    <a:pt x="1" y="210"/>
                  </a:cubicBezTo>
                  <a:cubicBezTo>
                    <a:pt x="195" y="326"/>
                    <a:pt x="409" y="346"/>
                    <a:pt x="624" y="346"/>
                  </a:cubicBezTo>
                  <a:cubicBezTo>
                    <a:pt x="739" y="346"/>
                    <a:pt x="853" y="340"/>
                    <a:pt x="965" y="340"/>
                  </a:cubicBezTo>
                  <a:cubicBezTo>
                    <a:pt x="1049" y="339"/>
                    <a:pt x="1134" y="338"/>
                    <a:pt x="1218" y="338"/>
                  </a:cubicBezTo>
                  <a:cubicBezTo>
                    <a:pt x="1845" y="338"/>
                    <a:pt x="2465" y="380"/>
                    <a:pt x="3084" y="495"/>
                  </a:cubicBezTo>
                  <a:cubicBezTo>
                    <a:pt x="3501" y="562"/>
                    <a:pt x="3903" y="598"/>
                    <a:pt x="4314" y="598"/>
                  </a:cubicBezTo>
                  <a:cubicBezTo>
                    <a:pt x="4419" y="598"/>
                    <a:pt x="4525" y="595"/>
                    <a:pt x="4632" y="591"/>
                  </a:cubicBezTo>
                  <a:cubicBezTo>
                    <a:pt x="4573" y="507"/>
                    <a:pt x="4525" y="400"/>
                    <a:pt x="4489" y="317"/>
                  </a:cubicBezTo>
                  <a:cubicBezTo>
                    <a:pt x="4285" y="211"/>
                    <a:pt x="4075" y="191"/>
                    <a:pt x="3864" y="191"/>
                  </a:cubicBezTo>
                  <a:cubicBezTo>
                    <a:pt x="3744" y="191"/>
                    <a:pt x="3622" y="198"/>
                    <a:pt x="3501" y="198"/>
                  </a:cubicBezTo>
                  <a:cubicBezTo>
                    <a:pt x="2646" y="178"/>
                    <a:pt x="1806" y="0"/>
                    <a:pt x="9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4978;p32">
              <a:extLst>
                <a:ext uri="{FF2B5EF4-FFF2-40B4-BE49-F238E27FC236}">
                  <a16:creationId xmlns:a16="http://schemas.microsoft.com/office/drawing/2014/main" id="{228C8B66-52C7-4183-9CEA-8D3DEA04256F}"/>
                </a:ext>
              </a:extLst>
            </p:cNvPr>
            <p:cNvSpPr/>
            <p:nvPr/>
          </p:nvSpPr>
          <p:spPr>
            <a:xfrm>
              <a:off x="5822750" y="2556125"/>
              <a:ext cx="92000" cy="14525"/>
            </a:xfrm>
            <a:custGeom>
              <a:avLst/>
              <a:gdLst/>
              <a:ahLst/>
              <a:cxnLst/>
              <a:rect l="l" t="t" r="r" b="b"/>
              <a:pathLst>
                <a:path w="3680" h="581" extrusionOk="0">
                  <a:moveTo>
                    <a:pt x="2463" y="1"/>
                  </a:moveTo>
                  <a:cubicBezTo>
                    <a:pt x="2413" y="1"/>
                    <a:pt x="2363" y="25"/>
                    <a:pt x="2310" y="95"/>
                  </a:cubicBezTo>
                  <a:cubicBezTo>
                    <a:pt x="2238" y="190"/>
                    <a:pt x="2156" y="232"/>
                    <a:pt x="2071" y="232"/>
                  </a:cubicBezTo>
                  <a:cubicBezTo>
                    <a:pt x="2028" y="232"/>
                    <a:pt x="1984" y="222"/>
                    <a:pt x="1941" y="202"/>
                  </a:cubicBezTo>
                  <a:cubicBezTo>
                    <a:pt x="1667" y="68"/>
                    <a:pt x="1387" y="23"/>
                    <a:pt x="1107" y="23"/>
                  </a:cubicBezTo>
                  <a:cubicBezTo>
                    <a:pt x="789" y="23"/>
                    <a:pt x="470" y="80"/>
                    <a:pt x="155" y="130"/>
                  </a:cubicBezTo>
                  <a:cubicBezTo>
                    <a:pt x="72" y="214"/>
                    <a:pt x="24" y="309"/>
                    <a:pt x="0" y="428"/>
                  </a:cubicBezTo>
                  <a:cubicBezTo>
                    <a:pt x="72" y="476"/>
                    <a:pt x="119" y="535"/>
                    <a:pt x="179" y="535"/>
                  </a:cubicBezTo>
                  <a:lnTo>
                    <a:pt x="3441" y="571"/>
                  </a:lnTo>
                  <a:cubicBezTo>
                    <a:pt x="3471" y="577"/>
                    <a:pt x="3497" y="580"/>
                    <a:pt x="3519" y="580"/>
                  </a:cubicBezTo>
                  <a:cubicBezTo>
                    <a:pt x="3665" y="580"/>
                    <a:pt x="3658" y="455"/>
                    <a:pt x="3679" y="321"/>
                  </a:cubicBezTo>
                  <a:cubicBezTo>
                    <a:pt x="3585" y="231"/>
                    <a:pt x="3473" y="210"/>
                    <a:pt x="3357" y="210"/>
                  </a:cubicBezTo>
                  <a:cubicBezTo>
                    <a:pt x="3259" y="210"/>
                    <a:pt x="3157" y="225"/>
                    <a:pt x="3059" y="225"/>
                  </a:cubicBezTo>
                  <a:cubicBezTo>
                    <a:pt x="2949" y="225"/>
                    <a:pt x="2843" y="207"/>
                    <a:pt x="2750" y="130"/>
                  </a:cubicBezTo>
                  <a:cubicBezTo>
                    <a:pt x="2649" y="91"/>
                    <a:pt x="2557" y="1"/>
                    <a:pt x="24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4979;p32">
              <a:extLst>
                <a:ext uri="{FF2B5EF4-FFF2-40B4-BE49-F238E27FC236}">
                  <a16:creationId xmlns:a16="http://schemas.microsoft.com/office/drawing/2014/main" id="{C3BA0587-0D30-4C9B-B0A7-469B465B78D6}"/>
                </a:ext>
              </a:extLst>
            </p:cNvPr>
            <p:cNvSpPr/>
            <p:nvPr/>
          </p:nvSpPr>
          <p:spPr>
            <a:xfrm>
              <a:off x="5218800" y="2417975"/>
              <a:ext cx="27700" cy="82900"/>
            </a:xfrm>
            <a:custGeom>
              <a:avLst/>
              <a:gdLst/>
              <a:ahLst/>
              <a:cxnLst/>
              <a:rect l="l" t="t" r="r" b="b"/>
              <a:pathLst>
                <a:path w="1108" h="3316" extrusionOk="0">
                  <a:moveTo>
                    <a:pt x="846" y="1"/>
                  </a:moveTo>
                  <a:cubicBezTo>
                    <a:pt x="738" y="49"/>
                    <a:pt x="715" y="132"/>
                    <a:pt x="679" y="227"/>
                  </a:cubicBezTo>
                  <a:cubicBezTo>
                    <a:pt x="679" y="251"/>
                    <a:pt x="667" y="299"/>
                    <a:pt x="643" y="322"/>
                  </a:cubicBezTo>
                  <a:cubicBezTo>
                    <a:pt x="346" y="644"/>
                    <a:pt x="334" y="1037"/>
                    <a:pt x="227" y="1430"/>
                  </a:cubicBezTo>
                  <a:cubicBezTo>
                    <a:pt x="167" y="1692"/>
                    <a:pt x="215" y="1965"/>
                    <a:pt x="131" y="2227"/>
                  </a:cubicBezTo>
                  <a:cubicBezTo>
                    <a:pt x="84" y="2370"/>
                    <a:pt x="36" y="2489"/>
                    <a:pt x="12" y="2620"/>
                  </a:cubicBezTo>
                  <a:cubicBezTo>
                    <a:pt x="0" y="2692"/>
                    <a:pt x="0" y="2751"/>
                    <a:pt x="12" y="2823"/>
                  </a:cubicBezTo>
                  <a:cubicBezTo>
                    <a:pt x="48" y="3001"/>
                    <a:pt x="96" y="3168"/>
                    <a:pt x="262" y="3275"/>
                  </a:cubicBezTo>
                  <a:cubicBezTo>
                    <a:pt x="318" y="3301"/>
                    <a:pt x="378" y="3315"/>
                    <a:pt x="438" y="3315"/>
                  </a:cubicBezTo>
                  <a:cubicBezTo>
                    <a:pt x="519" y="3315"/>
                    <a:pt x="599" y="3289"/>
                    <a:pt x="667" y="3228"/>
                  </a:cubicBezTo>
                  <a:cubicBezTo>
                    <a:pt x="774" y="3037"/>
                    <a:pt x="655" y="2799"/>
                    <a:pt x="774" y="2608"/>
                  </a:cubicBezTo>
                  <a:cubicBezTo>
                    <a:pt x="679" y="1775"/>
                    <a:pt x="929" y="977"/>
                    <a:pt x="1108" y="191"/>
                  </a:cubicBezTo>
                  <a:cubicBezTo>
                    <a:pt x="1072" y="60"/>
                    <a:pt x="965" y="1"/>
                    <a:pt x="8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4980;p32">
              <a:extLst>
                <a:ext uri="{FF2B5EF4-FFF2-40B4-BE49-F238E27FC236}">
                  <a16:creationId xmlns:a16="http://schemas.microsoft.com/office/drawing/2014/main" id="{37DB552D-3D01-42E9-961C-2FE47DF49EF4}"/>
                </a:ext>
              </a:extLst>
            </p:cNvPr>
            <p:cNvSpPr/>
            <p:nvPr/>
          </p:nvSpPr>
          <p:spPr>
            <a:xfrm>
              <a:off x="5232775" y="2465900"/>
              <a:ext cx="33075" cy="88150"/>
            </a:xfrm>
            <a:custGeom>
              <a:avLst/>
              <a:gdLst/>
              <a:ahLst/>
              <a:cxnLst/>
              <a:rect l="l" t="t" r="r" b="b"/>
              <a:pathLst>
                <a:path w="1323" h="3526" extrusionOk="0">
                  <a:moveTo>
                    <a:pt x="691" y="1"/>
                  </a:moveTo>
                  <a:cubicBezTo>
                    <a:pt x="489" y="382"/>
                    <a:pt x="430" y="810"/>
                    <a:pt x="430" y="1239"/>
                  </a:cubicBezTo>
                  <a:cubicBezTo>
                    <a:pt x="430" y="1418"/>
                    <a:pt x="489" y="1620"/>
                    <a:pt x="251" y="1727"/>
                  </a:cubicBezTo>
                  <a:cubicBezTo>
                    <a:pt x="1" y="2323"/>
                    <a:pt x="287" y="2858"/>
                    <a:pt x="453" y="3406"/>
                  </a:cubicBezTo>
                  <a:cubicBezTo>
                    <a:pt x="489" y="3489"/>
                    <a:pt x="572" y="3513"/>
                    <a:pt x="644" y="3525"/>
                  </a:cubicBezTo>
                  <a:cubicBezTo>
                    <a:pt x="775" y="3513"/>
                    <a:pt x="870" y="3454"/>
                    <a:pt x="930" y="3347"/>
                  </a:cubicBezTo>
                  <a:cubicBezTo>
                    <a:pt x="965" y="3227"/>
                    <a:pt x="989" y="3132"/>
                    <a:pt x="965" y="3013"/>
                  </a:cubicBezTo>
                  <a:cubicBezTo>
                    <a:pt x="953" y="2906"/>
                    <a:pt x="894" y="2799"/>
                    <a:pt x="834" y="2715"/>
                  </a:cubicBezTo>
                  <a:lnTo>
                    <a:pt x="834" y="2192"/>
                  </a:lnTo>
                  <a:cubicBezTo>
                    <a:pt x="953" y="2037"/>
                    <a:pt x="882" y="1846"/>
                    <a:pt x="930" y="1680"/>
                  </a:cubicBezTo>
                  <a:cubicBezTo>
                    <a:pt x="941" y="1620"/>
                    <a:pt x="965" y="1584"/>
                    <a:pt x="1001" y="1537"/>
                  </a:cubicBezTo>
                  <a:cubicBezTo>
                    <a:pt x="1084" y="1406"/>
                    <a:pt x="1322" y="1370"/>
                    <a:pt x="1239" y="1132"/>
                  </a:cubicBezTo>
                  <a:cubicBezTo>
                    <a:pt x="1215" y="1126"/>
                    <a:pt x="1197" y="1123"/>
                    <a:pt x="1181" y="1123"/>
                  </a:cubicBezTo>
                  <a:cubicBezTo>
                    <a:pt x="1165" y="1123"/>
                    <a:pt x="1150" y="1126"/>
                    <a:pt x="1132" y="1132"/>
                  </a:cubicBezTo>
                  <a:cubicBezTo>
                    <a:pt x="1025" y="1072"/>
                    <a:pt x="894" y="1084"/>
                    <a:pt x="846" y="1049"/>
                  </a:cubicBezTo>
                  <a:cubicBezTo>
                    <a:pt x="727" y="846"/>
                    <a:pt x="846" y="656"/>
                    <a:pt x="882" y="477"/>
                  </a:cubicBezTo>
                  <a:lnTo>
                    <a:pt x="882" y="382"/>
                  </a:lnTo>
                  <a:cubicBezTo>
                    <a:pt x="846" y="239"/>
                    <a:pt x="834" y="84"/>
                    <a:pt x="6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4981;p32">
              <a:extLst>
                <a:ext uri="{FF2B5EF4-FFF2-40B4-BE49-F238E27FC236}">
                  <a16:creationId xmlns:a16="http://schemas.microsoft.com/office/drawing/2014/main" id="{5498B11F-BCC6-407B-B9D3-77533D333B5F}"/>
                </a:ext>
              </a:extLst>
            </p:cNvPr>
            <p:cNvSpPr/>
            <p:nvPr/>
          </p:nvSpPr>
          <p:spPr>
            <a:xfrm>
              <a:off x="5832275" y="2588875"/>
              <a:ext cx="79500" cy="17800"/>
            </a:xfrm>
            <a:custGeom>
              <a:avLst/>
              <a:gdLst/>
              <a:ahLst/>
              <a:cxnLst/>
              <a:rect l="l" t="t" r="r" b="b"/>
              <a:pathLst>
                <a:path w="3180" h="712" extrusionOk="0">
                  <a:moveTo>
                    <a:pt x="1094" y="1"/>
                  </a:moveTo>
                  <a:cubicBezTo>
                    <a:pt x="985" y="1"/>
                    <a:pt x="874" y="10"/>
                    <a:pt x="762" y="35"/>
                  </a:cubicBezTo>
                  <a:cubicBezTo>
                    <a:pt x="596" y="70"/>
                    <a:pt x="430" y="162"/>
                    <a:pt x="260" y="162"/>
                  </a:cubicBezTo>
                  <a:cubicBezTo>
                    <a:pt x="198" y="162"/>
                    <a:pt x="135" y="150"/>
                    <a:pt x="72" y="118"/>
                  </a:cubicBezTo>
                  <a:cubicBezTo>
                    <a:pt x="0" y="202"/>
                    <a:pt x="0" y="273"/>
                    <a:pt x="72" y="368"/>
                  </a:cubicBezTo>
                  <a:cubicBezTo>
                    <a:pt x="119" y="428"/>
                    <a:pt x="179" y="475"/>
                    <a:pt x="226" y="535"/>
                  </a:cubicBezTo>
                  <a:cubicBezTo>
                    <a:pt x="306" y="536"/>
                    <a:pt x="386" y="536"/>
                    <a:pt x="465" y="536"/>
                  </a:cubicBezTo>
                  <a:cubicBezTo>
                    <a:pt x="728" y="536"/>
                    <a:pt x="991" y="532"/>
                    <a:pt x="1255" y="532"/>
                  </a:cubicBezTo>
                  <a:cubicBezTo>
                    <a:pt x="1820" y="532"/>
                    <a:pt x="2388" y="552"/>
                    <a:pt x="2965" y="678"/>
                  </a:cubicBezTo>
                  <a:cubicBezTo>
                    <a:pt x="2965" y="678"/>
                    <a:pt x="2977" y="690"/>
                    <a:pt x="3024" y="702"/>
                  </a:cubicBezTo>
                  <a:cubicBezTo>
                    <a:pt x="3035" y="709"/>
                    <a:pt x="3045" y="711"/>
                    <a:pt x="3056" y="711"/>
                  </a:cubicBezTo>
                  <a:cubicBezTo>
                    <a:pt x="3082" y="711"/>
                    <a:pt x="3110" y="695"/>
                    <a:pt x="3143" y="678"/>
                  </a:cubicBezTo>
                  <a:cubicBezTo>
                    <a:pt x="3179" y="571"/>
                    <a:pt x="3179" y="487"/>
                    <a:pt x="3096" y="392"/>
                  </a:cubicBezTo>
                  <a:cubicBezTo>
                    <a:pt x="2946" y="311"/>
                    <a:pt x="2807" y="141"/>
                    <a:pt x="2690" y="141"/>
                  </a:cubicBezTo>
                  <a:cubicBezTo>
                    <a:pt x="2687" y="141"/>
                    <a:pt x="2683" y="142"/>
                    <a:pt x="2679" y="142"/>
                  </a:cubicBezTo>
                  <a:cubicBezTo>
                    <a:pt x="2591" y="156"/>
                    <a:pt x="2504" y="162"/>
                    <a:pt x="2418" y="162"/>
                  </a:cubicBezTo>
                  <a:cubicBezTo>
                    <a:pt x="1971" y="162"/>
                    <a:pt x="1540" y="1"/>
                    <a:pt x="10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4982;p32">
              <a:extLst>
                <a:ext uri="{FF2B5EF4-FFF2-40B4-BE49-F238E27FC236}">
                  <a16:creationId xmlns:a16="http://schemas.microsoft.com/office/drawing/2014/main" id="{A9148424-6894-494D-A025-8447ECBBCBB6}"/>
                </a:ext>
              </a:extLst>
            </p:cNvPr>
            <p:cNvSpPr/>
            <p:nvPr/>
          </p:nvSpPr>
          <p:spPr>
            <a:xfrm>
              <a:off x="5314950" y="2544500"/>
              <a:ext cx="92275" cy="14600"/>
            </a:xfrm>
            <a:custGeom>
              <a:avLst/>
              <a:gdLst/>
              <a:ahLst/>
              <a:cxnLst/>
              <a:rect l="l" t="t" r="r" b="b"/>
              <a:pathLst>
                <a:path w="3691" h="584" extrusionOk="0">
                  <a:moveTo>
                    <a:pt x="2536" y="0"/>
                  </a:moveTo>
                  <a:cubicBezTo>
                    <a:pt x="2456" y="51"/>
                    <a:pt x="2372" y="66"/>
                    <a:pt x="2288" y="66"/>
                  </a:cubicBezTo>
                  <a:cubicBezTo>
                    <a:pt x="2172" y="66"/>
                    <a:pt x="2054" y="38"/>
                    <a:pt x="1940" y="38"/>
                  </a:cubicBezTo>
                  <a:cubicBezTo>
                    <a:pt x="1904" y="38"/>
                    <a:pt x="1869" y="40"/>
                    <a:pt x="1834" y="48"/>
                  </a:cubicBezTo>
                  <a:cubicBezTo>
                    <a:pt x="1623" y="25"/>
                    <a:pt x="1411" y="10"/>
                    <a:pt x="1198" y="10"/>
                  </a:cubicBezTo>
                  <a:cubicBezTo>
                    <a:pt x="964" y="10"/>
                    <a:pt x="730" y="28"/>
                    <a:pt x="500" y="72"/>
                  </a:cubicBezTo>
                  <a:cubicBezTo>
                    <a:pt x="333" y="119"/>
                    <a:pt x="167" y="167"/>
                    <a:pt x="48" y="298"/>
                  </a:cubicBezTo>
                  <a:cubicBezTo>
                    <a:pt x="0" y="405"/>
                    <a:pt x="0" y="488"/>
                    <a:pt x="95" y="584"/>
                  </a:cubicBezTo>
                  <a:cubicBezTo>
                    <a:pt x="953" y="584"/>
                    <a:pt x="1810" y="560"/>
                    <a:pt x="2667" y="560"/>
                  </a:cubicBezTo>
                  <a:cubicBezTo>
                    <a:pt x="2774" y="483"/>
                    <a:pt x="2885" y="461"/>
                    <a:pt x="2996" y="461"/>
                  </a:cubicBezTo>
                  <a:cubicBezTo>
                    <a:pt x="3156" y="461"/>
                    <a:pt x="3317" y="507"/>
                    <a:pt x="3472" y="507"/>
                  </a:cubicBezTo>
                  <a:cubicBezTo>
                    <a:pt x="3547" y="507"/>
                    <a:pt x="3620" y="496"/>
                    <a:pt x="3691" y="464"/>
                  </a:cubicBezTo>
                  <a:cubicBezTo>
                    <a:pt x="3680" y="181"/>
                    <a:pt x="3503" y="129"/>
                    <a:pt x="3297" y="129"/>
                  </a:cubicBezTo>
                  <a:cubicBezTo>
                    <a:pt x="3270" y="129"/>
                    <a:pt x="3242" y="130"/>
                    <a:pt x="3215" y="131"/>
                  </a:cubicBezTo>
                  <a:cubicBezTo>
                    <a:pt x="3000" y="60"/>
                    <a:pt x="2738" y="131"/>
                    <a:pt x="25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4983;p32">
              <a:extLst>
                <a:ext uri="{FF2B5EF4-FFF2-40B4-BE49-F238E27FC236}">
                  <a16:creationId xmlns:a16="http://schemas.microsoft.com/office/drawing/2014/main" id="{00EABEC4-2A11-424C-81BD-7761F4D0BE01}"/>
                </a:ext>
              </a:extLst>
            </p:cNvPr>
            <p:cNvSpPr/>
            <p:nvPr/>
          </p:nvSpPr>
          <p:spPr>
            <a:xfrm>
              <a:off x="5636100" y="2373025"/>
              <a:ext cx="96175" cy="10450"/>
            </a:xfrm>
            <a:custGeom>
              <a:avLst/>
              <a:gdLst/>
              <a:ahLst/>
              <a:cxnLst/>
              <a:rect l="l" t="t" r="r" b="b"/>
              <a:pathLst>
                <a:path w="3847" h="418" extrusionOk="0">
                  <a:moveTo>
                    <a:pt x="1892" y="1"/>
                  </a:moveTo>
                  <a:cubicBezTo>
                    <a:pt x="1659" y="1"/>
                    <a:pt x="1426" y="3"/>
                    <a:pt x="1194" y="3"/>
                  </a:cubicBezTo>
                  <a:cubicBezTo>
                    <a:pt x="1090" y="3"/>
                    <a:pt x="986" y="2"/>
                    <a:pt x="882" y="1"/>
                  </a:cubicBezTo>
                  <a:cubicBezTo>
                    <a:pt x="846" y="13"/>
                    <a:pt x="834" y="37"/>
                    <a:pt x="822" y="61"/>
                  </a:cubicBezTo>
                  <a:cubicBezTo>
                    <a:pt x="822" y="73"/>
                    <a:pt x="834" y="96"/>
                    <a:pt x="834" y="132"/>
                  </a:cubicBezTo>
                  <a:cubicBezTo>
                    <a:pt x="882" y="180"/>
                    <a:pt x="918" y="192"/>
                    <a:pt x="989" y="192"/>
                  </a:cubicBezTo>
                  <a:cubicBezTo>
                    <a:pt x="1002" y="199"/>
                    <a:pt x="1012" y="202"/>
                    <a:pt x="1021" y="202"/>
                  </a:cubicBezTo>
                  <a:cubicBezTo>
                    <a:pt x="1035" y="202"/>
                    <a:pt x="1044" y="194"/>
                    <a:pt x="1050" y="185"/>
                  </a:cubicBezTo>
                  <a:lnTo>
                    <a:pt x="1050" y="185"/>
                  </a:lnTo>
                  <a:cubicBezTo>
                    <a:pt x="1049" y="187"/>
                    <a:pt x="1049" y="189"/>
                    <a:pt x="1049" y="192"/>
                  </a:cubicBezTo>
                  <a:cubicBezTo>
                    <a:pt x="1041" y="210"/>
                    <a:pt x="1028" y="216"/>
                    <a:pt x="1010" y="216"/>
                  </a:cubicBezTo>
                  <a:cubicBezTo>
                    <a:pt x="975" y="216"/>
                    <a:pt x="925" y="190"/>
                    <a:pt x="885" y="190"/>
                  </a:cubicBezTo>
                  <a:cubicBezTo>
                    <a:pt x="880" y="190"/>
                    <a:pt x="875" y="191"/>
                    <a:pt x="870" y="192"/>
                  </a:cubicBezTo>
                  <a:lnTo>
                    <a:pt x="691" y="144"/>
                  </a:lnTo>
                  <a:cubicBezTo>
                    <a:pt x="674" y="145"/>
                    <a:pt x="656" y="145"/>
                    <a:pt x="638" y="145"/>
                  </a:cubicBezTo>
                  <a:cubicBezTo>
                    <a:pt x="560" y="145"/>
                    <a:pt x="481" y="138"/>
                    <a:pt x="403" y="138"/>
                  </a:cubicBezTo>
                  <a:cubicBezTo>
                    <a:pt x="257" y="138"/>
                    <a:pt x="116" y="162"/>
                    <a:pt x="1" y="299"/>
                  </a:cubicBezTo>
                  <a:cubicBezTo>
                    <a:pt x="96" y="375"/>
                    <a:pt x="199" y="383"/>
                    <a:pt x="316" y="383"/>
                  </a:cubicBezTo>
                  <a:cubicBezTo>
                    <a:pt x="345" y="383"/>
                    <a:pt x="375" y="382"/>
                    <a:pt x="406" y="382"/>
                  </a:cubicBezTo>
                  <a:cubicBezTo>
                    <a:pt x="1525" y="382"/>
                    <a:pt x="2632" y="394"/>
                    <a:pt x="3751" y="418"/>
                  </a:cubicBezTo>
                  <a:cubicBezTo>
                    <a:pt x="3847" y="323"/>
                    <a:pt x="3847" y="239"/>
                    <a:pt x="3751" y="132"/>
                  </a:cubicBezTo>
                  <a:cubicBezTo>
                    <a:pt x="3134" y="16"/>
                    <a:pt x="2513" y="1"/>
                    <a:pt x="18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4984;p32">
              <a:extLst>
                <a:ext uri="{FF2B5EF4-FFF2-40B4-BE49-F238E27FC236}">
                  <a16:creationId xmlns:a16="http://schemas.microsoft.com/office/drawing/2014/main" id="{C505EB0C-4C8B-4954-BA75-A25F4E3DBB58}"/>
                </a:ext>
              </a:extLst>
            </p:cNvPr>
            <p:cNvSpPr/>
            <p:nvPr/>
          </p:nvSpPr>
          <p:spPr>
            <a:xfrm>
              <a:off x="5792975" y="2473150"/>
              <a:ext cx="100625" cy="15600"/>
            </a:xfrm>
            <a:custGeom>
              <a:avLst/>
              <a:gdLst/>
              <a:ahLst/>
              <a:cxnLst/>
              <a:rect l="l" t="t" r="r" b="b"/>
              <a:pathLst>
                <a:path w="4025" h="624" extrusionOk="0">
                  <a:moveTo>
                    <a:pt x="612" y="0"/>
                  </a:moveTo>
                  <a:cubicBezTo>
                    <a:pt x="536" y="0"/>
                    <a:pt x="460" y="10"/>
                    <a:pt x="388" y="10"/>
                  </a:cubicBezTo>
                  <a:cubicBezTo>
                    <a:pt x="374" y="10"/>
                    <a:pt x="360" y="9"/>
                    <a:pt x="346" y="9"/>
                  </a:cubicBezTo>
                  <a:lnTo>
                    <a:pt x="346" y="9"/>
                  </a:lnTo>
                  <a:cubicBezTo>
                    <a:pt x="381" y="259"/>
                    <a:pt x="96" y="128"/>
                    <a:pt x="36" y="259"/>
                  </a:cubicBezTo>
                  <a:cubicBezTo>
                    <a:pt x="0" y="318"/>
                    <a:pt x="24" y="378"/>
                    <a:pt x="60" y="425"/>
                  </a:cubicBezTo>
                  <a:cubicBezTo>
                    <a:pt x="108" y="461"/>
                    <a:pt x="158" y="479"/>
                    <a:pt x="207" y="479"/>
                  </a:cubicBezTo>
                  <a:cubicBezTo>
                    <a:pt x="256" y="479"/>
                    <a:pt x="304" y="461"/>
                    <a:pt x="346" y="425"/>
                  </a:cubicBezTo>
                  <a:cubicBezTo>
                    <a:pt x="501" y="425"/>
                    <a:pt x="631" y="437"/>
                    <a:pt x="774" y="437"/>
                  </a:cubicBezTo>
                  <a:cubicBezTo>
                    <a:pt x="944" y="437"/>
                    <a:pt x="1115" y="445"/>
                    <a:pt x="1285" y="445"/>
                  </a:cubicBezTo>
                  <a:cubicBezTo>
                    <a:pt x="1412" y="445"/>
                    <a:pt x="1540" y="441"/>
                    <a:pt x="1667" y="425"/>
                  </a:cubicBezTo>
                  <a:cubicBezTo>
                    <a:pt x="1801" y="415"/>
                    <a:pt x="1926" y="399"/>
                    <a:pt x="2046" y="399"/>
                  </a:cubicBezTo>
                  <a:cubicBezTo>
                    <a:pt x="2214" y="399"/>
                    <a:pt x="2372" y="431"/>
                    <a:pt x="2525" y="556"/>
                  </a:cubicBezTo>
                  <a:cubicBezTo>
                    <a:pt x="2534" y="593"/>
                    <a:pt x="2565" y="623"/>
                    <a:pt x="2595" y="623"/>
                  </a:cubicBezTo>
                  <a:cubicBezTo>
                    <a:pt x="2604" y="623"/>
                    <a:pt x="2612" y="621"/>
                    <a:pt x="2620" y="616"/>
                  </a:cubicBezTo>
                  <a:cubicBezTo>
                    <a:pt x="2656" y="604"/>
                    <a:pt x="2703" y="592"/>
                    <a:pt x="2727" y="556"/>
                  </a:cubicBezTo>
                  <a:lnTo>
                    <a:pt x="2787" y="556"/>
                  </a:lnTo>
                  <a:cubicBezTo>
                    <a:pt x="2929" y="556"/>
                    <a:pt x="3072" y="544"/>
                    <a:pt x="3227" y="544"/>
                  </a:cubicBezTo>
                  <a:cubicBezTo>
                    <a:pt x="3269" y="518"/>
                    <a:pt x="3311" y="503"/>
                    <a:pt x="3352" y="503"/>
                  </a:cubicBezTo>
                  <a:cubicBezTo>
                    <a:pt x="3404" y="503"/>
                    <a:pt x="3454" y="527"/>
                    <a:pt x="3501" y="580"/>
                  </a:cubicBezTo>
                  <a:lnTo>
                    <a:pt x="3941" y="580"/>
                  </a:lnTo>
                  <a:cubicBezTo>
                    <a:pt x="4025" y="294"/>
                    <a:pt x="3739" y="378"/>
                    <a:pt x="3656" y="259"/>
                  </a:cubicBezTo>
                  <a:cubicBezTo>
                    <a:pt x="3402" y="170"/>
                    <a:pt x="3169" y="42"/>
                    <a:pt x="2910" y="42"/>
                  </a:cubicBezTo>
                  <a:cubicBezTo>
                    <a:pt x="2889" y="42"/>
                    <a:pt x="2867" y="42"/>
                    <a:pt x="2846" y="44"/>
                  </a:cubicBezTo>
                  <a:lnTo>
                    <a:pt x="929" y="128"/>
                  </a:lnTo>
                  <a:cubicBezTo>
                    <a:pt x="836" y="22"/>
                    <a:pt x="725" y="0"/>
                    <a:pt x="6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4985;p32">
              <a:extLst>
                <a:ext uri="{FF2B5EF4-FFF2-40B4-BE49-F238E27FC236}">
                  <a16:creationId xmlns:a16="http://schemas.microsoft.com/office/drawing/2014/main" id="{F56B6591-582D-45BB-80ED-B5909FC0612E}"/>
                </a:ext>
              </a:extLst>
            </p:cNvPr>
            <p:cNvSpPr/>
            <p:nvPr/>
          </p:nvSpPr>
          <p:spPr>
            <a:xfrm>
              <a:off x="5623600" y="2616525"/>
              <a:ext cx="117000" cy="14675"/>
            </a:xfrm>
            <a:custGeom>
              <a:avLst/>
              <a:gdLst/>
              <a:ahLst/>
              <a:cxnLst/>
              <a:rect l="l" t="t" r="r" b="b"/>
              <a:pathLst>
                <a:path w="4680" h="587" extrusionOk="0">
                  <a:moveTo>
                    <a:pt x="668" y="0"/>
                  </a:moveTo>
                  <a:cubicBezTo>
                    <a:pt x="620" y="24"/>
                    <a:pt x="560" y="24"/>
                    <a:pt x="513" y="24"/>
                  </a:cubicBezTo>
                  <a:cubicBezTo>
                    <a:pt x="469" y="62"/>
                    <a:pt x="419" y="79"/>
                    <a:pt x="369" y="79"/>
                  </a:cubicBezTo>
                  <a:cubicBezTo>
                    <a:pt x="324" y="79"/>
                    <a:pt x="279" y="65"/>
                    <a:pt x="239" y="36"/>
                  </a:cubicBezTo>
                  <a:cubicBezTo>
                    <a:pt x="191" y="36"/>
                    <a:pt x="132" y="24"/>
                    <a:pt x="84" y="24"/>
                  </a:cubicBezTo>
                  <a:cubicBezTo>
                    <a:pt x="1" y="96"/>
                    <a:pt x="1" y="179"/>
                    <a:pt x="84" y="274"/>
                  </a:cubicBezTo>
                  <a:cubicBezTo>
                    <a:pt x="1057" y="379"/>
                    <a:pt x="2011" y="585"/>
                    <a:pt x="2988" y="585"/>
                  </a:cubicBezTo>
                  <a:cubicBezTo>
                    <a:pt x="3123" y="585"/>
                    <a:pt x="3258" y="581"/>
                    <a:pt x="3394" y="572"/>
                  </a:cubicBezTo>
                  <a:cubicBezTo>
                    <a:pt x="3484" y="526"/>
                    <a:pt x="3576" y="510"/>
                    <a:pt x="3671" y="510"/>
                  </a:cubicBezTo>
                  <a:cubicBezTo>
                    <a:pt x="3878" y="510"/>
                    <a:pt x="4093" y="586"/>
                    <a:pt x="4296" y="586"/>
                  </a:cubicBezTo>
                  <a:cubicBezTo>
                    <a:pt x="4431" y="586"/>
                    <a:pt x="4561" y="553"/>
                    <a:pt x="4680" y="441"/>
                  </a:cubicBezTo>
                  <a:cubicBezTo>
                    <a:pt x="3466" y="262"/>
                    <a:pt x="2239" y="167"/>
                    <a:pt x="1013" y="119"/>
                  </a:cubicBezTo>
                  <a:cubicBezTo>
                    <a:pt x="894" y="84"/>
                    <a:pt x="775" y="96"/>
                    <a:pt x="6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4986;p32">
              <a:extLst>
                <a:ext uri="{FF2B5EF4-FFF2-40B4-BE49-F238E27FC236}">
                  <a16:creationId xmlns:a16="http://schemas.microsoft.com/office/drawing/2014/main" id="{4EDEE66A-FDD9-4FAB-B0ED-9C88F36D5F6D}"/>
                </a:ext>
              </a:extLst>
            </p:cNvPr>
            <p:cNvSpPr/>
            <p:nvPr/>
          </p:nvSpPr>
          <p:spPr>
            <a:xfrm>
              <a:off x="5597700" y="2327425"/>
              <a:ext cx="67900" cy="24525"/>
            </a:xfrm>
            <a:custGeom>
              <a:avLst/>
              <a:gdLst/>
              <a:ahLst/>
              <a:cxnLst/>
              <a:rect l="l" t="t" r="r" b="b"/>
              <a:pathLst>
                <a:path w="2716" h="981" extrusionOk="0">
                  <a:moveTo>
                    <a:pt x="1485" y="0"/>
                  </a:moveTo>
                  <a:cubicBezTo>
                    <a:pt x="1077" y="0"/>
                    <a:pt x="660" y="76"/>
                    <a:pt x="239" y="111"/>
                  </a:cubicBezTo>
                  <a:cubicBezTo>
                    <a:pt x="37" y="230"/>
                    <a:pt x="1" y="373"/>
                    <a:pt x="156" y="575"/>
                  </a:cubicBezTo>
                  <a:cubicBezTo>
                    <a:pt x="239" y="635"/>
                    <a:pt x="334" y="658"/>
                    <a:pt x="418" y="706"/>
                  </a:cubicBezTo>
                  <a:cubicBezTo>
                    <a:pt x="465" y="730"/>
                    <a:pt x="513" y="777"/>
                    <a:pt x="537" y="837"/>
                  </a:cubicBezTo>
                  <a:cubicBezTo>
                    <a:pt x="727" y="951"/>
                    <a:pt x="928" y="974"/>
                    <a:pt x="1132" y="974"/>
                  </a:cubicBezTo>
                  <a:cubicBezTo>
                    <a:pt x="1267" y="974"/>
                    <a:pt x="1403" y="964"/>
                    <a:pt x="1538" y="964"/>
                  </a:cubicBezTo>
                  <a:cubicBezTo>
                    <a:pt x="1582" y="964"/>
                    <a:pt x="1625" y="965"/>
                    <a:pt x="1668" y="968"/>
                  </a:cubicBezTo>
                  <a:cubicBezTo>
                    <a:pt x="1702" y="976"/>
                    <a:pt x="1731" y="980"/>
                    <a:pt x="1754" y="980"/>
                  </a:cubicBezTo>
                  <a:cubicBezTo>
                    <a:pt x="1896" y="980"/>
                    <a:pt x="1865" y="842"/>
                    <a:pt x="1835" y="730"/>
                  </a:cubicBezTo>
                  <a:cubicBezTo>
                    <a:pt x="1811" y="694"/>
                    <a:pt x="1787" y="658"/>
                    <a:pt x="1811" y="611"/>
                  </a:cubicBezTo>
                  <a:lnTo>
                    <a:pt x="1811" y="611"/>
                  </a:lnTo>
                  <a:cubicBezTo>
                    <a:pt x="1846" y="623"/>
                    <a:pt x="1882" y="646"/>
                    <a:pt x="1906" y="670"/>
                  </a:cubicBezTo>
                  <a:cubicBezTo>
                    <a:pt x="1954" y="706"/>
                    <a:pt x="2001" y="718"/>
                    <a:pt x="2061" y="718"/>
                  </a:cubicBezTo>
                  <a:cubicBezTo>
                    <a:pt x="2099" y="680"/>
                    <a:pt x="2137" y="655"/>
                    <a:pt x="2177" y="655"/>
                  </a:cubicBezTo>
                  <a:cubicBezTo>
                    <a:pt x="2212" y="655"/>
                    <a:pt x="2248" y="674"/>
                    <a:pt x="2287" y="718"/>
                  </a:cubicBezTo>
                  <a:cubicBezTo>
                    <a:pt x="2346" y="718"/>
                    <a:pt x="2406" y="718"/>
                    <a:pt x="2442" y="694"/>
                  </a:cubicBezTo>
                  <a:cubicBezTo>
                    <a:pt x="2525" y="611"/>
                    <a:pt x="2644" y="599"/>
                    <a:pt x="2716" y="515"/>
                  </a:cubicBezTo>
                  <a:lnTo>
                    <a:pt x="2716" y="373"/>
                  </a:lnTo>
                  <a:cubicBezTo>
                    <a:pt x="2321" y="81"/>
                    <a:pt x="1909" y="0"/>
                    <a:pt x="14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4987;p32">
              <a:extLst>
                <a:ext uri="{FF2B5EF4-FFF2-40B4-BE49-F238E27FC236}">
                  <a16:creationId xmlns:a16="http://schemas.microsoft.com/office/drawing/2014/main" id="{9F1A576A-4857-490C-9C5B-FE933A0C865B}"/>
                </a:ext>
              </a:extLst>
            </p:cNvPr>
            <p:cNvSpPr/>
            <p:nvPr/>
          </p:nvSpPr>
          <p:spPr>
            <a:xfrm>
              <a:off x="5877500" y="2501400"/>
              <a:ext cx="61650" cy="18400"/>
            </a:xfrm>
            <a:custGeom>
              <a:avLst/>
              <a:gdLst/>
              <a:ahLst/>
              <a:cxnLst/>
              <a:rect l="l" t="t" r="r" b="b"/>
              <a:pathLst>
                <a:path w="2466" h="736" extrusionOk="0">
                  <a:moveTo>
                    <a:pt x="935" y="1"/>
                  </a:moveTo>
                  <a:cubicBezTo>
                    <a:pt x="674" y="1"/>
                    <a:pt x="408" y="58"/>
                    <a:pt x="144" y="141"/>
                  </a:cubicBezTo>
                  <a:cubicBezTo>
                    <a:pt x="1" y="283"/>
                    <a:pt x="120" y="414"/>
                    <a:pt x="120" y="545"/>
                  </a:cubicBezTo>
                  <a:lnTo>
                    <a:pt x="120" y="605"/>
                  </a:lnTo>
                  <a:cubicBezTo>
                    <a:pt x="247" y="585"/>
                    <a:pt x="372" y="577"/>
                    <a:pt x="497" y="577"/>
                  </a:cubicBezTo>
                  <a:cubicBezTo>
                    <a:pt x="1051" y="577"/>
                    <a:pt x="1588" y="736"/>
                    <a:pt x="2132" y="736"/>
                  </a:cubicBezTo>
                  <a:cubicBezTo>
                    <a:pt x="2168" y="557"/>
                    <a:pt x="2465" y="676"/>
                    <a:pt x="2465" y="498"/>
                  </a:cubicBezTo>
                  <a:cubicBezTo>
                    <a:pt x="2394" y="339"/>
                    <a:pt x="2302" y="303"/>
                    <a:pt x="2203" y="303"/>
                  </a:cubicBezTo>
                  <a:cubicBezTo>
                    <a:pt x="2125" y="303"/>
                    <a:pt x="2043" y="326"/>
                    <a:pt x="1964" y="326"/>
                  </a:cubicBezTo>
                  <a:cubicBezTo>
                    <a:pt x="1911" y="326"/>
                    <a:pt x="1859" y="316"/>
                    <a:pt x="1811" y="283"/>
                  </a:cubicBezTo>
                  <a:cubicBezTo>
                    <a:pt x="1535" y="78"/>
                    <a:pt x="1239" y="1"/>
                    <a:pt x="9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4988;p32">
              <a:extLst>
                <a:ext uri="{FF2B5EF4-FFF2-40B4-BE49-F238E27FC236}">
                  <a16:creationId xmlns:a16="http://schemas.microsoft.com/office/drawing/2014/main" id="{F9C78C63-9BB6-4520-A01A-9290E8F2FFDA}"/>
                </a:ext>
              </a:extLst>
            </p:cNvPr>
            <p:cNvSpPr/>
            <p:nvPr/>
          </p:nvSpPr>
          <p:spPr>
            <a:xfrm>
              <a:off x="5603825" y="2467850"/>
              <a:ext cx="100475" cy="10875"/>
            </a:xfrm>
            <a:custGeom>
              <a:avLst/>
              <a:gdLst/>
              <a:ahLst/>
              <a:cxnLst/>
              <a:rect l="l" t="t" r="r" b="b"/>
              <a:pathLst>
                <a:path w="4019" h="435" extrusionOk="0">
                  <a:moveTo>
                    <a:pt x="1889" y="0"/>
                  </a:moveTo>
                  <a:cubicBezTo>
                    <a:pt x="1363" y="0"/>
                    <a:pt x="839" y="18"/>
                    <a:pt x="316" y="54"/>
                  </a:cubicBezTo>
                  <a:cubicBezTo>
                    <a:pt x="274" y="43"/>
                    <a:pt x="237" y="38"/>
                    <a:pt x="205" y="38"/>
                  </a:cubicBezTo>
                  <a:cubicBezTo>
                    <a:pt x="52" y="38"/>
                    <a:pt x="0" y="149"/>
                    <a:pt x="30" y="316"/>
                  </a:cubicBezTo>
                  <a:cubicBezTo>
                    <a:pt x="518" y="328"/>
                    <a:pt x="994" y="340"/>
                    <a:pt x="1470" y="351"/>
                  </a:cubicBezTo>
                  <a:cubicBezTo>
                    <a:pt x="1773" y="412"/>
                    <a:pt x="2078" y="426"/>
                    <a:pt x="2383" y="426"/>
                  </a:cubicBezTo>
                  <a:cubicBezTo>
                    <a:pt x="2629" y="426"/>
                    <a:pt x="2876" y="417"/>
                    <a:pt x="3121" y="417"/>
                  </a:cubicBezTo>
                  <a:cubicBezTo>
                    <a:pt x="3290" y="417"/>
                    <a:pt x="3458" y="421"/>
                    <a:pt x="3625" y="435"/>
                  </a:cubicBezTo>
                  <a:cubicBezTo>
                    <a:pt x="4018" y="101"/>
                    <a:pt x="3542" y="173"/>
                    <a:pt x="3471" y="54"/>
                  </a:cubicBezTo>
                  <a:cubicBezTo>
                    <a:pt x="2941" y="18"/>
                    <a:pt x="2414" y="0"/>
                    <a:pt x="18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4989;p32">
              <a:extLst>
                <a:ext uri="{FF2B5EF4-FFF2-40B4-BE49-F238E27FC236}">
                  <a16:creationId xmlns:a16="http://schemas.microsoft.com/office/drawing/2014/main" id="{2300023A-943E-44A9-9E0E-1BA658749C05}"/>
                </a:ext>
              </a:extLst>
            </p:cNvPr>
            <p:cNvSpPr/>
            <p:nvPr/>
          </p:nvSpPr>
          <p:spPr>
            <a:xfrm>
              <a:off x="5993000" y="2597550"/>
              <a:ext cx="66100" cy="19375"/>
            </a:xfrm>
            <a:custGeom>
              <a:avLst/>
              <a:gdLst/>
              <a:ahLst/>
              <a:cxnLst/>
              <a:rect l="l" t="t" r="r" b="b"/>
              <a:pathLst>
                <a:path w="2644" h="775" extrusionOk="0">
                  <a:moveTo>
                    <a:pt x="1691" y="299"/>
                  </a:moveTo>
                  <a:cubicBezTo>
                    <a:pt x="1699" y="299"/>
                    <a:pt x="1707" y="307"/>
                    <a:pt x="1715" y="315"/>
                  </a:cubicBezTo>
                  <a:lnTo>
                    <a:pt x="1715" y="315"/>
                  </a:lnTo>
                  <a:cubicBezTo>
                    <a:pt x="1712" y="314"/>
                    <a:pt x="1709" y="314"/>
                    <a:pt x="1707" y="314"/>
                  </a:cubicBezTo>
                  <a:cubicBezTo>
                    <a:pt x="1691" y="314"/>
                    <a:pt x="1678" y="320"/>
                    <a:pt x="1667" y="331"/>
                  </a:cubicBezTo>
                  <a:cubicBezTo>
                    <a:pt x="1675" y="307"/>
                    <a:pt x="1683" y="299"/>
                    <a:pt x="1691" y="299"/>
                  </a:cubicBezTo>
                  <a:close/>
                  <a:moveTo>
                    <a:pt x="705" y="0"/>
                  </a:moveTo>
                  <a:cubicBezTo>
                    <a:pt x="597" y="0"/>
                    <a:pt x="481" y="21"/>
                    <a:pt x="370" y="21"/>
                  </a:cubicBezTo>
                  <a:cubicBezTo>
                    <a:pt x="310" y="57"/>
                    <a:pt x="310" y="105"/>
                    <a:pt x="358" y="152"/>
                  </a:cubicBezTo>
                  <a:cubicBezTo>
                    <a:pt x="405" y="188"/>
                    <a:pt x="429" y="212"/>
                    <a:pt x="477" y="247"/>
                  </a:cubicBezTo>
                  <a:cubicBezTo>
                    <a:pt x="405" y="212"/>
                    <a:pt x="358" y="152"/>
                    <a:pt x="262" y="140"/>
                  </a:cubicBezTo>
                  <a:cubicBezTo>
                    <a:pt x="84" y="212"/>
                    <a:pt x="0" y="331"/>
                    <a:pt x="24" y="521"/>
                  </a:cubicBezTo>
                  <a:cubicBezTo>
                    <a:pt x="76" y="618"/>
                    <a:pt x="143" y="664"/>
                    <a:pt x="220" y="664"/>
                  </a:cubicBezTo>
                  <a:cubicBezTo>
                    <a:pt x="266" y="664"/>
                    <a:pt x="316" y="648"/>
                    <a:pt x="370" y="617"/>
                  </a:cubicBezTo>
                  <a:cubicBezTo>
                    <a:pt x="417" y="605"/>
                    <a:pt x="465" y="605"/>
                    <a:pt x="501" y="605"/>
                  </a:cubicBezTo>
                  <a:cubicBezTo>
                    <a:pt x="527" y="604"/>
                    <a:pt x="554" y="603"/>
                    <a:pt x="581" y="603"/>
                  </a:cubicBezTo>
                  <a:cubicBezTo>
                    <a:pt x="1108" y="603"/>
                    <a:pt x="1615" y="775"/>
                    <a:pt x="2130" y="775"/>
                  </a:cubicBezTo>
                  <a:cubicBezTo>
                    <a:pt x="2261" y="775"/>
                    <a:pt x="2392" y="763"/>
                    <a:pt x="2525" y="736"/>
                  </a:cubicBezTo>
                  <a:lnTo>
                    <a:pt x="2513" y="736"/>
                  </a:lnTo>
                  <a:cubicBezTo>
                    <a:pt x="2513" y="688"/>
                    <a:pt x="2525" y="628"/>
                    <a:pt x="2525" y="581"/>
                  </a:cubicBezTo>
                  <a:cubicBezTo>
                    <a:pt x="2644" y="462"/>
                    <a:pt x="2644" y="331"/>
                    <a:pt x="2548" y="188"/>
                  </a:cubicBezTo>
                  <a:cubicBezTo>
                    <a:pt x="2501" y="164"/>
                    <a:pt x="2441" y="164"/>
                    <a:pt x="2394" y="164"/>
                  </a:cubicBezTo>
                  <a:cubicBezTo>
                    <a:pt x="2275" y="224"/>
                    <a:pt x="2382" y="390"/>
                    <a:pt x="2263" y="450"/>
                  </a:cubicBezTo>
                  <a:cubicBezTo>
                    <a:pt x="2346" y="343"/>
                    <a:pt x="2310" y="259"/>
                    <a:pt x="2251" y="152"/>
                  </a:cubicBezTo>
                  <a:cubicBezTo>
                    <a:pt x="2222" y="112"/>
                    <a:pt x="2193" y="91"/>
                    <a:pt x="2167" y="91"/>
                  </a:cubicBezTo>
                  <a:cubicBezTo>
                    <a:pt x="2139" y="91"/>
                    <a:pt x="2114" y="115"/>
                    <a:pt x="2096" y="164"/>
                  </a:cubicBezTo>
                  <a:cubicBezTo>
                    <a:pt x="2013" y="259"/>
                    <a:pt x="1905" y="319"/>
                    <a:pt x="1774" y="343"/>
                  </a:cubicBezTo>
                  <a:cubicBezTo>
                    <a:pt x="1767" y="337"/>
                    <a:pt x="1760" y="333"/>
                    <a:pt x="1754" y="329"/>
                  </a:cubicBezTo>
                  <a:lnTo>
                    <a:pt x="1754" y="329"/>
                  </a:lnTo>
                  <a:cubicBezTo>
                    <a:pt x="1854" y="314"/>
                    <a:pt x="1931" y="266"/>
                    <a:pt x="1965" y="152"/>
                  </a:cubicBezTo>
                  <a:cubicBezTo>
                    <a:pt x="1862" y="57"/>
                    <a:pt x="1722" y="4"/>
                    <a:pt x="1601" y="4"/>
                  </a:cubicBezTo>
                  <a:cubicBezTo>
                    <a:pt x="1540" y="4"/>
                    <a:pt x="1485" y="17"/>
                    <a:pt x="1441" y="45"/>
                  </a:cubicBezTo>
                  <a:cubicBezTo>
                    <a:pt x="1355" y="99"/>
                    <a:pt x="1282" y="119"/>
                    <a:pt x="1211" y="119"/>
                  </a:cubicBezTo>
                  <a:cubicBezTo>
                    <a:pt x="1096" y="119"/>
                    <a:pt x="991" y="66"/>
                    <a:pt x="858" y="21"/>
                  </a:cubicBezTo>
                  <a:cubicBezTo>
                    <a:pt x="810" y="5"/>
                    <a:pt x="758" y="0"/>
                    <a:pt x="7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4990;p32">
              <a:extLst>
                <a:ext uri="{FF2B5EF4-FFF2-40B4-BE49-F238E27FC236}">
                  <a16:creationId xmlns:a16="http://schemas.microsoft.com/office/drawing/2014/main" id="{20F37789-0CE5-4789-BAFD-F0C20C716859}"/>
                </a:ext>
              </a:extLst>
            </p:cNvPr>
            <p:cNvSpPr/>
            <p:nvPr/>
          </p:nvSpPr>
          <p:spPr>
            <a:xfrm>
              <a:off x="5851600" y="2375000"/>
              <a:ext cx="71925" cy="16625"/>
            </a:xfrm>
            <a:custGeom>
              <a:avLst/>
              <a:gdLst/>
              <a:ahLst/>
              <a:cxnLst/>
              <a:rect l="l" t="t" r="r" b="b"/>
              <a:pathLst>
                <a:path w="2877" h="665" extrusionOk="0">
                  <a:moveTo>
                    <a:pt x="671" y="1"/>
                  </a:moveTo>
                  <a:cubicBezTo>
                    <a:pt x="434" y="1"/>
                    <a:pt x="204" y="36"/>
                    <a:pt x="1" y="220"/>
                  </a:cubicBezTo>
                  <a:cubicBezTo>
                    <a:pt x="61" y="303"/>
                    <a:pt x="108" y="398"/>
                    <a:pt x="144" y="482"/>
                  </a:cubicBezTo>
                  <a:cubicBezTo>
                    <a:pt x="843" y="569"/>
                    <a:pt x="1533" y="664"/>
                    <a:pt x="2216" y="664"/>
                  </a:cubicBezTo>
                  <a:cubicBezTo>
                    <a:pt x="2371" y="664"/>
                    <a:pt x="2526" y="659"/>
                    <a:pt x="2680" y="648"/>
                  </a:cubicBezTo>
                  <a:cubicBezTo>
                    <a:pt x="2739" y="613"/>
                    <a:pt x="2847" y="601"/>
                    <a:pt x="2858" y="553"/>
                  </a:cubicBezTo>
                  <a:cubicBezTo>
                    <a:pt x="2877" y="488"/>
                    <a:pt x="2831" y="481"/>
                    <a:pt x="2781" y="481"/>
                  </a:cubicBezTo>
                  <a:cubicBezTo>
                    <a:pt x="2767" y="481"/>
                    <a:pt x="2753" y="482"/>
                    <a:pt x="2739" y="482"/>
                  </a:cubicBezTo>
                  <a:cubicBezTo>
                    <a:pt x="2585" y="470"/>
                    <a:pt x="2406" y="494"/>
                    <a:pt x="2311" y="339"/>
                  </a:cubicBezTo>
                  <a:cubicBezTo>
                    <a:pt x="2175" y="60"/>
                    <a:pt x="1958" y="30"/>
                    <a:pt x="1734" y="30"/>
                  </a:cubicBezTo>
                  <a:cubicBezTo>
                    <a:pt x="1672" y="30"/>
                    <a:pt x="1610" y="32"/>
                    <a:pt x="1549" y="32"/>
                  </a:cubicBezTo>
                  <a:cubicBezTo>
                    <a:pt x="1462" y="32"/>
                    <a:pt x="1377" y="28"/>
                    <a:pt x="1299" y="5"/>
                  </a:cubicBezTo>
                  <a:cubicBezTo>
                    <a:pt x="1239" y="12"/>
                    <a:pt x="1178" y="14"/>
                    <a:pt x="1118" y="14"/>
                  </a:cubicBezTo>
                  <a:cubicBezTo>
                    <a:pt x="969" y="14"/>
                    <a:pt x="819" y="1"/>
                    <a:pt x="6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4991;p32">
              <a:extLst>
                <a:ext uri="{FF2B5EF4-FFF2-40B4-BE49-F238E27FC236}">
                  <a16:creationId xmlns:a16="http://schemas.microsoft.com/office/drawing/2014/main" id="{E17B7521-9F32-49D4-B782-73F97021A90F}"/>
                </a:ext>
              </a:extLst>
            </p:cNvPr>
            <p:cNvSpPr/>
            <p:nvPr/>
          </p:nvSpPr>
          <p:spPr>
            <a:xfrm>
              <a:off x="5271775" y="2507575"/>
              <a:ext cx="81575" cy="16075"/>
            </a:xfrm>
            <a:custGeom>
              <a:avLst/>
              <a:gdLst/>
              <a:ahLst/>
              <a:cxnLst/>
              <a:rect l="l" t="t" r="r" b="b"/>
              <a:pathLst>
                <a:path w="3263" h="643" extrusionOk="0">
                  <a:moveTo>
                    <a:pt x="2686" y="313"/>
                  </a:moveTo>
                  <a:cubicBezTo>
                    <a:pt x="2693" y="313"/>
                    <a:pt x="2712" y="326"/>
                    <a:pt x="2739" y="358"/>
                  </a:cubicBezTo>
                  <a:cubicBezTo>
                    <a:pt x="2753" y="368"/>
                    <a:pt x="2764" y="372"/>
                    <a:pt x="2773" y="372"/>
                  </a:cubicBezTo>
                  <a:cubicBezTo>
                    <a:pt x="2788" y="372"/>
                    <a:pt x="2795" y="361"/>
                    <a:pt x="2799" y="350"/>
                  </a:cubicBezTo>
                  <a:lnTo>
                    <a:pt x="2799" y="350"/>
                  </a:lnTo>
                  <a:cubicBezTo>
                    <a:pt x="2799" y="355"/>
                    <a:pt x="2799" y="362"/>
                    <a:pt x="2799" y="370"/>
                  </a:cubicBezTo>
                  <a:cubicBezTo>
                    <a:pt x="2799" y="376"/>
                    <a:pt x="2799" y="382"/>
                    <a:pt x="2800" y="386"/>
                  </a:cubicBezTo>
                  <a:lnTo>
                    <a:pt x="2800" y="386"/>
                  </a:lnTo>
                  <a:cubicBezTo>
                    <a:pt x="2774" y="382"/>
                    <a:pt x="2749" y="374"/>
                    <a:pt x="2727" y="358"/>
                  </a:cubicBezTo>
                  <a:cubicBezTo>
                    <a:pt x="2688" y="332"/>
                    <a:pt x="2677" y="313"/>
                    <a:pt x="2686" y="313"/>
                  </a:cubicBezTo>
                  <a:close/>
                  <a:moveTo>
                    <a:pt x="715" y="1"/>
                  </a:moveTo>
                  <a:cubicBezTo>
                    <a:pt x="513" y="13"/>
                    <a:pt x="286" y="1"/>
                    <a:pt x="108" y="156"/>
                  </a:cubicBezTo>
                  <a:cubicBezTo>
                    <a:pt x="1" y="453"/>
                    <a:pt x="334" y="358"/>
                    <a:pt x="405" y="489"/>
                  </a:cubicBezTo>
                  <a:cubicBezTo>
                    <a:pt x="443" y="481"/>
                    <a:pt x="480" y="478"/>
                    <a:pt x="517" y="478"/>
                  </a:cubicBezTo>
                  <a:cubicBezTo>
                    <a:pt x="716" y="478"/>
                    <a:pt x="913" y="575"/>
                    <a:pt x="1111" y="575"/>
                  </a:cubicBezTo>
                  <a:cubicBezTo>
                    <a:pt x="1204" y="575"/>
                    <a:pt x="1299" y="553"/>
                    <a:pt x="1394" y="489"/>
                  </a:cubicBezTo>
                  <a:cubicBezTo>
                    <a:pt x="1417" y="465"/>
                    <a:pt x="1453" y="429"/>
                    <a:pt x="1477" y="417"/>
                  </a:cubicBezTo>
                  <a:lnTo>
                    <a:pt x="1477" y="417"/>
                  </a:lnTo>
                  <a:cubicBezTo>
                    <a:pt x="1453" y="453"/>
                    <a:pt x="1417" y="477"/>
                    <a:pt x="1394" y="489"/>
                  </a:cubicBezTo>
                  <a:cubicBezTo>
                    <a:pt x="1661" y="610"/>
                    <a:pt x="1936" y="642"/>
                    <a:pt x="2212" y="642"/>
                  </a:cubicBezTo>
                  <a:cubicBezTo>
                    <a:pt x="2542" y="642"/>
                    <a:pt x="2875" y="595"/>
                    <a:pt x="3201" y="595"/>
                  </a:cubicBezTo>
                  <a:cubicBezTo>
                    <a:pt x="3222" y="595"/>
                    <a:pt x="3242" y="596"/>
                    <a:pt x="3263" y="596"/>
                  </a:cubicBezTo>
                  <a:cubicBezTo>
                    <a:pt x="3241" y="408"/>
                    <a:pt x="3160" y="369"/>
                    <a:pt x="3063" y="369"/>
                  </a:cubicBezTo>
                  <a:cubicBezTo>
                    <a:pt x="2995" y="369"/>
                    <a:pt x="2919" y="389"/>
                    <a:pt x="2849" y="390"/>
                  </a:cubicBezTo>
                  <a:lnTo>
                    <a:pt x="2849" y="390"/>
                  </a:lnTo>
                  <a:cubicBezTo>
                    <a:pt x="2873" y="370"/>
                    <a:pt x="2894" y="338"/>
                    <a:pt x="2879" y="338"/>
                  </a:cubicBezTo>
                  <a:cubicBezTo>
                    <a:pt x="2875" y="338"/>
                    <a:pt x="2868" y="340"/>
                    <a:pt x="2858" y="346"/>
                  </a:cubicBezTo>
                  <a:cubicBezTo>
                    <a:pt x="2894" y="286"/>
                    <a:pt x="2882" y="239"/>
                    <a:pt x="2822" y="191"/>
                  </a:cubicBezTo>
                  <a:cubicBezTo>
                    <a:pt x="2771" y="146"/>
                    <a:pt x="2723" y="125"/>
                    <a:pt x="2672" y="125"/>
                  </a:cubicBezTo>
                  <a:cubicBezTo>
                    <a:pt x="2630" y="125"/>
                    <a:pt x="2586" y="140"/>
                    <a:pt x="2537" y="167"/>
                  </a:cubicBezTo>
                  <a:cubicBezTo>
                    <a:pt x="2489" y="167"/>
                    <a:pt x="2429" y="179"/>
                    <a:pt x="2382" y="179"/>
                  </a:cubicBezTo>
                  <a:cubicBezTo>
                    <a:pt x="2302" y="129"/>
                    <a:pt x="2216" y="117"/>
                    <a:pt x="2128" y="117"/>
                  </a:cubicBezTo>
                  <a:cubicBezTo>
                    <a:pt x="2043" y="117"/>
                    <a:pt x="1957" y="128"/>
                    <a:pt x="1873" y="128"/>
                  </a:cubicBezTo>
                  <a:cubicBezTo>
                    <a:pt x="1836" y="128"/>
                    <a:pt x="1799" y="126"/>
                    <a:pt x="1763" y="120"/>
                  </a:cubicBezTo>
                  <a:cubicBezTo>
                    <a:pt x="1656" y="120"/>
                    <a:pt x="1548" y="108"/>
                    <a:pt x="1453" y="60"/>
                  </a:cubicBezTo>
                  <a:cubicBezTo>
                    <a:pt x="1370" y="36"/>
                    <a:pt x="1310" y="13"/>
                    <a:pt x="1239" y="13"/>
                  </a:cubicBezTo>
                  <a:cubicBezTo>
                    <a:pt x="1132" y="1"/>
                    <a:pt x="1036" y="1"/>
                    <a:pt x="9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4992;p32">
              <a:extLst>
                <a:ext uri="{FF2B5EF4-FFF2-40B4-BE49-F238E27FC236}">
                  <a16:creationId xmlns:a16="http://schemas.microsoft.com/office/drawing/2014/main" id="{E3E32906-04E1-4F8B-85A0-FDE40B9DB0F9}"/>
                </a:ext>
              </a:extLst>
            </p:cNvPr>
            <p:cNvSpPr/>
            <p:nvPr/>
          </p:nvSpPr>
          <p:spPr>
            <a:xfrm>
              <a:off x="5432225" y="2546225"/>
              <a:ext cx="79775" cy="14975"/>
            </a:xfrm>
            <a:custGeom>
              <a:avLst/>
              <a:gdLst/>
              <a:ahLst/>
              <a:cxnLst/>
              <a:rect l="l" t="t" r="r" b="b"/>
              <a:pathLst>
                <a:path w="3191" h="599" extrusionOk="0">
                  <a:moveTo>
                    <a:pt x="1541" y="0"/>
                  </a:moveTo>
                  <a:cubicBezTo>
                    <a:pt x="1421" y="0"/>
                    <a:pt x="1298" y="117"/>
                    <a:pt x="1180" y="117"/>
                  </a:cubicBezTo>
                  <a:cubicBezTo>
                    <a:pt x="1164" y="117"/>
                    <a:pt x="1147" y="115"/>
                    <a:pt x="1131" y="110"/>
                  </a:cubicBezTo>
                  <a:cubicBezTo>
                    <a:pt x="1131" y="134"/>
                    <a:pt x="1131" y="169"/>
                    <a:pt x="1107" y="169"/>
                  </a:cubicBezTo>
                  <a:cubicBezTo>
                    <a:pt x="1100" y="171"/>
                    <a:pt x="1092" y="172"/>
                    <a:pt x="1085" y="172"/>
                  </a:cubicBezTo>
                  <a:cubicBezTo>
                    <a:pt x="1039" y="172"/>
                    <a:pt x="1011" y="139"/>
                    <a:pt x="1000" y="98"/>
                  </a:cubicBezTo>
                  <a:lnTo>
                    <a:pt x="0" y="98"/>
                  </a:lnTo>
                  <a:cubicBezTo>
                    <a:pt x="0" y="273"/>
                    <a:pt x="75" y="311"/>
                    <a:pt x="172" y="311"/>
                  </a:cubicBezTo>
                  <a:cubicBezTo>
                    <a:pt x="245" y="311"/>
                    <a:pt x="332" y="288"/>
                    <a:pt x="407" y="288"/>
                  </a:cubicBezTo>
                  <a:cubicBezTo>
                    <a:pt x="480" y="288"/>
                    <a:pt x="543" y="310"/>
                    <a:pt x="572" y="395"/>
                  </a:cubicBezTo>
                  <a:cubicBezTo>
                    <a:pt x="572" y="431"/>
                    <a:pt x="583" y="467"/>
                    <a:pt x="583" y="515"/>
                  </a:cubicBezTo>
                  <a:cubicBezTo>
                    <a:pt x="1238" y="515"/>
                    <a:pt x="1905" y="526"/>
                    <a:pt x="2572" y="526"/>
                  </a:cubicBezTo>
                  <a:cubicBezTo>
                    <a:pt x="2679" y="571"/>
                    <a:pt x="2787" y="598"/>
                    <a:pt x="2896" y="598"/>
                  </a:cubicBezTo>
                  <a:cubicBezTo>
                    <a:pt x="2992" y="598"/>
                    <a:pt x="3090" y="577"/>
                    <a:pt x="3191" y="526"/>
                  </a:cubicBezTo>
                  <a:cubicBezTo>
                    <a:pt x="3145" y="412"/>
                    <a:pt x="3056" y="288"/>
                    <a:pt x="2965" y="288"/>
                  </a:cubicBezTo>
                  <a:cubicBezTo>
                    <a:pt x="2961" y="288"/>
                    <a:pt x="2957" y="288"/>
                    <a:pt x="2953" y="288"/>
                  </a:cubicBezTo>
                  <a:cubicBezTo>
                    <a:pt x="2900" y="298"/>
                    <a:pt x="2848" y="303"/>
                    <a:pt x="2797" y="303"/>
                  </a:cubicBezTo>
                  <a:cubicBezTo>
                    <a:pt x="2454" y="303"/>
                    <a:pt x="2148" y="105"/>
                    <a:pt x="1816" y="105"/>
                  </a:cubicBezTo>
                  <a:cubicBezTo>
                    <a:pt x="1786" y="105"/>
                    <a:pt x="1757" y="106"/>
                    <a:pt x="1726" y="110"/>
                  </a:cubicBezTo>
                  <a:lnTo>
                    <a:pt x="1703" y="157"/>
                  </a:lnTo>
                  <a:lnTo>
                    <a:pt x="1715" y="110"/>
                  </a:lnTo>
                  <a:cubicBezTo>
                    <a:pt x="1658" y="28"/>
                    <a:pt x="1599" y="0"/>
                    <a:pt x="15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4993;p32">
              <a:extLst>
                <a:ext uri="{FF2B5EF4-FFF2-40B4-BE49-F238E27FC236}">
                  <a16:creationId xmlns:a16="http://schemas.microsoft.com/office/drawing/2014/main" id="{2668E651-1590-4E6B-8516-199B42B982C1}"/>
                </a:ext>
              </a:extLst>
            </p:cNvPr>
            <p:cNvSpPr/>
            <p:nvPr/>
          </p:nvSpPr>
          <p:spPr>
            <a:xfrm>
              <a:off x="5575375" y="2441425"/>
              <a:ext cx="90375" cy="10525"/>
            </a:xfrm>
            <a:custGeom>
              <a:avLst/>
              <a:gdLst/>
              <a:ahLst/>
              <a:cxnLst/>
              <a:rect l="l" t="t" r="r" b="b"/>
              <a:pathLst>
                <a:path w="3615" h="421" extrusionOk="0">
                  <a:moveTo>
                    <a:pt x="717" y="0"/>
                  </a:moveTo>
                  <a:cubicBezTo>
                    <a:pt x="477" y="0"/>
                    <a:pt x="238" y="27"/>
                    <a:pt x="1" y="123"/>
                  </a:cubicBezTo>
                  <a:lnTo>
                    <a:pt x="1" y="254"/>
                  </a:lnTo>
                  <a:cubicBezTo>
                    <a:pt x="145" y="378"/>
                    <a:pt x="303" y="402"/>
                    <a:pt x="466" y="402"/>
                  </a:cubicBezTo>
                  <a:cubicBezTo>
                    <a:pt x="566" y="402"/>
                    <a:pt x="667" y="393"/>
                    <a:pt x="768" y="393"/>
                  </a:cubicBezTo>
                  <a:cubicBezTo>
                    <a:pt x="802" y="393"/>
                    <a:pt x="836" y="394"/>
                    <a:pt x="870" y="396"/>
                  </a:cubicBezTo>
                  <a:lnTo>
                    <a:pt x="1001" y="396"/>
                  </a:lnTo>
                  <a:cubicBezTo>
                    <a:pt x="1079" y="301"/>
                    <a:pt x="1176" y="262"/>
                    <a:pt x="1279" y="262"/>
                  </a:cubicBezTo>
                  <a:cubicBezTo>
                    <a:pt x="1317" y="262"/>
                    <a:pt x="1355" y="268"/>
                    <a:pt x="1394" y="277"/>
                  </a:cubicBezTo>
                  <a:cubicBezTo>
                    <a:pt x="1714" y="397"/>
                    <a:pt x="2040" y="417"/>
                    <a:pt x="2371" y="417"/>
                  </a:cubicBezTo>
                  <a:cubicBezTo>
                    <a:pt x="2528" y="417"/>
                    <a:pt x="2686" y="412"/>
                    <a:pt x="2845" y="412"/>
                  </a:cubicBezTo>
                  <a:cubicBezTo>
                    <a:pt x="2948" y="412"/>
                    <a:pt x="3052" y="414"/>
                    <a:pt x="3156" y="420"/>
                  </a:cubicBezTo>
                  <a:cubicBezTo>
                    <a:pt x="3193" y="343"/>
                    <a:pt x="3269" y="335"/>
                    <a:pt x="3349" y="335"/>
                  </a:cubicBezTo>
                  <a:cubicBezTo>
                    <a:pt x="3369" y="335"/>
                    <a:pt x="3389" y="336"/>
                    <a:pt x="3408" y="336"/>
                  </a:cubicBezTo>
                  <a:cubicBezTo>
                    <a:pt x="3517" y="336"/>
                    <a:pt x="3615" y="321"/>
                    <a:pt x="3609" y="135"/>
                  </a:cubicBezTo>
                  <a:cubicBezTo>
                    <a:pt x="2906" y="87"/>
                    <a:pt x="2204" y="75"/>
                    <a:pt x="1513" y="39"/>
                  </a:cubicBezTo>
                  <a:cubicBezTo>
                    <a:pt x="1250" y="33"/>
                    <a:pt x="983" y="0"/>
                    <a:pt x="7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4994;p32">
              <a:extLst>
                <a:ext uri="{FF2B5EF4-FFF2-40B4-BE49-F238E27FC236}">
                  <a16:creationId xmlns:a16="http://schemas.microsoft.com/office/drawing/2014/main" id="{FF8FC3AF-D7FD-44FC-A6BD-C8CDD6CFCE4C}"/>
                </a:ext>
              </a:extLst>
            </p:cNvPr>
            <p:cNvSpPr/>
            <p:nvPr/>
          </p:nvSpPr>
          <p:spPr>
            <a:xfrm>
              <a:off x="5317025" y="2448200"/>
              <a:ext cx="94100" cy="7900"/>
            </a:xfrm>
            <a:custGeom>
              <a:avLst/>
              <a:gdLst/>
              <a:ahLst/>
              <a:cxnLst/>
              <a:rect l="l" t="t" r="r" b="b"/>
              <a:pathLst>
                <a:path w="3764" h="316" extrusionOk="0">
                  <a:moveTo>
                    <a:pt x="1911" y="0"/>
                  </a:moveTo>
                  <a:cubicBezTo>
                    <a:pt x="1584" y="0"/>
                    <a:pt x="1256" y="6"/>
                    <a:pt x="929" y="30"/>
                  </a:cubicBezTo>
                  <a:cubicBezTo>
                    <a:pt x="915" y="31"/>
                    <a:pt x="901" y="31"/>
                    <a:pt x="887" y="31"/>
                  </a:cubicBezTo>
                  <a:cubicBezTo>
                    <a:pt x="732" y="31"/>
                    <a:pt x="570" y="1"/>
                    <a:pt x="413" y="1"/>
                  </a:cubicBezTo>
                  <a:cubicBezTo>
                    <a:pt x="267" y="1"/>
                    <a:pt x="126" y="27"/>
                    <a:pt x="0" y="125"/>
                  </a:cubicBezTo>
                  <a:cubicBezTo>
                    <a:pt x="72" y="268"/>
                    <a:pt x="238" y="185"/>
                    <a:pt x="310" y="292"/>
                  </a:cubicBezTo>
                  <a:cubicBezTo>
                    <a:pt x="635" y="292"/>
                    <a:pt x="961" y="297"/>
                    <a:pt x="1290" y="297"/>
                  </a:cubicBezTo>
                  <a:cubicBezTo>
                    <a:pt x="1454" y="297"/>
                    <a:pt x="1620" y="296"/>
                    <a:pt x="1786" y="292"/>
                  </a:cubicBezTo>
                  <a:cubicBezTo>
                    <a:pt x="1860" y="289"/>
                    <a:pt x="1934" y="288"/>
                    <a:pt x="2009" y="288"/>
                  </a:cubicBezTo>
                  <a:cubicBezTo>
                    <a:pt x="2369" y="288"/>
                    <a:pt x="2736" y="315"/>
                    <a:pt x="3105" y="315"/>
                  </a:cubicBezTo>
                  <a:cubicBezTo>
                    <a:pt x="3312" y="315"/>
                    <a:pt x="3519" y="307"/>
                    <a:pt x="3727" y="280"/>
                  </a:cubicBezTo>
                  <a:cubicBezTo>
                    <a:pt x="3763" y="108"/>
                    <a:pt x="3676" y="88"/>
                    <a:pt x="3579" y="88"/>
                  </a:cubicBezTo>
                  <a:cubicBezTo>
                    <a:pt x="3549" y="88"/>
                    <a:pt x="3517" y="90"/>
                    <a:pt x="3489" y="90"/>
                  </a:cubicBezTo>
                  <a:cubicBezTo>
                    <a:pt x="3458" y="84"/>
                    <a:pt x="3426" y="82"/>
                    <a:pt x="3394" y="82"/>
                  </a:cubicBezTo>
                  <a:cubicBezTo>
                    <a:pt x="3317" y="82"/>
                    <a:pt x="3238" y="93"/>
                    <a:pt x="3160" y="93"/>
                  </a:cubicBezTo>
                  <a:cubicBezTo>
                    <a:pt x="3067" y="93"/>
                    <a:pt x="2975" y="77"/>
                    <a:pt x="2894" y="6"/>
                  </a:cubicBezTo>
                  <a:cubicBezTo>
                    <a:pt x="2566" y="6"/>
                    <a:pt x="2239" y="0"/>
                    <a:pt x="19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4995;p32">
              <a:extLst>
                <a:ext uri="{FF2B5EF4-FFF2-40B4-BE49-F238E27FC236}">
                  <a16:creationId xmlns:a16="http://schemas.microsoft.com/office/drawing/2014/main" id="{E71FF02D-4EF9-4743-BFF0-6D459AE98071}"/>
                </a:ext>
              </a:extLst>
            </p:cNvPr>
            <p:cNvSpPr/>
            <p:nvPr/>
          </p:nvSpPr>
          <p:spPr>
            <a:xfrm>
              <a:off x="5372975" y="2303350"/>
              <a:ext cx="55700" cy="23475"/>
            </a:xfrm>
            <a:custGeom>
              <a:avLst/>
              <a:gdLst/>
              <a:ahLst/>
              <a:cxnLst/>
              <a:rect l="l" t="t" r="r" b="b"/>
              <a:pathLst>
                <a:path w="2228" h="939" extrusionOk="0">
                  <a:moveTo>
                    <a:pt x="1070" y="0"/>
                  </a:moveTo>
                  <a:cubicBezTo>
                    <a:pt x="990" y="0"/>
                    <a:pt x="908" y="2"/>
                    <a:pt x="822" y="2"/>
                  </a:cubicBezTo>
                  <a:cubicBezTo>
                    <a:pt x="560" y="14"/>
                    <a:pt x="298" y="74"/>
                    <a:pt x="108" y="288"/>
                  </a:cubicBezTo>
                  <a:cubicBezTo>
                    <a:pt x="60" y="324"/>
                    <a:pt x="36" y="383"/>
                    <a:pt x="1" y="443"/>
                  </a:cubicBezTo>
                  <a:cubicBezTo>
                    <a:pt x="1" y="502"/>
                    <a:pt x="1" y="562"/>
                    <a:pt x="48" y="621"/>
                  </a:cubicBezTo>
                  <a:cubicBezTo>
                    <a:pt x="179" y="705"/>
                    <a:pt x="358" y="621"/>
                    <a:pt x="501" y="728"/>
                  </a:cubicBezTo>
                  <a:cubicBezTo>
                    <a:pt x="742" y="892"/>
                    <a:pt x="1006" y="908"/>
                    <a:pt x="1281" y="908"/>
                  </a:cubicBezTo>
                  <a:cubicBezTo>
                    <a:pt x="1346" y="908"/>
                    <a:pt x="1411" y="907"/>
                    <a:pt x="1477" y="907"/>
                  </a:cubicBezTo>
                  <a:cubicBezTo>
                    <a:pt x="1559" y="927"/>
                    <a:pt x="1639" y="938"/>
                    <a:pt x="1715" y="938"/>
                  </a:cubicBezTo>
                  <a:cubicBezTo>
                    <a:pt x="1904" y="938"/>
                    <a:pt x="2075" y="873"/>
                    <a:pt x="2227" y="728"/>
                  </a:cubicBezTo>
                  <a:cubicBezTo>
                    <a:pt x="2103" y="626"/>
                    <a:pt x="1962" y="601"/>
                    <a:pt x="1815" y="601"/>
                  </a:cubicBezTo>
                  <a:cubicBezTo>
                    <a:pt x="1684" y="601"/>
                    <a:pt x="1547" y="621"/>
                    <a:pt x="1414" y="621"/>
                  </a:cubicBezTo>
                  <a:cubicBezTo>
                    <a:pt x="1283" y="621"/>
                    <a:pt x="1154" y="602"/>
                    <a:pt x="1037" y="526"/>
                  </a:cubicBezTo>
                  <a:cubicBezTo>
                    <a:pt x="1092" y="398"/>
                    <a:pt x="1175" y="368"/>
                    <a:pt x="1265" y="368"/>
                  </a:cubicBezTo>
                  <a:cubicBezTo>
                    <a:pt x="1342" y="368"/>
                    <a:pt x="1425" y="390"/>
                    <a:pt x="1499" y="390"/>
                  </a:cubicBezTo>
                  <a:cubicBezTo>
                    <a:pt x="1564" y="390"/>
                    <a:pt x="1623" y="373"/>
                    <a:pt x="1668" y="312"/>
                  </a:cubicBezTo>
                  <a:cubicBezTo>
                    <a:pt x="1691" y="252"/>
                    <a:pt x="1691" y="193"/>
                    <a:pt x="1632" y="121"/>
                  </a:cubicBezTo>
                  <a:cubicBezTo>
                    <a:pt x="1572" y="74"/>
                    <a:pt x="1513" y="50"/>
                    <a:pt x="1429" y="26"/>
                  </a:cubicBezTo>
                  <a:cubicBezTo>
                    <a:pt x="1308" y="4"/>
                    <a:pt x="1191" y="0"/>
                    <a:pt x="10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4996;p32">
              <a:extLst>
                <a:ext uri="{FF2B5EF4-FFF2-40B4-BE49-F238E27FC236}">
                  <a16:creationId xmlns:a16="http://schemas.microsoft.com/office/drawing/2014/main" id="{1FD84FCE-72D1-4A31-9469-9BBDD06EDE54}"/>
                </a:ext>
              </a:extLst>
            </p:cNvPr>
            <p:cNvSpPr/>
            <p:nvPr/>
          </p:nvSpPr>
          <p:spPr>
            <a:xfrm>
              <a:off x="5497400" y="2409350"/>
              <a:ext cx="92725" cy="10850"/>
            </a:xfrm>
            <a:custGeom>
              <a:avLst/>
              <a:gdLst/>
              <a:ahLst/>
              <a:cxnLst/>
              <a:rect l="l" t="t" r="r" b="b"/>
              <a:pathLst>
                <a:path w="3709" h="434" extrusionOk="0">
                  <a:moveTo>
                    <a:pt x="1" y="1"/>
                  </a:moveTo>
                  <a:cubicBezTo>
                    <a:pt x="417" y="310"/>
                    <a:pt x="810" y="405"/>
                    <a:pt x="1251" y="405"/>
                  </a:cubicBezTo>
                  <a:lnTo>
                    <a:pt x="3537" y="405"/>
                  </a:lnTo>
                  <a:cubicBezTo>
                    <a:pt x="3582" y="425"/>
                    <a:pt x="3616" y="434"/>
                    <a:pt x="3641" y="434"/>
                  </a:cubicBezTo>
                  <a:cubicBezTo>
                    <a:pt x="3707" y="434"/>
                    <a:pt x="3709" y="370"/>
                    <a:pt x="3691" y="275"/>
                  </a:cubicBezTo>
                  <a:cubicBezTo>
                    <a:pt x="2477" y="179"/>
                    <a:pt x="1275" y="96"/>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4997;p32">
              <a:extLst>
                <a:ext uri="{FF2B5EF4-FFF2-40B4-BE49-F238E27FC236}">
                  <a16:creationId xmlns:a16="http://schemas.microsoft.com/office/drawing/2014/main" id="{7EAC1509-7847-4B7E-ADF3-3A098C64988A}"/>
                </a:ext>
              </a:extLst>
            </p:cNvPr>
            <p:cNvSpPr/>
            <p:nvPr/>
          </p:nvSpPr>
          <p:spPr>
            <a:xfrm>
              <a:off x="5266425" y="2306950"/>
              <a:ext cx="41700" cy="53300"/>
            </a:xfrm>
            <a:custGeom>
              <a:avLst/>
              <a:gdLst/>
              <a:ahLst/>
              <a:cxnLst/>
              <a:rect l="l" t="t" r="r" b="b"/>
              <a:pathLst>
                <a:path w="1668" h="2132" extrusionOk="0">
                  <a:moveTo>
                    <a:pt x="1244" y="0"/>
                  </a:moveTo>
                  <a:cubicBezTo>
                    <a:pt x="1210" y="0"/>
                    <a:pt x="1177" y="15"/>
                    <a:pt x="1143" y="49"/>
                  </a:cubicBezTo>
                  <a:cubicBezTo>
                    <a:pt x="1084" y="84"/>
                    <a:pt x="1036" y="120"/>
                    <a:pt x="989" y="168"/>
                  </a:cubicBezTo>
                  <a:cubicBezTo>
                    <a:pt x="750" y="441"/>
                    <a:pt x="560" y="715"/>
                    <a:pt x="477" y="1073"/>
                  </a:cubicBezTo>
                  <a:cubicBezTo>
                    <a:pt x="429" y="1120"/>
                    <a:pt x="381" y="1180"/>
                    <a:pt x="334" y="1227"/>
                  </a:cubicBezTo>
                  <a:cubicBezTo>
                    <a:pt x="298" y="1275"/>
                    <a:pt x="238" y="1311"/>
                    <a:pt x="203" y="1370"/>
                  </a:cubicBezTo>
                  <a:cubicBezTo>
                    <a:pt x="96" y="1430"/>
                    <a:pt x="143" y="1584"/>
                    <a:pt x="36" y="1644"/>
                  </a:cubicBezTo>
                  <a:lnTo>
                    <a:pt x="36" y="1656"/>
                  </a:lnTo>
                  <a:cubicBezTo>
                    <a:pt x="12" y="1692"/>
                    <a:pt x="0" y="1727"/>
                    <a:pt x="12" y="1787"/>
                  </a:cubicBezTo>
                  <a:cubicBezTo>
                    <a:pt x="36" y="1846"/>
                    <a:pt x="96" y="1894"/>
                    <a:pt x="119" y="1965"/>
                  </a:cubicBezTo>
                  <a:cubicBezTo>
                    <a:pt x="119" y="2013"/>
                    <a:pt x="143" y="2061"/>
                    <a:pt x="191" y="2073"/>
                  </a:cubicBezTo>
                  <a:cubicBezTo>
                    <a:pt x="238" y="2073"/>
                    <a:pt x="274" y="2085"/>
                    <a:pt x="322" y="2085"/>
                  </a:cubicBezTo>
                  <a:cubicBezTo>
                    <a:pt x="385" y="2109"/>
                    <a:pt x="448" y="2131"/>
                    <a:pt x="500" y="2131"/>
                  </a:cubicBezTo>
                  <a:cubicBezTo>
                    <a:pt x="575" y="2131"/>
                    <a:pt x="626" y="2085"/>
                    <a:pt x="619" y="1930"/>
                  </a:cubicBezTo>
                  <a:cubicBezTo>
                    <a:pt x="453" y="1811"/>
                    <a:pt x="536" y="1692"/>
                    <a:pt x="619" y="1573"/>
                  </a:cubicBezTo>
                  <a:cubicBezTo>
                    <a:pt x="953" y="1096"/>
                    <a:pt x="1262" y="620"/>
                    <a:pt x="1631" y="180"/>
                  </a:cubicBezTo>
                  <a:cubicBezTo>
                    <a:pt x="1667" y="144"/>
                    <a:pt x="1643" y="96"/>
                    <a:pt x="1608" y="60"/>
                  </a:cubicBezTo>
                  <a:cubicBezTo>
                    <a:pt x="1500" y="49"/>
                    <a:pt x="1405" y="37"/>
                    <a:pt x="1322" y="25"/>
                  </a:cubicBezTo>
                  <a:cubicBezTo>
                    <a:pt x="1296" y="9"/>
                    <a:pt x="1270" y="0"/>
                    <a:pt x="12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4998;p32">
              <a:extLst>
                <a:ext uri="{FF2B5EF4-FFF2-40B4-BE49-F238E27FC236}">
                  <a16:creationId xmlns:a16="http://schemas.microsoft.com/office/drawing/2014/main" id="{B1490547-832C-4FE8-A26B-D1958B0177BF}"/>
                </a:ext>
              </a:extLst>
            </p:cNvPr>
            <p:cNvSpPr/>
            <p:nvPr/>
          </p:nvSpPr>
          <p:spPr>
            <a:xfrm>
              <a:off x="5251825" y="2498350"/>
              <a:ext cx="63725" cy="17525"/>
            </a:xfrm>
            <a:custGeom>
              <a:avLst/>
              <a:gdLst/>
              <a:ahLst/>
              <a:cxnLst/>
              <a:rect l="l" t="t" r="r" b="b"/>
              <a:pathLst>
                <a:path w="2549" h="701" extrusionOk="0">
                  <a:moveTo>
                    <a:pt x="2251" y="1"/>
                  </a:moveTo>
                  <a:cubicBezTo>
                    <a:pt x="2192" y="1"/>
                    <a:pt x="2132" y="1"/>
                    <a:pt x="2073" y="24"/>
                  </a:cubicBezTo>
                  <a:cubicBezTo>
                    <a:pt x="2013" y="48"/>
                    <a:pt x="1954" y="48"/>
                    <a:pt x="1894" y="48"/>
                  </a:cubicBezTo>
                  <a:cubicBezTo>
                    <a:pt x="1811" y="30"/>
                    <a:pt x="1727" y="30"/>
                    <a:pt x="1644" y="30"/>
                  </a:cubicBezTo>
                  <a:cubicBezTo>
                    <a:pt x="1561" y="30"/>
                    <a:pt x="1477" y="30"/>
                    <a:pt x="1394" y="13"/>
                  </a:cubicBezTo>
                  <a:cubicBezTo>
                    <a:pt x="1334" y="7"/>
                    <a:pt x="1281" y="4"/>
                    <a:pt x="1229" y="4"/>
                  </a:cubicBezTo>
                  <a:cubicBezTo>
                    <a:pt x="1177" y="4"/>
                    <a:pt x="1126" y="7"/>
                    <a:pt x="1072" y="13"/>
                  </a:cubicBezTo>
                  <a:cubicBezTo>
                    <a:pt x="1032" y="10"/>
                    <a:pt x="992" y="8"/>
                    <a:pt x="952" y="8"/>
                  </a:cubicBezTo>
                  <a:cubicBezTo>
                    <a:pt x="647" y="8"/>
                    <a:pt x="344" y="85"/>
                    <a:pt x="60" y="179"/>
                  </a:cubicBezTo>
                  <a:cubicBezTo>
                    <a:pt x="49" y="227"/>
                    <a:pt x="49" y="263"/>
                    <a:pt x="25" y="310"/>
                  </a:cubicBezTo>
                  <a:cubicBezTo>
                    <a:pt x="1" y="417"/>
                    <a:pt x="60" y="489"/>
                    <a:pt x="132" y="548"/>
                  </a:cubicBezTo>
                  <a:cubicBezTo>
                    <a:pt x="203" y="608"/>
                    <a:pt x="287" y="655"/>
                    <a:pt x="382" y="679"/>
                  </a:cubicBezTo>
                  <a:cubicBezTo>
                    <a:pt x="427" y="694"/>
                    <a:pt x="472" y="701"/>
                    <a:pt x="515" y="701"/>
                  </a:cubicBezTo>
                  <a:cubicBezTo>
                    <a:pt x="575" y="701"/>
                    <a:pt x="631" y="688"/>
                    <a:pt x="680" y="667"/>
                  </a:cubicBezTo>
                  <a:cubicBezTo>
                    <a:pt x="842" y="542"/>
                    <a:pt x="1019" y="522"/>
                    <a:pt x="1195" y="522"/>
                  </a:cubicBezTo>
                  <a:cubicBezTo>
                    <a:pt x="1277" y="522"/>
                    <a:pt x="1359" y="526"/>
                    <a:pt x="1440" y="526"/>
                  </a:cubicBezTo>
                  <a:cubicBezTo>
                    <a:pt x="1465" y="526"/>
                    <a:pt x="1489" y="526"/>
                    <a:pt x="1513" y="525"/>
                  </a:cubicBezTo>
                  <a:cubicBezTo>
                    <a:pt x="1548" y="525"/>
                    <a:pt x="1584" y="521"/>
                    <a:pt x="1619" y="521"/>
                  </a:cubicBezTo>
                  <a:cubicBezTo>
                    <a:pt x="1681" y="521"/>
                    <a:pt x="1741" y="531"/>
                    <a:pt x="1787" y="584"/>
                  </a:cubicBezTo>
                  <a:cubicBezTo>
                    <a:pt x="1870" y="584"/>
                    <a:pt x="1977" y="560"/>
                    <a:pt x="2073" y="560"/>
                  </a:cubicBezTo>
                  <a:cubicBezTo>
                    <a:pt x="2073" y="548"/>
                    <a:pt x="2084" y="548"/>
                    <a:pt x="2108" y="536"/>
                  </a:cubicBezTo>
                  <a:cubicBezTo>
                    <a:pt x="2118" y="533"/>
                    <a:pt x="2127" y="532"/>
                    <a:pt x="2135" y="532"/>
                  </a:cubicBezTo>
                  <a:cubicBezTo>
                    <a:pt x="2158" y="532"/>
                    <a:pt x="2177" y="543"/>
                    <a:pt x="2204" y="560"/>
                  </a:cubicBezTo>
                  <a:lnTo>
                    <a:pt x="2489" y="560"/>
                  </a:lnTo>
                  <a:cubicBezTo>
                    <a:pt x="2549" y="525"/>
                    <a:pt x="2549" y="477"/>
                    <a:pt x="2501" y="477"/>
                  </a:cubicBezTo>
                  <a:cubicBezTo>
                    <a:pt x="2442" y="429"/>
                    <a:pt x="2394" y="370"/>
                    <a:pt x="2346" y="322"/>
                  </a:cubicBezTo>
                  <a:cubicBezTo>
                    <a:pt x="2394" y="298"/>
                    <a:pt x="2430" y="239"/>
                    <a:pt x="2430" y="179"/>
                  </a:cubicBezTo>
                  <a:cubicBezTo>
                    <a:pt x="2394" y="84"/>
                    <a:pt x="2346" y="24"/>
                    <a:pt x="22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4999;p32">
              <a:extLst>
                <a:ext uri="{FF2B5EF4-FFF2-40B4-BE49-F238E27FC236}">
                  <a16:creationId xmlns:a16="http://schemas.microsoft.com/office/drawing/2014/main" id="{010FF163-1252-4119-AA91-068D1E2F3CE8}"/>
                </a:ext>
              </a:extLst>
            </p:cNvPr>
            <p:cNvSpPr/>
            <p:nvPr/>
          </p:nvSpPr>
          <p:spPr>
            <a:xfrm>
              <a:off x="5750400" y="2587950"/>
              <a:ext cx="65825" cy="10150"/>
            </a:xfrm>
            <a:custGeom>
              <a:avLst/>
              <a:gdLst/>
              <a:ahLst/>
              <a:cxnLst/>
              <a:rect l="l" t="t" r="r" b="b"/>
              <a:pathLst>
                <a:path w="2633" h="406" extrusionOk="0">
                  <a:moveTo>
                    <a:pt x="322" y="0"/>
                  </a:moveTo>
                  <a:cubicBezTo>
                    <a:pt x="239" y="108"/>
                    <a:pt x="48" y="36"/>
                    <a:pt x="1" y="179"/>
                  </a:cubicBezTo>
                  <a:cubicBezTo>
                    <a:pt x="13" y="250"/>
                    <a:pt x="60" y="298"/>
                    <a:pt x="120" y="334"/>
                  </a:cubicBezTo>
                  <a:cubicBezTo>
                    <a:pt x="198" y="345"/>
                    <a:pt x="277" y="349"/>
                    <a:pt x="356" y="349"/>
                  </a:cubicBezTo>
                  <a:cubicBezTo>
                    <a:pt x="528" y="349"/>
                    <a:pt x="702" y="330"/>
                    <a:pt x="874" y="330"/>
                  </a:cubicBezTo>
                  <a:cubicBezTo>
                    <a:pt x="1029" y="330"/>
                    <a:pt x="1184" y="346"/>
                    <a:pt x="1334" y="405"/>
                  </a:cubicBezTo>
                  <a:lnTo>
                    <a:pt x="1727" y="405"/>
                  </a:lnTo>
                  <a:cubicBezTo>
                    <a:pt x="1805" y="336"/>
                    <a:pt x="1883" y="314"/>
                    <a:pt x="1961" y="314"/>
                  </a:cubicBezTo>
                  <a:cubicBezTo>
                    <a:pt x="2086" y="314"/>
                    <a:pt x="2210" y="371"/>
                    <a:pt x="2334" y="393"/>
                  </a:cubicBezTo>
                  <a:cubicBezTo>
                    <a:pt x="2347" y="394"/>
                    <a:pt x="2360" y="395"/>
                    <a:pt x="2373" y="395"/>
                  </a:cubicBezTo>
                  <a:cubicBezTo>
                    <a:pt x="2488" y="395"/>
                    <a:pt x="2587" y="345"/>
                    <a:pt x="2608" y="227"/>
                  </a:cubicBezTo>
                  <a:cubicBezTo>
                    <a:pt x="2632" y="12"/>
                    <a:pt x="2489" y="0"/>
                    <a:pt x="23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5000;p32">
              <a:extLst>
                <a:ext uri="{FF2B5EF4-FFF2-40B4-BE49-F238E27FC236}">
                  <a16:creationId xmlns:a16="http://schemas.microsoft.com/office/drawing/2014/main" id="{B287D36B-9B2B-43A9-A633-CFE0B0F7B62F}"/>
                </a:ext>
              </a:extLst>
            </p:cNvPr>
            <p:cNvSpPr/>
            <p:nvPr/>
          </p:nvSpPr>
          <p:spPr>
            <a:xfrm>
              <a:off x="5352150" y="2425725"/>
              <a:ext cx="78300" cy="10550"/>
            </a:xfrm>
            <a:custGeom>
              <a:avLst/>
              <a:gdLst/>
              <a:ahLst/>
              <a:cxnLst/>
              <a:rect l="l" t="t" r="r" b="b"/>
              <a:pathLst>
                <a:path w="3132" h="422" extrusionOk="0">
                  <a:moveTo>
                    <a:pt x="1677" y="1"/>
                  </a:moveTo>
                  <a:cubicBezTo>
                    <a:pt x="1118" y="1"/>
                    <a:pt x="559" y="42"/>
                    <a:pt x="0" y="167"/>
                  </a:cubicBezTo>
                  <a:cubicBezTo>
                    <a:pt x="24" y="334"/>
                    <a:pt x="286" y="155"/>
                    <a:pt x="286" y="358"/>
                  </a:cubicBezTo>
                  <a:cubicBezTo>
                    <a:pt x="347" y="394"/>
                    <a:pt x="405" y="422"/>
                    <a:pt x="462" y="422"/>
                  </a:cubicBezTo>
                  <a:cubicBezTo>
                    <a:pt x="515" y="422"/>
                    <a:pt x="567" y="397"/>
                    <a:pt x="619" y="334"/>
                  </a:cubicBezTo>
                  <a:cubicBezTo>
                    <a:pt x="715" y="262"/>
                    <a:pt x="810" y="227"/>
                    <a:pt x="905" y="227"/>
                  </a:cubicBezTo>
                  <a:cubicBezTo>
                    <a:pt x="1000" y="227"/>
                    <a:pt x="1096" y="262"/>
                    <a:pt x="1191" y="334"/>
                  </a:cubicBezTo>
                  <a:cubicBezTo>
                    <a:pt x="1810" y="310"/>
                    <a:pt x="2429" y="310"/>
                    <a:pt x="3036" y="298"/>
                  </a:cubicBezTo>
                  <a:cubicBezTo>
                    <a:pt x="3132" y="227"/>
                    <a:pt x="3132" y="131"/>
                    <a:pt x="3036" y="60"/>
                  </a:cubicBezTo>
                  <a:cubicBezTo>
                    <a:pt x="2583" y="28"/>
                    <a:pt x="2130" y="1"/>
                    <a:pt x="16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5001;p32">
              <a:extLst>
                <a:ext uri="{FF2B5EF4-FFF2-40B4-BE49-F238E27FC236}">
                  <a16:creationId xmlns:a16="http://schemas.microsoft.com/office/drawing/2014/main" id="{C9CC6735-5C5F-410D-BA2B-66A4611CD24A}"/>
                </a:ext>
              </a:extLst>
            </p:cNvPr>
            <p:cNvSpPr/>
            <p:nvPr/>
          </p:nvSpPr>
          <p:spPr>
            <a:xfrm>
              <a:off x="5698625" y="2440225"/>
              <a:ext cx="67875" cy="11425"/>
            </a:xfrm>
            <a:custGeom>
              <a:avLst/>
              <a:gdLst/>
              <a:ahLst/>
              <a:cxnLst/>
              <a:rect l="l" t="t" r="r" b="b"/>
              <a:pathLst>
                <a:path w="2715" h="457" extrusionOk="0">
                  <a:moveTo>
                    <a:pt x="2211" y="1"/>
                  </a:moveTo>
                  <a:cubicBezTo>
                    <a:pt x="2069" y="1"/>
                    <a:pt x="1926" y="22"/>
                    <a:pt x="1786" y="28"/>
                  </a:cubicBezTo>
                  <a:cubicBezTo>
                    <a:pt x="1746" y="74"/>
                    <a:pt x="1702" y="98"/>
                    <a:pt x="1659" y="98"/>
                  </a:cubicBezTo>
                  <a:cubicBezTo>
                    <a:pt x="1613" y="98"/>
                    <a:pt x="1567" y="71"/>
                    <a:pt x="1524" y="16"/>
                  </a:cubicBezTo>
                  <a:cubicBezTo>
                    <a:pt x="1466" y="10"/>
                    <a:pt x="1407" y="8"/>
                    <a:pt x="1349" y="8"/>
                  </a:cubicBezTo>
                  <a:cubicBezTo>
                    <a:pt x="1054" y="8"/>
                    <a:pt x="758" y="69"/>
                    <a:pt x="456" y="69"/>
                  </a:cubicBezTo>
                  <a:cubicBezTo>
                    <a:pt x="329" y="69"/>
                    <a:pt x="201" y="59"/>
                    <a:pt x="72" y="28"/>
                  </a:cubicBezTo>
                  <a:lnTo>
                    <a:pt x="72" y="28"/>
                  </a:lnTo>
                  <a:cubicBezTo>
                    <a:pt x="12" y="123"/>
                    <a:pt x="0" y="206"/>
                    <a:pt x="95" y="302"/>
                  </a:cubicBezTo>
                  <a:cubicBezTo>
                    <a:pt x="423" y="427"/>
                    <a:pt x="756" y="456"/>
                    <a:pt x="1091" y="456"/>
                  </a:cubicBezTo>
                  <a:cubicBezTo>
                    <a:pt x="1395" y="456"/>
                    <a:pt x="1701" y="432"/>
                    <a:pt x="2005" y="432"/>
                  </a:cubicBezTo>
                  <a:cubicBezTo>
                    <a:pt x="2035" y="432"/>
                    <a:pt x="2065" y="432"/>
                    <a:pt x="2096" y="433"/>
                  </a:cubicBezTo>
                  <a:cubicBezTo>
                    <a:pt x="2145" y="378"/>
                    <a:pt x="2191" y="356"/>
                    <a:pt x="2235" y="356"/>
                  </a:cubicBezTo>
                  <a:cubicBezTo>
                    <a:pt x="2287" y="356"/>
                    <a:pt x="2336" y="387"/>
                    <a:pt x="2381" y="433"/>
                  </a:cubicBezTo>
                  <a:lnTo>
                    <a:pt x="2548" y="433"/>
                  </a:lnTo>
                  <a:cubicBezTo>
                    <a:pt x="2631" y="361"/>
                    <a:pt x="2715" y="266"/>
                    <a:pt x="2679" y="135"/>
                  </a:cubicBezTo>
                  <a:cubicBezTo>
                    <a:pt x="2528" y="28"/>
                    <a:pt x="2370" y="1"/>
                    <a:pt x="22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5002;p32">
              <a:extLst>
                <a:ext uri="{FF2B5EF4-FFF2-40B4-BE49-F238E27FC236}">
                  <a16:creationId xmlns:a16="http://schemas.microsoft.com/office/drawing/2014/main" id="{D512CC02-72A4-476F-BAEA-A296E9FD433C}"/>
                </a:ext>
              </a:extLst>
            </p:cNvPr>
            <p:cNvSpPr/>
            <p:nvPr/>
          </p:nvSpPr>
          <p:spPr>
            <a:xfrm>
              <a:off x="5896850" y="2426025"/>
              <a:ext cx="76825" cy="16525"/>
            </a:xfrm>
            <a:custGeom>
              <a:avLst/>
              <a:gdLst/>
              <a:ahLst/>
              <a:cxnLst/>
              <a:rect l="l" t="t" r="r" b="b"/>
              <a:pathLst>
                <a:path w="3073" h="661" extrusionOk="0">
                  <a:moveTo>
                    <a:pt x="215" y="0"/>
                  </a:moveTo>
                  <a:cubicBezTo>
                    <a:pt x="156" y="60"/>
                    <a:pt x="84" y="84"/>
                    <a:pt x="25" y="143"/>
                  </a:cubicBezTo>
                  <a:cubicBezTo>
                    <a:pt x="1" y="179"/>
                    <a:pt x="25" y="239"/>
                    <a:pt x="60" y="274"/>
                  </a:cubicBezTo>
                  <a:cubicBezTo>
                    <a:pt x="537" y="393"/>
                    <a:pt x="1013" y="453"/>
                    <a:pt x="1513" y="453"/>
                  </a:cubicBezTo>
                  <a:cubicBezTo>
                    <a:pt x="1736" y="602"/>
                    <a:pt x="1962" y="660"/>
                    <a:pt x="2193" y="660"/>
                  </a:cubicBezTo>
                  <a:cubicBezTo>
                    <a:pt x="2406" y="660"/>
                    <a:pt x="2624" y="610"/>
                    <a:pt x="2846" y="536"/>
                  </a:cubicBezTo>
                  <a:cubicBezTo>
                    <a:pt x="3073" y="381"/>
                    <a:pt x="2942" y="262"/>
                    <a:pt x="2787" y="155"/>
                  </a:cubicBezTo>
                  <a:cubicBezTo>
                    <a:pt x="2577" y="117"/>
                    <a:pt x="2366" y="104"/>
                    <a:pt x="2155" y="104"/>
                  </a:cubicBezTo>
                  <a:cubicBezTo>
                    <a:pt x="1838" y="104"/>
                    <a:pt x="1522" y="134"/>
                    <a:pt x="1215" y="155"/>
                  </a:cubicBezTo>
                  <a:cubicBezTo>
                    <a:pt x="1145" y="204"/>
                    <a:pt x="1079" y="226"/>
                    <a:pt x="1014" y="226"/>
                  </a:cubicBezTo>
                  <a:cubicBezTo>
                    <a:pt x="936" y="226"/>
                    <a:pt x="859" y="195"/>
                    <a:pt x="775" y="143"/>
                  </a:cubicBezTo>
                  <a:cubicBezTo>
                    <a:pt x="584" y="96"/>
                    <a:pt x="406" y="48"/>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5003;p32">
              <a:extLst>
                <a:ext uri="{FF2B5EF4-FFF2-40B4-BE49-F238E27FC236}">
                  <a16:creationId xmlns:a16="http://schemas.microsoft.com/office/drawing/2014/main" id="{BFABE154-B2F4-4BF9-97F2-956D314E60A6}"/>
                </a:ext>
              </a:extLst>
            </p:cNvPr>
            <p:cNvSpPr/>
            <p:nvPr/>
          </p:nvSpPr>
          <p:spPr>
            <a:xfrm>
              <a:off x="5541750" y="2505500"/>
              <a:ext cx="74450" cy="8275"/>
            </a:xfrm>
            <a:custGeom>
              <a:avLst/>
              <a:gdLst/>
              <a:ahLst/>
              <a:cxnLst/>
              <a:rect l="l" t="t" r="r" b="b"/>
              <a:pathLst>
                <a:path w="2978" h="331" extrusionOk="0">
                  <a:moveTo>
                    <a:pt x="203" y="0"/>
                  </a:moveTo>
                  <a:cubicBezTo>
                    <a:pt x="132" y="72"/>
                    <a:pt x="1" y="119"/>
                    <a:pt x="60" y="262"/>
                  </a:cubicBezTo>
                  <a:cubicBezTo>
                    <a:pt x="223" y="266"/>
                    <a:pt x="387" y="266"/>
                    <a:pt x="552" y="266"/>
                  </a:cubicBezTo>
                  <a:cubicBezTo>
                    <a:pt x="882" y="266"/>
                    <a:pt x="1215" y="266"/>
                    <a:pt x="1548" y="298"/>
                  </a:cubicBezTo>
                  <a:cubicBezTo>
                    <a:pt x="1787" y="310"/>
                    <a:pt x="2025" y="331"/>
                    <a:pt x="2263" y="331"/>
                  </a:cubicBezTo>
                  <a:cubicBezTo>
                    <a:pt x="2501" y="331"/>
                    <a:pt x="2739" y="310"/>
                    <a:pt x="2977" y="239"/>
                  </a:cubicBezTo>
                  <a:cubicBezTo>
                    <a:pt x="2394" y="24"/>
                    <a:pt x="1798" y="36"/>
                    <a:pt x="1203" y="0"/>
                  </a:cubicBezTo>
                  <a:cubicBezTo>
                    <a:pt x="1157" y="40"/>
                    <a:pt x="1114" y="59"/>
                    <a:pt x="1071" y="59"/>
                  </a:cubicBezTo>
                  <a:cubicBezTo>
                    <a:pt x="1025" y="59"/>
                    <a:pt x="979" y="37"/>
                    <a:pt x="9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5004;p32">
              <a:extLst>
                <a:ext uri="{FF2B5EF4-FFF2-40B4-BE49-F238E27FC236}">
                  <a16:creationId xmlns:a16="http://schemas.microsoft.com/office/drawing/2014/main" id="{A17628AC-A4F3-412C-9353-F1DFB8B9A3B6}"/>
                </a:ext>
              </a:extLst>
            </p:cNvPr>
            <p:cNvSpPr/>
            <p:nvPr/>
          </p:nvSpPr>
          <p:spPr>
            <a:xfrm>
              <a:off x="5236650" y="2376600"/>
              <a:ext cx="26825" cy="46175"/>
            </a:xfrm>
            <a:custGeom>
              <a:avLst/>
              <a:gdLst/>
              <a:ahLst/>
              <a:cxnLst/>
              <a:rect l="l" t="t" r="r" b="b"/>
              <a:pathLst>
                <a:path w="1073" h="1847" extrusionOk="0">
                  <a:moveTo>
                    <a:pt x="929" y="1"/>
                  </a:moveTo>
                  <a:cubicBezTo>
                    <a:pt x="798" y="61"/>
                    <a:pt x="727" y="168"/>
                    <a:pt x="632" y="275"/>
                  </a:cubicBezTo>
                  <a:cubicBezTo>
                    <a:pt x="513" y="727"/>
                    <a:pt x="275" y="1144"/>
                    <a:pt x="60" y="1561"/>
                  </a:cubicBezTo>
                  <a:cubicBezTo>
                    <a:pt x="1" y="1620"/>
                    <a:pt x="13" y="1668"/>
                    <a:pt x="84" y="1715"/>
                  </a:cubicBezTo>
                  <a:lnTo>
                    <a:pt x="394" y="1846"/>
                  </a:lnTo>
                  <a:cubicBezTo>
                    <a:pt x="667" y="1382"/>
                    <a:pt x="834" y="882"/>
                    <a:pt x="1013" y="370"/>
                  </a:cubicBezTo>
                  <a:cubicBezTo>
                    <a:pt x="1072" y="239"/>
                    <a:pt x="1072" y="108"/>
                    <a:pt x="9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5005;p32">
              <a:extLst>
                <a:ext uri="{FF2B5EF4-FFF2-40B4-BE49-F238E27FC236}">
                  <a16:creationId xmlns:a16="http://schemas.microsoft.com/office/drawing/2014/main" id="{FFF3E184-7532-487E-AFFC-47FB3192D716}"/>
                </a:ext>
              </a:extLst>
            </p:cNvPr>
            <p:cNvSpPr/>
            <p:nvPr/>
          </p:nvSpPr>
          <p:spPr>
            <a:xfrm>
              <a:off x="5260475" y="2390150"/>
              <a:ext cx="65800" cy="27925"/>
            </a:xfrm>
            <a:custGeom>
              <a:avLst/>
              <a:gdLst/>
              <a:ahLst/>
              <a:cxnLst/>
              <a:rect l="l" t="t" r="r" b="b"/>
              <a:pathLst>
                <a:path w="2632" h="1117" extrusionOk="0">
                  <a:moveTo>
                    <a:pt x="488" y="1"/>
                  </a:moveTo>
                  <a:cubicBezTo>
                    <a:pt x="470" y="1"/>
                    <a:pt x="450" y="3"/>
                    <a:pt x="429" y="7"/>
                  </a:cubicBezTo>
                  <a:cubicBezTo>
                    <a:pt x="143" y="292"/>
                    <a:pt x="72" y="662"/>
                    <a:pt x="0" y="1019"/>
                  </a:cubicBezTo>
                  <a:cubicBezTo>
                    <a:pt x="36" y="1066"/>
                    <a:pt x="95" y="1102"/>
                    <a:pt x="155" y="1114"/>
                  </a:cubicBezTo>
                  <a:cubicBezTo>
                    <a:pt x="172" y="1116"/>
                    <a:pt x="188" y="1117"/>
                    <a:pt x="205" y="1117"/>
                  </a:cubicBezTo>
                  <a:cubicBezTo>
                    <a:pt x="294" y="1117"/>
                    <a:pt x="378" y="1087"/>
                    <a:pt x="429" y="1007"/>
                  </a:cubicBezTo>
                  <a:cubicBezTo>
                    <a:pt x="429" y="935"/>
                    <a:pt x="441" y="840"/>
                    <a:pt x="441" y="769"/>
                  </a:cubicBezTo>
                  <a:cubicBezTo>
                    <a:pt x="504" y="667"/>
                    <a:pt x="572" y="636"/>
                    <a:pt x="644" y="636"/>
                  </a:cubicBezTo>
                  <a:cubicBezTo>
                    <a:pt x="748" y="636"/>
                    <a:pt x="859" y="702"/>
                    <a:pt x="965" y="709"/>
                  </a:cubicBezTo>
                  <a:cubicBezTo>
                    <a:pt x="1500" y="662"/>
                    <a:pt x="2024" y="626"/>
                    <a:pt x="2560" y="578"/>
                  </a:cubicBezTo>
                  <a:cubicBezTo>
                    <a:pt x="2631" y="531"/>
                    <a:pt x="2631" y="471"/>
                    <a:pt x="2572" y="423"/>
                  </a:cubicBezTo>
                  <a:lnTo>
                    <a:pt x="976" y="423"/>
                  </a:lnTo>
                  <a:cubicBezTo>
                    <a:pt x="941" y="423"/>
                    <a:pt x="904" y="425"/>
                    <a:pt x="868" y="425"/>
                  </a:cubicBezTo>
                  <a:cubicBezTo>
                    <a:pt x="725" y="425"/>
                    <a:pt x="595" y="402"/>
                    <a:pt x="595" y="173"/>
                  </a:cubicBezTo>
                  <a:cubicBezTo>
                    <a:pt x="625" y="54"/>
                    <a:pt x="580" y="1"/>
                    <a:pt x="4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5006;p32">
              <a:extLst>
                <a:ext uri="{FF2B5EF4-FFF2-40B4-BE49-F238E27FC236}">
                  <a16:creationId xmlns:a16="http://schemas.microsoft.com/office/drawing/2014/main" id="{F7AEBACA-F9DE-4CEB-8E10-91F06BB58772}"/>
                </a:ext>
              </a:extLst>
            </p:cNvPr>
            <p:cNvSpPr/>
            <p:nvPr/>
          </p:nvSpPr>
          <p:spPr>
            <a:xfrm>
              <a:off x="6013150" y="2572200"/>
              <a:ext cx="55475" cy="14775"/>
            </a:xfrm>
            <a:custGeom>
              <a:avLst/>
              <a:gdLst/>
              <a:ahLst/>
              <a:cxnLst/>
              <a:rect l="l" t="t" r="r" b="b"/>
              <a:pathLst>
                <a:path w="2219" h="591" extrusionOk="0">
                  <a:moveTo>
                    <a:pt x="285" y="0"/>
                  </a:moveTo>
                  <a:cubicBezTo>
                    <a:pt x="171" y="0"/>
                    <a:pt x="121" y="179"/>
                    <a:pt x="28" y="226"/>
                  </a:cubicBezTo>
                  <a:cubicBezTo>
                    <a:pt x="1" y="316"/>
                    <a:pt x="15" y="393"/>
                    <a:pt x="86" y="393"/>
                  </a:cubicBezTo>
                  <a:cubicBezTo>
                    <a:pt x="109" y="393"/>
                    <a:pt x="137" y="386"/>
                    <a:pt x="171" y="368"/>
                  </a:cubicBezTo>
                  <a:cubicBezTo>
                    <a:pt x="300" y="401"/>
                    <a:pt x="428" y="491"/>
                    <a:pt x="540" y="491"/>
                  </a:cubicBezTo>
                  <a:cubicBezTo>
                    <a:pt x="552" y="491"/>
                    <a:pt x="564" y="490"/>
                    <a:pt x="576" y="488"/>
                  </a:cubicBezTo>
                  <a:cubicBezTo>
                    <a:pt x="722" y="448"/>
                    <a:pt x="865" y="433"/>
                    <a:pt x="1006" y="433"/>
                  </a:cubicBezTo>
                  <a:cubicBezTo>
                    <a:pt x="1380" y="433"/>
                    <a:pt x="1740" y="540"/>
                    <a:pt x="2111" y="583"/>
                  </a:cubicBezTo>
                  <a:cubicBezTo>
                    <a:pt x="2124" y="588"/>
                    <a:pt x="2135" y="590"/>
                    <a:pt x="2145" y="590"/>
                  </a:cubicBezTo>
                  <a:cubicBezTo>
                    <a:pt x="2181" y="590"/>
                    <a:pt x="2200" y="558"/>
                    <a:pt x="2219" y="511"/>
                  </a:cubicBezTo>
                  <a:cubicBezTo>
                    <a:pt x="2179" y="324"/>
                    <a:pt x="2099" y="210"/>
                    <a:pt x="1931" y="210"/>
                  </a:cubicBezTo>
                  <a:cubicBezTo>
                    <a:pt x="1896" y="210"/>
                    <a:pt x="1857" y="215"/>
                    <a:pt x="1814" y="226"/>
                  </a:cubicBezTo>
                  <a:cubicBezTo>
                    <a:pt x="1743" y="242"/>
                    <a:pt x="1674" y="252"/>
                    <a:pt x="1608" y="252"/>
                  </a:cubicBezTo>
                  <a:cubicBezTo>
                    <a:pt x="1440" y="252"/>
                    <a:pt x="1287" y="192"/>
                    <a:pt x="1159" y="47"/>
                  </a:cubicBezTo>
                  <a:cubicBezTo>
                    <a:pt x="997" y="62"/>
                    <a:pt x="831" y="143"/>
                    <a:pt x="666" y="143"/>
                  </a:cubicBezTo>
                  <a:cubicBezTo>
                    <a:pt x="575" y="143"/>
                    <a:pt x="485" y="119"/>
                    <a:pt x="397" y="47"/>
                  </a:cubicBezTo>
                  <a:cubicBezTo>
                    <a:pt x="353" y="14"/>
                    <a:pt x="317" y="0"/>
                    <a:pt x="2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5007;p32">
              <a:extLst>
                <a:ext uri="{FF2B5EF4-FFF2-40B4-BE49-F238E27FC236}">
                  <a16:creationId xmlns:a16="http://schemas.microsoft.com/office/drawing/2014/main" id="{9D112590-03FE-46DC-8FF8-96C901FFD29E}"/>
                </a:ext>
              </a:extLst>
            </p:cNvPr>
            <p:cNvSpPr/>
            <p:nvPr/>
          </p:nvSpPr>
          <p:spPr>
            <a:xfrm>
              <a:off x="5552475" y="2464175"/>
              <a:ext cx="59250" cy="11875"/>
            </a:xfrm>
            <a:custGeom>
              <a:avLst/>
              <a:gdLst/>
              <a:ahLst/>
              <a:cxnLst/>
              <a:rect l="l" t="t" r="r" b="b"/>
              <a:pathLst>
                <a:path w="2370" h="475" extrusionOk="0">
                  <a:moveTo>
                    <a:pt x="1200" y="1"/>
                  </a:moveTo>
                  <a:cubicBezTo>
                    <a:pt x="1062" y="1"/>
                    <a:pt x="924" y="18"/>
                    <a:pt x="786" y="70"/>
                  </a:cubicBezTo>
                  <a:cubicBezTo>
                    <a:pt x="736" y="104"/>
                    <a:pt x="679" y="114"/>
                    <a:pt x="618" y="114"/>
                  </a:cubicBezTo>
                  <a:cubicBezTo>
                    <a:pt x="526" y="114"/>
                    <a:pt x="425" y="90"/>
                    <a:pt x="328" y="90"/>
                  </a:cubicBezTo>
                  <a:cubicBezTo>
                    <a:pt x="203" y="90"/>
                    <a:pt x="84" y="131"/>
                    <a:pt x="0" y="320"/>
                  </a:cubicBezTo>
                  <a:cubicBezTo>
                    <a:pt x="726" y="368"/>
                    <a:pt x="1393" y="427"/>
                    <a:pt x="2084" y="475"/>
                  </a:cubicBezTo>
                  <a:cubicBezTo>
                    <a:pt x="2143" y="344"/>
                    <a:pt x="2227" y="248"/>
                    <a:pt x="2370" y="201"/>
                  </a:cubicBezTo>
                  <a:cubicBezTo>
                    <a:pt x="2310" y="106"/>
                    <a:pt x="2203" y="82"/>
                    <a:pt x="2084" y="82"/>
                  </a:cubicBezTo>
                  <a:lnTo>
                    <a:pt x="2084" y="70"/>
                  </a:lnTo>
                  <a:cubicBezTo>
                    <a:pt x="2054" y="94"/>
                    <a:pt x="2027" y="106"/>
                    <a:pt x="2000" y="106"/>
                  </a:cubicBezTo>
                  <a:cubicBezTo>
                    <a:pt x="1974" y="106"/>
                    <a:pt x="1947" y="94"/>
                    <a:pt x="1917" y="70"/>
                  </a:cubicBezTo>
                  <a:lnTo>
                    <a:pt x="1929" y="70"/>
                  </a:lnTo>
                  <a:cubicBezTo>
                    <a:pt x="1686" y="55"/>
                    <a:pt x="1443" y="1"/>
                    <a:pt x="120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5008;p32">
              <a:extLst>
                <a:ext uri="{FF2B5EF4-FFF2-40B4-BE49-F238E27FC236}">
                  <a16:creationId xmlns:a16="http://schemas.microsoft.com/office/drawing/2014/main" id="{EAEAF26E-B554-427C-A898-143EA6F30897}"/>
                </a:ext>
              </a:extLst>
            </p:cNvPr>
            <p:cNvSpPr/>
            <p:nvPr/>
          </p:nvSpPr>
          <p:spPr>
            <a:xfrm>
              <a:off x="5703375" y="2579075"/>
              <a:ext cx="50025" cy="15750"/>
            </a:xfrm>
            <a:custGeom>
              <a:avLst/>
              <a:gdLst/>
              <a:ahLst/>
              <a:cxnLst/>
              <a:rect l="l" t="t" r="r" b="b"/>
              <a:pathLst>
                <a:path w="2001" h="630" extrusionOk="0">
                  <a:moveTo>
                    <a:pt x="678" y="0"/>
                  </a:moveTo>
                  <a:cubicBezTo>
                    <a:pt x="526" y="0"/>
                    <a:pt x="372" y="15"/>
                    <a:pt x="215" y="46"/>
                  </a:cubicBezTo>
                  <a:cubicBezTo>
                    <a:pt x="84" y="93"/>
                    <a:pt x="1" y="177"/>
                    <a:pt x="1" y="308"/>
                  </a:cubicBezTo>
                  <a:cubicBezTo>
                    <a:pt x="36" y="367"/>
                    <a:pt x="72" y="403"/>
                    <a:pt x="132" y="415"/>
                  </a:cubicBezTo>
                  <a:cubicBezTo>
                    <a:pt x="154" y="417"/>
                    <a:pt x="176" y="418"/>
                    <a:pt x="198" y="418"/>
                  </a:cubicBezTo>
                  <a:cubicBezTo>
                    <a:pt x="222" y="418"/>
                    <a:pt x="245" y="417"/>
                    <a:pt x="269" y="417"/>
                  </a:cubicBezTo>
                  <a:cubicBezTo>
                    <a:pt x="341" y="417"/>
                    <a:pt x="411" y="423"/>
                    <a:pt x="477" y="474"/>
                  </a:cubicBezTo>
                  <a:lnTo>
                    <a:pt x="632" y="474"/>
                  </a:lnTo>
                  <a:cubicBezTo>
                    <a:pt x="703" y="439"/>
                    <a:pt x="778" y="412"/>
                    <a:pt x="850" y="412"/>
                  </a:cubicBezTo>
                  <a:cubicBezTo>
                    <a:pt x="923" y="412"/>
                    <a:pt x="995" y="439"/>
                    <a:pt x="1060" y="510"/>
                  </a:cubicBezTo>
                  <a:cubicBezTo>
                    <a:pt x="1298" y="534"/>
                    <a:pt x="1537" y="582"/>
                    <a:pt x="1775" y="629"/>
                  </a:cubicBezTo>
                  <a:cubicBezTo>
                    <a:pt x="1846" y="605"/>
                    <a:pt x="1894" y="570"/>
                    <a:pt x="1906" y="510"/>
                  </a:cubicBezTo>
                  <a:lnTo>
                    <a:pt x="1965" y="486"/>
                  </a:lnTo>
                  <a:cubicBezTo>
                    <a:pt x="2001" y="427"/>
                    <a:pt x="1989" y="391"/>
                    <a:pt x="1929" y="344"/>
                  </a:cubicBezTo>
                  <a:cubicBezTo>
                    <a:pt x="1532" y="123"/>
                    <a:pt x="1115" y="0"/>
                    <a:pt x="6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5009;p32">
              <a:extLst>
                <a:ext uri="{FF2B5EF4-FFF2-40B4-BE49-F238E27FC236}">
                  <a16:creationId xmlns:a16="http://schemas.microsoft.com/office/drawing/2014/main" id="{5D308259-0DB7-4AB7-9140-6B85D7DE0A3F}"/>
                </a:ext>
              </a:extLst>
            </p:cNvPr>
            <p:cNvSpPr/>
            <p:nvPr/>
          </p:nvSpPr>
          <p:spPr>
            <a:xfrm>
              <a:off x="5965325" y="2484375"/>
              <a:ext cx="46150" cy="13700"/>
            </a:xfrm>
            <a:custGeom>
              <a:avLst/>
              <a:gdLst/>
              <a:ahLst/>
              <a:cxnLst/>
              <a:rect l="l" t="t" r="r" b="b"/>
              <a:pathLst>
                <a:path w="1846" h="548" extrusionOk="0">
                  <a:moveTo>
                    <a:pt x="919" y="0"/>
                  </a:moveTo>
                  <a:cubicBezTo>
                    <a:pt x="859" y="0"/>
                    <a:pt x="802" y="19"/>
                    <a:pt x="750" y="71"/>
                  </a:cubicBezTo>
                  <a:cubicBezTo>
                    <a:pt x="695" y="119"/>
                    <a:pt x="641" y="137"/>
                    <a:pt x="588" y="137"/>
                  </a:cubicBezTo>
                  <a:cubicBezTo>
                    <a:pt x="443" y="137"/>
                    <a:pt x="306" y="5"/>
                    <a:pt x="182" y="5"/>
                  </a:cubicBezTo>
                  <a:cubicBezTo>
                    <a:pt x="127" y="5"/>
                    <a:pt x="74" y="31"/>
                    <a:pt x="24" y="107"/>
                  </a:cubicBezTo>
                  <a:cubicBezTo>
                    <a:pt x="0" y="250"/>
                    <a:pt x="95" y="322"/>
                    <a:pt x="179" y="405"/>
                  </a:cubicBezTo>
                  <a:lnTo>
                    <a:pt x="357" y="548"/>
                  </a:lnTo>
                  <a:cubicBezTo>
                    <a:pt x="445" y="497"/>
                    <a:pt x="532" y="441"/>
                    <a:pt x="617" y="441"/>
                  </a:cubicBezTo>
                  <a:cubicBezTo>
                    <a:pt x="670" y="441"/>
                    <a:pt x="723" y="464"/>
                    <a:pt x="774" y="524"/>
                  </a:cubicBezTo>
                  <a:cubicBezTo>
                    <a:pt x="1107" y="524"/>
                    <a:pt x="1453" y="548"/>
                    <a:pt x="1774" y="548"/>
                  </a:cubicBezTo>
                  <a:cubicBezTo>
                    <a:pt x="1846" y="286"/>
                    <a:pt x="1584" y="250"/>
                    <a:pt x="1477" y="131"/>
                  </a:cubicBezTo>
                  <a:cubicBezTo>
                    <a:pt x="1462" y="133"/>
                    <a:pt x="1448" y="134"/>
                    <a:pt x="1433" y="134"/>
                  </a:cubicBezTo>
                  <a:cubicBezTo>
                    <a:pt x="1260" y="134"/>
                    <a:pt x="1079" y="0"/>
                    <a:pt x="9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5010;p32">
              <a:extLst>
                <a:ext uri="{FF2B5EF4-FFF2-40B4-BE49-F238E27FC236}">
                  <a16:creationId xmlns:a16="http://schemas.microsoft.com/office/drawing/2014/main" id="{42A358E1-43DB-4CE6-81C6-B6783E9B0925}"/>
                </a:ext>
              </a:extLst>
            </p:cNvPr>
            <p:cNvSpPr/>
            <p:nvPr/>
          </p:nvSpPr>
          <p:spPr>
            <a:xfrm>
              <a:off x="5966500" y="2429575"/>
              <a:ext cx="59275" cy="13875"/>
            </a:xfrm>
            <a:custGeom>
              <a:avLst/>
              <a:gdLst/>
              <a:ahLst/>
              <a:cxnLst/>
              <a:rect l="l" t="t" r="r" b="b"/>
              <a:pathLst>
                <a:path w="2371" h="555" extrusionOk="0">
                  <a:moveTo>
                    <a:pt x="323" y="1"/>
                  </a:moveTo>
                  <a:cubicBezTo>
                    <a:pt x="215" y="1"/>
                    <a:pt x="108" y="4"/>
                    <a:pt x="1" y="13"/>
                  </a:cubicBezTo>
                  <a:cubicBezTo>
                    <a:pt x="60" y="97"/>
                    <a:pt x="108" y="204"/>
                    <a:pt x="156" y="299"/>
                  </a:cubicBezTo>
                  <a:cubicBezTo>
                    <a:pt x="191" y="335"/>
                    <a:pt x="251" y="358"/>
                    <a:pt x="310" y="358"/>
                  </a:cubicBezTo>
                  <a:cubicBezTo>
                    <a:pt x="343" y="354"/>
                    <a:pt x="374" y="351"/>
                    <a:pt x="406" y="351"/>
                  </a:cubicBezTo>
                  <a:cubicBezTo>
                    <a:pt x="525" y="351"/>
                    <a:pt x="638" y="385"/>
                    <a:pt x="751" y="442"/>
                  </a:cubicBezTo>
                  <a:cubicBezTo>
                    <a:pt x="977" y="525"/>
                    <a:pt x="1212" y="555"/>
                    <a:pt x="1450" y="555"/>
                  </a:cubicBezTo>
                  <a:cubicBezTo>
                    <a:pt x="1689" y="555"/>
                    <a:pt x="1930" y="525"/>
                    <a:pt x="2168" y="489"/>
                  </a:cubicBezTo>
                  <a:cubicBezTo>
                    <a:pt x="2299" y="394"/>
                    <a:pt x="2370" y="311"/>
                    <a:pt x="2311" y="144"/>
                  </a:cubicBezTo>
                  <a:cubicBezTo>
                    <a:pt x="2263" y="120"/>
                    <a:pt x="2239" y="61"/>
                    <a:pt x="2203" y="61"/>
                  </a:cubicBezTo>
                  <a:cubicBezTo>
                    <a:pt x="2079" y="73"/>
                    <a:pt x="1953" y="78"/>
                    <a:pt x="1828" y="78"/>
                  </a:cubicBezTo>
                  <a:cubicBezTo>
                    <a:pt x="1328" y="78"/>
                    <a:pt x="822" y="1"/>
                    <a:pt x="32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5011;p32">
              <a:extLst>
                <a:ext uri="{FF2B5EF4-FFF2-40B4-BE49-F238E27FC236}">
                  <a16:creationId xmlns:a16="http://schemas.microsoft.com/office/drawing/2014/main" id="{74D93C9B-B08F-4987-9454-C696671F3FC2}"/>
                </a:ext>
              </a:extLst>
            </p:cNvPr>
            <p:cNvSpPr/>
            <p:nvPr/>
          </p:nvSpPr>
          <p:spPr>
            <a:xfrm>
              <a:off x="5389050" y="2448050"/>
              <a:ext cx="68775" cy="10400"/>
            </a:xfrm>
            <a:custGeom>
              <a:avLst/>
              <a:gdLst/>
              <a:ahLst/>
              <a:cxnLst/>
              <a:rect l="l" t="t" r="r" b="b"/>
              <a:pathLst>
                <a:path w="2751" h="416" extrusionOk="0">
                  <a:moveTo>
                    <a:pt x="1" y="0"/>
                  </a:moveTo>
                  <a:cubicBezTo>
                    <a:pt x="59" y="117"/>
                    <a:pt x="164" y="135"/>
                    <a:pt x="275" y="135"/>
                  </a:cubicBezTo>
                  <a:cubicBezTo>
                    <a:pt x="322" y="135"/>
                    <a:pt x="371" y="131"/>
                    <a:pt x="417" y="131"/>
                  </a:cubicBezTo>
                  <a:cubicBezTo>
                    <a:pt x="584" y="155"/>
                    <a:pt x="751" y="120"/>
                    <a:pt x="846" y="286"/>
                  </a:cubicBezTo>
                  <a:cubicBezTo>
                    <a:pt x="1107" y="390"/>
                    <a:pt x="1372" y="416"/>
                    <a:pt x="1637" y="416"/>
                  </a:cubicBezTo>
                  <a:cubicBezTo>
                    <a:pt x="1905" y="416"/>
                    <a:pt x="2173" y="389"/>
                    <a:pt x="2437" y="389"/>
                  </a:cubicBezTo>
                  <a:cubicBezTo>
                    <a:pt x="2542" y="389"/>
                    <a:pt x="2647" y="393"/>
                    <a:pt x="2751" y="405"/>
                  </a:cubicBezTo>
                  <a:cubicBezTo>
                    <a:pt x="1858" y="108"/>
                    <a:pt x="941"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5012;p32">
              <a:extLst>
                <a:ext uri="{FF2B5EF4-FFF2-40B4-BE49-F238E27FC236}">
                  <a16:creationId xmlns:a16="http://schemas.microsoft.com/office/drawing/2014/main" id="{29AD37F6-BEAB-4527-B024-846104C6B694}"/>
                </a:ext>
              </a:extLst>
            </p:cNvPr>
            <p:cNvSpPr/>
            <p:nvPr/>
          </p:nvSpPr>
          <p:spPr>
            <a:xfrm>
              <a:off x="5908750" y="2559375"/>
              <a:ext cx="45275" cy="16575"/>
            </a:xfrm>
            <a:custGeom>
              <a:avLst/>
              <a:gdLst/>
              <a:ahLst/>
              <a:cxnLst/>
              <a:rect l="l" t="t" r="r" b="b"/>
              <a:pathLst>
                <a:path w="1811" h="663" extrusionOk="0">
                  <a:moveTo>
                    <a:pt x="311" y="0"/>
                  </a:moveTo>
                  <a:cubicBezTo>
                    <a:pt x="239" y="24"/>
                    <a:pt x="203" y="72"/>
                    <a:pt x="168" y="131"/>
                  </a:cubicBezTo>
                  <a:cubicBezTo>
                    <a:pt x="168" y="262"/>
                    <a:pt x="120" y="381"/>
                    <a:pt x="1" y="441"/>
                  </a:cubicBezTo>
                  <a:cubicBezTo>
                    <a:pt x="248" y="473"/>
                    <a:pt x="485" y="563"/>
                    <a:pt x="748" y="563"/>
                  </a:cubicBezTo>
                  <a:cubicBezTo>
                    <a:pt x="776" y="563"/>
                    <a:pt x="805" y="562"/>
                    <a:pt x="834" y="560"/>
                  </a:cubicBezTo>
                  <a:cubicBezTo>
                    <a:pt x="851" y="559"/>
                    <a:pt x="868" y="558"/>
                    <a:pt x="885" y="558"/>
                  </a:cubicBezTo>
                  <a:cubicBezTo>
                    <a:pt x="1114" y="558"/>
                    <a:pt x="1332" y="662"/>
                    <a:pt x="1556" y="662"/>
                  </a:cubicBezTo>
                  <a:cubicBezTo>
                    <a:pt x="1640" y="662"/>
                    <a:pt x="1725" y="648"/>
                    <a:pt x="1811" y="608"/>
                  </a:cubicBezTo>
                  <a:cubicBezTo>
                    <a:pt x="1811" y="548"/>
                    <a:pt x="1787" y="489"/>
                    <a:pt x="1763" y="441"/>
                  </a:cubicBezTo>
                  <a:cubicBezTo>
                    <a:pt x="1715" y="405"/>
                    <a:pt x="1668" y="358"/>
                    <a:pt x="1632" y="322"/>
                  </a:cubicBezTo>
                  <a:cubicBezTo>
                    <a:pt x="1572" y="195"/>
                    <a:pt x="1499" y="148"/>
                    <a:pt x="1408" y="148"/>
                  </a:cubicBezTo>
                  <a:cubicBezTo>
                    <a:pt x="1354" y="148"/>
                    <a:pt x="1294" y="164"/>
                    <a:pt x="1227" y="191"/>
                  </a:cubicBezTo>
                  <a:cubicBezTo>
                    <a:pt x="1169" y="220"/>
                    <a:pt x="1119" y="233"/>
                    <a:pt x="1077" y="233"/>
                  </a:cubicBezTo>
                  <a:cubicBezTo>
                    <a:pt x="965" y="233"/>
                    <a:pt x="908" y="139"/>
                    <a:pt x="882" y="0"/>
                  </a:cubicBezTo>
                  <a:lnTo>
                    <a:pt x="620" y="0"/>
                  </a:lnTo>
                  <a:cubicBezTo>
                    <a:pt x="620" y="12"/>
                    <a:pt x="584" y="12"/>
                    <a:pt x="561" y="24"/>
                  </a:cubicBezTo>
                  <a:cubicBezTo>
                    <a:pt x="550" y="31"/>
                    <a:pt x="539" y="34"/>
                    <a:pt x="527" y="34"/>
                  </a:cubicBezTo>
                  <a:cubicBezTo>
                    <a:pt x="499" y="34"/>
                    <a:pt x="470" y="17"/>
                    <a:pt x="4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5013;p32">
              <a:extLst>
                <a:ext uri="{FF2B5EF4-FFF2-40B4-BE49-F238E27FC236}">
                  <a16:creationId xmlns:a16="http://schemas.microsoft.com/office/drawing/2014/main" id="{B86B240F-C12F-400D-83E8-578757CDFBC4}"/>
                </a:ext>
              </a:extLst>
            </p:cNvPr>
            <p:cNvSpPr/>
            <p:nvPr/>
          </p:nvSpPr>
          <p:spPr>
            <a:xfrm>
              <a:off x="5334000" y="2491525"/>
              <a:ext cx="55375" cy="12350"/>
            </a:xfrm>
            <a:custGeom>
              <a:avLst/>
              <a:gdLst/>
              <a:ahLst/>
              <a:cxnLst/>
              <a:rect l="l" t="t" r="r" b="b"/>
              <a:pathLst>
                <a:path w="2215" h="494" extrusionOk="0">
                  <a:moveTo>
                    <a:pt x="677" y="1"/>
                  </a:moveTo>
                  <a:cubicBezTo>
                    <a:pt x="513" y="1"/>
                    <a:pt x="350" y="31"/>
                    <a:pt x="191" y="119"/>
                  </a:cubicBezTo>
                  <a:cubicBezTo>
                    <a:pt x="191" y="238"/>
                    <a:pt x="0" y="250"/>
                    <a:pt x="60" y="405"/>
                  </a:cubicBezTo>
                  <a:cubicBezTo>
                    <a:pt x="107" y="417"/>
                    <a:pt x="167" y="417"/>
                    <a:pt x="214" y="428"/>
                  </a:cubicBezTo>
                  <a:cubicBezTo>
                    <a:pt x="460" y="480"/>
                    <a:pt x="710" y="493"/>
                    <a:pt x="962" y="493"/>
                  </a:cubicBezTo>
                  <a:cubicBezTo>
                    <a:pt x="1255" y="493"/>
                    <a:pt x="1549" y="475"/>
                    <a:pt x="1842" y="475"/>
                  </a:cubicBezTo>
                  <a:cubicBezTo>
                    <a:pt x="1883" y="475"/>
                    <a:pt x="1924" y="475"/>
                    <a:pt x="1965" y="476"/>
                  </a:cubicBezTo>
                  <a:cubicBezTo>
                    <a:pt x="2215" y="333"/>
                    <a:pt x="2036" y="226"/>
                    <a:pt x="1917" y="119"/>
                  </a:cubicBezTo>
                  <a:cubicBezTo>
                    <a:pt x="1857" y="119"/>
                    <a:pt x="1822" y="143"/>
                    <a:pt x="1774" y="143"/>
                  </a:cubicBezTo>
                  <a:cubicBezTo>
                    <a:pt x="1774" y="155"/>
                    <a:pt x="1762" y="155"/>
                    <a:pt x="1726" y="166"/>
                  </a:cubicBezTo>
                  <a:cubicBezTo>
                    <a:pt x="1720" y="170"/>
                    <a:pt x="1713" y="171"/>
                    <a:pt x="1705" y="171"/>
                  </a:cubicBezTo>
                  <a:cubicBezTo>
                    <a:pt x="1684" y="171"/>
                    <a:pt x="1661" y="160"/>
                    <a:pt x="1643" y="143"/>
                  </a:cubicBezTo>
                  <a:cubicBezTo>
                    <a:pt x="1327" y="119"/>
                    <a:pt x="1000" y="1"/>
                    <a:pt x="6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5014;p32">
              <a:extLst>
                <a:ext uri="{FF2B5EF4-FFF2-40B4-BE49-F238E27FC236}">
                  <a16:creationId xmlns:a16="http://schemas.microsoft.com/office/drawing/2014/main" id="{C97F7586-EF5D-4C2A-8CD2-F2F12E7202CD}"/>
                </a:ext>
              </a:extLst>
            </p:cNvPr>
            <p:cNvSpPr/>
            <p:nvPr/>
          </p:nvSpPr>
          <p:spPr>
            <a:xfrm>
              <a:off x="5276250" y="2533050"/>
              <a:ext cx="61025" cy="13025"/>
            </a:xfrm>
            <a:custGeom>
              <a:avLst/>
              <a:gdLst/>
              <a:ahLst/>
              <a:cxnLst/>
              <a:rect l="l" t="t" r="r" b="b"/>
              <a:pathLst>
                <a:path w="2441" h="521" extrusionOk="0">
                  <a:moveTo>
                    <a:pt x="1161" y="0"/>
                  </a:moveTo>
                  <a:cubicBezTo>
                    <a:pt x="910" y="0"/>
                    <a:pt x="657" y="17"/>
                    <a:pt x="405" y="77"/>
                  </a:cubicBezTo>
                  <a:cubicBezTo>
                    <a:pt x="381" y="85"/>
                    <a:pt x="357" y="88"/>
                    <a:pt x="332" y="88"/>
                  </a:cubicBezTo>
                  <a:cubicBezTo>
                    <a:pt x="245" y="88"/>
                    <a:pt x="152" y="48"/>
                    <a:pt x="60" y="29"/>
                  </a:cubicBezTo>
                  <a:lnTo>
                    <a:pt x="60" y="29"/>
                  </a:lnTo>
                  <a:cubicBezTo>
                    <a:pt x="0" y="232"/>
                    <a:pt x="107" y="351"/>
                    <a:pt x="262" y="422"/>
                  </a:cubicBezTo>
                  <a:cubicBezTo>
                    <a:pt x="491" y="506"/>
                    <a:pt x="728" y="520"/>
                    <a:pt x="968" y="520"/>
                  </a:cubicBezTo>
                  <a:cubicBezTo>
                    <a:pt x="1097" y="520"/>
                    <a:pt x="1228" y="516"/>
                    <a:pt x="1358" y="516"/>
                  </a:cubicBezTo>
                  <a:cubicBezTo>
                    <a:pt x="1402" y="516"/>
                    <a:pt x="1445" y="516"/>
                    <a:pt x="1488" y="518"/>
                  </a:cubicBezTo>
                  <a:cubicBezTo>
                    <a:pt x="1774" y="506"/>
                    <a:pt x="2072" y="506"/>
                    <a:pt x="2346" y="363"/>
                  </a:cubicBezTo>
                  <a:cubicBezTo>
                    <a:pt x="2441" y="244"/>
                    <a:pt x="2429" y="149"/>
                    <a:pt x="2358" y="29"/>
                  </a:cubicBezTo>
                  <a:lnTo>
                    <a:pt x="2358" y="29"/>
                  </a:lnTo>
                  <a:cubicBezTo>
                    <a:pt x="2301" y="32"/>
                    <a:pt x="2244" y="32"/>
                    <a:pt x="2188" y="32"/>
                  </a:cubicBezTo>
                  <a:cubicBezTo>
                    <a:pt x="1848" y="32"/>
                    <a:pt x="1505" y="0"/>
                    <a:pt x="11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5015;p32">
              <a:extLst>
                <a:ext uri="{FF2B5EF4-FFF2-40B4-BE49-F238E27FC236}">
                  <a16:creationId xmlns:a16="http://schemas.microsoft.com/office/drawing/2014/main" id="{BCC5C3B8-CBB3-47DB-9098-1A513AA7375E}"/>
                </a:ext>
              </a:extLst>
            </p:cNvPr>
            <p:cNvSpPr/>
            <p:nvPr/>
          </p:nvSpPr>
          <p:spPr>
            <a:xfrm>
              <a:off x="6127750" y="2463775"/>
              <a:ext cx="47150" cy="13050"/>
            </a:xfrm>
            <a:custGeom>
              <a:avLst/>
              <a:gdLst/>
              <a:ahLst/>
              <a:cxnLst/>
              <a:rect l="l" t="t" r="r" b="b"/>
              <a:pathLst>
                <a:path w="1886" h="522" extrusionOk="0">
                  <a:moveTo>
                    <a:pt x="1001" y="1"/>
                  </a:moveTo>
                  <a:cubicBezTo>
                    <a:pt x="720" y="1"/>
                    <a:pt x="450" y="111"/>
                    <a:pt x="171" y="217"/>
                  </a:cubicBezTo>
                  <a:cubicBezTo>
                    <a:pt x="138" y="203"/>
                    <a:pt x="112" y="197"/>
                    <a:pt x="90" y="197"/>
                  </a:cubicBezTo>
                  <a:cubicBezTo>
                    <a:pt x="15" y="197"/>
                    <a:pt x="0" y="270"/>
                    <a:pt x="28" y="372"/>
                  </a:cubicBezTo>
                  <a:cubicBezTo>
                    <a:pt x="327" y="478"/>
                    <a:pt x="642" y="521"/>
                    <a:pt x="953" y="521"/>
                  </a:cubicBezTo>
                  <a:cubicBezTo>
                    <a:pt x="1026" y="521"/>
                    <a:pt x="1099" y="519"/>
                    <a:pt x="1171" y="514"/>
                  </a:cubicBezTo>
                  <a:cubicBezTo>
                    <a:pt x="1254" y="385"/>
                    <a:pt x="1373" y="370"/>
                    <a:pt x="1490" y="370"/>
                  </a:cubicBezTo>
                  <a:cubicBezTo>
                    <a:pt x="1523" y="370"/>
                    <a:pt x="1556" y="372"/>
                    <a:pt x="1588" y="372"/>
                  </a:cubicBezTo>
                  <a:cubicBezTo>
                    <a:pt x="1778" y="372"/>
                    <a:pt x="1873" y="264"/>
                    <a:pt x="1885" y="86"/>
                  </a:cubicBezTo>
                  <a:lnTo>
                    <a:pt x="1885" y="86"/>
                  </a:lnTo>
                  <a:cubicBezTo>
                    <a:pt x="1785" y="95"/>
                    <a:pt x="1657" y="153"/>
                    <a:pt x="1570" y="153"/>
                  </a:cubicBezTo>
                  <a:cubicBezTo>
                    <a:pt x="1544" y="153"/>
                    <a:pt x="1521" y="147"/>
                    <a:pt x="1504" y="133"/>
                  </a:cubicBezTo>
                  <a:cubicBezTo>
                    <a:pt x="1330" y="38"/>
                    <a:pt x="1163" y="1"/>
                    <a:pt x="10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5016;p32">
              <a:extLst>
                <a:ext uri="{FF2B5EF4-FFF2-40B4-BE49-F238E27FC236}">
                  <a16:creationId xmlns:a16="http://schemas.microsoft.com/office/drawing/2014/main" id="{17A9F40F-AB86-4B50-8A05-CD6311B6ECD3}"/>
                </a:ext>
              </a:extLst>
            </p:cNvPr>
            <p:cNvSpPr/>
            <p:nvPr/>
          </p:nvSpPr>
          <p:spPr>
            <a:xfrm>
              <a:off x="5542750" y="2580250"/>
              <a:ext cx="55575" cy="11125"/>
            </a:xfrm>
            <a:custGeom>
              <a:avLst/>
              <a:gdLst/>
              <a:ahLst/>
              <a:cxnLst/>
              <a:rect l="l" t="t" r="r" b="b"/>
              <a:pathLst>
                <a:path w="2223" h="445" extrusionOk="0">
                  <a:moveTo>
                    <a:pt x="301" y="0"/>
                  </a:moveTo>
                  <a:cubicBezTo>
                    <a:pt x="205" y="0"/>
                    <a:pt x="115" y="11"/>
                    <a:pt x="20" y="11"/>
                  </a:cubicBezTo>
                  <a:cubicBezTo>
                    <a:pt x="1" y="210"/>
                    <a:pt x="100" y="225"/>
                    <a:pt x="210" y="225"/>
                  </a:cubicBezTo>
                  <a:cubicBezTo>
                    <a:pt x="230" y="225"/>
                    <a:pt x="250" y="225"/>
                    <a:pt x="269" y="225"/>
                  </a:cubicBezTo>
                  <a:cubicBezTo>
                    <a:pt x="344" y="225"/>
                    <a:pt x="414" y="232"/>
                    <a:pt x="449" y="297"/>
                  </a:cubicBezTo>
                  <a:cubicBezTo>
                    <a:pt x="568" y="308"/>
                    <a:pt x="687" y="320"/>
                    <a:pt x="746" y="439"/>
                  </a:cubicBezTo>
                  <a:cubicBezTo>
                    <a:pt x="794" y="443"/>
                    <a:pt x="842" y="445"/>
                    <a:pt x="890" y="445"/>
                  </a:cubicBezTo>
                  <a:cubicBezTo>
                    <a:pt x="1180" y="445"/>
                    <a:pt x="1469" y="388"/>
                    <a:pt x="1759" y="388"/>
                  </a:cubicBezTo>
                  <a:cubicBezTo>
                    <a:pt x="1898" y="388"/>
                    <a:pt x="2036" y="401"/>
                    <a:pt x="2175" y="439"/>
                  </a:cubicBezTo>
                  <a:cubicBezTo>
                    <a:pt x="2223" y="404"/>
                    <a:pt x="2223" y="344"/>
                    <a:pt x="2175" y="297"/>
                  </a:cubicBezTo>
                  <a:lnTo>
                    <a:pt x="2175" y="11"/>
                  </a:lnTo>
                  <a:cubicBezTo>
                    <a:pt x="1841" y="46"/>
                    <a:pt x="1506" y="85"/>
                    <a:pt x="1169" y="85"/>
                  </a:cubicBezTo>
                  <a:cubicBezTo>
                    <a:pt x="930" y="85"/>
                    <a:pt x="691" y="65"/>
                    <a:pt x="449" y="11"/>
                  </a:cubicBezTo>
                  <a:cubicBezTo>
                    <a:pt x="397" y="3"/>
                    <a:pt x="348" y="0"/>
                    <a:pt x="3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5017;p32">
              <a:extLst>
                <a:ext uri="{FF2B5EF4-FFF2-40B4-BE49-F238E27FC236}">
                  <a16:creationId xmlns:a16="http://schemas.microsoft.com/office/drawing/2014/main" id="{692325DC-9796-4D8F-8B57-6B17417F14A0}"/>
                </a:ext>
              </a:extLst>
            </p:cNvPr>
            <p:cNvSpPr/>
            <p:nvPr/>
          </p:nvSpPr>
          <p:spPr>
            <a:xfrm>
              <a:off x="5513175" y="2607475"/>
              <a:ext cx="57475" cy="12200"/>
            </a:xfrm>
            <a:custGeom>
              <a:avLst/>
              <a:gdLst/>
              <a:ahLst/>
              <a:cxnLst/>
              <a:rect l="l" t="t" r="r" b="b"/>
              <a:pathLst>
                <a:path w="2299" h="488" extrusionOk="0">
                  <a:moveTo>
                    <a:pt x="293" y="1"/>
                  </a:moveTo>
                  <a:cubicBezTo>
                    <a:pt x="225" y="1"/>
                    <a:pt x="158" y="12"/>
                    <a:pt x="96" y="29"/>
                  </a:cubicBezTo>
                  <a:cubicBezTo>
                    <a:pt x="24" y="89"/>
                    <a:pt x="1" y="148"/>
                    <a:pt x="60" y="220"/>
                  </a:cubicBezTo>
                  <a:cubicBezTo>
                    <a:pt x="85" y="228"/>
                    <a:pt x="111" y="236"/>
                    <a:pt x="136" y="236"/>
                  </a:cubicBezTo>
                  <a:cubicBezTo>
                    <a:pt x="146" y="236"/>
                    <a:pt x="157" y="235"/>
                    <a:pt x="167" y="231"/>
                  </a:cubicBezTo>
                  <a:cubicBezTo>
                    <a:pt x="322" y="327"/>
                    <a:pt x="501" y="231"/>
                    <a:pt x="632" y="339"/>
                  </a:cubicBezTo>
                  <a:cubicBezTo>
                    <a:pt x="1028" y="438"/>
                    <a:pt x="1425" y="487"/>
                    <a:pt x="1829" y="487"/>
                  </a:cubicBezTo>
                  <a:cubicBezTo>
                    <a:pt x="1910" y="487"/>
                    <a:pt x="1991" y="485"/>
                    <a:pt x="2072" y="481"/>
                  </a:cubicBezTo>
                  <a:cubicBezTo>
                    <a:pt x="2144" y="410"/>
                    <a:pt x="2298" y="386"/>
                    <a:pt x="2215" y="220"/>
                  </a:cubicBezTo>
                  <a:cubicBezTo>
                    <a:pt x="1977" y="172"/>
                    <a:pt x="1739" y="112"/>
                    <a:pt x="1501" y="65"/>
                  </a:cubicBezTo>
                  <a:cubicBezTo>
                    <a:pt x="1422" y="88"/>
                    <a:pt x="1343" y="96"/>
                    <a:pt x="1265" y="96"/>
                  </a:cubicBezTo>
                  <a:cubicBezTo>
                    <a:pt x="1066" y="96"/>
                    <a:pt x="867" y="44"/>
                    <a:pt x="663" y="44"/>
                  </a:cubicBezTo>
                  <a:cubicBezTo>
                    <a:pt x="617" y="44"/>
                    <a:pt x="571" y="46"/>
                    <a:pt x="524" y="53"/>
                  </a:cubicBezTo>
                  <a:cubicBezTo>
                    <a:pt x="449" y="15"/>
                    <a:pt x="370" y="1"/>
                    <a:pt x="2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5018;p32">
              <a:extLst>
                <a:ext uri="{FF2B5EF4-FFF2-40B4-BE49-F238E27FC236}">
                  <a16:creationId xmlns:a16="http://schemas.microsoft.com/office/drawing/2014/main" id="{55F4DA97-BCD4-48D2-B86F-DCED2985AB86}"/>
                </a:ext>
              </a:extLst>
            </p:cNvPr>
            <p:cNvSpPr/>
            <p:nvPr/>
          </p:nvSpPr>
          <p:spPr>
            <a:xfrm>
              <a:off x="5210175" y="2419175"/>
              <a:ext cx="19050" cy="64625"/>
            </a:xfrm>
            <a:custGeom>
              <a:avLst/>
              <a:gdLst/>
              <a:ahLst/>
              <a:cxnLst/>
              <a:rect l="l" t="t" r="r" b="b"/>
              <a:pathLst>
                <a:path w="762" h="2585" extrusionOk="0">
                  <a:moveTo>
                    <a:pt x="310" y="1"/>
                  </a:moveTo>
                  <a:cubicBezTo>
                    <a:pt x="0" y="310"/>
                    <a:pt x="191" y="715"/>
                    <a:pt x="131" y="1060"/>
                  </a:cubicBezTo>
                  <a:cubicBezTo>
                    <a:pt x="131" y="1406"/>
                    <a:pt x="119" y="1763"/>
                    <a:pt x="131" y="2120"/>
                  </a:cubicBezTo>
                  <a:cubicBezTo>
                    <a:pt x="131" y="2322"/>
                    <a:pt x="83" y="2584"/>
                    <a:pt x="417" y="2584"/>
                  </a:cubicBezTo>
                  <a:cubicBezTo>
                    <a:pt x="536" y="2513"/>
                    <a:pt x="524" y="2394"/>
                    <a:pt x="560" y="2287"/>
                  </a:cubicBezTo>
                  <a:cubicBezTo>
                    <a:pt x="607" y="2239"/>
                    <a:pt x="619" y="2179"/>
                    <a:pt x="595" y="2156"/>
                  </a:cubicBezTo>
                  <a:cubicBezTo>
                    <a:pt x="512" y="1977"/>
                    <a:pt x="595" y="1798"/>
                    <a:pt x="619" y="1620"/>
                  </a:cubicBezTo>
                  <a:cubicBezTo>
                    <a:pt x="619" y="1513"/>
                    <a:pt x="619" y="1417"/>
                    <a:pt x="655" y="1322"/>
                  </a:cubicBezTo>
                  <a:cubicBezTo>
                    <a:pt x="714" y="1060"/>
                    <a:pt x="762" y="810"/>
                    <a:pt x="560" y="584"/>
                  </a:cubicBezTo>
                  <a:lnTo>
                    <a:pt x="536" y="524"/>
                  </a:lnTo>
                  <a:lnTo>
                    <a:pt x="548" y="465"/>
                  </a:lnTo>
                  <a:cubicBezTo>
                    <a:pt x="393" y="334"/>
                    <a:pt x="643" y="24"/>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5019;p32">
              <a:extLst>
                <a:ext uri="{FF2B5EF4-FFF2-40B4-BE49-F238E27FC236}">
                  <a16:creationId xmlns:a16="http://schemas.microsoft.com/office/drawing/2014/main" id="{E1E4BBCA-1314-469E-9929-1A67CAF86F17}"/>
                </a:ext>
              </a:extLst>
            </p:cNvPr>
            <p:cNvSpPr/>
            <p:nvPr/>
          </p:nvSpPr>
          <p:spPr>
            <a:xfrm>
              <a:off x="5324475" y="2396850"/>
              <a:ext cx="71750" cy="7925"/>
            </a:xfrm>
            <a:custGeom>
              <a:avLst/>
              <a:gdLst/>
              <a:ahLst/>
              <a:cxnLst/>
              <a:rect l="l" t="t" r="r" b="b"/>
              <a:pathLst>
                <a:path w="2870" h="317" extrusionOk="0">
                  <a:moveTo>
                    <a:pt x="1492" y="0"/>
                  </a:moveTo>
                  <a:cubicBezTo>
                    <a:pt x="999" y="0"/>
                    <a:pt x="505" y="44"/>
                    <a:pt x="12" y="155"/>
                  </a:cubicBezTo>
                  <a:cubicBezTo>
                    <a:pt x="0" y="215"/>
                    <a:pt x="0" y="263"/>
                    <a:pt x="0" y="310"/>
                  </a:cubicBezTo>
                  <a:cubicBezTo>
                    <a:pt x="87" y="314"/>
                    <a:pt x="174" y="316"/>
                    <a:pt x="262" y="316"/>
                  </a:cubicBezTo>
                  <a:cubicBezTo>
                    <a:pt x="1137" y="316"/>
                    <a:pt x="2003" y="118"/>
                    <a:pt x="2869" y="96"/>
                  </a:cubicBezTo>
                  <a:cubicBezTo>
                    <a:pt x="2410" y="38"/>
                    <a:pt x="1951" y="0"/>
                    <a:pt x="14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5020;p32">
              <a:extLst>
                <a:ext uri="{FF2B5EF4-FFF2-40B4-BE49-F238E27FC236}">
                  <a16:creationId xmlns:a16="http://schemas.microsoft.com/office/drawing/2014/main" id="{D0B3F39B-6BD1-4F35-8FF0-74301631CD49}"/>
                </a:ext>
              </a:extLst>
            </p:cNvPr>
            <p:cNvSpPr/>
            <p:nvPr/>
          </p:nvSpPr>
          <p:spPr>
            <a:xfrm>
              <a:off x="6079625" y="2577225"/>
              <a:ext cx="43175" cy="14400"/>
            </a:xfrm>
            <a:custGeom>
              <a:avLst/>
              <a:gdLst/>
              <a:ahLst/>
              <a:cxnLst/>
              <a:rect l="l" t="t" r="r" b="b"/>
              <a:pathLst>
                <a:path w="1727" h="576" extrusionOk="0">
                  <a:moveTo>
                    <a:pt x="60" y="1"/>
                  </a:moveTo>
                  <a:cubicBezTo>
                    <a:pt x="12" y="48"/>
                    <a:pt x="0" y="84"/>
                    <a:pt x="12" y="144"/>
                  </a:cubicBezTo>
                  <a:cubicBezTo>
                    <a:pt x="60" y="239"/>
                    <a:pt x="131" y="275"/>
                    <a:pt x="226" y="298"/>
                  </a:cubicBezTo>
                  <a:cubicBezTo>
                    <a:pt x="370" y="527"/>
                    <a:pt x="587" y="575"/>
                    <a:pt x="811" y="575"/>
                  </a:cubicBezTo>
                  <a:cubicBezTo>
                    <a:pt x="902" y="575"/>
                    <a:pt x="994" y="567"/>
                    <a:pt x="1084" y="560"/>
                  </a:cubicBezTo>
                  <a:cubicBezTo>
                    <a:pt x="1144" y="500"/>
                    <a:pt x="1204" y="478"/>
                    <a:pt x="1263" y="478"/>
                  </a:cubicBezTo>
                  <a:cubicBezTo>
                    <a:pt x="1343" y="478"/>
                    <a:pt x="1420" y="519"/>
                    <a:pt x="1488" y="560"/>
                  </a:cubicBezTo>
                  <a:cubicBezTo>
                    <a:pt x="1548" y="513"/>
                    <a:pt x="1596" y="453"/>
                    <a:pt x="1631" y="418"/>
                  </a:cubicBezTo>
                  <a:cubicBezTo>
                    <a:pt x="1727" y="322"/>
                    <a:pt x="1727" y="227"/>
                    <a:pt x="1631" y="132"/>
                  </a:cubicBezTo>
                  <a:cubicBezTo>
                    <a:pt x="1601" y="132"/>
                    <a:pt x="1571" y="133"/>
                    <a:pt x="1540" y="133"/>
                  </a:cubicBezTo>
                  <a:cubicBezTo>
                    <a:pt x="1047" y="133"/>
                    <a:pt x="553" y="46"/>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5021;p32">
              <a:extLst>
                <a:ext uri="{FF2B5EF4-FFF2-40B4-BE49-F238E27FC236}">
                  <a16:creationId xmlns:a16="http://schemas.microsoft.com/office/drawing/2014/main" id="{147D360C-3C8D-4442-AAC6-4D357286E9A3}"/>
                </a:ext>
              </a:extLst>
            </p:cNvPr>
            <p:cNvSpPr/>
            <p:nvPr/>
          </p:nvSpPr>
          <p:spPr>
            <a:xfrm>
              <a:off x="5496500" y="2552125"/>
              <a:ext cx="57775" cy="11125"/>
            </a:xfrm>
            <a:custGeom>
              <a:avLst/>
              <a:gdLst/>
              <a:ahLst/>
              <a:cxnLst/>
              <a:rect l="l" t="t" r="r" b="b"/>
              <a:pathLst>
                <a:path w="2311" h="445" extrusionOk="0">
                  <a:moveTo>
                    <a:pt x="1039" y="0"/>
                  </a:moveTo>
                  <a:cubicBezTo>
                    <a:pt x="863" y="0"/>
                    <a:pt x="717" y="114"/>
                    <a:pt x="596" y="279"/>
                  </a:cubicBezTo>
                  <a:cubicBezTo>
                    <a:pt x="406" y="279"/>
                    <a:pt x="203" y="290"/>
                    <a:pt x="1" y="290"/>
                  </a:cubicBezTo>
                  <a:cubicBezTo>
                    <a:pt x="310" y="414"/>
                    <a:pt x="624" y="444"/>
                    <a:pt x="950" y="444"/>
                  </a:cubicBezTo>
                  <a:cubicBezTo>
                    <a:pt x="1256" y="444"/>
                    <a:pt x="1573" y="418"/>
                    <a:pt x="1907" y="418"/>
                  </a:cubicBezTo>
                  <a:cubicBezTo>
                    <a:pt x="2039" y="418"/>
                    <a:pt x="2173" y="422"/>
                    <a:pt x="2311" y="433"/>
                  </a:cubicBezTo>
                  <a:cubicBezTo>
                    <a:pt x="2073" y="279"/>
                    <a:pt x="1965" y="219"/>
                    <a:pt x="1882" y="136"/>
                  </a:cubicBezTo>
                  <a:cubicBezTo>
                    <a:pt x="1668" y="124"/>
                    <a:pt x="1465" y="136"/>
                    <a:pt x="1251" y="52"/>
                  </a:cubicBezTo>
                  <a:cubicBezTo>
                    <a:pt x="1176" y="16"/>
                    <a:pt x="1105" y="0"/>
                    <a:pt x="10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5022;p32">
              <a:extLst>
                <a:ext uri="{FF2B5EF4-FFF2-40B4-BE49-F238E27FC236}">
                  <a16:creationId xmlns:a16="http://schemas.microsoft.com/office/drawing/2014/main" id="{6DB82886-A829-4468-841E-7FBD839D09E8}"/>
                </a:ext>
              </a:extLst>
            </p:cNvPr>
            <p:cNvSpPr/>
            <p:nvPr/>
          </p:nvSpPr>
          <p:spPr>
            <a:xfrm>
              <a:off x="5335175" y="2534075"/>
              <a:ext cx="43200" cy="16650"/>
            </a:xfrm>
            <a:custGeom>
              <a:avLst/>
              <a:gdLst/>
              <a:ahLst/>
              <a:cxnLst/>
              <a:rect l="l" t="t" r="r" b="b"/>
              <a:pathLst>
                <a:path w="1728" h="666" extrusionOk="0">
                  <a:moveTo>
                    <a:pt x="1" y="0"/>
                  </a:moveTo>
                  <a:lnTo>
                    <a:pt x="1" y="262"/>
                  </a:lnTo>
                  <a:cubicBezTo>
                    <a:pt x="116" y="430"/>
                    <a:pt x="270" y="457"/>
                    <a:pt x="432" y="457"/>
                  </a:cubicBezTo>
                  <a:cubicBezTo>
                    <a:pt x="508" y="457"/>
                    <a:pt x="586" y="451"/>
                    <a:pt x="662" y="451"/>
                  </a:cubicBezTo>
                  <a:cubicBezTo>
                    <a:pt x="790" y="451"/>
                    <a:pt x="912" y="468"/>
                    <a:pt x="1013" y="560"/>
                  </a:cubicBezTo>
                  <a:cubicBezTo>
                    <a:pt x="1153" y="573"/>
                    <a:pt x="1313" y="666"/>
                    <a:pt x="1453" y="666"/>
                  </a:cubicBezTo>
                  <a:cubicBezTo>
                    <a:pt x="1562" y="666"/>
                    <a:pt x="1659" y="610"/>
                    <a:pt x="1727" y="417"/>
                  </a:cubicBezTo>
                  <a:cubicBezTo>
                    <a:pt x="1548" y="250"/>
                    <a:pt x="1358" y="143"/>
                    <a:pt x="1096" y="131"/>
                  </a:cubicBezTo>
                  <a:cubicBezTo>
                    <a:pt x="727" y="108"/>
                    <a:pt x="370"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5023;p32">
              <a:extLst>
                <a:ext uri="{FF2B5EF4-FFF2-40B4-BE49-F238E27FC236}">
                  <a16:creationId xmlns:a16="http://schemas.microsoft.com/office/drawing/2014/main" id="{4CE4E826-BE71-497C-8CBC-BF04D870EB0A}"/>
                </a:ext>
              </a:extLst>
            </p:cNvPr>
            <p:cNvSpPr/>
            <p:nvPr/>
          </p:nvSpPr>
          <p:spPr>
            <a:xfrm>
              <a:off x="5754575" y="2355350"/>
              <a:ext cx="52425" cy="17725"/>
            </a:xfrm>
            <a:custGeom>
              <a:avLst/>
              <a:gdLst/>
              <a:ahLst/>
              <a:cxnLst/>
              <a:rect l="l" t="t" r="r" b="b"/>
              <a:pathLst>
                <a:path w="2097" h="709" extrusionOk="0">
                  <a:moveTo>
                    <a:pt x="1089" y="1"/>
                  </a:moveTo>
                  <a:cubicBezTo>
                    <a:pt x="1043" y="1"/>
                    <a:pt x="995" y="9"/>
                    <a:pt x="953" y="18"/>
                  </a:cubicBezTo>
                  <a:cubicBezTo>
                    <a:pt x="632" y="149"/>
                    <a:pt x="251" y="125"/>
                    <a:pt x="1" y="410"/>
                  </a:cubicBezTo>
                  <a:cubicBezTo>
                    <a:pt x="110" y="513"/>
                    <a:pt x="240" y="533"/>
                    <a:pt x="376" y="533"/>
                  </a:cubicBezTo>
                  <a:cubicBezTo>
                    <a:pt x="459" y="533"/>
                    <a:pt x="545" y="525"/>
                    <a:pt x="630" y="525"/>
                  </a:cubicBezTo>
                  <a:cubicBezTo>
                    <a:pt x="663" y="525"/>
                    <a:pt x="695" y="526"/>
                    <a:pt x="727" y="530"/>
                  </a:cubicBezTo>
                  <a:cubicBezTo>
                    <a:pt x="1155" y="553"/>
                    <a:pt x="1608" y="530"/>
                    <a:pt x="2025" y="708"/>
                  </a:cubicBezTo>
                  <a:cubicBezTo>
                    <a:pt x="2048" y="684"/>
                    <a:pt x="2060" y="660"/>
                    <a:pt x="2084" y="613"/>
                  </a:cubicBezTo>
                  <a:cubicBezTo>
                    <a:pt x="2096" y="553"/>
                    <a:pt x="2096" y="482"/>
                    <a:pt x="2084" y="422"/>
                  </a:cubicBezTo>
                  <a:cubicBezTo>
                    <a:pt x="2015" y="84"/>
                    <a:pt x="1809" y="46"/>
                    <a:pt x="1591" y="46"/>
                  </a:cubicBezTo>
                  <a:cubicBezTo>
                    <a:pt x="1528" y="46"/>
                    <a:pt x="1465" y="49"/>
                    <a:pt x="1403" y="49"/>
                  </a:cubicBezTo>
                  <a:cubicBezTo>
                    <a:pt x="1309" y="49"/>
                    <a:pt x="1219" y="42"/>
                    <a:pt x="1144" y="6"/>
                  </a:cubicBezTo>
                  <a:cubicBezTo>
                    <a:pt x="1126" y="2"/>
                    <a:pt x="1108" y="1"/>
                    <a:pt x="10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5024;p32">
              <a:extLst>
                <a:ext uri="{FF2B5EF4-FFF2-40B4-BE49-F238E27FC236}">
                  <a16:creationId xmlns:a16="http://schemas.microsoft.com/office/drawing/2014/main" id="{A99C9089-9AD6-45A4-907F-B3B07CF28E28}"/>
                </a:ext>
              </a:extLst>
            </p:cNvPr>
            <p:cNvSpPr/>
            <p:nvPr/>
          </p:nvSpPr>
          <p:spPr>
            <a:xfrm>
              <a:off x="5567050" y="2324250"/>
              <a:ext cx="44675" cy="24100"/>
            </a:xfrm>
            <a:custGeom>
              <a:avLst/>
              <a:gdLst/>
              <a:ahLst/>
              <a:cxnLst/>
              <a:rect l="l" t="t" r="r" b="b"/>
              <a:pathLst>
                <a:path w="1787" h="964" extrusionOk="0">
                  <a:moveTo>
                    <a:pt x="888" y="1"/>
                  </a:moveTo>
                  <a:cubicBezTo>
                    <a:pt x="710" y="1"/>
                    <a:pt x="518" y="60"/>
                    <a:pt x="334" y="83"/>
                  </a:cubicBezTo>
                  <a:cubicBezTo>
                    <a:pt x="1" y="369"/>
                    <a:pt x="263" y="392"/>
                    <a:pt x="489" y="440"/>
                  </a:cubicBezTo>
                  <a:cubicBezTo>
                    <a:pt x="810" y="511"/>
                    <a:pt x="548" y="654"/>
                    <a:pt x="513" y="750"/>
                  </a:cubicBezTo>
                  <a:lnTo>
                    <a:pt x="489" y="797"/>
                  </a:lnTo>
                  <a:cubicBezTo>
                    <a:pt x="724" y="929"/>
                    <a:pt x="972" y="940"/>
                    <a:pt x="1222" y="940"/>
                  </a:cubicBezTo>
                  <a:cubicBezTo>
                    <a:pt x="1271" y="940"/>
                    <a:pt x="1319" y="939"/>
                    <a:pt x="1368" y="939"/>
                  </a:cubicBezTo>
                  <a:cubicBezTo>
                    <a:pt x="1500" y="939"/>
                    <a:pt x="1632" y="942"/>
                    <a:pt x="1763" y="964"/>
                  </a:cubicBezTo>
                  <a:cubicBezTo>
                    <a:pt x="1763" y="904"/>
                    <a:pt x="1787" y="845"/>
                    <a:pt x="1787" y="785"/>
                  </a:cubicBezTo>
                  <a:cubicBezTo>
                    <a:pt x="1727" y="738"/>
                    <a:pt x="1679" y="702"/>
                    <a:pt x="1667" y="642"/>
                  </a:cubicBezTo>
                  <a:cubicBezTo>
                    <a:pt x="1465" y="619"/>
                    <a:pt x="1370" y="523"/>
                    <a:pt x="1382" y="321"/>
                  </a:cubicBezTo>
                  <a:cubicBezTo>
                    <a:pt x="1252" y="69"/>
                    <a:pt x="1079" y="1"/>
                    <a:pt x="8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5025;p32">
              <a:extLst>
                <a:ext uri="{FF2B5EF4-FFF2-40B4-BE49-F238E27FC236}">
                  <a16:creationId xmlns:a16="http://schemas.microsoft.com/office/drawing/2014/main" id="{CDBFCD31-6D79-478D-A193-F22DD317244D}"/>
                </a:ext>
              </a:extLst>
            </p:cNvPr>
            <p:cNvSpPr/>
            <p:nvPr/>
          </p:nvSpPr>
          <p:spPr>
            <a:xfrm>
              <a:off x="6049250" y="2381425"/>
              <a:ext cx="48550" cy="16050"/>
            </a:xfrm>
            <a:custGeom>
              <a:avLst/>
              <a:gdLst/>
              <a:ahLst/>
              <a:cxnLst/>
              <a:rect l="l" t="t" r="r" b="b"/>
              <a:pathLst>
                <a:path w="1942" h="642" extrusionOk="0">
                  <a:moveTo>
                    <a:pt x="491" y="1"/>
                  </a:moveTo>
                  <a:cubicBezTo>
                    <a:pt x="325" y="1"/>
                    <a:pt x="162" y="58"/>
                    <a:pt x="1" y="225"/>
                  </a:cubicBezTo>
                  <a:lnTo>
                    <a:pt x="1" y="522"/>
                  </a:lnTo>
                  <a:cubicBezTo>
                    <a:pt x="429" y="570"/>
                    <a:pt x="858" y="618"/>
                    <a:pt x="1287" y="641"/>
                  </a:cubicBezTo>
                  <a:cubicBezTo>
                    <a:pt x="1489" y="630"/>
                    <a:pt x="1680" y="630"/>
                    <a:pt x="1870" y="618"/>
                  </a:cubicBezTo>
                  <a:cubicBezTo>
                    <a:pt x="1918" y="570"/>
                    <a:pt x="1941" y="510"/>
                    <a:pt x="1941" y="451"/>
                  </a:cubicBezTo>
                  <a:cubicBezTo>
                    <a:pt x="1930" y="391"/>
                    <a:pt x="1906" y="344"/>
                    <a:pt x="1858" y="296"/>
                  </a:cubicBezTo>
                  <a:cubicBezTo>
                    <a:pt x="1813" y="274"/>
                    <a:pt x="1758" y="265"/>
                    <a:pt x="1703" y="265"/>
                  </a:cubicBezTo>
                  <a:cubicBezTo>
                    <a:pt x="1671" y="265"/>
                    <a:pt x="1639" y="268"/>
                    <a:pt x="1608" y="272"/>
                  </a:cubicBezTo>
                  <a:cubicBezTo>
                    <a:pt x="1513" y="284"/>
                    <a:pt x="1441" y="320"/>
                    <a:pt x="1346" y="332"/>
                  </a:cubicBezTo>
                  <a:cubicBezTo>
                    <a:pt x="1321" y="342"/>
                    <a:pt x="1300" y="347"/>
                    <a:pt x="1281" y="347"/>
                  </a:cubicBezTo>
                  <a:cubicBezTo>
                    <a:pt x="1190" y="347"/>
                    <a:pt x="1157" y="244"/>
                    <a:pt x="1108" y="165"/>
                  </a:cubicBezTo>
                  <a:cubicBezTo>
                    <a:pt x="899" y="87"/>
                    <a:pt x="693" y="1"/>
                    <a:pt x="4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5026;p32">
              <a:extLst>
                <a:ext uri="{FF2B5EF4-FFF2-40B4-BE49-F238E27FC236}">
                  <a16:creationId xmlns:a16="http://schemas.microsoft.com/office/drawing/2014/main" id="{173154C5-39A9-4750-B601-015AD6FEFDC2}"/>
                </a:ext>
              </a:extLst>
            </p:cNvPr>
            <p:cNvSpPr/>
            <p:nvPr/>
          </p:nvSpPr>
          <p:spPr>
            <a:xfrm>
              <a:off x="5249450" y="2418275"/>
              <a:ext cx="17000" cy="52125"/>
            </a:xfrm>
            <a:custGeom>
              <a:avLst/>
              <a:gdLst/>
              <a:ahLst/>
              <a:cxnLst/>
              <a:rect l="l" t="t" r="r" b="b"/>
              <a:pathLst>
                <a:path w="680" h="2085" extrusionOk="0">
                  <a:moveTo>
                    <a:pt x="405" y="1"/>
                  </a:moveTo>
                  <a:cubicBezTo>
                    <a:pt x="227" y="584"/>
                    <a:pt x="96" y="1168"/>
                    <a:pt x="1" y="1763"/>
                  </a:cubicBezTo>
                  <a:cubicBezTo>
                    <a:pt x="108" y="1846"/>
                    <a:pt x="24" y="2061"/>
                    <a:pt x="263" y="2084"/>
                  </a:cubicBezTo>
                  <a:cubicBezTo>
                    <a:pt x="286" y="2073"/>
                    <a:pt x="298" y="2061"/>
                    <a:pt x="334" y="2037"/>
                  </a:cubicBezTo>
                  <a:cubicBezTo>
                    <a:pt x="298" y="1787"/>
                    <a:pt x="334" y="1537"/>
                    <a:pt x="453" y="1311"/>
                  </a:cubicBezTo>
                  <a:cubicBezTo>
                    <a:pt x="525" y="1263"/>
                    <a:pt x="536" y="1227"/>
                    <a:pt x="465" y="1168"/>
                  </a:cubicBezTo>
                  <a:lnTo>
                    <a:pt x="596" y="763"/>
                  </a:lnTo>
                  <a:cubicBezTo>
                    <a:pt x="679" y="656"/>
                    <a:pt x="679" y="549"/>
                    <a:pt x="596" y="429"/>
                  </a:cubicBezTo>
                  <a:lnTo>
                    <a:pt x="620" y="394"/>
                  </a:lnTo>
                  <a:lnTo>
                    <a:pt x="596" y="346"/>
                  </a:lnTo>
                  <a:cubicBezTo>
                    <a:pt x="584" y="203"/>
                    <a:pt x="560" y="60"/>
                    <a:pt x="4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5027;p32">
              <a:extLst>
                <a:ext uri="{FF2B5EF4-FFF2-40B4-BE49-F238E27FC236}">
                  <a16:creationId xmlns:a16="http://schemas.microsoft.com/office/drawing/2014/main" id="{C70A4BCB-5138-4B8B-95E9-638EDE2F6C9B}"/>
                </a:ext>
              </a:extLst>
            </p:cNvPr>
            <p:cNvSpPr/>
            <p:nvPr/>
          </p:nvSpPr>
          <p:spPr>
            <a:xfrm>
              <a:off x="5284700" y="2472725"/>
              <a:ext cx="58400" cy="8200"/>
            </a:xfrm>
            <a:custGeom>
              <a:avLst/>
              <a:gdLst/>
              <a:ahLst/>
              <a:cxnLst/>
              <a:rect l="l" t="t" r="r" b="b"/>
              <a:pathLst>
                <a:path w="2336" h="328" extrusionOk="0">
                  <a:moveTo>
                    <a:pt x="652" y="1"/>
                  </a:moveTo>
                  <a:cubicBezTo>
                    <a:pt x="442" y="1"/>
                    <a:pt x="231" y="9"/>
                    <a:pt x="19" y="26"/>
                  </a:cubicBezTo>
                  <a:cubicBezTo>
                    <a:pt x="0" y="218"/>
                    <a:pt x="99" y="234"/>
                    <a:pt x="207" y="234"/>
                  </a:cubicBezTo>
                  <a:cubicBezTo>
                    <a:pt x="228" y="234"/>
                    <a:pt x="250" y="234"/>
                    <a:pt x="271" y="234"/>
                  </a:cubicBezTo>
                  <a:cubicBezTo>
                    <a:pt x="341" y="234"/>
                    <a:pt x="407" y="240"/>
                    <a:pt x="436" y="299"/>
                  </a:cubicBezTo>
                  <a:cubicBezTo>
                    <a:pt x="1020" y="299"/>
                    <a:pt x="1591" y="311"/>
                    <a:pt x="2163" y="311"/>
                  </a:cubicBezTo>
                  <a:cubicBezTo>
                    <a:pt x="2199" y="322"/>
                    <a:pt x="2228" y="328"/>
                    <a:pt x="2251" y="328"/>
                  </a:cubicBezTo>
                  <a:cubicBezTo>
                    <a:pt x="2326" y="328"/>
                    <a:pt x="2336" y="271"/>
                    <a:pt x="2317" y="180"/>
                  </a:cubicBezTo>
                  <a:cubicBezTo>
                    <a:pt x="1764" y="59"/>
                    <a:pt x="1210" y="1"/>
                    <a:pt x="6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5028;p32">
              <a:extLst>
                <a:ext uri="{FF2B5EF4-FFF2-40B4-BE49-F238E27FC236}">
                  <a16:creationId xmlns:a16="http://schemas.microsoft.com/office/drawing/2014/main" id="{8CF3D4EA-CECF-4FB4-965C-95C96CC6853F}"/>
                </a:ext>
              </a:extLst>
            </p:cNvPr>
            <p:cNvSpPr/>
            <p:nvPr/>
          </p:nvSpPr>
          <p:spPr>
            <a:xfrm>
              <a:off x="5715275" y="2503550"/>
              <a:ext cx="43800" cy="9375"/>
            </a:xfrm>
            <a:custGeom>
              <a:avLst/>
              <a:gdLst/>
              <a:ahLst/>
              <a:cxnLst/>
              <a:rect l="l" t="t" r="r" b="b"/>
              <a:pathLst>
                <a:path w="1752" h="375" extrusionOk="0">
                  <a:moveTo>
                    <a:pt x="1288" y="0"/>
                  </a:moveTo>
                  <a:cubicBezTo>
                    <a:pt x="1029" y="0"/>
                    <a:pt x="770" y="74"/>
                    <a:pt x="511" y="74"/>
                  </a:cubicBezTo>
                  <a:cubicBezTo>
                    <a:pt x="440" y="74"/>
                    <a:pt x="369" y="69"/>
                    <a:pt x="299" y="55"/>
                  </a:cubicBezTo>
                  <a:cubicBezTo>
                    <a:pt x="275" y="55"/>
                    <a:pt x="239" y="55"/>
                    <a:pt x="227" y="78"/>
                  </a:cubicBezTo>
                  <a:cubicBezTo>
                    <a:pt x="120" y="102"/>
                    <a:pt x="49" y="150"/>
                    <a:pt x="1" y="233"/>
                  </a:cubicBezTo>
                  <a:cubicBezTo>
                    <a:pt x="175" y="343"/>
                    <a:pt x="355" y="375"/>
                    <a:pt x="537" y="375"/>
                  </a:cubicBezTo>
                  <a:cubicBezTo>
                    <a:pt x="797" y="375"/>
                    <a:pt x="1061" y="309"/>
                    <a:pt x="1321" y="309"/>
                  </a:cubicBezTo>
                  <a:cubicBezTo>
                    <a:pt x="1413" y="309"/>
                    <a:pt x="1505" y="318"/>
                    <a:pt x="1596" y="340"/>
                  </a:cubicBezTo>
                  <a:cubicBezTo>
                    <a:pt x="1632" y="340"/>
                    <a:pt x="1704" y="257"/>
                    <a:pt x="1715" y="197"/>
                  </a:cubicBezTo>
                  <a:cubicBezTo>
                    <a:pt x="1751" y="78"/>
                    <a:pt x="1656" y="55"/>
                    <a:pt x="1549" y="31"/>
                  </a:cubicBezTo>
                  <a:cubicBezTo>
                    <a:pt x="1462" y="8"/>
                    <a:pt x="1375" y="0"/>
                    <a:pt x="12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5029;p32">
              <a:extLst>
                <a:ext uri="{FF2B5EF4-FFF2-40B4-BE49-F238E27FC236}">
                  <a16:creationId xmlns:a16="http://schemas.microsoft.com/office/drawing/2014/main" id="{40E0EF20-476D-4FD0-923A-C0B0E3B666E2}"/>
                </a:ext>
              </a:extLst>
            </p:cNvPr>
            <p:cNvSpPr/>
            <p:nvPr/>
          </p:nvSpPr>
          <p:spPr>
            <a:xfrm>
              <a:off x="5410200" y="2321825"/>
              <a:ext cx="41675" cy="11825"/>
            </a:xfrm>
            <a:custGeom>
              <a:avLst/>
              <a:gdLst/>
              <a:ahLst/>
              <a:cxnLst/>
              <a:rect l="l" t="t" r="r" b="b"/>
              <a:pathLst>
                <a:path w="1667" h="473" extrusionOk="0">
                  <a:moveTo>
                    <a:pt x="715" y="0"/>
                  </a:moveTo>
                  <a:cubicBezTo>
                    <a:pt x="458" y="0"/>
                    <a:pt x="251" y="123"/>
                    <a:pt x="0" y="180"/>
                  </a:cubicBezTo>
                  <a:cubicBezTo>
                    <a:pt x="385" y="377"/>
                    <a:pt x="784" y="473"/>
                    <a:pt x="1196" y="473"/>
                  </a:cubicBezTo>
                  <a:cubicBezTo>
                    <a:pt x="1331" y="473"/>
                    <a:pt x="1469" y="462"/>
                    <a:pt x="1607" y="442"/>
                  </a:cubicBezTo>
                  <a:cubicBezTo>
                    <a:pt x="1667" y="287"/>
                    <a:pt x="1536" y="239"/>
                    <a:pt x="1464" y="168"/>
                  </a:cubicBezTo>
                  <a:cubicBezTo>
                    <a:pt x="1429" y="120"/>
                    <a:pt x="1393" y="85"/>
                    <a:pt x="1345" y="37"/>
                  </a:cubicBezTo>
                  <a:cubicBezTo>
                    <a:pt x="1345" y="49"/>
                    <a:pt x="1322" y="61"/>
                    <a:pt x="1286" y="85"/>
                  </a:cubicBezTo>
                  <a:cubicBezTo>
                    <a:pt x="1275" y="87"/>
                    <a:pt x="1263" y="89"/>
                    <a:pt x="1252" y="89"/>
                  </a:cubicBezTo>
                  <a:cubicBezTo>
                    <a:pt x="1217" y="89"/>
                    <a:pt x="1185" y="73"/>
                    <a:pt x="1167" y="37"/>
                  </a:cubicBezTo>
                  <a:cubicBezTo>
                    <a:pt x="1036" y="25"/>
                    <a:pt x="881" y="25"/>
                    <a:pt x="750" y="1"/>
                  </a:cubicBezTo>
                  <a:cubicBezTo>
                    <a:pt x="738" y="1"/>
                    <a:pt x="727" y="0"/>
                    <a:pt x="7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5030;p32">
              <a:extLst>
                <a:ext uri="{FF2B5EF4-FFF2-40B4-BE49-F238E27FC236}">
                  <a16:creationId xmlns:a16="http://schemas.microsoft.com/office/drawing/2014/main" id="{78B9FB5F-7AEA-4701-B36D-74D227AC4B73}"/>
                </a:ext>
              </a:extLst>
            </p:cNvPr>
            <p:cNvSpPr/>
            <p:nvPr/>
          </p:nvSpPr>
          <p:spPr>
            <a:xfrm>
              <a:off x="5395900" y="2545675"/>
              <a:ext cx="55100" cy="10975"/>
            </a:xfrm>
            <a:custGeom>
              <a:avLst/>
              <a:gdLst/>
              <a:ahLst/>
              <a:cxnLst/>
              <a:rect l="l" t="t" r="r" b="b"/>
              <a:pathLst>
                <a:path w="2204" h="439" extrusionOk="0">
                  <a:moveTo>
                    <a:pt x="429" y="1"/>
                  </a:moveTo>
                  <a:cubicBezTo>
                    <a:pt x="285" y="1"/>
                    <a:pt x="142" y="25"/>
                    <a:pt x="1" y="96"/>
                  </a:cubicBezTo>
                  <a:cubicBezTo>
                    <a:pt x="155" y="191"/>
                    <a:pt x="370" y="239"/>
                    <a:pt x="477" y="429"/>
                  </a:cubicBezTo>
                  <a:cubicBezTo>
                    <a:pt x="495" y="435"/>
                    <a:pt x="512" y="438"/>
                    <a:pt x="532" y="438"/>
                  </a:cubicBezTo>
                  <a:cubicBezTo>
                    <a:pt x="551" y="438"/>
                    <a:pt x="572" y="435"/>
                    <a:pt x="596" y="429"/>
                  </a:cubicBezTo>
                  <a:cubicBezTo>
                    <a:pt x="652" y="394"/>
                    <a:pt x="708" y="363"/>
                    <a:pt x="767" y="363"/>
                  </a:cubicBezTo>
                  <a:cubicBezTo>
                    <a:pt x="807" y="363"/>
                    <a:pt x="849" y="378"/>
                    <a:pt x="893" y="417"/>
                  </a:cubicBezTo>
                  <a:cubicBezTo>
                    <a:pt x="1263" y="429"/>
                    <a:pt x="1644" y="429"/>
                    <a:pt x="2025" y="429"/>
                  </a:cubicBezTo>
                  <a:cubicBezTo>
                    <a:pt x="2060" y="417"/>
                    <a:pt x="2108" y="417"/>
                    <a:pt x="2144" y="382"/>
                  </a:cubicBezTo>
                  <a:cubicBezTo>
                    <a:pt x="2203" y="310"/>
                    <a:pt x="2156" y="275"/>
                    <a:pt x="2084" y="263"/>
                  </a:cubicBezTo>
                  <a:cubicBezTo>
                    <a:pt x="2051" y="259"/>
                    <a:pt x="2017" y="258"/>
                    <a:pt x="1983" y="258"/>
                  </a:cubicBezTo>
                  <a:cubicBezTo>
                    <a:pt x="1931" y="258"/>
                    <a:pt x="1879" y="260"/>
                    <a:pt x="1827" y="260"/>
                  </a:cubicBezTo>
                  <a:cubicBezTo>
                    <a:pt x="1693" y="260"/>
                    <a:pt x="1562" y="243"/>
                    <a:pt x="1453" y="120"/>
                  </a:cubicBezTo>
                  <a:cubicBezTo>
                    <a:pt x="1433" y="121"/>
                    <a:pt x="1413" y="121"/>
                    <a:pt x="1393" y="121"/>
                  </a:cubicBezTo>
                  <a:cubicBezTo>
                    <a:pt x="1071" y="121"/>
                    <a:pt x="748" y="1"/>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5031;p32">
              <a:extLst>
                <a:ext uri="{FF2B5EF4-FFF2-40B4-BE49-F238E27FC236}">
                  <a16:creationId xmlns:a16="http://schemas.microsoft.com/office/drawing/2014/main" id="{C9E917B8-36BE-4579-821F-A926A624242D}"/>
                </a:ext>
              </a:extLst>
            </p:cNvPr>
            <p:cNvSpPr/>
            <p:nvPr/>
          </p:nvSpPr>
          <p:spPr>
            <a:xfrm>
              <a:off x="5506025" y="2501625"/>
              <a:ext cx="40800" cy="10450"/>
            </a:xfrm>
            <a:custGeom>
              <a:avLst/>
              <a:gdLst/>
              <a:ahLst/>
              <a:cxnLst/>
              <a:rect l="l" t="t" r="r" b="b"/>
              <a:pathLst>
                <a:path w="1632" h="418" extrusionOk="0">
                  <a:moveTo>
                    <a:pt x="742" y="1"/>
                  </a:moveTo>
                  <a:cubicBezTo>
                    <a:pt x="496" y="1"/>
                    <a:pt x="250" y="49"/>
                    <a:pt x="1" y="179"/>
                  </a:cubicBezTo>
                  <a:cubicBezTo>
                    <a:pt x="477" y="370"/>
                    <a:pt x="1013" y="191"/>
                    <a:pt x="1489" y="417"/>
                  </a:cubicBezTo>
                  <a:cubicBezTo>
                    <a:pt x="1525" y="334"/>
                    <a:pt x="1584" y="239"/>
                    <a:pt x="1632" y="155"/>
                  </a:cubicBezTo>
                  <a:cubicBezTo>
                    <a:pt x="1333" y="71"/>
                    <a:pt x="1038" y="1"/>
                    <a:pt x="7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5032;p32">
              <a:extLst>
                <a:ext uri="{FF2B5EF4-FFF2-40B4-BE49-F238E27FC236}">
                  <a16:creationId xmlns:a16="http://schemas.microsoft.com/office/drawing/2014/main" id="{D92FD18B-8257-4ED3-BDC7-D88E961A0E39}"/>
                </a:ext>
              </a:extLst>
            </p:cNvPr>
            <p:cNvSpPr/>
            <p:nvPr/>
          </p:nvSpPr>
          <p:spPr>
            <a:xfrm>
              <a:off x="5365550" y="2510750"/>
              <a:ext cx="47350" cy="12975"/>
            </a:xfrm>
            <a:custGeom>
              <a:avLst/>
              <a:gdLst/>
              <a:ahLst/>
              <a:cxnLst/>
              <a:rect l="l" t="t" r="r" b="b"/>
              <a:pathLst>
                <a:path w="1894" h="519" extrusionOk="0">
                  <a:moveTo>
                    <a:pt x="294" y="0"/>
                  </a:moveTo>
                  <a:cubicBezTo>
                    <a:pt x="224" y="0"/>
                    <a:pt x="152" y="18"/>
                    <a:pt x="83" y="52"/>
                  </a:cubicBezTo>
                  <a:cubicBezTo>
                    <a:pt x="36" y="100"/>
                    <a:pt x="12" y="124"/>
                    <a:pt x="12" y="183"/>
                  </a:cubicBezTo>
                  <a:cubicBezTo>
                    <a:pt x="36" y="290"/>
                    <a:pt x="0" y="398"/>
                    <a:pt x="83" y="481"/>
                  </a:cubicBezTo>
                  <a:cubicBezTo>
                    <a:pt x="523" y="503"/>
                    <a:pt x="829" y="519"/>
                    <a:pt x="1054" y="519"/>
                  </a:cubicBezTo>
                  <a:cubicBezTo>
                    <a:pt x="1548" y="519"/>
                    <a:pt x="1648" y="444"/>
                    <a:pt x="1893" y="207"/>
                  </a:cubicBezTo>
                  <a:lnTo>
                    <a:pt x="1893" y="207"/>
                  </a:lnTo>
                  <a:cubicBezTo>
                    <a:pt x="1645" y="273"/>
                    <a:pt x="1412" y="324"/>
                    <a:pt x="1196" y="324"/>
                  </a:cubicBezTo>
                  <a:cubicBezTo>
                    <a:pt x="945" y="324"/>
                    <a:pt x="717" y="256"/>
                    <a:pt x="512" y="64"/>
                  </a:cubicBezTo>
                  <a:cubicBezTo>
                    <a:pt x="444" y="21"/>
                    <a:pt x="370" y="0"/>
                    <a:pt x="2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5033;p32">
              <a:extLst>
                <a:ext uri="{FF2B5EF4-FFF2-40B4-BE49-F238E27FC236}">
                  <a16:creationId xmlns:a16="http://schemas.microsoft.com/office/drawing/2014/main" id="{2221DD8A-485F-4AF3-B6CE-C33D93D4AEE3}"/>
                </a:ext>
              </a:extLst>
            </p:cNvPr>
            <p:cNvSpPr/>
            <p:nvPr/>
          </p:nvSpPr>
          <p:spPr>
            <a:xfrm>
              <a:off x="5708450" y="2626825"/>
              <a:ext cx="55075" cy="7650"/>
            </a:xfrm>
            <a:custGeom>
              <a:avLst/>
              <a:gdLst/>
              <a:ahLst/>
              <a:cxnLst/>
              <a:rect l="l" t="t" r="r" b="b"/>
              <a:pathLst>
                <a:path w="2203" h="306" extrusionOk="0">
                  <a:moveTo>
                    <a:pt x="1734" y="1"/>
                  </a:moveTo>
                  <a:cubicBezTo>
                    <a:pt x="1626" y="1"/>
                    <a:pt x="1517" y="12"/>
                    <a:pt x="1411" y="12"/>
                  </a:cubicBezTo>
                  <a:cubicBezTo>
                    <a:pt x="1369" y="12"/>
                    <a:pt x="1327" y="10"/>
                    <a:pt x="1286" y="5"/>
                  </a:cubicBezTo>
                  <a:cubicBezTo>
                    <a:pt x="1195" y="28"/>
                    <a:pt x="1103" y="35"/>
                    <a:pt x="1010" y="35"/>
                  </a:cubicBezTo>
                  <a:cubicBezTo>
                    <a:pt x="847" y="35"/>
                    <a:pt x="682" y="13"/>
                    <a:pt x="521" y="13"/>
                  </a:cubicBezTo>
                  <a:cubicBezTo>
                    <a:pt x="340" y="13"/>
                    <a:pt x="164" y="41"/>
                    <a:pt x="0" y="160"/>
                  </a:cubicBezTo>
                  <a:cubicBezTo>
                    <a:pt x="373" y="244"/>
                    <a:pt x="746" y="306"/>
                    <a:pt x="1125" y="306"/>
                  </a:cubicBezTo>
                  <a:cubicBezTo>
                    <a:pt x="1230" y="306"/>
                    <a:pt x="1335" y="301"/>
                    <a:pt x="1441" y="291"/>
                  </a:cubicBezTo>
                  <a:cubicBezTo>
                    <a:pt x="1441" y="279"/>
                    <a:pt x="1453" y="279"/>
                    <a:pt x="1488" y="255"/>
                  </a:cubicBezTo>
                  <a:cubicBezTo>
                    <a:pt x="1512" y="255"/>
                    <a:pt x="1548" y="279"/>
                    <a:pt x="1572" y="303"/>
                  </a:cubicBezTo>
                  <a:lnTo>
                    <a:pt x="1726" y="303"/>
                  </a:lnTo>
                  <a:cubicBezTo>
                    <a:pt x="1810" y="184"/>
                    <a:pt x="1988" y="279"/>
                    <a:pt x="2096" y="172"/>
                  </a:cubicBezTo>
                  <a:cubicBezTo>
                    <a:pt x="2119" y="148"/>
                    <a:pt x="2155" y="148"/>
                    <a:pt x="2203" y="148"/>
                  </a:cubicBezTo>
                  <a:cubicBezTo>
                    <a:pt x="2055" y="25"/>
                    <a:pt x="1896" y="1"/>
                    <a:pt x="17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5034;p32">
              <a:extLst>
                <a:ext uri="{FF2B5EF4-FFF2-40B4-BE49-F238E27FC236}">
                  <a16:creationId xmlns:a16="http://schemas.microsoft.com/office/drawing/2014/main" id="{10BF8610-1A97-4243-950F-3EB4F64B6470}"/>
                </a:ext>
              </a:extLst>
            </p:cNvPr>
            <p:cNvSpPr/>
            <p:nvPr/>
          </p:nvSpPr>
          <p:spPr>
            <a:xfrm>
              <a:off x="5811725" y="2444475"/>
              <a:ext cx="48550" cy="11100"/>
            </a:xfrm>
            <a:custGeom>
              <a:avLst/>
              <a:gdLst/>
              <a:ahLst/>
              <a:cxnLst/>
              <a:rect l="l" t="t" r="r" b="b"/>
              <a:pathLst>
                <a:path w="1942" h="444" extrusionOk="0">
                  <a:moveTo>
                    <a:pt x="1441" y="1"/>
                  </a:moveTo>
                  <a:cubicBezTo>
                    <a:pt x="1203" y="60"/>
                    <a:pt x="953" y="24"/>
                    <a:pt x="727" y="143"/>
                  </a:cubicBezTo>
                  <a:cubicBezTo>
                    <a:pt x="668" y="192"/>
                    <a:pt x="601" y="207"/>
                    <a:pt x="531" y="207"/>
                  </a:cubicBezTo>
                  <a:cubicBezTo>
                    <a:pt x="437" y="207"/>
                    <a:pt x="337" y="181"/>
                    <a:pt x="244" y="181"/>
                  </a:cubicBezTo>
                  <a:cubicBezTo>
                    <a:pt x="153" y="181"/>
                    <a:pt x="68" y="205"/>
                    <a:pt x="1" y="298"/>
                  </a:cubicBezTo>
                  <a:cubicBezTo>
                    <a:pt x="280" y="414"/>
                    <a:pt x="560" y="444"/>
                    <a:pt x="840" y="444"/>
                  </a:cubicBezTo>
                  <a:cubicBezTo>
                    <a:pt x="1129" y="444"/>
                    <a:pt x="1419" y="412"/>
                    <a:pt x="1708" y="412"/>
                  </a:cubicBezTo>
                  <a:cubicBezTo>
                    <a:pt x="1770" y="412"/>
                    <a:pt x="1832" y="414"/>
                    <a:pt x="1894" y="417"/>
                  </a:cubicBezTo>
                  <a:cubicBezTo>
                    <a:pt x="1941" y="370"/>
                    <a:pt x="1917" y="310"/>
                    <a:pt x="1882" y="263"/>
                  </a:cubicBezTo>
                  <a:cubicBezTo>
                    <a:pt x="1727" y="191"/>
                    <a:pt x="1548" y="143"/>
                    <a:pt x="1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5035;p32">
              <a:extLst>
                <a:ext uri="{FF2B5EF4-FFF2-40B4-BE49-F238E27FC236}">
                  <a16:creationId xmlns:a16="http://schemas.microsoft.com/office/drawing/2014/main" id="{EDA4EC45-3004-4685-B486-AC4930E9E06B}"/>
                </a:ext>
              </a:extLst>
            </p:cNvPr>
            <p:cNvSpPr/>
            <p:nvPr/>
          </p:nvSpPr>
          <p:spPr>
            <a:xfrm>
              <a:off x="5819475" y="2501625"/>
              <a:ext cx="39300" cy="14625"/>
            </a:xfrm>
            <a:custGeom>
              <a:avLst/>
              <a:gdLst/>
              <a:ahLst/>
              <a:cxnLst/>
              <a:rect l="l" t="t" r="r" b="b"/>
              <a:pathLst>
                <a:path w="1572" h="585" extrusionOk="0">
                  <a:moveTo>
                    <a:pt x="0" y="1"/>
                  </a:moveTo>
                  <a:lnTo>
                    <a:pt x="0" y="132"/>
                  </a:lnTo>
                  <a:lnTo>
                    <a:pt x="0" y="227"/>
                  </a:lnTo>
                  <a:cubicBezTo>
                    <a:pt x="12" y="310"/>
                    <a:pt x="72" y="370"/>
                    <a:pt x="155" y="429"/>
                  </a:cubicBezTo>
                  <a:cubicBezTo>
                    <a:pt x="203" y="429"/>
                    <a:pt x="238" y="453"/>
                    <a:pt x="286" y="453"/>
                  </a:cubicBezTo>
                  <a:cubicBezTo>
                    <a:pt x="310" y="453"/>
                    <a:pt x="333" y="429"/>
                    <a:pt x="357" y="429"/>
                  </a:cubicBezTo>
                  <a:cubicBezTo>
                    <a:pt x="387" y="423"/>
                    <a:pt x="417" y="420"/>
                    <a:pt x="445" y="420"/>
                  </a:cubicBezTo>
                  <a:cubicBezTo>
                    <a:pt x="473" y="420"/>
                    <a:pt x="500" y="423"/>
                    <a:pt x="524" y="429"/>
                  </a:cubicBezTo>
                  <a:cubicBezTo>
                    <a:pt x="536" y="429"/>
                    <a:pt x="572" y="453"/>
                    <a:pt x="595" y="453"/>
                  </a:cubicBezTo>
                  <a:cubicBezTo>
                    <a:pt x="755" y="526"/>
                    <a:pt x="914" y="584"/>
                    <a:pt x="1072" y="584"/>
                  </a:cubicBezTo>
                  <a:cubicBezTo>
                    <a:pt x="1196" y="584"/>
                    <a:pt x="1320" y="548"/>
                    <a:pt x="1441" y="453"/>
                  </a:cubicBezTo>
                  <a:cubicBezTo>
                    <a:pt x="1388" y="401"/>
                    <a:pt x="1334" y="371"/>
                    <a:pt x="1278" y="361"/>
                  </a:cubicBezTo>
                  <a:lnTo>
                    <a:pt x="1278" y="361"/>
                  </a:lnTo>
                  <a:cubicBezTo>
                    <a:pt x="1397" y="345"/>
                    <a:pt x="1513" y="318"/>
                    <a:pt x="1572" y="179"/>
                  </a:cubicBezTo>
                  <a:cubicBezTo>
                    <a:pt x="1048" y="72"/>
                    <a:pt x="524"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5036;p32">
              <a:extLst>
                <a:ext uri="{FF2B5EF4-FFF2-40B4-BE49-F238E27FC236}">
                  <a16:creationId xmlns:a16="http://schemas.microsoft.com/office/drawing/2014/main" id="{F281594B-0B3F-48AC-9254-F9C10CE773CF}"/>
                </a:ext>
              </a:extLst>
            </p:cNvPr>
            <p:cNvSpPr/>
            <p:nvPr/>
          </p:nvSpPr>
          <p:spPr>
            <a:xfrm>
              <a:off x="5430725" y="2376325"/>
              <a:ext cx="80100" cy="3350"/>
            </a:xfrm>
            <a:custGeom>
              <a:avLst/>
              <a:gdLst/>
              <a:ahLst/>
              <a:cxnLst/>
              <a:rect l="l" t="t" r="r" b="b"/>
              <a:pathLst>
                <a:path w="3204" h="134" extrusionOk="0">
                  <a:moveTo>
                    <a:pt x="2810" y="0"/>
                  </a:moveTo>
                  <a:cubicBezTo>
                    <a:pt x="1870" y="0"/>
                    <a:pt x="941" y="12"/>
                    <a:pt x="1" y="12"/>
                  </a:cubicBezTo>
                  <a:cubicBezTo>
                    <a:pt x="596" y="111"/>
                    <a:pt x="1191" y="133"/>
                    <a:pt x="1784" y="133"/>
                  </a:cubicBezTo>
                  <a:cubicBezTo>
                    <a:pt x="2259" y="133"/>
                    <a:pt x="2732" y="119"/>
                    <a:pt x="3203" y="119"/>
                  </a:cubicBezTo>
                  <a:cubicBezTo>
                    <a:pt x="3096" y="0"/>
                    <a:pt x="2965" y="0"/>
                    <a:pt x="28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5037;p32">
              <a:extLst>
                <a:ext uri="{FF2B5EF4-FFF2-40B4-BE49-F238E27FC236}">
                  <a16:creationId xmlns:a16="http://schemas.microsoft.com/office/drawing/2014/main" id="{8BCA72A3-1E89-4D29-AE8F-98F632168CD7}"/>
                </a:ext>
              </a:extLst>
            </p:cNvPr>
            <p:cNvSpPr/>
            <p:nvPr/>
          </p:nvSpPr>
          <p:spPr>
            <a:xfrm>
              <a:off x="6020375" y="2432350"/>
              <a:ext cx="36350" cy="15000"/>
            </a:xfrm>
            <a:custGeom>
              <a:avLst/>
              <a:gdLst/>
              <a:ahLst/>
              <a:cxnLst/>
              <a:rect l="l" t="t" r="r" b="b"/>
              <a:pathLst>
                <a:path w="1454" h="600" extrusionOk="0">
                  <a:moveTo>
                    <a:pt x="978" y="0"/>
                  </a:moveTo>
                  <a:cubicBezTo>
                    <a:pt x="864" y="0"/>
                    <a:pt x="745" y="23"/>
                    <a:pt x="632" y="45"/>
                  </a:cubicBezTo>
                  <a:cubicBezTo>
                    <a:pt x="531" y="67"/>
                    <a:pt x="434" y="102"/>
                    <a:pt x="339" y="102"/>
                  </a:cubicBezTo>
                  <a:cubicBezTo>
                    <a:pt x="277" y="102"/>
                    <a:pt x="216" y="87"/>
                    <a:pt x="156" y="45"/>
                  </a:cubicBezTo>
                  <a:cubicBezTo>
                    <a:pt x="108" y="140"/>
                    <a:pt x="48" y="236"/>
                    <a:pt x="1" y="331"/>
                  </a:cubicBezTo>
                  <a:cubicBezTo>
                    <a:pt x="198" y="533"/>
                    <a:pt x="402" y="600"/>
                    <a:pt x="611" y="600"/>
                  </a:cubicBezTo>
                  <a:cubicBezTo>
                    <a:pt x="868" y="600"/>
                    <a:pt x="1131" y="498"/>
                    <a:pt x="1394" y="426"/>
                  </a:cubicBezTo>
                  <a:cubicBezTo>
                    <a:pt x="1406" y="390"/>
                    <a:pt x="1430" y="378"/>
                    <a:pt x="1453" y="343"/>
                  </a:cubicBezTo>
                  <a:cubicBezTo>
                    <a:pt x="1355" y="71"/>
                    <a:pt x="1175" y="0"/>
                    <a:pt x="9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5038;p32">
              <a:extLst>
                <a:ext uri="{FF2B5EF4-FFF2-40B4-BE49-F238E27FC236}">
                  <a16:creationId xmlns:a16="http://schemas.microsoft.com/office/drawing/2014/main" id="{D5B42C15-81E6-4BE4-9E87-1469F36260BF}"/>
                </a:ext>
              </a:extLst>
            </p:cNvPr>
            <p:cNvSpPr/>
            <p:nvPr/>
          </p:nvSpPr>
          <p:spPr>
            <a:xfrm>
              <a:off x="5985850" y="2566425"/>
              <a:ext cx="31275" cy="15800"/>
            </a:xfrm>
            <a:custGeom>
              <a:avLst/>
              <a:gdLst/>
              <a:ahLst/>
              <a:cxnLst/>
              <a:rect l="l" t="t" r="r" b="b"/>
              <a:pathLst>
                <a:path w="1251" h="632" extrusionOk="0">
                  <a:moveTo>
                    <a:pt x="581" y="1"/>
                  </a:moveTo>
                  <a:cubicBezTo>
                    <a:pt x="470" y="1"/>
                    <a:pt x="328" y="52"/>
                    <a:pt x="96" y="135"/>
                  </a:cubicBezTo>
                  <a:cubicBezTo>
                    <a:pt x="1" y="290"/>
                    <a:pt x="132" y="338"/>
                    <a:pt x="227" y="409"/>
                  </a:cubicBezTo>
                  <a:cubicBezTo>
                    <a:pt x="466" y="497"/>
                    <a:pt x="711" y="632"/>
                    <a:pt x="972" y="632"/>
                  </a:cubicBezTo>
                  <a:cubicBezTo>
                    <a:pt x="1063" y="632"/>
                    <a:pt x="1156" y="616"/>
                    <a:pt x="1251" y="576"/>
                  </a:cubicBezTo>
                  <a:cubicBezTo>
                    <a:pt x="1203" y="540"/>
                    <a:pt x="1144" y="492"/>
                    <a:pt x="1108" y="445"/>
                  </a:cubicBezTo>
                  <a:cubicBezTo>
                    <a:pt x="854" y="125"/>
                    <a:pt x="755" y="1"/>
                    <a:pt x="5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5039;p32">
              <a:extLst>
                <a:ext uri="{FF2B5EF4-FFF2-40B4-BE49-F238E27FC236}">
                  <a16:creationId xmlns:a16="http://schemas.microsoft.com/office/drawing/2014/main" id="{6AA0E416-802E-479C-9D11-5D53F91D650A}"/>
                </a:ext>
              </a:extLst>
            </p:cNvPr>
            <p:cNvSpPr/>
            <p:nvPr/>
          </p:nvSpPr>
          <p:spPr>
            <a:xfrm>
              <a:off x="5712000" y="2468450"/>
              <a:ext cx="34575" cy="11775"/>
            </a:xfrm>
            <a:custGeom>
              <a:avLst/>
              <a:gdLst/>
              <a:ahLst/>
              <a:cxnLst/>
              <a:rect l="l" t="t" r="r" b="b"/>
              <a:pathLst>
                <a:path w="1383" h="471" extrusionOk="0">
                  <a:moveTo>
                    <a:pt x="635" y="0"/>
                  </a:moveTo>
                  <a:cubicBezTo>
                    <a:pt x="470" y="0"/>
                    <a:pt x="302" y="26"/>
                    <a:pt x="132" y="66"/>
                  </a:cubicBezTo>
                  <a:cubicBezTo>
                    <a:pt x="1" y="137"/>
                    <a:pt x="418" y="268"/>
                    <a:pt x="108" y="316"/>
                  </a:cubicBezTo>
                  <a:cubicBezTo>
                    <a:pt x="72" y="375"/>
                    <a:pt x="96" y="423"/>
                    <a:pt x="156" y="470"/>
                  </a:cubicBezTo>
                  <a:cubicBezTo>
                    <a:pt x="287" y="447"/>
                    <a:pt x="430" y="447"/>
                    <a:pt x="572" y="447"/>
                  </a:cubicBezTo>
                  <a:cubicBezTo>
                    <a:pt x="628" y="425"/>
                    <a:pt x="683" y="418"/>
                    <a:pt x="737" y="418"/>
                  </a:cubicBezTo>
                  <a:cubicBezTo>
                    <a:pt x="879" y="418"/>
                    <a:pt x="1018" y="469"/>
                    <a:pt x="1156" y="469"/>
                  </a:cubicBezTo>
                  <a:cubicBezTo>
                    <a:pt x="1203" y="469"/>
                    <a:pt x="1251" y="463"/>
                    <a:pt x="1299" y="447"/>
                  </a:cubicBezTo>
                  <a:cubicBezTo>
                    <a:pt x="1370" y="363"/>
                    <a:pt x="1382" y="268"/>
                    <a:pt x="1299" y="173"/>
                  </a:cubicBezTo>
                  <a:cubicBezTo>
                    <a:pt x="1085" y="48"/>
                    <a:pt x="863" y="0"/>
                    <a:pt x="63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5040;p32">
              <a:extLst>
                <a:ext uri="{FF2B5EF4-FFF2-40B4-BE49-F238E27FC236}">
                  <a16:creationId xmlns:a16="http://schemas.microsoft.com/office/drawing/2014/main" id="{4B3671EC-A0E1-4453-AABC-828AF7B76C3A}"/>
                </a:ext>
              </a:extLst>
            </p:cNvPr>
            <p:cNvSpPr/>
            <p:nvPr/>
          </p:nvSpPr>
          <p:spPr>
            <a:xfrm>
              <a:off x="5613775" y="2583475"/>
              <a:ext cx="39025" cy="10775"/>
            </a:xfrm>
            <a:custGeom>
              <a:avLst/>
              <a:gdLst/>
              <a:ahLst/>
              <a:cxnLst/>
              <a:rect l="l" t="t" r="r" b="b"/>
              <a:pathLst>
                <a:path w="1561" h="431" extrusionOk="0">
                  <a:moveTo>
                    <a:pt x="234" y="0"/>
                  </a:moveTo>
                  <a:cubicBezTo>
                    <a:pt x="195" y="0"/>
                    <a:pt x="105" y="122"/>
                    <a:pt x="49" y="179"/>
                  </a:cubicBezTo>
                  <a:cubicBezTo>
                    <a:pt x="1" y="227"/>
                    <a:pt x="1" y="251"/>
                    <a:pt x="49" y="298"/>
                  </a:cubicBezTo>
                  <a:cubicBezTo>
                    <a:pt x="347" y="343"/>
                    <a:pt x="645" y="430"/>
                    <a:pt x="947" y="430"/>
                  </a:cubicBezTo>
                  <a:cubicBezTo>
                    <a:pt x="1126" y="430"/>
                    <a:pt x="1307" y="399"/>
                    <a:pt x="1489" y="310"/>
                  </a:cubicBezTo>
                  <a:cubicBezTo>
                    <a:pt x="1549" y="275"/>
                    <a:pt x="1561" y="227"/>
                    <a:pt x="1489" y="179"/>
                  </a:cubicBezTo>
                  <a:cubicBezTo>
                    <a:pt x="1300" y="102"/>
                    <a:pt x="1104" y="99"/>
                    <a:pt x="906" y="99"/>
                  </a:cubicBezTo>
                  <a:cubicBezTo>
                    <a:pt x="892" y="99"/>
                    <a:pt x="878" y="99"/>
                    <a:pt x="864" y="99"/>
                  </a:cubicBezTo>
                  <a:cubicBezTo>
                    <a:pt x="653" y="99"/>
                    <a:pt x="441" y="96"/>
                    <a:pt x="239" y="1"/>
                  </a:cubicBezTo>
                  <a:cubicBezTo>
                    <a:pt x="237" y="0"/>
                    <a:pt x="236" y="0"/>
                    <a:pt x="2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5041;p32">
              <a:extLst>
                <a:ext uri="{FF2B5EF4-FFF2-40B4-BE49-F238E27FC236}">
                  <a16:creationId xmlns:a16="http://schemas.microsoft.com/office/drawing/2014/main" id="{71A6A372-63C5-4580-A7F1-59C225C7EA3E}"/>
                </a:ext>
              </a:extLst>
            </p:cNvPr>
            <p:cNvSpPr/>
            <p:nvPr/>
          </p:nvSpPr>
          <p:spPr>
            <a:xfrm>
              <a:off x="5603675" y="2372450"/>
              <a:ext cx="54475" cy="7800"/>
            </a:xfrm>
            <a:custGeom>
              <a:avLst/>
              <a:gdLst/>
              <a:ahLst/>
              <a:cxnLst/>
              <a:rect l="l" t="t" r="r" b="b"/>
              <a:pathLst>
                <a:path w="2179" h="312" extrusionOk="0">
                  <a:moveTo>
                    <a:pt x="0" y="0"/>
                  </a:moveTo>
                  <a:cubicBezTo>
                    <a:pt x="60" y="96"/>
                    <a:pt x="107" y="179"/>
                    <a:pt x="155" y="274"/>
                  </a:cubicBezTo>
                  <a:cubicBezTo>
                    <a:pt x="340" y="300"/>
                    <a:pt x="518" y="312"/>
                    <a:pt x="697" y="312"/>
                  </a:cubicBezTo>
                  <a:cubicBezTo>
                    <a:pt x="852" y="312"/>
                    <a:pt x="1007" y="303"/>
                    <a:pt x="1167" y="286"/>
                  </a:cubicBezTo>
                  <a:cubicBezTo>
                    <a:pt x="1274" y="223"/>
                    <a:pt x="1388" y="207"/>
                    <a:pt x="1503" y="207"/>
                  </a:cubicBezTo>
                  <a:cubicBezTo>
                    <a:pt x="1619" y="207"/>
                    <a:pt x="1736" y="223"/>
                    <a:pt x="1850" y="223"/>
                  </a:cubicBezTo>
                  <a:cubicBezTo>
                    <a:pt x="1965" y="223"/>
                    <a:pt x="2076" y="207"/>
                    <a:pt x="2179" y="143"/>
                  </a:cubicBezTo>
                  <a:lnTo>
                    <a:pt x="2179" y="24"/>
                  </a:lnTo>
                  <a:cubicBezTo>
                    <a:pt x="1465" y="24"/>
                    <a:pt x="750"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5042;p32">
              <a:extLst>
                <a:ext uri="{FF2B5EF4-FFF2-40B4-BE49-F238E27FC236}">
                  <a16:creationId xmlns:a16="http://schemas.microsoft.com/office/drawing/2014/main" id="{A76B915A-5155-4069-9656-9E419640E03F}"/>
                </a:ext>
              </a:extLst>
            </p:cNvPr>
            <p:cNvSpPr/>
            <p:nvPr/>
          </p:nvSpPr>
          <p:spPr>
            <a:xfrm>
              <a:off x="5732550" y="2349950"/>
              <a:ext cx="47650" cy="16575"/>
            </a:xfrm>
            <a:custGeom>
              <a:avLst/>
              <a:gdLst/>
              <a:ahLst/>
              <a:cxnLst/>
              <a:rect l="l" t="t" r="r" b="b"/>
              <a:pathLst>
                <a:path w="1906" h="663" extrusionOk="0">
                  <a:moveTo>
                    <a:pt x="669" y="0"/>
                  </a:moveTo>
                  <a:cubicBezTo>
                    <a:pt x="428" y="0"/>
                    <a:pt x="268" y="270"/>
                    <a:pt x="72" y="424"/>
                  </a:cubicBezTo>
                  <a:cubicBezTo>
                    <a:pt x="60" y="460"/>
                    <a:pt x="24" y="472"/>
                    <a:pt x="0" y="507"/>
                  </a:cubicBezTo>
                  <a:cubicBezTo>
                    <a:pt x="262" y="662"/>
                    <a:pt x="584" y="591"/>
                    <a:pt x="858" y="638"/>
                  </a:cubicBezTo>
                  <a:cubicBezTo>
                    <a:pt x="1239" y="603"/>
                    <a:pt x="1608" y="591"/>
                    <a:pt x="1905" y="341"/>
                  </a:cubicBezTo>
                  <a:cubicBezTo>
                    <a:pt x="1834" y="222"/>
                    <a:pt x="1715" y="210"/>
                    <a:pt x="1560" y="174"/>
                  </a:cubicBezTo>
                  <a:cubicBezTo>
                    <a:pt x="1501" y="186"/>
                    <a:pt x="1441" y="186"/>
                    <a:pt x="1382" y="210"/>
                  </a:cubicBezTo>
                  <a:cubicBezTo>
                    <a:pt x="1337" y="230"/>
                    <a:pt x="1292" y="239"/>
                    <a:pt x="1248" y="239"/>
                  </a:cubicBezTo>
                  <a:cubicBezTo>
                    <a:pt x="1163" y="239"/>
                    <a:pt x="1079" y="205"/>
                    <a:pt x="1001" y="150"/>
                  </a:cubicBezTo>
                  <a:cubicBezTo>
                    <a:pt x="873" y="42"/>
                    <a:pt x="765" y="0"/>
                    <a:pt x="6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5043;p32">
              <a:extLst>
                <a:ext uri="{FF2B5EF4-FFF2-40B4-BE49-F238E27FC236}">
                  <a16:creationId xmlns:a16="http://schemas.microsoft.com/office/drawing/2014/main" id="{BD722DA9-DA77-4CFB-A1F4-916657CBB500}"/>
                </a:ext>
              </a:extLst>
            </p:cNvPr>
            <p:cNvSpPr/>
            <p:nvPr/>
          </p:nvSpPr>
          <p:spPr>
            <a:xfrm>
              <a:off x="5761425" y="2502575"/>
              <a:ext cx="35450" cy="11500"/>
            </a:xfrm>
            <a:custGeom>
              <a:avLst/>
              <a:gdLst/>
              <a:ahLst/>
              <a:cxnLst/>
              <a:rect l="l" t="t" r="r" b="b"/>
              <a:pathLst>
                <a:path w="1418" h="460" extrusionOk="0">
                  <a:moveTo>
                    <a:pt x="725" y="1"/>
                  </a:moveTo>
                  <a:cubicBezTo>
                    <a:pt x="590" y="1"/>
                    <a:pt x="456" y="31"/>
                    <a:pt x="322" y="117"/>
                  </a:cubicBezTo>
                  <a:cubicBezTo>
                    <a:pt x="119" y="117"/>
                    <a:pt x="0" y="189"/>
                    <a:pt x="36" y="379"/>
                  </a:cubicBezTo>
                  <a:cubicBezTo>
                    <a:pt x="102" y="433"/>
                    <a:pt x="170" y="457"/>
                    <a:pt x="241" y="457"/>
                  </a:cubicBezTo>
                  <a:cubicBezTo>
                    <a:pt x="313" y="457"/>
                    <a:pt x="387" y="433"/>
                    <a:pt x="465" y="391"/>
                  </a:cubicBezTo>
                  <a:lnTo>
                    <a:pt x="596" y="391"/>
                  </a:lnTo>
                  <a:cubicBezTo>
                    <a:pt x="596" y="403"/>
                    <a:pt x="608" y="403"/>
                    <a:pt x="643" y="427"/>
                  </a:cubicBezTo>
                  <a:cubicBezTo>
                    <a:pt x="655" y="430"/>
                    <a:pt x="666" y="431"/>
                    <a:pt x="675" y="431"/>
                  </a:cubicBezTo>
                  <a:cubicBezTo>
                    <a:pt x="704" y="431"/>
                    <a:pt x="724" y="418"/>
                    <a:pt x="750" y="391"/>
                  </a:cubicBezTo>
                  <a:cubicBezTo>
                    <a:pt x="834" y="391"/>
                    <a:pt x="941" y="415"/>
                    <a:pt x="1036" y="415"/>
                  </a:cubicBezTo>
                  <a:cubicBezTo>
                    <a:pt x="1084" y="445"/>
                    <a:pt x="1131" y="460"/>
                    <a:pt x="1181" y="460"/>
                  </a:cubicBezTo>
                  <a:cubicBezTo>
                    <a:pt x="1230" y="460"/>
                    <a:pt x="1280" y="445"/>
                    <a:pt x="1334" y="415"/>
                  </a:cubicBezTo>
                  <a:lnTo>
                    <a:pt x="1346" y="415"/>
                  </a:lnTo>
                  <a:cubicBezTo>
                    <a:pt x="1417" y="308"/>
                    <a:pt x="1417" y="201"/>
                    <a:pt x="1334" y="117"/>
                  </a:cubicBezTo>
                  <a:cubicBezTo>
                    <a:pt x="1128" y="68"/>
                    <a:pt x="926" y="1"/>
                    <a:pt x="7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5044;p32">
              <a:extLst>
                <a:ext uri="{FF2B5EF4-FFF2-40B4-BE49-F238E27FC236}">
                  <a16:creationId xmlns:a16="http://schemas.microsoft.com/office/drawing/2014/main" id="{2E2BF019-009A-4E81-9D56-98344A63EB2C}"/>
                </a:ext>
              </a:extLst>
            </p:cNvPr>
            <p:cNvSpPr/>
            <p:nvPr/>
          </p:nvSpPr>
          <p:spPr>
            <a:xfrm>
              <a:off x="5301250" y="2429325"/>
              <a:ext cx="43475" cy="8400"/>
            </a:xfrm>
            <a:custGeom>
              <a:avLst/>
              <a:gdLst/>
              <a:ahLst/>
              <a:cxnLst/>
              <a:rect l="l" t="t" r="r" b="b"/>
              <a:pathLst>
                <a:path w="1739" h="336" extrusionOk="0">
                  <a:moveTo>
                    <a:pt x="1080" y="0"/>
                  </a:moveTo>
                  <a:cubicBezTo>
                    <a:pt x="738" y="0"/>
                    <a:pt x="400" y="44"/>
                    <a:pt x="72" y="166"/>
                  </a:cubicBezTo>
                  <a:cubicBezTo>
                    <a:pt x="12" y="202"/>
                    <a:pt x="0" y="249"/>
                    <a:pt x="72" y="285"/>
                  </a:cubicBezTo>
                  <a:cubicBezTo>
                    <a:pt x="300" y="321"/>
                    <a:pt x="530" y="335"/>
                    <a:pt x="761" y="335"/>
                  </a:cubicBezTo>
                  <a:cubicBezTo>
                    <a:pt x="1060" y="335"/>
                    <a:pt x="1359" y="312"/>
                    <a:pt x="1655" y="285"/>
                  </a:cubicBezTo>
                  <a:cubicBezTo>
                    <a:pt x="1739" y="214"/>
                    <a:pt x="1739" y="130"/>
                    <a:pt x="1655" y="35"/>
                  </a:cubicBezTo>
                  <a:cubicBezTo>
                    <a:pt x="1463" y="14"/>
                    <a:pt x="1271" y="0"/>
                    <a:pt x="10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5045;p32">
              <a:extLst>
                <a:ext uri="{FF2B5EF4-FFF2-40B4-BE49-F238E27FC236}">
                  <a16:creationId xmlns:a16="http://schemas.microsoft.com/office/drawing/2014/main" id="{2D9E263B-1483-454A-ABDD-4FB6ABF2A4B6}"/>
                </a:ext>
              </a:extLst>
            </p:cNvPr>
            <p:cNvSpPr/>
            <p:nvPr/>
          </p:nvSpPr>
          <p:spPr>
            <a:xfrm>
              <a:off x="5729875" y="2374975"/>
              <a:ext cx="37825" cy="9850"/>
            </a:xfrm>
            <a:custGeom>
              <a:avLst/>
              <a:gdLst/>
              <a:ahLst/>
              <a:cxnLst/>
              <a:rect l="l" t="t" r="r" b="b"/>
              <a:pathLst>
                <a:path w="1513" h="394" extrusionOk="0">
                  <a:moveTo>
                    <a:pt x="468" y="0"/>
                  </a:moveTo>
                  <a:cubicBezTo>
                    <a:pt x="310" y="0"/>
                    <a:pt x="153" y="17"/>
                    <a:pt x="0" y="66"/>
                  </a:cubicBezTo>
                  <a:lnTo>
                    <a:pt x="0" y="340"/>
                  </a:lnTo>
                  <a:cubicBezTo>
                    <a:pt x="278" y="375"/>
                    <a:pt x="555" y="393"/>
                    <a:pt x="830" y="393"/>
                  </a:cubicBezTo>
                  <a:cubicBezTo>
                    <a:pt x="1027" y="393"/>
                    <a:pt x="1223" y="384"/>
                    <a:pt x="1417" y="364"/>
                  </a:cubicBezTo>
                  <a:cubicBezTo>
                    <a:pt x="1512" y="78"/>
                    <a:pt x="1215" y="149"/>
                    <a:pt x="1131" y="54"/>
                  </a:cubicBezTo>
                  <a:cubicBezTo>
                    <a:pt x="915" y="33"/>
                    <a:pt x="691" y="0"/>
                    <a:pt x="4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5046;p32">
              <a:extLst>
                <a:ext uri="{FF2B5EF4-FFF2-40B4-BE49-F238E27FC236}">
                  <a16:creationId xmlns:a16="http://schemas.microsoft.com/office/drawing/2014/main" id="{3B788B89-A03F-405B-8A7A-E5E0628D8828}"/>
                </a:ext>
              </a:extLst>
            </p:cNvPr>
            <p:cNvSpPr/>
            <p:nvPr/>
          </p:nvSpPr>
          <p:spPr>
            <a:xfrm>
              <a:off x="5441450" y="2498650"/>
              <a:ext cx="45250" cy="9075"/>
            </a:xfrm>
            <a:custGeom>
              <a:avLst/>
              <a:gdLst/>
              <a:ahLst/>
              <a:cxnLst/>
              <a:rect l="l" t="t" r="r" b="b"/>
              <a:pathLst>
                <a:path w="1810" h="363" extrusionOk="0">
                  <a:moveTo>
                    <a:pt x="334" y="1"/>
                  </a:moveTo>
                  <a:cubicBezTo>
                    <a:pt x="238" y="72"/>
                    <a:pt x="107" y="36"/>
                    <a:pt x="36" y="108"/>
                  </a:cubicBezTo>
                  <a:cubicBezTo>
                    <a:pt x="0" y="167"/>
                    <a:pt x="24" y="215"/>
                    <a:pt x="60" y="251"/>
                  </a:cubicBezTo>
                  <a:cubicBezTo>
                    <a:pt x="102" y="246"/>
                    <a:pt x="144" y="244"/>
                    <a:pt x="186" y="244"/>
                  </a:cubicBezTo>
                  <a:cubicBezTo>
                    <a:pt x="511" y="244"/>
                    <a:pt x="835" y="363"/>
                    <a:pt x="1178" y="363"/>
                  </a:cubicBezTo>
                  <a:cubicBezTo>
                    <a:pt x="1381" y="363"/>
                    <a:pt x="1590" y="322"/>
                    <a:pt x="1810" y="191"/>
                  </a:cubicBezTo>
                  <a:cubicBezTo>
                    <a:pt x="1250" y="12"/>
                    <a:pt x="798" y="72"/>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5047;p32">
              <a:extLst>
                <a:ext uri="{FF2B5EF4-FFF2-40B4-BE49-F238E27FC236}">
                  <a16:creationId xmlns:a16="http://schemas.microsoft.com/office/drawing/2014/main" id="{94183147-2242-4729-B6F8-575470DD3E96}"/>
                </a:ext>
              </a:extLst>
            </p:cNvPr>
            <p:cNvSpPr/>
            <p:nvPr/>
          </p:nvSpPr>
          <p:spPr>
            <a:xfrm>
              <a:off x="5359300" y="2367975"/>
              <a:ext cx="42875" cy="8525"/>
            </a:xfrm>
            <a:custGeom>
              <a:avLst/>
              <a:gdLst/>
              <a:ahLst/>
              <a:cxnLst/>
              <a:rect l="l" t="t" r="r" b="b"/>
              <a:pathLst>
                <a:path w="1715" h="341" extrusionOk="0">
                  <a:moveTo>
                    <a:pt x="1191" y="0"/>
                  </a:moveTo>
                  <a:cubicBezTo>
                    <a:pt x="934" y="0"/>
                    <a:pt x="675" y="37"/>
                    <a:pt x="415" y="37"/>
                  </a:cubicBezTo>
                  <a:cubicBezTo>
                    <a:pt x="392" y="37"/>
                    <a:pt x="369" y="37"/>
                    <a:pt x="345" y="36"/>
                  </a:cubicBezTo>
                  <a:cubicBezTo>
                    <a:pt x="250" y="155"/>
                    <a:pt x="60" y="60"/>
                    <a:pt x="0" y="215"/>
                  </a:cubicBezTo>
                  <a:cubicBezTo>
                    <a:pt x="333" y="321"/>
                    <a:pt x="676" y="340"/>
                    <a:pt x="1023" y="340"/>
                  </a:cubicBezTo>
                  <a:cubicBezTo>
                    <a:pt x="1221" y="340"/>
                    <a:pt x="1420" y="334"/>
                    <a:pt x="1619" y="334"/>
                  </a:cubicBezTo>
                  <a:cubicBezTo>
                    <a:pt x="1715" y="239"/>
                    <a:pt x="1715" y="155"/>
                    <a:pt x="1619" y="48"/>
                  </a:cubicBezTo>
                  <a:cubicBezTo>
                    <a:pt x="1478" y="12"/>
                    <a:pt x="1335" y="0"/>
                    <a:pt x="1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5048;p32">
              <a:extLst>
                <a:ext uri="{FF2B5EF4-FFF2-40B4-BE49-F238E27FC236}">
                  <a16:creationId xmlns:a16="http://schemas.microsoft.com/office/drawing/2014/main" id="{A378102F-7612-40C4-8ED1-03EFD2766418}"/>
                </a:ext>
              </a:extLst>
            </p:cNvPr>
            <p:cNvSpPr/>
            <p:nvPr/>
          </p:nvSpPr>
          <p:spPr>
            <a:xfrm>
              <a:off x="5784925" y="2443975"/>
              <a:ext cx="44975" cy="7975"/>
            </a:xfrm>
            <a:custGeom>
              <a:avLst/>
              <a:gdLst/>
              <a:ahLst/>
              <a:cxnLst/>
              <a:rect l="l" t="t" r="r" b="b"/>
              <a:pathLst>
                <a:path w="1799" h="319" extrusionOk="0">
                  <a:moveTo>
                    <a:pt x="681" y="0"/>
                  </a:moveTo>
                  <a:cubicBezTo>
                    <a:pt x="486" y="0"/>
                    <a:pt x="290" y="12"/>
                    <a:pt x="96" y="33"/>
                  </a:cubicBezTo>
                  <a:cubicBezTo>
                    <a:pt x="13" y="116"/>
                    <a:pt x="1" y="211"/>
                    <a:pt x="96" y="294"/>
                  </a:cubicBezTo>
                  <a:cubicBezTo>
                    <a:pt x="418" y="294"/>
                    <a:pt x="751" y="318"/>
                    <a:pt x="1073" y="318"/>
                  </a:cubicBezTo>
                  <a:cubicBezTo>
                    <a:pt x="1123" y="306"/>
                    <a:pt x="1175" y="302"/>
                    <a:pt x="1229" y="302"/>
                  </a:cubicBezTo>
                  <a:cubicBezTo>
                    <a:pt x="1297" y="302"/>
                    <a:pt x="1367" y="308"/>
                    <a:pt x="1436" y="308"/>
                  </a:cubicBezTo>
                  <a:cubicBezTo>
                    <a:pt x="1567" y="308"/>
                    <a:pt x="1694" y="287"/>
                    <a:pt x="1799" y="163"/>
                  </a:cubicBezTo>
                  <a:cubicBezTo>
                    <a:pt x="1437" y="46"/>
                    <a:pt x="1060" y="0"/>
                    <a:pt x="6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5049;p32">
              <a:extLst>
                <a:ext uri="{FF2B5EF4-FFF2-40B4-BE49-F238E27FC236}">
                  <a16:creationId xmlns:a16="http://schemas.microsoft.com/office/drawing/2014/main" id="{B23E4178-F1DC-470B-BE7A-28334E57F264}"/>
                </a:ext>
              </a:extLst>
            </p:cNvPr>
            <p:cNvSpPr/>
            <p:nvPr/>
          </p:nvSpPr>
          <p:spPr>
            <a:xfrm>
              <a:off x="5564975" y="2613250"/>
              <a:ext cx="60750" cy="10150"/>
            </a:xfrm>
            <a:custGeom>
              <a:avLst/>
              <a:gdLst/>
              <a:ahLst/>
              <a:cxnLst/>
              <a:rect l="l" t="t" r="r" b="b"/>
              <a:pathLst>
                <a:path w="2430" h="406" extrusionOk="0">
                  <a:moveTo>
                    <a:pt x="143" y="0"/>
                  </a:moveTo>
                  <a:lnTo>
                    <a:pt x="0" y="274"/>
                  </a:lnTo>
                  <a:cubicBezTo>
                    <a:pt x="141" y="298"/>
                    <a:pt x="277" y="326"/>
                    <a:pt x="414" y="326"/>
                  </a:cubicBezTo>
                  <a:cubicBezTo>
                    <a:pt x="486" y="326"/>
                    <a:pt x="558" y="319"/>
                    <a:pt x="631" y="298"/>
                  </a:cubicBezTo>
                  <a:cubicBezTo>
                    <a:pt x="784" y="339"/>
                    <a:pt x="941" y="350"/>
                    <a:pt x="1099" y="350"/>
                  </a:cubicBezTo>
                  <a:cubicBezTo>
                    <a:pt x="1268" y="350"/>
                    <a:pt x="1438" y="338"/>
                    <a:pt x="1608" y="338"/>
                  </a:cubicBezTo>
                  <a:cubicBezTo>
                    <a:pt x="1785" y="338"/>
                    <a:pt x="1960" y="351"/>
                    <a:pt x="2131" y="405"/>
                  </a:cubicBezTo>
                  <a:lnTo>
                    <a:pt x="2429" y="405"/>
                  </a:lnTo>
                  <a:lnTo>
                    <a:pt x="2429" y="155"/>
                  </a:lnTo>
                  <a:cubicBezTo>
                    <a:pt x="2245" y="107"/>
                    <a:pt x="2059" y="92"/>
                    <a:pt x="1872" y="92"/>
                  </a:cubicBezTo>
                  <a:cubicBezTo>
                    <a:pt x="1646" y="92"/>
                    <a:pt x="1418" y="113"/>
                    <a:pt x="1191" y="120"/>
                  </a:cubicBezTo>
                  <a:cubicBezTo>
                    <a:pt x="1083" y="73"/>
                    <a:pt x="969" y="63"/>
                    <a:pt x="851" y="63"/>
                  </a:cubicBezTo>
                  <a:cubicBezTo>
                    <a:pt x="762" y="63"/>
                    <a:pt x="671" y="68"/>
                    <a:pt x="581" y="68"/>
                  </a:cubicBezTo>
                  <a:cubicBezTo>
                    <a:pt x="486" y="68"/>
                    <a:pt x="391" y="62"/>
                    <a:pt x="298" y="36"/>
                  </a:cubicBezTo>
                  <a:cubicBezTo>
                    <a:pt x="238" y="36"/>
                    <a:pt x="203" y="12"/>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5050;p32">
              <a:extLst>
                <a:ext uri="{FF2B5EF4-FFF2-40B4-BE49-F238E27FC236}">
                  <a16:creationId xmlns:a16="http://schemas.microsoft.com/office/drawing/2014/main" id="{899F5D7D-0A49-4DE0-A537-A0B62E310030}"/>
                </a:ext>
              </a:extLst>
            </p:cNvPr>
            <p:cNvSpPr/>
            <p:nvPr/>
          </p:nvSpPr>
          <p:spPr>
            <a:xfrm>
              <a:off x="5687900" y="2498375"/>
              <a:ext cx="34850" cy="10425"/>
            </a:xfrm>
            <a:custGeom>
              <a:avLst/>
              <a:gdLst/>
              <a:ahLst/>
              <a:cxnLst/>
              <a:rect l="l" t="t" r="r" b="b"/>
              <a:pathLst>
                <a:path w="1394" h="417" extrusionOk="0">
                  <a:moveTo>
                    <a:pt x="256" y="0"/>
                  </a:moveTo>
                  <a:cubicBezTo>
                    <a:pt x="163" y="0"/>
                    <a:pt x="68" y="93"/>
                    <a:pt x="48" y="202"/>
                  </a:cubicBezTo>
                  <a:cubicBezTo>
                    <a:pt x="1" y="369"/>
                    <a:pt x="132" y="416"/>
                    <a:pt x="251" y="416"/>
                  </a:cubicBezTo>
                  <a:lnTo>
                    <a:pt x="822" y="416"/>
                  </a:lnTo>
                  <a:cubicBezTo>
                    <a:pt x="1001" y="321"/>
                    <a:pt x="1203" y="381"/>
                    <a:pt x="1394" y="285"/>
                  </a:cubicBezTo>
                  <a:lnTo>
                    <a:pt x="1394" y="250"/>
                  </a:lnTo>
                  <a:cubicBezTo>
                    <a:pt x="1072" y="12"/>
                    <a:pt x="667" y="166"/>
                    <a:pt x="310" y="12"/>
                  </a:cubicBezTo>
                  <a:cubicBezTo>
                    <a:pt x="292" y="4"/>
                    <a:pt x="274" y="0"/>
                    <a:pt x="2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5051;p32">
              <a:extLst>
                <a:ext uri="{FF2B5EF4-FFF2-40B4-BE49-F238E27FC236}">
                  <a16:creationId xmlns:a16="http://schemas.microsoft.com/office/drawing/2014/main" id="{65912C06-B0B0-42B7-9696-405DB694875D}"/>
                </a:ext>
              </a:extLst>
            </p:cNvPr>
            <p:cNvSpPr/>
            <p:nvPr/>
          </p:nvSpPr>
          <p:spPr>
            <a:xfrm>
              <a:off x="5250950" y="2469175"/>
              <a:ext cx="44675" cy="10925"/>
            </a:xfrm>
            <a:custGeom>
              <a:avLst/>
              <a:gdLst/>
              <a:ahLst/>
              <a:cxnLst/>
              <a:rect l="l" t="t" r="r" b="b"/>
              <a:pathLst>
                <a:path w="1787" h="437" extrusionOk="0">
                  <a:moveTo>
                    <a:pt x="226" y="1"/>
                  </a:moveTo>
                  <a:lnTo>
                    <a:pt x="179" y="37"/>
                  </a:lnTo>
                  <a:cubicBezTo>
                    <a:pt x="95" y="96"/>
                    <a:pt x="0" y="156"/>
                    <a:pt x="60" y="287"/>
                  </a:cubicBezTo>
                  <a:lnTo>
                    <a:pt x="107" y="322"/>
                  </a:lnTo>
                  <a:cubicBezTo>
                    <a:pt x="551" y="369"/>
                    <a:pt x="981" y="436"/>
                    <a:pt x="1413" y="436"/>
                  </a:cubicBezTo>
                  <a:cubicBezTo>
                    <a:pt x="1537" y="436"/>
                    <a:pt x="1661" y="431"/>
                    <a:pt x="1786" y="418"/>
                  </a:cubicBezTo>
                  <a:cubicBezTo>
                    <a:pt x="1715" y="239"/>
                    <a:pt x="1453" y="334"/>
                    <a:pt x="1369" y="156"/>
                  </a:cubicBezTo>
                  <a:cubicBezTo>
                    <a:pt x="1281" y="139"/>
                    <a:pt x="1192" y="135"/>
                    <a:pt x="1103" y="135"/>
                  </a:cubicBezTo>
                  <a:cubicBezTo>
                    <a:pt x="998" y="135"/>
                    <a:pt x="893" y="141"/>
                    <a:pt x="789" y="141"/>
                  </a:cubicBezTo>
                  <a:cubicBezTo>
                    <a:pt x="595" y="141"/>
                    <a:pt x="405" y="120"/>
                    <a:pt x="2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5052;p32">
              <a:extLst>
                <a:ext uri="{FF2B5EF4-FFF2-40B4-BE49-F238E27FC236}">
                  <a16:creationId xmlns:a16="http://schemas.microsoft.com/office/drawing/2014/main" id="{5F84DCFF-479B-4949-8EA8-0E4ED6A8C142}"/>
                </a:ext>
              </a:extLst>
            </p:cNvPr>
            <p:cNvSpPr/>
            <p:nvPr/>
          </p:nvSpPr>
          <p:spPr>
            <a:xfrm>
              <a:off x="5320425" y="2366850"/>
              <a:ext cx="47225" cy="7725"/>
            </a:xfrm>
            <a:custGeom>
              <a:avLst/>
              <a:gdLst/>
              <a:ahLst/>
              <a:cxnLst/>
              <a:rect l="l" t="t" r="r" b="b"/>
              <a:pathLst>
                <a:path w="1889" h="309" extrusionOk="0">
                  <a:moveTo>
                    <a:pt x="1354" y="1"/>
                  </a:moveTo>
                  <a:cubicBezTo>
                    <a:pt x="1065" y="1"/>
                    <a:pt x="775" y="51"/>
                    <a:pt x="488" y="51"/>
                  </a:cubicBezTo>
                  <a:cubicBezTo>
                    <a:pt x="438" y="51"/>
                    <a:pt x="389" y="49"/>
                    <a:pt x="341" y="46"/>
                  </a:cubicBezTo>
                  <a:cubicBezTo>
                    <a:pt x="275" y="36"/>
                    <a:pt x="207" y="19"/>
                    <a:pt x="150" y="19"/>
                  </a:cubicBezTo>
                  <a:cubicBezTo>
                    <a:pt x="62" y="19"/>
                    <a:pt x="0" y="59"/>
                    <a:pt x="7" y="224"/>
                  </a:cubicBezTo>
                  <a:cubicBezTo>
                    <a:pt x="24" y="224"/>
                    <a:pt x="41" y="224"/>
                    <a:pt x="57" y="224"/>
                  </a:cubicBezTo>
                  <a:cubicBezTo>
                    <a:pt x="414" y="224"/>
                    <a:pt x="771" y="308"/>
                    <a:pt x="1127" y="308"/>
                  </a:cubicBezTo>
                  <a:cubicBezTo>
                    <a:pt x="1266" y="308"/>
                    <a:pt x="1405" y="295"/>
                    <a:pt x="1543" y="260"/>
                  </a:cubicBezTo>
                  <a:cubicBezTo>
                    <a:pt x="1674" y="224"/>
                    <a:pt x="1805" y="212"/>
                    <a:pt x="1888" y="81"/>
                  </a:cubicBezTo>
                  <a:cubicBezTo>
                    <a:pt x="1712" y="20"/>
                    <a:pt x="1533" y="1"/>
                    <a:pt x="13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5053;p32">
              <a:extLst>
                <a:ext uri="{FF2B5EF4-FFF2-40B4-BE49-F238E27FC236}">
                  <a16:creationId xmlns:a16="http://schemas.microsoft.com/office/drawing/2014/main" id="{51264DF0-5034-4D96-AE8D-FB17921BD193}"/>
                </a:ext>
              </a:extLst>
            </p:cNvPr>
            <p:cNvSpPr/>
            <p:nvPr/>
          </p:nvSpPr>
          <p:spPr>
            <a:xfrm>
              <a:off x="6128125" y="2580500"/>
              <a:ext cx="34550" cy="15225"/>
            </a:xfrm>
            <a:custGeom>
              <a:avLst/>
              <a:gdLst/>
              <a:ahLst/>
              <a:cxnLst/>
              <a:rect l="l" t="t" r="r" b="b"/>
              <a:pathLst>
                <a:path w="1382" h="609" extrusionOk="0">
                  <a:moveTo>
                    <a:pt x="989" y="1"/>
                  </a:moveTo>
                  <a:cubicBezTo>
                    <a:pt x="806" y="193"/>
                    <a:pt x="608" y="323"/>
                    <a:pt x="363" y="323"/>
                  </a:cubicBezTo>
                  <a:cubicBezTo>
                    <a:pt x="291" y="323"/>
                    <a:pt x="214" y="311"/>
                    <a:pt x="132" y="287"/>
                  </a:cubicBezTo>
                  <a:cubicBezTo>
                    <a:pt x="122" y="284"/>
                    <a:pt x="113" y="283"/>
                    <a:pt x="103" y="283"/>
                  </a:cubicBezTo>
                  <a:cubicBezTo>
                    <a:pt x="66" y="283"/>
                    <a:pt x="29" y="298"/>
                    <a:pt x="1" y="298"/>
                  </a:cubicBezTo>
                  <a:cubicBezTo>
                    <a:pt x="159" y="532"/>
                    <a:pt x="339" y="608"/>
                    <a:pt x="530" y="608"/>
                  </a:cubicBezTo>
                  <a:cubicBezTo>
                    <a:pt x="728" y="608"/>
                    <a:pt x="938" y="526"/>
                    <a:pt x="1144" y="453"/>
                  </a:cubicBezTo>
                  <a:cubicBezTo>
                    <a:pt x="1192" y="453"/>
                    <a:pt x="1251" y="429"/>
                    <a:pt x="1287" y="429"/>
                  </a:cubicBezTo>
                  <a:cubicBezTo>
                    <a:pt x="1382" y="167"/>
                    <a:pt x="1108" y="120"/>
                    <a:pt x="9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5054;p32">
              <a:extLst>
                <a:ext uri="{FF2B5EF4-FFF2-40B4-BE49-F238E27FC236}">
                  <a16:creationId xmlns:a16="http://schemas.microsoft.com/office/drawing/2014/main" id="{47FF9480-7FBC-4BAE-BFDB-0F93228FA408}"/>
                </a:ext>
              </a:extLst>
            </p:cNvPr>
            <p:cNvSpPr/>
            <p:nvPr/>
          </p:nvSpPr>
          <p:spPr>
            <a:xfrm>
              <a:off x="5430125" y="2424600"/>
              <a:ext cx="41700" cy="9300"/>
            </a:xfrm>
            <a:custGeom>
              <a:avLst/>
              <a:gdLst/>
              <a:ahLst/>
              <a:cxnLst/>
              <a:rect l="l" t="t" r="r" b="b"/>
              <a:pathLst>
                <a:path w="1668" h="372" extrusionOk="0">
                  <a:moveTo>
                    <a:pt x="1156" y="1"/>
                  </a:moveTo>
                  <a:cubicBezTo>
                    <a:pt x="1008" y="1"/>
                    <a:pt x="864" y="85"/>
                    <a:pt x="712" y="85"/>
                  </a:cubicBezTo>
                  <a:cubicBezTo>
                    <a:pt x="693" y="85"/>
                    <a:pt x="674" y="84"/>
                    <a:pt x="656" y="81"/>
                  </a:cubicBezTo>
                  <a:cubicBezTo>
                    <a:pt x="576" y="26"/>
                    <a:pt x="499" y="2"/>
                    <a:pt x="420" y="2"/>
                  </a:cubicBezTo>
                  <a:cubicBezTo>
                    <a:pt x="347" y="2"/>
                    <a:pt x="272" y="23"/>
                    <a:pt x="191" y="57"/>
                  </a:cubicBezTo>
                  <a:cubicBezTo>
                    <a:pt x="156" y="57"/>
                    <a:pt x="120" y="81"/>
                    <a:pt x="84" y="93"/>
                  </a:cubicBezTo>
                  <a:cubicBezTo>
                    <a:pt x="1" y="176"/>
                    <a:pt x="1" y="272"/>
                    <a:pt x="72" y="343"/>
                  </a:cubicBezTo>
                  <a:cubicBezTo>
                    <a:pt x="108" y="343"/>
                    <a:pt x="179" y="331"/>
                    <a:pt x="215" y="331"/>
                  </a:cubicBezTo>
                  <a:cubicBezTo>
                    <a:pt x="281" y="302"/>
                    <a:pt x="352" y="287"/>
                    <a:pt x="423" y="287"/>
                  </a:cubicBezTo>
                  <a:cubicBezTo>
                    <a:pt x="495" y="287"/>
                    <a:pt x="566" y="302"/>
                    <a:pt x="632" y="331"/>
                  </a:cubicBezTo>
                  <a:cubicBezTo>
                    <a:pt x="809" y="344"/>
                    <a:pt x="990" y="372"/>
                    <a:pt x="1169" y="372"/>
                  </a:cubicBezTo>
                  <a:cubicBezTo>
                    <a:pt x="1338" y="372"/>
                    <a:pt x="1506" y="347"/>
                    <a:pt x="1668" y="260"/>
                  </a:cubicBezTo>
                  <a:cubicBezTo>
                    <a:pt x="1668" y="200"/>
                    <a:pt x="1644" y="153"/>
                    <a:pt x="1572" y="153"/>
                  </a:cubicBezTo>
                  <a:cubicBezTo>
                    <a:pt x="1501" y="153"/>
                    <a:pt x="1406" y="141"/>
                    <a:pt x="1346" y="57"/>
                  </a:cubicBezTo>
                  <a:cubicBezTo>
                    <a:pt x="1281" y="15"/>
                    <a:pt x="1219" y="1"/>
                    <a:pt x="1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5055;p32">
              <a:extLst>
                <a:ext uri="{FF2B5EF4-FFF2-40B4-BE49-F238E27FC236}">
                  <a16:creationId xmlns:a16="http://schemas.microsoft.com/office/drawing/2014/main" id="{38F0864A-908A-41DE-947A-747ECAED67C3}"/>
                </a:ext>
              </a:extLst>
            </p:cNvPr>
            <p:cNvSpPr/>
            <p:nvPr/>
          </p:nvSpPr>
          <p:spPr>
            <a:xfrm>
              <a:off x="5491150" y="2426625"/>
              <a:ext cx="45275" cy="6875"/>
            </a:xfrm>
            <a:custGeom>
              <a:avLst/>
              <a:gdLst/>
              <a:ahLst/>
              <a:cxnLst/>
              <a:rect l="l" t="t" r="r" b="b"/>
              <a:pathLst>
                <a:path w="1811" h="275" extrusionOk="0">
                  <a:moveTo>
                    <a:pt x="84" y="0"/>
                  </a:moveTo>
                  <a:lnTo>
                    <a:pt x="84" y="0"/>
                  </a:lnTo>
                  <a:cubicBezTo>
                    <a:pt x="1" y="262"/>
                    <a:pt x="298" y="155"/>
                    <a:pt x="370" y="274"/>
                  </a:cubicBezTo>
                  <a:lnTo>
                    <a:pt x="1810" y="274"/>
                  </a:lnTo>
                  <a:lnTo>
                    <a:pt x="1810" y="119"/>
                  </a:lnTo>
                  <a:cubicBezTo>
                    <a:pt x="1251" y="72"/>
                    <a:pt x="667" y="36"/>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5056;p32">
              <a:extLst>
                <a:ext uri="{FF2B5EF4-FFF2-40B4-BE49-F238E27FC236}">
                  <a16:creationId xmlns:a16="http://schemas.microsoft.com/office/drawing/2014/main" id="{62C5730F-21CE-4878-8EA5-BADB1C282A35}"/>
                </a:ext>
              </a:extLst>
            </p:cNvPr>
            <p:cNvSpPr/>
            <p:nvPr/>
          </p:nvSpPr>
          <p:spPr>
            <a:xfrm>
              <a:off x="5381900" y="2494250"/>
              <a:ext cx="30400" cy="11275"/>
            </a:xfrm>
            <a:custGeom>
              <a:avLst/>
              <a:gdLst/>
              <a:ahLst/>
              <a:cxnLst/>
              <a:rect l="l" t="t" r="r" b="b"/>
              <a:pathLst>
                <a:path w="1216" h="451" extrusionOk="0">
                  <a:moveTo>
                    <a:pt x="558" y="1"/>
                  </a:moveTo>
                  <a:cubicBezTo>
                    <a:pt x="413" y="1"/>
                    <a:pt x="266" y="13"/>
                    <a:pt x="121" y="13"/>
                  </a:cubicBezTo>
                  <a:cubicBezTo>
                    <a:pt x="81" y="13"/>
                    <a:pt x="41" y="12"/>
                    <a:pt x="1" y="10"/>
                  </a:cubicBezTo>
                  <a:lnTo>
                    <a:pt x="1" y="10"/>
                  </a:lnTo>
                  <a:cubicBezTo>
                    <a:pt x="60" y="105"/>
                    <a:pt x="108" y="212"/>
                    <a:pt x="156" y="296"/>
                  </a:cubicBezTo>
                  <a:cubicBezTo>
                    <a:pt x="168" y="391"/>
                    <a:pt x="263" y="403"/>
                    <a:pt x="322" y="450"/>
                  </a:cubicBezTo>
                  <a:cubicBezTo>
                    <a:pt x="596" y="403"/>
                    <a:pt x="870" y="367"/>
                    <a:pt x="1156" y="331"/>
                  </a:cubicBezTo>
                  <a:cubicBezTo>
                    <a:pt x="1215" y="272"/>
                    <a:pt x="1215" y="212"/>
                    <a:pt x="1168" y="153"/>
                  </a:cubicBezTo>
                  <a:cubicBezTo>
                    <a:pt x="972" y="27"/>
                    <a:pt x="767" y="1"/>
                    <a:pt x="5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5057;p32">
              <a:extLst>
                <a:ext uri="{FF2B5EF4-FFF2-40B4-BE49-F238E27FC236}">
                  <a16:creationId xmlns:a16="http://schemas.microsoft.com/office/drawing/2014/main" id="{1B906C2A-F133-446E-A931-70DF7577C72B}"/>
                </a:ext>
              </a:extLst>
            </p:cNvPr>
            <p:cNvSpPr/>
            <p:nvPr/>
          </p:nvSpPr>
          <p:spPr>
            <a:xfrm>
              <a:off x="6097775" y="2496625"/>
              <a:ext cx="36325" cy="12175"/>
            </a:xfrm>
            <a:custGeom>
              <a:avLst/>
              <a:gdLst/>
              <a:ahLst/>
              <a:cxnLst/>
              <a:rect l="l" t="t" r="r" b="b"/>
              <a:pathLst>
                <a:path w="1453" h="487" extrusionOk="0">
                  <a:moveTo>
                    <a:pt x="435" y="1"/>
                  </a:moveTo>
                  <a:cubicBezTo>
                    <a:pt x="350" y="1"/>
                    <a:pt x="268" y="52"/>
                    <a:pt x="179" y="70"/>
                  </a:cubicBezTo>
                  <a:cubicBezTo>
                    <a:pt x="120" y="93"/>
                    <a:pt x="84" y="129"/>
                    <a:pt x="36" y="177"/>
                  </a:cubicBezTo>
                  <a:cubicBezTo>
                    <a:pt x="12" y="201"/>
                    <a:pt x="12" y="236"/>
                    <a:pt x="0" y="260"/>
                  </a:cubicBezTo>
                  <a:cubicBezTo>
                    <a:pt x="36" y="296"/>
                    <a:pt x="48" y="308"/>
                    <a:pt x="60" y="332"/>
                  </a:cubicBezTo>
                  <a:lnTo>
                    <a:pt x="215" y="486"/>
                  </a:lnTo>
                  <a:cubicBezTo>
                    <a:pt x="262" y="486"/>
                    <a:pt x="298" y="486"/>
                    <a:pt x="358" y="474"/>
                  </a:cubicBezTo>
                  <a:cubicBezTo>
                    <a:pt x="503" y="353"/>
                    <a:pt x="662" y="324"/>
                    <a:pt x="827" y="324"/>
                  </a:cubicBezTo>
                  <a:cubicBezTo>
                    <a:pt x="972" y="324"/>
                    <a:pt x="1123" y="346"/>
                    <a:pt x="1272" y="346"/>
                  </a:cubicBezTo>
                  <a:cubicBezTo>
                    <a:pt x="1300" y="346"/>
                    <a:pt x="1329" y="345"/>
                    <a:pt x="1358" y="343"/>
                  </a:cubicBezTo>
                  <a:cubicBezTo>
                    <a:pt x="1453" y="260"/>
                    <a:pt x="1453" y="177"/>
                    <a:pt x="1370" y="70"/>
                  </a:cubicBezTo>
                  <a:lnTo>
                    <a:pt x="524" y="22"/>
                  </a:lnTo>
                  <a:cubicBezTo>
                    <a:pt x="494" y="7"/>
                    <a:pt x="465" y="1"/>
                    <a:pt x="4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5058;p32">
              <a:extLst>
                <a:ext uri="{FF2B5EF4-FFF2-40B4-BE49-F238E27FC236}">
                  <a16:creationId xmlns:a16="http://schemas.microsoft.com/office/drawing/2014/main" id="{07F33D19-4419-4DE0-972B-985E90F0F846}"/>
                </a:ext>
              </a:extLst>
            </p:cNvPr>
            <p:cNvSpPr/>
            <p:nvPr/>
          </p:nvSpPr>
          <p:spPr>
            <a:xfrm>
              <a:off x="5428950" y="2368875"/>
              <a:ext cx="61325" cy="3450"/>
            </a:xfrm>
            <a:custGeom>
              <a:avLst/>
              <a:gdLst/>
              <a:ahLst/>
              <a:cxnLst/>
              <a:rect l="l" t="t" r="r" b="b"/>
              <a:pathLst>
                <a:path w="2453" h="138" extrusionOk="0">
                  <a:moveTo>
                    <a:pt x="0" y="0"/>
                  </a:moveTo>
                  <a:cubicBezTo>
                    <a:pt x="93" y="117"/>
                    <a:pt x="217" y="137"/>
                    <a:pt x="341" y="137"/>
                  </a:cubicBezTo>
                  <a:cubicBezTo>
                    <a:pt x="407" y="137"/>
                    <a:pt x="474" y="131"/>
                    <a:pt x="536" y="131"/>
                  </a:cubicBezTo>
                  <a:cubicBezTo>
                    <a:pt x="750" y="135"/>
                    <a:pt x="963" y="137"/>
                    <a:pt x="1176" y="137"/>
                  </a:cubicBezTo>
                  <a:cubicBezTo>
                    <a:pt x="1601" y="137"/>
                    <a:pt x="2024" y="131"/>
                    <a:pt x="2453" y="131"/>
                  </a:cubicBezTo>
                  <a:cubicBezTo>
                    <a:pt x="2334" y="48"/>
                    <a:pt x="2203" y="12"/>
                    <a:pt x="20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5059;p32">
              <a:extLst>
                <a:ext uri="{FF2B5EF4-FFF2-40B4-BE49-F238E27FC236}">
                  <a16:creationId xmlns:a16="http://schemas.microsoft.com/office/drawing/2014/main" id="{62ABD2D9-4D30-4D21-88E0-995381B940D9}"/>
                </a:ext>
              </a:extLst>
            </p:cNvPr>
            <p:cNvSpPr/>
            <p:nvPr/>
          </p:nvSpPr>
          <p:spPr>
            <a:xfrm>
              <a:off x="5259875" y="2447450"/>
              <a:ext cx="34250" cy="8450"/>
            </a:xfrm>
            <a:custGeom>
              <a:avLst/>
              <a:gdLst/>
              <a:ahLst/>
              <a:cxnLst/>
              <a:rect l="l" t="t" r="r" b="b"/>
              <a:pathLst>
                <a:path w="1370" h="338" extrusionOk="0">
                  <a:moveTo>
                    <a:pt x="24" y="1"/>
                  </a:moveTo>
                  <a:cubicBezTo>
                    <a:pt x="24" y="36"/>
                    <a:pt x="0" y="96"/>
                    <a:pt x="0" y="144"/>
                  </a:cubicBezTo>
                  <a:cubicBezTo>
                    <a:pt x="219" y="298"/>
                    <a:pt x="452" y="338"/>
                    <a:pt x="688" y="338"/>
                  </a:cubicBezTo>
                  <a:cubicBezTo>
                    <a:pt x="888" y="338"/>
                    <a:pt x="1090" y="309"/>
                    <a:pt x="1286" y="298"/>
                  </a:cubicBezTo>
                  <a:cubicBezTo>
                    <a:pt x="1370" y="203"/>
                    <a:pt x="1370" y="120"/>
                    <a:pt x="1286" y="36"/>
                  </a:cubicBezTo>
                  <a:cubicBezTo>
                    <a:pt x="870" y="24"/>
                    <a:pt x="441" y="13"/>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5060;p32">
              <a:extLst>
                <a:ext uri="{FF2B5EF4-FFF2-40B4-BE49-F238E27FC236}">
                  <a16:creationId xmlns:a16="http://schemas.microsoft.com/office/drawing/2014/main" id="{AF2162EF-F60A-4022-9F40-BBD5AC6FE718}"/>
                </a:ext>
              </a:extLst>
            </p:cNvPr>
            <p:cNvSpPr/>
            <p:nvPr/>
          </p:nvSpPr>
          <p:spPr>
            <a:xfrm>
              <a:off x="5214925" y="2374375"/>
              <a:ext cx="12525" cy="56150"/>
            </a:xfrm>
            <a:custGeom>
              <a:avLst/>
              <a:gdLst/>
              <a:ahLst/>
              <a:cxnLst/>
              <a:rect l="l" t="t" r="r" b="b"/>
              <a:pathLst>
                <a:path w="501" h="2246" extrusionOk="0">
                  <a:moveTo>
                    <a:pt x="371" y="0"/>
                  </a:moveTo>
                  <a:cubicBezTo>
                    <a:pt x="301" y="0"/>
                    <a:pt x="237" y="32"/>
                    <a:pt x="167" y="78"/>
                  </a:cubicBezTo>
                  <a:cubicBezTo>
                    <a:pt x="120" y="150"/>
                    <a:pt x="84" y="221"/>
                    <a:pt x="72" y="304"/>
                  </a:cubicBezTo>
                  <a:cubicBezTo>
                    <a:pt x="1" y="733"/>
                    <a:pt x="1" y="1162"/>
                    <a:pt x="72" y="1590"/>
                  </a:cubicBezTo>
                  <a:cubicBezTo>
                    <a:pt x="108" y="1662"/>
                    <a:pt x="155" y="1733"/>
                    <a:pt x="215" y="1793"/>
                  </a:cubicBezTo>
                  <a:cubicBezTo>
                    <a:pt x="286" y="1935"/>
                    <a:pt x="215" y="2126"/>
                    <a:pt x="358" y="2245"/>
                  </a:cubicBezTo>
                  <a:cubicBezTo>
                    <a:pt x="405" y="2102"/>
                    <a:pt x="465" y="1947"/>
                    <a:pt x="501" y="1793"/>
                  </a:cubicBezTo>
                  <a:cubicBezTo>
                    <a:pt x="239" y="1209"/>
                    <a:pt x="358" y="626"/>
                    <a:pt x="489" y="30"/>
                  </a:cubicBezTo>
                  <a:cubicBezTo>
                    <a:pt x="447" y="10"/>
                    <a:pt x="408" y="0"/>
                    <a:pt x="3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5061;p32">
              <a:extLst>
                <a:ext uri="{FF2B5EF4-FFF2-40B4-BE49-F238E27FC236}">
                  <a16:creationId xmlns:a16="http://schemas.microsoft.com/office/drawing/2014/main" id="{0E843655-4A69-4E92-85F2-2438BBBDBF9D}"/>
                </a:ext>
              </a:extLst>
            </p:cNvPr>
            <p:cNvSpPr/>
            <p:nvPr/>
          </p:nvSpPr>
          <p:spPr>
            <a:xfrm>
              <a:off x="5263750" y="2415300"/>
              <a:ext cx="44375" cy="7300"/>
            </a:xfrm>
            <a:custGeom>
              <a:avLst/>
              <a:gdLst/>
              <a:ahLst/>
              <a:cxnLst/>
              <a:rect l="l" t="t" r="r" b="b"/>
              <a:pathLst>
                <a:path w="1775" h="292" extrusionOk="0">
                  <a:moveTo>
                    <a:pt x="1396" y="0"/>
                  </a:moveTo>
                  <a:cubicBezTo>
                    <a:pt x="1148" y="0"/>
                    <a:pt x="904" y="50"/>
                    <a:pt x="660" y="50"/>
                  </a:cubicBezTo>
                  <a:cubicBezTo>
                    <a:pt x="539" y="50"/>
                    <a:pt x="419" y="38"/>
                    <a:pt x="298" y="1"/>
                  </a:cubicBezTo>
                  <a:cubicBezTo>
                    <a:pt x="191" y="13"/>
                    <a:pt x="107" y="13"/>
                    <a:pt x="0" y="37"/>
                  </a:cubicBezTo>
                  <a:cubicBezTo>
                    <a:pt x="43" y="208"/>
                    <a:pt x="135" y="248"/>
                    <a:pt x="243" y="248"/>
                  </a:cubicBezTo>
                  <a:cubicBezTo>
                    <a:pt x="337" y="248"/>
                    <a:pt x="443" y="217"/>
                    <a:pt x="538" y="217"/>
                  </a:cubicBezTo>
                  <a:cubicBezTo>
                    <a:pt x="605" y="217"/>
                    <a:pt x="667" y="233"/>
                    <a:pt x="715" y="287"/>
                  </a:cubicBezTo>
                  <a:cubicBezTo>
                    <a:pt x="745" y="286"/>
                    <a:pt x="776" y="285"/>
                    <a:pt x="806" y="285"/>
                  </a:cubicBezTo>
                  <a:cubicBezTo>
                    <a:pt x="930" y="285"/>
                    <a:pt x="1054" y="292"/>
                    <a:pt x="1178" y="292"/>
                  </a:cubicBezTo>
                  <a:cubicBezTo>
                    <a:pt x="1379" y="292"/>
                    <a:pt x="1578" y="274"/>
                    <a:pt x="1774" y="179"/>
                  </a:cubicBezTo>
                  <a:cubicBezTo>
                    <a:pt x="1750" y="72"/>
                    <a:pt x="1655" y="60"/>
                    <a:pt x="1596" y="13"/>
                  </a:cubicBezTo>
                  <a:cubicBezTo>
                    <a:pt x="1529" y="4"/>
                    <a:pt x="1463" y="0"/>
                    <a:pt x="13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5062;p32">
              <a:extLst>
                <a:ext uri="{FF2B5EF4-FFF2-40B4-BE49-F238E27FC236}">
                  <a16:creationId xmlns:a16="http://schemas.microsoft.com/office/drawing/2014/main" id="{F0DBED95-4E5C-4AF3-BDDD-8743CE9B8832}"/>
                </a:ext>
              </a:extLst>
            </p:cNvPr>
            <p:cNvSpPr/>
            <p:nvPr/>
          </p:nvSpPr>
          <p:spPr>
            <a:xfrm>
              <a:off x="6102075" y="2462450"/>
              <a:ext cx="29650" cy="11200"/>
            </a:xfrm>
            <a:custGeom>
              <a:avLst/>
              <a:gdLst/>
              <a:ahLst/>
              <a:cxnLst/>
              <a:rect l="l" t="t" r="r" b="b"/>
              <a:pathLst>
                <a:path w="1186" h="448" extrusionOk="0">
                  <a:moveTo>
                    <a:pt x="131" y="0"/>
                  </a:moveTo>
                  <a:cubicBezTo>
                    <a:pt x="60" y="0"/>
                    <a:pt x="1" y="11"/>
                    <a:pt x="7" y="56"/>
                  </a:cubicBezTo>
                  <a:cubicBezTo>
                    <a:pt x="40" y="167"/>
                    <a:pt x="53" y="392"/>
                    <a:pt x="190" y="392"/>
                  </a:cubicBezTo>
                  <a:cubicBezTo>
                    <a:pt x="200" y="392"/>
                    <a:pt x="210" y="391"/>
                    <a:pt x="221" y="389"/>
                  </a:cubicBezTo>
                  <a:cubicBezTo>
                    <a:pt x="264" y="380"/>
                    <a:pt x="305" y="376"/>
                    <a:pt x="347" y="376"/>
                  </a:cubicBezTo>
                  <a:cubicBezTo>
                    <a:pt x="530" y="376"/>
                    <a:pt x="706" y="447"/>
                    <a:pt x="883" y="447"/>
                  </a:cubicBezTo>
                  <a:cubicBezTo>
                    <a:pt x="936" y="447"/>
                    <a:pt x="989" y="441"/>
                    <a:pt x="1043" y="425"/>
                  </a:cubicBezTo>
                  <a:cubicBezTo>
                    <a:pt x="1079" y="365"/>
                    <a:pt x="1138" y="317"/>
                    <a:pt x="1186" y="270"/>
                  </a:cubicBezTo>
                  <a:cubicBezTo>
                    <a:pt x="1122" y="169"/>
                    <a:pt x="1023" y="146"/>
                    <a:pt x="915" y="146"/>
                  </a:cubicBezTo>
                  <a:cubicBezTo>
                    <a:pt x="883" y="146"/>
                    <a:pt x="850" y="148"/>
                    <a:pt x="817" y="151"/>
                  </a:cubicBezTo>
                  <a:cubicBezTo>
                    <a:pt x="787" y="149"/>
                    <a:pt x="757" y="148"/>
                    <a:pt x="727" y="148"/>
                  </a:cubicBezTo>
                  <a:cubicBezTo>
                    <a:pt x="712" y="148"/>
                    <a:pt x="696" y="149"/>
                    <a:pt x="681" y="149"/>
                  </a:cubicBezTo>
                  <a:cubicBezTo>
                    <a:pt x="546" y="149"/>
                    <a:pt x="412" y="142"/>
                    <a:pt x="305" y="8"/>
                  </a:cubicBezTo>
                  <a:cubicBezTo>
                    <a:pt x="261" y="8"/>
                    <a:pt x="191" y="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5063;p32">
              <a:extLst>
                <a:ext uri="{FF2B5EF4-FFF2-40B4-BE49-F238E27FC236}">
                  <a16:creationId xmlns:a16="http://schemas.microsoft.com/office/drawing/2014/main" id="{C5261D17-3A6A-4971-9D67-B95F81069ECA}"/>
                </a:ext>
              </a:extLst>
            </p:cNvPr>
            <p:cNvSpPr/>
            <p:nvPr/>
          </p:nvSpPr>
          <p:spPr>
            <a:xfrm>
              <a:off x="5585800" y="2416200"/>
              <a:ext cx="43050" cy="8175"/>
            </a:xfrm>
            <a:custGeom>
              <a:avLst/>
              <a:gdLst/>
              <a:ahLst/>
              <a:cxnLst/>
              <a:rect l="l" t="t" r="r" b="b"/>
              <a:pathLst>
                <a:path w="1722" h="327" extrusionOk="0">
                  <a:moveTo>
                    <a:pt x="155" y="1"/>
                  </a:moveTo>
                  <a:cubicBezTo>
                    <a:pt x="108" y="36"/>
                    <a:pt x="48" y="84"/>
                    <a:pt x="1" y="131"/>
                  </a:cubicBezTo>
                  <a:cubicBezTo>
                    <a:pt x="220" y="249"/>
                    <a:pt x="449" y="275"/>
                    <a:pt x="678" y="275"/>
                  </a:cubicBezTo>
                  <a:cubicBezTo>
                    <a:pt x="850" y="275"/>
                    <a:pt x="1021" y="260"/>
                    <a:pt x="1187" y="260"/>
                  </a:cubicBezTo>
                  <a:cubicBezTo>
                    <a:pt x="1269" y="260"/>
                    <a:pt x="1350" y="264"/>
                    <a:pt x="1429" y="274"/>
                  </a:cubicBezTo>
                  <a:cubicBezTo>
                    <a:pt x="1497" y="300"/>
                    <a:pt x="1563" y="327"/>
                    <a:pt x="1614" y="327"/>
                  </a:cubicBezTo>
                  <a:cubicBezTo>
                    <a:pt x="1680" y="327"/>
                    <a:pt x="1722" y="284"/>
                    <a:pt x="1715" y="143"/>
                  </a:cubicBezTo>
                  <a:cubicBezTo>
                    <a:pt x="1191" y="96"/>
                    <a:pt x="679" y="36"/>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5064;p32">
              <a:extLst>
                <a:ext uri="{FF2B5EF4-FFF2-40B4-BE49-F238E27FC236}">
                  <a16:creationId xmlns:a16="http://schemas.microsoft.com/office/drawing/2014/main" id="{D6BD4B4E-2973-4289-AD39-3FEB8CA1E16F}"/>
                </a:ext>
              </a:extLst>
            </p:cNvPr>
            <p:cNvSpPr/>
            <p:nvPr/>
          </p:nvSpPr>
          <p:spPr>
            <a:xfrm>
              <a:off x="5263750" y="2429000"/>
              <a:ext cx="39300" cy="9600"/>
            </a:xfrm>
            <a:custGeom>
              <a:avLst/>
              <a:gdLst/>
              <a:ahLst/>
              <a:cxnLst/>
              <a:rect l="l" t="t" r="r" b="b"/>
              <a:pathLst>
                <a:path w="1572" h="384" extrusionOk="0">
                  <a:moveTo>
                    <a:pt x="0" y="0"/>
                  </a:moveTo>
                  <a:lnTo>
                    <a:pt x="0" y="334"/>
                  </a:lnTo>
                  <a:cubicBezTo>
                    <a:pt x="241" y="366"/>
                    <a:pt x="479" y="384"/>
                    <a:pt x="715" y="384"/>
                  </a:cubicBezTo>
                  <a:cubicBezTo>
                    <a:pt x="1004" y="384"/>
                    <a:pt x="1290" y="357"/>
                    <a:pt x="1572" y="298"/>
                  </a:cubicBezTo>
                  <a:lnTo>
                    <a:pt x="1572" y="179"/>
                  </a:lnTo>
                  <a:cubicBezTo>
                    <a:pt x="1470" y="147"/>
                    <a:pt x="1368" y="136"/>
                    <a:pt x="1264" y="136"/>
                  </a:cubicBezTo>
                  <a:cubicBezTo>
                    <a:pt x="1082" y="136"/>
                    <a:pt x="897" y="168"/>
                    <a:pt x="711" y="168"/>
                  </a:cubicBezTo>
                  <a:cubicBezTo>
                    <a:pt x="693" y="168"/>
                    <a:pt x="674" y="168"/>
                    <a:pt x="655" y="167"/>
                  </a:cubicBezTo>
                  <a:cubicBezTo>
                    <a:pt x="573" y="167"/>
                    <a:pt x="491" y="174"/>
                    <a:pt x="411" y="174"/>
                  </a:cubicBezTo>
                  <a:cubicBezTo>
                    <a:pt x="260" y="174"/>
                    <a:pt x="117" y="149"/>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5065;p32">
              <a:extLst>
                <a:ext uri="{FF2B5EF4-FFF2-40B4-BE49-F238E27FC236}">
                  <a16:creationId xmlns:a16="http://schemas.microsoft.com/office/drawing/2014/main" id="{D5A185AD-58D4-41AD-8BA4-24FAFB51B1B0}"/>
                </a:ext>
              </a:extLst>
            </p:cNvPr>
            <p:cNvSpPr/>
            <p:nvPr/>
          </p:nvSpPr>
          <p:spPr>
            <a:xfrm>
              <a:off x="5247075" y="2505500"/>
              <a:ext cx="34850" cy="15200"/>
            </a:xfrm>
            <a:custGeom>
              <a:avLst/>
              <a:gdLst/>
              <a:ahLst/>
              <a:cxnLst/>
              <a:rect l="l" t="t" r="r" b="b"/>
              <a:pathLst>
                <a:path w="1394" h="608" extrusionOk="0">
                  <a:moveTo>
                    <a:pt x="203" y="0"/>
                  </a:moveTo>
                  <a:cubicBezTo>
                    <a:pt x="0" y="215"/>
                    <a:pt x="298" y="393"/>
                    <a:pt x="250" y="608"/>
                  </a:cubicBezTo>
                  <a:cubicBezTo>
                    <a:pt x="631" y="608"/>
                    <a:pt x="1012" y="596"/>
                    <a:pt x="1393" y="596"/>
                  </a:cubicBezTo>
                  <a:lnTo>
                    <a:pt x="1096" y="298"/>
                  </a:lnTo>
                  <a:cubicBezTo>
                    <a:pt x="1051" y="247"/>
                    <a:pt x="1003" y="223"/>
                    <a:pt x="952" y="223"/>
                  </a:cubicBezTo>
                  <a:cubicBezTo>
                    <a:pt x="907" y="223"/>
                    <a:pt x="860" y="241"/>
                    <a:pt x="810" y="274"/>
                  </a:cubicBezTo>
                  <a:lnTo>
                    <a:pt x="512" y="274"/>
                  </a:lnTo>
                  <a:cubicBezTo>
                    <a:pt x="429" y="274"/>
                    <a:pt x="417" y="179"/>
                    <a:pt x="334" y="155"/>
                  </a:cubicBezTo>
                  <a:cubicBezTo>
                    <a:pt x="298" y="96"/>
                    <a:pt x="250" y="60"/>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5066;p32">
              <a:extLst>
                <a:ext uri="{FF2B5EF4-FFF2-40B4-BE49-F238E27FC236}">
                  <a16:creationId xmlns:a16="http://schemas.microsoft.com/office/drawing/2014/main" id="{97FDCD85-366B-4173-897B-90F6C4B4B8DD}"/>
                </a:ext>
              </a:extLst>
            </p:cNvPr>
            <p:cNvSpPr/>
            <p:nvPr/>
          </p:nvSpPr>
          <p:spPr>
            <a:xfrm>
              <a:off x="5253025" y="2533175"/>
              <a:ext cx="28300" cy="12975"/>
            </a:xfrm>
            <a:custGeom>
              <a:avLst/>
              <a:gdLst/>
              <a:ahLst/>
              <a:cxnLst/>
              <a:rect l="l" t="t" r="r" b="b"/>
              <a:pathLst>
                <a:path w="1132" h="519" extrusionOk="0">
                  <a:moveTo>
                    <a:pt x="1" y="1"/>
                  </a:moveTo>
                  <a:cubicBezTo>
                    <a:pt x="12" y="120"/>
                    <a:pt x="12" y="227"/>
                    <a:pt x="12" y="346"/>
                  </a:cubicBezTo>
                  <a:cubicBezTo>
                    <a:pt x="193" y="456"/>
                    <a:pt x="379" y="519"/>
                    <a:pt x="564" y="519"/>
                  </a:cubicBezTo>
                  <a:cubicBezTo>
                    <a:pt x="757" y="519"/>
                    <a:pt x="949" y="451"/>
                    <a:pt x="1132" y="298"/>
                  </a:cubicBezTo>
                  <a:cubicBezTo>
                    <a:pt x="1084" y="215"/>
                    <a:pt x="1036" y="108"/>
                    <a:pt x="989" y="24"/>
                  </a:cubicBezTo>
                  <a:cubicBezTo>
                    <a:pt x="796" y="24"/>
                    <a:pt x="599" y="50"/>
                    <a:pt x="400" y="50"/>
                  </a:cubicBezTo>
                  <a:cubicBezTo>
                    <a:pt x="267" y="50"/>
                    <a:pt x="134" y="39"/>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5067;p32">
              <a:extLst>
                <a:ext uri="{FF2B5EF4-FFF2-40B4-BE49-F238E27FC236}">
                  <a16:creationId xmlns:a16="http://schemas.microsoft.com/office/drawing/2014/main" id="{78849D1F-330C-4910-9D84-1A0A37875A6C}"/>
                </a:ext>
              </a:extLst>
            </p:cNvPr>
            <p:cNvSpPr/>
            <p:nvPr/>
          </p:nvSpPr>
          <p:spPr>
            <a:xfrm>
              <a:off x="5222075" y="2426525"/>
              <a:ext cx="12525" cy="30000"/>
            </a:xfrm>
            <a:custGeom>
              <a:avLst/>
              <a:gdLst/>
              <a:ahLst/>
              <a:cxnLst/>
              <a:rect l="l" t="t" r="r" b="b"/>
              <a:pathLst>
                <a:path w="501" h="1200" extrusionOk="0">
                  <a:moveTo>
                    <a:pt x="456" y="0"/>
                  </a:moveTo>
                  <a:cubicBezTo>
                    <a:pt x="279" y="0"/>
                    <a:pt x="227" y="201"/>
                    <a:pt x="84" y="278"/>
                  </a:cubicBezTo>
                  <a:cubicBezTo>
                    <a:pt x="0" y="564"/>
                    <a:pt x="60" y="861"/>
                    <a:pt x="84" y="1147"/>
                  </a:cubicBezTo>
                  <a:cubicBezTo>
                    <a:pt x="84" y="1159"/>
                    <a:pt x="107" y="1171"/>
                    <a:pt x="131" y="1195"/>
                  </a:cubicBezTo>
                  <a:cubicBezTo>
                    <a:pt x="137" y="1198"/>
                    <a:pt x="143" y="1199"/>
                    <a:pt x="150" y="1199"/>
                  </a:cubicBezTo>
                  <a:cubicBezTo>
                    <a:pt x="171" y="1199"/>
                    <a:pt x="196" y="1184"/>
                    <a:pt x="215" y="1147"/>
                  </a:cubicBezTo>
                  <a:cubicBezTo>
                    <a:pt x="393" y="790"/>
                    <a:pt x="393" y="385"/>
                    <a:pt x="500" y="4"/>
                  </a:cubicBezTo>
                  <a:cubicBezTo>
                    <a:pt x="485" y="2"/>
                    <a:pt x="470" y="0"/>
                    <a:pt x="4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5068;p32">
              <a:extLst>
                <a:ext uri="{FF2B5EF4-FFF2-40B4-BE49-F238E27FC236}">
                  <a16:creationId xmlns:a16="http://schemas.microsoft.com/office/drawing/2014/main" id="{5A2D043D-B049-4D39-B76B-DC708A96863F}"/>
                </a:ext>
              </a:extLst>
            </p:cNvPr>
            <p:cNvSpPr/>
            <p:nvPr/>
          </p:nvSpPr>
          <p:spPr>
            <a:xfrm>
              <a:off x="5477150" y="2331275"/>
              <a:ext cx="44675" cy="5475"/>
            </a:xfrm>
            <a:custGeom>
              <a:avLst/>
              <a:gdLst/>
              <a:ahLst/>
              <a:cxnLst/>
              <a:rect l="l" t="t" r="r" b="b"/>
              <a:pathLst>
                <a:path w="1787" h="219" extrusionOk="0">
                  <a:moveTo>
                    <a:pt x="626" y="1"/>
                  </a:moveTo>
                  <a:cubicBezTo>
                    <a:pt x="420" y="1"/>
                    <a:pt x="212" y="29"/>
                    <a:pt x="1" y="100"/>
                  </a:cubicBezTo>
                  <a:cubicBezTo>
                    <a:pt x="359" y="202"/>
                    <a:pt x="725" y="214"/>
                    <a:pt x="1093" y="214"/>
                  </a:cubicBezTo>
                  <a:cubicBezTo>
                    <a:pt x="1214" y="214"/>
                    <a:pt x="1335" y="213"/>
                    <a:pt x="1456" y="213"/>
                  </a:cubicBezTo>
                  <a:cubicBezTo>
                    <a:pt x="1567" y="213"/>
                    <a:pt x="1677" y="214"/>
                    <a:pt x="1787" y="219"/>
                  </a:cubicBezTo>
                  <a:cubicBezTo>
                    <a:pt x="1398" y="102"/>
                    <a:pt x="1015" y="1"/>
                    <a:pt x="6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5069;p32">
              <a:extLst>
                <a:ext uri="{FF2B5EF4-FFF2-40B4-BE49-F238E27FC236}">
                  <a16:creationId xmlns:a16="http://schemas.microsoft.com/office/drawing/2014/main" id="{7F38516A-9F90-4B08-8CCF-63766724ED4C}"/>
                </a:ext>
              </a:extLst>
            </p:cNvPr>
            <p:cNvSpPr/>
            <p:nvPr/>
          </p:nvSpPr>
          <p:spPr>
            <a:xfrm>
              <a:off x="5410775" y="2497175"/>
              <a:ext cx="32775" cy="8175"/>
            </a:xfrm>
            <a:custGeom>
              <a:avLst/>
              <a:gdLst/>
              <a:ahLst/>
              <a:cxnLst/>
              <a:rect l="l" t="t" r="r" b="b"/>
              <a:pathLst>
                <a:path w="1311" h="327" extrusionOk="0">
                  <a:moveTo>
                    <a:pt x="165" y="1"/>
                  </a:moveTo>
                  <a:cubicBezTo>
                    <a:pt x="114" y="1"/>
                    <a:pt x="63" y="4"/>
                    <a:pt x="13" y="12"/>
                  </a:cubicBezTo>
                  <a:cubicBezTo>
                    <a:pt x="1" y="71"/>
                    <a:pt x="1" y="131"/>
                    <a:pt x="1" y="191"/>
                  </a:cubicBezTo>
                  <a:cubicBezTo>
                    <a:pt x="247" y="296"/>
                    <a:pt x="498" y="327"/>
                    <a:pt x="753" y="327"/>
                  </a:cubicBezTo>
                  <a:cubicBezTo>
                    <a:pt x="929" y="327"/>
                    <a:pt x="1107" y="312"/>
                    <a:pt x="1287" y="298"/>
                  </a:cubicBezTo>
                  <a:cubicBezTo>
                    <a:pt x="1311" y="250"/>
                    <a:pt x="1311" y="226"/>
                    <a:pt x="1311" y="179"/>
                  </a:cubicBezTo>
                  <a:cubicBezTo>
                    <a:pt x="1311" y="95"/>
                    <a:pt x="1203" y="95"/>
                    <a:pt x="1156" y="48"/>
                  </a:cubicBezTo>
                  <a:cubicBezTo>
                    <a:pt x="1073" y="71"/>
                    <a:pt x="991" y="80"/>
                    <a:pt x="909" y="80"/>
                  </a:cubicBezTo>
                  <a:cubicBezTo>
                    <a:pt x="661" y="80"/>
                    <a:pt x="413" y="1"/>
                    <a:pt x="1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5070;p32">
              <a:extLst>
                <a:ext uri="{FF2B5EF4-FFF2-40B4-BE49-F238E27FC236}">
                  <a16:creationId xmlns:a16="http://schemas.microsoft.com/office/drawing/2014/main" id="{5F97F66E-6BAA-42F9-9902-14EA9B1920BF}"/>
                </a:ext>
              </a:extLst>
            </p:cNvPr>
            <p:cNvSpPr/>
            <p:nvPr/>
          </p:nvSpPr>
          <p:spPr>
            <a:xfrm>
              <a:off x="5273850" y="2306600"/>
              <a:ext cx="22350" cy="26575"/>
            </a:xfrm>
            <a:custGeom>
              <a:avLst/>
              <a:gdLst/>
              <a:ahLst/>
              <a:cxnLst/>
              <a:rect l="l" t="t" r="r" b="b"/>
              <a:pathLst>
                <a:path w="894" h="1063" extrusionOk="0">
                  <a:moveTo>
                    <a:pt x="722" y="1"/>
                  </a:moveTo>
                  <a:cubicBezTo>
                    <a:pt x="610" y="1"/>
                    <a:pt x="535" y="94"/>
                    <a:pt x="477" y="194"/>
                  </a:cubicBezTo>
                  <a:cubicBezTo>
                    <a:pt x="430" y="253"/>
                    <a:pt x="358" y="301"/>
                    <a:pt x="358" y="372"/>
                  </a:cubicBezTo>
                  <a:cubicBezTo>
                    <a:pt x="275" y="396"/>
                    <a:pt x="215" y="432"/>
                    <a:pt x="191" y="515"/>
                  </a:cubicBezTo>
                  <a:cubicBezTo>
                    <a:pt x="84" y="551"/>
                    <a:pt x="13" y="610"/>
                    <a:pt x="1" y="729"/>
                  </a:cubicBezTo>
                  <a:cubicBezTo>
                    <a:pt x="25" y="753"/>
                    <a:pt x="37" y="777"/>
                    <a:pt x="72" y="813"/>
                  </a:cubicBezTo>
                  <a:cubicBezTo>
                    <a:pt x="180" y="872"/>
                    <a:pt x="156" y="967"/>
                    <a:pt x="180" y="1063"/>
                  </a:cubicBezTo>
                  <a:cubicBezTo>
                    <a:pt x="441" y="765"/>
                    <a:pt x="727" y="455"/>
                    <a:pt x="894" y="63"/>
                  </a:cubicBezTo>
                  <a:cubicBezTo>
                    <a:pt x="828" y="19"/>
                    <a:pt x="772" y="1"/>
                    <a:pt x="7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5071;p32">
              <a:extLst>
                <a:ext uri="{FF2B5EF4-FFF2-40B4-BE49-F238E27FC236}">
                  <a16:creationId xmlns:a16="http://schemas.microsoft.com/office/drawing/2014/main" id="{E97E4B36-A97A-4C09-B9E7-FB1826F4C960}"/>
                </a:ext>
              </a:extLst>
            </p:cNvPr>
            <p:cNvSpPr/>
            <p:nvPr/>
          </p:nvSpPr>
          <p:spPr>
            <a:xfrm>
              <a:off x="5266725" y="2373050"/>
              <a:ext cx="24125" cy="21750"/>
            </a:xfrm>
            <a:custGeom>
              <a:avLst/>
              <a:gdLst/>
              <a:ahLst/>
              <a:cxnLst/>
              <a:rect l="l" t="t" r="r" b="b"/>
              <a:pathLst>
                <a:path w="965" h="870" extrusionOk="0">
                  <a:moveTo>
                    <a:pt x="24" y="0"/>
                  </a:moveTo>
                  <a:cubicBezTo>
                    <a:pt x="0" y="250"/>
                    <a:pt x="441" y="417"/>
                    <a:pt x="167" y="714"/>
                  </a:cubicBezTo>
                  <a:lnTo>
                    <a:pt x="322" y="869"/>
                  </a:lnTo>
                  <a:cubicBezTo>
                    <a:pt x="476" y="655"/>
                    <a:pt x="667" y="536"/>
                    <a:pt x="965" y="524"/>
                  </a:cubicBezTo>
                  <a:cubicBezTo>
                    <a:pt x="857" y="333"/>
                    <a:pt x="726" y="322"/>
                    <a:pt x="596" y="274"/>
                  </a:cubicBezTo>
                  <a:cubicBezTo>
                    <a:pt x="596" y="286"/>
                    <a:pt x="560" y="310"/>
                    <a:pt x="536" y="310"/>
                  </a:cubicBezTo>
                  <a:cubicBezTo>
                    <a:pt x="488" y="310"/>
                    <a:pt x="465" y="298"/>
                    <a:pt x="441" y="250"/>
                  </a:cubicBezTo>
                  <a:cubicBezTo>
                    <a:pt x="357" y="83"/>
                    <a:pt x="226" y="0"/>
                    <a:pt x="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5072;p32">
              <a:extLst>
                <a:ext uri="{FF2B5EF4-FFF2-40B4-BE49-F238E27FC236}">
                  <a16:creationId xmlns:a16="http://schemas.microsoft.com/office/drawing/2014/main" id="{04C93E81-9339-4A4F-AE7B-B8BC6166D420}"/>
                </a:ext>
              </a:extLst>
            </p:cNvPr>
            <p:cNvSpPr/>
            <p:nvPr/>
          </p:nvSpPr>
          <p:spPr>
            <a:xfrm>
              <a:off x="5639375" y="2342300"/>
              <a:ext cx="20575" cy="12875"/>
            </a:xfrm>
            <a:custGeom>
              <a:avLst/>
              <a:gdLst/>
              <a:ahLst/>
              <a:cxnLst/>
              <a:rect l="l" t="t" r="r" b="b"/>
              <a:pathLst>
                <a:path w="823" h="515" extrusionOk="0">
                  <a:moveTo>
                    <a:pt x="179" y="0"/>
                  </a:moveTo>
                  <a:cubicBezTo>
                    <a:pt x="127" y="0"/>
                    <a:pt x="76" y="25"/>
                    <a:pt x="25" y="63"/>
                  </a:cubicBezTo>
                  <a:cubicBezTo>
                    <a:pt x="48" y="170"/>
                    <a:pt x="168" y="290"/>
                    <a:pt x="1" y="373"/>
                  </a:cubicBezTo>
                  <a:cubicBezTo>
                    <a:pt x="155" y="481"/>
                    <a:pt x="320" y="514"/>
                    <a:pt x="485" y="514"/>
                  </a:cubicBezTo>
                  <a:cubicBezTo>
                    <a:pt x="574" y="514"/>
                    <a:pt x="663" y="504"/>
                    <a:pt x="751" y="492"/>
                  </a:cubicBezTo>
                  <a:lnTo>
                    <a:pt x="751" y="218"/>
                  </a:lnTo>
                  <a:cubicBezTo>
                    <a:pt x="822" y="170"/>
                    <a:pt x="810" y="123"/>
                    <a:pt x="739" y="99"/>
                  </a:cubicBezTo>
                  <a:cubicBezTo>
                    <a:pt x="691" y="75"/>
                    <a:pt x="644" y="75"/>
                    <a:pt x="596" y="63"/>
                  </a:cubicBezTo>
                  <a:cubicBezTo>
                    <a:pt x="577" y="38"/>
                    <a:pt x="554" y="26"/>
                    <a:pt x="530" y="26"/>
                  </a:cubicBezTo>
                  <a:cubicBezTo>
                    <a:pt x="509" y="26"/>
                    <a:pt x="487" y="35"/>
                    <a:pt x="465" y="51"/>
                  </a:cubicBezTo>
                  <a:cubicBezTo>
                    <a:pt x="418" y="63"/>
                    <a:pt x="358" y="63"/>
                    <a:pt x="322" y="63"/>
                  </a:cubicBezTo>
                  <a:cubicBezTo>
                    <a:pt x="272" y="19"/>
                    <a:pt x="225" y="0"/>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5073;p32">
              <a:extLst>
                <a:ext uri="{FF2B5EF4-FFF2-40B4-BE49-F238E27FC236}">
                  <a16:creationId xmlns:a16="http://schemas.microsoft.com/office/drawing/2014/main" id="{01C880C7-7092-4B77-ABEB-68B5FEC232E4}"/>
                </a:ext>
              </a:extLst>
            </p:cNvPr>
            <p:cNvSpPr/>
            <p:nvPr/>
          </p:nvSpPr>
          <p:spPr>
            <a:xfrm>
              <a:off x="5641775" y="2420950"/>
              <a:ext cx="36025" cy="6125"/>
            </a:xfrm>
            <a:custGeom>
              <a:avLst/>
              <a:gdLst/>
              <a:ahLst/>
              <a:cxnLst/>
              <a:rect l="l" t="t" r="r" b="b"/>
              <a:pathLst>
                <a:path w="1441" h="245" extrusionOk="0">
                  <a:moveTo>
                    <a:pt x="495" y="1"/>
                  </a:moveTo>
                  <a:cubicBezTo>
                    <a:pt x="349" y="1"/>
                    <a:pt x="205" y="16"/>
                    <a:pt x="60" y="61"/>
                  </a:cubicBezTo>
                  <a:cubicBezTo>
                    <a:pt x="0" y="120"/>
                    <a:pt x="0" y="180"/>
                    <a:pt x="72" y="227"/>
                  </a:cubicBezTo>
                  <a:cubicBezTo>
                    <a:pt x="137" y="222"/>
                    <a:pt x="203" y="220"/>
                    <a:pt x="270" y="220"/>
                  </a:cubicBezTo>
                  <a:cubicBezTo>
                    <a:pt x="494" y="220"/>
                    <a:pt x="721" y="244"/>
                    <a:pt x="947" y="244"/>
                  </a:cubicBezTo>
                  <a:cubicBezTo>
                    <a:pt x="1089" y="244"/>
                    <a:pt x="1230" y="234"/>
                    <a:pt x="1369" y="203"/>
                  </a:cubicBezTo>
                  <a:cubicBezTo>
                    <a:pt x="1441" y="168"/>
                    <a:pt x="1441" y="132"/>
                    <a:pt x="1357" y="84"/>
                  </a:cubicBezTo>
                  <a:cubicBezTo>
                    <a:pt x="1066" y="61"/>
                    <a:pt x="779" y="1"/>
                    <a:pt x="4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5074;p32">
              <a:extLst>
                <a:ext uri="{FF2B5EF4-FFF2-40B4-BE49-F238E27FC236}">
                  <a16:creationId xmlns:a16="http://schemas.microsoft.com/office/drawing/2014/main" id="{0FC614B4-5DE2-4E9A-BF21-26E2D90D953A}"/>
                </a:ext>
              </a:extLst>
            </p:cNvPr>
            <p:cNvSpPr/>
            <p:nvPr/>
          </p:nvSpPr>
          <p:spPr>
            <a:xfrm>
              <a:off x="6055600" y="2437025"/>
              <a:ext cx="36250" cy="10750"/>
            </a:xfrm>
            <a:custGeom>
              <a:avLst/>
              <a:gdLst/>
              <a:ahLst/>
              <a:cxnLst/>
              <a:rect l="l" t="t" r="r" b="b"/>
              <a:pathLst>
                <a:path w="1450" h="430" extrusionOk="0">
                  <a:moveTo>
                    <a:pt x="515" y="1"/>
                  </a:moveTo>
                  <a:cubicBezTo>
                    <a:pt x="351" y="1"/>
                    <a:pt x="186" y="37"/>
                    <a:pt x="21" y="144"/>
                  </a:cubicBezTo>
                  <a:cubicBezTo>
                    <a:pt x="1" y="253"/>
                    <a:pt x="22" y="305"/>
                    <a:pt x="113" y="305"/>
                  </a:cubicBezTo>
                  <a:cubicBezTo>
                    <a:pt x="131" y="305"/>
                    <a:pt x="152" y="303"/>
                    <a:pt x="175" y="299"/>
                  </a:cubicBezTo>
                  <a:lnTo>
                    <a:pt x="461" y="299"/>
                  </a:lnTo>
                  <a:cubicBezTo>
                    <a:pt x="652" y="322"/>
                    <a:pt x="830" y="430"/>
                    <a:pt x="1021" y="430"/>
                  </a:cubicBezTo>
                  <a:cubicBezTo>
                    <a:pt x="1164" y="346"/>
                    <a:pt x="1342" y="311"/>
                    <a:pt x="1449" y="144"/>
                  </a:cubicBezTo>
                  <a:cubicBezTo>
                    <a:pt x="1138" y="128"/>
                    <a:pt x="827" y="1"/>
                    <a:pt x="5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5075;p32">
              <a:extLst>
                <a:ext uri="{FF2B5EF4-FFF2-40B4-BE49-F238E27FC236}">
                  <a16:creationId xmlns:a16="http://schemas.microsoft.com/office/drawing/2014/main" id="{440B9AE5-411F-407A-983D-E2241F757C9E}"/>
                </a:ext>
              </a:extLst>
            </p:cNvPr>
            <p:cNvSpPr/>
            <p:nvPr/>
          </p:nvSpPr>
          <p:spPr>
            <a:xfrm>
              <a:off x="5339350" y="2501575"/>
              <a:ext cx="50625" cy="3950"/>
            </a:xfrm>
            <a:custGeom>
              <a:avLst/>
              <a:gdLst/>
              <a:ahLst/>
              <a:cxnLst/>
              <a:rect l="l" t="t" r="r" b="b"/>
              <a:pathLst>
                <a:path w="2025" h="158" extrusionOk="0">
                  <a:moveTo>
                    <a:pt x="314" y="0"/>
                  </a:moveTo>
                  <a:cubicBezTo>
                    <a:pt x="209" y="0"/>
                    <a:pt x="105" y="4"/>
                    <a:pt x="0" y="15"/>
                  </a:cubicBezTo>
                  <a:cubicBezTo>
                    <a:pt x="104" y="149"/>
                    <a:pt x="251" y="158"/>
                    <a:pt x="390" y="158"/>
                  </a:cubicBezTo>
                  <a:cubicBezTo>
                    <a:pt x="411" y="158"/>
                    <a:pt x="432" y="157"/>
                    <a:pt x="453" y="157"/>
                  </a:cubicBezTo>
                  <a:cubicBezTo>
                    <a:pt x="977" y="157"/>
                    <a:pt x="1501" y="134"/>
                    <a:pt x="2024" y="134"/>
                  </a:cubicBezTo>
                  <a:cubicBezTo>
                    <a:pt x="1977" y="98"/>
                    <a:pt x="1917" y="50"/>
                    <a:pt x="1858" y="3"/>
                  </a:cubicBezTo>
                  <a:cubicBezTo>
                    <a:pt x="1686" y="32"/>
                    <a:pt x="1516" y="41"/>
                    <a:pt x="1346" y="41"/>
                  </a:cubicBezTo>
                  <a:cubicBezTo>
                    <a:pt x="998" y="41"/>
                    <a:pt x="654" y="0"/>
                    <a:pt x="3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5076;p32">
              <a:extLst>
                <a:ext uri="{FF2B5EF4-FFF2-40B4-BE49-F238E27FC236}">
                  <a16:creationId xmlns:a16="http://schemas.microsoft.com/office/drawing/2014/main" id="{9659BEDD-2ED0-41C8-A03E-EC56312CEA6A}"/>
                </a:ext>
              </a:extLst>
            </p:cNvPr>
            <p:cNvSpPr/>
            <p:nvPr/>
          </p:nvSpPr>
          <p:spPr>
            <a:xfrm>
              <a:off x="5338750" y="2473750"/>
              <a:ext cx="26225" cy="10050"/>
            </a:xfrm>
            <a:custGeom>
              <a:avLst/>
              <a:gdLst/>
              <a:ahLst/>
              <a:cxnLst/>
              <a:rect l="l" t="t" r="r" b="b"/>
              <a:pathLst>
                <a:path w="1049" h="402" extrusionOk="0">
                  <a:moveTo>
                    <a:pt x="492" y="1"/>
                  </a:moveTo>
                  <a:cubicBezTo>
                    <a:pt x="380" y="1"/>
                    <a:pt x="269" y="34"/>
                    <a:pt x="155" y="115"/>
                  </a:cubicBezTo>
                  <a:lnTo>
                    <a:pt x="1" y="270"/>
                  </a:lnTo>
                  <a:cubicBezTo>
                    <a:pt x="1" y="318"/>
                    <a:pt x="1" y="354"/>
                    <a:pt x="24" y="401"/>
                  </a:cubicBezTo>
                  <a:cubicBezTo>
                    <a:pt x="346" y="330"/>
                    <a:pt x="679" y="270"/>
                    <a:pt x="1048" y="199"/>
                  </a:cubicBezTo>
                  <a:cubicBezTo>
                    <a:pt x="857" y="88"/>
                    <a:pt x="674" y="1"/>
                    <a:pt x="4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5077;p32">
              <a:extLst>
                <a:ext uri="{FF2B5EF4-FFF2-40B4-BE49-F238E27FC236}">
                  <a16:creationId xmlns:a16="http://schemas.microsoft.com/office/drawing/2014/main" id="{1493AA08-D69B-48F4-A187-1A4DB38A83A6}"/>
                </a:ext>
              </a:extLst>
            </p:cNvPr>
            <p:cNvSpPr/>
            <p:nvPr/>
          </p:nvSpPr>
          <p:spPr>
            <a:xfrm>
              <a:off x="5302725" y="2365150"/>
              <a:ext cx="26525" cy="7950"/>
            </a:xfrm>
            <a:custGeom>
              <a:avLst/>
              <a:gdLst/>
              <a:ahLst/>
              <a:cxnLst/>
              <a:rect l="l" t="t" r="r" b="b"/>
              <a:pathLst>
                <a:path w="1061" h="318" extrusionOk="0">
                  <a:moveTo>
                    <a:pt x="531" y="1"/>
                  </a:moveTo>
                  <a:cubicBezTo>
                    <a:pt x="355" y="1"/>
                    <a:pt x="179" y="60"/>
                    <a:pt x="1" y="221"/>
                  </a:cubicBezTo>
                  <a:cubicBezTo>
                    <a:pt x="144" y="302"/>
                    <a:pt x="278" y="318"/>
                    <a:pt x="404" y="318"/>
                  </a:cubicBezTo>
                  <a:cubicBezTo>
                    <a:pt x="483" y="318"/>
                    <a:pt x="559" y="311"/>
                    <a:pt x="632" y="311"/>
                  </a:cubicBezTo>
                  <a:cubicBezTo>
                    <a:pt x="664" y="311"/>
                    <a:pt x="696" y="313"/>
                    <a:pt x="727" y="316"/>
                  </a:cubicBezTo>
                  <a:cubicBezTo>
                    <a:pt x="787" y="161"/>
                    <a:pt x="941" y="161"/>
                    <a:pt x="1061" y="138"/>
                  </a:cubicBezTo>
                  <a:cubicBezTo>
                    <a:pt x="882" y="60"/>
                    <a:pt x="706" y="1"/>
                    <a:pt x="5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5078;p32">
              <a:extLst>
                <a:ext uri="{FF2B5EF4-FFF2-40B4-BE49-F238E27FC236}">
                  <a16:creationId xmlns:a16="http://schemas.microsoft.com/office/drawing/2014/main" id="{B790E409-C8C7-4902-9442-8EA4683AB757}"/>
                </a:ext>
              </a:extLst>
            </p:cNvPr>
            <p:cNvSpPr/>
            <p:nvPr/>
          </p:nvSpPr>
          <p:spPr>
            <a:xfrm>
              <a:off x="5597125" y="2577975"/>
              <a:ext cx="14600" cy="17250"/>
            </a:xfrm>
            <a:custGeom>
              <a:avLst/>
              <a:gdLst/>
              <a:ahLst/>
              <a:cxnLst/>
              <a:rect l="l" t="t" r="r" b="b"/>
              <a:pathLst>
                <a:path w="584" h="690" extrusionOk="0">
                  <a:moveTo>
                    <a:pt x="349" y="0"/>
                  </a:moveTo>
                  <a:cubicBezTo>
                    <a:pt x="298" y="0"/>
                    <a:pt x="248" y="69"/>
                    <a:pt x="203" y="257"/>
                  </a:cubicBezTo>
                  <a:cubicBezTo>
                    <a:pt x="179" y="388"/>
                    <a:pt x="83" y="364"/>
                    <a:pt x="0" y="388"/>
                  </a:cubicBezTo>
                  <a:lnTo>
                    <a:pt x="0" y="530"/>
                  </a:lnTo>
                  <a:cubicBezTo>
                    <a:pt x="97" y="639"/>
                    <a:pt x="194" y="690"/>
                    <a:pt x="292" y="690"/>
                  </a:cubicBezTo>
                  <a:cubicBezTo>
                    <a:pt x="387" y="690"/>
                    <a:pt x="484" y="642"/>
                    <a:pt x="584" y="554"/>
                  </a:cubicBezTo>
                  <a:cubicBezTo>
                    <a:pt x="560" y="447"/>
                    <a:pt x="560" y="352"/>
                    <a:pt x="560" y="257"/>
                  </a:cubicBezTo>
                  <a:cubicBezTo>
                    <a:pt x="491" y="126"/>
                    <a:pt x="419" y="0"/>
                    <a:pt x="3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5079;p32">
              <a:extLst>
                <a:ext uri="{FF2B5EF4-FFF2-40B4-BE49-F238E27FC236}">
                  <a16:creationId xmlns:a16="http://schemas.microsoft.com/office/drawing/2014/main" id="{CE976A50-4E79-4B7F-B976-96C38A6D3347}"/>
                </a:ext>
              </a:extLst>
            </p:cNvPr>
            <p:cNvSpPr/>
            <p:nvPr/>
          </p:nvSpPr>
          <p:spPr>
            <a:xfrm>
              <a:off x="5572125" y="2369775"/>
              <a:ext cx="28575" cy="6725"/>
            </a:xfrm>
            <a:custGeom>
              <a:avLst/>
              <a:gdLst/>
              <a:ahLst/>
              <a:cxnLst/>
              <a:rect l="l" t="t" r="r" b="b"/>
              <a:pathLst>
                <a:path w="1143" h="269" extrusionOk="0">
                  <a:moveTo>
                    <a:pt x="676" y="1"/>
                  </a:moveTo>
                  <a:cubicBezTo>
                    <a:pt x="454" y="1"/>
                    <a:pt x="231" y="58"/>
                    <a:pt x="0" y="107"/>
                  </a:cubicBezTo>
                  <a:cubicBezTo>
                    <a:pt x="196" y="214"/>
                    <a:pt x="387" y="268"/>
                    <a:pt x="576" y="268"/>
                  </a:cubicBezTo>
                  <a:cubicBezTo>
                    <a:pt x="765" y="268"/>
                    <a:pt x="953" y="214"/>
                    <a:pt x="1143" y="107"/>
                  </a:cubicBezTo>
                  <a:cubicBezTo>
                    <a:pt x="986" y="29"/>
                    <a:pt x="832" y="1"/>
                    <a:pt x="6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5080;p32">
              <a:extLst>
                <a:ext uri="{FF2B5EF4-FFF2-40B4-BE49-F238E27FC236}">
                  <a16:creationId xmlns:a16="http://schemas.microsoft.com/office/drawing/2014/main" id="{AA273887-E298-45EF-A4B5-ADF4C02317F2}"/>
                </a:ext>
              </a:extLst>
            </p:cNvPr>
            <p:cNvSpPr/>
            <p:nvPr/>
          </p:nvSpPr>
          <p:spPr>
            <a:xfrm>
              <a:off x="5308400" y="2413600"/>
              <a:ext cx="30375" cy="6200"/>
            </a:xfrm>
            <a:custGeom>
              <a:avLst/>
              <a:gdLst/>
              <a:ahLst/>
              <a:cxnLst/>
              <a:rect l="l" t="t" r="r" b="b"/>
              <a:pathLst>
                <a:path w="1215" h="248" extrusionOk="0">
                  <a:moveTo>
                    <a:pt x="396" y="1"/>
                  </a:moveTo>
                  <a:cubicBezTo>
                    <a:pt x="289" y="1"/>
                    <a:pt x="181" y="19"/>
                    <a:pt x="72" y="69"/>
                  </a:cubicBezTo>
                  <a:cubicBezTo>
                    <a:pt x="0" y="128"/>
                    <a:pt x="0" y="188"/>
                    <a:pt x="83" y="247"/>
                  </a:cubicBezTo>
                  <a:cubicBezTo>
                    <a:pt x="147" y="247"/>
                    <a:pt x="210" y="248"/>
                    <a:pt x="274" y="248"/>
                  </a:cubicBezTo>
                  <a:cubicBezTo>
                    <a:pt x="591" y="248"/>
                    <a:pt x="907" y="239"/>
                    <a:pt x="1215" y="140"/>
                  </a:cubicBezTo>
                  <a:cubicBezTo>
                    <a:pt x="940" y="123"/>
                    <a:pt x="671" y="1"/>
                    <a:pt x="3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5081;p32">
              <a:extLst>
                <a:ext uri="{FF2B5EF4-FFF2-40B4-BE49-F238E27FC236}">
                  <a16:creationId xmlns:a16="http://schemas.microsoft.com/office/drawing/2014/main" id="{AB2A8840-C6F9-4A8D-B759-ECB624BF557C}"/>
                </a:ext>
              </a:extLst>
            </p:cNvPr>
            <p:cNvSpPr/>
            <p:nvPr/>
          </p:nvSpPr>
          <p:spPr>
            <a:xfrm>
              <a:off x="5292325" y="2447450"/>
              <a:ext cx="22050" cy="7600"/>
            </a:xfrm>
            <a:custGeom>
              <a:avLst/>
              <a:gdLst/>
              <a:ahLst/>
              <a:cxnLst/>
              <a:rect l="l" t="t" r="r" b="b"/>
              <a:pathLst>
                <a:path w="882" h="304" extrusionOk="0">
                  <a:moveTo>
                    <a:pt x="450" y="1"/>
                  </a:moveTo>
                  <a:cubicBezTo>
                    <a:pt x="301" y="1"/>
                    <a:pt x="149" y="30"/>
                    <a:pt x="0" y="36"/>
                  </a:cubicBezTo>
                  <a:lnTo>
                    <a:pt x="0" y="298"/>
                  </a:lnTo>
                  <a:cubicBezTo>
                    <a:pt x="159" y="298"/>
                    <a:pt x="318" y="304"/>
                    <a:pt x="480" y="304"/>
                  </a:cubicBezTo>
                  <a:cubicBezTo>
                    <a:pt x="561" y="304"/>
                    <a:pt x="643" y="302"/>
                    <a:pt x="726" y="298"/>
                  </a:cubicBezTo>
                  <a:cubicBezTo>
                    <a:pt x="774" y="251"/>
                    <a:pt x="869" y="239"/>
                    <a:pt x="881" y="144"/>
                  </a:cubicBezTo>
                  <a:cubicBezTo>
                    <a:pt x="744" y="30"/>
                    <a:pt x="598" y="1"/>
                    <a:pt x="4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5082;p32">
              <a:extLst>
                <a:ext uri="{FF2B5EF4-FFF2-40B4-BE49-F238E27FC236}">
                  <a16:creationId xmlns:a16="http://schemas.microsoft.com/office/drawing/2014/main" id="{786B5229-FF2B-4816-848B-99448141451F}"/>
                </a:ext>
              </a:extLst>
            </p:cNvPr>
            <p:cNvSpPr/>
            <p:nvPr/>
          </p:nvSpPr>
          <p:spPr>
            <a:xfrm>
              <a:off x="5690575" y="2469775"/>
              <a:ext cx="22950" cy="10750"/>
            </a:xfrm>
            <a:custGeom>
              <a:avLst/>
              <a:gdLst/>
              <a:ahLst/>
              <a:cxnLst/>
              <a:rect l="l" t="t" r="r" b="b"/>
              <a:pathLst>
                <a:path w="918" h="430" extrusionOk="0">
                  <a:moveTo>
                    <a:pt x="1" y="1"/>
                  </a:moveTo>
                  <a:cubicBezTo>
                    <a:pt x="84" y="96"/>
                    <a:pt x="191" y="191"/>
                    <a:pt x="275" y="274"/>
                  </a:cubicBezTo>
                  <a:cubicBezTo>
                    <a:pt x="394" y="298"/>
                    <a:pt x="513" y="310"/>
                    <a:pt x="596" y="417"/>
                  </a:cubicBezTo>
                  <a:cubicBezTo>
                    <a:pt x="679" y="417"/>
                    <a:pt x="775" y="417"/>
                    <a:pt x="846" y="429"/>
                  </a:cubicBezTo>
                  <a:cubicBezTo>
                    <a:pt x="894" y="382"/>
                    <a:pt x="906" y="358"/>
                    <a:pt x="906" y="298"/>
                  </a:cubicBezTo>
                  <a:cubicBezTo>
                    <a:pt x="894" y="191"/>
                    <a:pt x="917" y="84"/>
                    <a:pt x="8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5083;p32">
              <a:extLst>
                <a:ext uri="{FF2B5EF4-FFF2-40B4-BE49-F238E27FC236}">
                  <a16:creationId xmlns:a16="http://schemas.microsoft.com/office/drawing/2014/main" id="{D33FFA8A-8CCC-4AEA-A147-43685DBE3F41}"/>
                </a:ext>
              </a:extLst>
            </p:cNvPr>
            <p:cNvSpPr/>
            <p:nvPr/>
          </p:nvSpPr>
          <p:spPr>
            <a:xfrm>
              <a:off x="5546800" y="2370225"/>
              <a:ext cx="22075" cy="6425"/>
            </a:xfrm>
            <a:custGeom>
              <a:avLst/>
              <a:gdLst/>
              <a:ahLst/>
              <a:cxnLst/>
              <a:rect l="l" t="t" r="r" b="b"/>
              <a:pathLst>
                <a:path w="883" h="257" extrusionOk="0">
                  <a:moveTo>
                    <a:pt x="479" y="1"/>
                  </a:moveTo>
                  <a:cubicBezTo>
                    <a:pt x="321" y="1"/>
                    <a:pt x="163" y="32"/>
                    <a:pt x="1" y="77"/>
                  </a:cubicBezTo>
                  <a:cubicBezTo>
                    <a:pt x="146" y="199"/>
                    <a:pt x="288" y="256"/>
                    <a:pt x="431" y="256"/>
                  </a:cubicBezTo>
                  <a:cubicBezTo>
                    <a:pt x="580" y="256"/>
                    <a:pt x="729" y="193"/>
                    <a:pt x="882" y="77"/>
                  </a:cubicBezTo>
                  <a:cubicBezTo>
                    <a:pt x="746" y="23"/>
                    <a:pt x="613" y="1"/>
                    <a:pt x="4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5084;p32">
              <a:extLst>
                <a:ext uri="{FF2B5EF4-FFF2-40B4-BE49-F238E27FC236}">
                  <a16:creationId xmlns:a16="http://schemas.microsoft.com/office/drawing/2014/main" id="{8749B3A7-5D86-4E9F-93CF-C8DB880D35E5}"/>
                </a:ext>
              </a:extLst>
            </p:cNvPr>
            <p:cNvSpPr/>
            <p:nvPr/>
          </p:nvSpPr>
          <p:spPr>
            <a:xfrm>
              <a:off x="5342325" y="2311125"/>
              <a:ext cx="32775" cy="8950"/>
            </a:xfrm>
            <a:custGeom>
              <a:avLst/>
              <a:gdLst/>
              <a:ahLst/>
              <a:cxnLst/>
              <a:rect l="l" t="t" r="r" b="b"/>
              <a:pathLst>
                <a:path w="1311" h="358" extrusionOk="0">
                  <a:moveTo>
                    <a:pt x="893" y="13"/>
                  </a:moveTo>
                  <a:cubicBezTo>
                    <a:pt x="791" y="110"/>
                    <a:pt x="680" y="133"/>
                    <a:pt x="565" y="133"/>
                  </a:cubicBezTo>
                  <a:cubicBezTo>
                    <a:pt x="461" y="133"/>
                    <a:pt x="354" y="114"/>
                    <a:pt x="251" y="114"/>
                  </a:cubicBezTo>
                  <a:cubicBezTo>
                    <a:pt x="164" y="114"/>
                    <a:pt x="79" y="128"/>
                    <a:pt x="0" y="179"/>
                  </a:cubicBezTo>
                  <a:cubicBezTo>
                    <a:pt x="417" y="358"/>
                    <a:pt x="846" y="322"/>
                    <a:pt x="1286" y="346"/>
                  </a:cubicBezTo>
                  <a:cubicBezTo>
                    <a:pt x="1286" y="286"/>
                    <a:pt x="1310" y="227"/>
                    <a:pt x="1310" y="167"/>
                  </a:cubicBezTo>
                  <a:cubicBezTo>
                    <a:pt x="1203" y="1"/>
                    <a:pt x="989" y="120"/>
                    <a:pt x="893" y="1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5085;p32">
              <a:extLst>
                <a:ext uri="{FF2B5EF4-FFF2-40B4-BE49-F238E27FC236}">
                  <a16:creationId xmlns:a16="http://schemas.microsoft.com/office/drawing/2014/main" id="{4CAB59BD-1699-49EC-8C29-617BA153AC1A}"/>
                </a:ext>
              </a:extLst>
            </p:cNvPr>
            <p:cNvSpPr/>
            <p:nvPr/>
          </p:nvSpPr>
          <p:spPr>
            <a:xfrm>
              <a:off x="5654275" y="2442900"/>
              <a:ext cx="25900" cy="9050"/>
            </a:xfrm>
            <a:custGeom>
              <a:avLst/>
              <a:gdLst/>
              <a:ahLst/>
              <a:cxnLst/>
              <a:rect l="l" t="t" r="r" b="b"/>
              <a:pathLst>
                <a:path w="1036" h="362" extrusionOk="0">
                  <a:moveTo>
                    <a:pt x="840" y="1"/>
                  </a:moveTo>
                  <a:cubicBezTo>
                    <a:pt x="708" y="1"/>
                    <a:pt x="580" y="68"/>
                    <a:pt x="453" y="76"/>
                  </a:cubicBezTo>
                  <a:cubicBezTo>
                    <a:pt x="357" y="254"/>
                    <a:pt x="95" y="159"/>
                    <a:pt x="0" y="361"/>
                  </a:cubicBezTo>
                  <a:cubicBezTo>
                    <a:pt x="298" y="326"/>
                    <a:pt x="619" y="326"/>
                    <a:pt x="917" y="302"/>
                  </a:cubicBezTo>
                  <a:cubicBezTo>
                    <a:pt x="1000" y="278"/>
                    <a:pt x="1012" y="147"/>
                    <a:pt x="1036" y="64"/>
                  </a:cubicBezTo>
                  <a:cubicBezTo>
                    <a:pt x="969" y="17"/>
                    <a:pt x="904" y="1"/>
                    <a:pt x="8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5086;p32">
              <a:extLst>
                <a:ext uri="{FF2B5EF4-FFF2-40B4-BE49-F238E27FC236}">
                  <a16:creationId xmlns:a16="http://schemas.microsoft.com/office/drawing/2014/main" id="{23BB4741-6CD6-4F60-8DF2-77B887F92178}"/>
                </a:ext>
              </a:extLst>
            </p:cNvPr>
            <p:cNvSpPr/>
            <p:nvPr/>
          </p:nvSpPr>
          <p:spPr>
            <a:xfrm>
              <a:off x="5311950" y="2492550"/>
              <a:ext cx="31000" cy="11275"/>
            </a:xfrm>
            <a:custGeom>
              <a:avLst/>
              <a:gdLst/>
              <a:ahLst/>
              <a:cxnLst/>
              <a:rect l="l" t="t" r="r" b="b"/>
              <a:pathLst>
                <a:path w="1240" h="451" extrusionOk="0">
                  <a:moveTo>
                    <a:pt x="589" y="0"/>
                  </a:moveTo>
                  <a:cubicBezTo>
                    <a:pt x="497" y="0"/>
                    <a:pt x="406" y="22"/>
                    <a:pt x="322" y="54"/>
                  </a:cubicBezTo>
                  <a:lnTo>
                    <a:pt x="263" y="54"/>
                  </a:lnTo>
                  <a:cubicBezTo>
                    <a:pt x="226" y="43"/>
                    <a:pt x="195" y="38"/>
                    <a:pt x="169" y="38"/>
                  </a:cubicBezTo>
                  <a:cubicBezTo>
                    <a:pt x="48" y="38"/>
                    <a:pt x="20" y="139"/>
                    <a:pt x="1" y="256"/>
                  </a:cubicBezTo>
                  <a:cubicBezTo>
                    <a:pt x="25" y="328"/>
                    <a:pt x="49" y="376"/>
                    <a:pt x="108" y="423"/>
                  </a:cubicBezTo>
                  <a:lnTo>
                    <a:pt x="215" y="423"/>
                  </a:lnTo>
                  <a:cubicBezTo>
                    <a:pt x="283" y="401"/>
                    <a:pt x="355" y="389"/>
                    <a:pt x="430" y="389"/>
                  </a:cubicBezTo>
                  <a:cubicBezTo>
                    <a:pt x="513" y="389"/>
                    <a:pt x="598" y="404"/>
                    <a:pt x="680" y="435"/>
                  </a:cubicBezTo>
                  <a:cubicBezTo>
                    <a:pt x="714" y="445"/>
                    <a:pt x="751" y="451"/>
                    <a:pt x="788" y="451"/>
                  </a:cubicBezTo>
                  <a:cubicBezTo>
                    <a:pt x="840" y="451"/>
                    <a:pt x="893" y="439"/>
                    <a:pt x="942" y="411"/>
                  </a:cubicBezTo>
                  <a:lnTo>
                    <a:pt x="942" y="364"/>
                  </a:lnTo>
                  <a:cubicBezTo>
                    <a:pt x="930" y="233"/>
                    <a:pt x="1239" y="280"/>
                    <a:pt x="1073" y="78"/>
                  </a:cubicBezTo>
                  <a:cubicBezTo>
                    <a:pt x="989" y="66"/>
                    <a:pt x="918" y="66"/>
                    <a:pt x="822" y="54"/>
                  </a:cubicBezTo>
                  <a:cubicBezTo>
                    <a:pt x="746" y="16"/>
                    <a:pt x="667" y="0"/>
                    <a:pt x="5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5087;p32">
              <a:extLst>
                <a:ext uri="{FF2B5EF4-FFF2-40B4-BE49-F238E27FC236}">
                  <a16:creationId xmlns:a16="http://schemas.microsoft.com/office/drawing/2014/main" id="{CB0C1473-A91B-42FE-898F-4F0DFE3B8ABE}"/>
                </a:ext>
              </a:extLst>
            </p:cNvPr>
            <p:cNvSpPr/>
            <p:nvPr/>
          </p:nvSpPr>
          <p:spPr>
            <a:xfrm>
              <a:off x="5686700" y="2576600"/>
              <a:ext cx="22050" cy="12375"/>
            </a:xfrm>
            <a:custGeom>
              <a:avLst/>
              <a:gdLst/>
              <a:ahLst/>
              <a:cxnLst/>
              <a:rect l="l" t="t" r="r" b="b"/>
              <a:pathLst>
                <a:path w="882" h="495" extrusionOk="0">
                  <a:moveTo>
                    <a:pt x="736" y="0"/>
                  </a:moveTo>
                  <a:cubicBezTo>
                    <a:pt x="623" y="0"/>
                    <a:pt x="507" y="14"/>
                    <a:pt x="418" y="121"/>
                  </a:cubicBezTo>
                  <a:cubicBezTo>
                    <a:pt x="413" y="181"/>
                    <a:pt x="398" y="200"/>
                    <a:pt x="379" y="200"/>
                  </a:cubicBezTo>
                  <a:cubicBezTo>
                    <a:pt x="348" y="200"/>
                    <a:pt x="309" y="152"/>
                    <a:pt x="287" y="145"/>
                  </a:cubicBezTo>
                  <a:cubicBezTo>
                    <a:pt x="168" y="145"/>
                    <a:pt x="60" y="169"/>
                    <a:pt x="1" y="288"/>
                  </a:cubicBezTo>
                  <a:cubicBezTo>
                    <a:pt x="49" y="335"/>
                    <a:pt x="84" y="395"/>
                    <a:pt x="132" y="443"/>
                  </a:cubicBezTo>
                  <a:cubicBezTo>
                    <a:pt x="287" y="443"/>
                    <a:pt x="418" y="454"/>
                    <a:pt x="561" y="454"/>
                  </a:cubicBezTo>
                  <a:cubicBezTo>
                    <a:pt x="561" y="466"/>
                    <a:pt x="596" y="466"/>
                    <a:pt x="632" y="490"/>
                  </a:cubicBezTo>
                  <a:cubicBezTo>
                    <a:pt x="640" y="493"/>
                    <a:pt x="649" y="494"/>
                    <a:pt x="657" y="494"/>
                  </a:cubicBezTo>
                  <a:cubicBezTo>
                    <a:pt x="684" y="494"/>
                    <a:pt x="709" y="479"/>
                    <a:pt x="727" y="443"/>
                  </a:cubicBezTo>
                  <a:cubicBezTo>
                    <a:pt x="775" y="335"/>
                    <a:pt x="834" y="252"/>
                    <a:pt x="882" y="145"/>
                  </a:cubicBezTo>
                  <a:cubicBezTo>
                    <a:pt x="870" y="109"/>
                    <a:pt x="870" y="73"/>
                    <a:pt x="846" y="2"/>
                  </a:cubicBezTo>
                  <a:cubicBezTo>
                    <a:pt x="811" y="2"/>
                    <a:pt x="773" y="0"/>
                    <a:pt x="7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5088;p32">
              <a:extLst>
                <a:ext uri="{FF2B5EF4-FFF2-40B4-BE49-F238E27FC236}">
                  <a16:creationId xmlns:a16="http://schemas.microsoft.com/office/drawing/2014/main" id="{F519952C-1F96-4479-953C-CB4DD23273F6}"/>
                </a:ext>
              </a:extLst>
            </p:cNvPr>
            <p:cNvSpPr/>
            <p:nvPr/>
          </p:nvSpPr>
          <p:spPr>
            <a:xfrm>
              <a:off x="5843875" y="2506100"/>
              <a:ext cx="25625" cy="10150"/>
            </a:xfrm>
            <a:custGeom>
              <a:avLst/>
              <a:gdLst/>
              <a:ahLst/>
              <a:cxnLst/>
              <a:rect l="l" t="t" r="r" b="b"/>
              <a:pathLst>
                <a:path w="1025" h="406" extrusionOk="0">
                  <a:moveTo>
                    <a:pt x="596" y="0"/>
                  </a:moveTo>
                  <a:cubicBezTo>
                    <a:pt x="393" y="60"/>
                    <a:pt x="203" y="119"/>
                    <a:pt x="0" y="179"/>
                  </a:cubicBezTo>
                  <a:cubicBezTo>
                    <a:pt x="155" y="298"/>
                    <a:pt x="322" y="238"/>
                    <a:pt x="477" y="274"/>
                  </a:cubicBezTo>
                  <a:cubicBezTo>
                    <a:pt x="500" y="274"/>
                    <a:pt x="530" y="263"/>
                    <a:pt x="560" y="263"/>
                  </a:cubicBezTo>
                  <a:cubicBezTo>
                    <a:pt x="576" y="263"/>
                    <a:pt x="592" y="266"/>
                    <a:pt x="608" y="274"/>
                  </a:cubicBezTo>
                  <a:cubicBezTo>
                    <a:pt x="643" y="310"/>
                    <a:pt x="715" y="357"/>
                    <a:pt x="751" y="405"/>
                  </a:cubicBezTo>
                  <a:cubicBezTo>
                    <a:pt x="858" y="393"/>
                    <a:pt x="989" y="405"/>
                    <a:pt x="1012" y="250"/>
                  </a:cubicBezTo>
                  <a:cubicBezTo>
                    <a:pt x="1024" y="131"/>
                    <a:pt x="917" y="131"/>
                    <a:pt x="822" y="107"/>
                  </a:cubicBezTo>
                  <a:cubicBezTo>
                    <a:pt x="739" y="72"/>
                    <a:pt x="667" y="36"/>
                    <a:pt x="5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5089;p32">
              <a:extLst>
                <a:ext uri="{FF2B5EF4-FFF2-40B4-BE49-F238E27FC236}">
                  <a16:creationId xmlns:a16="http://schemas.microsoft.com/office/drawing/2014/main" id="{B237CE18-9D9B-4781-83F0-C89376E92C70}"/>
                </a:ext>
              </a:extLst>
            </p:cNvPr>
            <p:cNvSpPr/>
            <p:nvPr/>
          </p:nvSpPr>
          <p:spPr>
            <a:xfrm>
              <a:off x="5446800" y="2326000"/>
              <a:ext cx="28600" cy="7475"/>
            </a:xfrm>
            <a:custGeom>
              <a:avLst/>
              <a:gdLst/>
              <a:ahLst/>
              <a:cxnLst/>
              <a:rect l="l" t="t" r="r" b="b"/>
              <a:pathLst>
                <a:path w="1144" h="299" extrusionOk="0">
                  <a:moveTo>
                    <a:pt x="0" y="1"/>
                  </a:moveTo>
                  <a:cubicBezTo>
                    <a:pt x="48" y="96"/>
                    <a:pt x="108" y="180"/>
                    <a:pt x="143" y="275"/>
                  </a:cubicBezTo>
                  <a:cubicBezTo>
                    <a:pt x="477" y="275"/>
                    <a:pt x="798" y="287"/>
                    <a:pt x="1143" y="299"/>
                  </a:cubicBezTo>
                  <a:cubicBezTo>
                    <a:pt x="1120" y="239"/>
                    <a:pt x="1084" y="120"/>
                    <a:pt x="1072" y="120"/>
                  </a:cubicBezTo>
                  <a:cubicBezTo>
                    <a:pt x="1009" y="134"/>
                    <a:pt x="947" y="140"/>
                    <a:pt x="885" y="140"/>
                  </a:cubicBezTo>
                  <a:cubicBezTo>
                    <a:pt x="585" y="140"/>
                    <a:pt x="297"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5090;p32">
              <a:extLst>
                <a:ext uri="{FF2B5EF4-FFF2-40B4-BE49-F238E27FC236}">
                  <a16:creationId xmlns:a16="http://schemas.microsoft.com/office/drawing/2014/main" id="{C74CAFFC-87A1-4729-8AAF-82036B1F59DE}"/>
                </a:ext>
              </a:extLst>
            </p:cNvPr>
            <p:cNvSpPr/>
            <p:nvPr/>
          </p:nvSpPr>
          <p:spPr>
            <a:xfrm>
              <a:off x="5848350" y="2425050"/>
              <a:ext cx="18475" cy="9625"/>
            </a:xfrm>
            <a:custGeom>
              <a:avLst/>
              <a:gdLst/>
              <a:ahLst/>
              <a:cxnLst/>
              <a:rect l="l" t="t" r="r" b="b"/>
              <a:pathLst>
                <a:path w="739" h="385" extrusionOk="0">
                  <a:moveTo>
                    <a:pt x="193" y="1"/>
                  </a:moveTo>
                  <a:cubicBezTo>
                    <a:pt x="129" y="1"/>
                    <a:pt x="64" y="19"/>
                    <a:pt x="0" y="75"/>
                  </a:cubicBezTo>
                  <a:lnTo>
                    <a:pt x="0" y="206"/>
                  </a:lnTo>
                  <a:cubicBezTo>
                    <a:pt x="60" y="313"/>
                    <a:pt x="179" y="337"/>
                    <a:pt x="298" y="361"/>
                  </a:cubicBezTo>
                  <a:cubicBezTo>
                    <a:pt x="441" y="337"/>
                    <a:pt x="619" y="385"/>
                    <a:pt x="738" y="242"/>
                  </a:cubicBezTo>
                  <a:cubicBezTo>
                    <a:pt x="726" y="135"/>
                    <a:pt x="631" y="123"/>
                    <a:pt x="572" y="63"/>
                  </a:cubicBezTo>
                  <a:cubicBezTo>
                    <a:pt x="565" y="64"/>
                    <a:pt x="558" y="64"/>
                    <a:pt x="551" y="64"/>
                  </a:cubicBezTo>
                  <a:cubicBezTo>
                    <a:pt x="432" y="64"/>
                    <a:pt x="312" y="1"/>
                    <a:pt x="1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5091;p32">
              <a:extLst>
                <a:ext uri="{FF2B5EF4-FFF2-40B4-BE49-F238E27FC236}">
                  <a16:creationId xmlns:a16="http://schemas.microsoft.com/office/drawing/2014/main" id="{DAF26771-5252-4146-9D9B-F3F0A6F2CA08}"/>
                </a:ext>
              </a:extLst>
            </p:cNvPr>
            <p:cNvSpPr/>
            <p:nvPr/>
          </p:nvSpPr>
          <p:spPr>
            <a:xfrm>
              <a:off x="5416725" y="2518000"/>
              <a:ext cx="14925" cy="8875"/>
            </a:xfrm>
            <a:custGeom>
              <a:avLst/>
              <a:gdLst/>
              <a:ahLst/>
              <a:cxnLst/>
              <a:rect l="l" t="t" r="r" b="b"/>
              <a:pathLst>
                <a:path w="597" h="355" extrusionOk="0">
                  <a:moveTo>
                    <a:pt x="132" y="12"/>
                  </a:moveTo>
                  <a:cubicBezTo>
                    <a:pt x="56" y="12"/>
                    <a:pt x="12" y="125"/>
                    <a:pt x="1" y="239"/>
                  </a:cubicBezTo>
                  <a:cubicBezTo>
                    <a:pt x="49" y="328"/>
                    <a:pt x="117" y="355"/>
                    <a:pt x="193" y="355"/>
                  </a:cubicBezTo>
                  <a:cubicBezTo>
                    <a:pt x="269" y="355"/>
                    <a:pt x="352" y="328"/>
                    <a:pt x="430" y="310"/>
                  </a:cubicBezTo>
                  <a:cubicBezTo>
                    <a:pt x="489" y="310"/>
                    <a:pt x="596" y="286"/>
                    <a:pt x="561" y="191"/>
                  </a:cubicBezTo>
                  <a:cubicBezTo>
                    <a:pt x="501" y="0"/>
                    <a:pt x="299" y="48"/>
                    <a:pt x="144" y="12"/>
                  </a:cubicBezTo>
                  <a:cubicBezTo>
                    <a:pt x="140" y="12"/>
                    <a:pt x="136" y="12"/>
                    <a:pt x="132"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5092;p32">
              <a:extLst>
                <a:ext uri="{FF2B5EF4-FFF2-40B4-BE49-F238E27FC236}">
                  <a16:creationId xmlns:a16="http://schemas.microsoft.com/office/drawing/2014/main" id="{D5A303A3-C649-4269-A28B-66DB50F3EB50}"/>
                </a:ext>
              </a:extLst>
            </p:cNvPr>
            <p:cNvSpPr/>
            <p:nvPr/>
          </p:nvSpPr>
          <p:spPr>
            <a:xfrm>
              <a:off x="5342625" y="2429600"/>
              <a:ext cx="17875" cy="7175"/>
            </a:xfrm>
            <a:custGeom>
              <a:avLst/>
              <a:gdLst/>
              <a:ahLst/>
              <a:cxnLst/>
              <a:rect l="l" t="t" r="r" b="b"/>
              <a:pathLst>
                <a:path w="715" h="287" extrusionOk="0">
                  <a:moveTo>
                    <a:pt x="381" y="0"/>
                  </a:moveTo>
                  <a:cubicBezTo>
                    <a:pt x="262" y="12"/>
                    <a:pt x="131" y="12"/>
                    <a:pt x="0" y="24"/>
                  </a:cubicBezTo>
                  <a:lnTo>
                    <a:pt x="0" y="274"/>
                  </a:lnTo>
                  <a:cubicBezTo>
                    <a:pt x="56" y="283"/>
                    <a:pt x="111" y="286"/>
                    <a:pt x="165" y="286"/>
                  </a:cubicBezTo>
                  <a:cubicBezTo>
                    <a:pt x="343" y="286"/>
                    <a:pt x="512" y="246"/>
                    <a:pt x="667" y="191"/>
                  </a:cubicBezTo>
                  <a:cubicBezTo>
                    <a:pt x="715" y="24"/>
                    <a:pt x="715" y="24"/>
                    <a:pt x="3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5093;p32">
              <a:extLst>
                <a:ext uri="{FF2B5EF4-FFF2-40B4-BE49-F238E27FC236}">
                  <a16:creationId xmlns:a16="http://schemas.microsoft.com/office/drawing/2014/main" id="{52A7C7DF-7A6A-4C79-A99A-0B750AE84700}"/>
                </a:ext>
              </a:extLst>
            </p:cNvPr>
            <p:cNvSpPr/>
            <p:nvPr/>
          </p:nvSpPr>
          <p:spPr>
            <a:xfrm>
              <a:off x="5259575" y="2415600"/>
              <a:ext cx="22050" cy="11350"/>
            </a:xfrm>
            <a:custGeom>
              <a:avLst/>
              <a:gdLst/>
              <a:ahLst/>
              <a:cxnLst/>
              <a:rect l="l" t="t" r="r" b="b"/>
              <a:pathLst>
                <a:path w="882" h="454" extrusionOk="0">
                  <a:moveTo>
                    <a:pt x="36" y="1"/>
                  </a:moveTo>
                  <a:cubicBezTo>
                    <a:pt x="12" y="36"/>
                    <a:pt x="0" y="60"/>
                    <a:pt x="0" y="108"/>
                  </a:cubicBezTo>
                  <a:cubicBezTo>
                    <a:pt x="36" y="239"/>
                    <a:pt x="48" y="382"/>
                    <a:pt x="191" y="453"/>
                  </a:cubicBezTo>
                  <a:cubicBezTo>
                    <a:pt x="393" y="263"/>
                    <a:pt x="655" y="334"/>
                    <a:pt x="882" y="275"/>
                  </a:cubicBezTo>
                  <a:cubicBezTo>
                    <a:pt x="703" y="36"/>
                    <a:pt x="346" y="263"/>
                    <a:pt x="167" y="25"/>
                  </a:cubicBezTo>
                  <a:cubicBezTo>
                    <a:pt x="120" y="1"/>
                    <a:pt x="72" y="1"/>
                    <a:pt x="3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5094;p32">
              <a:extLst>
                <a:ext uri="{FF2B5EF4-FFF2-40B4-BE49-F238E27FC236}">
                  <a16:creationId xmlns:a16="http://schemas.microsoft.com/office/drawing/2014/main" id="{97382C5B-0C0C-4604-B473-6DC91A165D1B}"/>
                </a:ext>
              </a:extLst>
            </p:cNvPr>
            <p:cNvSpPr/>
            <p:nvPr/>
          </p:nvSpPr>
          <p:spPr>
            <a:xfrm>
              <a:off x="5765600" y="2440900"/>
              <a:ext cx="21750" cy="10450"/>
            </a:xfrm>
            <a:custGeom>
              <a:avLst/>
              <a:gdLst/>
              <a:ahLst/>
              <a:cxnLst/>
              <a:rect l="l" t="t" r="r" b="b"/>
              <a:pathLst>
                <a:path w="870" h="418" extrusionOk="0">
                  <a:moveTo>
                    <a:pt x="572" y="1"/>
                  </a:moveTo>
                  <a:cubicBezTo>
                    <a:pt x="464" y="263"/>
                    <a:pt x="48" y="60"/>
                    <a:pt x="0" y="406"/>
                  </a:cubicBezTo>
                  <a:cubicBezTo>
                    <a:pt x="286" y="406"/>
                    <a:pt x="583" y="417"/>
                    <a:pt x="869" y="417"/>
                  </a:cubicBezTo>
                  <a:lnTo>
                    <a:pt x="869" y="156"/>
                  </a:lnTo>
                  <a:cubicBezTo>
                    <a:pt x="810" y="36"/>
                    <a:pt x="703" y="1"/>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5095;p32">
              <a:extLst>
                <a:ext uri="{FF2B5EF4-FFF2-40B4-BE49-F238E27FC236}">
                  <a16:creationId xmlns:a16="http://schemas.microsoft.com/office/drawing/2014/main" id="{4D9E845B-27DA-4BF6-AEE4-E0DF327997BC}"/>
                </a:ext>
              </a:extLst>
            </p:cNvPr>
            <p:cNvSpPr/>
            <p:nvPr/>
          </p:nvSpPr>
          <p:spPr>
            <a:xfrm>
              <a:off x="5762325" y="2441500"/>
              <a:ext cx="20550" cy="9850"/>
            </a:xfrm>
            <a:custGeom>
              <a:avLst/>
              <a:gdLst/>
              <a:ahLst/>
              <a:cxnLst/>
              <a:rect l="l" t="t" r="r" b="b"/>
              <a:pathLst>
                <a:path w="822" h="394" extrusionOk="0">
                  <a:moveTo>
                    <a:pt x="714" y="1"/>
                  </a:moveTo>
                  <a:cubicBezTo>
                    <a:pt x="524" y="24"/>
                    <a:pt x="345" y="60"/>
                    <a:pt x="143" y="96"/>
                  </a:cubicBezTo>
                  <a:cubicBezTo>
                    <a:pt x="36" y="155"/>
                    <a:pt x="0" y="262"/>
                    <a:pt x="0" y="393"/>
                  </a:cubicBezTo>
                  <a:lnTo>
                    <a:pt x="131" y="393"/>
                  </a:lnTo>
                  <a:cubicBezTo>
                    <a:pt x="233" y="271"/>
                    <a:pt x="370" y="262"/>
                    <a:pt x="512" y="262"/>
                  </a:cubicBezTo>
                  <a:cubicBezTo>
                    <a:pt x="536" y="262"/>
                    <a:pt x="560" y="262"/>
                    <a:pt x="584" y="262"/>
                  </a:cubicBezTo>
                  <a:cubicBezTo>
                    <a:pt x="822" y="262"/>
                    <a:pt x="786" y="143"/>
                    <a:pt x="7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5096;p32">
              <a:extLst>
                <a:ext uri="{FF2B5EF4-FFF2-40B4-BE49-F238E27FC236}">
                  <a16:creationId xmlns:a16="http://schemas.microsoft.com/office/drawing/2014/main" id="{267E9CCE-EE8F-4370-8AA2-7C1E62329B6B}"/>
                </a:ext>
              </a:extLst>
            </p:cNvPr>
            <p:cNvSpPr/>
            <p:nvPr/>
          </p:nvSpPr>
          <p:spPr>
            <a:xfrm>
              <a:off x="5274150" y="2352250"/>
              <a:ext cx="18500" cy="9850"/>
            </a:xfrm>
            <a:custGeom>
              <a:avLst/>
              <a:gdLst/>
              <a:ahLst/>
              <a:cxnLst/>
              <a:rect l="l" t="t" r="r" b="b"/>
              <a:pathLst>
                <a:path w="740" h="394" extrusionOk="0">
                  <a:moveTo>
                    <a:pt x="545" y="0"/>
                  </a:moveTo>
                  <a:cubicBezTo>
                    <a:pt x="466" y="0"/>
                    <a:pt x="377" y="78"/>
                    <a:pt x="299" y="94"/>
                  </a:cubicBezTo>
                  <a:cubicBezTo>
                    <a:pt x="239" y="237"/>
                    <a:pt x="120" y="237"/>
                    <a:pt x="1" y="261"/>
                  </a:cubicBezTo>
                  <a:cubicBezTo>
                    <a:pt x="85" y="345"/>
                    <a:pt x="193" y="393"/>
                    <a:pt x="300" y="393"/>
                  </a:cubicBezTo>
                  <a:cubicBezTo>
                    <a:pt x="344" y="393"/>
                    <a:pt x="388" y="385"/>
                    <a:pt x="429" y="368"/>
                  </a:cubicBezTo>
                  <a:cubicBezTo>
                    <a:pt x="560" y="320"/>
                    <a:pt x="739" y="249"/>
                    <a:pt x="656" y="82"/>
                  </a:cubicBezTo>
                  <a:cubicBezTo>
                    <a:pt x="623" y="21"/>
                    <a:pt x="585" y="0"/>
                    <a:pt x="54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5097;p32">
              <a:extLst>
                <a:ext uri="{FF2B5EF4-FFF2-40B4-BE49-F238E27FC236}">
                  <a16:creationId xmlns:a16="http://schemas.microsoft.com/office/drawing/2014/main" id="{15528432-69A0-4F3C-88D3-C842B3CBDC7B}"/>
                </a:ext>
              </a:extLst>
            </p:cNvPr>
            <p:cNvSpPr/>
            <p:nvPr/>
          </p:nvSpPr>
          <p:spPr>
            <a:xfrm>
              <a:off x="5867975" y="2426625"/>
              <a:ext cx="21475" cy="7200"/>
            </a:xfrm>
            <a:custGeom>
              <a:avLst/>
              <a:gdLst/>
              <a:ahLst/>
              <a:cxnLst/>
              <a:rect l="l" t="t" r="r" b="b"/>
              <a:pathLst>
                <a:path w="859" h="288" extrusionOk="0">
                  <a:moveTo>
                    <a:pt x="72" y="0"/>
                  </a:moveTo>
                  <a:cubicBezTo>
                    <a:pt x="1" y="36"/>
                    <a:pt x="13" y="84"/>
                    <a:pt x="72" y="131"/>
                  </a:cubicBezTo>
                  <a:cubicBezTo>
                    <a:pt x="170" y="260"/>
                    <a:pt x="293" y="288"/>
                    <a:pt x="422" y="288"/>
                  </a:cubicBezTo>
                  <a:cubicBezTo>
                    <a:pt x="521" y="288"/>
                    <a:pt x="623" y="271"/>
                    <a:pt x="720" y="271"/>
                  </a:cubicBezTo>
                  <a:cubicBezTo>
                    <a:pt x="743" y="271"/>
                    <a:pt x="765" y="272"/>
                    <a:pt x="787" y="274"/>
                  </a:cubicBezTo>
                  <a:cubicBezTo>
                    <a:pt x="834" y="250"/>
                    <a:pt x="858" y="203"/>
                    <a:pt x="846" y="143"/>
                  </a:cubicBezTo>
                  <a:cubicBezTo>
                    <a:pt x="787" y="84"/>
                    <a:pt x="715" y="60"/>
                    <a:pt x="6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5098;p32">
              <a:extLst>
                <a:ext uri="{FF2B5EF4-FFF2-40B4-BE49-F238E27FC236}">
                  <a16:creationId xmlns:a16="http://schemas.microsoft.com/office/drawing/2014/main" id="{3BD5DAC6-5F94-48C0-83DD-9AAD1CB3B74D}"/>
                </a:ext>
              </a:extLst>
            </p:cNvPr>
            <p:cNvSpPr/>
            <p:nvPr/>
          </p:nvSpPr>
          <p:spPr>
            <a:xfrm>
              <a:off x="5354525" y="2511725"/>
              <a:ext cx="17575" cy="11050"/>
            </a:xfrm>
            <a:custGeom>
              <a:avLst/>
              <a:gdLst/>
              <a:ahLst/>
              <a:cxnLst/>
              <a:rect l="l" t="t" r="r" b="b"/>
              <a:pathLst>
                <a:path w="703" h="442" extrusionOk="0">
                  <a:moveTo>
                    <a:pt x="166" y="0"/>
                  </a:moveTo>
                  <a:cubicBezTo>
                    <a:pt x="91" y="0"/>
                    <a:pt x="48" y="70"/>
                    <a:pt x="12" y="132"/>
                  </a:cubicBezTo>
                  <a:cubicBezTo>
                    <a:pt x="1" y="240"/>
                    <a:pt x="24" y="323"/>
                    <a:pt x="108" y="418"/>
                  </a:cubicBezTo>
                  <a:cubicBezTo>
                    <a:pt x="251" y="430"/>
                    <a:pt x="382" y="430"/>
                    <a:pt x="536" y="442"/>
                  </a:cubicBezTo>
                  <a:cubicBezTo>
                    <a:pt x="584" y="347"/>
                    <a:pt x="703" y="240"/>
                    <a:pt x="501" y="144"/>
                  </a:cubicBezTo>
                  <a:cubicBezTo>
                    <a:pt x="465" y="109"/>
                    <a:pt x="417" y="61"/>
                    <a:pt x="370" y="49"/>
                  </a:cubicBezTo>
                  <a:cubicBezTo>
                    <a:pt x="322" y="49"/>
                    <a:pt x="298" y="49"/>
                    <a:pt x="251" y="25"/>
                  </a:cubicBezTo>
                  <a:cubicBezTo>
                    <a:pt x="218" y="8"/>
                    <a:pt x="190" y="0"/>
                    <a:pt x="1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5099;p32">
              <a:extLst>
                <a:ext uri="{FF2B5EF4-FFF2-40B4-BE49-F238E27FC236}">
                  <a16:creationId xmlns:a16="http://schemas.microsoft.com/office/drawing/2014/main" id="{43C2F241-6F22-4D05-B792-D0FEE35081AB}"/>
                </a:ext>
              </a:extLst>
            </p:cNvPr>
            <p:cNvSpPr/>
            <p:nvPr/>
          </p:nvSpPr>
          <p:spPr>
            <a:xfrm>
              <a:off x="5399775" y="2368975"/>
              <a:ext cx="25025" cy="7950"/>
            </a:xfrm>
            <a:custGeom>
              <a:avLst/>
              <a:gdLst/>
              <a:ahLst/>
              <a:cxnLst/>
              <a:rect l="l" t="t" r="r" b="b"/>
              <a:pathLst>
                <a:path w="1001" h="318" extrusionOk="0">
                  <a:moveTo>
                    <a:pt x="378" y="0"/>
                  </a:moveTo>
                  <a:cubicBezTo>
                    <a:pt x="252" y="0"/>
                    <a:pt x="125" y="7"/>
                    <a:pt x="0" y="20"/>
                  </a:cubicBezTo>
                  <a:lnTo>
                    <a:pt x="0" y="294"/>
                  </a:lnTo>
                  <a:cubicBezTo>
                    <a:pt x="48" y="318"/>
                    <a:pt x="84" y="318"/>
                    <a:pt x="119" y="318"/>
                  </a:cubicBezTo>
                  <a:cubicBezTo>
                    <a:pt x="219" y="176"/>
                    <a:pt x="356" y="155"/>
                    <a:pt x="498" y="155"/>
                  </a:cubicBezTo>
                  <a:cubicBezTo>
                    <a:pt x="559" y="155"/>
                    <a:pt x="622" y="159"/>
                    <a:pt x="683" y="159"/>
                  </a:cubicBezTo>
                  <a:cubicBezTo>
                    <a:pt x="800" y="159"/>
                    <a:pt x="913" y="144"/>
                    <a:pt x="1000" y="56"/>
                  </a:cubicBezTo>
                  <a:cubicBezTo>
                    <a:pt x="799" y="19"/>
                    <a:pt x="589" y="0"/>
                    <a:pt x="3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5100;p32">
              <a:extLst>
                <a:ext uri="{FF2B5EF4-FFF2-40B4-BE49-F238E27FC236}">
                  <a16:creationId xmlns:a16="http://schemas.microsoft.com/office/drawing/2014/main" id="{7CB6F076-599A-43F6-809D-211F3AEF44F5}"/>
                </a:ext>
              </a:extLst>
            </p:cNvPr>
            <p:cNvSpPr/>
            <p:nvPr/>
          </p:nvSpPr>
          <p:spPr>
            <a:xfrm>
              <a:off x="5480725" y="2426625"/>
              <a:ext cx="19675" cy="6875"/>
            </a:xfrm>
            <a:custGeom>
              <a:avLst/>
              <a:gdLst/>
              <a:ahLst/>
              <a:cxnLst/>
              <a:rect l="l" t="t" r="r" b="b"/>
              <a:pathLst>
                <a:path w="787" h="275" extrusionOk="0">
                  <a:moveTo>
                    <a:pt x="501" y="0"/>
                  </a:moveTo>
                  <a:cubicBezTo>
                    <a:pt x="358" y="12"/>
                    <a:pt x="203" y="12"/>
                    <a:pt x="72" y="24"/>
                  </a:cubicBezTo>
                  <a:cubicBezTo>
                    <a:pt x="1" y="95"/>
                    <a:pt x="1" y="179"/>
                    <a:pt x="72" y="250"/>
                  </a:cubicBezTo>
                  <a:cubicBezTo>
                    <a:pt x="310" y="250"/>
                    <a:pt x="548" y="262"/>
                    <a:pt x="787" y="274"/>
                  </a:cubicBezTo>
                  <a:cubicBezTo>
                    <a:pt x="691" y="179"/>
                    <a:pt x="596" y="84"/>
                    <a:pt x="5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5101;p32">
              <a:extLst>
                <a:ext uri="{FF2B5EF4-FFF2-40B4-BE49-F238E27FC236}">
                  <a16:creationId xmlns:a16="http://schemas.microsoft.com/office/drawing/2014/main" id="{640795FA-D6B9-439C-A6C3-CD46D25E9BDD}"/>
                </a:ext>
              </a:extLst>
            </p:cNvPr>
            <p:cNvSpPr/>
            <p:nvPr/>
          </p:nvSpPr>
          <p:spPr>
            <a:xfrm>
              <a:off x="5219100" y="2364700"/>
              <a:ext cx="12525" cy="12825"/>
            </a:xfrm>
            <a:custGeom>
              <a:avLst/>
              <a:gdLst/>
              <a:ahLst/>
              <a:cxnLst/>
              <a:rect l="l" t="t" r="r" b="b"/>
              <a:pathLst>
                <a:path w="501" h="513" extrusionOk="0">
                  <a:moveTo>
                    <a:pt x="322" y="0"/>
                  </a:moveTo>
                  <a:cubicBezTo>
                    <a:pt x="174" y="0"/>
                    <a:pt x="138" y="211"/>
                    <a:pt x="48" y="310"/>
                  </a:cubicBezTo>
                  <a:cubicBezTo>
                    <a:pt x="0" y="394"/>
                    <a:pt x="0" y="453"/>
                    <a:pt x="72" y="513"/>
                  </a:cubicBezTo>
                  <a:cubicBezTo>
                    <a:pt x="167" y="477"/>
                    <a:pt x="238" y="453"/>
                    <a:pt x="322" y="417"/>
                  </a:cubicBezTo>
                  <a:cubicBezTo>
                    <a:pt x="405" y="310"/>
                    <a:pt x="465" y="191"/>
                    <a:pt x="500" y="72"/>
                  </a:cubicBezTo>
                  <a:cubicBezTo>
                    <a:pt x="426" y="21"/>
                    <a:pt x="369" y="0"/>
                    <a:pt x="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5102;p32">
              <a:extLst>
                <a:ext uri="{FF2B5EF4-FFF2-40B4-BE49-F238E27FC236}">
                  <a16:creationId xmlns:a16="http://schemas.microsoft.com/office/drawing/2014/main" id="{B89489A3-9F7C-42B4-BA48-2CB65F7EB412}"/>
                </a:ext>
              </a:extLst>
            </p:cNvPr>
            <p:cNvSpPr/>
            <p:nvPr/>
          </p:nvSpPr>
          <p:spPr>
            <a:xfrm>
              <a:off x="5794175" y="2502475"/>
              <a:ext cx="11625" cy="12825"/>
            </a:xfrm>
            <a:custGeom>
              <a:avLst/>
              <a:gdLst/>
              <a:ahLst/>
              <a:cxnLst/>
              <a:rect l="l" t="t" r="r" b="b"/>
              <a:pathLst>
                <a:path w="465" h="513" extrusionOk="0">
                  <a:moveTo>
                    <a:pt x="291" y="0"/>
                  </a:moveTo>
                  <a:cubicBezTo>
                    <a:pt x="195" y="0"/>
                    <a:pt x="100" y="83"/>
                    <a:pt x="0" y="121"/>
                  </a:cubicBezTo>
                  <a:cubicBezTo>
                    <a:pt x="0" y="217"/>
                    <a:pt x="24" y="312"/>
                    <a:pt x="24" y="419"/>
                  </a:cubicBezTo>
                  <a:cubicBezTo>
                    <a:pt x="114" y="442"/>
                    <a:pt x="200" y="512"/>
                    <a:pt x="287" y="512"/>
                  </a:cubicBezTo>
                  <a:cubicBezTo>
                    <a:pt x="338" y="512"/>
                    <a:pt x="388" y="489"/>
                    <a:pt x="441" y="419"/>
                  </a:cubicBezTo>
                  <a:cubicBezTo>
                    <a:pt x="441" y="336"/>
                    <a:pt x="464" y="252"/>
                    <a:pt x="453" y="181"/>
                  </a:cubicBezTo>
                  <a:lnTo>
                    <a:pt x="453" y="98"/>
                  </a:lnTo>
                  <a:cubicBezTo>
                    <a:pt x="397" y="26"/>
                    <a:pt x="344" y="0"/>
                    <a:pt x="2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5103;p32">
              <a:extLst>
                <a:ext uri="{FF2B5EF4-FFF2-40B4-BE49-F238E27FC236}">
                  <a16:creationId xmlns:a16="http://schemas.microsoft.com/office/drawing/2014/main" id="{20CF706D-CA29-4B41-969D-6BDFD729A22C}"/>
                </a:ext>
              </a:extLst>
            </p:cNvPr>
            <p:cNvSpPr/>
            <p:nvPr/>
          </p:nvSpPr>
          <p:spPr>
            <a:xfrm>
              <a:off x="5682300" y="2441500"/>
              <a:ext cx="19025" cy="8975"/>
            </a:xfrm>
            <a:custGeom>
              <a:avLst/>
              <a:gdLst/>
              <a:ahLst/>
              <a:cxnLst/>
              <a:rect l="l" t="t" r="r" b="b"/>
              <a:pathLst>
                <a:path w="761" h="359" extrusionOk="0">
                  <a:moveTo>
                    <a:pt x="748" y="1"/>
                  </a:moveTo>
                  <a:cubicBezTo>
                    <a:pt x="591" y="53"/>
                    <a:pt x="434" y="124"/>
                    <a:pt x="253" y="124"/>
                  </a:cubicBezTo>
                  <a:cubicBezTo>
                    <a:pt x="228" y="124"/>
                    <a:pt x="203" y="122"/>
                    <a:pt x="177" y="120"/>
                  </a:cubicBezTo>
                  <a:lnTo>
                    <a:pt x="177" y="120"/>
                  </a:lnTo>
                  <a:cubicBezTo>
                    <a:pt x="188" y="200"/>
                    <a:pt x="0" y="358"/>
                    <a:pt x="202" y="358"/>
                  </a:cubicBezTo>
                  <a:cubicBezTo>
                    <a:pt x="209" y="358"/>
                    <a:pt x="216" y="358"/>
                    <a:pt x="225" y="358"/>
                  </a:cubicBezTo>
                  <a:cubicBezTo>
                    <a:pt x="265" y="352"/>
                    <a:pt x="307" y="351"/>
                    <a:pt x="349" y="351"/>
                  </a:cubicBezTo>
                  <a:cubicBezTo>
                    <a:pt x="376" y="351"/>
                    <a:pt x="404" y="352"/>
                    <a:pt x="431" y="352"/>
                  </a:cubicBezTo>
                  <a:cubicBezTo>
                    <a:pt x="544" y="352"/>
                    <a:pt x="657" y="344"/>
                    <a:pt x="760" y="262"/>
                  </a:cubicBezTo>
                  <a:cubicBezTo>
                    <a:pt x="760" y="179"/>
                    <a:pt x="748" y="84"/>
                    <a:pt x="7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5104;p32">
              <a:extLst>
                <a:ext uri="{FF2B5EF4-FFF2-40B4-BE49-F238E27FC236}">
                  <a16:creationId xmlns:a16="http://schemas.microsoft.com/office/drawing/2014/main" id="{9EAA05BB-DDA0-4515-89ED-7BE00C708DFE}"/>
                </a:ext>
              </a:extLst>
            </p:cNvPr>
            <p:cNvSpPr/>
            <p:nvPr/>
          </p:nvSpPr>
          <p:spPr>
            <a:xfrm>
              <a:off x="5642050" y="2510850"/>
              <a:ext cx="19075" cy="7000"/>
            </a:xfrm>
            <a:custGeom>
              <a:avLst/>
              <a:gdLst/>
              <a:ahLst/>
              <a:cxnLst/>
              <a:rect l="l" t="t" r="r" b="b"/>
              <a:pathLst>
                <a:path w="763" h="280" extrusionOk="0">
                  <a:moveTo>
                    <a:pt x="294" y="1"/>
                  </a:moveTo>
                  <a:cubicBezTo>
                    <a:pt x="222" y="1"/>
                    <a:pt x="149" y="18"/>
                    <a:pt x="72" y="60"/>
                  </a:cubicBezTo>
                  <a:cubicBezTo>
                    <a:pt x="1" y="108"/>
                    <a:pt x="1" y="155"/>
                    <a:pt x="72" y="203"/>
                  </a:cubicBezTo>
                  <a:cubicBezTo>
                    <a:pt x="182" y="246"/>
                    <a:pt x="289" y="279"/>
                    <a:pt x="403" y="279"/>
                  </a:cubicBezTo>
                  <a:cubicBezTo>
                    <a:pt x="513" y="279"/>
                    <a:pt x="629" y="249"/>
                    <a:pt x="763" y="167"/>
                  </a:cubicBezTo>
                  <a:cubicBezTo>
                    <a:pt x="593" y="79"/>
                    <a:pt x="446" y="1"/>
                    <a:pt x="2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5105;p32">
              <a:extLst>
                <a:ext uri="{FF2B5EF4-FFF2-40B4-BE49-F238E27FC236}">
                  <a16:creationId xmlns:a16="http://schemas.microsoft.com/office/drawing/2014/main" id="{03BA37E1-6979-48B1-8124-D0092942BF61}"/>
                </a:ext>
              </a:extLst>
            </p:cNvPr>
            <p:cNvSpPr/>
            <p:nvPr/>
          </p:nvSpPr>
          <p:spPr>
            <a:xfrm>
              <a:off x="5621825" y="2419750"/>
              <a:ext cx="22050" cy="6975"/>
            </a:xfrm>
            <a:custGeom>
              <a:avLst/>
              <a:gdLst/>
              <a:ahLst/>
              <a:cxnLst/>
              <a:rect l="l" t="t" r="r" b="b"/>
              <a:pathLst>
                <a:path w="882" h="279" extrusionOk="0">
                  <a:moveTo>
                    <a:pt x="381" y="0"/>
                  </a:moveTo>
                  <a:cubicBezTo>
                    <a:pt x="350" y="0"/>
                    <a:pt x="319" y="4"/>
                    <a:pt x="286" y="13"/>
                  </a:cubicBezTo>
                  <a:cubicBezTo>
                    <a:pt x="227" y="120"/>
                    <a:pt x="108" y="132"/>
                    <a:pt x="0" y="156"/>
                  </a:cubicBezTo>
                  <a:cubicBezTo>
                    <a:pt x="128" y="256"/>
                    <a:pt x="264" y="279"/>
                    <a:pt x="403" y="279"/>
                  </a:cubicBezTo>
                  <a:cubicBezTo>
                    <a:pt x="513" y="279"/>
                    <a:pt x="624" y="265"/>
                    <a:pt x="735" y="265"/>
                  </a:cubicBezTo>
                  <a:cubicBezTo>
                    <a:pt x="784" y="265"/>
                    <a:pt x="833" y="267"/>
                    <a:pt x="881" y="275"/>
                  </a:cubicBezTo>
                  <a:cubicBezTo>
                    <a:pt x="881" y="216"/>
                    <a:pt x="870" y="168"/>
                    <a:pt x="870" y="109"/>
                  </a:cubicBezTo>
                  <a:cubicBezTo>
                    <a:pt x="862" y="109"/>
                    <a:pt x="856" y="109"/>
                    <a:pt x="849" y="109"/>
                  </a:cubicBezTo>
                  <a:cubicBezTo>
                    <a:pt x="686" y="109"/>
                    <a:pt x="545" y="0"/>
                    <a:pt x="3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5106;p32">
              <a:extLst>
                <a:ext uri="{FF2B5EF4-FFF2-40B4-BE49-F238E27FC236}">
                  <a16:creationId xmlns:a16="http://schemas.microsoft.com/office/drawing/2014/main" id="{F67B44A4-7191-4573-BD1F-7D617B725A9D}"/>
                </a:ext>
              </a:extLst>
            </p:cNvPr>
            <p:cNvSpPr/>
            <p:nvPr/>
          </p:nvSpPr>
          <p:spPr>
            <a:xfrm>
              <a:off x="5622725" y="2510900"/>
              <a:ext cx="21150" cy="5050"/>
            </a:xfrm>
            <a:custGeom>
              <a:avLst/>
              <a:gdLst/>
              <a:ahLst/>
              <a:cxnLst/>
              <a:rect l="l" t="t" r="r" b="b"/>
              <a:pathLst>
                <a:path w="846" h="202" extrusionOk="0">
                  <a:moveTo>
                    <a:pt x="299" y="0"/>
                  </a:moveTo>
                  <a:cubicBezTo>
                    <a:pt x="202" y="0"/>
                    <a:pt x="103" y="23"/>
                    <a:pt x="0" y="94"/>
                  </a:cubicBezTo>
                  <a:cubicBezTo>
                    <a:pt x="149" y="183"/>
                    <a:pt x="295" y="201"/>
                    <a:pt x="436" y="201"/>
                  </a:cubicBezTo>
                  <a:cubicBezTo>
                    <a:pt x="530" y="201"/>
                    <a:pt x="623" y="193"/>
                    <a:pt x="713" y="193"/>
                  </a:cubicBezTo>
                  <a:cubicBezTo>
                    <a:pt x="757" y="193"/>
                    <a:pt x="802" y="195"/>
                    <a:pt x="845" y="201"/>
                  </a:cubicBezTo>
                  <a:lnTo>
                    <a:pt x="845" y="58"/>
                  </a:lnTo>
                  <a:cubicBezTo>
                    <a:pt x="819" y="63"/>
                    <a:pt x="793" y="65"/>
                    <a:pt x="766" y="65"/>
                  </a:cubicBezTo>
                  <a:cubicBezTo>
                    <a:pt x="617" y="65"/>
                    <a:pt x="462" y="0"/>
                    <a:pt x="2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5107;p32">
              <a:extLst>
                <a:ext uri="{FF2B5EF4-FFF2-40B4-BE49-F238E27FC236}">
                  <a16:creationId xmlns:a16="http://schemas.microsoft.com/office/drawing/2014/main" id="{64CF2091-6A46-482A-90CA-735109D63434}"/>
                </a:ext>
              </a:extLst>
            </p:cNvPr>
            <p:cNvSpPr/>
            <p:nvPr/>
          </p:nvSpPr>
          <p:spPr>
            <a:xfrm>
              <a:off x="5633125" y="2376000"/>
              <a:ext cx="26825" cy="4325"/>
            </a:xfrm>
            <a:custGeom>
              <a:avLst/>
              <a:gdLst/>
              <a:ahLst/>
              <a:cxnLst/>
              <a:rect l="l" t="t" r="r" b="b"/>
              <a:pathLst>
                <a:path w="1073" h="173" extrusionOk="0">
                  <a:moveTo>
                    <a:pt x="459" y="1"/>
                  </a:moveTo>
                  <a:cubicBezTo>
                    <a:pt x="297" y="1"/>
                    <a:pt x="141" y="26"/>
                    <a:pt x="1" y="144"/>
                  </a:cubicBezTo>
                  <a:cubicBezTo>
                    <a:pt x="20" y="164"/>
                    <a:pt x="40" y="173"/>
                    <a:pt x="64" y="173"/>
                  </a:cubicBezTo>
                  <a:cubicBezTo>
                    <a:pt x="83" y="173"/>
                    <a:pt x="105" y="167"/>
                    <a:pt x="132" y="156"/>
                  </a:cubicBezTo>
                  <a:cubicBezTo>
                    <a:pt x="429" y="156"/>
                    <a:pt x="715" y="144"/>
                    <a:pt x="1013" y="144"/>
                  </a:cubicBezTo>
                  <a:cubicBezTo>
                    <a:pt x="1072" y="85"/>
                    <a:pt x="1072" y="37"/>
                    <a:pt x="1013" y="1"/>
                  </a:cubicBezTo>
                  <a:cubicBezTo>
                    <a:pt x="952" y="12"/>
                    <a:pt x="891" y="15"/>
                    <a:pt x="830" y="15"/>
                  </a:cubicBezTo>
                  <a:cubicBezTo>
                    <a:pt x="706" y="15"/>
                    <a:pt x="581" y="1"/>
                    <a:pt x="4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5108;p32">
              <a:extLst>
                <a:ext uri="{FF2B5EF4-FFF2-40B4-BE49-F238E27FC236}">
                  <a16:creationId xmlns:a16="http://schemas.microsoft.com/office/drawing/2014/main" id="{D6999A04-AB2D-43F3-BC0E-07037B5AE074}"/>
                </a:ext>
              </a:extLst>
            </p:cNvPr>
            <p:cNvSpPr/>
            <p:nvPr/>
          </p:nvSpPr>
          <p:spPr>
            <a:xfrm>
              <a:off x="5803100" y="2504900"/>
              <a:ext cx="19375" cy="10575"/>
            </a:xfrm>
            <a:custGeom>
              <a:avLst/>
              <a:gdLst/>
              <a:ahLst/>
              <a:cxnLst/>
              <a:rect l="l" t="t" r="r" b="b"/>
              <a:pathLst>
                <a:path w="775" h="423" extrusionOk="0">
                  <a:moveTo>
                    <a:pt x="107" y="1"/>
                  </a:moveTo>
                  <a:lnTo>
                    <a:pt x="96" y="36"/>
                  </a:lnTo>
                  <a:cubicBezTo>
                    <a:pt x="0" y="203"/>
                    <a:pt x="143" y="227"/>
                    <a:pt x="226" y="298"/>
                  </a:cubicBezTo>
                  <a:cubicBezTo>
                    <a:pt x="267" y="379"/>
                    <a:pt x="319" y="422"/>
                    <a:pt x="378" y="422"/>
                  </a:cubicBezTo>
                  <a:cubicBezTo>
                    <a:pt x="423" y="422"/>
                    <a:pt x="473" y="397"/>
                    <a:pt x="524" y="346"/>
                  </a:cubicBezTo>
                  <a:cubicBezTo>
                    <a:pt x="453" y="203"/>
                    <a:pt x="774" y="227"/>
                    <a:pt x="679" y="48"/>
                  </a:cubicBezTo>
                  <a:lnTo>
                    <a:pt x="643"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5109;p32">
              <a:extLst>
                <a:ext uri="{FF2B5EF4-FFF2-40B4-BE49-F238E27FC236}">
                  <a16:creationId xmlns:a16="http://schemas.microsoft.com/office/drawing/2014/main" id="{C232773C-87C2-4ADE-9B53-851D193F91C5}"/>
                </a:ext>
              </a:extLst>
            </p:cNvPr>
            <p:cNvSpPr/>
            <p:nvPr/>
          </p:nvSpPr>
          <p:spPr>
            <a:xfrm>
              <a:off x="5666175" y="2512900"/>
              <a:ext cx="11025" cy="6600"/>
            </a:xfrm>
            <a:custGeom>
              <a:avLst/>
              <a:gdLst/>
              <a:ahLst/>
              <a:cxnLst/>
              <a:rect l="l" t="t" r="r" b="b"/>
              <a:pathLst>
                <a:path w="441" h="264" extrusionOk="0">
                  <a:moveTo>
                    <a:pt x="225" y="1"/>
                  </a:moveTo>
                  <a:cubicBezTo>
                    <a:pt x="199" y="1"/>
                    <a:pt x="172" y="5"/>
                    <a:pt x="143" y="14"/>
                  </a:cubicBezTo>
                  <a:cubicBezTo>
                    <a:pt x="60" y="38"/>
                    <a:pt x="0" y="97"/>
                    <a:pt x="48" y="181"/>
                  </a:cubicBezTo>
                  <a:cubicBezTo>
                    <a:pt x="96" y="264"/>
                    <a:pt x="215" y="264"/>
                    <a:pt x="298" y="264"/>
                  </a:cubicBezTo>
                  <a:cubicBezTo>
                    <a:pt x="358" y="264"/>
                    <a:pt x="441" y="252"/>
                    <a:pt x="417" y="145"/>
                  </a:cubicBezTo>
                  <a:cubicBezTo>
                    <a:pt x="372" y="45"/>
                    <a:pt x="306" y="1"/>
                    <a:pt x="2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5110;p32">
              <a:extLst>
                <a:ext uri="{FF2B5EF4-FFF2-40B4-BE49-F238E27FC236}">
                  <a16:creationId xmlns:a16="http://schemas.microsoft.com/office/drawing/2014/main" id="{5C8B89D5-1375-4B21-8DA2-94CA247601A2}"/>
                </a:ext>
              </a:extLst>
            </p:cNvPr>
            <p:cNvSpPr/>
            <p:nvPr/>
          </p:nvSpPr>
          <p:spPr>
            <a:xfrm>
              <a:off x="5337850" y="2514200"/>
              <a:ext cx="18775" cy="8575"/>
            </a:xfrm>
            <a:custGeom>
              <a:avLst/>
              <a:gdLst/>
              <a:ahLst/>
              <a:cxnLst/>
              <a:rect l="l" t="t" r="r" b="b"/>
              <a:pathLst>
                <a:path w="751" h="343" extrusionOk="0">
                  <a:moveTo>
                    <a:pt x="492" y="0"/>
                  </a:moveTo>
                  <a:cubicBezTo>
                    <a:pt x="395" y="0"/>
                    <a:pt x="297" y="30"/>
                    <a:pt x="203" y="93"/>
                  </a:cubicBezTo>
                  <a:cubicBezTo>
                    <a:pt x="156" y="93"/>
                    <a:pt x="96" y="93"/>
                    <a:pt x="72" y="129"/>
                  </a:cubicBezTo>
                  <a:cubicBezTo>
                    <a:pt x="1" y="188"/>
                    <a:pt x="37" y="212"/>
                    <a:pt x="120" y="224"/>
                  </a:cubicBezTo>
                  <a:cubicBezTo>
                    <a:pt x="275" y="248"/>
                    <a:pt x="477" y="188"/>
                    <a:pt x="608" y="343"/>
                  </a:cubicBezTo>
                  <a:cubicBezTo>
                    <a:pt x="668" y="331"/>
                    <a:pt x="715" y="331"/>
                    <a:pt x="751" y="331"/>
                  </a:cubicBezTo>
                  <a:lnTo>
                    <a:pt x="751" y="69"/>
                  </a:lnTo>
                  <a:cubicBezTo>
                    <a:pt x="667" y="24"/>
                    <a:pt x="580" y="0"/>
                    <a:pt x="4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5111;p32">
              <a:extLst>
                <a:ext uri="{FF2B5EF4-FFF2-40B4-BE49-F238E27FC236}">
                  <a16:creationId xmlns:a16="http://schemas.microsoft.com/office/drawing/2014/main" id="{3FC8C86F-492A-45CB-B398-03B84B552D27}"/>
                </a:ext>
              </a:extLst>
            </p:cNvPr>
            <p:cNvSpPr/>
            <p:nvPr/>
          </p:nvSpPr>
          <p:spPr>
            <a:xfrm>
              <a:off x="5302725" y="2491475"/>
              <a:ext cx="15800" cy="11375"/>
            </a:xfrm>
            <a:custGeom>
              <a:avLst/>
              <a:gdLst/>
              <a:ahLst/>
              <a:cxnLst/>
              <a:rect l="l" t="t" r="r" b="b"/>
              <a:pathLst>
                <a:path w="632" h="455" extrusionOk="0">
                  <a:moveTo>
                    <a:pt x="436" y="0"/>
                  </a:moveTo>
                  <a:cubicBezTo>
                    <a:pt x="284" y="0"/>
                    <a:pt x="126" y="14"/>
                    <a:pt x="1" y="121"/>
                  </a:cubicBezTo>
                  <a:cubicBezTo>
                    <a:pt x="13" y="204"/>
                    <a:pt x="72" y="240"/>
                    <a:pt x="156" y="252"/>
                  </a:cubicBezTo>
                  <a:cubicBezTo>
                    <a:pt x="215" y="288"/>
                    <a:pt x="251" y="335"/>
                    <a:pt x="310" y="383"/>
                  </a:cubicBezTo>
                  <a:cubicBezTo>
                    <a:pt x="334" y="430"/>
                    <a:pt x="358" y="454"/>
                    <a:pt x="382" y="454"/>
                  </a:cubicBezTo>
                  <a:cubicBezTo>
                    <a:pt x="406" y="454"/>
                    <a:pt x="429" y="430"/>
                    <a:pt x="453" y="383"/>
                  </a:cubicBezTo>
                  <a:cubicBezTo>
                    <a:pt x="453" y="240"/>
                    <a:pt x="513" y="157"/>
                    <a:pt x="632" y="97"/>
                  </a:cubicBezTo>
                  <a:cubicBezTo>
                    <a:pt x="608" y="61"/>
                    <a:pt x="596" y="26"/>
                    <a:pt x="584" y="2"/>
                  </a:cubicBezTo>
                  <a:cubicBezTo>
                    <a:pt x="537" y="2"/>
                    <a:pt x="487" y="0"/>
                    <a:pt x="4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5112;p32">
              <a:extLst>
                <a:ext uri="{FF2B5EF4-FFF2-40B4-BE49-F238E27FC236}">
                  <a16:creationId xmlns:a16="http://schemas.microsoft.com/office/drawing/2014/main" id="{FAD56CFC-6588-4783-84C4-50F093E6B55C}"/>
                </a:ext>
              </a:extLst>
            </p:cNvPr>
            <p:cNvSpPr/>
            <p:nvPr/>
          </p:nvSpPr>
          <p:spPr>
            <a:xfrm>
              <a:off x="5403350" y="2376600"/>
              <a:ext cx="26800" cy="2725"/>
            </a:xfrm>
            <a:custGeom>
              <a:avLst/>
              <a:gdLst/>
              <a:ahLst/>
              <a:cxnLst/>
              <a:rect l="l" t="t" r="r" b="b"/>
              <a:pathLst>
                <a:path w="1072" h="109" extrusionOk="0">
                  <a:moveTo>
                    <a:pt x="0" y="1"/>
                  </a:moveTo>
                  <a:cubicBezTo>
                    <a:pt x="164" y="78"/>
                    <a:pt x="328" y="109"/>
                    <a:pt x="492" y="109"/>
                  </a:cubicBezTo>
                  <a:cubicBezTo>
                    <a:pt x="685" y="109"/>
                    <a:pt x="879" y="65"/>
                    <a:pt x="10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5113;p32">
              <a:extLst>
                <a:ext uri="{FF2B5EF4-FFF2-40B4-BE49-F238E27FC236}">
                  <a16:creationId xmlns:a16="http://schemas.microsoft.com/office/drawing/2014/main" id="{75746959-618E-42C1-8639-2204948384A3}"/>
                </a:ext>
              </a:extLst>
            </p:cNvPr>
            <p:cNvSpPr/>
            <p:nvPr/>
          </p:nvSpPr>
          <p:spPr>
            <a:xfrm>
              <a:off x="5342325" y="2510250"/>
              <a:ext cx="18175" cy="6000"/>
            </a:xfrm>
            <a:custGeom>
              <a:avLst/>
              <a:gdLst/>
              <a:ahLst/>
              <a:cxnLst/>
              <a:rect l="l" t="t" r="r" b="b"/>
              <a:pathLst>
                <a:path w="727" h="240" extrusionOk="0">
                  <a:moveTo>
                    <a:pt x="510" y="1"/>
                  </a:moveTo>
                  <a:cubicBezTo>
                    <a:pt x="361" y="1"/>
                    <a:pt x="215" y="118"/>
                    <a:pt x="70" y="118"/>
                  </a:cubicBezTo>
                  <a:cubicBezTo>
                    <a:pt x="47" y="118"/>
                    <a:pt x="24" y="115"/>
                    <a:pt x="0" y="108"/>
                  </a:cubicBezTo>
                  <a:lnTo>
                    <a:pt x="0" y="108"/>
                  </a:lnTo>
                  <a:cubicBezTo>
                    <a:pt x="0" y="144"/>
                    <a:pt x="0" y="191"/>
                    <a:pt x="12" y="239"/>
                  </a:cubicBezTo>
                  <a:cubicBezTo>
                    <a:pt x="203" y="239"/>
                    <a:pt x="381" y="227"/>
                    <a:pt x="572" y="227"/>
                  </a:cubicBezTo>
                  <a:cubicBezTo>
                    <a:pt x="631" y="179"/>
                    <a:pt x="679" y="132"/>
                    <a:pt x="727" y="108"/>
                  </a:cubicBezTo>
                  <a:cubicBezTo>
                    <a:pt x="653" y="28"/>
                    <a:pt x="581" y="1"/>
                    <a:pt x="5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5114;p32">
              <a:extLst>
                <a:ext uri="{FF2B5EF4-FFF2-40B4-BE49-F238E27FC236}">
                  <a16:creationId xmlns:a16="http://schemas.microsoft.com/office/drawing/2014/main" id="{E28B4ECB-6564-4E1A-8AAE-C8ADEE9466E0}"/>
                </a:ext>
              </a:extLst>
            </p:cNvPr>
            <p:cNvSpPr/>
            <p:nvPr/>
          </p:nvSpPr>
          <p:spPr>
            <a:xfrm>
              <a:off x="5564075" y="2429600"/>
              <a:ext cx="9850" cy="6300"/>
            </a:xfrm>
            <a:custGeom>
              <a:avLst/>
              <a:gdLst/>
              <a:ahLst/>
              <a:cxnLst/>
              <a:rect l="l" t="t" r="r" b="b"/>
              <a:pathLst>
                <a:path w="394" h="252" extrusionOk="0">
                  <a:moveTo>
                    <a:pt x="203" y="12"/>
                  </a:moveTo>
                  <a:cubicBezTo>
                    <a:pt x="120" y="24"/>
                    <a:pt x="1" y="0"/>
                    <a:pt x="1" y="96"/>
                  </a:cubicBezTo>
                  <a:cubicBezTo>
                    <a:pt x="1" y="194"/>
                    <a:pt x="70" y="252"/>
                    <a:pt x="164" y="252"/>
                  </a:cubicBezTo>
                  <a:cubicBezTo>
                    <a:pt x="173" y="252"/>
                    <a:pt x="182" y="251"/>
                    <a:pt x="191" y="250"/>
                  </a:cubicBezTo>
                  <a:cubicBezTo>
                    <a:pt x="251" y="250"/>
                    <a:pt x="334" y="203"/>
                    <a:pt x="358" y="155"/>
                  </a:cubicBezTo>
                  <a:cubicBezTo>
                    <a:pt x="393" y="24"/>
                    <a:pt x="274" y="24"/>
                    <a:pt x="203"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5115;p32">
              <a:extLst>
                <a:ext uri="{FF2B5EF4-FFF2-40B4-BE49-F238E27FC236}">
                  <a16:creationId xmlns:a16="http://schemas.microsoft.com/office/drawing/2014/main" id="{769DFAB0-72D5-45E1-9CDC-9106E9649C6B}"/>
                </a:ext>
              </a:extLst>
            </p:cNvPr>
            <p:cNvSpPr/>
            <p:nvPr/>
          </p:nvSpPr>
          <p:spPr>
            <a:xfrm>
              <a:off x="5572400" y="2613400"/>
              <a:ext cx="22350" cy="3500"/>
            </a:xfrm>
            <a:custGeom>
              <a:avLst/>
              <a:gdLst/>
              <a:ahLst/>
              <a:cxnLst/>
              <a:rect l="l" t="t" r="r" b="b"/>
              <a:pathLst>
                <a:path w="894" h="140" extrusionOk="0">
                  <a:moveTo>
                    <a:pt x="426" y="0"/>
                  </a:moveTo>
                  <a:cubicBezTo>
                    <a:pt x="284" y="0"/>
                    <a:pt x="140" y="19"/>
                    <a:pt x="1" y="30"/>
                  </a:cubicBezTo>
                  <a:cubicBezTo>
                    <a:pt x="131" y="117"/>
                    <a:pt x="266" y="139"/>
                    <a:pt x="402" y="139"/>
                  </a:cubicBezTo>
                  <a:cubicBezTo>
                    <a:pt x="551" y="139"/>
                    <a:pt x="702" y="113"/>
                    <a:pt x="850" y="113"/>
                  </a:cubicBezTo>
                  <a:cubicBezTo>
                    <a:pt x="864" y="113"/>
                    <a:pt x="879" y="113"/>
                    <a:pt x="894" y="114"/>
                  </a:cubicBezTo>
                  <a:cubicBezTo>
                    <a:pt x="748" y="25"/>
                    <a:pt x="589" y="0"/>
                    <a:pt x="4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5116;p32">
              <a:extLst>
                <a:ext uri="{FF2B5EF4-FFF2-40B4-BE49-F238E27FC236}">
                  <a16:creationId xmlns:a16="http://schemas.microsoft.com/office/drawing/2014/main" id="{E25923CA-D1BC-4EB2-9BC1-F3346C280BD4}"/>
                </a:ext>
              </a:extLst>
            </p:cNvPr>
            <p:cNvSpPr/>
            <p:nvPr/>
          </p:nvSpPr>
          <p:spPr>
            <a:xfrm>
              <a:off x="5805175" y="2369500"/>
              <a:ext cx="14025" cy="9100"/>
            </a:xfrm>
            <a:custGeom>
              <a:avLst/>
              <a:gdLst/>
              <a:ahLst/>
              <a:cxnLst/>
              <a:rect l="l" t="t" r="r" b="b"/>
              <a:pathLst>
                <a:path w="561" h="364" extrusionOk="0">
                  <a:moveTo>
                    <a:pt x="263" y="1"/>
                  </a:moveTo>
                  <a:cubicBezTo>
                    <a:pt x="181" y="1"/>
                    <a:pt x="97" y="30"/>
                    <a:pt x="13" y="83"/>
                  </a:cubicBezTo>
                  <a:cubicBezTo>
                    <a:pt x="1" y="106"/>
                    <a:pt x="1" y="118"/>
                    <a:pt x="13" y="154"/>
                  </a:cubicBezTo>
                  <a:lnTo>
                    <a:pt x="13" y="273"/>
                  </a:lnTo>
                  <a:cubicBezTo>
                    <a:pt x="120" y="285"/>
                    <a:pt x="215" y="321"/>
                    <a:pt x="322" y="345"/>
                  </a:cubicBezTo>
                  <a:cubicBezTo>
                    <a:pt x="361" y="358"/>
                    <a:pt x="394" y="364"/>
                    <a:pt x="423" y="364"/>
                  </a:cubicBezTo>
                  <a:cubicBezTo>
                    <a:pt x="524" y="364"/>
                    <a:pt x="560" y="284"/>
                    <a:pt x="560" y="154"/>
                  </a:cubicBezTo>
                  <a:cubicBezTo>
                    <a:pt x="467" y="48"/>
                    <a:pt x="367" y="1"/>
                    <a:pt x="2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5117;p32">
              <a:extLst>
                <a:ext uri="{FF2B5EF4-FFF2-40B4-BE49-F238E27FC236}">
                  <a16:creationId xmlns:a16="http://schemas.microsoft.com/office/drawing/2014/main" id="{19C0E452-FB18-495C-8C42-F95429C4F407}"/>
                </a:ext>
              </a:extLst>
            </p:cNvPr>
            <p:cNvSpPr/>
            <p:nvPr/>
          </p:nvSpPr>
          <p:spPr>
            <a:xfrm>
              <a:off x="5980800" y="2567100"/>
              <a:ext cx="10725" cy="10125"/>
            </a:xfrm>
            <a:custGeom>
              <a:avLst/>
              <a:gdLst/>
              <a:ahLst/>
              <a:cxnLst/>
              <a:rect l="l" t="t" r="r" b="b"/>
              <a:pathLst>
                <a:path w="429" h="405" extrusionOk="0">
                  <a:moveTo>
                    <a:pt x="274" y="1"/>
                  </a:moveTo>
                  <a:cubicBezTo>
                    <a:pt x="155" y="61"/>
                    <a:pt x="0" y="108"/>
                    <a:pt x="72" y="287"/>
                  </a:cubicBezTo>
                  <a:cubicBezTo>
                    <a:pt x="106" y="384"/>
                    <a:pt x="178" y="404"/>
                    <a:pt x="257" y="404"/>
                  </a:cubicBezTo>
                  <a:cubicBezTo>
                    <a:pt x="314" y="404"/>
                    <a:pt x="374" y="394"/>
                    <a:pt x="429" y="394"/>
                  </a:cubicBezTo>
                  <a:cubicBezTo>
                    <a:pt x="381" y="299"/>
                    <a:pt x="334" y="191"/>
                    <a:pt x="298" y="108"/>
                  </a:cubicBezTo>
                  <a:cubicBezTo>
                    <a:pt x="298" y="72"/>
                    <a:pt x="274" y="37"/>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5118;p32">
              <a:extLst>
                <a:ext uri="{FF2B5EF4-FFF2-40B4-BE49-F238E27FC236}">
                  <a16:creationId xmlns:a16="http://schemas.microsoft.com/office/drawing/2014/main" id="{1F63C740-D048-466D-BF7D-1F4FD778F4B3}"/>
                </a:ext>
              </a:extLst>
            </p:cNvPr>
            <p:cNvSpPr/>
            <p:nvPr/>
          </p:nvSpPr>
          <p:spPr>
            <a:xfrm>
              <a:off x="5314050" y="2508800"/>
              <a:ext cx="17875" cy="3575"/>
            </a:xfrm>
            <a:custGeom>
              <a:avLst/>
              <a:gdLst/>
              <a:ahLst/>
              <a:cxnLst/>
              <a:rect l="l" t="t" r="r" b="b"/>
              <a:pathLst>
                <a:path w="715" h="143" extrusionOk="0">
                  <a:moveTo>
                    <a:pt x="381" y="1"/>
                  </a:moveTo>
                  <a:cubicBezTo>
                    <a:pt x="285" y="1"/>
                    <a:pt x="186" y="17"/>
                    <a:pt x="90" y="17"/>
                  </a:cubicBezTo>
                  <a:cubicBezTo>
                    <a:pt x="60" y="17"/>
                    <a:pt x="30" y="16"/>
                    <a:pt x="0" y="11"/>
                  </a:cubicBezTo>
                  <a:lnTo>
                    <a:pt x="0" y="142"/>
                  </a:lnTo>
                  <a:lnTo>
                    <a:pt x="715" y="142"/>
                  </a:lnTo>
                  <a:cubicBezTo>
                    <a:pt x="616" y="27"/>
                    <a:pt x="501" y="1"/>
                    <a:pt x="3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5119;p32">
              <a:extLst>
                <a:ext uri="{FF2B5EF4-FFF2-40B4-BE49-F238E27FC236}">
                  <a16:creationId xmlns:a16="http://schemas.microsoft.com/office/drawing/2014/main" id="{BFA42AA1-D0E2-440C-BE55-6F849B49FEED}"/>
                </a:ext>
              </a:extLst>
            </p:cNvPr>
            <p:cNvSpPr/>
            <p:nvPr/>
          </p:nvSpPr>
          <p:spPr>
            <a:xfrm>
              <a:off x="5940900" y="2600125"/>
              <a:ext cx="11925" cy="8975"/>
            </a:xfrm>
            <a:custGeom>
              <a:avLst/>
              <a:gdLst/>
              <a:ahLst/>
              <a:cxnLst/>
              <a:rect l="l" t="t" r="r" b="b"/>
              <a:pathLst>
                <a:path w="477" h="359" extrusionOk="0">
                  <a:moveTo>
                    <a:pt x="242" y="0"/>
                  </a:moveTo>
                  <a:cubicBezTo>
                    <a:pt x="230" y="0"/>
                    <a:pt x="217" y="1"/>
                    <a:pt x="203" y="2"/>
                  </a:cubicBezTo>
                  <a:cubicBezTo>
                    <a:pt x="72" y="2"/>
                    <a:pt x="1" y="85"/>
                    <a:pt x="13" y="228"/>
                  </a:cubicBezTo>
                  <a:cubicBezTo>
                    <a:pt x="120" y="275"/>
                    <a:pt x="203" y="323"/>
                    <a:pt x="310" y="359"/>
                  </a:cubicBezTo>
                  <a:cubicBezTo>
                    <a:pt x="358" y="347"/>
                    <a:pt x="406" y="335"/>
                    <a:pt x="429" y="335"/>
                  </a:cubicBezTo>
                  <a:cubicBezTo>
                    <a:pt x="429" y="299"/>
                    <a:pt x="441" y="275"/>
                    <a:pt x="465" y="240"/>
                  </a:cubicBezTo>
                  <a:cubicBezTo>
                    <a:pt x="476" y="65"/>
                    <a:pt x="386" y="0"/>
                    <a:pt x="2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5120;p32">
              <a:extLst>
                <a:ext uri="{FF2B5EF4-FFF2-40B4-BE49-F238E27FC236}">
                  <a16:creationId xmlns:a16="http://schemas.microsoft.com/office/drawing/2014/main" id="{8F191EAD-0E03-4FB7-9B7B-E766BE7D21BC}"/>
                </a:ext>
              </a:extLst>
            </p:cNvPr>
            <p:cNvSpPr/>
            <p:nvPr/>
          </p:nvSpPr>
          <p:spPr>
            <a:xfrm>
              <a:off x="5268200" y="2404525"/>
              <a:ext cx="16400" cy="4850"/>
            </a:xfrm>
            <a:custGeom>
              <a:avLst/>
              <a:gdLst/>
              <a:ahLst/>
              <a:cxnLst/>
              <a:rect l="l" t="t" r="r" b="b"/>
              <a:pathLst>
                <a:path w="656" h="194" extrusionOk="0">
                  <a:moveTo>
                    <a:pt x="357" y="0"/>
                  </a:moveTo>
                  <a:cubicBezTo>
                    <a:pt x="286" y="0"/>
                    <a:pt x="213" y="10"/>
                    <a:pt x="144" y="15"/>
                  </a:cubicBezTo>
                  <a:cubicBezTo>
                    <a:pt x="1" y="27"/>
                    <a:pt x="60" y="134"/>
                    <a:pt x="132" y="194"/>
                  </a:cubicBezTo>
                  <a:cubicBezTo>
                    <a:pt x="310" y="182"/>
                    <a:pt x="477" y="146"/>
                    <a:pt x="656" y="134"/>
                  </a:cubicBezTo>
                  <a:cubicBezTo>
                    <a:pt x="576" y="25"/>
                    <a:pt x="469" y="0"/>
                    <a:pt x="3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5121;p32">
              <a:extLst>
                <a:ext uri="{FF2B5EF4-FFF2-40B4-BE49-F238E27FC236}">
                  <a16:creationId xmlns:a16="http://schemas.microsoft.com/office/drawing/2014/main" id="{A21B7BE6-5DD8-42AB-BD2F-9F82BD92F9B1}"/>
                </a:ext>
              </a:extLst>
            </p:cNvPr>
            <p:cNvSpPr/>
            <p:nvPr/>
          </p:nvSpPr>
          <p:spPr>
            <a:xfrm>
              <a:off x="5490550" y="2501625"/>
              <a:ext cx="8375" cy="6050"/>
            </a:xfrm>
            <a:custGeom>
              <a:avLst/>
              <a:gdLst/>
              <a:ahLst/>
              <a:cxnLst/>
              <a:rect l="l" t="t" r="r" b="b"/>
              <a:pathLst>
                <a:path w="335" h="242" extrusionOk="0">
                  <a:moveTo>
                    <a:pt x="179" y="1"/>
                  </a:moveTo>
                  <a:cubicBezTo>
                    <a:pt x="108" y="13"/>
                    <a:pt x="1" y="13"/>
                    <a:pt x="1" y="155"/>
                  </a:cubicBezTo>
                  <a:cubicBezTo>
                    <a:pt x="21" y="215"/>
                    <a:pt x="74" y="242"/>
                    <a:pt x="126" y="242"/>
                  </a:cubicBezTo>
                  <a:cubicBezTo>
                    <a:pt x="136" y="242"/>
                    <a:pt x="146" y="241"/>
                    <a:pt x="155" y="239"/>
                  </a:cubicBezTo>
                  <a:cubicBezTo>
                    <a:pt x="215" y="227"/>
                    <a:pt x="286" y="167"/>
                    <a:pt x="298" y="120"/>
                  </a:cubicBezTo>
                  <a:cubicBezTo>
                    <a:pt x="334" y="36"/>
                    <a:pt x="263" y="13"/>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5122;p32">
              <a:extLst>
                <a:ext uri="{FF2B5EF4-FFF2-40B4-BE49-F238E27FC236}">
                  <a16:creationId xmlns:a16="http://schemas.microsoft.com/office/drawing/2014/main" id="{61E5B176-B14B-467D-B925-437CC9347BE8}"/>
                </a:ext>
              </a:extLst>
            </p:cNvPr>
            <p:cNvSpPr/>
            <p:nvPr/>
          </p:nvSpPr>
          <p:spPr>
            <a:xfrm>
              <a:off x="5708450" y="2505150"/>
              <a:ext cx="14000" cy="5550"/>
            </a:xfrm>
            <a:custGeom>
              <a:avLst/>
              <a:gdLst/>
              <a:ahLst/>
              <a:cxnLst/>
              <a:rect l="l" t="t" r="r" b="b"/>
              <a:pathLst>
                <a:path w="560" h="222" extrusionOk="0">
                  <a:moveTo>
                    <a:pt x="287" y="0"/>
                  </a:moveTo>
                  <a:cubicBezTo>
                    <a:pt x="180" y="0"/>
                    <a:pt x="78" y="29"/>
                    <a:pt x="0" y="145"/>
                  </a:cubicBezTo>
                  <a:cubicBezTo>
                    <a:pt x="33" y="203"/>
                    <a:pt x="69" y="222"/>
                    <a:pt x="104" y="222"/>
                  </a:cubicBezTo>
                  <a:cubicBezTo>
                    <a:pt x="158" y="222"/>
                    <a:pt x="212" y="179"/>
                    <a:pt x="262" y="157"/>
                  </a:cubicBezTo>
                  <a:cubicBezTo>
                    <a:pt x="369" y="145"/>
                    <a:pt x="488" y="133"/>
                    <a:pt x="560" y="26"/>
                  </a:cubicBezTo>
                  <a:cubicBezTo>
                    <a:pt x="472" y="21"/>
                    <a:pt x="378" y="0"/>
                    <a:pt x="2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5123;p32">
              <a:extLst>
                <a:ext uri="{FF2B5EF4-FFF2-40B4-BE49-F238E27FC236}">
                  <a16:creationId xmlns:a16="http://schemas.microsoft.com/office/drawing/2014/main" id="{0E8D3217-F28D-437F-8906-B1284FD7FBED}"/>
                </a:ext>
              </a:extLst>
            </p:cNvPr>
            <p:cNvSpPr/>
            <p:nvPr/>
          </p:nvSpPr>
          <p:spPr>
            <a:xfrm>
              <a:off x="5471200" y="2426425"/>
              <a:ext cx="11350" cy="6975"/>
            </a:xfrm>
            <a:custGeom>
              <a:avLst/>
              <a:gdLst/>
              <a:ahLst/>
              <a:cxnLst/>
              <a:rect l="l" t="t" r="r" b="b"/>
              <a:pathLst>
                <a:path w="454" h="279" extrusionOk="0">
                  <a:moveTo>
                    <a:pt x="279" y="0"/>
                  </a:moveTo>
                  <a:cubicBezTo>
                    <a:pt x="189" y="0"/>
                    <a:pt x="105" y="22"/>
                    <a:pt x="25" y="44"/>
                  </a:cubicBezTo>
                  <a:lnTo>
                    <a:pt x="1" y="103"/>
                  </a:lnTo>
                  <a:cubicBezTo>
                    <a:pt x="25" y="139"/>
                    <a:pt x="37" y="163"/>
                    <a:pt x="37" y="199"/>
                  </a:cubicBezTo>
                  <a:cubicBezTo>
                    <a:pt x="42" y="198"/>
                    <a:pt x="48" y="198"/>
                    <a:pt x="54" y="198"/>
                  </a:cubicBezTo>
                  <a:cubicBezTo>
                    <a:pt x="161" y="198"/>
                    <a:pt x="255" y="278"/>
                    <a:pt x="363" y="278"/>
                  </a:cubicBezTo>
                  <a:cubicBezTo>
                    <a:pt x="392" y="278"/>
                    <a:pt x="422" y="273"/>
                    <a:pt x="453" y="258"/>
                  </a:cubicBezTo>
                  <a:lnTo>
                    <a:pt x="453" y="32"/>
                  </a:lnTo>
                  <a:cubicBezTo>
                    <a:pt x="393" y="9"/>
                    <a:pt x="335" y="0"/>
                    <a:pt x="2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5124;p32">
              <a:extLst>
                <a:ext uri="{FF2B5EF4-FFF2-40B4-BE49-F238E27FC236}">
                  <a16:creationId xmlns:a16="http://schemas.microsoft.com/office/drawing/2014/main" id="{0926238B-1B7C-4A91-84F0-E9A902CAA682}"/>
                </a:ext>
              </a:extLst>
            </p:cNvPr>
            <p:cNvSpPr/>
            <p:nvPr/>
          </p:nvSpPr>
          <p:spPr>
            <a:xfrm>
              <a:off x="5367625" y="2429925"/>
              <a:ext cx="14300" cy="4150"/>
            </a:xfrm>
            <a:custGeom>
              <a:avLst/>
              <a:gdLst/>
              <a:ahLst/>
              <a:cxnLst/>
              <a:rect l="l" t="t" r="r" b="b"/>
              <a:pathLst>
                <a:path w="572" h="166" extrusionOk="0">
                  <a:moveTo>
                    <a:pt x="282" y="1"/>
                  </a:moveTo>
                  <a:cubicBezTo>
                    <a:pt x="188" y="1"/>
                    <a:pt x="94" y="54"/>
                    <a:pt x="0" y="166"/>
                  </a:cubicBezTo>
                  <a:cubicBezTo>
                    <a:pt x="96" y="154"/>
                    <a:pt x="191" y="148"/>
                    <a:pt x="286" y="148"/>
                  </a:cubicBezTo>
                  <a:cubicBezTo>
                    <a:pt x="381" y="148"/>
                    <a:pt x="477" y="154"/>
                    <a:pt x="572" y="166"/>
                  </a:cubicBezTo>
                  <a:cubicBezTo>
                    <a:pt x="475" y="57"/>
                    <a:pt x="379" y="1"/>
                    <a:pt x="2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5125;p32">
              <a:extLst>
                <a:ext uri="{FF2B5EF4-FFF2-40B4-BE49-F238E27FC236}">
                  <a16:creationId xmlns:a16="http://schemas.microsoft.com/office/drawing/2014/main" id="{3A1EFDA8-7C1F-4906-8D20-2975012FBE72}"/>
                </a:ext>
              </a:extLst>
            </p:cNvPr>
            <p:cNvSpPr/>
            <p:nvPr/>
          </p:nvSpPr>
          <p:spPr>
            <a:xfrm>
              <a:off x="5538775" y="2465900"/>
              <a:ext cx="6875" cy="4900"/>
            </a:xfrm>
            <a:custGeom>
              <a:avLst/>
              <a:gdLst/>
              <a:ahLst/>
              <a:cxnLst/>
              <a:rect l="l" t="t" r="r" b="b"/>
              <a:pathLst>
                <a:path w="275" h="196" extrusionOk="0">
                  <a:moveTo>
                    <a:pt x="143" y="1"/>
                  </a:moveTo>
                  <a:cubicBezTo>
                    <a:pt x="84" y="1"/>
                    <a:pt x="1" y="1"/>
                    <a:pt x="1" y="72"/>
                  </a:cubicBezTo>
                  <a:cubicBezTo>
                    <a:pt x="1" y="108"/>
                    <a:pt x="84" y="156"/>
                    <a:pt x="143" y="179"/>
                  </a:cubicBezTo>
                  <a:cubicBezTo>
                    <a:pt x="161" y="190"/>
                    <a:pt x="180" y="196"/>
                    <a:pt x="198" y="196"/>
                  </a:cubicBezTo>
                  <a:cubicBezTo>
                    <a:pt x="239" y="196"/>
                    <a:pt x="274" y="166"/>
                    <a:pt x="274" y="108"/>
                  </a:cubicBezTo>
                  <a:cubicBezTo>
                    <a:pt x="274" y="37"/>
                    <a:pt x="215" y="13"/>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5126;p32">
              <a:extLst>
                <a:ext uri="{FF2B5EF4-FFF2-40B4-BE49-F238E27FC236}">
                  <a16:creationId xmlns:a16="http://schemas.microsoft.com/office/drawing/2014/main" id="{3B1479EE-DDCB-4A4C-A5E3-A8E37045AB18}"/>
                </a:ext>
              </a:extLst>
            </p:cNvPr>
            <p:cNvSpPr/>
            <p:nvPr/>
          </p:nvSpPr>
          <p:spPr>
            <a:xfrm>
              <a:off x="5810525" y="2506100"/>
              <a:ext cx="12825" cy="7750"/>
            </a:xfrm>
            <a:custGeom>
              <a:avLst/>
              <a:gdLst/>
              <a:ahLst/>
              <a:cxnLst/>
              <a:rect l="l" t="t" r="r" b="b"/>
              <a:pathLst>
                <a:path w="513" h="310" extrusionOk="0">
                  <a:moveTo>
                    <a:pt x="382" y="0"/>
                  </a:moveTo>
                  <a:cubicBezTo>
                    <a:pt x="382" y="119"/>
                    <a:pt x="1" y="60"/>
                    <a:pt x="227" y="298"/>
                  </a:cubicBezTo>
                  <a:cubicBezTo>
                    <a:pt x="251" y="286"/>
                    <a:pt x="275" y="280"/>
                    <a:pt x="297" y="280"/>
                  </a:cubicBezTo>
                  <a:cubicBezTo>
                    <a:pt x="319" y="280"/>
                    <a:pt x="340" y="286"/>
                    <a:pt x="358" y="298"/>
                  </a:cubicBezTo>
                  <a:cubicBezTo>
                    <a:pt x="358" y="298"/>
                    <a:pt x="394" y="310"/>
                    <a:pt x="418" y="310"/>
                  </a:cubicBezTo>
                  <a:cubicBezTo>
                    <a:pt x="453" y="310"/>
                    <a:pt x="477" y="298"/>
                    <a:pt x="513" y="274"/>
                  </a:cubicBezTo>
                  <a:cubicBezTo>
                    <a:pt x="513" y="167"/>
                    <a:pt x="501" y="48"/>
                    <a:pt x="38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5127;p32">
              <a:extLst>
                <a:ext uri="{FF2B5EF4-FFF2-40B4-BE49-F238E27FC236}">
                  <a16:creationId xmlns:a16="http://schemas.microsoft.com/office/drawing/2014/main" id="{8DC3D57D-73D6-4171-9F00-47F351CBB7EE}"/>
                </a:ext>
              </a:extLst>
            </p:cNvPr>
            <p:cNvSpPr/>
            <p:nvPr/>
          </p:nvSpPr>
          <p:spPr>
            <a:xfrm>
              <a:off x="5310175" y="2451325"/>
              <a:ext cx="14600" cy="4650"/>
            </a:xfrm>
            <a:custGeom>
              <a:avLst/>
              <a:gdLst/>
              <a:ahLst/>
              <a:cxnLst/>
              <a:rect l="l" t="t" r="r" b="b"/>
              <a:pathLst>
                <a:path w="584" h="186" extrusionOk="0">
                  <a:moveTo>
                    <a:pt x="155" y="0"/>
                  </a:moveTo>
                  <a:lnTo>
                    <a:pt x="1" y="155"/>
                  </a:lnTo>
                  <a:cubicBezTo>
                    <a:pt x="121" y="170"/>
                    <a:pt x="246" y="185"/>
                    <a:pt x="370" y="185"/>
                  </a:cubicBezTo>
                  <a:cubicBezTo>
                    <a:pt x="442" y="185"/>
                    <a:pt x="514" y="180"/>
                    <a:pt x="584" y="167"/>
                  </a:cubicBezTo>
                  <a:cubicBezTo>
                    <a:pt x="524" y="24"/>
                    <a:pt x="393" y="36"/>
                    <a:pt x="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5128;p32">
              <a:extLst>
                <a:ext uri="{FF2B5EF4-FFF2-40B4-BE49-F238E27FC236}">
                  <a16:creationId xmlns:a16="http://schemas.microsoft.com/office/drawing/2014/main" id="{55F692FC-FCF5-4AC4-8AC4-EF3F25B3A7E6}"/>
                </a:ext>
              </a:extLst>
            </p:cNvPr>
            <p:cNvSpPr/>
            <p:nvPr/>
          </p:nvSpPr>
          <p:spPr>
            <a:xfrm>
              <a:off x="5945375" y="2510525"/>
              <a:ext cx="5075" cy="9275"/>
            </a:xfrm>
            <a:custGeom>
              <a:avLst/>
              <a:gdLst/>
              <a:ahLst/>
              <a:cxnLst/>
              <a:rect l="l" t="t" r="r" b="b"/>
              <a:pathLst>
                <a:path w="203" h="371" extrusionOk="0">
                  <a:moveTo>
                    <a:pt x="92" y="1"/>
                  </a:moveTo>
                  <a:cubicBezTo>
                    <a:pt x="21" y="1"/>
                    <a:pt x="0" y="79"/>
                    <a:pt x="0" y="157"/>
                  </a:cubicBezTo>
                  <a:lnTo>
                    <a:pt x="0" y="359"/>
                  </a:lnTo>
                  <a:cubicBezTo>
                    <a:pt x="48" y="359"/>
                    <a:pt x="84" y="359"/>
                    <a:pt x="108" y="371"/>
                  </a:cubicBezTo>
                  <a:cubicBezTo>
                    <a:pt x="120" y="299"/>
                    <a:pt x="131" y="240"/>
                    <a:pt x="143" y="168"/>
                  </a:cubicBezTo>
                  <a:cubicBezTo>
                    <a:pt x="167" y="97"/>
                    <a:pt x="203" y="14"/>
                    <a:pt x="108" y="2"/>
                  </a:cubicBezTo>
                  <a:cubicBezTo>
                    <a:pt x="102" y="1"/>
                    <a:pt x="97" y="1"/>
                    <a:pt x="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5129;p32">
              <a:extLst>
                <a:ext uri="{FF2B5EF4-FFF2-40B4-BE49-F238E27FC236}">
                  <a16:creationId xmlns:a16="http://schemas.microsoft.com/office/drawing/2014/main" id="{A4FA642C-7002-441D-B047-C7977679BE5F}"/>
                </a:ext>
              </a:extLst>
            </p:cNvPr>
            <p:cNvSpPr/>
            <p:nvPr/>
          </p:nvSpPr>
          <p:spPr>
            <a:xfrm>
              <a:off x="5737300" y="2440600"/>
              <a:ext cx="6875" cy="5700"/>
            </a:xfrm>
            <a:custGeom>
              <a:avLst/>
              <a:gdLst/>
              <a:ahLst/>
              <a:cxnLst/>
              <a:rect l="l" t="t" r="r" b="b"/>
              <a:pathLst>
                <a:path w="275" h="228" extrusionOk="0">
                  <a:moveTo>
                    <a:pt x="1" y="1"/>
                  </a:moveTo>
                  <a:cubicBezTo>
                    <a:pt x="12" y="103"/>
                    <a:pt x="2" y="228"/>
                    <a:pt x="147" y="228"/>
                  </a:cubicBezTo>
                  <a:cubicBezTo>
                    <a:pt x="154" y="228"/>
                    <a:pt x="161" y="228"/>
                    <a:pt x="168" y="227"/>
                  </a:cubicBezTo>
                  <a:cubicBezTo>
                    <a:pt x="251" y="215"/>
                    <a:pt x="275" y="108"/>
                    <a:pt x="275" y="13"/>
                  </a:cubicBezTo>
                  <a:cubicBezTo>
                    <a:pt x="180" y="13"/>
                    <a:pt x="96"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5130;p32">
              <a:extLst>
                <a:ext uri="{FF2B5EF4-FFF2-40B4-BE49-F238E27FC236}">
                  <a16:creationId xmlns:a16="http://schemas.microsoft.com/office/drawing/2014/main" id="{0F299144-74BA-4892-A8EA-DFFCF5B8032E}"/>
                </a:ext>
              </a:extLst>
            </p:cNvPr>
            <p:cNvSpPr/>
            <p:nvPr/>
          </p:nvSpPr>
          <p:spPr>
            <a:xfrm>
              <a:off x="5261050" y="2347750"/>
              <a:ext cx="10150" cy="10725"/>
            </a:xfrm>
            <a:custGeom>
              <a:avLst/>
              <a:gdLst/>
              <a:ahLst/>
              <a:cxnLst/>
              <a:rect l="l" t="t" r="r" b="b"/>
              <a:pathLst>
                <a:path w="406" h="429" extrusionOk="0">
                  <a:moveTo>
                    <a:pt x="239" y="0"/>
                  </a:moveTo>
                  <a:lnTo>
                    <a:pt x="239" y="0"/>
                  </a:lnTo>
                  <a:cubicBezTo>
                    <a:pt x="1" y="238"/>
                    <a:pt x="96" y="369"/>
                    <a:pt x="406" y="429"/>
                  </a:cubicBezTo>
                  <a:cubicBezTo>
                    <a:pt x="394" y="381"/>
                    <a:pt x="370" y="357"/>
                    <a:pt x="370" y="310"/>
                  </a:cubicBezTo>
                  <a:cubicBezTo>
                    <a:pt x="358" y="238"/>
                    <a:pt x="334" y="179"/>
                    <a:pt x="275" y="143"/>
                  </a:cubicBezTo>
                  <a:cubicBezTo>
                    <a:pt x="251" y="95"/>
                    <a:pt x="251" y="36"/>
                    <a:pt x="2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5131;p32">
              <a:extLst>
                <a:ext uri="{FF2B5EF4-FFF2-40B4-BE49-F238E27FC236}">
                  <a16:creationId xmlns:a16="http://schemas.microsoft.com/office/drawing/2014/main" id="{7B107CB9-5919-4ED0-A8D4-7D2E495893A4}"/>
                </a:ext>
              </a:extLst>
            </p:cNvPr>
            <p:cNvSpPr/>
            <p:nvPr/>
          </p:nvSpPr>
          <p:spPr>
            <a:xfrm>
              <a:off x="5801000" y="2505500"/>
              <a:ext cx="7475" cy="7475"/>
            </a:xfrm>
            <a:custGeom>
              <a:avLst/>
              <a:gdLst/>
              <a:ahLst/>
              <a:cxnLst/>
              <a:rect l="l" t="t" r="r" b="b"/>
              <a:pathLst>
                <a:path w="299" h="299" extrusionOk="0">
                  <a:moveTo>
                    <a:pt x="168" y="0"/>
                  </a:moveTo>
                  <a:cubicBezTo>
                    <a:pt x="1" y="96"/>
                    <a:pt x="13" y="203"/>
                    <a:pt x="168" y="298"/>
                  </a:cubicBezTo>
                  <a:cubicBezTo>
                    <a:pt x="203" y="274"/>
                    <a:pt x="251" y="262"/>
                    <a:pt x="299" y="262"/>
                  </a:cubicBezTo>
                  <a:lnTo>
                    <a:pt x="168"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5132;p32">
              <a:extLst>
                <a:ext uri="{FF2B5EF4-FFF2-40B4-BE49-F238E27FC236}">
                  <a16:creationId xmlns:a16="http://schemas.microsoft.com/office/drawing/2014/main" id="{A52E878C-2847-4BC7-9F5D-541552BA3E4E}"/>
                </a:ext>
              </a:extLst>
            </p:cNvPr>
            <p:cNvSpPr/>
            <p:nvPr/>
          </p:nvSpPr>
          <p:spPr>
            <a:xfrm>
              <a:off x="5704875" y="2587925"/>
              <a:ext cx="11025" cy="3325"/>
            </a:xfrm>
            <a:custGeom>
              <a:avLst/>
              <a:gdLst/>
              <a:ahLst/>
              <a:cxnLst/>
              <a:rect l="l" t="t" r="r" b="b"/>
              <a:pathLst>
                <a:path w="441" h="133" extrusionOk="0">
                  <a:moveTo>
                    <a:pt x="111" y="0"/>
                  </a:moveTo>
                  <a:cubicBezTo>
                    <a:pt x="74" y="0"/>
                    <a:pt x="37" y="1"/>
                    <a:pt x="0" y="1"/>
                  </a:cubicBezTo>
                  <a:lnTo>
                    <a:pt x="0" y="132"/>
                  </a:lnTo>
                  <a:cubicBezTo>
                    <a:pt x="95" y="132"/>
                    <a:pt x="191" y="127"/>
                    <a:pt x="289" y="127"/>
                  </a:cubicBezTo>
                  <a:cubicBezTo>
                    <a:pt x="339" y="127"/>
                    <a:pt x="389" y="128"/>
                    <a:pt x="441" y="132"/>
                  </a:cubicBezTo>
                  <a:cubicBezTo>
                    <a:pt x="350" y="14"/>
                    <a:pt x="231" y="0"/>
                    <a:pt x="1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5133;p32">
              <a:extLst>
                <a:ext uri="{FF2B5EF4-FFF2-40B4-BE49-F238E27FC236}">
                  <a16:creationId xmlns:a16="http://schemas.microsoft.com/office/drawing/2014/main" id="{0D27EC8B-5130-4989-9CC6-2245AE2FE30C}"/>
                </a:ext>
              </a:extLst>
            </p:cNvPr>
            <p:cNvSpPr/>
            <p:nvPr/>
          </p:nvSpPr>
          <p:spPr>
            <a:xfrm>
              <a:off x="5719150" y="2587900"/>
              <a:ext cx="10750" cy="3950"/>
            </a:xfrm>
            <a:custGeom>
              <a:avLst/>
              <a:gdLst/>
              <a:ahLst/>
              <a:cxnLst/>
              <a:rect l="l" t="t" r="r" b="b"/>
              <a:pathLst>
                <a:path w="430" h="158" extrusionOk="0">
                  <a:moveTo>
                    <a:pt x="209" y="1"/>
                  </a:moveTo>
                  <a:cubicBezTo>
                    <a:pt x="139" y="1"/>
                    <a:pt x="69" y="42"/>
                    <a:pt x="1" y="121"/>
                  </a:cubicBezTo>
                  <a:cubicBezTo>
                    <a:pt x="144" y="121"/>
                    <a:pt x="286" y="133"/>
                    <a:pt x="429" y="157"/>
                  </a:cubicBezTo>
                  <a:cubicBezTo>
                    <a:pt x="361" y="51"/>
                    <a:pt x="285" y="1"/>
                    <a:pt x="2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5134;p32">
              <a:extLst>
                <a:ext uri="{FF2B5EF4-FFF2-40B4-BE49-F238E27FC236}">
                  <a16:creationId xmlns:a16="http://schemas.microsoft.com/office/drawing/2014/main" id="{2ACF5D5D-7539-4DDB-A6CF-5BC9B85BFFC2}"/>
                </a:ext>
              </a:extLst>
            </p:cNvPr>
            <p:cNvSpPr/>
            <p:nvPr/>
          </p:nvSpPr>
          <p:spPr>
            <a:xfrm>
              <a:off x="5762325" y="2512350"/>
              <a:ext cx="10725" cy="3675"/>
            </a:xfrm>
            <a:custGeom>
              <a:avLst/>
              <a:gdLst/>
              <a:ahLst/>
              <a:cxnLst/>
              <a:rect l="l" t="t" r="r" b="b"/>
              <a:pathLst>
                <a:path w="429" h="147" extrusionOk="0">
                  <a:moveTo>
                    <a:pt x="0" y="0"/>
                  </a:moveTo>
                  <a:cubicBezTo>
                    <a:pt x="66" y="101"/>
                    <a:pt x="137" y="146"/>
                    <a:pt x="210" y="146"/>
                  </a:cubicBezTo>
                  <a:cubicBezTo>
                    <a:pt x="283" y="146"/>
                    <a:pt x="357" y="101"/>
                    <a:pt x="429" y="24"/>
                  </a:cubicBezTo>
                  <a:cubicBezTo>
                    <a:pt x="286" y="24"/>
                    <a:pt x="143"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5135;p32">
              <a:extLst>
                <a:ext uri="{FF2B5EF4-FFF2-40B4-BE49-F238E27FC236}">
                  <a16:creationId xmlns:a16="http://schemas.microsoft.com/office/drawing/2014/main" id="{7623F2B9-659D-4F42-BF86-294E4D5EEBA0}"/>
                </a:ext>
              </a:extLst>
            </p:cNvPr>
            <p:cNvSpPr/>
            <p:nvPr/>
          </p:nvSpPr>
          <p:spPr>
            <a:xfrm>
              <a:off x="5819175" y="2559150"/>
              <a:ext cx="7450" cy="7700"/>
            </a:xfrm>
            <a:custGeom>
              <a:avLst/>
              <a:gdLst/>
              <a:ahLst/>
              <a:cxnLst/>
              <a:rect l="l" t="t" r="r" b="b"/>
              <a:pathLst>
                <a:path w="298" h="308" extrusionOk="0">
                  <a:moveTo>
                    <a:pt x="231" y="0"/>
                  </a:moveTo>
                  <a:cubicBezTo>
                    <a:pt x="209" y="0"/>
                    <a:pt x="185" y="3"/>
                    <a:pt x="155" y="9"/>
                  </a:cubicBezTo>
                  <a:cubicBezTo>
                    <a:pt x="107" y="57"/>
                    <a:pt x="60" y="117"/>
                    <a:pt x="0" y="140"/>
                  </a:cubicBezTo>
                  <a:cubicBezTo>
                    <a:pt x="12" y="188"/>
                    <a:pt x="12" y="236"/>
                    <a:pt x="12" y="271"/>
                  </a:cubicBezTo>
                  <a:cubicBezTo>
                    <a:pt x="60" y="295"/>
                    <a:pt x="107" y="307"/>
                    <a:pt x="155" y="307"/>
                  </a:cubicBezTo>
                  <a:cubicBezTo>
                    <a:pt x="274" y="236"/>
                    <a:pt x="298" y="128"/>
                    <a:pt x="298" y="9"/>
                  </a:cubicBezTo>
                  <a:cubicBezTo>
                    <a:pt x="274" y="3"/>
                    <a:pt x="253" y="0"/>
                    <a:pt x="2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5136;p32">
              <a:extLst>
                <a:ext uri="{FF2B5EF4-FFF2-40B4-BE49-F238E27FC236}">
                  <a16:creationId xmlns:a16="http://schemas.microsoft.com/office/drawing/2014/main" id="{F150B312-744E-4DB1-98F8-FC28F1BDA1F2}"/>
                </a:ext>
              </a:extLst>
            </p:cNvPr>
            <p:cNvSpPr/>
            <p:nvPr/>
          </p:nvSpPr>
          <p:spPr>
            <a:xfrm>
              <a:off x="6121000" y="2580500"/>
              <a:ext cx="7450" cy="7175"/>
            </a:xfrm>
            <a:custGeom>
              <a:avLst/>
              <a:gdLst/>
              <a:ahLst/>
              <a:cxnLst/>
              <a:rect l="l" t="t" r="r" b="b"/>
              <a:pathLst>
                <a:path w="298" h="287" extrusionOk="0">
                  <a:moveTo>
                    <a:pt x="0" y="1"/>
                  </a:moveTo>
                  <a:lnTo>
                    <a:pt x="0" y="287"/>
                  </a:lnTo>
                  <a:lnTo>
                    <a:pt x="298" y="287"/>
                  </a:lnTo>
                  <a:cubicBezTo>
                    <a:pt x="238" y="156"/>
                    <a:pt x="143" y="48"/>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5137;p32">
              <a:extLst>
                <a:ext uri="{FF2B5EF4-FFF2-40B4-BE49-F238E27FC236}">
                  <a16:creationId xmlns:a16="http://schemas.microsoft.com/office/drawing/2014/main" id="{EBE323FB-7F9F-4590-B895-9CACC87DCECF}"/>
                </a:ext>
              </a:extLst>
            </p:cNvPr>
            <p:cNvSpPr/>
            <p:nvPr/>
          </p:nvSpPr>
          <p:spPr>
            <a:xfrm>
              <a:off x="5916200" y="2429600"/>
              <a:ext cx="11050" cy="3750"/>
            </a:xfrm>
            <a:custGeom>
              <a:avLst/>
              <a:gdLst/>
              <a:ahLst/>
              <a:cxnLst/>
              <a:rect l="l" t="t" r="r" b="b"/>
              <a:pathLst>
                <a:path w="442" h="150" extrusionOk="0">
                  <a:moveTo>
                    <a:pt x="1" y="0"/>
                  </a:moveTo>
                  <a:cubicBezTo>
                    <a:pt x="72" y="102"/>
                    <a:pt x="144" y="149"/>
                    <a:pt x="216" y="149"/>
                  </a:cubicBezTo>
                  <a:cubicBezTo>
                    <a:pt x="289" y="149"/>
                    <a:pt x="364" y="102"/>
                    <a:pt x="441" y="12"/>
                  </a:cubicBezTo>
                  <a:cubicBezTo>
                    <a:pt x="286" y="12"/>
                    <a:pt x="144"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5138;p32">
              <a:extLst>
                <a:ext uri="{FF2B5EF4-FFF2-40B4-BE49-F238E27FC236}">
                  <a16:creationId xmlns:a16="http://schemas.microsoft.com/office/drawing/2014/main" id="{5173C667-E9CB-4997-B40C-85BEEF63B300}"/>
                </a:ext>
              </a:extLst>
            </p:cNvPr>
            <p:cNvSpPr/>
            <p:nvPr/>
          </p:nvSpPr>
          <p:spPr>
            <a:xfrm>
              <a:off x="5253025" y="2376325"/>
              <a:ext cx="7475" cy="6575"/>
            </a:xfrm>
            <a:custGeom>
              <a:avLst/>
              <a:gdLst/>
              <a:ahLst/>
              <a:cxnLst/>
              <a:rect l="l" t="t" r="r" b="b"/>
              <a:pathLst>
                <a:path w="299" h="263" extrusionOk="0">
                  <a:moveTo>
                    <a:pt x="298" y="0"/>
                  </a:moveTo>
                  <a:cubicBezTo>
                    <a:pt x="96" y="0"/>
                    <a:pt x="1" y="83"/>
                    <a:pt x="1" y="262"/>
                  </a:cubicBezTo>
                  <a:cubicBezTo>
                    <a:pt x="131" y="202"/>
                    <a:pt x="239" y="131"/>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5139;p32">
              <a:extLst>
                <a:ext uri="{FF2B5EF4-FFF2-40B4-BE49-F238E27FC236}">
                  <a16:creationId xmlns:a16="http://schemas.microsoft.com/office/drawing/2014/main" id="{A78286E0-5D2A-4126-9600-5615302DF361}"/>
                </a:ext>
              </a:extLst>
            </p:cNvPr>
            <p:cNvSpPr/>
            <p:nvPr/>
          </p:nvSpPr>
          <p:spPr>
            <a:xfrm>
              <a:off x="5570025" y="2441750"/>
              <a:ext cx="5975" cy="4075"/>
            </a:xfrm>
            <a:custGeom>
              <a:avLst/>
              <a:gdLst/>
              <a:ahLst/>
              <a:cxnLst/>
              <a:rect l="l" t="t" r="r" b="b"/>
              <a:pathLst>
                <a:path w="239" h="163" extrusionOk="0">
                  <a:moveTo>
                    <a:pt x="106" y="0"/>
                  </a:moveTo>
                  <a:cubicBezTo>
                    <a:pt x="85" y="0"/>
                    <a:pt x="62" y="8"/>
                    <a:pt x="36" y="26"/>
                  </a:cubicBezTo>
                  <a:cubicBezTo>
                    <a:pt x="13" y="38"/>
                    <a:pt x="1" y="122"/>
                    <a:pt x="13" y="133"/>
                  </a:cubicBezTo>
                  <a:cubicBezTo>
                    <a:pt x="34" y="154"/>
                    <a:pt x="55" y="162"/>
                    <a:pt x="76" y="162"/>
                  </a:cubicBezTo>
                  <a:cubicBezTo>
                    <a:pt x="127" y="162"/>
                    <a:pt x="180" y="118"/>
                    <a:pt x="239" y="110"/>
                  </a:cubicBezTo>
                  <a:cubicBezTo>
                    <a:pt x="197" y="43"/>
                    <a:pt x="156" y="0"/>
                    <a:pt x="1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5140;p32">
              <a:extLst>
                <a:ext uri="{FF2B5EF4-FFF2-40B4-BE49-F238E27FC236}">
                  <a16:creationId xmlns:a16="http://schemas.microsoft.com/office/drawing/2014/main" id="{7AC8BEE2-456C-4140-B8B9-5C8DDB424D66}"/>
                </a:ext>
              </a:extLst>
            </p:cNvPr>
            <p:cNvSpPr/>
            <p:nvPr/>
          </p:nvSpPr>
          <p:spPr>
            <a:xfrm>
              <a:off x="5320000" y="2491725"/>
              <a:ext cx="12525" cy="2475"/>
            </a:xfrm>
            <a:custGeom>
              <a:avLst/>
              <a:gdLst/>
              <a:ahLst/>
              <a:cxnLst/>
              <a:rect l="l" t="t" r="r" b="b"/>
              <a:pathLst>
                <a:path w="501" h="99" extrusionOk="0">
                  <a:moveTo>
                    <a:pt x="244" y="1"/>
                  </a:moveTo>
                  <a:cubicBezTo>
                    <a:pt x="166" y="1"/>
                    <a:pt x="86" y="31"/>
                    <a:pt x="0" y="99"/>
                  </a:cubicBezTo>
                  <a:lnTo>
                    <a:pt x="500" y="99"/>
                  </a:lnTo>
                  <a:cubicBezTo>
                    <a:pt x="413" y="37"/>
                    <a:pt x="330" y="1"/>
                    <a:pt x="2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5141;p32">
              <a:extLst>
                <a:ext uri="{FF2B5EF4-FFF2-40B4-BE49-F238E27FC236}">
                  <a16:creationId xmlns:a16="http://schemas.microsoft.com/office/drawing/2014/main" id="{C54ABEF6-BCD7-4CBC-98EF-B5D26D82AC03}"/>
                </a:ext>
              </a:extLst>
            </p:cNvPr>
            <p:cNvSpPr/>
            <p:nvPr/>
          </p:nvSpPr>
          <p:spPr>
            <a:xfrm>
              <a:off x="5323275" y="2500425"/>
              <a:ext cx="12225" cy="5125"/>
            </a:xfrm>
            <a:custGeom>
              <a:avLst/>
              <a:gdLst/>
              <a:ahLst/>
              <a:cxnLst/>
              <a:rect l="l" t="t" r="r" b="b"/>
              <a:pathLst>
                <a:path w="489" h="205" extrusionOk="0">
                  <a:moveTo>
                    <a:pt x="108" y="1"/>
                  </a:moveTo>
                  <a:cubicBezTo>
                    <a:pt x="81" y="1"/>
                    <a:pt x="54" y="13"/>
                    <a:pt x="24" y="37"/>
                  </a:cubicBezTo>
                  <a:cubicBezTo>
                    <a:pt x="0" y="96"/>
                    <a:pt x="12" y="156"/>
                    <a:pt x="60" y="203"/>
                  </a:cubicBezTo>
                  <a:cubicBezTo>
                    <a:pt x="96" y="203"/>
                    <a:pt x="133" y="205"/>
                    <a:pt x="170" y="205"/>
                  </a:cubicBezTo>
                  <a:cubicBezTo>
                    <a:pt x="283" y="205"/>
                    <a:pt x="399" y="191"/>
                    <a:pt x="489" y="84"/>
                  </a:cubicBezTo>
                  <a:cubicBezTo>
                    <a:pt x="381" y="61"/>
                    <a:pt x="298" y="49"/>
                    <a:pt x="191" y="37"/>
                  </a:cubicBezTo>
                  <a:cubicBezTo>
                    <a:pt x="161" y="13"/>
                    <a:pt x="134" y="1"/>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5142;p32">
              <a:extLst>
                <a:ext uri="{FF2B5EF4-FFF2-40B4-BE49-F238E27FC236}">
                  <a16:creationId xmlns:a16="http://schemas.microsoft.com/office/drawing/2014/main" id="{E10E0222-527C-4542-A55C-8A8ED24256FF}"/>
                </a:ext>
              </a:extLst>
            </p:cNvPr>
            <p:cNvSpPr/>
            <p:nvPr/>
          </p:nvSpPr>
          <p:spPr>
            <a:xfrm>
              <a:off x="5312850" y="2310725"/>
              <a:ext cx="11925" cy="4400"/>
            </a:xfrm>
            <a:custGeom>
              <a:avLst/>
              <a:gdLst/>
              <a:ahLst/>
              <a:cxnLst/>
              <a:rect l="l" t="t" r="r" b="b"/>
              <a:pathLst>
                <a:path w="477" h="176" extrusionOk="0">
                  <a:moveTo>
                    <a:pt x="254" y="0"/>
                  </a:moveTo>
                  <a:cubicBezTo>
                    <a:pt x="234" y="0"/>
                    <a:pt x="213" y="6"/>
                    <a:pt x="191" y="17"/>
                  </a:cubicBezTo>
                  <a:cubicBezTo>
                    <a:pt x="132" y="29"/>
                    <a:pt x="60" y="40"/>
                    <a:pt x="1" y="64"/>
                  </a:cubicBezTo>
                  <a:cubicBezTo>
                    <a:pt x="106" y="151"/>
                    <a:pt x="235" y="175"/>
                    <a:pt x="375" y="175"/>
                  </a:cubicBezTo>
                  <a:cubicBezTo>
                    <a:pt x="408" y="175"/>
                    <a:pt x="442" y="174"/>
                    <a:pt x="477" y="171"/>
                  </a:cubicBezTo>
                  <a:cubicBezTo>
                    <a:pt x="417" y="124"/>
                    <a:pt x="370" y="76"/>
                    <a:pt x="322" y="29"/>
                  </a:cubicBezTo>
                  <a:cubicBezTo>
                    <a:pt x="302" y="9"/>
                    <a:pt x="279" y="0"/>
                    <a:pt x="2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5143;p32">
              <a:extLst>
                <a:ext uri="{FF2B5EF4-FFF2-40B4-BE49-F238E27FC236}">
                  <a16:creationId xmlns:a16="http://schemas.microsoft.com/office/drawing/2014/main" id="{A5A75299-0F40-42A8-AC90-8BC259D725A2}"/>
                </a:ext>
              </a:extLst>
            </p:cNvPr>
            <p:cNvSpPr/>
            <p:nvPr/>
          </p:nvSpPr>
          <p:spPr>
            <a:xfrm>
              <a:off x="5374175" y="2318800"/>
              <a:ext cx="11325" cy="3450"/>
            </a:xfrm>
            <a:custGeom>
              <a:avLst/>
              <a:gdLst/>
              <a:ahLst/>
              <a:cxnLst/>
              <a:rect l="l" t="t" r="r" b="b"/>
              <a:pathLst>
                <a:path w="453" h="138" extrusionOk="0">
                  <a:moveTo>
                    <a:pt x="196" y="1"/>
                  </a:moveTo>
                  <a:cubicBezTo>
                    <a:pt x="133" y="1"/>
                    <a:pt x="67" y="13"/>
                    <a:pt x="0" y="27"/>
                  </a:cubicBezTo>
                  <a:cubicBezTo>
                    <a:pt x="86" y="113"/>
                    <a:pt x="187" y="137"/>
                    <a:pt x="290" y="137"/>
                  </a:cubicBezTo>
                  <a:cubicBezTo>
                    <a:pt x="345" y="137"/>
                    <a:pt x="399" y="130"/>
                    <a:pt x="453" y="122"/>
                  </a:cubicBezTo>
                  <a:cubicBezTo>
                    <a:pt x="381" y="29"/>
                    <a:pt x="292" y="1"/>
                    <a:pt x="1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5144;p32">
              <a:extLst>
                <a:ext uri="{FF2B5EF4-FFF2-40B4-BE49-F238E27FC236}">
                  <a16:creationId xmlns:a16="http://schemas.microsoft.com/office/drawing/2014/main" id="{B94D4299-0938-4239-B061-45B0980AB88E}"/>
                </a:ext>
              </a:extLst>
            </p:cNvPr>
            <p:cNvSpPr/>
            <p:nvPr/>
          </p:nvSpPr>
          <p:spPr>
            <a:xfrm>
              <a:off x="5328025" y="2311650"/>
              <a:ext cx="10750" cy="3600"/>
            </a:xfrm>
            <a:custGeom>
              <a:avLst/>
              <a:gdLst/>
              <a:ahLst/>
              <a:cxnLst/>
              <a:rect l="l" t="t" r="r" b="b"/>
              <a:pathLst>
                <a:path w="430" h="144" extrusionOk="0">
                  <a:moveTo>
                    <a:pt x="220" y="0"/>
                  </a:moveTo>
                  <a:cubicBezTo>
                    <a:pt x="150" y="0"/>
                    <a:pt x="78" y="45"/>
                    <a:pt x="1" y="134"/>
                  </a:cubicBezTo>
                  <a:cubicBezTo>
                    <a:pt x="78" y="140"/>
                    <a:pt x="153" y="143"/>
                    <a:pt x="224" y="143"/>
                  </a:cubicBezTo>
                  <a:cubicBezTo>
                    <a:pt x="296" y="143"/>
                    <a:pt x="364" y="140"/>
                    <a:pt x="430" y="134"/>
                  </a:cubicBezTo>
                  <a:cubicBezTo>
                    <a:pt x="358" y="45"/>
                    <a:pt x="290" y="0"/>
                    <a:pt x="2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5145;p32">
              <a:extLst>
                <a:ext uri="{FF2B5EF4-FFF2-40B4-BE49-F238E27FC236}">
                  <a16:creationId xmlns:a16="http://schemas.microsoft.com/office/drawing/2014/main" id="{FE8653EF-8952-4178-9B4B-E33A57C5D68B}"/>
                </a:ext>
              </a:extLst>
            </p:cNvPr>
            <p:cNvSpPr/>
            <p:nvPr/>
          </p:nvSpPr>
          <p:spPr>
            <a:xfrm>
              <a:off x="5367625" y="2509000"/>
              <a:ext cx="10750" cy="3375"/>
            </a:xfrm>
            <a:custGeom>
              <a:avLst/>
              <a:gdLst/>
              <a:ahLst/>
              <a:cxnLst/>
              <a:rect l="l" t="t" r="r" b="b"/>
              <a:pathLst>
                <a:path w="430" h="135" extrusionOk="0">
                  <a:moveTo>
                    <a:pt x="219" y="0"/>
                  </a:moveTo>
                  <a:cubicBezTo>
                    <a:pt x="146" y="0"/>
                    <a:pt x="72" y="45"/>
                    <a:pt x="0" y="134"/>
                  </a:cubicBezTo>
                  <a:lnTo>
                    <a:pt x="429" y="134"/>
                  </a:lnTo>
                  <a:cubicBezTo>
                    <a:pt x="364" y="45"/>
                    <a:pt x="292" y="0"/>
                    <a:pt x="2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5146;p32">
              <a:extLst>
                <a:ext uri="{FF2B5EF4-FFF2-40B4-BE49-F238E27FC236}">
                  <a16:creationId xmlns:a16="http://schemas.microsoft.com/office/drawing/2014/main" id="{0A57ED3C-730E-46C8-A7CF-055F0D04BCFF}"/>
                </a:ext>
              </a:extLst>
            </p:cNvPr>
            <p:cNvSpPr/>
            <p:nvPr/>
          </p:nvSpPr>
          <p:spPr>
            <a:xfrm>
              <a:off x="5439350" y="2497800"/>
              <a:ext cx="10150" cy="4150"/>
            </a:xfrm>
            <a:custGeom>
              <a:avLst/>
              <a:gdLst/>
              <a:ahLst/>
              <a:cxnLst/>
              <a:rect l="l" t="t" r="r" b="b"/>
              <a:pathLst>
                <a:path w="406" h="166" extrusionOk="0">
                  <a:moveTo>
                    <a:pt x="188" y="0"/>
                  </a:moveTo>
                  <a:cubicBezTo>
                    <a:pt x="124" y="0"/>
                    <a:pt x="63" y="12"/>
                    <a:pt x="1" y="35"/>
                  </a:cubicBezTo>
                  <a:cubicBezTo>
                    <a:pt x="48" y="82"/>
                    <a:pt x="108" y="130"/>
                    <a:pt x="144" y="166"/>
                  </a:cubicBezTo>
                  <a:cubicBezTo>
                    <a:pt x="251" y="154"/>
                    <a:pt x="358" y="142"/>
                    <a:pt x="406" y="46"/>
                  </a:cubicBezTo>
                  <a:cubicBezTo>
                    <a:pt x="330" y="15"/>
                    <a:pt x="258" y="0"/>
                    <a:pt x="1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5147;p32">
              <a:extLst>
                <a:ext uri="{FF2B5EF4-FFF2-40B4-BE49-F238E27FC236}">
                  <a16:creationId xmlns:a16="http://schemas.microsoft.com/office/drawing/2014/main" id="{9310FD82-EC8C-4C0E-B9D5-321332027D79}"/>
                </a:ext>
              </a:extLst>
            </p:cNvPr>
            <p:cNvSpPr/>
            <p:nvPr/>
          </p:nvSpPr>
          <p:spPr>
            <a:xfrm>
              <a:off x="5435200" y="2423200"/>
              <a:ext cx="11625" cy="3450"/>
            </a:xfrm>
            <a:custGeom>
              <a:avLst/>
              <a:gdLst/>
              <a:ahLst/>
              <a:cxnLst/>
              <a:rect l="l" t="t" r="r" b="b"/>
              <a:pathLst>
                <a:path w="465" h="138" extrusionOk="0">
                  <a:moveTo>
                    <a:pt x="241" y="0"/>
                  </a:moveTo>
                  <a:cubicBezTo>
                    <a:pt x="160" y="0"/>
                    <a:pt x="80" y="46"/>
                    <a:pt x="0" y="113"/>
                  </a:cubicBezTo>
                  <a:cubicBezTo>
                    <a:pt x="155" y="113"/>
                    <a:pt x="310" y="137"/>
                    <a:pt x="464" y="137"/>
                  </a:cubicBezTo>
                  <a:cubicBezTo>
                    <a:pt x="390" y="40"/>
                    <a:pt x="315" y="0"/>
                    <a:pt x="2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5148;p32">
              <a:extLst>
                <a:ext uri="{FF2B5EF4-FFF2-40B4-BE49-F238E27FC236}">
                  <a16:creationId xmlns:a16="http://schemas.microsoft.com/office/drawing/2014/main" id="{6808B846-196A-4B43-B94A-82A5A3272D55}"/>
                </a:ext>
              </a:extLst>
            </p:cNvPr>
            <p:cNvSpPr/>
            <p:nvPr/>
          </p:nvSpPr>
          <p:spPr>
            <a:xfrm>
              <a:off x="5436075" y="2429975"/>
              <a:ext cx="10450" cy="2925"/>
            </a:xfrm>
            <a:custGeom>
              <a:avLst/>
              <a:gdLst/>
              <a:ahLst/>
              <a:cxnLst/>
              <a:rect l="l" t="t" r="r" b="b"/>
              <a:pathLst>
                <a:path w="418" h="117" extrusionOk="0">
                  <a:moveTo>
                    <a:pt x="205" y="0"/>
                  </a:moveTo>
                  <a:cubicBezTo>
                    <a:pt x="135" y="0"/>
                    <a:pt x="66" y="39"/>
                    <a:pt x="1" y="116"/>
                  </a:cubicBezTo>
                  <a:lnTo>
                    <a:pt x="418" y="116"/>
                  </a:lnTo>
                  <a:cubicBezTo>
                    <a:pt x="346" y="39"/>
                    <a:pt x="275" y="0"/>
                    <a:pt x="2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5149;p32">
              <a:extLst>
                <a:ext uri="{FF2B5EF4-FFF2-40B4-BE49-F238E27FC236}">
                  <a16:creationId xmlns:a16="http://schemas.microsoft.com/office/drawing/2014/main" id="{597701AE-F4A6-4E07-A6A5-71D34B168DBD}"/>
                </a:ext>
              </a:extLst>
            </p:cNvPr>
            <p:cNvSpPr/>
            <p:nvPr/>
          </p:nvSpPr>
          <p:spPr>
            <a:xfrm>
              <a:off x="5676000" y="2423050"/>
              <a:ext cx="10725" cy="3600"/>
            </a:xfrm>
            <a:custGeom>
              <a:avLst/>
              <a:gdLst/>
              <a:ahLst/>
              <a:cxnLst/>
              <a:rect l="l" t="t" r="r" b="b"/>
              <a:pathLst>
                <a:path w="429" h="144" extrusionOk="0">
                  <a:moveTo>
                    <a:pt x="0" y="0"/>
                  </a:moveTo>
                  <a:lnTo>
                    <a:pt x="0" y="119"/>
                  </a:lnTo>
                  <a:cubicBezTo>
                    <a:pt x="48" y="119"/>
                    <a:pt x="107" y="143"/>
                    <a:pt x="143" y="143"/>
                  </a:cubicBezTo>
                  <a:cubicBezTo>
                    <a:pt x="262" y="119"/>
                    <a:pt x="369" y="108"/>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5150;p32">
              <a:extLst>
                <a:ext uri="{FF2B5EF4-FFF2-40B4-BE49-F238E27FC236}">
                  <a16:creationId xmlns:a16="http://schemas.microsoft.com/office/drawing/2014/main" id="{49C5E468-A924-4302-A678-1905D9C29201}"/>
                </a:ext>
              </a:extLst>
            </p:cNvPr>
            <p:cNvSpPr/>
            <p:nvPr/>
          </p:nvSpPr>
          <p:spPr>
            <a:xfrm>
              <a:off x="5607525" y="2584375"/>
              <a:ext cx="7475" cy="7475"/>
            </a:xfrm>
            <a:custGeom>
              <a:avLst/>
              <a:gdLst/>
              <a:ahLst/>
              <a:cxnLst/>
              <a:rect l="l" t="t" r="r" b="b"/>
              <a:pathLst>
                <a:path w="299" h="299" extrusionOk="0">
                  <a:moveTo>
                    <a:pt x="144" y="1"/>
                  </a:moveTo>
                  <a:lnTo>
                    <a:pt x="144" y="1"/>
                  </a:lnTo>
                  <a:cubicBezTo>
                    <a:pt x="1" y="96"/>
                    <a:pt x="13" y="203"/>
                    <a:pt x="168" y="298"/>
                  </a:cubicBezTo>
                  <a:cubicBezTo>
                    <a:pt x="203" y="274"/>
                    <a:pt x="251" y="274"/>
                    <a:pt x="299" y="262"/>
                  </a:cubicBezTo>
                  <a:lnTo>
                    <a:pt x="299" y="143"/>
                  </a:lnTo>
                  <a:cubicBezTo>
                    <a:pt x="239" y="96"/>
                    <a:pt x="191" y="36"/>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5151;p32">
              <a:extLst>
                <a:ext uri="{FF2B5EF4-FFF2-40B4-BE49-F238E27FC236}">
                  <a16:creationId xmlns:a16="http://schemas.microsoft.com/office/drawing/2014/main" id="{21996B2F-FBB7-4967-AB36-C54A85ECD87B}"/>
                </a:ext>
              </a:extLst>
            </p:cNvPr>
            <p:cNvSpPr/>
            <p:nvPr/>
          </p:nvSpPr>
          <p:spPr>
            <a:xfrm>
              <a:off x="5690575" y="2423050"/>
              <a:ext cx="10450" cy="3250"/>
            </a:xfrm>
            <a:custGeom>
              <a:avLst/>
              <a:gdLst/>
              <a:ahLst/>
              <a:cxnLst/>
              <a:rect l="l" t="t" r="r" b="b"/>
              <a:pathLst>
                <a:path w="418" h="130" extrusionOk="0">
                  <a:moveTo>
                    <a:pt x="1" y="0"/>
                  </a:moveTo>
                  <a:cubicBezTo>
                    <a:pt x="65" y="88"/>
                    <a:pt x="132" y="130"/>
                    <a:pt x="201" y="130"/>
                  </a:cubicBezTo>
                  <a:cubicBezTo>
                    <a:pt x="272" y="130"/>
                    <a:pt x="345" y="85"/>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5152;p32">
              <a:extLst>
                <a:ext uri="{FF2B5EF4-FFF2-40B4-BE49-F238E27FC236}">
                  <a16:creationId xmlns:a16="http://schemas.microsoft.com/office/drawing/2014/main" id="{2E537261-6C12-47CD-9307-5F8474D6258B}"/>
                </a:ext>
              </a:extLst>
            </p:cNvPr>
            <p:cNvSpPr/>
            <p:nvPr/>
          </p:nvSpPr>
          <p:spPr>
            <a:xfrm>
              <a:off x="5303025" y="2415300"/>
              <a:ext cx="7175" cy="4625"/>
            </a:xfrm>
            <a:custGeom>
              <a:avLst/>
              <a:gdLst/>
              <a:ahLst/>
              <a:cxnLst/>
              <a:rect l="l" t="t" r="r" b="b"/>
              <a:pathLst>
                <a:path w="287" h="185" extrusionOk="0">
                  <a:moveTo>
                    <a:pt x="287" y="1"/>
                  </a:moveTo>
                  <a:cubicBezTo>
                    <a:pt x="203" y="13"/>
                    <a:pt x="108" y="13"/>
                    <a:pt x="1" y="13"/>
                  </a:cubicBezTo>
                  <a:cubicBezTo>
                    <a:pt x="60" y="72"/>
                    <a:pt x="120" y="120"/>
                    <a:pt x="179" y="179"/>
                  </a:cubicBezTo>
                  <a:cubicBezTo>
                    <a:pt x="190" y="183"/>
                    <a:pt x="201" y="184"/>
                    <a:pt x="213" y="184"/>
                  </a:cubicBezTo>
                  <a:cubicBezTo>
                    <a:pt x="241" y="184"/>
                    <a:pt x="270" y="176"/>
                    <a:pt x="287" y="167"/>
                  </a:cubicBezTo>
                  <a:lnTo>
                    <a:pt x="287"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5153;p32">
              <a:extLst>
                <a:ext uri="{FF2B5EF4-FFF2-40B4-BE49-F238E27FC236}">
                  <a16:creationId xmlns:a16="http://schemas.microsoft.com/office/drawing/2014/main" id="{83AE6996-D17E-4DBD-98B4-2E6345A88C3D}"/>
                </a:ext>
              </a:extLst>
            </p:cNvPr>
            <p:cNvSpPr/>
            <p:nvPr/>
          </p:nvSpPr>
          <p:spPr>
            <a:xfrm>
              <a:off x="5335475" y="2509800"/>
              <a:ext cx="7175" cy="3175"/>
            </a:xfrm>
            <a:custGeom>
              <a:avLst/>
              <a:gdLst/>
              <a:ahLst/>
              <a:cxnLst/>
              <a:rect l="l" t="t" r="r" b="b"/>
              <a:pathLst>
                <a:path w="287" h="127" extrusionOk="0">
                  <a:moveTo>
                    <a:pt x="136" y="0"/>
                  </a:moveTo>
                  <a:cubicBezTo>
                    <a:pt x="94" y="0"/>
                    <a:pt x="50" y="30"/>
                    <a:pt x="1" y="90"/>
                  </a:cubicBezTo>
                  <a:cubicBezTo>
                    <a:pt x="96" y="102"/>
                    <a:pt x="191" y="102"/>
                    <a:pt x="286" y="126"/>
                  </a:cubicBezTo>
                  <a:cubicBezTo>
                    <a:pt x="235" y="42"/>
                    <a:pt x="187" y="0"/>
                    <a:pt x="1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5154;p32">
              <a:extLst>
                <a:ext uri="{FF2B5EF4-FFF2-40B4-BE49-F238E27FC236}">
                  <a16:creationId xmlns:a16="http://schemas.microsoft.com/office/drawing/2014/main" id="{155ED5A4-BAA7-4D5F-B315-7F0743002CAF}"/>
                </a:ext>
              </a:extLst>
            </p:cNvPr>
            <p:cNvSpPr/>
            <p:nvPr/>
          </p:nvSpPr>
          <p:spPr>
            <a:xfrm>
              <a:off x="5310175" y="2501025"/>
              <a:ext cx="8350" cy="4500"/>
            </a:xfrm>
            <a:custGeom>
              <a:avLst/>
              <a:gdLst/>
              <a:ahLst/>
              <a:cxnLst/>
              <a:rect l="l" t="t" r="r" b="b"/>
              <a:pathLst>
                <a:path w="334" h="180" extrusionOk="0">
                  <a:moveTo>
                    <a:pt x="12" y="1"/>
                  </a:moveTo>
                  <a:cubicBezTo>
                    <a:pt x="12" y="60"/>
                    <a:pt x="12" y="120"/>
                    <a:pt x="1" y="179"/>
                  </a:cubicBezTo>
                  <a:lnTo>
                    <a:pt x="286" y="179"/>
                  </a:lnTo>
                  <a:cubicBezTo>
                    <a:pt x="334" y="132"/>
                    <a:pt x="334" y="84"/>
                    <a:pt x="286" y="37"/>
                  </a:cubicBezTo>
                  <a:lnTo>
                    <a:pt x="155" y="1"/>
                  </a:lnTo>
                  <a:cubicBezTo>
                    <a:pt x="131" y="7"/>
                    <a:pt x="108" y="10"/>
                    <a:pt x="84" y="10"/>
                  </a:cubicBezTo>
                  <a:cubicBezTo>
                    <a:pt x="60" y="10"/>
                    <a:pt x="36" y="7"/>
                    <a:pt x="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5155;p32">
              <a:extLst>
                <a:ext uri="{FF2B5EF4-FFF2-40B4-BE49-F238E27FC236}">
                  <a16:creationId xmlns:a16="http://schemas.microsoft.com/office/drawing/2014/main" id="{21568779-E5E5-4B1F-97EE-6FD2961AA077}"/>
                </a:ext>
              </a:extLst>
            </p:cNvPr>
            <p:cNvSpPr/>
            <p:nvPr/>
          </p:nvSpPr>
          <p:spPr>
            <a:xfrm>
              <a:off x="5235175" y="2415600"/>
              <a:ext cx="3875" cy="8075"/>
            </a:xfrm>
            <a:custGeom>
              <a:avLst/>
              <a:gdLst/>
              <a:ahLst/>
              <a:cxnLst/>
              <a:rect l="l" t="t" r="r" b="b"/>
              <a:pathLst>
                <a:path w="155" h="323" extrusionOk="0">
                  <a:moveTo>
                    <a:pt x="131" y="1"/>
                  </a:moveTo>
                  <a:cubicBezTo>
                    <a:pt x="12" y="84"/>
                    <a:pt x="0" y="203"/>
                    <a:pt x="12" y="322"/>
                  </a:cubicBezTo>
                  <a:cubicBezTo>
                    <a:pt x="60" y="275"/>
                    <a:pt x="119" y="215"/>
                    <a:pt x="155" y="155"/>
                  </a:cubicBezTo>
                  <a:cubicBezTo>
                    <a:pt x="143" y="108"/>
                    <a:pt x="143" y="48"/>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5156;p32">
              <a:extLst>
                <a:ext uri="{FF2B5EF4-FFF2-40B4-BE49-F238E27FC236}">
                  <a16:creationId xmlns:a16="http://schemas.microsoft.com/office/drawing/2014/main" id="{8EE0C07C-CCCD-4803-BCE4-5D246209346D}"/>
                </a:ext>
              </a:extLst>
            </p:cNvPr>
            <p:cNvSpPr/>
            <p:nvPr/>
          </p:nvSpPr>
          <p:spPr>
            <a:xfrm>
              <a:off x="5267025" y="2340600"/>
              <a:ext cx="4175" cy="6575"/>
            </a:xfrm>
            <a:custGeom>
              <a:avLst/>
              <a:gdLst/>
              <a:ahLst/>
              <a:cxnLst/>
              <a:rect l="l" t="t" r="r" b="b"/>
              <a:pathLst>
                <a:path w="167" h="263" extrusionOk="0">
                  <a:moveTo>
                    <a:pt x="167" y="0"/>
                  </a:moveTo>
                  <a:lnTo>
                    <a:pt x="167" y="0"/>
                  </a:lnTo>
                  <a:cubicBezTo>
                    <a:pt x="48" y="48"/>
                    <a:pt x="0" y="143"/>
                    <a:pt x="0" y="262"/>
                  </a:cubicBezTo>
                  <a:cubicBezTo>
                    <a:pt x="119" y="227"/>
                    <a:pt x="167" y="119"/>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5157;p32">
              <a:extLst>
                <a:ext uri="{FF2B5EF4-FFF2-40B4-BE49-F238E27FC236}">
                  <a16:creationId xmlns:a16="http://schemas.microsoft.com/office/drawing/2014/main" id="{6D0BF1A0-0054-4850-B91A-25B9E112A884}"/>
                </a:ext>
              </a:extLst>
            </p:cNvPr>
            <p:cNvSpPr/>
            <p:nvPr/>
          </p:nvSpPr>
          <p:spPr>
            <a:xfrm>
              <a:off x="5826600" y="2511300"/>
              <a:ext cx="7775" cy="4300"/>
            </a:xfrm>
            <a:custGeom>
              <a:avLst/>
              <a:gdLst/>
              <a:ahLst/>
              <a:cxnLst/>
              <a:rect l="l" t="t" r="r" b="b"/>
              <a:pathLst>
                <a:path w="311" h="172" extrusionOk="0">
                  <a:moveTo>
                    <a:pt x="165" y="1"/>
                  </a:moveTo>
                  <a:cubicBezTo>
                    <a:pt x="117" y="1"/>
                    <a:pt x="66" y="18"/>
                    <a:pt x="13" y="54"/>
                  </a:cubicBezTo>
                  <a:lnTo>
                    <a:pt x="1" y="78"/>
                  </a:lnTo>
                  <a:cubicBezTo>
                    <a:pt x="53" y="142"/>
                    <a:pt x="105" y="172"/>
                    <a:pt x="156" y="172"/>
                  </a:cubicBezTo>
                  <a:cubicBezTo>
                    <a:pt x="210" y="172"/>
                    <a:pt x="262" y="139"/>
                    <a:pt x="310" y="78"/>
                  </a:cubicBezTo>
                  <a:lnTo>
                    <a:pt x="299" y="54"/>
                  </a:lnTo>
                  <a:cubicBezTo>
                    <a:pt x="257" y="18"/>
                    <a:pt x="212" y="1"/>
                    <a:pt x="1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5158;p32">
              <a:extLst>
                <a:ext uri="{FF2B5EF4-FFF2-40B4-BE49-F238E27FC236}">
                  <a16:creationId xmlns:a16="http://schemas.microsoft.com/office/drawing/2014/main" id="{B8F90EDE-422A-4EC9-9EE8-D4D11EDA532C}"/>
                </a:ext>
              </a:extLst>
            </p:cNvPr>
            <p:cNvSpPr/>
            <p:nvPr/>
          </p:nvSpPr>
          <p:spPr>
            <a:xfrm>
              <a:off x="5787325" y="2512950"/>
              <a:ext cx="7450" cy="2475"/>
            </a:xfrm>
            <a:custGeom>
              <a:avLst/>
              <a:gdLst/>
              <a:ahLst/>
              <a:cxnLst/>
              <a:rect l="l" t="t" r="r" b="b"/>
              <a:pathLst>
                <a:path w="298" h="99" extrusionOk="0">
                  <a:moveTo>
                    <a:pt x="0" y="0"/>
                  </a:moveTo>
                  <a:cubicBezTo>
                    <a:pt x="48" y="66"/>
                    <a:pt x="95" y="98"/>
                    <a:pt x="145" y="98"/>
                  </a:cubicBezTo>
                  <a:cubicBezTo>
                    <a:pt x="194" y="98"/>
                    <a:pt x="244" y="66"/>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5159;p32">
              <a:extLst>
                <a:ext uri="{FF2B5EF4-FFF2-40B4-BE49-F238E27FC236}">
                  <a16:creationId xmlns:a16="http://schemas.microsoft.com/office/drawing/2014/main" id="{509AE019-A518-419A-AA8F-D8585AE50F7B}"/>
                </a:ext>
              </a:extLst>
            </p:cNvPr>
            <p:cNvSpPr/>
            <p:nvPr/>
          </p:nvSpPr>
          <p:spPr>
            <a:xfrm>
              <a:off x="5862325" y="2426025"/>
              <a:ext cx="7475" cy="4500"/>
            </a:xfrm>
            <a:custGeom>
              <a:avLst/>
              <a:gdLst/>
              <a:ahLst/>
              <a:cxnLst/>
              <a:rect l="l" t="t" r="r" b="b"/>
              <a:pathLst>
                <a:path w="299" h="180" extrusionOk="0">
                  <a:moveTo>
                    <a:pt x="1" y="0"/>
                  </a:moveTo>
                  <a:lnTo>
                    <a:pt x="1" y="0"/>
                  </a:lnTo>
                  <a:cubicBezTo>
                    <a:pt x="60" y="60"/>
                    <a:pt x="108" y="119"/>
                    <a:pt x="167" y="179"/>
                  </a:cubicBezTo>
                  <a:cubicBezTo>
                    <a:pt x="215" y="167"/>
                    <a:pt x="251" y="155"/>
                    <a:pt x="298" y="155"/>
                  </a:cubicBezTo>
                  <a:lnTo>
                    <a:pt x="298" y="24"/>
                  </a:lnTo>
                  <a:cubicBezTo>
                    <a:pt x="191" y="24"/>
                    <a:pt x="108" y="2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5160;p32">
              <a:extLst>
                <a:ext uri="{FF2B5EF4-FFF2-40B4-BE49-F238E27FC236}">
                  <a16:creationId xmlns:a16="http://schemas.microsoft.com/office/drawing/2014/main" id="{94ACBD8E-460E-435D-BF7B-F2D433263A22}"/>
                </a:ext>
              </a:extLst>
            </p:cNvPr>
            <p:cNvSpPr/>
            <p:nvPr/>
          </p:nvSpPr>
          <p:spPr>
            <a:xfrm>
              <a:off x="5564975" y="2504900"/>
              <a:ext cx="6875" cy="3125"/>
            </a:xfrm>
            <a:custGeom>
              <a:avLst/>
              <a:gdLst/>
              <a:ahLst/>
              <a:cxnLst/>
              <a:rect l="l" t="t" r="r" b="b"/>
              <a:pathLst>
                <a:path w="275" h="125" extrusionOk="0">
                  <a:moveTo>
                    <a:pt x="0" y="1"/>
                  </a:moveTo>
                  <a:lnTo>
                    <a:pt x="0" y="1"/>
                  </a:lnTo>
                  <a:cubicBezTo>
                    <a:pt x="51" y="83"/>
                    <a:pt x="98" y="125"/>
                    <a:pt x="145" y="125"/>
                  </a:cubicBezTo>
                  <a:cubicBezTo>
                    <a:pt x="187" y="125"/>
                    <a:pt x="229" y="92"/>
                    <a:pt x="274" y="24"/>
                  </a:cubicBezTo>
                  <a:cubicBezTo>
                    <a:pt x="179" y="24"/>
                    <a:pt x="96" y="24"/>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5161;p32">
              <a:extLst>
                <a:ext uri="{FF2B5EF4-FFF2-40B4-BE49-F238E27FC236}">
                  <a16:creationId xmlns:a16="http://schemas.microsoft.com/office/drawing/2014/main" id="{299B8647-FF54-4189-912F-22D7A8B35419}"/>
                </a:ext>
              </a:extLst>
            </p:cNvPr>
            <p:cNvSpPr/>
            <p:nvPr/>
          </p:nvSpPr>
          <p:spPr>
            <a:xfrm>
              <a:off x="5694150" y="2580200"/>
              <a:ext cx="4800" cy="3500"/>
            </a:xfrm>
            <a:custGeom>
              <a:avLst/>
              <a:gdLst/>
              <a:ahLst/>
              <a:cxnLst/>
              <a:rect l="l" t="t" r="r" b="b"/>
              <a:pathLst>
                <a:path w="192" h="140" extrusionOk="0">
                  <a:moveTo>
                    <a:pt x="120" y="1"/>
                  </a:moveTo>
                  <a:cubicBezTo>
                    <a:pt x="72" y="1"/>
                    <a:pt x="48" y="13"/>
                    <a:pt x="1" y="13"/>
                  </a:cubicBezTo>
                  <a:cubicBezTo>
                    <a:pt x="26" y="88"/>
                    <a:pt x="62" y="139"/>
                    <a:pt x="114" y="139"/>
                  </a:cubicBezTo>
                  <a:cubicBezTo>
                    <a:pt x="137" y="139"/>
                    <a:pt x="162" y="130"/>
                    <a:pt x="191" y="108"/>
                  </a:cubicBezTo>
                  <a:cubicBezTo>
                    <a:pt x="191" y="108"/>
                    <a:pt x="155" y="25"/>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5162;p32">
              <a:extLst>
                <a:ext uri="{FF2B5EF4-FFF2-40B4-BE49-F238E27FC236}">
                  <a16:creationId xmlns:a16="http://schemas.microsoft.com/office/drawing/2014/main" id="{C5B45692-9778-45E9-AB45-C901B249B2B8}"/>
                </a:ext>
              </a:extLst>
            </p:cNvPr>
            <p:cNvSpPr/>
            <p:nvPr/>
          </p:nvSpPr>
          <p:spPr>
            <a:xfrm>
              <a:off x="5629550" y="2617125"/>
              <a:ext cx="6875" cy="2625"/>
            </a:xfrm>
            <a:custGeom>
              <a:avLst/>
              <a:gdLst/>
              <a:ahLst/>
              <a:cxnLst/>
              <a:rect l="l" t="t" r="r" b="b"/>
              <a:pathLst>
                <a:path w="275" h="105" extrusionOk="0">
                  <a:moveTo>
                    <a:pt x="275" y="0"/>
                  </a:moveTo>
                  <a:cubicBezTo>
                    <a:pt x="191" y="0"/>
                    <a:pt x="96" y="0"/>
                    <a:pt x="1" y="12"/>
                  </a:cubicBezTo>
                  <a:cubicBezTo>
                    <a:pt x="46" y="75"/>
                    <a:pt x="92" y="105"/>
                    <a:pt x="136" y="105"/>
                  </a:cubicBezTo>
                  <a:cubicBezTo>
                    <a:pt x="184" y="105"/>
                    <a:pt x="231" y="69"/>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5163;p32">
              <a:extLst>
                <a:ext uri="{FF2B5EF4-FFF2-40B4-BE49-F238E27FC236}">
                  <a16:creationId xmlns:a16="http://schemas.microsoft.com/office/drawing/2014/main" id="{E887848C-CADD-4182-878C-6B5BAC6FA7C4}"/>
                </a:ext>
              </a:extLst>
            </p:cNvPr>
            <p:cNvSpPr/>
            <p:nvPr/>
          </p:nvSpPr>
          <p:spPr>
            <a:xfrm>
              <a:off x="5640275" y="2616375"/>
              <a:ext cx="8650" cy="3450"/>
            </a:xfrm>
            <a:custGeom>
              <a:avLst/>
              <a:gdLst/>
              <a:ahLst/>
              <a:cxnLst/>
              <a:rect l="l" t="t" r="r" b="b"/>
              <a:pathLst>
                <a:path w="346" h="138" extrusionOk="0">
                  <a:moveTo>
                    <a:pt x="67" y="0"/>
                  </a:moveTo>
                  <a:cubicBezTo>
                    <a:pt x="45" y="0"/>
                    <a:pt x="23" y="2"/>
                    <a:pt x="1" y="6"/>
                  </a:cubicBezTo>
                  <a:cubicBezTo>
                    <a:pt x="51" y="108"/>
                    <a:pt x="132" y="137"/>
                    <a:pt x="226" y="137"/>
                  </a:cubicBezTo>
                  <a:cubicBezTo>
                    <a:pt x="264" y="137"/>
                    <a:pt x="304" y="132"/>
                    <a:pt x="346" y="125"/>
                  </a:cubicBezTo>
                  <a:cubicBezTo>
                    <a:pt x="267" y="47"/>
                    <a:pt x="172" y="0"/>
                    <a:pt x="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5164;p32">
              <a:extLst>
                <a:ext uri="{FF2B5EF4-FFF2-40B4-BE49-F238E27FC236}">
                  <a16:creationId xmlns:a16="http://schemas.microsoft.com/office/drawing/2014/main" id="{164E5C53-5661-46AC-B234-DA3F558BC57D}"/>
                </a:ext>
              </a:extLst>
            </p:cNvPr>
            <p:cNvSpPr/>
            <p:nvPr/>
          </p:nvSpPr>
          <p:spPr>
            <a:xfrm>
              <a:off x="5405125" y="2398350"/>
              <a:ext cx="3600" cy="2100"/>
            </a:xfrm>
            <a:custGeom>
              <a:avLst/>
              <a:gdLst/>
              <a:ahLst/>
              <a:cxnLst/>
              <a:rect l="l" t="t" r="r" b="b"/>
              <a:pathLst>
                <a:path w="144" h="84" extrusionOk="0">
                  <a:moveTo>
                    <a:pt x="48" y="0"/>
                  </a:moveTo>
                  <a:lnTo>
                    <a:pt x="1" y="36"/>
                  </a:lnTo>
                  <a:cubicBezTo>
                    <a:pt x="24" y="60"/>
                    <a:pt x="72" y="72"/>
                    <a:pt x="108" y="83"/>
                  </a:cubicBezTo>
                  <a:cubicBezTo>
                    <a:pt x="120" y="83"/>
                    <a:pt x="132" y="60"/>
                    <a:pt x="143" y="36"/>
                  </a:cubicBezTo>
                  <a:cubicBezTo>
                    <a:pt x="120" y="24"/>
                    <a:pt x="72" y="12"/>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5165;p32">
              <a:extLst>
                <a:ext uri="{FF2B5EF4-FFF2-40B4-BE49-F238E27FC236}">
                  <a16:creationId xmlns:a16="http://schemas.microsoft.com/office/drawing/2014/main" id="{B77B0BA9-318F-4EA7-ADAF-FFF530A48EB3}"/>
                </a:ext>
              </a:extLst>
            </p:cNvPr>
            <p:cNvSpPr/>
            <p:nvPr/>
          </p:nvSpPr>
          <p:spPr>
            <a:xfrm>
              <a:off x="5884350" y="2638325"/>
              <a:ext cx="7175" cy="2700"/>
            </a:xfrm>
            <a:custGeom>
              <a:avLst/>
              <a:gdLst/>
              <a:ahLst/>
              <a:cxnLst/>
              <a:rect l="l" t="t" r="r" b="b"/>
              <a:pathLst>
                <a:path w="287" h="108" extrusionOk="0">
                  <a:moveTo>
                    <a:pt x="135" y="1"/>
                  </a:moveTo>
                  <a:cubicBezTo>
                    <a:pt x="87" y="1"/>
                    <a:pt x="42" y="4"/>
                    <a:pt x="1" y="9"/>
                  </a:cubicBezTo>
                  <a:cubicBezTo>
                    <a:pt x="42" y="75"/>
                    <a:pt x="90" y="108"/>
                    <a:pt x="139" y="108"/>
                  </a:cubicBezTo>
                  <a:cubicBezTo>
                    <a:pt x="188" y="108"/>
                    <a:pt x="239" y="75"/>
                    <a:pt x="286" y="9"/>
                  </a:cubicBezTo>
                  <a:cubicBezTo>
                    <a:pt x="233" y="4"/>
                    <a:pt x="182" y="1"/>
                    <a:pt x="1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5166;p32">
              <a:extLst>
                <a:ext uri="{FF2B5EF4-FFF2-40B4-BE49-F238E27FC236}">
                  <a16:creationId xmlns:a16="http://schemas.microsoft.com/office/drawing/2014/main" id="{7F6C6978-2B4B-4CDD-BA76-A130C2B5BE4E}"/>
                </a:ext>
              </a:extLst>
            </p:cNvPr>
            <p:cNvSpPr/>
            <p:nvPr/>
          </p:nvSpPr>
          <p:spPr>
            <a:xfrm>
              <a:off x="5428650" y="2426925"/>
              <a:ext cx="3600" cy="6575"/>
            </a:xfrm>
            <a:custGeom>
              <a:avLst/>
              <a:gdLst/>
              <a:ahLst/>
              <a:cxnLst/>
              <a:rect l="l" t="t" r="r" b="b"/>
              <a:pathLst>
                <a:path w="144" h="263" extrusionOk="0">
                  <a:moveTo>
                    <a:pt x="143" y="0"/>
                  </a:moveTo>
                  <a:cubicBezTo>
                    <a:pt x="95" y="0"/>
                    <a:pt x="36" y="0"/>
                    <a:pt x="0" y="12"/>
                  </a:cubicBezTo>
                  <a:lnTo>
                    <a:pt x="0" y="250"/>
                  </a:lnTo>
                  <a:cubicBezTo>
                    <a:pt x="36" y="250"/>
                    <a:pt x="95" y="262"/>
                    <a:pt x="143" y="262"/>
                  </a:cubicBezTo>
                  <a:lnTo>
                    <a:pt x="143"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5167;p32">
              <a:extLst>
                <a:ext uri="{FF2B5EF4-FFF2-40B4-BE49-F238E27FC236}">
                  <a16:creationId xmlns:a16="http://schemas.microsoft.com/office/drawing/2014/main" id="{C3A6E9B5-67DD-40B2-A994-C2668B15E864}"/>
                </a:ext>
              </a:extLst>
            </p:cNvPr>
            <p:cNvSpPr/>
            <p:nvPr/>
          </p:nvSpPr>
          <p:spPr>
            <a:xfrm>
              <a:off x="5463775" y="2425800"/>
              <a:ext cx="7450" cy="3425"/>
            </a:xfrm>
            <a:custGeom>
              <a:avLst/>
              <a:gdLst/>
              <a:ahLst/>
              <a:cxnLst/>
              <a:rect l="l" t="t" r="r" b="b"/>
              <a:pathLst>
                <a:path w="298" h="137" extrusionOk="0">
                  <a:moveTo>
                    <a:pt x="91" y="0"/>
                  </a:moveTo>
                  <a:cubicBezTo>
                    <a:pt x="62" y="0"/>
                    <a:pt x="32" y="3"/>
                    <a:pt x="0" y="9"/>
                  </a:cubicBezTo>
                  <a:cubicBezTo>
                    <a:pt x="43" y="94"/>
                    <a:pt x="103" y="137"/>
                    <a:pt x="182" y="137"/>
                  </a:cubicBezTo>
                  <a:cubicBezTo>
                    <a:pt x="214" y="137"/>
                    <a:pt x="248" y="130"/>
                    <a:pt x="286" y="117"/>
                  </a:cubicBezTo>
                  <a:lnTo>
                    <a:pt x="298" y="57"/>
                  </a:lnTo>
                  <a:cubicBezTo>
                    <a:pt x="237" y="22"/>
                    <a:pt x="169" y="0"/>
                    <a:pt x="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5168;p32">
              <a:extLst>
                <a:ext uri="{FF2B5EF4-FFF2-40B4-BE49-F238E27FC236}">
                  <a16:creationId xmlns:a16="http://schemas.microsoft.com/office/drawing/2014/main" id="{DA4F2A20-0511-4D38-B54C-4512806EE27F}"/>
                </a:ext>
              </a:extLst>
            </p:cNvPr>
            <p:cNvSpPr/>
            <p:nvPr/>
          </p:nvSpPr>
          <p:spPr>
            <a:xfrm>
              <a:off x="5456325" y="2547950"/>
              <a:ext cx="4200" cy="4600"/>
            </a:xfrm>
            <a:custGeom>
              <a:avLst/>
              <a:gdLst/>
              <a:ahLst/>
              <a:cxnLst/>
              <a:rect l="l" t="t" r="r" b="b"/>
              <a:pathLst>
                <a:path w="168" h="184" extrusionOk="0">
                  <a:moveTo>
                    <a:pt x="72" y="0"/>
                  </a:moveTo>
                  <a:cubicBezTo>
                    <a:pt x="61" y="0"/>
                    <a:pt x="49" y="2"/>
                    <a:pt x="36" y="5"/>
                  </a:cubicBezTo>
                  <a:cubicBezTo>
                    <a:pt x="48" y="65"/>
                    <a:pt x="0" y="172"/>
                    <a:pt x="120" y="184"/>
                  </a:cubicBezTo>
                  <a:cubicBezTo>
                    <a:pt x="120" y="184"/>
                    <a:pt x="155" y="76"/>
                    <a:pt x="167" y="29"/>
                  </a:cubicBezTo>
                  <a:cubicBezTo>
                    <a:pt x="132" y="11"/>
                    <a:pt x="104" y="0"/>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5169;p32">
              <a:extLst>
                <a:ext uri="{FF2B5EF4-FFF2-40B4-BE49-F238E27FC236}">
                  <a16:creationId xmlns:a16="http://schemas.microsoft.com/office/drawing/2014/main" id="{69F35BD7-C5F5-4468-9C77-A0341DABAE18}"/>
                </a:ext>
              </a:extLst>
            </p:cNvPr>
            <p:cNvSpPr/>
            <p:nvPr/>
          </p:nvSpPr>
          <p:spPr>
            <a:xfrm>
              <a:off x="5611100" y="2584375"/>
              <a:ext cx="3900" cy="3600"/>
            </a:xfrm>
            <a:custGeom>
              <a:avLst/>
              <a:gdLst/>
              <a:ahLst/>
              <a:cxnLst/>
              <a:rect l="l" t="t" r="r" b="b"/>
              <a:pathLst>
                <a:path w="156" h="144" extrusionOk="0">
                  <a:moveTo>
                    <a:pt x="1" y="1"/>
                  </a:moveTo>
                  <a:lnTo>
                    <a:pt x="156" y="143"/>
                  </a:lnTo>
                  <a:cubicBezTo>
                    <a:pt x="108" y="96"/>
                    <a:pt x="60" y="36"/>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5170;p32">
              <a:extLst>
                <a:ext uri="{FF2B5EF4-FFF2-40B4-BE49-F238E27FC236}">
                  <a16:creationId xmlns:a16="http://schemas.microsoft.com/office/drawing/2014/main" id="{2E111332-3551-443A-AC70-1FBFE67F1DAD}"/>
                </a:ext>
              </a:extLst>
            </p:cNvPr>
            <p:cNvSpPr/>
            <p:nvPr/>
          </p:nvSpPr>
          <p:spPr>
            <a:xfrm>
              <a:off x="5227725" y="2417700"/>
              <a:ext cx="2100" cy="1500"/>
            </a:xfrm>
            <a:custGeom>
              <a:avLst/>
              <a:gdLst/>
              <a:ahLst/>
              <a:cxnLst/>
              <a:rect l="l" t="t" r="r" b="b"/>
              <a:pathLst>
                <a:path w="84" h="60" extrusionOk="0">
                  <a:moveTo>
                    <a:pt x="24" y="0"/>
                  </a:moveTo>
                  <a:cubicBezTo>
                    <a:pt x="24" y="0"/>
                    <a:pt x="12" y="36"/>
                    <a:pt x="0" y="60"/>
                  </a:cubicBezTo>
                  <a:cubicBezTo>
                    <a:pt x="72" y="36"/>
                    <a:pt x="84" y="12"/>
                    <a:pt x="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5171;p32">
              <a:extLst>
                <a:ext uri="{FF2B5EF4-FFF2-40B4-BE49-F238E27FC236}">
                  <a16:creationId xmlns:a16="http://schemas.microsoft.com/office/drawing/2014/main" id="{3397E85B-DF28-4654-B48A-BF7841261C2D}"/>
                </a:ext>
              </a:extLst>
            </p:cNvPr>
            <p:cNvSpPr/>
            <p:nvPr/>
          </p:nvSpPr>
          <p:spPr>
            <a:xfrm>
              <a:off x="5242600" y="2351300"/>
              <a:ext cx="3300" cy="3900"/>
            </a:xfrm>
            <a:custGeom>
              <a:avLst/>
              <a:gdLst/>
              <a:ahLst/>
              <a:cxnLst/>
              <a:rect l="l" t="t" r="r" b="b"/>
              <a:pathLst>
                <a:path w="132" h="156" extrusionOk="0">
                  <a:moveTo>
                    <a:pt x="132" y="1"/>
                  </a:moveTo>
                  <a:lnTo>
                    <a:pt x="132" y="1"/>
                  </a:lnTo>
                  <a:cubicBezTo>
                    <a:pt x="60" y="13"/>
                    <a:pt x="13" y="72"/>
                    <a:pt x="1" y="156"/>
                  </a:cubicBezTo>
                  <a:cubicBezTo>
                    <a:pt x="84" y="132"/>
                    <a:pt x="132" y="72"/>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5172;p32">
              <a:extLst>
                <a:ext uri="{FF2B5EF4-FFF2-40B4-BE49-F238E27FC236}">
                  <a16:creationId xmlns:a16="http://schemas.microsoft.com/office/drawing/2014/main" id="{D72D3732-1FA7-4057-9C7A-B4AB534CED5F}"/>
                </a:ext>
              </a:extLst>
            </p:cNvPr>
            <p:cNvSpPr/>
            <p:nvPr/>
          </p:nvSpPr>
          <p:spPr>
            <a:xfrm>
              <a:off x="5253025" y="2340300"/>
              <a:ext cx="4775" cy="3600"/>
            </a:xfrm>
            <a:custGeom>
              <a:avLst/>
              <a:gdLst/>
              <a:ahLst/>
              <a:cxnLst/>
              <a:rect l="l" t="t" r="r" b="b"/>
              <a:pathLst>
                <a:path w="191" h="144" extrusionOk="0">
                  <a:moveTo>
                    <a:pt x="143" y="0"/>
                  </a:moveTo>
                  <a:lnTo>
                    <a:pt x="143" y="0"/>
                  </a:lnTo>
                  <a:cubicBezTo>
                    <a:pt x="72" y="24"/>
                    <a:pt x="12" y="72"/>
                    <a:pt x="1" y="143"/>
                  </a:cubicBezTo>
                  <a:cubicBezTo>
                    <a:pt x="36" y="143"/>
                    <a:pt x="84" y="143"/>
                    <a:pt x="131" y="131"/>
                  </a:cubicBezTo>
                  <a:cubicBezTo>
                    <a:pt x="191" y="84"/>
                    <a:pt x="191" y="36"/>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5173;p32">
              <a:extLst>
                <a:ext uri="{FF2B5EF4-FFF2-40B4-BE49-F238E27FC236}">
                  <a16:creationId xmlns:a16="http://schemas.microsoft.com/office/drawing/2014/main" id="{57C1C13A-C178-4B55-B3EA-B92AA6F7B372}"/>
                </a:ext>
              </a:extLst>
            </p:cNvPr>
            <p:cNvSpPr/>
            <p:nvPr/>
          </p:nvSpPr>
          <p:spPr>
            <a:xfrm>
              <a:off x="5249150" y="2344175"/>
              <a:ext cx="3900" cy="3600"/>
            </a:xfrm>
            <a:custGeom>
              <a:avLst/>
              <a:gdLst/>
              <a:ahLst/>
              <a:cxnLst/>
              <a:rect l="l" t="t" r="r" b="b"/>
              <a:pathLst>
                <a:path w="156" h="144" extrusionOk="0">
                  <a:moveTo>
                    <a:pt x="156" y="0"/>
                  </a:moveTo>
                  <a:lnTo>
                    <a:pt x="156" y="0"/>
                  </a:lnTo>
                  <a:cubicBezTo>
                    <a:pt x="72" y="24"/>
                    <a:pt x="36" y="60"/>
                    <a:pt x="1" y="143"/>
                  </a:cubicBezTo>
                  <a:cubicBezTo>
                    <a:pt x="96" y="119"/>
                    <a:pt x="132" y="84"/>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5174;p32">
              <a:extLst>
                <a:ext uri="{FF2B5EF4-FFF2-40B4-BE49-F238E27FC236}">
                  <a16:creationId xmlns:a16="http://schemas.microsoft.com/office/drawing/2014/main" id="{8A8A97E3-1387-4765-8C48-862E1D2373AD}"/>
                </a:ext>
              </a:extLst>
            </p:cNvPr>
            <p:cNvSpPr/>
            <p:nvPr/>
          </p:nvSpPr>
          <p:spPr>
            <a:xfrm>
              <a:off x="5245875" y="2347750"/>
              <a:ext cx="3300" cy="3575"/>
            </a:xfrm>
            <a:custGeom>
              <a:avLst/>
              <a:gdLst/>
              <a:ahLst/>
              <a:cxnLst/>
              <a:rect l="l" t="t" r="r" b="b"/>
              <a:pathLst>
                <a:path w="132" h="143" extrusionOk="0">
                  <a:moveTo>
                    <a:pt x="132" y="0"/>
                  </a:moveTo>
                  <a:cubicBezTo>
                    <a:pt x="60" y="12"/>
                    <a:pt x="13" y="72"/>
                    <a:pt x="1" y="143"/>
                  </a:cubicBezTo>
                  <a:cubicBezTo>
                    <a:pt x="48" y="83"/>
                    <a:pt x="84" y="36"/>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5175;p32">
              <a:extLst>
                <a:ext uri="{FF2B5EF4-FFF2-40B4-BE49-F238E27FC236}">
                  <a16:creationId xmlns:a16="http://schemas.microsoft.com/office/drawing/2014/main" id="{097E61D9-0110-4ECB-8758-8636E8C29B17}"/>
                </a:ext>
              </a:extLst>
            </p:cNvPr>
            <p:cNvSpPr/>
            <p:nvPr/>
          </p:nvSpPr>
          <p:spPr>
            <a:xfrm>
              <a:off x="5363450" y="2512350"/>
              <a:ext cx="4200" cy="3000"/>
            </a:xfrm>
            <a:custGeom>
              <a:avLst/>
              <a:gdLst/>
              <a:ahLst/>
              <a:cxnLst/>
              <a:rect l="l" t="t" r="r" b="b"/>
              <a:pathLst>
                <a:path w="168" h="120" extrusionOk="0">
                  <a:moveTo>
                    <a:pt x="167" y="0"/>
                  </a:moveTo>
                  <a:cubicBezTo>
                    <a:pt x="108" y="0"/>
                    <a:pt x="60" y="24"/>
                    <a:pt x="1" y="24"/>
                  </a:cubicBezTo>
                  <a:cubicBezTo>
                    <a:pt x="60" y="60"/>
                    <a:pt x="108" y="95"/>
                    <a:pt x="144" y="119"/>
                  </a:cubicBezTo>
                  <a:cubicBezTo>
                    <a:pt x="144" y="84"/>
                    <a:pt x="167" y="48"/>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5176;p32">
              <a:extLst>
                <a:ext uri="{FF2B5EF4-FFF2-40B4-BE49-F238E27FC236}">
                  <a16:creationId xmlns:a16="http://schemas.microsoft.com/office/drawing/2014/main" id="{7BFA3C0E-94C6-4581-A76F-1E15D02E4C90}"/>
                </a:ext>
              </a:extLst>
            </p:cNvPr>
            <p:cNvSpPr/>
            <p:nvPr/>
          </p:nvSpPr>
          <p:spPr>
            <a:xfrm>
              <a:off x="5374475" y="2494475"/>
              <a:ext cx="3900" cy="2025"/>
            </a:xfrm>
            <a:custGeom>
              <a:avLst/>
              <a:gdLst/>
              <a:ahLst/>
              <a:cxnLst/>
              <a:rect l="l" t="t" r="r" b="b"/>
              <a:pathLst>
                <a:path w="156" h="81" extrusionOk="0">
                  <a:moveTo>
                    <a:pt x="0" y="1"/>
                  </a:moveTo>
                  <a:cubicBezTo>
                    <a:pt x="24" y="37"/>
                    <a:pt x="36" y="48"/>
                    <a:pt x="48" y="60"/>
                  </a:cubicBezTo>
                  <a:cubicBezTo>
                    <a:pt x="66" y="74"/>
                    <a:pt x="84" y="80"/>
                    <a:pt x="100" y="80"/>
                  </a:cubicBezTo>
                  <a:cubicBezTo>
                    <a:pt x="126" y="80"/>
                    <a:pt x="148" y="62"/>
                    <a:pt x="155" y="25"/>
                  </a:cubicBezTo>
                  <a:cubicBezTo>
                    <a:pt x="107" y="1"/>
                    <a:pt x="60"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5177;p32">
              <a:extLst>
                <a:ext uri="{FF2B5EF4-FFF2-40B4-BE49-F238E27FC236}">
                  <a16:creationId xmlns:a16="http://schemas.microsoft.com/office/drawing/2014/main" id="{FE52A586-90FD-4386-A69B-B44953BBE1A2}"/>
                </a:ext>
              </a:extLst>
            </p:cNvPr>
            <p:cNvSpPr/>
            <p:nvPr/>
          </p:nvSpPr>
          <p:spPr>
            <a:xfrm>
              <a:off x="5278325" y="2379300"/>
              <a:ext cx="3300" cy="2675"/>
            </a:xfrm>
            <a:custGeom>
              <a:avLst/>
              <a:gdLst/>
              <a:ahLst/>
              <a:cxnLst/>
              <a:rect l="l" t="t" r="r" b="b"/>
              <a:pathLst>
                <a:path w="132" h="107" extrusionOk="0">
                  <a:moveTo>
                    <a:pt x="1" y="0"/>
                  </a:moveTo>
                  <a:cubicBezTo>
                    <a:pt x="15" y="51"/>
                    <a:pt x="34" y="107"/>
                    <a:pt x="63" y="107"/>
                  </a:cubicBezTo>
                  <a:cubicBezTo>
                    <a:pt x="81" y="107"/>
                    <a:pt x="104" y="84"/>
                    <a:pt x="132" y="24"/>
                  </a:cubicBezTo>
                  <a:cubicBezTo>
                    <a:pt x="84" y="0"/>
                    <a:pt x="36"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5178;p32">
              <a:extLst>
                <a:ext uri="{FF2B5EF4-FFF2-40B4-BE49-F238E27FC236}">
                  <a16:creationId xmlns:a16="http://schemas.microsoft.com/office/drawing/2014/main" id="{17884FF6-E615-4049-B902-464F6052D61A}"/>
                </a:ext>
              </a:extLst>
            </p:cNvPr>
            <p:cNvSpPr/>
            <p:nvPr/>
          </p:nvSpPr>
          <p:spPr>
            <a:xfrm>
              <a:off x="5262550" y="2331675"/>
              <a:ext cx="5675" cy="5975"/>
            </a:xfrm>
            <a:custGeom>
              <a:avLst/>
              <a:gdLst/>
              <a:ahLst/>
              <a:cxnLst/>
              <a:rect l="l" t="t" r="r" b="b"/>
              <a:pathLst>
                <a:path w="227" h="239" extrusionOk="0">
                  <a:moveTo>
                    <a:pt x="155" y="0"/>
                  </a:moveTo>
                  <a:cubicBezTo>
                    <a:pt x="120" y="12"/>
                    <a:pt x="96" y="48"/>
                    <a:pt x="60" y="60"/>
                  </a:cubicBezTo>
                  <a:cubicBezTo>
                    <a:pt x="12" y="107"/>
                    <a:pt x="1" y="143"/>
                    <a:pt x="1" y="203"/>
                  </a:cubicBezTo>
                  <a:cubicBezTo>
                    <a:pt x="12" y="226"/>
                    <a:pt x="48" y="226"/>
                    <a:pt x="72" y="238"/>
                  </a:cubicBezTo>
                  <a:cubicBezTo>
                    <a:pt x="131" y="191"/>
                    <a:pt x="179" y="131"/>
                    <a:pt x="227" y="84"/>
                  </a:cubicBezTo>
                  <a:cubicBezTo>
                    <a:pt x="191" y="60"/>
                    <a:pt x="167" y="48"/>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5179;p32">
              <a:extLst>
                <a:ext uri="{FF2B5EF4-FFF2-40B4-BE49-F238E27FC236}">
                  <a16:creationId xmlns:a16="http://schemas.microsoft.com/office/drawing/2014/main" id="{D5104A19-49FB-4F56-AADB-068DC2802861}"/>
                </a:ext>
              </a:extLst>
            </p:cNvPr>
            <p:cNvSpPr/>
            <p:nvPr/>
          </p:nvSpPr>
          <p:spPr>
            <a:xfrm>
              <a:off x="5258975" y="2335825"/>
              <a:ext cx="5375" cy="5400"/>
            </a:xfrm>
            <a:custGeom>
              <a:avLst/>
              <a:gdLst/>
              <a:ahLst/>
              <a:cxnLst/>
              <a:rect l="l" t="t" r="r" b="b"/>
              <a:pathLst>
                <a:path w="215" h="216" extrusionOk="0">
                  <a:moveTo>
                    <a:pt x="144" y="1"/>
                  </a:moveTo>
                  <a:cubicBezTo>
                    <a:pt x="120" y="1"/>
                    <a:pt x="84" y="13"/>
                    <a:pt x="60" y="37"/>
                  </a:cubicBezTo>
                  <a:cubicBezTo>
                    <a:pt x="13" y="84"/>
                    <a:pt x="1" y="132"/>
                    <a:pt x="1" y="191"/>
                  </a:cubicBezTo>
                  <a:cubicBezTo>
                    <a:pt x="13" y="203"/>
                    <a:pt x="36" y="203"/>
                    <a:pt x="72" y="215"/>
                  </a:cubicBezTo>
                  <a:lnTo>
                    <a:pt x="215" y="72"/>
                  </a:lnTo>
                  <a:lnTo>
                    <a:pt x="191" y="25"/>
                  </a:lnTo>
                  <a:cubicBezTo>
                    <a:pt x="191" y="13"/>
                    <a:pt x="179" y="1"/>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5180;p32">
              <a:extLst>
                <a:ext uri="{FF2B5EF4-FFF2-40B4-BE49-F238E27FC236}">
                  <a16:creationId xmlns:a16="http://schemas.microsoft.com/office/drawing/2014/main" id="{6F9FE5A7-DBE3-4937-BADE-8EC37B440DF4}"/>
                </a:ext>
              </a:extLst>
            </p:cNvPr>
            <p:cNvSpPr/>
            <p:nvPr/>
          </p:nvSpPr>
          <p:spPr>
            <a:xfrm>
              <a:off x="5256300" y="2339400"/>
              <a:ext cx="4500" cy="4500"/>
            </a:xfrm>
            <a:custGeom>
              <a:avLst/>
              <a:gdLst/>
              <a:ahLst/>
              <a:cxnLst/>
              <a:rect l="l" t="t" r="r" b="b"/>
              <a:pathLst>
                <a:path w="180" h="180" extrusionOk="0">
                  <a:moveTo>
                    <a:pt x="108" y="1"/>
                  </a:moveTo>
                  <a:cubicBezTo>
                    <a:pt x="72" y="1"/>
                    <a:pt x="48" y="13"/>
                    <a:pt x="12" y="48"/>
                  </a:cubicBezTo>
                  <a:cubicBezTo>
                    <a:pt x="12" y="84"/>
                    <a:pt x="12" y="132"/>
                    <a:pt x="0" y="179"/>
                  </a:cubicBezTo>
                  <a:cubicBezTo>
                    <a:pt x="60" y="132"/>
                    <a:pt x="120" y="108"/>
                    <a:pt x="179" y="72"/>
                  </a:cubicBezTo>
                  <a:lnTo>
                    <a:pt x="143" y="36"/>
                  </a:lnTo>
                  <a:cubicBezTo>
                    <a:pt x="143" y="13"/>
                    <a:pt x="131" y="1"/>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5181;p32">
              <a:extLst>
                <a:ext uri="{FF2B5EF4-FFF2-40B4-BE49-F238E27FC236}">
                  <a16:creationId xmlns:a16="http://schemas.microsoft.com/office/drawing/2014/main" id="{062FEB4F-F19C-4E44-B89E-44FC7598A594}"/>
                </a:ext>
              </a:extLst>
            </p:cNvPr>
            <p:cNvSpPr/>
            <p:nvPr/>
          </p:nvSpPr>
          <p:spPr>
            <a:xfrm>
              <a:off x="5274450" y="2333150"/>
              <a:ext cx="3300" cy="3600"/>
            </a:xfrm>
            <a:custGeom>
              <a:avLst/>
              <a:gdLst/>
              <a:ahLst/>
              <a:cxnLst/>
              <a:rect l="l" t="t" r="r" b="b"/>
              <a:pathLst>
                <a:path w="132" h="144" extrusionOk="0">
                  <a:moveTo>
                    <a:pt x="132" y="1"/>
                  </a:moveTo>
                  <a:lnTo>
                    <a:pt x="132" y="1"/>
                  </a:lnTo>
                  <a:cubicBezTo>
                    <a:pt x="60" y="13"/>
                    <a:pt x="13" y="72"/>
                    <a:pt x="1" y="144"/>
                  </a:cubicBezTo>
                  <a:cubicBezTo>
                    <a:pt x="72" y="132"/>
                    <a:pt x="120" y="72"/>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5182;p32">
              <a:extLst>
                <a:ext uri="{FF2B5EF4-FFF2-40B4-BE49-F238E27FC236}">
                  <a16:creationId xmlns:a16="http://schemas.microsoft.com/office/drawing/2014/main" id="{7B5F7C32-4423-4B7C-9CE6-74855446DD81}"/>
                </a:ext>
              </a:extLst>
            </p:cNvPr>
            <p:cNvSpPr/>
            <p:nvPr/>
          </p:nvSpPr>
          <p:spPr>
            <a:xfrm>
              <a:off x="5269700" y="2325600"/>
              <a:ext cx="5675" cy="4900"/>
            </a:xfrm>
            <a:custGeom>
              <a:avLst/>
              <a:gdLst/>
              <a:ahLst/>
              <a:cxnLst/>
              <a:rect l="l" t="t" r="r" b="b"/>
              <a:pathLst>
                <a:path w="227" h="196" extrusionOk="0">
                  <a:moveTo>
                    <a:pt x="106" y="0"/>
                  </a:moveTo>
                  <a:cubicBezTo>
                    <a:pt x="39" y="0"/>
                    <a:pt x="9" y="54"/>
                    <a:pt x="0" y="136"/>
                  </a:cubicBezTo>
                  <a:cubicBezTo>
                    <a:pt x="24" y="148"/>
                    <a:pt x="48" y="184"/>
                    <a:pt x="72" y="196"/>
                  </a:cubicBezTo>
                  <a:cubicBezTo>
                    <a:pt x="119" y="136"/>
                    <a:pt x="179" y="88"/>
                    <a:pt x="226" y="53"/>
                  </a:cubicBezTo>
                  <a:lnTo>
                    <a:pt x="179" y="17"/>
                  </a:lnTo>
                  <a:cubicBezTo>
                    <a:pt x="151" y="6"/>
                    <a:pt x="126" y="0"/>
                    <a:pt x="1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5183;p32">
              <a:extLst>
                <a:ext uri="{FF2B5EF4-FFF2-40B4-BE49-F238E27FC236}">
                  <a16:creationId xmlns:a16="http://schemas.microsoft.com/office/drawing/2014/main" id="{2BEE8B1D-173A-4228-B504-1B4D9BCD585B}"/>
                </a:ext>
              </a:extLst>
            </p:cNvPr>
            <p:cNvSpPr/>
            <p:nvPr/>
          </p:nvSpPr>
          <p:spPr>
            <a:xfrm>
              <a:off x="5271175" y="2336725"/>
              <a:ext cx="3300" cy="3900"/>
            </a:xfrm>
            <a:custGeom>
              <a:avLst/>
              <a:gdLst/>
              <a:ahLst/>
              <a:cxnLst/>
              <a:rect l="l" t="t" r="r" b="b"/>
              <a:pathLst>
                <a:path w="132" h="156" extrusionOk="0">
                  <a:moveTo>
                    <a:pt x="132" y="1"/>
                  </a:moveTo>
                  <a:cubicBezTo>
                    <a:pt x="60" y="24"/>
                    <a:pt x="13" y="84"/>
                    <a:pt x="1" y="155"/>
                  </a:cubicBezTo>
                  <a:cubicBezTo>
                    <a:pt x="72" y="143"/>
                    <a:pt x="120" y="96"/>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5184;p32">
              <a:extLst>
                <a:ext uri="{FF2B5EF4-FFF2-40B4-BE49-F238E27FC236}">
                  <a16:creationId xmlns:a16="http://schemas.microsoft.com/office/drawing/2014/main" id="{5A6BF763-BF15-4B58-843F-424A061DE2BE}"/>
                </a:ext>
              </a:extLst>
            </p:cNvPr>
            <p:cNvSpPr/>
            <p:nvPr/>
          </p:nvSpPr>
          <p:spPr>
            <a:xfrm>
              <a:off x="5266575" y="2329150"/>
              <a:ext cx="4925" cy="4625"/>
            </a:xfrm>
            <a:custGeom>
              <a:avLst/>
              <a:gdLst/>
              <a:ahLst/>
              <a:cxnLst/>
              <a:rect l="l" t="t" r="r" b="b"/>
              <a:pathLst>
                <a:path w="197" h="185" extrusionOk="0">
                  <a:moveTo>
                    <a:pt x="122" y="0"/>
                  </a:moveTo>
                  <a:cubicBezTo>
                    <a:pt x="29" y="0"/>
                    <a:pt x="0" y="51"/>
                    <a:pt x="30" y="161"/>
                  </a:cubicBezTo>
                  <a:lnTo>
                    <a:pt x="66" y="185"/>
                  </a:lnTo>
                  <a:lnTo>
                    <a:pt x="197" y="54"/>
                  </a:lnTo>
                  <a:lnTo>
                    <a:pt x="185" y="6"/>
                  </a:lnTo>
                  <a:cubicBezTo>
                    <a:pt x="161" y="2"/>
                    <a:pt x="140" y="0"/>
                    <a:pt x="1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5185;p32">
              <a:extLst>
                <a:ext uri="{FF2B5EF4-FFF2-40B4-BE49-F238E27FC236}">
                  <a16:creationId xmlns:a16="http://schemas.microsoft.com/office/drawing/2014/main" id="{E786CAAB-581F-42E0-937E-DAC48347BB51}"/>
                </a:ext>
              </a:extLst>
            </p:cNvPr>
            <p:cNvSpPr/>
            <p:nvPr/>
          </p:nvSpPr>
          <p:spPr>
            <a:xfrm>
              <a:off x="5319700" y="2500525"/>
              <a:ext cx="5075" cy="4400"/>
            </a:xfrm>
            <a:custGeom>
              <a:avLst/>
              <a:gdLst/>
              <a:ahLst/>
              <a:cxnLst/>
              <a:rect l="l" t="t" r="r" b="b"/>
              <a:pathLst>
                <a:path w="203" h="176" extrusionOk="0">
                  <a:moveTo>
                    <a:pt x="105" y="1"/>
                  </a:moveTo>
                  <a:cubicBezTo>
                    <a:pt x="86" y="1"/>
                    <a:pt x="66" y="7"/>
                    <a:pt x="48" y="21"/>
                  </a:cubicBezTo>
                  <a:cubicBezTo>
                    <a:pt x="1" y="80"/>
                    <a:pt x="1" y="140"/>
                    <a:pt x="60" y="176"/>
                  </a:cubicBezTo>
                  <a:lnTo>
                    <a:pt x="203" y="176"/>
                  </a:lnTo>
                  <a:lnTo>
                    <a:pt x="203" y="57"/>
                  </a:lnTo>
                  <a:cubicBezTo>
                    <a:pt x="173" y="19"/>
                    <a:pt x="139" y="1"/>
                    <a:pt x="1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5186;p32">
              <a:extLst>
                <a:ext uri="{FF2B5EF4-FFF2-40B4-BE49-F238E27FC236}">
                  <a16:creationId xmlns:a16="http://schemas.microsoft.com/office/drawing/2014/main" id="{C8E65014-8BA2-4942-8668-553CCBDEBAA8}"/>
                </a:ext>
              </a:extLst>
            </p:cNvPr>
            <p:cNvSpPr/>
            <p:nvPr/>
          </p:nvSpPr>
          <p:spPr>
            <a:xfrm>
              <a:off x="5306000" y="2308150"/>
              <a:ext cx="4200" cy="3225"/>
            </a:xfrm>
            <a:custGeom>
              <a:avLst/>
              <a:gdLst/>
              <a:ahLst/>
              <a:cxnLst/>
              <a:rect l="l" t="t" r="r" b="b"/>
              <a:pathLst>
                <a:path w="168" h="129" extrusionOk="0">
                  <a:moveTo>
                    <a:pt x="1" y="1"/>
                  </a:moveTo>
                  <a:lnTo>
                    <a:pt x="1" y="1"/>
                  </a:lnTo>
                  <a:cubicBezTo>
                    <a:pt x="25" y="48"/>
                    <a:pt x="37" y="72"/>
                    <a:pt x="37" y="120"/>
                  </a:cubicBezTo>
                  <a:cubicBezTo>
                    <a:pt x="60" y="126"/>
                    <a:pt x="81" y="129"/>
                    <a:pt x="102" y="129"/>
                  </a:cubicBezTo>
                  <a:cubicBezTo>
                    <a:pt x="123" y="129"/>
                    <a:pt x="144" y="126"/>
                    <a:pt x="168" y="120"/>
                  </a:cubicBezTo>
                  <a:cubicBezTo>
                    <a:pt x="144" y="48"/>
                    <a:pt x="84" y="12"/>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5187;p32">
              <a:extLst>
                <a:ext uri="{FF2B5EF4-FFF2-40B4-BE49-F238E27FC236}">
                  <a16:creationId xmlns:a16="http://schemas.microsoft.com/office/drawing/2014/main" id="{789FC294-1851-4BEC-9611-6BCD5DA40A45}"/>
                </a:ext>
              </a:extLst>
            </p:cNvPr>
            <p:cNvSpPr/>
            <p:nvPr/>
          </p:nvSpPr>
          <p:spPr>
            <a:xfrm>
              <a:off x="5317325" y="2500525"/>
              <a:ext cx="3600" cy="4700"/>
            </a:xfrm>
            <a:custGeom>
              <a:avLst/>
              <a:gdLst/>
              <a:ahLst/>
              <a:cxnLst/>
              <a:rect l="l" t="t" r="r" b="b"/>
              <a:pathLst>
                <a:path w="144" h="188" extrusionOk="0">
                  <a:moveTo>
                    <a:pt x="65" y="1"/>
                  </a:moveTo>
                  <a:cubicBezTo>
                    <a:pt x="45" y="1"/>
                    <a:pt x="23" y="7"/>
                    <a:pt x="0" y="21"/>
                  </a:cubicBezTo>
                  <a:lnTo>
                    <a:pt x="0" y="57"/>
                  </a:lnTo>
                  <a:lnTo>
                    <a:pt x="0" y="187"/>
                  </a:lnTo>
                  <a:lnTo>
                    <a:pt x="143" y="187"/>
                  </a:lnTo>
                  <a:lnTo>
                    <a:pt x="143" y="57"/>
                  </a:lnTo>
                  <a:cubicBezTo>
                    <a:pt x="128" y="19"/>
                    <a:pt x="99" y="1"/>
                    <a:pt x="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5188;p32">
              <a:extLst>
                <a:ext uri="{FF2B5EF4-FFF2-40B4-BE49-F238E27FC236}">
                  <a16:creationId xmlns:a16="http://schemas.microsoft.com/office/drawing/2014/main" id="{FA237244-496A-4190-8E7A-A46D618C86EA}"/>
                </a:ext>
              </a:extLst>
            </p:cNvPr>
            <p:cNvSpPr/>
            <p:nvPr/>
          </p:nvSpPr>
          <p:spPr>
            <a:xfrm>
              <a:off x="5776300" y="2512950"/>
              <a:ext cx="3900" cy="1600"/>
            </a:xfrm>
            <a:custGeom>
              <a:avLst/>
              <a:gdLst/>
              <a:ahLst/>
              <a:cxnLst/>
              <a:rect l="l" t="t" r="r" b="b"/>
              <a:pathLst>
                <a:path w="156" h="64" extrusionOk="0">
                  <a:moveTo>
                    <a:pt x="1" y="0"/>
                  </a:moveTo>
                  <a:cubicBezTo>
                    <a:pt x="25" y="12"/>
                    <a:pt x="36" y="36"/>
                    <a:pt x="48" y="60"/>
                  </a:cubicBezTo>
                  <a:cubicBezTo>
                    <a:pt x="59" y="62"/>
                    <a:pt x="70" y="64"/>
                    <a:pt x="80" y="64"/>
                  </a:cubicBezTo>
                  <a:cubicBezTo>
                    <a:pt x="116" y="64"/>
                    <a:pt x="146" y="46"/>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5189;p32">
              <a:extLst>
                <a:ext uri="{FF2B5EF4-FFF2-40B4-BE49-F238E27FC236}">
                  <a16:creationId xmlns:a16="http://schemas.microsoft.com/office/drawing/2014/main" id="{CE21B70F-485F-4E12-A5F9-CFDB6AE1F645}"/>
                </a:ext>
              </a:extLst>
            </p:cNvPr>
            <p:cNvSpPr/>
            <p:nvPr/>
          </p:nvSpPr>
          <p:spPr>
            <a:xfrm>
              <a:off x="5819475" y="2512650"/>
              <a:ext cx="3875" cy="1500"/>
            </a:xfrm>
            <a:custGeom>
              <a:avLst/>
              <a:gdLst/>
              <a:ahLst/>
              <a:cxnLst/>
              <a:rect l="l" t="t" r="r" b="b"/>
              <a:pathLst>
                <a:path w="155" h="60" extrusionOk="0">
                  <a:moveTo>
                    <a:pt x="155" y="0"/>
                  </a:moveTo>
                  <a:cubicBezTo>
                    <a:pt x="107" y="0"/>
                    <a:pt x="48" y="24"/>
                    <a:pt x="0" y="24"/>
                  </a:cubicBezTo>
                  <a:lnTo>
                    <a:pt x="48" y="60"/>
                  </a:lnTo>
                  <a:cubicBezTo>
                    <a:pt x="95" y="48"/>
                    <a:pt x="119" y="36"/>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5190;p32">
              <a:extLst>
                <a:ext uri="{FF2B5EF4-FFF2-40B4-BE49-F238E27FC236}">
                  <a16:creationId xmlns:a16="http://schemas.microsoft.com/office/drawing/2014/main" id="{9522DB7F-1B4D-45C6-BC9B-15E4F26BD684}"/>
                </a:ext>
              </a:extLst>
            </p:cNvPr>
            <p:cNvSpPr/>
            <p:nvPr/>
          </p:nvSpPr>
          <p:spPr>
            <a:xfrm>
              <a:off x="5819475" y="2559375"/>
              <a:ext cx="3875" cy="3300"/>
            </a:xfrm>
            <a:custGeom>
              <a:avLst/>
              <a:gdLst/>
              <a:ahLst/>
              <a:cxnLst/>
              <a:rect l="l" t="t" r="r" b="b"/>
              <a:pathLst>
                <a:path w="155" h="132" extrusionOk="0">
                  <a:moveTo>
                    <a:pt x="155" y="0"/>
                  </a:moveTo>
                  <a:cubicBezTo>
                    <a:pt x="60" y="0"/>
                    <a:pt x="24" y="48"/>
                    <a:pt x="0" y="131"/>
                  </a:cubicBezTo>
                  <a:cubicBezTo>
                    <a:pt x="48" y="84"/>
                    <a:pt x="107" y="48"/>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5191;p32">
              <a:extLst>
                <a:ext uri="{FF2B5EF4-FFF2-40B4-BE49-F238E27FC236}">
                  <a16:creationId xmlns:a16="http://schemas.microsoft.com/office/drawing/2014/main" id="{490FC438-DFC3-4326-9F4D-F79AFF64B240}"/>
                </a:ext>
              </a:extLst>
            </p:cNvPr>
            <p:cNvSpPr/>
            <p:nvPr/>
          </p:nvSpPr>
          <p:spPr>
            <a:xfrm>
              <a:off x="5859050" y="2512950"/>
              <a:ext cx="3600" cy="3300"/>
            </a:xfrm>
            <a:custGeom>
              <a:avLst/>
              <a:gdLst/>
              <a:ahLst/>
              <a:cxnLst/>
              <a:rect l="l" t="t" r="r" b="b"/>
              <a:pathLst>
                <a:path w="144" h="132" extrusionOk="0">
                  <a:moveTo>
                    <a:pt x="1" y="0"/>
                  </a:moveTo>
                  <a:lnTo>
                    <a:pt x="1" y="131"/>
                  </a:lnTo>
                  <a:lnTo>
                    <a:pt x="144" y="131"/>
                  </a:lnTo>
                  <a:cubicBezTo>
                    <a:pt x="120" y="60"/>
                    <a:pt x="84"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5192;p32">
              <a:extLst>
                <a:ext uri="{FF2B5EF4-FFF2-40B4-BE49-F238E27FC236}">
                  <a16:creationId xmlns:a16="http://schemas.microsoft.com/office/drawing/2014/main" id="{521513D5-DFE6-44AF-8EA2-D0437B7D0B01}"/>
                </a:ext>
              </a:extLst>
            </p:cNvPr>
            <p:cNvSpPr/>
            <p:nvPr/>
          </p:nvSpPr>
          <p:spPr>
            <a:xfrm>
              <a:off x="5856375" y="3881650"/>
              <a:ext cx="135750" cy="38450"/>
            </a:xfrm>
            <a:custGeom>
              <a:avLst/>
              <a:gdLst/>
              <a:ahLst/>
              <a:cxnLst/>
              <a:rect l="l" t="t" r="r" b="b"/>
              <a:pathLst>
                <a:path w="5430" h="1538" extrusionOk="0">
                  <a:moveTo>
                    <a:pt x="604" y="0"/>
                  </a:moveTo>
                  <a:cubicBezTo>
                    <a:pt x="434" y="0"/>
                    <a:pt x="267" y="37"/>
                    <a:pt x="108" y="164"/>
                  </a:cubicBezTo>
                  <a:cubicBezTo>
                    <a:pt x="0" y="497"/>
                    <a:pt x="429" y="497"/>
                    <a:pt x="465" y="735"/>
                  </a:cubicBezTo>
                  <a:cubicBezTo>
                    <a:pt x="512" y="806"/>
                    <a:pt x="596" y="830"/>
                    <a:pt x="667" y="890"/>
                  </a:cubicBezTo>
                  <a:cubicBezTo>
                    <a:pt x="822" y="937"/>
                    <a:pt x="953" y="985"/>
                    <a:pt x="1108" y="1033"/>
                  </a:cubicBezTo>
                  <a:cubicBezTo>
                    <a:pt x="2256" y="1222"/>
                    <a:pt x="3395" y="1537"/>
                    <a:pt x="4552" y="1537"/>
                  </a:cubicBezTo>
                  <a:cubicBezTo>
                    <a:pt x="4630" y="1537"/>
                    <a:pt x="4708" y="1536"/>
                    <a:pt x="4787" y="1533"/>
                  </a:cubicBezTo>
                  <a:cubicBezTo>
                    <a:pt x="5061" y="1509"/>
                    <a:pt x="5299" y="1426"/>
                    <a:pt x="5382" y="1128"/>
                  </a:cubicBezTo>
                  <a:cubicBezTo>
                    <a:pt x="5430" y="973"/>
                    <a:pt x="5418" y="818"/>
                    <a:pt x="5346" y="676"/>
                  </a:cubicBezTo>
                  <a:cubicBezTo>
                    <a:pt x="5227" y="497"/>
                    <a:pt x="5025" y="497"/>
                    <a:pt x="4834" y="473"/>
                  </a:cubicBezTo>
                  <a:cubicBezTo>
                    <a:pt x="3560" y="402"/>
                    <a:pt x="2275" y="271"/>
                    <a:pt x="1013" y="44"/>
                  </a:cubicBezTo>
                  <a:cubicBezTo>
                    <a:pt x="876" y="23"/>
                    <a:pt x="739" y="0"/>
                    <a:pt x="60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5193;p32">
              <a:extLst>
                <a:ext uri="{FF2B5EF4-FFF2-40B4-BE49-F238E27FC236}">
                  <a16:creationId xmlns:a16="http://schemas.microsoft.com/office/drawing/2014/main" id="{C805115E-F7EB-49E4-B5D4-F73943A47231}"/>
                </a:ext>
              </a:extLst>
            </p:cNvPr>
            <p:cNvSpPr/>
            <p:nvPr/>
          </p:nvSpPr>
          <p:spPr>
            <a:xfrm>
              <a:off x="5908175" y="3921725"/>
              <a:ext cx="158975" cy="25575"/>
            </a:xfrm>
            <a:custGeom>
              <a:avLst/>
              <a:gdLst/>
              <a:ahLst/>
              <a:cxnLst/>
              <a:rect l="l" t="t" r="r" b="b"/>
              <a:pathLst>
                <a:path w="6359" h="1023" extrusionOk="0">
                  <a:moveTo>
                    <a:pt x="559" y="1"/>
                  </a:moveTo>
                  <a:cubicBezTo>
                    <a:pt x="379" y="1"/>
                    <a:pt x="200" y="42"/>
                    <a:pt x="24" y="168"/>
                  </a:cubicBezTo>
                  <a:cubicBezTo>
                    <a:pt x="36" y="335"/>
                    <a:pt x="0" y="513"/>
                    <a:pt x="191" y="597"/>
                  </a:cubicBezTo>
                  <a:cubicBezTo>
                    <a:pt x="235" y="579"/>
                    <a:pt x="278" y="571"/>
                    <a:pt x="319" y="571"/>
                  </a:cubicBezTo>
                  <a:cubicBezTo>
                    <a:pt x="497" y="571"/>
                    <a:pt x="648" y="710"/>
                    <a:pt x="822" y="739"/>
                  </a:cubicBezTo>
                  <a:cubicBezTo>
                    <a:pt x="869" y="739"/>
                    <a:pt x="953" y="751"/>
                    <a:pt x="1012" y="751"/>
                  </a:cubicBezTo>
                  <a:cubicBezTo>
                    <a:pt x="1357" y="811"/>
                    <a:pt x="1715" y="739"/>
                    <a:pt x="2036" y="870"/>
                  </a:cubicBezTo>
                  <a:cubicBezTo>
                    <a:pt x="2156" y="890"/>
                    <a:pt x="2277" y="896"/>
                    <a:pt x="2398" y="896"/>
                  </a:cubicBezTo>
                  <a:cubicBezTo>
                    <a:pt x="2633" y="896"/>
                    <a:pt x="2868" y="872"/>
                    <a:pt x="3100" y="872"/>
                  </a:cubicBezTo>
                  <a:cubicBezTo>
                    <a:pt x="3328" y="872"/>
                    <a:pt x="3554" y="896"/>
                    <a:pt x="3774" y="989"/>
                  </a:cubicBezTo>
                  <a:cubicBezTo>
                    <a:pt x="3929" y="1013"/>
                    <a:pt x="4096" y="1013"/>
                    <a:pt x="4239" y="1013"/>
                  </a:cubicBezTo>
                  <a:cubicBezTo>
                    <a:pt x="4272" y="1012"/>
                    <a:pt x="4306" y="1011"/>
                    <a:pt x="4340" y="1011"/>
                  </a:cubicBezTo>
                  <a:cubicBezTo>
                    <a:pt x="4429" y="1011"/>
                    <a:pt x="4520" y="1015"/>
                    <a:pt x="4612" y="1015"/>
                  </a:cubicBezTo>
                  <a:cubicBezTo>
                    <a:pt x="4761" y="1015"/>
                    <a:pt x="4913" y="1005"/>
                    <a:pt x="5060" y="954"/>
                  </a:cubicBezTo>
                  <a:cubicBezTo>
                    <a:pt x="5200" y="974"/>
                    <a:pt x="5323" y="1019"/>
                    <a:pt x="5457" y="1019"/>
                  </a:cubicBezTo>
                  <a:cubicBezTo>
                    <a:pt x="5483" y="1019"/>
                    <a:pt x="5510" y="1017"/>
                    <a:pt x="5537" y="1013"/>
                  </a:cubicBezTo>
                  <a:cubicBezTo>
                    <a:pt x="5566" y="1011"/>
                    <a:pt x="5595" y="1010"/>
                    <a:pt x="5624" y="1010"/>
                  </a:cubicBezTo>
                  <a:cubicBezTo>
                    <a:pt x="5730" y="1010"/>
                    <a:pt x="5836" y="1022"/>
                    <a:pt x="5940" y="1022"/>
                  </a:cubicBezTo>
                  <a:cubicBezTo>
                    <a:pt x="6089" y="1022"/>
                    <a:pt x="6232" y="997"/>
                    <a:pt x="6358" y="870"/>
                  </a:cubicBezTo>
                  <a:lnTo>
                    <a:pt x="6358" y="585"/>
                  </a:lnTo>
                  <a:cubicBezTo>
                    <a:pt x="6251" y="406"/>
                    <a:pt x="6072" y="335"/>
                    <a:pt x="5858" y="323"/>
                  </a:cubicBezTo>
                  <a:cubicBezTo>
                    <a:pt x="5632" y="275"/>
                    <a:pt x="5418" y="275"/>
                    <a:pt x="5191" y="275"/>
                  </a:cubicBezTo>
                  <a:lnTo>
                    <a:pt x="2977" y="275"/>
                  </a:lnTo>
                  <a:cubicBezTo>
                    <a:pt x="2739" y="275"/>
                    <a:pt x="2512" y="263"/>
                    <a:pt x="2286" y="180"/>
                  </a:cubicBezTo>
                  <a:cubicBezTo>
                    <a:pt x="2119" y="144"/>
                    <a:pt x="1977" y="120"/>
                    <a:pt x="1810" y="120"/>
                  </a:cubicBezTo>
                  <a:cubicBezTo>
                    <a:pt x="1733" y="139"/>
                    <a:pt x="1656" y="146"/>
                    <a:pt x="1578" y="146"/>
                  </a:cubicBezTo>
                  <a:cubicBezTo>
                    <a:pt x="1239" y="146"/>
                    <a:pt x="896" y="1"/>
                    <a:pt x="5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5194;p32">
              <a:extLst>
                <a:ext uri="{FF2B5EF4-FFF2-40B4-BE49-F238E27FC236}">
                  <a16:creationId xmlns:a16="http://schemas.microsoft.com/office/drawing/2014/main" id="{A026C986-B419-4307-A33E-7D420F23EBE9}"/>
                </a:ext>
              </a:extLst>
            </p:cNvPr>
            <p:cNvSpPr/>
            <p:nvPr/>
          </p:nvSpPr>
          <p:spPr>
            <a:xfrm>
              <a:off x="5765000" y="3799100"/>
              <a:ext cx="57175" cy="115525"/>
            </a:xfrm>
            <a:custGeom>
              <a:avLst/>
              <a:gdLst/>
              <a:ahLst/>
              <a:cxnLst/>
              <a:rect l="l" t="t" r="r" b="b"/>
              <a:pathLst>
                <a:path w="2287" h="4621" extrusionOk="0">
                  <a:moveTo>
                    <a:pt x="1077" y="5"/>
                  </a:moveTo>
                  <a:cubicBezTo>
                    <a:pt x="1038" y="5"/>
                    <a:pt x="1000" y="11"/>
                    <a:pt x="965" y="25"/>
                  </a:cubicBezTo>
                  <a:cubicBezTo>
                    <a:pt x="691" y="275"/>
                    <a:pt x="155" y="1"/>
                    <a:pt x="0" y="477"/>
                  </a:cubicBezTo>
                  <a:cubicBezTo>
                    <a:pt x="24" y="572"/>
                    <a:pt x="96" y="656"/>
                    <a:pt x="191" y="715"/>
                  </a:cubicBezTo>
                  <a:cubicBezTo>
                    <a:pt x="548" y="846"/>
                    <a:pt x="917" y="846"/>
                    <a:pt x="1274" y="977"/>
                  </a:cubicBezTo>
                  <a:cubicBezTo>
                    <a:pt x="1584" y="1334"/>
                    <a:pt x="1215" y="1703"/>
                    <a:pt x="1286" y="2084"/>
                  </a:cubicBezTo>
                  <a:cubicBezTo>
                    <a:pt x="1286" y="2323"/>
                    <a:pt x="1274" y="2561"/>
                    <a:pt x="1203" y="2799"/>
                  </a:cubicBezTo>
                  <a:cubicBezTo>
                    <a:pt x="1155" y="3001"/>
                    <a:pt x="1143" y="3216"/>
                    <a:pt x="1250" y="3418"/>
                  </a:cubicBezTo>
                  <a:cubicBezTo>
                    <a:pt x="1274" y="3477"/>
                    <a:pt x="1334" y="3525"/>
                    <a:pt x="1405" y="3525"/>
                  </a:cubicBezTo>
                  <a:cubicBezTo>
                    <a:pt x="1465" y="3477"/>
                    <a:pt x="1512" y="3406"/>
                    <a:pt x="1524" y="3335"/>
                  </a:cubicBezTo>
                  <a:lnTo>
                    <a:pt x="1524" y="3335"/>
                  </a:lnTo>
                  <a:cubicBezTo>
                    <a:pt x="1548" y="3418"/>
                    <a:pt x="1489" y="3454"/>
                    <a:pt x="1441" y="3513"/>
                  </a:cubicBezTo>
                  <a:cubicBezTo>
                    <a:pt x="1334" y="3632"/>
                    <a:pt x="1262" y="3775"/>
                    <a:pt x="1227" y="3942"/>
                  </a:cubicBezTo>
                  <a:cubicBezTo>
                    <a:pt x="1227" y="4049"/>
                    <a:pt x="1227" y="4132"/>
                    <a:pt x="1274" y="4239"/>
                  </a:cubicBezTo>
                  <a:cubicBezTo>
                    <a:pt x="1393" y="4418"/>
                    <a:pt x="1489" y="4609"/>
                    <a:pt x="1739" y="4620"/>
                  </a:cubicBezTo>
                  <a:cubicBezTo>
                    <a:pt x="1929" y="4478"/>
                    <a:pt x="1739" y="4216"/>
                    <a:pt x="1905" y="4049"/>
                  </a:cubicBezTo>
                  <a:cubicBezTo>
                    <a:pt x="1941" y="4001"/>
                    <a:pt x="2001" y="3954"/>
                    <a:pt x="2048" y="3918"/>
                  </a:cubicBezTo>
                  <a:cubicBezTo>
                    <a:pt x="2084" y="3870"/>
                    <a:pt x="2084" y="3811"/>
                    <a:pt x="2048" y="3763"/>
                  </a:cubicBezTo>
                  <a:cubicBezTo>
                    <a:pt x="1846" y="3501"/>
                    <a:pt x="2286" y="3573"/>
                    <a:pt x="2227" y="3394"/>
                  </a:cubicBezTo>
                  <a:cubicBezTo>
                    <a:pt x="2227" y="3239"/>
                    <a:pt x="2120" y="3120"/>
                    <a:pt x="2096" y="2977"/>
                  </a:cubicBezTo>
                  <a:cubicBezTo>
                    <a:pt x="2060" y="2870"/>
                    <a:pt x="2060" y="2751"/>
                    <a:pt x="2084" y="2632"/>
                  </a:cubicBezTo>
                  <a:cubicBezTo>
                    <a:pt x="2155" y="2430"/>
                    <a:pt x="2024" y="2275"/>
                    <a:pt x="1929" y="2132"/>
                  </a:cubicBezTo>
                  <a:cubicBezTo>
                    <a:pt x="1977" y="1775"/>
                    <a:pt x="2001" y="1418"/>
                    <a:pt x="2048" y="1061"/>
                  </a:cubicBezTo>
                  <a:cubicBezTo>
                    <a:pt x="2096" y="1013"/>
                    <a:pt x="2108" y="953"/>
                    <a:pt x="2096" y="906"/>
                  </a:cubicBezTo>
                  <a:cubicBezTo>
                    <a:pt x="2001" y="691"/>
                    <a:pt x="1929" y="477"/>
                    <a:pt x="1762" y="310"/>
                  </a:cubicBezTo>
                  <a:cubicBezTo>
                    <a:pt x="1722" y="318"/>
                    <a:pt x="1682" y="321"/>
                    <a:pt x="1644" y="321"/>
                  </a:cubicBezTo>
                  <a:cubicBezTo>
                    <a:pt x="1436" y="321"/>
                    <a:pt x="1266" y="214"/>
                    <a:pt x="1155" y="13"/>
                  </a:cubicBezTo>
                  <a:cubicBezTo>
                    <a:pt x="1131" y="8"/>
                    <a:pt x="1104" y="5"/>
                    <a:pt x="1077" y="5"/>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5195;p32">
              <a:extLst>
                <a:ext uri="{FF2B5EF4-FFF2-40B4-BE49-F238E27FC236}">
                  <a16:creationId xmlns:a16="http://schemas.microsoft.com/office/drawing/2014/main" id="{1397ED6C-4910-462C-A405-53E43964B69F}"/>
                </a:ext>
              </a:extLst>
            </p:cNvPr>
            <p:cNvSpPr/>
            <p:nvPr/>
          </p:nvSpPr>
          <p:spPr>
            <a:xfrm>
              <a:off x="6018300" y="3917275"/>
              <a:ext cx="158850" cy="23600"/>
            </a:xfrm>
            <a:custGeom>
              <a:avLst/>
              <a:gdLst/>
              <a:ahLst/>
              <a:cxnLst/>
              <a:rect l="l" t="t" r="r" b="b"/>
              <a:pathLst>
                <a:path w="6354" h="944" extrusionOk="0">
                  <a:moveTo>
                    <a:pt x="1191" y="1"/>
                  </a:moveTo>
                  <a:cubicBezTo>
                    <a:pt x="1120" y="1"/>
                    <a:pt x="1060" y="1"/>
                    <a:pt x="977" y="13"/>
                  </a:cubicBezTo>
                  <a:cubicBezTo>
                    <a:pt x="882" y="36"/>
                    <a:pt x="786" y="60"/>
                    <a:pt x="691" y="108"/>
                  </a:cubicBezTo>
                  <a:cubicBezTo>
                    <a:pt x="657" y="230"/>
                    <a:pt x="621" y="270"/>
                    <a:pt x="583" y="270"/>
                  </a:cubicBezTo>
                  <a:cubicBezTo>
                    <a:pt x="513" y="270"/>
                    <a:pt x="439" y="135"/>
                    <a:pt x="370" y="120"/>
                  </a:cubicBezTo>
                  <a:cubicBezTo>
                    <a:pt x="342" y="112"/>
                    <a:pt x="313" y="108"/>
                    <a:pt x="283" y="108"/>
                  </a:cubicBezTo>
                  <a:cubicBezTo>
                    <a:pt x="223" y="108"/>
                    <a:pt x="159" y="124"/>
                    <a:pt x="96" y="155"/>
                  </a:cubicBezTo>
                  <a:cubicBezTo>
                    <a:pt x="24" y="215"/>
                    <a:pt x="0" y="286"/>
                    <a:pt x="0" y="394"/>
                  </a:cubicBezTo>
                  <a:cubicBezTo>
                    <a:pt x="12" y="453"/>
                    <a:pt x="36" y="489"/>
                    <a:pt x="96" y="524"/>
                  </a:cubicBezTo>
                  <a:cubicBezTo>
                    <a:pt x="191" y="536"/>
                    <a:pt x="286" y="536"/>
                    <a:pt x="358" y="596"/>
                  </a:cubicBezTo>
                  <a:cubicBezTo>
                    <a:pt x="501" y="596"/>
                    <a:pt x="655" y="620"/>
                    <a:pt x="798" y="620"/>
                  </a:cubicBezTo>
                  <a:cubicBezTo>
                    <a:pt x="917" y="566"/>
                    <a:pt x="1036" y="539"/>
                    <a:pt x="1155" y="539"/>
                  </a:cubicBezTo>
                  <a:cubicBezTo>
                    <a:pt x="1274" y="539"/>
                    <a:pt x="1394" y="566"/>
                    <a:pt x="1513" y="620"/>
                  </a:cubicBezTo>
                  <a:cubicBezTo>
                    <a:pt x="1667" y="655"/>
                    <a:pt x="1798" y="715"/>
                    <a:pt x="1953" y="763"/>
                  </a:cubicBezTo>
                  <a:cubicBezTo>
                    <a:pt x="2029" y="706"/>
                    <a:pt x="2108" y="679"/>
                    <a:pt x="2186" y="679"/>
                  </a:cubicBezTo>
                  <a:cubicBezTo>
                    <a:pt x="2254" y="679"/>
                    <a:pt x="2320" y="700"/>
                    <a:pt x="2382" y="739"/>
                  </a:cubicBezTo>
                  <a:lnTo>
                    <a:pt x="2667" y="739"/>
                  </a:lnTo>
                  <a:cubicBezTo>
                    <a:pt x="2697" y="715"/>
                    <a:pt x="2721" y="703"/>
                    <a:pt x="2745" y="703"/>
                  </a:cubicBezTo>
                  <a:cubicBezTo>
                    <a:pt x="2769" y="703"/>
                    <a:pt x="2792" y="715"/>
                    <a:pt x="2822" y="739"/>
                  </a:cubicBezTo>
                  <a:cubicBezTo>
                    <a:pt x="3073" y="805"/>
                    <a:pt x="3329" y="823"/>
                    <a:pt x="3587" y="823"/>
                  </a:cubicBezTo>
                  <a:cubicBezTo>
                    <a:pt x="3875" y="823"/>
                    <a:pt x="4164" y="801"/>
                    <a:pt x="4451" y="801"/>
                  </a:cubicBezTo>
                  <a:cubicBezTo>
                    <a:pt x="4685" y="801"/>
                    <a:pt x="4917" y="816"/>
                    <a:pt x="5144" y="870"/>
                  </a:cubicBezTo>
                  <a:cubicBezTo>
                    <a:pt x="5192" y="870"/>
                    <a:pt x="5239" y="870"/>
                    <a:pt x="5263" y="882"/>
                  </a:cubicBezTo>
                  <a:cubicBezTo>
                    <a:pt x="5263" y="882"/>
                    <a:pt x="5287" y="894"/>
                    <a:pt x="5311" y="917"/>
                  </a:cubicBezTo>
                  <a:cubicBezTo>
                    <a:pt x="5320" y="920"/>
                    <a:pt x="5328" y="922"/>
                    <a:pt x="5336" y="922"/>
                  </a:cubicBezTo>
                  <a:cubicBezTo>
                    <a:pt x="5359" y="922"/>
                    <a:pt x="5379" y="908"/>
                    <a:pt x="5406" y="882"/>
                  </a:cubicBezTo>
                  <a:cubicBezTo>
                    <a:pt x="5464" y="838"/>
                    <a:pt x="5518" y="822"/>
                    <a:pt x="5569" y="822"/>
                  </a:cubicBezTo>
                  <a:cubicBezTo>
                    <a:pt x="5687" y="822"/>
                    <a:pt x="5794" y="904"/>
                    <a:pt x="5918" y="929"/>
                  </a:cubicBezTo>
                  <a:cubicBezTo>
                    <a:pt x="5981" y="936"/>
                    <a:pt x="6044" y="943"/>
                    <a:pt x="6101" y="943"/>
                  </a:cubicBezTo>
                  <a:cubicBezTo>
                    <a:pt x="6248" y="943"/>
                    <a:pt x="6354" y="893"/>
                    <a:pt x="6311" y="644"/>
                  </a:cubicBezTo>
                  <a:cubicBezTo>
                    <a:pt x="6132" y="394"/>
                    <a:pt x="5858" y="417"/>
                    <a:pt x="5608" y="405"/>
                  </a:cubicBezTo>
                  <a:cubicBezTo>
                    <a:pt x="5571" y="404"/>
                    <a:pt x="5535" y="404"/>
                    <a:pt x="5498" y="404"/>
                  </a:cubicBezTo>
                  <a:cubicBezTo>
                    <a:pt x="5350" y="404"/>
                    <a:pt x="5202" y="411"/>
                    <a:pt x="5053" y="411"/>
                  </a:cubicBezTo>
                  <a:cubicBezTo>
                    <a:pt x="4867" y="411"/>
                    <a:pt x="4680" y="399"/>
                    <a:pt x="4489" y="346"/>
                  </a:cubicBezTo>
                  <a:cubicBezTo>
                    <a:pt x="3620" y="155"/>
                    <a:pt x="2703" y="167"/>
                    <a:pt x="1834" y="36"/>
                  </a:cubicBezTo>
                  <a:cubicBezTo>
                    <a:pt x="1620" y="1"/>
                    <a:pt x="1394" y="1"/>
                    <a:pt x="1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5196;p32">
              <a:extLst>
                <a:ext uri="{FF2B5EF4-FFF2-40B4-BE49-F238E27FC236}">
                  <a16:creationId xmlns:a16="http://schemas.microsoft.com/office/drawing/2014/main" id="{1393AEEE-9D91-4DC1-8B9F-5C071B956969}"/>
                </a:ext>
              </a:extLst>
            </p:cNvPr>
            <p:cNvSpPr/>
            <p:nvPr/>
          </p:nvSpPr>
          <p:spPr>
            <a:xfrm>
              <a:off x="5791200" y="3900600"/>
              <a:ext cx="32450" cy="67175"/>
            </a:xfrm>
            <a:custGeom>
              <a:avLst/>
              <a:gdLst/>
              <a:ahLst/>
              <a:cxnLst/>
              <a:rect l="l" t="t" r="r" b="b"/>
              <a:pathLst>
                <a:path w="1298" h="2687" extrusionOk="0">
                  <a:moveTo>
                    <a:pt x="845" y="1"/>
                  </a:moveTo>
                  <a:lnTo>
                    <a:pt x="845" y="1"/>
                  </a:lnTo>
                  <a:cubicBezTo>
                    <a:pt x="655" y="96"/>
                    <a:pt x="774" y="334"/>
                    <a:pt x="619" y="477"/>
                  </a:cubicBezTo>
                  <a:cubicBezTo>
                    <a:pt x="524" y="346"/>
                    <a:pt x="441" y="215"/>
                    <a:pt x="298" y="132"/>
                  </a:cubicBezTo>
                  <a:cubicBezTo>
                    <a:pt x="36" y="334"/>
                    <a:pt x="107" y="632"/>
                    <a:pt x="71" y="894"/>
                  </a:cubicBezTo>
                  <a:cubicBezTo>
                    <a:pt x="71" y="1144"/>
                    <a:pt x="95" y="1406"/>
                    <a:pt x="60" y="1656"/>
                  </a:cubicBezTo>
                  <a:cubicBezTo>
                    <a:pt x="0" y="2001"/>
                    <a:pt x="619" y="2037"/>
                    <a:pt x="405" y="2454"/>
                  </a:cubicBezTo>
                  <a:cubicBezTo>
                    <a:pt x="508" y="2612"/>
                    <a:pt x="636" y="2687"/>
                    <a:pt x="771" y="2687"/>
                  </a:cubicBezTo>
                  <a:cubicBezTo>
                    <a:pt x="869" y="2687"/>
                    <a:pt x="971" y="2648"/>
                    <a:pt x="1072" y="2573"/>
                  </a:cubicBezTo>
                  <a:cubicBezTo>
                    <a:pt x="1298" y="2394"/>
                    <a:pt x="988" y="2251"/>
                    <a:pt x="964" y="2084"/>
                  </a:cubicBezTo>
                  <a:lnTo>
                    <a:pt x="964" y="2013"/>
                  </a:lnTo>
                  <a:cubicBezTo>
                    <a:pt x="714" y="1358"/>
                    <a:pt x="869" y="668"/>
                    <a:pt x="8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5197;p32">
              <a:extLst>
                <a:ext uri="{FF2B5EF4-FFF2-40B4-BE49-F238E27FC236}">
                  <a16:creationId xmlns:a16="http://schemas.microsoft.com/office/drawing/2014/main" id="{D2A5D6B1-2C9C-4340-B40A-65DCAB23492C}"/>
                </a:ext>
              </a:extLst>
            </p:cNvPr>
            <p:cNvSpPr/>
            <p:nvPr/>
          </p:nvSpPr>
          <p:spPr>
            <a:xfrm>
              <a:off x="6127550" y="3920600"/>
              <a:ext cx="106275" cy="22175"/>
            </a:xfrm>
            <a:custGeom>
              <a:avLst/>
              <a:gdLst/>
              <a:ahLst/>
              <a:cxnLst/>
              <a:rect l="l" t="t" r="r" b="b"/>
              <a:pathLst>
                <a:path w="4251" h="887" extrusionOk="0">
                  <a:moveTo>
                    <a:pt x="3468" y="0"/>
                  </a:moveTo>
                  <a:cubicBezTo>
                    <a:pt x="3435" y="0"/>
                    <a:pt x="3401" y="9"/>
                    <a:pt x="3370" y="22"/>
                  </a:cubicBezTo>
                  <a:cubicBezTo>
                    <a:pt x="3242" y="104"/>
                    <a:pt x="3239" y="332"/>
                    <a:pt x="3028" y="332"/>
                  </a:cubicBezTo>
                  <a:cubicBezTo>
                    <a:pt x="3023" y="332"/>
                    <a:pt x="3018" y="332"/>
                    <a:pt x="3012" y="332"/>
                  </a:cubicBezTo>
                  <a:cubicBezTo>
                    <a:pt x="2983" y="334"/>
                    <a:pt x="2954" y="335"/>
                    <a:pt x="2925" y="335"/>
                  </a:cubicBezTo>
                  <a:cubicBezTo>
                    <a:pt x="2776" y="335"/>
                    <a:pt x="2628" y="308"/>
                    <a:pt x="2488" y="249"/>
                  </a:cubicBezTo>
                  <a:cubicBezTo>
                    <a:pt x="2429" y="213"/>
                    <a:pt x="2369" y="189"/>
                    <a:pt x="2310" y="165"/>
                  </a:cubicBezTo>
                  <a:cubicBezTo>
                    <a:pt x="2082" y="116"/>
                    <a:pt x="1847" y="112"/>
                    <a:pt x="1612" y="112"/>
                  </a:cubicBezTo>
                  <a:cubicBezTo>
                    <a:pt x="1565" y="112"/>
                    <a:pt x="1518" y="112"/>
                    <a:pt x="1470" y="112"/>
                  </a:cubicBezTo>
                  <a:cubicBezTo>
                    <a:pt x="1188" y="112"/>
                    <a:pt x="905" y="106"/>
                    <a:pt x="631" y="22"/>
                  </a:cubicBezTo>
                  <a:cubicBezTo>
                    <a:pt x="581" y="8"/>
                    <a:pt x="531" y="1"/>
                    <a:pt x="481" y="1"/>
                  </a:cubicBezTo>
                  <a:cubicBezTo>
                    <a:pt x="279" y="1"/>
                    <a:pt x="86" y="117"/>
                    <a:pt x="0" y="356"/>
                  </a:cubicBezTo>
                  <a:cubicBezTo>
                    <a:pt x="70" y="447"/>
                    <a:pt x="160" y="460"/>
                    <a:pt x="254" y="460"/>
                  </a:cubicBezTo>
                  <a:cubicBezTo>
                    <a:pt x="292" y="460"/>
                    <a:pt x="330" y="457"/>
                    <a:pt x="367" y="457"/>
                  </a:cubicBezTo>
                  <a:cubicBezTo>
                    <a:pt x="396" y="457"/>
                    <a:pt x="425" y="459"/>
                    <a:pt x="453" y="463"/>
                  </a:cubicBezTo>
                  <a:cubicBezTo>
                    <a:pt x="568" y="486"/>
                    <a:pt x="685" y="492"/>
                    <a:pt x="803" y="492"/>
                  </a:cubicBezTo>
                  <a:cubicBezTo>
                    <a:pt x="942" y="492"/>
                    <a:pt x="1082" y="483"/>
                    <a:pt x="1221" y="483"/>
                  </a:cubicBezTo>
                  <a:cubicBezTo>
                    <a:pt x="1447" y="483"/>
                    <a:pt x="1669" y="507"/>
                    <a:pt x="1881" y="630"/>
                  </a:cubicBezTo>
                  <a:cubicBezTo>
                    <a:pt x="2238" y="844"/>
                    <a:pt x="2613" y="887"/>
                    <a:pt x="2991" y="887"/>
                  </a:cubicBezTo>
                  <a:cubicBezTo>
                    <a:pt x="3244" y="887"/>
                    <a:pt x="3498" y="868"/>
                    <a:pt x="3751" y="868"/>
                  </a:cubicBezTo>
                  <a:cubicBezTo>
                    <a:pt x="3777" y="860"/>
                    <a:pt x="3805" y="858"/>
                    <a:pt x="3835" y="858"/>
                  </a:cubicBezTo>
                  <a:cubicBezTo>
                    <a:pt x="3891" y="858"/>
                    <a:pt x="3950" y="867"/>
                    <a:pt x="4006" y="867"/>
                  </a:cubicBezTo>
                  <a:cubicBezTo>
                    <a:pt x="4104" y="867"/>
                    <a:pt x="4189" y="838"/>
                    <a:pt x="4215" y="677"/>
                  </a:cubicBezTo>
                  <a:cubicBezTo>
                    <a:pt x="4251" y="356"/>
                    <a:pt x="3929" y="344"/>
                    <a:pt x="3774" y="201"/>
                  </a:cubicBezTo>
                  <a:cubicBezTo>
                    <a:pt x="3727" y="153"/>
                    <a:pt x="3667" y="118"/>
                    <a:pt x="3620" y="82"/>
                  </a:cubicBezTo>
                  <a:cubicBezTo>
                    <a:pt x="3575" y="23"/>
                    <a:pt x="3522" y="0"/>
                    <a:pt x="34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5198;p32">
              <a:extLst>
                <a:ext uri="{FF2B5EF4-FFF2-40B4-BE49-F238E27FC236}">
                  <a16:creationId xmlns:a16="http://schemas.microsoft.com/office/drawing/2014/main" id="{F0A059A7-7F6F-4E20-B036-65746936C531}"/>
                </a:ext>
              </a:extLst>
            </p:cNvPr>
            <p:cNvSpPr/>
            <p:nvPr/>
          </p:nvSpPr>
          <p:spPr>
            <a:xfrm>
              <a:off x="5884050" y="3907175"/>
              <a:ext cx="104800" cy="19175"/>
            </a:xfrm>
            <a:custGeom>
              <a:avLst/>
              <a:gdLst/>
              <a:ahLst/>
              <a:cxnLst/>
              <a:rect l="l" t="t" r="r" b="b"/>
              <a:pathLst>
                <a:path w="4192" h="767" extrusionOk="0">
                  <a:moveTo>
                    <a:pt x="597" y="1"/>
                  </a:moveTo>
                  <a:cubicBezTo>
                    <a:pt x="397" y="1"/>
                    <a:pt x="198" y="5"/>
                    <a:pt x="1" y="12"/>
                  </a:cubicBezTo>
                  <a:cubicBezTo>
                    <a:pt x="132" y="262"/>
                    <a:pt x="489" y="83"/>
                    <a:pt x="608" y="333"/>
                  </a:cubicBezTo>
                  <a:cubicBezTo>
                    <a:pt x="989" y="678"/>
                    <a:pt x="1501" y="500"/>
                    <a:pt x="1930" y="678"/>
                  </a:cubicBezTo>
                  <a:cubicBezTo>
                    <a:pt x="1989" y="702"/>
                    <a:pt x="2061" y="726"/>
                    <a:pt x="2144" y="726"/>
                  </a:cubicBezTo>
                  <a:lnTo>
                    <a:pt x="3120" y="726"/>
                  </a:lnTo>
                  <a:cubicBezTo>
                    <a:pt x="3140" y="725"/>
                    <a:pt x="3159" y="724"/>
                    <a:pt x="3179" y="724"/>
                  </a:cubicBezTo>
                  <a:cubicBezTo>
                    <a:pt x="3349" y="724"/>
                    <a:pt x="3527" y="766"/>
                    <a:pt x="3696" y="766"/>
                  </a:cubicBezTo>
                  <a:cubicBezTo>
                    <a:pt x="3878" y="766"/>
                    <a:pt x="4051" y="717"/>
                    <a:pt x="4192" y="512"/>
                  </a:cubicBezTo>
                  <a:cubicBezTo>
                    <a:pt x="4150" y="387"/>
                    <a:pt x="4061" y="372"/>
                    <a:pt x="3966" y="372"/>
                  </a:cubicBezTo>
                  <a:cubicBezTo>
                    <a:pt x="3936" y="372"/>
                    <a:pt x="3905" y="373"/>
                    <a:pt x="3876" y="373"/>
                  </a:cubicBezTo>
                  <a:cubicBezTo>
                    <a:pt x="3811" y="373"/>
                    <a:pt x="3749" y="366"/>
                    <a:pt x="3704" y="321"/>
                  </a:cubicBezTo>
                  <a:cubicBezTo>
                    <a:pt x="3215" y="274"/>
                    <a:pt x="2703" y="286"/>
                    <a:pt x="2227" y="166"/>
                  </a:cubicBezTo>
                  <a:cubicBezTo>
                    <a:pt x="1695" y="36"/>
                    <a:pt x="1144" y="1"/>
                    <a:pt x="5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5199;p32">
              <a:extLst>
                <a:ext uri="{FF2B5EF4-FFF2-40B4-BE49-F238E27FC236}">
                  <a16:creationId xmlns:a16="http://schemas.microsoft.com/office/drawing/2014/main" id="{BB66539C-BA6B-4C83-9ED1-06AE869F7B45}"/>
                </a:ext>
              </a:extLst>
            </p:cNvPr>
            <p:cNvSpPr/>
            <p:nvPr/>
          </p:nvSpPr>
          <p:spPr>
            <a:xfrm>
              <a:off x="6132000" y="3898150"/>
              <a:ext cx="70575" cy="22725"/>
            </a:xfrm>
            <a:custGeom>
              <a:avLst/>
              <a:gdLst/>
              <a:ahLst/>
              <a:cxnLst/>
              <a:rect l="l" t="t" r="r" b="b"/>
              <a:pathLst>
                <a:path w="2823" h="909" extrusionOk="0">
                  <a:moveTo>
                    <a:pt x="689" y="1"/>
                  </a:moveTo>
                  <a:cubicBezTo>
                    <a:pt x="481" y="1"/>
                    <a:pt x="273" y="29"/>
                    <a:pt x="72" y="135"/>
                  </a:cubicBezTo>
                  <a:cubicBezTo>
                    <a:pt x="13" y="230"/>
                    <a:pt x="1" y="349"/>
                    <a:pt x="36" y="468"/>
                  </a:cubicBezTo>
                  <a:cubicBezTo>
                    <a:pt x="167" y="754"/>
                    <a:pt x="405" y="908"/>
                    <a:pt x="715" y="908"/>
                  </a:cubicBezTo>
                  <a:cubicBezTo>
                    <a:pt x="836" y="890"/>
                    <a:pt x="949" y="850"/>
                    <a:pt x="1072" y="850"/>
                  </a:cubicBezTo>
                  <a:cubicBezTo>
                    <a:pt x="1107" y="850"/>
                    <a:pt x="1143" y="853"/>
                    <a:pt x="1179" y="861"/>
                  </a:cubicBezTo>
                  <a:cubicBezTo>
                    <a:pt x="1239" y="873"/>
                    <a:pt x="1298" y="885"/>
                    <a:pt x="1358" y="885"/>
                  </a:cubicBezTo>
                  <a:cubicBezTo>
                    <a:pt x="1418" y="885"/>
                    <a:pt x="1465" y="873"/>
                    <a:pt x="1525" y="861"/>
                  </a:cubicBezTo>
                  <a:cubicBezTo>
                    <a:pt x="1560" y="849"/>
                    <a:pt x="1608" y="813"/>
                    <a:pt x="1644" y="766"/>
                  </a:cubicBezTo>
                  <a:cubicBezTo>
                    <a:pt x="1666" y="728"/>
                    <a:pt x="1698" y="710"/>
                    <a:pt x="1739" y="710"/>
                  </a:cubicBezTo>
                  <a:cubicBezTo>
                    <a:pt x="1763" y="710"/>
                    <a:pt x="1791" y="717"/>
                    <a:pt x="1822" y="730"/>
                  </a:cubicBezTo>
                  <a:cubicBezTo>
                    <a:pt x="1846" y="754"/>
                    <a:pt x="1894" y="789"/>
                    <a:pt x="1918" y="813"/>
                  </a:cubicBezTo>
                  <a:cubicBezTo>
                    <a:pt x="1977" y="861"/>
                    <a:pt x="2060" y="885"/>
                    <a:pt x="2132" y="885"/>
                  </a:cubicBezTo>
                  <a:cubicBezTo>
                    <a:pt x="2180" y="885"/>
                    <a:pt x="2215" y="885"/>
                    <a:pt x="2263" y="861"/>
                  </a:cubicBezTo>
                  <a:lnTo>
                    <a:pt x="2322" y="825"/>
                  </a:lnTo>
                  <a:cubicBezTo>
                    <a:pt x="2346" y="819"/>
                    <a:pt x="2370" y="816"/>
                    <a:pt x="2394" y="816"/>
                  </a:cubicBezTo>
                  <a:cubicBezTo>
                    <a:pt x="2418" y="816"/>
                    <a:pt x="2441" y="819"/>
                    <a:pt x="2465" y="825"/>
                  </a:cubicBezTo>
                  <a:cubicBezTo>
                    <a:pt x="2511" y="848"/>
                    <a:pt x="2558" y="861"/>
                    <a:pt x="2604" y="861"/>
                  </a:cubicBezTo>
                  <a:cubicBezTo>
                    <a:pt x="2629" y="861"/>
                    <a:pt x="2654" y="857"/>
                    <a:pt x="2680" y="849"/>
                  </a:cubicBezTo>
                  <a:cubicBezTo>
                    <a:pt x="2727" y="813"/>
                    <a:pt x="2763" y="766"/>
                    <a:pt x="2787" y="730"/>
                  </a:cubicBezTo>
                  <a:cubicBezTo>
                    <a:pt x="2822" y="587"/>
                    <a:pt x="2822" y="492"/>
                    <a:pt x="2703" y="397"/>
                  </a:cubicBezTo>
                  <a:lnTo>
                    <a:pt x="2561" y="266"/>
                  </a:lnTo>
                  <a:cubicBezTo>
                    <a:pt x="2287" y="27"/>
                    <a:pt x="1929" y="135"/>
                    <a:pt x="1608" y="27"/>
                  </a:cubicBezTo>
                  <a:cubicBezTo>
                    <a:pt x="1542" y="35"/>
                    <a:pt x="1474" y="38"/>
                    <a:pt x="1407" y="38"/>
                  </a:cubicBezTo>
                  <a:cubicBezTo>
                    <a:pt x="1171" y="38"/>
                    <a:pt x="929" y="1"/>
                    <a:pt x="6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5200;p32">
              <a:extLst>
                <a:ext uri="{FF2B5EF4-FFF2-40B4-BE49-F238E27FC236}">
                  <a16:creationId xmlns:a16="http://schemas.microsoft.com/office/drawing/2014/main" id="{06F7AEB4-A1B7-4D1B-9E1B-8613CAC4161D}"/>
                </a:ext>
              </a:extLst>
            </p:cNvPr>
            <p:cNvSpPr/>
            <p:nvPr/>
          </p:nvSpPr>
          <p:spPr>
            <a:xfrm>
              <a:off x="5812625" y="3873675"/>
              <a:ext cx="72050" cy="27850"/>
            </a:xfrm>
            <a:custGeom>
              <a:avLst/>
              <a:gdLst/>
              <a:ahLst/>
              <a:cxnLst/>
              <a:rect l="l" t="t" r="r" b="b"/>
              <a:pathLst>
                <a:path w="2882" h="1114" extrusionOk="0">
                  <a:moveTo>
                    <a:pt x="882" y="1"/>
                  </a:moveTo>
                  <a:cubicBezTo>
                    <a:pt x="590" y="1"/>
                    <a:pt x="296" y="22"/>
                    <a:pt x="0" y="66"/>
                  </a:cubicBezTo>
                  <a:cubicBezTo>
                    <a:pt x="36" y="233"/>
                    <a:pt x="155" y="304"/>
                    <a:pt x="298" y="375"/>
                  </a:cubicBezTo>
                  <a:cubicBezTo>
                    <a:pt x="322" y="411"/>
                    <a:pt x="357" y="459"/>
                    <a:pt x="381" y="494"/>
                  </a:cubicBezTo>
                  <a:cubicBezTo>
                    <a:pt x="417" y="649"/>
                    <a:pt x="274" y="649"/>
                    <a:pt x="203" y="721"/>
                  </a:cubicBezTo>
                  <a:cubicBezTo>
                    <a:pt x="191" y="756"/>
                    <a:pt x="155" y="768"/>
                    <a:pt x="143" y="792"/>
                  </a:cubicBezTo>
                  <a:lnTo>
                    <a:pt x="143" y="947"/>
                  </a:lnTo>
                  <a:cubicBezTo>
                    <a:pt x="655" y="995"/>
                    <a:pt x="1167" y="1054"/>
                    <a:pt x="1691" y="1114"/>
                  </a:cubicBezTo>
                  <a:cubicBezTo>
                    <a:pt x="1739" y="1078"/>
                    <a:pt x="1750" y="1018"/>
                    <a:pt x="1739" y="959"/>
                  </a:cubicBezTo>
                  <a:cubicBezTo>
                    <a:pt x="1620" y="816"/>
                    <a:pt x="1727" y="709"/>
                    <a:pt x="1846" y="637"/>
                  </a:cubicBezTo>
                  <a:cubicBezTo>
                    <a:pt x="1989" y="533"/>
                    <a:pt x="2140" y="504"/>
                    <a:pt x="2294" y="504"/>
                  </a:cubicBezTo>
                  <a:cubicBezTo>
                    <a:pt x="2473" y="504"/>
                    <a:pt x="2655" y="542"/>
                    <a:pt x="2834" y="542"/>
                  </a:cubicBezTo>
                  <a:cubicBezTo>
                    <a:pt x="2882" y="471"/>
                    <a:pt x="2882" y="399"/>
                    <a:pt x="2822" y="316"/>
                  </a:cubicBezTo>
                  <a:cubicBezTo>
                    <a:pt x="2187" y="110"/>
                    <a:pt x="1540" y="1"/>
                    <a:pt x="8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5201;p32">
              <a:extLst>
                <a:ext uri="{FF2B5EF4-FFF2-40B4-BE49-F238E27FC236}">
                  <a16:creationId xmlns:a16="http://schemas.microsoft.com/office/drawing/2014/main" id="{89303AC6-ACBF-418D-A1E5-C994E9C58767}"/>
                </a:ext>
              </a:extLst>
            </p:cNvPr>
            <p:cNvSpPr/>
            <p:nvPr/>
          </p:nvSpPr>
          <p:spPr>
            <a:xfrm>
              <a:off x="5829875" y="3982500"/>
              <a:ext cx="83075" cy="9425"/>
            </a:xfrm>
            <a:custGeom>
              <a:avLst/>
              <a:gdLst/>
              <a:ahLst/>
              <a:cxnLst/>
              <a:rect l="l" t="t" r="r" b="b"/>
              <a:pathLst>
                <a:path w="3323" h="377" extrusionOk="0">
                  <a:moveTo>
                    <a:pt x="2458" y="0"/>
                  </a:moveTo>
                  <a:cubicBezTo>
                    <a:pt x="2118" y="0"/>
                    <a:pt x="1775" y="37"/>
                    <a:pt x="1440" y="37"/>
                  </a:cubicBezTo>
                  <a:cubicBezTo>
                    <a:pt x="1392" y="37"/>
                    <a:pt x="1345" y="36"/>
                    <a:pt x="1299" y="35"/>
                  </a:cubicBezTo>
                  <a:cubicBezTo>
                    <a:pt x="1176" y="78"/>
                    <a:pt x="1056" y="102"/>
                    <a:pt x="936" y="102"/>
                  </a:cubicBezTo>
                  <a:cubicBezTo>
                    <a:pt x="824" y="102"/>
                    <a:pt x="711" y="81"/>
                    <a:pt x="596" y="35"/>
                  </a:cubicBezTo>
                  <a:lnTo>
                    <a:pt x="441" y="35"/>
                  </a:lnTo>
                  <a:cubicBezTo>
                    <a:pt x="408" y="64"/>
                    <a:pt x="370" y="72"/>
                    <a:pt x="329" y="72"/>
                  </a:cubicBezTo>
                  <a:cubicBezTo>
                    <a:pt x="281" y="72"/>
                    <a:pt x="229" y="61"/>
                    <a:pt x="179" y="61"/>
                  </a:cubicBezTo>
                  <a:cubicBezTo>
                    <a:pt x="133" y="61"/>
                    <a:pt x="88" y="71"/>
                    <a:pt x="48" y="106"/>
                  </a:cubicBezTo>
                  <a:cubicBezTo>
                    <a:pt x="37" y="130"/>
                    <a:pt x="25" y="154"/>
                    <a:pt x="1" y="178"/>
                  </a:cubicBezTo>
                  <a:cubicBezTo>
                    <a:pt x="190" y="291"/>
                    <a:pt x="389" y="318"/>
                    <a:pt x="589" y="318"/>
                  </a:cubicBezTo>
                  <a:cubicBezTo>
                    <a:pt x="767" y="318"/>
                    <a:pt x="946" y="297"/>
                    <a:pt x="1120" y="297"/>
                  </a:cubicBezTo>
                  <a:cubicBezTo>
                    <a:pt x="1551" y="305"/>
                    <a:pt x="1972" y="377"/>
                    <a:pt x="2396" y="377"/>
                  </a:cubicBezTo>
                  <a:cubicBezTo>
                    <a:pt x="2604" y="377"/>
                    <a:pt x="2813" y="360"/>
                    <a:pt x="3025" y="309"/>
                  </a:cubicBezTo>
                  <a:cubicBezTo>
                    <a:pt x="3096" y="237"/>
                    <a:pt x="3192" y="237"/>
                    <a:pt x="3275" y="213"/>
                  </a:cubicBezTo>
                  <a:cubicBezTo>
                    <a:pt x="3287" y="178"/>
                    <a:pt x="3311" y="166"/>
                    <a:pt x="3323" y="130"/>
                  </a:cubicBezTo>
                  <a:cubicBezTo>
                    <a:pt x="3041" y="28"/>
                    <a:pt x="2750" y="0"/>
                    <a:pt x="24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5202;p32">
              <a:extLst>
                <a:ext uri="{FF2B5EF4-FFF2-40B4-BE49-F238E27FC236}">
                  <a16:creationId xmlns:a16="http://schemas.microsoft.com/office/drawing/2014/main" id="{3CC0B7C6-04AE-422D-A301-A6BAC75F5BFC}"/>
                </a:ext>
              </a:extLst>
            </p:cNvPr>
            <p:cNvSpPr/>
            <p:nvPr/>
          </p:nvSpPr>
          <p:spPr>
            <a:xfrm>
              <a:off x="5924825" y="3936775"/>
              <a:ext cx="78925" cy="11625"/>
            </a:xfrm>
            <a:custGeom>
              <a:avLst/>
              <a:gdLst/>
              <a:ahLst/>
              <a:cxnLst/>
              <a:rect l="l" t="t" r="r" b="b"/>
              <a:pathLst>
                <a:path w="3157" h="465" extrusionOk="0">
                  <a:moveTo>
                    <a:pt x="174" y="0"/>
                  </a:moveTo>
                  <a:cubicBezTo>
                    <a:pt x="153" y="0"/>
                    <a:pt x="132" y="6"/>
                    <a:pt x="108" y="18"/>
                  </a:cubicBezTo>
                  <a:cubicBezTo>
                    <a:pt x="1" y="102"/>
                    <a:pt x="13" y="197"/>
                    <a:pt x="120" y="280"/>
                  </a:cubicBezTo>
                  <a:cubicBezTo>
                    <a:pt x="729" y="400"/>
                    <a:pt x="1350" y="465"/>
                    <a:pt x="1970" y="465"/>
                  </a:cubicBezTo>
                  <a:cubicBezTo>
                    <a:pt x="2211" y="465"/>
                    <a:pt x="2452" y="455"/>
                    <a:pt x="2692" y="435"/>
                  </a:cubicBezTo>
                  <a:cubicBezTo>
                    <a:pt x="2747" y="357"/>
                    <a:pt x="2829" y="355"/>
                    <a:pt x="2911" y="355"/>
                  </a:cubicBezTo>
                  <a:cubicBezTo>
                    <a:pt x="2917" y="355"/>
                    <a:pt x="2923" y="355"/>
                    <a:pt x="2928" y="355"/>
                  </a:cubicBezTo>
                  <a:cubicBezTo>
                    <a:pt x="3016" y="355"/>
                    <a:pt x="3102" y="352"/>
                    <a:pt x="3156" y="256"/>
                  </a:cubicBezTo>
                  <a:cubicBezTo>
                    <a:pt x="3049" y="169"/>
                    <a:pt x="2910" y="161"/>
                    <a:pt x="2772" y="161"/>
                  </a:cubicBezTo>
                  <a:cubicBezTo>
                    <a:pt x="2741" y="161"/>
                    <a:pt x="2710" y="161"/>
                    <a:pt x="2680" y="161"/>
                  </a:cubicBezTo>
                  <a:cubicBezTo>
                    <a:pt x="2251" y="149"/>
                    <a:pt x="1834" y="149"/>
                    <a:pt x="1406" y="137"/>
                  </a:cubicBezTo>
                  <a:cubicBezTo>
                    <a:pt x="1277" y="81"/>
                    <a:pt x="1144" y="67"/>
                    <a:pt x="1010" y="67"/>
                  </a:cubicBezTo>
                  <a:cubicBezTo>
                    <a:pt x="876" y="67"/>
                    <a:pt x="741" y="81"/>
                    <a:pt x="608" y="81"/>
                  </a:cubicBezTo>
                  <a:cubicBezTo>
                    <a:pt x="482" y="81"/>
                    <a:pt x="358" y="68"/>
                    <a:pt x="239" y="18"/>
                  </a:cubicBezTo>
                  <a:cubicBezTo>
                    <a:pt x="215" y="6"/>
                    <a:pt x="194" y="0"/>
                    <a:pt x="1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5203;p32">
              <a:extLst>
                <a:ext uri="{FF2B5EF4-FFF2-40B4-BE49-F238E27FC236}">
                  <a16:creationId xmlns:a16="http://schemas.microsoft.com/office/drawing/2014/main" id="{EC1E55DB-A238-4A11-BBAF-E84406130FB0}"/>
                </a:ext>
              </a:extLst>
            </p:cNvPr>
            <p:cNvSpPr/>
            <p:nvPr/>
          </p:nvSpPr>
          <p:spPr>
            <a:xfrm>
              <a:off x="6152550" y="3936325"/>
              <a:ext cx="69975" cy="10400"/>
            </a:xfrm>
            <a:custGeom>
              <a:avLst/>
              <a:gdLst/>
              <a:ahLst/>
              <a:cxnLst/>
              <a:rect l="l" t="t" r="r" b="b"/>
              <a:pathLst>
                <a:path w="2799" h="416" extrusionOk="0">
                  <a:moveTo>
                    <a:pt x="881" y="1"/>
                  </a:moveTo>
                  <a:cubicBezTo>
                    <a:pt x="832" y="80"/>
                    <a:pt x="774" y="106"/>
                    <a:pt x="709" y="106"/>
                  </a:cubicBezTo>
                  <a:cubicBezTo>
                    <a:pt x="648" y="106"/>
                    <a:pt x="581" y="83"/>
                    <a:pt x="512" y="60"/>
                  </a:cubicBezTo>
                  <a:cubicBezTo>
                    <a:pt x="439" y="36"/>
                    <a:pt x="365" y="19"/>
                    <a:pt x="293" y="19"/>
                  </a:cubicBezTo>
                  <a:cubicBezTo>
                    <a:pt x="190" y="19"/>
                    <a:pt x="91" y="53"/>
                    <a:pt x="0" y="143"/>
                  </a:cubicBezTo>
                  <a:cubicBezTo>
                    <a:pt x="174" y="222"/>
                    <a:pt x="323" y="415"/>
                    <a:pt x="521" y="415"/>
                  </a:cubicBezTo>
                  <a:cubicBezTo>
                    <a:pt x="594" y="415"/>
                    <a:pt x="673" y="389"/>
                    <a:pt x="762" y="322"/>
                  </a:cubicBezTo>
                  <a:cubicBezTo>
                    <a:pt x="770" y="318"/>
                    <a:pt x="780" y="316"/>
                    <a:pt x="790" y="316"/>
                  </a:cubicBezTo>
                  <a:cubicBezTo>
                    <a:pt x="835" y="316"/>
                    <a:pt x="899" y="347"/>
                    <a:pt x="947" y="347"/>
                  </a:cubicBezTo>
                  <a:cubicBezTo>
                    <a:pt x="953" y="347"/>
                    <a:pt x="959" y="347"/>
                    <a:pt x="965" y="346"/>
                  </a:cubicBezTo>
                  <a:cubicBezTo>
                    <a:pt x="1059" y="331"/>
                    <a:pt x="1155" y="325"/>
                    <a:pt x="1250" y="325"/>
                  </a:cubicBezTo>
                  <a:cubicBezTo>
                    <a:pt x="1560" y="325"/>
                    <a:pt x="1873" y="387"/>
                    <a:pt x="2182" y="387"/>
                  </a:cubicBezTo>
                  <a:cubicBezTo>
                    <a:pt x="2373" y="387"/>
                    <a:pt x="2563" y="363"/>
                    <a:pt x="2751" y="286"/>
                  </a:cubicBezTo>
                  <a:cubicBezTo>
                    <a:pt x="2798" y="227"/>
                    <a:pt x="2786" y="179"/>
                    <a:pt x="2715" y="167"/>
                  </a:cubicBezTo>
                  <a:cubicBezTo>
                    <a:pt x="2096" y="167"/>
                    <a:pt x="1488" y="72"/>
                    <a:pt x="8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5204;p32">
              <a:extLst>
                <a:ext uri="{FF2B5EF4-FFF2-40B4-BE49-F238E27FC236}">
                  <a16:creationId xmlns:a16="http://schemas.microsoft.com/office/drawing/2014/main" id="{B0FA401B-BD25-429F-A933-59D7FFCDF5D2}"/>
                </a:ext>
              </a:extLst>
            </p:cNvPr>
            <p:cNvSpPr/>
            <p:nvPr/>
          </p:nvSpPr>
          <p:spPr>
            <a:xfrm>
              <a:off x="6066225" y="3943775"/>
              <a:ext cx="62825" cy="13125"/>
            </a:xfrm>
            <a:custGeom>
              <a:avLst/>
              <a:gdLst/>
              <a:ahLst/>
              <a:cxnLst/>
              <a:rect l="l" t="t" r="r" b="b"/>
              <a:pathLst>
                <a:path w="2513" h="525" extrusionOk="0">
                  <a:moveTo>
                    <a:pt x="477" y="0"/>
                  </a:moveTo>
                  <a:cubicBezTo>
                    <a:pt x="393" y="72"/>
                    <a:pt x="250" y="60"/>
                    <a:pt x="155" y="72"/>
                  </a:cubicBezTo>
                  <a:cubicBezTo>
                    <a:pt x="60" y="119"/>
                    <a:pt x="12" y="191"/>
                    <a:pt x="0" y="286"/>
                  </a:cubicBezTo>
                  <a:cubicBezTo>
                    <a:pt x="155" y="399"/>
                    <a:pt x="328" y="420"/>
                    <a:pt x="503" y="420"/>
                  </a:cubicBezTo>
                  <a:cubicBezTo>
                    <a:pt x="606" y="420"/>
                    <a:pt x="709" y="413"/>
                    <a:pt x="811" y="413"/>
                  </a:cubicBezTo>
                  <a:cubicBezTo>
                    <a:pt x="883" y="413"/>
                    <a:pt x="955" y="416"/>
                    <a:pt x="1024" y="429"/>
                  </a:cubicBezTo>
                  <a:cubicBezTo>
                    <a:pt x="1175" y="476"/>
                    <a:pt x="1327" y="486"/>
                    <a:pt x="1480" y="486"/>
                  </a:cubicBezTo>
                  <a:cubicBezTo>
                    <a:pt x="1606" y="486"/>
                    <a:pt x="1733" y="479"/>
                    <a:pt x="1859" y="479"/>
                  </a:cubicBezTo>
                  <a:cubicBezTo>
                    <a:pt x="1931" y="479"/>
                    <a:pt x="2002" y="481"/>
                    <a:pt x="2072" y="488"/>
                  </a:cubicBezTo>
                  <a:cubicBezTo>
                    <a:pt x="2203" y="465"/>
                    <a:pt x="2382" y="524"/>
                    <a:pt x="2489" y="369"/>
                  </a:cubicBezTo>
                  <a:cubicBezTo>
                    <a:pt x="2513" y="226"/>
                    <a:pt x="2417" y="179"/>
                    <a:pt x="2310" y="131"/>
                  </a:cubicBezTo>
                  <a:cubicBezTo>
                    <a:pt x="2310" y="119"/>
                    <a:pt x="2298" y="107"/>
                    <a:pt x="2263" y="96"/>
                  </a:cubicBezTo>
                  <a:cubicBezTo>
                    <a:pt x="2253" y="86"/>
                    <a:pt x="2241" y="80"/>
                    <a:pt x="2229" y="80"/>
                  </a:cubicBezTo>
                  <a:cubicBezTo>
                    <a:pt x="2211" y="80"/>
                    <a:pt x="2193" y="91"/>
                    <a:pt x="2179" y="119"/>
                  </a:cubicBezTo>
                  <a:lnTo>
                    <a:pt x="1893" y="119"/>
                  </a:lnTo>
                  <a:cubicBezTo>
                    <a:pt x="1893" y="107"/>
                    <a:pt x="1882" y="107"/>
                    <a:pt x="1846" y="96"/>
                  </a:cubicBezTo>
                  <a:cubicBezTo>
                    <a:pt x="1839" y="89"/>
                    <a:pt x="1832" y="86"/>
                    <a:pt x="1824" y="86"/>
                  </a:cubicBezTo>
                  <a:cubicBezTo>
                    <a:pt x="1803" y="86"/>
                    <a:pt x="1780" y="105"/>
                    <a:pt x="1763" y="131"/>
                  </a:cubicBezTo>
                  <a:cubicBezTo>
                    <a:pt x="1707" y="174"/>
                    <a:pt x="1655" y="198"/>
                    <a:pt x="1604" y="198"/>
                  </a:cubicBezTo>
                  <a:cubicBezTo>
                    <a:pt x="1557" y="198"/>
                    <a:pt x="1511" y="177"/>
                    <a:pt x="1465" y="131"/>
                  </a:cubicBezTo>
                  <a:cubicBezTo>
                    <a:pt x="1371" y="70"/>
                    <a:pt x="1271" y="55"/>
                    <a:pt x="1169" y="55"/>
                  </a:cubicBezTo>
                  <a:cubicBezTo>
                    <a:pt x="1072" y="55"/>
                    <a:pt x="972" y="69"/>
                    <a:pt x="874" y="69"/>
                  </a:cubicBezTo>
                  <a:cubicBezTo>
                    <a:pt x="775" y="69"/>
                    <a:pt x="678" y="55"/>
                    <a:pt x="584" y="0"/>
                  </a:cubicBezTo>
                  <a:cubicBezTo>
                    <a:pt x="566" y="6"/>
                    <a:pt x="548" y="9"/>
                    <a:pt x="530" y="9"/>
                  </a:cubicBezTo>
                  <a:cubicBezTo>
                    <a:pt x="512" y="9"/>
                    <a:pt x="494" y="6"/>
                    <a:pt x="4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5205;p32">
              <a:extLst>
                <a:ext uri="{FF2B5EF4-FFF2-40B4-BE49-F238E27FC236}">
                  <a16:creationId xmlns:a16="http://schemas.microsoft.com/office/drawing/2014/main" id="{297E837C-DCD6-4BD5-BFA7-9E4314D20786}"/>
                </a:ext>
              </a:extLst>
            </p:cNvPr>
            <p:cNvSpPr/>
            <p:nvPr/>
          </p:nvSpPr>
          <p:spPr>
            <a:xfrm>
              <a:off x="5898350" y="3915500"/>
              <a:ext cx="62525" cy="13425"/>
            </a:xfrm>
            <a:custGeom>
              <a:avLst/>
              <a:gdLst/>
              <a:ahLst/>
              <a:cxnLst/>
              <a:rect l="l" t="t" r="r" b="b"/>
              <a:pathLst>
                <a:path w="2501" h="537" extrusionOk="0">
                  <a:moveTo>
                    <a:pt x="0" y="0"/>
                  </a:moveTo>
                  <a:lnTo>
                    <a:pt x="0" y="72"/>
                  </a:lnTo>
                  <a:cubicBezTo>
                    <a:pt x="36" y="155"/>
                    <a:pt x="84" y="214"/>
                    <a:pt x="143" y="250"/>
                  </a:cubicBezTo>
                  <a:cubicBezTo>
                    <a:pt x="226" y="298"/>
                    <a:pt x="334" y="345"/>
                    <a:pt x="417" y="393"/>
                  </a:cubicBezTo>
                  <a:cubicBezTo>
                    <a:pt x="474" y="389"/>
                    <a:pt x="530" y="387"/>
                    <a:pt x="586" y="387"/>
                  </a:cubicBezTo>
                  <a:cubicBezTo>
                    <a:pt x="1086" y="387"/>
                    <a:pt x="1568" y="537"/>
                    <a:pt x="2060" y="537"/>
                  </a:cubicBezTo>
                  <a:cubicBezTo>
                    <a:pt x="2139" y="537"/>
                    <a:pt x="2218" y="533"/>
                    <a:pt x="2298" y="524"/>
                  </a:cubicBezTo>
                  <a:cubicBezTo>
                    <a:pt x="2358" y="476"/>
                    <a:pt x="2441" y="465"/>
                    <a:pt x="2489" y="393"/>
                  </a:cubicBezTo>
                  <a:cubicBezTo>
                    <a:pt x="2501" y="334"/>
                    <a:pt x="2489" y="298"/>
                    <a:pt x="2429" y="274"/>
                  </a:cubicBezTo>
                  <a:cubicBezTo>
                    <a:pt x="2346" y="274"/>
                    <a:pt x="2239" y="286"/>
                    <a:pt x="2143" y="286"/>
                  </a:cubicBezTo>
                  <a:cubicBezTo>
                    <a:pt x="2076" y="319"/>
                    <a:pt x="2007" y="340"/>
                    <a:pt x="1937" y="340"/>
                  </a:cubicBezTo>
                  <a:cubicBezTo>
                    <a:pt x="1858" y="340"/>
                    <a:pt x="1779" y="314"/>
                    <a:pt x="1703" y="250"/>
                  </a:cubicBezTo>
                  <a:cubicBezTo>
                    <a:pt x="1673" y="244"/>
                    <a:pt x="1646" y="241"/>
                    <a:pt x="1621" y="241"/>
                  </a:cubicBezTo>
                  <a:cubicBezTo>
                    <a:pt x="1596" y="241"/>
                    <a:pt x="1572" y="244"/>
                    <a:pt x="1548" y="250"/>
                  </a:cubicBezTo>
                  <a:cubicBezTo>
                    <a:pt x="1548" y="262"/>
                    <a:pt x="1536" y="286"/>
                    <a:pt x="1512" y="298"/>
                  </a:cubicBezTo>
                  <a:cubicBezTo>
                    <a:pt x="1503" y="301"/>
                    <a:pt x="1495" y="302"/>
                    <a:pt x="1487" y="302"/>
                  </a:cubicBezTo>
                  <a:cubicBezTo>
                    <a:pt x="1464" y="302"/>
                    <a:pt x="1444" y="289"/>
                    <a:pt x="1417" y="262"/>
                  </a:cubicBezTo>
                  <a:cubicBezTo>
                    <a:pt x="977" y="72"/>
                    <a:pt x="477" y="6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5206;p32">
              <a:extLst>
                <a:ext uri="{FF2B5EF4-FFF2-40B4-BE49-F238E27FC236}">
                  <a16:creationId xmlns:a16="http://schemas.microsoft.com/office/drawing/2014/main" id="{1289A64C-D3E0-4599-B50A-729BD7179C7E}"/>
                </a:ext>
              </a:extLst>
            </p:cNvPr>
            <p:cNvSpPr/>
            <p:nvPr/>
          </p:nvSpPr>
          <p:spPr>
            <a:xfrm>
              <a:off x="6075450" y="3994075"/>
              <a:ext cx="47350" cy="11075"/>
            </a:xfrm>
            <a:custGeom>
              <a:avLst/>
              <a:gdLst/>
              <a:ahLst/>
              <a:cxnLst/>
              <a:rect l="l" t="t" r="r" b="b"/>
              <a:pathLst>
                <a:path w="1894" h="443" extrusionOk="0">
                  <a:moveTo>
                    <a:pt x="84" y="0"/>
                  </a:moveTo>
                  <a:lnTo>
                    <a:pt x="84" y="0"/>
                  </a:lnTo>
                  <a:cubicBezTo>
                    <a:pt x="0" y="143"/>
                    <a:pt x="155" y="191"/>
                    <a:pt x="227" y="262"/>
                  </a:cubicBezTo>
                  <a:cubicBezTo>
                    <a:pt x="469" y="403"/>
                    <a:pt x="720" y="443"/>
                    <a:pt x="972" y="443"/>
                  </a:cubicBezTo>
                  <a:cubicBezTo>
                    <a:pt x="1252" y="443"/>
                    <a:pt x="1534" y="394"/>
                    <a:pt x="1810" y="381"/>
                  </a:cubicBezTo>
                  <a:cubicBezTo>
                    <a:pt x="1894" y="381"/>
                    <a:pt x="1834" y="239"/>
                    <a:pt x="1810" y="143"/>
                  </a:cubicBezTo>
                  <a:cubicBezTo>
                    <a:pt x="1239" y="84"/>
                    <a:pt x="655" y="48"/>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5207;p32">
              <a:extLst>
                <a:ext uri="{FF2B5EF4-FFF2-40B4-BE49-F238E27FC236}">
                  <a16:creationId xmlns:a16="http://schemas.microsoft.com/office/drawing/2014/main" id="{5563032E-D539-4FCE-83B2-81542E423AD2}"/>
                </a:ext>
              </a:extLst>
            </p:cNvPr>
            <p:cNvSpPr/>
            <p:nvPr/>
          </p:nvSpPr>
          <p:spPr>
            <a:xfrm>
              <a:off x="5977225" y="3987150"/>
              <a:ext cx="63125" cy="10225"/>
            </a:xfrm>
            <a:custGeom>
              <a:avLst/>
              <a:gdLst/>
              <a:ahLst/>
              <a:cxnLst/>
              <a:rect l="l" t="t" r="r" b="b"/>
              <a:pathLst>
                <a:path w="2525" h="409" extrusionOk="0">
                  <a:moveTo>
                    <a:pt x="486" y="0"/>
                  </a:moveTo>
                  <a:cubicBezTo>
                    <a:pt x="471" y="0"/>
                    <a:pt x="456" y="1"/>
                    <a:pt x="441" y="4"/>
                  </a:cubicBezTo>
                  <a:cubicBezTo>
                    <a:pt x="334" y="170"/>
                    <a:pt x="108" y="111"/>
                    <a:pt x="0" y="277"/>
                  </a:cubicBezTo>
                  <a:cubicBezTo>
                    <a:pt x="108" y="396"/>
                    <a:pt x="239" y="408"/>
                    <a:pt x="393" y="408"/>
                  </a:cubicBezTo>
                  <a:lnTo>
                    <a:pt x="2441" y="408"/>
                  </a:lnTo>
                  <a:cubicBezTo>
                    <a:pt x="2525" y="349"/>
                    <a:pt x="2525" y="301"/>
                    <a:pt x="2429" y="266"/>
                  </a:cubicBezTo>
                  <a:cubicBezTo>
                    <a:pt x="2191" y="177"/>
                    <a:pt x="1939" y="128"/>
                    <a:pt x="1684" y="128"/>
                  </a:cubicBezTo>
                  <a:cubicBezTo>
                    <a:pt x="1596" y="128"/>
                    <a:pt x="1506" y="134"/>
                    <a:pt x="1417" y="146"/>
                  </a:cubicBezTo>
                  <a:cubicBezTo>
                    <a:pt x="1328" y="188"/>
                    <a:pt x="1236" y="209"/>
                    <a:pt x="1143" y="209"/>
                  </a:cubicBezTo>
                  <a:cubicBezTo>
                    <a:pt x="1051" y="209"/>
                    <a:pt x="959" y="188"/>
                    <a:pt x="870" y="146"/>
                  </a:cubicBezTo>
                  <a:cubicBezTo>
                    <a:pt x="751" y="93"/>
                    <a:pt x="623" y="0"/>
                    <a:pt x="4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5208;p32">
              <a:extLst>
                <a:ext uri="{FF2B5EF4-FFF2-40B4-BE49-F238E27FC236}">
                  <a16:creationId xmlns:a16="http://schemas.microsoft.com/office/drawing/2014/main" id="{69536ED3-23E5-45A5-BF54-DAADA9C64C47}"/>
                </a:ext>
              </a:extLst>
            </p:cNvPr>
            <p:cNvSpPr/>
            <p:nvPr/>
          </p:nvSpPr>
          <p:spPr>
            <a:xfrm>
              <a:off x="6220700" y="3924725"/>
              <a:ext cx="28300" cy="19125"/>
            </a:xfrm>
            <a:custGeom>
              <a:avLst/>
              <a:gdLst/>
              <a:ahLst/>
              <a:cxnLst/>
              <a:rect l="l" t="t" r="r" b="b"/>
              <a:pathLst>
                <a:path w="1132" h="765" extrusionOk="0">
                  <a:moveTo>
                    <a:pt x="48" y="0"/>
                  </a:moveTo>
                  <a:cubicBezTo>
                    <a:pt x="84" y="60"/>
                    <a:pt x="120" y="119"/>
                    <a:pt x="167" y="167"/>
                  </a:cubicBezTo>
                  <a:cubicBezTo>
                    <a:pt x="465" y="524"/>
                    <a:pt x="465" y="524"/>
                    <a:pt x="1" y="631"/>
                  </a:cubicBezTo>
                  <a:cubicBezTo>
                    <a:pt x="13" y="679"/>
                    <a:pt x="25" y="703"/>
                    <a:pt x="48" y="750"/>
                  </a:cubicBezTo>
                  <a:cubicBezTo>
                    <a:pt x="172" y="757"/>
                    <a:pt x="304" y="764"/>
                    <a:pt x="439" y="764"/>
                  </a:cubicBezTo>
                  <a:cubicBezTo>
                    <a:pt x="538" y="764"/>
                    <a:pt x="638" y="760"/>
                    <a:pt x="739" y="750"/>
                  </a:cubicBezTo>
                  <a:cubicBezTo>
                    <a:pt x="894" y="750"/>
                    <a:pt x="1037" y="738"/>
                    <a:pt x="1084" y="572"/>
                  </a:cubicBezTo>
                  <a:cubicBezTo>
                    <a:pt x="1132" y="381"/>
                    <a:pt x="1013" y="250"/>
                    <a:pt x="846" y="191"/>
                  </a:cubicBezTo>
                  <a:cubicBezTo>
                    <a:pt x="596" y="119"/>
                    <a:pt x="310" y="60"/>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5209;p32">
              <a:extLst>
                <a:ext uri="{FF2B5EF4-FFF2-40B4-BE49-F238E27FC236}">
                  <a16:creationId xmlns:a16="http://schemas.microsoft.com/office/drawing/2014/main" id="{C1F6F3FB-69B7-4AFD-9C74-8F41E9902093}"/>
                </a:ext>
              </a:extLst>
            </p:cNvPr>
            <p:cNvSpPr/>
            <p:nvPr/>
          </p:nvSpPr>
          <p:spPr>
            <a:xfrm>
              <a:off x="5789700" y="3977250"/>
              <a:ext cx="48250" cy="10375"/>
            </a:xfrm>
            <a:custGeom>
              <a:avLst/>
              <a:gdLst/>
              <a:ahLst/>
              <a:cxnLst/>
              <a:rect l="l" t="t" r="r" b="b"/>
              <a:pathLst>
                <a:path w="1930" h="415" extrusionOk="0">
                  <a:moveTo>
                    <a:pt x="328" y="1"/>
                  </a:moveTo>
                  <a:cubicBezTo>
                    <a:pt x="222" y="1"/>
                    <a:pt x="114" y="9"/>
                    <a:pt x="0" y="30"/>
                  </a:cubicBezTo>
                  <a:cubicBezTo>
                    <a:pt x="497" y="289"/>
                    <a:pt x="927" y="414"/>
                    <a:pt x="1354" y="414"/>
                  </a:cubicBezTo>
                  <a:cubicBezTo>
                    <a:pt x="1438" y="414"/>
                    <a:pt x="1523" y="409"/>
                    <a:pt x="1608" y="400"/>
                  </a:cubicBezTo>
                  <a:lnTo>
                    <a:pt x="1655" y="340"/>
                  </a:lnTo>
                  <a:cubicBezTo>
                    <a:pt x="1727" y="269"/>
                    <a:pt x="1870" y="328"/>
                    <a:pt x="1929" y="221"/>
                  </a:cubicBezTo>
                  <a:cubicBezTo>
                    <a:pt x="1882" y="185"/>
                    <a:pt x="1822" y="138"/>
                    <a:pt x="1775" y="90"/>
                  </a:cubicBezTo>
                  <a:cubicBezTo>
                    <a:pt x="1669" y="123"/>
                    <a:pt x="1564" y="135"/>
                    <a:pt x="1458" y="135"/>
                  </a:cubicBezTo>
                  <a:cubicBezTo>
                    <a:pt x="1109" y="135"/>
                    <a:pt x="747" y="1"/>
                    <a:pt x="3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5210;p32">
              <a:extLst>
                <a:ext uri="{FF2B5EF4-FFF2-40B4-BE49-F238E27FC236}">
                  <a16:creationId xmlns:a16="http://schemas.microsoft.com/office/drawing/2014/main" id="{5B7A3199-57A3-4DB1-B9C5-A42C1F9CC2BC}"/>
                </a:ext>
              </a:extLst>
            </p:cNvPr>
            <p:cNvSpPr/>
            <p:nvPr/>
          </p:nvSpPr>
          <p:spPr>
            <a:xfrm>
              <a:off x="6119500" y="3948600"/>
              <a:ext cx="56575" cy="13425"/>
            </a:xfrm>
            <a:custGeom>
              <a:avLst/>
              <a:gdLst/>
              <a:ahLst/>
              <a:cxnLst/>
              <a:rect l="l" t="t" r="r" b="b"/>
              <a:pathLst>
                <a:path w="2263" h="537" extrusionOk="0">
                  <a:moveTo>
                    <a:pt x="556" y="1"/>
                  </a:moveTo>
                  <a:cubicBezTo>
                    <a:pt x="486" y="1"/>
                    <a:pt x="417" y="28"/>
                    <a:pt x="346" y="81"/>
                  </a:cubicBezTo>
                  <a:cubicBezTo>
                    <a:pt x="286" y="224"/>
                    <a:pt x="143" y="224"/>
                    <a:pt x="24" y="260"/>
                  </a:cubicBezTo>
                  <a:cubicBezTo>
                    <a:pt x="1" y="319"/>
                    <a:pt x="1" y="343"/>
                    <a:pt x="60" y="367"/>
                  </a:cubicBezTo>
                  <a:cubicBezTo>
                    <a:pt x="143" y="367"/>
                    <a:pt x="251" y="391"/>
                    <a:pt x="346" y="391"/>
                  </a:cubicBezTo>
                  <a:cubicBezTo>
                    <a:pt x="503" y="447"/>
                    <a:pt x="665" y="462"/>
                    <a:pt x="830" y="462"/>
                  </a:cubicBezTo>
                  <a:cubicBezTo>
                    <a:pt x="1016" y="462"/>
                    <a:pt x="1206" y="443"/>
                    <a:pt x="1395" y="443"/>
                  </a:cubicBezTo>
                  <a:cubicBezTo>
                    <a:pt x="1570" y="443"/>
                    <a:pt x="1745" y="459"/>
                    <a:pt x="1918" y="522"/>
                  </a:cubicBezTo>
                  <a:cubicBezTo>
                    <a:pt x="1971" y="522"/>
                    <a:pt x="2040" y="537"/>
                    <a:pt x="2098" y="537"/>
                  </a:cubicBezTo>
                  <a:cubicBezTo>
                    <a:pt x="2156" y="537"/>
                    <a:pt x="2203" y="522"/>
                    <a:pt x="2215" y="462"/>
                  </a:cubicBezTo>
                  <a:cubicBezTo>
                    <a:pt x="2263" y="284"/>
                    <a:pt x="2084" y="272"/>
                    <a:pt x="1965" y="236"/>
                  </a:cubicBezTo>
                  <a:lnTo>
                    <a:pt x="1775" y="236"/>
                  </a:lnTo>
                  <a:cubicBezTo>
                    <a:pt x="1775" y="224"/>
                    <a:pt x="1751" y="224"/>
                    <a:pt x="1727" y="212"/>
                  </a:cubicBezTo>
                  <a:cubicBezTo>
                    <a:pt x="1717" y="205"/>
                    <a:pt x="1707" y="202"/>
                    <a:pt x="1698" y="202"/>
                  </a:cubicBezTo>
                  <a:cubicBezTo>
                    <a:pt x="1676" y="202"/>
                    <a:pt x="1657" y="219"/>
                    <a:pt x="1632" y="236"/>
                  </a:cubicBezTo>
                  <a:lnTo>
                    <a:pt x="1489" y="236"/>
                  </a:lnTo>
                  <a:cubicBezTo>
                    <a:pt x="1429" y="188"/>
                    <a:pt x="1382" y="153"/>
                    <a:pt x="1322" y="105"/>
                  </a:cubicBezTo>
                  <a:lnTo>
                    <a:pt x="1203" y="105"/>
                  </a:lnTo>
                  <a:cubicBezTo>
                    <a:pt x="1203" y="105"/>
                    <a:pt x="1191" y="117"/>
                    <a:pt x="1156" y="129"/>
                  </a:cubicBezTo>
                  <a:cubicBezTo>
                    <a:pt x="1120" y="129"/>
                    <a:pt x="1084" y="117"/>
                    <a:pt x="1060" y="93"/>
                  </a:cubicBezTo>
                  <a:lnTo>
                    <a:pt x="917" y="93"/>
                  </a:lnTo>
                  <a:cubicBezTo>
                    <a:pt x="917" y="93"/>
                    <a:pt x="905" y="105"/>
                    <a:pt x="882" y="117"/>
                  </a:cubicBezTo>
                  <a:cubicBezTo>
                    <a:pt x="834" y="117"/>
                    <a:pt x="798" y="105"/>
                    <a:pt x="775" y="81"/>
                  </a:cubicBezTo>
                  <a:cubicBezTo>
                    <a:pt x="697" y="28"/>
                    <a:pt x="626" y="1"/>
                    <a:pt x="5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5211;p32">
              <a:extLst>
                <a:ext uri="{FF2B5EF4-FFF2-40B4-BE49-F238E27FC236}">
                  <a16:creationId xmlns:a16="http://schemas.microsoft.com/office/drawing/2014/main" id="{346E23B9-CD12-4D32-996A-BA9D499F02C1}"/>
                </a:ext>
              </a:extLst>
            </p:cNvPr>
            <p:cNvSpPr/>
            <p:nvPr/>
          </p:nvSpPr>
          <p:spPr>
            <a:xfrm>
              <a:off x="5942700" y="3986925"/>
              <a:ext cx="46525" cy="7450"/>
            </a:xfrm>
            <a:custGeom>
              <a:avLst/>
              <a:gdLst/>
              <a:ahLst/>
              <a:cxnLst/>
              <a:rect l="l" t="t" r="r" b="b"/>
              <a:pathLst>
                <a:path w="1861" h="298" extrusionOk="0">
                  <a:moveTo>
                    <a:pt x="96" y="1"/>
                  </a:moveTo>
                  <a:cubicBezTo>
                    <a:pt x="12" y="84"/>
                    <a:pt x="0" y="179"/>
                    <a:pt x="96" y="275"/>
                  </a:cubicBezTo>
                  <a:cubicBezTo>
                    <a:pt x="393" y="275"/>
                    <a:pt x="667" y="286"/>
                    <a:pt x="953" y="286"/>
                  </a:cubicBezTo>
                  <a:cubicBezTo>
                    <a:pt x="1007" y="246"/>
                    <a:pt x="1057" y="217"/>
                    <a:pt x="1110" y="217"/>
                  </a:cubicBezTo>
                  <a:cubicBezTo>
                    <a:pt x="1151" y="217"/>
                    <a:pt x="1192" y="233"/>
                    <a:pt x="1239" y="275"/>
                  </a:cubicBezTo>
                  <a:cubicBezTo>
                    <a:pt x="1286" y="275"/>
                    <a:pt x="1346" y="286"/>
                    <a:pt x="1381" y="286"/>
                  </a:cubicBezTo>
                  <a:cubicBezTo>
                    <a:pt x="1404" y="270"/>
                    <a:pt x="1432" y="264"/>
                    <a:pt x="1464" y="264"/>
                  </a:cubicBezTo>
                  <a:cubicBezTo>
                    <a:pt x="1539" y="264"/>
                    <a:pt x="1633" y="298"/>
                    <a:pt x="1707" y="298"/>
                  </a:cubicBezTo>
                  <a:cubicBezTo>
                    <a:pt x="1799" y="298"/>
                    <a:pt x="1861" y="246"/>
                    <a:pt x="1822" y="13"/>
                  </a:cubicBezTo>
                  <a:cubicBezTo>
                    <a:pt x="1250" y="1"/>
                    <a:pt x="667" y="1"/>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5212;p32">
              <a:extLst>
                <a:ext uri="{FF2B5EF4-FFF2-40B4-BE49-F238E27FC236}">
                  <a16:creationId xmlns:a16="http://schemas.microsoft.com/office/drawing/2014/main" id="{39C4ED5C-12D2-453C-88EF-0F727D954C04}"/>
                </a:ext>
              </a:extLst>
            </p:cNvPr>
            <p:cNvSpPr/>
            <p:nvPr/>
          </p:nvSpPr>
          <p:spPr>
            <a:xfrm>
              <a:off x="6199875" y="3907750"/>
              <a:ext cx="30375" cy="16100"/>
            </a:xfrm>
            <a:custGeom>
              <a:avLst/>
              <a:gdLst/>
              <a:ahLst/>
              <a:cxnLst/>
              <a:rect l="l" t="t" r="r" b="b"/>
              <a:pathLst>
                <a:path w="1215" h="644" extrusionOk="0">
                  <a:moveTo>
                    <a:pt x="174" y="1"/>
                  </a:moveTo>
                  <a:cubicBezTo>
                    <a:pt x="117" y="1"/>
                    <a:pt x="59" y="5"/>
                    <a:pt x="0" y="13"/>
                  </a:cubicBezTo>
                  <a:cubicBezTo>
                    <a:pt x="0" y="143"/>
                    <a:pt x="12" y="286"/>
                    <a:pt x="12" y="417"/>
                  </a:cubicBezTo>
                  <a:cubicBezTo>
                    <a:pt x="12" y="441"/>
                    <a:pt x="24" y="477"/>
                    <a:pt x="60" y="489"/>
                  </a:cubicBezTo>
                  <a:cubicBezTo>
                    <a:pt x="131" y="548"/>
                    <a:pt x="191" y="596"/>
                    <a:pt x="286" y="620"/>
                  </a:cubicBezTo>
                  <a:cubicBezTo>
                    <a:pt x="310" y="644"/>
                    <a:pt x="346" y="644"/>
                    <a:pt x="369" y="644"/>
                  </a:cubicBezTo>
                  <a:cubicBezTo>
                    <a:pt x="405" y="620"/>
                    <a:pt x="417" y="608"/>
                    <a:pt x="441" y="596"/>
                  </a:cubicBezTo>
                  <a:cubicBezTo>
                    <a:pt x="536" y="596"/>
                    <a:pt x="643" y="584"/>
                    <a:pt x="727" y="584"/>
                  </a:cubicBezTo>
                  <a:cubicBezTo>
                    <a:pt x="798" y="358"/>
                    <a:pt x="1072" y="501"/>
                    <a:pt x="1215" y="322"/>
                  </a:cubicBezTo>
                  <a:cubicBezTo>
                    <a:pt x="885" y="157"/>
                    <a:pt x="545" y="1"/>
                    <a:pt x="1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5213;p32">
              <a:extLst>
                <a:ext uri="{FF2B5EF4-FFF2-40B4-BE49-F238E27FC236}">
                  <a16:creationId xmlns:a16="http://schemas.microsoft.com/office/drawing/2014/main" id="{3C09167E-91EE-4805-A7BF-CC61279F404B}"/>
                </a:ext>
              </a:extLst>
            </p:cNvPr>
            <p:cNvSpPr/>
            <p:nvPr/>
          </p:nvSpPr>
          <p:spPr>
            <a:xfrm>
              <a:off x="6119500" y="4022350"/>
              <a:ext cx="52125" cy="7925"/>
            </a:xfrm>
            <a:custGeom>
              <a:avLst/>
              <a:gdLst/>
              <a:ahLst/>
              <a:cxnLst/>
              <a:rect l="l" t="t" r="r" b="b"/>
              <a:pathLst>
                <a:path w="2085" h="317" extrusionOk="0">
                  <a:moveTo>
                    <a:pt x="1370" y="1"/>
                  </a:moveTo>
                  <a:cubicBezTo>
                    <a:pt x="1025" y="12"/>
                    <a:pt x="703" y="12"/>
                    <a:pt x="358" y="12"/>
                  </a:cubicBezTo>
                  <a:cubicBezTo>
                    <a:pt x="227" y="12"/>
                    <a:pt x="120" y="48"/>
                    <a:pt x="24" y="143"/>
                  </a:cubicBezTo>
                  <a:cubicBezTo>
                    <a:pt x="1" y="203"/>
                    <a:pt x="13" y="262"/>
                    <a:pt x="72" y="298"/>
                  </a:cubicBezTo>
                  <a:cubicBezTo>
                    <a:pt x="203" y="298"/>
                    <a:pt x="358" y="310"/>
                    <a:pt x="489" y="310"/>
                  </a:cubicBezTo>
                  <a:cubicBezTo>
                    <a:pt x="613" y="240"/>
                    <a:pt x="742" y="186"/>
                    <a:pt x="876" y="186"/>
                  </a:cubicBezTo>
                  <a:cubicBezTo>
                    <a:pt x="948" y="186"/>
                    <a:pt x="1021" y="201"/>
                    <a:pt x="1096" y="239"/>
                  </a:cubicBezTo>
                  <a:cubicBezTo>
                    <a:pt x="1225" y="297"/>
                    <a:pt x="1369" y="316"/>
                    <a:pt x="1513" y="316"/>
                  </a:cubicBezTo>
                  <a:cubicBezTo>
                    <a:pt x="1634" y="316"/>
                    <a:pt x="1756" y="303"/>
                    <a:pt x="1870" y="286"/>
                  </a:cubicBezTo>
                  <a:cubicBezTo>
                    <a:pt x="2084" y="239"/>
                    <a:pt x="1929" y="108"/>
                    <a:pt x="1906" y="12"/>
                  </a:cubicBezTo>
                  <a:lnTo>
                    <a:pt x="1667" y="12"/>
                  </a:lnTo>
                  <a:cubicBezTo>
                    <a:pt x="1610" y="44"/>
                    <a:pt x="1553" y="69"/>
                    <a:pt x="1499" y="69"/>
                  </a:cubicBezTo>
                  <a:cubicBezTo>
                    <a:pt x="1453" y="69"/>
                    <a:pt x="1409" y="50"/>
                    <a:pt x="13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5214;p32">
              <a:extLst>
                <a:ext uri="{FF2B5EF4-FFF2-40B4-BE49-F238E27FC236}">
                  <a16:creationId xmlns:a16="http://schemas.microsoft.com/office/drawing/2014/main" id="{EC2DF58B-375F-4519-A73A-3E595DADA066}"/>
                </a:ext>
              </a:extLst>
            </p:cNvPr>
            <p:cNvSpPr/>
            <p:nvPr/>
          </p:nvSpPr>
          <p:spPr>
            <a:xfrm>
              <a:off x="5912325" y="3985750"/>
              <a:ext cx="32775" cy="7575"/>
            </a:xfrm>
            <a:custGeom>
              <a:avLst/>
              <a:gdLst/>
              <a:ahLst/>
              <a:cxnLst/>
              <a:rect l="l" t="t" r="r" b="b"/>
              <a:pathLst>
                <a:path w="1311" h="303" extrusionOk="0">
                  <a:moveTo>
                    <a:pt x="25" y="0"/>
                  </a:moveTo>
                  <a:lnTo>
                    <a:pt x="1" y="60"/>
                  </a:lnTo>
                  <a:cubicBezTo>
                    <a:pt x="1" y="95"/>
                    <a:pt x="13" y="119"/>
                    <a:pt x="13" y="155"/>
                  </a:cubicBezTo>
                  <a:cubicBezTo>
                    <a:pt x="242" y="279"/>
                    <a:pt x="478" y="303"/>
                    <a:pt x="718" y="303"/>
                  </a:cubicBezTo>
                  <a:cubicBezTo>
                    <a:pt x="864" y="303"/>
                    <a:pt x="1012" y="294"/>
                    <a:pt x="1160" y="294"/>
                  </a:cubicBezTo>
                  <a:cubicBezTo>
                    <a:pt x="1210" y="294"/>
                    <a:pt x="1260" y="295"/>
                    <a:pt x="1311" y="298"/>
                  </a:cubicBezTo>
                  <a:lnTo>
                    <a:pt x="1311" y="36"/>
                  </a:lnTo>
                  <a:cubicBezTo>
                    <a:pt x="894" y="36"/>
                    <a:pt x="453" y="24"/>
                    <a:pt x="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5215;p32">
              <a:extLst>
                <a:ext uri="{FF2B5EF4-FFF2-40B4-BE49-F238E27FC236}">
                  <a16:creationId xmlns:a16="http://schemas.microsoft.com/office/drawing/2014/main" id="{A9A6A703-347A-422D-B5A6-A17D6A610365}"/>
                </a:ext>
              </a:extLst>
            </p:cNvPr>
            <p:cNvSpPr/>
            <p:nvPr/>
          </p:nvSpPr>
          <p:spPr>
            <a:xfrm>
              <a:off x="6047175" y="3993775"/>
              <a:ext cx="34250" cy="6875"/>
            </a:xfrm>
            <a:custGeom>
              <a:avLst/>
              <a:gdLst/>
              <a:ahLst/>
              <a:cxnLst/>
              <a:rect l="l" t="t" r="r" b="b"/>
              <a:pathLst>
                <a:path w="1370" h="275" extrusionOk="0">
                  <a:moveTo>
                    <a:pt x="96" y="1"/>
                  </a:moveTo>
                  <a:cubicBezTo>
                    <a:pt x="0" y="84"/>
                    <a:pt x="0" y="167"/>
                    <a:pt x="84" y="262"/>
                  </a:cubicBezTo>
                  <a:cubicBezTo>
                    <a:pt x="512" y="262"/>
                    <a:pt x="941" y="274"/>
                    <a:pt x="1370" y="274"/>
                  </a:cubicBezTo>
                  <a:cubicBezTo>
                    <a:pt x="1334" y="191"/>
                    <a:pt x="1274" y="96"/>
                    <a:pt x="1227" y="12"/>
                  </a:cubicBezTo>
                  <a:cubicBezTo>
                    <a:pt x="834" y="12"/>
                    <a:pt x="465" y="1"/>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5216;p32">
              <a:extLst>
                <a:ext uri="{FF2B5EF4-FFF2-40B4-BE49-F238E27FC236}">
                  <a16:creationId xmlns:a16="http://schemas.microsoft.com/office/drawing/2014/main" id="{8F5A4342-3D76-49ED-8363-5B63D7226890}"/>
                </a:ext>
              </a:extLst>
            </p:cNvPr>
            <p:cNvSpPr/>
            <p:nvPr/>
          </p:nvSpPr>
          <p:spPr>
            <a:xfrm>
              <a:off x="5998050" y="3942800"/>
              <a:ext cx="38725" cy="7675"/>
            </a:xfrm>
            <a:custGeom>
              <a:avLst/>
              <a:gdLst/>
              <a:ahLst/>
              <a:cxnLst/>
              <a:rect l="l" t="t" r="r" b="b"/>
              <a:pathLst>
                <a:path w="1549" h="307" extrusionOk="0">
                  <a:moveTo>
                    <a:pt x="1158" y="0"/>
                  </a:moveTo>
                  <a:cubicBezTo>
                    <a:pt x="1003" y="0"/>
                    <a:pt x="848" y="31"/>
                    <a:pt x="699" y="31"/>
                  </a:cubicBezTo>
                  <a:cubicBezTo>
                    <a:pt x="673" y="31"/>
                    <a:pt x="646" y="30"/>
                    <a:pt x="620" y="27"/>
                  </a:cubicBezTo>
                  <a:cubicBezTo>
                    <a:pt x="554" y="94"/>
                    <a:pt x="474" y="106"/>
                    <a:pt x="392" y="106"/>
                  </a:cubicBezTo>
                  <a:cubicBezTo>
                    <a:pt x="345" y="106"/>
                    <a:pt x="296" y="102"/>
                    <a:pt x="249" y="102"/>
                  </a:cubicBezTo>
                  <a:cubicBezTo>
                    <a:pt x="158" y="102"/>
                    <a:pt x="70" y="117"/>
                    <a:pt x="1" y="206"/>
                  </a:cubicBezTo>
                  <a:cubicBezTo>
                    <a:pt x="275" y="258"/>
                    <a:pt x="545" y="307"/>
                    <a:pt x="814" y="307"/>
                  </a:cubicBezTo>
                  <a:cubicBezTo>
                    <a:pt x="1036" y="307"/>
                    <a:pt x="1257" y="274"/>
                    <a:pt x="1477" y="182"/>
                  </a:cubicBezTo>
                  <a:cubicBezTo>
                    <a:pt x="1549" y="146"/>
                    <a:pt x="1549" y="111"/>
                    <a:pt x="1477" y="63"/>
                  </a:cubicBezTo>
                  <a:cubicBezTo>
                    <a:pt x="1372" y="15"/>
                    <a:pt x="1265" y="0"/>
                    <a:pt x="11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5217;p32">
              <a:extLst>
                <a:ext uri="{FF2B5EF4-FFF2-40B4-BE49-F238E27FC236}">
                  <a16:creationId xmlns:a16="http://schemas.microsoft.com/office/drawing/2014/main" id="{DAC2B20A-A6CA-4563-8C50-A1DCC5344330}"/>
                </a:ext>
              </a:extLst>
            </p:cNvPr>
            <p:cNvSpPr/>
            <p:nvPr/>
          </p:nvSpPr>
          <p:spPr>
            <a:xfrm>
              <a:off x="6088550" y="3936025"/>
              <a:ext cx="57775" cy="4225"/>
            </a:xfrm>
            <a:custGeom>
              <a:avLst/>
              <a:gdLst/>
              <a:ahLst/>
              <a:cxnLst/>
              <a:rect l="l" t="t" r="r" b="b"/>
              <a:pathLst>
                <a:path w="2311" h="169" extrusionOk="0">
                  <a:moveTo>
                    <a:pt x="0" y="1"/>
                  </a:moveTo>
                  <a:lnTo>
                    <a:pt x="0" y="1"/>
                  </a:lnTo>
                  <a:cubicBezTo>
                    <a:pt x="105" y="153"/>
                    <a:pt x="256" y="168"/>
                    <a:pt x="391" y="168"/>
                  </a:cubicBezTo>
                  <a:cubicBezTo>
                    <a:pt x="425" y="168"/>
                    <a:pt x="458" y="167"/>
                    <a:pt x="489" y="167"/>
                  </a:cubicBezTo>
                  <a:cubicBezTo>
                    <a:pt x="1108" y="167"/>
                    <a:pt x="1703" y="144"/>
                    <a:pt x="2310" y="144"/>
                  </a:cubicBezTo>
                  <a:cubicBezTo>
                    <a:pt x="2221" y="36"/>
                    <a:pt x="2098" y="23"/>
                    <a:pt x="1972" y="23"/>
                  </a:cubicBezTo>
                  <a:cubicBezTo>
                    <a:pt x="1930" y="23"/>
                    <a:pt x="1887" y="25"/>
                    <a:pt x="1846" y="25"/>
                  </a:cubicBezTo>
                  <a:cubicBezTo>
                    <a:pt x="1239" y="13"/>
                    <a:pt x="608" y="1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5218;p32">
              <a:extLst>
                <a:ext uri="{FF2B5EF4-FFF2-40B4-BE49-F238E27FC236}">
                  <a16:creationId xmlns:a16="http://schemas.microsoft.com/office/drawing/2014/main" id="{C66FC8A3-B61B-4F92-92C2-D9AE5B5B7ED7}"/>
                </a:ext>
              </a:extLst>
            </p:cNvPr>
            <p:cNvSpPr/>
            <p:nvPr/>
          </p:nvSpPr>
          <p:spPr>
            <a:xfrm>
              <a:off x="6043600" y="3943475"/>
              <a:ext cx="28300" cy="7750"/>
            </a:xfrm>
            <a:custGeom>
              <a:avLst/>
              <a:gdLst/>
              <a:ahLst/>
              <a:cxnLst/>
              <a:rect l="l" t="t" r="r" b="b"/>
              <a:pathLst>
                <a:path w="1132" h="310" extrusionOk="0">
                  <a:moveTo>
                    <a:pt x="953" y="0"/>
                  </a:moveTo>
                  <a:cubicBezTo>
                    <a:pt x="831" y="26"/>
                    <a:pt x="707" y="34"/>
                    <a:pt x="583" y="34"/>
                  </a:cubicBezTo>
                  <a:cubicBezTo>
                    <a:pt x="416" y="34"/>
                    <a:pt x="248" y="19"/>
                    <a:pt x="84" y="12"/>
                  </a:cubicBezTo>
                  <a:cubicBezTo>
                    <a:pt x="1" y="96"/>
                    <a:pt x="1" y="191"/>
                    <a:pt x="84" y="286"/>
                  </a:cubicBezTo>
                  <a:cubicBezTo>
                    <a:pt x="358" y="298"/>
                    <a:pt x="643" y="298"/>
                    <a:pt x="917" y="310"/>
                  </a:cubicBezTo>
                  <a:cubicBezTo>
                    <a:pt x="977" y="238"/>
                    <a:pt x="1036" y="179"/>
                    <a:pt x="1096" y="119"/>
                  </a:cubicBezTo>
                  <a:cubicBezTo>
                    <a:pt x="1132" y="60"/>
                    <a:pt x="1120" y="24"/>
                    <a:pt x="1060" y="12"/>
                  </a:cubicBezTo>
                  <a:cubicBezTo>
                    <a:pt x="1045" y="17"/>
                    <a:pt x="1029" y="20"/>
                    <a:pt x="1012" y="20"/>
                  </a:cubicBezTo>
                  <a:cubicBezTo>
                    <a:pt x="989" y="20"/>
                    <a:pt x="967" y="14"/>
                    <a:pt x="9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5219;p32">
              <a:extLst>
                <a:ext uri="{FF2B5EF4-FFF2-40B4-BE49-F238E27FC236}">
                  <a16:creationId xmlns:a16="http://schemas.microsoft.com/office/drawing/2014/main" id="{D36F9DB3-C698-4AE6-9CA0-73496698B9C4}"/>
                </a:ext>
              </a:extLst>
            </p:cNvPr>
            <p:cNvSpPr/>
            <p:nvPr/>
          </p:nvSpPr>
          <p:spPr>
            <a:xfrm>
              <a:off x="6152550" y="3828875"/>
              <a:ext cx="18175" cy="10675"/>
            </a:xfrm>
            <a:custGeom>
              <a:avLst/>
              <a:gdLst/>
              <a:ahLst/>
              <a:cxnLst/>
              <a:rect l="l" t="t" r="r" b="b"/>
              <a:pathLst>
                <a:path w="727" h="427" extrusionOk="0">
                  <a:moveTo>
                    <a:pt x="167" y="0"/>
                  </a:moveTo>
                  <a:cubicBezTo>
                    <a:pt x="107" y="48"/>
                    <a:pt x="12" y="60"/>
                    <a:pt x="0" y="167"/>
                  </a:cubicBezTo>
                  <a:cubicBezTo>
                    <a:pt x="213" y="337"/>
                    <a:pt x="357" y="427"/>
                    <a:pt x="462" y="427"/>
                  </a:cubicBezTo>
                  <a:cubicBezTo>
                    <a:pt x="591" y="427"/>
                    <a:pt x="661" y="290"/>
                    <a:pt x="726" y="0"/>
                  </a:cubicBezTo>
                  <a:lnTo>
                    <a:pt x="596" y="0"/>
                  </a:lnTo>
                  <a:cubicBezTo>
                    <a:pt x="545" y="80"/>
                    <a:pt x="495" y="107"/>
                    <a:pt x="445" y="107"/>
                  </a:cubicBezTo>
                  <a:cubicBezTo>
                    <a:pt x="352" y="107"/>
                    <a:pt x="260" y="16"/>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5220;p32">
              <a:extLst>
                <a:ext uri="{FF2B5EF4-FFF2-40B4-BE49-F238E27FC236}">
                  <a16:creationId xmlns:a16="http://schemas.microsoft.com/office/drawing/2014/main" id="{CADF3AA7-4F80-4304-92C1-65A04D662F10}"/>
                </a:ext>
              </a:extLst>
            </p:cNvPr>
            <p:cNvSpPr/>
            <p:nvPr/>
          </p:nvSpPr>
          <p:spPr>
            <a:xfrm>
              <a:off x="6148075" y="3804175"/>
              <a:ext cx="23250" cy="10675"/>
            </a:xfrm>
            <a:custGeom>
              <a:avLst/>
              <a:gdLst/>
              <a:ahLst/>
              <a:cxnLst/>
              <a:rect l="l" t="t" r="r" b="b"/>
              <a:pathLst>
                <a:path w="930" h="427" extrusionOk="0">
                  <a:moveTo>
                    <a:pt x="227" y="0"/>
                  </a:moveTo>
                  <a:cubicBezTo>
                    <a:pt x="155" y="48"/>
                    <a:pt x="60" y="84"/>
                    <a:pt x="13" y="155"/>
                  </a:cubicBezTo>
                  <a:cubicBezTo>
                    <a:pt x="1" y="215"/>
                    <a:pt x="13" y="262"/>
                    <a:pt x="72" y="286"/>
                  </a:cubicBezTo>
                  <a:cubicBezTo>
                    <a:pt x="236" y="354"/>
                    <a:pt x="399" y="426"/>
                    <a:pt x="563" y="426"/>
                  </a:cubicBezTo>
                  <a:cubicBezTo>
                    <a:pt x="685" y="426"/>
                    <a:pt x="807" y="386"/>
                    <a:pt x="929" y="274"/>
                  </a:cubicBezTo>
                  <a:cubicBezTo>
                    <a:pt x="870" y="226"/>
                    <a:pt x="834" y="167"/>
                    <a:pt x="786" y="143"/>
                  </a:cubicBezTo>
                  <a:cubicBezTo>
                    <a:pt x="667" y="24"/>
                    <a:pt x="465" y="119"/>
                    <a:pt x="3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5221;p32">
              <a:extLst>
                <a:ext uri="{FF2B5EF4-FFF2-40B4-BE49-F238E27FC236}">
                  <a16:creationId xmlns:a16="http://schemas.microsoft.com/office/drawing/2014/main" id="{71823018-158A-4FD8-AB71-40D9D3A7ABA8}"/>
                </a:ext>
              </a:extLst>
            </p:cNvPr>
            <p:cNvSpPr/>
            <p:nvPr/>
          </p:nvSpPr>
          <p:spPr>
            <a:xfrm>
              <a:off x="6128125" y="3957850"/>
              <a:ext cx="39325" cy="4250"/>
            </a:xfrm>
            <a:custGeom>
              <a:avLst/>
              <a:gdLst/>
              <a:ahLst/>
              <a:cxnLst/>
              <a:rect l="l" t="t" r="r" b="b"/>
              <a:pathLst>
                <a:path w="1573" h="170" extrusionOk="0">
                  <a:moveTo>
                    <a:pt x="848" y="1"/>
                  </a:moveTo>
                  <a:cubicBezTo>
                    <a:pt x="619" y="1"/>
                    <a:pt x="389" y="26"/>
                    <a:pt x="165" y="26"/>
                  </a:cubicBezTo>
                  <a:cubicBezTo>
                    <a:pt x="110" y="26"/>
                    <a:pt x="55" y="24"/>
                    <a:pt x="1" y="21"/>
                  </a:cubicBezTo>
                  <a:lnTo>
                    <a:pt x="1" y="21"/>
                  </a:lnTo>
                  <a:cubicBezTo>
                    <a:pt x="209" y="139"/>
                    <a:pt x="425" y="170"/>
                    <a:pt x="644" y="170"/>
                  </a:cubicBezTo>
                  <a:cubicBezTo>
                    <a:pt x="873" y="170"/>
                    <a:pt x="1104" y="137"/>
                    <a:pt x="1334" y="137"/>
                  </a:cubicBezTo>
                  <a:cubicBezTo>
                    <a:pt x="1414" y="137"/>
                    <a:pt x="1493" y="141"/>
                    <a:pt x="1573" y="152"/>
                  </a:cubicBezTo>
                  <a:cubicBezTo>
                    <a:pt x="1340" y="30"/>
                    <a:pt x="1096" y="1"/>
                    <a:pt x="8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5222;p32">
              <a:extLst>
                <a:ext uri="{FF2B5EF4-FFF2-40B4-BE49-F238E27FC236}">
                  <a16:creationId xmlns:a16="http://schemas.microsoft.com/office/drawing/2014/main" id="{5A8BAF70-919B-4E35-8879-31534A067D58}"/>
                </a:ext>
              </a:extLst>
            </p:cNvPr>
            <p:cNvSpPr/>
            <p:nvPr/>
          </p:nvSpPr>
          <p:spPr>
            <a:xfrm>
              <a:off x="6215350" y="4050025"/>
              <a:ext cx="22350" cy="8375"/>
            </a:xfrm>
            <a:custGeom>
              <a:avLst/>
              <a:gdLst/>
              <a:ahLst/>
              <a:cxnLst/>
              <a:rect l="l" t="t" r="r" b="b"/>
              <a:pathLst>
                <a:path w="894" h="335" extrusionOk="0">
                  <a:moveTo>
                    <a:pt x="137" y="1"/>
                  </a:moveTo>
                  <a:cubicBezTo>
                    <a:pt x="108" y="1"/>
                    <a:pt x="78" y="13"/>
                    <a:pt x="48" y="37"/>
                  </a:cubicBezTo>
                  <a:cubicBezTo>
                    <a:pt x="0" y="132"/>
                    <a:pt x="0" y="227"/>
                    <a:pt x="60" y="322"/>
                  </a:cubicBezTo>
                  <a:cubicBezTo>
                    <a:pt x="215" y="322"/>
                    <a:pt x="381" y="334"/>
                    <a:pt x="524" y="334"/>
                  </a:cubicBezTo>
                  <a:lnTo>
                    <a:pt x="810" y="334"/>
                  </a:lnTo>
                  <a:cubicBezTo>
                    <a:pt x="893" y="251"/>
                    <a:pt x="893" y="144"/>
                    <a:pt x="810" y="48"/>
                  </a:cubicBezTo>
                  <a:cubicBezTo>
                    <a:pt x="751" y="48"/>
                    <a:pt x="703" y="37"/>
                    <a:pt x="655" y="37"/>
                  </a:cubicBezTo>
                  <a:cubicBezTo>
                    <a:pt x="655" y="25"/>
                    <a:pt x="643" y="25"/>
                    <a:pt x="620" y="13"/>
                  </a:cubicBezTo>
                  <a:cubicBezTo>
                    <a:pt x="609" y="6"/>
                    <a:pt x="600" y="3"/>
                    <a:pt x="591" y="3"/>
                  </a:cubicBezTo>
                  <a:cubicBezTo>
                    <a:pt x="569" y="3"/>
                    <a:pt x="550" y="20"/>
                    <a:pt x="524" y="37"/>
                  </a:cubicBezTo>
                  <a:lnTo>
                    <a:pt x="227" y="37"/>
                  </a:lnTo>
                  <a:cubicBezTo>
                    <a:pt x="197" y="13"/>
                    <a:pt x="167" y="1"/>
                    <a:pt x="1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5223;p32">
              <a:extLst>
                <a:ext uri="{FF2B5EF4-FFF2-40B4-BE49-F238E27FC236}">
                  <a16:creationId xmlns:a16="http://schemas.microsoft.com/office/drawing/2014/main" id="{A703A33B-E013-47BD-8F95-AA04D7130BDB}"/>
                </a:ext>
              </a:extLst>
            </p:cNvPr>
            <p:cNvSpPr/>
            <p:nvPr/>
          </p:nvSpPr>
          <p:spPr>
            <a:xfrm>
              <a:off x="6091825" y="3955075"/>
              <a:ext cx="28900" cy="3425"/>
            </a:xfrm>
            <a:custGeom>
              <a:avLst/>
              <a:gdLst/>
              <a:ahLst/>
              <a:cxnLst/>
              <a:rect l="l" t="t" r="r" b="b"/>
              <a:pathLst>
                <a:path w="1156" h="137" extrusionOk="0">
                  <a:moveTo>
                    <a:pt x="0" y="1"/>
                  </a:moveTo>
                  <a:cubicBezTo>
                    <a:pt x="196" y="112"/>
                    <a:pt x="406" y="137"/>
                    <a:pt x="621" y="137"/>
                  </a:cubicBezTo>
                  <a:cubicBezTo>
                    <a:pt x="798" y="137"/>
                    <a:pt x="978" y="120"/>
                    <a:pt x="1155" y="120"/>
                  </a:cubicBezTo>
                  <a:cubicBezTo>
                    <a:pt x="1155" y="72"/>
                    <a:pt x="1155" y="25"/>
                    <a:pt x="1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5224;p32">
              <a:extLst>
                <a:ext uri="{FF2B5EF4-FFF2-40B4-BE49-F238E27FC236}">
                  <a16:creationId xmlns:a16="http://schemas.microsoft.com/office/drawing/2014/main" id="{79D786F7-3B02-40B4-A864-60D5EF8F3E91}"/>
                </a:ext>
              </a:extLst>
            </p:cNvPr>
            <p:cNvSpPr/>
            <p:nvPr/>
          </p:nvSpPr>
          <p:spPr>
            <a:xfrm>
              <a:off x="5913225" y="3933150"/>
              <a:ext cx="14325" cy="10650"/>
            </a:xfrm>
            <a:custGeom>
              <a:avLst/>
              <a:gdLst/>
              <a:ahLst/>
              <a:cxnLst/>
              <a:rect l="l" t="t" r="r" b="b"/>
              <a:pathLst>
                <a:path w="573" h="426" extrusionOk="0">
                  <a:moveTo>
                    <a:pt x="222" y="1"/>
                  </a:moveTo>
                  <a:cubicBezTo>
                    <a:pt x="150" y="1"/>
                    <a:pt x="76" y="34"/>
                    <a:pt x="1" y="128"/>
                  </a:cubicBezTo>
                  <a:cubicBezTo>
                    <a:pt x="155" y="282"/>
                    <a:pt x="346" y="366"/>
                    <a:pt x="560" y="425"/>
                  </a:cubicBezTo>
                  <a:cubicBezTo>
                    <a:pt x="560" y="342"/>
                    <a:pt x="572" y="247"/>
                    <a:pt x="572" y="163"/>
                  </a:cubicBezTo>
                  <a:cubicBezTo>
                    <a:pt x="460" y="96"/>
                    <a:pt x="343" y="1"/>
                    <a:pt x="2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5225;p32">
              <a:extLst>
                <a:ext uri="{FF2B5EF4-FFF2-40B4-BE49-F238E27FC236}">
                  <a16:creationId xmlns:a16="http://schemas.microsoft.com/office/drawing/2014/main" id="{DD10A0A7-728C-467E-86D6-084713EED3F2}"/>
                </a:ext>
              </a:extLst>
            </p:cNvPr>
            <p:cNvSpPr/>
            <p:nvPr/>
          </p:nvSpPr>
          <p:spPr>
            <a:xfrm>
              <a:off x="6080800" y="3943400"/>
              <a:ext cx="22050" cy="4275"/>
            </a:xfrm>
            <a:custGeom>
              <a:avLst/>
              <a:gdLst/>
              <a:ahLst/>
              <a:cxnLst/>
              <a:rect l="l" t="t" r="r" b="b"/>
              <a:pathLst>
                <a:path w="882" h="171" extrusionOk="0">
                  <a:moveTo>
                    <a:pt x="474" y="0"/>
                  </a:moveTo>
                  <a:cubicBezTo>
                    <a:pt x="339" y="0"/>
                    <a:pt x="200" y="30"/>
                    <a:pt x="65" y="30"/>
                  </a:cubicBezTo>
                  <a:cubicBezTo>
                    <a:pt x="43" y="30"/>
                    <a:pt x="22" y="29"/>
                    <a:pt x="1" y="27"/>
                  </a:cubicBezTo>
                  <a:lnTo>
                    <a:pt x="1" y="27"/>
                  </a:lnTo>
                  <a:cubicBezTo>
                    <a:pt x="122" y="132"/>
                    <a:pt x="257" y="153"/>
                    <a:pt x="396" y="153"/>
                  </a:cubicBezTo>
                  <a:cubicBezTo>
                    <a:pt x="484" y="153"/>
                    <a:pt x="573" y="144"/>
                    <a:pt x="663" y="144"/>
                  </a:cubicBezTo>
                  <a:cubicBezTo>
                    <a:pt x="736" y="144"/>
                    <a:pt x="810" y="150"/>
                    <a:pt x="882" y="170"/>
                  </a:cubicBezTo>
                  <a:cubicBezTo>
                    <a:pt x="757" y="33"/>
                    <a:pt x="618" y="0"/>
                    <a:pt x="4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5226;p32">
              <a:extLst>
                <a:ext uri="{FF2B5EF4-FFF2-40B4-BE49-F238E27FC236}">
                  <a16:creationId xmlns:a16="http://schemas.microsoft.com/office/drawing/2014/main" id="{6DFFFB6F-5D7A-447A-A5CD-EF47A9F3DC12}"/>
                </a:ext>
              </a:extLst>
            </p:cNvPr>
            <p:cNvSpPr/>
            <p:nvPr/>
          </p:nvSpPr>
          <p:spPr>
            <a:xfrm>
              <a:off x="6135575" y="3999900"/>
              <a:ext cx="16400" cy="8200"/>
            </a:xfrm>
            <a:custGeom>
              <a:avLst/>
              <a:gdLst/>
              <a:ahLst/>
              <a:cxnLst/>
              <a:rect l="l" t="t" r="r" b="b"/>
              <a:pathLst>
                <a:path w="656" h="328" extrusionOk="0">
                  <a:moveTo>
                    <a:pt x="63" y="1"/>
                  </a:moveTo>
                  <a:cubicBezTo>
                    <a:pt x="42" y="1"/>
                    <a:pt x="18" y="12"/>
                    <a:pt x="1" y="29"/>
                  </a:cubicBezTo>
                  <a:cubicBezTo>
                    <a:pt x="36" y="184"/>
                    <a:pt x="143" y="267"/>
                    <a:pt x="274" y="327"/>
                  </a:cubicBezTo>
                  <a:cubicBezTo>
                    <a:pt x="322" y="327"/>
                    <a:pt x="370" y="327"/>
                    <a:pt x="429" y="315"/>
                  </a:cubicBezTo>
                  <a:cubicBezTo>
                    <a:pt x="501" y="244"/>
                    <a:pt x="655" y="196"/>
                    <a:pt x="560" y="29"/>
                  </a:cubicBezTo>
                  <a:lnTo>
                    <a:pt x="132" y="29"/>
                  </a:lnTo>
                  <a:cubicBezTo>
                    <a:pt x="132" y="17"/>
                    <a:pt x="120" y="17"/>
                    <a:pt x="84" y="6"/>
                  </a:cubicBezTo>
                  <a:cubicBezTo>
                    <a:pt x="78" y="2"/>
                    <a:pt x="70" y="1"/>
                    <a:pt x="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5227;p32">
              <a:extLst>
                <a:ext uri="{FF2B5EF4-FFF2-40B4-BE49-F238E27FC236}">
                  <a16:creationId xmlns:a16="http://schemas.microsoft.com/office/drawing/2014/main" id="{F4F64B77-6BE2-4B9D-9B9F-70EB25FC35DA}"/>
                </a:ext>
              </a:extLst>
            </p:cNvPr>
            <p:cNvSpPr/>
            <p:nvPr/>
          </p:nvSpPr>
          <p:spPr>
            <a:xfrm>
              <a:off x="6153425" y="3854175"/>
              <a:ext cx="10750" cy="8775"/>
            </a:xfrm>
            <a:custGeom>
              <a:avLst/>
              <a:gdLst/>
              <a:ahLst/>
              <a:cxnLst/>
              <a:rect l="l" t="t" r="r" b="b"/>
              <a:pathLst>
                <a:path w="430" h="351" extrusionOk="0">
                  <a:moveTo>
                    <a:pt x="275" y="1"/>
                  </a:moveTo>
                  <a:cubicBezTo>
                    <a:pt x="96" y="1"/>
                    <a:pt x="1" y="84"/>
                    <a:pt x="1" y="286"/>
                  </a:cubicBezTo>
                  <a:cubicBezTo>
                    <a:pt x="69" y="330"/>
                    <a:pt x="140" y="350"/>
                    <a:pt x="215" y="350"/>
                  </a:cubicBezTo>
                  <a:cubicBezTo>
                    <a:pt x="283" y="350"/>
                    <a:pt x="355" y="332"/>
                    <a:pt x="430" y="298"/>
                  </a:cubicBezTo>
                  <a:cubicBezTo>
                    <a:pt x="430" y="179"/>
                    <a:pt x="394" y="60"/>
                    <a:pt x="2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5228;p32">
              <a:extLst>
                <a:ext uri="{FF2B5EF4-FFF2-40B4-BE49-F238E27FC236}">
                  <a16:creationId xmlns:a16="http://schemas.microsoft.com/office/drawing/2014/main" id="{D326D512-97B1-4BD5-BF84-63371FE1E6BF}"/>
                </a:ext>
              </a:extLst>
            </p:cNvPr>
            <p:cNvSpPr/>
            <p:nvPr/>
          </p:nvSpPr>
          <p:spPr>
            <a:xfrm>
              <a:off x="5991800" y="3943175"/>
              <a:ext cx="21750" cy="5975"/>
            </a:xfrm>
            <a:custGeom>
              <a:avLst/>
              <a:gdLst/>
              <a:ahLst/>
              <a:cxnLst/>
              <a:rect l="l" t="t" r="r" b="b"/>
              <a:pathLst>
                <a:path w="870" h="239" extrusionOk="0">
                  <a:moveTo>
                    <a:pt x="465" y="0"/>
                  </a:moveTo>
                  <a:cubicBezTo>
                    <a:pt x="310" y="60"/>
                    <a:pt x="108" y="0"/>
                    <a:pt x="1" y="179"/>
                  </a:cubicBezTo>
                  <a:cubicBezTo>
                    <a:pt x="96" y="179"/>
                    <a:pt x="168" y="191"/>
                    <a:pt x="251" y="191"/>
                  </a:cubicBezTo>
                  <a:cubicBezTo>
                    <a:pt x="453" y="120"/>
                    <a:pt x="703" y="239"/>
                    <a:pt x="870" y="12"/>
                  </a:cubicBezTo>
                  <a:cubicBezTo>
                    <a:pt x="727" y="12"/>
                    <a:pt x="596" y="0"/>
                    <a:pt x="4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5229;p32">
              <a:extLst>
                <a:ext uri="{FF2B5EF4-FFF2-40B4-BE49-F238E27FC236}">
                  <a16:creationId xmlns:a16="http://schemas.microsoft.com/office/drawing/2014/main" id="{8CE3DCE8-3F9E-47AF-9F32-E3CB159C176F}"/>
                </a:ext>
              </a:extLst>
            </p:cNvPr>
            <p:cNvSpPr/>
            <p:nvPr/>
          </p:nvSpPr>
          <p:spPr>
            <a:xfrm>
              <a:off x="6034675" y="3943200"/>
              <a:ext cx="10725" cy="7900"/>
            </a:xfrm>
            <a:custGeom>
              <a:avLst/>
              <a:gdLst/>
              <a:ahLst/>
              <a:cxnLst/>
              <a:rect l="l" t="t" r="r" b="b"/>
              <a:pathLst>
                <a:path w="429" h="316" extrusionOk="0">
                  <a:moveTo>
                    <a:pt x="286" y="1"/>
                  </a:moveTo>
                  <a:cubicBezTo>
                    <a:pt x="191" y="1"/>
                    <a:pt x="96" y="27"/>
                    <a:pt x="0" y="59"/>
                  </a:cubicBezTo>
                  <a:lnTo>
                    <a:pt x="0" y="178"/>
                  </a:lnTo>
                  <a:cubicBezTo>
                    <a:pt x="117" y="207"/>
                    <a:pt x="210" y="316"/>
                    <a:pt x="337" y="316"/>
                  </a:cubicBezTo>
                  <a:cubicBezTo>
                    <a:pt x="366" y="316"/>
                    <a:pt x="396" y="310"/>
                    <a:pt x="429" y="297"/>
                  </a:cubicBezTo>
                  <a:lnTo>
                    <a:pt x="429" y="23"/>
                  </a:lnTo>
                  <a:cubicBezTo>
                    <a:pt x="381" y="7"/>
                    <a:pt x="334" y="1"/>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5230;p32">
              <a:extLst>
                <a:ext uri="{FF2B5EF4-FFF2-40B4-BE49-F238E27FC236}">
                  <a16:creationId xmlns:a16="http://schemas.microsoft.com/office/drawing/2014/main" id="{09738930-7A05-4BC1-99D7-535DD612D0D6}"/>
                </a:ext>
              </a:extLst>
            </p:cNvPr>
            <p:cNvSpPr/>
            <p:nvPr/>
          </p:nvSpPr>
          <p:spPr>
            <a:xfrm>
              <a:off x="5844775" y="3982425"/>
              <a:ext cx="17575" cy="4725"/>
            </a:xfrm>
            <a:custGeom>
              <a:avLst/>
              <a:gdLst/>
              <a:ahLst/>
              <a:cxnLst/>
              <a:rect l="l" t="t" r="r" b="b"/>
              <a:pathLst>
                <a:path w="703" h="189" extrusionOk="0">
                  <a:moveTo>
                    <a:pt x="336" y="0"/>
                  </a:moveTo>
                  <a:cubicBezTo>
                    <a:pt x="225" y="0"/>
                    <a:pt x="114" y="16"/>
                    <a:pt x="0" y="50"/>
                  </a:cubicBezTo>
                  <a:cubicBezTo>
                    <a:pt x="121" y="140"/>
                    <a:pt x="239" y="188"/>
                    <a:pt x="357" y="188"/>
                  </a:cubicBezTo>
                  <a:cubicBezTo>
                    <a:pt x="471" y="188"/>
                    <a:pt x="585" y="143"/>
                    <a:pt x="703" y="50"/>
                  </a:cubicBezTo>
                  <a:cubicBezTo>
                    <a:pt x="578" y="19"/>
                    <a:pt x="457" y="0"/>
                    <a:pt x="3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5231;p32">
              <a:extLst>
                <a:ext uri="{FF2B5EF4-FFF2-40B4-BE49-F238E27FC236}">
                  <a16:creationId xmlns:a16="http://schemas.microsoft.com/office/drawing/2014/main" id="{17351F4C-22DE-47AA-8C64-4F69EB9B7768}"/>
                </a:ext>
              </a:extLst>
            </p:cNvPr>
            <p:cNvSpPr/>
            <p:nvPr/>
          </p:nvSpPr>
          <p:spPr>
            <a:xfrm>
              <a:off x="5854875" y="3897325"/>
              <a:ext cx="18800" cy="7875"/>
            </a:xfrm>
            <a:custGeom>
              <a:avLst/>
              <a:gdLst/>
              <a:ahLst/>
              <a:cxnLst/>
              <a:rect l="l" t="t" r="r" b="b"/>
              <a:pathLst>
                <a:path w="752" h="315" extrusionOk="0">
                  <a:moveTo>
                    <a:pt x="315" y="0"/>
                  </a:moveTo>
                  <a:cubicBezTo>
                    <a:pt x="232" y="0"/>
                    <a:pt x="148" y="30"/>
                    <a:pt x="60" y="84"/>
                  </a:cubicBezTo>
                  <a:cubicBezTo>
                    <a:pt x="49" y="120"/>
                    <a:pt x="13" y="144"/>
                    <a:pt x="1" y="179"/>
                  </a:cubicBezTo>
                  <a:cubicBezTo>
                    <a:pt x="165" y="270"/>
                    <a:pt x="328" y="315"/>
                    <a:pt x="504" y="315"/>
                  </a:cubicBezTo>
                  <a:cubicBezTo>
                    <a:pt x="583" y="315"/>
                    <a:pt x="665" y="305"/>
                    <a:pt x="751" y="287"/>
                  </a:cubicBezTo>
                  <a:cubicBezTo>
                    <a:pt x="703" y="227"/>
                    <a:pt x="644" y="179"/>
                    <a:pt x="596" y="132"/>
                  </a:cubicBezTo>
                  <a:cubicBezTo>
                    <a:pt x="506" y="42"/>
                    <a:pt x="412" y="0"/>
                    <a:pt x="3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5232;p32">
              <a:extLst>
                <a:ext uri="{FF2B5EF4-FFF2-40B4-BE49-F238E27FC236}">
                  <a16:creationId xmlns:a16="http://schemas.microsoft.com/office/drawing/2014/main" id="{A6172469-78E5-40A3-BACB-6DA032C3D65A}"/>
                </a:ext>
              </a:extLst>
            </p:cNvPr>
            <p:cNvSpPr/>
            <p:nvPr/>
          </p:nvSpPr>
          <p:spPr>
            <a:xfrm>
              <a:off x="6038250" y="3993775"/>
              <a:ext cx="11025" cy="6750"/>
            </a:xfrm>
            <a:custGeom>
              <a:avLst/>
              <a:gdLst/>
              <a:ahLst/>
              <a:cxnLst/>
              <a:rect l="l" t="t" r="r" b="b"/>
              <a:pathLst>
                <a:path w="441" h="270" extrusionOk="0">
                  <a:moveTo>
                    <a:pt x="0" y="1"/>
                  </a:moveTo>
                  <a:lnTo>
                    <a:pt x="0" y="143"/>
                  </a:lnTo>
                  <a:cubicBezTo>
                    <a:pt x="123" y="184"/>
                    <a:pt x="229" y="270"/>
                    <a:pt x="354" y="270"/>
                  </a:cubicBezTo>
                  <a:cubicBezTo>
                    <a:pt x="375" y="270"/>
                    <a:pt x="395" y="267"/>
                    <a:pt x="417" y="262"/>
                  </a:cubicBezTo>
                  <a:cubicBezTo>
                    <a:pt x="441" y="179"/>
                    <a:pt x="441" y="84"/>
                    <a:pt x="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5233;p32">
              <a:extLst>
                <a:ext uri="{FF2B5EF4-FFF2-40B4-BE49-F238E27FC236}">
                  <a16:creationId xmlns:a16="http://schemas.microsoft.com/office/drawing/2014/main" id="{A5B6F7F0-E6D7-4885-B413-33D8AE6622F5}"/>
                </a:ext>
              </a:extLst>
            </p:cNvPr>
            <p:cNvSpPr/>
            <p:nvPr/>
          </p:nvSpPr>
          <p:spPr>
            <a:xfrm>
              <a:off x="5999250" y="3989800"/>
              <a:ext cx="13725" cy="4600"/>
            </a:xfrm>
            <a:custGeom>
              <a:avLst/>
              <a:gdLst/>
              <a:ahLst/>
              <a:cxnLst/>
              <a:rect l="l" t="t" r="r" b="b"/>
              <a:pathLst>
                <a:path w="549" h="184" extrusionOk="0">
                  <a:moveTo>
                    <a:pt x="259" y="0"/>
                  </a:moveTo>
                  <a:cubicBezTo>
                    <a:pt x="172" y="0"/>
                    <a:pt x="85" y="12"/>
                    <a:pt x="0" y="40"/>
                  </a:cubicBezTo>
                  <a:cubicBezTo>
                    <a:pt x="90" y="136"/>
                    <a:pt x="182" y="183"/>
                    <a:pt x="274" y="183"/>
                  </a:cubicBezTo>
                  <a:cubicBezTo>
                    <a:pt x="367" y="183"/>
                    <a:pt x="459" y="136"/>
                    <a:pt x="548" y="40"/>
                  </a:cubicBezTo>
                  <a:cubicBezTo>
                    <a:pt x="454" y="15"/>
                    <a:pt x="356" y="0"/>
                    <a:pt x="25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5234;p32">
              <a:extLst>
                <a:ext uri="{FF2B5EF4-FFF2-40B4-BE49-F238E27FC236}">
                  <a16:creationId xmlns:a16="http://schemas.microsoft.com/office/drawing/2014/main" id="{15749BAD-7F7F-4138-BD86-230C02DDE565}"/>
                </a:ext>
              </a:extLst>
            </p:cNvPr>
            <p:cNvSpPr/>
            <p:nvPr/>
          </p:nvSpPr>
          <p:spPr>
            <a:xfrm>
              <a:off x="6123975" y="3947250"/>
              <a:ext cx="14900" cy="3700"/>
            </a:xfrm>
            <a:custGeom>
              <a:avLst/>
              <a:gdLst/>
              <a:ahLst/>
              <a:cxnLst/>
              <a:rect l="l" t="t" r="r" b="b"/>
              <a:pathLst>
                <a:path w="596" h="148" extrusionOk="0">
                  <a:moveTo>
                    <a:pt x="273" y="0"/>
                  </a:moveTo>
                  <a:cubicBezTo>
                    <a:pt x="182" y="0"/>
                    <a:pt x="89" y="16"/>
                    <a:pt x="0" y="16"/>
                  </a:cubicBezTo>
                  <a:cubicBezTo>
                    <a:pt x="60" y="52"/>
                    <a:pt x="107" y="99"/>
                    <a:pt x="167" y="147"/>
                  </a:cubicBezTo>
                  <a:lnTo>
                    <a:pt x="596" y="147"/>
                  </a:lnTo>
                  <a:cubicBezTo>
                    <a:pt x="502" y="26"/>
                    <a:pt x="389" y="0"/>
                    <a:pt x="2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5235;p32">
              <a:extLst>
                <a:ext uri="{FF2B5EF4-FFF2-40B4-BE49-F238E27FC236}">
                  <a16:creationId xmlns:a16="http://schemas.microsoft.com/office/drawing/2014/main" id="{8AA28263-4D96-4D24-9E64-4742778E34D1}"/>
                </a:ext>
              </a:extLst>
            </p:cNvPr>
            <p:cNvSpPr/>
            <p:nvPr/>
          </p:nvSpPr>
          <p:spPr>
            <a:xfrm>
              <a:off x="5831075" y="3982750"/>
              <a:ext cx="9850" cy="3600"/>
            </a:xfrm>
            <a:custGeom>
              <a:avLst/>
              <a:gdLst/>
              <a:ahLst/>
              <a:cxnLst/>
              <a:rect l="l" t="t" r="r" b="b"/>
              <a:pathLst>
                <a:path w="394" h="144" extrusionOk="0">
                  <a:moveTo>
                    <a:pt x="274" y="1"/>
                  </a:moveTo>
                  <a:cubicBezTo>
                    <a:pt x="167" y="25"/>
                    <a:pt x="60" y="1"/>
                    <a:pt x="0" y="120"/>
                  </a:cubicBezTo>
                  <a:cubicBezTo>
                    <a:pt x="51" y="134"/>
                    <a:pt x="104" y="144"/>
                    <a:pt x="157" y="144"/>
                  </a:cubicBezTo>
                  <a:cubicBezTo>
                    <a:pt x="243" y="144"/>
                    <a:pt x="327" y="118"/>
                    <a:pt x="393" y="37"/>
                  </a:cubicBezTo>
                  <a:cubicBezTo>
                    <a:pt x="358" y="1"/>
                    <a:pt x="310" y="1"/>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5236;p32">
              <a:extLst>
                <a:ext uri="{FF2B5EF4-FFF2-40B4-BE49-F238E27FC236}">
                  <a16:creationId xmlns:a16="http://schemas.microsoft.com/office/drawing/2014/main" id="{CD434693-7BF4-400A-8167-2C83FD7CA36C}"/>
                </a:ext>
              </a:extLst>
            </p:cNvPr>
            <p:cNvSpPr/>
            <p:nvPr/>
          </p:nvSpPr>
          <p:spPr>
            <a:xfrm>
              <a:off x="6157000" y="4001225"/>
              <a:ext cx="7175" cy="8150"/>
            </a:xfrm>
            <a:custGeom>
              <a:avLst/>
              <a:gdLst/>
              <a:ahLst/>
              <a:cxnLst/>
              <a:rect l="l" t="t" r="r" b="b"/>
              <a:pathLst>
                <a:path w="287" h="326" extrusionOk="0">
                  <a:moveTo>
                    <a:pt x="132" y="0"/>
                  </a:moveTo>
                  <a:cubicBezTo>
                    <a:pt x="96" y="84"/>
                    <a:pt x="48" y="191"/>
                    <a:pt x="1" y="274"/>
                  </a:cubicBezTo>
                  <a:lnTo>
                    <a:pt x="132" y="274"/>
                  </a:lnTo>
                  <a:cubicBezTo>
                    <a:pt x="132" y="286"/>
                    <a:pt x="156" y="310"/>
                    <a:pt x="179" y="322"/>
                  </a:cubicBezTo>
                  <a:cubicBezTo>
                    <a:pt x="191" y="324"/>
                    <a:pt x="201" y="326"/>
                    <a:pt x="210" y="326"/>
                  </a:cubicBezTo>
                  <a:cubicBezTo>
                    <a:pt x="239" y="326"/>
                    <a:pt x="259" y="310"/>
                    <a:pt x="287" y="274"/>
                  </a:cubicBezTo>
                  <a:lnTo>
                    <a:pt x="287"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5237;p32">
              <a:extLst>
                <a:ext uri="{FF2B5EF4-FFF2-40B4-BE49-F238E27FC236}">
                  <a16:creationId xmlns:a16="http://schemas.microsoft.com/office/drawing/2014/main" id="{867E7ABD-E1F8-4398-A35C-11D8165D51F7}"/>
                </a:ext>
              </a:extLst>
            </p:cNvPr>
            <p:cNvSpPr/>
            <p:nvPr/>
          </p:nvSpPr>
          <p:spPr>
            <a:xfrm>
              <a:off x="6067125" y="3933425"/>
              <a:ext cx="10725" cy="2925"/>
            </a:xfrm>
            <a:custGeom>
              <a:avLst/>
              <a:gdLst/>
              <a:ahLst/>
              <a:cxnLst/>
              <a:rect l="l" t="t" r="r" b="b"/>
              <a:pathLst>
                <a:path w="429" h="117" extrusionOk="0">
                  <a:moveTo>
                    <a:pt x="210" y="0"/>
                  </a:moveTo>
                  <a:cubicBezTo>
                    <a:pt x="140" y="0"/>
                    <a:pt x="69" y="36"/>
                    <a:pt x="0" y="117"/>
                  </a:cubicBezTo>
                  <a:lnTo>
                    <a:pt x="429" y="117"/>
                  </a:lnTo>
                  <a:cubicBezTo>
                    <a:pt x="361" y="42"/>
                    <a:pt x="286" y="0"/>
                    <a:pt x="2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5238;p32">
              <a:extLst>
                <a:ext uri="{FF2B5EF4-FFF2-40B4-BE49-F238E27FC236}">
                  <a16:creationId xmlns:a16="http://schemas.microsoft.com/office/drawing/2014/main" id="{39DDC9B2-6EA1-4545-8872-4238EEFF5D35}"/>
                </a:ext>
              </a:extLst>
            </p:cNvPr>
            <p:cNvSpPr/>
            <p:nvPr/>
          </p:nvSpPr>
          <p:spPr>
            <a:xfrm>
              <a:off x="6070100" y="3943775"/>
              <a:ext cx="8050" cy="2700"/>
            </a:xfrm>
            <a:custGeom>
              <a:avLst/>
              <a:gdLst/>
              <a:ahLst/>
              <a:cxnLst/>
              <a:rect l="l" t="t" r="r" b="b"/>
              <a:pathLst>
                <a:path w="322" h="108" extrusionOk="0">
                  <a:moveTo>
                    <a:pt x="0" y="0"/>
                  </a:moveTo>
                  <a:cubicBezTo>
                    <a:pt x="12" y="36"/>
                    <a:pt x="24" y="72"/>
                    <a:pt x="36" y="107"/>
                  </a:cubicBezTo>
                  <a:cubicBezTo>
                    <a:pt x="143" y="107"/>
                    <a:pt x="250" y="96"/>
                    <a:pt x="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5239;p32">
              <a:extLst>
                <a:ext uri="{FF2B5EF4-FFF2-40B4-BE49-F238E27FC236}">
                  <a16:creationId xmlns:a16="http://schemas.microsoft.com/office/drawing/2014/main" id="{1AA5EC72-3A8E-4B22-8ECD-6463D1CF08D5}"/>
                </a:ext>
              </a:extLst>
            </p:cNvPr>
            <p:cNvSpPr/>
            <p:nvPr/>
          </p:nvSpPr>
          <p:spPr>
            <a:xfrm>
              <a:off x="6103125" y="3947650"/>
              <a:ext cx="7475" cy="2350"/>
            </a:xfrm>
            <a:custGeom>
              <a:avLst/>
              <a:gdLst/>
              <a:ahLst/>
              <a:cxnLst/>
              <a:rect l="l" t="t" r="r" b="b"/>
              <a:pathLst>
                <a:path w="299" h="94" extrusionOk="0">
                  <a:moveTo>
                    <a:pt x="1" y="0"/>
                  </a:moveTo>
                  <a:cubicBezTo>
                    <a:pt x="43" y="61"/>
                    <a:pt x="92" y="94"/>
                    <a:pt x="144" y="94"/>
                  </a:cubicBezTo>
                  <a:cubicBezTo>
                    <a:pt x="194" y="94"/>
                    <a:pt x="246" y="64"/>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5240;p32">
              <a:extLst>
                <a:ext uri="{FF2B5EF4-FFF2-40B4-BE49-F238E27FC236}">
                  <a16:creationId xmlns:a16="http://schemas.microsoft.com/office/drawing/2014/main" id="{AC58B284-0324-4D77-BA66-50B0F6AFF903}"/>
                </a:ext>
              </a:extLst>
            </p:cNvPr>
            <p:cNvSpPr/>
            <p:nvPr/>
          </p:nvSpPr>
          <p:spPr>
            <a:xfrm>
              <a:off x="6084975" y="3934525"/>
              <a:ext cx="3900" cy="1825"/>
            </a:xfrm>
            <a:custGeom>
              <a:avLst/>
              <a:gdLst/>
              <a:ahLst/>
              <a:cxnLst/>
              <a:rect l="l" t="t" r="r" b="b"/>
              <a:pathLst>
                <a:path w="156" h="73" extrusionOk="0">
                  <a:moveTo>
                    <a:pt x="74" y="1"/>
                  </a:moveTo>
                  <a:cubicBezTo>
                    <a:pt x="45" y="1"/>
                    <a:pt x="19" y="28"/>
                    <a:pt x="0" y="73"/>
                  </a:cubicBezTo>
                  <a:lnTo>
                    <a:pt x="155" y="73"/>
                  </a:lnTo>
                  <a:cubicBezTo>
                    <a:pt x="127" y="22"/>
                    <a:pt x="99" y="1"/>
                    <a:pt x="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5241;p32">
              <a:extLst>
                <a:ext uri="{FF2B5EF4-FFF2-40B4-BE49-F238E27FC236}">
                  <a16:creationId xmlns:a16="http://schemas.microsoft.com/office/drawing/2014/main" id="{B317766D-B055-4526-A67B-F9B6E15D9AE5}"/>
                </a:ext>
              </a:extLst>
            </p:cNvPr>
            <p:cNvSpPr/>
            <p:nvPr/>
          </p:nvSpPr>
          <p:spPr>
            <a:xfrm>
              <a:off x="6110575" y="3945425"/>
              <a:ext cx="3300" cy="2250"/>
            </a:xfrm>
            <a:custGeom>
              <a:avLst/>
              <a:gdLst/>
              <a:ahLst/>
              <a:cxnLst/>
              <a:rect l="l" t="t" r="r" b="b"/>
              <a:pathLst>
                <a:path w="132" h="90" extrusionOk="0">
                  <a:moveTo>
                    <a:pt x="59" y="1"/>
                  </a:moveTo>
                  <a:cubicBezTo>
                    <a:pt x="33" y="1"/>
                    <a:pt x="13" y="31"/>
                    <a:pt x="0" y="89"/>
                  </a:cubicBezTo>
                  <a:cubicBezTo>
                    <a:pt x="48" y="89"/>
                    <a:pt x="84" y="89"/>
                    <a:pt x="131" y="65"/>
                  </a:cubicBezTo>
                  <a:cubicBezTo>
                    <a:pt x="104" y="22"/>
                    <a:pt x="80" y="1"/>
                    <a:pt x="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5242;p32">
              <a:extLst>
                <a:ext uri="{FF2B5EF4-FFF2-40B4-BE49-F238E27FC236}">
                  <a16:creationId xmlns:a16="http://schemas.microsoft.com/office/drawing/2014/main" id="{F87CEE8D-6234-4A38-A674-5BD4D8D89D1B}"/>
                </a:ext>
              </a:extLst>
            </p:cNvPr>
            <p:cNvSpPr/>
            <p:nvPr/>
          </p:nvSpPr>
          <p:spPr>
            <a:xfrm>
              <a:off x="6121000" y="3945675"/>
              <a:ext cx="3300" cy="2275"/>
            </a:xfrm>
            <a:custGeom>
              <a:avLst/>
              <a:gdLst/>
              <a:ahLst/>
              <a:cxnLst/>
              <a:rect l="l" t="t" r="r" b="b"/>
              <a:pathLst>
                <a:path w="132" h="91" extrusionOk="0">
                  <a:moveTo>
                    <a:pt x="64" y="0"/>
                  </a:moveTo>
                  <a:cubicBezTo>
                    <a:pt x="44" y="0"/>
                    <a:pt x="23" y="27"/>
                    <a:pt x="0" y="79"/>
                  </a:cubicBezTo>
                  <a:cubicBezTo>
                    <a:pt x="48" y="91"/>
                    <a:pt x="83" y="91"/>
                    <a:pt x="131" y="91"/>
                  </a:cubicBezTo>
                  <a:cubicBezTo>
                    <a:pt x="107" y="30"/>
                    <a:pt x="85" y="0"/>
                    <a:pt x="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5243;p32">
              <a:extLst>
                <a:ext uri="{FF2B5EF4-FFF2-40B4-BE49-F238E27FC236}">
                  <a16:creationId xmlns:a16="http://schemas.microsoft.com/office/drawing/2014/main" id="{F2BAFB17-B139-49B7-B203-5778EA2CE972}"/>
                </a:ext>
              </a:extLst>
            </p:cNvPr>
            <p:cNvSpPr/>
            <p:nvPr/>
          </p:nvSpPr>
          <p:spPr>
            <a:xfrm>
              <a:off x="6160275" y="3952700"/>
              <a:ext cx="3900" cy="1500"/>
            </a:xfrm>
            <a:custGeom>
              <a:avLst/>
              <a:gdLst/>
              <a:ahLst/>
              <a:cxnLst/>
              <a:rect l="l" t="t" r="r" b="b"/>
              <a:pathLst>
                <a:path w="156" h="60" extrusionOk="0">
                  <a:moveTo>
                    <a:pt x="108" y="0"/>
                  </a:moveTo>
                  <a:cubicBezTo>
                    <a:pt x="60" y="12"/>
                    <a:pt x="36" y="48"/>
                    <a:pt x="1" y="60"/>
                  </a:cubicBezTo>
                  <a:lnTo>
                    <a:pt x="156" y="60"/>
                  </a:lnTo>
                  <a:cubicBezTo>
                    <a:pt x="144" y="48"/>
                    <a:pt x="108" y="0"/>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5244;p32">
              <a:extLst>
                <a:ext uri="{FF2B5EF4-FFF2-40B4-BE49-F238E27FC236}">
                  <a16:creationId xmlns:a16="http://schemas.microsoft.com/office/drawing/2014/main" id="{8D3E3F38-7D9E-497D-B5F2-8BDC7180238F}"/>
                </a:ext>
              </a:extLst>
            </p:cNvPr>
            <p:cNvSpPr/>
            <p:nvPr/>
          </p:nvSpPr>
          <p:spPr>
            <a:xfrm>
              <a:off x="6138850" y="3950925"/>
              <a:ext cx="3600" cy="2025"/>
            </a:xfrm>
            <a:custGeom>
              <a:avLst/>
              <a:gdLst/>
              <a:ahLst/>
              <a:cxnLst/>
              <a:rect l="l" t="t" r="r" b="b"/>
              <a:pathLst>
                <a:path w="144" h="81" extrusionOk="0">
                  <a:moveTo>
                    <a:pt x="1" y="0"/>
                  </a:moveTo>
                  <a:cubicBezTo>
                    <a:pt x="24" y="54"/>
                    <a:pt x="45" y="80"/>
                    <a:pt x="67" y="80"/>
                  </a:cubicBezTo>
                  <a:cubicBezTo>
                    <a:pt x="90" y="80"/>
                    <a:pt x="114" y="54"/>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5245;p32">
              <a:extLst>
                <a:ext uri="{FF2B5EF4-FFF2-40B4-BE49-F238E27FC236}">
                  <a16:creationId xmlns:a16="http://schemas.microsoft.com/office/drawing/2014/main" id="{36679E85-1176-4341-AE38-046E1939AAAE}"/>
                </a:ext>
              </a:extLst>
            </p:cNvPr>
            <p:cNvSpPr/>
            <p:nvPr/>
          </p:nvSpPr>
          <p:spPr>
            <a:xfrm>
              <a:off x="6152550" y="3950925"/>
              <a:ext cx="4175" cy="3275"/>
            </a:xfrm>
            <a:custGeom>
              <a:avLst/>
              <a:gdLst/>
              <a:ahLst/>
              <a:cxnLst/>
              <a:rect l="l" t="t" r="r" b="b"/>
              <a:pathLst>
                <a:path w="167" h="131" extrusionOk="0">
                  <a:moveTo>
                    <a:pt x="167" y="131"/>
                  </a:moveTo>
                  <a:cubicBezTo>
                    <a:pt x="119" y="83"/>
                    <a:pt x="60" y="48"/>
                    <a:pt x="0" y="0"/>
                  </a:cubicBezTo>
                  <a:cubicBezTo>
                    <a:pt x="60" y="48"/>
                    <a:pt x="119" y="83"/>
                    <a:pt x="167" y="13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5246;p32">
              <a:extLst>
                <a:ext uri="{FF2B5EF4-FFF2-40B4-BE49-F238E27FC236}">
                  <a16:creationId xmlns:a16="http://schemas.microsoft.com/office/drawing/2014/main" id="{B9DC94BD-756D-4D57-9889-0043526D364E}"/>
                </a:ext>
              </a:extLst>
            </p:cNvPr>
            <p:cNvSpPr/>
            <p:nvPr/>
          </p:nvSpPr>
          <p:spPr>
            <a:xfrm>
              <a:off x="6146000" y="3950925"/>
              <a:ext cx="3600" cy="1575"/>
            </a:xfrm>
            <a:custGeom>
              <a:avLst/>
              <a:gdLst/>
              <a:ahLst/>
              <a:cxnLst/>
              <a:rect l="l" t="t" r="r" b="b"/>
              <a:pathLst>
                <a:path w="144" h="63" extrusionOk="0">
                  <a:moveTo>
                    <a:pt x="0" y="0"/>
                  </a:moveTo>
                  <a:cubicBezTo>
                    <a:pt x="18" y="42"/>
                    <a:pt x="39" y="63"/>
                    <a:pt x="63" y="63"/>
                  </a:cubicBezTo>
                  <a:cubicBezTo>
                    <a:pt x="87" y="63"/>
                    <a:pt x="113" y="42"/>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5247;p32">
              <a:extLst>
                <a:ext uri="{FF2B5EF4-FFF2-40B4-BE49-F238E27FC236}">
                  <a16:creationId xmlns:a16="http://schemas.microsoft.com/office/drawing/2014/main" id="{E731D772-C90A-4437-9782-8D940FBF6C09}"/>
                </a:ext>
              </a:extLst>
            </p:cNvPr>
            <p:cNvSpPr/>
            <p:nvPr/>
          </p:nvSpPr>
          <p:spPr>
            <a:xfrm>
              <a:off x="6149575" y="3939750"/>
              <a:ext cx="3875" cy="2025"/>
            </a:xfrm>
            <a:custGeom>
              <a:avLst/>
              <a:gdLst/>
              <a:ahLst/>
              <a:cxnLst/>
              <a:rect l="l" t="t" r="r" b="b"/>
              <a:pathLst>
                <a:path w="155" h="81" extrusionOk="0">
                  <a:moveTo>
                    <a:pt x="73" y="1"/>
                  </a:moveTo>
                  <a:cubicBezTo>
                    <a:pt x="48" y="1"/>
                    <a:pt x="24" y="6"/>
                    <a:pt x="0" y="18"/>
                  </a:cubicBezTo>
                  <a:cubicBezTo>
                    <a:pt x="24" y="60"/>
                    <a:pt x="48" y="81"/>
                    <a:pt x="73" y="81"/>
                  </a:cubicBezTo>
                  <a:cubicBezTo>
                    <a:pt x="98" y="81"/>
                    <a:pt x="125" y="60"/>
                    <a:pt x="155" y="18"/>
                  </a:cubicBezTo>
                  <a:cubicBezTo>
                    <a:pt x="125" y="6"/>
                    <a:pt x="98" y="1"/>
                    <a:pt x="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5248;p32">
              <a:extLst>
                <a:ext uri="{FF2B5EF4-FFF2-40B4-BE49-F238E27FC236}">
                  <a16:creationId xmlns:a16="http://schemas.microsoft.com/office/drawing/2014/main" id="{9920BCA4-A3B3-4BE4-91C0-E2F62F52F5CD}"/>
                </a:ext>
              </a:extLst>
            </p:cNvPr>
            <p:cNvSpPr/>
            <p:nvPr/>
          </p:nvSpPr>
          <p:spPr>
            <a:xfrm>
              <a:off x="5898950" y="3917875"/>
              <a:ext cx="3300" cy="4500"/>
            </a:xfrm>
            <a:custGeom>
              <a:avLst/>
              <a:gdLst/>
              <a:ahLst/>
              <a:cxnLst/>
              <a:rect l="l" t="t" r="r" b="b"/>
              <a:pathLst>
                <a:path w="132" h="180" extrusionOk="0">
                  <a:moveTo>
                    <a:pt x="0" y="0"/>
                  </a:moveTo>
                  <a:lnTo>
                    <a:pt x="0" y="0"/>
                  </a:lnTo>
                  <a:cubicBezTo>
                    <a:pt x="12" y="84"/>
                    <a:pt x="60" y="131"/>
                    <a:pt x="131" y="179"/>
                  </a:cubicBezTo>
                  <a:lnTo>
                    <a:pt x="0"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5249;p32">
              <a:extLst>
                <a:ext uri="{FF2B5EF4-FFF2-40B4-BE49-F238E27FC236}">
                  <a16:creationId xmlns:a16="http://schemas.microsoft.com/office/drawing/2014/main" id="{969051E8-A405-495E-BCD5-BBE81E70CEE3}"/>
                </a:ext>
              </a:extLst>
            </p:cNvPr>
            <p:cNvSpPr/>
            <p:nvPr/>
          </p:nvSpPr>
          <p:spPr>
            <a:xfrm>
              <a:off x="5778975" y="3207800"/>
              <a:ext cx="266725" cy="48525"/>
            </a:xfrm>
            <a:custGeom>
              <a:avLst/>
              <a:gdLst/>
              <a:ahLst/>
              <a:cxnLst/>
              <a:rect l="l" t="t" r="r" b="b"/>
              <a:pathLst>
                <a:path w="10669" h="1941" extrusionOk="0">
                  <a:moveTo>
                    <a:pt x="2149" y="0"/>
                  </a:moveTo>
                  <a:cubicBezTo>
                    <a:pt x="1976" y="0"/>
                    <a:pt x="1805" y="37"/>
                    <a:pt x="1644" y="162"/>
                  </a:cubicBezTo>
                  <a:cubicBezTo>
                    <a:pt x="1537" y="317"/>
                    <a:pt x="1358" y="317"/>
                    <a:pt x="1191" y="317"/>
                  </a:cubicBezTo>
                  <a:lnTo>
                    <a:pt x="48" y="317"/>
                  </a:lnTo>
                  <a:cubicBezTo>
                    <a:pt x="1" y="400"/>
                    <a:pt x="13" y="471"/>
                    <a:pt x="108" y="555"/>
                  </a:cubicBezTo>
                  <a:cubicBezTo>
                    <a:pt x="346" y="698"/>
                    <a:pt x="608" y="662"/>
                    <a:pt x="882" y="674"/>
                  </a:cubicBezTo>
                  <a:cubicBezTo>
                    <a:pt x="942" y="675"/>
                    <a:pt x="1002" y="676"/>
                    <a:pt x="1063" y="676"/>
                  </a:cubicBezTo>
                  <a:cubicBezTo>
                    <a:pt x="1213" y="676"/>
                    <a:pt x="1364" y="673"/>
                    <a:pt x="1515" y="673"/>
                  </a:cubicBezTo>
                  <a:cubicBezTo>
                    <a:pt x="1873" y="673"/>
                    <a:pt x="2233" y="688"/>
                    <a:pt x="2585" y="793"/>
                  </a:cubicBezTo>
                  <a:cubicBezTo>
                    <a:pt x="3466" y="852"/>
                    <a:pt x="4311" y="1091"/>
                    <a:pt x="5180" y="1162"/>
                  </a:cubicBezTo>
                  <a:cubicBezTo>
                    <a:pt x="6144" y="1233"/>
                    <a:pt x="7085" y="1388"/>
                    <a:pt x="8038" y="1579"/>
                  </a:cubicBezTo>
                  <a:cubicBezTo>
                    <a:pt x="8169" y="1614"/>
                    <a:pt x="8323" y="1638"/>
                    <a:pt x="8454" y="1638"/>
                  </a:cubicBezTo>
                  <a:cubicBezTo>
                    <a:pt x="8621" y="1638"/>
                    <a:pt x="8776" y="1674"/>
                    <a:pt x="8942" y="1710"/>
                  </a:cubicBezTo>
                  <a:cubicBezTo>
                    <a:pt x="9038" y="1745"/>
                    <a:pt x="9121" y="1769"/>
                    <a:pt x="9228" y="1793"/>
                  </a:cubicBezTo>
                  <a:cubicBezTo>
                    <a:pt x="9359" y="1817"/>
                    <a:pt x="9490" y="1864"/>
                    <a:pt x="9633" y="1888"/>
                  </a:cubicBezTo>
                  <a:cubicBezTo>
                    <a:pt x="9788" y="1925"/>
                    <a:pt x="9949" y="1940"/>
                    <a:pt x="10112" y="1940"/>
                  </a:cubicBezTo>
                  <a:cubicBezTo>
                    <a:pt x="10163" y="1940"/>
                    <a:pt x="10213" y="1939"/>
                    <a:pt x="10264" y="1936"/>
                  </a:cubicBezTo>
                  <a:cubicBezTo>
                    <a:pt x="10419" y="1924"/>
                    <a:pt x="10562" y="1888"/>
                    <a:pt x="10669" y="1769"/>
                  </a:cubicBezTo>
                  <a:cubicBezTo>
                    <a:pt x="10538" y="1519"/>
                    <a:pt x="10240" y="1698"/>
                    <a:pt x="10062" y="1555"/>
                  </a:cubicBezTo>
                  <a:cubicBezTo>
                    <a:pt x="10109" y="1341"/>
                    <a:pt x="10288" y="1352"/>
                    <a:pt x="10431" y="1317"/>
                  </a:cubicBezTo>
                  <a:cubicBezTo>
                    <a:pt x="10312" y="960"/>
                    <a:pt x="9978" y="1031"/>
                    <a:pt x="9716" y="995"/>
                  </a:cubicBezTo>
                  <a:cubicBezTo>
                    <a:pt x="8728" y="864"/>
                    <a:pt x="7728" y="733"/>
                    <a:pt x="6728" y="567"/>
                  </a:cubicBezTo>
                  <a:cubicBezTo>
                    <a:pt x="6133" y="460"/>
                    <a:pt x="5537" y="400"/>
                    <a:pt x="4954" y="281"/>
                  </a:cubicBezTo>
                  <a:cubicBezTo>
                    <a:pt x="4299" y="186"/>
                    <a:pt x="3644" y="102"/>
                    <a:pt x="2977" y="79"/>
                  </a:cubicBezTo>
                  <a:cubicBezTo>
                    <a:pt x="2958" y="80"/>
                    <a:pt x="2938" y="80"/>
                    <a:pt x="2918" y="80"/>
                  </a:cubicBezTo>
                  <a:cubicBezTo>
                    <a:pt x="2666" y="80"/>
                    <a:pt x="2404" y="0"/>
                    <a:pt x="21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5250;p32">
              <a:extLst>
                <a:ext uri="{FF2B5EF4-FFF2-40B4-BE49-F238E27FC236}">
                  <a16:creationId xmlns:a16="http://schemas.microsoft.com/office/drawing/2014/main" id="{07C413BA-7766-4D1B-A5D2-C4EC5C051C63}"/>
                </a:ext>
              </a:extLst>
            </p:cNvPr>
            <p:cNvSpPr/>
            <p:nvPr/>
          </p:nvSpPr>
          <p:spPr>
            <a:xfrm>
              <a:off x="5943450" y="3218025"/>
              <a:ext cx="203450" cy="29550"/>
            </a:xfrm>
            <a:custGeom>
              <a:avLst/>
              <a:gdLst/>
              <a:ahLst/>
              <a:cxnLst/>
              <a:rect l="l" t="t" r="r" b="b"/>
              <a:pathLst>
                <a:path w="8138" h="1182" extrusionOk="0">
                  <a:moveTo>
                    <a:pt x="161" y="1"/>
                  </a:moveTo>
                  <a:cubicBezTo>
                    <a:pt x="28" y="1"/>
                    <a:pt x="0" y="110"/>
                    <a:pt x="77" y="324"/>
                  </a:cubicBezTo>
                  <a:cubicBezTo>
                    <a:pt x="1316" y="586"/>
                    <a:pt x="2590" y="658"/>
                    <a:pt x="3840" y="884"/>
                  </a:cubicBezTo>
                  <a:cubicBezTo>
                    <a:pt x="3944" y="877"/>
                    <a:pt x="4049" y="874"/>
                    <a:pt x="4153" y="874"/>
                  </a:cubicBezTo>
                  <a:cubicBezTo>
                    <a:pt x="4593" y="874"/>
                    <a:pt x="5030" y="926"/>
                    <a:pt x="5483" y="955"/>
                  </a:cubicBezTo>
                  <a:cubicBezTo>
                    <a:pt x="6221" y="1051"/>
                    <a:pt x="6947" y="1110"/>
                    <a:pt x="7686" y="1182"/>
                  </a:cubicBezTo>
                  <a:cubicBezTo>
                    <a:pt x="7713" y="1123"/>
                    <a:pt x="7773" y="1113"/>
                    <a:pt x="7840" y="1113"/>
                  </a:cubicBezTo>
                  <a:cubicBezTo>
                    <a:pt x="7876" y="1113"/>
                    <a:pt x="7913" y="1116"/>
                    <a:pt x="7949" y="1116"/>
                  </a:cubicBezTo>
                  <a:cubicBezTo>
                    <a:pt x="8052" y="1116"/>
                    <a:pt x="8138" y="1092"/>
                    <a:pt x="8114" y="908"/>
                  </a:cubicBezTo>
                  <a:cubicBezTo>
                    <a:pt x="6995" y="646"/>
                    <a:pt x="5876" y="491"/>
                    <a:pt x="4733" y="455"/>
                  </a:cubicBezTo>
                  <a:cubicBezTo>
                    <a:pt x="4173" y="443"/>
                    <a:pt x="3602" y="372"/>
                    <a:pt x="3042" y="336"/>
                  </a:cubicBezTo>
                  <a:cubicBezTo>
                    <a:pt x="2241" y="294"/>
                    <a:pt x="1449" y="40"/>
                    <a:pt x="641" y="40"/>
                  </a:cubicBezTo>
                  <a:cubicBezTo>
                    <a:pt x="549" y="40"/>
                    <a:pt x="456" y="43"/>
                    <a:pt x="363" y="51"/>
                  </a:cubicBezTo>
                  <a:cubicBezTo>
                    <a:pt x="280" y="17"/>
                    <a:pt x="212" y="1"/>
                    <a:pt x="1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5251;p32">
              <a:extLst>
                <a:ext uri="{FF2B5EF4-FFF2-40B4-BE49-F238E27FC236}">
                  <a16:creationId xmlns:a16="http://schemas.microsoft.com/office/drawing/2014/main" id="{AB7A8F4D-0B47-46A6-8488-BB06124620C4}"/>
                </a:ext>
              </a:extLst>
            </p:cNvPr>
            <p:cNvSpPr/>
            <p:nvPr/>
          </p:nvSpPr>
          <p:spPr>
            <a:xfrm>
              <a:off x="5247975" y="3081175"/>
              <a:ext cx="155975" cy="33075"/>
            </a:xfrm>
            <a:custGeom>
              <a:avLst/>
              <a:gdLst/>
              <a:ahLst/>
              <a:cxnLst/>
              <a:rect l="l" t="t" r="r" b="b"/>
              <a:pathLst>
                <a:path w="6239" h="1323" extrusionOk="0">
                  <a:moveTo>
                    <a:pt x="369" y="0"/>
                  </a:moveTo>
                  <a:cubicBezTo>
                    <a:pt x="191" y="83"/>
                    <a:pt x="119" y="226"/>
                    <a:pt x="72" y="393"/>
                  </a:cubicBezTo>
                  <a:cubicBezTo>
                    <a:pt x="48" y="524"/>
                    <a:pt x="12" y="643"/>
                    <a:pt x="0" y="774"/>
                  </a:cubicBezTo>
                  <a:cubicBezTo>
                    <a:pt x="0" y="833"/>
                    <a:pt x="36" y="893"/>
                    <a:pt x="60" y="953"/>
                  </a:cubicBezTo>
                  <a:cubicBezTo>
                    <a:pt x="173" y="1059"/>
                    <a:pt x="301" y="1112"/>
                    <a:pt x="435" y="1112"/>
                  </a:cubicBezTo>
                  <a:cubicBezTo>
                    <a:pt x="511" y="1112"/>
                    <a:pt x="589" y="1094"/>
                    <a:pt x="667" y="1060"/>
                  </a:cubicBezTo>
                  <a:cubicBezTo>
                    <a:pt x="738" y="1036"/>
                    <a:pt x="774" y="1000"/>
                    <a:pt x="822" y="953"/>
                  </a:cubicBezTo>
                  <a:cubicBezTo>
                    <a:pt x="822" y="929"/>
                    <a:pt x="834" y="917"/>
                    <a:pt x="834" y="893"/>
                  </a:cubicBezTo>
                  <a:cubicBezTo>
                    <a:pt x="834" y="890"/>
                    <a:pt x="834" y="889"/>
                    <a:pt x="836" y="889"/>
                  </a:cubicBezTo>
                  <a:cubicBezTo>
                    <a:pt x="840" y="889"/>
                    <a:pt x="854" y="904"/>
                    <a:pt x="881" y="941"/>
                  </a:cubicBezTo>
                  <a:cubicBezTo>
                    <a:pt x="929" y="988"/>
                    <a:pt x="965" y="1012"/>
                    <a:pt x="1024" y="1036"/>
                  </a:cubicBezTo>
                  <a:cubicBezTo>
                    <a:pt x="1072" y="1060"/>
                    <a:pt x="1131" y="1060"/>
                    <a:pt x="1191" y="1072"/>
                  </a:cubicBezTo>
                  <a:cubicBezTo>
                    <a:pt x="1310" y="1095"/>
                    <a:pt x="1417" y="1119"/>
                    <a:pt x="1536" y="1131"/>
                  </a:cubicBezTo>
                  <a:cubicBezTo>
                    <a:pt x="1715" y="1131"/>
                    <a:pt x="1881" y="1131"/>
                    <a:pt x="2036" y="1226"/>
                  </a:cubicBezTo>
                  <a:cubicBezTo>
                    <a:pt x="2166" y="1299"/>
                    <a:pt x="2296" y="1322"/>
                    <a:pt x="2427" y="1322"/>
                  </a:cubicBezTo>
                  <a:cubicBezTo>
                    <a:pt x="2620" y="1322"/>
                    <a:pt x="2814" y="1271"/>
                    <a:pt x="3012" y="1250"/>
                  </a:cubicBezTo>
                  <a:cubicBezTo>
                    <a:pt x="3070" y="1247"/>
                    <a:pt x="3128" y="1246"/>
                    <a:pt x="3186" y="1246"/>
                  </a:cubicBezTo>
                  <a:cubicBezTo>
                    <a:pt x="3450" y="1246"/>
                    <a:pt x="3717" y="1272"/>
                    <a:pt x="3982" y="1272"/>
                  </a:cubicBezTo>
                  <a:cubicBezTo>
                    <a:pt x="4104" y="1272"/>
                    <a:pt x="4225" y="1266"/>
                    <a:pt x="4346" y="1250"/>
                  </a:cubicBezTo>
                  <a:lnTo>
                    <a:pt x="4977" y="1250"/>
                  </a:lnTo>
                  <a:cubicBezTo>
                    <a:pt x="5179" y="1250"/>
                    <a:pt x="5394" y="1238"/>
                    <a:pt x="5596" y="1191"/>
                  </a:cubicBezTo>
                  <a:cubicBezTo>
                    <a:pt x="5798" y="1119"/>
                    <a:pt x="6001" y="1095"/>
                    <a:pt x="6179" y="988"/>
                  </a:cubicBezTo>
                  <a:cubicBezTo>
                    <a:pt x="6191" y="976"/>
                    <a:pt x="6227" y="941"/>
                    <a:pt x="6239" y="917"/>
                  </a:cubicBezTo>
                  <a:cubicBezTo>
                    <a:pt x="6227" y="869"/>
                    <a:pt x="6227" y="822"/>
                    <a:pt x="6227" y="774"/>
                  </a:cubicBezTo>
                  <a:cubicBezTo>
                    <a:pt x="5918" y="476"/>
                    <a:pt x="5525" y="429"/>
                    <a:pt x="5120" y="417"/>
                  </a:cubicBezTo>
                  <a:cubicBezTo>
                    <a:pt x="4785" y="417"/>
                    <a:pt x="4443" y="446"/>
                    <a:pt x="4101" y="446"/>
                  </a:cubicBezTo>
                  <a:cubicBezTo>
                    <a:pt x="3824" y="446"/>
                    <a:pt x="3547" y="427"/>
                    <a:pt x="3274" y="357"/>
                  </a:cubicBezTo>
                  <a:cubicBezTo>
                    <a:pt x="3048" y="321"/>
                    <a:pt x="2834" y="298"/>
                    <a:pt x="2608" y="298"/>
                  </a:cubicBezTo>
                  <a:lnTo>
                    <a:pt x="2298" y="298"/>
                  </a:lnTo>
                  <a:cubicBezTo>
                    <a:pt x="2155" y="286"/>
                    <a:pt x="2024" y="262"/>
                    <a:pt x="1893" y="238"/>
                  </a:cubicBezTo>
                  <a:cubicBezTo>
                    <a:pt x="1780" y="275"/>
                    <a:pt x="1671" y="290"/>
                    <a:pt x="1564" y="290"/>
                  </a:cubicBezTo>
                  <a:cubicBezTo>
                    <a:pt x="1152" y="290"/>
                    <a:pt x="776" y="66"/>
                    <a:pt x="3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5252;p32">
              <a:extLst>
                <a:ext uri="{FF2B5EF4-FFF2-40B4-BE49-F238E27FC236}">
                  <a16:creationId xmlns:a16="http://schemas.microsoft.com/office/drawing/2014/main" id="{134B8C27-0FAD-4E2A-9C6E-D5E3A0C82AD0}"/>
                </a:ext>
              </a:extLst>
            </p:cNvPr>
            <p:cNvSpPr/>
            <p:nvPr/>
          </p:nvSpPr>
          <p:spPr>
            <a:xfrm>
              <a:off x="6055200" y="3256475"/>
              <a:ext cx="226550" cy="31925"/>
            </a:xfrm>
            <a:custGeom>
              <a:avLst/>
              <a:gdLst/>
              <a:ahLst/>
              <a:cxnLst/>
              <a:rect l="l" t="t" r="r" b="b"/>
              <a:pathLst>
                <a:path w="9062" h="1277" extrusionOk="0">
                  <a:moveTo>
                    <a:pt x="84" y="1"/>
                  </a:moveTo>
                  <a:cubicBezTo>
                    <a:pt x="13" y="48"/>
                    <a:pt x="1" y="108"/>
                    <a:pt x="13" y="203"/>
                  </a:cubicBezTo>
                  <a:cubicBezTo>
                    <a:pt x="203" y="406"/>
                    <a:pt x="501" y="358"/>
                    <a:pt x="739" y="465"/>
                  </a:cubicBezTo>
                  <a:cubicBezTo>
                    <a:pt x="810" y="477"/>
                    <a:pt x="894" y="513"/>
                    <a:pt x="965" y="513"/>
                  </a:cubicBezTo>
                  <a:cubicBezTo>
                    <a:pt x="1263" y="537"/>
                    <a:pt x="1572" y="548"/>
                    <a:pt x="1858" y="644"/>
                  </a:cubicBezTo>
                  <a:cubicBezTo>
                    <a:pt x="3354" y="777"/>
                    <a:pt x="4839" y="1126"/>
                    <a:pt x="6352" y="1126"/>
                  </a:cubicBezTo>
                  <a:cubicBezTo>
                    <a:pt x="6465" y="1126"/>
                    <a:pt x="6579" y="1124"/>
                    <a:pt x="6692" y="1120"/>
                  </a:cubicBezTo>
                  <a:cubicBezTo>
                    <a:pt x="6896" y="1120"/>
                    <a:pt x="7096" y="1112"/>
                    <a:pt x="7297" y="1112"/>
                  </a:cubicBezTo>
                  <a:cubicBezTo>
                    <a:pt x="7448" y="1112"/>
                    <a:pt x="7599" y="1117"/>
                    <a:pt x="7752" y="1132"/>
                  </a:cubicBezTo>
                  <a:cubicBezTo>
                    <a:pt x="7811" y="1156"/>
                    <a:pt x="7883" y="1156"/>
                    <a:pt x="7942" y="1156"/>
                  </a:cubicBezTo>
                  <a:cubicBezTo>
                    <a:pt x="8000" y="1116"/>
                    <a:pt x="8053" y="1100"/>
                    <a:pt x="8103" y="1100"/>
                  </a:cubicBezTo>
                  <a:cubicBezTo>
                    <a:pt x="8186" y="1100"/>
                    <a:pt x="8261" y="1142"/>
                    <a:pt x="8335" y="1180"/>
                  </a:cubicBezTo>
                  <a:lnTo>
                    <a:pt x="8514" y="1227"/>
                  </a:lnTo>
                  <a:cubicBezTo>
                    <a:pt x="8620" y="1238"/>
                    <a:pt x="8726" y="1277"/>
                    <a:pt x="8832" y="1277"/>
                  </a:cubicBezTo>
                  <a:cubicBezTo>
                    <a:pt x="8845" y="1277"/>
                    <a:pt x="8858" y="1276"/>
                    <a:pt x="8871" y="1275"/>
                  </a:cubicBezTo>
                  <a:cubicBezTo>
                    <a:pt x="8931" y="1251"/>
                    <a:pt x="8966" y="1215"/>
                    <a:pt x="9002" y="1156"/>
                  </a:cubicBezTo>
                  <a:cubicBezTo>
                    <a:pt x="9062" y="858"/>
                    <a:pt x="8776" y="894"/>
                    <a:pt x="8645" y="799"/>
                  </a:cubicBezTo>
                  <a:cubicBezTo>
                    <a:pt x="8573" y="799"/>
                    <a:pt x="8478" y="775"/>
                    <a:pt x="8395" y="775"/>
                  </a:cubicBezTo>
                  <a:cubicBezTo>
                    <a:pt x="8353" y="763"/>
                    <a:pt x="8317" y="757"/>
                    <a:pt x="8283" y="757"/>
                  </a:cubicBezTo>
                  <a:cubicBezTo>
                    <a:pt x="8249" y="757"/>
                    <a:pt x="8216" y="763"/>
                    <a:pt x="8180" y="775"/>
                  </a:cubicBezTo>
                  <a:cubicBezTo>
                    <a:pt x="8169" y="769"/>
                    <a:pt x="8157" y="766"/>
                    <a:pt x="8145" y="766"/>
                  </a:cubicBezTo>
                  <a:cubicBezTo>
                    <a:pt x="8133" y="766"/>
                    <a:pt x="8121" y="769"/>
                    <a:pt x="8109" y="775"/>
                  </a:cubicBezTo>
                  <a:cubicBezTo>
                    <a:pt x="8014" y="735"/>
                    <a:pt x="7915" y="726"/>
                    <a:pt x="7814" y="726"/>
                  </a:cubicBezTo>
                  <a:cubicBezTo>
                    <a:pt x="7726" y="726"/>
                    <a:pt x="7637" y="733"/>
                    <a:pt x="7549" y="733"/>
                  </a:cubicBezTo>
                  <a:cubicBezTo>
                    <a:pt x="7435" y="733"/>
                    <a:pt x="7323" y="721"/>
                    <a:pt x="7216" y="668"/>
                  </a:cubicBezTo>
                  <a:cubicBezTo>
                    <a:pt x="6633" y="572"/>
                    <a:pt x="6049" y="513"/>
                    <a:pt x="5478" y="465"/>
                  </a:cubicBezTo>
                  <a:cubicBezTo>
                    <a:pt x="4549" y="394"/>
                    <a:pt x="3608" y="287"/>
                    <a:pt x="2692" y="203"/>
                  </a:cubicBezTo>
                  <a:cubicBezTo>
                    <a:pt x="2554" y="160"/>
                    <a:pt x="2414" y="148"/>
                    <a:pt x="2274" y="148"/>
                  </a:cubicBezTo>
                  <a:cubicBezTo>
                    <a:pt x="2117" y="148"/>
                    <a:pt x="1959" y="163"/>
                    <a:pt x="1804" y="163"/>
                  </a:cubicBezTo>
                  <a:cubicBezTo>
                    <a:pt x="1643" y="163"/>
                    <a:pt x="1486" y="147"/>
                    <a:pt x="1334" y="84"/>
                  </a:cubicBezTo>
                  <a:cubicBezTo>
                    <a:pt x="1239" y="52"/>
                    <a:pt x="1139" y="41"/>
                    <a:pt x="1040" y="41"/>
                  </a:cubicBezTo>
                  <a:cubicBezTo>
                    <a:pt x="955" y="41"/>
                    <a:pt x="869" y="49"/>
                    <a:pt x="787" y="60"/>
                  </a:cubicBezTo>
                  <a:cubicBezTo>
                    <a:pt x="648" y="9"/>
                    <a:pt x="505" y="3"/>
                    <a:pt x="360" y="3"/>
                  </a:cubicBezTo>
                  <a:cubicBezTo>
                    <a:pt x="312" y="3"/>
                    <a:pt x="264" y="4"/>
                    <a:pt x="216" y="4"/>
                  </a:cubicBezTo>
                  <a:cubicBezTo>
                    <a:pt x="172" y="4"/>
                    <a:pt x="128" y="3"/>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5253;p32">
              <a:extLst>
                <a:ext uri="{FF2B5EF4-FFF2-40B4-BE49-F238E27FC236}">
                  <a16:creationId xmlns:a16="http://schemas.microsoft.com/office/drawing/2014/main" id="{D3617BEB-4520-425C-95AA-8DC96C8630C3}"/>
                </a:ext>
              </a:extLst>
            </p:cNvPr>
            <p:cNvSpPr/>
            <p:nvPr/>
          </p:nvSpPr>
          <p:spPr>
            <a:xfrm>
              <a:off x="5867975" y="3171000"/>
              <a:ext cx="202725" cy="25175"/>
            </a:xfrm>
            <a:custGeom>
              <a:avLst/>
              <a:gdLst/>
              <a:ahLst/>
              <a:cxnLst/>
              <a:rect l="l" t="t" r="r" b="b"/>
              <a:pathLst>
                <a:path w="8109" h="1007" extrusionOk="0">
                  <a:moveTo>
                    <a:pt x="341" y="1"/>
                  </a:moveTo>
                  <a:cubicBezTo>
                    <a:pt x="251" y="1"/>
                    <a:pt x="161" y="16"/>
                    <a:pt x="72" y="62"/>
                  </a:cubicBezTo>
                  <a:cubicBezTo>
                    <a:pt x="13" y="146"/>
                    <a:pt x="1" y="241"/>
                    <a:pt x="84" y="324"/>
                  </a:cubicBezTo>
                  <a:cubicBezTo>
                    <a:pt x="108" y="336"/>
                    <a:pt x="132" y="342"/>
                    <a:pt x="156" y="342"/>
                  </a:cubicBezTo>
                  <a:cubicBezTo>
                    <a:pt x="179" y="342"/>
                    <a:pt x="203" y="336"/>
                    <a:pt x="227" y="324"/>
                  </a:cubicBezTo>
                  <a:cubicBezTo>
                    <a:pt x="227" y="312"/>
                    <a:pt x="239" y="312"/>
                    <a:pt x="263" y="300"/>
                  </a:cubicBezTo>
                  <a:cubicBezTo>
                    <a:pt x="272" y="297"/>
                    <a:pt x="281" y="296"/>
                    <a:pt x="289" y="296"/>
                  </a:cubicBezTo>
                  <a:cubicBezTo>
                    <a:pt x="312" y="296"/>
                    <a:pt x="332" y="307"/>
                    <a:pt x="358" y="324"/>
                  </a:cubicBezTo>
                  <a:cubicBezTo>
                    <a:pt x="1203" y="419"/>
                    <a:pt x="2049" y="527"/>
                    <a:pt x="2906" y="586"/>
                  </a:cubicBezTo>
                  <a:cubicBezTo>
                    <a:pt x="4299" y="681"/>
                    <a:pt x="5680" y="896"/>
                    <a:pt x="7085" y="919"/>
                  </a:cubicBezTo>
                  <a:cubicBezTo>
                    <a:pt x="7273" y="938"/>
                    <a:pt x="7467" y="1006"/>
                    <a:pt x="7650" y="1006"/>
                  </a:cubicBezTo>
                  <a:cubicBezTo>
                    <a:pt x="7816" y="1006"/>
                    <a:pt x="7973" y="951"/>
                    <a:pt x="8109" y="753"/>
                  </a:cubicBezTo>
                  <a:cubicBezTo>
                    <a:pt x="8035" y="699"/>
                    <a:pt x="7954" y="689"/>
                    <a:pt x="7871" y="689"/>
                  </a:cubicBezTo>
                  <a:cubicBezTo>
                    <a:pt x="7826" y="689"/>
                    <a:pt x="7780" y="692"/>
                    <a:pt x="7735" y="692"/>
                  </a:cubicBezTo>
                  <a:cubicBezTo>
                    <a:pt x="7662" y="692"/>
                    <a:pt x="7591" y="685"/>
                    <a:pt x="7526" y="646"/>
                  </a:cubicBezTo>
                  <a:cubicBezTo>
                    <a:pt x="7508" y="634"/>
                    <a:pt x="7487" y="628"/>
                    <a:pt x="7465" y="628"/>
                  </a:cubicBezTo>
                  <a:cubicBezTo>
                    <a:pt x="7442" y="628"/>
                    <a:pt x="7418" y="634"/>
                    <a:pt x="7395" y="646"/>
                  </a:cubicBezTo>
                  <a:cubicBezTo>
                    <a:pt x="7339" y="683"/>
                    <a:pt x="7289" y="701"/>
                    <a:pt x="7239" y="701"/>
                  </a:cubicBezTo>
                  <a:cubicBezTo>
                    <a:pt x="7194" y="701"/>
                    <a:pt x="7148" y="686"/>
                    <a:pt x="7097" y="658"/>
                  </a:cubicBezTo>
                  <a:cubicBezTo>
                    <a:pt x="6895" y="598"/>
                    <a:pt x="6668" y="646"/>
                    <a:pt x="6490" y="503"/>
                  </a:cubicBezTo>
                  <a:cubicBezTo>
                    <a:pt x="6410" y="503"/>
                    <a:pt x="6331" y="513"/>
                    <a:pt x="6255" y="513"/>
                  </a:cubicBezTo>
                  <a:cubicBezTo>
                    <a:pt x="6217" y="513"/>
                    <a:pt x="6180" y="511"/>
                    <a:pt x="6144" y="503"/>
                  </a:cubicBezTo>
                  <a:cubicBezTo>
                    <a:pt x="4955" y="386"/>
                    <a:pt x="3756" y="184"/>
                    <a:pt x="2547" y="184"/>
                  </a:cubicBezTo>
                  <a:cubicBezTo>
                    <a:pt x="2401" y="184"/>
                    <a:pt x="2255" y="187"/>
                    <a:pt x="2108" y="193"/>
                  </a:cubicBezTo>
                  <a:cubicBezTo>
                    <a:pt x="1993" y="141"/>
                    <a:pt x="1871" y="127"/>
                    <a:pt x="1748" y="127"/>
                  </a:cubicBezTo>
                  <a:cubicBezTo>
                    <a:pt x="1612" y="127"/>
                    <a:pt x="1473" y="144"/>
                    <a:pt x="1337" y="144"/>
                  </a:cubicBezTo>
                  <a:cubicBezTo>
                    <a:pt x="1201" y="144"/>
                    <a:pt x="1068" y="128"/>
                    <a:pt x="941" y="62"/>
                  </a:cubicBezTo>
                  <a:cubicBezTo>
                    <a:pt x="922" y="43"/>
                    <a:pt x="898" y="34"/>
                    <a:pt x="876" y="34"/>
                  </a:cubicBezTo>
                  <a:cubicBezTo>
                    <a:pt x="857" y="34"/>
                    <a:pt x="838" y="40"/>
                    <a:pt x="822" y="50"/>
                  </a:cubicBezTo>
                  <a:cubicBezTo>
                    <a:pt x="669" y="50"/>
                    <a:pt x="505" y="1"/>
                    <a:pt x="3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5254;p32">
              <a:extLst>
                <a:ext uri="{FF2B5EF4-FFF2-40B4-BE49-F238E27FC236}">
                  <a16:creationId xmlns:a16="http://schemas.microsoft.com/office/drawing/2014/main" id="{119F35FA-8E38-473F-BCC2-351CB57B386B}"/>
                </a:ext>
              </a:extLst>
            </p:cNvPr>
            <p:cNvSpPr/>
            <p:nvPr/>
          </p:nvSpPr>
          <p:spPr>
            <a:xfrm>
              <a:off x="5292325" y="3039500"/>
              <a:ext cx="187250" cy="16275"/>
            </a:xfrm>
            <a:custGeom>
              <a:avLst/>
              <a:gdLst/>
              <a:ahLst/>
              <a:cxnLst/>
              <a:rect l="l" t="t" r="r" b="b"/>
              <a:pathLst>
                <a:path w="7490" h="651" extrusionOk="0">
                  <a:moveTo>
                    <a:pt x="286" y="0"/>
                  </a:moveTo>
                  <a:cubicBezTo>
                    <a:pt x="238" y="24"/>
                    <a:pt x="214" y="60"/>
                    <a:pt x="226" y="107"/>
                  </a:cubicBezTo>
                  <a:cubicBezTo>
                    <a:pt x="179" y="107"/>
                    <a:pt x="155" y="119"/>
                    <a:pt x="107" y="143"/>
                  </a:cubicBezTo>
                  <a:cubicBezTo>
                    <a:pt x="48" y="191"/>
                    <a:pt x="0" y="226"/>
                    <a:pt x="0" y="310"/>
                  </a:cubicBezTo>
                  <a:cubicBezTo>
                    <a:pt x="238" y="476"/>
                    <a:pt x="512" y="417"/>
                    <a:pt x="762" y="441"/>
                  </a:cubicBezTo>
                  <a:cubicBezTo>
                    <a:pt x="1369" y="465"/>
                    <a:pt x="2000" y="465"/>
                    <a:pt x="2608" y="512"/>
                  </a:cubicBezTo>
                  <a:cubicBezTo>
                    <a:pt x="3817" y="588"/>
                    <a:pt x="5027" y="611"/>
                    <a:pt x="6237" y="611"/>
                  </a:cubicBezTo>
                  <a:cubicBezTo>
                    <a:pt x="6539" y="611"/>
                    <a:pt x="6841" y="610"/>
                    <a:pt x="7144" y="607"/>
                  </a:cubicBezTo>
                  <a:cubicBezTo>
                    <a:pt x="7202" y="625"/>
                    <a:pt x="7271" y="651"/>
                    <a:pt x="7330" y="651"/>
                  </a:cubicBezTo>
                  <a:cubicBezTo>
                    <a:pt x="7391" y="651"/>
                    <a:pt x="7441" y="622"/>
                    <a:pt x="7453" y="524"/>
                  </a:cubicBezTo>
                  <a:cubicBezTo>
                    <a:pt x="7489" y="345"/>
                    <a:pt x="7251" y="405"/>
                    <a:pt x="7180" y="310"/>
                  </a:cubicBezTo>
                  <a:cubicBezTo>
                    <a:pt x="7084" y="310"/>
                    <a:pt x="6977" y="286"/>
                    <a:pt x="6894" y="286"/>
                  </a:cubicBezTo>
                  <a:cubicBezTo>
                    <a:pt x="6845" y="344"/>
                    <a:pt x="6797" y="403"/>
                    <a:pt x="6716" y="403"/>
                  </a:cubicBezTo>
                  <a:cubicBezTo>
                    <a:pt x="6697" y="403"/>
                    <a:pt x="6678" y="400"/>
                    <a:pt x="6656" y="393"/>
                  </a:cubicBezTo>
                  <a:cubicBezTo>
                    <a:pt x="6072" y="208"/>
                    <a:pt x="5465" y="103"/>
                    <a:pt x="4854" y="103"/>
                  </a:cubicBezTo>
                  <a:cubicBezTo>
                    <a:pt x="4716" y="103"/>
                    <a:pt x="4579" y="108"/>
                    <a:pt x="4441" y="119"/>
                  </a:cubicBezTo>
                  <a:cubicBezTo>
                    <a:pt x="4363" y="259"/>
                    <a:pt x="4263" y="296"/>
                    <a:pt x="4156" y="296"/>
                  </a:cubicBezTo>
                  <a:cubicBezTo>
                    <a:pt x="4032" y="296"/>
                    <a:pt x="3897" y="247"/>
                    <a:pt x="3770" y="247"/>
                  </a:cubicBezTo>
                  <a:cubicBezTo>
                    <a:pt x="3705" y="247"/>
                    <a:pt x="3642" y="260"/>
                    <a:pt x="3584" y="298"/>
                  </a:cubicBezTo>
                  <a:cubicBezTo>
                    <a:pt x="3580" y="302"/>
                    <a:pt x="3577" y="304"/>
                    <a:pt x="3576" y="304"/>
                  </a:cubicBezTo>
                  <a:cubicBezTo>
                    <a:pt x="3568" y="304"/>
                    <a:pt x="3635" y="196"/>
                    <a:pt x="3572" y="143"/>
                  </a:cubicBezTo>
                  <a:cubicBezTo>
                    <a:pt x="2727" y="95"/>
                    <a:pt x="1858" y="48"/>
                    <a:pt x="1000" y="0"/>
                  </a:cubicBezTo>
                  <a:cubicBezTo>
                    <a:pt x="976" y="79"/>
                    <a:pt x="952" y="115"/>
                    <a:pt x="926" y="115"/>
                  </a:cubicBezTo>
                  <a:cubicBezTo>
                    <a:pt x="901" y="115"/>
                    <a:pt x="875" y="82"/>
                    <a:pt x="845" y="24"/>
                  </a:cubicBezTo>
                  <a:cubicBezTo>
                    <a:pt x="667" y="24"/>
                    <a:pt x="476" y="0"/>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5255;p32">
              <a:extLst>
                <a:ext uri="{FF2B5EF4-FFF2-40B4-BE49-F238E27FC236}">
                  <a16:creationId xmlns:a16="http://schemas.microsoft.com/office/drawing/2014/main" id="{8D57CCBB-B367-490B-AE05-2D798D93865D}"/>
                </a:ext>
              </a:extLst>
            </p:cNvPr>
            <p:cNvSpPr/>
            <p:nvPr/>
          </p:nvSpPr>
          <p:spPr>
            <a:xfrm>
              <a:off x="5743275" y="2963875"/>
              <a:ext cx="131575" cy="134250"/>
            </a:xfrm>
            <a:custGeom>
              <a:avLst/>
              <a:gdLst/>
              <a:ahLst/>
              <a:cxnLst/>
              <a:rect l="l" t="t" r="r" b="b"/>
              <a:pathLst>
                <a:path w="5263" h="5370" extrusionOk="0">
                  <a:moveTo>
                    <a:pt x="405" y="1"/>
                  </a:moveTo>
                  <a:cubicBezTo>
                    <a:pt x="226" y="37"/>
                    <a:pt x="107" y="156"/>
                    <a:pt x="12" y="311"/>
                  </a:cubicBezTo>
                  <a:cubicBezTo>
                    <a:pt x="0" y="382"/>
                    <a:pt x="12" y="442"/>
                    <a:pt x="72" y="501"/>
                  </a:cubicBezTo>
                  <a:cubicBezTo>
                    <a:pt x="726" y="870"/>
                    <a:pt x="1488" y="703"/>
                    <a:pt x="2191" y="918"/>
                  </a:cubicBezTo>
                  <a:cubicBezTo>
                    <a:pt x="2229" y="915"/>
                    <a:pt x="2267" y="913"/>
                    <a:pt x="2304" y="913"/>
                  </a:cubicBezTo>
                  <a:cubicBezTo>
                    <a:pt x="2681" y="913"/>
                    <a:pt x="3050" y="1061"/>
                    <a:pt x="3429" y="1061"/>
                  </a:cubicBezTo>
                  <a:cubicBezTo>
                    <a:pt x="3596" y="1061"/>
                    <a:pt x="3774" y="1049"/>
                    <a:pt x="3953" y="1049"/>
                  </a:cubicBezTo>
                  <a:cubicBezTo>
                    <a:pt x="4072" y="1049"/>
                    <a:pt x="4215" y="1049"/>
                    <a:pt x="4334" y="1061"/>
                  </a:cubicBezTo>
                  <a:cubicBezTo>
                    <a:pt x="4417" y="1096"/>
                    <a:pt x="4477" y="1144"/>
                    <a:pt x="4536" y="1215"/>
                  </a:cubicBezTo>
                  <a:cubicBezTo>
                    <a:pt x="4620" y="1334"/>
                    <a:pt x="4644" y="1465"/>
                    <a:pt x="4679" y="1596"/>
                  </a:cubicBezTo>
                  <a:cubicBezTo>
                    <a:pt x="4775" y="2489"/>
                    <a:pt x="4584" y="3418"/>
                    <a:pt x="4775" y="4323"/>
                  </a:cubicBezTo>
                  <a:cubicBezTo>
                    <a:pt x="4894" y="4549"/>
                    <a:pt x="4894" y="4787"/>
                    <a:pt x="4894" y="5025"/>
                  </a:cubicBezTo>
                  <a:cubicBezTo>
                    <a:pt x="4834" y="5133"/>
                    <a:pt x="4834" y="5240"/>
                    <a:pt x="4941" y="5335"/>
                  </a:cubicBezTo>
                  <a:cubicBezTo>
                    <a:pt x="4969" y="5357"/>
                    <a:pt x="5000" y="5369"/>
                    <a:pt x="5031" y="5369"/>
                  </a:cubicBezTo>
                  <a:cubicBezTo>
                    <a:pt x="5066" y="5369"/>
                    <a:pt x="5100" y="5354"/>
                    <a:pt x="5132" y="5323"/>
                  </a:cubicBezTo>
                  <a:cubicBezTo>
                    <a:pt x="5215" y="5216"/>
                    <a:pt x="5239" y="5121"/>
                    <a:pt x="5251" y="5013"/>
                  </a:cubicBezTo>
                  <a:cubicBezTo>
                    <a:pt x="5263" y="4883"/>
                    <a:pt x="5263" y="4728"/>
                    <a:pt x="5263" y="4585"/>
                  </a:cubicBezTo>
                  <a:cubicBezTo>
                    <a:pt x="5263" y="4430"/>
                    <a:pt x="5239" y="4299"/>
                    <a:pt x="5203" y="4144"/>
                  </a:cubicBezTo>
                  <a:cubicBezTo>
                    <a:pt x="5132" y="3942"/>
                    <a:pt x="5132" y="3716"/>
                    <a:pt x="5144" y="3490"/>
                  </a:cubicBezTo>
                  <a:lnTo>
                    <a:pt x="5144" y="2335"/>
                  </a:lnTo>
                  <a:cubicBezTo>
                    <a:pt x="5132" y="1942"/>
                    <a:pt x="5084" y="1561"/>
                    <a:pt x="5203" y="1192"/>
                  </a:cubicBezTo>
                  <a:cubicBezTo>
                    <a:pt x="5239" y="918"/>
                    <a:pt x="5263" y="656"/>
                    <a:pt x="4941" y="513"/>
                  </a:cubicBezTo>
                  <a:cubicBezTo>
                    <a:pt x="4179" y="358"/>
                    <a:pt x="3417" y="299"/>
                    <a:pt x="2643" y="251"/>
                  </a:cubicBezTo>
                  <a:cubicBezTo>
                    <a:pt x="2566" y="298"/>
                    <a:pt x="2483" y="339"/>
                    <a:pt x="2398" y="339"/>
                  </a:cubicBezTo>
                  <a:cubicBezTo>
                    <a:pt x="2353" y="339"/>
                    <a:pt x="2308" y="328"/>
                    <a:pt x="2262" y="299"/>
                  </a:cubicBezTo>
                  <a:cubicBezTo>
                    <a:pt x="2215" y="275"/>
                    <a:pt x="2155" y="263"/>
                    <a:pt x="2096" y="263"/>
                  </a:cubicBezTo>
                  <a:cubicBezTo>
                    <a:pt x="2092" y="261"/>
                    <a:pt x="2088" y="261"/>
                    <a:pt x="2084" y="261"/>
                  </a:cubicBezTo>
                  <a:cubicBezTo>
                    <a:pt x="2046" y="261"/>
                    <a:pt x="2004" y="327"/>
                    <a:pt x="1967" y="327"/>
                  </a:cubicBezTo>
                  <a:cubicBezTo>
                    <a:pt x="1949" y="327"/>
                    <a:pt x="1932" y="311"/>
                    <a:pt x="1917" y="263"/>
                  </a:cubicBezTo>
                  <a:cubicBezTo>
                    <a:pt x="1869" y="215"/>
                    <a:pt x="1834" y="191"/>
                    <a:pt x="1774" y="156"/>
                  </a:cubicBezTo>
                  <a:cubicBezTo>
                    <a:pt x="1568" y="184"/>
                    <a:pt x="1362" y="234"/>
                    <a:pt x="1161" y="234"/>
                  </a:cubicBezTo>
                  <a:cubicBezTo>
                    <a:pt x="1025" y="234"/>
                    <a:pt x="892" y="211"/>
                    <a:pt x="762" y="144"/>
                  </a:cubicBezTo>
                  <a:cubicBezTo>
                    <a:pt x="619" y="108"/>
                    <a:pt x="536" y="13"/>
                    <a:pt x="4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5256;p32">
              <a:extLst>
                <a:ext uri="{FF2B5EF4-FFF2-40B4-BE49-F238E27FC236}">
                  <a16:creationId xmlns:a16="http://schemas.microsoft.com/office/drawing/2014/main" id="{EDF8C9B3-8FA3-408E-96DE-28D3C4AA4901}"/>
                </a:ext>
              </a:extLst>
            </p:cNvPr>
            <p:cNvSpPr/>
            <p:nvPr/>
          </p:nvSpPr>
          <p:spPr>
            <a:xfrm>
              <a:off x="5581925" y="2970350"/>
              <a:ext cx="156000" cy="21250"/>
            </a:xfrm>
            <a:custGeom>
              <a:avLst/>
              <a:gdLst/>
              <a:ahLst/>
              <a:cxnLst/>
              <a:rect l="l" t="t" r="r" b="b"/>
              <a:pathLst>
                <a:path w="6240" h="850" extrusionOk="0">
                  <a:moveTo>
                    <a:pt x="2143" y="1"/>
                  </a:moveTo>
                  <a:cubicBezTo>
                    <a:pt x="1849" y="1"/>
                    <a:pt x="1555" y="10"/>
                    <a:pt x="1263" y="28"/>
                  </a:cubicBezTo>
                  <a:cubicBezTo>
                    <a:pt x="1109" y="66"/>
                    <a:pt x="947" y="136"/>
                    <a:pt x="784" y="136"/>
                  </a:cubicBezTo>
                  <a:cubicBezTo>
                    <a:pt x="745" y="136"/>
                    <a:pt x="706" y="132"/>
                    <a:pt x="668" y="123"/>
                  </a:cubicBezTo>
                  <a:cubicBezTo>
                    <a:pt x="638" y="117"/>
                    <a:pt x="605" y="114"/>
                    <a:pt x="572" y="114"/>
                  </a:cubicBezTo>
                  <a:cubicBezTo>
                    <a:pt x="540" y="114"/>
                    <a:pt x="507" y="117"/>
                    <a:pt x="477" y="123"/>
                  </a:cubicBezTo>
                  <a:cubicBezTo>
                    <a:pt x="322" y="171"/>
                    <a:pt x="180" y="194"/>
                    <a:pt x="37" y="302"/>
                  </a:cubicBezTo>
                  <a:cubicBezTo>
                    <a:pt x="1" y="361"/>
                    <a:pt x="1" y="409"/>
                    <a:pt x="37" y="468"/>
                  </a:cubicBezTo>
                  <a:cubicBezTo>
                    <a:pt x="1799" y="492"/>
                    <a:pt x="3549" y="647"/>
                    <a:pt x="5311" y="790"/>
                  </a:cubicBezTo>
                  <a:cubicBezTo>
                    <a:pt x="5439" y="837"/>
                    <a:pt x="5562" y="842"/>
                    <a:pt x="5687" y="842"/>
                  </a:cubicBezTo>
                  <a:cubicBezTo>
                    <a:pt x="5723" y="842"/>
                    <a:pt x="5760" y="842"/>
                    <a:pt x="5797" y="842"/>
                  </a:cubicBezTo>
                  <a:cubicBezTo>
                    <a:pt x="5857" y="842"/>
                    <a:pt x="5917" y="843"/>
                    <a:pt x="5978" y="849"/>
                  </a:cubicBezTo>
                  <a:cubicBezTo>
                    <a:pt x="6049" y="849"/>
                    <a:pt x="6133" y="837"/>
                    <a:pt x="6204" y="802"/>
                  </a:cubicBezTo>
                  <a:cubicBezTo>
                    <a:pt x="6240" y="730"/>
                    <a:pt x="6240" y="671"/>
                    <a:pt x="6204" y="599"/>
                  </a:cubicBezTo>
                  <a:cubicBezTo>
                    <a:pt x="6109" y="528"/>
                    <a:pt x="6014" y="480"/>
                    <a:pt x="5895" y="468"/>
                  </a:cubicBezTo>
                  <a:cubicBezTo>
                    <a:pt x="5621" y="433"/>
                    <a:pt x="5347" y="421"/>
                    <a:pt x="5121" y="313"/>
                  </a:cubicBezTo>
                  <a:cubicBezTo>
                    <a:pt x="4442" y="28"/>
                    <a:pt x="3704" y="254"/>
                    <a:pt x="3013" y="28"/>
                  </a:cubicBezTo>
                  <a:cubicBezTo>
                    <a:pt x="2727" y="10"/>
                    <a:pt x="2436" y="1"/>
                    <a:pt x="2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5257;p32">
              <a:extLst>
                <a:ext uri="{FF2B5EF4-FFF2-40B4-BE49-F238E27FC236}">
                  <a16:creationId xmlns:a16="http://schemas.microsoft.com/office/drawing/2014/main" id="{B421D5B3-1895-4518-8DD7-A541901D078E}"/>
                </a:ext>
              </a:extLst>
            </p:cNvPr>
            <p:cNvSpPr/>
            <p:nvPr/>
          </p:nvSpPr>
          <p:spPr>
            <a:xfrm>
              <a:off x="5768575" y="3190025"/>
              <a:ext cx="85750" cy="24050"/>
            </a:xfrm>
            <a:custGeom>
              <a:avLst/>
              <a:gdLst/>
              <a:ahLst/>
              <a:cxnLst/>
              <a:rect l="l" t="t" r="r" b="b"/>
              <a:pathLst>
                <a:path w="3430" h="962" extrusionOk="0">
                  <a:moveTo>
                    <a:pt x="588" y="0"/>
                  </a:moveTo>
                  <a:cubicBezTo>
                    <a:pt x="488" y="0"/>
                    <a:pt x="390" y="13"/>
                    <a:pt x="310" y="39"/>
                  </a:cubicBezTo>
                  <a:cubicBezTo>
                    <a:pt x="0" y="147"/>
                    <a:pt x="60" y="325"/>
                    <a:pt x="334" y="456"/>
                  </a:cubicBezTo>
                  <a:cubicBezTo>
                    <a:pt x="667" y="516"/>
                    <a:pt x="1024" y="563"/>
                    <a:pt x="1357" y="706"/>
                  </a:cubicBezTo>
                  <a:cubicBezTo>
                    <a:pt x="1370" y="703"/>
                    <a:pt x="1382" y="702"/>
                    <a:pt x="1393" y="702"/>
                  </a:cubicBezTo>
                  <a:cubicBezTo>
                    <a:pt x="1424" y="702"/>
                    <a:pt x="1450" y="713"/>
                    <a:pt x="1477" y="730"/>
                  </a:cubicBezTo>
                  <a:cubicBezTo>
                    <a:pt x="1550" y="798"/>
                    <a:pt x="1639" y="806"/>
                    <a:pt x="1730" y="806"/>
                  </a:cubicBezTo>
                  <a:cubicBezTo>
                    <a:pt x="1760" y="806"/>
                    <a:pt x="1789" y="805"/>
                    <a:pt x="1818" y="805"/>
                  </a:cubicBezTo>
                  <a:cubicBezTo>
                    <a:pt x="1905" y="805"/>
                    <a:pt x="1990" y="813"/>
                    <a:pt x="2060" y="873"/>
                  </a:cubicBezTo>
                  <a:cubicBezTo>
                    <a:pt x="2115" y="862"/>
                    <a:pt x="2170" y="857"/>
                    <a:pt x="2225" y="857"/>
                  </a:cubicBezTo>
                  <a:cubicBezTo>
                    <a:pt x="2490" y="857"/>
                    <a:pt x="2755" y="962"/>
                    <a:pt x="3023" y="962"/>
                  </a:cubicBezTo>
                  <a:cubicBezTo>
                    <a:pt x="3122" y="962"/>
                    <a:pt x="3222" y="948"/>
                    <a:pt x="3322" y="909"/>
                  </a:cubicBezTo>
                  <a:cubicBezTo>
                    <a:pt x="3405" y="801"/>
                    <a:pt x="3429" y="682"/>
                    <a:pt x="3334" y="575"/>
                  </a:cubicBezTo>
                  <a:cubicBezTo>
                    <a:pt x="3251" y="551"/>
                    <a:pt x="3167" y="468"/>
                    <a:pt x="3084" y="468"/>
                  </a:cubicBezTo>
                  <a:cubicBezTo>
                    <a:pt x="2358" y="409"/>
                    <a:pt x="1643" y="289"/>
                    <a:pt x="941" y="51"/>
                  </a:cubicBezTo>
                  <a:cubicBezTo>
                    <a:pt x="836" y="19"/>
                    <a:pt x="710" y="0"/>
                    <a:pt x="5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5258;p32">
              <a:extLst>
                <a:ext uri="{FF2B5EF4-FFF2-40B4-BE49-F238E27FC236}">
                  <a16:creationId xmlns:a16="http://schemas.microsoft.com/office/drawing/2014/main" id="{3DEE8A05-BB3B-4642-BAC5-5B6B90F7D907}"/>
                </a:ext>
              </a:extLst>
            </p:cNvPr>
            <p:cNvSpPr/>
            <p:nvPr/>
          </p:nvSpPr>
          <p:spPr>
            <a:xfrm>
              <a:off x="5725100" y="3209675"/>
              <a:ext cx="126825" cy="24600"/>
            </a:xfrm>
            <a:custGeom>
              <a:avLst/>
              <a:gdLst/>
              <a:ahLst/>
              <a:cxnLst/>
              <a:rect l="l" t="t" r="r" b="b"/>
              <a:pathLst>
                <a:path w="5073" h="984" extrusionOk="0">
                  <a:moveTo>
                    <a:pt x="480" y="0"/>
                  </a:moveTo>
                  <a:cubicBezTo>
                    <a:pt x="321" y="0"/>
                    <a:pt x="163" y="35"/>
                    <a:pt x="1" y="123"/>
                  </a:cubicBezTo>
                  <a:cubicBezTo>
                    <a:pt x="108" y="385"/>
                    <a:pt x="346" y="396"/>
                    <a:pt x="525" y="492"/>
                  </a:cubicBezTo>
                  <a:cubicBezTo>
                    <a:pt x="668" y="539"/>
                    <a:pt x="822" y="563"/>
                    <a:pt x="977" y="563"/>
                  </a:cubicBezTo>
                  <a:cubicBezTo>
                    <a:pt x="1007" y="564"/>
                    <a:pt x="1038" y="565"/>
                    <a:pt x="1068" y="565"/>
                  </a:cubicBezTo>
                  <a:cubicBezTo>
                    <a:pt x="1151" y="565"/>
                    <a:pt x="1235" y="561"/>
                    <a:pt x="1319" y="561"/>
                  </a:cubicBezTo>
                  <a:cubicBezTo>
                    <a:pt x="1494" y="561"/>
                    <a:pt x="1669" y="577"/>
                    <a:pt x="1834" y="670"/>
                  </a:cubicBezTo>
                  <a:cubicBezTo>
                    <a:pt x="1918" y="730"/>
                    <a:pt x="2025" y="777"/>
                    <a:pt x="2132" y="801"/>
                  </a:cubicBezTo>
                  <a:cubicBezTo>
                    <a:pt x="2645" y="841"/>
                    <a:pt x="3141" y="984"/>
                    <a:pt x="3656" y="984"/>
                  </a:cubicBezTo>
                  <a:cubicBezTo>
                    <a:pt x="3751" y="984"/>
                    <a:pt x="3846" y="979"/>
                    <a:pt x="3942" y="968"/>
                  </a:cubicBezTo>
                  <a:cubicBezTo>
                    <a:pt x="4037" y="932"/>
                    <a:pt x="4120" y="896"/>
                    <a:pt x="4216" y="873"/>
                  </a:cubicBezTo>
                  <a:lnTo>
                    <a:pt x="4394" y="873"/>
                  </a:lnTo>
                  <a:cubicBezTo>
                    <a:pt x="4418" y="873"/>
                    <a:pt x="4430" y="861"/>
                    <a:pt x="4466" y="861"/>
                  </a:cubicBezTo>
                  <a:cubicBezTo>
                    <a:pt x="4487" y="836"/>
                    <a:pt x="4507" y="827"/>
                    <a:pt x="4526" y="827"/>
                  </a:cubicBezTo>
                  <a:cubicBezTo>
                    <a:pt x="4572" y="827"/>
                    <a:pt x="4614" y="880"/>
                    <a:pt x="4656" y="896"/>
                  </a:cubicBezTo>
                  <a:cubicBezTo>
                    <a:pt x="4704" y="908"/>
                    <a:pt x="4763" y="920"/>
                    <a:pt x="4823" y="920"/>
                  </a:cubicBezTo>
                  <a:cubicBezTo>
                    <a:pt x="4930" y="896"/>
                    <a:pt x="5061" y="873"/>
                    <a:pt x="5061" y="742"/>
                  </a:cubicBezTo>
                  <a:cubicBezTo>
                    <a:pt x="5073" y="563"/>
                    <a:pt x="4870" y="646"/>
                    <a:pt x="4775" y="551"/>
                  </a:cubicBezTo>
                  <a:cubicBezTo>
                    <a:pt x="3954" y="313"/>
                    <a:pt x="3096" y="420"/>
                    <a:pt x="2263" y="361"/>
                  </a:cubicBezTo>
                  <a:cubicBezTo>
                    <a:pt x="2192" y="349"/>
                    <a:pt x="2132" y="301"/>
                    <a:pt x="2037" y="254"/>
                  </a:cubicBezTo>
                  <a:cubicBezTo>
                    <a:pt x="1953" y="254"/>
                    <a:pt x="1858" y="242"/>
                    <a:pt x="1775" y="218"/>
                  </a:cubicBezTo>
                  <a:cubicBezTo>
                    <a:pt x="1708" y="174"/>
                    <a:pt x="1634" y="166"/>
                    <a:pt x="1557" y="166"/>
                  </a:cubicBezTo>
                  <a:cubicBezTo>
                    <a:pt x="1513" y="166"/>
                    <a:pt x="1468" y="168"/>
                    <a:pt x="1424" y="168"/>
                  </a:cubicBezTo>
                  <a:cubicBezTo>
                    <a:pt x="1338" y="168"/>
                    <a:pt x="1254" y="158"/>
                    <a:pt x="1180" y="99"/>
                  </a:cubicBezTo>
                  <a:cubicBezTo>
                    <a:pt x="1084" y="87"/>
                    <a:pt x="1013" y="87"/>
                    <a:pt x="918" y="75"/>
                  </a:cubicBezTo>
                  <a:cubicBezTo>
                    <a:pt x="770" y="30"/>
                    <a:pt x="625" y="0"/>
                    <a:pt x="4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5259;p32">
              <a:extLst>
                <a:ext uri="{FF2B5EF4-FFF2-40B4-BE49-F238E27FC236}">
                  <a16:creationId xmlns:a16="http://schemas.microsoft.com/office/drawing/2014/main" id="{4AA940D6-FC39-4559-83A6-84E1BF8AF9BB}"/>
                </a:ext>
              </a:extLst>
            </p:cNvPr>
            <p:cNvSpPr/>
            <p:nvPr/>
          </p:nvSpPr>
          <p:spPr>
            <a:xfrm>
              <a:off x="5398575" y="3118375"/>
              <a:ext cx="103325" cy="20000"/>
            </a:xfrm>
            <a:custGeom>
              <a:avLst/>
              <a:gdLst/>
              <a:ahLst/>
              <a:cxnLst/>
              <a:rect l="l" t="t" r="r" b="b"/>
              <a:pathLst>
                <a:path w="4133" h="800" extrusionOk="0">
                  <a:moveTo>
                    <a:pt x="2060" y="0"/>
                  </a:moveTo>
                  <a:cubicBezTo>
                    <a:pt x="1941" y="0"/>
                    <a:pt x="1822" y="24"/>
                    <a:pt x="1703" y="60"/>
                  </a:cubicBezTo>
                  <a:cubicBezTo>
                    <a:pt x="1701" y="60"/>
                    <a:pt x="1699" y="59"/>
                    <a:pt x="1698" y="59"/>
                  </a:cubicBezTo>
                  <a:cubicBezTo>
                    <a:pt x="1648" y="59"/>
                    <a:pt x="1648" y="179"/>
                    <a:pt x="1602" y="179"/>
                  </a:cubicBezTo>
                  <a:cubicBezTo>
                    <a:pt x="1589" y="179"/>
                    <a:pt x="1572" y="169"/>
                    <a:pt x="1548" y="143"/>
                  </a:cubicBezTo>
                  <a:cubicBezTo>
                    <a:pt x="1513" y="107"/>
                    <a:pt x="1465" y="84"/>
                    <a:pt x="1406" y="60"/>
                  </a:cubicBezTo>
                  <a:cubicBezTo>
                    <a:pt x="1388" y="57"/>
                    <a:pt x="1368" y="55"/>
                    <a:pt x="1348" y="55"/>
                  </a:cubicBezTo>
                  <a:cubicBezTo>
                    <a:pt x="1288" y="55"/>
                    <a:pt x="1221" y="69"/>
                    <a:pt x="1167" y="96"/>
                  </a:cubicBezTo>
                  <a:cubicBezTo>
                    <a:pt x="1092" y="121"/>
                    <a:pt x="1028" y="146"/>
                    <a:pt x="959" y="146"/>
                  </a:cubicBezTo>
                  <a:cubicBezTo>
                    <a:pt x="931" y="146"/>
                    <a:pt x="901" y="142"/>
                    <a:pt x="870" y="131"/>
                  </a:cubicBezTo>
                  <a:cubicBezTo>
                    <a:pt x="822" y="107"/>
                    <a:pt x="763" y="96"/>
                    <a:pt x="715" y="96"/>
                  </a:cubicBezTo>
                  <a:cubicBezTo>
                    <a:pt x="691" y="96"/>
                    <a:pt x="679" y="96"/>
                    <a:pt x="644" y="107"/>
                  </a:cubicBezTo>
                  <a:cubicBezTo>
                    <a:pt x="621" y="133"/>
                    <a:pt x="602" y="142"/>
                    <a:pt x="584" y="142"/>
                  </a:cubicBezTo>
                  <a:cubicBezTo>
                    <a:pt x="534" y="142"/>
                    <a:pt x="497" y="72"/>
                    <a:pt x="453" y="72"/>
                  </a:cubicBezTo>
                  <a:cubicBezTo>
                    <a:pt x="418" y="57"/>
                    <a:pt x="381" y="50"/>
                    <a:pt x="343" y="50"/>
                  </a:cubicBezTo>
                  <a:cubicBezTo>
                    <a:pt x="290" y="50"/>
                    <a:pt x="235" y="63"/>
                    <a:pt x="179" y="84"/>
                  </a:cubicBezTo>
                  <a:cubicBezTo>
                    <a:pt x="144" y="107"/>
                    <a:pt x="84" y="155"/>
                    <a:pt x="48" y="215"/>
                  </a:cubicBezTo>
                  <a:cubicBezTo>
                    <a:pt x="24" y="274"/>
                    <a:pt x="1" y="334"/>
                    <a:pt x="24" y="405"/>
                  </a:cubicBezTo>
                  <a:cubicBezTo>
                    <a:pt x="84" y="536"/>
                    <a:pt x="179" y="619"/>
                    <a:pt x="334" y="631"/>
                  </a:cubicBezTo>
                  <a:cubicBezTo>
                    <a:pt x="487" y="631"/>
                    <a:pt x="640" y="633"/>
                    <a:pt x="793" y="633"/>
                  </a:cubicBezTo>
                  <a:cubicBezTo>
                    <a:pt x="1175" y="633"/>
                    <a:pt x="1555" y="621"/>
                    <a:pt x="1929" y="536"/>
                  </a:cubicBezTo>
                  <a:cubicBezTo>
                    <a:pt x="1953" y="584"/>
                    <a:pt x="2001" y="619"/>
                    <a:pt x="2060" y="631"/>
                  </a:cubicBezTo>
                  <a:cubicBezTo>
                    <a:pt x="2108" y="631"/>
                    <a:pt x="2156" y="619"/>
                    <a:pt x="2191" y="584"/>
                  </a:cubicBezTo>
                  <a:lnTo>
                    <a:pt x="2191" y="524"/>
                  </a:lnTo>
                  <a:lnTo>
                    <a:pt x="2251" y="548"/>
                  </a:lnTo>
                  <a:cubicBezTo>
                    <a:pt x="2227" y="560"/>
                    <a:pt x="2180" y="584"/>
                    <a:pt x="2168" y="619"/>
                  </a:cubicBezTo>
                  <a:lnTo>
                    <a:pt x="2156" y="679"/>
                  </a:lnTo>
                  <a:lnTo>
                    <a:pt x="2191" y="727"/>
                  </a:lnTo>
                  <a:cubicBezTo>
                    <a:pt x="2287" y="703"/>
                    <a:pt x="2370" y="703"/>
                    <a:pt x="2465" y="703"/>
                  </a:cubicBezTo>
                  <a:cubicBezTo>
                    <a:pt x="2519" y="667"/>
                    <a:pt x="2575" y="649"/>
                    <a:pt x="2630" y="649"/>
                  </a:cubicBezTo>
                  <a:cubicBezTo>
                    <a:pt x="2686" y="649"/>
                    <a:pt x="2739" y="667"/>
                    <a:pt x="2787" y="703"/>
                  </a:cubicBezTo>
                  <a:cubicBezTo>
                    <a:pt x="2811" y="697"/>
                    <a:pt x="2831" y="694"/>
                    <a:pt x="2849" y="694"/>
                  </a:cubicBezTo>
                  <a:cubicBezTo>
                    <a:pt x="2867" y="694"/>
                    <a:pt x="2882" y="697"/>
                    <a:pt x="2894" y="703"/>
                  </a:cubicBezTo>
                  <a:cubicBezTo>
                    <a:pt x="2951" y="674"/>
                    <a:pt x="3005" y="660"/>
                    <a:pt x="3059" y="660"/>
                  </a:cubicBezTo>
                  <a:cubicBezTo>
                    <a:pt x="3118" y="660"/>
                    <a:pt x="3177" y="677"/>
                    <a:pt x="3239" y="715"/>
                  </a:cubicBezTo>
                  <a:lnTo>
                    <a:pt x="3489" y="715"/>
                  </a:lnTo>
                  <a:cubicBezTo>
                    <a:pt x="3515" y="688"/>
                    <a:pt x="3542" y="678"/>
                    <a:pt x="3568" y="678"/>
                  </a:cubicBezTo>
                  <a:cubicBezTo>
                    <a:pt x="3601" y="678"/>
                    <a:pt x="3634" y="695"/>
                    <a:pt x="3668" y="715"/>
                  </a:cubicBezTo>
                  <a:cubicBezTo>
                    <a:pt x="3715" y="715"/>
                    <a:pt x="3739" y="715"/>
                    <a:pt x="3787" y="738"/>
                  </a:cubicBezTo>
                  <a:cubicBezTo>
                    <a:pt x="3849" y="780"/>
                    <a:pt x="3902" y="799"/>
                    <a:pt x="3947" y="799"/>
                  </a:cubicBezTo>
                  <a:cubicBezTo>
                    <a:pt x="4034" y="799"/>
                    <a:pt x="4093" y="728"/>
                    <a:pt x="4132" y="596"/>
                  </a:cubicBezTo>
                  <a:cubicBezTo>
                    <a:pt x="4049" y="215"/>
                    <a:pt x="3692" y="357"/>
                    <a:pt x="3477" y="238"/>
                  </a:cubicBezTo>
                  <a:cubicBezTo>
                    <a:pt x="3413" y="227"/>
                    <a:pt x="3349" y="223"/>
                    <a:pt x="3285" y="223"/>
                  </a:cubicBezTo>
                  <a:cubicBezTo>
                    <a:pt x="3146" y="223"/>
                    <a:pt x="3008" y="242"/>
                    <a:pt x="2869" y="242"/>
                  </a:cubicBezTo>
                  <a:cubicBezTo>
                    <a:pt x="2743" y="242"/>
                    <a:pt x="2617" y="226"/>
                    <a:pt x="2489" y="167"/>
                  </a:cubicBezTo>
                  <a:cubicBezTo>
                    <a:pt x="2453" y="119"/>
                    <a:pt x="2406" y="84"/>
                    <a:pt x="2346" y="48"/>
                  </a:cubicBezTo>
                  <a:cubicBezTo>
                    <a:pt x="2251" y="24"/>
                    <a:pt x="2144" y="0"/>
                    <a:pt x="20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5260;p32">
              <a:extLst>
                <a:ext uri="{FF2B5EF4-FFF2-40B4-BE49-F238E27FC236}">
                  <a16:creationId xmlns:a16="http://schemas.microsoft.com/office/drawing/2014/main" id="{C4BCE9F0-05DA-42B4-AE78-5D1ADC429A05}"/>
                </a:ext>
              </a:extLst>
            </p:cNvPr>
            <p:cNvSpPr/>
            <p:nvPr/>
          </p:nvSpPr>
          <p:spPr>
            <a:xfrm>
              <a:off x="5777225" y="3139250"/>
              <a:ext cx="126500" cy="19625"/>
            </a:xfrm>
            <a:custGeom>
              <a:avLst/>
              <a:gdLst/>
              <a:ahLst/>
              <a:cxnLst/>
              <a:rect l="l" t="t" r="r" b="b"/>
              <a:pathLst>
                <a:path w="5060" h="785" extrusionOk="0">
                  <a:moveTo>
                    <a:pt x="475" y="0"/>
                  </a:moveTo>
                  <a:cubicBezTo>
                    <a:pt x="443" y="0"/>
                    <a:pt x="412" y="15"/>
                    <a:pt x="380" y="46"/>
                  </a:cubicBezTo>
                  <a:cubicBezTo>
                    <a:pt x="380" y="58"/>
                    <a:pt x="369" y="82"/>
                    <a:pt x="345" y="94"/>
                  </a:cubicBezTo>
                  <a:cubicBezTo>
                    <a:pt x="336" y="97"/>
                    <a:pt x="328" y="98"/>
                    <a:pt x="321" y="98"/>
                  </a:cubicBezTo>
                  <a:cubicBezTo>
                    <a:pt x="297" y="98"/>
                    <a:pt x="277" y="83"/>
                    <a:pt x="249" y="46"/>
                  </a:cubicBezTo>
                  <a:cubicBezTo>
                    <a:pt x="239" y="46"/>
                    <a:pt x="229" y="46"/>
                    <a:pt x="219" y="46"/>
                  </a:cubicBezTo>
                  <a:cubicBezTo>
                    <a:pt x="1" y="46"/>
                    <a:pt x="15" y="172"/>
                    <a:pt x="107" y="332"/>
                  </a:cubicBezTo>
                  <a:cubicBezTo>
                    <a:pt x="535" y="404"/>
                    <a:pt x="952" y="392"/>
                    <a:pt x="1381" y="439"/>
                  </a:cubicBezTo>
                  <a:cubicBezTo>
                    <a:pt x="2109" y="511"/>
                    <a:pt x="2846" y="654"/>
                    <a:pt x="3584" y="654"/>
                  </a:cubicBezTo>
                  <a:cubicBezTo>
                    <a:pt x="3703" y="654"/>
                    <a:pt x="3822" y="650"/>
                    <a:pt x="3940" y="642"/>
                  </a:cubicBezTo>
                  <a:cubicBezTo>
                    <a:pt x="4043" y="693"/>
                    <a:pt x="4153" y="700"/>
                    <a:pt x="4263" y="700"/>
                  </a:cubicBezTo>
                  <a:cubicBezTo>
                    <a:pt x="4304" y="700"/>
                    <a:pt x="4346" y="699"/>
                    <a:pt x="4387" y="699"/>
                  </a:cubicBezTo>
                  <a:cubicBezTo>
                    <a:pt x="4491" y="699"/>
                    <a:pt x="4594" y="705"/>
                    <a:pt x="4690" y="749"/>
                  </a:cubicBezTo>
                  <a:cubicBezTo>
                    <a:pt x="4786" y="761"/>
                    <a:pt x="4881" y="761"/>
                    <a:pt x="4988" y="785"/>
                  </a:cubicBezTo>
                  <a:cubicBezTo>
                    <a:pt x="5060" y="594"/>
                    <a:pt x="4952" y="499"/>
                    <a:pt x="4833" y="404"/>
                  </a:cubicBezTo>
                  <a:cubicBezTo>
                    <a:pt x="4703" y="347"/>
                    <a:pt x="4564" y="328"/>
                    <a:pt x="4425" y="328"/>
                  </a:cubicBezTo>
                  <a:cubicBezTo>
                    <a:pt x="4386" y="328"/>
                    <a:pt x="4348" y="330"/>
                    <a:pt x="4309" y="332"/>
                  </a:cubicBezTo>
                  <a:cubicBezTo>
                    <a:pt x="4206" y="340"/>
                    <a:pt x="4102" y="412"/>
                    <a:pt x="3994" y="412"/>
                  </a:cubicBezTo>
                  <a:cubicBezTo>
                    <a:pt x="3942" y="412"/>
                    <a:pt x="3888" y="395"/>
                    <a:pt x="3833" y="344"/>
                  </a:cubicBezTo>
                  <a:cubicBezTo>
                    <a:pt x="3750" y="332"/>
                    <a:pt x="3643" y="332"/>
                    <a:pt x="3559" y="332"/>
                  </a:cubicBezTo>
                  <a:cubicBezTo>
                    <a:pt x="3510" y="381"/>
                    <a:pt x="3464" y="405"/>
                    <a:pt x="3416" y="405"/>
                  </a:cubicBezTo>
                  <a:cubicBezTo>
                    <a:pt x="3372" y="405"/>
                    <a:pt x="3325" y="384"/>
                    <a:pt x="3274" y="344"/>
                  </a:cubicBezTo>
                  <a:cubicBezTo>
                    <a:pt x="2381" y="142"/>
                    <a:pt x="1476" y="154"/>
                    <a:pt x="559" y="34"/>
                  </a:cubicBezTo>
                  <a:cubicBezTo>
                    <a:pt x="531" y="12"/>
                    <a:pt x="503" y="0"/>
                    <a:pt x="4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5261;p32">
              <a:extLst>
                <a:ext uri="{FF2B5EF4-FFF2-40B4-BE49-F238E27FC236}">
                  <a16:creationId xmlns:a16="http://schemas.microsoft.com/office/drawing/2014/main" id="{28C55D8C-BC3D-4EFA-9CE4-DDFCCF222D4B}"/>
                </a:ext>
              </a:extLst>
            </p:cNvPr>
            <p:cNvSpPr/>
            <p:nvPr/>
          </p:nvSpPr>
          <p:spPr>
            <a:xfrm>
              <a:off x="5231300" y="3042475"/>
              <a:ext cx="36925" cy="73300"/>
            </a:xfrm>
            <a:custGeom>
              <a:avLst/>
              <a:gdLst/>
              <a:ahLst/>
              <a:cxnLst/>
              <a:rect l="l" t="t" r="r" b="b"/>
              <a:pathLst>
                <a:path w="1477" h="2932" extrusionOk="0">
                  <a:moveTo>
                    <a:pt x="1210" y="1"/>
                  </a:moveTo>
                  <a:cubicBezTo>
                    <a:pt x="1112" y="1"/>
                    <a:pt x="1025" y="88"/>
                    <a:pt x="953" y="226"/>
                  </a:cubicBezTo>
                  <a:cubicBezTo>
                    <a:pt x="911" y="310"/>
                    <a:pt x="934" y="449"/>
                    <a:pt x="818" y="449"/>
                  </a:cubicBezTo>
                  <a:cubicBezTo>
                    <a:pt x="802" y="449"/>
                    <a:pt x="784" y="447"/>
                    <a:pt x="762" y="441"/>
                  </a:cubicBezTo>
                  <a:cubicBezTo>
                    <a:pt x="346" y="893"/>
                    <a:pt x="346" y="1524"/>
                    <a:pt x="119" y="2048"/>
                  </a:cubicBezTo>
                  <a:cubicBezTo>
                    <a:pt x="96" y="2155"/>
                    <a:pt x="60" y="2239"/>
                    <a:pt x="48" y="2346"/>
                  </a:cubicBezTo>
                  <a:cubicBezTo>
                    <a:pt x="12" y="2453"/>
                    <a:pt x="0" y="2536"/>
                    <a:pt x="12" y="2643"/>
                  </a:cubicBezTo>
                  <a:cubicBezTo>
                    <a:pt x="88" y="2859"/>
                    <a:pt x="160" y="2932"/>
                    <a:pt x="229" y="2932"/>
                  </a:cubicBezTo>
                  <a:cubicBezTo>
                    <a:pt x="355" y="2932"/>
                    <a:pt x="473" y="2689"/>
                    <a:pt x="596" y="2620"/>
                  </a:cubicBezTo>
                  <a:cubicBezTo>
                    <a:pt x="655" y="2584"/>
                    <a:pt x="691" y="2536"/>
                    <a:pt x="715" y="2477"/>
                  </a:cubicBezTo>
                  <a:cubicBezTo>
                    <a:pt x="715" y="2429"/>
                    <a:pt x="727" y="2381"/>
                    <a:pt x="727" y="2346"/>
                  </a:cubicBezTo>
                  <a:cubicBezTo>
                    <a:pt x="810" y="2239"/>
                    <a:pt x="810" y="2108"/>
                    <a:pt x="846" y="2000"/>
                  </a:cubicBezTo>
                  <a:cubicBezTo>
                    <a:pt x="834" y="1834"/>
                    <a:pt x="953" y="1727"/>
                    <a:pt x="1012" y="1619"/>
                  </a:cubicBezTo>
                  <a:lnTo>
                    <a:pt x="1143" y="1477"/>
                  </a:lnTo>
                  <a:cubicBezTo>
                    <a:pt x="1477" y="1227"/>
                    <a:pt x="1143" y="869"/>
                    <a:pt x="1298" y="607"/>
                  </a:cubicBezTo>
                  <a:cubicBezTo>
                    <a:pt x="1358" y="465"/>
                    <a:pt x="1405" y="322"/>
                    <a:pt x="1465" y="191"/>
                  </a:cubicBezTo>
                  <a:cubicBezTo>
                    <a:pt x="1374" y="58"/>
                    <a:pt x="1289" y="1"/>
                    <a:pt x="12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5262;p32">
              <a:extLst>
                <a:ext uri="{FF2B5EF4-FFF2-40B4-BE49-F238E27FC236}">
                  <a16:creationId xmlns:a16="http://schemas.microsoft.com/office/drawing/2014/main" id="{7AEB19C7-6245-4E82-A187-D7A990D551DA}"/>
                </a:ext>
              </a:extLst>
            </p:cNvPr>
            <p:cNvSpPr/>
            <p:nvPr/>
          </p:nvSpPr>
          <p:spPr>
            <a:xfrm>
              <a:off x="5479250" y="2963500"/>
              <a:ext cx="104800" cy="18875"/>
            </a:xfrm>
            <a:custGeom>
              <a:avLst/>
              <a:gdLst/>
              <a:ahLst/>
              <a:cxnLst/>
              <a:rect l="l" t="t" r="r" b="b"/>
              <a:pathLst>
                <a:path w="4192" h="755" extrusionOk="0">
                  <a:moveTo>
                    <a:pt x="381" y="0"/>
                  </a:moveTo>
                  <a:cubicBezTo>
                    <a:pt x="322" y="0"/>
                    <a:pt x="262" y="4"/>
                    <a:pt x="203" y="16"/>
                  </a:cubicBezTo>
                  <a:cubicBezTo>
                    <a:pt x="0" y="135"/>
                    <a:pt x="0" y="290"/>
                    <a:pt x="131" y="468"/>
                  </a:cubicBezTo>
                  <a:cubicBezTo>
                    <a:pt x="1012" y="552"/>
                    <a:pt x="1881" y="516"/>
                    <a:pt x="2739" y="754"/>
                  </a:cubicBezTo>
                  <a:cubicBezTo>
                    <a:pt x="3108" y="742"/>
                    <a:pt x="3489" y="742"/>
                    <a:pt x="3870" y="742"/>
                  </a:cubicBezTo>
                  <a:cubicBezTo>
                    <a:pt x="3870" y="718"/>
                    <a:pt x="3882" y="718"/>
                    <a:pt x="3906" y="707"/>
                  </a:cubicBezTo>
                  <a:cubicBezTo>
                    <a:pt x="3914" y="704"/>
                    <a:pt x="3923" y="702"/>
                    <a:pt x="3930" y="702"/>
                  </a:cubicBezTo>
                  <a:cubicBezTo>
                    <a:pt x="3954" y="702"/>
                    <a:pt x="3974" y="715"/>
                    <a:pt x="4001" y="742"/>
                  </a:cubicBezTo>
                  <a:lnTo>
                    <a:pt x="4144" y="742"/>
                  </a:lnTo>
                  <a:lnTo>
                    <a:pt x="4144" y="611"/>
                  </a:lnTo>
                  <a:cubicBezTo>
                    <a:pt x="4191" y="528"/>
                    <a:pt x="4191" y="468"/>
                    <a:pt x="4120" y="409"/>
                  </a:cubicBezTo>
                  <a:cubicBezTo>
                    <a:pt x="3775" y="206"/>
                    <a:pt x="3394" y="337"/>
                    <a:pt x="3036" y="230"/>
                  </a:cubicBezTo>
                  <a:cubicBezTo>
                    <a:pt x="2274" y="123"/>
                    <a:pt x="1500" y="111"/>
                    <a:pt x="738" y="16"/>
                  </a:cubicBezTo>
                  <a:cubicBezTo>
                    <a:pt x="619" y="16"/>
                    <a:pt x="500" y="0"/>
                    <a:pt x="3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5263;p32">
              <a:extLst>
                <a:ext uri="{FF2B5EF4-FFF2-40B4-BE49-F238E27FC236}">
                  <a16:creationId xmlns:a16="http://schemas.microsoft.com/office/drawing/2014/main" id="{E9970DF1-AA51-4B2F-BC50-27393E9276BC}"/>
                </a:ext>
              </a:extLst>
            </p:cNvPr>
            <p:cNvSpPr/>
            <p:nvPr/>
          </p:nvSpPr>
          <p:spPr>
            <a:xfrm>
              <a:off x="5580750" y="3170925"/>
              <a:ext cx="88125" cy="26950"/>
            </a:xfrm>
            <a:custGeom>
              <a:avLst/>
              <a:gdLst/>
              <a:ahLst/>
              <a:cxnLst/>
              <a:rect l="l" t="t" r="r" b="b"/>
              <a:pathLst>
                <a:path w="3525" h="1078" extrusionOk="0">
                  <a:moveTo>
                    <a:pt x="249" y="0"/>
                  </a:moveTo>
                  <a:cubicBezTo>
                    <a:pt x="222" y="0"/>
                    <a:pt x="195" y="2"/>
                    <a:pt x="167" y="6"/>
                  </a:cubicBezTo>
                  <a:cubicBezTo>
                    <a:pt x="48" y="53"/>
                    <a:pt x="0" y="137"/>
                    <a:pt x="12" y="256"/>
                  </a:cubicBezTo>
                  <a:cubicBezTo>
                    <a:pt x="72" y="446"/>
                    <a:pt x="238" y="541"/>
                    <a:pt x="405" y="613"/>
                  </a:cubicBezTo>
                  <a:cubicBezTo>
                    <a:pt x="786" y="792"/>
                    <a:pt x="1203" y="792"/>
                    <a:pt x="1596" y="922"/>
                  </a:cubicBezTo>
                  <a:cubicBezTo>
                    <a:pt x="1886" y="922"/>
                    <a:pt x="2187" y="1078"/>
                    <a:pt x="2485" y="1078"/>
                  </a:cubicBezTo>
                  <a:cubicBezTo>
                    <a:pt x="2638" y="1078"/>
                    <a:pt x="2791" y="1036"/>
                    <a:pt x="2941" y="911"/>
                  </a:cubicBezTo>
                  <a:cubicBezTo>
                    <a:pt x="3084" y="708"/>
                    <a:pt x="3405" y="887"/>
                    <a:pt x="3525" y="649"/>
                  </a:cubicBezTo>
                  <a:cubicBezTo>
                    <a:pt x="3179" y="530"/>
                    <a:pt x="2786" y="530"/>
                    <a:pt x="2501" y="196"/>
                  </a:cubicBezTo>
                  <a:cubicBezTo>
                    <a:pt x="2340" y="86"/>
                    <a:pt x="2168" y="49"/>
                    <a:pt x="1992" y="49"/>
                  </a:cubicBezTo>
                  <a:cubicBezTo>
                    <a:pt x="1920" y="49"/>
                    <a:pt x="1847" y="55"/>
                    <a:pt x="1774" y="65"/>
                  </a:cubicBezTo>
                  <a:cubicBezTo>
                    <a:pt x="1621" y="172"/>
                    <a:pt x="1462" y="210"/>
                    <a:pt x="1300" y="210"/>
                  </a:cubicBezTo>
                  <a:cubicBezTo>
                    <a:pt x="1085" y="210"/>
                    <a:pt x="866" y="143"/>
                    <a:pt x="655" y="89"/>
                  </a:cubicBezTo>
                  <a:cubicBezTo>
                    <a:pt x="515" y="49"/>
                    <a:pt x="391" y="0"/>
                    <a:pt x="2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5264;p32">
              <a:extLst>
                <a:ext uri="{FF2B5EF4-FFF2-40B4-BE49-F238E27FC236}">
                  <a16:creationId xmlns:a16="http://schemas.microsoft.com/office/drawing/2014/main" id="{4EC7EAE3-F736-4C41-831F-F46EB6EB35A4}"/>
                </a:ext>
              </a:extLst>
            </p:cNvPr>
            <p:cNvSpPr/>
            <p:nvPr/>
          </p:nvSpPr>
          <p:spPr>
            <a:xfrm>
              <a:off x="5712900" y="3129075"/>
              <a:ext cx="70875" cy="17600"/>
            </a:xfrm>
            <a:custGeom>
              <a:avLst/>
              <a:gdLst/>
              <a:ahLst/>
              <a:cxnLst/>
              <a:rect l="l" t="t" r="r" b="b"/>
              <a:pathLst>
                <a:path w="2835" h="704" extrusionOk="0">
                  <a:moveTo>
                    <a:pt x="203" y="1"/>
                  </a:moveTo>
                  <a:cubicBezTo>
                    <a:pt x="120" y="1"/>
                    <a:pt x="13" y="25"/>
                    <a:pt x="13" y="144"/>
                  </a:cubicBezTo>
                  <a:cubicBezTo>
                    <a:pt x="1" y="215"/>
                    <a:pt x="36" y="275"/>
                    <a:pt x="120" y="310"/>
                  </a:cubicBezTo>
                  <a:cubicBezTo>
                    <a:pt x="275" y="346"/>
                    <a:pt x="429" y="406"/>
                    <a:pt x="596" y="441"/>
                  </a:cubicBezTo>
                  <a:lnTo>
                    <a:pt x="2691" y="703"/>
                  </a:lnTo>
                  <a:cubicBezTo>
                    <a:pt x="2691" y="596"/>
                    <a:pt x="2739" y="489"/>
                    <a:pt x="2834" y="430"/>
                  </a:cubicBezTo>
                  <a:cubicBezTo>
                    <a:pt x="2751" y="334"/>
                    <a:pt x="2644" y="310"/>
                    <a:pt x="2525" y="299"/>
                  </a:cubicBezTo>
                  <a:cubicBezTo>
                    <a:pt x="1882" y="275"/>
                    <a:pt x="1263" y="168"/>
                    <a:pt x="632" y="37"/>
                  </a:cubicBezTo>
                  <a:cubicBezTo>
                    <a:pt x="489" y="13"/>
                    <a:pt x="358" y="1"/>
                    <a:pt x="2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5265;p32">
              <a:extLst>
                <a:ext uri="{FF2B5EF4-FFF2-40B4-BE49-F238E27FC236}">
                  <a16:creationId xmlns:a16="http://schemas.microsoft.com/office/drawing/2014/main" id="{218F2E34-A244-434D-AAED-EEA903C31E3A}"/>
                </a:ext>
              </a:extLst>
            </p:cNvPr>
            <p:cNvSpPr/>
            <p:nvPr/>
          </p:nvSpPr>
          <p:spPr>
            <a:xfrm>
              <a:off x="5606950" y="3188500"/>
              <a:ext cx="91400" cy="23375"/>
            </a:xfrm>
            <a:custGeom>
              <a:avLst/>
              <a:gdLst/>
              <a:ahLst/>
              <a:cxnLst/>
              <a:rect l="l" t="t" r="r" b="b"/>
              <a:pathLst>
                <a:path w="3656" h="935" extrusionOk="0">
                  <a:moveTo>
                    <a:pt x="247" y="1"/>
                  </a:moveTo>
                  <a:cubicBezTo>
                    <a:pt x="160" y="1"/>
                    <a:pt x="76" y="31"/>
                    <a:pt x="0" y="136"/>
                  </a:cubicBezTo>
                  <a:cubicBezTo>
                    <a:pt x="48" y="350"/>
                    <a:pt x="226" y="458"/>
                    <a:pt x="405" y="493"/>
                  </a:cubicBezTo>
                  <a:cubicBezTo>
                    <a:pt x="1199" y="645"/>
                    <a:pt x="1970" y="934"/>
                    <a:pt x="2785" y="934"/>
                  </a:cubicBezTo>
                  <a:cubicBezTo>
                    <a:pt x="2801" y="934"/>
                    <a:pt x="2817" y="934"/>
                    <a:pt x="2834" y="934"/>
                  </a:cubicBezTo>
                  <a:cubicBezTo>
                    <a:pt x="2905" y="922"/>
                    <a:pt x="2977" y="910"/>
                    <a:pt x="3048" y="886"/>
                  </a:cubicBezTo>
                  <a:cubicBezTo>
                    <a:pt x="3119" y="874"/>
                    <a:pt x="3179" y="862"/>
                    <a:pt x="3239" y="827"/>
                  </a:cubicBezTo>
                  <a:cubicBezTo>
                    <a:pt x="3358" y="791"/>
                    <a:pt x="3489" y="767"/>
                    <a:pt x="3596" y="696"/>
                  </a:cubicBezTo>
                  <a:cubicBezTo>
                    <a:pt x="3608" y="672"/>
                    <a:pt x="3643" y="648"/>
                    <a:pt x="3655" y="624"/>
                  </a:cubicBezTo>
                  <a:cubicBezTo>
                    <a:pt x="3499" y="515"/>
                    <a:pt x="3331" y="492"/>
                    <a:pt x="3160" y="492"/>
                  </a:cubicBezTo>
                  <a:cubicBezTo>
                    <a:pt x="3032" y="492"/>
                    <a:pt x="2902" y="505"/>
                    <a:pt x="2774" y="505"/>
                  </a:cubicBezTo>
                  <a:cubicBezTo>
                    <a:pt x="2774" y="517"/>
                    <a:pt x="2762" y="529"/>
                    <a:pt x="2715" y="553"/>
                  </a:cubicBezTo>
                  <a:cubicBezTo>
                    <a:pt x="2667" y="553"/>
                    <a:pt x="2655" y="553"/>
                    <a:pt x="2643" y="529"/>
                  </a:cubicBezTo>
                  <a:cubicBezTo>
                    <a:pt x="2643" y="529"/>
                    <a:pt x="2655" y="517"/>
                    <a:pt x="2667" y="470"/>
                  </a:cubicBezTo>
                  <a:cubicBezTo>
                    <a:pt x="2453" y="279"/>
                    <a:pt x="2131" y="386"/>
                    <a:pt x="1917" y="208"/>
                  </a:cubicBezTo>
                  <a:cubicBezTo>
                    <a:pt x="1866" y="214"/>
                    <a:pt x="1815" y="217"/>
                    <a:pt x="1765" y="217"/>
                  </a:cubicBezTo>
                  <a:cubicBezTo>
                    <a:pt x="1377" y="217"/>
                    <a:pt x="1009" y="49"/>
                    <a:pt x="619" y="49"/>
                  </a:cubicBezTo>
                  <a:cubicBezTo>
                    <a:pt x="588" y="49"/>
                    <a:pt x="556" y="50"/>
                    <a:pt x="524" y="53"/>
                  </a:cubicBezTo>
                  <a:cubicBezTo>
                    <a:pt x="433" y="35"/>
                    <a:pt x="338" y="1"/>
                    <a:pt x="2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5266;p32">
              <a:extLst>
                <a:ext uri="{FF2B5EF4-FFF2-40B4-BE49-F238E27FC236}">
                  <a16:creationId xmlns:a16="http://schemas.microsoft.com/office/drawing/2014/main" id="{A5B2360B-7D6E-48C5-8279-890043E2F049}"/>
                </a:ext>
              </a:extLst>
            </p:cNvPr>
            <p:cNvSpPr/>
            <p:nvPr/>
          </p:nvSpPr>
          <p:spPr>
            <a:xfrm>
              <a:off x="5360050" y="2982025"/>
              <a:ext cx="104925" cy="13175"/>
            </a:xfrm>
            <a:custGeom>
              <a:avLst/>
              <a:gdLst/>
              <a:ahLst/>
              <a:cxnLst/>
              <a:rect l="l" t="t" r="r" b="b"/>
              <a:pathLst>
                <a:path w="4197" h="527" extrusionOk="0">
                  <a:moveTo>
                    <a:pt x="1137" y="1"/>
                  </a:moveTo>
                  <a:cubicBezTo>
                    <a:pt x="765" y="1"/>
                    <a:pt x="392" y="14"/>
                    <a:pt x="18" y="25"/>
                  </a:cubicBezTo>
                  <a:cubicBezTo>
                    <a:pt x="1" y="195"/>
                    <a:pt x="72" y="225"/>
                    <a:pt x="164" y="225"/>
                  </a:cubicBezTo>
                  <a:cubicBezTo>
                    <a:pt x="214" y="225"/>
                    <a:pt x="269" y="216"/>
                    <a:pt x="320" y="216"/>
                  </a:cubicBezTo>
                  <a:cubicBezTo>
                    <a:pt x="372" y="216"/>
                    <a:pt x="418" y="225"/>
                    <a:pt x="446" y="263"/>
                  </a:cubicBezTo>
                  <a:cubicBezTo>
                    <a:pt x="673" y="299"/>
                    <a:pt x="893" y="314"/>
                    <a:pt x="1110" y="314"/>
                  </a:cubicBezTo>
                  <a:cubicBezTo>
                    <a:pt x="1327" y="314"/>
                    <a:pt x="1542" y="299"/>
                    <a:pt x="1756" y="275"/>
                  </a:cubicBezTo>
                  <a:cubicBezTo>
                    <a:pt x="1829" y="230"/>
                    <a:pt x="1899" y="206"/>
                    <a:pt x="1967" y="206"/>
                  </a:cubicBezTo>
                  <a:cubicBezTo>
                    <a:pt x="2043" y="206"/>
                    <a:pt x="2115" y="236"/>
                    <a:pt x="2185" y="299"/>
                  </a:cubicBezTo>
                  <a:cubicBezTo>
                    <a:pt x="2578" y="323"/>
                    <a:pt x="2947" y="370"/>
                    <a:pt x="3340" y="406"/>
                  </a:cubicBezTo>
                  <a:cubicBezTo>
                    <a:pt x="3479" y="479"/>
                    <a:pt x="3618" y="527"/>
                    <a:pt x="3755" y="527"/>
                  </a:cubicBezTo>
                  <a:cubicBezTo>
                    <a:pt x="3889" y="527"/>
                    <a:pt x="4020" y="482"/>
                    <a:pt x="4149" y="370"/>
                  </a:cubicBezTo>
                  <a:cubicBezTo>
                    <a:pt x="4197" y="311"/>
                    <a:pt x="4197" y="239"/>
                    <a:pt x="4173" y="168"/>
                  </a:cubicBezTo>
                  <a:lnTo>
                    <a:pt x="4185" y="168"/>
                  </a:lnTo>
                  <a:cubicBezTo>
                    <a:pt x="4023" y="89"/>
                    <a:pt x="3853" y="69"/>
                    <a:pt x="3682" y="69"/>
                  </a:cubicBezTo>
                  <a:cubicBezTo>
                    <a:pt x="3516" y="69"/>
                    <a:pt x="3348" y="88"/>
                    <a:pt x="3183" y="88"/>
                  </a:cubicBezTo>
                  <a:cubicBezTo>
                    <a:pt x="3033" y="88"/>
                    <a:pt x="2885" y="72"/>
                    <a:pt x="2744" y="13"/>
                  </a:cubicBezTo>
                  <a:lnTo>
                    <a:pt x="2744" y="25"/>
                  </a:lnTo>
                  <a:cubicBezTo>
                    <a:pt x="2667" y="54"/>
                    <a:pt x="2597" y="91"/>
                    <a:pt x="2523" y="91"/>
                  </a:cubicBezTo>
                  <a:cubicBezTo>
                    <a:pt x="2506" y="91"/>
                    <a:pt x="2488" y="89"/>
                    <a:pt x="2470" y="85"/>
                  </a:cubicBezTo>
                  <a:cubicBezTo>
                    <a:pt x="2024" y="20"/>
                    <a:pt x="1580" y="1"/>
                    <a:pt x="11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5267;p32">
              <a:extLst>
                <a:ext uri="{FF2B5EF4-FFF2-40B4-BE49-F238E27FC236}">
                  <a16:creationId xmlns:a16="http://schemas.microsoft.com/office/drawing/2014/main" id="{30F31912-1469-42F8-9A20-A472B131107C}"/>
                </a:ext>
              </a:extLst>
            </p:cNvPr>
            <p:cNvSpPr/>
            <p:nvPr/>
          </p:nvSpPr>
          <p:spPr>
            <a:xfrm>
              <a:off x="5404825" y="3102675"/>
              <a:ext cx="83675" cy="16025"/>
            </a:xfrm>
            <a:custGeom>
              <a:avLst/>
              <a:gdLst/>
              <a:ahLst/>
              <a:cxnLst/>
              <a:rect l="l" t="t" r="r" b="b"/>
              <a:pathLst>
                <a:path w="3347" h="641" extrusionOk="0">
                  <a:moveTo>
                    <a:pt x="2844" y="1"/>
                  </a:moveTo>
                  <a:cubicBezTo>
                    <a:pt x="2572" y="1"/>
                    <a:pt x="2312" y="79"/>
                    <a:pt x="2043" y="79"/>
                  </a:cubicBezTo>
                  <a:cubicBezTo>
                    <a:pt x="1966" y="79"/>
                    <a:pt x="1889" y="73"/>
                    <a:pt x="1810" y="57"/>
                  </a:cubicBezTo>
                  <a:cubicBezTo>
                    <a:pt x="1287" y="57"/>
                    <a:pt x="775" y="69"/>
                    <a:pt x="251" y="69"/>
                  </a:cubicBezTo>
                  <a:cubicBezTo>
                    <a:pt x="179" y="116"/>
                    <a:pt x="96" y="140"/>
                    <a:pt x="25" y="200"/>
                  </a:cubicBezTo>
                  <a:cubicBezTo>
                    <a:pt x="13" y="247"/>
                    <a:pt x="1" y="307"/>
                    <a:pt x="1" y="366"/>
                  </a:cubicBezTo>
                  <a:cubicBezTo>
                    <a:pt x="13" y="426"/>
                    <a:pt x="36" y="485"/>
                    <a:pt x="72" y="533"/>
                  </a:cubicBezTo>
                  <a:cubicBezTo>
                    <a:pt x="132" y="569"/>
                    <a:pt x="179" y="593"/>
                    <a:pt x="239" y="604"/>
                  </a:cubicBezTo>
                  <a:cubicBezTo>
                    <a:pt x="259" y="606"/>
                    <a:pt x="279" y="607"/>
                    <a:pt x="298" y="607"/>
                  </a:cubicBezTo>
                  <a:cubicBezTo>
                    <a:pt x="397" y="607"/>
                    <a:pt x="493" y="583"/>
                    <a:pt x="572" y="533"/>
                  </a:cubicBezTo>
                  <a:cubicBezTo>
                    <a:pt x="711" y="468"/>
                    <a:pt x="845" y="442"/>
                    <a:pt x="977" y="442"/>
                  </a:cubicBezTo>
                  <a:cubicBezTo>
                    <a:pt x="1231" y="442"/>
                    <a:pt x="1476" y="538"/>
                    <a:pt x="1727" y="640"/>
                  </a:cubicBezTo>
                  <a:cubicBezTo>
                    <a:pt x="2215" y="604"/>
                    <a:pt x="2715" y="557"/>
                    <a:pt x="3215" y="557"/>
                  </a:cubicBezTo>
                  <a:cubicBezTo>
                    <a:pt x="3311" y="485"/>
                    <a:pt x="3346" y="378"/>
                    <a:pt x="3346" y="259"/>
                  </a:cubicBezTo>
                  <a:cubicBezTo>
                    <a:pt x="3299" y="57"/>
                    <a:pt x="3180" y="21"/>
                    <a:pt x="2989" y="9"/>
                  </a:cubicBezTo>
                  <a:cubicBezTo>
                    <a:pt x="2940" y="3"/>
                    <a:pt x="2892" y="1"/>
                    <a:pt x="28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5268;p32">
              <a:extLst>
                <a:ext uri="{FF2B5EF4-FFF2-40B4-BE49-F238E27FC236}">
                  <a16:creationId xmlns:a16="http://schemas.microsoft.com/office/drawing/2014/main" id="{36E41E7A-9919-48FF-AAFF-3BB8BD563C93}"/>
                </a:ext>
              </a:extLst>
            </p:cNvPr>
            <p:cNvSpPr/>
            <p:nvPr/>
          </p:nvSpPr>
          <p:spPr>
            <a:xfrm>
              <a:off x="5359300" y="3068425"/>
              <a:ext cx="53900" cy="25750"/>
            </a:xfrm>
            <a:custGeom>
              <a:avLst/>
              <a:gdLst/>
              <a:ahLst/>
              <a:cxnLst/>
              <a:rect l="l" t="t" r="r" b="b"/>
              <a:pathLst>
                <a:path w="2156" h="1030" extrusionOk="0">
                  <a:moveTo>
                    <a:pt x="750" y="1"/>
                  </a:moveTo>
                  <a:cubicBezTo>
                    <a:pt x="651" y="1"/>
                    <a:pt x="548" y="22"/>
                    <a:pt x="452" y="22"/>
                  </a:cubicBezTo>
                  <a:cubicBezTo>
                    <a:pt x="393" y="236"/>
                    <a:pt x="131" y="260"/>
                    <a:pt x="12" y="415"/>
                  </a:cubicBezTo>
                  <a:cubicBezTo>
                    <a:pt x="0" y="474"/>
                    <a:pt x="0" y="546"/>
                    <a:pt x="12" y="605"/>
                  </a:cubicBezTo>
                  <a:cubicBezTo>
                    <a:pt x="177" y="876"/>
                    <a:pt x="353" y="1029"/>
                    <a:pt x="546" y="1029"/>
                  </a:cubicBezTo>
                  <a:cubicBezTo>
                    <a:pt x="701" y="1029"/>
                    <a:pt x="867" y="930"/>
                    <a:pt x="1048" y="712"/>
                  </a:cubicBezTo>
                  <a:cubicBezTo>
                    <a:pt x="1120" y="576"/>
                    <a:pt x="1207" y="461"/>
                    <a:pt x="1344" y="461"/>
                  </a:cubicBezTo>
                  <a:cubicBezTo>
                    <a:pt x="1386" y="461"/>
                    <a:pt x="1434" y="473"/>
                    <a:pt x="1488" y="498"/>
                  </a:cubicBezTo>
                  <a:cubicBezTo>
                    <a:pt x="1563" y="535"/>
                    <a:pt x="1635" y="552"/>
                    <a:pt x="1706" y="552"/>
                  </a:cubicBezTo>
                  <a:cubicBezTo>
                    <a:pt x="1861" y="552"/>
                    <a:pt x="2008" y="473"/>
                    <a:pt x="2155" y="367"/>
                  </a:cubicBezTo>
                  <a:cubicBezTo>
                    <a:pt x="1917" y="248"/>
                    <a:pt x="1667" y="284"/>
                    <a:pt x="1488" y="105"/>
                  </a:cubicBezTo>
                  <a:cubicBezTo>
                    <a:pt x="1439" y="52"/>
                    <a:pt x="1388" y="32"/>
                    <a:pt x="1337" y="32"/>
                  </a:cubicBezTo>
                  <a:cubicBezTo>
                    <a:pt x="1240" y="32"/>
                    <a:pt x="1141" y="102"/>
                    <a:pt x="1048" y="141"/>
                  </a:cubicBezTo>
                  <a:cubicBezTo>
                    <a:pt x="966" y="27"/>
                    <a:pt x="861" y="1"/>
                    <a:pt x="7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5269;p32">
              <a:extLst>
                <a:ext uri="{FF2B5EF4-FFF2-40B4-BE49-F238E27FC236}">
                  <a16:creationId xmlns:a16="http://schemas.microsoft.com/office/drawing/2014/main" id="{8E1A371F-E0AA-4FF2-BEC1-A9550CE96BBB}"/>
                </a:ext>
              </a:extLst>
            </p:cNvPr>
            <p:cNvSpPr/>
            <p:nvPr/>
          </p:nvSpPr>
          <p:spPr>
            <a:xfrm>
              <a:off x="5981100" y="3156550"/>
              <a:ext cx="93475" cy="16325"/>
            </a:xfrm>
            <a:custGeom>
              <a:avLst/>
              <a:gdLst/>
              <a:ahLst/>
              <a:cxnLst/>
              <a:rect l="l" t="t" r="r" b="b"/>
              <a:pathLst>
                <a:path w="3739" h="653" extrusionOk="0">
                  <a:moveTo>
                    <a:pt x="372" y="0"/>
                  </a:moveTo>
                  <a:cubicBezTo>
                    <a:pt x="307" y="0"/>
                    <a:pt x="238" y="21"/>
                    <a:pt x="167" y="33"/>
                  </a:cubicBezTo>
                  <a:cubicBezTo>
                    <a:pt x="0" y="343"/>
                    <a:pt x="381" y="235"/>
                    <a:pt x="429" y="390"/>
                  </a:cubicBezTo>
                  <a:cubicBezTo>
                    <a:pt x="619" y="545"/>
                    <a:pt x="881" y="485"/>
                    <a:pt x="1096" y="509"/>
                  </a:cubicBezTo>
                  <a:cubicBezTo>
                    <a:pt x="1243" y="521"/>
                    <a:pt x="1391" y="524"/>
                    <a:pt x="1539" y="524"/>
                  </a:cubicBezTo>
                  <a:cubicBezTo>
                    <a:pt x="1794" y="524"/>
                    <a:pt x="2050" y="514"/>
                    <a:pt x="2306" y="514"/>
                  </a:cubicBezTo>
                  <a:cubicBezTo>
                    <a:pt x="2686" y="514"/>
                    <a:pt x="3066" y="537"/>
                    <a:pt x="3441" y="652"/>
                  </a:cubicBezTo>
                  <a:cubicBezTo>
                    <a:pt x="3620" y="605"/>
                    <a:pt x="3739" y="545"/>
                    <a:pt x="3524" y="402"/>
                  </a:cubicBezTo>
                  <a:cubicBezTo>
                    <a:pt x="3382" y="295"/>
                    <a:pt x="3120" y="402"/>
                    <a:pt x="3001" y="212"/>
                  </a:cubicBezTo>
                  <a:lnTo>
                    <a:pt x="1238" y="212"/>
                  </a:lnTo>
                  <a:cubicBezTo>
                    <a:pt x="1210" y="209"/>
                    <a:pt x="1180" y="207"/>
                    <a:pt x="1151" y="207"/>
                  </a:cubicBezTo>
                  <a:cubicBezTo>
                    <a:pt x="1074" y="207"/>
                    <a:pt x="995" y="215"/>
                    <a:pt x="918" y="215"/>
                  </a:cubicBezTo>
                  <a:cubicBezTo>
                    <a:pt x="792" y="215"/>
                    <a:pt x="669" y="195"/>
                    <a:pt x="560" y="93"/>
                  </a:cubicBezTo>
                  <a:cubicBezTo>
                    <a:pt x="500" y="21"/>
                    <a:pt x="438" y="0"/>
                    <a:pt x="3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5270;p32">
              <a:extLst>
                <a:ext uri="{FF2B5EF4-FFF2-40B4-BE49-F238E27FC236}">
                  <a16:creationId xmlns:a16="http://schemas.microsoft.com/office/drawing/2014/main" id="{541B5F00-8984-44C7-83C0-29401A68B445}"/>
                </a:ext>
              </a:extLst>
            </p:cNvPr>
            <p:cNvSpPr/>
            <p:nvPr/>
          </p:nvSpPr>
          <p:spPr>
            <a:xfrm>
              <a:off x="5660225" y="3090400"/>
              <a:ext cx="91400" cy="16350"/>
            </a:xfrm>
            <a:custGeom>
              <a:avLst/>
              <a:gdLst/>
              <a:ahLst/>
              <a:cxnLst/>
              <a:rect l="l" t="t" r="r" b="b"/>
              <a:pathLst>
                <a:path w="3656" h="654" extrusionOk="0">
                  <a:moveTo>
                    <a:pt x="643" y="0"/>
                  </a:moveTo>
                  <a:cubicBezTo>
                    <a:pt x="596" y="12"/>
                    <a:pt x="536" y="12"/>
                    <a:pt x="500" y="12"/>
                  </a:cubicBezTo>
                  <a:cubicBezTo>
                    <a:pt x="381" y="83"/>
                    <a:pt x="262" y="60"/>
                    <a:pt x="119" y="72"/>
                  </a:cubicBezTo>
                  <a:cubicBezTo>
                    <a:pt x="60" y="83"/>
                    <a:pt x="24" y="131"/>
                    <a:pt x="0" y="191"/>
                  </a:cubicBezTo>
                  <a:cubicBezTo>
                    <a:pt x="36" y="214"/>
                    <a:pt x="48" y="238"/>
                    <a:pt x="60" y="262"/>
                  </a:cubicBezTo>
                  <a:cubicBezTo>
                    <a:pt x="298" y="274"/>
                    <a:pt x="524" y="274"/>
                    <a:pt x="750" y="298"/>
                  </a:cubicBezTo>
                  <a:cubicBezTo>
                    <a:pt x="881" y="381"/>
                    <a:pt x="1072" y="298"/>
                    <a:pt x="1215" y="393"/>
                  </a:cubicBezTo>
                  <a:cubicBezTo>
                    <a:pt x="1822" y="476"/>
                    <a:pt x="2429" y="536"/>
                    <a:pt x="3036" y="595"/>
                  </a:cubicBezTo>
                  <a:cubicBezTo>
                    <a:pt x="3154" y="595"/>
                    <a:pt x="3289" y="654"/>
                    <a:pt x="3405" y="654"/>
                  </a:cubicBezTo>
                  <a:cubicBezTo>
                    <a:pt x="3512" y="654"/>
                    <a:pt x="3604" y="605"/>
                    <a:pt x="3655" y="417"/>
                  </a:cubicBezTo>
                  <a:cubicBezTo>
                    <a:pt x="2883" y="229"/>
                    <a:pt x="2111" y="93"/>
                    <a:pt x="1310" y="93"/>
                  </a:cubicBezTo>
                  <a:cubicBezTo>
                    <a:pt x="1246" y="93"/>
                    <a:pt x="1183" y="94"/>
                    <a:pt x="1119" y="95"/>
                  </a:cubicBezTo>
                  <a:cubicBezTo>
                    <a:pt x="977" y="24"/>
                    <a:pt x="798" y="95"/>
                    <a:pt x="6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5271;p32">
              <a:extLst>
                <a:ext uri="{FF2B5EF4-FFF2-40B4-BE49-F238E27FC236}">
                  <a16:creationId xmlns:a16="http://schemas.microsoft.com/office/drawing/2014/main" id="{06676A3B-73BC-47DA-97F2-13F0C811148D}"/>
                </a:ext>
              </a:extLst>
            </p:cNvPr>
            <p:cNvSpPr/>
            <p:nvPr/>
          </p:nvSpPr>
          <p:spPr>
            <a:xfrm>
              <a:off x="5327725" y="3082950"/>
              <a:ext cx="75650" cy="17575"/>
            </a:xfrm>
            <a:custGeom>
              <a:avLst/>
              <a:gdLst/>
              <a:ahLst/>
              <a:cxnLst/>
              <a:rect l="l" t="t" r="r" b="b"/>
              <a:pathLst>
                <a:path w="3026" h="703" extrusionOk="0">
                  <a:moveTo>
                    <a:pt x="1311" y="0"/>
                  </a:moveTo>
                  <a:cubicBezTo>
                    <a:pt x="1275" y="0"/>
                    <a:pt x="1263" y="0"/>
                    <a:pt x="1204" y="12"/>
                  </a:cubicBezTo>
                  <a:cubicBezTo>
                    <a:pt x="1156" y="24"/>
                    <a:pt x="1132" y="48"/>
                    <a:pt x="1084" y="84"/>
                  </a:cubicBezTo>
                  <a:cubicBezTo>
                    <a:pt x="1061" y="108"/>
                    <a:pt x="1013" y="143"/>
                    <a:pt x="977" y="167"/>
                  </a:cubicBezTo>
                  <a:cubicBezTo>
                    <a:pt x="960" y="178"/>
                    <a:pt x="946" y="183"/>
                    <a:pt x="936" y="183"/>
                  </a:cubicBezTo>
                  <a:cubicBezTo>
                    <a:pt x="888" y="183"/>
                    <a:pt x="897" y="94"/>
                    <a:pt x="858" y="84"/>
                  </a:cubicBezTo>
                  <a:cubicBezTo>
                    <a:pt x="823" y="60"/>
                    <a:pt x="775" y="36"/>
                    <a:pt x="715" y="24"/>
                  </a:cubicBezTo>
                  <a:cubicBezTo>
                    <a:pt x="692" y="22"/>
                    <a:pt x="670" y="21"/>
                    <a:pt x="648" y="21"/>
                  </a:cubicBezTo>
                  <a:cubicBezTo>
                    <a:pt x="556" y="21"/>
                    <a:pt x="473" y="45"/>
                    <a:pt x="406" y="131"/>
                  </a:cubicBezTo>
                  <a:cubicBezTo>
                    <a:pt x="499" y="283"/>
                    <a:pt x="481" y="318"/>
                    <a:pt x="429" y="318"/>
                  </a:cubicBezTo>
                  <a:cubicBezTo>
                    <a:pt x="385" y="318"/>
                    <a:pt x="316" y="293"/>
                    <a:pt x="269" y="293"/>
                  </a:cubicBezTo>
                  <a:cubicBezTo>
                    <a:pt x="258" y="293"/>
                    <a:pt x="247" y="295"/>
                    <a:pt x="239" y="298"/>
                  </a:cubicBezTo>
                  <a:cubicBezTo>
                    <a:pt x="144" y="310"/>
                    <a:pt x="61" y="334"/>
                    <a:pt x="1" y="429"/>
                  </a:cubicBezTo>
                  <a:cubicBezTo>
                    <a:pt x="121" y="549"/>
                    <a:pt x="251" y="575"/>
                    <a:pt x="383" y="575"/>
                  </a:cubicBezTo>
                  <a:cubicBezTo>
                    <a:pt x="487" y="575"/>
                    <a:pt x="593" y="559"/>
                    <a:pt x="697" y="559"/>
                  </a:cubicBezTo>
                  <a:cubicBezTo>
                    <a:pt x="711" y="559"/>
                    <a:pt x="725" y="559"/>
                    <a:pt x="739" y="560"/>
                  </a:cubicBezTo>
                  <a:cubicBezTo>
                    <a:pt x="844" y="565"/>
                    <a:pt x="949" y="567"/>
                    <a:pt x="1054" y="567"/>
                  </a:cubicBezTo>
                  <a:cubicBezTo>
                    <a:pt x="1320" y="567"/>
                    <a:pt x="1586" y="556"/>
                    <a:pt x="1851" y="556"/>
                  </a:cubicBezTo>
                  <a:cubicBezTo>
                    <a:pt x="2246" y="556"/>
                    <a:pt x="2639" y="580"/>
                    <a:pt x="3025" y="703"/>
                  </a:cubicBezTo>
                  <a:lnTo>
                    <a:pt x="3025" y="429"/>
                  </a:lnTo>
                  <a:cubicBezTo>
                    <a:pt x="2943" y="311"/>
                    <a:pt x="2826" y="297"/>
                    <a:pt x="2702" y="297"/>
                  </a:cubicBezTo>
                  <a:cubicBezTo>
                    <a:pt x="2663" y="297"/>
                    <a:pt x="2624" y="298"/>
                    <a:pt x="2585" y="298"/>
                  </a:cubicBezTo>
                  <a:cubicBezTo>
                    <a:pt x="2549" y="298"/>
                    <a:pt x="2501" y="274"/>
                    <a:pt x="2454" y="274"/>
                  </a:cubicBezTo>
                  <a:cubicBezTo>
                    <a:pt x="2394" y="239"/>
                    <a:pt x="2347" y="191"/>
                    <a:pt x="2311" y="143"/>
                  </a:cubicBezTo>
                  <a:cubicBezTo>
                    <a:pt x="2150" y="234"/>
                    <a:pt x="1999" y="282"/>
                    <a:pt x="1856" y="282"/>
                  </a:cubicBezTo>
                  <a:cubicBezTo>
                    <a:pt x="1662" y="282"/>
                    <a:pt x="1482" y="193"/>
                    <a:pt x="13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5272;p32">
              <a:extLst>
                <a:ext uri="{FF2B5EF4-FFF2-40B4-BE49-F238E27FC236}">
                  <a16:creationId xmlns:a16="http://schemas.microsoft.com/office/drawing/2014/main" id="{E06024CB-3DF9-4D4C-89F9-E938AE95941B}"/>
                </a:ext>
              </a:extLst>
            </p:cNvPr>
            <p:cNvSpPr/>
            <p:nvPr/>
          </p:nvSpPr>
          <p:spPr>
            <a:xfrm>
              <a:off x="5338750" y="3000475"/>
              <a:ext cx="72050" cy="19350"/>
            </a:xfrm>
            <a:custGeom>
              <a:avLst/>
              <a:gdLst/>
              <a:ahLst/>
              <a:cxnLst/>
              <a:rect l="l" t="t" r="r" b="b"/>
              <a:pathLst>
                <a:path w="2882" h="774" extrusionOk="0">
                  <a:moveTo>
                    <a:pt x="515" y="0"/>
                  </a:moveTo>
                  <a:cubicBezTo>
                    <a:pt x="345" y="0"/>
                    <a:pt x="174" y="11"/>
                    <a:pt x="1" y="37"/>
                  </a:cubicBezTo>
                  <a:cubicBezTo>
                    <a:pt x="91" y="232"/>
                    <a:pt x="206" y="287"/>
                    <a:pt x="331" y="287"/>
                  </a:cubicBezTo>
                  <a:cubicBezTo>
                    <a:pt x="489" y="287"/>
                    <a:pt x="662" y="201"/>
                    <a:pt x="822" y="201"/>
                  </a:cubicBezTo>
                  <a:cubicBezTo>
                    <a:pt x="838" y="201"/>
                    <a:pt x="854" y="202"/>
                    <a:pt x="870" y="204"/>
                  </a:cubicBezTo>
                  <a:cubicBezTo>
                    <a:pt x="739" y="228"/>
                    <a:pt x="572" y="180"/>
                    <a:pt x="560" y="394"/>
                  </a:cubicBezTo>
                  <a:cubicBezTo>
                    <a:pt x="703" y="621"/>
                    <a:pt x="953" y="573"/>
                    <a:pt x="1167" y="632"/>
                  </a:cubicBezTo>
                  <a:cubicBezTo>
                    <a:pt x="1227" y="644"/>
                    <a:pt x="1286" y="644"/>
                    <a:pt x="1346" y="644"/>
                  </a:cubicBezTo>
                  <a:cubicBezTo>
                    <a:pt x="1405" y="638"/>
                    <a:pt x="1462" y="635"/>
                    <a:pt x="1519" y="635"/>
                  </a:cubicBezTo>
                  <a:cubicBezTo>
                    <a:pt x="1575" y="635"/>
                    <a:pt x="1632" y="638"/>
                    <a:pt x="1691" y="644"/>
                  </a:cubicBezTo>
                  <a:cubicBezTo>
                    <a:pt x="1703" y="644"/>
                    <a:pt x="1727" y="656"/>
                    <a:pt x="1763" y="656"/>
                  </a:cubicBezTo>
                  <a:cubicBezTo>
                    <a:pt x="1810" y="680"/>
                    <a:pt x="1870" y="692"/>
                    <a:pt x="1929" y="692"/>
                  </a:cubicBezTo>
                  <a:cubicBezTo>
                    <a:pt x="2013" y="704"/>
                    <a:pt x="2108" y="704"/>
                    <a:pt x="2191" y="740"/>
                  </a:cubicBezTo>
                  <a:cubicBezTo>
                    <a:pt x="2298" y="750"/>
                    <a:pt x="2409" y="773"/>
                    <a:pt x="2515" y="773"/>
                  </a:cubicBezTo>
                  <a:cubicBezTo>
                    <a:pt x="2656" y="773"/>
                    <a:pt x="2786" y="731"/>
                    <a:pt x="2882" y="561"/>
                  </a:cubicBezTo>
                  <a:cubicBezTo>
                    <a:pt x="2798" y="430"/>
                    <a:pt x="2715" y="335"/>
                    <a:pt x="2560" y="299"/>
                  </a:cubicBezTo>
                  <a:cubicBezTo>
                    <a:pt x="1881" y="184"/>
                    <a:pt x="1210" y="0"/>
                    <a:pt x="5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5273;p32">
              <a:extLst>
                <a:ext uri="{FF2B5EF4-FFF2-40B4-BE49-F238E27FC236}">
                  <a16:creationId xmlns:a16="http://schemas.microsoft.com/office/drawing/2014/main" id="{F0DD5E83-FBC8-4548-8FE1-8BF732BFB95F}"/>
                </a:ext>
              </a:extLst>
            </p:cNvPr>
            <p:cNvSpPr/>
            <p:nvPr/>
          </p:nvSpPr>
          <p:spPr>
            <a:xfrm>
              <a:off x="5892100" y="3207400"/>
              <a:ext cx="59850" cy="18450"/>
            </a:xfrm>
            <a:custGeom>
              <a:avLst/>
              <a:gdLst/>
              <a:ahLst/>
              <a:cxnLst/>
              <a:rect l="l" t="t" r="r" b="b"/>
              <a:pathLst>
                <a:path w="2394" h="738" extrusionOk="0">
                  <a:moveTo>
                    <a:pt x="378" y="1"/>
                  </a:moveTo>
                  <a:cubicBezTo>
                    <a:pt x="287" y="1"/>
                    <a:pt x="197" y="13"/>
                    <a:pt x="107" y="35"/>
                  </a:cubicBezTo>
                  <a:cubicBezTo>
                    <a:pt x="0" y="321"/>
                    <a:pt x="250" y="345"/>
                    <a:pt x="393" y="452"/>
                  </a:cubicBezTo>
                  <a:cubicBezTo>
                    <a:pt x="953" y="618"/>
                    <a:pt x="1536" y="654"/>
                    <a:pt x="2120" y="737"/>
                  </a:cubicBezTo>
                  <a:cubicBezTo>
                    <a:pt x="2120" y="559"/>
                    <a:pt x="2215" y="464"/>
                    <a:pt x="2393" y="464"/>
                  </a:cubicBezTo>
                  <a:cubicBezTo>
                    <a:pt x="2012" y="261"/>
                    <a:pt x="1584" y="214"/>
                    <a:pt x="1143" y="154"/>
                  </a:cubicBezTo>
                  <a:cubicBezTo>
                    <a:pt x="1000" y="59"/>
                    <a:pt x="822" y="142"/>
                    <a:pt x="691" y="47"/>
                  </a:cubicBezTo>
                  <a:cubicBezTo>
                    <a:pt x="584" y="15"/>
                    <a:pt x="480" y="1"/>
                    <a:pt x="3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5274;p32">
              <a:extLst>
                <a:ext uri="{FF2B5EF4-FFF2-40B4-BE49-F238E27FC236}">
                  <a16:creationId xmlns:a16="http://schemas.microsoft.com/office/drawing/2014/main" id="{B4AB6B16-48F6-4F9E-844D-C44D5880908B}"/>
                </a:ext>
              </a:extLst>
            </p:cNvPr>
            <p:cNvSpPr/>
            <p:nvPr/>
          </p:nvSpPr>
          <p:spPr>
            <a:xfrm>
              <a:off x="6084375" y="3193675"/>
              <a:ext cx="79500" cy="13425"/>
            </a:xfrm>
            <a:custGeom>
              <a:avLst/>
              <a:gdLst/>
              <a:ahLst/>
              <a:cxnLst/>
              <a:rect l="l" t="t" r="r" b="b"/>
              <a:pathLst>
                <a:path w="3180" h="537" extrusionOk="0">
                  <a:moveTo>
                    <a:pt x="894" y="1"/>
                  </a:moveTo>
                  <a:cubicBezTo>
                    <a:pt x="830" y="64"/>
                    <a:pt x="763" y="84"/>
                    <a:pt x="694" y="84"/>
                  </a:cubicBezTo>
                  <a:cubicBezTo>
                    <a:pt x="579" y="84"/>
                    <a:pt x="461" y="29"/>
                    <a:pt x="351" y="29"/>
                  </a:cubicBezTo>
                  <a:cubicBezTo>
                    <a:pt x="329" y="29"/>
                    <a:pt x="308" y="31"/>
                    <a:pt x="286" y="36"/>
                  </a:cubicBezTo>
                  <a:cubicBezTo>
                    <a:pt x="167" y="48"/>
                    <a:pt x="60" y="72"/>
                    <a:pt x="1" y="179"/>
                  </a:cubicBezTo>
                  <a:cubicBezTo>
                    <a:pt x="186" y="285"/>
                    <a:pt x="379" y="306"/>
                    <a:pt x="573" y="306"/>
                  </a:cubicBezTo>
                  <a:cubicBezTo>
                    <a:pt x="703" y="306"/>
                    <a:pt x="832" y="297"/>
                    <a:pt x="961" y="297"/>
                  </a:cubicBezTo>
                  <a:cubicBezTo>
                    <a:pt x="986" y="297"/>
                    <a:pt x="1011" y="297"/>
                    <a:pt x="1037" y="298"/>
                  </a:cubicBezTo>
                  <a:cubicBezTo>
                    <a:pt x="1216" y="424"/>
                    <a:pt x="1411" y="449"/>
                    <a:pt x="1610" y="449"/>
                  </a:cubicBezTo>
                  <a:cubicBezTo>
                    <a:pt x="1746" y="449"/>
                    <a:pt x="1884" y="437"/>
                    <a:pt x="2021" y="437"/>
                  </a:cubicBezTo>
                  <a:cubicBezTo>
                    <a:pt x="2119" y="437"/>
                    <a:pt x="2216" y="443"/>
                    <a:pt x="2310" y="465"/>
                  </a:cubicBezTo>
                  <a:cubicBezTo>
                    <a:pt x="2322" y="464"/>
                    <a:pt x="2334" y="463"/>
                    <a:pt x="2346" y="463"/>
                  </a:cubicBezTo>
                  <a:cubicBezTo>
                    <a:pt x="2498" y="463"/>
                    <a:pt x="2668" y="536"/>
                    <a:pt x="2825" y="536"/>
                  </a:cubicBezTo>
                  <a:cubicBezTo>
                    <a:pt x="2957" y="536"/>
                    <a:pt x="3081" y="485"/>
                    <a:pt x="3180" y="298"/>
                  </a:cubicBezTo>
                  <a:cubicBezTo>
                    <a:pt x="2668" y="60"/>
                    <a:pt x="2108" y="203"/>
                    <a:pt x="1596" y="12"/>
                  </a:cubicBezTo>
                  <a:cubicBezTo>
                    <a:pt x="1370" y="1"/>
                    <a:pt x="1132" y="1"/>
                    <a:pt x="8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5275;p32">
              <a:extLst>
                <a:ext uri="{FF2B5EF4-FFF2-40B4-BE49-F238E27FC236}">
                  <a16:creationId xmlns:a16="http://schemas.microsoft.com/office/drawing/2014/main" id="{8E7B4916-A0C5-433F-991F-B630861A27C5}"/>
                </a:ext>
              </a:extLst>
            </p:cNvPr>
            <p:cNvSpPr/>
            <p:nvPr/>
          </p:nvSpPr>
          <p:spPr>
            <a:xfrm>
              <a:off x="5290225" y="2971475"/>
              <a:ext cx="80700" cy="18725"/>
            </a:xfrm>
            <a:custGeom>
              <a:avLst/>
              <a:gdLst/>
              <a:ahLst/>
              <a:cxnLst/>
              <a:rect l="l" t="t" r="r" b="b"/>
              <a:pathLst>
                <a:path w="3228" h="749" extrusionOk="0">
                  <a:moveTo>
                    <a:pt x="168" y="0"/>
                  </a:moveTo>
                  <a:cubicBezTo>
                    <a:pt x="105" y="0"/>
                    <a:pt x="50" y="63"/>
                    <a:pt x="1" y="197"/>
                  </a:cubicBezTo>
                  <a:cubicBezTo>
                    <a:pt x="11" y="331"/>
                    <a:pt x="12" y="456"/>
                    <a:pt x="160" y="456"/>
                  </a:cubicBezTo>
                  <a:cubicBezTo>
                    <a:pt x="183" y="456"/>
                    <a:pt x="209" y="453"/>
                    <a:pt x="239" y="447"/>
                  </a:cubicBezTo>
                  <a:cubicBezTo>
                    <a:pt x="971" y="661"/>
                    <a:pt x="1717" y="748"/>
                    <a:pt x="2471" y="748"/>
                  </a:cubicBezTo>
                  <a:cubicBezTo>
                    <a:pt x="2722" y="748"/>
                    <a:pt x="2974" y="739"/>
                    <a:pt x="3227" y="721"/>
                  </a:cubicBezTo>
                  <a:cubicBezTo>
                    <a:pt x="3096" y="626"/>
                    <a:pt x="2942" y="542"/>
                    <a:pt x="2811" y="447"/>
                  </a:cubicBezTo>
                  <a:cubicBezTo>
                    <a:pt x="2406" y="435"/>
                    <a:pt x="2001" y="423"/>
                    <a:pt x="1608" y="423"/>
                  </a:cubicBezTo>
                  <a:cubicBezTo>
                    <a:pt x="1168" y="399"/>
                    <a:pt x="751" y="376"/>
                    <a:pt x="370" y="161"/>
                  </a:cubicBezTo>
                  <a:cubicBezTo>
                    <a:pt x="294" y="57"/>
                    <a:pt x="227" y="0"/>
                    <a:pt x="1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5276;p32">
              <a:extLst>
                <a:ext uri="{FF2B5EF4-FFF2-40B4-BE49-F238E27FC236}">
                  <a16:creationId xmlns:a16="http://schemas.microsoft.com/office/drawing/2014/main" id="{B0BAC01C-B2B0-4F29-8014-E0D39058B0F2}"/>
                </a:ext>
              </a:extLst>
            </p:cNvPr>
            <p:cNvSpPr/>
            <p:nvPr/>
          </p:nvSpPr>
          <p:spPr>
            <a:xfrm>
              <a:off x="5851600" y="3203225"/>
              <a:ext cx="50650" cy="15775"/>
            </a:xfrm>
            <a:custGeom>
              <a:avLst/>
              <a:gdLst/>
              <a:ahLst/>
              <a:cxnLst/>
              <a:rect l="l" t="t" r="r" b="b"/>
              <a:pathLst>
                <a:path w="2026" h="631" extrusionOk="0">
                  <a:moveTo>
                    <a:pt x="418" y="1"/>
                  </a:moveTo>
                  <a:cubicBezTo>
                    <a:pt x="285" y="1"/>
                    <a:pt x="150" y="14"/>
                    <a:pt x="13" y="47"/>
                  </a:cubicBezTo>
                  <a:cubicBezTo>
                    <a:pt x="13" y="154"/>
                    <a:pt x="1" y="273"/>
                    <a:pt x="1" y="381"/>
                  </a:cubicBezTo>
                  <a:cubicBezTo>
                    <a:pt x="656" y="583"/>
                    <a:pt x="1358" y="512"/>
                    <a:pt x="2025" y="631"/>
                  </a:cubicBezTo>
                  <a:cubicBezTo>
                    <a:pt x="1930" y="476"/>
                    <a:pt x="1835" y="345"/>
                    <a:pt x="1739" y="214"/>
                  </a:cubicBezTo>
                  <a:cubicBezTo>
                    <a:pt x="1290" y="150"/>
                    <a:pt x="862" y="1"/>
                    <a:pt x="41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5277;p32">
              <a:extLst>
                <a:ext uri="{FF2B5EF4-FFF2-40B4-BE49-F238E27FC236}">
                  <a16:creationId xmlns:a16="http://schemas.microsoft.com/office/drawing/2014/main" id="{FD28A6A8-4B98-4744-B518-B948D42F2757}"/>
                </a:ext>
              </a:extLst>
            </p:cNvPr>
            <p:cNvSpPr/>
            <p:nvPr/>
          </p:nvSpPr>
          <p:spPr>
            <a:xfrm>
              <a:off x="5246175" y="3025425"/>
              <a:ext cx="52725" cy="29650"/>
            </a:xfrm>
            <a:custGeom>
              <a:avLst/>
              <a:gdLst/>
              <a:ahLst/>
              <a:cxnLst/>
              <a:rect l="l" t="t" r="r" b="b"/>
              <a:pathLst>
                <a:path w="2109" h="1186" extrusionOk="0">
                  <a:moveTo>
                    <a:pt x="520" y="0"/>
                  </a:moveTo>
                  <a:cubicBezTo>
                    <a:pt x="502" y="0"/>
                    <a:pt x="484" y="1"/>
                    <a:pt x="465" y="4"/>
                  </a:cubicBezTo>
                  <a:cubicBezTo>
                    <a:pt x="191" y="325"/>
                    <a:pt x="1" y="670"/>
                    <a:pt x="239" y="1111"/>
                  </a:cubicBezTo>
                  <a:cubicBezTo>
                    <a:pt x="289" y="1165"/>
                    <a:pt x="324" y="1185"/>
                    <a:pt x="348" y="1185"/>
                  </a:cubicBezTo>
                  <a:cubicBezTo>
                    <a:pt x="408" y="1185"/>
                    <a:pt x="400" y="1055"/>
                    <a:pt x="417" y="1004"/>
                  </a:cubicBezTo>
                  <a:cubicBezTo>
                    <a:pt x="473" y="858"/>
                    <a:pt x="544" y="806"/>
                    <a:pt x="632" y="806"/>
                  </a:cubicBezTo>
                  <a:cubicBezTo>
                    <a:pt x="695" y="806"/>
                    <a:pt x="766" y="833"/>
                    <a:pt x="846" y="873"/>
                  </a:cubicBezTo>
                  <a:lnTo>
                    <a:pt x="1810" y="873"/>
                  </a:lnTo>
                  <a:cubicBezTo>
                    <a:pt x="1918" y="825"/>
                    <a:pt x="2013" y="766"/>
                    <a:pt x="2108" y="718"/>
                  </a:cubicBezTo>
                  <a:lnTo>
                    <a:pt x="2108" y="647"/>
                  </a:lnTo>
                  <a:lnTo>
                    <a:pt x="2108" y="575"/>
                  </a:lnTo>
                  <a:cubicBezTo>
                    <a:pt x="1846" y="575"/>
                    <a:pt x="1560" y="551"/>
                    <a:pt x="1287" y="551"/>
                  </a:cubicBezTo>
                  <a:cubicBezTo>
                    <a:pt x="968" y="472"/>
                    <a:pt x="899" y="0"/>
                    <a:pt x="5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5278;p32">
              <a:extLst>
                <a:ext uri="{FF2B5EF4-FFF2-40B4-BE49-F238E27FC236}">
                  <a16:creationId xmlns:a16="http://schemas.microsoft.com/office/drawing/2014/main" id="{F13FBC8A-6269-45F2-8A36-87B70BC4B06A}"/>
                </a:ext>
              </a:extLst>
            </p:cNvPr>
            <p:cNvSpPr/>
            <p:nvPr/>
          </p:nvSpPr>
          <p:spPr>
            <a:xfrm>
              <a:off x="5509300" y="3050700"/>
              <a:ext cx="77300" cy="15925"/>
            </a:xfrm>
            <a:custGeom>
              <a:avLst/>
              <a:gdLst/>
              <a:ahLst/>
              <a:cxnLst/>
              <a:rect l="l" t="t" r="r" b="b"/>
              <a:pathLst>
                <a:path w="3092" h="637" extrusionOk="0">
                  <a:moveTo>
                    <a:pt x="600" y="0"/>
                  </a:moveTo>
                  <a:cubicBezTo>
                    <a:pt x="515" y="0"/>
                    <a:pt x="430" y="5"/>
                    <a:pt x="346" y="17"/>
                  </a:cubicBezTo>
                  <a:cubicBezTo>
                    <a:pt x="263" y="112"/>
                    <a:pt x="1" y="17"/>
                    <a:pt x="72" y="278"/>
                  </a:cubicBezTo>
                  <a:cubicBezTo>
                    <a:pt x="203" y="290"/>
                    <a:pt x="358" y="290"/>
                    <a:pt x="489" y="302"/>
                  </a:cubicBezTo>
                  <a:cubicBezTo>
                    <a:pt x="543" y="296"/>
                    <a:pt x="596" y="293"/>
                    <a:pt x="648" y="293"/>
                  </a:cubicBezTo>
                  <a:cubicBezTo>
                    <a:pt x="700" y="293"/>
                    <a:pt x="751" y="296"/>
                    <a:pt x="799" y="302"/>
                  </a:cubicBezTo>
                  <a:cubicBezTo>
                    <a:pt x="1441" y="540"/>
                    <a:pt x="2132" y="517"/>
                    <a:pt x="2799" y="576"/>
                  </a:cubicBezTo>
                  <a:cubicBezTo>
                    <a:pt x="2867" y="610"/>
                    <a:pt x="2930" y="637"/>
                    <a:pt x="2979" y="637"/>
                  </a:cubicBezTo>
                  <a:cubicBezTo>
                    <a:pt x="3049" y="637"/>
                    <a:pt x="3092" y="583"/>
                    <a:pt x="3085" y="421"/>
                  </a:cubicBezTo>
                  <a:cubicBezTo>
                    <a:pt x="2620" y="326"/>
                    <a:pt x="2144" y="207"/>
                    <a:pt x="1668" y="136"/>
                  </a:cubicBezTo>
                  <a:cubicBezTo>
                    <a:pt x="1321" y="87"/>
                    <a:pt x="959" y="0"/>
                    <a:pt x="60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5279;p32">
              <a:extLst>
                <a:ext uri="{FF2B5EF4-FFF2-40B4-BE49-F238E27FC236}">
                  <a16:creationId xmlns:a16="http://schemas.microsoft.com/office/drawing/2014/main" id="{3D35065C-D477-4A21-8197-C4B6CA1A952C}"/>
                </a:ext>
              </a:extLst>
            </p:cNvPr>
            <p:cNvSpPr/>
            <p:nvPr/>
          </p:nvSpPr>
          <p:spPr>
            <a:xfrm>
              <a:off x="6271600" y="3276550"/>
              <a:ext cx="56275" cy="18525"/>
            </a:xfrm>
            <a:custGeom>
              <a:avLst/>
              <a:gdLst/>
              <a:ahLst/>
              <a:cxnLst/>
              <a:rect l="l" t="t" r="r" b="b"/>
              <a:pathLst>
                <a:path w="2251" h="741" extrusionOk="0">
                  <a:moveTo>
                    <a:pt x="167" y="1"/>
                  </a:moveTo>
                  <a:cubicBezTo>
                    <a:pt x="112" y="1"/>
                    <a:pt x="57" y="3"/>
                    <a:pt x="1" y="7"/>
                  </a:cubicBezTo>
                  <a:cubicBezTo>
                    <a:pt x="96" y="150"/>
                    <a:pt x="310" y="198"/>
                    <a:pt x="286" y="424"/>
                  </a:cubicBezTo>
                  <a:cubicBezTo>
                    <a:pt x="467" y="687"/>
                    <a:pt x="715" y="740"/>
                    <a:pt x="985" y="740"/>
                  </a:cubicBezTo>
                  <a:cubicBezTo>
                    <a:pt x="1106" y="740"/>
                    <a:pt x="1232" y="729"/>
                    <a:pt x="1358" y="722"/>
                  </a:cubicBezTo>
                  <a:cubicBezTo>
                    <a:pt x="1477" y="710"/>
                    <a:pt x="1596" y="662"/>
                    <a:pt x="1715" y="627"/>
                  </a:cubicBezTo>
                  <a:cubicBezTo>
                    <a:pt x="1775" y="650"/>
                    <a:pt x="1834" y="662"/>
                    <a:pt x="1882" y="686"/>
                  </a:cubicBezTo>
                  <a:cubicBezTo>
                    <a:pt x="1965" y="650"/>
                    <a:pt x="2060" y="615"/>
                    <a:pt x="2144" y="567"/>
                  </a:cubicBezTo>
                  <a:cubicBezTo>
                    <a:pt x="2251" y="412"/>
                    <a:pt x="2096" y="365"/>
                    <a:pt x="2013" y="305"/>
                  </a:cubicBezTo>
                  <a:cubicBezTo>
                    <a:pt x="1906" y="257"/>
                    <a:pt x="1822" y="198"/>
                    <a:pt x="1715" y="150"/>
                  </a:cubicBezTo>
                  <a:cubicBezTo>
                    <a:pt x="1618" y="191"/>
                    <a:pt x="1538" y="220"/>
                    <a:pt x="1448" y="220"/>
                  </a:cubicBezTo>
                  <a:cubicBezTo>
                    <a:pt x="1405" y="220"/>
                    <a:pt x="1360" y="213"/>
                    <a:pt x="1310" y="198"/>
                  </a:cubicBezTo>
                  <a:cubicBezTo>
                    <a:pt x="935" y="104"/>
                    <a:pt x="559" y="1"/>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5280;p32">
              <a:extLst>
                <a:ext uri="{FF2B5EF4-FFF2-40B4-BE49-F238E27FC236}">
                  <a16:creationId xmlns:a16="http://schemas.microsoft.com/office/drawing/2014/main" id="{E1035578-7FF2-45AB-967B-43ECF74DFC27}"/>
                </a:ext>
              </a:extLst>
            </p:cNvPr>
            <p:cNvSpPr/>
            <p:nvPr/>
          </p:nvSpPr>
          <p:spPr>
            <a:xfrm>
              <a:off x="5276250" y="3011400"/>
              <a:ext cx="70850" cy="14550"/>
            </a:xfrm>
            <a:custGeom>
              <a:avLst/>
              <a:gdLst/>
              <a:ahLst/>
              <a:cxnLst/>
              <a:rect l="l" t="t" r="r" b="b"/>
              <a:pathLst>
                <a:path w="2834" h="582" extrusionOk="0">
                  <a:moveTo>
                    <a:pt x="1581" y="0"/>
                  </a:moveTo>
                  <a:cubicBezTo>
                    <a:pt x="1515" y="0"/>
                    <a:pt x="1452" y="9"/>
                    <a:pt x="1393" y="29"/>
                  </a:cubicBezTo>
                  <a:cubicBezTo>
                    <a:pt x="1286" y="76"/>
                    <a:pt x="1167" y="100"/>
                    <a:pt x="1060" y="148"/>
                  </a:cubicBezTo>
                  <a:cubicBezTo>
                    <a:pt x="1012" y="160"/>
                    <a:pt x="965" y="195"/>
                    <a:pt x="929" y="243"/>
                  </a:cubicBezTo>
                  <a:cubicBezTo>
                    <a:pt x="923" y="268"/>
                    <a:pt x="925" y="283"/>
                    <a:pt x="932" y="290"/>
                  </a:cubicBezTo>
                  <a:lnTo>
                    <a:pt x="932" y="290"/>
                  </a:lnTo>
                  <a:cubicBezTo>
                    <a:pt x="931" y="290"/>
                    <a:pt x="930" y="291"/>
                    <a:pt x="929" y="291"/>
                  </a:cubicBezTo>
                  <a:cubicBezTo>
                    <a:pt x="869" y="291"/>
                    <a:pt x="846" y="243"/>
                    <a:pt x="810" y="207"/>
                  </a:cubicBezTo>
                  <a:cubicBezTo>
                    <a:pt x="762" y="195"/>
                    <a:pt x="715" y="160"/>
                    <a:pt x="655" y="148"/>
                  </a:cubicBezTo>
                  <a:cubicBezTo>
                    <a:pt x="584" y="136"/>
                    <a:pt x="500" y="100"/>
                    <a:pt x="417" y="88"/>
                  </a:cubicBezTo>
                  <a:cubicBezTo>
                    <a:pt x="393" y="88"/>
                    <a:pt x="357" y="76"/>
                    <a:pt x="334" y="76"/>
                  </a:cubicBezTo>
                  <a:cubicBezTo>
                    <a:pt x="298" y="88"/>
                    <a:pt x="274" y="88"/>
                    <a:pt x="238" y="88"/>
                  </a:cubicBezTo>
                  <a:cubicBezTo>
                    <a:pt x="203" y="124"/>
                    <a:pt x="155" y="148"/>
                    <a:pt x="119" y="195"/>
                  </a:cubicBezTo>
                  <a:cubicBezTo>
                    <a:pt x="84" y="255"/>
                    <a:pt x="36" y="326"/>
                    <a:pt x="24" y="422"/>
                  </a:cubicBezTo>
                  <a:cubicBezTo>
                    <a:pt x="0" y="481"/>
                    <a:pt x="24" y="517"/>
                    <a:pt x="60" y="565"/>
                  </a:cubicBezTo>
                  <a:cubicBezTo>
                    <a:pt x="134" y="564"/>
                    <a:pt x="208" y="563"/>
                    <a:pt x="282" y="563"/>
                  </a:cubicBezTo>
                  <a:cubicBezTo>
                    <a:pt x="774" y="563"/>
                    <a:pt x="1264" y="582"/>
                    <a:pt x="1752" y="582"/>
                  </a:cubicBezTo>
                  <a:cubicBezTo>
                    <a:pt x="2097" y="582"/>
                    <a:pt x="2442" y="572"/>
                    <a:pt x="2786" y="541"/>
                  </a:cubicBezTo>
                  <a:cubicBezTo>
                    <a:pt x="2834" y="481"/>
                    <a:pt x="2834" y="434"/>
                    <a:pt x="2822" y="374"/>
                  </a:cubicBezTo>
                  <a:cubicBezTo>
                    <a:pt x="2643" y="243"/>
                    <a:pt x="2429" y="279"/>
                    <a:pt x="2239" y="207"/>
                  </a:cubicBezTo>
                  <a:cubicBezTo>
                    <a:pt x="2179" y="195"/>
                    <a:pt x="2131" y="160"/>
                    <a:pt x="2072" y="148"/>
                  </a:cubicBezTo>
                  <a:cubicBezTo>
                    <a:pt x="1965" y="100"/>
                    <a:pt x="1869" y="41"/>
                    <a:pt x="1750" y="17"/>
                  </a:cubicBezTo>
                  <a:cubicBezTo>
                    <a:pt x="1692" y="6"/>
                    <a:pt x="1635" y="0"/>
                    <a:pt x="15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5281;p32">
              <a:extLst>
                <a:ext uri="{FF2B5EF4-FFF2-40B4-BE49-F238E27FC236}">
                  <a16:creationId xmlns:a16="http://schemas.microsoft.com/office/drawing/2014/main" id="{7951CBF3-1DCE-4984-BA1B-C20D03672E05}"/>
                </a:ext>
              </a:extLst>
            </p:cNvPr>
            <p:cNvSpPr/>
            <p:nvPr/>
          </p:nvSpPr>
          <p:spPr>
            <a:xfrm>
              <a:off x="5256600" y="3077000"/>
              <a:ext cx="55375" cy="16975"/>
            </a:xfrm>
            <a:custGeom>
              <a:avLst/>
              <a:gdLst/>
              <a:ahLst/>
              <a:cxnLst/>
              <a:rect l="l" t="t" r="r" b="b"/>
              <a:pathLst>
                <a:path w="2215" h="679" extrusionOk="0">
                  <a:moveTo>
                    <a:pt x="167" y="0"/>
                  </a:moveTo>
                  <a:cubicBezTo>
                    <a:pt x="108" y="12"/>
                    <a:pt x="48" y="36"/>
                    <a:pt x="0" y="84"/>
                  </a:cubicBezTo>
                  <a:lnTo>
                    <a:pt x="0" y="238"/>
                  </a:lnTo>
                  <a:cubicBezTo>
                    <a:pt x="352" y="435"/>
                    <a:pt x="709" y="645"/>
                    <a:pt x="1095" y="645"/>
                  </a:cubicBezTo>
                  <a:cubicBezTo>
                    <a:pt x="1245" y="645"/>
                    <a:pt x="1400" y="613"/>
                    <a:pt x="1560" y="536"/>
                  </a:cubicBezTo>
                  <a:cubicBezTo>
                    <a:pt x="1643" y="619"/>
                    <a:pt x="1774" y="596"/>
                    <a:pt x="1846" y="679"/>
                  </a:cubicBezTo>
                  <a:cubicBezTo>
                    <a:pt x="1941" y="679"/>
                    <a:pt x="2036" y="667"/>
                    <a:pt x="2132" y="667"/>
                  </a:cubicBezTo>
                  <a:cubicBezTo>
                    <a:pt x="2215" y="512"/>
                    <a:pt x="2132" y="381"/>
                    <a:pt x="2060" y="262"/>
                  </a:cubicBezTo>
                  <a:cubicBezTo>
                    <a:pt x="2013" y="238"/>
                    <a:pt x="1965" y="203"/>
                    <a:pt x="1905" y="203"/>
                  </a:cubicBezTo>
                  <a:cubicBezTo>
                    <a:pt x="1893" y="203"/>
                    <a:pt x="1882" y="250"/>
                    <a:pt x="1846" y="250"/>
                  </a:cubicBezTo>
                  <a:cubicBezTo>
                    <a:pt x="1849" y="220"/>
                    <a:pt x="1851" y="211"/>
                    <a:pt x="1852" y="211"/>
                  </a:cubicBezTo>
                  <a:cubicBezTo>
                    <a:pt x="1854" y="211"/>
                    <a:pt x="1857" y="235"/>
                    <a:pt x="1867" y="235"/>
                  </a:cubicBezTo>
                  <a:cubicBezTo>
                    <a:pt x="1873" y="235"/>
                    <a:pt x="1881" y="227"/>
                    <a:pt x="1893" y="203"/>
                  </a:cubicBezTo>
                  <a:cubicBezTo>
                    <a:pt x="1893" y="143"/>
                    <a:pt x="1882" y="96"/>
                    <a:pt x="1834" y="60"/>
                  </a:cubicBezTo>
                  <a:cubicBezTo>
                    <a:pt x="1817" y="53"/>
                    <a:pt x="1802" y="50"/>
                    <a:pt x="1787" y="50"/>
                  </a:cubicBezTo>
                  <a:cubicBezTo>
                    <a:pt x="1749" y="50"/>
                    <a:pt x="1717" y="70"/>
                    <a:pt x="1691" y="96"/>
                  </a:cubicBezTo>
                  <a:lnTo>
                    <a:pt x="1560" y="96"/>
                  </a:lnTo>
                  <a:cubicBezTo>
                    <a:pt x="1513" y="30"/>
                    <a:pt x="1451" y="8"/>
                    <a:pt x="1380" y="8"/>
                  </a:cubicBezTo>
                  <a:cubicBezTo>
                    <a:pt x="1361" y="8"/>
                    <a:pt x="1342" y="10"/>
                    <a:pt x="1322" y="12"/>
                  </a:cubicBezTo>
                  <a:cubicBezTo>
                    <a:pt x="1286" y="24"/>
                    <a:pt x="1227" y="36"/>
                    <a:pt x="1167" y="72"/>
                  </a:cubicBezTo>
                  <a:cubicBezTo>
                    <a:pt x="1094" y="89"/>
                    <a:pt x="1022" y="96"/>
                    <a:pt x="950" y="96"/>
                  </a:cubicBezTo>
                  <a:cubicBezTo>
                    <a:pt x="685" y="96"/>
                    <a:pt x="430" y="0"/>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5282;p32">
              <a:extLst>
                <a:ext uri="{FF2B5EF4-FFF2-40B4-BE49-F238E27FC236}">
                  <a16:creationId xmlns:a16="http://schemas.microsoft.com/office/drawing/2014/main" id="{C950C24F-945C-45A9-9534-63B4747886F9}"/>
                </a:ext>
              </a:extLst>
            </p:cNvPr>
            <p:cNvSpPr/>
            <p:nvPr/>
          </p:nvSpPr>
          <p:spPr>
            <a:xfrm>
              <a:off x="5736125" y="3100100"/>
              <a:ext cx="69550" cy="11950"/>
            </a:xfrm>
            <a:custGeom>
              <a:avLst/>
              <a:gdLst/>
              <a:ahLst/>
              <a:cxnLst/>
              <a:rect l="l" t="t" r="r" b="b"/>
              <a:pathLst>
                <a:path w="2782" h="478" extrusionOk="0">
                  <a:moveTo>
                    <a:pt x="800" y="1"/>
                  </a:moveTo>
                  <a:cubicBezTo>
                    <a:pt x="740" y="1"/>
                    <a:pt x="680" y="2"/>
                    <a:pt x="619" y="5"/>
                  </a:cubicBezTo>
                  <a:cubicBezTo>
                    <a:pt x="523" y="154"/>
                    <a:pt x="384" y="159"/>
                    <a:pt x="244" y="159"/>
                  </a:cubicBezTo>
                  <a:cubicBezTo>
                    <a:pt x="235" y="159"/>
                    <a:pt x="226" y="158"/>
                    <a:pt x="216" y="158"/>
                  </a:cubicBezTo>
                  <a:cubicBezTo>
                    <a:pt x="142" y="158"/>
                    <a:pt x="68" y="160"/>
                    <a:pt x="0" y="184"/>
                  </a:cubicBezTo>
                  <a:cubicBezTo>
                    <a:pt x="730" y="356"/>
                    <a:pt x="1469" y="468"/>
                    <a:pt x="2216" y="468"/>
                  </a:cubicBezTo>
                  <a:cubicBezTo>
                    <a:pt x="2347" y="468"/>
                    <a:pt x="2477" y="465"/>
                    <a:pt x="2608" y="457"/>
                  </a:cubicBezTo>
                  <a:cubicBezTo>
                    <a:pt x="2643" y="471"/>
                    <a:pt x="2671" y="477"/>
                    <a:pt x="2693" y="477"/>
                  </a:cubicBezTo>
                  <a:cubicBezTo>
                    <a:pt x="2771" y="477"/>
                    <a:pt x="2781" y="404"/>
                    <a:pt x="2763" y="303"/>
                  </a:cubicBezTo>
                  <a:cubicBezTo>
                    <a:pt x="2119" y="172"/>
                    <a:pt x="1464" y="1"/>
                    <a:pt x="80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5283;p32">
              <a:extLst>
                <a:ext uri="{FF2B5EF4-FFF2-40B4-BE49-F238E27FC236}">
                  <a16:creationId xmlns:a16="http://schemas.microsoft.com/office/drawing/2014/main" id="{348C398A-5C6D-4EE9-85CD-4B67E0FBB39F}"/>
                </a:ext>
              </a:extLst>
            </p:cNvPr>
            <p:cNvSpPr/>
            <p:nvPr/>
          </p:nvSpPr>
          <p:spPr>
            <a:xfrm>
              <a:off x="5596450" y="3084575"/>
              <a:ext cx="66775" cy="12100"/>
            </a:xfrm>
            <a:custGeom>
              <a:avLst/>
              <a:gdLst/>
              <a:ahLst/>
              <a:cxnLst/>
              <a:rect l="l" t="t" r="r" b="b"/>
              <a:pathLst>
                <a:path w="2671" h="484" extrusionOk="0">
                  <a:moveTo>
                    <a:pt x="169" y="1"/>
                  </a:moveTo>
                  <a:cubicBezTo>
                    <a:pt x="74" y="1"/>
                    <a:pt x="0" y="47"/>
                    <a:pt x="15" y="233"/>
                  </a:cubicBezTo>
                  <a:cubicBezTo>
                    <a:pt x="380" y="360"/>
                    <a:pt x="751" y="381"/>
                    <a:pt x="1126" y="381"/>
                  </a:cubicBezTo>
                  <a:cubicBezTo>
                    <a:pt x="1314" y="381"/>
                    <a:pt x="1504" y="376"/>
                    <a:pt x="1694" y="376"/>
                  </a:cubicBezTo>
                  <a:cubicBezTo>
                    <a:pt x="1795" y="424"/>
                    <a:pt x="1902" y="424"/>
                    <a:pt x="2008" y="424"/>
                  </a:cubicBezTo>
                  <a:cubicBezTo>
                    <a:pt x="2114" y="424"/>
                    <a:pt x="2218" y="424"/>
                    <a:pt x="2313" y="471"/>
                  </a:cubicBezTo>
                  <a:cubicBezTo>
                    <a:pt x="2361" y="483"/>
                    <a:pt x="2420" y="483"/>
                    <a:pt x="2468" y="483"/>
                  </a:cubicBezTo>
                  <a:cubicBezTo>
                    <a:pt x="2527" y="447"/>
                    <a:pt x="2575" y="412"/>
                    <a:pt x="2599" y="340"/>
                  </a:cubicBezTo>
                  <a:cubicBezTo>
                    <a:pt x="2670" y="305"/>
                    <a:pt x="2658" y="257"/>
                    <a:pt x="2599" y="233"/>
                  </a:cubicBezTo>
                  <a:cubicBezTo>
                    <a:pt x="1873" y="7"/>
                    <a:pt x="1111" y="66"/>
                    <a:pt x="349" y="31"/>
                  </a:cubicBezTo>
                  <a:cubicBezTo>
                    <a:pt x="291" y="17"/>
                    <a:pt x="226" y="1"/>
                    <a:pt x="1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5284;p32">
              <a:extLst>
                <a:ext uri="{FF2B5EF4-FFF2-40B4-BE49-F238E27FC236}">
                  <a16:creationId xmlns:a16="http://schemas.microsoft.com/office/drawing/2014/main" id="{900327D5-E3E9-4D56-ADEA-8555D477309F}"/>
                </a:ext>
              </a:extLst>
            </p:cNvPr>
            <p:cNvSpPr/>
            <p:nvPr/>
          </p:nvSpPr>
          <p:spPr>
            <a:xfrm>
              <a:off x="5391725" y="3141450"/>
              <a:ext cx="51225" cy="17425"/>
            </a:xfrm>
            <a:custGeom>
              <a:avLst/>
              <a:gdLst/>
              <a:ahLst/>
              <a:cxnLst/>
              <a:rect l="l" t="t" r="r" b="b"/>
              <a:pathLst>
                <a:path w="2049" h="697" extrusionOk="0">
                  <a:moveTo>
                    <a:pt x="522" y="0"/>
                  </a:moveTo>
                  <a:cubicBezTo>
                    <a:pt x="460" y="0"/>
                    <a:pt x="396" y="8"/>
                    <a:pt x="333" y="8"/>
                  </a:cubicBezTo>
                  <a:cubicBezTo>
                    <a:pt x="318" y="8"/>
                    <a:pt x="302" y="7"/>
                    <a:pt x="287" y="6"/>
                  </a:cubicBezTo>
                  <a:cubicBezTo>
                    <a:pt x="60" y="77"/>
                    <a:pt x="60" y="292"/>
                    <a:pt x="1" y="447"/>
                  </a:cubicBezTo>
                  <a:cubicBezTo>
                    <a:pt x="25" y="506"/>
                    <a:pt x="72" y="566"/>
                    <a:pt x="132" y="601"/>
                  </a:cubicBezTo>
                  <a:cubicBezTo>
                    <a:pt x="351" y="681"/>
                    <a:pt x="571" y="694"/>
                    <a:pt x="791" y="694"/>
                  </a:cubicBezTo>
                  <a:cubicBezTo>
                    <a:pt x="895" y="694"/>
                    <a:pt x="1000" y="691"/>
                    <a:pt x="1105" y="691"/>
                  </a:cubicBezTo>
                  <a:cubicBezTo>
                    <a:pt x="1173" y="691"/>
                    <a:pt x="1242" y="692"/>
                    <a:pt x="1311" y="697"/>
                  </a:cubicBezTo>
                  <a:cubicBezTo>
                    <a:pt x="1501" y="697"/>
                    <a:pt x="1680" y="673"/>
                    <a:pt x="1846" y="577"/>
                  </a:cubicBezTo>
                  <a:cubicBezTo>
                    <a:pt x="2049" y="280"/>
                    <a:pt x="1799" y="220"/>
                    <a:pt x="1608" y="113"/>
                  </a:cubicBezTo>
                  <a:lnTo>
                    <a:pt x="1620" y="101"/>
                  </a:lnTo>
                  <a:cubicBezTo>
                    <a:pt x="1576" y="44"/>
                    <a:pt x="1528" y="18"/>
                    <a:pt x="1477" y="18"/>
                  </a:cubicBezTo>
                  <a:cubicBezTo>
                    <a:pt x="1432" y="18"/>
                    <a:pt x="1385" y="38"/>
                    <a:pt x="1334" y="77"/>
                  </a:cubicBezTo>
                  <a:lnTo>
                    <a:pt x="1191" y="77"/>
                  </a:lnTo>
                  <a:cubicBezTo>
                    <a:pt x="1138" y="42"/>
                    <a:pt x="1090" y="24"/>
                    <a:pt x="1043" y="24"/>
                  </a:cubicBezTo>
                  <a:cubicBezTo>
                    <a:pt x="995" y="24"/>
                    <a:pt x="947" y="42"/>
                    <a:pt x="894" y="77"/>
                  </a:cubicBezTo>
                  <a:cubicBezTo>
                    <a:pt x="834" y="66"/>
                    <a:pt x="787" y="66"/>
                    <a:pt x="739" y="66"/>
                  </a:cubicBezTo>
                  <a:cubicBezTo>
                    <a:pt x="674" y="12"/>
                    <a:pt x="599" y="0"/>
                    <a:pt x="5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5285;p32">
              <a:extLst>
                <a:ext uri="{FF2B5EF4-FFF2-40B4-BE49-F238E27FC236}">
                  <a16:creationId xmlns:a16="http://schemas.microsoft.com/office/drawing/2014/main" id="{ABB5D344-5CFD-4F70-93C2-AB639F2CB10F}"/>
                </a:ext>
              </a:extLst>
            </p:cNvPr>
            <p:cNvSpPr/>
            <p:nvPr/>
          </p:nvSpPr>
          <p:spPr>
            <a:xfrm>
              <a:off x="5791775" y="2981850"/>
              <a:ext cx="72075" cy="18375"/>
            </a:xfrm>
            <a:custGeom>
              <a:avLst/>
              <a:gdLst/>
              <a:ahLst/>
              <a:cxnLst/>
              <a:rect l="l" t="t" r="r" b="b"/>
              <a:pathLst>
                <a:path w="2883" h="735" extrusionOk="0">
                  <a:moveTo>
                    <a:pt x="464" y="1"/>
                  </a:moveTo>
                  <a:cubicBezTo>
                    <a:pt x="394" y="1"/>
                    <a:pt x="323" y="7"/>
                    <a:pt x="251" y="20"/>
                  </a:cubicBezTo>
                  <a:cubicBezTo>
                    <a:pt x="132" y="115"/>
                    <a:pt x="1" y="187"/>
                    <a:pt x="132" y="318"/>
                  </a:cubicBezTo>
                  <a:cubicBezTo>
                    <a:pt x="215" y="377"/>
                    <a:pt x="322" y="401"/>
                    <a:pt x="429" y="425"/>
                  </a:cubicBezTo>
                  <a:cubicBezTo>
                    <a:pt x="596" y="437"/>
                    <a:pt x="775" y="437"/>
                    <a:pt x="930" y="437"/>
                  </a:cubicBezTo>
                  <a:cubicBezTo>
                    <a:pt x="1084" y="437"/>
                    <a:pt x="1239" y="473"/>
                    <a:pt x="1394" y="508"/>
                  </a:cubicBezTo>
                  <a:cubicBezTo>
                    <a:pt x="1513" y="556"/>
                    <a:pt x="1632" y="556"/>
                    <a:pt x="1751" y="556"/>
                  </a:cubicBezTo>
                  <a:cubicBezTo>
                    <a:pt x="1882" y="568"/>
                    <a:pt x="2037" y="556"/>
                    <a:pt x="2168" y="580"/>
                  </a:cubicBezTo>
                  <a:cubicBezTo>
                    <a:pt x="2239" y="615"/>
                    <a:pt x="2311" y="627"/>
                    <a:pt x="2382" y="687"/>
                  </a:cubicBezTo>
                  <a:cubicBezTo>
                    <a:pt x="2430" y="699"/>
                    <a:pt x="2477" y="723"/>
                    <a:pt x="2537" y="735"/>
                  </a:cubicBezTo>
                  <a:cubicBezTo>
                    <a:pt x="2656" y="723"/>
                    <a:pt x="2751" y="663"/>
                    <a:pt x="2823" y="568"/>
                  </a:cubicBezTo>
                  <a:cubicBezTo>
                    <a:pt x="2870" y="449"/>
                    <a:pt x="2882" y="330"/>
                    <a:pt x="2739" y="270"/>
                  </a:cubicBezTo>
                  <a:cubicBezTo>
                    <a:pt x="2680" y="258"/>
                    <a:pt x="2632" y="234"/>
                    <a:pt x="2573" y="211"/>
                  </a:cubicBezTo>
                  <a:cubicBezTo>
                    <a:pt x="2490" y="150"/>
                    <a:pt x="2397" y="119"/>
                    <a:pt x="2298" y="119"/>
                  </a:cubicBezTo>
                  <a:cubicBezTo>
                    <a:pt x="2241" y="119"/>
                    <a:pt x="2181" y="129"/>
                    <a:pt x="2120" y="151"/>
                  </a:cubicBezTo>
                  <a:cubicBezTo>
                    <a:pt x="2025" y="211"/>
                    <a:pt x="1930" y="240"/>
                    <a:pt x="1834" y="240"/>
                  </a:cubicBezTo>
                  <a:cubicBezTo>
                    <a:pt x="1739" y="240"/>
                    <a:pt x="1644" y="211"/>
                    <a:pt x="1549" y="151"/>
                  </a:cubicBezTo>
                  <a:cubicBezTo>
                    <a:pt x="1180" y="151"/>
                    <a:pt x="828" y="1"/>
                    <a:pt x="4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5286;p32">
              <a:extLst>
                <a:ext uri="{FF2B5EF4-FFF2-40B4-BE49-F238E27FC236}">
                  <a16:creationId xmlns:a16="http://schemas.microsoft.com/office/drawing/2014/main" id="{B92A8947-C033-4B9E-AECE-870E49CA8B8F}"/>
                </a:ext>
              </a:extLst>
            </p:cNvPr>
            <p:cNvSpPr/>
            <p:nvPr/>
          </p:nvSpPr>
          <p:spPr>
            <a:xfrm>
              <a:off x="5806675" y="3162375"/>
              <a:ext cx="40800" cy="14375"/>
            </a:xfrm>
            <a:custGeom>
              <a:avLst/>
              <a:gdLst/>
              <a:ahLst/>
              <a:cxnLst/>
              <a:rect l="l" t="t" r="r" b="b"/>
              <a:pathLst>
                <a:path w="1632" h="575" extrusionOk="0">
                  <a:moveTo>
                    <a:pt x="319" y="1"/>
                  </a:moveTo>
                  <a:cubicBezTo>
                    <a:pt x="280" y="1"/>
                    <a:pt x="241" y="1"/>
                    <a:pt x="203" y="2"/>
                  </a:cubicBezTo>
                  <a:cubicBezTo>
                    <a:pt x="95" y="14"/>
                    <a:pt x="24" y="98"/>
                    <a:pt x="12" y="181"/>
                  </a:cubicBezTo>
                  <a:cubicBezTo>
                    <a:pt x="0" y="288"/>
                    <a:pt x="72" y="360"/>
                    <a:pt x="179" y="395"/>
                  </a:cubicBezTo>
                  <a:cubicBezTo>
                    <a:pt x="538" y="485"/>
                    <a:pt x="908" y="575"/>
                    <a:pt x="1298" y="575"/>
                  </a:cubicBezTo>
                  <a:cubicBezTo>
                    <a:pt x="1322" y="575"/>
                    <a:pt x="1346" y="575"/>
                    <a:pt x="1369" y="574"/>
                  </a:cubicBezTo>
                  <a:cubicBezTo>
                    <a:pt x="1465" y="467"/>
                    <a:pt x="1607" y="419"/>
                    <a:pt x="1631" y="264"/>
                  </a:cubicBezTo>
                  <a:cubicBezTo>
                    <a:pt x="1226" y="67"/>
                    <a:pt x="770" y="1"/>
                    <a:pt x="3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5287;p32">
              <a:extLst>
                <a:ext uri="{FF2B5EF4-FFF2-40B4-BE49-F238E27FC236}">
                  <a16:creationId xmlns:a16="http://schemas.microsoft.com/office/drawing/2014/main" id="{F2A15093-55FE-4F0E-BD70-369CE910523C}"/>
                </a:ext>
              </a:extLst>
            </p:cNvPr>
            <p:cNvSpPr/>
            <p:nvPr/>
          </p:nvSpPr>
          <p:spPr>
            <a:xfrm>
              <a:off x="5406925" y="3112300"/>
              <a:ext cx="83350" cy="12425"/>
            </a:xfrm>
            <a:custGeom>
              <a:avLst/>
              <a:gdLst/>
              <a:ahLst/>
              <a:cxnLst/>
              <a:rect l="l" t="t" r="r" b="b"/>
              <a:pathLst>
                <a:path w="3334" h="497" extrusionOk="0">
                  <a:moveTo>
                    <a:pt x="1048" y="0"/>
                  </a:moveTo>
                  <a:cubicBezTo>
                    <a:pt x="848" y="0"/>
                    <a:pt x="652" y="60"/>
                    <a:pt x="464" y="89"/>
                  </a:cubicBezTo>
                  <a:cubicBezTo>
                    <a:pt x="310" y="100"/>
                    <a:pt x="179" y="112"/>
                    <a:pt x="36" y="136"/>
                  </a:cubicBezTo>
                  <a:cubicBezTo>
                    <a:pt x="0" y="172"/>
                    <a:pt x="0" y="219"/>
                    <a:pt x="36" y="279"/>
                  </a:cubicBezTo>
                  <a:lnTo>
                    <a:pt x="345" y="410"/>
                  </a:lnTo>
                  <a:cubicBezTo>
                    <a:pt x="369" y="434"/>
                    <a:pt x="417" y="446"/>
                    <a:pt x="464" y="446"/>
                  </a:cubicBezTo>
                  <a:cubicBezTo>
                    <a:pt x="524" y="481"/>
                    <a:pt x="584" y="497"/>
                    <a:pt x="643" y="497"/>
                  </a:cubicBezTo>
                  <a:cubicBezTo>
                    <a:pt x="725" y="497"/>
                    <a:pt x="805" y="465"/>
                    <a:pt x="881" y="410"/>
                  </a:cubicBezTo>
                  <a:cubicBezTo>
                    <a:pt x="988" y="410"/>
                    <a:pt x="1072" y="398"/>
                    <a:pt x="1179" y="398"/>
                  </a:cubicBezTo>
                  <a:cubicBezTo>
                    <a:pt x="1287" y="357"/>
                    <a:pt x="1392" y="321"/>
                    <a:pt x="1497" y="321"/>
                  </a:cubicBezTo>
                  <a:cubicBezTo>
                    <a:pt x="1576" y="321"/>
                    <a:pt x="1656" y="342"/>
                    <a:pt x="1738" y="398"/>
                  </a:cubicBezTo>
                  <a:lnTo>
                    <a:pt x="2024" y="398"/>
                  </a:lnTo>
                  <a:cubicBezTo>
                    <a:pt x="2072" y="350"/>
                    <a:pt x="2131" y="315"/>
                    <a:pt x="2179" y="267"/>
                  </a:cubicBezTo>
                  <a:cubicBezTo>
                    <a:pt x="2560" y="255"/>
                    <a:pt x="2953" y="255"/>
                    <a:pt x="3334" y="231"/>
                  </a:cubicBezTo>
                  <a:cubicBezTo>
                    <a:pt x="3323" y="135"/>
                    <a:pt x="3283" y="87"/>
                    <a:pt x="3189" y="87"/>
                  </a:cubicBezTo>
                  <a:cubicBezTo>
                    <a:pt x="3178" y="87"/>
                    <a:pt x="3167" y="87"/>
                    <a:pt x="3155" y="89"/>
                  </a:cubicBezTo>
                  <a:cubicBezTo>
                    <a:pt x="2860" y="120"/>
                    <a:pt x="2558" y="135"/>
                    <a:pt x="2254" y="135"/>
                  </a:cubicBezTo>
                  <a:cubicBezTo>
                    <a:pt x="1983" y="135"/>
                    <a:pt x="1711" y="123"/>
                    <a:pt x="1441" y="100"/>
                  </a:cubicBezTo>
                  <a:cubicBezTo>
                    <a:pt x="1309" y="25"/>
                    <a:pt x="1178" y="0"/>
                    <a:pt x="10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5288;p32">
              <a:extLst>
                <a:ext uri="{FF2B5EF4-FFF2-40B4-BE49-F238E27FC236}">
                  <a16:creationId xmlns:a16="http://schemas.microsoft.com/office/drawing/2014/main" id="{0E32FAE3-1863-4D4E-837B-054F769C907A}"/>
                </a:ext>
              </a:extLst>
            </p:cNvPr>
            <p:cNvSpPr/>
            <p:nvPr/>
          </p:nvSpPr>
          <p:spPr>
            <a:xfrm>
              <a:off x="5268200" y="2974625"/>
              <a:ext cx="39025" cy="42400"/>
            </a:xfrm>
            <a:custGeom>
              <a:avLst/>
              <a:gdLst/>
              <a:ahLst/>
              <a:cxnLst/>
              <a:rect l="l" t="t" r="r" b="b"/>
              <a:pathLst>
                <a:path w="1561" h="1696" extrusionOk="0">
                  <a:moveTo>
                    <a:pt x="887" y="1"/>
                  </a:moveTo>
                  <a:cubicBezTo>
                    <a:pt x="779" y="1"/>
                    <a:pt x="726" y="96"/>
                    <a:pt x="656" y="166"/>
                  </a:cubicBezTo>
                  <a:cubicBezTo>
                    <a:pt x="596" y="238"/>
                    <a:pt x="537" y="297"/>
                    <a:pt x="489" y="369"/>
                  </a:cubicBezTo>
                  <a:cubicBezTo>
                    <a:pt x="465" y="416"/>
                    <a:pt x="429" y="476"/>
                    <a:pt x="406" y="523"/>
                  </a:cubicBezTo>
                  <a:cubicBezTo>
                    <a:pt x="370" y="595"/>
                    <a:pt x="322" y="666"/>
                    <a:pt x="298" y="738"/>
                  </a:cubicBezTo>
                  <a:cubicBezTo>
                    <a:pt x="263" y="797"/>
                    <a:pt x="251" y="845"/>
                    <a:pt x="239" y="904"/>
                  </a:cubicBezTo>
                  <a:cubicBezTo>
                    <a:pt x="203" y="1035"/>
                    <a:pt x="132" y="1178"/>
                    <a:pt x="84" y="1309"/>
                  </a:cubicBezTo>
                  <a:cubicBezTo>
                    <a:pt x="48" y="1428"/>
                    <a:pt x="1" y="1547"/>
                    <a:pt x="132" y="1655"/>
                  </a:cubicBezTo>
                  <a:cubicBezTo>
                    <a:pt x="190" y="1681"/>
                    <a:pt x="245" y="1696"/>
                    <a:pt x="299" y="1696"/>
                  </a:cubicBezTo>
                  <a:cubicBezTo>
                    <a:pt x="368" y="1696"/>
                    <a:pt x="434" y="1672"/>
                    <a:pt x="501" y="1619"/>
                  </a:cubicBezTo>
                  <a:cubicBezTo>
                    <a:pt x="525" y="1607"/>
                    <a:pt x="537" y="1571"/>
                    <a:pt x="548" y="1559"/>
                  </a:cubicBezTo>
                  <a:cubicBezTo>
                    <a:pt x="620" y="1524"/>
                    <a:pt x="703" y="1500"/>
                    <a:pt x="727" y="1416"/>
                  </a:cubicBezTo>
                  <a:cubicBezTo>
                    <a:pt x="739" y="1369"/>
                    <a:pt x="763" y="1321"/>
                    <a:pt x="775" y="1262"/>
                  </a:cubicBezTo>
                  <a:cubicBezTo>
                    <a:pt x="865" y="1171"/>
                    <a:pt x="981" y="1162"/>
                    <a:pt x="1100" y="1162"/>
                  </a:cubicBezTo>
                  <a:cubicBezTo>
                    <a:pt x="1133" y="1162"/>
                    <a:pt x="1166" y="1162"/>
                    <a:pt x="1199" y="1162"/>
                  </a:cubicBezTo>
                  <a:cubicBezTo>
                    <a:pt x="1314" y="1162"/>
                    <a:pt x="1426" y="1153"/>
                    <a:pt x="1513" y="1071"/>
                  </a:cubicBezTo>
                  <a:lnTo>
                    <a:pt x="1560" y="976"/>
                  </a:lnTo>
                  <a:cubicBezTo>
                    <a:pt x="906" y="797"/>
                    <a:pt x="906" y="797"/>
                    <a:pt x="1120" y="309"/>
                  </a:cubicBezTo>
                  <a:cubicBezTo>
                    <a:pt x="1013" y="238"/>
                    <a:pt x="965" y="131"/>
                    <a:pt x="953" y="12"/>
                  </a:cubicBezTo>
                  <a:cubicBezTo>
                    <a:pt x="929" y="4"/>
                    <a:pt x="907" y="1"/>
                    <a:pt x="8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5289;p32">
              <a:extLst>
                <a:ext uri="{FF2B5EF4-FFF2-40B4-BE49-F238E27FC236}">
                  <a16:creationId xmlns:a16="http://schemas.microsoft.com/office/drawing/2014/main" id="{98863698-0DD7-4E65-BC3C-AC350D932101}"/>
                </a:ext>
              </a:extLst>
            </p:cNvPr>
            <p:cNvSpPr/>
            <p:nvPr/>
          </p:nvSpPr>
          <p:spPr>
            <a:xfrm>
              <a:off x="5362275" y="3128500"/>
              <a:ext cx="84550" cy="18050"/>
            </a:xfrm>
            <a:custGeom>
              <a:avLst/>
              <a:gdLst/>
              <a:ahLst/>
              <a:cxnLst/>
              <a:rect l="l" t="t" r="r" b="b"/>
              <a:pathLst>
                <a:path w="3382" h="722" extrusionOk="0">
                  <a:moveTo>
                    <a:pt x="893" y="0"/>
                  </a:moveTo>
                  <a:cubicBezTo>
                    <a:pt x="667" y="0"/>
                    <a:pt x="429" y="0"/>
                    <a:pt x="226" y="95"/>
                  </a:cubicBezTo>
                  <a:cubicBezTo>
                    <a:pt x="72" y="179"/>
                    <a:pt x="0" y="286"/>
                    <a:pt x="12" y="464"/>
                  </a:cubicBezTo>
                  <a:cubicBezTo>
                    <a:pt x="107" y="595"/>
                    <a:pt x="226" y="667"/>
                    <a:pt x="369" y="714"/>
                  </a:cubicBezTo>
                  <a:cubicBezTo>
                    <a:pt x="419" y="717"/>
                    <a:pt x="467" y="721"/>
                    <a:pt x="512" y="721"/>
                  </a:cubicBezTo>
                  <a:cubicBezTo>
                    <a:pt x="652" y="721"/>
                    <a:pt x="765" y="686"/>
                    <a:pt x="810" y="488"/>
                  </a:cubicBezTo>
                  <a:cubicBezTo>
                    <a:pt x="810" y="476"/>
                    <a:pt x="774" y="453"/>
                    <a:pt x="774" y="429"/>
                  </a:cubicBezTo>
                  <a:cubicBezTo>
                    <a:pt x="774" y="417"/>
                    <a:pt x="774" y="369"/>
                    <a:pt x="786" y="369"/>
                  </a:cubicBezTo>
                  <a:cubicBezTo>
                    <a:pt x="1023" y="330"/>
                    <a:pt x="1258" y="319"/>
                    <a:pt x="1492" y="319"/>
                  </a:cubicBezTo>
                  <a:cubicBezTo>
                    <a:pt x="1778" y="319"/>
                    <a:pt x="2062" y="335"/>
                    <a:pt x="2349" y="335"/>
                  </a:cubicBezTo>
                  <a:cubicBezTo>
                    <a:pt x="2396" y="335"/>
                    <a:pt x="2442" y="334"/>
                    <a:pt x="2489" y="333"/>
                  </a:cubicBezTo>
                  <a:cubicBezTo>
                    <a:pt x="2550" y="333"/>
                    <a:pt x="2612" y="334"/>
                    <a:pt x="2674" y="334"/>
                  </a:cubicBezTo>
                  <a:cubicBezTo>
                    <a:pt x="2920" y="334"/>
                    <a:pt x="3162" y="319"/>
                    <a:pt x="3381" y="167"/>
                  </a:cubicBezTo>
                  <a:lnTo>
                    <a:pt x="1667" y="167"/>
                  </a:lnTo>
                  <a:cubicBezTo>
                    <a:pt x="1536" y="107"/>
                    <a:pt x="1405" y="36"/>
                    <a:pt x="1238" y="12"/>
                  </a:cubicBezTo>
                  <a:cubicBezTo>
                    <a:pt x="1119" y="0"/>
                    <a:pt x="1012" y="0"/>
                    <a:pt x="8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5290;p32">
              <a:extLst>
                <a:ext uri="{FF2B5EF4-FFF2-40B4-BE49-F238E27FC236}">
                  <a16:creationId xmlns:a16="http://schemas.microsoft.com/office/drawing/2014/main" id="{EE738BB5-4E02-4B97-96A8-C77020162BD4}"/>
                </a:ext>
              </a:extLst>
            </p:cNvPr>
            <p:cNvSpPr/>
            <p:nvPr/>
          </p:nvSpPr>
          <p:spPr>
            <a:xfrm>
              <a:off x="5297975" y="2999000"/>
              <a:ext cx="65800" cy="13425"/>
            </a:xfrm>
            <a:custGeom>
              <a:avLst/>
              <a:gdLst/>
              <a:ahLst/>
              <a:cxnLst/>
              <a:rect l="l" t="t" r="r" b="b"/>
              <a:pathLst>
                <a:path w="2632" h="537" extrusionOk="0">
                  <a:moveTo>
                    <a:pt x="369" y="1"/>
                  </a:moveTo>
                  <a:cubicBezTo>
                    <a:pt x="358" y="37"/>
                    <a:pt x="322" y="60"/>
                    <a:pt x="310" y="84"/>
                  </a:cubicBezTo>
                  <a:cubicBezTo>
                    <a:pt x="203" y="156"/>
                    <a:pt x="0" y="84"/>
                    <a:pt x="12" y="299"/>
                  </a:cubicBezTo>
                  <a:cubicBezTo>
                    <a:pt x="48" y="382"/>
                    <a:pt x="84" y="418"/>
                    <a:pt x="167" y="453"/>
                  </a:cubicBezTo>
                  <a:cubicBezTo>
                    <a:pt x="257" y="474"/>
                    <a:pt x="347" y="480"/>
                    <a:pt x="438" y="480"/>
                  </a:cubicBezTo>
                  <a:cubicBezTo>
                    <a:pt x="552" y="480"/>
                    <a:pt x="666" y="471"/>
                    <a:pt x="781" y="471"/>
                  </a:cubicBezTo>
                  <a:cubicBezTo>
                    <a:pt x="893" y="471"/>
                    <a:pt x="1006" y="479"/>
                    <a:pt x="1120" y="513"/>
                  </a:cubicBezTo>
                  <a:lnTo>
                    <a:pt x="1429" y="513"/>
                  </a:lnTo>
                  <a:cubicBezTo>
                    <a:pt x="1632" y="513"/>
                    <a:pt x="1834" y="525"/>
                    <a:pt x="2024" y="537"/>
                  </a:cubicBezTo>
                  <a:cubicBezTo>
                    <a:pt x="2096" y="537"/>
                    <a:pt x="2155" y="513"/>
                    <a:pt x="2203" y="465"/>
                  </a:cubicBezTo>
                  <a:cubicBezTo>
                    <a:pt x="2286" y="287"/>
                    <a:pt x="2548" y="406"/>
                    <a:pt x="2632" y="239"/>
                  </a:cubicBezTo>
                  <a:cubicBezTo>
                    <a:pt x="2547" y="205"/>
                    <a:pt x="2460" y="195"/>
                    <a:pt x="2372" y="195"/>
                  </a:cubicBezTo>
                  <a:cubicBezTo>
                    <a:pt x="2257" y="195"/>
                    <a:pt x="2139" y="212"/>
                    <a:pt x="2023" y="212"/>
                  </a:cubicBezTo>
                  <a:cubicBezTo>
                    <a:pt x="1890" y="212"/>
                    <a:pt x="1758" y="190"/>
                    <a:pt x="1632" y="96"/>
                  </a:cubicBezTo>
                  <a:cubicBezTo>
                    <a:pt x="1215" y="60"/>
                    <a:pt x="786" y="37"/>
                    <a:pt x="3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5291;p32">
              <a:extLst>
                <a:ext uri="{FF2B5EF4-FFF2-40B4-BE49-F238E27FC236}">
                  <a16:creationId xmlns:a16="http://schemas.microsoft.com/office/drawing/2014/main" id="{1E07F2FC-700C-4CF2-A5ED-6CDDBA6D4453}"/>
                </a:ext>
              </a:extLst>
            </p:cNvPr>
            <p:cNvSpPr/>
            <p:nvPr/>
          </p:nvSpPr>
          <p:spPr>
            <a:xfrm>
              <a:off x="5485800" y="3103525"/>
              <a:ext cx="41700" cy="15475"/>
            </a:xfrm>
            <a:custGeom>
              <a:avLst/>
              <a:gdLst/>
              <a:ahLst/>
              <a:cxnLst/>
              <a:rect l="l" t="t" r="r" b="b"/>
              <a:pathLst>
                <a:path w="1668" h="619" extrusionOk="0">
                  <a:moveTo>
                    <a:pt x="500" y="0"/>
                  </a:moveTo>
                  <a:cubicBezTo>
                    <a:pt x="439" y="0"/>
                    <a:pt x="376" y="10"/>
                    <a:pt x="310" y="35"/>
                  </a:cubicBezTo>
                  <a:cubicBezTo>
                    <a:pt x="226" y="94"/>
                    <a:pt x="107" y="70"/>
                    <a:pt x="36" y="142"/>
                  </a:cubicBezTo>
                  <a:cubicBezTo>
                    <a:pt x="12" y="249"/>
                    <a:pt x="12" y="332"/>
                    <a:pt x="0" y="440"/>
                  </a:cubicBezTo>
                  <a:cubicBezTo>
                    <a:pt x="60" y="475"/>
                    <a:pt x="119" y="547"/>
                    <a:pt x="179" y="582"/>
                  </a:cubicBezTo>
                  <a:lnTo>
                    <a:pt x="572" y="582"/>
                  </a:lnTo>
                  <a:cubicBezTo>
                    <a:pt x="634" y="551"/>
                    <a:pt x="690" y="533"/>
                    <a:pt x="746" y="533"/>
                  </a:cubicBezTo>
                  <a:cubicBezTo>
                    <a:pt x="797" y="533"/>
                    <a:pt x="848" y="548"/>
                    <a:pt x="905" y="582"/>
                  </a:cubicBezTo>
                  <a:lnTo>
                    <a:pt x="1143" y="582"/>
                  </a:lnTo>
                  <a:cubicBezTo>
                    <a:pt x="1286" y="463"/>
                    <a:pt x="1548" y="618"/>
                    <a:pt x="1655" y="392"/>
                  </a:cubicBezTo>
                  <a:cubicBezTo>
                    <a:pt x="1667" y="320"/>
                    <a:pt x="1667" y="261"/>
                    <a:pt x="1655" y="201"/>
                  </a:cubicBezTo>
                  <a:cubicBezTo>
                    <a:pt x="1615" y="146"/>
                    <a:pt x="1573" y="127"/>
                    <a:pt x="1529" y="127"/>
                  </a:cubicBezTo>
                  <a:cubicBezTo>
                    <a:pt x="1439" y="127"/>
                    <a:pt x="1344" y="208"/>
                    <a:pt x="1259" y="208"/>
                  </a:cubicBezTo>
                  <a:cubicBezTo>
                    <a:pt x="1227" y="208"/>
                    <a:pt x="1196" y="197"/>
                    <a:pt x="1167" y="166"/>
                  </a:cubicBezTo>
                  <a:cubicBezTo>
                    <a:pt x="940" y="147"/>
                    <a:pt x="736" y="0"/>
                    <a:pt x="50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5292;p32">
              <a:extLst>
                <a:ext uri="{FF2B5EF4-FFF2-40B4-BE49-F238E27FC236}">
                  <a16:creationId xmlns:a16="http://schemas.microsoft.com/office/drawing/2014/main" id="{79BAAD62-6CD6-4FAA-98AB-451CBBDEEF2D}"/>
                </a:ext>
              </a:extLst>
            </p:cNvPr>
            <p:cNvSpPr/>
            <p:nvPr/>
          </p:nvSpPr>
          <p:spPr>
            <a:xfrm>
              <a:off x="5493225" y="3125225"/>
              <a:ext cx="51825" cy="15200"/>
            </a:xfrm>
            <a:custGeom>
              <a:avLst/>
              <a:gdLst/>
              <a:ahLst/>
              <a:cxnLst/>
              <a:rect l="l" t="t" r="r" b="b"/>
              <a:pathLst>
                <a:path w="2073" h="608" extrusionOk="0">
                  <a:moveTo>
                    <a:pt x="1013" y="0"/>
                  </a:moveTo>
                  <a:lnTo>
                    <a:pt x="965" y="48"/>
                  </a:lnTo>
                  <a:cubicBezTo>
                    <a:pt x="953" y="83"/>
                    <a:pt x="953" y="119"/>
                    <a:pt x="965" y="167"/>
                  </a:cubicBezTo>
                  <a:cubicBezTo>
                    <a:pt x="1001" y="191"/>
                    <a:pt x="1013" y="226"/>
                    <a:pt x="1013" y="262"/>
                  </a:cubicBezTo>
                  <a:cubicBezTo>
                    <a:pt x="999" y="265"/>
                    <a:pt x="986" y="266"/>
                    <a:pt x="974" y="266"/>
                  </a:cubicBezTo>
                  <a:cubicBezTo>
                    <a:pt x="900" y="266"/>
                    <a:pt x="840" y="222"/>
                    <a:pt x="766" y="222"/>
                  </a:cubicBezTo>
                  <a:cubicBezTo>
                    <a:pt x="754" y="222"/>
                    <a:pt x="741" y="223"/>
                    <a:pt x="727" y="226"/>
                  </a:cubicBezTo>
                  <a:cubicBezTo>
                    <a:pt x="657" y="235"/>
                    <a:pt x="580" y="263"/>
                    <a:pt x="502" y="263"/>
                  </a:cubicBezTo>
                  <a:cubicBezTo>
                    <a:pt x="474" y="263"/>
                    <a:pt x="446" y="260"/>
                    <a:pt x="418" y="250"/>
                  </a:cubicBezTo>
                  <a:cubicBezTo>
                    <a:pt x="410" y="249"/>
                    <a:pt x="402" y="248"/>
                    <a:pt x="395" y="248"/>
                  </a:cubicBezTo>
                  <a:cubicBezTo>
                    <a:pt x="346" y="248"/>
                    <a:pt x="309" y="282"/>
                    <a:pt x="299" y="334"/>
                  </a:cubicBezTo>
                  <a:cubicBezTo>
                    <a:pt x="227" y="429"/>
                    <a:pt x="108" y="405"/>
                    <a:pt x="1" y="453"/>
                  </a:cubicBezTo>
                  <a:cubicBezTo>
                    <a:pt x="94" y="580"/>
                    <a:pt x="224" y="598"/>
                    <a:pt x="360" y="598"/>
                  </a:cubicBezTo>
                  <a:cubicBezTo>
                    <a:pt x="415" y="598"/>
                    <a:pt x="470" y="595"/>
                    <a:pt x="525" y="595"/>
                  </a:cubicBezTo>
                  <a:cubicBezTo>
                    <a:pt x="1013" y="607"/>
                    <a:pt x="1501" y="607"/>
                    <a:pt x="2001" y="607"/>
                  </a:cubicBezTo>
                  <a:cubicBezTo>
                    <a:pt x="2037" y="595"/>
                    <a:pt x="2073" y="560"/>
                    <a:pt x="2073" y="500"/>
                  </a:cubicBezTo>
                  <a:cubicBezTo>
                    <a:pt x="2061" y="453"/>
                    <a:pt x="2013" y="369"/>
                    <a:pt x="2061" y="310"/>
                  </a:cubicBezTo>
                  <a:lnTo>
                    <a:pt x="2073" y="238"/>
                  </a:lnTo>
                  <a:lnTo>
                    <a:pt x="2025" y="179"/>
                  </a:lnTo>
                  <a:cubicBezTo>
                    <a:pt x="1977" y="167"/>
                    <a:pt x="1918" y="167"/>
                    <a:pt x="1882" y="155"/>
                  </a:cubicBezTo>
                  <a:cubicBezTo>
                    <a:pt x="1823" y="119"/>
                    <a:pt x="1775" y="95"/>
                    <a:pt x="1727" y="36"/>
                  </a:cubicBezTo>
                  <a:cubicBezTo>
                    <a:pt x="1489" y="12"/>
                    <a:pt x="1251" y="12"/>
                    <a:pt x="10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5293;p32">
              <a:extLst>
                <a:ext uri="{FF2B5EF4-FFF2-40B4-BE49-F238E27FC236}">
                  <a16:creationId xmlns:a16="http://schemas.microsoft.com/office/drawing/2014/main" id="{631FFB34-26F8-45CA-AD06-26A01EE5657E}"/>
                </a:ext>
              </a:extLst>
            </p:cNvPr>
            <p:cNvSpPr/>
            <p:nvPr/>
          </p:nvSpPr>
          <p:spPr>
            <a:xfrm>
              <a:off x="5934075" y="3152375"/>
              <a:ext cx="57450" cy="13550"/>
            </a:xfrm>
            <a:custGeom>
              <a:avLst/>
              <a:gdLst/>
              <a:ahLst/>
              <a:cxnLst/>
              <a:rect l="l" t="t" r="r" b="b"/>
              <a:pathLst>
                <a:path w="2298" h="542" extrusionOk="0">
                  <a:moveTo>
                    <a:pt x="542" y="1"/>
                  </a:moveTo>
                  <a:cubicBezTo>
                    <a:pt x="435" y="1"/>
                    <a:pt x="327" y="10"/>
                    <a:pt x="214" y="10"/>
                  </a:cubicBezTo>
                  <a:cubicBezTo>
                    <a:pt x="0" y="176"/>
                    <a:pt x="167" y="260"/>
                    <a:pt x="286" y="343"/>
                  </a:cubicBezTo>
                  <a:cubicBezTo>
                    <a:pt x="871" y="406"/>
                    <a:pt x="1448" y="542"/>
                    <a:pt x="2047" y="542"/>
                  </a:cubicBezTo>
                  <a:cubicBezTo>
                    <a:pt x="2130" y="542"/>
                    <a:pt x="2214" y="539"/>
                    <a:pt x="2298" y="533"/>
                  </a:cubicBezTo>
                  <a:cubicBezTo>
                    <a:pt x="2203" y="426"/>
                    <a:pt x="2107" y="343"/>
                    <a:pt x="2012" y="236"/>
                  </a:cubicBezTo>
                  <a:cubicBezTo>
                    <a:pt x="1917" y="166"/>
                    <a:pt x="1811" y="151"/>
                    <a:pt x="1701" y="151"/>
                  </a:cubicBezTo>
                  <a:cubicBezTo>
                    <a:pt x="1609" y="151"/>
                    <a:pt x="1515" y="162"/>
                    <a:pt x="1423" y="162"/>
                  </a:cubicBezTo>
                  <a:cubicBezTo>
                    <a:pt x="1322" y="162"/>
                    <a:pt x="1222" y="148"/>
                    <a:pt x="1131" y="93"/>
                  </a:cubicBezTo>
                  <a:lnTo>
                    <a:pt x="869" y="45"/>
                  </a:lnTo>
                  <a:cubicBezTo>
                    <a:pt x="756" y="10"/>
                    <a:pt x="649" y="1"/>
                    <a:pt x="5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5294;p32">
              <a:extLst>
                <a:ext uri="{FF2B5EF4-FFF2-40B4-BE49-F238E27FC236}">
                  <a16:creationId xmlns:a16="http://schemas.microsoft.com/office/drawing/2014/main" id="{1F2A1A07-93A1-4E5E-8514-F2383F1C15A3}"/>
                </a:ext>
              </a:extLst>
            </p:cNvPr>
            <p:cNvSpPr/>
            <p:nvPr/>
          </p:nvSpPr>
          <p:spPr>
            <a:xfrm>
              <a:off x="5256300" y="3057650"/>
              <a:ext cx="36925" cy="23900"/>
            </a:xfrm>
            <a:custGeom>
              <a:avLst/>
              <a:gdLst/>
              <a:ahLst/>
              <a:cxnLst/>
              <a:rect l="l" t="t" r="r" b="b"/>
              <a:pathLst>
                <a:path w="1477" h="956" extrusionOk="0">
                  <a:moveTo>
                    <a:pt x="298" y="0"/>
                  </a:moveTo>
                  <a:cubicBezTo>
                    <a:pt x="191" y="274"/>
                    <a:pt x="108" y="572"/>
                    <a:pt x="0" y="858"/>
                  </a:cubicBezTo>
                  <a:lnTo>
                    <a:pt x="131" y="858"/>
                  </a:lnTo>
                  <a:cubicBezTo>
                    <a:pt x="168" y="852"/>
                    <a:pt x="205" y="850"/>
                    <a:pt x="242" y="850"/>
                  </a:cubicBezTo>
                  <a:cubicBezTo>
                    <a:pt x="486" y="850"/>
                    <a:pt x="725" y="956"/>
                    <a:pt x="966" y="956"/>
                  </a:cubicBezTo>
                  <a:cubicBezTo>
                    <a:pt x="1076" y="956"/>
                    <a:pt x="1187" y="934"/>
                    <a:pt x="1298" y="870"/>
                  </a:cubicBezTo>
                  <a:lnTo>
                    <a:pt x="1310" y="846"/>
                  </a:lnTo>
                  <a:cubicBezTo>
                    <a:pt x="1394" y="774"/>
                    <a:pt x="1453" y="679"/>
                    <a:pt x="1477" y="560"/>
                  </a:cubicBezTo>
                  <a:cubicBezTo>
                    <a:pt x="1251" y="393"/>
                    <a:pt x="977" y="477"/>
                    <a:pt x="727" y="429"/>
                  </a:cubicBezTo>
                  <a:cubicBezTo>
                    <a:pt x="477" y="381"/>
                    <a:pt x="298" y="298"/>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5295;p32">
              <a:extLst>
                <a:ext uri="{FF2B5EF4-FFF2-40B4-BE49-F238E27FC236}">
                  <a16:creationId xmlns:a16="http://schemas.microsoft.com/office/drawing/2014/main" id="{8B48397C-753A-4D1D-BC58-D91A859DEDFF}"/>
                </a:ext>
              </a:extLst>
            </p:cNvPr>
            <p:cNvSpPr/>
            <p:nvPr/>
          </p:nvSpPr>
          <p:spPr>
            <a:xfrm>
              <a:off x="5801000" y="3086475"/>
              <a:ext cx="64625" cy="10775"/>
            </a:xfrm>
            <a:custGeom>
              <a:avLst/>
              <a:gdLst/>
              <a:ahLst/>
              <a:cxnLst/>
              <a:rect l="l" t="t" r="r" b="b"/>
              <a:pathLst>
                <a:path w="2585" h="431" extrusionOk="0">
                  <a:moveTo>
                    <a:pt x="1002" y="1"/>
                  </a:moveTo>
                  <a:cubicBezTo>
                    <a:pt x="911" y="1"/>
                    <a:pt x="819" y="8"/>
                    <a:pt x="727" y="26"/>
                  </a:cubicBezTo>
                  <a:cubicBezTo>
                    <a:pt x="656" y="71"/>
                    <a:pt x="578" y="82"/>
                    <a:pt x="498" y="82"/>
                  </a:cubicBezTo>
                  <a:cubicBezTo>
                    <a:pt x="424" y="82"/>
                    <a:pt x="347" y="72"/>
                    <a:pt x="274" y="72"/>
                  </a:cubicBezTo>
                  <a:cubicBezTo>
                    <a:pt x="175" y="72"/>
                    <a:pt x="81" y="89"/>
                    <a:pt x="1" y="169"/>
                  </a:cubicBezTo>
                  <a:cubicBezTo>
                    <a:pt x="130" y="253"/>
                    <a:pt x="274" y="263"/>
                    <a:pt x="423" y="263"/>
                  </a:cubicBezTo>
                  <a:cubicBezTo>
                    <a:pt x="475" y="263"/>
                    <a:pt x="528" y="262"/>
                    <a:pt x="581" y="262"/>
                  </a:cubicBezTo>
                  <a:cubicBezTo>
                    <a:pt x="614" y="262"/>
                    <a:pt x="647" y="263"/>
                    <a:pt x="680" y="264"/>
                  </a:cubicBezTo>
                  <a:cubicBezTo>
                    <a:pt x="1323" y="288"/>
                    <a:pt x="1965" y="300"/>
                    <a:pt x="2585" y="431"/>
                  </a:cubicBezTo>
                  <a:lnTo>
                    <a:pt x="2585" y="121"/>
                  </a:lnTo>
                  <a:cubicBezTo>
                    <a:pt x="2418" y="121"/>
                    <a:pt x="2251" y="137"/>
                    <a:pt x="2085" y="137"/>
                  </a:cubicBezTo>
                  <a:cubicBezTo>
                    <a:pt x="2001" y="137"/>
                    <a:pt x="1918" y="133"/>
                    <a:pt x="1834" y="121"/>
                  </a:cubicBezTo>
                  <a:cubicBezTo>
                    <a:pt x="1549" y="68"/>
                    <a:pt x="1276" y="1"/>
                    <a:pt x="100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5296;p32">
              <a:extLst>
                <a:ext uri="{FF2B5EF4-FFF2-40B4-BE49-F238E27FC236}">
                  <a16:creationId xmlns:a16="http://schemas.microsoft.com/office/drawing/2014/main" id="{7503A98A-9704-413D-967B-82F5AFBA3399}"/>
                </a:ext>
              </a:extLst>
            </p:cNvPr>
            <p:cNvSpPr/>
            <p:nvPr/>
          </p:nvSpPr>
          <p:spPr>
            <a:xfrm>
              <a:off x="6134975" y="3240100"/>
              <a:ext cx="43775" cy="11650"/>
            </a:xfrm>
            <a:custGeom>
              <a:avLst/>
              <a:gdLst/>
              <a:ahLst/>
              <a:cxnLst/>
              <a:rect l="l" t="t" r="r" b="b"/>
              <a:pathLst>
                <a:path w="1751" h="466" extrusionOk="0">
                  <a:moveTo>
                    <a:pt x="1538" y="358"/>
                  </a:moveTo>
                  <a:cubicBezTo>
                    <a:pt x="1538" y="358"/>
                    <a:pt x="1537" y="358"/>
                    <a:pt x="1537" y="358"/>
                  </a:cubicBezTo>
                  <a:cubicBezTo>
                    <a:pt x="1538" y="358"/>
                    <a:pt x="1538" y="358"/>
                    <a:pt x="1538" y="358"/>
                  </a:cubicBezTo>
                  <a:close/>
                  <a:moveTo>
                    <a:pt x="865" y="0"/>
                  </a:moveTo>
                  <a:cubicBezTo>
                    <a:pt x="723" y="0"/>
                    <a:pt x="582" y="10"/>
                    <a:pt x="441" y="25"/>
                  </a:cubicBezTo>
                  <a:cubicBezTo>
                    <a:pt x="346" y="191"/>
                    <a:pt x="96" y="120"/>
                    <a:pt x="1" y="299"/>
                  </a:cubicBezTo>
                  <a:cubicBezTo>
                    <a:pt x="477" y="358"/>
                    <a:pt x="977" y="406"/>
                    <a:pt x="1429" y="465"/>
                  </a:cubicBezTo>
                  <a:lnTo>
                    <a:pt x="1477" y="430"/>
                  </a:lnTo>
                  <a:lnTo>
                    <a:pt x="1489" y="394"/>
                  </a:lnTo>
                  <a:lnTo>
                    <a:pt x="1489" y="346"/>
                  </a:lnTo>
                  <a:cubicBezTo>
                    <a:pt x="1489" y="346"/>
                    <a:pt x="1537" y="356"/>
                    <a:pt x="1538" y="358"/>
                  </a:cubicBezTo>
                  <a:lnTo>
                    <a:pt x="1538" y="358"/>
                  </a:lnTo>
                  <a:cubicBezTo>
                    <a:pt x="1644" y="334"/>
                    <a:pt x="1715" y="274"/>
                    <a:pt x="1751" y="156"/>
                  </a:cubicBezTo>
                  <a:cubicBezTo>
                    <a:pt x="1467" y="42"/>
                    <a:pt x="1167" y="0"/>
                    <a:pt x="8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5297;p32">
              <a:extLst>
                <a:ext uri="{FF2B5EF4-FFF2-40B4-BE49-F238E27FC236}">
                  <a16:creationId xmlns:a16="http://schemas.microsoft.com/office/drawing/2014/main" id="{9B77ADC8-EC3F-4445-BD8B-EBDAEC285ADC}"/>
                </a:ext>
              </a:extLst>
            </p:cNvPr>
            <p:cNvSpPr/>
            <p:nvPr/>
          </p:nvSpPr>
          <p:spPr>
            <a:xfrm>
              <a:off x="6171300" y="3243625"/>
              <a:ext cx="52100" cy="12425"/>
            </a:xfrm>
            <a:custGeom>
              <a:avLst/>
              <a:gdLst/>
              <a:ahLst/>
              <a:cxnLst/>
              <a:rect l="l" t="t" r="r" b="b"/>
              <a:pathLst>
                <a:path w="2084" h="497" extrusionOk="0">
                  <a:moveTo>
                    <a:pt x="640" y="1"/>
                  </a:moveTo>
                  <a:cubicBezTo>
                    <a:pt x="566" y="1"/>
                    <a:pt x="492" y="8"/>
                    <a:pt x="417" y="27"/>
                  </a:cubicBezTo>
                  <a:cubicBezTo>
                    <a:pt x="310" y="146"/>
                    <a:pt x="155" y="217"/>
                    <a:pt x="12" y="253"/>
                  </a:cubicBezTo>
                  <a:cubicBezTo>
                    <a:pt x="0" y="277"/>
                    <a:pt x="0" y="289"/>
                    <a:pt x="0" y="324"/>
                  </a:cubicBezTo>
                  <a:cubicBezTo>
                    <a:pt x="608" y="491"/>
                    <a:pt x="1227" y="443"/>
                    <a:pt x="1846" y="479"/>
                  </a:cubicBezTo>
                  <a:cubicBezTo>
                    <a:pt x="1876" y="491"/>
                    <a:pt x="1905" y="497"/>
                    <a:pt x="1935" y="497"/>
                  </a:cubicBezTo>
                  <a:cubicBezTo>
                    <a:pt x="1965" y="497"/>
                    <a:pt x="1995" y="491"/>
                    <a:pt x="2024" y="479"/>
                  </a:cubicBezTo>
                  <a:cubicBezTo>
                    <a:pt x="2084" y="205"/>
                    <a:pt x="1810" y="277"/>
                    <a:pt x="1703" y="181"/>
                  </a:cubicBezTo>
                  <a:cubicBezTo>
                    <a:pt x="1347" y="181"/>
                    <a:pt x="999" y="1"/>
                    <a:pt x="6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5298;p32">
              <a:extLst>
                <a:ext uri="{FF2B5EF4-FFF2-40B4-BE49-F238E27FC236}">
                  <a16:creationId xmlns:a16="http://schemas.microsoft.com/office/drawing/2014/main" id="{F2ECC966-8CAC-4BF5-BF6E-326420DEA47F}"/>
                </a:ext>
              </a:extLst>
            </p:cNvPr>
            <p:cNvSpPr/>
            <p:nvPr/>
          </p:nvSpPr>
          <p:spPr>
            <a:xfrm>
              <a:off x="5651000" y="3034175"/>
              <a:ext cx="50325" cy="9800"/>
            </a:xfrm>
            <a:custGeom>
              <a:avLst/>
              <a:gdLst/>
              <a:ahLst/>
              <a:cxnLst/>
              <a:rect l="l" t="t" r="r" b="b"/>
              <a:pathLst>
                <a:path w="2013" h="392" extrusionOk="0">
                  <a:moveTo>
                    <a:pt x="865" y="0"/>
                  </a:moveTo>
                  <a:cubicBezTo>
                    <a:pt x="721" y="0"/>
                    <a:pt x="576" y="23"/>
                    <a:pt x="429" y="82"/>
                  </a:cubicBezTo>
                  <a:cubicBezTo>
                    <a:pt x="310" y="201"/>
                    <a:pt x="167" y="118"/>
                    <a:pt x="48" y="189"/>
                  </a:cubicBezTo>
                  <a:cubicBezTo>
                    <a:pt x="36" y="225"/>
                    <a:pt x="12" y="237"/>
                    <a:pt x="0" y="261"/>
                  </a:cubicBezTo>
                  <a:cubicBezTo>
                    <a:pt x="323" y="347"/>
                    <a:pt x="691" y="392"/>
                    <a:pt x="1039" y="392"/>
                  </a:cubicBezTo>
                  <a:cubicBezTo>
                    <a:pt x="1411" y="392"/>
                    <a:pt x="1761" y="341"/>
                    <a:pt x="2012" y="237"/>
                  </a:cubicBezTo>
                  <a:cubicBezTo>
                    <a:pt x="1615" y="159"/>
                    <a:pt x="1243" y="0"/>
                    <a:pt x="8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5299;p32">
              <a:extLst>
                <a:ext uri="{FF2B5EF4-FFF2-40B4-BE49-F238E27FC236}">
                  <a16:creationId xmlns:a16="http://schemas.microsoft.com/office/drawing/2014/main" id="{A5B4EEC2-589B-4156-A7AA-2D5F63322485}"/>
                </a:ext>
              </a:extLst>
            </p:cNvPr>
            <p:cNvSpPr/>
            <p:nvPr/>
          </p:nvSpPr>
          <p:spPr>
            <a:xfrm>
              <a:off x="5731650" y="2984800"/>
              <a:ext cx="72350" cy="13725"/>
            </a:xfrm>
            <a:custGeom>
              <a:avLst/>
              <a:gdLst/>
              <a:ahLst/>
              <a:cxnLst/>
              <a:rect l="l" t="t" r="r" b="b"/>
              <a:pathLst>
                <a:path w="2894" h="549" extrusionOk="0">
                  <a:moveTo>
                    <a:pt x="483" y="0"/>
                  </a:moveTo>
                  <a:cubicBezTo>
                    <a:pt x="453" y="0"/>
                    <a:pt x="423" y="3"/>
                    <a:pt x="394" y="9"/>
                  </a:cubicBezTo>
                  <a:cubicBezTo>
                    <a:pt x="298" y="33"/>
                    <a:pt x="287" y="140"/>
                    <a:pt x="227" y="200"/>
                  </a:cubicBezTo>
                  <a:lnTo>
                    <a:pt x="84" y="200"/>
                  </a:lnTo>
                  <a:cubicBezTo>
                    <a:pt x="1" y="224"/>
                    <a:pt x="25" y="271"/>
                    <a:pt x="84" y="319"/>
                  </a:cubicBezTo>
                  <a:cubicBezTo>
                    <a:pt x="267" y="354"/>
                    <a:pt x="455" y="364"/>
                    <a:pt x="644" y="364"/>
                  </a:cubicBezTo>
                  <a:cubicBezTo>
                    <a:pt x="774" y="364"/>
                    <a:pt x="905" y="359"/>
                    <a:pt x="1037" y="355"/>
                  </a:cubicBezTo>
                  <a:cubicBezTo>
                    <a:pt x="1130" y="385"/>
                    <a:pt x="1226" y="392"/>
                    <a:pt x="1323" y="392"/>
                  </a:cubicBezTo>
                  <a:cubicBezTo>
                    <a:pt x="1422" y="392"/>
                    <a:pt x="1521" y="384"/>
                    <a:pt x="1620" y="384"/>
                  </a:cubicBezTo>
                  <a:cubicBezTo>
                    <a:pt x="1733" y="384"/>
                    <a:pt x="1845" y="394"/>
                    <a:pt x="1953" y="438"/>
                  </a:cubicBezTo>
                  <a:lnTo>
                    <a:pt x="1941" y="486"/>
                  </a:lnTo>
                  <a:cubicBezTo>
                    <a:pt x="2084" y="533"/>
                    <a:pt x="2221" y="548"/>
                    <a:pt x="2358" y="548"/>
                  </a:cubicBezTo>
                  <a:cubicBezTo>
                    <a:pt x="2495" y="548"/>
                    <a:pt x="2632" y="533"/>
                    <a:pt x="2775" y="521"/>
                  </a:cubicBezTo>
                  <a:cubicBezTo>
                    <a:pt x="2894" y="438"/>
                    <a:pt x="2894" y="331"/>
                    <a:pt x="2799" y="212"/>
                  </a:cubicBezTo>
                  <a:cubicBezTo>
                    <a:pt x="2715" y="200"/>
                    <a:pt x="2608" y="188"/>
                    <a:pt x="2525" y="164"/>
                  </a:cubicBezTo>
                  <a:cubicBezTo>
                    <a:pt x="2465" y="128"/>
                    <a:pt x="2418" y="93"/>
                    <a:pt x="2358" y="81"/>
                  </a:cubicBezTo>
                  <a:cubicBezTo>
                    <a:pt x="2239" y="57"/>
                    <a:pt x="2108" y="57"/>
                    <a:pt x="1989" y="57"/>
                  </a:cubicBezTo>
                  <a:lnTo>
                    <a:pt x="1179" y="57"/>
                  </a:lnTo>
                  <a:cubicBezTo>
                    <a:pt x="1132" y="60"/>
                    <a:pt x="1083" y="61"/>
                    <a:pt x="1035" y="61"/>
                  </a:cubicBezTo>
                  <a:cubicBezTo>
                    <a:pt x="877" y="61"/>
                    <a:pt x="718" y="46"/>
                    <a:pt x="572" y="9"/>
                  </a:cubicBezTo>
                  <a:cubicBezTo>
                    <a:pt x="542" y="3"/>
                    <a:pt x="513" y="0"/>
                    <a:pt x="4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5300;p32">
              <a:extLst>
                <a:ext uri="{FF2B5EF4-FFF2-40B4-BE49-F238E27FC236}">
                  <a16:creationId xmlns:a16="http://schemas.microsoft.com/office/drawing/2014/main" id="{E924A7E4-9E39-4A7F-A6B0-8E0E5E8D964E}"/>
                </a:ext>
              </a:extLst>
            </p:cNvPr>
            <p:cNvSpPr/>
            <p:nvPr/>
          </p:nvSpPr>
          <p:spPr>
            <a:xfrm>
              <a:off x="5564075" y="3131250"/>
              <a:ext cx="42300" cy="14000"/>
            </a:xfrm>
            <a:custGeom>
              <a:avLst/>
              <a:gdLst/>
              <a:ahLst/>
              <a:cxnLst/>
              <a:rect l="l" t="t" r="r" b="b"/>
              <a:pathLst>
                <a:path w="1692" h="560" extrusionOk="0">
                  <a:moveTo>
                    <a:pt x="309" y="1"/>
                  </a:moveTo>
                  <a:cubicBezTo>
                    <a:pt x="276" y="1"/>
                    <a:pt x="241" y="5"/>
                    <a:pt x="203" y="9"/>
                  </a:cubicBezTo>
                  <a:cubicBezTo>
                    <a:pt x="72" y="81"/>
                    <a:pt x="1" y="176"/>
                    <a:pt x="36" y="319"/>
                  </a:cubicBezTo>
                  <a:cubicBezTo>
                    <a:pt x="390" y="450"/>
                    <a:pt x="749" y="559"/>
                    <a:pt x="1117" y="559"/>
                  </a:cubicBezTo>
                  <a:cubicBezTo>
                    <a:pt x="1283" y="559"/>
                    <a:pt x="1450" y="537"/>
                    <a:pt x="1620" y="485"/>
                  </a:cubicBezTo>
                  <a:cubicBezTo>
                    <a:pt x="1691" y="390"/>
                    <a:pt x="1691" y="283"/>
                    <a:pt x="1620" y="176"/>
                  </a:cubicBezTo>
                  <a:cubicBezTo>
                    <a:pt x="1286" y="128"/>
                    <a:pt x="953" y="116"/>
                    <a:pt x="620" y="69"/>
                  </a:cubicBezTo>
                  <a:cubicBezTo>
                    <a:pt x="620" y="69"/>
                    <a:pt x="608" y="81"/>
                    <a:pt x="572" y="104"/>
                  </a:cubicBezTo>
                  <a:cubicBezTo>
                    <a:pt x="566" y="107"/>
                    <a:pt x="559" y="109"/>
                    <a:pt x="550" y="109"/>
                  </a:cubicBezTo>
                  <a:cubicBezTo>
                    <a:pt x="526" y="109"/>
                    <a:pt x="495" y="96"/>
                    <a:pt x="477" y="69"/>
                  </a:cubicBezTo>
                  <a:cubicBezTo>
                    <a:pt x="423" y="15"/>
                    <a:pt x="369" y="1"/>
                    <a:pt x="3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5301;p32">
              <a:extLst>
                <a:ext uri="{FF2B5EF4-FFF2-40B4-BE49-F238E27FC236}">
                  <a16:creationId xmlns:a16="http://schemas.microsoft.com/office/drawing/2014/main" id="{D45582E8-E32D-4549-89A1-CEC28990724E}"/>
                </a:ext>
              </a:extLst>
            </p:cNvPr>
            <p:cNvSpPr/>
            <p:nvPr/>
          </p:nvSpPr>
          <p:spPr>
            <a:xfrm>
              <a:off x="5514375" y="3103400"/>
              <a:ext cx="43475" cy="14700"/>
            </a:xfrm>
            <a:custGeom>
              <a:avLst/>
              <a:gdLst/>
              <a:ahLst/>
              <a:cxnLst/>
              <a:rect l="l" t="t" r="r" b="b"/>
              <a:pathLst>
                <a:path w="1739" h="588" extrusionOk="0">
                  <a:moveTo>
                    <a:pt x="925" y="1"/>
                  </a:moveTo>
                  <a:cubicBezTo>
                    <a:pt x="623" y="1"/>
                    <a:pt x="319" y="64"/>
                    <a:pt x="12" y="171"/>
                  </a:cubicBezTo>
                  <a:cubicBezTo>
                    <a:pt x="66" y="255"/>
                    <a:pt x="119" y="283"/>
                    <a:pt x="173" y="283"/>
                  </a:cubicBezTo>
                  <a:cubicBezTo>
                    <a:pt x="264" y="283"/>
                    <a:pt x="356" y="205"/>
                    <a:pt x="453" y="183"/>
                  </a:cubicBezTo>
                  <a:cubicBezTo>
                    <a:pt x="524" y="230"/>
                    <a:pt x="560" y="278"/>
                    <a:pt x="453" y="302"/>
                  </a:cubicBezTo>
                  <a:cubicBezTo>
                    <a:pt x="357" y="504"/>
                    <a:pt x="119" y="445"/>
                    <a:pt x="0" y="587"/>
                  </a:cubicBezTo>
                  <a:lnTo>
                    <a:pt x="1048" y="587"/>
                  </a:lnTo>
                  <a:cubicBezTo>
                    <a:pt x="1167" y="397"/>
                    <a:pt x="1381" y="349"/>
                    <a:pt x="1596" y="290"/>
                  </a:cubicBezTo>
                  <a:cubicBezTo>
                    <a:pt x="1655" y="266"/>
                    <a:pt x="1703" y="218"/>
                    <a:pt x="1739" y="171"/>
                  </a:cubicBezTo>
                  <a:cubicBezTo>
                    <a:pt x="1468" y="52"/>
                    <a:pt x="1197" y="1"/>
                    <a:pt x="9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5302;p32">
              <a:extLst>
                <a:ext uri="{FF2B5EF4-FFF2-40B4-BE49-F238E27FC236}">
                  <a16:creationId xmlns:a16="http://schemas.microsoft.com/office/drawing/2014/main" id="{CD199B12-8314-495B-89B8-A9AA728479F1}"/>
                </a:ext>
              </a:extLst>
            </p:cNvPr>
            <p:cNvSpPr/>
            <p:nvPr/>
          </p:nvSpPr>
          <p:spPr>
            <a:xfrm>
              <a:off x="5387275" y="3014200"/>
              <a:ext cx="39600" cy="10725"/>
            </a:xfrm>
            <a:custGeom>
              <a:avLst/>
              <a:gdLst/>
              <a:ahLst/>
              <a:cxnLst/>
              <a:rect l="l" t="t" r="r" b="b"/>
              <a:pathLst>
                <a:path w="1584" h="429" extrusionOk="0">
                  <a:moveTo>
                    <a:pt x="929" y="0"/>
                  </a:moveTo>
                  <a:cubicBezTo>
                    <a:pt x="808" y="69"/>
                    <a:pt x="686" y="94"/>
                    <a:pt x="565" y="94"/>
                  </a:cubicBezTo>
                  <a:cubicBezTo>
                    <a:pt x="436" y="94"/>
                    <a:pt x="307" y="66"/>
                    <a:pt x="179" y="36"/>
                  </a:cubicBezTo>
                  <a:cubicBezTo>
                    <a:pt x="84" y="107"/>
                    <a:pt x="0" y="167"/>
                    <a:pt x="72" y="298"/>
                  </a:cubicBezTo>
                  <a:cubicBezTo>
                    <a:pt x="304" y="405"/>
                    <a:pt x="542" y="429"/>
                    <a:pt x="782" y="429"/>
                  </a:cubicBezTo>
                  <a:cubicBezTo>
                    <a:pt x="973" y="429"/>
                    <a:pt x="1166" y="414"/>
                    <a:pt x="1357" y="414"/>
                  </a:cubicBezTo>
                  <a:cubicBezTo>
                    <a:pt x="1405" y="414"/>
                    <a:pt x="1453" y="414"/>
                    <a:pt x="1500" y="417"/>
                  </a:cubicBezTo>
                  <a:cubicBezTo>
                    <a:pt x="1584" y="334"/>
                    <a:pt x="1584" y="238"/>
                    <a:pt x="1500" y="155"/>
                  </a:cubicBezTo>
                  <a:cubicBezTo>
                    <a:pt x="1310" y="95"/>
                    <a:pt x="1131" y="48"/>
                    <a:pt x="9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5303;p32">
              <a:extLst>
                <a:ext uri="{FF2B5EF4-FFF2-40B4-BE49-F238E27FC236}">
                  <a16:creationId xmlns:a16="http://schemas.microsoft.com/office/drawing/2014/main" id="{2727D220-E542-4D89-B721-B317507DB9D5}"/>
                </a:ext>
              </a:extLst>
            </p:cNvPr>
            <p:cNvSpPr/>
            <p:nvPr/>
          </p:nvSpPr>
          <p:spPr>
            <a:xfrm>
              <a:off x="5558425" y="3082050"/>
              <a:ext cx="47350" cy="8675"/>
            </a:xfrm>
            <a:custGeom>
              <a:avLst/>
              <a:gdLst/>
              <a:ahLst/>
              <a:cxnLst/>
              <a:rect l="l" t="t" r="r" b="b"/>
              <a:pathLst>
                <a:path w="1894" h="347" extrusionOk="0">
                  <a:moveTo>
                    <a:pt x="777" y="1"/>
                  </a:moveTo>
                  <a:cubicBezTo>
                    <a:pt x="447" y="1"/>
                    <a:pt x="173" y="48"/>
                    <a:pt x="0" y="144"/>
                  </a:cubicBezTo>
                  <a:cubicBezTo>
                    <a:pt x="433" y="331"/>
                    <a:pt x="850" y="347"/>
                    <a:pt x="1277" y="347"/>
                  </a:cubicBezTo>
                  <a:cubicBezTo>
                    <a:pt x="1367" y="347"/>
                    <a:pt x="1457" y="346"/>
                    <a:pt x="1548" y="346"/>
                  </a:cubicBezTo>
                  <a:cubicBezTo>
                    <a:pt x="1608" y="191"/>
                    <a:pt x="1751" y="179"/>
                    <a:pt x="1893" y="144"/>
                  </a:cubicBezTo>
                  <a:cubicBezTo>
                    <a:pt x="1495" y="48"/>
                    <a:pt x="1108" y="1"/>
                    <a:pt x="7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5304;p32">
              <a:extLst>
                <a:ext uri="{FF2B5EF4-FFF2-40B4-BE49-F238E27FC236}">
                  <a16:creationId xmlns:a16="http://schemas.microsoft.com/office/drawing/2014/main" id="{F8675CB6-77AD-411C-9149-59C8D906D71F}"/>
                </a:ext>
              </a:extLst>
            </p:cNvPr>
            <p:cNvSpPr/>
            <p:nvPr/>
          </p:nvSpPr>
          <p:spPr>
            <a:xfrm>
              <a:off x="5855175" y="2996925"/>
              <a:ext cx="7475" cy="75325"/>
            </a:xfrm>
            <a:custGeom>
              <a:avLst/>
              <a:gdLst/>
              <a:ahLst/>
              <a:cxnLst/>
              <a:rect l="l" t="t" r="r" b="b"/>
              <a:pathLst>
                <a:path w="299" h="3013" extrusionOk="0">
                  <a:moveTo>
                    <a:pt x="287" y="1"/>
                  </a:moveTo>
                  <a:cubicBezTo>
                    <a:pt x="168" y="1"/>
                    <a:pt x="60" y="48"/>
                    <a:pt x="1" y="167"/>
                  </a:cubicBezTo>
                  <a:cubicBezTo>
                    <a:pt x="168" y="382"/>
                    <a:pt x="144" y="655"/>
                    <a:pt x="144" y="917"/>
                  </a:cubicBezTo>
                  <a:cubicBezTo>
                    <a:pt x="156" y="1453"/>
                    <a:pt x="156" y="1977"/>
                    <a:pt x="156" y="2501"/>
                  </a:cubicBezTo>
                  <a:cubicBezTo>
                    <a:pt x="156" y="2679"/>
                    <a:pt x="120" y="2882"/>
                    <a:pt x="299" y="3013"/>
                  </a:cubicBezTo>
                  <a:cubicBezTo>
                    <a:pt x="299" y="2013"/>
                    <a:pt x="287" y="1013"/>
                    <a:pt x="2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5305;p32">
              <a:extLst>
                <a:ext uri="{FF2B5EF4-FFF2-40B4-BE49-F238E27FC236}">
                  <a16:creationId xmlns:a16="http://schemas.microsoft.com/office/drawing/2014/main" id="{8825432F-50E1-4FC2-AB43-838A1BC197B6}"/>
                </a:ext>
              </a:extLst>
            </p:cNvPr>
            <p:cNvSpPr/>
            <p:nvPr/>
          </p:nvSpPr>
          <p:spPr>
            <a:xfrm>
              <a:off x="5898350" y="3148675"/>
              <a:ext cx="42875" cy="12575"/>
            </a:xfrm>
            <a:custGeom>
              <a:avLst/>
              <a:gdLst/>
              <a:ahLst/>
              <a:cxnLst/>
              <a:rect l="l" t="t" r="r" b="b"/>
              <a:pathLst>
                <a:path w="1715" h="503" extrusionOk="0">
                  <a:moveTo>
                    <a:pt x="445" y="1"/>
                  </a:moveTo>
                  <a:cubicBezTo>
                    <a:pt x="300" y="1"/>
                    <a:pt x="153" y="36"/>
                    <a:pt x="0" y="134"/>
                  </a:cubicBezTo>
                  <a:cubicBezTo>
                    <a:pt x="48" y="229"/>
                    <a:pt x="107" y="300"/>
                    <a:pt x="155" y="384"/>
                  </a:cubicBezTo>
                  <a:cubicBezTo>
                    <a:pt x="655" y="491"/>
                    <a:pt x="1191" y="491"/>
                    <a:pt x="1715" y="503"/>
                  </a:cubicBezTo>
                  <a:cubicBezTo>
                    <a:pt x="1667" y="419"/>
                    <a:pt x="1631" y="348"/>
                    <a:pt x="1584" y="253"/>
                  </a:cubicBezTo>
                  <a:cubicBezTo>
                    <a:pt x="1194" y="253"/>
                    <a:pt x="830" y="1"/>
                    <a:pt x="4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5306;p32">
              <a:extLst>
                <a:ext uri="{FF2B5EF4-FFF2-40B4-BE49-F238E27FC236}">
                  <a16:creationId xmlns:a16="http://schemas.microsoft.com/office/drawing/2014/main" id="{B43E5DC6-F228-40D0-BD1A-421623953FEB}"/>
                </a:ext>
              </a:extLst>
            </p:cNvPr>
            <p:cNvSpPr/>
            <p:nvPr/>
          </p:nvSpPr>
          <p:spPr>
            <a:xfrm>
              <a:off x="5254800" y="3006575"/>
              <a:ext cx="23550" cy="32650"/>
            </a:xfrm>
            <a:custGeom>
              <a:avLst/>
              <a:gdLst/>
              <a:ahLst/>
              <a:cxnLst/>
              <a:rect l="l" t="t" r="r" b="b"/>
              <a:pathLst>
                <a:path w="942" h="1306" extrusionOk="0">
                  <a:moveTo>
                    <a:pt x="297" y="0"/>
                  </a:moveTo>
                  <a:cubicBezTo>
                    <a:pt x="267" y="0"/>
                    <a:pt x="232" y="9"/>
                    <a:pt x="191" y="31"/>
                  </a:cubicBezTo>
                  <a:cubicBezTo>
                    <a:pt x="13" y="269"/>
                    <a:pt x="1" y="508"/>
                    <a:pt x="191" y="746"/>
                  </a:cubicBezTo>
                  <a:cubicBezTo>
                    <a:pt x="382" y="1008"/>
                    <a:pt x="549" y="1293"/>
                    <a:pt x="942" y="1305"/>
                  </a:cubicBezTo>
                  <a:cubicBezTo>
                    <a:pt x="727" y="1127"/>
                    <a:pt x="775" y="936"/>
                    <a:pt x="918" y="746"/>
                  </a:cubicBezTo>
                  <a:lnTo>
                    <a:pt x="918" y="627"/>
                  </a:lnTo>
                  <a:cubicBezTo>
                    <a:pt x="858" y="531"/>
                    <a:pt x="763" y="484"/>
                    <a:pt x="656" y="412"/>
                  </a:cubicBezTo>
                  <a:cubicBezTo>
                    <a:pt x="572" y="353"/>
                    <a:pt x="537" y="281"/>
                    <a:pt x="501" y="198"/>
                  </a:cubicBezTo>
                  <a:cubicBezTo>
                    <a:pt x="446" y="106"/>
                    <a:pt x="398" y="0"/>
                    <a:pt x="2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5307;p32">
              <a:extLst>
                <a:ext uri="{FF2B5EF4-FFF2-40B4-BE49-F238E27FC236}">
                  <a16:creationId xmlns:a16="http://schemas.microsoft.com/office/drawing/2014/main" id="{5637A82E-9E31-4DF9-9510-2E98A2C129FF}"/>
                </a:ext>
              </a:extLst>
            </p:cNvPr>
            <p:cNvSpPr/>
            <p:nvPr/>
          </p:nvSpPr>
          <p:spPr>
            <a:xfrm>
              <a:off x="5606050" y="3032000"/>
              <a:ext cx="46150" cy="8700"/>
            </a:xfrm>
            <a:custGeom>
              <a:avLst/>
              <a:gdLst/>
              <a:ahLst/>
              <a:cxnLst/>
              <a:rect l="l" t="t" r="r" b="b"/>
              <a:pathLst>
                <a:path w="1846" h="348" extrusionOk="0">
                  <a:moveTo>
                    <a:pt x="1057" y="1"/>
                  </a:moveTo>
                  <a:cubicBezTo>
                    <a:pt x="824" y="1"/>
                    <a:pt x="589" y="27"/>
                    <a:pt x="358" y="38"/>
                  </a:cubicBezTo>
                  <a:cubicBezTo>
                    <a:pt x="358" y="47"/>
                    <a:pt x="352" y="55"/>
                    <a:pt x="335" y="55"/>
                  </a:cubicBezTo>
                  <a:cubicBezTo>
                    <a:pt x="329" y="55"/>
                    <a:pt x="320" y="54"/>
                    <a:pt x="310" y="50"/>
                  </a:cubicBezTo>
                  <a:cubicBezTo>
                    <a:pt x="286" y="50"/>
                    <a:pt x="250" y="38"/>
                    <a:pt x="215" y="14"/>
                  </a:cubicBezTo>
                  <a:lnTo>
                    <a:pt x="72" y="14"/>
                  </a:lnTo>
                  <a:cubicBezTo>
                    <a:pt x="0" y="62"/>
                    <a:pt x="0" y="110"/>
                    <a:pt x="72" y="169"/>
                  </a:cubicBezTo>
                  <a:cubicBezTo>
                    <a:pt x="631" y="348"/>
                    <a:pt x="1215" y="288"/>
                    <a:pt x="1798" y="324"/>
                  </a:cubicBezTo>
                  <a:lnTo>
                    <a:pt x="1798" y="264"/>
                  </a:lnTo>
                  <a:cubicBezTo>
                    <a:pt x="1846" y="217"/>
                    <a:pt x="1846" y="169"/>
                    <a:pt x="1786" y="133"/>
                  </a:cubicBezTo>
                  <a:cubicBezTo>
                    <a:pt x="1548" y="30"/>
                    <a:pt x="1303" y="1"/>
                    <a:pt x="10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5308;p32">
              <a:extLst>
                <a:ext uri="{FF2B5EF4-FFF2-40B4-BE49-F238E27FC236}">
                  <a16:creationId xmlns:a16="http://schemas.microsoft.com/office/drawing/2014/main" id="{96BF1AAE-E50C-4CBF-BDAF-22E6F9B5AF79}"/>
                </a:ext>
              </a:extLst>
            </p:cNvPr>
            <p:cNvSpPr/>
            <p:nvPr/>
          </p:nvSpPr>
          <p:spPr>
            <a:xfrm>
              <a:off x="5682550" y="3204400"/>
              <a:ext cx="41700" cy="15350"/>
            </a:xfrm>
            <a:custGeom>
              <a:avLst/>
              <a:gdLst/>
              <a:ahLst/>
              <a:cxnLst/>
              <a:rect l="l" t="t" r="r" b="b"/>
              <a:pathLst>
                <a:path w="1668" h="614" extrusionOk="0">
                  <a:moveTo>
                    <a:pt x="619" y="0"/>
                  </a:moveTo>
                  <a:cubicBezTo>
                    <a:pt x="596" y="12"/>
                    <a:pt x="572" y="36"/>
                    <a:pt x="560" y="48"/>
                  </a:cubicBezTo>
                  <a:cubicBezTo>
                    <a:pt x="453" y="107"/>
                    <a:pt x="334" y="84"/>
                    <a:pt x="226" y="95"/>
                  </a:cubicBezTo>
                  <a:cubicBezTo>
                    <a:pt x="167" y="95"/>
                    <a:pt x="107" y="107"/>
                    <a:pt x="60" y="143"/>
                  </a:cubicBezTo>
                  <a:cubicBezTo>
                    <a:pt x="48" y="155"/>
                    <a:pt x="24" y="167"/>
                    <a:pt x="0" y="203"/>
                  </a:cubicBezTo>
                  <a:cubicBezTo>
                    <a:pt x="36" y="393"/>
                    <a:pt x="179" y="441"/>
                    <a:pt x="334" y="476"/>
                  </a:cubicBezTo>
                  <a:cubicBezTo>
                    <a:pt x="600" y="512"/>
                    <a:pt x="866" y="614"/>
                    <a:pt x="1143" y="614"/>
                  </a:cubicBezTo>
                  <a:cubicBezTo>
                    <a:pt x="1237" y="614"/>
                    <a:pt x="1332" y="602"/>
                    <a:pt x="1429" y="572"/>
                  </a:cubicBezTo>
                  <a:cubicBezTo>
                    <a:pt x="1667" y="453"/>
                    <a:pt x="1655" y="298"/>
                    <a:pt x="1465" y="155"/>
                  </a:cubicBezTo>
                  <a:cubicBezTo>
                    <a:pt x="1191" y="0"/>
                    <a:pt x="917" y="0"/>
                    <a:pt x="6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5309;p32">
              <a:extLst>
                <a:ext uri="{FF2B5EF4-FFF2-40B4-BE49-F238E27FC236}">
                  <a16:creationId xmlns:a16="http://schemas.microsoft.com/office/drawing/2014/main" id="{1887D9C2-7E53-49E5-BD5D-25F51C8A011B}"/>
                </a:ext>
              </a:extLst>
            </p:cNvPr>
            <p:cNvSpPr/>
            <p:nvPr/>
          </p:nvSpPr>
          <p:spPr>
            <a:xfrm>
              <a:off x="6045375" y="3189975"/>
              <a:ext cx="54800" cy="7900"/>
            </a:xfrm>
            <a:custGeom>
              <a:avLst/>
              <a:gdLst/>
              <a:ahLst/>
              <a:cxnLst/>
              <a:rect l="l" t="t" r="r" b="b"/>
              <a:pathLst>
                <a:path w="2192" h="316" extrusionOk="0">
                  <a:moveTo>
                    <a:pt x="1558" y="1"/>
                  </a:moveTo>
                  <a:cubicBezTo>
                    <a:pt x="1426" y="1"/>
                    <a:pt x="1292" y="9"/>
                    <a:pt x="1160" y="9"/>
                  </a:cubicBezTo>
                  <a:cubicBezTo>
                    <a:pt x="1115" y="9"/>
                    <a:pt x="1070" y="8"/>
                    <a:pt x="1025" y="6"/>
                  </a:cubicBezTo>
                  <a:cubicBezTo>
                    <a:pt x="891" y="128"/>
                    <a:pt x="741" y="156"/>
                    <a:pt x="585" y="156"/>
                  </a:cubicBezTo>
                  <a:cubicBezTo>
                    <a:pt x="462" y="156"/>
                    <a:pt x="335" y="139"/>
                    <a:pt x="210" y="139"/>
                  </a:cubicBezTo>
                  <a:cubicBezTo>
                    <a:pt x="139" y="139"/>
                    <a:pt x="69" y="144"/>
                    <a:pt x="1" y="160"/>
                  </a:cubicBezTo>
                  <a:cubicBezTo>
                    <a:pt x="308" y="289"/>
                    <a:pt x="624" y="302"/>
                    <a:pt x="938" y="302"/>
                  </a:cubicBezTo>
                  <a:cubicBezTo>
                    <a:pt x="1016" y="302"/>
                    <a:pt x="1095" y="301"/>
                    <a:pt x="1173" y="301"/>
                  </a:cubicBezTo>
                  <a:cubicBezTo>
                    <a:pt x="1303" y="301"/>
                    <a:pt x="1433" y="303"/>
                    <a:pt x="1561" y="315"/>
                  </a:cubicBezTo>
                  <a:cubicBezTo>
                    <a:pt x="1668" y="303"/>
                    <a:pt x="1787" y="303"/>
                    <a:pt x="1894" y="280"/>
                  </a:cubicBezTo>
                  <a:cubicBezTo>
                    <a:pt x="1965" y="196"/>
                    <a:pt x="2120" y="268"/>
                    <a:pt x="2192" y="149"/>
                  </a:cubicBezTo>
                  <a:cubicBezTo>
                    <a:pt x="1989" y="24"/>
                    <a:pt x="1775" y="1"/>
                    <a:pt x="15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5310;p32">
              <a:extLst>
                <a:ext uri="{FF2B5EF4-FFF2-40B4-BE49-F238E27FC236}">
                  <a16:creationId xmlns:a16="http://schemas.microsoft.com/office/drawing/2014/main" id="{3E9184AE-5412-4FA4-8808-F45E9207082F}"/>
                </a:ext>
              </a:extLst>
            </p:cNvPr>
            <p:cNvSpPr/>
            <p:nvPr/>
          </p:nvSpPr>
          <p:spPr>
            <a:xfrm>
              <a:off x="5561700" y="3162725"/>
              <a:ext cx="30900" cy="17100"/>
            </a:xfrm>
            <a:custGeom>
              <a:avLst/>
              <a:gdLst/>
              <a:ahLst/>
              <a:cxnLst/>
              <a:rect l="l" t="t" r="r" b="b"/>
              <a:pathLst>
                <a:path w="1236" h="684" extrusionOk="0">
                  <a:moveTo>
                    <a:pt x="107" y="0"/>
                  </a:moveTo>
                  <a:cubicBezTo>
                    <a:pt x="60" y="48"/>
                    <a:pt x="12" y="107"/>
                    <a:pt x="0" y="179"/>
                  </a:cubicBezTo>
                  <a:cubicBezTo>
                    <a:pt x="0" y="262"/>
                    <a:pt x="0" y="322"/>
                    <a:pt x="12" y="393"/>
                  </a:cubicBezTo>
                  <a:cubicBezTo>
                    <a:pt x="48" y="465"/>
                    <a:pt x="72" y="524"/>
                    <a:pt x="131" y="572"/>
                  </a:cubicBezTo>
                  <a:cubicBezTo>
                    <a:pt x="260" y="642"/>
                    <a:pt x="383" y="683"/>
                    <a:pt x="500" y="683"/>
                  </a:cubicBezTo>
                  <a:cubicBezTo>
                    <a:pt x="621" y="683"/>
                    <a:pt x="737" y="639"/>
                    <a:pt x="846" y="536"/>
                  </a:cubicBezTo>
                  <a:cubicBezTo>
                    <a:pt x="893" y="500"/>
                    <a:pt x="929" y="453"/>
                    <a:pt x="965" y="405"/>
                  </a:cubicBezTo>
                  <a:cubicBezTo>
                    <a:pt x="993" y="409"/>
                    <a:pt x="1019" y="411"/>
                    <a:pt x="1041" y="411"/>
                  </a:cubicBezTo>
                  <a:cubicBezTo>
                    <a:pt x="1235" y="411"/>
                    <a:pt x="1215" y="279"/>
                    <a:pt x="1119" y="119"/>
                  </a:cubicBezTo>
                  <a:cubicBezTo>
                    <a:pt x="774" y="107"/>
                    <a:pt x="429" y="119"/>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5311;p32">
              <a:extLst>
                <a:ext uri="{FF2B5EF4-FFF2-40B4-BE49-F238E27FC236}">
                  <a16:creationId xmlns:a16="http://schemas.microsoft.com/office/drawing/2014/main" id="{B9F3C12F-AFF2-400A-BB7B-914CAC73F3CB}"/>
                </a:ext>
              </a:extLst>
            </p:cNvPr>
            <p:cNvSpPr/>
            <p:nvPr/>
          </p:nvSpPr>
          <p:spPr>
            <a:xfrm>
              <a:off x="5695950" y="3074600"/>
              <a:ext cx="43175" cy="10900"/>
            </a:xfrm>
            <a:custGeom>
              <a:avLst/>
              <a:gdLst/>
              <a:ahLst/>
              <a:cxnLst/>
              <a:rect l="l" t="t" r="r" b="b"/>
              <a:pathLst>
                <a:path w="1727" h="436" extrusionOk="0">
                  <a:moveTo>
                    <a:pt x="101" y="1"/>
                  </a:moveTo>
                  <a:cubicBezTo>
                    <a:pt x="87" y="1"/>
                    <a:pt x="73" y="1"/>
                    <a:pt x="60" y="1"/>
                  </a:cubicBezTo>
                  <a:cubicBezTo>
                    <a:pt x="0" y="49"/>
                    <a:pt x="0" y="96"/>
                    <a:pt x="60" y="156"/>
                  </a:cubicBezTo>
                  <a:cubicBezTo>
                    <a:pt x="525" y="315"/>
                    <a:pt x="981" y="436"/>
                    <a:pt x="1461" y="436"/>
                  </a:cubicBezTo>
                  <a:cubicBezTo>
                    <a:pt x="1521" y="436"/>
                    <a:pt x="1582" y="434"/>
                    <a:pt x="1643" y="430"/>
                  </a:cubicBezTo>
                  <a:cubicBezTo>
                    <a:pt x="1726" y="358"/>
                    <a:pt x="1726" y="287"/>
                    <a:pt x="1631" y="215"/>
                  </a:cubicBezTo>
                  <a:cubicBezTo>
                    <a:pt x="1121" y="215"/>
                    <a:pt x="622" y="1"/>
                    <a:pt x="1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5312;p32">
              <a:extLst>
                <a:ext uri="{FF2B5EF4-FFF2-40B4-BE49-F238E27FC236}">
                  <a16:creationId xmlns:a16="http://schemas.microsoft.com/office/drawing/2014/main" id="{43B7841D-8B67-4C85-8B4D-9EDEB328BCE7}"/>
                </a:ext>
              </a:extLst>
            </p:cNvPr>
            <p:cNvSpPr/>
            <p:nvPr/>
          </p:nvSpPr>
          <p:spPr>
            <a:xfrm>
              <a:off x="6012350" y="3250125"/>
              <a:ext cx="44375" cy="15275"/>
            </a:xfrm>
            <a:custGeom>
              <a:avLst/>
              <a:gdLst/>
              <a:ahLst/>
              <a:cxnLst/>
              <a:rect l="l" t="t" r="r" b="b"/>
              <a:pathLst>
                <a:path w="1775" h="611" extrusionOk="0">
                  <a:moveTo>
                    <a:pt x="131" y="0"/>
                  </a:moveTo>
                  <a:cubicBezTo>
                    <a:pt x="100" y="0"/>
                    <a:pt x="68" y="6"/>
                    <a:pt x="36" y="17"/>
                  </a:cubicBezTo>
                  <a:cubicBezTo>
                    <a:pt x="12" y="76"/>
                    <a:pt x="0" y="148"/>
                    <a:pt x="24" y="207"/>
                  </a:cubicBezTo>
                  <a:cubicBezTo>
                    <a:pt x="119" y="314"/>
                    <a:pt x="227" y="386"/>
                    <a:pt x="358" y="433"/>
                  </a:cubicBezTo>
                  <a:cubicBezTo>
                    <a:pt x="441" y="469"/>
                    <a:pt x="536" y="481"/>
                    <a:pt x="643" y="493"/>
                  </a:cubicBezTo>
                  <a:cubicBezTo>
                    <a:pt x="834" y="493"/>
                    <a:pt x="1012" y="529"/>
                    <a:pt x="1203" y="588"/>
                  </a:cubicBezTo>
                  <a:cubicBezTo>
                    <a:pt x="1275" y="601"/>
                    <a:pt x="1350" y="611"/>
                    <a:pt x="1425" y="611"/>
                  </a:cubicBezTo>
                  <a:cubicBezTo>
                    <a:pt x="1487" y="611"/>
                    <a:pt x="1549" y="604"/>
                    <a:pt x="1608" y="588"/>
                  </a:cubicBezTo>
                  <a:cubicBezTo>
                    <a:pt x="1667" y="552"/>
                    <a:pt x="1727" y="529"/>
                    <a:pt x="1774" y="469"/>
                  </a:cubicBezTo>
                  <a:lnTo>
                    <a:pt x="1774" y="410"/>
                  </a:lnTo>
                  <a:lnTo>
                    <a:pt x="1774" y="350"/>
                  </a:lnTo>
                  <a:cubicBezTo>
                    <a:pt x="1751" y="255"/>
                    <a:pt x="1667" y="243"/>
                    <a:pt x="1632" y="219"/>
                  </a:cubicBezTo>
                  <a:cubicBezTo>
                    <a:pt x="1616" y="187"/>
                    <a:pt x="1594" y="177"/>
                    <a:pt x="1568" y="177"/>
                  </a:cubicBezTo>
                  <a:cubicBezTo>
                    <a:pt x="1555" y="177"/>
                    <a:pt x="1540" y="179"/>
                    <a:pt x="1524" y="183"/>
                  </a:cubicBezTo>
                  <a:cubicBezTo>
                    <a:pt x="1334" y="76"/>
                    <a:pt x="1108" y="171"/>
                    <a:pt x="917" y="76"/>
                  </a:cubicBezTo>
                  <a:cubicBezTo>
                    <a:pt x="774" y="31"/>
                    <a:pt x="635" y="14"/>
                    <a:pt x="492" y="14"/>
                  </a:cubicBezTo>
                  <a:cubicBezTo>
                    <a:pt x="410" y="14"/>
                    <a:pt x="326" y="20"/>
                    <a:pt x="238" y="29"/>
                  </a:cubicBezTo>
                  <a:cubicBezTo>
                    <a:pt x="206" y="9"/>
                    <a:pt x="169" y="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5313;p32">
              <a:extLst>
                <a:ext uri="{FF2B5EF4-FFF2-40B4-BE49-F238E27FC236}">
                  <a16:creationId xmlns:a16="http://schemas.microsoft.com/office/drawing/2014/main" id="{1D7133A0-6F38-4C73-852A-CF678D5DA46E}"/>
                </a:ext>
              </a:extLst>
            </p:cNvPr>
            <p:cNvSpPr/>
            <p:nvPr/>
          </p:nvSpPr>
          <p:spPr>
            <a:xfrm>
              <a:off x="5553950" y="3027000"/>
              <a:ext cx="40225" cy="9250"/>
            </a:xfrm>
            <a:custGeom>
              <a:avLst/>
              <a:gdLst/>
              <a:ahLst/>
              <a:cxnLst/>
              <a:rect l="l" t="t" r="r" b="b"/>
              <a:pathLst>
                <a:path w="1609" h="370" extrusionOk="0">
                  <a:moveTo>
                    <a:pt x="809" y="0"/>
                  </a:moveTo>
                  <a:cubicBezTo>
                    <a:pt x="539" y="0"/>
                    <a:pt x="269" y="60"/>
                    <a:pt x="1" y="167"/>
                  </a:cubicBezTo>
                  <a:cubicBezTo>
                    <a:pt x="351" y="187"/>
                    <a:pt x="665" y="359"/>
                    <a:pt x="1013" y="359"/>
                  </a:cubicBezTo>
                  <a:cubicBezTo>
                    <a:pt x="1068" y="359"/>
                    <a:pt x="1123" y="355"/>
                    <a:pt x="1179" y="345"/>
                  </a:cubicBezTo>
                  <a:cubicBezTo>
                    <a:pt x="1299" y="226"/>
                    <a:pt x="1501" y="369"/>
                    <a:pt x="1608" y="191"/>
                  </a:cubicBezTo>
                  <a:cubicBezTo>
                    <a:pt x="1346" y="60"/>
                    <a:pt x="1078" y="0"/>
                    <a:pt x="8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5314;p32">
              <a:extLst>
                <a:ext uri="{FF2B5EF4-FFF2-40B4-BE49-F238E27FC236}">
                  <a16:creationId xmlns:a16="http://schemas.microsoft.com/office/drawing/2014/main" id="{4918221B-22AC-42A7-917E-14A34F1C2CE5}"/>
                </a:ext>
              </a:extLst>
            </p:cNvPr>
            <p:cNvSpPr/>
            <p:nvPr/>
          </p:nvSpPr>
          <p:spPr>
            <a:xfrm>
              <a:off x="6142125" y="3201100"/>
              <a:ext cx="42250" cy="9900"/>
            </a:xfrm>
            <a:custGeom>
              <a:avLst/>
              <a:gdLst/>
              <a:ahLst/>
              <a:cxnLst/>
              <a:rect l="l" t="t" r="r" b="b"/>
              <a:pathLst>
                <a:path w="1690" h="396" extrusionOk="0">
                  <a:moveTo>
                    <a:pt x="889" y="1"/>
                  </a:moveTo>
                  <a:cubicBezTo>
                    <a:pt x="883" y="1"/>
                    <a:pt x="876" y="1"/>
                    <a:pt x="870" y="1"/>
                  </a:cubicBezTo>
                  <a:cubicBezTo>
                    <a:pt x="754" y="134"/>
                    <a:pt x="613" y="161"/>
                    <a:pt x="466" y="161"/>
                  </a:cubicBezTo>
                  <a:cubicBezTo>
                    <a:pt x="370" y="161"/>
                    <a:pt x="272" y="149"/>
                    <a:pt x="176" y="149"/>
                  </a:cubicBezTo>
                  <a:cubicBezTo>
                    <a:pt x="116" y="149"/>
                    <a:pt x="57" y="154"/>
                    <a:pt x="0" y="168"/>
                  </a:cubicBezTo>
                  <a:cubicBezTo>
                    <a:pt x="489" y="358"/>
                    <a:pt x="1001" y="335"/>
                    <a:pt x="1501" y="394"/>
                  </a:cubicBezTo>
                  <a:cubicBezTo>
                    <a:pt x="1511" y="395"/>
                    <a:pt x="1522" y="396"/>
                    <a:pt x="1532" y="396"/>
                  </a:cubicBezTo>
                  <a:cubicBezTo>
                    <a:pt x="1623" y="396"/>
                    <a:pt x="1690" y="347"/>
                    <a:pt x="1679" y="239"/>
                  </a:cubicBezTo>
                  <a:cubicBezTo>
                    <a:pt x="1669" y="154"/>
                    <a:pt x="1601" y="69"/>
                    <a:pt x="1518" y="69"/>
                  </a:cubicBezTo>
                  <a:cubicBezTo>
                    <a:pt x="1509" y="69"/>
                    <a:pt x="1499" y="70"/>
                    <a:pt x="1489" y="73"/>
                  </a:cubicBezTo>
                  <a:cubicBezTo>
                    <a:pt x="1438" y="93"/>
                    <a:pt x="1390" y="101"/>
                    <a:pt x="1345" y="101"/>
                  </a:cubicBezTo>
                  <a:cubicBezTo>
                    <a:pt x="1181" y="101"/>
                    <a:pt x="1041" y="1"/>
                    <a:pt x="8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5315;p32">
              <a:extLst>
                <a:ext uri="{FF2B5EF4-FFF2-40B4-BE49-F238E27FC236}">
                  <a16:creationId xmlns:a16="http://schemas.microsoft.com/office/drawing/2014/main" id="{A2CA658D-C064-4AAC-840A-42351CBCEA57}"/>
                </a:ext>
              </a:extLst>
            </p:cNvPr>
            <p:cNvSpPr/>
            <p:nvPr/>
          </p:nvSpPr>
          <p:spPr>
            <a:xfrm>
              <a:off x="5491450" y="3153125"/>
              <a:ext cx="37825" cy="16525"/>
            </a:xfrm>
            <a:custGeom>
              <a:avLst/>
              <a:gdLst/>
              <a:ahLst/>
              <a:cxnLst/>
              <a:rect l="l" t="t" r="r" b="b"/>
              <a:pathLst>
                <a:path w="1513" h="661" extrusionOk="0">
                  <a:moveTo>
                    <a:pt x="289" y="0"/>
                  </a:moveTo>
                  <a:cubicBezTo>
                    <a:pt x="221" y="0"/>
                    <a:pt x="149" y="15"/>
                    <a:pt x="72" y="27"/>
                  </a:cubicBezTo>
                  <a:cubicBezTo>
                    <a:pt x="12" y="87"/>
                    <a:pt x="0" y="170"/>
                    <a:pt x="12" y="241"/>
                  </a:cubicBezTo>
                  <a:cubicBezTo>
                    <a:pt x="24" y="313"/>
                    <a:pt x="72" y="372"/>
                    <a:pt x="119" y="432"/>
                  </a:cubicBezTo>
                  <a:cubicBezTo>
                    <a:pt x="143" y="468"/>
                    <a:pt x="179" y="480"/>
                    <a:pt x="203" y="503"/>
                  </a:cubicBezTo>
                  <a:cubicBezTo>
                    <a:pt x="262" y="551"/>
                    <a:pt x="322" y="575"/>
                    <a:pt x="405" y="611"/>
                  </a:cubicBezTo>
                  <a:cubicBezTo>
                    <a:pt x="523" y="643"/>
                    <a:pt x="638" y="660"/>
                    <a:pt x="753" y="660"/>
                  </a:cubicBezTo>
                  <a:cubicBezTo>
                    <a:pt x="894" y="660"/>
                    <a:pt x="1035" y="634"/>
                    <a:pt x="1179" y="575"/>
                  </a:cubicBezTo>
                  <a:cubicBezTo>
                    <a:pt x="1513" y="313"/>
                    <a:pt x="1382" y="182"/>
                    <a:pt x="1060" y="75"/>
                  </a:cubicBezTo>
                  <a:cubicBezTo>
                    <a:pt x="1048" y="71"/>
                    <a:pt x="1035" y="69"/>
                    <a:pt x="1021" y="69"/>
                  </a:cubicBezTo>
                  <a:cubicBezTo>
                    <a:pt x="994" y="69"/>
                    <a:pt x="965" y="75"/>
                    <a:pt x="941" y="75"/>
                  </a:cubicBezTo>
                  <a:cubicBezTo>
                    <a:pt x="917" y="93"/>
                    <a:pt x="890" y="102"/>
                    <a:pt x="861" y="102"/>
                  </a:cubicBezTo>
                  <a:cubicBezTo>
                    <a:pt x="831" y="102"/>
                    <a:pt x="798" y="93"/>
                    <a:pt x="762" y="75"/>
                  </a:cubicBezTo>
                  <a:lnTo>
                    <a:pt x="643" y="75"/>
                  </a:lnTo>
                  <a:cubicBezTo>
                    <a:pt x="614" y="99"/>
                    <a:pt x="587" y="110"/>
                    <a:pt x="560" y="110"/>
                  </a:cubicBezTo>
                  <a:cubicBezTo>
                    <a:pt x="533" y="110"/>
                    <a:pt x="506" y="99"/>
                    <a:pt x="477" y="75"/>
                  </a:cubicBezTo>
                  <a:lnTo>
                    <a:pt x="489" y="63"/>
                  </a:lnTo>
                  <a:cubicBezTo>
                    <a:pt x="423" y="15"/>
                    <a:pt x="358" y="0"/>
                    <a:pt x="2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5316;p32">
              <a:extLst>
                <a:ext uri="{FF2B5EF4-FFF2-40B4-BE49-F238E27FC236}">
                  <a16:creationId xmlns:a16="http://schemas.microsoft.com/office/drawing/2014/main" id="{F7AED55C-BDE6-4B44-835D-C59DD5E2F42B}"/>
                </a:ext>
              </a:extLst>
            </p:cNvPr>
            <p:cNvSpPr/>
            <p:nvPr/>
          </p:nvSpPr>
          <p:spPr>
            <a:xfrm>
              <a:off x="5595925" y="3169450"/>
              <a:ext cx="29750" cy="12650"/>
            </a:xfrm>
            <a:custGeom>
              <a:avLst/>
              <a:gdLst/>
              <a:ahLst/>
              <a:cxnLst/>
              <a:rect l="l" t="t" r="r" b="b"/>
              <a:pathLst>
                <a:path w="1190" h="506" extrusionOk="0">
                  <a:moveTo>
                    <a:pt x="644" y="0"/>
                  </a:moveTo>
                  <a:cubicBezTo>
                    <a:pt x="549" y="0"/>
                    <a:pt x="451" y="24"/>
                    <a:pt x="346" y="89"/>
                  </a:cubicBezTo>
                  <a:cubicBezTo>
                    <a:pt x="310" y="89"/>
                    <a:pt x="298" y="112"/>
                    <a:pt x="274" y="112"/>
                  </a:cubicBezTo>
                  <a:cubicBezTo>
                    <a:pt x="191" y="124"/>
                    <a:pt x="120" y="136"/>
                    <a:pt x="60" y="184"/>
                  </a:cubicBezTo>
                  <a:cubicBezTo>
                    <a:pt x="12" y="208"/>
                    <a:pt x="1" y="243"/>
                    <a:pt x="1" y="303"/>
                  </a:cubicBezTo>
                  <a:cubicBezTo>
                    <a:pt x="286" y="505"/>
                    <a:pt x="632" y="362"/>
                    <a:pt x="941" y="470"/>
                  </a:cubicBezTo>
                  <a:cubicBezTo>
                    <a:pt x="964" y="479"/>
                    <a:pt x="986" y="483"/>
                    <a:pt x="1005" y="483"/>
                  </a:cubicBezTo>
                  <a:cubicBezTo>
                    <a:pt x="1137" y="483"/>
                    <a:pt x="1190" y="292"/>
                    <a:pt x="1179" y="136"/>
                  </a:cubicBezTo>
                  <a:cubicBezTo>
                    <a:pt x="998" y="89"/>
                    <a:pt x="828" y="0"/>
                    <a:pt x="6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5317;p32">
              <a:extLst>
                <a:ext uri="{FF2B5EF4-FFF2-40B4-BE49-F238E27FC236}">
                  <a16:creationId xmlns:a16="http://schemas.microsoft.com/office/drawing/2014/main" id="{CB8F6CAB-06B5-49B8-8553-607AAFE3D290}"/>
                </a:ext>
              </a:extLst>
            </p:cNvPr>
            <p:cNvSpPr/>
            <p:nvPr/>
          </p:nvSpPr>
          <p:spPr>
            <a:xfrm>
              <a:off x="5553075" y="3107650"/>
              <a:ext cx="36625" cy="12800"/>
            </a:xfrm>
            <a:custGeom>
              <a:avLst/>
              <a:gdLst/>
              <a:ahLst/>
              <a:cxnLst/>
              <a:rect l="l" t="t" r="r" b="b"/>
              <a:pathLst>
                <a:path w="1465" h="512" extrusionOk="0">
                  <a:moveTo>
                    <a:pt x="179" y="1"/>
                  </a:moveTo>
                  <a:cubicBezTo>
                    <a:pt x="143" y="13"/>
                    <a:pt x="83" y="13"/>
                    <a:pt x="36" y="36"/>
                  </a:cubicBezTo>
                  <a:cubicBezTo>
                    <a:pt x="0" y="96"/>
                    <a:pt x="0" y="155"/>
                    <a:pt x="12" y="215"/>
                  </a:cubicBezTo>
                  <a:cubicBezTo>
                    <a:pt x="95" y="334"/>
                    <a:pt x="226" y="346"/>
                    <a:pt x="310" y="453"/>
                  </a:cubicBezTo>
                  <a:cubicBezTo>
                    <a:pt x="333" y="465"/>
                    <a:pt x="360" y="471"/>
                    <a:pt x="387" y="471"/>
                  </a:cubicBezTo>
                  <a:cubicBezTo>
                    <a:pt x="414" y="471"/>
                    <a:pt x="441" y="465"/>
                    <a:pt x="464" y="453"/>
                  </a:cubicBezTo>
                  <a:cubicBezTo>
                    <a:pt x="488" y="441"/>
                    <a:pt x="509" y="435"/>
                    <a:pt x="530" y="435"/>
                  </a:cubicBezTo>
                  <a:cubicBezTo>
                    <a:pt x="551" y="435"/>
                    <a:pt x="572" y="441"/>
                    <a:pt x="595" y="453"/>
                  </a:cubicBezTo>
                  <a:cubicBezTo>
                    <a:pt x="643" y="483"/>
                    <a:pt x="688" y="498"/>
                    <a:pt x="734" y="498"/>
                  </a:cubicBezTo>
                  <a:cubicBezTo>
                    <a:pt x="780" y="498"/>
                    <a:pt x="827" y="483"/>
                    <a:pt x="881" y="453"/>
                  </a:cubicBezTo>
                  <a:cubicBezTo>
                    <a:pt x="911" y="441"/>
                    <a:pt x="938" y="435"/>
                    <a:pt x="963" y="435"/>
                  </a:cubicBezTo>
                  <a:cubicBezTo>
                    <a:pt x="988" y="435"/>
                    <a:pt x="1012" y="441"/>
                    <a:pt x="1036" y="453"/>
                  </a:cubicBezTo>
                  <a:cubicBezTo>
                    <a:pt x="1105" y="488"/>
                    <a:pt x="1177" y="511"/>
                    <a:pt x="1248" y="511"/>
                  </a:cubicBezTo>
                  <a:cubicBezTo>
                    <a:pt x="1323" y="511"/>
                    <a:pt x="1397" y="485"/>
                    <a:pt x="1464" y="417"/>
                  </a:cubicBezTo>
                  <a:cubicBezTo>
                    <a:pt x="1464" y="273"/>
                    <a:pt x="1411" y="120"/>
                    <a:pt x="1296" y="120"/>
                  </a:cubicBezTo>
                  <a:cubicBezTo>
                    <a:pt x="1278" y="120"/>
                    <a:pt x="1259" y="124"/>
                    <a:pt x="1238" y="132"/>
                  </a:cubicBezTo>
                  <a:cubicBezTo>
                    <a:pt x="1127" y="184"/>
                    <a:pt x="1019" y="205"/>
                    <a:pt x="914" y="205"/>
                  </a:cubicBezTo>
                  <a:cubicBezTo>
                    <a:pt x="661" y="205"/>
                    <a:pt x="423" y="85"/>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5318;p32">
              <a:extLst>
                <a:ext uri="{FF2B5EF4-FFF2-40B4-BE49-F238E27FC236}">
                  <a16:creationId xmlns:a16="http://schemas.microsoft.com/office/drawing/2014/main" id="{4FE0C7DC-A876-4F86-A1E4-E2C26410E90F}"/>
                </a:ext>
              </a:extLst>
            </p:cNvPr>
            <p:cNvSpPr/>
            <p:nvPr/>
          </p:nvSpPr>
          <p:spPr>
            <a:xfrm>
              <a:off x="6217425" y="3248175"/>
              <a:ext cx="43200" cy="10700"/>
            </a:xfrm>
            <a:custGeom>
              <a:avLst/>
              <a:gdLst/>
              <a:ahLst/>
              <a:cxnLst/>
              <a:rect l="l" t="t" r="r" b="b"/>
              <a:pathLst>
                <a:path w="1728" h="428" extrusionOk="0">
                  <a:moveTo>
                    <a:pt x="1023" y="1"/>
                  </a:moveTo>
                  <a:cubicBezTo>
                    <a:pt x="975" y="1"/>
                    <a:pt x="922" y="36"/>
                    <a:pt x="870" y="95"/>
                  </a:cubicBezTo>
                  <a:cubicBezTo>
                    <a:pt x="804" y="143"/>
                    <a:pt x="729" y="154"/>
                    <a:pt x="652" y="154"/>
                  </a:cubicBezTo>
                  <a:cubicBezTo>
                    <a:pt x="581" y="154"/>
                    <a:pt x="508" y="144"/>
                    <a:pt x="436" y="144"/>
                  </a:cubicBezTo>
                  <a:cubicBezTo>
                    <a:pt x="332" y="144"/>
                    <a:pt x="231" y="164"/>
                    <a:pt x="144" y="261"/>
                  </a:cubicBezTo>
                  <a:cubicBezTo>
                    <a:pt x="96" y="261"/>
                    <a:pt x="36" y="273"/>
                    <a:pt x="1" y="297"/>
                  </a:cubicBezTo>
                  <a:cubicBezTo>
                    <a:pt x="214" y="392"/>
                    <a:pt x="425" y="427"/>
                    <a:pt x="639" y="427"/>
                  </a:cubicBezTo>
                  <a:cubicBezTo>
                    <a:pt x="988" y="427"/>
                    <a:pt x="1344" y="335"/>
                    <a:pt x="1727" y="261"/>
                  </a:cubicBezTo>
                  <a:cubicBezTo>
                    <a:pt x="1623" y="145"/>
                    <a:pt x="1522" y="120"/>
                    <a:pt x="1424" y="120"/>
                  </a:cubicBezTo>
                  <a:cubicBezTo>
                    <a:pt x="1351" y="120"/>
                    <a:pt x="1279" y="134"/>
                    <a:pt x="1210" y="134"/>
                  </a:cubicBezTo>
                  <a:cubicBezTo>
                    <a:pt x="1192" y="134"/>
                    <a:pt x="1174" y="133"/>
                    <a:pt x="1156" y="130"/>
                  </a:cubicBezTo>
                  <a:cubicBezTo>
                    <a:pt x="1119" y="39"/>
                    <a:pt x="1074" y="1"/>
                    <a:pt x="102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5319;p32">
              <a:extLst>
                <a:ext uri="{FF2B5EF4-FFF2-40B4-BE49-F238E27FC236}">
                  <a16:creationId xmlns:a16="http://schemas.microsoft.com/office/drawing/2014/main" id="{6F71BE1F-FFD7-4705-B226-56756B27D74D}"/>
                </a:ext>
              </a:extLst>
            </p:cNvPr>
            <p:cNvSpPr/>
            <p:nvPr/>
          </p:nvSpPr>
          <p:spPr>
            <a:xfrm>
              <a:off x="5362100" y="3141000"/>
              <a:ext cx="32325" cy="14725"/>
            </a:xfrm>
            <a:custGeom>
              <a:avLst/>
              <a:gdLst/>
              <a:ahLst/>
              <a:cxnLst/>
              <a:rect l="l" t="t" r="r" b="b"/>
              <a:pathLst>
                <a:path w="1293" h="589" extrusionOk="0">
                  <a:moveTo>
                    <a:pt x="829" y="0"/>
                  </a:moveTo>
                  <a:cubicBezTo>
                    <a:pt x="756" y="73"/>
                    <a:pt x="666" y="83"/>
                    <a:pt x="575" y="83"/>
                  </a:cubicBezTo>
                  <a:cubicBezTo>
                    <a:pt x="536" y="83"/>
                    <a:pt x="497" y="81"/>
                    <a:pt x="459" y="81"/>
                  </a:cubicBezTo>
                  <a:cubicBezTo>
                    <a:pt x="439" y="81"/>
                    <a:pt x="419" y="82"/>
                    <a:pt x="400" y="84"/>
                  </a:cubicBezTo>
                  <a:cubicBezTo>
                    <a:pt x="331" y="66"/>
                    <a:pt x="270" y="57"/>
                    <a:pt x="220" y="57"/>
                  </a:cubicBezTo>
                  <a:cubicBezTo>
                    <a:pt x="63" y="57"/>
                    <a:pt x="1" y="150"/>
                    <a:pt x="55" y="393"/>
                  </a:cubicBezTo>
                  <a:cubicBezTo>
                    <a:pt x="213" y="552"/>
                    <a:pt x="399" y="589"/>
                    <a:pt x="593" y="589"/>
                  </a:cubicBezTo>
                  <a:cubicBezTo>
                    <a:pt x="690" y="589"/>
                    <a:pt x="789" y="580"/>
                    <a:pt x="888" y="572"/>
                  </a:cubicBezTo>
                  <a:cubicBezTo>
                    <a:pt x="1019" y="560"/>
                    <a:pt x="1126" y="500"/>
                    <a:pt x="1210" y="417"/>
                  </a:cubicBezTo>
                  <a:lnTo>
                    <a:pt x="1245" y="381"/>
                  </a:lnTo>
                  <a:cubicBezTo>
                    <a:pt x="1293" y="298"/>
                    <a:pt x="1293" y="203"/>
                    <a:pt x="1245" y="119"/>
                  </a:cubicBezTo>
                  <a:cubicBezTo>
                    <a:pt x="1150" y="24"/>
                    <a:pt x="1007" y="60"/>
                    <a:pt x="900" y="0"/>
                  </a:cubicBezTo>
                  <a:cubicBezTo>
                    <a:pt x="894" y="6"/>
                    <a:pt x="882" y="9"/>
                    <a:pt x="869" y="9"/>
                  </a:cubicBezTo>
                  <a:cubicBezTo>
                    <a:pt x="855" y="9"/>
                    <a:pt x="841" y="6"/>
                    <a:pt x="8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5320;p32">
              <a:extLst>
                <a:ext uri="{FF2B5EF4-FFF2-40B4-BE49-F238E27FC236}">
                  <a16:creationId xmlns:a16="http://schemas.microsoft.com/office/drawing/2014/main" id="{6B3B6FD9-2F3D-4301-A6DA-2B759DF5C862}"/>
                </a:ext>
              </a:extLst>
            </p:cNvPr>
            <p:cNvSpPr/>
            <p:nvPr/>
          </p:nvSpPr>
          <p:spPr>
            <a:xfrm>
              <a:off x="5801300" y="3107050"/>
              <a:ext cx="34275" cy="9650"/>
            </a:xfrm>
            <a:custGeom>
              <a:avLst/>
              <a:gdLst/>
              <a:ahLst/>
              <a:cxnLst/>
              <a:rect l="l" t="t" r="r" b="b"/>
              <a:pathLst>
                <a:path w="1371" h="386" extrusionOk="0">
                  <a:moveTo>
                    <a:pt x="156" y="37"/>
                  </a:moveTo>
                  <a:cubicBezTo>
                    <a:pt x="108" y="96"/>
                    <a:pt x="48" y="144"/>
                    <a:pt x="1" y="191"/>
                  </a:cubicBezTo>
                  <a:cubicBezTo>
                    <a:pt x="316" y="321"/>
                    <a:pt x="631" y="386"/>
                    <a:pt x="1018" y="386"/>
                  </a:cubicBezTo>
                  <a:cubicBezTo>
                    <a:pt x="1129" y="386"/>
                    <a:pt x="1246" y="381"/>
                    <a:pt x="1370" y="370"/>
                  </a:cubicBezTo>
                  <a:cubicBezTo>
                    <a:pt x="930" y="1"/>
                    <a:pt x="525" y="72"/>
                    <a:pt x="156" y="37"/>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5321;p32">
              <a:extLst>
                <a:ext uri="{FF2B5EF4-FFF2-40B4-BE49-F238E27FC236}">
                  <a16:creationId xmlns:a16="http://schemas.microsoft.com/office/drawing/2014/main" id="{82A401AB-053D-4003-A442-5ECFCEE97C90}"/>
                </a:ext>
              </a:extLst>
            </p:cNvPr>
            <p:cNvSpPr/>
            <p:nvPr/>
          </p:nvSpPr>
          <p:spPr>
            <a:xfrm>
              <a:off x="5840900" y="3169275"/>
              <a:ext cx="28900" cy="10225"/>
            </a:xfrm>
            <a:custGeom>
              <a:avLst/>
              <a:gdLst/>
              <a:ahLst/>
              <a:cxnLst/>
              <a:rect l="l" t="t" r="r" b="b"/>
              <a:pathLst>
                <a:path w="1156" h="409" extrusionOk="0">
                  <a:moveTo>
                    <a:pt x="274" y="0"/>
                  </a:moveTo>
                  <a:cubicBezTo>
                    <a:pt x="84" y="0"/>
                    <a:pt x="0" y="96"/>
                    <a:pt x="0" y="298"/>
                  </a:cubicBezTo>
                  <a:cubicBezTo>
                    <a:pt x="250" y="384"/>
                    <a:pt x="505" y="408"/>
                    <a:pt x="758" y="408"/>
                  </a:cubicBezTo>
                  <a:cubicBezTo>
                    <a:pt x="891" y="408"/>
                    <a:pt x="1024" y="401"/>
                    <a:pt x="1155" y="393"/>
                  </a:cubicBezTo>
                  <a:lnTo>
                    <a:pt x="1155" y="131"/>
                  </a:lnTo>
                  <a:cubicBezTo>
                    <a:pt x="1143" y="119"/>
                    <a:pt x="1108" y="84"/>
                    <a:pt x="1084" y="72"/>
                  </a:cubicBezTo>
                  <a:cubicBezTo>
                    <a:pt x="1021" y="58"/>
                    <a:pt x="958" y="54"/>
                    <a:pt x="896" y="54"/>
                  </a:cubicBezTo>
                  <a:cubicBezTo>
                    <a:pt x="796" y="54"/>
                    <a:pt x="698" y="65"/>
                    <a:pt x="601" y="65"/>
                  </a:cubicBezTo>
                  <a:cubicBezTo>
                    <a:pt x="498" y="65"/>
                    <a:pt x="397" y="52"/>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5322;p32">
              <a:extLst>
                <a:ext uri="{FF2B5EF4-FFF2-40B4-BE49-F238E27FC236}">
                  <a16:creationId xmlns:a16="http://schemas.microsoft.com/office/drawing/2014/main" id="{D49EDA6E-D056-42F3-9650-3FF08F163084}"/>
                </a:ext>
              </a:extLst>
            </p:cNvPr>
            <p:cNvSpPr/>
            <p:nvPr/>
          </p:nvSpPr>
          <p:spPr>
            <a:xfrm>
              <a:off x="5311950" y="3069650"/>
              <a:ext cx="35450" cy="13325"/>
            </a:xfrm>
            <a:custGeom>
              <a:avLst/>
              <a:gdLst/>
              <a:ahLst/>
              <a:cxnLst/>
              <a:rect l="l" t="t" r="r" b="b"/>
              <a:pathLst>
                <a:path w="1418" h="533" extrusionOk="0">
                  <a:moveTo>
                    <a:pt x="519" y="0"/>
                  </a:moveTo>
                  <a:cubicBezTo>
                    <a:pt x="422" y="0"/>
                    <a:pt x="325" y="20"/>
                    <a:pt x="227" y="80"/>
                  </a:cubicBezTo>
                  <a:cubicBezTo>
                    <a:pt x="96" y="151"/>
                    <a:pt x="1" y="247"/>
                    <a:pt x="84" y="390"/>
                  </a:cubicBezTo>
                  <a:cubicBezTo>
                    <a:pt x="240" y="500"/>
                    <a:pt x="403" y="532"/>
                    <a:pt x="567" y="532"/>
                  </a:cubicBezTo>
                  <a:cubicBezTo>
                    <a:pt x="792" y="532"/>
                    <a:pt x="1019" y="473"/>
                    <a:pt x="1239" y="473"/>
                  </a:cubicBezTo>
                  <a:cubicBezTo>
                    <a:pt x="1299" y="449"/>
                    <a:pt x="1358" y="425"/>
                    <a:pt x="1406" y="378"/>
                  </a:cubicBezTo>
                  <a:cubicBezTo>
                    <a:pt x="1406" y="342"/>
                    <a:pt x="1418" y="318"/>
                    <a:pt x="1418" y="294"/>
                  </a:cubicBezTo>
                  <a:cubicBezTo>
                    <a:pt x="1406" y="187"/>
                    <a:pt x="1299" y="151"/>
                    <a:pt x="1227" y="92"/>
                  </a:cubicBezTo>
                  <a:cubicBezTo>
                    <a:pt x="1204" y="94"/>
                    <a:pt x="1180" y="95"/>
                    <a:pt x="1157" y="95"/>
                  </a:cubicBezTo>
                  <a:cubicBezTo>
                    <a:pt x="939" y="95"/>
                    <a:pt x="729" y="0"/>
                    <a:pt x="5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5323;p32">
              <a:extLst>
                <a:ext uri="{FF2B5EF4-FFF2-40B4-BE49-F238E27FC236}">
                  <a16:creationId xmlns:a16="http://schemas.microsoft.com/office/drawing/2014/main" id="{9862340E-E7F3-44D8-B384-0FEA5D376C92}"/>
                </a:ext>
              </a:extLst>
            </p:cNvPr>
            <p:cNvSpPr/>
            <p:nvPr/>
          </p:nvSpPr>
          <p:spPr>
            <a:xfrm>
              <a:off x="5579250" y="3061050"/>
              <a:ext cx="32475" cy="7650"/>
            </a:xfrm>
            <a:custGeom>
              <a:avLst/>
              <a:gdLst/>
              <a:ahLst/>
              <a:cxnLst/>
              <a:rect l="l" t="t" r="r" b="b"/>
              <a:pathLst>
                <a:path w="1299" h="306" extrusionOk="0">
                  <a:moveTo>
                    <a:pt x="699" y="1"/>
                  </a:moveTo>
                  <a:cubicBezTo>
                    <a:pt x="588" y="1"/>
                    <a:pt x="477" y="8"/>
                    <a:pt x="366" y="8"/>
                  </a:cubicBezTo>
                  <a:cubicBezTo>
                    <a:pt x="343" y="8"/>
                    <a:pt x="321" y="8"/>
                    <a:pt x="298" y="7"/>
                  </a:cubicBezTo>
                  <a:cubicBezTo>
                    <a:pt x="239" y="138"/>
                    <a:pt x="120" y="138"/>
                    <a:pt x="1" y="162"/>
                  </a:cubicBezTo>
                  <a:cubicBezTo>
                    <a:pt x="262" y="258"/>
                    <a:pt x="428" y="306"/>
                    <a:pt x="626" y="306"/>
                  </a:cubicBezTo>
                  <a:cubicBezTo>
                    <a:pt x="798" y="306"/>
                    <a:pt x="995" y="270"/>
                    <a:pt x="1299" y="198"/>
                  </a:cubicBezTo>
                  <a:cubicBezTo>
                    <a:pt x="1116" y="29"/>
                    <a:pt x="910" y="1"/>
                    <a:pt x="6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5324;p32">
              <a:extLst>
                <a:ext uri="{FF2B5EF4-FFF2-40B4-BE49-F238E27FC236}">
                  <a16:creationId xmlns:a16="http://schemas.microsoft.com/office/drawing/2014/main" id="{F87B7FAB-02AB-47BC-A0BE-8DAF7C6AACC3}"/>
                </a:ext>
              </a:extLst>
            </p:cNvPr>
            <p:cNvSpPr/>
            <p:nvPr/>
          </p:nvSpPr>
          <p:spPr>
            <a:xfrm>
              <a:off x="5543250" y="3129075"/>
              <a:ext cx="26800" cy="11500"/>
            </a:xfrm>
            <a:custGeom>
              <a:avLst/>
              <a:gdLst/>
              <a:ahLst/>
              <a:cxnLst/>
              <a:rect l="l" t="t" r="r" b="b"/>
              <a:pathLst>
                <a:path w="1072" h="460" extrusionOk="0">
                  <a:moveTo>
                    <a:pt x="441" y="1"/>
                  </a:moveTo>
                  <a:cubicBezTo>
                    <a:pt x="413" y="22"/>
                    <a:pt x="381" y="34"/>
                    <a:pt x="348" y="34"/>
                  </a:cubicBezTo>
                  <a:cubicBezTo>
                    <a:pt x="324" y="34"/>
                    <a:pt x="299" y="28"/>
                    <a:pt x="274" y="13"/>
                  </a:cubicBezTo>
                  <a:lnTo>
                    <a:pt x="24" y="13"/>
                  </a:lnTo>
                  <a:cubicBezTo>
                    <a:pt x="24" y="49"/>
                    <a:pt x="12" y="96"/>
                    <a:pt x="12" y="144"/>
                  </a:cubicBezTo>
                  <a:cubicBezTo>
                    <a:pt x="24" y="203"/>
                    <a:pt x="12" y="251"/>
                    <a:pt x="0" y="310"/>
                  </a:cubicBezTo>
                  <a:lnTo>
                    <a:pt x="0" y="441"/>
                  </a:lnTo>
                  <a:cubicBezTo>
                    <a:pt x="165" y="441"/>
                    <a:pt x="331" y="460"/>
                    <a:pt x="492" y="460"/>
                  </a:cubicBezTo>
                  <a:cubicBezTo>
                    <a:pt x="621" y="460"/>
                    <a:pt x="748" y="448"/>
                    <a:pt x="869" y="406"/>
                  </a:cubicBezTo>
                  <a:cubicBezTo>
                    <a:pt x="917" y="322"/>
                    <a:pt x="976" y="239"/>
                    <a:pt x="1024" y="144"/>
                  </a:cubicBezTo>
                  <a:cubicBezTo>
                    <a:pt x="1072" y="84"/>
                    <a:pt x="1048" y="37"/>
                    <a:pt x="976" y="13"/>
                  </a:cubicBezTo>
                  <a:cubicBezTo>
                    <a:pt x="941" y="13"/>
                    <a:pt x="929" y="13"/>
                    <a:pt x="905" y="1"/>
                  </a:cubicBezTo>
                  <a:cubicBezTo>
                    <a:pt x="843" y="38"/>
                    <a:pt x="785" y="59"/>
                    <a:pt x="728" y="59"/>
                  </a:cubicBezTo>
                  <a:cubicBezTo>
                    <a:pt x="675" y="59"/>
                    <a:pt x="623" y="41"/>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5325;p32">
              <a:extLst>
                <a:ext uri="{FF2B5EF4-FFF2-40B4-BE49-F238E27FC236}">
                  <a16:creationId xmlns:a16="http://schemas.microsoft.com/office/drawing/2014/main" id="{4C1D9943-7296-403B-9B9C-6487C391EB69}"/>
                </a:ext>
              </a:extLst>
            </p:cNvPr>
            <p:cNvSpPr/>
            <p:nvPr/>
          </p:nvSpPr>
          <p:spPr>
            <a:xfrm>
              <a:off x="5347375" y="3012850"/>
              <a:ext cx="44375" cy="10725"/>
            </a:xfrm>
            <a:custGeom>
              <a:avLst/>
              <a:gdLst/>
              <a:ahLst/>
              <a:cxnLst/>
              <a:rect l="l" t="t" r="r" b="b"/>
              <a:pathLst>
                <a:path w="1775" h="429" extrusionOk="0">
                  <a:moveTo>
                    <a:pt x="721" y="1"/>
                  </a:moveTo>
                  <a:cubicBezTo>
                    <a:pt x="691" y="1"/>
                    <a:pt x="662" y="7"/>
                    <a:pt x="632" y="18"/>
                  </a:cubicBezTo>
                  <a:cubicBezTo>
                    <a:pt x="583" y="39"/>
                    <a:pt x="534" y="46"/>
                    <a:pt x="486" y="46"/>
                  </a:cubicBezTo>
                  <a:cubicBezTo>
                    <a:pt x="385" y="46"/>
                    <a:pt x="286" y="15"/>
                    <a:pt x="188" y="15"/>
                  </a:cubicBezTo>
                  <a:cubicBezTo>
                    <a:pt x="141" y="15"/>
                    <a:pt x="95" y="22"/>
                    <a:pt x="48" y="42"/>
                  </a:cubicBezTo>
                  <a:cubicBezTo>
                    <a:pt x="13" y="126"/>
                    <a:pt x="1" y="185"/>
                    <a:pt x="13" y="257"/>
                  </a:cubicBezTo>
                  <a:cubicBezTo>
                    <a:pt x="143" y="392"/>
                    <a:pt x="285" y="429"/>
                    <a:pt x="431" y="429"/>
                  </a:cubicBezTo>
                  <a:cubicBezTo>
                    <a:pt x="607" y="429"/>
                    <a:pt x="790" y="376"/>
                    <a:pt x="965" y="376"/>
                  </a:cubicBezTo>
                  <a:lnTo>
                    <a:pt x="1060" y="376"/>
                  </a:lnTo>
                  <a:cubicBezTo>
                    <a:pt x="1158" y="404"/>
                    <a:pt x="1258" y="422"/>
                    <a:pt x="1357" y="422"/>
                  </a:cubicBezTo>
                  <a:cubicBezTo>
                    <a:pt x="1463" y="422"/>
                    <a:pt x="1569" y="401"/>
                    <a:pt x="1668" y="352"/>
                  </a:cubicBezTo>
                  <a:cubicBezTo>
                    <a:pt x="1715" y="268"/>
                    <a:pt x="1739" y="185"/>
                    <a:pt x="1775" y="90"/>
                  </a:cubicBezTo>
                  <a:cubicBezTo>
                    <a:pt x="1703" y="90"/>
                    <a:pt x="1608" y="78"/>
                    <a:pt x="1525" y="66"/>
                  </a:cubicBezTo>
                  <a:cubicBezTo>
                    <a:pt x="1492" y="86"/>
                    <a:pt x="1463" y="95"/>
                    <a:pt x="1433" y="95"/>
                  </a:cubicBezTo>
                  <a:cubicBezTo>
                    <a:pt x="1409" y="95"/>
                    <a:pt x="1385" y="89"/>
                    <a:pt x="1358" y="78"/>
                  </a:cubicBezTo>
                  <a:lnTo>
                    <a:pt x="1370" y="66"/>
                  </a:lnTo>
                  <a:cubicBezTo>
                    <a:pt x="1338" y="34"/>
                    <a:pt x="1301" y="13"/>
                    <a:pt x="1262" y="13"/>
                  </a:cubicBezTo>
                  <a:cubicBezTo>
                    <a:pt x="1243" y="13"/>
                    <a:pt x="1223" y="18"/>
                    <a:pt x="1203" y="30"/>
                  </a:cubicBezTo>
                  <a:cubicBezTo>
                    <a:pt x="1141" y="87"/>
                    <a:pt x="1079" y="114"/>
                    <a:pt x="1017" y="114"/>
                  </a:cubicBezTo>
                  <a:cubicBezTo>
                    <a:pt x="948" y="114"/>
                    <a:pt x="879" y="81"/>
                    <a:pt x="810" y="18"/>
                  </a:cubicBezTo>
                  <a:cubicBezTo>
                    <a:pt x="781" y="7"/>
                    <a:pt x="751" y="1"/>
                    <a:pt x="7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5326;p32">
              <a:extLst>
                <a:ext uri="{FF2B5EF4-FFF2-40B4-BE49-F238E27FC236}">
                  <a16:creationId xmlns:a16="http://schemas.microsoft.com/office/drawing/2014/main" id="{8346B445-615F-4417-8FF9-DE7CA730145B}"/>
                </a:ext>
              </a:extLst>
            </p:cNvPr>
            <p:cNvSpPr/>
            <p:nvPr/>
          </p:nvSpPr>
          <p:spPr>
            <a:xfrm>
              <a:off x="5460800" y="3122225"/>
              <a:ext cx="57750" cy="7050"/>
            </a:xfrm>
            <a:custGeom>
              <a:avLst/>
              <a:gdLst/>
              <a:ahLst/>
              <a:cxnLst/>
              <a:rect l="l" t="t" r="r" b="b"/>
              <a:pathLst>
                <a:path w="2310" h="282" extrusionOk="0">
                  <a:moveTo>
                    <a:pt x="1922" y="1"/>
                  </a:moveTo>
                  <a:cubicBezTo>
                    <a:pt x="1897" y="1"/>
                    <a:pt x="1871" y="1"/>
                    <a:pt x="1846" y="1"/>
                  </a:cubicBezTo>
                  <a:lnTo>
                    <a:pt x="0" y="1"/>
                  </a:lnTo>
                  <a:cubicBezTo>
                    <a:pt x="119" y="121"/>
                    <a:pt x="254" y="152"/>
                    <a:pt x="394" y="152"/>
                  </a:cubicBezTo>
                  <a:cubicBezTo>
                    <a:pt x="547" y="152"/>
                    <a:pt x="705" y="114"/>
                    <a:pt x="855" y="114"/>
                  </a:cubicBezTo>
                  <a:cubicBezTo>
                    <a:pt x="909" y="114"/>
                    <a:pt x="961" y="119"/>
                    <a:pt x="1012" y="132"/>
                  </a:cubicBezTo>
                  <a:cubicBezTo>
                    <a:pt x="1284" y="186"/>
                    <a:pt x="1556" y="281"/>
                    <a:pt x="1834" y="281"/>
                  </a:cubicBezTo>
                  <a:cubicBezTo>
                    <a:pt x="1982" y="281"/>
                    <a:pt x="2133" y="254"/>
                    <a:pt x="2286" y="180"/>
                  </a:cubicBezTo>
                  <a:lnTo>
                    <a:pt x="2310" y="120"/>
                  </a:lnTo>
                  <a:cubicBezTo>
                    <a:pt x="2199" y="9"/>
                    <a:pt x="2063" y="1"/>
                    <a:pt x="19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5327;p32">
              <a:extLst>
                <a:ext uri="{FF2B5EF4-FFF2-40B4-BE49-F238E27FC236}">
                  <a16:creationId xmlns:a16="http://schemas.microsoft.com/office/drawing/2014/main" id="{68C30568-0EF5-44B6-989C-7FB55343868E}"/>
                </a:ext>
              </a:extLst>
            </p:cNvPr>
            <p:cNvSpPr/>
            <p:nvPr/>
          </p:nvSpPr>
          <p:spPr>
            <a:xfrm>
              <a:off x="5450075" y="3100325"/>
              <a:ext cx="43475" cy="7125"/>
            </a:xfrm>
            <a:custGeom>
              <a:avLst/>
              <a:gdLst/>
              <a:ahLst/>
              <a:cxnLst/>
              <a:rect l="l" t="t" r="r" b="b"/>
              <a:pathLst>
                <a:path w="1739" h="285" extrusionOk="0">
                  <a:moveTo>
                    <a:pt x="841" y="0"/>
                  </a:moveTo>
                  <a:cubicBezTo>
                    <a:pt x="562" y="0"/>
                    <a:pt x="281" y="54"/>
                    <a:pt x="0" y="175"/>
                  </a:cubicBezTo>
                  <a:cubicBezTo>
                    <a:pt x="12" y="173"/>
                    <a:pt x="23" y="173"/>
                    <a:pt x="34" y="173"/>
                  </a:cubicBezTo>
                  <a:cubicBezTo>
                    <a:pt x="171" y="173"/>
                    <a:pt x="283" y="267"/>
                    <a:pt x="432" y="267"/>
                  </a:cubicBezTo>
                  <a:cubicBezTo>
                    <a:pt x="485" y="267"/>
                    <a:pt x="543" y="255"/>
                    <a:pt x="608" y="222"/>
                  </a:cubicBezTo>
                  <a:cubicBezTo>
                    <a:pt x="703" y="175"/>
                    <a:pt x="829" y="148"/>
                    <a:pt x="964" y="148"/>
                  </a:cubicBezTo>
                  <a:cubicBezTo>
                    <a:pt x="1132" y="148"/>
                    <a:pt x="1313" y="189"/>
                    <a:pt x="1465" y="282"/>
                  </a:cubicBezTo>
                  <a:cubicBezTo>
                    <a:pt x="1483" y="284"/>
                    <a:pt x="1501" y="285"/>
                    <a:pt x="1518" y="285"/>
                  </a:cubicBezTo>
                  <a:cubicBezTo>
                    <a:pt x="1609" y="285"/>
                    <a:pt x="1678" y="255"/>
                    <a:pt x="1739" y="175"/>
                  </a:cubicBezTo>
                  <a:cubicBezTo>
                    <a:pt x="1442" y="63"/>
                    <a:pt x="1142" y="0"/>
                    <a:pt x="8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5328;p32">
              <a:extLst>
                <a:ext uri="{FF2B5EF4-FFF2-40B4-BE49-F238E27FC236}">
                  <a16:creationId xmlns:a16="http://schemas.microsoft.com/office/drawing/2014/main" id="{8ECDE3C3-1D9D-4FEF-9377-0785FD711D51}"/>
                </a:ext>
              </a:extLst>
            </p:cNvPr>
            <p:cNvSpPr/>
            <p:nvPr/>
          </p:nvSpPr>
          <p:spPr>
            <a:xfrm>
              <a:off x="5737025" y="3079675"/>
              <a:ext cx="35425" cy="9100"/>
            </a:xfrm>
            <a:custGeom>
              <a:avLst/>
              <a:gdLst/>
              <a:ahLst/>
              <a:cxnLst/>
              <a:rect l="l" t="t" r="r" b="b"/>
              <a:pathLst>
                <a:path w="1417" h="364" extrusionOk="0">
                  <a:moveTo>
                    <a:pt x="202" y="0"/>
                  </a:moveTo>
                  <a:cubicBezTo>
                    <a:pt x="135" y="0"/>
                    <a:pt x="67" y="4"/>
                    <a:pt x="0" y="12"/>
                  </a:cubicBezTo>
                  <a:lnTo>
                    <a:pt x="0" y="227"/>
                  </a:lnTo>
                  <a:cubicBezTo>
                    <a:pt x="238" y="239"/>
                    <a:pt x="464" y="274"/>
                    <a:pt x="679" y="310"/>
                  </a:cubicBezTo>
                  <a:cubicBezTo>
                    <a:pt x="692" y="309"/>
                    <a:pt x="705" y="308"/>
                    <a:pt x="718" y="308"/>
                  </a:cubicBezTo>
                  <a:cubicBezTo>
                    <a:pt x="851" y="308"/>
                    <a:pt x="992" y="364"/>
                    <a:pt x="1120" y="364"/>
                  </a:cubicBezTo>
                  <a:cubicBezTo>
                    <a:pt x="1234" y="364"/>
                    <a:pt x="1337" y="320"/>
                    <a:pt x="1417" y="155"/>
                  </a:cubicBezTo>
                  <a:cubicBezTo>
                    <a:pt x="1008" y="135"/>
                    <a:pt x="608" y="0"/>
                    <a:pt x="2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5329;p32">
              <a:extLst>
                <a:ext uri="{FF2B5EF4-FFF2-40B4-BE49-F238E27FC236}">
                  <a16:creationId xmlns:a16="http://schemas.microsoft.com/office/drawing/2014/main" id="{2ACC6FA2-15B2-48BB-A067-C5EC93689A60}"/>
                </a:ext>
              </a:extLst>
            </p:cNvPr>
            <p:cNvSpPr/>
            <p:nvPr/>
          </p:nvSpPr>
          <p:spPr>
            <a:xfrm>
              <a:off x="5718250" y="3207375"/>
              <a:ext cx="30400" cy="16200"/>
            </a:xfrm>
            <a:custGeom>
              <a:avLst/>
              <a:gdLst/>
              <a:ahLst/>
              <a:cxnLst/>
              <a:rect l="l" t="t" r="r" b="b"/>
              <a:pathLst>
                <a:path w="1216" h="648" extrusionOk="0">
                  <a:moveTo>
                    <a:pt x="37" y="24"/>
                  </a:moveTo>
                  <a:lnTo>
                    <a:pt x="37" y="24"/>
                  </a:lnTo>
                  <a:cubicBezTo>
                    <a:pt x="49" y="119"/>
                    <a:pt x="180" y="238"/>
                    <a:pt x="1" y="334"/>
                  </a:cubicBezTo>
                  <a:cubicBezTo>
                    <a:pt x="123" y="560"/>
                    <a:pt x="271" y="648"/>
                    <a:pt x="428" y="648"/>
                  </a:cubicBezTo>
                  <a:cubicBezTo>
                    <a:pt x="578" y="648"/>
                    <a:pt x="737" y="569"/>
                    <a:pt x="894" y="453"/>
                  </a:cubicBezTo>
                  <a:cubicBezTo>
                    <a:pt x="811" y="262"/>
                    <a:pt x="537" y="393"/>
                    <a:pt x="442" y="155"/>
                  </a:cubicBezTo>
                  <a:lnTo>
                    <a:pt x="1215" y="155"/>
                  </a:lnTo>
                  <a:cubicBezTo>
                    <a:pt x="834" y="0"/>
                    <a:pt x="442" y="36"/>
                    <a:pt x="37" y="2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5330;p32">
              <a:extLst>
                <a:ext uri="{FF2B5EF4-FFF2-40B4-BE49-F238E27FC236}">
                  <a16:creationId xmlns:a16="http://schemas.microsoft.com/office/drawing/2014/main" id="{5A9AD94D-703B-4199-8E88-12091D6BE2FA}"/>
                </a:ext>
              </a:extLst>
            </p:cNvPr>
            <p:cNvSpPr/>
            <p:nvPr/>
          </p:nvSpPr>
          <p:spPr>
            <a:xfrm>
              <a:off x="5342625" y="3069000"/>
              <a:ext cx="20550" cy="20825"/>
            </a:xfrm>
            <a:custGeom>
              <a:avLst/>
              <a:gdLst/>
              <a:ahLst/>
              <a:cxnLst/>
              <a:rect l="l" t="t" r="r" b="b"/>
              <a:pathLst>
                <a:path w="822" h="833" extrusionOk="0">
                  <a:moveTo>
                    <a:pt x="511" y="0"/>
                  </a:moveTo>
                  <a:cubicBezTo>
                    <a:pt x="344" y="0"/>
                    <a:pt x="184" y="142"/>
                    <a:pt x="15" y="142"/>
                  </a:cubicBezTo>
                  <a:cubicBezTo>
                    <a:pt x="10" y="142"/>
                    <a:pt x="5" y="142"/>
                    <a:pt x="0" y="142"/>
                  </a:cubicBezTo>
                  <a:lnTo>
                    <a:pt x="0" y="142"/>
                  </a:lnTo>
                  <a:cubicBezTo>
                    <a:pt x="48" y="177"/>
                    <a:pt x="107" y="225"/>
                    <a:pt x="143" y="273"/>
                  </a:cubicBezTo>
                  <a:cubicBezTo>
                    <a:pt x="191" y="320"/>
                    <a:pt x="191" y="356"/>
                    <a:pt x="131" y="392"/>
                  </a:cubicBezTo>
                  <a:lnTo>
                    <a:pt x="143" y="451"/>
                  </a:lnTo>
                  <a:cubicBezTo>
                    <a:pt x="107" y="558"/>
                    <a:pt x="167" y="618"/>
                    <a:pt x="250" y="654"/>
                  </a:cubicBezTo>
                  <a:lnTo>
                    <a:pt x="298" y="701"/>
                  </a:lnTo>
                  <a:cubicBezTo>
                    <a:pt x="322" y="761"/>
                    <a:pt x="357" y="832"/>
                    <a:pt x="441" y="832"/>
                  </a:cubicBezTo>
                  <a:cubicBezTo>
                    <a:pt x="488" y="797"/>
                    <a:pt x="536" y="725"/>
                    <a:pt x="584" y="689"/>
                  </a:cubicBezTo>
                  <a:cubicBezTo>
                    <a:pt x="643" y="642"/>
                    <a:pt x="679" y="594"/>
                    <a:pt x="727" y="558"/>
                  </a:cubicBezTo>
                  <a:lnTo>
                    <a:pt x="727" y="416"/>
                  </a:lnTo>
                  <a:cubicBezTo>
                    <a:pt x="357" y="297"/>
                    <a:pt x="822" y="213"/>
                    <a:pt x="738" y="106"/>
                  </a:cubicBezTo>
                  <a:cubicBezTo>
                    <a:pt x="660" y="28"/>
                    <a:pt x="585" y="0"/>
                    <a:pt x="5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5331;p32">
              <a:extLst>
                <a:ext uri="{FF2B5EF4-FFF2-40B4-BE49-F238E27FC236}">
                  <a16:creationId xmlns:a16="http://schemas.microsoft.com/office/drawing/2014/main" id="{8D32F8B0-8A8E-43C0-9E09-E840B7F13474}"/>
                </a:ext>
              </a:extLst>
            </p:cNvPr>
            <p:cNvSpPr/>
            <p:nvPr/>
          </p:nvSpPr>
          <p:spPr>
            <a:xfrm>
              <a:off x="5488175" y="3047475"/>
              <a:ext cx="29800" cy="10900"/>
            </a:xfrm>
            <a:custGeom>
              <a:avLst/>
              <a:gdLst/>
              <a:ahLst/>
              <a:cxnLst/>
              <a:rect l="l" t="t" r="r" b="b"/>
              <a:pathLst>
                <a:path w="1192" h="436" extrusionOk="0">
                  <a:moveTo>
                    <a:pt x="694" y="1"/>
                  </a:moveTo>
                  <a:cubicBezTo>
                    <a:pt x="582" y="1"/>
                    <a:pt x="470" y="36"/>
                    <a:pt x="358" y="134"/>
                  </a:cubicBezTo>
                  <a:cubicBezTo>
                    <a:pt x="298" y="253"/>
                    <a:pt x="0" y="134"/>
                    <a:pt x="72" y="384"/>
                  </a:cubicBezTo>
                  <a:cubicBezTo>
                    <a:pt x="207" y="423"/>
                    <a:pt x="340" y="436"/>
                    <a:pt x="472" y="436"/>
                  </a:cubicBezTo>
                  <a:cubicBezTo>
                    <a:pt x="619" y="436"/>
                    <a:pt x="767" y="420"/>
                    <a:pt x="917" y="407"/>
                  </a:cubicBezTo>
                  <a:cubicBezTo>
                    <a:pt x="1012" y="324"/>
                    <a:pt x="1096" y="241"/>
                    <a:pt x="1191" y="146"/>
                  </a:cubicBezTo>
                  <a:cubicBezTo>
                    <a:pt x="1022" y="75"/>
                    <a:pt x="857" y="1"/>
                    <a:pt x="6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5332;p32">
              <a:extLst>
                <a:ext uri="{FF2B5EF4-FFF2-40B4-BE49-F238E27FC236}">
                  <a16:creationId xmlns:a16="http://schemas.microsoft.com/office/drawing/2014/main" id="{7E851AC1-319F-4099-AF7A-B2D128344C85}"/>
                </a:ext>
              </a:extLst>
            </p:cNvPr>
            <p:cNvSpPr/>
            <p:nvPr/>
          </p:nvSpPr>
          <p:spPr>
            <a:xfrm>
              <a:off x="5327450" y="3011050"/>
              <a:ext cx="44650" cy="14525"/>
            </a:xfrm>
            <a:custGeom>
              <a:avLst/>
              <a:gdLst/>
              <a:ahLst/>
              <a:cxnLst/>
              <a:rect l="l" t="t" r="r" b="b"/>
              <a:pathLst>
                <a:path w="1786" h="581" extrusionOk="0">
                  <a:moveTo>
                    <a:pt x="486" y="0"/>
                  </a:moveTo>
                  <a:cubicBezTo>
                    <a:pt x="363" y="0"/>
                    <a:pt x="239" y="28"/>
                    <a:pt x="119" y="55"/>
                  </a:cubicBezTo>
                  <a:cubicBezTo>
                    <a:pt x="24" y="102"/>
                    <a:pt x="0" y="162"/>
                    <a:pt x="24" y="257"/>
                  </a:cubicBezTo>
                  <a:lnTo>
                    <a:pt x="60" y="305"/>
                  </a:lnTo>
                  <a:cubicBezTo>
                    <a:pt x="127" y="340"/>
                    <a:pt x="202" y="348"/>
                    <a:pt x="281" y="348"/>
                  </a:cubicBezTo>
                  <a:cubicBezTo>
                    <a:pt x="343" y="348"/>
                    <a:pt x="407" y="343"/>
                    <a:pt x="470" y="343"/>
                  </a:cubicBezTo>
                  <a:cubicBezTo>
                    <a:pt x="565" y="343"/>
                    <a:pt x="657" y="355"/>
                    <a:pt x="738" y="412"/>
                  </a:cubicBezTo>
                  <a:lnTo>
                    <a:pt x="738" y="531"/>
                  </a:lnTo>
                  <a:cubicBezTo>
                    <a:pt x="921" y="549"/>
                    <a:pt x="1105" y="580"/>
                    <a:pt x="1285" y="580"/>
                  </a:cubicBezTo>
                  <a:cubicBezTo>
                    <a:pt x="1456" y="580"/>
                    <a:pt x="1624" y="552"/>
                    <a:pt x="1786" y="460"/>
                  </a:cubicBezTo>
                  <a:cubicBezTo>
                    <a:pt x="1572" y="460"/>
                    <a:pt x="1369" y="448"/>
                    <a:pt x="1155" y="424"/>
                  </a:cubicBezTo>
                  <a:cubicBezTo>
                    <a:pt x="976" y="412"/>
                    <a:pt x="905" y="329"/>
                    <a:pt x="905" y="162"/>
                  </a:cubicBezTo>
                  <a:cubicBezTo>
                    <a:pt x="776" y="39"/>
                    <a:pt x="632" y="0"/>
                    <a:pt x="4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5333;p32">
              <a:extLst>
                <a:ext uri="{FF2B5EF4-FFF2-40B4-BE49-F238E27FC236}">
                  <a16:creationId xmlns:a16="http://schemas.microsoft.com/office/drawing/2014/main" id="{50BF9902-E2DA-4F53-BEE2-02D0EFD6D983}"/>
                </a:ext>
              </a:extLst>
            </p:cNvPr>
            <p:cNvSpPr/>
            <p:nvPr/>
          </p:nvSpPr>
          <p:spPr>
            <a:xfrm>
              <a:off x="5640575" y="3175450"/>
              <a:ext cx="31875" cy="11825"/>
            </a:xfrm>
            <a:custGeom>
              <a:avLst/>
              <a:gdLst/>
              <a:ahLst/>
              <a:cxnLst/>
              <a:rect l="l" t="t" r="r" b="b"/>
              <a:pathLst>
                <a:path w="1275" h="473" extrusionOk="0">
                  <a:moveTo>
                    <a:pt x="195" y="0"/>
                  </a:moveTo>
                  <a:cubicBezTo>
                    <a:pt x="170" y="0"/>
                    <a:pt x="143" y="9"/>
                    <a:pt x="120" y="27"/>
                  </a:cubicBezTo>
                  <a:cubicBezTo>
                    <a:pt x="120" y="134"/>
                    <a:pt x="0" y="253"/>
                    <a:pt x="179" y="313"/>
                  </a:cubicBezTo>
                  <a:cubicBezTo>
                    <a:pt x="433" y="415"/>
                    <a:pt x="714" y="473"/>
                    <a:pt x="990" y="473"/>
                  </a:cubicBezTo>
                  <a:cubicBezTo>
                    <a:pt x="1037" y="473"/>
                    <a:pt x="1085" y="471"/>
                    <a:pt x="1132" y="468"/>
                  </a:cubicBezTo>
                  <a:cubicBezTo>
                    <a:pt x="1166" y="450"/>
                    <a:pt x="1201" y="439"/>
                    <a:pt x="1231" y="439"/>
                  </a:cubicBezTo>
                  <a:cubicBezTo>
                    <a:pt x="1243" y="439"/>
                    <a:pt x="1253" y="441"/>
                    <a:pt x="1263" y="444"/>
                  </a:cubicBezTo>
                  <a:cubicBezTo>
                    <a:pt x="1274" y="432"/>
                    <a:pt x="1274" y="408"/>
                    <a:pt x="1274" y="384"/>
                  </a:cubicBezTo>
                  <a:cubicBezTo>
                    <a:pt x="905" y="325"/>
                    <a:pt x="560" y="241"/>
                    <a:pt x="262" y="27"/>
                  </a:cubicBezTo>
                  <a:cubicBezTo>
                    <a:pt x="245" y="9"/>
                    <a:pt x="221" y="0"/>
                    <a:pt x="1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5334;p32">
              <a:extLst>
                <a:ext uri="{FF2B5EF4-FFF2-40B4-BE49-F238E27FC236}">
                  <a16:creationId xmlns:a16="http://schemas.microsoft.com/office/drawing/2014/main" id="{8F4AD163-E1D7-4B56-B978-A21E0BB3827E}"/>
                </a:ext>
              </a:extLst>
            </p:cNvPr>
            <p:cNvSpPr/>
            <p:nvPr/>
          </p:nvSpPr>
          <p:spPr>
            <a:xfrm>
              <a:off x="5518225" y="3154675"/>
              <a:ext cx="25925" cy="16425"/>
            </a:xfrm>
            <a:custGeom>
              <a:avLst/>
              <a:gdLst/>
              <a:ahLst/>
              <a:cxnLst/>
              <a:rect l="l" t="t" r="r" b="b"/>
              <a:pathLst>
                <a:path w="1037" h="657" extrusionOk="0">
                  <a:moveTo>
                    <a:pt x="1" y="1"/>
                  </a:moveTo>
                  <a:lnTo>
                    <a:pt x="1" y="1"/>
                  </a:lnTo>
                  <a:cubicBezTo>
                    <a:pt x="108" y="120"/>
                    <a:pt x="299" y="227"/>
                    <a:pt x="144" y="429"/>
                  </a:cubicBezTo>
                  <a:cubicBezTo>
                    <a:pt x="124" y="640"/>
                    <a:pt x="247" y="656"/>
                    <a:pt x="378" y="656"/>
                  </a:cubicBezTo>
                  <a:cubicBezTo>
                    <a:pt x="403" y="656"/>
                    <a:pt x="429" y="656"/>
                    <a:pt x="453" y="656"/>
                  </a:cubicBezTo>
                  <a:cubicBezTo>
                    <a:pt x="525" y="644"/>
                    <a:pt x="561" y="620"/>
                    <a:pt x="608" y="584"/>
                  </a:cubicBezTo>
                  <a:cubicBezTo>
                    <a:pt x="664" y="562"/>
                    <a:pt x="562" y="476"/>
                    <a:pt x="649" y="476"/>
                  </a:cubicBezTo>
                  <a:cubicBezTo>
                    <a:pt x="655" y="476"/>
                    <a:pt x="661" y="476"/>
                    <a:pt x="668" y="477"/>
                  </a:cubicBezTo>
                  <a:cubicBezTo>
                    <a:pt x="727" y="477"/>
                    <a:pt x="775" y="465"/>
                    <a:pt x="823" y="441"/>
                  </a:cubicBezTo>
                  <a:cubicBezTo>
                    <a:pt x="906" y="406"/>
                    <a:pt x="1013" y="358"/>
                    <a:pt x="1037" y="239"/>
                  </a:cubicBezTo>
                  <a:cubicBezTo>
                    <a:pt x="715" y="72"/>
                    <a:pt x="358"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5335;p32">
              <a:extLst>
                <a:ext uri="{FF2B5EF4-FFF2-40B4-BE49-F238E27FC236}">
                  <a16:creationId xmlns:a16="http://schemas.microsoft.com/office/drawing/2014/main" id="{64397112-439D-4060-8762-D318DEE29C97}"/>
                </a:ext>
              </a:extLst>
            </p:cNvPr>
            <p:cNvSpPr/>
            <p:nvPr/>
          </p:nvSpPr>
          <p:spPr>
            <a:xfrm>
              <a:off x="5470600" y="3046275"/>
              <a:ext cx="25925" cy="11075"/>
            </a:xfrm>
            <a:custGeom>
              <a:avLst/>
              <a:gdLst/>
              <a:ahLst/>
              <a:cxnLst/>
              <a:rect l="l" t="t" r="r" b="b"/>
              <a:pathLst>
                <a:path w="1037" h="443" extrusionOk="0">
                  <a:moveTo>
                    <a:pt x="198" y="0"/>
                  </a:moveTo>
                  <a:cubicBezTo>
                    <a:pt x="149" y="0"/>
                    <a:pt x="99" y="5"/>
                    <a:pt x="49" y="15"/>
                  </a:cubicBezTo>
                  <a:cubicBezTo>
                    <a:pt x="72" y="122"/>
                    <a:pt x="430" y="277"/>
                    <a:pt x="1" y="313"/>
                  </a:cubicBezTo>
                  <a:cubicBezTo>
                    <a:pt x="153" y="412"/>
                    <a:pt x="310" y="442"/>
                    <a:pt x="476" y="442"/>
                  </a:cubicBezTo>
                  <a:cubicBezTo>
                    <a:pt x="569" y="442"/>
                    <a:pt x="664" y="433"/>
                    <a:pt x="763" y="420"/>
                  </a:cubicBezTo>
                  <a:cubicBezTo>
                    <a:pt x="858" y="336"/>
                    <a:pt x="953" y="253"/>
                    <a:pt x="1037" y="170"/>
                  </a:cubicBezTo>
                  <a:cubicBezTo>
                    <a:pt x="761" y="159"/>
                    <a:pt x="494" y="0"/>
                    <a:pt x="1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5336;p32">
              <a:extLst>
                <a:ext uri="{FF2B5EF4-FFF2-40B4-BE49-F238E27FC236}">
                  <a16:creationId xmlns:a16="http://schemas.microsoft.com/office/drawing/2014/main" id="{F5764F9B-8517-4CAA-AB15-5FFA05841C6E}"/>
                </a:ext>
              </a:extLst>
            </p:cNvPr>
            <p:cNvSpPr/>
            <p:nvPr/>
          </p:nvSpPr>
          <p:spPr>
            <a:xfrm>
              <a:off x="5687000" y="3149950"/>
              <a:ext cx="26225" cy="9600"/>
            </a:xfrm>
            <a:custGeom>
              <a:avLst/>
              <a:gdLst/>
              <a:ahLst/>
              <a:cxnLst/>
              <a:rect l="l" t="t" r="r" b="b"/>
              <a:pathLst>
                <a:path w="1049" h="384" extrusionOk="0">
                  <a:moveTo>
                    <a:pt x="222" y="1"/>
                  </a:moveTo>
                  <a:cubicBezTo>
                    <a:pt x="154" y="1"/>
                    <a:pt x="81" y="11"/>
                    <a:pt x="1" y="35"/>
                  </a:cubicBezTo>
                  <a:cubicBezTo>
                    <a:pt x="343" y="337"/>
                    <a:pt x="396" y="384"/>
                    <a:pt x="793" y="384"/>
                  </a:cubicBezTo>
                  <a:cubicBezTo>
                    <a:pt x="865" y="384"/>
                    <a:pt x="949" y="382"/>
                    <a:pt x="1049" y="380"/>
                  </a:cubicBezTo>
                  <a:cubicBezTo>
                    <a:pt x="746" y="215"/>
                    <a:pt x="532" y="1"/>
                    <a:pt x="2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5337;p32">
              <a:extLst>
                <a:ext uri="{FF2B5EF4-FFF2-40B4-BE49-F238E27FC236}">
                  <a16:creationId xmlns:a16="http://schemas.microsoft.com/office/drawing/2014/main" id="{3B64926C-13C5-4157-9F5E-ACB2447A79C3}"/>
                </a:ext>
              </a:extLst>
            </p:cNvPr>
            <p:cNvSpPr/>
            <p:nvPr/>
          </p:nvSpPr>
          <p:spPr>
            <a:xfrm>
              <a:off x="5814400" y="2991450"/>
              <a:ext cx="36950" cy="9150"/>
            </a:xfrm>
            <a:custGeom>
              <a:avLst/>
              <a:gdLst/>
              <a:ahLst/>
              <a:cxnLst/>
              <a:rect l="l" t="t" r="r" b="b"/>
              <a:pathLst>
                <a:path w="1478" h="366" extrusionOk="0">
                  <a:moveTo>
                    <a:pt x="381" y="1"/>
                  </a:moveTo>
                  <a:cubicBezTo>
                    <a:pt x="366" y="1"/>
                    <a:pt x="351" y="2"/>
                    <a:pt x="334" y="5"/>
                  </a:cubicBezTo>
                  <a:cubicBezTo>
                    <a:pt x="215" y="53"/>
                    <a:pt x="108" y="77"/>
                    <a:pt x="25" y="184"/>
                  </a:cubicBezTo>
                  <a:cubicBezTo>
                    <a:pt x="1" y="255"/>
                    <a:pt x="13" y="303"/>
                    <a:pt x="84" y="315"/>
                  </a:cubicBezTo>
                  <a:cubicBezTo>
                    <a:pt x="215" y="339"/>
                    <a:pt x="334" y="339"/>
                    <a:pt x="477" y="339"/>
                  </a:cubicBezTo>
                  <a:cubicBezTo>
                    <a:pt x="507" y="321"/>
                    <a:pt x="536" y="312"/>
                    <a:pt x="566" y="312"/>
                  </a:cubicBezTo>
                  <a:cubicBezTo>
                    <a:pt x="596" y="312"/>
                    <a:pt x="626" y="321"/>
                    <a:pt x="656" y="339"/>
                  </a:cubicBezTo>
                  <a:cubicBezTo>
                    <a:pt x="689" y="336"/>
                    <a:pt x="722" y="335"/>
                    <a:pt x="754" y="335"/>
                  </a:cubicBezTo>
                  <a:cubicBezTo>
                    <a:pt x="923" y="335"/>
                    <a:pt x="1085" y="366"/>
                    <a:pt x="1247" y="366"/>
                  </a:cubicBezTo>
                  <a:cubicBezTo>
                    <a:pt x="1323" y="366"/>
                    <a:pt x="1400" y="359"/>
                    <a:pt x="1477" y="339"/>
                  </a:cubicBezTo>
                  <a:cubicBezTo>
                    <a:pt x="1429" y="303"/>
                    <a:pt x="1394" y="255"/>
                    <a:pt x="1358" y="220"/>
                  </a:cubicBezTo>
                  <a:cubicBezTo>
                    <a:pt x="1215" y="89"/>
                    <a:pt x="1025" y="172"/>
                    <a:pt x="894" y="65"/>
                  </a:cubicBezTo>
                  <a:cubicBezTo>
                    <a:pt x="751" y="65"/>
                    <a:pt x="632" y="53"/>
                    <a:pt x="501" y="53"/>
                  </a:cubicBezTo>
                  <a:cubicBezTo>
                    <a:pt x="464" y="17"/>
                    <a:pt x="428" y="1"/>
                    <a:pt x="3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5338;p32">
              <a:extLst>
                <a:ext uri="{FF2B5EF4-FFF2-40B4-BE49-F238E27FC236}">
                  <a16:creationId xmlns:a16="http://schemas.microsoft.com/office/drawing/2014/main" id="{C4EF0114-6CCB-4A5C-961D-237A557C66F8}"/>
                </a:ext>
              </a:extLst>
            </p:cNvPr>
            <p:cNvSpPr/>
            <p:nvPr/>
          </p:nvSpPr>
          <p:spPr>
            <a:xfrm>
              <a:off x="5579250" y="3132250"/>
              <a:ext cx="43200" cy="7250"/>
            </a:xfrm>
            <a:custGeom>
              <a:avLst/>
              <a:gdLst/>
              <a:ahLst/>
              <a:cxnLst/>
              <a:rect l="l" t="t" r="r" b="b"/>
              <a:pathLst>
                <a:path w="1728" h="290" extrusionOk="0">
                  <a:moveTo>
                    <a:pt x="416" y="1"/>
                  </a:moveTo>
                  <a:cubicBezTo>
                    <a:pt x="249" y="1"/>
                    <a:pt x="103" y="10"/>
                    <a:pt x="1" y="29"/>
                  </a:cubicBezTo>
                  <a:cubicBezTo>
                    <a:pt x="310" y="243"/>
                    <a:pt x="679" y="112"/>
                    <a:pt x="1013" y="207"/>
                  </a:cubicBezTo>
                  <a:cubicBezTo>
                    <a:pt x="1108" y="267"/>
                    <a:pt x="1201" y="289"/>
                    <a:pt x="1291" y="289"/>
                  </a:cubicBezTo>
                  <a:cubicBezTo>
                    <a:pt x="1438" y="289"/>
                    <a:pt x="1580" y="230"/>
                    <a:pt x="1727" y="172"/>
                  </a:cubicBezTo>
                  <a:cubicBezTo>
                    <a:pt x="1474" y="67"/>
                    <a:pt x="871" y="1"/>
                    <a:pt x="41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5339;p32">
              <a:extLst>
                <a:ext uri="{FF2B5EF4-FFF2-40B4-BE49-F238E27FC236}">
                  <a16:creationId xmlns:a16="http://schemas.microsoft.com/office/drawing/2014/main" id="{D8E0BA9E-5D21-4288-B7FA-58DAD6940C14}"/>
                </a:ext>
              </a:extLst>
            </p:cNvPr>
            <p:cNvSpPr/>
            <p:nvPr/>
          </p:nvSpPr>
          <p:spPr>
            <a:xfrm>
              <a:off x="5709925" y="3039675"/>
              <a:ext cx="33650" cy="7850"/>
            </a:xfrm>
            <a:custGeom>
              <a:avLst/>
              <a:gdLst/>
              <a:ahLst/>
              <a:cxnLst/>
              <a:rect l="l" t="t" r="r" b="b"/>
              <a:pathLst>
                <a:path w="1346" h="314" extrusionOk="0">
                  <a:moveTo>
                    <a:pt x="887" y="0"/>
                  </a:moveTo>
                  <a:cubicBezTo>
                    <a:pt x="818" y="0"/>
                    <a:pt x="750" y="17"/>
                    <a:pt x="679" y="53"/>
                  </a:cubicBezTo>
                  <a:cubicBezTo>
                    <a:pt x="607" y="99"/>
                    <a:pt x="535" y="117"/>
                    <a:pt x="463" y="117"/>
                  </a:cubicBezTo>
                  <a:cubicBezTo>
                    <a:pt x="334" y="117"/>
                    <a:pt x="207" y="59"/>
                    <a:pt x="84" y="5"/>
                  </a:cubicBezTo>
                  <a:cubicBezTo>
                    <a:pt x="1" y="88"/>
                    <a:pt x="1" y="184"/>
                    <a:pt x="72" y="303"/>
                  </a:cubicBezTo>
                  <a:cubicBezTo>
                    <a:pt x="158" y="310"/>
                    <a:pt x="242" y="313"/>
                    <a:pt x="326" y="313"/>
                  </a:cubicBezTo>
                  <a:cubicBezTo>
                    <a:pt x="650" y="313"/>
                    <a:pt x="968" y="264"/>
                    <a:pt x="1346" y="207"/>
                  </a:cubicBezTo>
                  <a:cubicBezTo>
                    <a:pt x="1170" y="72"/>
                    <a:pt x="1027" y="0"/>
                    <a:pt x="8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5340;p32">
              <a:extLst>
                <a:ext uri="{FF2B5EF4-FFF2-40B4-BE49-F238E27FC236}">
                  <a16:creationId xmlns:a16="http://schemas.microsoft.com/office/drawing/2014/main" id="{C5DC302E-2211-4EF6-BD0C-D22FCC87C117}"/>
                </a:ext>
              </a:extLst>
            </p:cNvPr>
            <p:cNvSpPr/>
            <p:nvPr/>
          </p:nvSpPr>
          <p:spPr>
            <a:xfrm>
              <a:off x="5542050" y="3161225"/>
              <a:ext cx="22650" cy="15450"/>
            </a:xfrm>
            <a:custGeom>
              <a:avLst/>
              <a:gdLst/>
              <a:ahLst/>
              <a:cxnLst/>
              <a:rect l="l" t="t" r="r" b="b"/>
              <a:pathLst>
                <a:path w="906" h="618" extrusionOk="0">
                  <a:moveTo>
                    <a:pt x="322" y="1"/>
                  </a:moveTo>
                  <a:cubicBezTo>
                    <a:pt x="298" y="48"/>
                    <a:pt x="251" y="96"/>
                    <a:pt x="203" y="120"/>
                  </a:cubicBezTo>
                  <a:cubicBezTo>
                    <a:pt x="131" y="167"/>
                    <a:pt x="60" y="227"/>
                    <a:pt x="12" y="298"/>
                  </a:cubicBezTo>
                  <a:cubicBezTo>
                    <a:pt x="0" y="358"/>
                    <a:pt x="0" y="418"/>
                    <a:pt x="24" y="477"/>
                  </a:cubicBezTo>
                  <a:cubicBezTo>
                    <a:pt x="84" y="525"/>
                    <a:pt x="143" y="572"/>
                    <a:pt x="203" y="584"/>
                  </a:cubicBezTo>
                  <a:cubicBezTo>
                    <a:pt x="303" y="602"/>
                    <a:pt x="398" y="617"/>
                    <a:pt x="488" y="617"/>
                  </a:cubicBezTo>
                  <a:cubicBezTo>
                    <a:pt x="636" y="617"/>
                    <a:pt x="773" y="578"/>
                    <a:pt x="905" y="453"/>
                  </a:cubicBezTo>
                  <a:cubicBezTo>
                    <a:pt x="905" y="394"/>
                    <a:pt x="893" y="346"/>
                    <a:pt x="893" y="287"/>
                  </a:cubicBezTo>
                  <a:lnTo>
                    <a:pt x="846" y="239"/>
                  </a:lnTo>
                  <a:lnTo>
                    <a:pt x="893" y="203"/>
                  </a:lnTo>
                  <a:cubicBezTo>
                    <a:pt x="893" y="156"/>
                    <a:pt x="905" y="108"/>
                    <a:pt x="905" y="60"/>
                  </a:cubicBezTo>
                  <a:cubicBezTo>
                    <a:pt x="727" y="48"/>
                    <a:pt x="536" y="37"/>
                    <a:pt x="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5341;p32">
              <a:extLst>
                <a:ext uri="{FF2B5EF4-FFF2-40B4-BE49-F238E27FC236}">
                  <a16:creationId xmlns:a16="http://schemas.microsoft.com/office/drawing/2014/main" id="{8624D510-CAE6-46DE-9EFD-864E097FF1A0}"/>
                </a:ext>
              </a:extLst>
            </p:cNvPr>
            <p:cNvSpPr/>
            <p:nvPr/>
          </p:nvSpPr>
          <p:spPr>
            <a:xfrm>
              <a:off x="5377450" y="3043150"/>
              <a:ext cx="30675" cy="6200"/>
            </a:xfrm>
            <a:custGeom>
              <a:avLst/>
              <a:gdLst/>
              <a:ahLst/>
              <a:cxnLst/>
              <a:rect l="l" t="t" r="r" b="b"/>
              <a:pathLst>
                <a:path w="1227" h="248" extrusionOk="0">
                  <a:moveTo>
                    <a:pt x="264" y="0"/>
                  </a:moveTo>
                  <a:cubicBezTo>
                    <a:pt x="241" y="0"/>
                    <a:pt x="221" y="3"/>
                    <a:pt x="203" y="9"/>
                  </a:cubicBezTo>
                  <a:cubicBezTo>
                    <a:pt x="155" y="68"/>
                    <a:pt x="96" y="140"/>
                    <a:pt x="0" y="247"/>
                  </a:cubicBezTo>
                  <a:lnTo>
                    <a:pt x="1227" y="247"/>
                  </a:lnTo>
                  <a:cubicBezTo>
                    <a:pt x="1155" y="164"/>
                    <a:pt x="1096" y="80"/>
                    <a:pt x="1048" y="9"/>
                  </a:cubicBezTo>
                  <a:lnTo>
                    <a:pt x="917" y="9"/>
                  </a:lnTo>
                  <a:cubicBezTo>
                    <a:pt x="795" y="38"/>
                    <a:pt x="678" y="79"/>
                    <a:pt x="562" y="79"/>
                  </a:cubicBezTo>
                  <a:cubicBezTo>
                    <a:pt x="485" y="79"/>
                    <a:pt x="409" y="61"/>
                    <a:pt x="334" y="9"/>
                  </a:cubicBezTo>
                  <a:cubicBezTo>
                    <a:pt x="310" y="3"/>
                    <a:pt x="286" y="0"/>
                    <a:pt x="2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5342;p32">
              <a:extLst>
                <a:ext uri="{FF2B5EF4-FFF2-40B4-BE49-F238E27FC236}">
                  <a16:creationId xmlns:a16="http://schemas.microsoft.com/office/drawing/2014/main" id="{96DE3ADD-8320-4D5F-8A11-0DBABB3586D5}"/>
                </a:ext>
              </a:extLst>
            </p:cNvPr>
            <p:cNvSpPr/>
            <p:nvPr/>
          </p:nvSpPr>
          <p:spPr>
            <a:xfrm>
              <a:off x="5618550" y="3140400"/>
              <a:ext cx="23825" cy="9425"/>
            </a:xfrm>
            <a:custGeom>
              <a:avLst/>
              <a:gdLst/>
              <a:ahLst/>
              <a:cxnLst/>
              <a:rect l="l" t="t" r="r" b="b"/>
              <a:pathLst>
                <a:path w="953" h="377" extrusionOk="0">
                  <a:moveTo>
                    <a:pt x="286" y="0"/>
                  </a:moveTo>
                  <a:cubicBezTo>
                    <a:pt x="215" y="96"/>
                    <a:pt x="60" y="36"/>
                    <a:pt x="0" y="143"/>
                  </a:cubicBezTo>
                  <a:cubicBezTo>
                    <a:pt x="176" y="279"/>
                    <a:pt x="351" y="377"/>
                    <a:pt x="548" y="377"/>
                  </a:cubicBezTo>
                  <a:cubicBezTo>
                    <a:pt x="645" y="377"/>
                    <a:pt x="748" y="353"/>
                    <a:pt x="858" y="298"/>
                  </a:cubicBezTo>
                  <a:cubicBezTo>
                    <a:pt x="953" y="215"/>
                    <a:pt x="941" y="119"/>
                    <a:pt x="870" y="36"/>
                  </a:cubicBezTo>
                  <a:cubicBezTo>
                    <a:pt x="679" y="24"/>
                    <a:pt x="477" y="24"/>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5343;p32">
              <a:extLst>
                <a:ext uri="{FF2B5EF4-FFF2-40B4-BE49-F238E27FC236}">
                  <a16:creationId xmlns:a16="http://schemas.microsoft.com/office/drawing/2014/main" id="{4F91740E-EEF5-41EA-B905-1D6BDEE7C6C7}"/>
                </a:ext>
              </a:extLst>
            </p:cNvPr>
            <p:cNvSpPr/>
            <p:nvPr/>
          </p:nvSpPr>
          <p:spPr>
            <a:xfrm>
              <a:off x="5781675" y="3083250"/>
              <a:ext cx="37525" cy="7175"/>
            </a:xfrm>
            <a:custGeom>
              <a:avLst/>
              <a:gdLst/>
              <a:ahLst/>
              <a:cxnLst/>
              <a:rect l="l" t="t" r="r" b="b"/>
              <a:pathLst>
                <a:path w="1501" h="287" extrusionOk="0">
                  <a:moveTo>
                    <a:pt x="83" y="0"/>
                  </a:moveTo>
                  <a:cubicBezTo>
                    <a:pt x="0" y="72"/>
                    <a:pt x="0" y="155"/>
                    <a:pt x="83" y="250"/>
                  </a:cubicBezTo>
                  <a:cubicBezTo>
                    <a:pt x="310" y="250"/>
                    <a:pt x="548" y="262"/>
                    <a:pt x="774" y="286"/>
                  </a:cubicBezTo>
                  <a:cubicBezTo>
                    <a:pt x="843" y="262"/>
                    <a:pt x="917" y="257"/>
                    <a:pt x="991" y="257"/>
                  </a:cubicBezTo>
                  <a:cubicBezTo>
                    <a:pt x="1044" y="257"/>
                    <a:pt x="1098" y="259"/>
                    <a:pt x="1150" y="259"/>
                  </a:cubicBezTo>
                  <a:cubicBezTo>
                    <a:pt x="1277" y="259"/>
                    <a:pt x="1399" y="244"/>
                    <a:pt x="1500" y="143"/>
                  </a:cubicBezTo>
                  <a:cubicBezTo>
                    <a:pt x="1024" y="96"/>
                    <a:pt x="560" y="48"/>
                    <a:pt x="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5344;p32">
              <a:extLst>
                <a:ext uri="{FF2B5EF4-FFF2-40B4-BE49-F238E27FC236}">
                  <a16:creationId xmlns:a16="http://schemas.microsoft.com/office/drawing/2014/main" id="{9CD25885-38AB-45DC-8256-988567485628}"/>
                </a:ext>
              </a:extLst>
            </p:cNvPr>
            <p:cNvSpPr/>
            <p:nvPr/>
          </p:nvSpPr>
          <p:spPr>
            <a:xfrm>
              <a:off x="6214450" y="3247625"/>
              <a:ext cx="24725" cy="7475"/>
            </a:xfrm>
            <a:custGeom>
              <a:avLst/>
              <a:gdLst/>
              <a:ahLst/>
              <a:cxnLst/>
              <a:rect l="l" t="t" r="r" b="b"/>
              <a:pathLst>
                <a:path w="989" h="299" extrusionOk="0">
                  <a:moveTo>
                    <a:pt x="402" y="0"/>
                  </a:moveTo>
                  <a:cubicBezTo>
                    <a:pt x="266" y="0"/>
                    <a:pt x="131" y="12"/>
                    <a:pt x="1" y="21"/>
                  </a:cubicBezTo>
                  <a:lnTo>
                    <a:pt x="263" y="283"/>
                  </a:lnTo>
                  <a:cubicBezTo>
                    <a:pt x="284" y="281"/>
                    <a:pt x="305" y="281"/>
                    <a:pt x="326" y="281"/>
                  </a:cubicBezTo>
                  <a:cubicBezTo>
                    <a:pt x="426" y="281"/>
                    <a:pt x="530" y="298"/>
                    <a:pt x="630" y="298"/>
                  </a:cubicBezTo>
                  <a:cubicBezTo>
                    <a:pt x="763" y="298"/>
                    <a:pt x="889" y="266"/>
                    <a:pt x="989" y="117"/>
                  </a:cubicBezTo>
                  <a:cubicBezTo>
                    <a:pt x="798" y="25"/>
                    <a:pt x="599" y="0"/>
                    <a:pt x="4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5345;p32">
              <a:extLst>
                <a:ext uri="{FF2B5EF4-FFF2-40B4-BE49-F238E27FC236}">
                  <a16:creationId xmlns:a16="http://schemas.microsoft.com/office/drawing/2014/main" id="{B9505A07-101D-47CB-BCAC-16BD789E4CEB}"/>
                </a:ext>
              </a:extLst>
            </p:cNvPr>
            <p:cNvSpPr/>
            <p:nvPr/>
          </p:nvSpPr>
          <p:spPr>
            <a:xfrm>
              <a:off x="5753975" y="3082950"/>
              <a:ext cx="29800" cy="6750"/>
            </a:xfrm>
            <a:custGeom>
              <a:avLst/>
              <a:gdLst/>
              <a:ahLst/>
              <a:cxnLst/>
              <a:rect l="l" t="t" r="r" b="b"/>
              <a:pathLst>
                <a:path w="1192" h="270" extrusionOk="0">
                  <a:moveTo>
                    <a:pt x="739" y="0"/>
                  </a:moveTo>
                  <a:cubicBezTo>
                    <a:pt x="626" y="107"/>
                    <a:pt x="494" y="121"/>
                    <a:pt x="359" y="121"/>
                  </a:cubicBezTo>
                  <a:cubicBezTo>
                    <a:pt x="310" y="121"/>
                    <a:pt x="260" y="119"/>
                    <a:pt x="210" y="119"/>
                  </a:cubicBezTo>
                  <a:cubicBezTo>
                    <a:pt x="138" y="119"/>
                    <a:pt x="68" y="123"/>
                    <a:pt x="1" y="143"/>
                  </a:cubicBezTo>
                  <a:cubicBezTo>
                    <a:pt x="225" y="245"/>
                    <a:pt x="452" y="270"/>
                    <a:pt x="680" y="270"/>
                  </a:cubicBezTo>
                  <a:cubicBezTo>
                    <a:pt x="851" y="270"/>
                    <a:pt x="1022" y="256"/>
                    <a:pt x="1191" y="250"/>
                  </a:cubicBezTo>
                  <a:lnTo>
                    <a:pt x="1191" y="0"/>
                  </a:lnTo>
                  <a:cubicBezTo>
                    <a:pt x="1120" y="6"/>
                    <a:pt x="1046" y="9"/>
                    <a:pt x="970" y="9"/>
                  </a:cubicBezTo>
                  <a:cubicBezTo>
                    <a:pt x="894" y="9"/>
                    <a:pt x="816" y="6"/>
                    <a:pt x="7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5346;p32">
              <a:extLst>
                <a:ext uri="{FF2B5EF4-FFF2-40B4-BE49-F238E27FC236}">
                  <a16:creationId xmlns:a16="http://schemas.microsoft.com/office/drawing/2014/main" id="{393958BE-AF98-49B7-AB3A-20057FD0A1EB}"/>
                </a:ext>
              </a:extLst>
            </p:cNvPr>
            <p:cNvSpPr/>
            <p:nvPr/>
          </p:nvSpPr>
          <p:spPr>
            <a:xfrm>
              <a:off x="5876625" y="3121050"/>
              <a:ext cx="16375" cy="25325"/>
            </a:xfrm>
            <a:custGeom>
              <a:avLst/>
              <a:gdLst/>
              <a:ahLst/>
              <a:cxnLst/>
              <a:rect l="l" t="t" r="r" b="b"/>
              <a:pathLst>
                <a:path w="655" h="1013" extrusionOk="0">
                  <a:moveTo>
                    <a:pt x="72" y="0"/>
                  </a:moveTo>
                  <a:cubicBezTo>
                    <a:pt x="36" y="24"/>
                    <a:pt x="24" y="48"/>
                    <a:pt x="0" y="60"/>
                  </a:cubicBezTo>
                  <a:cubicBezTo>
                    <a:pt x="0" y="346"/>
                    <a:pt x="119" y="620"/>
                    <a:pt x="191" y="882"/>
                  </a:cubicBezTo>
                  <a:cubicBezTo>
                    <a:pt x="250" y="989"/>
                    <a:pt x="333" y="1012"/>
                    <a:pt x="453" y="1012"/>
                  </a:cubicBezTo>
                  <a:cubicBezTo>
                    <a:pt x="560" y="989"/>
                    <a:pt x="631" y="917"/>
                    <a:pt x="655" y="810"/>
                  </a:cubicBezTo>
                  <a:cubicBezTo>
                    <a:pt x="607" y="620"/>
                    <a:pt x="500" y="453"/>
                    <a:pt x="429" y="274"/>
                  </a:cubicBezTo>
                  <a:cubicBezTo>
                    <a:pt x="381" y="179"/>
                    <a:pt x="322" y="108"/>
                    <a:pt x="250" y="48"/>
                  </a:cubicBezTo>
                  <a:lnTo>
                    <a:pt x="15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5347;p32">
              <a:extLst>
                <a:ext uri="{FF2B5EF4-FFF2-40B4-BE49-F238E27FC236}">
                  <a16:creationId xmlns:a16="http://schemas.microsoft.com/office/drawing/2014/main" id="{D57F7629-9B5B-426B-9E97-F56919214E8B}"/>
                </a:ext>
              </a:extLst>
            </p:cNvPr>
            <p:cNvSpPr/>
            <p:nvPr/>
          </p:nvSpPr>
          <p:spPr>
            <a:xfrm>
              <a:off x="5867675" y="3089075"/>
              <a:ext cx="12525" cy="33475"/>
            </a:xfrm>
            <a:custGeom>
              <a:avLst/>
              <a:gdLst/>
              <a:ahLst/>
              <a:cxnLst/>
              <a:rect l="l" t="t" r="r" b="b"/>
              <a:pathLst>
                <a:path w="501" h="1339" extrusionOk="0">
                  <a:moveTo>
                    <a:pt x="156" y="0"/>
                  </a:moveTo>
                  <a:cubicBezTo>
                    <a:pt x="136" y="0"/>
                    <a:pt x="116" y="5"/>
                    <a:pt x="96" y="17"/>
                  </a:cubicBezTo>
                  <a:cubicBezTo>
                    <a:pt x="96" y="125"/>
                    <a:pt x="84" y="220"/>
                    <a:pt x="84" y="327"/>
                  </a:cubicBezTo>
                  <a:cubicBezTo>
                    <a:pt x="1" y="422"/>
                    <a:pt x="13" y="529"/>
                    <a:pt x="72" y="625"/>
                  </a:cubicBezTo>
                  <a:cubicBezTo>
                    <a:pt x="132" y="863"/>
                    <a:pt x="72" y="1172"/>
                    <a:pt x="358" y="1339"/>
                  </a:cubicBezTo>
                  <a:cubicBezTo>
                    <a:pt x="382" y="1327"/>
                    <a:pt x="394" y="1315"/>
                    <a:pt x="418" y="1303"/>
                  </a:cubicBezTo>
                  <a:cubicBezTo>
                    <a:pt x="453" y="1256"/>
                    <a:pt x="477" y="1196"/>
                    <a:pt x="489" y="1137"/>
                  </a:cubicBezTo>
                  <a:cubicBezTo>
                    <a:pt x="501" y="1041"/>
                    <a:pt x="489" y="958"/>
                    <a:pt x="453" y="863"/>
                  </a:cubicBezTo>
                  <a:cubicBezTo>
                    <a:pt x="418" y="720"/>
                    <a:pt x="382" y="565"/>
                    <a:pt x="382" y="422"/>
                  </a:cubicBezTo>
                  <a:cubicBezTo>
                    <a:pt x="382" y="291"/>
                    <a:pt x="358" y="148"/>
                    <a:pt x="275" y="53"/>
                  </a:cubicBezTo>
                  <a:cubicBezTo>
                    <a:pt x="235" y="21"/>
                    <a:pt x="195" y="0"/>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5348;p32">
              <a:extLst>
                <a:ext uri="{FF2B5EF4-FFF2-40B4-BE49-F238E27FC236}">
                  <a16:creationId xmlns:a16="http://schemas.microsoft.com/office/drawing/2014/main" id="{4159C6B8-6A18-4AEE-A929-13029EAA8948}"/>
                </a:ext>
              </a:extLst>
            </p:cNvPr>
            <p:cNvSpPr/>
            <p:nvPr/>
          </p:nvSpPr>
          <p:spPr>
            <a:xfrm>
              <a:off x="5540275" y="3107850"/>
              <a:ext cx="15500" cy="11150"/>
            </a:xfrm>
            <a:custGeom>
              <a:avLst/>
              <a:gdLst/>
              <a:ahLst/>
              <a:cxnLst/>
              <a:rect l="l" t="t" r="r" b="b"/>
              <a:pathLst>
                <a:path w="620" h="446" extrusionOk="0">
                  <a:moveTo>
                    <a:pt x="230" y="1"/>
                  </a:moveTo>
                  <a:cubicBezTo>
                    <a:pt x="22" y="1"/>
                    <a:pt x="18" y="89"/>
                    <a:pt x="0" y="421"/>
                  </a:cubicBezTo>
                  <a:cubicBezTo>
                    <a:pt x="83" y="445"/>
                    <a:pt x="179" y="445"/>
                    <a:pt x="262" y="445"/>
                  </a:cubicBezTo>
                  <a:cubicBezTo>
                    <a:pt x="322" y="302"/>
                    <a:pt x="619" y="421"/>
                    <a:pt x="548" y="159"/>
                  </a:cubicBezTo>
                  <a:lnTo>
                    <a:pt x="548" y="28"/>
                  </a:lnTo>
                  <a:cubicBezTo>
                    <a:pt x="408" y="13"/>
                    <a:pt x="306" y="1"/>
                    <a:pt x="23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5349;p32">
              <a:extLst>
                <a:ext uri="{FF2B5EF4-FFF2-40B4-BE49-F238E27FC236}">
                  <a16:creationId xmlns:a16="http://schemas.microsoft.com/office/drawing/2014/main" id="{0CA5FFB6-705F-4646-977F-1164895406B9}"/>
                </a:ext>
              </a:extLst>
            </p:cNvPr>
            <p:cNvSpPr/>
            <p:nvPr/>
          </p:nvSpPr>
          <p:spPr>
            <a:xfrm>
              <a:off x="5780175" y="2993775"/>
              <a:ext cx="36925" cy="7175"/>
            </a:xfrm>
            <a:custGeom>
              <a:avLst/>
              <a:gdLst/>
              <a:ahLst/>
              <a:cxnLst/>
              <a:rect l="l" t="t" r="r" b="b"/>
              <a:pathLst>
                <a:path w="1477" h="287" extrusionOk="0">
                  <a:moveTo>
                    <a:pt x="1141" y="0"/>
                  </a:moveTo>
                  <a:cubicBezTo>
                    <a:pt x="1051" y="0"/>
                    <a:pt x="957" y="38"/>
                    <a:pt x="858" y="103"/>
                  </a:cubicBezTo>
                  <a:cubicBezTo>
                    <a:pt x="584" y="103"/>
                    <a:pt x="286" y="127"/>
                    <a:pt x="0" y="138"/>
                  </a:cubicBezTo>
                  <a:cubicBezTo>
                    <a:pt x="223" y="255"/>
                    <a:pt x="450" y="286"/>
                    <a:pt x="680" y="286"/>
                  </a:cubicBezTo>
                  <a:cubicBezTo>
                    <a:pt x="943" y="286"/>
                    <a:pt x="1210" y="246"/>
                    <a:pt x="1477" y="246"/>
                  </a:cubicBezTo>
                  <a:cubicBezTo>
                    <a:pt x="1453" y="198"/>
                    <a:pt x="1429" y="174"/>
                    <a:pt x="1417" y="138"/>
                  </a:cubicBezTo>
                  <a:cubicBezTo>
                    <a:pt x="1326" y="41"/>
                    <a:pt x="1235" y="0"/>
                    <a:pt x="11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5350;p32">
              <a:extLst>
                <a:ext uri="{FF2B5EF4-FFF2-40B4-BE49-F238E27FC236}">
                  <a16:creationId xmlns:a16="http://schemas.microsoft.com/office/drawing/2014/main" id="{38F4AE9B-8FD4-4154-81D3-981C41217A62}"/>
                </a:ext>
              </a:extLst>
            </p:cNvPr>
            <p:cNvSpPr/>
            <p:nvPr/>
          </p:nvSpPr>
          <p:spPr>
            <a:xfrm>
              <a:off x="5657850" y="3146200"/>
              <a:ext cx="20250" cy="6075"/>
            </a:xfrm>
            <a:custGeom>
              <a:avLst/>
              <a:gdLst/>
              <a:ahLst/>
              <a:cxnLst/>
              <a:rect l="l" t="t" r="r" b="b"/>
              <a:pathLst>
                <a:path w="810" h="243" extrusionOk="0">
                  <a:moveTo>
                    <a:pt x="235" y="0"/>
                  </a:moveTo>
                  <a:cubicBezTo>
                    <a:pt x="162" y="0"/>
                    <a:pt x="84" y="12"/>
                    <a:pt x="0" y="42"/>
                  </a:cubicBezTo>
                  <a:cubicBezTo>
                    <a:pt x="179" y="180"/>
                    <a:pt x="335" y="242"/>
                    <a:pt x="485" y="242"/>
                  </a:cubicBezTo>
                  <a:cubicBezTo>
                    <a:pt x="593" y="242"/>
                    <a:pt x="699" y="209"/>
                    <a:pt x="810" y="149"/>
                  </a:cubicBezTo>
                  <a:cubicBezTo>
                    <a:pt x="632" y="105"/>
                    <a:pt x="453" y="0"/>
                    <a:pt x="23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5351;p32">
              <a:extLst>
                <a:ext uri="{FF2B5EF4-FFF2-40B4-BE49-F238E27FC236}">
                  <a16:creationId xmlns:a16="http://schemas.microsoft.com/office/drawing/2014/main" id="{FD0E1BA6-5FA8-4918-AA88-2ADA9844A2C9}"/>
                </a:ext>
              </a:extLst>
            </p:cNvPr>
            <p:cNvSpPr/>
            <p:nvPr/>
          </p:nvSpPr>
          <p:spPr>
            <a:xfrm>
              <a:off x="5604550" y="3136400"/>
              <a:ext cx="19075" cy="9275"/>
            </a:xfrm>
            <a:custGeom>
              <a:avLst/>
              <a:gdLst/>
              <a:ahLst/>
              <a:cxnLst/>
              <a:rect l="l" t="t" r="r" b="b"/>
              <a:pathLst>
                <a:path w="763" h="371" extrusionOk="0">
                  <a:moveTo>
                    <a:pt x="326" y="1"/>
                  </a:moveTo>
                  <a:cubicBezTo>
                    <a:pt x="218" y="1"/>
                    <a:pt x="109" y="9"/>
                    <a:pt x="1" y="41"/>
                  </a:cubicBezTo>
                  <a:lnTo>
                    <a:pt x="1" y="268"/>
                  </a:lnTo>
                  <a:cubicBezTo>
                    <a:pt x="75" y="342"/>
                    <a:pt x="138" y="370"/>
                    <a:pt x="194" y="370"/>
                  </a:cubicBezTo>
                  <a:cubicBezTo>
                    <a:pt x="326" y="370"/>
                    <a:pt x="420" y="215"/>
                    <a:pt x="537" y="148"/>
                  </a:cubicBezTo>
                  <a:cubicBezTo>
                    <a:pt x="573" y="180"/>
                    <a:pt x="608" y="195"/>
                    <a:pt x="641" y="195"/>
                  </a:cubicBezTo>
                  <a:cubicBezTo>
                    <a:pt x="683" y="195"/>
                    <a:pt x="723" y="171"/>
                    <a:pt x="763" y="125"/>
                  </a:cubicBezTo>
                  <a:cubicBezTo>
                    <a:pt x="739" y="77"/>
                    <a:pt x="727" y="41"/>
                    <a:pt x="715" y="6"/>
                  </a:cubicBezTo>
                  <a:cubicBezTo>
                    <a:pt x="686" y="7"/>
                    <a:pt x="657" y="8"/>
                    <a:pt x="628" y="8"/>
                  </a:cubicBezTo>
                  <a:cubicBezTo>
                    <a:pt x="527" y="8"/>
                    <a:pt x="427" y="1"/>
                    <a:pt x="3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5352;p32">
              <a:extLst>
                <a:ext uri="{FF2B5EF4-FFF2-40B4-BE49-F238E27FC236}">
                  <a16:creationId xmlns:a16="http://schemas.microsoft.com/office/drawing/2014/main" id="{24F82D1E-FDA3-416F-A5A4-DFC37AA8AC19}"/>
                </a:ext>
              </a:extLst>
            </p:cNvPr>
            <p:cNvSpPr/>
            <p:nvPr/>
          </p:nvSpPr>
          <p:spPr>
            <a:xfrm>
              <a:off x="5299450" y="3070750"/>
              <a:ext cx="18200" cy="10025"/>
            </a:xfrm>
            <a:custGeom>
              <a:avLst/>
              <a:gdLst/>
              <a:ahLst/>
              <a:cxnLst/>
              <a:rect l="l" t="t" r="r" b="b"/>
              <a:pathLst>
                <a:path w="728" h="401" extrusionOk="0">
                  <a:moveTo>
                    <a:pt x="294" y="0"/>
                  </a:moveTo>
                  <a:cubicBezTo>
                    <a:pt x="152" y="0"/>
                    <a:pt x="38" y="59"/>
                    <a:pt x="1" y="322"/>
                  </a:cubicBezTo>
                  <a:cubicBezTo>
                    <a:pt x="60" y="334"/>
                    <a:pt x="120" y="334"/>
                    <a:pt x="179" y="346"/>
                  </a:cubicBezTo>
                  <a:cubicBezTo>
                    <a:pt x="243" y="375"/>
                    <a:pt x="313" y="401"/>
                    <a:pt x="378" y="401"/>
                  </a:cubicBezTo>
                  <a:cubicBezTo>
                    <a:pt x="447" y="401"/>
                    <a:pt x="512" y="372"/>
                    <a:pt x="560" y="286"/>
                  </a:cubicBezTo>
                  <a:cubicBezTo>
                    <a:pt x="620" y="215"/>
                    <a:pt x="668" y="131"/>
                    <a:pt x="727" y="36"/>
                  </a:cubicBezTo>
                  <a:lnTo>
                    <a:pt x="727" y="36"/>
                  </a:lnTo>
                  <a:cubicBezTo>
                    <a:pt x="708" y="38"/>
                    <a:pt x="688" y="40"/>
                    <a:pt x="667" y="40"/>
                  </a:cubicBezTo>
                  <a:cubicBezTo>
                    <a:pt x="544" y="40"/>
                    <a:pt x="410" y="0"/>
                    <a:pt x="2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5353;p32">
              <a:extLst>
                <a:ext uri="{FF2B5EF4-FFF2-40B4-BE49-F238E27FC236}">
                  <a16:creationId xmlns:a16="http://schemas.microsoft.com/office/drawing/2014/main" id="{1D9D5C26-05D8-451F-9B2E-0628853890C4}"/>
                </a:ext>
              </a:extLst>
            </p:cNvPr>
            <p:cNvSpPr/>
            <p:nvPr/>
          </p:nvSpPr>
          <p:spPr>
            <a:xfrm>
              <a:off x="5456325" y="3146050"/>
              <a:ext cx="21750" cy="16825"/>
            </a:xfrm>
            <a:custGeom>
              <a:avLst/>
              <a:gdLst/>
              <a:ahLst/>
              <a:cxnLst/>
              <a:rect l="l" t="t" r="r" b="b"/>
              <a:pathLst>
                <a:path w="870" h="673" extrusionOk="0">
                  <a:moveTo>
                    <a:pt x="120" y="1"/>
                  </a:moveTo>
                  <a:cubicBezTo>
                    <a:pt x="84" y="1"/>
                    <a:pt x="36" y="12"/>
                    <a:pt x="0" y="48"/>
                  </a:cubicBezTo>
                  <a:cubicBezTo>
                    <a:pt x="0" y="346"/>
                    <a:pt x="286" y="370"/>
                    <a:pt x="417" y="548"/>
                  </a:cubicBezTo>
                  <a:cubicBezTo>
                    <a:pt x="494" y="617"/>
                    <a:pt x="571" y="673"/>
                    <a:pt x="661" y="673"/>
                  </a:cubicBezTo>
                  <a:cubicBezTo>
                    <a:pt x="696" y="673"/>
                    <a:pt x="734" y="664"/>
                    <a:pt x="774" y="644"/>
                  </a:cubicBezTo>
                  <a:cubicBezTo>
                    <a:pt x="870" y="524"/>
                    <a:pt x="870" y="382"/>
                    <a:pt x="822" y="251"/>
                  </a:cubicBezTo>
                  <a:cubicBezTo>
                    <a:pt x="774" y="155"/>
                    <a:pt x="679" y="120"/>
                    <a:pt x="596" y="60"/>
                  </a:cubicBezTo>
                  <a:cubicBezTo>
                    <a:pt x="465" y="48"/>
                    <a:pt x="322" y="36"/>
                    <a:pt x="179" y="12"/>
                  </a:cubicBezTo>
                  <a:cubicBezTo>
                    <a:pt x="179" y="1"/>
                    <a:pt x="167" y="1"/>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5354;p32">
              <a:extLst>
                <a:ext uri="{FF2B5EF4-FFF2-40B4-BE49-F238E27FC236}">
                  <a16:creationId xmlns:a16="http://schemas.microsoft.com/office/drawing/2014/main" id="{48CF3975-E346-4D19-BB1B-361F163A3ABF}"/>
                </a:ext>
              </a:extLst>
            </p:cNvPr>
            <p:cNvSpPr/>
            <p:nvPr/>
          </p:nvSpPr>
          <p:spPr>
            <a:xfrm>
              <a:off x="5355725" y="3069550"/>
              <a:ext cx="16375" cy="9850"/>
            </a:xfrm>
            <a:custGeom>
              <a:avLst/>
              <a:gdLst/>
              <a:ahLst/>
              <a:cxnLst/>
              <a:rect l="l" t="t" r="r" b="b"/>
              <a:pathLst>
                <a:path w="655" h="394" extrusionOk="0">
                  <a:moveTo>
                    <a:pt x="595" y="1"/>
                  </a:moveTo>
                  <a:cubicBezTo>
                    <a:pt x="477" y="30"/>
                    <a:pt x="375" y="93"/>
                    <a:pt x="269" y="93"/>
                  </a:cubicBezTo>
                  <a:cubicBezTo>
                    <a:pt x="247" y="93"/>
                    <a:pt x="225" y="90"/>
                    <a:pt x="203" y="84"/>
                  </a:cubicBezTo>
                  <a:cubicBezTo>
                    <a:pt x="119" y="132"/>
                    <a:pt x="0" y="179"/>
                    <a:pt x="0" y="298"/>
                  </a:cubicBezTo>
                  <a:cubicBezTo>
                    <a:pt x="0" y="394"/>
                    <a:pt x="119" y="382"/>
                    <a:pt x="191" y="394"/>
                  </a:cubicBezTo>
                  <a:cubicBezTo>
                    <a:pt x="429" y="346"/>
                    <a:pt x="655" y="310"/>
                    <a:pt x="5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5355;p32">
              <a:extLst>
                <a:ext uri="{FF2B5EF4-FFF2-40B4-BE49-F238E27FC236}">
                  <a16:creationId xmlns:a16="http://schemas.microsoft.com/office/drawing/2014/main" id="{FCCD81B2-81D0-4FB1-8FA3-BA76CF43EC27}"/>
                </a:ext>
              </a:extLst>
            </p:cNvPr>
            <p:cNvSpPr/>
            <p:nvPr/>
          </p:nvSpPr>
          <p:spPr>
            <a:xfrm>
              <a:off x="5639975" y="3141000"/>
              <a:ext cx="14325" cy="9900"/>
            </a:xfrm>
            <a:custGeom>
              <a:avLst/>
              <a:gdLst/>
              <a:ahLst/>
              <a:cxnLst/>
              <a:rect l="l" t="t" r="r" b="b"/>
              <a:pathLst>
                <a:path w="573" h="396" extrusionOk="0">
                  <a:moveTo>
                    <a:pt x="13" y="0"/>
                  </a:moveTo>
                  <a:cubicBezTo>
                    <a:pt x="13" y="84"/>
                    <a:pt x="1" y="191"/>
                    <a:pt x="1" y="274"/>
                  </a:cubicBezTo>
                  <a:cubicBezTo>
                    <a:pt x="95" y="359"/>
                    <a:pt x="175" y="396"/>
                    <a:pt x="246" y="396"/>
                  </a:cubicBezTo>
                  <a:cubicBezTo>
                    <a:pt x="374" y="396"/>
                    <a:pt x="473" y="280"/>
                    <a:pt x="572" y="119"/>
                  </a:cubicBezTo>
                  <a:cubicBezTo>
                    <a:pt x="370" y="72"/>
                    <a:pt x="191" y="24"/>
                    <a:pt x="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5356;p32">
              <a:extLst>
                <a:ext uri="{FF2B5EF4-FFF2-40B4-BE49-F238E27FC236}">
                  <a16:creationId xmlns:a16="http://schemas.microsoft.com/office/drawing/2014/main" id="{180F29EF-C295-48B3-A8AB-C242CFB5B220}"/>
                </a:ext>
              </a:extLst>
            </p:cNvPr>
            <p:cNvSpPr/>
            <p:nvPr/>
          </p:nvSpPr>
          <p:spPr>
            <a:xfrm>
              <a:off x="6088550" y="3258575"/>
              <a:ext cx="33950" cy="4075"/>
            </a:xfrm>
            <a:custGeom>
              <a:avLst/>
              <a:gdLst/>
              <a:ahLst/>
              <a:cxnLst/>
              <a:rect l="l" t="t" r="r" b="b"/>
              <a:pathLst>
                <a:path w="1358" h="163" extrusionOk="0">
                  <a:moveTo>
                    <a:pt x="0" y="0"/>
                  </a:moveTo>
                  <a:lnTo>
                    <a:pt x="0" y="0"/>
                  </a:lnTo>
                  <a:cubicBezTo>
                    <a:pt x="202" y="129"/>
                    <a:pt x="411" y="163"/>
                    <a:pt x="624" y="163"/>
                  </a:cubicBezTo>
                  <a:cubicBezTo>
                    <a:pt x="865" y="163"/>
                    <a:pt x="1111" y="119"/>
                    <a:pt x="1358" y="119"/>
                  </a:cubicBezTo>
                  <a:cubicBezTo>
                    <a:pt x="905" y="0"/>
                    <a:pt x="453"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5357;p32">
              <a:extLst>
                <a:ext uri="{FF2B5EF4-FFF2-40B4-BE49-F238E27FC236}">
                  <a16:creationId xmlns:a16="http://schemas.microsoft.com/office/drawing/2014/main" id="{B05ED329-B595-44C7-BDF3-CF2043A41A5D}"/>
                </a:ext>
              </a:extLst>
            </p:cNvPr>
            <p:cNvSpPr/>
            <p:nvPr/>
          </p:nvSpPr>
          <p:spPr>
            <a:xfrm>
              <a:off x="5891500" y="3171825"/>
              <a:ext cx="29200" cy="4650"/>
            </a:xfrm>
            <a:custGeom>
              <a:avLst/>
              <a:gdLst/>
              <a:ahLst/>
              <a:cxnLst/>
              <a:rect l="l" t="t" r="r" b="b"/>
              <a:pathLst>
                <a:path w="1168" h="186" extrusionOk="0">
                  <a:moveTo>
                    <a:pt x="574" y="1"/>
                  </a:moveTo>
                  <a:cubicBezTo>
                    <a:pt x="381" y="1"/>
                    <a:pt x="186" y="29"/>
                    <a:pt x="0" y="29"/>
                  </a:cubicBezTo>
                  <a:cubicBezTo>
                    <a:pt x="162" y="154"/>
                    <a:pt x="332" y="186"/>
                    <a:pt x="505" y="186"/>
                  </a:cubicBezTo>
                  <a:cubicBezTo>
                    <a:pt x="682" y="186"/>
                    <a:pt x="861" y="153"/>
                    <a:pt x="1035" y="153"/>
                  </a:cubicBezTo>
                  <a:cubicBezTo>
                    <a:pt x="1079" y="153"/>
                    <a:pt x="1124" y="155"/>
                    <a:pt x="1167" y="160"/>
                  </a:cubicBezTo>
                  <a:cubicBezTo>
                    <a:pt x="978" y="32"/>
                    <a:pt x="777" y="1"/>
                    <a:pt x="5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5358;p32">
              <a:extLst>
                <a:ext uri="{FF2B5EF4-FFF2-40B4-BE49-F238E27FC236}">
                  <a16:creationId xmlns:a16="http://schemas.microsoft.com/office/drawing/2014/main" id="{B189ED5E-7647-41B6-AD0E-A0EFCD7977C3}"/>
                </a:ext>
              </a:extLst>
            </p:cNvPr>
            <p:cNvSpPr/>
            <p:nvPr/>
          </p:nvSpPr>
          <p:spPr>
            <a:xfrm>
              <a:off x="5776900" y="3201125"/>
              <a:ext cx="25625" cy="6875"/>
            </a:xfrm>
            <a:custGeom>
              <a:avLst/>
              <a:gdLst/>
              <a:ahLst/>
              <a:cxnLst/>
              <a:rect l="l" t="t" r="r" b="b"/>
              <a:pathLst>
                <a:path w="1025" h="275" extrusionOk="0">
                  <a:moveTo>
                    <a:pt x="225" y="1"/>
                  </a:moveTo>
                  <a:cubicBezTo>
                    <a:pt x="151" y="1"/>
                    <a:pt x="76" y="5"/>
                    <a:pt x="1" y="12"/>
                  </a:cubicBezTo>
                  <a:cubicBezTo>
                    <a:pt x="294" y="170"/>
                    <a:pt x="620" y="275"/>
                    <a:pt x="969" y="275"/>
                  </a:cubicBezTo>
                  <a:cubicBezTo>
                    <a:pt x="987" y="275"/>
                    <a:pt x="1006" y="275"/>
                    <a:pt x="1024" y="274"/>
                  </a:cubicBezTo>
                  <a:cubicBezTo>
                    <a:pt x="788" y="66"/>
                    <a:pt x="513" y="1"/>
                    <a:pt x="2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5359;p32">
              <a:extLst>
                <a:ext uri="{FF2B5EF4-FFF2-40B4-BE49-F238E27FC236}">
                  <a16:creationId xmlns:a16="http://schemas.microsoft.com/office/drawing/2014/main" id="{53FC0FA3-43D3-48F9-9127-BCAECB4A41B7}"/>
                </a:ext>
              </a:extLst>
            </p:cNvPr>
            <p:cNvSpPr/>
            <p:nvPr/>
          </p:nvSpPr>
          <p:spPr>
            <a:xfrm>
              <a:off x="5585800" y="3165700"/>
              <a:ext cx="19375" cy="11325"/>
            </a:xfrm>
            <a:custGeom>
              <a:avLst/>
              <a:gdLst/>
              <a:ahLst/>
              <a:cxnLst/>
              <a:rect l="l" t="t" r="r" b="b"/>
              <a:pathLst>
                <a:path w="775" h="453" extrusionOk="0">
                  <a:moveTo>
                    <a:pt x="167" y="0"/>
                  </a:moveTo>
                  <a:cubicBezTo>
                    <a:pt x="167" y="119"/>
                    <a:pt x="120" y="227"/>
                    <a:pt x="1" y="286"/>
                  </a:cubicBezTo>
                  <a:cubicBezTo>
                    <a:pt x="108" y="417"/>
                    <a:pt x="275" y="405"/>
                    <a:pt x="417" y="453"/>
                  </a:cubicBezTo>
                  <a:lnTo>
                    <a:pt x="465" y="405"/>
                  </a:lnTo>
                  <a:cubicBezTo>
                    <a:pt x="525" y="334"/>
                    <a:pt x="632" y="346"/>
                    <a:pt x="703" y="298"/>
                  </a:cubicBezTo>
                  <a:cubicBezTo>
                    <a:pt x="727" y="286"/>
                    <a:pt x="751" y="262"/>
                    <a:pt x="775" y="239"/>
                  </a:cubicBezTo>
                  <a:cubicBezTo>
                    <a:pt x="620" y="36"/>
                    <a:pt x="358" y="108"/>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5360;p32">
              <a:extLst>
                <a:ext uri="{FF2B5EF4-FFF2-40B4-BE49-F238E27FC236}">
                  <a16:creationId xmlns:a16="http://schemas.microsoft.com/office/drawing/2014/main" id="{73112533-B566-45DD-B079-0EAF9FA8B0A8}"/>
                </a:ext>
              </a:extLst>
            </p:cNvPr>
            <p:cNvSpPr/>
            <p:nvPr/>
          </p:nvSpPr>
          <p:spPr>
            <a:xfrm>
              <a:off x="5731050" y="3154975"/>
              <a:ext cx="10750" cy="8400"/>
            </a:xfrm>
            <a:custGeom>
              <a:avLst/>
              <a:gdLst/>
              <a:ahLst/>
              <a:cxnLst/>
              <a:rect l="l" t="t" r="r" b="b"/>
              <a:pathLst>
                <a:path w="430" h="336" extrusionOk="0">
                  <a:moveTo>
                    <a:pt x="227" y="1"/>
                  </a:moveTo>
                  <a:cubicBezTo>
                    <a:pt x="120" y="1"/>
                    <a:pt x="13" y="1"/>
                    <a:pt x="13" y="132"/>
                  </a:cubicBezTo>
                  <a:cubicBezTo>
                    <a:pt x="1" y="227"/>
                    <a:pt x="72" y="334"/>
                    <a:pt x="168" y="334"/>
                  </a:cubicBezTo>
                  <a:cubicBezTo>
                    <a:pt x="179" y="335"/>
                    <a:pt x="191" y="336"/>
                    <a:pt x="203" y="336"/>
                  </a:cubicBezTo>
                  <a:cubicBezTo>
                    <a:pt x="311" y="336"/>
                    <a:pt x="419" y="286"/>
                    <a:pt x="430" y="167"/>
                  </a:cubicBezTo>
                  <a:cubicBezTo>
                    <a:pt x="430" y="60"/>
                    <a:pt x="311" y="13"/>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5361;p32">
              <a:extLst>
                <a:ext uri="{FF2B5EF4-FFF2-40B4-BE49-F238E27FC236}">
                  <a16:creationId xmlns:a16="http://schemas.microsoft.com/office/drawing/2014/main" id="{0F905E9A-7D67-4894-BA83-5624E93CB977}"/>
                </a:ext>
              </a:extLst>
            </p:cNvPr>
            <p:cNvSpPr/>
            <p:nvPr/>
          </p:nvSpPr>
          <p:spPr>
            <a:xfrm>
              <a:off x="5595650" y="3113525"/>
              <a:ext cx="11900" cy="6975"/>
            </a:xfrm>
            <a:custGeom>
              <a:avLst/>
              <a:gdLst/>
              <a:ahLst/>
              <a:cxnLst/>
              <a:rect l="l" t="t" r="r" b="b"/>
              <a:pathLst>
                <a:path w="476" h="279" extrusionOk="0">
                  <a:moveTo>
                    <a:pt x="225" y="0"/>
                  </a:moveTo>
                  <a:cubicBezTo>
                    <a:pt x="130" y="0"/>
                    <a:pt x="53" y="50"/>
                    <a:pt x="12" y="159"/>
                  </a:cubicBezTo>
                  <a:cubicBezTo>
                    <a:pt x="0" y="214"/>
                    <a:pt x="71" y="279"/>
                    <a:pt x="129" y="279"/>
                  </a:cubicBezTo>
                  <a:cubicBezTo>
                    <a:pt x="133" y="279"/>
                    <a:pt x="138" y="279"/>
                    <a:pt x="142" y="278"/>
                  </a:cubicBezTo>
                  <a:cubicBezTo>
                    <a:pt x="165" y="270"/>
                    <a:pt x="188" y="268"/>
                    <a:pt x="212" y="268"/>
                  </a:cubicBezTo>
                  <a:cubicBezTo>
                    <a:pt x="249" y="268"/>
                    <a:pt x="287" y="273"/>
                    <a:pt x="323" y="273"/>
                  </a:cubicBezTo>
                  <a:cubicBezTo>
                    <a:pt x="375" y="273"/>
                    <a:pt x="425" y="262"/>
                    <a:pt x="464" y="206"/>
                  </a:cubicBezTo>
                  <a:cubicBezTo>
                    <a:pt x="476" y="111"/>
                    <a:pt x="416" y="51"/>
                    <a:pt x="357" y="28"/>
                  </a:cubicBezTo>
                  <a:cubicBezTo>
                    <a:pt x="310" y="10"/>
                    <a:pt x="266" y="0"/>
                    <a:pt x="2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5362;p32">
              <a:extLst>
                <a:ext uri="{FF2B5EF4-FFF2-40B4-BE49-F238E27FC236}">
                  <a16:creationId xmlns:a16="http://schemas.microsoft.com/office/drawing/2014/main" id="{1B8AE524-10D7-4F79-A33E-D745665E2E5C}"/>
                </a:ext>
              </a:extLst>
            </p:cNvPr>
            <p:cNvSpPr/>
            <p:nvPr/>
          </p:nvSpPr>
          <p:spPr>
            <a:xfrm>
              <a:off x="5392925" y="3086675"/>
              <a:ext cx="14025" cy="7600"/>
            </a:xfrm>
            <a:custGeom>
              <a:avLst/>
              <a:gdLst/>
              <a:ahLst/>
              <a:cxnLst/>
              <a:rect l="l" t="t" r="r" b="b"/>
              <a:pathLst>
                <a:path w="561" h="304" extrusionOk="0">
                  <a:moveTo>
                    <a:pt x="208" y="1"/>
                  </a:moveTo>
                  <a:cubicBezTo>
                    <a:pt x="127" y="1"/>
                    <a:pt x="56" y="54"/>
                    <a:pt x="0" y="149"/>
                  </a:cubicBezTo>
                  <a:cubicBezTo>
                    <a:pt x="96" y="304"/>
                    <a:pt x="274" y="256"/>
                    <a:pt x="429" y="280"/>
                  </a:cubicBezTo>
                  <a:cubicBezTo>
                    <a:pt x="560" y="149"/>
                    <a:pt x="441" y="66"/>
                    <a:pt x="334" y="42"/>
                  </a:cubicBezTo>
                  <a:cubicBezTo>
                    <a:pt x="290" y="14"/>
                    <a:pt x="248" y="1"/>
                    <a:pt x="2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5363;p32">
              <a:extLst>
                <a:ext uri="{FF2B5EF4-FFF2-40B4-BE49-F238E27FC236}">
                  <a16:creationId xmlns:a16="http://schemas.microsoft.com/office/drawing/2014/main" id="{FBDBC6A5-07C9-4981-B744-5F710905EEFB}"/>
                </a:ext>
              </a:extLst>
            </p:cNvPr>
            <p:cNvSpPr/>
            <p:nvPr/>
          </p:nvSpPr>
          <p:spPr>
            <a:xfrm>
              <a:off x="5535200" y="3160625"/>
              <a:ext cx="15500" cy="9825"/>
            </a:xfrm>
            <a:custGeom>
              <a:avLst/>
              <a:gdLst/>
              <a:ahLst/>
              <a:cxnLst/>
              <a:rect l="l" t="t" r="r" b="b"/>
              <a:pathLst>
                <a:path w="620" h="393" extrusionOk="0">
                  <a:moveTo>
                    <a:pt x="346" y="1"/>
                  </a:moveTo>
                  <a:cubicBezTo>
                    <a:pt x="215" y="25"/>
                    <a:pt x="84" y="72"/>
                    <a:pt x="36" y="227"/>
                  </a:cubicBezTo>
                  <a:cubicBezTo>
                    <a:pt x="1" y="275"/>
                    <a:pt x="24" y="322"/>
                    <a:pt x="84" y="370"/>
                  </a:cubicBezTo>
                  <a:cubicBezTo>
                    <a:pt x="117" y="384"/>
                    <a:pt x="148" y="393"/>
                    <a:pt x="179" y="393"/>
                  </a:cubicBezTo>
                  <a:cubicBezTo>
                    <a:pt x="226" y="393"/>
                    <a:pt x="272" y="373"/>
                    <a:pt x="322" y="322"/>
                  </a:cubicBezTo>
                  <a:cubicBezTo>
                    <a:pt x="382" y="322"/>
                    <a:pt x="417" y="311"/>
                    <a:pt x="477" y="311"/>
                  </a:cubicBezTo>
                  <a:cubicBezTo>
                    <a:pt x="513" y="263"/>
                    <a:pt x="560" y="239"/>
                    <a:pt x="596" y="191"/>
                  </a:cubicBezTo>
                  <a:cubicBezTo>
                    <a:pt x="620" y="132"/>
                    <a:pt x="620" y="84"/>
                    <a:pt x="620" y="25"/>
                  </a:cubicBezTo>
                  <a:cubicBezTo>
                    <a:pt x="525" y="25"/>
                    <a:pt x="441" y="13"/>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5364;p32">
              <a:extLst>
                <a:ext uri="{FF2B5EF4-FFF2-40B4-BE49-F238E27FC236}">
                  <a16:creationId xmlns:a16="http://schemas.microsoft.com/office/drawing/2014/main" id="{1D4B9AAA-DF8A-4B00-A598-7C7B050F9B90}"/>
                </a:ext>
              </a:extLst>
            </p:cNvPr>
            <p:cNvSpPr/>
            <p:nvPr/>
          </p:nvSpPr>
          <p:spPr>
            <a:xfrm>
              <a:off x="5481625" y="3150225"/>
              <a:ext cx="22350" cy="6625"/>
            </a:xfrm>
            <a:custGeom>
              <a:avLst/>
              <a:gdLst/>
              <a:ahLst/>
              <a:cxnLst/>
              <a:rect l="l" t="t" r="r" b="b"/>
              <a:pathLst>
                <a:path w="894" h="265" extrusionOk="0">
                  <a:moveTo>
                    <a:pt x="48" y="0"/>
                  </a:moveTo>
                  <a:cubicBezTo>
                    <a:pt x="36" y="48"/>
                    <a:pt x="24" y="72"/>
                    <a:pt x="1" y="107"/>
                  </a:cubicBezTo>
                  <a:cubicBezTo>
                    <a:pt x="66" y="218"/>
                    <a:pt x="145" y="265"/>
                    <a:pt x="233" y="265"/>
                  </a:cubicBezTo>
                  <a:cubicBezTo>
                    <a:pt x="306" y="265"/>
                    <a:pt x="384" y="233"/>
                    <a:pt x="465" y="179"/>
                  </a:cubicBezTo>
                  <a:cubicBezTo>
                    <a:pt x="620" y="179"/>
                    <a:pt x="751" y="167"/>
                    <a:pt x="893" y="167"/>
                  </a:cubicBezTo>
                  <a:cubicBezTo>
                    <a:pt x="774" y="36"/>
                    <a:pt x="635" y="12"/>
                    <a:pt x="489" y="12"/>
                  </a:cubicBezTo>
                  <a:cubicBezTo>
                    <a:pt x="405" y="12"/>
                    <a:pt x="320" y="20"/>
                    <a:pt x="236" y="20"/>
                  </a:cubicBezTo>
                  <a:cubicBezTo>
                    <a:pt x="172" y="20"/>
                    <a:pt x="109" y="16"/>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5365;p32">
              <a:extLst>
                <a:ext uri="{FF2B5EF4-FFF2-40B4-BE49-F238E27FC236}">
                  <a16:creationId xmlns:a16="http://schemas.microsoft.com/office/drawing/2014/main" id="{AFE76106-C29D-408D-966F-B791A8200E5E}"/>
                </a:ext>
              </a:extLst>
            </p:cNvPr>
            <p:cNvSpPr/>
            <p:nvPr/>
          </p:nvSpPr>
          <p:spPr>
            <a:xfrm>
              <a:off x="5433700" y="3018050"/>
              <a:ext cx="11925" cy="7300"/>
            </a:xfrm>
            <a:custGeom>
              <a:avLst/>
              <a:gdLst/>
              <a:ahLst/>
              <a:cxnLst/>
              <a:rect l="l" t="t" r="r" b="b"/>
              <a:pathLst>
                <a:path w="477" h="292" extrusionOk="0">
                  <a:moveTo>
                    <a:pt x="72" y="1"/>
                  </a:moveTo>
                  <a:cubicBezTo>
                    <a:pt x="1" y="96"/>
                    <a:pt x="1" y="191"/>
                    <a:pt x="60" y="287"/>
                  </a:cubicBezTo>
                  <a:cubicBezTo>
                    <a:pt x="108" y="287"/>
                    <a:pt x="161" y="292"/>
                    <a:pt x="208" y="292"/>
                  </a:cubicBezTo>
                  <a:cubicBezTo>
                    <a:pt x="232" y="292"/>
                    <a:pt x="255" y="291"/>
                    <a:pt x="274" y="287"/>
                  </a:cubicBezTo>
                  <a:cubicBezTo>
                    <a:pt x="334" y="275"/>
                    <a:pt x="417" y="239"/>
                    <a:pt x="429" y="191"/>
                  </a:cubicBezTo>
                  <a:cubicBezTo>
                    <a:pt x="477" y="72"/>
                    <a:pt x="370" y="37"/>
                    <a:pt x="286" y="13"/>
                  </a:cubicBezTo>
                  <a:cubicBezTo>
                    <a:pt x="215" y="1"/>
                    <a:pt x="155"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5366;p32">
              <a:extLst>
                <a:ext uri="{FF2B5EF4-FFF2-40B4-BE49-F238E27FC236}">
                  <a16:creationId xmlns:a16="http://schemas.microsoft.com/office/drawing/2014/main" id="{84CAD963-2A4B-47BE-AAE0-3E6B463B563A}"/>
                </a:ext>
              </a:extLst>
            </p:cNvPr>
            <p:cNvSpPr/>
            <p:nvPr/>
          </p:nvSpPr>
          <p:spPr>
            <a:xfrm>
              <a:off x="5424775" y="3018050"/>
              <a:ext cx="10750" cy="7175"/>
            </a:xfrm>
            <a:custGeom>
              <a:avLst/>
              <a:gdLst/>
              <a:ahLst/>
              <a:cxnLst/>
              <a:rect l="l" t="t" r="r" b="b"/>
              <a:pathLst>
                <a:path w="430" h="287" extrusionOk="0">
                  <a:moveTo>
                    <a:pt x="0" y="1"/>
                  </a:moveTo>
                  <a:lnTo>
                    <a:pt x="0" y="275"/>
                  </a:lnTo>
                  <a:cubicBezTo>
                    <a:pt x="131" y="287"/>
                    <a:pt x="286" y="287"/>
                    <a:pt x="417" y="287"/>
                  </a:cubicBezTo>
                  <a:cubicBezTo>
                    <a:pt x="429" y="180"/>
                    <a:pt x="429" y="96"/>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5367;p32">
              <a:extLst>
                <a:ext uri="{FF2B5EF4-FFF2-40B4-BE49-F238E27FC236}">
                  <a16:creationId xmlns:a16="http://schemas.microsoft.com/office/drawing/2014/main" id="{575B28E7-E50D-4439-B673-CC5740C28E6B}"/>
                </a:ext>
              </a:extLst>
            </p:cNvPr>
            <p:cNvSpPr/>
            <p:nvPr/>
          </p:nvSpPr>
          <p:spPr>
            <a:xfrm>
              <a:off x="5868275" y="3168675"/>
              <a:ext cx="20275" cy="5400"/>
            </a:xfrm>
            <a:custGeom>
              <a:avLst/>
              <a:gdLst/>
              <a:ahLst/>
              <a:cxnLst/>
              <a:rect l="l" t="t" r="r" b="b"/>
              <a:pathLst>
                <a:path w="811" h="216" extrusionOk="0">
                  <a:moveTo>
                    <a:pt x="169" y="0"/>
                  </a:moveTo>
                  <a:cubicBezTo>
                    <a:pt x="136" y="0"/>
                    <a:pt x="104" y="0"/>
                    <a:pt x="72" y="0"/>
                  </a:cubicBezTo>
                  <a:cubicBezTo>
                    <a:pt x="1" y="48"/>
                    <a:pt x="1" y="96"/>
                    <a:pt x="60" y="143"/>
                  </a:cubicBezTo>
                  <a:lnTo>
                    <a:pt x="72" y="155"/>
                  </a:lnTo>
                  <a:cubicBezTo>
                    <a:pt x="97" y="150"/>
                    <a:pt x="122" y="148"/>
                    <a:pt x="148" y="148"/>
                  </a:cubicBezTo>
                  <a:cubicBezTo>
                    <a:pt x="291" y="148"/>
                    <a:pt x="441" y="216"/>
                    <a:pt x="587" y="216"/>
                  </a:cubicBezTo>
                  <a:cubicBezTo>
                    <a:pt x="663" y="216"/>
                    <a:pt x="738" y="198"/>
                    <a:pt x="810" y="143"/>
                  </a:cubicBezTo>
                  <a:cubicBezTo>
                    <a:pt x="604" y="9"/>
                    <a:pt x="380" y="0"/>
                    <a:pt x="1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5368;p32">
              <a:extLst>
                <a:ext uri="{FF2B5EF4-FFF2-40B4-BE49-F238E27FC236}">
                  <a16:creationId xmlns:a16="http://schemas.microsoft.com/office/drawing/2014/main" id="{9366DB57-EF19-4B09-AD0E-3074581330AD}"/>
                </a:ext>
              </a:extLst>
            </p:cNvPr>
            <p:cNvSpPr/>
            <p:nvPr/>
          </p:nvSpPr>
          <p:spPr>
            <a:xfrm>
              <a:off x="5757550" y="2992875"/>
              <a:ext cx="22950" cy="3175"/>
            </a:xfrm>
            <a:custGeom>
              <a:avLst/>
              <a:gdLst/>
              <a:ahLst/>
              <a:cxnLst/>
              <a:rect l="l" t="t" r="r" b="b"/>
              <a:pathLst>
                <a:path w="918" h="127" extrusionOk="0">
                  <a:moveTo>
                    <a:pt x="514" y="1"/>
                  </a:moveTo>
                  <a:cubicBezTo>
                    <a:pt x="358" y="1"/>
                    <a:pt x="200" y="32"/>
                    <a:pt x="42" y="32"/>
                  </a:cubicBezTo>
                  <a:cubicBezTo>
                    <a:pt x="28" y="32"/>
                    <a:pt x="15" y="32"/>
                    <a:pt x="1" y="32"/>
                  </a:cubicBezTo>
                  <a:lnTo>
                    <a:pt x="1" y="32"/>
                  </a:lnTo>
                  <a:cubicBezTo>
                    <a:pt x="138" y="109"/>
                    <a:pt x="289" y="127"/>
                    <a:pt x="446" y="127"/>
                  </a:cubicBezTo>
                  <a:cubicBezTo>
                    <a:pt x="580" y="127"/>
                    <a:pt x="717" y="114"/>
                    <a:pt x="851" y="114"/>
                  </a:cubicBezTo>
                  <a:cubicBezTo>
                    <a:pt x="873" y="114"/>
                    <a:pt x="895" y="114"/>
                    <a:pt x="917" y="115"/>
                  </a:cubicBezTo>
                  <a:cubicBezTo>
                    <a:pt x="785" y="25"/>
                    <a:pt x="650" y="1"/>
                    <a:pt x="5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5369;p32">
              <a:extLst>
                <a:ext uri="{FF2B5EF4-FFF2-40B4-BE49-F238E27FC236}">
                  <a16:creationId xmlns:a16="http://schemas.microsoft.com/office/drawing/2014/main" id="{B1A20663-ABA5-402E-A6B4-8580B8CA89DA}"/>
                </a:ext>
              </a:extLst>
            </p:cNvPr>
            <p:cNvSpPr/>
            <p:nvPr/>
          </p:nvSpPr>
          <p:spPr>
            <a:xfrm>
              <a:off x="6192125" y="3204625"/>
              <a:ext cx="11350" cy="7100"/>
            </a:xfrm>
            <a:custGeom>
              <a:avLst/>
              <a:gdLst/>
              <a:ahLst/>
              <a:cxnLst/>
              <a:rect l="l" t="t" r="r" b="b"/>
              <a:pathLst>
                <a:path w="454" h="284" extrusionOk="0">
                  <a:moveTo>
                    <a:pt x="111" y="0"/>
                  </a:moveTo>
                  <a:cubicBezTo>
                    <a:pt x="48" y="0"/>
                    <a:pt x="1" y="21"/>
                    <a:pt x="1" y="122"/>
                  </a:cubicBezTo>
                  <a:cubicBezTo>
                    <a:pt x="1" y="238"/>
                    <a:pt x="95" y="284"/>
                    <a:pt x="195" y="284"/>
                  </a:cubicBezTo>
                  <a:cubicBezTo>
                    <a:pt x="218" y="284"/>
                    <a:pt x="241" y="281"/>
                    <a:pt x="263" y="277"/>
                  </a:cubicBezTo>
                  <a:cubicBezTo>
                    <a:pt x="453" y="229"/>
                    <a:pt x="322" y="110"/>
                    <a:pt x="310" y="3"/>
                  </a:cubicBezTo>
                  <a:lnTo>
                    <a:pt x="310" y="3"/>
                  </a:lnTo>
                  <a:cubicBezTo>
                    <a:pt x="292" y="8"/>
                    <a:pt x="273" y="10"/>
                    <a:pt x="253" y="10"/>
                  </a:cubicBezTo>
                  <a:cubicBezTo>
                    <a:pt x="206" y="10"/>
                    <a:pt x="155" y="0"/>
                    <a:pt x="1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5370;p32">
              <a:extLst>
                <a:ext uri="{FF2B5EF4-FFF2-40B4-BE49-F238E27FC236}">
                  <a16:creationId xmlns:a16="http://schemas.microsoft.com/office/drawing/2014/main" id="{9690B846-0B93-4680-BAB5-105A07FF4DA7}"/>
                </a:ext>
              </a:extLst>
            </p:cNvPr>
            <p:cNvSpPr/>
            <p:nvPr/>
          </p:nvSpPr>
          <p:spPr>
            <a:xfrm>
              <a:off x="5848350" y="3169275"/>
              <a:ext cx="21450" cy="3825"/>
            </a:xfrm>
            <a:custGeom>
              <a:avLst/>
              <a:gdLst/>
              <a:ahLst/>
              <a:cxnLst/>
              <a:rect l="l" t="t" r="r" b="b"/>
              <a:pathLst>
                <a:path w="858" h="153" extrusionOk="0">
                  <a:moveTo>
                    <a:pt x="857" y="0"/>
                  </a:moveTo>
                  <a:cubicBezTo>
                    <a:pt x="572" y="0"/>
                    <a:pt x="274" y="0"/>
                    <a:pt x="0" y="12"/>
                  </a:cubicBezTo>
                  <a:cubicBezTo>
                    <a:pt x="125" y="125"/>
                    <a:pt x="265" y="152"/>
                    <a:pt x="409" y="152"/>
                  </a:cubicBezTo>
                  <a:cubicBezTo>
                    <a:pt x="539" y="152"/>
                    <a:pt x="673" y="130"/>
                    <a:pt x="802" y="130"/>
                  </a:cubicBezTo>
                  <a:cubicBezTo>
                    <a:pt x="817" y="130"/>
                    <a:pt x="831" y="131"/>
                    <a:pt x="845" y="131"/>
                  </a:cubicBezTo>
                  <a:cubicBezTo>
                    <a:pt x="857" y="84"/>
                    <a:pt x="857" y="36"/>
                    <a:pt x="8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5371;p32">
              <a:extLst>
                <a:ext uri="{FF2B5EF4-FFF2-40B4-BE49-F238E27FC236}">
                  <a16:creationId xmlns:a16="http://schemas.microsoft.com/office/drawing/2014/main" id="{FCD455AA-51F4-490F-A6D1-2FA480B2BF47}"/>
                </a:ext>
              </a:extLst>
            </p:cNvPr>
            <p:cNvSpPr/>
            <p:nvPr/>
          </p:nvSpPr>
          <p:spPr>
            <a:xfrm>
              <a:off x="6052825" y="3255000"/>
              <a:ext cx="22050" cy="3900"/>
            </a:xfrm>
            <a:custGeom>
              <a:avLst/>
              <a:gdLst/>
              <a:ahLst/>
              <a:cxnLst/>
              <a:rect l="l" t="t" r="r" b="b"/>
              <a:pathLst>
                <a:path w="882" h="156" extrusionOk="0">
                  <a:moveTo>
                    <a:pt x="1" y="0"/>
                  </a:moveTo>
                  <a:lnTo>
                    <a:pt x="155" y="155"/>
                  </a:lnTo>
                  <a:cubicBezTo>
                    <a:pt x="394" y="143"/>
                    <a:pt x="644" y="143"/>
                    <a:pt x="882" y="119"/>
                  </a:cubicBezTo>
                  <a:cubicBezTo>
                    <a:pt x="755" y="26"/>
                    <a:pt x="620" y="6"/>
                    <a:pt x="483" y="6"/>
                  </a:cubicBezTo>
                  <a:cubicBezTo>
                    <a:pt x="384" y="6"/>
                    <a:pt x="283" y="16"/>
                    <a:pt x="183" y="16"/>
                  </a:cubicBezTo>
                  <a:cubicBezTo>
                    <a:pt x="122" y="16"/>
                    <a:pt x="61"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5372;p32">
              <a:extLst>
                <a:ext uri="{FF2B5EF4-FFF2-40B4-BE49-F238E27FC236}">
                  <a16:creationId xmlns:a16="http://schemas.microsoft.com/office/drawing/2014/main" id="{A8664469-D4AC-48AB-991A-95FAB9FFB889}"/>
                </a:ext>
              </a:extLst>
            </p:cNvPr>
            <p:cNvSpPr/>
            <p:nvPr/>
          </p:nvSpPr>
          <p:spPr>
            <a:xfrm>
              <a:off x="6235875" y="3272550"/>
              <a:ext cx="22350" cy="4100"/>
            </a:xfrm>
            <a:custGeom>
              <a:avLst/>
              <a:gdLst/>
              <a:ahLst/>
              <a:cxnLst/>
              <a:rect l="l" t="t" r="r" b="b"/>
              <a:pathLst>
                <a:path w="894" h="164" extrusionOk="0">
                  <a:moveTo>
                    <a:pt x="378" y="0"/>
                  </a:moveTo>
                  <a:cubicBezTo>
                    <a:pt x="252" y="0"/>
                    <a:pt x="125" y="15"/>
                    <a:pt x="1" y="25"/>
                  </a:cubicBezTo>
                  <a:cubicBezTo>
                    <a:pt x="134" y="135"/>
                    <a:pt x="279" y="163"/>
                    <a:pt x="427" y="163"/>
                  </a:cubicBezTo>
                  <a:cubicBezTo>
                    <a:pt x="582" y="163"/>
                    <a:pt x="741" y="132"/>
                    <a:pt x="894" y="132"/>
                  </a:cubicBezTo>
                  <a:cubicBezTo>
                    <a:pt x="728" y="28"/>
                    <a:pt x="553" y="0"/>
                    <a:pt x="3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5373;p32">
              <a:extLst>
                <a:ext uri="{FF2B5EF4-FFF2-40B4-BE49-F238E27FC236}">
                  <a16:creationId xmlns:a16="http://schemas.microsoft.com/office/drawing/2014/main" id="{A471E4E8-25DD-42D5-8286-9BD1F3F40FDF}"/>
                </a:ext>
              </a:extLst>
            </p:cNvPr>
            <p:cNvSpPr/>
            <p:nvPr/>
          </p:nvSpPr>
          <p:spPr>
            <a:xfrm>
              <a:off x="5431625" y="3144275"/>
              <a:ext cx="12825" cy="10725"/>
            </a:xfrm>
            <a:custGeom>
              <a:avLst/>
              <a:gdLst/>
              <a:ahLst/>
              <a:cxnLst/>
              <a:rect l="l" t="t" r="r" b="b"/>
              <a:pathLst>
                <a:path w="513" h="429" extrusionOk="0">
                  <a:moveTo>
                    <a:pt x="298" y="0"/>
                  </a:moveTo>
                  <a:cubicBezTo>
                    <a:pt x="203" y="0"/>
                    <a:pt x="96" y="12"/>
                    <a:pt x="0" y="12"/>
                  </a:cubicBezTo>
                  <a:cubicBezTo>
                    <a:pt x="96" y="131"/>
                    <a:pt x="191" y="262"/>
                    <a:pt x="298" y="405"/>
                  </a:cubicBezTo>
                  <a:lnTo>
                    <a:pt x="357" y="429"/>
                  </a:lnTo>
                  <a:cubicBezTo>
                    <a:pt x="369" y="429"/>
                    <a:pt x="393" y="417"/>
                    <a:pt x="429" y="417"/>
                  </a:cubicBezTo>
                  <a:cubicBezTo>
                    <a:pt x="500" y="369"/>
                    <a:pt x="512" y="298"/>
                    <a:pt x="512" y="203"/>
                  </a:cubicBezTo>
                  <a:cubicBezTo>
                    <a:pt x="500" y="143"/>
                    <a:pt x="477" y="107"/>
                    <a:pt x="429" y="72"/>
                  </a:cubicBezTo>
                  <a:cubicBezTo>
                    <a:pt x="381" y="60"/>
                    <a:pt x="334" y="24"/>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5374;p32">
              <a:extLst>
                <a:ext uri="{FF2B5EF4-FFF2-40B4-BE49-F238E27FC236}">
                  <a16:creationId xmlns:a16="http://schemas.microsoft.com/office/drawing/2014/main" id="{FF6085D9-9BA6-47D0-8EE7-56CDBC6DC1B9}"/>
                </a:ext>
              </a:extLst>
            </p:cNvPr>
            <p:cNvSpPr/>
            <p:nvPr/>
          </p:nvSpPr>
          <p:spPr>
            <a:xfrm>
              <a:off x="5311075" y="3040075"/>
              <a:ext cx="10725" cy="7100"/>
            </a:xfrm>
            <a:custGeom>
              <a:avLst/>
              <a:gdLst/>
              <a:ahLst/>
              <a:cxnLst/>
              <a:rect l="l" t="t" r="r" b="b"/>
              <a:pathLst>
                <a:path w="429" h="284" extrusionOk="0">
                  <a:moveTo>
                    <a:pt x="262" y="1"/>
                  </a:moveTo>
                  <a:cubicBezTo>
                    <a:pt x="203" y="1"/>
                    <a:pt x="155" y="13"/>
                    <a:pt x="119" y="13"/>
                  </a:cubicBezTo>
                  <a:cubicBezTo>
                    <a:pt x="84" y="120"/>
                    <a:pt x="0" y="239"/>
                    <a:pt x="191" y="263"/>
                  </a:cubicBezTo>
                  <a:cubicBezTo>
                    <a:pt x="226" y="273"/>
                    <a:pt x="273" y="283"/>
                    <a:pt x="315" y="283"/>
                  </a:cubicBezTo>
                  <a:cubicBezTo>
                    <a:pt x="372" y="283"/>
                    <a:pt x="422" y="265"/>
                    <a:pt x="429" y="203"/>
                  </a:cubicBezTo>
                  <a:cubicBezTo>
                    <a:pt x="429" y="144"/>
                    <a:pt x="322" y="72"/>
                    <a:pt x="2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5375;p32">
              <a:extLst>
                <a:ext uri="{FF2B5EF4-FFF2-40B4-BE49-F238E27FC236}">
                  <a16:creationId xmlns:a16="http://schemas.microsoft.com/office/drawing/2014/main" id="{2A0F3FA7-68D0-4EA5-A728-EDD223056CA7}"/>
                </a:ext>
              </a:extLst>
            </p:cNvPr>
            <p:cNvSpPr/>
            <p:nvPr/>
          </p:nvSpPr>
          <p:spPr>
            <a:xfrm>
              <a:off x="6171300" y="3243375"/>
              <a:ext cx="10425" cy="7500"/>
            </a:xfrm>
            <a:custGeom>
              <a:avLst/>
              <a:gdLst/>
              <a:ahLst/>
              <a:cxnLst/>
              <a:rect l="l" t="t" r="r" b="b"/>
              <a:pathLst>
                <a:path w="417" h="300" extrusionOk="0">
                  <a:moveTo>
                    <a:pt x="310" y="1"/>
                  </a:moveTo>
                  <a:cubicBezTo>
                    <a:pt x="203" y="60"/>
                    <a:pt x="96" y="108"/>
                    <a:pt x="0" y="168"/>
                  </a:cubicBezTo>
                  <a:lnTo>
                    <a:pt x="0" y="263"/>
                  </a:lnTo>
                  <a:cubicBezTo>
                    <a:pt x="70" y="283"/>
                    <a:pt x="138" y="300"/>
                    <a:pt x="198" y="300"/>
                  </a:cubicBezTo>
                  <a:cubicBezTo>
                    <a:pt x="314" y="300"/>
                    <a:pt x="401" y="240"/>
                    <a:pt x="417" y="37"/>
                  </a:cubicBezTo>
                  <a:cubicBezTo>
                    <a:pt x="381" y="13"/>
                    <a:pt x="334" y="13"/>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5376;p32">
              <a:extLst>
                <a:ext uri="{FF2B5EF4-FFF2-40B4-BE49-F238E27FC236}">
                  <a16:creationId xmlns:a16="http://schemas.microsoft.com/office/drawing/2014/main" id="{08B3988E-F615-49E3-AF37-77E62D64D961}"/>
                </a:ext>
              </a:extLst>
            </p:cNvPr>
            <p:cNvSpPr/>
            <p:nvPr/>
          </p:nvSpPr>
          <p:spPr>
            <a:xfrm>
              <a:off x="5442025" y="3143675"/>
              <a:ext cx="18800" cy="6775"/>
            </a:xfrm>
            <a:custGeom>
              <a:avLst/>
              <a:gdLst/>
              <a:ahLst/>
              <a:cxnLst/>
              <a:rect l="l" t="t" r="r" b="b"/>
              <a:pathLst>
                <a:path w="752" h="271" extrusionOk="0">
                  <a:moveTo>
                    <a:pt x="423" y="0"/>
                  </a:moveTo>
                  <a:cubicBezTo>
                    <a:pt x="293" y="0"/>
                    <a:pt x="157" y="30"/>
                    <a:pt x="25" y="36"/>
                  </a:cubicBezTo>
                  <a:lnTo>
                    <a:pt x="1" y="96"/>
                  </a:lnTo>
                  <a:lnTo>
                    <a:pt x="37" y="143"/>
                  </a:lnTo>
                  <a:lnTo>
                    <a:pt x="37" y="167"/>
                  </a:lnTo>
                  <a:cubicBezTo>
                    <a:pt x="132" y="230"/>
                    <a:pt x="227" y="270"/>
                    <a:pt x="322" y="270"/>
                  </a:cubicBezTo>
                  <a:cubicBezTo>
                    <a:pt x="405" y="270"/>
                    <a:pt x="489" y="239"/>
                    <a:pt x="572" y="167"/>
                  </a:cubicBezTo>
                  <a:cubicBezTo>
                    <a:pt x="632" y="155"/>
                    <a:pt x="692" y="131"/>
                    <a:pt x="751" y="107"/>
                  </a:cubicBezTo>
                  <a:cubicBezTo>
                    <a:pt x="650" y="23"/>
                    <a:pt x="539" y="0"/>
                    <a:pt x="42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5377;p32">
              <a:extLst>
                <a:ext uri="{FF2B5EF4-FFF2-40B4-BE49-F238E27FC236}">
                  <a16:creationId xmlns:a16="http://schemas.microsoft.com/office/drawing/2014/main" id="{72A208CB-0FB5-493D-9F7D-2349E6318FA7}"/>
                </a:ext>
              </a:extLst>
            </p:cNvPr>
            <p:cNvSpPr/>
            <p:nvPr/>
          </p:nvSpPr>
          <p:spPr>
            <a:xfrm>
              <a:off x="5385475" y="3041675"/>
              <a:ext cx="14325" cy="5500"/>
            </a:xfrm>
            <a:custGeom>
              <a:avLst/>
              <a:gdLst/>
              <a:ahLst/>
              <a:cxnLst/>
              <a:rect l="l" t="t" r="r" b="b"/>
              <a:pathLst>
                <a:path w="573" h="220" extrusionOk="0">
                  <a:moveTo>
                    <a:pt x="314" y="0"/>
                  </a:moveTo>
                  <a:cubicBezTo>
                    <a:pt x="210" y="0"/>
                    <a:pt x="105" y="29"/>
                    <a:pt x="1" y="68"/>
                  </a:cubicBezTo>
                  <a:cubicBezTo>
                    <a:pt x="96" y="169"/>
                    <a:pt x="191" y="220"/>
                    <a:pt x="287" y="220"/>
                  </a:cubicBezTo>
                  <a:cubicBezTo>
                    <a:pt x="382" y="220"/>
                    <a:pt x="477" y="169"/>
                    <a:pt x="572" y="68"/>
                  </a:cubicBezTo>
                  <a:cubicBezTo>
                    <a:pt x="486" y="20"/>
                    <a:pt x="400" y="0"/>
                    <a:pt x="3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5378;p32">
              <a:extLst>
                <a:ext uri="{FF2B5EF4-FFF2-40B4-BE49-F238E27FC236}">
                  <a16:creationId xmlns:a16="http://schemas.microsoft.com/office/drawing/2014/main" id="{FBCAE037-3294-4996-920A-A86EEEA24EEC}"/>
                </a:ext>
              </a:extLst>
            </p:cNvPr>
            <p:cNvSpPr/>
            <p:nvPr/>
          </p:nvSpPr>
          <p:spPr>
            <a:xfrm>
              <a:off x="5546800" y="3111525"/>
              <a:ext cx="14325" cy="7175"/>
            </a:xfrm>
            <a:custGeom>
              <a:avLst/>
              <a:gdLst/>
              <a:ahLst/>
              <a:cxnLst/>
              <a:rect l="l" t="t" r="r" b="b"/>
              <a:pathLst>
                <a:path w="573" h="287" extrusionOk="0">
                  <a:moveTo>
                    <a:pt x="287" y="0"/>
                  </a:moveTo>
                  <a:cubicBezTo>
                    <a:pt x="191" y="108"/>
                    <a:pt x="96" y="191"/>
                    <a:pt x="1" y="286"/>
                  </a:cubicBezTo>
                  <a:lnTo>
                    <a:pt x="572" y="286"/>
                  </a:lnTo>
                  <a:cubicBezTo>
                    <a:pt x="489" y="167"/>
                    <a:pt x="430" y="48"/>
                    <a:pt x="2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5379;p32">
              <a:extLst>
                <a:ext uri="{FF2B5EF4-FFF2-40B4-BE49-F238E27FC236}">
                  <a16:creationId xmlns:a16="http://schemas.microsoft.com/office/drawing/2014/main" id="{D36CCB29-7343-4195-B2DF-BDFC79FDCB47}"/>
                </a:ext>
              </a:extLst>
            </p:cNvPr>
            <p:cNvSpPr/>
            <p:nvPr/>
          </p:nvSpPr>
          <p:spPr>
            <a:xfrm>
              <a:off x="5873650" y="3143075"/>
              <a:ext cx="15500" cy="7525"/>
            </a:xfrm>
            <a:custGeom>
              <a:avLst/>
              <a:gdLst/>
              <a:ahLst/>
              <a:cxnLst/>
              <a:rect l="l" t="t" r="r" b="b"/>
              <a:pathLst>
                <a:path w="620" h="301" extrusionOk="0">
                  <a:moveTo>
                    <a:pt x="310" y="1"/>
                  </a:moveTo>
                  <a:cubicBezTo>
                    <a:pt x="250" y="155"/>
                    <a:pt x="119" y="155"/>
                    <a:pt x="0" y="167"/>
                  </a:cubicBezTo>
                  <a:cubicBezTo>
                    <a:pt x="80" y="276"/>
                    <a:pt x="178" y="301"/>
                    <a:pt x="280" y="301"/>
                  </a:cubicBezTo>
                  <a:cubicBezTo>
                    <a:pt x="345" y="301"/>
                    <a:pt x="411" y="291"/>
                    <a:pt x="476" y="286"/>
                  </a:cubicBezTo>
                  <a:cubicBezTo>
                    <a:pt x="548" y="227"/>
                    <a:pt x="619" y="155"/>
                    <a:pt x="595" y="48"/>
                  </a:cubicBezTo>
                  <a:cubicBezTo>
                    <a:pt x="500" y="36"/>
                    <a:pt x="393" y="12"/>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5380;p32">
              <a:extLst>
                <a:ext uri="{FF2B5EF4-FFF2-40B4-BE49-F238E27FC236}">
                  <a16:creationId xmlns:a16="http://schemas.microsoft.com/office/drawing/2014/main" id="{E25F5905-0420-47F5-9F0C-26848B19E05B}"/>
                </a:ext>
              </a:extLst>
            </p:cNvPr>
            <p:cNvSpPr/>
            <p:nvPr/>
          </p:nvSpPr>
          <p:spPr>
            <a:xfrm>
              <a:off x="5714700" y="2989475"/>
              <a:ext cx="19075" cy="3275"/>
            </a:xfrm>
            <a:custGeom>
              <a:avLst/>
              <a:gdLst/>
              <a:ahLst/>
              <a:cxnLst/>
              <a:rect l="l" t="t" r="r" b="b"/>
              <a:pathLst>
                <a:path w="763" h="131" extrusionOk="0">
                  <a:moveTo>
                    <a:pt x="762" y="1"/>
                  </a:moveTo>
                  <a:cubicBezTo>
                    <a:pt x="500" y="13"/>
                    <a:pt x="250" y="13"/>
                    <a:pt x="0" y="13"/>
                  </a:cubicBezTo>
                  <a:cubicBezTo>
                    <a:pt x="139" y="110"/>
                    <a:pt x="286" y="130"/>
                    <a:pt x="436" y="130"/>
                  </a:cubicBezTo>
                  <a:cubicBezTo>
                    <a:pt x="544" y="130"/>
                    <a:pt x="653" y="120"/>
                    <a:pt x="762" y="120"/>
                  </a:cubicBezTo>
                  <a:lnTo>
                    <a:pt x="76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5381;p32">
              <a:extLst>
                <a:ext uri="{FF2B5EF4-FFF2-40B4-BE49-F238E27FC236}">
                  <a16:creationId xmlns:a16="http://schemas.microsoft.com/office/drawing/2014/main" id="{DC21A6EB-CE6D-45F6-95CD-53FC828296B4}"/>
                </a:ext>
              </a:extLst>
            </p:cNvPr>
            <p:cNvSpPr/>
            <p:nvPr/>
          </p:nvSpPr>
          <p:spPr>
            <a:xfrm>
              <a:off x="5876025" y="3154300"/>
              <a:ext cx="18775" cy="3775"/>
            </a:xfrm>
            <a:custGeom>
              <a:avLst/>
              <a:gdLst/>
              <a:ahLst/>
              <a:cxnLst/>
              <a:rect l="l" t="t" r="r" b="b"/>
              <a:pathLst>
                <a:path w="751" h="151" extrusionOk="0">
                  <a:moveTo>
                    <a:pt x="389" y="1"/>
                  </a:moveTo>
                  <a:cubicBezTo>
                    <a:pt x="262" y="1"/>
                    <a:pt x="131" y="28"/>
                    <a:pt x="0" y="28"/>
                  </a:cubicBezTo>
                  <a:cubicBezTo>
                    <a:pt x="135" y="127"/>
                    <a:pt x="287" y="150"/>
                    <a:pt x="441" y="150"/>
                  </a:cubicBezTo>
                  <a:cubicBezTo>
                    <a:pt x="545" y="150"/>
                    <a:pt x="649" y="140"/>
                    <a:pt x="750" y="135"/>
                  </a:cubicBezTo>
                  <a:cubicBezTo>
                    <a:pt x="637" y="28"/>
                    <a:pt x="515" y="1"/>
                    <a:pt x="3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5382;p32">
              <a:extLst>
                <a:ext uri="{FF2B5EF4-FFF2-40B4-BE49-F238E27FC236}">
                  <a16:creationId xmlns:a16="http://schemas.microsoft.com/office/drawing/2014/main" id="{562B8DB3-7FDB-4393-A135-3CC81C2BFB6C}"/>
                </a:ext>
              </a:extLst>
            </p:cNvPr>
            <p:cNvSpPr/>
            <p:nvPr/>
          </p:nvSpPr>
          <p:spPr>
            <a:xfrm>
              <a:off x="6034975" y="3251425"/>
              <a:ext cx="15200" cy="3650"/>
            </a:xfrm>
            <a:custGeom>
              <a:avLst/>
              <a:gdLst/>
              <a:ahLst/>
              <a:cxnLst/>
              <a:rect l="l" t="t" r="r" b="b"/>
              <a:pathLst>
                <a:path w="608" h="146" extrusionOk="0">
                  <a:moveTo>
                    <a:pt x="417" y="0"/>
                  </a:moveTo>
                  <a:cubicBezTo>
                    <a:pt x="286" y="12"/>
                    <a:pt x="131" y="12"/>
                    <a:pt x="0" y="24"/>
                  </a:cubicBezTo>
                  <a:cubicBezTo>
                    <a:pt x="99" y="123"/>
                    <a:pt x="213" y="145"/>
                    <a:pt x="330" y="145"/>
                  </a:cubicBezTo>
                  <a:cubicBezTo>
                    <a:pt x="423" y="145"/>
                    <a:pt x="517" y="131"/>
                    <a:pt x="607" y="131"/>
                  </a:cubicBezTo>
                  <a:cubicBezTo>
                    <a:pt x="548" y="84"/>
                    <a:pt x="488" y="48"/>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5383;p32">
              <a:extLst>
                <a:ext uri="{FF2B5EF4-FFF2-40B4-BE49-F238E27FC236}">
                  <a16:creationId xmlns:a16="http://schemas.microsoft.com/office/drawing/2014/main" id="{98998BD4-813A-4F4F-9C4E-516C0703ACB6}"/>
                </a:ext>
              </a:extLst>
            </p:cNvPr>
            <p:cNvSpPr/>
            <p:nvPr/>
          </p:nvSpPr>
          <p:spPr>
            <a:xfrm>
              <a:off x="5374175" y="3021475"/>
              <a:ext cx="15200" cy="3725"/>
            </a:xfrm>
            <a:custGeom>
              <a:avLst/>
              <a:gdLst/>
              <a:ahLst/>
              <a:cxnLst/>
              <a:rect l="l" t="t" r="r" b="b"/>
              <a:pathLst>
                <a:path w="608" h="149" extrusionOk="0">
                  <a:moveTo>
                    <a:pt x="299" y="1"/>
                  </a:moveTo>
                  <a:cubicBezTo>
                    <a:pt x="197" y="1"/>
                    <a:pt x="96" y="13"/>
                    <a:pt x="0" y="43"/>
                  </a:cubicBezTo>
                  <a:cubicBezTo>
                    <a:pt x="105" y="113"/>
                    <a:pt x="205" y="148"/>
                    <a:pt x="302" y="148"/>
                  </a:cubicBezTo>
                  <a:cubicBezTo>
                    <a:pt x="404" y="148"/>
                    <a:pt x="504" y="110"/>
                    <a:pt x="608" y="31"/>
                  </a:cubicBezTo>
                  <a:cubicBezTo>
                    <a:pt x="506" y="13"/>
                    <a:pt x="402" y="1"/>
                    <a:pt x="2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5384;p32">
              <a:extLst>
                <a:ext uri="{FF2B5EF4-FFF2-40B4-BE49-F238E27FC236}">
                  <a16:creationId xmlns:a16="http://schemas.microsoft.com/office/drawing/2014/main" id="{C9A06887-9F49-4FAD-AE2B-653B2DDD071F}"/>
                </a:ext>
              </a:extLst>
            </p:cNvPr>
            <p:cNvSpPr/>
            <p:nvPr/>
          </p:nvSpPr>
          <p:spPr>
            <a:xfrm>
              <a:off x="5288750" y="3071650"/>
              <a:ext cx="8050" cy="7450"/>
            </a:xfrm>
            <a:custGeom>
              <a:avLst/>
              <a:gdLst/>
              <a:ahLst/>
              <a:cxnLst/>
              <a:rect l="l" t="t" r="r" b="b"/>
              <a:pathLst>
                <a:path w="322" h="298" extrusionOk="0">
                  <a:moveTo>
                    <a:pt x="179" y="0"/>
                  </a:moveTo>
                  <a:cubicBezTo>
                    <a:pt x="60" y="60"/>
                    <a:pt x="0" y="155"/>
                    <a:pt x="12" y="286"/>
                  </a:cubicBezTo>
                  <a:cubicBezTo>
                    <a:pt x="96" y="286"/>
                    <a:pt x="191" y="298"/>
                    <a:pt x="298" y="298"/>
                  </a:cubicBezTo>
                  <a:cubicBezTo>
                    <a:pt x="322" y="179"/>
                    <a:pt x="310" y="60"/>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5385;p32">
              <a:extLst>
                <a:ext uri="{FF2B5EF4-FFF2-40B4-BE49-F238E27FC236}">
                  <a16:creationId xmlns:a16="http://schemas.microsoft.com/office/drawing/2014/main" id="{58BB924B-4BC3-4B5E-819F-088039B283A2}"/>
                </a:ext>
              </a:extLst>
            </p:cNvPr>
            <p:cNvSpPr/>
            <p:nvPr/>
          </p:nvSpPr>
          <p:spPr>
            <a:xfrm>
              <a:off x="5805175" y="3208250"/>
              <a:ext cx="14325" cy="3675"/>
            </a:xfrm>
            <a:custGeom>
              <a:avLst/>
              <a:gdLst/>
              <a:ahLst/>
              <a:cxnLst/>
              <a:rect l="l" t="t" r="r" b="b"/>
              <a:pathLst>
                <a:path w="573" h="147" extrusionOk="0">
                  <a:moveTo>
                    <a:pt x="204" y="1"/>
                  </a:moveTo>
                  <a:cubicBezTo>
                    <a:pt x="159" y="1"/>
                    <a:pt x="114" y="3"/>
                    <a:pt x="68" y="3"/>
                  </a:cubicBezTo>
                  <a:cubicBezTo>
                    <a:pt x="46" y="3"/>
                    <a:pt x="23" y="2"/>
                    <a:pt x="1" y="1"/>
                  </a:cubicBezTo>
                  <a:lnTo>
                    <a:pt x="1" y="1"/>
                  </a:lnTo>
                  <a:cubicBezTo>
                    <a:pt x="97" y="127"/>
                    <a:pt x="221" y="147"/>
                    <a:pt x="346" y="147"/>
                  </a:cubicBezTo>
                  <a:cubicBezTo>
                    <a:pt x="405" y="147"/>
                    <a:pt x="464" y="142"/>
                    <a:pt x="521" y="142"/>
                  </a:cubicBezTo>
                  <a:cubicBezTo>
                    <a:pt x="538" y="142"/>
                    <a:pt x="555" y="143"/>
                    <a:pt x="572" y="144"/>
                  </a:cubicBezTo>
                  <a:cubicBezTo>
                    <a:pt x="469" y="17"/>
                    <a:pt x="339" y="1"/>
                    <a:pt x="20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5386;p32">
              <a:extLst>
                <a:ext uri="{FF2B5EF4-FFF2-40B4-BE49-F238E27FC236}">
                  <a16:creationId xmlns:a16="http://schemas.microsoft.com/office/drawing/2014/main" id="{6A8A9978-CD3A-4B1B-A781-0CAF40035211}"/>
                </a:ext>
              </a:extLst>
            </p:cNvPr>
            <p:cNvSpPr/>
            <p:nvPr/>
          </p:nvSpPr>
          <p:spPr>
            <a:xfrm>
              <a:off x="5485800" y="2988175"/>
              <a:ext cx="11925" cy="7850"/>
            </a:xfrm>
            <a:custGeom>
              <a:avLst/>
              <a:gdLst/>
              <a:ahLst/>
              <a:cxnLst/>
              <a:rect l="l" t="t" r="r" b="b"/>
              <a:pathLst>
                <a:path w="477" h="314" extrusionOk="0">
                  <a:moveTo>
                    <a:pt x="291" y="1"/>
                  </a:moveTo>
                  <a:cubicBezTo>
                    <a:pt x="247" y="1"/>
                    <a:pt x="201" y="19"/>
                    <a:pt x="155" y="53"/>
                  </a:cubicBezTo>
                  <a:cubicBezTo>
                    <a:pt x="95" y="89"/>
                    <a:pt x="48" y="160"/>
                    <a:pt x="0" y="196"/>
                  </a:cubicBezTo>
                  <a:cubicBezTo>
                    <a:pt x="57" y="283"/>
                    <a:pt x="111" y="313"/>
                    <a:pt x="163" y="313"/>
                  </a:cubicBezTo>
                  <a:cubicBezTo>
                    <a:pt x="253" y="313"/>
                    <a:pt x="339" y="226"/>
                    <a:pt x="429" y="196"/>
                  </a:cubicBezTo>
                  <a:cubicBezTo>
                    <a:pt x="476" y="160"/>
                    <a:pt x="476" y="112"/>
                    <a:pt x="429" y="65"/>
                  </a:cubicBezTo>
                  <a:cubicBezTo>
                    <a:pt x="386" y="22"/>
                    <a:pt x="339" y="1"/>
                    <a:pt x="2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5387;p32">
              <a:extLst>
                <a:ext uri="{FF2B5EF4-FFF2-40B4-BE49-F238E27FC236}">
                  <a16:creationId xmlns:a16="http://schemas.microsoft.com/office/drawing/2014/main" id="{45CAFADE-6627-4370-8834-DDCB448C195F}"/>
                </a:ext>
              </a:extLst>
            </p:cNvPr>
            <p:cNvSpPr/>
            <p:nvPr/>
          </p:nvSpPr>
          <p:spPr>
            <a:xfrm>
              <a:off x="5390850" y="3141000"/>
              <a:ext cx="9625" cy="9300"/>
            </a:xfrm>
            <a:custGeom>
              <a:avLst/>
              <a:gdLst/>
              <a:ahLst/>
              <a:cxnLst/>
              <a:rect l="l" t="t" r="r" b="b"/>
              <a:pathLst>
                <a:path w="385" h="372" extrusionOk="0">
                  <a:moveTo>
                    <a:pt x="119" y="0"/>
                  </a:moveTo>
                  <a:cubicBezTo>
                    <a:pt x="12" y="12"/>
                    <a:pt x="0" y="36"/>
                    <a:pt x="83" y="119"/>
                  </a:cubicBezTo>
                  <a:cubicBezTo>
                    <a:pt x="95" y="191"/>
                    <a:pt x="95" y="274"/>
                    <a:pt x="107" y="369"/>
                  </a:cubicBezTo>
                  <a:cubicBezTo>
                    <a:pt x="126" y="371"/>
                    <a:pt x="142" y="371"/>
                    <a:pt x="157" y="371"/>
                  </a:cubicBezTo>
                  <a:cubicBezTo>
                    <a:pt x="385" y="371"/>
                    <a:pt x="237" y="209"/>
                    <a:pt x="226" y="119"/>
                  </a:cubicBezTo>
                  <a:cubicBezTo>
                    <a:pt x="298" y="36"/>
                    <a:pt x="286" y="0"/>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5388;p32">
              <a:extLst>
                <a:ext uri="{FF2B5EF4-FFF2-40B4-BE49-F238E27FC236}">
                  <a16:creationId xmlns:a16="http://schemas.microsoft.com/office/drawing/2014/main" id="{D7A8BC23-6C19-4573-B82D-6A92A8FD1C46}"/>
                </a:ext>
              </a:extLst>
            </p:cNvPr>
            <p:cNvSpPr/>
            <p:nvPr/>
          </p:nvSpPr>
          <p:spPr>
            <a:xfrm>
              <a:off x="5395300" y="3139950"/>
              <a:ext cx="15800" cy="4050"/>
            </a:xfrm>
            <a:custGeom>
              <a:avLst/>
              <a:gdLst/>
              <a:ahLst/>
              <a:cxnLst/>
              <a:rect l="l" t="t" r="r" b="b"/>
              <a:pathLst>
                <a:path w="632" h="162" extrusionOk="0">
                  <a:moveTo>
                    <a:pt x="334" y="1"/>
                  </a:moveTo>
                  <a:cubicBezTo>
                    <a:pt x="227" y="1"/>
                    <a:pt x="114" y="30"/>
                    <a:pt x="1" y="42"/>
                  </a:cubicBezTo>
                  <a:cubicBezTo>
                    <a:pt x="1" y="78"/>
                    <a:pt x="25" y="126"/>
                    <a:pt x="48" y="161"/>
                  </a:cubicBezTo>
                  <a:cubicBezTo>
                    <a:pt x="227" y="161"/>
                    <a:pt x="417" y="137"/>
                    <a:pt x="632" y="137"/>
                  </a:cubicBezTo>
                  <a:cubicBezTo>
                    <a:pt x="542" y="30"/>
                    <a:pt x="441" y="1"/>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5389;p32">
              <a:extLst>
                <a:ext uri="{FF2B5EF4-FFF2-40B4-BE49-F238E27FC236}">
                  <a16:creationId xmlns:a16="http://schemas.microsoft.com/office/drawing/2014/main" id="{F30699C0-0ECA-423A-AF40-250F87271BAB}"/>
                </a:ext>
              </a:extLst>
            </p:cNvPr>
            <p:cNvSpPr/>
            <p:nvPr/>
          </p:nvSpPr>
          <p:spPr>
            <a:xfrm>
              <a:off x="5521500" y="3054825"/>
              <a:ext cx="7775" cy="5275"/>
            </a:xfrm>
            <a:custGeom>
              <a:avLst/>
              <a:gdLst/>
              <a:ahLst/>
              <a:cxnLst/>
              <a:rect l="l" t="t" r="r" b="b"/>
              <a:pathLst>
                <a:path w="311" h="211" extrusionOk="0">
                  <a:moveTo>
                    <a:pt x="155" y="0"/>
                  </a:moveTo>
                  <a:cubicBezTo>
                    <a:pt x="104" y="0"/>
                    <a:pt x="53" y="39"/>
                    <a:pt x="1" y="125"/>
                  </a:cubicBezTo>
                  <a:cubicBezTo>
                    <a:pt x="56" y="180"/>
                    <a:pt x="111" y="210"/>
                    <a:pt x="164" y="210"/>
                  </a:cubicBezTo>
                  <a:cubicBezTo>
                    <a:pt x="215" y="210"/>
                    <a:pt x="264" y="183"/>
                    <a:pt x="311" y="125"/>
                  </a:cubicBezTo>
                  <a:cubicBezTo>
                    <a:pt x="261" y="45"/>
                    <a:pt x="209" y="0"/>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5390;p32">
              <a:extLst>
                <a:ext uri="{FF2B5EF4-FFF2-40B4-BE49-F238E27FC236}">
                  <a16:creationId xmlns:a16="http://schemas.microsoft.com/office/drawing/2014/main" id="{465C10F9-08FD-4F24-A14D-72D90932D8E0}"/>
                </a:ext>
              </a:extLst>
            </p:cNvPr>
            <p:cNvSpPr/>
            <p:nvPr/>
          </p:nvSpPr>
          <p:spPr>
            <a:xfrm>
              <a:off x="5650700" y="3033700"/>
              <a:ext cx="11025" cy="5775"/>
            </a:xfrm>
            <a:custGeom>
              <a:avLst/>
              <a:gdLst/>
              <a:ahLst/>
              <a:cxnLst/>
              <a:rect l="l" t="t" r="r" b="b"/>
              <a:pathLst>
                <a:path w="441" h="231" extrusionOk="0">
                  <a:moveTo>
                    <a:pt x="137" y="0"/>
                  </a:moveTo>
                  <a:cubicBezTo>
                    <a:pt x="91" y="0"/>
                    <a:pt x="45" y="17"/>
                    <a:pt x="0" y="65"/>
                  </a:cubicBezTo>
                  <a:cubicBezTo>
                    <a:pt x="12" y="101"/>
                    <a:pt x="12" y="149"/>
                    <a:pt x="12" y="196"/>
                  </a:cubicBezTo>
                  <a:cubicBezTo>
                    <a:pt x="79" y="215"/>
                    <a:pt x="142" y="231"/>
                    <a:pt x="201" y="231"/>
                  </a:cubicBezTo>
                  <a:cubicBezTo>
                    <a:pt x="289" y="231"/>
                    <a:pt x="369" y="196"/>
                    <a:pt x="441" y="89"/>
                  </a:cubicBezTo>
                  <a:cubicBezTo>
                    <a:pt x="343" y="81"/>
                    <a:pt x="239" y="0"/>
                    <a:pt x="1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5391;p32">
              <a:extLst>
                <a:ext uri="{FF2B5EF4-FFF2-40B4-BE49-F238E27FC236}">
                  <a16:creationId xmlns:a16="http://schemas.microsoft.com/office/drawing/2014/main" id="{26AA58D5-6C65-4F1B-884F-D18C714B446D}"/>
                </a:ext>
              </a:extLst>
            </p:cNvPr>
            <p:cNvSpPr/>
            <p:nvPr/>
          </p:nvSpPr>
          <p:spPr>
            <a:xfrm>
              <a:off x="5755175" y="3212175"/>
              <a:ext cx="14900" cy="3575"/>
            </a:xfrm>
            <a:custGeom>
              <a:avLst/>
              <a:gdLst/>
              <a:ahLst/>
              <a:cxnLst/>
              <a:rect l="l" t="t" r="r" b="b"/>
              <a:pathLst>
                <a:path w="596" h="143" extrusionOk="0">
                  <a:moveTo>
                    <a:pt x="161" y="1"/>
                  </a:moveTo>
                  <a:cubicBezTo>
                    <a:pt x="109" y="1"/>
                    <a:pt x="55" y="5"/>
                    <a:pt x="0" y="11"/>
                  </a:cubicBezTo>
                  <a:cubicBezTo>
                    <a:pt x="96" y="120"/>
                    <a:pt x="210" y="143"/>
                    <a:pt x="329" y="143"/>
                  </a:cubicBezTo>
                  <a:cubicBezTo>
                    <a:pt x="418" y="143"/>
                    <a:pt x="509" y="130"/>
                    <a:pt x="596" y="130"/>
                  </a:cubicBezTo>
                  <a:cubicBezTo>
                    <a:pt x="454" y="32"/>
                    <a:pt x="312" y="1"/>
                    <a:pt x="1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5392;p32">
              <a:extLst>
                <a:ext uri="{FF2B5EF4-FFF2-40B4-BE49-F238E27FC236}">
                  <a16:creationId xmlns:a16="http://schemas.microsoft.com/office/drawing/2014/main" id="{2B477FE4-2D27-4D71-BD89-770B5DA4DC7D}"/>
                </a:ext>
              </a:extLst>
            </p:cNvPr>
            <p:cNvSpPr/>
            <p:nvPr/>
          </p:nvSpPr>
          <p:spPr>
            <a:xfrm>
              <a:off x="5638800" y="3093350"/>
              <a:ext cx="15500" cy="3200"/>
            </a:xfrm>
            <a:custGeom>
              <a:avLst/>
              <a:gdLst/>
              <a:ahLst/>
              <a:cxnLst/>
              <a:rect l="l" t="t" r="r" b="b"/>
              <a:pathLst>
                <a:path w="620" h="128" extrusionOk="0">
                  <a:moveTo>
                    <a:pt x="293" y="1"/>
                  </a:moveTo>
                  <a:cubicBezTo>
                    <a:pt x="194" y="1"/>
                    <a:pt x="95" y="19"/>
                    <a:pt x="0" y="25"/>
                  </a:cubicBezTo>
                  <a:cubicBezTo>
                    <a:pt x="133" y="108"/>
                    <a:pt x="284" y="127"/>
                    <a:pt x="431" y="127"/>
                  </a:cubicBezTo>
                  <a:cubicBezTo>
                    <a:pt x="495" y="127"/>
                    <a:pt x="558" y="124"/>
                    <a:pt x="619" y="120"/>
                  </a:cubicBezTo>
                  <a:cubicBezTo>
                    <a:pt x="518" y="25"/>
                    <a:pt x="406" y="1"/>
                    <a:pt x="2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5393;p32">
              <a:extLst>
                <a:ext uri="{FF2B5EF4-FFF2-40B4-BE49-F238E27FC236}">
                  <a16:creationId xmlns:a16="http://schemas.microsoft.com/office/drawing/2014/main" id="{D0E1FB18-8648-4F1E-8B83-F91B8B2B5040}"/>
                </a:ext>
              </a:extLst>
            </p:cNvPr>
            <p:cNvSpPr/>
            <p:nvPr/>
          </p:nvSpPr>
          <p:spPr>
            <a:xfrm>
              <a:off x="5705750" y="3039700"/>
              <a:ext cx="6275" cy="6950"/>
            </a:xfrm>
            <a:custGeom>
              <a:avLst/>
              <a:gdLst/>
              <a:ahLst/>
              <a:cxnLst/>
              <a:rect l="l" t="t" r="r" b="b"/>
              <a:pathLst>
                <a:path w="251" h="278" extrusionOk="0">
                  <a:moveTo>
                    <a:pt x="152" y="1"/>
                  </a:moveTo>
                  <a:cubicBezTo>
                    <a:pt x="76" y="1"/>
                    <a:pt x="9" y="18"/>
                    <a:pt x="1" y="135"/>
                  </a:cubicBezTo>
                  <a:cubicBezTo>
                    <a:pt x="1" y="266"/>
                    <a:pt x="132" y="278"/>
                    <a:pt x="239" y="278"/>
                  </a:cubicBezTo>
                  <a:cubicBezTo>
                    <a:pt x="251" y="195"/>
                    <a:pt x="251" y="87"/>
                    <a:pt x="251" y="4"/>
                  </a:cubicBezTo>
                  <a:cubicBezTo>
                    <a:pt x="219" y="4"/>
                    <a:pt x="185" y="1"/>
                    <a:pt x="1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5394;p32">
              <a:extLst>
                <a:ext uri="{FF2B5EF4-FFF2-40B4-BE49-F238E27FC236}">
                  <a16:creationId xmlns:a16="http://schemas.microsoft.com/office/drawing/2014/main" id="{611A86C5-0038-4338-82F2-6E7CDDD06AF8}"/>
                </a:ext>
              </a:extLst>
            </p:cNvPr>
            <p:cNvSpPr/>
            <p:nvPr/>
          </p:nvSpPr>
          <p:spPr>
            <a:xfrm>
              <a:off x="5909350" y="3208850"/>
              <a:ext cx="11350" cy="3025"/>
            </a:xfrm>
            <a:custGeom>
              <a:avLst/>
              <a:gdLst/>
              <a:ahLst/>
              <a:cxnLst/>
              <a:rect l="l" t="t" r="r" b="b"/>
              <a:pathLst>
                <a:path w="454" h="121" extrusionOk="0">
                  <a:moveTo>
                    <a:pt x="1" y="1"/>
                  </a:moveTo>
                  <a:cubicBezTo>
                    <a:pt x="83" y="98"/>
                    <a:pt x="179" y="120"/>
                    <a:pt x="278" y="120"/>
                  </a:cubicBezTo>
                  <a:cubicBezTo>
                    <a:pt x="337" y="120"/>
                    <a:pt x="396" y="112"/>
                    <a:pt x="453" y="108"/>
                  </a:cubicBezTo>
                  <a:cubicBezTo>
                    <a:pt x="322" y="1"/>
                    <a:pt x="156"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5395;p32">
              <a:extLst>
                <a:ext uri="{FF2B5EF4-FFF2-40B4-BE49-F238E27FC236}">
                  <a16:creationId xmlns:a16="http://schemas.microsoft.com/office/drawing/2014/main" id="{A6F0C68C-4377-4A76-A56A-3EF83B64B0FE}"/>
                </a:ext>
              </a:extLst>
            </p:cNvPr>
            <p:cNvSpPr/>
            <p:nvPr/>
          </p:nvSpPr>
          <p:spPr>
            <a:xfrm>
              <a:off x="5471800" y="3147125"/>
              <a:ext cx="11350" cy="5550"/>
            </a:xfrm>
            <a:custGeom>
              <a:avLst/>
              <a:gdLst/>
              <a:ahLst/>
              <a:cxnLst/>
              <a:rect l="l" t="t" r="r" b="b"/>
              <a:pathLst>
                <a:path w="454" h="222" extrusionOk="0">
                  <a:moveTo>
                    <a:pt x="109" y="0"/>
                  </a:moveTo>
                  <a:cubicBezTo>
                    <a:pt x="73" y="0"/>
                    <a:pt x="36" y="2"/>
                    <a:pt x="1" y="5"/>
                  </a:cubicBezTo>
                  <a:lnTo>
                    <a:pt x="132" y="136"/>
                  </a:lnTo>
                  <a:cubicBezTo>
                    <a:pt x="177" y="195"/>
                    <a:pt x="227" y="222"/>
                    <a:pt x="282" y="222"/>
                  </a:cubicBezTo>
                  <a:cubicBezTo>
                    <a:pt x="327" y="222"/>
                    <a:pt x="376" y="204"/>
                    <a:pt x="429" y="172"/>
                  </a:cubicBezTo>
                  <a:lnTo>
                    <a:pt x="453" y="124"/>
                  </a:lnTo>
                  <a:cubicBezTo>
                    <a:pt x="352" y="24"/>
                    <a:pt x="231" y="0"/>
                    <a:pt x="1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5396;p32">
              <a:extLst>
                <a:ext uri="{FF2B5EF4-FFF2-40B4-BE49-F238E27FC236}">
                  <a16:creationId xmlns:a16="http://schemas.microsoft.com/office/drawing/2014/main" id="{5DD68D5B-C6FB-455D-803F-97139A9ACC9E}"/>
                </a:ext>
              </a:extLst>
            </p:cNvPr>
            <p:cNvSpPr/>
            <p:nvPr/>
          </p:nvSpPr>
          <p:spPr>
            <a:xfrm>
              <a:off x="5579250" y="3118075"/>
              <a:ext cx="10750" cy="3925"/>
            </a:xfrm>
            <a:custGeom>
              <a:avLst/>
              <a:gdLst/>
              <a:ahLst/>
              <a:cxnLst/>
              <a:rect l="l" t="t" r="r" b="b"/>
              <a:pathLst>
                <a:path w="430" h="157" extrusionOk="0">
                  <a:moveTo>
                    <a:pt x="429" y="0"/>
                  </a:moveTo>
                  <a:lnTo>
                    <a:pt x="429" y="0"/>
                  </a:lnTo>
                  <a:cubicBezTo>
                    <a:pt x="287" y="24"/>
                    <a:pt x="144" y="24"/>
                    <a:pt x="1" y="36"/>
                  </a:cubicBezTo>
                  <a:cubicBezTo>
                    <a:pt x="71" y="112"/>
                    <a:pt x="144" y="157"/>
                    <a:pt x="216" y="157"/>
                  </a:cubicBezTo>
                  <a:cubicBezTo>
                    <a:pt x="290" y="157"/>
                    <a:pt x="363" y="109"/>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5397;p32">
              <a:extLst>
                <a:ext uri="{FF2B5EF4-FFF2-40B4-BE49-F238E27FC236}">
                  <a16:creationId xmlns:a16="http://schemas.microsoft.com/office/drawing/2014/main" id="{ACC265DC-72F5-4172-80A3-A8B4A142B66B}"/>
                </a:ext>
              </a:extLst>
            </p:cNvPr>
            <p:cNvSpPr/>
            <p:nvPr/>
          </p:nvSpPr>
          <p:spPr>
            <a:xfrm>
              <a:off x="5403650" y="2986175"/>
              <a:ext cx="10725" cy="3625"/>
            </a:xfrm>
            <a:custGeom>
              <a:avLst/>
              <a:gdLst/>
              <a:ahLst/>
              <a:cxnLst/>
              <a:rect l="l" t="t" r="r" b="b"/>
              <a:pathLst>
                <a:path w="429" h="145" extrusionOk="0">
                  <a:moveTo>
                    <a:pt x="215" y="0"/>
                  </a:moveTo>
                  <a:cubicBezTo>
                    <a:pt x="144" y="0"/>
                    <a:pt x="70" y="45"/>
                    <a:pt x="0" y="133"/>
                  </a:cubicBezTo>
                  <a:cubicBezTo>
                    <a:pt x="143" y="133"/>
                    <a:pt x="286" y="145"/>
                    <a:pt x="429" y="145"/>
                  </a:cubicBezTo>
                  <a:cubicBezTo>
                    <a:pt x="362" y="48"/>
                    <a:pt x="289" y="0"/>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5398;p32">
              <a:extLst>
                <a:ext uri="{FF2B5EF4-FFF2-40B4-BE49-F238E27FC236}">
                  <a16:creationId xmlns:a16="http://schemas.microsoft.com/office/drawing/2014/main" id="{CD6C0787-5806-4F6F-BC93-37A5DA1A283E}"/>
                </a:ext>
              </a:extLst>
            </p:cNvPr>
            <p:cNvSpPr/>
            <p:nvPr/>
          </p:nvSpPr>
          <p:spPr>
            <a:xfrm>
              <a:off x="5668550" y="3199925"/>
              <a:ext cx="7475" cy="4025"/>
            </a:xfrm>
            <a:custGeom>
              <a:avLst/>
              <a:gdLst/>
              <a:ahLst/>
              <a:cxnLst/>
              <a:rect l="l" t="t" r="r" b="b"/>
              <a:pathLst>
                <a:path w="299" h="161" extrusionOk="0">
                  <a:moveTo>
                    <a:pt x="191" y="24"/>
                  </a:moveTo>
                  <a:cubicBezTo>
                    <a:pt x="132" y="60"/>
                    <a:pt x="1" y="1"/>
                    <a:pt x="13" y="143"/>
                  </a:cubicBezTo>
                  <a:cubicBezTo>
                    <a:pt x="13" y="152"/>
                    <a:pt x="72" y="160"/>
                    <a:pt x="128" y="160"/>
                  </a:cubicBezTo>
                  <a:cubicBezTo>
                    <a:pt x="151" y="160"/>
                    <a:pt x="174" y="159"/>
                    <a:pt x="191" y="155"/>
                  </a:cubicBezTo>
                  <a:cubicBezTo>
                    <a:pt x="239" y="143"/>
                    <a:pt x="263" y="96"/>
                    <a:pt x="298" y="60"/>
                  </a:cubicBezTo>
                  <a:cubicBezTo>
                    <a:pt x="263" y="36"/>
                    <a:pt x="239" y="24"/>
                    <a:pt x="191" y="2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5399;p32">
              <a:extLst>
                <a:ext uri="{FF2B5EF4-FFF2-40B4-BE49-F238E27FC236}">
                  <a16:creationId xmlns:a16="http://schemas.microsoft.com/office/drawing/2014/main" id="{04B1B6EF-B60C-40C2-AF16-7CC2950B1D56}"/>
                </a:ext>
              </a:extLst>
            </p:cNvPr>
            <p:cNvSpPr/>
            <p:nvPr/>
          </p:nvSpPr>
          <p:spPr>
            <a:xfrm>
              <a:off x="5661700" y="3090700"/>
              <a:ext cx="11050" cy="3575"/>
            </a:xfrm>
            <a:custGeom>
              <a:avLst/>
              <a:gdLst/>
              <a:ahLst/>
              <a:cxnLst/>
              <a:rect l="l" t="t" r="r" b="b"/>
              <a:pathLst>
                <a:path w="442" h="143" extrusionOk="0">
                  <a:moveTo>
                    <a:pt x="1" y="0"/>
                  </a:moveTo>
                  <a:lnTo>
                    <a:pt x="1" y="119"/>
                  </a:lnTo>
                  <a:cubicBezTo>
                    <a:pt x="156" y="95"/>
                    <a:pt x="322" y="143"/>
                    <a:pt x="4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5400;p32">
              <a:extLst>
                <a:ext uri="{FF2B5EF4-FFF2-40B4-BE49-F238E27FC236}">
                  <a16:creationId xmlns:a16="http://schemas.microsoft.com/office/drawing/2014/main" id="{AC3BEA84-5794-416C-BC78-41130DFAEAA8}"/>
                </a:ext>
              </a:extLst>
            </p:cNvPr>
            <p:cNvSpPr/>
            <p:nvPr/>
          </p:nvSpPr>
          <p:spPr>
            <a:xfrm>
              <a:off x="5676300" y="3089875"/>
              <a:ext cx="11925" cy="3450"/>
            </a:xfrm>
            <a:custGeom>
              <a:avLst/>
              <a:gdLst/>
              <a:ahLst/>
              <a:cxnLst/>
              <a:rect l="l" t="t" r="r" b="b"/>
              <a:pathLst>
                <a:path w="477" h="138" extrusionOk="0">
                  <a:moveTo>
                    <a:pt x="171" y="1"/>
                  </a:moveTo>
                  <a:cubicBezTo>
                    <a:pt x="115" y="1"/>
                    <a:pt x="57" y="9"/>
                    <a:pt x="0" y="21"/>
                  </a:cubicBezTo>
                  <a:cubicBezTo>
                    <a:pt x="78" y="113"/>
                    <a:pt x="168" y="138"/>
                    <a:pt x="266" y="138"/>
                  </a:cubicBezTo>
                  <a:cubicBezTo>
                    <a:pt x="333" y="138"/>
                    <a:pt x="404" y="126"/>
                    <a:pt x="476" y="116"/>
                  </a:cubicBezTo>
                  <a:cubicBezTo>
                    <a:pt x="383" y="30"/>
                    <a:pt x="278" y="1"/>
                    <a:pt x="1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5401;p32">
              <a:extLst>
                <a:ext uri="{FF2B5EF4-FFF2-40B4-BE49-F238E27FC236}">
                  <a16:creationId xmlns:a16="http://schemas.microsoft.com/office/drawing/2014/main" id="{F07F2D21-E12A-4FF6-86E8-B21B3EEFAA06}"/>
                </a:ext>
              </a:extLst>
            </p:cNvPr>
            <p:cNvSpPr/>
            <p:nvPr/>
          </p:nvSpPr>
          <p:spPr>
            <a:xfrm>
              <a:off x="5678975" y="3097375"/>
              <a:ext cx="11625" cy="3250"/>
            </a:xfrm>
            <a:custGeom>
              <a:avLst/>
              <a:gdLst/>
              <a:ahLst/>
              <a:cxnLst/>
              <a:rect l="l" t="t" r="r" b="b"/>
              <a:pathLst>
                <a:path w="465" h="130" extrusionOk="0">
                  <a:moveTo>
                    <a:pt x="191" y="1"/>
                  </a:moveTo>
                  <a:cubicBezTo>
                    <a:pt x="128" y="1"/>
                    <a:pt x="63" y="10"/>
                    <a:pt x="0" y="19"/>
                  </a:cubicBezTo>
                  <a:cubicBezTo>
                    <a:pt x="94" y="96"/>
                    <a:pt x="200" y="130"/>
                    <a:pt x="318" y="130"/>
                  </a:cubicBezTo>
                  <a:cubicBezTo>
                    <a:pt x="365" y="130"/>
                    <a:pt x="414" y="124"/>
                    <a:pt x="465" y="114"/>
                  </a:cubicBezTo>
                  <a:cubicBezTo>
                    <a:pt x="391" y="25"/>
                    <a:pt x="294" y="1"/>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5402;p32">
              <a:extLst>
                <a:ext uri="{FF2B5EF4-FFF2-40B4-BE49-F238E27FC236}">
                  <a16:creationId xmlns:a16="http://schemas.microsoft.com/office/drawing/2014/main" id="{C9907A45-8F05-4743-B252-5D6BCF654187}"/>
                </a:ext>
              </a:extLst>
            </p:cNvPr>
            <p:cNvSpPr/>
            <p:nvPr/>
          </p:nvSpPr>
          <p:spPr>
            <a:xfrm>
              <a:off x="5595625" y="3030600"/>
              <a:ext cx="12225" cy="6650"/>
            </a:xfrm>
            <a:custGeom>
              <a:avLst/>
              <a:gdLst/>
              <a:ahLst/>
              <a:cxnLst/>
              <a:rect l="l" t="t" r="r" b="b"/>
              <a:pathLst>
                <a:path w="489" h="266" extrusionOk="0">
                  <a:moveTo>
                    <a:pt x="215" y="0"/>
                  </a:moveTo>
                  <a:cubicBezTo>
                    <a:pt x="155" y="0"/>
                    <a:pt x="99" y="15"/>
                    <a:pt x="48" y="47"/>
                  </a:cubicBezTo>
                  <a:cubicBezTo>
                    <a:pt x="1" y="106"/>
                    <a:pt x="13" y="154"/>
                    <a:pt x="72" y="201"/>
                  </a:cubicBezTo>
                  <a:cubicBezTo>
                    <a:pt x="161" y="242"/>
                    <a:pt x="256" y="266"/>
                    <a:pt x="352" y="266"/>
                  </a:cubicBezTo>
                  <a:cubicBezTo>
                    <a:pt x="397" y="266"/>
                    <a:pt x="443" y="260"/>
                    <a:pt x="489" y="249"/>
                  </a:cubicBezTo>
                  <a:lnTo>
                    <a:pt x="489" y="82"/>
                  </a:lnTo>
                  <a:cubicBezTo>
                    <a:pt x="465" y="70"/>
                    <a:pt x="429" y="47"/>
                    <a:pt x="382" y="35"/>
                  </a:cubicBezTo>
                  <a:cubicBezTo>
                    <a:pt x="325" y="12"/>
                    <a:pt x="269" y="0"/>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5403;p32">
              <a:extLst>
                <a:ext uri="{FF2B5EF4-FFF2-40B4-BE49-F238E27FC236}">
                  <a16:creationId xmlns:a16="http://schemas.microsoft.com/office/drawing/2014/main" id="{1A3797A1-71E6-4BE2-A8DE-53B15B9B3AF1}"/>
                </a:ext>
              </a:extLst>
            </p:cNvPr>
            <p:cNvSpPr/>
            <p:nvPr/>
          </p:nvSpPr>
          <p:spPr>
            <a:xfrm>
              <a:off x="5583425" y="3031450"/>
              <a:ext cx="11925" cy="4425"/>
            </a:xfrm>
            <a:custGeom>
              <a:avLst/>
              <a:gdLst/>
              <a:ahLst/>
              <a:cxnLst/>
              <a:rect l="l" t="t" r="r" b="b"/>
              <a:pathLst>
                <a:path w="477" h="177" extrusionOk="0">
                  <a:moveTo>
                    <a:pt x="429" y="13"/>
                  </a:moveTo>
                  <a:lnTo>
                    <a:pt x="429" y="13"/>
                  </a:lnTo>
                  <a:cubicBezTo>
                    <a:pt x="274" y="60"/>
                    <a:pt x="96" y="1"/>
                    <a:pt x="0" y="167"/>
                  </a:cubicBezTo>
                  <a:cubicBezTo>
                    <a:pt x="66" y="173"/>
                    <a:pt x="131" y="176"/>
                    <a:pt x="200" y="176"/>
                  </a:cubicBezTo>
                  <a:cubicBezTo>
                    <a:pt x="268" y="176"/>
                    <a:pt x="340" y="173"/>
                    <a:pt x="417" y="167"/>
                  </a:cubicBezTo>
                  <a:cubicBezTo>
                    <a:pt x="453" y="120"/>
                    <a:pt x="477" y="72"/>
                    <a:pt x="429" y="1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5404;p32">
              <a:extLst>
                <a:ext uri="{FF2B5EF4-FFF2-40B4-BE49-F238E27FC236}">
                  <a16:creationId xmlns:a16="http://schemas.microsoft.com/office/drawing/2014/main" id="{19722D41-49A8-46C4-AE80-BC0E28EDBC48}"/>
                </a:ext>
              </a:extLst>
            </p:cNvPr>
            <p:cNvSpPr/>
            <p:nvPr/>
          </p:nvSpPr>
          <p:spPr>
            <a:xfrm>
              <a:off x="5596825" y="3029100"/>
              <a:ext cx="8350" cy="3275"/>
            </a:xfrm>
            <a:custGeom>
              <a:avLst/>
              <a:gdLst/>
              <a:ahLst/>
              <a:cxnLst/>
              <a:rect l="l" t="t" r="r" b="b"/>
              <a:pathLst>
                <a:path w="334" h="131" extrusionOk="0">
                  <a:moveTo>
                    <a:pt x="140" y="1"/>
                  </a:moveTo>
                  <a:cubicBezTo>
                    <a:pt x="90" y="1"/>
                    <a:pt x="43" y="35"/>
                    <a:pt x="0" y="130"/>
                  </a:cubicBezTo>
                  <a:cubicBezTo>
                    <a:pt x="119" y="107"/>
                    <a:pt x="215" y="107"/>
                    <a:pt x="334" y="107"/>
                  </a:cubicBezTo>
                  <a:cubicBezTo>
                    <a:pt x="268" y="54"/>
                    <a:pt x="202" y="1"/>
                    <a:pt x="1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5405;p32">
              <a:extLst>
                <a:ext uri="{FF2B5EF4-FFF2-40B4-BE49-F238E27FC236}">
                  <a16:creationId xmlns:a16="http://schemas.microsoft.com/office/drawing/2014/main" id="{B38B2F17-6C4F-4C18-87DB-364540863B2F}"/>
                </a:ext>
              </a:extLst>
            </p:cNvPr>
            <p:cNvSpPr/>
            <p:nvPr/>
          </p:nvSpPr>
          <p:spPr>
            <a:xfrm>
              <a:off x="5859050" y="3147250"/>
              <a:ext cx="7175" cy="2875"/>
            </a:xfrm>
            <a:custGeom>
              <a:avLst/>
              <a:gdLst/>
              <a:ahLst/>
              <a:cxnLst/>
              <a:rect l="l" t="t" r="r" b="b"/>
              <a:pathLst>
                <a:path w="287" h="115" extrusionOk="0">
                  <a:moveTo>
                    <a:pt x="286" y="0"/>
                  </a:moveTo>
                  <a:lnTo>
                    <a:pt x="286" y="0"/>
                  </a:lnTo>
                  <a:cubicBezTo>
                    <a:pt x="191" y="12"/>
                    <a:pt x="108" y="12"/>
                    <a:pt x="1" y="12"/>
                  </a:cubicBezTo>
                  <a:cubicBezTo>
                    <a:pt x="50" y="83"/>
                    <a:pt x="94" y="114"/>
                    <a:pt x="137" y="114"/>
                  </a:cubicBezTo>
                  <a:cubicBezTo>
                    <a:pt x="187" y="114"/>
                    <a:pt x="235" y="71"/>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5406;p32">
              <a:extLst>
                <a:ext uri="{FF2B5EF4-FFF2-40B4-BE49-F238E27FC236}">
                  <a16:creationId xmlns:a16="http://schemas.microsoft.com/office/drawing/2014/main" id="{A40419D2-231D-49FC-A1BB-DFF17849C901}"/>
                </a:ext>
              </a:extLst>
            </p:cNvPr>
            <p:cNvSpPr/>
            <p:nvPr/>
          </p:nvSpPr>
          <p:spPr>
            <a:xfrm>
              <a:off x="5866200" y="3097225"/>
              <a:ext cx="3600" cy="7475"/>
            </a:xfrm>
            <a:custGeom>
              <a:avLst/>
              <a:gdLst/>
              <a:ahLst/>
              <a:cxnLst/>
              <a:rect l="l" t="t" r="r" b="b"/>
              <a:pathLst>
                <a:path w="144" h="299" extrusionOk="0">
                  <a:moveTo>
                    <a:pt x="0" y="1"/>
                  </a:moveTo>
                  <a:cubicBezTo>
                    <a:pt x="0" y="120"/>
                    <a:pt x="24" y="227"/>
                    <a:pt x="131" y="299"/>
                  </a:cubicBezTo>
                  <a:cubicBezTo>
                    <a:pt x="131" y="191"/>
                    <a:pt x="143" y="108"/>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5407;p32">
              <a:extLst>
                <a:ext uri="{FF2B5EF4-FFF2-40B4-BE49-F238E27FC236}">
                  <a16:creationId xmlns:a16="http://schemas.microsoft.com/office/drawing/2014/main" id="{37CA6FA0-B4CC-4F8B-A5EC-3B77703E98C6}"/>
                </a:ext>
              </a:extLst>
            </p:cNvPr>
            <p:cNvSpPr/>
            <p:nvPr/>
          </p:nvSpPr>
          <p:spPr>
            <a:xfrm>
              <a:off x="5557225" y="3129675"/>
              <a:ext cx="8375" cy="2275"/>
            </a:xfrm>
            <a:custGeom>
              <a:avLst/>
              <a:gdLst/>
              <a:ahLst/>
              <a:cxnLst/>
              <a:rect l="l" t="t" r="r" b="b"/>
              <a:pathLst>
                <a:path w="335" h="91" extrusionOk="0">
                  <a:moveTo>
                    <a:pt x="1" y="1"/>
                  </a:moveTo>
                  <a:cubicBezTo>
                    <a:pt x="52" y="63"/>
                    <a:pt x="105" y="90"/>
                    <a:pt x="159" y="90"/>
                  </a:cubicBezTo>
                  <a:cubicBezTo>
                    <a:pt x="218" y="90"/>
                    <a:pt x="278" y="57"/>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5408;p32">
              <a:extLst>
                <a:ext uri="{FF2B5EF4-FFF2-40B4-BE49-F238E27FC236}">
                  <a16:creationId xmlns:a16="http://schemas.microsoft.com/office/drawing/2014/main" id="{19B3B2C0-A1CE-4BDA-A6B4-2EC27F4D0499}"/>
                </a:ext>
              </a:extLst>
            </p:cNvPr>
            <p:cNvSpPr/>
            <p:nvPr/>
          </p:nvSpPr>
          <p:spPr>
            <a:xfrm>
              <a:off x="5567650" y="3129575"/>
              <a:ext cx="8350" cy="3400"/>
            </a:xfrm>
            <a:custGeom>
              <a:avLst/>
              <a:gdLst/>
              <a:ahLst/>
              <a:cxnLst/>
              <a:rect l="l" t="t" r="r" b="b"/>
              <a:pathLst>
                <a:path w="334" h="136" extrusionOk="0">
                  <a:moveTo>
                    <a:pt x="86" y="0"/>
                  </a:moveTo>
                  <a:cubicBezTo>
                    <a:pt x="58" y="0"/>
                    <a:pt x="30" y="2"/>
                    <a:pt x="0" y="5"/>
                  </a:cubicBezTo>
                  <a:cubicBezTo>
                    <a:pt x="12" y="52"/>
                    <a:pt x="36" y="88"/>
                    <a:pt x="48" y="124"/>
                  </a:cubicBezTo>
                  <a:cubicBezTo>
                    <a:pt x="131" y="136"/>
                    <a:pt x="227" y="136"/>
                    <a:pt x="334" y="136"/>
                  </a:cubicBezTo>
                  <a:cubicBezTo>
                    <a:pt x="269" y="25"/>
                    <a:pt x="183" y="0"/>
                    <a:pt x="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5409;p32">
              <a:extLst>
                <a:ext uri="{FF2B5EF4-FFF2-40B4-BE49-F238E27FC236}">
                  <a16:creationId xmlns:a16="http://schemas.microsoft.com/office/drawing/2014/main" id="{B8C4DBD6-8B2D-48CB-A69E-EBADAA80EBC1}"/>
                </a:ext>
              </a:extLst>
            </p:cNvPr>
            <p:cNvSpPr/>
            <p:nvPr/>
          </p:nvSpPr>
          <p:spPr>
            <a:xfrm>
              <a:off x="5568550" y="3118975"/>
              <a:ext cx="6850" cy="2475"/>
            </a:xfrm>
            <a:custGeom>
              <a:avLst/>
              <a:gdLst/>
              <a:ahLst/>
              <a:cxnLst/>
              <a:rect l="l" t="t" r="r" b="b"/>
              <a:pathLst>
                <a:path w="274" h="99" extrusionOk="0">
                  <a:moveTo>
                    <a:pt x="0" y="0"/>
                  </a:moveTo>
                  <a:cubicBezTo>
                    <a:pt x="42" y="66"/>
                    <a:pt x="89" y="98"/>
                    <a:pt x="137" y="98"/>
                  </a:cubicBezTo>
                  <a:cubicBezTo>
                    <a:pt x="185" y="98"/>
                    <a:pt x="232" y="66"/>
                    <a:pt x="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5410;p32">
              <a:extLst>
                <a:ext uri="{FF2B5EF4-FFF2-40B4-BE49-F238E27FC236}">
                  <a16:creationId xmlns:a16="http://schemas.microsoft.com/office/drawing/2014/main" id="{5D84D7FF-F1B8-4120-A214-697F163A7A75}"/>
                </a:ext>
              </a:extLst>
            </p:cNvPr>
            <p:cNvSpPr/>
            <p:nvPr/>
          </p:nvSpPr>
          <p:spPr>
            <a:xfrm>
              <a:off x="5693550" y="3073125"/>
              <a:ext cx="4500" cy="5075"/>
            </a:xfrm>
            <a:custGeom>
              <a:avLst/>
              <a:gdLst/>
              <a:ahLst/>
              <a:cxnLst/>
              <a:rect l="l" t="t" r="r" b="b"/>
              <a:pathLst>
                <a:path w="180" h="203" extrusionOk="0">
                  <a:moveTo>
                    <a:pt x="96" y="1"/>
                  </a:moveTo>
                  <a:cubicBezTo>
                    <a:pt x="85" y="1"/>
                    <a:pt x="76" y="5"/>
                    <a:pt x="72" y="12"/>
                  </a:cubicBezTo>
                  <a:cubicBezTo>
                    <a:pt x="1" y="120"/>
                    <a:pt x="36" y="191"/>
                    <a:pt x="179" y="203"/>
                  </a:cubicBezTo>
                  <a:lnTo>
                    <a:pt x="179" y="60"/>
                  </a:lnTo>
                  <a:cubicBezTo>
                    <a:pt x="155" y="19"/>
                    <a:pt x="119" y="1"/>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5411;p32">
              <a:extLst>
                <a:ext uri="{FF2B5EF4-FFF2-40B4-BE49-F238E27FC236}">
                  <a16:creationId xmlns:a16="http://schemas.microsoft.com/office/drawing/2014/main" id="{FB76DFF4-D820-44D9-BDCB-ACF2111D7058}"/>
                </a:ext>
              </a:extLst>
            </p:cNvPr>
            <p:cNvSpPr/>
            <p:nvPr/>
          </p:nvSpPr>
          <p:spPr>
            <a:xfrm>
              <a:off x="5617950" y="3139800"/>
              <a:ext cx="7775" cy="4200"/>
            </a:xfrm>
            <a:custGeom>
              <a:avLst/>
              <a:gdLst/>
              <a:ahLst/>
              <a:cxnLst/>
              <a:rect l="l" t="t" r="r" b="b"/>
              <a:pathLst>
                <a:path w="311" h="168" extrusionOk="0">
                  <a:moveTo>
                    <a:pt x="227" y="1"/>
                  </a:moveTo>
                  <a:cubicBezTo>
                    <a:pt x="143" y="1"/>
                    <a:pt x="72" y="12"/>
                    <a:pt x="1" y="24"/>
                  </a:cubicBezTo>
                  <a:cubicBezTo>
                    <a:pt x="1" y="72"/>
                    <a:pt x="12" y="120"/>
                    <a:pt x="24" y="167"/>
                  </a:cubicBezTo>
                  <a:cubicBezTo>
                    <a:pt x="143" y="167"/>
                    <a:pt x="251" y="143"/>
                    <a:pt x="310" y="24"/>
                  </a:cubicBezTo>
                  <a:cubicBezTo>
                    <a:pt x="286" y="12"/>
                    <a:pt x="251" y="1"/>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5412;p32">
              <a:extLst>
                <a:ext uri="{FF2B5EF4-FFF2-40B4-BE49-F238E27FC236}">
                  <a16:creationId xmlns:a16="http://schemas.microsoft.com/office/drawing/2014/main" id="{91C41104-3B17-4478-B758-E23F2D8C2A3F}"/>
                </a:ext>
              </a:extLst>
            </p:cNvPr>
            <p:cNvSpPr/>
            <p:nvPr/>
          </p:nvSpPr>
          <p:spPr>
            <a:xfrm>
              <a:off x="5402150" y="3103475"/>
              <a:ext cx="8950" cy="5175"/>
            </a:xfrm>
            <a:custGeom>
              <a:avLst/>
              <a:gdLst/>
              <a:ahLst/>
              <a:cxnLst/>
              <a:rect l="l" t="t" r="r" b="b"/>
              <a:pathLst>
                <a:path w="358" h="207" extrusionOk="0">
                  <a:moveTo>
                    <a:pt x="72" y="1"/>
                  </a:moveTo>
                  <a:lnTo>
                    <a:pt x="60" y="25"/>
                  </a:lnTo>
                  <a:cubicBezTo>
                    <a:pt x="1" y="84"/>
                    <a:pt x="1" y="132"/>
                    <a:pt x="24" y="180"/>
                  </a:cubicBezTo>
                  <a:cubicBezTo>
                    <a:pt x="54" y="197"/>
                    <a:pt x="81" y="206"/>
                    <a:pt x="108" y="206"/>
                  </a:cubicBezTo>
                  <a:cubicBezTo>
                    <a:pt x="134" y="206"/>
                    <a:pt x="161" y="197"/>
                    <a:pt x="191" y="180"/>
                  </a:cubicBezTo>
                  <a:cubicBezTo>
                    <a:pt x="251" y="144"/>
                    <a:pt x="298" y="84"/>
                    <a:pt x="358" y="37"/>
                  </a:cubicBezTo>
                  <a:cubicBezTo>
                    <a:pt x="262" y="37"/>
                    <a:pt x="167" y="25"/>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5413;p32">
              <a:extLst>
                <a:ext uri="{FF2B5EF4-FFF2-40B4-BE49-F238E27FC236}">
                  <a16:creationId xmlns:a16="http://schemas.microsoft.com/office/drawing/2014/main" id="{E0D325C4-0CE4-436C-AEA8-A754A5DE1112}"/>
                </a:ext>
              </a:extLst>
            </p:cNvPr>
            <p:cNvSpPr/>
            <p:nvPr/>
          </p:nvSpPr>
          <p:spPr>
            <a:xfrm>
              <a:off x="5425075" y="3140875"/>
              <a:ext cx="7175" cy="3125"/>
            </a:xfrm>
            <a:custGeom>
              <a:avLst/>
              <a:gdLst/>
              <a:ahLst/>
              <a:cxnLst/>
              <a:rect l="l" t="t" r="r" b="b"/>
              <a:pathLst>
                <a:path w="287" h="125" extrusionOk="0">
                  <a:moveTo>
                    <a:pt x="145" y="1"/>
                  </a:moveTo>
                  <a:cubicBezTo>
                    <a:pt x="97" y="1"/>
                    <a:pt x="47" y="36"/>
                    <a:pt x="0" y="100"/>
                  </a:cubicBezTo>
                  <a:cubicBezTo>
                    <a:pt x="96" y="124"/>
                    <a:pt x="203" y="124"/>
                    <a:pt x="286" y="124"/>
                  </a:cubicBezTo>
                  <a:cubicBezTo>
                    <a:pt x="244" y="39"/>
                    <a:pt x="195" y="1"/>
                    <a:pt x="1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5414;p32">
              <a:extLst>
                <a:ext uri="{FF2B5EF4-FFF2-40B4-BE49-F238E27FC236}">
                  <a16:creationId xmlns:a16="http://schemas.microsoft.com/office/drawing/2014/main" id="{AE701535-0F36-42FF-BFB5-B5DD126FB9D1}"/>
                </a:ext>
              </a:extLst>
            </p:cNvPr>
            <p:cNvSpPr/>
            <p:nvPr/>
          </p:nvSpPr>
          <p:spPr>
            <a:xfrm>
              <a:off x="5414350" y="3140975"/>
              <a:ext cx="7175" cy="3025"/>
            </a:xfrm>
            <a:custGeom>
              <a:avLst/>
              <a:gdLst/>
              <a:ahLst/>
              <a:cxnLst/>
              <a:rect l="l" t="t" r="r" b="b"/>
              <a:pathLst>
                <a:path w="287" h="121" extrusionOk="0">
                  <a:moveTo>
                    <a:pt x="145" y="1"/>
                  </a:moveTo>
                  <a:cubicBezTo>
                    <a:pt x="97" y="1"/>
                    <a:pt x="50" y="40"/>
                    <a:pt x="1" y="120"/>
                  </a:cubicBezTo>
                  <a:cubicBezTo>
                    <a:pt x="96" y="96"/>
                    <a:pt x="191" y="96"/>
                    <a:pt x="286" y="96"/>
                  </a:cubicBezTo>
                  <a:cubicBezTo>
                    <a:pt x="235" y="34"/>
                    <a:pt x="189" y="1"/>
                    <a:pt x="1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5415;p32">
              <a:extLst>
                <a:ext uri="{FF2B5EF4-FFF2-40B4-BE49-F238E27FC236}">
                  <a16:creationId xmlns:a16="http://schemas.microsoft.com/office/drawing/2014/main" id="{7A813EE3-A087-4601-B87C-8EBFA8C2B9B7}"/>
                </a:ext>
              </a:extLst>
            </p:cNvPr>
            <p:cNvSpPr/>
            <p:nvPr/>
          </p:nvSpPr>
          <p:spPr>
            <a:xfrm>
              <a:off x="5384600" y="3140725"/>
              <a:ext cx="8950" cy="3275"/>
            </a:xfrm>
            <a:custGeom>
              <a:avLst/>
              <a:gdLst/>
              <a:ahLst/>
              <a:cxnLst/>
              <a:rect l="l" t="t" r="r" b="b"/>
              <a:pathLst>
                <a:path w="358" h="131" extrusionOk="0">
                  <a:moveTo>
                    <a:pt x="127" y="1"/>
                  </a:moveTo>
                  <a:cubicBezTo>
                    <a:pt x="86" y="1"/>
                    <a:pt x="44" y="3"/>
                    <a:pt x="0" y="11"/>
                  </a:cubicBezTo>
                  <a:cubicBezTo>
                    <a:pt x="107" y="35"/>
                    <a:pt x="214" y="83"/>
                    <a:pt x="310" y="130"/>
                  </a:cubicBezTo>
                  <a:cubicBezTo>
                    <a:pt x="333" y="83"/>
                    <a:pt x="345" y="47"/>
                    <a:pt x="357" y="11"/>
                  </a:cubicBezTo>
                  <a:cubicBezTo>
                    <a:pt x="286" y="11"/>
                    <a:pt x="209" y="1"/>
                    <a:pt x="1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5416;p32">
              <a:extLst>
                <a:ext uri="{FF2B5EF4-FFF2-40B4-BE49-F238E27FC236}">
                  <a16:creationId xmlns:a16="http://schemas.microsoft.com/office/drawing/2014/main" id="{5D1448C6-4279-4B99-BBD6-60658134F93B}"/>
                </a:ext>
              </a:extLst>
            </p:cNvPr>
            <p:cNvSpPr/>
            <p:nvPr/>
          </p:nvSpPr>
          <p:spPr>
            <a:xfrm>
              <a:off x="5470900" y="3133925"/>
              <a:ext cx="8375" cy="2475"/>
            </a:xfrm>
            <a:custGeom>
              <a:avLst/>
              <a:gdLst/>
              <a:ahLst/>
              <a:cxnLst/>
              <a:rect l="l" t="t" r="r" b="b"/>
              <a:pathLst>
                <a:path w="335" h="99" extrusionOk="0">
                  <a:moveTo>
                    <a:pt x="168" y="0"/>
                  </a:moveTo>
                  <a:cubicBezTo>
                    <a:pt x="111" y="0"/>
                    <a:pt x="54" y="27"/>
                    <a:pt x="1" y="81"/>
                  </a:cubicBezTo>
                  <a:cubicBezTo>
                    <a:pt x="60" y="93"/>
                    <a:pt x="117" y="99"/>
                    <a:pt x="172" y="99"/>
                  </a:cubicBezTo>
                  <a:cubicBezTo>
                    <a:pt x="227" y="99"/>
                    <a:pt x="281" y="93"/>
                    <a:pt x="334" y="81"/>
                  </a:cubicBezTo>
                  <a:cubicBezTo>
                    <a:pt x="281" y="27"/>
                    <a:pt x="224" y="0"/>
                    <a:pt x="1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5417;p32">
              <a:extLst>
                <a:ext uri="{FF2B5EF4-FFF2-40B4-BE49-F238E27FC236}">
                  <a16:creationId xmlns:a16="http://schemas.microsoft.com/office/drawing/2014/main" id="{2A39FCE4-00EC-4169-9460-C1C434913D7F}"/>
                </a:ext>
              </a:extLst>
            </p:cNvPr>
            <p:cNvSpPr/>
            <p:nvPr/>
          </p:nvSpPr>
          <p:spPr>
            <a:xfrm>
              <a:off x="5499475" y="3115725"/>
              <a:ext cx="8675" cy="2375"/>
            </a:xfrm>
            <a:custGeom>
              <a:avLst/>
              <a:gdLst/>
              <a:ahLst/>
              <a:cxnLst/>
              <a:rect l="l" t="t" r="r" b="b"/>
              <a:pathLst>
                <a:path w="347" h="95" extrusionOk="0">
                  <a:moveTo>
                    <a:pt x="190" y="0"/>
                  </a:moveTo>
                  <a:cubicBezTo>
                    <a:pt x="128" y="0"/>
                    <a:pt x="65" y="37"/>
                    <a:pt x="1" y="94"/>
                  </a:cubicBezTo>
                  <a:lnTo>
                    <a:pt x="346" y="94"/>
                  </a:lnTo>
                  <a:cubicBezTo>
                    <a:pt x="296" y="28"/>
                    <a:pt x="244" y="0"/>
                    <a:pt x="19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5418;p32">
              <a:extLst>
                <a:ext uri="{FF2B5EF4-FFF2-40B4-BE49-F238E27FC236}">
                  <a16:creationId xmlns:a16="http://schemas.microsoft.com/office/drawing/2014/main" id="{6FECFB9B-A637-4366-A7CA-8D33F98DA63B}"/>
                </a:ext>
              </a:extLst>
            </p:cNvPr>
            <p:cNvSpPr/>
            <p:nvPr/>
          </p:nvSpPr>
          <p:spPr>
            <a:xfrm>
              <a:off x="5446800" y="3132650"/>
              <a:ext cx="6575" cy="4200"/>
            </a:xfrm>
            <a:custGeom>
              <a:avLst/>
              <a:gdLst/>
              <a:ahLst/>
              <a:cxnLst/>
              <a:rect l="l" t="t" r="r" b="b"/>
              <a:pathLst>
                <a:path w="263" h="168" extrusionOk="0">
                  <a:moveTo>
                    <a:pt x="0" y="1"/>
                  </a:moveTo>
                  <a:lnTo>
                    <a:pt x="0" y="1"/>
                  </a:lnTo>
                  <a:cubicBezTo>
                    <a:pt x="48" y="120"/>
                    <a:pt x="143" y="167"/>
                    <a:pt x="262" y="167"/>
                  </a:cubicBezTo>
                  <a:cubicBezTo>
                    <a:pt x="262" y="120"/>
                    <a:pt x="251" y="84"/>
                    <a:pt x="251" y="48"/>
                  </a:cubicBezTo>
                  <a:cubicBezTo>
                    <a:pt x="167" y="37"/>
                    <a:pt x="84" y="1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5419;p32">
              <a:extLst>
                <a:ext uri="{FF2B5EF4-FFF2-40B4-BE49-F238E27FC236}">
                  <a16:creationId xmlns:a16="http://schemas.microsoft.com/office/drawing/2014/main" id="{729E687E-E50C-4E8B-8311-22212DF54786}"/>
                </a:ext>
              </a:extLst>
            </p:cNvPr>
            <p:cNvSpPr/>
            <p:nvPr/>
          </p:nvSpPr>
          <p:spPr>
            <a:xfrm>
              <a:off x="5460500" y="3134525"/>
              <a:ext cx="8350" cy="2025"/>
            </a:xfrm>
            <a:custGeom>
              <a:avLst/>
              <a:gdLst/>
              <a:ahLst/>
              <a:cxnLst/>
              <a:rect l="l" t="t" r="r" b="b"/>
              <a:pathLst>
                <a:path w="334" h="81" extrusionOk="0">
                  <a:moveTo>
                    <a:pt x="167" y="0"/>
                  </a:moveTo>
                  <a:cubicBezTo>
                    <a:pt x="110" y="0"/>
                    <a:pt x="54" y="27"/>
                    <a:pt x="0" y="81"/>
                  </a:cubicBezTo>
                  <a:lnTo>
                    <a:pt x="334" y="81"/>
                  </a:lnTo>
                  <a:cubicBezTo>
                    <a:pt x="280" y="27"/>
                    <a:pt x="223" y="0"/>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5420;p32">
              <a:extLst>
                <a:ext uri="{FF2B5EF4-FFF2-40B4-BE49-F238E27FC236}">
                  <a16:creationId xmlns:a16="http://schemas.microsoft.com/office/drawing/2014/main" id="{F7DA1F08-6A36-4DFA-BD99-840EFAF9BCD4}"/>
                </a:ext>
              </a:extLst>
            </p:cNvPr>
            <p:cNvSpPr/>
            <p:nvPr/>
          </p:nvSpPr>
          <p:spPr>
            <a:xfrm>
              <a:off x="5439350" y="3144125"/>
              <a:ext cx="3600" cy="3150"/>
            </a:xfrm>
            <a:custGeom>
              <a:avLst/>
              <a:gdLst/>
              <a:ahLst/>
              <a:cxnLst/>
              <a:rect l="l" t="t" r="r" b="b"/>
              <a:pathLst>
                <a:path w="144" h="126" extrusionOk="0">
                  <a:moveTo>
                    <a:pt x="45" y="1"/>
                  </a:moveTo>
                  <a:cubicBezTo>
                    <a:pt x="31" y="1"/>
                    <a:pt x="17" y="2"/>
                    <a:pt x="1" y="6"/>
                  </a:cubicBezTo>
                  <a:cubicBezTo>
                    <a:pt x="37" y="42"/>
                    <a:pt x="108" y="78"/>
                    <a:pt x="144" y="125"/>
                  </a:cubicBezTo>
                  <a:cubicBezTo>
                    <a:pt x="144" y="78"/>
                    <a:pt x="132" y="42"/>
                    <a:pt x="132" y="6"/>
                  </a:cubicBezTo>
                  <a:cubicBezTo>
                    <a:pt x="100" y="6"/>
                    <a:pt x="74" y="1"/>
                    <a:pt x="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5421;p32">
              <a:extLst>
                <a:ext uri="{FF2B5EF4-FFF2-40B4-BE49-F238E27FC236}">
                  <a16:creationId xmlns:a16="http://schemas.microsoft.com/office/drawing/2014/main" id="{2F6B68C0-2E7F-4EB5-ACE7-01B39418E0C3}"/>
                </a:ext>
              </a:extLst>
            </p:cNvPr>
            <p:cNvSpPr/>
            <p:nvPr/>
          </p:nvSpPr>
          <p:spPr>
            <a:xfrm>
              <a:off x="5457225" y="3118975"/>
              <a:ext cx="3600" cy="3700"/>
            </a:xfrm>
            <a:custGeom>
              <a:avLst/>
              <a:gdLst/>
              <a:ahLst/>
              <a:cxnLst/>
              <a:rect l="l" t="t" r="r" b="b"/>
              <a:pathLst>
                <a:path w="144" h="148" extrusionOk="0">
                  <a:moveTo>
                    <a:pt x="143" y="0"/>
                  </a:moveTo>
                  <a:lnTo>
                    <a:pt x="143" y="0"/>
                  </a:lnTo>
                  <a:cubicBezTo>
                    <a:pt x="107" y="48"/>
                    <a:pt x="48" y="83"/>
                    <a:pt x="0" y="131"/>
                  </a:cubicBezTo>
                  <a:cubicBezTo>
                    <a:pt x="34" y="140"/>
                    <a:pt x="62" y="148"/>
                    <a:pt x="92" y="148"/>
                  </a:cubicBezTo>
                  <a:cubicBezTo>
                    <a:pt x="104" y="148"/>
                    <a:pt x="117" y="146"/>
                    <a:pt x="131" y="143"/>
                  </a:cubicBezTo>
                  <a:cubicBezTo>
                    <a:pt x="131" y="107"/>
                    <a:pt x="143" y="48"/>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5422;p32">
              <a:extLst>
                <a:ext uri="{FF2B5EF4-FFF2-40B4-BE49-F238E27FC236}">
                  <a16:creationId xmlns:a16="http://schemas.microsoft.com/office/drawing/2014/main" id="{D97995E7-F39C-4A98-95B2-C788F9636B0E}"/>
                </a:ext>
              </a:extLst>
            </p:cNvPr>
            <p:cNvSpPr/>
            <p:nvPr/>
          </p:nvSpPr>
          <p:spPr>
            <a:xfrm>
              <a:off x="5575975" y="2980850"/>
              <a:ext cx="3600" cy="1225"/>
            </a:xfrm>
            <a:custGeom>
              <a:avLst/>
              <a:gdLst/>
              <a:ahLst/>
              <a:cxnLst/>
              <a:rect l="l" t="t" r="r" b="b"/>
              <a:pathLst>
                <a:path w="144" h="49" extrusionOk="0">
                  <a:moveTo>
                    <a:pt x="96" y="1"/>
                  </a:moveTo>
                  <a:cubicBezTo>
                    <a:pt x="60" y="13"/>
                    <a:pt x="25" y="24"/>
                    <a:pt x="1" y="48"/>
                  </a:cubicBezTo>
                  <a:lnTo>
                    <a:pt x="144" y="48"/>
                  </a:lnTo>
                  <a:cubicBezTo>
                    <a:pt x="132" y="36"/>
                    <a:pt x="120" y="1"/>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5423;p32">
              <a:extLst>
                <a:ext uri="{FF2B5EF4-FFF2-40B4-BE49-F238E27FC236}">
                  <a16:creationId xmlns:a16="http://schemas.microsoft.com/office/drawing/2014/main" id="{C14CC26F-022B-4AE9-9EAD-427FFDCDD0C7}"/>
                </a:ext>
              </a:extLst>
            </p:cNvPr>
            <p:cNvSpPr/>
            <p:nvPr/>
          </p:nvSpPr>
          <p:spPr>
            <a:xfrm>
              <a:off x="5575375" y="3132950"/>
              <a:ext cx="3900" cy="1925"/>
            </a:xfrm>
            <a:custGeom>
              <a:avLst/>
              <a:gdLst/>
              <a:ahLst/>
              <a:cxnLst/>
              <a:rect l="l" t="t" r="r" b="b"/>
              <a:pathLst>
                <a:path w="156" h="77" extrusionOk="0">
                  <a:moveTo>
                    <a:pt x="1" y="1"/>
                  </a:moveTo>
                  <a:cubicBezTo>
                    <a:pt x="24" y="53"/>
                    <a:pt x="50" y="77"/>
                    <a:pt x="76" y="77"/>
                  </a:cubicBezTo>
                  <a:cubicBezTo>
                    <a:pt x="104" y="77"/>
                    <a:pt x="131" y="50"/>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5424;p32">
              <a:extLst>
                <a:ext uri="{FF2B5EF4-FFF2-40B4-BE49-F238E27FC236}">
                  <a16:creationId xmlns:a16="http://schemas.microsoft.com/office/drawing/2014/main" id="{FE7E8248-58DA-4DBC-976D-AE8DE8B5EF63}"/>
                </a:ext>
              </a:extLst>
            </p:cNvPr>
            <p:cNvSpPr/>
            <p:nvPr/>
          </p:nvSpPr>
          <p:spPr>
            <a:xfrm>
              <a:off x="5593250" y="3032350"/>
              <a:ext cx="3900" cy="3600"/>
            </a:xfrm>
            <a:custGeom>
              <a:avLst/>
              <a:gdLst/>
              <a:ahLst/>
              <a:cxnLst/>
              <a:rect l="l" t="t" r="r" b="b"/>
              <a:pathLst>
                <a:path w="156" h="144" extrusionOk="0">
                  <a:moveTo>
                    <a:pt x="24" y="0"/>
                  </a:moveTo>
                  <a:cubicBezTo>
                    <a:pt x="24" y="36"/>
                    <a:pt x="0" y="96"/>
                    <a:pt x="0" y="143"/>
                  </a:cubicBezTo>
                  <a:lnTo>
                    <a:pt x="155" y="143"/>
                  </a:lnTo>
                  <a:cubicBezTo>
                    <a:pt x="131" y="84"/>
                    <a:pt x="131" y="36"/>
                    <a:pt x="1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5425;p32">
              <a:extLst>
                <a:ext uri="{FF2B5EF4-FFF2-40B4-BE49-F238E27FC236}">
                  <a16:creationId xmlns:a16="http://schemas.microsoft.com/office/drawing/2014/main" id="{0FE696F7-AD04-46B8-BF1D-1FC61E60ACA4}"/>
                </a:ext>
              </a:extLst>
            </p:cNvPr>
            <p:cNvSpPr/>
            <p:nvPr/>
          </p:nvSpPr>
          <p:spPr>
            <a:xfrm>
              <a:off x="5550075" y="3129375"/>
              <a:ext cx="4200" cy="1625"/>
            </a:xfrm>
            <a:custGeom>
              <a:avLst/>
              <a:gdLst/>
              <a:ahLst/>
              <a:cxnLst/>
              <a:rect l="l" t="t" r="r" b="b"/>
              <a:pathLst>
                <a:path w="168" h="65" extrusionOk="0">
                  <a:moveTo>
                    <a:pt x="168" y="1"/>
                  </a:moveTo>
                  <a:cubicBezTo>
                    <a:pt x="108" y="1"/>
                    <a:pt x="49" y="13"/>
                    <a:pt x="1" y="13"/>
                  </a:cubicBezTo>
                  <a:cubicBezTo>
                    <a:pt x="30" y="47"/>
                    <a:pt x="58" y="65"/>
                    <a:pt x="85" y="65"/>
                  </a:cubicBezTo>
                  <a:cubicBezTo>
                    <a:pt x="115" y="65"/>
                    <a:pt x="143" y="44"/>
                    <a:pt x="1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5426;p32">
              <a:extLst>
                <a:ext uri="{FF2B5EF4-FFF2-40B4-BE49-F238E27FC236}">
                  <a16:creationId xmlns:a16="http://schemas.microsoft.com/office/drawing/2014/main" id="{203695BE-3097-4AF2-8232-FA6B3707E038}"/>
                </a:ext>
              </a:extLst>
            </p:cNvPr>
            <p:cNvSpPr/>
            <p:nvPr/>
          </p:nvSpPr>
          <p:spPr>
            <a:xfrm>
              <a:off x="5561400" y="3118975"/>
              <a:ext cx="3600" cy="1200"/>
            </a:xfrm>
            <a:custGeom>
              <a:avLst/>
              <a:gdLst/>
              <a:ahLst/>
              <a:cxnLst/>
              <a:rect l="l" t="t" r="r" b="b"/>
              <a:pathLst>
                <a:path w="144" h="48" extrusionOk="0">
                  <a:moveTo>
                    <a:pt x="0" y="0"/>
                  </a:moveTo>
                  <a:cubicBezTo>
                    <a:pt x="12" y="12"/>
                    <a:pt x="24" y="48"/>
                    <a:pt x="48" y="48"/>
                  </a:cubicBezTo>
                  <a:cubicBezTo>
                    <a:pt x="72" y="24"/>
                    <a:pt x="119" y="12"/>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5427;p32">
              <a:extLst>
                <a:ext uri="{FF2B5EF4-FFF2-40B4-BE49-F238E27FC236}">
                  <a16:creationId xmlns:a16="http://schemas.microsoft.com/office/drawing/2014/main" id="{2E3CE4D5-5014-494D-AFC0-375AB4273CCE}"/>
                </a:ext>
              </a:extLst>
            </p:cNvPr>
            <p:cNvSpPr/>
            <p:nvPr/>
          </p:nvSpPr>
          <p:spPr>
            <a:xfrm>
              <a:off x="5611400" y="3032350"/>
              <a:ext cx="3600" cy="1800"/>
            </a:xfrm>
            <a:custGeom>
              <a:avLst/>
              <a:gdLst/>
              <a:ahLst/>
              <a:cxnLst/>
              <a:rect l="l" t="t" r="r" b="b"/>
              <a:pathLst>
                <a:path w="144" h="72" extrusionOk="0">
                  <a:moveTo>
                    <a:pt x="1" y="0"/>
                  </a:moveTo>
                  <a:cubicBezTo>
                    <a:pt x="1" y="24"/>
                    <a:pt x="24" y="36"/>
                    <a:pt x="36" y="60"/>
                  </a:cubicBezTo>
                  <a:cubicBezTo>
                    <a:pt x="52" y="68"/>
                    <a:pt x="65" y="72"/>
                    <a:pt x="77" y="72"/>
                  </a:cubicBezTo>
                  <a:cubicBezTo>
                    <a:pt x="101" y="72"/>
                    <a:pt x="120" y="56"/>
                    <a:pt x="144" y="24"/>
                  </a:cubicBezTo>
                  <a:cubicBezTo>
                    <a:pt x="96" y="24"/>
                    <a:pt x="48"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5428;p32">
              <a:extLst>
                <a:ext uri="{FF2B5EF4-FFF2-40B4-BE49-F238E27FC236}">
                  <a16:creationId xmlns:a16="http://schemas.microsoft.com/office/drawing/2014/main" id="{DE9AA3AB-DFEF-4105-9282-200F24352399}"/>
                </a:ext>
              </a:extLst>
            </p:cNvPr>
            <p:cNvSpPr/>
            <p:nvPr/>
          </p:nvSpPr>
          <p:spPr>
            <a:xfrm>
              <a:off x="5485500" y="3134525"/>
              <a:ext cx="4475" cy="2025"/>
            </a:xfrm>
            <a:custGeom>
              <a:avLst/>
              <a:gdLst/>
              <a:ahLst/>
              <a:cxnLst/>
              <a:rect l="l" t="t" r="r" b="b"/>
              <a:pathLst>
                <a:path w="179" h="81" extrusionOk="0">
                  <a:moveTo>
                    <a:pt x="90" y="0"/>
                  </a:moveTo>
                  <a:cubicBezTo>
                    <a:pt x="60" y="0"/>
                    <a:pt x="30" y="27"/>
                    <a:pt x="0" y="81"/>
                  </a:cubicBezTo>
                  <a:cubicBezTo>
                    <a:pt x="48" y="81"/>
                    <a:pt x="90" y="70"/>
                    <a:pt x="127" y="70"/>
                  </a:cubicBezTo>
                  <a:cubicBezTo>
                    <a:pt x="146" y="70"/>
                    <a:pt x="163" y="73"/>
                    <a:pt x="179" y="81"/>
                  </a:cubicBezTo>
                  <a:cubicBezTo>
                    <a:pt x="149" y="27"/>
                    <a:pt x="119" y="0"/>
                    <a:pt x="9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5429;p32">
              <a:extLst>
                <a:ext uri="{FF2B5EF4-FFF2-40B4-BE49-F238E27FC236}">
                  <a16:creationId xmlns:a16="http://schemas.microsoft.com/office/drawing/2014/main" id="{802EF1F8-0DDB-4795-A77F-3BFD74C6050E}"/>
                </a:ext>
              </a:extLst>
            </p:cNvPr>
            <p:cNvSpPr/>
            <p:nvPr/>
          </p:nvSpPr>
          <p:spPr>
            <a:xfrm>
              <a:off x="5459000" y="3046600"/>
              <a:ext cx="5675" cy="3325"/>
            </a:xfrm>
            <a:custGeom>
              <a:avLst/>
              <a:gdLst/>
              <a:ahLst/>
              <a:cxnLst/>
              <a:rect l="l" t="t" r="r" b="b"/>
              <a:pathLst>
                <a:path w="227" h="133" extrusionOk="0">
                  <a:moveTo>
                    <a:pt x="204" y="1"/>
                  </a:moveTo>
                  <a:cubicBezTo>
                    <a:pt x="111" y="1"/>
                    <a:pt x="56" y="67"/>
                    <a:pt x="1" y="133"/>
                  </a:cubicBezTo>
                  <a:cubicBezTo>
                    <a:pt x="108" y="133"/>
                    <a:pt x="179" y="97"/>
                    <a:pt x="227" y="2"/>
                  </a:cubicBezTo>
                  <a:cubicBezTo>
                    <a:pt x="219" y="1"/>
                    <a:pt x="211" y="1"/>
                    <a:pt x="20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5430;p32">
              <a:extLst>
                <a:ext uri="{FF2B5EF4-FFF2-40B4-BE49-F238E27FC236}">
                  <a16:creationId xmlns:a16="http://schemas.microsoft.com/office/drawing/2014/main" id="{E5440B20-CF17-4597-8D7F-282177F849FC}"/>
                </a:ext>
              </a:extLst>
            </p:cNvPr>
            <p:cNvSpPr/>
            <p:nvPr/>
          </p:nvSpPr>
          <p:spPr>
            <a:xfrm>
              <a:off x="5536400" y="3126100"/>
              <a:ext cx="3900" cy="3000"/>
            </a:xfrm>
            <a:custGeom>
              <a:avLst/>
              <a:gdLst/>
              <a:ahLst/>
              <a:cxnLst/>
              <a:rect l="l" t="t" r="r" b="b"/>
              <a:pathLst>
                <a:path w="156" h="120" extrusionOk="0">
                  <a:moveTo>
                    <a:pt x="0" y="1"/>
                  </a:moveTo>
                  <a:cubicBezTo>
                    <a:pt x="48" y="25"/>
                    <a:pt x="96" y="72"/>
                    <a:pt x="155" y="120"/>
                  </a:cubicBezTo>
                  <a:cubicBezTo>
                    <a:pt x="107" y="72"/>
                    <a:pt x="48" y="25"/>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5431;p32">
              <a:extLst>
                <a:ext uri="{FF2B5EF4-FFF2-40B4-BE49-F238E27FC236}">
                  <a16:creationId xmlns:a16="http://schemas.microsoft.com/office/drawing/2014/main" id="{D13E3627-B5D7-4F59-B795-CA362B922F55}"/>
                </a:ext>
              </a:extLst>
            </p:cNvPr>
            <p:cNvSpPr/>
            <p:nvPr/>
          </p:nvSpPr>
          <p:spPr>
            <a:xfrm>
              <a:off x="5510800" y="3154975"/>
              <a:ext cx="4175" cy="1825"/>
            </a:xfrm>
            <a:custGeom>
              <a:avLst/>
              <a:gdLst/>
              <a:ahLst/>
              <a:cxnLst/>
              <a:rect l="l" t="t" r="r" b="b"/>
              <a:pathLst>
                <a:path w="167" h="73" extrusionOk="0">
                  <a:moveTo>
                    <a:pt x="0" y="1"/>
                  </a:moveTo>
                  <a:cubicBezTo>
                    <a:pt x="30" y="48"/>
                    <a:pt x="57" y="72"/>
                    <a:pt x="84" y="72"/>
                  </a:cubicBezTo>
                  <a:cubicBezTo>
                    <a:pt x="110" y="72"/>
                    <a:pt x="137" y="48"/>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5432;p32">
              <a:extLst>
                <a:ext uri="{FF2B5EF4-FFF2-40B4-BE49-F238E27FC236}">
                  <a16:creationId xmlns:a16="http://schemas.microsoft.com/office/drawing/2014/main" id="{0D11EB4C-CE3D-40CF-AC6D-2277B4608AEA}"/>
                </a:ext>
              </a:extLst>
            </p:cNvPr>
            <p:cNvSpPr/>
            <p:nvPr/>
          </p:nvSpPr>
          <p:spPr>
            <a:xfrm>
              <a:off x="5503650" y="3154975"/>
              <a:ext cx="4200" cy="1825"/>
            </a:xfrm>
            <a:custGeom>
              <a:avLst/>
              <a:gdLst/>
              <a:ahLst/>
              <a:cxnLst/>
              <a:rect l="l" t="t" r="r" b="b"/>
              <a:pathLst>
                <a:path w="168" h="73" extrusionOk="0">
                  <a:moveTo>
                    <a:pt x="1" y="1"/>
                  </a:moveTo>
                  <a:cubicBezTo>
                    <a:pt x="30" y="48"/>
                    <a:pt x="57" y="72"/>
                    <a:pt x="84" y="72"/>
                  </a:cubicBezTo>
                  <a:cubicBezTo>
                    <a:pt x="111" y="72"/>
                    <a:pt x="137" y="48"/>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5433;p32">
              <a:extLst>
                <a:ext uri="{FF2B5EF4-FFF2-40B4-BE49-F238E27FC236}">
                  <a16:creationId xmlns:a16="http://schemas.microsoft.com/office/drawing/2014/main" id="{63CA52F4-3982-4149-AC02-2DA6E5A82C19}"/>
                </a:ext>
              </a:extLst>
            </p:cNvPr>
            <p:cNvSpPr/>
            <p:nvPr/>
          </p:nvSpPr>
          <p:spPr>
            <a:xfrm>
              <a:off x="5385475" y="3086225"/>
              <a:ext cx="3600" cy="3300"/>
            </a:xfrm>
            <a:custGeom>
              <a:avLst/>
              <a:gdLst/>
              <a:ahLst/>
              <a:cxnLst/>
              <a:rect l="l" t="t" r="r" b="b"/>
              <a:pathLst>
                <a:path w="144" h="132" extrusionOk="0">
                  <a:moveTo>
                    <a:pt x="1" y="0"/>
                  </a:moveTo>
                  <a:lnTo>
                    <a:pt x="1" y="0"/>
                  </a:lnTo>
                  <a:cubicBezTo>
                    <a:pt x="37" y="36"/>
                    <a:pt x="96" y="84"/>
                    <a:pt x="144" y="131"/>
                  </a:cubicBezTo>
                  <a:cubicBezTo>
                    <a:pt x="96" y="84"/>
                    <a:pt x="60"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5434;p32">
              <a:extLst>
                <a:ext uri="{FF2B5EF4-FFF2-40B4-BE49-F238E27FC236}">
                  <a16:creationId xmlns:a16="http://schemas.microsoft.com/office/drawing/2014/main" id="{CAEC5F2C-7970-442C-AB08-108EBE733F1D}"/>
                </a:ext>
              </a:extLst>
            </p:cNvPr>
            <p:cNvSpPr/>
            <p:nvPr/>
          </p:nvSpPr>
          <p:spPr>
            <a:xfrm>
              <a:off x="6259700" y="3274500"/>
              <a:ext cx="5375" cy="1350"/>
            </a:xfrm>
            <a:custGeom>
              <a:avLst/>
              <a:gdLst/>
              <a:ahLst/>
              <a:cxnLst/>
              <a:rect l="l" t="t" r="r" b="b"/>
              <a:pathLst>
                <a:path w="215" h="54" extrusionOk="0">
                  <a:moveTo>
                    <a:pt x="112" y="0"/>
                  </a:moveTo>
                  <a:cubicBezTo>
                    <a:pt x="75" y="0"/>
                    <a:pt x="36" y="18"/>
                    <a:pt x="0" y="54"/>
                  </a:cubicBezTo>
                  <a:lnTo>
                    <a:pt x="215" y="54"/>
                  </a:lnTo>
                  <a:cubicBezTo>
                    <a:pt x="185" y="18"/>
                    <a:pt x="149" y="0"/>
                    <a:pt x="1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5435;p32">
              <a:extLst>
                <a:ext uri="{FF2B5EF4-FFF2-40B4-BE49-F238E27FC236}">
                  <a16:creationId xmlns:a16="http://schemas.microsoft.com/office/drawing/2014/main" id="{06F7D4A1-0A32-47A8-93C1-83C78A648EE9}"/>
                </a:ext>
              </a:extLst>
            </p:cNvPr>
            <p:cNvSpPr/>
            <p:nvPr/>
          </p:nvSpPr>
          <p:spPr>
            <a:xfrm>
              <a:off x="5776300" y="3215700"/>
              <a:ext cx="5375" cy="3000"/>
            </a:xfrm>
            <a:custGeom>
              <a:avLst/>
              <a:gdLst/>
              <a:ahLst/>
              <a:cxnLst/>
              <a:rect l="l" t="t" r="r" b="b"/>
              <a:pathLst>
                <a:path w="215" h="120" extrusionOk="0">
                  <a:moveTo>
                    <a:pt x="144" y="1"/>
                  </a:moveTo>
                  <a:cubicBezTo>
                    <a:pt x="96" y="1"/>
                    <a:pt x="48" y="13"/>
                    <a:pt x="1" y="24"/>
                  </a:cubicBezTo>
                  <a:cubicBezTo>
                    <a:pt x="60" y="84"/>
                    <a:pt x="120" y="120"/>
                    <a:pt x="215" y="120"/>
                  </a:cubicBezTo>
                  <a:cubicBezTo>
                    <a:pt x="179" y="72"/>
                    <a:pt x="167" y="24"/>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5436;p32">
              <a:extLst>
                <a:ext uri="{FF2B5EF4-FFF2-40B4-BE49-F238E27FC236}">
                  <a16:creationId xmlns:a16="http://schemas.microsoft.com/office/drawing/2014/main" id="{1D891310-80C6-469A-B309-9B868FBE15A0}"/>
                </a:ext>
              </a:extLst>
            </p:cNvPr>
            <p:cNvSpPr/>
            <p:nvPr/>
          </p:nvSpPr>
          <p:spPr>
            <a:xfrm>
              <a:off x="5786725" y="3138400"/>
              <a:ext cx="4475" cy="1725"/>
            </a:xfrm>
            <a:custGeom>
              <a:avLst/>
              <a:gdLst/>
              <a:ahLst/>
              <a:cxnLst/>
              <a:rect l="l" t="t" r="r" b="b"/>
              <a:pathLst>
                <a:path w="179" h="69" extrusionOk="0">
                  <a:moveTo>
                    <a:pt x="81" y="1"/>
                  </a:moveTo>
                  <a:cubicBezTo>
                    <a:pt x="54" y="1"/>
                    <a:pt x="27" y="20"/>
                    <a:pt x="0" y="68"/>
                  </a:cubicBezTo>
                  <a:lnTo>
                    <a:pt x="179" y="68"/>
                  </a:lnTo>
                  <a:cubicBezTo>
                    <a:pt x="146" y="29"/>
                    <a:pt x="114" y="1"/>
                    <a:pt x="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5437;p32">
              <a:extLst>
                <a:ext uri="{FF2B5EF4-FFF2-40B4-BE49-F238E27FC236}">
                  <a16:creationId xmlns:a16="http://schemas.microsoft.com/office/drawing/2014/main" id="{E42E1101-E73E-4C13-9431-E4A49BF80780}"/>
                </a:ext>
              </a:extLst>
            </p:cNvPr>
            <p:cNvSpPr/>
            <p:nvPr/>
          </p:nvSpPr>
          <p:spPr>
            <a:xfrm>
              <a:off x="5783750" y="3139800"/>
              <a:ext cx="3600" cy="2150"/>
            </a:xfrm>
            <a:custGeom>
              <a:avLst/>
              <a:gdLst/>
              <a:ahLst/>
              <a:cxnLst/>
              <a:rect l="l" t="t" r="r" b="b"/>
              <a:pathLst>
                <a:path w="144" h="86" extrusionOk="0">
                  <a:moveTo>
                    <a:pt x="0" y="1"/>
                  </a:moveTo>
                  <a:cubicBezTo>
                    <a:pt x="24" y="59"/>
                    <a:pt x="47" y="85"/>
                    <a:pt x="70" y="85"/>
                  </a:cubicBezTo>
                  <a:cubicBezTo>
                    <a:pt x="94" y="85"/>
                    <a:pt x="119" y="56"/>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5438;p32">
              <a:extLst>
                <a:ext uri="{FF2B5EF4-FFF2-40B4-BE49-F238E27FC236}">
                  <a16:creationId xmlns:a16="http://schemas.microsoft.com/office/drawing/2014/main" id="{A88E356E-9716-408D-8F84-FD6FAC40099B}"/>
                </a:ext>
              </a:extLst>
            </p:cNvPr>
            <p:cNvSpPr/>
            <p:nvPr/>
          </p:nvSpPr>
          <p:spPr>
            <a:xfrm>
              <a:off x="5643850" y="3174325"/>
              <a:ext cx="3900" cy="1525"/>
            </a:xfrm>
            <a:custGeom>
              <a:avLst/>
              <a:gdLst/>
              <a:ahLst/>
              <a:cxnLst/>
              <a:rect l="l" t="t" r="r" b="b"/>
              <a:pathLst>
                <a:path w="156" h="61" extrusionOk="0">
                  <a:moveTo>
                    <a:pt x="108" y="1"/>
                  </a:moveTo>
                  <a:cubicBezTo>
                    <a:pt x="84" y="13"/>
                    <a:pt x="36" y="48"/>
                    <a:pt x="0" y="60"/>
                  </a:cubicBezTo>
                  <a:lnTo>
                    <a:pt x="155" y="60"/>
                  </a:lnTo>
                  <a:cubicBezTo>
                    <a:pt x="143" y="48"/>
                    <a:pt x="108" y="1"/>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5439;p32">
              <a:extLst>
                <a:ext uri="{FF2B5EF4-FFF2-40B4-BE49-F238E27FC236}">
                  <a16:creationId xmlns:a16="http://schemas.microsoft.com/office/drawing/2014/main" id="{A37E0DAB-74E5-4C4E-8B75-AC0E8558DA82}"/>
                </a:ext>
              </a:extLst>
            </p:cNvPr>
            <p:cNvSpPr/>
            <p:nvPr/>
          </p:nvSpPr>
          <p:spPr>
            <a:xfrm>
              <a:off x="5658125" y="3093675"/>
              <a:ext cx="3600" cy="3125"/>
            </a:xfrm>
            <a:custGeom>
              <a:avLst/>
              <a:gdLst/>
              <a:ahLst/>
              <a:cxnLst/>
              <a:rect l="l" t="t" r="r" b="b"/>
              <a:pathLst>
                <a:path w="144" h="125" extrusionOk="0">
                  <a:moveTo>
                    <a:pt x="144" y="0"/>
                  </a:moveTo>
                  <a:cubicBezTo>
                    <a:pt x="84" y="24"/>
                    <a:pt x="49" y="72"/>
                    <a:pt x="1" y="119"/>
                  </a:cubicBezTo>
                  <a:cubicBezTo>
                    <a:pt x="41" y="119"/>
                    <a:pt x="75" y="124"/>
                    <a:pt x="104" y="124"/>
                  </a:cubicBezTo>
                  <a:cubicBezTo>
                    <a:pt x="119" y="124"/>
                    <a:pt x="132" y="123"/>
                    <a:pt x="144" y="119"/>
                  </a:cubicBezTo>
                  <a:lnTo>
                    <a:pt x="144" y="60"/>
                  </a:lnTo>
                  <a:lnTo>
                    <a:pt x="14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5440;p32">
              <a:extLst>
                <a:ext uri="{FF2B5EF4-FFF2-40B4-BE49-F238E27FC236}">
                  <a16:creationId xmlns:a16="http://schemas.microsoft.com/office/drawing/2014/main" id="{AFBCABBA-4F74-40C9-A150-2844219746A8}"/>
                </a:ext>
              </a:extLst>
            </p:cNvPr>
            <p:cNvSpPr/>
            <p:nvPr/>
          </p:nvSpPr>
          <p:spPr>
            <a:xfrm>
              <a:off x="5826300" y="2997900"/>
              <a:ext cx="4500" cy="2025"/>
            </a:xfrm>
            <a:custGeom>
              <a:avLst/>
              <a:gdLst/>
              <a:ahLst/>
              <a:cxnLst/>
              <a:rect l="l" t="t" r="r" b="b"/>
              <a:pathLst>
                <a:path w="180" h="81" extrusionOk="0">
                  <a:moveTo>
                    <a:pt x="90" y="0"/>
                  </a:moveTo>
                  <a:cubicBezTo>
                    <a:pt x="60" y="0"/>
                    <a:pt x="31" y="27"/>
                    <a:pt x="1" y="81"/>
                  </a:cubicBezTo>
                  <a:lnTo>
                    <a:pt x="180" y="81"/>
                  </a:lnTo>
                  <a:cubicBezTo>
                    <a:pt x="150" y="27"/>
                    <a:pt x="120" y="0"/>
                    <a:pt x="9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5441;p32">
              <a:extLst>
                <a:ext uri="{FF2B5EF4-FFF2-40B4-BE49-F238E27FC236}">
                  <a16:creationId xmlns:a16="http://schemas.microsoft.com/office/drawing/2014/main" id="{975FDBC0-D777-4B6E-A300-2A2214039DB8}"/>
                </a:ext>
              </a:extLst>
            </p:cNvPr>
            <p:cNvSpPr/>
            <p:nvPr/>
          </p:nvSpPr>
          <p:spPr>
            <a:xfrm>
              <a:off x="5873650" y="3178200"/>
              <a:ext cx="3575" cy="925"/>
            </a:xfrm>
            <a:custGeom>
              <a:avLst/>
              <a:gdLst/>
              <a:ahLst/>
              <a:cxnLst/>
              <a:rect l="l" t="t" r="r" b="b"/>
              <a:pathLst>
                <a:path w="143" h="37" extrusionOk="0">
                  <a:moveTo>
                    <a:pt x="95" y="0"/>
                  </a:moveTo>
                  <a:cubicBezTo>
                    <a:pt x="71" y="12"/>
                    <a:pt x="24" y="24"/>
                    <a:pt x="0" y="36"/>
                  </a:cubicBezTo>
                  <a:lnTo>
                    <a:pt x="143" y="36"/>
                  </a:lnTo>
                  <a:cubicBezTo>
                    <a:pt x="131" y="24"/>
                    <a:pt x="119" y="0"/>
                    <a:pt x="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5442;p32">
              <a:extLst>
                <a:ext uri="{FF2B5EF4-FFF2-40B4-BE49-F238E27FC236}">
                  <a16:creationId xmlns:a16="http://schemas.microsoft.com/office/drawing/2014/main" id="{0BB3268E-42F0-4C94-92A5-26CF3F818E23}"/>
                </a:ext>
              </a:extLst>
            </p:cNvPr>
            <p:cNvSpPr/>
            <p:nvPr/>
          </p:nvSpPr>
          <p:spPr>
            <a:xfrm>
              <a:off x="5608125" y="3278000"/>
              <a:ext cx="142900" cy="20100"/>
            </a:xfrm>
            <a:custGeom>
              <a:avLst/>
              <a:gdLst/>
              <a:ahLst/>
              <a:cxnLst/>
              <a:rect l="l" t="t" r="r" b="b"/>
              <a:pathLst>
                <a:path w="5716" h="804" extrusionOk="0">
                  <a:moveTo>
                    <a:pt x="2811" y="0"/>
                  </a:moveTo>
                  <a:cubicBezTo>
                    <a:pt x="2102" y="0"/>
                    <a:pt x="1394" y="3"/>
                    <a:pt x="679" y="9"/>
                  </a:cubicBezTo>
                  <a:cubicBezTo>
                    <a:pt x="441" y="9"/>
                    <a:pt x="203" y="21"/>
                    <a:pt x="1" y="199"/>
                  </a:cubicBezTo>
                  <a:cubicBezTo>
                    <a:pt x="24" y="652"/>
                    <a:pt x="453" y="569"/>
                    <a:pt x="679" y="771"/>
                  </a:cubicBezTo>
                  <a:cubicBezTo>
                    <a:pt x="738" y="795"/>
                    <a:pt x="797" y="803"/>
                    <a:pt x="856" y="803"/>
                  </a:cubicBezTo>
                  <a:cubicBezTo>
                    <a:pt x="1018" y="803"/>
                    <a:pt x="1181" y="737"/>
                    <a:pt x="1343" y="737"/>
                  </a:cubicBezTo>
                  <a:cubicBezTo>
                    <a:pt x="1419" y="737"/>
                    <a:pt x="1496" y="752"/>
                    <a:pt x="1572" y="795"/>
                  </a:cubicBezTo>
                  <a:cubicBezTo>
                    <a:pt x="2310" y="795"/>
                    <a:pt x="3037" y="783"/>
                    <a:pt x="3775" y="783"/>
                  </a:cubicBezTo>
                  <a:cubicBezTo>
                    <a:pt x="3876" y="783"/>
                    <a:pt x="3977" y="783"/>
                    <a:pt x="4079" y="783"/>
                  </a:cubicBezTo>
                  <a:cubicBezTo>
                    <a:pt x="4585" y="783"/>
                    <a:pt x="5091" y="775"/>
                    <a:pt x="5597" y="676"/>
                  </a:cubicBezTo>
                  <a:cubicBezTo>
                    <a:pt x="5704" y="497"/>
                    <a:pt x="5716" y="319"/>
                    <a:pt x="5561" y="152"/>
                  </a:cubicBezTo>
                  <a:cubicBezTo>
                    <a:pt x="5382" y="33"/>
                    <a:pt x="5156" y="9"/>
                    <a:pt x="4942" y="9"/>
                  </a:cubicBezTo>
                  <a:cubicBezTo>
                    <a:pt x="4227" y="3"/>
                    <a:pt x="3519" y="0"/>
                    <a:pt x="28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5443;p32">
              <a:extLst>
                <a:ext uri="{FF2B5EF4-FFF2-40B4-BE49-F238E27FC236}">
                  <a16:creationId xmlns:a16="http://schemas.microsoft.com/office/drawing/2014/main" id="{B3918198-F2E6-4386-989C-9EE8C19D6242}"/>
                </a:ext>
              </a:extLst>
            </p:cNvPr>
            <p:cNvSpPr/>
            <p:nvPr/>
          </p:nvSpPr>
          <p:spPr>
            <a:xfrm>
              <a:off x="5448875" y="3389525"/>
              <a:ext cx="64625" cy="78925"/>
            </a:xfrm>
            <a:custGeom>
              <a:avLst/>
              <a:gdLst/>
              <a:ahLst/>
              <a:cxnLst/>
              <a:rect l="l" t="t" r="r" b="b"/>
              <a:pathLst>
                <a:path w="2585" h="3157" extrusionOk="0">
                  <a:moveTo>
                    <a:pt x="632" y="1"/>
                  </a:moveTo>
                  <a:cubicBezTo>
                    <a:pt x="513" y="1"/>
                    <a:pt x="394" y="1"/>
                    <a:pt x="298" y="96"/>
                  </a:cubicBezTo>
                  <a:cubicBezTo>
                    <a:pt x="346" y="513"/>
                    <a:pt x="322" y="930"/>
                    <a:pt x="346" y="1334"/>
                  </a:cubicBezTo>
                  <a:lnTo>
                    <a:pt x="394" y="1513"/>
                  </a:lnTo>
                  <a:cubicBezTo>
                    <a:pt x="453" y="1668"/>
                    <a:pt x="465" y="1846"/>
                    <a:pt x="465" y="2001"/>
                  </a:cubicBezTo>
                  <a:cubicBezTo>
                    <a:pt x="453" y="2084"/>
                    <a:pt x="441" y="2156"/>
                    <a:pt x="406" y="2227"/>
                  </a:cubicBezTo>
                  <a:cubicBezTo>
                    <a:pt x="334" y="2323"/>
                    <a:pt x="215" y="2335"/>
                    <a:pt x="108" y="2394"/>
                  </a:cubicBezTo>
                  <a:cubicBezTo>
                    <a:pt x="48" y="2418"/>
                    <a:pt x="25" y="2477"/>
                    <a:pt x="1" y="2537"/>
                  </a:cubicBezTo>
                  <a:cubicBezTo>
                    <a:pt x="48" y="2692"/>
                    <a:pt x="179" y="2739"/>
                    <a:pt x="322" y="2763"/>
                  </a:cubicBezTo>
                  <a:cubicBezTo>
                    <a:pt x="362" y="2768"/>
                    <a:pt x="401" y="2771"/>
                    <a:pt x="441" y="2771"/>
                  </a:cubicBezTo>
                  <a:cubicBezTo>
                    <a:pt x="498" y="2771"/>
                    <a:pt x="557" y="2765"/>
                    <a:pt x="620" y="2751"/>
                  </a:cubicBezTo>
                  <a:cubicBezTo>
                    <a:pt x="679" y="2739"/>
                    <a:pt x="739" y="2704"/>
                    <a:pt x="775" y="2656"/>
                  </a:cubicBezTo>
                  <a:cubicBezTo>
                    <a:pt x="779" y="2658"/>
                    <a:pt x="784" y="2659"/>
                    <a:pt x="787" y="2659"/>
                  </a:cubicBezTo>
                  <a:cubicBezTo>
                    <a:pt x="834" y="2659"/>
                    <a:pt x="823" y="2520"/>
                    <a:pt x="865" y="2520"/>
                  </a:cubicBezTo>
                  <a:cubicBezTo>
                    <a:pt x="881" y="2520"/>
                    <a:pt x="904" y="2540"/>
                    <a:pt x="941" y="2596"/>
                  </a:cubicBezTo>
                  <a:cubicBezTo>
                    <a:pt x="1013" y="2704"/>
                    <a:pt x="1096" y="2823"/>
                    <a:pt x="1168" y="2930"/>
                  </a:cubicBezTo>
                  <a:cubicBezTo>
                    <a:pt x="1227" y="3001"/>
                    <a:pt x="1287" y="3073"/>
                    <a:pt x="1370" y="3120"/>
                  </a:cubicBezTo>
                  <a:cubicBezTo>
                    <a:pt x="1430" y="3156"/>
                    <a:pt x="1489" y="3156"/>
                    <a:pt x="1549" y="3156"/>
                  </a:cubicBezTo>
                  <a:cubicBezTo>
                    <a:pt x="1584" y="3132"/>
                    <a:pt x="1608" y="3132"/>
                    <a:pt x="1644" y="3120"/>
                  </a:cubicBezTo>
                  <a:cubicBezTo>
                    <a:pt x="1692" y="3097"/>
                    <a:pt x="1751" y="3061"/>
                    <a:pt x="1787" y="3037"/>
                  </a:cubicBezTo>
                  <a:cubicBezTo>
                    <a:pt x="1834" y="3001"/>
                    <a:pt x="1894" y="2977"/>
                    <a:pt x="1942" y="2942"/>
                  </a:cubicBezTo>
                  <a:cubicBezTo>
                    <a:pt x="2025" y="2894"/>
                    <a:pt x="2108" y="2858"/>
                    <a:pt x="2180" y="2811"/>
                  </a:cubicBezTo>
                  <a:cubicBezTo>
                    <a:pt x="2239" y="2692"/>
                    <a:pt x="2584" y="2585"/>
                    <a:pt x="2180" y="2477"/>
                  </a:cubicBezTo>
                  <a:lnTo>
                    <a:pt x="1942" y="2477"/>
                  </a:lnTo>
                  <a:cubicBezTo>
                    <a:pt x="1870" y="2454"/>
                    <a:pt x="1787" y="2442"/>
                    <a:pt x="1715" y="2418"/>
                  </a:cubicBezTo>
                  <a:cubicBezTo>
                    <a:pt x="1656" y="2442"/>
                    <a:pt x="1632" y="2454"/>
                    <a:pt x="1584" y="2465"/>
                  </a:cubicBezTo>
                  <a:cubicBezTo>
                    <a:pt x="1572" y="2394"/>
                    <a:pt x="1632" y="2346"/>
                    <a:pt x="1644" y="2287"/>
                  </a:cubicBezTo>
                  <a:cubicBezTo>
                    <a:pt x="1656" y="2275"/>
                    <a:pt x="1656" y="2239"/>
                    <a:pt x="1668" y="2215"/>
                  </a:cubicBezTo>
                  <a:cubicBezTo>
                    <a:pt x="1692" y="1823"/>
                    <a:pt x="1430" y="1465"/>
                    <a:pt x="1632" y="1084"/>
                  </a:cubicBezTo>
                  <a:cubicBezTo>
                    <a:pt x="1692" y="1037"/>
                    <a:pt x="1703" y="989"/>
                    <a:pt x="1715" y="906"/>
                  </a:cubicBezTo>
                  <a:cubicBezTo>
                    <a:pt x="1692" y="799"/>
                    <a:pt x="1656" y="680"/>
                    <a:pt x="1644" y="572"/>
                  </a:cubicBezTo>
                  <a:cubicBezTo>
                    <a:pt x="1632" y="513"/>
                    <a:pt x="1608" y="477"/>
                    <a:pt x="1596" y="418"/>
                  </a:cubicBezTo>
                  <a:cubicBezTo>
                    <a:pt x="1584" y="358"/>
                    <a:pt x="1549" y="310"/>
                    <a:pt x="1513" y="263"/>
                  </a:cubicBezTo>
                  <a:cubicBezTo>
                    <a:pt x="1391" y="161"/>
                    <a:pt x="1261" y="129"/>
                    <a:pt x="1115" y="129"/>
                  </a:cubicBezTo>
                  <a:cubicBezTo>
                    <a:pt x="1089" y="129"/>
                    <a:pt x="1063" y="130"/>
                    <a:pt x="1037" y="132"/>
                  </a:cubicBezTo>
                  <a:cubicBezTo>
                    <a:pt x="1031" y="131"/>
                    <a:pt x="1025" y="131"/>
                    <a:pt x="1019" y="131"/>
                  </a:cubicBezTo>
                  <a:cubicBezTo>
                    <a:pt x="976" y="131"/>
                    <a:pt x="937" y="152"/>
                    <a:pt x="903" y="152"/>
                  </a:cubicBezTo>
                  <a:cubicBezTo>
                    <a:pt x="877" y="152"/>
                    <a:pt x="853" y="139"/>
                    <a:pt x="834" y="96"/>
                  </a:cubicBezTo>
                  <a:cubicBezTo>
                    <a:pt x="799" y="25"/>
                    <a:pt x="715" y="1"/>
                    <a:pt x="6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5444;p32">
              <a:extLst>
                <a:ext uri="{FF2B5EF4-FFF2-40B4-BE49-F238E27FC236}">
                  <a16:creationId xmlns:a16="http://schemas.microsoft.com/office/drawing/2014/main" id="{4990DB26-0451-4E63-BAE0-FCEF41DE8F9E}"/>
                </a:ext>
              </a:extLst>
            </p:cNvPr>
            <p:cNvSpPr/>
            <p:nvPr/>
          </p:nvSpPr>
          <p:spPr>
            <a:xfrm>
              <a:off x="5540550" y="3420450"/>
              <a:ext cx="199175" cy="29050"/>
            </a:xfrm>
            <a:custGeom>
              <a:avLst/>
              <a:gdLst/>
              <a:ahLst/>
              <a:cxnLst/>
              <a:rect l="l" t="t" r="r" b="b"/>
              <a:pathLst>
                <a:path w="7967" h="1162" extrusionOk="0">
                  <a:moveTo>
                    <a:pt x="4067" y="1"/>
                  </a:moveTo>
                  <a:cubicBezTo>
                    <a:pt x="3995" y="1"/>
                    <a:pt x="3925" y="48"/>
                    <a:pt x="3859" y="145"/>
                  </a:cubicBezTo>
                  <a:cubicBezTo>
                    <a:pt x="3775" y="268"/>
                    <a:pt x="3669" y="296"/>
                    <a:pt x="3559" y="296"/>
                  </a:cubicBezTo>
                  <a:cubicBezTo>
                    <a:pt x="3465" y="296"/>
                    <a:pt x="3368" y="276"/>
                    <a:pt x="3275" y="276"/>
                  </a:cubicBezTo>
                  <a:lnTo>
                    <a:pt x="3120" y="276"/>
                  </a:lnTo>
                  <a:cubicBezTo>
                    <a:pt x="3049" y="359"/>
                    <a:pt x="2980" y="398"/>
                    <a:pt x="2915" y="398"/>
                  </a:cubicBezTo>
                  <a:cubicBezTo>
                    <a:pt x="2850" y="398"/>
                    <a:pt x="2787" y="359"/>
                    <a:pt x="2727" y="288"/>
                  </a:cubicBezTo>
                  <a:lnTo>
                    <a:pt x="2573" y="288"/>
                  </a:lnTo>
                  <a:cubicBezTo>
                    <a:pt x="2519" y="357"/>
                    <a:pt x="2456" y="379"/>
                    <a:pt x="2389" y="379"/>
                  </a:cubicBezTo>
                  <a:cubicBezTo>
                    <a:pt x="2277" y="379"/>
                    <a:pt x="2153" y="318"/>
                    <a:pt x="2042" y="318"/>
                  </a:cubicBezTo>
                  <a:cubicBezTo>
                    <a:pt x="1969" y="318"/>
                    <a:pt x="1902" y="344"/>
                    <a:pt x="1846" y="431"/>
                  </a:cubicBezTo>
                  <a:cubicBezTo>
                    <a:pt x="1615" y="283"/>
                    <a:pt x="1391" y="227"/>
                    <a:pt x="1172" y="227"/>
                  </a:cubicBezTo>
                  <a:cubicBezTo>
                    <a:pt x="771" y="227"/>
                    <a:pt x="386" y="416"/>
                    <a:pt x="1" y="586"/>
                  </a:cubicBezTo>
                  <a:cubicBezTo>
                    <a:pt x="203" y="788"/>
                    <a:pt x="489" y="740"/>
                    <a:pt x="739" y="752"/>
                  </a:cubicBezTo>
                  <a:cubicBezTo>
                    <a:pt x="754" y="753"/>
                    <a:pt x="769" y="753"/>
                    <a:pt x="783" y="753"/>
                  </a:cubicBezTo>
                  <a:cubicBezTo>
                    <a:pt x="937" y="753"/>
                    <a:pt x="1096" y="724"/>
                    <a:pt x="1255" y="724"/>
                  </a:cubicBezTo>
                  <a:cubicBezTo>
                    <a:pt x="1390" y="724"/>
                    <a:pt x="1525" y="745"/>
                    <a:pt x="1656" y="824"/>
                  </a:cubicBezTo>
                  <a:cubicBezTo>
                    <a:pt x="2634" y="1049"/>
                    <a:pt x="3612" y="1161"/>
                    <a:pt x="4597" y="1161"/>
                  </a:cubicBezTo>
                  <a:cubicBezTo>
                    <a:pt x="4811" y="1161"/>
                    <a:pt x="5025" y="1156"/>
                    <a:pt x="5240" y="1145"/>
                  </a:cubicBezTo>
                  <a:cubicBezTo>
                    <a:pt x="5486" y="1060"/>
                    <a:pt x="5733" y="1048"/>
                    <a:pt x="5988" y="1048"/>
                  </a:cubicBezTo>
                  <a:cubicBezTo>
                    <a:pt x="6090" y="1048"/>
                    <a:pt x="6194" y="1050"/>
                    <a:pt x="6299" y="1050"/>
                  </a:cubicBezTo>
                  <a:cubicBezTo>
                    <a:pt x="6505" y="1055"/>
                    <a:pt x="6718" y="1072"/>
                    <a:pt x="6930" y="1072"/>
                  </a:cubicBezTo>
                  <a:cubicBezTo>
                    <a:pt x="7233" y="1072"/>
                    <a:pt x="7536" y="1037"/>
                    <a:pt x="7823" y="883"/>
                  </a:cubicBezTo>
                  <a:cubicBezTo>
                    <a:pt x="7966" y="562"/>
                    <a:pt x="7680" y="609"/>
                    <a:pt x="7514" y="526"/>
                  </a:cubicBezTo>
                  <a:cubicBezTo>
                    <a:pt x="7442" y="514"/>
                    <a:pt x="7347" y="514"/>
                    <a:pt x="7276" y="514"/>
                  </a:cubicBezTo>
                  <a:lnTo>
                    <a:pt x="5799" y="514"/>
                  </a:lnTo>
                  <a:cubicBezTo>
                    <a:pt x="5675" y="514"/>
                    <a:pt x="5544" y="528"/>
                    <a:pt x="5415" y="528"/>
                  </a:cubicBezTo>
                  <a:cubicBezTo>
                    <a:pt x="5273" y="528"/>
                    <a:pt x="5133" y="511"/>
                    <a:pt x="5002" y="443"/>
                  </a:cubicBezTo>
                  <a:cubicBezTo>
                    <a:pt x="4787" y="252"/>
                    <a:pt x="4466" y="347"/>
                    <a:pt x="4287" y="133"/>
                  </a:cubicBezTo>
                  <a:cubicBezTo>
                    <a:pt x="4211" y="45"/>
                    <a:pt x="4138" y="1"/>
                    <a:pt x="40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5445;p32">
              <a:extLst>
                <a:ext uri="{FF2B5EF4-FFF2-40B4-BE49-F238E27FC236}">
                  <a16:creationId xmlns:a16="http://schemas.microsoft.com/office/drawing/2014/main" id="{2AE234EA-4DCC-49D4-980B-E10AA555DFE5}"/>
                </a:ext>
              </a:extLst>
            </p:cNvPr>
            <p:cNvSpPr/>
            <p:nvPr/>
          </p:nvSpPr>
          <p:spPr>
            <a:xfrm>
              <a:off x="5837925" y="3320450"/>
              <a:ext cx="176300" cy="14825"/>
            </a:xfrm>
            <a:custGeom>
              <a:avLst/>
              <a:gdLst/>
              <a:ahLst/>
              <a:cxnLst/>
              <a:rect l="l" t="t" r="r" b="b"/>
              <a:pathLst>
                <a:path w="7052" h="593" extrusionOk="0">
                  <a:moveTo>
                    <a:pt x="6609" y="0"/>
                  </a:moveTo>
                  <a:cubicBezTo>
                    <a:pt x="6601" y="0"/>
                    <a:pt x="6593" y="1"/>
                    <a:pt x="6584" y="2"/>
                  </a:cubicBezTo>
                  <a:cubicBezTo>
                    <a:pt x="6238" y="66"/>
                    <a:pt x="5892" y="84"/>
                    <a:pt x="5545" y="84"/>
                  </a:cubicBezTo>
                  <a:cubicBezTo>
                    <a:pt x="5118" y="84"/>
                    <a:pt x="4690" y="56"/>
                    <a:pt x="4263" y="49"/>
                  </a:cubicBezTo>
                  <a:cubicBezTo>
                    <a:pt x="4055" y="49"/>
                    <a:pt x="3904" y="217"/>
                    <a:pt x="3678" y="217"/>
                  </a:cubicBezTo>
                  <a:cubicBezTo>
                    <a:pt x="3671" y="217"/>
                    <a:pt x="3663" y="216"/>
                    <a:pt x="3656" y="216"/>
                  </a:cubicBezTo>
                  <a:cubicBezTo>
                    <a:pt x="3436" y="197"/>
                    <a:pt x="3217" y="192"/>
                    <a:pt x="2999" y="192"/>
                  </a:cubicBezTo>
                  <a:cubicBezTo>
                    <a:pt x="2678" y="192"/>
                    <a:pt x="2357" y="204"/>
                    <a:pt x="2037" y="204"/>
                  </a:cubicBezTo>
                  <a:cubicBezTo>
                    <a:pt x="1748" y="204"/>
                    <a:pt x="1458" y="194"/>
                    <a:pt x="1167" y="156"/>
                  </a:cubicBezTo>
                  <a:cubicBezTo>
                    <a:pt x="1101" y="146"/>
                    <a:pt x="1033" y="141"/>
                    <a:pt x="964" y="141"/>
                  </a:cubicBezTo>
                  <a:cubicBezTo>
                    <a:pt x="650" y="141"/>
                    <a:pt x="313" y="236"/>
                    <a:pt x="0" y="275"/>
                  </a:cubicBezTo>
                  <a:cubicBezTo>
                    <a:pt x="1703" y="561"/>
                    <a:pt x="3429" y="561"/>
                    <a:pt x="5144" y="561"/>
                  </a:cubicBezTo>
                  <a:cubicBezTo>
                    <a:pt x="5239" y="537"/>
                    <a:pt x="5310" y="514"/>
                    <a:pt x="5418" y="478"/>
                  </a:cubicBezTo>
                  <a:cubicBezTo>
                    <a:pt x="5483" y="452"/>
                    <a:pt x="5549" y="441"/>
                    <a:pt x="5615" y="441"/>
                  </a:cubicBezTo>
                  <a:cubicBezTo>
                    <a:pt x="5728" y="441"/>
                    <a:pt x="5840" y="472"/>
                    <a:pt x="5953" y="502"/>
                  </a:cubicBezTo>
                  <a:cubicBezTo>
                    <a:pt x="6156" y="514"/>
                    <a:pt x="6346" y="561"/>
                    <a:pt x="6561" y="585"/>
                  </a:cubicBezTo>
                  <a:cubicBezTo>
                    <a:pt x="6587" y="590"/>
                    <a:pt x="6612" y="593"/>
                    <a:pt x="6636" y="593"/>
                  </a:cubicBezTo>
                  <a:cubicBezTo>
                    <a:pt x="6827" y="593"/>
                    <a:pt x="6939" y="433"/>
                    <a:pt x="7013" y="264"/>
                  </a:cubicBezTo>
                  <a:cubicBezTo>
                    <a:pt x="7052" y="148"/>
                    <a:pt x="7043" y="72"/>
                    <a:pt x="6945" y="72"/>
                  </a:cubicBezTo>
                  <a:cubicBezTo>
                    <a:pt x="6921" y="72"/>
                    <a:pt x="6893" y="76"/>
                    <a:pt x="6858" y="85"/>
                  </a:cubicBezTo>
                  <a:cubicBezTo>
                    <a:pt x="6771" y="52"/>
                    <a:pt x="6695" y="0"/>
                    <a:pt x="66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5446;p32">
              <a:extLst>
                <a:ext uri="{FF2B5EF4-FFF2-40B4-BE49-F238E27FC236}">
                  <a16:creationId xmlns:a16="http://schemas.microsoft.com/office/drawing/2014/main" id="{29F116F4-5175-4F60-8777-7CA97FD770F4}"/>
                </a:ext>
              </a:extLst>
            </p:cNvPr>
            <p:cNvSpPr/>
            <p:nvPr/>
          </p:nvSpPr>
          <p:spPr>
            <a:xfrm>
              <a:off x="5830475" y="3372575"/>
              <a:ext cx="184575" cy="13550"/>
            </a:xfrm>
            <a:custGeom>
              <a:avLst/>
              <a:gdLst/>
              <a:ahLst/>
              <a:cxnLst/>
              <a:rect l="l" t="t" r="r" b="b"/>
              <a:pathLst>
                <a:path w="7383" h="542" extrusionOk="0">
                  <a:moveTo>
                    <a:pt x="7323" y="0"/>
                  </a:moveTo>
                  <a:lnTo>
                    <a:pt x="7323" y="0"/>
                  </a:lnTo>
                  <a:cubicBezTo>
                    <a:pt x="7037" y="24"/>
                    <a:pt x="6740" y="24"/>
                    <a:pt x="6454" y="36"/>
                  </a:cubicBezTo>
                  <a:cubicBezTo>
                    <a:pt x="6406" y="48"/>
                    <a:pt x="6394" y="84"/>
                    <a:pt x="6406" y="119"/>
                  </a:cubicBezTo>
                  <a:lnTo>
                    <a:pt x="6370" y="167"/>
                  </a:lnTo>
                  <a:lnTo>
                    <a:pt x="6335" y="119"/>
                  </a:lnTo>
                  <a:cubicBezTo>
                    <a:pt x="6216" y="142"/>
                    <a:pt x="6091" y="170"/>
                    <a:pt x="5970" y="170"/>
                  </a:cubicBezTo>
                  <a:cubicBezTo>
                    <a:pt x="5837" y="170"/>
                    <a:pt x="5709" y="136"/>
                    <a:pt x="5597" y="24"/>
                  </a:cubicBezTo>
                  <a:cubicBezTo>
                    <a:pt x="4954" y="48"/>
                    <a:pt x="4323" y="84"/>
                    <a:pt x="3692" y="119"/>
                  </a:cubicBezTo>
                  <a:cubicBezTo>
                    <a:pt x="2703" y="203"/>
                    <a:pt x="1703" y="179"/>
                    <a:pt x="727" y="203"/>
                  </a:cubicBezTo>
                  <a:cubicBezTo>
                    <a:pt x="682" y="234"/>
                    <a:pt x="629" y="244"/>
                    <a:pt x="573" y="244"/>
                  </a:cubicBezTo>
                  <a:cubicBezTo>
                    <a:pt x="470" y="244"/>
                    <a:pt x="355" y="210"/>
                    <a:pt x="255" y="210"/>
                  </a:cubicBezTo>
                  <a:cubicBezTo>
                    <a:pt x="136" y="210"/>
                    <a:pt x="37" y="258"/>
                    <a:pt x="1" y="465"/>
                  </a:cubicBezTo>
                  <a:cubicBezTo>
                    <a:pt x="191" y="518"/>
                    <a:pt x="388" y="542"/>
                    <a:pt x="584" y="542"/>
                  </a:cubicBezTo>
                  <a:cubicBezTo>
                    <a:pt x="780" y="542"/>
                    <a:pt x="977" y="518"/>
                    <a:pt x="1167" y="476"/>
                  </a:cubicBezTo>
                  <a:lnTo>
                    <a:pt x="1275" y="476"/>
                  </a:lnTo>
                  <a:cubicBezTo>
                    <a:pt x="1346" y="512"/>
                    <a:pt x="1429" y="524"/>
                    <a:pt x="1513" y="524"/>
                  </a:cubicBezTo>
                  <a:cubicBezTo>
                    <a:pt x="1585" y="520"/>
                    <a:pt x="1658" y="519"/>
                    <a:pt x="1730" y="519"/>
                  </a:cubicBezTo>
                  <a:cubicBezTo>
                    <a:pt x="1912" y="519"/>
                    <a:pt x="2094" y="528"/>
                    <a:pt x="2275" y="528"/>
                  </a:cubicBezTo>
                  <a:cubicBezTo>
                    <a:pt x="2468" y="528"/>
                    <a:pt x="2662" y="518"/>
                    <a:pt x="2858" y="476"/>
                  </a:cubicBezTo>
                  <a:lnTo>
                    <a:pt x="3013" y="476"/>
                  </a:lnTo>
                  <a:cubicBezTo>
                    <a:pt x="3037" y="494"/>
                    <a:pt x="3061" y="503"/>
                    <a:pt x="3084" y="503"/>
                  </a:cubicBezTo>
                  <a:cubicBezTo>
                    <a:pt x="3108" y="503"/>
                    <a:pt x="3132" y="494"/>
                    <a:pt x="3156" y="476"/>
                  </a:cubicBezTo>
                  <a:lnTo>
                    <a:pt x="3311" y="476"/>
                  </a:lnTo>
                  <a:cubicBezTo>
                    <a:pt x="3438" y="510"/>
                    <a:pt x="3566" y="525"/>
                    <a:pt x="3695" y="525"/>
                  </a:cubicBezTo>
                  <a:cubicBezTo>
                    <a:pt x="3796" y="525"/>
                    <a:pt x="3897" y="516"/>
                    <a:pt x="4001" y="500"/>
                  </a:cubicBezTo>
                  <a:cubicBezTo>
                    <a:pt x="4061" y="476"/>
                    <a:pt x="4108" y="476"/>
                    <a:pt x="4168" y="476"/>
                  </a:cubicBezTo>
                  <a:cubicBezTo>
                    <a:pt x="4209" y="500"/>
                    <a:pt x="4254" y="512"/>
                    <a:pt x="4299" y="512"/>
                  </a:cubicBezTo>
                  <a:cubicBezTo>
                    <a:pt x="4343" y="512"/>
                    <a:pt x="4388" y="500"/>
                    <a:pt x="4430" y="476"/>
                  </a:cubicBezTo>
                  <a:lnTo>
                    <a:pt x="4739" y="476"/>
                  </a:lnTo>
                  <a:cubicBezTo>
                    <a:pt x="4739" y="476"/>
                    <a:pt x="4763" y="500"/>
                    <a:pt x="4799" y="500"/>
                  </a:cubicBezTo>
                  <a:cubicBezTo>
                    <a:pt x="4846" y="500"/>
                    <a:pt x="4882" y="476"/>
                    <a:pt x="4906" y="441"/>
                  </a:cubicBezTo>
                  <a:cubicBezTo>
                    <a:pt x="4906" y="393"/>
                    <a:pt x="4906" y="346"/>
                    <a:pt x="4882" y="322"/>
                  </a:cubicBezTo>
                  <a:cubicBezTo>
                    <a:pt x="4823" y="226"/>
                    <a:pt x="4716" y="262"/>
                    <a:pt x="4644" y="215"/>
                  </a:cubicBezTo>
                  <a:lnTo>
                    <a:pt x="4644" y="215"/>
                  </a:lnTo>
                  <a:cubicBezTo>
                    <a:pt x="4716" y="226"/>
                    <a:pt x="4799" y="226"/>
                    <a:pt x="4882" y="262"/>
                  </a:cubicBezTo>
                  <a:cubicBezTo>
                    <a:pt x="4977" y="298"/>
                    <a:pt x="5037" y="393"/>
                    <a:pt x="5132" y="465"/>
                  </a:cubicBezTo>
                  <a:cubicBezTo>
                    <a:pt x="5160" y="481"/>
                    <a:pt x="5182" y="490"/>
                    <a:pt x="5206" y="490"/>
                  </a:cubicBezTo>
                  <a:cubicBezTo>
                    <a:pt x="5233" y="490"/>
                    <a:pt x="5261" y="478"/>
                    <a:pt x="5299" y="453"/>
                  </a:cubicBezTo>
                  <a:cubicBezTo>
                    <a:pt x="5966" y="453"/>
                    <a:pt x="6632" y="441"/>
                    <a:pt x="7299" y="441"/>
                  </a:cubicBezTo>
                  <a:cubicBezTo>
                    <a:pt x="7359" y="405"/>
                    <a:pt x="7383" y="357"/>
                    <a:pt x="7359" y="298"/>
                  </a:cubicBezTo>
                  <a:cubicBezTo>
                    <a:pt x="7263" y="215"/>
                    <a:pt x="7383" y="95"/>
                    <a:pt x="732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5447;p32">
              <a:extLst>
                <a:ext uri="{FF2B5EF4-FFF2-40B4-BE49-F238E27FC236}">
                  <a16:creationId xmlns:a16="http://schemas.microsoft.com/office/drawing/2014/main" id="{D2263F2D-7A28-4C2A-930A-39CBEE506855}"/>
                </a:ext>
              </a:extLst>
            </p:cNvPr>
            <p:cNvSpPr/>
            <p:nvPr/>
          </p:nvSpPr>
          <p:spPr>
            <a:xfrm>
              <a:off x="6204625" y="3293875"/>
              <a:ext cx="89025" cy="29600"/>
            </a:xfrm>
            <a:custGeom>
              <a:avLst/>
              <a:gdLst/>
              <a:ahLst/>
              <a:cxnLst/>
              <a:rect l="l" t="t" r="r" b="b"/>
              <a:pathLst>
                <a:path w="3561" h="1184" extrusionOk="0">
                  <a:moveTo>
                    <a:pt x="525" y="1"/>
                  </a:moveTo>
                  <a:cubicBezTo>
                    <a:pt x="405" y="1"/>
                    <a:pt x="285" y="36"/>
                    <a:pt x="167" y="100"/>
                  </a:cubicBezTo>
                  <a:cubicBezTo>
                    <a:pt x="1" y="291"/>
                    <a:pt x="179" y="350"/>
                    <a:pt x="298" y="446"/>
                  </a:cubicBezTo>
                  <a:cubicBezTo>
                    <a:pt x="632" y="541"/>
                    <a:pt x="965" y="541"/>
                    <a:pt x="1322" y="707"/>
                  </a:cubicBezTo>
                  <a:cubicBezTo>
                    <a:pt x="1072" y="719"/>
                    <a:pt x="870" y="707"/>
                    <a:pt x="691" y="838"/>
                  </a:cubicBezTo>
                  <a:cubicBezTo>
                    <a:pt x="644" y="898"/>
                    <a:pt x="644" y="969"/>
                    <a:pt x="703" y="1005"/>
                  </a:cubicBezTo>
                  <a:cubicBezTo>
                    <a:pt x="787" y="1017"/>
                    <a:pt x="882" y="1017"/>
                    <a:pt x="965" y="1041"/>
                  </a:cubicBezTo>
                  <a:cubicBezTo>
                    <a:pt x="1132" y="1060"/>
                    <a:pt x="1267" y="1178"/>
                    <a:pt x="1429" y="1178"/>
                  </a:cubicBezTo>
                  <a:cubicBezTo>
                    <a:pt x="1464" y="1178"/>
                    <a:pt x="1499" y="1172"/>
                    <a:pt x="1537" y="1160"/>
                  </a:cubicBezTo>
                  <a:cubicBezTo>
                    <a:pt x="1581" y="1141"/>
                    <a:pt x="1633" y="1128"/>
                    <a:pt x="1685" y="1128"/>
                  </a:cubicBezTo>
                  <a:cubicBezTo>
                    <a:pt x="1731" y="1128"/>
                    <a:pt x="1778" y="1138"/>
                    <a:pt x="1822" y="1160"/>
                  </a:cubicBezTo>
                  <a:cubicBezTo>
                    <a:pt x="1822" y="1160"/>
                    <a:pt x="1834" y="1172"/>
                    <a:pt x="1858" y="1184"/>
                  </a:cubicBezTo>
                  <a:cubicBezTo>
                    <a:pt x="1894" y="1184"/>
                    <a:pt x="1918" y="1172"/>
                    <a:pt x="1953" y="1124"/>
                  </a:cubicBezTo>
                  <a:cubicBezTo>
                    <a:pt x="2041" y="1091"/>
                    <a:pt x="2128" y="1078"/>
                    <a:pt x="2214" y="1078"/>
                  </a:cubicBezTo>
                  <a:cubicBezTo>
                    <a:pt x="2371" y="1078"/>
                    <a:pt x="2525" y="1121"/>
                    <a:pt x="2680" y="1160"/>
                  </a:cubicBezTo>
                  <a:cubicBezTo>
                    <a:pt x="2870" y="1160"/>
                    <a:pt x="3049" y="1148"/>
                    <a:pt x="3251" y="1148"/>
                  </a:cubicBezTo>
                  <a:cubicBezTo>
                    <a:pt x="3394" y="1148"/>
                    <a:pt x="3561" y="1148"/>
                    <a:pt x="3561" y="946"/>
                  </a:cubicBezTo>
                  <a:cubicBezTo>
                    <a:pt x="3561" y="791"/>
                    <a:pt x="3513" y="612"/>
                    <a:pt x="3323" y="565"/>
                  </a:cubicBezTo>
                  <a:cubicBezTo>
                    <a:pt x="3096" y="505"/>
                    <a:pt x="2858" y="493"/>
                    <a:pt x="2620" y="457"/>
                  </a:cubicBezTo>
                  <a:cubicBezTo>
                    <a:pt x="2061" y="386"/>
                    <a:pt x="1501" y="326"/>
                    <a:pt x="953" y="172"/>
                  </a:cubicBezTo>
                  <a:cubicBezTo>
                    <a:pt x="816" y="54"/>
                    <a:pt x="671" y="1"/>
                    <a:pt x="5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5448;p32">
              <a:extLst>
                <a:ext uri="{FF2B5EF4-FFF2-40B4-BE49-F238E27FC236}">
                  <a16:creationId xmlns:a16="http://schemas.microsoft.com/office/drawing/2014/main" id="{613C92C1-A3BB-4E3B-B9D6-063ADB599EAC}"/>
                </a:ext>
              </a:extLst>
            </p:cNvPr>
            <p:cNvSpPr/>
            <p:nvPr/>
          </p:nvSpPr>
          <p:spPr>
            <a:xfrm>
              <a:off x="5466450" y="3293100"/>
              <a:ext cx="53000" cy="75775"/>
            </a:xfrm>
            <a:custGeom>
              <a:avLst/>
              <a:gdLst/>
              <a:ahLst/>
              <a:cxnLst/>
              <a:rect l="l" t="t" r="r" b="b"/>
              <a:pathLst>
                <a:path w="2120" h="3031" extrusionOk="0">
                  <a:moveTo>
                    <a:pt x="1917" y="0"/>
                  </a:moveTo>
                  <a:cubicBezTo>
                    <a:pt x="1643" y="107"/>
                    <a:pt x="1286" y="0"/>
                    <a:pt x="1060" y="286"/>
                  </a:cubicBezTo>
                  <a:cubicBezTo>
                    <a:pt x="488" y="893"/>
                    <a:pt x="429" y="1739"/>
                    <a:pt x="72" y="2441"/>
                  </a:cubicBezTo>
                  <a:cubicBezTo>
                    <a:pt x="36" y="2572"/>
                    <a:pt x="0" y="2703"/>
                    <a:pt x="36" y="2858"/>
                  </a:cubicBezTo>
                  <a:cubicBezTo>
                    <a:pt x="116" y="2981"/>
                    <a:pt x="202" y="3031"/>
                    <a:pt x="294" y="3031"/>
                  </a:cubicBezTo>
                  <a:cubicBezTo>
                    <a:pt x="381" y="3031"/>
                    <a:pt x="474" y="2986"/>
                    <a:pt x="572" y="2917"/>
                  </a:cubicBezTo>
                  <a:cubicBezTo>
                    <a:pt x="822" y="2703"/>
                    <a:pt x="655" y="2227"/>
                    <a:pt x="1072" y="2108"/>
                  </a:cubicBezTo>
                  <a:cubicBezTo>
                    <a:pt x="1167" y="2024"/>
                    <a:pt x="1108" y="1858"/>
                    <a:pt x="1227" y="1786"/>
                  </a:cubicBezTo>
                  <a:cubicBezTo>
                    <a:pt x="1310" y="1727"/>
                    <a:pt x="1405" y="1679"/>
                    <a:pt x="1489" y="1620"/>
                  </a:cubicBezTo>
                  <a:cubicBezTo>
                    <a:pt x="1703" y="1405"/>
                    <a:pt x="1417" y="1108"/>
                    <a:pt x="1655" y="917"/>
                  </a:cubicBezTo>
                  <a:cubicBezTo>
                    <a:pt x="1703" y="834"/>
                    <a:pt x="1762" y="738"/>
                    <a:pt x="1798" y="655"/>
                  </a:cubicBezTo>
                  <a:cubicBezTo>
                    <a:pt x="1834" y="584"/>
                    <a:pt x="1881" y="536"/>
                    <a:pt x="1917" y="488"/>
                  </a:cubicBezTo>
                  <a:cubicBezTo>
                    <a:pt x="2012" y="381"/>
                    <a:pt x="2072" y="286"/>
                    <a:pt x="2120" y="167"/>
                  </a:cubicBezTo>
                  <a:cubicBezTo>
                    <a:pt x="2096" y="60"/>
                    <a:pt x="2024" y="12"/>
                    <a:pt x="19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5449;p32">
              <a:extLst>
                <a:ext uri="{FF2B5EF4-FFF2-40B4-BE49-F238E27FC236}">
                  <a16:creationId xmlns:a16="http://schemas.microsoft.com/office/drawing/2014/main" id="{F3ACA37A-29A0-4CA2-AAF2-A3DA4946D046}"/>
                </a:ext>
              </a:extLst>
            </p:cNvPr>
            <p:cNvSpPr/>
            <p:nvPr/>
          </p:nvSpPr>
          <p:spPr>
            <a:xfrm>
              <a:off x="5486675" y="3387325"/>
              <a:ext cx="78325" cy="25500"/>
            </a:xfrm>
            <a:custGeom>
              <a:avLst/>
              <a:gdLst/>
              <a:ahLst/>
              <a:cxnLst/>
              <a:rect l="l" t="t" r="r" b="b"/>
              <a:pathLst>
                <a:path w="3133" h="1020" extrusionOk="0">
                  <a:moveTo>
                    <a:pt x="2210" y="1"/>
                  </a:moveTo>
                  <a:cubicBezTo>
                    <a:pt x="2181" y="1"/>
                    <a:pt x="2150" y="2"/>
                    <a:pt x="2120" y="6"/>
                  </a:cubicBezTo>
                  <a:cubicBezTo>
                    <a:pt x="2102" y="141"/>
                    <a:pt x="2146" y="201"/>
                    <a:pt x="2236" y="201"/>
                  </a:cubicBezTo>
                  <a:cubicBezTo>
                    <a:pt x="2265" y="201"/>
                    <a:pt x="2298" y="196"/>
                    <a:pt x="2335" y="184"/>
                  </a:cubicBezTo>
                  <a:lnTo>
                    <a:pt x="2335" y="184"/>
                  </a:lnTo>
                  <a:cubicBezTo>
                    <a:pt x="2286" y="215"/>
                    <a:pt x="2239" y="226"/>
                    <a:pt x="2192" y="226"/>
                  </a:cubicBezTo>
                  <a:cubicBezTo>
                    <a:pt x="2079" y="226"/>
                    <a:pt x="1972" y="160"/>
                    <a:pt x="1870" y="160"/>
                  </a:cubicBezTo>
                  <a:cubicBezTo>
                    <a:pt x="1802" y="158"/>
                    <a:pt x="1734" y="157"/>
                    <a:pt x="1665" y="157"/>
                  </a:cubicBezTo>
                  <a:cubicBezTo>
                    <a:pt x="1477" y="157"/>
                    <a:pt x="1287" y="164"/>
                    <a:pt x="1099" y="164"/>
                  </a:cubicBezTo>
                  <a:cubicBezTo>
                    <a:pt x="1030" y="164"/>
                    <a:pt x="962" y="163"/>
                    <a:pt x="894" y="160"/>
                  </a:cubicBezTo>
                  <a:cubicBezTo>
                    <a:pt x="739" y="160"/>
                    <a:pt x="596" y="160"/>
                    <a:pt x="441" y="172"/>
                  </a:cubicBezTo>
                  <a:cubicBezTo>
                    <a:pt x="191" y="208"/>
                    <a:pt x="72" y="387"/>
                    <a:pt x="1" y="601"/>
                  </a:cubicBezTo>
                  <a:lnTo>
                    <a:pt x="1" y="696"/>
                  </a:lnTo>
                  <a:cubicBezTo>
                    <a:pt x="60" y="922"/>
                    <a:pt x="215" y="982"/>
                    <a:pt x="430" y="1006"/>
                  </a:cubicBezTo>
                  <a:cubicBezTo>
                    <a:pt x="497" y="1016"/>
                    <a:pt x="563" y="1020"/>
                    <a:pt x="629" y="1020"/>
                  </a:cubicBezTo>
                  <a:cubicBezTo>
                    <a:pt x="938" y="1020"/>
                    <a:pt x="1236" y="929"/>
                    <a:pt x="1544" y="929"/>
                  </a:cubicBezTo>
                  <a:cubicBezTo>
                    <a:pt x="1636" y="929"/>
                    <a:pt x="1728" y="937"/>
                    <a:pt x="1823" y="958"/>
                  </a:cubicBezTo>
                  <a:cubicBezTo>
                    <a:pt x="2049" y="958"/>
                    <a:pt x="2251" y="922"/>
                    <a:pt x="2477" y="887"/>
                  </a:cubicBezTo>
                  <a:cubicBezTo>
                    <a:pt x="2716" y="839"/>
                    <a:pt x="3013" y="899"/>
                    <a:pt x="3132" y="577"/>
                  </a:cubicBezTo>
                  <a:cubicBezTo>
                    <a:pt x="3132" y="303"/>
                    <a:pt x="3120" y="89"/>
                    <a:pt x="2727" y="65"/>
                  </a:cubicBezTo>
                  <a:cubicBezTo>
                    <a:pt x="2564" y="55"/>
                    <a:pt x="2391" y="1"/>
                    <a:pt x="22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5450;p32">
              <a:extLst>
                <a:ext uri="{FF2B5EF4-FFF2-40B4-BE49-F238E27FC236}">
                  <a16:creationId xmlns:a16="http://schemas.microsoft.com/office/drawing/2014/main" id="{BF47F8BD-5FFD-4A36-8F23-A57F0A968BCB}"/>
                </a:ext>
              </a:extLst>
            </p:cNvPr>
            <p:cNvSpPr/>
            <p:nvPr/>
          </p:nvSpPr>
          <p:spPr>
            <a:xfrm>
              <a:off x="5997750" y="3414500"/>
              <a:ext cx="100950" cy="12575"/>
            </a:xfrm>
            <a:custGeom>
              <a:avLst/>
              <a:gdLst/>
              <a:ahLst/>
              <a:cxnLst/>
              <a:rect l="l" t="t" r="r" b="b"/>
              <a:pathLst>
                <a:path w="4038" h="503" extrusionOk="0">
                  <a:moveTo>
                    <a:pt x="862" y="0"/>
                  </a:moveTo>
                  <a:cubicBezTo>
                    <a:pt x="787" y="0"/>
                    <a:pt x="712" y="19"/>
                    <a:pt x="644" y="50"/>
                  </a:cubicBezTo>
                  <a:cubicBezTo>
                    <a:pt x="596" y="73"/>
                    <a:pt x="537" y="73"/>
                    <a:pt x="489" y="85"/>
                  </a:cubicBezTo>
                  <a:cubicBezTo>
                    <a:pt x="418" y="145"/>
                    <a:pt x="346" y="169"/>
                    <a:pt x="275" y="204"/>
                  </a:cubicBezTo>
                  <a:cubicBezTo>
                    <a:pt x="168" y="276"/>
                    <a:pt x="1" y="312"/>
                    <a:pt x="60" y="502"/>
                  </a:cubicBezTo>
                  <a:lnTo>
                    <a:pt x="3787" y="502"/>
                  </a:lnTo>
                  <a:cubicBezTo>
                    <a:pt x="3870" y="431"/>
                    <a:pt x="3990" y="371"/>
                    <a:pt x="4037" y="252"/>
                  </a:cubicBezTo>
                  <a:cubicBezTo>
                    <a:pt x="4025" y="193"/>
                    <a:pt x="3990" y="145"/>
                    <a:pt x="3942" y="97"/>
                  </a:cubicBezTo>
                  <a:cubicBezTo>
                    <a:pt x="3927" y="68"/>
                    <a:pt x="3904" y="53"/>
                    <a:pt x="3875" y="53"/>
                  </a:cubicBezTo>
                  <a:cubicBezTo>
                    <a:pt x="3856" y="53"/>
                    <a:pt x="3834" y="59"/>
                    <a:pt x="3811" y="73"/>
                  </a:cubicBezTo>
                  <a:cubicBezTo>
                    <a:pt x="3751" y="85"/>
                    <a:pt x="3704" y="85"/>
                    <a:pt x="3668" y="97"/>
                  </a:cubicBezTo>
                  <a:cubicBezTo>
                    <a:pt x="3668" y="109"/>
                    <a:pt x="3644" y="133"/>
                    <a:pt x="3620" y="145"/>
                  </a:cubicBezTo>
                  <a:cubicBezTo>
                    <a:pt x="3573" y="145"/>
                    <a:pt x="3525" y="133"/>
                    <a:pt x="3501" y="97"/>
                  </a:cubicBezTo>
                  <a:cubicBezTo>
                    <a:pt x="3484" y="103"/>
                    <a:pt x="3469" y="106"/>
                    <a:pt x="3454" y="106"/>
                  </a:cubicBezTo>
                  <a:cubicBezTo>
                    <a:pt x="3439" y="106"/>
                    <a:pt x="3424" y="103"/>
                    <a:pt x="3406" y="97"/>
                  </a:cubicBezTo>
                  <a:cubicBezTo>
                    <a:pt x="3326" y="146"/>
                    <a:pt x="3244" y="173"/>
                    <a:pt x="3161" y="173"/>
                  </a:cubicBezTo>
                  <a:cubicBezTo>
                    <a:pt x="3083" y="173"/>
                    <a:pt x="3005" y="149"/>
                    <a:pt x="2930" y="97"/>
                  </a:cubicBezTo>
                  <a:cubicBezTo>
                    <a:pt x="2886" y="40"/>
                    <a:pt x="2838" y="14"/>
                    <a:pt x="2789" y="14"/>
                  </a:cubicBezTo>
                  <a:cubicBezTo>
                    <a:pt x="2745" y="14"/>
                    <a:pt x="2701" y="34"/>
                    <a:pt x="2656" y="73"/>
                  </a:cubicBezTo>
                  <a:lnTo>
                    <a:pt x="2358" y="73"/>
                  </a:lnTo>
                  <a:cubicBezTo>
                    <a:pt x="2330" y="46"/>
                    <a:pt x="2303" y="34"/>
                    <a:pt x="2275" y="34"/>
                  </a:cubicBezTo>
                  <a:cubicBezTo>
                    <a:pt x="2255" y="34"/>
                    <a:pt x="2235" y="40"/>
                    <a:pt x="2216" y="50"/>
                  </a:cubicBezTo>
                  <a:cubicBezTo>
                    <a:pt x="2156" y="50"/>
                    <a:pt x="2120" y="38"/>
                    <a:pt x="2061" y="38"/>
                  </a:cubicBezTo>
                  <a:cubicBezTo>
                    <a:pt x="1959" y="17"/>
                    <a:pt x="1858" y="9"/>
                    <a:pt x="1757" y="9"/>
                  </a:cubicBezTo>
                  <a:cubicBezTo>
                    <a:pt x="1572" y="9"/>
                    <a:pt x="1388" y="34"/>
                    <a:pt x="1203" y="50"/>
                  </a:cubicBezTo>
                  <a:lnTo>
                    <a:pt x="1061" y="50"/>
                  </a:lnTo>
                  <a:cubicBezTo>
                    <a:pt x="998" y="16"/>
                    <a:pt x="930" y="0"/>
                    <a:pt x="8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5451;p32">
              <a:extLst>
                <a:ext uri="{FF2B5EF4-FFF2-40B4-BE49-F238E27FC236}">
                  <a16:creationId xmlns:a16="http://schemas.microsoft.com/office/drawing/2014/main" id="{4E9FBD20-25B9-4AD3-9036-03416E28767F}"/>
                </a:ext>
              </a:extLst>
            </p:cNvPr>
            <p:cNvSpPr/>
            <p:nvPr/>
          </p:nvSpPr>
          <p:spPr>
            <a:xfrm>
              <a:off x="5742675" y="3375575"/>
              <a:ext cx="105975" cy="12500"/>
            </a:xfrm>
            <a:custGeom>
              <a:avLst/>
              <a:gdLst/>
              <a:ahLst/>
              <a:cxnLst/>
              <a:rect l="l" t="t" r="r" b="b"/>
              <a:pathLst>
                <a:path w="4239" h="500" extrusionOk="0">
                  <a:moveTo>
                    <a:pt x="3726" y="1"/>
                  </a:moveTo>
                  <a:cubicBezTo>
                    <a:pt x="3568" y="1"/>
                    <a:pt x="3411" y="18"/>
                    <a:pt x="3251" y="35"/>
                  </a:cubicBezTo>
                  <a:cubicBezTo>
                    <a:pt x="2703" y="106"/>
                    <a:pt x="2155" y="106"/>
                    <a:pt x="1608" y="118"/>
                  </a:cubicBezTo>
                  <a:cubicBezTo>
                    <a:pt x="1573" y="120"/>
                    <a:pt x="1537" y="121"/>
                    <a:pt x="1502" y="121"/>
                  </a:cubicBezTo>
                  <a:cubicBezTo>
                    <a:pt x="1172" y="121"/>
                    <a:pt x="835" y="56"/>
                    <a:pt x="483" y="56"/>
                  </a:cubicBezTo>
                  <a:cubicBezTo>
                    <a:pt x="326" y="56"/>
                    <a:pt x="165" y="69"/>
                    <a:pt x="0" y="106"/>
                  </a:cubicBezTo>
                  <a:cubicBezTo>
                    <a:pt x="203" y="273"/>
                    <a:pt x="357" y="333"/>
                    <a:pt x="512" y="356"/>
                  </a:cubicBezTo>
                  <a:cubicBezTo>
                    <a:pt x="655" y="452"/>
                    <a:pt x="834" y="356"/>
                    <a:pt x="953" y="476"/>
                  </a:cubicBezTo>
                  <a:lnTo>
                    <a:pt x="1084" y="476"/>
                  </a:lnTo>
                  <a:cubicBezTo>
                    <a:pt x="1084" y="464"/>
                    <a:pt x="1096" y="452"/>
                    <a:pt x="1131" y="440"/>
                  </a:cubicBezTo>
                  <a:cubicBezTo>
                    <a:pt x="1155" y="440"/>
                    <a:pt x="1191" y="440"/>
                    <a:pt x="1215" y="476"/>
                  </a:cubicBezTo>
                  <a:lnTo>
                    <a:pt x="1631" y="476"/>
                  </a:lnTo>
                  <a:cubicBezTo>
                    <a:pt x="1631" y="464"/>
                    <a:pt x="1643" y="464"/>
                    <a:pt x="1679" y="452"/>
                  </a:cubicBezTo>
                  <a:cubicBezTo>
                    <a:pt x="1727" y="452"/>
                    <a:pt x="1751" y="452"/>
                    <a:pt x="1786" y="499"/>
                  </a:cubicBezTo>
                  <a:cubicBezTo>
                    <a:pt x="1903" y="487"/>
                    <a:pt x="2021" y="483"/>
                    <a:pt x="2140" y="483"/>
                  </a:cubicBezTo>
                  <a:cubicBezTo>
                    <a:pt x="2306" y="483"/>
                    <a:pt x="2474" y="490"/>
                    <a:pt x="2642" y="490"/>
                  </a:cubicBezTo>
                  <a:cubicBezTo>
                    <a:pt x="2929" y="490"/>
                    <a:pt x="3215" y="470"/>
                    <a:pt x="3489" y="356"/>
                  </a:cubicBezTo>
                  <a:cubicBezTo>
                    <a:pt x="3567" y="211"/>
                    <a:pt x="3695" y="197"/>
                    <a:pt x="3828" y="197"/>
                  </a:cubicBezTo>
                  <a:cubicBezTo>
                    <a:pt x="3861" y="197"/>
                    <a:pt x="3894" y="198"/>
                    <a:pt x="3927" y="198"/>
                  </a:cubicBezTo>
                  <a:cubicBezTo>
                    <a:pt x="4045" y="198"/>
                    <a:pt x="4160" y="187"/>
                    <a:pt x="4239" y="83"/>
                  </a:cubicBezTo>
                  <a:cubicBezTo>
                    <a:pt x="4066" y="21"/>
                    <a:pt x="3896" y="1"/>
                    <a:pt x="37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5452;p32">
              <a:extLst>
                <a:ext uri="{FF2B5EF4-FFF2-40B4-BE49-F238E27FC236}">
                  <a16:creationId xmlns:a16="http://schemas.microsoft.com/office/drawing/2014/main" id="{E48B93A9-7F51-4D5C-8E31-3C1A25EA5A2C}"/>
                </a:ext>
              </a:extLst>
            </p:cNvPr>
            <p:cNvSpPr/>
            <p:nvPr/>
          </p:nvSpPr>
          <p:spPr>
            <a:xfrm>
              <a:off x="5937925" y="3332650"/>
              <a:ext cx="131000" cy="19200"/>
            </a:xfrm>
            <a:custGeom>
              <a:avLst/>
              <a:gdLst/>
              <a:ahLst/>
              <a:cxnLst/>
              <a:rect l="l" t="t" r="r" b="b"/>
              <a:pathLst>
                <a:path w="5240" h="768" extrusionOk="0">
                  <a:moveTo>
                    <a:pt x="3372" y="0"/>
                  </a:moveTo>
                  <a:cubicBezTo>
                    <a:pt x="3196" y="0"/>
                    <a:pt x="3027" y="53"/>
                    <a:pt x="2870" y="204"/>
                  </a:cubicBezTo>
                  <a:cubicBezTo>
                    <a:pt x="2930" y="347"/>
                    <a:pt x="2942" y="466"/>
                    <a:pt x="2715" y="466"/>
                  </a:cubicBezTo>
                  <a:cubicBezTo>
                    <a:pt x="2263" y="466"/>
                    <a:pt x="1805" y="461"/>
                    <a:pt x="1349" y="461"/>
                  </a:cubicBezTo>
                  <a:cubicBezTo>
                    <a:pt x="1121" y="461"/>
                    <a:pt x="894" y="462"/>
                    <a:pt x="668" y="466"/>
                  </a:cubicBezTo>
                  <a:cubicBezTo>
                    <a:pt x="636" y="469"/>
                    <a:pt x="604" y="470"/>
                    <a:pt x="572" y="470"/>
                  </a:cubicBezTo>
                  <a:cubicBezTo>
                    <a:pt x="506" y="470"/>
                    <a:pt x="440" y="466"/>
                    <a:pt x="376" y="466"/>
                  </a:cubicBezTo>
                  <a:cubicBezTo>
                    <a:pt x="237" y="466"/>
                    <a:pt x="107" y="487"/>
                    <a:pt x="1" y="621"/>
                  </a:cubicBezTo>
                  <a:cubicBezTo>
                    <a:pt x="135" y="739"/>
                    <a:pt x="282" y="768"/>
                    <a:pt x="431" y="768"/>
                  </a:cubicBezTo>
                  <a:cubicBezTo>
                    <a:pt x="568" y="768"/>
                    <a:pt x="708" y="743"/>
                    <a:pt x="842" y="743"/>
                  </a:cubicBezTo>
                  <a:cubicBezTo>
                    <a:pt x="884" y="743"/>
                    <a:pt x="925" y="746"/>
                    <a:pt x="965" y="752"/>
                  </a:cubicBezTo>
                  <a:lnTo>
                    <a:pt x="2049" y="752"/>
                  </a:lnTo>
                  <a:cubicBezTo>
                    <a:pt x="2221" y="746"/>
                    <a:pt x="2394" y="746"/>
                    <a:pt x="2567" y="746"/>
                  </a:cubicBezTo>
                  <a:cubicBezTo>
                    <a:pt x="2739" y="746"/>
                    <a:pt x="2912" y="746"/>
                    <a:pt x="3085" y="740"/>
                  </a:cubicBezTo>
                  <a:cubicBezTo>
                    <a:pt x="3181" y="713"/>
                    <a:pt x="3276" y="703"/>
                    <a:pt x="3371" y="703"/>
                  </a:cubicBezTo>
                  <a:cubicBezTo>
                    <a:pt x="3604" y="703"/>
                    <a:pt x="3836" y="761"/>
                    <a:pt x="4075" y="761"/>
                  </a:cubicBezTo>
                  <a:cubicBezTo>
                    <a:pt x="4125" y="761"/>
                    <a:pt x="4176" y="758"/>
                    <a:pt x="4228" y="752"/>
                  </a:cubicBezTo>
                  <a:cubicBezTo>
                    <a:pt x="4335" y="752"/>
                    <a:pt x="4418" y="752"/>
                    <a:pt x="4525" y="740"/>
                  </a:cubicBezTo>
                  <a:cubicBezTo>
                    <a:pt x="4644" y="704"/>
                    <a:pt x="4775" y="669"/>
                    <a:pt x="4894" y="633"/>
                  </a:cubicBezTo>
                  <a:cubicBezTo>
                    <a:pt x="4954" y="621"/>
                    <a:pt x="5013" y="609"/>
                    <a:pt x="5073" y="573"/>
                  </a:cubicBezTo>
                  <a:cubicBezTo>
                    <a:pt x="5168" y="526"/>
                    <a:pt x="5228" y="454"/>
                    <a:pt x="5240" y="347"/>
                  </a:cubicBezTo>
                  <a:cubicBezTo>
                    <a:pt x="5240" y="276"/>
                    <a:pt x="5204" y="228"/>
                    <a:pt x="5144" y="192"/>
                  </a:cubicBezTo>
                  <a:lnTo>
                    <a:pt x="5025" y="192"/>
                  </a:lnTo>
                  <a:cubicBezTo>
                    <a:pt x="4949" y="195"/>
                    <a:pt x="4872" y="196"/>
                    <a:pt x="4794" y="196"/>
                  </a:cubicBezTo>
                  <a:cubicBezTo>
                    <a:pt x="4498" y="196"/>
                    <a:pt x="4196" y="175"/>
                    <a:pt x="3894" y="109"/>
                  </a:cubicBezTo>
                  <a:cubicBezTo>
                    <a:pt x="3718" y="50"/>
                    <a:pt x="3542" y="0"/>
                    <a:pt x="33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5453;p32">
              <a:extLst>
                <a:ext uri="{FF2B5EF4-FFF2-40B4-BE49-F238E27FC236}">
                  <a16:creationId xmlns:a16="http://schemas.microsoft.com/office/drawing/2014/main" id="{547EE936-F1ED-4CF1-A7A0-39457F3FB3EE}"/>
                </a:ext>
              </a:extLst>
            </p:cNvPr>
            <p:cNvSpPr/>
            <p:nvPr/>
          </p:nvSpPr>
          <p:spPr>
            <a:xfrm>
              <a:off x="5783750" y="3276600"/>
              <a:ext cx="158675" cy="20975"/>
            </a:xfrm>
            <a:custGeom>
              <a:avLst/>
              <a:gdLst/>
              <a:ahLst/>
              <a:cxnLst/>
              <a:rect l="l" t="t" r="r" b="b"/>
              <a:pathLst>
                <a:path w="6347" h="839" extrusionOk="0">
                  <a:moveTo>
                    <a:pt x="389" y="0"/>
                  </a:moveTo>
                  <a:cubicBezTo>
                    <a:pt x="259" y="0"/>
                    <a:pt x="128" y="51"/>
                    <a:pt x="0" y="184"/>
                  </a:cubicBezTo>
                  <a:cubicBezTo>
                    <a:pt x="108" y="470"/>
                    <a:pt x="441" y="505"/>
                    <a:pt x="584" y="732"/>
                  </a:cubicBezTo>
                  <a:cubicBezTo>
                    <a:pt x="762" y="803"/>
                    <a:pt x="941" y="839"/>
                    <a:pt x="1131" y="839"/>
                  </a:cubicBezTo>
                  <a:lnTo>
                    <a:pt x="6311" y="839"/>
                  </a:lnTo>
                  <a:cubicBezTo>
                    <a:pt x="6346" y="732"/>
                    <a:pt x="6311" y="672"/>
                    <a:pt x="6251" y="636"/>
                  </a:cubicBezTo>
                  <a:cubicBezTo>
                    <a:pt x="5895" y="547"/>
                    <a:pt x="5534" y="525"/>
                    <a:pt x="5171" y="525"/>
                  </a:cubicBezTo>
                  <a:cubicBezTo>
                    <a:pt x="4809" y="525"/>
                    <a:pt x="4444" y="547"/>
                    <a:pt x="4079" y="547"/>
                  </a:cubicBezTo>
                  <a:cubicBezTo>
                    <a:pt x="3978" y="547"/>
                    <a:pt x="3876" y="546"/>
                    <a:pt x="3775" y="541"/>
                  </a:cubicBezTo>
                  <a:cubicBezTo>
                    <a:pt x="3483" y="529"/>
                    <a:pt x="3191" y="523"/>
                    <a:pt x="2900" y="523"/>
                  </a:cubicBezTo>
                  <a:cubicBezTo>
                    <a:pt x="2608" y="523"/>
                    <a:pt x="2316" y="529"/>
                    <a:pt x="2024" y="541"/>
                  </a:cubicBezTo>
                  <a:cubicBezTo>
                    <a:pt x="1882" y="541"/>
                    <a:pt x="1727" y="541"/>
                    <a:pt x="1584" y="553"/>
                  </a:cubicBezTo>
                  <a:lnTo>
                    <a:pt x="1298" y="553"/>
                  </a:lnTo>
                  <a:lnTo>
                    <a:pt x="1120" y="505"/>
                  </a:lnTo>
                  <a:cubicBezTo>
                    <a:pt x="1000" y="410"/>
                    <a:pt x="953" y="255"/>
                    <a:pt x="834" y="148"/>
                  </a:cubicBezTo>
                  <a:cubicBezTo>
                    <a:pt x="688" y="66"/>
                    <a:pt x="538" y="0"/>
                    <a:pt x="3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5454;p32">
              <a:extLst>
                <a:ext uri="{FF2B5EF4-FFF2-40B4-BE49-F238E27FC236}">
                  <a16:creationId xmlns:a16="http://schemas.microsoft.com/office/drawing/2014/main" id="{4035B39B-4516-4EBC-8E59-FBDACFC29D2F}"/>
                </a:ext>
              </a:extLst>
            </p:cNvPr>
            <p:cNvSpPr/>
            <p:nvPr/>
          </p:nvSpPr>
          <p:spPr>
            <a:xfrm>
              <a:off x="5559025" y="3346100"/>
              <a:ext cx="84550" cy="9000"/>
            </a:xfrm>
            <a:custGeom>
              <a:avLst/>
              <a:gdLst/>
              <a:ahLst/>
              <a:cxnLst/>
              <a:rect l="l" t="t" r="r" b="b"/>
              <a:pathLst>
                <a:path w="3382" h="360" extrusionOk="0">
                  <a:moveTo>
                    <a:pt x="3134" y="0"/>
                  </a:moveTo>
                  <a:cubicBezTo>
                    <a:pt x="3026" y="0"/>
                    <a:pt x="2904" y="49"/>
                    <a:pt x="2797" y="49"/>
                  </a:cubicBezTo>
                  <a:cubicBezTo>
                    <a:pt x="2785" y="49"/>
                    <a:pt x="2774" y="48"/>
                    <a:pt x="2762" y="47"/>
                  </a:cubicBezTo>
                  <a:cubicBezTo>
                    <a:pt x="2432" y="34"/>
                    <a:pt x="2100" y="27"/>
                    <a:pt x="1767" y="27"/>
                  </a:cubicBezTo>
                  <a:cubicBezTo>
                    <a:pt x="1212" y="27"/>
                    <a:pt x="653" y="46"/>
                    <a:pt x="95" y="83"/>
                  </a:cubicBezTo>
                  <a:cubicBezTo>
                    <a:pt x="0" y="250"/>
                    <a:pt x="143" y="285"/>
                    <a:pt x="226" y="345"/>
                  </a:cubicBezTo>
                  <a:cubicBezTo>
                    <a:pt x="323" y="343"/>
                    <a:pt x="419" y="342"/>
                    <a:pt x="515" y="342"/>
                  </a:cubicBezTo>
                  <a:cubicBezTo>
                    <a:pt x="949" y="342"/>
                    <a:pt x="1382" y="360"/>
                    <a:pt x="1813" y="360"/>
                  </a:cubicBezTo>
                  <a:cubicBezTo>
                    <a:pt x="2340" y="360"/>
                    <a:pt x="2864" y="333"/>
                    <a:pt x="3382" y="214"/>
                  </a:cubicBezTo>
                  <a:cubicBezTo>
                    <a:pt x="3327" y="44"/>
                    <a:pt x="3236" y="0"/>
                    <a:pt x="31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5455;p32">
              <a:extLst>
                <a:ext uri="{FF2B5EF4-FFF2-40B4-BE49-F238E27FC236}">
                  <a16:creationId xmlns:a16="http://schemas.microsoft.com/office/drawing/2014/main" id="{6BB767E0-6F3A-4074-924A-491552A21A61}"/>
                </a:ext>
              </a:extLst>
            </p:cNvPr>
            <p:cNvSpPr/>
            <p:nvPr/>
          </p:nvSpPr>
          <p:spPr>
            <a:xfrm>
              <a:off x="5671225" y="3413900"/>
              <a:ext cx="71775" cy="22050"/>
            </a:xfrm>
            <a:custGeom>
              <a:avLst/>
              <a:gdLst/>
              <a:ahLst/>
              <a:cxnLst/>
              <a:rect l="l" t="t" r="r" b="b"/>
              <a:pathLst>
                <a:path w="2871" h="882" extrusionOk="0">
                  <a:moveTo>
                    <a:pt x="481" y="0"/>
                  </a:moveTo>
                  <a:cubicBezTo>
                    <a:pt x="415" y="0"/>
                    <a:pt x="362" y="52"/>
                    <a:pt x="334" y="157"/>
                  </a:cubicBezTo>
                  <a:cubicBezTo>
                    <a:pt x="287" y="300"/>
                    <a:pt x="203" y="371"/>
                    <a:pt x="60" y="395"/>
                  </a:cubicBezTo>
                  <a:cubicBezTo>
                    <a:pt x="13" y="455"/>
                    <a:pt x="1" y="514"/>
                    <a:pt x="25" y="586"/>
                  </a:cubicBezTo>
                  <a:cubicBezTo>
                    <a:pt x="156" y="812"/>
                    <a:pt x="418" y="812"/>
                    <a:pt x="632" y="871"/>
                  </a:cubicBezTo>
                  <a:cubicBezTo>
                    <a:pt x="894" y="871"/>
                    <a:pt x="1150" y="882"/>
                    <a:pt x="1409" y="882"/>
                  </a:cubicBezTo>
                  <a:cubicBezTo>
                    <a:pt x="1538" y="882"/>
                    <a:pt x="1668" y="879"/>
                    <a:pt x="1799" y="871"/>
                  </a:cubicBezTo>
                  <a:cubicBezTo>
                    <a:pt x="1913" y="833"/>
                    <a:pt x="2030" y="822"/>
                    <a:pt x="2148" y="822"/>
                  </a:cubicBezTo>
                  <a:cubicBezTo>
                    <a:pt x="2312" y="822"/>
                    <a:pt x="2478" y="843"/>
                    <a:pt x="2643" y="843"/>
                  </a:cubicBezTo>
                  <a:cubicBezTo>
                    <a:pt x="2695" y="843"/>
                    <a:pt x="2747" y="841"/>
                    <a:pt x="2799" y="836"/>
                  </a:cubicBezTo>
                  <a:cubicBezTo>
                    <a:pt x="2858" y="752"/>
                    <a:pt x="2870" y="645"/>
                    <a:pt x="2834" y="538"/>
                  </a:cubicBezTo>
                  <a:cubicBezTo>
                    <a:pt x="2720" y="309"/>
                    <a:pt x="2522" y="302"/>
                    <a:pt x="2319" y="302"/>
                  </a:cubicBezTo>
                  <a:cubicBezTo>
                    <a:pt x="2305" y="302"/>
                    <a:pt x="2290" y="302"/>
                    <a:pt x="2276" y="302"/>
                  </a:cubicBezTo>
                  <a:cubicBezTo>
                    <a:pt x="2240" y="302"/>
                    <a:pt x="2203" y="302"/>
                    <a:pt x="2168" y="300"/>
                  </a:cubicBezTo>
                  <a:cubicBezTo>
                    <a:pt x="1644" y="288"/>
                    <a:pt x="1132" y="276"/>
                    <a:pt x="632" y="74"/>
                  </a:cubicBezTo>
                  <a:cubicBezTo>
                    <a:pt x="578" y="25"/>
                    <a:pt x="527" y="0"/>
                    <a:pt x="4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5456;p32">
              <a:extLst>
                <a:ext uri="{FF2B5EF4-FFF2-40B4-BE49-F238E27FC236}">
                  <a16:creationId xmlns:a16="http://schemas.microsoft.com/office/drawing/2014/main" id="{3AA5FF37-920E-4E42-871A-C365C70E79A2}"/>
                </a:ext>
              </a:extLst>
            </p:cNvPr>
            <p:cNvSpPr/>
            <p:nvPr/>
          </p:nvSpPr>
          <p:spPr>
            <a:xfrm>
              <a:off x="5844275" y="3347050"/>
              <a:ext cx="145775" cy="10450"/>
            </a:xfrm>
            <a:custGeom>
              <a:avLst/>
              <a:gdLst/>
              <a:ahLst/>
              <a:cxnLst/>
              <a:rect l="l" t="t" r="r" b="b"/>
              <a:pathLst>
                <a:path w="5831" h="418" extrusionOk="0">
                  <a:moveTo>
                    <a:pt x="113" y="0"/>
                  </a:moveTo>
                  <a:cubicBezTo>
                    <a:pt x="13" y="0"/>
                    <a:pt x="0" y="68"/>
                    <a:pt x="20" y="176"/>
                  </a:cubicBezTo>
                  <a:cubicBezTo>
                    <a:pt x="47" y="203"/>
                    <a:pt x="67" y="216"/>
                    <a:pt x="95" y="216"/>
                  </a:cubicBezTo>
                  <a:cubicBezTo>
                    <a:pt x="105" y="216"/>
                    <a:pt x="115" y="215"/>
                    <a:pt x="127" y="212"/>
                  </a:cubicBezTo>
                  <a:cubicBezTo>
                    <a:pt x="234" y="247"/>
                    <a:pt x="330" y="247"/>
                    <a:pt x="437" y="295"/>
                  </a:cubicBezTo>
                  <a:cubicBezTo>
                    <a:pt x="682" y="344"/>
                    <a:pt x="933" y="376"/>
                    <a:pt x="1181" y="376"/>
                  </a:cubicBezTo>
                  <a:cubicBezTo>
                    <a:pt x="1295" y="376"/>
                    <a:pt x="1408" y="369"/>
                    <a:pt x="1520" y="354"/>
                  </a:cubicBezTo>
                  <a:cubicBezTo>
                    <a:pt x="1724" y="393"/>
                    <a:pt x="1925" y="417"/>
                    <a:pt x="2124" y="417"/>
                  </a:cubicBezTo>
                  <a:cubicBezTo>
                    <a:pt x="2296" y="417"/>
                    <a:pt x="2468" y="399"/>
                    <a:pt x="2640" y="354"/>
                  </a:cubicBezTo>
                  <a:lnTo>
                    <a:pt x="2973" y="354"/>
                  </a:lnTo>
                  <a:cubicBezTo>
                    <a:pt x="3074" y="384"/>
                    <a:pt x="3181" y="402"/>
                    <a:pt x="3291" y="402"/>
                  </a:cubicBezTo>
                  <a:cubicBezTo>
                    <a:pt x="3402" y="402"/>
                    <a:pt x="3515" y="384"/>
                    <a:pt x="3628" y="343"/>
                  </a:cubicBezTo>
                  <a:cubicBezTo>
                    <a:pt x="3814" y="376"/>
                    <a:pt x="4001" y="388"/>
                    <a:pt x="4188" y="388"/>
                  </a:cubicBezTo>
                  <a:cubicBezTo>
                    <a:pt x="4612" y="388"/>
                    <a:pt x="5038" y="328"/>
                    <a:pt x="5460" y="328"/>
                  </a:cubicBezTo>
                  <a:cubicBezTo>
                    <a:pt x="5508" y="328"/>
                    <a:pt x="5556" y="329"/>
                    <a:pt x="5604" y="331"/>
                  </a:cubicBezTo>
                  <a:cubicBezTo>
                    <a:pt x="5676" y="247"/>
                    <a:pt x="5830" y="224"/>
                    <a:pt x="5735" y="69"/>
                  </a:cubicBezTo>
                  <a:cubicBezTo>
                    <a:pt x="5652" y="69"/>
                    <a:pt x="5557" y="57"/>
                    <a:pt x="5473" y="57"/>
                  </a:cubicBezTo>
                  <a:cubicBezTo>
                    <a:pt x="5346" y="110"/>
                    <a:pt x="5216" y="123"/>
                    <a:pt x="5085" y="123"/>
                  </a:cubicBezTo>
                  <a:cubicBezTo>
                    <a:pt x="4964" y="123"/>
                    <a:pt x="4843" y="112"/>
                    <a:pt x="4724" y="112"/>
                  </a:cubicBezTo>
                  <a:cubicBezTo>
                    <a:pt x="4684" y="112"/>
                    <a:pt x="4644" y="113"/>
                    <a:pt x="4604" y="116"/>
                  </a:cubicBezTo>
                  <a:cubicBezTo>
                    <a:pt x="4544" y="117"/>
                    <a:pt x="4485" y="118"/>
                    <a:pt x="4425" y="118"/>
                  </a:cubicBezTo>
                  <a:cubicBezTo>
                    <a:pt x="4080" y="118"/>
                    <a:pt x="3731" y="104"/>
                    <a:pt x="3382" y="104"/>
                  </a:cubicBezTo>
                  <a:cubicBezTo>
                    <a:pt x="3053" y="104"/>
                    <a:pt x="2725" y="116"/>
                    <a:pt x="2401" y="164"/>
                  </a:cubicBezTo>
                  <a:lnTo>
                    <a:pt x="2354" y="164"/>
                  </a:lnTo>
                  <a:cubicBezTo>
                    <a:pt x="2247" y="128"/>
                    <a:pt x="2136" y="110"/>
                    <a:pt x="2025" y="110"/>
                  </a:cubicBezTo>
                  <a:cubicBezTo>
                    <a:pt x="1913" y="110"/>
                    <a:pt x="1800" y="128"/>
                    <a:pt x="1687" y="164"/>
                  </a:cubicBezTo>
                  <a:lnTo>
                    <a:pt x="1639" y="164"/>
                  </a:lnTo>
                  <a:cubicBezTo>
                    <a:pt x="1527" y="122"/>
                    <a:pt x="1409" y="113"/>
                    <a:pt x="1288" y="113"/>
                  </a:cubicBezTo>
                  <a:cubicBezTo>
                    <a:pt x="1184" y="113"/>
                    <a:pt x="1077" y="120"/>
                    <a:pt x="971" y="120"/>
                  </a:cubicBezTo>
                  <a:cubicBezTo>
                    <a:pt x="848" y="120"/>
                    <a:pt x="724" y="110"/>
                    <a:pt x="604" y="69"/>
                  </a:cubicBezTo>
                  <a:cubicBezTo>
                    <a:pt x="511" y="18"/>
                    <a:pt x="406" y="3"/>
                    <a:pt x="306" y="3"/>
                  </a:cubicBezTo>
                  <a:cubicBezTo>
                    <a:pt x="265" y="3"/>
                    <a:pt x="225" y="6"/>
                    <a:pt x="187" y="9"/>
                  </a:cubicBezTo>
                  <a:cubicBezTo>
                    <a:pt x="158" y="3"/>
                    <a:pt x="133" y="0"/>
                    <a:pt x="1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5457;p32">
              <a:extLst>
                <a:ext uri="{FF2B5EF4-FFF2-40B4-BE49-F238E27FC236}">
                  <a16:creationId xmlns:a16="http://schemas.microsoft.com/office/drawing/2014/main" id="{3459C56D-F340-424A-AEDD-98531FD78401}"/>
                </a:ext>
              </a:extLst>
            </p:cNvPr>
            <p:cNvSpPr/>
            <p:nvPr/>
          </p:nvSpPr>
          <p:spPr>
            <a:xfrm>
              <a:off x="6048650" y="3339600"/>
              <a:ext cx="102425" cy="16400"/>
            </a:xfrm>
            <a:custGeom>
              <a:avLst/>
              <a:gdLst/>
              <a:ahLst/>
              <a:cxnLst/>
              <a:rect l="l" t="t" r="r" b="b"/>
              <a:pathLst>
                <a:path w="4097" h="656" extrusionOk="0">
                  <a:moveTo>
                    <a:pt x="2131" y="0"/>
                  </a:moveTo>
                  <a:cubicBezTo>
                    <a:pt x="2007" y="0"/>
                    <a:pt x="1918" y="98"/>
                    <a:pt x="1834" y="248"/>
                  </a:cubicBezTo>
                  <a:cubicBezTo>
                    <a:pt x="1816" y="356"/>
                    <a:pt x="1780" y="387"/>
                    <a:pt x="1736" y="387"/>
                  </a:cubicBezTo>
                  <a:cubicBezTo>
                    <a:pt x="1675" y="387"/>
                    <a:pt x="1599" y="325"/>
                    <a:pt x="1541" y="325"/>
                  </a:cubicBezTo>
                  <a:cubicBezTo>
                    <a:pt x="1531" y="325"/>
                    <a:pt x="1522" y="327"/>
                    <a:pt x="1513" y="331"/>
                  </a:cubicBezTo>
                  <a:cubicBezTo>
                    <a:pt x="1458" y="336"/>
                    <a:pt x="1402" y="338"/>
                    <a:pt x="1345" y="338"/>
                  </a:cubicBezTo>
                  <a:cubicBezTo>
                    <a:pt x="1167" y="338"/>
                    <a:pt x="985" y="319"/>
                    <a:pt x="806" y="319"/>
                  </a:cubicBezTo>
                  <a:cubicBezTo>
                    <a:pt x="514" y="319"/>
                    <a:pt x="232" y="370"/>
                    <a:pt x="1" y="641"/>
                  </a:cubicBezTo>
                  <a:cubicBezTo>
                    <a:pt x="310" y="641"/>
                    <a:pt x="617" y="638"/>
                    <a:pt x="922" y="638"/>
                  </a:cubicBezTo>
                  <a:cubicBezTo>
                    <a:pt x="1227" y="638"/>
                    <a:pt x="1531" y="641"/>
                    <a:pt x="1834" y="652"/>
                  </a:cubicBezTo>
                  <a:cubicBezTo>
                    <a:pt x="1885" y="654"/>
                    <a:pt x="1935" y="655"/>
                    <a:pt x="1985" y="655"/>
                  </a:cubicBezTo>
                  <a:cubicBezTo>
                    <a:pt x="2389" y="655"/>
                    <a:pt x="2794" y="600"/>
                    <a:pt x="3199" y="600"/>
                  </a:cubicBezTo>
                  <a:cubicBezTo>
                    <a:pt x="3375" y="600"/>
                    <a:pt x="3551" y="611"/>
                    <a:pt x="3728" y="641"/>
                  </a:cubicBezTo>
                  <a:cubicBezTo>
                    <a:pt x="3799" y="522"/>
                    <a:pt x="4097" y="641"/>
                    <a:pt x="4025" y="355"/>
                  </a:cubicBezTo>
                  <a:cubicBezTo>
                    <a:pt x="3978" y="343"/>
                    <a:pt x="3918" y="343"/>
                    <a:pt x="3870" y="331"/>
                  </a:cubicBezTo>
                  <a:cubicBezTo>
                    <a:pt x="3821" y="300"/>
                    <a:pt x="3772" y="279"/>
                    <a:pt x="3724" y="279"/>
                  </a:cubicBezTo>
                  <a:cubicBezTo>
                    <a:pt x="3680" y="279"/>
                    <a:pt x="3637" y="297"/>
                    <a:pt x="3597" y="343"/>
                  </a:cubicBezTo>
                  <a:cubicBezTo>
                    <a:pt x="3311" y="343"/>
                    <a:pt x="3025" y="331"/>
                    <a:pt x="2739" y="331"/>
                  </a:cubicBezTo>
                  <a:cubicBezTo>
                    <a:pt x="2704" y="295"/>
                    <a:pt x="2656" y="271"/>
                    <a:pt x="2608" y="248"/>
                  </a:cubicBezTo>
                  <a:cubicBezTo>
                    <a:pt x="2604" y="241"/>
                    <a:pt x="2597" y="239"/>
                    <a:pt x="2587" y="239"/>
                  </a:cubicBezTo>
                  <a:cubicBezTo>
                    <a:pt x="2569" y="239"/>
                    <a:pt x="2543" y="248"/>
                    <a:pt x="2522" y="248"/>
                  </a:cubicBezTo>
                  <a:cubicBezTo>
                    <a:pt x="2497" y="248"/>
                    <a:pt x="2479" y="235"/>
                    <a:pt x="2489" y="176"/>
                  </a:cubicBezTo>
                  <a:cubicBezTo>
                    <a:pt x="2501" y="117"/>
                    <a:pt x="2489" y="93"/>
                    <a:pt x="2442" y="57"/>
                  </a:cubicBezTo>
                  <a:lnTo>
                    <a:pt x="2311" y="57"/>
                  </a:lnTo>
                  <a:cubicBezTo>
                    <a:pt x="2243" y="18"/>
                    <a:pt x="2184" y="0"/>
                    <a:pt x="2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5458;p32">
              <a:extLst>
                <a:ext uri="{FF2B5EF4-FFF2-40B4-BE49-F238E27FC236}">
                  <a16:creationId xmlns:a16="http://schemas.microsoft.com/office/drawing/2014/main" id="{27B450AA-6426-4A38-9937-2435C7655528}"/>
                </a:ext>
              </a:extLst>
            </p:cNvPr>
            <p:cNvSpPr/>
            <p:nvPr/>
          </p:nvSpPr>
          <p:spPr>
            <a:xfrm>
              <a:off x="6057600" y="3370300"/>
              <a:ext cx="68175" cy="11825"/>
            </a:xfrm>
            <a:custGeom>
              <a:avLst/>
              <a:gdLst/>
              <a:ahLst/>
              <a:cxnLst/>
              <a:rect l="l" t="t" r="r" b="b"/>
              <a:pathLst>
                <a:path w="2727" h="473" extrusionOk="0">
                  <a:moveTo>
                    <a:pt x="1105" y="0"/>
                  </a:moveTo>
                  <a:cubicBezTo>
                    <a:pt x="768" y="0"/>
                    <a:pt x="430" y="36"/>
                    <a:pt x="95" y="115"/>
                  </a:cubicBezTo>
                  <a:cubicBezTo>
                    <a:pt x="0" y="246"/>
                    <a:pt x="0" y="353"/>
                    <a:pt x="119" y="448"/>
                  </a:cubicBezTo>
                  <a:cubicBezTo>
                    <a:pt x="418" y="466"/>
                    <a:pt x="716" y="471"/>
                    <a:pt x="1013" y="471"/>
                  </a:cubicBezTo>
                  <a:cubicBezTo>
                    <a:pt x="1338" y="471"/>
                    <a:pt x="1662" y="465"/>
                    <a:pt x="1987" y="465"/>
                  </a:cubicBezTo>
                  <a:cubicBezTo>
                    <a:pt x="2170" y="465"/>
                    <a:pt x="2353" y="467"/>
                    <a:pt x="2536" y="472"/>
                  </a:cubicBezTo>
                  <a:cubicBezTo>
                    <a:pt x="2643" y="448"/>
                    <a:pt x="2727" y="413"/>
                    <a:pt x="2679" y="306"/>
                  </a:cubicBezTo>
                  <a:cubicBezTo>
                    <a:pt x="2584" y="91"/>
                    <a:pt x="2369" y="139"/>
                    <a:pt x="2191" y="115"/>
                  </a:cubicBezTo>
                  <a:cubicBezTo>
                    <a:pt x="2143" y="115"/>
                    <a:pt x="2119" y="91"/>
                    <a:pt x="2072" y="91"/>
                  </a:cubicBezTo>
                  <a:cubicBezTo>
                    <a:pt x="1752" y="33"/>
                    <a:pt x="1428" y="0"/>
                    <a:pt x="11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5459;p32">
              <a:extLst>
                <a:ext uri="{FF2B5EF4-FFF2-40B4-BE49-F238E27FC236}">
                  <a16:creationId xmlns:a16="http://schemas.microsoft.com/office/drawing/2014/main" id="{A8ADBD18-49FC-41A5-AD58-C829C9C295B7}"/>
                </a:ext>
              </a:extLst>
            </p:cNvPr>
            <p:cNvSpPr/>
            <p:nvPr/>
          </p:nvSpPr>
          <p:spPr>
            <a:xfrm>
              <a:off x="5491150" y="3337750"/>
              <a:ext cx="73550" cy="18700"/>
            </a:xfrm>
            <a:custGeom>
              <a:avLst/>
              <a:gdLst/>
              <a:ahLst/>
              <a:cxnLst/>
              <a:rect l="l" t="t" r="r" b="b"/>
              <a:pathLst>
                <a:path w="2942" h="748" extrusionOk="0">
                  <a:moveTo>
                    <a:pt x="239" y="0"/>
                  </a:moveTo>
                  <a:lnTo>
                    <a:pt x="239" y="0"/>
                  </a:lnTo>
                  <a:cubicBezTo>
                    <a:pt x="120" y="60"/>
                    <a:pt x="72" y="155"/>
                    <a:pt x="36" y="274"/>
                  </a:cubicBezTo>
                  <a:cubicBezTo>
                    <a:pt x="12" y="322"/>
                    <a:pt x="1" y="381"/>
                    <a:pt x="1" y="441"/>
                  </a:cubicBezTo>
                  <a:cubicBezTo>
                    <a:pt x="12" y="500"/>
                    <a:pt x="60" y="548"/>
                    <a:pt x="96" y="596"/>
                  </a:cubicBezTo>
                  <a:cubicBezTo>
                    <a:pt x="546" y="715"/>
                    <a:pt x="998" y="748"/>
                    <a:pt x="1452" y="748"/>
                  </a:cubicBezTo>
                  <a:cubicBezTo>
                    <a:pt x="1947" y="748"/>
                    <a:pt x="2444" y="709"/>
                    <a:pt x="2941" y="703"/>
                  </a:cubicBezTo>
                  <a:lnTo>
                    <a:pt x="2810" y="429"/>
                  </a:lnTo>
                  <a:cubicBezTo>
                    <a:pt x="2391" y="422"/>
                    <a:pt x="1964" y="415"/>
                    <a:pt x="1538" y="415"/>
                  </a:cubicBezTo>
                  <a:cubicBezTo>
                    <a:pt x="1226" y="415"/>
                    <a:pt x="915" y="419"/>
                    <a:pt x="608" y="429"/>
                  </a:cubicBezTo>
                  <a:cubicBezTo>
                    <a:pt x="274" y="429"/>
                    <a:pt x="179" y="298"/>
                    <a:pt x="2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5460;p32">
              <a:extLst>
                <a:ext uri="{FF2B5EF4-FFF2-40B4-BE49-F238E27FC236}">
                  <a16:creationId xmlns:a16="http://schemas.microsoft.com/office/drawing/2014/main" id="{0C77BA4F-7385-47CC-BB66-2F7D4A80D16F}"/>
                </a:ext>
              </a:extLst>
            </p:cNvPr>
            <p:cNvSpPr/>
            <p:nvPr/>
          </p:nvSpPr>
          <p:spPr>
            <a:xfrm>
              <a:off x="5875425" y="3414800"/>
              <a:ext cx="71175" cy="17000"/>
            </a:xfrm>
            <a:custGeom>
              <a:avLst/>
              <a:gdLst/>
              <a:ahLst/>
              <a:cxnLst/>
              <a:rect l="l" t="t" r="r" b="b"/>
              <a:pathLst>
                <a:path w="2847" h="680" extrusionOk="0">
                  <a:moveTo>
                    <a:pt x="1208" y="0"/>
                  </a:moveTo>
                  <a:cubicBezTo>
                    <a:pt x="1156" y="0"/>
                    <a:pt x="1104" y="24"/>
                    <a:pt x="1048" y="73"/>
                  </a:cubicBezTo>
                  <a:lnTo>
                    <a:pt x="643" y="73"/>
                  </a:lnTo>
                  <a:cubicBezTo>
                    <a:pt x="615" y="101"/>
                    <a:pt x="587" y="114"/>
                    <a:pt x="557" y="114"/>
                  </a:cubicBezTo>
                  <a:cubicBezTo>
                    <a:pt x="522" y="114"/>
                    <a:pt x="485" y="98"/>
                    <a:pt x="441" y="73"/>
                  </a:cubicBezTo>
                  <a:cubicBezTo>
                    <a:pt x="310" y="73"/>
                    <a:pt x="191" y="61"/>
                    <a:pt x="60" y="61"/>
                  </a:cubicBezTo>
                  <a:cubicBezTo>
                    <a:pt x="12" y="85"/>
                    <a:pt x="0" y="145"/>
                    <a:pt x="0" y="204"/>
                  </a:cubicBezTo>
                  <a:cubicBezTo>
                    <a:pt x="24" y="323"/>
                    <a:pt x="84" y="431"/>
                    <a:pt x="179" y="514"/>
                  </a:cubicBezTo>
                  <a:cubicBezTo>
                    <a:pt x="228" y="555"/>
                    <a:pt x="289" y="568"/>
                    <a:pt x="349" y="568"/>
                  </a:cubicBezTo>
                  <a:cubicBezTo>
                    <a:pt x="376" y="568"/>
                    <a:pt x="403" y="565"/>
                    <a:pt x="429" y="562"/>
                  </a:cubicBezTo>
                  <a:cubicBezTo>
                    <a:pt x="472" y="519"/>
                    <a:pt x="511" y="484"/>
                    <a:pt x="555" y="484"/>
                  </a:cubicBezTo>
                  <a:cubicBezTo>
                    <a:pt x="585" y="484"/>
                    <a:pt x="617" y="500"/>
                    <a:pt x="655" y="538"/>
                  </a:cubicBezTo>
                  <a:cubicBezTo>
                    <a:pt x="685" y="544"/>
                    <a:pt x="709" y="547"/>
                    <a:pt x="734" y="547"/>
                  </a:cubicBezTo>
                  <a:cubicBezTo>
                    <a:pt x="760" y="547"/>
                    <a:pt x="786" y="544"/>
                    <a:pt x="822" y="538"/>
                  </a:cubicBezTo>
                  <a:cubicBezTo>
                    <a:pt x="848" y="529"/>
                    <a:pt x="873" y="526"/>
                    <a:pt x="898" y="526"/>
                  </a:cubicBezTo>
                  <a:cubicBezTo>
                    <a:pt x="1012" y="526"/>
                    <a:pt x="1122" y="599"/>
                    <a:pt x="1239" y="609"/>
                  </a:cubicBezTo>
                  <a:cubicBezTo>
                    <a:pt x="1537" y="616"/>
                    <a:pt x="1839" y="680"/>
                    <a:pt x="2141" y="680"/>
                  </a:cubicBezTo>
                  <a:cubicBezTo>
                    <a:pt x="2357" y="680"/>
                    <a:pt x="2573" y="647"/>
                    <a:pt x="2787" y="538"/>
                  </a:cubicBezTo>
                  <a:cubicBezTo>
                    <a:pt x="2822" y="454"/>
                    <a:pt x="2846" y="395"/>
                    <a:pt x="2810" y="323"/>
                  </a:cubicBezTo>
                  <a:cubicBezTo>
                    <a:pt x="2704" y="161"/>
                    <a:pt x="2561" y="136"/>
                    <a:pt x="2409" y="136"/>
                  </a:cubicBezTo>
                  <a:cubicBezTo>
                    <a:pt x="2340" y="136"/>
                    <a:pt x="2269" y="141"/>
                    <a:pt x="2198" y="141"/>
                  </a:cubicBezTo>
                  <a:cubicBezTo>
                    <a:pt x="2096" y="141"/>
                    <a:pt x="1995" y="130"/>
                    <a:pt x="1905" y="73"/>
                  </a:cubicBezTo>
                  <a:lnTo>
                    <a:pt x="1667" y="73"/>
                  </a:lnTo>
                  <a:cubicBezTo>
                    <a:pt x="1667" y="85"/>
                    <a:pt x="1655" y="85"/>
                    <a:pt x="1608" y="97"/>
                  </a:cubicBezTo>
                  <a:cubicBezTo>
                    <a:pt x="1597" y="104"/>
                    <a:pt x="1587" y="107"/>
                    <a:pt x="1576" y="107"/>
                  </a:cubicBezTo>
                  <a:cubicBezTo>
                    <a:pt x="1551" y="107"/>
                    <a:pt x="1526" y="90"/>
                    <a:pt x="1501" y="73"/>
                  </a:cubicBezTo>
                  <a:cubicBezTo>
                    <a:pt x="1453" y="61"/>
                    <a:pt x="1394" y="61"/>
                    <a:pt x="1358" y="61"/>
                  </a:cubicBezTo>
                  <a:cubicBezTo>
                    <a:pt x="1306" y="21"/>
                    <a:pt x="1257" y="0"/>
                    <a:pt x="12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5461;p32">
              <a:extLst>
                <a:ext uri="{FF2B5EF4-FFF2-40B4-BE49-F238E27FC236}">
                  <a16:creationId xmlns:a16="http://schemas.microsoft.com/office/drawing/2014/main" id="{258379A2-5773-4446-BE27-11D12FB6536F}"/>
                </a:ext>
              </a:extLst>
            </p:cNvPr>
            <p:cNvSpPr/>
            <p:nvPr/>
          </p:nvSpPr>
          <p:spPr>
            <a:xfrm>
              <a:off x="5966500" y="3319950"/>
              <a:ext cx="73850" cy="18125"/>
            </a:xfrm>
            <a:custGeom>
              <a:avLst/>
              <a:gdLst/>
              <a:ahLst/>
              <a:cxnLst/>
              <a:rect l="l" t="t" r="r" b="b"/>
              <a:pathLst>
                <a:path w="2954" h="725" extrusionOk="0">
                  <a:moveTo>
                    <a:pt x="2089" y="0"/>
                  </a:moveTo>
                  <a:cubicBezTo>
                    <a:pt x="1952" y="0"/>
                    <a:pt x="1819" y="21"/>
                    <a:pt x="1703" y="117"/>
                  </a:cubicBezTo>
                  <a:cubicBezTo>
                    <a:pt x="1686" y="330"/>
                    <a:pt x="1615" y="504"/>
                    <a:pt x="1456" y="504"/>
                  </a:cubicBezTo>
                  <a:cubicBezTo>
                    <a:pt x="1402" y="504"/>
                    <a:pt x="1338" y="484"/>
                    <a:pt x="1263" y="438"/>
                  </a:cubicBezTo>
                  <a:cubicBezTo>
                    <a:pt x="1194" y="394"/>
                    <a:pt x="1131" y="380"/>
                    <a:pt x="1071" y="380"/>
                  </a:cubicBezTo>
                  <a:cubicBezTo>
                    <a:pt x="961" y="380"/>
                    <a:pt x="860" y="427"/>
                    <a:pt x="751" y="427"/>
                  </a:cubicBezTo>
                  <a:cubicBezTo>
                    <a:pt x="743" y="427"/>
                    <a:pt x="735" y="427"/>
                    <a:pt x="727" y="426"/>
                  </a:cubicBezTo>
                  <a:cubicBezTo>
                    <a:pt x="668" y="367"/>
                    <a:pt x="584" y="367"/>
                    <a:pt x="489" y="367"/>
                  </a:cubicBezTo>
                  <a:cubicBezTo>
                    <a:pt x="406" y="379"/>
                    <a:pt x="334" y="426"/>
                    <a:pt x="239" y="426"/>
                  </a:cubicBezTo>
                  <a:lnTo>
                    <a:pt x="156" y="426"/>
                  </a:lnTo>
                  <a:cubicBezTo>
                    <a:pt x="108" y="474"/>
                    <a:pt x="48" y="534"/>
                    <a:pt x="1" y="593"/>
                  </a:cubicBezTo>
                  <a:cubicBezTo>
                    <a:pt x="250" y="692"/>
                    <a:pt x="504" y="713"/>
                    <a:pt x="757" y="713"/>
                  </a:cubicBezTo>
                  <a:cubicBezTo>
                    <a:pt x="956" y="713"/>
                    <a:pt x="1154" y="700"/>
                    <a:pt x="1351" y="700"/>
                  </a:cubicBezTo>
                  <a:cubicBezTo>
                    <a:pt x="1477" y="700"/>
                    <a:pt x="1603" y="706"/>
                    <a:pt x="1727" y="724"/>
                  </a:cubicBezTo>
                  <a:cubicBezTo>
                    <a:pt x="2120" y="712"/>
                    <a:pt x="2489" y="712"/>
                    <a:pt x="2870" y="700"/>
                  </a:cubicBezTo>
                  <a:cubicBezTo>
                    <a:pt x="2954" y="653"/>
                    <a:pt x="2930" y="605"/>
                    <a:pt x="2858" y="557"/>
                  </a:cubicBezTo>
                  <a:cubicBezTo>
                    <a:pt x="2811" y="557"/>
                    <a:pt x="2787" y="546"/>
                    <a:pt x="2739" y="546"/>
                  </a:cubicBezTo>
                  <a:cubicBezTo>
                    <a:pt x="2650" y="462"/>
                    <a:pt x="2558" y="435"/>
                    <a:pt x="2464" y="435"/>
                  </a:cubicBezTo>
                  <a:cubicBezTo>
                    <a:pt x="2370" y="435"/>
                    <a:pt x="2275" y="462"/>
                    <a:pt x="2180" y="486"/>
                  </a:cubicBezTo>
                  <a:cubicBezTo>
                    <a:pt x="2143" y="486"/>
                    <a:pt x="2097" y="504"/>
                    <a:pt x="2054" y="504"/>
                  </a:cubicBezTo>
                  <a:cubicBezTo>
                    <a:pt x="2027" y="504"/>
                    <a:pt x="2000" y="497"/>
                    <a:pt x="1977" y="474"/>
                  </a:cubicBezTo>
                  <a:lnTo>
                    <a:pt x="1977" y="474"/>
                  </a:lnTo>
                  <a:cubicBezTo>
                    <a:pt x="2025" y="486"/>
                    <a:pt x="2072" y="486"/>
                    <a:pt x="2096" y="486"/>
                  </a:cubicBezTo>
                  <a:cubicBezTo>
                    <a:pt x="2215" y="486"/>
                    <a:pt x="2334" y="474"/>
                    <a:pt x="2334" y="307"/>
                  </a:cubicBezTo>
                  <a:cubicBezTo>
                    <a:pt x="2376" y="287"/>
                    <a:pt x="2103" y="167"/>
                    <a:pt x="2264" y="167"/>
                  </a:cubicBezTo>
                  <a:cubicBezTo>
                    <a:pt x="2288" y="167"/>
                    <a:pt x="2323" y="170"/>
                    <a:pt x="2370" y="176"/>
                  </a:cubicBezTo>
                  <a:cubicBezTo>
                    <a:pt x="2430" y="176"/>
                    <a:pt x="2477" y="81"/>
                    <a:pt x="2442" y="10"/>
                  </a:cubicBezTo>
                  <a:lnTo>
                    <a:pt x="2442" y="10"/>
                  </a:lnTo>
                  <a:cubicBezTo>
                    <a:pt x="2423" y="11"/>
                    <a:pt x="2405" y="11"/>
                    <a:pt x="2387" y="11"/>
                  </a:cubicBezTo>
                  <a:cubicBezTo>
                    <a:pt x="2289" y="11"/>
                    <a:pt x="2188" y="0"/>
                    <a:pt x="20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5462;p32">
              <a:extLst>
                <a:ext uri="{FF2B5EF4-FFF2-40B4-BE49-F238E27FC236}">
                  <a16:creationId xmlns:a16="http://schemas.microsoft.com/office/drawing/2014/main" id="{A48C370F-9264-492E-B04B-80F658F7146C}"/>
                </a:ext>
              </a:extLst>
            </p:cNvPr>
            <p:cNvSpPr/>
            <p:nvPr/>
          </p:nvSpPr>
          <p:spPr>
            <a:xfrm>
              <a:off x="5682775" y="3411850"/>
              <a:ext cx="65875" cy="17125"/>
            </a:xfrm>
            <a:custGeom>
              <a:avLst/>
              <a:gdLst/>
              <a:ahLst/>
              <a:cxnLst/>
              <a:rect l="l" t="t" r="r" b="b"/>
              <a:pathLst>
                <a:path w="2635" h="685" extrusionOk="0">
                  <a:moveTo>
                    <a:pt x="713" y="0"/>
                  </a:moveTo>
                  <a:cubicBezTo>
                    <a:pt x="673" y="0"/>
                    <a:pt x="631" y="8"/>
                    <a:pt x="587" y="25"/>
                  </a:cubicBezTo>
                  <a:cubicBezTo>
                    <a:pt x="485" y="106"/>
                    <a:pt x="375" y="161"/>
                    <a:pt x="242" y="161"/>
                  </a:cubicBezTo>
                  <a:cubicBezTo>
                    <a:pt x="219" y="161"/>
                    <a:pt x="195" y="159"/>
                    <a:pt x="170" y="156"/>
                  </a:cubicBezTo>
                  <a:cubicBezTo>
                    <a:pt x="80" y="212"/>
                    <a:pt x="0" y="396"/>
                    <a:pt x="113" y="396"/>
                  </a:cubicBezTo>
                  <a:cubicBezTo>
                    <a:pt x="119" y="396"/>
                    <a:pt x="126" y="395"/>
                    <a:pt x="134" y="394"/>
                  </a:cubicBezTo>
                  <a:cubicBezTo>
                    <a:pt x="158" y="393"/>
                    <a:pt x="182" y="392"/>
                    <a:pt x="206" y="392"/>
                  </a:cubicBezTo>
                  <a:cubicBezTo>
                    <a:pt x="671" y="392"/>
                    <a:pt x="1109" y="566"/>
                    <a:pt x="1559" y="566"/>
                  </a:cubicBezTo>
                  <a:cubicBezTo>
                    <a:pt x="1659" y="566"/>
                    <a:pt x="1759" y="557"/>
                    <a:pt x="1861" y="537"/>
                  </a:cubicBezTo>
                  <a:cubicBezTo>
                    <a:pt x="1910" y="523"/>
                    <a:pt x="1957" y="517"/>
                    <a:pt x="2000" y="517"/>
                  </a:cubicBezTo>
                  <a:cubicBezTo>
                    <a:pt x="2113" y="517"/>
                    <a:pt x="2210" y="557"/>
                    <a:pt x="2313" y="608"/>
                  </a:cubicBezTo>
                  <a:cubicBezTo>
                    <a:pt x="2362" y="662"/>
                    <a:pt x="2411" y="685"/>
                    <a:pt x="2458" y="685"/>
                  </a:cubicBezTo>
                  <a:cubicBezTo>
                    <a:pt x="2513" y="685"/>
                    <a:pt x="2565" y="653"/>
                    <a:pt x="2611" y="608"/>
                  </a:cubicBezTo>
                  <a:cubicBezTo>
                    <a:pt x="2634" y="549"/>
                    <a:pt x="2634" y="501"/>
                    <a:pt x="2599" y="441"/>
                  </a:cubicBezTo>
                  <a:cubicBezTo>
                    <a:pt x="2527" y="370"/>
                    <a:pt x="2456" y="334"/>
                    <a:pt x="2372" y="310"/>
                  </a:cubicBezTo>
                  <a:cubicBezTo>
                    <a:pt x="2349" y="310"/>
                    <a:pt x="2337" y="299"/>
                    <a:pt x="2301" y="275"/>
                  </a:cubicBezTo>
                  <a:cubicBezTo>
                    <a:pt x="2242" y="263"/>
                    <a:pt x="2194" y="239"/>
                    <a:pt x="2170" y="191"/>
                  </a:cubicBezTo>
                  <a:lnTo>
                    <a:pt x="2158" y="179"/>
                  </a:lnTo>
                  <a:cubicBezTo>
                    <a:pt x="2107" y="143"/>
                    <a:pt x="2052" y="129"/>
                    <a:pt x="1994" y="129"/>
                  </a:cubicBezTo>
                  <a:cubicBezTo>
                    <a:pt x="1958" y="129"/>
                    <a:pt x="1921" y="135"/>
                    <a:pt x="1884" y="144"/>
                  </a:cubicBezTo>
                  <a:cubicBezTo>
                    <a:pt x="1801" y="156"/>
                    <a:pt x="1694" y="156"/>
                    <a:pt x="1587" y="179"/>
                  </a:cubicBezTo>
                  <a:cubicBezTo>
                    <a:pt x="1546" y="146"/>
                    <a:pt x="1495" y="131"/>
                    <a:pt x="1443" y="131"/>
                  </a:cubicBezTo>
                  <a:cubicBezTo>
                    <a:pt x="1402" y="131"/>
                    <a:pt x="1361" y="140"/>
                    <a:pt x="1325" y="156"/>
                  </a:cubicBezTo>
                  <a:cubicBezTo>
                    <a:pt x="1265" y="144"/>
                    <a:pt x="1218" y="144"/>
                    <a:pt x="1158" y="144"/>
                  </a:cubicBezTo>
                  <a:cubicBezTo>
                    <a:pt x="1007" y="106"/>
                    <a:pt x="870" y="0"/>
                    <a:pt x="7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5463;p32">
              <a:extLst>
                <a:ext uri="{FF2B5EF4-FFF2-40B4-BE49-F238E27FC236}">
                  <a16:creationId xmlns:a16="http://schemas.microsoft.com/office/drawing/2014/main" id="{C3FCD7B2-CC7A-4FE9-9688-95D8BE653FAA}"/>
                </a:ext>
              </a:extLst>
            </p:cNvPr>
            <p:cNvSpPr/>
            <p:nvPr/>
          </p:nvSpPr>
          <p:spPr>
            <a:xfrm>
              <a:off x="6129025" y="3414675"/>
              <a:ext cx="57475" cy="12400"/>
            </a:xfrm>
            <a:custGeom>
              <a:avLst/>
              <a:gdLst/>
              <a:ahLst/>
              <a:cxnLst/>
              <a:rect l="l" t="t" r="r" b="b"/>
              <a:pathLst>
                <a:path w="2299" h="496" extrusionOk="0">
                  <a:moveTo>
                    <a:pt x="540" y="1"/>
                  </a:moveTo>
                  <a:cubicBezTo>
                    <a:pt x="487" y="1"/>
                    <a:pt x="439" y="21"/>
                    <a:pt x="394" y="66"/>
                  </a:cubicBezTo>
                  <a:cubicBezTo>
                    <a:pt x="346" y="78"/>
                    <a:pt x="298" y="78"/>
                    <a:pt x="263" y="78"/>
                  </a:cubicBezTo>
                  <a:cubicBezTo>
                    <a:pt x="215" y="102"/>
                    <a:pt x="155" y="138"/>
                    <a:pt x="108" y="150"/>
                  </a:cubicBezTo>
                  <a:cubicBezTo>
                    <a:pt x="60" y="186"/>
                    <a:pt x="36" y="221"/>
                    <a:pt x="24" y="269"/>
                  </a:cubicBezTo>
                  <a:cubicBezTo>
                    <a:pt x="1" y="364"/>
                    <a:pt x="24" y="436"/>
                    <a:pt x="96" y="495"/>
                  </a:cubicBezTo>
                  <a:cubicBezTo>
                    <a:pt x="286" y="483"/>
                    <a:pt x="501" y="483"/>
                    <a:pt x="691" y="483"/>
                  </a:cubicBezTo>
                  <a:cubicBezTo>
                    <a:pt x="691" y="436"/>
                    <a:pt x="691" y="400"/>
                    <a:pt x="703" y="376"/>
                  </a:cubicBezTo>
                  <a:cubicBezTo>
                    <a:pt x="763" y="376"/>
                    <a:pt x="798" y="388"/>
                    <a:pt x="810" y="447"/>
                  </a:cubicBezTo>
                  <a:cubicBezTo>
                    <a:pt x="993" y="465"/>
                    <a:pt x="1180" y="495"/>
                    <a:pt x="1366" y="495"/>
                  </a:cubicBezTo>
                  <a:cubicBezTo>
                    <a:pt x="1568" y="495"/>
                    <a:pt x="1767" y="459"/>
                    <a:pt x="1953" y="328"/>
                  </a:cubicBezTo>
                  <a:cubicBezTo>
                    <a:pt x="2013" y="364"/>
                    <a:pt x="2072" y="388"/>
                    <a:pt x="2130" y="388"/>
                  </a:cubicBezTo>
                  <a:cubicBezTo>
                    <a:pt x="2188" y="388"/>
                    <a:pt x="2245" y="364"/>
                    <a:pt x="2299" y="305"/>
                  </a:cubicBezTo>
                  <a:cubicBezTo>
                    <a:pt x="2287" y="221"/>
                    <a:pt x="2251" y="138"/>
                    <a:pt x="2239" y="66"/>
                  </a:cubicBezTo>
                  <a:cubicBezTo>
                    <a:pt x="2221" y="72"/>
                    <a:pt x="2206" y="75"/>
                    <a:pt x="2191" y="75"/>
                  </a:cubicBezTo>
                  <a:cubicBezTo>
                    <a:pt x="2176" y="75"/>
                    <a:pt x="2162" y="72"/>
                    <a:pt x="2144" y="66"/>
                  </a:cubicBezTo>
                  <a:cubicBezTo>
                    <a:pt x="2144" y="78"/>
                    <a:pt x="2120" y="90"/>
                    <a:pt x="2084" y="102"/>
                  </a:cubicBezTo>
                  <a:cubicBezTo>
                    <a:pt x="2068" y="109"/>
                    <a:pt x="2054" y="112"/>
                    <a:pt x="2042" y="112"/>
                  </a:cubicBezTo>
                  <a:cubicBezTo>
                    <a:pt x="2010" y="112"/>
                    <a:pt x="1991" y="92"/>
                    <a:pt x="1965" y="66"/>
                  </a:cubicBezTo>
                  <a:lnTo>
                    <a:pt x="1251" y="66"/>
                  </a:lnTo>
                  <a:cubicBezTo>
                    <a:pt x="1251" y="78"/>
                    <a:pt x="1239" y="90"/>
                    <a:pt x="1215" y="102"/>
                  </a:cubicBezTo>
                  <a:cubicBezTo>
                    <a:pt x="1205" y="109"/>
                    <a:pt x="1196" y="112"/>
                    <a:pt x="1187" y="112"/>
                  </a:cubicBezTo>
                  <a:cubicBezTo>
                    <a:pt x="1165" y="112"/>
                    <a:pt x="1146" y="92"/>
                    <a:pt x="1120" y="66"/>
                  </a:cubicBezTo>
                  <a:cubicBezTo>
                    <a:pt x="977" y="66"/>
                    <a:pt x="822" y="43"/>
                    <a:pt x="679" y="43"/>
                  </a:cubicBezTo>
                  <a:cubicBezTo>
                    <a:pt x="630" y="15"/>
                    <a:pt x="584" y="1"/>
                    <a:pt x="5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5464;p32">
              <a:extLst>
                <a:ext uri="{FF2B5EF4-FFF2-40B4-BE49-F238E27FC236}">
                  <a16:creationId xmlns:a16="http://schemas.microsoft.com/office/drawing/2014/main" id="{D09F9BB6-4953-4364-BD10-2DB8CA11AF6B}"/>
                </a:ext>
              </a:extLst>
            </p:cNvPr>
            <p:cNvSpPr/>
            <p:nvPr/>
          </p:nvSpPr>
          <p:spPr>
            <a:xfrm>
              <a:off x="6123975" y="3371750"/>
              <a:ext cx="70275" cy="12150"/>
            </a:xfrm>
            <a:custGeom>
              <a:avLst/>
              <a:gdLst/>
              <a:ahLst/>
              <a:cxnLst/>
              <a:rect l="l" t="t" r="r" b="b"/>
              <a:pathLst>
                <a:path w="2811" h="486" extrusionOk="0">
                  <a:moveTo>
                    <a:pt x="1047" y="0"/>
                  </a:moveTo>
                  <a:cubicBezTo>
                    <a:pt x="875" y="0"/>
                    <a:pt x="702" y="13"/>
                    <a:pt x="530" y="13"/>
                  </a:cubicBezTo>
                  <a:cubicBezTo>
                    <a:pt x="481" y="13"/>
                    <a:pt x="431" y="12"/>
                    <a:pt x="381" y="9"/>
                  </a:cubicBezTo>
                  <a:cubicBezTo>
                    <a:pt x="310" y="9"/>
                    <a:pt x="250" y="9"/>
                    <a:pt x="179" y="21"/>
                  </a:cubicBezTo>
                  <a:cubicBezTo>
                    <a:pt x="0" y="259"/>
                    <a:pt x="298" y="259"/>
                    <a:pt x="357" y="390"/>
                  </a:cubicBezTo>
                  <a:cubicBezTo>
                    <a:pt x="369" y="438"/>
                    <a:pt x="417" y="474"/>
                    <a:pt x="465" y="486"/>
                  </a:cubicBezTo>
                  <a:lnTo>
                    <a:pt x="679" y="486"/>
                  </a:lnTo>
                  <a:cubicBezTo>
                    <a:pt x="789" y="437"/>
                    <a:pt x="903" y="410"/>
                    <a:pt x="1014" y="410"/>
                  </a:cubicBezTo>
                  <a:cubicBezTo>
                    <a:pt x="1120" y="410"/>
                    <a:pt x="1224" y="434"/>
                    <a:pt x="1322" y="486"/>
                  </a:cubicBezTo>
                  <a:cubicBezTo>
                    <a:pt x="1334" y="480"/>
                    <a:pt x="1349" y="477"/>
                    <a:pt x="1365" y="477"/>
                  </a:cubicBezTo>
                  <a:cubicBezTo>
                    <a:pt x="1381" y="477"/>
                    <a:pt x="1399" y="480"/>
                    <a:pt x="1417" y="486"/>
                  </a:cubicBezTo>
                  <a:cubicBezTo>
                    <a:pt x="1442" y="461"/>
                    <a:pt x="1477" y="445"/>
                    <a:pt x="1513" y="445"/>
                  </a:cubicBezTo>
                  <a:cubicBezTo>
                    <a:pt x="1546" y="445"/>
                    <a:pt x="1579" y="458"/>
                    <a:pt x="1608" y="486"/>
                  </a:cubicBezTo>
                  <a:cubicBezTo>
                    <a:pt x="1619" y="480"/>
                    <a:pt x="1637" y="477"/>
                    <a:pt x="1657" y="477"/>
                  </a:cubicBezTo>
                  <a:cubicBezTo>
                    <a:pt x="1676" y="477"/>
                    <a:pt x="1697" y="480"/>
                    <a:pt x="1715" y="486"/>
                  </a:cubicBezTo>
                  <a:cubicBezTo>
                    <a:pt x="1715" y="474"/>
                    <a:pt x="1727" y="450"/>
                    <a:pt x="1774" y="438"/>
                  </a:cubicBezTo>
                  <a:cubicBezTo>
                    <a:pt x="1788" y="435"/>
                    <a:pt x="1801" y="434"/>
                    <a:pt x="1813" y="434"/>
                  </a:cubicBezTo>
                  <a:cubicBezTo>
                    <a:pt x="1851" y="434"/>
                    <a:pt x="1878" y="449"/>
                    <a:pt x="1905" y="486"/>
                  </a:cubicBezTo>
                  <a:cubicBezTo>
                    <a:pt x="1917" y="480"/>
                    <a:pt x="1935" y="477"/>
                    <a:pt x="1954" y="477"/>
                  </a:cubicBezTo>
                  <a:cubicBezTo>
                    <a:pt x="1974" y="477"/>
                    <a:pt x="1994" y="480"/>
                    <a:pt x="2012" y="486"/>
                  </a:cubicBezTo>
                  <a:cubicBezTo>
                    <a:pt x="2092" y="436"/>
                    <a:pt x="2172" y="413"/>
                    <a:pt x="2251" y="413"/>
                  </a:cubicBezTo>
                  <a:cubicBezTo>
                    <a:pt x="2324" y="413"/>
                    <a:pt x="2396" y="433"/>
                    <a:pt x="2465" y="474"/>
                  </a:cubicBezTo>
                  <a:cubicBezTo>
                    <a:pt x="2483" y="462"/>
                    <a:pt x="2498" y="456"/>
                    <a:pt x="2512" y="456"/>
                  </a:cubicBezTo>
                  <a:cubicBezTo>
                    <a:pt x="2527" y="456"/>
                    <a:pt x="2542" y="462"/>
                    <a:pt x="2560" y="474"/>
                  </a:cubicBezTo>
                  <a:cubicBezTo>
                    <a:pt x="2631" y="438"/>
                    <a:pt x="2715" y="426"/>
                    <a:pt x="2774" y="355"/>
                  </a:cubicBezTo>
                  <a:cubicBezTo>
                    <a:pt x="2810" y="307"/>
                    <a:pt x="2810" y="248"/>
                    <a:pt x="2810" y="188"/>
                  </a:cubicBezTo>
                  <a:cubicBezTo>
                    <a:pt x="2798" y="128"/>
                    <a:pt x="2751" y="93"/>
                    <a:pt x="2691" y="81"/>
                  </a:cubicBezTo>
                  <a:cubicBezTo>
                    <a:pt x="2620" y="69"/>
                    <a:pt x="2536" y="69"/>
                    <a:pt x="2465" y="69"/>
                  </a:cubicBezTo>
                  <a:cubicBezTo>
                    <a:pt x="2415" y="106"/>
                    <a:pt x="2363" y="127"/>
                    <a:pt x="2308" y="127"/>
                  </a:cubicBezTo>
                  <a:cubicBezTo>
                    <a:pt x="2258" y="127"/>
                    <a:pt x="2207" y="109"/>
                    <a:pt x="2155" y="69"/>
                  </a:cubicBezTo>
                  <a:cubicBezTo>
                    <a:pt x="2108" y="45"/>
                    <a:pt x="2048" y="45"/>
                    <a:pt x="2012" y="33"/>
                  </a:cubicBezTo>
                  <a:cubicBezTo>
                    <a:pt x="2012" y="33"/>
                    <a:pt x="1989" y="21"/>
                    <a:pt x="1965" y="21"/>
                  </a:cubicBezTo>
                  <a:cubicBezTo>
                    <a:pt x="1929" y="21"/>
                    <a:pt x="1905" y="21"/>
                    <a:pt x="1869" y="45"/>
                  </a:cubicBezTo>
                  <a:cubicBezTo>
                    <a:pt x="1852" y="72"/>
                    <a:pt x="1820" y="85"/>
                    <a:pt x="1786" y="85"/>
                  </a:cubicBezTo>
                  <a:cubicBezTo>
                    <a:pt x="1774" y="85"/>
                    <a:pt x="1762" y="84"/>
                    <a:pt x="1750" y="81"/>
                  </a:cubicBezTo>
                  <a:cubicBezTo>
                    <a:pt x="1750" y="93"/>
                    <a:pt x="1739" y="93"/>
                    <a:pt x="1691" y="117"/>
                  </a:cubicBezTo>
                  <a:cubicBezTo>
                    <a:pt x="1685" y="120"/>
                    <a:pt x="1677" y="121"/>
                    <a:pt x="1669" y="121"/>
                  </a:cubicBezTo>
                  <a:cubicBezTo>
                    <a:pt x="1645" y="121"/>
                    <a:pt x="1613" y="108"/>
                    <a:pt x="1596" y="81"/>
                  </a:cubicBezTo>
                  <a:cubicBezTo>
                    <a:pt x="1417" y="16"/>
                    <a:pt x="1232" y="0"/>
                    <a:pt x="104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5465;p32">
              <a:extLst>
                <a:ext uri="{FF2B5EF4-FFF2-40B4-BE49-F238E27FC236}">
                  <a16:creationId xmlns:a16="http://schemas.microsoft.com/office/drawing/2014/main" id="{91CECD26-1FA3-4138-850C-BCEBDC3F6DBE}"/>
                </a:ext>
              </a:extLst>
            </p:cNvPr>
            <p:cNvSpPr/>
            <p:nvPr/>
          </p:nvSpPr>
          <p:spPr>
            <a:xfrm>
              <a:off x="5525375" y="3287150"/>
              <a:ext cx="66400" cy="15425"/>
            </a:xfrm>
            <a:custGeom>
              <a:avLst/>
              <a:gdLst/>
              <a:ahLst/>
              <a:cxnLst/>
              <a:rect l="l" t="t" r="r" b="b"/>
              <a:pathLst>
                <a:path w="2656" h="617" extrusionOk="0">
                  <a:moveTo>
                    <a:pt x="501" y="0"/>
                  </a:moveTo>
                  <a:cubicBezTo>
                    <a:pt x="275" y="60"/>
                    <a:pt x="1" y="72"/>
                    <a:pt x="215" y="429"/>
                  </a:cubicBezTo>
                  <a:cubicBezTo>
                    <a:pt x="275" y="476"/>
                    <a:pt x="334" y="500"/>
                    <a:pt x="394" y="524"/>
                  </a:cubicBezTo>
                  <a:cubicBezTo>
                    <a:pt x="520" y="587"/>
                    <a:pt x="648" y="606"/>
                    <a:pt x="775" y="606"/>
                  </a:cubicBezTo>
                  <a:cubicBezTo>
                    <a:pt x="971" y="606"/>
                    <a:pt x="1168" y="562"/>
                    <a:pt x="1363" y="562"/>
                  </a:cubicBezTo>
                  <a:cubicBezTo>
                    <a:pt x="1449" y="562"/>
                    <a:pt x="1535" y="570"/>
                    <a:pt x="1620" y="595"/>
                  </a:cubicBezTo>
                  <a:cubicBezTo>
                    <a:pt x="1723" y="602"/>
                    <a:pt x="1825" y="617"/>
                    <a:pt x="1928" y="617"/>
                  </a:cubicBezTo>
                  <a:cubicBezTo>
                    <a:pt x="2004" y="617"/>
                    <a:pt x="2080" y="609"/>
                    <a:pt x="2156" y="584"/>
                  </a:cubicBezTo>
                  <a:cubicBezTo>
                    <a:pt x="2287" y="441"/>
                    <a:pt x="2477" y="548"/>
                    <a:pt x="2632" y="453"/>
                  </a:cubicBezTo>
                  <a:cubicBezTo>
                    <a:pt x="2656" y="381"/>
                    <a:pt x="2656" y="322"/>
                    <a:pt x="2632" y="262"/>
                  </a:cubicBezTo>
                  <a:cubicBezTo>
                    <a:pt x="2475" y="86"/>
                    <a:pt x="2295" y="43"/>
                    <a:pt x="2109" y="43"/>
                  </a:cubicBezTo>
                  <a:cubicBezTo>
                    <a:pt x="1929" y="43"/>
                    <a:pt x="1742" y="83"/>
                    <a:pt x="1560" y="83"/>
                  </a:cubicBezTo>
                  <a:cubicBezTo>
                    <a:pt x="1501" y="83"/>
                    <a:pt x="1441" y="83"/>
                    <a:pt x="1382" y="95"/>
                  </a:cubicBezTo>
                  <a:cubicBezTo>
                    <a:pt x="1349" y="118"/>
                    <a:pt x="1313" y="127"/>
                    <a:pt x="1277" y="127"/>
                  </a:cubicBezTo>
                  <a:cubicBezTo>
                    <a:pt x="1236" y="127"/>
                    <a:pt x="1194" y="115"/>
                    <a:pt x="1156" y="95"/>
                  </a:cubicBezTo>
                  <a:cubicBezTo>
                    <a:pt x="1132" y="95"/>
                    <a:pt x="1108" y="83"/>
                    <a:pt x="1084" y="83"/>
                  </a:cubicBezTo>
                  <a:cubicBezTo>
                    <a:pt x="1048" y="83"/>
                    <a:pt x="1037" y="95"/>
                    <a:pt x="1013" y="95"/>
                  </a:cubicBezTo>
                  <a:cubicBezTo>
                    <a:pt x="977" y="119"/>
                    <a:pt x="965" y="119"/>
                    <a:pt x="929" y="131"/>
                  </a:cubicBezTo>
                  <a:cubicBezTo>
                    <a:pt x="913" y="141"/>
                    <a:pt x="900" y="146"/>
                    <a:pt x="889" y="146"/>
                  </a:cubicBezTo>
                  <a:cubicBezTo>
                    <a:pt x="836" y="146"/>
                    <a:pt x="834" y="48"/>
                    <a:pt x="775" y="48"/>
                  </a:cubicBezTo>
                  <a:cubicBezTo>
                    <a:pt x="679" y="12"/>
                    <a:pt x="596" y="0"/>
                    <a:pt x="5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5466;p32">
              <a:extLst>
                <a:ext uri="{FF2B5EF4-FFF2-40B4-BE49-F238E27FC236}">
                  <a16:creationId xmlns:a16="http://schemas.microsoft.com/office/drawing/2014/main" id="{01DAA905-224E-4063-A2E4-6B38F2677EC3}"/>
                </a:ext>
              </a:extLst>
            </p:cNvPr>
            <p:cNvSpPr/>
            <p:nvPr/>
          </p:nvSpPr>
          <p:spPr>
            <a:xfrm>
              <a:off x="5749525" y="3280225"/>
              <a:ext cx="48825" cy="16025"/>
            </a:xfrm>
            <a:custGeom>
              <a:avLst/>
              <a:gdLst/>
              <a:ahLst/>
              <a:cxnLst/>
              <a:rect l="l" t="t" r="r" b="b"/>
              <a:pathLst>
                <a:path w="1953" h="641" extrusionOk="0">
                  <a:moveTo>
                    <a:pt x="593" y="0"/>
                  </a:moveTo>
                  <a:cubicBezTo>
                    <a:pt x="481" y="0"/>
                    <a:pt x="371" y="14"/>
                    <a:pt x="262" y="51"/>
                  </a:cubicBezTo>
                  <a:cubicBezTo>
                    <a:pt x="203" y="75"/>
                    <a:pt x="155" y="122"/>
                    <a:pt x="107" y="170"/>
                  </a:cubicBezTo>
                  <a:cubicBezTo>
                    <a:pt x="0" y="349"/>
                    <a:pt x="60" y="468"/>
                    <a:pt x="226" y="575"/>
                  </a:cubicBezTo>
                  <a:cubicBezTo>
                    <a:pt x="247" y="589"/>
                    <a:pt x="264" y="595"/>
                    <a:pt x="284" y="595"/>
                  </a:cubicBezTo>
                  <a:cubicBezTo>
                    <a:pt x="298" y="595"/>
                    <a:pt x="314" y="592"/>
                    <a:pt x="334" y="587"/>
                  </a:cubicBezTo>
                  <a:cubicBezTo>
                    <a:pt x="464" y="622"/>
                    <a:pt x="598" y="640"/>
                    <a:pt x="732" y="640"/>
                  </a:cubicBezTo>
                  <a:cubicBezTo>
                    <a:pt x="866" y="640"/>
                    <a:pt x="1000" y="622"/>
                    <a:pt x="1131" y="587"/>
                  </a:cubicBezTo>
                  <a:lnTo>
                    <a:pt x="1179" y="587"/>
                  </a:lnTo>
                  <a:cubicBezTo>
                    <a:pt x="1292" y="622"/>
                    <a:pt x="1405" y="640"/>
                    <a:pt x="1517" y="640"/>
                  </a:cubicBezTo>
                  <a:cubicBezTo>
                    <a:pt x="1628" y="640"/>
                    <a:pt x="1738" y="622"/>
                    <a:pt x="1846" y="587"/>
                  </a:cubicBezTo>
                  <a:cubicBezTo>
                    <a:pt x="1865" y="592"/>
                    <a:pt x="1883" y="595"/>
                    <a:pt x="1899" y="595"/>
                  </a:cubicBezTo>
                  <a:cubicBezTo>
                    <a:pt x="1921" y="595"/>
                    <a:pt x="1939" y="589"/>
                    <a:pt x="1953" y="575"/>
                  </a:cubicBezTo>
                  <a:cubicBezTo>
                    <a:pt x="1907" y="244"/>
                    <a:pt x="1708" y="110"/>
                    <a:pt x="1398" y="110"/>
                  </a:cubicBezTo>
                  <a:cubicBezTo>
                    <a:pt x="1385" y="110"/>
                    <a:pt x="1371" y="110"/>
                    <a:pt x="1357" y="110"/>
                  </a:cubicBezTo>
                  <a:lnTo>
                    <a:pt x="1286" y="110"/>
                  </a:lnTo>
                  <a:cubicBezTo>
                    <a:pt x="1179" y="110"/>
                    <a:pt x="1072" y="99"/>
                    <a:pt x="976" y="63"/>
                  </a:cubicBezTo>
                  <a:cubicBezTo>
                    <a:pt x="917" y="51"/>
                    <a:pt x="869" y="39"/>
                    <a:pt x="810" y="15"/>
                  </a:cubicBezTo>
                  <a:cubicBezTo>
                    <a:pt x="736" y="6"/>
                    <a:pt x="664" y="0"/>
                    <a:pt x="5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5467;p32">
              <a:extLst>
                <a:ext uri="{FF2B5EF4-FFF2-40B4-BE49-F238E27FC236}">
                  <a16:creationId xmlns:a16="http://schemas.microsoft.com/office/drawing/2014/main" id="{74E2CBB3-7CB2-4121-AFED-6828851CF7A4}"/>
                </a:ext>
              </a:extLst>
            </p:cNvPr>
            <p:cNvSpPr/>
            <p:nvPr/>
          </p:nvSpPr>
          <p:spPr>
            <a:xfrm>
              <a:off x="6152250" y="3289775"/>
              <a:ext cx="40300" cy="21225"/>
            </a:xfrm>
            <a:custGeom>
              <a:avLst/>
              <a:gdLst/>
              <a:ahLst/>
              <a:cxnLst/>
              <a:rect l="l" t="t" r="r" b="b"/>
              <a:pathLst>
                <a:path w="1612" h="849" extrusionOk="0">
                  <a:moveTo>
                    <a:pt x="961" y="0"/>
                  </a:moveTo>
                  <a:cubicBezTo>
                    <a:pt x="819" y="0"/>
                    <a:pt x="670" y="24"/>
                    <a:pt x="524" y="38"/>
                  </a:cubicBezTo>
                  <a:cubicBezTo>
                    <a:pt x="227" y="121"/>
                    <a:pt x="227" y="443"/>
                    <a:pt x="24" y="610"/>
                  </a:cubicBezTo>
                  <a:cubicBezTo>
                    <a:pt x="0" y="681"/>
                    <a:pt x="12" y="729"/>
                    <a:pt x="84" y="740"/>
                  </a:cubicBezTo>
                  <a:cubicBezTo>
                    <a:pt x="179" y="752"/>
                    <a:pt x="250" y="752"/>
                    <a:pt x="322" y="776"/>
                  </a:cubicBezTo>
                  <a:cubicBezTo>
                    <a:pt x="431" y="820"/>
                    <a:pt x="547" y="828"/>
                    <a:pt x="663" y="828"/>
                  </a:cubicBezTo>
                  <a:cubicBezTo>
                    <a:pt x="740" y="828"/>
                    <a:pt x="816" y="825"/>
                    <a:pt x="889" y="825"/>
                  </a:cubicBezTo>
                  <a:cubicBezTo>
                    <a:pt x="948" y="825"/>
                    <a:pt x="1005" y="827"/>
                    <a:pt x="1060" y="836"/>
                  </a:cubicBezTo>
                  <a:cubicBezTo>
                    <a:pt x="1112" y="844"/>
                    <a:pt x="1161" y="848"/>
                    <a:pt x="1205" y="848"/>
                  </a:cubicBezTo>
                  <a:cubicBezTo>
                    <a:pt x="1486" y="848"/>
                    <a:pt x="1611" y="685"/>
                    <a:pt x="1560" y="336"/>
                  </a:cubicBezTo>
                  <a:cubicBezTo>
                    <a:pt x="1405" y="63"/>
                    <a:pt x="1192" y="0"/>
                    <a:pt x="9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5468;p32">
              <a:extLst>
                <a:ext uri="{FF2B5EF4-FFF2-40B4-BE49-F238E27FC236}">
                  <a16:creationId xmlns:a16="http://schemas.microsoft.com/office/drawing/2014/main" id="{349E5C06-0453-455A-BA0B-9BB156CE778D}"/>
                </a:ext>
              </a:extLst>
            </p:cNvPr>
            <p:cNvSpPr/>
            <p:nvPr/>
          </p:nvSpPr>
          <p:spPr>
            <a:xfrm>
              <a:off x="5803100" y="3416325"/>
              <a:ext cx="58050" cy="15400"/>
            </a:xfrm>
            <a:custGeom>
              <a:avLst/>
              <a:gdLst/>
              <a:ahLst/>
              <a:cxnLst/>
              <a:rect l="l" t="t" r="r" b="b"/>
              <a:pathLst>
                <a:path w="2322" h="616" extrusionOk="0">
                  <a:moveTo>
                    <a:pt x="226" y="0"/>
                  </a:moveTo>
                  <a:cubicBezTo>
                    <a:pt x="143" y="72"/>
                    <a:pt x="24" y="120"/>
                    <a:pt x="0" y="239"/>
                  </a:cubicBezTo>
                  <a:cubicBezTo>
                    <a:pt x="0" y="346"/>
                    <a:pt x="48" y="453"/>
                    <a:pt x="167" y="512"/>
                  </a:cubicBezTo>
                  <a:cubicBezTo>
                    <a:pt x="405" y="588"/>
                    <a:pt x="645" y="615"/>
                    <a:pt x="886" y="615"/>
                  </a:cubicBezTo>
                  <a:cubicBezTo>
                    <a:pt x="1139" y="615"/>
                    <a:pt x="1393" y="585"/>
                    <a:pt x="1643" y="548"/>
                  </a:cubicBezTo>
                  <a:cubicBezTo>
                    <a:pt x="1728" y="502"/>
                    <a:pt x="1812" y="476"/>
                    <a:pt x="1900" y="476"/>
                  </a:cubicBezTo>
                  <a:cubicBezTo>
                    <a:pt x="1948" y="476"/>
                    <a:pt x="1998" y="484"/>
                    <a:pt x="2048" y="501"/>
                  </a:cubicBezTo>
                  <a:cubicBezTo>
                    <a:pt x="2167" y="501"/>
                    <a:pt x="2262" y="477"/>
                    <a:pt x="2310" y="334"/>
                  </a:cubicBezTo>
                  <a:cubicBezTo>
                    <a:pt x="2322" y="215"/>
                    <a:pt x="2310" y="120"/>
                    <a:pt x="2167" y="72"/>
                  </a:cubicBezTo>
                  <a:cubicBezTo>
                    <a:pt x="2061" y="63"/>
                    <a:pt x="1955" y="60"/>
                    <a:pt x="1849" y="60"/>
                  </a:cubicBezTo>
                  <a:cubicBezTo>
                    <a:pt x="1606" y="60"/>
                    <a:pt x="1366" y="76"/>
                    <a:pt x="1126" y="76"/>
                  </a:cubicBezTo>
                  <a:cubicBezTo>
                    <a:pt x="909" y="76"/>
                    <a:pt x="693" y="63"/>
                    <a:pt x="477" y="12"/>
                  </a:cubicBezTo>
                  <a:cubicBezTo>
                    <a:pt x="393" y="12"/>
                    <a:pt x="322" y="0"/>
                    <a:pt x="2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5469;p32">
              <a:extLst>
                <a:ext uri="{FF2B5EF4-FFF2-40B4-BE49-F238E27FC236}">
                  <a16:creationId xmlns:a16="http://schemas.microsoft.com/office/drawing/2014/main" id="{987EA6AC-A04F-4DA4-89A1-6518938EB921}"/>
                </a:ext>
              </a:extLst>
            </p:cNvPr>
            <p:cNvSpPr/>
            <p:nvPr/>
          </p:nvSpPr>
          <p:spPr>
            <a:xfrm>
              <a:off x="5514075" y="3433300"/>
              <a:ext cx="65200" cy="20550"/>
            </a:xfrm>
            <a:custGeom>
              <a:avLst/>
              <a:gdLst/>
              <a:ahLst/>
              <a:cxnLst/>
              <a:rect l="l" t="t" r="r" b="b"/>
              <a:pathLst>
                <a:path w="2608" h="822" extrusionOk="0">
                  <a:moveTo>
                    <a:pt x="2548" y="0"/>
                  </a:moveTo>
                  <a:cubicBezTo>
                    <a:pt x="2388" y="43"/>
                    <a:pt x="2225" y="55"/>
                    <a:pt x="2060" y="55"/>
                  </a:cubicBezTo>
                  <a:cubicBezTo>
                    <a:pt x="1840" y="55"/>
                    <a:pt x="1618" y="34"/>
                    <a:pt x="1400" y="34"/>
                  </a:cubicBezTo>
                  <a:cubicBezTo>
                    <a:pt x="1281" y="34"/>
                    <a:pt x="1164" y="40"/>
                    <a:pt x="1048" y="60"/>
                  </a:cubicBezTo>
                  <a:cubicBezTo>
                    <a:pt x="989" y="179"/>
                    <a:pt x="881" y="179"/>
                    <a:pt x="774" y="179"/>
                  </a:cubicBezTo>
                  <a:cubicBezTo>
                    <a:pt x="715" y="226"/>
                    <a:pt x="655" y="250"/>
                    <a:pt x="596" y="286"/>
                  </a:cubicBezTo>
                  <a:cubicBezTo>
                    <a:pt x="417" y="417"/>
                    <a:pt x="167" y="417"/>
                    <a:pt x="0" y="595"/>
                  </a:cubicBezTo>
                  <a:cubicBezTo>
                    <a:pt x="60" y="726"/>
                    <a:pt x="179" y="786"/>
                    <a:pt x="334" y="822"/>
                  </a:cubicBezTo>
                  <a:cubicBezTo>
                    <a:pt x="655" y="786"/>
                    <a:pt x="965" y="655"/>
                    <a:pt x="1262" y="536"/>
                  </a:cubicBezTo>
                  <a:cubicBezTo>
                    <a:pt x="1313" y="384"/>
                    <a:pt x="1390" y="342"/>
                    <a:pt x="1475" y="342"/>
                  </a:cubicBezTo>
                  <a:cubicBezTo>
                    <a:pt x="1582" y="342"/>
                    <a:pt x="1703" y="407"/>
                    <a:pt x="1807" y="407"/>
                  </a:cubicBezTo>
                  <a:cubicBezTo>
                    <a:pt x="1816" y="407"/>
                    <a:pt x="1825" y="406"/>
                    <a:pt x="1834" y="405"/>
                  </a:cubicBezTo>
                  <a:cubicBezTo>
                    <a:pt x="2096" y="357"/>
                    <a:pt x="2393" y="405"/>
                    <a:pt x="2608" y="179"/>
                  </a:cubicBezTo>
                  <a:cubicBezTo>
                    <a:pt x="2596" y="119"/>
                    <a:pt x="2548" y="0"/>
                    <a:pt x="25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5470;p32">
              <a:extLst>
                <a:ext uri="{FF2B5EF4-FFF2-40B4-BE49-F238E27FC236}">
                  <a16:creationId xmlns:a16="http://schemas.microsoft.com/office/drawing/2014/main" id="{705EA589-FC3F-4AD9-8E1D-3556436DB755}"/>
                </a:ext>
              </a:extLst>
            </p:cNvPr>
            <p:cNvSpPr/>
            <p:nvPr/>
          </p:nvSpPr>
          <p:spPr>
            <a:xfrm>
              <a:off x="6177250" y="3292100"/>
              <a:ext cx="38725" cy="22375"/>
            </a:xfrm>
            <a:custGeom>
              <a:avLst/>
              <a:gdLst/>
              <a:ahLst/>
              <a:cxnLst/>
              <a:rect l="l" t="t" r="r" b="b"/>
              <a:pathLst>
                <a:path w="1549" h="895" extrusionOk="0">
                  <a:moveTo>
                    <a:pt x="810" y="0"/>
                  </a:moveTo>
                  <a:cubicBezTo>
                    <a:pt x="706" y="0"/>
                    <a:pt x="599" y="59"/>
                    <a:pt x="489" y="207"/>
                  </a:cubicBezTo>
                  <a:cubicBezTo>
                    <a:pt x="512" y="564"/>
                    <a:pt x="310" y="683"/>
                    <a:pt x="0" y="695"/>
                  </a:cubicBezTo>
                  <a:cubicBezTo>
                    <a:pt x="12" y="743"/>
                    <a:pt x="36" y="778"/>
                    <a:pt x="119" y="802"/>
                  </a:cubicBezTo>
                  <a:cubicBezTo>
                    <a:pt x="131" y="786"/>
                    <a:pt x="144" y="777"/>
                    <a:pt x="158" y="777"/>
                  </a:cubicBezTo>
                  <a:cubicBezTo>
                    <a:pt x="174" y="777"/>
                    <a:pt x="190" y="789"/>
                    <a:pt x="203" y="814"/>
                  </a:cubicBezTo>
                  <a:cubicBezTo>
                    <a:pt x="286" y="880"/>
                    <a:pt x="372" y="895"/>
                    <a:pt x="460" y="895"/>
                  </a:cubicBezTo>
                  <a:cubicBezTo>
                    <a:pt x="533" y="895"/>
                    <a:pt x="608" y="884"/>
                    <a:pt x="682" y="884"/>
                  </a:cubicBezTo>
                  <a:cubicBezTo>
                    <a:pt x="697" y="884"/>
                    <a:pt x="712" y="885"/>
                    <a:pt x="727" y="886"/>
                  </a:cubicBezTo>
                  <a:cubicBezTo>
                    <a:pt x="796" y="886"/>
                    <a:pt x="865" y="889"/>
                    <a:pt x="932" y="889"/>
                  </a:cubicBezTo>
                  <a:cubicBezTo>
                    <a:pt x="1109" y="889"/>
                    <a:pt x="1276" y="864"/>
                    <a:pt x="1405" y="683"/>
                  </a:cubicBezTo>
                  <a:cubicBezTo>
                    <a:pt x="1489" y="588"/>
                    <a:pt x="1548" y="505"/>
                    <a:pt x="1501" y="386"/>
                  </a:cubicBezTo>
                  <a:cubicBezTo>
                    <a:pt x="1370" y="362"/>
                    <a:pt x="1262" y="338"/>
                    <a:pt x="1203" y="219"/>
                  </a:cubicBezTo>
                  <a:cubicBezTo>
                    <a:pt x="1070" y="93"/>
                    <a:pt x="942" y="0"/>
                    <a:pt x="8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5471;p32">
              <a:extLst>
                <a:ext uri="{FF2B5EF4-FFF2-40B4-BE49-F238E27FC236}">
                  <a16:creationId xmlns:a16="http://schemas.microsoft.com/office/drawing/2014/main" id="{2C1B40D1-FAC5-494A-A772-79218C9D9D58}"/>
                </a:ext>
              </a:extLst>
            </p:cNvPr>
            <p:cNvSpPr/>
            <p:nvPr/>
          </p:nvSpPr>
          <p:spPr>
            <a:xfrm>
              <a:off x="5628075" y="3343775"/>
              <a:ext cx="72050" cy="10250"/>
            </a:xfrm>
            <a:custGeom>
              <a:avLst/>
              <a:gdLst/>
              <a:ahLst/>
              <a:cxnLst/>
              <a:rect l="l" t="t" r="r" b="b"/>
              <a:pathLst>
                <a:path w="2882" h="410" extrusionOk="0">
                  <a:moveTo>
                    <a:pt x="580" y="0"/>
                  </a:moveTo>
                  <a:cubicBezTo>
                    <a:pt x="384" y="0"/>
                    <a:pt x="187" y="34"/>
                    <a:pt x="0" y="140"/>
                  </a:cubicBezTo>
                  <a:cubicBezTo>
                    <a:pt x="203" y="200"/>
                    <a:pt x="453" y="104"/>
                    <a:pt x="620" y="307"/>
                  </a:cubicBezTo>
                  <a:cubicBezTo>
                    <a:pt x="829" y="341"/>
                    <a:pt x="1035" y="351"/>
                    <a:pt x="1239" y="351"/>
                  </a:cubicBezTo>
                  <a:cubicBezTo>
                    <a:pt x="1507" y="351"/>
                    <a:pt x="1772" y="334"/>
                    <a:pt x="2038" y="334"/>
                  </a:cubicBezTo>
                  <a:cubicBezTo>
                    <a:pt x="2136" y="334"/>
                    <a:pt x="2235" y="336"/>
                    <a:pt x="2334" y="343"/>
                  </a:cubicBezTo>
                  <a:cubicBezTo>
                    <a:pt x="2437" y="361"/>
                    <a:pt x="2546" y="410"/>
                    <a:pt x="2644" y="410"/>
                  </a:cubicBezTo>
                  <a:cubicBezTo>
                    <a:pt x="2739" y="410"/>
                    <a:pt x="2823" y="364"/>
                    <a:pt x="2882" y="200"/>
                  </a:cubicBezTo>
                  <a:cubicBezTo>
                    <a:pt x="2298" y="128"/>
                    <a:pt x="1703" y="164"/>
                    <a:pt x="1108" y="57"/>
                  </a:cubicBezTo>
                  <a:cubicBezTo>
                    <a:pt x="937" y="28"/>
                    <a:pt x="759" y="0"/>
                    <a:pt x="5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5472;p32">
              <a:extLst>
                <a:ext uri="{FF2B5EF4-FFF2-40B4-BE49-F238E27FC236}">
                  <a16:creationId xmlns:a16="http://schemas.microsoft.com/office/drawing/2014/main" id="{51A44031-EDB8-45E1-87B3-A9AA89BCEB6A}"/>
                </a:ext>
              </a:extLst>
            </p:cNvPr>
            <p:cNvSpPr/>
            <p:nvPr/>
          </p:nvSpPr>
          <p:spPr>
            <a:xfrm>
              <a:off x="5544725" y="3400525"/>
              <a:ext cx="47650" cy="13875"/>
            </a:xfrm>
            <a:custGeom>
              <a:avLst/>
              <a:gdLst/>
              <a:ahLst/>
              <a:cxnLst/>
              <a:rect l="l" t="t" r="r" b="b"/>
              <a:pathLst>
                <a:path w="1906" h="555" extrusionOk="0">
                  <a:moveTo>
                    <a:pt x="1478" y="1"/>
                  </a:moveTo>
                  <a:cubicBezTo>
                    <a:pt x="1400" y="1"/>
                    <a:pt x="1325" y="14"/>
                    <a:pt x="1251" y="61"/>
                  </a:cubicBezTo>
                  <a:cubicBezTo>
                    <a:pt x="1221" y="67"/>
                    <a:pt x="1194" y="70"/>
                    <a:pt x="1169" y="70"/>
                  </a:cubicBezTo>
                  <a:cubicBezTo>
                    <a:pt x="1144" y="70"/>
                    <a:pt x="1120" y="67"/>
                    <a:pt x="1096" y="61"/>
                  </a:cubicBezTo>
                  <a:cubicBezTo>
                    <a:pt x="1096" y="49"/>
                    <a:pt x="1084" y="49"/>
                    <a:pt x="1048" y="25"/>
                  </a:cubicBezTo>
                  <a:cubicBezTo>
                    <a:pt x="1039" y="22"/>
                    <a:pt x="1031" y="21"/>
                    <a:pt x="1022" y="21"/>
                  </a:cubicBezTo>
                  <a:cubicBezTo>
                    <a:pt x="996" y="21"/>
                    <a:pt x="971" y="34"/>
                    <a:pt x="953" y="61"/>
                  </a:cubicBezTo>
                  <a:cubicBezTo>
                    <a:pt x="929" y="67"/>
                    <a:pt x="906" y="70"/>
                    <a:pt x="882" y="70"/>
                  </a:cubicBezTo>
                  <a:cubicBezTo>
                    <a:pt x="858" y="70"/>
                    <a:pt x="834" y="67"/>
                    <a:pt x="810" y="61"/>
                  </a:cubicBezTo>
                  <a:cubicBezTo>
                    <a:pt x="596" y="192"/>
                    <a:pt x="322" y="168"/>
                    <a:pt x="84" y="216"/>
                  </a:cubicBezTo>
                  <a:cubicBezTo>
                    <a:pt x="13" y="287"/>
                    <a:pt x="1" y="394"/>
                    <a:pt x="72" y="513"/>
                  </a:cubicBezTo>
                  <a:cubicBezTo>
                    <a:pt x="103" y="537"/>
                    <a:pt x="139" y="555"/>
                    <a:pt x="180" y="555"/>
                  </a:cubicBezTo>
                  <a:cubicBezTo>
                    <a:pt x="202" y="555"/>
                    <a:pt x="226" y="550"/>
                    <a:pt x="251" y="537"/>
                  </a:cubicBezTo>
                  <a:cubicBezTo>
                    <a:pt x="775" y="478"/>
                    <a:pt x="1310" y="418"/>
                    <a:pt x="1822" y="359"/>
                  </a:cubicBezTo>
                  <a:cubicBezTo>
                    <a:pt x="1906" y="180"/>
                    <a:pt x="1798" y="97"/>
                    <a:pt x="1668" y="13"/>
                  </a:cubicBezTo>
                  <a:cubicBezTo>
                    <a:pt x="1601" y="8"/>
                    <a:pt x="1538" y="1"/>
                    <a:pt x="14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5473;p32">
              <a:extLst>
                <a:ext uri="{FF2B5EF4-FFF2-40B4-BE49-F238E27FC236}">
                  <a16:creationId xmlns:a16="http://schemas.microsoft.com/office/drawing/2014/main" id="{4A58842A-C592-4465-9188-75DD0A46F3C9}"/>
                </a:ext>
              </a:extLst>
            </p:cNvPr>
            <p:cNvSpPr/>
            <p:nvPr/>
          </p:nvSpPr>
          <p:spPr>
            <a:xfrm>
              <a:off x="5964725" y="3415650"/>
              <a:ext cx="42875" cy="13225"/>
            </a:xfrm>
            <a:custGeom>
              <a:avLst/>
              <a:gdLst/>
              <a:ahLst/>
              <a:cxnLst/>
              <a:rect l="l" t="t" r="r" b="b"/>
              <a:pathLst>
                <a:path w="1715" h="529" extrusionOk="0">
                  <a:moveTo>
                    <a:pt x="862" y="1"/>
                  </a:moveTo>
                  <a:cubicBezTo>
                    <a:pt x="842" y="1"/>
                    <a:pt x="821" y="6"/>
                    <a:pt x="798" y="16"/>
                  </a:cubicBezTo>
                  <a:cubicBezTo>
                    <a:pt x="715" y="39"/>
                    <a:pt x="608" y="39"/>
                    <a:pt x="524" y="51"/>
                  </a:cubicBezTo>
                  <a:cubicBezTo>
                    <a:pt x="358" y="111"/>
                    <a:pt x="167" y="63"/>
                    <a:pt x="24" y="206"/>
                  </a:cubicBezTo>
                  <a:cubicBezTo>
                    <a:pt x="0" y="301"/>
                    <a:pt x="0" y="408"/>
                    <a:pt x="72" y="504"/>
                  </a:cubicBezTo>
                  <a:cubicBezTo>
                    <a:pt x="108" y="519"/>
                    <a:pt x="149" y="528"/>
                    <a:pt x="193" y="528"/>
                  </a:cubicBezTo>
                  <a:cubicBezTo>
                    <a:pt x="249" y="528"/>
                    <a:pt x="309" y="513"/>
                    <a:pt x="369" y="480"/>
                  </a:cubicBezTo>
                  <a:cubicBezTo>
                    <a:pt x="703" y="468"/>
                    <a:pt x="1036" y="456"/>
                    <a:pt x="1370" y="444"/>
                  </a:cubicBezTo>
                  <a:lnTo>
                    <a:pt x="1667" y="147"/>
                  </a:lnTo>
                  <a:cubicBezTo>
                    <a:pt x="1715" y="99"/>
                    <a:pt x="1691" y="51"/>
                    <a:pt x="1632" y="51"/>
                  </a:cubicBezTo>
                  <a:cubicBezTo>
                    <a:pt x="1620" y="57"/>
                    <a:pt x="1602" y="60"/>
                    <a:pt x="1584" y="60"/>
                  </a:cubicBezTo>
                  <a:cubicBezTo>
                    <a:pt x="1566" y="60"/>
                    <a:pt x="1548" y="57"/>
                    <a:pt x="1536" y="51"/>
                  </a:cubicBezTo>
                  <a:cubicBezTo>
                    <a:pt x="1536" y="63"/>
                    <a:pt x="1501" y="63"/>
                    <a:pt x="1477" y="87"/>
                  </a:cubicBezTo>
                  <a:cubicBezTo>
                    <a:pt x="1468" y="90"/>
                    <a:pt x="1458" y="91"/>
                    <a:pt x="1448" y="91"/>
                  </a:cubicBezTo>
                  <a:cubicBezTo>
                    <a:pt x="1419" y="91"/>
                    <a:pt x="1387" y="78"/>
                    <a:pt x="1370" y="51"/>
                  </a:cubicBezTo>
                  <a:cubicBezTo>
                    <a:pt x="1350" y="26"/>
                    <a:pt x="1324" y="14"/>
                    <a:pt x="1299" y="14"/>
                  </a:cubicBezTo>
                  <a:cubicBezTo>
                    <a:pt x="1277" y="14"/>
                    <a:pt x="1255" y="23"/>
                    <a:pt x="1239" y="39"/>
                  </a:cubicBezTo>
                  <a:cubicBezTo>
                    <a:pt x="1205" y="48"/>
                    <a:pt x="1171" y="56"/>
                    <a:pt x="1138" y="56"/>
                  </a:cubicBezTo>
                  <a:cubicBezTo>
                    <a:pt x="1124" y="56"/>
                    <a:pt x="1110" y="55"/>
                    <a:pt x="1096" y="51"/>
                  </a:cubicBezTo>
                  <a:cubicBezTo>
                    <a:pt x="1078" y="75"/>
                    <a:pt x="1054" y="87"/>
                    <a:pt x="1027" y="87"/>
                  </a:cubicBezTo>
                  <a:cubicBezTo>
                    <a:pt x="1000" y="87"/>
                    <a:pt x="971" y="75"/>
                    <a:pt x="941" y="51"/>
                  </a:cubicBezTo>
                  <a:cubicBezTo>
                    <a:pt x="919" y="15"/>
                    <a:pt x="893" y="1"/>
                    <a:pt x="8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5474;p32">
              <a:extLst>
                <a:ext uri="{FF2B5EF4-FFF2-40B4-BE49-F238E27FC236}">
                  <a16:creationId xmlns:a16="http://schemas.microsoft.com/office/drawing/2014/main" id="{525D6223-5852-45D5-B2B8-D7C5BA951642}"/>
                </a:ext>
              </a:extLst>
            </p:cNvPr>
            <p:cNvSpPr/>
            <p:nvPr/>
          </p:nvSpPr>
          <p:spPr>
            <a:xfrm>
              <a:off x="5543250" y="3322300"/>
              <a:ext cx="73525" cy="8250"/>
            </a:xfrm>
            <a:custGeom>
              <a:avLst/>
              <a:gdLst/>
              <a:ahLst/>
              <a:cxnLst/>
              <a:rect l="l" t="t" r="r" b="b"/>
              <a:pathLst>
                <a:path w="2941" h="330" extrusionOk="0">
                  <a:moveTo>
                    <a:pt x="670" y="1"/>
                  </a:moveTo>
                  <a:cubicBezTo>
                    <a:pt x="442" y="1"/>
                    <a:pt x="215" y="31"/>
                    <a:pt x="0" y="142"/>
                  </a:cubicBezTo>
                  <a:cubicBezTo>
                    <a:pt x="69" y="234"/>
                    <a:pt x="149" y="254"/>
                    <a:pt x="233" y="254"/>
                  </a:cubicBezTo>
                  <a:cubicBezTo>
                    <a:pt x="298" y="254"/>
                    <a:pt x="365" y="242"/>
                    <a:pt x="432" y="242"/>
                  </a:cubicBezTo>
                  <a:cubicBezTo>
                    <a:pt x="459" y="242"/>
                    <a:pt x="486" y="244"/>
                    <a:pt x="512" y="249"/>
                  </a:cubicBezTo>
                  <a:cubicBezTo>
                    <a:pt x="547" y="252"/>
                    <a:pt x="582" y="254"/>
                    <a:pt x="617" y="254"/>
                  </a:cubicBezTo>
                  <a:cubicBezTo>
                    <a:pt x="722" y="254"/>
                    <a:pt x="828" y="243"/>
                    <a:pt x="934" y="243"/>
                  </a:cubicBezTo>
                  <a:cubicBezTo>
                    <a:pt x="1048" y="243"/>
                    <a:pt x="1162" y="255"/>
                    <a:pt x="1274" y="309"/>
                  </a:cubicBezTo>
                  <a:cubicBezTo>
                    <a:pt x="1472" y="321"/>
                    <a:pt x="1670" y="329"/>
                    <a:pt x="1868" y="329"/>
                  </a:cubicBezTo>
                  <a:cubicBezTo>
                    <a:pt x="2228" y="329"/>
                    <a:pt x="2587" y="302"/>
                    <a:pt x="2941" y="225"/>
                  </a:cubicBezTo>
                  <a:cubicBezTo>
                    <a:pt x="2405" y="201"/>
                    <a:pt x="1905" y="82"/>
                    <a:pt x="1381" y="47"/>
                  </a:cubicBezTo>
                  <a:cubicBezTo>
                    <a:pt x="1150" y="35"/>
                    <a:pt x="909" y="1"/>
                    <a:pt x="6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5475;p32">
              <a:extLst>
                <a:ext uri="{FF2B5EF4-FFF2-40B4-BE49-F238E27FC236}">
                  <a16:creationId xmlns:a16="http://schemas.microsoft.com/office/drawing/2014/main" id="{9E7CB3F8-91B5-4811-9FA1-76D75D364E4B}"/>
                </a:ext>
              </a:extLst>
            </p:cNvPr>
            <p:cNvSpPr/>
            <p:nvPr/>
          </p:nvSpPr>
          <p:spPr>
            <a:xfrm>
              <a:off x="5686700" y="3347300"/>
              <a:ext cx="52425" cy="8375"/>
            </a:xfrm>
            <a:custGeom>
              <a:avLst/>
              <a:gdLst/>
              <a:ahLst/>
              <a:cxnLst/>
              <a:rect l="l" t="t" r="r" b="b"/>
              <a:pathLst>
                <a:path w="2097" h="335" extrusionOk="0">
                  <a:moveTo>
                    <a:pt x="1502" y="1"/>
                  </a:moveTo>
                  <a:cubicBezTo>
                    <a:pt x="1187" y="1"/>
                    <a:pt x="873" y="31"/>
                    <a:pt x="549" y="47"/>
                  </a:cubicBezTo>
                  <a:cubicBezTo>
                    <a:pt x="475" y="158"/>
                    <a:pt x="378" y="179"/>
                    <a:pt x="278" y="179"/>
                  </a:cubicBezTo>
                  <a:cubicBezTo>
                    <a:pt x="214" y="179"/>
                    <a:pt x="148" y="171"/>
                    <a:pt x="85" y="171"/>
                  </a:cubicBezTo>
                  <a:cubicBezTo>
                    <a:pt x="56" y="171"/>
                    <a:pt x="28" y="172"/>
                    <a:pt x="1" y="178"/>
                  </a:cubicBezTo>
                  <a:cubicBezTo>
                    <a:pt x="107" y="306"/>
                    <a:pt x="237" y="334"/>
                    <a:pt x="370" y="334"/>
                  </a:cubicBezTo>
                  <a:cubicBezTo>
                    <a:pt x="446" y="334"/>
                    <a:pt x="522" y="325"/>
                    <a:pt x="596" y="321"/>
                  </a:cubicBezTo>
                  <a:cubicBezTo>
                    <a:pt x="1072" y="321"/>
                    <a:pt x="1537" y="297"/>
                    <a:pt x="2013" y="297"/>
                  </a:cubicBezTo>
                  <a:cubicBezTo>
                    <a:pt x="2096" y="214"/>
                    <a:pt x="2096" y="118"/>
                    <a:pt x="2013" y="35"/>
                  </a:cubicBezTo>
                  <a:cubicBezTo>
                    <a:pt x="1842" y="10"/>
                    <a:pt x="1672" y="1"/>
                    <a:pt x="150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5476;p32">
              <a:extLst>
                <a:ext uri="{FF2B5EF4-FFF2-40B4-BE49-F238E27FC236}">
                  <a16:creationId xmlns:a16="http://schemas.microsoft.com/office/drawing/2014/main" id="{BCD4F04C-6CE2-4CF8-BEAD-2C3E8C635244}"/>
                </a:ext>
              </a:extLst>
            </p:cNvPr>
            <p:cNvSpPr/>
            <p:nvPr/>
          </p:nvSpPr>
          <p:spPr>
            <a:xfrm>
              <a:off x="5487275" y="3369000"/>
              <a:ext cx="61950" cy="8400"/>
            </a:xfrm>
            <a:custGeom>
              <a:avLst/>
              <a:gdLst/>
              <a:ahLst/>
              <a:cxnLst/>
              <a:rect l="l" t="t" r="r" b="b"/>
              <a:pathLst>
                <a:path w="2478" h="336" extrusionOk="0">
                  <a:moveTo>
                    <a:pt x="108" y="0"/>
                  </a:moveTo>
                  <a:lnTo>
                    <a:pt x="108" y="0"/>
                  </a:lnTo>
                  <a:cubicBezTo>
                    <a:pt x="1" y="286"/>
                    <a:pt x="298" y="191"/>
                    <a:pt x="370" y="298"/>
                  </a:cubicBezTo>
                  <a:cubicBezTo>
                    <a:pt x="782" y="312"/>
                    <a:pt x="1190" y="336"/>
                    <a:pt x="1596" y="336"/>
                  </a:cubicBezTo>
                  <a:cubicBezTo>
                    <a:pt x="1859" y="336"/>
                    <a:pt x="2120" y="326"/>
                    <a:pt x="2382" y="298"/>
                  </a:cubicBezTo>
                  <a:cubicBezTo>
                    <a:pt x="2477" y="203"/>
                    <a:pt x="2477" y="131"/>
                    <a:pt x="2382" y="24"/>
                  </a:cubicBezTo>
                  <a:cubicBezTo>
                    <a:pt x="1919" y="39"/>
                    <a:pt x="1459" y="93"/>
                    <a:pt x="999" y="93"/>
                  </a:cubicBezTo>
                  <a:cubicBezTo>
                    <a:pt x="703" y="93"/>
                    <a:pt x="406" y="70"/>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5477;p32">
              <a:extLst>
                <a:ext uri="{FF2B5EF4-FFF2-40B4-BE49-F238E27FC236}">
                  <a16:creationId xmlns:a16="http://schemas.microsoft.com/office/drawing/2014/main" id="{4FEFB72F-0A4E-4D62-9388-746DA75754C5}"/>
                </a:ext>
              </a:extLst>
            </p:cNvPr>
            <p:cNvSpPr/>
            <p:nvPr/>
          </p:nvSpPr>
          <p:spPr>
            <a:xfrm>
              <a:off x="6076350" y="3318000"/>
              <a:ext cx="44675" cy="10350"/>
            </a:xfrm>
            <a:custGeom>
              <a:avLst/>
              <a:gdLst/>
              <a:ahLst/>
              <a:cxnLst/>
              <a:rect l="l" t="t" r="r" b="b"/>
              <a:pathLst>
                <a:path w="1787" h="414" extrusionOk="0">
                  <a:moveTo>
                    <a:pt x="521" y="1"/>
                  </a:moveTo>
                  <a:cubicBezTo>
                    <a:pt x="361" y="1"/>
                    <a:pt x="202" y="19"/>
                    <a:pt x="48" y="64"/>
                  </a:cubicBezTo>
                  <a:cubicBezTo>
                    <a:pt x="0" y="219"/>
                    <a:pt x="72" y="302"/>
                    <a:pt x="203" y="338"/>
                  </a:cubicBezTo>
                  <a:cubicBezTo>
                    <a:pt x="380" y="394"/>
                    <a:pt x="554" y="413"/>
                    <a:pt x="727" y="413"/>
                  </a:cubicBezTo>
                  <a:cubicBezTo>
                    <a:pt x="995" y="413"/>
                    <a:pt x="1261" y="367"/>
                    <a:pt x="1536" y="338"/>
                  </a:cubicBezTo>
                  <a:cubicBezTo>
                    <a:pt x="1715" y="326"/>
                    <a:pt x="1774" y="219"/>
                    <a:pt x="1786" y="64"/>
                  </a:cubicBezTo>
                  <a:lnTo>
                    <a:pt x="1786" y="64"/>
                  </a:lnTo>
                  <a:cubicBezTo>
                    <a:pt x="1687" y="102"/>
                    <a:pt x="1593" y="130"/>
                    <a:pt x="1489" y="130"/>
                  </a:cubicBezTo>
                  <a:cubicBezTo>
                    <a:pt x="1429" y="130"/>
                    <a:pt x="1367" y="121"/>
                    <a:pt x="1298" y="100"/>
                  </a:cubicBezTo>
                  <a:cubicBezTo>
                    <a:pt x="1047" y="48"/>
                    <a:pt x="783" y="1"/>
                    <a:pt x="5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5478;p32">
              <a:extLst>
                <a:ext uri="{FF2B5EF4-FFF2-40B4-BE49-F238E27FC236}">
                  <a16:creationId xmlns:a16="http://schemas.microsoft.com/office/drawing/2014/main" id="{1991AFEC-594F-4905-A9C4-569BD78625CD}"/>
                </a:ext>
              </a:extLst>
            </p:cNvPr>
            <p:cNvSpPr/>
            <p:nvPr/>
          </p:nvSpPr>
          <p:spPr>
            <a:xfrm>
              <a:off x="5807250" y="3390425"/>
              <a:ext cx="50350" cy="13500"/>
            </a:xfrm>
            <a:custGeom>
              <a:avLst/>
              <a:gdLst/>
              <a:ahLst/>
              <a:cxnLst/>
              <a:rect l="l" t="t" r="r" b="b"/>
              <a:pathLst>
                <a:path w="2014" h="540" extrusionOk="0">
                  <a:moveTo>
                    <a:pt x="1073" y="1"/>
                  </a:moveTo>
                  <a:cubicBezTo>
                    <a:pt x="1013" y="48"/>
                    <a:pt x="942" y="108"/>
                    <a:pt x="882" y="155"/>
                  </a:cubicBezTo>
                  <a:lnTo>
                    <a:pt x="834" y="215"/>
                  </a:lnTo>
                  <a:lnTo>
                    <a:pt x="787" y="155"/>
                  </a:lnTo>
                  <a:lnTo>
                    <a:pt x="775" y="155"/>
                  </a:lnTo>
                  <a:cubicBezTo>
                    <a:pt x="656" y="48"/>
                    <a:pt x="465" y="155"/>
                    <a:pt x="346" y="24"/>
                  </a:cubicBezTo>
                  <a:cubicBezTo>
                    <a:pt x="287" y="84"/>
                    <a:pt x="239" y="120"/>
                    <a:pt x="180" y="167"/>
                  </a:cubicBezTo>
                  <a:cubicBezTo>
                    <a:pt x="120" y="239"/>
                    <a:pt x="13" y="274"/>
                    <a:pt x="1" y="382"/>
                  </a:cubicBezTo>
                  <a:cubicBezTo>
                    <a:pt x="13" y="453"/>
                    <a:pt x="49" y="501"/>
                    <a:pt x="108" y="524"/>
                  </a:cubicBezTo>
                  <a:cubicBezTo>
                    <a:pt x="174" y="530"/>
                    <a:pt x="236" y="539"/>
                    <a:pt x="297" y="539"/>
                  </a:cubicBezTo>
                  <a:cubicBezTo>
                    <a:pt x="358" y="539"/>
                    <a:pt x="418" y="530"/>
                    <a:pt x="477" y="501"/>
                  </a:cubicBezTo>
                  <a:lnTo>
                    <a:pt x="787" y="501"/>
                  </a:lnTo>
                  <a:cubicBezTo>
                    <a:pt x="806" y="511"/>
                    <a:pt x="824" y="516"/>
                    <a:pt x="841" y="516"/>
                  </a:cubicBezTo>
                  <a:cubicBezTo>
                    <a:pt x="864" y="516"/>
                    <a:pt x="885" y="505"/>
                    <a:pt x="906" y="477"/>
                  </a:cubicBezTo>
                  <a:lnTo>
                    <a:pt x="1489" y="441"/>
                  </a:lnTo>
                  <a:cubicBezTo>
                    <a:pt x="1489" y="441"/>
                    <a:pt x="1501" y="417"/>
                    <a:pt x="1537" y="405"/>
                  </a:cubicBezTo>
                  <a:cubicBezTo>
                    <a:pt x="1542" y="403"/>
                    <a:pt x="1549" y="401"/>
                    <a:pt x="1555" y="401"/>
                  </a:cubicBezTo>
                  <a:cubicBezTo>
                    <a:pt x="1577" y="401"/>
                    <a:pt x="1602" y="417"/>
                    <a:pt x="1620" y="453"/>
                  </a:cubicBezTo>
                  <a:lnTo>
                    <a:pt x="1918" y="453"/>
                  </a:lnTo>
                  <a:cubicBezTo>
                    <a:pt x="2013" y="286"/>
                    <a:pt x="1858" y="239"/>
                    <a:pt x="1787" y="155"/>
                  </a:cubicBezTo>
                  <a:lnTo>
                    <a:pt x="1775" y="143"/>
                  </a:lnTo>
                  <a:cubicBezTo>
                    <a:pt x="1727" y="114"/>
                    <a:pt x="1677" y="99"/>
                    <a:pt x="1628" y="99"/>
                  </a:cubicBezTo>
                  <a:cubicBezTo>
                    <a:pt x="1579" y="99"/>
                    <a:pt x="1531" y="114"/>
                    <a:pt x="1489" y="143"/>
                  </a:cubicBezTo>
                  <a:lnTo>
                    <a:pt x="1334" y="143"/>
                  </a:lnTo>
                  <a:cubicBezTo>
                    <a:pt x="1263" y="60"/>
                    <a:pt x="1132" y="108"/>
                    <a:pt x="10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5479;p32">
              <a:extLst>
                <a:ext uri="{FF2B5EF4-FFF2-40B4-BE49-F238E27FC236}">
                  <a16:creationId xmlns:a16="http://schemas.microsoft.com/office/drawing/2014/main" id="{AB9C4029-38C8-4F8D-985C-1E049AFB2AC1}"/>
                </a:ext>
              </a:extLst>
            </p:cNvPr>
            <p:cNvSpPr/>
            <p:nvPr/>
          </p:nvSpPr>
          <p:spPr>
            <a:xfrm>
              <a:off x="5653975" y="3395775"/>
              <a:ext cx="47500" cy="9350"/>
            </a:xfrm>
            <a:custGeom>
              <a:avLst/>
              <a:gdLst/>
              <a:ahLst/>
              <a:cxnLst/>
              <a:rect l="l" t="t" r="r" b="b"/>
              <a:pathLst>
                <a:path w="1900" h="374" extrusionOk="0">
                  <a:moveTo>
                    <a:pt x="0" y="1"/>
                  </a:moveTo>
                  <a:cubicBezTo>
                    <a:pt x="547" y="325"/>
                    <a:pt x="637" y="373"/>
                    <a:pt x="1412" y="373"/>
                  </a:cubicBezTo>
                  <a:cubicBezTo>
                    <a:pt x="1549" y="373"/>
                    <a:pt x="1707" y="372"/>
                    <a:pt x="1893" y="370"/>
                  </a:cubicBezTo>
                  <a:cubicBezTo>
                    <a:pt x="1899" y="197"/>
                    <a:pt x="1813" y="177"/>
                    <a:pt x="1715" y="177"/>
                  </a:cubicBezTo>
                  <a:cubicBezTo>
                    <a:pt x="1683" y="177"/>
                    <a:pt x="1651" y="179"/>
                    <a:pt x="1620" y="179"/>
                  </a:cubicBezTo>
                  <a:cubicBezTo>
                    <a:pt x="1553" y="179"/>
                    <a:pt x="1493" y="169"/>
                    <a:pt x="1465" y="108"/>
                  </a:cubicBezTo>
                  <a:cubicBezTo>
                    <a:pt x="1417" y="84"/>
                    <a:pt x="1369" y="84"/>
                    <a:pt x="1322" y="84"/>
                  </a:cubicBezTo>
                  <a:cubicBezTo>
                    <a:pt x="1176" y="40"/>
                    <a:pt x="1029" y="28"/>
                    <a:pt x="881" y="28"/>
                  </a:cubicBezTo>
                  <a:cubicBezTo>
                    <a:pt x="722" y="28"/>
                    <a:pt x="561" y="41"/>
                    <a:pt x="399" y="41"/>
                  </a:cubicBezTo>
                  <a:cubicBezTo>
                    <a:pt x="267" y="41"/>
                    <a:pt x="134" y="3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5480;p32">
              <a:extLst>
                <a:ext uri="{FF2B5EF4-FFF2-40B4-BE49-F238E27FC236}">
                  <a16:creationId xmlns:a16="http://schemas.microsoft.com/office/drawing/2014/main" id="{44309A3D-B6E6-427B-8989-E9B602DC5FAB}"/>
                </a:ext>
              </a:extLst>
            </p:cNvPr>
            <p:cNvSpPr/>
            <p:nvPr/>
          </p:nvSpPr>
          <p:spPr>
            <a:xfrm>
              <a:off x="6004000" y="3373175"/>
              <a:ext cx="51225" cy="8050"/>
            </a:xfrm>
            <a:custGeom>
              <a:avLst/>
              <a:gdLst/>
              <a:ahLst/>
              <a:cxnLst/>
              <a:rect l="l" t="t" r="r" b="b"/>
              <a:pathLst>
                <a:path w="2049" h="322" extrusionOk="0">
                  <a:moveTo>
                    <a:pt x="382" y="0"/>
                  </a:moveTo>
                  <a:cubicBezTo>
                    <a:pt x="322" y="119"/>
                    <a:pt x="1" y="274"/>
                    <a:pt x="418" y="322"/>
                  </a:cubicBezTo>
                  <a:cubicBezTo>
                    <a:pt x="942" y="310"/>
                    <a:pt x="1454" y="310"/>
                    <a:pt x="1954" y="298"/>
                  </a:cubicBezTo>
                  <a:cubicBezTo>
                    <a:pt x="2025" y="202"/>
                    <a:pt x="2049" y="95"/>
                    <a:pt x="19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5481;p32">
              <a:extLst>
                <a:ext uri="{FF2B5EF4-FFF2-40B4-BE49-F238E27FC236}">
                  <a16:creationId xmlns:a16="http://schemas.microsoft.com/office/drawing/2014/main" id="{7E7605BE-4734-408C-B672-460FFF097E66}"/>
                </a:ext>
              </a:extLst>
            </p:cNvPr>
            <p:cNvSpPr/>
            <p:nvPr/>
          </p:nvSpPr>
          <p:spPr>
            <a:xfrm>
              <a:off x="5499475" y="3316025"/>
              <a:ext cx="42300" cy="17950"/>
            </a:xfrm>
            <a:custGeom>
              <a:avLst/>
              <a:gdLst/>
              <a:ahLst/>
              <a:cxnLst/>
              <a:rect l="l" t="t" r="r" b="b"/>
              <a:pathLst>
                <a:path w="1692" h="718" extrusionOk="0">
                  <a:moveTo>
                    <a:pt x="334" y="0"/>
                  </a:moveTo>
                  <a:lnTo>
                    <a:pt x="334" y="0"/>
                  </a:lnTo>
                  <a:cubicBezTo>
                    <a:pt x="1" y="179"/>
                    <a:pt x="144" y="452"/>
                    <a:pt x="168" y="703"/>
                  </a:cubicBezTo>
                  <a:cubicBezTo>
                    <a:pt x="358" y="707"/>
                    <a:pt x="546" y="717"/>
                    <a:pt x="733" y="717"/>
                  </a:cubicBezTo>
                  <a:cubicBezTo>
                    <a:pt x="1027" y="717"/>
                    <a:pt x="1317" y="692"/>
                    <a:pt x="1608" y="583"/>
                  </a:cubicBezTo>
                  <a:cubicBezTo>
                    <a:pt x="1692" y="536"/>
                    <a:pt x="1692" y="488"/>
                    <a:pt x="1620" y="452"/>
                  </a:cubicBezTo>
                  <a:cubicBezTo>
                    <a:pt x="1299" y="429"/>
                    <a:pt x="977" y="417"/>
                    <a:pt x="644" y="417"/>
                  </a:cubicBezTo>
                  <a:cubicBezTo>
                    <a:pt x="346" y="417"/>
                    <a:pt x="299" y="238"/>
                    <a:pt x="3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5482;p32">
              <a:extLst>
                <a:ext uri="{FF2B5EF4-FFF2-40B4-BE49-F238E27FC236}">
                  <a16:creationId xmlns:a16="http://schemas.microsoft.com/office/drawing/2014/main" id="{268FDBAA-D262-4011-92B8-9E3E657570FF}"/>
                </a:ext>
              </a:extLst>
            </p:cNvPr>
            <p:cNvSpPr/>
            <p:nvPr/>
          </p:nvSpPr>
          <p:spPr>
            <a:xfrm>
              <a:off x="5728075" y="3395225"/>
              <a:ext cx="37825" cy="11600"/>
            </a:xfrm>
            <a:custGeom>
              <a:avLst/>
              <a:gdLst/>
              <a:ahLst/>
              <a:cxnLst/>
              <a:rect l="l" t="t" r="r" b="b"/>
              <a:pathLst>
                <a:path w="1513" h="464" extrusionOk="0">
                  <a:moveTo>
                    <a:pt x="1320" y="0"/>
                  </a:moveTo>
                  <a:cubicBezTo>
                    <a:pt x="1302" y="0"/>
                    <a:pt x="1283" y="4"/>
                    <a:pt x="1263" y="11"/>
                  </a:cubicBezTo>
                  <a:cubicBezTo>
                    <a:pt x="1050" y="91"/>
                    <a:pt x="829" y="104"/>
                    <a:pt x="606" y="104"/>
                  </a:cubicBezTo>
                  <a:cubicBezTo>
                    <a:pt x="499" y="104"/>
                    <a:pt x="392" y="101"/>
                    <a:pt x="284" y="101"/>
                  </a:cubicBezTo>
                  <a:cubicBezTo>
                    <a:pt x="214" y="101"/>
                    <a:pt x="143" y="102"/>
                    <a:pt x="72" y="106"/>
                  </a:cubicBezTo>
                  <a:cubicBezTo>
                    <a:pt x="1" y="202"/>
                    <a:pt x="1" y="309"/>
                    <a:pt x="72" y="392"/>
                  </a:cubicBezTo>
                  <a:cubicBezTo>
                    <a:pt x="310" y="404"/>
                    <a:pt x="560" y="428"/>
                    <a:pt x="799" y="440"/>
                  </a:cubicBezTo>
                  <a:cubicBezTo>
                    <a:pt x="799" y="440"/>
                    <a:pt x="822" y="452"/>
                    <a:pt x="846" y="452"/>
                  </a:cubicBezTo>
                  <a:cubicBezTo>
                    <a:pt x="882" y="452"/>
                    <a:pt x="906" y="452"/>
                    <a:pt x="941" y="428"/>
                  </a:cubicBezTo>
                  <a:cubicBezTo>
                    <a:pt x="1132" y="344"/>
                    <a:pt x="1358" y="463"/>
                    <a:pt x="1513" y="273"/>
                  </a:cubicBezTo>
                  <a:lnTo>
                    <a:pt x="1489" y="202"/>
                  </a:lnTo>
                  <a:lnTo>
                    <a:pt x="1430" y="190"/>
                  </a:lnTo>
                  <a:lnTo>
                    <a:pt x="1477" y="154"/>
                  </a:lnTo>
                  <a:lnTo>
                    <a:pt x="1501" y="106"/>
                  </a:lnTo>
                  <a:cubicBezTo>
                    <a:pt x="1454" y="50"/>
                    <a:pt x="1392" y="0"/>
                    <a:pt x="13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5483;p32">
              <a:extLst>
                <a:ext uri="{FF2B5EF4-FFF2-40B4-BE49-F238E27FC236}">
                  <a16:creationId xmlns:a16="http://schemas.microsoft.com/office/drawing/2014/main" id="{4299508E-0414-4CF4-8378-7A4EFC7BAF58}"/>
                </a:ext>
              </a:extLst>
            </p:cNvPr>
            <p:cNvSpPr/>
            <p:nvPr/>
          </p:nvSpPr>
          <p:spPr>
            <a:xfrm>
              <a:off x="5506325" y="3386475"/>
              <a:ext cx="42300" cy="7550"/>
            </a:xfrm>
            <a:custGeom>
              <a:avLst/>
              <a:gdLst/>
              <a:ahLst/>
              <a:cxnLst/>
              <a:rect l="l" t="t" r="r" b="b"/>
              <a:pathLst>
                <a:path w="1692" h="302" extrusionOk="0">
                  <a:moveTo>
                    <a:pt x="656" y="1"/>
                  </a:moveTo>
                  <a:cubicBezTo>
                    <a:pt x="506" y="1"/>
                    <a:pt x="356" y="9"/>
                    <a:pt x="203" y="28"/>
                  </a:cubicBezTo>
                  <a:cubicBezTo>
                    <a:pt x="84" y="87"/>
                    <a:pt x="1" y="147"/>
                    <a:pt x="60" y="301"/>
                  </a:cubicBezTo>
                  <a:lnTo>
                    <a:pt x="1691" y="301"/>
                  </a:lnTo>
                  <a:cubicBezTo>
                    <a:pt x="1513" y="182"/>
                    <a:pt x="1429" y="99"/>
                    <a:pt x="1334" y="40"/>
                  </a:cubicBezTo>
                  <a:cubicBezTo>
                    <a:pt x="1106" y="18"/>
                    <a:pt x="881" y="1"/>
                    <a:pt x="6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5484;p32">
              <a:extLst>
                <a:ext uri="{FF2B5EF4-FFF2-40B4-BE49-F238E27FC236}">
                  <a16:creationId xmlns:a16="http://schemas.microsoft.com/office/drawing/2014/main" id="{3366EF28-6319-44A7-BE1F-68A5173C28D7}"/>
                </a:ext>
              </a:extLst>
            </p:cNvPr>
            <p:cNvSpPr/>
            <p:nvPr/>
          </p:nvSpPr>
          <p:spPr>
            <a:xfrm>
              <a:off x="5489075" y="3405725"/>
              <a:ext cx="44075" cy="10925"/>
            </a:xfrm>
            <a:custGeom>
              <a:avLst/>
              <a:gdLst/>
              <a:ahLst/>
              <a:cxnLst/>
              <a:rect l="l" t="t" r="r" b="b"/>
              <a:pathLst>
                <a:path w="1763" h="437" extrusionOk="0">
                  <a:moveTo>
                    <a:pt x="1393" y="1"/>
                  </a:moveTo>
                  <a:cubicBezTo>
                    <a:pt x="1313" y="1"/>
                    <a:pt x="1233" y="16"/>
                    <a:pt x="1155" y="43"/>
                  </a:cubicBezTo>
                  <a:cubicBezTo>
                    <a:pt x="869" y="151"/>
                    <a:pt x="584" y="127"/>
                    <a:pt x="298" y="139"/>
                  </a:cubicBezTo>
                  <a:cubicBezTo>
                    <a:pt x="226" y="246"/>
                    <a:pt x="84" y="186"/>
                    <a:pt x="0" y="282"/>
                  </a:cubicBezTo>
                  <a:cubicBezTo>
                    <a:pt x="0" y="329"/>
                    <a:pt x="24" y="389"/>
                    <a:pt x="24" y="436"/>
                  </a:cubicBezTo>
                  <a:cubicBezTo>
                    <a:pt x="393" y="436"/>
                    <a:pt x="774" y="424"/>
                    <a:pt x="1143" y="424"/>
                  </a:cubicBezTo>
                  <a:cubicBezTo>
                    <a:pt x="1238" y="341"/>
                    <a:pt x="1369" y="377"/>
                    <a:pt x="1477" y="329"/>
                  </a:cubicBezTo>
                  <a:cubicBezTo>
                    <a:pt x="1596" y="282"/>
                    <a:pt x="1715" y="258"/>
                    <a:pt x="1762" y="127"/>
                  </a:cubicBezTo>
                  <a:cubicBezTo>
                    <a:pt x="1645" y="39"/>
                    <a:pt x="1519" y="1"/>
                    <a:pt x="13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5485;p32">
              <a:extLst>
                <a:ext uri="{FF2B5EF4-FFF2-40B4-BE49-F238E27FC236}">
                  <a16:creationId xmlns:a16="http://schemas.microsoft.com/office/drawing/2014/main" id="{D5CCB1E0-7C88-4D49-AC1A-1F292A73C668}"/>
                </a:ext>
              </a:extLst>
            </p:cNvPr>
            <p:cNvSpPr/>
            <p:nvPr/>
          </p:nvSpPr>
          <p:spPr>
            <a:xfrm>
              <a:off x="5975725" y="3280600"/>
              <a:ext cx="41400" cy="16975"/>
            </a:xfrm>
            <a:custGeom>
              <a:avLst/>
              <a:gdLst/>
              <a:ahLst/>
              <a:cxnLst/>
              <a:rect l="l" t="t" r="r" b="b"/>
              <a:pathLst>
                <a:path w="1656" h="679" extrusionOk="0">
                  <a:moveTo>
                    <a:pt x="1130" y="0"/>
                  </a:moveTo>
                  <a:cubicBezTo>
                    <a:pt x="1020" y="0"/>
                    <a:pt x="925" y="68"/>
                    <a:pt x="858" y="250"/>
                  </a:cubicBezTo>
                  <a:cubicBezTo>
                    <a:pt x="820" y="356"/>
                    <a:pt x="768" y="386"/>
                    <a:pt x="711" y="386"/>
                  </a:cubicBezTo>
                  <a:cubicBezTo>
                    <a:pt x="635" y="386"/>
                    <a:pt x="550" y="332"/>
                    <a:pt x="476" y="332"/>
                  </a:cubicBezTo>
                  <a:cubicBezTo>
                    <a:pt x="469" y="332"/>
                    <a:pt x="461" y="332"/>
                    <a:pt x="453" y="334"/>
                  </a:cubicBezTo>
                  <a:cubicBezTo>
                    <a:pt x="424" y="328"/>
                    <a:pt x="391" y="325"/>
                    <a:pt x="358" y="325"/>
                  </a:cubicBezTo>
                  <a:cubicBezTo>
                    <a:pt x="325" y="325"/>
                    <a:pt x="293" y="328"/>
                    <a:pt x="263" y="334"/>
                  </a:cubicBezTo>
                  <a:cubicBezTo>
                    <a:pt x="168" y="369"/>
                    <a:pt x="96" y="429"/>
                    <a:pt x="37" y="500"/>
                  </a:cubicBezTo>
                  <a:cubicBezTo>
                    <a:pt x="1" y="572"/>
                    <a:pt x="25" y="631"/>
                    <a:pt x="60" y="679"/>
                  </a:cubicBezTo>
                  <a:cubicBezTo>
                    <a:pt x="572" y="667"/>
                    <a:pt x="1096" y="667"/>
                    <a:pt x="1596" y="667"/>
                  </a:cubicBezTo>
                  <a:cubicBezTo>
                    <a:pt x="1608" y="631"/>
                    <a:pt x="1632" y="607"/>
                    <a:pt x="1656" y="572"/>
                  </a:cubicBezTo>
                  <a:cubicBezTo>
                    <a:pt x="1656" y="548"/>
                    <a:pt x="1656" y="512"/>
                    <a:pt x="1644" y="476"/>
                  </a:cubicBezTo>
                  <a:cubicBezTo>
                    <a:pt x="1632" y="345"/>
                    <a:pt x="1584" y="226"/>
                    <a:pt x="1477" y="143"/>
                  </a:cubicBezTo>
                  <a:cubicBezTo>
                    <a:pt x="1355" y="62"/>
                    <a:pt x="1236" y="0"/>
                    <a:pt x="11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5486;p32">
              <a:extLst>
                <a:ext uri="{FF2B5EF4-FFF2-40B4-BE49-F238E27FC236}">
                  <a16:creationId xmlns:a16="http://schemas.microsoft.com/office/drawing/2014/main" id="{9F71F5A6-C781-43DA-9FF2-A2F9333D6867}"/>
                </a:ext>
              </a:extLst>
            </p:cNvPr>
            <p:cNvSpPr/>
            <p:nvPr/>
          </p:nvSpPr>
          <p:spPr>
            <a:xfrm>
              <a:off x="5690875" y="3397100"/>
              <a:ext cx="39325" cy="10325"/>
            </a:xfrm>
            <a:custGeom>
              <a:avLst/>
              <a:gdLst/>
              <a:ahLst/>
              <a:cxnLst/>
              <a:rect l="l" t="t" r="r" b="b"/>
              <a:pathLst>
                <a:path w="1573" h="413" extrusionOk="0">
                  <a:moveTo>
                    <a:pt x="601" y="0"/>
                  </a:moveTo>
                  <a:cubicBezTo>
                    <a:pt x="397" y="0"/>
                    <a:pt x="196" y="13"/>
                    <a:pt x="1" y="55"/>
                  </a:cubicBezTo>
                  <a:cubicBezTo>
                    <a:pt x="84" y="234"/>
                    <a:pt x="322" y="150"/>
                    <a:pt x="429" y="317"/>
                  </a:cubicBezTo>
                  <a:lnTo>
                    <a:pt x="417" y="365"/>
                  </a:lnTo>
                  <a:cubicBezTo>
                    <a:pt x="461" y="397"/>
                    <a:pt x="505" y="413"/>
                    <a:pt x="550" y="413"/>
                  </a:cubicBezTo>
                  <a:cubicBezTo>
                    <a:pt x="602" y="413"/>
                    <a:pt x="657" y="391"/>
                    <a:pt x="715" y="353"/>
                  </a:cubicBezTo>
                  <a:cubicBezTo>
                    <a:pt x="863" y="325"/>
                    <a:pt x="1006" y="280"/>
                    <a:pt x="1148" y="280"/>
                  </a:cubicBezTo>
                  <a:cubicBezTo>
                    <a:pt x="1246" y="280"/>
                    <a:pt x="1344" y="301"/>
                    <a:pt x="1441" y="365"/>
                  </a:cubicBezTo>
                  <a:cubicBezTo>
                    <a:pt x="1465" y="371"/>
                    <a:pt x="1489" y="374"/>
                    <a:pt x="1511" y="374"/>
                  </a:cubicBezTo>
                  <a:cubicBezTo>
                    <a:pt x="1534" y="374"/>
                    <a:pt x="1554" y="371"/>
                    <a:pt x="1572" y="365"/>
                  </a:cubicBezTo>
                  <a:lnTo>
                    <a:pt x="1560" y="317"/>
                  </a:lnTo>
                  <a:lnTo>
                    <a:pt x="1560" y="31"/>
                  </a:lnTo>
                  <a:cubicBezTo>
                    <a:pt x="1241" y="31"/>
                    <a:pt x="918" y="0"/>
                    <a:pt x="6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5487;p32">
              <a:extLst>
                <a:ext uri="{FF2B5EF4-FFF2-40B4-BE49-F238E27FC236}">
                  <a16:creationId xmlns:a16="http://schemas.microsoft.com/office/drawing/2014/main" id="{9336FB45-09D0-4ED5-A91A-E58DAB0529C9}"/>
                </a:ext>
              </a:extLst>
            </p:cNvPr>
            <p:cNvSpPr/>
            <p:nvPr/>
          </p:nvSpPr>
          <p:spPr>
            <a:xfrm>
              <a:off x="5984375" y="3346600"/>
              <a:ext cx="41400" cy="8725"/>
            </a:xfrm>
            <a:custGeom>
              <a:avLst/>
              <a:gdLst/>
              <a:ahLst/>
              <a:cxnLst/>
              <a:rect l="l" t="t" r="r" b="b"/>
              <a:pathLst>
                <a:path w="1656" h="349" extrusionOk="0">
                  <a:moveTo>
                    <a:pt x="1448" y="0"/>
                  </a:moveTo>
                  <a:cubicBezTo>
                    <a:pt x="1393" y="0"/>
                    <a:pt x="1334" y="21"/>
                    <a:pt x="1286" y="51"/>
                  </a:cubicBezTo>
                  <a:cubicBezTo>
                    <a:pt x="893" y="63"/>
                    <a:pt x="524" y="75"/>
                    <a:pt x="131" y="87"/>
                  </a:cubicBezTo>
                  <a:cubicBezTo>
                    <a:pt x="95" y="182"/>
                    <a:pt x="48" y="253"/>
                    <a:pt x="0" y="349"/>
                  </a:cubicBezTo>
                  <a:lnTo>
                    <a:pt x="1441" y="349"/>
                  </a:lnTo>
                  <a:cubicBezTo>
                    <a:pt x="1548" y="289"/>
                    <a:pt x="1655" y="194"/>
                    <a:pt x="1584" y="75"/>
                  </a:cubicBezTo>
                  <a:cubicBezTo>
                    <a:pt x="1554" y="21"/>
                    <a:pt x="1503" y="0"/>
                    <a:pt x="14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5488;p32">
              <a:extLst>
                <a:ext uri="{FF2B5EF4-FFF2-40B4-BE49-F238E27FC236}">
                  <a16:creationId xmlns:a16="http://schemas.microsoft.com/office/drawing/2014/main" id="{78499D7A-289D-4A1F-8510-4C5CC1F3BF71}"/>
                </a:ext>
              </a:extLst>
            </p:cNvPr>
            <p:cNvSpPr/>
            <p:nvPr/>
          </p:nvSpPr>
          <p:spPr>
            <a:xfrm>
              <a:off x="6092425" y="3414825"/>
              <a:ext cx="40500" cy="12250"/>
            </a:xfrm>
            <a:custGeom>
              <a:avLst/>
              <a:gdLst/>
              <a:ahLst/>
              <a:cxnLst/>
              <a:rect l="l" t="t" r="r" b="b"/>
              <a:pathLst>
                <a:path w="1620" h="490" extrusionOk="0">
                  <a:moveTo>
                    <a:pt x="1372" y="1"/>
                  </a:moveTo>
                  <a:cubicBezTo>
                    <a:pt x="1304" y="1"/>
                    <a:pt x="1232" y="19"/>
                    <a:pt x="1155" y="37"/>
                  </a:cubicBezTo>
                  <a:cubicBezTo>
                    <a:pt x="1072" y="37"/>
                    <a:pt x="965" y="60"/>
                    <a:pt x="857" y="60"/>
                  </a:cubicBezTo>
                  <a:cubicBezTo>
                    <a:pt x="829" y="33"/>
                    <a:pt x="806" y="21"/>
                    <a:pt x="781" y="21"/>
                  </a:cubicBezTo>
                  <a:cubicBezTo>
                    <a:pt x="764" y="21"/>
                    <a:pt x="746" y="27"/>
                    <a:pt x="726" y="37"/>
                  </a:cubicBezTo>
                  <a:cubicBezTo>
                    <a:pt x="667" y="49"/>
                    <a:pt x="619" y="72"/>
                    <a:pt x="560" y="84"/>
                  </a:cubicBezTo>
                  <a:cubicBezTo>
                    <a:pt x="512" y="96"/>
                    <a:pt x="500" y="132"/>
                    <a:pt x="500" y="180"/>
                  </a:cubicBezTo>
                  <a:cubicBezTo>
                    <a:pt x="476" y="168"/>
                    <a:pt x="459" y="162"/>
                    <a:pt x="441" y="162"/>
                  </a:cubicBezTo>
                  <a:cubicBezTo>
                    <a:pt x="423" y="162"/>
                    <a:pt x="405" y="168"/>
                    <a:pt x="381" y="180"/>
                  </a:cubicBezTo>
                  <a:cubicBezTo>
                    <a:pt x="368" y="183"/>
                    <a:pt x="357" y="184"/>
                    <a:pt x="347" y="184"/>
                  </a:cubicBezTo>
                  <a:cubicBezTo>
                    <a:pt x="319" y="184"/>
                    <a:pt x="297" y="173"/>
                    <a:pt x="262" y="156"/>
                  </a:cubicBezTo>
                  <a:cubicBezTo>
                    <a:pt x="246" y="148"/>
                    <a:pt x="232" y="144"/>
                    <a:pt x="218" y="144"/>
                  </a:cubicBezTo>
                  <a:cubicBezTo>
                    <a:pt x="191" y="144"/>
                    <a:pt x="167" y="160"/>
                    <a:pt x="143" y="191"/>
                  </a:cubicBezTo>
                  <a:cubicBezTo>
                    <a:pt x="95" y="299"/>
                    <a:pt x="36" y="382"/>
                    <a:pt x="0" y="489"/>
                  </a:cubicBezTo>
                  <a:lnTo>
                    <a:pt x="1286" y="489"/>
                  </a:lnTo>
                  <a:cubicBezTo>
                    <a:pt x="1369" y="299"/>
                    <a:pt x="1215" y="299"/>
                    <a:pt x="1096" y="275"/>
                  </a:cubicBezTo>
                  <a:cubicBezTo>
                    <a:pt x="1083" y="280"/>
                    <a:pt x="1071" y="282"/>
                    <a:pt x="1059" y="282"/>
                  </a:cubicBezTo>
                  <a:cubicBezTo>
                    <a:pt x="1017" y="282"/>
                    <a:pt x="983" y="250"/>
                    <a:pt x="965" y="203"/>
                  </a:cubicBezTo>
                  <a:lnTo>
                    <a:pt x="965" y="203"/>
                  </a:lnTo>
                  <a:cubicBezTo>
                    <a:pt x="988" y="263"/>
                    <a:pt x="1048" y="275"/>
                    <a:pt x="1107" y="275"/>
                  </a:cubicBezTo>
                  <a:cubicBezTo>
                    <a:pt x="1199" y="275"/>
                    <a:pt x="1295" y="308"/>
                    <a:pt x="1385" y="308"/>
                  </a:cubicBezTo>
                  <a:cubicBezTo>
                    <a:pt x="1447" y="308"/>
                    <a:pt x="1506" y="292"/>
                    <a:pt x="1560" y="239"/>
                  </a:cubicBezTo>
                  <a:cubicBezTo>
                    <a:pt x="1572" y="203"/>
                    <a:pt x="1584" y="191"/>
                    <a:pt x="1607" y="180"/>
                  </a:cubicBezTo>
                  <a:lnTo>
                    <a:pt x="1619" y="120"/>
                  </a:lnTo>
                  <a:lnTo>
                    <a:pt x="1572" y="72"/>
                  </a:lnTo>
                  <a:cubicBezTo>
                    <a:pt x="1506" y="19"/>
                    <a:pt x="1441" y="1"/>
                    <a:pt x="13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5489;p32">
              <a:extLst>
                <a:ext uri="{FF2B5EF4-FFF2-40B4-BE49-F238E27FC236}">
                  <a16:creationId xmlns:a16="http://schemas.microsoft.com/office/drawing/2014/main" id="{095D1C96-4021-49AD-8496-AE4B3F44669E}"/>
                </a:ext>
              </a:extLst>
            </p:cNvPr>
            <p:cNvSpPr/>
            <p:nvPr/>
          </p:nvSpPr>
          <p:spPr>
            <a:xfrm>
              <a:off x="6042700" y="3341850"/>
              <a:ext cx="50625" cy="13600"/>
            </a:xfrm>
            <a:custGeom>
              <a:avLst/>
              <a:gdLst/>
              <a:ahLst/>
              <a:cxnLst/>
              <a:rect l="l" t="t" r="r" b="b"/>
              <a:pathLst>
                <a:path w="2025" h="544" extrusionOk="0">
                  <a:moveTo>
                    <a:pt x="1463" y="1"/>
                  </a:moveTo>
                  <a:cubicBezTo>
                    <a:pt x="1236" y="1"/>
                    <a:pt x="1003" y="97"/>
                    <a:pt x="775" y="146"/>
                  </a:cubicBezTo>
                  <a:cubicBezTo>
                    <a:pt x="751" y="146"/>
                    <a:pt x="703" y="146"/>
                    <a:pt x="679" y="134"/>
                  </a:cubicBezTo>
                  <a:cubicBezTo>
                    <a:pt x="584" y="193"/>
                    <a:pt x="465" y="181"/>
                    <a:pt x="382" y="241"/>
                  </a:cubicBezTo>
                  <a:cubicBezTo>
                    <a:pt x="287" y="265"/>
                    <a:pt x="179" y="277"/>
                    <a:pt x="96" y="301"/>
                  </a:cubicBezTo>
                  <a:cubicBezTo>
                    <a:pt x="1" y="372"/>
                    <a:pt x="25" y="455"/>
                    <a:pt x="96" y="539"/>
                  </a:cubicBezTo>
                  <a:cubicBezTo>
                    <a:pt x="136" y="539"/>
                    <a:pt x="170" y="544"/>
                    <a:pt x="199" y="544"/>
                  </a:cubicBezTo>
                  <a:cubicBezTo>
                    <a:pt x="214" y="544"/>
                    <a:pt x="227" y="543"/>
                    <a:pt x="239" y="539"/>
                  </a:cubicBezTo>
                  <a:cubicBezTo>
                    <a:pt x="363" y="405"/>
                    <a:pt x="496" y="396"/>
                    <a:pt x="637" y="396"/>
                  </a:cubicBezTo>
                  <a:cubicBezTo>
                    <a:pt x="659" y="396"/>
                    <a:pt x="681" y="396"/>
                    <a:pt x="703" y="396"/>
                  </a:cubicBezTo>
                  <a:cubicBezTo>
                    <a:pt x="1132" y="396"/>
                    <a:pt x="1549" y="384"/>
                    <a:pt x="1989" y="384"/>
                  </a:cubicBezTo>
                  <a:cubicBezTo>
                    <a:pt x="2025" y="312"/>
                    <a:pt x="2025" y="253"/>
                    <a:pt x="1942" y="205"/>
                  </a:cubicBezTo>
                  <a:cubicBezTo>
                    <a:pt x="1787" y="51"/>
                    <a:pt x="1626" y="1"/>
                    <a:pt x="14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5490;p32">
              <a:extLst>
                <a:ext uri="{FF2B5EF4-FFF2-40B4-BE49-F238E27FC236}">
                  <a16:creationId xmlns:a16="http://schemas.microsoft.com/office/drawing/2014/main" id="{2B031580-D6E5-4278-811E-ACBE126CE4FC}"/>
                </a:ext>
              </a:extLst>
            </p:cNvPr>
            <p:cNvSpPr/>
            <p:nvPr/>
          </p:nvSpPr>
          <p:spPr>
            <a:xfrm>
              <a:off x="5768875" y="3393425"/>
              <a:ext cx="41375" cy="11900"/>
            </a:xfrm>
            <a:custGeom>
              <a:avLst/>
              <a:gdLst/>
              <a:ahLst/>
              <a:cxnLst/>
              <a:rect l="l" t="t" r="r" b="b"/>
              <a:pathLst>
                <a:path w="1655" h="476" extrusionOk="0">
                  <a:moveTo>
                    <a:pt x="631" y="1"/>
                  </a:moveTo>
                  <a:cubicBezTo>
                    <a:pt x="568" y="1"/>
                    <a:pt x="504" y="16"/>
                    <a:pt x="441" y="59"/>
                  </a:cubicBezTo>
                  <a:lnTo>
                    <a:pt x="286" y="59"/>
                  </a:lnTo>
                  <a:cubicBezTo>
                    <a:pt x="260" y="34"/>
                    <a:pt x="238" y="22"/>
                    <a:pt x="216" y="22"/>
                  </a:cubicBezTo>
                  <a:cubicBezTo>
                    <a:pt x="196" y="22"/>
                    <a:pt x="177" y="31"/>
                    <a:pt x="155" y="47"/>
                  </a:cubicBezTo>
                  <a:cubicBezTo>
                    <a:pt x="95" y="95"/>
                    <a:pt x="48" y="154"/>
                    <a:pt x="0" y="214"/>
                  </a:cubicBezTo>
                  <a:cubicBezTo>
                    <a:pt x="119" y="345"/>
                    <a:pt x="333" y="214"/>
                    <a:pt x="441" y="357"/>
                  </a:cubicBezTo>
                  <a:cubicBezTo>
                    <a:pt x="714" y="357"/>
                    <a:pt x="1000" y="393"/>
                    <a:pt x="1274" y="476"/>
                  </a:cubicBezTo>
                  <a:cubicBezTo>
                    <a:pt x="1357" y="404"/>
                    <a:pt x="1512" y="452"/>
                    <a:pt x="1584" y="333"/>
                  </a:cubicBezTo>
                  <a:cubicBezTo>
                    <a:pt x="1584" y="285"/>
                    <a:pt x="1595" y="238"/>
                    <a:pt x="1595" y="202"/>
                  </a:cubicBezTo>
                  <a:cubicBezTo>
                    <a:pt x="1655" y="143"/>
                    <a:pt x="1643" y="95"/>
                    <a:pt x="1548" y="83"/>
                  </a:cubicBezTo>
                  <a:cubicBezTo>
                    <a:pt x="1476" y="59"/>
                    <a:pt x="1393" y="59"/>
                    <a:pt x="1298" y="59"/>
                  </a:cubicBezTo>
                  <a:cubicBezTo>
                    <a:pt x="1255" y="108"/>
                    <a:pt x="1206" y="135"/>
                    <a:pt x="1155" y="135"/>
                  </a:cubicBezTo>
                  <a:cubicBezTo>
                    <a:pt x="1107" y="135"/>
                    <a:pt x="1058" y="111"/>
                    <a:pt x="1012" y="59"/>
                  </a:cubicBezTo>
                  <a:cubicBezTo>
                    <a:pt x="885" y="59"/>
                    <a:pt x="758" y="1"/>
                    <a:pt x="6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5491;p32">
              <a:extLst>
                <a:ext uri="{FF2B5EF4-FFF2-40B4-BE49-F238E27FC236}">
                  <a16:creationId xmlns:a16="http://schemas.microsoft.com/office/drawing/2014/main" id="{A2282C2D-76F4-4442-AB2E-D87FED63643B}"/>
                </a:ext>
              </a:extLst>
            </p:cNvPr>
            <p:cNvSpPr/>
            <p:nvPr/>
          </p:nvSpPr>
          <p:spPr>
            <a:xfrm>
              <a:off x="5546800" y="3369350"/>
              <a:ext cx="36050" cy="7725"/>
            </a:xfrm>
            <a:custGeom>
              <a:avLst/>
              <a:gdLst/>
              <a:ahLst/>
              <a:cxnLst/>
              <a:rect l="l" t="t" r="r" b="b"/>
              <a:pathLst>
                <a:path w="1442" h="309" extrusionOk="0">
                  <a:moveTo>
                    <a:pt x="302" y="0"/>
                  </a:moveTo>
                  <a:cubicBezTo>
                    <a:pt x="204" y="0"/>
                    <a:pt x="104" y="10"/>
                    <a:pt x="1" y="34"/>
                  </a:cubicBezTo>
                  <a:lnTo>
                    <a:pt x="1" y="284"/>
                  </a:lnTo>
                  <a:cubicBezTo>
                    <a:pt x="218" y="295"/>
                    <a:pt x="435" y="308"/>
                    <a:pt x="654" y="308"/>
                  </a:cubicBezTo>
                  <a:cubicBezTo>
                    <a:pt x="914" y="308"/>
                    <a:pt x="1176" y="289"/>
                    <a:pt x="1442" y="224"/>
                  </a:cubicBezTo>
                  <a:cubicBezTo>
                    <a:pt x="1052" y="158"/>
                    <a:pt x="692" y="0"/>
                    <a:pt x="3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5492;p32">
              <a:extLst>
                <a:ext uri="{FF2B5EF4-FFF2-40B4-BE49-F238E27FC236}">
                  <a16:creationId xmlns:a16="http://schemas.microsoft.com/office/drawing/2014/main" id="{EC6D6C0B-4AF6-4CBD-811C-38F2188D9AEE}"/>
                </a:ext>
              </a:extLst>
            </p:cNvPr>
            <p:cNvSpPr/>
            <p:nvPr/>
          </p:nvSpPr>
          <p:spPr>
            <a:xfrm>
              <a:off x="6015925" y="3345575"/>
              <a:ext cx="29475" cy="9750"/>
            </a:xfrm>
            <a:custGeom>
              <a:avLst/>
              <a:gdLst/>
              <a:ahLst/>
              <a:cxnLst/>
              <a:rect l="l" t="t" r="r" b="b"/>
              <a:pathLst>
                <a:path w="1179" h="390" extrusionOk="0">
                  <a:moveTo>
                    <a:pt x="316" y="0"/>
                  </a:moveTo>
                  <a:cubicBezTo>
                    <a:pt x="213" y="0"/>
                    <a:pt x="108" y="24"/>
                    <a:pt x="0" y="92"/>
                  </a:cubicBezTo>
                  <a:cubicBezTo>
                    <a:pt x="226" y="104"/>
                    <a:pt x="286" y="187"/>
                    <a:pt x="167" y="390"/>
                  </a:cubicBezTo>
                  <a:cubicBezTo>
                    <a:pt x="512" y="366"/>
                    <a:pt x="834" y="366"/>
                    <a:pt x="1179" y="366"/>
                  </a:cubicBezTo>
                  <a:lnTo>
                    <a:pt x="1179" y="128"/>
                  </a:lnTo>
                  <a:cubicBezTo>
                    <a:pt x="1136" y="138"/>
                    <a:pt x="1093" y="143"/>
                    <a:pt x="1050" y="143"/>
                  </a:cubicBezTo>
                  <a:cubicBezTo>
                    <a:pt x="810" y="143"/>
                    <a:pt x="569" y="0"/>
                    <a:pt x="3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5493;p32">
              <a:extLst>
                <a:ext uri="{FF2B5EF4-FFF2-40B4-BE49-F238E27FC236}">
                  <a16:creationId xmlns:a16="http://schemas.microsoft.com/office/drawing/2014/main" id="{4DB6197A-84C1-4926-BA2F-8A13D1A05CA4}"/>
                </a:ext>
              </a:extLst>
            </p:cNvPr>
            <p:cNvSpPr/>
            <p:nvPr/>
          </p:nvSpPr>
          <p:spPr>
            <a:xfrm>
              <a:off x="5904300" y="3347925"/>
              <a:ext cx="60450" cy="3825"/>
            </a:xfrm>
            <a:custGeom>
              <a:avLst/>
              <a:gdLst/>
              <a:ahLst/>
              <a:cxnLst/>
              <a:rect l="l" t="t" r="r" b="b"/>
              <a:pathLst>
                <a:path w="2418" h="153" extrusionOk="0">
                  <a:moveTo>
                    <a:pt x="578" y="1"/>
                  </a:moveTo>
                  <a:cubicBezTo>
                    <a:pt x="384" y="1"/>
                    <a:pt x="191" y="26"/>
                    <a:pt x="0" y="129"/>
                  </a:cubicBezTo>
                  <a:cubicBezTo>
                    <a:pt x="774" y="141"/>
                    <a:pt x="1572" y="141"/>
                    <a:pt x="2346" y="153"/>
                  </a:cubicBezTo>
                  <a:cubicBezTo>
                    <a:pt x="2417" y="129"/>
                    <a:pt x="2417" y="81"/>
                    <a:pt x="2346" y="34"/>
                  </a:cubicBezTo>
                  <a:cubicBezTo>
                    <a:pt x="2013" y="22"/>
                    <a:pt x="1667" y="22"/>
                    <a:pt x="1346" y="10"/>
                  </a:cubicBezTo>
                  <a:cubicBezTo>
                    <a:pt x="1273" y="19"/>
                    <a:pt x="1201" y="23"/>
                    <a:pt x="1128" y="23"/>
                  </a:cubicBezTo>
                  <a:cubicBezTo>
                    <a:pt x="944" y="23"/>
                    <a:pt x="761" y="1"/>
                    <a:pt x="5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5494;p32">
              <a:extLst>
                <a:ext uri="{FF2B5EF4-FFF2-40B4-BE49-F238E27FC236}">
                  <a16:creationId xmlns:a16="http://schemas.microsoft.com/office/drawing/2014/main" id="{FF3BAD0D-C812-47CA-84E1-36878CCF5AC0}"/>
                </a:ext>
              </a:extLst>
            </p:cNvPr>
            <p:cNvSpPr/>
            <p:nvPr/>
          </p:nvSpPr>
          <p:spPr>
            <a:xfrm>
              <a:off x="5771250" y="3416325"/>
              <a:ext cx="34250" cy="15625"/>
            </a:xfrm>
            <a:custGeom>
              <a:avLst/>
              <a:gdLst/>
              <a:ahLst/>
              <a:cxnLst/>
              <a:rect l="l" t="t" r="r" b="b"/>
              <a:pathLst>
                <a:path w="1370" h="625" extrusionOk="0">
                  <a:moveTo>
                    <a:pt x="1060" y="0"/>
                  </a:moveTo>
                  <a:cubicBezTo>
                    <a:pt x="977" y="84"/>
                    <a:pt x="846" y="60"/>
                    <a:pt x="738" y="84"/>
                  </a:cubicBezTo>
                  <a:cubicBezTo>
                    <a:pt x="674" y="116"/>
                    <a:pt x="607" y="129"/>
                    <a:pt x="540" y="129"/>
                  </a:cubicBezTo>
                  <a:cubicBezTo>
                    <a:pt x="458" y="129"/>
                    <a:pt x="376" y="110"/>
                    <a:pt x="298" y="84"/>
                  </a:cubicBezTo>
                  <a:cubicBezTo>
                    <a:pt x="238" y="84"/>
                    <a:pt x="179" y="96"/>
                    <a:pt x="119" y="143"/>
                  </a:cubicBezTo>
                  <a:cubicBezTo>
                    <a:pt x="48" y="239"/>
                    <a:pt x="0" y="322"/>
                    <a:pt x="48" y="441"/>
                  </a:cubicBezTo>
                  <a:cubicBezTo>
                    <a:pt x="107" y="489"/>
                    <a:pt x="167" y="536"/>
                    <a:pt x="238" y="560"/>
                  </a:cubicBezTo>
                  <a:cubicBezTo>
                    <a:pt x="420" y="583"/>
                    <a:pt x="607" y="624"/>
                    <a:pt x="790" y="624"/>
                  </a:cubicBezTo>
                  <a:cubicBezTo>
                    <a:pt x="992" y="624"/>
                    <a:pt x="1189" y="574"/>
                    <a:pt x="1370" y="393"/>
                  </a:cubicBezTo>
                  <a:cubicBezTo>
                    <a:pt x="1370" y="310"/>
                    <a:pt x="1358" y="215"/>
                    <a:pt x="1358" y="131"/>
                  </a:cubicBezTo>
                  <a:cubicBezTo>
                    <a:pt x="1334" y="60"/>
                    <a:pt x="1250" y="60"/>
                    <a:pt x="1191" y="0"/>
                  </a:cubicBezTo>
                  <a:cubicBezTo>
                    <a:pt x="1167" y="6"/>
                    <a:pt x="1143" y="9"/>
                    <a:pt x="1121" y="9"/>
                  </a:cubicBezTo>
                  <a:cubicBezTo>
                    <a:pt x="1099" y="9"/>
                    <a:pt x="1078" y="6"/>
                    <a:pt x="10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5495;p32">
              <a:extLst>
                <a:ext uri="{FF2B5EF4-FFF2-40B4-BE49-F238E27FC236}">
                  <a16:creationId xmlns:a16="http://schemas.microsoft.com/office/drawing/2014/main" id="{E15A6046-34E7-4167-BDE7-A7FDF5A41155}"/>
                </a:ext>
              </a:extLst>
            </p:cNvPr>
            <p:cNvSpPr/>
            <p:nvPr/>
          </p:nvSpPr>
          <p:spPr>
            <a:xfrm>
              <a:off x="6219525" y="3419600"/>
              <a:ext cx="29475" cy="12925"/>
            </a:xfrm>
            <a:custGeom>
              <a:avLst/>
              <a:gdLst/>
              <a:ahLst/>
              <a:cxnLst/>
              <a:rect l="l" t="t" r="r" b="b"/>
              <a:pathLst>
                <a:path w="1179" h="517" extrusionOk="0">
                  <a:moveTo>
                    <a:pt x="512" y="0"/>
                  </a:moveTo>
                  <a:cubicBezTo>
                    <a:pt x="357" y="12"/>
                    <a:pt x="214" y="12"/>
                    <a:pt x="60" y="24"/>
                  </a:cubicBezTo>
                  <a:cubicBezTo>
                    <a:pt x="0" y="119"/>
                    <a:pt x="0" y="203"/>
                    <a:pt x="72" y="298"/>
                  </a:cubicBezTo>
                  <a:cubicBezTo>
                    <a:pt x="226" y="322"/>
                    <a:pt x="405" y="298"/>
                    <a:pt x="512" y="441"/>
                  </a:cubicBezTo>
                  <a:cubicBezTo>
                    <a:pt x="579" y="490"/>
                    <a:pt x="650" y="517"/>
                    <a:pt x="724" y="517"/>
                  </a:cubicBezTo>
                  <a:cubicBezTo>
                    <a:pt x="793" y="517"/>
                    <a:pt x="866" y="493"/>
                    <a:pt x="941" y="441"/>
                  </a:cubicBezTo>
                  <a:cubicBezTo>
                    <a:pt x="988" y="381"/>
                    <a:pt x="1024" y="346"/>
                    <a:pt x="1072" y="298"/>
                  </a:cubicBezTo>
                  <a:cubicBezTo>
                    <a:pt x="1179" y="119"/>
                    <a:pt x="1012" y="84"/>
                    <a:pt x="929" y="12"/>
                  </a:cubicBezTo>
                  <a:cubicBezTo>
                    <a:pt x="917" y="16"/>
                    <a:pt x="904" y="18"/>
                    <a:pt x="890" y="18"/>
                  </a:cubicBezTo>
                  <a:cubicBezTo>
                    <a:pt x="863" y="18"/>
                    <a:pt x="834" y="12"/>
                    <a:pt x="810" y="12"/>
                  </a:cubicBezTo>
                  <a:lnTo>
                    <a:pt x="750" y="48"/>
                  </a:lnTo>
                  <a:cubicBezTo>
                    <a:pt x="741" y="51"/>
                    <a:pt x="732" y="53"/>
                    <a:pt x="722" y="53"/>
                  </a:cubicBezTo>
                  <a:cubicBezTo>
                    <a:pt x="692" y="53"/>
                    <a:pt x="661" y="39"/>
                    <a:pt x="643" y="12"/>
                  </a:cubicBezTo>
                  <a:cubicBezTo>
                    <a:pt x="629" y="16"/>
                    <a:pt x="615" y="17"/>
                    <a:pt x="601" y="17"/>
                  </a:cubicBezTo>
                  <a:cubicBezTo>
                    <a:pt x="569" y="17"/>
                    <a:pt x="537" y="9"/>
                    <a:pt x="5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5496;p32">
              <a:extLst>
                <a:ext uri="{FF2B5EF4-FFF2-40B4-BE49-F238E27FC236}">
                  <a16:creationId xmlns:a16="http://schemas.microsoft.com/office/drawing/2014/main" id="{86AD7310-2C68-4BCC-8A9E-4917996FDAA8}"/>
                </a:ext>
              </a:extLst>
            </p:cNvPr>
            <p:cNvSpPr/>
            <p:nvPr/>
          </p:nvSpPr>
          <p:spPr>
            <a:xfrm>
              <a:off x="5586400" y="3400100"/>
              <a:ext cx="30675" cy="9100"/>
            </a:xfrm>
            <a:custGeom>
              <a:avLst/>
              <a:gdLst/>
              <a:ahLst/>
              <a:cxnLst/>
              <a:rect l="l" t="t" r="r" b="b"/>
              <a:pathLst>
                <a:path w="1227" h="364" extrusionOk="0">
                  <a:moveTo>
                    <a:pt x="337" y="0"/>
                  </a:moveTo>
                  <a:cubicBezTo>
                    <a:pt x="224" y="0"/>
                    <a:pt x="112" y="23"/>
                    <a:pt x="1" y="90"/>
                  </a:cubicBezTo>
                  <a:cubicBezTo>
                    <a:pt x="36" y="185"/>
                    <a:pt x="96" y="268"/>
                    <a:pt x="143" y="364"/>
                  </a:cubicBezTo>
                  <a:cubicBezTo>
                    <a:pt x="477" y="364"/>
                    <a:pt x="798" y="352"/>
                    <a:pt x="1132" y="328"/>
                  </a:cubicBezTo>
                  <a:cubicBezTo>
                    <a:pt x="1227" y="257"/>
                    <a:pt x="1227" y="173"/>
                    <a:pt x="1155" y="66"/>
                  </a:cubicBezTo>
                  <a:cubicBezTo>
                    <a:pt x="1024" y="66"/>
                    <a:pt x="870" y="54"/>
                    <a:pt x="727" y="54"/>
                  </a:cubicBezTo>
                  <a:cubicBezTo>
                    <a:pt x="594" y="29"/>
                    <a:pt x="465" y="0"/>
                    <a:pt x="3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5497;p32">
              <a:extLst>
                <a:ext uri="{FF2B5EF4-FFF2-40B4-BE49-F238E27FC236}">
                  <a16:creationId xmlns:a16="http://schemas.microsoft.com/office/drawing/2014/main" id="{A9281533-BC16-401B-BE3B-A25B4F1C7034}"/>
                </a:ext>
              </a:extLst>
            </p:cNvPr>
            <p:cNvSpPr/>
            <p:nvPr/>
          </p:nvSpPr>
          <p:spPr>
            <a:xfrm>
              <a:off x="5643550" y="3421900"/>
              <a:ext cx="31075" cy="13200"/>
            </a:xfrm>
            <a:custGeom>
              <a:avLst/>
              <a:gdLst/>
              <a:ahLst/>
              <a:cxnLst/>
              <a:rect l="l" t="t" r="r" b="b"/>
              <a:pathLst>
                <a:path w="1243" h="528" extrusionOk="0">
                  <a:moveTo>
                    <a:pt x="500" y="0"/>
                  </a:moveTo>
                  <a:cubicBezTo>
                    <a:pt x="432" y="0"/>
                    <a:pt x="365" y="10"/>
                    <a:pt x="298" y="39"/>
                  </a:cubicBezTo>
                  <a:cubicBezTo>
                    <a:pt x="239" y="51"/>
                    <a:pt x="191" y="51"/>
                    <a:pt x="155" y="51"/>
                  </a:cubicBezTo>
                  <a:cubicBezTo>
                    <a:pt x="120" y="170"/>
                    <a:pt x="1" y="325"/>
                    <a:pt x="251" y="337"/>
                  </a:cubicBezTo>
                  <a:cubicBezTo>
                    <a:pt x="271" y="338"/>
                    <a:pt x="291" y="339"/>
                    <a:pt x="312" y="339"/>
                  </a:cubicBezTo>
                  <a:cubicBezTo>
                    <a:pt x="349" y="339"/>
                    <a:pt x="386" y="337"/>
                    <a:pt x="423" y="337"/>
                  </a:cubicBezTo>
                  <a:cubicBezTo>
                    <a:pt x="548" y="337"/>
                    <a:pt x="669" y="353"/>
                    <a:pt x="751" y="492"/>
                  </a:cubicBezTo>
                  <a:cubicBezTo>
                    <a:pt x="765" y="486"/>
                    <a:pt x="783" y="484"/>
                    <a:pt x="802" y="484"/>
                  </a:cubicBezTo>
                  <a:cubicBezTo>
                    <a:pt x="884" y="484"/>
                    <a:pt x="997" y="528"/>
                    <a:pt x="1083" y="528"/>
                  </a:cubicBezTo>
                  <a:cubicBezTo>
                    <a:pt x="1182" y="528"/>
                    <a:pt x="1243" y="467"/>
                    <a:pt x="1167" y="206"/>
                  </a:cubicBezTo>
                  <a:lnTo>
                    <a:pt x="1167" y="75"/>
                  </a:lnTo>
                  <a:cubicBezTo>
                    <a:pt x="1101" y="82"/>
                    <a:pt x="1034" y="140"/>
                    <a:pt x="973" y="140"/>
                  </a:cubicBezTo>
                  <a:cubicBezTo>
                    <a:pt x="936" y="140"/>
                    <a:pt x="901" y="119"/>
                    <a:pt x="870" y="51"/>
                  </a:cubicBezTo>
                  <a:cubicBezTo>
                    <a:pt x="753" y="36"/>
                    <a:pt x="627" y="0"/>
                    <a:pt x="50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5498;p32">
              <a:extLst>
                <a:ext uri="{FF2B5EF4-FFF2-40B4-BE49-F238E27FC236}">
                  <a16:creationId xmlns:a16="http://schemas.microsoft.com/office/drawing/2014/main" id="{CF2CC227-60B9-4C7E-9E1E-DEDDFDAA6418}"/>
                </a:ext>
              </a:extLst>
            </p:cNvPr>
            <p:cNvSpPr/>
            <p:nvPr/>
          </p:nvSpPr>
          <p:spPr>
            <a:xfrm>
              <a:off x="6019800" y="3318700"/>
              <a:ext cx="33950" cy="10600"/>
            </a:xfrm>
            <a:custGeom>
              <a:avLst/>
              <a:gdLst/>
              <a:ahLst/>
              <a:cxnLst/>
              <a:rect l="l" t="t" r="r" b="b"/>
              <a:pathLst>
                <a:path w="1358" h="424" extrusionOk="0">
                  <a:moveTo>
                    <a:pt x="881" y="36"/>
                  </a:moveTo>
                  <a:cubicBezTo>
                    <a:pt x="702" y="36"/>
                    <a:pt x="500" y="48"/>
                    <a:pt x="310" y="48"/>
                  </a:cubicBezTo>
                  <a:cubicBezTo>
                    <a:pt x="250" y="95"/>
                    <a:pt x="202" y="131"/>
                    <a:pt x="143" y="167"/>
                  </a:cubicBezTo>
                  <a:cubicBezTo>
                    <a:pt x="83" y="191"/>
                    <a:pt x="0" y="191"/>
                    <a:pt x="12" y="274"/>
                  </a:cubicBezTo>
                  <a:cubicBezTo>
                    <a:pt x="24" y="298"/>
                    <a:pt x="131" y="310"/>
                    <a:pt x="191" y="345"/>
                  </a:cubicBezTo>
                  <a:cubicBezTo>
                    <a:pt x="294" y="404"/>
                    <a:pt x="399" y="423"/>
                    <a:pt x="505" y="423"/>
                  </a:cubicBezTo>
                  <a:cubicBezTo>
                    <a:pt x="699" y="423"/>
                    <a:pt x="896" y="359"/>
                    <a:pt x="1083" y="359"/>
                  </a:cubicBezTo>
                  <a:cubicBezTo>
                    <a:pt x="1123" y="359"/>
                    <a:pt x="1163" y="362"/>
                    <a:pt x="1203" y="369"/>
                  </a:cubicBezTo>
                  <a:cubicBezTo>
                    <a:pt x="1298" y="357"/>
                    <a:pt x="1334" y="310"/>
                    <a:pt x="1357" y="226"/>
                  </a:cubicBezTo>
                  <a:cubicBezTo>
                    <a:pt x="1262" y="0"/>
                    <a:pt x="1012" y="179"/>
                    <a:pt x="881" y="3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5499;p32">
              <a:extLst>
                <a:ext uri="{FF2B5EF4-FFF2-40B4-BE49-F238E27FC236}">
                  <a16:creationId xmlns:a16="http://schemas.microsoft.com/office/drawing/2014/main" id="{49FA227A-8A3A-4B66-90C1-849F7E7656FF}"/>
                </a:ext>
              </a:extLst>
            </p:cNvPr>
            <p:cNvSpPr/>
            <p:nvPr/>
          </p:nvSpPr>
          <p:spPr>
            <a:xfrm>
              <a:off x="6209100" y="3380600"/>
              <a:ext cx="35750" cy="9550"/>
            </a:xfrm>
            <a:custGeom>
              <a:avLst/>
              <a:gdLst/>
              <a:ahLst/>
              <a:cxnLst/>
              <a:rect l="l" t="t" r="r" b="b"/>
              <a:pathLst>
                <a:path w="1430" h="382" extrusionOk="0">
                  <a:moveTo>
                    <a:pt x="489" y="1"/>
                  </a:moveTo>
                  <a:cubicBezTo>
                    <a:pt x="334" y="13"/>
                    <a:pt x="167" y="1"/>
                    <a:pt x="36" y="120"/>
                  </a:cubicBezTo>
                  <a:cubicBezTo>
                    <a:pt x="0" y="179"/>
                    <a:pt x="12" y="239"/>
                    <a:pt x="60" y="275"/>
                  </a:cubicBezTo>
                  <a:cubicBezTo>
                    <a:pt x="512" y="298"/>
                    <a:pt x="953" y="251"/>
                    <a:pt x="1429" y="382"/>
                  </a:cubicBezTo>
                  <a:cubicBezTo>
                    <a:pt x="1316" y="148"/>
                    <a:pt x="1193" y="43"/>
                    <a:pt x="1049" y="43"/>
                  </a:cubicBezTo>
                  <a:cubicBezTo>
                    <a:pt x="965" y="43"/>
                    <a:pt x="875" y="78"/>
                    <a:pt x="774" y="144"/>
                  </a:cubicBezTo>
                  <a:lnTo>
                    <a:pt x="643" y="13"/>
                  </a:lnTo>
                  <a:cubicBezTo>
                    <a:pt x="584" y="1"/>
                    <a:pt x="536" y="1"/>
                    <a:pt x="4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5500;p32">
              <a:extLst>
                <a:ext uri="{FF2B5EF4-FFF2-40B4-BE49-F238E27FC236}">
                  <a16:creationId xmlns:a16="http://schemas.microsoft.com/office/drawing/2014/main" id="{12EB4FF9-74B4-47EC-9A31-91858F0B779D}"/>
                </a:ext>
              </a:extLst>
            </p:cNvPr>
            <p:cNvSpPr/>
            <p:nvPr/>
          </p:nvSpPr>
          <p:spPr>
            <a:xfrm>
              <a:off x="5941500" y="3278325"/>
              <a:ext cx="26825" cy="20125"/>
            </a:xfrm>
            <a:custGeom>
              <a:avLst/>
              <a:gdLst/>
              <a:ahLst/>
              <a:cxnLst/>
              <a:rect l="l" t="t" r="r" b="b"/>
              <a:pathLst>
                <a:path w="1073" h="805" extrusionOk="0">
                  <a:moveTo>
                    <a:pt x="525" y="0"/>
                  </a:moveTo>
                  <a:cubicBezTo>
                    <a:pt x="502" y="0"/>
                    <a:pt x="478" y="3"/>
                    <a:pt x="453" y="8"/>
                  </a:cubicBezTo>
                  <a:cubicBezTo>
                    <a:pt x="405" y="44"/>
                    <a:pt x="358" y="79"/>
                    <a:pt x="346" y="139"/>
                  </a:cubicBezTo>
                  <a:cubicBezTo>
                    <a:pt x="310" y="258"/>
                    <a:pt x="310" y="377"/>
                    <a:pt x="382" y="484"/>
                  </a:cubicBezTo>
                  <a:cubicBezTo>
                    <a:pt x="405" y="520"/>
                    <a:pt x="441" y="556"/>
                    <a:pt x="441" y="603"/>
                  </a:cubicBezTo>
                  <a:cubicBezTo>
                    <a:pt x="394" y="591"/>
                    <a:pt x="358" y="544"/>
                    <a:pt x="322" y="532"/>
                  </a:cubicBezTo>
                  <a:cubicBezTo>
                    <a:pt x="304" y="530"/>
                    <a:pt x="286" y="529"/>
                    <a:pt x="268" y="529"/>
                  </a:cubicBezTo>
                  <a:cubicBezTo>
                    <a:pt x="168" y="529"/>
                    <a:pt x="71" y="560"/>
                    <a:pt x="1" y="651"/>
                  </a:cubicBezTo>
                  <a:lnTo>
                    <a:pt x="1" y="770"/>
                  </a:lnTo>
                  <a:cubicBezTo>
                    <a:pt x="158" y="792"/>
                    <a:pt x="318" y="804"/>
                    <a:pt x="478" y="804"/>
                  </a:cubicBezTo>
                  <a:cubicBezTo>
                    <a:pt x="657" y="804"/>
                    <a:pt x="837" y="789"/>
                    <a:pt x="1013" y="758"/>
                  </a:cubicBezTo>
                  <a:cubicBezTo>
                    <a:pt x="1060" y="710"/>
                    <a:pt x="1072" y="663"/>
                    <a:pt x="1060" y="603"/>
                  </a:cubicBezTo>
                  <a:cubicBezTo>
                    <a:pt x="1048" y="579"/>
                    <a:pt x="1025" y="556"/>
                    <a:pt x="1013" y="532"/>
                  </a:cubicBezTo>
                  <a:cubicBezTo>
                    <a:pt x="941" y="460"/>
                    <a:pt x="882" y="365"/>
                    <a:pt x="834" y="258"/>
                  </a:cubicBezTo>
                  <a:lnTo>
                    <a:pt x="751" y="127"/>
                  </a:lnTo>
                  <a:cubicBezTo>
                    <a:pt x="703" y="79"/>
                    <a:pt x="656" y="55"/>
                    <a:pt x="608" y="20"/>
                  </a:cubicBezTo>
                  <a:cubicBezTo>
                    <a:pt x="587" y="6"/>
                    <a:pt x="558" y="0"/>
                    <a:pt x="5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5501;p32">
              <a:extLst>
                <a:ext uri="{FF2B5EF4-FFF2-40B4-BE49-F238E27FC236}">
                  <a16:creationId xmlns:a16="http://schemas.microsoft.com/office/drawing/2014/main" id="{16779B34-549B-4FA0-B0C3-765D0829C005}"/>
                </a:ext>
              </a:extLst>
            </p:cNvPr>
            <p:cNvSpPr/>
            <p:nvPr/>
          </p:nvSpPr>
          <p:spPr>
            <a:xfrm>
              <a:off x="5739700" y="3414175"/>
              <a:ext cx="30375" cy="13750"/>
            </a:xfrm>
            <a:custGeom>
              <a:avLst/>
              <a:gdLst/>
              <a:ahLst/>
              <a:cxnLst/>
              <a:rect l="l" t="t" r="r" b="b"/>
              <a:pathLst>
                <a:path w="1215" h="550" extrusionOk="0">
                  <a:moveTo>
                    <a:pt x="733" y="1"/>
                  </a:moveTo>
                  <a:cubicBezTo>
                    <a:pt x="601" y="1"/>
                    <a:pt x="461" y="33"/>
                    <a:pt x="322" y="63"/>
                  </a:cubicBezTo>
                  <a:cubicBezTo>
                    <a:pt x="238" y="86"/>
                    <a:pt x="143" y="86"/>
                    <a:pt x="60" y="98"/>
                  </a:cubicBezTo>
                  <a:lnTo>
                    <a:pt x="0" y="122"/>
                  </a:lnTo>
                  <a:lnTo>
                    <a:pt x="0" y="182"/>
                  </a:lnTo>
                  <a:lnTo>
                    <a:pt x="60" y="241"/>
                  </a:lnTo>
                  <a:cubicBezTo>
                    <a:pt x="119" y="289"/>
                    <a:pt x="215" y="289"/>
                    <a:pt x="274" y="348"/>
                  </a:cubicBezTo>
                  <a:lnTo>
                    <a:pt x="322" y="384"/>
                  </a:lnTo>
                  <a:cubicBezTo>
                    <a:pt x="480" y="486"/>
                    <a:pt x="633" y="550"/>
                    <a:pt x="776" y="550"/>
                  </a:cubicBezTo>
                  <a:cubicBezTo>
                    <a:pt x="935" y="550"/>
                    <a:pt x="1083" y="471"/>
                    <a:pt x="1215" y="277"/>
                  </a:cubicBezTo>
                  <a:cubicBezTo>
                    <a:pt x="1083" y="62"/>
                    <a:pt x="915" y="1"/>
                    <a:pt x="73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5502;p32">
              <a:extLst>
                <a:ext uri="{FF2B5EF4-FFF2-40B4-BE49-F238E27FC236}">
                  <a16:creationId xmlns:a16="http://schemas.microsoft.com/office/drawing/2014/main" id="{DC24FEA1-225F-4F91-A43E-F47DE757DFB8}"/>
                </a:ext>
              </a:extLst>
            </p:cNvPr>
            <p:cNvSpPr/>
            <p:nvPr/>
          </p:nvSpPr>
          <p:spPr>
            <a:xfrm>
              <a:off x="5478350" y="3341800"/>
              <a:ext cx="14025" cy="28325"/>
            </a:xfrm>
            <a:custGeom>
              <a:avLst/>
              <a:gdLst/>
              <a:ahLst/>
              <a:cxnLst/>
              <a:rect l="l" t="t" r="r" b="b"/>
              <a:pathLst>
                <a:path w="561" h="1133" extrusionOk="0">
                  <a:moveTo>
                    <a:pt x="331" y="1"/>
                  </a:moveTo>
                  <a:cubicBezTo>
                    <a:pt x="285" y="1"/>
                    <a:pt x="244" y="41"/>
                    <a:pt x="215" y="172"/>
                  </a:cubicBezTo>
                  <a:cubicBezTo>
                    <a:pt x="179" y="398"/>
                    <a:pt x="72" y="612"/>
                    <a:pt x="1" y="826"/>
                  </a:cubicBezTo>
                  <a:cubicBezTo>
                    <a:pt x="61" y="928"/>
                    <a:pt x="36" y="1133"/>
                    <a:pt x="203" y="1133"/>
                  </a:cubicBezTo>
                  <a:cubicBezTo>
                    <a:pt x="232" y="1133"/>
                    <a:pt x="268" y="1126"/>
                    <a:pt x="310" y="1112"/>
                  </a:cubicBezTo>
                  <a:cubicBezTo>
                    <a:pt x="417" y="934"/>
                    <a:pt x="262" y="695"/>
                    <a:pt x="429" y="529"/>
                  </a:cubicBezTo>
                  <a:lnTo>
                    <a:pt x="465" y="493"/>
                  </a:lnTo>
                  <a:lnTo>
                    <a:pt x="465" y="445"/>
                  </a:lnTo>
                  <a:cubicBezTo>
                    <a:pt x="477" y="374"/>
                    <a:pt x="524" y="314"/>
                    <a:pt x="560" y="255"/>
                  </a:cubicBezTo>
                  <a:cubicBezTo>
                    <a:pt x="560" y="207"/>
                    <a:pt x="548" y="148"/>
                    <a:pt x="548" y="100"/>
                  </a:cubicBezTo>
                  <a:cubicBezTo>
                    <a:pt x="478" y="86"/>
                    <a:pt x="399" y="1"/>
                    <a:pt x="3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5503;p32">
              <a:extLst>
                <a:ext uri="{FF2B5EF4-FFF2-40B4-BE49-F238E27FC236}">
                  <a16:creationId xmlns:a16="http://schemas.microsoft.com/office/drawing/2014/main" id="{C3E7E492-0C9A-4BCC-88CD-F926012534CE}"/>
                </a:ext>
              </a:extLst>
            </p:cNvPr>
            <p:cNvSpPr/>
            <p:nvPr/>
          </p:nvSpPr>
          <p:spPr>
            <a:xfrm>
              <a:off x="6194800" y="3375650"/>
              <a:ext cx="26525" cy="10225"/>
            </a:xfrm>
            <a:custGeom>
              <a:avLst/>
              <a:gdLst/>
              <a:ahLst/>
              <a:cxnLst/>
              <a:rect l="l" t="t" r="r" b="b"/>
              <a:pathLst>
                <a:path w="1061" h="409" extrusionOk="0">
                  <a:moveTo>
                    <a:pt x="466" y="1"/>
                  </a:moveTo>
                  <a:cubicBezTo>
                    <a:pt x="419" y="1"/>
                    <a:pt x="374" y="16"/>
                    <a:pt x="334" y="44"/>
                  </a:cubicBezTo>
                  <a:lnTo>
                    <a:pt x="168" y="44"/>
                  </a:lnTo>
                  <a:cubicBezTo>
                    <a:pt x="168" y="32"/>
                    <a:pt x="156" y="20"/>
                    <a:pt x="108" y="20"/>
                  </a:cubicBezTo>
                  <a:cubicBezTo>
                    <a:pt x="84" y="20"/>
                    <a:pt x="37" y="32"/>
                    <a:pt x="1" y="80"/>
                  </a:cubicBezTo>
                  <a:cubicBezTo>
                    <a:pt x="1" y="234"/>
                    <a:pt x="84" y="342"/>
                    <a:pt x="215" y="401"/>
                  </a:cubicBezTo>
                  <a:cubicBezTo>
                    <a:pt x="276" y="401"/>
                    <a:pt x="341" y="409"/>
                    <a:pt x="406" y="409"/>
                  </a:cubicBezTo>
                  <a:cubicBezTo>
                    <a:pt x="481" y="409"/>
                    <a:pt x="556" y="398"/>
                    <a:pt x="620" y="353"/>
                  </a:cubicBezTo>
                  <a:cubicBezTo>
                    <a:pt x="775" y="342"/>
                    <a:pt x="965" y="377"/>
                    <a:pt x="1061" y="199"/>
                  </a:cubicBezTo>
                  <a:lnTo>
                    <a:pt x="1049" y="175"/>
                  </a:lnTo>
                  <a:cubicBezTo>
                    <a:pt x="989" y="151"/>
                    <a:pt x="941" y="103"/>
                    <a:pt x="906" y="56"/>
                  </a:cubicBezTo>
                  <a:lnTo>
                    <a:pt x="620" y="56"/>
                  </a:lnTo>
                  <a:cubicBezTo>
                    <a:pt x="570" y="18"/>
                    <a:pt x="517" y="1"/>
                    <a:pt x="4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5504;p32">
              <a:extLst>
                <a:ext uri="{FF2B5EF4-FFF2-40B4-BE49-F238E27FC236}">
                  <a16:creationId xmlns:a16="http://schemas.microsoft.com/office/drawing/2014/main" id="{0CEC1C52-2D95-4E20-A530-BE6591482363}"/>
                </a:ext>
              </a:extLst>
            </p:cNvPr>
            <p:cNvSpPr/>
            <p:nvPr/>
          </p:nvSpPr>
          <p:spPr>
            <a:xfrm>
              <a:off x="5531325" y="3297850"/>
              <a:ext cx="34550" cy="6475"/>
            </a:xfrm>
            <a:custGeom>
              <a:avLst/>
              <a:gdLst/>
              <a:ahLst/>
              <a:cxnLst/>
              <a:rect l="l" t="t" r="r" b="b"/>
              <a:pathLst>
                <a:path w="1382" h="259" extrusionOk="0">
                  <a:moveTo>
                    <a:pt x="60" y="1"/>
                  </a:moveTo>
                  <a:cubicBezTo>
                    <a:pt x="13" y="48"/>
                    <a:pt x="1" y="108"/>
                    <a:pt x="60" y="132"/>
                  </a:cubicBezTo>
                  <a:cubicBezTo>
                    <a:pt x="255" y="226"/>
                    <a:pt x="447" y="258"/>
                    <a:pt x="640" y="258"/>
                  </a:cubicBezTo>
                  <a:cubicBezTo>
                    <a:pt x="884" y="258"/>
                    <a:pt x="1129" y="207"/>
                    <a:pt x="1382" y="167"/>
                  </a:cubicBezTo>
                  <a:cubicBezTo>
                    <a:pt x="1218" y="74"/>
                    <a:pt x="1046" y="54"/>
                    <a:pt x="870" y="54"/>
                  </a:cubicBezTo>
                  <a:cubicBezTo>
                    <a:pt x="738" y="54"/>
                    <a:pt x="604" y="65"/>
                    <a:pt x="471" y="65"/>
                  </a:cubicBezTo>
                  <a:cubicBezTo>
                    <a:pt x="332" y="65"/>
                    <a:pt x="194" y="53"/>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5505;p32">
              <a:extLst>
                <a:ext uri="{FF2B5EF4-FFF2-40B4-BE49-F238E27FC236}">
                  <a16:creationId xmlns:a16="http://schemas.microsoft.com/office/drawing/2014/main" id="{57ED0D40-4556-4542-8696-29D78CD87B0A}"/>
                </a:ext>
              </a:extLst>
            </p:cNvPr>
            <p:cNvSpPr/>
            <p:nvPr/>
          </p:nvSpPr>
          <p:spPr>
            <a:xfrm>
              <a:off x="5618250" y="3294150"/>
              <a:ext cx="29200" cy="6250"/>
            </a:xfrm>
            <a:custGeom>
              <a:avLst/>
              <a:gdLst/>
              <a:ahLst/>
              <a:cxnLst/>
              <a:rect l="l" t="t" r="r" b="b"/>
              <a:pathLst>
                <a:path w="1168" h="250" extrusionOk="0">
                  <a:moveTo>
                    <a:pt x="775" y="1"/>
                  </a:moveTo>
                  <a:cubicBezTo>
                    <a:pt x="663" y="1"/>
                    <a:pt x="547" y="19"/>
                    <a:pt x="433" y="19"/>
                  </a:cubicBezTo>
                  <a:cubicBezTo>
                    <a:pt x="384" y="19"/>
                    <a:pt x="335" y="16"/>
                    <a:pt x="286" y="6"/>
                  </a:cubicBezTo>
                  <a:cubicBezTo>
                    <a:pt x="227" y="77"/>
                    <a:pt x="120" y="42"/>
                    <a:pt x="48" y="89"/>
                  </a:cubicBezTo>
                  <a:cubicBezTo>
                    <a:pt x="36" y="125"/>
                    <a:pt x="12" y="137"/>
                    <a:pt x="0" y="161"/>
                  </a:cubicBezTo>
                  <a:cubicBezTo>
                    <a:pt x="154" y="226"/>
                    <a:pt x="306" y="249"/>
                    <a:pt x="457" y="249"/>
                  </a:cubicBezTo>
                  <a:cubicBezTo>
                    <a:pt x="693" y="249"/>
                    <a:pt x="928" y="192"/>
                    <a:pt x="1167" y="149"/>
                  </a:cubicBezTo>
                  <a:cubicBezTo>
                    <a:pt x="1047" y="28"/>
                    <a:pt x="913" y="1"/>
                    <a:pt x="7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5506;p32">
              <a:extLst>
                <a:ext uri="{FF2B5EF4-FFF2-40B4-BE49-F238E27FC236}">
                  <a16:creationId xmlns:a16="http://schemas.microsoft.com/office/drawing/2014/main" id="{D499F227-1398-4C43-A0DF-24F406FB9994}"/>
                </a:ext>
              </a:extLst>
            </p:cNvPr>
            <p:cNvSpPr/>
            <p:nvPr/>
          </p:nvSpPr>
          <p:spPr>
            <a:xfrm>
              <a:off x="5499475" y="3448175"/>
              <a:ext cx="22350" cy="13600"/>
            </a:xfrm>
            <a:custGeom>
              <a:avLst/>
              <a:gdLst/>
              <a:ahLst/>
              <a:cxnLst/>
              <a:rect l="l" t="t" r="r" b="b"/>
              <a:pathLst>
                <a:path w="894" h="544" extrusionOk="0">
                  <a:moveTo>
                    <a:pt x="584" y="0"/>
                  </a:moveTo>
                  <a:cubicBezTo>
                    <a:pt x="441" y="12"/>
                    <a:pt x="275" y="36"/>
                    <a:pt x="156" y="131"/>
                  </a:cubicBezTo>
                  <a:cubicBezTo>
                    <a:pt x="334" y="346"/>
                    <a:pt x="13" y="298"/>
                    <a:pt x="1" y="405"/>
                  </a:cubicBezTo>
                  <a:cubicBezTo>
                    <a:pt x="37" y="465"/>
                    <a:pt x="96" y="512"/>
                    <a:pt x="156" y="536"/>
                  </a:cubicBezTo>
                  <a:cubicBezTo>
                    <a:pt x="200" y="541"/>
                    <a:pt x="243" y="543"/>
                    <a:pt x="285" y="543"/>
                  </a:cubicBezTo>
                  <a:cubicBezTo>
                    <a:pt x="566" y="543"/>
                    <a:pt x="780" y="432"/>
                    <a:pt x="894" y="131"/>
                  </a:cubicBezTo>
                  <a:cubicBezTo>
                    <a:pt x="822" y="36"/>
                    <a:pt x="703" y="12"/>
                    <a:pt x="5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5507;p32">
              <a:extLst>
                <a:ext uri="{FF2B5EF4-FFF2-40B4-BE49-F238E27FC236}">
                  <a16:creationId xmlns:a16="http://schemas.microsoft.com/office/drawing/2014/main" id="{5696E996-05FA-4F1D-B1E4-412A8AAD8CFB}"/>
                </a:ext>
              </a:extLst>
            </p:cNvPr>
            <p:cNvSpPr/>
            <p:nvPr/>
          </p:nvSpPr>
          <p:spPr>
            <a:xfrm>
              <a:off x="5970375" y="3372650"/>
              <a:ext cx="21450" cy="7900"/>
            </a:xfrm>
            <a:custGeom>
              <a:avLst/>
              <a:gdLst/>
              <a:ahLst/>
              <a:cxnLst/>
              <a:rect l="l" t="t" r="r" b="b"/>
              <a:pathLst>
                <a:path w="858" h="316" extrusionOk="0">
                  <a:moveTo>
                    <a:pt x="501" y="0"/>
                  </a:moveTo>
                  <a:cubicBezTo>
                    <a:pt x="331" y="0"/>
                    <a:pt x="162" y="21"/>
                    <a:pt x="1" y="21"/>
                  </a:cubicBezTo>
                  <a:cubicBezTo>
                    <a:pt x="122" y="224"/>
                    <a:pt x="194" y="315"/>
                    <a:pt x="340" y="315"/>
                  </a:cubicBezTo>
                  <a:cubicBezTo>
                    <a:pt x="451" y="315"/>
                    <a:pt x="605" y="262"/>
                    <a:pt x="858" y="164"/>
                  </a:cubicBezTo>
                  <a:lnTo>
                    <a:pt x="858" y="45"/>
                  </a:lnTo>
                  <a:cubicBezTo>
                    <a:pt x="740" y="11"/>
                    <a:pt x="620" y="0"/>
                    <a:pt x="5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5508;p32">
              <a:extLst>
                <a:ext uri="{FF2B5EF4-FFF2-40B4-BE49-F238E27FC236}">
                  <a16:creationId xmlns:a16="http://schemas.microsoft.com/office/drawing/2014/main" id="{35E4FDF8-2A58-46BF-8CF5-B8C4BBEE159B}"/>
                </a:ext>
              </a:extLst>
            </p:cNvPr>
            <p:cNvSpPr/>
            <p:nvPr/>
          </p:nvSpPr>
          <p:spPr>
            <a:xfrm>
              <a:off x="5484600" y="3386375"/>
              <a:ext cx="26525" cy="8250"/>
            </a:xfrm>
            <a:custGeom>
              <a:avLst/>
              <a:gdLst/>
              <a:ahLst/>
              <a:cxnLst/>
              <a:rect l="l" t="t" r="r" b="b"/>
              <a:pathLst>
                <a:path w="1061" h="330" extrusionOk="0">
                  <a:moveTo>
                    <a:pt x="856" y="1"/>
                  </a:moveTo>
                  <a:cubicBezTo>
                    <a:pt x="661" y="1"/>
                    <a:pt x="461" y="69"/>
                    <a:pt x="257" y="69"/>
                  </a:cubicBezTo>
                  <a:cubicBezTo>
                    <a:pt x="192" y="69"/>
                    <a:pt x="126" y="62"/>
                    <a:pt x="60" y="44"/>
                  </a:cubicBezTo>
                  <a:lnTo>
                    <a:pt x="1" y="103"/>
                  </a:lnTo>
                  <a:cubicBezTo>
                    <a:pt x="1" y="163"/>
                    <a:pt x="36" y="222"/>
                    <a:pt x="84" y="258"/>
                  </a:cubicBezTo>
                  <a:cubicBezTo>
                    <a:pt x="120" y="283"/>
                    <a:pt x="159" y="290"/>
                    <a:pt x="200" y="290"/>
                  </a:cubicBezTo>
                  <a:cubicBezTo>
                    <a:pt x="245" y="290"/>
                    <a:pt x="292" y="282"/>
                    <a:pt x="338" y="282"/>
                  </a:cubicBezTo>
                  <a:cubicBezTo>
                    <a:pt x="387" y="282"/>
                    <a:pt x="434" y="291"/>
                    <a:pt x="477" y="329"/>
                  </a:cubicBezTo>
                  <a:cubicBezTo>
                    <a:pt x="620" y="329"/>
                    <a:pt x="763" y="317"/>
                    <a:pt x="917" y="294"/>
                  </a:cubicBezTo>
                  <a:cubicBezTo>
                    <a:pt x="977" y="210"/>
                    <a:pt x="1013" y="127"/>
                    <a:pt x="1060" y="32"/>
                  </a:cubicBezTo>
                  <a:cubicBezTo>
                    <a:pt x="993" y="9"/>
                    <a:pt x="925" y="1"/>
                    <a:pt x="8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5509;p32">
              <a:extLst>
                <a:ext uri="{FF2B5EF4-FFF2-40B4-BE49-F238E27FC236}">
                  <a16:creationId xmlns:a16="http://schemas.microsoft.com/office/drawing/2014/main" id="{3407F8EE-3C25-4C69-856A-52114F354B43}"/>
                </a:ext>
              </a:extLst>
            </p:cNvPr>
            <p:cNvSpPr/>
            <p:nvPr/>
          </p:nvSpPr>
          <p:spPr>
            <a:xfrm>
              <a:off x="5585800" y="3423950"/>
              <a:ext cx="18475" cy="9550"/>
            </a:xfrm>
            <a:custGeom>
              <a:avLst/>
              <a:gdLst/>
              <a:ahLst/>
              <a:cxnLst/>
              <a:rect l="l" t="t" r="r" b="b"/>
              <a:pathLst>
                <a:path w="739" h="382" extrusionOk="0">
                  <a:moveTo>
                    <a:pt x="259" y="1"/>
                  </a:moveTo>
                  <a:cubicBezTo>
                    <a:pt x="116" y="1"/>
                    <a:pt x="37" y="102"/>
                    <a:pt x="1" y="267"/>
                  </a:cubicBezTo>
                  <a:cubicBezTo>
                    <a:pt x="167" y="267"/>
                    <a:pt x="322" y="303"/>
                    <a:pt x="477" y="362"/>
                  </a:cubicBezTo>
                  <a:cubicBezTo>
                    <a:pt x="514" y="375"/>
                    <a:pt x="545" y="381"/>
                    <a:pt x="572" y="381"/>
                  </a:cubicBezTo>
                  <a:cubicBezTo>
                    <a:pt x="692" y="381"/>
                    <a:pt x="719" y="263"/>
                    <a:pt x="739" y="136"/>
                  </a:cubicBezTo>
                  <a:cubicBezTo>
                    <a:pt x="632" y="88"/>
                    <a:pt x="513" y="76"/>
                    <a:pt x="406" y="29"/>
                  </a:cubicBezTo>
                  <a:cubicBezTo>
                    <a:pt x="351" y="10"/>
                    <a:pt x="302" y="1"/>
                    <a:pt x="2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5510;p32">
              <a:extLst>
                <a:ext uri="{FF2B5EF4-FFF2-40B4-BE49-F238E27FC236}">
                  <a16:creationId xmlns:a16="http://schemas.microsoft.com/office/drawing/2014/main" id="{9918B1B6-176F-4E73-9D1E-B3B12FD4FF8E}"/>
                </a:ext>
              </a:extLst>
            </p:cNvPr>
            <p:cNvSpPr/>
            <p:nvPr/>
          </p:nvSpPr>
          <p:spPr>
            <a:xfrm>
              <a:off x="5579250" y="3293450"/>
              <a:ext cx="36350" cy="8600"/>
            </a:xfrm>
            <a:custGeom>
              <a:avLst/>
              <a:gdLst/>
              <a:ahLst/>
              <a:cxnLst/>
              <a:rect l="l" t="t" r="r" b="b"/>
              <a:pathLst>
                <a:path w="1454" h="344" extrusionOk="0">
                  <a:moveTo>
                    <a:pt x="896" y="0"/>
                  </a:moveTo>
                  <a:cubicBezTo>
                    <a:pt x="736" y="0"/>
                    <a:pt x="579" y="37"/>
                    <a:pt x="429" y="141"/>
                  </a:cubicBezTo>
                  <a:cubicBezTo>
                    <a:pt x="263" y="189"/>
                    <a:pt x="108" y="165"/>
                    <a:pt x="1" y="332"/>
                  </a:cubicBezTo>
                  <a:cubicBezTo>
                    <a:pt x="489" y="284"/>
                    <a:pt x="977" y="343"/>
                    <a:pt x="1453" y="201"/>
                  </a:cubicBezTo>
                  <a:cubicBezTo>
                    <a:pt x="1430" y="129"/>
                    <a:pt x="1370" y="93"/>
                    <a:pt x="1299" y="58"/>
                  </a:cubicBezTo>
                  <a:cubicBezTo>
                    <a:pt x="1164" y="25"/>
                    <a:pt x="1029" y="0"/>
                    <a:pt x="8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5511;p32">
              <a:extLst>
                <a:ext uri="{FF2B5EF4-FFF2-40B4-BE49-F238E27FC236}">
                  <a16:creationId xmlns:a16="http://schemas.microsoft.com/office/drawing/2014/main" id="{19F75CB7-E9BA-40BD-8EB3-15F4CDD1F2F4}"/>
                </a:ext>
              </a:extLst>
            </p:cNvPr>
            <p:cNvSpPr/>
            <p:nvPr/>
          </p:nvSpPr>
          <p:spPr>
            <a:xfrm>
              <a:off x="5858750" y="3416325"/>
              <a:ext cx="15500" cy="13325"/>
            </a:xfrm>
            <a:custGeom>
              <a:avLst/>
              <a:gdLst/>
              <a:ahLst/>
              <a:cxnLst/>
              <a:rect l="l" t="t" r="r" b="b"/>
              <a:pathLst>
                <a:path w="620" h="533" extrusionOk="0">
                  <a:moveTo>
                    <a:pt x="13" y="0"/>
                  </a:moveTo>
                  <a:cubicBezTo>
                    <a:pt x="13" y="36"/>
                    <a:pt x="1" y="72"/>
                    <a:pt x="1" y="120"/>
                  </a:cubicBezTo>
                  <a:cubicBezTo>
                    <a:pt x="13" y="215"/>
                    <a:pt x="13" y="322"/>
                    <a:pt x="1" y="417"/>
                  </a:cubicBezTo>
                  <a:cubicBezTo>
                    <a:pt x="63" y="503"/>
                    <a:pt x="141" y="533"/>
                    <a:pt x="231" y="533"/>
                  </a:cubicBezTo>
                  <a:cubicBezTo>
                    <a:pt x="278" y="533"/>
                    <a:pt x="329" y="525"/>
                    <a:pt x="382" y="512"/>
                  </a:cubicBezTo>
                  <a:cubicBezTo>
                    <a:pt x="513" y="441"/>
                    <a:pt x="608" y="358"/>
                    <a:pt x="620" y="191"/>
                  </a:cubicBezTo>
                  <a:cubicBezTo>
                    <a:pt x="584" y="84"/>
                    <a:pt x="501" y="36"/>
                    <a:pt x="394" y="12"/>
                  </a:cubicBezTo>
                  <a:cubicBezTo>
                    <a:pt x="263" y="12"/>
                    <a:pt x="144" y="0"/>
                    <a:pt x="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5512;p32">
              <a:extLst>
                <a:ext uri="{FF2B5EF4-FFF2-40B4-BE49-F238E27FC236}">
                  <a16:creationId xmlns:a16="http://schemas.microsoft.com/office/drawing/2014/main" id="{1271FF1E-F0D7-486A-8B16-CC4D9CFB0365}"/>
                </a:ext>
              </a:extLst>
            </p:cNvPr>
            <p:cNvSpPr/>
            <p:nvPr/>
          </p:nvSpPr>
          <p:spPr>
            <a:xfrm>
              <a:off x="5865000" y="3394625"/>
              <a:ext cx="20575" cy="8925"/>
            </a:xfrm>
            <a:custGeom>
              <a:avLst/>
              <a:gdLst/>
              <a:ahLst/>
              <a:cxnLst/>
              <a:rect l="l" t="t" r="r" b="b"/>
              <a:pathLst>
                <a:path w="823" h="357" extrusionOk="0">
                  <a:moveTo>
                    <a:pt x="414" y="1"/>
                  </a:moveTo>
                  <a:cubicBezTo>
                    <a:pt x="295" y="1"/>
                    <a:pt x="178" y="54"/>
                    <a:pt x="60" y="166"/>
                  </a:cubicBezTo>
                  <a:cubicBezTo>
                    <a:pt x="1" y="214"/>
                    <a:pt x="1" y="261"/>
                    <a:pt x="25" y="321"/>
                  </a:cubicBezTo>
                  <a:cubicBezTo>
                    <a:pt x="25" y="345"/>
                    <a:pt x="48" y="356"/>
                    <a:pt x="84" y="356"/>
                  </a:cubicBezTo>
                  <a:cubicBezTo>
                    <a:pt x="120" y="356"/>
                    <a:pt x="167" y="345"/>
                    <a:pt x="191" y="309"/>
                  </a:cubicBezTo>
                  <a:cubicBezTo>
                    <a:pt x="382" y="297"/>
                    <a:pt x="584" y="297"/>
                    <a:pt x="775" y="297"/>
                  </a:cubicBezTo>
                  <a:cubicBezTo>
                    <a:pt x="798" y="249"/>
                    <a:pt x="822" y="214"/>
                    <a:pt x="787" y="166"/>
                  </a:cubicBezTo>
                  <a:cubicBezTo>
                    <a:pt x="660" y="57"/>
                    <a:pt x="536" y="1"/>
                    <a:pt x="4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5513;p32">
              <a:extLst>
                <a:ext uri="{FF2B5EF4-FFF2-40B4-BE49-F238E27FC236}">
                  <a16:creationId xmlns:a16="http://schemas.microsoft.com/office/drawing/2014/main" id="{57ABB402-A815-4C1D-B94C-7F4EF314268B}"/>
                </a:ext>
              </a:extLst>
            </p:cNvPr>
            <p:cNvSpPr/>
            <p:nvPr/>
          </p:nvSpPr>
          <p:spPr>
            <a:xfrm>
              <a:off x="5737025" y="3348275"/>
              <a:ext cx="17575" cy="7075"/>
            </a:xfrm>
            <a:custGeom>
              <a:avLst/>
              <a:gdLst/>
              <a:ahLst/>
              <a:cxnLst/>
              <a:rect l="l" t="t" r="r" b="b"/>
              <a:pathLst>
                <a:path w="703" h="283" extrusionOk="0">
                  <a:moveTo>
                    <a:pt x="295" y="1"/>
                  </a:moveTo>
                  <a:cubicBezTo>
                    <a:pt x="212" y="1"/>
                    <a:pt x="131" y="9"/>
                    <a:pt x="50" y="9"/>
                  </a:cubicBezTo>
                  <a:cubicBezTo>
                    <a:pt x="33" y="9"/>
                    <a:pt x="17" y="9"/>
                    <a:pt x="0" y="8"/>
                  </a:cubicBezTo>
                  <a:lnTo>
                    <a:pt x="0" y="282"/>
                  </a:lnTo>
                  <a:cubicBezTo>
                    <a:pt x="30" y="279"/>
                    <a:pt x="59" y="277"/>
                    <a:pt x="89" y="277"/>
                  </a:cubicBezTo>
                  <a:cubicBezTo>
                    <a:pt x="157" y="277"/>
                    <a:pt x="225" y="283"/>
                    <a:pt x="294" y="283"/>
                  </a:cubicBezTo>
                  <a:cubicBezTo>
                    <a:pt x="429" y="283"/>
                    <a:pt x="566" y="262"/>
                    <a:pt x="703" y="139"/>
                  </a:cubicBezTo>
                  <a:cubicBezTo>
                    <a:pt x="566" y="23"/>
                    <a:pt x="430" y="1"/>
                    <a:pt x="2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5514;p32">
              <a:extLst>
                <a:ext uri="{FF2B5EF4-FFF2-40B4-BE49-F238E27FC236}">
                  <a16:creationId xmlns:a16="http://schemas.microsoft.com/office/drawing/2014/main" id="{A85391CA-0C6E-4AFC-B8D8-7886DE36279B}"/>
                </a:ext>
              </a:extLst>
            </p:cNvPr>
            <p:cNvSpPr/>
            <p:nvPr/>
          </p:nvSpPr>
          <p:spPr>
            <a:xfrm>
              <a:off x="5517950" y="3409900"/>
              <a:ext cx="32750" cy="6750"/>
            </a:xfrm>
            <a:custGeom>
              <a:avLst/>
              <a:gdLst/>
              <a:ahLst/>
              <a:cxnLst/>
              <a:rect l="l" t="t" r="r" b="b"/>
              <a:pathLst>
                <a:path w="1310" h="270" extrusionOk="0">
                  <a:moveTo>
                    <a:pt x="837" y="0"/>
                  </a:moveTo>
                  <a:cubicBezTo>
                    <a:pt x="662" y="0"/>
                    <a:pt x="488" y="65"/>
                    <a:pt x="310" y="103"/>
                  </a:cubicBezTo>
                  <a:cubicBezTo>
                    <a:pt x="202" y="162"/>
                    <a:pt x="95" y="210"/>
                    <a:pt x="0" y="257"/>
                  </a:cubicBezTo>
                  <a:cubicBezTo>
                    <a:pt x="44" y="255"/>
                    <a:pt x="88" y="254"/>
                    <a:pt x="133" y="254"/>
                  </a:cubicBezTo>
                  <a:cubicBezTo>
                    <a:pt x="310" y="254"/>
                    <a:pt x="488" y="269"/>
                    <a:pt x="664" y="269"/>
                  </a:cubicBezTo>
                  <a:cubicBezTo>
                    <a:pt x="884" y="269"/>
                    <a:pt x="1101" y="246"/>
                    <a:pt x="1310" y="138"/>
                  </a:cubicBezTo>
                  <a:cubicBezTo>
                    <a:pt x="1262" y="115"/>
                    <a:pt x="1203" y="103"/>
                    <a:pt x="1155" y="91"/>
                  </a:cubicBezTo>
                  <a:cubicBezTo>
                    <a:pt x="1048" y="24"/>
                    <a:pt x="942" y="0"/>
                    <a:pt x="8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5515;p32">
              <a:extLst>
                <a:ext uri="{FF2B5EF4-FFF2-40B4-BE49-F238E27FC236}">
                  <a16:creationId xmlns:a16="http://schemas.microsoft.com/office/drawing/2014/main" id="{67F15032-0B15-4EDC-9F79-41847C14F887}"/>
                </a:ext>
              </a:extLst>
            </p:cNvPr>
            <p:cNvSpPr/>
            <p:nvPr/>
          </p:nvSpPr>
          <p:spPr>
            <a:xfrm>
              <a:off x="5482825" y="3355600"/>
              <a:ext cx="13700" cy="25625"/>
            </a:xfrm>
            <a:custGeom>
              <a:avLst/>
              <a:gdLst/>
              <a:ahLst/>
              <a:cxnLst/>
              <a:rect l="l" t="t" r="r" b="b"/>
              <a:pathLst>
                <a:path w="548" h="1025" extrusionOk="0">
                  <a:moveTo>
                    <a:pt x="286" y="1"/>
                  </a:moveTo>
                  <a:cubicBezTo>
                    <a:pt x="95" y="143"/>
                    <a:pt x="119" y="358"/>
                    <a:pt x="107" y="560"/>
                  </a:cubicBezTo>
                  <a:cubicBezTo>
                    <a:pt x="12" y="644"/>
                    <a:pt x="0" y="739"/>
                    <a:pt x="36" y="858"/>
                  </a:cubicBezTo>
                  <a:cubicBezTo>
                    <a:pt x="48" y="941"/>
                    <a:pt x="83" y="977"/>
                    <a:pt x="155" y="1025"/>
                  </a:cubicBezTo>
                  <a:cubicBezTo>
                    <a:pt x="250" y="894"/>
                    <a:pt x="405" y="882"/>
                    <a:pt x="548" y="846"/>
                  </a:cubicBezTo>
                  <a:cubicBezTo>
                    <a:pt x="464" y="739"/>
                    <a:pt x="369" y="655"/>
                    <a:pt x="286" y="548"/>
                  </a:cubicBezTo>
                  <a:cubicBezTo>
                    <a:pt x="214" y="370"/>
                    <a:pt x="310" y="179"/>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5516;p32">
              <a:extLst>
                <a:ext uri="{FF2B5EF4-FFF2-40B4-BE49-F238E27FC236}">
                  <a16:creationId xmlns:a16="http://schemas.microsoft.com/office/drawing/2014/main" id="{D8774B32-E1FC-4D08-96DC-8C26929D0E24}"/>
                </a:ext>
              </a:extLst>
            </p:cNvPr>
            <p:cNvSpPr/>
            <p:nvPr/>
          </p:nvSpPr>
          <p:spPr>
            <a:xfrm>
              <a:off x="5622125" y="3423175"/>
              <a:ext cx="14300" cy="10000"/>
            </a:xfrm>
            <a:custGeom>
              <a:avLst/>
              <a:gdLst/>
              <a:ahLst/>
              <a:cxnLst/>
              <a:rect l="l" t="t" r="r" b="b"/>
              <a:pathLst>
                <a:path w="572" h="400" extrusionOk="0">
                  <a:moveTo>
                    <a:pt x="298" y="0"/>
                  </a:moveTo>
                  <a:cubicBezTo>
                    <a:pt x="179" y="0"/>
                    <a:pt x="72" y="36"/>
                    <a:pt x="0" y="155"/>
                  </a:cubicBezTo>
                  <a:cubicBezTo>
                    <a:pt x="219" y="314"/>
                    <a:pt x="343" y="400"/>
                    <a:pt x="419" y="400"/>
                  </a:cubicBezTo>
                  <a:cubicBezTo>
                    <a:pt x="508" y="400"/>
                    <a:pt x="533" y="281"/>
                    <a:pt x="572" y="24"/>
                  </a:cubicBezTo>
                  <a:lnTo>
                    <a:pt x="429" y="12"/>
                  </a:lnTo>
                  <a:cubicBezTo>
                    <a:pt x="429" y="12"/>
                    <a:pt x="417" y="36"/>
                    <a:pt x="381" y="48"/>
                  </a:cubicBezTo>
                  <a:cubicBezTo>
                    <a:pt x="376" y="51"/>
                    <a:pt x="369" y="52"/>
                    <a:pt x="363" y="52"/>
                  </a:cubicBezTo>
                  <a:cubicBezTo>
                    <a:pt x="341" y="52"/>
                    <a:pt x="316" y="37"/>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5517;p32">
              <a:extLst>
                <a:ext uri="{FF2B5EF4-FFF2-40B4-BE49-F238E27FC236}">
                  <a16:creationId xmlns:a16="http://schemas.microsoft.com/office/drawing/2014/main" id="{F8B56C65-95BF-4872-BDC3-21CBD5AA4DEF}"/>
                </a:ext>
              </a:extLst>
            </p:cNvPr>
            <p:cNvSpPr/>
            <p:nvPr/>
          </p:nvSpPr>
          <p:spPr>
            <a:xfrm>
              <a:off x="5614675" y="3400550"/>
              <a:ext cx="16400" cy="8850"/>
            </a:xfrm>
            <a:custGeom>
              <a:avLst/>
              <a:gdLst/>
              <a:ahLst/>
              <a:cxnLst/>
              <a:rect l="l" t="t" r="r" b="b"/>
              <a:pathLst>
                <a:path w="656" h="354" extrusionOk="0">
                  <a:moveTo>
                    <a:pt x="24" y="60"/>
                  </a:moveTo>
                  <a:cubicBezTo>
                    <a:pt x="13" y="155"/>
                    <a:pt x="13" y="239"/>
                    <a:pt x="1" y="334"/>
                  </a:cubicBezTo>
                  <a:cubicBezTo>
                    <a:pt x="112" y="334"/>
                    <a:pt x="227" y="353"/>
                    <a:pt x="342" y="353"/>
                  </a:cubicBezTo>
                  <a:cubicBezTo>
                    <a:pt x="448" y="353"/>
                    <a:pt x="553" y="337"/>
                    <a:pt x="655" y="274"/>
                  </a:cubicBezTo>
                  <a:cubicBezTo>
                    <a:pt x="453" y="0"/>
                    <a:pt x="239" y="96"/>
                    <a:pt x="24" y="6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5518;p32">
              <a:extLst>
                <a:ext uri="{FF2B5EF4-FFF2-40B4-BE49-F238E27FC236}">
                  <a16:creationId xmlns:a16="http://schemas.microsoft.com/office/drawing/2014/main" id="{3F7FE272-B11E-4034-9E89-C0F8DDDB9A62}"/>
                </a:ext>
              </a:extLst>
            </p:cNvPr>
            <p:cNvSpPr/>
            <p:nvPr/>
          </p:nvSpPr>
          <p:spPr>
            <a:xfrm>
              <a:off x="5829875" y="3383650"/>
              <a:ext cx="29500" cy="4175"/>
            </a:xfrm>
            <a:custGeom>
              <a:avLst/>
              <a:gdLst/>
              <a:ahLst/>
              <a:cxnLst/>
              <a:rect l="l" t="t" r="r" b="b"/>
              <a:pathLst>
                <a:path w="1180" h="167" extrusionOk="0">
                  <a:moveTo>
                    <a:pt x="683" y="0"/>
                  </a:moveTo>
                  <a:cubicBezTo>
                    <a:pt x="456" y="0"/>
                    <a:pt x="226" y="15"/>
                    <a:pt x="1" y="22"/>
                  </a:cubicBezTo>
                  <a:cubicBezTo>
                    <a:pt x="194" y="124"/>
                    <a:pt x="384" y="166"/>
                    <a:pt x="571" y="166"/>
                  </a:cubicBezTo>
                  <a:cubicBezTo>
                    <a:pt x="777" y="166"/>
                    <a:pt x="980" y="115"/>
                    <a:pt x="1180" y="33"/>
                  </a:cubicBezTo>
                  <a:cubicBezTo>
                    <a:pt x="1017" y="8"/>
                    <a:pt x="851" y="0"/>
                    <a:pt x="6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5519;p32">
              <a:extLst>
                <a:ext uri="{FF2B5EF4-FFF2-40B4-BE49-F238E27FC236}">
                  <a16:creationId xmlns:a16="http://schemas.microsoft.com/office/drawing/2014/main" id="{DD74F543-A30D-4A20-925C-A92AD3898628}"/>
                </a:ext>
              </a:extLst>
            </p:cNvPr>
            <p:cNvSpPr/>
            <p:nvPr/>
          </p:nvSpPr>
          <p:spPr>
            <a:xfrm>
              <a:off x="5575375" y="3397900"/>
              <a:ext cx="29200" cy="4450"/>
            </a:xfrm>
            <a:custGeom>
              <a:avLst/>
              <a:gdLst/>
              <a:ahLst/>
              <a:cxnLst/>
              <a:rect l="l" t="t" r="r" b="b"/>
              <a:pathLst>
                <a:path w="1168" h="178" extrusionOk="0">
                  <a:moveTo>
                    <a:pt x="576" y="1"/>
                  </a:moveTo>
                  <a:cubicBezTo>
                    <a:pt x="385" y="1"/>
                    <a:pt x="194" y="49"/>
                    <a:pt x="1" y="154"/>
                  </a:cubicBezTo>
                  <a:cubicBezTo>
                    <a:pt x="156" y="166"/>
                    <a:pt x="287" y="166"/>
                    <a:pt x="442" y="178"/>
                  </a:cubicBezTo>
                  <a:cubicBezTo>
                    <a:pt x="692" y="166"/>
                    <a:pt x="930" y="154"/>
                    <a:pt x="1168" y="142"/>
                  </a:cubicBezTo>
                  <a:cubicBezTo>
                    <a:pt x="968" y="51"/>
                    <a:pt x="772" y="1"/>
                    <a:pt x="5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5520;p32">
              <a:extLst>
                <a:ext uri="{FF2B5EF4-FFF2-40B4-BE49-F238E27FC236}">
                  <a16:creationId xmlns:a16="http://schemas.microsoft.com/office/drawing/2014/main" id="{55ED7745-0BB8-4093-AACD-7520F3E36AAF}"/>
                </a:ext>
              </a:extLst>
            </p:cNvPr>
            <p:cNvSpPr/>
            <p:nvPr/>
          </p:nvSpPr>
          <p:spPr>
            <a:xfrm>
              <a:off x="6041825" y="3319875"/>
              <a:ext cx="27100" cy="7175"/>
            </a:xfrm>
            <a:custGeom>
              <a:avLst/>
              <a:gdLst/>
              <a:ahLst/>
              <a:cxnLst/>
              <a:rect l="l" t="t" r="r" b="b"/>
              <a:pathLst>
                <a:path w="1084" h="287" extrusionOk="0">
                  <a:moveTo>
                    <a:pt x="0" y="1"/>
                  </a:moveTo>
                  <a:cubicBezTo>
                    <a:pt x="95" y="168"/>
                    <a:pt x="274" y="132"/>
                    <a:pt x="429" y="144"/>
                  </a:cubicBezTo>
                  <a:cubicBezTo>
                    <a:pt x="560" y="263"/>
                    <a:pt x="714" y="263"/>
                    <a:pt x="869" y="287"/>
                  </a:cubicBezTo>
                  <a:lnTo>
                    <a:pt x="988" y="287"/>
                  </a:lnTo>
                  <a:cubicBezTo>
                    <a:pt x="1084" y="191"/>
                    <a:pt x="1084" y="108"/>
                    <a:pt x="10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5521;p32">
              <a:extLst>
                <a:ext uri="{FF2B5EF4-FFF2-40B4-BE49-F238E27FC236}">
                  <a16:creationId xmlns:a16="http://schemas.microsoft.com/office/drawing/2014/main" id="{39288214-FBCD-4272-ABA2-0B9117D7ACA8}"/>
                </a:ext>
              </a:extLst>
            </p:cNvPr>
            <p:cNvSpPr/>
            <p:nvPr/>
          </p:nvSpPr>
          <p:spPr>
            <a:xfrm>
              <a:off x="6195100" y="3305000"/>
              <a:ext cx="27125" cy="12725"/>
            </a:xfrm>
            <a:custGeom>
              <a:avLst/>
              <a:gdLst/>
              <a:ahLst/>
              <a:cxnLst/>
              <a:rect l="l" t="t" r="r" b="b"/>
              <a:pathLst>
                <a:path w="1085" h="509" extrusionOk="0">
                  <a:moveTo>
                    <a:pt x="620" y="1"/>
                  </a:moveTo>
                  <a:cubicBezTo>
                    <a:pt x="472" y="149"/>
                    <a:pt x="343" y="306"/>
                    <a:pt x="124" y="306"/>
                  </a:cubicBezTo>
                  <a:cubicBezTo>
                    <a:pt x="96" y="306"/>
                    <a:pt x="67" y="303"/>
                    <a:pt x="37" y="298"/>
                  </a:cubicBezTo>
                  <a:lnTo>
                    <a:pt x="37" y="298"/>
                  </a:lnTo>
                  <a:cubicBezTo>
                    <a:pt x="1" y="370"/>
                    <a:pt x="13" y="417"/>
                    <a:pt x="96" y="417"/>
                  </a:cubicBezTo>
                  <a:cubicBezTo>
                    <a:pt x="179" y="429"/>
                    <a:pt x="251" y="429"/>
                    <a:pt x="322" y="429"/>
                  </a:cubicBezTo>
                  <a:cubicBezTo>
                    <a:pt x="402" y="492"/>
                    <a:pt x="487" y="508"/>
                    <a:pt x="574" y="508"/>
                  </a:cubicBezTo>
                  <a:cubicBezTo>
                    <a:pt x="668" y="508"/>
                    <a:pt x="765" y="489"/>
                    <a:pt x="858" y="489"/>
                  </a:cubicBezTo>
                  <a:cubicBezTo>
                    <a:pt x="1084" y="179"/>
                    <a:pt x="739" y="131"/>
                    <a:pt x="6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5522;p32">
              <a:extLst>
                <a:ext uri="{FF2B5EF4-FFF2-40B4-BE49-F238E27FC236}">
                  <a16:creationId xmlns:a16="http://schemas.microsoft.com/office/drawing/2014/main" id="{F3285C5E-5687-497D-8B31-939FFCD2DA42}"/>
                </a:ext>
              </a:extLst>
            </p:cNvPr>
            <p:cNvSpPr/>
            <p:nvPr/>
          </p:nvSpPr>
          <p:spPr>
            <a:xfrm>
              <a:off x="6067125" y="3319875"/>
              <a:ext cx="14600" cy="8750"/>
            </a:xfrm>
            <a:custGeom>
              <a:avLst/>
              <a:gdLst/>
              <a:ahLst/>
              <a:cxnLst/>
              <a:rect l="l" t="t" r="r" b="b"/>
              <a:pathLst>
                <a:path w="584" h="350" extrusionOk="0">
                  <a:moveTo>
                    <a:pt x="12" y="1"/>
                  </a:moveTo>
                  <a:cubicBezTo>
                    <a:pt x="12" y="84"/>
                    <a:pt x="0" y="191"/>
                    <a:pt x="0" y="287"/>
                  </a:cubicBezTo>
                  <a:cubicBezTo>
                    <a:pt x="95" y="328"/>
                    <a:pt x="191" y="349"/>
                    <a:pt x="287" y="349"/>
                  </a:cubicBezTo>
                  <a:cubicBezTo>
                    <a:pt x="384" y="349"/>
                    <a:pt x="482" y="328"/>
                    <a:pt x="584" y="287"/>
                  </a:cubicBezTo>
                  <a:cubicBezTo>
                    <a:pt x="524" y="179"/>
                    <a:pt x="464" y="84"/>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5523;p32">
              <a:extLst>
                <a:ext uri="{FF2B5EF4-FFF2-40B4-BE49-F238E27FC236}">
                  <a16:creationId xmlns:a16="http://schemas.microsoft.com/office/drawing/2014/main" id="{F5959DDF-04FE-4586-A843-625B5294F1B9}"/>
                </a:ext>
              </a:extLst>
            </p:cNvPr>
            <p:cNvSpPr/>
            <p:nvPr/>
          </p:nvSpPr>
          <p:spPr>
            <a:xfrm>
              <a:off x="5859350" y="3348750"/>
              <a:ext cx="26225" cy="3350"/>
            </a:xfrm>
            <a:custGeom>
              <a:avLst/>
              <a:gdLst/>
              <a:ahLst/>
              <a:cxnLst/>
              <a:rect l="l" t="t" r="r" b="b"/>
              <a:pathLst>
                <a:path w="1049" h="134" extrusionOk="0">
                  <a:moveTo>
                    <a:pt x="1" y="1"/>
                  </a:moveTo>
                  <a:lnTo>
                    <a:pt x="1" y="1"/>
                  </a:lnTo>
                  <a:cubicBezTo>
                    <a:pt x="155" y="106"/>
                    <a:pt x="315" y="134"/>
                    <a:pt x="477" y="134"/>
                  </a:cubicBezTo>
                  <a:cubicBezTo>
                    <a:pt x="665" y="134"/>
                    <a:pt x="857" y="96"/>
                    <a:pt x="1048" y="96"/>
                  </a:cubicBezTo>
                  <a:cubicBezTo>
                    <a:pt x="876" y="19"/>
                    <a:pt x="700" y="4"/>
                    <a:pt x="524" y="4"/>
                  </a:cubicBezTo>
                  <a:cubicBezTo>
                    <a:pt x="415" y="4"/>
                    <a:pt x="305" y="10"/>
                    <a:pt x="196" y="10"/>
                  </a:cubicBezTo>
                  <a:cubicBezTo>
                    <a:pt x="130" y="10"/>
                    <a:pt x="65" y="7"/>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5524;p32">
              <a:extLst>
                <a:ext uri="{FF2B5EF4-FFF2-40B4-BE49-F238E27FC236}">
                  <a16:creationId xmlns:a16="http://schemas.microsoft.com/office/drawing/2014/main" id="{1235111C-5C3B-4498-98FC-6F43AD00CF95}"/>
                </a:ext>
              </a:extLst>
            </p:cNvPr>
            <p:cNvSpPr/>
            <p:nvPr/>
          </p:nvSpPr>
          <p:spPr>
            <a:xfrm>
              <a:off x="5882575" y="3355900"/>
              <a:ext cx="27700" cy="3150"/>
            </a:xfrm>
            <a:custGeom>
              <a:avLst/>
              <a:gdLst/>
              <a:ahLst/>
              <a:cxnLst/>
              <a:rect l="l" t="t" r="r" b="b"/>
              <a:pathLst>
                <a:path w="1108" h="126" extrusionOk="0">
                  <a:moveTo>
                    <a:pt x="0" y="0"/>
                  </a:moveTo>
                  <a:cubicBezTo>
                    <a:pt x="178" y="87"/>
                    <a:pt x="356" y="126"/>
                    <a:pt x="534" y="126"/>
                  </a:cubicBezTo>
                  <a:cubicBezTo>
                    <a:pt x="725" y="126"/>
                    <a:pt x="916" y="81"/>
                    <a:pt x="1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5525;p32">
              <a:extLst>
                <a:ext uri="{FF2B5EF4-FFF2-40B4-BE49-F238E27FC236}">
                  <a16:creationId xmlns:a16="http://schemas.microsoft.com/office/drawing/2014/main" id="{AFC9AB34-209C-4A57-9DB4-138A0A2B4CD1}"/>
                </a:ext>
              </a:extLst>
            </p:cNvPr>
            <p:cNvSpPr/>
            <p:nvPr/>
          </p:nvSpPr>
          <p:spPr>
            <a:xfrm>
              <a:off x="5607825" y="3427050"/>
              <a:ext cx="10750" cy="6625"/>
            </a:xfrm>
            <a:custGeom>
              <a:avLst/>
              <a:gdLst/>
              <a:ahLst/>
              <a:cxnLst/>
              <a:rect l="l" t="t" r="r" b="b"/>
              <a:pathLst>
                <a:path w="430" h="265" extrusionOk="0">
                  <a:moveTo>
                    <a:pt x="1" y="0"/>
                  </a:moveTo>
                  <a:cubicBezTo>
                    <a:pt x="12" y="132"/>
                    <a:pt x="53" y="265"/>
                    <a:pt x="211" y="265"/>
                  </a:cubicBezTo>
                  <a:cubicBezTo>
                    <a:pt x="223" y="265"/>
                    <a:pt x="237" y="264"/>
                    <a:pt x="251" y="262"/>
                  </a:cubicBezTo>
                  <a:cubicBezTo>
                    <a:pt x="417" y="250"/>
                    <a:pt x="417" y="131"/>
                    <a:pt x="429" y="12"/>
                  </a:cubicBezTo>
                  <a:cubicBezTo>
                    <a:pt x="287" y="12"/>
                    <a:pt x="156"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5526;p32">
              <a:extLst>
                <a:ext uri="{FF2B5EF4-FFF2-40B4-BE49-F238E27FC236}">
                  <a16:creationId xmlns:a16="http://schemas.microsoft.com/office/drawing/2014/main" id="{3DF20C7C-0EC4-41A8-ACF3-9DB2225FE10D}"/>
                </a:ext>
              </a:extLst>
            </p:cNvPr>
            <p:cNvSpPr/>
            <p:nvPr/>
          </p:nvSpPr>
          <p:spPr>
            <a:xfrm>
              <a:off x="5539675" y="3326125"/>
              <a:ext cx="19950" cy="5675"/>
            </a:xfrm>
            <a:custGeom>
              <a:avLst/>
              <a:gdLst/>
              <a:ahLst/>
              <a:cxnLst/>
              <a:rect l="l" t="t" r="r" b="b"/>
              <a:pathLst>
                <a:path w="798" h="227" extrusionOk="0">
                  <a:moveTo>
                    <a:pt x="143" y="1"/>
                  </a:moveTo>
                  <a:cubicBezTo>
                    <a:pt x="95" y="13"/>
                    <a:pt x="60" y="37"/>
                    <a:pt x="24" y="48"/>
                  </a:cubicBezTo>
                  <a:cubicBezTo>
                    <a:pt x="24" y="96"/>
                    <a:pt x="0" y="132"/>
                    <a:pt x="0" y="179"/>
                  </a:cubicBezTo>
                  <a:cubicBezTo>
                    <a:pt x="78" y="215"/>
                    <a:pt x="156" y="227"/>
                    <a:pt x="234" y="227"/>
                  </a:cubicBezTo>
                  <a:cubicBezTo>
                    <a:pt x="394" y="227"/>
                    <a:pt x="554" y="176"/>
                    <a:pt x="715" y="168"/>
                  </a:cubicBezTo>
                  <a:cubicBezTo>
                    <a:pt x="798" y="120"/>
                    <a:pt x="798" y="96"/>
                    <a:pt x="715" y="48"/>
                  </a:cubicBezTo>
                  <a:lnTo>
                    <a:pt x="143"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5527;p32">
              <a:extLst>
                <a:ext uri="{FF2B5EF4-FFF2-40B4-BE49-F238E27FC236}">
                  <a16:creationId xmlns:a16="http://schemas.microsoft.com/office/drawing/2014/main" id="{3A40630F-18C7-4437-9298-ADE5A682A0D5}"/>
                </a:ext>
              </a:extLst>
            </p:cNvPr>
            <p:cNvSpPr/>
            <p:nvPr/>
          </p:nvSpPr>
          <p:spPr>
            <a:xfrm>
              <a:off x="5514075" y="3294575"/>
              <a:ext cx="18775" cy="9850"/>
            </a:xfrm>
            <a:custGeom>
              <a:avLst/>
              <a:gdLst/>
              <a:ahLst/>
              <a:cxnLst/>
              <a:rect l="l" t="t" r="r" b="b"/>
              <a:pathLst>
                <a:path w="751" h="394" extrusionOk="0">
                  <a:moveTo>
                    <a:pt x="453" y="1"/>
                  </a:moveTo>
                  <a:cubicBezTo>
                    <a:pt x="346" y="1"/>
                    <a:pt x="238" y="13"/>
                    <a:pt x="167" y="96"/>
                  </a:cubicBezTo>
                  <a:cubicBezTo>
                    <a:pt x="60" y="179"/>
                    <a:pt x="0" y="263"/>
                    <a:pt x="12" y="394"/>
                  </a:cubicBezTo>
                  <a:cubicBezTo>
                    <a:pt x="146" y="275"/>
                    <a:pt x="298" y="249"/>
                    <a:pt x="457" y="249"/>
                  </a:cubicBezTo>
                  <a:cubicBezTo>
                    <a:pt x="553" y="249"/>
                    <a:pt x="652" y="258"/>
                    <a:pt x="750" y="263"/>
                  </a:cubicBezTo>
                  <a:lnTo>
                    <a:pt x="750" y="132"/>
                  </a:lnTo>
                  <a:cubicBezTo>
                    <a:pt x="655" y="72"/>
                    <a:pt x="548" y="25"/>
                    <a:pt x="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5528;p32">
              <a:extLst>
                <a:ext uri="{FF2B5EF4-FFF2-40B4-BE49-F238E27FC236}">
                  <a16:creationId xmlns:a16="http://schemas.microsoft.com/office/drawing/2014/main" id="{C10014F7-768F-49A2-9A2E-06E401FC9125}"/>
                </a:ext>
              </a:extLst>
            </p:cNvPr>
            <p:cNvSpPr/>
            <p:nvPr/>
          </p:nvSpPr>
          <p:spPr>
            <a:xfrm>
              <a:off x="5779875" y="3415725"/>
              <a:ext cx="12750" cy="7625"/>
            </a:xfrm>
            <a:custGeom>
              <a:avLst/>
              <a:gdLst/>
              <a:ahLst/>
              <a:cxnLst/>
              <a:rect l="l" t="t" r="r" b="b"/>
              <a:pathLst>
                <a:path w="510" h="305" extrusionOk="0">
                  <a:moveTo>
                    <a:pt x="376" y="0"/>
                  </a:moveTo>
                  <a:cubicBezTo>
                    <a:pt x="362" y="0"/>
                    <a:pt x="341" y="13"/>
                    <a:pt x="310" y="36"/>
                  </a:cubicBezTo>
                  <a:cubicBezTo>
                    <a:pt x="215" y="36"/>
                    <a:pt x="143" y="48"/>
                    <a:pt x="60" y="48"/>
                  </a:cubicBezTo>
                  <a:cubicBezTo>
                    <a:pt x="36" y="96"/>
                    <a:pt x="24" y="120"/>
                    <a:pt x="1" y="155"/>
                  </a:cubicBezTo>
                  <a:cubicBezTo>
                    <a:pt x="74" y="254"/>
                    <a:pt x="151" y="304"/>
                    <a:pt x="228" y="304"/>
                  </a:cubicBezTo>
                  <a:cubicBezTo>
                    <a:pt x="300" y="304"/>
                    <a:pt x="372" y="260"/>
                    <a:pt x="441" y="167"/>
                  </a:cubicBezTo>
                  <a:cubicBezTo>
                    <a:pt x="510" y="110"/>
                    <a:pt x="501" y="64"/>
                    <a:pt x="426" y="50"/>
                  </a:cubicBezTo>
                  <a:lnTo>
                    <a:pt x="426" y="50"/>
                  </a:lnTo>
                  <a:cubicBezTo>
                    <a:pt x="421" y="41"/>
                    <a:pt x="411" y="30"/>
                    <a:pt x="393" y="13"/>
                  </a:cubicBezTo>
                  <a:cubicBezTo>
                    <a:pt x="389" y="4"/>
                    <a:pt x="384" y="0"/>
                    <a:pt x="3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5529;p32">
              <a:extLst>
                <a:ext uri="{FF2B5EF4-FFF2-40B4-BE49-F238E27FC236}">
                  <a16:creationId xmlns:a16="http://schemas.microsoft.com/office/drawing/2014/main" id="{D1B75C62-96F9-4DC7-8ACE-529D38ABA208}"/>
                </a:ext>
              </a:extLst>
            </p:cNvPr>
            <p:cNvSpPr/>
            <p:nvPr/>
          </p:nvSpPr>
          <p:spPr>
            <a:xfrm>
              <a:off x="5757850" y="3294875"/>
              <a:ext cx="19975" cy="2500"/>
            </a:xfrm>
            <a:custGeom>
              <a:avLst/>
              <a:gdLst/>
              <a:ahLst/>
              <a:cxnLst/>
              <a:rect l="l" t="t" r="r" b="b"/>
              <a:pathLst>
                <a:path w="799" h="100" extrusionOk="0">
                  <a:moveTo>
                    <a:pt x="1" y="1"/>
                  </a:moveTo>
                  <a:cubicBezTo>
                    <a:pt x="120" y="71"/>
                    <a:pt x="242" y="100"/>
                    <a:pt x="364" y="100"/>
                  </a:cubicBezTo>
                  <a:cubicBezTo>
                    <a:pt x="510" y="100"/>
                    <a:pt x="656" y="59"/>
                    <a:pt x="7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5530;p32">
              <a:extLst>
                <a:ext uri="{FF2B5EF4-FFF2-40B4-BE49-F238E27FC236}">
                  <a16:creationId xmlns:a16="http://schemas.microsoft.com/office/drawing/2014/main" id="{23D29916-12A7-4929-8248-29655E301018}"/>
                </a:ext>
              </a:extLst>
            </p:cNvPr>
            <p:cNvSpPr/>
            <p:nvPr/>
          </p:nvSpPr>
          <p:spPr>
            <a:xfrm>
              <a:off x="5557525" y="3326925"/>
              <a:ext cx="17875" cy="3400"/>
            </a:xfrm>
            <a:custGeom>
              <a:avLst/>
              <a:gdLst/>
              <a:ahLst/>
              <a:cxnLst/>
              <a:rect l="l" t="t" r="r" b="b"/>
              <a:pathLst>
                <a:path w="715" h="136" extrusionOk="0">
                  <a:moveTo>
                    <a:pt x="382" y="0"/>
                  </a:moveTo>
                  <a:cubicBezTo>
                    <a:pt x="277" y="0"/>
                    <a:pt x="169" y="20"/>
                    <a:pt x="66" y="20"/>
                  </a:cubicBezTo>
                  <a:cubicBezTo>
                    <a:pt x="44" y="20"/>
                    <a:pt x="22" y="19"/>
                    <a:pt x="1" y="16"/>
                  </a:cubicBezTo>
                  <a:lnTo>
                    <a:pt x="1" y="136"/>
                  </a:lnTo>
                  <a:cubicBezTo>
                    <a:pt x="120" y="130"/>
                    <a:pt x="239" y="127"/>
                    <a:pt x="358" y="127"/>
                  </a:cubicBezTo>
                  <a:cubicBezTo>
                    <a:pt x="477" y="127"/>
                    <a:pt x="596" y="130"/>
                    <a:pt x="715" y="136"/>
                  </a:cubicBezTo>
                  <a:cubicBezTo>
                    <a:pt x="617" y="26"/>
                    <a:pt x="501" y="0"/>
                    <a:pt x="38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5531;p32">
              <a:extLst>
                <a:ext uri="{FF2B5EF4-FFF2-40B4-BE49-F238E27FC236}">
                  <a16:creationId xmlns:a16="http://schemas.microsoft.com/office/drawing/2014/main" id="{BE0DCEAB-1A6E-4818-830A-EB8A5E08D6D0}"/>
                </a:ext>
              </a:extLst>
            </p:cNvPr>
            <p:cNvSpPr/>
            <p:nvPr/>
          </p:nvSpPr>
          <p:spPr>
            <a:xfrm>
              <a:off x="5747425" y="3282000"/>
              <a:ext cx="7475" cy="12600"/>
            </a:xfrm>
            <a:custGeom>
              <a:avLst/>
              <a:gdLst/>
              <a:ahLst/>
              <a:cxnLst/>
              <a:rect l="l" t="t" r="r" b="b"/>
              <a:pathLst>
                <a:path w="299" h="504" extrusionOk="0">
                  <a:moveTo>
                    <a:pt x="162" y="0"/>
                  </a:moveTo>
                  <a:cubicBezTo>
                    <a:pt x="111" y="0"/>
                    <a:pt x="60" y="19"/>
                    <a:pt x="1" y="51"/>
                  </a:cubicBezTo>
                  <a:cubicBezTo>
                    <a:pt x="13" y="206"/>
                    <a:pt x="13" y="349"/>
                    <a:pt x="13" y="504"/>
                  </a:cubicBezTo>
                  <a:cubicBezTo>
                    <a:pt x="108" y="504"/>
                    <a:pt x="203" y="492"/>
                    <a:pt x="298" y="492"/>
                  </a:cubicBezTo>
                  <a:cubicBezTo>
                    <a:pt x="203" y="349"/>
                    <a:pt x="239" y="194"/>
                    <a:pt x="287" y="39"/>
                  </a:cubicBezTo>
                  <a:cubicBezTo>
                    <a:pt x="244" y="13"/>
                    <a:pt x="203" y="0"/>
                    <a:pt x="1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5532;p32">
              <a:extLst>
                <a:ext uri="{FF2B5EF4-FFF2-40B4-BE49-F238E27FC236}">
                  <a16:creationId xmlns:a16="http://schemas.microsoft.com/office/drawing/2014/main" id="{FCE3A1F5-9BE5-4CE3-818D-0314775272A0}"/>
                </a:ext>
              </a:extLst>
            </p:cNvPr>
            <p:cNvSpPr/>
            <p:nvPr/>
          </p:nvSpPr>
          <p:spPr>
            <a:xfrm>
              <a:off x="5651300" y="3419675"/>
              <a:ext cx="14300" cy="5625"/>
            </a:xfrm>
            <a:custGeom>
              <a:avLst/>
              <a:gdLst/>
              <a:ahLst/>
              <a:cxnLst/>
              <a:rect l="l" t="t" r="r" b="b"/>
              <a:pathLst>
                <a:path w="572" h="225" extrusionOk="0">
                  <a:moveTo>
                    <a:pt x="273" y="0"/>
                  </a:moveTo>
                  <a:cubicBezTo>
                    <a:pt x="179" y="0"/>
                    <a:pt x="87" y="48"/>
                    <a:pt x="0" y="140"/>
                  </a:cubicBezTo>
                  <a:cubicBezTo>
                    <a:pt x="118" y="164"/>
                    <a:pt x="247" y="224"/>
                    <a:pt x="376" y="224"/>
                  </a:cubicBezTo>
                  <a:cubicBezTo>
                    <a:pt x="441" y="224"/>
                    <a:pt x="507" y="208"/>
                    <a:pt x="572" y="164"/>
                  </a:cubicBezTo>
                  <a:cubicBezTo>
                    <a:pt x="474" y="54"/>
                    <a:pt x="372" y="0"/>
                    <a:pt x="2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5533;p32">
              <a:extLst>
                <a:ext uri="{FF2B5EF4-FFF2-40B4-BE49-F238E27FC236}">
                  <a16:creationId xmlns:a16="http://schemas.microsoft.com/office/drawing/2014/main" id="{0EEB8774-34DA-41C6-8C42-17172EB3DD78}"/>
                </a:ext>
              </a:extLst>
            </p:cNvPr>
            <p:cNvSpPr/>
            <p:nvPr/>
          </p:nvSpPr>
          <p:spPr>
            <a:xfrm>
              <a:off x="6109675" y="3370100"/>
              <a:ext cx="19075" cy="4925"/>
            </a:xfrm>
            <a:custGeom>
              <a:avLst/>
              <a:gdLst/>
              <a:ahLst/>
              <a:cxnLst/>
              <a:rect l="l" t="t" r="r" b="b"/>
              <a:pathLst>
                <a:path w="763" h="197" extrusionOk="0">
                  <a:moveTo>
                    <a:pt x="384" y="1"/>
                  </a:moveTo>
                  <a:cubicBezTo>
                    <a:pt x="251" y="1"/>
                    <a:pt x="120" y="14"/>
                    <a:pt x="1" y="87"/>
                  </a:cubicBezTo>
                  <a:cubicBezTo>
                    <a:pt x="25" y="123"/>
                    <a:pt x="36" y="135"/>
                    <a:pt x="60" y="147"/>
                  </a:cubicBezTo>
                  <a:cubicBezTo>
                    <a:pt x="178" y="178"/>
                    <a:pt x="293" y="196"/>
                    <a:pt x="407" y="196"/>
                  </a:cubicBezTo>
                  <a:cubicBezTo>
                    <a:pt x="510" y="196"/>
                    <a:pt x="613" y="181"/>
                    <a:pt x="715" y="147"/>
                  </a:cubicBezTo>
                  <a:lnTo>
                    <a:pt x="763" y="99"/>
                  </a:lnTo>
                  <a:cubicBezTo>
                    <a:pt x="739" y="75"/>
                    <a:pt x="715" y="40"/>
                    <a:pt x="703" y="4"/>
                  </a:cubicBezTo>
                  <a:cubicBezTo>
                    <a:pt x="679" y="5"/>
                    <a:pt x="654" y="6"/>
                    <a:pt x="630" y="6"/>
                  </a:cubicBezTo>
                  <a:cubicBezTo>
                    <a:pt x="548" y="6"/>
                    <a:pt x="465" y="1"/>
                    <a:pt x="3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5534;p32">
              <a:extLst>
                <a:ext uri="{FF2B5EF4-FFF2-40B4-BE49-F238E27FC236}">
                  <a16:creationId xmlns:a16="http://schemas.microsoft.com/office/drawing/2014/main" id="{7757DB81-4020-458A-906D-DCB342924077}"/>
                </a:ext>
              </a:extLst>
            </p:cNvPr>
            <p:cNvSpPr/>
            <p:nvPr/>
          </p:nvSpPr>
          <p:spPr>
            <a:xfrm>
              <a:off x="6052825" y="3371750"/>
              <a:ext cx="7175" cy="9175"/>
            </a:xfrm>
            <a:custGeom>
              <a:avLst/>
              <a:gdLst/>
              <a:ahLst/>
              <a:cxnLst/>
              <a:rect l="l" t="t" r="r" b="b"/>
              <a:pathLst>
                <a:path w="287" h="367" extrusionOk="0">
                  <a:moveTo>
                    <a:pt x="166" y="0"/>
                  </a:moveTo>
                  <a:cubicBezTo>
                    <a:pt x="111" y="0"/>
                    <a:pt x="56" y="35"/>
                    <a:pt x="1" y="69"/>
                  </a:cubicBezTo>
                  <a:lnTo>
                    <a:pt x="1" y="355"/>
                  </a:lnTo>
                  <a:cubicBezTo>
                    <a:pt x="96" y="355"/>
                    <a:pt x="191" y="355"/>
                    <a:pt x="286" y="367"/>
                  </a:cubicBezTo>
                  <a:lnTo>
                    <a:pt x="286" y="69"/>
                  </a:lnTo>
                  <a:cubicBezTo>
                    <a:pt x="246" y="19"/>
                    <a:pt x="206" y="0"/>
                    <a:pt x="1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5535;p32">
              <a:extLst>
                <a:ext uri="{FF2B5EF4-FFF2-40B4-BE49-F238E27FC236}">
                  <a16:creationId xmlns:a16="http://schemas.microsoft.com/office/drawing/2014/main" id="{6CBF0E1B-A513-47F7-9E66-B7A1E91F6783}"/>
                </a:ext>
              </a:extLst>
            </p:cNvPr>
            <p:cNvSpPr/>
            <p:nvPr/>
          </p:nvSpPr>
          <p:spPr>
            <a:xfrm>
              <a:off x="5838225" y="3344400"/>
              <a:ext cx="10725" cy="7350"/>
            </a:xfrm>
            <a:custGeom>
              <a:avLst/>
              <a:gdLst/>
              <a:ahLst/>
              <a:cxnLst/>
              <a:rect l="l" t="t" r="r" b="b"/>
              <a:pathLst>
                <a:path w="429" h="294" extrusionOk="0">
                  <a:moveTo>
                    <a:pt x="188" y="1"/>
                  </a:moveTo>
                  <a:cubicBezTo>
                    <a:pt x="140" y="1"/>
                    <a:pt x="92" y="28"/>
                    <a:pt x="48" y="103"/>
                  </a:cubicBezTo>
                  <a:cubicBezTo>
                    <a:pt x="0" y="199"/>
                    <a:pt x="143" y="282"/>
                    <a:pt x="262" y="294"/>
                  </a:cubicBezTo>
                  <a:lnTo>
                    <a:pt x="429" y="139"/>
                  </a:lnTo>
                  <a:cubicBezTo>
                    <a:pt x="354" y="79"/>
                    <a:pt x="270" y="1"/>
                    <a:pt x="1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5536;p32">
              <a:extLst>
                <a:ext uri="{FF2B5EF4-FFF2-40B4-BE49-F238E27FC236}">
                  <a16:creationId xmlns:a16="http://schemas.microsoft.com/office/drawing/2014/main" id="{04A08399-43F2-482D-A9EA-2200E26D8634}"/>
                </a:ext>
              </a:extLst>
            </p:cNvPr>
            <p:cNvSpPr/>
            <p:nvPr/>
          </p:nvSpPr>
          <p:spPr>
            <a:xfrm>
              <a:off x="5918575" y="3355600"/>
              <a:ext cx="16400" cy="2625"/>
            </a:xfrm>
            <a:custGeom>
              <a:avLst/>
              <a:gdLst/>
              <a:ahLst/>
              <a:cxnLst/>
              <a:rect l="l" t="t" r="r" b="b"/>
              <a:pathLst>
                <a:path w="656" h="105" extrusionOk="0">
                  <a:moveTo>
                    <a:pt x="656" y="1"/>
                  </a:moveTo>
                  <a:lnTo>
                    <a:pt x="656" y="1"/>
                  </a:lnTo>
                  <a:cubicBezTo>
                    <a:pt x="441" y="12"/>
                    <a:pt x="227" y="12"/>
                    <a:pt x="1" y="12"/>
                  </a:cubicBezTo>
                  <a:cubicBezTo>
                    <a:pt x="114" y="72"/>
                    <a:pt x="224" y="105"/>
                    <a:pt x="333" y="105"/>
                  </a:cubicBezTo>
                  <a:cubicBezTo>
                    <a:pt x="441" y="105"/>
                    <a:pt x="549" y="72"/>
                    <a:pt x="6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5537;p32">
              <a:extLst>
                <a:ext uri="{FF2B5EF4-FFF2-40B4-BE49-F238E27FC236}">
                  <a16:creationId xmlns:a16="http://schemas.microsoft.com/office/drawing/2014/main" id="{BE329AFA-8F25-4DA8-B6DA-AADB5AE2895B}"/>
                </a:ext>
              </a:extLst>
            </p:cNvPr>
            <p:cNvSpPr/>
            <p:nvPr/>
          </p:nvSpPr>
          <p:spPr>
            <a:xfrm>
              <a:off x="5886450" y="3348975"/>
              <a:ext cx="16975" cy="2475"/>
            </a:xfrm>
            <a:custGeom>
              <a:avLst/>
              <a:gdLst/>
              <a:ahLst/>
              <a:cxnLst/>
              <a:rect l="l" t="t" r="r" b="b"/>
              <a:pathLst>
                <a:path w="679" h="99" extrusionOk="0">
                  <a:moveTo>
                    <a:pt x="355" y="0"/>
                  </a:moveTo>
                  <a:cubicBezTo>
                    <a:pt x="236" y="0"/>
                    <a:pt x="118" y="37"/>
                    <a:pt x="0" y="99"/>
                  </a:cubicBezTo>
                  <a:lnTo>
                    <a:pt x="679" y="99"/>
                  </a:lnTo>
                  <a:cubicBezTo>
                    <a:pt x="571" y="31"/>
                    <a:pt x="463" y="0"/>
                    <a:pt x="3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5538;p32">
              <a:extLst>
                <a:ext uri="{FF2B5EF4-FFF2-40B4-BE49-F238E27FC236}">
                  <a16:creationId xmlns:a16="http://schemas.microsoft.com/office/drawing/2014/main" id="{0DAD9DA4-6032-426A-AAA1-73A1DDF81934}"/>
                </a:ext>
              </a:extLst>
            </p:cNvPr>
            <p:cNvSpPr/>
            <p:nvPr/>
          </p:nvSpPr>
          <p:spPr>
            <a:xfrm>
              <a:off x="5765300" y="3397875"/>
              <a:ext cx="15200" cy="4175"/>
            </a:xfrm>
            <a:custGeom>
              <a:avLst/>
              <a:gdLst/>
              <a:ahLst/>
              <a:cxnLst/>
              <a:rect l="l" t="t" r="r" b="b"/>
              <a:pathLst>
                <a:path w="608" h="167" extrusionOk="0">
                  <a:moveTo>
                    <a:pt x="24" y="0"/>
                  </a:moveTo>
                  <a:lnTo>
                    <a:pt x="0" y="48"/>
                  </a:lnTo>
                  <a:lnTo>
                    <a:pt x="0" y="107"/>
                  </a:lnTo>
                  <a:lnTo>
                    <a:pt x="24" y="167"/>
                  </a:lnTo>
                  <a:lnTo>
                    <a:pt x="607" y="167"/>
                  </a:lnTo>
                  <a:cubicBezTo>
                    <a:pt x="531" y="39"/>
                    <a:pt x="430" y="21"/>
                    <a:pt x="318" y="21"/>
                  </a:cubicBezTo>
                  <a:cubicBezTo>
                    <a:pt x="273" y="21"/>
                    <a:pt x="226" y="24"/>
                    <a:pt x="179" y="24"/>
                  </a:cubicBezTo>
                  <a:cubicBezTo>
                    <a:pt x="119" y="24"/>
                    <a:pt x="72" y="24"/>
                    <a:pt x="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5539;p32">
              <a:extLst>
                <a:ext uri="{FF2B5EF4-FFF2-40B4-BE49-F238E27FC236}">
                  <a16:creationId xmlns:a16="http://schemas.microsoft.com/office/drawing/2014/main" id="{F5980FCC-5E8C-429E-AE91-0937BEA2FDC0}"/>
                </a:ext>
              </a:extLst>
            </p:cNvPr>
            <p:cNvSpPr/>
            <p:nvPr/>
          </p:nvSpPr>
          <p:spPr>
            <a:xfrm>
              <a:off x="5778975" y="3294875"/>
              <a:ext cx="16700" cy="2050"/>
            </a:xfrm>
            <a:custGeom>
              <a:avLst/>
              <a:gdLst/>
              <a:ahLst/>
              <a:cxnLst/>
              <a:rect l="l" t="t" r="r" b="b"/>
              <a:pathLst>
                <a:path w="668" h="82" extrusionOk="0">
                  <a:moveTo>
                    <a:pt x="1" y="1"/>
                  </a:moveTo>
                  <a:cubicBezTo>
                    <a:pt x="120" y="51"/>
                    <a:pt x="240" y="81"/>
                    <a:pt x="357" y="81"/>
                  </a:cubicBezTo>
                  <a:cubicBezTo>
                    <a:pt x="462" y="81"/>
                    <a:pt x="566" y="57"/>
                    <a:pt x="6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5540;p32">
              <a:extLst>
                <a:ext uri="{FF2B5EF4-FFF2-40B4-BE49-F238E27FC236}">
                  <a16:creationId xmlns:a16="http://schemas.microsoft.com/office/drawing/2014/main" id="{54B058A0-AAEF-45E1-AA17-BA9045B0EBE5}"/>
                </a:ext>
              </a:extLst>
            </p:cNvPr>
            <p:cNvSpPr/>
            <p:nvPr/>
          </p:nvSpPr>
          <p:spPr>
            <a:xfrm>
              <a:off x="5966500" y="3292050"/>
              <a:ext cx="11350" cy="5525"/>
            </a:xfrm>
            <a:custGeom>
              <a:avLst/>
              <a:gdLst/>
              <a:ahLst/>
              <a:cxnLst/>
              <a:rect l="l" t="t" r="r" b="b"/>
              <a:pathLst>
                <a:path w="454" h="221" extrusionOk="0">
                  <a:moveTo>
                    <a:pt x="227" y="1"/>
                  </a:moveTo>
                  <a:cubicBezTo>
                    <a:pt x="153" y="1"/>
                    <a:pt x="78" y="30"/>
                    <a:pt x="1" y="90"/>
                  </a:cubicBezTo>
                  <a:lnTo>
                    <a:pt x="1" y="221"/>
                  </a:lnTo>
                  <a:cubicBezTo>
                    <a:pt x="156" y="221"/>
                    <a:pt x="298" y="221"/>
                    <a:pt x="429" y="209"/>
                  </a:cubicBezTo>
                  <a:cubicBezTo>
                    <a:pt x="453" y="173"/>
                    <a:pt x="453" y="126"/>
                    <a:pt x="453" y="90"/>
                  </a:cubicBezTo>
                  <a:cubicBezTo>
                    <a:pt x="376" y="30"/>
                    <a:pt x="301" y="1"/>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5541;p32">
              <a:extLst>
                <a:ext uri="{FF2B5EF4-FFF2-40B4-BE49-F238E27FC236}">
                  <a16:creationId xmlns:a16="http://schemas.microsoft.com/office/drawing/2014/main" id="{5917F3BD-496B-49B3-991F-6490F36E2528}"/>
                </a:ext>
              </a:extLst>
            </p:cNvPr>
            <p:cNvSpPr/>
            <p:nvPr/>
          </p:nvSpPr>
          <p:spPr>
            <a:xfrm>
              <a:off x="6097775" y="3415300"/>
              <a:ext cx="8650" cy="6475"/>
            </a:xfrm>
            <a:custGeom>
              <a:avLst/>
              <a:gdLst/>
              <a:ahLst/>
              <a:cxnLst/>
              <a:rect l="l" t="t" r="r" b="b"/>
              <a:pathLst>
                <a:path w="346" h="259" extrusionOk="0">
                  <a:moveTo>
                    <a:pt x="292" y="1"/>
                  </a:moveTo>
                  <a:cubicBezTo>
                    <a:pt x="259" y="1"/>
                    <a:pt x="228" y="9"/>
                    <a:pt x="203" y="18"/>
                  </a:cubicBezTo>
                  <a:cubicBezTo>
                    <a:pt x="167" y="53"/>
                    <a:pt x="143" y="65"/>
                    <a:pt x="96" y="65"/>
                  </a:cubicBezTo>
                  <a:cubicBezTo>
                    <a:pt x="24" y="77"/>
                    <a:pt x="0" y="125"/>
                    <a:pt x="48" y="184"/>
                  </a:cubicBezTo>
                  <a:cubicBezTo>
                    <a:pt x="84" y="240"/>
                    <a:pt x="117" y="258"/>
                    <a:pt x="149" y="258"/>
                  </a:cubicBezTo>
                  <a:cubicBezTo>
                    <a:pt x="213" y="258"/>
                    <a:pt x="274" y="184"/>
                    <a:pt x="346" y="184"/>
                  </a:cubicBezTo>
                  <a:cubicBezTo>
                    <a:pt x="346" y="137"/>
                    <a:pt x="346" y="101"/>
                    <a:pt x="322" y="53"/>
                  </a:cubicBezTo>
                  <a:lnTo>
                    <a:pt x="334" y="6"/>
                  </a:lnTo>
                  <a:cubicBezTo>
                    <a:pt x="320" y="2"/>
                    <a:pt x="306" y="1"/>
                    <a:pt x="2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5542;p32">
              <a:extLst>
                <a:ext uri="{FF2B5EF4-FFF2-40B4-BE49-F238E27FC236}">
                  <a16:creationId xmlns:a16="http://schemas.microsoft.com/office/drawing/2014/main" id="{B3054460-2E51-44AF-B943-EA7A50C203F4}"/>
                </a:ext>
              </a:extLst>
            </p:cNvPr>
            <p:cNvSpPr/>
            <p:nvPr/>
          </p:nvSpPr>
          <p:spPr>
            <a:xfrm>
              <a:off x="5486975" y="3444900"/>
              <a:ext cx="10450" cy="7175"/>
            </a:xfrm>
            <a:custGeom>
              <a:avLst/>
              <a:gdLst/>
              <a:ahLst/>
              <a:cxnLst/>
              <a:rect l="l" t="t" r="r" b="b"/>
              <a:pathLst>
                <a:path w="418" h="287" extrusionOk="0">
                  <a:moveTo>
                    <a:pt x="144" y="0"/>
                  </a:moveTo>
                  <a:cubicBezTo>
                    <a:pt x="120" y="0"/>
                    <a:pt x="84" y="12"/>
                    <a:pt x="60" y="24"/>
                  </a:cubicBezTo>
                  <a:cubicBezTo>
                    <a:pt x="13" y="120"/>
                    <a:pt x="1" y="203"/>
                    <a:pt x="108" y="286"/>
                  </a:cubicBezTo>
                  <a:lnTo>
                    <a:pt x="418" y="286"/>
                  </a:lnTo>
                  <a:cubicBezTo>
                    <a:pt x="322" y="179"/>
                    <a:pt x="239" y="84"/>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5543;p32">
              <a:extLst>
                <a:ext uri="{FF2B5EF4-FFF2-40B4-BE49-F238E27FC236}">
                  <a16:creationId xmlns:a16="http://schemas.microsoft.com/office/drawing/2014/main" id="{1DE29DFD-4A1B-4B62-A862-E1B622579AC9}"/>
                </a:ext>
              </a:extLst>
            </p:cNvPr>
            <p:cNvSpPr/>
            <p:nvPr/>
          </p:nvSpPr>
          <p:spPr>
            <a:xfrm>
              <a:off x="5477150" y="3377025"/>
              <a:ext cx="8975" cy="10450"/>
            </a:xfrm>
            <a:custGeom>
              <a:avLst/>
              <a:gdLst/>
              <a:ahLst/>
              <a:cxnLst/>
              <a:rect l="l" t="t" r="r" b="b"/>
              <a:pathLst>
                <a:path w="359" h="418" extrusionOk="0">
                  <a:moveTo>
                    <a:pt x="322" y="1"/>
                  </a:moveTo>
                  <a:cubicBezTo>
                    <a:pt x="25" y="120"/>
                    <a:pt x="1" y="263"/>
                    <a:pt x="287" y="394"/>
                  </a:cubicBezTo>
                  <a:cubicBezTo>
                    <a:pt x="296" y="391"/>
                    <a:pt x="305" y="389"/>
                    <a:pt x="313" y="389"/>
                  </a:cubicBezTo>
                  <a:cubicBezTo>
                    <a:pt x="334" y="389"/>
                    <a:pt x="349" y="400"/>
                    <a:pt x="358" y="418"/>
                  </a:cubicBezTo>
                  <a:lnTo>
                    <a:pt x="358" y="156"/>
                  </a:lnTo>
                  <a:cubicBezTo>
                    <a:pt x="346" y="108"/>
                    <a:pt x="334" y="48"/>
                    <a:pt x="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5544;p32">
              <a:extLst>
                <a:ext uri="{FF2B5EF4-FFF2-40B4-BE49-F238E27FC236}">
                  <a16:creationId xmlns:a16="http://schemas.microsoft.com/office/drawing/2014/main" id="{131D516A-698F-4DD1-BBD7-D519B3FED3C0}"/>
                </a:ext>
              </a:extLst>
            </p:cNvPr>
            <p:cNvSpPr/>
            <p:nvPr/>
          </p:nvSpPr>
          <p:spPr>
            <a:xfrm>
              <a:off x="5859050" y="3397875"/>
              <a:ext cx="7475" cy="4175"/>
            </a:xfrm>
            <a:custGeom>
              <a:avLst/>
              <a:gdLst/>
              <a:ahLst/>
              <a:cxnLst/>
              <a:rect l="l" t="t" r="r" b="b"/>
              <a:pathLst>
                <a:path w="299" h="167" extrusionOk="0">
                  <a:moveTo>
                    <a:pt x="144" y="0"/>
                  </a:moveTo>
                  <a:cubicBezTo>
                    <a:pt x="60" y="36"/>
                    <a:pt x="13" y="84"/>
                    <a:pt x="1" y="167"/>
                  </a:cubicBezTo>
                  <a:lnTo>
                    <a:pt x="286" y="167"/>
                  </a:lnTo>
                  <a:lnTo>
                    <a:pt x="298" y="107"/>
                  </a:lnTo>
                  <a:lnTo>
                    <a:pt x="298" y="36"/>
                  </a:lnTo>
                  <a:cubicBezTo>
                    <a:pt x="239" y="24"/>
                    <a:pt x="191" y="24"/>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5545;p32">
              <a:extLst>
                <a:ext uri="{FF2B5EF4-FFF2-40B4-BE49-F238E27FC236}">
                  <a16:creationId xmlns:a16="http://schemas.microsoft.com/office/drawing/2014/main" id="{DCE677B9-D964-405D-AC2B-671D44C16C4C}"/>
                </a:ext>
              </a:extLst>
            </p:cNvPr>
            <p:cNvSpPr/>
            <p:nvPr/>
          </p:nvSpPr>
          <p:spPr>
            <a:xfrm>
              <a:off x="5847450" y="3352100"/>
              <a:ext cx="7750" cy="2675"/>
            </a:xfrm>
            <a:custGeom>
              <a:avLst/>
              <a:gdLst/>
              <a:ahLst/>
              <a:cxnLst/>
              <a:rect l="l" t="t" r="r" b="b"/>
              <a:pathLst>
                <a:path w="310" h="107" extrusionOk="0">
                  <a:moveTo>
                    <a:pt x="85" y="1"/>
                  </a:moveTo>
                  <a:cubicBezTo>
                    <a:pt x="57" y="1"/>
                    <a:pt x="29" y="4"/>
                    <a:pt x="0" y="10"/>
                  </a:cubicBezTo>
                  <a:cubicBezTo>
                    <a:pt x="71" y="71"/>
                    <a:pt x="141" y="107"/>
                    <a:pt x="221" y="107"/>
                  </a:cubicBezTo>
                  <a:cubicBezTo>
                    <a:pt x="249" y="107"/>
                    <a:pt x="279" y="102"/>
                    <a:pt x="310" y="93"/>
                  </a:cubicBezTo>
                  <a:cubicBezTo>
                    <a:pt x="247" y="30"/>
                    <a:pt x="170" y="1"/>
                    <a:pt x="8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5546;p32">
              <a:extLst>
                <a:ext uri="{FF2B5EF4-FFF2-40B4-BE49-F238E27FC236}">
                  <a16:creationId xmlns:a16="http://schemas.microsoft.com/office/drawing/2014/main" id="{E5E90A56-C5BE-4136-A217-9CBD62AB62AF}"/>
                </a:ext>
              </a:extLst>
            </p:cNvPr>
            <p:cNvSpPr/>
            <p:nvPr/>
          </p:nvSpPr>
          <p:spPr>
            <a:xfrm>
              <a:off x="5568550" y="3400150"/>
              <a:ext cx="3575" cy="1625"/>
            </a:xfrm>
            <a:custGeom>
              <a:avLst/>
              <a:gdLst/>
              <a:ahLst/>
              <a:cxnLst/>
              <a:rect l="l" t="t" r="r" b="b"/>
              <a:pathLst>
                <a:path w="143" h="65" extrusionOk="0">
                  <a:moveTo>
                    <a:pt x="70" y="0"/>
                  </a:moveTo>
                  <a:cubicBezTo>
                    <a:pt x="40" y="0"/>
                    <a:pt x="9" y="18"/>
                    <a:pt x="0" y="64"/>
                  </a:cubicBezTo>
                  <a:lnTo>
                    <a:pt x="143" y="64"/>
                  </a:lnTo>
                  <a:cubicBezTo>
                    <a:pt x="131" y="52"/>
                    <a:pt x="119" y="16"/>
                    <a:pt x="95" y="5"/>
                  </a:cubicBezTo>
                  <a:cubicBezTo>
                    <a:pt x="87" y="2"/>
                    <a:pt x="79" y="0"/>
                    <a:pt x="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5547;p32">
              <a:extLst>
                <a:ext uri="{FF2B5EF4-FFF2-40B4-BE49-F238E27FC236}">
                  <a16:creationId xmlns:a16="http://schemas.microsoft.com/office/drawing/2014/main" id="{E00D8541-B544-4034-8388-0FD22F7110B1}"/>
                </a:ext>
              </a:extLst>
            </p:cNvPr>
            <p:cNvSpPr/>
            <p:nvPr/>
          </p:nvSpPr>
          <p:spPr>
            <a:xfrm>
              <a:off x="5614675" y="3294475"/>
              <a:ext cx="4800" cy="4650"/>
            </a:xfrm>
            <a:custGeom>
              <a:avLst/>
              <a:gdLst/>
              <a:ahLst/>
              <a:cxnLst/>
              <a:rect l="l" t="t" r="r" b="b"/>
              <a:pathLst>
                <a:path w="192" h="186" extrusionOk="0">
                  <a:moveTo>
                    <a:pt x="93" y="0"/>
                  </a:moveTo>
                  <a:cubicBezTo>
                    <a:pt x="61" y="0"/>
                    <a:pt x="31" y="39"/>
                    <a:pt x="1" y="112"/>
                  </a:cubicBezTo>
                  <a:cubicBezTo>
                    <a:pt x="13" y="124"/>
                    <a:pt x="24" y="148"/>
                    <a:pt x="36" y="171"/>
                  </a:cubicBezTo>
                  <a:cubicBezTo>
                    <a:pt x="51" y="182"/>
                    <a:pt x="69" y="185"/>
                    <a:pt x="85" y="185"/>
                  </a:cubicBezTo>
                  <a:cubicBezTo>
                    <a:pt x="108" y="185"/>
                    <a:pt x="130" y="178"/>
                    <a:pt x="143" y="171"/>
                  </a:cubicBezTo>
                  <a:cubicBezTo>
                    <a:pt x="155" y="136"/>
                    <a:pt x="179" y="124"/>
                    <a:pt x="191" y="112"/>
                  </a:cubicBezTo>
                  <a:cubicBezTo>
                    <a:pt x="156" y="36"/>
                    <a:pt x="124" y="0"/>
                    <a:pt x="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5548;p32">
              <a:extLst>
                <a:ext uri="{FF2B5EF4-FFF2-40B4-BE49-F238E27FC236}">
                  <a16:creationId xmlns:a16="http://schemas.microsoft.com/office/drawing/2014/main" id="{FBF2AC39-1DCB-454C-8EAA-CF43229ECBC6}"/>
                </a:ext>
              </a:extLst>
            </p:cNvPr>
            <p:cNvSpPr/>
            <p:nvPr/>
          </p:nvSpPr>
          <p:spPr>
            <a:xfrm>
              <a:off x="5629550" y="3423775"/>
              <a:ext cx="3600" cy="1575"/>
            </a:xfrm>
            <a:custGeom>
              <a:avLst/>
              <a:gdLst/>
              <a:ahLst/>
              <a:cxnLst/>
              <a:rect l="l" t="t" r="r" b="b"/>
              <a:pathLst>
                <a:path w="144" h="63" extrusionOk="0">
                  <a:moveTo>
                    <a:pt x="1" y="0"/>
                  </a:moveTo>
                  <a:cubicBezTo>
                    <a:pt x="19" y="42"/>
                    <a:pt x="40" y="63"/>
                    <a:pt x="63" y="63"/>
                  </a:cubicBezTo>
                  <a:cubicBezTo>
                    <a:pt x="87" y="63"/>
                    <a:pt x="114" y="42"/>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5549;p32">
              <a:extLst>
                <a:ext uri="{FF2B5EF4-FFF2-40B4-BE49-F238E27FC236}">
                  <a16:creationId xmlns:a16="http://schemas.microsoft.com/office/drawing/2014/main" id="{97F30B08-4ACF-444B-BB7C-31375127F3FF}"/>
                </a:ext>
              </a:extLst>
            </p:cNvPr>
            <p:cNvSpPr/>
            <p:nvPr/>
          </p:nvSpPr>
          <p:spPr>
            <a:xfrm>
              <a:off x="5490250" y="3348450"/>
              <a:ext cx="3900" cy="4800"/>
            </a:xfrm>
            <a:custGeom>
              <a:avLst/>
              <a:gdLst/>
              <a:ahLst/>
              <a:cxnLst/>
              <a:rect l="l" t="t" r="r" b="b"/>
              <a:pathLst>
                <a:path w="156" h="192" extrusionOk="0">
                  <a:moveTo>
                    <a:pt x="108" y="1"/>
                  </a:moveTo>
                  <a:cubicBezTo>
                    <a:pt x="72" y="60"/>
                    <a:pt x="37" y="132"/>
                    <a:pt x="1" y="191"/>
                  </a:cubicBezTo>
                  <a:cubicBezTo>
                    <a:pt x="48" y="179"/>
                    <a:pt x="96" y="168"/>
                    <a:pt x="156" y="168"/>
                  </a:cubicBezTo>
                  <a:cubicBezTo>
                    <a:pt x="132" y="108"/>
                    <a:pt x="120" y="60"/>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5550;p32">
              <a:extLst>
                <a:ext uri="{FF2B5EF4-FFF2-40B4-BE49-F238E27FC236}">
                  <a16:creationId xmlns:a16="http://schemas.microsoft.com/office/drawing/2014/main" id="{4E3860A9-8F45-4B8B-BD49-0F8D2A9D9A6B}"/>
                </a:ext>
              </a:extLst>
            </p:cNvPr>
            <p:cNvSpPr/>
            <p:nvPr/>
          </p:nvSpPr>
          <p:spPr>
            <a:xfrm>
              <a:off x="5528950" y="3438050"/>
              <a:ext cx="4500" cy="2700"/>
            </a:xfrm>
            <a:custGeom>
              <a:avLst/>
              <a:gdLst/>
              <a:ahLst/>
              <a:cxnLst/>
              <a:rect l="l" t="t" r="r" b="b"/>
              <a:pathLst>
                <a:path w="180" h="108" extrusionOk="0">
                  <a:moveTo>
                    <a:pt x="179" y="1"/>
                  </a:moveTo>
                  <a:cubicBezTo>
                    <a:pt x="96" y="1"/>
                    <a:pt x="36" y="36"/>
                    <a:pt x="1" y="108"/>
                  </a:cubicBezTo>
                  <a:cubicBezTo>
                    <a:pt x="96" y="108"/>
                    <a:pt x="155" y="84"/>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5551;p32">
              <a:extLst>
                <a:ext uri="{FF2B5EF4-FFF2-40B4-BE49-F238E27FC236}">
                  <a16:creationId xmlns:a16="http://schemas.microsoft.com/office/drawing/2014/main" id="{79762A92-64D9-422B-AED1-1BA337E3C1B4}"/>
                </a:ext>
              </a:extLst>
            </p:cNvPr>
            <p:cNvSpPr/>
            <p:nvPr/>
          </p:nvSpPr>
          <p:spPr>
            <a:xfrm>
              <a:off x="5511400" y="3305300"/>
              <a:ext cx="3000" cy="4200"/>
            </a:xfrm>
            <a:custGeom>
              <a:avLst/>
              <a:gdLst/>
              <a:ahLst/>
              <a:cxnLst/>
              <a:rect l="l" t="t" r="r" b="b"/>
              <a:pathLst>
                <a:path w="120" h="168" extrusionOk="0">
                  <a:moveTo>
                    <a:pt x="119" y="0"/>
                  </a:moveTo>
                  <a:cubicBezTo>
                    <a:pt x="36" y="12"/>
                    <a:pt x="0" y="72"/>
                    <a:pt x="0" y="167"/>
                  </a:cubicBezTo>
                  <a:cubicBezTo>
                    <a:pt x="83" y="131"/>
                    <a:pt x="119" y="72"/>
                    <a:pt x="1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5552;p32">
              <a:extLst>
                <a:ext uri="{FF2B5EF4-FFF2-40B4-BE49-F238E27FC236}">
                  <a16:creationId xmlns:a16="http://schemas.microsoft.com/office/drawing/2014/main" id="{2919EDA4-92B8-44D7-BEAC-B1D53C338AA1}"/>
                </a:ext>
              </a:extLst>
            </p:cNvPr>
            <p:cNvSpPr/>
            <p:nvPr/>
          </p:nvSpPr>
          <p:spPr>
            <a:xfrm>
              <a:off x="6225175" y="3380900"/>
              <a:ext cx="3300" cy="3300"/>
            </a:xfrm>
            <a:custGeom>
              <a:avLst/>
              <a:gdLst/>
              <a:ahLst/>
              <a:cxnLst/>
              <a:rect l="l" t="t" r="r" b="b"/>
              <a:pathLst>
                <a:path w="132" h="132" extrusionOk="0">
                  <a:moveTo>
                    <a:pt x="0" y="1"/>
                  </a:moveTo>
                  <a:lnTo>
                    <a:pt x="131" y="132"/>
                  </a:lnTo>
                  <a:cubicBezTo>
                    <a:pt x="84" y="84"/>
                    <a:pt x="48" y="24"/>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5553;p32">
              <a:extLst>
                <a:ext uri="{FF2B5EF4-FFF2-40B4-BE49-F238E27FC236}">
                  <a16:creationId xmlns:a16="http://schemas.microsoft.com/office/drawing/2014/main" id="{1136B5E1-F63A-4A48-8D29-218E04A27E64}"/>
                </a:ext>
              </a:extLst>
            </p:cNvPr>
            <p:cNvSpPr/>
            <p:nvPr/>
          </p:nvSpPr>
          <p:spPr>
            <a:xfrm>
              <a:off x="5862325" y="3384475"/>
              <a:ext cx="4500" cy="3000"/>
            </a:xfrm>
            <a:custGeom>
              <a:avLst/>
              <a:gdLst/>
              <a:ahLst/>
              <a:cxnLst/>
              <a:rect l="l" t="t" r="r" b="b"/>
              <a:pathLst>
                <a:path w="180" h="120" extrusionOk="0">
                  <a:moveTo>
                    <a:pt x="1" y="0"/>
                  </a:moveTo>
                  <a:cubicBezTo>
                    <a:pt x="60" y="48"/>
                    <a:pt x="108" y="84"/>
                    <a:pt x="167" y="120"/>
                  </a:cubicBezTo>
                  <a:cubicBezTo>
                    <a:pt x="167" y="96"/>
                    <a:pt x="167" y="48"/>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5554;p32">
              <a:extLst>
                <a:ext uri="{FF2B5EF4-FFF2-40B4-BE49-F238E27FC236}">
                  <a16:creationId xmlns:a16="http://schemas.microsoft.com/office/drawing/2014/main" id="{BA611E9E-3295-4058-92BD-996BD96FF45C}"/>
                </a:ext>
              </a:extLst>
            </p:cNvPr>
            <p:cNvSpPr/>
            <p:nvPr/>
          </p:nvSpPr>
          <p:spPr>
            <a:xfrm>
              <a:off x="5509900" y="3614675"/>
              <a:ext cx="185775" cy="47525"/>
            </a:xfrm>
            <a:custGeom>
              <a:avLst/>
              <a:gdLst/>
              <a:ahLst/>
              <a:cxnLst/>
              <a:rect l="l" t="t" r="r" b="b"/>
              <a:pathLst>
                <a:path w="7431" h="1901" extrusionOk="0">
                  <a:moveTo>
                    <a:pt x="519" y="0"/>
                  </a:moveTo>
                  <a:cubicBezTo>
                    <a:pt x="479" y="0"/>
                    <a:pt x="440" y="3"/>
                    <a:pt x="405" y="8"/>
                  </a:cubicBezTo>
                  <a:cubicBezTo>
                    <a:pt x="310" y="32"/>
                    <a:pt x="239" y="91"/>
                    <a:pt x="167" y="151"/>
                  </a:cubicBezTo>
                  <a:cubicBezTo>
                    <a:pt x="155" y="186"/>
                    <a:pt x="120" y="198"/>
                    <a:pt x="108" y="234"/>
                  </a:cubicBezTo>
                  <a:cubicBezTo>
                    <a:pt x="60" y="294"/>
                    <a:pt x="36" y="329"/>
                    <a:pt x="13" y="389"/>
                  </a:cubicBezTo>
                  <a:cubicBezTo>
                    <a:pt x="1" y="472"/>
                    <a:pt x="13" y="508"/>
                    <a:pt x="48" y="567"/>
                  </a:cubicBezTo>
                  <a:cubicBezTo>
                    <a:pt x="132" y="627"/>
                    <a:pt x="274" y="591"/>
                    <a:pt x="346" y="710"/>
                  </a:cubicBezTo>
                  <a:lnTo>
                    <a:pt x="334" y="710"/>
                  </a:lnTo>
                  <a:cubicBezTo>
                    <a:pt x="404" y="749"/>
                    <a:pt x="481" y="759"/>
                    <a:pt x="562" y="759"/>
                  </a:cubicBezTo>
                  <a:cubicBezTo>
                    <a:pt x="642" y="759"/>
                    <a:pt x="726" y="749"/>
                    <a:pt x="809" y="749"/>
                  </a:cubicBezTo>
                  <a:cubicBezTo>
                    <a:pt x="896" y="749"/>
                    <a:pt x="982" y="760"/>
                    <a:pt x="1060" y="806"/>
                  </a:cubicBezTo>
                  <a:cubicBezTo>
                    <a:pt x="1108" y="829"/>
                    <a:pt x="1167" y="829"/>
                    <a:pt x="1203" y="829"/>
                  </a:cubicBezTo>
                  <a:cubicBezTo>
                    <a:pt x="1249" y="789"/>
                    <a:pt x="1298" y="768"/>
                    <a:pt x="1346" y="768"/>
                  </a:cubicBezTo>
                  <a:cubicBezTo>
                    <a:pt x="1396" y="768"/>
                    <a:pt x="1446" y="792"/>
                    <a:pt x="1489" y="841"/>
                  </a:cubicBezTo>
                  <a:cubicBezTo>
                    <a:pt x="2763" y="1199"/>
                    <a:pt x="4061" y="1341"/>
                    <a:pt x="5358" y="1556"/>
                  </a:cubicBezTo>
                  <a:cubicBezTo>
                    <a:pt x="5402" y="1550"/>
                    <a:pt x="5446" y="1548"/>
                    <a:pt x="5489" y="1548"/>
                  </a:cubicBezTo>
                  <a:cubicBezTo>
                    <a:pt x="5882" y="1548"/>
                    <a:pt x="6238" y="1760"/>
                    <a:pt x="6636" y="1760"/>
                  </a:cubicBezTo>
                  <a:cubicBezTo>
                    <a:pt x="6655" y="1760"/>
                    <a:pt x="6673" y="1759"/>
                    <a:pt x="6692" y="1758"/>
                  </a:cubicBezTo>
                  <a:cubicBezTo>
                    <a:pt x="6734" y="1744"/>
                    <a:pt x="6781" y="1692"/>
                    <a:pt x="6822" y="1692"/>
                  </a:cubicBezTo>
                  <a:cubicBezTo>
                    <a:pt x="6850" y="1692"/>
                    <a:pt x="6875" y="1716"/>
                    <a:pt x="6894" y="1794"/>
                  </a:cubicBezTo>
                  <a:cubicBezTo>
                    <a:pt x="6954" y="1865"/>
                    <a:pt x="7049" y="1901"/>
                    <a:pt x="7132" y="1901"/>
                  </a:cubicBezTo>
                  <a:cubicBezTo>
                    <a:pt x="7311" y="1865"/>
                    <a:pt x="7418" y="1770"/>
                    <a:pt x="7430" y="1580"/>
                  </a:cubicBezTo>
                  <a:cubicBezTo>
                    <a:pt x="7406" y="1484"/>
                    <a:pt x="7299" y="1449"/>
                    <a:pt x="7240" y="1389"/>
                  </a:cubicBezTo>
                  <a:cubicBezTo>
                    <a:pt x="7179" y="1333"/>
                    <a:pt x="7108" y="1322"/>
                    <a:pt x="7034" y="1322"/>
                  </a:cubicBezTo>
                  <a:cubicBezTo>
                    <a:pt x="6988" y="1322"/>
                    <a:pt x="6941" y="1326"/>
                    <a:pt x="6895" y="1326"/>
                  </a:cubicBezTo>
                  <a:cubicBezTo>
                    <a:pt x="6811" y="1326"/>
                    <a:pt x="6732" y="1313"/>
                    <a:pt x="6668" y="1234"/>
                  </a:cubicBezTo>
                  <a:cubicBezTo>
                    <a:pt x="6595" y="1186"/>
                    <a:pt x="6514" y="1174"/>
                    <a:pt x="6430" y="1174"/>
                  </a:cubicBezTo>
                  <a:cubicBezTo>
                    <a:pt x="6355" y="1174"/>
                    <a:pt x="6278" y="1183"/>
                    <a:pt x="6202" y="1183"/>
                  </a:cubicBezTo>
                  <a:cubicBezTo>
                    <a:pt x="6111" y="1183"/>
                    <a:pt x="6023" y="1171"/>
                    <a:pt x="5942" y="1115"/>
                  </a:cubicBezTo>
                  <a:cubicBezTo>
                    <a:pt x="5763" y="1056"/>
                    <a:pt x="5585" y="948"/>
                    <a:pt x="5406" y="913"/>
                  </a:cubicBezTo>
                  <a:cubicBezTo>
                    <a:pt x="4156" y="675"/>
                    <a:pt x="2894" y="472"/>
                    <a:pt x="1644" y="246"/>
                  </a:cubicBezTo>
                  <a:cubicBezTo>
                    <a:pt x="1310" y="175"/>
                    <a:pt x="977" y="175"/>
                    <a:pt x="691" y="20"/>
                  </a:cubicBezTo>
                  <a:cubicBezTo>
                    <a:pt x="635" y="6"/>
                    <a:pt x="575" y="0"/>
                    <a:pt x="5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5555;p32">
              <a:extLst>
                <a:ext uri="{FF2B5EF4-FFF2-40B4-BE49-F238E27FC236}">
                  <a16:creationId xmlns:a16="http://schemas.microsoft.com/office/drawing/2014/main" id="{299F3DAE-29FA-4C19-A2F8-5037F96DFE97}"/>
                </a:ext>
              </a:extLst>
            </p:cNvPr>
            <p:cNvSpPr/>
            <p:nvPr/>
          </p:nvSpPr>
          <p:spPr>
            <a:xfrm>
              <a:off x="5535800" y="3688950"/>
              <a:ext cx="199575" cy="31600"/>
            </a:xfrm>
            <a:custGeom>
              <a:avLst/>
              <a:gdLst/>
              <a:ahLst/>
              <a:cxnLst/>
              <a:rect l="l" t="t" r="r" b="b"/>
              <a:pathLst>
                <a:path w="7983" h="1264" extrusionOk="0">
                  <a:moveTo>
                    <a:pt x="525" y="1"/>
                  </a:moveTo>
                  <a:cubicBezTo>
                    <a:pt x="497" y="1"/>
                    <a:pt x="469" y="1"/>
                    <a:pt x="441" y="2"/>
                  </a:cubicBezTo>
                  <a:cubicBezTo>
                    <a:pt x="410" y="32"/>
                    <a:pt x="380" y="41"/>
                    <a:pt x="347" y="41"/>
                  </a:cubicBezTo>
                  <a:cubicBezTo>
                    <a:pt x="304" y="41"/>
                    <a:pt x="257" y="25"/>
                    <a:pt x="203" y="25"/>
                  </a:cubicBezTo>
                  <a:cubicBezTo>
                    <a:pt x="120" y="49"/>
                    <a:pt x="36" y="73"/>
                    <a:pt x="0" y="168"/>
                  </a:cubicBezTo>
                  <a:cubicBezTo>
                    <a:pt x="148" y="261"/>
                    <a:pt x="296" y="296"/>
                    <a:pt x="460" y="296"/>
                  </a:cubicBezTo>
                  <a:cubicBezTo>
                    <a:pt x="508" y="296"/>
                    <a:pt x="557" y="293"/>
                    <a:pt x="608" y="287"/>
                  </a:cubicBezTo>
                  <a:cubicBezTo>
                    <a:pt x="624" y="262"/>
                    <a:pt x="653" y="232"/>
                    <a:pt x="684" y="232"/>
                  </a:cubicBezTo>
                  <a:cubicBezTo>
                    <a:pt x="698" y="232"/>
                    <a:pt x="712" y="237"/>
                    <a:pt x="727" y="252"/>
                  </a:cubicBezTo>
                  <a:cubicBezTo>
                    <a:pt x="729" y="254"/>
                    <a:pt x="732" y="256"/>
                    <a:pt x="734" y="258"/>
                  </a:cubicBezTo>
                  <a:lnTo>
                    <a:pt x="734" y="258"/>
                  </a:lnTo>
                  <a:cubicBezTo>
                    <a:pt x="724" y="258"/>
                    <a:pt x="715" y="267"/>
                    <a:pt x="715" y="299"/>
                  </a:cubicBezTo>
                  <a:cubicBezTo>
                    <a:pt x="858" y="430"/>
                    <a:pt x="1072" y="418"/>
                    <a:pt x="1251" y="442"/>
                  </a:cubicBezTo>
                  <a:cubicBezTo>
                    <a:pt x="2263" y="597"/>
                    <a:pt x="3287" y="728"/>
                    <a:pt x="4299" y="847"/>
                  </a:cubicBezTo>
                  <a:cubicBezTo>
                    <a:pt x="4858" y="918"/>
                    <a:pt x="5442" y="954"/>
                    <a:pt x="6013" y="1014"/>
                  </a:cubicBezTo>
                  <a:cubicBezTo>
                    <a:pt x="6090" y="1057"/>
                    <a:pt x="6174" y="1063"/>
                    <a:pt x="6258" y="1063"/>
                  </a:cubicBezTo>
                  <a:cubicBezTo>
                    <a:pt x="6292" y="1063"/>
                    <a:pt x="6326" y="1062"/>
                    <a:pt x="6359" y="1062"/>
                  </a:cubicBezTo>
                  <a:cubicBezTo>
                    <a:pt x="6449" y="1062"/>
                    <a:pt x="6538" y="1069"/>
                    <a:pt x="6620" y="1121"/>
                  </a:cubicBezTo>
                  <a:cubicBezTo>
                    <a:pt x="6695" y="1158"/>
                    <a:pt x="6774" y="1177"/>
                    <a:pt x="6855" y="1177"/>
                  </a:cubicBezTo>
                  <a:cubicBezTo>
                    <a:pt x="6903" y="1177"/>
                    <a:pt x="6952" y="1170"/>
                    <a:pt x="7001" y="1156"/>
                  </a:cubicBezTo>
                  <a:cubicBezTo>
                    <a:pt x="7094" y="1203"/>
                    <a:pt x="7195" y="1211"/>
                    <a:pt x="7297" y="1211"/>
                  </a:cubicBezTo>
                  <a:cubicBezTo>
                    <a:pt x="7354" y="1211"/>
                    <a:pt x="7411" y="1209"/>
                    <a:pt x="7468" y="1209"/>
                  </a:cubicBezTo>
                  <a:cubicBezTo>
                    <a:pt x="7570" y="1209"/>
                    <a:pt x="7670" y="1217"/>
                    <a:pt x="7763" y="1264"/>
                  </a:cubicBezTo>
                  <a:lnTo>
                    <a:pt x="7918" y="1264"/>
                  </a:lnTo>
                  <a:cubicBezTo>
                    <a:pt x="7983" y="971"/>
                    <a:pt x="7871" y="926"/>
                    <a:pt x="7726" y="926"/>
                  </a:cubicBezTo>
                  <a:cubicBezTo>
                    <a:pt x="7661" y="926"/>
                    <a:pt x="7590" y="935"/>
                    <a:pt x="7524" y="935"/>
                  </a:cubicBezTo>
                  <a:cubicBezTo>
                    <a:pt x="7437" y="935"/>
                    <a:pt x="7361" y="919"/>
                    <a:pt x="7323" y="847"/>
                  </a:cubicBezTo>
                  <a:cubicBezTo>
                    <a:pt x="7269" y="811"/>
                    <a:pt x="7216" y="796"/>
                    <a:pt x="7162" y="796"/>
                  </a:cubicBezTo>
                  <a:cubicBezTo>
                    <a:pt x="7111" y="796"/>
                    <a:pt x="7059" y="810"/>
                    <a:pt x="7007" y="832"/>
                  </a:cubicBezTo>
                  <a:lnTo>
                    <a:pt x="7007" y="832"/>
                  </a:lnTo>
                  <a:cubicBezTo>
                    <a:pt x="7013" y="826"/>
                    <a:pt x="7019" y="819"/>
                    <a:pt x="7025" y="811"/>
                  </a:cubicBezTo>
                  <a:lnTo>
                    <a:pt x="7025" y="811"/>
                  </a:lnTo>
                  <a:lnTo>
                    <a:pt x="7001" y="835"/>
                  </a:lnTo>
                  <a:cubicBezTo>
                    <a:pt x="7003" y="834"/>
                    <a:pt x="7005" y="833"/>
                    <a:pt x="7007" y="832"/>
                  </a:cubicBezTo>
                  <a:lnTo>
                    <a:pt x="7007" y="832"/>
                  </a:lnTo>
                  <a:cubicBezTo>
                    <a:pt x="6964" y="882"/>
                    <a:pt x="6923" y="910"/>
                    <a:pt x="6882" y="910"/>
                  </a:cubicBezTo>
                  <a:cubicBezTo>
                    <a:pt x="6840" y="910"/>
                    <a:pt x="6797" y="879"/>
                    <a:pt x="6751" y="811"/>
                  </a:cubicBezTo>
                  <a:lnTo>
                    <a:pt x="6751" y="811"/>
                  </a:lnTo>
                  <a:lnTo>
                    <a:pt x="6763" y="835"/>
                  </a:lnTo>
                  <a:cubicBezTo>
                    <a:pt x="6668" y="784"/>
                    <a:pt x="6566" y="771"/>
                    <a:pt x="6461" y="771"/>
                  </a:cubicBezTo>
                  <a:cubicBezTo>
                    <a:pt x="6353" y="771"/>
                    <a:pt x="6242" y="785"/>
                    <a:pt x="6132" y="785"/>
                  </a:cubicBezTo>
                  <a:cubicBezTo>
                    <a:pt x="6001" y="785"/>
                    <a:pt x="5872" y="765"/>
                    <a:pt x="5751" y="680"/>
                  </a:cubicBezTo>
                  <a:cubicBezTo>
                    <a:pt x="5680" y="585"/>
                    <a:pt x="5561" y="561"/>
                    <a:pt x="5442" y="549"/>
                  </a:cubicBezTo>
                  <a:cubicBezTo>
                    <a:pt x="4644" y="490"/>
                    <a:pt x="3846" y="383"/>
                    <a:pt x="3048" y="287"/>
                  </a:cubicBezTo>
                  <a:cubicBezTo>
                    <a:pt x="2207" y="172"/>
                    <a:pt x="1377" y="1"/>
                    <a:pt x="5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5556;p32">
              <a:extLst>
                <a:ext uri="{FF2B5EF4-FFF2-40B4-BE49-F238E27FC236}">
                  <a16:creationId xmlns:a16="http://schemas.microsoft.com/office/drawing/2014/main" id="{03DC40CE-2AB5-4B5A-9CE3-D0674EB48674}"/>
                </a:ext>
              </a:extLst>
            </p:cNvPr>
            <p:cNvSpPr/>
            <p:nvPr/>
          </p:nvSpPr>
          <p:spPr>
            <a:xfrm>
              <a:off x="5338750" y="3665200"/>
              <a:ext cx="173550" cy="26150"/>
            </a:xfrm>
            <a:custGeom>
              <a:avLst/>
              <a:gdLst/>
              <a:ahLst/>
              <a:cxnLst/>
              <a:rect l="l" t="t" r="r" b="b"/>
              <a:pathLst>
                <a:path w="6942" h="1046" extrusionOk="0">
                  <a:moveTo>
                    <a:pt x="460" y="1"/>
                  </a:moveTo>
                  <a:cubicBezTo>
                    <a:pt x="294" y="1"/>
                    <a:pt x="137" y="51"/>
                    <a:pt x="1" y="237"/>
                  </a:cubicBezTo>
                  <a:cubicBezTo>
                    <a:pt x="691" y="321"/>
                    <a:pt x="1358" y="416"/>
                    <a:pt x="2048" y="487"/>
                  </a:cubicBezTo>
                  <a:cubicBezTo>
                    <a:pt x="3084" y="606"/>
                    <a:pt x="4108" y="713"/>
                    <a:pt x="5156" y="821"/>
                  </a:cubicBezTo>
                  <a:cubicBezTo>
                    <a:pt x="5287" y="916"/>
                    <a:pt x="5465" y="832"/>
                    <a:pt x="5620" y="952"/>
                  </a:cubicBezTo>
                  <a:cubicBezTo>
                    <a:pt x="5694" y="981"/>
                    <a:pt x="5767" y="1001"/>
                    <a:pt x="5841" y="1001"/>
                  </a:cubicBezTo>
                  <a:cubicBezTo>
                    <a:pt x="5886" y="1001"/>
                    <a:pt x="5932" y="994"/>
                    <a:pt x="5977" y="975"/>
                  </a:cubicBezTo>
                  <a:cubicBezTo>
                    <a:pt x="6141" y="1001"/>
                    <a:pt x="6308" y="1046"/>
                    <a:pt x="6478" y="1046"/>
                  </a:cubicBezTo>
                  <a:cubicBezTo>
                    <a:pt x="6630" y="1046"/>
                    <a:pt x="6785" y="1010"/>
                    <a:pt x="6942" y="892"/>
                  </a:cubicBezTo>
                  <a:cubicBezTo>
                    <a:pt x="6751" y="678"/>
                    <a:pt x="6489" y="809"/>
                    <a:pt x="6335" y="702"/>
                  </a:cubicBezTo>
                  <a:lnTo>
                    <a:pt x="5977" y="654"/>
                  </a:lnTo>
                  <a:cubicBezTo>
                    <a:pt x="5811" y="594"/>
                    <a:pt x="5620" y="642"/>
                    <a:pt x="5465" y="547"/>
                  </a:cubicBezTo>
                  <a:cubicBezTo>
                    <a:pt x="5370" y="502"/>
                    <a:pt x="5271" y="492"/>
                    <a:pt x="5170" y="492"/>
                  </a:cubicBezTo>
                  <a:cubicBezTo>
                    <a:pt x="5101" y="492"/>
                    <a:pt x="5032" y="497"/>
                    <a:pt x="4963" y="497"/>
                  </a:cubicBezTo>
                  <a:cubicBezTo>
                    <a:pt x="4895" y="497"/>
                    <a:pt x="4828" y="492"/>
                    <a:pt x="4763" y="475"/>
                  </a:cubicBezTo>
                  <a:cubicBezTo>
                    <a:pt x="3549" y="178"/>
                    <a:pt x="2298" y="213"/>
                    <a:pt x="1060" y="70"/>
                  </a:cubicBezTo>
                  <a:cubicBezTo>
                    <a:pt x="861" y="70"/>
                    <a:pt x="654" y="1"/>
                    <a:pt x="4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5557;p32">
              <a:extLst>
                <a:ext uri="{FF2B5EF4-FFF2-40B4-BE49-F238E27FC236}">
                  <a16:creationId xmlns:a16="http://schemas.microsoft.com/office/drawing/2014/main" id="{6E2DE04F-FF18-4FA7-96E6-C82A6934EE32}"/>
                </a:ext>
              </a:extLst>
            </p:cNvPr>
            <p:cNvSpPr/>
            <p:nvPr/>
          </p:nvSpPr>
          <p:spPr>
            <a:xfrm>
              <a:off x="6030800" y="3682725"/>
              <a:ext cx="158975" cy="33725"/>
            </a:xfrm>
            <a:custGeom>
              <a:avLst/>
              <a:gdLst/>
              <a:ahLst/>
              <a:cxnLst/>
              <a:rect l="l" t="t" r="r" b="b"/>
              <a:pathLst>
                <a:path w="6359" h="1349" extrusionOk="0">
                  <a:moveTo>
                    <a:pt x="417" y="84"/>
                  </a:moveTo>
                  <a:lnTo>
                    <a:pt x="417" y="84"/>
                  </a:lnTo>
                  <a:cubicBezTo>
                    <a:pt x="739" y="596"/>
                    <a:pt x="227" y="632"/>
                    <a:pt x="1" y="846"/>
                  </a:cubicBezTo>
                  <a:cubicBezTo>
                    <a:pt x="822" y="989"/>
                    <a:pt x="1656" y="929"/>
                    <a:pt x="2477" y="965"/>
                  </a:cubicBezTo>
                  <a:cubicBezTo>
                    <a:pt x="3441" y="1013"/>
                    <a:pt x="4406" y="1013"/>
                    <a:pt x="5346" y="1227"/>
                  </a:cubicBezTo>
                  <a:cubicBezTo>
                    <a:pt x="5519" y="1304"/>
                    <a:pt x="5692" y="1349"/>
                    <a:pt x="5861" y="1349"/>
                  </a:cubicBezTo>
                  <a:cubicBezTo>
                    <a:pt x="6031" y="1349"/>
                    <a:pt x="6198" y="1304"/>
                    <a:pt x="6358" y="1203"/>
                  </a:cubicBezTo>
                  <a:cubicBezTo>
                    <a:pt x="6287" y="905"/>
                    <a:pt x="6013" y="917"/>
                    <a:pt x="5799" y="893"/>
                  </a:cubicBezTo>
                  <a:cubicBezTo>
                    <a:pt x="5215" y="798"/>
                    <a:pt x="4620" y="786"/>
                    <a:pt x="4037" y="667"/>
                  </a:cubicBezTo>
                  <a:cubicBezTo>
                    <a:pt x="3983" y="656"/>
                    <a:pt x="3928" y="654"/>
                    <a:pt x="3873" y="654"/>
                  </a:cubicBezTo>
                  <a:cubicBezTo>
                    <a:pt x="3813" y="654"/>
                    <a:pt x="3753" y="657"/>
                    <a:pt x="3694" y="657"/>
                  </a:cubicBezTo>
                  <a:cubicBezTo>
                    <a:pt x="3569" y="657"/>
                    <a:pt x="3447" y="642"/>
                    <a:pt x="3334" y="548"/>
                  </a:cubicBezTo>
                  <a:cubicBezTo>
                    <a:pt x="3322" y="489"/>
                    <a:pt x="3322" y="441"/>
                    <a:pt x="3334" y="382"/>
                  </a:cubicBezTo>
                  <a:cubicBezTo>
                    <a:pt x="2382" y="1"/>
                    <a:pt x="1394" y="155"/>
                    <a:pt x="417" y="8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5558;p32">
              <a:extLst>
                <a:ext uri="{FF2B5EF4-FFF2-40B4-BE49-F238E27FC236}">
                  <a16:creationId xmlns:a16="http://schemas.microsoft.com/office/drawing/2014/main" id="{D7D892A5-58C5-4702-A2A4-F1E3353A2F35}"/>
                </a:ext>
              </a:extLst>
            </p:cNvPr>
            <p:cNvSpPr/>
            <p:nvPr/>
          </p:nvSpPr>
          <p:spPr>
            <a:xfrm>
              <a:off x="5372675" y="3597650"/>
              <a:ext cx="107475" cy="28475"/>
            </a:xfrm>
            <a:custGeom>
              <a:avLst/>
              <a:gdLst/>
              <a:ahLst/>
              <a:cxnLst/>
              <a:rect l="l" t="t" r="r" b="b"/>
              <a:pathLst>
                <a:path w="4299" h="1139" extrusionOk="0">
                  <a:moveTo>
                    <a:pt x="1139" y="0"/>
                  </a:moveTo>
                  <a:cubicBezTo>
                    <a:pt x="996" y="0"/>
                    <a:pt x="855" y="23"/>
                    <a:pt x="715" y="82"/>
                  </a:cubicBezTo>
                  <a:cubicBezTo>
                    <a:pt x="662" y="147"/>
                    <a:pt x="611" y="177"/>
                    <a:pt x="560" y="177"/>
                  </a:cubicBezTo>
                  <a:cubicBezTo>
                    <a:pt x="510" y="177"/>
                    <a:pt x="459" y="147"/>
                    <a:pt x="406" y="94"/>
                  </a:cubicBezTo>
                  <a:cubicBezTo>
                    <a:pt x="371" y="91"/>
                    <a:pt x="338" y="89"/>
                    <a:pt x="306" y="89"/>
                  </a:cubicBezTo>
                  <a:cubicBezTo>
                    <a:pt x="183" y="89"/>
                    <a:pt x="79" y="118"/>
                    <a:pt x="13" y="260"/>
                  </a:cubicBezTo>
                  <a:cubicBezTo>
                    <a:pt x="1" y="546"/>
                    <a:pt x="179" y="546"/>
                    <a:pt x="394" y="558"/>
                  </a:cubicBezTo>
                  <a:cubicBezTo>
                    <a:pt x="438" y="561"/>
                    <a:pt x="484" y="562"/>
                    <a:pt x="529" y="562"/>
                  </a:cubicBezTo>
                  <a:cubicBezTo>
                    <a:pt x="664" y="562"/>
                    <a:pt x="803" y="551"/>
                    <a:pt x="939" y="551"/>
                  </a:cubicBezTo>
                  <a:cubicBezTo>
                    <a:pt x="1086" y="551"/>
                    <a:pt x="1232" y="564"/>
                    <a:pt x="1370" y="617"/>
                  </a:cubicBezTo>
                  <a:cubicBezTo>
                    <a:pt x="1965" y="856"/>
                    <a:pt x="2561" y="1034"/>
                    <a:pt x="3204" y="1094"/>
                  </a:cubicBezTo>
                  <a:cubicBezTo>
                    <a:pt x="3336" y="1128"/>
                    <a:pt x="3470" y="1138"/>
                    <a:pt x="3603" y="1138"/>
                  </a:cubicBezTo>
                  <a:cubicBezTo>
                    <a:pt x="3794" y="1138"/>
                    <a:pt x="3981" y="1118"/>
                    <a:pt x="4156" y="1118"/>
                  </a:cubicBezTo>
                  <a:cubicBezTo>
                    <a:pt x="4299" y="1058"/>
                    <a:pt x="4299" y="963"/>
                    <a:pt x="4287" y="820"/>
                  </a:cubicBezTo>
                  <a:cubicBezTo>
                    <a:pt x="4144" y="463"/>
                    <a:pt x="3799" y="463"/>
                    <a:pt x="3513" y="367"/>
                  </a:cubicBezTo>
                  <a:cubicBezTo>
                    <a:pt x="3287" y="308"/>
                    <a:pt x="3085" y="260"/>
                    <a:pt x="2858" y="201"/>
                  </a:cubicBezTo>
                  <a:cubicBezTo>
                    <a:pt x="2382" y="129"/>
                    <a:pt x="1882" y="141"/>
                    <a:pt x="1406" y="22"/>
                  </a:cubicBezTo>
                  <a:cubicBezTo>
                    <a:pt x="1315" y="9"/>
                    <a:pt x="1227" y="0"/>
                    <a:pt x="11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5559;p32">
              <a:extLst>
                <a:ext uri="{FF2B5EF4-FFF2-40B4-BE49-F238E27FC236}">
                  <a16:creationId xmlns:a16="http://schemas.microsoft.com/office/drawing/2014/main" id="{08461C32-8BB3-4146-B520-364BDBD29FD9}"/>
                </a:ext>
              </a:extLst>
            </p:cNvPr>
            <p:cNvSpPr/>
            <p:nvPr/>
          </p:nvSpPr>
          <p:spPr>
            <a:xfrm>
              <a:off x="5332500" y="3491325"/>
              <a:ext cx="75625" cy="119100"/>
            </a:xfrm>
            <a:custGeom>
              <a:avLst/>
              <a:gdLst/>
              <a:ahLst/>
              <a:cxnLst/>
              <a:rect l="l" t="t" r="r" b="b"/>
              <a:pathLst>
                <a:path w="3025" h="4764" extrusionOk="0">
                  <a:moveTo>
                    <a:pt x="215" y="1"/>
                  </a:moveTo>
                  <a:cubicBezTo>
                    <a:pt x="179" y="84"/>
                    <a:pt x="120" y="168"/>
                    <a:pt x="108" y="251"/>
                  </a:cubicBezTo>
                  <a:cubicBezTo>
                    <a:pt x="36" y="1084"/>
                    <a:pt x="0" y="1918"/>
                    <a:pt x="131" y="2739"/>
                  </a:cubicBezTo>
                  <a:cubicBezTo>
                    <a:pt x="274" y="3513"/>
                    <a:pt x="453" y="4335"/>
                    <a:pt x="1251" y="4763"/>
                  </a:cubicBezTo>
                  <a:cubicBezTo>
                    <a:pt x="1405" y="4656"/>
                    <a:pt x="1596" y="4644"/>
                    <a:pt x="1703" y="4478"/>
                  </a:cubicBezTo>
                  <a:lnTo>
                    <a:pt x="2120" y="4478"/>
                  </a:lnTo>
                  <a:lnTo>
                    <a:pt x="2156" y="4525"/>
                  </a:lnTo>
                  <a:cubicBezTo>
                    <a:pt x="2167" y="4528"/>
                    <a:pt x="2179" y="4530"/>
                    <a:pt x="2189" y="4530"/>
                  </a:cubicBezTo>
                  <a:cubicBezTo>
                    <a:pt x="2220" y="4530"/>
                    <a:pt x="2245" y="4516"/>
                    <a:pt x="2263" y="4489"/>
                  </a:cubicBezTo>
                  <a:cubicBezTo>
                    <a:pt x="2513" y="4478"/>
                    <a:pt x="2775" y="4478"/>
                    <a:pt x="3025" y="4466"/>
                  </a:cubicBezTo>
                  <a:cubicBezTo>
                    <a:pt x="2918" y="4156"/>
                    <a:pt x="2656" y="4180"/>
                    <a:pt x="2429" y="4168"/>
                  </a:cubicBezTo>
                  <a:cubicBezTo>
                    <a:pt x="2144" y="4156"/>
                    <a:pt x="1858" y="4132"/>
                    <a:pt x="1620" y="3930"/>
                  </a:cubicBezTo>
                  <a:cubicBezTo>
                    <a:pt x="1571" y="3900"/>
                    <a:pt x="1522" y="3879"/>
                    <a:pt x="1466" y="3879"/>
                  </a:cubicBezTo>
                  <a:cubicBezTo>
                    <a:pt x="1454" y="3879"/>
                    <a:pt x="1442" y="3880"/>
                    <a:pt x="1429" y="3882"/>
                  </a:cubicBezTo>
                  <a:cubicBezTo>
                    <a:pt x="1374" y="3901"/>
                    <a:pt x="1327" y="3910"/>
                    <a:pt x="1284" y="3910"/>
                  </a:cubicBezTo>
                  <a:cubicBezTo>
                    <a:pt x="1062" y="3910"/>
                    <a:pt x="1003" y="3673"/>
                    <a:pt x="953" y="3513"/>
                  </a:cubicBezTo>
                  <a:cubicBezTo>
                    <a:pt x="774" y="3025"/>
                    <a:pt x="608" y="2525"/>
                    <a:pt x="572" y="2013"/>
                  </a:cubicBezTo>
                  <a:cubicBezTo>
                    <a:pt x="512" y="1358"/>
                    <a:pt x="489" y="703"/>
                    <a:pt x="298" y="60"/>
                  </a:cubicBezTo>
                  <a:cubicBezTo>
                    <a:pt x="274" y="48"/>
                    <a:pt x="239" y="13"/>
                    <a:pt x="2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5560;p32">
              <a:extLst>
                <a:ext uri="{FF2B5EF4-FFF2-40B4-BE49-F238E27FC236}">
                  <a16:creationId xmlns:a16="http://schemas.microsoft.com/office/drawing/2014/main" id="{08E2AB84-3F48-4E24-B2C4-6E28B9B7D743}"/>
                </a:ext>
              </a:extLst>
            </p:cNvPr>
            <p:cNvSpPr/>
            <p:nvPr/>
          </p:nvSpPr>
          <p:spPr>
            <a:xfrm>
              <a:off x="5230700" y="3487750"/>
              <a:ext cx="46150" cy="72075"/>
            </a:xfrm>
            <a:custGeom>
              <a:avLst/>
              <a:gdLst/>
              <a:ahLst/>
              <a:cxnLst/>
              <a:rect l="l" t="t" r="r" b="b"/>
              <a:pathLst>
                <a:path w="1846" h="2883" extrusionOk="0">
                  <a:moveTo>
                    <a:pt x="1584" y="1"/>
                  </a:moveTo>
                  <a:lnTo>
                    <a:pt x="1584" y="1"/>
                  </a:lnTo>
                  <a:cubicBezTo>
                    <a:pt x="1072" y="668"/>
                    <a:pt x="382" y="1215"/>
                    <a:pt x="1" y="1989"/>
                  </a:cubicBezTo>
                  <a:cubicBezTo>
                    <a:pt x="24" y="2049"/>
                    <a:pt x="84" y="2085"/>
                    <a:pt x="167" y="2096"/>
                  </a:cubicBezTo>
                  <a:cubicBezTo>
                    <a:pt x="298" y="2085"/>
                    <a:pt x="382" y="2025"/>
                    <a:pt x="453" y="1918"/>
                  </a:cubicBezTo>
                  <a:cubicBezTo>
                    <a:pt x="477" y="1882"/>
                    <a:pt x="501" y="1870"/>
                    <a:pt x="489" y="1858"/>
                  </a:cubicBezTo>
                  <a:cubicBezTo>
                    <a:pt x="465" y="1835"/>
                    <a:pt x="469" y="1826"/>
                    <a:pt x="481" y="1826"/>
                  </a:cubicBezTo>
                  <a:cubicBezTo>
                    <a:pt x="506" y="1826"/>
                    <a:pt x="569" y="1866"/>
                    <a:pt x="513" y="1906"/>
                  </a:cubicBezTo>
                  <a:cubicBezTo>
                    <a:pt x="417" y="2168"/>
                    <a:pt x="96" y="2382"/>
                    <a:pt x="262" y="2716"/>
                  </a:cubicBezTo>
                  <a:cubicBezTo>
                    <a:pt x="334" y="2858"/>
                    <a:pt x="465" y="2882"/>
                    <a:pt x="608" y="2882"/>
                  </a:cubicBezTo>
                  <a:cubicBezTo>
                    <a:pt x="941" y="2632"/>
                    <a:pt x="1060" y="2215"/>
                    <a:pt x="1346" y="1906"/>
                  </a:cubicBezTo>
                  <a:cubicBezTo>
                    <a:pt x="1358" y="1608"/>
                    <a:pt x="1727" y="1251"/>
                    <a:pt x="1203" y="1025"/>
                  </a:cubicBezTo>
                  <a:cubicBezTo>
                    <a:pt x="1132" y="989"/>
                    <a:pt x="1286" y="918"/>
                    <a:pt x="1334" y="846"/>
                  </a:cubicBezTo>
                  <a:cubicBezTo>
                    <a:pt x="1489" y="596"/>
                    <a:pt x="1846" y="382"/>
                    <a:pt x="1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5561;p32">
              <a:extLst>
                <a:ext uri="{FF2B5EF4-FFF2-40B4-BE49-F238E27FC236}">
                  <a16:creationId xmlns:a16="http://schemas.microsoft.com/office/drawing/2014/main" id="{94B01F43-C477-4E3C-B0E9-E46623F19DAD}"/>
                </a:ext>
              </a:extLst>
            </p:cNvPr>
            <p:cNvSpPr/>
            <p:nvPr/>
          </p:nvSpPr>
          <p:spPr>
            <a:xfrm>
              <a:off x="5291050" y="3408600"/>
              <a:ext cx="59325" cy="62225"/>
            </a:xfrm>
            <a:custGeom>
              <a:avLst/>
              <a:gdLst/>
              <a:ahLst/>
              <a:cxnLst/>
              <a:rect l="l" t="t" r="r" b="b"/>
              <a:pathLst>
                <a:path w="2373" h="2489" extrusionOk="0">
                  <a:moveTo>
                    <a:pt x="1753" y="564"/>
                  </a:moveTo>
                  <a:cubicBezTo>
                    <a:pt x="1746" y="567"/>
                    <a:pt x="1738" y="569"/>
                    <a:pt x="1730" y="571"/>
                  </a:cubicBezTo>
                  <a:cubicBezTo>
                    <a:pt x="1718" y="619"/>
                    <a:pt x="1694" y="643"/>
                    <a:pt x="1647" y="643"/>
                  </a:cubicBezTo>
                  <a:cubicBezTo>
                    <a:pt x="1647" y="607"/>
                    <a:pt x="1670" y="571"/>
                    <a:pt x="1718" y="571"/>
                  </a:cubicBezTo>
                  <a:cubicBezTo>
                    <a:pt x="1711" y="571"/>
                    <a:pt x="1734" y="567"/>
                    <a:pt x="1753" y="564"/>
                  </a:cubicBezTo>
                  <a:close/>
                  <a:moveTo>
                    <a:pt x="2094" y="1"/>
                  </a:moveTo>
                  <a:cubicBezTo>
                    <a:pt x="1930" y="1"/>
                    <a:pt x="1890" y="204"/>
                    <a:pt x="1837" y="381"/>
                  </a:cubicBezTo>
                  <a:cubicBezTo>
                    <a:pt x="1828" y="446"/>
                    <a:pt x="1826" y="511"/>
                    <a:pt x="1780" y="548"/>
                  </a:cubicBezTo>
                  <a:lnTo>
                    <a:pt x="1780" y="548"/>
                  </a:lnTo>
                  <a:lnTo>
                    <a:pt x="1789" y="500"/>
                  </a:lnTo>
                  <a:cubicBezTo>
                    <a:pt x="1813" y="452"/>
                    <a:pt x="1825" y="393"/>
                    <a:pt x="1813" y="345"/>
                  </a:cubicBezTo>
                  <a:cubicBezTo>
                    <a:pt x="1648" y="198"/>
                    <a:pt x="1522" y="141"/>
                    <a:pt x="1422" y="141"/>
                  </a:cubicBezTo>
                  <a:cubicBezTo>
                    <a:pt x="1132" y="141"/>
                    <a:pt x="1058" y="618"/>
                    <a:pt x="873" y="786"/>
                  </a:cubicBezTo>
                  <a:cubicBezTo>
                    <a:pt x="575" y="1060"/>
                    <a:pt x="706" y="1286"/>
                    <a:pt x="1111" y="1333"/>
                  </a:cubicBezTo>
                  <a:cubicBezTo>
                    <a:pt x="1177" y="1322"/>
                    <a:pt x="1182" y="1200"/>
                    <a:pt x="1276" y="1200"/>
                  </a:cubicBezTo>
                  <a:cubicBezTo>
                    <a:pt x="1284" y="1200"/>
                    <a:pt x="1292" y="1201"/>
                    <a:pt x="1301" y="1202"/>
                  </a:cubicBezTo>
                  <a:cubicBezTo>
                    <a:pt x="1194" y="1214"/>
                    <a:pt x="1182" y="1321"/>
                    <a:pt x="1111" y="1357"/>
                  </a:cubicBezTo>
                  <a:cubicBezTo>
                    <a:pt x="942" y="1492"/>
                    <a:pt x="901" y="1765"/>
                    <a:pt x="626" y="1765"/>
                  </a:cubicBezTo>
                  <a:cubicBezTo>
                    <a:pt x="610" y="1765"/>
                    <a:pt x="593" y="1764"/>
                    <a:pt x="575" y="1762"/>
                  </a:cubicBezTo>
                  <a:cubicBezTo>
                    <a:pt x="525" y="1757"/>
                    <a:pt x="480" y="1755"/>
                    <a:pt x="440" y="1755"/>
                  </a:cubicBezTo>
                  <a:cubicBezTo>
                    <a:pt x="0" y="1755"/>
                    <a:pt x="116" y="2041"/>
                    <a:pt x="301" y="2357"/>
                  </a:cubicBezTo>
                  <a:cubicBezTo>
                    <a:pt x="407" y="2447"/>
                    <a:pt x="511" y="2489"/>
                    <a:pt x="612" y="2489"/>
                  </a:cubicBezTo>
                  <a:cubicBezTo>
                    <a:pt x="726" y="2489"/>
                    <a:pt x="837" y="2435"/>
                    <a:pt x="944" y="2334"/>
                  </a:cubicBezTo>
                  <a:cubicBezTo>
                    <a:pt x="1408" y="1917"/>
                    <a:pt x="1658" y="1333"/>
                    <a:pt x="2075" y="881"/>
                  </a:cubicBezTo>
                  <a:cubicBezTo>
                    <a:pt x="2123" y="821"/>
                    <a:pt x="2147" y="786"/>
                    <a:pt x="2147" y="702"/>
                  </a:cubicBezTo>
                  <a:cubicBezTo>
                    <a:pt x="2242" y="667"/>
                    <a:pt x="2242" y="571"/>
                    <a:pt x="2254" y="488"/>
                  </a:cubicBezTo>
                  <a:cubicBezTo>
                    <a:pt x="2290" y="393"/>
                    <a:pt x="2361" y="333"/>
                    <a:pt x="2373" y="250"/>
                  </a:cubicBezTo>
                  <a:cubicBezTo>
                    <a:pt x="2373" y="190"/>
                    <a:pt x="2361" y="131"/>
                    <a:pt x="2313" y="83"/>
                  </a:cubicBezTo>
                  <a:cubicBezTo>
                    <a:pt x="2222" y="25"/>
                    <a:pt x="2150" y="1"/>
                    <a:pt x="20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5562;p32">
              <a:extLst>
                <a:ext uri="{FF2B5EF4-FFF2-40B4-BE49-F238E27FC236}">
                  <a16:creationId xmlns:a16="http://schemas.microsoft.com/office/drawing/2014/main" id="{20CA1A88-B72E-4D94-BDBC-E20BF7138F6C}"/>
                </a:ext>
              </a:extLst>
            </p:cNvPr>
            <p:cNvSpPr/>
            <p:nvPr/>
          </p:nvSpPr>
          <p:spPr>
            <a:xfrm>
              <a:off x="5259875" y="3473475"/>
              <a:ext cx="32475" cy="61925"/>
            </a:xfrm>
            <a:custGeom>
              <a:avLst/>
              <a:gdLst/>
              <a:ahLst/>
              <a:cxnLst/>
              <a:rect l="l" t="t" r="r" b="b"/>
              <a:pathLst>
                <a:path w="1299" h="2477" extrusionOk="0">
                  <a:moveTo>
                    <a:pt x="1039" y="1"/>
                  </a:moveTo>
                  <a:cubicBezTo>
                    <a:pt x="945" y="1"/>
                    <a:pt x="831" y="56"/>
                    <a:pt x="703" y="155"/>
                  </a:cubicBezTo>
                  <a:cubicBezTo>
                    <a:pt x="536" y="239"/>
                    <a:pt x="465" y="393"/>
                    <a:pt x="417" y="572"/>
                  </a:cubicBezTo>
                  <a:cubicBezTo>
                    <a:pt x="417" y="643"/>
                    <a:pt x="441" y="715"/>
                    <a:pt x="405" y="774"/>
                  </a:cubicBezTo>
                  <a:cubicBezTo>
                    <a:pt x="179" y="1251"/>
                    <a:pt x="167" y="1239"/>
                    <a:pt x="167" y="2024"/>
                  </a:cubicBezTo>
                  <a:cubicBezTo>
                    <a:pt x="167" y="2179"/>
                    <a:pt x="0" y="2334"/>
                    <a:pt x="179" y="2477"/>
                  </a:cubicBezTo>
                  <a:cubicBezTo>
                    <a:pt x="512" y="2179"/>
                    <a:pt x="762" y="1822"/>
                    <a:pt x="1012" y="1477"/>
                  </a:cubicBezTo>
                  <a:cubicBezTo>
                    <a:pt x="881" y="1048"/>
                    <a:pt x="1298" y="762"/>
                    <a:pt x="1298" y="370"/>
                  </a:cubicBezTo>
                  <a:cubicBezTo>
                    <a:pt x="1263" y="112"/>
                    <a:pt x="1171" y="1"/>
                    <a:pt x="10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5563;p32">
              <a:extLst>
                <a:ext uri="{FF2B5EF4-FFF2-40B4-BE49-F238E27FC236}">
                  <a16:creationId xmlns:a16="http://schemas.microsoft.com/office/drawing/2014/main" id="{79C5BC77-4944-44FD-8991-1EEBA4B6F0C1}"/>
                </a:ext>
              </a:extLst>
            </p:cNvPr>
            <p:cNvSpPr/>
            <p:nvPr/>
          </p:nvSpPr>
          <p:spPr>
            <a:xfrm>
              <a:off x="5731350" y="3661650"/>
              <a:ext cx="91125" cy="24375"/>
            </a:xfrm>
            <a:custGeom>
              <a:avLst/>
              <a:gdLst/>
              <a:ahLst/>
              <a:cxnLst/>
              <a:rect l="l" t="t" r="r" b="b"/>
              <a:pathLst>
                <a:path w="3645" h="975" extrusionOk="0">
                  <a:moveTo>
                    <a:pt x="1615" y="428"/>
                  </a:moveTo>
                  <a:cubicBezTo>
                    <a:pt x="1682" y="428"/>
                    <a:pt x="1755" y="446"/>
                    <a:pt x="1825" y="454"/>
                  </a:cubicBezTo>
                  <a:lnTo>
                    <a:pt x="1825" y="454"/>
                  </a:lnTo>
                  <a:cubicBezTo>
                    <a:pt x="1822" y="454"/>
                    <a:pt x="1820" y="454"/>
                    <a:pt x="1817" y="454"/>
                  </a:cubicBezTo>
                  <a:cubicBezTo>
                    <a:pt x="1721" y="454"/>
                    <a:pt x="1626" y="439"/>
                    <a:pt x="1537" y="439"/>
                  </a:cubicBezTo>
                  <a:cubicBezTo>
                    <a:pt x="1561" y="431"/>
                    <a:pt x="1588" y="428"/>
                    <a:pt x="1615" y="428"/>
                  </a:cubicBezTo>
                  <a:close/>
                  <a:moveTo>
                    <a:pt x="373" y="1"/>
                  </a:moveTo>
                  <a:cubicBezTo>
                    <a:pt x="299" y="1"/>
                    <a:pt x="232" y="25"/>
                    <a:pt x="179" y="70"/>
                  </a:cubicBezTo>
                  <a:cubicBezTo>
                    <a:pt x="96" y="201"/>
                    <a:pt x="1" y="332"/>
                    <a:pt x="96" y="510"/>
                  </a:cubicBezTo>
                  <a:cubicBezTo>
                    <a:pt x="164" y="570"/>
                    <a:pt x="243" y="583"/>
                    <a:pt x="326" y="583"/>
                  </a:cubicBezTo>
                  <a:cubicBezTo>
                    <a:pt x="393" y="583"/>
                    <a:pt x="462" y="574"/>
                    <a:pt x="530" y="574"/>
                  </a:cubicBezTo>
                  <a:cubicBezTo>
                    <a:pt x="631" y="574"/>
                    <a:pt x="730" y="593"/>
                    <a:pt x="810" y="689"/>
                  </a:cubicBezTo>
                  <a:cubicBezTo>
                    <a:pt x="1644" y="915"/>
                    <a:pt x="2501" y="939"/>
                    <a:pt x="3370" y="974"/>
                  </a:cubicBezTo>
                  <a:cubicBezTo>
                    <a:pt x="3394" y="963"/>
                    <a:pt x="3430" y="939"/>
                    <a:pt x="3466" y="927"/>
                  </a:cubicBezTo>
                  <a:cubicBezTo>
                    <a:pt x="3644" y="320"/>
                    <a:pt x="3049" y="486"/>
                    <a:pt x="2811" y="272"/>
                  </a:cubicBezTo>
                  <a:cubicBezTo>
                    <a:pt x="2773" y="244"/>
                    <a:pt x="2737" y="232"/>
                    <a:pt x="2703" y="232"/>
                  </a:cubicBezTo>
                  <a:cubicBezTo>
                    <a:pt x="2544" y="232"/>
                    <a:pt x="2421" y="482"/>
                    <a:pt x="2266" y="482"/>
                  </a:cubicBezTo>
                  <a:cubicBezTo>
                    <a:pt x="2214" y="482"/>
                    <a:pt x="2158" y="454"/>
                    <a:pt x="2096" y="379"/>
                  </a:cubicBezTo>
                  <a:cubicBezTo>
                    <a:pt x="2075" y="393"/>
                    <a:pt x="2053" y="405"/>
                    <a:pt x="2032" y="415"/>
                  </a:cubicBezTo>
                  <a:lnTo>
                    <a:pt x="2032" y="415"/>
                  </a:lnTo>
                  <a:cubicBezTo>
                    <a:pt x="2071" y="385"/>
                    <a:pt x="2106" y="336"/>
                    <a:pt x="2132" y="260"/>
                  </a:cubicBezTo>
                  <a:cubicBezTo>
                    <a:pt x="1956" y="84"/>
                    <a:pt x="1767" y="41"/>
                    <a:pt x="1570" y="41"/>
                  </a:cubicBezTo>
                  <a:cubicBezTo>
                    <a:pt x="1394" y="41"/>
                    <a:pt x="1211" y="76"/>
                    <a:pt x="1025" y="82"/>
                  </a:cubicBezTo>
                  <a:cubicBezTo>
                    <a:pt x="1021" y="81"/>
                    <a:pt x="1017" y="81"/>
                    <a:pt x="1013" y="81"/>
                  </a:cubicBezTo>
                  <a:cubicBezTo>
                    <a:pt x="917" y="81"/>
                    <a:pt x="826" y="177"/>
                    <a:pt x="724" y="177"/>
                  </a:cubicBezTo>
                  <a:cubicBezTo>
                    <a:pt x="680" y="177"/>
                    <a:pt x="634" y="158"/>
                    <a:pt x="584" y="105"/>
                  </a:cubicBezTo>
                  <a:cubicBezTo>
                    <a:pt x="537" y="70"/>
                    <a:pt x="513" y="22"/>
                    <a:pt x="453" y="10"/>
                  </a:cubicBezTo>
                  <a:cubicBezTo>
                    <a:pt x="426" y="4"/>
                    <a:pt x="399" y="1"/>
                    <a:pt x="3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5564;p32">
              <a:extLst>
                <a:ext uri="{FF2B5EF4-FFF2-40B4-BE49-F238E27FC236}">
                  <a16:creationId xmlns:a16="http://schemas.microsoft.com/office/drawing/2014/main" id="{4CEB4940-04D8-489D-AC71-815FF0ED1B1E}"/>
                </a:ext>
              </a:extLst>
            </p:cNvPr>
            <p:cNvSpPr/>
            <p:nvPr/>
          </p:nvSpPr>
          <p:spPr>
            <a:xfrm>
              <a:off x="5893275" y="3729875"/>
              <a:ext cx="93800" cy="20150"/>
            </a:xfrm>
            <a:custGeom>
              <a:avLst/>
              <a:gdLst/>
              <a:ahLst/>
              <a:cxnLst/>
              <a:rect l="l" t="t" r="r" b="b"/>
              <a:pathLst>
                <a:path w="3752" h="806" extrusionOk="0">
                  <a:moveTo>
                    <a:pt x="613" y="0"/>
                  </a:moveTo>
                  <a:cubicBezTo>
                    <a:pt x="409" y="0"/>
                    <a:pt x="205" y="34"/>
                    <a:pt x="1" y="150"/>
                  </a:cubicBezTo>
                  <a:cubicBezTo>
                    <a:pt x="203" y="377"/>
                    <a:pt x="465" y="222"/>
                    <a:pt x="620" y="353"/>
                  </a:cubicBezTo>
                  <a:cubicBezTo>
                    <a:pt x="1632" y="531"/>
                    <a:pt x="2620" y="770"/>
                    <a:pt x="3644" y="805"/>
                  </a:cubicBezTo>
                  <a:cubicBezTo>
                    <a:pt x="3751" y="698"/>
                    <a:pt x="3739" y="591"/>
                    <a:pt x="3620" y="472"/>
                  </a:cubicBezTo>
                  <a:cubicBezTo>
                    <a:pt x="2858" y="198"/>
                    <a:pt x="2037" y="198"/>
                    <a:pt x="1251" y="55"/>
                  </a:cubicBezTo>
                  <a:cubicBezTo>
                    <a:pt x="1038" y="37"/>
                    <a:pt x="825" y="0"/>
                    <a:pt x="6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5565;p32">
              <a:extLst>
                <a:ext uri="{FF2B5EF4-FFF2-40B4-BE49-F238E27FC236}">
                  <a16:creationId xmlns:a16="http://schemas.microsoft.com/office/drawing/2014/main" id="{C41A0E03-D006-4E97-820F-E6E27C054A79}"/>
                </a:ext>
              </a:extLst>
            </p:cNvPr>
            <p:cNvSpPr/>
            <p:nvPr/>
          </p:nvSpPr>
          <p:spPr>
            <a:xfrm>
              <a:off x="5202725" y="3551475"/>
              <a:ext cx="43175" cy="45200"/>
            </a:xfrm>
            <a:custGeom>
              <a:avLst/>
              <a:gdLst/>
              <a:ahLst/>
              <a:cxnLst/>
              <a:rect l="l" t="t" r="r" b="b"/>
              <a:pathLst>
                <a:path w="1727" h="1808" extrusionOk="0">
                  <a:moveTo>
                    <a:pt x="1035" y="0"/>
                  </a:moveTo>
                  <a:cubicBezTo>
                    <a:pt x="941" y="0"/>
                    <a:pt x="849" y="54"/>
                    <a:pt x="762" y="202"/>
                  </a:cubicBezTo>
                  <a:cubicBezTo>
                    <a:pt x="703" y="393"/>
                    <a:pt x="667" y="607"/>
                    <a:pt x="441" y="702"/>
                  </a:cubicBezTo>
                  <a:cubicBezTo>
                    <a:pt x="381" y="750"/>
                    <a:pt x="346" y="798"/>
                    <a:pt x="310" y="845"/>
                  </a:cubicBezTo>
                  <a:cubicBezTo>
                    <a:pt x="179" y="1095"/>
                    <a:pt x="0" y="1333"/>
                    <a:pt x="72" y="1643"/>
                  </a:cubicBezTo>
                  <a:cubicBezTo>
                    <a:pt x="126" y="1774"/>
                    <a:pt x="204" y="1807"/>
                    <a:pt x="288" y="1807"/>
                  </a:cubicBezTo>
                  <a:cubicBezTo>
                    <a:pt x="376" y="1807"/>
                    <a:pt x="472" y="1772"/>
                    <a:pt x="560" y="1772"/>
                  </a:cubicBezTo>
                  <a:cubicBezTo>
                    <a:pt x="572" y="1772"/>
                    <a:pt x="584" y="1772"/>
                    <a:pt x="596" y="1774"/>
                  </a:cubicBezTo>
                  <a:cubicBezTo>
                    <a:pt x="1024" y="1476"/>
                    <a:pt x="1179" y="929"/>
                    <a:pt x="1596" y="619"/>
                  </a:cubicBezTo>
                  <a:cubicBezTo>
                    <a:pt x="1572" y="571"/>
                    <a:pt x="1596" y="524"/>
                    <a:pt x="1596" y="488"/>
                  </a:cubicBezTo>
                  <a:cubicBezTo>
                    <a:pt x="1632" y="428"/>
                    <a:pt x="1667" y="369"/>
                    <a:pt x="1727" y="321"/>
                  </a:cubicBezTo>
                  <a:cubicBezTo>
                    <a:pt x="1655" y="214"/>
                    <a:pt x="1548" y="190"/>
                    <a:pt x="1429" y="190"/>
                  </a:cubicBezTo>
                  <a:cubicBezTo>
                    <a:pt x="1293" y="95"/>
                    <a:pt x="1161" y="0"/>
                    <a:pt x="103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5566;p32">
              <a:extLst>
                <a:ext uri="{FF2B5EF4-FFF2-40B4-BE49-F238E27FC236}">
                  <a16:creationId xmlns:a16="http://schemas.microsoft.com/office/drawing/2014/main" id="{5D9B85A9-6809-4FE9-91A3-13429801345F}"/>
                </a:ext>
              </a:extLst>
            </p:cNvPr>
            <p:cNvSpPr/>
            <p:nvPr/>
          </p:nvSpPr>
          <p:spPr>
            <a:xfrm>
              <a:off x="5685225" y="3651100"/>
              <a:ext cx="67300" cy="21350"/>
            </a:xfrm>
            <a:custGeom>
              <a:avLst/>
              <a:gdLst/>
              <a:ahLst/>
              <a:cxnLst/>
              <a:rect l="l" t="t" r="r" b="b"/>
              <a:pathLst>
                <a:path w="2692" h="854" extrusionOk="0">
                  <a:moveTo>
                    <a:pt x="842" y="0"/>
                  </a:moveTo>
                  <a:cubicBezTo>
                    <a:pt x="681" y="0"/>
                    <a:pt x="521" y="25"/>
                    <a:pt x="358" y="87"/>
                  </a:cubicBezTo>
                  <a:cubicBezTo>
                    <a:pt x="298" y="218"/>
                    <a:pt x="191" y="313"/>
                    <a:pt x="60" y="373"/>
                  </a:cubicBezTo>
                  <a:cubicBezTo>
                    <a:pt x="0" y="408"/>
                    <a:pt x="0" y="468"/>
                    <a:pt x="60" y="515"/>
                  </a:cubicBezTo>
                  <a:cubicBezTo>
                    <a:pt x="130" y="556"/>
                    <a:pt x="203" y="569"/>
                    <a:pt x="278" y="569"/>
                  </a:cubicBezTo>
                  <a:cubicBezTo>
                    <a:pt x="409" y="569"/>
                    <a:pt x="544" y="530"/>
                    <a:pt x="670" y="530"/>
                  </a:cubicBezTo>
                  <a:cubicBezTo>
                    <a:pt x="767" y="530"/>
                    <a:pt x="859" y="553"/>
                    <a:pt x="941" y="634"/>
                  </a:cubicBezTo>
                  <a:cubicBezTo>
                    <a:pt x="1094" y="744"/>
                    <a:pt x="1256" y="803"/>
                    <a:pt x="1438" y="803"/>
                  </a:cubicBezTo>
                  <a:cubicBezTo>
                    <a:pt x="1455" y="803"/>
                    <a:pt x="1472" y="802"/>
                    <a:pt x="1489" y="801"/>
                  </a:cubicBezTo>
                  <a:cubicBezTo>
                    <a:pt x="1551" y="838"/>
                    <a:pt x="1603" y="853"/>
                    <a:pt x="1647" y="853"/>
                  </a:cubicBezTo>
                  <a:cubicBezTo>
                    <a:pt x="1845" y="853"/>
                    <a:pt x="1887" y="545"/>
                    <a:pt x="2072" y="515"/>
                  </a:cubicBezTo>
                  <a:lnTo>
                    <a:pt x="2370" y="515"/>
                  </a:lnTo>
                  <a:cubicBezTo>
                    <a:pt x="2419" y="565"/>
                    <a:pt x="2468" y="591"/>
                    <a:pt x="2529" y="591"/>
                  </a:cubicBezTo>
                  <a:cubicBezTo>
                    <a:pt x="2557" y="591"/>
                    <a:pt x="2587" y="586"/>
                    <a:pt x="2620" y="575"/>
                  </a:cubicBezTo>
                  <a:cubicBezTo>
                    <a:pt x="2667" y="527"/>
                    <a:pt x="2691" y="468"/>
                    <a:pt x="2691" y="408"/>
                  </a:cubicBezTo>
                  <a:cubicBezTo>
                    <a:pt x="2667" y="313"/>
                    <a:pt x="2572" y="277"/>
                    <a:pt x="2501" y="218"/>
                  </a:cubicBezTo>
                  <a:cubicBezTo>
                    <a:pt x="2271" y="91"/>
                    <a:pt x="2024" y="59"/>
                    <a:pt x="1770" y="59"/>
                  </a:cubicBezTo>
                  <a:cubicBezTo>
                    <a:pt x="1642" y="59"/>
                    <a:pt x="1512" y="67"/>
                    <a:pt x="1382" y="75"/>
                  </a:cubicBezTo>
                  <a:cubicBezTo>
                    <a:pt x="1199" y="31"/>
                    <a:pt x="1021" y="0"/>
                    <a:pt x="8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5567;p32">
              <a:extLst>
                <a:ext uri="{FF2B5EF4-FFF2-40B4-BE49-F238E27FC236}">
                  <a16:creationId xmlns:a16="http://schemas.microsoft.com/office/drawing/2014/main" id="{78B8FA99-E4D6-4BE1-938D-3A3DA35FB442}"/>
                </a:ext>
              </a:extLst>
            </p:cNvPr>
            <p:cNvSpPr/>
            <p:nvPr/>
          </p:nvSpPr>
          <p:spPr>
            <a:xfrm>
              <a:off x="5933175" y="3675250"/>
              <a:ext cx="58650" cy="25650"/>
            </a:xfrm>
            <a:custGeom>
              <a:avLst/>
              <a:gdLst/>
              <a:ahLst/>
              <a:cxnLst/>
              <a:rect l="l" t="t" r="r" b="b"/>
              <a:pathLst>
                <a:path w="2346" h="1026" extrusionOk="0">
                  <a:moveTo>
                    <a:pt x="537" y="0"/>
                  </a:moveTo>
                  <a:cubicBezTo>
                    <a:pt x="471" y="0"/>
                    <a:pt x="404" y="2"/>
                    <a:pt x="334" y="2"/>
                  </a:cubicBezTo>
                  <a:cubicBezTo>
                    <a:pt x="250" y="192"/>
                    <a:pt x="262" y="430"/>
                    <a:pt x="96" y="597"/>
                  </a:cubicBezTo>
                  <a:cubicBezTo>
                    <a:pt x="36" y="669"/>
                    <a:pt x="0" y="740"/>
                    <a:pt x="60" y="847"/>
                  </a:cubicBezTo>
                  <a:cubicBezTo>
                    <a:pt x="492" y="968"/>
                    <a:pt x="936" y="1001"/>
                    <a:pt x="1380" y="1001"/>
                  </a:cubicBezTo>
                  <a:cubicBezTo>
                    <a:pt x="1547" y="1001"/>
                    <a:pt x="1715" y="997"/>
                    <a:pt x="1881" y="990"/>
                  </a:cubicBezTo>
                  <a:cubicBezTo>
                    <a:pt x="1923" y="1014"/>
                    <a:pt x="1959" y="1026"/>
                    <a:pt x="1993" y="1026"/>
                  </a:cubicBezTo>
                  <a:cubicBezTo>
                    <a:pt x="2027" y="1026"/>
                    <a:pt x="2060" y="1014"/>
                    <a:pt x="2096" y="990"/>
                  </a:cubicBezTo>
                  <a:cubicBezTo>
                    <a:pt x="2346" y="383"/>
                    <a:pt x="1703" y="419"/>
                    <a:pt x="1489" y="133"/>
                  </a:cubicBezTo>
                  <a:cubicBezTo>
                    <a:pt x="1435" y="106"/>
                    <a:pt x="1385" y="91"/>
                    <a:pt x="1333" y="91"/>
                  </a:cubicBezTo>
                  <a:cubicBezTo>
                    <a:pt x="1292" y="91"/>
                    <a:pt x="1250" y="100"/>
                    <a:pt x="1203" y="121"/>
                  </a:cubicBezTo>
                  <a:cubicBezTo>
                    <a:pt x="1155" y="192"/>
                    <a:pt x="1143" y="300"/>
                    <a:pt x="1131" y="383"/>
                  </a:cubicBezTo>
                  <a:cubicBezTo>
                    <a:pt x="1048" y="311"/>
                    <a:pt x="1155" y="192"/>
                    <a:pt x="1072" y="109"/>
                  </a:cubicBezTo>
                  <a:cubicBezTo>
                    <a:pt x="888" y="13"/>
                    <a:pt x="718" y="0"/>
                    <a:pt x="5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5568;p32">
              <a:extLst>
                <a:ext uri="{FF2B5EF4-FFF2-40B4-BE49-F238E27FC236}">
                  <a16:creationId xmlns:a16="http://schemas.microsoft.com/office/drawing/2014/main" id="{339CDB31-9F53-4920-9394-A2F2F839A141}"/>
                </a:ext>
              </a:extLst>
            </p:cNvPr>
            <p:cNvSpPr/>
            <p:nvPr/>
          </p:nvSpPr>
          <p:spPr>
            <a:xfrm>
              <a:off x="5983775" y="3741175"/>
              <a:ext cx="79200" cy="18800"/>
            </a:xfrm>
            <a:custGeom>
              <a:avLst/>
              <a:gdLst/>
              <a:ahLst/>
              <a:cxnLst/>
              <a:rect l="l" t="t" r="r" b="b"/>
              <a:pathLst>
                <a:path w="3168" h="752" extrusionOk="0">
                  <a:moveTo>
                    <a:pt x="149" y="0"/>
                  </a:moveTo>
                  <a:cubicBezTo>
                    <a:pt x="97" y="0"/>
                    <a:pt x="46" y="15"/>
                    <a:pt x="0" y="44"/>
                  </a:cubicBezTo>
                  <a:cubicBezTo>
                    <a:pt x="12" y="139"/>
                    <a:pt x="12" y="246"/>
                    <a:pt x="24" y="353"/>
                  </a:cubicBezTo>
                  <a:cubicBezTo>
                    <a:pt x="834" y="496"/>
                    <a:pt x="1620" y="639"/>
                    <a:pt x="2405" y="663"/>
                  </a:cubicBezTo>
                  <a:cubicBezTo>
                    <a:pt x="2426" y="656"/>
                    <a:pt x="2449" y="653"/>
                    <a:pt x="2473" y="653"/>
                  </a:cubicBezTo>
                  <a:cubicBezTo>
                    <a:pt x="2611" y="653"/>
                    <a:pt x="2793" y="751"/>
                    <a:pt x="2935" y="751"/>
                  </a:cubicBezTo>
                  <a:cubicBezTo>
                    <a:pt x="3065" y="751"/>
                    <a:pt x="3162" y="671"/>
                    <a:pt x="3167" y="365"/>
                  </a:cubicBezTo>
                  <a:cubicBezTo>
                    <a:pt x="3112" y="351"/>
                    <a:pt x="3057" y="338"/>
                    <a:pt x="3002" y="338"/>
                  </a:cubicBezTo>
                  <a:cubicBezTo>
                    <a:pt x="2962" y="338"/>
                    <a:pt x="2922" y="345"/>
                    <a:pt x="2882" y="365"/>
                  </a:cubicBezTo>
                  <a:cubicBezTo>
                    <a:pt x="2560" y="306"/>
                    <a:pt x="2215" y="306"/>
                    <a:pt x="1882" y="222"/>
                  </a:cubicBezTo>
                  <a:cubicBezTo>
                    <a:pt x="1420" y="104"/>
                    <a:pt x="948" y="54"/>
                    <a:pt x="476" y="54"/>
                  </a:cubicBezTo>
                  <a:cubicBezTo>
                    <a:pt x="425" y="54"/>
                    <a:pt x="373" y="54"/>
                    <a:pt x="322" y="56"/>
                  </a:cubicBezTo>
                  <a:cubicBezTo>
                    <a:pt x="266" y="18"/>
                    <a:pt x="207" y="0"/>
                    <a:pt x="1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5569;p32">
              <a:extLst>
                <a:ext uri="{FF2B5EF4-FFF2-40B4-BE49-F238E27FC236}">
                  <a16:creationId xmlns:a16="http://schemas.microsoft.com/office/drawing/2014/main" id="{24B28C0C-67F4-48F2-9947-5D78E9B6B260}"/>
                </a:ext>
              </a:extLst>
            </p:cNvPr>
            <p:cNvSpPr/>
            <p:nvPr/>
          </p:nvSpPr>
          <p:spPr>
            <a:xfrm>
              <a:off x="6000150" y="3682775"/>
              <a:ext cx="51225" cy="21250"/>
            </a:xfrm>
            <a:custGeom>
              <a:avLst/>
              <a:gdLst/>
              <a:ahLst/>
              <a:cxnLst/>
              <a:rect l="l" t="t" r="r" b="b"/>
              <a:pathLst>
                <a:path w="2049" h="850" extrusionOk="0">
                  <a:moveTo>
                    <a:pt x="659" y="1"/>
                  </a:moveTo>
                  <a:cubicBezTo>
                    <a:pt x="491" y="1"/>
                    <a:pt x="331" y="48"/>
                    <a:pt x="191" y="201"/>
                  </a:cubicBezTo>
                  <a:cubicBezTo>
                    <a:pt x="0" y="570"/>
                    <a:pt x="298" y="665"/>
                    <a:pt x="512" y="796"/>
                  </a:cubicBezTo>
                  <a:cubicBezTo>
                    <a:pt x="599" y="828"/>
                    <a:pt x="681" y="849"/>
                    <a:pt x="769" y="849"/>
                  </a:cubicBezTo>
                  <a:cubicBezTo>
                    <a:pt x="812" y="849"/>
                    <a:pt x="857" y="844"/>
                    <a:pt x="905" y="832"/>
                  </a:cubicBezTo>
                  <a:cubicBezTo>
                    <a:pt x="941" y="844"/>
                    <a:pt x="974" y="850"/>
                    <a:pt x="1006" y="850"/>
                  </a:cubicBezTo>
                  <a:cubicBezTo>
                    <a:pt x="1039" y="850"/>
                    <a:pt x="1072" y="844"/>
                    <a:pt x="1107" y="832"/>
                  </a:cubicBezTo>
                  <a:cubicBezTo>
                    <a:pt x="1131" y="796"/>
                    <a:pt x="1143" y="772"/>
                    <a:pt x="1167" y="737"/>
                  </a:cubicBezTo>
                  <a:lnTo>
                    <a:pt x="1227" y="737"/>
                  </a:lnTo>
                  <a:lnTo>
                    <a:pt x="1191" y="784"/>
                  </a:lnTo>
                  <a:lnTo>
                    <a:pt x="1215" y="832"/>
                  </a:lnTo>
                  <a:cubicBezTo>
                    <a:pt x="1310" y="832"/>
                    <a:pt x="1405" y="808"/>
                    <a:pt x="1500" y="796"/>
                  </a:cubicBezTo>
                  <a:cubicBezTo>
                    <a:pt x="1516" y="795"/>
                    <a:pt x="1533" y="795"/>
                    <a:pt x="1550" y="795"/>
                  </a:cubicBezTo>
                  <a:cubicBezTo>
                    <a:pt x="1599" y="795"/>
                    <a:pt x="1651" y="798"/>
                    <a:pt x="1702" y="798"/>
                  </a:cubicBezTo>
                  <a:cubicBezTo>
                    <a:pt x="1830" y="798"/>
                    <a:pt x="1950" y="777"/>
                    <a:pt x="1989" y="630"/>
                  </a:cubicBezTo>
                  <a:cubicBezTo>
                    <a:pt x="2048" y="415"/>
                    <a:pt x="1917" y="237"/>
                    <a:pt x="1703" y="118"/>
                  </a:cubicBezTo>
                  <a:cubicBezTo>
                    <a:pt x="1691" y="94"/>
                    <a:pt x="1667" y="94"/>
                    <a:pt x="1643" y="82"/>
                  </a:cubicBezTo>
                  <a:cubicBezTo>
                    <a:pt x="1548" y="56"/>
                    <a:pt x="1459" y="44"/>
                    <a:pt x="1366" y="44"/>
                  </a:cubicBezTo>
                  <a:cubicBezTo>
                    <a:pt x="1285" y="44"/>
                    <a:pt x="1201" y="53"/>
                    <a:pt x="1107" y="70"/>
                  </a:cubicBezTo>
                  <a:cubicBezTo>
                    <a:pt x="958" y="37"/>
                    <a:pt x="806" y="1"/>
                    <a:pt x="6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5570;p32">
              <a:extLst>
                <a:ext uri="{FF2B5EF4-FFF2-40B4-BE49-F238E27FC236}">
                  <a16:creationId xmlns:a16="http://schemas.microsoft.com/office/drawing/2014/main" id="{AD7C0FEA-72A4-47C6-82F4-2B94C0B9EA50}"/>
                </a:ext>
              </a:extLst>
            </p:cNvPr>
            <p:cNvSpPr/>
            <p:nvPr/>
          </p:nvSpPr>
          <p:spPr>
            <a:xfrm>
              <a:off x="5838825" y="3665200"/>
              <a:ext cx="44650" cy="25350"/>
            </a:xfrm>
            <a:custGeom>
              <a:avLst/>
              <a:gdLst/>
              <a:ahLst/>
              <a:cxnLst/>
              <a:rect l="l" t="t" r="r" b="b"/>
              <a:pathLst>
                <a:path w="1786" h="1014" extrusionOk="0">
                  <a:moveTo>
                    <a:pt x="611" y="1"/>
                  </a:moveTo>
                  <a:cubicBezTo>
                    <a:pt x="474" y="1"/>
                    <a:pt x="330" y="23"/>
                    <a:pt x="179" y="70"/>
                  </a:cubicBezTo>
                  <a:cubicBezTo>
                    <a:pt x="48" y="273"/>
                    <a:pt x="24" y="511"/>
                    <a:pt x="0" y="749"/>
                  </a:cubicBezTo>
                  <a:cubicBezTo>
                    <a:pt x="24" y="832"/>
                    <a:pt x="48" y="892"/>
                    <a:pt x="95" y="940"/>
                  </a:cubicBezTo>
                  <a:cubicBezTo>
                    <a:pt x="216" y="975"/>
                    <a:pt x="345" y="998"/>
                    <a:pt x="478" y="998"/>
                  </a:cubicBezTo>
                  <a:cubicBezTo>
                    <a:pt x="567" y="998"/>
                    <a:pt x="659" y="987"/>
                    <a:pt x="750" y="963"/>
                  </a:cubicBezTo>
                  <a:cubicBezTo>
                    <a:pt x="847" y="1001"/>
                    <a:pt x="944" y="1013"/>
                    <a:pt x="1041" y="1013"/>
                  </a:cubicBezTo>
                  <a:cubicBezTo>
                    <a:pt x="1254" y="1013"/>
                    <a:pt x="1470" y="952"/>
                    <a:pt x="1691" y="952"/>
                  </a:cubicBezTo>
                  <a:cubicBezTo>
                    <a:pt x="1786" y="749"/>
                    <a:pt x="1726" y="606"/>
                    <a:pt x="1607" y="451"/>
                  </a:cubicBezTo>
                  <a:cubicBezTo>
                    <a:pt x="1319" y="172"/>
                    <a:pt x="991" y="1"/>
                    <a:pt x="6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5571;p32">
              <a:extLst>
                <a:ext uri="{FF2B5EF4-FFF2-40B4-BE49-F238E27FC236}">
                  <a16:creationId xmlns:a16="http://schemas.microsoft.com/office/drawing/2014/main" id="{54DC1EDD-A47C-4AEE-8461-72360A6FAE69}"/>
                </a:ext>
              </a:extLst>
            </p:cNvPr>
            <p:cNvSpPr/>
            <p:nvPr/>
          </p:nvSpPr>
          <p:spPr>
            <a:xfrm>
              <a:off x="5886150" y="3673150"/>
              <a:ext cx="53300" cy="23300"/>
            </a:xfrm>
            <a:custGeom>
              <a:avLst/>
              <a:gdLst/>
              <a:ahLst/>
              <a:cxnLst/>
              <a:rect l="l" t="t" r="r" b="b"/>
              <a:pathLst>
                <a:path w="2132" h="932" extrusionOk="0">
                  <a:moveTo>
                    <a:pt x="1704" y="1"/>
                  </a:moveTo>
                  <a:cubicBezTo>
                    <a:pt x="1296" y="1"/>
                    <a:pt x="902" y="167"/>
                    <a:pt x="480" y="167"/>
                  </a:cubicBezTo>
                  <a:cubicBezTo>
                    <a:pt x="423" y="167"/>
                    <a:pt x="367" y="164"/>
                    <a:pt x="310" y="157"/>
                  </a:cubicBezTo>
                  <a:cubicBezTo>
                    <a:pt x="304" y="157"/>
                    <a:pt x="299" y="157"/>
                    <a:pt x="293" y="157"/>
                  </a:cubicBezTo>
                  <a:cubicBezTo>
                    <a:pt x="159" y="157"/>
                    <a:pt x="69" y="293"/>
                    <a:pt x="12" y="419"/>
                  </a:cubicBezTo>
                  <a:cubicBezTo>
                    <a:pt x="0" y="479"/>
                    <a:pt x="0" y="562"/>
                    <a:pt x="12" y="622"/>
                  </a:cubicBezTo>
                  <a:cubicBezTo>
                    <a:pt x="95" y="741"/>
                    <a:pt x="250" y="681"/>
                    <a:pt x="345" y="776"/>
                  </a:cubicBezTo>
                  <a:lnTo>
                    <a:pt x="488" y="776"/>
                  </a:lnTo>
                  <a:cubicBezTo>
                    <a:pt x="538" y="743"/>
                    <a:pt x="586" y="723"/>
                    <a:pt x="631" y="723"/>
                  </a:cubicBezTo>
                  <a:cubicBezTo>
                    <a:pt x="682" y="723"/>
                    <a:pt x="730" y="749"/>
                    <a:pt x="774" y="812"/>
                  </a:cubicBezTo>
                  <a:lnTo>
                    <a:pt x="774" y="800"/>
                  </a:lnTo>
                  <a:cubicBezTo>
                    <a:pt x="882" y="839"/>
                    <a:pt x="993" y="847"/>
                    <a:pt x="1104" y="847"/>
                  </a:cubicBezTo>
                  <a:cubicBezTo>
                    <a:pt x="1192" y="847"/>
                    <a:pt x="1280" y="842"/>
                    <a:pt x="1367" y="842"/>
                  </a:cubicBezTo>
                  <a:cubicBezTo>
                    <a:pt x="1510" y="842"/>
                    <a:pt x="1651" y="856"/>
                    <a:pt x="1786" y="931"/>
                  </a:cubicBezTo>
                  <a:lnTo>
                    <a:pt x="1941" y="931"/>
                  </a:lnTo>
                  <a:cubicBezTo>
                    <a:pt x="1977" y="884"/>
                    <a:pt x="2024" y="824"/>
                    <a:pt x="2072" y="776"/>
                  </a:cubicBezTo>
                  <a:cubicBezTo>
                    <a:pt x="2119" y="717"/>
                    <a:pt x="2131" y="657"/>
                    <a:pt x="2096" y="586"/>
                  </a:cubicBezTo>
                  <a:cubicBezTo>
                    <a:pt x="2072" y="348"/>
                    <a:pt x="2024" y="122"/>
                    <a:pt x="1774" y="3"/>
                  </a:cubicBezTo>
                  <a:cubicBezTo>
                    <a:pt x="1751" y="1"/>
                    <a:pt x="1727" y="1"/>
                    <a:pt x="170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5572;p32">
              <a:extLst>
                <a:ext uri="{FF2B5EF4-FFF2-40B4-BE49-F238E27FC236}">
                  <a16:creationId xmlns:a16="http://schemas.microsoft.com/office/drawing/2014/main" id="{53A39B7A-1915-4473-8836-6A652D53F9D5}"/>
                </a:ext>
              </a:extLst>
            </p:cNvPr>
            <p:cNvSpPr/>
            <p:nvPr/>
          </p:nvSpPr>
          <p:spPr>
            <a:xfrm>
              <a:off x="5348275" y="3375550"/>
              <a:ext cx="33350" cy="56575"/>
            </a:xfrm>
            <a:custGeom>
              <a:avLst/>
              <a:gdLst/>
              <a:ahLst/>
              <a:cxnLst/>
              <a:rect l="l" t="t" r="r" b="b"/>
              <a:pathLst>
                <a:path w="1334" h="2263" extrusionOk="0">
                  <a:moveTo>
                    <a:pt x="1084" y="0"/>
                  </a:moveTo>
                  <a:cubicBezTo>
                    <a:pt x="274" y="262"/>
                    <a:pt x="310" y="1024"/>
                    <a:pt x="60" y="1643"/>
                  </a:cubicBezTo>
                  <a:cubicBezTo>
                    <a:pt x="12" y="1691"/>
                    <a:pt x="1" y="1751"/>
                    <a:pt x="12" y="1810"/>
                  </a:cubicBezTo>
                  <a:cubicBezTo>
                    <a:pt x="36" y="1810"/>
                    <a:pt x="72" y="1822"/>
                    <a:pt x="96" y="1822"/>
                  </a:cubicBezTo>
                  <a:cubicBezTo>
                    <a:pt x="239" y="1929"/>
                    <a:pt x="179" y="2060"/>
                    <a:pt x="179" y="2191"/>
                  </a:cubicBezTo>
                  <a:cubicBezTo>
                    <a:pt x="203" y="2203"/>
                    <a:pt x="239" y="2227"/>
                    <a:pt x="262" y="2262"/>
                  </a:cubicBezTo>
                  <a:cubicBezTo>
                    <a:pt x="739" y="1667"/>
                    <a:pt x="1155" y="1072"/>
                    <a:pt x="1334" y="334"/>
                  </a:cubicBezTo>
                  <a:cubicBezTo>
                    <a:pt x="1322" y="167"/>
                    <a:pt x="1251" y="48"/>
                    <a:pt x="10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5573;p32">
              <a:extLst>
                <a:ext uri="{FF2B5EF4-FFF2-40B4-BE49-F238E27FC236}">
                  <a16:creationId xmlns:a16="http://schemas.microsoft.com/office/drawing/2014/main" id="{4C4AB889-54CD-4AE3-87D5-F2F2EB54139F}"/>
                </a:ext>
              </a:extLst>
            </p:cNvPr>
            <p:cNvSpPr/>
            <p:nvPr/>
          </p:nvSpPr>
          <p:spPr>
            <a:xfrm>
              <a:off x="5719450" y="3709725"/>
              <a:ext cx="84550" cy="18575"/>
            </a:xfrm>
            <a:custGeom>
              <a:avLst/>
              <a:gdLst/>
              <a:ahLst/>
              <a:cxnLst/>
              <a:rect l="l" t="t" r="r" b="b"/>
              <a:pathLst>
                <a:path w="3382" h="743" extrusionOk="0">
                  <a:moveTo>
                    <a:pt x="238" y="1"/>
                  </a:moveTo>
                  <a:cubicBezTo>
                    <a:pt x="159" y="1"/>
                    <a:pt x="80" y="5"/>
                    <a:pt x="1" y="16"/>
                  </a:cubicBezTo>
                  <a:cubicBezTo>
                    <a:pt x="60" y="135"/>
                    <a:pt x="179" y="171"/>
                    <a:pt x="298" y="171"/>
                  </a:cubicBezTo>
                  <a:cubicBezTo>
                    <a:pt x="477" y="171"/>
                    <a:pt x="548" y="266"/>
                    <a:pt x="572" y="433"/>
                  </a:cubicBezTo>
                  <a:cubicBezTo>
                    <a:pt x="655" y="445"/>
                    <a:pt x="763" y="445"/>
                    <a:pt x="870" y="456"/>
                  </a:cubicBezTo>
                  <a:cubicBezTo>
                    <a:pt x="913" y="419"/>
                    <a:pt x="956" y="401"/>
                    <a:pt x="997" y="401"/>
                  </a:cubicBezTo>
                  <a:cubicBezTo>
                    <a:pt x="1048" y="401"/>
                    <a:pt x="1098" y="428"/>
                    <a:pt x="1144" y="480"/>
                  </a:cubicBezTo>
                  <a:cubicBezTo>
                    <a:pt x="1166" y="495"/>
                    <a:pt x="1183" y="505"/>
                    <a:pt x="1202" y="505"/>
                  </a:cubicBezTo>
                  <a:cubicBezTo>
                    <a:pt x="1213" y="505"/>
                    <a:pt x="1225" y="501"/>
                    <a:pt x="1239" y="492"/>
                  </a:cubicBezTo>
                  <a:cubicBezTo>
                    <a:pt x="1340" y="536"/>
                    <a:pt x="1448" y="542"/>
                    <a:pt x="1556" y="542"/>
                  </a:cubicBezTo>
                  <a:cubicBezTo>
                    <a:pt x="1599" y="542"/>
                    <a:pt x="1642" y="541"/>
                    <a:pt x="1684" y="541"/>
                  </a:cubicBezTo>
                  <a:cubicBezTo>
                    <a:pt x="1798" y="541"/>
                    <a:pt x="1910" y="548"/>
                    <a:pt x="2013" y="599"/>
                  </a:cubicBezTo>
                  <a:cubicBezTo>
                    <a:pt x="2085" y="628"/>
                    <a:pt x="2157" y="644"/>
                    <a:pt x="2232" y="644"/>
                  </a:cubicBezTo>
                  <a:cubicBezTo>
                    <a:pt x="2280" y="644"/>
                    <a:pt x="2330" y="637"/>
                    <a:pt x="2382" y="623"/>
                  </a:cubicBezTo>
                  <a:cubicBezTo>
                    <a:pt x="2572" y="730"/>
                    <a:pt x="2810" y="647"/>
                    <a:pt x="3013" y="730"/>
                  </a:cubicBezTo>
                  <a:cubicBezTo>
                    <a:pt x="3108" y="730"/>
                    <a:pt x="3203" y="742"/>
                    <a:pt x="3311" y="742"/>
                  </a:cubicBezTo>
                  <a:cubicBezTo>
                    <a:pt x="3346" y="706"/>
                    <a:pt x="3382" y="659"/>
                    <a:pt x="3382" y="599"/>
                  </a:cubicBezTo>
                  <a:cubicBezTo>
                    <a:pt x="3370" y="456"/>
                    <a:pt x="3263" y="409"/>
                    <a:pt x="3156" y="349"/>
                  </a:cubicBezTo>
                  <a:cubicBezTo>
                    <a:pt x="3108" y="349"/>
                    <a:pt x="3049" y="361"/>
                    <a:pt x="3013" y="361"/>
                  </a:cubicBezTo>
                  <a:cubicBezTo>
                    <a:pt x="2941" y="383"/>
                    <a:pt x="2872" y="400"/>
                    <a:pt x="2804" y="400"/>
                  </a:cubicBezTo>
                  <a:cubicBezTo>
                    <a:pt x="2726" y="400"/>
                    <a:pt x="2649" y="377"/>
                    <a:pt x="2572" y="314"/>
                  </a:cubicBezTo>
                  <a:lnTo>
                    <a:pt x="2549" y="290"/>
                  </a:lnTo>
                  <a:lnTo>
                    <a:pt x="2513" y="302"/>
                  </a:lnTo>
                  <a:cubicBezTo>
                    <a:pt x="2390" y="250"/>
                    <a:pt x="2266" y="241"/>
                    <a:pt x="2142" y="241"/>
                  </a:cubicBezTo>
                  <a:cubicBezTo>
                    <a:pt x="2077" y="241"/>
                    <a:pt x="2011" y="243"/>
                    <a:pt x="1946" y="243"/>
                  </a:cubicBezTo>
                  <a:cubicBezTo>
                    <a:pt x="1823" y="243"/>
                    <a:pt x="1702" y="234"/>
                    <a:pt x="1584" y="183"/>
                  </a:cubicBezTo>
                  <a:cubicBezTo>
                    <a:pt x="1138" y="152"/>
                    <a:pt x="692" y="1"/>
                    <a:pt x="2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5574;p32">
              <a:extLst>
                <a:ext uri="{FF2B5EF4-FFF2-40B4-BE49-F238E27FC236}">
                  <a16:creationId xmlns:a16="http://schemas.microsoft.com/office/drawing/2014/main" id="{D901BB1F-034B-4F3C-A396-9366C7BF32A4}"/>
                </a:ext>
              </a:extLst>
            </p:cNvPr>
            <p:cNvSpPr/>
            <p:nvPr/>
          </p:nvSpPr>
          <p:spPr>
            <a:xfrm>
              <a:off x="5815900" y="3663525"/>
              <a:ext cx="64025" cy="25300"/>
            </a:xfrm>
            <a:custGeom>
              <a:avLst/>
              <a:gdLst/>
              <a:ahLst/>
              <a:cxnLst/>
              <a:rect l="l" t="t" r="r" b="b"/>
              <a:pathLst>
                <a:path w="2561" h="1012" extrusionOk="0">
                  <a:moveTo>
                    <a:pt x="921" y="1"/>
                  </a:moveTo>
                  <a:cubicBezTo>
                    <a:pt x="667" y="1"/>
                    <a:pt x="412" y="7"/>
                    <a:pt x="155" y="7"/>
                  </a:cubicBezTo>
                  <a:cubicBezTo>
                    <a:pt x="274" y="280"/>
                    <a:pt x="548" y="602"/>
                    <a:pt x="72" y="816"/>
                  </a:cubicBezTo>
                  <a:lnTo>
                    <a:pt x="0" y="899"/>
                  </a:lnTo>
                  <a:cubicBezTo>
                    <a:pt x="244" y="990"/>
                    <a:pt x="509" y="1012"/>
                    <a:pt x="774" y="1012"/>
                  </a:cubicBezTo>
                  <a:cubicBezTo>
                    <a:pt x="858" y="1012"/>
                    <a:pt x="941" y="1010"/>
                    <a:pt x="1024" y="1007"/>
                  </a:cubicBezTo>
                  <a:lnTo>
                    <a:pt x="1024" y="864"/>
                  </a:lnTo>
                  <a:cubicBezTo>
                    <a:pt x="953" y="852"/>
                    <a:pt x="905" y="745"/>
                    <a:pt x="941" y="685"/>
                  </a:cubicBezTo>
                  <a:cubicBezTo>
                    <a:pt x="1036" y="518"/>
                    <a:pt x="1024" y="316"/>
                    <a:pt x="1143" y="173"/>
                  </a:cubicBezTo>
                  <a:cubicBezTo>
                    <a:pt x="1191" y="209"/>
                    <a:pt x="1244" y="222"/>
                    <a:pt x="1299" y="222"/>
                  </a:cubicBezTo>
                  <a:cubicBezTo>
                    <a:pt x="1435" y="222"/>
                    <a:pt x="1585" y="145"/>
                    <a:pt x="1713" y="145"/>
                  </a:cubicBezTo>
                  <a:cubicBezTo>
                    <a:pt x="1792" y="145"/>
                    <a:pt x="1863" y="174"/>
                    <a:pt x="1917" y="268"/>
                  </a:cubicBezTo>
                  <a:cubicBezTo>
                    <a:pt x="2048" y="507"/>
                    <a:pt x="2310" y="435"/>
                    <a:pt x="2441" y="590"/>
                  </a:cubicBezTo>
                  <a:cubicBezTo>
                    <a:pt x="2489" y="542"/>
                    <a:pt x="2512" y="495"/>
                    <a:pt x="2524" y="435"/>
                  </a:cubicBezTo>
                  <a:cubicBezTo>
                    <a:pt x="2560" y="268"/>
                    <a:pt x="2322" y="280"/>
                    <a:pt x="2334" y="137"/>
                  </a:cubicBezTo>
                  <a:cubicBezTo>
                    <a:pt x="1868" y="21"/>
                    <a:pt x="1397" y="1"/>
                    <a:pt x="9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5575;p32">
              <a:extLst>
                <a:ext uri="{FF2B5EF4-FFF2-40B4-BE49-F238E27FC236}">
                  <a16:creationId xmlns:a16="http://schemas.microsoft.com/office/drawing/2014/main" id="{2915ADF3-7D21-4633-A0EF-BFE0D3FAB117}"/>
                </a:ext>
              </a:extLst>
            </p:cNvPr>
            <p:cNvSpPr/>
            <p:nvPr/>
          </p:nvSpPr>
          <p:spPr>
            <a:xfrm>
              <a:off x="6090325" y="3753075"/>
              <a:ext cx="50325" cy="13400"/>
            </a:xfrm>
            <a:custGeom>
              <a:avLst/>
              <a:gdLst/>
              <a:ahLst/>
              <a:cxnLst/>
              <a:rect l="l" t="t" r="r" b="b"/>
              <a:pathLst>
                <a:path w="2013" h="536" extrusionOk="0">
                  <a:moveTo>
                    <a:pt x="467" y="1"/>
                  </a:moveTo>
                  <a:cubicBezTo>
                    <a:pt x="387" y="1"/>
                    <a:pt x="307" y="3"/>
                    <a:pt x="227" y="8"/>
                  </a:cubicBezTo>
                  <a:cubicBezTo>
                    <a:pt x="108" y="127"/>
                    <a:pt x="1" y="235"/>
                    <a:pt x="84" y="413"/>
                  </a:cubicBezTo>
                  <a:cubicBezTo>
                    <a:pt x="454" y="422"/>
                    <a:pt x="824" y="536"/>
                    <a:pt x="1198" y="536"/>
                  </a:cubicBezTo>
                  <a:cubicBezTo>
                    <a:pt x="1342" y="536"/>
                    <a:pt x="1486" y="519"/>
                    <a:pt x="1632" y="473"/>
                  </a:cubicBezTo>
                  <a:cubicBezTo>
                    <a:pt x="1685" y="494"/>
                    <a:pt x="1739" y="511"/>
                    <a:pt x="1788" y="511"/>
                  </a:cubicBezTo>
                  <a:cubicBezTo>
                    <a:pt x="1848" y="511"/>
                    <a:pt x="1902" y="485"/>
                    <a:pt x="1942" y="413"/>
                  </a:cubicBezTo>
                  <a:cubicBezTo>
                    <a:pt x="2013" y="294"/>
                    <a:pt x="1894" y="211"/>
                    <a:pt x="1799" y="139"/>
                  </a:cubicBezTo>
                  <a:cubicBezTo>
                    <a:pt x="1363" y="79"/>
                    <a:pt x="919" y="1"/>
                    <a:pt x="4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5576;p32">
              <a:extLst>
                <a:ext uri="{FF2B5EF4-FFF2-40B4-BE49-F238E27FC236}">
                  <a16:creationId xmlns:a16="http://schemas.microsoft.com/office/drawing/2014/main" id="{2B984934-F6DB-4661-968A-8669054C8213}"/>
                </a:ext>
              </a:extLst>
            </p:cNvPr>
            <p:cNvSpPr/>
            <p:nvPr/>
          </p:nvSpPr>
          <p:spPr>
            <a:xfrm>
              <a:off x="5222675" y="3599375"/>
              <a:ext cx="36925" cy="32250"/>
            </a:xfrm>
            <a:custGeom>
              <a:avLst/>
              <a:gdLst/>
              <a:ahLst/>
              <a:cxnLst/>
              <a:rect l="l" t="t" r="r" b="b"/>
              <a:pathLst>
                <a:path w="1477" h="1290" extrusionOk="0">
                  <a:moveTo>
                    <a:pt x="1072" y="25"/>
                  </a:moveTo>
                  <a:cubicBezTo>
                    <a:pt x="655" y="251"/>
                    <a:pt x="464" y="668"/>
                    <a:pt x="167" y="977"/>
                  </a:cubicBezTo>
                  <a:cubicBezTo>
                    <a:pt x="0" y="1144"/>
                    <a:pt x="107" y="1263"/>
                    <a:pt x="322" y="1287"/>
                  </a:cubicBezTo>
                  <a:cubicBezTo>
                    <a:pt x="340" y="1289"/>
                    <a:pt x="358" y="1290"/>
                    <a:pt x="376" y="1290"/>
                  </a:cubicBezTo>
                  <a:cubicBezTo>
                    <a:pt x="453" y="1290"/>
                    <a:pt x="528" y="1272"/>
                    <a:pt x="595" y="1263"/>
                  </a:cubicBezTo>
                  <a:lnTo>
                    <a:pt x="595" y="1287"/>
                  </a:lnTo>
                  <a:cubicBezTo>
                    <a:pt x="714" y="1227"/>
                    <a:pt x="667" y="1084"/>
                    <a:pt x="774" y="1025"/>
                  </a:cubicBezTo>
                  <a:cubicBezTo>
                    <a:pt x="893" y="965"/>
                    <a:pt x="988" y="846"/>
                    <a:pt x="1048" y="727"/>
                  </a:cubicBezTo>
                  <a:cubicBezTo>
                    <a:pt x="1119" y="691"/>
                    <a:pt x="1167" y="632"/>
                    <a:pt x="1191" y="572"/>
                  </a:cubicBezTo>
                  <a:cubicBezTo>
                    <a:pt x="1286" y="429"/>
                    <a:pt x="1393" y="298"/>
                    <a:pt x="1476" y="144"/>
                  </a:cubicBezTo>
                  <a:cubicBezTo>
                    <a:pt x="1369" y="1"/>
                    <a:pt x="1215" y="72"/>
                    <a:pt x="1072" y="25"/>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5577;p32">
              <a:extLst>
                <a:ext uri="{FF2B5EF4-FFF2-40B4-BE49-F238E27FC236}">
                  <a16:creationId xmlns:a16="http://schemas.microsoft.com/office/drawing/2014/main" id="{BD6882FC-19A3-479D-A9AB-F26C7DBDB3F8}"/>
                </a:ext>
              </a:extLst>
            </p:cNvPr>
            <p:cNvSpPr/>
            <p:nvPr/>
          </p:nvSpPr>
          <p:spPr>
            <a:xfrm>
              <a:off x="5801600" y="3719825"/>
              <a:ext cx="51225" cy="13525"/>
            </a:xfrm>
            <a:custGeom>
              <a:avLst/>
              <a:gdLst/>
              <a:ahLst/>
              <a:cxnLst/>
              <a:rect l="l" t="t" r="r" b="b"/>
              <a:pathLst>
                <a:path w="2049" h="541" extrusionOk="0">
                  <a:moveTo>
                    <a:pt x="548" y="1"/>
                  </a:moveTo>
                  <a:cubicBezTo>
                    <a:pt x="351" y="1"/>
                    <a:pt x="183" y="122"/>
                    <a:pt x="1" y="195"/>
                  </a:cubicBezTo>
                  <a:lnTo>
                    <a:pt x="1" y="326"/>
                  </a:lnTo>
                  <a:cubicBezTo>
                    <a:pt x="572" y="386"/>
                    <a:pt x="1120" y="445"/>
                    <a:pt x="1703" y="505"/>
                  </a:cubicBezTo>
                  <a:cubicBezTo>
                    <a:pt x="1751" y="517"/>
                    <a:pt x="1810" y="541"/>
                    <a:pt x="1870" y="541"/>
                  </a:cubicBezTo>
                  <a:cubicBezTo>
                    <a:pt x="1989" y="481"/>
                    <a:pt x="2013" y="374"/>
                    <a:pt x="2049" y="255"/>
                  </a:cubicBezTo>
                  <a:lnTo>
                    <a:pt x="2049" y="160"/>
                  </a:lnTo>
                  <a:cubicBezTo>
                    <a:pt x="1800" y="43"/>
                    <a:pt x="1547" y="23"/>
                    <a:pt x="1291" y="23"/>
                  </a:cubicBezTo>
                  <a:cubicBezTo>
                    <a:pt x="1155" y="23"/>
                    <a:pt x="1018" y="29"/>
                    <a:pt x="882" y="29"/>
                  </a:cubicBezTo>
                  <a:cubicBezTo>
                    <a:pt x="882" y="41"/>
                    <a:pt x="870" y="64"/>
                    <a:pt x="834" y="76"/>
                  </a:cubicBezTo>
                  <a:cubicBezTo>
                    <a:pt x="825" y="79"/>
                    <a:pt x="816" y="81"/>
                    <a:pt x="808" y="81"/>
                  </a:cubicBezTo>
                  <a:cubicBezTo>
                    <a:pt x="781" y="81"/>
                    <a:pt x="757" y="67"/>
                    <a:pt x="739" y="41"/>
                  </a:cubicBezTo>
                  <a:cubicBezTo>
                    <a:pt x="672" y="12"/>
                    <a:pt x="608" y="1"/>
                    <a:pt x="5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5578;p32">
              <a:extLst>
                <a:ext uri="{FF2B5EF4-FFF2-40B4-BE49-F238E27FC236}">
                  <a16:creationId xmlns:a16="http://schemas.microsoft.com/office/drawing/2014/main" id="{F86F368C-04AC-450C-9CF7-D42ECD7A829A}"/>
                </a:ext>
              </a:extLst>
            </p:cNvPr>
            <p:cNvSpPr/>
            <p:nvPr/>
          </p:nvSpPr>
          <p:spPr>
            <a:xfrm>
              <a:off x="5292325" y="3658250"/>
              <a:ext cx="72950" cy="12900"/>
            </a:xfrm>
            <a:custGeom>
              <a:avLst/>
              <a:gdLst/>
              <a:ahLst/>
              <a:cxnLst/>
              <a:rect l="l" t="t" r="r" b="b"/>
              <a:pathLst>
                <a:path w="2918" h="516" extrusionOk="0">
                  <a:moveTo>
                    <a:pt x="310" y="1"/>
                  </a:moveTo>
                  <a:cubicBezTo>
                    <a:pt x="191" y="1"/>
                    <a:pt x="83" y="47"/>
                    <a:pt x="0" y="218"/>
                  </a:cubicBezTo>
                  <a:cubicBezTo>
                    <a:pt x="616" y="287"/>
                    <a:pt x="1198" y="516"/>
                    <a:pt x="1812" y="516"/>
                  </a:cubicBezTo>
                  <a:cubicBezTo>
                    <a:pt x="1827" y="516"/>
                    <a:pt x="1842" y="515"/>
                    <a:pt x="1858" y="515"/>
                  </a:cubicBezTo>
                  <a:cubicBezTo>
                    <a:pt x="1999" y="394"/>
                    <a:pt x="2149" y="367"/>
                    <a:pt x="2301" y="367"/>
                  </a:cubicBezTo>
                  <a:cubicBezTo>
                    <a:pt x="2423" y="367"/>
                    <a:pt x="2547" y="385"/>
                    <a:pt x="2669" y="385"/>
                  </a:cubicBezTo>
                  <a:cubicBezTo>
                    <a:pt x="2753" y="385"/>
                    <a:pt x="2836" y="376"/>
                    <a:pt x="2917" y="348"/>
                  </a:cubicBezTo>
                  <a:cubicBezTo>
                    <a:pt x="2203" y="146"/>
                    <a:pt x="1465" y="265"/>
                    <a:pt x="750" y="63"/>
                  </a:cubicBezTo>
                  <a:cubicBezTo>
                    <a:pt x="603" y="63"/>
                    <a:pt x="449" y="1"/>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5579;p32">
              <a:extLst>
                <a:ext uri="{FF2B5EF4-FFF2-40B4-BE49-F238E27FC236}">
                  <a16:creationId xmlns:a16="http://schemas.microsoft.com/office/drawing/2014/main" id="{F1FF4E64-5D3E-4F75-98B4-F2D96BB3545B}"/>
                </a:ext>
              </a:extLst>
            </p:cNvPr>
            <p:cNvSpPr/>
            <p:nvPr/>
          </p:nvSpPr>
          <p:spPr>
            <a:xfrm>
              <a:off x="6044200" y="3749900"/>
              <a:ext cx="51800" cy="13800"/>
            </a:xfrm>
            <a:custGeom>
              <a:avLst/>
              <a:gdLst/>
              <a:ahLst/>
              <a:cxnLst/>
              <a:rect l="l" t="t" r="r" b="b"/>
              <a:pathLst>
                <a:path w="2072" h="552" extrusionOk="0">
                  <a:moveTo>
                    <a:pt x="1017" y="0"/>
                  </a:moveTo>
                  <a:cubicBezTo>
                    <a:pt x="933" y="0"/>
                    <a:pt x="848" y="5"/>
                    <a:pt x="762" y="16"/>
                  </a:cubicBezTo>
                  <a:cubicBezTo>
                    <a:pt x="739" y="231"/>
                    <a:pt x="619" y="290"/>
                    <a:pt x="417" y="290"/>
                  </a:cubicBezTo>
                  <a:cubicBezTo>
                    <a:pt x="286" y="290"/>
                    <a:pt x="143" y="302"/>
                    <a:pt x="0" y="314"/>
                  </a:cubicBezTo>
                  <a:cubicBezTo>
                    <a:pt x="283" y="408"/>
                    <a:pt x="572" y="453"/>
                    <a:pt x="858" y="453"/>
                  </a:cubicBezTo>
                  <a:cubicBezTo>
                    <a:pt x="970" y="453"/>
                    <a:pt x="1081" y="446"/>
                    <a:pt x="1191" y="433"/>
                  </a:cubicBezTo>
                  <a:cubicBezTo>
                    <a:pt x="1228" y="419"/>
                    <a:pt x="1263" y="413"/>
                    <a:pt x="1297" y="413"/>
                  </a:cubicBezTo>
                  <a:cubicBezTo>
                    <a:pt x="1463" y="413"/>
                    <a:pt x="1604" y="552"/>
                    <a:pt x="1762" y="552"/>
                  </a:cubicBezTo>
                  <a:lnTo>
                    <a:pt x="1905" y="552"/>
                  </a:lnTo>
                  <a:cubicBezTo>
                    <a:pt x="1989" y="421"/>
                    <a:pt x="2072" y="302"/>
                    <a:pt x="2060" y="147"/>
                  </a:cubicBezTo>
                  <a:cubicBezTo>
                    <a:pt x="1722" y="89"/>
                    <a:pt x="1377" y="0"/>
                    <a:pt x="10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5580;p32">
              <a:extLst>
                <a:ext uri="{FF2B5EF4-FFF2-40B4-BE49-F238E27FC236}">
                  <a16:creationId xmlns:a16="http://schemas.microsoft.com/office/drawing/2014/main" id="{979B55E3-F8D7-417A-873A-18BAECF37D1A}"/>
                </a:ext>
              </a:extLst>
            </p:cNvPr>
            <p:cNvSpPr/>
            <p:nvPr/>
          </p:nvSpPr>
          <p:spPr>
            <a:xfrm>
              <a:off x="5480725" y="3611875"/>
              <a:ext cx="32175" cy="19750"/>
            </a:xfrm>
            <a:custGeom>
              <a:avLst/>
              <a:gdLst/>
              <a:ahLst/>
              <a:cxnLst/>
              <a:rect l="l" t="t" r="r" b="b"/>
              <a:pathLst>
                <a:path w="1287" h="790" extrusionOk="0">
                  <a:moveTo>
                    <a:pt x="739" y="1"/>
                  </a:moveTo>
                  <a:cubicBezTo>
                    <a:pt x="548" y="1"/>
                    <a:pt x="370" y="48"/>
                    <a:pt x="203" y="156"/>
                  </a:cubicBezTo>
                  <a:cubicBezTo>
                    <a:pt x="96" y="239"/>
                    <a:pt x="72" y="358"/>
                    <a:pt x="25" y="477"/>
                  </a:cubicBezTo>
                  <a:cubicBezTo>
                    <a:pt x="1" y="549"/>
                    <a:pt x="13" y="596"/>
                    <a:pt x="72" y="644"/>
                  </a:cubicBezTo>
                  <a:cubicBezTo>
                    <a:pt x="419" y="687"/>
                    <a:pt x="766" y="790"/>
                    <a:pt x="1113" y="790"/>
                  </a:cubicBezTo>
                  <a:cubicBezTo>
                    <a:pt x="1147" y="790"/>
                    <a:pt x="1181" y="789"/>
                    <a:pt x="1215" y="787"/>
                  </a:cubicBezTo>
                  <a:cubicBezTo>
                    <a:pt x="1275" y="751"/>
                    <a:pt x="1287" y="691"/>
                    <a:pt x="1215" y="644"/>
                  </a:cubicBezTo>
                  <a:lnTo>
                    <a:pt x="1215" y="489"/>
                  </a:lnTo>
                  <a:cubicBezTo>
                    <a:pt x="1263" y="453"/>
                    <a:pt x="1287" y="394"/>
                    <a:pt x="1275" y="310"/>
                  </a:cubicBezTo>
                  <a:cubicBezTo>
                    <a:pt x="1251" y="227"/>
                    <a:pt x="1191" y="156"/>
                    <a:pt x="1096" y="108"/>
                  </a:cubicBezTo>
                  <a:cubicBezTo>
                    <a:pt x="989" y="60"/>
                    <a:pt x="870" y="13"/>
                    <a:pt x="7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5581;p32">
              <a:extLst>
                <a:ext uri="{FF2B5EF4-FFF2-40B4-BE49-F238E27FC236}">
                  <a16:creationId xmlns:a16="http://schemas.microsoft.com/office/drawing/2014/main" id="{AD07FE9F-C93D-41E9-ACE2-56929CD4B89F}"/>
                </a:ext>
              </a:extLst>
            </p:cNvPr>
            <p:cNvSpPr/>
            <p:nvPr/>
          </p:nvSpPr>
          <p:spPr>
            <a:xfrm>
              <a:off x="5487575" y="3682000"/>
              <a:ext cx="55975" cy="10750"/>
            </a:xfrm>
            <a:custGeom>
              <a:avLst/>
              <a:gdLst/>
              <a:ahLst/>
              <a:cxnLst/>
              <a:rect l="l" t="t" r="r" b="b"/>
              <a:pathLst>
                <a:path w="2239" h="430" extrusionOk="0">
                  <a:moveTo>
                    <a:pt x="662" y="0"/>
                  </a:moveTo>
                  <a:cubicBezTo>
                    <a:pt x="569" y="0"/>
                    <a:pt x="475" y="2"/>
                    <a:pt x="382" y="6"/>
                  </a:cubicBezTo>
                  <a:cubicBezTo>
                    <a:pt x="453" y="184"/>
                    <a:pt x="715" y="65"/>
                    <a:pt x="822" y="291"/>
                  </a:cubicBezTo>
                  <a:lnTo>
                    <a:pt x="1" y="291"/>
                  </a:lnTo>
                  <a:cubicBezTo>
                    <a:pt x="379" y="396"/>
                    <a:pt x="751" y="430"/>
                    <a:pt x="1126" y="430"/>
                  </a:cubicBezTo>
                  <a:cubicBezTo>
                    <a:pt x="1306" y="430"/>
                    <a:pt x="1486" y="422"/>
                    <a:pt x="1668" y="411"/>
                  </a:cubicBezTo>
                  <a:cubicBezTo>
                    <a:pt x="1740" y="359"/>
                    <a:pt x="1818" y="347"/>
                    <a:pt x="1896" y="347"/>
                  </a:cubicBezTo>
                  <a:cubicBezTo>
                    <a:pt x="1954" y="347"/>
                    <a:pt x="2012" y="354"/>
                    <a:pt x="2070" y="354"/>
                  </a:cubicBezTo>
                  <a:cubicBezTo>
                    <a:pt x="2111" y="354"/>
                    <a:pt x="2152" y="350"/>
                    <a:pt x="2191" y="339"/>
                  </a:cubicBezTo>
                  <a:cubicBezTo>
                    <a:pt x="2203" y="303"/>
                    <a:pt x="2227" y="291"/>
                    <a:pt x="2239" y="268"/>
                  </a:cubicBezTo>
                  <a:cubicBezTo>
                    <a:pt x="1732" y="65"/>
                    <a:pt x="1199" y="0"/>
                    <a:pt x="6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5582;p32">
              <a:extLst>
                <a:ext uri="{FF2B5EF4-FFF2-40B4-BE49-F238E27FC236}">
                  <a16:creationId xmlns:a16="http://schemas.microsoft.com/office/drawing/2014/main" id="{CDF96126-BB6D-40EA-9B74-F817C9699D6B}"/>
                </a:ext>
              </a:extLst>
            </p:cNvPr>
            <p:cNvSpPr/>
            <p:nvPr/>
          </p:nvSpPr>
          <p:spPr>
            <a:xfrm>
              <a:off x="5278625" y="3476300"/>
              <a:ext cx="21450" cy="33800"/>
            </a:xfrm>
            <a:custGeom>
              <a:avLst/>
              <a:gdLst/>
              <a:ahLst/>
              <a:cxnLst/>
              <a:rect l="l" t="t" r="r" b="b"/>
              <a:pathLst>
                <a:path w="858" h="1352" extrusionOk="0">
                  <a:moveTo>
                    <a:pt x="626" y="1"/>
                  </a:moveTo>
                  <a:cubicBezTo>
                    <a:pt x="443" y="1"/>
                    <a:pt x="515" y="239"/>
                    <a:pt x="405" y="316"/>
                  </a:cubicBezTo>
                  <a:cubicBezTo>
                    <a:pt x="405" y="483"/>
                    <a:pt x="286" y="566"/>
                    <a:pt x="191" y="673"/>
                  </a:cubicBezTo>
                  <a:cubicBezTo>
                    <a:pt x="0" y="911"/>
                    <a:pt x="48" y="1138"/>
                    <a:pt x="262" y="1352"/>
                  </a:cubicBezTo>
                  <a:cubicBezTo>
                    <a:pt x="501" y="1197"/>
                    <a:pt x="679" y="1007"/>
                    <a:pt x="786" y="757"/>
                  </a:cubicBezTo>
                  <a:cubicBezTo>
                    <a:pt x="762" y="554"/>
                    <a:pt x="858" y="364"/>
                    <a:pt x="786" y="173"/>
                  </a:cubicBezTo>
                  <a:cubicBezTo>
                    <a:pt x="774" y="114"/>
                    <a:pt x="727" y="54"/>
                    <a:pt x="679" y="7"/>
                  </a:cubicBezTo>
                  <a:cubicBezTo>
                    <a:pt x="659" y="3"/>
                    <a:pt x="642" y="1"/>
                    <a:pt x="6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5583;p32">
              <a:extLst>
                <a:ext uri="{FF2B5EF4-FFF2-40B4-BE49-F238E27FC236}">
                  <a16:creationId xmlns:a16="http://schemas.microsoft.com/office/drawing/2014/main" id="{C020FC1E-A7A0-49C1-9460-7A1CE8CD2A7A}"/>
                </a:ext>
              </a:extLst>
            </p:cNvPr>
            <p:cNvSpPr/>
            <p:nvPr/>
          </p:nvSpPr>
          <p:spPr>
            <a:xfrm>
              <a:off x="5294400" y="3466925"/>
              <a:ext cx="20550" cy="28300"/>
            </a:xfrm>
            <a:custGeom>
              <a:avLst/>
              <a:gdLst/>
              <a:ahLst/>
              <a:cxnLst/>
              <a:rect l="l" t="t" r="r" b="b"/>
              <a:pathLst>
                <a:path w="822" h="1132" extrusionOk="0">
                  <a:moveTo>
                    <a:pt x="215" y="1"/>
                  </a:moveTo>
                  <a:cubicBezTo>
                    <a:pt x="179" y="12"/>
                    <a:pt x="167" y="36"/>
                    <a:pt x="143" y="48"/>
                  </a:cubicBezTo>
                  <a:cubicBezTo>
                    <a:pt x="0" y="215"/>
                    <a:pt x="203" y="405"/>
                    <a:pt x="72" y="572"/>
                  </a:cubicBezTo>
                  <a:cubicBezTo>
                    <a:pt x="84" y="751"/>
                    <a:pt x="12" y="965"/>
                    <a:pt x="167" y="1132"/>
                  </a:cubicBezTo>
                  <a:cubicBezTo>
                    <a:pt x="381" y="751"/>
                    <a:pt x="608" y="370"/>
                    <a:pt x="822" y="12"/>
                  </a:cubicBezTo>
                  <a:lnTo>
                    <a:pt x="822" y="12"/>
                  </a:lnTo>
                  <a:cubicBezTo>
                    <a:pt x="756" y="44"/>
                    <a:pt x="691" y="54"/>
                    <a:pt x="626" y="54"/>
                  </a:cubicBezTo>
                  <a:cubicBezTo>
                    <a:pt x="493" y="54"/>
                    <a:pt x="359" y="9"/>
                    <a:pt x="2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5584;p32">
              <a:extLst>
                <a:ext uri="{FF2B5EF4-FFF2-40B4-BE49-F238E27FC236}">
                  <a16:creationId xmlns:a16="http://schemas.microsoft.com/office/drawing/2014/main" id="{0D6367CF-6631-4DED-B05A-925FA09BFC7E}"/>
                </a:ext>
              </a:extLst>
            </p:cNvPr>
            <p:cNvSpPr/>
            <p:nvPr/>
          </p:nvSpPr>
          <p:spPr>
            <a:xfrm>
              <a:off x="5643550" y="3650600"/>
              <a:ext cx="43175" cy="13400"/>
            </a:xfrm>
            <a:custGeom>
              <a:avLst/>
              <a:gdLst/>
              <a:ahLst/>
              <a:cxnLst/>
              <a:rect l="l" t="t" r="r" b="b"/>
              <a:pathLst>
                <a:path w="1727" h="536" extrusionOk="0">
                  <a:moveTo>
                    <a:pt x="312" y="1"/>
                  </a:moveTo>
                  <a:cubicBezTo>
                    <a:pt x="206" y="1"/>
                    <a:pt x="109" y="57"/>
                    <a:pt x="1" y="107"/>
                  </a:cubicBezTo>
                  <a:cubicBezTo>
                    <a:pt x="584" y="250"/>
                    <a:pt x="1132" y="476"/>
                    <a:pt x="1727" y="535"/>
                  </a:cubicBezTo>
                  <a:lnTo>
                    <a:pt x="1727" y="393"/>
                  </a:lnTo>
                  <a:cubicBezTo>
                    <a:pt x="1679" y="345"/>
                    <a:pt x="1620" y="297"/>
                    <a:pt x="1584" y="250"/>
                  </a:cubicBezTo>
                  <a:cubicBezTo>
                    <a:pt x="1561" y="226"/>
                    <a:pt x="1532" y="208"/>
                    <a:pt x="1499" y="208"/>
                  </a:cubicBezTo>
                  <a:cubicBezTo>
                    <a:pt x="1481" y="208"/>
                    <a:pt x="1462" y="213"/>
                    <a:pt x="1441" y="226"/>
                  </a:cubicBezTo>
                  <a:cubicBezTo>
                    <a:pt x="1108" y="166"/>
                    <a:pt x="763" y="178"/>
                    <a:pt x="453" y="35"/>
                  </a:cubicBezTo>
                  <a:cubicBezTo>
                    <a:pt x="403" y="11"/>
                    <a:pt x="357" y="1"/>
                    <a:pt x="3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5585;p32">
              <a:extLst>
                <a:ext uri="{FF2B5EF4-FFF2-40B4-BE49-F238E27FC236}">
                  <a16:creationId xmlns:a16="http://schemas.microsoft.com/office/drawing/2014/main" id="{359D4401-1E0D-4F6C-8DA8-E6AE1C930A66}"/>
                </a:ext>
              </a:extLst>
            </p:cNvPr>
            <p:cNvSpPr/>
            <p:nvPr/>
          </p:nvSpPr>
          <p:spPr>
            <a:xfrm>
              <a:off x="6131100" y="3757150"/>
              <a:ext cx="30700" cy="9800"/>
            </a:xfrm>
            <a:custGeom>
              <a:avLst/>
              <a:gdLst/>
              <a:ahLst/>
              <a:cxnLst/>
              <a:rect l="l" t="t" r="r" b="b"/>
              <a:pathLst>
                <a:path w="1228" h="392" extrusionOk="0">
                  <a:moveTo>
                    <a:pt x="156" y="0"/>
                  </a:moveTo>
                  <a:cubicBezTo>
                    <a:pt x="299" y="202"/>
                    <a:pt x="239" y="298"/>
                    <a:pt x="1" y="310"/>
                  </a:cubicBezTo>
                  <a:cubicBezTo>
                    <a:pt x="196" y="363"/>
                    <a:pt x="394" y="391"/>
                    <a:pt x="577" y="391"/>
                  </a:cubicBezTo>
                  <a:cubicBezTo>
                    <a:pt x="840" y="391"/>
                    <a:pt x="1073" y="334"/>
                    <a:pt x="1227" y="214"/>
                  </a:cubicBezTo>
                  <a:cubicBezTo>
                    <a:pt x="1084" y="119"/>
                    <a:pt x="846" y="191"/>
                    <a:pt x="727" y="12"/>
                  </a:cubicBezTo>
                  <a:cubicBezTo>
                    <a:pt x="537" y="0"/>
                    <a:pt x="346" y="0"/>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5586;p32">
              <a:extLst>
                <a:ext uri="{FF2B5EF4-FFF2-40B4-BE49-F238E27FC236}">
                  <a16:creationId xmlns:a16="http://schemas.microsoft.com/office/drawing/2014/main" id="{6CE43EB7-D8F3-496F-A5BF-ED85AF0582CF}"/>
                </a:ext>
              </a:extLst>
            </p:cNvPr>
            <p:cNvSpPr/>
            <p:nvPr/>
          </p:nvSpPr>
          <p:spPr>
            <a:xfrm>
              <a:off x="5363750" y="3601475"/>
              <a:ext cx="43475" cy="12875"/>
            </a:xfrm>
            <a:custGeom>
              <a:avLst/>
              <a:gdLst/>
              <a:ahLst/>
              <a:cxnLst/>
              <a:rect l="l" t="t" r="r" b="b"/>
              <a:pathLst>
                <a:path w="1739" h="515" extrusionOk="0">
                  <a:moveTo>
                    <a:pt x="465" y="60"/>
                  </a:moveTo>
                  <a:cubicBezTo>
                    <a:pt x="334" y="179"/>
                    <a:pt x="1" y="0"/>
                    <a:pt x="13" y="345"/>
                  </a:cubicBezTo>
                  <a:cubicBezTo>
                    <a:pt x="155" y="472"/>
                    <a:pt x="314" y="515"/>
                    <a:pt x="489" y="515"/>
                  </a:cubicBezTo>
                  <a:cubicBezTo>
                    <a:pt x="576" y="515"/>
                    <a:pt x="667" y="504"/>
                    <a:pt x="763" y="488"/>
                  </a:cubicBezTo>
                  <a:cubicBezTo>
                    <a:pt x="944" y="455"/>
                    <a:pt x="1129" y="440"/>
                    <a:pt x="1313" y="440"/>
                  </a:cubicBezTo>
                  <a:cubicBezTo>
                    <a:pt x="1456" y="440"/>
                    <a:pt x="1599" y="449"/>
                    <a:pt x="1739" y="464"/>
                  </a:cubicBezTo>
                  <a:cubicBezTo>
                    <a:pt x="1615" y="352"/>
                    <a:pt x="1480" y="324"/>
                    <a:pt x="1341" y="324"/>
                  </a:cubicBezTo>
                  <a:cubicBezTo>
                    <a:pt x="1211" y="324"/>
                    <a:pt x="1076" y="348"/>
                    <a:pt x="944" y="348"/>
                  </a:cubicBezTo>
                  <a:cubicBezTo>
                    <a:pt x="919" y="348"/>
                    <a:pt x="894" y="347"/>
                    <a:pt x="870" y="345"/>
                  </a:cubicBezTo>
                  <a:cubicBezTo>
                    <a:pt x="667" y="333"/>
                    <a:pt x="477" y="333"/>
                    <a:pt x="465" y="6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5587;p32">
              <a:extLst>
                <a:ext uri="{FF2B5EF4-FFF2-40B4-BE49-F238E27FC236}">
                  <a16:creationId xmlns:a16="http://schemas.microsoft.com/office/drawing/2014/main" id="{F4C062BE-9C76-4E29-85B7-D492ACB83D23}"/>
                </a:ext>
              </a:extLst>
            </p:cNvPr>
            <p:cNvSpPr/>
            <p:nvPr/>
          </p:nvSpPr>
          <p:spPr>
            <a:xfrm>
              <a:off x="5980200" y="3689950"/>
              <a:ext cx="33350" cy="13625"/>
            </a:xfrm>
            <a:custGeom>
              <a:avLst/>
              <a:gdLst/>
              <a:ahLst/>
              <a:cxnLst/>
              <a:rect l="l" t="t" r="r" b="b"/>
              <a:pathLst>
                <a:path w="1334" h="545" extrusionOk="0">
                  <a:moveTo>
                    <a:pt x="799" y="1"/>
                  </a:moveTo>
                  <a:cubicBezTo>
                    <a:pt x="771" y="1"/>
                    <a:pt x="743" y="4"/>
                    <a:pt x="715" y="9"/>
                  </a:cubicBezTo>
                  <a:cubicBezTo>
                    <a:pt x="679" y="21"/>
                    <a:pt x="620" y="45"/>
                    <a:pt x="572" y="81"/>
                  </a:cubicBezTo>
                  <a:cubicBezTo>
                    <a:pt x="477" y="152"/>
                    <a:pt x="405" y="212"/>
                    <a:pt x="322" y="271"/>
                  </a:cubicBezTo>
                  <a:cubicBezTo>
                    <a:pt x="286" y="307"/>
                    <a:pt x="239" y="331"/>
                    <a:pt x="203" y="366"/>
                  </a:cubicBezTo>
                  <a:cubicBezTo>
                    <a:pt x="120" y="378"/>
                    <a:pt x="60" y="402"/>
                    <a:pt x="0" y="426"/>
                  </a:cubicBezTo>
                  <a:cubicBezTo>
                    <a:pt x="251" y="528"/>
                    <a:pt x="502" y="544"/>
                    <a:pt x="755" y="544"/>
                  </a:cubicBezTo>
                  <a:cubicBezTo>
                    <a:pt x="880" y="544"/>
                    <a:pt x="1005" y="540"/>
                    <a:pt x="1132" y="540"/>
                  </a:cubicBezTo>
                  <a:cubicBezTo>
                    <a:pt x="1199" y="540"/>
                    <a:pt x="1266" y="541"/>
                    <a:pt x="1334" y="545"/>
                  </a:cubicBezTo>
                  <a:cubicBezTo>
                    <a:pt x="1310" y="450"/>
                    <a:pt x="1334" y="343"/>
                    <a:pt x="1215" y="331"/>
                  </a:cubicBezTo>
                  <a:cubicBezTo>
                    <a:pt x="1060" y="319"/>
                    <a:pt x="1036" y="223"/>
                    <a:pt x="1036" y="104"/>
                  </a:cubicBezTo>
                  <a:cubicBezTo>
                    <a:pt x="973" y="32"/>
                    <a:pt x="888" y="1"/>
                    <a:pt x="7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5588;p32">
              <a:extLst>
                <a:ext uri="{FF2B5EF4-FFF2-40B4-BE49-F238E27FC236}">
                  <a16:creationId xmlns:a16="http://schemas.microsoft.com/office/drawing/2014/main" id="{B8F5D967-83E4-45E4-A17E-2047CDE06E78}"/>
                </a:ext>
              </a:extLst>
            </p:cNvPr>
            <p:cNvSpPr/>
            <p:nvPr/>
          </p:nvSpPr>
          <p:spPr>
            <a:xfrm>
              <a:off x="5888825" y="3728225"/>
              <a:ext cx="36025" cy="11475"/>
            </a:xfrm>
            <a:custGeom>
              <a:avLst/>
              <a:gdLst/>
              <a:ahLst/>
              <a:cxnLst/>
              <a:rect l="l" t="t" r="r" b="b"/>
              <a:pathLst>
                <a:path w="1441" h="459" extrusionOk="0">
                  <a:moveTo>
                    <a:pt x="414" y="1"/>
                  </a:moveTo>
                  <a:cubicBezTo>
                    <a:pt x="316" y="1"/>
                    <a:pt x="217" y="2"/>
                    <a:pt x="119" y="2"/>
                  </a:cubicBezTo>
                  <a:lnTo>
                    <a:pt x="48" y="86"/>
                  </a:lnTo>
                  <a:cubicBezTo>
                    <a:pt x="0" y="169"/>
                    <a:pt x="24" y="264"/>
                    <a:pt x="84" y="347"/>
                  </a:cubicBezTo>
                  <a:cubicBezTo>
                    <a:pt x="215" y="437"/>
                    <a:pt x="354" y="459"/>
                    <a:pt x="499" y="459"/>
                  </a:cubicBezTo>
                  <a:cubicBezTo>
                    <a:pt x="604" y="459"/>
                    <a:pt x="712" y="448"/>
                    <a:pt x="822" y="443"/>
                  </a:cubicBezTo>
                  <a:cubicBezTo>
                    <a:pt x="738" y="240"/>
                    <a:pt x="465" y="395"/>
                    <a:pt x="381" y="145"/>
                  </a:cubicBezTo>
                  <a:lnTo>
                    <a:pt x="1441" y="145"/>
                  </a:lnTo>
                  <a:cubicBezTo>
                    <a:pt x="1108" y="15"/>
                    <a:pt x="760" y="1"/>
                    <a:pt x="4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5589;p32">
              <a:extLst>
                <a:ext uri="{FF2B5EF4-FFF2-40B4-BE49-F238E27FC236}">
                  <a16:creationId xmlns:a16="http://schemas.microsoft.com/office/drawing/2014/main" id="{AD8A1B10-5D7E-425B-8B21-F5E3C91FC41B}"/>
                </a:ext>
              </a:extLst>
            </p:cNvPr>
            <p:cNvSpPr/>
            <p:nvPr/>
          </p:nvSpPr>
          <p:spPr>
            <a:xfrm>
              <a:off x="5273275" y="3652950"/>
              <a:ext cx="37825" cy="10750"/>
            </a:xfrm>
            <a:custGeom>
              <a:avLst/>
              <a:gdLst/>
              <a:ahLst/>
              <a:cxnLst/>
              <a:rect l="l" t="t" r="r" b="b"/>
              <a:pathLst>
                <a:path w="1513" h="430" extrusionOk="0">
                  <a:moveTo>
                    <a:pt x="322" y="1"/>
                  </a:moveTo>
                  <a:cubicBezTo>
                    <a:pt x="274" y="13"/>
                    <a:pt x="214" y="13"/>
                    <a:pt x="167" y="25"/>
                  </a:cubicBezTo>
                  <a:cubicBezTo>
                    <a:pt x="95" y="72"/>
                    <a:pt x="24" y="72"/>
                    <a:pt x="0" y="179"/>
                  </a:cubicBezTo>
                  <a:cubicBezTo>
                    <a:pt x="238" y="310"/>
                    <a:pt x="476" y="430"/>
                    <a:pt x="762" y="430"/>
                  </a:cubicBezTo>
                  <a:cubicBezTo>
                    <a:pt x="865" y="315"/>
                    <a:pt x="988" y="294"/>
                    <a:pt x="1114" y="294"/>
                  </a:cubicBezTo>
                  <a:cubicBezTo>
                    <a:pt x="1185" y="294"/>
                    <a:pt x="1258" y="301"/>
                    <a:pt x="1328" y="301"/>
                  </a:cubicBezTo>
                  <a:cubicBezTo>
                    <a:pt x="1392" y="301"/>
                    <a:pt x="1454" y="295"/>
                    <a:pt x="1512" y="275"/>
                  </a:cubicBezTo>
                  <a:cubicBezTo>
                    <a:pt x="1155" y="37"/>
                    <a:pt x="691" y="251"/>
                    <a:pt x="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5590;p32">
              <a:extLst>
                <a:ext uri="{FF2B5EF4-FFF2-40B4-BE49-F238E27FC236}">
                  <a16:creationId xmlns:a16="http://schemas.microsoft.com/office/drawing/2014/main" id="{CE03A0C3-374A-4CD0-BF97-5B2B0716CD1B}"/>
                </a:ext>
              </a:extLst>
            </p:cNvPr>
            <p:cNvSpPr/>
            <p:nvPr/>
          </p:nvSpPr>
          <p:spPr>
            <a:xfrm>
              <a:off x="5282200" y="3557450"/>
              <a:ext cx="22050" cy="16950"/>
            </a:xfrm>
            <a:custGeom>
              <a:avLst/>
              <a:gdLst/>
              <a:ahLst/>
              <a:cxnLst/>
              <a:rect l="l" t="t" r="r" b="b"/>
              <a:pathLst>
                <a:path w="882" h="678" extrusionOk="0">
                  <a:moveTo>
                    <a:pt x="547" y="1"/>
                  </a:moveTo>
                  <a:cubicBezTo>
                    <a:pt x="407" y="1"/>
                    <a:pt x="262" y="328"/>
                    <a:pt x="84" y="368"/>
                  </a:cubicBezTo>
                  <a:cubicBezTo>
                    <a:pt x="60" y="368"/>
                    <a:pt x="36" y="380"/>
                    <a:pt x="24" y="392"/>
                  </a:cubicBezTo>
                  <a:cubicBezTo>
                    <a:pt x="0" y="440"/>
                    <a:pt x="0" y="499"/>
                    <a:pt x="0" y="547"/>
                  </a:cubicBezTo>
                  <a:cubicBezTo>
                    <a:pt x="60" y="630"/>
                    <a:pt x="155" y="678"/>
                    <a:pt x="286" y="678"/>
                  </a:cubicBezTo>
                  <a:cubicBezTo>
                    <a:pt x="512" y="523"/>
                    <a:pt x="881" y="344"/>
                    <a:pt x="631" y="47"/>
                  </a:cubicBezTo>
                  <a:cubicBezTo>
                    <a:pt x="603" y="14"/>
                    <a:pt x="575" y="1"/>
                    <a:pt x="5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5591;p32">
              <a:extLst>
                <a:ext uri="{FF2B5EF4-FFF2-40B4-BE49-F238E27FC236}">
                  <a16:creationId xmlns:a16="http://schemas.microsoft.com/office/drawing/2014/main" id="{11F7F1DF-A59B-42F4-8024-2F45DCB94C19}"/>
                </a:ext>
              </a:extLst>
            </p:cNvPr>
            <p:cNvSpPr/>
            <p:nvPr/>
          </p:nvSpPr>
          <p:spPr>
            <a:xfrm>
              <a:off x="5257800" y="3576450"/>
              <a:ext cx="19350" cy="23850"/>
            </a:xfrm>
            <a:custGeom>
              <a:avLst/>
              <a:gdLst/>
              <a:ahLst/>
              <a:cxnLst/>
              <a:rect l="l" t="t" r="r" b="b"/>
              <a:pathLst>
                <a:path w="774" h="954" extrusionOk="0">
                  <a:moveTo>
                    <a:pt x="655" y="1"/>
                  </a:moveTo>
                  <a:cubicBezTo>
                    <a:pt x="607" y="1"/>
                    <a:pt x="583" y="25"/>
                    <a:pt x="548" y="61"/>
                  </a:cubicBezTo>
                  <a:lnTo>
                    <a:pt x="536" y="84"/>
                  </a:lnTo>
                  <a:cubicBezTo>
                    <a:pt x="476" y="108"/>
                    <a:pt x="429" y="144"/>
                    <a:pt x="381" y="203"/>
                  </a:cubicBezTo>
                  <a:cubicBezTo>
                    <a:pt x="298" y="334"/>
                    <a:pt x="191" y="453"/>
                    <a:pt x="83" y="584"/>
                  </a:cubicBezTo>
                  <a:cubicBezTo>
                    <a:pt x="0" y="715"/>
                    <a:pt x="0" y="858"/>
                    <a:pt x="131" y="953"/>
                  </a:cubicBezTo>
                  <a:cubicBezTo>
                    <a:pt x="298" y="894"/>
                    <a:pt x="429" y="799"/>
                    <a:pt x="536" y="644"/>
                  </a:cubicBezTo>
                  <a:cubicBezTo>
                    <a:pt x="595" y="525"/>
                    <a:pt x="655" y="418"/>
                    <a:pt x="726" y="322"/>
                  </a:cubicBezTo>
                  <a:cubicBezTo>
                    <a:pt x="774" y="215"/>
                    <a:pt x="774" y="120"/>
                    <a:pt x="714" y="37"/>
                  </a:cubicBezTo>
                  <a:cubicBezTo>
                    <a:pt x="714" y="25"/>
                    <a:pt x="702" y="25"/>
                    <a:pt x="6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5592;p32">
              <a:extLst>
                <a:ext uri="{FF2B5EF4-FFF2-40B4-BE49-F238E27FC236}">
                  <a16:creationId xmlns:a16="http://schemas.microsoft.com/office/drawing/2014/main" id="{84B59571-E98F-4CF5-9F6C-A6AE566EB128}"/>
                </a:ext>
              </a:extLst>
            </p:cNvPr>
            <p:cNvSpPr/>
            <p:nvPr/>
          </p:nvSpPr>
          <p:spPr>
            <a:xfrm>
              <a:off x="5272975" y="3571400"/>
              <a:ext cx="16100" cy="15025"/>
            </a:xfrm>
            <a:custGeom>
              <a:avLst/>
              <a:gdLst/>
              <a:ahLst/>
              <a:cxnLst/>
              <a:rect l="l" t="t" r="r" b="b"/>
              <a:pathLst>
                <a:path w="644" h="601" extrusionOk="0">
                  <a:moveTo>
                    <a:pt x="369" y="1"/>
                  </a:moveTo>
                  <a:cubicBezTo>
                    <a:pt x="262" y="48"/>
                    <a:pt x="179" y="108"/>
                    <a:pt x="72" y="143"/>
                  </a:cubicBezTo>
                  <a:cubicBezTo>
                    <a:pt x="12" y="179"/>
                    <a:pt x="0" y="227"/>
                    <a:pt x="60" y="263"/>
                  </a:cubicBezTo>
                  <a:lnTo>
                    <a:pt x="60" y="548"/>
                  </a:lnTo>
                  <a:cubicBezTo>
                    <a:pt x="60" y="560"/>
                    <a:pt x="72" y="560"/>
                    <a:pt x="119" y="596"/>
                  </a:cubicBezTo>
                  <a:cubicBezTo>
                    <a:pt x="125" y="599"/>
                    <a:pt x="132" y="600"/>
                    <a:pt x="139" y="600"/>
                  </a:cubicBezTo>
                  <a:cubicBezTo>
                    <a:pt x="162" y="600"/>
                    <a:pt x="191" y="587"/>
                    <a:pt x="226" y="560"/>
                  </a:cubicBezTo>
                  <a:cubicBezTo>
                    <a:pt x="357" y="429"/>
                    <a:pt x="500" y="286"/>
                    <a:pt x="643" y="132"/>
                  </a:cubicBezTo>
                  <a:cubicBezTo>
                    <a:pt x="596" y="12"/>
                    <a:pt x="476" y="1"/>
                    <a:pt x="3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5593;p32">
              <a:extLst>
                <a:ext uri="{FF2B5EF4-FFF2-40B4-BE49-F238E27FC236}">
                  <a16:creationId xmlns:a16="http://schemas.microsoft.com/office/drawing/2014/main" id="{34967EAD-9CD2-4343-A1E6-395237094247}"/>
                </a:ext>
              </a:extLst>
            </p:cNvPr>
            <p:cNvSpPr/>
            <p:nvPr/>
          </p:nvSpPr>
          <p:spPr>
            <a:xfrm>
              <a:off x="5857575" y="3686850"/>
              <a:ext cx="37225" cy="6350"/>
            </a:xfrm>
            <a:custGeom>
              <a:avLst/>
              <a:gdLst/>
              <a:ahLst/>
              <a:cxnLst/>
              <a:rect l="l" t="t" r="r" b="b"/>
              <a:pathLst>
                <a:path w="1489" h="254" extrusionOk="0">
                  <a:moveTo>
                    <a:pt x="646" y="1"/>
                  </a:moveTo>
                  <a:cubicBezTo>
                    <a:pt x="445" y="1"/>
                    <a:pt x="245" y="111"/>
                    <a:pt x="41" y="111"/>
                  </a:cubicBezTo>
                  <a:cubicBezTo>
                    <a:pt x="27" y="111"/>
                    <a:pt x="14" y="110"/>
                    <a:pt x="0" y="109"/>
                  </a:cubicBezTo>
                  <a:lnTo>
                    <a:pt x="0" y="109"/>
                  </a:lnTo>
                  <a:cubicBezTo>
                    <a:pt x="298" y="221"/>
                    <a:pt x="605" y="254"/>
                    <a:pt x="918" y="254"/>
                  </a:cubicBezTo>
                  <a:cubicBezTo>
                    <a:pt x="1106" y="254"/>
                    <a:pt x="1296" y="242"/>
                    <a:pt x="1488" y="228"/>
                  </a:cubicBezTo>
                  <a:cubicBezTo>
                    <a:pt x="1429" y="109"/>
                    <a:pt x="1322" y="86"/>
                    <a:pt x="1203" y="86"/>
                  </a:cubicBezTo>
                  <a:cubicBezTo>
                    <a:pt x="1161" y="38"/>
                    <a:pt x="1116" y="14"/>
                    <a:pt x="1069" y="14"/>
                  </a:cubicBezTo>
                  <a:cubicBezTo>
                    <a:pt x="1021" y="14"/>
                    <a:pt x="970" y="38"/>
                    <a:pt x="917" y="86"/>
                  </a:cubicBezTo>
                  <a:cubicBezTo>
                    <a:pt x="826" y="22"/>
                    <a:pt x="736" y="1"/>
                    <a:pt x="6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5594;p32">
              <a:extLst>
                <a:ext uri="{FF2B5EF4-FFF2-40B4-BE49-F238E27FC236}">
                  <a16:creationId xmlns:a16="http://schemas.microsoft.com/office/drawing/2014/main" id="{72580D7F-DD6F-4290-87DB-E668ABD1858E}"/>
                </a:ext>
              </a:extLst>
            </p:cNvPr>
            <p:cNvSpPr/>
            <p:nvPr/>
          </p:nvSpPr>
          <p:spPr>
            <a:xfrm>
              <a:off x="5341725" y="3430025"/>
              <a:ext cx="17600" cy="33350"/>
            </a:xfrm>
            <a:custGeom>
              <a:avLst/>
              <a:gdLst/>
              <a:ahLst/>
              <a:cxnLst/>
              <a:rect l="l" t="t" r="r" b="b"/>
              <a:pathLst>
                <a:path w="704" h="1334" extrusionOk="0">
                  <a:moveTo>
                    <a:pt x="441" y="0"/>
                  </a:moveTo>
                  <a:cubicBezTo>
                    <a:pt x="227" y="417"/>
                    <a:pt x="96" y="845"/>
                    <a:pt x="1" y="1298"/>
                  </a:cubicBezTo>
                  <a:cubicBezTo>
                    <a:pt x="36" y="1310"/>
                    <a:pt x="84" y="1334"/>
                    <a:pt x="108" y="1334"/>
                  </a:cubicBezTo>
                  <a:cubicBezTo>
                    <a:pt x="536" y="988"/>
                    <a:pt x="703" y="584"/>
                    <a:pt x="501" y="36"/>
                  </a:cubicBezTo>
                  <a:cubicBezTo>
                    <a:pt x="477" y="24"/>
                    <a:pt x="453" y="12"/>
                    <a:pt x="4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5595;p32">
              <a:extLst>
                <a:ext uri="{FF2B5EF4-FFF2-40B4-BE49-F238E27FC236}">
                  <a16:creationId xmlns:a16="http://schemas.microsoft.com/office/drawing/2014/main" id="{9E744EF6-63E2-4E34-B560-99374F111A33}"/>
                </a:ext>
              </a:extLst>
            </p:cNvPr>
            <p:cNvSpPr/>
            <p:nvPr/>
          </p:nvSpPr>
          <p:spPr>
            <a:xfrm>
              <a:off x="5851325" y="3723500"/>
              <a:ext cx="40200" cy="8550"/>
            </a:xfrm>
            <a:custGeom>
              <a:avLst/>
              <a:gdLst/>
              <a:ahLst/>
              <a:cxnLst/>
              <a:rect l="l" t="t" r="r" b="b"/>
              <a:pathLst>
                <a:path w="1608" h="342" extrusionOk="0">
                  <a:moveTo>
                    <a:pt x="36" y="36"/>
                  </a:moveTo>
                  <a:cubicBezTo>
                    <a:pt x="24" y="48"/>
                    <a:pt x="12" y="72"/>
                    <a:pt x="0" y="96"/>
                  </a:cubicBezTo>
                  <a:cubicBezTo>
                    <a:pt x="24" y="298"/>
                    <a:pt x="202" y="310"/>
                    <a:pt x="369" y="334"/>
                  </a:cubicBezTo>
                  <a:cubicBezTo>
                    <a:pt x="424" y="329"/>
                    <a:pt x="479" y="327"/>
                    <a:pt x="534" y="327"/>
                  </a:cubicBezTo>
                  <a:cubicBezTo>
                    <a:pt x="689" y="327"/>
                    <a:pt x="845" y="342"/>
                    <a:pt x="999" y="342"/>
                  </a:cubicBezTo>
                  <a:cubicBezTo>
                    <a:pt x="1194" y="342"/>
                    <a:pt x="1387" y="319"/>
                    <a:pt x="1572" y="215"/>
                  </a:cubicBezTo>
                  <a:lnTo>
                    <a:pt x="1607" y="179"/>
                  </a:lnTo>
                  <a:cubicBezTo>
                    <a:pt x="1095" y="1"/>
                    <a:pt x="560" y="108"/>
                    <a:pt x="36" y="3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5596;p32">
              <a:extLst>
                <a:ext uri="{FF2B5EF4-FFF2-40B4-BE49-F238E27FC236}">
                  <a16:creationId xmlns:a16="http://schemas.microsoft.com/office/drawing/2014/main" id="{6A70C2B6-BEAC-4D9C-BB91-E5C85DED3977}"/>
                </a:ext>
              </a:extLst>
            </p:cNvPr>
            <p:cNvSpPr/>
            <p:nvPr/>
          </p:nvSpPr>
          <p:spPr>
            <a:xfrm>
              <a:off x="5722425" y="3660850"/>
              <a:ext cx="15200" cy="14025"/>
            </a:xfrm>
            <a:custGeom>
              <a:avLst/>
              <a:gdLst/>
              <a:ahLst/>
              <a:cxnLst/>
              <a:rect l="l" t="t" r="r" b="b"/>
              <a:pathLst>
                <a:path w="608" h="561" extrusionOk="0">
                  <a:moveTo>
                    <a:pt x="309" y="1"/>
                  </a:moveTo>
                  <a:cubicBezTo>
                    <a:pt x="241" y="1"/>
                    <a:pt x="198" y="65"/>
                    <a:pt x="215" y="280"/>
                  </a:cubicBezTo>
                  <a:cubicBezTo>
                    <a:pt x="215" y="399"/>
                    <a:pt x="72" y="375"/>
                    <a:pt x="1" y="411"/>
                  </a:cubicBezTo>
                  <a:cubicBezTo>
                    <a:pt x="97" y="517"/>
                    <a:pt x="217" y="561"/>
                    <a:pt x="354" y="561"/>
                  </a:cubicBezTo>
                  <a:cubicBezTo>
                    <a:pt x="386" y="561"/>
                    <a:pt x="419" y="559"/>
                    <a:pt x="453" y="554"/>
                  </a:cubicBezTo>
                  <a:cubicBezTo>
                    <a:pt x="513" y="411"/>
                    <a:pt x="608" y="292"/>
                    <a:pt x="596" y="125"/>
                  </a:cubicBezTo>
                  <a:cubicBezTo>
                    <a:pt x="500" y="87"/>
                    <a:pt x="387" y="1"/>
                    <a:pt x="3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5597;p32">
              <a:extLst>
                <a:ext uri="{FF2B5EF4-FFF2-40B4-BE49-F238E27FC236}">
                  <a16:creationId xmlns:a16="http://schemas.microsoft.com/office/drawing/2014/main" id="{DA1180D3-74BC-4F21-8494-08D0290B157B}"/>
                </a:ext>
              </a:extLst>
            </p:cNvPr>
            <p:cNvSpPr/>
            <p:nvPr/>
          </p:nvSpPr>
          <p:spPr>
            <a:xfrm>
              <a:off x="5905500" y="3691025"/>
              <a:ext cx="25325" cy="5325"/>
            </a:xfrm>
            <a:custGeom>
              <a:avLst/>
              <a:gdLst/>
              <a:ahLst/>
              <a:cxnLst/>
              <a:rect l="l" t="t" r="r" b="b"/>
              <a:pathLst>
                <a:path w="1013" h="213" extrusionOk="0">
                  <a:moveTo>
                    <a:pt x="439" y="0"/>
                  </a:moveTo>
                  <a:cubicBezTo>
                    <a:pt x="296" y="0"/>
                    <a:pt x="149" y="27"/>
                    <a:pt x="0" y="61"/>
                  </a:cubicBezTo>
                  <a:cubicBezTo>
                    <a:pt x="217" y="187"/>
                    <a:pt x="458" y="212"/>
                    <a:pt x="702" y="212"/>
                  </a:cubicBezTo>
                  <a:cubicBezTo>
                    <a:pt x="805" y="212"/>
                    <a:pt x="909" y="208"/>
                    <a:pt x="1012" y="204"/>
                  </a:cubicBezTo>
                  <a:cubicBezTo>
                    <a:pt x="832" y="52"/>
                    <a:pt x="639" y="0"/>
                    <a:pt x="4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5598;p32">
              <a:extLst>
                <a:ext uri="{FF2B5EF4-FFF2-40B4-BE49-F238E27FC236}">
                  <a16:creationId xmlns:a16="http://schemas.microsoft.com/office/drawing/2014/main" id="{D6C66CC2-33C2-4597-ADAC-6CA89479461E}"/>
                </a:ext>
              </a:extLst>
            </p:cNvPr>
            <p:cNvSpPr/>
            <p:nvPr/>
          </p:nvSpPr>
          <p:spPr>
            <a:xfrm>
              <a:off x="5452750" y="3623575"/>
              <a:ext cx="29800" cy="4475"/>
            </a:xfrm>
            <a:custGeom>
              <a:avLst/>
              <a:gdLst/>
              <a:ahLst/>
              <a:cxnLst/>
              <a:rect l="l" t="t" r="r" b="b"/>
              <a:pathLst>
                <a:path w="1192" h="179" extrusionOk="0">
                  <a:moveTo>
                    <a:pt x="1107" y="0"/>
                  </a:moveTo>
                  <a:cubicBezTo>
                    <a:pt x="1090" y="0"/>
                    <a:pt x="1074" y="7"/>
                    <a:pt x="1060" y="21"/>
                  </a:cubicBezTo>
                  <a:cubicBezTo>
                    <a:pt x="703" y="21"/>
                    <a:pt x="358" y="45"/>
                    <a:pt x="1" y="57"/>
                  </a:cubicBezTo>
                  <a:cubicBezTo>
                    <a:pt x="185" y="158"/>
                    <a:pt x="382" y="179"/>
                    <a:pt x="583" y="179"/>
                  </a:cubicBezTo>
                  <a:cubicBezTo>
                    <a:pt x="723" y="179"/>
                    <a:pt x="866" y="169"/>
                    <a:pt x="1008" y="169"/>
                  </a:cubicBezTo>
                  <a:cubicBezTo>
                    <a:pt x="1070" y="169"/>
                    <a:pt x="1131" y="170"/>
                    <a:pt x="1191" y="176"/>
                  </a:cubicBezTo>
                  <a:cubicBezTo>
                    <a:pt x="1191" y="128"/>
                    <a:pt x="1179" y="81"/>
                    <a:pt x="1179" y="45"/>
                  </a:cubicBezTo>
                  <a:cubicBezTo>
                    <a:pt x="1158" y="16"/>
                    <a:pt x="1132" y="0"/>
                    <a:pt x="1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5599;p32">
              <a:extLst>
                <a:ext uri="{FF2B5EF4-FFF2-40B4-BE49-F238E27FC236}">
                  <a16:creationId xmlns:a16="http://schemas.microsoft.com/office/drawing/2014/main" id="{A0A7E31A-1AE3-4F4E-A2B1-F94EDDA084C5}"/>
                </a:ext>
              </a:extLst>
            </p:cNvPr>
            <p:cNvSpPr/>
            <p:nvPr/>
          </p:nvSpPr>
          <p:spPr>
            <a:xfrm>
              <a:off x="5798025" y="3718250"/>
              <a:ext cx="21475" cy="6975"/>
            </a:xfrm>
            <a:custGeom>
              <a:avLst/>
              <a:gdLst/>
              <a:ahLst/>
              <a:cxnLst/>
              <a:rect l="l" t="t" r="r" b="b"/>
              <a:pathLst>
                <a:path w="859" h="279" extrusionOk="0">
                  <a:moveTo>
                    <a:pt x="562" y="1"/>
                  </a:moveTo>
                  <a:cubicBezTo>
                    <a:pt x="436" y="1"/>
                    <a:pt x="304" y="40"/>
                    <a:pt x="175" y="40"/>
                  </a:cubicBezTo>
                  <a:cubicBezTo>
                    <a:pt x="116" y="40"/>
                    <a:pt x="58" y="32"/>
                    <a:pt x="1" y="8"/>
                  </a:cubicBezTo>
                  <a:lnTo>
                    <a:pt x="1" y="8"/>
                  </a:lnTo>
                  <a:lnTo>
                    <a:pt x="132" y="270"/>
                  </a:lnTo>
                  <a:cubicBezTo>
                    <a:pt x="164" y="276"/>
                    <a:pt x="195" y="278"/>
                    <a:pt x="225" y="278"/>
                  </a:cubicBezTo>
                  <a:cubicBezTo>
                    <a:pt x="454" y="278"/>
                    <a:pt x="637" y="138"/>
                    <a:pt x="858" y="127"/>
                  </a:cubicBezTo>
                  <a:cubicBezTo>
                    <a:pt x="767" y="28"/>
                    <a:pt x="667" y="1"/>
                    <a:pt x="5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5600;p32">
              <a:extLst>
                <a:ext uri="{FF2B5EF4-FFF2-40B4-BE49-F238E27FC236}">
                  <a16:creationId xmlns:a16="http://schemas.microsoft.com/office/drawing/2014/main" id="{1722D091-4130-432F-A6B0-1A6FAD715A3D}"/>
                </a:ext>
              </a:extLst>
            </p:cNvPr>
            <p:cNvSpPr/>
            <p:nvPr/>
          </p:nvSpPr>
          <p:spPr>
            <a:xfrm>
              <a:off x="5686700" y="3662150"/>
              <a:ext cx="22050" cy="5450"/>
            </a:xfrm>
            <a:custGeom>
              <a:avLst/>
              <a:gdLst/>
              <a:ahLst/>
              <a:cxnLst/>
              <a:rect l="l" t="t" r="r" b="b"/>
              <a:pathLst>
                <a:path w="882" h="218" extrusionOk="0">
                  <a:moveTo>
                    <a:pt x="720" y="1"/>
                  </a:moveTo>
                  <a:cubicBezTo>
                    <a:pt x="711" y="1"/>
                    <a:pt x="701" y="1"/>
                    <a:pt x="691" y="2"/>
                  </a:cubicBezTo>
                  <a:cubicBezTo>
                    <a:pt x="453" y="26"/>
                    <a:pt x="227" y="50"/>
                    <a:pt x="1" y="73"/>
                  </a:cubicBezTo>
                  <a:cubicBezTo>
                    <a:pt x="196" y="167"/>
                    <a:pt x="404" y="218"/>
                    <a:pt x="619" y="218"/>
                  </a:cubicBezTo>
                  <a:cubicBezTo>
                    <a:pt x="705" y="218"/>
                    <a:pt x="793" y="210"/>
                    <a:pt x="882" y="192"/>
                  </a:cubicBezTo>
                  <a:cubicBezTo>
                    <a:pt x="882" y="81"/>
                    <a:pt x="851" y="1"/>
                    <a:pt x="7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5601;p32">
              <a:extLst>
                <a:ext uri="{FF2B5EF4-FFF2-40B4-BE49-F238E27FC236}">
                  <a16:creationId xmlns:a16="http://schemas.microsoft.com/office/drawing/2014/main" id="{9A11FD74-EF08-4B11-AD21-DEC4665B11FA}"/>
                </a:ext>
              </a:extLst>
            </p:cNvPr>
            <p:cNvSpPr/>
            <p:nvPr/>
          </p:nvSpPr>
          <p:spPr>
            <a:xfrm>
              <a:off x="6031400" y="3746375"/>
              <a:ext cx="24725" cy="5225"/>
            </a:xfrm>
            <a:custGeom>
              <a:avLst/>
              <a:gdLst/>
              <a:ahLst/>
              <a:cxnLst/>
              <a:rect l="l" t="t" r="r" b="b"/>
              <a:pathLst>
                <a:path w="989" h="209" extrusionOk="0">
                  <a:moveTo>
                    <a:pt x="307" y="1"/>
                  </a:moveTo>
                  <a:cubicBezTo>
                    <a:pt x="204" y="1"/>
                    <a:pt x="102" y="7"/>
                    <a:pt x="0" y="14"/>
                  </a:cubicBezTo>
                  <a:cubicBezTo>
                    <a:pt x="218" y="123"/>
                    <a:pt x="441" y="208"/>
                    <a:pt x="678" y="208"/>
                  </a:cubicBezTo>
                  <a:cubicBezTo>
                    <a:pt x="779" y="208"/>
                    <a:pt x="882" y="193"/>
                    <a:pt x="989" y="157"/>
                  </a:cubicBezTo>
                  <a:cubicBezTo>
                    <a:pt x="773" y="33"/>
                    <a:pt x="541" y="1"/>
                    <a:pt x="3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5602;p32">
              <a:extLst>
                <a:ext uri="{FF2B5EF4-FFF2-40B4-BE49-F238E27FC236}">
                  <a16:creationId xmlns:a16="http://schemas.microsoft.com/office/drawing/2014/main" id="{14A0444E-E4EE-48E5-9E51-54A9B26B0DFE}"/>
                </a:ext>
              </a:extLst>
            </p:cNvPr>
            <p:cNvSpPr/>
            <p:nvPr/>
          </p:nvSpPr>
          <p:spPr>
            <a:xfrm>
              <a:off x="5680150" y="3706550"/>
              <a:ext cx="25325" cy="4500"/>
            </a:xfrm>
            <a:custGeom>
              <a:avLst/>
              <a:gdLst/>
              <a:ahLst/>
              <a:cxnLst/>
              <a:rect l="l" t="t" r="r" b="b"/>
              <a:pathLst>
                <a:path w="1013" h="180" extrusionOk="0">
                  <a:moveTo>
                    <a:pt x="1" y="0"/>
                  </a:moveTo>
                  <a:lnTo>
                    <a:pt x="1" y="0"/>
                  </a:lnTo>
                  <a:cubicBezTo>
                    <a:pt x="138" y="143"/>
                    <a:pt x="291" y="179"/>
                    <a:pt x="450" y="179"/>
                  </a:cubicBezTo>
                  <a:cubicBezTo>
                    <a:pt x="613" y="179"/>
                    <a:pt x="783" y="141"/>
                    <a:pt x="949" y="141"/>
                  </a:cubicBezTo>
                  <a:cubicBezTo>
                    <a:pt x="970" y="141"/>
                    <a:pt x="992" y="141"/>
                    <a:pt x="1013" y="143"/>
                  </a:cubicBezTo>
                  <a:cubicBezTo>
                    <a:pt x="871" y="32"/>
                    <a:pt x="719" y="8"/>
                    <a:pt x="566" y="8"/>
                  </a:cubicBezTo>
                  <a:cubicBezTo>
                    <a:pt x="446" y="8"/>
                    <a:pt x="326" y="23"/>
                    <a:pt x="208" y="23"/>
                  </a:cubicBezTo>
                  <a:cubicBezTo>
                    <a:pt x="138" y="23"/>
                    <a:pt x="68" y="17"/>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5603;p32">
              <a:extLst>
                <a:ext uri="{FF2B5EF4-FFF2-40B4-BE49-F238E27FC236}">
                  <a16:creationId xmlns:a16="http://schemas.microsoft.com/office/drawing/2014/main" id="{FD28AE8E-982E-4713-BA4B-871BB60CCA6D}"/>
                </a:ext>
              </a:extLst>
            </p:cNvPr>
            <p:cNvSpPr/>
            <p:nvPr/>
          </p:nvSpPr>
          <p:spPr>
            <a:xfrm>
              <a:off x="5758450" y="3714050"/>
              <a:ext cx="23525" cy="3650"/>
            </a:xfrm>
            <a:custGeom>
              <a:avLst/>
              <a:gdLst/>
              <a:ahLst/>
              <a:cxnLst/>
              <a:rect l="l" t="t" r="r" b="b"/>
              <a:pathLst>
                <a:path w="941" h="146" extrusionOk="0">
                  <a:moveTo>
                    <a:pt x="314" y="1"/>
                  </a:moveTo>
                  <a:cubicBezTo>
                    <a:pt x="211" y="1"/>
                    <a:pt x="107" y="6"/>
                    <a:pt x="0" y="10"/>
                  </a:cubicBezTo>
                  <a:cubicBezTo>
                    <a:pt x="137" y="119"/>
                    <a:pt x="282" y="146"/>
                    <a:pt x="428" y="146"/>
                  </a:cubicBezTo>
                  <a:cubicBezTo>
                    <a:pt x="564" y="146"/>
                    <a:pt x="701" y="123"/>
                    <a:pt x="835" y="123"/>
                  </a:cubicBezTo>
                  <a:cubicBezTo>
                    <a:pt x="870" y="123"/>
                    <a:pt x="906" y="125"/>
                    <a:pt x="941" y="129"/>
                  </a:cubicBezTo>
                  <a:cubicBezTo>
                    <a:pt x="739" y="23"/>
                    <a:pt x="531" y="1"/>
                    <a:pt x="3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5604;p32">
              <a:extLst>
                <a:ext uri="{FF2B5EF4-FFF2-40B4-BE49-F238E27FC236}">
                  <a16:creationId xmlns:a16="http://schemas.microsoft.com/office/drawing/2014/main" id="{F5EF8BA6-57D1-4356-82D5-9EA7183B6572}"/>
                </a:ext>
              </a:extLst>
            </p:cNvPr>
            <p:cNvSpPr/>
            <p:nvPr/>
          </p:nvSpPr>
          <p:spPr>
            <a:xfrm>
              <a:off x="5250050" y="3591050"/>
              <a:ext cx="11025" cy="11925"/>
            </a:xfrm>
            <a:custGeom>
              <a:avLst/>
              <a:gdLst/>
              <a:ahLst/>
              <a:cxnLst/>
              <a:rect l="l" t="t" r="r" b="b"/>
              <a:pathLst>
                <a:path w="441" h="477" extrusionOk="0">
                  <a:moveTo>
                    <a:pt x="393" y="0"/>
                  </a:moveTo>
                  <a:lnTo>
                    <a:pt x="262" y="96"/>
                  </a:lnTo>
                  <a:cubicBezTo>
                    <a:pt x="203" y="108"/>
                    <a:pt x="179" y="131"/>
                    <a:pt x="143" y="191"/>
                  </a:cubicBezTo>
                  <a:cubicBezTo>
                    <a:pt x="96" y="250"/>
                    <a:pt x="36" y="298"/>
                    <a:pt x="0" y="358"/>
                  </a:cubicBezTo>
                  <a:cubicBezTo>
                    <a:pt x="67" y="465"/>
                    <a:pt x="161" y="475"/>
                    <a:pt x="261" y="475"/>
                  </a:cubicBezTo>
                  <a:cubicBezTo>
                    <a:pt x="283" y="475"/>
                    <a:pt x="306" y="474"/>
                    <a:pt x="329" y="474"/>
                  </a:cubicBezTo>
                  <a:cubicBezTo>
                    <a:pt x="351" y="474"/>
                    <a:pt x="372" y="475"/>
                    <a:pt x="393" y="477"/>
                  </a:cubicBezTo>
                  <a:cubicBezTo>
                    <a:pt x="429" y="453"/>
                    <a:pt x="441" y="417"/>
                    <a:pt x="441" y="369"/>
                  </a:cubicBezTo>
                  <a:cubicBezTo>
                    <a:pt x="429" y="239"/>
                    <a:pt x="417" y="119"/>
                    <a:pt x="3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5605;p32">
              <a:extLst>
                <a:ext uri="{FF2B5EF4-FFF2-40B4-BE49-F238E27FC236}">
                  <a16:creationId xmlns:a16="http://schemas.microsoft.com/office/drawing/2014/main" id="{DBFA9EE9-A034-40B7-B5E1-5CE45D332847}"/>
                </a:ext>
              </a:extLst>
            </p:cNvPr>
            <p:cNvSpPr/>
            <p:nvPr/>
          </p:nvSpPr>
          <p:spPr>
            <a:xfrm>
              <a:off x="5338150" y="3475250"/>
              <a:ext cx="9550" cy="16100"/>
            </a:xfrm>
            <a:custGeom>
              <a:avLst/>
              <a:gdLst/>
              <a:ahLst/>
              <a:cxnLst/>
              <a:rect l="l" t="t" r="r" b="b"/>
              <a:pathLst>
                <a:path w="382" h="644" extrusionOk="0">
                  <a:moveTo>
                    <a:pt x="179" y="1"/>
                  </a:moveTo>
                  <a:cubicBezTo>
                    <a:pt x="108" y="1"/>
                    <a:pt x="60" y="49"/>
                    <a:pt x="48" y="120"/>
                  </a:cubicBezTo>
                  <a:cubicBezTo>
                    <a:pt x="25" y="287"/>
                    <a:pt x="13" y="465"/>
                    <a:pt x="1" y="632"/>
                  </a:cubicBezTo>
                  <a:lnTo>
                    <a:pt x="48" y="644"/>
                  </a:lnTo>
                  <a:cubicBezTo>
                    <a:pt x="382" y="596"/>
                    <a:pt x="346" y="346"/>
                    <a:pt x="346" y="108"/>
                  </a:cubicBezTo>
                  <a:cubicBezTo>
                    <a:pt x="298" y="60"/>
                    <a:pt x="251" y="25"/>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5606;p32">
              <a:extLst>
                <a:ext uri="{FF2B5EF4-FFF2-40B4-BE49-F238E27FC236}">
                  <a16:creationId xmlns:a16="http://schemas.microsoft.com/office/drawing/2014/main" id="{A75CCD15-4273-4D35-AF22-61C5AC04BD8D}"/>
                </a:ext>
              </a:extLst>
            </p:cNvPr>
            <p:cNvSpPr/>
            <p:nvPr/>
          </p:nvSpPr>
          <p:spPr>
            <a:xfrm>
              <a:off x="5733150" y="3674450"/>
              <a:ext cx="17875" cy="4725"/>
            </a:xfrm>
            <a:custGeom>
              <a:avLst/>
              <a:gdLst/>
              <a:ahLst/>
              <a:cxnLst/>
              <a:rect l="l" t="t" r="r" b="b"/>
              <a:pathLst>
                <a:path w="715" h="189" extrusionOk="0">
                  <a:moveTo>
                    <a:pt x="361" y="1"/>
                  </a:moveTo>
                  <a:cubicBezTo>
                    <a:pt x="270" y="1"/>
                    <a:pt x="175" y="16"/>
                    <a:pt x="86" y="16"/>
                  </a:cubicBezTo>
                  <a:cubicBezTo>
                    <a:pt x="57" y="16"/>
                    <a:pt x="28" y="14"/>
                    <a:pt x="0" y="10"/>
                  </a:cubicBezTo>
                  <a:lnTo>
                    <a:pt x="0" y="10"/>
                  </a:lnTo>
                  <a:cubicBezTo>
                    <a:pt x="227" y="177"/>
                    <a:pt x="477" y="165"/>
                    <a:pt x="715" y="189"/>
                  </a:cubicBezTo>
                  <a:cubicBezTo>
                    <a:pt x="621" y="33"/>
                    <a:pt x="495" y="1"/>
                    <a:pt x="3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5607;p32">
              <a:extLst>
                <a:ext uri="{FF2B5EF4-FFF2-40B4-BE49-F238E27FC236}">
                  <a16:creationId xmlns:a16="http://schemas.microsoft.com/office/drawing/2014/main" id="{E1F529E0-B4AD-4401-92BD-CEBD650836B1}"/>
                </a:ext>
              </a:extLst>
            </p:cNvPr>
            <p:cNvSpPr/>
            <p:nvPr/>
          </p:nvSpPr>
          <p:spPr>
            <a:xfrm>
              <a:off x="5517950" y="3631200"/>
              <a:ext cx="18175" cy="3550"/>
            </a:xfrm>
            <a:custGeom>
              <a:avLst/>
              <a:gdLst/>
              <a:ahLst/>
              <a:cxnLst/>
              <a:rect l="l" t="t" r="r" b="b"/>
              <a:pathLst>
                <a:path w="727" h="142" extrusionOk="0">
                  <a:moveTo>
                    <a:pt x="367" y="0"/>
                  </a:moveTo>
                  <a:cubicBezTo>
                    <a:pt x="246" y="0"/>
                    <a:pt x="122" y="26"/>
                    <a:pt x="0" y="37"/>
                  </a:cubicBezTo>
                  <a:cubicBezTo>
                    <a:pt x="182" y="110"/>
                    <a:pt x="364" y="141"/>
                    <a:pt x="551" y="141"/>
                  </a:cubicBezTo>
                  <a:cubicBezTo>
                    <a:pt x="609" y="141"/>
                    <a:pt x="667" y="138"/>
                    <a:pt x="726" y="133"/>
                  </a:cubicBezTo>
                  <a:cubicBezTo>
                    <a:pt x="616" y="29"/>
                    <a:pt x="494" y="0"/>
                    <a:pt x="3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5608;p32">
              <a:extLst>
                <a:ext uri="{FF2B5EF4-FFF2-40B4-BE49-F238E27FC236}">
                  <a16:creationId xmlns:a16="http://schemas.microsoft.com/office/drawing/2014/main" id="{5D6A2D5E-AFCF-418D-B594-C61AAEF49C2C}"/>
                </a:ext>
              </a:extLst>
            </p:cNvPr>
            <p:cNvSpPr/>
            <p:nvPr/>
          </p:nvSpPr>
          <p:spPr>
            <a:xfrm>
              <a:off x="5337850" y="3462450"/>
              <a:ext cx="8950" cy="15800"/>
            </a:xfrm>
            <a:custGeom>
              <a:avLst/>
              <a:gdLst/>
              <a:ahLst/>
              <a:cxnLst/>
              <a:rect l="l" t="t" r="r" b="b"/>
              <a:pathLst>
                <a:path w="358" h="632" extrusionOk="0">
                  <a:moveTo>
                    <a:pt x="144" y="1"/>
                  </a:moveTo>
                  <a:cubicBezTo>
                    <a:pt x="1" y="191"/>
                    <a:pt x="25" y="418"/>
                    <a:pt x="60" y="632"/>
                  </a:cubicBezTo>
                  <a:lnTo>
                    <a:pt x="191" y="596"/>
                  </a:lnTo>
                  <a:cubicBezTo>
                    <a:pt x="358" y="418"/>
                    <a:pt x="358" y="239"/>
                    <a:pt x="203" y="37"/>
                  </a:cubicBezTo>
                  <a:lnTo>
                    <a:pt x="144"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5609;p32">
              <a:extLst>
                <a:ext uri="{FF2B5EF4-FFF2-40B4-BE49-F238E27FC236}">
                  <a16:creationId xmlns:a16="http://schemas.microsoft.com/office/drawing/2014/main" id="{BD5DC226-41D5-45B8-8681-37493E5EF827}"/>
                </a:ext>
              </a:extLst>
            </p:cNvPr>
            <p:cNvSpPr/>
            <p:nvPr/>
          </p:nvSpPr>
          <p:spPr>
            <a:xfrm>
              <a:off x="5783450" y="3717250"/>
              <a:ext cx="10750" cy="3775"/>
            </a:xfrm>
            <a:custGeom>
              <a:avLst/>
              <a:gdLst/>
              <a:ahLst/>
              <a:cxnLst/>
              <a:rect l="l" t="t" r="r" b="b"/>
              <a:pathLst>
                <a:path w="430" h="151" extrusionOk="0">
                  <a:moveTo>
                    <a:pt x="0" y="1"/>
                  </a:moveTo>
                  <a:cubicBezTo>
                    <a:pt x="71" y="103"/>
                    <a:pt x="144" y="150"/>
                    <a:pt x="221" y="150"/>
                  </a:cubicBezTo>
                  <a:cubicBezTo>
                    <a:pt x="288" y="150"/>
                    <a:pt x="357" y="115"/>
                    <a:pt x="429" y="48"/>
                  </a:cubicBezTo>
                  <a:cubicBezTo>
                    <a:pt x="286" y="24"/>
                    <a:pt x="155" y="24"/>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5610;p32">
              <a:extLst>
                <a:ext uri="{FF2B5EF4-FFF2-40B4-BE49-F238E27FC236}">
                  <a16:creationId xmlns:a16="http://schemas.microsoft.com/office/drawing/2014/main" id="{6AF71E31-296D-4BCD-88FD-3F8DA300FBAA}"/>
                </a:ext>
              </a:extLst>
            </p:cNvPr>
            <p:cNvSpPr/>
            <p:nvPr/>
          </p:nvSpPr>
          <p:spPr>
            <a:xfrm>
              <a:off x="5271175" y="3585100"/>
              <a:ext cx="7475" cy="7750"/>
            </a:xfrm>
            <a:custGeom>
              <a:avLst/>
              <a:gdLst/>
              <a:ahLst/>
              <a:cxnLst/>
              <a:rect l="l" t="t" r="r" b="b"/>
              <a:pathLst>
                <a:path w="299" h="310" extrusionOk="0">
                  <a:moveTo>
                    <a:pt x="132" y="0"/>
                  </a:moveTo>
                  <a:cubicBezTo>
                    <a:pt x="13" y="60"/>
                    <a:pt x="1" y="179"/>
                    <a:pt x="13" y="310"/>
                  </a:cubicBezTo>
                  <a:cubicBezTo>
                    <a:pt x="132" y="238"/>
                    <a:pt x="239" y="155"/>
                    <a:pt x="298" y="12"/>
                  </a:cubicBezTo>
                  <a:cubicBezTo>
                    <a:pt x="239" y="0"/>
                    <a:pt x="191" y="0"/>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5611;p32">
              <a:extLst>
                <a:ext uri="{FF2B5EF4-FFF2-40B4-BE49-F238E27FC236}">
                  <a16:creationId xmlns:a16="http://schemas.microsoft.com/office/drawing/2014/main" id="{9E99DA3D-720D-47B7-B06D-8F0C530D1F22}"/>
                </a:ext>
              </a:extLst>
            </p:cNvPr>
            <p:cNvSpPr/>
            <p:nvPr/>
          </p:nvSpPr>
          <p:spPr>
            <a:xfrm>
              <a:off x="5475375" y="3678425"/>
              <a:ext cx="12825" cy="3225"/>
            </a:xfrm>
            <a:custGeom>
              <a:avLst/>
              <a:gdLst/>
              <a:ahLst/>
              <a:cxnLst/>
              <a:rect l="l" t="t" r="r" b="b"/>
              <a:pathLst>
                <a:path w="513" h="129" extrusionOk="0">
                  <a:moveTo>
                    <a:pt x="129" y="1"/>
                  </a:moveTo>
                  <a:cubicBezTo>
                    <a:pt x="86" y="1"/>
                    <a:pt x="43" y="3"/>
                    <a:pt x="0" y="6"/>
                  </a:cubicBezTo>
                  <a:cubicBezTo>
                    <a:pt x="93" y="105"/>
                    <a:pt x="194" y="128"/>
                    <a:pt x="298" y="128"/>
                  </a:cubicBezTo>
                  <a:cubicBezTo>
                    <a:pt x="368" y="128"/>
                    <a:pt x="440" y="118"/>
                    <a:pt x="512" y="113"/>
                  </a:cubicBezTo>
                  <a:cubicBezTo>
                    <a:pt x="395" y="23"/>
                    <a:pt x="264" y="1"/>
                    <a:pt x="1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5612;p32">
              <a:extLst>
                <a:ext uri="{FF2B5EF4-FFF2-40B4-BE49-F238E27FC236}">
                  <a16:creationId xmlns:a16="http://schemas.microsoft.com/office/drawing/2014/main" id="{EE7D8FDB-E0DA-436D-92E0-0EE94EAC0073}"/>
                </a:ext>
              </a:extLst>
            </p:cNvPr>
            <p:cNvSpPr/>
            <p:nvPr/>
          </p:nvSpPr>
          <p:spPr>
            <a:xfrm>
              <a:off x="5345600" y="3419600"/>
              <a:ext cx="5075" cy="7475"/>
            </a:xfrm>
            <a:custGeom>
              <a:avLst/>
              <a:gdLst/>
              <a:ahLst/>
              <a:cxnLst/>
              <a:rect l="l" t="t" r="r" b="b"/>
              <a:pathLst>
                <a:path w="203" h="299" extrusionOk="0">
                  <a:moveTo>
                    <a:pt x="108" y="0"/>
                  </a:moveTo>
                  <a:cubicBezTo>
                    <a:pt x="72" y="0"/>
                    <a:pt x="60" y="24"/>
                    <a:pt x="48" y="72"/>
                  </a:cubicBezTo>
                  <a:lnTo>
                    <a:pt x="0" y="298"/>
                  </a:lnTo>
                  <a:cubicBezTo>
                    <a:pt x="131" y="250"/>
                    <a:pt x="167" y="143"/>
                    <a:pt x="203" y="48"/>
                  </a:cubicBezTo>
                  <a:lnTo>
                    <a:pt x="167" y="12"/>
                  </a:lnTo>
                  <a:cubicBezTo>
                    <a:pt x="167" y="12"/>
                    <a:pt x="131" y="0"/>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5613;p32">
              <a:extLst>
                <a:ext uri="{FF2B5EF4-FFF2-40B4-BE49-F238E27FC236}">
                  <a16:creationId xmlns:a16="http://schemas.microsoft.com/office/drawing/2014/main" id="{B2CF858E-29B6-42CD-B358-1C4C1AEADC12}"/>
                </a:ext>
              </a:extLst>
            </p:cNvPr>
            <p:cNvSpPr/>
            <p:nvPr/>
          </p:nvSpPr>
          <p:spPr>
            <a:xfrm>
              <a:off x="5539675" y="3632350"/>
              <a:ext cx="7150" cy="3500"/>
            </a:xfrm>
            <a:custGeom>
              <a:avLst/>
              <a:gdLst/>
              <a:ahLst/>
              <a:cxnLst/>
              <a:rect l="l" t="t" r="r" b="b"/>
              <a:pathLst>
                <a:path w="286" h="140" extrusionOk="0">
                  <a:moveTo>
                    <a:pt x="147" y="0"/>
                  </a:moveTo>
                  <a:cubicBezTo>
                    <a:pt x="101" y="0"/>
                    <a:pt x="52" y="36"/>
                    <a:pt x="0" y="111"/>
                  </a:cubicBezTo>
                  <a:cubicBezTo>
                    <a:pt x="53" y="130"/>
                    <a:pt x="109" y="139"/>
                    <a:pt x="162" y="139"/>
                  </a:cubicBezTo>
                  <a:cubicBezTo>
                    <a:pt x="206" y="139"/>
                    <a:pt x="249" y="133"/>
                    <a:pt x="286" y="122"/>
                  </a:cubicBezTo>
                  <a:cubicBezTo>
                    <a:pt x="243" y="42"/>
                    <a:pt x="196" y="0"/>
                    <a:pt x="14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5614;p32">
              <a:extLst>
                <a:ext uri="{FF2B5EF4-FFF2-40B4-BE49-F238E27FC236}">
                  <a16:creationId xmlns:a16="http://schemas.microsoft.com/office/drawing/2014/main" id="{7DF70876-7BDA-4077-A276-FF752C8C48A6}"/>
                </a:ext>
              </a:extLst>
            </p:cNvPr>
            <p:cNvSpPr/>
            <p:nvPr/>
          </p:nvSpPr>
          <p:spPr>
            <a:xfrm>
              <a:off x="5711425" y="3708100"/>
              <a:ext cx="7750" cy="2325"/>
            </a:xfrm>
            <a:custGeom>
              <a:avLst/>
              <a:gdLst/>
              <a:ahLst/>
              <a:cxnLst/>
              <a:rect l="l" t="t" r="r" b="b"/>
              <a:pathLst>
                <a:path w="310" h="93" extrusionOk="0">
                  <a:moveTo>
                    <a:pt x="144" y="1"/>
                  </a:moveTo>
                  <a:cubicBezTo>
                    <a:pt x="100" y="1"/>
                    <a:pt x="52" y="24"/>
                    <a:pt x="0" y="81"/>
                  </a:cubicBezTo>
                  <a:cubicBezTo>
                    <a:pt x="95" y="81"/>
                    <a:pt x="203" y="93"/>
                    <a:pt x="310" y="93"/>
                  </a:cubicBezTo>
                  <a:cubicBezTo>
                    <a:pt x="256" y="39"/>
                    <a:pt x="202" y="1"/>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5615;p32">
              <a:extLst>
                <a:ext uri="{FF2B5EF4-FFF2-40B4-BE49-F238E27FC236}">
                  <a16:creationId xmlns:a16="http://schemas.microsoft.com/office/drawing/2014/main" id="{B7CA2CC1-1170-429D-B578-4BFC1E05604C}"/>
                </a:ext>
              </a:extLst>
            </p:cNvPr>
            <p:cNvSpPr/>
            <p:nvPr/>
          </p:nvSpPr>
          <p:spPr>
            <a:xfrm>
              <a:off x="5704875" y="3709800"/>
              <a:ext cx="6875" cy="3375"/>
            </a:xfrm>
            <a:custGeom>
              <a:avLst/>
              <a:gdLst/>
              <a:ahLst/>
              <a:cxnLst/>
              <a:rect l="l" t="t" r="r" b="b"/>
              <a:pathLst>
                <a:path w="275" h="135" extrusionOk="0">
                  <a:moveTo>
                    <a:pt x="0" y="1"/>
                  </a:moveTo>
                  <a:cubicBezTo>
                    <a:pt x="48" y="90"/>
                    <a:pt x="92" y="135"/>
                    <a:pt x="137" y="135"/>
                  </a:cubicBezTo>
                  <a:cubicBezTo>
                    <a:pt x="182" y="135"/>
                    <a:pt x="226" y="90"/>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5616;p32">
              <a:extLst>
                <a:ext uri="{FF2B5EF4-FFF2-40B4-BE49-F238E27FC236}">
                  <a16:creationId xmlns:a16="http://schemas.microsoft.com/office/drawing/2014/main" id="{5A594271-FD6B-4414-8AD1-0920B73380AD}"/>
                </a:ext>
              </a:extLst>
            </p:cNvPr>
            <p:cNvSpPr/>
            <p:nvPr/>
          </p:nvSpPr>
          <p:spPr>
            <a:xfrm>
              <a:off x="5984075" y="3740050"/>
              <a:ext cx="8050" cy="2525"/>
            </a:xfrm>
            <a:custGeom>
              <a:avLst/>
              <a:gdLst/>
              <a:ahLst/>
              <a:cxnLst/>
              <a:rect l="l" t="t" r="r" b="b"/>
              <a:pathLst>
                <a:path w="322" h="101" extrusionOk="0">
                  <a:moveTo>
                    <a:pt x="166" y="1"/>
                  </a:moveTo>
                  <a:cubicBezTo>
                    <a:pt x="114" y="1"/>
                    <a:pt x="58" y="31"/>
                    <a:pt x="0" y="89"/>
                  </a:cubicBezTo>
                  <a:cubicBezTo>
                    <a:pt x="107" y="89"/>
                    <a:pt x="226" y="101"/>
                    <a:pt x="322" y="101"/>
                  </a:cubicBezTo>
                  <a:cubicBezTo>
                    <a:pt x="273" y="34"/>
                    <a:pt x="221" y="1"/>
                    <a:pt x="1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5617;p32">
              <a:extLst>
                <a:ext uri="{FF2B5EF4-FFF2-40B4-BE49-F238E27FC236}">
                  <a16:creationId xmlns:a16="http://schemas.microsoft.com/office/drawing/2014/main" id="{E6522B13-EFB6-4AF9-8DF6-DAF948D51154}"/>
                </a:ext>
              </a:extLst>
            </p:cNvPr>
            <p:cNvSpPr/>
            <p:nvPr/>
          </p:nvSpPr>
          <p:spPr>
            <a:xfrm>
              <a:off x="5898350" y="3689775"/>
              <a:ext cx="7150" cy="3700"/>
            </a:xfrm>
            <a:custGeom>
              <a:avLst/>
              <a:gdLst/>
              <a:ahLst/>
              <a:cxnLst/>
              <a:rect l="l" t="t" r="r" b="b"/>
              <a:pathLst>
                <a:path w="286" h="148" extrusionOk="0">
                  <a:moveTo>
                    <a:pt x="141" y="1"/>
                  </a:moveTo>
                  <a:cubicBezTo>
                    <a:pt x="97" y="1"/>
                    <a:pt x="50" y="34"/>
                    <a:pt x="0" y="100"/>
                  </a:cubicBezTo>
                  <a:cubicBezTo>
                    <a:pt x="64" y="131"/>
                    <a:pt x="122" y="147"/>
                    <a:pt x="185" y="147"/>
                  </a:cubicBezTo>
                  <a:cubicBezTo>
                    <a:pt x="217" y="147"/>
                    <a:pt x="250" y="143"/>
                    <a:pt x="286" y="135"/>
                  </a:cubicBezTo>
                  <a:cubicBezTo>
                    <a:pt x="241" y="45"/>
                    <a:pt x="193" y="1"/>
                    <a:pt x="1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5618;p32">
              <a:extLst>
                <a:ext uri="{FF2B5EF4-FFF2-40B4-BE49-F238E27FC236}">
                  <a16:creationId xmlns:a16="http://schemas.microsoft.com/office/drawing/2014/main" id="{872A07BB-BA50-44C0-BFD5-16DA892CC895}"/>
                </a:ext>
              </a:extLst>
            </p:cNvPr>
            <p:cNvSpPr/>
            <p:nvPr/>
          </p:nvSpPr>
          <p:spPr>
            <a:xfrm>
              <a:off x="5511100" y="3627950"/>
              <a:ext cx="7150" cy="4800"/>
            </a:xfrm>
            <a:custGeom>
              <a:avLst/>
              <a:gdLst/>
              <a:ahLst/>
              <a:cxnLst/>
              <a:rect l="l" t="t" r="r" b="b"/>
              <a:pathLst>
                <a:path w="286" h="192" extrusionOk="0">
                  <a:moveTo>
                    <a:pt x="0" y="1"/>
                  </a:moveTo>
                  <a:lnTo>
                    <a:pt x="0" y="144"/>
                  </a:lnTo>
                  <a:cubicBezTo>
                    <a:pt x="54" y="177"/>
                    <a:pt x="104" y="192"/>
                    <a:pt x="156" y="192"/>
                  </a:cubicBezTo>
                  <a:cubicBezTo>
                    <a:pt x="197" y="192"/>
                    <a:pt x="239" y="183"/>
                    <a:pt x="286" y="167"/>
                  </a:cubicBezTo>
                  <a:cubicBezTo>
                    <a:pt x="226" y="25"/>
                    <a:pt x="119"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5619;p32">
              <a:extLst>
                <a:ext uri="{FF2B5EF4-FFF2-40B4-BE49-F238E27FC236}">
                  <a16:creationId xmlns:a16="http://schemas.microsoft.com/office/drawing/2014/main" id="{775D7D16-28F0-4B9B-BDD9-41DF4369B98D}"/>
                </a:ext>
              </a:extLst>
            </p:cNvPr>
            <p:cNvSpPr/>
            <p:nvPr/>
          </p:nvSpPr>
          <p:spPr>
            <a:xfrm>
              <a:off x="5543550" y="3688425"/>
              <a:ext cx="3275" cy="3850"/>
            </a:xfrm>
            <a:custGeom>
              <a:avLst/>
              <a:gdLst/>
              <a:ahLst/>
              <a:cxnLst/>
              <a:rect l="l" t="t" r="r" b="b"/>
              <a:pathLst>
                <a:path w="131" h="154" extrusionOk="0">
                  <a:moveTo>
                    <a:pt x="44" y="1"/>
                  </a:moveTo>
                  <a:cubicBezTo>
                    <a:pt x="33" y="1"/>
                    <a:pt x="22" y="4"/>
                    <a:pt x="12" y="11"/>
                  </a:cubicBezTo>
                  <a:lnTo>
                    <a:pt x="0" y="70"/>
                  </a:lnTo>
                  <a:lnTo>
                    <a:pt x="0" y="154"/>
                  </a:lnTo>
                  <a:cubicBezTo>
                    <a:pt x="48" y="106"/>
                    <a:pt x="83" y="82"/>
                    <a:pt x="131" y="34"/>
                  </a:cubicBezTo>
                  <a:cubicBezTo>
                    <a:pt x="97" y="18"/>
                    <a:pt x="70" y="1"/>
                    <a:pt x="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5620;p32">
              <a:extLst>
                <a:ext uri="{FF2B5EF4-FFF2-40B4-BE49-F238E27FC236}">
                  <a16:creationId xmlns:a16="http://schemas.microsoft.com/office/drawing/2014/main" id="{11D5B029-3F77-4788-B404-BC34AC57B607}"/>
                </a:ext>
              </a:extLst>
            </p:cNvPr>
            <p:cNvSpPr/>
            <p:nvPr/>
          </p:nvSpPr>
          <p:spPr>
            <a:xfrm>
              <a:off x="5242000" y="3559800"/>
              <a:ext cx="3600" cy="4175"/>
            </a:xfrm>
            <a:custGeom>
              <a:avLst/>
              <a:gdLst/>
              <a:ahLst/>
              <a:cxnLst/>
              <a:rect l="l" t="t" r="r" b="b"/>
              <a:pathLst>
                <a:path w="144" h="167" extrusionOk="0">
                  <a:moveTo>
                    <a:pt x="144" y="0"/>
                  </a:moveTo>
                  <a:lnTo>
                    <a:pt x="144" y="0"/>
                  </a:lnTo>
                  <a:cubicBezTo>
                    <a:pt x="96" y="60"/>
                    <a:pt x="49" y="107"/>
                    <a:pt x="1" y="167"/>
                  </a:cubicBezTo>
                  <a:cubicBezTo>
                    <a:pt x="96" y="131"/>
                    <a:pt x="144" y="95"/>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5621;p32">
              <a:extLst>
                <a:ext uri="{FF2B5EF4-FFF2-40B4-BE49-F238E27FC236}">
                  <a16:creationId xmlns:a16="http://schemas.microsoft.com/office/drawing/2014/main" id="{699DC31A-3061-4C98-BEA4-5FEF18956AD0}"/>
                </a:ext>
              </a:extLst>
            </p:cNvPr>
            <p:cNvSpPr/>
            <p:nvPr/>
          </p:nvSpPr>
          <p:spPr>
            <a:xfrm>
              <a:off x="5342925" y="3426750"/>
              <a:ext cx="3000" cy="3875"/>
            </a:xfrm>
            <a:custGeom>
              <a:avLst/>
              <a:gdLst/>
              <a:ahLst/>
              <a:cxnLst/>
              <a:rect l="l" t="t" r="r" b="b"/>
              <a:pathLst>
                <a:path w="120" h="155" extrusionOk="0">
                  <a:moveTo>
                    <a:pt x="107" y="0"/>
                  </a:moveTo>
                  <a:lnTo>
                    <a:pt x="107" y="0"/>
                  </a:lnTo>
                  <a:cubicBezTo>
                    <a:pt x="36" y="24"/>
                    <a:pt x="0" y="84"/>
                    <a:pt x="0" y="155"/>
                  </a:cubicBezTo>
                  <a:cubicBezTo>
                    <a:pt x="72" y="131"/>
                    <a:pt x="119" y="84"/>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5622;p32">
              <a:extLst>
                <a:ext uri="{FF2B5EF4-FFF2-40B4-BE49-F238E27FC236}">
                  <a16:creationId xmlns:a16="http://schemas.microsoft.com/office/drawing/2014/main" id="{38685826-9025-4294-887F-1AD638292532}"/>
                </a:ext>
              </a:extLst>
            </p:cNvPr>
            <p:cNvSpPr/>
            <p:nvPr/>
          </p:nvSpPr>
          <p:spPr>
            <a:xfrm>
              <a:off x="6027825" y="3699700"/>
              <a:ext cx="3600" cy="5075"/>
            </a:xfrm>
            <a:custGeom>
              <a:avLst/>
              <a:gdLst/>
              <a:ahLst/>
              <a:cxnLst/>
              <a:rect l="l" t="t" r="r" b="b"/>
              <a:pathLst>
                <a:path w="144" h="203" extrusionOk="0">
                  <a:moveTo>
                    <a:pt x="143" y="0"/>
                  </a:moveTo>
                  <a:lnTo>
                    <a:pt x="143" y="0"/>
                  </a:lnTo>
                  <a:cubicBezTo>
                    <a:pt x="96" y="60"/>
                    <a:pt x="48" y="107"/>
                    <a:pt x="0" y="167"/>
                  </a:cubicBezTo>
                  <a:cubicBezTo>
                    <a:pt x="24" y="191"/>
                    <a:pt x="45" y="203"/>
                    <a:pt x="64" y="203"/>
                  </a:cubicBezTo>
                  <a:cubicBezTo>
                    <a:pt x="84" y="203"/>
                    <a:pt x="102" y="191"/>
                    <a:pt x="120" y="167"/>
                  </a:cubicBezTo>
                  <a:cubicBezTo>
                    <a:pt x="120" y="107"/>
                    <a:pt x="143" y="60"/>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5623;p32">
              <a:extLst>
                <a:ext uri="{FF2B5EF4-FFF2-40B4-BE49-F238E27FC236}">
                  <a16:creationId xmlns:a16="http://schemas.microsoft.com/office/drawing/2014/main" id="{B1BAC0B3-9A7C-48E1-9CF1-A83A9F7368D5}"/>
                </a:ext>
              </a:extLst>
            </p:cNvPr>
            <p:cNvSpPr/>
            <p:nvPr/>
          </p:nvSpPr>
          <p:spPr>
            <a:xfrm>
              <a:off x="6022775" y="3703850"/>
              <a:ext cx="5075" cy="1475"/>
            </a:xfrm>
            <a:custGeom>
              <a:avLst/>
              <a:gdLst/>
              <a:ahLst/>
              <a:cxnLst/>
              <a:rect l="l" t="t" r="r" b="b"/>
              <a:pathLst>
                <a:path w="203" h="59" extrusionOk="0">
                  <a:moveTo>
                    <a:pt x="0" y="1"/>
                  </a:moveTo>
                  <a:cubicBezTo>
                    <a:pt x="37" y="38"/>
                    <a:pt x="74" y="59"/>
                    <a:pt x="110" y="59"/>
                  </a:cubicBezTo>
                  <a:cubicBezTo>
                    <a:pt x="142" y="59"/>
                    <a:pt x="174" y="41"/>
                    <a:pt x="20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5624;p32">
              <a:extLst>
                <a:ext uri="{FF2B5EF4-FFF2-40B4-BE49-F238E27FC236}">
                  <a16:creationId xmlns:a16="http://schemas.microsoft.com/office/drawing/2014/main" id="{906D2253-205E-4917-B38A-CF380593B34A}"/>
                </a:ext>
              </a:extLst>
            </p:cNvPr>
            <p:cNvSpPr/>
            <p:nvPr/>
          </p:nvSpPr>
          <p:spPr>
            <a:xfrm>
              <a:off x="5819475" y="3720825"/>
              <a:ext cx="3875" cy="2225"/>
            </a:xfrm>
            <a:custGeom>
              <a:avLst/>
              <a:gdLst/>
              <a:ahLst/>
              <a:cxnLst/>
              <a:rect l="l" t="t" r="r" b="b"/>
              <a:pathLst>
                <a:path w="155" h="89" extrusionOk="0">
                  <a:moveTo>
                    <a:pt x="155" y="1"/>
                  </a:moveTo>
                  <a:cubicBezTo>
                    <a:pt x="107" y="1"/>
                    <a:pt x="48" y="1"/>
                    <a:pt x="0" y="24"/>
                  </a:cubicBezTo>
                  <a:cubicBezTo>
                    <a:pt x="27" y="68"/>
                    <a:pt x="52" y="89"/>
                    <a:pt x="75" y="89"/>
                  </a:cubicBezTo>
                  <a:cubicBezTo>
                    <a:pt x="103" y="89"/>
                    <a:pt x="129" y="59"/>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5625;p32">
              <a:extLst>
                <a:ext uri="{FF2B5EF4-FFF2-40B4-BE49-F238E27FC236}">
                  <a16:creationId xmlns:a16="http://schemas.microsoft.com/office/drawing/2014/main" id="{F8A9642E-41C7-46C4-B169-DAA09C969E50}"/>
                </a:ext>
              </a:extLst>
            </p:cNvPr>
            <p:cNvSpPr/>
            <p:nvPr/>
          </p:nvSpPr>
          <p:spPr>
            <a:xfrm>
              <a:off x="5466750" y="1698400"/>
              <a:ext cx="175925" cy="27800"/>
            </a:xfrm>
            <a:custGeom>
              <a:avLst/>
              <a:gdLst/>
              <a:ahLst/>
              <a:cxnLst/>
              <a:rect l="l" t="t" r="r" b="b"/>
              <a:pathLst>
                <a:path w="7037" h="1112" extrusionOk="0">
                  <a:moveTo>
                    <a:pt x="1129" y="1"/>
                  </a:moveTo>
                  <a:cubicBezTo>
                    <a:pt x="811" y="1"/>
                    <a:pt x="493" y="37"/>
                    <a:pt x="179" y="138"/>
                  </a:cubicBezTo>
                  <a:cubicBezTo>
                    <a:pt x="357" y="388"/>
                    <a:pt x="0" y="745"/>
                    <a:pt x="334" y="995"/>
                  </a:cubicBezTo>
                  <a:cubicBezTo>
                    <a:pt x="405" y="1031"/>
                    <a:pt x="465" y="1054"/>
                    <a:pt x="536" y="1054"/>
                  </a:cubicBezTo>
                  <a:cubicBezTo>
                    <a:pt x="945" y="1096"/>
                    <a:pt x="1354" y="1112"/>
                    <a:pt x="1763" y="1112"/>
                  </a:cubicBezTo>
                  <a:cubicBezTo>
                    <a:pt x="2884" y="1112"/>
                    <a:pt x="4003" y="996"/>
                    <a:pt x="5129" y="996"/>
                  </a:cubicBezTo>
                  <a:cubicBezTo>
                    <a:pt x="5455" y="996"/>
                    <a:pt x="5781" y="1006"/>
                    <a:pt x="6108" y="1031"/>
                  </a:cubicBezTo>
                  <a:cubicBezTo>
                    <a:pt x="6275" y="1031"/>
                    <a:pt x="6430" y="947"/>
                    <a:pt x="6584" y="876"/>
                  </a:cubicBezTo>
                  <a:cubicBezTo>
                    <a:pt x="6799" y="733"/>
                    <a:pt x="7037" y="590"/>
                    <a:pt x="6953" y="269"/>
                  </a:cubicBezTo>
                  <a:cubicBezTo>
                    <a:pt x="6168" y="78"/>
                    <a:pt x="5346" y="173"/>
                    <a:pt x="4560" y="102"/>
                  </a:cubicBezTo>
                  <a:cubicBezTo>
                    <a:pt x="4348" y="85"/>
                    <a:pt x="4134" y="79"/>
                    <a:pt x="3920" y="79"/>
                  </a:cubicBezTo>
                  <a:cubicBezTo>
                    <a:pt x="3523" y="79"/>
                    <a:pt x="3125" y="98"/>
                    <a:pt x="2728" y="98"/>
                  </a:cubicBezTo>
                  <a:cubicBezTo>
                    <a:pt x="2441" y="98"/>
                    <a:pt x="2155" y="88"/>
                    <a:pt x="1869" y="54"/>
                  </a:cubicBezTo>
                  <a:cubicBezTo>
                    <a:pt x="1624" y="23"/>
                    <a:pt x="1377" y="1"/>
                    <a:pt x="11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5626;p32">
              <a:extLst>
                <a:ext uri="{FF2B5EF4-FFF2-40B4-BE49-F238E27FC236}">
                  <a16:creationId xmlns:a16="http://schemas.microsoft.com/office/drawing/2014/main" id="{948D54EF-2C93-4A32-B3BF-93D5DCACBFC2}"/>
                </a:ext>
              </a:extLst>
            </p:cNvPr>
            <p:cNvSpPr/>
            <p:nvPr/>
          </p:nvSpPr>
          <p:spPr>
            <a:xfrm>
              <a:off x="5415250" y="1630525"/>
              <a:ext cx="147350" cy="79375"/>
            </a:xfrm>
            <a:custGeom>
              <a:avLst/>
              <a:gdLst/>
              <a:ahLst/>
              <a:cxnLst/>
              <a:rect l="l" t="t" r="r" b="b"/>
              <a:pathLst>
                <a:path w="5894" h="3175" extrusionOk="0">
                  <a:moveTo>
                    <a:pt x="5755" y="1"/>
                  </a:moveTo>
                  <a:cubicBezTo>
                    <a:pt x="5543" y="1"/>
                    <a:pt x="5354" y="102"/>
                    <a:pt x="5156" y="186"/>
                  </a:cubicBezTo>
                  <a:cubicBezTo>
                    <a:pt x="4191" y="555"/>
                    <a:pt x="3239" y="924"/>
                    <a:pt x="2275" y="1305"/>
                  </a:cubicBezTo>
                  <a:cubicBezTo>
                    <a:pt x="1667" y="1626"/>
                    <a:pt x="917" y="1662"/>
                    <a:pt x="370" y="2114"/>
                  </a:cubicBezTo>
                  <a:cubicBezTo>
                    <a:pt x="358" y="2174"/>
                    <a:pt x="596" y="2233"/>
                    <a:pt x="393" y="2281"/>
                  </a:cubicBezTo>
                  <a:cubicBezTo>
                    <a:pt x="143" y="2341"/>
                    <a:pt x="0" y="2460"/>
                    <a:pt x="12" y="2734"/>
                  </a:cubicBezTo>
                  <a:cubicBezTo>
                    <a:pt x="24" y="2805"/>
                    <a:pt x="48" y="2864"/>
                    <a:pt x="84" y="2924"/>
                  </a:cubicBezTo>
                  <a:cubicBezTo>
                    <a:pt x="131" y="2984"/>
                    <a:pt x="167" y="3031"/>
                    <a:pt x="227" y="3067"/>
                  </a:cubicBezTo>
                  <a:cubicBezTo>
                    <a:pt x="286" y="3103"/>
                    <a:pt x="346" y="3126"/>
                    <a:pt x="429" y="3150"/>
                  </a:cubicBezTo>
                  <a:cubicBezTo>
                    <a:pt x="500" y="3162"/>
                    <a:pt x="560" y="3174"/>
                    <a:pt x="631" y="3174"/>
                  </a:cubicBezTo>
                  <a:cubicBezTo>
                    <a:pt x="674" y="3163"/>
                    <a:pt x="720" y="3159"/>
                    <a:pt x="767" y="3159"/>
                  </a:cubicBezTo>
                  <a:cubicBezTo>
                    <a:pt x="853" y="3159"/>
                    <a:pt x="943" y="3171"/>
                    <a:pt x="1029" y="3171"/>
                  </a:cubicBezTo>
                  <a:cubicBezTo>
                    <a:pt x="1197" y="3171"/>
                    <a:pt x="1346" y="3125"/>
                    <a:pt x="1405" y="2853"/>
                  </a:cubicBezTo>
                  <a:cubicBezTo>
                    <a:pt x="1345" y="2832"/>
                    <a:pt x="1282" y="2826"/>
                    <a:pt x="1217" y="2826"/>
                  </a:cubicBezTo>
                  <a:cubicBezTo>
                    <a:pt x="1114" y="2826"/>
                    <a:pt x="1006" y="2842"/>
                    <a:pt x="893" y="2842"/>
                  </a:cubicBezTo>
                  <a:cubicBezTo>
                    <a:pt x="783" y="2842"/>
                    <a:pt x="668" y="2827"/>
                    <a:pt x="548" y="2769"/>
                  </a:cubicBezTo>
                  <a:cubicBezTo>
                    <a:pt x="905" y="2519"/>
                    <a:pt x="1298" y="2531"/>
                    <a:pt x="1560" y="2281"/>
                  </a:cubicBezTo>
                  <a:cubicBezTo>
                    <a:pt x="1608" y="2233"/>
                    <a:pt x="1572" y="2162"/>
                    <a:pt x="1620" y="2102"/>
                  </a:cubicBezTo>
                  <a:lnTo>
                    <a:pt x="1679" y="2102"/>
                  </a:lnTo>
                  <a:lnTo>
                    <a:pt x="1691" y="2162"/>
                  </a:lnTo>
                  <a:cubicBezTo>
                    <a:pt x="1721" y="2192"/>
                    <a:pt x="1751" y="2204"/>
                    <a:pt x="1782" y="2204"/>
                  </a:cubicBezTo>
                  <a:cubicBezTo>
                    <a:pt x="1813" y="2204"/>
                    <a:pt x="1846" y="2192"/>
                    <a:pt x="1882" y="2174"/>
                  </a:cubicBezTo>
                  <a:cubicBezTo>
                    <a:pt x="1917" y="2174"/>
                    <a:pt x="1965" y="2174"/>
                    <a:pt x="1989" y="2150"/>
                  </a:cubicBezTo>
                  <a:cubicBezTo>
                    <a:pt x="2084" y="2055"/>
                    <a:pt x="2215" y="2079"/>
                    <a:pt x="2322" y="2031"/>
                  </a:cubicBezTo>
                  <a:cubicBezTo>
                    <a:pt x="2775" y="1972"/>
                    <a:pt x="3179" y="1757"/>
                    <a:pt x="3608" y="1614"/>
                  </a:cubicBezTo>
                  <a:cubicBezTo>
                    <a:pt x="3608" y="1543"/>
                    <a:pt x="3584" y="1424"/>
                    <a:pt x="3632" y="1400"/>
                  </a:cubicBezTo>
                  <a:cubicBezTo>
                    <a:pt x="4263" y="1138"/>
                    <a:pt x="4787" y="614"/>
                    <a:pt x="5477" y="448"/>
                  </a:cubicBezTo>
                  <a:cubicBezTo>
                    <a:pt x="5513" y="424"/>
                    <a:pt x="5573" y="388"/>
                    <a:pt x="5632" y="364"/>
                  </a:cubicBezTo>
                  <a:cubicBezTo>
                    <a:pt x="5715" y="305"/>
                    <a:pt x="5799" y="257"/>
                    <a:pt x="5858" y="186"/>
                  </a:cubicBezTo>
                  <a:cubicBezTo>
                    <a:pt x="5894" y="126"/>
                    <a:pt x="5894" y="67"/>
                    <a:pt x="5846" y="7"/>
                  </a:cubicBezTo>
                  <a:cubicBezTo>
                    <a:pt x="5815" y="3"/>
                    <a:pt x="5785" y="1"/>
                    <a:pt x="57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5627;p32">
              <a:extLst>
                <a:ext uri="{FF2B5EF4-FFF2-40B4-BE49-F238E27FC236}">
                  <a16:creationId xmlns:a16="http://schemas.microsoft.com/office/drawing/2014/main" id="{90DF7266-35B5-44C9-B90E-AA648C393E58}"/>
                </a:ext>
              </a:extLst>
            </p:cNvPr>
            <p:cNvSpPr/>
            <p:nvPr/>
          </p:nvSpPr>
          <p:spPr>
            <a:xfrm>
              <a:off x="5967700" y="1699875"/>
              <a:ext cx="159275" cy="23400"/>
            </a:xfrm>
            <a:custGeom>
              <a:avLst/>
              <a:gdLst/>
              <a:ahLst/>
              <a:cxnLst/>
              <a:rect l="l" t="t" r="r" b="b"/>
              <a:pathLst>
                <a:path w="6371" h="936" extrusionOk="0">
                  <a:moveTo>
                    <a:pt x="1048" y="0"/>
                  </a:moveTo>
                  <a:cubicBezTo>
                    <a:pt x="923" y="0"/>
                    <a:pt x="800" y="27"/>
                    <a:pt x="679" y="102"/>
                  </a:cubicBezTo>
                  <a:cubicBezTo>
                    <a:pt x="667" y="150"/>
                    <a:pt x="655" y="174"/>
                    <a:pt x="643" y="210"/>
                  </a:cubicBezTo>
                  <a:cubicBezTo>
                    <a:pt x="652" y="218"/>
                    <a:pt x="660" y="226"/>
                    <a:pt x="669" y="226"/>
                  </a:cubicBezTo>
                  <a:cubicBezTo>
                    <a:pt x="672" y="226"/>
                    <a:pt x="676" y="225"/>
                    <a:pt x="679" y="221"/>
                  </a:cubicBezTo>
                  <a:lnTo>
                    <a:pt x="679" y="221"/>
                  </a:lnTo>
                  <a:cubicBezTo>
                    <a:pt x="679" y="233"/>
                    <a:pt x="655" y="257"/>
                    <a:pt x="631" y="269"/>
                  </a:cubicBezTo>
                  <a:cubicBezTo>
                    <a:pt x="227" y="436"/>
                    <a:pt x="0" y="626"/>
                    <a:pt x="536" y="936"/>
                  </a:cubicBezTo>
                  <a:cubicBezTo>
                    <a:pt x="1237" y="875"/>
                    <a:pt x="1936" y="862"/>
                    <a:pt x="2636" y="862"/>
                  </a:cubicBezTo>
                  <a:cubicBezTo>
                    <a:pt x="3200" y="862"/>
                    <a:pt x="3765" y="871"/>
                    <a:pt x="4332" y="871"/>
                  </a:cubicBezTo>
                  <a:cubicBezTo>
                    <a:pt x="4721" y="871"/>
                    <a:pt x="5110" y="866"/>
                    <a:pt x="5501" y="852"/>
                  </a:cubicBezTo>
                  <a:cubicBezTo>
                    <a:pt x="5823" y="757"/>
                    <a:pt x="6180" y="710"/>
                    <a:pt x="6358" y="388"/>
                  </a:cubicBezTo>
                  <a:cubicBezTo>
                    <a:pt x="6370" y="329"/>
                    <a:pt x="6358" y="257"/>
                    <a:pt x="6323" y="198"/>
                  </a:cubicBezTo>
                  <a:cubicBezTo>
                    <a:pt x="6289" y="171"/>
                    <a:pt x="6253" y="164"/>
                    <a:pt x="6216" y="164"/>
                  </a:cubicBezTo>
                  <a:cubicBezTo>
                    <a:pt x="6169" y="164"/>
                    <a:pt x="6120" y="176"/>
                    <a:pt x="6073" y="176"/>
                  </a:cubicBezTo>
                  <a:cubicBezTo>
                    <a:pt x="6040" y="176"/>
                    <a:pt x="6008" y="170"/>
                    <a:pt x="5977" y="150"/>
                  </a:cubicBezTo>
                  <a:cubicBezTo>
                    <a:pt x="5918" y="150"/>
                    <a:pt x="5858" y="150"/>
                    <a:pt x="5799" y="174"/>
                  </a:cubicBezTo>
                  <a:cubicBezTo>
                    <a:pt x="5784" y="177"/>
                    <a:pt x="5769" y="178"/>
                    <a:pt x="5755" y="178"/>
                  </a:cubicBezTo>
                  <a:cubicBezTo>
                    <a:pt x="5663" y="178"/>
                    <a:pt x="5582" y="130"/>
                    <a:pt x="5491" y="130"/>
                  </a:cubicBezTo>
                  <a:cubicBezTo>
                    <a:pt x="5471" y="130"/>
                    <a:pt x="5451" y="132"/>
                    <a:pt x="5430" y="138"/>
                  </a:cubicBezTo>
                  <a:cubicBezTo>
                    <a:pt x="4894" y="138"/>
                    <a:pt x="4358" y="114"/>
                    <a:pt x="3822" y="114"/>
                  </a:cubicBezTo>
                  <a:cubicBezTo>
                    <a:pt x="3820" y="114"/>
                    <a:pt x="3818" y="114"/>
                    <a:pt x="3816" y="114"/>
                  </a:cubicBezTo>
                  <a:cubicBezTo>
                    <a:pt x="3728" y="114"/>
                    <a:pt x="3640" y="278"/>
                    <a:pt x="3545" y="278"/>
                  </a:cubicBezTo>
                  <a:cubicBezTo>
                    <a:pt x="3500" y="278"/>
                    <a:pt x="3454" y="242"/>
                    <a:pt x="3406" y="138"/>
                  </a:cubicBezTo>
                  <a:cubicBezTo>
                    <a:pt x="3338" y="144"/>
                    <a:pt x="3270" y="146"/>
                    <a:pt x="3202" y="146"/>
                  </a:cubicBezTo>
                  <a:cubicBezTo>
                    <a:pt x="2964" y="146"/>
                    <a:pt x="2722" y="118"/>
                    <a:pt x="2480" y="118"/>
                  </a:cubicBezTo>
                  <a:cubicBezTo>
                    <a:pt x="2376" y="118"/>
                    <a:pt x="2272" y="123"/>
                    <a:pt x="2167" y="138"/>
                  </a:cubicBezTo>
                  <a:cubicBezTo>
                    <a:pt x="2013" y="138"/>
                    <a:pt x="1894" y="210"/>
                    <a:pt x="1798" y="341"/>
                  </a:cubicBezTo>
                  <a:cubicBezTo>
                    <a:pt x="1780" y="344"/>
                    <a:pt x="1765" y="346"/>
                    <a:pt x="1753" y="346"/>
                  </a:cubicBezTo>
                  <a:cubicBezTo>
                    <a:pt x="1640" y="346"/>
                    <a:pt x="1780" y="206"/>
                    <a:pt x="1715" y="174"/>
                  </a:cubicBezTo>
                  <a:cubicBezTo>
                    <a:pt x="1667" y="150"/>
                    <a:pt x="1620" y="102"/>
                    <a:pt x="1560" y="90"/>
                  </a:cubicBezTo>
                  <a:cubicBezTo>
                    <a:pt x="1389" y="49"/>
                    <a:pt x="1217" y="0"/>
                    <a:pt x="10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5628;p32">
              <a:extLst>
                <a:ext uri="{FF2B5EF4-FFF2-40B4-BE49-F238E27FC236}">
                  <a16:creationId xmlns:a16="http://schemas.microsoft.com/office/drawing/2014/main" id="{9DBB995F-2858-4BAD-9B3A-D9B443409E89}"/>
                </a:ext>
              </a:extLst>
            </p:cNvPr>
            <p:cNvSpPr/>
            <p:nvPr/>
          </p:nvSpPr>
          <p:spPr>
            <a:xfrm>
              <a:off x="5633125" y="1699750"/>
              <a:ext cx="158075" cy="22300"/>
            </a:xfrm>
            <a:custGeom>
              <a:avLst/>
              <a:gdLst/>
              <a:ahLst/>
              <a:cxnLst/>
              <a:rect l="l" t="t" r="r" b="b"/>
              <a:pathLst>
                <a:path w="6323" h="892" extrusionOk="0">
                  <a:moveTo>
                    <a:pt x="5001" y="84"/>
                  </a:moveTo>
                  <a:cubicBezTo>
                    <a:pt x="5049" y="119"/>
                    <a:pt x="5073" y="167"/>
                    <a:pt x="5109" y="226"/>
                  </a:cubicBezTo>
                  <a:cubicBezTo>
                    <a:pt x="5073" y="179"/>
                    <a:pt x="5037" y="119"/>
                    <a:pt x="5001" y="84"/>
                  </a:cubicBezTo>
                  <a:close/>
                  <a:moveTo>
                    <a:pt x="2886" y="155"/>
                  </a:moveTo>
                  <a:cubicBezTo>
                    <a:pt x="2907" y="214"/>
                    <a:pt x="2900" y="271"/>
                    <a:pt x="2846" y="334"/>
                  </a:cubicBezTo>
                  <a:cubicBezTo>
                    <a:pt x="2838" y="338"/>
                    <a:pt x="2832" y="339"/>
                    <a:pt x="2827" y="339"/>
                  </a:cubicBezTo>
                  <a:cubicBezTo>
                    <a:pt x="2816" y="339"/>
                    <a:pt x="2811" y="334"/>
                    <a:pt x="2811" y="334"/>
                  </a:cubicBezTo>
                  <a:cubicBezTo>
                    <a:pt x="2837" y="262"/>
                    <a:pt x="2891" y="211"/>
                    <a:pt x="2886" y="155"/>
                  </a:cubicBezTo>
                  <a:close/>
                  <a:moveTo>
                    <a:pt x="3877" y="0"/>
                  </a:moveTo>
                  <a:cubicBezTo>
                    <a:pt x="3537" y="0"/>
                    <a:pt x="3198" y="28"/>
                    <a:pt x="2858" y="95"/>
                  </a:cubicBezTo>
                  <a:cubicBezTo>
                    <a:pt x="2628" y="88"/>
                    <a:pt x="2389" y="71"/>
                    <a:pt x="2155" y="71"/>
                  </a:cubicBezTo>
                  <a:cubicBezTo>
                    <a:pt x="2014" y="71"/>
                    <a:pt x="1874" y="78"/>
                    <a:pt x="1739" y="95"/>
                  </a:cubicBezTo>
                  <a:cubicBezTo>
                    <a:pt x="1661" y="108"/>
                    <a:pt x="1581" y="113"/>
                    <a:pt x="1501" y="113"/>
                  </a:cubicBezTo>
                  <a:cubicBezTo>
                    <a:pt x="1319" y="113"/>
                    <a:pt x="1135" y="90"/>
                    <a:pt x="952" y="90"/>
                  </a:cubicBezTo>
                  <a:cubicBezTo>
                    <a:pt x="762" y="90"/>
                    <a:pt x="574" y="115"/>
                    <a:pt x="394" y="215"/>
                  </a:cubicBezTo>
                  <a:cubicBezTo>
                    <a:pt x="376" y="197"/>
                    <a:pt x="361" y="188"/>
                    <a:pt x="346" y="188"/>
                  </a:cubicBezTo>
                  <a:cubicBezTo>
                    <a:pt x="331" y="188"/>
                    <a:pt x="316" y="197"/>
                    <a:pt x="298" y="215"/>
                  </a:cubicBezTo>
                  <a:cubicBezTo>
                    <a:pt x="191" y="357"/>
                    <a:pt x="108" y="512"/>
                    <a:pt x="1" y="655"/>
                  </a:cubicBezTo>
                  <a:cubicBezTo>
                    <a:pt x="227" y="881"/>
                    <a:pt x="513" y="869"/>
                    <a:pt x="787" y="881"/>
                  </a:cubicBezTo>
                  <a:cubicBezTo>
                    <a:pt x="1114" y="887"/>
                    <a:pt x="1438" y="890"/>
                    <a:pt x="1761" y="890"/>
                  </a:cubicBezTo>
                  <a:cubicBezTo>
                    <a:pt x="2084" y="890"/>
                    <a:pt x="2406" y="887"/>
                    <a:pt x="2727" y="881"/>
                  </a:cubicBezTo>
                  <a:cubicBezTo>
                    <a:pt x="2887" y="874"/>
                    <a:pt x="3047" y="872"/>
                    <a:pt x="3206" y="872"/>
                  </a:cubicBezTo>
                  <a:cubicBezTo>
                    <a:pt x="3646" y="872"/>
                    <a:pt x="4085" y="891"/>
                    <a:pt x="4523" y="891"/>
                  </a:cubicBezTo>
                  <a:cubicBezTo>
                    <a:pt x="4994" y="891"/>
                    <a:pt x="5463" y="869"/>
                    <a:pt x="5930" y="774"/>
                  </a:cubicBezTo>
                  <a:cubicBezTo>
                    <a:pt x="6192" y="607"/>
                    <a:pt x="6323" y="405"/>
                    <a:pt x="6168" y="95"/>
                  </a:cubicBezTo>
                  <a:cubicBezTo>
                    <a:pt x="5905" y="88"/>
                    <a:pt x="5641" y="15"/>
                    <a:pt x="5381" y="15"/>
                  </a:cubicBezTo>
                  <a:cubicBezTo>
                    <a:pt x="5254" y="15"/>
                    <a:pt x="5127" y="33"/>
                    <a:pt x="5001" y="84"/>
                  </a:cubicBezTo>
                  <a:cubicBezTo>
                    <a:pt x="4627" y="34"/>
                    <a:pt x="4252" y="0"/>
                    <a:pt x="38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5629;p32">
              <a:extLst>
                <a:ext uri="{FF2B5EF4-FFF2-40B4-BE49-F238E27FC236}">
                  <a16:creationId xmlns:a16="http://schemas.microsoft.com/office/drawing/2014/main" id="{2F15AD66-BF4F-49E1-9EDB-9892FECB0EAC}"/>
                </a:ext>
              </a:extLst>
            </p:cNvPr>
            <p:cNvSpPr/>
            <p:nvPr/>
          </p:nvSpPr>
          <p:spPr>
            <a:xfrm>
              <a:off x="5878100" y="1701975"/>
              <a:ext cx="110450" cy="23450"/>
            </a:xfrm>
            <a:custGeom>
              <a:avLst/>
              <a:gdLst/>
              <a:ahLst/>
              <a:cxnLst/>
              <a:rect l="l" t="t" r="r" b="b"/>
              <a:pathLst>
                <a:path w="4418" h="938" extrusionOk="0">
                  <a:moveTo>
                    <a:pt x="1477" y="1"/>
                  </a:moveTo>
                  <a:cubicBezTo>
                    <a:pt x="1206" y="1"/>
                    <a:pt x="935" y="24"/>
                    <a:pt x="667" y="114"/>
                  </a:cubicBezTo>
                  <a:cubicBezTo>
                    <a:pt x="548" y="304"/>
                    <a:pt x="1" y="209"/>
                    <a:pt x="310" y="673"/>
                  </a:cubicBezTo>
                  <a:cubicBezTo>
                    <a:pt x="757" y="885"/>
                    <a:pt x="1214" y="924"/>
                    <a:pt x="1674" y="924"/>
                  </a:cubicBezTo>
                  <a:cubicBezTo>
                    <a:pt x="1937" y="924"/>
                    <a:pt x="2201" y="911"/>
                    <a:pt x="2465" y="911"/>
                  </a:cubicBezTo>
                  <a:cubicBezTo>
                    <a:pt x="2668" y="911"/>
                    <a:pt x="2879" y="938"/>
                    <a:pt x="3087" y="938"/>
                  </a:cubicBezTo>
                  <a:cubicBezTo>
                    <a:pt x="3342" y="938"/>
                    <a:pt x="3593" y="898"/>
                    <a:pt x="3823" y="721"/>
                  </a:cubicBezTo>
                  <a:cubicBezTo>
                    <a:pt x="4001" y="542"/>
                    <a:pt x="4084" y="257"/>
                    <a:pt x="4406" y="221"/>
                  </a:cubicBezTo>
                  <a:cubicBezTo>
                    <a:pt x="4418" y="221"/>
                    <a:pt x="4287" y="173"/>
                    <a:pt x="4227" y="126"/>
                  </a:cubicBezTo>
                  <a:cubicBezTo>
                    <a:pt x="3584" y="90"/>
                    <a:pt x="2930" y="54"/>
                    <a:pt x="2287" y="30"/>
                  </a:cubicBezTo>
                  <a:cubicBezTo>
                    <a:pt x="2019" y="24"/>
                    <a:pt x="1748" y="1"/>
                    <a:pt x="14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5630;p32">
              <a:extLst>
                <a:ext uri="{FF2B5EF4-FFF2-40B4-BE49-F238E27FC236}">
                  <a16:creationId xmlns:a16="http://schemas.microsoft.com/office/drawing/2014/main" id="{E3332467-E5A6-4381-BFAF-5AE83CD2462C}"/>
                </a:ext>
              </a:extLst>
            </p:cNvPr>
            <p:cNvSpPr/>
            <p:nvPr/>
          </p:nvSpPr>
          <p:spPr>
            <a:xfrm>
              <a:off x="5957575" y="1612525"/>
              <a:ext cx="88725" cy="30500"/>
            </a:xfrm>
            <a:custGeom>
              <a:avLst/>
              <a:gdLst/>
              <a:ahLst/>
              <a:cxnLst/>
              <a:rect l="l" t="t" r="r" b="b"/>
              <a:pathLst>
                <a:path w="3549" h="1220" extrusionOk="0">
                  <a:moveTo>
                    <a:pt x="2893" y="1"/>
                  </a:moveTo>
                  <a:cubicBezTo>
                    <a:pt x="2151" y="1"/>
                    <a:pt x="1409" y="48"/>
                    <a:pt x="667" y="132"/>
                  </a:cubicBezTo>
                  <a:cubicBezTo>
                    <a:pt x="586" y="102"/>
                    <a:pt x="517" y="90"/>
                    <a:pt x="459" y="90"/>
                  </a:cubicBezTo>
                  <a:cubicBezTo>
                    <a:pt x="164" y="90"/>
                    <a:pt x="150" y="428"/>
                    <a:pt x="60" y="667"/>
                  </a:cubicBezTo>
                  <a:cubicBezTo>
                    <a:pt x="13" y="751"/>
                    <a:pt x="1" y="846"/>
                    <a:pt x="36" y="953"/>
                  </a:cubicBezTo>
                  <a:cubicBezTo>
                    <a:pt x="60" y="1048"/>
                    <a:pt x="167" y="1084"/>
                    <a:pt x="239" y="1120"/>
                  </a:cubicBezTo>
                  <a:cubicBezTo>
                    <a:pt x="580" y="1195"/>
                    <a:pt x="924" y="1219"/>
                    <a:pt x="1268" y="1219"/>
                  </a:cubicBezTo>
                  <a:cubicBezTo>
                    <a:pt x="1692" y="1219"/>
                    <a:pt x="2116" y="1182"/>
                    <a:pt x="2537" y="1156"/>
                  </a:cubicBezTo>
                  <a:cubicBezTo>
                    <a:pt x="2620" y="608"/>
                    <a:pt x="2846" y="203"/>
                    <a:pt x="3465" y="191"/>
                  </a:cubicBezTo>
                  <a:cubicBezTo>
                    <a:pt x="3513" y="191"/>
                    <a:pt x="3549" y="84"/>
                    <a:pt x="3525" y="13"/>
                  </a:cubicBezTo>
                  <a:cubicBezTo>
                    <a:pt x="3314" y="5"/>
                    <a:pt x="3103" y="1"/>
                    <a:pt x="28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5631;p32">
              <a:extLst>
                <a:ext uri="{FF2B5EF4-FFF2-40B4-BE49-F238E27FC236}">
                  <a16:creationId xmlns:a16="http://schemas.microsoft.com/office/drawing/2014/main" id="{47FE5D3C-CDA3-4D56-8990-5A52F9CF0C63}"/>
                </a:ext>
              </a:extLst>
            </p:cNvPr>
            <p:cNvSpPr/>
            <p:nvPr/>
          </p:nvSpPr>
          <p:spPr>
            <a:xfrm>
              <a:off x="5500375" y="1614700"/>
              <a:ext cx="123325" cy="56000"/>
            </a:xfrm>
            <a:custGeom>
              <a:avLst/>
              <a:gdLst/>
              <a:ahLst/>
              <a:cxnLst/>
              <a:rect l="l" t="t" r="r" b="b"/>
              <a:pathLst>
                <a:path w="4933" h="2240" extrusionOk="0">
                  <a:moveTo>
                    <a:pt x="3715" y="688"/>
                  </a:moveTo>
                  <a:cubicBezTo>
                    <a:pt x="3768" y="688"/>
                    <a:pt x="3755" y="716"/>
                    <a:pt x="3745" y="742"/>
                  </a:cubicBezTo>
                  <a:lnTo>
                    <a:pt x="3745" y="742"/>
                  </a:lnTo>
                  <a:cubicBezTo>
                    <a:pt x="3735" y="723"/>
                    <a:pt x="3726" y="704"/>
                    <a:pt x="3715" y="688"/>
                  </a:cubicBezTo>
                  <a:close/>
                  <a:moveTo>
                    <a:pt x="4718" y="0"/>
                  </a:moveTo>
                  <a:cubicBezTo>
                    <a:pt x="4558" y="0"/>
                    <a:pt x="4332" y="163"/>
                    <a:pt x="4168" y="176"/>
                  </a:cubicBezTo>
                  <a:cubicBezTo>
                    <a:pt x="4168" y="188"/>
                    <a:pt x="4156" y="211"/>
                    <a:pt x="4120" y="223"/>
                  </a:cubicBezTo>
                  <a:cubicBezTo>
                    <a:pt x="4115" y="226"/>
                    <a:pt x="4108" y="228"/>
                    <a:pt x="4102" y="228"/>
                  </a:cubicBezTo>
                  <a:cubicBezTo>
                    <a:pt x="4080" y="228"/>
                    <a:pt x="4055" y="212"/>
                    <a:pt x="4037" y="176"/>
                  </a:cubicBezTo>
                  <a:cubicBezTo>
                    <a:pt x="4006" y="163"/>
                    <a:pt x="3977" y="158"/>
                    <a:pt x="3950" y="158"/>
                  </a:cubicBezTo>
                  <a:cubicBezTo>
                    <a:pt x="3816" y="158"/>
                    <a:pt x="3713" y="281"/>
                    <a:pt x="3584" y="330"/>
                  </a:cubicBezTo>
                  <a:cubicBezTo>
                    <a:pt x="3227" y="569"/>
                    <a:pt x="2787" y="521"/>
                    <a:pt x="2441" y="771"/>
                  </a:cubicBezTo>
                  <a:cubicBezTo>
                    <a:pt x="2334" y="771"/>
                    <a:pt x="2215" y="783"/>
                    <a:pt x="2156" y="902"/>
                  </a:cubicBezTo>
                  <a:cubicBezTo>
                    <a:pt x="1679" y="1009"/>
                    <a:pt x="1275" y="1295"/>
                    <a:pt x="822" y="1354"/>
                  </a:cubicBezTo>
                  <a:cubicBezTo>
                    <a:pt x="715" y="1366"/>
                    <a:pt x="620" y="1414"/>
                    <a:pt x="644" y="1533"/>
                  </a:cubicBezTo>
                  <a:cubicBezTo>
                    <a:pt x="644" y="1652"/>
                    <a:pt x="667" y="1783"/>
                    <a:pt x="536" y="1843"/>
                  </a:cubicBezTo>
                  <a:cubicBezTo>
                    <a:pt x="510" y="1853"/>
                    <a:pt x="489" y="1858"/>
                    <a:pt x="471" y="1858"/>
                  </a:cubicBezTo>
                  <a:cubicBezTo>
                    <a:pt x="369" y="1858"/>
                    <a:pt x="391" y="1705"/>
                    <a:pt x="310" y="1664"/>
                  </a:cubicBezTo>
                  <a:cubicBezTo>
                    <a:pt x="279" y="1648"/>
                    <a:pt x="247" y="1641"/>
                    <a:pt x="218" y="1641"/>
                  </a:cubicBezTo>
                  <a:cubicBezTo>
                    <a:pt x="135" y="1641"/>
                    <a:pt x="66" y="1699"/>
                    <a:pt x="48" y="1795"/>
                  </a:cubicBezTo>
                  <a:cubicBezTo>
                    <a:pt x="1" y="1973"/>
                    <a:pt x="24" y="2128"/>
                    <a:pt x="203" y="2235"/>
                  </a:cubicBezTo>
                  <a:cubicBezTo>
                    <a:pt x="215" y="2238"/>
                    <a:pt x="226" y="2240"/>
                    <a:pt x="236" y="2240"/>
                  </a:cubicBezTo>
                  <a:cubicBezTo>
                    <a:pt x="268" y="2240"/>
                    <a:pt x="292" y="2227"/>
                    <a:pt x="310" y="2200"/>
                  </a:cubicBezTo>
                  <a:cubicBezTo>
                    <a:pt x="441" y="2069"/>
                    <a:pt x="644" y="2188"/>
                    <a:pt x="763" y="2069"/>
                  </a:cubicBezTo>
                  <a:cubicBezTo>
                    <a:pt x="965" y="2021"/>
                    <a:pt x="1156" y="1950"/>
                    <a:pt x="1322" y="1795"/>
                  </a:cubicBezTo>
                  <a:cubicBezTo>
                    <a:pt x="1725" y="1546"/>
                    <a:pt x="2188" y="1462"/>
                    <a:pt x="2627" y="1356"/>
                  </a:cubicBezTo>
                  <a:lnTo>
                    <a:pt x="2627" y="1356"/>
                  </a:lnTo>
                  <a:cubicBezTo>
                    <a:pt x="2624" y="1359"/>
                    <a:pt x="2622" y="1363"/>
                    <a:pt x="2620" y="1366"/>
                  </a:cubicBezTo>
                  <a:lnTo>
                    <a:pt x="2632" y="1354"/>
                  </a:lnTo>
                  <a:lnTo>
                    <a:pt x="2632" y="1354"/>
                  </a:lnTo>
                  <a:cubicBezTo>
                    <a:pt x="2630" y="1355"/>
                    <a:pt x="2628" y="1355"/>
                    <a:pt x="2627" y="1356"/>
                  </a:cubicBezTo>
                  <a:lnTo>
                    <a:pt x="2627" y="1356"/>
                  </a:lnTo>
                  <a:cubicBezTo>
                    <a:pt x="2735" y="1193"/>
                    <a:pt x="2932" y="1316"/>
                    <a:pt x="3049" y="1200"/>
                  </a:cubicBezTo>
                  <a:cubicBezTo>
                    <a:pt x="3120" y="1104"/>
                    <a:pt x="3263" y="1128"/>
                    <a:pt x="3358" y="1069"/>
                  </a:cubicBezTo>
                  <a:cubicBezTo>
                    <a:pt x="3379" y="1081"/>
                    <a:pt x="3397" y="1086"/>
                    <a:pt x="3412" y="1086"/>
                  </a:cubicBezTo>
                  <a:cubicBezTo>
                    <a:pt x="3441" y="1086"/>
                    <a:pt x="3462" y="1068"/>
                    <a:pt x="3477" y="1045"/>
                  </a:cubicBezTo>
                  <a:cubicBezTo>
                    <a:pt x="3561" y="997"/>
                    <a:pt x="3620" y="938"/>
                    <a:pt x="3703" y="938"/>
                  </a:cubicBezTo>
                  <a:lnTo>
                    <a:pt x="3739" y="961"/>
                  </a:lnTo>
                  <a:lnTo>
                    <a:pt x="3763" y="938"/>
                  </a:lnTo>
                  <a:cubicBezTo>
                    <a:pt x="3810" y="890"/>
                    <a:pt x="3811" y="843"/>
                    <a:pt x="3799" y="807"/>
                  </a:cubicBezTo>
                  <a:lnTo>
                    <a:pt x="3799" y="807"/>
                  </a:lnTo>
                  <a:cubicBezTo>
                    <a:pt x="3835" y="829"/>
                    <a:pt x="3873" y="842"/>
                    <a:pt x="3918" y="842"/>
                  </a:cubicBezTo>
                  <a:cubicBezTo>
                    <a:pt x="3931" y="841"/>
                    <a:pt x="3944" y="841"/>
                    <a:pt x="3958" y="841"/>
                  </a:cubicBezTo>
                  <a:cubicBezTo>
                    <a:pt x="4007" y="841"/>
                    <a:pt x="4057" y="847"/>
                    <a:pt x="4107" y="847"/>
                  </a:cubicBezTo>
                  <a:cubicBezTo>
                    <a:pt x="4178" y="847"/>
                    <a:pt x="4248" y="834"/>
                    <a:pt x="4311" y="771"/>
                  </a:cubicBezTo>
                  <a:lnTo>
                    <a:pt x="4334" y="771"/>
                  </a:lnTo>
                  <a:cubicBezTo>
                    <a:pt x="4418" y="700"/>
                    <a:pt x="4537" y="711"/>
                    <a:pt x="4644" y="652"/>
                  </a:cubicBezTo>
                  <a:cubicBezTo>
                    <a:pt x="4692" y="652"/>
                    <a:pt x="4727" y="640"/>
                    <a:pt x="4763" y="592"/>
                  </a:cubicBezTo>
                  <a:cubicBezTo>
                    <a:pt x="4823" y="569"/>
                    <a:pt x="4870" y="533"/>
                    <a:pt x="4906" y="485"/>
                  </a:cubicBezTo>
                  <a:cubicBezTo>
                    <a:pt x="4933" y="107"/>
                    <a:pt x="4847" y="0"/>
                    <a:pt x="47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5632;p32">
              <a:extLst>
                <a:ext uri="{FF2B5EF4-FFF2-40B4-BE49-F238E27FC236}">
                  <a16:creationId xmlns:a16="http://schemas.microsoft.com/office/drawing/2014/main" id="{08F0BF3F-BB9C-4F7C-A74E-6752D242E2E9}"/>
                </a:ext>
              </a:extLst>
            </p:cNvPr>
            <p:cNvSpPr/>
            <p:nvPr/>
          </p:nvSpPr>
          <p:spPr>
            <a:xfrm>
              <a:off x="5877200" y="1612800"/>
              <a:ext cx="72375" cy="28250"/>
            </a:xfrm>
            <a:custGeom>
              <a:avLst/>
              <a:gdLst/>
              <a:ahLst/>
              <a:cxnLst/>
              <a:rect l="l" t="t" r="r" b="b"/>
              <a:pathLst>
                <a:path w="2895" h="1130" extrusionOk="0">
                  <a:moveTo>
                    <a:pt x="1828" y="1"/>
                  </a:moveTo>
                  <a:cubicBezTo>
                    <a:pt x="1271" y="1"/>
                    <a:pt x="716" y="70"/>
                    <a:pt x="156" y="85"/>
                  </a:cubicBezTo>
                  <a:cubicBezTo>
                    <a:pt x="1" y="371"/>
                    <a:pt x="251" y="585"/>
                    <a:pt x="299" y="835"/>
                  </a:cubicBezTo>
                  <a:cubicBezTo>
                    <a:pt x="334" y="895"/>
                    <a:pt x="370" y="954"/>
                    <a:pt x="418" y="990"/>
                  </a:cubicBezTo>
                  <a:cubicBezTo>
                    <a:pt x="703" y="1103"/>
                    <a:pt x="989" y="1130"/>
                    <a:pt x="1276" y="1130"/>
                  </a:cubicBezTo>
                  <a:cubicBezTo>
                    <a:pt x="1535" y="1130"/>
                    <a:pt x="1795" y="1108"/>
                    <a:pt x="2057" y="1108"/>
                  </a:cubicBezTo>
                  <a:cubicBezTo>
                    <a:pt x="2086" y="1108"/>
                    <a:pt x="2115" y="1108"/>
                    <a:pt x="2144" y="1109"/>
                  </a:cubicBezTo>
                  <a:cubicBezTo>
                    <a:pt x="2192" y="942"/>
                    <a:pt x="2025" y="883"/>
                    <a:pt x="1942" y="787"/>
                  </a:cubicBezTo>
                  <a:cubicBezTo>
                    <a:pt x="1704" y="514"/>
                    <a:pt x="1834" y="418"/>
                    <a:pt x="2096" y="371"/>
                  </a:cubicBezTo>
                  <a:cubicBezTo>
                    <a:pt x="2132" y="363"/>
                    <a:pt x="2168" y="360"/>
                    <a:pt x="2205" y="360"/>
                  </a:cubicBezTo>
                  <a:cubicBezTo>
                    <a:pt x="2320" y="360"/>
                    <a:pt x="2440" y="389"/>
                    <a:pt x="2553" y="389"/>
                  </a:cubicBezTo>
                  <a:cubicBezTo>
                    <a:pt x="2681" y="389"/>
                    <a:pt x="2801" y="352"/>
                    <a:pt x="2894" y="192"/>
                  </a:cubicBezTo>
                  <a:cubicBezTo>
                    <a:pt x="2870" y="168"/>
                    <a:pt x="2870" y="133"/>
                    <a:pt x="2858" y="109"/>
                  </a:cubicBezTo>
                  <a:cubicBezTo>
                    <a:pt x="2514" y="27"/>
                    <a:pt x="2170" y="1"/>
                    <a:pt x="18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5633;p32">
              <a:extLst>
                <a:ext uri="{FF2B5EF4-FFF2-40B4-BE49-F238E27FC236}">
                  <a16:creationId xmlns:a16="http://schemas.microsoft.com/office/drawing/2014/main" id="{05D4CB78-EB87-40A9-8BEC-8301B14ADF95}"/>
                </a:ext>
              </a:extLst>
            </p:cNvPr>
            <p:cNvSpPr/>
            <p:nvPr/>
          </p:nvSpPr>
          <p:spPr>
            <a:xfrm>
              <a:off x="6014125" y="1612450"/>
              <a:ext cx="59850" cy="29250"/>
            </a:xfrm>
            <a:custGeom>
              <a:avLst/>
              <a:gdLst/>
              <a:ahLst/>
              <a:cxnLst/>
              <a:rect l="l" t="t" r="r" b="b"/>
              <a:pathLst>
                <a:path w="2394" h="1170" extrusionOk="0">
                  <a:moveTo>
                    <a:pt x="1895" y="0"/>
                  </a:moveTo>
                  <a:cubicBezTo>
                    <a:pt x="1749" y="0"/>
                    <a:pt x="1597" y="38"/>
                    <a:pt x="1449" y="38"/>
                  </a:cubicBezTo>
                  <a:cubicBezTo>
                    <a:pt x="1378" y="38"/>
                    <a:pt x="1308" y="29"/>
                    <a:pt x="1239" y="4"/>
                  </a:cubicBezTo>
                  <a:cubicBezTo>
                    <a:pt x="1180" y="39"/>
                    <a:pt x="1120" y="99"/>
                    <a:pt x="1060" y="123"/>
                  </a:cubicBezTo>
                  <a:cubicBezTo>
                    <a:pt x="1011" y="137"/>
                    <a:pt x="957" y="142"/>
                    <a:pt x="902" y="142"/>
                  </a:cubicBezTo>
                  <a:cubicBezTo>
                    <a:pt x="770" y="142"/>
                    <a:pt x="627" y="113"/>
                    <a:pt x="498" y="113"/>
                  </a:cubicBezTo>
                  <a:cubicBezTo>
                    <a:pt x="371" y="113"/>
                    <a:pt x="257" y="142"/>
                    <a:pt x="179" y="254"/>
                  </a:cubicBezTo>
                  <a:cubicBezTo>
                    <a:pt x="1" y="492"/>
                    <a:pt x="334" y="837"/>
                    <a:pt x="239" y="1147"/>
                  </a:cubicBezTo>
                  <a:cubicBezTo>
                    <a:pt x="272" y="1159"/>
                    <a:pt x="301" y="1164"/>
                    <a:pt x="326" y="1164"/>
                  </a:cubicBezTo>
                  <a:cubicBezTo>
                    <a:pt x="427" y="1164"/>
                    <a:pt x="467" y="1078"/>
                    <a:pt x="477" y="992"/>
                  </a:cubicBezTo>
                  <a:cubicBezTo>
                    <a:pt x="548" y="897"/>
                    <a:pt x="525" y="754"/>
                    <a:pt x="608" y="670"/>
                  </a:cubicBezTo>
                  <a:cubicBezTo>
                    <a:pt x="665" y="622"/>
                    <a:pt x="727" y="568"/>
                    <a:pt x="805" y="568"/>
                  </a:cubicBezTo>
                  <a:cubicBezTo>
                    <a:pt x="842" y="568"/>
                    <a:pt x="883" y="580"/>
                    <a:pt x="929" y="611"/>
                  </a:cubicBezTo>
                  <a:cubicBezTo>
                    <a:pt x="907" y="609"/>
                    <a:pt x="885" y="608"/>
                    <a:pt x="865" y="608"/>
                  </a:cubicBezTo>
                  <a:cubicBezTo>
                    <a:pt x="745" y="608"/>
                    <a:pt x="664" y="642"/>
                    <a:pt x="644" y="754"/>
                  </a:cubicBezTo>
                  <a:cubicBezTo>
                    <a:pt x="632" y="897"/>
                    <a:pt x="715" y="980"/>
                    <a:pt x="834" y="1028"/>
                  </a:cubicBezTo>
                  <a:cubicBezTo>
                    <a:pt x="890" y="1048"/>
                    <a:pt x="947" y="1054"/>
                    <a:pt x="1005" y="1054"/>
                  </a:cubicBezTo>
                  <a:cubicBezTo>
                    <a:pt x="1089" y="1054"/>
                    <a:pt x="1174" y="1041"/>
                    <a:pt x="1258" y="1041"/>
                  </a:cubicBezTo>
                  <a:cubicBezTo>
                    <a:pt x="1350" y="1041"/>
                    <a:pt x="1440" y="1057"/>
                    <a:pt x="1525" y="1123"/>
                  </a:cubicBezTo>
                  <a:cubicBezTo>
                    <a:pt x="1587" y="1146"/>
                    <a:pt x="1650" y="1170"/>
                    <a:pt x="1715" y="1170"/>
                  </a:cubicBezTo>
                  <a:cubicBezTo>
                    <a:pt x="1750" y="1170"/>
                    <a:pt x="1785" y="1163"/>
                    <a:pt x="1822" y="1147"/>
                  </a:cubicBezTo>
                  <a:cubicBezTo>
                    <a:pt x="2120" y="968"/>
                    <a:pt x="2394" y="766"/>
                    <a:pt x="2358" y="349"/>
                  </a:cubicBezTo>
                  <a:cubicBezTo>
                    <a:pt x="2334" y="254"/>
                    <a:pt x="2311" y="158"/>
                    <a:pt x="2215" y="99"/>
                  </a:cubicBezTo>
                  <a:cubicBezTo>
                    <a:pt x="2114" y="22"/>
                    <a:pt x="2006" y="0"/>
                    <a:pt x="18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5634;p32">
              <a:extLst>
                <a:ext uri="{FF2B5EF4-FFF2-40B4-BE49-F238E27FC236}">
                  <a16:creationId xmlns:a16="http://schemas.microsoft.com/office/drawing/2014/main" id="{36297EEE-CDF3-482A-A4D3-070BE38009D5}"/>
                </a:ext>
              </a:extLst>
            </p:cNvPr>
            <p:cNvSpPr/>
            <p:nvPr/>
          </p:nvSpPr>
          <p:spPr>
            <a:xfrm>
              <a:off x="5771250" y="1608650"/>
              <a:ext cx="104200" cy="30725"/>
            </a:xfrm>
            <a:custGeom>
              <a:avLst/>
              <a:gdLst/>
              <a:ahLst/>
              <a:cxnLst/>
              <a:rect l="l" t="t" r="r" b="b"/>
              <a:pathLst>
                <a:path w="4168" h="1229" extrusionOk="0">
                  <a:moveTo>
                    <a:pt x="2847" y="490"/>
                  </a:moveTo>
                  <a:cubicBezTo>
                    <a:pt x="2862" y="497"/>
                    <a:pt x="2878" y="505"/>
                    <a:pt x="2894" y="513"/>
                  </a:cubicBezTo>
                  <a:cubicBezTo>
                    <a:pt x="2870" y="549"/>
                    <a:pt x="2989" y="608"/>
                    <a:pt x="2882" y="656"/>
                  </a:cubicBezTo>
                  <a:cubicBezTo>
                    <a:pt x="2905" y="608"/>
                    <a:pt x="2882" y="572"/>
                    <a:pt x="2870" y="525"/>
                  </a:cubicBezTo>
                  <a:cubicBezTo>
                    <a:pt x="2862" y="513"/>
                    <a:pt x="2855" y="501"/>
                    <a:pt x="2847" y="490"/>
                  </a:cubicBezTo>
                  <a:close/>
                  <a:moveTo>
                    <a:pt x="72" y="1"/>
                  </a:moveTo>
                  <a:cubicBezTo>
                    <a:pt x="24" y="37"/>
                    <a:pt x="0" y="72"/>
                    <a:pt x="48" y="168"/>
                  </a:cubicBezTo>
                  <a:cubicBezTo>
                    <a:pt x="60" y="239"/>
                    <a:pt x="96" y="299"/>
                    <a:pt x="155" y="358"/>
                  </a:cubicBezTo>
                  <a:cubicBezTo>
                    <a:pt x="215" y="418"/>
                    <a:pt x="179" y="489"/>
                    <a:pt x="179" y="572"/>
                  </a:cubicBezTo>
                  <a:cubicBezTo>
                    <a:pt x="179" y="584"/>
                    <a:pt x="191" y="608"/>
                    <a:pt x="191" y="644"/>
                  </a:cubicBezTo>
                  <a:cubicBezTo>
                    <a:pt x="215" y="656"/>
                    <a:pt x="238" y="691"/>
                    <a:pt x="250" y="703"/>
                  </a:cubicBezTo>
                  <a:cubicBezTo>
                    <a:pt x="319" y="758"/>
                    <a:pt x="382" y="783"/>
                    <a:pt x="441" y="783"/>
                  </a:cubicBezTo>
                  <a:cubicBezTo>
                    <a:pt x="535" y="783"/>
                    <a:pt x="617" y="718"/>
                    <a:pt x="691" y="608"/>
                  </a:cubicBezTo>
                  <a:cubicBezTo>
                    <a:pt x="727" y="537"/>
                    <a:pt x="738" y="453"/>
                    <a:pt x="810" y="406"/>
                  </a:cubicBezTo>
                  <a:cubicBezTo>
                    <a:pt x="989" y="379"/>
                    <a:pt x="1180" y="366"/>
                    <a:pt x="1371" y="366"/>
                  </a:cubicBezTo>
                  <a:cubicBezTo>
                    <a:pt x="1434" y="366"/>
                    <a:pt x="1498" y="367"/>
                    <a:pt x="1560" y="370"/>
                  </a:cubicBezTo>
                  <a:cubicBezTo>
                    <a:pt x="1692" y="451"/>
                    <a:pt x="1828" y="474"/>
                    <a:pt x="1966" y="474"/>
                  </a:cubicBezTo>
                  <a:cubicBezTo>
                    <a:pt x="2153" y="474"/>
                    <a:pt x="2342" y="431"/>
                    <a:pt x="2528" y="431"/>
                  </a:cubicBezTo>
                  <a:cubicBezTo>
                    <a:pt x="2560" y="431"/>
                    <a:pt x="2591" y="433"/>
                    <a:pt x="2623" y="436"/>
                  </a:cubicBezTo>
                  <a:lnTo>
                    <a:pt x="2623" y="436"/>
                  </a:lnTo>
                  <a:cubicBezTo>
                    <a:pt x="2279" y="545"/>
                    <a:pt x="2144" y="723"/>
                    <a:pt x="2524" y="1049"/>
                  </a:cubicBezTo>
                  <a:cubicBezTo>
                    <a:pt x="2819" y="1186"/>
                    <a:pt x="3121" y="1228"/>
                    <a:pt x="3427" y="1228"/>
                  </a:cubicBezTo>
                  <a:cubicBezTo>
                    <a:pt x="3653" y="1228"/>
                    <a:pt x="3880" y="1205"/>
                    <a:pt x="4108" y="1180"/>
                  </a:cubicBezTo>
                  <a:cubicBezTo>
                    <a:pt x="4167" y="1025"/>
                    <a:pt x="4048" y="965"/>
                    <a:pt x="3953" y="906"/>
                  </a:cubicBezTo>
                  <a:cubicBezTo>
                    <a:pt x="3846" y="870"/>
                    <a:pt x="3786" y="811"/>
                    <a:pt x="3775" y="691"/>
                  </a:cubicBezTo>
                  <a:cubicBezTo>
                    <a:pt x="3763" y="611"/>
                    <a:pt x="3763" y="541"/>
                    <a:pt x="3730" y="483"/>
                  </a:cubicBezTo>
                  <a:lnTo>
                    <a:pt x="3730" y="483"/>
                  </a:lnTo>
                  <a:cubicBezTo>
                    <a:pt x="3733" y="457"/>
                    <a:pt x="3733" y="418"/>
                    <a:pt x="3714" y="418"/>
                  </a:cubicBezTo>
                  <a:cubicBezTo>
                    <a:pt x="3708" y="418"/>
                    <a:pt x="3701" y="422"/>
                    <a:pt x="3691" y="430"/>
                  </a:cubicBezTo>
                  <a:cubicBezTo>
                    <a:pt x="3674" y="444"/>
                    <a:pt x="3662" y="449"/>
                    <a:pt x="3654" y="449"/>
                  </a:cubicBezTo>
                  <a:cubicBezTo>
                    <a:pt x="3630" y="449"/>
                    <a:pt x="3652" y="394"/>
                    <a:pt x="3715" y="394"/>
                  </a:cubicBezTo>
                  <a:cubicBezTo>
                    <a:pt x="3834" y="394"/>
                    <a:pt x="3929" y="358"/>
                    <a:pt x="3989" y="275"/>
                  </a:cubicBezTo>
                  <a:cubicBezTo>
                    <a:pt x="3917" y="239"/>
                    <a:pt x="3822" y="191"/>
                    <a:pt x="3727" y="180"/>
                  </a:cubicBezTo>
                  <a:cubicBezTo>
                    <a:pt x="2513" y="49"/>
                    <a:pt x="1298" y="13"/>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5635;p32">
              <a:extLst>
                <a:ext uri="{FF2B5EF4-FFF2-40B4-BE49-F238E27FC236}">
                  <a16:creationId xmlns:a16="http://schemas.microsoft.com/office/drawing/2014/main" id="{741885B9-0560-442D-AF72-2EE83A3E25D0}"/>
                </a:ext>
              </a:extLst>
            </p:cNvPr>
            <p:cNvSpPr/>
            <p:nvPr/>
          </p:nvSpPr>
          <p:spPr>
            <a:xfrm>
              <a:off x="6059975" y="1620375"/>
              <a:ext cx="116400" cy="25225"/>
            </a:xfrm>
            <a:custGeom>
              <a:avLst/>
              <a:gdLst/>
              <a:ahLst/>
              <a:cxnLst/>
              <a:rect l="l" t="t" r="r" b="b"/>
              <a:pathLst>
                <a:path w="4656" h="1009" extrusionOk="0">
                  <a:moveTo>
                    <a:pt x="688" y="0"/>
                  </a:moveTo>
                  <a:cubicBezTo>
                    <a:pt x="615" y="0"/>
                    <a:pt x="527" y="43"/>
                    <a:pt x="429" y="115"/>
                  </a:cubicBezTo>
                  <a:cubicBezTo>
                    <a:pt x="322" y="342"/>
                    <a:pt x="369" y="663"/>
                    <a:pt x="12" y="711"/>
                  </a:cubicBezTo>
                  <a:cubicBezTo>
                    <a:pt x="0" y="711"/>
                    <a:pt x="0" y="794"/>
                    <a:pt x="0" y="842"/>
                  </a:cubicBezTo>
                  <a:cubicBezTo>
                    <a:pt x="536" y="877"/>
                    <a:pt x="1060" y="913"/>
                    <a:pt x="1584" y="949"/>
                  </a:cubicBezTo>
                  <a:cubicBezTo>
                    <a:pt x="2596" y="973"/>
                    <a:pt x="3596" y="996"/>
                    <a:pt x="4608" y="1008"/>
                  </a:cubicBezTo>
                  <a:cubicBezTo>
                    <a:pt x="4656" y="937"/>
                    <a:pt x="4656" y="877"/>
                    <a:pt x="4608" y="794"/>
                  </a:cubicBezTo>
                  <a:cubicBezTo>
                    <a:pt x="4441" y="663"/>
                    <a:pt x="4263" y="663"/>
                    <a:pt x="4072" y="651"/>
                  </a:cubicBezTo>
                  <a:lnTo>
                    <a:pt x="3763" y="651"/>
                  </a:lnTo>
                  <a:cubicBezTo>
                    <a:pt x="3709" y="653"/>
                    <a:pt x="3655" y="654"/>
                    <a:pt x="3601" y="654"/>
                  </a:cubicBezTo>
                  <a:cubicBezTo>
                    <a:pt x="3330" y="654"/>
                    <a:pt x="3054" y="629"/>
                    <a:pt x="2786" y="580"/>
                  </a:cubicBezTo>
                  <a:cubicBezTo>
                    <a:pt x="2703" y="580"/>
                    <a:pt x="2644" y="580"/>
                    <a:pt x="2584" y="592"/>
                  </a:cubicBezTo>
                  <a:cubicBezTo>
                    <a:pt x="2501" y="603"/>
                    <a:pt x="2405" y="615"/>
                    <a:pt x="2322" y="615"/>
                  </a:cubicBezTo>
                  <a:cubicBezTo>
                    <a:pt x="2227" y="603"/>
                    <a:pt x="2155" y="592"/>
                    <a:pt x="2072" y="556"/>
                  </a:cubicBezTo>
                  <a:cubicBezTo>
                    <a:pt x="1798" y="508"/>
                    <a:pt x="1810" y="151"/>
                    <a:pt x="1572" y="68"/>
                  </a:cubicBezTo>
                  <a:cubicBezTo>
                    <a:pt x="1560" y="66"/>
                    <a:pt x="1548" y="65"/>
                    <a:pt x="1536" y="65"/>
                  </a:cubicBezTo>
                  <a:cubicBezTo>
                    <a:pt x="1293" y="65"/>
                    <a:pt x="1263" y="463"/>
                    <a:pt x="1023" y="463"/>
                  </a:cubicBezTo>
                  <a:cubicBezTo>
                    <a:pt x="982" y="463"/>
                    <a:pt x="936" y="451"/>
                    <a:pt x="881" y="425"/>
                  </a:cubicBezTo>
                  <a:cubicBezTo>
                    <a:pt x="858" y="365"/>
                    <a:pt x="881" y="318"/>
                    <a:pt x="881" y="258"/>
                  </a:cubicBezTo>
                  <a:cubicBezTo>
                    <a:pt x="854" y="75"/>
                    <a:pt x="785" y="0"/>
                    <a:pt x="6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5636;p32">
              <a:extLst>
                <a:ext uri="{FF2B5EF4-FFF2-40B4-BE49-F238E27FC236}">
                  <a16:creationId xmlns:a16="http://schemas.microsoft.com/office/drawing/2014/main" id="{1DEBBD0A-90CF-4376-93A0-D4AA779C10A0}"/>
                </a:ext>
              </a:extLst>
            </p:cNvPr>
            <p:cNvSpPr/>
            <p:nvPr/>
          </p:nvSpPr>
          <p:spPr>
            <a:xfrm>
              <a:off x="5783750" y="1701600"/>
              <a:ext cx="67600" cy="21000"/>
            </a:xfrm>
            <a:custGeom>
              <a:avLst/>
              <a:gdLst/>
              <a:ahLst/>
              <a:cxnLst/>
              <a:rect l="l" t="t" r="r" b="b"/>
              <a:pathLst>
                <a:path w="2704" h="840" extrusionOk="0">
                  <a:moveTo>
                    <a:pt x="653" y="1"/>
                  </a:moveTo>
                  <a:cubicBezTo>
                    <a:pt x="488" y="1"/>
                    <a:pt x="322" y="7"/>
                    <a:pt x="155" y="21"/>
                  </a:cubicBezTo>
                  <a:cubicBezTo>
                    <a:pt x="96" y="212"/>
                    <a:pt x="48" y="391"/>
                    <a:pt x="0" y="569"/>
                  </a:cubicBezTo>
                  <a:cubicBezTo>
                    <a:pt x="358" y="778"/>
                    <a:pt x="725" y="840"/>
                    <a:pt x="1098" y="840"/>
                  </a:cubicBezTo>
                  <a:cubicBezTo>
                    <a:pt x="1533" y="840"/>
                    <a:pt x="1975" y="756"/>
                    <a:pt x="2417" y="724"/>
                  </a:cubicBezTo>
                  <a:cubicBezTo>
                    <a:pt x="2703" y="581"/>
                    <a:pt x="2679" y="426"/>
                    <a:pt x="2382" y="391"/>
                  </a:cubicBezTo>
                  <a:cubicBezTo>
                    <a:pt x="2024" y="343"/>
                    <a:pt x="1691" y="367"/>
                    <a:pt x="1310" y="272"/>
                  </a:cubicBezTo>
                  <a:lnTo>
                    <a:pt x="1310" y="272"/>
                  </a:lnTo>
                  <a:cubicBezTo>
                    <a:pt x="1720" y="327"/>
                    <a:pt x="1958" y="358"/>
                    <a:pt x="2119" y="358"/>
                  </a:cubicBezTo>
                  <a:cubicBezTo>
                    <a:pt x="2341" y="358"/>
                    <a:pt x="2416" y="298"/>
                    <a:pt x="2596" y="152"/>
                  </a:cubicBezTo>
                  <a:cubicBezTo>
                    <a:pt x="1941" y="96"/>
                    <a:pt x="1302" y="1"/>
                    <a:pt x="6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5637;p32">
              <a:extLst>
                <a:ext uri="{FF2B5EF4-FFF2-40B4-BE49-F238E27FC236}">
                  <a16:creationId xmlns:a16="http://schemas.microsoft.com/office/drawing/2014/main" id="{E64C64D9-56DA-4DBF-B0E7-F3195A53C670}"/>
                </a:ext>
              </a:extLst>
            </p:cNvPr>
            <p:cNvSpPr/>
            <p:nvPr/>
          </p:nvSpPr>
          <p:spPr>
            <a:xfrm>
              <a:off x="5655750" y="1608475"/>
              <a:ext cx="56000" cy="19700"/>
            </a:xfrm>
            <a:custGeom>
              <a:avLst/>
              <a:gdLst/>
              <a:ahLst/>
              <a:cxnLst/>
              <a:rect l="l" t="t" r="r" b="b"/>
              <a:pathLst>
                <a:path w="2240" h="788" extrusionOk="0">
                  <a:moveTo>
                    <a:pt x="781" y="1"/>
                  </a:moveTo>
                  <a:cubicBezTo>
                    <a:pt x="555" y="1"/>
                    <a:pt x="326" y="15"/>
                    <a:pt x="96" y="20"/>
                  </a:cubicBezTo>
                  <a:cubicBezTo>
                    <a:pt x="1" y="246"/>
                    <a:pt x="96" y="413"/>
                    <a:pt x="239" y="544"/>
                  </a:cubicBezTo>
                  <a:cubicBezTo>
                    <a:pt x="567" y="595"/>
                    <a:pt x="877" y="734"/>
                    <a:pt x="1207" y="734"/>
                  </a:cubicBezTo>
                  <a:cubicBezTo>
                    <a:pt x="1261" y="734"/>
                    <a:pt x="1315" y="731"/>
                    <a:pt x="1370" y="722"/>
                  </a:cubicBezTo>
                  <a:cubicBezTo>
                    <a:pt x="1471" y="776"/>
                    <a:pt x="1575" y="788"/>
                    <a:pt x="1681" y="788"/>
                  </a:cubicBezTo>
                  <a:cubicBezTo>
                    <a:pt x="1765" y="788"/>
                    <a:pt x="1851" y="780"/>
                    <a:pt x="1937" y="780"/>
                  </a:cubicBezTo>
                  <a:cubicBezTo>
                    <a:pt x="1958" y="780"/>
                    <a:pt x="1979" y="781"/>
                    <a:pt x="2001" y="782"/>
                  </a:cubicBezTo>
                  <a:cubicBezTo>
                    <a:pt x="2239" y="675"/>
                    <a:pt x="2132" y="556"/>
                    <a:pt x="2001" y="484"/>
                  </a:cubicBezTo>
                  <a:cubicBezTo>
                    <a:pt x="1834" y="413"/>
                    <a:pt x="1727" y="294"/>
                    <a:pt x="1668" y="127"/>
                  </a:cubicBezTo>
                  <a:cubicBezTo>
                    <a:pt x="1376" y="25"/>
                    <a:pt x="1080" y="1"/>
                    <a:pt x="7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5638;p32">
              <a:extLst>
                <a:ext uri="{FF2B5EF4-FFF2-40B4-BE49-F238E27FC236}">
                  <a16:creationId xmlns:a16="http://schemas.microsoft.com/office/drawing/2014/main" id="{F4C2CA6B-5EEB-4D85-AA7C-152CE43E233A}"/>
                </a:ext>
              </a:extLst>
            </p:cNvPr>
            <p:cNvSpPr/>
            <p:nvPr/>
          </p:nvSpPr>
          <p:spPr>
            <a:xfrm>
              <a:off x="5770350" y="1612425"/>
              <a:ext cx="45575" cy="21100"/>
            </a:xfrm>
            <a:custGeom>
              <a:avLst/>
              <a:gdLst/>
              <a:ahLst/>
              <a:cxnLst/>
              <a:rect l="l" t="t" r="r" b="b"/>
              <a:pathLst>
                <a:path w="1823" h="844" extrusionOk="0">
                  <a:moveTo>
                    <a:pt x="962" y="1"/>
                  </a:moveTo>
                  <a:cubicBezTo>
                    <a:pt x="809" y="1"/>
                    <a:pt x="661" y="24"/>
                    <a:pt x="524" y="124"/>
                  </a:cubicBezTo>
                  <a:cubicBezTo>
                    <a:pt x="572" y="159"/>
                    <a:pt x="620" y="219"/>
                    <a:pt x="655" y="267"/>
                  </a:cubicBezTo>
                  <a:cubicBezTo>
                    <a:pt x="610" y="418"/>
                    <a:pt x="536" y="488"/>
                    <a:pt x="436" y="488"/>
                  </a:cubicBezTo>
                  <a:cubicBezTo>
                    <a:pt x="378" y="488"/>
                    <a:pt x="312" y="465"/>
                    <a:pt x="239" y="421"/>
                  </a:cubicBezTo>
                  <a:cubicBezTo>
                    <a:pt x="211" y="385"/>
                    <a:pt x="170" y="370"/>
                    <a:pt x="126" y="370"/>
                  </a:cubicBezTo>
                  <a:cubicBezTo>
                    <a:pt x="112" y="370"/>
                    <a:pt x="98" y="371"/>
                    <a:pt x="84" y="374"/>
                  </a:cubicBezTo>
                  <a:cubicBezTo>
                    <a:pt x="24" y="445"/>
                    <a:pt x="1" y="540"/>
                    <a:pt x="36" y="636"/>
                  </a:cubicBezTo>
                  <a:cubicBezTo>
                    <a:pt x="84" y="731"/>
                    <a:pt x="167" y="755"/>
                    <a:pt x="239" y="814"/>
                  </a:cubicBezTo>
                  <a:cubicBezTo>
                    <a:pt x="570" y="822"/>
                    <a:pt x="906" y="844"/>
                    <a:pt x="1240" y="844"/>
                  </a:cubicBezTo>
                  <a:cubicBezTo>
                    <a:pt x="1435" y="844"/>
                    <a:pt x="1629" y="836"/>
                    <a:pt x="1822" y="814"/>
                  </a:cubicBezTo>
                  <a:cubicBezTo>
                    <a:pt x="1632" y="576"/>
                    <a:pt x="1810" y="219"/>
                    <a:pt x="1548" y="5"/>
                  </a:cubicBezTo>
                  <a:cubicBezTo>
                    <a:pt x="1489" y="15"/>
                    <a:pt x="1429" y="19"/>
                    <a:pt x="1368" y="19"/>
                  </a:cubicBezTo>
                  <a:cubicBezTo>
                    <a:pt x="1233" y="19"/>
                    <a:pt x="1096" y="1"/>
                    <a:pt x="9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5639;p32">
              <a:extLst>
                <a:ext uri="{FF2B5EF4-FFF2-40B4-BE49-F238E27FC236}">
                  <a16:creationId xmlns:a16="http://schemas.microsoft.com/office/drawing/2014/main" id="{784F3EF0-1087-4504-A6ED-407911BA6B4F}"/>
                </a:ext>
              </a:extLst>
            </p:cNvPr>
            <p:cNvSpPr/>
            <p:nvPr/>
          </p:nvSpPr>
          <p:spPr>
            <a:xfrm>
              <a:off x="5410475" y="1700900"/>
              <a:ext cx="68200" cy="19100"/>
            </a:xfrm>
            <a:custGeom>
              <a:avLst/>
              <a:gdLst/>
              <a:ahLst/>
              <a:cxnLst/>
              <a:rect l="l" t="t" r="r" b="b"/>
              <a:pathLst>
                <a:path w="2728" h="764" extrusionOk="0">
                  <a:moveTo>
                    <a:pt x="1906" y="0"/>
                  </a:moveTo>
                  <a:cubicBezTo>
                    <a:pt x="1840" y="0"/>
                    <a:pt x="1774" y="4"/>
                    <a:pt x="1704" y="14"/>
                  </a:cubicBezTo>
                  <a:cubicBezTo>
                    <a:pt x="1686" y="9"/>
                    <a:pt x="1672" y="7"/>
                    <a:pt x="1658" y="7"/>
                  </a:cubicBezTo>
                  <a:cubicBezTo>
                    <a:pt x="1635" y="7"/>
                    <a:pt x="1615" y="15"/>
                    <a:pt x="1584" y="38"/>
                  </a:cubicBezTo>
                  <a:cubicBezTo>
                    <a:pt x="1440" y="165"/>
                    <a:pt x="1278" y="191"/>
                    <a:pt x="1112" y="191"/>
                  </a:cubicBezTo>
                  <a:cubicBezTo>
                    <a:pt x="997" y="191"/>
                    <a:pt x="879" y="178"/>
                    <a:pt x="764" y="178"/>
                  </a:cubicBezTo>
                  <a:cubicBezTo>
                    <a:pt x="703" y="178"/>
                    <a:pt x="643" y="182"/>
                    <a:pt x="584" y="192"/>
                  </a:cubicBezTo>
                  <a:cubicBezTo>
                    <a:pt x="584" y="216"/>
                    <a:pt x="572" y="216"/>
                    <a:pt x="549" y="228"/>
                  </a:cubicBezTo>
                  <a:cubicBezTo>
                    <a:pt x="540" y="231"/>
                    <a:pt x="530" y="233"/>
                    <a:pt x="520" y="233"/>
                  </a:cubicBezTo>
                  <a:cubicBezTo>
                    <a:pt x="491" y="233"/>
                    <a:pt x="459" y="219"/>
                    <a:pt x="441" y="192"/>
                  </a:cubicBezTo>
                  <a:cubicBezTo>
                    <a:pt x="406" y="133"/>
                    <a:pt x="346" y="97"/>
                    <a:pt x="299" y="49"/>
                  </a:cubicBezTo>
                  <a:cubicBezTo>
                    <a:pt x="279" y="40"/>
                    <a:pt x="259" y="35"/>
                    <a:pt x="240" y="35"/>
                  </a:cubicBezTo>
                  <a:cubicBezTo>
                    <a:pt x="190" y="35"/>
                    <a:pt x="143" y="66"/>
                    <a:pt x="108" y="109"/>
                  </a:cubicBezTo>
                  <a:cubicBezTo>
                    <a:pt x="1" y="288"/>
                    <a:pt x="1" y="454"/>
                    <a:pt x="120" y="633"/>
                  </a:cubicBezTo>
                  <a:cubicBezTo>
                    <a:pt x="239" y="728"/>
                    <a:pt x="382" y="764"/>
                    <a:pt x="525" y="764"/>
                  </a:cubicBezTo>
                  <a:cubicBezTo>
                    <a:pt x="596" y="764"/>
                    <a:pt x="668" y="764"/>
                    <a:pt x="739" y="752"/>
                  </a:cubicBezTo>
                  <a:cubicBezTo>
                    <a:pt x="1217" y="699"/>
                    <a:pt x="1694" y="580"/>
                    <a:pt x="2180" y="580"/>
                  </a:cubicBezTo>
                  <a:cubicBezTo>
                    <a:pt x="2239" y="580"/>
                    <a:pt x="2299" y="581"/>
                    <a:pt x="2358" y="585"/>
                  </a:cubicBezTo>
                  <a:cubicBezTo>
                    <a:pt x="2382" y="597"/>
                    <a:pt x="2418" y="597"/>
                    <a:pt x="2454" y="609"/>
                  </a:cubicBezTo>
                  <a:cubicBezTo>
                    <a:pt x="2727" y="419"/>
                    <a:pt x="2727" y="216"/>
                    <a:pt x="2454" y="14"/>
                  </a:cubicBezTo>
                  <a:cubicBezTo>
                    <a:pt x="2406" y="73"/>
                    <a:pt x="2361" y="103"/>
                    <a:pt x="2317" y="103"/>
                  </a:cubicBezTo>
                  <a:cubicBezTo>
                    <a:pt x="2272" y="103"/>
                    <a:pt x="2227" y="73"/>
                    <a:pt x="2180" y="14"/>
                  </a:cubicBezTo>
                  <a:cubicBezTo>
                    <a:pt x="2084" y="7"/>
                    <a:pt x="1995" y="0"/>
                    <a:pt x="19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5640;p32">
              <a:extLst>
                <a:ext uri="{FF2B5EF4-FFF2-40B4-BE49-F238E27FC236}">
                  <a16:creationId xmlns:a16="http://schemas.microsoft.com/office/drawing/2014/main" id="{6FCC955E-7479-4705-A92F-ACF3E768D357}"/>
                </a:ext>
              </a:extLst>
            </p:cNvPr>
            <p:cNvSpPr/>
            <p:nvPr/>
          </p:nvSpPr>
          <p:spPr>
            <a:xfrm>
              <a:off x="5803700" y="1613125"/>
              <a:ext cx="41675" cy="22150"/>
            </a:xfrm>
            <a:custGeom>
              <a:avLst/>
              <a:gdLst/>
              <a:ahLst/>
              <a:cxnLst/>
              <a:rect l="l" t="t" r="r" b="b"/>
              <a:pathLst>
                <a:path w="1667" h="886" extrusionOk="0">
                  <a:moveTo>
                    <a:pt x="214" y="1"/>
                  </a:moveTo>
                  <a:cubicBezTo>
                    <a:pt x="322" y="251"/>
                    <a:pt x="119" y="429"/>
                    <a:pt x="0" y="632"/>
                  </a:cubicBezTo>
                  <a:cubicBezTo>
                    <a:pt x="191" y="727"/>
                    <a:pt x="381" y="643"/>
                    <a:pt x="488" y="822"/>
                  </a:cubicBezTo>
                  <a:cubicBezTo>
                    <a:pt x="623" y="856"/>
                    <a:pt x="759" y="886"/>
                    <a:pt x="894" y="886"/>
                  </a:cubicBezTo>
                  <a:cubicBezTo>
                    <a:pt x="997" y="886"/>
                    <a:pt x="1100" y="868"/>
                    <a:pt x="1203" y="822"/>
                  </a:cubicBezTo>
                  <a:cubicBezTo>
                    <a:pt x="1048" y="393"/>
                    <a:pt x="1048" y="393"/>
                    <a:pt x="1488" y="239"/>
                  </a:cubicBezTo>
                  <a:cubicBezTo>
                    <a:pt x="1488" y="251"/>
                    <a:pt x="1500" y="274"/>
                    <a:pt x="1524" y="286"/>
                  </a:cubicBezTo>
                  <a:cubicBezTo>
                    <a:pt x="1535" y="289"/>
                    <a:pt x="1546" y="291"/>
                    <a:pt x="1556" y="291"/>
                  </a:cubicBezTo>
                  <a:cubicBezTo>
                    <a:pt x="1588" y="291"/>
                    <a:pt x="1613" y="275"/>
                    <a:pt x="1631" y="239"/>
                  </a:cubicBezTo>
                  <a:cubicBezTo>
                    <a:pt x="1643" y="227"/>
                    <a:pt x="1667" y="191"/>
                    <a:pt x="1667" y="179"/>
                  </a:cubicBezTo>
                  <a:cubicBezTo>
                    <a:pt x="1667" y="167"/>
                    <a:pt x="1643" y="131"/>
                    <a:pt x="1631" y="131"/>
                  </a:cubicBezTo>
                  <a:cubicBezTo>
                    <a:pt x="1155" y="108"/>
                    <a:pt x="679" y="131"/>
                    <a:pt x="2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5641;p32">
              <a:extLst>
                <a:ext uri="{FF2B5EF4-FFF2-40B4-BE49-F238E27FC236}">
                  <a16:creationId xmlns:a16="http://schemas.microsoft.com/office/drawing/2014/main" id="{6DD1320D-A642-47A2-A9C7-230298982568}"/>
                </a:ext>
              </a:extLst>
            </p:cNvPr>
            <p:cNvSpPr/>
            <p:nvPr/>
          </p:nvSpPr>
          <p:spPr>
            <a:xfrm>
              <a:off x="6020375" y="1623550"/>
              <a:ext cx="32475" cy="18575"/>
            </a:xfrm>
            <a:custGeom>
              <a:avLst/>
              <a:gdLst/>
              <a:ahLst/>
              <a:cxnLst/>
              <a:rect l="l" t="t" r="r" b="b"/>
              <a:pathLst>
                <a:path w="1299" h="743" extrusionOk="0">
                  <a:moveTo>
                    <a:pt x="766" y="0"/>
                  </a:moveTo>
                  <a:cubicBezTo>
                    <a:pt x="647" y="0"/>
                    <a:pt x="519" y="24"/>
                    <a:pt x="406" y="72"/>
                  </a:cubicBezTo>
                  <a:cubicBezTo>
                    <a:pt x="275" y="119"/>
                    <a:pt x="239" y="215"/>
                    <a:pt x="227" y="346"/>
                  </a:cubicBezTo>
                  <a:cubicBezTo>
                    <a:pt x="215" y="488"/>
                    <a:pt x="144" y="607"/>
                    <a:pt x="1" y="703"/>
                  </a:cubicBezTo>
                  <a:cubicBezTo>
                    <a:pt x="158" y="733"/>
                    <a:pt x="315" y="743"/>
                    <a:pt x="470" y="743"/>
                  </a:cubicBezTo>
                  <a:cubicBezTo>
                    <a:pt x="748" y="743"/>
                    <a:pt x="1023" y="710"/>
                    <a:pt x="1299" y="703"/>
                  </a:cubicBezTo>
                  <a:cubicBezTo>
                    <a:pt x="1144" y="381"/>
                    <a:pt x="679" y="715"/>
                    <a:pt x="537" y="346"/>
                  </a:cubicBezTo>
                  <a:cubicBezTo>
                    <a:pt x="594" y="297"/>
                    <a:pt x="645" y="282"/>
                    <a:pt x="692" y="282"/>
                  </a:cubicBezTo>
                  <a:cubicBezTo>
                    <a:pt x="761" y="282"/>
                    <a:pt x="823" y="315"/>
                    <a:pt x="894" y="322"/>
                  </a:cubicBezTo>
                  <a:cubicBezTo>
                    <a:pt x="928" y="329"/>
                    <a:pt x="959" y="332"/>
                    <a:pt x="986" y="332"/>
                  </a:cubicBezTo>
                  <a:cubicBezTo>
                    <a:pt x="1182" y="332"/>
                    <a:pt x="1218" y="166"/>
                    <a:pt x="1072" y="72"/>
                  </a:cubicBezTo>
                  <a:cubicBezTo>
                    <a:pt x="995" y="24"/>
                    <a:pt x="885" y="0"/>
                    <a:pt x="7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5642;p32">
              <a:extLst>
                <a:ext uri="{FF2B5EF4-FFF2-40B4-BE49-F238E27FC236}">
                  <a16:creationId xmlns:a16="http://schemas.microsoft.com/office/drawing/2014/main" id="{C2B77725-FA61-45D4-A04E-878B1AADDD3D}"/>
                </a:ext>
              </a:extLst>
            </p:cNvPr>
            <p:cNvSpPr/>
            <p:nvPr/>
          </p:nvSpPr>
          <p:spPr>
            <a:xfrm>
              <a:off x="5622125" y="1608375"/>
              <a:ext cx="40500" cy="16800"/>
            </a:xfrm>
            <a:custGeom>
              <a:avLst/>
              <a:gdLst/>
              <a:ahLst/>
              <a:cxnLst/>
              <a:rect l="l" t="t" r="r" b="b"/>
              <a:pathLst>
                <a:path w="1620" h="672" extrusionOk="0">
                  <a:moveTo>
                    <a:pt x="1286" y="0"/>
                  </a:moveTo>
                  <a:cubicBezTo>
                    <a:pt x="1165" y="74"/>
                    <a:pt x="1033" y="91"/>
                    <a:pt x="898" y="91"/>
                  </a:cubicBezTo>
                  <a:cubicBezTo>
                    <a:pt x="792" y="91"/>
                    <a:pt x="685" y="81"/>
                    <a:pt x="578" y="81"/>
                  </a:cubicBezTo>
                  <a:cubicBezTo>
                    <a:pt x="471" y="81"/>
                    <a:pt x="364" y="91"/>
                    <a:pt x="262" y="131"/>
                  </a:cubicBezTo>
                  <a:lnTo>
                    <a:pt x="262" y="119"/>
                  </a:lnTo>
                  <a:cubicBezTo>
                    <a:pt x="191" y="238"/>
                    <a:pt x="0" y="369"/>
                    <a:pt x="131" y="524"/>
                  </a:cubicBezTo>
                  <a:cubicBezTo>
                    <a:pt x="221" y="636"/>
                    <a:pt x="334" y="672"/>
                    <a:pt x="456" y="672"/>
                  </a:cubicBezTo>
                  <a:cubicBezTo>
                    <a:pt x="592" y="672"/>
                    <a:pt x="737" y="627"/>
                    <a:pt x="869" y="595"/>
                  </a:cubicBezTo>
                  <a:cubicBezTo>
                    <a:pt x="956" y="532"/>
                    <a:pt x="1049" y="504"/>
                    <a:pt x="1143" y="504"/>
                  </a:cubicBezTo>
                  <a:cubicBezTo>
                    <a:pt x="1242" y="504"/>
                    <a:pt x="1343" y="535"/>
                    <a:pt x="1441" y="583"/>
                  </a:cubicBezTo>
                  <a:cubicBezTo>
                    <a:pt x="1458" y="588"/>
                    <a:pt x="1474" y="591"/>
                    <a:pt x="1490" y="591"/>
                  </a:cubicBezTo>
                  <a:cubicBezTo>
                    <a:pt x="1516" y="591"/>
                    <a:pt x="1542" y="582"/>
                    <a:pt x="1572" y="560"/>
                  </a:cubicBezTo>
                  <a:cubicBezTo>
                    <a:pt x="1620" y="357"/>
                    <a:pt x="1524" y="191"/>
                    <a:pt x="1441" y="24"/>
                  </a:cubicBezTo>
                  <a:cubicBezTo>
                    <a:pt x="1393" y="24"/>
                    <a:pt x="1346" y="12"/>
                    <a:pt x="1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5643;p32">
              <a:extLst>
                <a:ext uri="{FF2B5EF4-FFF2-40B4-BE49-F238E27FC236}">
                  <a16:creationId xmlns:a16="http://schemas.microsoft.com/office/drawing/2014/main" id="{C0999883-7BBC-49D6-93C5-675FE2270D38}"/>
                </a:ext>
              </a:extLst>
            </p:cNvPr>
            <p:cNvSpPr/>
            <p:nvPr/>
          </p:nvSpPr>
          <p:spPr>
            <a:xfrm>
              <a:off x="5807250" y="1704825"/>
              <a:ext cx="56000" cy="13550"/>
            </a:xfrm>
            <a:custGeom>
              <a:avLst/>
              <a:gdLst/>
              <a:ahLst/>
              <a:cxnLst/>
              <a:rect l="l" t="t" r="r" b="b"/>
              <a:pathLst>
                <a:path w="2240" h="542" extrusionOk="0">
                  <a:moveTo>
                    <a:pt x="1829" y="1"/>
                  </a:moveTo>
                  <a:cubicBezTo>
                    <a:pt x="1771" y="1"/>
                    <a:pt x="1714" y="11"/>
                    <a:pt x="1656" y="35"/>
                  </a:cubicBezTo>
                  <a:cubicBezTo>
                    <a:pt x="1530" y="161"/>
                    <a:pt x="1388" y="204"/>
                    <a:pt x="1244" y="204"/>
                  </a:cubicBezTo>
                  <a:cubicBezTo>
                    <a:pt x="1116" y="204"/>
                    <a:pt x="988" y="170"/>
                    <a:pt x="870" y="131"/>
                  </a:cubicBezTo>
                  <a:cubicBezTo>
                    <a:pt x="770" y="97"/>
                    <a:pt x="675" y="85"/>
                    <a:pt x="584" y="85"/>
                  </a:cubicBezTo>
                  <a:cubicBezTo>
                    <a:pt x="383" y="85"/>
                    <a:pt x="197" y="145"/>
                    <a:pt x="1" y="178"/>
                  </a:cubicBezTo>
                  <a:cubicBezTo>
                    <a:pt x="139" y="302"/>
                    <a:pt x="299" y="319"/>
                    <a:pt x="462" y="319"/>
                  </a:cubicBezTo>
                  <a:cubicBezTo>
                    <a:pt x="525" y="319"/>
                    <a:pt x="589" y="316"/>
                    <a:pt x="651" y="316"/>
                  </a:cubicBezTo>
                  <a:cubicBezTo>
                    <a:pt x="693" y="316"/>
                    <a:pt x="734" y="317"/>
                    <a:pt x="775" y="321"/>
                  </a:cubicBezTo>
                  <a:cubicBezTo>
                    <a:pt x="805" y="325"/>
                    <a:pt x="836" y="326"/>
                    <a:pt x="867" y="326"/>
                  </a:cubicBezTo>
                  <a:cubicBezTo>
                    <a:pt x="986" y="326"/>
                    <a:pt x="1108" y="305"/>
                    <a:pt x="1229" y="305"/>
                  </a:cubicBezTo>
                  <a:cubicBezTo>
                    <a:pt x="1374" y="305"/>
                    <a:pt x="1516" y="336"/>
                    <a:pt x="1644" y="476"/>
                  </a:cubicBezTo>
                  <a:cubicBezTo>
                    <a:pt x="1712" y="527"/>
                    <a:pt x="1785" y="541"/>
                    <a:pt x="1865" y="541"/>
                  </a:cubicBezTo>
                  <a:cubicBezTo>
                    <a:pt x="1897" y="541"/>
                    <a:pt x="1931" y="539"/>
                    <a:pt x="1965" y="535"/>
                  </a:cubicBezTo>
                  <a:cubicBezTo>
                    <a:pt x="2132" y="393"/>
                    <a:pt x="2239" y="262"/>
                    <a:pt x="2085" y="59"/>
                  </a:cubicBezTo>
                  <a:cubicBezTo>
                    <a:pt x="1999" y="24"/>
                    <a:pt x="1914" y="1"/>
                    <a:pt x="18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5644;p32">
              <a:extLst>
                <a:ext uri="{FF2B5EF4-FFF2-40B4-BE49-F238E27FC236}">
                  <a16:creationId xmlns:a16="http://schemas.microsoft.com/office/drawing/2014/main" id="{8D530EDB-FF7A-4B8F-8AF2-6E52762FF059}"/>
                </a:ext>
              </a:extLst>
            </p:cNvPr>
            <p:cNvSpPr/>
            <p:nvPr/>
          </p:nvSpPr>
          <p:spPr>
            <a:xfrm>
              <a:off x="5914725" y="1618125"/>
              <a:ext cx="30675" cy="22700"/>
            </a:xfrm>
            <a:custGeom>
              <a:avLst/>
              <a:gdLst/>
              <a:ahLst/>
              <a:cxnLst/>
              <a:rect l="l" t="t" r="r" b="b"/>
              <a:pathLst>
                <a:path w="1227" h="908" extrusionOk="0">
                  <a:moveTo>
                    <a:pt x="308" y="0"/>
                  </a:moveTo>
                  <a:cubicBezTo>
                    <a:pt x="226" y="0"/>
                    <a:pt x="153" y="37"/>
                    <a:pt x="107" y="170"/>
                  </a:cubicBezTo>
                  <a:cubicBezTo>
                    <a:pt x="0" y="455"/>
                    <a:pt x="95" y="682"/>
                    <a:pt x="405" y="765"/>
                  </a:cubicBezTo>
                  <a:cubicBezTo>
                    <a:pt x="512" y="789"/>
                    <a:pt x="584" y="824"/>
                    <a:pt x="643" y="908"/>
                  </a:cubicBezTo>
                  <a:lnTo>
                    <a:pt x="798" y="896"/>
                  </a:lnTo>
                  <a:cubicBezTo>
                    <a:pt x="1226" y="670"/>
                    <a:pt x="822" y="443"/>
                    <a:pt x="762" y="205"/>
                  </a:cubicBezTo>
                  <a:cubicBezTo>
                    <a:pt x="738" y="146"/>
                    <a:pt x="691" y="98"/>
                    <a:pt x="643" y="51"/>
                  </a:cubicBezTo>
                  <a:cubicBezTo>
                    <a:pt x="633" y="52"/>
                    <a:pt x="623" y="52"/>
                    <a:pt x="613" y="52"/>
                  </a:cubicBezTo>
                  <a:cubicBezTo>
                    <a:pt x="517" y="52"/>
                    <a:pt x="406" y="0"/>
                    <a:pt x="3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5645;p32">
              <a:extLst>
                <a:ext uri="{FF2B5EF4-FFF2-40B4-BE49-F238E27FC236}">
                  <a16:creationId xmlns:a16="http://schemas.microsoft.com/office/drawing/2014/main" id="{EF83A1C7-A5E4-4832-9D26-416F77CE8FAC}"/>
                </a:ext>
              </a:extLst>
            </p:cNvPr>
            <p:cNvSpPr/>
            <p:nvPr/>
          </p:nvSpPr>
          <p:spPr>
            <a:xfrm>
              <a:off x="5864400" y="1613825"/>
              <a:ext cx="24750" cy="24325"/>
            </a:xfrm>
            <a:custGeom>
              <a:avLst/>
              <a:gdLst/>
              <a:ahLst/>
              <a:cxnLst/>
              <a:rect l="l" t="t" r="r" b="b"/>
              <a:pathLst>
                <a:path w="990" h="973" extrusionOk="0">
                  <a:moveTo>
                    <a:pt x="565" y="0"/>
                  </a:moveTo>
                  <a:cubicBezTo>
                    <a:pt x="533" y="0"/>
                    <a:pt x="503" y="27"/>
                    <a:pt x="477" y="80"/>
                  </a:cubicBezTo>
                  <a:cubicBezTo>
                    <a:pt x="441" y="151"/>
                    <a:pt x="382" y="211"/>
                    <a:pt x="322" y="270"/>
                  </a:cubicBezTo>
                  <a:lnTo>
                    <a:pt x="227" y="401"/>
                  </a:lnTo>
                  <a:cubicBezTo>
                    <a:pt x="168" y="473"/>
                    <a:pt x="132" y="544"/>
                    <a:pt x="72" y="604"/>
                  </a:cubicBezTo>
                  <a:cubicBezTo>
                    <a:pt x="37" y="639"/>
                    <a:pt x="1" y="687"/>
                    <a:pt x="1" y="746"/>
                  </a:cubicBezTo>
                  <a:cubicBezTo>
                    <a:pt x="37" y="758"/>
                    <a:pt x="49" y="794"/>
                    <a:pt x="72" y="806"/>
                  </a:cubicBezTo>
                  <a:cubicBezTo>
                    <a:pt x="191" y="806"/>
                    <a:pt x="299" y="818"/>
                    <a:pt x="370" y="937"/>
                  </a:cubicBezTo>
                  <a:cubicBezTo>
                    <a:pt x="406" y="937"/>
                    <a:pt x="453" y="961"/>
                    <a:pt x="477" y="973"/>
                  </a:cubicBezTo>
                  <a:cubicBezTo>
                    <a:pt x="632" y="937"/>
                    <a:pt x="811" y="925"/>
                    <a:pt x="918" y="794"/>
                  </a:cubicBezTo>
                  <a:cubicBezTo>
                    <a:pt x="989" y="496"/>
                    <a:pt x="739" y="318"/>
                    <a:pt x="644" y="56"/>
                  </a:cubicBezTo>
                  <a:cubicBezTo>
                    <a:pt x="617" y="18"/>
                    <a:pt x="590" y="0"/>
                    <a:pt x="5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5646;p32">
              <a:extLst>
                <a:ext uri="{FF2B5EF4-FFF2-40B4-BE49-F238E27FC236}">
                  <a16:creationId xmlns:a16="http://schemas.microsoft.com/office/drawing/2014/main" id="{3FFA1E58-58B6-4272-B362-9C939B614A7F}"/>
                </a:ext>
              </a:extLst>
            </p:cNvPr>
            <p:cNvSpPr/>
            <p:nvPr/>
          </p:nvSpPr>
          <p:spPr>
            <a:xfrm>
              <a:off x="5604250" y="1609550"/>
              <a:ext cx="40225" cy="17000"/>
            </a:xfrm>
            <a:custGeom>
              <a:avLst/>
              <a:gdLst/>
              <a:ahLst/>
              <a:cxnLst/>
              <a:rect l="l" t="t" r="r" b="b"/>
              <a:pathLst>
                <a:path w="1609" h="680" extrusionOk="0">
                  <a:moveTo>
                    <a:pt x="977" y="72"/>
                  </a:moveTo>
                  <a:cubicBezTo>
                    <a:pt x="656" y="155"/>
                    <a:pt x="239" y="1"/>
                    <a:pt x="1" y="370"/>
                  </a:cubicBezTo>
                  <a:cubicBezTo>
                    <a:pt x="60" y="370"/>
                    <a:pt x="120" y="373"/>
                    <a:pt x="177" y="373"/>
                  </a:cubicBezTo>
                  <a:cubicBezTo>
                    <a:pt x="233" y="373"/>
                    <a:pt x="287" y="370"/>
                    <a:pt x="334" y="358"/>
                  </a:cubicBezTo>
                  <a:cubicBezTo>
                    <a:pt x="390" y="340"/>
                    <a:pt x="438" y="332"/>
                    <a:pt x="478" y="332"/>
                  </a:cubicBezTo>
                  <a:cubicBezTo>
                    <a:pt x="653" y="332"/>
                    <a:pt x="698" y="486"/>
                    <a:pt x="727" y="679"/>
                  </a:cubicBezTo>
                  <a:cubicBezTo>
                    <a:pt x="787" y="672"/>
                    <a:pt x="847" y="670"/>
                    <a:pt x="907" y="670"/>
                  </a:cubicBezTo>
                  <a:cubicBezTo>
                    <a:pt x="975" y="670"/>
                    <a:pt x="1044" y="673"/>
                    <a:pt x="1113" y="673"/>
                  </a:cubicBezTo>
                  <a:cubicBezTo>
                    <a:pt x="1284" y="673"/>
                    <a:pt x="1452" y="657"/>
                    <a:pt x="1608" y="548"/>
                  </a:cubicBezTo>
                  <a:cubicBezTo>
                    <a:pt x="1519" y="548"/>
                    <a:pt x="1430" y="528"/>
                    <a:pt x="1345" y="528"/>
                  </a:cubicBezTo>
                  <a:cubicBezTo>
                    <a:pt x="1317" y="528"/>
                    <a:pt x="1290" y="530"/>
                    <a:pt x="1263" y="536"/>
                  </a:cubicBezTo>
                  <a:cubicBezTo>
                    <a:pt x="1244" y="538"/>
                    <a:pt x="1225" y="538"/>
                    <a:pt x="1208" y="538"/>
                  </a:cubicBezTo>
                  <a:cubicBezTo>
                    <a:pt x="851" y="538"/>
                    <a:pt x="898" y="311"/>
                    <a:pt x="977" y="7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5647;p32">
              <a:extLst>
                <a:ext uri="{FF2B5EF4-FFF2-40B4-BE49-F238E27FC236}">
                  <a16:creationId xmlns:a16="http://schemas.microsoft.com/office/drawing/2014/main" id="{03812F14-0B16-4ADC-A921-3ABEE24E0648}"/>
                </a:ext>
              </a:extLst>
            </p:cNvPr>
            <p:cNvSpPr/>
            <p:nvPr/>
          </p:nvSpPr>
          <p:spPr>
            <a:xfrm>
              <a:off x="5930800" y="1622575"/>
              <a:ext cx="32450" cy="18250"/>
            </a:xfrm>
            <a:custGeom>
              <a:avLst/>
              <a:gdLst/>
              <a:ahLst/>
              <a:cxnLst/>
              <a:rect l="l" t="t" r="r" b="b"/>
              <a:pathLst>
                <a:path w="1298" h="730" extrusionOk="0">
                  <a:moveTo>
                    <a:pt x="183" y="1"/>
                  </a:moveTo>
                  <a:cubicBezTo>
                    <a:pt x="126" y="1"/>
                    <a:pt x="66" y="9"/>
                    <a:pt x="0" y="27"/>
                  </a:cubicBezTo>
                  <a:cubicBezTo>
                    <a:pt x="12" y="134"/>
                    <a:pt x="12" y="337"/>
                    <a:pt x="48" y="337"/>
                  </a:cubicBezTo>
                  <a:cubicBezTo>
                    <a:pt x="393" y="396"/>
                    <a:pt x="179" y="575"/>
                    <a:pt x="131" y="730"/>
                  </a:cubicBezTo>
                  <a:lnTo>
                    <a:pt x="1298" y="730"/>
                  </a:lnTo>
                  <a:cubicBezTo>
                    <a:pt x="1238" y="682"/>
                    <a:pt x="1191" y="635"/>
                    <a:pt x="1143" y="587"/>
                  </a:cubicBezTo>
                  <a:cubicBezTo>
                    <a:pt x="797" y="451"/>
                    <a:pt x="599" y="1"/>
                    <a:pt x="1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5648;p32">
              <a:extLst>
                <a:ext uri="{FF2B5EF4-FFF2-40B4-BE49-F238E27FC236}">
                  <a16:creationId xmlns:a16="http://schemas.microsoft.com/office/drawing/2014/main" id="{85A91EDB-D799-451D-92B0-A16E0498F8B9}"/>
                </a:ext>
              </a:extLst>
            </p:cNvPr>
            <p:cNvSpPr/>
            <p:nvPr/>
          </p:nvSpPr>
          <p:spPr>
            <a:xfrm>
              <a:off x="5855775" y="1704975"/>
              <a:ext cx="24425" cy="15575"/>
            </a:xfrm>
            <a:custGeom>
              <a:avLst/>
              <a:gdLst/>
              <a:ahLst/>
              <a:cxnLst/>
              <a:rect l="l" t="t" r="r" b="b"/>
              <a:pathLst>
                <a:path w="977" h="623" extrusionOk="0">
                  <a:moveTo>
                    <a:pt x="525" y="1"/>
                  </a:moveTo>
                  <a:cubicBezTo>
                    <a:pt x="394" y="1"/>
                    <a:pt x="263" y="10"/>
                    <a:pt x="132" y="29"/>
                  </a:cubicBezTo>
                  <a:cubicBezTo>
                    <a:pt x="84" y="184"/>
                    <a:pt x="36" y="315"/>
                    <a:pt x="1" y="470"/>
                  </a:cubicBezTo>
                  <a:cubicBezTo>
                    <a:pt x="118" y="580"/>
                    <a:pt x="251" y="623"/>
                    <a:pt x="396" y="623"/>
                  </a:cubicBezTo>
                  <a:cubicBezTo>
                    <a:pt x="501" y="623"/>
                    <a:pt x="612" y="600"/>
                    <a:pt x="727" y="565"/>
                  </a:cubicBezTo>
                  <a:cubicBezTo>
                    <a:pt x="977" y="434"/>
                    <a:pt x="929" y="232"/>
                    <a:pt x="846" y="17"/>
                  </a:cubicBezTo>
                  <a:cubicBezTo>
                    <a:pt x="739" y="7"/>
                    <a:pt x="632" y="1"/>
                    <a:pt x="5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5649;p32">
              <a:extLst>
                <a:ext uri="{FF2B5EF4-FFF2-40B4-BE49-F238E27FC236}">
                  <a16:creationId xmlns:a16="http://schemas.microsoft.com/office/drawing/2014/main" id="{2AD79FF1-E917-4B06-A339-920D2DE86F48}"/>
                </a:ext>
              </a:extLst>
            </p:cNvPr>
            <p:cNvSpPr/>
            <p:nvPr/>
          </p:nvSpPr>
          <p:spPr>
            <a:xfrm>
              <a:off x="5689675" y="1622400"/>
              <a:ext cx="44375" cy="8825"/>
            </a:xfrm>
            <a:custGeom>
              <a:avLst/>
              <a:gdLst/>
              <a:ahLst/>
              <a:cxnLst/>
              <a:rect l="l" t="t" r="r" b="b"/>
              <a:pathLst>
                <a:path w="1775" h="353" extrusionOk="0">
                  <a:moveTo>
                    <a:pt x="1211" y="1"/>
                  </a:moveTo>
                  <a:cubicBezTo>
                    <a:pt x="1052" y="1"/>
                    <a:pt x="901" y="37"/>
                    <a:pt x="763" y="153"/>
                  </a:cubicBezTo>
                  <a:cubicBezTo>
                    <a:pt x="513" y="165"/>
                    <a:pt x="251" y="165"/>
                    <a:pt x="1" y="177"/>
                  </a:cubicBezTo>
                  <a:cubicBezTo>
                    <a:pt x="492" y="277"/>
                    <a:pt x="966" y="352"/>
                    <a:pt x="1451" y="352"/>
                  </a:cubicBezTo>
                  <a:cubicBezTo>
                    <a:pt x="1543" y="352"/>
                    <a:pt x="1635" y="350"/>
                    <a:pt x="1727" y="344"/>
                  </a:cubicBezTo>
                  <a:cubicBezTo>
                    <a:pt x="1739" y="320"/>
                    <a:pt x="1763" y="272"/>
                    <a:pt x="1775" y="237"/>
                  </a:cubicBezTo>
                  <a:cubicBezTo>
                    <a:pt x="1727" y="118"/>
                    <a:pt x="1632" y="58"/>
                    <a:pt x="1525" y="34"/>
                  </a:cubicBezTo>
                  <a:cubicBezTo>
                    <a:pt x="1418" y="16"/>
                    <a:pt x="1313" y="1"/>
                    <a:pt x="12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5650;p32">
              <a:extLst>
                <a:ext uri="{FF2B5EF4-FFF2-40B4-BE49-F238E27FC236}">
                  <a16:creationId xmlns:a16="http://schemas.microsoft.com/office/drawing/2014/main" id="{745C7770-35DE-4981-8B16-B59EC8A53B16}"/>
                </a:ext>
              </a:extLst>
            </p:cNvPr>
            <p:cNvSpPr/>
            <p:nvPr/>
          </p:nvSpPr>
          <p:spPr>
            <a:xfrm>
              <a:off x="5732850" y="1622050"/>
              <a:ext cx="38125" cy="12150"/>
            </a:xfrm>
            <a:custGeom>
              <a:avLst/>
              <a:gdLst/>
              <a:ahLst/>
              <a:cxnLst/>
              <a:rect l="l" t="t" r="r" b="b"/>
              <a:pathLst>
                <a:path w="1525" h="486" extrusionOk="0">
                  <a:moveTo>
                    <a:pt x="393" y="1"/>
                  </a:moveTo>
                  <a:cubicBezTo>
                    <a:pt x="191" y="1"/>
                    <a:pt x="108" y="132"/>
                    <a:pt x="48" y="286"/>
                  </a:cubicBezTo>
                  <a:cubicBezTo>
                    <a:pt x="36" y="310"/>
                    <a:pt x="12" y="334"/>
                    <a:pt x="0" y="358"/>
                  </a:cubicBezTo>
                  <a:cubicBezTo>
                    <a:pt x="289" y="459"/>
                    <a:pt x="582" y="486"/>
                    <a:pt x="880" y="486"/>
                  </a:cubicBezTo>
                  <a:cubicBezTo>
                    <a:pt x="1073" y="486"/>
                    <a:pt x="1268" y="474"/>
                    <a:pt x="1465" y="465"/>
                  </a:cubicBezTo>
                  <a:cubicBezTo>
                    <a:pt x="1501" y="406"/>
                    <a:pt x="1524" y="346"/>
                    <a:pt x="1465" y="298"/>
                  </a:cubicBezTo>
                  <a:cubicBezTo>
                    <a:pt x="1441" y="286"/>
                    <a:pt x="1417" y="251"/>
                    <a:pt x="1382" y="239"/>
                  </a:cubicBezTo>
                  <a:cubicBezTo>
                    <a:pt x="1298" y="215"/>
                    <a:pt x="1203" y="179"/>
                    <a:pt x="1096" y="179"/>
                  </a:cubicBezTo>
                  <a:cubicBezTo>
                    <a:pt x="1081" y="180"/>
                    <a:pt x="1067" y="180"/>
                    <a:pt x="1053" y="180"/>
                  </a:cubicBezTo>
                  <a:cubicBezTo>
                    <a:pt x="819" y="180"/>
                    <a:pt x="595" y="91"/>
                    <a:pt x="3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5651;p32">
              <a:extLst>
                <a:ext uri="{FF2B5EF4-FFF2-40B4-BE49-F238E27FC236}">
                  <a16:creationId xmlns:a16="http://schemas.microsoft.com/office/drawing/2014/main" id="{3A11D138-B2DB-4FD0-8B86-70438549F0EA}"/>
                </a:ext>
              </a:extLst>
            </p:cNvPr>
            <p:cNvSpPr/>
            <p:nvPr/>
          </p:nvSpPr>
          <p:spPr>
            <a:xfrm>
              <a:off x="5874525" y="1704125"/>
              <a:ext cx="20275" cy="13575"/>
            </a:xfrm>
            <a:custGeom>
              <a:avLst/>
              <a:gdLst/>
              <a:ahLst/>
              <a:cxnLst/>
              <a:rect l="l" t="t" r="r" b="b"/>
              <a:pathLst>
                <a:path w="811" h="543" extrusionOk="0">
                  <a:moveTo>
                    <a:pt x="419" y="0"/>
                  </a:moveTo>
                  <a:cubicBezTo>
                    <a:pt x="311" y="0"/>
                    <a:pt x="204" y="14"/>
                    <a:pt x="96" y="51"/>
                  </a:cubicBezTo>
                  <a:cubicBezTo>
                    <a:pt x="1" y="206"/>
                    <a:pt x="25" y="337"/>
                    <a:pt x="96" y="480"/>
                  </a:cubicBezTo>
                  <a:cubicBezTo>
                    <a:pt x="150" y="522"/>
                    <a:pt x="197" y="543"/>
                    <a:pt x="243" y="543"/>
                  </a:cubicBezTo>
                  <a:cubicBezTo>
                    <a:pt x="289" y="543"/>
                    <a:pt x="334" y="522"/>
                    <a:pt x="382" y="480"/>
                  </a:cubicBezTo>
                  <a:cubicBezTo>
                    <a:pt x="453" y="266"/>
                    <a:pt x="715" y="230"/>
                    <a:pt x="810" y="40"/>
                  </a:cubicBezTo>
                  <a:cubicBezTo>
                    <a:pt x="680" y="20"/>
                    <a:pt x="550" y="0"/>
                    <a:pt x="4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5652;p32">
              <a:extLst>
                <a:ext uri="{FF2B5EF4-FFF2-40B4-BE49-F238E27FC236}">
                  <a16:creationId xmlns:a16="http://schemas.microsoft.com/office/drawing/2014/main" id="{491DBB0A-1676-4B42-90F1-7E4616F9B447}"/>
                </a:ext>
              </a:extLst>
            </p:cNvPr>
            <p:cNvSpPr/>
            <p:nvPr/>
          </p:nvSpPr>
          <p:spPr>
            <a:xfrm>
              <a:off x="5532825" y="1648525"/>
              <a:ext cx="32775" cy="11050"/>
            </a:xfrm>
            <a:custGeom>
              <a:avLst/>
              <a:gdLst/>
              <a:ahLst/>
              <a:cxnLst/>
              <a:rect l="l" t="t" r="r" b="b"/>
              <a:pathLst>
                <a:path w="1311" h="442" extrusionOk="0">
                  <a:moveTo>
                    <a:pt x="1222" y="0"/>
                  </a:moveTo>
                  <a:cubicBezTo>
                    <a:pt x="757" y="0"/>
                    <a:pt x="336" y="95"/>
                    <a:pt x="0" y="442"/>
                  </a:cubicBezTo>
                  <a:cubicBezTo>
                    <a:pt x="453" y="359"/>
                    <a:pt x="870" y="180"/>
                    <a:pt x="1310" y="1"/>
                  </a:cubicBezTo>
                  <a:cubicBezTo>
                    <a:pt x="1281" y="1"/>
                    <a:pt x="1251" y="0"/>
                    <a:pt x="12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5653;p32">
              <a:extLst>
                <a:ext uri="{FF2B5EF4-FFF2-40B4-BE49-F238E27FC236}">
                  <a16:creationId xmlns:a16="http://schemas.microsoft.com/office/drawing/2014/main" id="{1011C857-033F-4C33-A1EC-D1A6D84FB6FA}"/>
                </a:ext>
              </a:extLst>
            </p:cNvPr>
            <p:cNvSpPr/>
            <p:nvPr/>
          </p:nvSpPr>
          <p:spPr>
            <a:xfrm>
              <a:off x="5449475" y="1679975"/>
              <a:ext cx="12225" cy="7425"/>
            </a:xfrm>
            <a:custGeom>
              <a:avLst/>
              <a:gdLst/>
              <a:ahLst/>
              <a:cxnLst/>
              <a:rect l="l" t="t" r="r" b="b"/>
              <a:pathLst>
                <a:path w="489" h="297" extrusionOk="0">
                  <a:moveTo>
                    <a:pt x="153" y="1"/>
                  </a:moveTo>
                  <a:cubicBezTo>
                    <a:pt x="96" y="1"/>
                    <a:pt x="44" y="14"/>
                    <a:pt x="13" y="77"/>
                  </a:cubicBezTo>
                  <a:cubicBezTo>
                    <a:pt x="1" y="124"/>
                    <a:pt x="96" y="220"/>
                    <a:pt x="155" y="291"/>
                  </a:cubicBezTo>
                  <a:cubicBezTo>
                    <a:pt x="189" y="294"/>
                    <a:pt x="220" y="296"/>
                    <a:pt x="251" y="296"/>
                  </a:cubicBezTo>
                  <a:cubicBezTo>
                    <a:pt x="351" y="296"/>
                    <a:pt x="434" y="273"/>
                    <a:pt x="489" y="172"/>
                  </a:cubicBezTo>
                  <a:cubicBezTo>
                    <a:pt x="429" y="113"/>
                    <a:pt x="370" y="65"/>
                    <a:pt x="310" y="5"/>
                  </a:cubicBezTo>
                  <a:cubicBezTo>
                    <a:pt x="299" y="7"/>
                    <a:pt x="288" y="7"/>
                    <a:pt x="277" y="7"/>
                  </a:cubicBezTo>
                  <a:cubicBezTo>
                    <a:pt x="236" y="7"/>
                    <a:pt x="193" y="1"/>
                    <a:pt x="1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5654;p32">
              <a:extLst>
                <a:ext uri="{FF2B5EF4-FFF2-40B4-BE49-F238E27FC236}">
                  <a16:creationId xmlns:a16="http://schemas.microsoft.com/office/drawing/2014/main" id="{DFF2262A-E034-4D1F-AA16-C6D72E18AB68}"/>
                </a:ext>
              </a:extLst>
            </p:cNvPr>
            <p:cNvSpPr/>
            <p:nvPr/>
          </p:nvSpPr>
          <p:spPr>
            <a:xfrm>
              <a:off x="5876925" y="1633375"/>
              <a:ext cx="10725" cy="6650"/>
            </a:xfrm>
            <a:custGeom>
              <a:avLst/>
              <a:gdLst/>
              <a:ahLst/>
              <a:cxnLst/>
              <a:rect l="l" t="t" r="r" b="b"/>
              <a:pathLst>
                <a:path w="429" h="266" extrusionOk="0">
                  <a:moveTo>
                    <a:pt x="429" y="0"/>
                  </a:moveTo>
                  <a:cubicBezTo>
                    <a:pt x="262" y="24"/>
                    <a:pt x="83" y="0"/>
                    <a:pt x="0" y="179"/>
                  </a:cubicBezTo>
                  <a:cubicBezTo>
                    <a:pt x="51" y="243"/>
                    <a:pt x="103" y="266"/>
                    <a:pt x="154" y="266"/>
                  </a:cubicBezTo>
                  <a:cubicBezTo>
                    <a:pt x="245" y="266"/>
                    <a:pt x="337" y="193"/>
                    <a:pt x="429" y="155"/>
                  </a:cubicBezTo>
                  <a:lnTo>
                    <a:pt x="429"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5655;p32">
              <a:extLst>
                <a:ext uri="{FF2B5EF4-FFF2-40B4-BE49-F238E27FC236}">
                  <a16:creationId xmlns:a16="http://schemas.microsoft.com/office/drawing/2014/main" id="{4125CEB1-E19D-47B2-ADFA-B7C31A348B03}"/>
                </a:ext>
              </a:extLst>
            </p:cNvPr>
            <p:cNvSpPr/>
            <p:nvPr/>
          </p:nvSpPr>
          <p:spPr>
            <a:xfrm>
              <a:off x="5593850" y="1633675"/>
              <a:ext cx="14000" cy="4175"/>
            </a:xfrm>
            <a:custGeom>
              <a:avLst/>
              <a:gdLst/>
              <a:ahLst/>
              <a:cxnLst/>
              <a:rect l="l" t="t" r="r" b="b"/>
              <a:pathLst>
                <a:path w="560" h="167" extrusionOk="0">
                  <a:moveTo>
                    <a:pt x="0" y="0"/>
                  </a:moveTo>
                  <a:lnTo>
                    <a:pt x="0" y="167"/>
                  </a:lnTo>
                  <a:cubicBezTo>
                    <a:pt x="191" y="131"/>
                    <a:pt x="393" y="167"/>
                    <a:pt x="5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5656;p32">
              <a:extLst>
                <a:ext uri="{FF2B5EF4-FFF2-40B4-BE49-F238E27FC236}">
                  <a16:creationId xmlns:a16="http://schemas.microsoft.com/office/drawing/2014/main" id="{2A107649-EB98-4A9A-B2AD-1B44DC635D80}"/>
                </a:ext>
              </a:extLst>
            </p:cNvPr>
            <p:cNvSpPr/>
            <p:nvPr/>
          </p:nvSpPr>
          <p:spPr>
            <a:xfrm>
              <a:off x="5453050" y="1698975"/>
              <a:ext cx="11925" cy="4400"/>
            </a:xfrm>
            <a:custGeom>
              <a:avLst/>
              <a:gdLst/>
              <a:ahLst/>
              <a:cxnLst/>
              <a:rect l="l" t="t" r="r" b="b"/>
              <a:pathLst>
                <a:path w="477" h="176" extrusionOk="0">
                  <a:moveTo>
                    <a:pt x="261" y="1"/>
                  </a:moveTo>
                  <a:cubicBezTo>
                    <a:pt x="176" y="1"/>
                    <a:pt x="92" y="39"/>
                    <a:pt x="1" y="91"/>
                  </a:cubicBezTo>
                  <a:cubicBezTo>
                    <a:pt x="86" y="146"/>
                    <a:pt x="165" y="176"/>
                    <a:pt x="245" y="176"/>
                  </a:cubicBezTo>
                  <a:cubicBezTo>
                    <a:pt x="320" y="176"/>
                    <a:pt x="396" y="149"/>
                    <a:pt x="477" y="91"/>
                  </a:cubicBezTo>
                  <a:cubicBezTo>
                    <a:pt x="402" y="26"/>
                    <a:pt x="331" y="1"/>
                    <a:pt x="2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5657;p32">
              <a:extLst>
                <a:ext uri="{FF2B5EF4-FFF2-40B4-BE49-F238E27FC236}">
                  <a16:creationId xmlns:a16="http://schemas.microsoft.com/office/drawing/2014/main" id="{6BCD4B81-C473-4326-A497-6B07E3606DF2}"/>
                </a:ext>
              </a:extLst>
            </p:cNvPr>
            <p:cNvSpPr/>
            <p:nvPr/>
          </p:nvSpPr>
          <p:spPr>
            <a:xfrm>
              <a:off x="5643850" y="1618975"/>
              <a:ext cx="14300" cy="4875"/>
            </a:xfrm>
            <a:custGeom>
              <a:avLst/>
              <a:gdLst/>
              <a:ahLst/>
              <a:cxnLst/>
              <a:rect l="l" t="t" r="r" b="b"/>
              <a:pathLst>
                <a:path w="572" h="195" extrusionOk="0">
                  <a:moveTo>
                    <a:pt x="278" y="0"/>
                  </a:moveTo>
                  <a:cubicBezTo>
                    <a:pt x="182" y="0"/>
                    <a:pt x="89" y="54"/>
                    <a:pt x="0" y="171"/>
                  </a:cubicBezTo>
                  <a:cubicBezTo>
                    <a:pt x="127" y="171"/>
                    <a:pt x="249" y="195"/>
                    <a:pt x="366" y="195"/>
                  </a:cubicBezTo>
                  <a:cubicBezTo>
                    <a:pt x="436" y="195"/>
                    <a:pt x="505" y="186"/>
                    <a:pt x="572" y="159"/>
                  </a:cubicBezTo>
                  <a:cubicBezTo>
                    <a:pt x="475" y="57"/>
                    <a:pt x="376" y="0"/>
                    <a:pt x="2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5658;p32">
              <a:extLst>
                <a:ext uri="{FF2B5EF4-FFF2-40B4-BE49-F238E27FC236}">
                  <a16:creationId xmlns:a16="http://schemas.microsoft.com/office/drawing/2014/main" id="{BAE2FA37-F2CE-4114-8941-EA5C9E4C1582}"/>
                </a:ext>
              </a:extLst>
            </p:cNvPr>
            <p:cNvSpPr/>
            <p:nvPr/>
          </p:nvSpPr>
          <p:spPr>
            <a:xfrm>
              <a:off x="5564975" y="1644650"/>
              <a:ext cx="11025" cy="4225"/>
            </a:xfrm>
            <a:custGeom>
              <a:avLst/>
              <a:gdLst/>
              <a:ahLst/>
              <a:cxnLst/>
              <a:rect l="l" t="t" r="r" b="b"/>
              <a:pathLst>
                <a:path w="441" h="169" extrusionOk="0">
                  <a:moveTo>
                    <a:pt x="340" y="1"/>
                  </a:moveTo>
                  <a:cubicBezTo>
                    <a:pt x="206" y="1"/>
                    <a:pt x="76" y="16"/>
                    <a:pt x="0" y="168"/>
                  </a:cubicBezTo>
                  <a:cubicBezTo>
                    <a:pt x="155" y="121"/>
                    <a:pt x="322" y="121"/>
                    <a:pt x="441" y="2"/>
                  </a:cubicBezTo>
                  <a:cubicBezTo>
                    <a:pt x="407" y="2"/>
                    <a:pt x="374" y="1"/>
                    <a:pt x="3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5659;p32">
              <a:extLst>
                <a:ext uri="{FF2B5EF4-FFF2-40B4-BE49-F238E27FC236}">
                  <a16:creationId xmlns:a16="http://schemas.microsoft.com/office/drawing/2014/main" id="{433EA16E-951E-4B85-A3FB-BF12B09A440F}"/>
                </a:ext>
              </a:extLst>
            </p:cNvPr>
            <p:cNvSpPr/>
            <p:nvPr/>
          </p:nvSpPr>
          <p:spPr>
            <a:xfrm>
              <a:off x="5507525" y="1665775"/>
              <a:ext cx="11025" cy="3925"/>
            </a:xfrm>
            <a:custGeom>
              <a:avLst/>
              <a:gdLst/>
              <a:ahLst/>
              <a:cxnLst/>
              <a:rect l="l" t="t" r="r" b="b"/>
              <a:pathLst>
                <a:path w="441" h="157" extrusionOk="0">
                  <a:moveTo>
                    <a:pt x="284" y="0"/>
                  </a:moveTo>
                  <a:cubicBezTo>
                    <a:pt x="170" y="0"/>
                    <a:pt x="66" y="30"/>
                    <a:pt x="0" y="145"/>
                  </a:cubicBezTo>
                  <a:cubicBezTo>
                    <a:pt x="51" y="152"/>
                    <a:pt x="98" y="156"/>
                    <a:pt x="143" y="156"/>
                  </a:cubicBezTo>
                  <a:cubicBezTo>
                    <a:pt x="258" y="156"/>
                    <a:pt x="355" y="125"/>
                    <a:pt x="441" y="14"/>
                  </a:cubicBezTo>
                  <a:cubicBezTo>
                    <a:pt x="389" y="6"/>
                    <a:pt x="335" y="0"/>
                    <a:pt x="2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5660;p32">
              <a:extLst>
                <a:ext uri="{FF2B5EF4-FFF2-40B4-BE49-F238E27FC236}">
                  <a16:creationId xmlns:a16="http://schemas.microsoft.com/office/drawing/2014/main" id="{A650C80E-D2D6-42D8-AAC2-5FE20B9C01F2}"/>
                </a:ext>
              </a:extLst>
            </p:cNvPr>
            <p:cNvSpPr/>
            <p:nvPr/>
          </p:nvSpPr>
          <p:spPr>
            <a:xfrm>
              <a:off x="5575975" y="1641325"/>
              <a:ext cx="7775" cy="3375"/>
            </a:xfrm>
            <a:custGeom>
              <a:avLst/>
              <a:gdLst/>
              <a:ahLst/>
              <a:cxnLst/>
              <a:rect l="l" t="t" r="r" b="b"/>
              <a:pathLst>
                <a:path w="311" h="135" extrusionOk="0">
                  <a:moveTo>
                    <a:pt x="245" y="0"/>
                  </a:moveTo>
                  <a:cubicBezTo>
                    <a:pt x="149" y="0"/>
                    <a:pt x="59" y="28"/>
                    <a:pt x="1" y="135"/>
                  </a:cubicBezTo>
                  <a:cubicBezTo>
                    <a:pt x="120" y="135"/>
                    <a:pt x="215" y="75"/>
                    <a:pt x="310" y="4"/>
                  </a:cubicBezTo>
                  <a:cubicBezTo>
                    <a:pt x="289" y="1"/>
                    <a:pt x="267" y="0"/>
                    <a:pt x="24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5661;p32">
              <a:extLst>
                <a:ext uri="{FF2B5EF4-FFF2-40B4-BE49-F238E27FC236}">
                  <a16:creationId xmlns:a16="http://schemas.microsoft.com/office/drawing/2014/main" id="{6E473F5A-2439-4004-A9D4-D4893884B0B7}"/>
                </a:ext>
              </a:extLst>
            </p:cNvPr>
            <p:cNvSpPr/>
            <p:nvPr/>
          </p:nvSpPr>
          <p:spPr>
            <a:xfrm>
              <a:off x="5607825" y="1630600"/>
              <a:ext cx="7775" cy="3100"/>
            </a:xfrm>
            <a:custGeom>
              <a:avLst/>
              <a:gdLst/>
              <a:ahLst/>
              <a:cxnLst/>
              <a:rect l="l" t="t" r="r" b="b"/>
              <a:pathLst>
                <a:path w="311" h="124" extrusionOk="0">
                  <a:moveTo>
                    <a:pt x="243" y="0"/>
                  </a:moveTo>
                  <a:cubicBezTo>
                    <a:pt x="148" y="0"/>
                    <a:pt x="59" y="26"/>
                    <a:pt x="1" y="123"/>
                  </a:cubicBezTo>
                  <a:cubicBezTo>
                    <a:pt x="120" y="123"/>
                    <a:pt x="239" y="111"/>
                    <a:pt x="310" y="4"/>
                  </a:cubicBezTo>
                  <a:cubicBezTo>
                    <a:pt x="288" y="2"/>
                    <a:pt x="266" y="0"/>
                    <a:pt x="2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5662;p32">
              <a:extLst>
                <a:ext uri="{FF2B5EF4-FFF2-40B4-BE49-F238E27FC236}">
                  <a16:creationId xmlns:a16="http://schemas.microsoft.com/office/drawing/2014/main" id="{C9D0A8DA-B537-447F-8CA3-1BDC9344767A}"/>
                </a:ext>
              </a:extLst>
            </p:cNvPr>
            <p:cNvSpPr/>
            <p:nvPr/>
          </p:nvSpPr>
          <p:spPr>
            <a:xfrm>
              <a:off x="5769450" y="1629200"/>
              <a:ext cx="6875" cy="4500"/>
            </a:xfrm>
            <a:custGeom>
              <a:avLst/>
              <a:gdLst/>
              <a:ahLst/>
              <a:cxnLst/>
              <a:rect l="l" t="t" r="r" b="b"/>
              <a:pathLst>
                <a:path w="275" h="180" extrusionOk="0">
                  <a:moveTo>
                    <a:pt x="84" y="0"/>
                  </a:moveTo>
                  <a:cubicBezTo>
                    <a:pt x="60" y="0"/>
                    <a:pt x="25" y="12"/>
                    <a:pt x="1" y="48"/>
                  </a:cubicBezTo>
                  <a:lnTo>
                    <a:pt x="1" y="179"/>
                  </a:lnTo>
                  <a:lnTo>
                    <a:pt x="275" y="179"/>
                  </a:lnTo>
                  <a:cubicBezTo>
                    <a:pt x="227" y="120"/>
                    <a:pt x="168" y="72"/>
                    <a:pt x="132" y="24"/>
                  </a:cubicBezTo>
                  <a:cubicBezTo>
                    <a:pt x="132" y="12"/>
                    <a:pt x="120" y="12"/>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5663;p32">
              <a:extLst>
                <a:ext uri="{FF2B5EF4-FFF2-40B4-BE49-F238E27FC236}">
                  <a16:creationId xmlns:a16="http://schemas.microsoft.com/office/drawing/2014/main" id="{15C3A881-4105-4F81-90F9-EC5C46744CCF}"/>
                </a:ext>
              </a:extLst>
            </p:cNvPr>
            <p:cNvSpPr/>
            <p:nvPr/>
          </p:nvSpPr>
          <p:spPr>
            <a:xfrm>
              <a:off x="5464950" y="1701375"/>
              <a:ext cx="6875" cy="3375"/>
            </a:xfrm>
            <a:custGeom>
              <a:avLst/>
              <a:gdLst/>
              <a:ahLst/>
              <a:cxnLst/>
              <a:rect l="l" t="t" r="r" b="b"/>
              <a:pathLst>
                <a:path w="275" h="135" extrusionOk="0">
                  <a:moveTo>
                    <a:pt x="124" y="1"/>
                  </a:moveTo>
                  <a:cubicBezTo>
                    <a:pt x="78" y="1"/>
                    <a:pt x="36" y="7"/>
                    <a:pt x="1" y="19"/>
                  </a:cubicBezTo>
                  <a:cubicBezTo>
                    <a:pt x="48" y="96"/>
                    <a:pt x="93" y="135"/>
                    <a:pt x="138" y="135"/>
                  </a:cubicBezTo>
                  <a:cubicBezTo>
                    <a:pt x="182" y="135"/>
                    <a:pt x="227" y="96"/>
                    <a:pt x="275" y="19"/>
                  </a:cubicBezTo>
                  <a:cubicBezTo>
                    <a:pt x="221" y="7"/>
                    <a:pt x="170" y="1"/>
                    <a:pt x="1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5664;p32">
              <a:extLst>
                <a:ext uri="{FF2B5EF4-FFF2-40B4-BE49-F238E27FC236}">
                  <a16:creationId xmlns:a16="http://schemas.microsoft.com/office/drawing/2014/main" id="{8444E439-831E-4911-B040-1BBE7959980B}"/>
                </a:ext>
              </a:extLst>
            </p:cNvPr>
            <p:cNvSpPr/>
            <p:nvPr/>
          </p:nvSpPr>
          <p:spPr>
            <a:xfrm>
              <a:off x="5464650" y="1680700"/>
              <a:ext cx="8075" cy="3350"/>
            </a:xfrm>
            <a:custGeom>
              <a:avLst/>
              <a:gdLst/>
              <a:ahLst/>
              <a:cxnLst/>
              <a:rect l="l" t="t" r="r" b="b"/>
              <a:pathLst>
                <a:path w="323" h="134" extrusionOk="0">
                  <a:moveTo>
                    <a:pt x="218" y="0"/>
                  </a:moveTo>
                  <a:cubicBezTo>
                    <a:pt x="132" y="0"/>
                    <a:pt x="52" y="30"/>
                    <a:pt x="1" y="131"/>
                  </a:cubicBezTo>
                  <a:cubicBezTo>
                    <a:pt x="17" y="133"/>
                    <a:pt x="33" y="133"/>
                    <a:pt x="48" y="133"/>
                  </a:cubicBezTo>
                  <a:cubicBezTo>
                    <a:pt x="158" y="133"/>
                    <a:pt x="249" y="96"/>
                    <a:pt x="322" y="12"/>
                  </a:cubicBezTo>
                  <a:cubicBezTo>
                    <a:pt x="288" y="5"/>
                    <a:pt x="252" y="0"/>
                    <a:pt x="2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5665;p32">
              <a:extLst>
                <a:ext uri="{FF2B5EF4-FFF2-40B4-BE49-F238E27FC236}">
                  <a16:creationId xmlns:a16="http://schemas.microsoft.com/office/drawing/2014/main" id="{CEF78EFE-E136-46F4-B658-D4C20634DFD2}"/>
                </a:ext>
              </a:extLst>
            </p:cNvPr>
            <p:cNvSpPr/>
            <p:nvPr/>
          </p:nvSpPr>
          <p:spPr>
            <a:xfrm>
              <a:off x="5586700" y="1637825"/>
              <a:ext cx="5675" cy="2575"/>
            </a:xfrm>
            <a:custGeom>
              <a:avLst/>
              <a:gdLst/>
              <a:ahLst/>
              <a:cxnLst/>
              <a:rect l="l" t="t" r="r" b="b"/>
              <a:pathLst>
                <a:path w="227" h="103" extrusionOk="0">
                  <a:moveTo>
                    <a:pt x="227" y="1"/>
                  </a:moveTo>
                  <a:cubicBezTo>
                    <a:pt x="131" y="1"/>
                    <a:pt x="60" y="25"/>
                    <a:pt x="0" y="96"/>
                  </a:cubicBezTo>
                  <a:cubicBezTo>
                    <a:pt x="15" y="100"/>
                    <a:pt x="30" y="102"/>
                    <a:pt x="45" y="102"/>
                  </a:cubicBezTo>
                  <a:cubicBezTo>
                    <a:pt x="113" y="102"/>
                    <a:pt x="178" y="60"/>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5666;p32">
              <a:extLst>
                <a:ext uri="{FF2B5EF4-FFF2-40B4-BE49-F238E27FC236}">
                  <a16:creationId xmlns:a16="http://schemas.microsoft.com/office/drawing/2014/main" id="{7AEF2266-FEF8-4034-9D0F-A823C2608FA4}"/>
                </a:ext>
              </a:extLst>
            </p:cNvPr>
            <p:cNvSpPr/>
            <p:nvPr/>
          </p:nvSpPr>
          <p:spPr>
            <a:xfrm>
              <a:off x="5618550" y="1626525"/>
              <a:ext cx="3900" cy="2700"/>
            </a:xfrm>
            <a:custGeom>
              <a:avLst/>
              <a:gdLst/>
              <a:ahLst/>
              <a:cxnLst/>
              <a:rect l="l" t="t" r="r" b="b"/>
              <a:pathLst>
                <a:path w="156" h="108" extrusionOk="0">
                  <a:moveTo>
                    <a:pt x="155" y="0"/>
                  </a:moveTo>
                  <a:cubicBezTo>
                    <a:pt x="96" y="48"/>
                    <a:pt x="48" y="72"/>
                    <a:pt x="0" y="107"/>
                  </a:cubicBezTo>
                  <a:cubicBezTo>
                    <a:pt x="84" y="107"/>
                    <a:pt x="119" y="72"/>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5667;p32">
              <a:extLst>
                <a:ext uri="{FF2B5EF4-FFF2-40B4-BE49-F238E27FC236}">
                  <a16:creationId xmlns:a16="http://schemas.microsoft.com/office/drawing/2014/main" id="{2EB58869-4FF3-4AFF-9813-4AD775CD3901}"/>
                </a:ext>
              </a:extLst>
            </p:cNvPr>
            <p:cNvSpPr/>
            <p:nvPr/>
          </p:nvSpPr>
          <p:spPr>
            <a:xfrm>
              <a:off x="5277725" y="3257975"/>
              <a:ext cx="160775" cy="226825"/>
            </a:xfrm>
            <a:custGeom>
              <a:avLst/>
              <a:gdLst/>
              <a:ahLst/>
              <a:cxnLst/>
              <a:rect l="l" t="t" r="r" b="b"/>
              <a:pathLst>
                <a:path w="6431" h="9073" extrusionOk="0">
                  <a:moveTo>
                    <a:pt x="6180" y="0"/>
                  </a:moveTo>
                  <a:cubicBezTo>
                    <a:pt x="5656" y="96"/>
                    <a:pt x="5680" y="750"/>
                    <a:pt x="5216" y="893"/>
                  </a:cubicBezTo>
                  <a:lnTo>
                    <a:pt x="5204" y="893"/>
                  </a:lnTo>
                  <a:cubicBezTo>
                    <a:pt x="5109" y="1000"/>
                    <a:pt x="5097" y="1155"/>
                    <a:pt x="5085" y="1286"/>
                  </a:cubicBezTo>
                  <a:cubicBezTo>
                    <a:pt x="5049" y="1536"/>
                    <a:pt x="4978" y="1643"/>
                    <a:pt x="4751" y="1727"/>
                  </a:cubicBezTo>
                  <a:cubicBezTo>
                    <a:pt x="4442" y="2167"/>
                    <a:pt x="4216" y="2644"/>
                    <a:pt x="3858" y="3025"/>
                  </a:cubicBezTo>
                  <a:cubicBezTo>
                    <a:pt x="3620" y="3275"/>
                    <a:pt x="3477" y="3572"/>
                    <a:pt x="3323" y="3894"/>
                  </a:cubicBezTo>
                  <a:cubicBezTo>
                    <a:pt x="3180" y="4203"/>
                    <a:pt x="3025" y="4525"/>
                    <a:pt x="2727" y="4739"/>
                  </a:cubicBezTo>
                  <a:cubicBezTo>
                    <a:pt x="2715" y="4822"/>
                    <a:pt x="2656" y="4858"/>
                    <a:pt x="2596" y="4906"/>
                  </a:cubicBezTo>
                  <a:cubicBezTo>
                    <a:pt x="2227" y="5275"/>
                    <a:pt x="2013" y="5763"/>
                    <a:pt x="1715" y="6180"/>
                  </a:cubicBezTo>
                  <a:cubicBezTo>
                    <a:pt x="1108" y="7013"/>
                    <a:pt x="501" y="7847"/>
                    <a:pt x="1" y="8775"/>
                  </a:cubicBezTo>
                  <a:cubicBezTo>
                    <a:pt x="91" y="8766"/>
                    <a:pt x="192" y="8739"/>
                    <a:pt x="276" y="8739"/>
                  </a:cubicBezTo>
                  <a:cubicBezTo>
                    <a:pt x="405" y="8739"/>
                    <a:pt x="496" y="8800"/>
                    <a:pt x="453" y="9073"/>
                  </a:cubicBezTo>
                  <a:cubicBezTo>
                    <a:pt x="537" y="8966"/>
                    <a:pt x="644" y="8870"/>
                    <a:pt x="739" y="8775"/>
                  </a:cubicBezTo>
                  <a:cubicBezTo>
                    <a:pt x="870" y="8668"/>
                    <a:pt x="739" y="8454"/>
                    <a:pt x="941" y="8370"/>
                  </a:cubicBezTo>
                  <a:lnTo>
                    <a:pt x="941" y="8347"/>
                  </a:lnTo>
                  <a:cubicBezTo>
                    <a:pt x="904" y="8098"/>
                    <a:pt x="890" y="8006"/>
                    <a:pt x="976" y="8006"/>
                  </a:cubicBezTo>
                  <a:cubicBezTo>
                    <a:pt x="1025" y="8006"/>
                    <a:pt x="1108" y="8037"/>
                    <a:pt x="1239" y="8085"/>
                  </a:cubicBezTo>
                  <a:cubicBezTo>
                    <a:pt x="1277" y="8097"/>
                    <a:pt x="1312" y="8110"/>
                    <a:pt x="1343" y="8110"/>
                  </a:cubicBezTo>
                  <a:cubicBezTo>
                    <a:pt x="1371" y="8110"/>
                    <a:pt x="1395" y="8100"/>
                    <a:pt x="1418" y="8073"/>
                  </a:cubicBezTo>
                  <a:cubicBezTo>
                    <a:pt x="1549" y="7835"/>
                    <a:pt x="1846" y="7692"/>
                    <a:pt x="1787" y="7358"/>
                  </a:cubicBezTo>
                  <a:cubicBezTo>
                    <a:pt x="1668" y="7275"/>
                    <a:pt x="1525" y="7251"/>
                    <a:pt x="1453" y="7120"/>
                  </a:cubicBezTo>
                  <a:cubicBezTo>
                    <a:pt x="1596" y="6894"/>
                    <a:pt x="1727" y="6680"/>
                    <a:pt x="1894" y="6477"/>
                  </a:cubicBezTo>
                  <a:cubicBezTo>
                    <a:pt x="1993" y="6352"/>
                    <a:pt x="2063" y="6286"/>
                    <a:pt x="2125" y="6286"/>
                  </a:cubicBezTo>
                  <a:cubicBezTo>
                    <a:pt x="2203" y="6286"/>
                    <a:pt x="2270" y="6393"/>
                    <a:pt x="2370" y="6620"/>
                  </a:cubicBezTo>
                  <a:cubicBezTo>
                    <a:pt x="2501" y="6549"/>
                    <a:pt x="2537" y="6406"/>
                    <a:pt x="2608" y="6287"/>
                  </a:cubicBezTo>
                  <a:cubicBezTo>
                    <a:pt x="2668" y="6176"/>
                    <a:pt x="2718" y="6135"/>
                    <a:pt x="2761" y="6135"/>
                  </a:cubicBezTo>
                  <a:cubicBezTo>
                    <a:pt x="2830" y="6135"/>
                    <a:pt x="2883" y="6235"/>
                    <a:pt x="2942" y="6323"/>
                  </a:cubicBezTo>
                  <a:cubicBezTo>
                    <a:pt x="3239" y="6073"/>
                    <a:pt x="3358" y="5692"/>
                    <a:pt x="3477" y="5346"/>
                  </a:cubicBezTo>
                  <a:cubicBezTo>
                    <a:pt x="3561" y="5084"/>
                    <a:pt x="3692" y="4882"/>
                    <a:pt x="3930" y="4751"/>
                  </a:cubicBezTo>
                  <a:cubicBezTo>
                    <a:pt x="4489" y="4501"/>
                    <a:pt x="4525" y="3894"/>
                    <a:pt x="4870" y="3489"/>
                  </a:cubicBezTo>
                  <a:cubicBezTo>
                    <a:pt x="4942" y="3310"/>
                    <a:pt x="4989" y="3132"/>
                    <a:pt x="5085" y="2953"/>
                  </a:cubicBezTo>
                  <a:cubicBezTo>
                    <a:pt x="5263" y="2667"/>
                    <a:pt x="5442" y="2382"/>
                    <a:pt x="5751" y="2215"/>
                  </a:cubicBezTo>
                  <a:cubicBezTo>
                    <a:pt x="6168" y="1858"/>
                    <a:pt x="6216" y="1405"/>
                    <a:pt x="6180" y="893"/>
                  </a:cubicBezTo>
                  <a:cubicBezTo>
                    <a:pt x="6156" y="691"/>
                    <a:pt x="6240" y="548"/>
                    <a:pt x="6406" y="453"/>
                  </a:cubicBezTo>
                  <a:cubicBezTo>
                    <a:pt x="6418" y="405"/>
                    <a:pt x="6430" y="334"/>
                    <a:pt x="6430" y="274"/>
                  </a:cubicBezTo>
                  <a:cubicBezTo>
                    <a:pt x="6406" y="131"/>
                    <a:pt x="6311" y="48"/>
                    <a:pt x="61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5668;p32">
              <a:extLst>
                <a:ext uri="{FF2B5EF4-FFF2-40B4-BE49-F238E27FC236}">
                  <a16:creationId xmlns:a16="http://schemas.microsoft.com/office/drawing/2014/main" id="{15E66202-596D-422D-AA86-E79D698ECDB2}"/>
                </a:ext>
              </a:extLst>
            </p:cNvPr>
            <p:cNvSpPr/>
            <p:nvPr/>
          </p:nvSpPr>
          <p:spPr>
            <a:xfrm>
              <a:off x="5431625" y="4018100"/>
              <a:ext cx="219700" cy="19750"/>
            </a:xfrm>
            <a:custGeom>
              <a:avLst/>
              <a:gdLst/>
              <a:ahLst/>
              <a:cxnLst/>
              <a:rect l="l" t="t" r="r" b="b"/>
              <a:pathLst>
                <a:path w="8788" h="790" extrusionOk="0">
                  <a:moveTo>
                    <a:pt x="8141" y="0"/>
                  </a:moveTo>
                  <a:cubicBezTo>
                    <a:pt x="7935" y="0"/>
                    <a:pt x="7721" y="46"/>
                    <a:pt x="7513" y="63"/>
                  </a:cubicBezTo>
                  <a:cubicBezTo>
                    <a:pt x="7398" y="125"/>
                    <a:pt x="7283" y="260"/>
                    <a:pt x="7159" y="260"/>
                  </a:cubicBezTo>
                  <a:cubicBezTo>
                    <a:pt x="7090" y="260"/>
                    <a:pt x="7018" y="218"/>
                    <a:pt x="6942" y="99"/>
                  </a:cubicBezTo>
                  <a:cubicBezTo>
                    <a:pt x="6852" y="66"/>
                    <a:pt x="6763" y="45"/>
                    <a:pt x="6674" y="45"/>
                  </a:cubicBezTo>
                  <a:cubicBezTo>
                    <a:pt x="6573" y="45"/>
                    <a:pt x="6471" y="72"/>
                    <a:pt x="6370" y="135"/>
                  </a:cubicBezTo>
                  <a:cubicBezTo>
                    <a:pt x="6266" y="182"/>
                    <a:pt x="6389" y="458"/>
                    <a:pt x="6249" y="458"/>
                  </a:cubicBezTo>
                  <a:cubicBezTo>
                    <a:pt x="6213" y="458"/>
                    <a:pt x="6161" y="440"/>
                    <a:pt x="6084" y="397"/>
                  </a:cubicBezTo>
                  <a:cubicBezTo>
                    <a:pt x="5989" y="337"/>
                    <a:pt x="5858" y="337"/>
                    <a:pt x="5739" y="313"/>
                  </a:cubicBezTo>
                  <a:cubicBezTo>
                    <a:pt x="5025" y="218"/>
                    <a:pt x="4263" y="349"/>
                    <a:pt x="3572" y="99"/>
                  </a:cubicBezTo>
                  <a:cubicBezTo>
                    <a:pt x="3517" y="94"/>
                    <a:pt x="3463" y="91"/>
                    <a:pt x="3409" y="91"/>
                  </a:cubicBezTo>
                  <a:cubicBezTo>
                    <a:pt x="3112" y="91"/>
                    <a:pt x="2829" y="164"/>
                    <a:pt x="2536" y="194"/>
                  </a:cubicBezTo>
                  <a:cubicBezTo>
                    <a:pt x="2441" y="224"/>
                    <a:pt x="2346" y="239"/>
                    <a:pt x="2249" y="239"/>
                  </a:cubicBezTo>
                  <a:cubicBezTo>
                    <a:pt x="2152" y="239"/>
                    <a:pt x="2054" y="224"/>
                    <a:pt x="1953" y="194"/>
                  </a:cubicBezTo>
                  <a:cubicBezTo>
                    <a:pt x="1762" y="159"/>
                    <a:pt x="1560" y="135"/>
                    <a:pt x="1346" y="135"/>
                  </a:cubicBezTo>
                  <a:lnTo>
                    <a:pt x="607" y="135"/>
                  </a:lnTo>
                  <a:cubicBezTo>
                    <a:pt x="536" y="135"/>
                    <a:pt x="453" y="135"/>
                    <a:pt x="381" y="159"/>
                  </a:cubicBezTo>
                  <a:cubicBezTo>
                    <a:pt x="238" y="182"/>
                    <a:pt x="84" y="218"/>
                    <a:pt x="0" y="349"/>
                  </a:cubicBezTo>
                  <a:cubicBezTo>
                    <a:pt x="84" y="432"/>
                    <a:pt x="203" y="432"/>
                    <a:pt x="322" y="432"/>
                  </a:cubicBezTo>
                  <a:cubicBezTo>
                    <a:pt x="1346" y="492"/>
                    <a:pt x="2382" y="516"/>
                    <a:pt x="3394" y="635"/>
                  </a:cubicBezTo>
                  <a:cubicBezTo>
                    <a:pt x="4894" y="790"/>
                    <a:pt x="6382" y="754"/>
                    <a:pt x="7882" y="790"/>
                  </a:cubicBezTo>
                  <a:cubicBezTo>
                    <a:pt x="7918" y="778"/>
                    <a:pt x="7930" y="766"/>
                    <a:pt x="7942" y="766"/>
                  </a:cubicBezTo>
                  <a:cubicBezTo>
                    <a:pt x="7942" y="742"/>
                    <a:pt x="7954" y="718"/>
                    <a:pt x="7954" y="682"/>
                  </a:cubicBezTo>
                  <a:cubicBezTo>
                    <a:pt x="7954" y="671"/>
                    <a:pt x="7942" y="647"/>
                    <a:pt x="7942" y="611"/>
                  </a:cubicBezTo>
                  <a:lnTo>
                    <a:pt x="7858" y="480"/>
                  </a:lnTo>
                  <a:cubicBezTo>
                    <a:pt x="7811" y="456"/>
                    <a:pt x="7811" y="409"/>
                    <a:pt x="7835" y="361"/>
                  </a:cubicBezTo>
                  <a:lnTo>
                    <a:pt x="7835" y="361"/>
                  </a:lnTo>
                  <a:cubicBezTo>
                    <a:pt x="7870" y="468"/>
                    <a:pt x="7942" y="480"/>
                    <a:pt x="8037" y="516"/>
                  </a:cubicBezTo>
                  <a:cubicBezTo>
                    <a:pt x="8130" y="516"/>
                    <a:pt x="8227" y="526"/>
                    <a:pt x="8320" y="526"/>
                  </a:cubicBezTo>
                  <a:cubicBezTo>
                    <a:pt x="8500" y="526"/>
                    <a:pt x="8669" y="489"/>
                    <a:pt x="8787" y="278"/>
                  </a:cubicBezTo>
                  <a:cubicBezTo>
                    <a:pt x="8592" y="58"/>
                    <a:pt x="8371" y="0"/>
                    <a:pt x="81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5669;p32">
              <a:extLst>
                <a:ext uri="{FF2B5EF4-FFF2-40B4-BE49-F238E27FC236}">
                  <a16:creationId xmlns:a16="http://schemas.microsoft.com/office/drawing/2014/main" id="{329A081C-0AE0-4E34-BB8B-0CE56471F96E}"/>
                </a:ext>
              </a:extLst>
            </p:cNvPr>
            <p:cNvSpPr/>
            <p:nvPr/>
          </p:nvSpPr>
          <p:spPr>
            <a:xfrm>
              <a:off x="5393225" y="4009450"/>
              <a:ext cx="130100" cy="18525"/>
            </a:xfrm>
            <a:custGeom>
              <a:avLst/>
              <a:gdLst/>
              <a:ahLst/>
              <a:cxnLst/>
              <a:rect l="l" t="t" r="r" b="b"/>
              <a:pathLst>
                <a:path w="5204" h="741" extrusionOk="0">
                  <a:moveTo>
                    <a:pt x="1569" y="706"/>
                  </a:moveTo>
                  <a:lnTo>
                    <a:pt x="1569" y="706"/>
                  </a:lnTo>
                  <a:cubicBezTo>
                    <a:pt x="1566" y="706"/>
                    <a:pt x="1563" y="707"/>
                    <a:pt x="1560" y="707"/>
                  </a:cubicBezTo>
                  <a:lnTo>
                    <a:pt x="1572" y="707"/>
                  </a:lnTo>
                  <a:cubicBezTo>
                    <a:pt x="1571" y="707"/>
                    <a:pt x="1570" y="706"/>
                    <a:pt x="1569" y="706"/>
                  </a:cubicBezTo>
                  <a:close/>
                  <a:moveTo>
                    <a:pt x="1206" y="0"/>
                  </a:moveTo>
                  <a:cubicBezTo>
                    <a:pt x="1185" y="0"/>
                    <a:pt x="1164" y="2"/>
                    <a:pt x="1143" y="5"/>
                  </a:cubicBezTo>
                  <a:cubicBezTo>
                    <a:pt x="1096" y="28"/>
                    <a:pt x="1036" y="40"/>
                    <a:pt x="989" y="64"/>
                  </a:cubicBezTo>
                  <a:cubicBezTo>
                    <a:pt x="952" y="106"/>
                    <a:pt x="910" y="123"/>
                    <a:pt x="868" y="123"/>
                  </a:cubicBezTo>
                  <a:cubicBezTo>
                    <a:pt x="815" y="123"/>
                    <a:pt x="761" y="97"/>
                    <a:pt x="715" y="64"/>
                  </a:cubicBezTo>
                  <a:cubicBezTo>
                    <a:pt x="635" y="30"/>
                    <a:pt x="557" y="12"/>
                    <a:pt x="481" y="12"/>
                  </a:cubicBezTo>
                  <a:cubicBezTo>
                    <a:pt x="399" y="12"/>
                    <a:pt x="319" y="33"/>
                    <a:pt x="238" y="76"/>
                  </a:cubicBezTo>
                  <a:cubicBezTo>
                    <a:pt x="84" y="219"/>
                    <a:pt x="0" y="362"/>
                    <a:pt x="143" y="564"/>
                  </a:cubicBezTo>
                  <a:cubicBezTo>
                    <a:pt x="181" y="596"/>
                    <a:pt x="219" y="610"/>
                    <a:pt x="256" y="610"/>
                  </a:cubicBezTo>
                  <a:cubicBezTo>
                    <a:pt x="290" y="610"/>
                    <a:pt x="324" y="599"/>
                    <a:pt x="358" y="576"/>
                  </a:cubicBezTo>
                  <a:cubicBezTo>
                    <a:pt x="468" y="614"/>
                    <a:pt x="583" y="624"/>
                    <a:pt x="702" y="624"/>
                  </a:cubicBezTo>
                  <a:cubicBezTo>
                    <a:pt x="836" y="624"/>
                    <a:pt x="973" y="611"/>
                    <a:pt x="1108" y="611"/>
                  </a:cubicBezTo>
                  <a:cubicBezTo>
                    <a:pt x="1267" y="611"/>
                    <a:pt x="1423" y="629"/>
                    <a:pt x="1569" y="706"/>
                  </a:cubicBezTo>
                  <a:lnTo>
                    <a:pt x="1569" y="706"/>
                  </a:lnTo>
                  <a:cubicBezTo>
                    <a:pt x="1721" y="682"/>
                    <a:pt x="1861" y="659"/>
                    <a:pt x="2013" y="647"/>
                  </a:cubicBezTo>
                  <a:cubicBezTo>
                    <a:pt x="2030" y="636"/>
                    <a:pt x="2051" y="630"/>
                    <a:pt x="2074" y="630"/>
                  </a:cubicBezTo>
                  <a:cubicBezTo>
                    <a:pt x="2096" y="630"/>
                    <a:pt x="2120" y="636"/>
                    <a:pt x="2143" y="647"/>
                  </a:cubicBezTo>
                  <a:cubicBezTo>
                    <a:pt x="2334" y="647"/>
                    <a:pt x="2524" y="659"/>
                    <a:pt x="2727" y="659"/>
                  </a:cubicBezTo>
                  <a:cubicBezTo>
                    <a:pt x="2727" y="659"/>
                    <a:pt x="2739" y="647"/>
                    <a:pt x="2763" y="636"/>
                  </a:cubicBezTo>
                  <a:cubicBezTo>
                    <a:pt x="2772" y="632"/>
                    <a:pt x="2781" y="631"/>
                    <a:pt x="2789" y="631"/>
                  </a:cubicBezTo>
                  <a:cubicBezTo>
                    <a:pt x="2812" y="631"/>
                    <a:pt x="2832" y="642"/>
                    <a:pt x="2858" y="659"/>
                  </a:cubicBezTo>
                  <a:cubicBezTo>
                    <a:pt x="3084" y="659"/>
                    <a:pt x="3322" y="683"/>
                    <a:pt x="3560" y="683"/>
                  </a:cubicBezTo>
                  <a:cubicBezTo>
                    <a:pt x="3627" y="722"/>
                    <a:pt x="3698" y="740"/>
                    <a:pt x="3770" y="740"/>
                  </a:cubicBezTo>
                  <a:cubicBezTo>
                    <a:pt x="3853" y="740"/>
                    <a:pt x="3936" y="716"/>
                    <a:pt x="4013" y="671"/>
                  </a:cubicBezTo>
                  <a:cubicBezTo>
                    <a:pt x="4093" y="679"/>
                    <a:pt x="4174" y="683"/>
                    <a:pt x="4255" y="683"/>
                  </a:cubicBezTo>
                  <a:cubicBezTo>
                    <a:pt x="4547" y="683"/>
                    <a:pt x="4843" y="633"/>
                    <a:pt x="5132" y="540"/>
                  </a:cubicBezTo>
                  <a:cubicBezTo>
                    <a:pt x="5191" y="505"/>
                    <a:pt x="5203" y="421"/>
                    <a:pt x="5203" y="350"/>
                  </a:cubicBezTo>
                  <a:cubicBezTo>
                    <a:pt x="5180" y="231"/>
                    <a:pt x="5084" y="171"/>
                    <a:pt x="4977" y="124"/>
                  </a:cubicBezTo>
                  <a:cubicBezTo>
                    <a:pt x="4846" y="88"/>
                    <a:pt x="4703" y="64"/>
                    <a:pt x="4549" y="64"/>
                  </a:cubicBezTo>
                  <a:lnTo>
                    <a:pt x="3810" y="64"/>
                  </a:lnTo>
                  <a:cubicBezTo>
                    <a:pt x="3429" y="76"/>
                    <a:pt x="3048" y="52"/>
                    <a:pt x="2679" y="112"/>
                  </a:cubicBezTo>
                  <a:cubicBezTo>
                    <a:pt x="2676" y="111"/>
                    <a:pt x="2672" y="111"/>
                    <a:pt x="2669" y="111"/>
                  </a:cubicBezTo>
                  <a:cubicBezTo>
                    <a:pt x="2583" y="111"/>
                    <a:pt x="2561" y="239"/>
                    <a:pt x="2479" y="239"/>
                  </a:cubicBezTo>
                  <a:cubicBezTo>
                    <a:pt x="2468" y="239"/>
                    <a:pt x="2455" y="236"/>
                    <a:pt x="2441" y="231"/>
                  </a:cubicBezTo>
                  <a:cubicBezTo>
                    <a:pt x="2465" y="183"/>
                    <a:pt x="2477" y="136"/>
                    <a:pt x="2453" y="100"/>
                  </a:cubicBezTo>
                  <a:cubicBezTo>
                    <a:pt x="2405" y="64"/>
                    <a:pt x="2358" y="40"/>
                    <a:pt x="2298" y="28"/>
                  </a:cubicBezTo>
                  <a:cubicBezTo>
                    <a:pt x="2255" y="18"/>
                    <a:pt x="2208" y="12"/>
                    <a:pt x="2159" y="12"/>
                  </a:cubicBezTo>
                  <a:cubicBezTo>
                    <a:pt x="2098" y="12"/>
                    <a:pt x="2036" y="21"/>
                    <a:pt x="1977" y="40"/>
                  </a:cubicBezTo>
                  <a:cubicBezTo>
                    <a:pt x="1905" y="52"/>
                    <a:pt x="1810" y="52"/>
                    <a:pt x="1739" y="52"/>
                  </a:cubicBezTo>
                  <a:cubicBezTo>
                    <a:pt x="1721" y="49"/>
                    <a:pt x="1705" y="47"/>
                    <a:pt x="1689" y="47"/>
                  </a:cubicBezTo>
                  <a:cubicBezTo>
                    <a:pt x="1650" y="47"/>
                    <a:pt x="1614" y="56"/>
                    <a:pt x="1572" y="64"/>
                  </a:cubicBezTo>
                  <a:cubicBezTo>
                    <a:pt x="1543" y="108"/>
                    <a:pt x="1515" y="126"/>
                    <a:pt x="1489" y="126"/>
                  </a:cubicBezTo>
                  <a:cubicBezTo>
                    <a:pt x="1452" y="126"/>
                    <a:pt x="1417" y="89"/>
                    <a:pt x="1381" y="40"/>
                  </a:cubicBezTo>
                  <a:cubicBezTo>
                    <a:pt x="1328" y="13"/>
                    <a:pt x="1268" y="0"/>
                    <a:pt x="12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5670;p32">
              <a:extLst>
                <a:ext uri="{FF2B5EF4-FFF2-40B4-BE49-F238E27FC236}">
                  <a16:creationId xmlns:a16="http://schemas.microsoft.com/office/drawing/2014/main" id="{EE47B7FE-1EBF-4FE7-BB5D-66D1638A01FC}"/>
                </a:ext>
              </a:extLst>
            </p:cNvPr>
            <p:cNvSpPr/>
            <p:nvPr/>
          </p:nvSpPr>
          <p:spPr>
            <a:xfrm>
              <a:off x="5235175" y="2925200"/>
              <a:ext cx="37225" cy="76225"/>
            </a:xfrm>
            <a:custGeom>
              <a:avLst/>
              <a:gdLst/>
              <a:ahLst/>
              <a:cxnLst/>
              <a:rect l="l" t="t" r="r" b="b"/>
              <a:pathLst>
                <a:path w="1489" h="3049" extrusionOk="0">
                  <a:moveTo>
                    <a:pt x="834" y="0"/>
                  </a:moveTo>
                  <a:cubicBezTo>
                    <a:pt x="464" y="24"/>
                    <a:pt x="322" y="250"/>
                    <a:pt x="238" y="572"/>
                  </a:cubicBezTo>
                  <a:cubicBezTo>
                    <a:pt x="95" y="1084"/>
                    <a:pt x="95" y="1584"/>
                    <a:pt x="119" y="2108"/>
                  </a:cubicBezTo>
                  <a:cubicBezTo>
                    <a:pt x="36" y="2453"/>
                    <a:pt x="0" y="2810"/>
                    <a:pt x="334" y="3048"/>
                  </a:cubicBezTo>
                  <a:cubicBezTo>
                    <a:pt x="703" y="2941"/>
                    <a:pt x="738" y="2596"/>
                    <a:pt x="845" y="2322"/>
                  </a:cubicBezTo>
                  <a:cubicBezTo>
                    <a:pt x="1036" y="1786"/>
                    <a:pt x="1131" y="1203"/>
                    <a:pt x="1357" y="679"/>
                  </a:cubicBezTo>
                  <a:cubicBezTo>
                    <a:pt x="1429" y="560"/>
                    <a:pt x="1488" y="429"/>
                    <a:pt x="1429" y="274"/>
                  </a:cubicBezTo>
                  <a:cubicBezTo>
                    <a:pt x="1262" y="131"/>
                    <a:pt x="917" y="322"/>
                    <a:pt x="8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5671;p32">
              <a:extLst>
                <a:ext uri="{FF2B5EF4-FFF2-40B4-BE49-F238E27FC236}">
                  <a16:creationId xmlns:a16="http://schemas.microsoft.com/office/drawing/2014/main" id="{E51FB13C-DABC-4514-996B-8FADACAE1F39}"/>
                </a:ext>
              </a:extLst>
            </p:cNvPr>
            <p:cNvSpPr/>
            <p:nvPr/>
          </p:nvSpPr>
          <p:spPr>
            <a:xfrm>
              <a:off x="5948350" y="4044250"/>
              <a:ext cx="98250" cy="24250"/>
            </a:xfrm>
            <a:custGeom>
              <a:avLst/>
              <a:gdLst/>
              <a:ahLst/>
              <a:cxnLst/>
              <a:rect l="l" t="t" r="r" b="b"/>
              <a:pathLst>
                <a:path w="3930" h="970" extrusionOk="0">
                  <a:moveTo>
                    <a:pt x="624" y="0"/>
                  </a:moveTo>
                  <a:cubicBezTo>
                    <a:pt x="520" y="0"/>
                    <a:pt x="416" y="17"/>
                    <a:pt x="310" y="65"/>
                  </a:cubicBezTo>
                  <a:cubicBezTo>
                    <a:pt x="24" y="268"/>
                    <a:pt x="1" y="494"/>
                    <a:pt x="310" y="720"/>
                  </a:cubicBezTo>
                  <a:cubicBezTo>
                    <a:pt x="1013" y="899"/>
                    <a:pt x="1739" y="910"/>
                    <a:pt x="2453" y="970"/>
                  </a:cubicBezTo>
                  <a:cubicBezTo>
                    <a:pt x="2525" y="970"/>
                    <a:pt x="2620" y="899"/>
                    <a:pt x="2703" y="863"/>
                  </a:cubicBezTo>
                  <a:cubicBezTo>
                    <a:pt x="2840" y="924"/>
                    <a:pt x="2985" y="935"/>
                    <a:pt x="3133" y="935"/>
                  </a:cubicBezTo>
                  <a:cubicBezTo>
                    <a:pt x="3209" y="935"/>
                    <a:pt x="3286" y="932"/>
                    <a:pt x="3363" y="932"/>
                  </a:cubicBezTo>
                  <a:cubicBezTo>
                    <a:pt x="3397" y="932"/>
                    <a:pt x="3431" y="933"/>
                    <a:pt x="3465" y="934"/>
                  </a:cubicBezTo>
                  <a:cubicBezTo>
                    <a:pt x="3930" y="922"/>
                    <a:pt x="3894" y="684"/>
                    <a:pt x="3656" y="398"/>
                  </a:cubicBezTo>
                  <a:cubicBezTo>
                    <a:pt x="3410" y="255"/>
                    <a:pt x="3150" y="229"/>
                    <a:pt x="2885" y="229"/>
                  </a:cubicBezTo>
                  <a:cubicBezTo>
                    <a:pt x="2726" y="229"/>
                    <a:pt x="2566" y="238"/>
                    <a:pt x="2407" y="238"/>
                  </a:cubicBezTo>
                  <a:cubicBezTo>
                    <a:pt x="2213" y="238"/>
                    <a:pt x="2021" y="224"/>
                    <a:pt x="1834" y="160"/>
                  </a:cubicBezTo>
                  <a:cubicBezTo>
                    <a:pt x="1703" y="137"/>
                    <a:pt x="1596" y="125"/>
                    <a:pt x="1477" y="101"/>
                  </a:cubicBezTo>
                  <a:cubicBezTo>
                    <a:pt x="1450" y="103"/>
                    <a:pt x="1423" y="104"/>
                    <a:pt x="1396" y="104"/>
                  </a:cubicBezTo>
                  <a:cubicBezTo>
                    <a:pt x="1137" y="104"/>
                    <a:pt x="882" y="0"/>
                    <a:pt x="6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5672;p32">
              <a:extLst>
                <a:ext uri="{FF2B5EF4-FFF2-40B4-BE49-F238E27FC236}">
                  <a16:creationId xmlns:a16="http://schemas.microsoft.com/office/drawing/2014/main" id="{F0F953F5-C699-45F2-BDFD-092E34EC5446}"/>
                </a:ext>
              </a:extLst>
            </p:cNvPr>
            <p:cNvSpPr/>
            <p:nvPr/>
          </p:nvSpPr>
          <p:spPr>
            <a:xfrm>
              <a:off x="5194375" y="3808325"/>
              <a:ext cx="95575" cy="28325"/>
            </a:xfrm>
            <a:custGeom>
              <a:avLst/>
              <a:gdLst/>
              <a:ahLst/>
              <a:cxnLst/>
              <a:rect l="l" t="t" r="r" b="b"/>
              <a:pathLst>
                <a:path w="3823" h="1133" extrusionOk="0">
                  <a:moveTo>
                    <a:pt x="2025" y="1"/>
                  </a:moveTo>
                  <a:cubicBezTo>
                    <a:pt x="1775" y="132"/>
                    <a:pt x="1465" y="180"/>
                    <a:pt x="1239" y="370"/>
                  </a:cubicBezTo>
                  <a:cubicBezTo>
                    <a:pt x="1131" y="493"/>
                    <a:pt x="1009" y="529"/>
                    <a:pt x="881" y="529"/>
                  </a:cubicBezTo>
                  <a:cubicBezTo>
                    <a:pt x="700" y="529"/>
                    <a:pt x="507" y="457"/>
                    <a:pt x="324" y="457"/>
                  </a:cubicBezTo>
                  <a:cubicBezTo>
                    <a:pt x="211" y="457"/>
                    <a:pt x="102" y="484"/>
                    <a:pt x="1" y="572"/>
                  </a:cubicBezTo>
                  <a:cubicBezTo>
                    <a:pt x="358" y="894"/>
                    <a:pt x="811" y="942"/>
                    <a:pt x="1251" y="989"/>
                  </a:cubicBezTo>
                  <a:cubicBezTo>
                    <a:pt x="1942" y="1025"/>
                    <a:pt x="2620" y="1084"/>
                    <a:pt x="3311" y="1132"/>
                  </a:cubicBezTo>
                  <a:cubicBezTo>
                    <a:pt x="3323" y="1126"/>
                    <a:pt x="3335" y="1123"/>
                    <a:pt x="3345" y="1123"/>
                  </a:cubicBezTo>
                  <a:cubicBezTo>
                    <a:pt x="3356" y="1123"/>
                    <a:pt x="3364" y="1126"/>
                    <a:pt x="3370" y="1132"/>
                  </a:cubicBezTo>
                  <a:cubicBezTo>
                    <a:pt x="3382" y="1073"/>
                    <a:pt x="3394" y="1025"/>
                    <a:pt x="3382" y="989"/>
                  </a:cubicBezTo>
                  <a:lnTo>
                    <a:pt x="3335" y="846"/>
                  </a:lnTo>
                  <a:cubicBezTo>
                    <a:pt x="3370" y="763"/>
                    <a:pt x="3442" y="751"/>
                    <a:pt x="3501" y="715"/>
                  </a:cubicBezTo>
                  <a:cubicBezTo>
                    <a:pt x="3561" y="703"/>
                    <a:pt x="3620" y="692"/>
                    <a:pt x="3668" y="656"/>
                  </a:cubicBezTo>
                  <a:cubicBezTo>
                    <a:pt x="3751" y="596"/>
                    <a:pt x="3823" y="537"/>
                    <a:pt x="3787" y="418"/>
                  </a:cubicBezTo>
                  <a:cubicBezTo>
                    <a:pt x="3228" y="108"/>
                    <a:pt x="2656" y="1"/>
                    <a:pt x="20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5673;p32">
              <a:extLst>
                <a:ext uri="{FF2B5EF4-FFF2-40B4-BE49-F238E27FC236}">
                  <a16:creationId xmlns:a16="http://schemas.microsoft.com/office/drawing/2014/main" id="{9FEBE743-9431-49BB-8849-5E1ED0A7421D}"/>
                </a:ext>
              </a:extLst>
            </p:cNvPr>
            <p:cNvSpPr/>
            <p:nvPr/>
          </p:nvSpPr>
          <p:spPr>
            <a:xfrm>
              <a:off x="5158675" y="3573375"/>
              <a:ext cx="58650" cy="66625"/>
            </a:xfrm>
            <a:custGeom>
              <a:avLst/>
              <a:gdLst/>
              <a:ahLst/>
              <a:cxnLst/>
              <a:rect l="l" t="t" r="r" b="b"/>
              <a:pathLst>
                <a:path w="2346" h="2665" extrusionOk="0">
                  <a:moveTo>
                    <a:pt x="1244" y="1541"/>
                  </a:moveTo>
                  <a:cubicBezTo>
                    <a:pt x="1253" y="1541"/>
                    <a:pt x="1266" y="1550"/>
                    <a:pt x="1286" y="1565"/>
                  </a:cubicBezTo>
                  <a:cubicBezTo>
                    <a:pt x="1286" y="1565"/>
                    <a:pt x="1274" y="1565"/>
                    <a:pt x="1238" y="1588"/>
                  </a:cubicBezTo>
                  <a:cubicBezTo>
                    <a:pt x="1238" y="1589"/>
                    <a:pt x="1238" y="1590"/>
                    <a:pt x="1237" y="1591"/>
                  </a:cubicBezTo>
                  <a:lnTo>
                    <a:pt x="1237" y="1591"/>
                  </a:lnTo>
                  <a:cubicBezTo>
                    <a:pt x="1232" y="1556"/>
                    <a:pt x="1234" y="1541"/>
                    <a:pt x="1244" y="1541"/>
                  </a:cubicBezTo>
                  <a:close/>
                  <a:moveTo>
                    <a:pt x="1855" y="0"/>
                  </a:moveTo>
                  <a:cubicBezTo>
                    <a:pt x="1828" y="0"/>
                    <a:pt x="1801" y="14"/>
                    <a:pt x="1774" y="41"/>
                  </a:cubicBezTo>
                  <a:cubicBezTo>
                    <a:pt x="1334" y="636"/>
                    <a:pt x="869" y="1196"/>
                    <a:pt x="441" y="1791"/>
                  </a:cubicBezTo>
                  <a:cubicBezTo>
                    <a:pt x="262" y="2029"/>
                    <a:pt x="60" y="2291"/>
                    <a:pt x="0" y="2600"/>
                  </a:cubicBezTo>
                  <a:cubicBezTo>
                    <a:pt x="36" y="2612"/>
                    <a:pt x="48" y="2636"/>
                    <a:pt x="84" y="2660"/>
                  </a:cubicBezTo>
                  <a:cubicBezTo>
                    <a:pt x="106" y="2663"/>
                    <a:pt x="128" y="2665"/>
                    <a:pt x="149" y="2665"/>
                  </a:cubicBezTo>
                  <a:cubicBezTo>
                    <a:pt x="291" y="2665"/>
                    <a:pt x="422" y="2601"/>
                    <a:pt x="536" y="2529"/>
                  </a:cubicBezTo>
                  <a:cubicBezTo>
                    <a:pt x="871" y="2310"/>
                    <a:pt x="1004" y="1956"/>
                    <a:pt x="1218" y="1631"/>
                  </a:cubicBezTo>
                  <a:lnTo>
                    <a:pt x="1218" y="1631"/>
                  </a:lnTo>
                  <a:cubicBezTo>
                    <a:pt x="1107" y="1871"/>
                    <a:pt x="1117" y="2041"/>
                    <a:pt x="1489" y="2041"/>
                  </a:cubicBezTo>
                  <a:cubicBezTo>
                    <a:pt x="1870" y="1838"/>
                    <a:pt x="2048" y="1481"/>
                    <a:pt x="2203" y="1112"/>
                  </a:cubicBezTo>
                  <a:cubicBezTo>
                    <a:pt x="2203" y="1017"/>
                    <a:pt x="2262" y="946"/>
                    <a:pt x="2346" y="898"/>
                  </a:cubicBezTo>
                  <a:cubicBezTo>
                    <a:pt x="2316" y="808"/>
                    <a:pt x="2263" y="786"/>
                    <a:pt x="2203" y="786"/>
                  </a:cubicBezTo>
                  <a:cubicBezTo>
                    <a:pt x="2143" y="786"/>
                    <a:pt x="2075" y="808"/>
                    <a:pt x="2015" y="808"/>
                  </a:cubicBezTo>
                  <a:cubicBezTo>
                    <a:pt x="1967" y="808"/>
                    <a:pt x="1924" y="794"/>
                    <a:pt x="1893" y="743"/>
                  </a:cubicBezTo>
                  <a:cubicBezTo>
                    <a:pt x="1667" y="505"/>
                    <a:pt x="2024" y="279"/>
                    <a:pt x="1941" y="41"/>
                  </a:cubicBezTo>
                  <a:lnTo>
                    <a:pt x="1881" y="5"/>
                  </a:lnTo>
                  <a:cubicBezTo>
                    <a:pt x="1872" y="2"/>
                    <a:pt x="1864" y="0"/>
                    <a:pt x="18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5674;p32">
              <a:extLst>
                <a:ext uri="{FF2B5EF4-FFF2-40B4-BE49-F238E27FC236}">
                  <a16:creationId xmlns:a16="http://schemas.microsoft.com/office/drawing/2014/main" id="{D7697EEC-DE8A-416A-A9D2-DF723C304901}"/>
                </a:ext>
              </a:extLst>
            </p:cNvPr>
            <p:cNvSpPr/>
            <p:nvPr/>
          </p:nvSpPr>
          <p:spPr>
            <a:xfrm>
              <a:off x="5768575" y="4031875"/>
              <a:ext cx="110150" cy="25250"/>
            </a:xfrm>
            <a:custGeom>
              <a:avLst/>
              <a:gdLst/>
              <a:ahLst/>
              <a:cxnLst/>
              <a:rect l="l" t="t" r="r" b="b"/>
              <a:pathLst>
                <a:path w="4406" h="1010" extrusionOk="0">
                  <a:moveTo>
                    <a:pt x="488" y="1"/>
                  </a:moveTo>
                  <a:cubicBezTo>
                    <a:pt x="369" y="24"/>
                    <a:pt x="250" y="60"/>
                    <a:pt x="131" y="120"/>
                  </a:cubicBezTo>
                  <a:cubicBezTo>
                    <a:pt x="48" y="167"/>
                    <a:pt x="0" y="239"/>
                    <a:pt x="0" y="346"/>
                  </a:cubicBezTo>
                  <a:cubicBezTo>
                    <a:pt x="60" y="501"/>
                    <a:pt x="226" y="524"/>
                    <a:pt x="310" y="643"/>
                  </a:cubicBezTo>
                  <a:cubicBezTo>
                    <a:pt x="449" y="697"/>
                    <a:pt x="589" y="712"/>
                    <a:pt x="730" y="712"/>
                  </a:cubicBezTo>
                  <a:cubicBezTo>
                    <a:pt x="920" y="712"/>
                    <a:pt x="1110" y="684"/>
                    <a:pt x="1299" y="684"/>
                  </a:cubicBezTo>
                  <a:cubicBezTo>
                    <a:pt x="1378" y="684"/>
                    <a:pt x="1457" y="689"/>
                    <a:pt x="1536" y="703"/>
                  </a:cubicBezTo>
                  <a:lnTo>
                    <a:pt x="1834" y="703"/>
                  </a:lnTo>
                  <a:cubicBezTo>
                    <a:pt x="2191" y="798"/>
                    <a:pt x="2560" y="798"/>
                    <a:pt x="2905" y="917"/>
                  </a:cubicBezTo>
                  <a:cubicBezTo>
                    <a:pt x="2975" y="952"/>
                    <a:pt x="3048" y="970"/>
                    <a:pt x="3123" y="970"/>
                  </a:cubicBezTo>
                  <a:cubicBezTo>
                    <a:pt x="3177" y="970"/>
                    <a:pt x="3232" y="961"/>
                    <a:pt x="3286" y="941"/>
                  </a:cubicBezTo>
                  <a:cubicBezTo>
                    <a:pt x="3318" y="935"/>
                    <a:pt x="3350" y="933"/>
                    <a:pt x="3384" y="933"/>
                  </a:cubicBezTo>
                  <a:cubicBezTo>
                    <a:pt x="3571" y="933"/>
                    <a:pt x="3782" y="1009"/>
                    <a:pt x="3968" y="1009"/>
                  </a:cubicBezTo>
                  <a:cubicBezTo>
                    <a:pt x="4162" y="1009"/>
                    <a:pt x="4327" y="926"/>
                    <a:pt x="4405" y="584"/>
                  </a:cubicBezTo>
                  <a:cubicBezTo>
                    <a:pt x="4394" y="512"/>
                    <a:pt x="4346" y="465"/>
                    <a:pt x="4286" y="417"/>
                  </a:cubicBezTo>
                  <a:cubicBezTo>
                    <a:pt x="4060" y="322"/>
                    <a:pt x="3810" y="322"/>
                    <a:pt x="3584" y="239"/>
                  </a:cubicBezTo>
                  <a:cubicBezTo>
                    <a:pt x="3516" y="223"/>
                    <a:pt x="3447" y="214"/>
                    <a:pt x="3375" y="214"/>
                  </a:cubicBezTo>
                  <a:cubicBezTo>
                    <a:pt x="3284" y="214"/>
                    <a:pt x="3190" y="229"/>
                    <a:pt x="3096" y="262"/>
                  </a:cubicBezTo>
                  <a:cubicBezTo>
                    <a:pt x="2996" y="347"/>
                    <a:pt x="2898" y="382"/>
                    <a:pt x="2802" y="382"/>
                  </a:cubicBezTo>
                  <a:cubicBezTo>
                    <a:pt x="2680" y="382"/>
                    <a:pt x="2561" y="325"/>
                    <a:pt x="2441" y="239"/>
                  </a:cubicBezTo>
                  <a:cubicBezTo>
                    <a:pt x="2298" y="179"/>
                    <a:pt x="2143" y="120"/>
                    <a:pt x="1977" y="84"/>
                  </a:cubicBezTo>
                  <a:cubicBezTo>
                    <a:pt x="1738" y="36"/>
                    <a:pt x="1500" y="36"/>
                    <a:pt x="1262" y="36"/>
                  </a:cubicBezTo>
                  <a:cubicBezTo>
                    <a:pt x="1199" y="40"/>
                    <a:pt x="1135" y="43"/>
                    <a:pt x="1072" y="43"/>
                  </a:cubicBezTo>
                  <a:cubicBezTo>
                    <a:pt x="945" y="43"/>
                    <a:pt x="818" y="32"/>
                    <a:pt x="6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5675;p32">
              <a:extLst>
                <a:ext uri="{FF2B5EF4-FFF2-40B4-BE49-F238E27FC236}">
                  <a16:creationId xmlns:a16="http://schemas.microsoft.com/office/drawing/2014/main" id="{1BB011C5-750E-4C62-935A-DDD5D8A45FED}"/>
                </a:ext>
              </a:extLst>
            </p:cNvPr>
            <p:cNvSpPr/>
            <p:nvPr/>
          </p:nvSpPr>
          <p:spPr>
            <a:xfrm>
              <a:off x="5127425" y="3659500"/>
              <a:ext cx="26200" cy="116050"/>
            </a:xfrm>
            <a:custGeom>
              <a:avLst/>
              <a:gdLst/>
              <a:ahLst/>
              <a:cxnLst/>
              <a:rect l="l" t="t" r="r" b="b"/>
              <a:pathLst>
                <a:path w="1048" h="4642" extrusionOk="0">
                  <a:moveTo>
                    <a:pt x="834" y="1"/>
                  </a:moveTo>
                  <a:cubicBezTo>
                    <a:pt x="381" y="870"/>
                    <a:pt x="107" y="1799"/>
                    <a:pt x="48" y="2775"/>
                  </a:cubicBezTo>
                  <a:cubicBezTo>
                    <a:pt x="0" y="3335"/>
                    <a:pt x="36" y="3930"/>
                    <a:pt x="262" y="4501"/>
                  </a:cubicBezTo>
                  <a:cubicBezTo>
                    <a:pt x="343" y="4553"/>
                    <a:pt x="420" y="4641"/>
                    <a:pt x="500" y="4641"/>
                  </a:cubicBezTo>
                  <a:cubicBezTo>
                    <a:pt x="550" y="4641"/>
                    <a:pt x="601" y="4608"/>
                    <a:pt x="655" y="4513"/>
                  </a:cubicBezTo>
                  <a:cubicBezTo>
                    <a:pt x="714" y="4251"/>
                    <a:pt x="643" y="3989"/>
                    <a:pt x="643" y="3739"/>
                  </a:cubicBezTo>
                  <a:cubicBezTo>
                    <a:pt x="429" y="2965"/>
                    <a:pt x="762" y="2203"/>
                    <a:pt x="798" y="1441"/>
                  </a:cubicBezTo>
                  <a:cubicBezTo>
                    <a:pt x="798" y="1251"/>
                    <a:pt x="905" y="1084"/>
                    <a:pt x="988" y="930"/>
                  </a:cubicBezTo>
                  <a:cubicBezTo>
                    <a:pt x="1036" y="787"/>
                    <a:pt x="1048" y="656"/>
                    <a:pt x="1048" y="513"/>
                  </a:cubicBezTo>
                  <a:cubicBezTo>
                    <a:pt x="1024" y="310"/>
                    <a:pt x="1012" y="120"/>
                    <a:pt x="8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5676;p32">
              <a:extLst>
                <a:ext uri="{FF2B5EF4-FFF2-40B4-BE49-F238E27FC236}">
                  <a16:creationId xmlns:a16="http://schemas.microsoft.com/office/drawing/2014/main" id="{FFE8F22C-7D0B-48C5-ADC7-6581CE4D5B10}"/>
                </a:ext>
              </a:extLst>
            </p:cNvPr>
            <p:cNvSpPr/>
            <p:nvPr/>
          </p:nvSpPr>
          <p:spPr>
            <a:xfrm>
              <a:off x="5391725" y="3190175"/>
              <a:ext cx="60750" cy="91400"/>
            </a:xfrm>
            <a:custGeom>
              <a:avLst/>
              <a:gdLst/>
              <a:ahLst/>
              <a:cxnLst/>
              <a:rect l="l" t="t" r="r" b="b"/>
              <a:pathLst>
                <a:path w="2430" h="3656" extrusionOk="0">
                  <a:moveTo>
                    <a:pt x="392" y="0"/>
                  </a:moveTo>
                  <a:cubicBezTo>
                    <a:pt x="240" y="0"/>
                    <a:pt x="100" y="31"/>
                    <a:pt x="1" y="188"/>
                  </a:cubicBezTo>
                  <a:cubicBezTo>
                    <a:pt x="441" y="438"/>
                    <a:pt x="953" y="426"/>
                    <a:pt x="1430" y="569"/>
                  </a:cubicBezTo>
                  <a:cubicBezTo>
                    <a:pt x="2013" y="736"/>
                    <a:pt x="1989" y="712"/>
                    <a:pt x="1811" y="1260"/>
                  </a:cubicBezTo>
                  <a:cubicBezTo>
                    <a:pt x="1537" y="2093"/>
                    <a:pt x="1072" y="2831"/>
                    <a:pt x="644" y="3593"/>
                  </a:cubicBezTo>
                  <a:cubicBezTo>
                    <a:pt x="707" y="3632"/>
                    <a:pt x="764" y="3655"/>
                    <a:pt x="817" y="3655"/>
                  </a:cubicBezTo>
                  <a:cubicBezTo>
                    <a:pt x="895" y="3655"/>
                    <a:pt x="966" y="3606"/>
                    <a:pt x="1037" y="3486"/>
                  </a:cubicBezTo>
                  <a:cubicBezTo>
                    <a:pt x="1203" y="3224"/>
                    <a:pt x="1322" y="2915"/>
                    <a:pt x="1620" y="2736"/>
                  </a:cubicBezTo>
                  <a:cubicBezTo>
                    <a:pt x="1632" y="2712"/>
                    <a:pt x="1668" y="2700"/>
                    <a:pt x="1692" y="2700"/>
                  </a:cubicBezTo>
                  <a:cubicBezTo>
                    <a:pt x="1739" y="2641"/>
                    <a:pt x="1787" y="2569"/>
                    <a:pt x="1811" y="2486"/>
                  </a:cubicBezTo>
                  <a:cubicBezTo>
                    <a:pt x="1834" y="2427"/>
                    <a:pt x="1834" y="2391"/>
                    <a:pt x="1834" y="2331"/>
                  </a:cubicBezTo>
                  <a:cubicBezTo>
                    <a:pt x="1787" y="2212"/>
                    <a:pt x="1858" y="2129"/>
                    <a:pt x="1930" y="2057"/>
                  </a:cubicBezTo>
                  <a:cubicBezTo>
                    <a:pt x="2263" y="1510"/>
                    <a:pt x="2430" y="938"/>
                    <a:pt x="2251" y="307"/>
                  </a:cubicBezTo>
                  <a:cubicBezTo>
                    <a:pt x="1692" y="212"/>
                    <a:pt x="1144" y="129"/>
                    <a:pt x="596" y="10"/>
                  </a:cubicBezTo>
                  <a:cubicBezTo>
                    <a:pt x="527" y="6"/>
                    <a:pt x="459" y="0"/>
                    <a:pt x="3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5677;p32">
              <a:extLst>
                <a:ext uri="{FF2B5EF4-FFF2-40B4-BE49-F238E27FC236}">
                  <a16:creationId xmlns:a16="http://schemas.microsoft.com/office/drawing/2014/main" id="{554A03C7-0C6A-4ABB-B2BE-8456572A107E}"/>
                </a:ext>
              </a:extLst>
            </p:cNvPr>
            <p:cNvSpPr/>
            <p:nvPr/>
          </p:nvSpPr>
          <p:spPr>
            <a:xfrm>
              <a:off x="5306600" y="3849125"/>
              <a:ext cx="27700" cy="120875"/>
            </a:xfrm>
            <a:custGeom>
              <a:avLst/>
              <a:gdLst/>
              <a:ahLst/>
              <a:cxnLst/>
              <a:rect l="l" t="t" r="r" b="b"/>
              <a:pathLst>
                <a:path w="1108" h="4835" extrusionOk="0">
                  <a:moveTo>
                    <a:pt x="816" y="0"/>
                  </a:moveTo>
                  <a:cubicBezTo>
                    <a:pt x="786" y="0"/>
                    <a:pt x="757" y="12"/>
                    <a:pt x="727" y="36"/>
                  </a:cubicBezTo>
                  <a:cubicBezTo>
                    <a:pt x="453" y="453"/>
                    <a:pt x="155" y="857"/>
                    <a:pt x="120" y="1357"/>
                  </a:cubicBezTo>
                  <a:cubicBezTo>
                    <a:pt x="1" y="2524"/>
                    <a:pt x="144" y="3667"/>
                    <a:pt x="394" y="4798"/>
                  </a:cubicBezTo>
                  <a:cubicBezTo>
                    <a:pt x="435" y="4822"/>
                    <a:pt x="471" y="4834"/>
                    <a:pt x="507" y="4834"/>
                  </a:cubicBezTo>
                  <a:cubicBezTo>
                    <a:pt x="542" y="4834"/>
                    <a:pt x="578" y="4822"/>
                    <a:pt x="620" y="4798"/>
                  </a:cubicBezTo>
                  <a:cubicBezTo>
                    <a:pt x="917" y="4060"/>
                    <a:pt x="560" y="3358"/>
                    <a:pt x="501" y="2643"/>
                  </a:cubicBezTo>
                  <a:cubicBezTo>
                    <a:pt x="429" y="2179"/>
                    <a:pt x="572" y="1750"/>
                    <a:pt x="679" y="1322"/>
                  </a:cubicBezTo>
                  <a:cubicBezTo>
                    <a:pt x="667" y="869"/>
                    <a:pt x="1108" y="512"/>
                    <a:pt x="906" y="36"/>
                  </a:cubicBezTo>
                  <a:cubicBezTo>
                    <a:pt x="876" y="12"/>
                    <a:pt x="846" y="0"/>
                    <a:pt x="8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5678;p32">
              <a:extLst>
                <a:ext uri="{FF2B5EF4-FFF2-40B4-BE49-F238E27FC236}">
                  <a16:creationId xmlns:a16="http://schemas.microsoft.com/office/drawing/2014/main" id="{F9EF86B2-A3EE-4E87-87A6-A6DC88A246DA}"/>
                </a:ext>
              </a:extLst>
            </p:cNvPr>
            <p:cNvSpPr/>
            <p:nvPr/>
          </p:nvSpPr>
          <p:spPr>
            <a:xfrm>
              <a:off x="5189625" y="3107050"/>
              <a:ext cx="40500" cy="76525"/>
            </a:xfrm>
            <a:custGeom>
              <a:avLst/>
              <a:gdLst/>
              <a:ahLst/>
              <a:cxnLst/>
              <a:rect l="l" t="t" r="r" b="b"/>
              <a:pathLst>
                <a:path w="1620" h="3061" extrusionOk="0">
                  <a:moveTo>
                    <a:pt x="615" y="1"/>
                  </a:moveTo>
                  <a:cubicBezTo>
                    <a:pt x="584" y="1"/>
                    <a:pt x="554" y="13"/>
                    <a:pt x="524" y="37"/>
                  </a:cubicBezTo>
                  <a:cubicBezTo>
                    <a:pt x="393" y="441"/>
                    <a:pt x="251" y="858"/>
                    <a:pt x="120" y="1263"/>
                  </a:cubicBezTo>
                  <a:cubicBezTo>
                    <a:pt x="0" y="1668"/>
                    <a:pt x="12" y="2073"/>
                    <a:pt x="96" y="2465"/>
                  </a:cubicBezTo>
                  <a:cubicBezTo>
                    <a:pt x="179" y="2930"/>
                    <a:pt x="346" y="3049"/>
                    <a:pt x="810" y="3061"/>
                  </a:cubicBezTo>
                  <a:lnTo>
                    <a:pt x="1524" y="3061"/>
                  </a:lnTo>
                  <a:cubicBezTo>
                    <a:pt x="1620" y="2846"/>
                    <a:pt x="1501" y="2608"/>
                    <a:pt x="1584" y="2382"/>
                  </a:cubicBezTo>
                  <a:cubicBezTo>
                    <a:pt x="1405" y="2084"/>
                    <a:pt x="1072" y="2215"/>
                    <a:pt x="822" y="2096"/>
                  </a:cubicBezTo>
                  <a:cubicBezTo>
                    <a:pt x="762" y="2084"/>
                    <a:pt x="715" y="2049"/>
                    <a:pt x="655" y="2025"/>
                  </a:cubicBezTo>
                  <a:cubicBezTo>
                    <a:pt x="417" y="1846"/>
                    <a:pt x="465" y="1608"/>
                    <a:pt x="536" y="1370"/>
                  </a:cubicBezTo>
                  <a:cubicBezTo>
                    <a:pt x="596" y="918"/>
                    <a:pt x="870" y="525"/>
                    <a:pt x="715" y="37"/>
                  </a:cubicBezTo>
                  <a:cubicBezTo>
                    <a:pt x="679" y="13"/>
                    <a:pt x="646" y="1"/>
                    <a:pt x="6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5679;p32">
              <a:extLst>
                <a:ext uri="{FF2B5EF4-FFF2-40B4-BE49-F238E27FC236}">
                  <a16:creationId xmlns:a16="http://schemas.microsoft.com/office/drawing/2014/main" id="{1BB8662D-80D9-4A0E-8C2A-9450550A8F9D}"/>
                </a:ext>
              </a:extLst>
            </p:cNvPr>
            <p:cNvSpPr/>
            <p:nvPr/>
          </p:nvSpPr>
          <p:spPr>
            <a:xfrm>
              <a:off x="5313450" y="3171025"/>
              <a:ext cx="84850" cy="21000"/>
            </a:xfrm>
            <a:custGeom>
              <a:avLst/>
              <a:gdLst/>
              <a:ahLst/>
              <a:cxnLst/>
              <a:rect l="l" t="t" r="r" b="b"/>
              <a:pathLst>
                <a:path w="3394" h="840" extrusionOk="0">
                  <a:moveTo>
                    <a:pt x="913" y="1"/>
                  </a:moveTo>
                  <a:cubicBezTo>
                    <a:pt x="665" y="1"/>
                    <a:pt x="416" y="39"/>
                    <a:pt x="167" y="145"/>
                  </a:cubicBezTo>
                  <a:cubicBezTo>
                    <a:pt x="0" y="371"/>
                    <a:pt x="465" y="585"/>
                    <a:pt x="167" y="799"/>
                  </a:cubicBezTo>
                  <a:cubicBezTo>
                    <a:pt x="214" y="820"/>
                    <a:pt x="261" y="830"/>
                    <a:pt x="307" y="830"/>
                  </a:cubicBezTo>
                  <a:cubicBezTo>
                    <a:pt x="366" y="830"/>
                    <a:pt x="423" y="814"/>
                    <a:pt x="477" y="788"/>
                  </a:cubicBezTo>
                  <a:lnTo>
                    <a:pt x="739" y="788"/>
                  </a:lnTo>
                  <a:cubicBezTo>
                    <a:pt x="1041" y="828"/>
                    <a:pt x="1346" y="840"/>
                    <a:pt x="1652" y="840"/>
                  </a:cubicBezTo>
                  <a:cubicBezTo>
                    <a:pt x="2058" y="840"/>
                    <a:pt x="2466" y="819"/>
                    <a:pt x="2869" y="819"/>
                  </a:cubicBezTo>
                  <a:cubicBezTo>
                    <a:pt x="2965" y="819"/>
                    <a:pt x="3061" y="820"/>
                    <a:pt x="3156" y="823"/>
                  </a:cubicBezTo>
                  <a:cubicBezTo>
                    <a:pt x="3310" y="728"/>
                    <a:pt x="3394" y="621"/>
                    <a:pt x="3310" y="442"/>
                  </a:cubicBezTo>
                  <a:cubicBezTo>
                    <a:pt x="3001" y="204"/>
                    <a:pt x="2596" y="359"/>
                    <a:pt x="2251" y="204"/>
                  </a:cubicBezTo>
                  <a:cubicBezTo>
                    <a:pt x="1813" y="127"/>
                    <a:pt x="1365" y="1"/>
                    <a:pt x="9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5680;p32">
              <a:extLst>
                <a:ext uri="{FF2B5EF4-FFF2-40B4-BE49-F238E27FC236}">
                  <a16:creationId xmlns:a16="http://schemas.microsoft.com/office/drawing/2014/main" id="{71140AC6-ABA0-4692-AC60-35787A2B2070}"/>
                </a:ext>
              </a:extLst>
            </p:cNvPr>
            <p:cNvSpPr/>
            <p:nvPr/>
          </p:nvSpPr>
          <p:spPr>
            <a:xfrm>
              <a:off x="6047175" y="4055100"/>
              <a:ext cx="72350" cy="20175"/>
            </a:xfrm>
            <a:custGeom>
              <a:avLst/>
              <a:gdLst/>
              <a:ahLst/>
              <a:cxnLst/>
              <a:rect l="l" t="t" r="r" b="b"/>
              <a:pathLst>
                <a:path w="2894" h="807" extrusionOk="0">
                  <a:moveTo>
                    <a:pt x="417" y="0"/>
                  </a:moveTo>
                  <a:cubicBezTo>
                    <a:pt x="227" y="12"/>
                    <a:pt x="36" y="48"/>
                    <a:pt x="24" y="286"/>
                  </a:cubicBezTo>
                  <a:cubicBezTo>
                    <a:pt x="0" y="500"/>
                    <a:pt x="262" y="441"/>
                    <a:pt x="358" y="548"/>
                  </a:cubicBezTo>
                  <a:cubicBezTo>
                    <a:pt x="405" y="560"/>
                    <a:pt x="453" y="560"/>
                    <a:pt x="500" y="584"/>
                  </a:cubicBezTo>
                  <a:cubicBezTo>
                    <a:pt x="527" y="573"/>
                    <a:pt x="554" y="567"/>
                    <a:pt x="579" y="567"/>
                  </a:cubicBezTo>
                  <a:cubicBezTo>
                    <a:pt x="609" y="567"/>
                    <a:pt x="636" y="576"/>
                    <a:pt x="655" y="596"/>
                  </a:cubicBezTo>
                  <a:cubicBezTo>
                    <a:pt x="739" y="596"/>
                    <a:pt x="822" y="584"/>
                    <a:pt x="893" y="584"/>
                  </a:cubicBezTo>
                  <a:cubicBezTo>
                    <a:pt x="969" y="628"/>
                    <a:pt x="1049" y="636"/>
                    <a:pt x="1129" y="636"/>
                  </a:cubicBezTo>
                  <a:cubicBezTo>
                    <a:pt x="1175" y="636"/>
                    <a:pt x="1221" y="633"/>
                    <a:pt x="1266" y="633"/>
                  </a:cubicBezTo>
                  <a:cubicBezTo>
                    <a:pt x="1354" y="633"/>
                    <a:pt x="1438" y="643"/>
                    <a:pt x="1512" y="703"/>
                  </a:cubicBezTo>
                  <a:cubicBezTo>
                    <a:pt x="1520" y="725"/>
                    <a:pt x="1532" y="734"/>
                    <a:pt x="1553" y="734"/>
                  </a:cubicBezTo>
                  <a:cubicBezTo>
                    <a:pt x="1564" y="734"/>
                    <a:pt x="1578" y="731"/>
                    <a:pt x="1596" y="726"/>
                  </a:cubicBezTo>
                  <a:cubicBezTo>
                    <a:pt x="1752" y="781"/>
                    <a:pt x="1909" y="785"/>
                    <a:pt x="2065" y="785"/>
                  </a:cubicBezTo>
                  <a:cubicBezTo>
                    <a:pt x="2091" y="785"/>
                    <a:pt x="2117" y="785"/>
                    <a:pt x="2144" y="785"/>
                  </a:cubicBezTo>
                  <a:cubicBezTo>
                    <a:pt x="2235" y="785"/>
                    <a:pt x="2326" y="786"/>
                    <a:pt x="2417" y="798"/>
                  </a:cubicBezTo>
                  <a:cubicBezTo>
                    <a:pt x="2467" y="803"/>
                    <a:pt x="2516" y="807"/>
                    <a:pt x="2564" y="807"/>
                  </a:cubicBezTo>
                  <a:cubicBezTo>
                    <a:pt x="2744" y="807"/>
                    <a:pt x="2894" y="750"/>
                    <a:pt x="2894" y="476"/>
                  </a:cubicBezTo>
                  <a:cubicBezTo>
                    <a:pt x="2882" y="357"/>
                    <a:pt x="2822" y="262"/>
                    <a:pt x="2703" y="238"/>
                  </a:cubicBezTo>
                  <a:cubicBezTo>
                    <a:pt x="2642" y="238"/>
                    <a:pt x="2577" y="277"/>
                    <a:pt x="2521" y="277"/>
                  </a:cubicBezTo>
                  <a:cubicBezTo>
                    <a:pt x="2479" y="277"/>
                    <a:pt x="2443" y="255"/>
                    <a:pt x="2417" y="179"/>
                  </a:cubicBezTo>
                  <a:cubicBezTo>
                    <a:pt x="2295" y="48"/>
                    <a:pt x="2154" y="13"/>
                    <a:pt x="1998" y="13"/>
                  </a:cubicBezTo>
                  <a:cubicBezTo>
                    <a:pt x="1941" y="13"/>
                    <a:pt x="1883" y="18"/>
                    <a:pt x="1822" y="24"/>
                  </a:cubicBezTo>
                  <a:cubicBezTo>
                    <a:pt x="1739" y="43"/>
                    <a:pt x="1670" y="83"/>
                    <a:pt x="1587" y="83"/>
                  </a:cubicBezTo>
                  <a:cubicBezTo>
                    <a:pt x="1563" y="83"/>
                    <a:pt x="1539" y="80"/>
                    <a:pt x="1512" y="72"/>
                  </a:cubicBezTo>
                  <a:cubicBezTo>
                    <a:pt x="1465" y="60"/>
                    <a:pt x="1417" y="48"/>
                    <a:pt x="1358" y="24"/>
                  </a:cubicBezTo>
                  <a:cubicBezTo>
                    <a:pt x="1307" y="16"/>
                    <a:pt x="1256" y="12"/>
                    <a:pt x="1206" y="12"/>
                  </a:cubicBezTo>
                  <a:cubicBezTo>
                    <a:pt x="1115" y="12"/>
                    <a:pt x="1026" y="25"/>
                    <a:pt x="941" y="48"/>
                  </a:cubicBezTo>
                  <a:cubicBezTo>
                    <a:pt x="899" y="56"/>
                    <a:pt x="858" y="60"/>
                    <a:pt x="818" y="60"/>
                  </a:cubicBezTo>
                  <a:cubicBezTo>
                    <a:pt x="744" y="60"/>
                    <a:pt x="673" y="47"/>
                    <a:pt x="596" y="24"/>
                  </a:cubicBezTo>
                  <a:cubicBezTo>
                    <a:pt x="536" y="12"/>
                    <a:pt x="477" y="0"/>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5681;p32">
              <a:extLst>
                <a:ext uri="{FF2B5EF4-FFF2-40B4-BE49-F238E27FC236}">
                  <a16:creationId xmlns:a16="http://schemas.microsoft.com/office/drawing/2014/main" id="{F57E05DB-6B48-4F8F-81AA-CE9D8977E97F}"/>
                </a:ext>
              </a:extLst>
            </p:cNvPr>
            <p:cNvSpPr/>
            <p:nvPr/>
          </p:nvSpPr>
          <p:spPr>
            <a:xfrm>
              <a:off x="5222075" y="2977875"/>
              <a:ext cx="29775" cy="57250"/>
            </a:xfrm>
            <a:custGeom>
              <a:avLst/>
              <a:gdLst/>
              <a:ahLst/>
              <a:cxnLst/>
              <a:rect l="l" t="t" r="r" b="b"/>
              <a:pathLst>
                <a:path w="1191" h="2290" extrusionOk="0">
                  <a:moveTo>
                    <a:pt x="643" y="1"/>
                  </a:moveTo>
                  <a:cubicBezTo>
                    <a:pt x="286" y="608"/>
                    <a:pt x="107" y="1286"/>
                    <a:pt x="60" y="1989"/>
                  </a:cubicBezTo>
                  <a:cubicBezTo>
                    <a:pt x="24" y="2096"/>
                    <a:pt x="0" y="2191"/>
                    <a:pt x="12" y="2287"/>
                  </a:cubicBezTo>
                  <a:cubicBezTo>
                    <a:pt x="37" y="2289"/>
                    <a:pt x="61" y="2290"/>
                    <a:pt x="84" y="2290"/>
                  </a:cubicBezTo>
                  <a:cubicBezTo>
                    <a:pt x="325" y="2290"/>
                    <a:pt x="524" y="2188"/>
                    <a:pt x="762" y="2156"/>
                  </a:cubicBezTo>
                  <a:cubicBezTo>
                    <a:pt x="977" y="1763"/>
                    <a:pt x="1191" y="1370"/>
                    <a:pt x="953" y="905"/>
                  </a:cubicBezTo>
                  <a:cubicBezTo>
                    <a:pt x="727" y="644"/>
                    <a:pt x="762" y="298"/>
                    <a:pt x="6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5682;p32">
              <a:extLst>
                <a:ext uri="{FF2B5EF4-FFF2-40B4-BE49-F238E27FC236}">
                  <a16:creationId xmlns:a16="http://schemas.microsoft.com/office/drawing/2014/main" id="{B9FB2157-C017-47B9-891D-1450975C00AA}"/>
                </a:ext>
              </a:extLst>
            </p:cNvPr>
            <p:cNvSpPr/>
            <p:nvPr/>
          </p:nvSpPr>
          <p:spPr>
            <a:xfrm>
              <a:off x="5136950" y="3743525"/>
              <a:ext cx="36025" cy="68100"/>
            </a:xfrm>
            <a:custGeom>
              <a:avLst/>
              <a:gdLst/>
              <a:ahLst/>
              <a:cxnLst/>
              <a:rect l="l" t="t" r="r" b="b"/>
              <a:pathLst>
                <a:path w="1441" h="2724" extrusionOk="0">
                  <a:moveTo>
                    <a:pt x="286" y="1"/>
                  </a:moveTo>
                  <a:cubicBezTo>
                    <a:pt x="264" y="1"/>
                    <a:pt x="240" y="4"/>
                    <a:pt x="214" y="9"/>
                  </a:cubicBezTo>
                  <a:cubicBezTo>
                    <a:pt x="36" y="45"/>
                    <a:pt x="95" y="259"/>
                    <a:pt x="191" y="402"/>
                  </a:cubicBezTo>
                  <a:cubicBezTo>
                    <a:pt x="0" y="640"/>
                    <a:pt x="155" y="878"/>
                    <a:pt x="191" y="1117"/>
                  </a:cubicBezTo>
                  <a:cubicBezTo>
                    <a:pt x="262" y="1640"/>
                    <a:pt x="441" y="2117"/>
                    <a:pt x="893" y="2426"/>
                  </a:cubicBezTo>
                  <a:cubicBezTo>
                    <a:pt x="988" y="2593"/>
                    <a:pt x="1107" y="2712"/>
                    <a:pt x="1310" y="2724"/>
                  </a:cubicBezTo>
                  <a:cubicBezTo>
                    <a:pt x="1369" y="2700"/>
                    <a:pt x="1393" y="2652"/>
                    <a:pt x="1405" y="2593"/>
                  </a:cubicBezTo>
                  <a:cubicBezTo>
                    <a:pt x="1322" y="2402"/>
                    <a:pt x="1393" y="2200"/>
                    <a:pt x="1441" y="2010"/>
                  </a:cubicBezTo>
                  <a:cubicBezTo>
                    <a:pt x="1429" y="1879"/>
                    <a:pt x="1369" y="1771"/>
                    <a:pt x="1286" y="1676"/>
                  </a:cubicBezTo>
                  <a:cubicBezTo>
                    <a:pt x="1250" y="1593"/>
                    <a:pt x="1167" y="1521"/>
                    <a:pt x="1107" y="1462"/>
                  </a:cubicBezTo>
                  <a:cubicBezTo>
                    <a:pt x="1048" y="1390"/>
                    <a:pt x="988" y="1331"/>
                    <a:pt x="929" y="1259"/>
                  </a:cubicBezTo>
                  <a:cubicBezTo>
                    <a:pt x="714" y="1021"/>
                    <a:pt x="667" y="700"/>
                    <a:pt x="595" y="390"/>
                  </a:cubicBezTo>
                  <a:cubicBezTo>
                    <a:pt x="509" y="239"/>
                    <a:pt x="491" y="1"/>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5683;p32">
              <a:extLst>
                <a:ext uri="{FF2B5EF4-FFF2-40B4-BE49-F238E27FC236}">
                  <a16:creationId xmlns:a16="http://schemas.microsoft.com/office/drawing/2014/main" id="{92FE0700-9B30-4642-BE58-BA4ED26C7EAA}"/>
                </a:ext>
              </a:extLst>
            </p:cNvPr>
            <p:cNvSpPr/>
            <p:nvPr/>
          </p:nvSpPr>
          <p:spPr>
            <a:xfrm>
              <a:off x="5219100" y="3162200"/>
              <a:ext cx="69975" cy="25700"/>
            </a:xfrm>
            <a:custGeom>
              <a:avLst/>
              <a:gdLst/>
              <a:ahLst/>
              <a:cxnLst/>
              <a:rect l="l" t="t" r="r" b="b"/>
              <a:pathLst>
                <a:path w="2799" h="1028" extrusionOk="0">
                  <a:moveTo>
                    <a:pt x="1617" y="0"/>
                  </a:moveTo>
                  <a:cubicBezTo>
                    <a:pt x="1204" y="0"/>
                    <a:pt x="787" y="96"/>
                    <a:pt x="369" y="248"/>
                  </a:cubicBezTo>
                  <a:cubicBezTo>
                    <a:pt x="131" y="295"/>
                    <a:pt x="0" y="379"/>
                    <a:pt x="191" y="617"/>
                  </a:cubicBezTo>
                  <a:cubicBezTo>
                    <a:pt x="250" y="700"/>
                    <a:pt x="298" y="783"/>
                    <a:pt x="345" y="855"/>
                  </a:cubicBezTo>
                  <a:cubicBezTo>
                    <a:pt x="726" y="902"/>
                    <a:pt x="1096" y="950"/>
                    <a:pt x="1477" y="1010"/>
                  </a:cubicBezTo>
                  <a:cubicBezTo>
                    <a:pt x="1506" y="1021"/>
                    <a:pt x="1536" y="1027"/>
                    <a:pt x="1566" y="1027"/>
                  </a:cubicBezTo>
                  <a:cubicBezTo>
                    <a:pt x="1596" y="1027"/>
                    <a:pt x="1625" y="1021"/>
                    <a:pt x="1655" y="1010"/>
                  </a:cubicBezTo>
                  <a:cubicBezTo>
                    <a:pt x="1715" y="914"/>
                    <a:pt x="1846" y="855"/>
                    <a:pt x="1810" y="712"/>
                  </a:cubicBezTo>
                  <a:cubicBezTo>
                    <a:pt x="1774" y="640"/>
                    <a:pt x="1715" y="605"/>
                    <a:pt x="1631" y="581"/>
                  </a:cubicBezTo>
                  <a:cubicBezTo>
                    <a:pt x="1643" y="554"/>
                    <a:pt x="1657" y="546"/>
                    <a:pt x="1672" y="546"/>
                  </a:cubicBezTo>
                  <a:cubicBezTo>
                    <a:pt x="1694" y="546"/>
                    <a:pt x="1718" y="565"/>
                    <a:pt x="1735" y="565"/>
                  </a:cubicBezTo>
                  <a:cubicBezTo>
                    <a:pt x="1741" y="565"/>
                    <a:pt x="1746" y="563"/>
                    <a:pt x="1750" y="557"/>
                  </a:cubicBezTo>
                  <a:cubicBezTo>
                    <a:pt x="1760" y="557"/>
                    <a:pt x="1769" y="557"/>
                    <a:pt x="1779" y="557"/>
                  </a:cubicBezTo>
                  <a:cubicBezTo>
                    <a:pt x="1945" y="557"/>
                    <a:pt x="2127" y="602"/>
                    <a:pt x="2299" y="602"/>
                  </a:cubicBezTo>
                  <a:cubicBezTo>
                    <a:pt x="2491" y="602"/>
                    <a:pt x="2670" y="546"/>
                    <a:pt x="2798" y="307"/>
                  </a:cubicBezTo>
                  <a:cubicBezTo>
                    <a:pt x="2412" y="90"/>
                    <a:pt x="2016" y="0"/>
                    <a:pt x="16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5684;p32">
              <a:extLst>
                <a:ext uri="{FF2B5EF4-FFF2-40B4-BE49-F238E27FC236}">
                  <a16:creationId xmlns:a16="http://schemas.microsoft.com/office/drawing/2014/main" id="{C3B4BB71-DF8E-4DF1-AD2A-4FFBE63AFD5B}"/>
                </a:ext>
              </a:extLst>
            </p:cNvPr>
            <p:cNvSpPr/>
            <p:nvPr/>
          </p:nvSpPr>
          <p:spPr>
            <a:xfrm>
              <a:off x="5175925" y="3793075"/>
              <a:ext cx="52125" cy="34325"/>
            </a:xfrm>
            <a:custGeom>
              <a:avLst/>
              <a:gdLst/>
              <a:ahLst/>
              <a:cxnLst/>
              <a:rect l="l" t="t" r="r" b="b"/>
              <a:pathLst>
                <a:path w="2085" h="1373" extrusionOk="0">
                  <a:moveTo>
                    <a:pt x="353" y="0"/>
                  </a:moveTo>
                  <a:cubicBezTo>
                    <a:pt x="299" y="0"/>
                    <a:pt x="226" y="28"/>
                    <a:pt x="132" y="87"/>
                  </a:cubicBezTo>
                  <a:cubicBezTo>
                    <a:pt x="72" y="230"/>
                    <a:pt x="48" y="361"/>
                    <a:pt x="48" y="504"/>
                  </a:cubicBezTo>
                  <a:cubicBezTo>
                    <a:pt x="1" y="956"/>
                    <a:pt x="298" y="1075"/>
                    <a:pt x="656" y="1147"/>
                  </a:cubicBezTo>
                  <a:cubicBezTo>
                    <a:pt x="673" y="1174"/>
                    <a:pt x="698" y="1187"/>
                    <a:pt x="729" y="1187"/>
                  </a:cubicBezTo>
                  <a:cubicBezTo>
                    <a:pt x="740" y="1187"/>
                    <a:pt x="751" y="1185"/>
                    <a:pt x="763" y="1182"/>
                  </a:cubicBezTo>
                  <a:cubicBezTo>
                    <a:pt x="1072" y="1218"/>
                    <a:pt x="1394" y="1242"/>
                    <a:pt x="1691" y="1337"/>
                  </a:cubicBezTo>
                  <a:cubicBezTo>
                    <a:pt x="1769" y="1361"/>
                    <a:pt x="1830" y="1372"/>
                    <a:pt x="1879" y="1372"/>
                  </a:cubicBezTo>
                  <a:cubicBezTo>
                    <a:pt x="2073" y="1372"/>
                    <a:pt x="2075" y="1203"/>
                    <a:pt x="2084" y="1004"/>
                  </a:cubicBezTo>
                  <a:cubicBezTo>
                    <a:pt x="2032" y="709"/>
                    <a:pt x="1841" y="686"/>
                    <a:pt x="1639" y="686"/>
                  </a:cubicBezTo>
                  <a:cubicBezTo>
                    <a:pt x="1602" y="686"/>
                    <a:pt x="1565" y="686"/>
                    <a:pt x="1528" y="686"/>
                  </a:cubicBezTo>
                  <a:cubicBezTo>
                    <a:pt x="1491" y="686"/>
                    <a:pt x="1454" y="686"/>
                    <a:pt x="1418" y="682"/>
                  </a:cubicBezTo>
                  <a:cubicBezTo>
                    <a:pt x="1364" y="705"/>
                    <a:pt x="1315" y="719"/>
                    <a:pt x="1268" y="719"/>
                  </a:cubicBezTo>
                  <a:cubicBezTo>
                    <a:pt x="1242" y="719"/>
                    <a:pt x="1217" y="715"/>
                    <a:pt x="1191" y="706"/>
                  </a:cubicBezTo>
                  <a:cubicBezTo>
                    <a:pt x="1144" y="670"/>
                    <a:pt x="1120" y="647"/>
                    <a:pt x="1084" y="599"/>
                  </a:cubicBezTo>
                  <a:cubicBezTo>
                    <a:pt x="1037" y="540"/>
                    <a:pt x="1001" y="468"/>
                    <a:pt x="953" y="409"/>
                  </a:cubicBezTo>
                  <a:cubicBezTo>
                    <a:pt x="906" y="325"/>
                    <a:pt x="834" y="289"/>
                    <a:pt x="763" y="254"/>
                  </a:cubicBezTo>
                  <a:cubicBezTo>
                    <a:pt x="743" y="249"/>
                    <a:pt x="721" y="246"/>
                    <a:pt x="699" y="246"/>
                  </a:cubicBezTo>
                  <a:cubicBezTo>
                    <a:pt x="668" y="246"/>
                    <a:pt x="636" y="252"/>
                    <a:pt x="608" y="266"/>
                  </a:cubicBezTo>
                  <a:cubicBezTo>
                    <a:pt x="596" y="289"/>
                    <a:pt x="584" y="313"/>
                    <a:pt x="560" y="313"/>
                  </a:cubicBezTo>
                  <a:cubicBezTo>
                    <a:pt x="556" y="317"/>
                    <a:pt x="548" y="319"/>
                    <a:pt x="540" y="319"/>
                  </a:cubicBezTo>
                  <a:cubicBezTo>
                    <a:pt x="522" y="319"/>
                    <a:pt x="501" y="313"/>
                    <a:pt x="501" y="313"/>
                  </a:cubicBezTo>
                  <a:cubicBezTo>
                    <a:pt x="501" y="114"/>
                    <a:pt x="464" y="0"/>
                    <a:pt x="3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5685;p32">
              <a:extLst>
                <a:ext uri="{FF2B5EF4-FFF2-40B4-BE49-F238E27FC236}">
                  <a16:creationId xmlns:a16="http://schemas.microsoft.com/office/drawing/2014/main" id="{E2A7174D-F2FE-4408-865D-B67040326AE8}"/>
                </a:ext>
              </a:extLst>
            </p:cNvPr>
            <p:cNvSpPr/>
            <p:nvPr/>
          </p:nvSpPr>
          <p:spPr>
            <a:xfrm>
              <a:off x="5255500" y="2897800"/>
              <a:ext cx="41600" cy="36825"/>
            </a:xfrm>
            <a:custGeom>
              <a:avLst/>
              <a:gdLst/>
              <a:ahLst/>
              <a:cxnLst/>
              <a:rect l="l" t="t" r="r" b="b"/>
              <a:pathLst>
                <a:path w="1664" h="1473" extrusionOk="0">
                  <a:moveTo>
                    <a:pt x="1366" y="1"/>
                  </a:moveTo>
                  <a:cubicBezTo>
                    <a:pt x="1295" y="1"/>
                    <a:pt x="1235" y="37"/>
                    <a:pt x="1187" y="72"/>
                  </a:cubicBezTo>
                  <a:cubicBezTo>
                    <a:pt x="914" y="239"/>
                    <a:pt x="628" y="370"/>
                    <a:pt x="473" y="691"/>
                  </a:cubicBezTo>
                  <a:cubicBezTo>
                    <a:pt x="342" y="834"/>
                    <a:pt x="223" y="1001"/>
                    <a:pt x="32" y="1072"/>
                  </a:cubicBezTo>
                  <a:cubicBezTo>
                    <a:pt x="9" y="1371"/>
                    <a:pt x="1" y="1473"/>
                    <a:pt x="118" y="1473"/>
                  </a:cubicBezTo>
                  <a:cubicBezTo>
                    <a:pt x="179" y="1473"/>
                    <a:pt x="272" y="1446"/>
                    <a:pt x="413" y="1406"/>
                  </a:cubicBezTo>
                  <a:cubicBezTo>
                    <a:pt x="497" y="1394"/>
                    <a:pt x="556" y="1394"/>
                    <a:pt x="628" y="1370"/>
                  </a:cubicBezTo>
                  <a:cubicBezTo>
                    <a:pt x="668" y="1382"/>
                    <a:pt x="706" y="1387"/>
                    <a:pt x="740" y="1387"/>
                  </a:cubicBezTo>
                  <a:cubicBezTo>
                    <a:pt x="948" y="1387"/>
                    <a:pt x="1051" y="1192"/>
                    <a:pt x="1164" y="1049"/>
                  </a:cubicBezTo>
                  <a:cubicBezTo>
                    <a:pt x="1295" y="787"/>
                    <a:pt x="1580" y="632"/>
                    <a:pt x="1664" y="346"/>
                  </a:cubicBezTo>
                  <a:cubicBezTo>
                    <a:pt x="1664" y="156"/>
                    <a:pt x="1568" y="48"/>
                    <a:pt x="13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5686;p32">
              <a:extLst>
                <a:ext uri="{FF2B5EF4-FFF2-40B4-BE49-F238E27FC236}">
                  <a16:creationId xmlns:a16="http://schemas.microsoft.com/office/drawing/2014/main" id="{EC28D126-8EDE-4520-8E3B-71F64DCD8398}"/>
                </a:ext>
              </a:extLst>
            </p:cNvPr>
            <p:cNvSpPr/>
            <p:nvPr/>
          </p:nvSpPr>
          <p:spPr>
            <a:xfrm>
              <a:off x="5703375" y="4025675"/>
              <a:ext cx="72950" cy="22300"/>
            </a:xfrm>
            <a:custGeom>
              <a:avLst/>
              <a:gdLst/>
              <a:ahLst/>
              <a:cxnLst/>
              <a:rect l="l" t="t" r="r" b="b"/>
              <a:pathLst>
                <a:path w="2918" h="892" extrusionOk="0">
                  <a:moveTo>
                    <a:pt x="1773" y="1"/>
                  </a:moveTo>
                  <a:cubicBezTo>
                    <a:pt x="1644" y="1"/>
                    <a:pt x="1508" y="26"/>
                    <a:pt x="1370" y="46"/>
                  </a:cubicBezTo>
                  <a:cubicBezTo>
                    <a:pt x="1298" y="70"/>
                    <a:pt x="1239" y="106"/>
                    <a:pt x="1191" y="141"/>
                  </a:cubicBezTo>
                  <a:cubicBezTo>
                    <a:pt x="1156" y="249"/>
                    <a:pt x="1167" y="320"/>
                    <a:pt x="1239" y="403"/>
                  </a:cubicBezTo>
                  <a:cubicBezTo>
                    <a:pt x="1245" y="404"/>
                    <a:pt x="1250" y="404"/>
                    <a:pt x="1255" y="404"/>
                  </a:cubicBezTo>
                  <a:cubicBezTo>
                    <a:pt x="1277" y="404"/>
                    <a:pt x="1291" y="399"/>
                    <a:pt x="1300" y="391"/>
                  </a:cubicBezTo>
                  <a:lnTo>
                    <a:pt x="1300" y="391"/>
                  </a:lnTo>
                  <a:cubicBezTo>
                    <a:pt x="1300" y="395"/>
                    <a:pt x="1299" y="399"/>
                    <a:pt x="1298" y="403"/>
                  </a:cubicBezTo>
                  <a:cubicBezTo>
                    <a:pt x="1294" y="427"/>
                    <a:pt x="1281" y="436"/>
                    <a:pt x="1265" y="436"/>
                  </a:cubicBezTo>
                  <a:cubicBezTo>
                    <a:pt x="1240" y="436"/>
                    <a:pt x="1208" y="417"/>
                    <a:pt x="1179" y="403"/>
                  </a:cubicBezTo>
                  <a:cubicBezTo>
                    <a:pt x="1132" y="368"/>
                    <a:pt x="1096" y="356"/>
                    <a:pt x="1037" y="344"/>
                  </a:cubicBezTo>
                  <a:cubicBezTo>
                    <a:pt x="941" y="320"/>
                    <a:pt x="870" y="320"/>
                    <a:pt x="775" y="320"/>
                  </a:cubicBezTo>
                  <a:cubicBezTo>
                    <a:pt x="691" y="320"/>
                    <a:pt x="596" y="344"/>
                    <a:pt x="525" y="379"/>
                  </a:cubicBezTo>
                  <a:cubicBezTo>
                    <a:pt x="492" y="438"/>
                    <a:pt x="455" y="465"/>
                    <a:pt x="417" y="465"/>
                  </a:cubicBezTo>
                  <a:cubicBezTo>
                    <a:pt x="386" y="465"/>
                    <a:pt x="354" y="447"/>
                    <a:pt x="322" y="415"/>
                  </a:cubicBezTo>
                  <a:cubicBezTo>
                    <a:pt x="179" y="415"/>
                    <a:pt x="96" y="475"/>
                    <a:pt x="24" y="582"/>
                  </a:cubicBezTo>
                  <a:cubicBezTo>
                    <a:pt x="1" y="641"/>
                    <a:pt x="24" y="689"/>
                    <a:pt x="60" y="725"/>
                  </a:cubicBezTo>
                  <a:cubicBezTo>
                    <a:pt x="1013" y="784"/>
                    <a:pt x="1965" y="832"/>
                    <a:pt x="2918" y="891"/>
                  </a:cubicBezTo>
                  <a:cubicBezTo>
                    <a:pt x="2918" y="701"/>
                    <a:pt x="2834" y="594"/>
                    <a:pt x="2644" y="594"/>
                  </a:cubicBezTo>
                  <a:cubicBezTo>
                    <a:pt x="2561" y="531"/>
                    <a:pt x="2459" y="496"/>
                    <a:pt x="2364" y="496"/>
                  </a:cubicBezTo>
                  <a:cubicBezTo>
                    <a:pt x="2350" y="496"/>
                    <a:pt x="2336" y="497"/>
                    <a:pt x="2322" y="499"/>
                  </a:cubicBezTo>
                  <a:cubicBezTo>
                    <a:pt x="1989" y="499"/>
                    <a:pt x="2120" y="356"/>
                    <a:pt x="2239" y="201"/>
                  </a:cubicBezTo>
                  <a:cubicBezTo>
                    <a:pt x="2103" y="45"/>
                    <a:pt x="1944" y="1"/>
                    <a:pt x="17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5687;p32">
              <a:extLst>
                <a:ext uri="{FF2B5EF4-FFF2-40B4-BE49-F238E27FC236}">
                  <a16:creationId xmlns:a16="http://schemas.microsoft.com/office/drawing/2014/main" id="{F8421388-6062-41BC-B888-1CB8792C8D14}"/>
                </a:ext>
              </a:extLst>
            </p:cNvPr>
            <p:cNvSpPr/>
            <p:nvPr/>
          </p:nvSpPr>
          <p:spPr>
            <a:xfrm>
              <a:off x="6138850" y="4061050"/>
              <a:ext cx="51875" cy="22050"/>
            </a:xfrm>
            <a:custGeom>
              <a:avLst/>
              <a:gdLst/>
              <a:ahLst/>
              <a:cxnLst/>
              <a:rect l="l" t="t" r="r" b="b"/>
              <a:pathLst>
                <a:path w="2075" h="882" extrusionOk="0">
                  <a:moveTo>
                    <a:pt x="663" y="0"/>
                  </a:moveTo>
                  <a:cubicBezTo>
                    <a:pt x="489" y="0"/>
                    <a:pt x="320" y="22"/>
                    <a:pt x="155" y="119"/>
                  </a:cubicBezTo>
                  <a:cubicBezTo>
                    <a:pt x="1" y="298"/>
                    <a:pt x="60" y="465"/>
                    <a:pt x="203" y="608"/>
                  </a:cubicBezTo>
                  <a:cubicBezTo>
                    <a:pt x="358" y="727"/>
                    <a:pt x="560" y="619"/>
                    <a:pt x="715" y="739"/>
                  </a:cubicBezTo>
                  <a:cubicBezTo>
                    <a:pt x="822" y="786"/>
                    <a:pt x="905" y="834"/>
                    <a:pt x="1001" y="881"/>
                  </a:cubicBezTo>
                  <a:cubicBezTo>
                    <a:pt x="1108" y="804"/>
                    <a:pt x="1230" y="795"/>
                    <a:pt x="1355" y="795"/>
                  </a:cubicBezTo>
                  <a:cubicBezTo>
                    <a:pt x="1392" y="795"/>
                    <a:pt x="1430" y="796"/>
                    <a:pt x="1468" y="796"/>
                  </a:cubicBezTo>
                  <a:cubicBezTo>
                    <a:pt x="1556" y="796"/>
                    <a:pt x="1644" y="791"/>
                    <a:pt x="1727" y="762"/>
                  </a:cubicBezTo>
                  <a:cubicBezTo>
                    <a:pt x="2075" y="314"/>
                    <a:pt x="1926" y="257"/>
                    <a:pt x="1708" y="257"/>
                  </a:cubicBezTo>
                  <a:cubicBezTo>
                    <a:pt x="1634" y="257"/>
                    <a:pt x="1551" y="263"/>
                    <a:pt x="1478" y="263"/>
                  </a:cubicBezTo>
                  <a:cubicBezTo>
                    <a:pt x="1383" y="263"/>
                    <a:pt x="1304" y="252"/>
                    <a:pt x="1274" y="203"/>
                  </a:cubicBezTo>
                  <a:lnTo>
                    <a:pt x="1286" y="179"/>
                  </a:lnTo>
                  <a:cubicBezTo>
                    <a:pt x="1215" y="84"/>
                    <a:pt x="1096" y="24"/>
                    <a:pt x="977" y="12"/>
                  </a:cubicBezTo>
                  <a:cubicBezTo>
                    <a:pt x="871" y="8"/>
                    <a:pt x="766" y="0"/>
                    <a:pt x="6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5688;p32">
              <a:extLst>
                <a:ext uri="{FF2B5EF4-FFF2-40B4-BE49-F238E27FC236}">
                  <a16:creationId xmlns:a16="http://schemas.microsoft.com/office/drawing/2014/main" id="{CD07ECEF-3514-43A5-AED2-56D241D5B5C0}"/>
                </a:ext>
              </a:extLst>
            </p:cNvPr>
            <p:cNvSpPr/>
            <p:nvPr/>
          </p:nvSpPr>
          <p:spPr>
            <a:xfrm>
              <a:off x="5202425" y="3027300"/>
              <a:ext cx="24425" cy="80675"/>
            </a:xfrm>
            <a:custGeom>
              <a:avLst/>
              <a:gdLst/>
              <a:ahLst/>
              <a:cxnLst/>
              <a:rect l="l" t="t" r="r" b="b"/>
              <a:pathLst>
                <a:path w="977" h="3227" extrusionOk="0">
                  <a:moveTo>
                    <a:pt x="858" y="0"/>
                  </a:moveTo>
                  <a:cubicBezTo>
                    <a:pt x="572" y="917"/>
                    <a:pt x="298" y="1822"/>
                    <a:pt x="36" y="2738"/>
                  </a:cubicBezTo>
                  <a:cubicBezTo>
                    <a:pt x="0" y="2893"/>
                    <a:pt x="12" y="3072"/>
                    <a:pt x="12" y="3227"/>
                  </a:cubicBezTo>
                  <a:lnTo>
                    <a:pt x="155" y="3227"/>
                  </a:lnTo>
                  <a:cubicBezTo>
                    <a:pt x="727" y="2667"/>
                    <a:pt x="727" y="1893"/>
                    <a:pt x="917" y="1191"/>
                  </a:cubicBezTo>
                  <a:cubicBezTo>
                    <a:pt x="917" y="964"/>
                    <a:pt x="965" y="762"/>
                    <a:pt x="977" y="548"/>
                  </a:cubicBezTo>
                  <a:cubicBezTo>
                    <a:pt x="965" y="476"/>
                    <a:pt x="929" y="417"/>
                    <a:pt x="893" y="357"/>
                  </a:cubicBezTo>
                  <a:cubicBezTo>
                    <a:pt x="870" y="238"/>
                    <a:pt x="870" y="119"/>
                    <a:pt x="8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5689;p32">
              <a:extLst>
                <a:ext uri="{FF2B5EF4-FFF2-40B4-BE49-F238E27FC236}">
                  <a16:creationId xmlns:a16="http://schemas.microsoft.com/office/drawing/2014/main" id="{CA0AE014-A75B-4445-B277-EB12A14829FB}"/>
                </a:ext>
              </a:extLst>
            </p:cNvPr>
            <p:cNvSpPr/>
            <p:nvPr/>
          </p:nvSpPr>
          <p:spPr>
            <a:xfrm>
              <a:off x="5260475" y="3176775"/>
              <a:ext cx="65500" cy="16725"/>
            </a:xfrm>
            <a:custGeom>
              <a:avLst/>
              <a:gdLst/>
              <a:ahLst/>
              <a:cxnLst/>
              <a:rect l="l" t="t" r="r" b="b"/>
              <a:pathLst>
                <a:path w="2620" h="669" extrusionOk="0">
                  <a:moveTo>
                    <a:pt x="667" y="0"/>
                  </a:moveTo>
                  <a:cubicBezTo>
                    <a:pt x="488" y="0"/>
                    <a:pt x="309" y="28"/>
                    <a:pt x="131" y="117"/>
                  </a:cubicBezTo>
                  <a:cubicBezTo>
                    <a:pt x="84" y="212"/>
                    <a:pt x="36" y="307"/>
                    <a:pt x="0" y="415"/>
                  </a:cubicBezTo>
                  <a:cubicBezTo>
                    <a:pt x="667" y="569"/>
                    <a:pt x="1369" y="546"/>
                    <a:pt x="2060" y="653"/>
                  </a:cubicBezTo>
                  <a:cubicBezTo>
                    <a:pt x="2132" y="661"/>
                    <a:pt x="2203" y="668"/>
                    <a:pt x="2272" y="668"/>
                  </a:cubicBezTo>
                  <a:cubicBezTo>
                    <a:pt x="2396" y="668"/>
                    <a:pt x="2513" y="646"/>
                    <a:pt x="2620" y="569"/>
                  </a:cubicBezTo>
                  <a:cubicBezTo>
                    <a:pt x="2500" y="558"/>
                    <a:pt x="2393" y="534"/>
                    <a:pt x="2286" y="510"/>
                  </a:cubicBezTo>
                  <a:cubicBezTo>
                    <a:pt x="2239" y="427"/>
                    <a:pt x="2179" y="355"/>
                    <a:pt x="2096" y="307"/>
                  </a:cubicBezTo>
                  <a:cubicBezTo>
                    <a:pt x="1917" y="248"/>
                    <a:pt x="1738" y="177"/>
                    <a:pt x="1572" y="69"/>
                  </a:cubicBezTo>
                  <a:cubicBezTo>
                    <a:pt x="1558" y="70"/>
                    <a:pt x="1543" y="70"/>
                    <a:pt x="1529" y="70"/>
                  </a:cubicBezTo>
                  <a:cubicBezTo>
                    <a:pt x="1239" y="70"/>
                    <a:pt x="952" y="0"/>
                    <a:pt x="6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5690;p32">
              <a:extLst>
                <a:ext uri="{FF2B5EF4-FFF2-40B4-BE49-F238E27FC236}">
                  <a16:creationId xmlns:a16="http://schemas.microsoft.com/office/drawing/2014/main" id="{45F2AC97-6237-4DB8-A388-A7C8B264F480}"/>
                </a:ext>
              </a:extLst>
            </p:cNvPr>
            <p:cNvSpPr/>
            <p:nvPr/>
          </p:nvSpPr>
          <p:spPr>
            <a:xfrm>
              <a:off x="6087050" y="4058225"/>
              <a:ext cx="69675" cy="21875"/>
            </a:xfrm>
            <a:custGeom>
              <a:avLst/>
              <a:gdLst/>
              <a:ahLst/>
              <a:cxnLst/>
              <a:rect l="l" t="t" r="r" b="b"/>
              <a:pathLst>
                <a:path w="2787" h="875" extrusionOk="0">
                  <a:moveTo>
                    <a:pt x="1558" y="1"/>
                  </a:moveTo>
                  <a:cubicBezTo>
                    <a:pt x="1425" y="1"/>
                    <a:pt x="1300" y="43"/>
                    <a:pt x="1191" y="173"/>
                  </a:cubicBezTo>
                  <a:cubicBezTo>
                    <a:pt x="1203" y="423"/>
                    <a:pt x="1144" y="590"/>
                    <a:pt x="846" y="590"/>
                  </a:cubicBezTo>
                  <a:cubicBezTo>
                    <a:pt x="761" y="582"/>
                    <a:pt x="675" y="579"/>
                    <a:pt x="588" y="579"/>
                  </a:cubicBezTo>
                  <a:cubicBezTo>
                    <a:pt x="395" y="579"/>
                    <a:pt x="198" y="593"/>
                    <a:pt x="1" y="601"/>
                  </a:cubicBezTo>
                  <a:cubicBezTo>
                    <a:pt x="775" y="701"/>
                    <a:pt x="1540" y="874"/>
                    <a:pt x="2318" y="874"/>
                  </a:cubicBezTo>
                  <a:cubicBezTo>
                    <a:pt x="2474" y="874"/>
                    <a:pt x="2630" y="867"/>
                    <a:pt x="2787" y="852"/>
                  </a:cubicBezTo>
                  <a:cubicBezTo>
                    <a:pt x="2668" y="697"/>
                    <a:pt x="2501" y="732"/>
                    <a:pt x="2334" y="721"/>
                  </a:cubicBezTo>
                  <a:cubicBezTo>
                    <a:pt x="2025" y="661"/>
                    <a:pt x="2192" y="375"/>
                    <a:pt x="2073" y="220"/>
                  </a:cubicBezTo>
                  <a:cubicBezTo>
                    <a:pt x="2013" y="137"/>
                    <a:pt x="1918" y="66"/>
                    <a:pt x="1822" y="42"/>
                  </a:cubicBezTo>
                  <a:cubicBezTo>
                    <a:pt x="1733" y="18"/>
                    <a:pt x="1644" y="1"/>
                    <a:pt x="15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5691;p32">
              <a:extLst>
                <a:ext uri="{FF2B5EF4-FFF2-40B4-BE49-F238E27FC236}">
                  <a16:creationId xmlns:a16="http://schemas.microsoft.com/office/drawing/2014/main" id="{50E0BB77-670F-429A-9F22-E487AF97868B}"/>
                </a:ext>
              </a:extLst>
            </p:cNvPr>
            <p:cNvSpPr/>
            <p:nvPr/>
          </p:nvSpPr>
          <p:spPr>
            <a:xfrm>
              <a:off x="5331900" y="3179000"/>
              <a:ext cx="90225" cy="15400"/>
            </a:xfrm>
            <a:custGeom>
              <a:avLst/>
              <a:gdLst/>
              <a:ahLst/>
              <a:cxnLst/>
              <a:rect l="l" t="t" r="r" b="b"/>
              <a:pathLst>
                <a:path w="3609" h="616" extrusionOk="0">
                  <a:moveTo>
                    <a:pt x="3196" y="1"/>
                  </a:moveTo>
                  <a:cubicBezTo>
                    <a:pt x="3093" y="1"/>
                    <a:pt x="2982" y="21"/>
                    <a:pt x="2870" y="40"/>
                  </a:cubicBezTo>
                  <a:cubicBezTo>
                    <a:pt x="2811" y="64"/>
                    <a:pt x="2751" y="99"/>
                    <a:pt x="2703" y="135"/>
                  </a:cubicBezTo>
                  <a:cubicBezTo>
                    <a:pt x="2834" y="433"/>
                    <a:pt x="2513" y="349"/>
                    <a:pt x="2441" y="457"/>
                  </a:cubicBezTo>
                  <a:cubicBezTo>
                    <a:pt x="2243" y="425"/>
                    <a:pt x="2055" y="383"/>
                    <a:pt x="1857" y="383"/>
                  </a:cubicBezTo>
                  <a:cubicBezTo>
                    <a:pt x="1757" y="383"/>
                    <a:pt x="1656" y="393"/>
                    <a:pt x="1548" y="421"/>
                  </a:cubicBezTo>
                  <a:cubicBezTo>
                    <a:pt x="1390" y="465"/>
                    <a:pt x="1218" y="488"/>
                    <a:pt x="1043" y="488"/>
                  </a:cubicBezTo>
                  <a:cubicBezTo>
                    <a:pt x="838" y="488"/>
                    <a:pt x="628" y="456"/>
                    <a:pt x="429" y="385"/>
                  </a:cubicBezTo>
                  <a:cubicBezTo>
                    <a:pt x="355" y="359"/>
                    <a:pt x="285" y="337"/>
                    <a:pt x="220" y="337"/>
                  </a:cubicBezTo>
                  <a:cubicBezTo>
                    <a:pt x="139" y="337"/>
                    <a:pt x="66" y="370"/>
                    <a:pt x="1" y="469"/>
                  </a:cubicBezTo>
                  <a:cubicBezTo>
                    <a:pt x="399" y="591"/>
                    <a:pt x="808" y="616"/>
                    <a:pt x="1219" y="616"/>
                  </a:cubicBezTo>
                  <a:cubicBezTo>
                    <a:pt x="1496" y="616"/>
                    <a:pt x="1774" y="605"/>
                    <a:pt x="2052" y="605"/>
                  </a:cubicBezTo>
                  <a:cubicBezTo>
                    <a:pt x="2162" y="605"/>
                    <a:pt x="2272" y="606"/>
                    <a:pt x="2382" y="611"/>
                  </a:cubicBezTo>
                  <a:cubicBezTo>
                    <a:pt x="2644" y="599"/>
                    <a:pt x="2894" y="599"/>
                    <a:pt x="3156" y="588"/>
                  </a:cubicBezTo>
                  <a:cubicBezTo>
                    <a:pt x="3311" y="480"/>
                    <a:pt x="3549" y="469"/>
                    <a:pt x="3608" y="230"/>
                  </a:cubicBezTo>
                  <a:cubicBezTo>
                    <a:pt x="3500" y="50"/>
                    <a:pt x="3356" y="1"/>
                    <a:pt x="31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5692;p32">
              <a:extLst>
                <a:ext uri="{FF2B5EF4-FFF2-40B4-BE49-F238E27FC236}">
                  <a16:creationId xmlns:a16="http://schemas.microsoft.com/office/drawing/2014/main" id="{437B3F71-BBF7-4D5B-B21A-1C59017E6F84}"/>
                </a:ext>
              </a:extLst>
            </p:cNvPr>
            <p:cNvSpPr/>
            <p:nvPr/>
          </p:nvSpPr>
          <p:spPr>
            <a:xfrm>
              <a:off x="5353050" y="4005200"/>
              <a:ext cx="46750" cy="18225"/>
            </a:xfrm>
            <a:custGeom>
              <a:avLst/>
              <a:gdLst/>
              <a:ahLst/>
              <a:cxnLst/>
              <a:rect l="l" t="t" r="r" b="b"/>
              <a:pathLst>
                <a:path w="1870" h="729" extrusionOk="0">
                  <a:moveTo>
                    <a:pt x="651" y="1"/>
                  </a:moveTo>
                  <a:cubicBezTo>
                    <a:pt x="566" y="1"/>
                    <a:pt x="483" y="25"/>
                    <a:pt x="405" y="79"/>
                  </a:cubicBezTo>
                  <a:cubicBezTo>
                    <a:pt x="0" y="698"/>
                    <a:pt x="643" y="520"/>
                    <a:pt x="857" y="687"/>
                  </a:cubicBezTo>
                  <a:cubicBezTo>
                    <a:pt x="1000" y="716"/>
                    <a:pt x="1146" y="728"/>
                    <a:pt x="1292" y="728"/>
                  </a:cubicBezTo>
                  <a:cubicBezTo>
                    <a:pt x="1438" y="728"/>
                    <a:pt x="1584" y="716"/>
                    <a:pt x="1726" y="698"/>
                  </a:cubicBezTo>
                  <a:cubicBezTo>
                    <a:pt x="1726" y="532"/>
                    <a:pt x="1810" y="413"/>
                    <a:pt x="1869" y="270"/>
                  </a:cubicBezTo>
                  <a:cubicBezTo>
                    <a:pt x="1810" y="151"/>
                    <a:pt x="1691" y="91"/>
                    <a:pt x="1572" y="79"/>
                  </a:cubicBezTo>
                  <a:cubicBezTo>
                    <a:pt x="1512" y="79"/>
                    <a:pt x="1453" y="79"/>
                    <a:pt x="1393" y="91"/>
                  </a:cubicBezTo>
                  <a:cubicBezTo>
                    <a:pt x="1336" y="120"/>
                    <a:pt x="1281" y="130"/>
                    <a:pt x="1226" y="130"/>
                  </a:cubicBezTo>
                  <a:cubicBezTo>
                    <a:pt x="1073" y="130"/>
                    <a:pt x="926" y="46"/>
                    <a:pt x="786" y="20"/>
                  </a:cubicBezTo>
                  <a:cubicBezTo>
                    <a:pt x="741" y="7"/>
                    <a:pt x="695" y="1"/>
                    <a:pt x="6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5693;p32">
              <a:extLst>
                <a:ext uri="{FF2B5EF4-FFF2-40B4-BE49-F238E27FC236}">
                  <a16:creationId xmlns:a16="http://schemas.microsoft.com/office/drawing/2014/main" id="{DA83CFF7-5ED7-461D-881C-3125900D45BE}"/>
                </a:ext>
              </a:extLst>
            </p:cNvPr>
            <p:cNvSpPr/>
            <p:nvPr/>
          </p:nvSpPr>
          <p:spPr>
            <a:xfrm>
              <a:off x="5320300" y="3836900"/>
              <a:ext cx="27100" cy="45575"/>
            </a:xfrm>
            <a:custGeom>
              <a:avLst/>
              <a:gdLst/>
              <a:ahLst/>
              <a:cxnLst/>
              <a:rect l="l" t="t" r="r" b="b"/>
              <a:pathLst>
                <a:path w="1084" h="1823" extrusionOk="0">
                  <a:moveTo>
                    <a:pt x="524" y="1"/>
                  </a:moveTo>
                  <a:cubicBezTo>
                    <a:pt x="369" y="25"/>
                    <a:pt x="250" y="60"/>
                    <a:pt x="131" y="120"/>
                  </a:cubicBezTo>
                  <a:cubicBezTo>
                    <a:pt x="84" y="156"/>
                    <a:pt x="24" y="203"/>
                    <a:pt x="0" y="263"/>
                  </a:cubicBezTo>
                  <a:cubicBezTo>
                    <a:pt x="60" y="346"/>
                    <a:pt x="107" y="430"/>
                    <a:pt x="167" y="525"/>
                  </a:cubicBezTo>
                  <a:cubicBezTo>
                    <a:pt x="203" y="537"/>
                    <a:pt x="262" y="537"/>
                    <a:pt x="310" y="561"/>
                  </a:cubicBezTo>
                  <a:cubicBezTo>
                    <a:pt x="381" y="692"/>
                    <a:pt x="358" y="822"/>
                    <a:pt x="381" y="942"/>
                  </a:cubicBezTo>
                  <a:cubicBezTo>
                    <a:pt x="405" y="1037"/>
                    <a:pt x="417" y="1120"/>
                    <a:pt x="441" y="1192"/>
                  </a:cubicBezTo>
                  <a:cubicBezTo>
                    <a:pt x="465" y="1251"/>
                    <a:pt x="477" y="1299"/>
                    <a:pt x="488" y="1358"/>
                  </a:cubicBezTo>
                  <a:cubicBezTo>
                    <a:pt x="548" y="1525"/>
                    <a:pt x="596" y="1715"/>
                    <a:pt x="762" y="1823"/>
                  </a:cubicBezTo>
                  <a:cubicBezTo>
                    <a:pt x="1060" y="1811"/>
                    <a:pt x="1024" y="1537"/>
                    <a:pt x="1084" y="1346"/>
                  </a:cubicBezTo>
                  <a:cubicBezTo>
                    <a:pt x="1084" y="1227"/>
                    <a:pt x="1036" y="1120"/>
                    <a:pt x="1000" y="1001"/>
                  </a:cubicBezTo>
                  <a:cubicBezTo>
                    <a:pt x="977" y="942"/>
                    <a:pt x="953" y="894"/>
                    <a:pt x="941" y="834"/>
                  </a:cubicBezTo>
                  <a:cubicBezTo>
                    <a:pt x="893" y="692"/>
                    <a:pt x="893" y="537"/>
                    <a:pt x="881" y="394"/>
                  </a:cubicBezTo>
                  <a:cubicBezTo>
                    <a:pt x="846" y="180"/>
                    <a:pt x="774" y="25"/>
                    <a:pt x="5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5694;p32">
              <a:extLst>
                <a:ext uri="{FF2B5EF4-FFF2-40B4-BE49-F238E27FC236}">
                  <a16:creationId xmlns:a16="http://schemas.microsoft.com/office/drawing/2014/main" id="{9EE7F37A-6362-4374-9698-B9CF08165CE4}"/>
                </a:ext>
              </a:extLst>
            </p:cNvPr>
            <p:cNvSpPr/>
            <p:nvPr/>
          </p:nvSpPr>
          <p:spPr>
            <a:xfrm>
              <a:off x="5628675" y="4030375"/>
              <a:ext cx="76225" cy="13300"/>
            </a:xfrm>
            <a:custGeom>
              <a:avLst/>
              <a:gdLst/>
              <a:ahLst/>
              <a:cxnLst/>
              <a:rect l="l" t="t" r="r" b="b"/>
              <a:pathLst>
                <a:path w="3049" h="532" extrusionOk="0">
                  <a:moveTo>
                    <a:pt x="703" y="1"/>
                  </a:moveTo>
                  <a:cubicBezTo>
                    <a:pt x="655" y="1"/>
                    <a:pt x="596" y="1"/>
                    <a:pt x="536" y="13"/>
                  </a:cubicBezTo>
                  <a:cubicBezTo>
                    <a:pt x="369" y="84"/>
                    <a:pt x="191" y="84"/>
                    <a:pt x="60" y="191"/>
                  </a:cubicBezTo>
                  <a:cubicBezTo>
                    <a:pt x="48" y="227"/>
                    <a:pt x="12" y="239"/>
                    <a:pt x="0" y="275"/>
                  </a:cubicBezTo>
                  <a:cubicBezTo>
                    <a:pt x="800" y="444"/>
                    <a:pt x="1599" y="532"/>
                    <a:pt x="2404" y="532"/>
                  </a:cubicBezTo>
                  <a:cubicBezTo>
                    <a:pt x="2618" y="532"/>
                    <a:pt x="2833" y="525"/>
                    <a:pt x="3048" y="513"/>
                  </a:cubicBezTo>
                  <a:lnTo>
                    <a:pt x="3048" y="453"/>
                  </a:lnTo>
                  <a:lnTo>
                    <a:pt x="3048" y="394"/>
                  </a:lnTo>
                  <a:cubicBezTo>
                    <a:pt x="3024" y="287"/>
                    <a:pt x="2929" y="227"/>
                    <a:pt x="2834" y="168"/>
                  </a:cubicBezTo>
                  <a:cubicBezTo>
                    <a:pt x="2778" y="168"/>
                    <a:pt x="2733" y="184"/>
                    <a:pt x="2688" y="184"/>
                  </a:cubicBezTo>
                  <a:cubicBezTo>
                    <a:pt x="2666" y="184"/>
                    <a:pt x="2643" y="180"/>
                    <a:pt x="2620" y="168"/>
                  </a:cubicBezTo>
                  <a:cubicBezTo>
                    <a:pt x="2572" y="156"/>
                    <a:pt x="2536" y="156"/>
                    <a:pt x="2489" y="156"/>
                  </a:cubicBezTo>
                  <a:cubicBezTo>
                    <a:pt x="2417" y="180"/>
                    <a:pt x="2358" y="191"/>
                    <a:pt x="2274" y="215"/>
                  </a:cubicBezTo>
                  <a:lnTo>
                    <a:pt x="2131" y="215"/>
                  </a:lnTo>
                  <a:cubicBezTo>
                    <a:pt x="2060" y="191"/>
                    <a:pt x="2000" y="168"/>
                    <a:pt x="1917" y="156"/>
                  </a:cubicBezTo>
                  <a:cubicBezTo>
                    <a:pt x="1893" y="156"/>
                    <a:pt x="1881" y="132"/>
                    <a:pt x="1846" y="132"/>
                  </a:cubicBezTo>
                  <a:lnTo>
                    <a:pt x="1774" y="132"/>
                  </a:lnTo>
                  <a:lnTo>
                    <a:pt x="1703" y="156"/>
                  </a:lnTo>
                  <a:cubicBezTo>
                    <a:pt x="1680" y="159"/>
                    <a:pt x="1660" y="160"/>
                    <a:pt x="1640" y="160"/>
                  </a:cubicBezTo>
                  <a:cubicBezTo>
                    <a:pt x="1587" y="160"/>
                    <a:pt x="1541" y="149"/>
                    <a:pt x="1488" y="132"/>
                  </a:cubicBezTo>
                  <a:cubicBezTo>
                    <a:pt x="1465" y="132"/>
                    <a:pt x="1441" y="120"/>
                    <a:pt x="1417" y="120"/>
                  </a:cubicBezTo>
                  <a:cubicBezTo>
                    <a:pt x="1369" y="108"/>
                    <a:pt x="1310" y="96"/>
                    <a:pt x="1262" y="96"/>
                  </a:cubicBezTo>
                  <a:cubicBezTo>
                    <a:pt x="1191" y="72"/>
                    <a:pt x="1107" y="61"/>
                    <a:pt x="1024" y="61"/>
                  </a:cubicBezTo>
                  <a:cubicBezTo>
                    <a:pt x="905" y="49"/>
                    <a:pt x="810" y="13"/>
                    <a:pt x="7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5695;p32">
              <a:extLst>
                <a:ext uri="{FF2B5EF4-FFF2-40B4-BE49-F238E27FC236}">
                  <a16:creationId xmlns:a16="http://schemas.microsoft.com/office/drawing/2014/main" id="{8B206810-9CEB-4387-9A79-6DC2D19ACC6F}"/>
                </a:ext>
              </a:extLst>
            </p:cNvPr>
            <p:cNvSpPr/>
            <p:nvPr/>
          </p:nvSpPr>
          <p:spPr>
            <a:xfrm>
              <a:off x="5338150" y="3995675"/>
              <a:ext cx="36950" cy="26750"/>
            </a:xfrm>
            <a:custGeom>
              <a:avLst/>
              <a:gdLst/>
              <a:ahLst/>
              <a:cxnLst/>
              <a:rect l="l" t="t" r="r" b="b"/>
              <a:pathLst>
                <a:path w="1478" h="1070" extrusionOk="0">
                  <a:moveTo>
                    <a:pt x="369" y="0"/>
                  </a:moveTo>
                  <a:cubicBezTo>
                    <a:pt x="328" y="0"/>
                    <a:pt x="285" y="6"/>
                    <a:pt x="239" y="20"/>
                  </a:cubicBezTo>
                  <a:cubicBezTo>
                    <a:pt x="120" y="115"/>
                    <a:pt x="120" y="258"/>
                    <a:pt x="48" y="377"/>
                  </a:cubicBezTo>
                  <a:cubicBezTo>
                    <a:pt x="13" y="436"/>
                    <a:pt x="1" y="484"/>
                    <a:pt x="1" y="544"/>
                  </a:cubicBezTo>
                  <a:cubicBezTo>
                    <a:pt x="445" y="817"/>
                    <a:pt x="868" y="1069"/>
                    <a:pt x="1405" y="1069"/>
                  </a:cubicBezTo>
                  <a:cubicBezTo>
                    <a:pt x="1429" y="1069"/>
                    <a:pt x="1453" y="1069"/>
                    <a:pt x="1477" y="1068"/>
                  </a:cubicBezTo>
                  <a:cubicBezTo>
                    <a:pt x="1418" y="960"/>
                    <a:pt x="1298" y="948"/>
                    <a:pt x="1191" y="913"/>
                  </a:cubicBezTo>
                  <a:cubicBezTo>
                    <a:pt x="941" y="853"/>
                    <a:pt x="953" y="698"/>
                    <a:pt x="1037" y="496"/>
                  </a:cubicBezTo>
                  <a:cubicBezTo>
                    <a:pt x="1025" y="401"/>
                    <a:pt x="965" y="317"/>
                    <a:pt x="894" y="258"/>
                  </a:cubicBezTo>
                  <a:cubicBezTo>
                    <a:pt x="714" y="158"/>
                    <a:pt x="577" y="0"/>
                    <a:pt x="3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5696;p32">
              <a:extLst>
                <a:ext uri="{FF2B5EF4-FFF2-40B4-BE49-F238E27FC236}">
                  <a16:creationId xmlns:a16="http://schemas.microsoft.com/office/drawing/2014/main" id="{43A9264C-C4D7-4C24-8F83-821779244824}"/>
                </a:ext>
              </a:extLst>
            </p:cNvPr>
            <p:cNvSpPr/>
            <p:nvPr/>
          </p:nvSpPr>
          <p:spPr>
            <a:xfrm>
              <a:off x="5892100" y="4039625"/>
              <a:ext cx="53900" cy="23525"/>
            </a:xfrm>
            <a:custGeom>
              <a:avLst/>
              <a:gdLst/>
              <a:ahLst/>
              <a:cxnLst/>
              <a:rect l="l" t="t" r="r" b="b"/>
              <a:pathLst>
                <a:path w="2156" h="941" extrusionOk="0">
                  <a:moveTo>
                    <a:pt x="697" y="1"/>
                  </a:moveTo>
                  <a:cubicBezTo>
                    <a:pt x="570" y="1"/>
                    <a:pt x="441" y="15"/>
                    <a:pt x="310" y="36"/>
                  </a:cubicBezTo>
                  <a:cubicBezTo>
                    <a:pt x="238" y="48"/>
                    <a:pt x="179" y="83"/>
                    <a:pt x="119" y="119"/>
                  </a:cubicBezTo>
                  <a:cubicBezTo>
                    <a:pt x="0" y="333"/>
                    <a:pt x="191" y="381"/>
                    <a:pt x="310" y="453"/>
                  </a:cubicBezTo>
                  <a:cubicBezTo>
                    <a:pt x="476" y="572"/>
                    <a:pt x="334" y="619"/>
                    <a:pt x="274" y="691"/>
                  </a:cubicBezTo>
                  <a:cubicBezTo>
                    <a:pt x="250" y="703"/>
                    <a:pt x="238" y="738"/>
                    <a:pt x="226" y="762"/>
                  </a:cubicBezTo>
                  <a:cubicBezTo>
                    <a:pt x="846" y="941"/>
                    <a:pt x="1477" y="905"/>
                    <a:pt x="2096" y="917"/>
                  </a:cubicBezTo>
                  <a:cubicBezTo>
                    <a:pt x="2131" y="881"/>
                    <a:pt x="2143" y="857"/>
                    <a:pt x="2155" y="822"/>
                  </a:cubicBezTo>
                  <a:cubicBezTo>
                    <a:pt x="2060" y="572"/>
                    <a:pt x="1822" y="595"/>
                    <a:pt x="1608" y="583"/>
                  </a:cubicBezTo>
                  <a:cubicBezTo>
                    <a:pt x="1358" y="572"/>
                    <a:pt x="1262" y="464"/>
                    <a:pt x="1310" y="226"/>
                  </a:cubicBezTo>
                  <a:cubicBezTo>
                    <a:pt x="1286" y="167"/>
                    <a:pt x="1238" y="107"/>
                    <a:pt x="1179" y="83"/>
                  </a:cubicBezTo>
                  <a:cubicBezTo>
                    <a:pt x="1019" y="23"/>
                    <a:pt x="859" y="1"/>
                    <a:pt x="6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5697;p32">
              <a:extLst>
                <a:ext uri="{FF2B5EF4-FFF2-40B4-BE49-F238E27FC236}">
                  <a16:creationId xmlns:a16="http://schemas.microsoft.com/office/drawing/2014/main" id="{EC26B738-A339-4EAD-A2C7-FA5304E47CDB}"/>
                </a:ext>
              </a:extLst>
            </p:cNvPr>
            <p:cNvSpPr/>
            <p:nvPr/>
          </p:nvSpPr>
          <p:spPr>
            <a:xfrm>
              <a:off x="5133975" y="3771425"/>
              <a:ext cx="25325" cy="32775"/>
            </a:xfrm>
            <a:custGeom>
              <a:avLst/>
              <a:gdLst/>
              <a:ahLst/>
              <a:cxnLst/>
              <a:rect l="l" t="t" r="r" b="b"/>
              <a:pathLst>
                <a:path w="1013" h="1311" extrusionOk="0">
                  <a:moveTo>
                    <a:pt x="0" y="1"/>
                  </a:moveTo>
                  <a:cubicBezTo>
                    <a:pt x="191" y="560"/>
                    <a:pt x="321" y="1155"/>
                    <a:pt x="1012" y="1310"/>
                  </a:cubicBezTo>
                  <a:cubicBezTo>
                    <a:pt x="679" y="941"/>
                    <a:pt x="619" y="405"/>
                    <a:pt x="310" y="1"/>
                  </a:cubicBezTo>
                  <a:cubicBezTo>
                    <a:pt x="274" y="56"/>
                    <a:pt x="238" y="75"/>
                    <a:pt x="203" y="75"/>
                  </a:cubicBezTo>
                  <a:cubicBezTo>
                    <a:pt x="132" y="75"/>
                    <a:pt x="64"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5698;p32">
              <a:extLst>
                <a:ext uri="{FF2B5EF4-FFF2-40B4-BE49-F238E27FC236}">
                  <a16:creationId xmlns:a16="http://schemas.microsoft.com/office/drawing/2014/main" id="{1A6B0DC6-4CED-411D-AF7A-E3191BDEB7C1}"/>
                </a:ext>
              </a:extLst>
            </p:cNvPr>
            <p:cNvSpPr/>
            <p:nvPr/>
          </p:nvSpPr>
          <p:spPr>
            <a:xfrm>
              <a:off x="6015925" y="4050925"/>
              <a:ext cx="48525" cy="17975"/>
            </a:xfrm>
            <a:custGeom>
              <a:avLst/>
              <a:gdLst/>
              <a:ahLst/>
              <a:cxnLst/>
              <a:rect l="l" t="t" r="r" b="b"/>
              <a:pathLst>
                <a:path w="1941" h="719" extrusionOk="0">
                  <a:moveTo>
                    <a:pt x="1453" y="1"/>
                  </a:moveTo>
                  <a:cubicBezTo>
                    <a:pt x="1286" y="12"/>
                    <a:pt x="1119" y="12"/>
                    <a:pt x="977" y="108"/>
                  </a:cubicBezTo>
                  <a:cubicBezTo>
                    <a:pt x="953" y="131"/>
                    <a:pt x="929" y="155"/>
                    <a:pt x="917" y="179"/>
                  </a:cubicBezTo>
                  <a:cubicBezTo>
                    <a:pt x="977" y="346"/>
                    <a:pt x="1108" y="548"/>
                    <a:pt x="774" y="584"/>
                  </a:cubicBezTo>
                  <a:cubicBezTo>
                    <a:pt x="524" y="596"/>
                    <a:pt x="262" y="596"/>
                    <a:pt x="0" y="596"/>
                  </a:cubicBezTo>
                  <a:cubicBezTo>
                    <a:pt x="245" y="696"/>
                    <a:pt x="495" y="718"/>
                    <a:pt x="747" y="718"/>
                  </a:cubicBezTo>
                  <a:cubicBezTo>
                    <a:pt x="946" y="718"/>
                    <a:pt x="1145" y="704"/>
                    <a:pt x="1344" y="704"/>
                  </a:cubicBezTo>
                  <a:cubicBezTo>
                    <a:pt x="1432" y="704"/>
                    <a:pt x="1520" y="707"/>
                    <a:pt x="1608" y="715"/>
                  </a:cubicBezTo>
                  <a:cubicBezTo>
                    <a:pt x="1560" y="596"/>
                    <a:pt x="1346" y="572"/>
                    <a:pt x="1405" y="405"/>
                  </a:cubicBezTo>
                  <a:cubicBezTo>
                    <a:pt x="1441" y="312"/>
                    <a:pt x="1512" y="296"/>
                    <a:pt x="1594" y="296"/>
                  </a:cubicBezTo>
                  <a:cubicBezTo>
                    <a:pt x="1633" y="296"/>
                    <a:pt x="1675" y="300"/>
                    <a:pt x="1717" y="300"/>
                  </a:cubicBezTo>
                  <a:cubicBezTo>
                    <a:pt x="1732" y="300"/>
                    <a:pt x="1747" y="299"/>
                    <a:pt x="1762" y="298"/>
                  </a:cubicBezTo>
                  <a:lnTo>
                    <a:pt x="1893" y="298"/>
                  </a:lnTo>
                  <a:cubicBezTo>
                    <a:pt x="1941" y="239"/>
                    <a:pt x="1941" y="179"/>
                    <a:pt x="1905" y="120"/>
                  </a:cubicBezTo>
                  <a:cubicBezTo>
                    <a:pt x="1834" y="60"/>
                    <a:pt x="1750" y="36"/>
                    <a:pt x="1643" y="12"/>
                  </a:cubicBezTo>
                  <a:cubicBezTo>
                    <a:pt x="1584" y="1"/>
                    <a:pt x="1512" y="1"/>
                    <a:pt x="1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5699;p32">
              <a:extLst>
                <a:ext uri="{FF2B5EF4-FFF2-40B4-BE49-F238E27FC236}">
                  <a16:creationId xmlns:a16="http://schemas.microsoft.com/office/drawing/2014/main" id="{CAB4EABC-EF38-475F-96B5-D6DB174D2C02}"/>
                </a:ext>
              </a:extLst>
            </p:cNvPr>
            <p:cNvSpPr/>
            <p:nvPr/>
          </p:nvSpPr>
          <p:spPr>
            <a:xfrm>
              <a:off x="5850725" y="4042175"/>
              <a:ext cx="48825" cy="17100"/>
            </a:xfrm>
            <a:custGeom>
              <a:avLst/>
              <a:gdLst/>
              <a:ahLst/>
              <a:cxnLst/>
              <a:rect l="l" t="t" r="r" b="b"/>
              <a:pathLst>
                <a:path w="1953" h="684" extrusionOk="0">
                  <a:moveTo>
                    <a:pt x="1211" y="0"/>
                  </a:moveTo>
                  <a:cubicBezTo>
                    <a:pt x="1152" y="0"/>
                    <a:pt x="1098" y="22"/>
                    <a:pt x="1048" y="65"/>
                  </a:cubicBezTo>
                  <a:cubicBezTo>
                    <a:pt x="1038" y="354"/>
                    <a:pt x="893" y="491"/>
                    <a:pt x="652" y="491"/>
                  </a:cubicBezTo>
                  <a:cubicBezTo>
                    <a:pt x="616" y="491"/>
                    <a:pt x="577" y="488"/>
                    <a:pt x="536" y="481"/>
                  </a:cubicBezTo>
                  <a:cubicBezTo>
                    <a:pt x="441" y="470"/>
                    <a:pt x="349" y="452"/>
                    <a:pt x="259" y="452"/>
                  </a:cubicBezTo>
                  <a:cubicBezTo>
                    <a:pt x="170" y="452"/>
                    <a:pt x="84" y="470"/>
                    <a:pt x="0" y="529"/>
                  </a:cubicBezTo>
                  <a:cubicBezTo>
                    <a:pt x="379" y="658"/>
                    <a:pt x="753" y="671"/>
                    <a:pt x="1131" y="671"/>
                  </a:cubicBezTo>
                  <a:cubicBezTo>
                    <a:pt x="1225" y="671"/>
                    <a:pt x="1320" y="670"/>
                    <a:pt x="1415" y="670"/>
                  </a:cubicBezTo>
                  <a:cubicBezTo>
                    <a:pt x="1573" y="670"/>
                    <a:pt x="1733" y="672"/>
                    <a:pt x="1893" y="684"/>
                  </a:cubicBezTo>
                  <a:lnTo>
                    <a:pt x="1953" y="624"/>
                  </a:lnTo>
                  <a:cubicBezTo>
                    <a:pt x="1834" y="327"/>
                    <a:pt x="1477" y="279"/>
                    <a:pt x="1334" y="29"/>
                  </a:cubicBezTo>
                  <a:cubicBezTo>
                    <a:pt x="1291" y="10"/>
                    <a:pt x="1250" y="0"/>
                    <a:pt x="12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5700;p32">
              <a:extLst>
                <a:ext uri="{FF2B5EF4-FFF2-40B4-BE49-F238E27FC236}">
                  <a16:creationId xmlns:a16="http://schemas.microsoft.com/office/drawing/2014/main" id="{22E0CEAE-8F45-40BC-AF5E-172337936E70}"/>
                </a:ext>
              </a:extLst>
            </p:cNvPr>
            <p:cNvSpPr/>
            <p:nvPr/>
          </p:nvSpPr>
          <p:spPr>
            <a:xfrm>
              <a:off x="5147950" y="3638075"/>
              <a:ext cx="18175" cy="36350"/>
            </a:xfrm>
            <a:custGeom>
              <a:avLst/>
              <a:gdLst/>
              <a:ahLst/>
              <a:cxnLst/>
              <a:rect l="l" t="t" r="r" b="b"/>
              <a:pathLst>
                <a:path w="727" h="1454" extrusionOk="0">
                  <a:moveTo>
                    <a:pt x="453" y="1"/>
                  </a:moveTo>
                  <a:cubicBezTo>
                    <a:pt x="298" y="274"/>
                    <a:pt x="1" y="489"/>
                    <a:pt x="13" y="846"/>
                  </a:cubicBezTo>
                  <a:cubicBezTo>
                    <a:pt x="36" y="1048"/>
                    <a:pt x="36" y="1251"/>
                    <a:pt x="48" y="1453"/>
                  </a:cubicBezTo>
                  <a:cubicBezTo>
                    <a:pt x="477" y="1251"/>
                    <a:pt x="465" y="739"/>
                    <a:pt x="727" y="382"/>
                  </a:cubicBezTo>
                  <a:cubicBezTo>
                    <a:pt x="715" y="227"/>
                    <a:pt x="667" y="108"/>
                    <a:pt x="524" y="36"/>
                  </a:cubicBezTo>
                  <a:cubicBezTo>
                    <a:pt x="489" y="24"/>
                    <a:pt x="477" y="12"/>
                    <a:pt x="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5701;p32">
              <a:extLst>
                <a:ext uri="{FF2B5EF4-FFF2-40B4-BE49-F238E27FC236}">
                  <a16:creationId xmlns:a16="http://schemas.microsoft.com/office/drawing/2014/main" id="{ACD5E335-F4F7-44C9-8C86-D3745B845109}"/>
                </a:ext>
              </a:extLst>
            </p:cNvPr>
            <p:cNvSpPr/>
            <p:nvPr/>
          </p:nvSpPr>
          <p:spPr>
            <a:xfrm>
              <a:off x="5316425" y="3968775"/>
              <a:ext cx="23250" cy="40500"/>
            </a:xfrm>
            <a:custGeom>
              <a:avLst/>
              <a:gdLst/>
              <a:ahLst/>
              <a:cxnLst/>
              <a:rect l="l" t="t" r="r" b="b"/>
              <a:pathLst>
                <a:path w="930" h="1620" extrusionOk="0">
                  <a:moveTo>
                    <a:pt x="179" y="0"/>
                  </a:moveTo>
                  <a:cubicBezTo>
                    <a:pt x="120" y="0"/>
                    <a:pt x="60" y="12"/>
                    <a:pt x="1" y="12"/>
                  </a:cubicBezTo>
                  <a:cubicBezTo>
                    <a:pt x="143" y="620"/>
                    <a:pt x="179" y="1298"/>
                    <a:pt x="870" y="1620"/>
                  </a:cubicBezTo>
                  <a:cubicBezTo>
                    <a:pt x="894" y="1596"/>
                    <a:pt x="917" y="1572"/>
                    <a:pt x="929" y="1548"/>
                  </a:cubicBezTo>
                  <a:cubicBezTo>
                    <a:pt x="917" y="1131"/>
                    <a:pt x="513" y="893"/>
                    <a:pt x="453" y="489"/>
                  </a:cubicBezTo>
                  <a:cubicBezTo>
                    <a:pt x="417" y="405"/>
                    <a:pt x="393" y="310"/>
                    <a:pt x="346" y="227"/>
                  </a:cubicBezTo>
                  <a:cubicBezTo>
                    <a:pt x="298" y="131"/>
                    <a:pt x="274" y="48"/>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5702;p32">
              <a:extLst>
                <a:ext uri="{FF2B5EF4-FFF2-40B4-BE49-F238E27FC236}">
                  <a16:creationId xmlns:a16="http://schemas.microsoft.com/office/drawing/2014/main" id="{DB741A10-F065-4BAC-B8BD-8B5E17923EAD}"/>
                </a:ext>
              </a:extLst>
            </p:cNvPr>
            <p:cNvSpPr/>
            <p:nvPr/>
          </p:nvSpPr>
          <p:spPr>
            <a:xfrm>
              <a:off x="5373575" y="3301125"/>
              <a:ext cx="22350" cy="32475"/>
            </a:xfrm>
            <a:custGeom>
              <a:avLst/>
              <a:gdLst/>
              <a:ahLst/>
              <a:cxnLst/>
              <a:rect l="l" t="t" r="r" b="b"/>
              <a:pathLst>
                <a:path w="894" h="1299" extrusionOk="0">
                  <a:moveTo>
                    <a:pt x="894" y="1"/>
                  </a:moveTo>
                  <a:lnTo>
                    <a:pt x="894" y="1"/>
                  </a:lnTo>
                  <a:cubicBezTo>
                    <a:pt x="453" y="334"/>
                    <a:pt x="239" y="822"/>
                    <a:pt x="1" y="1299"/>
                  </a:cubicBezTo>
                  <a:cubicBezTo>
                    <a:pt x="477" y="989"/>
                    <a:pt x="715" y="513"/>
                    <a:pt x="8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5703;p32">
              <a:extLst>
                <a:ext uri="{FF2B5EF4-FFF2-40B4-BE49-F238E27FC236}">
                  <a16:creationId xmlns:a16="http://schemas.microsoft.com/office/drawing/2014/main" id="{BF58F67A-62A7-41AC-AE1E-F545E0D4D42C}"/>
                </a:ext>
              </a:extLst>
            </p:cNvPr>
            <p:cNvSpPr/>
            <p:nvPr/>
          </p:nvSpPr>
          <p:spPr>
            <a:xfrm>
              <a:off x="5395900" y="3280000"/>
              <a:ext cx="11050" cy="21350"/>
            </a:xfrm>
            <a:custGeom>
              <a:avLst/>
              <a:gdLst/>
              <a:ahLst/>
              <a:cxnLst/>
              <a:rect l="l" t="t" r="r" b="b"/>
              <a:pathLst>
                <a:path w="442" h="854" extrusionOk="0">
                  <a:moveTo>
                    <a:pt x="441" y="0"/>
                  </a:moveTo>
                  <a:cubicBezTo>
                    <a:pt x="203" y="239"/>
                    <a:pt x="36" y="512"/>
                    <a:pt x="1" y="846"/>
                  </a:cubicBezTo>
                  <a:cubicBezTo>
                    <a:pt x="36" y="822"/>
                    <a:pt x="73" y="814"/>
                    <a:pt x="110" y="814"/>
                  </a:cubicBezTo>
                  <a:cubicBezTo>
                    <a:pt x="191" y="814"/>
                    <a:pt x="273" y="853"/>
                    <a:pt x="354" y="853"/>
                  </a:cubicBezTo>
                  <a:cubicBezTo>
                    <a:pt x="383" y="853"/>
                    <a:pt x="412" y="848"/>
                    <a:pt x="441" y="834"/>
                  </a:cubicBezTo>
                  <a:lnTo>
                    <a:pt x="44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5704;p32">
              <a:extLst>
                <a:ext uri="{FF2B5EF4-FFF2-40B4-BE49-F238E27FC236}">
                  <a16:creationId xmlns:a16="http://schemas.microsoft.com/office/drawing/2014/main" id="{6DC72E02-9F66-4297-847F-0B76815927B9}"/>
                </a:ext>
              </a:extLst>
            </p:cNvPr>
            <p:cNvSpPr/>
            <p:nvPr/>
          </p:nvSpPr>
          <p:spPr>
            <a:xfrm>
              <a:off x="5169675" y="3802025"/>
              <a:ext cx="22350" cy="19475"/>
            </a:xfrm>
            <a:custGeom>
              <a:avLst/>
              <a:gdLst/>
              <a:ahLst/>
              <a:cxnLst/>
              <a:rect l="l" t="t" r="r" b="b"/>
              <a:pathLst>
                <a:path w="894" h="779" extrusionOk="0">
                  <a:moveTo>
                    <a:pt x="284" y="0"/>
                  </a:moveTo>
                  <a:cubicBezTo>
                    <a:pt x="142" y="0"/>
                    <a:pt x="162" y="257"/>
                    <a:pt x="60" y="312"/>
                  </a:cubicBezTo>
                  <a:cubicBezTo>
                    <a:pt x="36" y="348"/>
                    <a:pt x="13" y="360"/>
                    <a:pt x="1" y="384"/>
                  </a:cubicBezTo>
                  <a:cubicBezTo>
                    <a:pt x="188" y="703"/>
                    <a:pt x="487" y="778"/>
                    <a:pt x="814" y="778"/>
                  </a:cubicBezTo>
                  <a:cubicBezTo>
                    <a:pt x="840" y="778"/>
                    <a:pt x="867" y="778"/>
                    <a:pt x="894" y="777"/>
                  </a:cubicBezTo>
                  <a:cubicBezTo>
                    <a:pt x="620" y="610"/>
                    <a:pt x="370" y="467"/>
                    <a:pt x="453" y="74"/>
                  </a:cubicBezTo>
                  <a:cubicBezTo>
                    <a:pt x="379" y="21"/>
                    <a:pt x="325" y="0"/>
                    <a:pt x="2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5705;p32">
              <a:extLst>
                <a:ext uri="{FF2B5EF4-FFF2-40B4-BE49-F238E27FC236}">
                  <a16:creationId xmlns:a16="http://schemas.microsoft.com/office/drawing/2014/main" id="{8403E6EB-99F3-41D4-8F14-CDDAF9FD4BA9}"/>
                </a:ext>
              </a:extLst>
            </p:cNvPr>
            <p:cNvSpPr/>
            <p:nvPr/>
          </p:nvSpPr>
          <p:spPr>
            <a:xfrm>
              <a:off x="5345600" y="3354700"/>
              <a:ext cx="14900" cy="21475"/>
            </a:xfrm>
            <a:custGeom>
              <a:avLst/>
              <a:gdLst/>
              <a:ahLst/>
              <a:cxnLst/>
              <a:rect l="l" t="t" r="r" b="b"/>
              <a:pathLst>
                <a:path w="596" h="859" extrusionOk="0">
                  <a:moveTo>
                    <a:pt x="596" y="1"/>
                  </a:moveTo>
                  <a:cubicBezTo>
                    <a:pt x="346" y="275"/>
                    <a:pt x="84" y="513"/>
                    <a:pt x="0" y="858"/>
                  </a:cubicBezTo>
                  <a:cubicBezTo>
                    <a:pt x="465" y="763"/>
                    <a:pt x="596" y="418"/>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5706;p32">
              <a:extLst>
                <a:ext uri="{FF2B5EF4-FFF2-40B4-BE49-F238E27FC236}">
                  <a16:creationId xmlns:a16="http://schemas.microsoft.com/office/drawing/2014/main" id="{D1F2EF4B-0184-4A26-A831-8035983A70EE}"/>
                </a:ext>
              </a:extLst>
            </p:cNvPr>
            <p:cNvSpPr/>
            <p:nvPr/>
          </p:nvSpPr>
          <p:spPr>
            <a:xfrm>
              <a:off x="5814100" y="4047625"/>
              <a:ext cx="26825" cy="7200"/>
            </a:xfrm>
            <a:custGeom>
              <a:avLst/>
              <a:gdLst/>
              <a:ahLst/>
              <a:cxnLst/>
              <a:rect l="l" t="t" r="r" b="b"/>
              <a:pathLst>
                <a:path w="1073" h="288" extrusionOk="0">
                  <a:moveTo>
                    <a:pt x="132" y="1"/>
                  </a:moveTo>
                  <a:cubicBezTo>
                    <a:pt x="112" y="1"/>
                    <a:pt x="92" y="1"/>
                    <a:pt x="72" y="2"/>
                  </a:cubicBezTo>
                  <a:cubicBezTo>
                    <a:pt x="1" y="61"/>
                    <a:pt x="1" y="109"/>
                    <a:pt x="60" y="168"/>
                  </a:cubicBezTo>
                  <a:cubicBezTo>
                    <a:pt x="242" y="262"/>
                    <a:pt x="430" y="273"/>
                    <a:pt x="623" y="273"/>
                  </a:cubicBezTo>
                  <a:cubicBezTo>
                    <a:pt x="679" y="273"/>
                    <a:pt x="736" y="272"/>
                    <a:pt x="793" y="272"/>
                  </a:cubicBezTo>
                  <a:cubicBezTo>
                    <a:pt x="886" y="272"/>
                    <a:pt x="979" y="274"/>
                    <a:pt x="1072" y="287"/>
                  </a:cubicBezTo>
                  <a:cubicBezTo>
                    <a:pt x="791" y="96"/>
                    <a:pt x="468" y="1"/>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5707;p32">
              <a:extLst>
                <a:ext uri="{FF2B5EF4-FFF2-40B4-BE49-F238E27FC236}">
                  <a16:creationId xmlns:a16="http://schemas.microsoft.com/office/drawing/2014/main" id="{11AFDB10-11A3-42A3-8D31-3F0E7003020C}"/>
                </a:ext>
              </a:extLst>
            </p:cNvPr>
            <p:cNvSpPr/>
            <p:nvPr/>
          </p:nvSpPr>
          <p:spPr>
            <a:xfrm>
              <a:off x="5776300" y="4046600"/>
              <a:ext cx="34250" cy="4400"/>
            </a:xfrm>
            <a:custGeom>
              <a:avLst/>
              <a:gdLst/>
              <a:ahLst/>
              <a:cxnLst/>
              <a:rect l="l" t="t" r="r" b="b"/>
              <a:pathLst>
                <a:path w="1370" h="176" extrusionOk="0">
                  <a:moveTo>
                    <a:pt x="869" y="0"/>
                  </a:moveTo>
                  <a:cubicBezTo>
                    <a:pt x="583" y="0"/>
                    <a:pt x="294" y="43"/>
                    <a:pt x="1" y="43"/>
                  </a:cubicBezTo>
                  <a:cubicBezTo>
                    <a:pt x="233" y="155"/>
                    <a:pt x="477" y="176"/>
                    <a:pt x="721" y="176"/>
                  </a:cubicBezTo>
                  <a:cubicBezTo>
                    <a:pt x="858" y="176"/>
                    <a:pt x="995" y="169"/>
                    <a:pt x="1131" y="169"/>
                  </a:cubicBezTo>
                  <a:cubicBezTo>
                    <a:pt x="1187" y="169"/>
                    <a:pt x="1243" y="170"/>
                    <a:pt x="1298" y="174"/>
                  </a:cubicBezTo>
                  <a:cubicBezTo>
                    <a:pt x="1370" y="126"/>
                    <a:pt x="1370" y="78"/>
                    <a:pt x="1298" y="43"/>
                  </a:cubicBezTo>
                  <a:cubicBezTo>
                    <a:pt x="1156" y="11"/>
                    <a:pt x="1013" y="0"/>
                    <a:pt x="8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5708;p32">
              <a:extLst>
                <a:ext uri="{FF2B5EF4-FFF2-40B4-BE49-F238E27FC236}">
                  <a16:creationId xmlns:a16="http://schemas.microsoft.com/office/drawing/2014/main" id="{E7109F34-2E5B-41B7-AE09-34E594FBA5A3}"/>
                </a:ext>
              </a:extLst>
            </p:cNvPr>
            <p:cNvSpPr/>
            <p:nvPr/>
          </p:nvSpPr>
          <p:spPr>
            <a:xfrm>
              <a:off x="5205400" y="3549075"/>
              <a:ext cx="17300" cy="23425"/>
            </a:xfrm>
            <a:custGeom>
              <a:avLst/>
              <a:gdLst/>
              <a:ahLst/>
              <a:cxnLst/>
              <a:rect l="l" t="t" r="r" b="b"/>
              <a:pathLst>
                <a:path w="692" h="937" extrusionOk="0">
                  <a:moveTo>
                    <a:pt x="608" y="1"/>
                  </a:moveTo>
                  <a:cubicBezTo>
                    <a:pt x="334" y="239"/>
                    <a:pt x="131" y="501"/>
                    <a:pt x="1" y="834"/>
                  </a:cubicBezTo>
                  <a:cubicBezTo>
                    <a:pt x="12" y="894"/>
                    <a:pt x="36" y="917"/>
                    <a:pt x="84" y="929"/>
                  </a:cubicBezTo>
                  <a:cubicBezTo>
                    <a:pt x="104" y="934"/>
                    <a:pt x="123" y="937"/>
                    <a:pt x="140" y="937"/>
                  </a:cubicBezTo>
                  <a:cubicBezTo>
                    <a:pt x="208" y="937"/>
                    <a:pt x="263" y="902"/>
                    <a:pt x="310" y="846"/>
                  </a:cubicBezTo>
                  <a:cubicBezTo>
                    <a:pt x="429" y="751"/>
                    <a:pt x="512" y="632"/>
                    <a:pt x="572" y="489"/>
                  </a:cubicBezTo>
                  <a:cubicBezTo>
                    <a:pt x="608" y="358"/>
                    <a:pt x="691" y="227"/>
                    <a:pt x="667" y="60"/>
                  </a:cubicBezTo>
                  <a:lnTo>
                    <a:pt x="608"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5709;p32">
              <a:extLst>
                <a:ext uri="{FF2B5EF4-FFF2-40B4-BE49-F238E27FC236}">
                  <a16:creationId xmlns:a16="http://schemas.microsoft.com/office/drawing/2014/main" id="{BE19A774-3518-49A9-9FFC-AC2306F3BFB7}"/>
                </a:ext>
              </a:extLst>
            </p:cNvPr>
            <p:cNvSpPr/>
            <p:nvPr/>
          </p:nvSpPr>
          <p:spPr>
            <a:xfrm>
              <a:off x="5401250" y="4022100"/>
              <a:ext cx="30700" cy="5050"/>
            </a:xfrm>
            <a:custGeom>
              <a:avLst/>
              <a:gdLst/>
              <a:ahLst/>
              <a:cxnLst/>
              <a:rect l="l" t="t" r="r" b="b"/>
              <a:pathLst>
                <a:path w="1228" h="202" extrusionOk="0">
                  <a:moveTo>
                    <a:pt x="708" y="1"/>
                  </a:moveTo>
                  <a:cubicBezTo>
                    <a:pt x="515" y="1"/>
                    <a:pt x="318" y="41"/>
                    <a:pt x="127" y="41"/>
                  </a:cubicBezTo>
                  <a:cubicBezTo>
                    <a:pt x="85" y="41"/>
                    <a:pt x="42" y="39"/>
                    <a:pt x="1" y="34"/>
                  </a:cubicBezTo>
                  <a:lnTo>
                    <a:pt x="1" y="34"/>
                  </a:lnTo>
                  <a:cubicBezTo>
                    <a:pt x="406" y="201"/>
                    <a:pt x="822" y="118"/>
                    <a:pt x="1227" y="177"/>
                  </a:cubicBezTo>
                  <a:cubicBezTo>
                    <a:pt x="1066" y="37"/>
                    <a:pt x="889" y="1"/>
                    <a:pt x="7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5710;p32">
              <a:extLst>
                <a:ext uri="{FF2B5EF4-FFF2-40B4-BE49-F238E27FC236}">
                  <a16:creationId xmlns:a16="http://schemas.microsoft.com/office/drawing/2014/main" id="{3484FDFB-BEA0-4DF3-8DC8-5CE88B0EE321}"/>
                </a:ext>
              </a:extLst>
            </p:cNvPr>
            <p:cNvSpPr/>
            <p:nvPr/>
          </p:nvSpPr>
          <p:spPr>
            <a:xfrm>
              <a:off x="5299450" y="3834275"/>
              <a:ext cx="25025" cy="9500"/>
            </a:xfrm>
            <a:custGeom>
              <a:avLst/>
              <a:gdLst/>
              <a:ahLst/>
              <a:cxnLst/>
              <a:rect l="l" t="t" r="r" b="b"/>
              <a:pathLst>
                <a:path w="1001" h="380" extrusionOk="0">
                  <a:moveTo>
                    <a:pt x="509" y="1"/>
                  </a:moveTo>
                  <a:cubicBezTo>
                    <a:pt x="365" y="1"/>
                    <a:pt x="214" y="57"/>
                    <a:pt x="60" y="142"/>
                  </a:cubicBezTo>
                  <a:cubicBezTo>
                    <a:pt x="25" y="165"/>
                    <a:pt x="13" y="201"/>
                    <a:pt x="1" y="225"/>
                  </a:cubicBezTo>
                  <a:cubicBezTo>
                    <a:pt x="263" y="380"/>
                    <a:pt x="549" y="380"/>
                    <a:pt x="846" y="380"/>
                  </a:cubicBezTo>
                  <a:cubicBezTo>
                    <a:pt x="894" y="368"/>
                    <a:pt x="953" y="332"/>
                    <a:pt x="1001" y="320"/>
                  </a:cubicBezTo>
                  <a:cubicBezTo>
                    <a:pt x="855" y="89"/>
                    <a:pt x="688" y="1"/>
                    <a:pt x="5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5711;p32">
              <a:extLst>
                <a:ext uri="{FF2B5EF4-FFF2-40B4-BE49-F238E27FC236}">
                  <a16:creationId xmlns:a16="http://schemas.microsoft.com/office/drawing/2014/main" id="{0E2E5AA3-2D6A-42A9-9118-640EE440B05D}"/>
                </a:ext>
              </a:extLst>
            </p:cNvPr>
            <p:cNvSpPr/>
            <p:nvPr/>
          </p:nvSpPr>
          <p:spPr>
            <a:xfrm>
              <a:off x="5320600" y="2860000"/>
              <a:ext cx="13700" cy="12450"/>
            </a:xfrm>
            <a:custGeom>
              <a:avLst/>
              <a:gdLst/>
              <a:ahLst/>
              <a:cxnLst/>
              <a:rect l="l" t="t" r="r" b="b"/>
              <a:pathLst>
                <a:path w="548" h="498" extrusionOk="0">
                  <a:moveTo>
                    <a:pt x="429" y="1"/>
                  </a:moveTo>
                  <a:cubicBezTo>
                    <a:pt x="179" y="48"/>
                    <a:pt x="12" y="167"/>
                    <a:pt x="0" y="429"/>
                  </a:cubicBezTo>
                  <a:cubicBezTo>
                    <a:pt x="12" y="441"/>
                    <a:pt x="36" y="477"/>
                    <a:pt x="48" y="489"/>
                  </a:cubicBezTo>
                  <a:cubicBezTo>
                    <a:pt x="72" y="495"/>
                    <a:pt x="98" y="498"/>
                    <a:pt x="124" y="498"/>
                  </a:cubicBezTo>
                  <a:cubicBezTo>
                    <a:pt x="149" y="498"/>
                    <a:pt x="173" y="495"/>
                    <a:pt x="191" y="489"/>
                  </a:cubicBezTo>
                  <a:cubicBezTo>
                    <a:pt x="250" y="477"/>
                    <a:pt x="298" y="465"/>
                    <a:pt x="346" y="429"/>
                  </a:cubicBezTo>
                  <a:lnTo>
                    <a:pt x="476" y="346"/>
                  </a:lnTo>
                  <a:cubicBezTo>
                    <a:pt x="488" y="310"/>
                    <a:pt x="512" y="298"/>
                    <a:pt x="524" y="263"/>
                  </a:cubicBezTo>
                  <a:cubicBezTo>
                    <a:pt x="548" y="191"/>
                    <a:pt x="548" y="120"/>
                    <a:pt x="488" y="48"/>
                  </a:cubicBezTo>
                  <a:lnTo>
                    <a:pt x="429"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5712;p32">
              <a:extLst>
                <a:ext uri="{FF2B5EF4-FFF2-40B4-BE49-F238E27FC236}">
                  <a16:creationId xmlns:a16="http://schemas.microsoft.com/office/drawing/2014/main" id="{FA3CF807-0A19-46C8-A8CD-20404EFB6DA4}"/>
                </a:ext>
              </a:extLst>
            </p:cNvPr>
            <p:cNvSpPr/>
            <p:nvPr/>
          </p:nvSpPr>
          <p:spPr>
            <a:xfrm>
              <a:off x="5277125" y="3831550"/>
              <a:ext cx="22950" cy="8950"/>
            </a:xfrm>
            <a:custGeom>
              <a:avLst/>
              <a:gdLst/>
              <a:ahLst/>
              <a:cxnLst/>
              <a:rect l="l" t="t" r="r" b="b"/>
              <a:pathLst>
                <a:path w="918" h="358" extrusionOk="0">
                  <a:moveTo>
                    <a:pt x="508" y="1"/>
                  </a:moveTo>
                  <a:cubicBezTo>
                    <a:pt x="374" y="1"/>
                    <a:pt x="227" y="61"/>
                    <a:pt x="72" y="144"/>
                  </a:cubicBezTo>
                  <a:cubicBezTo>
                    <a:pt x="49" y="179"/>
                    <a:pt x="25" y="191"/>
                    <a:pt x="1" y="203"/>
                  </a:cubicBezTo>
                  <a:cubicBezTo>
                    <a:pt x="287" y="358"/>
                    <a:pt x="584" y="298"/>
                    <a:pt x="882" y="334"/>
                  </a:cubicBezTo>
                  <a:lnTo>
                    <a:pt x="918" y="298"/>
                  </a:lnTo>
                  <a:cubicBezTo>
                    <a:pt x="803" y="81"/>
                    <a:pt x="664" y="1"/>
                    <a:pt x="5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5713;p32">
              <a:extLst>
                <a:ext uri="{FF2B5EF4-FFF2-40B4-BE49-F238E27FC236}">
                  <a16:creationId xmlns:a16="http://schemas.microsoft.com/office/drawing/2014/main" id="{961131AB-1C44-420A-9EE5-C0E4ADA2DCA6}"/>
                </a:ext>
              </a:extLst>
            </p:cNvPr>
            <p:cNvSpPr/>
            <p:nvPr/>
          </p:nvSpPr>
          <p:spPr>
            <a:xfrm>
              <a:off x="5944475" y="4046125"/>
              <a:ext cx="11650" cy="16850"/>
            </a:xfrm>
            <a:custGeom>
              <a:avLst/>
              <a:gdLst/>
              <a:ahLst/>
              <a:cxnLst/>
              <a:rect l="l" t="t" r="r" b="b"/>
              <a:pathLst>
                <a:path w="466" h="674" extrusionOk="0">
                  <a:moveTo>
                    <a:pt x="274" y="1"/>
                  </a:moveTo>
                  <a:cubicBezTo>
                    <a:pt x="239" y="1"/>
                    <a:pt x="203" y="6"/>
                    <a:pt x="167" y="14"/>
                  </a:cubicBezTo>
                  <a:cubicBezTo>
                    <a:pt x="1" y="193"/>
                    <a:pt x="48" y="371"/>
                    <a:pt x="120" y="562"/>
                  </a:cubicBezTo>
                  <a:cubicBezTo>
                    <a:pt x="144" y="597"/>
                    <a:pt x="167" y="621"/>
                    <a:pt x="203" y="657"/>
                  </a:cubicBezTo>
                  <a:cubicBezTo>
                    <a:pt x="241" y="668"/>
                    <a:pt x="280" y="673"/>
                    <a:pt x="321" y="673"/>
                  </a:cubicBezTo>
                  <a:cubicBezTo>
                    <a:pt x="370" y="673"/>
                    <a:pt x="419" y="665"/>
                    <a:pt x="465" y="645"/>
                  </a:cubicBezTo>
                  <a:cubicBezTo>
                    <a:pt x="358" y="466"/>
                    <a:pt x="298" y="264"/>
                    <a:pt x="465" y="85"/>
                  </a:cubicBezTo>
                  <a:cubicBezTo>
                    <a:pt x="410" y="22"/>
                    <a:pt x="343" y="1"/>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5714;p32">
              <a:extLst>
                <a:ext uri="{FF2B5EF4-FFF2-40B4-BE49-F238E27FC236}">
                  <a16:creationId xmlns:a16="http://schemas.microsoft.com/office/drawing/2014/main" id="{B2EEA478-369E-4BB9-BA09-D7BCE344745C}"/>
                </a:ext>
              </a:extLst>
            </p:cNvPr>
            <p:cNvSpPr/>
            <p:nvPr/>
          </p:nvSpPr>
          <p:spPr>
            <a:xfrm>
              <a:off x="5220575" y="3537475"/>
              <a:ext cx="12800" cy="12800"/>
            </a:xfrm>
            <a:custGeom>
              <a:avLst/>
              <a:gdLst/>
              <a:ahLst/>
              <a:cxnLst/>
              <a:rect l="l" t="t" r="r" b="b"/>
              <a:pathLst>
                <a:path w="512" h="512" extrusionOk="0">
                  <a:moveTo>
                    <a:pt x="406" y="0"/>
                  </a:moveTo>
                  <a:cubicBezTo>
                    <a:pt x="263" y="155"/>
                    <a:pt x="48" y="226"/>
                    <a:pt x="1" y="465"/>
                  </a:cubicBezTo>
                  <a:lnTo>
                    <a:pt x="25" y="500"/>
                  </a:lnTo>
                  <a:cubicBezTo>
                    <a:pt x="79" y="508"/>
                    <a:pt x="128" y="512"/>
                    <a:pt x="172" y="512"/>
                  </a:cubicBezTo>
                  <a:cubicBezTo>
                    <a:pt x="412" y="512"/>
                    <a:pt x="512" y="397"/>
                    <a:pt x="441" y="96"/>
                  </a:cubicBezTo>
                  <a:lnTo>
                    <a:pt x="40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5715;p32">
              <a:extLst>
                <a:ext uri="{FF2B5EF4-FFF2-40B4-BE49-F238E27FC236}">
                  <a16:creationId xmlns:a16="http://schemas.microsoft.com/office/drawing/2014/main" id="{5C0C3306-D513-45B6-AE83-9A0B0C917F5A}"/>
                </a:ext>
              </a:extLst>
            </p:cNvPr>
            <p:cNvSpPr/>
            <p:nvPr/>
          </p:nvSpPr>
          <p:spPr>
            <a:xfrm>
              <a:off x="5256300" y="2915075"/>
              <a:ext cx="11025" cy="9600"/>
            </a:xfrm>
            <a:custGeom>
              <a:avLst/>
              <a:gdLst/>
              <a:ahLst/>
              <a:cxnLst/>
              <a:rect l="l" t="t" r="r" b="b"/>
              <a:pathLst>
                <a:path w="441" h="384" extrusionOk="0">
                  <a:moveTo>
                    <a:pt x="441" y="0"/>
                  </a:moveTo>
                  <a:lnTo>
                    <a:pt x="441" y="0"/>
                  </a:lnTo>
                  <a:cubicBezTo>
                    <a:pt x="286" y="108"/>
                    <a:pt x="84" y="179"/>
                    <a:pt x="0" y="381"/>
                  </a:cubicBezTo>
                  <a:cubicBezTo>
                    <a:pt x="18" y="383"/>
                    <a:pt x="35" y="384"/>
                    <a:pt x="52" y="384"/>
                  </a:cubicBezTo>
                  <a:cubicBezTo>
                    <a:pt x="283" y="384"/>
                    <a:pt x="419" y="233"/>
                    <a:pt x="4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5716;p32">
              <a:extLst>
                <a:ext uri="{FF2B5EF4-FFF2-40B4-BE49-F238E27FC236}">
                  <a16:creationId xmlns:a16="http://schemas.microsoft.com/office/drawing/2014/main" id="{719F6B48-C1AC-41C8-A9D5-657684DA9F47}"/>
                </a:ext>
              </a:extLst>
            </p:cNvPr>
            <p:cNvSpPr/>
            <p:nvPr/>
          </p:nvSpPr>
          <p:spPr>
            <a:xfrm>
              <a:off x="5288750" y="2888875"/>
              <a:ext cx="12650" cy="9600"/>
            </a:xfrm>
            <a:custGeom>
              <a:avLst/>
              <a:gdLst/>
              <a:ahLst/>
              <a:cxnLst/>
              <a:rect l="l" t="t" r="r" b="b"/>
              <a:pathLst>
                <a:path w="506" h="384" extrusionOk="0">
                  <a:moveTo>
                    <a:pt x="417" y="1"/>
                  </a:moveTo>
                  <a:cubicBezTo>
                    <a:pt x="274" y="96"/>
                    <a:pt x="96" y="132"/>
                    <a:pt x="0" y="298"/>
                  </a:cubicBezTo>
                  <a:cubicBezTo>
                    <a:pt x="24" y="322"/>
                    <a:pt x="60" y="334"/>
                    <a:pt x="84" y="358"/>
                  </a:cubicBezTo>
                  <a:cubicBezTo>
                    <a:pt x="148" y="374"/>
                    <a:pt x="208" y="384"/>
                    <a:pt x="262" y="384"/>
                  </a:cubicBezTo>
                  <a:cubicBezTo>
                    <a:pt x="409" y="384"/>
                    <a:pt x="506" y="310"/>
                    <a:pt x="488" y="84"/>
                  </a:cubicBezTo>
                  <a:cubicBezTo>
                    <a:pt x="453" y="60"/>
                    <a:pt x="441" y="36"/>
                    <a:pt x="4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5717;p32">
              <a:extLst>
                <a:ext uri="{FF2B5EF4-FFF2-40B4-BE49-F238E27FC236}">
                  <a16:creationId xmlns:a16="http://schemas.microsoft.com/office/drawing/2014/main" id="{7A71C3F7-79AD-46B2-832F-EF8348A1EB70}"/>
                </a:ext>
              </a:extLst>
            </p:cNvPr>
            <p:cNvSpPr/>
            <p:nvPr/>
          </p:nvSpPr>
          <p:spPr>
            <a:xfrm>
              <a:off x="5309575" y="2870725"/>
              <a:ext cx="12225" cy="10150"/>
            </a:xfrm>
            <a:custGeom>
              <a:avLst/>
              <a:gdLst/>
              <a:ahLst/>
              <a:cxnLst/>
              <a:rect l="l" t="t" r="r" b="b"/>
              <a:pathLst>
                <a:path w="489" h="406" extrusionOk="0">
                  <a:moveTo>
                    <a:pt x="429" y="0"/>
                  </a:moveTo>
                  <a:cubicBezTo>
                    <a:pt x="239" y="24"/>
                    <a:pt x="72" y="72"/>
                    <a:pt x="1" y="286"/>
                  </a:cubicBezTo>
                  <a:cubicBezTo>
                    <a:pt x="25" y="334"/>
                    <a:pt x="72" y="369"/>
                    <a:pt x="96" y="405"/>
                  </a:cubicBezTo>
                  <a:cubicBezTo>
                    <a:pt x="144" y="405"/>
                    <a:pt x="203" y="405"/>
                    <a:pt x="263" y="393"/>
                  </a:cubicBezTo>
                  <a:cubicBezTo>
                    <a:pt x="358" y="358"/>
                    <a:pt x="417" y="298"/>
                    <a:pt x="453" y="227"/>
                  </a:cubicBezTo>
                  <a:cubicBezTo>
                    <a:pt x="489" y="167"/>
                    <a:pt x="489" y="119"/>
                    <a:pt x="477" y="60"/>
                  </a:cubicBezTo>
                  <a:cubicBezTo>
                    <a:pt x="453" y="36"/>
                    <a:pt x="441" y="12"/>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5718;p32">
              <a:extLst>
                <a:ext uri="{FF2B5EF4-FFF2-40B4-BE49-F238E27FC236}">
                  <a16:creationId xmlns:a16="http://schemas.microsoft.com/office/drawing/2014/main" id="{7A5F2A01-1C44-4D42-ACEB-B3A30F3B2D3A}"/>
                </a:ext>
              </a:extLst>
            </p:cNvPr>
            <p:cNvSpPr/>
            <p:nvPr/>
          </p:nvSpPr>
          <p:spPr>
            <a:xfrm>
              <a:off x="6069500" y="4069150"/>
              <a:ext cx="15500" cy="4125"/>
            </a:xfrm>
            <a:custGeom>
              <a:avLst/>
              <a:gdLst/>
              <a:ahLst/>
              <a:cxnLst/>
              <a:rect l="l" t="t" r="r" b="b"/>
              <a:pathLst>
                <a:path w="620" h="165" extrusionOk="0">
                  <a:moveTo>
                    <a:pt x="305" y="1"/>
                  </a:moveTo>
                  <a:cubicBezTo>
                    <a:pt x="205" y="1"/>
                    <a:pt x="101" y="22"/>
                    <a:pt x="0" y="22"/>
                  </a:cubicBezTo>
                  <a:cubicBezTo>
                    <a:pt x="179" y="164"/>
                    <a:pt x="405" y="117"/>
                    <a:pt x="619" y="141"/>
                  </a:cubicBezTo>
                  <a:cubicBezTo>
                    <a:pt x="525" y="27"/>
                    <a:pt x="417" y="1"/>
                    <a:pt x="3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5719;p32">
              <a:extLst>
                <a:ext uri="{FF2B5EF4-FFF2-40B4-BE49-F238E27FC236}">
                  <a16:creationId xmlns:a16="http://schemas.microsoft.com/office/drawing/2014/main" id="{DADAE91F-6B74-4213-AA64-2BB5182AB4AC}"/>
                </a:ext>
              </a:extLst>
            </p:cNvPr>
            <p:cNvSpPr/>
            <p:nvPr/>
          </p:nvSpPr>
          <p:spPr>
            <a:xfrm>
              <a:off x="6059975" y="4067700"/>
              <a:ext cx="4200" cy="2900"/>
            </a:xfrm>
            <a:custGeom>
              <a:avLst/>
              <a:gdLst/>
              <a:ahLst/>
              <a:cxnLst/>
              <a:rect l="l" t="t" r="r" b="b"/>
              <a:pathLst>
                <a:path w="168" h="116" extrusionOk="0">
                  <a:moveTo>
                    <a:pt x="82" y="0"/>
                  </a:moveTo>
                  <a:cubicBezTo>
                    <a:pt x="55" y="0"/>
                    <a:pt x="28" y="25"/>
                    <a:pt x="0" y="80"/>
                  </a:cubicBezTo>
                  <a:cubicBezTo>
                    <a:pt x="12" y="92"/>
                    <a:pt x="24" y="115"/>
                    <a:pt x="48" y="115"/>
                  </a:cubicBezTo>
                  <a:cubicBezTo>
                    <a:pt x="84" y="115"/>
                    <a:pt x="119" y="103"/>
                    <a:pt x="167" y="92"/>
                  </a:cubicBezTo>
                  <a:cubicBezTo>
                    <a:pt x="141" y="34"/>
                    <a:pt x="112" y="0"/>
                    <a:pt x="8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5720;p32">
              <a:extLst>
                <a:ext uri="{FF2B5EF4-FFF2-40B4-BE49-F238E27FC236}">
                  <a16:creationId xmlns:a16="http://schemas.microsoft.com/office/drawing/2014/main" id="{12533C22-68DB-465A-A6EA-E618AC04907D}"/>
                </a:ext>
              </a:extLst>
            </p:cNvPr>
            <p:cNvSpPr/>
            <p:nvPr/>
          </p:nvSpPr>
          <p:spPr>
            <a:xfrm>
              <a:off x="5808750" y="4047950"/>
              <a:ext cx="7475" cy="4200"/>
            </a:xfrm>
            <a:custGeom>
              <a:avLst/>
              <a:gdLst/>
              <a:ahLst/>
              <a:cxnLst/>
              <a:rect l="l" t="t" r="r" b="b"/>
              <a:pathLst>
                <a:path w="299" h="168" extrusionOk="0">
                  <a:moveTo>
                    <a:pt x="0" y="0"/>
                  </a:moveTo>
                  <a:lnTo>
                    <a:pt x="0" y="131"/>
                  </a:lnTo>
                  <a:cubicBezTo>
                    <a:pt x="96" y="131"/>
                    <a:pt x="191" y="155"/>
                    <a:pt x="286" y="167"/>
                  </a:cubicBezTo>
                  <a:cubicBezTo>
                    <a:pt x="298" y="120"/>
                    <a:pt x="298" y="60"/>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5721;p32">
              <a:extLst>
                <a:ext uri="{FF2B5EF4-FFF2-40B4-BE49-F238E27FC236}">
                  <a16:creationId xmlns:a16="http://schemas.microsoft.com/office/drawing/2014/main" id="{856078D6-0C36-4202-9BA3-32F487AE3751}"/>
                </a:ext>
              </a:extLst>
            </p:cNvPr>
            <p:cNvSpPr/>
            <p:nvPr/>
          </p:nvSpPr>
          <p:spPr>
            <a:xfrm>
              <a:off x="5203025" y="3569925"/>
              <a:ext cx="4775" cy="4475"/>
            </a:xfrm>
            <a:custGeom>
              <a:avLst/>
              <a:gdLst/>
              <a:ahLst/>
              <a:cxnLst/>
              <a:rect l="l" t="t" r="r" b="b"/>
              <a:pathLst>
                <a:path w="191" h="179" extrusionOk="0">
                  <a:moveTo>
                    <a:pt x="107" y="0"/>
                  </a:moveTo>
                  <a:cubicBezTo>
                    <a:pt x="36" y="48"/>
                    <a:pt x="0" y="107"/>
                    <a:pt x="0" y="179"/>
                  </a:cubicBezTo>
                  <a:lnTo>
                    <a:pt x="131" y="179"/>
                  </a:lnTo>
                  <a:lnTo>
                    <a:pt x="191" y="131"/>
                  </a:lnTo>
                  <a:lnTo>
                    <a:pt x="179" y="71"/>
                  </a:lnTo>
                  <a:lnTo>
                    <a:pt x="107"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5722;p32">
              <a:extLst>
                <a:ext uri="{FF2B5EF4-FFF2-40B4-BE49-F238E27FC236}">
                  <a16:creationId xmlns:a16="http://schemas.microsoft.com/office/drawing/2014/main" id="{E73EC772-B07B-4886-9016-37B5FCD10FF7}"/>
                </a:ext>
              </a:extLst>
            </p:cNvPr>
            <p:cNvSpPr/>
            <p:nvPr/>
          </p:nvSpPr>
          <p:spPr>
            <a:xfrm>
              <a:off x="5342325" y="3376450"/>
              <a:ext cx="3300" cy="4175"/>
            </a:xfrm>
            <a:custGeom>
              <a:avLst/>
              <a:gdLst/>
              <a:ahLst/>
              <a:cxnLst/>
              <a:rect l="l" t="t" r="r" b="b"/>
              <a:pathLst>
                <a:path w="132" h="167" extrusionOk="0">
                  <a:moveTo>
                    <a:pt x="131" y="0"/>
                  </a:moveTo>
                  <a:lnTo>
                    <a:pt x="131" y="0"/>
                  </a:lnTo>
                  <a:cubicBezTo>
                    <a:pt x="36" y="12"/>
                    <a:pt x="0" y="71"/>
                    <a:pt x="0" y="167"/>
                  </a:cubicBezTo>
                  <a:cubicBezTo>
                    <a:pt x="84" y="143"/>
                    <a:pt x="131" y="83"/>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5723;p32">
              <a:extLst>
                <a:ext uri="{FF2B5EF4-FFF2-40B4-BE49-F238E27FC236}">
                  <a16:creationId xmlns:a16="http://schemas.microsoft.com/office/drawing/2014/main" id="{9D17D768-FA93-4B91-A511-E6323B9EEFD6}"/>
                </a:ext>
              </a:extLst>
            </p:cNvPr>
            <p:cNvSpPr/>
            <p:nvPr/>
          </p:nvSpPr>
          <p:spPr>
            <a:xfrm>
              <a:off x="5285175" y="2896325"/>
              <a:ext cx="5375" cy="3900"/>
            </a:xfrm>
            <a:custGeom>
              <a:avLst/>
              <a:gdLst/>
              <a:ahLst/>
              <a:cxnLst/>
              <a:rect l="l" t="t" r="r" b="b"/>
              <a:pathLst>
                <a:path w="215" h="156" extrusionOk="0">
                  <a:moveTo>
                    <a:pt x="155" y="0"/>
                  </a:moveTo>
                  <a:cubicBezTo>
                    <a:pt x="60" y="0"/>
                    <a:pt x="24" y="60"/>
                    <a:pt x="0" y="131"/>
                  </a:cubicBezTo>
                  <a:cubicBezTo>
                    <a:pt x="48" y="131"/>
                    <a:pt x="108" y="155"/>
                    <a:pt x="155" y="155"/>
                  </a:cubicBezTo>
                  <a:cubicBezTo>
                    <a:pt x="203" y="119"/>
                    <a:pt x="215" y="84"/>
                    <a:pt x="179" y="36"/>
                  </a:cubicBezTo>
                  <a:lnTo>
                    <a:pt x="15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5724;p32">
              <a:extLst>
                <a:ext uri="{FF2B5EF4-FFF2-40B4-BE49-F238E27FC236}">
                  <a16:creationId xmlns:a16="http://schemas.microsoft.com/office/drawing/2014/main" id="{AD28109B-5E61-4DA1-8EDA-60B6B117C3D8}"/>
                </a:ext>
              </a:extLst>
            </p:cNvPr>
            <p:cNvSpPr/>
            <p:nvPr/>
          </p:nvSpPr>
          <p:spPr>
            <a:xfrm>
              <a:off x="5302425" y="2881150"/>
              <a:ext cx="4800" cy="5075"/>
            </a:xfrm>
            <a:custGeom>
              <a:avLst/>
              <a:gdLst/>
              <a:ahLst/>
              <a:cxnLst/>
              <a:rect l="l" t="t" r="r" b="b"/>
              <a:pathLst>
                <a:path w="192" h="203" extrusionOk="0">
                  <a:moveTo>
                    <a:pt x="132" y="0"/>
                  </a:moveTo>
                  <a:cubicBezTo>
                    <a:pt x="49" y="12"/>
                    <a:pt x="1" y="71"/>
                    <a:pt x="1" y="143"/>
                  </a:cubicBezTo>
                  <a:cubicBezTo>
                    <a:pt x="25" y="167"/>
                    <a:pt x="60" y="179"/>
                    <a:pt x="72" y="202"/>
                  </a:cubicBezTo>
                  <a:cubicBezTo>
                    <a:pt x="132" y="179"/>
                    <a:pt x="180" y="131"/>
                    <a:pt x="191" y="71"/>
                  </a:cubicBezTo>
                  <a:cubicBezTo>
                    <a:pt x="180" y="48"/>
                    <a:pt x="144" y="36"/>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5725;p32">
              <a:extLst>
                <a:ext uri="{FF2B5EF4-FFF2-40B4-BE49-F238E27FC236}">
                  <a16:creationId xmlns:a16="http://schemas.microsoft.com/office/drawing/2014/main" id="{9246FC63-F3C7-44A5-8590-5E3CCEB148A3}"/>
                </a:ext>
              </a:extLst>
            </p:cNvPr>
            <p:cNvSpPr/>
            <p:nvPr/>
          </p:nvSpPr>
          <p:spPr>
            <a:xfrm>
              <a:off x="5299150" y="2884425"/>
              <a:ext cx="3900" cy="4775"/>
            </a:xfrm>
            <a:custGeom>
              <a:avLst/>
              <a:gdLst/>
              <a:ahLst/>
              <a:cxnLst/>
              <a:rect l="l" t="t" r="r" b="b"/>
              <a:pathLst>
                <a:path w="156" h="191" extrusionOk="0">
                  <a:moveTo>
                    <a:pt x="132" y="0"/>
                  </a:moveTo>
                  <a:cubicBezTo>
                    <a:pt x="84" y="60"/>
                    <a:pt x="37" y="107"/>
                    <a:pt x="1" y="167"/>
                  </a:cubicBezTo>
                  <a:lnTo>
                    <a:pt x="25" y="191"/>
                  </a:lnTo>
                  <a:cubicBezTo>
                    <a:pt x="96" y="179"/>
                    <a:pt x="144" y="131"/>
                    <a:pt x="156" y="60"/>
                  </a:cubicBezTo>
                  <a:lnTo>
                    <a:pt x="132"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5726;p32">
              <a:extLst>
                <a:ext uri="{FF2B5EF4-FFF2-40B4-BE49-F238E27FC236}">
                  <a16:creationId xmlns:a16="http://schemas.microsoft.com/office/drawing/2014/main" id="{9F678EBB-A8EE-4D36-B981-1FA468EFBB54}"/>
                </a:ext>
              </a:extLst>
            </p:cNvPr>
            <p:cNvSpPr/>
            <p:nvPr/>
          </p:nvSpPr>
          <p:spPr>
            <a:xfrm>
              <a:off x="5256000" y="3187125"/>
              <a:ext cx="4500" cy="1825"/>
            </a:xfrm>
            <a:custGeom>
              <a:avLst/>
              <a:gdLst/>
              <a:ahLst/>
              <a:cxnLst/>
              <a:rect l="l" t="t" r="r" b="b"/>
              <a:pathLst>
                <a:path w="180" h="73" extrusionOk="0">
                  <a:moveTo>
                    <a:pt x="1" y="1"/>
                  </a:moveTo>
                  <a:cubicBezTo>
                    <a:pt x="30" y="48"/>
                    <a:pt x="60" y="72"/>
                    <a:pt x="90" y="72"/>
                  </a:cubicBezTo>
                  <a:cubicBezTo>
                    <a:pt x="120" y="72"/>
                    <a:pt x="149" y="48"/>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5727;p32">
              <a:extLst>
                <a:ext uri="{FF2B5EF4-FFF2-40B4-BE49-F238E27FC236}">
                  <a16:creationId xmlns:a16="http://schemas.microsoft.com/office/drawing/2014/main" id="{B09DA6B2-605F-4E2F-930C-40EE8A223517}"/>
                </a:ext>
              </a:extLst>
            </p:cNvPr>
            <p:cNvSpPr/>
            <p:nvPr/>
          </p:nvSpPr>
          <p:spPr>
            <a:xfrm>
              <a:off x="5305700" y="2877875"/>
              <a:ext cx="4800" cy="4825"/>
            </a:xfrm>
            <a:custGeom>
              <a:avLst/>
              <a:gdLst/>
              <a:ahLst/>
              <a:cxnLst/>
              <a:rect l="l" t="t" r="r" b="b"/>
              <a:pathLst>
                <a:path w="192" h="193" extrusionOk="0">
                  <a:moveTo>
                    <a:pt x="156" y="0"/>
                  </a:moveTo>
                  <a:cubicBezTo>
                    <a:pt x="72" y="12"/>
                    <a:pt x="37" y="60"/>
                    <a:pt x="1" y="131"/>
                  </a:cubicBezTo>
                  <a:cubicBezTo>
                    <a:pt x="13" y="143"/>
                    <a:pt x="49" y="167"/>
                    <a:pt x="49" y="191"/>
                  </a:cubicBezTo>
                  <a:cubicBezTo>
                    <a:pt x="62" y="192"/>
                    <a:pt x="73" y="193"/>
                    <a:pt x="84" y="193"/>
                  </a:cubicBezTo>
                  <a:cubicBezTo>
                    <a:pt x="164" y="193"/>
                    <a:pt x="191" y="154"/>
                    <a:pt x="191" y="60"/>
                  </a:cubicBezTo>
                  <a:lnTo>
                    <a:pt x="15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5728;p32">
              <a:extLst>
                <a:ext uri="{FF2B5EF4-FFF2-40B4-BE49-F238E27FC236}">
                  <a16:creationId xmlns:a16="http://schemas.microsoft.com/office/drawing/2014/main" id="{B93EB0AF-B6EF-4A8B-A8BB-6B10A114C5A0}"/>
                </a:ext>
              </a:extLst>
            </p:cNvPr>
            <p:cNvSpPr/>
            <p:nvPr/>
          </p:nvSpPr>
          <p:spPr>
            <a:xfrm>
              <a:off x="5945075" y="4060150"/>
              <a:ext cx="4500" cy="3650"/>
            </a:xfrm>
            <a:custGeom>
              <a:avLst/>
              <a:gdLst/>
              <a:ahLst/>
              <a:cxnLst/>
              <a:rect l="l" t="t" r="r" b="b"/>
              <a:pathLst>
                <a:path w="180" h="146" extrusionOk="0">
                  <a:moveTo>
                    <a:pt x="96" y="1"/>
                  </a:moveTo>
                  <a:cubicBezTo>
                    <a:pt x="72" y="1"/>
                    <a:pt x="36" y="24"/>
                    <a:pt x="24" y="48"/>
                  </a:cubicBezTo>
                  <a:lnTo>
                    <a:pt x="1" y="96"/>
                  </a:lnTo>
                  <a:cubicBezTo>
                    <a:pt x="32" y="127"/>
                    <a:pt x="63" y="145"/>
                    <a:pt x="94" y="145"/>
                  </a:cubicBezTo>
                  <a:cubicBezTo>
                    <a:pt x="122" y="145"/>
                    <a:pt x="151" y="130"/>
                    <a:pt x="179" y="96"/>
                  </a:cubicBezTo>
                  <a:lnTo>
                    <a:pt x="132" y="36"/>
                  </a:lnTo>
                  <a:cubicBezTo>
                    <a:pt x="132" y="24"/>
                    <a:pt x="132" y="24"/>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5729;p32">
              <a:extLst>
                <a:ext uri="{FF2B5EF4-FFF2-40B4-BE49-F238E27FC236}">
                  <a16:creationId xmlns:a16="http://schemas.microsoft.com/office/drawing/2014/main" id="{B5F7894C-B4B6-4ABE-B554-85EC6360B82E}"/>
                </a:ext>
              </a:extLst>
            </p:cNvPr>
            <p:cNvSpPr/>
            <p:nvPr/>
          </p:nvSpPr>
          <p:spPr>
            <a:xfrm>
              <a:off x="6009375" y="2675100"/>
              <a:ext cx="159575" cy="24575"/>
            </a:xfrm>
            <a:custGeom>
              <a:avLst/>
              <a:gdLst/>
              <a:ahLst/>
              <a:cxnLst/>
              <a:rect l="l" t="t" r="r" b="b"/>
              <a:pathLst>
                <a:path w="6383" h="983" extrusionOk="0">
                  <a:moveTo>
                    <a:pt x="519" y="0"/>
                  </a:moveTo>
                  <a:cubicBezTo>
                    <a:pt x="346" y="0"/>
                    <a:pt x="173" y="19"/>
                    <a:pt x="0" y="74"/>
                  </a:cubicBezTo>
                  <a:cubicBezTo>
                    <a:pt x="12" y="98"/>
                    <a:pt x="24" y="146"/>
                    <a:pt x="48" y="205"/>
                  </a:cubicBezTo>
                  <a:cubicBezTo>
                    <a:pt x="219" y="434"/>
                    <a:pt x="467" y="457"/>
                    <a:pt x="712" y="457"/>
                  </a:cubicBezTo>
                  <a:cubicBezTo>
                    <a:pt x="773" y="457"/>
                    <a:pt x="834" y="455"/>
                    <a:pt x="893" y="455"/>
                  </a:cubicBezTo>
                  <a:cubicBezTo>
                    <a:pt x="1584" y="479"/>
                    <a:pt x="2286" y="455"/>
                    <a:pt x="2989" y="574"/>
                  </a:cubicBezTo>
                  <a:cubicBezTo>
                    <a:pt x="3048" y="574"/>
                    <a:pt x="3120" y="563"/>
                    <a:pt x="3179" y="551"/>
                  </a:cubicBezTo>
                  <a:cubicBezTo>
                    <a:pt x="3275" y="515"/>
                    <a:pt x="3358" y="479"/>
                    <a:pt x="3465" y="479"/>
                  </a:cubicBezTo>
                  <a:cubicBezTo>
                    <a:pt x="3513" y="479"/>
                    <a:pt x="3536" y="491"/>
                    <a:pt x="3572" y="515"/>
                  </a:cubicBezTo>
                  <a:cubicBezTo>
                    <a:pt x="3572" y="551"/>
                    <a:pt x="3560" y="574"/>
                    <a:pt x="3525" y="598"/>
                  </a:cubicBezTo>
                  <a:cubicBezTo>
                    <a:pt x="3465" y="622"/>
                    <a:pt x="3417" y="670"/>
                    <a:pt x="3394" y="729"/>
                  </a:cubicBezTo>
                  <a:cubicBezTo>
                    <a:pt x="3394" y="777"/>
                    <a:pt x="3405" y="813"/>
                    <a:pt x="3453" y="848"/>
                  </a:cubicBezTo>
                  <a:cubicBezTo>
                    <a:pt x="4160" y="923"/>
                    <a:pt x="4866" y="983"/>
                    <a:pt x="5578" y="983"/>
                  </a:cubicBezTo>
                  <a:cubicBezTo>
                    <a:pt x="5778" y="983"/>
                    <a:pt x="5979" y="978"/>
                    <a:pt x="6180" y="967"/>
                  </a:cubicBezTo>
                  <a:cubicBezTo>
                    <a:pt x="6215" y="932"/>
                    <a:pt x="6239" y="896"/>
                    <a:pt x="6251" y="836"/>
                  </a:cubicBezTo>
                  <a:cubicBezTo>
                    <a:pt x="6263" y="729"/>
                    <a:pt x="6382" y="634"/>
                    <a:pt x="6311" y="515"/>
                  </a:cubicBezTo>
                  <a:cubicBezTo>
                    <a:pt x="4826" y="250"/>
                    <a:pt x="3331" y="86"/>
                    <a:pt x="1824" y="86"/>
                  </a:cubicBezTo>
                  <a:cubicBezTo>
                    <a:pt x="1772" y="86"/>
                    <a:pt x="1720" y="86"/>
                    <a:pt x="1667" y="86"/>
                  </a:cubicBezTo>
                  <a:cubicBezTo>
                    <a:pt x="1651" y="87"/>
                    <a:pt x="1635" y="87"/>
                    <a:pt x="1620" y="87"/>
                  </a:cubicBezTo>
                  <a:cubicBezTo>
                    <a:pt x="1256" y="87"/>
                    <a:pt x="888" y="0"/>
                    <a:pt x="5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5730;p32">
              <a:extLst>
                <a:ext uri="{FF2B5EF4-FFF2-40B4-BE49-F238E27FC236}">
                  <a16:creationId xmlns:a16="http://schemas.microsoft.com/office/drawing/2014/main" id="{092ED341-3463-44BD-8205-E7040DFCA5A3}"/>
                </a:ext>
              </a:extLst>
            </p:cNvPr>
            <p:cNvSpPr/>
            <p:nvPr/>
          </p:nvSpPr>
          <p:spPr>
            <a:xfrm>
              <a:off x="5474175" y="2677250"/>
              <a:ext cx="120000" cy="32475"/>
            </a:xfrm>
            <a:custGeom>
              <a:avLst/>
              <a:gdLst/>
              <a:ahLst/>
              <a:cxnLst/>
              <a:rect l="l" t="t" r="r" b="b"/>
              <a:pathLst>
                <a:path w="4800" h="1299" extrusionOk="0">
                  <a:moveTo>
                    <a:pt x="215" y="0"/>
                  </a:moveTo>
                  <a:cubicBezTo>
                    <a:pt x="108" y="12"/>
                    <a:pt x="48" y="72"/>
                    <a:pt x="1" y="179"/>
                  </a:cubicBezTo>
                  <a:cubicBezTo>
                    <a:pt x="1" y="250"/>
                    <a:pt x="1" y="310"/>
                    <a:pt x="37" y="369"/>
                  </a:cubicBezTo>
                  <a:cubicBezTo>
                    <a:pt x="96" y="548"/>
                    <a:pt x="382" y="584"/>
                    <a:pt x="334" y="834"/>
                  </a:cubicBezTo>
                  <a:cubicBezTo>
                    <a:pt x="287" y="905"/>
                    <a:pt x="263" y="977"/>
                    <a:pt x="275" y="1072"/>
                  </a:cubicBezTo>
                  <a:cubicBezTo>
                    <a:pt x="287" y="1131"/>
                    <a:pt x="322" y="1179"/>
                    <a:pt x="382" y="1191"/>
                  </a:cubicBezTo>
                  <a:cubicBezTo>
                    <a:pt x="590" y="1274"/>
                    <a:pt x="803" y="1293"/>
                    <a:pt x="1015" y="1293"/>
                  </a:cubicBezTo>
                  <a:cubicBezTo>
                    <a:pt x="1106" y="1293"/>
                    <a:pt x="1197" y="1290"/>
                    <a:pt x="1287" y="1286"/>
                  </a:cubicBezTo>
                  <a:cubicBezTo>
                    <a:pt x="1823" y="1270"/>
                    <a:pt x="2364" y="1261"/>
                    <a:pt x="2907" y="1261"/>
                  </a:cubicBezTo>
                  <a:cubicBezTo>
                    <a:pt x="3533" y="1261"/>
                    <a:pt x="4162" y="1273"/>
                    <a:pt x="4787" y="1298"/>
                  </a:cubicBezTo>
                  <a:cubicBezTo>
                    <a:pt x="4799" y="893"/>
                    <a:pt x="4501" y="881"/>
                    <a:pt x="4251" y="834"/>
                  </a:cubicBezTo>
                  <a:cubicBezTo>
                    <a:pt x="3906" y="786"/>
                    <a:pt x="3549" y="846"/>
                    <a:pt x="3204" y="762"/>
                  </a:cubicBezTo>
                  <a:cubicBezTo>
                    <a:pt x="3025" y="711"/>
                    <a:pt x="2843" y="698"/>
                    <a:pt x="2659" y="698"/>
                  </a:cubicBezTo>
                  <a:cubicBezTo>
                    <a:pt x="2469" y="698"/>
                    <a:pt x="2277" y="712"/>
                    <a:pt x="2086" y="712"/>
                  </a:cubicBezTo>
                  <a:cubicBezTo>
                    <a:pt x="1946" y="712"/>
                    <a:pt x="1806" y="705"/>
                    <a:pt x="1668" y="679"/>
                  </a:cubicBezTo>
                  <a:cubicBezTo>
                    <a:pt x="1596" y="667"/>
                    <a:pt x="1537" y="655"/>
                    <a:pt x="1477" y="655"/>
                  </a:cubicBezTo>
                  <a:cubicBezTo>
                    <a:pt x="1457" y="657"/>
                    <a:pt x="1436" y="658"/>
                    <a:pt x="1416" y="658"/>
                  </a:cubicBezTo>
                  <a:cubicBezTo>
                    <a:pt x="1318" y="658"/>
                    <a:pt x="1221" y="635"/>
                    <a:pt x="1132" y="596"/>
                  </a:cubicBezTo>
                  <a:cubicBezTo>
                    <a:pt x="1108" y="596"/>
                    <a:pt x="1072" y="584"/>
                    <a:pt x="1049" y="584"/>
                  </a:cubicBezTo>
                  <a:cubicBezTo>
                    <a:pt x="775" y="369"/>
                    <a:pt x="418" y="286"/>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5731;p32">
              <a:extLst>
                <a:ext uri="{FF2B5EF4-FFF2-40B4-BE49-F238E27FC236}">
                  <a16:creationId xmlns:a16="http://schemas.microsoft.com/office/drawing/2014/main" id="{EC351247-3DD9-4604-AD67-AF56106DC405}"/>
                </a:ext>
              </a:extLst>
            </p:cNvPr>
            <p:cNvSpPr/>
            <p:nvPr/>
          </p:nvSpPr>
          <p:spPr>
            <a:xfrm>
              <a:off x="5929000" y="2671575"/>
              <a:ext cx="112850" cy="20925"/>
            </a:xfrm>
            <a:custGeom>
              <a:avLst/>
              <a:gdLst/>
              <a:ahLst/>
              <a:cxnLst/>
              <a:rect l="l" t="t" r="r" b="b"/>
              <a:pathLst>
                <a:path w="4514" h="837" extrusionOk="0">
                  <a:moveTo>
                    <a:pt x="673" y="0"/>
                  </a:moveTo>
                  <a:cubicBezTo>
                    <a:pt x="634" y="0"/>
                    <a:pt x="557" y="86"/>
                    <a:pt x="501" y="108"/>
                  </a:cubicBezTo>
                  <a:cubicBezTo>
                    <a:pt x="382" y="168"/>
                    <a:pt x="239" y="120"/>
                    <a:pt x="132" y="215"/>
                  </a:cubicBezTo>
                  <a:cubicBezTo>
                    <a:pt x="60" y="287"/>
                    <a:pt x="1" y="382"/>
                    <a:pt x="24" y="477"/>
                  </a:cubicBezTo>
                  <a:cubicBezTo>
                    <a:pt x="191" y="573"/>
                    <a:pt x="367" y="592"/>
                    <a:pt x="547" y="592"/>
                  </a:cubicBezTo>
                  <a:cubicBezTo>
                    <a:pt x="667" y="592"/>
                    <a:pt x="788" y="583"/>
                    <a:pt x="909" y="583"/>
                  </a:cubicBezTo>
                  <a:cubicBezTo>
                    <a:pt x="1060" y="583"/>
                    <a:pt x="1211" y="596"/>
                    <a:pt x="1358" y="656"/>
                  </a:cubicBezTo>
                  <a:cubicBezTo>
                    <a:pt x="2135" y="790"/>
                    <a:pt x="2925" y="837"/>
                    <a:pt x="3719" y="837"/>
                  </a:cubicBezTo>
                  <a:cubicBezTo>
                    <a:pt x="3983" y="837"/>
                    <a:pt x="4248" y="832"/>
                    <a:pt x="4513" y="823"/>
                  </a:cubicBezTo>
                  <a:cubicBezTo>
                    <a:pt x="4491" y="564"/>
                    <a:pt x="4359" y="530"/>
                    <a:pt x="4211" y="530"/>
                  </a:cubicBezTo>
                  <a:cubicBezTo>
                    <a:pt x="4158" y="530"/>
                    <a:pt x="4102" y="535"/>
                    <a:pt x="4049" y="535"/>
                  </a:cubicBezTo>
                  <a:cubicBezTo>
                    <a:pt x="4011" y="535"/>
                    <a:pt x="3975" y="532"/>
                    <a:pt x="3942" y="525"/>
                  </a:cubicBezTo>
                  <a:cubicBezTo>
                    <a:pt x="3913" y="519"/>
                    <a:pt x="3883" y="517"/>
                    <a:pt x="3852" y="517"/>
                  </a:cubicBezTo>
                  <a:cubicBezTo>
                    <a:pt x="3761" y="517"/>
                    <a:pt x="3661" y="536"/>
                    <a:pt x="3566" y="536"/>
                  </a:cubicBezTo>
                  <a:cubicBezTo>
                    <a:pt x="3425" y="536"/>
                    <a:pt x="3296" y="494"/>
                    <a:pt x="3227" y="287"/>
                  </a:cubicBezTo>
                  <a:cubicBezTo>
                    <a:pt x="3227" y="263"/>
                    <a:pt x="3215" y="239"/>
                    <a:pt x="3215" y="215"/>
                  </a:cubicBezTo>
                  <a:cubicBezTo>
                    <a:pt x="2382" y="49"/>
                    <a:pt x="1513" y="120"/>
                    <a:pt x="679" y="1"/>
                  </a:cubicBezTo>
                  <a:cubicBezTo>
                    <a:pt x="677" y="0"/>
                    <a:pt x="675" y="0"/>
                    <a:pt x="6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5732;p32">
              <a:extLst>
                <a:ext uri="{FF2B5EF4-FFF2-40B4-BE49-F238E27FC236}">
                  <a16:creationId xmlns:a16="http://schemas.microsoft.com/office/drawing/2014/main" id="{55912B73-76FE-4D7C-91FB-64072198A2D3}"/>
                </a:ext>
              </a:extLst>
            </p:cNvPr>
            <p:cNvSpPr/>
            <p:nvPr/>
          </p:nvSpPr>
          <p:spPr>
            <a:xfrm>
              <a:off x="5782250" y="2661200"/>
              <a:ext cx="153925" cy="21100"/>
            </a:xfrm>
            <a:custGeom>
              <a:avLst/>
              <a:gdLst/>
              <a:ahLst/>
              <a:cxnLst/>
              <a:rect l="l" t="t" r="r" b="b"/>
              <a:pathLst>
                <a:path w="6157" h="844" extrusionOk="0">
                  <a:moveTo>
                    <a:pt x="352" y="0"/>
                  </a:moveTo>
                  <a:cubicBezTo>
                    <a:pt x="231" y="0"/>
                    <a:pt x="125" y="53"/>
                    <a:pt x="37" y="166"/>
                  </a:cubicBezTo>
                  <a:cubicBezTo>
                    <a:pt x="1" y="237"/>
                    <a:pt x="25" y="321"/>
                    <a:pt x="60" y="380"/>
                  </a:cubicBezTo>
                  <a:cubicBezTo>
                    <a:pt x="142" y="409"/>
                    <a:pt x="226" y="416"/>
                    <a:pt x="312" y="416"/>
                  </a:cubicBezTo>
                  <a:cubicBezTo>
                    <a:pt x="403" y="416"/>
                    <a:pt x="495" y="408"/>
                    <a:pt x="587" y="408"/>
                  </a:cubicBezTo>
                  <a:cubicBezTo>
                    <a:pt x="700" y="408"/>
                    <a:pt x="811" y="420"/>
                    <a:pt x="918" y="476"/>
                  </a:cubicBezTo>
                  <a:cubicBezTo>
                    <a:pt x="989" y="499"/>
                    <a:pt x="1072" y="499"/>
                    <a:pt x="1156" y="511"/>
                  </a:cubicBezTo>
                  <a:cubicBezTo>
                    <a:pt x="1257" y="556"/>
                    <a:pt x="1361" y="566"/>
                    <a:pt x="1466" y="566"/>
                  </a:cubicBezTo>
                  <a:cubicBezTo>
                    <a:pt x="1552" y="566"/>
                    <a:pt x="1638" y="559"/>
                    <a:pt x="1723" y="559"/>
                  </a:cubicBezTo>
                  <a:cubicBezTo>
                    <a:pt x="1839" y="559"/>
                    <a:pt x="1952" y="572"/>
                    <a:pt x="2061" y="630"/>
                  </a:cubicBezTo>
                  <a:cubicBezTo>
                    <a:pt x="2132" y="642"/>
                    <a:pt x="2203" y="642"/>
                    <a:pt x="2287" y="654"/>
                  </a:cubicBezTo>
                  <a:cubicBezTo>
                    <a:pt x="2379" y="691"/>
                    <a:pt x="2474" y="699"/>
                    <a:pt x="2570" y="699"/>
                  </a:cubicBezTo>
                  <a:cubicBezTo>
                    <a:pt x="2651" y="699"/>
                    <a:pt x="2733" y="693"/>
                    <a:pt x="2814" y="693"/>
                  </a:cubicBezTo>
                  <a:cubicBezTo>
                    <a:pt x="2948" y="693"/>
                    <a:pt x="3080" y="710"/>
                    <a:pt x="3204" y="797"/>
                  </a:cubicBezTo>
                  <a:cubicBezTo>
                    <a:pt x="3738" y="818"/>
                    <a:pt x="4280" y="843"/>
                    <a:pt x="4821" y="843"/>
                  </a:cubicBezTo>
                  <a:cubicBezTo>
                    <a:pt x="5196" y="843"/>
                    <a:pt x="5571" y="831"/>
                    <a:pt x="5942" y="797"/>
                  </a:cubicBezTo>
                  <a:lnTo>
                    <a:pt x="6097" y="642"/>
                  </a:lnTo>
                  <a:cubicBezTo>
                    <a:pt x="6156" y="452"/>
                    <a:pt x="6002" y="452"/>
                    <a:pt x="5883" y="416"/>
                  </a:cubicBezTo>
                  <a:cubicBezTo>
                    <a:pt x="5815" y="444"/>
                    <a:pt x="5742" y="456"/>
                    <a:pt x="5668" y="456"/>
                  </a:cubicBezTo>
                  <a:cubicBezTo>
                    <a:pt x="5585" y="456"/>
                    <a:pt x="5500" y="441"/>
                    <a:pt x="5418" y="416"/>
                  </a:cubicBezTo>
                  <a:cubicBezTo>
                    <a:pt x="5395" y="412"/>
                    <a:pt x="5371" y="410"/>
                    <a:pt x="5347" y="410"/>
                  </a:cubicBezTo>
                  <a:cubicBezTo>
                    <a:pt x="5259" y="410"/>
                    <a:pt x="5164" y="432"/>
                    <a:pt x="5072" y="432"/>
                  </a:cubicBezTo>
                  <a:cubicBezTo>
                    <a:pt x="4980" y="432"/>
                    <a:pt x="4890" y="410"/>
                    <a:pt x="4811" y="321"/>
                  </a:cubicBezTo>
                  <a:lnTo>
                    <a:pt x="4823" y="321"/>
                  </a:lnTo>
                  <a:cubicBezTo>
                    <a:pt x="4721" y="288"/>
                    <a:pt x="4619" y="279"/>
                    <a:pt x="4518" y="279"/>
                  </a:cubicBezTo>
                  <a:cubicBezTo>
                    <a:pt x="4395" y="279"/>
                    <a:pt x="4272" y="292"/>
                    <a:pt x="4149" y="292"/>
                  </a:cubicBezTo>
                  <a:cubicBezTo>
                    <a:pt x="4076" y="292"/>
                    <a:pt x="4003" y="288"/>
                    <a:pt x="3930" y="273"/>
                  </a:cubicBezTo>
                  <a:cubicBezTo>
                    <a:pt x="3866" y="281"/>
                    <a:pt x="3796" y="316"/>
                    <a:pt x="3721" y="316"/>
                  </a:cubicBezTo>
                  <a:cubicBezTo>
                    <a:pt x="3684" y="316"/>
                    <a:pt x="3647" y="308"/>
                    <a:pt x="3608" y="285"/>
                  </a:cubicBezTo>
                  <a:cubicBezTo>
                    <a:pt x="3549" y="285"/>
                    <a:pt x="3489" y="297"/>
                    <a:pt x="3430" y="321"/>
                  </a:cubicBezTo>
                  <a:cubicBezTo>
                    <a:pt x="3391" y="325"/>
                    <a:pt x="3351" y="328"/>
                    <a:pt x="3313" y="328"/>
                  </a:cubicBezTo>
                  <a:cubicBezTo>
                    <a:pt x="3247" y="328"/>
                    <a:pt x="3185" y="320"/>
                    <a:pt x="3132" y="297"/>
                  </a:cubicBezTo>
                  <a:cubicBezTo>
                    <a:pt x="2299" y="47"/>
                    <a:pt x="1430" y="178"/>
                    <a:pt x="584" y="35"/>
                  </a:cubicBezTo>
                  <a:lnTo>
                    <a:pt x="537" y="35"/>
                  </a:lnTo>
                  <a:cubicBezTo>
                    <a:pt x="471" y="12"/>
                    <a:pt x="410" y="0"/>
                    <a:pt x="35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5733;p32">
              <a:extLst>
                <a:ext uri="{FF2B5EF4-FFF2-40B4-BE49-F238E27FC236}">
                  <a16:creationId xmlns:a16="http://schemas.microsoft.com/office/drawing/2014/main" id="{E6E8804E-B311-4C07-AA00-525BEFF511B0}"/>
                </a:ext>
              </a:extLst>
            </p:cNvPr>
            <p:cNvSpPr/>
            <p:nvPr/>
          </p:nvSpPr>
          <p:spPr>
            <a:xfrm>
              <a:off x="6062650" y="2713850"/>
              <a:ext cx="153625" cy="11350"/>
            </a:xfrm>
            <a:custGeom>
              <a:avLst/>
              <a:gdLst/>
              <a:ahLst/>
              <a:cxnLst/>
              <a:rect l="l" t="t" r="r" b="b"/>
              <a:pathLst>
                <a:path w="6145" h="454" extrusionOk="0">
                  <a:moveTo>
                    <a:pt x="24" y="1"/>
                  </a:moveTo>
                  <a:cubicBezTo>
                    <a:pt x="1" y="60"/>
                    <a:pt x="12" y="132"/>
                    <a:pt x="36" y="215"/>
                  </a:cubicBezTo>
                  <a:cubicBezTo>
                    <a:pt x="101" y="236"/>
                    <a:pt x="165" y="241"/>
                    <a:pt x="227" y="241"/>
                  </a:cubicBezTo>
                  <a:cubicBezTo>
                    <a:pt x="268" y="241"/>
                    <a:pt x="308" y="239"/>
                    <a:pt x="346" y="239"/>
                  </a:cubicBezTo>
                  <a:cubicBezTo>
                    <a:pt x="469" y="255"/>
                    <a:pt x="593" y="261"/>
                    <a:pt x="716" y="261"/>
                  </a:cubicBezTo>
                  <a:cubicBezTo>
                    <a:pt x="864" y="261"/>
                    <a:pt x="1012" y="252"/>
                    <a:pt x="1155" y="239"/>
                  </a:cubicBezTo>
                  <a:lnTo>
                    <a:pt x="1263" y="239"/>
                  </a:lnTo>
                  <a:cubicBezTo>
                    <a:pt x="1203" y="239"/>
                    <a:pt x="1155" y="263"/>
                    <a:pt x="1144" y="322"/>
                  </a:cubicBezTo>
                  <a:cubicBezTo>
                    <a:pt x="1227" y="358"/>
                    <a:pt x="1322" y="394"/>
                    <a:pt x="1405" y="394"/>
                  </a:cubicBezTo>
                  <a:cubicBezTo>
                    <a:pt x="2906" y="429"/>
                    <a:pt x="4394" y="441"/>
                    <a:pt x="5882" y="453"/>
                  </a:cubicBezTo>
                  <a:cubicBezTo>
                    <a:pt x="5989" y="453"/>
                    <a:pt x="6144" y="453"/>
                    <a:pt x="6120" y="203"/>
                  </a:cubicBezTo>
                  <a:cubicBezTo>
                    <a:pt x="5369" y="159"/>
                    <a:pt x="4617" y="109"/>
                    <a:pt x="3856" y="109"/>
                  </a:cubicBezTo>
                  <a:cubicBezTo>
                    <a:pt x="3580" y="109"/>
                    <a:pt x="3303" y="116"/>
                    <a:pt x="3025" y="132"/>
                  </a:cubicBezTo>
                  <a:lnTo>
                    <a:pt x="3013" y="132"/>
                  </a:lnTo>
                  <a:cubicBezTo>
                    <a:pt x="3001" y="114"/>
                    <a:pt x="2986" y="105"/>
                    <a:pt x="2971" y="105"/>
                  </a:cubicBezTo>
                  <a:cubicBezTo>
                    <a:pt x="2956" y="105"/>
                    <a:pt x="2941" y="114"/>
                    <a:pt x="2929" y="132"/>
                  </a:cubicBezTo>
                  <a:cubicBezTo>
                    <a:pt x="2877" y="153"/>
                    <a:pt x="2843" y="219"/>
                    <a:pt x="2780" y="219"/>
                  </a:cubicBezTo>
                  <a:cubicBezTo>
                    <a:pt x="2771" y="219"/>
                    <a:pt x="2761" y="218"/>
                    <a:pt x="2751" y="215"/>
                  </a:cubicBezTo>
                  <a:lnTo>
                    <a:pt x="2453" y="215"/>
                  </a:lnTo>
                  <a:cubicBezTo>
                    <a:pt x="2437" y="212"/>
                    <a:pt x="2422" y="210"/>
                    <a:pt x="2408" y="210"/>
                  </a:cubicBezTo>
                  <a:cubicBezTo>
                    <a:pt x="2368" y="210"/>
                    <a:pt x="2333" y="221"/>
                    <a:pt x="2298" y="239"/>
                  </a:cubicBezTo>
                  <a:lnTo>
                    <a:pt x="2263" y="191"/>
                  </a:lnTo>
                  <a:lnTo>
                    <a:pt x="2322" y="215"/>
                  </a:lnTo>
                  <a:cubicBezTo>
                    <a:pt x="2358" y="203"/>
                    <a:pt x="2417" y="203"/>
                    <a:pt x="2465" y="203"/>
                  </a:cubicBezTo>
                  <a:lnTo>
                    <a:pt x="2632" y="203"/>
                  </a:lnTo>
                  <a:cubicBezTo>
                    <a:pt x="2652" y="207"/>
                    <a:pt x="2671" y="208"/>
                    <a:pt x="2690" y="208"/>
                  </a:cubicBezTo>
                  <a:cubicBezTo>
                    <a:pt x="2728" y="208"/>
                    <a:pt x="2763" y="203"/>
                    <a:pt x="2787" y="203"/>
                  </a:cubicBezTo>
                  <a:lnTo>
                    <a:pt x="2929" y="120"/>
                  </a:lnTo>
                  <a:cubicBezTo>
                    <a:pt x="2830" y="21"/>
                    <a:pt x="2706" y="12"/>
                    <a:pt x="2592" y="12"/>
                  </a:cubicBezTo>
                  <a:cubicBezTo>
                    <a:pt x="2569" y="12"/>
                    <a:pt x="2546" y="13"/>
                    <a:pt x="2525" y="13"/>
                  </a:cubicBezTo>
                  <a:cubicBezTo>
                    <a:pt x="1691" y="1"/>
                    <a:pt x="858" y="1"/>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5734;p32">
              <a:extLst>
                <a:ext uri="{FF2B5EF4-FFF2-40B4-BE49-F238E27FC236}">
                  <a16:creationId xmlns:a16="http://schemas.microsoft.com/office/drawing/2014/main" id="{F01D22F5-2DAC-4523-B418-90B3B9047A05}"/>
                </a:ext>
              </a:extLst>
            </p:cNvPr>
            <p:cNvSpPr/>
            <p:nvPr/>
          </p:nvSpPr>
          <p:spPr>
            <a:xfrm>
              <a:off x="5799525" y="2698675"/>
              <a:ext cx="159875" cy="19125"/>
            </a:xfrm>
            <a:custGeom>
              <a:avLst/>
              <a:gdLst/>
              <a:ahLst/>
              <a:cxnLst/>
              <a:rect l="l" t="t" r="r" b="b"/>
              <a:pathLst>
                <a:path w="6395" h="765" extrusionOk="0">
                  <a:moveTo>
                    <a:pt x="84" y="1"/>
                  </a:moveTo>
                  <a:cubicBezTo>
                    <a:pt x="0" y="96"/>
                    <a:pt x="0" y="179"/>
                    <a:pt x="84" y="274"/>
                  </a:cubicBezTo>
                  <a:cubicBezTo>
                    <a:pt x="184" y="308"/>
                    <a:pt x="285" y="323"/>
                    <a:pt x="386" y="323"/>
                  </a:cubicBezTo>
                  <a:cubicBezTo>
                    <a:pt x="464" y="323"/>
                    <a:pt x="542" y="314"/>
                    <a:pt x="620" y="298"/>
                  </a:cubicBezTo>
                  <a:cubicBezTo>
                    <a:pt x="746" y="355"/>
                    <a:pt x="876" y="367"/>
                    <a:pt x="1006" y="367"/>
                  </a:cubicBezTo>
                  <a:cubicBezTo>
                    <a:pt x="1100" y="367"/>
                    <a:pt x="1195" y="360"/>
                    <a:pt x="1289" y="360"/>
                  </a:cubicBezTo>
                  <a:cubicBezTo>
                    <a:pt x="1418" y="360"/>
                    <a:pt x="1545" y="372"/>
                    <a:pt x="1667" y="429"/>
                  </a:cubicBezTo>
                  <a:lnTo>
                    <a:pt x="1810" y="429"/>
                  </a:lnTo>
                  <a:cubicBezTo>
                    <a:pt x="1810" y="405"/>
                    <a:pt x="1834" y="405"/>
                    <a:pt x="1858" y="393"/>
                  </a:cubicBezTo>
                  <a:cubicBezTo>
                    <a:pt x="1893" y="393"/>
                    <a:pt x="1917" y="393"/>
                    <a:pt x="1953" y="441"/>
                  </a:cubicBezTo>
                  <a:cubicBezTo>
                    <a:pt x="2286" y="489"/>
                    <a:pt x="2620" y="513"/>
                    <a:pt x="2965" y="560"/>
                  </a:cubicBezTo>
                  <a:cubicBezTo>
                    <a:pt x="3247" y="683"/>
                    <a:pt x="3539" y="708"/>
                    <a:pt x="3834" y="708"/>
                  </a:cubicBezTo>
                  <a:cubicBezTo>
                    <a:pt x="4032" y="708"/>
                    <a:pt x="4232" y="696"/>
                    <a:pt x="4431" y="696"/>
                  </a:cubicBezTo>
                  <a:cubicBezTo>
                    <a:pt x="4510" y="696"/>
                    <a:pt x="4589" y="698"/>
                    <a:pt x="4668" y="703"/>
                  </a:cubicBezTo>
                  <a:cubicBezTo>
                    <a:pt x="4882" y="742"/>
                    <a:pt x="5094" y="765"/>
                    <a:pt x="5304" y="765"/>
                  </a:cubicBezTo>
                  <a:cubicBezTo>
                    <a:pt x="5678" y="765"/>
                    <a:pt x="6043" y="691"/>
                    <a:pt x="6394" y="501"/>
                  </a:cubicBezTo>
                  <a:cubicBezTo>
                    <a:pt x="5834" y="274"/>
                    <a:pt x="5251" y="441"/>
                    <a:pt x="4691" y="298"/>
                  </a:cubicBezTo>
                  <a:cubicBezTo>
                    <a:pt x="3825" y="185"/>
                    <a:pt x="2965" y="117"/>
                    <a:pt x="2102" y="117"/>
                  </a:cubicBezTo>
                  <a:cubicBezTo>
                    <a:pt x="1874" y="117"/>
                    <a:pt x="1646" y="122"/>
                    <a:pt x="1417" y="132"/>
                  </a:cubicBezTo>
                  <a:cubicBezTo>
                    <a:pt x="1286" y="78"/>
                    <a:pt x="1150" y="66"/>
                    <a:pt x="1012" y="66"/>
                  </a:cubicBezTo>
                  <a:cubicBezTo>
                    <a:pt x="896" y="66"/>
                    <a:pt x="780" y="74"/>
                    <a:pt x="664" y="74"/>
                  </a:cubicBezTo>
                  <a:cubicBezTo>
                    <a:pt x="520" y="74"/>
                    <a:pt x="377" y="61"/>
                    <a:pt x="2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5735;p32">
              <a:extLst>
                <a:ext uri="{FF2B5EF4-FFF2-40B4-BE49-F238E27FC236}">
                  <a16:creationId xmlns:a16="http://schemas.microsoft.com/office/drawing/2014/main" id="{4197B96F-E0F6-4AE9-9DCB-C4995C44A1D4}"/>
                </a:ext>
              </a:extLst>
            </p:cNvPr>
            <p:cNvSpPr/>
            <p:nvPr/>
          </p:nvSpPr>
          <p:spPr>
            <a:xfrm>
              <a:off x="6003725" y="2678425"/>
              <a:ext cx="92275" cy="17000"/>
            </a:xfrm>
            <a:custGeom>
              <a:avLst/>
              <a:gdLst/>
              <a:ahLst/>
              <a:cxnLst/>
              <a:rect l="l" t="t" r="r" b="b"/>
              <a:pathLst>
                <a:path w="3691" h="680" extrusionOk="0">
                  <a:moveTo>
                    <a:pt x="250" y="1"/>
                  </a:moveTo>
                  <a:cubicBezTo>
                    <a:pt x="179" y="84"/>
                    <a:pt x="0" y="120"/>
                    <a:pt x="36" y="251"/>
                  </a:cubicBezTo>
                  <a:cubicBezTo>
                    <a:pt x="48" y="406"/>
                    <a:pt x="214" y="370"/>
                    <a:pt x="310" y="382"/>
                  </a:cubicBezTo>
                  <a:cubicBezTo>
                    <a:pt x="382" y="397"/>
                    <a:pt x="455" y="402"/>
                    <a:pt x="529" y="402"/>
                  </a:cubicBezTo>
                  <a:cubicBezTo>
                    <a:pt x="687" y="402"/>
                    <a:pt x="848" y="379"/>
                    <a:pt x="1005" y="379"/>
                  </a:cubicBezTo>
                  <a:cubicBezTo>
                    <a:pt x="1191" y="379"/>
                    <a:pt x="1372" y="411"/>
                    <a:pt x="1536" y="549"/>
                  </a:cubicBezTo>
                  <a:cubicBezTo>
                    <a:pt x="2250" y="596"/>
                    <a:pt x="2965" y="644"/>
                    <a:pt x="3691" y="680"/>
                  </a:cubicBezTo>
                  <a:lnTo>
                    <a:pt x="3691" y="608"/>
                  </a:lnTo>
                  <a:lnTo>
                    <a:pt x="3691" y="537"/>
                  </a:lnTo>
                  <a:cubicBezTo>
                    <a:pt x="3548" y="489"/>
                    <a:pt x="3489" y="382"/>
                    <a:pt x="3548" y="239"/>
                  </a:cubicBezTo>
                  <a:cubicBezTo>
                    <a:pt x="2631" y="108"/>
                    <a:pt x="1726" y="84"/>
                    <a:pt x="810" y="84"/>
                  </a:cubicBezTo>
                  <a:cubicBezTo>
                    <a:pt x="631" y="84"/>
                    <a:pt x="429" y="25"/>
                    <a:pt x="2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5736;p32">
              <a:extLst>
                <a:ext uri="{FF2B5EF4-FFF2-40B4-BE49-F238E27FC236}">
                  <a16:creationId xmlns:a16="http://schemas.microsoft.com/office/drawing/2014/main" id="{84DC27D0-6692-40E9-8124-8ED1650250FD}"/>
                </a:ext>
              </a:extLst>
            </p:cNvPr>
            <p:cNvSpPr/>
            <p:nvPr/>
          </p:nvSpPr>
          <p:spPr>
            <a:xfrm>
              <a:off x="5676600" y="2654900"/>
              <a:ext cx="91400" cy="13525"/>
            </a:xfrm>
            <a:custGeom>
              <a:avLst/>
              <a:gdLst/>
              <a:ahLst/>
              <a:cxnLst/>
              <a:rect l="l" t="t" r="r" b="b"/>
              <a:pathLst>
                <a:path w="3656" h="541" extrusionOk="0">
                  <a:moveTo>
                    <a:pt x="1535" y="1"/>
                  </a:moveTo>
                  <a:cubicBezTo>
                    <a:pt x="1357" y="1"/>
                    <a:pt x="1178" y="12"/>
                    <a:pt x="1000" y="37"/>
                  </a:cubicBezTo>
                  <a:cubicBezTo>
                    <a:pt x="750" y="37"/>
                    <a:pt x="500" y="37"/>
                    <a:pt x="238" y="49"/>
                  </a:cubicBezTo>
                  <a:cubicBezTo>
                    <a:pt x="0" y="49"/>
                    <a:pt x="107" y="228"/>
                    <a:pt x="119" y="347"/>
                  </a:cubicBezTo>
                  <a:cubicBezTo>
                    <a:pt x="445" y="463"/>
                    <a:pt x="776" y="483"/>
                    <a:pt x="1113" y="483"/>
                  </a:cubicBezTo>
                  <a:cubicBezTo>
                    <a:pt x="1292" y="483"/>
                    <a:pt x="1473" y="478"/>
                    <a:pt x="1655" y="478"/>
                  </a:cubicBezTo>
                  <a:cubicBezTo>
                    <a:pt x="1999" y="516"/>
                    <a:pt x="2343" y="540"/>
                    <a:pt x="2698" y="540"/>
                  </a:cubicBezTo>
                  <a:cubicBezTo>
                    <a:pt x="3007" y="540"/>
                    <a:pt x="3323" y="522"/>
                    <a:pt x="3655" y="478"/>
                  </a:cubicBezTo>
                  <a:cubicBezTo>
                    <a:pt x="3429" y="156"/>
                    <a:pt x="3155" y="335"/>
                    <a:pt x="3000" y="180"/>
                  </a:cubicBezTo>
                  <a:cubicBezTo>
                    <a:pt x="2520" y="84"/>
                    <a:pt x="2027" y="1"/>
                    <a:pt x="15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5737;p32">
              <a:extLst>
                <a:ext uri="{FF2B5EF4-FFF2-40B4-BE49-F238E27FC236}">
                  <a16:creationId xmlns:a16="http://schemas.microsoft.com/office/drawing/2014/main" id="{77E9CF6B-ED23-4F02-80B3-8E2B494C255A}"/>
                </a:ext>
              </a:extLst>
            </p:cNvPr>
            <p:cNvSpPr/>
            <p:nvPr/>
          </p:nvSpPr>
          <p:spPr>
            <a:xfrm>
              <a:off x="5502450" y="2684575"/>
              <a:ext cx="96175" cy="14425"/>
            </a:xfrm>
            <a:custGeom>
              <a:avLst/>
              <a:gdLst/>
              <a:ahLst/>
              <a:cxnLst/>
              <a:rect l="l" t="t" r="r" b="b"/>
              <a:pathLst>
                <a:path w="3847" h="577" extrusionOk="0">
                  <a:moveTo>
                    <a:pt x="594" y="0"/>
                  </a:moveTo>
                  <a:cubicBezTo>
                    <a:pt x="405" y="0"/>
                    <a:pt x="240" y="69"/>
                    <a:pt x="84" y="184"/>
                  </a:cubicBezTo>
                  <a:cubicBezTo>
                    <a:pt x="25" y="219"/>
                    <a:pt x="1" y="255"/>
                    <a:pt x="37" y="315"/>
                  </a:cubicBezTo>
                  <a:cubicBezTo>
                    <a:pt x="84" y="374"/>
                    <a:pt x="144" y="434"/>
                    <a:pt x="227" y="457"/>
                  </a:cubicBezTo>
                  <a:cubicBezTo>
                    <a:pt x="263" y="434"/>
                    <a:pt x="299" y="434"/>
                    <a:pt x="346" y="434"/>
                  </a:cubicBezTo>
                  <a:cubicBezTo>
                    <a:pt x="410" y="431"/>
                    <a:pt x="474" y="430"/>
                    <a:pt x="537" y="430"/>
                  </a:cubicBezTo>
                  <a:cubicBezTo>
                    <a:pt x="1186" y="430"/>
                    <a:pt x="1828" y="533"/>
                    <a:pt x="2489" y="576"/>
                  </a:cubicBezTo>
                  <a:cubicBezTo>
                    <a:pt x="2582" y="571"/>
                    <a:pt x="2675" y="569"/>
                    <a:pt x="2768" y="569"/>
                  </a:cubicBezTo>
                  <a:cubicBezTo>
                    <a:pt x="2897" y="569"/>
                    <a:pt x="3025" y="572"/>
                    <a:pt x="3153" y="572"/>
                  </a:cubicBezTo>
                  <a:cubicBezTo>
                    <a:pt x="3325" y="572"/>
                    <a:pt x="3496" y="567"/>
                    <a:pt x="3668" y="541"/>
                  </a:cubicBezTo>
                  <a:cubicBezTo>
                    <a:pt x="3740" y="517"/>
                    <a:pt x="3799" y="469"/>
                    <a:pt x="3847" y="398"/>
                  </a:cubicBezTo>
                  <a:cubicBezTo>
                    <a:pt x="3835" y="362"/>
                    <a:pt x="3811" y="315"/>
                    <a:pt x="3799" y="291"/>
                  </a:cubicBezTo>
                  <a:cubicBezTo>
                    <a:pt x="3680" y="255"/>
                    <a:pt x="3573" y="184"/>
                    <a:pt x="3454" y="184"/>
                  </a:cubicBezTo>
                  <a:cubicBezTo>
                    <a:pt x="2525" y="172"/>
                    <a:pt x="1596" y="100"/>
                    <a:pt x="680" y="5"/>
                  </a:cubicBezTo>
                  <a:cubicBezTo>
                    <a:pt x="651" y="2"/>
                    <a:pt x="622" y="0"/>
                    <a:pt x="5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5738;p32">
              <a:extLst>
                <a:ext uri="{FF2B5EF4-FFF2-40B4-BE49-F238E27FC236}">
                  <a16:creationId xmlns:a16="http://schemas.microsoft.com/office/drawing/2014/main" id="{CD2EF377-53DD-4F35-8954-AD27BBCB6C38}"/>
                </a:ext>
              </a:extLst>
            </p:cNvPr>
            <p:cNvSpPr/>
            <p:nvPr/>
          </p:nvSpPr>
          <p:spPr>
            <a:xfrm>
              <a:off x="5713500" y="2694900"/>
              <a:ext cx="88125" cy="10950"/>
            </a:xfrm>
            <a:custGeom>
              <a:avLst/>
              <a:gdLst/>
              <a:ahLst/>
              <a:cxnLst/>
              <a:rect l="l" t="t" r="r" b="b"/>
              <a:pathLst>
                <a:path w="3525" h="438" extrusionOk="0">
                  <a:moveTo>
                    <a:pt x="1579" y="1"/>
                  </a:moveTo>
                  <a:cubicBezTo>
                    <a:pt x="1085" y="1"/>
                    <a:pt x="590" y="24"/>
                    <a:pt x="96" y="44"/>
                  </a:cubicBezTo>
                  <a:cubicBezTo>
                    <a:pt x="48" y="68"/>
                    <a:pt x="12" y="116"/>
                    <a:pt x="0" y="175"/>
                  </a:cubicBezTo>
                  <a:cubicBezTo>
                    <a:pt x="12" y="235"/>
                    <a:pt x="48" y="283"/>
                    <a:pt x="96" y="306"/>
                  </a:cubicBezTo>
                  <a:lnTo>
                    <a:pt x="3525" y="437"/>
                  </a:lnTo>
                  <a:lnTo>
                    <a:pt x="3525" y="175"/>
                  </a:lnTo>
                  <a:cubicBezTo>
                    <a:pt x="2876" y="40"/>
                    <a:pt x="2228" y="1"/>
                    <a:pt x="15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5739;p32">
              <a:extLst>
                <a:ext uri="{FF2B5EF4-FFF2-40B4-BE49-F238E27FC236}">
                  <a16:creationId xmlns:a16="http://schemas.microsoft.com/office/drawing/2014/main" id="{F944F796-6823-44DE-8712-B0BCA42A2F29}"/>
                </a:ext>
              </a:extLst>
            </p:cNvPr>
            <p:cNvSpPr/>
            <p:nvPr/>
          </p:nvSpPr>
          <p:spPr>
            <a:xfrm>
              <a:off x="6167725" y="2687000"/>
              <a:ext cx="65500" cy="19450"/>
            </a:xfrm>
            <a:custGeom>
              <a:avLst/>
              <a:gdLst/>
              <a:ahLst/>
              <a:cxnLst/>
              <a:rect l="l" t="t" r="r" b="b"/>
              <a:pathLst>
                <a:path w="2620" h="778" extrusionOk="0">
                  <a:moveTo>
                    <a:pt x="345" y="0"/>
                  </a:moveTo>
                  <a:cubicBezTo>
                    <a:pt x="322" y="0"/>
                    <a:pt x="298" y="8"/>
                    <a:pt x="274" y="27"/>
                  </a:cubicBezTo>
                  <a:cubicBezTo>
                    <a:pt x="477" y="253"/>
                    <a:pt x="0" y="301"/>
                    <a:pt x="131" y="503"/>
                  </a:cubicBezTo>
                  <a:cubicBezTo>
                    <a:pt x="941" y="599"/>
                    <a:pt x="1763" y="682"/>
                    <a:pt x="2572" y="777"/>
                  </a:cubicBezTo>
                  <a:cubicBezTo>
                    <a:pt x="2620" y="622"/>
                    <a:pt x="2382" y="444"/>
                    <a:pt x="2608" y="313"/>
                  </a:cubicBezTo>
                  <a:cubicBezTo>
                    <a:pt x="1894" y="170"/>
                    <a:pt x="1167" y="87"/>
                    <a:pt x="441" y="39"/>
                  </a:cubicBezTo>
                  <a:cubicBezTo>
                    <a:pt x="412" y="17"/>
                    <a:pt x="380" y="0"/>
                    <a:pt x="34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5740;p32">
              <a:extLst>
                <a:ext uri="{FF2B5EF4-FFF2-40B4-BE49-F238E27FC236}">
                  <a16:creationId xmlns:a16="http://schemas.microsoft.com/office/drawing/2014/main" id="{7A1C0A55-FA3E-470C-89BB-A1F3686F407E}"/>
                </a:ext>
              </a:extLst>
            </p:cNvPr>
            <p:cNvSpPr/>
            <p:nvPr/>
          </p:nvSpPr>
          <p:spPr>
            <a:xfrm>
              <a:off x="5915600" y="2706150"/>
              <a:ext cx="66100" cy="15975"/>
            </a:xfrm>
            <a:custGeom>
              <a:avLst/>
              <a:gdLst/>
              <a:ahLst/>
              <a:cxnLst/>
              <a:rect l="l" t="t" r="r" b="b"/>
              <a:pathLst>
                <a:path w="2644" h="639" extrusionOk="0">
                  <a:moveTo>
                    <a:pt x="1192" y="1"/>
                  </a:moveTo>
                  <a:cubicBezTo>
                    <a:pt x="814" y="1"/>
                    <a:pt x="436" y="23"/>
                    <a:pt x="60" y="23"/>
                  </a:cubicBezTo>
                  <a:cubicBezTo>
                    <a:pt x="304" y="166"/>
                    <a:pt x="569" y="166"/>
                    <a:pt x="836" y="166"/>
                  </a:cubicBezTo>
                  <a:cubicBezTo>
                    <a:pt x="1102" y="166"/>
                    <a:pt x="1370" y="166"/>
                    <a:pt x="1620" y="309"/>
                  </a:cubicBezTo>
                  <a:lnTo>
                    <a:pt x="1" y="309"/>
                  </a:lnTo>
                  <a:cubicBezTo>
                    <a:pt x="112" y="549"/>
                    <a:pt x="316" y="639"/>
                    <a:pt x="536" y="639"/>
                  </a:cubicBezTo>
                  <a:cubicBezTo>
                    <a:pt x="599" y="639"/>
                    <a:pt x="663" y="632"/>
                    <a:pt x="727" y="618"/>
                  </a:cubicBezTo>
                  <a:cubicBezTo>
                    <a:pt x="964" y="546"/>
                    <a:pt x="1197" y="526"/>
                    <a:pt x="1429" y="526"/>
                  </a:cubicBezTo>
                  <a:cubicBezTo>
                    <a:pt x="1700" y="526"/>
                    <a:pt x="1970" y="553"/>
                    <a:pt x="2244" y="553"/>
                  </a:cubicBezTo>
                  <a:cubicBezTo>
                    <a:pt x="2314" y="553"/>
                    <a:pt x="2383" y="551"/>
                    <a:pt x="2454" y="547"/>
                  </a:cubicBezTo>
                  <a:cubicBezTo>
                    <a:pt x="2644" y="380"/>
                    <a:pt x="2644" y="380"/>
                    <a:pt x="2287" y="202"/>
                  </a:cubicBezTo>
                  <a:cubicBezTo>
                    <a:pt x="2238" y="174"/>
                    <a:pt x="2242" y="154"/>
                    <a:pt x="2268" y="154"/>
                  </a:cubicBezTo>
                  <a:cubicBezTo>
                    <a:pt x="2286" y="154"/>
                    <a:pt x="2316" y="165"/>
                    <a:pt x="2346" y="190"/>
                  </a:cubicBezTo>
                  <a:cubicBezTo>
                    <a:pt x="2357" y="197"/>
                    <a:pt x="2365" y="200"/>
                    <a:pt x="2372" y="200"/>
                  </a:cubicBezTo>
                  <a:cubicBezTo>
                    <a:pt x="2409" y="200"/>
                    <a:pt x="2395" y="105"/>
                    <a:pt x="2392" y="105"/>
                  </a:cubicBezTo>
                  <a:lnTo>
                    <a:pt x="2392" y="105"/>
                  </a:lnTo>
                  <a:cubicBezTo>
                    <a:pt x="2392" y="105"/>
                    <a:pt x="2392" y="112"/>
                    <a:pt x="2394" y="130"/>
                  </a:cubicBezTo>
                  <a:cubicBezTo>
                    <a:pt x="1995" y="26"/>
                    <a:pt x="1593" y="1"/>
                    <a:pt x="11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5741;p32">
              <a:extLst>
                <a:ext uri="{FF2B5EF4-FFF2-40B4-BE49-F238E27FC236}">
                  <a16:creationId xmlns:a16="http://schemas.microsoft.com/office/drawing/2014/main" id="{6AD4C351-B23F-40E6-AC78-AEDF76DF13EB}"/>
                </a:ext>
              </a:extLst>
            </p:cNvPr>
            <p:cNvSpPr/>
            <p:nvPr/>
          </p:nvSpPr>
          <p:spPr>
            <a:xfrm>
              <a:off x="5862325" y="2679275"/>
              <a:ext cx="100925" cy="8975"/>
            </a:xfrm>
            <a:custGeom>
              <a:avLst/>
              <a:gdLst/>
              <a:ahLst/>
              <a:cxnLst/>
              <a:rect l="l" t="t" r="r" b="b"/>
              <a:pathLst>
                <a:path w="4037" h="359" extrusionOk="0">
                  <a:moveTo>
                    <a:pt x="1050" y="0"/>
                  </a:moveTo>
                  <a:cubicBezTo>
                    <a:pt x="698" y="0"/>
                    <a:pt x="348" y="22"/>
                    <a:pt x="1" y="86"/>
                  </a:cubicBezTo>
                  <a:cubicBezTo>
                    <a:pt x="250" y="185"/>
                    <a:pt x="506" y="206"/>
                    <a:pt x="764" y="206"/>
                  </a:cubicBezTo>
                  <a:cubicBezTo>
                    <a:pt x="968" y="206"/>
                    <a:pt x="1173" y="193"/>
                    <a:pt x="1378" y="193"/>
                  </a:cubicBezTo>
                  <a:cubicBezTo>
                    <a:pt x="1510" y="193"/>
                    <a:pt x="1643" y="198"/>
                    <a:pt x="1775" y="217"/>
                  </a:cubicBezTo>
                  <a:cubicBezTo>
                    <a:pt x="2367" y="303"/>
                    <a:pt x="2975" y="358"/>
                    <a:pt x="3586" y="358"/>
                  </a:cubicBezTo>
                  <a:cubicBezTo>
                    <a:pt x="3736" y="358"/>
                    <a:pt x="3887" y="355"/>
                    <a:pt x="4037" y="348"/>
                  </a:cubicBezTo>
                  <a:cubicBezTo>
                    <a:pt x="3942" y="217"/>
                    <a:pt x="3799" y="229"/>
                    <a:pt x="3668" y="217"/>
                  </a:cubicBezTo>
                  <a:cubicBezTo>
                    <a:pt x="3346" y="193"/>
                    <a:pt x="3037" y="217"/>
                    <a:pt x="2739" y="86"/>
                  </a:cubicBezTo>
                  <a:cubicBezTo>
                    <a:pt x="2181" y="57"/>
                    <a:pt x="1615" y="0"/>
                    <a:pt x="10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5742;p32">
              <a:extLst>
                <a:ext uri="{FF2B5EF4-FFF2-40B4-BE49-F238E27FC236}">
                  <a16:creationId xmlns:a16="http://schemas.microsoft.com/office/drawing/2014/main" id="{3BCD343E-1483-4681-A144-DE04246F308D}"/>
                </a:ext>
              </a:extLst>
            </p:cNvPr>
            <p:cNvSpPr/>
            <p:nvPr/>
          </p:nvSpPr>
          <p:spPr>
            <a:xfrm>
              <a:off x="5443525" y="2667175"/>
              <a:ext cx="35750" cy="32350"/>
            </a:xfrm>
            <a:custGeom>
              <a:avLst/>
              <a:gdLst/>
              <a:ahLst/>
              <a:cxnLst/>
              <a:rect l="l" t="t" r="r" b="b"/>
              <a:pathLst>
                <a:path w="1430" h="1294" extrusionOk="0">
                  <a:moveTo>
                    <a:pt x="973" y="1"/>
                  </a:moveTo>
                  <a:cubicBezTo>
                    <a:pt x="867" y="1"/>
                    <a:pt x="746" y="72"/>
                    <a:pt x="560" y="201"/>
                  </a:cubicBezTo>
                  <a:cubicBezTo>
                    <a:pt x="465" y="260"/>
                    <a:pt x="393" y="344"/>
                    <a:pt x="310" y="415"/>
                  </a:cubicBezTo>
                  <a:cubicBezTo>
                    <a:pt x="203" y="618"/>
                    <a:pt x="96" y="796"/>
                    <a:pt x="1" y="987"/>
                  </a:cubicBezTo>
                  <a:cubicBezTo>
                    <a:pt x="36" y="1034"/>
                    <a:pt x="72" y="1094"/>
                    <a:pt x="96" y="1130"/>
                  </a:cubicBezTo>
                  <a:cubicBezTo>
                    <a:pt x="178" y="1212"/>
                    <a:pt x="254" y="1294"/>
                    <a:pt x="353" y="1294"/>
                  </a:cubicBezTo>
                  <a:cubicBezTo>
                    <a:pt x="397" y="1294"/>
                    <a:pt x="445" y="1277"/>
                    <a:pt x="501" y="1237"/>
                  </a:cubicBezTo>
                  <a:cubicBezTo>
                    <a:pt x="739" y="999"/>
                    <a:pt x="846" y="618"/>
                    <a:pt x="1263" y="558"/>
                  </a:cubicBezTo>
                  <a:lnTo>
                    <a:pt x="1429" y="391"/>
                  </a:lnTo>
                  <a:cubicBezTo>
                    <a:pt x="1227" y="122"/>
                    <a:pt x="1113" y="1"/>
                    <a:pt x="9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5743;p32">
              <a:extLst>
                <a:ext uri="{FF2B5EF4-FFF2-40B4-BE49-F238E27FC236}">
                  <a16:creationId xmlns:a16="http://schemas.microsoft.com/office/drawing/2014/main" id="{256CAE16-45CF-4984-8AF8-95E4B16B8711}"/>
                </a:ext>
              </a:extLst>
            </p:cNvPr>
            <p:cNvSpPr/>
            <p:nvPr/>
          </p:nvSpPr>
          <p:spPr>
            <a:xfrm>
              <a:off x="6063550" y="2758650"/>
              <a:ext cx="53900" cy="12675"/>
            </a:xfrm>
            <a:custGeom>
              <a:avLst/>
              <a:gdLst/>
              <a:ahLst/>
              <a:cxnLst/>
              <a:rect l="l" t="t" r="r" b="b"/>
              <a:pathLst>
                <a:path w="2156" h="507" extrusionOk="0">
                  <a:moveTo>
                    <a:pt x="1721" y="1"/>
                  </a:moveTo>
                  <a:cubicBezTo>
                    <a:pt x="1679" y="1"/>
                    <a:pt x="1635" y="20"/>
                    <a:pt x="1584" y="66"/>
                  </a:cubicBezTo>
                  <a:cubicBezTo>
                    <a:pt x="1364" y="84"/>
                    <a:pt x="1138" y="145"/>
                    <a:pt x="931" y="145"/>
                  </a:cubicBezTo>
                  <a:cubicBezTo>
                    <a:pt x="869" y="145"/>
                    <a:pt x="808" y="139"/>
                    <a:pt x="750" y="126"/>
                  </a:cubicBezTo>
                  <a:cubicBezTo>
                    <a:pt x="672" y="105"/>
                    <a:pt x="603" y="95"/>
                    <a:pt x="540" y="95"/>
                  </a:cubicBezTo>
                  <a:cubicBezTo>
                    <a:pt x="277" y="95"/>
                    <a:pt x="135" y="264"/>
                    <a:pt x="0" y="495"/>
                  </a:cubicBezTo>
                  <a:cubicBezTo>
                    <a:pt x="120" y="437"/>
                    <a:pt x="237" y="417"/>
                    <a:pt x="353" y="417"/>
                  </a:cubicBezTo>
                  <a:cubicBezTo>
                    <a:pt x="591" y="417"/>
                    <a:pt x="825" y="499"/>
                    <a:pt x="1066" y="499"/>
                  </a:cubicBezTo>
                  <a:cubicBezTo>
                    <a:pt x="1096" y="499"/>
                    <a:pt x="1125" y="497"/>
                    <a:pt x="1155" y="495"/>
                  </a:cubicBezTo>
                  <a:lnTo>
                    <a:pt x="2012" y="495"/>
                  </a:lnTo>
                  <a:cubicBezTo>
                    <a:pt x="2032" y="490"/>
                    <a:pt x="2052" y="487"/>
                    <a:pt x="2072" y="487"/>
                  </a:cubicBezTo>
                  <a:cubicBezTo>
                    <a:pt x="2099" y="487"/>
                    <a:pt x="2127" y="493"/>
                    <a:pt x="2155" y="507"/>
                  </a:cubicBezTo>
                  <a:cubicBezTo>
                    <a:pt x="2108" y="411"/>
                    <a:pt x="2060" y="316"/>
                    <a:pt x="2000" y="209"/>
                  </a:cubicBezTo>
                  <a:cubicBezTo>
                    <a:pt x="1993" y="186"/>
                    <a:pt x="1976" y="178"/>
                    <a:pt x="1952" y="178"/>
                  </a:cubicBezTo>
                  <a:cubicBezTo>
                    <a:pt x="1938" y="178"/>
                    <a:pt x="1923" y="181"/>
                    <a:pt x="1905" y="185"/>
                  </a:cubicBezTo>
                  <a:cubicBezTo>
                    <a:pt x="1846" y="173"/>
                    <a:pt x="1905" y="114"/>
                    <a:pt x="1881" y="90"/>
                  </a:cubicBezTo>
                  <a:cubicBezTo>
                    <a:pt x="1827" y="36"/>
                    <a:pt x="1776" y="1"/>
                    <a:pt x="17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5744;p32">
              <a:extLst>
                <a:ext uri="{FF2B5EF4-FFF2-40B4-BE49-F238E27FC236}">
                  <a16:creationId xmlns:a16="http://schemas.microsoft.com/office/drawing/2014/main" id="{01C8E819-7E0F-4B5E-B00B-78EF569B6A42}"/>
                </a:ext>
              </a:extLst>
            </p:cNvPr>
            <p:cNvSpPr/>
            <p:nvPr/>
          </p:nvSpPr>
          <p:spPr>
            <a:xfrm>
              <a:off x="5717975" y="2659325"/>
              <a:ext cx="77700" cy="11600"/>
            </a:xfrm>
            <a:custGeom>
              <a:avLst/>
              <a:gdLst/>
              <a:ahLst/>
              <a:cxnLst/>
              <a:rect l="l" t="t" r="r" b="b"/>
              <a:pathLst>
                <a:path w="3108" h="464" extrusionOk="0">
                  <a:moveTo>
                    <a:pt x="2040" y="0"/>
                  </a:moveTo>
                  <a:cubicBezTo>
                    <a:pt x="1809" y="0"/>
                    <a:pt x="1577" y="10"/>
                    <a:pt x="1345" y="15"/>
                  </a:cubicBezTo>
                  <a:cubicBezTo>
                    <a:pt x="1417" y="217"/>
                    <a:pt x="1715" y="62"/>
                    <a:pt x="1786" y="312"/>
                  </a:cubicBezTo>
                  <a:lnTo>
                    <a:pt x="0" y="312"/>
                  </a:lnTo>
                  <a:cubicBezTo>
                    <a:pt x="570" y="425"/>
                    <a:pt x="1147" y="463"/>
                    <a:pt x="1726" y="463"/>
                  </a:cubicBezTo>
                  <a:cubicBezTo>
                    <a:pt x="1885" y="463"/>
                    <a:pt x="2044" y="460"/>
                    <a:pt x="2203" y="455"/>
                  </a:cubicBezTo>
                  <a:cubicBezTo>
                    <a:pt x="2245" y="356"/>
                    <a:pt x="2310" y="337"/>
                    <a:pt x="2380" y="337"/>
                  </a:cubicBezTo>
                  <a:cubicBezTo>
                    <a:pt x="2422" y="337"/>
                    <a:pt x="2466" y="344"/>
                    <a:pt x="2508" y="344"/>
                  </a:cubicBezTo>
                  <a:cubicBezTo>
                    <a:pt x="2553" y="344"/>
                    <a:pt x="2596" y="335"/>
                    <a:pt x="2631" y="301"/>
                  </a:cubicBezTo>
                  <a:cubicBezTo>
                    <a:pt x="2798" y="241"/>
                    <a:pt x="2953" y="193"/>
                    <a:pt x="3108" y="134"/>
                  </a:cubicBezTo>
                  <a:cubicBezTo>
                    <a:pt x="2759" y="25"/>
                    <a:pt x="2401" y="0"/>
                    <a:pt x="204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5745;p32">
              <a:extLst>
                <a:ext uri="{FF2B5EF4-FFF2-40B4-BE49-F238E27FC236}">
                  <a16:creationId xmlns:a16="http://schemas.microsoft.com/office/drawing/2014/main" id="{80E25DF8-0FF6-44F0-A433-5547351B1255}"/>
                </a:ext>
              </a:extLst>
            </p:cNvPr>
            <p:cNvSpPr/>
            <p:nvPr/>
          </p:nvSpPr>
          <p:spPr>
            <a:xfrm>
              <a:off x="5596825" y="2690050"/>
              <a:ext cx="64600" cy="14000"/>
            </a:xfrm>
            <a:custGeom>
              <a:avLst/>
              <a:gdLst/>
              <a:ahLst/>
              <a:cxnLst/>
              <a:rect l="l" t="t" r="r" b="b"/>
              <a:pathLst>
                <a:path w="2584" h="560" extrusionOk="0">
                  <a:moveTo>
                    <a:pt x="1477" y="46"/>
                  </a:moveTo>
                  <a:cubicBezTo>
                    <a:pt x="1089" y="46"/>
                    <a:pt x="705" y="76"/>
                    <a:pt x="310" y="84"/>
                  </a:cubicBezTo>
                  <a:cubicBezTo>
                    <a:pt x="238" y="143"/>
                    <a:pt x="131" y="143"/>
                    <a:pt x="84" y="203"/>
                  </a:cubicBezTo>
                  <a:cubicBezTo>
                    <a:pt x="60" y="215"/>
                    <a:pt x="24" y="215"/>
                    <a:pt x="0" y="226"/>
                  </a:cubicBezTo>
                  <a:cubicBezTo>
                    <a:pt x="129" y="525"/>
                    <a:pt x="346" y="550"/>
                    <a:pt x="576" y="550"/>
                  </a:cubicBezTo>
                  <a:cubicBezTo>
                    <a:pt x="622" y="550"/>
                    <a:pt x="669" y="549"/>
                    <a:pt x="716" y="549"/>
                  </a:cubicBezTo>
                  <a:cubicBezTo>
                    <a:pt x="780" y="549"/>
                    <a:pt x="843" y="551"/>
                    <a:pt x="905" y="560"/>
                  </a:cubicBezTo>
                  <a:cubicBezTo>
                    <a:pt x="989" y="554"/>
                    <a:pt x="1074" y="552"/>
                    <a:pt x="1159" y="552"/>
                  </a:cubicBezTo>
                  <a:cubicBezTo>
                    <a:pt x="1303" y="552"/>
                    <a:pt x="1448" y="557"/>
                    <a:pt x="1593" y="557"/>
                  </a:cubicBezTo>
                  <a:cubicBezTo>
                    <a:pt x="1865" y="557"/>
                    <a:pt x="2136" y="538"/>
                    <a:pt x="2393" y="429"/>
                  </a:cubicBezTo>
                  <a:cubicBezTo>
                    <a:pt x="2584" y="0"/>
                    <a:pt x="2096" y="250"/>
                    <a:pt x="2036" y="72"/>
                  </a:cubicBezTo>
                  <a:cubicBezTo>
                    <a:pt x="1848" y="52"/>
                    <a:pt x="1662" y="46"/>
                    <a:pt x="1477" y="4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5746;p32">
              <a:extLst>
                <a:ext uri="{FF2B5EF4-FFF2-40B4-BE49-F238E27FC236}">
                  <a16:creationId xmlns:a16="http://schemas.microsoft.com/office/drawing/2014/main" id="{8596E008-5681-40A0-86EA-F875AD354AEE}"/>
                </a:ext>
              </a:extLst>
            </p:cNvPr>
            <p:cNvSpPr/>
            <p:nvPr/>
          </p:nvSpPr>
          <p:spPr>
            <a:xfrm>
              <a:off x="5966500" y="2708375"/>
              <a:ext cx="73850" cy="13550"/>
            </a:xfrm>
            <a:custGeom>
              <a:avLst/>
              <a:gdLst/>
              <a:ahLst/>
              <a:cxnLst/>
              <a:rect l="l" t="t" r="r" b="b"/>
              <a:pathLst>
                <a:path w="2954" h="542" extrusionOk="0">
                  <a:moveTo>
                    <a:pt x="643" y="0"/>
                  </a:moveTo>
                  <a:cubicBezTo>
                    <a:pt x="546" y="0"/>
                    <a:pt x="447" y="12"/>
                    <a:pt x="346" y="41"/>
                  </a:cubicBezTo>
                  <a:cubicBezTo>
                    <a:pt x="322" y="49"/>
                    <a:pt x="296" y="51"/>
                    <a:pt x="270" y="51"/>
                  </a:cubicBezTo>
                  <a:cubicBezTo>
                    <a:pt x="239" y="51"/>
                    <a:pt x="207" y="48"/>
                    <a:pt x="176" y="48"/>
                  </a:cubicBezTo>
                  <a:cubicBezTo>
                    <a:pt x="109" y="48"/>
                    <a:pt x="45" y="61"/>
                    <a:pt x="1" y="136"/>
                  </a:cubicBezTo>
                  <a:cubicBezTo>
                    <a:pt x="191" y="255"/>
                    <a:pt x="453" y="125"/>
                    <a:pt x="584" y="339"/>
                  </a:cubicBezTo>
                  <a:cubicBezTo>
                    <a:pt x="775" y="470"/>
                    <a:pt x="1001" y="482"/>
                    <a:pt x="1203" y="517"/>
                  </a:cubicBezTo>
                  <a:cubicBezTo>
                    <a:pt x="1307" y="498"/>
                    <a:pt x="1411" y="491"/>
                    <a:pt x="1516" y="491"/>
                  </a:cubicBezTo>
                  <a:cubicBezTo>
                    <a:pt x="1726" y="491"/>
                    <a:pt x="1938" y="517"/>
                    <a:pt x="2144" y="517"/>
                  </a:cubicBezTo>
                  <a:cubicBezTo>
                    <a:pt x="2203" y="517"/>
                    <a:pt x="2275" y="529"/>
                    <a:pt x="2334" y="541"/>
                  </a:cubicBezTo>
                  <a:cubicBezTo>
                    <a:pt x="2419" y="541"/>
                    <a:pt x="2505" y="511"/>
                    <a:pt x="2590" y="511"/>
                  </a:cubicBezTo>
                  <a:cubicBezTo>
                    <a:pt x="2624" y="511"/>
                    <a:pt x="2658" y="516"/>
                    <a:pt x="2692" y="529"/>
                  </a:cubicBezTo>
                  <a:cubicBezTo>
                    <a:pt x="2721" y="535"/>
                    <a:pt x="2751" y="538"/>
                    <a:pt x="2781" y="538"/>
                  </a:cubicBezTo>
                  <a:cubicBezTo>
                    <a:pt x="2811" y="538"/>
                    <a:pt x="2840" y="535"/>
                    <a:pt x="2870" y="529"/>
                  </a:cubicBezTo>
                  <a:cubicBezTo>
                    <a:pt x="2918" y="482"/>
                    <a:pt x="2930" y="434"/>
                    <a:pt x="2954" y="375"/>
                  </a:cubicBezTo>
                  <a:cubicBezTo>
                    <a:pt x="2954" y="315"/>
                    <a:pt x="2918" y="279"/>
                    <a:pt x="2870" y="232"/>
                  </a:cubicBezTo>
                  <a:cubicBezTo>
                    <a:pt x="2767" y="200"/>
                    <a:pt x="2659" y="163"/>
                    <a:pt x="2548" y="163"/>
                  </a:cubicBezTo>
                  <a:cubicBezTo>
                    <a:pt x="2493" y="163"/>
                    <a:pt x="2438" y="172"/>
                    <a:pt x="2382" y="196"/>
                  </a:cubicBezTo>
                  <a:cubicBezTo>
                    <a:pt x="2244" y="147"/>
                    <a:pt x="2105" y="136"/>
                    <a:pt x="1967" y="136"/>
                  </a:cubicBezTo>
                  <a:cubicBezTo>
                    <a:pt x="1843" y="136"/>
                    <a:pt x="1720" y="145"/>
                    <a:pt x="1597" y="145"/>
                  </a:cubicBezTo>
                  <a:cubicBezTo>
                    <a:pt x="1452" y="145"/>
                    <a:pt x="1308" y="132"/>
                    <a:pt x="1168" y="77"/>
                  </a:cubicBezTo>
                  <a:cubicBezTo>
                    <a:pt x="991" y="38"/>
                    <a:pt x="819" y="0"/>
                    <a:pt x="6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5747;p32">
              <a:extLst>
                <a:ext uri="{FF2B5EF4-FFF2-40B4-BE49-F238E27FC236}">
                  <a16:creationId xmlns:a16="http://schemas.microsoft.com/office/drawing/2014/main" id="{09A5FCA1-CF62-4486-BE6F-E7869E22EBEA}"/>
                </a:ext>
              </a:extLst>
            </p:cNvPr>
            <p:cNvSpPr/>
            <p:nvPr/>
          </p:nvSpPr>
          <p:spPr>
            <a:xfrm>
              <a:off x="6123975" y="2739425"/>
              <a:ext cx="51225" cy="9575"/>
            </a:xfrm>
            <a:custGeom>
              <a:avLst/>
              <a:gdLst/>
              <a:ahLst/>
              <a:cxnLst/>
              <a:rect l="l" t="t" r="r" b="b"/>
              <a:pathLst>
                <a:path w="2049" h="383" extrusionOk="0">
                  <a:moveTo>
                    <a:pt x="884" y="0"/>
                  </a:moveTo>
                  <a:cubicBezTo>
                    <a:pt x="607" y="0"/>
                    <a:pt x="315" y="43"/>
                    <a:pt x="0" y="192"/>
                  </a:cubicBezTo>
                  <a:cubicBezTo>
                    <a:pt x="703" y="287"/>
                    <a:pt x="1250" y="347"/>
                    <a:pt x="1798" y="383"/>
                  </a:cubicBezTo>
                  <a:cubicBezTo>
                    <a:pt x="1893" y="383"/>
                    <a:pt x="1965" y="311"/>
                    <a:pt x="2048" y="264"/>
                  </a:cubicBezTo>
                  <a:cubicBezTo>
                    <a:pt x="2024" y="228"/>
                    <a:pt x="1977" y="192"/>
                    <a:pt x="1929" y="192"/>
                  </a:cubicBezTo>
                  <a:cubicBezTo>
                    <a:pt x="1903" y="192"/>
                    <a:pt x="1876" y="187"/>
                    <a:pt x="1850" y="187"/>
                  </a:cubicBezTo>
                  <a:cubicBezTo>
                    <a:pt x="1817" y="187"/>
                    <a:pt x="1783" y="195"/>
                    <a:pt x="1750" y="228"/>
                  </a:cubicBezTo>
                  <a:cubicBezTo>
                    <a:pt x="1786" y="133"/>
                    <a:pt x="1905" y="168"/>
                    <a:pt x="1917" y="73"/>
                  </a:cubicBezTo>
                  <a:cubicBezTo>
                    <a:pt x="1586" y="73"/>
                    <a:pt x="1248" y="0"/>
                    <a:pt x="8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5748;p32">
              <a:extLst>
                <a:ext uri="{FF2B5EF4-FFF2-40B4-BE49-F238E27FC236}">
                  <a16:creationId xmlns:a16="http://schemas.microsoft.com/office/drawing/2014/main" id="{54335AEA-76AD-4D3D-A7E8-7CD4FA9EC04A}"/>
                </a:ext>
              </a:extLst>
            </p:cNvPr>
            <p:cNvSpPr/>
            <p:nvPr/>
          </p:nvSpPr>
          <p:spPr>
            <a:xfrm>
              <a:off x="6219225" y="2693925"/>
              <a:ext cx="39300" cy="14300"/>
            </a:xfrm>
            <a:custGeom>
              <a:avLst/>
              <a:gdLst/>
              <a:ahLst/>
              <a:cxnLst/>
              <a:rect l="l" t="t" r="r" b="b"/>
              <a:pathLst>
                <a:path w="1572" h="572" extrusionOk="0">
                  <a:moveTo>
                    <a:pt x="548" y="48"/>
                  </a:moveTo>
                  <a:cubicBezTo>
                    <a:pt x="500" y="83"/>
                    <a:pt x="437" y="87"/>
                    <a:pt x="369" y="87"/>
                  </a:cubicBezTo>
                  <a:cubicBezTo>
                    <a:pt x="349" y="87"/>
                    <a:pt x="330" y="87"/>
                    <a:pt x="310" y="87"/>
                  </a:cubicBezTo>
                  <a:cubicBezTo>
                    <a:pt x="191" y="87"/>
                    <a:pt x="68" y="99"/>
                    <a:pt x="0" y="262"/>
                  </a:cubicBezTo>
                  <a:cubicBezTo>
                    <a:pt x="179" y="381"/>
                    <a:pt x="417" y="298"/>
                    <a:pt x="524" y="500"/>
                  </a:cubicBezTo>
                  <a:cubicBezTo>
                    <a:pt x="655" y="500"/>
                    <a:pt x="786" y="512"/>
                    <a:pt x="917" y="524"/>
                  </a:cubicBezTo>
                  <a:cubicBezTo>
                    <a:pt x="994" y="554"/>
                    <a:pt x="1075" y="572"/>
                    <a:pt x="1154" y="572"/>
                  </a:cubicBezTo>
                  <a:cubicBezTo>
                    <a:pt x="1232" y="572"/>
                    <a:pt x="1310" y="554"/>
                    <a:pt x="1381" y="512"/>
                  </a:cubicBezTo>
                  <a:cubicBezTo>
                    <a:pt x="1572" y="0"/>
                    <a:pt x="1072" y="226"/>
                    <a:pt x="941" y="83"/>
                  </a:cubicBezTo>
                  <a:cubicBezTo>
                    <a:pt x="822" y="83"/>
                    <a:pt x="679" y="60"/>
                    <a:pt x="548" y="48"/>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5749;p32">
              <a:extLst>
                <a:ext uri="{FF2B5EF4-FFF2-40B4-BE49-F238E27FC236}">
                  <a16:creationId xmlns:a16="http://schemas.microsoft.com/office/drawing/2014/main" id="{E8AC8047-1C87-48D1-9D4B-41EC9C531256}"/>
                </a:ext>
              </a:extLst>
            </p:cNvPr>
            <p:cNvSpPr/>
            <p:nvPr/>
          </p:nvSpPr>
          <p:spPr>
            <a:xfrm>
              <a:off x="5997750" y="2785600"/>
              <a:ext cx="42000" cy="14850"/>
            </a:xfrm>
            <a:custGeom>
              <a:avLst/>
              <a:gdLst/>
              <a:ahLst/>
              <a:cxnLst/>
              <a:rect l="l" t="t" r="r" b="b"/>
              <a:pathLst>
                <a:path w="1680" h="594" extrusionOk="0">
                  <a:moveTo>
                    <a:pt x="596" y="0"/>
                  </a:moveTo>
                  <a:cubicBezTo>
                    <a:pt x="498" y="59"/>
                    <a:pt x="392" y="102"/>
                    <a:pt x="285" y="102"/>
                  </a:cubicBezTo>
                  <a:cubicBezTo>
                    <a:pt x="262" y="102"/>
                    <a:pt x="238" y="100"/>
                    <a:pt x="215" y="95"/>
                  </a:cubicBezTo>
                  <a:cubicBezTo>
                    <a:pt x="185" y="86"/>
                    <a:pt x="159" y="82"/>
                    <a:pt x="136" y="82"/>
                  </a:cubicBezTo>
                  <a:cubicBezTo>
                    <a:pt x="43" y="82"/>
                    <a:pt x="11" y="154"/>
                    <a:pt x="1" y="250"/>
                  </a:cubicBezTo>
                  <a:cubicBezTo>
                    <a:pt x="37" y="310"/>
                    <a:pt x="96" y="369"/>
                    <a:pt x="156" y="417"/>
                  </a:cubicBezTo>
                  <a:cubicBezTo>
                    <a:pt x="239" y="476"/>
                    <a:pt x="346" y="512"/>
                    <a:pt x="465" y="548"/>
                  </a:cubicBezTo>
                  <a:cubicBezTo>
                    <a:pt x="638" y="569"/>
                    <a:pt x="812" y="593"/>
                    <a:pt x="986" y="593"/>
                  </a:cubicBezTo>
                  <a:cubicBezTo>
                    <a:pt x="1197" y="593"/>
                    <a:pt x="1406" y="558"/>
                    <a:pt x="1608" y="441"/>
                  </a:cubicBezTo>
                  <a:cubicBezTo>
                    <a:pt x="1680" y="381"/>
                    <a:pt x="1680" y="310"/>
                    <a:pt x="1644" y="238"/>
                  </a:cubicBezTo>
                  <a:lnTo>
                    <a:pt x="1644" y="238"/>
                  </a:lnTo>
                  <a:lnTo>
                    <a:pt x="1644" y="250"/>
                  </a:lnTo>
                  <a:cubicBezTo>
                    <a:pt x="1596" y="226"/>
                    <a:pt x="1537" y="179"/>
                    <a:pt x="1489" y="131"/>
                  </a:cubicBezTo>
                  <a:cubicBezTo>
                    <a:pt x="1382" y="131"/>
                    <a:pt x="1299" y="119"/>
                    <a:pt x="1192" y="119"/>
                  </a:cubicBezTo>
                  <a:cubicBezTo>
                    <a:pt x="1192" y="131"/>
                    <a:pt x="1180" y="143"/>
                    <a:pt x="1144" y="155"/>
                  </a:cubicBezTo>
                  <a:cubicBezTo>
                    <a:pt x="1137" y="162"/>
                    <a:pt x="1128" y="165"/>
                    <a:pt x="1118" y="165"/>
                  </a:cubicBezTo>
                  <a:cubicBezTo>
                    <a:pt x="1094" y="165"/>
                    <a:pt x="1066" y="148"/>
                    <a:pt x="1049" y="131"/>
                  </a:cubicBezTo>
                  <a:cubicBezTo>
                    <a:pt x="882" y="131"/>
                    <a:pt x="715" y="131"/>
                    <a:pt x="5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5750;p32">
              <a:extLst>
                <a:ext uri="{FF2B5EF4-FFF2-40B4-BE49-F238E27FC236}">
                  <a16:creationId xmlns:a16="http://schemas.microsoft.com/office/drawing/2014/main" id="{70C359C2-3135-4EF0-B126-33C48983C505}"/>
                </a:ext>
              </a:extLst>
            </p:cNvPr>
            <p:cNvSpPr/>
            <p:nvPr/>
          </p:nvSpPr>
          <p:spPr>
            <a:xfrm>
              <a:off x="6195200" y="2738675"/>
              <a:ext cx="32975" cy="10325"/>
            </a:xfrm>
            <a:custGeom>
              <a:avLst/>
              <a:gdLst/>
              <a:ahLst/>
              <a:cxnLst/>
              <a:rect l="l" t="t" r="r" b="b"/>
              <a:pathLst>
                <a:path w="1319" h="413" extrusionOk="0">
                  <a:moveTo>
                    <a:pt x="858" y="0"/>
                  </a:moveTo>
                  <a:cubicBezTo>
                    <a:pt x="717" y="0"/>
                    <a:pt x="576" y="23"/>
                    <a:pt x="437" y="115"/>
                  </a:cubicBezTo>
                  <a:cubicBezTo>
                    <a:pt x="411" y="180"/>
                    <a:pt x="343" y="187"/>
                    <a:pt x="270" y="187"/>
                  </a:cubicBezTo>
                  <a:cubicBezTo>
                    <a:pt x="250" y="187"/>
                    <a:pt x="230" y="186"/>
                    <a:pt x="210" y="186"/>
                  </a:cubicBezTo>
                  <a:cubicBezTo>
                    <a:pt x="100" y="186"/>
                    <a:pt x="0" y="201"/>
                    <a:pt x="33" y="401"/>
                  </a:cubicBezTo>
                  <a:cubicBezTo>
                    <a:pt x="461" y="401"/>
                    <a:pt x="878" y="413"/>
                    <a:pt x="1318" y="413"/>
                  </a:cubicBezTo>
                  <a:cubicBezTo>
                    <a:pt x="1318" y="282"/>
                    <a:pt x="1306" y="151"/>
                    <a:pt x="1306" y="20"/>
                  </a:cubicBezTo>
                  <a:cubicBezTo>
                    <a:pt x="1291" y="20"/>
                    <a:pt x="1275" y="21"/>
                    <a:pt x="1259" y="21"/>
                  </a:cubicBezTo>
                  <a:cubicBezTo>
                    <a:pt x="1127" y="21"/>
                    <a:pt x="992" y="0"/>
                    <a:pt x="8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5751;p32">
              <a:extLst>
                <a:ext uri="{FF2B5EF4-FFF2-40B4-BE49-F238E27FC236}">
                  <a16:creationId xmlns:a16="http://schemas.microsoft.com/office/drawing/2014/main" id="{2AEDAD05-942F-417F-B35D-35835371507C}"/>
                </a:ext>
              </a:extLst>
            </p:cNvPr>
            <p:cNvSpPr/>
            <p:nvPr/>
          </p:nvSpPr>
          <p:spPr>
            <a:xfrm>
              <a:off x="6167125" y="2739675"/>
              <a:ext cx="42300" cy="9325"/>
            </a:xfrm>
            <a:custGeom>
              <a:avLst/>
              <a:gdLst/>
              <a:ahLst/>
              <a:cxnLst/>
              <a:rect l="l" t="t" r="r" b="b"/>
              <a:pathLst>
                <a:path w="1692" h="373" extrusionOk="0">
                  <a:moveTo>
                    <a:pt x="1169" y="0"/>
                  </a:moveTo>
                  <a:cubicBezTo>
                    <a:pt x="889" y="0"/>
                    <a:pt x="604" y="81"/>
                    <a:pt x="314" y="81"/>
                  </a:cubicBezTo>
                  <a:cubicBezTo>
                    <a:pt x="269" y="81"/>
                    <a:pt x="224" y="80"/>
                    <a:pt x="179" y="75"/>
                  </a:cubicBezTo>
                  <a:cubicBezTo>
                    <a:pt x="96" y="111"/>
                    <a:pt x="1" y="99"/>
                    <a:pt x="1" y="218"/>
                  </a:cubicBezTo>
                  <a:cubicBezTo>
                    <a:pt x="1" y="230"/>
                    <a:pt x="120" y="242"/>
                    <a:pt x="179" y="254"/>
                  </a:cubicBezTo>
                  <a:cubicBezTo>
                    <a:pt x="227" y="277"/>
                    <a:pt x="263" y="277"/>
                    <a:pt x="310" y="277"/>
                  </a:cubicBezTo>
                  <a:lnTo>
                    <a:pt x="417" y="277"/>
                  </a:lnTo>
                  <a:cubicBezTo>
                    <a:pt x="474" y="312"/>
                    <a:pt x="531" y="327"/>
                    <a:pt x="588" y="327"/>
                  </a:cubicBezTo>
                  <a:cubicBezTo>
                    <a:pt x="650" y="327"/>
                    <a:pt x="712" y="309"/>
                    <a:pt x="775" y="277"/>
                  </a:cubicBezTo>
                  <a:lnTo>
                    <a:pt x="834" y="277"/>
                  </a:lnTo>
                  <a:cubicBezTo>
                    <a:pt x="905" y="289"/>
                    <a:pt x="953" y="337"/>
                    <a:pt x="1013" y="373"/>
                  </a:cubicBezTo>
                  <a:lnTo>
                    <a:pt x="1179" y="373"/>
                  </a:lnTo>
                  <a:cubicBezTo>
                    <a:pt x="1251" y="254"/>
                    <a:pt x="1370" y="254"/>
                    <a:pt x="1489" y="242"/>
                  </a:cubicBezTo>
                  <a:cubicBezTo>
                    <a:pt x="1584" y="230"/>
                    <a:pt x="1691" y="218"/>
                    <a:pt x="1572" y="75"/>
                  </a:cubicBezTo>
                  <a:cubicBezTo>
                    <a:pt x="1439" y="19"/>
                    <a:pt x="1305" y="0"/>
                    <a:pt x="11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5752;p32">
              <a:extLst>
                <a:ext uri="{FF2B5EF4-FFF2-40B4-BE49-F238E27FC236}">
                  <a16:creationId xmlns:a16="http://schemas.microsoft.com/office/drawing/2014/main" id="{4B5401BC-54A0-403F-BB20-265B6EE5A8D3}"/>
                </a:ext>
              </a:extLst>
            </p:cNvPr>
            <p:cNvSpPr/>
            <p:nvPr/>
          </p:nvSpPr>
          <p:spPr>
            <a:xfrm>
              <a:off x="5426550" y="2645325"/>
              <a:ext cx="24450" cy="22425"/>
            </a:xfrm>
            <a:custGeom>
              <a:avLst/>
              <a:gdLst/>
              <a:ahLst/>
              <a:cxnLst/>
              <a:rect l="l" t="t" r="r" b="b"/>
              <a:pathLst>
                <a:path w="978" h="897" extrusionOk="0">
                  <a:moveTo>
                    <a:pt x="878" y="0"/>
                  </a:moveTo>
                  <a:cubicBezTo>
                    <a:pt x="696" y="0"/>
                    <a:pt x="568" y="153"/>
                    <a:pt x="406" y="194"/>
                  </a:cubicBezTo>
                  <a:cubicBezTo>
                    <a:pt x="1" y="277"/>
                    <a:pt x="144" y="491"/>
                    <a:pt x="227" y="718"/>
                  </a:cubicBezTo>
                  <a:cubicBezTo>
                    <a:pt x="156" y="777"/>
                    <a:pt x="168" y="849"/>
                    <a:pt x="263" y="896"/>
                  </a:cubicBezTo>
                  <a:cubicBezTo>
                    <a:pt x="501" y="611"/>
                    <a:pt x="739" y="313"/>
                    <a:pt x="977" y="15"/>
                  </a:cubicBezTo>
                  <a:cubicBezTo>
                    <a:pt x="942" y="5"/>
                    <a:pt x="909" y="0"/>
                    <a:pt x="8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5753;p32">
              <a:extLst>
                <a:ext uri="{FF2B5EF4-FFF2-40B4-BE49-F238E27FC236}">
                  <a16:creationId xmlns:a16="http://schemas.microsoft.com/office/drawing/2014/main" id="{DB4DA35E-0532-4240-B6E6-2AA2635291DF}"/>
                </a:ext>
              </a:extLst>
            </p:cNvPr>
            <p:cNvSpPr/>
            <p:nvPr/>
          </p:nvSpPr>
          <p:spPr>
            <a:xfrm>
              <a:off x="5663800" y="2691675"/>
              <a:ext cx="49125" cy="9100"/>
            </a:xfrm>
            <a:custGeom>
              <a:avLst/>
              <a:gdLst/>
              <a:ahLst/>
              <a:cxnLst/>
              <a:rect l="l" t="t" r="r" b="b"/>
              <a:pathLst>
                <a:path w="1965" h="364" extrusionOk="0">
                  <a:moveTo>
                    <a:pt x="765" y="0"/>
                  </a:moveTo>
                  <a:cubicBezTo>
                    <a:pt x="536" y="0"/>
                    <a:pt x="305" y="7"/>
                    <a:pt x="72" y="7"/>
                  </a:cubicBezTo>
                  <a:cubicBezTo>
                    <a:pt x="0" y="197"/>
                    <a:pt x="119" y="292"/>
                    <a:pt x="250" y="364"/>
                  </a:cubicBezTo>
                  <a:cubicBezTo>
                    <a:pt x="369" y="364"/>
                    <a:pt x="488" y="352"/>
                    <a:pt x="595" y="316"/>
                  </a:cubicBezTo>
                  <a:cubicBezTo>
                    <a:pt x="698" y="289"/>
                    <a:pt x="803" y="281"/>
                    <a:pt x="909" y="281"/>
                  </a:cubicBezTo>
                  <a:cubicBezTo>
                    <a:pt x="1064" y="281"/>
                    <a:pt x="1221" y="298"/>
                    <a:pt x="1374" y="298"/>
                  </a:cubicBezTo>
                  <a:cubicBezTo>
                    <a:pt x="1580" y="298"/>
                    <a:pt x="1780" y="268"/>
                    <a:pt x="1965" y="126"/>
                  </a:cubicBezTo>
                  <a:cubicBezTo>
                    <a:pt x="1563" y="20"/>
                    <a:pt x="1166" y="0"/>
                    <a:pt x="7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5754;p32">
              <a:extLst>
                <a:ext uri="{FF2B5EF4-FFF2-40B4-BE49-F238E27FC236}">
                  <a16:creationId xmlns:a16="http://schemas.microsoft.com/office/drawing/2014/main" id="{3B6E161B-33D1-48EE-9D7A-7A6E2E6D2430}"/>
                </a:ext>
              </a:extLst>
            </p:cNvPr>
            <p:cNvSpPr/>
            <p:nvPr/>
          </p:nvSpPr>
          <p:spPr>
            <a:xfrm>
              <a:off x="6159400" y="2686775"/>
              <a:ext cx="28300" cy="13025"/>
            </a:xfrm>
            <a:custGeom>
              <a:avLst/>
              <a:gdLst/>
              <a:ahLst/>
              <a:cxnLst/>
              <a:rect l="l" t="t" r="r" b="b"/>
              <a:pathLst>
                <a:path w="1132" h="521" extrusionOk="0">
                  <a:moveTo>
                    <a:pt x="450" y="0"/>
                  </a:moveTo>
                  <a:cubicBezTo>
                    <a:pt x="407" y="0"/>
                    <a:pt x="360" y="20"/>
                    <a:pt x="310" y="48"/>
                  </a:cubicBezTo>
                  <a:cubicBezTo>
                    <a:pt x="357" y="203"/>
                    <a:pt x="0" y="155"/>
                    <a:pt x="179" y="369"/>
                  </a:cubicBezTo>
                  <a:cubicBezTo>
                    <a:pt x="214" y="405"/>
                    <a:pt x="274" y="453"/>
                    <a:pt x="322" y="500"/>
                  </a:cubicBezTo>
                  <a:cubicBezTo>
                    <a:pt x="349" y="514"/>
                    <a:pt x="377" y="520"/>
                    <a:pt x="403" y="520"/>
                  </a:cubicBezTo>
                  <a:cubicBezTo>
                    <a:pt x="421" y="520"/>
                    <a:pt x="438" y="517"/>
                    <a:pt x="452" y="512"/>
                  </a:cubicBezTo>
                  <a:cubicBezTo>
                    <a:pt x="498" y="410"/>
                    <a:pt x="562" y="380"/>
                    <a:pt x="633" y="380"/>
                  </a:cubicBezTo>
                  <a:cubicBezTo>
                    <a:pt x="736" y="380"/>
                    <a:pt x="856" y="444"/>
                    <a:pt x="960" y="444"/>
                  </a:cubicBezTo>
                  <a:cubicBezTo>
                    <a:pt x="1026" y="444"/>
                    <a:pt x="1086" y="418"/>
                    <a:pt x="1131" y="334"/>
                  </a:cubicBezTo>
                  <a:cubicBezTo>
                    <a:pt x="988" y="143"/>
                    <a:pt x="714" y="274"/>
                    <a:pt x="572" y="96"/>
                  </a:cubicBezTo>
                  <a:cubicBezTo>
                    <a:pt x="540" y="26"/>
                    <a:pt x="498" y="0"/>
                    <a:pt x="4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5755;p32">
              <a:extLst>
                <a:ext uri="{FF2B5EF4-FFF2-40B4-BE49-F238E27FC236}">
                  <a16:creationId xmlns:a16="http://schemas.microsoft.com/office/drawing/2014/main" id="{80BCC339-6DB0-4171-ABA4-DE9CF90FE51A}"/>
                </a:ext>
              </a:extLst>
            </p:cNvPr>
            <p:cNvSpPr/>
            <p:nvPr/>
          </p:nvSpPr>
          <p:spPr>
            <a:xfrm>
              <a:off x="6050750" y="2788875"/>
              <a:ext cx="25925" cy="12475"/>
            </a:xfrm>
            <a:custGeom>
              <a:avLst/>
              <a:gdLst/>
              <a:ahLst/>
              <a:cxnLst/>
              <a:rect l="l" t="t" r="r" b="b"/>
              <a:pathLst>
                <a:path w="1037" h="499" extrusionOk="0">
                  <a:moveTo>
                    <a:pt x="72" y="0"/>
                  </a:moveTo>
                  <a:cubicBezTo>
                    <a:pt x="0" y="95"/>
                    <a:pt x="0" y="179"/>
                    <a:pt x="24" y="286"/>
                  </a:cubicBezTo>
                  <a:cubicBezTo>
                    <a:pt x="201" y="433"/>
                    <a:pt x="387" y="499"/>
                    <a:pt x="585" y="499"/>
                  </a:cubicBezTo>
                  <a:cubicBezTo>
                    <a:pt x="707" y="499"/>
                    <a:pt x="833" y="474"/>
                    <a:pt x="965" y="429"/>
                  </a:cubicBezTo>
                  <a:cubicBezTo>
                    <a:pt x="1024" y="345"/>
                    <a:pt x="1036" y="250"/>
                    <a:pt x="988" y="155"/>
                  </a:cubicBezTo>
                  <a:cubicBezTo>
                    <a:pt x="905" y="36"/>
                    <a:pt x="738" y="95"/>
                    <a:pt x="6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5756;p32">
              <a:extLst>
                <a:ext uri="{FF2B5EF4-FFF2-40B4-BE49-F238E27FC236}">
                  <a16:creationId xmlns:a16="http://schemas.microsoft.com/office/drawing/2014/main" id="{D4AEC7B1-C841-4CDF-BF52-7D722AB8DAC7}"/>
                </a:ext>
              </a:extLst>
            </p:cNvPr>
            <p:cNvSpPr/>
            <p:nvPr/>
          </p:nvSpPr>
          <p:spPr>
            <a:xfrm>
              <a:off x="6230525" y="2719600"/>
              <a:ext cx="30100" cy="7975"/>
            </a:xfrm>
            <a:custGeom>
              <a:avLst/>
              <a:gdLst/>
              <a:ahLst/>
              <a:cxnLst/>
              <a:rect l="l" t="t" r="r" b="b"/>
              <a:pathLst>
                <a:path w="1204" h="319" extrusionOk="0">
                  <a:moveTo>
                    <a:pt x="273" y="0"/>
                  </a:moveTo>
                  <a:cubicBezTo>
                    <a:pt x="203" y="0"/>
                    <a:pt x="132" y="6"/>
                    <a:pt x="60" y="21"/>
                  </a:cubicBezTo>
                  <a:cubicBezTo>
                    <a:pt x="1" y="68"/>
                    <a:pt x="1" y="128"/>
                    <a:pt x="60" y="164"/>
                  </a:cubicBezTo>
                  <a:cubicBezTo>
                    <a:pt x="155" y="211"/>
                    <a:pt x="286" y="199"/>
                    <a:pt x="346" y="318"/>
                  </a:cubicBezTo>
                  <a:lnTo>
                    <a:pt x="1203" y="318"/>
                  </a:lnTo>
                  <a:cubicBezTo>
                    <a:pt x="1156" y="223"/>
                    <a:pt x="1108" y="152"/>
                    <a:pt x="1060" y="45"/>
                  </a:cubicBezTo>
                  <a:cubicBezTo>
                    <a:pt x="1013" y="52"/>
                    <a:pt x="965" y="55"/>
                    <a:pt x="916" y="55"/>
                  </a:cubicBezTo>
                  <a:cubicBezTo>
                    <a:pt x="707" y="55"/>
                    <a:pt x="493" y="0"/>
                    <a:pt x="2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5757;p32">
              <a:extLst>
                <a:ext uri="{FF2B5EF4-FFF2-40B4-BE49-F238E27FC236}">
                  <a16:creationId xmlns:a16="http://schemas.microsoft.com/office/drawing/2014/main" id="{6178CD65-3381-4F9A-AA3C-3867F4559673}"/>
                </a:ext>
              </a:extLst>
            </p:cNvPr>
            <p:cNvSpPr/>
            <p:nvPr/>
          </p:nvSpPr>
          <p:spPr>
            <a:xfrm>
              <a:off x="5414050" y="2672450"/>
              <a:ext cx="14025" cy="19800"/>
            </a:xfrm>
            <a:custGeom>
              <a:avLst/>
              <a:gdLst/>
              <a:ahLst/>
              <a:cxnLst/>
              <a:rect l="l" t="t" r="r" b="b"/>
              <a:pathLst>
                <a:path w="561" h="792" extrusionOk="0">
                  <a:moveTo>
                    <a:pt x="288" y="1"/>
                  </a:moveTo>
                  <a:cubicBezTo>
                    <a:pt x="33" y="1"/>
                    <a:pt x="52" y="274"/>
                    <a:pt x="1" y="478"/>
                  </a:cubicBezTo>
                  <a:cubicBezTo>
                    <a:pt x="132" y="549"/>
                    <a:pt x="144" y="669"/>
                    <a:pt x="167" y="788"/>
                  </a:cubicBezTo>
                  <a:cubicBezTo>
                    <a:pt x="176" y="790"/>
                    <a:pt x="185" y="792"/>
                    <a:pt x="194" y="792"/>
                  </a:cubicBezTo>
                  <a:cubicBezTo>
                    <a:pt x="225" y="792"/>
                    <a:pt x="259" y="776"/>
                    <a:pt x="287" y="740"/>
                  </a:cubicBezTo>
                  <a:cubicBezTo>
                    <a:pt x="298" y="645"/>
                    <a:pt x="322" y="538"/>
                    <a:pt x="429" y="466"/>
                  </a:cubicBezTo>
                  <a:cubicBezTo>
                    <a:pt x="477" y="323"/>
                    <a:pt x="537" y="192"/>
                    <a:pt x="560" y="49"/>
                  </a:cubicBezTo>
                  <a:cubicBezTo>
                    <a:pt x="525" y="49"/>
                    <a:pt x="489" y="26"/>
                    <a:pt x="441" y="26"/>
                  </a:cubicBezTo>
                  <a:cubicBezTo>
                    <a:pt x="381" y="8"/>
                    <a:pt x="331" y="1"/>
                    <a:pt x="2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5758;p32">
              <a:extLst>
                <a:ext uri="{FF2B5EF4-FFF2-40B4-BE49-F238E27FC236}">
                  <a16:creationId xmlns:a16="http://schemas.microsoft.com/office/drawing/2014/main" id="{5F1F5A65-9E55-46AB-85FC-F4416E380305}"/>
                </a:ext>
              </a:extLst>
            </p:cNvPr>
            <p:cNvSpPr/>
            <p:nvPr/>
          </p:nvSpPr>
          <p:spPr>
            <a:xfrm>
              <a:off x="6045375" y="2757525"/>
              <a:ext cx="17900" cy="9625"/>
            </a:xfrm>
            <a:custGeom>
              <a:avLst/>
              <a:gdLst/>
              <a:ahLst/>
              <a:cxnLst/>
              <a:rect l="l" t="t" r="r" b="b"/>
              <a:pathLst>
                <a:path w="716" h="385" extrusionOk="0">
                  <a:moveTo>
                    <a:pt x="261" y="1"/>
                  </a:moveTo>
                  <a:cubicBezTo>
                    <a:pt x="174" y="1"/>
                    <a:pt x="88" y="26"/>
                    <a:pt x="1" y="99"/>
                  </a:cubicBezTo>
                  <a:cubicBezTo>
                    <a:pt x="114" y="290"/>
                    <a:pt x="206" y="385"/>
                    <a:pt x="313" y="385"/>
                  </a:cubicBezTo>
                  <a:cubicBezTo>
                    <a:pt x="421" y="385"/>
                    <a:pt x="543" y="290"/>
                    <a:pt x="715" y="99"/>
                  </a:cubicBezTo>
                  <a:cubicBezTo>
                    <a:pt x="564" y="76"/>
                    <a:pt x="412" y="1"/>
                    <a:pt x="2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5759;p32">
              <a:extLst>
                <a:ext uri="{FF2B5EF4-FFF2-40B4-BE49-F238E27FC236}">
                  <a16:creationId xmlns:a16="http://schemas.microsoft.com/office/drawing/2014/main" id="{70E79AB4-78EF-4698-8A5E-8D63CF74628C}"/>
                </a:ext>
              </a:extLst>
            </p:cNvPr>
            <p:cNvSpPr/>
            <p:nvPr/>
          </p:nvSpPr>
          <p:spPr>
            <a:xfrm>
              <a:off x="5676300" y="2694675"/>
              <a:ext cx="39300" cy="6200"/>
            </a:xfrm>
            <a:custGeom>
              <a:avLst/>
              <a:gdLst/>
              <a:ahLst/>
              <a:cxnLst/>
              <a:rect l="l" t="t" r="r" b="b"/>
              <a:pathLst>
                <a:path w="1572" h="248" extrusionOk="0">
                  <a:moveTo>
                    <a:pt x="1496" y="1"/>
                  </a:moveTo>
                  <a:cubicBezTo>
                    <a:pt x="1486" y="1"/>
                    <a:pt x="1475" y="2"/>
                    <a:pt x="1465" y="6"/>
                  </a:cubicBezTo>
                  <a:cubicBezTo>
                    <a:pt x="1350" y="39"/>
                    <a:pt x="1235" y="50"/>
                    <a:pt x="1119" y="50"/>
                  </a:cubicBezTo>
                  <a:cubicBezTo>
                    <a:pt x="917" y="50"/>
                    <a:pt x="715" y="18"/>
                    <a:pt x="515" y="18"/>
                  </a:cubicBezTo>
                  <a:cubicBezTo>
                    <a:pt x="340" y="18"/>
                    <a:pt x="167" y="43"/>
                    <a:pt x="0" y="137"/>
                  </a:cubicBezTo>
                  <a:cubicBezTo>
                    <a:pt x="84" y="226"/>
                    <a:pt x="177" y="247"/>
                    <a:pt x="273" y="247"/>
                  </a:cubicBezTo>
                  <a:cubicBezTo>
                    <a:pt x="362" y="247"/>
                    <a:pt x="453" y="229"/>
                    <a:pt x="538" y="229"/>
                  </a:cubicBezTo>
                  <a:cubicBezTo>
                    <a:pt x="558" y="229"/>
                    <a:pt x="577" y="230"/>
                    <a:pt x="596" y="232"/>
                  </a:cubicBezTo>
                  <a:cubicBezTo>
                    <a:pt x="646" y="226"/>
                    <a:pt x="698" y="224"/>
                    <a:pt x="750" y="224"/>
                  </a:cubicBezTo>
                  <a:cubicBezTo>
                    <a:pt x="892" y="224"/>
                    <a:pt x="1036" y="240"/>
                    <a:pt x="1179" y="240"/>
                  </a:cubicBezTo>
                  <a:cubicBezTo>
                    <a:pt x="1313" y="240"/>
                    <a:pt x="1445" y="226"/>
                    <a:pt x="1572" y="172"/>
                  </a:cubicBezTo>
                  <a:lnTo>
                    <a:pt x="1572" y="18"/>
                  </a:lnTo>
                  <a:cubicBezTo>
                    <a:pt x="1547" y="9"/>
                    <a:pt x="1521" y="1"/>
                    <a:pt x="14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5760;p32">
              <a:extLst>
                <a:ext uri="{FF2B5EF4-FFF2-40B4-BE49-F238E27FC236}">
                  <a16:creationId xmlns:a16="http://schemas.microsoft.com/office/drawing/2014/main" id="{200A027C-6249-4117-85B4-603AE37AC260}"/>
                </a:ext>
              </a:extLst>
            </p:cNvPr>
            <p:cNvSpPr/>
            <p:nvPr/>
          </p:nvSpPr>
          <p:spPr>
            <a:xfrm>
              <a:off x="6019800" y="2756500"/>
              <a:ext cx="22050" cy="7100"/>
            </a:xfrm>
            <a:custGeom>
              <a:avLst/>
              <a:gdLst/>
              <a:ahLst/>
              <a:cxnLst/>
              <a:rect l="l" t="t" r="r" b="b"/>
              <a:pathLst>
                <a:path w="882" h="284" extrusionOk="0">
                  <a:moveTo>
                    <a:pt x="448" y="0"/>
                  </a:moveTo>
                  <a:cubicBezTo>
                    <a:pt x="296" y="0"/>
                    <a:pt x="147" y="59"/>
                    <a:pt x="0" y="200"/>
                  </a:cubicBezTo>
                  <a:cubicBezTo>
                    <a:pt x="50" y="260"/>
                    <a:pt x="105" y="279"/>
                    <a:pt x="162" y="279"/>
                  </a:cubicBezTo>
                  <a:cubicBezTo>
                    <a:pt x="258" y="279"/>
                    <a:pt x="360" y="225"/>
                    <a:pt x="455" y="225"/>
                  </a:cubicBezTo>
                  <a:cubicBezTo>
                    <a:pt x="504" y="225"/>
                    <a:pt x="552" y="239"/>
                    <a:pt x="595" y="283"/>
                  </a:cubicBezTo>
                  <a:cubicBezTo>
                    <a:pt x="714" y="283"/>
                    <a:pt x="833" y="259"/>
                    <a:pt x="881" y="140"/>
                  </a:cubicBezTo>
                  <a:cubicBezTo>
                    <a:pt x="736" y="53"/>
                    <a:pt x="591" y="0"/>
                    <a:pt x="4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5761;p32">
              <a:extLst>
                <a:ext uri="{FF2B5EF4-FFF2-40B4-BE49-F238E27FC236}">
                  <a16:creationId xmlns:a16="http://schemas.microsoft.com/office/drawing/2014/main" id="{4E72ED09-7989-43D7-AD8C-B448F369FE91}"/>
                </a:ext>
              </a:extLst>
            </p:cNvPr>
            <p:cNvSpPr/>
            <p:nvPr/>
          </p:nvSpPr>
          <p:spPr>
            <a:xfrm>
              <a:off x="6038250" y="2713175"/>
              <a:ext cx="25325" cy="9550"/>
            </a:xfrm>
            <a:custGeom>
              <a:avLst/>
              <a:gdLst/>
              <a:ahLst/>
              <a:cxnLst/>
              <a:rect l="l" t="t" r="r" b="b"/>
              <a:pathLst>
                <a:path w="1013" h="382" extrusionOk="0">
                  <a:moveTo>
                    <a:pt x="433" y="0"/>
                  </a:moveTo>
                  <a:cubicBezTo>
                    <a:pt x="288" y="0"/>
                    <a:pt x="143" y="9"/>
                    <a:pt x="0" y="40"/>
                  </a:cubicBezTo>
                  <a:lnTo>
                    <a:pt x="0" y="159"/>
                  </a:lnTo>
                  <a:cubicBezTo>
                    <a:pt x="155" y="302"/>
                    <a:pt x="357" y="325"/>
                    <a:pt x="536" y="373"/>
                  </a:cubicBezTo>
                  <a:cubicBezTo>
                    <a:pt x="562" y="379"/>
                    <a:pt x="587" y="381"/>
                    <a:pt x="611" y="381"/>
                  </a:cubicBezTo>
                  <a:cubicBezTo>
                    <a:pt x="689" y="381"/>
                    <a:pt x="761" y="358"/>
                    <a:pt x="834" y="349"/>
                  </a:cubicBezTo>
                  <a:cubicBezTo>
                    <a:pt x="941" y="302"/>
                    <a:pt x="1000" y="230"/>
                    <a:pt x="1012" y="123"/>
                  </a:cubicBezTo>
                  <a:cubicBezTo>
                    <a:pt x="1012" y="99"/>
                    <a:pt x="1000" y="52"/>
                    <a:pt x="1000" y="16"/>
                  </a:cubicBezTo>
                  <a:cubicBezTo>
                    <a:pt x="817" y="16"/>
                    <a:pt x="625" y="0"/>
                    <a:pt x="43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5762;p32">
              <a:extLst>
                <a:ext uri="{FF2B5EF4-FFF2-40B4-BE49-F238E27FC236}">
                  <a16:creationId xmlns:a16="http://schemas.microsoft.com/office/drawing/2014/main" id="{10B2C6D7-5CAA-401F-85B6-C50988C9DD3B}"/>
                </a:ext>
              </a:extLst>
            </p:cNvPr>
            <p:cNvSpPr/>
            <p:nvPr/>
          </p:nvSpPr>
          <p:spPr>
            <a:xfrm>
              <a:off x="6069200" y="2717425"/>
              <a:ext cx="26800" cy="5150"/>
            </a:xfrm>
            <a:custGeom>
              <a:avLst/>
              <a:gdLst/>
              <a:ahLst/>
              <a:cxnLst/>
              <a:rect l="l" t="t" r="r" b="b"/>
              <a:pathLst>
                <a:path w="1072" h="206" extrusionOk="0">
                  <a:moveTo>
                    <a:pt x="60" y="1"/>
                  </a:moveTo>
                  <a:cubicBezTo>
                    <a:pt x="0" y="48"/>
                    <a:pt x="0" y="84"/>
                    <a:pt x="72" y="132"/>
                  </a:cubicBezTo>
                  <a:cubicBezTo>
                    <a:pt x="196" y="185"/>
                    <a:pt x="322" y="205"/>
                    <a:pt x="447" y="205"/>
                  </a:cubicBezTo>
                  <a:cubicBezTo>
                    <a:pt x="599" y="205"/>
                    <a:pt x="750" y="176"/>
                    <a:pt x="893" y="143"/>
                  </a:cubicBezTo>
                  <a:cubicBezTo>
                    <a:pt x="941" y="132"/>
                    <a:pt x="1001" y="108"/>
                    <a:pt x="1060" y="96"/>
                  </a:cubicBezTo>
                  <a:cubicBezTo>
                    <a:pt x="1060" y="60"/>
                    <a:pt x="1060" y="36"/>
                    <a:pt x="10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5763;p32">
              <a:extLst>
                <a:ext uri="{FF2B5EF4-FFF2-40B4-BE49-F238E27FC236}">
                  <a16:creationId xmlns:a16="http://schemas.microsoft.com/office/drawing/2014/main" id="{BC8E44AC-B267-4325-9C29-1BDBC3E599C0}"/>
                </a:ext>
              </a:extLst>
            </p:cNvPr>
            <p:cNvSpPr/>
            <p:nvPr/>
          </p:nvSpPr>
          <p:spPr>
            <a:xfrm>
              <a:off x="5775400" y="2668625"/>
              <a:ext cx="29800" cy="5425"/>
            </a:xfrm>
            <a:custGeom>
              <a:avLst/>
              <a:gdLst/>
              <a:ahLst/>
              <a:cxnLst/>
              <a:rect l="l" t="t" r="r" b="b"/>
              <a:pathLst>
                <a:path w="1192" h="217" extrusionOk="0">
                  <a:moveTo>
                    <a:pt x="177" y="1"/>
                  </a:moveTo>
                  <a:cubicBezTo>
                    <a:pt x="115" y="1"/>
                    <a:pt x="54" y="23"/>
                    <a:pt x="1" y="83"/>
                  </a:cubicBezTo>
                  <a:cubicBezTo>
                    <a:pt x="259" y="188"/>
                    <a:pt x="528" y="217"/>
                    <a:pt x="800" y="217"/>
                  </a:cubicBezTo>
                  <a:cubicBezTo>
                    <a:pt x="930" y="217"/>
                    <a:pt x="1061" y="210"/>
                    <a:pt x="1192" y="202"/>
                  </a:cubicBezTo>
                  <a:cubicBezTo>
                    <a:pt x="1055" y="78"/>
                    <a:pt x="902" y="61"/>
                    <a:pt x="747" y="61"/>
                  </a:cubicBezTo>
                  <a:cubicBezTo>
                    <a:pt x="687" y="61"/>
                    <a:pt x="626" y="64"/>
                    <a:pt x="565" y="64"/>
                  </a:cubicBezTo>
                  <a:cubicBezTo>
                    <a:pt x="483" y="64"/>
                    <a:pt x="401" y="59"/>
                    <a:pt x="322" y="36"/>
                  </a:cubicBezTo>
                  <a:cubicBezTo>
                    <a:pt x="275" y="15"/>
                    <a:pt x="226" y="1"/>
                    <a:pt x="1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5764;p32">
              <a:extLst>
                <a:ext uri="{FF2B5EF4-FFF2-40B4-BE49-F238E27FC236}">
                  <a16:creationId xmlns:a16="http://schemas.microsoft.com/office/drawing/2014/main" id="{F0D6E7AF-F6E8-453A-81DF-1F579CB2D5CE}"/>
                </a:ext>
              </a:extLst>
            </p:cNvPr>
            <p:cNvSpPr/>
            <p:nvPr/>
          </p:nvSpPr>
          <p:spPr>
            <a:xfrm>
              <a:off x="5805475" y="2699275"/>
              <a:ext cx="29500" cy="3575"/>
            </a:xfrm>
            <a:custGeom>
              <a:avLst/>
              <a:gdLst/>
              <a:ahLst/>
              <a:cxnLst/>
              <a:rect l="l" t="t" r="r" b="b"/>
              <a:pathLst>
                <a:path w="1180" h="143" extrusionOk="0">
                  <a:moveTo>
                    <a:pt x="178" y="0"/>
                  </a:moveTo>
                  <a:cubicBezTo>
                    <a:pt x="118" y="0"/>
                    <a:pt x="59" y="0"/>
                    <a:pt x="1" y="0"/>
                  </a:cubicBezTo>
                  <a:cubicBezTo>
                    <a:pt x="160" y="113"/>
                    <a:pt x="328" y="142"/>
                    <a:pt x="499" y="142"/>
                  </a:cubicBezTo>
                  <a:cubicBezTo>
                    <a:pt x="677" y="142"/>
                    <a:pt x="858" y="111"/>
                    <a:pt x="1035" y="111"/>
                  </a:cubicBezTo>
                  <a:cubicBezTo>
                    <a:pt x="1084" y="111"/>
                    <a:pt x="1132" y="114"/>
                    <a:pt x="1179" y="119"/>
                  </a:cubicBezTo>
                  <a:cubicBezTo>
                    <a:pt x="847" y="9"/>
                    <a:pt x="506" y="0"/>
                    <a:pt x="1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5765;p32">
              <a:extLst>
                <a:ext uri="{FF2B5EF4-FFF2-40B4-BE49-F238E27FC236}">
                  <a16:creationId xmlns:a16="http://schemas.microsoft.com/office/drawing/2014/main" id="{27BB03A6-B5BC-4C27-8069-89438A3E2BD6}"/>
                </a:ext>
              </a:extLst>
            </p:cNvPr>
            <p:cNvSpPr/>
            <p:nvPr/>
          </p:nvSpPr>
          <p:spPr>
            <a:xfrm>
              <a:off x="5647725" y="2690925"/>
              <a:ext cx="21150" cy="10075"/>
            </a:xfrm>
            <a:custGeom>
              <a:avLst/>
              <a:gdLst/>
              <a:ahLst/>
              <a:cxnLst/>
              <a:rect l="l" t="t" r="r" b="b"/>
              <a:pathLst>
                <a:path w="846" h="403" extrusionOk="0">
                  <a:moveTo>
                    <a:pt x="348" y="1"/>
                  </a:moveTo>
                  <a:cubicBezTo>
                    <a:pt x="229" y="1"/>
                    <a:pt x="113" y="13"/>
                    <a:pt x="0" y="37"/>
                  </a:cubicBezTo>
                  <a:cubicBezTo>
                    <a:pt x="72" y="227"/>
                    <a:pt x="322" y="144"/>
                    <a:pt x="429" y="287"/>
                  </a:cubicBezTo>
                  <a:cubicBezTo>
                    <a:pt x="506" y="364"/>
                    <a:pt x="578" y="403"/>
                    <a:pt x="646" y="403"/>
                  </a:cubicBezTo>
                  <a:cubicBezTo>
                    <a:pt x="715" y="403"/>
                    <a:pt x="780" y="364"/>
                    <a:pt x="846" y="287"/>
                  </a:cubicBezTo>
                  <a:cubicBezTo>
                    <a:pt x="798" y="203"/>
                    <a:pt x="762" y="120"/>
                    <a:pt x="715" y="37"/>
                  </a:cubicBezTo>
                  <a:cubicBezTo>
                    <a:pt x="590" y="13"/>
                    <a:pt x="468" y="1"/>
                    <a:pt x="3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5766;p32">
              <a:extLst>
                <a:ext uri="{FF2B5EF4-FFF2-40B4-BE49-F238E27FC236}">
                  <a16:creationId xmlns:a16="http://schemas.microsoft.com/office/drawing/2014/main" id="{6FF802D0-F5BB-42C2-A57C-85DB71D07916}"/>
                </a:ext>
              </a:extLst>
            </p:cNvPr>
            <p:cNvSpPr/>
            <p:nvPr/>
          </p:nvSpPr>
          <p:spPr>
            <a:xfrm>
              <a:off x="5995675" y="2709875"/>
              <a:ext cx="30400" cy="3550"/>
            </a:xfrm>
            <a:custGeom>
              <a:avLst/>
              <a:gdLst/>
              <a:ahLst/>
              <a:cxnLst/>
              <a:rect l="l" t="t" r="r" b="b"/>
              <a:pathLst>
                <a:path w="1216" h="142" extrusionOk="0">
                  <a:moveTo>
                    <a:pt x="277" y="0"/>
                  </a:moveTo>
                  <a:cubicBezTo>
                    <a:pt x="184" y="0"/>
                    <a:pt x="92" y="2"/>
                    <a:pt x="1" y="5"/>
                  </a:cubicBezTo>
                  <a:cubicBezTo>
                    <a:pt x="168" y="115"/>
                    <a:pt x="344" y="142"/>
                    <a:pt x="523" y="142"/>
                  </a:cubicBezTo>
                  <a:cubicBezTo>
                    <a:pt x="700" y="142"/>
                    <a:pt x="880" y="115"/>
                    <a:pt x="1057" y="115"/>
                  </a:cubicBezTo>
                  <a:cubicBezTo>
                    <a:pt x="1110" y="115"/>
                    <a:pt x="1163" y="118"/>
                    <a:pt x="1215" y="124"/>
                  </a:cubicBezTo>
                  <a:cubicBezTo>
                    <a:pt x="904" y="23"/>
                    <a:pt x="586" y="0"/>
                    <a:pt x="2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5767;p32">
              <a:extLst>
                <a:ext uri="{FF2B5EF4-FFF2-40B4-BE49-F238E27FC236}">
                  <a16:creationId xmlns:a16="http://schemas.microsoft.com/office/drawing/2014/main" id="{44154F51-6BFC-4789-B8CC-EBC8A1243AF5}"/>
                </a:ext>
              </a:extLst>
            </p:cNvPr>
            <p:cNvSpPr/>
            <p:nvPr/>
          </p:nvSpPr>
          <p:spPr>
            <a:xfrm>
              <a:off x="6038250" y="2788675"/>
              <a:ext cx="14600" cy="11775"/>
            </a:xfrm>
            <a:custGeom>
              <a:avLst/>
              <a:gdLst/>
              <a:ahLst/>
              <a:cxnLst/>
              <a:rect l="l" t="t" r="r" b="b"/>
              <a:pathLst>
                <a:path w="584" h="471" extrusionOk="0">
                  <a:moveTo>
                    <a:pt x="505" y="0"/>
                  </a:moveTo>
                  <a:cubicBezTo>
                    <a:pt x="353" y="0"/>
                    <a:pt x="212" y="117"/>
                    <a:pt x="50" y="117"/>
                  </a:cubicBezTo>
                  <a:cubicBezTo>
                    <a:pt x="37" y="117"/>
                    <a:pt x="25" y="117"/>
                    <a:pt x="12" y="115"/>
                  </a:cubicBezTo>
                  <a:cubicBezTo>
                    <a:pt x="12" y="175"/>
                    <a:pt x="0" y="234"/>
                    <a:pt x="0" y="294"/>
                  </a:cubicBezTo>
                  <a:cubicBezTo>
                    <a:pt x="120" y="372"/>
                    <a:pt x="236" y="470"/>
                    <a:pt x="351" y="470"/>
                  </a:cubicBezTo>
                  <a:cubicBezTo>
                    <a:pt x="429" y="470"/>
                    <a:pt x="506" y="424"/>
                    <a:pt x="584" y="294"/>
                  </a:cubicBezTo>
                  <a:cubicBezTo>
                    <a:pt x="584" y="199"/>
                    <a:pt x="572" y="103"/>
                    <a:pt x="572" y="8"/>
                  </a:cubicBezTo>
                  <a:cubicBezTo>
                    <a:pt x="549" y="2"/>
                    <a:pt x="527" y="0"/>
                    <a:pt x="5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5768;p32">
              <a:extLst>
                <a:ext uri="{FF2B5EF4-FFF2-40B4-BE49-F238E27FC236}">
                  <a16:creationId xmlns:a16="http://schemas.microsoft.com/office/drawing/2014/main" id="{C958DA82-6439-4437-A9AE-502DA6586748}"/>
                </a:ext>
              </a:extLst>
            </p:cNvPr>
            <p:cNvSpPr/>
            <p:nvPr/>
          </p:nvSpPr>
          <p:spPr>
            <a:xfrm>
              <a:off x="5770050" y="2663225"/>
              <a:ext cx="13725" cy="7975"/>
            </a:xfrm>
            <a:custGeom>
              <a:avLst/>
              <a:gdLst/>
              <a:ahLst/>
              <a:cxnLst/>
              <a:rect l="l" t="t" r="r" b="b"/>
              <a:pathLst>
                <a:path w="549" h="319" extrusionOk="0">
                  <a:moveTo>
                    <a:pt x="208" y="1"/>
                  </a:moveTo>
                  <a:cubicBezTo>
                    <a:pt x="171" y="1"/>
                    <a:pt x="134" y="11"/>
                    <a:pt x="96" y="37"/>
                  </a:cubicBezTo>
                  <a:cubicBezTo>
                    <a:pt x="1" y="97"/>
                    <a:pt x="96" y="204"/>
                    <a:pt x="108" y="287"/>
                  </a:cubicBezTo>
                  <a:cubicBezTo>
                    <a:pt x="123" y="310"/>
                    <a:pt x="143" y="318"/>
                    <a:pt x="167" y="318"/>
                  </a:cubicBezTo>
                  <a:cubicBezTo>
                    <a:pt x="182" y="318"/>
                    <a:pt x="198" y="316"/>
                    <a:pt x="215" y="311"/>
                  </a:cubicBezTo>
                  <a:cubicBezTo>
                    <a:pt x="334" y="276"/>
                    <a:pt x="429" y="264"/>
                    <a:pt x="536" y="252"/>
                  </a:cubicBezTo>
                  <a:cubicBezTo>
                    <a:pt x="548" y="216"/>
                    <a:pt x="548" y="180"/>
                    <a:pt x="536" y="145"/>
                  </a:cubicBezTo>
                  <a:cubicBezTo>
                    <a:pt x="429" y="100"/>
                    <a:pt x="321" y="1"/>
                    <a:pt x="2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5769;p32">
              <a:extLst>
                <a:ext uri="{FF2B5EF4-FFF2-40B4-BE49-F238E27FC236}">
                  <a16:creationId xmlns:a16="http://schemas.microsoft.com/office/drawing/2014/main" id="{F237554A-EAD4-42C6-B694-CDD36211A766}"/>
                </a:ext>
              </a:extLst>
            </p:cNvPr>
            <p:cNvSpPr/>
            <p:nvPr/>
          </p:nvSpPr>
          <p:spPr>
            <a:xfrm>
              <a:off x="5839400" y="2677200"/>
              <a:ext cx="22950" cy="4400"/>
            </a:xfrm>
            <a:custGeom>
              <a:avLst/>
              <a:gdLst/>
              <a:ahLst/>
              <a:cxnLst/>
              <a:rect l="l" t="t" r="r" b="b"/>
              <a:pathLst>
                <a:path w="918" h="176" extrusionOk="0">
                  <a:moveTo>
                    <a:pt x="506" y="0"/>
                  </a:moveTo>
                  <a:cubicBezTo>
                    <a:pt x="350" y="0"/>
                    <a:pt x="188" y="39"/>
                    <a:pt x="34" y="39"/>
                  </a:cubicBezTo>
                  <a:cubicBezTo>
                    <a:pt x="23" y="39"/>
                    <a:pt x="12" y="38"/>
                    <a:pt x="1" y="38"/>
                  </a:cubicBezTo>
                  <a:lnTo>
                    <a:pt x="1" y="38"/>
                  </a:lnTo>
                  <a:cubicBezTo>
                    <a:pt x="219" y="151"/>
                    <a:pt x="443" y="175"/>
                    <a:pt x="670" y="175"/>
                  </a:cubicBezTo>
                  <a:cubicBezTo>
                    <a:pt x="752" y="175"/>
                    <a:pt x="835" y="172"/>
                    <a:pt x="918" y="169"/>
                  </a:cubicBezTo>
                  <a:cubicBezTo>
                    <a:pt x="795" y="35"/>
                    <a:pt x="653" y="0"/>
                    <a:pt x="5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5770;p32">
              <a:extLst>
                <a:ext uri="{FF2B5EF4-FFF2-40B4-BE49-F238E27FC236}">
                  <a16:creationId xmlns:a16="http://schemas.microsoft.com/office/drawing/2014/main" id="{BB193D30-22FB-4A7A-98A0-D1CEEC08CDBE}"/>
                </a:ext>
              </a:extLst>
            </p:cNvPr>
            <p:cNvSpPr/>
            <p:nvPr/>
          </p:nvSpPr>
          <p:spPr>
            <a:xfrm>
              <a:off x="5811425" y="2673400"/>
              <a:ext cx="22650" cy="3875"/>
            </a:xfrm>
            <a:custGeom>
              <a:avLst/>
              <a:gdLst/>
              <a:ahLst/>
              <a:cxnLst/>
              <a:rect l="l" t="t" r="r" b="b"/>
              <a:pathLst>
                <a:path w="906" h="155" extrusionOk="0">
                  <a:moveTo>
                    <a:pt x="473" y="1"/>
                  </a:moveTo>
                  <a:cubicBezTo>
                    <a:pt x="317" y="1"/>
                    <a:pt x="159" y="35"/>
                    <a:pt x="1" y="35"/>
                  </a:cubicBezTo>
                  <a:cubicBezTo>
                    <a:pt x="163" y="137"/>
                    <a:pt x="334" y="154"/>
                    <a:pt x="507" y="154"/>
                  </a:cubicBezTo>
                  <a:cubicBezTo>
                    <a:pt x="593" y="154"/>
                    <a:pt x="680" y="150"/>
                    <a:pt x="767" y="150"/>
                  </a:cubicBezTo>
                  <a:cubicBezTo>
                    <a:pt x="813" y="150"/>
                    <a:pt x="859" y="151"/>
                    <a:pt x="906" y="154"/>
                  </a:cubicBezTo>
                  <a:cubicBezTo>
                    <a:pt x="766" y="32"/>
                    <a:pt x="621" y="1"/>
                    <a:pt x="4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5771;p32">
              <a:extLst>
                <a:ext uri="{FF2B5EF4-FFF2-40B4-BE49-F238E27FC236}">
                  <a16:creationId xmlns:a16="http://schemas.microsoft.com/office/drawing/2014/main" id="{6244CEA4-A405-42DD-A81F-15755198B9D8}"/>
                </a:ext>
              </a:extLst>
            </p:cNvPr>
            <p:cNvSpPr/>
            <p:nvPr/>
          </p:nvSpPr>
          <p:spPr>
            <a:xfrm>
              <a:off x="6058175" y="2715950"/>
              <a:ext cx="12525" cy="7450"/>
            </a:xfrm>
            <a:custGeom>
              <a:avLst/>
              <a:gdLst/>
              <a:ahLst/>
              <a:cxnLst/>
              <a:rect l="l" t="t" r="r" b="b"/>
              <a:pathLst>
                <a:path w="501" h="298" extrusionOk="0">
                  <a:moveTo>
                    <a:pt x="215" y="0"/>
                  </a:moveTo>
                  <a:cubicBezTo>
                    <a:pt x="156" y="72"/>
                    <a:pt x="120" y="131"/>
                    <a:pt x="60" y="191"/>
                  </a:cubicBezTo>
                  <a:cubicBezTo>
                    <a:pt x="1" y="250"/>
                    <a:pt x="1" y="286"/>
                    <a:pt x="84" y="298"/>
                  </a:cubicBezTo>
                  <a:cubicBezTo>
                    <a:pt x="239" y="274"/>
                    <a:pt x="370" y="226"/>
                    <a:pt x="501" y="191"/>
                  </a:cubicBezTo>
                  <a:cubicBezTo>
                    <a:pt x="501" y="155"/>
                    <a:pt x="489" y="107"/>
                    <a:pt x="489" y="60"/>
                  </a:cubicBezTo>
                  <a:cubicBezTo>
                    <a:pt x="394" y="48"/>
                    <a:pt x="310" y="36"/>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5772;p32">
              <a:extLst>
                <a:ext uri="{FF2B5EF4-FFF2-40B4-BE49-F238E27FC236}">
                  <a16:creationId xmlns:a16="http://schemas.microsoft.com/office/drawing/2014/main" id="{5E52BB84-EB42-44B6-A70A-4292479965F3}"/>
                </a:ext>
              </a:extLst>
            </p:cNvPr>
            <p:cNvSpPr/>
            <p:nvPr/>
          </p:nvSpPr>
          <p:spPr>
            <a:xfrm>
              <a:off x="6222575" y="2719050"/>
              <a:ext cx="9775" cy="5900"/>
            </a:xfrm>
            <a:custGeom>
              <a:avLst/>
              <a:gdLst/>
              <a:ahLst/>
              <a:cxnLst/>
              <a:rect l="l" t="t" r="r" b="b"/>
              <a:pathLst>
                <a:path w="391" h="236" extrusionOk="0">
                  <a:moveTo>
                    <a:pt x="155" y="1"/>
                  </a:moveTo>
                  <a:cubicBezTo>
                    <a:pt x="70" y="1"/>
                    <a:pt x="0" y="26"/>
                    <a:pt x="9" y="150"/>
                  </a:cubicBezTo>
                  <a:cubicBezTo>
                    <a:pt x="23" y="219"/>
                    <a:pt x="72" y="236"/>
                    <a:pt x="127" y="236"/>
                  </a:cubicBezTo>
                  <a:cubicBezTo>
                    <a:pt x="168" y="236"/>
                    <a:pt x="212" y="226"/>
                    <a:pt x="247" y="221"/>
                  </a:cubicBezTo>
                  <a:cubicBezTo>
                    <a:pt x="295" y="221"/>
                    <a:pt x="342" y="209"/>
                    <a:pt x="390" y="209"/>
                  </a:cubicBezTo>
                  <a:lnTo>
                    <a:pt x="390" y="55"/>
                  </a:lnTo>
                  <a:lnTo>
                    <a:pt x="247" y="7"/>
                  </a:lnTo>
                  <a:cubicBezTo>
                    <a:pt x="216" y="4"/>
                    <a:pt x="185" y="1"/>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5773;p32">
              <a:extLst>
                <a:ext uri="{FF2B5EF4-FFF2-40B4-BE49-F238E27FC236}">
                  <a16:creationId xmlns:a16="http://schemas.microsoft.com/office/drawing/2014/main" id="{68DEE4D9-640D-488B-B3E9-03E41487C86B}"/>
                </a:ext>
              </a:extLst>
            </p:cNvPr>
            <p:cNvSpPr/>
            <p:nvPr/>
          </p:nvSpPr>
          <p:spPr>
            <a:xfrm>
              <a:off x="6242125" y="2705675"/>
              <a:ext cx="11650" cy="3850"/>
            </a:xfrm>
            <a:custGeom>
              <a:avLst/>
              <a:gdLst/>
              <a:ahLst/>
              <a:cxnLst/>
              <a:rect l="l" t="t" r="r" b="b"/>
              <a:pathLst>
                <a:path w="466" h="154" extrusionOk="0">
                  <a:moveTo>
                    <a:pt x="309" y="1"/>
                  </a:moveTo>
                  <a:cubicBezTo>
                    <a:pt x="208" y="1"/>
                    <a:pt x="102" y="19"/>
                    <a:pt x="1" y="42"/>
                  </a:cubicBezTo>
                  <a:cubicBezTo>
                    <a:pt x="53" y="134"/>
                    <a:pt x="124" y="154"/>
                    <a:pt x="201" y="154"/>
                  </a:cubicBezTo>
                  <a:cubicBezTo>
                    <a:pt x="260" y="154"/>
                    <a:pt x="322" y="142"/>
                    <a:pt x="383" y="142"/>
                  </a:cubicBezTo>
                  <a:cubicBezTo>
                    <a:pt x="407" y="142"/>
                    <a:pt x="430" y="144"/>
                    <a:pt x="453" y="149"/>
                  </a:cubicBezTo>
                  <a:cubicBezTo>
                    <a:pt x="465" y="113"/>
                    <a:pt x="465" y="66"/>
                    <a:pt x="465" y="18"/>
                  </a:cubicBezTo>
                  <a:cubicBezTo>
                    <a:pt x="416" y="6"/>
                    <a:pt x="363" y="1"/>
                    <a:pt x="3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5774;p32">
              <a:extLst>
                <a:ext uri="{FF2B5EF4-FFF2-40B4-BE49-F238E27FC236}">
                  <a16:creationId xmlns:a16="http://schemas.microsoft.com/office/drawing/2014/main" id="{6AF0F907-8BA2-4958-866E-D6D0E4E63D5A}"/>
                </a:ext>
              </a:extLst>
            </p:cNvPr>
            <p:cNvSpPr/>
            <p:nvPr/>
          </p:nvSpPr>
          <p:spPr>
            <a:xfrm>
              <a:off x="5428050" y="2663250"/>
              <a:ext cx="5075" cy="10450"/>
            </a:xfrm>
            <a:custGeom>
              <a:avLst/>
              <a:gdLst/>
              <a:ahLst/>
              <a:cxnLst/>
              <a:rect l="l" t="t" r="r" b="b"/>
              <a:pathLst>
                <a:path w="203" h="418" extrusionOk="0">
                  <a:moveTo>
                    <a:pt x="167" y="1"/>
                  </a:moveTo>
                  <a:cubicBezTo>
                    <a:pt x="0" y="96"/>
                    <a:pt x="0" y="251"/>
                    <a:pt x="24" y="417"/>
                  </a:cubicBezTo>
                  <a:cubicBezTo>
                    <a:pt x="119" y="370"/>
                    <a:pt x="179" y="275"/>
                    <a:pt x="203" y="179"/>
                  </a:cubicBezTo>
                  <a:cubicBezTo>
                    <a:pt x="179" y="120"/>
                    <a:pt x="179" y="60"/>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5775;p32">
              <a:extLst>
                <a:ext uri="{FF2B5EF4-FFF2-40B4-BE49-F238E27FC236}">
                  <a16:creationId xmlns:a16="http://schemas.microsoft.com/office/drawing/2014/main" id="{C13DC623-4891-4E9B-B460-C17996249225}"/>
                </a:ext>
              </a:extLst>
            </p:cNvPr>
            <p:cNvSpPr/>
            <p:nvPr/>
          </p:nvSpPr>
          <p:spPr>
            <a:xfrm>
              <a:off x="6177550" y="2745700"/>
              <a:ext cx="8950" cy="2625"/>
            </a:xfrm>
            <a:custGeom>
              <a:avLst/>
              <a:gdLst/>
              <a:ahLst/>
              <a:cxnLst/>
              <a:rect l="l" t="t" r="r" b="b"/>
              <a:pathLst>
                <a:path w="358" h="105" extrusionOk="0">
                  <a:moveTo>
                    <a:pt x="0" y="1"/>
                  </a:moveTo>
                  <a:cubicBezTo>
                    <a:pt x="54" y="75"/>
                    <a:pt x="107" y="105"/>
                    <a:pt x="160" y="105"/>
                  </a:cubicBezTo>
                  <a:cubicBezTo>
                    <a:pt x="226" y="105"/>
                    <a:pt x="292" y="60"/>
                    <a:pt x="3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5776;p32">
              <a:extLst>
                <a:ext uri="{FF2B5EF4-FFF2-40B4-BE49-F238E27FC236}">
                  <a16:creationId xmlns:a16="http://schemas.microsoft.com/office/drawing/2014/main" id="{DD95992C-5C3A-4478-B836-9CB5393EFAD5}"/>
                </a:ext>
              </a:extLst>
            </p:cNvPr>
            <p:cNvSpPr/>
            <p:nvPr/>
          </p:nvSpPr>
          <p:spPr>
            <a:xfrm>
              <a:off x="6113550" y="2760000"/>
              <a:ext cx="7475" cy="3300"/>
            </a:xfrm>
            <a:custGeom>
              <a:avLst/>
              <a:gdLst/>
              <a:ahLst/>
              <a:cxnLst/>
              <a:rect l="l" t="t" r="r" b="b"/>
              <a:pathLst>
                <a:path w="299" h="132" extrusionOk="0">
                  <a:moveTo>
                    <a:pt x="143" y="0"/>
                  </a:moveTo>
                  <a:cubicBezTo>
                    <a:pt x="108" y="36"/>
                    <a:pt x="48" y="84"/>
                    <a:pt x="0" y="131"/>
                  </a:cubicBezTo>
                  <a:lnTo>
                    <a:pt x="298" y="131"/>
                  </a:lnTo>
                  <a:cubicBezTo>
                    <a:pt x="251" y="84"/>
                    <a:pt x="191" y="36"/>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5777;p32">
              <a:extLst>
                <a:ext uri="{FF2B5EF4-FFF2-40B4-BE49-F238E27FC236}">
                  <a16:creationId xmlns:a16="http://schemas.microsoft.com/office/drawing/2014/main" id="{04B2D16F-BFEF-4BB3-A9A4-BE517ADE5D7C}"/>
                </a:ext>
              </a:extLst>
            </p:cNvPr>
            <p:cNvSpPr/>
            <p:nvPr/>
          </p:nvSpPr>
          <p:spPr>
            <a:xfrm>
              <a:off x="5597425" y="2691825"/>
              <a:ext cx="7150" cy="3300"/>
            </a:xfrm>
            <a:custGeom>
              <a:avLst/>
              <a:gdLst/>
              <a:ahLst/>
              <a:cxnLst/>
              <a:rect l="l" t="t" r="r" b="b"/>
              <a:pathLst>
                <a:path w="286" h="132" extrusionOk="0">
                  <a:moveTo>
                    <a:pt x="0" y="1"/>
                  </a:moveTo>
                  <a:lnTo>
                    <a:pt x="48" y="132"/>
                  </a:lnTo>
                  <a:cubicBezTo>
                    <a:pt x="155" y="132"/>
                    <a:pt x="238" y="120"/>
                    <a:pt x="286" y="13"/>
                  </a:cubicBezTo>
                  <a:cubicBezTo>
                    <a:pt x="179" y="1"/>
                    <a:pt x="95"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5778;p32">
              <a:extLst>
                <a:ext uri="{FF2B5EF4-FFF2-40B4-BE49-F238E27FC236}">
                  <a16:creationId xmlns:a16="http://schemas.microsoft.com/office/drawing/2014/main" id="{B578804A-D9B4-41A7-B888-D5D20B13B510}"/>
                </a:ext>
              </a:extLst>
            </p:cNvPr>
            <p:cNvSpPr/>
            <p:nvPr/>
          </p:nvSpPr>
          <p:spPr>
            <a:xfrm>
              <a:off x="5500375" y="2688850"/>
              <a:ext cx="4200" cy="4200"/>
            </a:xfrm>
            <a:custGeom>
              <a:avLst/>
              <a:gdLst/>
              <a:ahLst/>
              <a:cxnLst/>
              <a:rect l="l" t="t" r="r" b="b"/>
              <a:pathLst>
                <a:path w="168" h="168" extrusionOk="0">
                  <a:moveTo>
                    <a:pt x="167" y="1"/>
                  </a:moveTo>
                  <a:cubicBezTo>
                    <a:pt x="108" y="48"/>
                    <a:pt x="48" y="72"/>
                    <a:pt x="1" y="84"/>
                  </a:cubicBezTo>
                  <a:cubicBezTo>
                    <a:pt x="24" y="108"/>
                    <a:pt x="48" y="132"/>
                    <a:pt x="72" y="144"/>
                  </a:cubicBezTo>
                  <a:lnTo>
                    <a:pt x="132" y="167"/>
                  </a:lnTo>
                  <a:lnTo>
                    <a:pt x="167" y="120"/>
                  </a:lnTo>
                  <a:lnTo>
                    <a:pt x="167"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5779;p32">
              <a:extLst>
                <a:ext uri="{FF2B5EF4-FFF2-40B4-BE49-F238E27FC236}">
                  <a16:creationId xmlns:a16="http://schemas.microsoft.com/office/drawing/2014/main" id="{45F3F8D7-8F58-4A86-82EE-06FC78A49AA0}"/>
                </a:ext>
              </a:extLst>
            </p:cNvPr>
            <p:cNvSpPr/>
            <p:nvPr/>
          </p:nvSpPr>
          <p:spPr>
            <a:xfrm>
              <a:off x="6034975" y="2788875"/>
              <a:ext cx="3875" cy="3000"/>
            </a:xfrm>
            <a:custGeom>
              <a:avLst/>
              <a:gdLst/>
              <a:ahLst/>
              <a:cxnLst/>
              <a:rect l="l" t="t" r="r" b="b"/>
              <a:pathLst>
                <a:path w="155" h="120" extrusionOk="0">
                  <a:moveTo>
                    <a:pt x="0" y="0"/>
                  </a:moveTo>
                  <a:cubicBezTo>
                    <a:pt x="48" y="48"/>
                    <a:pt x="107" y="72"/>
                    <a:pt x="155" y="119"/>
                  </a:cubicBezTo>
                  <a:cubicBezTo>
                    <a:pt x="131" y="48"/>
                    <a:pt x="72"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5780;p32">
              <a:extLst>
                <a:ext uri="{FF2B5EF4-FFF2-40B4-BE49-F238E27FC236}">
                  <a16:creationId xmlns:a16="http://schemas.microsoft.com/office/drawing/2014/main" id="{4FAFD409-6D7E-4F36-A58B-BE623CFDA44E}"/>
                </a:ext>
              </a:extLst>
            </p:cNvPr>
            <p:cNvSpPr/>
            <p:nvPr/>
          </p:nvSpPr>
          <p:spPr>
            <a:xfrm>
              <a:off x="6187975" y="2746000"/>
              <a:ext cx="4475" cy="2700"/>
            </a:xfrm>
            <a:custGeom>
              <a:avLst/>
              <a:gdLst/>
              <a:ahLst/>
              <a:cxnLst/>
              <a:rect l="l" t="t" r="r" b="b"/>
              <a:pathLst>
                <a:path w="179" h="108" extrusionOk="0">
                  <a:moveTo>
                    <a:pt x="0" y="1"/>
                  </a:moveTo>
                  <a:lnTo>
                    <a:pt x="0" y="1"/>
                  </a:lnTo>
                  <a:cubicBezTo>
                    <a:pt x="60" y="36"/>
                    <a:pt x="119" y="84"/>
                    <a:pt x="179" y="108"/>
                  </a:cubicBezTo>
                  <a:cubicBezTo>
                    <a:pt x="119" y="60"/>
                    <a:pt x="60" y="36"/>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5781;p32">
              <a:extLst>
                <a:ext uri="{FF2B5EF4-FFF2-40B4-BE49-F238E27FC236}">
                  <a16:creationId xmlns:a16="http://schemas.microsoft.com/office/drawing/2014/main" id="{8BB40A2E-13FE-4341-86CA-65A56C4CA0AD}"/>
                </a:ext>
              </a:extLst>
            </p:cNvPr>
            <p:cNvSpPr/>
            <p:nvPr/>
          </p:nvSpPr>
          <p:spPr>
            <a:xfrm>
              <a:off x="6163850" y="2695400"/>
              <a:ext cx="3600" cy="3300"/>
            </a:xfrm>
            <a:custGeom>
              <a:avLst/>
              <a:gdLst/>
              <a:ahLst/>
              <a:cxnLst/>
              <a:rect l="l" t="t" r="r" b="b"/>
              <a:pathLst>
                <a:path w="144" h="132" extrusionOk="0">
                  <a:moveTo>
                    <a:pt x="1" y="1"/>
                  </a:moveTo>
                  <a:lnTo>
                    <a:pt x="1" y="132"/>
                  </a:lnTo>
                  <a:lnTo>
                    <a:pt x="144" y="132"/>
                  </a:lnTo>
                  <a:cubicBezTo>
                    <a:pt x="132" y="60"/>
                    <a:pt x="72" y="24"/>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5782;p32">
              <a:extLst>
                <a:ext uri="{FF2B5EF4-FFF2-40B4-BE49-F238E27FC236}">
                  <a16:creationId xmlns:a16="http://schemas.microsoft.com/office/drawing/2014/main" id="{023AD81F-4643-445B-9253-0B76F2001FCD}"/>
                </a:ext>
              </a:extLst>
            </p:cNvPr>
            <p:cNvSpPr/>
            <p:nvPr/>
          </p:nvSpPr>
          <p:spPr>
            <a:xfrm>
              <a:off x="5345300" y="2587850"/>
              <a:ext cx="169675" cy="25125"/>
            </a:xfrm>
            <a:custGeom>
              <a:avLst/>
              <a:gdLst/>
              <a:ahLst/>
              <a:cxnLst/>
              <a:rect l="l" t="t" r="r" b="b"/>
              <a:pathLst>
                <a:path w="6787" h="1005" extrusionOk="0">
                  <a:moveTo>
                    <a:pt x="1253" y="1"/>
                  </a:moveTo>
                  <a:cubicBezTo>
                    <a:pt x="1202" y="1"/>
                    <a:pt x="1150" y="6"/>
                    <a:pt x="1096" y="16"/>
                  </a:cubicBezTo>
                  <a:cubicBezTo>
                    <a:pt x="977" y="68"/>
                    <a:pt x="849" y="97"/>
                    <a:pt x="721" y="97"/>
                  </a:cubicBezTo>
                  <a:cubicBezTo>
                    <a:pt x="643" y="97"/>
                    <a:pt x="565" y="86"/>
                    <a:pt x="489" y="64"/>
                  </a:cubicBezTo>
                  <a:cubicBezTo>
                    <a:pt x="429" y="64"/>
                    <a:pt x="370" y="64"/>
                    <a:pt x="310" y="76"/>
                  </a:cubicBezTo>
                  <a:cubicBezTo>
                    <a:pt x="179" y="159"/>
                    <a:pt x="0" y="195"/>
                    <a:pt x="36" y="409"/>
                  </a:cubicBezTo>
                  <a:cubicBezTo>
                    <a:pt x="477" y="421"/>
                    <a:pt x="905" y="397"/>
                    <a:pt x="1322" y="469"/>
                  </a:cubicBezTo>
                  <a:cubicBezTo>
                    <a:pt x="2584" y="671"/>
                    <a:pt x="3870" y="814"/>
                    <a:pt x="5144" y="885"/>
                  </a:cubicBezTo>
                  <a:cubicBezTo>
                    <a:pt x="5287" y="929"/>
                    <a:pt x="5434" y="940"/>
                    <a:pt x="5583" y="940"/>
                  </a:cubicBezTo>
                  <a:cubicBezTo>
                    <a:pt x="5723" y="940"/>
                    <a:pt x="5865" y="930"/>
                    <a:pt x="6008" y="930"/>
                  </a:cubicBezTo>
                  <a:cubicBezTo>
                    <a:pt x="6169" y="930"/>
                    <a:pt x="6330" y="942"/>
                    <a:pt x="6489" y="993"/>
                  </a:cubicBezTo>
                  <a:cubicBezTo>
                    <a:pt x="6585" y="993"/>
                    <a:pt x="6680" y="1005"/>
                    <a:pt x="6787" y="1005"/>
                  </a:cubicBezTo>
                  <a:lnTo>
                    <a:pt x="6787" y="850"/>
                  </a:lnTo>
                  <a:cubicBezTo>
                    <a:pt x="6739" y="790"/>
                    <a:pt x="6692" y="766"/>
                    <a:pt x="6644" y="719"/>
                  </a:cubicBezTo>
                  <a:cubicBezTo>
                    <a:pt x="6489" y="695"/>
                    <a:pt x="6323" y="635"/>
                    <a:pt x="6156" y="612"/>
                  </a:cubicBezTo>
                  <a:cubicBezTo>
                    <a:pt x="5311" y="540"/>
                    <a:pt x="4441" y="588"/>
                    <a:pt x="3608" y="409"/>
                  </a:cubicBezTo>
                  <a:cubicBezTo>
                    <a:pt x="3048" y="290"/>
                    <a:pt x="2465" y="278"/>
                    <a:pt x="1905" y="278"/>
                  </a:cubicBezTo>
                  <a:cubicBezTo>
                    <a:pt x="1763" y="183"/>
                    <a:pt x="1620" y="112"/>
                    <a:pt x="1465" y="40"/>
                  </a:cubicBezTo>
                  <a:cubicBezTo>
                    <a:pt x="1395" y="12"/>
                    <a:pt x="1325" y="1"/>
                    <a:pt x="12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5783;p32">
              <a:extLst>
                <a:ext uri="{FF2B5EF4-FFF2-40B4-BE49-F238E27FC236}">
                  <a16:creationId xmlns:a16="http://schemas.microsoft.com/office/drawing/2014/main" id="{ECDE0923-BA40-436C-8F23-A66D856B4CDE}"/>
                </a:ext>
              </a:extLst>
            </p:cNvPr>
            <p:cNvSpPr/>
            <p:nvPr/>
          </p:nvSpPr>
          <p:spPr>
            <a:xfrm>
              <a:off x="6104975" y="2650775"/>
              <a:ext cx="133625" cy="19600"/>
            </a:xfrm>
            <a:custGeom>
              <a:avLst/>
              <a:gdLst/>
              <a:ahLst/>
              <a:cxnLst/>
              <a:rect l="l" t="t" r="r" b="b"/>
              <a:pathLst>
                <a:path w="5345" h="784" extrusionOk="0">
                  <a:moveTo>
                    <a:pt x="822" y="0"/>
                  </a:moveTo>
                  <a:cubicBezTo>
                    <a:pt x="642" y="0"/>
                    <a:pt x="459" y="16"/>
                    <a:pt x="277" y="16"/>
                  </a:cubicBezTo>
                  <a:cubicBezTo>
                    <a:pt x="228" y="16"/>
                    <a:pt x="178" y="14"/>
                    <a:pt x="129" y="12"/>
                  </a:cubicBezTo>
                  <a:lnTo>
                    <a:pt x="129" y="12"/>
                  </a:lnTo>
                  <a:cubicBezTo>
                    <a:pt x="1" y="276"/>
                    <a:pt x="126" y="289"/>
                    <a:pt x="262" y="289"/>
                  </a:cubicBezTo>
                  <a:cubicBezTo>
                    <a:pt x="278" y="289"/>
                    <a:pt x="295" y="289"/>
                    <a:pt x="311" y="289"/>
                  </a:cubicBezTo>
                  <a:cubicBezTo>
                    <a:pt x="398" y="289"/>
                    <a:pt x="478" y="295"/>
                    <a:pt x="486" y="369"/>
                  </a:cubicBezTo>
                  <a:cubicBezTo>
                    <a:pt x="641" y="464"/>
                    <a:pt x="808" y="476"/>
                    <a:pt x="963" y="476"/>
                  </a:cubicBezTo>
                  <a:cubicBezTo>
                    <a:pt x="1939" y="512"/>
                    <a:pt x="2891" y="595"/>
                    <a:pt x="3856" y="714"/>
                  </a:cubicBezTo>
                  <a:cubicBezTo>
                    <a:pt x="4186" y="754"/>
                    <a:pt x="4528" y="784"/>
                    <a:pt x="4865" y="784"/>
                  </a:cubicBezTo>
                  <a:cubicBezTo>
                    <a:pt x="5026" y="784"/>
                    <a:pt x="5186" y="777"/>
                    <a:pt x="5344" y="762"/>
                  </a:cubicBezTo>
                  <a:cubicBezTo>
                    <a:pt x="5344" y="607"/>
                    <a:pt x="5308" y="512"/>
                    <a:pt x="5130" y="476"/>
                  </a:cubicBezTo>
                  <a:cubicBezTo>
                    <a:pt x="5011" y="464"/>
                    <a:pt x="4868" y="476"/>
                    <a:pt x="4761" y="381"/>
                  </a:cubicBezTo>
                  <a:cubicBezTo>
                    <a:pt x="4748" y="384"/>
                    <a:pt x="4737" y="385"/>
                    <a:pt x="4727" y="385"/>
                  </a:cubicBezTo>
                  <a:cubicBezTo>
                    <a:pt x="4699" y="385"/>
                    <a:pt x="4676" y="374"/>
                    <a:pt x="4642" y="357"/>
                  </a:cubicBezTo>
                  <a:cubicBezTo>
                    <a:pt x="4165" y="238"/>
                    <a:pt x="3653" y="238"/>
                    <a:pt x="3165" y="238"/>
                  </a:cubicBezTo>
                  <a:cubicBezTo>
                    <a:pt x="3151" y="245"/>
                    <a:pt x="3139" y="248"/>
                    <a:pt x="3129" y="248"/>
                  </a:cubicBezTo>
                  <a:cubicBezTo>
                    <a:pt x="3103" y="248"/>
                    <a:pt x="3083" y="231"/>
                    <a:pt x="3058" y="214"/>
                  </a:cubicBezTo>
                  <a:cubicBezTo>
                    <a:pt x="2899" y="130"/>
                    <a:pt x="2733" y="108"/>
                    <a:pt x="2565" y="108"/>
                  </a:cubicBezTo>
                  <a:cubicBezTo>
                    <a:pt x="2389" y="108"/>
                    <a:pt x="2211" y="132"/>
                    <a:pt x="2037" y="132"/>
                  </a:cubicBezTo>
                  <a:cubicBezTo>
                    <a:pt x="1931" y="132"/>
                    <a:pt x="1826" y="123"/>
                    <a:pt x="1725" y="95"/>
                  </a:cubicBezTo>
                  <a:cubicBezTo>
                    <a:pt x="1668" y="131"/>
                    <a:pt x="1610" y="147"/>
                    <a:pt x="1552" y="147"/>
                  </a:cubicBezTo>
                  <a:cubicBezTo>
                    <a:pt x="1475" y="147"/>
                    <a:pt x="1400" y="119"/>
                    <a:pt x="1332" y="71"/>
                  </a:cubicBezTo>
                  <a:cubicBezTo>
                    <a:pt x="1167" y="15"/>
                    <a:pt x="996" y="0"/>
                    <a:pt x="8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5784;p32">
              <a:extLst>
                <a:ext uri="{FF2B5EF4-FFF2-40B4-BE49-F238E27FC236}">
                  <a16:creationId xmlns:a16="http://schemas.microsoft.com/office/drawing/2014/main" id="{E7AE0F38-54BB-4EA5-B979-4DA8402D3042}"/>
                </a:ext>
              </a:extLst>
            </p:cNvPr>
            <p:cNvSpPr/>
            <p:nvPr/>
          </p:nvSpPr>
          <p:spPr>
            <a:xfrm>
              <a:off x="5213725" y="2497625"/>
              <a:ext cx="30700" cy="93625"/>
            </a:xfrm>
            <a:custGeom>
              <a:avLst/>
              <a:gdLst/>
              <a:ahLst/>
              <a:cxnLst/>
              <a:rect l="l" t="t" r="r" b="b"/>
              <a:pathLst>
                <a:path w="1228" h="3745" extrusionOk="0">
                  <a:moveTo>
                    <a:pt x="321" y="0"/>
                  </a:moveTo>
                  <a:cubicBezTo>
                    <a:pt x="281" y="0"/>
                    <a:pt x="248" y="19"/>
                    <a:pt x="227" y="53"/>
                  </a:cubicBezTo>
                  <a:cubicBezTo>
                    <a:pt x="1" y="708"/>
                    <a:pt x="239" y="1411"/>
                    <a:pt x="108" y="2078"/>
                  </a:cubicBezTo>
                  <a:cubicBezTo>
                    <a:pt x="120" y="2578"/>
                    <a:pt x="60" y="3066"/>
                    <a:pt x="168" y="3554"/>
                  </a:cubicBezTo>
                  <a:cubicBezTo>
                    <a:pt x="203" y="3625"/>
                    <a:pt x="239" y="3685"/>
                    <a:pt x="299" y="3744"/>
                  </a:cubicBezTo>
                  <a:cubicBezTo>
                    <a:pt x="346" y="3744"/>
                    <a:pt x="382" y="3732"/>
                    <a:pt x="418" y="3732"/>
                  </a:cubicBezTo>
                  <a:lnTo>
                    <a:pt x="465" y="2304"/>
                  </a:lnTo>
                  <a:cubicBezTo>
                    <a:pt x="525" y="2232"/>
                    <a:pt x="560" y="2137"/>
                    <a:pt x="525" y="2042"/>
                  </a:cubicBezTo>
                  <a:lnTo>
                    <a:pt x="525" y="2006"/>
                  </a:lnTo>
                  <a:cubicBezTo>
                    <a:pt x="537" y="2042"/>
                    <a:pt x="560" y="2078"/>
                    <a:pt x="572" y="2113"/>
                  </a:cubicBezTo>
                  <a:cubicBezTo>
                    <a:pt x="632" y="2244"/>
                    <a:pt x="680" y="2363"/>
                    <a:pt x="703" y="2494"/>
                  </a:cubicBezTo>
                  <a:cubicBezTo>
                    <a:pt x="691" y="2542"/>
                    <a:pt x="703" y="2578"/>
                    <a:pt x="715" y="2601"/>
                  </a:cubicBezTo>
                  <a:cubicBezTo>
                    <a:pt x="811" y="2685"/>
                    <a:pt x="799" y="2828"/>
                    <a:pt x="834" y="2935"/>
                  </a:cubicBezTo>
                  <a:lnTo>
                    <a:pt x="977" y="3066"/>
                  </a:lnTo>
                  <a:cubicBezTo>
                    <a:pt x="1014" y="3076"/>
                    <a:pt x="1045" y="3081"/>
                    <a:pt x="1071" y="3081"/>
                  </a:cubicBezTo>
                  <a:cubicBezTo>
                    <a:pt x="1192" y="3081"/>
                    <a:pt x="1217" y="2978"/>
                    <a:pt x="1227" y="2851"/>
                  </a:cubicBezTo>
                  <a:lnTo>
                    <a:pt x="1227" y="2649"/>
                  </a:lnTo>
                  <a:cubicBezTo>
                    <a:pt x="1227" y="2518"/>
                    <a:pt x="1192" y="2387"/>
                    <a:pt x="1168" y="2256"/>
                  </a:cubicBezTo>
                  <a:cubicBezTo>
                    <a:pt x="1132" y="2173"/>
                    <a:pt x="1132" y="2066"/>
                    <a:pt x="1108" y="1958"/>
                  </a:cubicBezTo>
                  <a:cubicBezTo>
                    <a:pt x="1072" y="1851"/>
                    <a:pt x="1061" y="1756"/>
                    <a:pt x="1025" y="1649"/>
                  </a:cubicBezTo>
                  <a:cubicBezTo>
                    <a:pt x="941" y="1113"/>
                    <a:pt x="1001" y="554"/>
                    <a:pt x="834" y="30"/>
                  </a:cubicBezTo>
                  <a:lnTo>
                    <a:pt x="418" y="30"/>
                  </a:lnTo>
                  <a:cubicBezTo>
                    <a:pt x="383" y="10"/>
                    <a:pt x="350" y="0"/>
                    <a:pt x="32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5785;p32">
              <a:extLst>
                <a:ext uri="{FF2B5EF4-FFF2-40B4-BE49-F238E27FC236}">
                  <a16:creationId xmlns:a16="http://schemas.microsoft.com/office/drawing/2014/main" id="{C1A0BD27-1098-41F9-AF75-6C3E6E3328D7}"/>
                </a:ext>
              </a:extLst>
            </p:cNvPr>
            <p:cNvSpPr/>
            <p:nvPr/>
          </p:nvSpPr>
          <p:spPr>
            <a:xfrm>
              <a:off x="6023950" y="2648825"/>
              <a:ext cx="80400" cy="12375"/>
            </a:xfrm>
            <a:custGeom>
              <a:avLst/>
              <a:gdLst/>
              <a:ahLst/>
              <a:cxnLst/>
              <a:rect l="l" t="t" r="r" b="b"/>
              <a:pathLst>
                <a:path w="3216" h="495" extrusionOk="0">
                  <a:moveTo>
                    <a:pt x="488" y="1"/>
                  </a:moveTo>
                  <a:cubicBezTo>
                    <a:pt x="373" y="1"/>
                    <a:pt x="258" y="6"/>
                    <a:pt x="144" y="18"/>
                  </a:cubicBezTo>
                  <a:cubicBezTo>
                    <a:pt x="96" y="101"/>
                    <a:pt x="60" y="185"/>
                    <a:pt x="1" y="280"/>
                  </a:cubicBezTo>
                  <a:cubicBezTo>
                    <a:pt x="692" y="389"/>
                    <a:pt x="1383" y="436"/>
                    <a:pt x="2074" y="436"/>
                  </a:cubicBezTo>
                  <a:cubicBezTo>
                    <a:pt x="2288" y="436"/>
                    <a:pt x="2502" y="431"/>
                    <a:pt x="2715" y="423"/>
                  </a:cubicBezTo>
                  <a:cubicBezTo>
                    <a:pt x="2811" y="256"/>
                    <a:pt x="3215" y="494"/>
                    <a:pt x="3156" y="113"/>
                  </a:cubicBezTo>
                  <a:cubicBezTo>
                    <a:pt x="3073" y="74"/>
                    <a:pt x="2983" y="67"/>
                    <a:pt x="2891" y="67"/>
                  </a:cubicBezTo>
                  <a:cubicBezTo>
                    <a:pt x="2834" y="67"/>
                    <a:pt x="2776" y="70"/>
                    <a:pt x="2719" y="70"/>
                  </a:cubicBezTo>
                  <a:cubicBezTo>
                    <a:pt x="2614" y="70"/>
                    <a:pt x="2511" y="60"/>
                    <a:pt x="2418" y="6"/>
                  </a:cubicBezTo>
                  <a:lnTo>
                    <a:pt x="2418" y="18"/>
                  </a:lnTo>
                  <a:cubicBezTo>
                    <a:pt x="2221" y="62"/>
                    <a:pt x="2024" y="77"/>
                    <a:pt x="1827" y="77"/>
                  </a:cubicBezTo>
                  <a:cubicBezTo>
                    <a:pt x="1383" y="77"/>
                    <a:pt x="935" y="1"/>
                    <a:pt x="4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5786;p32">
              <a:extLst>
                <a:ext uri="{FF2B5EF4-FFF2-40B4-BE49-F238E27FC236}">
                  <a16:creationId xmlns:a16="http://schemas.microsoft.com/office/drawing/2014/main" id="{F51F8A76-8BBB-428C-A579-C004AF4A089A}"/>
                </a:ext>
              </a:extLst>
            </p:cNvPr>
            <p:cNvSpPr/>
            <p:nvPr/>
          </p:nvSpPr>
          <p:spPr>
            <a:xfrm>
              <a:off x="5796850" y="2660850"/>
              <a:ext cx="105975" cy="12550"/>
            </a:xfrm>
            <a:custGeom>
              <a:avLst/>
              <a:gdLst/>
              <a:ahLst/>
              <a:cxnLst/>
              <a:rect l="l" t="t" r="r" b="b"/>
              <a:pathLst>
                <a:path w="4239" h="502" extrusionOk="0">
                  <a:moveTo>
                    <a:pt x="649" y="0"/>
                  </a:moveTo>
                  <a:cubicBezTo>
                    <a:pt x="433" y="0"/>
                    <a:pt x="217" y="17"/>
                    <a:pt x="0" y="61"/>
                  </a:cubicBezTo>
                  <a:cubicBezTo>
                    <a:pt x="274" y="107"/>
                    <a:pt x="514" y="228"/>
                    <a:pt x="795" y="228"/>
                  </a:cubicBezTo>
                  <a:cubicBezTo>
                    <a:pt x="808" y="228"/>
                    <a:pt x="821" y="228"/>
                    <a:pt x="834" y="228"/>
                  </a:cubicBezTo>
                  <a:cubicBezTo>
                    <a:pt x="909" y="222"/>
                    <a:pt x="984" y="220"/>
                    <a:pt x="1058" y="220"/>
                  </a:cubicBezTo>
                  <a:cubicBezTo>
                    <a:pt x="1645" y="220"/>
                    <a:pt x="2216" y="375"/>
                    <a:pt x="2786" y="502"/>
                  </a:cubicBezTo>
                  <a:cubicBezTo>
                    <a:pt x="2822" y="466"/>
                    <a:pt x="2870" y="418"/>
                    <a:pt x="2929" y="371"/>
                  </a:cubicBezTo>
                  <a:lnTo>
                    <a:pt x="3072" y="371"/>
                  </a:lnTo>
                  <a:cubicBezTo>
                    <a:pt x="3094" y="399"/>
                    <a:pt x="3120" y="415"/>
                    <a:pt x="3150" y="415"/>
                  </a:cubicBezTo>
                  <a:cubicBezTo>
                    <a:pt x="3170" y="415"/>
                    <a:pt x="3191" y="408"/>
                    <a:pt x="3215" y="394"/>
                  </a:cubicBezTo>
                  <a:cubicBezTo>
                    <a:pt x="3388" y="400"/>
                    <a:pt x="3560" y="415"/>
                    <a:pt x="3731" y="415"/>
                  </a:cubicBezTo>
                  <a:cubicBezTo>
                    <a:pt x="3903" y="415"/>
                    <a:pt x="4072" y="400"/>
                    <a:pt x="4239" y="347"/>
                  </a:cubicBezTo>
                  <a:cubicBezTo>
                    <a:pt x="3429" y="132"/>
                    <a:pt x="2572" y="180"/>
                    <a:pt x="1739" y="85"/>
                  </a:cubicBezTo>
                  <a:cubicBezTo>
                    <a:pt x="1379" y="47"/>
                    <a:pt x="1015" y="0"/>
                    <a:pt x="6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5787;p32">
              <a:extLst>
                <a:ext uri="{FF2B5EF4-FFF2-40B4-BE49-F238E27FC236}">
                  <a16:creationId xmlns:a16="http://schemas.microsoft.com/office/drawing/2014/main" id="{CC8D864F-02FF-4F11-95BF-17EEF186E798}"/>
                </a:ext>
              </a:extLst>
            </p:cNvPr>
            <p:cNvSpPr/>
            <p:nvPr/>
          </p:nvSpPr>
          <p:spPr>
            <a:xfrm>
              <a:off x="5208500" y="2576575"/>
              <a:ext cx="30250" cy="38225"/>
            </a:xfrm>
            <a:custGeom>
              <a:avLst/>
              <a:gdLst/>
              <a:ahLst/>
              <a:cxnLst/>
              <a:rect l="l" t="t" r="r" b="b"/>
              <a:pathLst>
                <a:path w="1210" h="1529" extrusionOk="0">
                  <a:moveTo>
                    <a:pt x="219" y="1"/>
                  </a:moveTo>
                  <a:cubicBezTo>
                    <a:pt x="172" y="1"/>
                    <a:pt x="115" y="9"/>
                    <a:pt x="43" y="27"/>
                  </a:cubicBezTo>
                  <a:cubicBezTo>
                    <a:pt x="43" y="444"/>
                    <a:pt x="293" y="848"/>
                    <a:pt x="79" y="1289"/>
                  </a:cubicBezTo>
                  <a:cubicBezTo>
                    <a:pt x="1" y="1445"/>
                    <a:pt x="111" y="1528"/>
                    <a:pt x="321" y="1528"/>
                  </a:cubicBezTo>
                  <a:cubicBezTo>
                    <a:pt x="335" y="1528"/>
                    <a:pt x="350" y="1528"/>
                    <a:pt x="365" y="1527"/>
                  </a:cubicBezTo>
                  <a:cubicBezTo>
                    <a:pt x="722" y="1515"/>
                    <a:pt x="1008" y="1420"/>
                    <a:pt x="1210" y="1146"/>
                  </a:cubicBezTo>
                  <a:cubicBezTo>
                    <a:pt x="1139" y="1039"/>
                    <a:pt x="1020" y="1039"/>
                    <a:pt x="912" y="1039"/>
                  </a:cubicBezTo>
                  <a:cubicBezTo>
                    <a:pt x="674" y="1003"/>
                    <a:pt x="603" y="789"/>
                    <a:pt x="484" y="622"/>
                  </a:cubicBezTo>
                  <a:lnTo>
                    <a:pt x="460" y="610"/>
                  </a:lnTo>
                  <a:cubicBezTo>
                    <a:pt x="281" y="473"/>
                    <a:pt x="577" y="1"/>
                    <a:pt x="2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5788;p32">
              <a:extLst>
                <a:ext uri="{FF2B5EF4-FFF2-40B4-BE49-F238E27FC236}">
                  <a16:creationId xmlns:a16="http://schemas.microsoft.com/office/drawing/2014/main" id="{BACFE946-C4FD-49BC-9FFD-EB5F8E2E8A52}"/>
                </a:ext>
              </a:extLst>
            </p:cNvPr>
            <p:cNvSpPr/>
            <p:nvPr/>
          </p:nvSpPr>
          <p:spPr>
            <a:xfrm>
              <a:off x="5233675" y="2483475"/>
              <a:ext cx="17000" cy="84725"/>
            </a:xfrm>
            <a:custGeom>
              <a:avLst/>
              <a:gdLst/>
              <a:ahLst/>
              <a:cxnLst/>
              <a:rect l="l" t="t" r="r" b="b"/>
              <a:pathLst>
                <a:path w="680" h="3389" extrusionOk="0">
                  <a:moveTo>
                    <a:pt x="179" y="0"/>
                  </a:moveTo>
                  <a:cubicBezTo>
                    <a:pt x="1" y="167"/>
                    <a:pt x="60" y="381"/>
                    <a:pt x="24" y="596"/>
                  </a:cubicBezTo>
                  <a:lnTo>
                    <a:pt x="72" y="2429"/>
                  </a:lnTo>
                  <a:cubicBezTo>
                    <a:pt x="84" y="2501"/>
                    <a:pt x="132" y="2548"/>
                    <a:pt x="179" y="2608"/>
                  </a:cubicBezTo>
                  <a:cubicBezTo>
                    <a:pt x="191" y="2691"/>
                    <a:pt x="203" y="2763"/>
                    <a:pt x="215" y="2858"/>
                  </a:cubicBezTo>
                  <a:cubicBezTo>
                    <a:pt x="263" y="2941"/>
                    <a:pt x="263" y="3084"/>
                    <a:pt x="334" y="3179"/>
                  </a:cubicBezTo>
                  <a:cubicBezTo>
                    <a:pt x="346" y="3227"/>
                    <a:pt x="370" y="3275"/>
                    <a:pt x="370" y="3322"/>
                  </a:cubicBezTo>
                  <a:cubicBezTo>
                    <a:pt x="370" y="3346"/>
                    <a:pt x="382" y="3358"/>
                    <a:pt x="394" y="3382"/>
                  </a:cubicBezTo>
                  <a:cubicBezTo>
                    <a:pt x="397" y="3386"/>
                    <a:pt x="405" y="3388"/>
                    <a:pt x="416" y="3388"/>
                  </a:cubicBezTo>
                  <a:cubicBezTo>
                    <a:pt x="436" y="3388"/>
                    <a:pt x="465" y="3378"/>
                    <a:pt x="489" y="3346"/>
                  </a:cubicBezTo>
                  <a:cubicBezTo>
                    <a:pt x="513" y="3298"/>
                    <a:pt x="560" y="3239"/>
                    <a:pt x="584" y="3203"/>
                  </a:cubicBezTo>
                  <a:cubicBezTo>
                    <a:pt x="608" y="3179"/>
                    <a:pt x="632" y="3167"/>
                    <a:pt x="667" y="3155"/>
                  </a:cubicBezTo>
                  <a:cubicBezTo>
                    <a:pt x="679" y="3096"/>
                    <a:pt x="667" y="3036"/>
                    <a:pt x="644" y="2977"/>
                  </a:cubicBezTo>
                  <a:cubicBezTo>
                    <a:pt x="608" y="2882"/>
                    <a:pt x="548" y="2822"/>
                    <a:pt x="489" y="2751"/>
                  </a:cubicBezTo>
                  <a:cubicBezTo>
                    <a:pt x="394" y="2167"/>
                    <a:pt x="298" y="1608"/>
                    <a:pt x="191" y="1024"/>
                  </a:cubicBezTo>
                  <a:cubicBezTo>
                    <a:pt x="191" y="679"/>
                    <a:pt x="179" y="346"/>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5789;p32">
              <a:extLst>
                <a:ext uri="{FF2B5EF4-FFF2-40B4-BE49-F238E27FC236}">
                  <a16:creationId xmlns:a16="http://schemas.microsoft.com/office/drawing/2014/main" id="{F0E5FDC1-7EC6-43E1-A408-D2F1D33D6200}"/>
                </a:ext>
              </a:extLst>
            </p:cNvPr>
            <p:cNvSpPr/>
            <p:nvPr/>
          </p:nvSpPr>
          <p:spPr>
            <a:xfrm>
              <a:off x="5259575" y="2579200"/>
              <a:ext cx="55100" cy="14025"/>
            </a:xfrm>
            <a:custGeom>
              <a:avLst/>
              <a:gdLst/>
              <a:ahLst/>
              <a:cxnLst/>
              <a:rect l="l" t="t" r="r" b="b"/>
              <a:pathLst>
                <a:path w="2204" h="561" extrusionOk="0">
                  <a:moveTo>
                    <a:pt x="309" y="1"/>
                  </a:moveTo>
                  <a:cubicBezTo>
                    <a:pt x="265" y="1"/>
                    <a:pt x="217" y="27"/>
                    <a:pt x="155" y="88"/>
                  </a:cubicBezTo>
                  <a:cubicBezTo>
                    <a:pt x="108" y="184"/>
                    <a:pt x="0" y="339"/>
                    <a:pt x="191" y="350"/>
                  </a:cubicBezTo>
                  <a:cubicBezTo>
                    <a:pt x="664" y="394"/>
                    <a:pt x="1107" y="520"/>
                    <a:pt x="1566" y="520"/>
                  </a:cubicBezTo>
                  <a:cubicBezTo>
                    <a:pt x="1603" y="520"/>
                    <a:pt x="1641" y="519"/>
                    <a:pt x="1679" y="517"/>
                  </a:cubicBezTo>
                  <a:cubicBezTo>
                    <a:pt x="1756" y="549"/>
                    <a:pt x="1833" y="560"/>
                    <a:pt x="1907" y="560"/>
                  </a:cubicBezTo>
                  <a:cubicBezTo>
                    <a:pt x="1972" y="560"/>
                    <a:pt x="2035" y="552"/>
                    <a:pt x="2096" y="541"/>
                  </a:cubicBezTo>
                  <a:cubicBezTo>
                    <a:pt x="2132" y="529"/>
                    <a:pt x="2155" y="505"/>
                    <a:pt x="2191" y="481"/>
                  </a:cubicBezTo>
                  <a:cubicBezTo>
                    <a:pt x="2203" y="458"/>
                    <a:pt x="2203" y="410"/>
                    <a:pt x="2203" y="386"/>
                  </a:cubicBezTo>
                  <a:cubicBezTo>
                    <a:pt x="2191" y="350"/>
                    <a:pt x="2155" y="327"/>
                    <a:pt x="2144" y="291"/>
                  </a:cubicBezTo>
                  <a:cubicBezTo>
                    <a:pt x="2096" y="243"/>
                    <a:pt x="2036" y="208"/>
                    <a:pt x="1965" y="184"/>
                  </a:cubicBezTo>
                  <a:cubicBezTo>
                    <a:pt x="1811" y="161"/>
                    <a:pt x="1662" y="93"/>
                    <a:pt x="1511" y="93"/>
                  </a:cubicBezTo>
                  <a:cubicBezTo>
                    <a:pt x="1429" y="93"/>
                    <a:pt x="1347" y="113"/>
                    <a:pt x="1263" y="172"/>
                  </a:cubicBezTo>
                  <a:cubicBezTo>
                    <a:pt x="1148" y="172"/>
                    <a:pt x="1032" y="182"/>
                    <a:pt x="916" y="182"/>
                  </a:cubicBezTo>
                  <a:cubicBezTo>
                    <a:pt x="753" y="182"/>
                    <a:pt x="589" y="162"/>
                    <a:pt x="429" y="65"/>
                  </a:cubicBezTo>
                  <a:cubicBezTo>
                    <a:pt x="389" y="24"/>
                    <a:pt x="351" y="1"/>
                    <a:pt x="3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5790;p32">
              <a:extLst>
                <a:ext uri="{FF2B5EF4-FFF2-40B4-BE49-F238E27FC236}">
                  <a16:creationId xmlns:a16="http://schemas.microsoft.com/office/drawing/2014/main" id="{5D586B17-2580-40CC-BBD4-A2B4AD5F65F6}"/>
                </a:ext>
              </a:extLst>
            </p:cNvPr>
            <p:cNvSpPr/>
            <p:nvPr/>
          </p:nvSpPr>
          <p:spPr>
            <a:xfrm>
              <a:off x="5311950" y="2586150"/>
              <a:ext cx="41100" cy="12325"/>
            </a:xfrm>
            <a:custGeom>
              <a:avLst/>
              <a:gdLst/>
              <a:ahLst/>
              <a:cxnLst/>
              <a:rect l="l" t="t" r="r" b="b"/>
              <a:pathLst>
                <a:path w="1644" h="493" extrusionOk="0">
                  <a:moveTo>
                    <a:pt x="334" y="1"/>
                  </a:moveTo>
                  <a:cubicBezTo>
                    <a:pt x="299" y="1"/>
                    <a:pt x="275" y="13"/>
                    <a:pt x="239" y="13"/>
                  </a:cubicBezTo>
                  <a:cubicBezTo>
                    <a:pt x="215" y="25"/>
                    <a:pt x="203" y="37"/>
                    <a:pt x="168" y="61"/>
                  </a:cubicBezTo>
                  <a:cubicBezTo>
                    <a:pt x="144" y="120"/>
                    <a:pt x="108" y="168"/>
                    <a:pt x="84" y="203"/>
                  </a:cubicBezTo>
                  <a:cubicBezTo>
                    <a:pt x="1" y="251"/>
                    <a:pt x="1" y="287"/>
                    <a:pt x="84" y="322"/>
                  </a:cubicBezTo>
                  <a:cubicBezTo>
                    <a:pt x="428" y="391"/>
                    <a:pt x="771" y="492"/>
                    <a:pt x="1128" y="492"/>
                  </a:cubicBezTo>
                  <a:cubicBezTo>
                    <a:pt x="1204" y="492"/>
                    <a:pt x="1281" y="488"/>
                    <a:pt x="1358" y="477"/>
                  </a:cubicBezTo>
                  <a:cubicBezTo>
                    <a:pt x="1465" y="382"/>
                    <a:pt x="1549" y="311"/>
                    <a:pt x="1644" y="227"/>
                  </a:cubicBezTo>
                  <a:cubicBezTo>
                    <a:pt x="1573" y="108"/>
                    <a:pt x="1430" y="72"/>
                    <a:pt x="1311" y="61"/>
                  </a:cubicBezTo>
                  <a:lnTo>
                    <a:pt x="1120" y="61"/>
                  </a:lnTo>
                  <a:cubicBezTo>
                    <a:pt x="1017" y="61"/>
                    <a:pt x="919" y="66"/>
                    <a:pt x="819" y="66"/>
                  </a:cubicBezTo>
                  <a:cubicBezTo>
                    <a:pt x="770" y="66"/>
                    <a:pt x="719" y="64"/>
                    <a:pt x="668" y="61"/>
                  </a:cubicBezTo>
                  <a:cubicBezTo>
                    <a:pt x="584" y="37"/>
                    <a:pt x="513" y="25"/>
                    <a:pt x="418" y="13"/>
                  </a:cubicBezTo>
                  <a:cubicBezTo>
                    <a:pt x="394" y="1"/>
                    <a:pt x="358" y="1"/>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5791;p32">
              <a:extLst>
                <a:ext uri="{FF2B5EF4-FFF2-40B4-BE49-F238E27FC236}">
                  <a16:creationId xmlns:a16="http://schemas.microsoft.com/office/drawing/2014/main" id="{42819DC5-5679-4CEE-889C-592448A4E5C0}"/>
                </a:ext>
              </a:extLst>
            </p:cNvPr>
            <p:cNvSpPr/>
            <p:nvPr/>
          </p:nvSpPr>
          <p:spPr>
            <a:xfrm>
              <a:off x="5634625" y="2652250"/>
              <a:ext cx="36025" cy="7500"/>
            </a:xfrm>
            <a:custGeom>
              <a:avLst/>
              <a:gdLst/>
              <a:ahLst/>
              <a:cxnLst/>
              <a:rect l="l" t="t" r="r" b="b"/>
              <a:pathLst>
                <a:path w="1441" h="300" extrusionOk="0">
                  <a:moveTo>
                    <a:pt x="1239" y="0"/>
                  </a:moveTo>
                  <a:cubicBezTo>
                    <a:pt x="1160" y="99"/>
                    <a:pt x="1081" y="132"/>
                    <a:pt x="998" y="132"/>
                  </a:cubicBezTo>
                  <a:cubicBezTo>
                    <a:pt x="931" y="132"/>
                    <a:pt x="861" y="110"/>
                    <a:pt x="786" y="84"/>
                  </a:cubicBezTo>
                  <a:cubicBezTo>
                    <a:pt x="667" y="30"/>
                    <a:pt x="548" y="3"/>
                    <a:pt x="420" y="3"/>
                  </a:cubicBezTo>
                  <a:cubicBezTo>
                    <a:pt x="292" y="3"/>
                    <a:pt x="155" y="30"/>
                    <a:pt x="0" y="84"/>
                  </a:cubicBezTo>
                  <a:cubicBezTo>
                    <a:pt x="266" y="256"/>
                    <a:pt x="529" y="299"/>
                    <a:pt x="783" y="299"/>
                  </a:cubicBezTo>
                  <a:cubicBezTo>
                    <a:pt x="984" y="299"/>
                    <a:pt x="1180" y="273"/>
                    <a:pt x="1370" y="262"/>
                  </a:cubicBezTo>
                  <a:cubicBezTo>
                    <a:pt x="1441" y="262"/>
                    <a:pt x="1405" y="95"/>
                    <a:pt x="13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5792;p32">
              <a:extLst>
                <a:ext uri="{FF2B5EF4-FFF2-40B4-BE49-F238E27FC236}">
                  <a16:creationId xmlns:a16="http://schemas.microsoft.com/office/drawing/2014/main" id="{CF721875-38A1-4F5A-BEBF-7E1818C29B1B}"/>
                </a:ext>
              </a:extLst>
            </p:cNvPr>
            <p:cNvSpPr/>
            <p:nvPr/>
          </p:nvSpPr>
          <p:spPr>
            <a:xfrm>
              <a:off x="5252425" y="2561075"/>
              <a:ext cx="17900" cy="19750"/>
            </a:xfrm>
            <a:custGeom>
              <a:avLst/>
              <a:gdLst/>
              <a:ahLst/>
              <a:cxnLst/>
              <a:rect l="l" t="t" r="r" b="b"/>
              <a:pathLst>
                <a:path w="716" h="790" extrusionOk="0">
                  <a:moveTo>
                    <a:pt x="317" y="1"/>
                  </a:moveTo>
                  <a:cubicBezTo>
                    <a:pt x="307" y="1"/>
                    <a:pt x="297" y="2"/>
                    <a:pt x="286" y="4"/>
                  </a:cubicBezTo>
                  <a:cubicBezTo>
                    <a:pt x="203" y="40"/>
                    <a:pt x="120" y="75"/>
                    <a:pt x="48" y="135"/>
                  </a:cubicBezTo>
                  <a:cubicBezTo>
                    <a:pt x="36" y="171"/>
                    <a:pt x="25" y="182"/>
                    <a:pt x="1" y="218"/>
                  </a:cubicBezTo>
                  <a:cubicBezTo>
                    <a:pt x="96" y="468"/>
                    <a:pt x="286" y="611"/>
                    <a:pt x="465" y="790"/>
                  </a:cubicBezTo>
                  <a:lnTo>
                    <a:pt x="715" y="790"/>
                  </a:lnTo>
                  <a:cubicBezTo>
                    <a:pt x="632" y="552"/>
                    <a:pt x="536" y="313"/>
                    <a:pt x="441" y="63"/>
                  </a:cubicBezTo>
                  <a:cubicBezTo>
                    <a:pt x="412" y="24"/>
                    <a:pt x="366" y="1"/>
                    <a:pt x="3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5793;p32">
              <a:extLst>
                <a:ext uri="{FF2B5EF4-FFF2-40B4-BE49-F238E27FC236}">
                  <a16:creationId xmlns:a16="http://schemas.microsoft.com/office/drawing/2014/main" id="{5CE1A48A-5960-4AC1-ABA5-D37F655BBB47}"/>
                </a:ext>
              </a:extLst>
            </p:cNvPr>
            <p:cNvSpPr/>
            <p:nvPr/>
          </p:nvSpPr>
          <p:spPr>
            <a:xfrm>
              <a:off x="5902500" y="2669800"/>
              <a:ext cx="39025" cy="8350"/>
            </a:xfrm>
            <a:custGeom>
              <a:avLst/>
              <a:gdLst/>
              <a:ahLst/>
              <a:cxnLst/>
              <a:rect l="l" t="t" r="r" b="b"/>
              <a:pathLst>
                <a:path w="1561" h="334" extrusionOk="0">
                  <a:moveTo>
                    <a:pt x="1" y="1"/>
                  </a:moveTo>
                  <a:cubicBezTo>
                    <a:pt x="84" y="149"/>
                    <a:pt x="200" y="179"/>
                    <a:pt x="325" y="179"/>
                  </a:cubicBezTo>
                  <a:cubicBezTo>
                    <a:pt x="409" y="179"/>
                    <a:pt x="496" y="166"/>
                    <a:pt x="580" y="166"/>
                  </a:cubicBezTo>
                  <a:cubicBezTo>
                    <a:pt x="622" y="166"/>
                    <a:pt x="664" y="169"/>
                    <a:pt x="703" y="179"/>
                  </a:cubicBezTo>
                  <a:cubicBezTo>
                    <a:pt x="747" y="211"/>
                    <a:pt x="798" y="225"/>
                    <a:pt x="848" y="225"/>
                  </a:cubicBezTo>
                  <a:cubicBezTo>
                    <a:pt x="893" y="225"/>
                    <a:pt x="938" y="214"/>
                    <a:pt x="977" y="191"/>
                  </a:cubicBezTo>
                  <a:cubicBezTo>
                    <a:pt x="1096" y="191"/>
                    <a:pt x="1215" y="215"/>
                    <a:pt x="1275" y="334"/>
                  </a:cubicBezTo>
                  <a:cubicBezTo>
                    <a:pt x="1406" y="334"/>
                    <a:pt x="1501" y="298"/>
                    <a:pt x="1561" y="191"/>
                  </a:cubicBezTo>
                  <a:cubicBezTo>
                    <a:pt x="1295" y="49"/>
                    <a:pt x="1012" y="33"/>
                    <a:pt x="725" y="33"/>
                  </a:cubicBezTo>
                  <a:cubicBezTo>
                    <a:pt x="644" y="33"/>
                    <a:pt x="562" y="34"/>
                    <a:pt x="480" y="34"/>
                  </a:cubicBezTo>
                  <a:cubicBezTo>
                    <a:pt x="320" y="34"/>
                    <a:pt x="159" y="29"/>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5794;p32">
              <a:extLst>
                <a:ext uri="{FF2B5EF4-FFF2-40B4-BE49-F238E27FC236}">
                  <a16:creationId xmlns:a16="http://schemas.microsoft.com/office/drawing/2014/main" id="{1B5BA308-4CBE-4933-9BCE-F6C846055DC2}"/>
                </a:ext>
              </a:extLst>
            </p:cNvPr>
            <p:cNvSpPr/>
            <p:nvPr/>
          </p:nvSpPr>
          <p:spPr>
            <a:xfrm>
              <a:off x="5446800" y="2630400"/>
              <a:ext cx="36050" cy="5425"/>
            </a:xfrm>
            <a:custGeom>
              <a:avLst/>
              <a:gdLst/>
              <a:ahLst/>
              <a:cxnLst/>
              <a:rect l="l" t="t" r="r" b="b"/>
              <a:pathLst>
                <a:path w="1442" h="217" extrusionOk="0">
                  <a:moveTo>
                    <a:pt x="708" y="0"/>
                  </a:moveTo>
                  <a:cubicBezTo>
                    <a:pt x="540" y="0"/>
                    <a:pt x="371" y="12"/>
                    <a:pt x="202" y="12"/>
                  </a:cubicBezTo>
                  <a:cubicBezTo>
                    <a:pt x="135" y="12"/>
                    <a:pt x="68" y="10"/>
                    <a:pt x="0" y="5"/>
                  </a:cubicBezTo>
                  <a:lnTo>
                    <a:pt x="0" y="5"/>
                  </a:lnTo>
                  <a:cubicBezTo>
                    <a:pt x="112" y="172"/>
                    <a:pt x="274" y="216"/>
                    <a:pt x="453" y="216"/>
                  </a:cubicBezTo>
                  <a:cubicBezTo>
                    <a:pt x="503" y="216"/>
                    <a:pt x="555" y="213"/>
                    <a:pt x="608" y="207"/>
                  </a:cubicBezTo>
                  <a:cubicBezTo>
                    <a:pt x="893" y="184"/>
                    <a:pt x="1155" y="160"/>
                    <a:pt x="1441" y="148"/>
                  </a:cubicBezTo>
                  <a:cubicBezTo>
                    <a:pt x="1202" y="25"/>
                    <a:pt x="956" y="0"/>
                    <a:pt x="7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5795;p32">
              <a:extLst>
                <a:ext uri="{FF2B5EF4-FFF2-40B4-BE49-F238E27FC236}">
                  <a16:creationId xmlns:a16="http://schemas.microsoft.com/office/drawing/2014/main" id="{CEA23754-0458-45E4-BFA3-4166CC63E9A0}"/>
                </a:ext>
              </a:extLst>
            </p:cNvPr>
            <p:cNvSpPr/>
            <p:nvPr/>
          </p:nvSpPr>
          <p:spPr>
            <a:xfrm>
              <a:off x="5581050" y="2619650"/>
              <a:ext cx="37525" cy="4150"/>
            </a:xfrm>
            <a:custGeom>
              <a:avLst/>
              <a:gdLst/>
              <a:ahLst/>
              <a:cxnLst/>
              <a:rect l="l" t="t" r="r" b="b"/>
              <a:pathLst>
                <a:path w="1501" h="166" extrusionOk="0">
                  <a:moveTo>
                    <a:pt x="888" y="0"/>
                  </a:moveTo>
                  <a:cubicBezTo>
                    <a:pt x="653" y="0"/>
                    <a:pt x="415" y="38"/>
                    <a:pt x="174" y="38"/>
                  </a:cubicBezTo>
                  <a:cubicBezTo>
                    <a:pt x="116" y="38"/>
                    <a:pt x="58" y="36"/>
                    <a:pt x="0" y="30"/>
                  </a:cubicBezTo>
                  <a:lnTo>
                    <a:pt x="0" y="30"/>
                  </a:lnTo>
                  <a:cubicBezTo>
                    <a:pt x="274" y="137"/>
                    <a:pt x="555" y="165"/>
                    <a:pt x="837" y="165"/>
                  </a:cubicBezTo>
                  <a:cubicBezTo>
                    <a:pt x="1058" y="165"/>
                    <a:pt x="1281" y="148"/>
                    <a:pt x="1500" y="137"/>
                  </a:cubicBezTo>
                  <a:cubicBezTo>
                    <a:pt x="1298" y="29"/>
                    <a:pt x="1094" y="0"/>
                    <a:pt x="8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5796;p32">
              <a:extLst>
                <a:ext uri="{FF2B5EF4-FFF2-40B4-BE49-F238E27FC236}">
                  <a16:creationId xmlns:a16="http://schemas.microsoft.com/office/drawing/2014/main" id="{16AB623A-69B1-40DF-982E-615BD0FC7D2B}"/>
                </a:ext>
              </a:extLst>
            </p:cNvPr>
            <p:cNvSpPr/>
            <p:nvPr/>
          </p:nvSpPr>
          <p:spPr>
            <a:xfrm>
              <a:off x="5473875" y="2609075"/>
              <a:ext cx="33675" cy="3950"/>
            </a:xfrm>
            <a:custGeom>
              <a:avLst/>
              <a:gdLst/>
              <a:ahLst/>
              <a:cxnLst/>
              <a:rect l="l" t="t" r="r" b="b"/>
              <a:pathLst>
                <a:path w="1347" h="158" extrusionOk="0">
                  <a:moveTo>
                    <a:pt x="710" y="1"/>
                  </a:moveTo>
                  <a:cubicBezTo>
                    <a:pt x="475" y="1"/>
                    <a:pt x="238" y="36"/>
                    <a:pt x="1" y="36"/>
                  </a:cubicBezTo>
                  <a:cubicBezTo>
                    <a:pt x="239" y="136"/>
                    <a:pt x="488" y="158"/>
                    <a:pt x="740" y="158"/>
                  </a:cubicBezTo>
                  <a:cubicBezTo>
                    <a:pt x="942" y="158"/>
                    <a:pt x="1145" y="144"/>
                    <a:pt x="1346" y="144"/>
                  </a:cubicBezTo>
                  <a:cubicBezTo>
                    <a:pt x="1137" y="30"/>
                    <a:pt x="924" y="1"/>
                    <a:pt x="7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5797;p32">
              <a:extLst>
                <a:ext uri="{FF2B5EF4-FFF2-40B4-BE49-F238E27FC236}">
                  <a16:creationId xmlns:a16="http://schemas.microsoft.com/office/drawing/2014/main" id="{E5EB0D3C-D185-4638-B48B-3DE91D4A5FBC}"/>
                </a:ext>
              </a:extLst>
            </p:cNvPr>
            <p:cNvSpPr/>
            <p:nvPr/>
          </p:nvSpPr>
          <p:spPr>
            <a:xfrm>
              <a:off x="6092425" y="2651550"/>
              <a:ext cx="24725" cy="9350"/>
            </a:xfrm>
            <a:custGeom>
              <a:avLst/>
              <a:gdLst/>
              <a:ahLst/>
              <a:cxnLst/>
              <a:rect l="l" t="t" r="r" b="b"/>
              <a:pathLst>
                <a:path w="989" h="374" extrusionOk="0">
                  <a:moveTo>
                    <a:pt x="494" y="0"/>
                  </a:moveTo>
                  <a:cubicBezTo>
                    <a:pt x="472" y="0"/>
                    <a:pt x="447" y="16"/>
                    <a:pt x="429" y="52"/>
                  </a:cubicBezTo>
                  <a:cubicBezTo>
                    <a:pt x="334" y="231"/>
                    <a:pt x="83" y="123"/>
                    <a:pt x="0" y="314"/>
                  </a:cubicBezTo>
                  <a:cubicBezTo>
                    <a:pt x="133" y="358"/>
                    <a:pt x="269" y="374"/>
                    <a:pt x="407" y="374"/>
                  </a:cubicBezTo>
                  <a:cubicBezTo>
                    <a:pt x="603" y="374"/>
                    <a:pt x="800" y="342"/>
                    <a:pt x="988" y="314"/>
                  </a:cubicBezTo>
                  <a:cubicBezTo>
                    <a:pt x="917" y="123"/>
                    <a:pt x="655" y="207"/>
                    <a:pt x="560" y="28"/>
                  </a:cubicBezTo>
                  <a:cubicBezTo>
                    <a:pt x="560" y="28"/>
                    <a:pt x="548" y="16"/>
                    <a:pt x="512" y="4"/>
                  </a:cubicBezTo>
                  <a:cubicBezTo>
                    <a:pt x="506" y="2"/>
                    <a:pt x="500" y="0"/>
                    <a:pt x="4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5798;p32">
              <a:extLst>
                <a:ext uri="{FF2B5EF4-FFF2-40B4-BE49-F238E27FC236}">
                  <a16:creationId xmlns:a16="http://schemas.microsoft.com/office/drawing/2014/main" id="{E84D89C6-3EEA-47EE-A957-F18E025C892F}"/>
                </a:ext>
              </a:extLst>
            </p:cNvPr>
            <p:cNvSpPr/>
            <p:nvPr/>
          </p:nvSpPr>
          <p:spPr>
            <a:xfrm>
              <a:off x="5220575" y="2591825"/>
              <a:ext cx="10750" cy="12225"/>
            </a:xfrm>
            <a:custGeom>
              <a:avLst/>
              <a:gdLst/>
              <a:ahLst/>
              <a:cxnLst/>
              <a:rect l="l" t="t" r="r" b="b"/>
              <a:pathLst>
                <a:path w="430" h="489" extrusionOk="0">
                  <a:moveTo>
                    <a:pt x="1" y="0"/>
                  </a:moveTo>
                  <a:cubicBezTo>
                    <a:pt x="9" y="368"/>
                    <a:pt x="11" y="489"/>
                    <a:pt x="138" y="489"/>
                  </a:cubicBezTo>
                  <a:cubicBezTo>
                    <a:pt x="201" y="489"/>
                    <a:pt x="292" y="460"/>
                    <a:pt x="429" y="417"/>
                  </a:cubicBezTo>
                  <a:cubicBezTo>
                    <a:pt x="322" y="274"/>
                    <a:pt x="227" y="131"/>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5799;p32">
              <a:extLst>
                <a:ext uri="{FF2B5EF4-FFF2-40B4-BE49-F238E27FC236}">
                  <a16:creationId xmlns:a16="http://schemas.microsoft.com/office/drawing/2014/main" id="{2DB4162B-AC81-402A-A61F-B10BAAE373B4}"/>
                </a:ext>
              </a:extLst>
            </p:cNvPr>
            <p:cNvSpPr/>
            <p:nvPr/>
          </p:nvSpPr>
          <p:spPr>
            <a:xfrm>
              <a:off x="5237550" y="2565925"/>
              <a:ext cx="11625" cy="11500"/>
            </a:xfrm>
            <a:custGeom>
              <a:avLst/>
              <a:gdLst/>
              <a:ahLst/>
              <a:cxnLst/>
              <a:rect l="l" t="t" r="r" b="b"/>
              <a:pathLst>
                <a:path w="465" h="460" extrusionOk="0">
                  <a:moveTo>
                    <a:pt x="203" y="0"/>
                  </a:moveTo>
                  <a:cubicBezTo>
                    <a:pt x="179" y="143"/>
                    <a:pt x="143" y="262"/>
                    <a:pt x="0" y="334"/>
                  </a:cubicBezTo>
                  <a:cubicBezTo>
                    <a:pt x="63" y="412"/>
                    <a:pt x="135" y="459"/>
                    <a:pt x="208" y="459"/>
                  </a:cubicBezTo>
                  <a:cubicBezTo>
                    <a:pt x="246" y="459"/>
                    <a:pt x="285" y="446"/>
                    <a:pt x="322" y="417"/>
                  </a:cubicBezTo>
                  <a:cubicBezTo>
                    <a:pt x="465" y="322"/>
                    <a:pt x="298" y="167"/>
                    <a:pt x="322" y="36"/>
                  </a:cubicBezTo>
                  <a:cubicBezTo>
                    <a:pt x="286" y="24"/>
                    <a:pt x="239" y="24"/>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5800;p32">
              <a:extLst>
                <a:ext uri="{FF2B5EF4-FFF2-40B4-BE49-F238E27FC236}">
                  <a16:creationId xmlns:a16="http://schemas.microsoft.com/office/drawing/2014/main" id="{F27ACE6E-53B7-44CD-B62D-E254EE4938F4}"/>
                </a:ext>
              </a:extLst>
            </p:cNvPr>
            <p:cNvSpPr/>
            <p:nvPr/>
          </p:nvSpPr>
          <p:spPr>
            <a:xfrm>
              <a:off x="5312550" y="2611875"/>
              <a:ext cx="8675" cy="6975"/>
            </a:xfrm>
            <a:custGeom>
              <a:avLst/>
              <a:gdLst/>
              <a:ahLst/>
              <a:cxnLst/>
              <a:rect l="l" t="t" r="r" b="b"/>
              <a:pathLst>
                <a:path w="347" h="279" extrusionOk="0">
                  <a:moveTo>
                    <a:pt x="278" y="1"/>
                  </a:moveTo>
                  <a:cubicBezTo>
                    <a:pt x="265" y="1"/>
                    <a:pt x="252" y="3"/>
                    <a:pt x="239" y="8"/>
                  </a:cubicBezTo>
                  <a:cubicBezTo>
                    <a:pt x="179" y="32"/>
                    <a:pt x="132" y="55"/>
                    <a:pt x="72" y="67"/>
                  </a:cubicBezTo>
                  <a:cubicBezTo>
                    <a:pt x="13" y="103"/>
                    <a:pt x="1" y="151"/>
                    <a:pt x="36" y="186"/>
                  </a:cubicBezTo>
                  <a:cubicBezTo>
                    <a:pt x="113" y="252"/>
                    <a:pt x="170" y="279"/>
                    <a:pt x="213" y="279"/>
                  </a:cubicBezTo>
                  <a:cubicBezTo>
                    <a:pt x="303" y="279"/>
                    <a:pt x="330" y="161"/>
                    <a:pt x="346" y="32"/>
                  </a:cubicBezTo>
                  <a:cubicBezTo>
                    <a:pt x="323" y="9"/>
                    <a:pt x="301" y="1"/>
                    <a:pt x="2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5801;p32">
              <a:extLst>
                <a:ext uri="{FF2B5EF4-FFF2-40B4-BE49-F238E27FC236}">
                  <a16:creationId xmlns:a16="http://schemas.microsoft.com/office/drawing/2014/main" id="{BFF5660B-FB34-486B-9516-4ABCA3C008E6}"/>
                </a:ext>
              </a:extLst>
            </p:cNvPr>
            <p:cNvSpPr/>
            <p:nvPr/>
          </p:nvSpPr>
          <p:spPr>
            <a:xfrm>
              <a:off x="5751600" y="2631100"/>
              <a:ext cx="9250" cy="4075"/>
            </a:xfrm>
            <a:custGeom>
              <a:avLst/>
              <a:gdLst/>
              <a:ahLst/>
              <a:cxnLst/>
              <a:rect l="l" t="t" r="r" b="b"/>
              <a:pathLst>
                <a:path w="370" h="163" extrusionOk="0">
                  <a:moveTo>
                    <a:pt x="312" y="1"/>
                  </a:moveTo>
                  <a:cubicBezTo>
                    <a:pt x="196" y="1"/>
                    <a:pt x="72" y="9"/>
                    <a:pt x="0" y="132"/>
                  </a:cubicBezTo>
                  <a:cubicBezTo>
                    <a:pt x="16" y="154"/>
                    <a:pt x="40" y="163"/>
                    <a:pt x="62" y="163"/>
                  </a:cubicBezTo>
                  <a:cubicBezTo>
                    <a:pt x="75" y="163"/>
                    <a:pt x="87" y="160"/>
                    <a:pt x="96" y="156"/>
                  </a:cubicBezTo>
                  <a:cubicBezTo>
                    <a:pt x="203" y="108"/>
                    <a:pt x="334" y="156"/>
                    <a:pt x="370" y="1"/>
                  </a:cubicBezTo>
                  <a:cubicBezTo>
                    <a:pt x="351" y="1"/>
                    <a:pt x="332" y="1"/>
                    <a:pt x="3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5802;p32">
              <a:extLst>
                <a:ext uri="{FF2B5EF4-FFF2-40B4-BE49-F238E27FC236}">
                  <a16:creationId xmlns:a16="http://schemas.microsoft.com/office/drawing/2014/main" id="{A87242FF-4C85-4A00-AC06-8B320C340089}"/>
                </a:ext>
              </a:extLst>
            </p:cNvPr>
            <p:cNvSpPr/>
            <p:nvPr/>
          </p:nvSpPr>
          <p:spPr>
            <a:xfrm>
              <a:off x="6167125" y="2685200"/>
              <a:ext cx="11625" cy="3975"/>
            </a:xfrm>
            <a:custGeom>
              <a:avLst/>
              <a:gdLst/>
              <a:ahLst/>
              <a:cxnLst/>
              <a:rect l="l" t="t" r="r" b="b"/>
              <a:pathLst>
                <a:path w="465" h="159" extrusionOk="0">
                  <a:moveTo>
                    <a:pt x="208" y="0"/>
                  </a:moveTo>
                  <a:cubicBezTo>
                    <a:pt x="130" y="0"/>
                    <a:pt x="58" y="21"/>
                    <a:pt x="1" y="111"/>
                  </a:cubicBezTo>
                  <a:lnTo>
                    <a:pt x="263" y="159"/>
                  </a:lnTo>
                  <a:cubicBezTo>
                    <a:pt x="346" y="147"/>
                    <a:pt x="405" y="135"/>
                    <a:pt x="465" y="111"/>
                  </a:cubicBezTo>
                  <a:cubicBezTo>
                    <a:pt x="441" y="87"/>
                    <a:pt x="429" y="39"/>
                    <a:pt x="417" y="16"/>
                  </a:cubicBezTo>
                  <a:cubicBezTo>
                    <a:pt x="346" y="16"/>
                    <a:pt x="274" y="0"/>
                    <a:pt x="2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5803;p32">
              <a:extLst>
                <a:ext uri="{FF2B5EF4-FFF2-40B4-BE49-F238E27FC236}">
                  <a16:creationId xmlns:a16="http://schemas.microsoft.com/office/drawing/2014/main" id="{BBE2AC12-E9EE-427E-A8EA-6DF89A0B7CF9}"/>
                </a:ext>
              </a:extLst>
            </p:cNvPr>
            <p:cNvSpPr/>
            <p:nvPr/>
          </p:nvSpPr>
          <p:spPr>
            <a:xfrm>
              <a:off x="5224150" y="2543500"/>
              <a:ext cx="5375" cy="12025"/>
            </a:xfrm>
            <a:custGeom>
              <a:avLst/>
              <a:gdLst/>
              <a:ahLst/>
              <a:cxnLst/>
              <a:rect l="l" t="t" r="r" b="b"/>
              <a:pathLst>
                <a:path w="215" h="481" extrusionOk="0">
                  <a:moveTo>
                    <a:pt x="68" y="0"/>
                  </a:moveTo>
                  <a:cubicBezTo>
                    <a:pt x="49" y="0"/>
                    <a:pt x="28" y="18"/>
                    <a:pt x="1" y="64"/>
                  </a:cubicBezTo>
                  <a:cubicBezTo>
                    <a:pt x="1" y="207"/>
                    <a:pt x="24" y="350"/>
                    <a:pt x="24" y="481"/>
                  </a:cubicBezTo>
                  <a:lnTo>
                    <a:pt x="120" y="481"/>
                  </a:lnTo>
                  <a:cubicBezTo>
                    <a:pt x="215" y="397"/>
                    <a:pt x="215" y="290"/>
                    <a:pt x="155" y="183"/>
                  </a:cubicBezTo>
                  <a:cubicBezTo>
                    <a:pt x="143" y="159"/>
                    <a:pt x="120" y="112"/>
                    <a:pt x="120" y="64"/>
                  </a:cubicBezTo>
                  <a:cubicBezTo>
                    <a:pt x="120" y="52"/>
                    <a:pt x="120" y="40"/>
                    <a:pt x="84" y="4"/>
                  </a:cubicBezTo>
                  <a:cubicBezTo>
                    <a:pt x="79" y="2"/>
                    <a:pt x="73" y="0"/>
                    <a:pt x="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5804;p32">
              <a:extLst>
                <a:ext uri="{FF2B5EF4-FFF2-40B4-BE49-F238E27FC236}">
                  <a16:creationId xmlns:a16="http://schemas.microsoft.com/office/drawing/2014/main" id="{6059F8BB-1764-4A63-ABFA-0C72E2CF98CB}"/>
                </a:ext>
              </a:extLst>
            </p:cNvPr>
            <p:cNvSpPr/>
            <p:nvPr/>
          </p:nvSpPr>
          <p:spPr>
            <a:xfrm>
              <a:off x="5227725" y="2548050"/>
              <a:ext cx="4775" cy="11950"/>
            </a:xfrm>
            <a:custGeom>
              <a:avLst/>
              <a:gdLst/>
              <a:ahLst/>
              <a:cxnLst/>
              <a:rect l="l" t="t" r="r" b="b"/>
              <a:pathLst>
                <a:path w="191" h="478" extrusionOk="0">
                  <a:moveTo>
                    <a:pt x="24" y="1"/>
                  </a:moveTo>
                  <a:cubicBezTo>
                    <a:pt x="12" y="108"/>
                    <a:pt x="12" y="203"/>
                    <a:pt x="0" y="299"/>
                  </a:cubicBezTo>
                  <a:lnTo>
                    <a:pt x="131" y="477"/>
                  </a:lnTo>
                  <a:cubicBezTo>
                    <a:pt x="143" y="322"/>
                    <a:pt x="191" y="144"/>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5805;p32">
              <a:extLst>
                <a:ext uri="{FF2B5EF4-FFF2-40B4-BE49-F238E27FC236}">
                  <a16:creationId xmlns:a16="http://schemas.microsoft.com/office/drawing/2014/main" id="{92E04672-907B-4358-9CFD-C1ECE810AC08}"/>
                </a:ext>
              </a:extLst>
            </p:cNvPr>
            <p:cNvSpPr/>
            <p:nvPr/>
          </p:nvSpPr>
          <p:spPr>
            <a:xfrm>
              <a:off x="5517350" y="2612950"/>
              <a:ext cx="11625" cy="3175"/>
            </a:xfrm>
            <a:custGeom>
              <a:avLst/>
              <a:gdLst/>
              <a:ahLst/>
              <a:cxnLst/>
              <a:rect l="l" t="t" r="r" b="b"/>
              <a:pathLst>
                <a:path w="465" h="127" extrusionOk="0">
                  <a:moveTo>
                    <a:pt x="184" y="0"/>
                  </a:moveTo>
                  <a:cubicBezTo>
                    <a:pt x="124" y="0"/>
                    <a:pt x="62" y="8"/>
                    <a:pt x="0" y="12"/>
                  </a:cubicBezTo>
                  <a:cubicBezTo>
                    <a:pt x="102" y="106"/>
                    <a:pt x="210" y="126"/>
                    <a:pt x="323" y="126"/>
                  </a:cubicBezTo>
                  <a:cubicBezTo>
                    <a:pt x="369" y="126"/>
                    <a:pt x="416" y="123"/>
                    <a:pt x="465" y="120"/>
                  </a:cubicBezTo>
                  <a:cubicBezTo>
                    <a:pt x="382" y="22"/>
                    <a:pt x="286" y="0"/>
                    <a:pt x="1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5806;p32">
              <a:extLst>
                <a:ext uri="{FF2B5EF4-FFF2-40B4-BE49-F238E27FC236}">
                  <a16:creationId xmlns:a16="http://schemas.microsoft.com/office/drawing/2014/main" id="{61A15975-7016-4EA5-AB5D-FA8968726B2C}"/>
                </a:ext>
              </a:extLst>
            </p:cNvPr>
            <p:cNvSpPr/>
            <p:nvPr/>
          </p:nvSpPr>
          <p:spPr>
            <a:xfrm>
              <a:off x="5302425" y="2591225"/>
              <a:ext cx="11650" cy="3300"/>
            </a:xfrm>
            <a:custGeom>
              <a:avLst/>
              <a:gdLst/>
              <a:ahLst/>
              <a:cxnLst/>
              <a:rect l="l" t="t" r="r" b="b"/>
              <a:pathLst>
                <a:path w="466" h="132" extrusionOk="0">
                  <a:moveTo>
                    <a:pt x="465" y="0"/>
                  </a:moveTo>
                  <a:cubicBezTo>
                    <a:pt x="311" y="24"/>
                    <a:pt x="144" y="24"/>
                    <a:pt x="1" y="24"/>
                  </a:cubicBezTo>
                  <a:cubicBezTo>
                    <a:pt x="102" y="88"/>
                    <a:pt x="224" y="131"/>
                    <a:pt x="351" y="131"/>
                  </a:cubicBezTo>
                  <a:cubicBezTo>
                    <a:pt x="389" y="131"/>
                    <a:pt x="427" y="128"/>
                    <a:pt x="465" y="119"/>
                  </a:cubicBezTo>
                  <a:lnTo>
                    <a:pt x="46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5807;p32">
              <a:extLst>
                <a:ext uri="{FF2B5EF4-FFF2-40B4-BE49-F238E27FC236}">
                  <a16:creationId xmlns:a16="http://schemas.microsoft.com/office/drawing/2014/main" id="{0EA4EC73-3514-461F-9096-B465419ED470}"/>
                </a:ext>
              </a:extLst>
            </p:cNvPr>
            <p:cNvSpPr/>
            <p:nvPr/>
          </p:nvSpPr>
          <p:spPr>
            <a:xfrm>
              <a:off x="5231000" y="2562650"/>
              <a:ext cx="4200" cy="8350"/>
            </a:xfrm>
            <a:custGeom>
              <a:avLst/>
              <a:gdLst/>
              <a:ahLst/>
              <a:cxnLst/>
              <a:rect l="l" t="t" r="r" b="b"/>
              <a:pathLst>
                <a:path w="168" h="334" extrusionOk="0">
                  <a:moveTo>
                    <a:pt x="12" y="0"/>
                  </a:moveTo>
                  <a:lnTo>
                    <a:pt x="12" y="0"/>
                  </a:lnTo>
                  <a:cubicBezTo>
                    <a:pt x="0" y="131"/>
                    <a:pt x="48" y="239"/>
                    <a:pt x="131" y="334"/>
                  </a:cubicBezTo>
                  <a:cubicBezTo>
                    <a:pt x="167" y="191"/>
                    <a:pt x="143" y="72"/>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5808;p32">
              <a:extLst>
                <a:ext uri="{FF2B5EF4-FFF2-40B4-BE49-F238E27FC236}">
                  <a16:creationId xmlns:a16="http://schemas.microsoft.com/office/drawing/2014/main" id="{6F4C40AF-6274-4E5B-8DCB-5EDAA8621369}"/>
                </a:ext>
              </a:extLst>
            </p:cNvPr>
            <p:cNvSpPr/>
            <p:nvPr/>
          </p:nvSpPr>
          <p:spPr>
            <a:xfrm>
              <a:off x="5614675" y="2648125"/>
              <a:ext cx="3900" cy="4850"/>
            </a:xfrm>
            <a:custGeom>
              <a:avLst/>
              <a:gdLst/>
              <a:ahLst/>
              <a:cxnLst/>
              <a:rect l="l" t="t" r="r" b="b"/>
              <a:pathLst>
                <a:path w="156" h="194" extrusionOk="0">
                  <a:moveTo>
                    <a:pt x="78" y="1"/>
                  </a:moveTo>
                  <a:cubicBezTo>
                    <a:pt x="64" y="1"/>
                    <a:pt x="50" y="3"/>
                    <a:pt x="36" y="10"/>
                  </a:cubicBezTo>
                  <a:cubicBezTo>
                    <a:pt x="24" y="22"/>
                    <a:pt x="13" y="46"/>
                    <a:pt x="1" y="70"/>
                  </a:cubicBezTo>
                  <a:cubicBezTo>
                    <a:pt x="9" y="151"/>
                    <a:pt x="33" y="193"/>
                    <a:pt x="78" y="193"/>
                  </a:cubicBezTo>
                  <a:cubicBezTo>
                    <a:pt x="99" y="193"/>
                    <a:pt x="125" y="184"/>
                    <a:pt x="155" y="165"/>
                  </a:cubicBezTo>
                  <a:lnTo>
                    <a:pt x="155" y="34"/>
                  </a:lnTo>
                  <a:cubicBezTo>
                    <a:pt x="139" y="17"/>
                    <a:pt x="110" y="1"/>
                    <a:pt x="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5809;p32">
              <a:extLst>
                <a:ext uri="{FF2B5EF4-FFF2-40B4-BE49-F238E27FC236}">
                  <a16:creationId xmlns:a16="http://schemas.microsoft.com/office/drawing/2014/main" id="{55B317CD-D150-44F1-9423-65845B4B24C4}"/>
                </a:ext>
              </a:extLst>
            </p:cNvPr>
            <p:cNvSpPr/>
            <p:nvPr/>
          </p:nvSpPr>
          <p:spPr>
            <a:xfrm>
              <a:off x="5247975" y="2562650"/>
              <a:ext cx="5375" cy="3900"/>
            </a:xfrm>
            <a:custGeom>
              <a:avLst/>
              <a:gdLst/>
              <a:ahLst/>
              <a:cxnLst/>
              <a:rect l="l" t="t" r="r" b="b"/>
              <a:pathLst>
                <a:path w="215" h="156" extrusionOk="0">
                  <a:moveTo>
                    <a:pt x="0" y="0"/>
                  </a:moveTo>
                  <a:cubicBezTo>
                    <a:pt x="60" y="48"/>
                    <a:pt x="119" y="108"/>
                    <a:pt x="179" y="155"/>
                  </a:cubicBezTo>
                  <a:lnTo>
                    <a:pt x="214" y="119"/>
                  </a:lnTo>
                  <a:cubicBezTo>
                    <a:pt x="203" y="48"/>
                    <a:pt x="167" y="12"/>
                    <a:pt x="95" y="12"/>
                  </a:cubicBezTo>
                  <a:cubicBezTo>
                    <a:pt x="60" y="0"/>
                    <a:pt x="36"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5810;p32">
              <a:extLst>
                <a:ext uri="{FF2B5EF4-FFF2-40B4-BE49-F238E27FC236}">
                  <a16:creationId xmlns:a16="http://schemas.microsoft.com/office/drawing/2014/main" id="{A625E3A9-C12D-4BE9-8C63-D8525E6128C2}"/>
                </a:ext>
              </a:extLst>
            </p:cNvPr>
            <p:cNvSpPr/>
            <p:nvPr/>
          </p:nvSpPr>
          <p:spPr>
            <a:xfrm>
              <a:off x="5744450" y="2632900"/>
              <a:ext cx="3600" cy="1200"/>
            </a:xfrm>
            <a:custGeom>
              <a:avLst/>
              <a:gdLst/>
              <a:ahLst/>
              <a:cxnLst/>
              <a:rect l="l" t="t" r="r" b="b"/>
              <a:pathLst>
                <a:path w="144" h="48" extrusionOk="0">
                  <a:moveTo>
                    <a:pt x="108" y="0"/>
                  </a:moveTo>
                  <a:cubicBezTo>
                    <a:pt x="72" y="24"/>
                    <a:pt x="25" y="36"/>
                    <a:pt x="1" y="48"/>
                  </a:cubicBezTo>
                  <a:lnTo>
                    <a:pt x="144" y="48"/>
                  </a:lnTo>
                  <a:cubicBezTo>
                    <a:pt x="132" y="36"/>
                    <a:pt x="120" y="0"/>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5811;p32">
              <a:extLst>
                <a:ext uri="{FF2B5EF4-FFF2-40B4-BE49-F238E27FC236}">
                  <a16:creationId xmlns:a16="http://schemas.microsoft.com/office/drawing/2014/main" id="{EEB3BCEF-579C-4300-A9DB-9094365E2A53}"/>
                </a:ext>
              </a:extLst>
            </p:cNvPr>
            <p:cNvSpPr/>
            <p:nvPr/>
          </p:nvSpPr>
          <p:spPr>
            <a:xfrm>
              <a:off x="5979600" y="2802300"/>
              <a:ext cx="140525" cy="35150"/>
            </a:xfrm>
            <a:custGeom>
              <a:avLst/>
              <a:gdLst/>
              <a:ahLst/>
              <a:cxnLst/>
              <a:rect l="l" t="t" r="r" b="b"/>
              <a:pathLst>
                <a:path w="5621" h="1406" extrusionOk="0">
                  <a:moveTo>
                    <a:pt x="1027" y="0"/>
                  </a:moveTo>
                  <a:cubicBezTo>
                    <a:pt x="745" y="0"/>
                    <a:pt x="462" y="16"/>
                    <a:pt x="179" y="58"/>
                  </a:cubicBezTo>
                  <a:cubicBezTo>
                    <a:pt x="1" y="177"/>
                    <a:pt x="13" y="285"/>
                    <a:pt x="167" y="416"/>
                  </a:cubicBezTo>
                  <a:cubicBezTo>
                    <a:pt x="310" y="535"/>
                    <a:pt x="644" y="487"/>
                    <a:pt x="441" y="868"/>
                  </a:cubicBezTo>
                  <a:cubicBezTo>
                    <a:pt x="346" y="1047"/>
                    <a:pt x="310" y="1344"/>
                    <a:pt x="667" y="1404"/>
                  </a:cubicBezTo>
                  <a:cubicBezTo>
                    <a:pt x="681" y="1405"/>
                    <a:pt x="695" y="1405"/>
                    <a:pt x="708" y="1405"/>
                  </a:cubicBezTo>
                  <a:cubicBezTo>
                    <a:pt x="857" y="1405"/>
                    <a:pt x="985" y="1343"/>
                    <a:pt x="1072" y="1201"/>
                  </a:cubicBezTo>
                  <a:cubicBezTo>
                    <a:pt x="1156" y="1070"/>
                    <a:pt x="1310" y="1023"/>
                    <a:pt x="1418" y="904"/>
                  </a:cubicBezTo>
                  <a:cubicBezTo>
                    <a:pt x="1489" y="832"/>
                    <a:pt x="1477" y="701"/>
                    <a:pt x="1572" y="642"/>
                  </a:cubicBezTo>
                  <a:lnTo>
                    <a:pt x="1572" y="642"/>
                  </a:lnTo>
                  <a:cubicBezTo>
                    <a:pt x="1572" y="713"/>
                    <a:pt x="1560" y="773"/>
                    <a:pt x="1572" y="844"/>
                  </a:cubicBezTo>
                  <a:cubicBezTo>
                    <a:pt x="1668" y="1011"/>
                    <a:pt x="1810" y="1023"/>
                    <a:pt x="1977" y="1047"/>
                  </a:cubicBezTo>
                  <a:lnTo>
                    <a:pt x="2072" y="1047"/>
                  </a:lnTo>
                  <a:cubicBezTo>
                    <a:pt x="2620" y="1047"/>
                    <a:pt x="3180" y="1059"/>
                    <a:pt x="3751" y="1059"/>
                  </a:cubicBezTo>
                  <a:cubicBezTo>
                    <a:pt x="3949" y="1099"/>
                    <a:pt x="4149" y="1111"/>
                    <a:pt x="4350" y="1111"/>
                  </a:cubicBezTo>
                  <a:cubicBezTo>
                    <a:pt x="4617" y="1111"/>
                    <a:pt x="4886" y="1090"/>
                    <a:pt x="5155" y="1090"/>
                  </a:cubicBezTo>
                  <a:cubicBezTo>
                    <a:pt x="5219" y="1090"/>
                    <a:pt x="5283" y="1091"/>
                    <a:pt x="5347" y="1094"/>
                  </a:cubicBezTo>
                  <a:cubicBezTo>
                    <a:pt x="5501" y="1082"/>
                    <a:pt x="5620" y="975"/>
                    <a:pt x="5466" y="880"/>
                  </a:cubicBezTo>
                  <a:cubicBezTo>
                    <a:pt x="5251" y="737"/>
                    <a:pt x="5311" y="499"/>
                    <a:pt x="5144" y="380"/>
                  </a:cubicBezTo>
                  <a:cubicBezTo>
                    <a:pt x="4632" y="142"/>
                    <a:pt x="4061" y="189"/>
                    <a:pt x="3525" y="177"/>
                  </a:cubicBezTo>
                  <a:cubicBezTo>
                    <a:pt x="2689" y="142"/>
                    <a:pt x="1859" y="0"/>
                    <a:pt x="10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5812;p32">
              <a:extLst>
                <a:ext uri="{FF2B5EF4-FFF2-40B4-BE49-F238E27FC236}">
                  <a16:creationId xmlns:a16="http://schemas.microsoft.com/office/drawing/2014/main" id="{728EC77F-6BDE-42BE-ACA9-5F8EC3832795}"/>
                </a:ext>
              </a:extLst>
            </p:cNvPr>
            <p:cNvSpPr/>
            <p:nvPr/>
          </p:nvSpPr>
          <p:spPr>
            <a:xfrm>
              <a:off x="5963525" y="2810000"/>
              <a:ext cx="35750" cy="104800"/>
            </a:xfrm>
            <a:custGeom>
              <a:avLst/>
              <a:gdLst/>
              <a:ahLst/>
              <a:cxnLst/>
              <a:rect l="l" t="t" r="r" b="b"/>
              <a:pathLst>
                <a:path w="1430" h="4192" extrusionOk="0">
                  <a:moveTo>
                    <a:pt x="989" y="0"/>
                  </a:moveTo>
                  <a:cubicBezTo>
                    <a:pt x="822" y="167"/>
                    <a:pt x="787" y="381"/>
                    <a:pt x="751" y="584"/>
                  </a:cubicBezTo>
                  <a:cubicBezTo>
                    <a:pt x="787" y="1286"/>
                    <a:pt x="191" y="1822"/>
                    <a:pt x="239" y="2525"/>
                  </a:cubicBezTo>
                  <a:cubicBezTo>
                    <a:pt x="239" y="2739"/>
                    <a:pt x="203" y="2953"/>
                    <a:pt x="60" y="3132"/>
                  </a:cubicBezTo>
                  <a:cubicBezTo>
                    <a:pt x="25" y="3191"/>
                    <a:pt x="13" y="3251"/>
                    <a:pt x="1" y="3310"/>
                  </a:cubicBezTo>
                  <a:cubicBezTo>
                    <a:pt x="1" y="3394"/>
                    <a:pt x="13" y="3489"/>
                    <a:pt x="60" y="3572"/>
                  </a:cubicBezTo>
                  <a:cubicBezTo>
                    <a:pt x="275" y="3727"/>
                    <a:pt x="203" y="4037"/>
                    <a:pt x="417" y="4191"/>
                  </a:cubicBezTo>
                  <a:lnTo>
                    <a:pt x="548" y="4013"/>
                  </a:lnTo>
                  <a:cubicBezTo>
                    <a:pt x="644" y="3906"/>
                    <a:pt x="644" y="3799"/>
                    <a:pt x="584" y="3679"/>
                  </a:cubicBezTo>
                  <a:cubicBezTo>
                    <a:pt x="608" y="3060"/>
                    <a:pt x="822" y="2477"/>
                    <a:pt x="1001" y="1882"/>
                  </a:cubicBezTo>
                  <a:cubicBezTo>
                    <a:pt x="1358" y="1786"/>
                    <a:pt x="1263" y="1524"/>
                    <a:pt x="1251" y="1286"/>
                  </a:cubicBezTo>
                  <a:cubicBezTo>
                    <a:pt x="1251" y="1239"/>
                    <a:pt x="1287" y="1191"/>
                    <a:pt x="1299" y="1167"/>
                  </a:cubicBezTo>
                  <a:cubicBezTo>
                    <a:pt x="1346" y="1120"/>
                    <a:pt x="1346" y="1060"/>
                    <a:pt x="1299" y="1012"/>
                  </a:cubicBezTo>
                  <a:cubicBezTo>
                    <a:pt x="1013" y="882"/>
                    <a:pt x="1168" y="584"/>
                    <a:pt x="1227" y="477"/>
                  </a:cubicBezTo>
                  <a:cubicBezTo>
                    <a:pt x="1429" y="155"/>
                    <a:pt x="1179" y="108"/>
                    <a:pt x="9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5813;p32">
              <a:extLst>
                <a:ext uri="{FF2B5EF4-FFF2-40B4-BE49-F238E27FC236}">
                  <a16:creationId xmlns:a16="http://schemas.microsoft.com/office/drawing/2014/main" id="{88E326A2-504F-494F-B254-F54117200C21}"/>
                </a:ext>
              </a:extLst>
            </p:cNvPr>
            <p:cNvSpPr/>
            <p:nvPr/>
          </p:nvSpPr>
          <p:spPr>
            <a:xfrm>
              <a:off x="5948350" y="2898600"/>
              <a:ext cx="25925" cy="75325"/>
            </a:xfrm>
            <a:custGeom>
              <a:avLst/>
              <a:gdLst/>
              <a:ahLst/>
              <a:cxnLst/>
              <a:rect l="l" t="t" r="r" b="b"/>
              <a:pathLst>
                <a:path w="1037" h="3013" extrusionOk="0">
                  <a:moveTo>
                    <a:pt x="915" y="1"/>
                  </a:moveTo>
                  <a:cubicBezTo>
                    <a:pt x="865" y="1"/>
                    <a:pt x="803" y="24"/>
                    <a:pt x="739" y="40"/>
                  </a:cubicBezTo>
                  <a:cubicBezTo>
                    <a:pt x="679" y="76"/>
                    <a:pt x="620" y="124"/>
                    <a:pt x="596" y="183"/>
                  </a:cubicBezTo>
                  <a:cubicBezTo>
                    <a:pt x="524" y="290"/>
                    <a:pt x="477" y="409"/>
                    <a:pt x="441" y="540"/>
                  </a:cubicBezTo>
                  <a:cubicBezTo>
                    <a:pt x="417" y="671"/>
                    <a:pt x="405" y="790"/>
                    <a:pt x="405" y="921"/>
                  </a:cubicBezTo>
                  <a:cubicBezTo>
                    <a:pt x="346" y="1386"/>
                    <a:pt x="203" y="1838"/>
                    <a:pt x="60" y="2267"/>
                  </a:cubicBezTo>
                  <a:cubicBezTo>
                    <a:pt x="48" y="2326"/>
                    <a:pt x="24" y="2386"/>
                    <a:pt x="12" y="2457"/>
                  </a:cubicBezTo>
                  <a:cubicBezTo>
                    <a:pt x="1" y="2636"/>
                    <a:pt x="12" y="2814"/>
                    <a:pt x="167" y="2945"/>
                  </a:cubicBezTo>
                  <a:cubicBezTo>
                    <a:pt x="243" y="2987"/>
                    <a:pt x="319" y="3012"/>
                    <a:pt x="396" y="3012"/>
                  </a:cubicBezTo>
                  <a:cubicBezTo>
                    <a:pt x="450" y="3012"/>
                    <a:pt x="505" y="2999"/>
                    <a:pt x="560" y="2969"/>
                  </a:cubicBezTo>
                  <a:cubicBezTo>
                    <a:pt x="667" y="2874"/>
                    <a:pt x="608" y="2683"/>
                    <a:pt x="774" y="2636"/>
                  </a:cubicBezTo>
                  <a:cubicBezTo>
                    <a:pt x="784" y="2641"/>
                    <a:pt x="796" y="2644"/>
                    <a:pt x="808" y="2644"/>
                  </a:cubicBezTo>
                  <a:cubicBezTo>
                    <a:pt x="826" y="2644"/>
                    <a:pt x="844" y="2638"/>
                    <a:pt x="858" y="2624"/>
                  </a:cubicBezTo>
                  <a:cubicBezTo>
                    <a:pt x="953" y="2517"/>
                    <a:pt x="953" y="2410"/>
                    <a:pt x="882" y="2302"/>
                  </a:cubicBezTo>
                  <a:lnTo>
                    <a:pt x="882" y="2302"/>
                  </a:lnTo>
                  <a:lnTo>
                    <a:pt x="882" y="2326"/>
                  </a:lnTo>
                  <a:cubicBezTo>
                    <a:pt x="715" y="2005"/>
                    <a:pt x="727" y="1695"/>
                    <a:pt x="917" y="1398"/>
                  </a:cubicBezTo>
                  <a:cubicBezTo>
                    <a:pt x="977" y="1267"/>
                    <a:pt x="941" y="1148"/>
                    <a:pt x="941" y="1017"/>
                  </a:cubicBezTo>
                  <a:cubicBezTo>
                    <a:pt x="941" y="921"/>
                    <a:pt x="941" y="814"/>
                    <a:pt x="1001" y="743"/>
                  </a:cubicBezTo>
                  <a:lnTo>
                    <a:pt x="1036" y="695"/>
                  </a:lnTo>
                  <a:lnTo>
                    <a:pt x="1036" y="636"/>
                  </a:lnTo>
                  <a:cubicBezTo>
                    <a:pt x="1036" y="481"/>
                    <a:pt x="1024" y="326"/>
                    <a:pt x="1024" y="159"/>
                  </a:cubicBezTo>
                  <a:cubicBezTo>
                    <a:pt x="1018" y="35"/>
                    <a:pt x="976" y="1"/>
                    <a:pt x="9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5814;p32">
              <a:extLst>
                <a:ext uri="{FF2B5EF4-FFF2-40B4-BE49-F238E27FC236}">
                  <a16:creationId xmlns:a16="http://schemas.microsoft.com/office/drawing/2014/main" id="{B330047F-694E-423F-AC1D-DCF3408059F2}"/>
                </a:ext>
              </a:extLst>
            </p:cNvPr>
            <p:cNvSpPr/>
            <p:nvPr/>
          </p:nvSpPr>
          <p:spPr>
            <a:xfrm>
              <a:off x="6010850" y="2931050"/>
              <a:ext cx="81900" cy="13225"/>
            </a:xfrm>
            <a:custGeom>
              <a:avLst/>
              <a:gdLst/>
              <a:ahLst/>
              <a:cxnLst/>
              <a:rect l="l" t="t" r="r" b="b"/>
              <a:pathLst>
                <a:path w="3276" h="529" extrusionOk="0">
                  <a:moveTo>
                    <a:pt x="926" y="0"/>
                  </a:moveTo>
                  <a:cubicBezTo>
                    <a:pt x="693" y="0"/>
                    <a:pt x="460" y="8"/>
                    <a:pt x="227" y="28"/>
                  </a:cubicBezTo>
                  <a:cubicBezTo>
                    <a:pt x="168" y="123"/>
                    <a:pt x="1" y="159"/>
                    <a:pt x="84" y="326"/>
                  </a:cubicBezTo>
                  <a:cubicBezTo>
                    <a:pt x="829" y="326"/>
                    <a:pt x="1565" y="457"/>
                    <a:pt x="2308" y="457"/>
                  </a:cubicBezTo>
                  <a:cubicBezTo>
                    <a:pt x="2432" y="457"/>
                    <a:pt x="2556" y="453"/>
                    <a:pt x="2680" y="445"/>
                  </a:cubicBezTo>
                  <a:cubicBezTo>
                    <a:pt x="2846" y="326"/>
                    <a:pt x="3275" y="528"/>
                    <a:pt x="3096" y="64"/>
                  </a:cubicBezTo>
                  <a:lnTo>
                    <a:pt x="3096" y="64"/>
                  </a:lnTo>
                  <a:cubicBezTo>
                    <a:pt x="3054" y="64"/>
                    <a:pt x="3012" y="65"/>
                    <a:pt x="2970" y="65"/>
                  </a:cubicBezTo>
                  <a:cubicBezTo>
                    <a:pt x="2292" y="65"/>
                    <a:pt x="1607" y="0"/>
                    <a:pt x="9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5815;p32">
              <a:extLst>
                <a:ext uri="{FF2B5EF4-FFF2-40B4-BE49-F238E27FC236}">
                  <a16:creationId xmlns:a16="http://schemas.microsoft.com/office/drawing/2014/main" id="{340488EA-FDF2-4891-A0E3-EC1A9646BDD2}"/>
                </a:ext>
              </a:extLst>
            </p:cNvPr>
            <p:cNvSpPr/>
            <p:nvPr/>
          </p:nvSpPr>
          <p:spPr>
            <a:xfrm>
              <a:off x="6073375" y="2812500"/>
              <a:ext cx="90500" cy="19700"/>
            </a:xfrm>
            <a:custGeom>
              <a:avLst/>
              <a:gdLst/>
              <a:ahLst/>
              <a:cxnLst/>
              <a:rect l="l" t="t" r="r" b="b"/>
              <a:pathLst>
                <a:path w="3620" h="788" extrusionOk="0">
                  <a:moveTo>
                    <a:pt x="2183" y="1"/>
                  </a:moveTo>
                  <a:cubicBezTo>
                    <a:pt x="2043" y="1"/>
                    <a:pt x="1898" y="28"/>
                    <a:pt x="1750" y="67"/>
                  </a:cubicBezTo>
                  <a:cubicBezTo>
                    <a:pt x="1572" y="162"/>
                    <a:pt x="1465" y="281"/>
                    <a:pt x="1727" y="401"/>
                  </a:cubicBezTo>
                  <a:cubicBezTo>
                    <a:pt x="1869" y="472"/>
                    <a:pt x="1869" y="531"/>
                    <a:pt x="1750" y="615"/>
                  </a:cubicBezTo>
                  <a:cubicBezTo>
                    <a:pt x="1636" y="624"/>
                    <a:pt x="1521" y="628"/>
                    <a:pt x="1405" y="628"/>
                  </a:cubicBezTo>
                  <a:cubicBezTo>
                    <a:pt x="1134" y="628"/>
                    <a:pt x="860" y="610"/>
                    <a:pt x="586" y="610"/>
                  </a:cubicBezTo>
                  <a:cubicBezTo>
                    <a:pt x="390" y="610"/>
                    <a:pt x="195" y="619"/>
                    <a:pt x="0" y="651"/>
                  </a:cubicBezTo>
                  <a:cubicBezTo>
                    <a:pt x="89" y="731"/>
                    <a:pt x="192" y="731"/>
                    <a:pt x="293" y="731"/>
                  </a:cubicBezTo>
                  <a:lnTo>
                    <a:pt x="293" y="731"/>
                  </a:lnTo>
                  <a:cubicBezTo>
                    <a:pt x="327" y="731"/>
                    <a:pt x="360" y="731"/>
                    <a:pt x="393" y="734"/>
                  </a:cubicBezTo>
                  <a:cubicBezTo>
                    <a:pt x="753" y="765"/>
                    <a:pt x="1113" y="787"/>
                    <a:pt x="1472" y="787"/>
                  </a:cubicBezTo>
                  <a:cubicBezTo>
                    <a:pt x="1932" y="787"/>
                    <a:pt x="2391" y="751"/>
                    <a:pt x="2846" y="651"/>
                  </a:cubicBezTo>
                  <a:cubicBezTo>
                    <a:pt x="2857" y="650"/>
                    <a:pt x="2868" y="649"/>
                    <a:pt x="2880" y="649"/>
                  </a:cubicBezTo>
                  <a:cubicBezTo>
                    <a:pt x="3018" y="649"/>
                    <a:pt x="3173" y="717"/>
                    <a:pt x="3313" y="717"/>
                  </a:cubicBezTo>
                  <a:cubicBezTo>
                    <a:pt x="3432" y="717"/>
                    <a:pt x="3541" y="668"/>
                    <a:pt x="3620" y="484"/>
                  </a:cubicBezTo>
                  <a:cubicBezTo>
                    <a:pt x="3334" y="401"/>
                    <a:pt x="3036" y="305"/>
                    <a:pt x="2750" y="210"/>
                  </a:cubicBezTo>
                  <a:cubicBezTo>
                    <a:pt x="2575" y="56"/>
                    <a:pt x="2384" y="1"/>
                    <a:pt x="21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5816;p32">
              <a:extLst>
                <a:ext uri="{FF2B5EF4-FFF2-40B4-BE49-F238E27FC236}">
                  <a16:creationId xmlns:a16="http://schemas.microsoft.com/office/drawing/2014/main" id="{3BBD8BE0-0A98-4F58-9F97-147A895AD48D}"/>
                </a:ext>
              </a:extLst>
            </p:cNvPr>
            <p:cNvSpPr/>
            <p:nvPr/>
          </p:nvSpPr>
          <p:spPr>
            <a:xfrm>
              <a:off x="6077825" y="2932100"/>
              <a:ext cx="61050" cy="12525"/>
            </a:xfrm>
            <a:custGeom>
              <a:avLst/>
              <a:gdLst/>
              <a:ahLst/>
              <a:cxnLst/>
              <a:rect l="l" t="t" r="r" b="b"/>
              <a:pathLst>
                <a:path w="2442" h="501" extrusionOk="0">
                  <a:moveTo>
                    <a:pt x="1456" y="0"/>
                  </a:moveTo>
                  <a:cubicBezTo>
                    <a:pt x="1347" y="0"/>
                    <a:pt x="1239" y="54"/>
                    <a:pt x="1132" y="141"/>
                  </a:cubicBezTo>
                  <a:cubicBezTo>
                    <a:pt x="1040" y="54"/>
                    <a:pt x="940" y="35"/>
                    <a:pt x="837" y="35"/>
                  </a:cubicBezTo>
                  <a:cubicBezTo>
                    <a:pt x="755" y="35"/>
                    <a:pt x="671" y="47"/>
                    <a:pt x="588" y="47"/>
                  </a:cubicBezTo>
                  <a:cubicBezTo>
                    <a:pt x="531" y="47"/>
                    <a:pt x="473" y="41"/>
                    <a:pt x="417" y="22"/>
                  </a:cubicBezTo>
                  <a:lnTo>
                    <a:pt x="417" y="22"/>
                  </a:lnTo>
                  <a:cubicBezTo>
                    <a:pt x="441" y="331"/>
                    <a:pt x="120" y="236"/>
                    <a:pt x="1" y="403"/>
                  </a:cubicBezTo>
                  <a:cubicBezTo>
                    <a:pt x="504" y="412"/>
                    <a:pt x="1001" y="455"/>
                    <a:pt x="1496" y="455"/>
                  </a:cubicBezTo>
                  <a:cubicBezTo>
                    <a:pt x="1656" y="455"/>
                    <a:pt x="1817" y="450"/>
                    <a:pt x="1977" y="439"/>
                  </a:cubicBezTo>
                  <a:cubicBezTo>
                    <a:pt x="2056" y="476"/>
                    <a:pt x="2133" y="501"/>
                    <a:pt x="2205" y="501"/>
                  </a:cubicBezTo>
                  <a:cubicBezTo>
                    <a:pt x="2294" y="501"/>
                    <a:pt x="2375" y="461"/>
                    <a:pt x="2442" y="355"/>
                  </a:cubicBezTo>
                  <a:cubicBezTo>
                    <a:pt x="2350" y="234"/>
                    <a:pt x="2238" y="216"/>
                    <a:pt x="2125" y="216"/>
                  </a:cubicBezTo>
                  <a:cubicBezTo>
                    <a:pt x="2076" y="216"/>
                    <a:pt x="2028" y="219"/>
                    <a:pt x="1981" y="219"/>
                  </a:cubicBezTo>
                  <a:cubicBezTo>
                    <a:pt x="1879" y="219"/>
                    <a:pt x="1785" y="203"/>
                    <a:pt x="1715" y="105"/>
                  </a:cubicBezTo>
                  <a:cubicBezTo>
                    <a:pt x="1627" y="32"/>
                    <a:pt x="1541" y="0"/>
                    <a:pt x="14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5817;p32">
              <a:extLst>
                <a:ext uri="{FF2B5EF4-FFF2-40B4-BE49-F238E27FC236}">
                  <a16:creationId xmlns:a16="http://schemas.microsoft.com/office/drawing/2014/main" id="{7FEF94DE-E486-4232-8338-BB0E1F544BD5}"/>
                </a:ext>
              </a:extLst>
            </p:cNvPr>
            <p:cNvSpPr/>
            <p:nvPr/>
          </p:nvSpPr>
          <p:spPr>
            <a:xfrm>
              <a:off x="5988825" y="2842450"/>
              <a:ext cx="53900" cy="16775"/>
            </a:xfrm>
            <a:custGeom>
              <a:avLst/>
              <a:gdLst/>
              <a:ahLst/>
              <a:cxnLst/>
              <a:rect l="l" t="t" r="r" b="b"/>
              <a:pathLst>
                <a:path w="2156" h="671" extrusionOk="0">
                  <a:moveTo>
                    <a:pt x="251" y="0"/>
                  </a:moveTo>
                  <a:cubicBezTo>
                    <a:pt x="167" y="191"/>
                    <a:pt x="84" y="405"/>
                    <a:pt x="1" y="596"/>
                  </a:cubicBezTo>
                  <a:cubicBezTo>
                    <a:pt x="513" y="596"/>
                    <a:pt x="1025" y="596"/>
                    <a:pt x="1560" y="607"/>
                  </a:cubicBezTo>
                  <a:cubicBezTo>
                    <a:pt x="1671" y="614"/>
                    <a:pt x="1800" y="670"/>
                    <a:pt x="1912" y="670"/>
                  </a:cubicBezTo>
                  <a:cubicBezTo>
                    <a:pt x="2018" y="670"/>
                    <a:pt x="2110" y="620"/>
                    <a:pt x="2156" y="429"/>
                  </a:cubicBezTo>
                  <a:cubicBezTo>
                    <a:pt x="1790" y="338"/>
                    <a:pt x="1416" y="281"/>
                    <a:pt x="1034" y="281"/>
                  </a:cubicBezTo>
                  <a:cubicBezTo>
                    <a:pt x="967" y="281"/>
                    <a:pt x="901" y="282"/>
                    <a:pt x="834" y="286"/>
                  </a:cubicBezTo>
                  <a:cubicBezTo>
                    <a:pt x="809" y="287"/>
                    <a:pt x="784" y="288"/>
                    <a:pt x="760" y="288"/>
                  </a:cubicBezTo>
                  <a:cubicBezTo>
                    <a:pt x="548" y="288"/>
                    <a:pt x="347" y="235"/>
                    <a:pt x="2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5818;p32">
              <a:extLst>
                <a:ext uri="{FF2B5EF4-FFF2-40B4-BE49-F238E27FC236}">
                  <a16:creationId xmlns:a16="http://schemas.microsoft.com/office/drawing/2014/main" id="{4BD63D96-73FD-47AA-92DC-5DC52C14CA58}"/>
                </a:ext>
              </a:extLst>
            </p:cNvPr>
            <p:cNvSpPr/>
            <p:nvPr/>
          </p:nvSpPr>
          <p:spPr>
            <a:xfrm>
              <a:off x="5995975" y="2826725"/>
              <a:ext cx="47950" cy="12775"/>
            </a:xfrm>
            <a:custGeom>
              <a:avLst/>
              <a:gdLst/>
              <a:ahLst/>
              <a:cxnLst/>
              <a:rect l="l" t="t" r="r" b="b"/>
              <a:pathLst>
                <a:path w="1918" h="511" extrusionOk="0">
                  <a:moveTo>
                    <a:pt x="1225" y="0"/>
                  </a:moveTo>
                  <a:cubicBezTo>
                    <a:pt x="1198" y="0"/>
                    <a:pt x="1171" y="3"/>
                    <a:pt x="1144" y="10"/>
                  </a:cubicBezTo>
                  <a:cubicBezTo>
                    <a:pt x="1012" y="49"/>
                    <a:pt x="881" y="67"/>
                    <a:pt x="750" y="67"/>
                  </a:cubicBezTo>
                  <a:cubicBezTo>
                    <a:pt x="643" y="67"/>
                    <a:pt x="536" y="55"/>
                    <a:pt x="429" y="34"/>
                  </a:cubicBezTo>
                  <a:cubicBezTo>
                    <a:pt x="429" y="22"/>
                    <a:pt x="417" y="22"/>
                    <a:pt x="370" y="22"/>
                  </a:cubicBezTo>
                  <a:cubicBezTo>
                    <a:pt x="322" y="22"/>
                    <a:pt x="298" y="34"/>
                    <a:pt x="262" y="70"/>
                  </a:cubicBezTo>
                  <a:cubicBezTo>
                    <a:pt x="239" y="213"/>
                    <a:pt x="191" y="343"/>
                    <a:pt x="1" y="367"/>
                  </a:cubicBezTo>
                  <a:lnTo>
                    <a:pt x="1" y="510"/>
                  </a:lnTo>
                  <a:cubicBezTo>
                    <a:pt x="150" y="493"/>
                    <a:pt x="301" y="487"/>
                    <a:pt x="452" y="487"/>
                  </a:cubicBezTo>
                  <a:cubicBezTo>
                    <a:pt x="710" y="487"/>
                    <a:pt x="970" y="503"/>
                    <a:pt x="1235" y="503"/>
                  </a:cubicBezTo>
                  <a:cubicBezTo>
                    <a:pt x="1459" y="503"/>
                    <a:pt x="1686" y="492"/>
                    <a:pt x="1917" y="451"/>
                  </a:cubicBezTo>
                  <a:cubicBezTo>
                    <a:pt x="1691" y="284"/>
                    <a:pt x="1548" y="165"/>
                    <a:pt x="1394" y="70"/>
                  </a:cubicBezTo>
                  <a:lnTo>
                    <a:pt x="1417" y="34"/>
                  </a:lnTo>
                  <a:cubicBezTo>
                    <a:pt x="1350" y="17"/>
                    <a:pt x="1289" y="0"/>
                    <a:pt x="12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5819;p32">
              <a:extLst>
                <a:ext uri="{FF2B5EF4-FFF2-40B4-BE49-F238E27FC236}">
                  <a16:creationId xmlns:a16="http://schemas.microsoft.com/office/drawing/2014/main" id="{1ED9BE60-4300-4701-A627-187833D0753F}"/>
                </a:ext>
              </a:extLst>
            </p:cNvPr>
            <p:cNvSpPr/>
            <p:nvPr/>
          </p:nvSpPr>
          <p:spPr>
            <a:xfrm>
              <a:off x="6004000" y="2865850"/>
              <a:ext cx="62550" cy="9075"/>
            </a:xfrm>
            <a:custGeom>
              <a:avLst/>
              <a:gdLst/>
              <a:ahLst/>
              <a:cxnLst/>
              <a:rect l="l" t="t" r="r" b="b"/>
              <a:pathLst>
                <a:path w="2502" h="363" extrusionOk="0">
                  <a:moveTo>
                    <a:pt x="965" y="1"/>
                  </a:moveTo>
                  <a:cubicBezTo>
                    <a:pt x="741" y="1"/>
                    <a:pt x="514" y="75"/>
                    <a:pt x="290" y="75"/>
                  </a:cubicBezTo>
                  <a:cubicBezTo>
                    <a:pt x="225" y="75"/>
                    <a:pt x="161" y="69"/>
                    <a:pt x="96" y="52"/>
                  </a:cubicBezTo>
                  <a:cubicBezTo>
                    <a:pt x="1" y="136"/>
                    <a:pt x="1" y="243"/>
                    <a:pt x="72" y="362"/>
                  </a:cubicBezTo>
                  <a:cubicBezTo>
                    <a:pt x="882" y="350"/>
                    <a:pt x="1704" y="350"/>
                    <a:pt x="2501" y="326"/>
                  </a:cubicBezTo>
                  <a:cubicBezTo>
                    <a:pt x="2472" y="169"/>
                    <a:pt x="2397" y="134"/>
                    <a:pt x="2308" y="134"/>
                  </a:cubicBezTo>
                  <a:cubicBezTo>
                    <a:pt x="2237" y="134"/>
                    <a:pt x="2157" y="156"/>
                    <a:pt x="2083" y="156"/>
                  </a:cubicBezTo>
                  <a:cubicBezTo>
                    <a:pt x="2059" y="156"/>
                    <a:pt x="2035" y="154"/>
                    <a:pt x="2013" y="148"/>
                  </a:cubicBezTo>
                  <a:cubicBezTo>
                    <a:pt x="1960" y="121"/>
                    <a:pt x="1904" y="112"/>
                    <a:pt x="1846" y="112"/>
                  </a:cubicBezTo>
                  <a:cubicBezTo>
                    <a:pt x="1734" y="112"/>
                    <a:pt x="1615" y="146"/>
                    <a:pt x="1502" y="146"/>
                  </a:cubicBezTo>
                  <a:cubicBezTo>
                    <a:pt x="1414" y="146"/>
                    <a:pt x="1328" y="125"/>
                    <a:pt x="1251" y="52"/>
                  </a:cubicBezTo>
                  <a:cubicBezTo>
                    <a:pt x="1157" y="14"/>
                    <a:pt x="1061" y="1"/>
                    <a:pt x="9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5820;p32">
              <a:extLst>
                <a:ext uri="{FF2B5EF4-FFF2-40B4-BE49-F238E27FC236}">
                  <a16:creationId xmlns:a16="http://schemas.microsoft.com/office/drawing/2014/main" id="{0390975F-A0BA-4B81-85C3-020870F9A189}"/>
                </a:ext>
              </a:extLst>
            </p:cNvPr>
            <p:cNvSpPr/>
            <p:nvPr/>
          </p:nvSpPr>
          <p:spPr>
            <a:xfrm>
              <a:off x="5977225" y="2902275"/>
              <a:ext cx="40625" cy="10700"/>
            </a:xfrm>
            <a:custGeom>
              <a:avLst/>
              <a:gdLst/>
              <a:ahLst/>
              <a:cxnLst/>
              <a:rect l="l" t="t" r="r" b="b"/>
              <a:pathLst>
                <a:path w="1625" h="428" extrusionOk="0">
                  <a:moveTo>
                    <a:pt x="36" y="0"/>
                  </a:moveTo>
                  <a:cubicBezTo>
                    <a:pt x="24" y="108"/>
                    <a:pt x="24" y="227"/>
                    <a:pt x="0" y="334"/>
                  </a:cubicBezTo>
                  <a:cubicBezTo>
                    <a:pt x="265" y="393"/>
                    <a:pt x="525" y="427"/>
                    <a:pt x="786" y="427"/>
                  </a:cubicBezTo>
                  <a:cubicBezTo>
                    <a:pt x="996" y="427"/>
                    <a:pt x="1205" y="405"/>
                    <a:pt x="1417" y="358"/>
                  </a:cubicBezTo>
                  <a:cubicBezTo>
                    <a:pt x="1452" y="367"/>
                    <a:pt x="1481" y="372"/>
                    <a:pt x="1506" y="372"/>
                  </a:cubicBezTo>
                  <a:cubicBezTo>
                    <a:pt x="1600" y="372"/>
                    <a:pt x="1624" y="302"/>
                    <a:pt x="1596" y="179"/>
                  </a:cubicBezTo>
                  <a:lnTo>
                    <a:pt x="3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5821;p32">
              <a:extLst>
                <a:ext uri="{FF2B5EF4-FFF2-40B4-BE49-F238E27FC236}">
                  <a16:creationId xmlns:a16="http://schemas.microsoft.com/office/drawing/2014/main" id="{84774EF3-EA35-45A2-BC2A-E5DF4F63EE39}"/>
                </a:ext>
              </a:extLst>
            </p:cNvPr>
            <p:cNvSpPr/>
            <p:nvPr/>
          </p:nvSpPr>
          <p:spPr>
            <a:xfrm>
              <a:off x="6121000" y="2934725"/>
              <a:ext cx="44675" cy="11925"/>
            </a:xfrm>
            <a:custGeom>
              <a:avLst/>
              <a:gdLst/>
              <a:ahLst/>
              <a:cxnLst/>
              <a:rect l="l" t="t" r="r" b="b"/>
              <a:pathLst>
                <a:path w="1787" h="477" extrusionOk="0">
                  <a:moveTo>
                    <a:pt x="0" y="0"/>
                  </a:moveTo>
                  <a:lnTo>
                    <a:pt x="0" y="0"/>
                  </a:lnTo>
                  <a:cubicBezTo>
                    <a:pt x="107" y="286"/>
                    <a:pt x="417" y="84"/>
                    <a:pt x="584" y="238"/>
                  </a:cubicBezTo>
                  <a:cubicBezTo>
                    <a:pt x="500" y="357"/>
                    <a:pt x="369" y="298"/>
                    <a:pt x="262" y="334"/>
                  </a:cubicBezTo>
                  <a:cubicBezTo>
                    <a:pt x="506" y="446"/>
                    <a:pt x="757" y="477"/>
                    <a:pt x="1009" y="477"/>
                  </a:cubicBezTo>
                  <a:cubicBezTo>
                    <a:pt x="1237" y="477"/>
                    <a:pt x="1465" y="452"/>
                    <a:pt x="1691" y="441"/>
                  </a:cubicBezTo>
                  <a:cubicBezTo>
                    <a:pt x="1786" y="286"/>
                    <a:pt x="1643" y="250"/>
                    <a:pt x="1560" y="191"/>
                  </a:cubicBezTo>
                  <a:cubicBezTo>
                    <a:pt x="1036" y="131"/>
                    <a:pt x="524" y="6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5822;p32">
              <a:extLst>
                <a:ext uri="{FF2B5EF4-FFF2-40B4-BE49-F238E27FC236}">
                  <a16:creationId xmlns:a16="http://schemas.microsoft.com/office/drawing/2014/main" id="{ACB97323-973D-479B-8EED-EE3355B54B08}"/>
                </a:ext>
              </a:extLst>
            </p:cNvPr>
            <p:cNvSpPr/>
            <p:nvPr/>
          </p:nvSpPr>
          <p:spPr>
            <a:xfrm>
              <a:off x="6066525" y="2910600"/>
              <a:ext cx="57475" cy="7100"/>
            </a:xfrm>
            <a:custGeom>
              <a:avLst/>
              <a:gdLst/>
              <a:ahLst/>
              <a:cxnLst/>
              <a:rect l="l" t="t" r="r" b="b"/>
              <a:pathLst>
                <a:path w="2299" h="284" extrusionOk="0">
                  <a:moveTo>
                    <a:pt x="453" y="1"/>
                  </a:moveTo>
                  <a:cubicBezTo>
                    <a:pt x="410" y="48"/>
                    <a:pt x="353" y="56"/>
                    <a:pt x="293" y="56"/>
                  </a:cubicBezTo>
                  <a:cubicBezTo>
                    <a:pt x="259" y="56"/>
                    <a:pt x="223" y="54"/>
                    <a:pt x="189" y="54"/>
                  </a:cubicBezTo>
                  <a:cubicBezTo>
                    <a:pt x="116" y="54"/>
                    <a:pt x="47" y="66"/>
                    <a:pt x="0" y="144"/>
                  </a:cubicBezTo>
                  <a:cubicBezTo>
                    <a:pt x="316" y="233"/>
                    <a:pt x="798" y="284"/>
                    <a:pt x="1247" y="284"/>
                  </a:cubicBezTo>
                  <a:cubicBezTo>
                    <a:pt x="1697" y="284"/>
                    <a:pt x="2114" y="233"/>
                    <a:pt x="2298" y="120"/>
                  </a:cubicBezTo>
                  <a:lnTo>
                    <a:pt x="2298" y="120"/>
                  </a:lnTo>
                  <a:cubicBezTo>
                    <a:pt x="2188" y="128"/>
                    <a:pt x="2083" y="132"/>
                    <a:pt x="1980" y="132"/>
                  </a:cubicBezTo>
                  <a:cubicBezTo>
                    <a:pt x="1628" y="132"/>
                    <a:pt x="1317" y="86"/>
                    <a:pt x="1012" y="13"/>
                  </a:cubicBezTo>
                  <a:cubicBezTo>
                    <a:pt x="971" y="54"/>
                    <a:pt x="924" y="67"/>
                    <a:pt x="876" y="67"/>
                  </a:cubicBezTo>
                  <a:cubicBezTo>
                    <a:pt x="854" y="67"/>
                    <a:pt x="832" y="64"/>
                    <a:pt x="810" y="60"/>
                  </a:cubicBezTo>
                  <a:cubicBezTo>
                    <a:pt x="738" y="60"/>
                    <a:pt x="655" y="60"/>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5823;p32">
              <a:extLst>
                <a:ext uri="{FF2B5EF4-FFF2-40B4-BE49-F238E27FC236}">
                  <a16:creationId xmlns:a16="http://schemas.microsoft.com/office/drawing/2014/main" id="{2A271C35-19AC-4A28-A890-40818878E424}"/>
                </a:ext>
              </a:extLst>
            </p:cNvPr>
            <p:cNvSpPr/>
            <p:nvPr/>
          </p:nvSpPr>
          <p:spPr>
            <a:xfrm>
              <a:off x="5967700" y="2921025"/>
              <a:ext cx="30075" cy="19075"/>
            </a:xfrm>
            <a:custGeom>
              <a:avLst/>
              <a:gdLst/>
              <a:ahLst/>
              <a:cxnLst/>
              <a:rect l="l" t="t" r="r" b="b"/>
              <a:pathLst>
                <a:path w="1203" h="763" extrusionOk="0">
                  <a:moveTo>
                    <a:pt x="186" y="1"/>
                  </a:moveTo>
                  <a:cubicBezTo>
                    <a:pt x="152" y="1"/>
                    <a:pt x="128" y="19"/>
                    <a:pt x="119" y="60"/>
                  </a:cubicBezTo>
                  <a:lnTo>
                    <a:pt x="119" y="429"/>
                  </a:lnTo>
                  <a:cubicBezTo>
                    <a:pt x="131" y="536"/>
                    <a:pt x="0" y="632"/>
                    <a:pt x="131" y="762"/>
                  </a:cubicBezTo>
                  <a:cubicBezTo>
                    <a:pt x="465" y="739"/>
                    <a:pt x="786" y="739"/>
                    <a:pt x="1120" y="727"/>
                  </a:cubicBezTo>
                  <a:cubicBezTo>
                    <a:pt x="1203" y="643"/>
                    <a:pt x="1191" y="560"/>
                    <a:pt x="1120" y="477"/>
                  </a:cubicBezTo>
                  <a:cubicBezTo>
                    <a:pt x="941" y="310"/>
                    <a:pt x="715" y="370"/>
                    <a:pt x="524" y="346"/>
                  </a:cubicBezTo>
                  <a:cubicBezTo>
                    <a:pt x="310" y="298"/>
                    <a:pt x="262" y="179"/>
                    <a:pt x="239" y="12"/>
                  </a:cubicBezTo>
                  <a:cubicBezTo>
                    <a:pt x="220" y="5"/>
                    <a:pt x="202" y="1"/>
                    <a:pt x="1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5824;p32">
              <a:extLst>
                <a:ext uri="{FF2B5EF4-FFF2-40B4-BE49-F238E27FC236}">
                  <a16:creationId xmlns:a16="http://schemas.microsoft.com/office/drawing/2014/main" id="{1EFA1960-A6C0-45E4-A2C9-1790C05F456B}"/>
                </a:ext>
              </a:extLst>
            </p:cNvPr>
            <p:cNvSpPr/>
            <p:nvPr/>
          </p:nvSpPr>
          <p:spPr>
            <a:xfrm>
              <a:off x="6160275" y="2938725"/>
              <a:ext cx="38125" cy="7625"/>
            </a:xfrm>
            <a:custGeom>
              <a:avLst/>
              <a:gdLst/>
              <a:ahLst/>
              <a:cxnLst/>
              <a:rect l="l" t="t" r="r" b="b"/>
              <a:pathLst>
                <a:path w="1525" h="305" extrusionOk="0">
                  <a:moveTo>
                    <a:pt x="797" y="0"/>
                  </a:moveTo>
                  <a:cubicBezTo>
                    <a:pt x="565" y="0"/>
                    <a:pt x="330" y="33"/>
                    <a:pt x="102" y="33"/>
                  </a:cubicBezTo>
                  <a:cubicBezTo>
                    <a:pt x="68" y="33"/>
                    <a:pt x="34" y="32"/>
                    <a:pt x="1" y="31"/>
                  </a:cubicBezTo>
                  <a:lnTo>
                    <a:pt x="1" y="31"/>
                  </a:lnTo>
                  <a:cubicBezTo>
                    <a:pt x="48" y="126"/>
                    <a:pt x="96" y="197"/>
                    <a:pt x="144" y="293"/>
                  </a:cubicBezTo>
                  <a:cubicBezTo>
                    <a:pt x="239" y="299"/>
                    <a:pt x="334" y="302"/>
                    <a:pt x="432" y="302"/>
                  </a:cubicBezTo>
                  <a:cubicBezTo>
                    <a:pt x="531" y="302"/>
                    <a:pt x="632" y="299"/>
                    <a:pt x="739" y="293"/>
                  </a:cubicBezTo>
                  <a:cubicBezTo>
                    <a:pt x="739" y="293"/>
                    <a:pt x="751" y="269"/>
                    <a:pt x="775" y="257"/>
                  </a:cubicBezTo>
                  <a:cubicBezTo>
                    <a:pt x="810" y="257"/>
                    <a:pt x="834" y="257"/>
                    <a:pt x="870" y="305"/>
                  </a:cubicBezTo>
                  <a:cubicBezTo>
                    <a:pt x="1060" y="281"/>
                    <a:pt x="1251" y="281"/>
                    <a:pt x="1453" y="281"/>
                  </a:cubicBezTo>
                  <a:cubicBezTo>
                    <a:pt x="1525" y="245"/>
                    <a:pt x="1525" y="197"/>
                    <a:pt x="1453" y="150"/>
                  </a:cubicBezTo>
                  <a:cubicBezTo>
                    <a:pt x="1242" y="30"/>
                    <a:pt x="1021" y="0"/>
                    <a:pt x="7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5825;p32">
              <a:extLst>
                <a:ext uri="{FF2B5EF4-FFF2-40B4-BE49-F238E27FC236}">
                  <a16:creationId xmlns:a16="http://schemas.microsoft.com/office/drawing/2014/main" id="{90F8A71E-4640-4820-B2E3-29A2EFC61E0E}"/>
                </a:ext>
              </a:extLst>
            </p:cNvPr>
            <p:cNvSpPr/>
            <p:nvPr/>
          </p:nvSpPr>
          <p:spPr>
            <a:xfrm>
              <a:off x="6144500" y="2824575"/>
              <a:ext cx="36650" cy="10150"/>
            </a:xfrm>
            <a:custGeom>
              <a:avLst/>
              <a:gdLst/>
              <a:ahLst/>
              <a:cxnLst/>
              <a:rect l="l" t="t" r="r" b="b"/>
              <a:pathLst>
                <a:path w="1466" h="406" extrusionOk="0">
                  <a:moveTo>
                    <a:pt x="775" y="1"/>
                  </a:moveTo>
                  <a:cubicBezTo>
                    <a:pt x="652" y="130"/>
                    <a:pt x="508" y="147"/>
                    <a:pt x="363" y="147"/>
                  </a:cubicBezTo>
                  <a:cubicBezTo>
                    <a:pt x="310" y="147"/>
                    <a:pt x="257" y="145"/>
                    <a:pt x="205" y="145"/>
                  </a:cubicBezTo>
                  <a:cubicBezTo>
                    <a:pt x="135" y="145"/>
                    <a:pt x="66" y="149"/>
                    <a:pt x="1" y="168"/>
                  </a:cubicBezTo>
                  <a:cubicBezTo>
                    <a:pt x="489" y="239"/>
                    <a:pt x="977" y="322"/>
                    <a:pt x="1465" y="406"/>
                  </a:cubicBezTo>
                  <a:lnTo>
                    <a:pt x="1465" y="156"/>
                  </a:lnTo>
                  <a:cubicBezTo>
                    <a:pt x="1394" y="120"/>
                    <a:pt x="1346" y="72"/>
                    <a:pt x="1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5826;p32">
              <a:extLst>
                <a:ext uri="{FF2B5EF4-FFF2-40B4-BE49-F238E27FC236}">
                  <a16:creationId xmlns:a16="http://schemas.microsoft.com/office/drawing/2014/main" id="{EA85C34D-6FCD-4E49-AD10-92FD3377BC14}"/>
                </a:ext>
              </a:extLst>
            </p:cNvPr>
            <p:cNvSpPr/>
            <p:nvPr/>
          </p:nvSpPr>
          <p:spPr>
            <a:xfrm>
              <a:off x="6072775" y="2867400"/>
              <a:ext cx="44075" cy="9300"/>
            </a:xfrm>
            <a:custGeom>
              <a:avLst/>
              <a:gdLst/>
              <a:ahLst/>
              <a:cxnLst/>
              <a:rect l="l" t="t" r="r" b="b"/>
              <a:pathLst>
                <a:path w="1763" h="372" extrusionOk="0">
                  <a:moveTo>
                    <a:pt x="606" y="1"/>
                  </a:moveTo>
                  <a:cubicBezTo>
                    <a:pt x="516" y="1"/>
                    <a:pt x="425" y="8"/>
                    <a:pt x="334" y="26"/>
                  </a:cubicBezTo>
                  <a:cubicBezTo>
                    <a:pt x="262" y="121"/>
                    <a:pt x="0" y="26"/>
                    <a:pt x="72" y="264"/>
                  </a:cubicBezTo>
                  <a:cubicBezTo>
                    <a:pt x="429" y="288"/>
                    <a:pt x="798" y="312"/>
                    <a:pt x="1167" y="324"/>
                  </a:cubicBezTo>
                  <a:cubicBezTo>
                    <a:pt x="1358" y="252"/>
                    <a:pt x="1596" y="371"/>
                    <a:pt x="1762" y="169"/>
                  </a:cubicBezTo>
                  <a:cubicBezTo>
                    <a:pt x="1375" y="140"/>
                    <a:pt x="996" y="1"/>
                    <a:pt x="60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5827;p32">
              <a:extLst>
                <a:ext uri="{FF2B5EF4-FFF2-40B4-BE49-F238E27FC236}">
                  <a16:creationId xmlns:a16="http://schemas.microsoft.com/office/drawing/2014/main" id="{97FEDE30-5684-4864-BA6C-651022D5152B}"/>
                </a:ext>
              </a:extLst>
            </p:cNvPr>
            <p:cNvSpPr/>
            <p:nvPr/>
          </p:nvSpPr>
          <p:spPr>
            <a:xfrm>
              <a:off x="6044800" y="2906500"/>
              <a:ext cx="33050" cy="8600"/>
            </a:xfrm>
            <a:custGeom>
              <a:avLst/>
              <a:gdLst/>
              <a:ahLst/>
              <a:cxnLst/>
              <a:rect l="l" t="t" r="r" b="b"/>
              <a:pathLst>
                <a:path w="1322" h="344" extrusionOk="0">
                  <a:moveTo>
                    <a:pt x="498" y="1"/>
                  </a:moveTo>
                  <a:cubicBezTo>
                    <a:pt x="343" y="1"/>
                    <a:pt x="185" y="19"/>
                    <a:pt x="24" y="58"/>
                  </a:cubicBezTo>
                  <a:cubicBezTo>
                    <a:pt x="0" y="296"/>
                    <a:pt x="262" y="189"/>
                    <a:pt x="322" y="308"/>
                  </a:cubicBezTo>
                  <a:cubicBezTo>
                    <a:pt x="500" y="308"/>
                    <a:pt x="691" y="320"/>
                    <a:pt x="869" y="320"/>
                  </a:cubicBezTo>
                  <a:cubicBezTo>
                    <a:pt x="1024" y="296"/>
                    <a:pt x="1215" y="343"/>
                    <a:pt x="1322" y="177"/>
                  </a:cubicBezTo>
                  <a:cubicBezTo>
                    <a:pt x="1053" y="62"/>
                    <a:pt x="780" y="1"/>
                    <a:pt x="4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5828;p32">
              <a:extLst>
                <a:ext uri="{FF2B5EF4-FFF2-40B4-BE49-F238E27FC236}">
                  <a16:creationId xmlns:a16="http://schemas.microsoft.com/office/drawing/2014/main" id="{F3E45857-C3E1-42C3-BD58-7E227C5E4AFD}"/>
                </a:ext>
              </a:extLst>
            </p:cNvPr>
            <p:cNvSpPr/>
            <p:nvPr/>
          </p:nvSpPr>
          <p:spPr>
            <a:xfrm>
              <a:off x="5987650" y="2862850"/>
              <a:ext cx="18775" cy="12350"/>
            </a:xfrm>
            <a:custGeom>
              <a:avLst/>
              <a:gdLst/>
              <a:ahLst/>
              <a:cxnLst/>
              <a:rect l="l" t="t" r="r" b="b"/>
              <a:pathLst>
                <a:path w="751" h="494" extrusionOk="0">
                  <a:moveTo>
                    <a:pt x="335" y="0"/>
                  </a:moveTo>
                  <a:cubicBezTo>
                    <a:pt x="178" y="0"/>
                    <a:pt x="80" y="129"/>
                    <a:pt x="48" y="268"/>
                  </a:cubicBezTo>
                  <a:cubicBezTo>
                    <a:pt x="0" y="470"/>
                    <a:pt x="179" y="494"/>
                    <a:pt x="322" y="494"/>
                  </a:cubicBezTo>
                  <a:cubicBezTo>
                    <a:pt x="453" y="494"/>
                    <a:pt x="595" y="482"/>
                    <a:pt x="738" y="470"/>
                  </a:cubicBezTo>
                  <a:cubicBezTo>
                    <a:pt x="750" y="375"/>
                    <a:pt x="750" y="268"/>
                    <a:pt x="750" y="172"/>
                  </a:cubicBezTo>
                  <a:cubicBezTo>
                    <a:pt x="631" y="113"/>
                    <a:pt x="512" y="30"/>
                    <a:pt x="393" y="6"/>
                  </a:cubicBezTo>
                  <a:cubicBezTo>
                    <a:pt x="373" y="2"/>
                    <a:pt x="354" y="0"/>
                    <a:pt x="33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5829;p32">
              <a:extLst>
                <a:ext uri="{FF2B5EF4-FFF2-40B4-BE49-F238E27FC236}">
                  <a16:creationId xmlns:a16="http://schemas.microsoft.com/office/drawing/2014/main" id="{B6B0A951-80F9-46BF-81DC-54F044D575E1}"/>
                </a:ext>
              </a:extLst>
            </p:cNvPr>
            <p:cNvSpPr/>
            <p:nvPr/>
          </p:nvSpPr>
          <p:spPr>
            <a:xfrm>
              <a:off x="6051350" y="2865700"/>
              <a:ext cx="29775" cy="8325"/>
            </a:xfrm>
            <a:custGeom>
              <a:avLst/>
              <a:gdLst/>
              <a:ahLst/>
              <a:cxnLst/>
              <a:rect l="l" t="t" r="r" b="b"/>
              <a:pathLst>
                <a:path w="1191" h="333" extrusionOk="0">
                  <a:moveTo>
                    <a:pt x="634" y="0"/>
                  </a:moveTo>
                  <a:cubicBezTo>
                    <a:pt x="441" y="0"/>
                    <a:pt x="249" y="33"/>
                    <a:pt x="60" y="94"/>
                  </a:cubicBezTo>
                  <a:cubicBezTo>
                    <a:pt x="0" y="118"/>
                    <a:pt x="0" y="154"/>
                    <a:pt x="36" y="201"/>
                  </a:cubicBezTo>
                  <a:cubicBezTo>
                    <a:pt x="90" y="215"/>
                    <a:pt x="148" y="217"/>
                    <a:pt x="206" y="217"/>
                  </a:cubicBezTo>
                  <a:cubicBezTo>
                    <a:pt x="229" y="217"/>
                    <a:pt x="253" y="217"/>
                    <a:pt x="276" y="217"/>
                  </a:cubicBezTo>
                  <a:cubicBezTo>
                    <a:pt x="400" y="217"/>
                    <a:pt x="524" y="225"/>
                    <a:pt x="631" y="332"/>
                  </a:cubicBezTo>
                  <a:lnTo>
                    <a:pt x="929" y="332"/>
                  </a:lnTo>
                  <a:cubicBezTo>
                    <a:pt x="1012" y="249"/>
                    <a:pt x="1107" y="166"/>
                    <a:pt x="1191" y="94"/>
                  </a:cubicBezTo>
                  <a:cubicBezTo>
                    <a:pt x="1005" y="30"/>
                    <a:pt x="819" y="0"/>
                    <a:pt x="6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5830;p32">
              <a:extLst>
                <a:ext uri="{FF2B5EF4-FFF2-40B4-BE49-F238E27FC236}">
                  <a16:creationId xmlns:a16="http://schemas.microsoft.com/office/drawing/2014/main" id="{533769E1-581F-492F-A4D4-58F9E487B5C4}"/>
                </a:ext>
              </a:extLst>
            </p:cNvPr>
            <p:cNvSpPr/>
            <p:nvPr/>
          </p:nvSpPr>
          <p:spPr>
            <a:xfrm>
              <a:off x="6012650" y="2906725"/>
              <a:ext cx="24125" cy="7975"/>
            </a:xfrm>
            <a:custGeom>
              <a:avLst/>
              <a:gdLst/>
              <a:ahLst/>
              <a:cxnLst/>
              <a:rect l="l" t="t" r="r" b="b"/>
              <a:pathLst>
                <a:path w="965" h="319" extrusionOk="0">
                  <a:moveTo>
                    <a:pt x="179" y="1"/>
                  </a:moveTo>
                  <a:lnTo>
                    <a:pt x="0" y="180"/>
                  </a:lnTo>
                  <a:cubicBezTo>
                    <a:pt x="155" y="289"/>
                    <a:pt x="313" y="319"/>
                    <a:pt x="475" y="319"/>
                  </a:cubicBezTo>
                  <a:cubicBezTo>
                    <a:pt x="612" y="319"/>
                    <a:pt x="751" y="298"/>
                    <a:pt x="893" y="287"/>
                  </a:cubicBezTo>
                  <a:cubicBezTo>
                    <a:pt x="965" y="215"/>
                    <a:pt x="965" y="132"/>
                    <a:pt x="893" y="49"/>
                  </a:cubicBezTo>
                  <a:lnTo>
                    <a:pt x="179"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5831;p32">
              <a:extLst>
                <a:ext uri="{FF2B5EF4-FFF2-40B4-BE49-F238E27FC236}">
                  <a16:creationId xmlns:a16="http://schemas.microsoft.com/office/drawing/2014/main" id="{ABD27899-20B1-471C-82FA-17F8B2EEA0CA}"/>
                </a:ext>
              </a:extLst>
            </p:cNvPr>
            <p:cNvSpPr/>
            <p:nvPr/>
          </p:nvSpPr>
          <p:spPr>
            <a:xfrm>
              <a:off x="5995675" y="2931750"/>
              <a:ext cx="21150" cy="7450"/>
            </a:xfrm>
            <a:custGeom>
              <a:avLst/>
              <a:gdLst/>
              <a:ahLst/>
              <a:cxnLst/>
              <a:rect l="l" t="t" r="r" b="b"/>
              <a:pathLst>
                <a:path w="846" h="298" extrusionOk="0">
                  <a:moveTo>
                    <a:pt x="846" y="0"/>
                  </a:moveTo>
                  <a:lnTo>
                    <a:pt x="846" y="0"/>
                  </a:lnTo>
                  <a:cubicBezTo>
                    <a:pt x="560" y="12"/>
                    <a:pt x="274" y="12"/>
                    <a:pt x="1" y="24"/>
                  </a:cubicBezTo>
                  <a:lnTo>
                    <a:pt x="1" y="286"/>
                  </a:lnTo>
                  <a:cubicBezTo>
                    <a:pt x="239" y="286"/>
                    <a:pt x="477" y="298"/>
                    <a:pt x="715" y="298"/>
                  </a:cubicBezTo>
                  <a:cubicBezTo>
                    <a:pt x="751" y="191"/>
                    <a:pt x="798" y="107"/>
                    <a:pt x="8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5832;p32">
              <a:extLst>
                <a:ext uri="{FF2B5EF4-FFF2-40B4-BE49-F238E27FC236}">
                  <a16:creationId xmlns:a16="http://schemas.microsoft.com/office/drawing/2014/main" id="{F7B7AB7D-0D06-441B-B8BB-A12E60F83668}"/>
                </a:ext>
              </a:extLst>
            </p:cNvPr>
            <p:cNvSpPr/>
            <p:nvPr/>
          </p:nvSpPr>
          <p:spPr>
            <a:xfrm>
              <a:off x="6027525" y="2852850"/>
              <a:ext cx="27700" cy="7800"/>
            </a:xfrm>
            <a:custGeom>
              <a:avLst/>
              <a:gdLst/>
              <a:ahLst/>
              <a:cxnLst/>
              <a:rect l="l" t="t" r="r" b="b"/>
              <a:pathLst>
                <a:path w="1108" h="312" extrusionOk="0">
                  <a:moveTo>
                    <a:pt x="596" y="1"/>
                  </a:moveTo>
                  <a:cubicBezTo>
                    <a:pt x="453" y="227"/>
                    <a:pt x="215" y="120"/>
                    <a:pt x="1" y="180"/>
                  </a:cubicBezTo>
                  <a:cubicBezTo>
                    <a:pt x="156" y="275"/>
                    <a:pt x="310" y="311"/>
                    <a:pt x="464" y="311"/>
                  </a:cubicBezTo>
                  <a:cubicBezTo>
                    <a:pt x="675" y="311"/>
                    <a:pt x="888" y="243"/>
                    <a:pt x="1108" y="168"/>
                  </a:cubicBezTo>
                  <a:cubicBezTo>
                    <a:pt x="1016" y="23"/>
                    <a:pt x="900" y="10"/>
                    <a:pt x="785" y="10"/>
                  </a:cubicBezTo>
                  <a:cubicBezTo>
                    <a:pt x="760" y="10"/>
                    <a:pt x="735" y="10"/>
                    <a:pt x="710" y="10"/>
                  </a:cubicBezTo>
                  <a:cubicBezTo>
                    <a:pt x="671" y="10"/>
                    <a:pt x="633" y="9"/>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5833;p32">
              <a:extLst>
                <a:ext uri="{FF2B5EF4-FFF2-40B4-BE49-F238E27FC236}">
                  <a16:creationId xmlns:a16="http://schemas.microsoft.com/office/drawing/2014/main" id="{C1735615-F8C7-44A6-BB9C-0CA106371758}"/>
                </a:ext>
              </a:extLst>
            </p:cNvPr>
            <p:cNvSpPr/>
            <p:nvPr/>
          </p:nvSpPr>
          <p:spPr>
            <a:xfrm>
              <a:off x="6034975" y="2906925"/>
              <a:ext cx="17875" cy="7275"/>
            </a:xfrm>
            <a:custGeom>
              <a:avLst/>
              <a:gdLst/>
              <a:ahLst/>
              <a:cxnLst/>
              <a:rect l="l" t="t" r="r" b="b"/>
              <a:pathLst>
                <a:path w="715" h="291" extrusionOk="0">
                  <a:moveTo>
                    <a:pt x="197" y="0"/>
                  </a:moveTo>
                  <a:cubicBezTo>
                    <a:pt x="129" y="0"/>
                    <a:pt x="62" y="12"/>
                    <a:pt x="0" y="41"/>
                  </a:cubicBezTo>
                  <a:lnTo>
                    <a:pt x="0" y="279"/>
                  </a:lnTo>
                  <a:cubicBezTo>
                    <a:pt x="238" y="279"/>
                    <a:pt x="476" y="291"/>
                    <a:pt x="715" y="291"/>
                  </a:cubicBezTo>
                  <a:cubicBezTo>
                    <a:pt x="667" y="148"/>
                    <a:pt x="476" y="160"/>
                    <a:pt x="417" y="41"/>
                  </a:cubicBezTo>
                  <a:cubicBezTo>
                    <a:pt x="348" y="15"/>
                    <a:pt x="272" y="0"/>
                    <a:pt x="1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5834;p32">
              <a:extLst>
                <a:ext uri="{FF2B5EF4-FFF2-40B4-BE49-F238E27FC236}">
                  <a16:creationId xmlns:a16="http://schemas.microsoft.com/office/drawing/2014/main" id="{B12177FF-8A41-438B-B9DE-223FBBE66DF8}"/>
                </a:ext>
              </a:extLst>
            </p:cNvPr>
            <p:cNvSpPr/>
            <p:nvPr/>
          </p:nvSpPr>
          <p:spPr>
            <a:xfrm>
              <a:off x="6033475" y="2866400"/>
              <a:ext cx="19075" cy="4475"/>
            </a:xfrm>
            <a:custGeom>
              <a:avLst/>
              <a:gdLst/>
              <a:ahLst/>
              <a:cxnLst/>
              <a:rect l="l" t="t" r="r" b="b"/>
              <a:pathLst>
                <a:path w="763" h="179" extrusionOk="0">
                  <a:moveTo>
                    <a:pt x="499" y="0"/>
                  </a:moveTo>
                  <a:cubicBezTo>
                    <a:pt x="372" y="0"/>
                    <a:pt x="243" y="31"/>
                    <a:pt x="111" y="31"/>
                  </a:cubicBezTo>
                  <a:cubicBezTo>
                    <a:pt x="98" y="31"/>
                    <a:pt x="85" y="31"/>
                    <a:pt x="72" y="30"/>
                  </a:cubicBezTo>
                  <a:lnTo>
                    <a:pt x="72" y="30"/>
                  </a:lnTo>
                  <a:cubicBezTo>
                    <a:pt x="13" y="90"/>
                    <a:pt x="1" y="173"/>
                    <a:pt x="96" y="173"/>
                  </a:cubicBezTo>
                  <a:cubicBezTo>
                    <a:pt x="167" y="177"/>
                    <a:pt x="239" y="179"/>
                    <a:pt x="310" y="179"/>
                  </a:cubicBezTo>
                  <a:cubicBezTo>
                    <a:pt x="452" y="179"/>
                    <a:pt x="592" y="173"/>
                    <a:pt x="727" y="173"/>
                  </a:cubicBezTo>
                  <a:cubicBezTo>
                    <a:pt x="751" y="138"/>
                    <a:pt x="763" y="102"/>
                    <a:pt x="763" y="66"/>
                  </a:cubicBezTo>
                  <a:cubicBezTo>
                    <a:pt x="675" y="15"/>
                    <a:pt x="587" y="0"/>
                    <a:pt x="4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5835;p32">
              <a:extLst>
                <a:ext uri="{FF2B5EF4-FFF2-40B4-BE49-F238E27FC236}">
                  <a16:creationId xmlns:a16="http://schemas.microsoft.com/office/drawing/2014/main" id="{6F7F9700-9240-4B8A-B743-8BC994FB5B15}"/>
                </a:ext>
              </a:extLst>
            </p:cNvPr>
            <p:cNvSpPr/>
            <p:nvPr/>
          </p:nvSpPr>
          <p:spPr>
            <a:xfrm>
              <a:off x="6196000" y="2943050"/>
              <a:ext cx="7350" cy="4850"/>
            </a:xfrm>
            <a:custGeom>
              <a:avLst/>
              <a:gdLst/>
              <a:ahLst/>
              <a:cxnLst/>
              <a:rect l="l" t="t" r="r" b="b"/>
              <a:pathLst>
                <a:path w="294" h="194" extrusionOk="0">
                  <a:moveTo>
                    <a:pt x="1" y="1"/>
                  </a:moveTo>
                  <a:lnTo>
                    <a:pt x="1" y="132"/>
                  </a:lnTo>
                  <a:cubicBezTo>
                    <a:pt x="71" y="167"/>
                    <a:pt x="136" y="194"/>
                    <a:pt x="185" y="194"/>
                  </a:cubicBezTo>
                  <a:cubicBezTo>
                    <a:pt x="253" y="194"/>
                    <a:pt x="293" y="144"/>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5836;p32">
              <a:extLst>
                <a:ext uri="{FF2B5EF4-FFF2-40B4-BE49-F238E27FC236}">
                  <a16:creationId xmlns:a16="http://schemas.microsoft.com/office/drawing/2014/main" id="{C8B13C12-34D8-4C44-B492-77B1D5A01B30}"/>
                </a:ext>
              </a:extLst>
            </p:cNvPr>
            <p:cNvSpPr/>
            <p:nvPr/>
          </p:nvSpPr>
          <p:spPr>
            <a:xfrm>
              <a:off x="6083775" y="2910300"/>
              <a:ext cx="8075" cy="3400"/>
            </a:xfrm>
            <a:custGeom>
              <a:avLst/>
              <a:gdLst/>
              <a:ahLst/>
              <a:cxnLst/>
              <a:rect l="l" t="t" r="r" b="b"/>
              <a:pathLst>
                <a:path w="323" h="136" extrusionOk="0">
                  <a:moveTo>
                    <a:pt x="48" y="1"/>
                  </a:moveTo>
                  <a:lnTo>
                    <a:pt x="48" y="1"/>
                  </a:lnTo>
                  <a:cubicBezTo>
                    <a:pt x="1" y="37"/>
                    <a:pt x="13" y="84"/>
                    <a:pt x="60" y="132"/>
                  </a:cubicBezTo>
                  <a:cubicBezTo>
                    <a:pt x="81" y="134"/>
                    <a:pt x="101" y="136"/>
                    <a:pt x="121" y="136"/>
                  </a:cubicBezTo>
                  <a:cubicBezTo>
                    <a:pt x="203" y="136"/>
                    <a:pt x="274" y="111"/>
                    <a:pt x="322" y="25"/>
                  </a:cubicBezTo>
                  <a:cubicBezTo>
                    <a:pt x="239" y="25"/>
                    <a:pt x="144" y="13"/>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5837;p32">
              <a:extLst>
                <a:ext uri="{FF2B5EF4-FFF2-40B4-BE49-F238E27FC236}">
                  <a16:creationId xmlns:a16="http://schemas.microsoft.com/office/drawing/2014/main" id="{DA484E6C-FC2E-4B46-B5D4-DCB34D8BCAF0}"/>
                </a:ext>
              </a:extLst>
            </p:cNvPr>
            <p:cNvSpPr/>
            <p:nvPr/>
          </p:nvSpPr>
          <p:spPr>
            <a:xfrm>
              <a:off x="6081400" y="2910400"/>
              <a:ext cx="3900" cy="3500"/>
            </a:xfrm>
            <a:custGeom>
              <a:avLst/>
              <a:gdLst/>
              <a:ahLst/>
              <a:cxnLst/>
              <a:rect l="l" t="t" r="r" b="b"/>
              <a:pathLst>
                <a:path w="156" h="140" extrusionOk="0">
                  <a:moveTo>
                    <a:pt x="84" y="1"/>
                  </a:moveTo>
                  <a:cubicBezTo>
                    <a:pt x="56" y="1"/>
                    <a:pt x="28" y="7"/>
                    <a:pt x="1" y="21"/>
                  </a:cubicBezTo>
                  <a:cubicBezTo>
                    <a:pt x="48" y="68"/>
                    <a:pt x="108" y="92"/>
                    <a:pt x="155" y="140"/>
                  </a:cubicBezTo>
                  <a:cubicBezTo>
                    <a:pt x="143" y="92"/>
                    <a:pt x="143" y="56"/>
                    <a:pt x="143" y="9"/>
                  </a:cubicBezTo>
                  <a:cubicBezTo>
                    <a:pt x="124" y="4"/>
                    <a:pt x="104" y="1"/>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5838;p32">
              <a:extLst>
                <a:ext uri="{FF2B5EF4-FFF2-40B4-BE49-F238E27FC236}">
                  <a16:creationId xmlns:a16="http://schemas.microsoft.com/office/drawing/2014/main" id="{29FCEBAE-3481-4F02-A046-1E266DC7DBCE}"/>
                </a:ext>
              </a:extLst>
            </p:cNvPr>
            <p:cNvSpPr/>
            <p:nvPr/>
          </p:nvSpPr>
          <p:spPr>
            <a:xfrm>
              <a:off x="5970675" y="2917450"/>
              <a:ext cx="3000" cy="4500"/>
            </a:xfrm>
            <a:custGeom>
              <a:avLst/>
              <a:gdLst/>
              <a:ahLst/>
              <a:cxnLst/>
              <a:rect l="l" t="t" r="r" b="b"/>
              <a:pathLst>
                <a:path w="120" h="180" extrusionOk="0">
                  <a:moveTo>
                    <a:pt x="108" y="1"/>
                  </a:moveTo>
                  <a:cubicBezTo>
                    <a:pt x="48" y="36"/>
                    <a:pt x="0" y="108"/>
                    <a:pt x="0" y="179"/>
                  </a:cubicBezTo>
                  <a:cubicBezTo>
                    <a:pt x="48" y="167"/>
                    <a:pt x="72" y="155"/>
                    <a:pt x="120" y="143"/>
                  </a:cubicBezTo>
                  <a:lnTo>
                    <a:pt x="120" y="60"/>
                  </a:lnTo>
                  <a:lnTo>
                    <a:pt x="108"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5839;p32">
              <a:extLst>
                <a:ext uri="{FF2B5EF4-FFF2-40B4-BE49-F238E27FC236}">
                  <a16:creationId xmlns:a16="http://schemas.microsoft.com/office/drawing/2014/main" id="{206D6698-6A96-46BE-9943-D914F4EAB9DA}"/>
                </a:ext>
              </a:extLst>
            </p:cNvPr>
            <p:cNvSpPr/>
            <p:nvPr/>
          </p:nvSpPr>
          <p:spPr>
            <a:xfrm>
              <a:off x="5911750" y="2451925"/>
              <a:ext cx="89000" cy="14800"/>
            </a:xfrm>
            <a:custGeom>
              <a:avLst/>
              <a:gdLst/>
              <a:ahLst/>
              <a:cxnLst/>
              <a:rect l="l" t="t" r="r" b="b"/>
              <a:pathLst>
                <a:path w="3560" h="592" extrusionOk="0">
                  <a:moveTo>
                    <a:pt x="917" y="0"/>
                  </a:moveTo>
                  <a:cubicBezTo>
                    <a:pt x="793" y="113"/>
                    <a:pt x="657" y="137"/>
                    <a:pt x="518" y="137"/>
                  </a:cubicBezTo>
                  <a:cubicBezTo>
                    <a:pt x="407" y="137"/>
                    <a:pt x="295" y="121"/>
                    <a:pt x="187" y="121"/>
                  </a:cubicBezTo>
                  <a:cubicBezTo>
                    <a:pt x="144" y="121"/>
                    <a:pt x="101" y="124"/>
                    <a:pt x="60" y="131"/>
                  </a:cubicBezTo>
                  <a:cubicBezTo>
                    <a:pt x="0" y="179"/>
                    <a:pt x="0" y="238"/>
                    <a:pt x="60" y="274"/>
                  </a:cubicBezTo>
                  <a:cubicBezTo>
                    <a:pt x="257" y="379"/>
                    <a:pt x="463" y="401"/>
                    <a:pt x="670" y="401"/>
                  </a:cubicBezTo>
                  <a:cubicBezTo>
                    <a:pt x="818" y="401"/>
                    <a:pt x="965" y="389"/>
                    <a:pt x="1109" y="389"/>
                  </a:cubicBezTo>
                  <a:cubicBezTo>
                    <a:pt x="1152" y="389"/>
                    <a:pt x="1196" y="391"/>
                    <a:pt x="1238" y="393"/>
                  </a:cubicBezTo>
                  <a:cubicBezTo>
                    <a:pt x="1863" y="443"/>
                    <a:pt x="2480" y="592"/>
                    <a:pt x="3109" y="592"/>
                  </a:cubicBezTo>
                  <a:cubicBezTo>
                    <a:pt x="3235" y="592"/>
                    <a:pt x="3362" y="586"/>
                    <a:pt x="3489" y="572"/>
                  </a:cubicBezTo>
                  <a:cubicBezTo>
                    <a:pt x="3536" y="548"/>
                    <a:pt x="3560" y="500"/>
                    <a:pt x="3548" y="441"/>
                  </a:cubicBezTo>
                  <a:cubicBezTo>
                    <a:pt x="3512" y="357"/>
                    <a:pt x="3417" y="334"/>
                    <a:pt x="3358" y="274"/>
                  </a:cubicBezTo>
                  <a:cubicBezTo>
                    <a:pt x="3170" y="274"/>
                    <a:pt x="3015" y="135"/>
                    <a:pt x="2839" y="135"/>
                  </a:cubicBezTo>
                  <a:cubicBezTo>
                    <a:pt x="2802" y="135"/>
                    <a:pt x="2765" y="141"/>
                    <a:pt x="2727" y="155"/>
                  </a:cubicBezTo>
                  <a:cubicBezTo>
                    <a:pt x="2529" y="235"/>
                    <a:pt x="2339" y="266"/>
                    <a:pt x="2153" y="266"/>
                  </a:cubicBezTo>
                  <a:cubicBezTo>
                    <a:pt x="1731" y="266"/>
                    <a:pt x="1330" y="108"/>
                    <a:pt x="9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5840;p32">
              <a:extLst>
                <a:ext uri="{FF2B5EF4-FFF2-40B4-BE49-F238E27FC236}">
                  <a16:creationId xmlns:a16="http://schemas.microsoft.com/office/drawing/2014/main" id="{4415B71B-BC58-43E9-9832-87313CBF146E}"/>
                </a:ext>
              </a:extLst>
            </p:cNvPr>
            <p:cNvSpPr/>
            <p:nvPr/>
          </p:nvSpPr>
          <p:spPr>
            <a:xfrm>
              <a:off x="6043900" y="2490600"/>
              <a:ext cx="66700" cy="15175"/>
            </a:xfrm>
            <a:custGeom>
              <a:avLst/>
              <a:gdLst/>
              <a:ahLst/>
              <a:cxnLst/>
              <a:rect l="l" t="t" r="r" b="b"/>
              <a:pathLst>
                <a:path w="2668" h="607" extrusionOk="0">
                  <a:moveTo>
                    <a:pt x="369" y="0"/>
                  </a:moveTo>
                  <a:cubicBezTo>
                    <a:pt x="327" y="0"/>
                    <a:pt x="284" y="8"/>
                    <a:pt x="239" y="25"/>
                  </a:cubicBezTo>
                  <a:cubicBezTo>
                    <a:pt x="191" y="73"/>
                    <a:pt x="155" y="120"/>
                    <a:pt x="96" y="156"/>
                  </a:cubicBezTo>
                  <a:cubicBezTo>
                    <a:pt x="0" y="251"/>
                    <a:pt x="0" y="346"/>
                    <a:pt x="96" y="442"/>
                  </a:cubicBezTo>
                  <a:cubicBezTo>
                    <a:pt x="533" y="480"/>
                    <a:pt x="954" y="606"/>
                    <a:pt x="1385" y="606"/>
                  </a:cubicBezTo>
                  <a:cubicBezTo>
                    <a:pt x="1482" y="606"/>
                    <a:pt x="1580" y="600"/>
                    <a:pt x="1679" y="584"/>
                  </a:cubicBezTo>
                  <a:cubicBezTo>
                    <a:pt x="1750" y="529"/>
                    <a:pt x="1830" y="518"/>
                    <a:pt x="1912" y="518"/>
                  </a:cubicBezTo>
                  <a:cubicBezTo>
                    <a:pt x="1960" y="518"/>
                    <a:pt x="2010" y="522"/>
                    <a:pt x="2058" y="522"/>
                  </a:cubicBezTo>
                  <a:cubicBezTo>
                    <a:pt x="2120" y="522"/>
                    <a:pt x="2181" y="516"/>
                    <a:pt x="2239" y="489"/>
                  </a:cubicBezTo>
                  <a:lnTo>
                    <a:pt x="2251" y="430"/>
                  </a:lnTo>
                  <a:lnTo>
                    <a:pt x="2310" y="394"/>
                  </a:lnTo>
                  <a:lnTo>
                    <a:pt x="2358" y="442"/>
                  </a:lnTo>
                  <a:cubicBezTo>
                    <a:pt x="2453" y="382"/>
                    <a:pt x="2560" y="334"/>
                    <a:pt x="2667" y="275"/>
                  </a:cubicBezTo>
                  <a:cubicBezTo>
                    <a:pt x="2179" y="192"/>
                    <a:pt x="1679" y="120"/>
                    <a:pt x="1227" y="61"/>
                  </a:cubicBezTo>
                  <a:cubicBezTo>
                    <a:pt x="1132" y="132"/>
                    <a:pt x="1227" y="299"/>
                    <a:pt x="1108" y="358"/>
                  </a:cubicBezTo>
                  <a:cubicBezTo>
                    <a:pt x="1191" y="275"/>
                    <a:pt x="1179" y="215"/>
                    <a:pt x="1084" y="156"/>
                  </a:cubicBezTo>
                  <a:cubicBezTo>
                    <a:pt x="1043" y="170"/>
                    <a:pt x="1003" y="176"/>
                    <a:pt x="964" y="176"/>
                  </a:cubicBezTo>
                  <a:cubicBezTo>
                    <a:pt x="755" y="176"/>
                    <a:pt x="577" y="0"/>
                    <a:pt x="3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5841;p32">
              <a:extLst>
                <a:ext uri="{FF2B5EF4-FFF2-40B4-BE49-F238E27FC236}">
                  <a16:creationId xmlns:a16="http://schemas.microsoft.com/office/drawing/2014/main" id="{5DBBB042-12D7-43D3-828F-84E30897E150}"/>
                </a:ext>
              </a:extLst>
            </p:cNvPr>
            <p:cNvSpPr/>
            <p:nvPr/>
          </p:nvSpPr>
          <p:spPr>
            <a:xfrm>
              <a:off x="6001625" y="2454300"/>
              <a:ext cx="73775" cy="15925"/>
            </a:xfrm>
            <a:custGeom>
              <a:avLst/>
              <a:gdLst/>
              <a:ahLst/>
              <a:cxnLst/>
              <a:rect l="l" t="t" r="r" b="b"/>
              <a:pathLst>
                <a:path w="2951" h="637" extrusionOk="0">
                  <a:moveTo>
                    <a:pt x="1168" y="36"/>
                  </a:moveTo>
                  <a:cubicBezTo>
                    <a:pt x="798" y="167"/>
                    <a:pt x="370" y="1"/>
                    <a:pt x="1" y="227"/>
                  </a:cubicBezTo>
                  <a:cubicBezTo>
                    <a:pt x="1" y="346"/>
                    <a:pt x="84" y="405"/>
                    <a:pt x="179" y="453"/>
                  </a:cubicBezTo>
                  <a:cubicBezTo>
                    <a:pt x="275" y="501"/>
                    <a:pt x="394" y="572"/>
                    <a:pt x="501" y="572"/>
                  </a:cubicBezTo>
                  <a:cubicBezTo>
                    <a:pt x="1251" y="596"/>
                    <a:pt x="1989" y="620"/>
                    <a:pt x="2739" y="632"/>
                  </a:cubicBezTo>
                  <a:cubicBezTo>
                    <a:pt x="2761" y="635"/>
                    <a:pt x="2782" y="636"/>
                    <a:pt x="2800" y="636"/>
                  </a:cubicBezTo>
                  <a:cubicBezTo>
                    <a:pt x="2926" y="636"/>
                    <a:pt x="2951" y="563"/>
                    <a:pt x="2930" y="417"/>
                  </a:cubicBezTo>
                  <a:cubicBezTo>
                    <a:pt x="2442" y="382"/>
                    <a:pt x="1930" y="298"/>
                    <a:pt x="1441" y="274"/>
                  </a:cubicBezTo>
                  <a:cubicBezTo>
                    <a:pt x="1251" y="262"/>
                    <a:pt x="1203" y="179"/>
                    <a:pt x="1168" y="3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5842;p32">
              <a:extLst>
                <a:ext uri="{FF2B5EF4-FFF2-40B4-BE49-F238E27FC236}">
                  <a16:creationId xmlns:a16="http://schemas.microsoft.com/office/drawing/2014/main" id="{60B085A2-DBFB-4E07-BCCD-65C64F1AC4A3}"/>
                </a:ext>
              </a:extLst>
            </p:cNvPr>
            <p:cNvSpPr/>
            <p:nvPr/>
          </p:nvSpPr>
          <p:spPr>
            <a:xfrm>
              <a:off x="5744450" y="2470300"/>
              <a:ext cx="47650" cy="9725"/>
            </a:xfrm>
            <a:custGeom>
              <a:avLst/>
              <a:gdLst/>
              <a:ahLst/>
              <a:cxnLst/>
              <a:rect l="l" t="t" r="r" b="b"/>
              <a:pathLst>
                <a:path w="1906" h="389" extrusionOk="0">
                  <a:moveTo>
                    <a:pt x="653" y="0"/>
                  </a:moveTo>
                  <a:cubicBezTo>
                    <a:pt x="439" y="0"/>
                    <a:pt x="222" y="29"/>
                    <a:pt x="1" y="99"/>
                  </a:cubicBezTo>
                  <a:lnTo>
                    <a:pt x="1" y="373"/>
                  </a:lnTo>
                  <a:cubicBezTo>
                    <a:pt x="141" y="356"/>
                    <a:pt x="281" y="351"/>
                    <a:pt x="421" y="351"/>
                  </a:cubicBezTo>
                  <a:cubicBezTo>
                    <a:pt x="779" y="351"/>
                    <a:pt x="1137" y="389"/>
                    <a:pt x="1494" y="389"/>
                  </a:cubicBezTo>
                  <a:cubicBezTo>
                    <a:pt x="1616" y="389"/>
                    <a:pt x="1737" y="384"/>
                    <a:pt x="1858" y="373"/>
                  </a:cubicBezTo>
                  <a:cubicBezTo>
                    <a:pt x="1906" y="337"/>
                    <a:pt x="1906" y="277"/>
                    <a:pt x="1846" y="230"/>
                  </a:cubicBezTo>
                  <a:cubicBezTo>
                    <a:pt x="1456" y="105"/>
                    <a:pt x="1060" y="0"/>
                    <a:pt x="6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5843;p32">
              <a:extLst>
                <a:ext uri="{FF2B5EF4-FFF2-40B4-BE49-F238E27FC236}">
                  <a16:creationId xmlns:a16="http://schemas.microsoft.com/office/drawing/2014/main" id="{FF566568-AFAD-4051-B76C-A435E2244669}"/>
                </a:ext>
              </a:extLst>
            </p:cNvPr>
            <p:cNvSpPr/>
            <p:nvPr/>
          </p:nvSpPr>
          <p:spPr>
            <a:xfrm>
              <a:off x="5919175" y="2481425"/>
              <a:ext cx="44375" cy="12600"/>
            </a:xfrm>
            <a:custGeom>
              <a:avLst/>
              <a:gdLst/>
              <a:ahLst/>
              <a:cxnLst/>
              <a:rect l="l" t="t" r="r" b="b"/>
              <a:pathLst>
                <a:path w="1775" h="504" extrusionOk="0">
                  <a:moveTo>
                    <a:pt x="1086" y="0"/>
                  </a:moveTo>
                  <a:cubicBezTo>
                    <a:pt x="836" y="0"/>
                    <a:pt x="581" y="75"/>
                    <a:pt x="346" y="225"/>
                  </a:cubicBezTo>
                  <a:cubicBezTo>
                    <a:pt x="292" y="193"/>
                    <a:pt x="239" y="175"/>
                    <a:pt x="187" y="175"/>
                  </a:cubicBezTo>
                  <a:cubicBezTo>
                    <a:pt x="122" y="175"/>
                    <a:pt x="60" y="202"/>
                    <a:pt x="1" y="261"/>
                  </a:cubicBezTo>
                  <a:cubicBezTo>
                    <a:pt x="460" y="428"/>
                    <a:pt x="929" y="503"/>
                    <a:pt x="1406" y="503"/>
                  </a:cubicBezTo>
                  <a:cubicBezTo>
                    <a:pt x="1473" y="503"/>
                    <a:pt x="1541" y="502"/>
                    <a:pt x="1608" y="499"/>
                  </a:cubicBezTo>
                  <a:lnTo>
                    <a:pt x="1656" y="451"/>
                  </a:lnTo>
                  <a:lnTo>
                    <a:pt x="1656" y="392"/>
                  </a:lnTo>
                  <a:lnTo>
                    <a:pt x="1644" y="332"/>
                  </a:lnTo>
                  <a:lnTo>
                    <a:pt x="1703" y="320"/>
                  </a:lnTo>
                  <a:cubicBezTo>
                    <a:pt x="1751" y="309"/>
                    <a:pt x="1775" y="261"/>
                    <a:pt x="1775" y="213"/>
                  </a:cubicBezTo>
                  <a:cubicBezTo>
                    <a:pt x="1568" y="72"/>
                    <a:pt x="1330" y="0"/>
                    <a:pt x="10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5844;p32">
              <a:extLst>
                <a:ext uri="{FF2B5EF4-FFF2-40B4-BE49-F238E27FC236}">
                  <a16:creationId xmlns:a16="http://schemas.microsoft.com/office/drawing/2014/main" id="{B6D6CBFA-77D8-43C3-ACBD-B60C8647B6FB}"/>
                </a:ext>
              </a:extLst>
            </p:cNvPr>
            <p:cNvSpPr/>
            <p:nvPr/>
          </p:nvSpPr>
          <p:spPr>
            <a:xfrm>
              <a:off x="5884350" y="2477500"/>
              <a:ext cx="34550" cy="12600"/>
            </a:xfrm>
            <a:custGeom>
              <a:avLst/>
              <a:gdLst/>
              <a:ahLst/>
              <a:cxnLst/>
              <a:rect l="l" t="t" r="r" b="b"/>
              <a:pathLst>
                <a:path w="1382" h="504" extrusionOk="0">
                  <a:moveTo>
                    <a:pt x="592" y="0"/>
                  </a:moveTo>
                  <a:cubicBezTo>
                    <a:pt x="394" y="0"/>
                    <a:pt x="197" y="32"/>
                    <a:pt x="1" y="108"/>
                  </a:cubicBezTo>
                  <a:cubicBezTo>
                    <a:pt x="84" y="204"/>
                    <a:pt x="191" y="299"/>
                    <a:pt x="286" y="406"/>
                  </a:cubicBezTo>
                  <a:cubicBezTo>
                    <a:pt x="494" y="443"/>
                    <a:pt x="706" y="503"/>
                    <a:pt x="922" y="503"/>
                  </a:cubicBezTo>
                  <a:cubicBezTo>
                    <a:pt x="1054" y="503"/>
                    <a:pt x="1187" y="481"/>
                    <a:pt x="1322" y="418"/>
                  </a:cubicBezTo>
                  <a:cubicBezTo>
                    <a:pt x="1298" y="311"/>
                    <a:pt x="1382" y="192"/>
                    <a:pt x="1298" y="108"/>
                  </a:cubicBezTo>
                  <a:cubicBezTo>
                    <a:pt x="1060" y="44"/>
                    <a:pt x="825" y="0"/>
                    <a:pt x="5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5845;p32">
              <a:extLst>
                <a:ext uri="{FF2B5EF4-FFF2-40B4-BE49-F238E27FC236}">
                  <a16:creationId xmlns:a16="http://schemas.microsoft.com/office/drawing/2014/main" id="{41B8849B-88C6-4B89-A7A9-F5C5A6BFFE6A}"/>
                </a:ext>
              </a:extLst>
            </p:cNvPr>
            <p:cNvSpPr/>
            <p:nvPr/>
          </p:nvSpPr>
          <p:spPr>
            <a:xfrm>
              <a:off x="6011450" y="2489875"/>
              <a:ext cx="33950" cy="12425"/>
            </a:xfrm>
            <a:custGeom>
              <a:avLst/>
              <a:gdLst/>
              <a:ahLst/>
              <a:cxnLst/>
              <a:rect l="l" t="t" r="r" b="b"/>
              <a:pathLst>
                <a:path w="1358" h="497" extrusionOk="0">
                  <a:moveTo>
                    <a:pt x="816" y="1"/>
                  </a:moveTo>
                  <a:cubicBezTo>
                    <a:pt x="663" y="1"/>
                    <a:pt x="506" y="27"/>
                    <a:pt x="346" y="54"/>
                  </a:cubicBezTo>
                  <a:cubicBezTo>
                    <a:pt x="327" y="130"/>
                    <a:pt x="300" y="183"/>
                    <a:pt x="235" y="183"/>
                  </a:cubicBezTo>
                  <a:cubicBezTo>
                    <a:pt x="219" y="183"/>
                    <a:pt x="201" y="180"/>
                    <a:pt x="179" y="173"/>
                  </a:cubicBezTo>
                  <a:lnTo>
                    <a:pt x="72" y="173"/>
                  </a:lnTo>
                  <a:cubicBezTo>
                    <a:pt x="1" y="232"/>
                    <a:pt x="1" y="292"/>
                    <a:pt x="60" y="352"/>
                  </a:cubicBezTo>
                  <a:cubicBezTo>
                    <a:pt x="253" y="468"/>
                    <a:pt x="454" y="496"/>
                    <a:pt x="657" y="496"/>
                  </a:cubicBezTo>
                  <a:cubicBezTo>
                    <a:pt x="858" y="496"/>
                    <a:pt x="1061" y="468"/>
                    <a:pt x="1260" y="468"/>
                  </a:cubicBezTo>
                  <a:cubicBezTo>
                    <a:pt x="1293" y="468"/>
                    <a:pt x="1325" y="469"/>
                    <a:pt x="1358" y="471"/>
                  </a:cubicBezTo>
                  <a:lnTo>
                    <a:pt x="1358" y="173"/>
                  </a:lnTo>
                  <a:cubicBezTo>
                    <a:pt x="1187" y="41"/>
                    <a:pt x="1005" y="1"/>
                    <a:pt x="81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5846;p32">
              <a:extLst>
                <a:ext uri="{FF2B5EF4-FFF2-40B4-BE49-F238E27FC236}">
                  <a16:creationId xmlns:a16="http://schemas.microsoft.com/office/drawing/2014/main" id="{8ADD7434-06C3-47FA-88F2-A27EF1E90614}"/>
                </a:ext>
              </a:extLst>
            </p:cNvPr>
            <p:cNvSpPr/>
            <p:nvPr/>
          </p:nvSpPr>
          <p:spPr>
            <a:xfrm>
              <a:off x="5858750" y="2448975"/>
              <a:ext cx="39025" cy="7825"/>
            </a:xfrm>
            <a:custGeom>
              <a:avLst/>
              <a:gdLst/>
              <a:ahLst/>
              <a:cxnLst/>
              <a:rect l="l" t="t" r="r" b="b"/>
              <a:pathLst>
                <a:path w="1561" h="313" extrusionOk="0">
                  <a:moveTo>
                    <a:pt x="561" y="0"/>
                  </a:moveTo>
                  <a:cubicBezTo>
                    <a:pt x="368" y="0"/>
                    <a:pt x="180" y="29"/>
                    <a:pt x="1" y="83"/>
                  </a:cubicBezTo>
                  <a:cubicBezTo>
                    <a:pt x="13" y="130"/>
                    <a:pt x="13" y="190"/>
                    <a:pt x="13" y="237"/>
                  </a:cubicBezTo>
                  <a:cubicBezTo>
                    <a:pt x="53" y="233"/>
                    <a:pt x="94" y="231"/>
                    <a:pt x="134" y="231"/>
                  </a:cubicBezTo>
                  <a:cubicBezTo>
                    <a:pt x="396" y="231"/>
                    <a:pt x="658" y="312"/>
                    <a:pt x="924" y="312"/>
                  </a:cubicBezTo>
                  <a:cubicBezTo>
                    <a:pt x="1052" y="312"/>
                    <a:pt x="1181" y="293"/>
                    <a:pt x="1310" y="237"/>
                  </a:cubicBezTo>
                  <a:cubicBezTo>
                    <a:pt x="1348" y="281"/>
                    <a:pt x="1388" y="301"/>
                    <a:pt x="1431" y="301"/>
                  </a:cubicBezTo>
                  <a:cubicBezTo>
                    <a:pt x="1472" y="301"/>
                    <a:pt x="1515" y="284"/>
                    <a:pt x="1560" y="249"/>
                  </a:cubicBezTo>
                  <a:cubicBezTo>
                    <a:pt x="1219" y="78"/>
                    <a:pt x="882" y="0"/>
                    <a:pt x="5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5847;p32">
              <a:extLst>
                <a:ext uri="{FF2B5EF4-FFF2-40B4-BE49-F238E27FC236}">
                  <a16:creationId xmlns:a16="http://schemas.microsoft.com/office/drawing/2014/main" id="{2D8AED99-4303-4FFF-8B38-E489F32D86C0}"/>
                </a:ext>
              </a:extLst>
            </p:cNvPr>
            <p:cNvSpPr/>
            <p:nvPr/>
          </p:nvSpPr>
          <p:spPr>
            <a:xfrm>
              <a:off x="6070100" y="2461200"/>
              <a:ext cx="26200" cy="11900"/>
            </a:xfrm>
            <a:custGeom>
              <a:avLst/>
              <a:gdLst/>
              <a:ahLst/>
              <a:cxnLst/>
              <a:rect l="l" t="t" r="r" b="b"/>
              <a:pathLst>
                <a:path w="1048" h="476" extrusionOk="0">
                  <a:moveTo>
                    <a:pt x="528" y="0"/>
                  </a:moveTo>
                  <a:cubicBezTo>
                    <a:pt x="412" y="0"/>
                    <a:pt x="301" y="44"/>
                    <a:pt x="191" y="165"/>
                  </a:cubicBezTo>
                  <a:cubicBezTo>
                    <a:pt x="131" y="236"/>
                    <a:pt x="60" y="296"/>
                    <a:pt x="0" y="367"/>
                  </a:cubicBezTo>
                  <a:cubicBezTo>
                    <a:pt x="138" y="439"/>
                    <a:pt x="270" y="475"/>
                    <a:pt x="399" y="475"/>
                  </a:cubicBezTo>
                  <a:cubicBezTo>
                    <a:pt x="615" y="475"/>
                    <a:pt x="824" y="374"/>
                    <a:pt x="1048" y="165"/>
                  </a:cubicBezTo>
                  <a:cubicBezTo>
                    <a:pt x="855" y="83"/>
                    <a:pt x="687" y="0"/>
                    <a:pt x="52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5848;p32">
              <a:extLst>
                <a:ext uri="{FF2B5EF4-FFF2-40B4-BE49-F238E27FC236}">
                  <a16:creationId xmlns:a16="http://schemas.microsoft.com/office/drawing/2014/main" id="{C900BA4A-0A29-4078-81EB-0DE3CFE09794}"/>
                </a:ext>
              </a:extLst>
            </p:cNvPr>
            <p:cNvSpPr/>
            <p:nvPr/>
          </p:nvSpPr>
          <p:spPr>
            <a:xfrm>
              <a:off x="5790600" y="2473275"/>
              <a:ext cx="14600" cy="7850"/>
            </a:xfrm>
            <a:custGeom>
              <a:avLst/>
              <a:gdLst/>
              <a:ahLst/>
              <a:cxnLst/>
              <a:rect l="l" t="t" r="r" b="b"/>
              <a:pathLst>
                <a:path w="584" h="314" extrusionOk="0">
                  <a:moveTo>
                    <a:pt x="281" y="1"/>
                  </a:moveTo>
                  <a:cubicBezTo>
                    <a:pt x="180" y="1"/>
                    <a:pt x="80" y="27"/>
                    <a:pt x="0" y="123"/>
                  </a:cubicBezTo>
                  <a:cubicBezTo>
                    <a:pt x="12" y="170"/>
                    <a:pt x="12" y="230"/>
                    <a:pt x="12" y="277"/>
                  </a:cubicBezTo>
                  <a:cubicBezTo>
                    <a:pt x="48" y="289"/>
                    <a:pt x="84" y="301"/>
                    <a:pt x="119" y="313"/>
                  </a:cubicBezTo>
                  <a:cubicBezTo>
                    <a:pt x="191" y="301"/>
                    <a:pt x="250" y="301"/>
                    <a:pt x="322" y="289"/>
                  </a:cubicBezTo>
                  <a:cubicBezTo>
                    <a:pt x="337" y="287"/>
                    <a:pt x="354" y="286"/>
                    <a:pt x="372" y="286"/>
                  </a:cubicBezTo>
                  <a:cubicBezTo>
                    <a:pt x="391" y="286"/>
                    <a:pt x="411" y="287"/>
                    <a:pt x="431" y="287"/>
                  </a:cubicBezTo>
                  <a:cubicBezTo>
                    <a:pt x="490" y="287"/>
                    <a:pt x="545" y="281"/>
                    <a:pt x="560" y="230"/>
                  </a:cubicBezTo>
                  <a:cubicBezTo>
                    <a:pt x="584" y="182"/>
                    <a:pt x="476" y="99"/>
                    <a:pt x="429" y="15"/>
                  </a:cubicBezTo>
                  <a:cubicBezTo>
                    <a:pt x="381" y="7"/>
                    <a:pt x="331" y="1"/>
                    <a:pt x="2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5849;p32">
              <a:extLst>
                <a:ext uri="{FF2B5EF4-FFF2-40B4-BE49-F238E27FC236}">
                  <a16:creationId xmlns:a16="http://schemas.microsoft.com/office/drawing/2014/main" id="{AB2DC332-0DCD-46E8-8C11-9196A03CC9E7}"/>
                </a:ext>
              </a:extLst>
            </p:cNvPr>
            <p:cNvSpPr/>
            <p:nvPr/>
          </p:nvSpPr>
          <p:spPr>
            <a:xfrm>
              <a:off x="6001925" y="2486550"/>
              <a:ext cx="11925" cy="12125"/>
            </a:xfrm>
            <a:custGeom>
              <a:avLst/>
              <a:gdLst/>
              <a:ahLst/>
              <a:cxnLst/>
              <a:rect l="l" t="t" r="r" b="b"/>
              <a:pathLst>
                <a:path w="477" h="485" extrusionOk="0">
                  <a:moveTo>
                    <a:pt x="159" y="0"/>
                  </a:moveTo>
                  <a:cubicBezTo>
                    <a:pt x="119" y="0"/>
                    <a:pt x="72" y="13"/>
                    <a:pt x="13" y="44"/>
                  </a:cubicBezTo>
                  <a:cubicBezTo>
                    <a:pt x="1" y="258"/>
                    <a:pt x="203" y="318"/>
                    <a:pt x="310" y="473"/>
                  </a:cubicBezTo>
                  <a:cubicBezTo>
                    <a:pt x="370" y="473"/>
                    <a:pt x="417" y="485"/>
                    <a:pt x="465" y="485"/>
                  </a:cubicBezTo>
                  <a:cubicBezTo>
                    <a:pt x="465" y="425"/>
                    <a:pt x="477" y="365"/>
                    <a:pt x="477" y="306"/>
                  </a:cubicBezTo>
                  <a:cubicBezTo>
                    <a:pt x="353" y="211"/>
                    <a:pt x="321" y="0"/>
                    <a:pt x="15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5850;p32">
              <a:extLst>
                <a:ext uri="{FF2B5EF4-FFF2-40B4-BE49-F238E27FC236}">
                  <a16:creationId xmlns:a16="http://schemas.microsoft.com/office/drawing/2014/main" id="{E590238F-0750-4DC5-A6A8-864B33F6D6E0}"/>
                </a:ext>
              </a:extLst>
            </p:cNvPr>
            <p:cNvSpPr/>
            <p:nvPr/>
          </p:nvSpPr>
          <p:spPr>
            <a:xfrm>
              <a:off x="6131400" y="2498650"/>
              <a:ext cx="11050" cy="9625"/>
            </a:xfrm>
            <a:custGeom>
              <a:avLst/>
              <a:gdLst/>
              <a:ahLst/>
              <a:cxnLst/>
              <a:rect l="l" t="t" r="r" b="b"/>
              <a:pathLst>
                <a:path w="442" h="385" extrusionOk="0">
                  <a:moveTo>
                    <a:pt x="13" y="1"/>
                  </a:moveTo>
                  <a:cubicBezTo>
                    <a:pt x="13" y="96"/>
                    <a:pt x="1" y="191"/>
                    <a:pt x="1" y="286"/>
                  </a:cubicBezTo>
                  <a:cubicBezTo>
                    <a:pt x="68" y="347"/>
                    <a:pt x="150" y="384"/>
                    <a:pt x="222" y="384"/>
                  </a:cubicBezTo>
                  <a:cubicBezTo>
                    <a:pt x="278" y="384"/>
                    <a:pt x="327" y="362"/>
                    <a:pt x="358" y="310"/>
                  </a:cubicBezTo>
                  <a:cubicBezTo>
                    <a:pt x="441" y="155"/>
                    <a:pt x="251" y="108"/>
                    <a:pt x="144" y="36"/>
                  </a:cubicBezTo>
                  <a:cubicBezTo>
                    <a:pt x="108" y="12"/>
                    <a:pt x="60" y="12"/>
                    <a:pt x="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5851;p32">
              <a:extLst>
                <a:ext uri="{FF2B5EF4-FFF2-40B4-BE49-F238E27FC236}">
                  <a16:creationId xmlns:a16="http://schemas.microsoft.com/office/drawing/2014/main" id="{098275E5-8B3B-4F33-A367-3BA246B5C560}"/>
                </a:ext>
              </a:extLst>
            </p:cNvPr>
            <p:cNvSpPr/>
            <p:nvPr/>
          </p:nvSpPr>
          <p:spPr>
            <a:xfrm>
              <a:off x="5891500" y="2455200"/>
              <a:ext cx="21150" cy="4500"/>
            </a:xfrm>
            <a:custGeom>
              <a:avLst/>
              <a:gdLst/>
              <a:ahLst/>
              <a:cxnLst/>
              <a:rect l="l" t="t" r="r" b="b"/>
              <a:pathLst>
                <a:path w="846" h="180" extrusionOk="0">
                  <a:moveTo>
                    <a:pt x="0" y="0"/>
                  </a:moveTo>
                  <a:cubicBezTo>
                    <a:pt x="173" y="149"/>
                    <a:pt x="360" y="179"/>
                    <a:pt x="550" y="179"/>
                  </a:cubicBezTo>
                  <a:cubicBezTo>
                    <a:pt x="648" y="179"/>
                    <a:pt x="748" y="171"/>
                    <a:pt x="846" y="167"/>
                  </a:cubicBezTo>
                  <a:lnTo>
                    <a:pt x="846" y="12"/>
                  </a:lnTo>
                  <a:lnTo>
                    <a:pt x="250" y="12"/>
                  </a:lnTo>
                  <a:cubicBezTo>
                    <a:pt x="179" y="0"/>
                    <a:pt x="84"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5852;p32">
              <a:extLst>
                <a:ext uri="{FF2B5EF4-FFF2-40B4-BE49-F238E27FC236}">
                  <a16:creationId xmlns:a16="http://schemas.microsoft.com/office/drawing/2014/main" id="{3B84C8DF-340A-455E-9BC8-AE97F8FDEEF4}"/>
                </a:ext>
              </a:extLst>
            </p:cNvPr>
            <p:cNvSpPr/>
            <p:nvPr/>
          </p:nvSpPr>
          <p:spPr>
            <a:xfrm>
              <a:off x="5912925" y="2480100"/>
              <a:ext cx="15200" cy="8150"/>
            </a:xfrm>
            <a:custGeom>
              <a:avLst/>
              <a:gdLst/>
              <a:ahLst/>
              <a:cxnLst/>
              <a:rect l="l" t="t" r="r" b="b"/>
              <a:pathLst>
                <a:path w="608" h="326" extrusionOk="0">
                  <a:moveTo>
                    <a:pt x="318" y="0"/>
                  </a:moveTo>
                  <a:cubicBezTo>
                    <a:pt x="266" y="0"/>
                    <a:pt x="211" y="7"/>
                    <a:pt x="155" y="16"/>
                  </a:cubicBezTo>
                  <a:cubicBezTo>
                    <a:pt x="108" y="123"/>
                    <a:pt x="1" y="242"/>
                    <a:pt x="179" y="326"/>
                  </a:cubicBezTo>
                  <a:cubicBezTo>
                    <a:pt x="215" y="326"/>
                    <a:pt x="227" y="314"/>
                    <a:pt x="275" y="314"/>
                  </a:cubicBezTo>
                  <a:cubicBezTo>
                    <a:pt x="394" y="302"/>
                    <a:pt x="489" y="302"/>
                    <a:pt x="608" y="278"/>
                  </a:cubicBezTo>
                  <a:cubicBezTo>
                    <a:pt x="590" y="57"/>
                    <a:pt x="467" y="0"/>
                    <a:pt x="3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5853;p32">
              <a:extLst>
                <a:ext uri="{FF2B5EF4-FFF2-40B4-BE49-F238E27FC236}">
                  <a16:creationId xmlns:a16="http://schemas.microsoft.com/office/drawing/2014/main" id="{3771AE0F-FE24-45F8-8481-DC9AAC1B4645}"/>
                </a:ext>
              </a:extLst>
            </p:cNvPr>
            <p:cNvSpPr/>
            <p:nvPr/>
          </p:nvSpPr>
          <p:spPr>
            <a:xfrm>
              <a:off x="5958775" y="2486450"/>
              <a:ext cx="11025" cy="7475"/>
            </a:xfrm>
            <a:custGeom>
              <a:avLst/>
              <a:gdLst/>
              <a:ahLst/>
              <a:cxnLst/>
              <a:rect l="l" t="t" r="r" b="b"/>
              <a:pathLst>
                <a:path w="441" h="299" extrusionOk="0">
                  <a:moveTo>
                    <a:pt x="286" y="0"/>
                  </a:moveTo>
                  <a:cubicBezTo>
                    <a:pt x="250" y="12"/>
                    <a:pt x="226" y="12"/>
                    <a:pt x="191" y="12"/>
                  </a:cubicBezTo>
                  <a:cubicBezTo>
                    <a:pt x="131" y="24"/>
                    <a:pt x="60" y="24"/>
                    <a:pt x="0" y="48"/>
                  </a:cubicBezTo>
                  <a:cubicBezTo>
                    <a:pt x="0" y="72"/>
                    <a:pt x="12" y="119"/>
                    <a:pt x="0" y="131"/>
                  </a:cubicBezTo>
                  <a:cubicBezTo>
                    <a:pt x="12" y="179"/>
                    <a:pt x="12" y="239"/>
                    <a:pt x="24" y="286"/>
                  </a:cubicBezTo>
                  <a:cubicBezTo>
                    <a:pt x="155" y="286"/>
                    <a:pt x="310" y="298"/>
                    <a:pt x="441" y="298"/>
                  </a:cubicBezTo>
                  <a:cubicBezTo>
                    <a:pt x="441" y="179"/>
                    <a:pt x="393" y="60"/>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5854;p32">
              <a:extLst>
                <a:ext uri="{FF2B5EF4-FFF2-40B4-BE49-F238E27FC236}">
                  <a16:creationId xmlns:a16="http://schemas.microsoft.com/office/drawing/2014/main" id="{9A537132-A5AD-4255-B646-E07335CBA4E1}"/>
                </a:ext>
              </a:extLst>
            </p:cNvPr>
            <p:cNvSpPr/>
            <p:nvPr/>
          </p:nvSpPr>
          <p:spPr>
            <a:xfrm>
              <a:off x="5747725" y="2444625"/>
              <a:ext cx="10750" cy="6725"/>
            </a:xfrm>
            <a:custGeom>
              <a:avLst/>
              <a:gdLst/>
              <a:ahLst/>
              <a:cxnLst/>
              <a:rect l="l" t="t" r="r" b="b"/>
              <a:pathLst>
                <a:path w="430" h="269" extrusionOk="0">
                  <a:moveTo>
                    <a:pt x="243" y="1"/>
                  </a:moveTo>
                  <a:cubicBezTo>
                    <a:pt x="227" y="1"/>
                    <a:pt x="210" y="3"/>
                    <a:pt x="191" y="7"/>
                  </a:cubicBezTo>
                  <a:cubicBezTo>
                    <a:pt x="1" y="30"/>
                    <a:pt x="120" y="173"/>
                    <a:pt x="155" y="257"/>
                  </a:cubicBezTo>
                  <a:cubicBezTo>
                    <a:pt x="239" y="257"/>
                    <a:pt x="346" y="257"/>
                    <a:pt x="429" y="268"/>
                  </a:cubicBezTo>
                  <a:cubicBezTo>
                    <a:pt x="419" y="130"/>
                    <a:pt x="379" y="1"/>
                    <a:pt x="2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5855;p32">
              <a:extLst>
                <a:ext uri="{FF2B5EF4-FFF2-40B4-BE49-F238E27FC236}">
                  <a16:creationId xmlns:a16="http://schemas.microsoft.com/office/drawing/2014/main" id="{AFA6B6E5-E4BC-4D2F-A5A0-DE5B637EB998}"/>
                </a:ext>
              </a:extLst>
            </p:cNvPr>
            <p:cNvSpPr/>
            <p:nvPr/>
          </p:nvSpPr>
          <p:spPr>
            <a:xfrm>
              <a:off x="5708450" y="2469525"/>
              <a:ext cx="17875" cy="7725"/>
            </a:xfrm>
            <a:custGeom>
              <a:avLst/>
              <a:gdLst/>
              <a:ahLst/>
              <a:cxnLst/>
              <a:rect l="l" t="t" r="r" b="b"/>
              <a:pathLst>
                <a:path w="715" h="309" extrusionOk="0">
                  <a:moveTo>
                    <a:pt x="187" y="0"/>
                  </a:moveTo>
                  <a:cubicBezTo>
                    <a:pt x="172" y="0"/>
                    <a:pt x="158" y="3"/>
                    <a:pt x="143" y="11"/>
                  </a:cubicBezTo>
                  <a:cubicBezTo>
                    <a:pt x="119" y="94"/>
                    <a:pt x="0" y="213"/>
                    <a:pt x="155" y="308"/>
                  </a:cubicBezTo>
                  <a:lnTo>
                    <a:pt x="262" y="308"/>
                  </a:lnTo>
                  <a:cubicBezTo>
                    <a:pt x="714" y="225"/>
                    <a:pt x="298" y="106"/>
                    <a:pt x="274" y="23"/>
                  </a:cubicBezTo>
                  <a:cubicBezTo>
                    <a:pt x="249" y="14"/>
                    <a:pt x="219" y="0"/>
                    <a:pt x="1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5856;p32">
              <a:extLst>
                <a:ext uri="{FF2B5EF4-FFF2-40B4-BE49-F238E27FC236}">
                  <a16:creationId xmlns:a16="http://schemas.microsoft.com/office/drawing/2014/main" id="{2BC41A95-8E03-4081-A5BE-46261DCA8959}"/>
                </a:ext>
              </a:extLst>
            </p:cNvPr>
            <p:cNvSpPr/>
            <p:nvPr/>
          </p:nvSpPr>
          <p:spPr>
            <a:xfrm>
              <a:off x="6145100" y="2501325"/>
              <a:ext cx="7775" cy="7775"/>
            </a:xfrm>
            <a:custGeom>
              <a:avLst/>
              <a:gdLst/>
              <a:ahLst/>
              <a:cxnLst/>
              <a:rect l="l" t="t" r="r" b="b"/>
              <a:pathLst>
                <a:path w="311" h="311" extrusionOk="0">
                  <a:moveTo>
                    <a:pt x="108" y="1"/>
                  </a:moveTo>
                  <a:cubicBezTo>
                    <a:pt x="72" y="48"/>
                    <a:pt x="36" y="72"/>
                    <a:pt x="36" y="108"/>
                  </a:cubicBezTo>
                  <a:cubicBezTo>
                    <a:pt x="1" y="251"/>
                    <a:pt x="108" y="310"/>
                    <a:pt x="239" y="310"/>
                  </a:cubicBezTo>
                  <a:lnTo>
                    <a:pt x="310" y="310"/>
                  </a:lnTo>
                  <a:lnTo>
                    <a:pt x="310" y="167"/>
                  </a:lnTo>
                  <a:cubicBezTo>
                    <a:pt x="239" y="108"/>
                    <a:pt x="179" y="60"/>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5857;p32">
              <a:extLst>
                <a:ext uri="{FF2B5EF4-FFF2-40B4-BE49-F238E27FC236}">
                  <a16:creationId xmlns:a16="http://schemas.microsoft.com/office/drawing/2014/main" id="{4820FE5C-3188-40B1-A9FA-29174D20C025}"/>
                </a:ext>
              </a:extLst>
            </p:cNvPr>
            <p:cNvSpPr/>
            <p:nvPr/>
          </p:nvSpPr>
          <p:spPr>
            <a:xfrm>
              <a:off x="6070400" y="2491500"/>
              <a:ext cx="5675" cy="7175"/>
            </a:xfrm>
            <a:custGeom>
              <a:avLst/>
              <a:gdLst/>
              <a:ahLst/>
              <a:cxnLst/>
              <a:rect l="l" t="t" r="r" b="b"/>
              <a:pathLst>
                <a:path w="227" h="287" extrusionOk="0">
                  <a:moveTo>
                    <a:pt x="131" y="1"/>
                  </a:moveTo>
                  <a:cubicBezTo>
                    <a:pt x="60" y="1"/>
                    <a:pt x="24" y="48"/>
                    <a:pt x="0" y="108"/>
                  </a:cubicBezTo>
                  <a:cubicBezTo>
                    <a:pt x="24" y="167"/>
                    <a:pt x="48" y="227"/>
                    <a:pt x="72" y="287"/>
                  </a:cubicBezTo>
                  <a:cubicBezTo>
                    <a:pt x="226" y="227"/>
                    <a:pt x="119" y="108"/>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5858;p32">
              <a:extLst>
                <a:ext uri="{FF2B5EF4-FFF2-40B4-BE49-F238E27FC236}">
                  <a16:creationId xmlns:a16="http://schemas.microsoft.com/office/drawing/2014/main" id="{3DAABE47-C191-418B-BDDA-1F5F9F419A71}"/>
                </a:ext>
              </a:extLst>
            </p:cNvPr>
            <p:cNvSpPr/>
            <p:nvPr/>
          </p:nvSpPr>
          <p:spPr>
            <a:xfrm>
              <a:off x="5998350" y="2461150"/>
              <a:ext cx="7475" cy="6525"/>
            </a:xfrm>
            <a:custGeom>
              <a:avLst/>
              <a:gdLst/>
              <a:ahLst/>
              <a:cxnLst/>
              <a:rect l="l" t="t" r="r" b="b"/>
              <a:pathLst>
                <a:path w="299" h="261" extrusionOk="0">
                  <a:moveTo>
                    <a:pt x="96" y="0"/>
                  </a:moveTo>
                  <a:cubicBezTo>
                    <a:pt x="60" y="0"/>
                    <a:pt x="48" y="12"/>
                    <a:pt x="25" y="48"/>
                  </a:cubicBezTo>
                  <a:cubicBezTo>
                    <a:pt x="1" y="108"/>
                    <a:pt x="1" y="143"/>
                    <a:pt x="1" y="203"/>
                  </a:cubicBezTo>
                  <a:cubicBezTo>
                    <a:pt x="39" y="246"/>
                    <a:pt x="77" y="261"/>
                    <a:pt x="113" y="261"/>
                  </a:cubicBezTo>
                  <a:cubicBezTo>
                    <a:pt x="177" y="261"/>
                    <a:pt x="238" y="214"/>
                    <a:pt x="298" y="191"/>
                  </a:cubicBezTo>
                  <a:lnTo>
                    <a:pt x="144" y="24"/>
                  </a:lnTo>
                  <a:cubicBezTo>
                    <a:pt x="144" y="12"/>
                    <a:pt x="132" y="12"/>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5859;p32">
              <a:extLst>
                <a:ext uri="{FF2B5EF4-FFF2-40B4-BE49-F238E27FC236}">
                  <a16:creationId xmlns:a16="http://schemas.microsoft.com/office/drawing/2014/main" id="{7AB4BE72-0C1E-4623-97DE-5DB4CFBA679C}"/>
                </a:ext>
              </a:extLst>
            </p:cNvPr>
            <p:cNvSpPr/>
            <p:nvPr/>
          </p:nvSpPr>
          <p:spPr>
            <a:xfrm>
              <a:off x="6016525" y="2491200"/>
              <a:ext cx="6850" cy="6150"/>
            </a:xfrm>
            <a:custGeom>
              <a:avLst/>
              <a:gdLst/>
              <a:ahLst/>
              <a:cxnLst/>
              <a:rect l="l" t="t" r="r" b="b"/>
              <a:pathLst>
                <a:path w="274" h="246" extrusionOk="0">
                  <a:moveTo>
                    <a:pt x="143" y="1"/>
                  </a:moveTo>
                  <a:cubicBezTo>
                    <a:pt x="71" y="1"/>
                    <a:pt x="24" y="49"/>
                    <a:pt x="0" y="120"/>
                  </a:cubicBezTo>
                  <a:cubicBezTo>
                    <a:pt x="28" y="176"/>
                    <a:pt x="70" y="246"/>
                    <a:pt x="133" y="246"/>
                  </a:cubicBezTo>
                  <a:cubicBezTo>
                    <a:pt x="150" y="246"/>
                    <a:pt x="170" y="240"/>
                    <a:pt x="191" y="227"/>
                  </a:cubicBezTo>
                  <a:cubicBezTo>
                    <a:pt x="274" y="168"/>
                    <a:pt x="155" y="72"/>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5860;p32">
              <a:extLst>
                <a:ext uri="{FF2B5EF4-FFF2-40B4-BE49-F238E27FC236}">
                  <a16:creationId xmlns:a16="http://schemas.microsoft.com/office/drawing/2014/main" id="{21AB282F-5DBB-4CE5-B741-3D012B71DAFD}"/>
                </a:ext>
              </a:extLst>
            </p:cNvPr>
            <p:cNvSpPr/>
            <p:nvPr/>
          </p:nvSpPr>
          <p:spPr>
            <a:xfrm>
              <a:off x="6045375" y="2490900"/>
              <a:ext cx="3900" cy="3300"/>
            </a:xfrm>
            <a:custGeom>
              <a:avLst/>
              <a:gdLst/>
              <a:ahLst/>
              <a:cxnLst/>
              <a:rect l="l" t="t" r="r" b="b"/>
              <a:pathLst>
                <a:path w="156" h="132" extrusionOk="0">
                  <a:moveTo>
                    <a:pt x="156" y="1"/>
                  </a:moveTo>
                  <a:lnTo>
                    <a:pt x="156" y="1"/>
                  </a:lnTo>
                  <a:cubicBezTo>
                    <a:pt x="72" y="13"/>
                    <a:pt x="13" y="61"/>
                    <a:pt x="1" y="132"/>
                  </a:cubicBezTo>
                  <a:cubicBezTo>
                    <a:pt x="49" y="84"/>
                    <a:pt x="108" y="49"/>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5861;p32">
              <a:extLst>
                <a:ext uri="{FF2B5EF4-FFF2-40B4-BE49-F238E27FC236}">
                  <a16:creationId xmlns:a16="http://schemas.microsoft.com/office/drawing/2014/main" id="{F954E9A9-A0FF-4312-85AD-267A6F74D04B}"/>
                </a:ext>
              </a:extLst>
            </p:cNvPr>
            <p:cNvSpPr/>
            <p:nvPr/>
          </p:nvSpPr>
          <p:spPr>
            <a:xfrm>
              <a:off x="5938525" y="2971625"/>
              <a:ext cx="116125" cy="43250"/>
            </a:xfrm>
            <a:custGeom>
              <a:avLst/>
              <a:gdLst/>
              <a:ahLst/>
              <a:cxnLst/>
              <a:rect l="l" t="t" r="r" b="b"/>
              <a:pathLst>
                <a:path w="4645" h="1730" extrusionOk="0">
                  <a:moveTo>
                    <a:pt x="477" y="1"/>
                  </a:moveTo>
                  <a:cubicBezTo>
                    <a:pt x="441" y="12"/>
                    <a:pt x="394" y="48"/>
                    <a:pt x="346" y="72"/>
                  </a:cubicBezTo>
                  <a:cubicBezTo>
                    <a:pt x="298" y="108"/>
                    <a:pt x="263" y="120"/>
                    <a:pt x="215" y="132"/>
                  </a:cubicBezTo>
                  <a:cubicBezTo>
                    <a:pt x="132" y="143"/>
                    <a:pt x="72" y="179"/>
                    <a:pt x="1" y="203"/>
                  </a:cubicBezTo>
                  <a:lnTo>
                    <a:pt x="1" y="465"/>
                  </a:lnTo>
                  <a:cubicBezTo>
                    <a:pt x="36" y="489"/>
                    <a:pt x="60" y="501"/>
                    <a:pt x="96" y="524"/>
                  </a:cubicBezTo>
                  <a:cubicBezTo>
                    <a:pt x="132" y="536"/>
                    <a:pt x="179" y="560"/>
                    <a:pt x="239" y="584"/>
                  </a:cubicBezTo>
                  <a:cubicBezTo>
                    <a:pt x="310" y="620"/>
                    <a:pt x="370" y="667"/>
                    <a:pt x="417" y="739"/>
                  </a:cubicBezTo>
                  <a:cubicBezTo>
                    <a:pt x="513" y="977"/>
                    <a:pt x="548" y="1251"/>
                    <a:pt x="608" y="1501"/>
                  </a:cubicBezTo>
                  <a:cubicBezTo>
                    <a:pt x="642" y="1658"/>
                    <a:pt x="708" y="1729"/>
                    <a:pt x="794" y="1729"/>
                  </a:cubicBezTo>
                  <a:cubicBezTo>
                    <a:pt x="857" y="1729"/>
                    <a:pt x="932" y="1691"/>
                    <a:pt x="1013" y="1620"/>
                  </a:cubicBezTo>
                  <a:cubicBezTo>
                    <a:pt x="1072" y="1489"/>
                    <a:pt x="1048" y="1334"/>
                    <a:pt x="1072" y="1191"/>
                  </a:cubicBezTo>
                  <a:cubicBezTo>
                    <a:pt x="1084" y="1120"/>
                    <a:pt x="1120" y="1036"/>
                    <a:pt x="1167" y="977"/>
                  </a:cubicBezTo>
                  <a:cubicBezTo>
                    <a:pt x="1179" y="941"/>
                    <a:pt x="1203" y="894"/>
                    <a:pt x="1227" y="846"/>
                  </a:cubicBezTo>
                  <a:cubicBezTo>
                    <a:pt x="1235" y="843"/>
                    <a:pt x="1241" y="842"/>
                    <a:pt x="1247" y="842"/>
                  </a:cubicBezTo>
                  <a:cubicBezTo>
                    <a:pt x="1289" y="842"/>
                    <a:pt x="1256" y="917"/>
                    <a:pt x="1298" y="917"/>
                  </a:cubicBezTo>
                  <a:cubicBezTo>
                    <a:pt x="1346" y="953"/>
                    <a:pt x="1382" y="977"/>
                    <a:pt x="1429" y="1001"/>
                  </a:cubicBezTo>
                  <a:cubicBezTo>
                    <a:pt x="1477" y="1024"/>
                    <a:pt x="1525" y="1036"/>
                    <a:pt x="1584" y="1060"/>
                  </a:cubicBezTo>
                  <a:cubicBezTo>
                    <a:pt x="1608" y="1060"/>
                    <a:pt x="1644" y="1060"/>
                    <a:pt x="1656" y="1072"/>
                  </a:cubicBezTo>
                  <a:cubicBezTo>
                    <a:pt x="1691" y="1072"/>
                    <a:pt x="1715" y="1072"/>
                    <a:pt x="1727" y="1060"/>
                  </a:cubicBezTo>
                  <a:cubicBezTo>
                    <a:pt x="1775" y="1036"/>
                    <a:pt x="1834" y="1013"/>
                    <a:pt x="1882" y="1001"/>
                  </a:cubicBezTo>
                  <a:cubicBezTo>
                    <a:pt x="1975" y="958"/>
                    <a:pt x="2069" y="952"/>
                    <a:pt x="2167" y="952"/>
                  </a:cubicBezTo>
                  <a:cubicBezTo>
                    <a:pt x="2206" y="952"/>
                    <a:pt x="2246" y="953"/>
                    <a:pt x="2287" y="953"/>
                  </a:cubicBezTo>
                  <a:cubicBezTo>
                    <a:pt x="2346" y="953"/>
                    <a:pt x="2382" y="941"/>
                    <a:pt x="2441" y="905"/>
                  </a:cubicBezTo>
                  <a:cubicBezTo>
                    <a:pt x="2441" y="894"/>
                    <a:pt x="2453" y="882"/>
                    <a:pt x="2477" y="858"/>
                  </a:cubicBezTo>
                  <a:cubicBezTo>
                    <a:pt x="2480" y="855"/>
                    <a:pt x="2484" y="853"/>
                    <a:pt x="2488" y="853"/>
                  </a:cubicBezTo>
                  <a:cubicBezTo>
                    <a:pt x="2502" y="853"/>
                    <a:pt x="2522" y="867"/>
                    <a:pt x="2549" y="894"/>
                  </a:cubicBezTo>
                  <a:cubicBezTo>
                    <a:pt x="2596" y="917"/>
                    <a:pt x="2632" y="941"/>
                    <a:pt x="2691" y="941"/>
                  </a:cubicBezTo>
                  <a:cubicBezTo>
                    <a:pt x="2799" y="953"/>
                    <a:pt x="2906" y="953"/>
                    <a:pt x="3013" y="965"/>
                  </a:cubicBezTo>
                  <a:cubicBezTo>
                    <a:pt x="3049" y="965"/>
                    <a:pt x="3108" y="953"/>
                    <a:pt x="3156" y="953"/>
                  </a:cubicBezTo>
                  <a:cubicBezTo>
                    <a:pt x="3175" y="945"/>
                    <a:pt x="3190" y="941"/>
                    <a:pt x="3203" y="941"/>
                  </a:cubicBezTo>
                  <a:cubicBezTo>
                    <a:pt x="3265" y="941"/>
                    <a:pt x="3273" y="1021"/>
                    <a:pt x="3322" y="1060"/>
                  </a:cubicBezTo>
                  <a:cubicBezTo>
                    <a:pt x="3365" y="1069"/>
                    <a:pt x="3401" y="1077"/>
                    <a:pt x="3439" y="1077"/>
                  </a:cubicBezTo>
                  <a:cubicBezTo>
                    <a:pt x="3455" y="1077"/>
                    <a:pt x="3472" y="1076"/>
                    <a:pt x="3489" y="1072"/>
                  </a:cubicBezTo>
                  <a:cubicBezTo>
                    <a:pt x="3550" y="1056"/>
                    <a:pt x="3611" y="1047"/>
                    <a:pt x="3671" y="1047"/>
                  </a:cubicBezTo>
                  <a:cubicBezTo>
                    <a:pt x="3742" y="1047"/>
                    <a:pt x="3812" y="1058"/>
                    <a:pt x="3882" y="1084"/>
                  </a:cubicBezTo>
                  <a:cubicBezTo>
                    <a:pt x="3942" y="1096"/>
                    <a:pt x="3989" y="1132"/>
                    <a:pt x="4049" y="1132"/>
                  </a:cubicBezTo>
                  <a:cubicBezTo>
                    <a:pt x="4144" y="1132"/>
                    <a:pt x="4227" y="1132"/>
                    <a:pt x="4299" y="1084"/>
                  </a:cubicBezTo>
                  <a:cubicBezTo>
                    <a:pt x="4346" y="1060"/>
                    <a:pt x="4394" y="1013"/>
                    <a:pt x="4418" y="953"/>
                  </a:cubicBezTo>
                  <a:cubicBezTo>
                    <a:pt x="4442" y="917"/>
                    <a:pt x="4454" y="894"/>
                    <a:pt x="4454" y="858"/>
                  </a:cubicBezTo>
                  <a:cubicBezTo>
                    <a:pt x="4501" y="739"/>
                    <a:pt x="4585" y="667"/>
                    <a:pt x="4644" y="560"/>
                  </a:cubicBezTo>
                  <a:cubicBezTo>
                    <a:pt x="4507" y="477"/>
                    <a:pt x="4375" y="466"/>
                    <a:pt x="4251" y="466"/>
                  </a:cubicBezTo>
                  <a:cubicBezTo>
                    <a:pt x="4208" y="466"/>
                    <a:pt x="4165" y="467"/>
                    <a:pt x="4124" y="467"/>
                  </a:cubicBezTo>
                  <a:cubicBezTo>
                    <a:pt x="4099" y="467"/>
                    <a:pt x="4073" y="467"/>
                    <a:pt x="4049" y="465"/>
                  </a:cubicBezTo>
                  <a:cubicBezTo>
                    <a:pt x="3084" y="405"/>
                    <a:pt x="2132" y="322"/>
                    <a:pt x="1167" y="262"/>
                  </a:cubicBezTo>
                  <a:cubicBezTo>
                    <a:pt x="1025" y="227"/>
                    <a:pt x="1072" y="60"/>
                    <a:pt x="9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5862;p32">
              <a:extLst>
                <a:ext uri="{FF2B5EF4-FFF2-40B4-BE49-F238E27FC236}">
                  <a16:creationId xmlns:a16="http://schemas.microsoft.com/office/drawing/2014/main" id="{43EAD26D-44F3-4FB8-80E9-4E72E3E7A061}"/>
                </a:ext>
              </a:extLst>
            </p:cNvPr>
            <p:cNvSpPr/>
            <p:nvPr/>
          </p:nvSpPr>
          <p:spPr>
            <a:xfrm>
              <a:off x="6026050" y="2960975"/>
              <a:ext cx="120275" cy="13175"/>
            </a:xfrm>
            <a:custGeom>
              <a:avLst/>
              <a:gdLst/>
              <a:ahLst/>
              <a:cxnLst/>
              <a:rect l="l" t="t" r="r" b="b"/>
              <a:pathLst>
                <a:path w="4811" h="527" extrusionOk="0">
                  <a:moveTo>
                    <a:pt x="647" y="1"/>
                  </a:moveTo>
                  <a:cubicBezTo>
                    <a:pt x="455" y="1"/>
                    <a:pt x="264" y="4"/>
                    <a:pt x="71" y="10"/>
                  </a:cubicBezTo>
                  <a:cubicBezTo>
                    <a:pt x="0" y="272"/>
                    <a:pt x="298" y="153"/>
                    <a:pt x="357" y="296"/>
                  </a:cubicBezTo>
                  <a:cubicBezTo>
                    <a:pt x="381" y="307"/>
                    <a:pt x="405" y="313"/>
                    <a:pt x="427" y="313"/>
                  </a:cubicBezTo>
                  <a:cubicBezTo>
                    <a:pt x="450" y="313"/>
                    <a:pt x="470" y="307"/>
                    <a:pt x="488" y="296"/>
                  </a:cubicBezTo>
                  <a:cubicBezTo>
                    <a:pt x="583" y="367"/>
                    <a:pt x="703" y="391"/>
                    <a:pt x="822" y="391"/>
                  </a:cubicBezTo>
                  <a:cubicBezTo>
                    <a:pt x="1738" y="415"/>
                    <a:pt x="2679" y="427"/>
                    <a:pt x="3608" y="438"/>
                  </a:cubicBezTo>
                  <a:cubicBezTo>
                    <a:pt x="3615" y="438"/>
                    <a:pt x="3623" y="438"/>
                    <a:pt x="3630" y="438"/>
                  </a:cubicBezTo>
                  <a:cubicBezTo>
                    <a:pt x="3845" y="438"/>
                    <a:pt x="4076" y="526"/>
                    <a:pt x="4298" y="526"/>
                  </a:cubicBezTo>
                  <a:cubicBezTo>
                    <a:pt x="4479" y="526"/>
                    <a:pt x="4654" y="469"/>
                    <a:pt x="4810" y="260"/>
                  </a:cubicBezTo>
                  <a:cubicBezTo>
                    <a:pt x="4691" y="236"/>
                    <a:pt x="4584" y="177"/>
                    <a:pt x="4465" y="177"/>
                  </a:cubicBezTo>
                  <a:cubicBezTo>
                    <a:pt x="3191" y="125"/>
                    <a:pt x="1926" y="1"/>
                    <a:pt x="6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5863;p32">
              <a:extLst>
                <a:ext uri="{FF2B5EF4-FFF2-40B4-BE49-F238E27FC236}">
                  <a16:creationId xmlns:a16="http://schemas.microsoft.com/office/drawing/2014/main" id="{59F2B2F5-EC7D-47A7-98F6-400C4AE3812E}"/>
                </a:ext>
              </a:extLst>
            </p:cNvPr>
            <p:cNvSpPr/>
            <p:nvPr/>
          </p:nvSpPr>
          <p:spPr>
            <a:xfrm>
              <a:off x="6045375" y="2985600"/>
              <a:ext cx="109275" cy="22575"/>
            </a:xfrm>
            <a:custGeom>
              <a:avLst/>
              <a:gdLst/>
              <a:ahLst/>
              <a:cxnLst/>
              <a:rect l="l" t="t" r="r" b="b"/>
              <a:pathLst>
                <a:path w="4371" h="903" extrusionOk="0">
                  <a:moveTo>
                    <a:pt x="897" y="0"/>
                  </a:moveTo>
                  <a:cubicBezTo>
                    <a:pt x="836" y="0"/>
                    <a:pt x="776" y="1"/>
                    <a:pt x="715" y="1"/>
                  </a:cubicBezTo>
                  <a:cubicBezTo>
                    <a:pt x="619" y="22"/>
                    <a:pt x="819" y="187"/>
                    <a:pt x="674" y="187"/>
                  </a:cubicBezTo>
                  <a:cubicBezTo>
                    <a:pt x="657" y="187"/>
                    <a:pt x="636" y="185"/>
                    <a:pt x="608" y="180"/>
                  </a:cubicBezTo>
                  <a:cubicBezTo>
                    <a:pt x="502" y="161"/>
                    <a:pt x="385" y="112"/>
                    <a:pt x="274" y="112"/>
                  </a:cubicBezTo>
                  <a:cubicBezTo>
                    <a:pt x="175" y="112"/>
                    <a:pt x="80" y="152"/>
                    <a:pt x="1" y="287"/>
                  </a:cubicBezTo>
                  <a:lnTo>
                    <a:pt x="1" y="418"/>
                  </a:lnTo>
                  <a:cubicBezTo>
                    <a:pt x="426" y="623"/>
                    <a:pt x="864" y="690"/>
                    <a:pt x="1304" y="690"/>
                  </a:cubicBezTo>
                  <a:cubicBezTo>
                    <a:pt x="1604" y="690"/>
                    <a:pt x="1905" y="659"/>
                    <a:pt x="2204" y="620"/>
                  </a:cubicBezTo>
                  <a:cubicBezTo>
                    <a:pt x="2318" y="605"/>
                    <a:pt x="2443" y="573"/>
                    <a:pt x="2561" y="573"/>
                  </a:cubicBezTo>
                  <a:cubicBezTo>
                    <a:pt x="2714" y="573"/>
                    <a:pt x="2854" y="626"/>
                    <a:pt x="2942" y="835"/>
                  </a:cubicBezTo>
                  <a:cubicBezTo>
                    <a:pt x="3014" y="884"/>
                    <a:pt x="3077" y="903"/>
                    <a:pt x="3134" y="903"/>
                  </a:cubicBezTo>
                  <a:cubicBezTo>
                    <a:pt x="3341" y="903"/>
                    <a:pt x="3470" y="648"/>
                    <a:pt x="3656" y="620"/>
                  </a:cubicBezTo>
                  <a:cubicBezTo>
                    <a:pt x="3693" y="613"/>
                    <a:pt x="3730" y="610"/>
                    <a:pt x="3767" y="610"/>
                  </a:cubicBezTo>
                  <a:cubicBezTo>
                    <a:pt x="3849" y="610"/>
                    <a:pt x="3931" y="624"/>
                    <a:pt x="4013" y="632"/>
                  </a:cubicBezTo>
                  <a:cubicBezTo>
                    <a:pt x="4073" y="632"/>
                    <a:pt x="4132" y="632"/>
                    <a:pt x="4192" y="596"/>
                  </a:cubicBezTo>
                  <a:cubicBezTo>
                    <a:pt x="4287" y="525"/>
                    <a:pt x="4371" y="430"/>
                    <a:pt x="4299" y="287"/>
                  </a:cubicBezTo>
                  <a:cubicBezTo>
                    <a:pt x="3168" y="106"/>
                    <a:pt x="2038" y="0"/>
                    <a:pt x="8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5864;p32">
              <a:extLst>
                <a:ext uri="{FF2B5EF4-FFF2-40B4-BE49-F238E27FC236}">
                  <a16:creationId xmlns:a16="http://schemas.microsoft.com/office/drawing/2014/main" id="{133CA03B-8E57-4067-94C9-202BADE98BA9}"/>
                </a:ext>
              </a:extLst>
            </p:cNvPr>
            <p:cNvSpPr/>
            <p:nvPr/>
          </p:nvSpPr>
          <p:spPr>
            <a:xfrm>
              <a:off x="6147325" y="2993075"/>
              <a:ext cx="47500" cy="17950"/>
            </a:xfrm>
            <a:custGeom>
              <a:avLst/>
              <a:gdLst/>
              <a:ahLst/>
              <a:cxnLst/>
              <a:rect l="l" t="t" r="r" b="b"/>
              <a:pathLst>
                <a:path w="1900" h="718" extrusionOk="0">
                  <a:moveTo>
                    <a:pt x="678" y="0"/>
                  </a:moveTo>
                  <a:cubicBezTo>
                    <a:pt x="535" y="0"/>
                    <a:pt x="391" y="7"/>
                    <a:pt x="245" y="24"/>
                  </a:cubicBezTo>
                  <a:cubicBezTo>
                    <a:pt x="185" y="107"/>
                    <a:pt x="138" y="214"/>
                    <a:pt x="90" y="297"/>
                  </a:cubicBezTo>
                  <a:cubicBezTo>
                    <a:pt x="1" y="549"/>
                    <a:pt x="90" y="588"/>
                    <a:pt x="215" y="588"/>
                  </a:cubicBezTo>
                  <a:cubicBezTo>
                    <a:pt x="270" y="588"/>
                    <a:pt x="333" y="580"/>
                    <a:pt x="389" y="580"/>
                  </a:cubicBezTo>
                  <a:cubicBezTo>
                    <a:pt x="477" y="580"/>
                    <a:pt x="551" y="599"/>
                    <a:pt x="566" y="690"/>
                  </a:cubicBezTo>
                  <a:lnTo>
                    <a:pt x="685" y="571"/>
                  </a:lnTo>
                  <a:cubicBezTo>
                    <a:pt x="712" y="519"/>
                    <a:pt x="738" y="481"/>
                    <a:pt x="762" y="481"/>
                  </a:cubicBezTo>
                  <a:cubicBezTo>
                    <a:pt x="782" y="481"/>
                    <a:pt x="800" y="507"/>
                    <a:pt x="816" y="571"/>
                  </a:cubicBezTo>
                  <a:cubicBezTo>
                    <a:pt x="906" y="674"/>
                    <a:pt x="1006" y="718"/>
                    <a:pt x="1111" y="718"/>
                  </a:cubicBezTo>
                  <a:cubicBezTo>
                    <a:pt x="1201" y="718"/>
                    <a:pt x="1295" y="686"/>
                    <a:pt x="1388" y="631"/>
                  </a:cubicBezTo>
                  <a:cubicBezTo>
                    <a:pt x="1519" y="547"/>
                    <a:pt x="1638" y="428"/>
                    <a:pt x="1817" y="428"/>
                  </a:cubicBezTo>
                  <a:lnTo>
                    <a:pt x="1876" y="381"/>
                  </a:lnTo>
                  <a:cubicBezTo>
                    <a:pt x="1900" y="286"/>
                    <a:pt x="1888" y="190"/>
                    <a:pt x="1817" y="131"/>
                  </a:cubicBezTo>
                  <a:cubicBezTo>
                    <a:pt x="1435" y="53"/>
                    <a:pt x="1060" y="0"/>
                    <a:pt x="6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5865;p32">
              <a:extLst>
                <a:ext uri="{FF2B5EF4-FFF2-40B4-BE49-F238E27FC236}">
                  <a16:creationId xmlns:a16="http://schemas.microsoft.com/office/drawing/2014/main" id="{F7993D08-4495-4A06-94C8-9774B6D58958}"/>
                </a:ext>
              </a:extLst>
            </p:cNvPr>
            <p:cNvSpPr/>
            <p:nvPr/>
          </p:nvSpPr>
          <p:spPr>
            <a:xfrm>
              <a:off x="5969775" y="2956750"/>
              <a:ext cx="64925" cy="11925"/>
            </a:xfrm>
            <a:custGeom>
              <a:avLst/>
              <a:gdLst/>
              <a:ahLst/>
              <a:cxnLst/>
              <a:rect l="l" t="t" r="r" b="b"/>
              <a:pathLst>
                <a:path w="2597" h="477" extrusionOk="0">
                  <a:moveTo>
                    <a:pt x="25" y="0"/>
                  </a:moveTo>
                  <a:cubicBezTo>
                    <a:pt x="25" y="95"/>
                    <a:pt x="1" y="203"/>
                    <a:pt x="1" y="310"/>
                  </a:cubicBezTo>
                  <a:cubicBezTo>
                    <a:pt x="719" y="320"/>
                    <a:pt x="1422" y="476"/>
                    <a:pt x="2142" y="476"/>
                  </a:cubicBezTo>
                  <a:cubicBezTo>
                    <a:pt x="2292" y="476"/>
                    <a:pt x="2444" y="469"/>
                    <a:pt x="2596" y="453"/>
                  </a:cubicBezTo>
                  <a:lnTo>
                    <a:pt x="2311" y="179"/>
                  </a:lnTo>
                  <a:cubicBezTo>
                    <a:pt x="1572" y="0"/>
                    <a:pt x="798" y="12"/>
                    <a:pt x="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5866;p32">
              <a:extLst>
                <a:ext uri="{FF2B5EF4-FFF2-40B4-BE49-F238E27FC236}">
                  <a16:creationId xmlns:a16="http://schemas.microsoft.com/office/drawing/2014/main" id="{86EAC098-484E-4A61-86D1-90CED15BA4B1}"/>
                </a:ext>
              </a:extLst>
            </p:cNvPr>
            <p:cNvSpPr/>
            <p:nvPr/>
          </p:nvSpPr>
          <p:spPr>
            <a:xfrm>
              <a:off x="6116225" y="2967325"/>
              <a:ext cx="78025" cy="9450"/>
            </a:xfrm>
            <a:custGeom>
              <a:avLst/>
              <a:gdLst/>
              <a:ahLst/>
              <a:cxnLst/>
              <a:rect l="l" t="t" r="r" b="b"/>
              <a:pathLst>
                <a:path w="3121" h="378" extrusionOk="0">
                  <a:moveTo>
                    <a:pt x="1281" y="1"/>
                  </a:moveTo>
                  <a:cubicBezTo>
                    <a:pt x="1248" y="1"/>
                    <a:pt x="1217" y="9"/>
                    <a:pt x="1191" y="18"/>
                  </a:cubicBezTo>
                  <a:cubicBezTo>
                    <a:pt x="1030" y="153"/>
                    <a:pt x="848" y="182"/>
                    <a:pt x="663" y="182"/>
                  </a:cubicBezTo>
                  <a:cubicBezTo>
                    <a:pt x="516" y="182"/>
                    <a:pt x="366" y="164"/>
                    <a:pt x="222" y="164"/>
                  </a:cubicBezTo>
                  <a:cubicBezTo>
                    <a:pt x="147" y="164"/>
                    <a:pt x="72" y="169"/>
                    <a:pt x="1" y="184"/>
                  </a:cubicBezTo>
                  <a:cubicBezTo>
                    <a:pt x="159" y="298"/>
                    <a:pt x="334" y="328"/>
                    <a:pt x="513" y="328"/>
                  </a:cubicBezTo>
                  <a:cubicBezTo>
                    <a:pt x="709" y="328"/>
                    <a:pt x="909" y="292"/>
                    <a:pt x="1096" y="292"/>
                  </a:cubicBezTo>
                  <a:cubicBezTo>
                    <a:pt x="1527" y="300"/>
                    <a:pt x="1964" y="377"/>
                    <a:pt x="2402" y="377"/>
                  </a:cubicBezTo>
                  <a:cubicBezTo>
                    <a:pt x="2617" y="377"/>
                    <a:pt x="2833" y="358"/>
                    <a:pt x="3049" y="304"/>
                  </a:cubicBezTo>
                  <a:cubicBezTo>
                    <a:pt x="3120" y="256"/>
                    <a:pt x="3120" y="220"/>
                    <a:pt x="3061" y="161"/>
                  </a:cubicBezTo>
                  <a:cubicBezTo>
                    <a:pt x="2573" y="117"/>
                    <a:pt x="2095" y="15"/>
                    <a:pt x="1608" y="15"/>
                  </a:cubicBezTo>
                  <a:cubicBezTo>
                    <a:pt x="1561" y="15"/>
                    <a:pt x="1513" y="16"/>
                    <a:pt x="1465" y="18"/>
                  </a:cubicBezTo>
                  <a:cubicBezTo>
                    <a:pt x="1454" y="25"/>
                    <a:pt x="1441" y="28"/>
                    <a:pt x="1426" y="28"/>
                  </a:cubicBezTo>
                  <a:cubicBezTo>
                    <a:pt x="1394" y="28"/>
                    <a:pt x="1355" y="14"/>
                    <a:pt x="1322" y="6"/>
                  </a:cubicBezTo>
                  <a:cubicBezTo>
                    <a:pt x="1308" y="2"/>
                    <a:pt x="1294" y="1"/>
                    <a:pt x="12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5867;p32">
              <a:extLst>
                <a:ext uri="{FF2B5EF4-FFF2-40B4-BE49-F238E27FC236}">
                  <a16:creationId xmlns:a16="http://schemas.microsoft.com/office/drawing/2014/main" id="{ACE8EF22-3B0C-4566-BA77-E108428394AB}"/>
                </a:ext>
              </a:extLst>
            </p:cNvPr>
            <p:cNvSpPr/>
            <p:nvPr/>
          </p:nvSpPr>
          <p:spPr>
            <a:xfrm>
              <a:off x="6192725" y="2996325"/>
              <a:ext cx="35450" cy="12675"/>
            </a:xfrm>
            <a:custGeom>
              <a:avLst/>
              <a:gdLst/>
              <a:ahLst/>
              <a:cxnLst/>
              <a:rect l="l" t="t" r="r" b="b"/>
              <a:pathLst>
                <a:path w="1418" h="507" extrusionOk="0">
                  <a:moveTo>
                    <a:pt x="155" y="1"/>
                  </a:moveTo>
                  <a:cubicBezTo>
                    <a:pt x="60" y="84"/>
                    <a:pt x="84" y="227"/>
                    <a:pt x="1" y="298"/>
                  </a:cubicBezTo>
                  <a:cubicBezTo>
                    <a:pt x="10" y="378"/>
                    <a:pt x="12" y="506"/>
                    <a:pt x="81" y="506"/>
                  </a:cubicBezTo>
                  <a:cubicBezTo>
                    <a:pt x="95" y="506"/>
                    <a:pt x="111" y="501"/>
                    <a:pt x="132" y="489"/>
                  </a:cubicBezTo>
                  <a:cubicBezTo>
                    <a:pt x="277" y="400"/>
                    <a:pt x="462" y="333"/>
                    <a:pt x="610" y="333"/>
                  </a:cubicBezTo>
                  <a:cubicBezTo>
                    <a:pt x="679" y="333"/>
                    <a:pt x="741" y="348"/>
                    <a:pt x="786" y="382"/>
                  </a:cubicBezTo>
                  <a:cubicBezTo>
                    <a:pt x="880" y="450"/>
                    <a:pt x="957" y="476"/>
                    <a:pt x="1022" y="476"/>
                  </a:cubicBezTo>
                  <a:cubicBezTo>
                    <a:pt x="1195" y="476"/>
                    <a:pt x="1287" y="287"/>
                    <a:pt x="1417" y="191"/>
                  </a:cubicBezTo>
                  <a:cubicBezTo>
                    <a:pt x="1310" y="1"/>
                    <a:pt x="1120" y="144"/>
                    <a:pt x="1013" y="36"/>
                  </a:cubicBezTo>
                  <a:cubicBezTo>
                    <a:pt x="715" y="25"/>
                    <a:pt x="429" y="25"/>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5868;p32">
              <a:extLst>
                <a:ext uri="{FF2B5EF4-FFF2-40B4-BE49-F238E27FC236}">
                  <a16:creationId xmlns:a16="http://schemas.microsoft.com/office/drawing/2014/main" id="{D529117C-29E3-4DDE-8E96-DA4F4855473E}"/>
                </a:ext>
              </a:extLst>
            </p:cNvPr>
            <p:cNvSpPr/>
            <p:nvPr/>
          </p:nvSpPr>
          <p:spPr>
            <a:xfrm>
              <a:off x="6041225" y="2983525"/>
              <a:ext cx="26400" cy="9750"/>
            </a:xfrm>
            <a:custGeom>
              <a:avLst/>
              <a:gdLst/>
              <a:ahLst/>
              <a:cxnLst/>
              <a:rect l="l" t="t" r="r" b="b"/>
              <a:pathLst>
                <a:path w="1056" h="390" extrusionOk="0">
                  <a:moveTo>
                    <a:pt x="663" y="60"/>
                  </a:moveTo>
                  <a:cubicBezTo>
                    <a:pt x="601" y="60"/>
                    <a:pt x="539" y="69"/>
                    <a:pt x="477" y="84"/>
                  </a:cubicBezTo>
                  <a:cubicBezTo>
                    <a:pt x="334" y="144"/>
                    <a:pt x="0" y="1"/>
                    <a:pt x="167" y="382"/>
                  </a:cubicBezTo>
                  <a:cubicBezTo>
                    <a:pt x="238" y="341"/>
                    <a:pt x="307" y="328"/>
                    <a:pt x="377" y="328"/>
                  </a:cubicBezTo>
                  <a:cubicBezTo>
                    <a:pt x="523" y="328"/>
                    <a:pt x="667" y="390"/>
                    <a:pt x="810" y="390"/>
                  </a:cubicBezTo>
                  <a:cubicBezTo>
                    <a:pt x="838" y="390"/>
                    <a:pt x="866" y="387"/>
                    <a:pt x="893" y="382"/>
                  </a:cubicBezTo>
                  <a:cubicBezTo>
                    <a:pt x="905" y="379"/>
                    <a:pt x="919" y="379"/>
                    <a:pt x="933" y="379"/>
                  </a:cubicBezTo>
                  <a:cubicBezTo>
                    <a:pt x="943" y="379"/>
                    <a:pt x="953" y="379"/>
                    <a:pt x="962" y="379"/>
                  </a:cubicBezTo>
                  <a:cubicBezTo>
                    <a:pt x="1011" y="379"/>
                    <a:pt x="1056" y="374"/>
                    <a:pt x="1048" y="310"/>
                  </a:cubicBezTo>
                  <a:cubicBezTo>
                    <a:pt x="1036" y="239"/>
                    <a:pt x="953" y="179"/>
                    <a:pt x="893" y="108"/>
                  </a:cubicBezTo>
                  <a:cubicBezTo>
                    <a:pt x="819" y="74"/>
                    <a:pt x="742" y="60"/>
                    <a:pt x="663" y="6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5869;p32">
              <a:extLst>
                <a:ext uri="{FF2B5EF4-FFF2-40B4-BE49-F238E27FC236}">
                  <a16:creationId xmlns:a16="http://schemas.microsoft.com/office/drawing/2014/main" id="{BB6D1805-1801-4868-BBF0-024FA441067D}"/>
                </a:ext>
              </a:extLst>
            </p:cNvPr>
            <p:cNvSpPr/>
            <p:nvPr/>
          </p:nvSpPr>
          <p:spPr>
            <a:xfrm>
              <a:off x="6192425" y="2971150"/>
              <a:ext cx="25925" cy="5350"/>
            </a:xfrm>
            <a:custGeom>
              <a:avLst/>
              <a:gdLst/>
              <a:ahLst/>
              <a:cxnLst/>
              <a:rect l="l" t="t" r="r" b="b"/>
              <a:pathLst>
                <a:path w="1037" h="214" extrusionOk="0">
                  <a:moveTo>
                    <a:pt x="500" y="0"/>
                  </a:moveTo>
                  <a:cubicBezTo>
                    <a:pt x="367" y="0"/>
                    <a:pt x="234" y="9"/>
                    <a:pt x="99" y="9"/>
                  </a:cubicBezTo>
                  <a:cubicBezTo>
                    <a:pt x="70" y="9"/>
                    <a:pt x="42" y="9"/>
                    <a:pt x="13" y="8"/>
                  </a:cubicBezTo>
                  <a:cubicBezTo>
                    <a:pt x="13" y="43"/>
                    <a:pt x="1" y="103"/>
                    <a:pt x="1" y="151"/>
                  </a:cubicBezTo>
                  <a:cubicBezTo>
                    <a:pt x="139" y="194"/>
                    <a:pt x="272" y="214"/>
                    <a:pt x="407" y="214"/>
                  </a:cubicBezTo>
                  <a:cubicBezTo>
                    <a:pt x="606" y="214"/>
                    <a:pt x="809" y="169"/>
                    <a:pt x="1036" y="91"/>
                  </a:cubicBezTo>
                  <a:cubicBezTo>
                    <a:pt x="856" y="16"/>
                    <a:pt x="678" y="0"/>
                    <a:pt x="50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5870;p32">
              <a:extLst>
                <a:ext uri="{FF2B5EF4-FFF2-40B4-BE49-F238E27FC236}">
                  <a16:creationId xmlns:a16="http://schemas.microsoft.com/office/drawing/2014/main" id="{50518BCB-8BFA-41C3-AC8C-10F4588B04F7}"/>
                </a:ext>
              </a:extLst>
            </p:cNvPr>
            <p:cNvSpPr/>
            <p:nvPr/>
          </p:nvSpPr>
          <p:spPr>
            <a:xfrm>
              <a:off x="5964425" y="2931750"/>
              <a:ext cx="9550" cy="25025"/>
            </a:xfrm>
            <a:custGeom>
              <a:avLst/>
              <a:gdLst/>
              <a:ahLst/>
              <a:cxnLst/>
              <a:rect l="l" t="t" r="r" b="b"/>
              <a:pathLst>
                <a:path w="382" h="1001" extrusionOk="0">
                  <a:moveTo>
                    <a:pt x="250" y="0"/>
                  </a:moveTo>
                  <a:lnTo>
                    <a:pt x="250" y="0"/>
                  </a:lnTo>
                  <a:cubicBezTo>
                    <a:pt x="0" y="345"/>
                    <a:pt x="0" y="691"/>
                    <a:pt x="239" y="1000"/>
                  </a:cubicBezTo>
                  <a:cubicBezTo>
                    <a:pt x="155" y="774"/>
                    <a:pt x="191" y="536"/>
                    <a:pt x="250" y="298"/>
                  </a:cubicBezTo>
                  <a:cubicBezTo>
                    <a:pt x="191" y="203"/>
                    <a:pt x="381" y="107"/>
                    <a:pt x="2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5871;p32">
              <a:extLst>
                <a:ext uri="{FF2B5EF4-FFF2-40B4-BE49-F238E27FC236}">
                  <a16:creationId xmlns:a16="http://schemas.microsoft.com/office/drawing/2014/main" id="{C9B22C8C-E4ED-462A-8176-B422F8E8F73E}"/>
                </a:ext>
              </a:extLst>
            </p:cNvPr>
            <p:cNvSpPr/>
            <p:nvPr/>
          </p:nvSpPr>
          <p:spPr>
            <a:xfrm>
              <a:off x="5962925" y="2964475"/>
              <a:ext cx="4800" cy="13725"/>
            </a:xfrm>
            <a:custGeom>
              <a:avLst/>
              <a:gdLst/>
              <a:ahLst/>
              <a:cxnLst/>
              <a:rect l="l" t="t" r="r" b="b"/>
              <a:pathLst>
                <a:path w="192" h="549" extrusionOk="0">
                  <a:moveTo>
                    <a:pt x="191" y="1"/>
                  </a:moveTo>
                  <a:lnTo>
                    <a:pt x="191" y="1"/>
                  </a:lnTo>
                  <a:cubicBezTo>
                    <a:pt x="37" y="37"/>
                    <a:pt x="13" y="156"/>
                    <a:pt x="1" y="287"/>
                  </a:cubicBezTo>
                  <a:cubicBezTo>
                    <a:pt x="13" y="406"/>
                    <a:pt x="60" y="525"/>
                    <a:pt x="191" y="548"/>
                  </a:cubicBezTo>
                  <a:cubicBezTo>
                    <a:pt x="156" y="370"/>
                    <a:pt x="144" y="191"/>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5872;p32">
              <a:extLst>
                <a:ext uri="{FF2B5EF4-FFF2-40B4-BE49-F238E27FC236}">
                  <a16:creationId xmlns:a16="http://schemas.microsoft.com/office/drawing/2014/main" id="{9F271BD2-9D15-42FF-91C1-6C999958E091}"/>
                </a:ext>
              </a:extLst>
            </p:cNvPr>
            <p:cNvSpPr/>
            <p:nvPr/>
          </p:nvSpPr>
          <p:spPr>
            <a:xfrm>
              <a:off x="6217725" y="2996800"/>
              <a:ext cx="14625" cy="4625"/>
            </a:xfrm>
            <a:custGeom>
              <a:avLst/>
              <a:gdLst/>
              <a:ahLst/>
              <a:cxnLst/>
              <a:rect l="l" t="t" r="r" b="b"/>
              <a:pathLst>
                <a:path w="585" h="185" extrusionOk="0">
                  <a:moveTo>
                    <a:pt x="308" y="1"/>
                  </a:moveTo>
                  <a:cubicBezTo>
                    <a:pt x="207" y="1"/>
                    <a:pt x="106" y="10"/>
                    <a:pt x="1" y="29"/>
                  </a:cubicBezTo>
                  <a:cubicBezTo>
                    <a:pt x="108" y="184"/>
                    <a:pt x="286" y="125"/>
                    <a:pt x="417" y="172"/>
                  </a:cubicBezTo>
                  <a:cubicBezTo>
                    <a:pt x="465" y="148"/>
                    <a:pt x="525" y="148"/>
                    <a:pt x="584" y="148"/>
                  </a:cubicBezTo>
                  <a:cubicBezTo>
                    <a:pt x="584" y="113"/>
                    <a:pt x="560" y="65"/>
                    <a:pt x="560" y="17"/>
                  </a:cubicBezTo>
                  <a:cubicBezTo>
                    <a:pt x="475" y="7"/>
                    <a:pt x="391" y="1"/>
                    <a:pt x="3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5873;p32">
              <a:extLst>
                <a:ext uri="{FF2B5EF4-FFF2-40B4-BE49-F238E27FC236}">
                  <a16:creationId xmlns:a16="http://schemas.microsoft.com/office/drawing/2014/main" id="{5D307247-EBB8-49A4-BD0A-47008B1F6C8A}"/>
                </a:ext>
              </a:extLst>
            </p:cNvPr>
            <p:cNvSpPr/>
            <p:nvPr/>
          </p:nvSpPr>
          <p:spPr>
            <a:xfrm>
              <a:off x="6149575" y="2966575"/>
              <a:ext cx="3875" cy="3075"/>
            </a:xfrm>
            <a:custGeom>
              <a:avLst/>
              <a:gdLst/>
              <a:ahLst/>
              <a:cxnLst/>
              <a:rect l="l" t="t" r="r" b="b"/>
              <a:pathLst>
                <a:path w="155" h="123" extrusionOk="0">
                  <a:moveTo>
                    <a:pt x="119" y="0"/>
                  </a:moveTo>
                  <a:cubicBezTo>
                    <a:pt x="72" y="0"/>
                    <a:pt x="48" y="24"/>
                    <a:pt x="0" y="36"/>
                  </a:cubicBezTo>
                  <a:cubicBezTo>
                    <a:pt x="25" y="92"/>
                    <a:pt x="50" y="122"/>
                    <a:pt x="77" y="122"/>
                  </a:cubicBezTo>
                  <a:cubicBezTo>
                    <a:pt x="101" y="122"/>
                    <a:pt x="127" y="98"/>
                    <a:pt x="155" y="48"/>
                  </a:cubicBezTo>
                  <a:cubicBezTo>
                    <a:pt x="131" y="36"/>
                    <a:pt x="119" y="0"/>
                    <a:pt x="1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5874;p32">
              <a:extLst>
                <a:ext uri="{FF2B5EF4-FFF2-40B4-BE49-F238E27FC236}">
                  <a16:creationId xmlns:a16="http://schemas.microsoft.com/office/drawing/2014/main" id="{79E0A92C-A633-4735-B992-676CC47CB111}"/>
                </a:ext>
              </a:extLst>
            </p:cNvPr>
            <p:cNvSpPr/>
            <p:nvPr/>
          </p:nvSpPr>
          <p:spPr>
            <a:xfrm>
              <a:off x="6192425" y="2996325"/>
              <a:ext cx="3600" cy="7475"/>
            </a:xfrm>
            <a:custGeom>
              <a:avLst/>
              <a:gdLst/>
              <a:ahLst/>
              <a:cxnLst/>
              <a:rect l="l" t="t" r="r" b="b"/>
              <a:pathLst>
                <a:path w="144" h="299" extrusionOk="0">
                  <a:moveTo>
                    <a:pt x="13" y="1"/>
                  </a:moveTo>
                  <a:cubicBezTo>
                    <a:pt x="1" y="96"/>
                    <a:pt x="1" y="203"/>
                    <a:pt x="1" y="298"/>
                  </a:cubicBezTo>
                  <a:cubicBezTo>
                    <a:pt x="120" y="227"/>
                    <a:pt x="144" y="120"/>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5875;p32">
              <a:extLst>
                <a:ext uri="{FF2B5EF4-FFF2-40B4-BE49-F238E27FC236}">
                  <a16:creationId xmlns:a16="http://schemas.microsoft.com/office/drawing/2014/main" id="{9751B840-0161-443F-B73E-7F76725AB122}"/>
                </a:ext>
              </a:extLst>
            </p:cNvPr>
            <p:cNvSpPr/>
            <p:nvPr/>
          </p:nvSpPr>
          <p:spPr>
            <a:xfrm>
              <a:off x="6178150" y="2944200"/>
              <a:ext cx="3575" cy="2600"/>
            </a:xfrm>
            <a:custGeom>
              <a:avLst/>
              <a:gdLst/>
              <a:ahLst/>
              <a:cxnLst/>
              <a:rect l="l" t="t" r="r" b="b"/>
              <a:pathLst>
                <a:path w="143" h="104" extrusionOk="0">
                  <a:moveTo>
                    <a:pt x="70" y="1"/>
                  </a:moveTo>
                  <a:cubicBezTo>
                    <a:pt x="47" y="1"/>
                    <a:pt x="23" y="28"/>
                    <a:pt x="0" y="86"/>
                  </a:cubicBezTo>
                  <a:cubicBezTo>
                    <a:pt x="24" y="97"/>
                    <a:pt x="51" y="103"/>
                    <a:pt x="76" y="103"/>
                  </a:cubicBezTo>
                  <a:cubicBezTo>
                    <a:pt x="101" y="103"/>
                    <a:pt x="125" y="97"/>
                    <a:pt x="143" y="86"/>
                  </a:cubicBezTo>
                  <a:cubicBezTo>
                    <a:pt x="119" y="31"/>
                    <a:pt x="94" y="1"/>
                    <a:pt x="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5876;p32">
              <a:extLst>
                <a:ext uri="{FF2B5EF4-FFF2-40B4-BE49-F238E27FC236}">
                  <a16:creationId xmlns:a16="http://schemas.microsoft.com/office/drawing/2014/main" id="{49644303-15F4-4497-93B6-3B9A040863E0}"/>
                </a:ext>
              </a:extLst>
            </p:cNvPr>
            <p:cNvSpPr/>
            <p:nvPr/>
          </p:nvSpPr>
          <p:spPr>
            <a:xfrm>
              <a:off x="6026050" y="2025075"/>
              <a:ext cx="64900" cy="16175"/>
            </a:xfrm>
            <a:custGeom>
              <a:avLst/>
              <a:gdLst/>
              <a:ahLst/>
              <a:cxnLst/>
              <a:rect l="l" t="t" r="r" b="b"/>
              <a:pathLst>
                <a:path w="2596" h="647" extrusionOk="0">
                  <a:moveTo>
                    <a:pt x="71" y="1"/>
                  </a:moveTo>
                  <a:cubicBezTo>
                    <a:pt x="0" y="25"/>
                    <a:pt x="0" y="72"/>
                    <a:pt x="60" y="120"/>
                  </a:cubicBezTo>
                  <a:lnTo>
                    <a:pt x="191" y="251"/>
                  </a:lnTo>
                  <a:cubicBezTo>
                    <a:pt x="310" y="310"/>
                    <a:pt x="345" y="429"/>
                    <a:pt x="357" y="548"/>
                  </a:cubicBezTo>
                  <a:cubicBezTo>
                    <a:pt x="389" y="560"/>
                    <a:pt x="421" y="565"/>
                    <a:pt x="453" y="565"/>
                  </a:cubicBezTo>
                  <a:cubicBezTo>
                    <a:pt x="618" y="565"/>
                    <a:pt x="792" y="436"/>
                    <a:pt x="946" y="436"/>
                  </a:cubicBezTo>
                  <a:cubicBezTo>
                    <a:pt x="1003" y="436"/>
                    <a:pt x="1057" y="453"/>
                    <a:pt x="1107" y="501"/>
                  </a:cubicBezTo>
                  <a:cubicBezTo>
                    <a:pt x="1214" y="608"/>
                    <a:pt x="1322" y="647"/>
                    <a:pt x="1427" y="647"/>
                  </a:cubicBezTo>
                  <a:cubicBezTo>
                    <a:pt x="1533" y="647"/>
                    <a:pt x="1637" y="608"/>
                    <a:pt x="1738" y="560"/>
                  </a:cubicBezTo>
                  <a:cubicBezTo>
                    <a:pt x="1854" y="510"/>
                    <a:pt x="1963" y="492"/>
                    <a:pt x="2070" y="492"/>
                  </a:cubicBezTo>
                  <a:cubicBezTo>
                    <a:pt x="2216" y="492"/>
                    <a:pt x="2356" y="526"/>
                    <a:pt x="2500" y="560"/>
                  </a:cubicBezTo>
                  <a:cubicBezTo>
                    <a:pt x="2596" y="417"/>
                    <a:pt x="2453" y="358"/>
                    <a:pt x="2369" y="286"/>
                  </a:cubicBezTo>
                  <a:cubicBezTo>
                    <a:pt x="2162" y="224"/>
                    <a:pt x="1949" y="216"/>
                    <a:pt x="1736" y="216"/>
                  </a:cubicBezTo>
                  <a:cubicBezTo>
                    <a:pt x="1662" y="216"/>
                    <a:pt x="1588" y="217"/>
                    <a:pt x="1515" y="217"/>
                  </a:cubicBezTo>
                  <a:cubicBezTo>
                    <a:pt x="1275" y="217"/>
                    <a:pt x="1037" y="207"/>
                    <a:pt x="810" y="120"/>
                  </a:cubicBezTo>
                  <a:cubicBezTo>
                    <a:pt x="667" y="13"/>
                    <a:pt x="488" y="120"/>
                    <a:pt x="3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5877;p32">
              <a:extLst>
                <a:ext uri="{FF2B5EF4-FFF2-40B4-BE49-F238E27FC236}">
                  <a16:creationId xmlns:a16="http://schemas.microsoft.com/office/drawing/2014/main" id="{75407356-486E-4B19-B700-ACB398AFA411}"/>
                </a:ext>
              </a:extLst>
            </p:cNvPr>
            <p:cNvSpPr/>
            <p:nvPr/>
          </p:nvSpPr>
          <p:spPr>
            <a:xfrm>
              <a:off x="6099850" y="2032225"/>
              <a:ext cx="31875" cy="13775"/>
            </a:xfrm>
            <a:custGeom>
              <a:avLst/>
              <a:gdLst/>
              <a:ahLst/>
              <a:cxnLst/>
              <a:rect l="l" t="t" r="r" b="b"/>
              <a:pathLst>
                <a:path w="1275" h="551" extrusionOk="0">
                  <a:moveTo>
                    <a:pt x="96" y="0"/>
                  </a:moveTo>
                  <a:cubicBezTo>
                    <a:pt x="1" y="143"/>
                    <a:pt x="13" y="274"/>
                    <a:pt x="132" y="417"/>
                  </a:cubicBezTo>
                  <a:cubicBezTo>
                    <a:pt x="139" y="418"/>
                    <a:pt x="146" y="418"/>
                    <a:pt x="153" y="418"/>
                  </a:cubicBezTo>
                  <a:cubicBezTo>
                    <a:pt x="265" y="418"/>
                    <a:pt x="374" y="366"/>
                    <a:pt x="489" y="366"/>
                  </a:cubicBezTo>
                  <a:cubicBezTo>
                    <a:pt x="561" y="366"/>
                    <a:pt x="636" y="387"/>
                    <a:pt x="715" y="453"/>
                  </a:cubicBezTo>
                  <a:cubicBezTo>
                    <a:pt x="788" y="521"/>
                    <a:pt x="859" y="550"/>
                    <a:pt x="927" y="550"/>
                  </a:cubicBezTo>
                  <a:cubicBezTo>
                    <a:pt x="1060" y="550"/>
                    <a:pt x="1180" y="440"/>
                    <a:pt x="1275" y="298"/>
                  </a:cubicBezTo>
                  <a:cubicBezTo>
                    <a:pt x="1144" y="191"/>
                    <a:pt x="953" y="155"/>
                    <a:pt x="8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5878;p32">
              <a:extLst>
                <a:ext uri="{FF2B5EF4-FFF2-40B4-BE49-F238E27FC236}">
                  <a16:creationId xmlns:a16="http://schemas.microsoft.com/office/drawing/2014/main" id="{1265CB88-F845-4F71-BCF9-8AFF43A6AC79}"/>
                </a:ext>
              </a:extLst>
            </p:cNvPr>
            <p:cNvSpPr/>
            <p:nvPr/>
          </p:nvSpPr>
          <p:spPr>
            <a:xfrm>
              <a:off x="5923650" y="2021050"/>
              <a:ext cx="16975" cy="10675"/>
            </a:xfrm>
            <a:custGeom>
              <a:avLst/>
              <a:gdLst/>
              <a:ahLst/>
              <a:cxnLst/>
              <a:rect l="l" t="t" r="r" b="b"/>
              <a:pathLst>
                <a:path w="679" h="427" extrusionOk="0">
                  <a:moveTo>
                    <a:pt x="237" y="1"/>
                  </a:moveTo>
                  <a:cubicBezTo>
                    <a:pt x="161" y="1"/>
                    <a:pt x="82" y="41"/>
                    <a:pt x="0" y="150"/>
                  </a:cubicBezTo>
                  <a:cubicBezTo>
                    <a:pt x="115" y="255"/>
                    <a:pt x="203" y="426"/>
                    <a:pt x="367" y="426"/>
                  </a:cubicBezTo>
                  <a:cubicBezTo>
                    <a:pt x="424" y="426"/>
                    <a:pt x="491" y="405"/>
                    <a:pt x="572" y="352"/>
                  </a:cubicBezTo>
                  <a:cubicBezTo>
                    <a:pt x="608" y="328"/>
                    <a:pt x="679" y="233"/>
                    <a:pt x="596" y="186"/>
                  </a:cubicBezTo>
                  <a:cubicBezTo>
                    <a:pt x="478" y="105"/>
                    <a:pt x="360" y="1"/>
                    <a:pt x="2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5879;p32">
              <a:extLst>
                <a:ext uri="{FF2B5EF4-FFF2-40B4-BE49-F238E27FC236}">
                  <a16:creationId xmlns:a16="http://schemas.microsoft.com/office/drawing/2014/main" id="{8920E07F-62EE-48E7-9CA6-3E5680DAB7FC}"/>
                </a:ext>
              </a:extLst>
            </p:cNvPr>
            <p:cNvSpPr/>
            <p:nvPr/>
          </p:nvSpPr>
          <p:spPr>
            <a:xfrm>
              <a:off x="6085275" y="2032300"/>
              <a:ext cx="17875" cy="11100"/>
            </a:xfrm>
            <a:custGeom>
              <a:avLst/>
              <a:gdLst/>
              <a:ahLst/>
              <a:cxnLst/>
              <a:rect l="l" t="t" r="r" b="b"/>
              <a:pathLst>
                <a:path w="715" h="444" extrusionOk="0">
                  <a:moveTo>
                    <a:pt x="344" y="0"/>
                  </a:moveTo>
                  <a:cubicBezTo>
                    <a:pt x="230" y="0"/>
                    <a:pt x="113" y="3"/>
                    <a:pt x="0" y="9"/>
                  </a:cubicBezTo>
                  <a:cubicBezTo>
                    <a:pt x="48" y="93"/>
                    <a:pt x="84" y="200"/>
                    <a:pt x="131" y="283"/>
                  </a:cubicBezTo>
                  <a:lnTo>
                    <a:pt x="131" y="307"/>
                  </a:lnTo>
                  <a:cubicBezTo>
                    <a:pt x="286" y="331"/>
                    <a:pt x="441" y="295"/>
                    <a:pt x="560" y="426"/>
                  </a:cubicBezTo>
                  <a:cubicBezTo>
                    <a:pt x="584" y="438"/>
                    <a:pt x="611" y="444"/>
                    <a:pt x="637" y="444"/>
                  </a:cubicBezTo>
                  <a:cubicBezTo>
                    <a:pt x="664" y="444"/>
                    <a:pt x="691" y="438"/>
                    <a:pt x="715" y="426"/>
                  </a:cubicBezTo>
                  <a:cubicBezTo>
                    <a:pt x="691" y="283"/>
                    <a:pt x="691" y="140"/>
                    <a:pt x="679" y="9"/>
                  </a:cubicBezTo>
                  <a:cubicBezTo>
                    <a:pt x="572" y="3"/>
                    <a:pt x="459" y="0"/>
                    <a:pt x="3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5880;p32">
              <a:extLst>
                <a:ext uri="{FF2B5EF4-FFF2-40B4-BE49-F238E27FC236}">
                  <a16:creationId xmlns:a16="http://schemas.microsoft.com/office/drawing/2014/main" id="{25CD1A6D-FBA4-41FE-AF45-41EB9016220F}"/>
                </a:ext>
              </a:extLst>
            </p:cNvPr>
            <p:cNvSpPr/>
            <p:nvPr/>
          </p:nvSpPr>
          <p:spPr>
            <a:xfrm>
              <a:off x="5904900" y="2019400"/>
              <a:ext cx="11325" cy="11400"/>
            </a:xfrm>
            <a:custGeom>
              <a:avLst/>
              <a:gdLst/>
              <a:ahLst/>
              <a:cxnLst/>
              <a:rect l="l" t="t" r="r" b="b"/>
              <a:pathLst>
                <a:path w="453" h="456" extrusionOk="0">
                  <a:moveTo>
                    <a:pt x="197" y="1"/>
                  </a:moveTo>
                  <a:cubicBezTo>
                    <a:pt x="143" y="1"/>
                    <a:pt x="86" y="50"/>
                    <a:pt x="24" y="192"/>
                  </a:cubicBezTo>
                  <a:cubicBezTo>
                    <a:pt x="0" y="252"/>
                    <a:pt x="36" y="406"/>
                    <a:pt x="84" y="430"/>
                  </a:cubicBezTo>
                  <a:cubicBezTo>
                    <a:pt x="119" y="448"/>
                    <a:pt x="150" y="456"/>
                    <a:pt x="176" y="456"/>
                  </a:cubicBezTo>
                  <a:cubicBezTo>
                    <a:pt x="309" y="456"/>
                    <a:pt x="343" y="265"/>
                    <a:pt x="453" y="216"/>
                  </a:cubicBezTo>
                  <a:cubicBezTo>
                    <a:pt x="370" y="141"/>
                    <a:pt x="288" y="1"/>
                    <a:pt x="1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5881;p32">
              <a:extLst>
                <a:ext uri="{FF2B5EF4-FFF2-40B4-BE49-F238E27FC236}">
                  <a16:creationId xmlns:a16="http://schemas.microsoft.com/office/drawing/2014/main" id="{538C258D-8829-4DF0-8D8A-74C225891E19}"/>
                </a:ext>
              </a:extLst>
            </p:cNvPr>
            <p:cNvSpPr/>
            <p:nvPr/>
          </p:nvSpPr>
          <p:spPr>
            <a:xfrm>
              <a:off x="5895075" y="2020825"/>
              <a:ext cx="6275" cy="7550"/>
            </a:xfrm>
            <a:custGeom>
              <a:avLst/>
              <a:gdLst/>
              <a:ahLst/>
              <a:cxnLst/>
              <a:rect l="l" t="t" r="r" b="b"/>
              <a:pathLst>
                <a:path w="251" h="302" extrusionOk="0">
                  <a:moveTo>
                    <a:pt x="57" y="0"/>
                  </a:moveTo>
                  <a:cubicBezTo>
                    <a:pt x="38" y="0"/>
                    <a:pt x="19" y="2"/>
                    <a:pt x="0" y="4"/>
                  </a:cubicBezTo>
                  <a:lnTo>
                    <a:pt x="0" y="302"/>
                  </a:lnTo>
                  <a:cubicBezTo>
                    <a:pt x="119" y="290"/>
                    <a:pt x="250" y="266"/>
                    <a:pt x="227" y="111"/>
                  </a:cubicBezTo>
                  <a:cubicBezTo>
                    <a:pt x="217" y="25"/>
                    <a:pt x="138" y="0"/>
                    <a:pt x="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5882;p32">
              <a:extLst>
                <a:ext uri="{FF2B5EF4-FFF2-40B4-BE49-F238E27FC236}">
                  <a16:creationId xmlns:a16="http://schemas.microsoft.com/office/drawing/2014/main" id="{DCD68E32-C033-4306-995C-7262A052CBEF}"/>
                </a:ext>
              </a:extLst>
            </p:cNvPr>
            <p:cNvSpPr/>
            <p:nvPr/>
          </p:nvSpPr>
          <p:spPr>
            <a:xfrm>
              <a:off x="5916200" y="2024775"/>
              <a:ext cx="7475" cy="5550"/>
            </a:xfrm>
            <a:custGeom>
              <a:avLst/>
              <a:gdLst/>
              <a:ahLst/>
              <a:cxnLst/>
              <a:rect l="l" t="t" r="r" b="b"/>
              <a:pathLst>
                <a:path w="299" h="222" extrusionOk="0">
                  <a:moveTo>
                    <a:pt x="1" y="1"/>
                  </a:moveTo>
                  <a:cubicBezTo>
                    <a:pt x="1" y="84"/>
                    <a:pt x="24" y="203"/>
                    <a:pt x="120" y="215"/>
                  </a:cubicBezTo>
                  <a:cubicBezTo>
                    <a:pt x="137" y="219"/>
                    <a:pt x="153" y="221"/>
                    <a:pt x="168" y="221"/>
                  </a:cubicBezTo>
                  <a:cubicBezTo>
                    <a:pt x="280" y="221"/>
                    <a:pt x="298" y="106"/>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5883;p32">
              <a:extLst>
                <a:ext uri="{FF2B5EF4-FFF2-40B4-BE49-F238E27FC236}">
                  <a16:creationId xmlns:a16="http://schemas.microsoft.com/office/drawing/2014/main" id="{7800EE7A-81F3-4B15-BEAD-4C09D52EEC95}"/>
                </a:ext>
              </a:extLst>
            </p:cNvPr>
            <p:cNvSpPr/>
            <p:nvPr/>
          </p:nvSpPr>
          <p:spPr>
            <a:xfrm>
              <a:off x="5863225" y="2017050"/>
              <a:ext cx="10450" cy="6200"/>
            </a:xfrm>
            <a:custGeom>
              <a:avLst/>
              <a:gdLst/>
              <a:ahLst/>
              <a:cxnLst/>
              <a:rect l="l" t="t" r="r" b="b"/>
              <a:pathLst>
                <a:path w="418" h="248" extrusionOk="0">
                  <a:moveTo>
                    <a:pt x="0" y="0"/>
                  </a:moveTo>
                  <a:lnTo>
                    <a:pt x="0" y="0"/>
                  </a:lnTo>
                  <a:cubicBezTo>
                    <a:pt x="37" y="186"/>
                    <a:pt x="83" y="247"/>
                    <a:pt x="135" y="247"/>
                  </a:cubicBezTo>
                  <a:cubicBezTo>
                    <a:pt x="221" y="247"/>
                    <a:pt x="321" y="83"/>
                    <a:pt x="417" y="24"/>
                  </a:cubicBezTo>
                  <a:cubicBezTo>
                    <a:pt x="262" y="12"/>
                    <a:pt x="131"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5884;p32">
              <a:extLst>
                <a:ext uri="{FF2B5EF4-FFF2-40B4-BE49-F238E27FC236}">
                  <a16:creationId xmlns:a16="http://schemas.microsoft.com/office/drawing/2014/main" id="{A3D36DAA-2E90-4A28-B96E-203626CDDDE8}"/>
                </a:ext>
              </a:extLst>
            </p:cNvPr>
            <p:cNvSpPr/>
            <p:nvPr/>
          </p:nvSpPr>
          <p:spPr>
            <a:xfrm>
              <a:off x="6034675" y="2024850"/>
              <a:ext cx="11025" cy="3525"/>
            </a:xfrm>
            <a:custGeom>
              <a:avLst/>
              <a:gdLst/>
              <a:ahLst/>
              <a:cxnLst/>
              <a:rect l="l" t="t" r="r" b="b"/>
              <a:pathLst>
                <a:path w="441" h="141" extrusionOk="0">
                  <a:moveTo>
                    <a:pt x="156" y="1"/>
                  </a:moveTo>
                  <a:cubicBezTo>
                    <a:pt x="106" y="1"/>
                    <a:pt x="54" y="6"/>
                    <a:pt x="0" y="10"/>
                  </a:cubicBezTo>
                  <a:cubicBezTo>
                    <a:pt x="77" y="117"/>
                    <a:pt x="173" y="140"/>
                    <a:pt x="273" y="140"/>
                  </a:cubicBezTo>
                  <a:cubicBezTo>
                    <a:pt x="329" y="140"/>
                    <a:pt x="385" y="133"/>
                    <a:pt x="441" y="129"/>
                  </a:cubicBezTo>
                  <a:cubicBezTo>
                    <a:pt x="360" y="24"/>
                    <a:pt x="262" y="1"/>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5885;p32">
              <a:extLst>
                <a:ext uri="{FF2B5EF4-FFF2-40B4-BE49-F238E27FC236}">
                  <a16:creationId xmlns:a16="http://schemas.microsoft.com/office/drawing/2014/main" id="{229AD3AE-80A9-4866-A1F5-A19DACA4FAF2}"/>
                </a:ext>
              </a:extLst>
            </p:cNvPr>
            <p:cNvSpPr/>
            <p:nvPr/>
          </p:nvSpPr>
          <p:spPr>
            <a:xfrm>
              <a:off x="6020375" y="2025000"/>
              <a:ext cx="7475" cy="3075"/>
            </a:xfrm>
            <a:custGeom>
              <a:avLst/>
              <a:gdLst/>
              <a:ahLst/>
              <a:cxnLst/>
              <a:rect l="l" t="t" r="r" b="b"/>
              <a:pathLst>
                <a:path w="299" h="123" extrusionOk="0">
                  <a:moveTo>
                    <a:pt x="241" y="1"/>
                  </a:moveTo>
                  <a:cubicBezTo>
                    <a:pt x="136" y="1"/>
                    <a:pt x="51" y="32"/>
                    <a:pt x="1" y="123"/>
                  </a:cubicBezTo>
                  <a:lnTo>
                    <a:pt x="287" y="123"/>
                  </a:lnTo>
                  <a:cubicBezTo>
                    <a:pt x="287" y="87"/>
                    <a:pt x="298" y="51"/>
                    <a:pt x="298" y="4"/>
                  </a:cubicBezTo>
                  <a:cubicBezTo>
                    <a:pt x="279" y="2"/>
                    <a:pt x="259" y="1"/>
                    <a:pt x="2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5886;p32">
              <a:extLst>
                <a:ext uri="{FF2B5EF4-FFF2-40B4-BE49-F238E27FC236}">
                  <a16:creationId xmlns:a16="http://schemas.microsoft.com/office/drawing/2014/main" id="{62C9B92B-64F4-4C93-A279-F583E3BBB422}"/>
                </a:ext>
              </a:extLst>
            </p:cNvPr>
            <p:cNvSpPr/>
            <p:nvPr/>
          </p:nvSpPr>
          <p:spPr>
            <a:xfrm>
              <a:off x="5970375" y="2024850"/>
              <a:ext cx="3300" cy="1450"/>
            </a:xfrm>
            <a:custGeom>
              <a:avLst/>
              <a:gdLst/>
              <a:ahLst/>
              <a:cxnLst/>
              <a:rect l="l" t="t" r="r" b="b"/>
              <a:pathLst>
                <a:path w="132" h="58" extrusionOk="0">
                  <a:moveTo>
                    <a:pt x="62" y="1"/>
                  </a:moveTo>
                  <a:cubicBezTo>
                    <a:pt x="39" y="1"/>
                    <a:pt x="18" y="4"/>
                    <a:pt x="1" y="10"/>
                  </a:cubicBezTo>
                  <a:lnTo>
                    <a:pt x="36" y="57"/>
                  </a:lnTo>
                  <a:cubicBezTo>
                    <a:pt x="72" y="57"/>
                    <a:pt x="96" y="22"/>
                    <a:pt x="132" y="10"/>
                  </a:cubicBezTo>
                  <a:cubicBezTo>
                    <a:pt x="108" y="4"/>
                    <a:pt x="84" y="1"/>
                    <a:pt x="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5887;p32">
              <a:extLst>
                <a:ext uri="{FF2B5EF4-FFF2-40B4-BE49-F238E27FC236}">
                  <a16:creationId xmlns:a16="http://schemas.microsoft.com/office/drawing/2014/main" id="{20054F63-9B8F-4DB1-B44F-4E7491E6AF52}"/>
                </a:ext>
              </a:extLst>
            </p:cNvPr>
            <p:cNvSpPr/>
            <p:nvPr/>
          </p:nvSpPr>
          <p:spPr>
            <a:xfrm>
              <a:off x="5952525" y="2023900"/>
              <a:ext cx="3300" cy="2575"/>
            </a:xfrm>
            <a:custGeom>
              <a:avLst/>
              <a:gdLst/>
              <a:ahLst/>
              <a:cxnLst/>
              <a:rect l="l" t="t" r="r" b="b"/>
              <a:pathLst>
                <a:path w="132" h="103" extrusionOk="0">
                  <a:moveTo>
                    <a:pt x="131" y="0"/>
                  </a:moveTo>
                  <a:cubicBezTo>
                    <a:pt x="84" y="0"/>
                    <a:pt x="24" y="0"/>
                    <a:pt x="0" y="24"/>
                  </a:cubicBezTo>
                  <a:cubicBezTo>
                    <a:pt x="27" y="78"/>
                    <a:pt x="49" y="102"/>
                    <a:pt x="68" y="102"/>
                  </a:cubicBezTo>
                  <a:cubicBezTo>
                    <a:pt x="92" y="102"/>
                    <a:pt x="112" y="66"/>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5888;p32">
              <a:extLst>
                <a:ext uri="{FF2B5EF4-FFF2-40B4-BE49-F238E27FC236}">
                  <a16:creationId xmlns:a16="http://schemas.microsoft.com/office/drawing/2014/main" id="{DB3B1C5A-FE14-4717-96BE-893DBCE3E3FC}"/>
                </a:ext>
              </a:extLst>
            </p:cNvPr>
            <p:cNvSpPr/>
            <p:nvPr/>
          </p:nvSpPr>
          <p:spPr>
            <a:xfrm>
              <a:off x="5823325" y="1995900"/>
              <a:ext cx="3600" cy="3900"/>
            </a:xfrm>
            <a:custGeom>
              <a:avLst/>
              <a:gdLst/>
              <a:ahLst/>
              <a:cxnLst/>
              <a:rect l="l" t="t" r="r" b="b"/>
              <a:pathLst>
                <a:path w="144" h="156" extrusionOk="0">
                  <a:moveTo>
                    <a:pt x="1" y="1"/>
                  </a:moveTo>
                  <a:lnTo>
                    <a:pt x="1" y="156"/>
                  </a:lnTo>
                  <a:lnTo>
                    <a:pt x="144" y="156"/>
                  </a:lnTo>
                  <a:lnTo>
                    <a:pt x="1"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5889;p32">
              <a:extLst>
                <a:ext uri="{FF2B5EF4-FFF2-40B4-BE49-F238E27FC236}">
                  <a16:creationId xmlns:a16="http://schemas.microsoft.com/office/drawing/2014/main" id="{112F16E6-9DD9-42C0-8A8A-4D7B80F21E56}"/>
                </a:ext>
              </a:extLst>
            </p:cNvPr>
            <p:cNvSpPr/>
            <p:nvPr/>
          </p:nvSpPr>
          <p:spPr>
            <a:xfrm>
              <a:off x="5533125" y="3599075"/>
              <a:ext cx="229500" cy="41100"/>
            </a:xfrm>
            <a:custGeom>
              <a:avLst/>
              <a:gdLst/>
              <a:ahLst/>
              <a:cxnLst/>
              <a:rect l="l" t="t" r="r" b="b"/>
              <a:pathLst>
                <a:path w="9180" h="1644" extrusionOk="0">
                  <a:moveTo>
                    <a:pt x="547" y="1"/>
                  </a:moveTo>
                  <a:cubicBezTo>
                    <a:pt x="426" y="1"/>
                    <a:pt x="306" y="17"/>
                    <a:pt x="191" y="72"/>
                  </a:cubicBezTo>
                  <a:cubicBezTo>
                    <a:pt x="0" y="191"/>
                    <a:pt x="72" y="322"/>
                    <a:pt x="179" y="453"/>
                  </a:cubicBezTo>
                  <a:cubicBezTo>
                    <a:pt x="250" y="513"/>
                    <a:pt x="340" y="513"/>
                    <a:pt x="432" y="513"/>
                  </a:cubicBezTo>
                  <a:cubicBezTo>
                    <a:pt x="524" y="513"/>
                    <a:pt x="619" y="513"/>
                    <a:pt x="703" y="572"/>
                  </a:cubicBezTo>
                  <a:cubicBezTo>
                    <a:pt x="822" y="572"/>
                    <a:pt x="930" y="567"/>
                    <a:pt x="1039" y="567"/>
                  </a:cubicBezTo>
                  <a:cubicBezTo>
                    <a:pt x="1093" y="567"/>
                    <a:pt x="1147" y="568"/>
                    <a:pt x="1203" y="572"/>
                  </a:cubicBezTo>
                  <a:cubicBezTo>
                    <a:pt x="1893" y="668"/>
                    <a:pt x="2572" y="763"/>
                    <a:pt x="3263" y="846"/>
                  </a:cubicBezTo>
                  <a:cubicBezTo>
                    <a:pt x="4096" y="930"/>
                    <a:pt x="4929" y="1037"/>
                    <a:pt x="5739" y="1168"/>
                  </a:cubicBezTo>
                  <a:cubicBezTo>
                    <a:pt x="6739" y="1334"/>
                    <a:pt x="7727" y="1453"/>
                    <a:pt x="8716" y="1596"/>
                  </a:cubicBezTo>
                  <a:cubicBezTo>
                    <a:pt x="8894" y="1561"/>
                    <a:pt x="9156" y="1644"/>
                    <a:pt x="9180" y="1358"/>
                  </a:cubicBezTo>
                  <a:cubicBezTo>
                    <a:pt x="8978" y="1072"/>
                    <a:pt x="8644" y="1096"/>
                    <a:pt x="8347" y="1037"/>
                  </a:cubicBezTo>
                  <a:cubicBezTo>
                    <a:pt x="7727" y="906"/>
                    <a:pt x="7085" y="858"/>
                    <a:pt x="6453" y="739"/>
                  </a:cubicBezTo>
                  <a:cubicBezTo>
                    <a:pt x="6180" y="691"/>
                    <a:pt x="5906" y="691"/>
                    <a:pt x="5644" y="608"/>
                  </a:cubicBezTo>
                  <a:cubicBezTo>
                    <a:pt x="4096" y="394"/>
                    <a:pt x="2524" y="191"/>
                    <a:pt x="965" y="37"/>
                  </a:cubicBezTo>
                  <a:cubicBezTo>
                    <a:pt x="830" y="24"/>
                    <a:pt x="688" y="1"/>
                    <a:pt x="5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5890;p32">
              <a:extLst>
                <a:ext uri="{FF2B5EF4-FFF2-40B4-BE49-F238E27FC236}">
                  <a16:creationId xmlns:a16="http://schemas.microsoft.com/office/drawing/2014/main" id="{93E2E6C7-AFCF-4A7D-81AA-8718A7DC2272}"/>
                </a:ext>
              </a:extLst>
            </p:cNvPr>
            <p:cNvSpPr/>
            <p:nvPr/>
          </p:nvSpPr>
          <p:spPr>
            <a:xfrm>
              <a:off x="5751000" y="3629950"/>
              <a:ext cx="173275" cy="29250"/>
            </a:xfrm>
            <a:custGeom>
              <a:avLst/>
              <a:gdLst/>
              <a:ahLst/>
              <a:cxnLst/>
              <a:rect l="l" t="t" r="r" b="b"/>
              <a:pathLst>
                <a:path w="6931" h="1170" extrusionOk="0">
                  <a:moveTo>
                    <a:pt x="1090" y="1"/>
                  </a:moveTo>
                  <a:cubicBezTo>
                    <a:pt x="884" y="1"/>
                    <a:pt x="684" y="42"/>
                    <a:pt x="501" y="183"/>
                  </a:cubicBezTo>
                  <a:cubicBezTo>
                    <a:pt x="322" y="218"/>
                    <a:pt x="120" y="171"/>
                    <a:pt x="1" y="361"/>
                  </a:cubicBezTo>
                  <a:cubicBezTo>
                    <a:pt x="155" y="468"/>
                    <a:pt x="322" y="480"/>
                    <a:pt x="465" y="504"/>
                  </a:cubicBezTo>
                  <a:cubicBezTo>
                    <a:pt x="2132" y="695"/>
                    <a:pt x="3787" y="873"/>
                    <a:pt x="5454" y="1064"/>
                  </a:cubicBezTo>
                  <a:cubicBezTo>
                    <a:pt x="5728" y="1090"/>
                    <a:pt x="6006" y="1170"/>
                    <a:pt x="6277" y="1170"/>
                  </a:cubicBezTo>
                  <a:cubicBezTo>
                    <a:pt x="6501" y="1170"/>
                    <a:pt x="6720" y="1116"/>
                    <a:pt x="6930" y="933"/>
                  </a:cubicBezTo>
                  <a:cubicBezTo>
                    <a:pt x="6728" y="695"/>
                    <a:pt x="6454" y="635"/>
                    <a:pt x="6168" y="599"/>
                  </a:cubicBezTo>
                  <a:cubicBezTo>
                    <a:pt x="4620" y="468"/>
                    <a:pt x="3072" y="242"/>
                    <a:pt x="1525" y="40"/>
                  </a:cubicBezTo>
                  <a:cubicBezTo>
                    <a:pt x="1379" y="20"/>
                    <a:pt x="1233" y="1"/>
                    <a:pt x="10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5891;p32">
              <a:extLst>
                <a:ext uri="{FF2B5EF4-FFF2-40B4-BE49-F238E27FC236}">
                  <a16:creationId xmlns:a16="http://schemas.microsoft.com/office/drawing/2014/main" id="{96CF02A5-9F57-4962-B9D3-93B9F32D3545}"/>
                </a:ext>
              </a:extLst>
            </p:cNvPr>
            <p:cNvSpPr/>
            <p:nvPr/>
          </p:nvSpPr>
          <p:spPr>
            <a:xfrm>
              <a:off x="6109375" y="3690900"/>
              <a:ext cx="94975" cy="20125"/>
            </a:xfrm>
            <a:custGeom>
              <a:avLst/>
              <a:gdLst/>
              <a:ahLst/>
              <a:cxnLst/>
              <a:rect l="l" t="t" r="r" b="b"/>
              <a:pathLst>
                <a:path w="3799" h="805" extrusionOk="0">
                  <a:moveTo>
                    <a:pt x="825" y="1"/>
                  </a:moveTo>
                  <a:cubicBezTo>
                    <a:pt x="608" y="1"/>
                    <a:pt x="394" y="19"/>
                    <a:pt x="179" y="55"/>
                  </a:cubicBezTo>
                  <a:lnTo>
                    <a:pt x="1" y="102"/>
                  </a:lnTo>
                  <a:cubicBezTo>
                    <a:pt x="96" y="519"/>
                    <a:pt x="572" y="221"/>
                    <a:pt x="727" y="483"/>
                  </a:cubicBezTo>
                  <a:cubicBezTo>
                    <a:pt x="1549" y="686"/>
                    <a:pt x="2394" y="650"/>
                    <a:pt x="3227" y="805"/>
                  </a:cubicBezTo>
                  <a:lnTo>
                    <a:pt x="3585" y="626"/>
                  </a:lnTo>
                  <a:cubicBezTo>
                    <a:pt x="3585" y="519"/>
                    <a:pt x="3799" y="364"/>
                    <a:pt x="3477" y="352"/>
                  </a:cubicBezTo>
                  <a:cubicBezTo>
                    <a:pt x="3382" y="352"/>
                    <a:pt x="3275" y="269"/>
                    <a:pt x="3168" y="221"/>
                  </a:cubicBezTo>
                  <a:cubicBezTo>
                    <a:pt x="2620" y="162"/>
                    <a:pt x="2037" y="150"/>
                    <a:pt x="1489" y="55"/>
                  </a:cubicBezTo>
                  <a:cubicBezTo>
                    <a:pt x="1263" y="19"/>
                    <a:pt x="1043" y="1"/>
                    <a:pt x="8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5892;p32">
              <a:extLst>
                <a:ext uri="{FF2B5EF4-FFF2-40B4-BE49-F238E27FC236}">
                  <a16:creationId xmlns:a16="http://schemas.microsoft.com/office/drawing/2014/main" id="{758DB145-278E-4791-823B-F24F48E5267C}"/>
                </a:ext>
              </a:extLst>
            </p:cNvPr>
            <p:cNvSpPr/>
            <p:nvPr/>
          </p:nvSpPr>
          <p:spPr>
            <a:xfrm>
              <a:off x="5926025" y="3651400"/>
              <a:ext cx="196475" cy="23900"/>
            </a:xfrm>
            <a:custGeom>
              <a:avLst/>
              <a:gdLst/>
              <a:ahLst/>
              <a:cxnLst/>
              <a:rect l="l" t="t" r="r" b="b"/>
              <a:pathLst>
                <a:path w="7859" h="956" extrusionOk="0">
                  <a:moveTo>
                    <a:pt x="1306" y="0"/>
                  </a:moveTo>
                  <a:cubicBezTo>
                    <a:pt x="1177" y="0"/>
                    <a:pt x="1047" y="3"/>
                    <a:pt x="917" y="3"/>
                  </a:cubicBezTo>
                  <a:cubicBezTo>
                    <a:pt x="727" y="15"/>
                    <a:pt x="524" y="3"/>
                    <a:pt x="322" y="39"/>
                  </a:cubicBezTo>
                  <a:cubicBezTo>
                    <a:pt x="179" y="99"/>
                    <a:pt x="1" y="111"/>
                    <a:pt x="48" y="361"/>
                  </a:cubicBezTo>
                  <a:cubicBezTo>
                    <a:pt x="61" y="380"/>
                    <a:pt x="82" y="389"/>
                    <a:pt x="101" y="389"/>
                  </a:cubicBezTo>
                  <a:cubicBezTo>
                    <a:pt x="117" y="389"/>
                    <a:pt x="133" y="383"/>
                    <a:pt x="143" y="372"/>
                  </a:cubicBezTo>
                  <a:cubicBezTo>
                    <a:pt x="230" y="416"/>
                    <a:pt x="324" y="426"/>
                    <a:pt x="418" y="426"/>
                  </a:cubicBezTo>
                  <a:cubicBezTo>
                    <a:pt x="501" y="426"/>
                    <a:pt x="584" y="418"/>
                    <a:pt x="665" y="418"/>
                  </a:cubicBezTo>
                  <a:cubicBezTo>
                    <a:pt x="745" y="418"/>
                    <a:pt x="822" y="426"/>
                    <a:pt x="894" y="456"/>
                  </a:cubicBezTo>
                  <a:lnTo>
                    <a:pt x="1036" y="456"/>
                  </a:lnTo>
                  <a:cubicBezTo>
                    <a:pt x="1132" y="414"/>
                    <a:pt x="1224" y="393"/>
                    <a:pt x="1318" y="393"/>
                  </a:cubicBezTo>
                  <a:cubicBezTo>
                    <a:pt x="1411" y="393"/>
                    <a:pt x="1507" y="414"/>
                    <a:pt x="1608" y="456"/>
                  </a:cubicBezTo>
                  <a:cubicBezTo>
                    <a:pt x="1681" y="492"/>
                    <a:pt x="1758" y="506"/>
                    <a:pt x="1837" y="506"/>
                  </a:cubicBezTo>
                  <a:cubicBezTo>
                    <a:pt x="1887" y="506"/>
                    <a:pt x="1938" y="501"/>
                    <a:pt x="1989" y="492"/>
                  </a:cubicBezTo>
                  <a:cubicBezTo>
                    <a:pt x="2129" y="541"/>
                    <a:pt x="2269" y="554"/>
                    <a:pt x="2409" y="554"/>
                  </a:cubicBezTo>
                  <a:cubicBezTo>
                    <a:pt x="2544" y="554"/>
                    <a:pt x="2680" y="542"/>
                    <a:pt x="2817" y="542"/>
                  </a:cubicBezTo>
                  <a:cubicBezTo>
                    <a:pt x="2878" y="542"/>
                    <a:pt x="2939" y="545"/>
                    <a:pt x="3001" y="551"/>
                  </a:cubicBezTo>
                  <a:cubicBezTo>
                    <a:pt x="3031" y="551"/>
                    <a:pt x="3060" y="550"/>
                    <a:pt x="3090" y="550"/>
                  </a:cubicBezTo>
                  <a:cubicBezTo>
                    <a:pt x="3178" y="550"/>
                    <a:pt x="3263" y="557"/>
                    <a:pt x="3334" y="611"/>
                  </a:cubicBezTo>
                  <a:cubicBezTo>
                    <a:pt x="3453" y="622"/>
                    <a:pt x="3572" y="622"/>
                    <a:pt x="3691" y="634"/>
                  </a:cubicBezTo>
                  <a:cubicBezTo>
                    <a:pt x="3874" y="682"/>
                    <a:pt x="4058" y="695"/>
                    <a:pt x="4242" y="695"/>
                  </a:cubicBezTo>
                  <a:cubicBezTo>
                    <a:pt x="4455" y="695"/>
                    <a:pt x="4669" y="678"/>
                    <a:pt x="4882" y="678"/>
                  </a:cubicBezTo>
                  <a:cubicBezTo>
                    <a:pt x="5085" y="678"/>
                    <a:pt x="5288" y="693"/>
                    <a:pt x="5489" y="753"/>
                  </a:cubicBezTo>
                  <a:lnTo>
                    <a:pt x="5632" y="753"/>
                  </a:lnTo>
                  <a:cubicBezTo>
                    <a:pt x="5680" y="718"/>
                    <a:pt x="5730" y="700"/>
                    <a:pt x="5780" y="700"/>
                  </a:cubicBezTo>
                  <a:cubicBezTo>
                    <a:pt x="5829" y="700"/>
                    <a:pt x="5876" y="718"/>
                    <a:pt x="5918" y="753"/>
                  </a:cubicBezTo>
                  <a:cubicBezTo>
                    <a:pt x="6525" y="813"/>
                    <a:pt x="7156" y="896"/>
                    <a:pt x="7775" y="956"/>
                  </a:cubicBezTo>
                  <a:cubicBezTo>
                    <a:pt x="7799" y="920"/>
                    <a:pt x="7823" y="873"/>
                    <a:pt x="7847" y="849"/>
                  </a:cubicBezTo>
                  <a:cubicBezTo>
                    <a:pt x="7859" y="718"/>
                    <a:pt x="7823" y="599"/>
                    <a:pt x="7704" y="515"/>
                  </a:cubicBezTo>
                  <a:cubicBezTo>
                    <a:pt x="7331" y="312"/>
                    <a:pt x="6939" y="278"/>
                    <a:pt x="6546" y="278"/>
                  </a:cubicBezTo>
                  <a:cubicBezTo>
                    <a:pt x="6351" y="278"/>
                    <a:pt x="6156" y="287"/>
                    <a:pt x="5963" y="287"/>
                  </a:cubicBezTo>
                  <a:cubicBezTo>
                    <a:pt x="5860" y="287"/>
                    <a:pt x="5758" y="284"/>
                    <a:pt x="5656" y="277"/>
                  </a:cubicBezTo>
                  <a:cubicBezTo>
                    <a:pt x="5306" y="277"/>
                    <a:pt x="4964" y="290"/>
                    <a:pt x="4621" y="290"/>
                  </a:cubicBezTo>
                  <a:cubicBezTo>
                    <a:pt x="4393" y="290"/>
                    <a:pt x="4163" y="284"/>
                    <a:pt x="3930" y="265"/>
                  </a:cubicBezTo>
                  <a:cubicBezTo>
                    <a:pt x="3894" y="259"/>
                    <a:pt x="3855" y="256"/>
                    <a:pt x="3816" y="256"/>
                  </a:cubicBezTo>
                  <a:cubicBezTo>
                    <a:pt x="3778" y="256"/>
                    <a:pt x="3739" y="259"/>
                    <a:pt x="3703" y="265"/>
                  </a:cubicBezTo>
                  <a:cubicBezTo>
                    <a:pt x="3649" y="315"/>
                    <a:pt x="3596" y="339"/>
                    <a:pt x="3548" y="339"/>
                  </a:cubicBezTo>
                  <a:cubicBezTo>
                    <a:pt x="3491" y="339"/>
                    <a:pt x="3439" y="306"/>
                    <a:pt x="3394" y="241"/>
                  </a:cubicBezTo>
                  <a:cubicBezTo>
                    <a:pt x="3287" y="194"/>
                    <a:pt x="3180" y="158"/>
                    <a:pt x="3084" y="158"/>
                  </a:cubicBezTo>
                  <a:cubicBezTo>
                    <a:pt x="2703" y="146"/>
                    <a:pt x="2334" y="170"/>
                    <a:pt x="1977" y="63"/>
                  </a:cubicBezTo>
                  <a:cubicBezTo>
                    <a:pt x="1757" y="10"/>
                    <a:pt x="1533" y="0"/>
                    <a:pt x="13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5893;p32">
              <a:extLst>
                <a:ext uri="{FF2B5EF4-FFF2-40B4-BE49-F238E27FC236}">
                  <a16:creationId xmlns:a16="http://schemas.microsoft.com/office/drawing/2014/main" id="{84F64591-B3AE-4146-A3AA-62059BFB3D7D}"/>
                </a:ext>
              </a:extLst>
            </p:cNvPr>
            <p:cNvSpPr/>
            <p:nvPr/>
          </p:nvSpPr>
          <p:spPr>
            <a:xfrm>
              <a:off x="6121000" y="3664150"/>
              <a:ext cx="75925" cy="18300"/>
            </a:xfrm>
            <a:custGeom>
              <a:avLst/>
              <a:gdLst/>
              <a:ahLst/>
              <a:cxnLst/>
              <a:rect l="l" t="t" r="r" b="b"/>
              <a:pathLst>
                <a:path w="3037" h="732" extrusionOk="0">
                  <a:moveTo>
                    <a:pt x="938" y="1"/>
                  </a:moveTo>
                  <a:cubicBezTo>
                    <a:pt x="844" y="1"/>
                    <a:pt x="749" y="15"/>
                    <a:pt x="655" y="53"/>
                  </a:cubicBezTo>
                  <a:cubicBezTo>
                    <a:pt x="500" y="303"/>
                    <a:pt x="203" y="267"/>
                    <a:pt x="0" y="398"/>
                  </a:cubicBezTo>
                  <a:lnTo>
                    <a:pt x="0" y="458"/>
                  </a:lnTo>
                  <a:cubicBezTo>
                    <a:pt x="786" y="636"/>
                    <a:pt x="1619" y="589"/>
                    <a:pt x="2429" y="684"/>
                  </a:cubicBezTo>
                  <a:cubicBezTo>
                    <a:pt x="2534" y="691"/>
                    <a:pt x="2652" y="731"/>
                    <a:pt x="2775" y="731"/>
                  </a:cubicBezTo>
                  <a:cubicBezTo>
                    <a:pt x="2860" y="731"/>
                    <a:pt x="2948" y="712"/>
                    <a:pt x="3036" y="648"/>
                  </a:cubicBezTo>
                  <a:cubicBezTo>
                    <a:pt x="2965" y="565"/>
                    <a:pt x="2881" y="505"/>
                    <a:pt x="2822" y="446"/>
                  </a:cubicBezTo>
                  <a:cubicBezTo>
                    <a:pt x="2809" y="450"/>
                    <a:pt x="2796" y="453"/>
                    <a:pt x="2783" y="453"/>
                  </a:cubicBezTo>
                  <a:cubicBezTo>
                    <a:pt x="2762" y="453"/>
                    <a:pt x="2742" y="445"/>
                    <a:pt x="2727" y="422"/>
                  </a:cubicBezTo>
                  <a:cubicBezTo>
                    <a:pt x="2274" y="65"/>
                    <a:pt x="1715" y="112"/>
                    <a:pt x="1191" y="29"/>
                  </a:cubicBezTo>
                  <a:cubicBezTo>
                    <a:pt x="1107" y="12"/>
                    <a:pt x="1022" y="1"/>
                    <a:pt x="9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5894;p32">
              <a:extLst>
                <a:ext uri="{FF2B5EF4-FFF2-40B4-BE49-F238E27FC236}">
                  <a16:creationId xmlns:a16="http://schemas.microsoft.com/office/drawing/2014/main" id="{4140F433-5067-46B0-8749-6AE4ADD6BC6A}"/>
                </a:ext>
              </a:extLst>
            </p:cNvPr>
            <p:cNvSpPr/>
            <p:nvPr/>
          </p:nvSpPr>
          <p:spPr>
            <a:xfrm>
              <a:off x="5878400" y="3667850"/>
              <a:ext cx="59850" cy="17275"/>
            </a:xfrm>
            <a:custGeom>
              <a:avLst/>
              <a:gdLst/>
              <a:ahLst/>
              <a:cxnLst/>
              <a:rect l="l" t="t" r="r" b="b"/>
              <a:pathLst>
                <a:path w="2394" h="691" extrusionOk="0">
                  <a:moveTo>
                    <a:pt x="524" y="0"/>
                  </a:moveTo>
                  <a:cubicBezTo>
                    <a:pt x="274" y="191"/>
                    <a:pt x="1" y="381"/>
                    <a:pt x="382" y="691"/>
                  </a:cubicBezTo>
                  <a:cubicBezTo>
                    <a:pt x="450" y="634"/>
                    <a:pt x="540" y="511"/>
                    <a:pt x="589" y="511"/>
                  </a:cubicBezTo>
                  <a:cubicBezTo>
                    <a:pt x="592" y="511"/>
                    <a:pt x="594" y="512"/>
                    <a:pt x="596" y="512"/>
                  </a:cubicBezTo>
                  <a:cubicBezTo>
                    <a:pt x="646" y="524"/>
                    <a:pt x="697" y="528"/>
                    <a:pt x="746" y="528"/>
                  </a:cubicBezTo>
                  <a:cubicBezTo>
                    <a:pt x="866" y="528"/>
                    <a:pt x="983" y="504"/>
                    <a:pt x="1102" y="504"/>
                  </a:cubicBezTo>
                  <a:cubicBezTo>
                    <a:pt x="1178" y="504"/>
                    <a:pt x="1256" y="514"/>
                    <a:pt x="1334" y="548"/>
                  </a:cubicBezTo>
                  <a:cubicBezTo>
                    <a:pt x="1364" y="560"/>
                    <a:pt x="1392" y="566"/>
                    <a:pt x="1417" y="566"/>
                  </a:cubicBezTo>
                  <a:cubicBezTo>
                    <a:pt x="1607" y="566"/>
                    <a:pt x="1681" y="256"/>
                    <a:pt x="1879" y="256"/>
                  </a:cubicBezTo>
                  <a:cubicBezTo>
                    <a:pt x="1905" y="256"/>
                    <a:pt x="1934" y="261"/>
                    <a:pt x="1965" y="274"/>
                  </a:cubicBezTo>
                  <a:cubicBezTo>
                    <a:pt x="1989" y="298"/>
                    <a:pt x="2048" y="298"/>
                    <a:pt x="2096" y="298"/>
                  </a:cubicBezTo>
                  <a:cubicBezTo>
                    <a:pt x="2143" y="321"/>
                    <a:pt x="2194" y="339"/>
                    <a:pt x="2251" y="339"/>
                  </a:cubicBezTo>
                  <a:cubicBezTo>
                    <a:pt x="2281" y="339"/>
                    <a:pt x="2313" y="334"/>
                    <a:pt x="2346" y="322"/>
                  </a:cubicBezTo>
                  <a:cubicBezTo>
                    <a:pt x="2358" y="298"/>
                    <a:pt x="2382" y="274"/>
                    <a:pt x="2394" y="250"/>
                  </a:cubicBezTo>
                  <a:cubicBezTo>
                    <a:pt x="1786" y="36"/>
                    <a:pt x="1144" y="95"/>
                    <a:pt x="5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5895;p32">
              <a:extLst>
                <a:ext uri="{FF2B5EF4-FFF2-40B4-BE49-F238E27FC236}">
                  <a16:creationId xmlns:a16="http://schemas.microsoft.com/office/drawing/2014/main" id="{99D8B1B2-18CA-40D6-A295-24E1ED08AE5C}"/>
                </a:ext>
              </a:extLst>
            </p:cNvPr>
            <p:cNvSpPr/>
            <p:nvPr/>
          </p:nvSpPr>
          <p:spPr>
            <a:xfrm>
              <a:off x="5750400" y="3658150"/>
              <a:ext cx="55925" cy="22750"/>
            </a:xfrm>
            <a:custGeom>
              <a:avLst/>
              <a:gdLst/>
              <a:ahLst/>
              <a:cxnLst/>
              <a:rect l="l" t="t" r="r" b="b"/>
              <a:pathLst>
                <a:path w="2237" h="910" extrusionOk="0">
                  <a:moveTo>
                    <a:pt x="609" y="1"/>
                  </a:moveTo>
                  <a:cubicBezTo>
                    <a:pt x="420" y="1"/>
                    <a:pt x="233" y="23"/>
                    <a:pt x="48" y="91"/>
                  </a:cubicBezTo>
                  <a:lnTo>
                    <a:pt x="48" y="233"/>
                  </a:lnTo>
                  <a:cubicBezTo>
                    <a:pt x="25" y="245"/>
                    <a:pt x="13" y="281"/>
                    <a:pt x="1" y="293"/>
                  </a:cubicBezTo>
                  <a:cubicBezTo>
                    <a:pt x="25" y="305"/>
                    <a:pt x="48" y="341"/>
                    <a:pt x="72" y="352"/>
                  </a:cubicBezTo>
                  <a:cubicBezTo>
                    <a:pt x="148" y="366"/>
                    <a:pt x="226" y="370"/>
                    <a:pt x="304" y="370"/>
                  </a:cubicBezTo>
                  <a:cubicBezTo>
                    <a:pt x="455" y="370"/>
                    <a:pt x="610" y="353"/>
                    <a:pt x="762" y="353"/>
                  </a:cubicBezTo>
                  <a:cubicBezTo>
                    <a:pt x="959" y="353"/>
                    <a:pt x="1153" y="381"/>
                    <a:pt x="1334" y="507"/>
                  </a:cubicBezTo>
                  <a:cubicBezTo>
                    <a:pt x="1513" y="579"/>
                    <a:pt x="1442" y="829"/>
                    <a:pt x="1608" y="888"/>
                  </a:cubicBezTo>
                  <a:cubicBezTo>
                    <a:pt x="1636" y="894"/>
                    <a:pt x="1686" y="909"/>
                    <a:pt x="1724" y="909"/>
                  </a:cubicBezTo>
                  <a:cubicBezTo>
                    <a:pt x="1768" y="909"/>
                    <a:pt x="1796" y="888"/>
                    <a:pt x="1751" y="805"/>
                  </a:cubicBezTo>
                  <a:cubicBezTo>
                    <a:pt x="1645" y="554"/>
                    <a:pt x="1719" y="512"/>
                    <a:pt x="1826" y="512"/>
                  </a:cubicBezTo>
                  <a:cubicBezTo>
                    <a:pt x="1880" y="512"/>
                    <a:pt x="1943" y="523"/>
                    <a:pt x="1996" y="523"/>
                  </a:cubicBezTo>
                  <a:cubicBezTo>
                    <a:pt x="2026" y="523"/>
                    <a:pt x="2053" y="519"/>
                    <a:pt x="2073" y="507"/>
                  </a:cubicBezTo>
                  <a:cubicBezTo>
                    <a:pt x="2103" y="519"/>
                    <a:pt x="2128" y="524"/>
                    <a:pt x="2148" y="524"/>
                  </a:cubicBezTo>
                  <a:cubicBezTo>
                    <a:pt x="2231" y="524"/>
                    <a:pt x="2237" y="436"/>
                    <a:pt x="2227" y="341"/>
                  </a:cubicBezTo>
                  <a:cubicBezTo>
                    <a:pt x="2122" y="185"/>
                    <a:pt x="1980" y="162"/>
                    <a:pt x="1831" y="162"/>
                  </a:cubicBezTo>
                  <a:cubicBezTo>
                    <a:pt x="1767" y="162"/>
                    <a:pt x="1702" y="166"/>
                    <a:pt x="1637" y="166"/>
                  </a:cubicBezTo>
                  <a:cubicBezTo>
                    <a:pt x="1530" y="166"/>
                    <a:pt x="1426" y="154"/>
                    <a:pt x="1334" y="91"/>
                  </a:cubicBezTo>
                  <a:cubicBezTo>
                    <a:pt x="1325" y="64"/>
                    <a:pt x="1303" y="50"/>
                    <a:pt x="1277" y="50"/>
                  </a:cubicBezTo>
                  <a:cubicBezTo>
                    <a:pt x="1269" y="50"/>
                    <a:pt x="1260" y="52"/>
                    <a:pt x="1251" y="55"/>
                  </a:cubicBezTo>
                  <a:cubicBezTo>
                    <a:pt x="1036" y="30"/>
                    <a:pt x="822" y="1"/>
                    <a:pt x="6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5896;p32">
              <a:extLst>
                <a:ext uri="{FF2B5EF4-FFF2-40B4-BE49-F238E27FC236}">
                  <a16:creationId xmlns:a16="http://schemas.microsoft.com/office/drawing/2014/main" id="{58F3ADFF-4544-4907-99AB-7D2972BA8F89}"/>
                </a:ext>
              </a:extLst>
            </p:cNvPr>
            <p:cNvSpPr/>
            <p:nvPr/>
          </p:nvSpPr>
          <p:spPr>
            <a:xfrm>
              <a:off x="5801600" y="3663975"/>
              <a:ext cx="32175" cy="20550"/>
            </a:xfrm>
            <a:custGeom>
              <a:avLst/>
              <a:gdLst/>
              <a:ahLst/>
              <a:cxnLst/>
              <a:rect l="l" t="t" r="r" b="b"/>
              <a:pathLst>
                <a:path w="1287" h="822" extrusionOk="0">
                  <a:moveTo>
                    <a:pt x="441" y="0"/>
                  </a:moveTo>
                  <a:cubicBezTo>
                    <a:pt x="358" y="96"/>
                    <a:pt x="215" y="36"/>
                    <a:pt x="156" y="155"/>
                  </a:cubicBezTo>
                  <a:cubicBezTo>
                    <a:pt x="96" y="191"/>
                    <a:pt x="48" y="239"/>
                    <a:pt x="1" y="286"/>
                  </a:cubicBezTo>
                  <a:cubicBezTo>
                    <a:pt x="120" y="453"/>
                    <a:pt x="286" y="524"/>
                    <a:pt x="477" y="572"/>
                  </a:cubicBezTo>
                  <a:cubicBezTo>
                    <a:pt x="656" y="596"/>
                    <a:pt x="644" y="703"/>
                    <a:pt x="632" y="822"/>
                  </a:cubicBezTo>
                  <a:cubicBezTo>
                    <a:pt x="929" y="786"/>
                    <a:pt x="1227" y="643"/>
                    <a:pt x="1251" y="358"/>
                  </a:cubicBezTo>
                  <a:cubicBezTo>
                    <a:pt x="1287" y="48"/>
                    <a:pt x="822" y="250"/>
                    <a:pt x="7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5897;p32">
              <a:extLst>
                <a:ext uri="{FF2B5EF4-FFF2-40B4-BE49-F238E27FC236}">
                  <a16:creationId xmlns:a16="http://schemas.microsoft.com/office/drawing/2014/main" id="{45E0BB4C-3C1A-476E-B431-BE0A46654557}"/>
                </a:ext>
              </a:extLst>
            </p:cNvPr>
            <p:cNvSpPr/>
            <p:nvPr/>
          </p:nvSpPr>
          <p:spPr>
            <a:xfrm>
              <a:off x="5969775" y="3678550"/>
              <a:ext cx="35150" cy="20575"/>
            </a:xfrm>
            <a:custGeom>
              <a:avLst/>
              <a:gdLst/>
              <a:ahLst/>
              <a:cxnLst/>
              <a:rect l="l" t="t" r="r" b="b"/>
              <a:pathLst>
                <a:path w="1406" h="823" extrusionOk="0">
                  <a:moveTo>
                    <a:pt x="1" y="1"/>
                  </a:moveTo>
                  <a:cubicBezTo>
                    <a:pt x="25" y="239"/>
                    <a:pt x="156" y="382"/>
                    <a:pt x="382" y="429"/>
                  </a:cubicBezTo>
                  <a:cubicBezTo>
                    <a:pt x="584" y="477"/>
                    <a:pt x="572" y="656"/>
                    <a:pt x="596" y="799"/>
                  </a:cubicBezTo>
                  <a:cubicBezTo>
                    <a:pt x="644" y="822"/>
                    <a:pt x="679" y="822"/>
                    <a:pt x="715" y="822"/>
                  </a:cubicBezTo>
                  <a:cubicBezTo>
                    <a:pt x="834" y="739"/>
                    <a:pt x="929" y="656"/>
                    <a:pt x="1013" y="584"/>
                  </a:cubicBezTo>
                  <a:cubicBezTo>
                    <a:pt x="1406" y="287"/>
                    <a:pt x="1037" y="251"/>
                    <a:pt x="870" y="144"/>
                  </a:cubicBezTo>
                  <a:cubicBezTo>
                    <a:pt x="798" y="132"/>
                    <a:pt x="715" y="132"/>
                    <a:pt x="644" y="120"/>
                  </a:cubicBezTo>
                  <a:cubicBezTo>
                    <a:pt x="477" y="48"/>
                    <a:pt x="298" y="108"/>
                    <a:pt x="156" y="13"/>
                  </a:cubicBezTo>
                  <a:cubicBezTo>
                    <a:pt x="96" y="13"/>
                    <a:pt x="48"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5898;p32">
              <a:extLst>
                <a:ext uri="{FF2B5EF4-FFF2-40B4-BE49-F238E27FC236}">
                  <a16:creationId xmlns:a16="http://schemas.microsoft.com/office/drawing/2014/main" id="{F738E78E-27B2-4FDE-9063-18B4D70788C0}"/>
                </a:ext>
              </a:extLst>
            </p:cNvPr>
            <p:cNvSpPr/>
            <p:nvPr/>
          </p:nvSpPr>
          <p:spPr>
            <a:xfrm>
              <a:off x="5991500" y="3681275"/>
              <a:ext cx="36350" cy="11300"/>
            </a:xfrm>
            <a:custGeom>
              <a:avLst/>
              <a:gdLst/>
              <a:ahLst/>
              <a:cxnLst/>
              <a:rect l="l" t="t" r="r" b="b"/>
              <a:pathLst>
                <a:path w="1454" h="452" extrusionOk="0">
                  <a:moveTo>
                    <a:pt x="578" y="0"/>
                  </a:moveTo>
                  <a:cubicBezTo>
                    <a:pt x="386" y="0"/>
                    <a:pt x="193" y="13"/>
                    <a:pt x="1" y="23"/>
                  </a:cubicBezTo>
                  <a:cubicBezTo>
                    <a:pt x="84" y="154"/>
                    <a:pt x="322" y="237"/>
                    <a:pt x="144" y="451"/>
                  </a:cubicBezTo>
                  <a:lnTo>
                    <a:pt x="561" y="451"/>
                  </a:lnTo>
                  <a:cubicBezTo>
                    <a:pt x="685" y="196"/>
                    <a:pt x="876" y="164"/>
                    <a:pt x="1077" y="164"/>
                  </a:cubicBezTo>
                  <a:cubicBezTo>
                    <a:pt x="1143" y="164"/>
                    <a:pt x="1210" y="168"/>
                    <a:pt x="1276" y="168"/>
                  </a:cubicBezTo>
                  <a:cubicBezTo>
                    <a:pt x="1337" y="168"/>
                    <a:pt x="1396" y="165"/>
                    <a:pt x="1453" y="154"/>
                  </a:cubicBezTo>
                  <a:cubicBezTo>
                    <a:pt x="1165" y="31"/>
                    <a:pt x="872" y="0"/>
                    <a:pt x="5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5899;p32">
              <a:extLst>
                <a:ext uri="{FF2B5EF4-FFF2-40B4-BE49-F238E27FC236}">
                  <a16:creationId xmlns:a16="http://schemas.microsoft.com/office/drawing/2014/main" id="{CC52012C-5C97-4822-ACA1-A2961DBEA7CB}"/>
                </a:ext>
              </a:extLst>
            </p:cNvPr>
            <p:cNvSpPr/>
            <p:nvPr/>
          </p:nvSpPr>
          <p:spPr>
            <a:xfrm>
              <a:off x="5887625" y="3650575"/>
              <a:ext cx="47950" cy="9850"/>
            </a:xfrm>
            <a:custGeom>
              <a:avLst/>
              <a:gdLst/>
              <a:ahLst/>
              <a:cxnLst/>
              <a:rect l="l" t="t" r="r" b="b"/>
              <a:pathLst>
                <a:path w="1918" h="394" extrusionOk="0">
                  <a:moveTo>
                    <a:pt x="1666" y="0"/>
                  </a:moveTo>
                  <a:cubicBezTo>
                    <a:pt x="1586" y="0"/>
                    <a:pt x="1510" y="32"/>
                    <a:pt x="1441" y="108"/>
                  </a:cubicBezTo>
                  <a:cubicBezTo>
                    <a:pt x="1248" y="220"/>
                    <a:pt x="1044" y="247"/>
                    <a:pt x="837" y="247"/>
                  </a:cubicBezTo>
                  <a:cubicBezTo>
                    <a:pt x="640" y="247"/>
                    <a:pt x="441" y="222"/>
                    <a:pt x="245" y="222"/>
                  </a:cubicBezTo>
                  <a:cubicBezTo>
                    <a:pt x="163" y="222"/>
                    <a:pt x="81" y="227"/>
                    <a:pt x="1" y="239"/>
                  </a:cubicBezTo>
                  <a:cubicBezTo>
                    <a:pt x="308" y="367"/>
                    <a:pt x="628" y="380"/>
                    <a:pt x="948" y="380"/>
                  </a:cubicBezTo>
                  <a:cubicBezTo>
                    <a:pt x="1028" y="380"/>
                    <a:pt x="1108" y="379"/>
                    <a:pt x="1188" y="379"/>
                  </a:cubicBezTo>
                  <a:cubicBezTo>
                    <a:pt x="1321" y="379"/>
                    <a:pt x="1453" y="382"/>
                    <a:pt x="1584" y="394"/>
                  </a:cubicBezTo>
                  <a:cubicBezTo>
                    <a:pt x="1656" y="274"/>
                    <a:pt x="1763" y="239"/>
                    <a:pt x="1882" y="239"/>
                  </a:cubicBezTo>
                  <a:cubicBezTo>
                    <a:pt x="1918" y="167"/>
                    <a:pt x="1906" y="108"/>
                    <a:pt x="1846" y="48"/>
                  </a:cubicBezTo>
                  <a:cubicBezTo>
                    <a:pt x="1785" y="18"/>
                    <a:pt x="1725" y="0"/>
                    <a:pt x="16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5900;p32">
              <a:extLst>
                <a:ext uri="{FF2B5EF4-FFF2-40B4-BE49-F238E27FC236}">
                  <a16:creationId xmlns:a16="http://schemas.microsoft.com/office/drawing/2014/main" id="{33ECC828-6A15-4623-BB99-C8B350744E37}"/>
                </a:ext>
              </a:extLst>
            </p:cNvPr>
            <p:cNvSpPr/>
            <p:nvPr/>
          </p:nvSpPr>
          <p:spPr>
            <a:xfrm>
              <a:off x="5876925" y="3667850"/>
              <a:ext cx="14600" cy="21150"/>
            </a:xfrm>
            <a:custGeom>
              <a:avLst/>
              <a:gdLst/>
              <a:ahLst/>
              <a:cxnLst/>
              <a:rect l="l" t="t" r="r" b="b"/>
              <a:pathLst>
                <a:path w="584" h="846" extrusionOk="0">
                  <a:moveTo>
                    <a:pt x="583" y="0"/>
                  </a:moveTo>
                  <a:cubicBezTo>
                    <a:pt x="524" y="0"/>
                    <a:pt x="476" y="0"/>
                    <a:pt x="429" y="12"/>
                  </a:cubicBezTo>
                  <a:cubicBezTo>
                    <a:pt x="286" y="119"/>
                    <a:pt x="60" y="84"/>
                    <a:pt x="0" y="298"/>
                  </a:cubicBezTo>
                  <a:lnTo>
                    <a:pt x="0" y="429"/>
                  </a:lnTo>
                  <a:cubicBezTo>
                    <a:pt x="48" y="560"/>
                    <a:pt x="107" y="715"/>
                    <a:pt x="143" y="846"/>
                  </a:cubicBezTo>
                  <a:lnTo>
                    <a:pt x="429" y="846"/>
                  </a:lnTo>
                  <a:cubicBezTo>
                    <a:pt x="441" y="786"/>
                    <a:pt x="441" y="738"/>
                    <a:pt x="441" y="691"/>
                  </a:cubicBezTo>
                  <a:cubicBezTo>
                    <a:pt x="298" y="429"/>
                    <a:pt x="536" y="238"/>
                    <a:pt x="5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5901;p32">
              <a:extLst>
                <a:ext uri="{FF2B5EF4-FFF2-40B4-BE49-F238E27FC236}">
                  <a16:creationId xmlns:a16="http://schemas.microsoft.com/office/drawing/2014/main" id="{75285A10-D3E2-4128-A4F7-E77F0E8C0FB8}"/>
                </a:ext>
              </a:extLst>
            </p:cNvPr>
            <p:cNvSpPr/>
            <p:nvPr/>
          </p:nvSpPr>
          <p:spPr>
            <a:xfrm>
              <a:off x="6018600" y="3666925"/>
              <a:ext cx="44975" cy="4250"/>
            </a:xfrm>
            <a:custGeom>
              <a:avLst/>
              <a:gdLst/>
              <a:ahLst/>
              <a:cxnLst/>
              <a:rect l="l" t="t" r="r" b="b"/>
              <a:pathLst>
                <a:path w="1799" h="170" extrusionOk="0">
                  <a:moveTo>
                    <a:pt x="1034" y="1"/>
                  </a:moveTo>
                  <a:cubicBezTo>
                    <a:pt x="742" y="1"/>
                    <a:pt x="446" y="42"/>
                    <a:pt x="155" y="42"/>
                  </a:cubicBezTo>
                  <a:cubicBezTo>
                    <a:pt x="103" y="42"/>
                    <a:pt x="52" y="40"/>
                    <a:pt x="0" y="37"/>
                  </a:cubicBezTo>
                  <a:lnTo>
                    <a:pt x="0" y="37"/>
                  </a:lnTo>
                  <a:cubicBezTo>
                    <a:pt x="334" y="146"/>
                    <a:pt x="675" y="169"/>
                    <a:pt x="1019" y="169"/>
                  </a:cubicBezTo>
                  <a:cubicBezTo>
                    <a:pt x="1278" y="169"/>
                    <a:pt x="1538" y="156"/>
                    <a:pt x="1798" y="156"/>
                  </a:cubicBezTo>
                  <a:cubicBezTo>
                    <a:pt x="1552" y="33"/>
                    <a:pt x="1295" y="1"/>
                    <a:pt x="10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5902;p32">
              <a:extLst>
                <a:ext uri="{FF2B5EF4-FFF2-40B4-BE49-F238E27FC236}">
                  <a16:creationId xmlns:a16="http://schemas.microsoft.com/office/drawing/2014/main" id="{61108C71-53A4-4116-8EFD-B6F12EA6BCFF}"/>
                </a:ext>
              </a:extLst>
            </p:cNvPr>
            <p:cNvSpPr/>
            <p:nvPr/>
          </p:nvSpPr>
          <p:spPr>
            <a:xfrm>
              <a:off x="5951625" y="3677825"/>
              <a:ext cx="14300" cy="17250"/>
            </a:xfrm>
            <a:custGeom>
              <a:avLst/>
              <a:gdLst/>
              <a:ahLst/>
              <a:cxnLst/>
              <a:rect l="l" t="t" r="r" b="b"/>
              <a:pathLst>
                <a:path w="572" h="690" extrusionOk="0">
                  <a:moveTo>
                    <a:pt x="387" y="0"/>
                  </a:moveTo>
                  <a:cubicBezTo>
                    <a:pt x="361" y="0"/>
                    <a:pt x="334" y="6"/>
                    <a:pt x="310" y="18"/>
                  </a:cubicBezTo>
                  <a:cubicBezTo>
                    <a:pt x="286" y="77"/>
                    <a:pt x="251" y="137"/>
                    <a:pt x="227" y="208"/>
                  </a:cubicBezTo>
                  <a:cubicBezTo>
                    <a:pt x="179" y="351"/>
                    <a:pt x="0" y="494"/>
                    <a:pt x="191" y="649"/>
                  </a:cubicBezTo>
                  <a:cubicBezTo>
                    <a:pt x="218" y="676"/>
                    <a:pt x="265" y="689"/>
                    <a:pt x="301" y="689"/>
                  </a:cubicBezTo>
                  <a:cubicBezTo>
                    <a:pt x="314" y="689"/>
                    <a:pt x="325" y="688"/>
                    <a:pt x="334" y="685"/>
                  </a:cubicBezTo>
                  <a:cubicBezTo>
                    <a:pt x="524" y="613"/>
                    <a:pt x="572" y="447"/>
                    <a:pt x="572" y="280"/>
                  </a:cubicBezTo>
                  <a:cubicBezTo>
                    <a:pt x="572" y="197"/>
                    <a:pt x="489" y="101"/>
                    <a:pt x="465" y="18"/>
                  </a:cubicBezTo>
                  <a:cubicBezTo>
                    <a:pt x="441" y="6"/>
                    <a:pt x="414" y="0"/>
                    <a:pt x="3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5903;p32">
              <a:extLst>
                <a:ext uri="{FF2B5EF4-FFF2-40B4-BE49-F238E27FC236}">
                  <a16:creationId xmlns:a16="http://schemas.microsoft.com/office/drawing/2014/main" id="{D1AF2EE6-0EDD-41C5-990B-8B3384BB2ACD}"/>
                </a:ext>
              </a:extLst>
            </p:cNvPr>
            <p:cNvSpPr/>
            <p:nvPr/>
          </p:nvSpPr>
          <p:spPr>
            <a:xfrm>
              <a:off x="5517350" y="3606075"/>
              <a:ext cx="33650" cy="13100"/>
            </a:xfrm>
            <a:custGeom>
              <a:avLst/>
              <a:gdLst/>
              <a:ahLst/>
              <a:cxnLst/>
              <a:rect l="l" t="t" r="r" b="b"/>
              <a:pathLst>
                <a:path w="1346" h="524" extrusionOk="0">
                  <a:moveTo>
                    <a:pt x="436" y="1"/>
                  </a:moveTo>
                  <a:cubicBezTo>
                    <a:pt x="364" y="1"/>
                    <a:pt x="290" y="13"/>
                    <a:pt x="215" y="42"/>
                  </a:cubicBezTo>
                  <a:cubicBezTo>
                    <a:pt x="107" y="90"/>
                    <a:pt x="24" y="149"/>
                    <a:pt x="0" y="280"/>
                  </a:cubicBezTo>
                  <a:cubicBezTo>
                    <a:pt x="119" y="411"/>
                    <a:pt x="357" y="340"/>
                    <a:pt x="477" y="507"/>
                  </a:cubicBezTo>
                  <a:cubicBezTo>
                    <a:pt x="537" y="516"/>
                    <a:pt x="596" y="523"/>
                    <a:pt x="652" y="523"/>
                  </a:cubicBezTo>
                  <a:cubicBezTo>
                    <a:pt x="739" y="523"/>
                    <a:pt x="821" y="505"/>
                    <a:pt x="893" y="447"/>
                  </a:cubicBezTo>
                  <a:cubicBezTo>
                    <a:pt x="1000" y="280"/>
                    <a:pt x="1191" y="352"/>
                    <a:pt x="1346" y="292"/>
                  </a:cubicBezTo>
                  <a:cubicBezTo>
                    <a:pt x="1227" y="161"/>
                    <a:pt x="1048" y="209"/>
                    <a:pt x="893" y="149"/>
                  </a:cubicBezTo>
                  <a:cubicBezTo>
                    <a:pt x="752" y="67"/>
                    <a:pt x="600" y="1"/>
                    <a:pt x="43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5904;p32">
              <a:extLst>
                <a:ext uri="{FF2B5EF4-FFF2-40B4-BE49-F238E27FC236}">
                  <a16:creationId xmlns:a16="http://schemas.microsoft.com/office/drawing/2014/main" id="{E0ECB18F-83D8-4255-BA8F-9333AF08F20E}"/>
                </a:ext>
              </a:extLst>
            </p:cNvPr>
            <p:cNvSpPr/>
            <p:nvPr/>
          </p:nvSpPr>
          <p:spPr>
            <a:xfrm>
              <a:off x="5747425" y="3655825"/>
              <a:ext cx="33975" cy="4725"/>
            </a:xfrm>
            <a:custGeom>
              <a:avLst/>
              <a:gdLst/>
              <a:ahLst/>
              <a:cxnLst/>
              <a:rect l="l" t="t" r="r" b="b"/>
              <a:pathLst>
                <a:path w="1359" h="189" extrusionOk="0">
                  <a:moveTo>
                    <a:pt x="387" y="0"/>
                  </a:moveTo>
                  <a:cubicBezTo>
                    <a:pt x="260" y="0"/>
                    <a:pt x="132" y="9"/>
                    <a:pt x="1" y="29"/>
                  </a:cubicBezTo>
                  <a:cubicBezTo>
                    <a:pt x="60" y="76"/>
                    <a:pt x="108" y="136"/>
                    <a:pt x="144" y="184"/>
                  </a:cubicBezTo>
                  <a:cubicBezTo>
                    <a:pt x="225" y="174"/>
                    <a:pt x="306" y="171"/>
                    <a:pt x="387" y="171"/>
                  </a:cubicBezTo>
                  <a:cubicBezTo>
                    <a:pt x="575" y="171"/>
                    <a:pt x="764" y="189"/>
                    <a:pt x="953" y="189"/>
                  </a:cubicBezTo>
                  <a:cubicBezTo>
                    <a:pt x="1088" y="189"/>
                    <a:pt x="1223" y="180"/>
                    <a:pt x="1358" y="148"/>
                  </a:cubicBezTo>
                  <a:cubicBezTo>
                    <a:pt x="1039" y="62"/>
                    <a:pt x="720" y="0"/>
                    <a:pt x="3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5905;p32">
              <a:extLst>
                <a:ext uri="{FF2B5EF4-FFF2-40B4-BE49-F238E27FC236}">
                  <a16:creationId xmlns:a16="http://schemas.microsoft.com/office/drawing/2014/main" id="{7C2A4D0B-E1DB-4185-BD90-0D5B3793BDFE}"/>
                </a:ext>
              </a:extLst>
            </p:cNvPr>
            <p:cNvSpPr/>
            <p:nvPr/>
          </p:nvSpPr>
          <p:spPr>
            <a:xfrm>
              <a:off x="5783750" y="3660200"/>
              <a:ext cx="28900" cy="7075"/>
            </a:xfrm>
            <a:custGeom>
              <a:avLst/>
              <a:gdLst/>
              <a:ahLst/>
              <a:cxnLst/>
              <a:rect l="l" t="t" r="r" b="b"/>
              <a:pathLst>
                <a:path w="1156" h="283" extrusionOk="0">
                  <a:moveTo>
                    <a:pt x="258" y="0"/>
                  </a:moveTo>
                  <a:cubicBezTo>
                    <a:pt x="173" y="0"/>
                    <a:pt x="87" y="3"/>
                    <a:pt x="0" y="9"/>
                  </a:cubicBezTo>
                  <a:cubicBezTo>
                    <a:pt x="238" y="247"/>
                    <a:pt x="619" y="80"/>
                    <a:pt x="870" y="282"/>
                  </a:cubicBezTo>
                  <a:cubicBezTo>
                    <a:pt x="977" y="270"/>
                    <a:pt x="1096" y="259"/>
                    <a:pt x="1155" y="140"/>
                  </a:cubicBezTo>
                  <a:cubicBezTo>
                    <a:pt x="858" y="37"/>
                    <a:pt x="561" y="0"/>
                    <a:pt x="2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5906;p32">
              <a:extLst>
                <a:ext uri="{FF2B5EF4-FFF2-40B4-BE49-F238E27FC236}">
                  <a16:creationId xmlns:a16="http://schemas.microsoft.com/office/drawing/2014/main" id="{BFC1D822-8CAA-488A-81B6-CD3200B15295}"/>
                </a:ext>
              </a:extLst>
            </p:cNvPr>
            <p:cNvSpPr/>
            <p:nvPr/>
          </p:nvSpPr>
          <p:spPr>
            <a:xfrm>
              <a:off x="5524775" y="3615950"/>
              <a:ext cx="26225" cy="6750"/>
            </a:xfrm>
            <a:custGeom>
              <a:avLst/>
              <a:gdLst/>
              <a:ahLst/>
              <a:cxnLst/>
              <a:rect l="l" t="t" r="r" b="b"/>
              <a:pathLst>
                <a:path w="1049" h="270" extrusionOk="0">
                  <a:moveTo>
                    <a:pt x="94" y="0"/>
                  </a:moveTo>
                  <a:cubicBezTo>
                    <a:pt x="59" y="0"/>
                    <a:pt x="28" y="28"/>
                    <a:pt x="1" y="76"/>
                  </a:cubicBezTo>
                  <a:cubicBezTo>
                    <a:pt x="162" y="226"/>
                    <a:pt x="329" y="270"/>
                    <a:pt x="499" y="270"/>
                  </a:cubicBezTo>
                  <a:cubicBezTo>
                    <a:pt x="680" y="270"/>
                    <a:pt x="864" y="220"/>
                    <a:pt x="1049" y="195"/>
                  </a:cubicBezTo>
                  <a:cubicBezTo>
                    <a:pt x="942" y="16"/>
                    <a:pt x="751" y="135"/>
                    <a:pt x="620" y="52"/>
                  </a:cubicBezTo>
                  <a:lnTo>
                    <a:pt x="180" y="52"/>
                  </a:lnTo>
                  <a:cubicBezTo>
                    <a:pt x="149" y="16"/>
                    <a:pt x="120" y="0"/>
                    <a:pt x="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5907;p32">
              <a:extLst>
                <a:ext uri="{FF2B5EF4-FFF2-40B4-BE49-F238E27FC236}">
                  <a16:creationId xmlns:a16="http://schemas.microsoft.com/office/drawing/2014/main" id="{2372065E-36F6-40BF-A373-1FA2B2B15FB3}"/>
                </a:ext>
              </a:extLst>
            </p:cNvPr>
            <p:cNvSpPr/>
            <p:nvPr/>
          </p:nvSpPr>
          <p:spPr>
            <a:xfrm>
              <a:off x="5690875" y="3648975"/>
              <a:ext cx="28900" cy="4300"/>
            </a:xfrm>
            <a:custGeom>
              <a:avLst/>
              <a:gdLst/>
              <a:ahLst/>
              <a:cxnLst/>
              <a:rect l="l" t="t" r="r" b="b"/>
              <a:pathLst>
                <a:path w="1156" h="172" extrusionOk="0">
                  <a:moveTo>
                    <a:pt x="455" y="0"/>
                  </a:moveTo>
                  <a:cubicBezTo>
                    <a:pt x="302" y="0"/>
                    <a:pt x="150" y="12"/>
                    <a:pt x="1" y="17"/>
                  </a:cubicBezTo>
                  <a:cubicBezTo>
                    <a:pt x="48" y="65"/>
                    <a:pt x="84" y="124"/>
                    <a:pt x="132" y="172"/>
                  </a:cubicBezTo>
                  <a:cubicBezTo>
                    <a:pt x="477" y="172"/>
                    <a:pt x="822" y="160"/>
                    <a:pt x="1156" y="160"/>
                  </a:cubicBezTo>
                  <a:cubicBezTo>
                    <a:pt x="931" y="29"/>
                    <a:pt x="693" y="0"/>
                    <a:pt x="4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5908;p32">
              <a:extLst>
                <a:ext uri="{FF2B5EF4-FFF2-40B4-BE49-F238E27FC236}">
                  <a16:creationId xmlns:a16="http://schemas.microsoft.com/office/drawing/2014/main" id="{C486671D-0AC3-4DE9-9D24-F697CF81EFF6}"/>
                </a:ext>
              </a:extLst>
            </p:cNvPr>
            <p:cNvSpPr/>
            <p:nvPr/>
          </p:nvSpPr>
          <p:spPr>
            <a:xfrm>
              <a:off x="5976325" y="3663975"/>
              <a:ext cx="30700" cy="3100"/>
            </a:xfrm>
            <a:custGeom>
              <a:avLst/>
              <a:gdLst/>
              <a:ahLst/>
              <a:cxnLst/>
              <a:rect l="l" t="t" r="r" b="b"/>
              <a:pathLst>
                <a:path w="1228" h="124" extrusionOk="0">
                  <a:moveTo>
                    <a:pt x="1191" y="0"/>
                  </a:moveTo>
                  <a:cubicBezTo>
                    <a:pt x="787" y="12"/>
                    <a:pt x="394" y="12"/>
                    <a:pt x="1" y="12"/>
                  </a:cubicBezTo>
                  <a:cubicBezTo>
                    <a:pt x="308" y="99"/>
                    <a:pt x="631" y="123"/>
                    <a:pt x="956" y="123"/>
                  </a:cubicBezTo>
                  <a:cubicBezTo>
                    <a:pt x="1034" y="123"/>
                    <a:pt x="1113" y="122"/>
                    <a:pt x="1191" y="119"/>
                  </a:cubicBezTo>
                  <a:cubicBezTo>
                    <a:pt x="1227" y="72"/>
                    <a:pt x="1227" y="48"/>
                    <a:pt x="1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5909;p32">
              <a:extLst>
                <a:ext uri="{FF2B5EF4-FFF2-40B4-BE49-F238E27FC236}">
                  <a16:creationId xmlns:a16="http://schemas.microsoft.com/office/drawing/2014/main" id="{D950F386-347D-4CD5-890F-F0CD9CC72526}"/>
                </a:ext>
              </a:extLst>
            </p:cNvPr>
            <p:cNvSpPr/>
            <p:nvPr/>
          </p:nvSpPr>
          <p:spPr>
            <a:xfrm>
              <a:off x="5935250" y="3674400"/>
              <a:ext cx="10750" cy="18175"/>
            </a:xfrm>
            <a:custGeom>
              <a:avLst/>
              <a:gdLst/>
              <a:ahLst/>
              <a:cxnLst/>
              <a:rect l="l" t="t" r="r" b="b"/>
              <a:pathLst>
                <a:path w="430" h="727" extrusionOk="0">
                  <a:moveTo>
                    <a:pt x="120" y="0"/>
                  </a:moveTo>
                  <a:lnTo>
                    <a:pt x="120" y="0"/>
                  </a:lnTo>
                  <a:cubicBezTo>
                    <a:pt x="155" y="12"/>
                    <a:pt x="155" y="48"/>
                    <a:pt x="120" y="60"/>
                  </a:cubicBezTo>
                  <a:cubicBezTo>
                    <a:pt x="1" y="226"/>
                    <a:pt x="13" y="405"/>
                    <a:pt x="108" y="584"/>
                  </a:cubicBezTo>
                  <a:lnTo>
                    <a:pt x="108" y="726"/>
                  </a:lnTo>
                  <a:cubicBezTo>
                    <a:pt x="346" y="536"/>
                    <a:pt x="429" y="298"/>
                    <a:pt x="251" y="36"/>
                  </a:cubicBezTo>
                  <a:cubicBezTo>
                    <a:pt x="215" y="36"/>
                    <a:pt x="167" y="12"/>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5910;p32">
              <a:extLst>
                <a:ext uri="{FF2B5EF4-FFF2-40B4-BE49-F238E27FC236}">
                  <a16:creationId xmlns:a16="http://schemas.microsoft.com/office/drawing/2014/main" id="{348E7772-2075-48C4-9116-A39C31792F32}"/>
                </a:ext>
              </a:extLst>
            </p:cNvPr>
            <p:cNvSpPr/>
            <p:nvPr/>
          </p:nvSpPr>
          <p:spPr>
            <a:xfrm>
              <a:off x="5868575" y="3667250"/>
              <a:ext cx="19075" cy="7475"/>
            </a:xfrm>
            <a:custGeom>
              <a:avLst/>
              <a:gdLst/>
              <a:ahLst/>
              <a:cxnLst/>
              <a:rect l="l" t="t" r="r" b="b"/>
              <a:pathLst>
                <a:path w="763" h="299" extrusionOk="0">
                  <a:moveTo>
                    <a:pt x="215" y="0"/>
                  </a:moveTo>
                  <a:cubicBezTo>
                    <a:pt x="1" y="203"/>
                    <a:pt x="358" y="167"/>
                    <a:pt x="334" y="298"/>
                  </a:cubicBezTo>
                  <a:cubicBezTo>
                    <a:pt x="477" y="215"/>
                    <a:pt x="655" y="167"/>
                    <a:pt x="763" y="24"/>
                  </a:cubicBezTo>
                  <a:cubicBezTo>
                    <a:pt x="584" y="0"/>
                    <a:pt x="405" y="0"/>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5911;p32">
              <a:extLst>
                <a:ext uri="{FF2B5EF4-FFF2-40B4-BE49-F238E27FC236}">
                  <a16:creationId xmlns:a16="http://schemas.microsoft.com/office/drawing/2014/main" id="{B7D84153-5962-4946-B108-C32F70DFE4CA}"/>
                </a:ext>
              </a:extLst>
            </p:cNvPr>
            <p:cNvSpPr/>
            <p:nvPr/>
          </p:nvSpPr>
          <p:spPr>
            <a:xfrm>
              <a:off x="5929600" y="3660025"/>
              <a:ext cx="19075" cy="3475"/>
            </a:xfrm>
            <a:custGeom>
              <a:avLst/>
              <a:gdLst/>
              <a:ahLst/>
              <a:cxnLst/>
              <a:rect l="l" t="t" r="r" b="b"/>
              <a:pathLst>
                <a:path w="763" h="139" extrusionOk="0">
                  <a:moveTo>
                    <a:pt x="395" y="1"/>
                  </a:moveTo>
                  <a:cubicBezTo>
                    <a:pt x="265" y="1"/>
                    <a:pt x="131" y="27"/>
                    <a:pt x="0" y="27"/>
                  </a:cubicBezTo>
                  <a:cubicBezTo>
                    <a:pt x="159" y="123"/>
                    <a:pt x="328" y="139"/>
                    <a:pt x="501" y="139"/>
                  </a:cubicBezTo>
                  <a:cubicBezTo>
                    <a:pt x="588" y="139"/>
                    <a:pt x="675" y="135"/>
                    <a:pt x="762" y="135"/>
                  </a:cubicBezTo>
                  <a:cubicBezTo>
                    <a:pt x="649" y="27"/>
                    <a:pt x="524" y="1"/>
                    <a:pt x="3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5912;p32">
              <a:extLst>
                <a:ext uri="{FF2B5EF4-FFF2-40B4-BE49-F238E27FC236}">
                  <a16:creationId xmlns:a16="http://schemas.microsoft.com/office/drawing/2014/main" id="{F71040C0-5EE8-4C13-B5E6-C742DCC38010}"/>
                </a:ext>
              </a:extLst>
            </p:cNvPr>
            <p:cNvSpPr/>
            <p:nvPr/>
          </p:nvSpPr>
          <p:spPr>
            <a:xfrm>
              <a:off x="5658125" y="3641875"/>
              <a:ext cx="18200" cy="4225"/>
            </a:xfrm>
            <a:custGeom>
              <a:avLst/>
              <a:gdLst/>
              <a:ahLst/>
              <a:cxnLst/>
              <a:rect l="l" t="t" r="r" b="b"/>
              <a:pathLst>
                <a:path w="728" h="169" extrusionOk="0">
                  <a:moveTo>
                    <a:pt x="327" y="0"/>
                  </a:moveTo>
                  <a:cubicBezTo>
                    <a:pt x="219" y="0"/>
                    <a:pt x="108" y="17"/>
                    <a:pt x="1" y="27"/>
                  </a:cubicBezTo>
                  <a:cubicBezTo>
                    <a:pt x="115" y="141"/>
                    <a:pt x="251" y="168"/>
                    <a:pt x="393" y="168"/>
                  </a:cubicBezTo>
                  <a:cubicBezTo>
                    <a:pt x="503" y="168"/>
                    <a:pt x="618" y="151"/>
                    <a:pt x="727" y="146"/>
                  </a:cubicBezTo>
                  <a:cubicBezTo>
                    <a:pt x="611" y="30"/>
                    <a:pt x="472" y="0"/>
                    <a:pt x="3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5913;p32">
              <a:extLst>
                <a:ext uri="{FF2B5EF4-FFF2-40B4-BE49-F238E27FC236}">
                  <a16:creationId xmlns:a16="http://schemas.microsoft.com/office/drawing/2014/main" id="{806DE2A3-B076-4B47-8F31-BDE8BA5FE64F}"/>
                </a:ext>
              </a:extLst>
            </p:cNvPr>
            <p:cNvSpPr/>
            <p:nvPr/>
          </p:nvSpPr>
          <p:spPr>
            <a:xfrm>
              <a:off x="5952525" y="3660025"/>
              <a:ext cx="14000" cy="3375"/>
            </a:xfrm>
            <a:custGeom>
              <a:avLst/>
              <a:gdLst/>
              <a:ahLst/>
              <a:cxnLst/>
              <a:rect l="l" t="t" r="r" b="b"/>
              <a:pathLst>
                <a:path w="560" h="135" extrusionOk="0">
                  <a:moveTo>
                    <a:pt x="280" y="1"/>
                  </a:moveTo>
                  <a:cubicBezTo>
                    <a:pt x="188" y="1"/>
                    <a:pt x="95" y="45"/>
                    <a:pt x="0" y="135"/>
                  </a:cubicBezTo>
                  <a:lnTo>
                    <a:pt x="560" y="135"/>
                  </a:lnTo>
                  <a:cubicBezTo>
                    <a:pt x="465" y="45"/>
                    <a:pt x="372" y="1"/>
                    <a:pt x="2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5914;p32">
              <a:extLst>
                <a:ext uri="{FF2B5EF4-FFF2-40B4-BE49-F238E27FC236}">
                  <a16:creationId xmlns:a16="http://schemas.microsoft.com/office/drawing/2014/main" id="{9F9BF5D9-1D2E-40F6-AFF3-278C10A09D2C}"/>
                </a:ext>
              </a:extLst>
            </p:cNvPr>
            <p:cNvSpPr/>
            <p:nvPr/>
          </p:nvSpPr>
          <p:spPr>
            <a:xfrm>
              <a:off x="5676300" y="3645375"/>
              <a:ext cx="14300" cy="4650"/>
            </a:xfrm>
            <a:custGeom>
              <a:avLst/>
              <a:gdLst/>
              <a:ahLst/>
              <a:cxnLst/>
              <a:rect l="l" t="t" r="r" b="b"/>
              <a:pathLst>
                <a:path w="572" h="186" extrusionOk="0">
                  <a:moveTo>
                    <a:pt x="104" y="0"/>
                  </a:moveTo>
                  <a:cubicBezTo>
                    <a:pt x="70" y="0"/>
                    <a:pt x="35" y="2"/>
                    <a:pt x="0" y="6"/>
                  </a:cubicBezTo>
                  <a:cubicBezTo>
                    <a:pt x="79" y="150"/>
                    <a:pt x="194" y="185"/>
                    <a:pt x="319" y="185"/>
                  </a:cubicBezTo>
                  <a:cubicBezTo>
                    <a:pt x="400" y="185"/>
                    <a:pt x="487" y="170"/>
                    <a:pt x="572" y="161"/>
                  </a:cubicBezTo>
                  <a:cubicBezTo>
                    <a:pt x="432" y="52"/>
                    <a:pt x="277" y="0"/>
                    <a:pt x="10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5915;p32">
              <a:extLst>
                <a:ext uri="{FF2B5EF4-FFF2-40B4-BE49-F238E27FC236}">
                  <a16:creationId xmlns:a16="http://schemas.microsoft.com/office/drawing/2014/main" id="{CEDFE154-97F5-4376-955D-3965A21560A7}"/>
                </a:ext>
              </a:extLst>
            </p:cNvPr>
            <p:cNvSpPr/>
            <p:nvPr/>
          </p:nvSpPr>
          <p:spPr>
            <a:xfrm>
              <a:off x="5973650" y="3678475"/>
              <a:ext cx="12225" cy="3300"/>
            </a:xfrm>
            <a:custGeom>
              <a:avLst/>
              <a:gdLst/>
              <a:ahLst/>
              <a:cxnLst/>
              <a:rect l="l" t="t" r="r" b="b"/>
              <a:pathLst>
                <a:path w="489" h="132" extrusionOk="0">
                  <a:moveTo>
                    <a:pt x="103" y="0"/>
                  </a:moveTo>
                  <a:cubicBezTo>
                    <a:pt x="69" y="0"/>
                    <a:pt x="35" y="2"/>
                    <a:pt x="1" y="4"/>
                  </a:cubicBezTo>
                  <a:cubicBezTo>
                    <a:pt x="80" y="105"/>
                    <a:pt x="177" y="132"/>
                    <a:pt x="281" y="132"/>
                  </a:cubicBezTo>
                  <a:cubicBezTo>
                    <a:pt x="348" y="132"/>
                    <a:pt x="418" y="120"/>
                    <a:pt x="489" y="111"/>
                  </a:cubicBezTo>
                  <a:cubicBezTo>
                    <a:pt x="373" y="25"/>
                    <a:pt x="243" y="0"/>
                    <a:pt x="1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5916;p32">
              <a:extLst>
                <a:ext uri="{FF2B5EF4-FFF2-40B4-BE49-F238E27FC236}">
                  <a16:creationId xmlns:a16="http://schemas.microsoft.com/office/drawing/2014/main" id="{D9F803F8-1058-459B-B482-A90C22D247B9}"/>
                </a:ext>
              </a:extLst>
            </p:cNvPr>
            <p:cNvSpPr/>
            <p:nvPr/>
          </p:nvSpPr>
          <p:spPr>
            <a:xfrm>
              <a:off x="6067125" y="3668150"/>
              <a:ext cx="6850" cy="2700"/>
            </a:xfrm>
            <a:custGeom>
              <a:avLst/>
              <a:gdLst/>
              <a:ahLst/>
              <a:cxnLst/>
              <a:rect l="l" t="t" r="r" b="b"/>
              <a:pathLst>
                <a:path w="274" h="108" extrusionOk="0">
                  <a:moveTo>
                    <a:pt x="133" y="0"/>
                  </a:moveTo>
                  <a:cubicBezTo>
                    <a:pt x="86" y="0"/>
                    <a:pt x="42" y="36"/>
                    <a:pt x="0" y="107"/>
                  </a:cubicBezTo>
                  <a:lnTo>
                    <a:pt x="274" y="107"/>
                  </a:lnTo>
                  <a:cubicBezTo>
                    <a:pt x="226" y="36"/>
                    <a:pt x="179" y="0"/>
                    <a:pt x="13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5917;p32">
              <a:extLst>
                <a:ext uri="{FF2B5EF4-FFF2-40B4-BE49-F238E27FC236}">
                  <a16:creationId xmlns:a16="http://schemas.microsoft.com/office/drawing/2014/main" id="{2EFDDF38-5DD4-4CA9-938A-E1D0DC1BCFF9}"/>
                </a:ext>
              </a:extLst>
            </p:cNvPr>
            <p:cNvSpPr/>
            <p:nvPr/>
          </p:nvSpPr>
          <p:spPr>
            <a:xfrm>
              <a:off x="6006100" y="3663975"/>
              <a:ext cx="3600" cy="3300"/>
            </a:xfrm>
            <a:custGeom>
              <a:avLst/>
              <a:gdLst/>
              <a:ahLst/>
              <a:cxnLst/>
              <a:rect l="l" t="t" r="r" b="b"/>
              <a:pathLst>
                <a:path w="144" h="132" extrusionOk="0">
                  <a:moveTo>
                    <a:pt x="0" y="0"/>
                  </a:moveTo>
                  <a:lnTo>
                    <a:pt x="0" y="119"/>
                  </a:lnTo>
                  <a:cubicBezTo>
                    <a:pt x="60" y="119"/>
                    <a:pt x="96" y="119"/>
                    <a:pt x="143" y="131"/>
                  </a:cubicBezTo>
                  <a:cubicBezTo>
                    <a:pt x="96" y="96"/>
                    <a:pt x="36"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5918;p32">
              <a:extLst>
                <a:ext uri="{FF2B5EF4-FFF2-40B4-BE49-F238E27FC236}">
                  <a16:creationId xmlns:a16="http://schemas.microsoft.com/office/drawing/2014/main" id="{2AC0C0DD-2255-4C74-91A4-A9A41CF0E48A}"/>
                </a:ext>
              </a:extLst>
            </p:cNvPr>
            <p:cNvSpPr/>
            <p:nvPr/>
          </p:nvSpPr>
          <p:spPr>
            <a:xfrm>
              <a:off x="6058475" y="2096725"/>
              <a:ext cx="110750" cy="11475"/>
            </a:xfrm>
            <a:custGeom>
              <a:avLst/>
              <a:gdLst/>
              <a:ahLst/>
              <a:cxnLst/>
              <a:rect l="l" t="t" r="r" b="b"/>
              <a:pathLst>
                <a:path w="4430" h="459" extrusionOk="0">
                  <a:moveTo>
                    <a:pt x="2523" y="0"/>
                  </a:moveTo>
                  <a:cubicBezTo>
                    <a:pt x="2204" y="0"/>
                    <a:pt x="1884" y="4"/>
                    <a:pt x="1561" y="4"/>
                  </a:cubicBezTo>
                  <a:cubicBezTo>
                    <a:pt x="1320" y="4"/>
                    <a:pt x="1102" y="191"/>
                    <a:pt x="860" y="191"/>
                  </a:cubicBezTo>
                  <a:cubicBezTo>
                    <a:pt x="790" y="191"/>
                    <a:pt x="718" y="175"/>
                    <a:pt x="644" y="135"/>
                  </a:cubicBezTo>
                  <a:cubicBezTo>
                    <a:pt x="644" y="135"/>
                    <a:pt x="620" y="147"/>
                    <a:pt x="596" y="171"/>
                  </a:cubicBezTo>
                  <a:cubicBezTo>
                    <a:pt x="587" y="174"/>
                    <a:pt x="579" y="175"/>
                    <a:pt x="571" y="175"/>
                  </a:cubicBezTo>
                  <a:cubicBezTo>
                    <a:pt x="548" y="175"/>
                    <a:pt x="528" y="162"/>
                    <a:pt x="501" y="135"/>
                  </a:cubicBezTo>
                  <a:cubicBezTo>
                    <a:pt x="358" y="135"/>
                    <a:pt x="203" y="159"/>
                    <a:pt x="60" y="159"/>
                  </a:cubicBezTo>
                  <a:cubicBezTo>
                    <a:pt x="1" y="302"/>
                    <a:pt x="120" y="349"/>
                    <a:pt x="191" y="409"/>
                  </a:cubicBezTo>
                  <a:cubicBezTo>
                    <a:pt x="389" y="446"/>
                    <a:pt x="586" y="459"/>
                    <a:pt x="784" y="459"/>
                  </a:cubicBezTo>
                  <a:cubicBezTo>
                    <a:pt x="1158" y="459"/>
                    <a:pt x="1532" y="413"/>
                    <a:pt x="1906" y="397"/>
                  </a:cubicBezTo>
                  <a:cubicBezTo>
                    <a:pt x="2098" y="344"/>
                    <a:pt x="2283" y="302"/>
                    <a:pt x="2469" y="302"/>
                  </a:cubicBezTo>
                  <a:cubicBezTo>
                    <a:pt x="2617" y="302"/>
                    <a:pt x="2765" y="329"/>
                    <a:pt x="2918" y="397"/>
                  </a:cubicBezTo>
                  <a:cubicBezTo>
                    <a:pt x="3394" y="254"/>
                    <a:pt x="3882" y="338"/>
                    <a:pt x="4359" y="254"/>
                  </a:cubicBezTo>
                  <a:cubicBezTo>
                    <a:pt x="4430" y="111"/>
                    <a:pt x="4311" y="64"/>
                    <a:pt x="4228" y="4"/>
                  </a:cubicBezTo>
                  <a:cubicBezTo>
                    <a:pt x="4143" y="15"/>
                    <a:pt x="4067" y="54"/>
                    <a:pt x="3985" y="54"/>
                  </a:cubicBezTo>
                  <a:cubicBezTo>
                    <a:pt x="3974" y="54"/>
                    <a:pt x="3964" y="53"/>
                    <a:pt x="3954" y="52"/>
                  </a:cubicBezTo>
                  <a:cubicBezTo>
                    <a:pt x="3475" y="9"/>
                    <a:pt x="3001" y="0"/>
                    <a:pt x="252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5919;p32">
              <a:extLst>
                <a:ext uri="{FF2B5EF4-FFF2-40B4-BE49-F238E27FC236}">
                  <a16:creationId xmlns:a16="http://schemas.microsoft.com/office/drawing/2014/main" id="{927B2328-154D-4FDA-BBCD-902C85F3F641}"/>
                </a:ext>
              </a:extLst>
            </p:cNvPr>
            <p:cNvSpPr/>
            <p:nvPr/>
          </p:nvSpPr>
          <p:spPr>
            <a:xfrm>
              <a:off x="6066525" y="2053700"/>
              <a:ext cx="49125" cy="16350"/>
            </a:xfrm>
            <a:custGeom>
              <a:avLst/>
              <a:gdLst/>
              <a:ahLst/>
              <a:cxnLst/>
              <a:rect l="l" t="t" r="r" b="b"/>
              <a:pathLst>
                <a:path w="1965" h="654" extrusionOk="0">
                  <a:moveTo>
                    <a:pt x="703" y="1"/>
                  </a:moveTo>
                  <a:cubicBezTo>
                    <a:pt x="522" y="1"/>
                    <a:pt x="347" y="32"/>
                    <a:pt x="179" y="130"/>
                  </a:cubicBezTo>
                  <a:cubicBezTo>
                    <a:pt x="36" y="189"/>
                    <a:pt x="0" y="308"/>
                    <a:pt x="0" y="439"/>
                  </a:cubicBezTo>
                  <a:cubicBezTo>
                    <a:pt x="84" y="535"/>
                    <a:pt x="179" y="570"/>
                    <a:pt x="298" y="570"/>
                  </a:cubicBezTo>
                  <a:cubicBezTo>
                    <a:pt x="371" y="492"/>
                    <a:pt x="438" y="458"/>
                    <a:pt x="505" y="458"/>
                  </a:cubicBezTo>
                  <a:cubicBezTo>
                    <a:pt x="581" y="458"/>
                    <a:pt x="656" y="501"/>
                    <a:pt x="738" y="570"/>
                  </a:cubicBezTo>
                  <a:lnTo>
                    <a:pt x="1298" y="570"/>
                  </a:lnTo>
                  <a:cubicBezTo>
                    <a:pt x="1393" y="356"/>
                    <a:pt x="1965" y="654"/>
                    <a:pt x="1751" y="165"/>
                  </a:cubicBezTo>
                  <a:cubicBezTo>
                    <a:pt x="1657" y="29"/>
                    <a:pt x="1538" y="5"/>
                    <a:pt x="1413" y="5"/>
                  </a:cubicBezTo>
                  <a:cubicBezTo>
                    <a:pt x="1347" y="5"/>
                    <a:pt x="1279" y="12"/>
                    <a:pt x="1213" y="12"/>
                  </a:cubicBezTo>
                  <a:cubicBezTo>
                    <a:pt x="1197" y="12"/>
                    <a:pt x="1182" y="12"/>
                    <a:pt x="1167" y="11"/>
                  </a:cubicBezTo>
                  <a:cubicBezTo>
                    <a:pt x="1118" y="60"/>
                    <a:pt x="1072" y="87"/>
                    <a:pt x="1026" y="87"/>
                  </a:cubicBezTo>
                  <a:cubicBezTo>
                    <a:pt x="983" y="87"/>
                    <a:pt x="939" y="63"/>
                    <a:pt x="893" y="11"/>
                  </a:cubicBezTo>
                  <a:cubicBezTo>
                    <a:pt x="829" y="5"/>
                    <a:pt x="766" y="1"/>
                    <a:pt x="7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5920;p32">
              <a:extLst>
                <a:ext uri="{FF2B5EF4-FFF2-40B4-BE49-F238E27FC236}">
                  <a16:creationId xmlns:a16="http://schemas.microsoft.com/office/drawing/2014/main" id="{73D531A6-DA20-41E0-8F83-3EFE412EC894}"/>
                </a:ext>
              </a:extLst>
            </p:cNvPr>
            <p:cNvSpPr/>
            <p:nvPr/>
          </p:nvSpPr>
          <p:spPr>
            <a:xfrm>
              <a:off x="6036750" y="2053125"/>
              <a:ext cx="34250" cy="14250"/>
            </a:xfrm>
            <a:custGeom>
              <a:avLst/>
              <a:gdLst/>
              <a:ahLst/>
              <a:cxnLst/>
              <a:rect l="l" t="t" r="r" b="b"/>
              <a:pathLst>
                <a:path w="1370" h="570" extrusionOk="0">
                  <a:moveTo>
                    <a:pt x="624" y="1"/>
                  </a:moveTo>
                  <a:cubicBezTo>
                    <a:pt x="437" y="1"/>
                    <a:pt x="249" y="41"/>
                    <a:pt x="60" y="153"/>
                  </a:cubicBezTo>
                  <a:cubicBezTo>
                    <a:pt x="1" y="319"/>
                    <a:pt x="72" y="415"/>
                    <a:pt x="215" y="486"/>
                  </a:cubicBezTo>
                  <a:cubicBezTo>
                    <a:pt x="265" y="502"/>
                    <a:pt x="316" y="506"/>
                    <a:pt x="368" y="506"/>
                  </a:cubicBezTo>
                  <a:cubicBezTo>
                    <a:pt x="428" y="506"/>
                    <a:pt x="488" y="500"/>
                    <a:pt x="548" y="500"/>
                  </a:cubicBezTo>
                  <a:cubicBezTo>
                    <a:pt x="635" y="500"/>
                    <a:pt x="720" y="512"/>
                    <a:pt x="798" y="569"/>
                  </a:cubicBezTo>
                  <a:lnTo>
                    <a:pt x="929" y="569"/>
                  </a:lnTo>
                  <a:cubicBezTo>
                    <a:pt x="977" y="534"/>
                    <a:pt x="1013" y="498"/>
                    <a:pt x="1072" y="450"/>
                  </a:cubicBezTo>
                  <a:cubicBezTo>
                    <a:pt x="1096" y="444"/>
                    <a:pt x="1120" y="441"/>
                    <a:pt x="1144" y="441"/>
                  </a:cubicBezTo>
                  <a:cubicBezTo>
                    <a:pt x="1167" y="441"/>
                    <a:pt x="1191" y="444"/>
                    <a:pt x="1215" y="450"/>
                  </a:cubicBezTo>
                  <a:cubicBezTo>
                    <a:pt x="1346" y="391"/>
                    <a:pt x="1358" y="272"/>
                    <a:pt x="1370" y="141"/>
                  </a:cubicBezTo>
                  <a:cubicBezTo>
                    <a:pt x="1124" y="73"/>
                    <a:pt x="875" y="1"/>
                    <a:pt x="6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5921;p32">
              <a:extLst>
                <a:ext uri="{FF2B5EF4-FFF2-40B4-BE49-F238E27FC236}">
                  <a16:creationId xmlns:a16="http://schemas.microsoft.com/office/drawing/2014/main" id="{17DC87B0-E0C7-4C2A-B8BD-B75B2ED789AA}"/>
                </a:ext>
              </a:extLst>
            </p:cNvPr>
            <p:cNvSpPr/>
            <p:nvPr/>
          </p:nvSpPr>
          <p:spPr>
            <a:xfrm>
              <a:off x="6135875" y="2056600"/>
              <a:ext cx="31575" cy="14850"/>
            </a:xfrm>
            <a:custGeom>
              <a:avLst/>
              <a:gdLst/>
              <a:ahLst/>
              <a:cxnLst/>
              <a:rect l="l" t="t" r="r" b="b"/>
              <a:pathLst>
                <a:path w="1263" h="594" extrusionOk="0">
                  <a:moveTo>
                    <a:pt x="258" y="0"/>
                  </a:moveTo>
                  <a:cubicBezTo>
                    <a:pt x="212" y="0"/>
                    <a:pt x="166" y="4"/>
                    <a:pt x="120" y="14"/>
                  </a:cubicBezTo>
                  <a:cubicBezTo>
                    <a:pt x="0" y="168"/>
                    <a:pt x="0" y="299"/>
                    <a:pt x="131" y="454"/>
                  </a:cubicBezTo>
                  <a:cubicBezTo>
                    <a:pt x="364" y="477"/>
                    <a:pt x="606" y="594"/>
                    <a:pt x="846" y="594"/>
                  </a:cubicBezTo>
                  <a:cubicBezTo>
                    <a:pt x="986" y="594"/>
                    <a:pt x="1126" y="554"/>
                    <a:pt x="1263" y="430"/>
                  </a:cubicBezTo>
                  <a:cubicBezTo>
                    <a:pt x="1179" y="323"/>
                    <a:pt x="1143" y="168"/>
                    <a:pt x="965" y="157"/>
                  </a:cubicBezTo>
                  <a:cubicBezTo>
                    <a:pt x="724" y="116"/>
                    <a:pt x="500" y="0"/>
                    <a:pt x="2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5922;p32">
              <a:extLst>
                <a:ext uri="{FF2B5EF4-FFF2-40B4-BE49-F238E27FC236}">
                  <a16:creationId xmlns:a16="http://schemas.microsoft.com/office/drawing/2014/main" id="{45F6E6BB-2BBC-4D63-8106-D71E126FB6D7}"/>
                </a:ext>
              </a:extLst>
            </p:cNvPr>
            <p:cNvSpPr/>
            <p:nvPr/>
          </p:nvSpPr>
          <p:spPr>
            <a:xfrm>
              <a:off x="6016525" y="2074800"/>
              <a:ext cx="28875" cy="14825"/>
            </a:xfrm>
            <a:custGeom>
              <a:avLst/>
              <a:gdLst/>
              <a:ahLst/>
              <a:cxnLst/>
              <a:rect l="l" t="t" r="r" b="b"/>
              <a:pathLst>
                <a:path w="1155" h="593" extrusionOk="0">
                  <a:moveTo>
                    <a:pt x="595" y="0"/>
                  </a:moveTo>
                  <a:cubicBezTo>
                    <a:pt x="547" y="48"/>
                    <a:pt x="492" y="63"/>
                    <a:pt x="434" y="63"/>
                  </a:cubicBezTo>
                  <a:cubicBezTo>
                    <a:pt x="349" y="63"/>
                    <a:pt x="258" y="31"/>
                    <a:pt x="176" y="31"/>
                  </a:cubicBezTo>
                  <a:cubicBezTo>
                    <a:pt x="109" y="31"/>
                    <a:pt x="47" y="52"/>
                    <a:pt x="0" y="131"/>
                  </a:cubicBezTo>
                  <a:lnTo>
                    <a:pt x="0" y="226"/>
                  </a:lnTo>
                  <a:cubicBezTo>
                    <a:pt x="0" y="357"/>
                    <a:pt x="60" y="476"/>
                    <a:pt x="143" y="572"/>
                  </a:cubicBezTo>
                  <a:cubicBezTo>
                    <a:pt x="185" y="566"/>
                    <a:pt x="227" y="564"/>
                    <a:pt x="270" y="564"/>
                  </a:cubicBezTo>
                  <a:cubicBezTo>
                    <a:pt x="420" y="564"/>
                    <a:pt x="572" y="592"/>
                    <a:pt x="720" y="592"/>
                  </a:cubicBezTo>
                  <a:cubicBezTo>
                    <a:pt x="871" y="592"/>
                    <a:pt x="1018" y="562"/>
                    <a:pt x="1155" y="441"/>
                  </a:cubicBezTo>
                  <a:cubicBezTo>
                    <a:pt x="1143" y="60"/>
                    <a:pt x="810" y="107"/>
                    <a:pt x="5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5923;p32">
              <a:extLst>
                <a:ext uri="{FF2B5EF4-FFF2-40B4-BE49-F238E27FC236}">
                  <a16:creationId xmlns:a16="http://schemas.microsoft.com/office/drawing/2014/main" id="{5175F205-077C-446B-8991-255AD2BA6EA6}"/>
                </a:ext>
              </a:extLst>
            </p:cNvPr>
            <p:cNvSpPr/>
            <p:nvPr/>
          </p:nvSpPr>
          <p:spPr>
            <a:xfrm>
              <a:off x="6134975" y="2035500"/>
              <a:ext cx="26225" cy="11225"/>
            </a:xfrm>
            <a:custGeom>
              <a:avLst/>
              <a:gdLst/>
              <a:ahLst/>
              <a:cxnLst/>
              <a:rect l="l" t="t" r="r" b="b"/>
              <a:pathLst>
                <a:path w="1049" h="449" extrusionOk="0">
                  <a:moveTo>
                    <a:pt x="144" y="0"/>
                  </a:moveTo>
                  <a:cubicBezTo>
                    <a:pt x="96" y="60"/>
                    <a:pt x="48" y="108"/>
                    <a:pt x="1" y="143"/>
                  </a:cubicBezTo>
                  <a:cubicBezTo>
                    <a:pt x="142" y="368"/>
                    <a:pt x="301" y="448"/>
                    <a:pt x="469" y="448"/>
                  </a:cubicBezTo>
                  <a:cubicBezTo>
                    <a:pt x="640" y="448"/>
                    <a:pt x="821" y="365"/>
                    <a:pt x="1001" y="262"/>
                  </a:cubicBezTo>
                  <a:cubicBezTo>
                    <a:pt x="1048" y="227"/>
                    <a:pt x="1048" y="179"/>
                    <a:pt x="1001" y="131"/>
                  </a:cubicBezTo>
                  <a:cubicBezTo>
                    <a:pt x="739" y="0"/>
                    <a:pt x="417" y="84"/>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5924;p32">
              <a:extLst>
                <a:ext uri="{FF2B5EF4-FFF2-40B4-BE49-F238E27FC236}">
                  <a16:creationId xmlns:a16="http://schemas.microsoft.com/office/drawing/2014/main" id="{C310581E-00E2-4586-916B-C42C0834EFA1}"/>
                </a:ext>
              </a:extLst>
            </p:cNvPr>
            <p:cNvSpPr/>
            <p:nvPr/>
          </p:nvSpPr>
          <p:spPr>
            <a:xfrm>
              <a:off x="6031400" y="2075375"/>
              <a:ext cx="30075" cy="14325"/>
            </a:xfrm>
            <a:custGeom>
              <a:avLst/>
              <a:gdLst/>
              <a:ahLst/>
              <a:cxnLst/>
              <a:rect l="l" t="t" r="r" b="b"/>
              <a:pathLst>
                <a:path w="1203" h="573" extrusionOk="0">
                  <a:moveTo>
                    <a:pt x="0" y="1"/>
                  </a:moveTo>
                  <a:cubicBezTo>
                    <a:pt x="179" y="144"/>
                    <a:pt x="429" y="203"/>
                    <a:pt x="560" y="418"/>
                  </a:cubicBezTo>
                  <a:cubicBezTo>
                    <a:pt x="630" y="348"/>
                    <a:pt x="688" y="321"/>
                    <a:pt x="739" y="321"/>
                  </a:cubicBezTo>
                  <a:cubicBezTo>
                    <a:pt x="895" y="321"/>
                    <a:pt x="984" y="572"/>
                    <a:pt x="1155" y="572"/>
                  </a:cubicBezTo>
                  <a:cubicBezTo>
                    <a:pt x="1203" y="299"/>
                    <a:pt x="1012" y="156"/>
                    <a:pt x="8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5925;p32">
              <a:extLst>
                <a:ext uri="{FF2B5EF4-FFF2-40B4-BE49-F238E27FC236}">
                  <a16:creationId xmlns:a16="http://schemas.microsoft.com/office/drawing/2014/main" id="{2B93A217-3994-4201-BEF7-9705378632A2}"/>
                </a:ext>
              </a:extLst>
            </p:cNvPr>
            <p:cNvSpPr/>
            <p:nvPr/>
          </p:nvSpPr>
          <p:spPr>
            <a:xfrm>
              <a:off x="6168925" y="2095625"/>
              <a:ext cx="26200" cy="8725"/>
            </a:xfrm>
            <a:custGeom>
              <a:avLst/>
              <a:gdLst/>
              <a:ahLst/>
              <a:cxnLst/>
              <a:rect l="l" t="t" r="r" b="b"/>
              <a:pathLst>
                <a:path w="1048" h="349" extrusionOk="0">
                  <a:moveTo>
                    <a:pt x="95" y="1"/>
                  </a:moveTo>
                  <a:cubicBezTo>
                    <a:pt x="71" y="24"/>
                    <a:pt x="71" y="48"/>
                    <a:pt x="95" y="96"/>
                  </a:cubicBezTo>
                  <a:cubicBezTo>
                    <a:pt x="0" y="167"/>
                    <a:pt x="12" y="239"/>
                    <a:pt x="71" y="310"/>
                  </a:cubicBezTo>
                  <a:cubicBezTo>
                    <a:pt x="91" y="309"/>
                    <a:pt x="111" y="308"/>
                    <a:pt x="131" y="308"/>
                  </a:cubicBezTo>
                  <a:cubicBezTo>
                    <a:pt x="290" y="308"/>
                    <a:pt x="455" y="348"/>
                    <a:pt x="617" y="348"/>
                  </a:cubicBezTo>
                  <a:cubicBezTo>
                    <a:pt x="767" y="348"/>
                    <a:pt x="913" y="314"/>
                    <a:pt x="1048" y="179"/>
                  </a:cubicBezTo>
                  <a:cubicBezTo>
                    <a:pt x="953" y="73"/>
                    <a:pt x="849" y="43"/>
                    <a:pt x="743" y="43"/>
                  </a:cubicBezTo>
                  <a:cubicBezTo>
                    <a:pt x="607" y="43"/>
                    <a:pt x="467" y="92"/>
                    <a:pt x="336" y="92"/>
                  </a:cubicBezTo>
                  <a:cubicBezTo>
                    <a:pt x="251" y="92"/>
                    <a:pt x="169" y="71"/>
                    <a:pt x="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5926;p32">
              <a:extLst>
                <a:ext uri="{FF2B5EF4-FFF2-40B4-BE49-F238E27FC236}">
                  <a16:creationId xmlns:a16="http://schemas.microsoft.com/office/drawing/2014/main" id="{34CE276F-60F8-466C-B4CA-D08B2127D6FA}"/>
                </a:ext>
              </a:extLst>
            </p:cNvPr>
            <p:cNvSpPr/>
            <p:nvPr/>
          </p:nvSpPr>
          <p:spPr>
            <a:xfrm>
              <a:off x="6110275" y="2054050"/>
              <a:ext cx="15800" cy="17225"/>
            </a:xfrm>
            <a:custGeom>
              <a:avLst/>
              <a:gdLst/>
              <a:ahLst/>
              <a:cxnLst/>
              <a:rect l="l" t="t" r="r" b="b"/>
              <a:pathLst>
                <a:path w="632" h="689" extrusionOk="0">
                  <a:moveTo>
                    <a:pt x="328" y="1"/>
                  </a:moveTo>
                  <a:cubicBezTo>
                    <a:pt x="278" y="1"/>
                    <a:pt x="217" y="30"/>
                    <a:pt x="143" y="104"/>
                  </a:cubicBezTo>
                  <a:cubicBezTo>
                    <a:pt x="24" y="235"/>
                    <a:pt x="72" y="413"/>
                    <a:pt x="1" y="556"/>
                  </a:cubicBezTo>
                  <a:cubicBezTo>
                    <a:pt x="89" y="665"/>
                    <a:pt x="197" y="688"/>
                    <a:pt x="311" y="688"/>
                  </a:cubicBezTo>
                  <a:cubicBezTo>
                    <a:pt x="396" y="688"/>
                    <a:pt x="485" y="675"/>
                    <a:pt x="572" y="675"/>
                  </a:cubicBezTo>
                  <a:cubicBezTo>
                    <a:pt x="632" y="532"/>
                    <a:pt x="512" y="390"/>
                    <a:pt x="572" y="259"/>
                  </a:cubicBezTo>
                  <a:cubicBezTo>
                    <a:pt x="506" y="144"/>
                    <a:pt x="441" y="1"/>
                    <a:pt x="3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5927;p32">
              <a:extLst>
                <a:ext uri="{FF2B5EF4-FFF2-40B4-BE49-F238E27FC236}">
                  <a16:creationId xmlns:a16="http://schemas.microsoft.com/office/drawing/2014/main" id="{B3132DFC-64D4-4FD8-9DA9-1D5F10E059DA}"/>
                </a:ext>
              </a:extLst>
            </p:cNvPr>
            <p:cNvSpPr/>
            <p:nvPr/>
          </p:nvSpPr>
          <p:spPr>
            <a:xfrm>
              <a:off x="6160275" y="2037375"/>
              <a:ext cx="16100" cy="9925"/>
            </a:xfrm>
            <a:custGeom>
              <a:avLst/>
              <a:gdLst/>
              <a:ahLst/>
              <a:cxnLst/>
              <a:rect l="l" t="t" r="r" b="b"/>
              <a:pathLst>
                <a:path w="644" h="397" extrusionOk="0">
                  <a:moveTo>
                    <a:pt x="194" y="1"/>
                  </a:moveTo>
                  <a:cubicBezTo>
                    <a:pt x="145" y="1"/>
                    <a:pt x="82" y="20"/>
                    <a:pt x="1" y="68"/>
                  </a:cubicBezTo>
                  <a:lnTo>
                    <a:pt x="1" y="199"/>
                  </a:lnTo>
                  <a:cubicBezTo>
                    <a:pt x="132" y="227"/>
                    <a:pt x="219" y="396"/>
                    <a:pt x="437" y="396"/>
                  </a:cubicBezTo>
                  <a:cubicBezTo>
                    <a:pt x="495" y="396"/>
                    <a:pt x="563" y="384"/>
                    <a:pt x="644" y="354"/>
                  </a:cubicBezTo>
                  <a:cubicBezTo>
                    <a:pt x="397" y="307"/>
                    <a:pt x="392" y="1"/>
                    <a:pt x="1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5928;p32">
              <a:extLst>
                <a:ext uri="{FF2B5EF4-FFF2-40B4-BE49-F238E27FC236}">
                  <a16:creationId xmlns:a16="http://schemas.microsoft.com/office/drawing/2014/main" id="{91A617D9-C193-4587-8E6D-A467E5DEB96E}"/>
                </a:ext>
              </a:extLst>
            </p:cNvPr>
            <p:cNvSpPr/>
            <p:nvPr/>
          </p:nvSpPr>
          <p:spPr>
            <a:xfrm>
              <a:off x="5903400" y="2053650"/>
              <a:ext cx="19975" cy="8675"/>
            </a:xfrm>
            <a:custGeom>
              <a:avLst/>
              <a:gdLst/>
              <a:ahLst/>
              <a:cxnLst/>
              <a:rect l="l" t="t" r="r" b="b"/>
              <a:pathLst>
                <a:path w="799" h="347" extrusionOk="0">
                  <a:moveTo>
                    <a:pt x="96" y="1"/>
                  </a:moveTo>
                  <a:cubicBezTo>
                    <a:pt x="1" y="96"/>
                    <a:pt x="13" y="191"/>
                    <a:pt x="72" y="298"/>
                  </a:cubicBezTo>
                  <a:cubicBezTo>
                    <a:pt x="114" y="334"/>
                    <a:pt x="154" y="346"/>
                    <a:pt x="194" y="346"/>
                  </a:cubicBezTo>
                  <a:cubicBezTo>
                    <a:pt x="304" y="346"/>
                    <a:pt x="408" y="251"/>
                    <a:pt x="513" y="251"/>
                  </a:cubicBezTo>
                  <a:cubicBezTo>
                    <a:pt x="620" y="167"/>
                    <a:pt x="715" y="96"/>
                    <a:pt x="798" y="1"/>
                  </a:cubicBezTo>
                  <a:lnTo>
                    <a:pt x="382" y="1"/>
                  </a:lnTo>
                  <a:cubicBezTo>
                    <a:pt x="352" y="25"/>
                    <a:pt x="325" y="36"/>
                    <a:pt x="298" y="36"/>
                  </a:cubicBezTo>
                  <a:cubicBezTo>
                    <a:pt x="272" y="36"/>
                    <a:pt x="245" y="25"/>
                    <a:pt x="2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5929;p32">
              <a:extLst>
                <a:ext uri="{FF2B5EF4-FFF2-40B4-BE49-F238E27FC236}">
                  <a16:creationId xmlns:a16="http://schemas.microsoft.com/office/drawing/2014/main" id="{01426A4F-9BDF-4517-AAC6-32683DDAD527}"/>
                </a:ext>
              </a:extLst>
            </p:cNvPr>
            <p:cNvSpPr/>
            <p:nvPr/>
          </p:nvSpPr>
          <p:spPr>
            <a:xfrm>
              <a:off x="6030800" y="2056925"/>
              <a:ext cx="12825" cy="10325"/>
            </a:xfrm>
            <a:custGeom>
              <a:avLst/>
              <a:gdLst/>
              <a:ahLst/>
              <a:cxnLst/>
              <a:rect l="l" t="t" r="r" b="b"/>
              <a:pathLst>
                <a:path w="513" h="413" extrusionOk="0">
                  <a:moveTo>
                    <a:pt x="298" y="1"/>
                  </a:moveTo>
                  <a:cubicBezTo>
                    <a:pt x="143" y="1"/>
                    <a:pt x="1" y="60"/>
                    <a:pt x="24" y="227"/>
                  </a:cubicBezTo>
                  <a:cubicBezTo>
                    <a:pt x="48" y="386"/>
                    <a:pt x="151" y="412"/>
                    <a:pt x="260" y="412"/>
                  </a:cubicBezTo>
                  <a:cubicBezTo>
                    <a:pt x="314" y="412"/>
                    <a:pt x="370" y="406"/>
                    <a:pt x="417" y="406"/>
                  </a:cubicBezTo>
                  <a:cubicBezTo>
                    <a:pt x="513" y="382"/>
                    <a:pt x="513" y="346"/>
                    <a:pt x="453" y="286"/>
                  </a:cubicBezTo>
                  <a:cubicBezTo>
                    <a:pt x="405" y="203"/>
                    <a:pt x="346" y="96"/>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5930;p32">
              <a:extLst>
                <a:ext uri="{FF2B5EF4-FFF2-40B4-BE49-F238E27FC236}">
                  <a16:creationId xmlns:a16="http://schemas.microsoft.com/office/drawing/2014/main" id="{69E833C4-A69B-4BC4-A0AE-6E1538E655BF}"/>
                </a:ext>
              </a:extLst>
            </p:cNvPr>
            <p:cNvSpPr/>
            <p:nvPr/>
          </p:nvSpPr>
          <p:spPr>
            <a:xfrm>
              <a:off x="6109975" y="2060500"/>
              <a:ext cx="23250" cy="10450"/>
            </a:xfrm>
            <a:custGeom>
              <a:avLst/>
              <a:gdLst/>
              <a:ahLst/>
              <a:cxnLst/>
              <a:rect l="l" t="t" r="r" b="b"/>
              <a:pathLst>
                <a:path w="930" h="418" extrusionOk="0">
                  <a:moveTo>
                    <a:pt x="584" y="1"/>
                  </a:moveTo>
                  <a:cubicBezTo>
                    <a:pt x="1" y="143"/>
                    <a:pt x="524" y="274"/>
                    <a:pt x="584" y="417"/>
                  </a:cubicBezTo>
                  <a:cubicBezTo>
                    <a:pt x="679" y="382"/>
                    <a:pt x="763" y="334"/>
                    <a:pt x="870" y="298"/>
                  </a:cubicBezTo>
                  <a:cubicBezTo>
                    <a:pt x="929" y="227"/>
                    <a:pt x="929" y="191"/>
                    <a:pt x="870" y="132"/>
                  </a:cubicBezTo>
                  <a:cubicBezTo>
                    <a:pt x="763" y="84"/>
                    <a:pt x="679" y="36"/>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5931;p32">
              <a:extLst>
                <a:ext uri="{FF2B5EF4-FFF2-40B4-BE49-F238E27FC236}">
                  <a16:creationId xmlns:a16="http://schemas.microsoft.com/office/drawing/2014/main" id="{FBEC9508-7811-42C4-9B47-99AE4597AAE3}"/>
                </a:ext>
              </a:extLst>
            </p:cNvPr>
            <p:cNvSpPr/>
            <p:nvPr/>
          </p:nvSpPr>
          <p:spPr>
            <a:xfrm>
              <a:off x="6099850" y="2056625"/>
              <a:ext cx="14925" cy="11725"/>
            </a:xfrm>
            <a:custGeom>
              <a:avLst/>
              <a:gdLst/>
              <a:ahLst/>
              <a:cxnLst/>
              <a:rect l="l" t="t" r="r" b="b"/>
              <a:pathLst>
                <a:path w="597" h="469" extrusionOk="0">
                  <a:moveTo>
                    <a:pt x="441" y="1"/>
                  </a:moveTo>
                  <a:cubicBezTo>
                    <a:pt x="431" y="125"/>
                    <a:pt x="394" y="248"/>
                    <a:pt x="260" y="248"/>
                  </a:cubicBezTo>
                  <a:cubicBezTo>
                    <a:pt x="240" y="248"/>
                    <a:pt x="217" y="245"/>
                    <a:pt x="191" y="239"/>
                  </a:cubicBezTo>
                  <a:cubicBezTo>
                    <a:pt x="165" y="232"/>
                    <a:pt x="143" y="228"/>
                    <a:pt x="124" y="228"/>
                  </a:cubicBezTo>
                  <a:cubicBezTo>
                    <a:pt x="21" y="228"/>
                    <a:pt x="11" y="329"/>
                    <a:pt x="1" y="429"/>
                  </a:cubicBezTo>
                  <a:cubicBezTo>
                    <a:pt x="22" y="457"/>
                    <a:pt x="47" y="469"/>
                    <a:pt x="76" y="469"/>
                  </a:cubicBezTo>
                  <a:cubicBezTo>
                    <a:pt x="96" y="469"/>
                    <a:pt x="119" y="463"/>
                    <a:pt x="144" y="453"/>
                  </a:cubicBezTo>
                  <a:lnTo>
                    <a:pt x="418" y="453"/>
                  </a:lnTo>
                  <a:cubicBezTo>
                    <a:pt x="596" y="346"/>
                    <a:pt x="560" y="167"/>
                    <a:pt x="560" y="1"/>
                  </a:cubicBezTo>
                  <a:lnTo>
                    <a:pt x="560" y="1"/>
                  </a:lnTo>
                  <a:cubicBezTo>
                    <a:pt x="531" y="7"/>
                    <a:pt x="504" y="10"/>
                    <a:pt x="483" y="10"/>
                  </a:cubicBezTo>
                  <a:cubicBezTo>
                    <a:pt x="462" y="10"/>
                    <a:pt x="447" y="7"/>
                    <a:pt x="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5932;p32">
              <a:extLst>
                <a:ext uri="{FF2B5EF4-FFF2-40B4-BE49-F238E27FC236}">
                  <a16:creationId xmlns:a16="http://schemas.microsoft.com/office/drawing/2014/main" id="{E213B890-93E6-47B1-A479-838ED24439CD}"/>
                </a:ext>
              </a:extLst>
            </p:cNvPr>
            <p:cNvSpPr/>
            <p:nvPr/>
          </p:nvSpPr>
          <p:spPr>
            <a:xfrm>
              <a:off x="5995075" y="2060675"/>
              <a:ext cx="17900" cy="6700"/>
            </a:xfrm>
            <a:custGeom>
              <a:avLst/>
              <a:gdLst/>
              <a:ahLst/>
              <a:cxnLst/>
              <a:rect l="l" t="t" r="r" b="b"/>
              <a:pathLst>
                <a:path w="716" h="268" extrusionOk="0">
                  <a:moveTo>
                    <a:pt x="419" y="1"/>
                  </a:moveTo>
                  <a:cubicBezTo>
                    <a:pt x="280" y="1"/>
                    <a:pt x="140" y="79"/>
                    <a:pt x="1" y="148"/>
                  </a:cubicBezTo>
                  <a:cubicBezTo>
                    <a:pt x="83" y="238"/>
                    <a:pt x="160" y="268"/>
                    <a:pt x="235" y="268"/>
                  </a:cubicBezTo>
                  <a:cubicBezTo>
                    <a:pt x="386" y="268"/>
                    <a:pt x="528" y="146"/>
                    <a:pt x="677" y="146"/>
                  </a:cubicBezTo>
                  <a:cubicBezTo>
                    <a:pt x="690" y="146"/>
                    <a:pt x="702" y="146"/>
                    <a:pt x="715" y="148"/>
                  </a:cubicBezTo>
                  <a:cubicBezTo>
                    <a:pt x="616" y="40"/>
                    <a:pt x="518" y="1"/>
                    <a:pt x="4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5933;p32">
              <a:extLst>
                <a:ext uri="{FF2B5EF4-FFF2-40B4-BE49-F238E27FC236}">
                  <a16:creationId xmlns:a16="http://schemas.microsoft.com/office/drawing/2014/main" id="{7BBC0678-025F-4BDB-B1B2-700FE6B3A596}"/>
                </a:ext>
              </a:extLst>
            </p:cNvPr>
            <p:cNvSpPr/>
            <p:nvPr/>
          </p:nvSpPr>
          <p:spPr>
            <a:xfrm>
              <a:off x="6131700" y="2056925"/>
              <a:ext cx="7475" cy="11050"/>
            </a:xfrm>
            <a:custGeom>
              <a:avLst/>
              <a:gdLst/>
              <a:ahLst/>
              <a:cxnLst/>
              <a:rect l="l" t="t" r="r" b="b"/>
              <a:pathLst>
                <a:path w="299" h="442" extrusionOk="0">
                  <a:moveTo>
                    <a:pt x="287" y="1"/>
                  </a:moveTo>
                  <a:cubicBezTo>
                    <a:pt x="108" y="1"/>
                    <a:pt x="13" y="96"/>
                    <a:pt x="1" y="275"/>
                  </a:cubicBezTo>
                  <a:lnTo>
                    <a:pt x="1" y="441"/>
                  </a:lnTo>
                  <a:lnTo>
                    <a:pt x="298" y="429"/>
                  </a:lnTo>
                  <a:cubicBezTo>
                    <a:pt x="287" y="286"/>
                    <a:pt x="287" y="155"/>
                    <a:pt x="2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5934;p32">
              <a:extLst>
                <a:ext uri="{FF2B5EF4-FFF2-40B4-BE49-F238E27FC236}">
                  <a16:creationId xmlns:a16="http://schemas.microsoft.com/office/drawing/2014/main" id="{0D1EF9D0-25B5-4619-AEB3-E95B910F8F53}"/>
                </a:ext>
              </a:extLst>
            </p:cNvPr>
            <p:cNvSpPr/>
            <p:nvPr/>
          </p:nvSpPr>
          <p:spPr>
            <a:xfrm>
              <a:off x="6087350" y="2053650"/>
              <a:ext cx="10050" cy="8975"/>
            </a:xfrm>
            <a:custGeom>
              <a:avLst/>
              <a:gdLst/>
              <a:ahLst/>
              <a:cxnLst/>
              <a:rect l="l" t="t" r="r" b="b"/>
              <a:pathLst>
                <a:path w="402" h="359" extrusionOk="0">
                  <a:moveTo>
                    <a:pt x="334" y="1"/>
                  </a:moveTo>
                  <a:cubicBezTo>
                    <a:pt x="239" y="1"/>
                    <a:pt x="156" y="1"/>
                    <a:pt x="60" y="13"/>
                  </a:cubicBezTo>
                  <a:cubicBezTo>
                    <a:pt x="60" y="132"/>
                    <a:pt x="1" y="346"/>
                    <a:pt x="167" y="358"/>
                  </a:cubicBezTo>
                  <a:cubicBezTo>
                    <a:pt x="173" y="358"/>
                    <a:pt x="179" y="358"/>
                    <a:pt x="185" y="358"/>
                  </a:cubicBezTo>
                  <a:cubicBezTo>
                    <a:pt x="401" y="358"/>
                    <a:pt x="322" y="140"/>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5935;p32">
              <a:extLst>
                <a:ext uri="{FF2B5EF4-FFF2-40B4-BE49-F238E27FC236}">
                  <a16:creationId xmlns:a16="http://schemas.microsoft.com/office/drawing/2014/main" id="{4EC7050E-DB29-4777-80B6-D2AB144B8786}"/>
                </a:ext>
              </a:extLst>
            </p:cNvPr>
            <p:cNvSpPr/>
            <p:nvPr/>
          </p:nvSpPr>
          <p:spPr>
            <a:xfrm>
              <a:off x="5887625" y="2058650"/>
              <a:ext cx="14625" cy="5250"/>
            </a:xfrm>
            <a:custGeom>
              <a:avLst/>
              <a:gdLst/>
              <a:ahLst/>
              <a:cxnLst/>
              <a:rect l="l" t="t" r="r" b="b"/>
              <a:pathLst>
                <a:path w="585" h="210" extrusionOk="0">
                  <a:moveTo>
                    <a:pt x="393" y="1"/>
                  </a:moveTo>
                  <a:cubicBezTo>
                    <a:pt x="261" y="1"/>
                    <a:pt x="128" y="79"/>
                    <a:pt x="1" y="86"/>
                  </a:cubicBezTo>
                  <a:cubicBezTo>
                    <a:pt x="49" y="183"/>
                    <a:pt x="137" y="209"/>
                    <a:pt x="232" y="209"/>
                  </a:cubicBezTo>
                  <a:cubicBezTo>
                    <a:pt x="254" y="209"/>
                    <a:pt x="276" y="208"/>
                    <a:pt x="298" y="206"/>
                  </a:cubicBezTo>
                  <a:cubicBezTo>
                    <a:pt x="405" y="206"/>
                    <a:pt x="525" y="194"/>
                    <a:pt x="584" y="75"/>
                  </a:cubicBezTo>
                  <a:cubicBezTo>
                    <a:pt x="521" y="20"/>
                    <a:pt x="457" y="1"/>
                    <a:pt x="3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5936;p32">
              <a:extLst>
                <a:ext uri="{FF2B5EF4-FFF2-40B4-BE49-F238E27FC236}">
                  <a16:creationId xmlns:a16="http://schemas.microsoft.com/office/drawing/2014/main" id="{9105BBFB-7C6F-4559-953B-CA8C1C38EAC6}"/>
                </a:ext>
              </a:extLst>
            </p:cNvPr>
            <p:cNvSpPr/>
            <p:nvPr/>
          </p:nvSpPr>
          <p:spPr>
            <a:xfrm>
              <a:off x="6074550" y="2061475"/>
              <a:ext cx="10750" cy="6500"/>
            </a:xfrm>
            <a:custGeom>
              <a:avLst/>
              <a:gdLst/>
              <a:ahLst/>
              <a:cxnLst/>
              <a:rect l="l" t="t" r="r" b="b"/>
              <a:pathLst>
                <a:path w="430" h="260" extrusionOk="0">
                  <a:moveTo>
                    <a:pt x="166" y="0"/>
                  </a:moveTo>
                  <a:cubicBezTo>
                    <a:pt x="111" y="0"/>
                    <a:pt x="72" y="87"/>
                    <a:pt x="1" y="259"/>
                  </a:cubicBezTo>
                  <a:lnTo>
                    <a:pt x="429" y="259"/>
                  </a:lnTo>
                  <a:cubicBezTo>
                    <a:pt x="292" y="87"/>
                    <a:pt x="221" y="0"/>
                    <a:pt x="1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5937;p32">
              <a:extLst>
                <a:ext uri="{FF2B5EF4-FFF2-40B4-BE49-F238E27FC236}">
                  <a16:creationId xmlns:a16="http://schemas.microsoft.com/office/drawing/2014/main" id="{8852D50D-ABFD-4C3C-B511-49A8A14DDD3E}"/>
                </a:ext>
              </a:extLst>
            </p:cNvPr>
            <p:cNvSpPr/>
            <p:nvPr/>
          </p:nvSpPr>
          <p:spPr>
            <a:xfrm>
              <a:off x="6007575" y="2078075"/>
              <a:ext cx="11950" cy="11025"/>
            </a:xfrm>
            <a:custGeom>
              <a:avLst/>
              <a:gdLst/>
              <a:ahLst/>
              <a:cxnLst/>
              <a:rect l="l" t="t" r="r" b="b"/>
              <a:pathLst>
                <a:path w="478" h="441" extrusionOk="0">
                  <a:moveTo>
                    <a:pt x="84" y="0"/>
                  </a:moveTo>
                  <a:lnTo>
                    <a:pt x="25" y="60"/>
                  </a:lnTo>
                  <a:cubicBezTo>
                    <a:pt x="1" y="155"/>
                    <a:pt x="13" y="250"/>
                    <a:pt x="84" y="298"/>
                  </a:cubicBezTo>
                  <a:lnTo>
                    <a:pt x="96" y="322"/>
                  </a:lnTo>
                  <a:cubicBezTo>
                    <a:pt x="191" y="345"/>
                    <a:pt x="299" y="393"/>
                    <a:pt x="382" y="441"/>
                  </a:cubicBezTo>
                  <a:cubicBezTo>
                    <a:pt x="477" y="310"/>
                    <a:pt x="453" y="167"/>
                    <a:pt x="382" y="36"/>
                  </a:cubicBezTo>
                  <a:lnTo>
                    <a:pt x="358"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5938;p32">
              <a:extLst>
                <a:ext uri="{FF2B5EF4-FFF2-40B4-BE49-F238E27FC236}">
                  <a16:creationId xmlns:a16="http://schemas.microsoft.com/office/drawing/2014/main" id="{8D11100B-D1C3-4A0C-AAE4-5A4F9987A164}"/>
                </a:ext>
              </a:extLst>
            </p:cNvPr>
            <p:cNvSpPr/>
            <p:nvPr/>
          </p:nvSpPr>
          <p:spPr>
            <a:xfrm>
              <a:off x="6041225" y="2064375"/>
              <a:ext cx="15500" cy="3600"/>
            </a:xfrm>
            <a:custGeom>
              <a:avLst/>
              <a:gdLst/>
              <a:ahLst/>
              <a:cxnLst/>
              <a:rect l="l" t="t" r="r" b="b"/>
              <a:pathLst>
                <a:path w="620" h="144" extrusionOk="0">
                  <a:moveTo>
                    <a:pt x="36" y="0"/>
                  </a:moveTo>
                  <a:cubicBezTo>
                    <a:pt x="24" y="48"/>
                    <a:pt x="24" y="84"/>
                    <a:pt x="0" y="119"/>
                  </a:cubicBezTo>
                  <a:cubicBezTo>
                    <a:pt x="215" y="119"/>
                    <a:pt x="405" y="119"/>
                    <a:pt x="619" y="143"/>
                  </a:cubicBezTo>
                  <a:cubicBezTo>
                    <a:pt x="518" y="20"/>
                    <a:pt x="394" y="3"/>
                    <a:pt x="270" y="3"/>
                  </a:cubicBezTo>
                  <a:cubicBezTo>
                    <a:pt x="222" y="3"/>
                    <a:pt x="174" y="5"/>
                    <a:pt x="127" y="5"/>
                  </a:cubicBezTo>
                  <a:cubicBezTo>
                    <a:pt x="96" y="5"/>
                    <a:pt x="66" y="4"/>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5939;p32">
              <a:extLst>
                <a:ext uri="{FF2B5EF4-FFF2-40B4-BE49-F238E27FC236}">
                  <a16:creationId xmlns:a16="http://schemas.microsoft.com/office/drawing/2014/main" id="{263F1FF7-7EA4-4F10-96C5-F84D19E3B998}"/>
                </a:ext>
              </a:extLst>
            </p:cNvPr>
            <p:cNvSpPr/>
            <p:nvPr/>
          </p:nvSpPr>
          <p:spPr>
            <a:xfrm>
              <a:off x="6088550" y="2037700"/>
              <a:ext cx="10725" cy="5575"/>
            </a:xfrm>
            <a:custGeom>
              <a:avLst/>
              <a:gdLst/>
              <a:ahLst/>
              <a:cxnLst/>
              <a:rect l="l" t="t" r="r" b="b"/>
              <a:pathLst>
                <a:path w="429" h="223" extrusionOk="0">
                  <a:moveTo>
                    <a:pt x="216" y="1"/>
                  </a:moveTo>
                  <a:cubicBezTo>
                    <a:pt x="152" y="1"/>
                    <a:pt x="79" y="30"/>
                    <a:pt x="0" y="79"/>
                  </a:cubicBezTo>
                  <a:cubicBezTo>
                    <a:pt x="108" y="222"/>
                    <a:pt x="274" y="186"/>
                    <a:pt x="429" y="198"/>
                  </a:cubicBezTo>
                  <a:cubicBezTo>
                    <a:pt x="380" y="59"/>
                    <a:pt x="307" y="1"/>
                    <a:pt x="21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5940;p32">
              <a:extLst>
                <a:ext uri="{FF2B5EF4-FFF2-40B4-BE49-F238E27FC236}">
                  <a16:creationId xmlns:a16="http://schemas.microsoft.com/office/drawing/2014/main" id="{1A1AE688-EF45-4520-8D10-F3D4FD5BC967}"/>
                </a:ext>
              </a:extLst>
            </p:cNvPr>
            <p:cNvSpPr/>
            <p:nvPr/>
          </p:nvSpPr>
          <p:spPr>
            <a:xfrm>
              <a:off x="5970375" y="2063775"/>
              <a:ext cx="14325" cy="4125"/>
            </a:xfrm>
            <a:custGeom>
              <a:avLst/>
              <a:gdLst/>
              <a:ahLst/>
              <a:cxnLst/>
              <a:rect l="l" t="t" r="r" b="b"/>
              <a:pathLst>
                <a:path w="573" h="165" extrusionOk="0">
                  <a:moveTo>
                    <a:pt x="572" y="1"/>
                  </a:moveTo>
                  <a:cubicBezTo>
                    <a:pt x="382" y="12"/>
                    <a:pt x="191" y="12"/>
                    <a:pt x="1" y="24"/>
                  </a:cubicBezTo>
                  <a:cubicBezTo>
                    <a:pt x="96" y="114"/>
                    <a:pt x="191" y="164"/>
                    <a:pt x="286" y="164"/>
                  </a:cubicBezTo>
                  <a:cubicBezTo>
                    <a:pt x="382" y="164"/>
                    <a:pt x="477" y="114"/>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5941;p32">
              <a:extLst>
                <a:ext uri="{FF2B5EF4-FFF2-40B4-BE49-F238E27FC236}">
                  <a16:creationId xmlns:a16="http://schemas.microsoft.com/office/drawing/2014/main" id="{4FD7C1C7-26E1-4C23-A6C3-536E037954E4}"/>
                </a:ext>
              </a:extLst>
            </p:cNvPr>
            <p:cNvSpPr/>
            <p:nvPr/>
          </p:nvSpPr>
          <p:spPr>
            <a:xfrm>
              <a:off x="6159975" y="2056925"/>
              <a:ext cx="9550" cy="10450"/>
            </a:xfrm>
            <a:custGeom>
              <a:avLst/>
              <a:gdLst/>
              <a:ahLst/>
              <a:cxnLst/>
              <a:rect l="l" t="t" r="r" b="b"/>
              <a:pathLst>
                <a:path w="382" h="418" extrusionOk="0">
                  <a:moveTo>
                    <a:pt x="156" y="1"/>
                  </a:moveTo>
                  <a:cubicBezTo>
                    <a:pt x="108" y="48"/>
                    <a:pt x="48" y="96"/>
                    <a:pt x="1" y="144"/>
                  </a:cubicBezTo>
                  <a:cubicBezTo>
                    <a:pt x="60" y="275"/>
                    <a:pt x="156" y="382"/>
                    <a:pt x="299" y="417"/>
                  </a:cubicBezTo>
                  <a:cubicBezTo>
                    <a:pt x="299" y="382"/>
                    <a:pt x="310" y="334"/>
                    <a:pt x="310" y="286"/>
                  </a:cubicBezTo>
                  <a:cubicBezTo>
                    <a:pt x="382" y="120"/>
                    <a:pt x="239" y="84"/>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5942;p32">
              <a:extLst>
                <a:ext uri="{FF2B5EF4-FFF2-40B4-BE49-F238E27FC236}">
                  <a16:creationId xmlns:a16="http://schemas.microsoft.com/office/drawing/2014/main" id="{C237FE5F-58F5-47EA-9E83-5A6254D88C83}"/>
                </a:ext>
              </a:extLst>
            </p:cNvPr>
            <p:cNvSpPr/>
            <p:nvPr/>
          </p:nvSpPr>
          <p:spPr>
            <a:xfrm>
              <a:off x="6163850" y="2056925"/>
              <a:ext cx="9550" cy="7475"/>
            </a:xfrm>
            <a:custGeom>
              <a:avLst/>
              <a:gdLst/>
              <a:ahLst/>
              <a:cxnLst/>
              <a:rect l="l" t="t" r="r" b="b"/>
              <a:pathLst>
                <a:path w="382" h="299" extrusionOk="0">
                  <a:moveTo>
                    <a:pt x="1" y="1"/>
                  </a:moveTo>
                  <a:cubicBezTo>
                    <a:pt x="60" y="96"/>
                    <a:pt x="96" y="191"/>
                    <a:pt x="155" y="286"/>
                  </a:cubicBezTo>
                  <a:cubicBezTo>
                    <a:pt x="203" y="286"/>
                    <a:pt x="239" y="286"/>
                    <a:pt x="274" y="298"/>
                  </a:cubicBezTo>
                  <a:lnTo>
                    <a:pt x="298" y="286"/>
                  </a:lnTo>
                  <a:cubicBezTo>
                    <a:pt x="370" y="179"/>
                    <a:pt x="382" y="96"/>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5943;p32">
              <a:extLst>
                <a:ext uri="{FF2B5EF4-FFF2-40B4-BE49-F238E27FC236}">
                  <a16:creationId xmlns:a16="http://schemas.microsoft.com/office/drawing/2014/main" id="{514D4E69-6477-436E-BC73-346FF71838F6}"/>
                </a:ext>
              </a:extLst>
            </p:cNvPr>
            <p:cNvSpPr/>
            <p:nvPr/>
          </p:nvSpPr>
          <p:spPr>
            <a:xfrm>
              <a:off x="6163850" y="2096525"/>
              <a:ext cx="6875" cy="7025"/>
            </a:xfrm>
            <a:custGeom>
              <a:avLst/>
              <a:gdLst/>
              <a:ahLst/>
              <a:cxnLst/>
              <a:rect l="l" t="t" r="r" b="b"/>
              <a:pathLst>
                <a:path w="275" h="281" extrusionOk="0">
                  <a:moveTo>
                    <a:pt x="95" y="0"/>
                  </a:moveTo>
                  <a:cubicBezTo>
                    <a:pt x="64" y="0"/>
                    <a:pt x="32" y="4"/>
                    <a:pt x="1" y="12"/>
                  </a:cubicBezTo>
                  <a:cubicBezTo>
                    <a:pt x="36" y="107"/>
                    <a:pt x="84" y="179"/>
                    <a:pt x="132" y="262"/>
                  </a:cubicBezTo>
                  <a:cubicBezTo>
                    <a:pt x="155" y="274"/>
                    <a:pt x="176" y="280"/>
                    <a:pt x="197" y="280"/>
                  </a:cubicBezTo>
                  <a:cubicBezTo>
                    <a:pt x="218" y="280"/>
                    <a:pt x="239" y="274"/>
                    <a:pt x="263" y="262"/>
                  </a:cubicBezTo>
                  <a:cubicBezTo>
                    <a:pt x="274" y="191"/>
                    <a:pt x="274" y="119"/>
                    <a:pt x="274" y="48"/>
                  </a:cubicBezTo>
                  <a:cubicBezTo>
                    <a:pt x="219" y="16"/>
                    <a:pt x="158" y="0"/>
                    <a:pt x="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5944;p32">
              <a:extLst>
                <a:ext uri="{FF2B5EF4-FFF2-40B4-BE49-F238E27FC236}">
                  <a16:creationId xmlns:a16="http://schemas.microsoft.com/office/drawing/2014/main" id="{878EAC41-8DCE-4B30-901E-BB262B7B963A}"/>
                </a:ext>
              </a:extLst>
            </p:cNvPr>
            <p:cNvSpPr/>
            <p:nvPr/>
          </p:nvSpPr>
          <p:spPr>
            <a:xfrm>
              <a:off x="5981400" y="2058350"/>
              <a:ext cx="7050" cy="5750"/>
            </a:xfrm>
            <a:custGeom>
              <a:avLst/>
              <a:gdLst/>
              <a:ahLst/>
              <a:cxnLst/>
              <a:rect l="l" t="t" r="r" b="b"/>
              <a:pathLst>
                <a:path w="282" h="230" extrusionOk="0">
                  <a:moveTo>
                    <a:pt x="151" y="1"/>
                  </a:moveTo>
                  <a:cubicBezTo>
                    <a:pt x="141" y="1"/>
                    <a:pt x="131" y="2"/>
                    <a:pt x="119" y="3"/>
                  </a:cubicBezTo>
                  <a:cubicBezTo>
                    <a:pt x="0" y="39"/>
                    <a:pt x="119" y="158"/>
                    <a:pt x="119" y="229"/>
                  </a:cubicBezTo>
                  <a:lnTo>
                    <a:pt x="274" y="229"/>
                  </a:lnTo>
                  <a:cubicBezTo>
                    <a:pt x="252" y="141"/>
                    <a:pt x="281" y="1"/>
                    <a:pt x="1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5945;p32">
              <a:extLst>
                <a:ext uri="{FF2B5EF4-FFF2-40B4-BE49-F238E27FC236}">
                  <a16:creationId xmlns:a16="http://schemas.microsoft.com/office/drawing/2014/main" id="{243CB0AF-8D8F-45EB-8D1F-4DDCEB742016}"/>
                </a:ext>
              </a:extLst>
            </p:cNvPr>
            <p:cNvSpPr/>
            <p:nvPr/>
          </p:nvSpPr>
          <p:spPr>
            <a:xfrm>
              <a:off x="5998950" y="2075300"/>
              <a:ext cx="11050" cy="4725"/>
            </a:xfrm>
            <a:custGeom>
              <a:avLst/>
              <a:gdLst/>
              <a:ahLst/>
              <a:cxnLst/>
              <a:rect l="l" t="t" r="r" b="b"/>
              <a:pathLst>
                <a:path w="442" h="189" extrusionOk="0">
                  <a:moveTo>
                    <a:pt x="154" y="0"/>
                  </a:moveTo>
                  <a:cubicBezTo>
                    <a:pt x="105" y="0"/>
                    <a:pt x="53" y="4"/>
                    <a:pt x="1" y="4"/>
                  </a:cubicBezTo>
                  <a:cubicBezTo>
                    <a:pt x="48" y="40"/>
                    <a:pt x="108" y="87"/>
                    <a:pt x="143" y="135"/>
                  </a:cubicBezTo>
                  <a:cubicBezTo>
                    <a:pt x="191" y="171"/>
                    <a:pt x="242" y="188"/>
                    <a:pt x="291" y="188"/>
                  </a:cubicBezTo>
                  <a:cubicBezTo>
                    <a:pt x="340" y="188"/>
                    <a:pt x="388" y="171"/>
                    <a:pt x="429" y="135"/>
                  </a:cubicBezTo>
                  <a:lnTo>
                    <a:pt x="441" y="123"/>
                  </a:lnTo>
                  <a:cubicBezTo>
                    <a:pt x="360" y="17"/>
                    <a:pt x="261" y="0"/>
                    <a:pt x="1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5946;p32">
              <a:extLst>
                <a:ext uri="{FF2B5EF4-FFF2-40B4-BE49-F238E27FC236}">
                  <a16:creationId xmlns:a16="http://schemas.microsoft.com/office/drawing/2014/main" id="{EA5B9C48-20C7-417E-9C58-4EDD12FEE5C6}"/>
                </a:ext>
              </a:extLst>
            </p:cNvPr>
            <p:cNvSpPr/>
            <p:nvPr/>
          </p:nvSpPr>
          <p:spPr>
            <a:xfrm>
              <a:off x="6171300" y="2056925"/>
              <a:ext cx="3300" cy="7175"/>
            </a:xfrm>
            <a:custGeom>
              <a:avLst/>
              <a:gdLst/>
              <a:ahLst/>
              <a:cxnLst/>
              <a:rect l="l" t="t" r="r" b="b"/>
              <a:pathLst>
                <a:path w="132" h="287" extrusionOk="0">
                  <a:moveTo>
                    <a:pt x="0" y="1"/>
                  </a:moveTo>
                  <a:lnTo>
                    <a:pt x="0" y="286"/>
                  </a:lnTo>
                  <a:cubicBezTo>
                    <a:pt x="119" y="227"/>
                    <a:pt x="131" y="120"/>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5947;p32">
              <a:extLst>
                <a:ext uri="{FF2B5EF4-FFF2-40B4-BE49-F238E27FC236}">
                  <a16:creationId xmlns:a16="http://schemas.microsoft.com/office/drawing/2014/main" id="{36269102-C95D-4947-AB21-7282458351AC}"/>
                </a:ext>
              </a:extLst>
            </p:cNvPr>
            <p:cNvSpPr/>
            <p:nvPr/>
          </p:nvSpPr>
          <p:spPr>
            <a:xfrm>
              <a:off x="5901625" y="2053650"/>
              <a:ext cx="4175" cy="7475"/>
            </a:xfrm>
            <a:custGeom>
              <a:avLst/>
              <a:gdLst/>
              <a:ahLst/>
              <a:cxnLst/>
              <a:rect l="l" t="t" r="r" b="b"/>
              <a:pathLst>
                <a:path w="167" h="299" extrusionOk="0">
                  <a:moveTo>
                    <a:pt x="0" y="1"/>
                  </a:moveTo>
                  <a:lnTo>
                    <a:pt x="0" y="286"/>
                  </a:lnTo>
                  <a:cubicBezTo>
                    <a:pt x="48" y="286"/>
                    <a:pt x="95" y="298"/>
                    <a:pt x="143" y="298"/>
                  </a:cubicBezTo>
                  <a:cubicBezTo>
                    <a:pt x="155" y="191"/>
                    <a:pt x="155" y="108"/>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5948;p32">
              <a:extLst>
                <a:ext uri="{FF2B5EF4-FFF2-40B4-BE49-F238E27FC236}">
                  <a16:creationId xmlns:a16="http://schemas.microsoft.com/office/drawing/2014/main" id="{497C43FD-E6E9-40A9-9088-832437D21041}"/>
                </a:ext>
              </a:extLst>
            </p:cNvPr>
            <p:cNvSpPr/>
            <p:nvPr/>
          </p:nvSpPr>
          <p:spPr>
            <a:xfrm>
              <a:off x="6059975" y="2064375"/>
              <a:ext cx="3600" cy="3000"/>
            </a:xfrm>
            <a:custGeom>
              <a:avLst/>
              <a:gdLst/>
              <a:ahLst/>
              <a:cxnLst/>
              <a:rect l="l" t="t" r="r" b="b"/>
              <a:pathLst>
                <a:path w="144" h="120" extrusionOk="0">
                  <a:moveTo>
                    <a:pt x="143" y="0"/>
                  </a:moveTo>
                  <a:cubicBezTo>
                    <a:pt x="84" y="48"/>
                    <a:pt x="48" y="84"/>
                    <a:pt x="0" y="119"/>
                  </a:cubicBezTo>
                  <a:cubicBezTo>
                    <a:pt x="48" y="84"/>
                    <a:pt x="108" y="36"/>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5949;p32">
              <a:extLst>
                <a:ext uri="{FF2B5EF4-FFF2-40B4-BE49-F238E27FC236}">
                  <a16:creationId xmlns:a16="http://schemas.microsoft.com/office/drawing/2014/main" id="{2EB84751-FF55-4044-86CA-FF03F8C71D0D}"/>
                </a:ext>
              </a:extLst>
            </p:cNvPr>
            <p:cNvSpPr/>
            <p:nvPr/>
          </p:nvSpPr>
          <p:spPr>
            <a:xfrm>
              <a:off x="6099250" y="2067950"/>
              <a:ext cx="3900" cy="1500"/>
            </a:xfrm>
            <a:custGeom>
              <a:avLst/>
              <a:gdLst/>
              <a:ahLst/>
              <a:cxnLst/>
              <a:rect l="l" t="t" r="r" b="b"/>
              <a:pathLst>
                <a:path w="156" h="60" extrusionOk="0">
                  <a:moveTo>
                    <a:pt x="1" y="0"/>
                  </a:moveTo>
                  <a:cubicBezTo>
                    <a:pt x="25" y="12"/>
                    <a:pt x="37" y="60"/>
                    <a:pt x="37" y="60"/>
                  </a:cubicBezTo>
                  <a:cubicBezTo>
                    <a:pt x="84" y="36"/>
                    <a:pt x="108" y="24"/>
                    <a:pt x="156" y="12"/>
                  </a:cubicBezTo>
                  <a:cubicBezTo>
                    <a:pt x="108" y="0"/>
                    <a:pt x="49"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5950;p32">
              <a:extLst>
                <a:ext uri="{FF2B5EF4-FFF2-40B4-BE49-F238E27FC236}">
                  <a16:creationId xmlns:a16="http://schemas.microsoft.com/office/drawing/2014/main" id="{AD409C52-4115-4ACA-BAC5-18F698DA1631}"/>
                </a:ext>
              </a:extLst>
            </p:cNvPr>
            <p:cNvSpPr/>
            <p:nvPr/>
          </p:nvSpPr>
          <p:spPr>
            <a:xfrm>
              <a:off x="6099250" y="2042350"/>
              <a:ext cx="3900" cy="2025"/>
            </a:xfrm>
            <a:custGeom>
              <a:avLst/>
              <a:gdLst/>
              <a:ahLst/>
              <a:cxnLst/>
              <a:rect l="l" t="t" r="r" b="b"/>
              <a:pathLst>
                <a:path w="156" h="81" extrusionOk="0">
                  <a:moveTo>
                    <a:pt x="1" y="0"/>
                  </a:moveTo>
                  <a:cubicBezTo>
                    <a:pt x="25" y="54"/>
                    <a:pt x="49" y="81"/>
                    <a:pt x="74" y="81"/>
                  </a:cubicBezTo>
                  <a:cubicBezTo>
                    <a:pt x="99" y="81"/>
                    <a:pt x="126" y="54"/>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5951;p32">
              <a:extLst>
                <a:ext uri="{FF2B5EF4-FFF2-40B4-BE49-F238E27FC236}">
                  <a16:creationId xmlns:a16="http://schemas.microsoft.com/office/drawing/2014/main" id="{4F21553D-F0AB-4E50-8BDA-63484C3396B2}"/>
                </a:ext>
              </a:extLst>
            </p:cNvPr>
            <p:cNvSpPr/>
            <p:nvPr/>
          </p:nvSpPr>
          <p:spPr>
            <a:xfrm>
              <a:off x="5988225" y="2064075"/>
              <a:ext cx="3600" cy="2025"/>
            </a:xfrm>
            <a:custGeom>
              <a:avLst/>
              <a:gdLst/>
              <a:ahLst/>
              <a:cxnLst/>
              <a:rect l="l" t="t" r="r" b="b"/>
              <a:pathLst>
                <a:path w="144" h="81" extrusionOk="0">
                  <a:moveTo>
                    <a:pt x="1" y="0"/>
                  </a:moveTo>
                  <a:cubicBezTo>
                    <a:pt x="19" y="54"/>
                    <a:pt x="40" y="81"/>
                    <a:pt x="63" y="81"/>
                  </a:cubicBezTo>
                  <a:cubicBezTo>
                    <a:pt x="87" y="81"/>
                    <a:pt x="114" y="54"/>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5952;p32">
              <a:extLst>
                <a:ext uri="{FF2B5EF4-FFF2-40B4-BE49-F238E27FC236}">
                  <a16:creationId xmlns:a16="http://schemas.microsoft.com/office/drawing/2014/main" id="{AC425908-D9FB-4870-B2B4-22870703A631}"/>
                </a:ext>
              </a:extLst>
            </p:cNvPr>
            <p:cNvSpPr/>
            <p:nvPr/>
          </p:nvSpPr>
          <p:spPr>
            <a:xfrm>
              <a:off x="5936150" y="3445500"/>
              <a:ext cx="46750" cy="11675"/>
            </a:xfrm>
            <a:custGeom>
              <a:avLst/>
              <a:gdLst/>
              <a:ahLst/>
              <a:cxnLst/>
              <a:rect l="l" t="t" r="r" b="b"/>
              <a:pathLst>
                <a:path w="1870" h="467" extrusionOk="0">
                  <a:moveTo>
                    <a:pt x="191" y="0"/>
                  </a:moveTo>
                  <a:cubicBezTo>
                    <a:pt x="119" y="60"/>
                    <a:pt x="0" y="107"/>
                    <a:pt x="72" y="274"/>
                  </a:cubicBezTo>
                  <a:cubicBezTo>
                    <a:pt x="311" y="428"/>
                    <a:pt x="564" y="466"/>
                    <a:pt x="822" y="466"/>
                  </a:cubicBezTo>
                  <a:cubicBezTo>
                    <a:pt x="1072" y="466"/>
                    <a:pt x="1326" y="431"/>
                    <a:pt x="1576" y="431"/>
                  </a:cubicBezTo>
                  <a:cubicBezTo>
                    <a:pt x="1646" y="431"/>
                    <a:pt x="1717" y="434"/>
                    <a:pt x="1786" y="441"/>
                  </a:cubicBezTo>
                  <a:cubicBezTo>
                    <a:pt x="1846" y="393"/>
                    <a:pt x="1858" y="346"/>
                    <a:pt x="1870" y="286"/>
                  </a:cubicBezTo>
                  <a:cubicBezTo>
                    <a:pt x="1858" y="226"/>
                    <a:pt x="1822" y="167"/>
                    <a:pt x="1786" y="143"/>
                  </a:cubicBezTo>
                  <a:cubicBezTo>
                    <a:pt x="1739" y="143"/>
                    <a:pt x="1691" y="119"/>
                    <a:pt x="1643" y="119"/>
                  </a:cubicBezTo>
                  <a:cubicBezTo>
                    <a:pt x="1509" y="158"/>
                    <a:pt x="1376" y="173"/>
                    <a:pt x="1244" y="173"/>
                  </a:cubicBezTo>
                  <a:cubicBezTo>
                    <a:pt x="887" y="173"/>
                    <a:pt x="539" y="61"/>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5953;p32">
              <a:extLst>
                <a:ext uri="{FF2B5EF4-FFF2-40B4-BE49-F238E27FC236}">
                  <a16:creationId xmlns:a16="http://schemas.microsoft.com/office/drawing/2014/main" id="{0BED2127-639E-48AF-8C97-EAB8F2EB0470}"/>
                </a:ext>
              </a:extLst>
            </p:cNvPr>
            <p:cNvSpPr/>
            <p:nvPr/>
          </p:nvSpPr>
          <p:spPr>
            <a:xfrm>
              <a:off x="5981100" y="3448450"/>
              <a:ext cx="39300" cy="13275"/>
            </a:xfrm>
            <a:custGeom>
              <a:avLst/>
              <a:gdLst/>
              <a:ahLst/>
              <a:cxnLst/>
              <a:rect l="l" t="t" r="r" b="b"/>
              <a:pathLst>
                <a:path w="1572" h="531" extrusionOk="0">
                  <a:moveTo>
                    <a:pt x="310" y="0"/>
                  </a:moveTo>
                  <a:cubicBezTo>
                    <a:pt x="302" y="0"/>
                    <a:pt x="294" y="1"/>
                    <a:pt x="286" y="1"/>
                  </a:cubicBezTo>
                  <a:cubicBezTo>
                    <a:pt x="203" y="108"/>
                    <a:pt x="72" y="61"/>
                    <a:pt x="0" y="156"/>
                  </a:cubicBezTo>
                  <a:lnTo>
                    <a:pt x="0" y="299"/>
                  </a:lnTo>
                  <a:lnTo>
                    <a:pt x="24" y="335"/>
                  </a:lnTo>
                  <a:cubicBezTo>
                    <a:pt x="36" y="338"/>
                    <a:pt x="47" y="339"/>
                    <a:pt x="57" y="339"/>
                  </a:cubicBezTo>
                  <a:cubicBezTo>
                    <a:pt x="89" y="339"/>
                    <a:pt x="113" y="326"/>
                    <a:pt x="131" y="299"/>
                  </a:cubicBezTo>
                  <a:cubicBezTo>
                    <a:pt x="548" y="513"/>
                    <a:pt x="1024" y="347"/>
                    <a:pt x="1453" y="525"/>
                  </a:cubicBezTo>
                  <a:cubicBezTo>
                    <a:pt x="1461" y="529"/>
                    <a:pt x="1468" y="530"/>
                    <a:pt x="1475" y="530"/>
                  </a:cubicBezTo>
                  <a:cubicBezTo>
                    <a:pt x="1540" y="530"/>
                    <a:pt x="1561" y="385"/>
                    <a:pt x="1572" y="299"/>
                  </a:cubicBezTo>
                  <a:cubicBezTo>
                    <a:pt x="1512" y="263"/>
                    <a:pt x="1477" y="192"/>
                    <a:pt x="1429" y="156"/>
                  </a:cubicBezTo>
                  <a:cubicBezTo>
                    <a:pt x="1397" y="137"/>
                    <a:pt x="1369" y="125"/>
                    <a:pt x="1342" y="125"/>
                  </a:cubicBezTo>
                  <a:cubicBezTo>
                    <a:pt x="1318" y="125"/>
                    <a:pt x="1296" y="134"/>
                    <a:pt x="1274" y="156"/>
                  </a:cubicBezTo>
                  <a:cubicBezTo>
                    <a:pt x="1274" y="156"/>
                    <a:pt x="1262" y="168"/>
                    <a:pt x="1238" y="180"/>
                  </a:cubicBezTo>
                  <a:cubicBezTo>
                    <a:pt x="1229" y="183"/>
                    <a:pt x="1220" y="185"/>
                    <a:pt x="1212" y="185"/>
                  </a:cubicBezTo>
                  <a:cubicBezTo>
                    <a:pt x="1189" y="185"/>
                    <a:pt x="1169" y="174"/>
                    <a:pt x="1143" y="156"/>
                  </a:cubicBezTo>
                  <a:cubicBezTo>
                    <a:pt x="1072" y="103"/>
                    <a:pt x="1000" y="76"/>
                    <a:pt x="929" y="76"/>
                  </a:cubicBezTo>
                  <a:cubicBezTo>
                    <a:pt x="857" y="76"/>
                    <a:pt x="786" y="103"/>
                    <a:pt x="715" y="156"/>
                  </a:cubicBezTo>
                  <a:cubicBezTo>
                    <a:pt x="590" y="100"/>
                    <a:pt x="456" y="0"/>
                    <a:pt x="3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5954;p32">
              <a:extLst>
                <a:ext uri="{FF2B5EF4-FFF2-40B4-BE49-F238E27FC236}">
                  <a16:creationId xmlns:a16="http://schemas.microsoft.com/office/drawing/2014/main" id="{427230D1-8E3B-4938-9595-C70F0100EFC2}"/>
                </a:ext>
              </a:extLst>
            </p:cNvPr>
            <p:cNvSpPr/>
            <p:nvPr/>
          </p:nvSpPr>
          <p:spPr>
            <a:xfrm>
              <a:off x="6094800" y="3526075"/>
              <a:ext cx="35750" cy="13200"/>
            </a:xfrm>
            <a:custGeom>
              <a:avLst/>
              <a:gdLst/>
              <a:ahLst/>
              <a:cxnLst/>
              <a:rect l="l" t="t" r="r" b="b"/>
              <a:pathLst>
                <a:path w="1430" h="528" extrusionOk="0">
                  <a:moveTo>
                    <a:pt x="857" y="1"/>
                  </a:moveTo>
                  <a:cubicBezTo>
                    <a:pt x="630" y="1"/>
                    <a:pt x="401" y="31"/>
                    <a:pt x="171" y="31"/>
                  </a:cubicBezTo>
                  <a:cubicBezTo>
                    <a:pt x="130" y="31"/>
                    <a:pt x="89" y="30"/>
                    <a:pt x="48" y="28"/>
                  </a:cubicBezTo>
                  <a:cubicBezTo>
                    <a:pt x="0" y="87"/>
                    <a:pt x="0" y="159"/>
                    <a:pt x="48" y="218"/>
                  </a:cubicBezTo>
                  <a:cubicBezTo>
                    <a:pt x="179" y="313"/>
                    <a:pt x="310" y="385"/>
                    <a:pt x="453" y="468"/>
                  </a:cubicBezTo>
                  <a:cubicBezTo>
                    <a:pt x="504" y="429"/>
                    <a:pt x="555" y="414"/>
                    <a:pt x="606" y="414"/>
                  </a:cubicBezTo>
                  <a:cubicBezTo>
                    <a:pt x="748" y="414"/>
                    <a:pt x="888" y="528"/>
                    <a:pt x="1030" y="528"/>
                  </a:cubicBezTo>
                  <a:cubicBezTo>
                    <a:pt x="1083" y="528"/>
                    <a:pt x="1137" y="512"/>
                    <a:pt x="1191" y="468"/>
                  </a:cubicBezTo>
                  <a:cubicBezTo>
                    <a:pt x="1209" y="462"/>
                    <a:pt x="1224" y="459"/>
                    <a:pt x="1239" y="459"/>
                  </a:cubicBezTo>
                  <a:cubicBezTo>
                    <a:pt x="1254" y="459"/>
                    <a:pt x="1268" y="462"/>
                    <a:pt x="1286" y="468"/>
                  </a:cubicBezTo>
                  <a:cubicBezTo>
                    <a:pt x="1346" y="444"/>
                    <a:pt x="1405" y="397"/>
                    <a:pt x="1417" y="337"/>
                  </a:cubicBezTo>
                  <a:cubicBezTo>
                    <a:pt x="1429" y="230"/>
                    <a:pt x="1405" y="147"/>
                    <a:pt x="1322" y="63"/>
                  </a:cubicBezTo>
                  <a:cubicBezTo>
                    <a:pt x="1168" y="15"/>
                    <a:pt x="1013" y="1"/>
                    <a:pt x="8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5955;p32">
              <a:extLst>
                <a:ext uri="{FF2B5EF4-FFF2-40B4-BE49-F238E27FC236}">
                  <a16:creationId xmlns:a16="http://schemas.microsoft.com/office/drawing/2014/main" id="{8F65B4EB-4E32-482B-8C5A-1CF7C26CCBA4}"/>
                </a:ext>
              </a:extLst>
            </p:cNvPr>
            <p:cNvSpPr/>
            <p:nvPr/>
          </p:nvSpPr>
          <p:spPr>
            <a:xfrm>
              <a:off x="6192425" y="3626675"/>
              <a:ext cx="13425" cy="9750"/>
            </a:xfrm>
            <a:custGeom>
              <a:avLst/>
              <a:gdLst/>
              <a:ahLst/>
              <a:cxnLst/>
              <a:rect l="l" t="t" r="r" b="b"/>
              <a:pathLst>
                <a:path w="537" h="390" extrusionOk="0">
                  <a:moveTo>
                    <a:pt x="224" y="1"/>
                  </a:moveTo>
                  <a:cubicBezTo>
                    <a:pt x="200" y="1"/>
                    <a:pt x="180" y="25"/>
                    <a:pt x="167" y="76"/>
                  </a:cubicBezTo>
                  <a:cubicBezTo>
                    <a:pt x="1" y="278"/>
                    <a:pt x="72" y="349"/>
                    <a:pt x="298" y="361"/>
                  </a:cubicBezTo>
                  <a:cubicBezTo>
                    <a:pt x="325" y="381"/>
                    <a:pt x="354" y="390"/>
                    <a:pt x="388" y="390"/>
                  </a:cubicBezTo>
                  <a:cubicBezTo>
                    <a:pt x="415" y="390"/>
                    <a:pt x="445" y="384"/>
                    <a:pt x="477" y="373"/>
                  </a:cubicBezTo>
                  <a:cubicBezTo>
                    <a:pt x="501" y="338"/>
                    <a:pt x="536" y="278"/>
                    <a:pt x="536" y="218"/>
                  </a:cubicBezTo>
                  <a:cubicBezTo>
                    <a:pt x="525" y="159"/>
                    <a:pt x="489" y="111"/>
                    <a:pt x="429" y="76"/>
                  </a:cubicBezTo>
                  <a:lnTo>
                    <a:pt x="429" y="64"/>
                  </a:lnTo>
                  <a:cubicBezTo>
                    <a:pt x="382" y="64"/>
                    <a:pt x="346" y="64"/>
                    <a:pt x="298" y="52"/>
                  </a:cubicBezTo>
                  <a:cubicBezTo>
                    <a:pt x="271" y="19"/>
                    <a:pt x="246" y="1"/>
                    <a:pt x="2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5956;p32">
              <a:extLst>
                <a:ext uri="{FF2B5EF4-FFF2-40B4-BE49-F238E27FC236}">
                  <a16:creationId xmlns:a16="http://schemas.microsoft.com/office/drawing/2014/main" id="{5D2FE776-770A-4F16-9786-AE29B05A348F}"/>
                </a:ext>
              </a:extLst>
            </p:cNvPr>
            <p:cNvSpPr/>
            <p:nvPr/>
          </p:nvSpPr>
          <p:spPr>
            <a:xfrm>
              <a:off x="6141825" y="3617250"/>
              <a:ext cx="11625" cy="6525"/>
            </a:xfrm>
            <a:custGeom>
              <a:avLst/>
              <a:gdLst/>
              <a:ahLst/>
              <a:cxnLst/>
              <a:rect l="l" t="t" r="r" b="b"/>
              <a:pathLst>
                <a:path w="465" h="261" extrusionOk="0">
                  <a:moveTo>
                    <a:pt x="167" y="0"/>
                  </a:moveTo>
                  <a:cubicBezTo>
                    <a:pt x="120" y="36"/>
                    <a:pt x="60" y="83"/>
                    <a:pt x="1" y="131"/>
                  </a:cubicBezTo>
                  <a:cubicBezTo>
                    <a:pt x="12" y="191"/>
                    <a:pt x="60" y="214"/>
                    <a:pt x="120" y="250"/>
                  </a:cubicBezTo>
                  <a:cubicBezTo>
                    <a:pt x="152" y="257"/>
                    <a:pt x="184" y="260"/>
                    <a:pt x="216" y="260"/>
                  </a:cubicBezTo>
                  <a:cubicBezTo>
                    <a:pt x="301" y="260"/>
                    <a:pt x="380" y="233"/>
                    <a:pt x="441" y="155"/>
                  </a:cubicBezTo>
                  <a:cubicBezTo>
                    <a:pt x="465" y="95"/>
                    <a:pt x="441" y="60"/>
                    <a:pt x="441" y="12"/>
                  </a:cubicBezTo>
                  <a:cubicBezTo>
                    <a:pt x="358" y="0"/>
                    <a:pt x="251" y="0"/>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5957;p32">
              <a:extLst>
                <a:ext uri="{FF2B5EF4-FFF2-40B4-BE49-F238E27FC236}">
                  <a16:creationId xmlns:a16="http://schemas.microsoft.com/office/drawing/2014/main" id="{65016565-2393-42D6-B96D-5E6BDCD6C428}"/>
                </a:ext>
              </a:extLst>
            </p:cNvPr>
            <p:cNvSpPr/>
            <p:nvPr/>
          </p:nvSpPr>
          <p:spPr>
            <a:xfrm>
              <a:off x="5475975" y="2098325"/>
              <a:ext cx="233375" cy="27650"/>
            </a:xfrm>
            <a:custGeom>
              <a:avLst/>
              <a:gdLst/>
              <a:ahLst/>
              <a:cxnLst/>
              <a:rect l="l" t="t" r="r" b="b"/>
              <a:pathLst>
                <a:path w="9335" h="1106" extrusionOk="0">
                  <a:moveTo>
                    <a:pt x="783" y="1"/>
                  </a:moveTo>
                  <a:cubicBezTo>
                    <a:pt x="523" y="1"/>
                    <a:pt x="268" y="45"/>
                    <a:pt x="36" y="202"/>
                  </a:cubicBezTo>
                  <a:cubicBezTo>
                    <a:pt x="0" y="262"/>
                    <a:pt x="0" y="345"/>
                    <a:pt x="24" y="416"/>
                  </a:cubicBezTo>
                  <a:cubicBezTo>
                    <a:pt x="36" y="488"/>
                    <a:pt x="96" y="547"/>
                    <a:pt x="155" y="595"/>
                  </a:cubicBezTo>
                  <a:cubicBezTo>
                    <a:pt x="774" y="952"/>
                    <a:pt x="1489" y="714"/>
                    <a:pt x="2143" y="905"/>
                  </a:cubicBezTo>
                  <a:cubicBezTo>
                    <a:pt x="2363" y="942"/>
                    <a:pt x="2582" y="951"/>
                    <a:pt x="2801" y="951"/>
                  </a:cubicBezTo>
                  <a:cubicBezTo>
                    <a:pt x="2999" y="951"/>
                    <a:pt x="3198" y="944"/>
                    <a:pt x="3395" y="944"/>
                  </a:cubicBezTo>
                  <a:cubicBezTo>
                    <a:pt x="3666" y="944"/>
                    <a:pt x="3935" y="958"/>
                    <a:pt x="4203" y="1024"/>
                  </a:cubicBezTo>
                  <a:cubicBezTo>
                    <a:pt x="4370" y="1071"/>
                    <a:pt x="4525" y="1083"/>
                    <a:pt x="4691" y="1095"/>
                  </a:cubicBezTo>
                  <a:cubicBezTo>
                    <a:pt x="4779" y="1095"/>
                    <a:pt x="4861" y="1106"/>
                    <a:pt x="4941" y="1106"/>
                  </a:cubicBezTo>
                  <a:cubicBezTo>
                    <a:pt x="4981" y="1106"/>
                    <a:pt x="5021" y="1103"/>
                    <a:pt x="5060" y="1095"/>
                  </a:cubicBezTo>
                  <a:lnTo>
                    <a:pt x="7585" y="1095"/>
                  </a:lnTo>
                  <a:cubicBezTo>
                    <a:pt x="7704" y="1095"/>
                    <a:pt x="7799" y="1095"/>
                    <a:pt x="7906" y="1083"/>
                  </a:cubicBezTo>
                  <a:cubicBezTo>
                    <a:pt x="8013" y="1083"/>
                    <a:pt x="8097" y="1071"/>
                    <a:pt x="8204" y="1059"/>
                  </a:cubicBezTo>
                  <a:cubicBezTo>
                    <a:pt x="8302" y="1030"/>
                    <a:pt x="8400" y="1009"/>
                    <a:pt x="8498" y="1009"/>
                  </a:cubicBezTo>
                  <a:cubicBezTo>
                    <a:pt x="8519" y="1009"/>
                    <a:pt x="8540" y="1010"/>
                    <a:pt x="8561" y="1012"/>
                  </a:cubicBezTo>
                  <a:cubicBezTo>
                    <a:pt x="8620" y="1024"/>
                    <a:pt x="8680" y="1024"/>
                    <a:pt x="8739" y="1036"/>
                  </a:cubicBezTo>
                  <a:cubicBezTo>
                    <a:pt x="8799" y="1059"/>
                    <a:pt x="8859" y="1059"/>
                    <a:pt x="8918" y="1059"/>
                  </a:cubicBezTo>
                  <a:cubicBezTo>
                    <a:pt x="9013" y="1059"/>
                    <a:pt x="9097" y="1036"/>
                    <a:pt x="9192" y="1012"/>
                  </a:cubicBezTo>
                  <a:cubicBezTo>
                    <a:pt x="9275" y="964"/>
                    <a:pt x="9335" y="905"/>
                    <a:pt x="9335" y="797"/>
                  </a:cubicBezTo>
                  <a:cubicBezTo>
                    <a:pt x="9097" y="785"/>
                    <a:pt x="9073" y="666"/>
                    <a:pt x="9144" y="476"/>
                  </a:cubicBezTo>
                  <a:cubicBezTo>
                    <a:pt x="8978" y="439"/>
                    <a:pt x="8811" y="427"/>
                    <a:pt x="8645" y="427"/>
                  </a:cubicBezTo>
                  <a:cubicBezTo>
                    <a:pt x="8358" y="427"/>
                    <a:pt x="8070" y="462"/>
                    <a:pt x="7782" y="462"/>
                  </a:cubicBezTo>
                  <a:cubicBezTo>
                    <a:pt x="7701" y="462"/>
                    <a:pt x="7619" y="459"/>
                    <a:pt x="7537" y="452"/>
                  </a:cubicBezTo>
                  <a:cubicBezTo>
                    <a:pt x="7286" y="419"/>
                    <a:pt x="7029" y="344"/>
                    <a:pt x="6770" y="344"/>
                  </a:cubicBezTo>
                  <a:cubicBezTo>
                    <a:pt x="6661" y="344"/>
                    <a:pt x="6551" y="357"/>
                    <a:pt x="6442" y="393"/>
                  </a:cubicBezTo>
                  <a:cubicBezTo>
                    <a:pt x="6394" y="412"/>
                    <a:pt x="6350" y="420"/>
                    <a:pt x="6307" y="420"/>
                  </a:cubicBezTo>
                  <a:cubicBezTo>
                    <a:pt x="6135" y="420"/>
                    <a:pt x="5994" y="288"/>
                    <a:pt x="5822" y="202"/>
                  </a:cubicBezTo>
                  <a:cubicBezTo>
                    <a:pt x="5664" y="187"/>
                    <a:pt x="5508" y="182"/>
                    <a:pt x="5353" y="182"/>
                  </a:cubicBezTo>
                  <a:cubicBezTo>
                    <a:pt x="5145" y="182"/>
                    <a:pt x="4938" y="190"/>
                    <a:pt x="4727" y="190"/>
                  </a:cubicBezTo>
                  <a:cubicBezTo>
                    <a:pt x="4539" y="190"/>
                    <a:pt x="4351" y="207"/>
                    <a:pt x="4165" y="207"/>
                  </a:cubicBezTo>
                  <a:cubicBezTo>
                    <a:pt x="3997" y="207"/>
                    <a:pt x="3831" y="193"/>
                    <a:pt x="3667" y="143"/>
                  </a:cubicBezTo>
                  <a:cubicBezTo>
                    <a:pt x="3624" y="137"/>
                    <a:pt x="3580" y="135"/>
                    <a:pt x="3535" y="135"/>
                  </a:cubicBezTo>
                  <a:cubicBezTo>
                    <a:pt x="3454" y="135"/>
                    <a:pt x="3372" y="141"/>
                    <a:pt x="3291" y="141"/>
                  </a:cubicBezTo>
                  <a:cubicBezTo>
                    <a:pt x="3216" y="141"/>
                    <a:pt x="3142" y="136"/>
                    <a:pt x="3072" y="119"/>
                  </a:cubicBezTo>
                  <a:cubicBezTo>
                    <a:pt x="3042" y="113"/>
                    <a:pt x="3010" y="110"/>
                    <a:pt x="2977" y="110"/>
                  </a:cubicBezTo>
                  <a:cubicBezTo>
                    <a:pt x="2944" y="110"/>
                    <a:pt x="2911" y="113"/>
                    <a:pt x="2882" y="119"/>
                  </a:cubicBezTo>
                  <a:cubicBezTo>
                    <a:pt x="2417" y="83"/>
                    <a:pt x="1953" y="107"/>
                    <a:pt x="1477" y="59"/>
                  </a:cubicBezTo>
                  <a:cubicBezTo>
                    <a:pt x="1251" y="37"/>
                    <a:pt x="1015" y="1"/>
                    <a:pt x="7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5958;p32">
              <a:extLst>
                <a:ext uri="{FF2B5EF4-FFF2-40B4-BE49-F238E27FC236}">
                  <a16:creationId xmlns:a16="http://schemas.microsoft.com/office/drawing/2014/main" id="{14D86073-9AE3-4DEE-80CE-9C07DB883C70}"/>
                </a:ext>
              </a:extLst>
            </p:cNvPr>
            <p:cNvSpPr/>
            <p:nvPr/>
          </p:nvSpPr>
          <p:spPr>
            <a:xfrm>
              <a:off x="5870075" y="2128075"/>
              <a:ext cx="113125" cy="19075"/>
            </a:xfrm>
            <a:custGeom>
              <a:avLst/>
              <a:gdLst/>
              <a:ahLst/>
              <a:cxnLst/>
              <a:rect l="l" t="t" r="r" b="b"/>
              <a:pathLst>
                <a:path w="4525" h="763" extrusionOk="0">
                  <a:moveTo>
                    <a:pt x="274" y="0"/>
                  </a:moveTo>
                  <a:cubicBezTo>
                    <a:pt x="167" y="119"/>
                    <a:pt x="0" y="227"/>
                    <a:pt x="214" y="405"/>
                  </a:cubicBezTo>
                  <a:cubicBezTo>
                    <a:pt x="345" y="477"/>
                    <a:pt x="488" y="524"/>
                    <a:pt x="655" y="524"/>
                  </a:cubicBezTo>
                  <a:cubicBezTo>
                    <a:pt x="698" y="500"/>
                    <a:pt x="741" y="488"/>
                    <a:pt x="782" y="488"/>
                  </a:cubicBezTo>
                  <a:cubicBezTo>
                    <a:pt x="843" y="488"/>
                    <a:pt x="898" y="515"/>
                    <a:pt x="941" y="572"/>
                  </a:cubicBezTo>
                  <a:cubicBezTo>
                    <a:pt x="1107" y="631"/>
                    <a:pt x="1286" y="608"/>
                    <a:pt x="1465" y="643"/>
                  </a:cubicBezTo>
                  <a:cubicBezTo>
                    <a:pt x="1548" y="655"/>
                    <a:pt x="1631" y="691"/>
                    <a:pt x="1715" y="703"/>
                  </a:cubicBezTo>
                  <a:cubicBezTo>
                    <a:pt x="1762" y="709"/>
                    <a:pt x="1804" y="712"/>
                    <a:pt x="1844" y="712"/>
                  </a:cubicBezTo>
                  <a:cubicBezTo>
                    <a:pt x="1884" y="712"/>
                    <a:pt x="1923" y="709"/>
                    <a:pt x="1965" y="703"/>
                  </a:cubicBezTo>
                  <a:cubicBezTo>
                    <a:pt x="2048" y="691"/>
                    <a:pt x="2131" y="655"/>
                    <a:pt x="2203" y="643"/>
                  </a:cubicBezTo>
                  <a:cubicBezTo>
                    <a:pt x="2250" y="631"/>
                    <a:pt x="2310" y="631"/>
                    <a:pt x="2370" y="631"/>
                  </a:cubicBezTo>
                  <a:cubicBezTo>
                    <a:pt x="2489" y="631"/>
                    <a:pt x="2608" y="655"/>
                    <a:pt x="2727" y="703"/>
                  </a:cubicBezTo>
                  <a:cubicBezTo>
                    <a:pt x="2846" y="750"/>
                    <a:pt x="2953" y="762"/>
                    <a:pt x="3072" y="762"/>
                  </a:cubicBezTo>
                  <a:lnTo>
                    <a:pt x="3393" y="762"/>
                  </a:lnTo>
                  <a:cubicBezTo>
                    <a:pt x="3441" y="762"/>
                    <a:pt x="3501" y="762"/>
                    <a:pt x="3548" y="750"/>
                  </a:cubicBezTo>
                  <a:cubicBezTo>
                    <a:pt x="3608" y="727"/>
                    <a:pt x="3643" y="715"/>
                    <a:pt x="3691" y="703"/>
                  </a:cubicBezTo>
                  <a:cubicBezTo>
                    <a:pt x="3730" y="683"/>
                    <a:pt x="3766" y="674"/>
                    <a:pt x="3804" y="674"/>
                  </a:cubicBezTo>
                  <a:cubicBezTo>
                    <a:pt x="3835" y="674"/>
                    <a:pt x="3868" y="680"/>
                    <a:pt x="3905" y="691"/>
                  </a:cubicBezTo>
                  <a:cubicBezTo>
                    <a:pt x="3941" y="691"/>
                    <a:pt x="3989" y="691"/>
                    <a:pt x="4036" y="655"/>
                  </a:cubicBezTo>
                  <a:cubicBezTo>
                    <a:pt x="4060" y="608"/>
                    <a:pt x="4084" y="572"/>
                    <a:pt x="4084" y="524"/>
                  </a:cubicBezTo>
                  <a:cubicBezTo>
                    <a:pt x="4097" y="497"/>
                    <a:pt x="4107" y="482"/>
                    <a:pt x="4111" y="482"/>
                  </a:cubicBezTo>
                  <a:lnTo>
                    <a:pt x="4111" y="482"/>
                  </a:lnTo>
                  <a:cubicBezTo>
                    <a:pt x="4114" y="482"/>
                    <a:pt x="4113" y="491"/>
                    <a:pt x="4108" y="512"/>
                  </a:cubicBezTo>
                  <a:lnTo>
                    <a:pt x="4108" y="608"/>
                  </a:lnTo>
                  <a:cubicBezTo>
                    <a:pt x="4144" y="655"/>
                    <a:pt x="4179" y="691"/>
                    <a:pt x="4239" y="703"/>
                  </a:cubicBezTo>
                  <a:cubicBezTo>
                    <a:pt x="4310" y="703"/>
                    <a:pt x="4358" y="703"/>
                    <a:pt x="4429" y="667"/>
                  </a:cubicBezTo>
                  <a:cubicBezTo>
                    <a:pt x="4489" y="631"/>
                    <a:pt x="4513" y="572"/>
                    <a:pt x="4525" y="512"/>
                  </a:cubicBezTo>
                  <a:cubicBezTo>
                    <a:pt x="4525" y="429"/>
                    <a:pt x="4513" y="357"/>
                    <a:pt x="4489" y="298"/>
                  </a:cubicBezTo>
                  <a:cubicBezTo>
                    <a:pt x="4394" y="155"/>
                    <a:pt x="4239" y="107"/>
                    <a:pt x="4084" y="107"/>
                  </a:cubicBezTo>
                  <a:cubicBezTo>
                    <a:pt x="3876" y="97"/>
                    <a:pt x="3669" y="94"/>
                    <a:pt x="3462" y="94"/>
                  </a:cubicBezTo>
                  <a:cubicBezTo>
                    <a:pt x="2947" y="94"/>
                    <a:pt x="2433" y="116"/>
                    <a:pt x="1918" y="116"/>
                  </a:cubicBezTo>
                  <a:cubicBezTo>
                    <a:pt x="1419" y="116"/>
                    <a:pt x="919" y="95"/>
                    <a:pt x="417" y="12"/>
                  </a:cubicBezTo>
                  <a:cubicBezTo>
                    <a:pt x="357" y="0"/>
                    <a:pt x="322" y="0"/>
                    <a:pt x="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5959;p32">
              <a:extLst>
                <a:ext uri="{FF2B5EF4-FFF2-40B4-BE49-F238E27FC236}">
                  <a16:creationId xmlns:a16="http://schemas.microsoft.com/office/drawing/2014/main" id="{3D1BE262-EA26-408B-9B71-376B8BFE0441}"/>
                </a:ext>
              </a:extLst>
            </p:cNvPr>
            <p:cNvSpPr/>
            <p:nvPr/>
          </p:nvSpPr>
          <p:spPr>
            <a:xfrm>
              <a:off x="6046875" y="2131425"/>
              <a:ext cx="67000" cy="24650"/>
            </a:xfrm>
            <a:custGeom>
              <a:avLst/>
              <a:gdLst/>
              <a:ahLst/>
              <a:cxnLst/>
              <a:rect l="l" t="t" r="r" b="b"/>
              <a:pathLst>
                <a:path w="2680" h="986" extrusionOk="0">
                  <a:moveTo>
                    <a:pt x="545" y="0"/>
                  </a:moveTo>
                  <a:cubicBezTo>
                    <a:pt x="488" y="0"/>
                    <a:pt x="431" y="7"/>
                    <a:pt x="370" y="21"/>
                  </a:cubicBezTo>
                  <a:cubicBezTo>
                    <a:pt x="298" y="152"/>
                    <a:pt x="72" y="33"/>
                    <a:pt x="12" y="212"/>
                  </a:cubicBezTo>
                  <a:cubicBezTo>
                    <a:pt x="0" y="319"/>
                    <a:pt x="36" y="402"/>
                    <a:pt x="96" y="474"/>
                  </a:cubicBezTo>
                  <a:cubicBezTo>
                    <a:pt x="608" y="985"/>
                    <a:pt x="1322" y="628"/>
                    <a:pt x="1894" y="878"/>
                  </a:cubicBezTo>
                  <a:cubicBezTo>
                    <a:pt x="1894" y="890"/>
                    <a:pt x="1905" y="890"/>
                    <a:pt x="1953" y="890"/>
                  </a:cubicBezTo>
                  <a:cubicBezTo>
                    <a:pt x="2001" y="890"/>
                    <a:pt x="2036" y="878"/>
                    <a:pt x="2072" y="855"/>
                  </a:cubicBezTo>
                  <a:cubicBezTo>
                    <a:pt x="2179" y="747"/>
                    <a:pt x="2334" y="747"/>
                    <a:pt x="2453" y="688"/>
                  </a:cubicBezTo>
                  <a:cubicBezTo>
                    <a:pt x="2596" y="628"/>
                    <a:pt x="2679" y="521"/>
                    <a:pt x="2656" y="354"/>
                  </a:cubicBezTo>
                  <a:cubicBezTo>
                    <a:pt x="2620" y="176"/>
                    <a:pt x="2453" y="176"/>
                    <a:pt x="2322" y="176"/>
                  </a:cubicBezTo>
                  <a:cubicBezTo>
                    <a:pt x="2167" y="170"/>
                    <a:pt x="2013" y="170"/>
                    <a:pt x="1859" y="170"/>
                  </a:cubicBezTo>
                  <a:cubicBezTo>
                    <a:pt x="1706" y="170"/>
                    <a:pt x="1554" y="170"/>
                    <a:pt x="1405" y="164"/>
                  </a:cubicBezTo>
                  <a:cubicBezTo>
                    <a:pt x="1320" y="164"/>
                    <a:pt x="1232" y="173"/>
                    <a:pt x="1148" y="173"/>
                  </a:cubicBezTo>
                  <a:cubicBezTo>
                    <a:pt x="1022" y="173"/>
                    <a:pt x="903" y="152"/>
                    <a:pt x="810" y="45"/>
                  </a:cubicBezTo>
                  <a:cubicBezTo>
                    <a:pt x="716" y="16"/>
                    <a:pt x="631" y="0"/>
                    <a:pt x="54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5960;p32">
              <a:extLst>
                <a:ext uri="{FF2B5EF4-FFF2-40B4-BE49-F238E27FC236}">
                  <a16:creationId xmlns:a16="http://schemas.microsoft.com/office/drawing/2014/main" id="{4B36C659-1840-46D0-AD4C-1855DAA28C34}"/>
                </a:ext>
              </a:extLst>
            </p:cNvPr>
            <p:cNvSpPr/>
            <p:nvPr/>
          </p:nvSpPr>
          <p:spPr>
            <a:xfrm>
              <a:off x="5793275" y="2124500"/>
              <a:ext cx="78300" cy="18325"/>
            </a:xfrm>
            <a:custGeom>
              <a:avLst/>
              <a:gdLst/>
              <a:ahLst/>
              <a:cxnLst/>
              <a:rect l="l" t="t" r="r" b="b"/>
              <a:pathLst>
                <a:path w="3132" h="733" extrusionOk="0">
                  <a:moveTo>
                    <a:pt x="619" y="12"/>
                  </a:moveTo>
                  <a:cubicBezTo>
                    <a:pt x="512" y="24"/>
                    <a:pt x="417" y="24"/>
                    <a:pt x="286" y="24"/>
                  </a:cubicBezTo>
                  <a:cubicBezTo>
                    <a:pt x="203" y="36"/>
                    <a:pt x="131" y="72"/>
                    <a:pt x="60" y="119"/>
                  </a:cubicBezTo>
                  <a:cubicBezTo>
                    <a:pt x="12" y="155"/>
                    <a:pt x="0" y="215"/>
                    <a:pt x="12" y="274"/>
                  </a:cubicBezTo>
                  <a:cubicBezTo>
                    <a:pt x="36" y="334"/>
                    <a:pt x="72" y="381"/>
                    <a:pt x="119" y="429"/>
                  </a:cubicBezTo>
                  <a:cubicBezTo>
                    <a:pt x="238" y="512"/>
                    <a:pt x="358" y="620"/>
                    <a:pt x="500" y="679"/>
                  </a:cubicBezTo>
                  <a:cubicBezTo>
                    <a:pt x="548" y="697"/>
                    <a:pt x="596" y="706"/>
                    <a:pt x="643" y="706"/>
                  </a:cubicBezTo>
                  <a:cubicBezTo>
                    <a:pt x="691" y="706"/>
                    <a:pt x="739" y="697"/>
                    <a:pt x="786" y="679"/>
                  </a:cubicBezTo>
                  <a:cubicBezTo>
                    <a:pt x="880" y="630"/>
                    <a:pt x="973" y="611"/>
                    <a:pt x="1064" y="611"/>
                  </a:cubicBezTo>
                  <a:cubicBezTo>
                    <a:pt x="1215" y="611"/>
                    <a:pt x="1364" y="663"/>
                    <a:pt x="1512" y="715"/>
                  </a:cubicBezTo>
                  <a:cubicBezTo>
                    <a:pt x="1596" y="727"/>
                    <a:pt x="1673" y="733"/>
                    <a:pt x="1751" y="733"/>
                  </a:cubicBezTo>
                  <a:cubicBezTo>
                    <a:pt x="1828" y="733"/>
                    <a:pt x="1905" y="727"/>
                    <a:pt x="1989" y="715"/>
                  </a:cubicBezTo>
                  <a:cubicBezTo>
                    <a:pt x="2096" y="685"/>
                    <a:pt x="2220" y="664"/>
                    <a:pt x="2340" y="664"/>
                  </a:cubicBezTo>
                  <a:cubicBezTo>
                    <a:pt x="2366" y="664"/>
                    <a:pt x="2392" y="665"/>
                    <a:pt x="2417" y="667"/>
                  </a:cubicBezTo>
                  <a:cubicBezTo>
                    <a:pt x="2477" y="667"/>
                    <a:pt x="2536" y="667"/>
                    <a:pt x="2596" y="655"/>
                  </a:cubicBezTo>
                  <a:cubicBezTo>
                    <a:pt x="2641" y="610"/>
                    <a:pt x="2684" y="594"/>
                    <a:pt x="2727" y="594"/>
                  </a:cubicBezTo>
                  <a:cubicBezTo>
                    <a:pt x="2774" y="594"/>
                    <a:pt x="2820" y="613"/>
                    <a:pt x="2870" y="631"/>
                  </a:cubicBezTo>
                  <a:cubicBezTo>
                    <a:pt x="3001" y="608"/>
                    <a:pt x="3096" y="548"/>
                    <a:pt x="3132" y="417"/>
                  </a:cubicBezTo>
                  <a:cubicBezTo>
                    <a:pt x="3132" y="322"/>
                    <a:pt x="3132" y="239"/>
                    <a:pt x="3060" y="155"/>
                  </a:cubicBezTo>
                  <a:cubicBezTo>
                    <a:pt x="2263" y="0"/>
                    <a:pt x="1441" y="24"/>
                    <a:pt x="619"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5961;p32">
              <a:extLst>
                <a:ext uri="{FF2B5EF4-FFF2-40B4-BE49-F238E27FC236}">
                  <a16:creationId xmlns:a16="http://schemas.microsoft.com/office/drawing/2014/main" id="{3C68D2EC-06D7-4711-8E2B-B09284D46F67}"/>
                </a:ext>
              </a:extLst>
            </p:cNvPr>
            <p:cNvSpPr/>
            <p:nvPr/>
          </p:nvSpPr>
          <p:spPr>
            <a:xfrm>
              <a:off x="5879900" y="2128075"/>
              <a:ext cx="176225" cy="12475"/>
            </a:xfrm>
            <a:custGeom>
              <a:avLst/>
              <a:gdLst/>
              <a:ahLst/>
              <a:cxnLst/>
              <a:rect l="l" t="t" r="r" b="b"/>
              <a:pathLst>
                <a:path w="7049" h="499" extrusionOk="0">
                  <a:moveTo>
                    <a:pt x="0" y="0"/>
                  </a:moveTo>
                  <a:cubicBezTo>
                    <a:pt x="117" y="139"/>
                    <a:pt x="256" y="166"/>
                    <a:pt x="398" y="166"/>
                  </a:cubicBezTo>
                  <a:cubicBezTo>
                    <a:pt x="488" y="166"/>
                    <a:pt x="579" y="155"/>
                    <a:pt x="667" y="155"/>
                  </a:cubicBezTo>
                  <a:cubicBezTo>
                    <a:pt x="1738" y="155"/>
                    <a:pt x="2810" y="167"/>
                    <a:pt x="3882" y="167"/>
                  </a:cubicBezTo>
                  <a:cubicBezTo>
                    <a:pt x="4001" y="227"/>
                    <a:pt x="4120" y="286"/>
                    <a:pt x="4251" y="310"/>
                  </a:cubicBezTo>
                  <a:cubicBezTo>
                    <a:pt x="4358" y="334"/>
                    <a:pt x="4441" y="334"/>
                    <a:pt x="4548" y="334"/>
                  </a:cubicBezTo>
                  <a:cubicBezTo>
                    <a:pt x="4586" y="330"/>
                    <a:pt x="4623" y="328"/>
                    <a:pt x="4659" y="328"/>
                  </a:cubicBezTo>
                  <a:cubicBezTo>
                    <a:pt x="4838" y="328"/>
                    <a:pt x="4995" y="377"/>
                    <a:pt x="5144" y="477"/>
                  </a:cubicBezTo>
                  <a:cubicBezTo>
                    <a:pt x="5185" y="485"/>
                    <a:pt x="5226" y="499"/>
                    <a:pt x="5267" y="499"/>
                  </a:cubicBezTo>
                  <a:cubicBezTo>
                    <a:pt x="5285" y="499"/>
                    <a:pt x="5304" y="496"/>
                    <a:pt x="5322" y="488"/>
                  </a:cubicBezTo>
                  <a:cubicBezTo>
                    <a:pt x="5424" y="438"/>
                    <a:pt x="5520" y="393"/>
                    <a:pt x="5627" y="393"/>
                  </a:cubicBezTo>
                  <a:cubicBezTo>
                    <a:pt x="5670" y="393"/>
                    <a:pt x="5715" y="400"/>
                    <a:pt x="5763" y="417"/>
                  </a:cubicBezTo>
                  <a:cubicBezTo>
                    <a:pt x="5923" y="446"/>
                    <a:pt x="6089" y="483"/>
                    <a:pt x="6254" y="483"/>
                  </a:cubicBezTo>
                  <a:cubicBezTo>
                    <a:pt x="6432" y="483"/>
                    <a:pt x="6608" y="440"/>
                    <a:pt x="6775" y="298"/>
                  </a:cubicBezTo>
                  <a:cubicBezTo>
                    <a:pt x="6834" y="330"/>
                    <a:pt x="6895" y="360"/>
                    <a:pt x="6945" y="360"/>
                  </a:cubicBezTo>
                  <a:cubicBezTo>
                    <a:pt x="7006" y="360"/>
                    <a:pt x="7049" y="316"/>
                    <a:pt x="7049" y="179"/>
                  </a:cubicBezTo>
                  <a:cubicBezTo>
                    <a:pt x="6846" y="167"/>
                    <a:pt x="6632" y="131"/>
                    <a:pt x="6394" y="107"/>
                  </a:cubicBezTo>
                  <a:cubicBezTo>
                    <a:pt x="5282" y="20"/>
                    <a:pt x="4164" y="5"/>
                    <a:pt x="3044" y="5"/>
                  </a:cubicBezTo>
                  <a:cubicBezTo>
                    <a:pt x="2438" y="5"/>
                    <a:pt x="1830" y="9"/>
                    <a:pt x="1224" y="9"/>
                  </a:cubicBezTo>
                  <a:cubicBezTo>
                    <a:pt x="815" y="9"/>
                    <a:pt x="408" y="7"/>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5962;p32">
              <a:extLst>
                <a:ext uri="{FF2B5EF4-FFF2-40B4-BE49-F238E27FC236}">
                  <a16:creationId xmlns:a16="http://schemas.microsoft.com/office/drawing/2014/main" id="{AF0C7688-EDB9-4228-B45B-7F88189F6022}"/>
                </a:ext>
              </a:extLst>
            </p:cNvPr>
            <p:cNvSpPr/>
            <p:nvPr/>
          </p:nvSpPr>
          <p:spPr>
            <a:xfrm>
              <a:off x="5718250" y="2118550"/>
              <a:ext cx="90525" cy="14900"/>
            </a:xfrm>
            <a:custGeom>
              <a:avLst/>
              <a:gdLst/>
              <a:ahLst/>
              <a:cxnLst/>
              <a:rect l="l" t="t" r="r" b="b"/>
              <a:pathLst>
                <a:path w="3621" h="596" extrusionOk="0">
                  <a:moveTo>
                    <a:pt x="1499" y="0"/>
                  </a:moveTo>
                  <a:cubicBezTo>
                    <a:pt x="1196" y="0"/>
                    <a:pt x="892" y="22"/>
                    <a:pt x="592" y="22"/>
                  </a:cubicBezTo>
                  <a:cubicBezTo>
                    <a:pt x="486" y="22"/>
                    <a:pt x="380" y="20"/>
                    <a:pt x="275" y="12"/>
                  </a:cubicBezTo>
                  <a:lnTo>
                    <a:pt x="275" y="12"/>
                  </a:lnTo>
                  <a:cubicBezTo>
                    <a:pt x="1" y="417"/>
                    <a:pt x="406" y="381"/>
                    <a:pt x="584" y="500"/>
                  </a:cubicBezTo>
                  <a:cubicBezTo>
                    <a:pt x="638" y="506"/>
                    <a:pt x="692" y="509"/>
                    <a:pt x="744" y="509"/>
                  </a:cubicBezTo>
                  <a:cubicBezTo>
                    <a:pt x="796" y="509"/>
                    <a:pt x="846" y="506"/>
                    <a:pt x="894" y="500"/>
                  </a:cubicBezTo>
                  <a:cubicBezTo>
                    <a:pt x="987" y="479"/>
                    <a:pt x="1075" y="462"/>
                    <a:pt x="1165" y="462"/>
                  </a:cubicBezTo>
                  <a:cubicBezTo>
                    <a:pt x="1224" y="462"/>
                    <a:pt x="1284" y="469"/>
                    <a:pt x="1346" y="488"/>
                  </a:cubicBezTo>
                  <a:cubicBezTo>
                    <a:pt x="1489" y="512"/>
                    <a:pt x="1632" y="536"/>
                    <a:pt x="1775" y="536"/>
                  </a:cubicBezTo>
                  <a:lnTo>
                    <a:pt x="1942" y="536"/>
                  </a:lnTo>
                  <a:cubicBezTo>
                    <a:pt x="2001" y="548"/>
                    <a:pt x="2049" y="548"/>
                    <a:pt x="2108" y="548"/>
                  </a:cubicBezTo>
                  <a:cubicBezTo>
                    <a:pt x="2227" y="560"/>
                    <a:pt x="2323" y="596"/>
                    <a:pt x="2430" y="596"/>
                  </a:cubicBezTo>
                  <a:cubicBezTo>
                    <a:pt x="2501" y="572"/>
                    <a:pt x="2597" y="560"/>
                    <a:pt x="2668" y="548"/>
                  </a:cubicBezTo>
                  <a:cubicBezTo>
                    <a:pt x="2728" y="536"/>
                    <a:pt x="2775" y="536"/>
                    <a:pt x="2835" y="512"/>
                  </a:cubicBezTo>
                  <a:cubicBezTo>
                    <a:pt x="2918" y="500"/>
                    <a:pt x="3001" y="477"/>
                    <a:pt x="3037" y="393"/>
                  </a:cubicBezTo>
                  <a:lnTo>
                    <a:pt x="3037" y="381"/>
                  </a:lnTo>
                  <a:cubicBezTo>
                    <a:pt x="3083" y="347"/>
                    <a:pt x="3131" y="332"/>
                    <a:pt x="3179" y="332"/>
                  </a:cubicBezTo>
                  <a:cubicBezTo>
                    <a:pt x="3232" y="332"/>
                    <a:pt x="3285" y="350"/>
                    <a:pt x="3335" y="381"/>
                  </a:cubicBezTo>
                  <a:cubicBezTo>
                    <a:pt x="3454" y="381"/>
                    <a:pt x="3561" y="369"/>
                    <a:pt x="3620" y="250"/>
                  </a:cubicBezTo>
                  <a:cubicBezTo>
                    <a:pt x="3436" y="171"/>
                    <a:pt x="3247" y="162"/>
                    <a:pt x="3053" y="162"/>
                  </a:cubicBezTo>
                  <a:cubicBezTo>
                    <a:pt x="2995" y="162"/>
                    <a:pt x="2937" y="163"/>
                    <a:pt x="2879" y="163"/>
                  </a:cubicBezTo>
                  <a:cubicBezTo>
                    <a:pt x="2690" y="163"/>
                    <a:pt x="2497" y="155"/>
                    <a:pt x="2299" y="84"/>
                  </a:cubicBezTo>
                  <a:cubicBezTo>
                    <a:pt x="2035" y="18"/>
                    <a:pt x="1767" y="0"/>
                    <a:pt x="14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5963;p32">
              <a:extLst>
                <a:ext uri="{FF2B5EF4-FFF2-40B4-BE49-F238E27FC236}">
                  <a16:creationId xmlns:a16="http://schemas.microsoft.com/office/drawing/2014/main" id="{32E73319-1D53-441A-BF0B-2C5C3F1D4C58}"/>
                </a:ext>
              </a:extLst>
            </p:cNvPr>
            <p:cNvSpPr/>
            <p:nvPr/>
          </p:nvSpPr>
          <p:spPr>
            <a:xfrm>
              <a:off x="5710825" y="2117350"/>
              <a:ext cx="65500" cy="6275"/>
            </a:xfrm>
            <a:custGeom>
              <a:avLst/>
              <a:gdLst/>
              <a:ahLst/>
              <a:cxnLst/>
              <a:rect l="l" t="t" r="r" b="b"/>
              <a:pathLst>
                <a:path w="2620" h="251" extrusionOk="0">
                  <a:moveTo>
                    <a:pt x="2251" y="1"/>
                  </a:moveTo>
                  <a:cubicBezTo>
                    <a:pt x="1501" y="13"/>
                    <a:pt x="750" y="13"/>
                    <a:pt x="0" y="24"/>
                  </a:cubicBezTo>
                  <a:cubicBezTo>
                    <a:pt x="12" y="227"/>
                    <a:pt x="155" y="251"/>
                    <a:pt x="298" y="251"/>
                  </a:cubicBezTo>
                  <a:cubicBezTo>
                    <a:pt x="381" y="239"/>
                    <a:pt x="441" y="203"/>
                    <a:pt x="477" y="144"/>
                  </a:cubicBezTo>
                  <a:cubicBezTo>
                    <a:pt x="1191" y="144"/>
                    <a:pt x="1905" y="167"/>
                    <a:pt x="2620" y="167"/>
                  </a:cubicBezTo>
                  <a:cubicBezTo>
                    <a:pt x="2536" y="48"/>
                    <a:pt x="2405" y="24"/>
                    <a:pt x="22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5964;p32">
              <a:extLst>
                <a:ext uri="{FF2B5EF4-FFF2-40B4-BE49-F238E27FC236}">
                  <a16:creationId xmlns:a16="http://schemas.microsoft.com/office/drawing/2014/main" id="{5C74AAEB-35C4-43A8-8CC8-C06E7F2E9491}"/>
                </a:ext>
              </a:extLst>
            </p:cNvPr>
            <p:cNvSpPr/>
            <p:nvPr/>
          </p:nvSpPr>
          <p:spPr>
            <a:xfrm>
              <a:off x="6023350" y="2103025"/>
              <a:ext cx="18775" cy="6850"/>
            </a:xfrm>
            <a:custGeom>
              <a:avLst/>
              <a:gdLst/>
              <a:ahLst/>
              <a:cxnLst/>
              <a:rect l="l" t="t" r="r" b="b"/>
              <a:pathLst>
                <a:path w="751" h="274" extrusionOk="0">
                  <a:moveTo>
                    <a:pt x="376" y="1"/>
                  </a:moveTo>
                  <a:cubicBezTo>
                    <a:pt x="248" y="1"/>
                    <a:pt x="121" y="60"/>
                    <a:pt x="1" y="181"/>
                  </a:cubicBezTo>
                  <a:cubicBezTo>
                    <a:pt x="143" y="233"/>
                    <a:pt x="282" y="274"/>
                    <a:pt x="418" y="274"/>
                  </a:cubicBezTo>
                  <a:cubicBezTo>
                    <a:pt x="531" y="274"/>
                    <a:pt x="642" y="245"/>
                    <a:pt x="751" y="169"/>
                  </a:cubicBezTo>
                  <a:cubicBezTo>
                    <a:pt x="628" y="57"/>
                    <a:pt x="501" y="1"/>
                    <a:pt x="3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5965;p32">
              <a:extLst>
                <a:ext uri="{FF2B5EF4-FFF2-40B4-BE49-F238E27FC236}">
                  <a16:creationId xmlns:a16="http://schemas.microsoft.com/office/drawing/2014/main" id="{43C0777D-7D9F-4D73-B653-1CE4FEFA933E}"/>
                </a:ext>
              </a:extLst>
            </p:cNvPr>
            <p:cNvSpPr/>
            <p:nvPr/>
          </p:nvSpPr>
          <p:spPr>
            <a:xfrm>
              <a:off x="5708725" y="2107525"/>
              <a:ext cx="25050" cy="7650"/>
            </a:xfrm>
            <a:custGeom>
              <a:avLst/>
              <a:gdLst/>
              <a:ahLst/>
              <a:cxnLst/>
              <a:rect l="l" t="t" r="r" b="b"/>
              <a:pathLst>
                <a:path w="1002" h="306" extrusionOk="0">
                  <a:moveTo>
                    <a:pt x="680" y="1"/>
                  </a:moveTo>
                  <a:cubicBezTo>
                    <a:pt x="527" y="102"/>
                    <a:pt x="363" y="132"/>
                    <a:pt x="200" y="132"/>
                  </a:cubicBezTo>
                  <a:cubicBezTo>
                    <a:pt x="133" y="132"/>
                    <a:pt x="67" y="127"/>
                    <a:pt x="1" y="120"/>
                  </a:cubicBezTo>
                  <a:lnTo>
                    <a:pt x="1" y="120"/>
                  </a:lnTo>
                  <a:cubicBezTo>
                    <a:pt x="176" y="240"/>
                    <a:pt x="344" y="306"/>
                    <a:pt x="511" y="306"/>
                  </a:cubicBezTo>
                  <a:cubicBezTo>
                    <a:pt x="675" y="306"/>
                    <a:pt x="836" y="243"/>
                    <a:pt x="1001" y="108"/>
                  </a:cubicBezTo>
                  <a:cubicBezTo>
                    <a:pt x="894" y="84"/>
                    <a:pt x="787" y="36"/>
                    <a:pt x="6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5966;p32">
              <a:extLst>
                <a:ext uri="{FF2B5EF4-FFF2-40B4-BE49-F238E27FC236}">
                  <a16:creationId xmlns:a16="http://schemas.microsoft.com/office/drawing/2014/main" id="{E4D78F32-6459-4648-B0BE-FC049A947D82}"/>
                </a:ext>
              </a:extLst>
            </p:cNvPr>
            <p:cNvSpPr/>
            <p:nvPr/>
          </p:nvSpPr>
          <p:spPr>
            <a:xfrm>
              <a:off x="5743575" y="2107525"/>
              <a:ext cx="22925" cy="3525"/>
            </a:xfrm>
            <a:custGeom>
              <a:avLst/>
              <a:gdLst/>
              <a:ahLst/>
              <a:cxnLst/>
              <a:rect l="l" t="t" r="r" b="b"/>
              <a:pathLst>
                <a:path w="917" h="141" extrusionOk="0">
                  <a:moveTo>
                    <a:pt x="0" y="1"/>
                  </a:moveTo>
                  <a:cubicBezTo>
                    <a:pt x="165" y="80"/>
                    <a:pt x="330" y="141"/>
                    <a:pt x="499" y="141"/>
                  </a:cubicBezTo>
                  <a:cubicBezTo>
                    <a:pt x="635" y="141"/>
                    <a:pt x="774" y="102"/>
                    <a:pt x="9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5967;p32">
              <a:extLst>
                <a:ext uri="{FF2B5EF4-FFF2-40B4-BE49-F238E27FC236}">
                  <a16:creationId xmlns:a16="http://schemas.microsoft.com/office/drawing/2014/main" id="{1FDBCFEB-9BE8-4832-9B8A-1F4D7B98DBB7}"/>
                </a:ext>
              </a:extLst>
            </p:cNvPr>
            <p:cNvSpPr/>
            <p:nvPr/>
          </p:nvSpPr>
          <p:spPr>
            <a:xfrm>
              <a:off x="5869475" y="2127700"/>
              <a:ext cx="7450" cy="13200"/>
            </a:xfrm>
            <a:custGeom>
              <a:avLst/>
              <a:gdLst/>
              <a:ahLst/>
              <a:cxnLst/>
              <a:rect l="l" t="t" r="r" b="b"/>
              <a:pathLst>
                <a:path w="298" h="528" extrusionOk="0">
                  <a:moveTo>
                    <a:pt x="151" y="0"/>
                  </a:moveTo>
                  <a:cubicBezTo>
                    <a:pt x="102" y="0"/>
                    <a:pt x="54" y="9"/>
                    <a:pt x="12" y="27"/>
                  </a:cubicBezTo>
                  <a:lnTo>
                    <a:pt x="12" y="325"/>
                  </a:lnTo>
                  <a:cubicBezTo>
                    <a:pt x="0" y="432"/>
                    <a:pt x="24" y="503"/>
                    <a:pt x="143" y="527"/>
                  </a:cubicBezTo>
                  <a:cubicBezTo>
                    <a:pt x="262" y="527"/>
                    <a:pt x="298" y="444"/>
                    <a:pt x="298" y="349"/>
                  </a:cubicBezTo>
                  <a:cubicBezTo>
                    <a:pt x="131" y="242"/>
                    <a:pt x="286" y="134"/>
                    <a:pt x="298" y="27"/>
                  </a:cubicBezTo>
                  <a:cubicBezTo>
                    <a:pt x="250" y="9"/>
                    <a:pt x="200" y="0"/>
                    <a:pt x="1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5968;p32">
              <a:extLst>
                <a:ext uri="{FF2B5EF4-FFF2-40B4-BE49-F238E27FC236}">
                  <a16:creationId xmlns:a16="http://schemas.microsoft.com/office/drawing/2014/main" id="{17825330-006D-47AA-BD77-ECBFE379C94B}"/>
                </a:ext>
              </a:extLst>
            </p:cNvPr>
            <p:cNvSpPr/>
            <p:nvPr/>
          </p:nvSpPr>
          <p:spPr>
            <a:xfrm>
              <a:off x="6053125" y="2100100"/>
              <a:ext cx="10450" cy="7450"/>
            </a:xfrm>
            <a:custGeom>
              <a:avLst/>
              <a:gdLst/>
              <a:ahLst/>
              <a:cxnLst/>
              <a:rect l="l" t="t" r="r" b="b"/>
              <a:pathLst>
                <a:path w="418" h="298" extrusionOk="0">
                  <a:moveTo>
                    <a:pt x="1" y="0"/>
                  </a:moveTo>
                  <a:cubicBezTo>
                    <a:pt x="1" y="131"/>
                    <a:pt x="48" y="238"/>
                    <a:pt x="167" y="298"/>
                  </a:cubicBezTo>
                  <a:cubicBezTo>
                    <a:pt x="262" y="286"/>
                    <a:pt x="334" y="286"/>
                    <a:pt x="417" y="274"/>
                  </a:cubicBezTo>
                  <a:cubicBezTo>
                    <a:pt x="358" y="179"/>
                    <a:pt x="322" y="107"/>
                    <a:pt x="274" y="24"/>
                  </a:cubicBezTo>
                  <a:cubicBezTo>
                    <a:pt x="167" y="24"/>
                    <a:pt x="84" y="2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5969;p32">
              <a:extLst>
                <a:ext uri="{FF2B5EF4-FFF2-40B4-BE49-F238E27FC236}">
                  <a16:creationId xmlns:a16="http://schemas.microsoft.com/office/drawing/2014/main" id="{E987A692-CDAB-4B8B-B881-33FAED82E739}"/>
                </a:ext>
              </a:extLst>
            </p:cNvPr>
            <p:cNvSpPr/>
            <p:nvPr/>
          </p:nvSpPr>
          <p:spPr>
            <a:xfrm>
              <a:off x="5704575" y="2118250"/>
              <a:ext cx="14600" cy="10250"/>
            </a:xfrm>
            <a:custGeom>
              <a:avLst/>
              <a:gdLst/>
              <a:ahLst/>
              <a:cxnLst/>
              <a:rect l="l" t="t" r="r" b="b"/>
              <a:pathLst>
                <a:path w="584" h="410" extrusionOk="0">
                  <a:moveTo>
                    <a:pt x="179" y="0"/>
                  </a:moveTo>
                  <a:cubicBezTo>
                    <a:pt x="119" y="48"/>
                    <a:pt x="60" y="84"/>
                    <a:pt x="0" y="131"/>
                  </a:cubicBezTo>
                  <a:cubicBezTo>
                    <a:pt x="95" y="320"/>
                    <a:pt x="192" y="410"/>
                    <a:pt x="290" y="410"/>
                  </a:cubicBezTo>
                  <a:cubicBezTo>
                    <a:pt x="389" y="410"/>
                    <a:pt x="488" y="317"/>
                    <a:pt x="584" y="143"/>
                  </a:cubicBezTo>
                  <a:cubicBezTo>
                    <a:pt x="477" y="96"/>
                    <a:pt x="357" y="48"/>
                    <a:pt x="250" y="12"/>
                  </a:cubicBezTo>
                  <a:lnTo>
                    <a:pt x="215" y="24"/>
                  </a:lnTo>
                  <a:lnTo>
                    <a:pt x="179"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5970;p32">
              <a:extLst>
                <a:ext uri="{FF2B5EF4-FFF2-40B4-BE49-F238E27FC236}">
                  <a16:creationId xmlns:a16="http://schemas.microsoft.com/office/drawing/2014/main" id="{A6562C4D-3BE4-4B28-8DB6-B1E7287B82BA}"/>
                </a:ext>
              </a:extLst>
            </p:cNvPr>
            <p:cNvSpPr/>
            <p:nvPr/>
          </p:nvSpPr>
          <p:spPr>
            <a:xfrm>
              <a:off x="5704275" y="2108225"/>
              <a:ext cx="3900" cy="2300"/>
            </a:xfrm>
            <a:custGeom>
              <a:avLst/>
              <a:gdLst/>
              <a:ahLst/>
              <a:cxnLst/>
              <a:rect l="l" t="t" r="r" b="b"/>
              <a:pathLst>
                <a:path w="156" h="92" extrusionOk="0">
                  <a:moveTo>
                    <a:pt x="85" y="1"/>
                  </a:moveTo>
                  <a:cubicBezTo>
                    <a:pt x="58" y="1"/>
                    <a:pt x="29" y="28"/>
                    <a:pt x="0" y="80"/>
                  </a:cubicBezTo>
                  <a:cubicBezTo>
                    <a:pt x="60" y="92"/>
                    <a:pt x="119" y="92"/>
                    <a:pt x="155" y="92"/>
                  </a:cubicBezTo>
                  <a:cubicBezTo>
                    <a:pt x="137" y="31"/>
                    <a:pt x="112" y="1"/>
                    <a:pt x="8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5971;p32">
              <a:extLst>
                <a:ext uri="{FF2B5EF4-FFF2-40B4-BE49-F238E27FC236}">
                  <a16:creationId xmlns:a16="http://schemas.microsoft.com/office/drawing/2014/main" id="{2E97861A-CC26-4B4A-87C0-C284A3E2646F}"/>
                </a:ext>
              </a:extLst>
            </p:cNvPr>
            <p:cNvSpPr/>
            <p:nvPr/>
          </p:nvSpPr>
          <p:spPr>
            <a:xfrm>
              <a:off x="6158800" y="1612900"/>
              <a:ext cx="73550" cy="30825"/>
            </a:xfrm>
            <a:custGeom>
              <a:avLst/>
              <a:gdLst/>
              <a:ahLst/>
              <a:cxnLst/>
              <a:rect l="l" t="t" r="r" b="b"/>
              <a:pathLst>
                <a:path w="2942" h="1233" extrusionOk="0">
                  <a:moveTo>
                    <a:pt x="1388" y="0"/>
                  </a:moveTo>
                  <a:cubicBezTo>
                    <a:pt x="1239" y="0"/>
                    <a:pt x="1091" y="23"/>
                    <a:pt x="941" y="81"/>
                  </a:cubicBezTo>
                  <a:cubicBezTo>
                    <a:pt x="881" y="117"/>
                    <a:pt x="834" y="164"/>
                    <a:pt x="810" y="224"/>
                  </a:cubicBezTo>
                  <a:cubicBezTo>
                    <a:pt x="715" y="593"/>
                    <a:pt x="143" y="414"/>
                    <a:pt x="95" y="843"/>
                  </a:cubicBezTo>
                  <a:cubicBezTo>
                    <a:pt x="48" y="914"/>
                    <a:pt x="0" y="1010"/>
                    <a:pt x="60" y="1117"/>
                  </a:cubicBezTo>
                  <a:lnTo>
                    <a:pt x="631" y="1117"/>
                  </a:lnTo>
                  <a:cubicBezTo>
                    <a:pt x="778" y="1201"/>
                    <a:pt x="919" y="1233"/>
                    <a:pt x="1055" y="1233"/>
                  </a:cubicBezTo>
                  <a:cubicBezTo>
                    <a:pt x="1461" y="1233"/>
                    <a:pt x="1829" y="950"/>
                    <a:pt x="2203" y="914"/>
                  </a:cubicBezTo>
                  <a:cubicBezTo>
                    <a:pt x="2560" y="891"/>
                    <a:pt x="2941" y="831"/>
                    <a:pt x="2905" y="414"/>
                  </a:cubicBezTo>
                  <a:cubicBezTo>
                    <a:pt x="2897" y="99"/>
                    <a:pt x="2674" y="84"/>
                    <a:pt x="2451" y="84"/>
                  </a:cubicBezTo>
                  <a:cubicBezTo>
                    <a:pt x="2429" y="84"/>
                    <a:pt x="2407" y="85"/>
                    <a:pt x="2385" y="85"/>
                  </a:cubicBezTo>
                  <a:cubicBezTo>
                    <a:pt x="2312" y="85"/>
                    <a:pt x="2240" y="83"/>
                    <a:pt x="2179" y="69"/>
                  </a:cubicBezTo>
                  <a:cubicBezTo>
                    <a:pt x="2131" y="69"/>
                    <a:pt x="2084" y="69"/>
                    <a:pt x="2048" y="105"/>
                  </a:cubicBezTo>
                  <a:cubicBezTo>
                    <a:pt x="1822" y="48"/>
                    <a:pt x="1605" y="0"/>
                    <a:pt x="13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5972;p32">
              <a:extLst>
                <a:ext uri="{FF2B5EF4-FFF2-40B4-BE49-F238E27FC236}">
                  <a16:creationId xmlns:a16="http://schemas.microsoft.com/office/drawing/2014/main" id="{6791542B-7B5D-4F15-A2F8-7E472A52CD4A}"/>
                </a:ext>
              </a:extLst>
            </p:cNvPr>
            <p:cNvSpPr/>
            <p:nvPr/>
          </p:nvSpPr>
          <p:spPr>
            <a:xfrm>
              <a:off x="6174575" y="1612850"/>
              <a:ext cx="62525" cy="33625"/>
            </a:xfrm>
            <a:custGeom>
              <a:avLst/>
              <a:gdLst/>
              <a:ahLst/>
              <a:cxnLst/>
              <a:rect l="l" t="t" r="r" b="b"/>
              <a:pathLst>
                <a:path w="2501" h="1345" extrusionOk="0">
                  <a:moveTo>
                    <a:pt x="1682" y="0"/>
                  </a:moveTo>
                  <a:cubicBezTo>
                    <a:pt x="1592" y="0"/>
                    <a:pt x="1503" y="19"/>
                    <a:pt x="1429" y="107"/>
                  </a:cubicBezTo>
                  <a:cubicBezTo>
                    <a:pt x="1540" y="192"/>
                    <a:pt x="1668" y="204"/>
                    <a:pt x="1802" y="204"/>
                  </a:cubicBezTo>
                  <a:cubicBezTo>
                    <a:pt x="1856" y="204"/>
                    <a:pt x="1910" y="202"/>
                    <a:pt x="1965" y="202"/>
                  </a:cubicBezTo>
                  <a:cubicBezTo>
                    <a:pt x="2096" y="202"/>
                    <a:pt x="2227" y="321"/>
                    <a:pt x="2215" y="488"/>
                  </a:cubicBezTo>
                  <a:cubicBezTo>
                    <a:pt x="2179" y="643"/>
                    <a:pt x="2072" y="738"/>
                    <a:pt x="1917" y="762"/>
                  </a:cubicBezTo>
                  <a:cubicBezTo>
                    <a:pt x="1862" y="768"/>
                    <a:pt x="1807" y="775"/>
                    <a:pt x="1752" y="775"/>
                  </a:cubicBezTo>
                  <a:cubicBezTo>
                    <a:pt x="1712" y="775"/>
                    <a:pt x="1672" y="772"/>
                    <a:pt x="1631" y="762"/>
                  </a:cubicBezTo>
                  <a:cubicBezTo>
                    <a:pt x="1525" y="729"/>
                    <a:pt x="1418" y="700"/>
                    <a:pt x="1320" y="700"/>
                  </a:cubicBezTo>
                  <a:cubicBezTo>
                    <a:pt x="1166" y="700"/>
                    <a:pt x="1033" y="772"/>
                    <a:pt x="953" y="1012"/>
                  </a:cubicBezTo>
                  <a:cubicBezTo>
                    <a:pt x="913" y="1111"/>
                    <a:pt x="807" y="1119"/>
                    <a:pt x="704" y="1119"/>
                  </a:cubicBezTo>
                  <a:cubicBezTo>
                    <a:pt x="684" y="1119"/>
                    <a:pt x="663" y="1119"/>
                    <a:pt x="643" y="1119"/>
                  </a:cubicBezTo>
                  <a:lnTo>
                    <a:pt x="0" y="1119"/>
                  </a:lnTo>
                  <a:cubicBezTo>
                    <a:pt x="12" y="1178"/>
                    <a:pt x="12" y="1238"/>
                    <a:pt x="12" y="1297"/>
                  </a:cubicBezTo>
                  <a:cubicBezTo>
                    <a:pt x="123" y="1332"/>
                    <a:pt x="236" y="1344"/>
                    <a:pt x="348" y="1344"/>
                  </a:cubicBezTo>
                  <a:cubicBezTo>
                    <a:pt x="597" y="1344"/>
                    <a:pt x="848" y="1286"/>
                    <a:pt x="1096" y="1286"/>
                  </a:cubicBezTo>
                  <a:cubicBezTo>
                    <a:pt x="1156" y="1286"/>
                    <a:pt x="1215" y="1289"/>
                    <a:pt x="1274" y="1297"/>
                  </a:cubicBezTo>
                  <a:cubicBezTo>
                    <a:pt x="1306" y="1300"/>
                    <a:pt x="1336" y="1301"/>
                    <a:pt x="1366" y="1301"/>
                  </a:cubicBezTo>
                  <a:cubicBezTo>
                    <a:pt x="1745" y="1301"/>
                    <a:pt x="2009" y="1097"/>
                    <a:pt x="2262" y="821"/>
                  </a:cubicBezTo>
                  <a:cubicBezTo>
                    <a:pt x="2441" y="619"/>
                    <a:pt x="2501" y="404"/>
                    <a:pt x="2393" y="166"/>
                  </a:cubicBezTo>
                  <a:cubicBezTo>
                    <a:pt x="2328" y="28"/>
                    <a:pt x="2222" y="1"/>
                    <a:pt x="2106" y="1"/>
                  </a:cubicBezTo>
                  <a:cubicBezTo>
                    <a:pt x="2032" y="1"/>
                    <a:pt x="1955" y="12"/>
                    <a:pt x="1881" y="12"/>
                  </a:cubicBezTo>
                  <a:cubicBezTo>
                    <a:pt x="1819" y="12"/>
                    <a:pt x="1750" y="0"/>
                    <a:pt x="168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5973;p32">
              <a:extLst>
                <a:ext uri="{FF2B5EF4-FFF2-40B4-BE49-F238E27FC236}">
                  <a16:creationId xmlns:a16="http://schemas.microsoft.com/office/drawing/2014/main" id="{BC5E898D-4FF0-4B04-96C7-8265AA662E2E}"/>
                </a:ext>
              </a:extLst>
            </p:cNvPr>
            <p:cNvSpPr/>
            <p:nvPr/>
          </p:nvSpPr>
          <p:spPr>
            <a:xfrm>
              <a:off x="6070400" y="1614025"/>
              <a:ext cx="57175" cy="26800"/>
            </a:xfrm>
            <a:custGeom>
              <a:avLst/>
              <a:gdLst/>
              <a:ahLst/>
              <a:cxnLst/>
              <a:rect l="l" t="t" r="r" b="b"/>
              <a:pathLst>
                <a:path w="2287" h="1072" extrusionOk="0">
                  <a:moveTo>
                    <a:pt x="700" y="1"/>
                  </a:moveTo>
                  <a:cubicBezTo>
                    <a:pt x="468" y="1"/>
                    <a:pt x="235" y="17"/>
                    <a:pt x="0" y="60"/>
                  </a:cubicBezTo>
                  <a:cubicBezTo>
                    <a:pt x="0" y="155"/>
                    <a:pt x="12" y="262"/>
                    <a:pt x="12" y="369"/>
                  </a:cubicBezTo>
                  <a:cubicBezTo>
                    <a:pt x="26" y="370"/>
                    <a:pt x="42" y="371"/>
                    <a:pt x="57" y="371"/>
                  </a:cubicBezTo>
                  <a:cubicBezTo>
                    <a:pt x="94" y="371"/>
                    <a:pt x="133" y="369"/>
                    <a:pt x="170" y="369"/>
                  </a:cubicBezTo>
                  <a:cubicBezTo>
                    <a:pt x="308" y="369"/>
                    <a:pt x="419" y="396"/>
                    <a:pt x="298" y="655"/>
                  </a:cubicBezTo>
                  <a:cubicBezTo>
                    <a:pt x="83" y="857"/>
                    <a:pt x="202" y="965"/>
                    <a:pt x="464" y="977"/>
                  </a:cubicBezTo>
                  <a:cubicBezTo>
                    <a:pt x="483" y="978"/>
                    <a:pt x="501" y="979"/>
                    <a:pt x="518" y="979"/>
                  </a:cubicBezTo>
                  <a:cubicBezTo>
                    <a:pt x="901" y="979"/>
                    <a:pt x="996" y="608"/>
                    <a:pt x="1179" y="357"/>
                  </a:cubicBezTo>
                  <a:cubicBezTo>
                    <a:pt x="1429" y="488"/>
                    <a:pt x="1607" y="691"/>
                    <a:pt x="1738" y="929"/>
                  </a:cubicBezTo>
                  <a:cubicBezTo>
                    <a:pt x="1798" y="977"/>
                    <a:pt x="1846" y="1024"/>
                    <a:pt x="1881" y="1072"/>
                  </a:cubicBezTo>
                  <a:cubicBezTo>
                    <a:pt x="1977" y="988"/>
                    <a:pt x="2107" y="1024"/>
                    <a:pt x="2179" y="929"/>
                  </a:cubicBezTo>
                  <a:cubicBezTo>
                    <a:pt x="2286" y="750"/>
                    <a:pt x="2143" y="596"/>
                    <a:pt x="2143" y="417"/>
                  </a:cubicBezTo>
                  <a:cubicBezTo>
                    <a:pt x="2143" y="322"/>
                    <a:pt x="2143" y="238"/>
                    <a:pt x="2131" y="143"/>
                  </a:cubicBezTo>
                  <a:cubicBezTo>
                    <a:pt x="2096" y="84"/>
                    <a:pt x="2072" y="48"/>
                    <a:pt x="2012" y="24"/>
                  </a:cubicBezTo>
                  <a:lnTo>
                    <a:pt x="1738" y="72"/>
                  </a:lnTo>
                  <a:cubicBezTo>
                    <a:pt x="1390" y="36"/>
                    <a:pt x="1045" y="1"/>
                    <a:pt x="70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5974;p32">
              <a:extLst>
                <a:ext uri="{FF2B5EF4-FFF2-40B4-BE49-F238E27FC236}">
                  <a16:creationId xmlns:a16="http://schemas.microsoft.com/office/drawing/2014/main" id="{29B945C8-8A98-41FC-BC6B-24074BBF539C}"/>
                </a:ext>
              </a:extLst>
            </p:cNvPr>
            <p:cNvSpPr/>
            <p:nvPr/>
          </p:nvSpPr>
          <p:spPr>
            <a:xfrm>
              <a:off x="6120100" y="1611300"/>
              <a:ext cx="62525" cy="19375"/>
            </a:xfrm>
            <a:custGeom>
              <a:avLst/>
              <a:gdLst/>
              <a:ahLst/>
              <a:cxnLst/>
              <a:rect l="l" t="t" r="r" b="b"/>
              <a:pathLst>
                <a:path w="2501" h="775" extrusionOk="0">
                  <a:moveTo>
                    <a:pt x="1230" y="1"/>
                  </a:moveTo>
                  <a:cubicBezTo>
                    <a:pt x="820" y="1"/>
                    <a:pt x="410" y="45"/>
                    <a:pt x="0" y="133"/>
                  </a:cubicBezTo>
                  <a:cubicBezTo>
                    <a:pt x="0" y="169"/>
                    <a:pt x="24" y="193"/>
                    <a:pt x="36" y="204"/>
                  </a:cubicBezTo>
                  <a:cubicBezTo>
                    <a:pt x="346" y="490"/>
                    <a:pt x="822" y="181"/>
                    <a:pt x="1108" y="526"/>
                  </a:cubicBezTo>
                  <a:cubicBezTo>
                    <a:pt x="1193" y="666"/>
                    <a:pt x="1293" y="775"/>
                    <a:pt x="1422" y="775"/>
                  </a:cubicBezTo>
                  <a:cubicBezTo>
                    <a:pt x="1491" y="775"/>
                    <a:pt x="1568" y="744"/>
                    <a:pt x="1655" y="669"/>
                  </a:cubicBezTo>
                  <a:cubicBezTo>
                    <a:pt x="1822" y="347"/>
                    <a:pt x="2179" y="383"/>
                    <a:pt x="2429" y="228"/>
                  </a:cubicBezTo>
                  <a:lnTo>
                    <a:pt x="2501" y="145"/>
                  </a:lnTo>
                  <a:cubicBezTo>
                    <a:pt x="2077" y="48"/>
                    <a:pt x="1654" y="1"/>
                    <a:pt x="123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5975;p32">
              <a:extLst>
                <a:ext uri="{FF2B5EF4-FFF2-40B4-BE49-F238E27FC236}">
                  <a16:creationId xmlns:a16="http://schemas.microsoft.com/office/drawing/2014/main" id="{0EDB3813-D0AB-44A4-863B-2C680A97B5D5}"/>
                </a:ext>
              </a:extLst>
            </p:cNvPr>
            <p:cNvSpPr/>
            <p:nvPr/>
          </p:nvSpPr>
          <p:spPr>
            <a:xfrm>
              <a:off x="5690575" y="1611625"/>
              <a:ext cx="41100" cy="14625"/>
            </a:xfrm>
            <a:custGeom>
              <a:avLst/>
              <a:gdLst/>
              <a:ahLst/>
              <a:cxnLst/>
              <a:rect l="l" t="t" r="r" b="b"/>
              <a:pathLst>
                <a:path w="1644" h="585" extrusionOk="0">
                  <a:moveTo>
                    <a:pt x="275" y="1"/>
                  </a:moveTo>
                  <a:cubicBezTo>
                    <a:pt x="1" y="370"/>
                    <a:pt x="1" y="394"/>
                    <a:pt x="429" y="453"/>
                  </a:cubicBezTo>
                  <a:cubicBezTo>
                    <a:pt x="548" y="465"/>
                    <a:pt x="656" y="489"/>
                    <a:pt x="739" y="572"/>
                  </a:cubicBezTo>
                  <a:cubicBezTo>
                    <a:pt x="1025" y="572"/>
                    <a:pt x="1287" y="584"/>
                    <a:pt x="1572" y="584"/>
                  </a:cubicBezTo>
                  <a:cubicBezTo>
                    <a:pt x="1644" y="346"/>
                    <a:pt x="1489" y="227"/>
                    <a:pt x="1322" y="120"/>
                  </a:cubicBezTo>
                  <a:cubicBezTo>
                    <a:pt x="1263" y="108"/>
                    <a:pt x="1191" y="96"/>
                    <a:pt x="1132" y="96"/>
                  </a:cubicBezTo>
                  <a:cubicBezTo>
                    <a:pt x="1091" y="82"/>
                    <a:pt x="1050" y="77"/>
                    <a:pt x="1008" y="77"/>
                  </a:cubicBezTo>
                  <a:cubicBezTo>
                    <a:pt x="893" y="77"/>
                    <a:pt x="776" y="117"/>
                    <a:pt x="666" y="117"/>
                  </a:cubicBezTo>
                  <a:cubicBezTo>
                    <a:pt x="582" y="117"/>
                    <a:pt x="502" y="94"/>
                    <a:pt x="429" y="13"/>
                  </a:cubicBezTo>
                  <a:cubicBezTo>
                    <a:pt x="370" y="13"/>
                    <a:pt x="322" y="1"/>
                    <a:pt x="2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5976;p32">
              <a:extLst>
                <a:ext uri="{FF2B5EF4-FFF2-40B4-BE49-F238E27FC236}">
                  <a16:creationId xmlns:a16="http://schemas.microsoft.com/office/drawing/2014/main" id="{D763AA20-C492-46E2-B385-55F83C20D212}"/>
                </a:ext>
              </a:extLst>
            </p:cNvPr>
            <p:cNvSpPr/>
            <p:nvPr/>
          </p:nvSpPr>
          <p:spPr>
            <a:xfrm>
              <a:off x="5717375" y="1608375"/>
              <a:ext cx="53600" cy="12050"/>
            </a:xfrm>
            <a:custGeom>
              <a:avLst/>
              <a:gdLst/>
              <a:ahLst/>
              <a:cxnLst/>
              <a:rect l="l" t="t" r="r" b="b"/>
              <a:pathLst>
                <a:path w="2144" h="482" extrusionOk="0">
                  <a:moveTo>
                    <a:pt x="2084" y="0"/>
                  </a:moveTo>
                  <a:cubicBezTo>
                    <a:pt x="1405" y="60"/>
                    <a:pt x="738" y="95"/>
                    <a:pt x="72" y="143"/>
                  </a:cubicBezTo>
                  <a:cubicBezTo>
                    <a:pt x="0" y="191"/>
                    <a:pt x="12" y="238"/>
                    <a:pt x="72" y="286"/>
                  </a:cubicBezTo>
                  <a:lnTo>
                    <a:pt x="203" y="321"/>
                  </a:lnTo>
                  <a:cubicBezTo>
                    <a:pt x="384" y="398"/>
                    <a:pt x="549" y="482"/>
                    <a:pt x="743" y="482"/>
                  </a:cubicBezTo>
                  <a:cubicBezTo>
                    <a:pt x="791" y="482"/>
                    <a:pt x="841" y="476"/>
                    <a:pt x="893" y="464"/>
                  </a:cubicBezTo>
                  <a:cubicBezTo>
                    <a:pt x="929" y="469"/>
                    <a:pt x="964" y="471"/>
                    <a:pt x="999" y="471"/>
                  </a:cubicBezTo>
                  <a:cubicBezTo>
                    <a:pt x="1220" y="471"/>
                    <a:pt x="1427" y="383"/>
                    <a:pt x="1643" y="321"/>
                  </a:cubicBezTo>
                  <a:cubicBezTo>
                    <a:pt x="1739" y="298"/>
                    <a:pt x="1846" y="274"/>
                    <a:pt x="1929" y="250"/>
                  </a:cubicBezTo>
                  <a:cubicBezTo>
                    <a:pt x="1989" y="238"/>
                    <a:pt x="2048" y="202"/>
                    <a:pt x="2096" y="167"/>
                  </a:cubicBezTo>
                  <a:cubicBezTo>
                    <a:pt x="2143" y="95"/>
                    <a:pt x="2143" y="48"/>
                    <a:pt x="20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5977;p32">
              <a:extLst>
                <a:ext uri="{FF2B5EF4-FFF2-40B4-BE49-F238E27FC236}">
                  <a16:creationId xmlns:a16="http://schemas.microsoft.com/office/drawing/2014/main" id="{8529BB1F-1B46-4F73-A094-0D868BAC9A9B}"/>
                </a:ext>
              </a:extLst>
            </p:cNvPr>
            <p:cNvSpPr/>
            <p:nvPr/>
          </p:nvSpPr>
          <p:spPr>
            <a:xfrm>
              <a:off x="5948950" y="1612525"/>
              <a:ext cx="25325" cy="17300"/>
            </a:xfrm>
            <a:custGeom>
              <a:avLst/>
              <a:gdLst/>
              <a:ahLst/>
              <a:cxnLst/>
              <a:rect l="l" t="t" r="r" b="b"/>
              <a:pathLst>
                <a:path w="1013" h="692" extrusionOk="0">
                  <a:moveTo>
                    <a:pt x="506" y="1"/>
                  </a:moveTo>
                  <a:cubicBezTo>
                    <a:pt x="337" y="1"/>
                    <a:pt x="167" y="42"/>
                    <a:pt x="0" y="120"/>
                  </a:cubicBezTo>
                  <a:lnTo>
                    <a:pt x="0" y="179"/>
                  </a:lnTo>
                  <a:cubicBezTo>
                    <a:pt x="143" y="358"/>
                    <a:pt x="215" y="572"/>
                    <a:pt x="441" y="691"/>
                  </a:cubicBezTo>
                  <a:cubicBezTo>
                    <a:pt x="524" y="691"/>
                    <a:pt x="631" y="679"/>
                    <a:pt x="619" y="560"/>
                  </a:cubicBezTo>
                  <a:cubicBezTo>
                    <a:pt x="560" y="227"/>
                    <a:pt x="774" y="179"/>
                    <a:pt x="1012" y="132"/>
                  </a:cubicBezTo>
                  <a:cubicBezTo>
                    <a:pt x="846" y="42"/>
                    <a:pt x="676" y="1"/>
                    <a:pt x="50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5978;p32">
              <a:extLst>
                <a:ext uri="{FF2B5EF4-FFF2-40B4-BE49-F238E27FC236}">
                  <a16:creationId xmlns:a16="http://schemas.microsoft.com/office/drawing/2014/main" id="{7F20C515-86B3-4193-80D0-33EDC405A342}"/>
                </a:ext>
              </a:extLst>
            </p:cNvPr>
            <p:cNvSpPr/>
            <p:nvPr/>
          </p:nvSpPr>
          <p:spPr>
            <a:xfrm>
              <a:off x="6070100" y="1611625"/>
              <a:ext cx="43475" cy="4450"/>
            </a:xfrm>
            <a:custGeom>
              <a:avLst/>
              <a:gdLst/>
              <a:ahLst/>
              <a:cxnLst/>
              <a:rect l="l" t="t" r="r" b="b"/>
              <a:pathLst>
                <a:path w="1739" h="178" extrusionOk="0">
                  <a:moveTo>
                    <a:pt x="878" y="1"/>
                  </a:moveTo>
                  <a:cubicBezTo>
                    <a:pt x="590" y="1"/>
                    <a:pt x="298" y="55"/>
                    <a:pt x="0" y="156"/>
                  </a:cubicBezTo>
                  <a:cubicBezTo>
                    <a:pt x="394" y="164"/>
                    <a:pt x="794" y="178"/>
                    <a:pt x="1196" y="178"/>
                  </a:cubicBezTo>
                  <a:cubicBezTo>
                    <a:pt x="1377" y="178"/>
                    <a:pt x="1558" y="175"/>
                    <a:pt x="1738" y="168"/>
                  </a:cubicBezTo>
                  <a:cubicBezTo>
                    <a:pt x="1453" y="55"/>
                    <a:pt x="1167" y="1"/>
                    <a:pt x="8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5979;p32">
              <a:extLst>
                <a:ext uri="{FF2B5EF4-FFF2-40B4-BE49-F238E27FC236}">
                  <a16:creationId xmlns:a16="http://schemas.microsoft.com/office/drawing/2014/main" id="{7ACD249B-8788-47AF-9C68-F2720F6D6339}"/>
                </a:ext>
              </a:extLst>
            </p:cNvPr>
            <p:cNvSpPr/>
            <p:nvPr/>
          </p:nvSpPr>
          <p:spPr>
            <a:xfrm>
              <a:off x="5561400" y="1622700"/>
              <a:ext cx="28600" cy="11275"/>
            </a:xfrm>
            <a:custGeom>
              <a:avLst/>
              <a:gdLst/>
              <a:ahLst/>
              <a:cxnLst/>
              <a:rect l="l" t="t" r="r" b="b"/>
              <a:pathLst>
                <a:path w="1144" h="451" extrusionOk="0">
                  <a:moveTo>
                    <a:pt x="996" y="0"/>
                  </a:moveTo>
                  <a:cubicBezTo>
                    <a:pt x="634" y="0"/>
                    <a:pt x="326" y="183"/>
                    <a:pt x="0" y="320"/>
                  </a:cubicBezTo>
                  <a:lnTo>
                    <a:pt x="0" y="451"/>
                  </a:lnTo>
                  <a:cubicBezTo>
                    <a:pt x="417" y="368"/>
                    <a:pt x="858" y="391"/>
                    <a:pt x="1143" y="10"/>
                  </a:cubicBezTo>
                  <a:cubicBezTo>
                    <a:pt x="1093" y="3"/>
                    <a:pt x="1044" y="0"/>
                    <a:pt x="9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5980;p32">
              <a:extLst>
                <a:ext uri="{FF2B5EF4-FFF2-40B4-BE49-F238E27FC236}">
                  <a16:creationId xmlns:a16="http://schemas.microsoft.com/office/drawing/2014/main" id="{A069A604-F9FB-4D85-90EA-5CFDD7C0F860}"/>
                </a:ext>
              </a:extLst>
            </p:cNvPr>
            <p:cNvSpPr/>
            <p:nvPr/>
          </p:nvSpPr>
          <p:spPr>
            <a:xfrm>
              <a:off x="5853400" y="1614325"/>
              <a:ext cx="23825" cy="9125"/>
            </a:xfrm>
            <a:custGeom>
              <a:avLst/>
              <a:gdLst/>
              <a:ahLst/>
              <a:cxnLst/>
              <a:rect l="l" t="t" r="r" b="b"/>
              <a:pathLst>
                <a:path w="953" h="365" extrusionOk="0">
                  <a:moveTo>
                    <a:pt x="941" y="48"/>
                  </a:moveTo>
                  <a:cubicBezTo>
                    <a:pt x="846" y="48"/>
                    <a:pt x="774" y="48"/>
                    <a:pt x="703" y="60"/>
                  </a:cubicBezTo>
                  <a:cubicBezTo>
                    <a:pt x="477" y="107"/>
                    <a:pt x="215" y="0"/>
                    <a:pt x="0" y="286"/>
                  </a:cubicBezTo>
                  <a:cubicBezTo>
                    <a:pt x="34" y="293"/>
                    <a:pt x="64" y="296"/>
                    <a:pt x="92" y="296"/>
                  </a:cubicBezTo>
                  <a:cubicBezTo>
                    <a:pt x="211" y="296"/>
                    <a:pt x="283" y="241"/>
                    <a:pt x="370" y="203"/>
                  </a:cubicBezTo>
                  <a:cubicBezTo>
                    <a:pt x="466" y="319"/>
                    <a:pt x="579" y="364"/>
                    <a:pt x="714" y="364"/>
                  </a:cubicBezTo>
                  <a:cubicBezTo>
                    <a:pt x="745" y="364"/>
                    <a:pt x="777" y="362"/>
                    <a:pt x="810" y="357"/>
                  </a:cubicBezTo>
                  <a:cubicBezTo>
                    <a:pt x="929" y="286"/>
                    <a:pt x="953" y="167"/>
                    <a:pt x="941" y="48"/>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5981;p32">
              <a:extLst>
                <a:ext uri="{FF2B5EF4-FFF2-40B4-BE49-F238E27FC236}">
                  <a16:creationId xmlns:a16="http://schemas.microsoft.com/office/drawing/2014/main" id="{BE2DE297-A9A2-4DB2-A3C2-158849B327E5}"/>
                </a:ext>
              </a:extLst>
            </p:cNvPr>
            <p:cNvSpPr/>
            <p:nvPr/>
          </p:nvSpPr>
          <p:spPr>
            <a:xfrm>
              <a:off x="5628975" y="1607775"/>
              <a:ext cx="25900" cy="4625"/>
            </a:xfrm>
            <a:custGeom>
              <a:avLst/>
              <a:gdLst/>
              <a:ahLst/>
              <a:cxnLst/>
              <a:rect l="l" t="t" r="r" b="b"/>
              <a:pathLst>
                <a:path w="1036" h="185" extrusionOk="0">
                  <a:moveTo>
                    <a:pt x="484" y="0"/>
                  </a:moveTo>
                  <a:cubicBezTo>
                    <a:pt x="317" y="0"/>
                    <a:pt x="153" y="30"/>
                    <a:pt x="0" y="155"/>
                  </a:cubicBezTo>
                  <a:cubicBezTo>
                    <a:pt x="32" y="152"/>
                    <a:pt x="64" y="150"/>
                    <a:pt x="96" y="150"/>
                  </a:cubicBezTo>
                  <a:cubicBezTo>
                    <a:pt x="257" y="150"/>
                    <a:pt x="421" y="184"/>
                    <a:pt x="582" y="184"/>
                  </a:cubicBezTo>
                  <a:cubicBezTo>
                    <a:pt x="738" y="184"/>
                    <a:pt x="892" y="152"/>
                    <a:pt x="1036" y="24"/>
                  </a:cubicBezTo>
                  <a:lnTo>
                    <a:pt x="1036" y="24"/>
                  </a:lnTo>
                  <a:cubicBezTo>
                    <a:pt x="1010" y="26"/>
                    <a:pt x="983" y="27"/>
                    <a:pt x="956" y="27"/>
                  </a:cubicBezTo>
                  <a:cubicBezTo>
                    <a:pt x="801" y="27"/>
                    <a:pt x="641" y="0"/>
                    <a:pt x="4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5982;p32">
              <a:extLst>
                <a:ext uri="{FF2B5EF4-FFF2-40B4-BE49-F238E27FC236}">
                  <a16:creationId xmlns:a16="http://schemas.microsoft.com/office/drawing/2014/main" id="{8F3173D7-C815-4C69-A85F-A3675B55A237}"/>
                </a:ext>
              </a:extLst>
            </p:cNvPr>
            <p:cNvSpPr/>
            <p:nvPr/>
          </p:nvSpPr>
          <p:spPr>
            <a:xfrm>
              <a:off x="5701300" y="1611275"/>
              <a:ext cx="17875" cy="7000"/>
            </a:xfrm>
            <a:custGeom>
              <a:avLst/>
              <a:gdLst/>
              <a:ahLst/>
              <a:cxnLst/>
              <a:rect l="l" t="t" r="r" b="b"/>
              <a:pathLst>
                <a:path w="715" h="280" extrusionOk="0">
                  <a:moveTo>
                    <a:pt x="404" y="1"/>
                  </a:moveTo>
                  <a:cubicBezTo>
                    <a:pt x="269" y="1"/>
                    <a:pt x="135" y="24"/>
                    <a:pt x="0" y="51"/>
                  </a:cubicBezTo>
                  <a:cubicBezTo>
                    <a:pt x="10" y="169"/>
                    <a:pt x="53" y="280"/>
                    <a:pt x="169" y="280"/>
                  </a:cubicBezTo>
                  <a:cubicBezTo>
                    <a:pt x="193" y="280"/>
                    <a:pt x="220" y="275"/>
                    <a:pt x="250" y="265"/>
                  </a:cubicBezTo>
                  <a:cubicBezTo>
                    <a:pt x="405" y="229"/>
                    <a:pt x="548" y="182"/>
                    <a:pt x="715" y="182"/>
                  </a:cubicBezTo>
                  <a:lnTo>
                    <a:pt x="715" y="51"/>
                  </a:lnTo>
                  <a:cubicBezTo>
                    <a:pt x="611" y="14"/>
                    <a:pt x="507" y="1"/>
                    <a:pt x="40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5983;p32">
              <a:extLst>
                <a:ext uri="{FF2B5EF4-FFF2-40B4-BE49-F238E27FC236}">
                  <a16:creationId xmlns:a16="http://schemas.microsoft.com/office/drawing/2014/main" id="{7EF9E99C-2B96-4878-8816-74349AD1833E}"/>
                </a:ext>
              </a:extLst>
            </p:cNvPr>
            <p:cNvSpPr/>
            <p:nvPr/>
          </p:nvSpPr>
          <p:spPr>
            <a:xfrm>
              <a:off x="5589975" y="1617275"/>
              <a:ext cx="11325" cy="5775"/>
            </a:xfrm>
            <a:custGeom>
              <a:avLst/>
              <a:gdLst/>
              <a:ahLst/>
              <a:cxnLst/>
              <a:rect l="l" t="t" r="r" b="b"/>
              <a:pathLst>
                <a:path w="453" h="231" extrusionOk="0">
                  <a:moveTo>
                    <a:pt x="283" y="0"/>
                  </a:moveTo>
                  <a:cubicBezTo>
                    <a:pt x="164" y="0"/>
                    <a:pt x="85" y="126"/>
                    <a:pt x="0" y="227"/>
                  </a:cubicBezTo>
                  <a:cubicBezTo>
                    <a:pt x="17" y="230"/>
                    <a:pt x="32" y="231"/>
                    <a:pt x="48" y="231"/>
                  </a:cubicBezTo>
                  <a:cubicBezTo>
                    <a:pt x="193" y="231"/>
                    <a:pt x="313" y="137"/>
                    <a:pt x="453" y="73"/>
                  </a:cubicBezTo>
                  <a:cubicBezTo>
                    <a:pt x="387" y="21"/>
                    <a:pt x="332" y="0"/>
                    <a:pt x="2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5984;p32">
              <a:extLst>
                <a:ext uri="{FF2B5EF4-FFF2-40B4-BE49-F238E27FC236}">
                  <a16:creationId xmlns:a16="http://schemas.microsoft.com/office/drawing/2014/main" id="{D6FD7CAF-30C4-4C82-9F40-7BBE4D6253D1}"/>
                </a:ext>
              </a:extLst>
            </p:cNvPr>
            <p:cNvSpPr/>
            <p:nvPr/>
          </p:nvSpPr>
          <p:spPr>
            <a:xfrm>
              <a:off x="5601275" y="1618550"/>
              <a:ext cx="3000" cy="2500"/>
            </a:xfrm>
            <a:custGeom>
              <a:avLst/>
              <a:gdLst/>
              <a:ahLst/>
              <a:cxnLst/>
              <a:rect l="l" t="t" r="r" b="b"/>
              <a:pathLst>
                <a:path w="120" h="100" extrusionOk="0">
                  <a:moveTo>
                    <a:pt x="51" y="1"/>
                  </a:moveTo>
                  <a:cubicBezTo>
                    <a:pt x="31" y="1"/>
                    <a:pt x="13" y="4"/>
                    <a:pt x="1" y="10"/>
                  </a:cubicBezTo>
                  <a:cubicBezTo>
                    <a:pt x="19" y="69"/>
                    <a:pt x="37" y="99"/>
                    <a:pt x="56" y="99"/>
                  </a:cubicBezTo>
                  <a:cubicBezTo>
                    <a:pt x="75" y="99"/>
                    <a:pt x="96" y="69"/>
                    <a:pt x="120" y="10"/>
                  </a:cubicBezTo>
                  <a:cubicBezTo>
                    <a:pt x="96" y="4"/>
                    <a:pt x="72" y="1"/>
                    <a:pt x="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5985;p32">
              <a:extLst>
                <a:ext uri="{FF2B5EF4-FFF2-40B4-BE49-F238E27FC236}">
                  <a16:creationId xmlns:a16="http://schemas.microsoft.com/office/drawing/2014/main" id="{026048CB-5FCC-4902-B509-A88EBFD2BFF1}"/>
                </a:ext>
              </a:extLst>
            </p:cNvPr>
            <p:cNvSpPr/>
            <p:nvPr/>
          </p:nvSpPr>
          <p:spPr>
            <a:xfrm>
              <a:off x="5769450" y="1608375"/>
              <a:ext cx="3600" cy="4450"/>
            </a:xfrm>
            <a:custGeom>
              <a:avLst/>
              <a:gdLst/>
              <a:ahLst/>
              <a:cxnLst/>
              <a:rect l="l" t="t" r="r" b="b"/>
              <a:pathLst>
                <a:path w="144" h="178" extrusionOk="0">
                  <a:moveTo>
                    <a:pt x="144" y="0"/>
                  </a:moveTo>
                  <a:cubicBezTo>
                    <a:pt x="84" y="12"/>
                    <a:pt x="37" y="12"/>
                    <a:pt x="1" y="12"/>
                  </a:cubicBezTo>
                  <a:lnTo>
                    <a:pt x="1" y="143"/>
                  </a:lnTo>
                  <a:cubicBezTo>
                    <a:pt x="18" y="165"/>
                    <a:pt x="37" y="177"/>
                    <a:pt x="59" y="177"/>
                  </a:cubicBezTo>
                  <a:cubicBezTo>
                    <a:pt x="84" y="177"/>
                    <a:pt x="112" y="162"/>
                    <a:pt x="144" y="131"/>
                  </a:cubicBezTo>
                  <a:lnTo>
                    <a:pt x="14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5986;p32">
              <a:extLst>
                <a:ext uri="{FF2B5EF4-FFF2-40B4-BE49-F238E27FC236}">
                  <a16:creationId xmlns:a16="http://schemas.microsoft.com/office/drawing/2014/main" id="{6F8B1F9D-1CCB-452D-BFCB-B92FEB202BFE}"/>
                </a:ext>
              </a:extLst>
            </p:cNvPr>
            <p:cNvSpPr/>
            <p:nvPr/>
          </p:nvSpPr>
          <p:spPr>
            <a:xfrm>
              <a:off x="6031700" y="2285825"/>
              <a:ext cx="71750" cy="15800"/>
            </a:xfrm>
            <a:custGeom>
              <a:avLst/>
              <a:gdLst/>
              <a:ahLst/>
              <a:cxnLst/>
              <a:rect l="l" t="t" r="r" b="b"/>
              <a:pathLst>
                <a:path w="2870" h="632" extrusionOk="0">
                  <a:moveTo>
                    <a:pt x="429" y="1"/>
                  </a:moveTo>
                  <a:cubicBezTo>
                    <a:pt x="405" y="1"/>
                    <a:pt x="357" y="13"/>
                    <a:pt x="310" y="48"/>
                  </a:cubicBezTo>
                  <a:cubicBezTo>
                    <a:pt x="143" y="108"/>
                    <a:pt x="0" y="167"/>
                    <a:pt x="143" y="370"/>
                  </a:cubicBezTo>
                  <a:cubicBezTo>
                    <a:pt x="953" y="632"/>
                    <a:pt x="1786" y="524"/>
                    <a:pt x="2608" y="584"/>
                  </a:cubicBezTo>
                  <a:cubicBezTo>
                    <a:pt x="2751" y="524"/>
                    <a:pt x="2858" y="417"/>
                    <a:pt x="2870" y="239"/>
                  </a:cubicBezTo>
                  <a:cubicBezTo>
                    <a:pt x="2786" y="108"/>
                    <a:pt x="2680" y="29"/>
                    <a:pt x="2536" y="29"/>
                  </a:cubicBezTo>
                  <a:cubicBezTo>
                    <a:pt x="2495" y="29"/>
                    <a:pt x="2452" y="35"/>
                    <a:pt x="2405" y="48"/>
                  </a:cubicBezTo>
                  <a:cubicBezTo>
                    <a:pt x="2036" y="48"/>
                    <a:pt x="1655" y="36"/>
                    <a:pt x="1274" y="36"/>
                  </a:cubicBezTo>
                  <a:lnTo>
                    <a:pt x="1096" y="36"/>
                  </a:lnTo>
                  <a:cubicBezTo>
                    <a:pt x="1072" y="36"/>
                    <a:pt x="1024" y="36"/>
                    <a:pt x="977" y="13"/>
                  </a:cubicBezTo>
                  <a:lnTo>
                    <a:pt x="715" y="13"/>
                  </a:lnTo>
                  <a:cubicBezTo>
                    <a:pt x="715" y="36"/>
                    <a:pt x="679" y="48"/>
                    <a:pt x="655" y="48"/>
                  </a:cubicBezTo>
                  <a:cubicBezTo>
                    <a:pt x="607" y="48"/>
                    <a:pt x="560" y="36"/>
                    <a:pt x="53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5987;p32">
              <a:extLst>
                <a:ext uri="{FF2B5EF4-FFF2-40B4-BE49-F238E27FC236}">
                  <a16:creationId xmlns:a16="http://schemas.microsoft.com/office/drawing/2014/main" id="{EEA14768-1E75-4815-B96E-78659EDCDCF0}"/>
                </a:ext>
              </a:extLst>
            </p:cNvPr>
            <p:cNvSpPr/>
            <p:nvPr/>
          </p:nvSpPr>
          <p:spPr>
            <a:xfrm>
              <a:off x="5983775" y="2279625"/>
              <a:ext cx="58650" cy="15600"/>
            </a:xfrm>
            <a:custGeom>
              <a:avLst/>
              <a:gdLst/>
              <a:ahLst/>
              <a:cxnLst/>
              <a:rect l="l" t="t" r="r" b="b"/>
              <a:pathLst>
                <a:path w="2346" h="624" extrusionOk="0">
                  <a:moveTo>
                    <a:pt x="1053" y="0"/>
                  </a:moveTo>
                  <a:cubicBezTo>
                    <a:pt x="815" y="0"/>
                    <a:pt x="583" y="28"/>
                    <a:pt x="358" y="106"/>
                  </a:cubicBezTo>
                  <a:cubicBezTo>
                    <a:pt x="203" y="130"/>
                    <a:pt x="60" y="165"/>
                    <a:pt x="0" y="320"/>
                  </a:cubicBezTo>
                  <a:cubicBezTo>
                    <a:pt x="12" y="403"/>
                    <a:pt x="60" y="463"/>
                    <a:pt x="119" y="499"/>
                  </a:cubicBezTo>
                  <a:cubicBezTo>
                    <a:pt x="399" y="588"/>
                    <a:pt x="682" y="624"/>
                    <a:pt x="965" y="624"/>
                  </a:cubicBezTo>
                  <a:cubicBezTo>
                    <a:pt x="1248" y="624"/>
                    <a:pt x="1530" y="588"/>
                    <a:pt x="1810" y="534"/>
                  </a:cubicBezTo>
                  <a:cubicBezTo>
                    <a:pt x="1965" y="415"/>
                    <a:pt x="2120" y="320"/>
                    <a:pt x="2298" y="296"/>
                  </a:cubicBezTo>
                  <a:lnTo>
                    <a:pt x="2346" y="249"/>
                  </a:lnTo>
                  <a:cubicBezTo>
                    <a:pt x="2209" y="128"/>
                    <a:pt x="2047" y="116"/>
                    <a:pt x="1881" y="116"/>
                  </a:cubicBezTo>
                  <a:cubicBezTo>
                    <a:pt x="1840" y="116"/>
                    <a:pt x="1798" y="117"/>
                    <a:pt x="1756" y="117"/>
                  </a:cubicBezTo>
                  <a:cubicBezTo>
                    <a:pt x="1604" y="117"/>
                    <a:pt x="1453" y="106"/>
                    <a:pt x="1322" y="10"/>
                  </a:cubicBezTo>
                  <a:cubicBezTo>
                    <a:pt x="1231" y="4"/>
                    <a:pt x="1142" y="0"/>
                    <a:pt x="10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5988;p32">
              <a:extLst>
                <a:ext uri="{FF2B5EF4-FFF2-40B4-BE49-F238E27FC236}">
                  <a16:creationId xmlns:a16="http://schemas.microsoft.com/office/drawing/2014/main" id="{98D2C4C7-D90A-493C-B736-BC0699132580}"/>
                </a:ext>
              </a:extLst>
            </p:cNvPr>
            <p:cNvSpPr/>
            <p:nvPr/>
          </p:nvSpPr>
          <p:spPr>
            <a:xfrm>
              <a:off x="6029025" y="2247900"/>
              <a:ext cx="64300" cy="15575"/>
            </a:xfrm>
            <a:custGeom>
              <a:avLst/>
              <a:gdLst/>
              <a:ahLst/>
              <a:cxnLst/>
              <a:rect l="l" t="t" r="r" b="b"/>
              <a:pathLst>
                <a:path w="2572" h="623" extrusionOk="0">
                  <a:moveTo>
                    <a:pt x="245" y="1"/>
                  </a:moveTo>
                  <a:cubicBezTo>
                    <a:pt x="193" y="1"/>
                    <a:pt x="144" y="34"/>
                    <a:pt x="95" y="101"/>
                  </a:cubicBezTo>
                  <a:cubicBezTo>
                    <a:pt x="0" y="196"/>
                    <a:pt x="0" y="279"/>
                    <a:pt x="83" y="387"/>
                  </a:cubicBezTo>
                  <a:cubicBezTo>
                    <a:pt x="199" y="401"/>
                    <a:pt x="317" y="404"/>
                    <a:pt x="436" y="404"/>
                  </a:cubicBezTo>
                  <a:cubicBezTo>
                    <a:pt x="531" y="404"/>
                    <a:pt x="627" y="402"/>
                    <a:pt x="723" y="402"/>
                  </a:cubicBezTo>
                  <a:cubicBezTo>
                    <a:pt x="999" y="402"/>
                    <a:pt x="1275" y="419"/>
                    <a:pt x="1536" y="553"/>
                  </a:cubicBezTo>
                  <a:cubicBezTo>
                    <a:pt x="1677" y="607"/>
                    <a:pt x="1822" y="622"/>
                    <a:pt x="1968" y="622"/>
                  </a:cubicBezTo>
                  <a:cubicBezTo>
                    <a:pt x="2144" y="622"/>
                    <a:pt x="2320" y="601"/>
                    <a:pt x="2489" y="601"/>
                  </a:cubicBezTo>
                  <a:cubicBezTo>
                    <a:pt x="2560" y="553"/>
                    <a:pt x="2572" y="494"/>
                    <a:pt x="2536" y="398"/>
                  </a:cubicBezTo>
                  <a:cubicBezTo>
                    <a:pt x="1904" y="332"/>
                    <a:pt x="1293" y="121"/>
                    <a:pt x="664" y="121"/>
                  </a:cubicBezTo>
                  <a:cubicBezTo>
                    <a:pt x="618" y="121"/>
                    <a:pt x="571" y="122"/>
                    <a:pt x="524" y="125"/>
                  </a:cubicBezTo>
                  <a:cubicBezTo>
                    <a:pt x="496" y="132"/>
                    <a:pt x="464" y="172"/>
                    <a:pt x="439" y="172"/>
                  </a:cubicBezTo>
                  <a:cubicBezTo>
                    <a:pt x="423" y="172"/>
                    <a:pt x="410" y="152"/>
                    <a:pt x="405" y="89"/>
                  </a:cubicBezTo>
                  <a:cubicBezTo>
                    <a:pt x="347" y="31"/>
                    <a:pt x="294" y="1"/>
                    <a:pt x="2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5989;p32">
              <a:extLst>
                <a:ext uri="{FF2B5EF4-FFF2-40B4-BE49-F238E27FC236}">
                  <a16:creationId xmlns:a16="http://schemas.microsoft.com/office/drawing/2014/main" id="{027A1F4E-E1CD-48FB-91A9-491CF9AB6BE4}"/>
                </a:ext>
              </a:extLst>
            </p:cNvPr>
            <p:cNvSpPr/>
            <p:nvPr/>
          </p:nvSpPr>
          <p:spPr>
            <a:xfrm>
              <a:off x="6140625" y="2234600"/>
              <a:ext cx="55100" cy="12850"/>
            </a:xfrm>
            <a:custGeom>
              <a:avLst/>
              <a:gdLst/>
              <a:ahLst/>
              <a:cxnLst/>
              <a:rect l="l" t="t" r="r" b="b"/>
              <a:pathLst>
                <a:path w="2204" h="514" extrusionOk="0">
                  <a:moveTo>
                    <a:pt x="207" y="0"/>
                  </a:moveTo>
                  <a:cubicBezTo>
                    <a:pt x="134" y="0"/>
                    <a:pt x="71" y="57"/>
                    <a:pt x="13" y="145"/>
                  </a:cubicBezTo>
                  <a:cubicBezTo>
                    <a:pt x="1" y="216"/>
                    <a:pt x="13" y="276"/>
                    <a:pt x="60" y="335"/>
                  </a:cubicBezTo>
                  <a:cubicBezTo>
                    <a:pt x="120" y="395"/>
                    <a:pt x="168" y="442"/>
                    <a:pt x="227" y="490"/>
                  </a:cubicBezTo>
                  <a:cubicBezTo>
                    <a:pt x="894" y="490"/>
                    <a:pt x="1561" y="490"/>
                    <a:pt x="2204" y="514"/>
                  </a:cubicBezTo>
                  <a:lnTo>
                    <a:pt x="2204" y="383"/>
                  </a:lnTo>
                  <a:cubicBezTo>
                    <a:pt x="2192" y="335"/>
                    <a:pt x="2192" y="299"/>
                    <a:pt x="2168" y="252"/>
                  </a:cubicBezTo>
                  <a:cubicBezTo>
                    <a:pt x="2132" y="252"/>
                    <a:pt x="2096" y="252"/>
                    <a:pt x="2049" y="240"/>
                  </a:cubicBezTo>
                  <a:cubicBezTo>
                    <a:pt x="2049" y="216"/>
                    <a:pt x="2037" y="216"/>
                    <a:pt x="2013" y="204"/>
                  </a:cubicBezTo>
                  <a:cubicBezTo>
                    <a:pt x="2004" y="201"/>
                    <a:pt x="1996" y="200"/>
                    <a:pt x="1988" y="200"/>
                  </a:cubicBezTo>
                  <a:cubicBezTo>
                    <a:pt x="1965" y="200"/>
                    <a:pt x="1945" y="213"/>
                    <a:pt x="1918" y="240"/>
                  </a:cubicBezTo>
                  <a:cubicBezTo>
                    <a:pt x="1918" y="252"/>
                    <a:pt x="1906" y="252"/>
                    <a:pt x="1882" y="264"/>
                  </a:cubicBezTo>
                  <a:cubicBezTo>
                    <a:pt x="1846" y="264"/>
                    <a:pt x="1823" y="252"/>
                    <a:pt x="1787" y="216"/>
                  </a:cubicBezTo>
                  <a:cubicBezTo>
                    <a:pt x="1664" y="173"/>
                    <a:pt x="1541" y="149"/>
                    <a:pt x="1418" y="149"/>
                  </a:cubicBezTo>
                  <a:cubicBezTo>
                    <a:pt x="1303" y="149"/>
                    <a:pt x="1188" y="170"/>
                    <a:pt x="1073" y="216"/>
                  </a:cubicBezTo>
                  <a:cubicBezTo>
                    <a:pt x="1025" y="204"/>
                    <a:pt x="965" y="204"/>
                    <a:pt x="930" y="192"/>
                  </a:cubicBezTo>
                  <a:cubicBezTo>
                    <a:pt x="862" y="151"/>
                    <a:pt x="787" y="145"/>
                    <a:pt x="711" y="145"/>
                  </a:cubicBezTo>
                  <a:cubicBezTo>
                    <a:pt x="677" y="145"/>
                    <a:pt x="643" y="146"/>
                    <a:pt x="610" y="146"/>
                  </a:cubicBezTo>
                  <a:cubicBezTo>
                    <a:pt x="521" y="146"/>
                    <a:pt x="433" y="138"/>
                    <a:pt x="358" y="73"/>
                  </a:cubicBezTo>
                  <a:cubicBezTo>
                    <a:pt x="303" y="23"/>
                    <a:pt x="253" y="0"/>
                    <a:pt x="2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5990;p32">
              <a:extLst>
                <a:ext uri="{FF2B5EF4-FFF2-40B4-BE49-F238E27FC236}">
                  <a16:creationId xmlns:a16="http://schemas.microsoft.com/office/drawing/2014/main" id="{0CBF2A06-E291-44F4-91AE-7555D94972AB}"/>
                </a:ext>
              </a:extLst>
            </p:cNvPr>
            <p:cNvSpPr/>
            <p:nvPr/>
          </p:nvSpPr>
          <p:spPr>
            <a:xfrm>
              <a:off x="5962050" y="2244875"/>
              <a:ext cx="59550" cy="10925"/>
            </a:xfrm>
            <a:custGeom>
              <a:avLst/>
              <a:gdLst/>
              <a:ahLst/>
              <a:cxnLst/>
              <a:rect l="l" t="t" r="r" b="b"/>
              <a:pathLst>
                <a:path w="2382" h="437" extrusionOk="0">
                  <a:moveTo>
                    <a:pt x="405" y="1"/>
                  </a:moveTo>
                  <a:cubicBezTo>
                    <a:pt x="271" y="1"/>
                    <a:pt x="137" y="18"/>
                    <a:pt x="0" y="67"/>
                  </a:cubicBezTo>
                  <a:cubicBezTo>
                    <a:pt x="48" y="186"/>
                    <a:pt x="155" y="222"/>
                    <a:pt x="250" y="257"/>
                  </a:cubicBezTo>
                  <a:cubicBezTo>
                    <a:pt x="334" y="281"/>
                    <a:pt x="405" y="317"/>
                    <a:pt x="476" y="353"/>
                  </a:cubicBezTo>
                  <a:cubicBezTo>
                    <a:pt x="762" y="377"/>
                    <a:pt x="1048" y="377"/>
                    <a:pt x="1322" y="388"/>
                  </a:cubicBezTo>
                  <a:cubicBezTo>
                    <a:pt x="1447" y="427"/>
                    <a:pt x="1575" y="435"/>
                    <a:pt x="1701" y="435"/>
                  </a:cubicBezTo>
                  <a:cubicBezTo>
                    <a:pt x="1798" y="435"/>
                    <a:pt x="1894" y="430"/>
                    <a:pt x="1989" y="430"/>
                  </a:cubicBezTo>
                  <a:cubicBezTo>
                    <a:pt x="2041" y="430"/>
                    <a:pt x="2093" y="431"/>
                    <a:pt x="2143" y="436"/>
                  </a:cubicBezTo>
                  <a:cubicBezTo>
                    <a:pt x="2274" y="424"/>
                    <a:pt x="2381" y="388"/>
                    <a:pt x="2334" y="222"/>
                  </a:cubicBezTo>
                  <a:cubicBezTo>
                    <a:pt x="2012" y="186"/>
                    <a:pt x="1703" y="91"/>
                    <a:pt x="1369" y="91"/>
                  </a:cubicBezTo>
                  <a:cubicBezTo>
                    <a:pt x="1356" y="91"/>
                    <a:pt x="1343" y="91"/>
                    <a:pt x="1329" y="91"/>
                  </a:cubicBezTo>
                  <a:cubicBezTo>
                    <a:pt x="1016" y="91"/>
                    <a:pt x="713" y="1"/>
                    <a:pt x="4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5991;p32">
              <a:extLst>
                <a:ext uri="{FF2B5EF4-FFF2-40B4-BE49-F238E27FC236}">
                  <a16:creationId xmlns:a16="http://schemas.microsoft.com/office/drawing/2014/main" id="{C4AB3C9D-4FE5-43BC-8677-64B79307BB92}"/>
                </a:ext>
              </a:extLst>
            </p:cNvPr>
            <p:cNvSpPr/>
            <p:nvPr/>
          </p:nvSpPr>
          <p:spPr>
            <a:xfrm>
              <a:off x="6115325" y="2290675"/>
              <a:ext cx="56000" cy="14025"/>
            </a:xfrm>
            <a:custGeom>
              <a:avLst/>
              <a:gdLst/>
              <a:ahLst/>
              <a:cxnLst/>
              <a:rect l="l" t="t" r="r" b="b"/>
              <a:pathLst>
                <a:path w="2240" h="561" extrusionOk="0">
                  <a:moveTo>
                    <a:pt x="542" y="0"/>
                  </a:moveTo>
                  <a:cubicBezTo>
                    <a:pt x="453" y="0"/>
                    <a:pt x="364" y="6"/>
                    <a:pt x="275" y="21"/>
                  </a:cubicBezTo>
                  <a:cubicBezTo>
                    <a:pt x="156" y="116"/>
                    <a:pt x="1" y="211"/>
                    <a:pt x="72" y="402"/>
                  </a:cubicBezTo>
                  <a:cubicBezTo>
                    <a:pt x="203" y="526"/>
                    <a:pt x="348" y="561"/>
                    <a:pt x="497" y="561"/>
                  </a:cubicBezTo>
                  <a:cubicBezTo>
                    <a:pt x="620" y="561"/>
                    <a:pt x="746" y="537"/>
                    <a:pt x="870" y="521"/>
                  </a:cubicBezTo>
                  <a:cubicBezTo>
                    <a:pt x="1059" y="496"/>
                    <a:pt x="1252" y="467"/>
                    <a:pt x="1445" y="467"/>
                  </a:cubicBezTo>
                  <a:cubicBezTo>
                    <a:pt x="1615" y="467"/>
                    <a:pt x="1786" y="490"/>
                    <a:pt x="1954" y="557"/>
                  </a:cubicBezTo>
                  <a:cubicBezTo>
                    <a:pt x="2037" y="521"/>
                    <a:pt x="2120" y="497"/>
                    <a:pt x="2204" y="461"/>
                  </a:cubicBezTo>
                  <a:cubicBezTo>
                    <a:pt x="2239" y="354"/>
                    <a:pt x="2180" y="330"/>
                    <a:pt x="2085" y="295"/>
                  </a:cubicBezTo>
                  <a:cubicBezTo>
                    <a:pt x="1834" y="259"/>
                    <a:pt x="1584" y="259"/>
                    <a:pt x="1358" y="104"/>
                  </a:cubicBezTo>
                  <a:cubicBezTo>
                    <a:pt x="1088" y="59"/>
                    <a:pt x="817" y="0"/>
                    <a:pt x="5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5992;p32">
              <a:extLst>
                <a:ext uri="{FF2B5EF4-FFF2-40B4-BE49-F238E27FC236}">
                  <a16:creationId xmlns:a16="http://schemas.microsoft.com/office/drawing/2014/main" id="{ACBE67D4-E1D2-443F-AEBC-368EA1F35B9D}"/>
                </a:ext>
              </a:extLst>
            </p:cNvPr>
            <p:cNvSpPr/>
            <p:nvPr/>
          </p:nvSpPr>
          <p:spPr>
            <a:xfrm>
              <a:off x="6107900" y="2257850"/>
              <a:ext cx="25625" cy="8900"/>
            </a:xfrm>
            <a:custGeom>
              <a:avLst/>
              <a:gdLst/>
              <a:ahLst/>
              <a:cxnLst/>
              <a:rect l="l" t="t" r="r" b="b"/>
              <a:pathLst>
                <a:path w="1025" h="356" extrusionOk="0">
                  <a:moveTo>
                    <a:pt x="96" y="0"/>
                  </a:moveTo>
                  <a:cubicBezTo>
                    <a:pt x="0" y="96"/>
                    <a:pt x="0" y="179"/>
                    <a:pt x="96" y="298"/>
                  </a:cubicBezTo>
                  <a:cubicBezTo>
                    <a:pt x="131" y="290"/>
                    <a:pt x="166" y="287"/>
                    <a:pt x="202" y="287"/>
                  </a:cubicBezTo>
                  <a:cubicBezTo>
                    <a:pt x="368" y="287"/>
                    <a:pt x="542" y="355"/>
                    <a:pt x="714" y="355"/>
                  </a:cubicBezTo>
                  <a:cubicBezTo>
                    <a:pt x="794" y="355"/>
                    <a:pt x="874" y="341"/>
                    <a:pt x="953" y="298"/>
                  </a:cubicBezTo>
                  <a:cubicBezTo>
                    <a:pt x="1024" y="203"/>
                    <a:pt x="1024" y="108"/>
                    <a:pt x="9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5993;p32">
              <a:extLst>
                <a:ext uri="{FF2B5EF4-FFF2-40B4-BE49-F238E27FC236}">
                  <a16:creationId xmlns:a16="http://schemas.microsoft.com/office/drawing/2014/main" id="{C525F7C3-84F5-4B5B-AE51-8CA4E2BA14AD}"/>
                </a:ext>
              </a:extLst>
            </p:cNvPr>
            <p:cNvSpPr/>
            <p:nvPr/>
          </p:nvSpPr>
          <p:spPr>
            <a:xfrm>
              <a:off x="6167725" y="2296950"/>
              <a:ext cx="25025" cy="8850"/>
            </a:xfrm>
            <a:custGeom>
              <a:avLst/>
              <a:gdLst/>
              <a:ahLst/>
              <a:cxnLst/>
              <a:rect l="l" t="t" r="r" b="b"/>
              <a:pathLst>
                <a:path w="1001" h="354" extrusionOk="0">
                  <a:moveTo>
                    <a:pt x="303" y="0"/>
                  </a:moveTo>
                  <a:cubicBezTo>
                    <a:pt x="199" y="0"/>
                    <a:pt x="96" y="12"/>
                    <a:pt x="0" y="44"/>
                  </a:cubicBezTo>
                  <a:cubicBezTo>
                    <a:pt x="36" y="103"/>
                    <a:pt x="84" y="151"/>
                    <a:pt x="108" y="210"/>
                  </a:cubicBezTo>
                  <a:cubicBezTo>
                    <a:pt x="203" y="258"/>
                    <a:pt x="298" y="306"/>
                    <a:pt x="405" y="330"/>
                  </a:cubicBezTo>
                  <a:cubicBezTo>
                    <a:pt x="620" y="270"/>
                    <a:pt x="858" y="353"/>
                    <a:pt x="1001" y="151"/>
                  </a:cubicBezTo>
                  <a:cubicBezTo>
                    <a:pt x="980" y="151"/>
                    <a:pt x="959" y="151"/>
                    <a:pt x="937" y="151"/>
                  </a:cubicBezTo>
                  <a:cubicBezTo>
                    <a:pt x="808" y="151"/>
                    <a:pt x="664" y="142"/>
                    <a:pt x="572" y="20"/>
                  </a:cubicBezTo>
                  <a:cubicBezTo>
                    <a:pt x="484" y="9"/>
                    <a:pt x="393" y="0"/>
                    <a:pt x="3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5994;p32">
              <a:extLst>
                <a:ext uri="{FF2B5EF4-FFF2-40B4-BE49-F238E27FC236}">
                  <a16:creationId xmlns:a16="http://schemas.microsoft.com/office/drawing/2014/main" id="{65E12319-1509-4C97-8B06-C4C3A7F2E883}"/>
                </a:ext>
              </a:extLst>
            </p:cNvPr>
            <p:cNvSpPr/>
            <p:nvPr/>
          </p:nvSpPr>
          <p:spPr>
            <a:xfrm>
              <a:off x="6090325" y="2257550"/>
              <a:ext cx="19975" cy="7475"/>
            </a:xfrm>
            <a:custGeom>
              <a:avLst/>
              <a:gdLst/>
              <a:ahLst/>
              <a:cxnLst/>
              <a:rect l="l" t="t" r="r" b="b"/>
              <a:pathLst>
                <a:path w="799" h="299" extrusionOk="0">
                  <a:moveTo>
                    <a:pt x="60" y="1"/>
                  </a:moveTo>
                  <a:lnTo>
                    <a:pt x="60" y="155"/>
                  </a:lnTo>
                  <a:cubicBezTo>
                    <a:pt x="1" y="215"/>
                    <a:pt x="1" y="251"/>
                    <a:pt x="84" y="286"/>
                  </a:cubicBezTo>
                  <a:lnTo>
                    <a:pt x="191" y="286"/>
                  </a:lnTo>
                  <a:cubicBezTo>
                    <a:pt x="191" y="274"/>
                    <a:pt x="227" y="274"/>
                    <a:pt x="263" y="251"/>
                  </a:cubicBezTo>
                  <a:cubicBezTo>
                    <a:pt x="287" y="251"/>
                    <a:pt x="334" y="274"/>
                    <a:pt x="358" y="298"/>
                  </a:cubicBezTo>
                  <a:lnTo>
                    <a:pt x="799" y="298"/>
                  </a:lnTo>
                  <a:lnTo>
                    <a:pt x="799" y="12"/>
                  </a:lnTo>
                  <a:cubicBezTo>
                    <a:pt x="560" y="12"/>
                    <a:pt x="322" y="12"/>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5995;p32">
              <a:extLst>
                <a:ext uri="{FF2B5EF4-FFF2-40B4-BE49-F238E27FC236}">
                  <a16:creationId xmlns:a16="http://schemas.microsoft.com/office/drawing/2014/main" id="{A8B4BF54-5622-4D6C-90AC-85EF188FF322}"/>
                </a:ext>
              </a:extLst>
            </p:cNvPr>
            <p:cNvSpPr/>
            <p:nvPr/>
          </p:nvSpPr>
          <p:spPr>
            <a:xfrm>
              <a:off x="5959075" y="2265000"/>
              <a:ext cx="17575" cy="7475"/>
            </a:xfrm>
            <a:custGeom>
              <a:avLst/>
              <a:gdLst/>
              <a:ahLst/>
              <a:cxnLst/>
              <a:rect l="l" t="t" r="r" b="b"/>
              <a:pathLst>
                <a:path w="703" h="299" extrusionOk="0">
                  <a:moveTo>
                    <a:pt x="453" y="0"/>
                  </a:moveTo>
                  <a:cubicBezTo>
                    <a:pt x="298" y="0"/>
                    <a:pt x="155" y="12"/>
                    <a:pt x="0" y="36"/>
                  </a:cubicBezTo>
                  <a:lnTo>
                    <a:pt x="0" y="131"/>
                  </a:lnTo>
                  <a:cubicBezTo>
                    <a:pt x="146" y="210"/>
                    <a:pt x="271" y="299"/>
                    <a:pt x="434" y="299"/>
                  </a:cubicBezTo>
                  <a:cubicBezTo>
                    <a:pt x="444" y="299"/>
                    <a:pt x="454" y="299"/>
                    <a:pt x="464" y="298"/>
                  </a:cubicBezTo>
                  <a:cubicBezTo>
                    <a:pt x="703" y="286"/>
                    <a:pt x="643" y="155"/>
                    <a:pt x="584" y="12"/>
                  </a:cubicBezTo>
                  <a:cubicBezTo>
                    <a:pt x="536" y="12"/>
                    <a:pt x="488" y="12"/>
                    <a:pt x="4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5996;p32">
              <a:extLst>
                <a:ext uri="{FF2B5EF4-FFF2-40B4-BE49-F238E27FC236}">
                  <a16:creationId xmlns:a16="http://schemas.microsoft.com/office/drawing/2014/main" id="{5BC377E5-18F2-4944-83C1-B4A594506E26}"/>
                </a:ext>
              </a:extLst>
            </p:cNvPr>
            <p:cNvSpPr/>
            <p:nvPr/>
          </p:nvSpPr>
          <p:spPr>
            <a:xfrm>
              <a:off x="6134800" y="2259875"/>
              <a:ext cx="14200" cy="9025"/>
            </a:xfrm>
            <a:custGeom>
              <a:avLst/>
              <a:gdLst/>
              <a:ahLst/>
              <a:cxnLst/>
              <a:rect l="l" t="t" r="r" b="b"/>
              <a:pathLst>
                <a:path w="568" h="361" extrusionOk="0">
                  <a:moveTo>
                    <a:pt x="121" y="0"/>
                  </a:moveTo>
                  <a:cubicBezTo>
                    <a:pt x="49" y="0"/>
                    <a:pt x="1" y="49"/>
                    <a:pt x="8" y="193"/>
                  </a:cubicBezTo>
                  <a:cubicBezTo>
                    <a:pt x="93" y="300"/>
                    <a:pt x="196" y="360"/>
                    <a:pt x="293" y="360"/>
                  </a:cubicBezTo>
                  <a:cubicBezTo>
                    <a:pt x="358" y="360"/>
                    <a:pt x="420" y="334"/>
                    <a:pt x="472" y="277"/>
                  </a:cubicBezTo>
                  <a:cubicBezTo>
                    <a:pt x="567" y="205"/>
                    <a:pt x="401" y="122"/>
                    <a:pt x="305" y="62"/>
                  </a:cubicBezTo>
                  <a:cubicBezTo>
                    <a:pt x="240" y="27"/>
                    <a:pt x="174" y="0"/>
                    <a:pt x="12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5997;p32">
              <a:extLst>
                <a:ext uri="{FF2B5EF4-FFF2-40B4-BE49-F238E27FC236}">
                  <a16:creationId xmlns:a16="http://schemas.microsoft.com/office/drawing/2014/main" id="{4A46BC55-42B5-464E-B6D8-3723DFAF0ED8}"/>
                </a:ext>
              </a:extLst>
            </p:cNvPr>
            <p:cNvSpPr/>
            <p:nvPr/>
          </p:nvSpPr>
          <p:spPr>
            <a:xfrm>
              <a:off x="6016800" y="2250400"/>
              <a:ext cx="14925" cy="7475"/>
            </a:xfrm>
            <a:custGeom>
              <a:avLst/>
              <a:gdLst/>
              <a:ahLst/>
              <a:cxnLst/>
              <a:rect l="l" t="t" r="r" b="b"/>
              <a:pathLst>
                <a:path w="597" h="299" extrusionOk="0">
                  <a:moveTo>
                    <a:pt x="156" y="1"/>
                  </a:moveTo>
                  <a:lnTo>
                    <a:pt x="1" y="167"/>
                  </a:lnTo>
                  <a:cubicBezTo>
                    <a:pt x="1" y="215"/>
                    <a:pt x="13" y="239"/>
                    <a:pt x="25" y="287"/>
                  </a:cubicBezTo>
                  <a:lnTo>
                    <a:pt x="299" y="287"/>
                  </a:lnTo>
                  <a:cubicBezTo>
                    <a:pt x="299" y="275"/>
                    <a:pt x="311" y="275"/>
                    <a:pt x="358" y="251"/>
                  </a:cubicBezTo>
                  <a:cubicBezTo>
                    <a:pt x="382" y="251"/>
                    <a:pt x="430" y="275"/>
                    <a:pt x="453" y="298"/>
                  </a:cubicBezTo>
                  <a:cubicBezTo>
                    <a:pt x="501" y="298"/>
                    <a:pt x="549" y="298"/>
                    <a:pt x="596" y="287"/>
                  </a:cubicBezTo>
                  <a:lnTo>
                    <a:pt x="59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5998;p32">
              <a:extLst>
                <a:ext uri="{FF2B5EF4-FFF2-40B4-BE49-F238E27FC236}">
                  <a16:creationId xmlns:a16="http://schemas.microsoft.com/office/drawing/2014/main" id="{A94E160E-E269-4A89-B997-7F755B089361}"/>
                </a:ext>
              </a:extLst>
            </p:cNvPr>
            <p:cNvSpPr/>
            <p:nvPr/>
          </p:nvSpPr>
          <p:spPr>
            <a:xfrm>
              <a:off x="6056100" y="2283625"/>
              <a:ext cx="8075" cy="6100"/>
            </a:xfrm>
            <a:custGeom>
              <a:avLst/>
              <a:gdLst/>
              <a:ahLst/>
              <a:cxnLst/>
              <a:rect l="l" t="t" r="r" b="b"/>
              <a:pathLst>
                <a:path w="323" h="244" extrusionOk="0">
                  <a:moveTo>
                    <a:pt x="150" y="0"/>
                  </a:moveTo>
                  <a:cubicBezTo>
                    <a:pt x="100" y="0"/>
                    <a:pt x="50" y="28"/>
                    <a:pt x="1" y="89"/>
                  </a:cubicBezTo>
                  <a:cubicBezTo>
                    <a:pt x="60" y="136"/>
                    <a:pt x="108" y="196"/>
                    <a:pt x="167" y="243"/>
                  </a:cubicBezTo>
                  <a:cubicBezTo>
                    <a:pt x="203" y="208"/>
                    <a:pt x="227" y="184"/>
                    <a:pt x="263" y="136"/>
                  </a:cubicBezTo>
                  <a:lnTo>
                    <a:pt x="322" y="101"/>
                  </a:lnTo>
                  <a:cubicBezTo>
                    <a:pt x="265" y="37"/>
                    <a:pt x="207" y="0"/>
                    <a:pt x="1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5999;p32">
              <a:extLst>
                <a:ext uri="{FF2B5EF4-FFF2-40B4-BE49-F238E27FC236}">
                  <a16:creationId xmlns:a16="http://schemas.microsoft.com/office/drawing/2014/main" id="{2D681E67-2A8E-419E-9AAF-950524875B5F}"/>
                </a:ext>
              </a:extLst>
            </p:cNvPr>
            <p:cNvSpPr/>
            <p:nvPr/>
          </p:nvSpPr>
          <p:spPr>
            <a:xfrm>
              <a:off x="6045375" y="2284525"/>
              <a:ext cx="4200" cy="3725"/>
            </a:xfrm>
            <a:custGeom>
              <a:avLst/>
              <a:gdLst/>
              <a:ahLst/>
              <a:cxnLst/>
              <a:rect l="l" t="t" r="r" b="b"/>
              <a:pathLst>
                <a:path w="168" h="149" extrusionOk="0">
                  <a:moveTo>
                    <a:pt x="77" y="0"/>
                  </a:moveTo>
                  <a:cubicBezTo>
                    <a:pt x="49" y="0"/>
                    <a:pt x="24" y="18"/>
                    <a:pt x="1" y="53"/>
                  </a:cubicBezTo>
                  <a:cubicBezTo>
                    <a:pt x="26" y="115"/>
                    <a:pt x="54" y="148"/>
                    <a:pt x="84" y="148"/>
                  </a:cubicBezTo>
                  <a:cubicBezTo>
                    <a:pt x="111" y="148"/>
                    <a:pt x="139" y="121"/>
                    <a:pt x="168" y="65"/>
                  </a:cubicBezTo>
                  <a:cubicBezTo>
                    <a:pt x="137" y="21"/>
                    <a:pt x="106" y="0"/>
                    <a:pt x="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6000;p32">
              <a:extLst>
                <a:ext uri="{FF2B5EF4-FFF2-40B4-BE49-F238E27FC236}">
                  <a16:creationId xmlns:a16="http://schemas.microsoft.com/office/drawing/2014/main" id="{617B56EC-6E7F-404E-A2B1-9FBB9C2858D2}"/>
                </a:ext>
              </a:extLst>
            </p:cNvPr>
            <p:cNvSpPr/>
            <p:nvPr/>
          </p:nvSpPr>
          <p:spPr>
            <a:xfrm>
              <a:off x="6064725" y="3025200"/>
              <a:ext cx="132200" cy="19875"/>
            </a:xfrm>
            <a:custGeom>
              <a:avLst/>
              <a:gdLst/>
              <a:ahLst/>
              <a:cxnLst/>
              <a:rect l="l" t="t" r="r" b="b"/>
              <a:pathLst>
                <a:path w="5288" h="795" extrusionOk="0">
                  <a:moveTo>
                    <a:pt x="96" y="1"/>
                  </a:moveTo>
                  <a:cubicBezTo>
                    <a:pt x="1" y="120"/>
                    <a:pt x="13" y="227"/>
                    <a:pt x="108" y="334"/>
                  </a:cubicBezTo>
                  <a:cubicBezTo>
                    <a:pt x="715" y="608"/>
                    <a:pt x="1370" y="477"/>
                    <a:pt x="1989" y="584"/>
                  </a:cubicBezTo>
                  <a:cubicBezTo>
                    <a:pt x="2007" y="566"/>
                    <a:pt x="2028" y="557"/>
                    <a:pt x="2047" y="557"/>
                  </a:cubicBezTo>
                  <a:cubicBezTo>
                    <a:pt x="2067" y="557"/>
                    <a:pt x="2084" y="566"/>
                    <a:pt x="2096" y="584"/>
                  </a:cubicBezTo>
                  <a:cubicBezTo>
                    <a:pt x="2240" y="646"/>
                    <a:pt x="2386" y="662"/>
                    <a:pt x="2533" y="662"/>
                  </a:cubicBezTo>
                  <a:cubicBezTo>
                    <a:pt x="2690" y="662"/>
                    <a:pt x="2848" y="644"/>
                    <a:pt x="3009" y="644"/>
                  </a:cubicBezTo>
                  <a:cubicBezTo>
                    <a:pt x="3073" y="644"/>
                    <a:pt x="3138" y="647"/>
                    <a:pt x="3204" y="656"/>
                  </a:cubicBezTo>
                  <a:cubicBezTo>
                    <a:pt x="3585" y="679"/>
                    <a:pt x="3989" y="727"/>
                    <a:pt x="4382" y="775"/>
                  </a:cubicBezTo>
                  <a:cubicBezTo>
                    <a:pt x="4508" y="789"/>
                    <a:pt x="4642" y="794"/>
                    <a:pt x="4776" y="794"/>
                  </a:cubicBezTo>
                  <a:cubicBezTo>
                    <a:pt x="4872" y="794"/>
                    <a:pt x="4967" y="791"/>
                    <a:pt x="5061" y="786"/>
                  </a:cubicBezTo>
                  <a:cubicBezTo>
                    <a:pt x="5287" y="465"/>
                    <a:pt x="4894" y="560"/>
                    <a:pt x="4823" y="441"/>
                  </a:cubicBezTo>
                  <a:lnTo>
                    <a:pt x="9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6001;p32">
              <a:extLst>
                <a:ext uri="{FF2B5EF4-FFF2-40B4-BE49-F238E27FC236}">
                  <a16:creationId xmlns:a16="http://schemas.microsoft.com/office/drawing/2014/main" id="{C6FD3C0F-746C-4C6F-BCE7-8F7D854DD74D}"/>
                </a:ext>
              </a:extLst>
            </p:cNvPr>
            <p:cNvSpPr/>
            <p:nvPr/>
          </p:nvSpPr>
          <p:spPr>
            <a:xfrm>
              <a:off x="6185275" y="3036200"/>
              <a:ext cx="68800" cy="12850"/>
            </a:xfrm>
            <a:custGeom>
              <a:avLst/>
              <a:gdLst/>
              <a:ahLst/>
              <a:cxnLst/>
              <a:rect l="l" t="t" r="r" b="b"/>
              <a:pathLst>
                <a:path w="2752" h="514" extrusionOk="0">
                  <a:moveTo>
                    <a:pt x="103" y="1"/>
                  </a:moveTo>
                  <a:cubicBezTo>
                    <a:pt x="69" y="1"/>
                    <a:pt x="35" y="1"/>
                    <a:pt x="1" y="1"/>
                  </a:cubicBezTo>
                  <a:cubicBezTo>
                    <a:pt x="96" y="108"/>
                    <a:pt x="191" y="192"/>
                    <a:pt x="287" y="299"/>
                  </a:cubicBezTo>
                  <a:cubicBezTo>
                    <a:pt x="278" y="384"/>
                    <a:pt x="282" y="457"/>
                    <a:pt x="337" y="457"/>
                  </a:cubicBezTo>
                  <a:cubicBezTo>
                    <a:pt x="359" y="457"/>
                    <a:pt x="389" y="445"/>
                    <a:pt x="430" y="418"/>
                  </a:cubicBezTo>
                  <a:cubicBezTo>
                    <a:pt x="489" y="442"/>
                    <a:pt x="537" y="442"/>
                    <a:pt x="584" y="442"/>
                  </a:cubicBezTo>
                  <a:cubicBezTo>
                    <a:pt x="740" y="495"/>
                    <a:pt x="898" y="509"/>
                    <a:pt x="1056" y="509"/>
                  </a:cubicBezTo>
                  <a:cubicBezTo>
                    <a:pt x="1223" y="509"/>
                    <a:pt x="1391" y="494"/>
                    <a:pt x="1557" y="494"/>
                  </a:cubicBezTo>
                  <a:cubicBezTo>
                    <a:pt x="1618" y="494"/>
                    <a:pt x="1679" y="496"/>
                    <a:pt x="1739" y="501"/>
                  </a:cubicBezTo>
                  <a:cubicBezTo>
                    <a:pt x="1793" y="484"/>
                    <a:pt x="1849" y="478"/>
                    <a:pt x="1907" y="478"/>
                  </a:cubicBezTo>
                  <a:cubicBezTo>
                    <a:pt x="2046" y="478"/>
                    <a:pt x="2193" y="513"/>
                    <a:pt x="2331" y="513"/>
                  </a:cubicBezTo>
                  <a:cubicBezTo>
                    <a:pt x="2491" y="513"/>
                    <a:pt x="2639" y="466"/>
                    <a:pt x="2751" y="263"/>
                  </a:cubicBezTo>
                  <a:cubicBezTo>
                    <a:pt x="1868" y="148"/>
                    <a:pt x="996" y="1"/>
                    <a:pt x="1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6002;p32">
              <a:extLst>
                <a:ext uri="{FF2B5EF4-FFF2-40B4-BE49-F238E27FC236}">
                  <a16:creationId xmlns:a16="http://schemas.microsoft.com/office/drawing/2014/main" id="{57F3DF5A-48D1-4A61-992C-5083FAED2D3C}"/>
                </a:ext>
              </a:extLst>
            </p:cNvPr>
            <p:cNvSpPr/>
            <p:nvPr/>
          </p:nvSpPr>
          <p:spPr>
            <a:xfrm>
              <a:off x="6227250" y="3042500"/>
              <a:ext cx="58675" cy="8625"/>
            </a:xfrm>
            <a:custGeom>
              <a:avLst/>
              <a:gdLst/>
              <a:ahLst/>
              <a:cxnLst/>
              <a:rect l="l" t="t" r="r" b="b"/>
              <a:pathLst>
                <a:path w="2347" h="345" extrusionOk="0">
                  <a:moveTo>
                    <a:pt x="1254" y="0"/>
                  </a:moveTo>
                  <a:cubicBezTo>
                    <a:pt x="1194" y="0"/>
                    <a:pt x="1133" y="3"/>
                    <a:pt x="1072" y="11"/>
                  </a:cubicBezTo>
                  <a:cubicBezTo>
                    <a:pt x="934" y="160"/>
                    <a:pt x="777" y="192"/>
                    <a:pt x="616" y="192"/>
                  </a:cubicBezTo>
                  <a:cubicBezTo>
                    <a:pt x="490" y="192"/>
                    <a:pt x="362" y="173"/>
                    <a:pt x="238" y="173"/>
                  </a:cubicBezTo>
                  <a:cubicBezTo>
                    <a:pt x="165" y="173"/>
                    <a:pt x="93" y="180"/>
                    <a:pt x="24" y="202"/>
                  </a:cubicBezTo>
                  <a:cubicBezTo>
                    <a:pt x="1" y="261"/>
                    <a:pt x="24" y="285"/>
                    <a:pt x="72" y="297"/>
                  </a:cubicBezTo>
                  <a:cubicBezTo>
                    <a:pt x="298" y="321"/>
                    <a:pt x="536" y="321"/>
                    <a:pt x="763" y="333"/>
                  </a:cubicBezTo>
                  <a:cubicBezTo>
                    <a:pt x="1048" y="333"/>
                    <a:pt x="1322" y="345"/>
                    <a:pt x="1608" y="345"/>
                  </a:cubicBezTo>
                  <a:cubicBezTo>
                    <a:pt x="1858" y="333"/>
                    <a:pt x="2108" y="321"/>
                    <a:pt x="2346" y="309"/>
                  </a:cubicBezTo>
                  <a:cubicBezTo>
                    <a:pt x="2275" y="249"/>
                    <a:pt x="2227" y="202"/>
                    <a:pt x="2156" y="142"/>
                  </a:cubicBezTo>
                  <a:cubicBezTo>
                    <a:pt x="1866" y="92"/>
                    <a:pt x="1567" y="0"/>
                    <a:pt x="12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6003;p32">
              <a:extLst>
                <a:ext uri="{FF2B5EF4-FFF2-40B4-BE49-F238E27FC236}">
                  <a16:creationId xmlns:a16="http://schemas.microsoft.com/office/drawing/2014/main" id="{E0D70612-041D-4EFB-A286-478FF88CC0F1}"/>
                </a:ext>
              </a:extLst>
            </p:cNvPr>
            <p:cNvSpPr/>
            <p:nvPr/>
          </p:nvSpPr>
          <p:spPr>
            <a:xfrm>
              <a:off x="6144500" y="3039225"/>
              <a:ext cx="30100" cy="3875"/>
            </a:xfrm>
            <a:custGeom>
              <a:avLst/>
              <a:gdLst/>
              <a:ahLst/>
              <a:cxnLst/>
              <a:rect l="l" t="t" r="r" b="b"/>
              <a:pathLst>
                <a:path w="1204" h="155" extrusionOk="0">
                  <a:moveTo>
                    <a:pt x="662" y="0"/>
                  </a:moveTo>
                  <a:cubicBezTo>
                    <a:pt x="448" y="0"/>
                    <a:pt x="229" y="41"/>
                    <a:pt x="13" y="47"/>
                  </a:cubicBezTo>
                  <a:cubicBezTo>
                    <a:pt x="1" y="106"/>
                    <a:pt x="25" y="142"/>
                    <a:pt x="84" y="154"/>
                  </a:cubicBezTo>
                  <a:lnTo>
                    <a:pt x="334" y="154"/>
                  </a:lnTo>
                  <a:cubicBezTo>
                    <a:pt x="620" y="154"/>
                    <a:pt x="918" y="142"/>
                    <a:pt x="1203" y="142"/>
                  </a:cubicBezTo>
                  <a:cubicBezTo>
                    <a:pt x="1031" y="31"/>
                    <a:pt x="849" y="0"/>
                    <a:pt x="6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6004;p32">
              <a:extLst>
                <a:ext uri="{FF2B5EF4-FFF2-40B4-BE49-F238E27FC236}">
                  <a16:creationId xmlns:a16="http://schemas.microsoft.com/office/drawing/2014/main" id="{10D4ADF2-61C4-4141-A01F-014E1C48BEF3}"/>
                </a:ext>
              </a:extLst>
            </p:cNvPr>
            <p:cNvSpPr/>
            <p:nvPr/>
          </p:nvSpPr>
          <p:spPr>
            <a:xfrm>
              <a:off x="6117125" y="3068650"/>
              <a:ext cx="11325" cy="7175"/>
            </a:xfrm>
            <a:custGeom>
              <a:avLst/>
              <a:gdLst/>
              <a:ahLst/>
              <a:cxnLst/>
              <a:rect l="l" t="t" r="r" b="b"/>
              <a:pathLst>
                <a:path w="453" h="287" extrusionOk="0">
                  <a:moveTo>
                    <a:pt x="155" y="1"/>
                  </a:moveTo>
                  <a:cubicBezTo>
                    <a:pt x="0" y="96"/>
                    <a:pt x="143" y="191"/>
                    <a:pt x="155" y="287"/>
                  </a:cubicBezTo>
                  <a:cubicBezTo>
                    <a:pt x="274" y="287"/>
                    <a:pt x="405" y="287"/>
                    <a:pt x="453" y="132"/>
                  </a:cubicBezTo>
                  <a:cubicBezTo>
                    <a:pt x="441" y="108"/>
                    <a:pt x="417" y="84"/>
                    <a:pt x="405" y="61"/>
                  </a:cubicBezTo>
                  <a:cubicBezTo>
                    <a:pt x="358" y="49"/>
                    <a:pt x="310" y="37"/>
                    <a:pt x="274" y="1"/>
                  </a:cubicBezTo>
                  <a:cubicBezTo>
                    <a:pt x="256" y="7"/>
                    <a:pt x="238" y="10"/>
                    <a:pt x="219" y="10"/>
                  </a:cubicBezTo>
                  <a:cubicBezTo>
                    <a:pt x="200" y="10"/>
                    <a:pt x="179" y="7"/>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6005;p32">
              <a:extLst>
                <a:ext uri="{FF2B5EF4-FFF2-40B4-BE49-F238E27FC236}">
                  <a16:creationId xmlns:a16="http://schemas.microsoft.com/office/drawing/2014/main" id="{477060C3-E4C4-4EDF-A6F8-E45DC154D1A0}"/>
                </a:ext>
              </a:extLst>
            </p:cNvPr>
            <p:cNvSpPr/>
            <p:nvPr/>
          </p:nvSpPr>
          <p:spPr>
            <a:xfrm>
              <a:off x="5837925" y="2296800"/>
              <a:ext cx="130400" cy="25675"/>
            </a:xfrm>
            <a:custGeom>
              <a:avLst/>
              <a:gdLst/>
              <a:ahLst/>
              <a:cxnLst/>
              <a:rect l="l" t="t" r="r" b="b"/>
              <a:pathLst>
                <a:path w="5216" h="1027" extrusionOk="0">
                  <a:moveTo>
                    <a:pt x="2805" y="0"/>
                  </a:moveTo>
                  <a:cubicBezTo>
                    <a:pt x="2588" y="0"/>
                    <a:pt x="2369" y="34"/>
                    <a:pt x="2153" y="34"/>
                  </a:cubicBezTo>
                  <a:cubicBezTo>
                    <a:pt x="2098" y="34"/>
                    <a:pt x="2043" y="31"/>
                    <a:pt x="1989" y="26"/>
                  </a:cubicBezTo>
                  <a:cubicBezTo>
                    <a:pt x="1870" y="152"/>
                    <a:pt x="1729" y="172"/>
                    <a:pt x="1585" y="172"/>
                  </a:cubicBezTo>
                  <a:cubicBezTo>
                    <a:pt x="1517" y="172"/>
                    <a:pt x="1449" y="167"/>
                    <a:pt x="1382" y="167"/>
                  </a:cubicBezTo>
                  <a:cubicBezTo>
                    <a:pt x="1362" y="167"/>
                    <a:pt x="1342" y="168"/>
                    <a:pt x="1322" y="169"/>
                  </a:cubicBezTo>
                  <a:cubicBezTo>
                    <a:pt x="1253" y="173"/>
                    <a:pt x="1183" y="175"/>
                    <a:pt x="1113" y="175"/>
                  </a:cubicBezTo>
                  <a:cubicBezTo>
                    <a:pt x="987" y="175"/>
                    <a:pt x="860" y="170"/>
                    <a:pt x="733" y="170"/>
                  </a:cubicBezTo>
                  <a:cubicBezTo>
                    <a:pt x="567" y="170"/>
                    <a:pt x="402" y="178"/>
                    <a:pt x="238" y="216"/>
                  </a:cubicBezTo>
                  <a:cubicBezTo>
                    <a:pt x="119" y="264"/>
                    <a:pt x="60" y="347"/>
                    <a:pt x="0" y="455"/>
                  </a:cubicBezTo>
                  <a:lnTo>
                    <a:pt x="0" y="609"/>
                  </a:lnTo>
                  <a:cubicBezTo>
                    <a:pt x="143" y="764"/>
                    <a:pt x="369" y="728"/>
                    <a:pt x="560" y="740"/>
                  </a:cubicBezTo>
                  <a:cubicBezTo>
                    <a:pt x="625" y="740"/>
                    <a:pt x="694" y="734"/>
                    <a:pt x="764" y="734"/>
                  </a:cubicBezTo>
                  <a:cubicBezTo>
                    <a:pt x="885" y="734"/>
                    <a:pt x="1005" y="753"/>
                    <a:pt x="1096" y="859"/>
                  </a:cubicBezTo>
                  <a:cubicBezTo>
                    <a:pt x="1262" y="919"/>
                    <a:pt x="1405" y="967"/>
                    <a:pt x="1572" y="1026"/>
                  </a:cubicBezTo>
                  <a:cubicBezTo>
                    <a:pt x="1673" y="948"/>
                    <a:pt x="1775" y="895"/>
                    <a:pt x="1883" y="895"/>
                  </a:cubicBezTo>
                  <a:cubicBezTo>
                    <a:pt x="1940" y="895"/>
                    <a:pt x="1999" y="910"/>
                    <a:pt x="2060" y="943"/>
                  </a:cubicBezTo>
                  <a:cubicBezTo>
                    <a:pt x="2143" y="967"/>
                    <a:pt x="2215" y="990"/>
                    <a:pt x="2286" y="1002"/>
                  </a:cubicBezTo>
                  <a:cubicBezTo>
                    <a:pt x="2473" y="909"/>
                    <a:pt x="2669" y="767"/>
                    <a:pt x="2866" y="767"/>
                  </a:cubicBezTo>
                  <a:cubicBezTo>
                    <a:pt x="2994" y="767"/>
                    <a:pt x="3123" y="828"/>
                    <a:pt x="3251" y="1002"/>
                  </a:cubicBezTo>
                  <a:cubicBezTo>
                    <a:pt x="3417" y="1026"/>
                    <a:pt x="3560" y="1026"/>
                    <a:pt x="3715" y="1026"/>
                  </a:cubicBezTo>
                  <a:cubicBezTo>
                    <a:pt x="3763" y="990"/>
                    <a:pt x="3786" y="967"/>
                    <a:pt x="3798" y="919"/>
                  </a:cubicBezTo>
                  <a:cubicBezTo>
                    <a:pt x="3831" y="911"/>
                    <a:pt x="3870" y="897"/>
                    <a:pt x="3906" y="897"/>
                  </a:cubicBezTo>
                  <a:cubicBezTo>
                    <a:pt x="3922" y="897"/>
                    <a:pt x="3938" y="900"/>
                    <a:pt x="3953" y="907"/>
                  </a:cubicBezTo>
                  <a:cubicBezTo>
                    <a:pt x="4004" y="911"/>
                    <a:pt x="4054" y="913"/>
                    <a:pt x="4106" y="913"/>
                  </a:cubicBezTo>
                  <a:cubicBezTo>
                    <a:pt x="4328" y="913"/>
                    <a:pt x="4556" y="882"/>
                    <a:pt x="4784" y="882"/>
                  </a:cubicBezTo>
                  <a:cubicBezTo>
                    <a:pt x="4813" y="882"/>
                    <a:pt x="4841" y="882"/>
                    <a:pt x="4870" y="883"/>
                  </a:cubicBezTo>
                  <a:cubicBezTo>
                    <a:pt x="4977" y="871"/>
                    <a:pt x="5072" y="847"/>
                    <a:pt x="5156" y="788"/>
                  </a:cubicBezTo>
                  <a:cubicBezTo>
                    <a:pt x="5203" y="728"/>
                    <a:pt x="5215" y="669"/>
                    <a:pt x="5215" y="586"/>
                  </a:cubicBezTo>
                  <a:cubicBezTo>
                    <a:pt x="5203" y="514"/>
                    <a:pt x="5180" y="455"/>
                    <a:pt x="5120" y="407"/>
                  </a:cubicBezTo>
                  <a:cubicBezTo>
                    <a:pt x="5001" y="324"/>
                    <a:pt x="4846" y="324"/>
                    <a:pt x="4715" y="324"/>
                  </a:cubicBezTo>
                  <a:cubicBezTo>
                    <a:pt x="4525" y="300"/>
                    <a:pt x="4310" y="336"/>
                    <a:pt x="4120" y="276"/>
                  </a:cubicBezTo>
                  <a:cubicBezTo>
                    <a:pt x="3863" y="289"/>
                    <a:pt x="3599" y="304"/>
                    <a:pt x="3334" y="304"/>
                  </a:cubicBezTo>
                  <a:cubicBezTo>
                    <a:pt x="3095" y="304"/>
                    <a:pt x="2856" y="292"/>
                    <a:pt x="2620" y="252"/>
                  </a:cubicBezTo>
                  <a:cubicBezTo>
                    <a:pt x="2606" y="248"/>
                    <a:pt x="2592" y="246"/>
                    <a:pt x="2578" y="246"/>
                  </a:cubicBezTo>
                  <a:cubicBezTo>
                    <a:pt x="2554" y="246"/>
                    <a:pt x="2530" y="251"/>
                    <a:pt x="2509" y="251"/>
                  </a:cubicBezTo>
                  <a:cubicBezTo>
                    <a:pt x="2481" y="251"/>
                    <a:pt x="2457" y="243"/>
                    <a:pt x="2441" y="205"/>
                  </a:cubicBezTo>
                  <a:lnTo>
                    <a:pt x="2441" y="205"/>
                  </a:lnTo>
                  <a:cubicBezTo>
                    <a:pt x="2483" y="240"/>
                    <a:pt x="2533" y="243"/>
                    <a:pt x="2585" y="243"/>
                  </a:cubicBezTo>
                  <a:cubicBezTo>
                    <a:pt x="2596" y="243"/>
                    <a:pt x="2606" y="243"/>
                    <a:pt x="2617" y="243"/>
                  </a:cubicBezTo>
                  <a:cubicBezTo>
                    <a:pt x="2659" y="243"/>
                    <a:pt x="2701" y="245"/>
                    <a:pt x="2739" y="264"/>
                  </a:cubicBezTo>
                  <a:cubicBezTo>
                    <a:pt x="2845" y="264"/>
                    <a:pt x="2953" y="278"/>
                    <a:pt x="3058" y="278"/>
                  </a:cubicBezTo>
                  <a:cubicBezTo>
                    <a:pt x="3190" y="278"/>
                    <a:pt x="3317" y="256"/>
                    <a:pt x="3429" y="157"/>
                  </a:cubicBezTo>
                  <a:cubicBezTo>
                    <a:pt x="3226" y="32"/>
                    <a:pt x="3016" y="0"/>
                    <a:pt x="28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6006;p32">
              <a:extLst>
                <a:ext uri="{FF2B5EF4-FFF2-40B4-BE49-F238E27FC236}">
                  <a16:creationId xmlns:a16="http://schemas.microsoft.com/office/drawing/2014/main" id="{DD54100E-F9D1-431A-9EBD-0A8015ACD851}"/>
                </a:ext>
              </a:extLst>
            </p:cNvPr>
            <p:cNvSpPr/>
            <p:nvPr/>
          </p:nvSpPr>
          <p:spPr>
            <a:xfrm>
              <a:off x="5857875" y="2328875"/>
              <a:ext cx="150325" cy="19725"/>
            </a:xfrm>
            <a:custGeom>
              <a:avLst/>
              <a:gdLst/>
              <a:ahLst/>
              <a:cxnLst/>
              <a:rect l="l" t="t" r="r" b="b"/>
              <a:pathLst>
                <a:path w="6013" h="789" extrusionOk="0">
                  <a:moveTo>
                    <a:pt x="561" y="1"/>
                  </a:moveTo>
                  <a:cubicBezTo>
                    <a:pt x="387" y="1"/>
                    <a:pt x="212" y="12"/>
                    <a:pt x="36" y="41"/>
                  </a:cubicBezTo>
                  <a:cubicBezTo>
                    <a:pt x="0" y="243"/>
                    <a:pt x="119" y="362"/>
                    <a:pt x="286" y="434"/>
                  </a:cubicBezTo>
                  <a:cubicBezTo>
                    <a:pt x="1249" y="584"/>
                    <a:pt x="2211" y="788"/>
                    <a:pt x="3182" y="788"/>
                  </a:cubicBezTo>
                  <a:cubicBezTo>
                    <a:pt x="3592" y="788"/>
                    <a:pt x="4004" y="752"/>
                    <a:pt x="4417" y="660"/>
                  </a:cubicBezTo>
                  <a:cubicBezTo>
                    <a:pt x="4489" y="666"/>
                    <a:pt x="4562" y="668"/>
                    <a:pt x="4634" y="668"/>
                  </a:cubicBezTo>
                  <a:cubicBezTo>
                    <a:pt x="4796" y="668"/>
                    <a:pt x="4959" y="657"/>
                    <a:pt x="5122" y="657"/>
                  </a:cubicBezTo>
                  <a:cubicBezTo>
                    <a:pt x="5292" y="657"/>
                    <a:pt x="5462" y="669"/>
                    <a:pt x="5632" y="719"/>
                  </a:cubicBezTo>
                  <a:cubicBezTo>
                    <a:pt x="5683" y="738"/>
                    <a:pt x="5737" y="751"/>
                    <a:pt x="5791" y="751"/>
                  </a:cubicBezTo>
                  <a:cubicBezTo>
                    <a:pt x="5838" y="751"/>
                    <a:pt x="5885" y="742"/>
                    <a:pt x="5929" y="719"/>
                  </a:cubicBezTo>
                  <a:cubicBezTo>
                    <a:pt x="6013" y="636"/>
                    <a:pt x="6013" y="553"/>
                    <a:pt x="5906" y="457"/>
                  </a:cubicBezTo>
                  <a:cubicBezTo>
                    <a:pt x="4691" y="255"/>
                    <a:pt x="3453" y="291"/>
                    <a:pt x="2215" y="172"/>
                  </a:cubicBezTo>
                  <a:cubicBezTo>
                    <a:pt x="1662" y="117"/>
                    <a:pt x="1116" y="1"/>
                    <a:pt x="5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6007;p32">
              <a:extLst>
                <a:ext uri="{FF2B5EF4-FFF2-40B4-BE49-F238E27FC236}">
                  <a16:creationId xmlns:a16="http://schemas.microsoft.com/office/drawing/2014/main" id="{AC50C562-7E74-4093-9F61-BCCCB17702A0}"/>
                </a:ext>
              </a:extLst>
            </p:cNvPr>
            <p:cNvSpPr/>
            <p:nvPr/>
          </p:nvSpPr>
          <p:spPr>
            <a:xfrm>
              <a:off x="5984075" y="2306250"/>
              <a:ext cx="88125" cy="23275"/>
            </a:xfrm>
            <a:custGeom>
              <a:avLst/>
              <a:gdLst/>
              <a:ahLst/>
              <a:cxnLst/>
              <a:rect l="l" t="t" r="r" b="b"/>
              <a:pathLst>
                <a:path w="3525" h="931" extrusionOk="0">
                  <a:moveTo>
                    <a:pt x="2411" y="1"/>
                  </a:moveTo>
                  <a:cubicBezTo>
                    <a:pt x="1988" y="1"/>
                    <a:pt x="1569" y="72"/>
                    <a:pt x="1143" y="72"/>
                  </a:cubicBezTo>
                  <a:cubicBezTo>
                    <a:pt x="1068" y="72"/>
                    <a:pt x="993" y="70"/>
                    <a:pt x="917" y="65"/>
                  </a:cubicBezTo>
                  <a:lnTo>
                    <a:pt x="703" y="65"/>
                  </a:lnTo>
                  <a:cubicBezTo>
                    <a:pt x="689" y="65"/>
                    <a:pt x="675" y="66"/>
                    <a:pt x="662" y="66"/>
                  </a:cubicBezTo>
                  <a:cubicBezTo>
                    <a:pt x="576" y="66"/>
                    <a:pt x="486" y="55"/>
                    <a:pt x="398" y="55"/>
                  </a:cubicBezTo>
                  <a:cubicBezTo>
                    <a:pt x="249" y="55"/>
                    <a:pt x="106" y="86"/>
                    <a:pt x="0" y="255"/>
                  </a:cubicBezTo>
                  <a:cubicBezTo>
                    <a:pt x="12" y="541"/>
                    <a:pt x="405" y="493"/>
                    <a:pt x="429" y="767"/>
                  </a:cubicBezTo>
                  <a:lnTo>
                    <a:pt x="774" y="767"/>
                  </a:lnTo>
                  <a:cubicBezTo>
                    <a:pt x="834" y="672"/>
                    <a:pt x="762" y="529"/>
                    <a:pt x="846" y="434"/>
                  </a:cubicBezTo>
                  <a:lnTo>
                    <a:pt x="846" y="434"/>
                  </a:lnTo>
                  <a:cubicBezTo>
                    <a:pt x="786" y="517"/>
                    <a:pt x="798" y="624"/>
                    <a:pt x="846" y="743"/>
                  </a:cubicBezTo>
                  <a:cubicBezTo>
                    <a:pt x="953" y="767"/>
                    <a:pt x="1072" y="767"/>
                    <a:pt x="1179" y="767"/>
                  </a:cubicBezTo>
                  <a:cubicBezTo>
                    <a:pt x="1357" y="641"/>
                    <a:pt x="1537" y="584"/>
                    <a:pt x="1719" y="584"/>
                  </a:cubicBezTo>
                  <a:cubicBezTo>
                    <a:pt x="1915" y="584"/>
                    <a:pt x="2113" y="650"/>
                    <a:pt x="2310" y="767"/>
                  </a:cubicBezTo>
                  <a:cubicBezTo>
                    <a:pt x="2429" y="880"/>
                    <a:pt x="2548" y="931"/>
                    <a:pt x="2669" y="931"/>
                  </a:cubicBezTo>
                  <a:cubicBezTo>
                    <a:pt x="2789" y="931"/>
                    <a:pt x="2911" y="880"/>
                    <a:pt x="3036" y="791"/>
                  </a:cubicBezTo>
                  <a:cubicBezTo>
                    <a:pt x="3001" y="731"/>
                    <a:pt x="2941" y="708"/>
                    <a:pt x="2870" y="684"/>
                  </a:cubicBezTo>
                  <a:cubicBezTo>
                    <a:pt x="2893" y="636"/>
                    <a:pt x="2932" y="630"/>
                    <a:pt x="2974" y="630"/>
                  </a:cubicBezTo>
                  <a:cubicBezTo>
                    <a:pt x="2988" y="630"/>
                    <a:pt x="3002" y="631"/>
                    <a:pt x="3016" y="631"/>
                  </a:cubicBezTo>
                  <a:cubicBezTo>
                    <a:pt x="3044" y="631"/>
                    <a:pt x="3072" y="628"/>
                    <a:pt x="3096" y="612"/>
                  </a:cubicBezTo>
                  <a:cubicBezTo>
                    <a:pt x="3155" y="600"/>
                    <a:pt x="3215" y="565"/>
                    <a:pt x="3274" y="541"/>
                  </a:cubicBezTo>
                  <a:cubicBezTo>
                    <a:pt x="3394" y="469"/>
                    <a:pt x="3525" y="386"/>
                    <a:pt x="3465" y="208"/>
                  </a:cubicBezTo>
                  <a:cubicBezTo>
                    <a:pt x="3322" y="100"/>
                    <a:pt x="3144" y="65"/>
                    <a:pt x="2965" y="53"/>
                  </a:cubicBezTo>
                  <a:cubicBezTo>
                    <a:pt x="2779" y="14"/>
                    <a:pt x="2594" y="1"/>
                    <a:pt x="24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6008;p32">
              <a:extLst>
                <a:ext uri="{FF2B5EF4-FFF2-40B4-BE49-F238E27FC236}">
                  <a16:creationId xmlns:a16="http://schemas.microsoft.com/office/drawing/2014/main" id="{0E1AEB79-7886-400E-9F2C-959AFD0BDBE9}"/>
                </a:ext>
              </a:extLst>
            </p:cNvPr>
            <p:cNvSpPr/>
            <p:nvPr/>
          </p:nvSpPr>
          <p:spPr>
            <a:xfrm>
              <a:off x="5665875" y="2315350"/>
              <a:ext cx="92900" cy="17175"/>
            </a:xfrm>
            <a:custGeom>
              <a:avLst/>
              <a:gdLst/>
              <a:ahLst/>
              <a:cxnLst/>
              <a:rect l="l" t="t" r="r" b="b"/>
              <a:pathLst>
                <a:path w="3716" h="687" extrusionOk="0">
                  <a:moveTo>
                    <a:pt x="621" y="0"/>
                  </a:moveTo>
                  <a:cubicBezTo>
                    <a:pt x="505" y="0"/>
                    <a:pt x="390" y="3"/>
                    <a:pt x="274" y="10"/>
                  </a:cubicBezTo>
                  <a:cubicBezTo>
                    <a:pt x="108" y="117"/>
                    <a:pt x="0" y="225"/>
                    <a:pt x="203" y="403"/>
                  </a:cubicBezTo>
                  <a:cubicBezTo>
                    <a:pt x="1045" y="604"/>
                    <a:pt x="1887" y="686"/>
                    <a:pt x="2734" y="686"/>
                  </a:cubicBezTo>
                  <a:cubicBezTo>
                    <a:pt x="2989" y="686"/>
                    <a:pt x="3245" y="679"/>
                    <a:pt x="3501" y="665"/>
                  </a:cubicBezTo>
                  <a:cubicBezTo>
                    <a:pt x="3715" y="486"/>
                    <a:pt x="3537" y="379"/>
                    <a:pt x="3418" y="284"/>
                  </a:cubicBezTo>
                  <a:cubicBezTo>
                    <a:pt x="3382" y="236"/>
                    <a:pt x="3322" y="201"/>
                    <a:pt x="3263" y="165"/>
                  </a:cubicBezTo>
                  <a:cubicBezTo>
                    <a:pt x="3237" y="165"/>
                    <a:pt x="3211" y="165"/>
                    <a:pt x="3186" y="165"/>
                  </a:cubicBezTo>
                  <a:cubicBezTo>
                    <a:pt x="2328" y="165"/>
                    <a:pt x="1470" y="0"/>
                    <a:pt x="62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6009;p32">
              <a:extLst>
                <a:ext uri="{FF2B5EF4-FFF2-40B4-BE49-F238E27FC236}">
                  <a16:creationId xmlns:a16="http://schemas.microsoft.com/office/drawing/2014/main" id="{1E3E09BC-E8FD-4CE5-B12C-9E5579F52CF9}"/>
                </a:ext>
              </a:extLst>
            </p:cNvPr>
            <p:cNvSpPr/>
            <p:nvPr/>
          </p:nvSpPr>
          <p:spPr>
            <a:xfrm>
              <a:off x="5766475" y="2323025"/>
              <a:ext cx="95875" cy="17900"/>
            </a:xfrm>
            <a:custGeom>
              <a:avLst/>
              <a:gdLst/>
              <a:ahLst/>
              <a:cxnLst/>
              <a:rect l="l" t="t" r="r" b="b"/>
              <a:pathLst>
                <a:path w="3835" h="716" extrusionOk="0">
                  <a:moveTo>
                    <a:pt x="251" y="1"/>
                  </a:moveTo>
                  <a:cubicBezTo>
                    <a:pt x="96" y="96"/>
                    <a:pt x="1" y="203"/>
                    <a:pt x="179" y="370"/>
                  </a:cubicBezTo>
                  <a:cubicBezTo>
                    <a:pt x="1108" y="715"/>
                    <a:pt x="2096" y="703"/>
                    <a:pt x="3061" y="715"/>
                  </a:cubicBezTo>
                  <a:cubicBezTo>
                    <a:pt x="3209" y="694"/>
                    <a:pt x="3358" y="654"/>
                    <a:pt x="3515" y="654"/>
                  </a:cubicBezTo>
                  <a:cubicBezTo>
                    <a:pt x="3534" y="654"/>
                    <a:pt x="3553" y="654"/>
                    <a:pt x="3573" y="656"/>
                  </a:cubicBezTo>
                  <a:cubicBezTo>
                    <a:pt x="3668" y="656"/>
                    <a:pt x="3763" y="632"/>
                    <a:pt x="3835" y="549"/>
                  </a:cubicBezTo>
                  <a:lnTo>
                    <a:pt x="3704" y="287"/>
                  </a:lnTo>
                  <a:cubicBezTo>
                    <a:pt x="2950" y="185"/>
                    <a:pt x="2188" y="100"/>
                    <a:pt x="1417" y="100"/>
                  </a:cubicBezTo>
                  <a:cubicBezTo>
                    <a:pt x="1287" y="100"/>
                    <a:pt x="1156" y="103"/>
                    <a:pt x="1025" y="108"/>
                  </a:cubicBezTo>
                  <a:cubicBezTo>
                    <a:pt x="940" y="66"/>
                    <a:pt x="846" y="63"/>
                    <a:pt x="750" y="63"/>
                  </a:cubicBezTo>
                  <a:cubicBezTo>
                    <a:pt x="738" y="63"/>
                    <a:pt x="726" y="63"/>
                    <a:pt x="714" y="63"/>
                  </a:cubicBezTo>
                  <a:cubicBezTo>
                    <a:pt x="605" y="63"/>
                    <a:pt x="495" y="60"/>
                    <a:pt x="3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6010;p32">
              <a:extLst>
                <a:ext uri="{FF2B5EF4-FFF2-40B4-BE49-F238E27FC236}">
                  <a16:creationId xmlns:a16="http://schemas.microsoft.com/office/drawing/2014/main" id="{3A322F0E-E853-4359-B4C5-50E16EC5DA62}"/>
                </a:ext>
              </a:extLst>
            </p:cNvPr>
            <p:cNvSpPr/>
            <p:nvPr/>
          </p:nvSpPr>
          <p:spPr>
            <a:xfrm>
              <a:off x="6069200" y="2344125"/>
              <a:ext cx="55100" cy="10500"/>
            </a:xfrm>
            <a:custGeom>
              <a:avLst/>
              <a:gdLst/>
              <a:ahLst/>
              <a:cxnLst/>
              <a:rect l="l" t="t" r="r" b="b"/>
              <a:pathLst>
                <a:path w="2204" h="420" extrusionOk="0">
                  <a:moveTo>
                    <a:pt x="1036" y="1"/>
                  </a:moveTo>
                  <a:cubicBezTo>
                    <a:pt x="851" y="1"/>
                    <a:pt x="667" y="26"/>
                    <a:pt x="489" y="26"/>
                  </a:cubicBezTo>
                  <a:cubicBezTo>
                    <a:pt x="358" y="169"/>
                    <a:pt x="84" y="97"/>
                    <a:pt x="0" y="324"/>
                  </a:cubicBezTo>
                  <a:cubicBezTo>
                    <a:pt x="397" y="402"/>
                    <a:pt x="800" y="419"/>
                    <a:pt x="1202" y="419"/>
                  </a:cubicBezTo>
                  <a:cubicBezTo>
                    <a:pt x="1538" y="419"/>
                    <a:pt x="1873" y="407"/>
                    <a:pt x="2203" y="407"/>
                  </a:cubicBezTo>
                  <a:cubicBezTo>
                    <a:pt x="2038" y="287"/>
                    <a:pt x="1856" y="260"/>
                    <a:pt x="1667" y="260"/>
                  </a:cubicBezTo>
                  <a:cubicBezTo>
                    <a:pt x="1509" y="260"/>
                    <a:pt x="1346" y="279"/>
                    <a:pt x="1182" y="279"/>
                  </a:cubicBezTo>
                  <a:cubicBezTo>
                    <a:pt x="1033" y="279"/>
                    <a:pt x="884" y="264"/>
                    <a:pt x="739" y="205"/>
                  </a:cubicBezTo>
                  <a:cubicBezTo>
                    <a:pt x="873" y="138"/>
                    <a:pt x="1004" y="126"/>
                    <a:pt x="1132" y="126"/>
                  </a:cubicBezTo>
                  <a:cubicBezTo>
                    <a:pt x="1203" y="126"/>
                    <a:pt x="1273" y="129"/>
                    <a:pt x="1341" y="129"/>
                  </a:cubicBezTo>
                  <a:cubicBezTo>
                    <a:pt x="1412" y="129"/>
                    <a:pt x="1481" y="125"/>
                    <a:pt x="1548" y="109"/>
                  </a:cubicBezTo>
                  <a:cubicBezTo>
                    <a:pt x="1381" y="23"/>
                    <a:pt x="1209" y="1"/>
                    <a:pt x="103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6011;p32">
              <a:extLst>
                <a:ext uri="{FF2B5EF4-FFF2-40B4-BE49-F238E27FC236}">
                  <a16:creationId xmlns:a16="http://schemas.microsoft.com/office/drawing/2014/main" id="{7CE4AA9F-A433-4B66-A695-0BCB0961BEF5}"/>
                </a:ext>
              </a:extLst>
            </p:cNvPr>
            <p:cNvSpPr/>
            <p:nvPr/>
          </p:nvSpPr>
          <p:spPr>
            <a:xfrm>
              <a:off x="6061150" y="2309875"/>
              <a:ext cx="43500" cy="20275"/>
            </a:xfrm>
            <a:custGeom>
              <a:avLst/>
              <a:gdLst/>
              <a:ahLst/>
              <a:cxnLst/>
              <a:rect l="l" t="t" r="r" b="b"/>
              <a:pathLst>
                <a:path w="1740" h="811" extrusionOk="0">
                  <a:moveTo>
                    <a:pt x="824" y="0"/>
                  </a:moveTo>
                  <a:cubicBezTo>
                    <a:pt x="772" y="0"/>
                    <a:pt x="721" y="15"/>
                    <a:pt x="668" y="51"/>
                  </a:cubicBezTo>
                  <a:cubicBezTo>
                    <a:pt x="632" y="98"/>
                    <a:pt x="620" y="146"/>
                    <a:pt x="608" y="205"/>
                  </a:cubicBezTo>
                  <a:cubicBezTo>
                    <a:pt x="608" y="265"/>
                    <a:pt x="620" y="301"/>
                    <a:pt x="620" y="348"/>
                  </a:cubicBezTo>
                  <a:cubicBezTo>
                    <a:pt x="608" y="396"/>
                    <a:pt x="572" y="420"/>
                    <a:pt x="549" y="455"/>
                  </a:cubicBezTo>
                  <a:cubicBezTo>
                    <a:pt x="537" y="408"/>
                    <a:pt x="513" y="360"/>
                    <a:pt x="489" y="336"/>
                  </a:cubicBezTo>
                  <a:cubicBezTo>
                    <a:pt x="433" y="311"/>
                    <a:pt x="374" y="298"/>
                    <a:pt x="316" y="298"/>
                  </a:cubicBezTo>
                  <a:cubicBezTo>
                    <a:pt x="239" y="298"/>
                    <a:pt x="164" y="320"/>
                    <a:pt x="96" y="360"/>
                  </a:cubicBezTo>
                  <a:lnTo>
                    <a:pt x="72" y="384"/>
                  </a:lnTo>
                  <a:cubicBezTo>
                    <a:pt x="1" y="467"/>
                    <a:pt x="1" y="575"/>
                    <a:pt x="84" y="658"/>
                  </a:cubicBezTo>
                  <a:cubicBezTo>
                    <a:pt x="207" y="770"/>
                    <a:pt x="327" y="811"/>
                    <a:pt x="446" y="811"/>
                  </a:cubicBezTo>
                  <a:cubicBezTo>
                    <a:pt x="617" y="811"/>
                    <a:pt x="785" y="728"/>
                    <a:pt x="953" y="658"/>
                  </a:cubicBezTo>
                  <a:cubicBezTo>
                    <a:pt x="1025" y="598"/>
                    <a:pt x="1025" y="563"/>
                    <a:pt x="965" y="503"/>
                  </a:cubicBezTo>
                  <a:cubicBezTo>
                    <a:pt x="1067" y="376"/>
                    <a:pt x="1196" y="354"/>
                    <a:pt x="1331" y="354"/>
                  </a:cubicBezTo>
                  <a:cubicBezTo>
                    <a:pt x="1401" y="354"/>
                    <a:pt x="1472" y="360"/>
                    <a:pt x="1542" y="360"/>
                  </a:cubicBezTo>
                  <a:cubicBezTo>
                    <a:pt x="1589" y="360"/>
                    <a:pt x="1635" y="357"/>
                    <a:pt x="1680" y="348"/>
                  </a:cubicBezTo>
                  <a:cubicBezTo>
                    <a:pt x="1727" y="301"/>
                    <a:pt x="1739" y="241"/>
                    <a:pt x="1739" y="182"/>
                  </a:cubicBezTo>
                  <a:cubicBezTo>
                    <a:pt x="1678" y="50"/>
                    <a:pt x="1596" y="12"/>
                    <a:pt x="1506" y="12"/>
                  </a:cubicBezTo>
                  <a:cubicBezTo>
                    <a:pt x="1385" y="12"/>
                    <a:pt x="1249" y="81"/>
                    <a:pt x="1127" y="81"/>
                  </a:cubicBezTo>
                  <a:cubicBezTo>
                    <a:pt x="1078" y="81"/>
                    <a:pt x="1032" y="70"/>
                    <a:pt x="989" y="39"/>
                  </a:cubicBezTo>
                  <a:cubicBezTo>
                    <a:pt x="930" y="15"/>
                    <a:pt x="876" y="0"/>
                    <a:pt x="8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6012;p32">
              <a:extLst>
                <a:ext uri="{FF2B5EF4-FFF2-40B4-BE49-F238E27FC236}">
                  <a16:creationId xmlns:a16="http://schemas.microsoft.com/office/drawing/2014/main" id="{4CE64D25-BCC6-47E1-B04A-DD8CE067A3CD}"/>
                </a:ext>
              </a:extLst>
            </p:cNvPr>
            <p:cNvSpPr/>
            <p:nvPr/>
          </p:nvSpPr>
          <p:spPr>
            <a:xfrm>
              <a:off x="6023350" y="2341325"/>
              <a:ext cx="58075" cy="11200"/>
            </a:xfrm>
            <a:custGeom>
              <a:avLst/>
              <a:gdLst/>
              <a:ahLst/>
              <a:cxnLst/>
              <a:rect l="l" t="t" r="r" b="b"/>
              <a:pathLst>
                <a:path w="2323" h="448" extrusionOk="0">
                  <a:moveTo>
                    <a:pt x="377" y="0"/>
                  </a:moveTo>
                  <a:cubicBezTo>
                    <a:pt x="236" y="0"/>
                    <a:pt x="104" y="56"/>
                    <a:pt x="1" y="257"/>
                  </a:cubicBezTo>
                  <a:cubicBezTo>
                    <a:pt x="114" y="310"/>
                    <a:pt x="230" y="322"/>
                    <a:pt x="346" y="322"/>
                  </a:cubicBezTo>
                  <a:cubicBezTo>
                    <a:pt x="456" y="322"/>
                    <a:pt x="567" y="311"/>
                    <a:pt x="676" y="311"/>
                  </a:cubicBezTo>
                  <a:cubicBezTo>
                    <a:pt x="791" y="311"/>
                    <a:pt x="904" y="324"/>
                    <a:pt x="1013" y="376"/>
                  </a:cubicBezTo>
                  <a:cubicBezTo>
                    <a:pt x="1120" y="388"/>
                    <a:pt x="1215" y="388"/>
                    <a:pt x="1311" y="388"/>
                  </a:cubicBezTo>
                  <a:cubicBezTo>
                    <a:pt x="1311" y="376"/>
                    <a:pt x="1346" y="376"/>
                    <a:pt x="1370" y="352"/>
                  </a:cubicBezTo>
                  <a:cubicBezTo>
                    <a:pt x="1379" y="350"/>
                    <a:pt x="1386" y="348"/>
                    <a:pt x="1394" y="348"/>
                  </a:cubicBezTo>
                  <a:cubicBezTo>
                    <a:pt x="1418" y="348"/>
                    <a:pt x="1438" y="364"/>
                    <a:pt x="1465" y="400"/>
                  </a:cubicBezTo>
                  <a:cubicBezTo>
                    <a:pt x="1584" y="412"/>
                    <a:pt x="1715" y="412"/>
                    <a:pt x="1834" y="436"/>
                  </a:cubicBezTo>
                  <a:cubicBezTo>
                    <a:pt x="2025" y="376"/>
                    <a:pt x="2299" y="448"/>
                    <a:pt x="2323" y="138"/>
                  </a:cubicBezTo>
                  <a:lnTo>
                    <a:pt x="2132" y="138"/>
                  </a:lnTo>
                  <a:cubicBezTo>
                    <a:pt x="2132" y="150"/>
                    <a:pt x="2120" y="150"/>
                    <a:pt x="2084" y="162"/>
                  </a:cubicBezTo>
                  <a:cubicBezTo>
                    <a:pt x="2061" y="162"/>
                    <a:pt x="2025" y="162"/>
                    <a:pt x="2001" y="138"/>
                  </a:cubicBezTo>
                  <a:cubicBezTo>
                    <a:pt x="1906" y="138"/>
                    <a:pt x="1799" y="114"/>
                    <a:pt x="1715" y="114"/>
                  </a:cubicBezTo>
                  <a:cubicBezTo>
                    <a:pt x="1715" y="138"/>
                    <a:pt x="1703" y="138"/>
                    <a:pt x="1668" y="150"/>
                  </a:cubicBezTo>
                  <a:cubicBezTo>
                    <a:pt x="1644" y="150"/>
                    <a:pt x="1608" y="150"/>
                    <a:pt x="1584" y="102"/>
                  </a:cubicBezTo>
                  <a:cubicBezTo>
                    <a:pt x="1460" y="68"/>
                    <a:pt x="1340" y="41"/>
                    <a:pt x="1217" y="41"/>
                  </a:cubicBezTo>
                  <a:cubicBezTo>
                    <a:pt x="1128" y="41"/>
                    <a:pt x="1037" y="55"/>
                    <a:pt x="941" y="90"/>
                  </a:cubicBezTo>
                  <a:cubicBezTo>
                    <a:pt x="936" y="91"/>
                    <a:pt x="930" y="91"/>
                    <a:pt x="924" y="91"/>
                  </a:cubicBezTo>
                  <a:cubicBezTo>
                    <a:pt x="752" y="91"/>
                    <a:pt x="557" y="0"/>
                    <a:pt x="3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6013;p32">
              <a:extLst>
                <a:ext uri="{FF2B5EF4-FFF2-40B4-BE49-F238E27FC236}">
                  <a16:creationId xmlns:a16="http://schemas.microsoft.com/office/drawing/2014/main" id="{C3F9C1CD-6062-44A7-A5A5-648E0D0622D1}"/>
                </a:ext>
              </a:extLst>
            </p:cNvPr>
            <p:cNvSpPr/>
            <p:nvPr/>
          </p:nvSpPr>
          <p:spPr>
            <a:xfrm>
              <a:off x="5812325" y="2308025"/>
              <a:ext cx="45275" cy="11550"/>
            </a:xfrm>
            <a:custGeom>
              <a:avLst/>
              <a:gdLst/>
              <a:ahLst/>
              <a:cxnLst/>
              <a:rect l="l" t="t" r="r" b="b"/>
              <a:pathLst>
                <a:path w="1811" h="462" extrusionOk="0">
                  <a:moveTo>
                    <a:pt x="242" y="0"/>
                  </a:moveTo>
                  <a:cubicBezTo>
                    <a:pt x="169" y="0"/>
                    <a:pt x="104" y="27"/>
                    <a:pt x="72" y="125"/>
                  </a:cubicBezTo>
                  <a:cubicBezTo>
                    <a:pt x="0" y="303"/>
                    <a:pt x="238" y="315"/>
                    <a:pt x="298" y="434"/>
                  </a:cubicBezTo>
                  <a:lnTo>
                    <a:pt x="441" y="434"/>
                  </a:lnTo>
                  <a:cubicBezTo>
                    <a:pt x="541" y="401"/>
                    <a:pt x="642" y="389"/>
                    <a:pt x="742" y="389"/>
                  </a:cubicBezTo>
                  <a:cubicBezTo>
                    <a:pt x="991" y="389"/>
                    <a:pt x="1240" y="462"/>
                    <a:pt x="1493" y="462"/>
                  </a:cubicBezTo>
                  <a:cubicBezTo>
                    <a:pt x="1575" y="462"/>
                    <a:pt x="1656" y="454"/>
                    <a:pt x="1739" y="434"/>
                  </a:cubicBezTo>
                  <a:cubicBezTo>
                    <a:pt x="1810" y="351"/>
                    <a:pt x="1810" y="244"/>
                    <a:pt x="1739" y="160"/>
                  </a:cubicBezTo>
                  <a:lnTo>
                    <a:pt x="1024" y="160"/>
                  </a:lnTo>
                  <a:cubicBezTo>
                    <a:pt x="979" y="178"/>
                    <a:pt x="938" y="186"/>
                    <a:pt x="898" y="186"/>
                  </a:cubicBezTo>
                  <a:cubicBezTo>
                    <a:pt x="726" y="186"/>
                    <a:pt x="593" y="49"/>
                    <a:pt x="429" y="29"/>
                  </a:cubicBezTo>
                  <a:cubicBezTo>
                    <a:pt x="370" y="19"/>
                    <a:pt x="303" y="0"/>
                    <a:pt x="2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6014;p32">
              <a:extLst>
                <a:ext uri="{FF2B5EF4-FFF2-40B4-BE49-F238E27FC236}">
                  <a16:creationId xmlns:a16="http://schemas.microsoft.com/office/drawing/2014/main" id="{137C423D-FE7B-4D37-898B-FA2585C15884}"/>
                </a:ext>
              </a:extLst>
            </p:cNvPr>
            <p:cNvSpPr/>
            <p:nvPr/>
          </p:nvSpPr>
          <p:spPr>
            <a:xfrm>
              <a:off x="6084975" y="2322450"/>
              <a:ext cx="30675" cy="11300"/>
            </a:xfrm>
            <a:custGeom>
              <a:avLst/>
              <a:gdLst/>
              <a:ahLst/>
              <a:cxnLst/>
              <a:rect l="l" t="t" r="r" b="b"/>
              <a:pathLst>
                <a:path w="1227" h="452" extrusionOk="0">
                  <a:moveTo>
                    <a:pt x="12" y="0"/>
                  </a:moveTo>
                  <a:cubicBezTo>
                    <a:pt x="0" y="60"/>
                    <a:pt x="0" y="95"/>
                    <a:pt x="0" y="155"/>
                  </a:cubicBezTo>
                  <a:cubicBezTo>
                    <a:pt x="175" y="353"/>
                    <a:pt x="387" y="451"/>
                    <a:pt x="599" y="451"/>
                  </a:cubicBezTo>
                  <a:cubicBezTo>
                    <a:pt x="821" y="451"/>
                    <a:pt x="1044" y="344"/>
                    <a:pt x="1227" y="131"/>
                  </a:cubicBezTo>
                  <a:cubicBezTo>
                    <a:pt x="1146" y="119"/>
                    <a:pt x="1063" y="115"/>
                    <a:pt x="980" y="115"/>
                  </a:cubicBezTo>
                  <a:cubicBezTo>
                    <a:pt x="852" y="115"/>
                    <a:pt x="722" y="124"/>
                    <a:pt x="593" y="124"/>
                  </a:cubicBezTo>
                  <a:cubicBezTo>
                    <a:pt x="393" y="124"/>
                    <a:pt x="196" y="103"/>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6015;p32">
              <a:extLst>
                <a:ext uri="{FF2B5EF4-FFF2-40B4-BE49-F238E27FC236}">
                  <a16:creationId xmlns:a16="http://schemas.microsoft.com/office/drawing/2014/main" id="{0C1E7A4D-CCC2-4F63-9BC6-7C0DF0DA0EE5}"/>
                </a:ext>
              </a:extLst>
            </p:cNvPr>
            <p:cNvSpPr/>
            <p:nvPr/>
          </p:nvSpPr>
          <p:spPr>
            <a:xfrm>
              <a:off x="5964425" y="2311350"/>
              <a:ext cx="32175" cy="14100"/>
            </a:xfrm>
            <a:custGeom>
              <a:avLst/>
              <a:gdLst/>
              <a:ahLst/>
              <a:cxnLst/>
              <a:rect l="l" t="t" r="r" b="b"/>
              <a:pathLst>
                <a:path w="1287" h="564" extrusionOk="0">
                  <a:moveTo>
                    <a:pt x="317" y="0"/>
                  </a:moveTo>
                  <a:cubicBezTo>
                    <a:pt x="245" y="0"/>
                    <a:pt x="171" y="12"/>
                    <a:pt x="96" y="39"/>
                  </a:cubicBezTo>
                  <a:cubicBezTo>
                    <a:pt x="84" y="63"/>
                    <a:pt x="72" y="111"/>
                    <a:pt x="60" y="146"/>
                  </a:cubicBezTo>
                  <a:cubicBezTo>
                    <a:pt x="0" y="242"/>
                    <a:pt x="12" y="337"/>
                    <a:pt x="96" y="420"/>
                  </a:cubicBezTo>
                  <a:cubicBezTo>
                    <a:pt x="202" y="463"/>
                    <a:pt x="312" y="474"/>
                    <a:pt x="424" y="474"/>
                  </a:cubicBezTo>
                  <a:cubicBezTo>
                    <a:pt x="543" y="474"/>
                    <a:pt x="664" y="461"/>
                    <a:pt x="783" y="461"/>
                  </a:cubicBezTo>
                  <a:cubicBezTo>
                    <a:pt x="931" y="461"/>
                    <a:pt x="1076" y="480"/>
                    <a:pt x="1215" y="563"/>
                  </a:cubicBezTo>
                  <a:cubicBezTo>
                    <a:pt x="1286" y="218"/>
                    <a:pt x="1096" y="146"/>
                    <a:pt x="810" y="146"/>
                  </a:cubicBezTo>
                  <a:cubicBezTo>
                    <a:pt x="658" y="70"/>
                    <a:pt x="493" y="0"/>
                    <a:pt x="3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6016;p32">
              <a:extLst>
                <a:ext uri="{FF2B5EF4-FFF2-40B4-BE49-F238E27FC236}">
                  <a16:creationId xmlns:a16="http://schemas.microsoft.com/office/drawing/2014/main" id="{7C8279B0-7F63-447B-B27E-03283F12F999}"/>
                </a:ext>
              </a:extLst>
            </p:cNvPr>
            <p:cNvSpPr/>
            <p:nvPr/>
          </p:nvSpPr>
          <p:spPr>
            <a:xfrm>
              <a:off x="5894475" y="2312250"/>
              <a:ext cx="28600" cy="9800"/>
            </a:xfrm>
            <a:custGeom>
              <a:avLst/>
              <a:gdLst/>
              <a:ahLst/>
              <a:cxnLst/>
              <a:rect l="l" t="t" r="r" b="b"/>
              <a:pathLst>
                <a:path w="1144" h="392" extrusionOk="0">
                  <a:moveTo>
                    <a:pt x="765" y="1"/>
                  </a:moveTo>
                  <a:cubicBezTo>
                    <a:pt x="555" y="1"/>
                    <a:pt x="339" y="35"/>
                    <a:pt x="131" y="87"/>
                  </a:cubicBezTo>
                  <a:cubicBezTo>
                    <a:pt x="0" y="122"/>
                    <a:pt x="24" y="265"/>
                    <a:pt x="36" y="384"/>
                  </a:cubicBezTo>
                  <a:cubicBezTo>
                    <a:pt x="72" y="389"/>
                    <a:pt x="107" y="392"/>
                    <a:pt x="142" y="392"/>
                  </a:cubicBezTo>
                  <a:cubicBezTo>
                    <a:pt x="336" y="392"/>
                    <a:pt x="531" y="325"/>
                    <a:pt x="729" y="325"/>
                  </a:cubicBezTo>
                  <a:cubicBezTo>
                    <a:pt x="823" y="325"/>
                    <a:pt x="917" y="340"/>
                    <a:pt x="1013" y="384"/>
                  </a:cubicBezTo>
                  <a:cubicBezTo>
                    <a:pt x="1143" y="194"/>
                    <a:pt x="1132" y="15"/>
                    <a:pt x="858" y="3"/>
                  </a:cubicBezTo>
                  <a:cubicBezTo>
                    <a:pt x="827" y="2"/>
                    <a:pt x="796" y="1"/>
                    <a:pt x="7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6017;p32">
              <a:extLst>
                <a:ext uri="{FF2B5EF4-FFF2-40B4-BE49-F238E27FC236}">
                  <a16:creationId xmlns:a16="http://schemas.microsoft.com/office/drawing/2014/main" id="{888E74DE-A4DB-4F6B-B144-D1AF30A691DF}"/>
                </a:ext>
              </a:extLst>
            </p:cNvPr>
            <p:cNvSpPr/>
            <p:nvPr/>
          </p:nvSpPr>
          <p:spPr>
            <a:xfrm>
              <a:off x="5930500" y="2314925"/>
              <a:ext cx="34850" cy="7825"/>
            </a:xfrm>
            <a:custGeom>
              <a:avLst/>
              <a:gdLst/>
              <a:ahLst/>
              <a:cxnLst/>
              <a:rect l="l" t="t" r="r" b="b"/>
              <a:pathLst>
                <a:path w="1394" h="313" extrusionOk="0">
                  <a:moveTo>
                    <a:pt x="1005" y="0"/>
                  </a:moveTo>
                  <a:cubicBezTo>
                    <a:pt x="803" y="0"/>
                    <a:pt x="600" y="71"/>
                    <a:pt x="394" y="71"/>
                  </a:cubicBezTo>
                  <a:cubicBezTo>
                    <a:pt x="311" y="71"/>
                    <a:pt x="227" y="59"/>
                    <a:pt x="143" y="27"/>
                  </a:cubicBezTo>
                  <a:cubicBezTo>
                    <a:pt x="60" y="39"/>
                    <a:pt x="12" y="87"/>
                    <a:pt x="0" y="170"/>
                  </a:cubicBezTo>
                  <a:cubicBezTo>
                    <a:pt x="12" y="206"/>
                    <a:pt x="12" y="253"/>
                    <a:pt x="24" y="301"/>
                  </a:cubicBezTo>
                  <a:cubicBezTo>
                    <a:pt x="226" y="313"/>
                    <a:pt x="405" y="313"/>
                    <a:pt x="595" y="313"/>
                  </a:cubicBezTo>
                  <a:cubicBezTo>
                    <a:pt x="595" y="301"/>
                    <a:pt x="607" y="277"/>
                    <a:pt x="643" y="265"/>
                  </a:cubicBezTo>
                  <a:cubicBezTo>
                    <a:pt x="649" y="263"/>
                    <a:pt x="655" y="261"/>
                    <a:pt x="662" y="261"/>
                  </a:cubicBezTo>
                  <a:cubicBezTo>
                    <a:pt x="683" y="261"/>
                    <a:pt x="708" y="277"/>
                    <a:pt x="726" y="313"/>
                  </a:cubicBezTo>
                  <a:cubicBezTo>
                    <a:pt x="905" y="313"/>
                    <a:pt x="1096" y="301"/>
                    <a:pt x="1298" y="301"/>
                  </a:cubicBezTo>
                  <a:cubicBezTo>
                    <a:pt x="1393" y="134"/>
                    <a:pt x="1238" y="99"/>
                    <a:pt x="1155" y="15"/>
                  </a:cubicBezTo>
                  <a:cubicBezTo>
                    <a:pt x="1105" y="5"/>
                    <a:pt x="1055" y="0"/>
                    <a:pt x="10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6018;p32">
              <a:extLst>
                <a:ext uri="{FF2B5EF4-FFF2-40B4-BE49-F238E27FC236}">
                  <a16:creationId xmlns:a16="http://schemas.microsoft.com/office/drawing/2014/main" id="{2E0D1088-7CCF-4A06-A1A0-0A8FF8182CF6}"/>
                </a:ext>
              </a:extLst>
            </p:cNvPr>
            <p:cNvSpPr/>
            <p:nvPr/>
          </p:nvSpPr>
          <p:spPr>
            <a:xfrm>
              <a:off x="6013825" y="2317225"/>
              <a:ext cx="28300" cy="9475"/>
            </a:xfrm>
            <a:custGeom>
              <a:avLst/>
              <a:gdLst/>
              <a:ahLst/>
              <a:cxnLst/>
              <a:rect l="l" t="t" r="r" b="b"/>
              <a:pathLst>
                <a:path w="1132" h="379" extrusionOk="0">
                  <a:moveTo>
                    <a:pt x="549" y="1"/>
                  </a:moveTo>
                  <a:cubicBezTo>
                    <a:pt x="352" y="1"/>
                    <a:pt x="162" y="114"/>
                    <a:pt x="1" y="340"/>
                  </a:cubicBezTo>
                  <a:cubicBezTo>
                    <a:pt x="25" y="340"/>
                    <a:pt x="60" y="340"/>
                    <a:pt x="120" y="304"/>
                  </a:cubicBezTo>
                  <a:cubicBezTo>
                    <a:pt x="120" y="292"/>
                    <a:pt x="132" y="292"/>
                    <a:pt x="179" y="281"/>
                  </a:cubicBezTo>
                  <a:cubicBezTo>
                    <a:pt x="227" y="281"/>
                    <a:pt x="263" y="292"/>
                    <a:pt x="299" y="328"/>
                  </a:cubicBezTo>
                  <a:cubicBezTo>
                    <a:pt x="346" y="340"/>
                    <a:pt x="370" y="340"/>
                    <a:pt x="418" y="340"/>
                  </a:cubicBezTo>
                  <a:cubicBezTo>
                    <a:pt x="418" y="328"/>
                    <a:pt x="430" y="328"/>
                    <a:pt x="465" y="304"/>
                  </a:cubicBezTo>
                  <a:cubicBezTo>
                    <a:pt x="471" y="302"/>
                    <a:pt x="476" y="300"/>
                    <a:pt x="482" y="300"/>
                  </a:cubicBezTo>
                  <a:cubicBezTo>
                    <a:pt x="501" y="300"/>
                    <a:pt x="521" y="316"/>
                    <a:pt x="549" y="352"/>
                  </a:cubicBezTo>
                  <a:cubicBezTo>
                    <a:pt x="572" y="370"/>
                    <a:pt x="599" y="379"/>
                    <a:pt x="624" y="379"/>
                  </a:cubicBezTo>
                  <a:cubicBezTo>
                    <a:pt x="650" y="379"/>
                    <a:pt x="674" y="370"/>
                    <a:pt x="691" y="352"/>
                  </a:cubicBezTo>
                  <a:cubicBezTo>
                    <a:pt x="736" y="302"/>
                    <a:pt x="783" y="283"/>
                    <a:pt x="830" y="283"/>
                  </a:cubicBezTo>
                  <a:cubicBezTo>
                    <a:pt x="884" y="283"/>
                    <a:pt x="938" y="308"/>
                    <a:pt x="989" y="340"/>
                  </a:cubicBezTo>
                  <a:lnTo>
                    <a:pt x="1132" y="340"/>
                  </a:lnTo>
                  <a:cubicBezTo>
                    <a:pt x="947" y="114"/>
                    <a:pt x="745" y="1"/>
                    <a:pt x="54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6019;p32">
              <a:extLst>
                <a:ext uri="{FF2B5EF4-FFF2-40B4-BE49-F238E27FC236}">
                  <a16:creationId xmlns:a16="http://schemas.microsoft.com/office/drawing/2014/main" id="{D1541780-FAC1-4415-9A66-BC3A56AA2433}"/>
                </a:ext>
              </a:extLst>
            </p:cNvPr>
            <p:cNvSpPr/>
            <p:nvPr/>
          </p:nvSpPr>
          <p:spPr>
            <a:xfrm>
              <a:off x="5751000" y="2321850"/>
              <a:ext cx="22050" cy="10625"/>
            </a:xfrm>
            <a:custGeom>
              <a:avLst/>
              <a:gdLst/>
              <a:ahLst/>
              <a:cxnLst/>
              <a:rect l="l" t="t" r="r" b="b"/>
              <a:pathLst>
                <a:path w="882" h="425" extrusionOk="0">
                  <a:moveTo>
                    <a:pt x="1" y="0"/>
                  </a:moveTo>
                  <a:cubicBezTo>
                    <a:pt x="48" y="96"/>
                    <a:pt x="108" y="179"/>
                    <a:pt x="155" y="274"/>
                  </a:cubicBezTo>
                  <a:cubicBezTo>
                    <a:pt x="252" y="377"/>
                    <a:pt x="349" y="424"/>
                    <a:pt x="447" y="424"/>
                  </a:cubicBezTo>
                  <a:cubicBezTo>
                    <a:pt x="543" y="424"/>
                    <a:pt x="639" y="380"/>
                    <a:pt x="739" y="298"/>
                  </a:cubicBezTo>
                  <a:cubicBezTo>
                    <a:pt x="798" y="215"/>
                    <a:pt x="834" y="119"/>
                    <a:pt x="882" y="36"/>
                  </a:cubicBezTo>
                  <a:cubicBezTo>
                    <a:pt x="584" y="36"/>
                    <a:pt x="298" y="2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6020;p32">
              <a:extLst>
                <a:ext uri="{FF2B5EF4-FFF2-40B4-BE49-F238E27FC236}">
                  <a16:creationId xmlns:a16="http://schemas.microsoft.com/office/drawing/2014/main" id="{637E5AA1-C3A3-465D-AA51-F2FD8C28B5E2}"/>
                </a:ext>
              </a:extLst>
            </p:cNvPr>
            <p:cNvSpPr/>
            <p:nvPr/>
          </p:nvSpPr>
          <p:spPr>
            <a:xfrm>
              <a:off x="6047175" y="2318825"/>
              <a:ext cx="16400" cy="7200"/>
            </a:xfrm>
            <a:custGeom>
              <a:avLst/>
              <a:gdLst/>
              <a:ahLst/>
              <a:cxnLst/>
              <a:rect l="l" t="t" r="r" b="b"/>
              <a:pathLst>
                <a:path w="656" h="288" extrusionOk="0">
                  <a:moveTo>
                    <a:pt x="586" y="1"/>
                  </a:moveTo>
                  <a:cubicBezTo>
                    <a:pt x="369" y="1"/>
                    <a:pt x="164" y="64"/>
                    <a:pt x="0" y="228"/>
                  </a:cubicBezTo>
                  <a:cubicBezTo>
                    <a:pt x="167" y="264"/>
                    <a:pt x="346" y="276"/>
                    <a:pt x="524" y="288"/>
                  </a:cubicBezTo>
                  <a:cubicBezTo>
                    <a:pt x="556" y="288"/>
                    <a:pt x="588" y="283"/>
                    <a:pt x="616" y="283"/>
                  </a:cubicBezTo>
                  <a:cubicBezTo>
                    <a:pt x="630" y="283"/>
                    <a:pt x="643" y="284"/>
                    <a:pt x="655" y="288"/>
                  </a:cubicBezTo>
                  <a:cubicBezTo>
                    <a:pt x="655" y="205"/>
                    <a:pt x="643" y="97"/>
                    <a:pt x="643" y="2"/>
                  </a:cubicBezTo>
                  <a:cubicBezTo>
                    <a:pt x="624" y="1"/>
                    <a:pt x="605" y="1"/>
                    <a:pt x="5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6021;p32">
              <a:extLst>
                <a:ext uri="{FF2B5EF4-FFF2-40B4-BE49-F238E27FC236}">
                  <a16:creationId xmlns:a16="http://schemas.microsoft.com/office/drawing/2014/main" id="{A5AF4CFF-AC0A-424D-B7DA-0AF1ED3FF3DA}"/>
                </a:ext>
              </a:extLst>
            </p:cNvPr>
            <p:cNvSpPr/>
            <p:nvPr/>
          </p:nvSpPr>
          <p:spPr>
            <a:xfrm>
              <a:off x="6014425" y="2340275"/>
              <a:ext cx="32775" cy="7500"/>
            </a:xfrm>
            <a:custGeom>
              <a:avLst/>
              <a:gdLst/>
              <a:ahLst/>
              <a:cxnLst/>
              <a:rect l="l" t="t" r="r" b="b"/>
              <a:pathLst>
                <a:path w="1311" h="300" extrusionOk="0">
                  <a:moveTo>
                    <a:pt x="706" y="0"/>
                  </a:moveTo>
                  <a:cubicBezTo>
                    <a:pt x="549" y="0"/>
                    <a:pt x="392" y="13"/>
                    <a:pt x="239" y="13"/>
                  </a:cubicBezTo>
                  <a:cubicBezTo>
                    <a:pt x="155" y="85"/>
                    <a:pt x="1" y="132"/>
                    <a:pt x="96" y="299"/>
                  </a:cubicBezTo>
                  <a:lnTo>
                    <a:pt x="382" y="299"/>
                  </a:lnTo>
                  <a:cubicBezTo>
                    <a:pt x="505" y="170"/>
                    <a:pt x="650" y="144"/>
                    <a:pt x="801" y="144"/>
                  </a:cubicBezTo>
                  <a:cubicBezTo>
                    <a:pt x="902" y="144"/>
                    <a:pt x="1005" y="156"/>
                    <a:pt x="1107" y="156"/>
                  </a:cubicBezTo>
                  <a:cubicBezTo>
                    <a:pt x="1176" y="156"/>
                    <a:pt x="1244" y="150"/>
                    <a:pt x="1310" y="132"/>
                  </a:cubicBezTo>
                  <a:cubicBezTo>
                    <a:pt x="1120" y="24"/>
                    <a:pt x="914" y="0"/>
                    <a:pt x="7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6022;p32">
              <a:extLst>
                <a:ext uri="{FF2B5EF4-FFF2-40B4-BE49-F238E27FC236}">
                  <a16:creationId xmlns:a16="http://schemas.microsoft.com/office/drawing/2014/main" id="{5A0873E5-A024-46B7-B99E-928A3C5745CF}"/>
                </a:ext>
              </a:extLst>
            </p:cNvPr>
            <p:cNvSpPr/>
            <p:nvPr/>
          </p:nvSpPr>
          <p:spPr>
            <a:xfrm>
              <a:off x="6005800" y="2339700"/>
              <a:ext cx="14600" cy="8500"/>
            </a:xfrm>
            <a:custGeom>
              <a:avLst/>
              <a:gdLst/>
              <a:ahLst/>
              <a:cxnLst/>
              <a:rect l="l" t="t" r="r" b="b"/>
              <a:pathLst>
                <a:path w="584" h="340" extrusionOk="0">
                  <a:moveTo>
                    <a:pt x="331" y="0"/>
                  </a:moveTo>
                  <a:cubicBezTo>
                    <a:pt x="223" y="0"/>
                    <a:pt x="114" y="16"/>
                    <a:pt x="0" y="36"/>
                  </a:cubicBezTo>
                  <a:lnTo>
                    <a:pt x="0" y="286"/>
                  </a:lnTo>
                  <a:cubicBezTo>
                    <a:pt x="104" y="318"/>
                    <a:pt x="196" y="339"/>
                    <a:pt x="292" y="339"/>
                  </a:cubicBezTo>
                  <a:cubicBezTo>
                    <a:pt x="340" y="339"/>
                    <a:pt x="389" y="334"/>
                    <a:pt x="441" y="322"/>
                  </a:cubicBezTo>
                  <a:cubicBezTo>
                    <a:pt x="500" y="227"/>
                    <a:pt x="548" y="120"/>
                    <a:pt x="584" y="36"/>
                  </a:cubicBezTo>
                  <a:cubicBezTo>
                    <a:pt x="500" y="10"/>
                    <a:pt x="416" y="0"/>
                    <a:pt x="3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6023;p32">
              <a:extLst>
                <a:ext uri="{FF2B5EF4-FFF2-40B4-BE49-F238E27FC236}">
                  <a16:creationId xmlns:a16="http://schemas.microsoft.com/office/drawing/2014/main" id="{7E7FE48E-9702-44E3-BEEC-9F766624CCE3}"/>
                </a:ext>
              </a:extLst>
            </p:cNvPr>
            <p:cNvSpPr/>
            <p:nvPr/>
          </p:nvSpPr>
          <p:spPr>
            <a:xfrm>
              <a:off x="5877200" y="2315225"/>
              <a:ext cx="12250" cy="7250"/>
            </a:xfrm>
            <a:custGeom>
              <a:avLst/>
              <a:gdLst/>
              <a:ahLst/>
              <a:cxnLst/>
              <a:rect l="l" t="t" r="r" b="b"/>
              <a:pathLst>
                <a:path w="490" h="290" extrusionOk="0">
                  <a:moveTo>
                    <a:pt x="308" y="0"/>
                  </a:moveTo>
                  <a:cubicBezTo>
                    <a:pt x="230" y="0"/>
                    <a:pt x="136" y="96"/>
                    <a:pt x="1" y="289"/>
                  </a:cubicBezTo>
                  <a:cubicBezTo>
                    <a:pt x="168" y="265"/>
                    <a:pt x="346" y="289"/>
                    <a:pt x="489" y="206"/>
                  </a:cubicBezTo>
                  <a:cubicBezTo>
                    <a:pt x="429" y="69"/>
                    <a:pt x="374" y="0"/>
                    <a:pt x="3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6024;p32">
              <a:extLst>
                <a:ext uri="{FF2B5EF4-FFF2-40B4-BE49-F238E27FC236}">
                  <a16:creationId xmlns:a16="http://schemas.microsoft.com/office/drawing/2014/main" id="{3F301C6D-4570-47D2-AAF9-E92008006BC8}"/>
                </a:ext>
              </a:extLst>
            </p:cNvPr>
            <p:cNvSpPr/>
            <p:nvPr/>
          </p:nvSpPr>
          <p:spPr>
            <a:xfrm>
              <a:off x="5855775" y="2311425"/>
              <a:ext cx="9850" cy="7475"/>
            </a:xfrm>
            <a:custGeom>
              <a:avLst/>
              <a:gdLst/>
              <a:ahLst/>
              <a:cxnLst/>
              <a:rect l="l" t="t" r="r" b="b"/>
              <a:pathLst>
                <a:path w="394" h="299" extrusionOk="0">
                  <a:moveTo>
                    <a:pt x="1" y="24"/>
                  </a:moveTo>
                  <a:lnTo>
                    <a:pt x="1" y="298"/>
                  </a:lnTo>
                  <a:cubicBezTo>
                    <a:pt x="132" y="286"/>
                    <a:pt x="251" y="286"/>
                    <a:pt x="394" y="286"/>
                  </a:cubicBezTo>
                  <a:cubicBezTo>
                    <a:pt x="382" y="1"/>
                    <a:pt x="179" y="36"/>
                    <a:pt x="1" y="2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6025;p32">
              <a:extLst>
                <a:ext uri="{FF2B5EF4-FFF2-40B4-BE49-F238E27FC236}">
                  <a16:creationId xmlns:a16="http://schemas.microsoft.com/office/drawing/2014/main" id="{9BC79938-E4F3-4345-A9C6-F6F626F836F0}"/>
                </a:ext>
              </a:extLst>
            </p:cNvPr>
            <p:cNvSpPr/>
            <p:nvPr/>
          </p:nvSpPr>
          <p:spPr>
            <a:xfrm>
              <a:off x="6103125" y="2312400"/>
              <a:ext cx="22050" cy="6725"/>
            </a:xfrm>
            <a:custGeom>
              <a:avLst/>
              <a:gdLst/>
              <a:ahLst/>
              <a:cxnLst/>
              <a:rect l="l" t="t" r="r" b="b"/>
              <a:pathLst>
                <a:path w="882" h="269" extrusionOk="0">
                  <a:moveTo>
                    <a:pt x="326" y="1"/>
                  </a:moveTo>
                  <a:cubicBezTo>
                    <a:pt x="218" y="1"/>
                    <a:pt x="110" y="29"/>
                    <a:pt x="1" y="116"/>
                  </a:cubicBezTo>
                  <a:lnTo>
                    <a:pt x="1" y="247"/>
                  </a:lnTo>
                  <a:cubicBezTo>
                    <a:pt x="16" y="247"/>
                    <a:pt x="31" y="246"/>
                    <a:pt x="45" y="246"/>
                  </a:cubicBezTo>
                  <a:cubicBezTo>
                    <a:pt x="180" y="246"/>
                    <a:pt x="316" y="268"/>
                    <a:pt x="450" y="268"/>
                  </a:cubicBezTo>
                  <a:cubicBezTo>
                    <a:pt x="599" y="268"/>
                    <a:pt x="745" y="241"/>
                    <a:pt x="882" y="128"/>
                  </a:cubicBezTo>
                  <a:lnTo>
                    <a:pt x="846" y="104"/>
                  </a:lnTo>
                  <a:cubicBezTo>
                    <a:pt x="670" y="75"/>
                    <a:pt x="499" y="1"/>
                    <a:pt x="3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6026;p32">
              <a:extLst>
                <a:ext uri="{FF2B5EF4-FFF2-40B4-BE49-F238E27FC236}">
                  <a16:creationId xmlns:a16="http://schemas.microsoft.com/office/drawing/2014/main" id="{126C52C1-4A81-46A1-8CC3-5E13172B47AA}"/>
                </a:ext>
              </a:extLst>
            </p:cNvPr>
            <p:cNvSpPr/>
            <p:nvPr/>
          </p:nvSpPr>
          <p:spPr>
            <a:xfrm>
              <a:off x="5776900" y="2322600"/>
              <a:ext cx="15500" cy="3600"/>
            </a:xfrm>
            <a:custGeom>
              <a:avLst/>
              <a:gdLst/>
              <a:ahLst/>
              <a:cxnLst/>
              <a:rect l="l" t="t" r="r" b="b"/>
              <a:pathLst>
                <a:path w="620" h="144" extrusionOk="0">
                  <a:moveTo>
                    <a:pt x="229" y="0"/>
                  </a:moveTo>
                  <a:cubicBezTo>
                    <a:pt x="151" y="0"/>
                    <a:pt x="74" y="9"/>
                    <a:pt x="1" y="18"/>
                  </a:cubicBezTo>
                  <a:cubicBezTo>
                    <a:pt x="96" y="119"/>
                    <a:pt x="201" y="143"/>
                    <a:pt x="313" y="143"/>
                  </a:cubicBezTo>
                  <a:cubicBezTo>
                    <a:pt x="411" y="143"/>
                    <a:pt x="514" y="125"/>
                    <a:pt x="620" y="125"/>
                  </a:cubicBezTo>
                  <a:cubicBezTo>
                    <a:pt x="499" y="27"/>
                    <a:pt x="363" y="0"/>
                    <a:pt x="2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6027;p32">
              <a:extLst>
                <a:ext uri="{FF2B5EF4-FFF2-40B4-BE49-F238E27FC236}">
                  <a16:creationId xmlns:a16="http://schemas.microsoft.com/office/drawing/2014/main" id="{E9F98FD4-C970-492B-92A7-9E34A86E03AC}"/>
                </a:ext>
              </a:extLst>
            </p:cNvPr>
            <p:cNvSpPr/>
            <p:nvPr/>
          </p:nvSpPr>
          <p:spPr>
            <a:xfrm>
              <a:off x="6127250" y="2312450"/>
              <a:ext cx="8350" cy="6450"/>
            </a:xfrm>
            <a:custGeom>
              <a:avLst/>
              <a:gdLst/>
              <a:ahLst/>
              <a:cxnLst/>
              <a:rect l="l" t="t" r="r" b="b"/>
              <a:pathLst>
                <a:path w="334" h="258" extrusionOk="0">
                  <a:moveTo>
                    <a:pt x="194" y="0"/>
                  </a:moveTo>
                  <a:cubicBezTo>
                    <a:pt x="147" y="0"/>
                    <a:pt x="84" y="38"/>
                    <a:pt x="0" y="126"/>
                  </a:cubicBezTo>
                  <a:cubicBezTo>
                    <a:pt x="72" y="245"/>
                    <a:pt x="191" y="257"/>
                    <a:pt x="334" y="257"/>
                  </a:cubicBezTo>
                  <a:cubicBezTo>
                    <a:pt x="311" y="108"/>
                    <a:pt x="275" y="0"/>
                    <a:pt x="1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6028;p32">
              <a:extLst>
                <a:ext uri="{FF2B5EF4-FFF2-40B4-BE49-F238E27FC236}">
                  <a16:creationId xmlns:a16="http://schemas.microsoft.com/office/drawing/2014/main" id="{0CBE0E02-032C-4ACF-99B1-88057FB02E9E}"/>
                </a:ext>
              </a:extLst>
            </p:cNvPr>
            <p:cNvSpPr/>
            <p:nvPr/>
          </p:nvSpPr>
          <p:spPr>
            <a:xfrm>
              <a:off x="5959375" y="2315300"/>
              <a:ext cx="7450" cy="7175"/>
            </a:xfrm>
            <a:custGeom>
              <a:avLst/>
              <a:gdLst/>
              <a:ahLst/>
              <a:cxnLst/>
              <a:rect l="l" t="t" r="r" b="b"/>
              <a:pathLst>
                <a:path w="298" h="287" extrusionOk="0">
                  <a:moveTo>
                    <a:pt x="0" y="0"/>
                  </a:moveTo>
                  <a:cubicBezTo>
                    <a:pt x="48" y="84"/>
                    <a:pt x="95" y="191"/>
                    <a:pt x="143" y="286"/>
                  </a:cubicBezTo>
                  <a:lnTo>
                    <a:pt x="298" y="286"/>
                  </a:lnTo>
                  <a:cubicBezTo>
                    <a:pt x="286" y="191"/>
                    <a:pt x="274" y="84"/>
                    <a:pt x="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6029;p32">
              <a:extLst>
                <a:ext uri="{FF2B5EF4-FFF2-40B4-BE49-F238E27FC236}">
                  <a16:creationId xmlns:a16="http://schemas.microsoft.com/office/drawing/2014/main" id="{294BB4FD-F91E-4566-9C1C-BE4692F14E5A}"/>
                </a:ext>
              </a:extLst>
            </p:cNvPr>
            <p:cNvSpPr/>
            <p:nvPr/>
          </p:nvSpPr>
          <p:spPr>
            <a:xfrm>
              <a:off x="6001025" y="2317975"/>
              <a:ext cx="6000" cy="7475"/>
            </a:xfrm>
            <a:custGeom>
              <a:avLst/>
              <a:gdLst/>
              <a:ahLst/>
              <a:cxnLst/>
              <a:rect l="l" t="t" r="r" b="b"/>
              <a:pathLst>
                <a:path w="240" h="299" extrusionOk="0">
                  <a:moveTo>
                    <a:pt x="144" y="0"/>
                  </a:moveTo>
                  <a:cubicBezTo>
                    <a:pt x="1" y="12"/>
                    <a:pt x="60" y="191"/>
                    <a:pt x="96" y="298"/>
                  </a:cubicBezTo>
                  <a:lnTo>
                    <a:pt x="180" y="298"/>
                  </a:lnTo>
                  <a:cubicBezTo>
                    <a:pt x="215" y="179"/>
                    <a:pt x="239" y="0"/>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6030;p32">
              <a:extLst>
                <a:ext uri="{FF2B5EF4-FFF2-40B4-BE49-F238E27FC236}">
                  <a16:creationId xmlns:a16="http://schemas.microsoft.com/office/drawing/2014/main" id="{CCD7330A-28B4-43E2-A252-98B09D4EA863}"/>
                </a:ext>
              </a:extLst>
            </p:cNvPr>
            <p:cNvSpPr/>
            <p:nvPr/>
          </p:nvSpPr>
          <p:spPr>
            <a:xfrm>
              <a:off x="6031400" y="2323075"/>
              <a:ext cx="7450" cy="2950"/>
            </a:xfrm>
            <a:custGeom>
              <a:avLst/>
              <a:gdLst/>
              <a:ahLst/>
              <a:cxnLst/>
              <a:rect l="l" t="t" r="r" b="b"/>
              <a:pathLst>
                <a:path w="298" h="118" extrusionOk="0">
                  <a:moveTo>
                    <a:pt x="137" y="0"/>
                  </a:moveTo>
                  <a:cubicBezTo>
                    <a:pt x="88" y="0"/>
                    <a:pt x="41" y="36"/>
                    <a:pt x="0" y="118"/>
                  </a:cubicBezTo>
                  <a:cubicBezTo>
                    <a:pt x="96" y="118"/>
                    <a:pt x="191" y="106"/>
                    <a:pt x="298" y="106"/>
                  </a:cubicBezTo>
                  <a:cubicBezTo>
                    <a:pt x="243" y="39"/>
                    <a:pt x="189" y="0"/>
                    <a:pt x="1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6031;p32">
              <a:extLst>
                <a:ext uri="{FF2B5EF4-FFF2-40B4-BE49-F238E27FC236}">
                  <a16:creationId xmlns:a16="http://schemas.microsoft.com/office/drawing/2014/main" id="{C2F16A18-17B2-400B-BA07-8C57282D37AA}"/>
                </a:ext>
              </a:extLst>
            </p:cNvPr>
            <p:cNvSpPr/>
            <p:nvPr/>
          </p:nvSpPr>
          <p:spPr>
            <a:xfrm>
              <a:off x="6073950" y="2344325"/>
              <a:ext cx="3900" cy="1350"/>
            </a:xfrm>
            <a:custGeom>
              <a:avLst/>
              <a:gdLst/>
              <a:ahLst/>
              <a:cxnLst/>
              <a:rect l="l" t="t" r="r" b="b"/>
              <a:pathLst>
                <a:path w="156" h="54" extrusionOk="0">
                  <a:moveTo>
                    <a:pt x="83" y="0"/>
                  </a:moveTo>
                  <a:cubicBezTo>
                    <a:pt x="58" y="0"/>
                    <a:pt x="31" y="6"/>
                    <a:pt x="1" y="18"/>
                  </a:cubicBezTo>
                  <a:cubicBezTo>
                    <a:pt x="25" y="30"/>
                    <a:pt x="37" y="54"/>
                    <a:pt x="49" y="54"/>
                  </a:cubicBezTo>
                  <a:cubicBezTo>
                    <a:pt x="96" y="42"/>
                    <a:pt x="120" y="30"/>
                    <a:pt x="156" y="18"/>
                  </a:cubicBezTo>
                  <a:cubicBezTo>
                    <a:pt x="132" y="6"/>
                    <a:pt x="108" y="0"/>
                    <a:pt x="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6032;p32">
              <a:extLst>
                <a:ext uri="{FF2B5EF4-FFF2-40B4-BE49-F238E27FC236}">
                  <a16:creationId xmlns:a16="http://schemas.microsoft.com/office/drawing/2014/main" id="{D3E88CF0-2DEE-4F91-BA12-4F2D4C4AF5DD}"/>
                </a:ext>
              </a:extLst>
            </p:cNvPr>
            <p:cNvSpPr/>
            <p:nvPr/>
          </p:nvSpPr>
          <p:spPr>
            <a:xfrm>
              <a:off x="6063250" y="2343875"/>
              <a:ext cx="3900" cy="1925"/>
            </a:xfrm>
            <a:custGeom>
              <a:avLst/>
              <a:gdLst/>
              <a:ahLst/>
              <a:cxnLst/>
              <a:rect l="l" t="t" r="r" b="b"/>
              <a:pathLst>
                <a:path w="156" h="77" extrusionOk="0">
                  <a:moveTo>
                    <a:pt x="0" y="0"/>
                  </a:moveTo>
                  <a:cubicBezTo>
                    <a:pt x="12" y="36"/>
                    <a:pt x="36" y="48"/>
                    <a:pt x="48" y="60"/>
                  </a:cubicBezTo>
                  <a:cubicBezTo>
                    <a:pt x="59" y="71"/>
                    <a:pt x="71" y="77"/>
                    <a:pt x="82" y="77"/>
                  </a:cubicBezTo>
                  <a:cubicBezTo>
                    <a:pt x="107" y="77"/>
                    <a:pt x="131" y="53"/>
                    <a:pt x="155" y="12"/>
                  </a:cubicBezTo>
                  <a:cubicBezTo>
                    <a:pt x="107" y="0"/>
                    <a:pt x="60"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6033;p32">
              <a:extLst>
                <a:ext uri="{FF2B5EF4-FFF2-40B4-BE49-F238E27FC236}">
                  <a16:creationId xmlns:a16="http://schemas.microsoft.com/office/drawing/2014/main" id="{73C88EE6-018D-4F6C-BE3C-89104E8C3FA6}"/>
                </a:ext>
              </a:extLst>
            </p:cNvPr>
            <p:cNvSpPr/>
            <p:nvPr/>
          </p:nvSpPr>
          <p:spPr>
            <a:xfrm>
              <a:off x="6016525" y="2323925"/>
              <a:ext cx="4475" cy="1825"/>
            </a:xfrm>
            <a:custGeom>
              <a:avLst/>
              <a:gdLst/>
              <a:ahLst/>
              <a:cxnLst/>
              <a:rect l="l" t="t" r="r" b="b"/>
              <a:pathLst>
                <a:path w="179" h="73" extrusionOk="0">
                  <a:moveTo>
                    <a:pt x="89" y="1"/>
                  </a:moveTo>
                  <a:cubicBezTo>
                    <a:pt x="60" y="1"/>
                    <a:pt x="30" y="24"/>
                    <a:pt x="0" y="72"/>
                  </a:cubicBezTo>
                  <a:lnTo>
                    <a:pt x="179" y="72"/>
                  </a:lnTo>
                  <a:cubicBezTo>
                    <a:pt x="149" y="24"/>
                    <a:pt x="119" y="1"/>
                    <a:pt x="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6034;p32">
              <a:extLst>
                <a:ext uri="{FF2B5EF4-FFF2-40B4-BE49-F238E27FC236}">
                  <a16:creationId xmlns:a16="http://schemas.microsoft.com/office/drawing/2014/main" id="{390325C5-33B3-4FBB-8A25-F51F29AFE70E}"/>
                </a:ext>
              </a:extLst>
            </p:cNvPr>
            <p:cNvSpPr/>
            <p:nvPr/>
          </p:nvSpPr>
          <p:spPr>
            <a:xfrm>
              <a:off x="6027525" y="2326000"/>
              <a:ext cx="3900" cy="1625"/>
            </a:xfrm>
            <a:custGeom>
              <a:avLst/>
              <a:gdLst/>
              <a:ahLst/>
              <a:cxnLst/>
              <a:rect l="l" t="t" r="r" b="b"/>
              <a:pathLst>
                <a:path w="156" h="65" extrusionOk="0">
                  <a:moveTo>
                    <a:pt x="1" y="1"/>
                  </a:moveTo>
                  <a:cubicBezTo>
                    <a:pt x="12" y="37"/>
                    <a:pt x="36" y="49"/>
                    <a:pt x="48" y="60"/>
                  </a:cubicBezTo>
                  <a:cubicBezTo>
                    <a:pt x="59" y="63"/>
                    <a:pt x="69" y="65"/>
                    <a:pt x="79" y="65"/>
                  </a:cubicBezTo>
                  <a:cubicBezTo>
                    <a:pt x="111" y="65"/>
                    <a:pt x="137" y="47"/>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6035;p32">
              <a:extLst>
                <a:ext uri="{FF2B5EF4-FFF2-40B4-BE49-F238E27FC236}">
                  <a16:creationId xmlns:a16="http://schemas.microsoft.com/office/drawing/2014/main" id="{32022FA3-C338-4078-B856-4D7C2F335A16}"/>
                </a:ext>
              </a:extLst>
            </p:cNvPr>
            <p:cNvSpPr/>
            <p:nvPr/>
          </p:nvSpPr>
          <p:spPr>
            <a:xfrm>
              <a:off x="6023950" y="2323975"/>
              <a:ext cx="3600" cy="2050"/>
            </a:xfrm>
            <a:custGeom>
              <a:avLst/>
              <a:gdLst/>
              <a:ahLst/>
              <a:cxnLst/>
              <a:rect l="l" t="t" r="r" b="b"/>
              <a:pathLst>
                <a:path w="144" h="82" extrusionOk="0">
                  <a:moveTo>
                    <a:pt x="75" y="0"/>
                  </a:moveTo>
                  <a:cubicBezTo>
                    <a:pt x="53" y="0"/>
                    <a:pt x="30" y="24"/>
                    <a:pt x="1" y="70"/>
                  </a:cubicBezTo>
                  <a:cubicBezTo>
                    <a:pt x="36" y="82"/>
                    <a:pt x="84" y="82"/>
                    <a:pt x="144" y="82"/>
                  </a:cubicBezTo>
                  <a:cubicBezTo>
                    <a:pt x="119" y="27"/>
                    <a:pt x="98" y="0"/>
                    <a:pt x="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6036;p32">
              <a:extLst>
                <a:ext uri="{FF2B5EF4-FFF2-40B4-BE49-F238E27FC236}">
                  <a16:creationId xmlns:a16="http://schemas.microsoft.com/office/drawing/2014/main" id="{A6F27D42-342C-4483-8F1A-55B421533722}"/>
                </a:ext>
              </a:extLst>
            </p:cNvPr>
            <p:cNvSpPr/>
            <p:nvPr/>
          </p:nvSpPr>
          <p:spPr>
            <a:xfrm>
              <a:off x="5945375" y="2320725"/>
              <a:ext cx="3300" cy="1950"/>
            </a:xfrm>
            <a:custGeom>
              <a:avLst/>
              <a:gdLst/>
              <a:ahLst/>
              <a:cxnLst/>
              <a:rect l="l" t="t" r="r" b="b"/>
              <a:pathLst>
                <a:path w="132" h="78" extrusionOk="0">
                  <a:moveTo>
                    <a:pt x="71" y="0"/>
                  </a:moveTo>
                  <a:cubicBezTo>
                    <a:pt x="38" y="0"/>
                    <a:pt x="9" y="25"/>
                    <a:pt x="0" y="69"/>
                  </a:cubicBezTo>
                  <a:cubicBezTo>
                    <a:pt x="24" y="75"/>
                    <a:pt x="45" y="78"/>
                    <a:pt x="66" y="78"/>
                  </a:cubicBezTo>
                  <a:cubicBezTo>
                    <a:pt x="87" y="78"/>
                    <a:pt x="108" y="75"/>
                    <a:pt x="131" y="69"/>
                  </a:cubicBezTo>
                  <a:cubicBezTo>
                    <a:pt x="131" y="45"/>
                    <a:pt x="120" y="21"/>
                    <a:pt x="108" y="10"/>
                  </a:cubicBezTo>
                  <a:cubicBezTo>
                    <a:pt x="95" y="3"/>
                    <a:pt x="83" y="0"/>
                    <a:pt x="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6037;p32">
              <a:extLst>
                <a:ext uri="{FF2B5EF4-FFF2-40B4-BE49-F238E27FC236}">
                  <a16:creationId xmlns:a16="http://schemas.microsoft.com/office/drawing/2014/main" id="{033F205D-40C9-4E01-A478-E67501CC4CC8}"/>
                </a:ext>
              </a:extLst>
            </p:cNvPr>
            <p:cNvSpPr/>
            <p:nvPr/>
          </p:nvSpPr>
          <p:spPr>
            <a:xfrm>
              <a:off x="5943000" y="2985625"/>
              <a:ext cx="68775" cy="160175"/>
            </a:xfrm>
            <a:custGeom>
              <a:avLst/>
              <a:gdLst/>
              <a:ahLst/>
              <a:cxnLst/>
              <a:rect l="l" t="t" r="r" b="b"/>
              <a:pathLst>
                <a:path w="2751" h="6407" extrusionOk="0">
                  <a:moveTo>
                    <a:pt x="238" y="0"/>
                  </a:moveTo>
                  <a:cubicBezTo>
                    <a:pt x="215" y="24"/>
                    <a:pt x="179" y="48"/>
                    <a:pt x="131" y="60"/>
                  </a:cubicBezTo>
                  <a:cubicBezTo>
                    <a:pt x="72" y="167"/>
                    <a:pt x="48" y="274"/>
                    <a:pt x="36" y="381"/>
                  </a:cubicBezTo>
                  <a:cubicBezTo>
                    <a:pt x="12" y="453"/>
                    <a:pt x="12" y="524"/>
                    <a:pt x="12" y="595"/>
                  </a:cubicBezTo>
                  <a:cubicBezTo>
                    <a:pt x="0" y="988"/>
                    <a:pt x="0" y="1381"/>
                    <a:pt x="12" y="1774"/>
                  </a:cubicBezTo>
                  <a:cubicBezTo>
                    <a:pt x="12" y="1846"/>
                    <a:pt x="36" y="1905"/>
                    <a:pt x="48" y="1977"/>
                  </a:cubicBezTo>
                  <a:cubicBezTo>
                    <a:pt x="119" y="2298"/>
                    <a:pt x="226" y="2608"/>
                    <a:pt x="107" y="2929"/>
                  </a:cubicBezTo>
                  <a:cubicBezTo>
                    <a:pt x="95" y="2989"/>
                    <a:pt x="72" y="3072"/>
                    <a:pt x="60" y="3131"/>
                  </a:cubicBezTo>
                  <a:cubicBezTo>
                    <a:pt x="48" y="3262"/>
                    <a:pt x="48" y="3393"/>
                    <a:pt x="72" y="3524"/>
                  </a:cubicBezTo>
                  <a:cubicBezTo>
                    <a:pt x="274" y="4108"/>
                    <a:pt x="512" y="4679"/>
                    <a:pt x="929" y="5132"/>
                  </a:cubicBezTo>
                  <a:cubicBezTo>
                    <a:pt x="1131" y="5346"/>
                    <a:pt x="1131" y="5584"/>
                    <a:pt x="1024" y="5834"/>
                  </a:cubicBezTo>
                  <a:cubicBezTo>
                    <a:pt x="1238" y="6227"/>
                    <a:pt x="1858" y="5894"/>
                    <a:pt x="2000" y="6406"/>
                  </a:cubicBezTo>
                  <a:cubicBezTo>
                    <a:pt x="2032" y="6402"/>
                    <a:pt x="2064" y="6401"/>
                    <a:pt x="2096" y="6401"/>
                  </a:cubicBezTo>
                  <a:cubicBezTo>
                    <a:pt x="2162" y="6401"/>
                    <a:pt x="2229" y="6406"/>
                    <a:pt x="2294" y="6406"/>
                  </a:cubicBezTo>
                  <a:cubicBezTo>
                    <a:pt x="2412" y="6406"/>
                    <a:pt x="2527" y="6390"/>
                    <a:pt x="2631" y="6299"/>
                  </a:cubicBezTo>
                  <a:cubicBezTo>
                    <a:pt x="2751" y="6060"/>
                    <a:pt x="2655" y="5846"/>
                    <a:pt x="2477" y="5727"/>
                  </a:cubicBezTo>
                  <a:cubicBezTo>
                    <a:pt x="2250" y="5584"/>
                    <a:pt x="2191" y="5370"/>
                    <a:pt x="2084" y="5167"/>
                  </a:cubicBezTo>
                  <a:cubicBezTo>
                    <a:pt x="1965" y="5120"/>
                    <a:pt x="1905" y="5036"/>
                    <a:pt x="1917" y="4894"/>
                  </a:cubicBezTo>
                  <a:lnTo>
                    <a:pt x="1917" y="4882"/>
                  </a:lnTo>
                  <a:cubicBezTo>
                    <a:pt x="1881" y="4822"/>
                    <a:pt x="1834" y="4763"/>
                    <a:pt x="1810" y="4703"/>
                  </a:cubicBezTo>
                  <a:cubicBezTo>
                    <a:pt x="1655" y="4394"/>
                    <a:pt x="1488" y="4060"/>
                    <a:pt x="1346" y="3739"/>
                  </a:cubicBezTo>
                  <a:cubicBezTo>
                    <a:pt x="1274" y="3548"/>
                    <a:pt x="1524" y="3286"/>
                    <a:pt x="1238" y="3143"/>
                  </a:cubicBezTo>
                  <a:cubicBezTo>
                    <a:pt x="988" y="2893"/>
                    <a:pt x="1358" y="2536"/>
                    <a:pt x="1107" y="2274"/>
                  </a:cubicBezTo>
                  <a:lnTo>
                    <a:pt x="1107" y="2274"/>
                  </a:lnTo>
                  <a:lnTo>
                    <a:pt x="1096" y="2298"/>
                  </a:lnTo>
                  <a:cubicBezTo>
                    <a:pt x="762" y="1762"/>
                    <a:pt x="1131" y="1465"/>
                    <a:pt x="1512" y="1167"/>
                  </a:cubicBezTo>
                  <a:cubicBezTo>
                    <a:pt x="1490" y="1144"/>
                    <a:pt x="1462" y="1136"/>
                    <a:pt x="1436" y="1136"/>
                  </a:cubicBezTo>
                  <a:cubicBezTo>
                    <a:pt x="1421" y="1136"/>
                    <a:pt x="1406" y="1139"/>
                    <a:pt x="1393" y="1143"/>
                  </a:cubicBezTo>
                  <a:cubicBezTo>
                    <a:pt x="1250" y="1048"/>
                    <a:pt x="1060" y="1143"/>
                    <a:pt x="941" y="1012"/>
                  </a:cubicBezTo>
                  <a:cubicBezTo>
                    <a:pt x="917" y="976"/>
                    <a:pt x="896" y="959"/>
                    <a:pt x="874" y="959"/>
                  </a:cubicBezTo>
                  <a:cubicBezTo>
                    <a:pt x="851" y="959"/>
                    <a:pt x="828" y="976"/>
                    <a:pt x="798" y="1012"/>
                  </a:cubicBezTo>
                  <a:cubicBezTo>
                    <a:pt x="741" y="1019"/>
                    <a:pt x="676" y="1090"/>
                    <a:pt x="627" y="1090"/>
                  </a:cubicBezTo>
                  <a:cubicBezTo>
                    <a:pt x="594" y="1090"/>
                    <a:pt x="569" y="1058"/>
                    <a:pt x="560" y="953"/>
                  </a:cubicBezTo>
                  <a:cubicBezTo>
                    <a:pt x="465" y="226"/>
                    <a:pt x="453" y="191"/>
                    <a:pt x="23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6038;p32">
              <a:extLst>
                <a:ext uri="{FF2B5EF4-FFF2-40B4-BE49-F238E27FC236}">
                  <a16:creationId xmlns:a16="http://schemas.microsoft.com/office/drawing/2014/main" id="{17684F55-3543-4041-8498-0A51B7FDEFDB}"/>
                </a:ext>
              </a:extLst>
            </p:cNvPr>
            <p:cNvSpPr/>
            <p:nvPr/>
          </p:nvSpPr>
          <p:spPr>
            <a:xfrm>
              <a:off x="5962925" y="2992175"/>
              <a:ext cx="158675" cy="18775"/>
            </a:xfrm>
            <a:custGeom>
              <a:avLst/>
              <a:gdLst/>
              <a:ahLst/>
              <a:cxnLst/>
              <a:rect l="l" t="t" r="r" b="b"/>
              <a:pathLst>
                <a:path w="6347" h="751" extrusionOk="0">
                  <a:moveTo>
                    <a:pt x="251" y="0"/>
                  </a:moveTo>
                  <a:cubicBezTo>
                    <a:pt x="215" y="0"/>
                    <a:pt x="191" y="12"/>
                    <a:pt x="156" y="36"/>
                  </a:cubicBezTo>
                  <a:cubicBezTo>
                    <a:pt x="120" y="83"/>
                    <a:pt x="49" y="131"/>
                    <a:pt x="13" y="179"/>
                  </a:cubicBezTo>
                  <a:cubicBezTo>
                    <a:pt x="1" y="369"/>
                    <a:pt x="1" y="560"/>
                    <a:pt x="1" y="750"/>
                  </a:cubicBezTo>
                  <a:lnTo>
                    <a:pt x="144" y="750"/>
                  </a:lnTo>
                  <a:cubicBezTo>
                    <a:pt x="184" y="630"/>
                    <a:pt x="39" y="360"/>
                    <a:pt x="266" y="360"/>
                  </a:cubicBezTo>
                  <a:cubicBezTo>
                    <a:pt x="309" y="360"/>
                    <a:pt x="366" y="370"/>
                    <a:pt x="441" y="393"/>
                  </a:cubicBezTo>
                  <a:cubicBezTo>
                    <a:pt x="528" y="434"/>
                    <a:pt x="616" y="446"/>
                    <a:pt x="705" y="446"/>
                  </a:cubicBezTo>
                  <a:cubicBezTo>
                    <a:pt x="825" y="446"/>
                    <a:pt x="945" y="424"/>
                    <a:pt x="1061" y="417"/>
                  </a:cubicBezTo>
                  <a:cubicBezTo>
                    <a:pt x="1430" y="396"/>
                    <a:pt x="1795" y="363"/>
                    <a:pt x="2164" y="363"/>
                  </a:cubicBezTo>
                  <a:cubicBezTo>
                    <a:pt x="2425" y="363"/>
                    <a:pt x="2687" y="379"/>
                    <a:pt x="2954" y="429"/>
                  </a:cubicBezTo>
                  <a:cubicBezTo>
                    <a:pt x="3906" y="607"/>
                    <a:pt x="4882" y="631"/>
                    <a:pt x="5847" y="631"/>
                  </a:cubicBezTo>
                  <a:cubicBezTo>
                    <a:pt x="5936" y="655"/>
                    <a:pt x="6025" y="682"/>
                    <a:pt x="6110" y="682"/>
                  </a:cubicBezTo>
                  <a:cubicBezTo>
                    <a:pt x="6195" y="682"/>
                    <a:pt x="6276" y="655"/>
                    <a:pt x="6347" y="572"/>
                  </a:cubicBezTo>
                  <a:cubicBezTo>
                    <a:pt x="6347" y="354"/>
                    <a:pt x="6339" y="152"/>
                    <a:pt x="6096" y="152"/>
                  </a:cubicBezTo>
                  <a:cubicBezTo>
                    <a:pt x="6047" y="152"/>
                    <a:pt x="5988" y="161"/>
                    <a:pt x="5918" y="179"/>
                  </a:cubicBezTo>
                  <a:cubicBezTo>
                    <a:pt x="5590" y="252"/>
                    <a:pt x="5219" y="318"/>
                    <a:pt x="4898" y="318"/>
                  </a:cubicBezTo>
                  <a:cubicBezTo>
                    <a:pt x="4800" y="318"/>
                    <a:pt x="4707" y="312"/>
                    <a:pt x="4621" y="298"/>
                  </a:cubicBezTo>
                  <a:cubicBezTo>
                    <a:pt x="4180" y="214"/>
                    <a:pt x="3728" y="262"/>
                    <a:pt x="3299" y="179"/>
                  </a:cubicBezTo>
                  <a:lnTo>
                    <a:pt x="3299" y="191"/>
                  </a:lnTo>
                  <a:cubicBezTo>
                    <a:pt x="3251" y="232"/>
                    <a:pt x="3204" y="253"/>
                    <a:pt x="3156" y="253"/>
                  </a:cubicBezTo>
                  <a:cubicBezTo>
                    <a:pt x="3108" y="253"/>
                    <a:pt x="3061" y="232"/>
                    <a:pt x="3013" y="191"/>
                  </a:cubicBezTo>
                  <a:cubicBezTo>
                    <a:pt x="2989" y="191"/>
                    <a:pt x="2942" y="179"/>
                    <a:pt x="2894" y="179"/>
                  </a:cubicBezTo>
                  <a:cubicBezTo>
                    <a:pt x="2811" y="137"/>
                    <a:pt x="2733" y="116"/>
                    <a:pt x="2656" y="116"/>
                  </a:cubicBezTo>
                  <a:cubicBezTo>
                    <a:pt x="2579" y="116"/>
                    <a:pt x="2501" y="137"/>
                    <a:pt x="2418" y="179"/>
                  </a:cubicBezTo>
                  <a:lnTo>
                    <a:pt x="2311" y="179"/>
                  </a:lnTo>
                  <a:cubicBezTo>
                    <a:pt x="2251" y="131"/>
                    <a:pt x="2227" y="60"/>
                    <a:pt x="2156" y="36"/>
                  </a:cubicBezTo>
                  <a:lnTo>
                    <a:pt x="2001" y="36"/>
                  </a:lnTo>
                  <a:cubicBezTo>
                    <a:pt x="1930" y="77"/>
                    <a:pt x="1858" y="98"/>
                    <a:pt x="1787" y="98"/>
                  </a:cubicBezTo>
                  <a:cubicBezTo>
                    <a:pt x="1715" y="98"/>
                    <a:pt x="1644" y="77"/>
                    <a:pt x="1573" y="36"/>
                  </a:cubicBezTo>
                  <a:cubicBezTo>
                    <a:pt x="1573" y="24"/>
                    <a:pt x="1561" y="24"/>
                    <a:pt x="1525" y="12"/>
                  </a:cubicBezTo>
                  <a:cubicBezTo>
                    <a:pt x="1519" y="9"/>
                    <a:pt x="1511" y="7"/>
                    <a:pt x="1504" y="7"/>
                  </a:cubicBezTo>
                  <a:cubicBezTo>
                    <a:pt x="1483" y="7"/>
                    <a:pt x="1459" y="18"/>
                    <a:pt x="1442" y="36"/>
                  </a:cubicBezTo>
                  <a:cubicBezTo>
                    <a:pt x="1373" y="68"/>
                    <a:pt x="1298" y="76"/>
                    <a:pt x="1222" y="76"/>
                  </a:cubicBezTo>
                  <a:cubicBezTo>
                    <a:pt x="1162" y="76"/>
                    <a:pt x="1100" y="71"/>
                    <a:pt x="1040" y="71"/>
                  </a:cubicBezTo>
                  <a:cubicBezTo>
                    <a:pt x="928" y="71"/>
                    <a:pt x="819" y="87"/>
                    <a:pt x="727" y="179"/>
                  </a:cubicBezTo>
                  <a:cubicBezTo>
                    <a:pt x="727" y="179"/>
                    <a:pt x="715" y="191"/>
                    <a:pt x="680" y="202"/>
                  </a:cubicBezTo>
                  <a:cubicBezTo>
                    <a:pt x="667" y="206"/>
                    <a:pt x="656" y="207"/>
                    <a:pt x="646" y="207"/>
                  </a:cubicBezTo>
                  <a:cubicBezTo>
                    <a:pt x="618" y="207"/>
                    <a:pt x="599" y="196"/>
                    <a:pt x="572" y="179"/>
                  </a:cubicBezTo>
                  <a:cubicBezTo>
                    <a:pt x="525" y="131"/>
                    <a:pt x="465" y="83"/>
                    <a:pt x="430" y="36"/>
                  </a:cubicBezTo>
                  <a:cubicBezTo>
                    <a:pt x="382" y="36"/>
                    <a:pt x="334" y="24"/>
                    <a:pt x="287" y="24"/>
                  </a:cubicBezTo>
                  <a:cubicBezTo>
                    <a:pt x="287" y="12"/>
                    <a:pt x="275" y="0"/>
                    <a:pt x="2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6039;p32">
              <a:extLst>
                <a:ext uri="{FF2B5EF4-FFF2-40B4-BE49-F238E27FC236}">
                  <a16:creationId xmlns:a16="http://schemas.microsoft.com/office/drawing/2014/main" id="{4D016D00-8FA4-42BE-A5E8-B8ACC6411142}"/>
                </a:ext>
              </a:extLst>
            </p:cNvPr>
            <p:cNvSpPr/>
            <p:nvPr/>
          </p:nvSpPr>
          <p:spPr>
            <a:xfrm>
              <a:off x="5990625" y="3018350"/>
              <a:ext cx="76525" cy="14325"/>
            </a:xfrm>
            <a:custGeom>
              <a:avLst/>
              <a:gdLst/>
              <a:ahLst/>
              <a:cxnLst/>
              <a:rect l="l" t="t" r="r" b="b"/>
              <a:pathLst>
                <a:path w="3061" h="573" extrusionOk="0">
                  <a:moveTo>
                    <a:pt x="762" y="1"/>
                  </a:moveTo>
                  <a:cubicBezTo>
                    <a:pt x="706" y="45"/>
                    <a:pt x="643" y="59"/>
                    <a:pt x="578" y="59"/>
                  </a:cubicBezTo>
                  <a:cubicBezTo>
                    <a:pt x="475" y="59"/>
                    <a:pt x="365" y="26"/>
                    <a:pt x="262" y="26"/>
                  </a:cubicBezTo>
                  <a:cubicBezTo>
                    <a:pt x="165" y="26"/>
                    <a:pt x="74" y="55"/>
                    <a:pt x="0" y="168"/>
                  </a:cubicBezTo>
                  <a:cubicBezTo>
                    <a:pt x="36" y="179"/>
                    <a:pt x="48" y="227"/>
                    <a:pt x="60" y="263"/>
                  </a:cubicBezTo>
                  <a:cubicBezTo>
                    <a:pt x="750" y="275"/>
                    <a:pt x="1405" y="346"/>
                    <a:pt x="2060" y="572"/>
                  </a:cubicBezTo>
                  <a:lnTo>
                    <a:pt x="3060" y="572"/>
                  </a:lnTo>
                  <a:lnTo>
                    <a:pt x="3060" y="287"/>
                  </a:lnTo>
                  <a:cubicBezTo>
                    <a:pt x="2298" y="132"/>
                    <a:pt x="1536" y="13"/>
                    <a:pt x="7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6040;p32">
              <a:extLst>
                <a:ext uri="{FF2B5EF4-FFF2-40B4-BE49-F238E27FC236}">
                  <a16:creationId xmlns:a16="http://schemas.microsoft.com/office/drawing/2014/main" id="{5E2DFB22-4D7B-4185-B703-C95E13F02EDC}"/>
                </a:ext>
              </a:extLst>
            </p:cNvPr>
            <p:cNvSpPr/>
            <p:nvPr/>
          </p:nvSpPr>
          <p:spPr>
            <a:xfrm>
              <a:off x="6108775" y="2996750"/>
              <a:ext cx="52125" cy="15675"/>
            </a:xfrm>
            <a:custGeom>
              <a:avLst/>
              <a:gdLst/>
              <a:ahLst/>
              <a:cxnLst/>
              <a:rect l="l" t="t" r="r" b="b"/>
              <a:pathLst>
                <a:path w="2085" h="627" extrusionOk="0">
                  <a:moveTo>
                    <a:pt x="1073" y="1"/>
                  </a:moveTo>
                  <a:cubicBezTo>
                    <a:pt x="901" y="1"/>
                    <a:pt x="766" y="57"/>
                    <a:pt x="727" y="281"/>
                  </a:cubicBezTo>
                  <a:cubicBezTo>
                    <a:pt x="715" y="389"/>
                    <a:pt x="596" y="389"/>
                    <a:pt x="501" y="389"/>
                  </a:cubicBezTo>
                  <a:cubicBezTo>
                    <a:pt x="334" y="424"/>
                    <a:pt x="156" y="436"/>
                    <a:pt x="1" y="448"/>
                  </a:cubicBezTo>
                  <a:cubicBezTo>
                    <a:pt x="537" y="627"/>
                    <a:pt x="1073" y="567"/>
                    <a:pt x="1585" y="603"/>
                  </a:cubicBezTo>
                  <a:lnTo>
                    <a:pt x="2085" y="555"/>
                  </a:lnTo>
                  <a:cubicBezTo>
                    <a:pt x="2050" y="433"/>
                    <a:pt x="2053" y="240"/>
                    <a:pt x="1931" y="240"/>
                  </a:cubicBezTo>
                  <a:cubicBezTo>
                    <a:pt x="1886" y="240"/>
                    <a:pt x="1825" y="266"/>
                    <a:pt x="1739" y="329"/>
                  </a:cubicBezTo>
                  <a:cubicBezTo>
                    <a:pt x="1728" y="338"/>
                    <a:pt x="1718" y="342"/>
                    <a:pt x="1709" y="342"/>
                  </a:cubicBezTo>
                  <a:cubicBezTo>
                    <a:pt x="1657" y="342"/>
                    <a:pt x="1630" y="221"/>
                    <a:pt x="1620" y="150"/>
                  </a:cubicBezTo>
                  <a:cubicBezTo>
                    <a:pt x="1561" y="139"/>
                    <a:pt x="1513" y="139"/>
                    <a:pt x="1465" y="139"/>
                  </a:cubicBezTo>
                  <a:cubicBezTo>
                    <a:pt x="1445" y="148"/>
                    <a:pt x="1426" y="152"/>
                    <a:pt x="1409" y="152"/>
                  </a:cubicBezTo>
                  <a:cubicBezTo>
                    <a:pt x="1318" y="152"/>
                    <a:pt x="1272" y="38"/>
                    <a:pt x="1192" y="8"/>
                  </a:cubicBezTo>
                  <a:cubicBezTo>
                    <a:pt x="1151" y="3"/>
                    <a:pt x="1111" y="1"/>
                    <a:pt x="10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6041;p32">
              <a:extLst>
                <a:ext uri="{FF2B5EF4-FFF2-40B4-BE49-F238E27FC236}">
                  <a16:creationId xmlns:a16="http://schemas.microsoft.com/office/drawing/2014/main" id="{5B4B046B-73F3-4DEE-B4E2-6BE7CEB48648}"/>
                </a:ext>
              </a:extLst>
            </p:cNvPr>
            <p:cNvSpPr/>
            <p:nvPr/>
          </p:nvSpPr>
          <p:spPr>
            <a:xfrm>
              <a:off x="5962050" y="3014525"/>
              <a:ext cx="47650" cy="28575"/>
            </a:xfrm>
            <a:custGeom>
              <a:avLst/>
              <a:gdLst/>
              <a:ahLst/>
              <a:cxnLst/>
              <a:rect l="l" t="t" r="r" b="b"/>
              <a:pathLst>
                <a:path w="1906" h="1143" extrusionOk="0">
                  <a:moveTo>
                    <a:pt x="983" y="1"/>
                  </a:moveTo>
                  <a:cubicBezTo>
                    <a:pt x="905" y="1"/>
                    <a:pt x="828" y="4"/>
                    <a:pt x="750" y="11"/>
                  </a:cubicBezTo>
                  <a:cubicBezTo>
                    <a:pt x="60" y="309"/>
                    <a:pt x="0" y="451"/>
                    <a:pt x="334" y="1142"/>
                  </a:cubicBezTo>
                  <a:cubicBezTo>
                    <a:pt x="310" y="1011"/>
                    <a:pt x="298" y="856"/>
                    <a:pt x="286" y="725"/>
                  </a:cubicBezTo>
                  <a:cubicBezTo>
                    <a:pt x="276" y="384"/>
                    <a:pt x="290" y="298"/>
                    <a:pt x="519" y="298"/>
                  </a:cubicBezTo>
                  <a:cubicBezTo>
                    <a:pt x="569" y="298"/>
                    <a:pt x="630" y="302"/>
                    <a:pt x="703" y="309"/>
                  </a:cubicBezTo>
                  <a:cubicBezTo>
                    <a:pt x="810" y="309"/>
                    <a:pt x="929" y="368"/>
                    <a:pt x="1024" y="392"/>
                  </a:cubicBezTo>
                  <a:cubicBezTo>
                    <a:pt x="1072" y="368"/>
                    <a:pt x="1107" y="332"/>
                    <a:pt x="1143" y="309"/>
                  </a:cubicBezTo>
                  <a:cubicBezTo>
                    <a:pt x="1212" y="290"/>
                    <a:pt x="1283" y="286"/>
                    <a:pt x="1354" y="286"/>
                  </a:cubicBezTo>
                  <a:cubicBezTo>
                    <a:pt x="1407" y="286"/>
                    <a:pt x="1461" y="288"/>
                    <a:pt x="1513" y="288"/>
                  </a:cubicBezTo>
                  <a:cubicBezTo>
                    <a:pt x="1658" y="288"/>
                    <a:pt x="1795" y="271"/>
                    <a:pt x="1905" y="142"/>
                  </a:cubicBezTo>
                  <a:cubicBezTo>
                    <a:pt x="1609" y="56"/>
                    <a:pt x="1297" y="1"/>
                    <a:pt x="9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6042;p32">
              <a:extLst>
                <a:ext uri="{FF2B5EF4-FFF2-40B4-BE49-F238E27FC236}">
                  <a16:creationId xmlns:a16="http://schemas.microsoft.com/office/drawing/2014/main" id="{7F2AB699-4A74-4FD3-9E9D-600E2742318B}"/>
                </a:ext>
              </a:extLst>
            </p:cNvPr>
            <p:cNvSpPr/>
            <p:nvPr/>
          </p:nvSpPr>
          <p:spPr>
            <a:xfrm>
              <a:off x="5966500" y="3010925"/>
              <a:ext cx="11350" cy="4275"/>
            </a:xfrm>
            <a:custGeom>
              <a:avLst/>
              <a:gdLst/>
              <a:ahLst/>
              <a:cxnLst/>
              <a:rect l="l" t="t" r="r" b="b"/>
              <a:pathLst>
                <a:path w="454" h="171" extrusionOk="0">
                  <a:moveTo>
                    <a:pt x="1" y="0"/>
                  </a:moveTo>
                  <a:cubicBezTo>
                    <a:pt x="67" y="133"/>
                    <a:pt x="157" y="170"/>
                    <a:pt x="258" y="170"/>
                  </a:cubicBezTo>
                  <a:cubicBezTo>
                    <a:pt x="320" y="170"/>
                    <a:pt x="386" y="157"/>
                    <a:pt x="453" y="143"/>
                  </a:cubicBezTo>
                  <a:lnTo>
                    <a:pt x="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6043;p32">
              <a:extLst>
                <a:ext uri="{FF2B5EF4-FFF2-40B4-BE49-F238E27FC236}">
                  <a16:creationId xmlns:a16="http://schemas.microsoft.com/office/drawing/2014/main" id="{44C77F60-AA88-4EDE-AB68-231D7B85914F}"/>
                </a:ext>
              </a:extLst>
            </p:cNvPr>
            <p:cNvSpPr/>
            <p:nvPr/>
          </p:nvSpPr>
          <p:spPr>
            <a:xfrm>
              <a:off x="6135575" y="2609975"/>
              <a:ext cx="22350" cy="13725"/>
            </a:xfrm>
            <a:custGeom>
              <a:avLst/>
              <a:gdLst/>
              <a:ahLst/>
              <a:cxnLst/>
              <a:rect l="l" t="t" r="r" b="b"/>
              <a:pathLst>
                <a:path w="894" h="549" extrusionOk="0">
                  <a:moveTo>
                    <a:pt x="548" y="0"/>
                  </a:moveTo>
                  <a:cubicBezTo>
                    <a:pt x="203" y="12"/>
                    <a:pt x="155" y="346"/>
                    <a:pt x="1" y="548"/>
                  </a:cubicBezTo>
                  <a:cubicBezTo>
                    <a:pt x="192" y="548"/>
                    <a:pt x="384" y="507"/>
                    <a:pt x="580" y="507"/>
                  </a:cubicBezTo>
                  <a:cubicBezTo>
                    <a:pt x="664" y="507"/>
                    <a:pt x="748" y="515"/>
                    <a:pt x="834" y="536"/>
                  </a:cubicBezTo>
                  <a:cubicBezTo>
                    <a:pt x="846" y="489"/>
                    <a:pt x="858" y="465"/>
                    <a:pt x="894" y="417"/>
                  </a:cubicBezTo>
                  <a:cubicBezTo>
                    <a:pt x="894" y="370"/>
                    <a:pt x="870" y="322"/>
                    <a:pt x="858" y="286"/>
                  </a:cubicBezTo>
                  <a:cubicBezTo>
                    <a:pt x="834" y="227"/>
                    <a:pt x="786" y="167"/>
                    <a:pt x="739" y="108"/>
                  </a:cubicBezTo>
                  <a:cubicBezTo>
                    <a:pt x="679" y="60"/>
                    <a:pt x="608" y="48"/>
                    <a:pt x="5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6044;p32">
              <a:extLst>
                <a:ext uri="{FF2B5EF4-FFF2-40B4-BE49-F238E27FC236}">
                  <a16:creationId xmlns:a16="http://schemas.microsoft.com/office/drawing/2014/main" id="{5431BF79-5A0C-478E-B5F0-812E192B1906}"/>
                </a:ext>
              </a:extLst>
            </p:cNvPr>
            <p:cNvSpPr/>
            <p:nvPr/>
          </p:nvSpPr>
          <p:spPr>
            <a:xfrm>
              <a:off x="6079625" y="2605000"/>
              <a:ext cx="25025" cy="13925"/>
            </a:xfrm>
            <a:custGeom>
              <a:avLst/>
              <a:gdLst/>
              <a:ahLst/>
              <a:cxnLst/>
              <a:rect l="l" t="t" r="r" b="b"/>
              <a:pathLst>
                <a:path w="1001" h="557" extrusionOk="0">
                  <a:moveTo>
                    <a:pt x="323" y="1"/>
                  </a:moveTo>
                  <a:cubicBezTo>
                    <a:pt x="292" y="1"/>
                    <a:pt x="260" y="7"/>
                    <a:pt x="226" y="21"/>
                  </a:cubicBezTo>
                  <a:cubicBezTo>
                    <a:pt x="155" y="211"/>
                    <a:pt x="0" y="438"/>
                    <a:pt x="357" y="497"/>
                  </a:cubicBezTo>
                  <a:lnTo>
                    <a:pt x="369" y="557"/>
                  </a:lnTo>
                  <a:cubicBezTo>
                    <a:pt x="405" y="521"/>
                    <a:pt x="429" y="509"/>
                    <a:pt x="476" y="509"/>
                  </a:cubicBezTo>
                  <a:cubicBezTo>
                    <a:pt x="631" y="497"/>
                    <a:pt x="774" y="461"/>
                    <a:pt x="929" y="438"/>
                  </a:cubicBezTo>
                  <a:cubicBezTo>
                    <a:pt x="965" y="402"/>
                    <a:pt x="1000" y="366"/>
                    <a:pt x="988" y="283"/>
                  </a:cubicBezTo>
                  <a:cubicBezTo>
                    <a:pt x="953" y="247"/>
                    <a:pt x="905" y="199"/>
                    <a:pt x="869" y="164"/>
                  </a:cubicBezTo>
                  <a:cubicBezTo>
                    <a:pt x="846" y="152"/>
                    <a:pt x="822" y="152"/>
                    <a:pt x="786" y="140"/>
                  </a:cubicBezTo>
                  <a:cubicBezTo>
                    <a:pt x="766" y="146"/>
                    <a:pt x="746" y="149"/>
                    <a:pt x="727" y="149"/>
                  </a:cubicBezTo>
                  <a:cubicBezTo>
                    <a:pt x="585" y="149"/>
                    <a:pt x="474" y="1"/>
                    <a:pt x="32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6045;p32">
              <a:extLst>
                <a:ext uri="{FF2B5EF4-FFF2-40B4-BE49-F238E27FC236}">
                  <a16:creationId xmlns:a16="http://schemas.microsoft.com/office/drawing/2014/main" id="{B6852EDD-1E6A-4706-AF93-4178C17E7981}"/>
                </a:ext>
              </a:extLst>
            </p:cNvPr>
            <p:cNvSpPr/>
            <p:nvPr/>
          </p:nvSpPr>
          <p:spPr>
            <a:xfrm>
              <a:off x="6131400" y="1743050"/>
              <a:ext cx="62850" cy="12675"/>
            </a:xfrm>
            <a:custGeom>
              <a:avLst/>
              <a:gdLst/>
              <a:ahLst/>
              <a:cxnLst/>
              <a:rect l="l" t="t" r="r" b="b"/>
              <a:pathLst>
                <a:path w="2514" h="507" extrusionOk="0">
                  <a:moveTo>
                    <a:pt x="721" y="1"/>
                  </a:moveTo>
                  <a:cubicBezTo>
                    <a:pt x="674" y="1"/>
                    <a:pt x="626" y="18"/>
                    <a:pt x="584" y="54"/>
                  </a:cubicBezTo>
                  <a:cubicBezTo>
                    <a:pt x="584" y="66"/>
                    <a:pt x="560" y="90"/>
                    <a:pt x="537" y="102"/>
                  </a:cubicBezTo>
                  <a:cubicBezTo>
                    <a:pt x="525" y="105"/>
                    <a:pt x="514" y="106"/>
                    <a:pt x="505" y="106"/>
                  </a:cubicBezTo>
                  <a:cubicBezTo>
                    <a:pt x="476" y="106"/>
                    <a:pt x="456" y="93"/>
                    <a:pt x="429" y="66"/>
                  </a:cubicBezTo>
                  <a:cubicBezTo>
                    <a:pt x="346" y="66"/>
                    <a:pt x="239" y="54"/>
                    <a:pt x="144" y="54"/>
                  </a:cubicBezTo>
                  <a:cubicBezTo>
                    <a:pt x="117" y="32"/>
                    <a:pt x="93" y="21"/>
                    <a:pt x="73" y="21"/>
                  </a:cubicBezTo>
                  <a:cubicBezTo>
                    <a:pt x="40" y="21"/>
                    <a:pt x="16" y="50"/>
                    <a:pt x="1" y="102"/>
                  </a:cubicBezTo>
                  <a:cubicBezTo>
                    <a:pt x="13" y="209"/>
                    <a:pt x="13" y="292"/>
                    <a:pt x="13" y="388"/>
                  </a:cubicBezTo>
                  <a:lnTo>
                    <a:pt x="13" y="507"/>
                  </a:lnTo>
                  <a:cubicBezTo>
                    <a:pt x="241" y="470"/>
                    <a:pt x="468" y="458"/>
                    <a:pt x="698" y="458"/>
                  </a:cubicBezTo>
                  <a:cubicBezTo>
                    <a:pt x="1070" y="458"/>
                    <a:pt x="1446" y="488"/>
                    <a:pt x="1832" y="488"/>
                  </a:cubicBezTo>
                  <a:cubicBezTo>
                    <a:pt x="2055" y="488"/>
                    <a:pt x="2282" y="478"/>
                    <a:pt x="2513" y="447"/>
                  </a:cubicBezTo>
                  <a:cubicBezTo>
                    <a:pt x="2346" y="328"/>
                    <a:pt x="2251" y="245"/>
                    <a:pt x="2156" y="185"/>
                  </a:cubicBezTo>
                  <a:cubicBezTo>
                    <a:pt x="1787" y="66"/>
                    <a:pt x="1382" y="173"/>
                    <a:pt x="1013" y="54"/>
                  </a:cubicBezTo>
                  <a:lnTo>
                    <a:pt x="858" y="54"/>
                  </a:lnTo>
                  <a:cubicBezTo>
                    <a:pt x="816" y="18"/>
                    <a:pt x="769" y="1"/>
                    <a:pt x="7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6046;p32">
              <a:extLst>
                <a:ext uri="{FF2B5EF4-FFF2-40B4-BE49-F238E27FC236}">
                  <a16:creationId xmlns:a16="http://schemas.microsoft.com/office/drawing/2014/main" id="{23D42129-822E-4E3E-B81D-AED82E8F490A}"/>
                </a:ext>
              </a:extLst>
            </p:cNvPr>
            <p:cNvSpPr/>
            <p:nvPr/>
          </p:nvSpPr>
          <p:spPr>
            <a:xfrm>
              <a:off x="5858750" y="2350425"/>
              <a:ext cx="130100" cy="26300"/>
            </a:xfrm>
            <a:custGeom>
              <a:avLst/>
              <a:gdLst/>
              <a:ahLst/>
              <a:cxnLst/>
              <a:rect l="l" t="t" r="r" b="b"/>
              <a:pathLst>
                <a:path w="5204" h="1052" extrusionOk="0">
                  <a:moveTo>
                    <a:pt x="36" y="0"/>
                  </a:moveTo>
                  <a:lnTo>
                    <a:pt x="36" y="0"/>
                  </a:lnTo>
                  <a:cubicBezTo>
                    <a:pt x="1" y="334"/>
                    <a:pt x="275" y="298"/>
                    <a:pt x="453" y="322"/>
                  </a:cubicBezTo>
                  <a:cubicBezTo>
                    <a:pt x="727" y="334"/>
                    <a:pt x="906" y="441"/>
                    <a:pt x="1025" y="655"/>
                  </a:cubicBezTo>
                  <a:cubicBezTo>
                    <a:pt x="1275" y="881"/>
                    <a:pt x="1608" y="893"/>
                    <a:pt x="1918" y="1000"/>
                  </a:cubicBezTo>
                  <a:cubicBezTo>
                    <a:pt x="2107" y="1033"/>
                    <a:pt x="2294" y="1051"/>
                    <a:pt x="2482" y="1051"/>
                  </a:cubicBezTo>
                  <a:cubicBezTo>
                    <a:pt x="2636" y="1051"/>
                    <a:pt x="2793" y="1039"/>
                    <a:pt x="2953" y="1012"/>
                  </a:cubicBezTo>
                  <a:cubicBezTo>
                    <a:pt x="2972" y="1023"/>
                    <a:pt x="2988" y="1028"/>
                    <a:pt x="3003" y="1028"/>
                  </a:cubicBezTo>
                  <a:cubicBezTo>
                    <a:pt x="3090" y="1028"/>
                    <a:pt x="3132" y="867"/>
                    <a:pt x="3220" y="867"/>
                  </a:cubicBezTo>
                  <a:cubicBezTo>
                    <a:pt x="3245" y="867"/>
                    <a:pt x="3275" y="881"/>
                    <a:pt x="3311" y="917"/>
                  </a:cubicBezTo>
                  <a:cubicBezTo>
                    <a:pt x="3370" y="941"/>
                    <a:pt x="3418" y="941"/>
                    <a:pt x="3477" y="941"/>
                  </a:cubicBezTo>
                  <a:cubicBezTo>
                    <a:pt x="3501" y="929"/>
                    <a:pt x="3537" y="929"/>
                    <a:pt x="3573" y="917"/>
                  </a:cubicBezTo>
                  <a:cubicBezTo>
                    <a:pt x="3787" y="822"/>
                    <a:pt x="4025" y="762"/>
                    <a:pt x="4263" y="691"/>
                  </a:cubicBezTo>
                  <a:cubicBezTo>
                    <a:pt x="4549" y="584"/>
                    <a:pt x="4882" y="679"/>
                    <a:pt x="5144" y="500"/>
                  </a:cubicBezTo>
                  <a:cubicBezTo>
                    <a:pt x="5192" y="453"/>
                    <a:pt x="5204" y="393"/>
                    <a:pt x="5192" y="322"/>
                  </a:cubicBezTo>
                  <a:cubicBezTo>
                    <a:pt x="4954" y="262"/>
                    <a:pt x="4680" y="334"/>
                    <a:pt x="4466" y="203"/>
                  </a:cubicBezTo>
                  <a:cubicBezTo>
                    <a:pt x="3823" y="191"/>
                    <a:pt x="3192" y="167"/>
                    <a:pt x="2561" y="143"/>
                  </a:cubicBezTo>
                  <a:cubicBezTo>
                    <a:pt x="2533" y="142"/>
                    <a:pt x="2505" y="142"/>
                    <a:pt x="2478" y="142"/>
                  </a:cubicBezTo>
                  <a:cubicBezTo>
                    <a:pt x="2330" y="142"/>
                    <a:pt x="2182" y="152"/>
                    <a:pt x="2036" y="152"/>
                  </a:cubicBezTo>
                  <a:cubicBezTo>
                    <a:pt x="1833" y="152"/>
                    <a:pt x="1634" y="132"/>
                    <a:pt x="1441" y="36"/>
                  </a:cubicBezTo>
                  <a:cubicBezTo>
                    <a:pt x="965" y="24"/>
                    <a:pt x="489" y="24"/>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6047;p32">
              <a:extLst>
                <a:ext uri="{FF2B5EF4-FFF2-40B4-BE49-F238E27FC236}">
                  <a16:creationId xmlns:a16="http://schemas.microsoft.com/office/drawing/2014/main" id="{A80AC189-D534-46C6-82C1-E15060FC34BE}"/>
                </a:ext>
              </a:extLst>
            </p:cNvPr>
            <p:cNvSpPr/>
            <p:nvPr/>
          </p:nvSpPr>
          <p:spPr>
            <a:xfrm>
              <a:off x="6058175" y="2364400"/>
              <a:ext cx="120575" cy="23950"/>
            </a:xfrm>
            <a:custGeom>
              <a:avLst/>
              <a:gdLst/>
              <a:ahLst/>
              <a:cxnLst/>
              <a:rect l="l" t="t" r="r" b="b"/>
              <a:pathLst>
                <a:path w="4823" h="958" extrusionOk="0">
                  <a:moveTo>
                    <a:pt x="370" y="1"/>
                  </a:moveTo>
                  <a:cubicBezTo>
                    <a:pt x="322" y="48"/>
                    <a:pt x="322" y="108"/>
                    <a:pt x="322" y="156"/>
                  </a:cubicBezTo>
                  <a:cubicBezTo>
                    <a:pt x="549" y="370"/>
                    <a:pt x="1" y="441"/>
                    <a:pt x="239" y="656"/>
                  </a:cubicBezTo>
                  <a:cubicBezTo>
                    <a:pt x="1084" y="870"/>
                    <a:pt x="1965" y="918"/>
                    <a:pt x="2835" y="930"/>
                  </a:cubicBezTo>
                  <a:cubicBezTo>
                    <a:pt x="3052" y="941"/>
                    <a:pt x="3264" y="958"/>
                    <a:pt x="3473" y="958"/>
                  </a:cubicBezTo>
                  <a:cubicBezTo>
                    <a:pt x="3699" y="958"/>
                    <a:pt x="3922" y="938"/>
                    <a:pt x="4144" y="870"/>
                  </a:cubicBezTo>
                  <a:cubicBezTo>
                    <a:pt x="4371" y="727"/>
                    <a:pt x="4644" y="668"/>
                    <a:pt x="4823" y="453"/>
                  </a:cubicBezTo>
                  <a:cubicBezTo>
                    <a:pt x="4740" y="418"/>
                    <a:pt x="4656" y="358"/>
                    <a:pt x="4561" y="358"/>
                  </a:cubicBezTo>
                  <a:cubicBezTo>
                    <a:pt x="3168" y="298"/>
                    <a:pt x="1763" y="132"/>
                    <a:pt x="3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6048;p32">
              <a:extLst>
                <a:ext uri="{FF2B5EF4-FFF2-40B4-BE49-F238E27FC236}">
                  <a16:creationId xmlns:a16="http://schemas.microsoft.com/office/drawing/2014/main" id="{1F40EC04-D3C9-4717-9C2E-ED76225F409F}"/>
                </a:ext>
              </a:extLst>
            </p:cNvPr>
            <p:cNvSpPr/>
            <p:nvPr/>
          </p:nvSpPr>
          <p:spPr>
            <a:xfrm>
              <a:off x="5964425" y="2361125"/>
              <a:ext cx="103000" cy="20400"/>
            </a:xfrm>
            <a:custGeom>
              <a:avLst/>
              <a:gdLst/>
              <a:ahLst/>
              <a:cxnLst/>
              <a:rect l="l" t="t" r="r" b="b"/>
              <a:pathLst>
                <a:path w="4120" h="816" extrusionOk="0">
                  <a:moveTo>
                    <a:pt x="1822" y="1"/>
                  </a:moveTo>
                  <a:cubicBezTo>
                    <a:pt x="1810" y="13"/>
                    <a:pt x="1786" y="25"/>
                    <a:pt x="1739" y="48"/>
                  </a:cubicBezTo>
                  <a:cubicBezTo>
                    <a:pt x="1662" y="136"/>
                    <a:pt x="1581" y="164"/>
                    <a:pt x="1498" y="164"/>
                  </a:cubicBezTo>
                  <a:cubicBezTo>
                    <a:pt x="1354" y="164"/>
                    <a:pt x="1203" y="81"/>
                    <a:pt x="1061" y="81"/>
                  </a:cubicBezTo>
                  <a:cubicBezTo>
                    <a:pt x="1028" y="81"/>
                    <a:pt x="996" y="86"/>
                    <a:pt x="965" y="96"/>
                  </a:cubicBezTo>
                  <a:cubicBezTo>
                    <a:pt x="905" y="108"/>
                    <a:pt x="842" y="111"/>
                    <a:pt x="777" y="111"/>
                  </a:cubicBezTo>
                  <a:cubicBezTo>
                    <a:pt x="705" y="111"/>
                    <a:pt x="632" y="107"/>
                    <a:pt x="559" y="107"/>
                  </a:cubicBezTo>
                  <a:cubicBezTo>
                    <a:pt x="360" y="107"/>
                    <a:pt x="165" y="135"/>
                    <a:pt x="24" y="346"/>
                  </a:cubicBezTo>
                  <a:cubicBezTo>
                    <a:pt x="0" y="453"/>
                    <a:pt x="0" y="560"/>
                    <a:pt x="72" y="668"/>
                  </a:cubicBezTo>
                  <a:cubicBezTo>
                    <a:pt x="192" y="765"/>
                    <a:pt x="326" y="815"/>
                    <a:pt x="469" y="815"/>
                  </a:cubicBezTo>
                  <a:cubicBezTo>
                    <a:pt x="552" y="815"/>
                    <a:pt x="639" y="798"/>
                    <a:pt x="727" y="763"/>
                  </a:cubicBezTo>
                  <a:cubicBezTo>
                    <a:pt x="899" y="744"/>
                    <a:pt x="1072" y="738"/>
                    <a:pt x="1244" y="738"/>
                  </a:cubicBezTo>
                  <a:cubicBezTo>
                    <a:pt x="1498" y="738"/>
                    <a:pt x="1752" y="751"/>
                    <a:pt x="2005" y="751"/>
                  </a:cubicBezTo>
                  <a:cubicBezTo>
                    <a:pt x="2234" y="751"/>
                    <a:pt x="2463" y="741"/>
                    <a:pt x="2691" y="703"/>
                  </a:cubicBezTo>
                  <a:cubicBezTo>
                    <a:pt x="2811" y="380"/>
                    <a:pt x="3036" y="337"/>
                    <a:pt x="3278" y="337"/>
                  </a:cubicBezTo>
                  <a:cubicBezTo>
                    <a:pt x="3367" y="337"/>
                    <a:pt x="3458" y="343"/>
                    <a:pt x="3548" y="343"/>
                  </a:cubicBezTo>
                  <a:cubicBezTo>
                    <a:pt x="3600" y="343"/>
                    <a:pt x="3653" y="341"/>
                    <a:pt x="3703" y="334"/>
                  </a:cubicBezTo>
                  <a:cubicBezTo>
                    <a:pt x="3834" y="322"/>
                    <a:pt x="3989" y="310"/>
                    <a:pt x="4084" y="203"/>
                  </a:cubicBezTo>
                  <a:cubicBezTo>
                    <a:pt x="4108" y="179"/>
                    <a:pt x="4120" y="156"/>
                    <a:pt x="4120" y="132"/>
                  </a:cubicBezTo>
                  <a:cubicBezTo>
                    <a:pt x="3805" y="33"/>
                    <a:pt x="3488" y="10"/>
                    <a:pt x="3170" y="10"/>
                  </a:cubicBezTo>
                  <a:cubicBezTo>
                    <a:pt x="2889" y="10"/>
                    <a:pt x="2607" y="28"/>
                    <a:pt x="2327" y="28"/>
                  </a:cubicBezTo>
                  <a:cubicBezTo>
                    <a:pt x="2158" y="28"/>
                    <a:pt x="1990" y="22"/>
                    <a:pt x="18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6049;p32">
              <a:extLst>
                <a:ext uri="{FF2B5EF4-FFF2-40B4-BE49-F238E27FC236}">
                  <a16:creationId xmlns:a16="http://schemas.microsoft.com/office/drawing/2014/main" id="{5CA898F3-427C-4648-B7C8-B68808A06F12}"/>
                </a:ext>
              </a:extLst>
            </p:cNvPr>
            <p:cNvSpPr/>
            <p:nvPr/>
          </p:nvSpPr>
          <p:spPr>
            <a:xfrm>
              <a:off x="6189450" y="2376025"/>
              <a:ext cx="81275" cy="16425"/>
            </a:xfrm>
            <a:custGeom>
              <a:avLst/>
              <a:gdLst/>
              <a:ahLst/>
              <a:cxnLst/>
              <a:rect l="l" t="t" r="r" b="b"/>
              <a:pathLst>
                <a:path w="3251" h="657" extrusionOk="0">
                  <a:moveTo>
                    <a:pt x="1" y="0"/>
                  </a:moveTo>
                  <a:cubicBezTo>
                    <a:pt x="60" y="405"/>
                    <a:pt x="393" y="322"/>
                    <a:pt x="655" y="357"/>
                  </a:cubicBezTo>
                  <a:cubicBezTo>
                    <a:pt x="696" y="361"/>
                    <a:pt x="736" y="363"/>
                    <a:pt x="777" y="363"/>
                  </a:cubicBezTo>
                  <a:cubicBezTo>
                    <a:pt x="880" y="363"/>
                    <a:pt x="984" y="354"/>
                    <a:pt x="1090" y="354"/>
                  </a:cubicBezTo>
                  <a:cubicBezTo>
                    <a:pt x="1202" y="354"/>
                    <a:pt x="1316" y="364"/>
                    <a:pt x="1429" y="405"/>
                  </a:cubicBezTo>
                  <a:cubicBezTo>
                    <a:pt x="1572" y="453"/>
                    <a:pt x="1751" y="453"/>
                    <a:pt x="1858" y="607"/>
                  </a:cubicBezTo>
                  <a:lnTo>
                    <a:pt x="1846" y="607"/>
                  </a:lnTo>
                  <a:cubicBezTo>
                    <a:pt x="1876" y="619"/>
                    <a:pt x="1906" y="625"/>
                    <a:pt x="1935" y="625"/>
                  </a:cubicBezTo>
                  <a:cubicBezTo>
                    <a:pt x="1965" y="625"/>
                    <a:pt x="1995" y="619"/>
                    <a:pt x="2025" y="607"/>
                  </a:cubicBezTo>
                  <a:lnTo>
                    <a:pt x="2001" y="607"/>
                  </a:lnTo>
                  <a:cubicBezTo>
                    <a:pt x="2001" y="572"/>
                    <a:pt x="2001" y="560"/>
                    <a:pt x="2037" y="548"/>
                  </a:cubicBezTo>
                  <a:cubicBezTo>
                    <a:pt x="2050" y="545"/>
                    <a:pt x="2062" y="544"/>
                    <a:pt x="2073" y="544"/>
                  </a:cubicBezTo>
                  <a:cubicBezTo>
                    <a:pt x="2111" y="544"/>
                    <a:pt x="2134" y="561"/>
                    <a:pt x="2144" y="607"/>
                  </a:cubicBezTo>
                  <a:lnTo>
                    <a:pt x="2168" y="619"/>
                  </a:lnTo>
                  <a:lnTo>
                    <a:pt x="2203" y="595"/>
                  </a:lnTo>
                  <a:cubicBezTo>
                    <a:pt x="2334" y="639"/>
                    <a:pt x="2471" y="657"/>
                    <a:pt x="2612" y="657"/>
                  </a:cubicBezTo>
                  <a:cubicBezTo>
                    <a:pt x="2740" y="657"/>
                    <a:pt x="2870" y="642"/>
                    <a:pt x="3001" y="619"/>
                  </a:cubicBezTo>
                  <a:cubicBezTo>
                    <a:pt x="3239" y="595"/>
                    <a:pt x="3251" y="441"/>
                    <a:pt x="3180" y="250"/>
                  </a:cubicBezTo>
                  <a:lnTo>
                    <a:pt x="3180" y="250"/>
                  </a:lnTo>
                  <a:lnTo>
                    <a:pt x="3180" y="262"/>
                  </a:lnTo>
                  <a:cubicBezTo>
                    <a:pt x="3120" y="238"/>
                    <a:pt x="3060" y="203"/>
                    <a:pt x="3013" y="155"/>
                  </a:cubicBezTo>
                  <a:cubicBezTo>
                    <a:pt x="2934" y="134"/>
                    <a:pt x="2851" y="116"/>
                    <a:pt x="2764" y="116"/>
                  </a:cubicBezTo>
                  <a:cubicBezTo>
                    <a:pt x="2706" y="116"/>
                    <a:pt x="2646" y="124"/>
                    <a:pt x="2584" y="143"/>
                  </a:cubicBezTo>
                  <a:cubicBezTo>
                    <a:pt x="2513" y="203"/>
                    <a:pt x="2441" y="232"/>
                    <a:pt x="2370" y="232"/>
                  </a:cubicBezTo>
                  <a:cubicBezTo>
                    <a:pt x="2298" y="232"/>
                    <a:pt x="2227" y="203"/>
                    <a:pt x="2156" y="143"/>
                  </a:cubicBezTo>
                  <a:cubicBezTo>
                    <a:pt x="2096" y="95"/>
                    <a:pt x="2048" y="60"/>
                    <a:pt x="1989" y="12"/>
                  </a:cubicBezTo>
                  <a:cubicBezTo>
                    <a:pt x="1322" y="12"/>
                    <a:pt x="667"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6050;p32">
              <a:extLst>
                <a:ext uri="{FF2B5EF4-FFF2-40B4-BE49-F238E27FC236}">
                  <a16:creationId xmlns:a16="http://schemas.microsoft.com/office/drawing/2014/main" id="{719C1BAE-2059-4ECA-A3D2-31F5D0CB0745}"/>
                </a:ext>
              </a:extLst>
            </p:cNvPr>
            <p:cNvSpPr/>
            <p:nvPr/>
          </p:nvSpPr>
          <p:spPr>
            <a:xfrm>
              <a:off x="6163250" y="2373625"/>
              <a:ext cx="66700" cy="17900"/>
            </a:xfrm>
            <a:custGeom>
              <a:avLst/>
              <a:gdLst/>
              <a:ahLst/>
              <a:cxnLst/>
              <a:rect l="l" t="t" r="r" b="b"/>
              <a:pathLst>
                <a:path w="2668" h="716" extrusionOk="0">
                  <a:moveTo>
                    <a:pt x="813" y="65"/>
                  </a:moveTo>
                  <a:cubicBezTo>
                    <a:pt x="750" y="65"/>
                    <a:pt x="686" y="73"/>
                    <a:pt x="620" y="84"/>
                  </a:cubicBezTo>
                  <a:cubicBezTo>
                    <a:pt x="394" y="156"/>
                    <a:pt x="48" y="1"/>
                    <a:pt x="1" y="406"/>
                  </a:cubicBezTo>
                  <a:cubicBezTo>
                    <a:pt x="144" y="608"/>
                    <a:pt x="346" y="656"/>
                    <a:pt x="572" y="703"/>
                  </a:cubicBezTo>
                  <a:cubicBezTo>
                    <a:pt x="679" y="715"/>
                    <a:pt x="799" y="715"/>
                    <a:pt x="894" y="715"/>
                  </a:cubicBezTo>
                  <a:lnTo>
                    <a:pt x="1430" y="715"/>
                  </a:lnTo>
                  <a:cubicBezTo>
                    <a:pt x="1549" y="715"/>
                    <a:pt x="1656" y="715"/>
                    <a:pt x="1763" y="703"/>
                  </a:cubicBezTo>
                  <a:cubicBezTo>
                    <a:pt x="1906" y="691"/>
                    <a:pt x="2025" y="608"/>
                    <a:pt x="2180" y="596"/>
                  </a:cubicBezTo>
                  <a:cubicBezTo>
                    <a:pt x="2197" y="595"/>
                    <a:pt x="2214" y="594"/>
                    <a:pt x="2232" y="594"/>
                  </a:cubicBezTo>
                  <a:cubicBezTo>
                    <a:pt x="2300" y="594"/>
                    <a:pt x="2371" y="603"/>
                    <a:pt x="2439" y="603"/>
                  </a:cubicBezTo>
                  <a:cubicBezTo>
                    <a:pt x="2498" y="603"/>
                    <a:pt x="2555" y="597"/>
                    <a:pt x="2608" y="572"/>
                  </a:cubicBezTo>
                  <a:cubicBezTo>
                    <a:pt x="2668" y="513"/>
                    <a:pt x="2668" y="453"/>
                    <a:pt x="2608" y="394"/>
                  </a:cubicBezTo>
                  <a:cubicBezTo>
                    <a:pt x="2450" y="299"/>
                    <a:pt x="2285" y="267"/>
                    <a:pt x="2120" y="267"/>
                  </a:cubicBezTo>
                  <a:cubicBezTo>
                    <a:pt x="2037" y="267"/>
                    <a:pt x="1953" y="275"/>
                    <a:pt x="1870" y="287"/>
                  </a:cubicBezTo>
                  <a:cubicBezTo>
                    <a:pt x="1776" y="302"/>
                    <a:pt x="1684" y="312"/>
                    <a:pt x="1594" y="312"/>
                  </a:cubicBezTo>
                  <a:cubicBezTo>
                    <a:pt x="1396" y="312"/>
                    <a:pt x="1208" y="263"/>
                    <a:pt x="1037" y="108"/>
                  </a:cubicBezTo>
                  <a:cubicBezTo>
                    <a:pt x="960" y="76"/>
                    <a:pt x="887" y="65"/>
                    <a:pt x="813" y="65"/>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6051;p32">
              <a:extLst>
                <a:ext uri="{FF2B5EF4-FFF2-40B4-BE49-F238E27FC236}">
                  <a16:creationId xmlns:a16="http://schemas.microsoft.com/office/drawing/2014/main" id="{C2DB2C70-F501-4196-8F5C-B250609DD654}"/>
                </a:ext>
              </a:extLst>
            </p:cNvPr>
            <p:cNvSpPr/>
            <p:nvPr/>
          </p:nvSpPr>
          <p:spPr>
            <a:xfrm>
              <a:off x="6204925" y="2346875"/>
              <a:ext cx="36950" cy="7450"/>
            </a:xfrm>
            <a:custGeom>
              <a:avLst/>
              <a:gdLst/>
              <a:ahLst/>
              <a:cxnLst/>
              <a:rect l="l" t="t" r="r" b="b"/>
              <a:pathLst>
                <a:path w="1478" h="298" extrusionOk="0">
                  <a:moveTo>
                    <a:pt x="978" y="0"/>
                  </a:moveTo>
                  <a:cubicBezTo>
                    <a:pt x="786" y="0"/>
                    <a:pt x="598" y="79"/>
                    <a:pt x="407" y="79"/>
                  </a:cubicBezTo>
                  <a:cubicBezTo>
                    <a:pt x="343" y="79"/>
                    <a:pt x="279" y="70"/>
                    <a:pt x="215" y="47"/>
                  </a:cubicBezTo>
                  <a:cubicBezTo>
                    <a:pt x="120" y="107"/>
                    <a:pt x="1" y="154"/>
                    <a:pt x="72" y="297"/>
                  </a:cubicBezTo>
                  <a:cubicBezTo>
                    <a:pt x="536" y="285"/>
                    <a:pt x="1013" y="285"/>
                    <a:pt x="1477" y="285"/>
                  </a:cubicBezTo>
                  <a:cubicBezTo>
                    <a:pt x="1406" y="130"/>
                    <a:pt x="1168" y="190"/>
                    <a:pt x="1096" y="11"/>
                  </a:cubicBezTo>
                  <a:cubicBezTo>
                    <a:pt x="1057" y="3"/>
                    <a:pt x="1017" y="0"/>
                    <a:pt x="9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6052;p32">
              <a:extLst>
                <a:ext uri="{FF2B5EF4-FFF2-40B4-BE49-F238E27FC236}">
                  <a16:creationId xmlns:a16="http://schemas.microsoft.com/office/drawing/2014/main" id="{FB86963E-2D1C-4CAC-8727-43AC0F575E10}"/>
                </a:ext>
              </a:extLst>
            </p:cNvPr>
            <p:cNvSpPr/>
            <p:nvPr/>
          </p:nvSpPr>
          <p:spPr>
            <a:xfrm>
              <a:off x="6181725" y="2347050"/>
              <a:ext cx="28575" cy="10800"/>
            </a:xfrm>
            <a:custGeom>
              <a:avLst/>
              <a:gdLst/>
              <a:ahLst/>
              <a:cxnLst/>
              <a:rect l="l" t="t" r="r" b="b"/>
              <a:pathLst>
                <a:path w="1143" h="432" extrusionOk="0">
                  <a:moveTo>
                    <a:pt x="692" y="1"/>
                  </a:moveTo>
                  <a:cubicBezTo>
                    <a:pt x="509" y="1"/>
                    <a:pt x="326" y="19"/>
                    <a:pt x="143" y="52"/>
                  </a:cubicBezTo>
                  <a:cubicBezTo>
                    <a:pt x="321" y="254"/>
                    <a:pt x="83" y="326"/>
                    <a:pt x="0" y="421"/>
                  </a:cubicBezTo>
                  <a:cubicBezTo>
                    <a:pt x="44" y="429"/>
                    <a:pt x="88" y="432"/>
                    <a:pt x="132" y="432"/>
                  </a:cubicBezTo>
                  <a:cubicBezTo>
                    <a:pt x="418" y="432"/>
                    <a:pt x="691" y="290"/>
                    <a:pt x="971" y="290"/>
                  </a:cubicBezTo>
                  <a:cubicBezTo>
                    <a:pt x="981" y="290"/>
                    <a:pt x="991" y="290"/>
                    <a:pt x="1000" y="290"/>
                  </a:cubicBezTo>
                  <a:cubicBezTo>
                    <a:pt x="1048" y="207"/>
                    <a:pt x="1095" y="123"/>
                    <a:pt x="1143" y="40"/>
                  </a:cubicBezTo>
                  <a:cubicBezTo>
                    <a:pt x="993" y="13"/>
                    <a:pt x="843" y="1"/>
                    <a:pt x="6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6053;p32">
              <a:extLst>
                <a:ext uri="{FF2B5EF4-FFF2-40B4-BE49-F238E27FC236}">
                  <a16:creationId xmlns:a16="http://schemas.microsoft.com/office/drawing/2014/main" id="{1D383BC5-9B7E-45DB-A329-851BA2238829}"/>
                </a:ext>
              </a:extLst>
            </p:cNvPr>
            <p:cNvSpPr/>
            <p:nvPr/>
          </p:nvSpPr>
          <p:spPr>
            <a:xfrm>
              <a:off x="5968900" y="2343675"/>
              <a:ext cx="30075" cy="3500"/>
            </a:xfrm>
            <a:custGeom>
              <a:avLst/>
              <a:gdLst/>
              <a:ahLst/>
              <a:cxnLst/>
              <a:rect l="l" t="t" r="r" b="b"/>
              <a:pathLst>
                <a:path w="1203" h="140" extrusionOk="0">
                  <a:moveTo>
                    <a:pt x="680" y="1"/>
                  </a:moveTo>
                  <a:cubicBezTo>
                    <a:pt x="466" y="1"/>
                    <a:pt x="251" y="45"/>
                    <a:pt x="42" y="45"/>
                  </a:cubicBezTo>
                  <a:cubicBezTo>
                    <a:pt x="28" y="45"/>
                    <a:pt x="14" y="44"/>
                    <a:pt x="0" y="44"/>
                  </a:cubicBezTo>
                  <a:lnTo>
                    <a:pt x="0" y="44"/>
                  </a:lnTo>
                  <a:cubicBezTo>
                    <a:pt x="24" y="68"/>
                    <a:pt x="60" y="104"/>
                    <a:pt x="83" y="139"/>
                  </a:cubicBezTo>
                  <a:lnTo>
                    <a:pt x="1203" y="139"/>
                  </a:lnTo>
                  <a:cubicBezTo>
                    <a:pt x="1031" y="30"/>
                    <a:pt x="856" y="1"/>
                    <a:pt x="6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6054;p32">
              <a:extLst>
                <a:ext uri="{FF2B5EF4-FFF2-40B4-BE49-F238E27FC236}">
                  <a16:creationId xmlns:a16="http://schemas.microsoft.com/office/drawing/2014/main" id="{B91D158C-D785-4D6F-A8AD-E97543C71326}"/>
                </a:ext>
              </a:extLst>
            </p:cNvPr>
            <p:cNvSpPr/>
            <p:nvPr/>
          </p:nvSpPr>
          <p:spPr>
            <a:xfrm>
              <a:off x="6023950" y="2347225"/>
              <a:ext cx="25325" cy="3600"/>
            </a:xfrm>
            <a:custGeom>
              <a:avLst/>
              <a:gdLst/>
              <a:ahLst/>
              <a:cxnLst/>
              <a:rect l="l" t="t" r="r" b="b"/>
              <a:pathLst>
                <a:path w="1013" h="144" extrusionOk="0">
                  <a:moveTo>
                    <a:pt x="538" y="0"/>
                  </a:moveTo>
                  <a:cubicBezTo>
                    <a:pt x="386" y="0"/>
                    <a:pt x="233" y="24"/>
                    <a:pt x="84" y="24"/>
                  </a:cubicBezTo>
                  <a:cubicBezTo>
                    <a:pt x="56" y="24"/>
                    <a:pt x="28" y="23"/>
                    <a:pt x="1" y="21"/>
                  </a:cubicBezTo>
                  <a:lnTo>
                    <a:pt x="1" y="21"/>
                  </a:lnTo>
                  <a:cubicBezTo>
                    <a:pt x="221" y="127"/>
                    <a:pt x="452" y="144"/>
                    <a:pt x="686" y="144"/>
                  </a:cubicBezTo>
                  <a:cubicBezTo>
                    <a:pt x="795" y="144"/>
                    <a:pt x="904" y="140"/>
                    <a:pt x="1013" y="140"/>
                  </a:cubicBezTo>
                  <a:cubicBezTo>
                    <a:pt x="860" y="27"/>
                    <a:pt x="700" y="0"/>
                    <a:pt x="53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6055;p32">
              <a:extLst>
                <a:ext uri="{FF2B5EF4-FFF2-40B4-BE49-F238E27FC236}">
                  <a16:creationId xmlns:a16="http://schemas.microsoft.com/office/drawing/2014/main" id="{D92B6756-4DF6-468D-A261-9CD7FB6CCC39}"/>
                </a:ext>
              </a:extLst>
            </p:cNvPr>
            <p:cNvSpPr/>
            <p:nvPr/>
          </p:nvSpPr>
          <p:spPr>
            <a:xfrm>
              <a:off x="5988225" y="2358000"/>
              <a:ext cx="21775" cy="7375"/>
            </a:xfrm>
            <a:custGeom>
              <a:avLst/>
              <a:gdLst/>
              <a:ahLst/>
              <a:cxnLst/>
              <a:rect l="l" t="t" r="r" b="b"/>
              <a:pathLst>
                <a:path w="871" h="295" extrusionOk="0">
                  <a:moveTo>
                    <a:pt x="240" y="0"/>
                  </a:moveTo>
                  <a:cubicBezTo>
                    <a:pt x="162" y="0"/>
                    <a:pt x="82" y="6"/>
                    <a:pt x="1" y="19"/>
                  </a:cubicBezTo>
                  <a:lnTo>
                    <a:pt x="1" y="150"/>
                  </a:lnTo>
                  <a:cubicBezTo>
                    <a:pt x="25" y="185"/>
                    <a:pt x="60" y="197"/>
                    <a:pt x="84" y="209"/>
                  </a:cubicBezTo>
                  <a:cubicBezTo>
                    <a:pt x="239" y="231"/>
                    <a:pt x="398" y="294"/>
                    <a:pt x="553" y="294"/>
                  </a:cubicBezTo>
                  <a:cubicBezTo>
                    <a:pt x="649" y="294"/>
                    <a:pt x="743" y="270"/>
                    <a:pt x="834" y="197"/>
                  </a:cubicBezTo>
                  <a:cubicBezTo>
                    <a:pt x="846" y="162"/>
                    <a:pt x="858" y="150"/>
                    <a:pt x="870" y="126"/>
                  </a:cubicBezTo>
                  <a:cubicBezTo>
                    <a:pt x="668" y="47"/>
                    <a:pt x="460" y="0"/>
                    <a:pt x="24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6056;p32">
              <a:extLst>
                <a:ext uri="{FF2B5EF4-FFF2-40B4-BE49-F238E27FC236}">
                  <a16:creationId xmlns:a16="http://schemas.microsoft.com/office/drawing/2014/main" id="{FECC5AD8-044A-4373-9706-4D99C6535954}"/>
                </a:ext>
              </a:extLst>
            </p:cNvPr>
            <p:cNvSpPr/>
            <p:nvPr/>
          </p:nvSpPr>
          <p:spPr>
            <a:xfrm>
              <a:off x="6056100" y="2349350"/>
              <a:ext cx="3900" cy="1975"/>
            </a:xfrm>
            <a:custGeom>
              <a:avLst/>
              <a:gdLst/>
              <a:ahLst/>
              <a:cxnLst/>
              <a:rect l="l" t="t" r="r" b="b"/>
              <a:pathLst>
                <a:path w="156" h="79" extrusionOk="0">
                  <a:moveTo>
                    <a:pt x="73" y="0"/>
                  </a:moveTo>
                  <a:cubicBezTo>
                    <a:pt x="51" y="0"/>
                    <a:pt x="27" y="20"/>
                    <a:pt x="1" y="67"/>
                  </a:cubicBezTo>
                  <a:cubicBezTo>
                    <a:pt x="60" y="67"/>
                    <a:pt x="108" y="67"/>
                    <a:pt x="155" y="79"/>
                  </a:cubicBezTo>
                  <a:cubicBezTo>
                    <a:pt x="129" y="32"/>
                    <a:pt x="102" y="0"/>
                    <a:pt x="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6057;p32">
              <a:extLst>
                <a:ext uri="{FF2B5EF4-FFF2-40B4-BE49-F238E27FC236}">
                  <a16:creationId xmlns:a16="http://schemas.microsoft.com/office/drawing/2014/main" id="{F1FF2F20-D1E7-4BBA-AEBA-170B23C571ED}"/>
                </a:ext>
              </a:extLst>
            </p:cNvPr>
            <p:cNvSpPr/>
            <p:nvPr/>
          </p:nvSpPr>
          <p:spPr>
            <a:xfrm>
              <a:off x="5308675" y="1693675"/>
              <a:ext cx="89025" cy="30150"/>
            </a:xfrm>
            <a:custGeom>
              <a:avLst/>
              <a:gdLst/>
              <a:ahLst/>
              <a:cxnLst/>
              <a:rect l="l" t="t" r="r" b="b"/>
              <a:pathLst>
                <a:path w="3561" h="1206" extrusionOk="0">
                  <a:moveTo>
                    <a:pt x="3420" y="1"/>
                  </a:moveTo>
                  <a:cubicBezTo>
                    <a:pt x="3391" y="1"/>
                    <a:pt x="3355" y="9"/>
                    <a:pt x="3311" y="29"/>
                  </a:cubicBezTo>
                  <a:cubicBezTo>
                    <a:pt x="2680" y="100"/>
                    <a:pt x="2085" y="303"/>
                    <a:pt x="1465" y="362"/>
                  </a:cubicBezTo>
                  <a:cubicBezTo>
                    <a:pt x="1144" y="398"/>
                    <a:pt x="751" y="338"/>
                    <a:pt x="465" y="589"/>
                  </a:cubicBezTo>
                  <a:cubicBezTo>
                    <a:pt x="358" y="767"/>
                    <a:pt x="49" y="684"/>
                    <a:pt x="1" y="946"/>
                  </a:cubicBezTo>
                  <a:cubicBezTo>
                    <a:pt x="13" y="1017"/>
                    <a:pt x="49" y="1065"/>
                    <a:pt x="108" y="1112"/>
                  </a:cubicBezTo>
                  <a:cubicBezTo>
                    <a:pt x="162" y="1122"/>
                    <a:pt x="217" y="1125"/>
                    <a:pt x="273" y="1125"/>
                  </a:cubicBezTo>
                  <a:cubicBezTo>
                    <a:pt x="381" y="1125"/>
                    <a:pt x="492" y="1113"/>
                    <a:pt x="603" y="1113"/>
                  </a:cubicBezTo>
                  <a:cubicBezTo>
                    <a:pt x="712" y="1113"/>
                    <a:pt x="822" y="1125"/>
                    <a:pt x="930" y="1172"/>
                  </a:cubicBezTo>
                  <a:cubicBezTo>
                    <a:pt x="1065" y="1194"/>
                    <a:pt x="1198" y="1205"/>
                    <a:pt x="1331" y="1205"/>
                  </a:cubicBezTo>
                  <a:cubicBezTo>
                    <a:pt x="1621" y="1205"/>
                    <a:pt x="1906" y="1155"/>
                    <a:pt x="2192" y="1065"/>
                  </a:cubicBezTo>
                  <a:cubicBezTo>
                    <a:pt x="2200" y="1065"/>
                    <a:pt x="2208" y="1065"/>
                    <a:pt x="2216" y="1065"/>
                  </a:cubicBezTo>
                  <a:cubicBezTo>
                    <a:pt x="2548" y="1065"/>
                    <a:pt x="2781" y="824"/>
                    <a:pt x="3037" y="719"/>
                  </a:cubicBezTo>
                  <a:cubicBezTo>
                    <a:pt x="3156" y="660"/>
                    <a:pt x="3287" y="600"/>
                    <a:pt x="3394" y="517"/>
                  </a:cubicBezTo>
                  <a:cubicBezTo>
                    <a:pt x="3490" y="446"/>
                    <a:pt x="3549" y="350"/>
                    <a:pt x="3561" y="243"/>
                  </a:cubicBezTo>
                  <a:cubicBezTo>
                    <a:pt x="3551" y="130"/>
                    <a:pt x="3534" y="1"/>
                    <a:pt x="34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6058;p32">
              <a:extLst>
                <a:ext uri="{FF2B5EF4-FFF2-40B4-BE49-F238E27FC236}">
                  <a16:creationId xmlns:a16="http://schemas.microsoft.com/office/drawing/2014/main" id="{3F9FAEB9-1FF0-4563-93D1-F2CD15104983}"/>
                </a:ext>
              </a:extLst>
            </p:cNvPr>
            <p:cNvSpPr/>
            <p:nvPr/>
          </p:nvSpPr>
          <p:spPr>
            <a:xfrm>
              <a:off x="5252425" y="1715825"/>
              <a:ext cx="33675" cy="41400"/>
            </a:xfrm>
            <a:custGeom>
              <a:avLst/>
              <a:gdLst/>
              <a:ahLst/>
              <a:cxnLst/>
              <a:rect l="l" t="t" r="r" b="b"/>
              <a:pathLst>
                <a:path w="1347" h="1656" extrusionOk="0">
                  <a:moveTo>
                    <a:pt x="1156" y="0"/>
                  </a:moveTo>
                  <a:cubicBezTo>
                    <a:pt x="1037" y="0"/>
                    <a:pt x="929" y="36"/>
                    <a:pt x="870" y="131"/>
                  </a:cubicBezTo>
                  <a:cubicBezTo>
                    <a:pt x="834" y="214"/>
                    <a:pt x="798" y="250"/>
                    <a:pt x="715" y="286"/>
                  </a:cubicBezTo>
                  <a:lnTo>
                    <a:pt x="703" y="298"/>
                  </a:lnTo>
                  <a:cubicBezTo>
                    <a:pt x="644" y="417"/>
                    <a:pt x="560" y="512"/>
                    <a:pt x="453" y="584"/>
                  </a:cubicBezTo>
                  <a:lnTo>
                    <a:pt x="441" y="607"/>
                  </a:lnTo>
                  <a:cubicBezTo>
                    <a:pt x="346" y="667"/>
                    <a:pt x="382" y="822"/>
                    <a:pt x="263" y="846"/>
                  </a:cubicBezTo>
                  <a:lnTo>
                    <a:pt x="275" y="846"/>
                  </a:lnTo>
                  <a:cubicBezTo>
                    <a:pt x="275" y="941"/>
                    <a:pt x="215" y="988"/>
                    <a:pt x="144" y="1012"/>
                  </a:cubicBezTo>
                  <a:cubicBezTo>
                    <a:pt x="108" y="1060"/>
                    <a:pt x="96" y="1119"/>
                    <a:pt x="96" y="1179"/>
                  </a:cubicBezTo>
                  <a:cubicBezTo>
                    <a:pt x="96" y="1346"/>
                    <a:pt x="1" y="1536"/>
                    <a:pt x="203" y="1655"/>
                  </a:cubicBezTo>
                  <a:cubicBezTo>
                    <a:pt x="263" y="1655"/>
                    <a:pt x="322" y="1643"/>
                    <a:pt x="358" y="1596"/>
                  </a:cubicBezTo>
                  <a:cubicBezTo>
                    <a:pt x="667" y="1286"/>
                    <a:pt x="941" y="929"/>
                    <a:pt x="1334" y="715"/>
                  </a:cubicBezTo>
                  <a:cubicBezTo>
                    <a:pt x="1346" y="655"/>
                    <a:pt x="1346" y="595"/>
                    <a:pt x="1310" y="536"/>
                  </a:cubicBezTo>
                  <a:cubicBezTo>
                    <a:pt x="1227" y="417"/>
                    <a:pt x="1215" y="286"/>
                    <a:pt x="1227" y="155"/>
                  </a:cubicBezTo>
                  <a:cubicBezTo>
                    <a:pt x="1227" y="95"/>
                    <a:pt x="1191" y="36"/>
                    <a:pt x="1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6059;p32">
              <a:extLst>
                <a:ext uri="{FF2B5EF4-FFF2-40B4-BE49-F238E27FC236}">
                  <a16:creationId xmlns:a16="http://schemas.microsoft.com/office/drawing/2014/main" id="{C8372655-ABD1-4B8B-AC4B-91A8455F2EC6}"/>
                </a:ext>
              </a:extLst>
            </p:cNvPr>
            <p:cNvSpPr/>
            <p:nvPr/>
          </p:nvSpPr>
          <p:spPr>
            <a:xfrm>
              <a:off x="5233975" y="1750950"/>
              <a:ext cx="29500" cy="24425"/>
            </a:xfrm>
            <a:custGeom>
              <a:avLst/>
              <a:gdLst/>
              <a:ahLst/>
              <a:cxnLst/>
              <a:rect l="l" t="t" r="r" b="b"/>
              <a:pathLst>
                <a:path w="1180" h="977" extrusionOk="0">
                  <a:moveTo>
                    <a:pt x="548" y="0"/>
                  </a:moveTo>
                  <a:cubicBezTo>
                    <a:pt x="346" y="214"/>
                    <a:pt x="131" y="441"/>
                    <a:pt x="1" y="726"/>
                  </a:cubicBezTo>
                  <a:cubicBezTo>
                    <a:pt x="12" y="750"/>
                    <a:pt x="12" y="786"/>
                    <a:pt x="24" y="810"/>
                  </a:cubicBezTo>
                  <a:cubicBezTo>
                    <a:pt x="108" y="917"/>
                    <a:pt x="203" y="976"/>
                    <a:pt x="322" y="976"/>
                  </a:cubicBezTo>
                  <a:cubicBezTo>
                    <a:pt x="382" y="965"/>
                    <a:pt x="429" y="953"/>
                    <a:pt x="477" y="917"/>
                  </a:cubicBezTo>
                  <a:cubicBezTo>
                    <a:pt x="477" y="869"/>
                    <a:pt x="501" y="834"/>
                    <a:pt x="536" y="834"/>
                  </a:cubicBezTo>
                  <a:cubicBezTo>
                    <a:pt x="536" y="834"/>
                    <a:pt x="537" y="834"/>
                    <a:pt x="537" y="834"/>
                  </a:cubicBezTo>
                  <a:lnTo>
                    <a:pt x="537" y="834"/>
                  </a:lnTo>
                  <a:cubicBezTo>
                    <a:pt x="536" y="841"/>
                    <a:pt x="538" y="852"/>
                    <a:pt x="548" y="869"/>
                  </a:cubicBezTo>
                  <a:lnTo>
                    <a:pt x="596" y="905"/>
                  </a:lnTo>
                  <a:cubicBezTo>
                    <a:pt x="739" y="631"/>
                    <a:pt x="965" y="417"/>
                    <a:pt x="1179" y="191"/>
                  </a:cubicBezTo>
                  <a:cubicBezTo>
                    <a:pt x="1179" y="179"/>
                    <a:pt x="1155" y="155"/>
                    <a:pt x="1132" y="143"/>
                  </a:cubicBezTo>
                  <a:cubicBezTo>
                    <a:pt x="1120" y="135"/>
                    <a:pt x="1109" y="131"/>
                    <a:pt x="1099" y="131"/>
                  </a:cubicBezTo>
                  <a:cubicBezTo>
                    <a:pt x="1077" y="131"/>
                    <a:pt x="1056" y="147"/>
                    <a:pt x="1024" y="179"/>
                  </a:cubicBezTo>
                  <a:cubicBezTo>
                    <a:pt x="977" y="191"/>
                    <a:pt x="941" y="191"/>
                    <a:pt x="893" y="191"/>
                  </a:cubicBezTo>
                  <a:cubicBezTo>
                    <a:pt x="798" y="179"/>
                    <a:pt x="739" y="72"/>
                    <a:pt x="6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6060;p32">
              <a:extLst>
                <a:ext uri="{FF2B5EF4-FFF2-40B4-BE49-F238E27FC236}">
                  <a16:creationId xmlns:a16="http://schemas.microsoft.com/office/drawing/2014/main" id="{1589EFC0-D80B-4422-A27E-6FEE56681427}"/>
                </a:ext>
              </a:extLst>
            </p:cNvPr>
            <p:cNvSpPr/>
            <p:nvPr/>
          </p:nvSpPr>
          <p:spPr>
            <a:xfrm>
              <a:off x="5384000" y="1691400"/>
              <a:ext cx="42000" cy="27650"/>
            </a:xfrm>
            <a:custGeom>
              <a:avLst/>
              <a:gdLst/>
              <a:ahLst/>
              <a:cxnLst/>
              <a:rect l="l" t="t" r="r" b="b"/>
              <a:pathLst>
                <a:path w="1680" h="1106" extrusionOk="0">
                  <a:moveTo>
                    <a:pt x="631" y="1"/>
                  </a:moveTo>
                  <a:cubicBezTo>
                    <a:pt x="500" y="1"/>
                    <a:pt x="393" y="13"/>
                    <a:pt x="310" y="120"/>
                  </a:cubicBezTo>
                  <a:cubicBezTo>
                    <a:pt x="429" y="179"/>
                    <a:pt x="477" y="275"/>
                    <a:pt x="477" y="418"/>
                  </a:cubicBezTo>
                  <a:cubicBezTo>
                    <a:pt x="441" y="477"/>
                    <a:pt x="381" y="513"/>
                    <a:pt x="334" y="560"/>
                  </a:cubicBezTo>
                  <a:cubicBezTo>
                    <a:pt x="215" y="572"/>
                    <a:pt x="119" y="596"/>
                    <a:pt x="60" y="715"/>
                  </a:cubicBezTo>
                  <a:cubicBezTo>
                    <a:pt x="96" y="846"/>
                    <a:pt x="0" y="989"/>
                    <a:pt x="60" y="1096"/>
                  </a:cubicBezTo>
                  <a:cubicBezTo>
                    <a:pt x="238" y="1100"/>
                    <a:pt x="418" y="1106"/>
                    <a:pt x="599" y="1106"/>
                  </a:cubicBezTo>
                  <a:cubicBezTo>
                    <a:pt x="959" y="1106"/>
                    <a:pt x="1322" y="1084"/>
                    <a:pt x="1679" y="989"/>
                  </a:cubicBezTo>
                  <a:lnTo>
                    <a:pt x="1227" y="953"/>
                  </a:lnTo>
                  <a:cubicBezTo>
                    <a:pt x="1191" y="930"/>
                    <a:pt x="1143" y="906"/>
                    <a:pt x="1096" y="870"/>
                  </a:cubicBezTo>
                  <a:cubicBezTo>
                    <a:pt x="988" y="846"/>
                    <a:pt x="893" y="846"/>
                    <a:pt x="798" y="799"/>
                  </a:cubicBezTo>
                  <a:cubicBezTo>
                    <a:pt x="738" y="751"/>
                    <a:pt x="738" y="680"/>
                    <a:pt x="750" y="608"/>
                  </a:cubicBezTo>
                  <a:cubicBezTo>
                    <a:pt x="786" y="513"/>
                    <a:pt x="786" y="429"/>
                    <a:pt x="786" y="334"/>
                  </a:cubicBezTo>
                  <a:cubicBezTo>
                    <a:pt x="786" y="203"/>
                    <a:pt x="738" y="84"/>
                    <a:pt x="6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6061;p32">
              <a:extLst>
                <a:ext uri="{FF2B5EF4-FFF2-40B4-BE49-F238E27FC236}">
                  <a16:creationId xmlns:a16="http://schemas.microsoft.com/office/drawing/2014/main" id="{F6633C2C-F06C-4E59-827B-DF454314564D}"/>
                </a:ext>
              </a:extLst>
            </p:cNvPr>
            <p:cNvSpPr/>
            <p:nvPr/>
          </p:nvSpPr>
          <p:spPr>
            <a:xfrm>
              <a:off x="5399775" y="1683075"/>
              <a:ext cx="33200" cy="20375"/>
            </a:xfrm>
            <a:custGeom>
              <a:avLst/>
              <a:gdLst/>
              <a:ahLst/>
              <a:cxnLst/>
              <a:rect l="l" t="t" r="r" b="b"/>
              <a:pathLst>
                <a:path w="1328" h="815" extrusionOk="0">
                  <a:moveTo>
                    <a:pt x="989" y="0"/>
                  </a:moveTo>
                  <a:cubicBezTo>
                    <a:pt x="992" y="2"/>
                    <a:pt x="995" y="3"/>
                    <a:pt x="998" y="4"/>
                  </a:cubicBezTo>
                  <a:lnTo>
                    <a:pt x="998" y="4"/>
                  </a:lnTo>
                  <a:cubicBezTo>
                    <a:pt x="999" y="3"/>
                    <a:pt x="1000" y="2"/>
                    <a:pt x="1000" y="0"/>
                  </a:cubicBezTo>
                  <a:close/>
                  <a:moveTo>
                    <a:pt x="998" y="4"/>
                  </a:moveTo>
                  <a:cubicBezTo>
                    <a:pt x="937" y="92"/>
                    <a:pt x="854" y="107"/>
                    <a:pt x="766" y="107"/>
                  </a:cubicBezTo>
                  <a:cubicBezTo>
                    <a:pt x="718" y="107"/>
                    <a:pt x="668" y="103"/>
                    <a:pt x="620" y="103"/>
                  </a:cubicBezTo>
                  <a:cubicBezTo>
                    <a:pt x="546" y="103"/>
                    <a:pt x="475" y="113"/>
                    <a:pt x="417" y="167"/>
                  </a:cubicBezTo>
                  <a:cubicBezTo>
                    <a:pt x="262" y="179"/>
                    <a:pt x="119" y="227"/>
                    <a:pt x="0" y="334"/>
                  </a:cubicBezTo>
                  <a:cubicBezTo>
                    <a:pt x="0" y="477"/>
                    <a:pt x="24" y="632"/>
                    <a:pt x="24" y="774"/>
                  </a:cubicBezTo>
                  <a:cubicBezTo>
                    <a:pt x="51" y="801"/>
                    <a:pt x="91" y="815"/>
                    <a:pt x="125" y="815"/>
                  </a:cubicBezTo>
                  <a:cubicBezTo>
                    <a:pt x="136" y="815"/>
                    <a:pt x="146" y="813"/>
                    <a:pt x="155" y="810"/>
                  </a:cubicBezTo>
                  <a:cubicBezTo>
                    <a:pt x="179" y="786"/>
                    <a:pt x="215" y="786"/>
                    <a:pt x="238" y="774"/>
                  </a:cubicBezTo>
                  <a:cubicBezTo>
                    <a:pt x="322" y="751"/>
                    <a:pt x="393" y="727"/>
                    <a:pt x="477" y="727"/>
                  </a:cubicBezTo>
                  <a:cubicBezTo>
                    <a:pt x="512" y="751"/>
                    <a:pt x="536" y="751"/>
                    <a:pt x="572" y="751"/>
                  </a:cubicBezTo>
                  <a:lnTo>
                    <a:pt x="703" y="751"/>
                  </a:lnTo>
                  <a:cubicBezTo>
                    <a:pt x="679" y="453"/>
                    <a:pt x="834" y="358"/>
                    <a:pt x="1072" y="239"/>
                  </a:cubicBezTo>
                  <a:cubicBezTo>
                    <a:pt x="1327" y="123"/>
                    <a:pt x="1119" y="52"/>
                    <a:pt x="998" y="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6062;p32">
              <a:extLst>
                <a:ext uri="{FF2B5EF4-FFF2-40B4-BE49-F238E27FC236}">
                  <a16:creationId xmlns:a16="http://schemas.microsoft.com/office/drawing/2014/main" id="{69BB00C3-CE4D-45C2-B58B-31D5195F7965}"/>
                </a:ext>
              </a:extLst>
            </p:cNvPr>
            <p:cNvSpPr/>
            <p:nvPr/>
          </p:nvSpPr>
          <p:spPr>
            <a:xfrm>
              <a:off x="5204800" y="1798450"/>
              <a:ext cx="18475" cy="32875"/>
            </a:xfrm>
            <a:custGeom>
              <a:avLst/>
              <a:gdLst/>
              <a:ahLst/>
              <a:cxnLst/>
              <a:rect l="l" t="t" r="r" b="b"/>
              <a:pathLst>
                <a:path w="739" h="1315" extrusionOk="0">
                  <a:moveTo>
                    <a:pt x="431" y="0"/>
                  </a:moveTo>
                  <a:cubicBezTo>
                    <a:pt x="409" y="0"/>
                    <a:pt x="385" y="6"/>
                    <a:pt x="358" y="17"/>
                  </a:cubicBezTo>
                  <a:cubicBezTo>
                    <a:pt x="215" y="279"/>
                    <a:pt x="1" y="517"/>
                    <a:pt x="48" y="850"/>
                  </a:cubicBezTo>
                  <a:cubicBezTo>
                    <a:pt x="60" y="993"/>
                    <a:pt x="60" y="1160"/>
                    <a:pt x="84" y="1315"/>
                  </a:cubicBezTo>
                  <a:cubicBezTo>
                    <a:pt x="739" y="1077"/>
                    <a:pt x="620" y="565"/>
                    <a:pt x="536" y="65"/>
                  </a:cubicBezTo>
                  <a:cubicBezTo>
                    <a:pt x="512" y="24"/>
                    <a:pt x="477" y="0"/>
                    <a:pt x="4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6063;p32">
              <a:extLst>
                <a:ext uri="{FF2B5EF4-FFF2-40B4-BE49-F238E27FC236}">
                  <a16:creationId xmlns:a16="http://schemas.microsoft.com/office/drawing/2014/main" id="{33C5FDBC-4BBB-4DC4-AC12-8F10BE4FFA3E}"/>
                </a:ext>
              </a:extLst>
            </p:cNvPr>
            <p:cNvSpPr/>
            <p:nvPr/>
          </p:nvSpPr>
          <p:spPr>
            <a:xfrm>
              <a:off x="5213425" y="1769700"/>
              <a:ext cx="26225" cy="29200"/>
            </a:xfrm>
            <a:custGeom>
              <a:avLst/>
              <a:gdLst/>
              <a:ahLst/>
              <a:cxnLst/>
              <a:rect l="l" t="t" r="r" b="b"/>
              <a:pathLst>
                <a:path w="1049" h="1168" extrusionOk="0">
                  <a:moveTo>
                    <a:pt x="846" y="0"/>
                  </a:moveTo>
                  <a:cubicBezTo>
                    <a:pt x="513" y="345"/>
                    <a:pt x="227" y="738"/>
                    <a:pt x="1" y="1167"/>
                  </a:cubicBezTo>
                  <a:lnTo>
                    <a:pt x="251" y="1167"/>
                  </a:lnTo>
                  <a:cubicBezTo>
                    <a:pt x="692" y="929"/>
                    <a:pt x="1049" y="643"/>
                    <a:pt x="906" y="60"/>
                  </a:cubicBezTo>
                  <a:cubicBezTo>
                    <a:pt x="882" y="48"/>
                    <a:pt x="870" y="24"/>
                    <a:pt x="8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6064;p32">
              <a:extLst>
                <a:ext uri="{FF2B5EF4-FFF2-40B4-BE49-F238E27FC236}">
                  <a16:creationId xmlns:a16="http://schemas.microsoft.com/office/drawing/2014/main" id="{1E440B4E-F309-4FBE-AD00-5A5C09ECA2C5}"/>
                </a:ext>
              </a:extLst>
            </p:cNvPr>
            <p:cNvSpPr/>
            <p:nvPr/>
          </p:nvSpPr>
          <p:spPr>
            <a:xfrm>
              <a:off x="5281300" y="1711550"/>
              <a:ext cx="21150" cy="17450"/>
            </a:xfrm>
            <a:custGeom>
              <a:avLst/>
              <a:gdLst/>
              <a:ahLst/>
              <a:cxnLst/>
              <a:rect l="l" t="t" r="r" b="b"/>
              <a:pathLst>
                <a:path w="846" h="698" extrusionOk="0">
                  <a:moveTo>
                    <a:pt x="663" y="0"/>
                  </a:moveTo>
                  <a:cubicBezTo>
                    <a:pt x="632" y="0"/>
                    <a:pt x="599" y="13"/>
                    <a:pt x="572" y="40"/>
                  </a:cubicBezTo>
                  <a:cubicBezTo>
                    <a:pt x="504" y="103"/>
                    <a:pt x="421" y="111"/>
                    <a:pt x="333" y="111"/>
                  </a:cubicBezTo>
                  <a:cubicBezTo>
                    <a:pt x="304" y="111"/>
                    <a:pt x="274" y="110"/>
                    <a:pt x="244" y="110"/>
                  </a:cubicBezTo>
                  <a:cubicBezTo>
                    <a:pt x="159" y="110"/>
                    <a:pt x="75" y="117"/>
                    <a:pt x="1" y="171"/>
                  </a:cubicBezTo>
                  <a:cubicBezTo>
                    <a:pt x="13" y="219"/>
                    <a:pt x="13" y="266"/>
                    <a:pt x="13" y="302"/>
                  </a:cubicBezTo>
                  <a:cubicBezTo>
                    <a:pt x="60" y="469"/>
                    <a:pt x="179" y="576"/>
                    <a:pt x="310" y="659"/>
                  </a:cubicBezTo>
                  <a:cubicBezTo>
                    <a:pt x="366" y="685"/>
                    <a:pt x="418" y="697"/>
                    <a:pt x="467" y="697"/>
                  </a:cubicBezTo>
                  <a:cubicBezTo>
                    <a:pt x="576" y="697"/>
                    <a:pt x="669" y="639"/>
                    <a:pt x="751" y="540"/>
                  </a:cubicBezTo>
                  <a:cubicBezTo>
                    <a:pt x="798" y="481"/>
                    <a:pt x="834" y="421"/>
                    <a:pt x="846" y="362"/>
                  </a:cubicBezTo>
                  <a:cubicBezTo>
                    <a:pt x="846" y="266"/>
                    <a:pt x="846" y="159"/>
                    <a:pt x="786" y="64"/>
                  </a:cubicBezTo>
                  <a:cubicBezTo>
                    <a:pt x="751" y="52"/>
                    <a:pt x="727" y="28"/>
                    <a:pt x="691" y="4"/>
                  </a:cubicBezTo>
                  <a:cubicBezTo>
                    <a:pt x="682" y="2"/>
                    <a:pt x="673" y="0"/>
                    <a:pt x="6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6065;p32">
              <a:extLst>
                <a:ext uri="{FF2B5EF4-FFF2-40B4-BE49-F238E27FC236}">
                  <a16:creationId xmlns:a16="http://schemas.microsoft.com/office/drawing/2014/main" id="{E12047A8-3651-4C0A-B6E3-145482C8CD29}"/>
                </a:ext>
              </a:extLst>
            </p:cNvPr>
            <p:cNvSpPr/>
            <p:nvPr/>
          </p:nvSpPr>
          <p:spPr>
            <a:xfrm>
              <a:off x="5298575" y="1708275"/>
              <a:ext cx="22050" cy="7650"/>
            </a:xfrm>
            <a:custGeom>
              <a:avLst/>
              <a:gdLst/>
              <a:ahLst/>
              <a:cxnLst/>
              <a:rect l="l" t="t" r="r" b="b"/>
              <a:pathLst>
                <a:path w="882" h="306" extrusionOk="0">
                  <a:moveTo>
                    <a:pt x="525" y="1"/>
                  </a:moveTo>
                  <a:cubicBezTo>
                    <a:pt x="344" y="1"/>
                    <a:pt x="166" y="20"/>
                    <a:pt x="0" y="135"/>
                  </a:cubicBezTo>
                  <a:lnTo>
                    <a:pt x="60" y="195"/>
                  </a:lnTo>
                  <a:cubicBezTo>
                    <a:pt x="156" y="281"/>
                    <a:pt x="267" y="306"/>
                    <a:pt x="382" y="306"/>
                  </a:cubicBezTo>
                  <a:cubicBezTo>
                    <a:pt x="409" y="306"/>
                    <a:pt x="437" y="304"/>
                    <a:pt x="465" y="302"/>
                  </a:cubicBezTo>
                  <a:cubicBezTo>
                    <a:pt x="619" y="219"/>
                    <a:pt x="810" y="183"/>
                    <a:pt x="881" y="5"/>
                  </a:cubicBezTo>
                  <a:lnTo>
                    <a:pt x="881" y="5"/>
                  </a:lnTo>
                  <a:cubicBezTo>
                    <a:pt x="855" y="6"/>
                    <a:pt x="829" y="6"/>
                    <a:pt x="803" y="6"/>
                  </a:cubicBezTo>
                  <a:cubicBezTo>
                    <a:pt x="711" y="6"/>
                    <a:pt x="618" y="1"/>
                    <a:pt x="5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6066;p32">
              <a:extLst>
                <a:ext uri="{FF2B5EF4-FFF2-40B4-BE49-F238E27FC236}">
                  <a16:creationId xmlns:a16="http://schemas.microsoft.com/office/drawing/2014/main" id="{6EAE803C-00FE-43CB-9A33-1105B778A218}"/>
                </a:ext>
              </a:extLst>
            </p:cNvPr>
            <p:cNvSpPr/>
            <p:nvPr/>
          </p:nvSpPr>
          <p:spPr>
            <a:xfrm>
              <a:off x="5281600" y="1712550"/>
              <a:ext cx="14600" cy="3600"/>
            </a:xfrm>
            <a:custGeom>
              <a:avLst/>
              <a:gdLst/>
              <a:ahLst/>
              <a:cxnLst/>
              <a:rect l="l" t="t" r="r" b="b"/>
              <a:pathLst>
                <a:path w="584" h="144" extrusionOk="0">
                  <a:moveTo>
                    <a:pt x="584" y="0"/>
                  </a:moveTo>
                  <a:cubicBezTo>
                    <a:pt x="370" y="0"/>
                    <a:pt x="167" y="0"/>
                    <a:pt x="1" y="131"/>
                  </a:cubicBezTo>
                  <a:cubicBezTo>
                    <a:pt x="79" y="131"/>
                    <a:pt x="164" y="143"/>
                    <a:pt x="249" y="143"/>
                  </a:cubicBezTo>
                  <a:cubicBezTo>
                    <a:pt x="368" y="143"/>
                    <a:pt x="486" y="119"/>
                    <a:pt x="5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6067;p32">
              <a:extLst>
                <a:ext uri="{FF2B5EF4-FFF2-40B4-BE49-F238E27FC236}">
                  <a16:creationId xmlns:a16="http://schemas.microsoft.com/office/drawing/2014/main" id="{1FD63DC5-7135-4640-BC05-EA733E4AD197}"/>
                </a:ext>
              </a:extLst>
            </p:cNvPr>
            <p:cNvSpPr/>
            <p:nvPr/>
          </p:nvSpPr>
          <p:spPr>
            <a:xfrm>
              <a:off x="5410200" y="1683375"/>
              <a:ext cx="14600" cy="4475"/>
            </a:xfrm>
            <a:custGeom>
              <a:avLst/>
              <a:gdLst/>
              <a:ahLst/>
              <a:cxnLst/>
              <a:rect l="l" t="t" r="r" b="b"/>
              <a:pathLst>
                <a:path w="584" h="179" extrusionOk="0">
                  <a:moveTo>
                    <a:pt x="583" y="0"/>
                  </a:moveTo>
                  <a:cubicBezTo>
                    <a:pt x="381" y="0"/>
                    <a:pt x="167" y="0"/>
                    <a:pt x="0" y="167"/>
                  </a:cubicBezTo>
                  <a:cubicBezTo>
                    <a:pt x="12" y="166"/>
                    <a:pt x="24" y="166"/>
                    <a:pt x="37" y="166"/>
                  </a:cubicBezTo>
                  <a:cubicBezTo>
                    <a:pt x="118" y="166"/>
                    <a:pt x="201" y="179"/>
                    <a:pt x="280" y="179"/>
                  </a:cubicBezTo>
                  <a:cubicBezTo>
                    <a:pt x="400" y="179"/>
                    <a:pt x="509" y="149"/>
                    <a:pt x="5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6068;p32">
              <a:extLst>
                <a:ext uri="{FF2B5EF4-FFF2-40B4-BE49-F238E27FC236}">
                  <a16:creationId xmlns:a16="http://schemas.microsoft.com/office/drawing/2014/main" id="{3BA5A932-A616-47B6-B2D6-D83EAC8BA117}"/>
                </a:ext>
              </a:extLst>
            </p:cNvPr>
            <p:cNvSpPr/>
            <p:nvPr/>
          </p:nvSpPr>
          <p:spPr>
            <a:xfrm>
              <a:off x="5264325" y="1723550"/>
              <a:ext cx="6575" cy="7175"/>
            </a:xfrm>
            <a:custGeom>
              <a:avLst/>
              <a:gdLst/>
              <a:ahLst/>
              <a:cxnLst/>
              <a:rect l="l" t="t" r="r" b="b"/>
              <a:pathLst>
                <a:path w="263" h="287" extrusionOk="0">
                  <a:moveTo>
                    <a:pt x="263" y="1"/>
                  </a:moveTo>
                  <a:lnTo>
                    <a:pt x="263" y="1"/>
                  </a:lnTo>
                  <a:cubicBezTo>
                    <a:pt x="120" y="48"/>
                    <a:pt x="49" y="156"/>
                    <a:pt x="1" y="286"/>
                  </a:cubicBezTo>
                  <a:cubicBezTo>
                    <a:pt x="180" y="275"/>
                    <a:pt x="263" y="179"/>
                    <a:pt x="2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6069;p32">
              <a:extLst>
                <a:ext uri="{FF2B5EF4-FFF2-40B4-BE49-F238E27FC236}">
                  <a16:creationId xmlns:a16="http://schemas.microsoft.com/office/drawing/2014/main" id="{3C4C6443-505E-4B06-85D3-67493EFC50AB}"/>
                </a:ext>
              </a:extLst>
            </p:cNvPr>
            <p:cNvSpPr/>
            <p:nvPr/>
          </p:nvSpPr>
          <p:spPr>
            <a:xfrm>
              <a:off x="5248550" y="1744700"/>
              <a:ext cx="6275" cy="8125"/>
            </a:xfrm>
            <a:custGeom>
              <a:avLst/>
              <a:gdLst/>
              <a:ahLst/>
              <a:cxnLst/>
              <a:rect l="l" t="t" r="r" b="b"/>
              <a:pathLst>
                <a:path w="251" h="325" extrusionOk="0">
                  <a:moveTo>
                    <a:pt x="156" y="0"/>
                  </a:moveTo>
                  <a:cubicBezTo>
                    <a:pt x="60" y="72"/>
                    <a:pt x="13" y="155"/>
                    <a:pt x="1" y="274"/>
                  </a:cubicBezTo>
                  <a:lnTo>
                    <a:pt x="49" y="322"/>
                  </a:lnTo>
                  <a:cubicBezTo>
                    <a:pt x="65" y="323"/>
                    <a:pt x="80" y="324"/>
                    <a:pt x="93" y="324"/>
                  </a:cubicBezTo>
                  <a:cubicBezTo>
                    <a:pt x="251" y="324"/>
                    <a:pt x="249" y="204"/>
                    <a:pt x="227" y="83"/>
                  </a:cubicBezTo>
                  <a:lnTo>
                    <a:pt x="15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6070;p32">
              <a:extLst>
                <a:ext uri="{FF2B5EF4-FFF2-40B4-BE49-F238E27FC236}">
                  <a16:creationId xmlns:a16="http://schemas.microsoft.com/office/drawing/2014/main" id="{BA1A9C97-954F-4ECD-82CE-BEC33D0F7A9D}"/>
                </a:ext>
              </a:extLst>
            </p:cNvPr>
            <p:cNvSpPr/>
            <p:nvPr/>
          </p:nvSpPr>
          <p:spPr>
            <a:xfrm>
              <a:off x="5259275" y="1731000"/>
              <a:ext cx="4500" cy="5975"/>
            </a:xfrm>
            <a:custGeom>
              <a:avLst/>
              <a:gdLst/>
              <a:ahLst/>
              <a:cxnLst/>
              <a:rect l="l" t="t" r="r" b="b"/>
              <a:pathLst>
                <a:path w="180" h="239" extrusionOk="0">
                  <a:moveTo>
                    <a:pt x="179" y="0"/>
                  </a:moveTo>
                  <a:cubicBezTo>
                    <a:pt x="72" y="48"/>
                    <a:pt x="12" y="143"/>
                    <a:pt x="1" y="239"/>
                  </a:cubicBezTo>
                  <a:cubicBezTo>
                    <a:pt x="132" y="227"/>
                    <a:pt x="179" y="119"/>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6071;p32">
              <a:extLst>
                <a:ext uri="{FF2B5EF4-FFF2-40B4-BE49-F238E27FC236}">
                  <a16:creationId xmlns:a16="http://schemas.microsoft.com/office/drawing/2014/main" id="{A5548D3C-6C11-484A-B2D7-F83B694ABFD3}"/>
                </a:ext>
              </a:extLst>
            </p:cNvPr>
            <p:cNvSpPr/>
            <p:nvPr/>
          </p:nvSpPr>
          <p:spPr>
            <a:xfrm>
              <a:off x="5253025" y="1740825"/>
              <a:ext cx="3600" cy="5075"/>
            </a:xfrm>
            <a:custGeom>
              <a:avLst/>
              <a:gdLst/>
              <a:ahLst/>
              <a:cxnLst/>
              <a:rect l="l" t="t" r="r" b="b"/>
              <a:pathLst>
                <a:path w="144" h="203" extrusionOk="0">
                  <a:moveTo>
                    <a:pt x="120" y="0"/>
                  </a:moveTo>
                  <a:cubicBezTo>
                    <a:pt x="36" y="24"/>
                    <a:pt x="1" y="72"/>
                    <a:pt x="1" y="143"/>
                  </a:cubicBezTo>
                  <a:lnTo>
                    <a:pt x="24" y="179"/>
                  </a:lnTo>
                  <a:cubicBezTo>
                    <a:pt x="24" y="191"/>
                    <a:pt x="36" y="203"/>
                    <a:pt x="72" y="203"/>
                  </a:cubicBezTo>
                  <a:cubicBezTo>
                    <a:pt x="96" y="203"/>
                    <a:pt x="120" y="191"/>
                    <a:pt x="143" y="167"/>
                  </a:cubicBezTo>
                  <a:cubicBezTo>
                    <a:pt x="131" y="107"/>
                    <a:pt x="131" y="60"/>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6072;p32">
              <a:extLst>
                <a:ext uri="{FF2B5EF4-FFF2-40B4-BE49-F238E27FC236}">
                  <a16:creationId xmlns:a16="http://schemas.microsoft.com/office/drawing/2014/main" id="{36DFCB80-70A2-4348-BF45-6FD0D7C229F4}"/>
                </a:ext>
              </a:extLst>
            </p:cNvPr>
            <p:cNvSpPr/>
            <p:nvPr/>
          </p:nvSpPr>
          <p:spPr>
            <a:xfrm>
              <a:off x="5256300" y="1736950"/>
              <a:ext cx="3300" cy="4200"/>
            </a:xfrm>
            <a:custGeom>
              <a:avLst/>
              <a:gdLst/>
              <a:ahLst/>
              <a:cxnLst/>
              <a:rect l="l" t="t" r="r" b="b"/>
              <a:pathLst>
                <a:path w="132" h="168" extrusionOk="0">
                  <a:moveTo>
                    <a:pt x="131" y="1"/>
                  </a:moveTo>
                  <a:lnTo>
                    <a:pt x="131" y="1"/>
                  </a:lnTo>
                  <a:cubicBezTo>
                    <a:pt x="48" y="24"/>
                    <a:pt x="0" y="84"/>
                    <a:pt x="0" y="167"/>
                  </a:cubicBezTo>
                  <a:cubicBezTo>
                    <a:pt x="72" y="143"/>
                    <a:pt x="120" y="96"/>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6073;p32">
              <a:extLst>
                <a:ext uri="{FF2B5EF4-FFF2-40B4-BE49-F238E27FC236}">
                  <a16:creationId xmlns:a16="http://schemas.microsoft.com/office/drawing/2014/main" id="{F4321C4A-BFCA-49CA-A13A-CB5015EACF84}"/>
                </a:ext>
              </a:extLst>
            </p:cNvPr>
            <p:cNvSpPr/>
            <p:nvPr/>
          </p:nvSpPr>
          <p:spPr>
            <a:xfrm>
              <a:off x="5270875" y="1719100"/>
              <a:ext cx="3300" cy="4175"/>
            </a:xfrm>
            <a:custGeom>
              <a:avLst/>
              <a:gdLst/>
              <a:ahLst/>
              <a:cxnLst/>
              <a:rect l="l" t="t" r="r" b="b"/>
              <a:pathLst>
                <a:path w="132" h="167" extrusionOk="0">
                  <a:moveTo>
                    <a:pt x="132" y="0"/>
                  </a:moveTo>
                  <a:cubicBezTo>
                    <a:pt x="60" y="36"/>
                    <a:pt x="13" y="83"/>
                    <a:pt x="1" y="167"/>
                  </a:cubicBezTo>
                  <a:cubicBezTo>
                    <a:pt x="72" y="143"/>
                    <a:pt x="120" y="83"/>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6074;p32">
              <a:extLst>
                <a:ext uri="{FF2B5EF4-FFF2-40B4-BE49-F238E27FC236}">
                  <a16:creationId xmlns:a16="http://schemas.microsoft.com/office/drawing/2014/main" id="{97FFCC8C-10F0-4108-9AF6-A715DAAC091B}"/>
                </a:ext>
              </a:extLst>
            </p:cNvPr>
            <p:cNvSpPr/>
            <p:nvPr/>
          </p:nvSpPr>
          <p:spPr>
            <a:xfrm>
              <a:off x="6168925" y="2174675"/>
              <a:ext cx="62825" cy="18000"/>
            </a:xfrm>
            <a:custGeom>
              <a:avLst/>
              <a:gdLst/>
              <a:ahLst/>
              <a:cxnLst/>
              <a:rect l="l" t="t" r="r" b="b"/>
              <a:pathLst>
                <a:path w="2513" h="720" extrusionOk="0">
                  <a:moveTo>
                    <a:pt x="1200" y="1"/>
                  </a:moveTo>
                  <a:cubicBezTo>
                    <a:pt x="863" y="1"/>
                    <a:pt x="521" y="48"/>
                    <a:pt x="179" y="77"/>
                  </a:cubicBezTo>
                  <a:cubicBezTo>
                    <a:pt x="0" y="196"/>
                    <a:pt x="24" y="315"/>
                    <a:pt x="143" y="446"/>
                  </a:cubicBezTo>
                  <a:cubicBezTo>
                    <a:pt x="179" y="458"/>
                    <a:pt x="226" y="470"/>
                    <a:pt x="250" y="494"/>
                  </a:cubicBezTo>
                  <a:lnTo>
                    <a:pt x="393" y="577"/>
                  </a:lnTo>
                  <a:cubicBezTo>
                    <a:pt x="647" y="682"/>
                    <a:pt x="909" y="702"/>
                    <a:pt x="1173" y="702"/>
                  </a:cubicBezTo>
                  <a:cubicBezTo>
                    <a:pt x="1340" y="702"/>
                    <a:pt x="1507" y="694"/>
                    <a:pt x="1674" y="694"/>
                  </a:cubicBezTo>
                  <a:cubicBezTo>
                    <a:pt x="1812" y="694"/>
                    <a:pt x="1948" y="700"/>
                    <a:pt x="2084" y="720"/>
                  </a:cubicBezTo>
                  <a:cubicBezTo>
                    <a:pt x="2381" y="649"/>
                    <a:pt x="2512" y="529"/>
                    <a:pt x="2274" y="256"/>
                  </a:cubicBezTo>
                  <a:cubicBezTo>
                    <a:pt x="1927" y="57"/>
                    <a:pt x="1567" y="1"/>
                    <a:pt x="120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6075;p32">
              <a:extLst>
                <a:ext uri="{FF2B5EF4-FFF2-40B4-BE49-F238E27FC236}">
                  <a16:creationId xmlns:a16="http://schemas.microsoft.com/office/drawing/2014/main" id="{233A6096-2A50-4F63-A29C-5FF0992355CD}"/>
                </a:ext>
              </a:extLst>
            </p:cNvPr>
            <p:cNvSpPr/>
            <p:nvPr/>
          </p:nvSpPr>
          <p:spPr>
            <a:xfrm>
              <a:off x="6097475" y="2211425"/>
              <a:ext cx="26825" cy="10025"/>
            </a:xfrm>
            <a:custGeom>
              <a:avLst/>
              <a:gdLst/>
              <a:ahLst/>
              <a:cxnLst/>
              <a:rect l="l" t="t" r="r" b="b"/>
              <a:pathLst>
                <a:path w="1073" h="401" extrusionOk="0">
                  <a:moveTo>
                    <a:pt x="227" y="0"/>
                  </a:moveTo>
                  <a:cubicBezTo>
                    <a:pt x="167" y="48"/>
                    <a:pt x="72" y="60"/>
                    <a:pt x="36" y="131"/>
                  </a:cubicBezTo>
                  <a:cubicBezTo>
                    <a:pt x="1" y="179"/>
                    <a:pt x="12" y="226"/>
                    <a:pt x="60" y="274"/>
                  </a:cubicBezTo>
                  <a:cubicBezTo>
                    <a:pt x="183" y="308"/>
                    <a:pt x="317" y="394"/>
                    <a:pt x="442" y="394"/>
                  </a:cubicBezTo>
                  <a:cubicBezTo>
                    <a:pt x="450" y="394"/>
                    <a:pt x="457" y="394"/>
                    <a:pt x="465" y="393"/>
                  </a:cubicBezTo>
                  <a:cubicBezTo>
                    <a:pt x="485" y="391"/>
                    <a:pt x="505" y="390"/>
                    <a:pt x="525" y="390"/>
                  </a:cubicBezTo>
                  <a:cubicBezTo>
                    <a:pt x="598" y="390"/>
                    <a:pt x="676" y="400"/>
                    <a:pt x="749" y="400"/>
                  </a:cubicBezTo>
                  <a:cubicBezTo>
                    <a:pt x="893" y="400"/>
                    <a:pt x="1022" y="361"/>
                    <a:pt x="1072" y="131"/>
                  </a:cubicBezTo>
                  <a:lnTo>
                    <a:pt x="941" y="131"/>
                  </a:lnTo>
                  <a:cubicBezTo>
                    <a:pt x="870" y="60"/>
                    <a:pt x="727" y="95"/>
                    <a:pt x="6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6076;p32">
              <a:extLst>
                <a:ext uri="{FF2B5EF4-FFF2-40B4-BE49-F238E27FC236}">
                  <a16:creationId xmlns:a16="http://schemas.microsoft.com/office/drawing/2014/main" id="{2E3A00DC-D235-4B0F-81AA-8B167D6A9D0E}"/>
                </a:ext>
              </a:extLst>
            </p:cNvPr>
            <p:cNvSpPr/>
            <p:nvPr/>
          </p:nvSpPr>
          <p:spPr>
            <a:xfrm>
              <a:off x="6155525" y="2182125"/>
              <a:ext cx="19675" cy="7275"/>
            </a:xfrm>
            <a:custGeom>
              <a:avLst/>
              <a:gdLst/>
              <a:ahLst/>
              <a:cxnLst/>
              <a:rect l="l" t="t" r="r" b="b"/>
              <a:pathLst>
                <a:path w="787" h="291" extrusionOk="0">
                  <a:moveTo>
                    <a:pt x="341" y="0"/>
                  </a:moveTo>
                  <a:cubicBezTo>
                    <a:pt x="222" y="0"/>
                    <a:pt x="108" y="47"/>
                    <a:pt x="0" y="172"/>
                  </a:cubicBezTo>
                  <a:cubicBezTo>
                    <a:pt x="90" y="250"/>
                    <a:pt x="190" y="263"/>
                    <a:pt x="292" y="263"/>
                  </a:cubicBezTo>
                  <a:cubicBezTo>
                    <a:pt x="340" y="263"/>
                    <a:pt x="389" y="260"/>
                    <a:pt x="437" y="260"/>
                  </a:cubicBezTo>
                  <a:cubicBezTo>
                    <a:pt x="504" y="260"/>
                    <a:pt x="569" y="265"/>
                    <a:pt x="631" y="291"/>
                  </a:cubicBezTo>
                  <a:cubicBezTo>
                    <a:pt x="667" y="267"/>
                    <a:pt x="727" y="220"/>
                    <a:pt x="786" y="172"/>
                  </a:cubicBezTo>
                  <a:lnTo>
                    <a:pt x="750" y="124"/>
                  </a:lnTo>
                  <a:cubicBezTo>
                    <a:pt x="607" y="56"/>
                    <a:pt x="471" y="0"/>
                    <a:pt x="3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6077;p32">
              <a:extLst>
                <a:ext uri="{FF2B5EF4-FFF2-40B4-BE49-F238E27FC236}">
                  <a16:creationId xmlns:a16="http://schemas.microsoft.com/office/drawing/2014/main" id="{C08D8876-EC5D-48C9-B447-53ADD6FC2514}"/>
                </a:ext>
              </a:extLst>
            </p:cNvPr>
            <p:cNvSpPr/>
            <p:nvPr/>
          </p:nvSpPr>
          <p:spPr>
            <a:xfrm>
              <a:off x="6128425" y="2214700"/>
              <a:ext cx="6275" cy="5875"/>
            </a:xfrm>
            <a:custGeom>
              <a:avLst/>
              <a:gdLst/>
              <a:ahLst/>
              <a:cxnLst/>
              <a:rect l="l" t="t" r="r" b="b"/>
              <a:pathLst>
                <a:path w="251" h="235" extrusionOk="0">
                  <a:moveTo>
                    <a:pt x="1" y="0"/>
                  </a:moveTo>
                  <a:cubicBezTo>
                    <a:pt x="11" y="94"/>
                    <a:pt x="3" y="235"/>
                    <a:pt x="98" y="235"/>
                  </a:cubicBezTo>
                  <a:cubicBezTo>
                    <a:pt x="112" y="235"/>
                    <a:pt x="126" y="232"/>
                    <a:pt x="144" y="226"/>
                  </a:cubicBezTo>
                  <a:cubicBezTo>
                    <a:pt x="251" y="202"/>
                    <a:pt x="144" y="83"/>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6078;p32">
              <a:extLst>
                <a:ext uri="{FF2B5EF4-FFF2-40B4-BE49-F238E27FC236}">
                  <a16:creationId xmlns:a16="http://schemas.microsoft.com/office/drawing/2014/main" id="{C162B5CD-E8ED-448E-8660-F2EAF3D4EE77}"/>
                </a:ext>
              </a:extLst>
            </p:cNvPr>
            <p:cNvSpPr/>
            <p:nvPr/>
          </p:nvSpPr>
          <p:spPr>
            <a:xfrm>
              <a:off x="6138550" y="2184925"/>
              <a:ext cx="4500" cy="4475"/>
            </a:xfrm>
            <a:custGeom>
              <a:avLst/>
              <a:gdLst/>
              <a:ahLst/>
              <a:cxnLst/>
              <a:rect l="l" t="t" r="r" b="b"/>
              <a:pathLst>
                <a:path w="180" h="179" extrusionOk="0">
                  <a:moveTo>
                    <a:pt x="36" y="0"/>
                  </a:moveTo>
                  <a:cubicBezTo>
                    <a:pt x="24" y="36"/>
                    <a:pt x="13" y="48"/>
                    <a:pt x="1" y="60"/>
                  </a:cubicBezTo>
                  <a:cubicBezTo>
                    <a:pt x="13" y="108"/>
                    <a:pt x="24" y="155"/>
                    <a:pt x="36" y="179"/>
                  </a:cubicBezTo>
                  <a:cubicBezTo>
                    <a:pt x="54" y="173"/>
                    <a:pt x="69" y="170"/>
                    <a:pt x="84" y="170"/>
                  </a:cubicBezTo>
                  <a:cubicBezTo>
                    <a:pt x="99" y="170"/>
                    <a:pt x="114" y="173"/>
                    <a:pt x="132" y="179"/>
                  </a:cubicBezTo>
                  <a:cubicBezTo>
                    <a:pt x="155" y="143"/>
                    <a:pt x="179" y="108"/>
                    <a:pt x="179" y="60"/>
                  </a:cubicBezTo>
                  <a:cubicBezTo>
                    <a:pt x="143" y="24"/>
                    <a:pt x="96" y="0"/>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6079;p32">
              <a:extLst>
                <a:ext uri="{FF2B5EF4-FFF2-40B4-BE49-F238E27FC236}">
                  <a16:creationId xmlns:a16="http://schemas.microsoft.com/office/drawing/2014/main" id="{6719D99D-6DCE-4302-961F-718D0388E32E}"/>
                </a:ext>
              </a:extLst>
            </p:cNvPr>
            <p:cNvSpPr/>
            <p:nvPr/>
          </p:nvSpPr>
          <p:spPr>
            <a:xfrm>
              <a:off x="5611100" y="2649850"/>
              <a:ext cx="9550" cy="5400"/>
            </a:xfrm>
            <a:custGeom>
              <a:avLst/>
              <a:gdLst/>
              <a:ahLst/>
              <a:cxnLst/>
              <a:rect l="l" t="t" r="r" b="b"/>
              <a:pathLst>
                <a:path w="382" h="216" extrusionOk="0">
                  <a:moveTo>
                    <a:pt x="144" y="1"/>
                  </a:moveTo>
                  <a:cubicBezTo>
                    <a:pt x="1" y="156"/>
                    <a:pt x="36" y="180"/>
                    <a:pt x="275" y="215"/>
                  </a:cubicBezTo>
                  <a:cubicBezTo>
                    <a:pt x="358" y="203"/>
                    <a:pt x="382" y="156"/>
                    <a:pt x="298" y="96"/>
                  </a:cubicBezTo>
                  <a:cubicBezTo>
                    <a:pt x="239" y="60"/>
                    <a:pt x="203" y="25"/>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6080;p32">
              <a:extLst>
                <a:ext uri="{FF2B5EF4-FFF2-40B4-BE49-F238E27FC236}">
                  <a16:creationId xmlns:a16="http://schemas.microsoft.com/office/drawing/2014/main" id="{6AE8B1AB-28C7-4B58-B76F-10221D023B3A}"/>
                </a:ext>
              </a:extLst>
            </p:cNvPr>
            <p:cNvSpPr/>
            <p:nvPr/>
          </p:nvSpPr>
          <p:spPr>
            <a:xfrm>
              <a:off x="5617950" y="2652250"/>
              <a:ext cx="4800" cy="3375"/>
            </a:xfrm>
            <a:custGeom>
              <a:avLst/>
              <a:gdLst/>
              <a:ahLst/>
              <a:cxnLst/>
              <a:rect l="l" t="t" r="r" b="b"/>
              <a:pathLst>
                <a:path w="192" h="135" extrusionOk="0">
                  <a:moveTo>
                    <a:pt x="24" y="0"/>
                  </a:moveTo>
                  <a:cubicBezTo>
                    <a:pt x="24" y="48"/>
                    <a:pt x="12" y="84"/>
                    <a:pt x="1" y="119"/>
                  </a:cubicBezTo>
                  <a:cubicBezTo>
                    <a:pt x="36" y="119"/>
                    <a:pt x="78" y="134"/>
                    <a:pt x="114" y="134"/>
                  </a:cubicBezTo>
                  <a:cubicBezTo>
                    <a:pt x="149" y="134"/>
                    <a:pt x="179" y="119"/>
                    <a:pt x="191" y="60"/>
                  </a:cubicBezTo>
                  <a:cubicBezTo>
                    <a:pt x="191" y="48"/>
                    <a:pt x="84" y="24"/>
                    <a:pt x="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6081;p32">
              <a:extLst>
                <a:ext uri="{FF2B5EF4-FFF2-40B4-BE49-F238E27FC236}">
                  <a16:creationId xmlns:a16="http://schemas.microsoft.com/office/drawing/2014/main" id="{FB810223-EBF7-4BC5-9637-574CD902E7F8}"/>
                </a:ext>
              </a:extLst>
            </p:cNvPr>
            <p:cNvSpPr/>
            <p:nvPr/>
          </p:nvSpPr>
          <p:spPr>
            <a:xfrm>
              <a:off x="5179200" y="2254275"/>
              <a:ext cx="146175" cy="40500"/>
            </a:xfrm>
            <a:custGeom>
              <a:avLst/>
              <a:gdLst/>
              <a:ahLst/>
              <a:cxnLst/>
              <a:rect l="l" t="t" r="r" b="b"/>
              <a:pathLst>
                <a:path w="5847" h="1620" extrusionOk="0">
                  <a:moveTo>
                    <a:pt x="596" y="1"/>
                  </a:moveTo>
                  <a:cubicBezTo>
                    <a:pt x="509" y="1"/>
                    <a:pt x="421" y="16"/>
                    <a:pt x="334" y="48"/>
                  </a:cubicBezTo>
                  <a:cubicBezTo>
                    <a:pt x="179" y="132"/>
                    <a:pt x="1" y="203"/>
                    <a:pt x="60" y="441"/>
                  </a:cubicBezTo>
                  <a:cubicBezTo>
                    <a:pt x="513" y="763"/>
                    <a:pt x="989" y="977"/>
                    <a:pt x="1537" y="977"/>
                  </a:cubicBezTo>
                  <a:cubicBezTo>
                    <a:pt x="2263" y="1263"/>
                    <a:pt x="3073" y="1239"/>
                    <a:pt x="3811" y="1441"/>
                  </a:cubicBezTo>
                  <a:cubicBezTo>
                    <a:pt x="3906" y="1495"/>
                    <a:pt x="4010" y="1495"/>
                    <a:pt x="4114" y="1495"/>
                  </a:cubicBezTo>
                  <a:cubicBezTo>
                    <a:pt x="4219" y="1495"/>
                    <a:pt x="4323" y="1495"/>
                    <a:pt x="4418" y="1548"/>
                  </a:cubicBezTo>
                  <a:cubicBezTo>
                    <a:pt x="4513" y="1560"/>
                    <a:pt x="4585" y="1572"/>
                    <a:pt x="4680" y="1596"/>
                  </a:cubicBezTo>
                  <a:cubicBezTo>
                    <a:pt x="4696" y="1607"/>
                    <a:pt x="4716" y="1615"/>
                    <a:pt x="4735" y="1615"/>
                  </a:cubicBezTo>
                  <a:cubicBezTo>
                    <a:pt x="4757" y="1615"/>
                    <a:pt x="4780" y="1604"/>
                    <a:pt x="4799" y="1572"/>
                  </a:cubicBezTo>
                  <a:lnTo>
                    <a:pt x="4942" y="1572"/>
                  </a:lnTo>
                  <a:cubicBezTo>
                    <a:pt x="5001" y="1608"/>
                    <a:pt x="5061" y="1620"/>
                    <a:pt x="5132" y="1620"/>
                  </a:cubicBezTo>
                  <a:cubicBezTo>
                    <a:pt x="5192" y="1608"/>
                    <a:pt x="5275" y="1596"/>
                    <a:pt x="5335" y="1572"/>
                  </a:cubicBezTo>
                  <a:cubicBezTo>
                    <a:pt x="5525" y="1513"/>
                    <a:pt x="5775" y="1608"/>
                    <a:pt x="5847" y="1322"/>
                  </a:cubicBezTo>
                  <a:cubicBezTo>
                    <a:pt x="5835" y="1251"/>
                    <a:pt x="5787" y="1191"/>
                    <a:pt x="5716" y="1155"/>
                  </a:cubicBezTo>
                  <a:cubicBezTo>
                    <a:pt x="4978" y="1013"/>
                    <a:pt x="4204" y="1036"/>
                    <a:pt x="3465" y="739"/>
                  </a:cubicBezTo>
                  <a:cubicBezTo>
                    <a:pt x="3215" y="667"/>
                    <a:pt x="2930" y="667"/>
                    <a:pt x="2680" y="596"/>
                  </a:cubicBezTo>
                  <a:lnTo>
                    <a:pt x="2501" y="548"/>
                  </a:lnTo>
                  <a:cubicBezTo>
                    <a:pt x="2406" y="536"/>
                    <a:pt x="2334" y="501"/>
                    <a:pt x="2251" y="477"/>
                  </a:cubicBezTo>
                  <a:cubicBezTo>
                    <a:pt x="2180" y="441"/>
                    <a:pt x="2096" y="417"/>
                    <a:pt x="2013" y="393"/>
                  </a:cubicBezTo>
                  <a:cubicBezTo>
                    <a:pt x="1918" y="370"/>
                    <a:pt x="1846" y="334"/>
                    <a:pt x="1775" y="310"/>
                  </a:cubicBezTo>
                  <a:cubicBezTo>
                    <a:pt x="1715" y="274"/>
                    <a:pt x="1668" y="262"/>
                    <a:pt x="1608" y="251"/>
                  </a:cubicBezTo>
                  <a:cubicBezTo>
                    <a:pt x="1501" y="215"/>
                    <a:pt x="1406" y="179"/>
                    <a:pt x="1287" y="143"/>
                  </a:cubicBezTo>
                  <a:cubicBezTo>
                    <a:pt x="1108" y="108"/>
                    <a:pt x="906" y="60"/>
                    <a:pt x="727" y="12"/>
                  </a:cubicBezTo>
                  <a:cubicBezTo>
                    <a:pt x="683" y="5"/>
                    <a:pt x="640" y="1"/>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6082;p32">
              <a:extLst>
                <a:ext uri="{FF2B5EF4-FFF2-40B4-BE49-F238E27FC236}">
                  <a16:creationId xmlns:a16="http://schemas.microsoft.com/office/drawing/2014/main" id="{C8E8D25B-EB3C-4266-A52F-B57780E6456A}"/>
                </a:ext>
              </a:extLst>
            </p:cNvPr>
            <p:cNvSpPr/>
            <p:nvPr/>
          </p:nvSpPr>
          <p:spPr>
            <a:xfrm>
              <a:off x="5310175" y="2287175"/>
              <a:ext cx="86050" cy="20725"/>
            </a:xfrm>
            <a:custGeom>
              <a:avLst/>
              <a:gdLst/>
              <a:ahLst/>
              <a:cxnLst/>
              <a:rect l="l" t="t" r="r" b="b"/>
              <a:pathLst>
                <a:path w="3442" h="829" extrusionOk="0">
                  <a:moveTo>
                    <a:pt x="911" y="1"/>
                  </a:moveTo>
                  <a:cubicBezTo>
                    <a:pt x="799" y="1"/>
                    <a:pt x="694" y="21"/>
                    <a:pt x="596" y="101"/>
                  </a:cubicBezTo>
                  <a:cubicBezTo>
                    <a:pt x="405" y="173"/>
                    <a:pt x="167" y="66"/>
                    <a:pt x="1" y="244"/>
                  </a:cubicBezTo>
                  <a:cubicBezTo>
                    <a:pt x="66" y="322"/>
                    <a:pt x="140" y="337"/>
                    <a:pt x="215" y="337"/>
                  </a:cubicBezTo>
                  <a:cubicBezTo>
                    <a:pt x="261" y="337"/>
                    <a:pt x="308" y="331"/>
                    <a:pt x="352" y="331"/>
                  </a:cubicBezTo>
                  <a:cubicBezTo>
                    <a:pt x="379" y="331"/>
                    <a:pt x="405" y="333"/>
                    <a:pt x="429" y="340"/>
                  </a:cubicBezTo>
                  <a:cubicBezTo>
                    <a:pt x="486" y="340"/>
                    <a:pt x="540" y="334"/>
                    <a:pt x="589" y="334"/>
                  </a:cubicBezTo>
                  <a:cubicBezTo>
                    <a:pt x="663" y="334"/>
                    <a:pt x="729" y="347"/>
                    <a:pt x="786" y="411"/>
                  </a:cubicBezTo>
                  <a:cubicBezTo>
                    <a:pt x="834" y="459"/>
                    <a:pt x="893" y="482"/>
                    <a:pt x="953" y="482"/>
                  </a:cubicBezTo>
                  <a:cubicBezTo>
                    <a:pt x="993" y="479"/>
                    <a:pt x="1032" y="476"/>
                    <a:pt x="1069" y="476"/>
                  </a:cubicBezTo>
                  <a:cubicBezTo>
                    <a:pt x="1151" y="476"/>
                    <a:pt x="1228" y="489"/>
                    <a:pt x="1310" y="530"/>
                  </a:cubicBezTo>
                  <a:lnTo>
                    <a:pt x="1298" y="530"/>
                  </a:lnTo>
                  <a:cubicBezTo>
                    <a:pt x="1298" y="542"/>
                    <a:pt x="1298" y="554"/>
                    <a:pt x="1322" y="578"/>
                  </a:cubicBezTo>
                  <a:cubicBezTo>
                    <a:pt x="1331" y="586"/>
                    <a:pt x="1340" y="590"/>
                    <a:pt x="1351" y="590"/>
                  </a:cubicBezTo>
                  <a:cubicBezTo>
                    <a:pt x="1371" y="590"/>
                    <a:pt x="1394" y="577"/>
                    <a:pt x="1417" y="554"/>
                  </a:cubicBezTo>
                  <a:cubicBezTo>
                    <a:pt x="1465" y="554"/>
                    <a:pt x="1525" y="578"/>
                    <a:pt x="1560" y="578"/>
                  </a:cubicBezTo>
                  <a:cubicBezTo>
                    <a:pt x="1763" y="673"/>
                    <a:pt x="1977" y="601"/>
                    <a:pt x="2179" y="673"/>
                  </a:cubicBezTo>
                  <a:cubicBezTo>
                    <a:pt x="2195" y="657"/>
                    <a:pt x="2212" y="650"/>
                    <a:pt x="2227" y="650"/>
                  </a:cubicBezTo>
                  <a:cubicBezTo>
                    <a:pt x="2245" y="650"/>
                    <a:pt x="2262" y="660"/>
                    <a:pt x="2275" y="673"/>
                  </a:cubicBezTo>
                  <a:cubicBezTo>
                    <a:pt x="2334" y="732"/>
                    <a:pt x="2394" y="780"/>
                    <a:pt x="2477" y="816"/>
                  </a:cubicBezTo>
                  <a:cubicBezTo>
                    <a:pt x="2525" y="824"/>
                    <a:pt x="2571" y="829"/>
                    <a:pt x="2616" y="829"/>
                  </a:cubicBezTo>
                  <a:cubicBezTo>
                    <a:pt x="2762" y="829"/>
                    <a:pt x="2895" y="782"/>
                    <a:pt x="3013" y="673"/>
                  </a:cubicBezTo>
                  <a:cubicBezTo>
                    <a:pt x="3096" y="518"/>
                    <a:pt x="3346" y="590"/>
                    <a:pt x="3441" y="423"/>
                  </a:cubicBezTo>
                  <a:cubicBezTo>
                    <a:pt x="2953" y="78"/>
                    <a:pt x="2370" y="137"/>
                    <a:pt x="1822" y="101"/>
                  </a:cubicBezTo>
                  <a:cubicBezTo>
                    <a:pt x="1548" y="54"/>
                    <a:pt x="1286" y="101"/>
                    <a:pt x="1024" y="6"/>
                  </a:cubicBezTo>
                  <a:cubicBezTo>
                    <a:pt x="986" y="3"/>
                    <a:pt x="948" y="1"/>
                    <a:pt x="9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6083;p32">
              <a:extLst>
                <a:ext uri="{FF2B5EF4-FFF2-40B4-BE49-F238E27FC236}">
                  <a16:creationId xmlns:a16="http://schemas.microsoft.com/office/drawing/2014/main" id="{16505317-E0A5-4F5E-9B43-685F2CE4DBDC}"/>
                </a:ext>
              </a:extLst>
            </p:cNvPr>
            <p:cNvSpPr/>
            <p:nvPr/>
          </p:nvSpPr>
          <p:spPr>
            <a:xfrm>
              <a:off x="5170575" y="2263075"/>
              <a:ext cx="47050" cy="22175"/>
            </a:xfrm>
            <a:custGeom>
              <a:avLst/>
              <a:gdLst/>
              <a:ahLst/>
              <a:cxnLst/>
              <a:rect l="l" t="t" r="r" b="b"/>
              <a:pathLst>
                <a:path w="1882" h="887" extrusionOk="0">
                  <a:moveTo>
                    <a:pt x="303" y="1"/>
                  </a:moveTo>
                  <a:cubicBezTo>
                    <a:pt x="243" y="1"/>
                    <a:pt x="190" y="26"/>
                    <a:pt x="143" y="65"/>
                  </a:cubicBezTo>
                  <a:cubicBezTo>
                    <a:pt x="24" y="268"/>
                    <a:pt x="0" y="470"/>
                    <a:pt x="286" y="565"/>
                  </a:cubicBezTo>
                  <a:cubicBezTo>
                    <a:pt x="453" y="625"/>
                    <a:pt x="596" y="708"/>
                    <a:pt x="751" y="768"/>
                  </a:cubicBezTo>
                  <a:cubicBezTo>
                    <a:pt x="834" y="803"/>
                    <a:pt x="941" y="839"/>
                    <a:pt x="1036" y="887"/>
                  </a:cubicBezTo>
                  <a:cubicBezTo>
                    <a:pt x="1215" y="851"/>
                    <a:pt x="1405" y="827"/>
                    <a:pt x="1584" y="792"/>
                  </a:cubicBezTo>
                  <a:cubicBezTo>
                    <a:pt x="1667" y="792"/>
                    <a:pt x="1751" y="744"/>
                    <a:pt x="1786" y="672"/>
                  </a:cubicBezTo>
                  <a:cubicBezTo>
                    <a:pt x="1822" y="661"/>
                    <a:pt x="1846" y="649"/>
                    <a:pt x="1882" y="649"/>
                  </a:cubicBezTo>
                  <a:cubicBezTo>
                    <a:pt x="1405" y="446"/>
                    <a:pt x="929" y="244"/>
                    <a:pt x="453" y="53"/>
                  </a:cubicBezTo>
                  <a:cubicBezTo>
                    <a:pt x="400" y="16"/>
                    <a:pt x="350" y="1"/>
                    <a:pt x="3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6084;p32">
              <a:extLst>
                <a:ext uri="{FF2B5EF4-FFF2-40B4-BE49-F238E27FC236}">
                  <a16:creationId xmlns:a16="http://schemas.microsoft.com/office/drawing/2014/main" id="{8656A1BA-625D-483A-A6C7-85B2556B0F6E}"/>
                </a:ext>
              </a:extLst>
            </p:cNvPr>
            <p:cNvSpPr/>
            <p:nvPr/>
          </p:nvSpPr>
          <p:spPr>
            <a:xfrm>
              <a:off x="5263750" y="2319475"/>
              <a:ext cx="14600" cy="14125"/>
            </a:xfrm>
            <a:custGeom>
              <a:avLst/>
              <a:gdLst/>
              <a:ahLst/>
              <a:cxnLst/>
              <a:rect l="l" t="t" r="r" b="b"/>
              <a:pathLst>
                <a:path w="584" h="565" extrusionOk="0">
                  <a:moveTo>
                    <a:pt x="584" y="0"/>
                  </a:moveTo>
                  <a:cubicBezTo>
                    <a:pt x="203" y="0"/>
                    <a:pt x="24" y="202"/>
                    <a:pt x="0" y="560"/>
                  </a:cubicBezTo>
                  <a:cubicBezTo>
                    <a:pt x="14" y="563"/>
                    <a:pt x="27" y="565"/>
                    <a:pt x="40" y="565"/>
                  </a:cubicBezTo>
                  <a:cubicBezTo>
                    <a:pt x="70" y="565"/>
                    <a:pt x="97" y="556"/>
                    <a:pt x="131" y="548"/>
                  </a:cubicBezTo>
                  <a:cubicBezTo>
                    <a:pt x="167" y="452"/>
                    <a:pt x="203" y="417"/>
                    <a:pt x="286" y="393"/>
                  </a:cubicBezTo>
                  <a:lnTo>
                    <a:pt x="417" y="262"/>
                  </a:lnTo>
                  <a:cubicBezTo>
                    <a:pt x="476" y="179"/>
                    <a:pt x="512" y="83"/>
                    <a:pt x="5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6085;p32">
              <a:extLst>
                <a:ext uri="{FF2B5EF4-FFF2-40B4-BE49-F238E27FC236}">
                  <a16:creationId xmlns:a16="http://schemas.microsoft.com/office/drawing/2014/main" id="{FBA05CEE-DFA9-4D2E-8955-9CB50C0E799E}"/>
                </a:ext>
              </a:extLst>
            </p:cNvPr>
            <p:cNvSpPr/>
            <p:nvPr/>
          </p:nvSpPr>
          <p:spPr>
            <a:xfrm>
              <a:off x="5209875" y="2279875"/>
              <a:ext cx="12825" cy="8575"/>
            </a:xfrm>
            <a:custGeom>
              <a:avLst/>
              <a:gdLst/>
              <a:ahLst/>
              <a:cxnLst/>
              <a:rect l="l" t="t" r="r" b="b"/>
              <a:pathLst>
                <a:path w="513" h="343" extrusionOk="0">
                  <a:moveTo>
                    <a:pt x="203" y="0"/>
                  </a:moveTo>
                  <a:cubicBezTo>
                    <a:pt x="119" y="0"/>
                    <a:pt x="36" y="12"/>
                    <a:pt x="0" y="120"/>
                  </a:cubicBezTo>
                  <a:cubicBezTo>
                    <a:pt x="36" y="167"/>
                    <a:pt x="95" y="215"/>
                    <a:pt x="143" y="251"/>
                  </a:cubicBezTo>
                  <a:cubicBezTo>
                    <a:pt x="212" y="281"/>
                    <a:pt x="292" y="342"/>
                    <a:pt x="356" y="342"/>
                  </a:cubicBezTo>
                  <a:cubicBezTo>
                    <a:pt x="390" y="342"/>
                    <a:pt x="420" y="325"/>
                    <a:pt x="441" y="274"/>
                  </a:cubicBezTo>
                  <a:cubicBezTo>
                    <a:pt x="512" y="72"/>
                    <a:pt x="274" y="96"/>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6086;p32">
              <a:extLst>
                <a:ext uri="{FF2B5EF4-FFF2-40B4-BE49-F238E27FC236}">
                  <a16:creationId xmlns:a16="http://schemas.microsoft.com/office/drawing/2014/main" id="{C78824E1-82E9-4040-93EB-2D648CAD9944}"/>
                </a:ext>
              </a:extLst>
            </p:cNvPr>
            <p:cNvSpPr/>
            <p:nvPr/>
          </p:nvSpPr>
          <p:spPr>
            <a:xfrm>
              <a:off x="5305700" y="2293275"/>
              <a:ext cx="19675" cy="4175"/>
            </a:xfrm>
            <a:custGeom>
              <a:avLst/>
              <a:gdLst/>
              <a:ahLst/>
              <a:cxnLst/>
              <a:rect l="l" t="t" r="r" b="b"/>
              <a:pathLst>
                <a:path w="787" h="167" extrusionOk="0">
                  <a:moveTo>
                    <a:pt x="180" y="0"/>
                  </a:moveTo>
                  <a:cubicBezTo>
                    <a:pt x="132" y="12"/>
                    <a:pt x="96" y="36"/>
                    <a:pt x="37" y="60"/>
                  </a:cubicBezTo>
                  <a:cubicBezTo>
                    <a:pt x="1" y="96"/>
                    <a:pt x="1" y="131"/>
                    <a:pt x="49" y="167"/>
                  </a:cubicBezTo>
                  <a:cubicBezTo>
                    <a:pt x="287" y="167"/>
                    <a:pt x="537" y="155"/>
                    <a:pt x="787" y="155"/>
                  </a:cubicBezTo>
                  <a:cubicBezTo>
                    <a:pt x="787" y="96"/>
                    <a:pt x="763" y="60"/>
                    <a:pt x="715" y="48"/>
                  </a:cubicBezTo>
                  <a:lnTo>
                    <a:pt x="180"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6087;p32">
              <a:extLst>
                <a:ext uri="{FF2B5EF4-FFF2-40B4-BE49-F238E27FC236}">
                  <a16:creationId xmlns:a16="http://schemas.microsoft.com/office/drawing/2014/main" id="{EC78E5E2-67E5-46A5-8100-197F83569003}"/>
                </a:ext>
              </a:extLst>
            </p:cNvPr>
            <p:cNvSpPr/>
            <p:nvPr/>
          </p:nvSpPr>
          <p:spPr>
            <a:xfrm>
              <a:off x="5349775" y="2300950"/>
              <a:ext cx="15200" cy="5125"/>
            </a:xfrm>
            <a:custGeom>
              <a:avLst/>
              <a:gdLst/>
              <a:ahLst/>
              <a:cxnLst/>
              <a:rect l="l" t="t" r="r" b="b"/>
              <a:pathLst>
                <a:path w="608" h="205" extrusionOk="0">
                  <a:moveTo>
                    <a:pt x="76" y="1"/>
                  </a:moveTo>
                  <a:cubicBezTo>
                    <a:pt x="51" y="1"/>
                    <a:pt x="25" y="1"/>
                    <a:pt x="0" y="3"/>
                  </a:cubicBezTo>
                  <a:cubicBezTo>
                    <a:pt x="106" y="137"/>
                    <a:pt x="221" y="204"/>
                    <a:pt x="343" y="204"/>
                  </a:cubicBezTo>
                  <a:cubicBezTo>
                    <a:pt x="427" y="204"/>
                    <a:pt x="515" y="173"/>
                    <a:pt x="607" y="110"/>
                  </a:cubicBezTo>
                  <a:cubicBezTo>
                    <a:pt x="441" y="37"/>
                    <a:pt x="256" y="1"/>
                    <a:pt x="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6088;p32">
              <a:extLst>
                <a:ext uri="{FF2B5EF4-FFF2-40B4-BE49-F238E27FC236}">
                  <a16:creationId xmlns:a16="http://schemas.microsoft.com/office/drawing/2014/main" id="{8EC0F77D-6BFF-4F30-BDD7-2A3612EC8559}"/>
                </a:ext>
              </a:extLst>
            </p:cNvPr>
            <p:cNvSpPr/>
            <p:nvPr/>
          </p:nvSpPr>
          <p:spPr>
            <a:xfrm>
              <a:off x="5363750" y="2303975"/>
              <a:ext cx="13125" cy="11075"/>
            </a:xfrm>
            <a:custGeom>
              <a:avLst/>
              <a:gdLst/>
              <a:ahLst/>
              <a:cxnLst/>
              <a:rect l="l" t="t" r="r" b="b"/>
              <a:pathLst>
                <a:path w="525" h="443" extrusionOk="0">
                  <a:moveTo>
                    <a:pt x="155" y="1"/>
                  </a:moveTo>
                  <a:cubicBezTo>
                    <a:pt x="155" y="120"/>
                    <a:pt x="132" y="239"/>
                    <a:pt x="1" y="299"/>
                  </a:cubicBezTo>
                  <a:cubicBezTo>
                    <a:pt x="84" y="428"/>
                    <a:pt x="203" y="443"/>
                    <a:pt x="325" y="443"/>
                  </a:cubicBezTo>
                  <a:cubicBezTo>
                    <a:pt x="360" y="443"/>
                    <a:pt x="395" y="441"/>
                    <a:pt x="429" y="441"/>
                  </a:cubicBezTo>
                  <a:cubicBezTo>
                    <a:pt x="525" y="263"/>
                    <a:pt x="417" y="120"/>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6089;p32">
              <a:extLst>
                <a:ext uri="{FF2B5EF4-FFF2-40B4-BE49-F238E27FC236}">
                  <a16:creationId xmlns:a16="http://schemas.microsoft.com/office/drawing/2014/main" id="{32777424-DED1-4027-B6A5-DE96ADF005FE}"/>
                </a:ext>
              </a:extLst>
            </p:cNvPr>
            <p:cNvSpPr/>
            <p:nvPr/>
          </p:nvSpPr>
          <p:spPr>
            <a:xfrm>
              <a:off x="5285175" y="2304875"/>
              <a:ext cx="11025" cy="7175"/>
            </a:xfrm>
            <a:custGeom>
              <a:avLst/>
              <a:gdLst/>
              <a:ahLst/>
              <a:cxnLst/>
              <a:rect l="l" t="t" r="r" b="b"/>
              <a:pathLst>
                <a:path w="441" h="287" extrusionOk="0">
                  <a:moveTo>
                    <a:pt x="374" y="1"/>
                  </a:moveTo>
                  <a:cubicBezTo>
                    <a:pt x="194" y="1"/>
                    <a:pt x="0" y="11"/>
                    <a:pt x="0" y="286"/>
                  </a:cubicBezTo>
                  <a:cubicBezTo>
                    <a:pt x="119" y="207"/>
                    <a:pt x="221" y="120"/>
                    <a:pt x="355" y="120"/>
                  </a:cubicBezTo>
                  <a:cubicBezTo>
                    <a:pt x="382" y="120"/>
                    <a:pt x="411" y="124"/>
                    <a:pt x="441" y="132"/>
                  </a:cubicBezTo>
                  <a:lnTo>
                    <a:pt x="441" y="72"/>
                  </a:lnTo>
                  <a:cubicBezTo>
                    <a:pt x="417" y="48"/>
                    <a:pt x="417" y="24"/>
                    <a:pt x="417" y="1"/>
                  </a:cubicBezTo>
                  <a:cubicBezTo>
                    <a:pt x="403" y="1"/>
                    <a:pt x="389" y="1"/>
                    <a:pt x="3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6090;p32">
              <a:extLst>
                <a:ext uri="{FF2B5EF4-FFF2-40B4-BE49-F238E27FC236}">
                  <a16:creationId xmlns:a16="http://schemas.microsoft.com/office/drawing/2014/main" id="{22B5B755-C483-4E1A-ADA5-82A19FC92656}"/>
                </a:ext>
              </a:extLst>
            </p:cNvPr>
            <p:cNvSpPr/>
            <p:nvPr/>
          </p:nvSpPr>
          <p:spPr>
            <a:xfrm>
              <a:off x="5274450" y="2290500"/>
              <a:ext cx="15200" cy="3150"/>
            </a:xfrm>
            <a:custGeom>
              <a:avLst/>
              <a:gdLst/>
              <a:ahLst/>
              <a:cxnLst/>
              <a:rect l="l" t="t" r="r" b="b"/>
              <a:pathLst>
                <a:path w="608" h="126" extrusionOk="0">
                  <a:moveTo>
                    <a:pt x="214" y="0"/>
                  </a:moveTo>
                  <a:cubicBezTo>
                    <a:pt x="144" y="0"/>
                    <a:pt x="72" y="4"/>
                    <a:pt x="1" y="4"/>
                  </a:cubicBezTo>
                  <a:cubicBezTo>
                    <a:pt x="100" y="103"/>
                    <a:pt x="214" y="125"/>
                    <a:pt x="330" y="125"/>
                  </a:cubicBezTo>
                  <a:cubicBezTo>
                    <a:pt x="423" y="125"/>
                    <a:pt x="518" y="111"/>
                    <a:pt x="608" y="111"/>
                  </a:cubicBezTo>
                  <a:cubicBezTo>
                    <a:pt x="489" y="16"/>
                    <a:pt x="354" y="0"/>
                    <a:pt x="2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6091;p32">
              <a:extLst>
                <a:ext uri="{FF2B5EF4-FFF2-40B4-BE49-F238E27FC236}">
                  <a16:creationId xmlns:a16="http://schemas.microsoft.com/office/drawing/2014/main" id="{B3FDD34E-9D36-40B6-A466-C90666AE9610}"/>
                </a:ext>
              </a:extLst>
            </p:cNvPr>
            <p:cNvSpPr/>
            <p:nvPr/>
          </p:nvSpPr>
          <p:spPr>
            <a:xfrm>
              <a:off x="5328025" y="2296175"/>
              <a:ext cx="7475" cy="7300"/>
            </a:xfrm>
            <a:custGeom>
              <a:avLst/>
              <a:gdLst/>
              <a:ahLst/>
              <a:cxnLst/>
              <a:rect l="l" t="t" r="r" b="b"/>
              <a:pathLst>
                <a:path w="299" h="292" extrusionOk="0">
                  <a:moveTo>
                    <a:pt x="78" y="0"/>
                  </a:moveTo>
                  <a:cubicBezTo>
                    <a:pt x="52" y="0"/>
                    <a:pt x="30" y="22"/>
                    <a:pt x="1" y="51"/>
                  </a:cubicBezTo>
                  <a:cubicBezTo>
                    <a:pt x="25" y="171"/>
                    <a:pt x="44" y="292"/>
                    <a:pt x="126" y="292"/>
                  </a:cubicBezTo>
                  <a:cubicBezTo>
                    <a:pt x="166" y="292"/>
                    <a:pt x="221" y="264"/>
                    <a:pt x="299" y="194"/>
                  </a:cubicBezTo>
                  <a:cubicBezTo>
                    <a:pt x="287" y="110"/>
                    <a:pt x="215" y="99"/>
                    <a:pt x="132" y="63"/>
                  </a:cubicBezTo>
                  <a:lnTo>
                    <a:pt x="156" y="15"/>
                  </a:lnTo>
                  <a:cubicBezTo>
                    <a:pt x="156" y="15"/>
                    <a:pt x="132" y="3"/>
                    <a:pt x="96" y="3"/>
                  </a:cubicBezTo>
                  <a:cubicBezTo>
                    <a:pt x="90" y="1"/>
                    <a:pt x="84" y="0"/>
                    <a:pt x="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6092;p32">
              <a:extLst>
                <a:ext uri="{FF2B5EF4-FFF2-40B4-BE49-F238E27FC236}">
                  <a16:creationId xmlns:a16="http://schemas.microsoft.com/office/drawing/2014/main" id="{4E5A3815-DA4B-4C4B-AAB8-2F792B26B846}"/>
                </a:ext>
              </a:extLst>
            </p:cNvPr>
            <p:cNvSpPr/>
            <p:nvPr/>
          </p:nvSpPr>
          <p:spPr>
            <a:xfrm>
              <a:off x="5331900" y="2297550"/>
              <a:ext cx="11350" cy="3475"/>
            </a:xfrm>
            <a:custGeom>
              <a:avLst/>
              <a:gdLst/>
              <a:ahLst/>
              <a:cxnLst/>
              <a:rect l="l" t="t" r="r" b="b"/>
              <a:pathLst>
                <a:path w="454" h="139" extrusionOk="0">
                  <a:moveTo>
                    <a:pt x="180" y="1"/>
                  </a:moveTo>
                  <a:cubicBezTo>
                    <a:pt x="120" y="1"/>
                    <a:pt x="60" y="8"/>
                    <a:pt x="1" y="8"/>
                  </a:cubicBezTo>
                  <a:cubicBezTo>
                    <a:pt x="36" y="55"/>
                    <a:pt x="96" y="103"/>
                    <a:pt x="144" y="139"/>
                  </a:cubicBezTo>
                  <a:cubicBezTo>
                    <a:pt x="251" y="127"/>
                    <a:pt x="358" y="127"/>
                    <a:pt x="453" y="115"/>
                  </a:cubicBezTo>
                  <a:cubicBezTo>
                    <a:pt x="372" y="19"/>
                    <a:pt x="277" y="1"/>
                    <a:pt x="1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6093;p32">
              <a:extLst>
                <a:ext uri="{FF2B5EF4-FFF2-40B4-BE49-F238E27FC236}">
                  <a16:creationId xmlns:a16="http://schemas.microsoft.com/office/drawing/2014/main" id="{F4F8BD93-9BF8-49B8-81D3-1A1006B313F1}"/>
                </a:ext>
              </a:extLst>
            </p:cNvPr>
            <p:cNvSpPr/>
            <p:nvPr/>
          </p:nvSpPr>
          <p:spPr>
            <a:xfrm>
              <a:off x="5323875" y="2293725"/>
              <a:ext cx="8350" cy="3725"/>
            </a:xfrm>
            <a:custGeom>
              <a:avLst/>
              <a:gdLst/>
              <a:ahLst/>
              <a:cxnLst/>
              <a:rect l="l" t="t" r="r" b="b"/>
              <a:pathLst>
                <a:path w="334" h="149" extrusionOk="0">
                  <a:moveTo>
                    <a:pt x="111" y="0"/>
                  </a:moveTo>
                  <a:cubicBezTo>
                    <a:pt x="75" y="0"/>
                    <a:pt x="38" y="7"/>
                    <a:pt x="0" y="18"/>
                  </a:cubicBezTo>
                  <a:cubicBezTo>
                    <a:pt x="36" y="54"/>
                    <a:pt x="48" y="89"/>
                    <a:pt x="84" y="113"/>
                  </a:cubicBezTo>
                  <a:cubicBezTo>
                    <a:pt x="92" y="110"/>
                    <a:pt x="101" y="109"/>
                    <a:pt x="110" y="109"/>
                  </a:cubicBezTo>
                  <a:cubicBezTo>
                    <a:pt x="136" y="109"/>
                    <a:pt x="161" y="122"/>
                    <a:pt x="179" y="149"/>
                  </a:cubicBezTo>
                  <a:cubicBezTo>
                    <a:pt x="226" y="137"/>
                    <a:pt x="286" y="137"/>
                    <a:pt x="334" y="113"/>
                  </a:cubicBezTo>
                  <a:cubicBezTo>
                    <a:pt x="268" y="31"/>
                    <a:pt x="192" y="0"/>
                    <a:pt x="1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6094;p32">
              <a:extLst>
                <a:ext uri="{FF2B5EF4-FFF2-40B4-BE49-F238E27FC236}">
                  <a16:creationId xmlns:a16="http://schemas.microsoft.com/office/drawing/2014/main" id="{B45281C5-681A-4D60-AC98-ED8A1C07CB5F}"/>
                </a:ext>
              </a:extLst>
            </p:cNvPr>
            <p:cNvSpPr/>
            <p:nvPr/>
          </p:nvSpPr>
          <p:spPr>
            <a:xfrm>
              <a:off x="5209875" y="2282850"/>
              <a:ext cx="3575" cy="3300"/>
            </a:xfrm>
            <a:custGeom>
              <a:avLst/>
              <a:gdLst/>
              <a:ahLst/>
              <a:cxnLst/>
              <a:rect l="l" t="t" r="r" b="b"/>
              <a:pathLst>
                <a:path w="143" h="132" extrusionOk="0">
                  <a:moveTo>
                    <a:pt x="0" y="1"/>
                  </a:moveTo>
                  <a:lnTo>
                    <a:pt x="0" y="1"/>
                  </a:lnTo>
                  <a:cubicBezTo>
                    <a:pt x="36" y="48"/>
                    <a:pt x="95" y="96"/>
                    <a:pt x="143" y="132"/>
                  </a:cubicBezTo>
                  <a:cubicBezTo>
                    <a:pt x="95" y="96"/>
                    <a:pt x="60" y="48"/>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6095;p32">
              <a:extLst>
                <a:ext uri="{FF2B5EF4-FFF2-40B4-BE49-F238E27FC236}">
                  <a16:creationId xmlns:a16="http://schemas.microsoft.com/office/drawing/2014/main" id="{D3BC6D4E-D6AF-4D28-BB95-21D017578595}"/>
                </a:ext>
              </a:extLst>
            </p:cNvPr>
            <p:cNvSpPr/>
            <p:nvPr/>
          </p:nvSpPr>
          <p:spPr>
            <a:xfrm>
              <a:off x="5342925" y="2300225"/>
              <a:ext cx="3300" cy="2425"/>
            </a:xfrm>
            <a:custGeom>
              <a:avLst/>
              <a:gdLst/>
              <a:ahLst/>
              <a:cxnLst/>
              <a:rect l="l" t="t" r="r" b="b"/>
              <a:pathLst>
                <a:path w="132" h="97" extrusionOk="0">
                  <a:moveTo>
                    <a:pt x="52" y="1"/>
                  </a:moveTo>
                  <a:cubicBezTo>
                    <a:pt x="35" y="1"/>
                    <a:pt x="18" y="4"/>
                    <a:pt x="0" y="8"/>
                  </a:cubicBezTo>
                  <a:cubicBezTo>
                    <a:pt x="7" y="66"/>
                    <a:pt x="24" y="96"/>
                    <a:pt x="49" y="96"/>
                  </a:cubicBezTo>
                  <a:cubicBezTo>
                    <a:pt x="71" y="96"/>
                    <a:pt x="99" y="75"/>
                    <a:pt x="131" y="32"/>
                  </a:cubicBezTo>
                  <a:cubicBezTo>
                    <a:pt x="109" y="9"/>
                    <a:pt x="81" y="1"/>
                    <a:pt x="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6096;p32">
              <a:extLst>
                <a:ext uri="{FF2B5EF4-FFF2-40B4-BE49-F238E27FC236}">
                  <a16:creationId xmlns:a16="http://schemas.microsoft.com/office/drawing/2014/main" id="{453E9D29-8440-4814-9C83-9CE28E98C2DF}"/>
                </a:ext>
              </a:extLst>
            </p:cNvPr>
            <p:cNvSpPr/>
            <p:nvPr/>
          </p:nvSpPr>
          <p:spPr>
            <a:xfrm>
              <a:off x="5282200" y="2311425"/>
              <a:ext cx="3000" cy="4500"/>
            </a:xfrm>
            <a:custGeom>
              <a:avLst/>
              <a:gdLst/>
              <a:ahLst/>
              <a:cxnLst/>
              <a:rect l="l" t="t" r="r" b="b"/>
              <a:pathLst>
                <a:path w="120" h="180" extrusionOk="0">
                  <a:moveTo>
                    <a:pt x="119" y="1"/>
                  </a:moveTo>
                  <a:cubicBezTo>
                    <a:pt x="48" y="48"/>
                    <a:pt x="0" y="96"/>
                    <a:pt x="0" y="179"/>
                  </a:cubicBezTo>
                  <a:cubicBezTo>
                    <a:pt x="96" y="155"/>
                    <a:pt x="119" y="96"/>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6097;p32">
              <a:extLst>
                <a:ext uri="{FF2B5EF4-FFF2-40B4-BE49-F238E27FC236}">
                  <a16:creationId xmlns:a16="http://schemas.microsoft.com/office/drawing/2014/main" id="{BFEFC914-F003-4E11-8EB7-71C1B6E8E0AB}"/>
                </a:ext>
              </a:extLst>
            </p:cNvPr>
            <p:cNvSpPr/>
            <p:nvPr/>
          </p:nvSpPr>
          <p:spPr>
            <a:xfrm>
              <a:off x="5278325" y="2315900"/>
              <a:ext cx="3900" cy="3300"/>
            </a:xfrm>
            <a:custGeom>
              <a:avLst/>
              <a:gdLst/>
              <a:ahLst/>
              <a:cxnLst/>
              <a:rect l="l" t="t" r="r" b="b"/>
              <a:pathLst>
                <a:path w="156" h="132" extrusionOk="0">
                  <a:moveTo>
                    <a:pt x="155" y="0"/>
                  </a:moveTo>
                  <a:cubicBezTo>
                    <a:pt x="72" y="0"/>
                    <a:pt x="24" y="48"/>
                    <a:pt x="1" y="131"/>
                  </a:cubicBezTo>
                  <a:cubicBezTo>
                    <a:pt x="84" y="131"/>
                    <a:pt x="143" y="95"/>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6098;p32">
              <a:extLst>
                <a:ext uri="{FF2B5EF4-FFF2-40B4-BE49-F238E27FC236}">
                  <a16:creationId xmlns:a16="http://schemas.microsoft.com/office/drawing/2014/main" id="{332ABDF2-FC2D-430C-9014-021481348DE1}"/>
                </a:ext>
              </a:extLst>
            </p:cNvPr>
            <p:cNvSpPr/>
            <p:nvPr/>
          </p:nvSpPr>
          <p:spPr>
            <a:xfrm>
              <a:off x="5296175" y="2294150"/>
              <a:ext cx="3600" cy="1100"/>
            </a:xfrm>
            <a:custGeom>
              <a:avLst/>
              <a:gdLst/>
              <a:ahLst/>
              <a:cxnLst/>
              <a:rect l="l" t="t" r="r" b="b"/>
              <a:pathLst>
                <a:path w="144" h="44" extrusionOk="0">
                  <a:moveTo>
                    <a:pt x="1" y="1"/>
                  </a:moveTo>
                  <a:cubicBezTo>
                    <a:pt x="1" y="11"/>
                    <a:pt x="16" y="43"/>
                    <a:pt x="29" y="43"/>
                  </a:cubicBezTo>
                  <a:cubicBezTo>
                    <a:pt x="32" y="43"/>
                    <a:pt x="34" y="41"/>
                    <a:pt x="37" y="37"/>
                  </a:cubicBezTo>
                  <a:cubicBezTo>
                    <a:pt x="72" y="25"/>
                    <a:pt x="120" y="13"/>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6099;p32">
              <a:extLst>
                <a:ext uri="{FF2B5EF4-FFF2-40B4-BE49-F238E27FC236}">
                  <a16:creationId xmlns:a16="http://schemas.microsoft.com/office/drawing/2014/main" id="{91A90394-4777-4984-9A49-F968D0A8D9EF}"/>
                </a:ext>
              </a:extLst>
            </p:cNvPr>
            <p:cNvSpPr/>
            <p:nvPr/>
          </p:nvSpPr>
          <p:spPr>
            <a:xfrm>
              <a:off x="5295600" y="2304575"/>
              <a:ext cx="3875" cy="2650"/>
            </a:xfrm>
            <a:custGeom>
              <a:avLst/>
              <a:gdLst/>
              <a:ahLst/>
              <a:cxnLst/>
              <a:rect l="l" t="t" r="r" b="b"/>
              <a:pathLst>
                <a:path w="155" h="106" extrusionOk="0">
                  <a:moveTo>
                    <a:pt x="0" y="1"/>
                  </a:moveTo>
                  <a:lnTo>
                    <a:pt x="0" y="1"/>
                  </a:lnTo>
                  <a:cubicBezTo>
                    <a:pt x="24" y="25"/>
                    <a:pt x="24" y="36"/>
                    <a:pt x="24" y="72"/>
                  </a:cubicBezTo>
                  <a:cubicBezTo>
                    <a:pt x="49" y="89"/>
                    <a:pt x="80" y="106"/>
                    <a:pt x="113" y="106"/>
                  </a:cubicBezTo>
                  <a:cubicBezTo>
                    <a:pt x="127" y="106"/>
                    <a:pt x="141" y="103"/>
                    <a:pt x="155" y="96"/>
                  </a:cubicBezTo>
                  <a:cubicBezTo>
                    <a:pt x="95" y="72"/>
                    <a:pt x="48" y="25"/>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6100;p32">
              <a:extLst>
                <a:ext uri="{FF2B5EF4-FFF2-40B4-BE49-F238E27FC236}">
                  <a16:creationId xmlns:a16="http://schemas.microsoft.com/office/drawing/2014/main" id="{8B8E0C24-FA0C-46EA-86CB-6DCAA7F6AF2E}"/>
                </a:ext>
              </a:extLst>
            </p:cNvPr>
            <p:cNvSpPr/>
            <p:nvPr/>
          </p:nvSpPr>
          <p:spPr>
            <a:xfrm>
              <a:off x="5259875" y="2333150"/>
              <a:ext cx="4200" cy="3600"/>
            </a:xfrm>
            <a:custGeom>
              <a:avLst/>
              <a:gdLst/>
              <a:ahLst/>
              <a:cxnLst/>
              <a:rect l="l" t="t" r="r" b="b"/>
              <a:pathLst>
                <a:path w="168" h="144" extrusionOk="0">
                  <a:moveTo>
                    <a:pt x="155" y="1"/>
                  </a:moveTo>
                  <a:cubicBezTo>
                    <a:pt x="72" y="13"/>
                    <a:pt x="12" y="72"/>
                    <a:pt x="0" y="144"/>
                  </a:cubicBezTo>
                  <a:cubicBezTo>
                    <a:pt x="48" y="144"/>
                    <a:pt x="96" y="132"/>
                    <a:pt x="143" y="132"/>
                  </a:cubicBezTo>
                  <a:cubicBezTo>
                    <a:pt x="167" y="108"/>
                    <a:pt x="167" y="60"/>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6101;p32">
              <a:extLst>
                <a:ext uri="{FF2B5EF4-FFF2-40B4-BE49-F238E27FC236}">
                  <a16:creationId xmlns:a16="http://schemas.microsoft.com/office/drawing/2014/main" id="{06953EFF-57AF-4524-822F-A26E119ED8AB}"/>
                </a:ext>
              </a:extLst>
            </p:cNvPr>
            <p:cNvSpPr/>
            <p:nvPr/>
          </p:nvSpPr>
          <p:spPr>
            <a:xfrm>
              <a:off x="5256600" y="2336725"/>
              <a:ext cx="3900" cy="3900"/>
            </a:xfrm>
            <a:custGeom>
              <a:avLst/>
              <a:gdLst/>
              <a:ahLst/>
              <a:cxnLst/>
              <a:rect l="l" t="t" r="r" b="b"/>
              <a:pathLst>
                <a:path w="156" h="156" extrusionOk="0">
                  <a:moveTo>
                    <a:pt x="155" y="1"/>
                  </a:moveTo>
                  <a:lnTo>
                    <a:pt x="155" y="1"/>
                  </a:lnTo>
                  <a:cubicBezTo>
                    <a:pt x="72" y="24"/>
                    <a:pt x="12" y="84"/>
                    <a:pt x="0" y="155"/>
                  </a:cubicBezTo>
                  <a:cubicBezTo>
                    <a:pt x="48" y="155"/>
                    <a:pt x="96" y="155"/>
                    <a:pt x="131" y="143"/>
                  </a:cubicBezTo>
                  <a:cubicBezTo>
                    <a:pt x="131" y="96"/>
                    <a:pt x="155" y="48"/>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6102;p32">
              <a:extLst>
                <a:ext uri="{FF2B5EF4-FFF2-40B4-BE49-F238E27FC236}">
                  <a16:creationId xmlns:a16="http://schemas.microsoft.com/office/drawing/2014/main" id="{883AA640-5EB0-4216-AB4A-82B919780859}"/>
                </a:ext>
              </a:extLst>
            </p:cNvPr>
            <p:cNvSpPr/>
            <p:nvPr/>
          </p:nvSpPr>
          <p:spPr>
            <a:xfrm>
              <a:off x="5274450" y="2299225"/>
              <a:ext cx="1825" cy="1500"/>
            </a:xfrm>
            <a:custGeom>
              <a:avLst/>
              <a:gdLst/>
              <a:ahLst/>
              <a:cxnLst/>
              <a:rect l="l" t="t" r="r" b="b"/>
              <a:pathLst>
                <a:path w="73" h="60" extrusionOk="0">
                  <a:moveTo>
                    <a:pt x="36" y="0"/>
                  </a:moveTo>
                  <a:cubicBezTo>
                    <a:pt x="36" y="0"/>
                    <a:pt x="13" y="48"/>
                    <a:pt x="1" y="60"/>
                  </a:cubicBezTo>
                  <a:cubicBezTo>
                    <a:pt x="60" y="48"/>
                    <a:pt x="72" y="12"/>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6103;p32">
              <a:extLst>
                <a:ext uri="{FF2B5EF4-FFF2-40B4-BE49-F238E27FC236}">
                  <a16:creationId xmlns:a16="http://schemas.microsoft.com/office/drawing/2014/main" id="{D7483294-2373-488D-96E2-86BA2771BBF5}"/>
                </a:ext>
              </a:extLst>
            </p:cNvPr>
            <p:cNvSpPr/>
            <p:nvPr/>
          </p:nvSpPr>
          <p:spPr>
            <a:xfrm>
              <a:off x="5303025" y="2293800"/>
              <a:ext cx="3900" cy="3375"/>
            </a:xfrm>
            <a:custGeom>
              <a:avLst/>
              <a:gdLst/>
              <a:ahLst/>
              <a:cxnLst/>
              <a:rect l="l" t="t" r="r" b="b"/>
              <a:pathLst>
                <a:path w="156" h="135" extrusionOk="0">
                  <a:moveTo>
                    <a:pt x="72" y="0"/>
                  </a:moveTo>
                  <a:cubicBezTo>
                    <a:pt x="48" y="0"/>
                    <a:pt x="25" y="9"/>
                    <a:pt x="1" y="27"/>
                  </a:cubicBezTo>
                  <a:cubicBezTo>
                    <a:pt x="48" y="51"/>
                    <a:pt x="108" y="98"/>
                    <a:pt x="156" y="134"/>
                  </a:cubicBezTo>
                  <a:cubicBezTo>
                    <a:pt x="144" y="98"/>
                    <a:pt x="144" y="51"/>
                    <a:pt x="144" y="27"/>
                  </a:cubicBezTo>
                  <a:cubicBezTo>
                    <a:pt x="120" y="9"/>
                    <a:pt x="96" y="0"/>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6104;p32">
              <a:extLst>
                <a:ext uri="{FF2B5EF4-FFF2-40B4-BE49-F238E27FC236}">
                  <a16:creationId xmlns:a16="http://schemas.microsoft.com/office/drawing/2014/main" id="{96602387-E07B-4D69-AA20-2D16C7201775}"/>
                </a:ext>
              </a:extLst>
            </p:cNvPr>
            <p:cNvSpPr/>
            <p:nvPr/>
          </p:nvSpPr>
          <p:spPr>
            <a:xfrm>
              <a:off x="5317625" y="2309950"/>
              <a:ext cx="3300" cy="1200"/>
            </a:xfrm>
            <a:custGeom>
              <a:avLst/>
              <a:gdLst/>
              <a:ahLst/>
              <a:cxnLst/>
              <a:rect l="l" t="t" r="r" b="b"/>
              <a:pathLst>
                <a:path w="132" h="48" extrusionOk="0">
                  <a:moveTo>
                    <a:pt x="107" y="0"/>
                  </a:moveTo>
                  <a:cubicBezTo>
                    <a:pt x="72" y="0"/>
                    <a:pt x="36" y="24"/>
                    <a:pt x="0" y="36"/>
                  </a:cubicBezTo>
                  <a:cubicBezTo>
                    <a:pt x="48" y="48"/>
                    <a:pt x="95" y="48"/>
                    <a:pt x="131" y="48"/>
                  </a:cubicBezTo>
                  <a:cubicBezTo>
                    <a:pt x="119" y="36"/>
                    <a:pt x="107" y="0"/>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6105;p32">
              <a:extLst>
                <a:ext uri="{FF2B5EF4-FFF2-40B4-BE49-F238E27FC236}">
                  <a16:creationId xmlns:a16="http://schemas.microsoft.com/office/drawing/2014/main" id="{6B42178D-F831-4AE5-AC09-317099C244A2}"/>
                </a:ext>
              </a:extLst>
            </p:cNvPr>
            <p:cNvSpPr/>
            <p:nvPr/>
          </p:nvSpPr>
          <p:spPr>
            <a:xfrm>
              <a:off x="5209275" y="1823575"/>
              <a:ext cx="29200" cy="175525"/>
            </a:xfrm>
            <a:custGeom>
              <a:avLst/>
              <a:gdLst/>
              <a:ahLst/>
              <a:cxnLst/>
              <a:rect l="l" t="t" r="r" b="b"/>
              <a:pathLst>
                <a:path w="1168" h="7021" extrusionOk="0">
                  <a:moveTo>
                    <a:pt x="655" y="0"/>
                  </a:moveTo>
                  <a:cubicBezTo>
                    <a:pt x="60" y="36"/>
                    <a:pt x="0" y="369"/>
                    <a:pt x="203" y="846"/>
                  </a:cubicBezTo>
                  <a:cubicBezTo>
                    <a:pt x="536" y="917"/>
                    <a:pt x="477" y="1179"/>
                    <a:pt x="441" y="1405"/>
                  </a:cubicBezTo>
                  <a:cubicBezTo>
                    <a:pt x="357" y="1715"/>
                    <a:pt x="262" y="2000"/>
                    <a:pt x="167" y="2298"/>
                  </a:cubicBezTo>
                  <a:cubicBezTo>
                    <a:pt x="381" y="2834"/>
                    <a:pt x="453" y="3953"/>
                    <a:pt x="322" y="4584"/>
                  </a:cubicBezTo>
                  <a:cubicBezTo>
                    <a:pt x="322" y="4612"/>
                    <a:pt x="322" y="4639"/>
                    <a:pt x="327" y="4639"/>
                  </a:cubicBezTo>
                  <a:cubicBezTo>
                    <a:pt x="328" y="4639"/>
                    <a:pt x="328" y="4639"/>
                    <a:pt x="329" y="4639"/>
                  </a:cubicBezTo>
                  <a:lnTo>
                    <a:pt x="329" y="4639"/>
                  </a:lnTo>
                  <a:cubicBezTo>
                    <a:pt x="283" y="4708"/>
                    <a:pt x="238" y="4789"/>
                    <a:pt x="215" y="4870"/>
                  </a:cubicBezTo>
                  <a:cubicBezTo>
                    <a:pt x="227" y="5144"/>
                    <a:pt x="286" y="5418"/>
                    <a:pt x="262" y="5703"/>
                  </a:cubicBezTo>
                  <a:cubicBezTo>
                    <a:pt x="262" y="5799"/>
                    <a:pt x="262" y="5882"/>
                    <a:pt x="298" y="5977"/>
                  </a:cubicBezTo>
                  <a:cubicBezTo>
                    <a:pt x="328" y="6000"/>
                    <a:pt x="354" y="6008"/>
                    <a:pt x="377" y="6008"/>
                  </a:cubicBezTo>
                  <a:cubicBezTo>
                    <a:pt x="391" y="6008"/>
                    <a:pt x="404" y="6005"/>
                    <a:pt x="417" y="6001"/>
                  </a:cubicBezTo>
                  <a:cubicBezTo>
                    <a:pt x="425" y="5998"/>
                    <a:pt x="432" y="5997"/>
                    <a:pt x="436" y="5997"/>
                  </a:cubicBezTo>
                  <a:cubicBezTo>
                    <a:pt x="449" y="5997"/>
                    <a:pt x="439" y="6012"/>
                    <a:pt x="393" y="6049"/>
                  </a:cubicBezTo>
                  <a:cubicBezTo>
                    <a:pt x="322" y="6108"/>
                    <a:pt x="274" y="6180"/>
                    <a:pt x="262" y="6275"/>
                  </a:cubicBezTo>
                  <a:lnTo>
                    <a:pt x="262" y="6453"/>
                  </a:lnTo>
                  <a:cubicBezTo>
                    <a:pt x="262" y="6513"/>
                    <a:pt x="274" y="6572"/>
                    <a:pt x="298" y="6632"/>
                  </a:cubicBezTo>
                  <a:cubicBezTo>
                    <a:pt x="334" y="6692"/>
                    <a:pt x="357" y="6727"/>
                    <a:pt x="405" y="6787"/>
                  </a:cubicBezTo>
                  <a:cubicBezTo>
                    <a:pt x="513" y="6931"/>
                    <a:pt x="612" y="7020"/>
                    <a:pt x="701" y="7020"/>
                  </a:cubicBezTo>
                  <a:cubicBezTo>
                    <a:pt x="787" y="7020"/>
                    <a:pt x="864" y="6934"/>
                    <a:pt x="929" y="6727"/>
                  </a:cubicBezTo>
                  <a:cubicBezTo>
                    <a:pt x="1167" y="6049"/>
                    <a:pt x="655" y="5453"/>
                    <a:pt x="679" y="4787"/>
                  </a:cubicBezTo>
                  <a:cubicBezTo>
                    <a:pt x="715" y="3370"/>
                    <a:pt x="715" y="1941"/>
                    <a:pt x="691" y="512"/>
                  </a:cubicBezTo>
                  <a:cubicBezTo>
                    <a:pt x="679" y="346"/>
                    <a:pt x="703" y="167"/>
                    <a:pt x="6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6106;p32">
              <a:extLst>
                <a:ext uri="{FF2B5EF4-FFF2-40B4-BE49-F238E27FC236}">
                  <a16:creationId xmlns:a16="http://schemas.microsoft.com/office/drawing/2014/main" id="{083A00FB-D159-4E2D-BC6D-2B7AF71FC117}"/>
                </a:ext>
              </a:extLst>
            </p:cNvPr>
            <p:cNvSpPr/>
            <p:nvPr/>
          </p:nvSpPr>
          <p:spPr>
            <a:xfrm>
              <a:off x="5211350" y="1989025"/>
              <a:ext cx="25325" cy="84775"/>
            </a:xfrm>
            <a:custGeom>
              <a:avLst/>
              <a:gdLst/>
              <a:ahLst/>
              <a:cxnLst/>
              <a:rect l="l" t="t" r="r" b="b"/>
              <a:pathLst>
                <a:path w="1013" h="3391" extrusionOk="0">
                  <a:moveTo>
                    <a:pt x="268" y="1"/>
                  </a:moveTo>
                  <a:cubicBezTo>
                    <a:pt x="259" y="1"/>
                    <a:pt x="249" y="1"/>
                    <a:pt x="239" y="2"/>
                  </a:cubicBezTo>
                  <a:cubicBezTo>
                    <a:pt x="132" y="324"/>
                    <a:pt x="144" y="645"/>
                    <a:pt x="239" y="1014"/>
                  </a:cubicBezTo>
                  <a:cubicBezTo>
                    <a:pt x="536" y="1324"/>
                    <a:pt x="84" y="1490"/>
                    <a:pt x="96" y="1740"/>
                  </a:cubicBezTo>
                  <a:cubicBezTo>
                    <a:pt x="203" y="2014"/>
                    <a:pt x="203" y="2300"/>
                    <a:pt x="96" y="2586"/>
                  </a:cubicBezTo>
                  <a:lnTo>
                    <a:pt x="84" y="2586"/>
                  </a:lnTo>
                  <a:cubicBezTo>
                    <a:pt x="132" y="2824"/>
                    <a:pt x="1" y="3110"/>
                    <a:pt x="239" y="3300"/>
                  </a:cubicBezTo>
                  <a:cubicBezTo>
                    <a:pt x="312" y="3360"/>
                    <a:pt x="390" y="3391"/>
                    <a:pt x="473" y="3391"/>
                  </a:cubicBezTo>
                  <a:cubicBezTo>
                    <a:pt x="538" y="3391"/>
                    <a:pt x="606" y="3372"/>
                    <a:pt x="679" y="3336"/>
                  </a:cubicBezTo>
                  <a:cubicBezTo>
                    <a:pt x="739" y="3276"/>
                    <a:pt x="775" y="3193"/>
                    <a:pt x="798" y="3122"/>
                  </a:cubicBezTo>
                  <a:cubicBezTo>
                    <a:pt x="894" y="2717"/>
                    <a:pt x="846" y="2312"/>
                    <a:pt x="870" y="1919"/>
                  </a:cubicBezTo>
                  <a:cubicBezTo>
                    <a:pt x="917" y="1407"/>
                    <a:pt x="1013" y="895"/>
                    <a:pt x="655" y="431"/>
                  </a:cubicBezTo>
                  <a:cubicBezTo>
                    <a:pt x="483" y="327"/>
                    <a:pt x="544" y="1"/>
                    <a:pt x="2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6107;p32">
              <a:extLst>
                <a:ext uri="{FF2B5EF4-FFF2-40B4-BE49-F238E27FC236}">
                  <a16:creationId xmlns:a16="http://schemas.microsoft.com/office/drawing/2014/main" id="{F1BB1409-DF21-4A9A-A185-B1C1188CE4E2}"/>
                </a:ext>
              </a:extLst>
            </p:cNvPr>
            <p:cNvSpPr/>
            <p:nvPr/>
          </p:nvSpPr>
          <p:spPr>
            <a:xfrm>
              <a:off x="5206300" y="1796700"/>
              <a:ext cx="23225" cy="57200"/>
            </a:xfrm>
            <a:custGeom>
              <a:avLst/>
              <a:gdLst/>
              <a:ahLst/>
              <a:cxnLst/>
              <a:rect l="l" t="t" r="r" b="b"/>
              <a:pathLst>
                <a:path w="929" h="2288" extrusionOk="0">
                  <a:moveTo>
                    <a:pt x="652" y="0"/>
                  </a:moveTo>
                  <a:cubicBezTo>
                    <a:pt x="576" y="0"/>
                    <a:pt x="496" y="30"/>
                    <a:pt x="417" y="87"/>
                  </a:cubicBezTo>
                  <a:cubicBezTo>
                    <a:pt x="393" y="551"/>
                    <a:pt x="393" y="1040"/>
                    <a:pt x="0" y="1385"/>
                  </a:cubicBezTo>
                  <a:lnTo>
                    <a:pt x="0" y="2099"/>
                  </a:lnTo>
                  <a:cubicBezTo>
                    <a:pt x="4" y="2098"/>
                    <a:pt x="8" y="2098"/>
                    <a:pt x="12" y="2098"/>
                  </a:cubicBezTo>
                  <a:cubicBezTo>
                    <a:pt x="93" y="2098"/>
                    <a:pt x="96" y="2288"/>
                    <a:pt x="184" y="2288"/>
                  </a:cubicBezTo>
                  <a:cubicBezTo>
                    <a:pt x="209" y="2288"/>
                    <a:pt x="242" y="2272"/>
                    <a:pt x="286" y="2230"/>
                  </a:cubicBezTo>
                  <a:cubicBezTo>
                    <a:pt x="334" y="2183"/>
                    <a:pt x="322" y="2159"/>
                    <a:pt x="286" y="2111"/>
                  </a:cubicBezTo>
                  <a:lnTo>
                    <a:pt x="286" y="1944"/>
                  </a:lnTo>
                  <a:cubicBezTo>
                    <a:pt x="274" y="1575"/>
                    <a:pt x="405" y="1290"/>
                    <a:pt x="703" y="1087"/>
                  </a:cubicBezTo>
                  <a:cubicBezTo>
                    <a:pt x="869" y="968"/>
                    <a:pt x="869" y="789"/>
                    <a:pt x="881" y="635"/>
                  </a:cubicBezTo>
                  <a:cubicBezTo>
                    <a:pt x="893" y="528"/>
                    <a:pt x="929" y="432"/>
                    <a:pt x="929" y="325"/>
                  </a:cubicBezTo>
                  <a:cubicBezTo>
                    <a:pt x="929" y="254"/>
                    <a:pt x="917" y="170"/>
                    <a:pt x="881" y="111"/>
                  </a:cubicBezTo>
                  <a:cubicBezTo>
                    <a:pt x="813" y="36"/>
                    <a:pt x="735" y="0"/>
                    <a:pt x="65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6108;p32">
              <a:extLst>
                <a:ext uri="{FF2B5EF4-FFF2-40B4-BE49-F238E27FC236}">
                  <a16:creationId xmlns:a16="http://schemas.microsoft.com/office/drawing/2014/main" id="{0A948D53-5E02-470E-9788-108FC9026C0E}"/>
                </a:ext>
              </a:extLst>
            </p:cNvPr>
            <p:cNvSpPr/>
            <p:nvPr/>
          </p:nvSpPr>
          <p:spPr>
            <a:xfrm>
              <a:off x="5208675" y="1881325"/>
              <a:ext cx="4500" cy="44650"/>
            </a:xfrm>
            <a:custGeom>
              <a:avLst/>
              <a:gdLst/>
              <a:ahLst/>
              <a:cxnLst/>
              <a:rect l="l" t="t" r="r" b="b"/>
              <a:pathLst>
                <a:path w="180" h="1786" extrusionOk="0">
                  <a:moveTo>
                    <a:pt x="179" y="0"/>
                  </a:moveTo>
                  <a:cubicBezTo>
                    <a:pt x="12" y="536"/>
                    <a:pt x="0" y="1167"/>
                    <a:pt x="179" y="1786"/>
                  </a:cubicBezTo>
                  <a:lnTo>
                    <a:pt x="179"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6109;p32">
              <a:extLst>
                <a:ext uri="{FF2B5EF4-FFF2-40B4-BE49-F238E27FC236}">
                  <a16:creationId xmlns:a16="http://schemas.microsoft.com/office/drawing/2014/main" id="{5B39CC15-2E34-42FE-9A0D-B71B975A19D7}"/>
                </a:ext>
              </a:extLst>
            </p:cNvPr>
            <p:cNvSpPr/>
            <p:nvPr/>
          </p:nvSpPr>
          <p:spPr>
            <a:xfrm>
              <a:off x="5208975" y="1938175"/>
              <a:ext cx="9250" cy="33750"/>
            </a:xfrm>
            <a:custGeom>
              <a:avLst/>
              <a:gdLst/>
              <a:ahLst/>
              <a:cxnLst/>
              <a:rect l="l" t="t" r="r" b="b"/>
              <a:pathLst>
                <a:path w="370" h="1350" extrusionOk="0">
                  <a:moveTo>
                    <a:pt x="346" y="0"/>
                  </a:moveTo>
                  <a:lnTo>
                    <a:pt x="346" y="0"/>
                  </a:lnTo>
                  <a:cubicBezTo>
                    <a:pt x="119" y="107"/>
                    <a:pt x="0" y="286"/>
                    <a:pt x="108" y="524"/>
                  </a:cubicBezTo>
                  <a:cubicBezTo>
                    <a:pt x="215" y="774"/>
                    <a:pt x="179" y="1048"/>
                    <a:pt x="191" y="1298"/>
                  </a:cubicBezTo>
                  <a:cubicBezTo>
                    <a:pt x="191" y="1322"/>
                    <a:pt x="215" y="1334"/>
                    <a:pt x="239" y="1346"/>
                  </a:cubicBezTo>
                  <a:cubicBezTo>
                    <a:pt x="247" y="1348"/>
                    <a:pt x="255" y="1350"/>
                    <a:pt x="262" y="1350"/>
                  </a:cubicBezTo>
                  <a:cubicBezTo>
                    <a:pt x="286" y="1350"/>
                    <a:pt x="306" y="1334"/>
                    <a:pt x="334" y="1298"/>
                  </a:cubicBezTo>
                  <a:lnTo>
                    <a:pt x="334" y="155"/>
                  </a:lnTo>
                  <a:cubicBezTo>
                    <a:pt x="369" y="107"/>
                    <a:pt x="369" y="72"/>
                    <a:pt x="3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6110;p32">
              <a:extLst>
                <a:ext uri="{FF2B5EF4-FFF2-40B4-BE49-F238E27FC236}">
                  <a16:creationId xmlns:a16="http://schemas.microsoft.com/office/drawing/2014/main" id="{DB8193A8-89FF-4B5E-BC80-C3BC97F6AD9D}"/>
                </a:ext>
              </a:extLst>
            </p:cNvPr>
            <p:cNvSpPr/>
            <p:nvPr/>
          </p:nvSpPr>
          <p:spPr>
            <a:xfrm>
              <a:off x="5210450" y="1987775"/>
              <a:ext cx="7775" cy="26025"/>
            </a:xfrm>
            <a:custGeom>
              <a:avLst/>
              <a:gdLst/>
              <a:ahLst/>
              <a:cxnLst/>
              <a:rect l="l" t="t" r="r" b="b"/>
              <a:pathLst>
                <a:path w="311" h="1041" extrusionOk="0">
                  <a:moveTo>
                    <a:pt x="192" y="0"/>
                  </a:moveTo>
                  <a:cubicBezTo>
                    <a:pt x="168" y="0"/>
                    <a:pt x="147" y="16"/>
                    <a:pt x="120" y="52"/>
                  </a:cubicBezTo>
                  <a:cubicBezTo>
                    <a:pt x="180" y="374"/>
                    <a:pt x="1" y="743"/>
                    <a:pt x="275" y="1040"/>
                  </a:cubicBezTo>
                  <a:cubicBezTo>
                    <a:pt x="310" y="719"/>
                    <a:pt x="299" y="374"/>
                    <a:pt x="275" y="52"/>
                  </a:cubicBezTo>
                  <a:cubicBezTo>
                    <a:pt x="275" y="28"/>
                    <a:pt x="239" y="16"/>
                    <a:pt x="215" y="4"/>
                  </a:cubicBezTo>
                  <a:cubicBezTo>
                    <a:pt x="207" y="2"/>
                    <a:pt x="199" y="0"/>
                    <a:pt x="1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6111;p32">
              <a:extLst>
                <a:ext uri="{FF2B5EF4-FFF2-40B4-BE49-F238E27FC236}">
                  <a16:creationId xmlns:a16="http://schemas.microsoft.com/office/drawing/2014/main" id="{E856F747-5FE9-43FA-AEA3-9E43D6771794}"/>
                </a:ext>
              </a:extLst>
            </p:cNvPr>
            <p:cNvSpPr/>
            <p:nvPr/>
          </p:nvSpPr>
          <p:spPr>
            <a:xfrm>
              <a:off x="5213425" y="2032225"/>
              <a:ext cx="5400" cy="21150"/>
            </a:xfrm>
            <a:custGeom>
              <a:avLst/>
              <a:gdLst/>
              <a:ahLst/>
              <a:cxnLst/>
              <a:rect l="l" t="t" r="r" b="b"/>
              <a:pathLst>
                <a:path w="216" h="846" extrusionOk="0">
                  <a:moveTo>
                    <a:pt x="1" y="0"/>
                  </a:moveTo>
                  <a:lnTo>
                    <a:pt x="1" y="846"/>
                  </a:lnTo>
                  <a:cubicBezTo>
                    <a:pt x="215" y="560"/>
                    <a:pt x="215" y="27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6112;p32">
              <a:extLst>
                <a:ext uri="{FF2B5EF4-FFF2-40B4-BE49-F238E27FC236}">
                  <a16:creationId xmlns:a16="http://schemas.microsoft.com/office/drawing/2014/main" id="{3A97B63B-9B4B-44C0-A00E-9856616FB768}"/>
                </a:ext>
              </a:extLst>
            </p:cNvPr>
            <p:cNvSpPr/>
            <p:nvPr/>
          </p:nvSpPr>
          <p:spPr>
            <a:xfrm>
              <a:off x="5213425" y="1971200"/>
              <a:ext cx="7475" cy="11875"/>
            </a:xfrm>
            <a:custGeom>
              <a:avLst/>
              <a:gdLst/>
              <a:ahLst/>
              <a:cxnLst/>
              <a:rect l="l" t="t" r="r" b="b"/>
              <a:pathLst>
                <a:path w="299" h="475" extrusionOk="0">
                  <a:moveTo>
                    <a:pt x="1" y="1"/>
                  </a:moveTo>
                  <a:cubicBezTo>
                    <a:pt x="1" y="132"/>
                    <a:pt x="1" y="275"/>
                    <a:pt x="13" y="429"/>
                  </a:cubicBezTo>
                  <a:cubicBezTo>
                    <a:pt x="13" y="441"/>
                    <a:pt x="37" y="453"/>
                    <a:pt x="61" y="465"/>
                  </a:cubicBezTo>
                  <a:cubicBezTo>
                    <a:pt x="70" y="472"/>
                    <a:pt x="80" y="475"/>
                    <a:pt x="88" y="475"/>
                  </a:cubicBezTo>
                  <a:cubicBezTo>
                    <a:pt x="110" y="475"/>
                    <a:pt x="130" y="455"/>
                    <a:pt x="156" y="429"/>
                  </a:cubicBezTo>
                  <a:cubicBezTo>
                    <a:pt x="215" y="334"/>
                    <a:pt x="251" y="239"/>
                    <a:pt x="299" y="144"/>
                  </a:cubicBezTo>
                  <a:lnTo>
                    <a:pt x="15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6113;p32">
              <a:extLst>
                <a:ext uri="{FF2B5EF4-FFF2-40B4-BE49-F238E27FC236}">
                  <a16:creationId xmlns:a16="http://schemas.microsoft.com/office/drawing/2014/main" id="{D0103401-C8B3-4B8E-84D4-93C8248351C7}"/>
                </a:ext>
              </a:extLst>
            </p:cNvPr>
            <p:cNvSpPr/>
            <p:nvPr/>
          </p:nvSpPr>
          <p:spPr>
            <a:xfrm>
              <a:off x="5213725" y="1849475"/>
              <a:ext cx="2125" cy="3000"/>
            </a:xfrm>
            <a:custGeom>
              <a:avLst/>
              <a:gdLst/>
              <a:ahLst/>
              <a:cxnLst/>
              <a:rect l="l" t="t" r="r" b="b"/>
              <a:pathLst>
                <a:path w="85" h="120" extrusionOk="0">
                  <a:moveTo>
                    <a:pt x="1" y="0"/>
                  </a:moveTo>
                  <a:lnTo>
                    <a:pt x="1" y="119"/>
                  </a:lnTo>
                  <a:cubicBezTo>
                    <a:pt x="84" y="72"/>
                    <a:pt x="84" y="2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6114;p32">
              <a:extLst>
                <a:ext uri="{FF2B5EF4-FFF2-40B4-BE49-F238E27FC236}">
                  <a16:creationId xmlns:a16="http://schemas.microsoft.com/office/drawing/2014/main" id="{74E0E769-FF21-4F05-BDC1-EC7ACBEC3B60}"/>
                </a:ext>
              </a:extLst>
            </p:cNvPr>
            <p:cNvSpPr/>
            <p:nvPr/>
          </p:nvSpPr>
          <p:spPr>
            <a:xfrm>
              <a:off x="5213425" y="1981925"/>
              <a:ext cx="3900" cy="4600"/>
            </a:xfrm>
            <a:custGeom>
              <a:avLst/>
              <a:gdLst/>
              <a:ahLst/>
              <a:cxnLst/>
              <a:rect l="l" t="t" r="r" b="b"/>
              <a:pathLst>
                <a:path w="156" h="184" extrusionOk="0">
                  <a:moveTo>
                    <a:pt x="13" y="0"/>
                  </a:moveTo>
                  <a:cubicBezTo>
                    <a:pt x="1" y="36"/>
                    <a:pt x="1" y="84"/>
                    <a:pt x="13" y="143"/>
                  </a:cubicBezTo>
                  <a:cubicBezTo>
                    <a:pt x="13" y="143"/>
                    <a:pt x="37" y="167"/>
                    <a:pt x="61" y="179"/>
                  </a:cubicBezTo>
                  <a:cubicBezTo>
                    <a:pt x="69" y="182"/>
                    <a:pt x="78" y="183"/>
                    <a:pt x="85" y="183"/>
                  </a:cubicBezTo>
                  <a:cubicBezTo>
                    <a:pt x="109" y="183"/>
                    <a:pt x="129" y="170"/>
                    <a:pt x="156" y="143"/>
                  </a:cubicBezTo>
                  <a:lnTo>
                    <a:pt x="156" y="72"/>
                  </a:lnTo>
                  <a:lnTo>
                    <a:pt x="15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6115;p32">
              <a:extLst>
                <a:ext uri="{FF2B5EF4-FFF2-40B4-BE49-F238E27FC236}">
                  <a16:creationId xmlns:a16="http://schemas.microsoft.com/office/drawing/2014/main" id="{92F31B4C-DE30-4AB6-80CB-B659C3DEA9C3}"/>
                </a:ext>
              </a:extLst>
            </p:cNvPr>
            <p:cNvSpPr/>
            <p:nvPr/>
          </p:nvSpPr>
          <p:spPr>
            <a:xfrm>
              <a:off x="5213425" y="1985200"/>
              <a:ext cx="3900" cy="3900"/>
            </a:xfrm>
            <a:custGeom>
              <a:avLst/>
              <a:gdLst/>
              <a:ahLst/>
              <a:cxnLst/>
              <a:rect l="l" t="t" r="r" b="b"/>
              <a:pathLst>
                <a:path w="156" h="156" extrusionOk="0">
                  <a:moveTo>
                    <a:pt x="1" y="0"/>
                  </a:moveTo>
                  <a:lnTo>
                    <a:pt x="1" y="155"/>
                  </a:lnTo>
                  <a:lnTo>
                    <a:pt x="156" y="155"/>
                  </a:lnTo>
                  <a:lnTo>
                    <a:pt x="15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6116;p32">
              <a:extLst>
                <a:ext uri="{FF2B5EF4-FFF2-40B4-BE49-F238E27FC236}">
                  <a16:creationId xmlns:a16="http://schemas.microsoft.com/office/drawing/2014/main" id="{8C7D0FA6-CF6F-4167-9847-7C00CB6BE1CA}"/>
                </a:ext>
              </a:extLst>
            </p:cNvPr>
            <p:cNvSpPr/>
            <p:nvPr/>
          </p:nvSpPr>
          <p:spPr>
            <a:xfrm>
              <a:off x="6063250" y="3081750"/>
              <a:ext cx="72950" cy="17000"/>
            </a:xfrm>
            <a:custGeom>
              <a:avLst/>
              <a:gdLst/>
              <a:ahLst/>
              <a:cxnLst/>
              <a:rect l="l" t="t" r="r" b="b"/>
              <a:pathLst>
                <a:path w="2918" h="680" extrusionOk="0">
                  <a:moveTo>
                    <a:pt x="488" y="1"/>
                  </a:moveTo>
                  <a:cubicBezTo>
                    <a:pt x="429" y="13"/>
                    <a:pt x="369" y="25"/>
                    <a:pt x="310" y="25"/>
                  </a:cubicBezTo>
                  <a:cubicBezTo>
                    <a:pt x="179" y="48"/>
                    <a:pt x="60" y="84"/>
                    <a:pt x="0" y="203"/>
                  </a:cubicBezTo>
                  <a:cubicBezTo>
                    <a:pt x="193" y="329"/>
                    <a:pt x="403" y="354"/>
                    <a:pt x="614" y="354"/>
                  </a:cubicBezTo>
                  <a:cubicBezTo>
                    <a:pt x="703" y="354"/>
                    <a:pt x="793" y="350"/>
                    <a:pt x="881" y="346"/>
                  </a:cubicBezTo>
                  <a:cubicBezTo>
                    <a:pt x="1370" y="584"/>
                    <a:pt x="1953" y="406"/>
                    <a:pt x="2453" y="620"/>
                  </a:cubicBezTo>
                  <a:cubicBezTo>
                    <a:pt x="2632" y="584"/>
                    <a:pt x="2917" y="679"/>
                    <a:pt x="2905" y="322"/>
                  </a:cubicBezTo>
                  <a:lnTo>
                    <a:pt x="2894" y="310"/>
                  </a:lnTo>
                  <a:cubicBezTo>
                    <a:pt x="2596" y="1"/>
                    <a:pt x="2155" y="203"/>
                    <a:pt x="1834" y="60"/>
                  </a:cubicBezTo>
                  <a:cubicBezTo>
                    <a:pt x="1786" y="60"/>
                    <a:pt x="1762" y="60"/>
                    <a:pt x="1727" y="25"/>
                  </a:cubicBezTo>
                  <a:cubicBezTo>
                    <a:pt x="1310" y="13"/>
                    <a:pt x="893" y="13"/>
                    <a:pt x="4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6117;p32">
              <a:extLst>
                <a:ext uri="{FF2B5EF4-FFF2-40B4-BE49-F238E27FC236}">
                  <a16:creationId xmlns:a16="http://schemas.microsoft.com/office/drawing/2014/main" id="{1E293E90-44F0-4F82-948E-F550999348F8}"/>
                </a:ext>
              </a:extLst>
            </p:cNvPr>
            <p:cNvSpPr/>
            <p:nvPr/>
          </p:nvSpPr>
          <p:spPr>
            <a:xfrm>
              <a:off x="5972450" y="3064500"/>
              <a:ext cx="44975" cy="14900"/>
            </a:xfrm>
            <a:custGeom>
              <a:avLst/>
              <a:gdLst/>
              <a:ahLst/>
              <a:cxnLst/>
              <a:rect l="l" t="t" r="r" b="b"/>
              <a:pathLst>
                <a:path w="1799" h="596" extrusionOk="0">
                  <a:moveTo>
                    <a:pt x="72" y="0"/>
                  </a:moveTo>
                  <a:lnTo>
                    <a:pt x="72" y="0"/>
                  </a:lnTo>
                  <a:cubicBezTo>
                    <a:pt x="180" y="179"/>
                    <a:pt x="1" y="417"/>
                    <a:pt x="180" y="596"/>
                  </a:cubicBezTo>
                  <a:cubicBezTo>
                    <a:pt x="257" y="482"/>
                    <a:pt x="352" y="453"/>
                    <a:pt x="453" y="453"/>
                  </a:cubicBezTo>
                  <a:cubicBezTo>
                    <a:pt x="523" y="453"/>
                    <a:pt x="595" y="467"/>
                    <a:pt x="668" y="477"/>
                  </a:cubicBezTo>
                  <a:cubicBezTo>
                    <a:pt x="847" y="524"/>
                    <a:pt x="1019" y="586"/>
                    <a:pt x="1201" y="586"/>
                  </a:cubicBezTo>
                  <a:cubicBezTo>
                    <a:pt x="1249" y="586"/>
                    <a:pt x="1297" y="582"/>
                    <a:pt x="1346" y="572"/>
                  </a:cubicBezTo>
                  <a:cubicBezTo>
                    <a:pt x="1382" y="560"/>
                    <a:pt x="1406" y="524"/>
                    <a:pt x="1406" y="477"/>
                  </a:cubicBezTo>
                  <a:cubicBezTo>
                    <a:pt x="1442" y="500"/>
                    <a:pt x="1489" y="512"/>
                    <a:pt x="1525" y="524"/>
                  </a:cubicBezTo>
                  <a:cubicBezTo>
                    <a:pt x="1644" y="512"/>
                    <a:pt x="1799" y="536"/>
                    <a:pt x="1775" y="322"/>
                  </a:cubicBezTo>
                  <a:cubicBezTo>
                    <a:pt x="1227" y="143"/>
                    <a:pt x="644" y="107"/>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6118;p32">
              <a:extLst>
                <a:ext uri="{FF2B5EF4-FFF2-40B4-BE49-F238E27FC236}">
                  <a16:creationId xmlns:a16="http://schemas.microsoft.com/office/drawing/2014/main" id="{315CB3AA-B8E5-403D-8AF1-992148FED8A6}"/>
                </a:ext>
              </a:extLst>
            </p:cNvPr>
            <p:cNvSpPr/>
            <p:nvPr/>
          </p:nvSpPr>
          <p:spPr>
            <a:xfrm>
              <a:off x="6006100" y="3071925"/>
              <a:ext cx="54200" cy="14025"/>
            </a:xfrm>
            <a:custGeom>
              <a:avLst/>
              <a:gdLst/>
              <a:ahLst/>
              <a:cxnLst/>
              <a:rect l="l" t="t" r="r" b="b"/>
              <a:pathLst>
                <a:path w="2168" h="561" extrusionOk="0">
                  <a:moveTo>
                    <a:pt x="429" y="1"/>
                  </a:moveTo>
                  <a:cubicBezTo>
                    <a:pt x="310" y="168"/>
                    <a:pt x="143" y="120"/>
                    <a:pt x="0" y="144"/>
                  </a:cubicBezTo>
                  <a:lnTo>
                    <a:pt x="0" y="275"/>
                  </a:lnTo>
                  <a:cubicBezTo>
                    <a:pt x="560" y="453"/>
                    <a:pt x="1143" y="537"/>
                    <a:pt x="1739" y="561"/>
                  </a:cubicBezTo>
                  <a:cubicBezTo>
                    <a:pt x="2167" y="239"/>
                    <a:pt x="1727" y="263"/>
                    <a:pt x="1584" y="156"/>
                  </a:cubicBezTo>
                  <a:cubicBezTo>
                    <a:pt x="1203" y="96"/>
                    <a:pt x="798" y="168"/>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6119;p32">
              <a:extLst>
                <a:ext uri="{FF2B5EF4-FFF2-40B4-BE49-F238E27FC236}">
                  <a16:creationId xmlns:a16="http://schemas.microsoft.com/office/drawing/2014/main" id="{9CEB8A5B-23ED-46B4-8C5D-DE8662CED8F8}"/>
                </a:ext>
              </a:extLst>
            </p:cNvPr>
            <p:cNvSpPr/>
            <p:nvPr/>
          </p:nvSpPr>
          <p:spPr>
            <a:xfrm>
              <a:off x="6045375" y="3075425"/>
              <a:ext cx="29800" cy="10825"/>
            </a:xfrm>
            <a:custGeom>
              <a:avLst/>
              <a:gdLst/>
              <a:ahLst/>
              <a:cxnLst/>
              <a:rect l="l" t="t" r="r" b="b"/>
              <a:pathLst>
                <a:path w="1192" h="433" extrusionOk="0">
                  <a:moveTo>
                    <a:pt x="374" y="0"/>
                  </a:moveTo>
                  <a:cubicBezTo>
                    <a:pt x="250" y="0"/>
                    <a:pt x="126" y="9"/>
                    <a:pt x="1" y="16"/>
                  </a:cubicBezTo>
                  <a:cubicBezTo>
                    <a:pt x="96" y="135"/>
                    <a:pt x="334" y="206"/>
                    <a:pt x="156" y="409"/>
                  </a:cubicBezTo>
                  <a:cubicBezTo>
                    <a:pt x="251" y="409"/>
                    <a:pt x="346" y="432"/>
                    <a:pt x="453" y="432"/>
                  </a:cubicBezTo>
                  <a:cubicBezTo>
                    <a:pt x="525" y="369"/>
                    <a:pt x="604" y="354"/>
                    <a:pt x="686" y="354"/>
                  </a:cubicBezTo>
                  <a:cubicBezTo>
                    <a:pt x="765" y="354"/>
                    <a:pt x="846" y="368"/>
                    <a:pt x="926" y="368"/>
                  </a:cubicBezTo>
                  <a:cubicBezTo>
                    <a:pt x="997" y="368"/>
                    <a:pt x="1067" y="357"/>
                    <a:pt x="1132" y="313"/>
                  </a:cubicBezTo>
                  <a:lnTo>
                    <a:pt x="1192" y="254"/>
                  </a:lnTo>
                  <a:cubicBezTo>
                    <a:pt x="941" y="45"/>
                    <a:pt x="662" y="0"/>
                    <a:pt x="3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6120;p32">
              <a:extLst>
                <a:ext uri="{FF2B5EF4-FFF2-40B4-BE49-F238E27FC236}">
                  <a16:creationId xmlns:a16="http://schemas.microsoft.com/office/drawing/2014/main" id="{F6194584-B974-4049-A09C-26E1BA429A42}"/>
                </a:ext>
              </a:extLst>
            </p:cNvPr>
            <p:cNvSpPr/>
            <p:nvPr/>
          </p:nvSpPr>
          <p:spPr>
            <a:xfrm>
              <a:off x="6056700" y="3081475"/>
              <a:ext cx="17000" cy="5675"/>
            </a:xfrm>
            <a:custGeom>
              <a:avLst/>
              <a:gdLst/>
              <a:ahLst/>
              <a:cxnLst/>
              <a:rect l="l" t="t" r="r" b="b"/>
              <a:pathLst>
                <a:path w="680" h="227" extrusionOk="0">
                  <a:moveTo>
                    <a:pt x="127" y="0"/>
                  </a:moveTo>
                  <a:cubicBezTo>
                    <a:pt x="20" y="0"/>
                    <a:pt x="10" y="91"/>
                    <a:pt x="0" y="190"/>
                  </a:cubicBezTo>
                  <a:cubicBezTo>
                    <a:pt x="72" y="190"/>
                    <a:pt x="155" y="202"/>
                    <a:pt x="250" y="214"/>
                  </a:cubicBezTo>
                  <a:cubicBezTo>
                    <a:pt x="393" y="155"/>
                    <a:pt x="572" y="226"/>
                    <a:pt x="679" y="71"/>
                  </a:cubicBezTo>
                  <a:cubicBezTo>
                    <a:pt x="512" y="48"/>
                    <a:pt x="358" y="48"/>
                    <a:pt x="203" y="12"/>
                  </a:cubicBezTo>
                  <a:cubicBezTo>
                    <a:pt x="173" y="4"/>
                    <a:pt x="148" y="0"/>
                    <a:pt x="1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6121;p32">
              <a:extLst>
                <a:ext uri="{FF2B5EF4-FFF2-40B4-BE49-F238E27FC236}">
                  <a16:creationId xmlns:a16="http://schemas.microsoft.com/office/drawing/2014/main" id="{C4E6BA9D-C4AE-4CF1-BBA1-E18C710C2E07}"/>
                </a:ext>
              </a:extLst>
            </p:cNvPr>
            <p:cNvSpPr/>
            <p:nvPr/>
          </p:nvSpPr>
          <p:spPr>
            <a:xfrm>
              <a:off x="5988525" y="3103475"/>
              <a:ext cx="3000" cy="4500"/>
            </a:xfrm>
            <a:custGeom>
              <a:avLst/>
              <a:gdLst/>
              <a:ahLst/>
              <a:cxnLst/>
              <a:rect l="l" t="t" r="r" b="b"/>
              <a:pathLst>
                <a:path w="120" h="180" extrusionOk="0">
                  <a:moveTo>
                    <a:pt x="1" y="1"/>
                  </a:moveTo>
                  <a:cubicBezTo>
                    <a:pt x="1" y="96"/>
                    <a:pt x="48" y="156"/>
                    <a:pt x="120" y="180"/>
                  </a:cubicBezTo>
                  <a:cubicBezTo>
                    <a:pt x="120" y="96"/>
                    <a:pt x="84" y="37"/>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6122;p32">
              <a:extLst>
                <a:ext uri="{FF2B5EF4-FFF2-40B4-BE49-F238E27FC236}">
                  <a16:creationId xmlns:a16="http://schemas.microsoft.com/office/drawing/2014/main" id="{535AAF44-AB3B-43EC-A2BF-046731DC2647}"/>
                </a:ext>
              </a:extLst>
            </p:cNvPr>
            <p:cNvSpPr/>
            <p:nvPr/>
          </p:nvSpPr>
          <p:spPr>
            <a:xfrm>
              <a:off x="6188250" y="3640450"/>
              <a:ext cx="17300" cy="15800"/>
            </a:xfrm>
            <a:custGeom>
              <a:avLst/>
              <a:gdLst/>
              <a:ahLst/>
              <a:cxnLst/>
              <a:rect l="l" t="t" r="r" b="b"/>
              <a:pathLst>
                <a:path w="692" h="632" extrusionOk="0">
                  <a:moveTo>
                    <a:pt x="406" y="1"/>
                  </a:moveTo>
                  <a:cubicBezTo>
                    <a:pt x="370" y="1"/>
                    <a:pt x="346" y="25"/>
                    <a:pt x="311" y="48"/>
                  </a:cubicBezTo>
                  <a:cubicBezTo>
                    <a:pt x="251" y="60"/>
                    <a:pt x="215" y="84"/>
                    <a:pt x="156" y="96"/>
                  </a:cubicBezTo>
                  <a:cubicBezTo>
                    <a:pt x="37" y="215"/>
                    <a:pt x="1" y="346"/>
                    <a:pt x="13" y="513"/>
                  </a:cubicBezTo>
                  <a:cubicBezTo>
                    <a:pt x="37" y="537"/>
                    <a:pt x="37" y="584"/>
                    <a:pt x="37" y="632"/>
                  </a:cubicBezTo>
                  <a:lnTo>
                    <a:pt x="311" y="632"/>
                  </a:lnTo>
                  <a:cubicBezTo>
                    <a:pt x="370" y="525"/>
                    <a:pt x="489" y="525"/>
                    <a:pt x="596" y="513"/>
                  </a:cubicBezTo>
                  <a:cubicBezTo>
                    <a:pt x="692" y="382"/>
                    <a:pt x="525" y="298"/>
                    <a:pt x="525" y="168"/>
                  </a:cubicBezTo>
                  <a:cubicBezTo>
                    <a:pt x="525" y="120"/>
                    <a:pt x="489" y="60"/>
                    <a:pt x="465" y="25"/>
                  </a:cubicBezTo>
                  <a:cubicBezTo>
                    <a:pt x="465" y="25"/>
                    <a:pt x="430" y="1"/>
                    <a:pt x="40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6123;p32">
              <a:extLst>
                <a:ext uri="{FF2B5EF4-FFF2-40B4-BE49-F238E27FC236}">
                  <a16:creationId xmlns:a16="http://schemas.microsoft.com/office/drawing/2014/main" id="{5468E14A-A375-4FBB-83C5-5E2FBD03AE64}"/>
                </a:ext>
              </a:extLst>
            </p:cNvPr>
            <p:cNvSpPr/>
            <p:nvPr/>
          </p:nvSpPr>
          <p:spPr>
            <a:xfrm>
              <a:off x="5311675" y="2613550"/>
              <a:ext cx="2700" cy="3000"/>
            </a:xfrm>
            <a:custGeom>
              <a:avLst/>
              <a:gdLst/>
              <a:ahLst/>
              <a:cxnLst/>
              <a:rect l="l" t="t" r="r" b="b"/>
              <a:pathLst>
                <a:path w="108" h="120" extrusionOk="0">
                  <a:moveTo>
                    <a:pt x="107" y="0"/>
                  </a:moveTo>
                  <a:lnTo>
                    <a:pt x="107" y="0"/>
                  </a:lnTo>
                  <a:cubicBezTo>
                    <a:pt x="0" y="24"/>
                    <a:pt x="0" y="60"/>
                    <a:pt x="71" y="119"/>
                  </a:cubicBezTo>
                  <a:cubicBezTo>
                    <a:pt x="71" y="84"/>
                    <a:pt x="95" y="48"/>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6124;p32">
              <a:extLst>
                <a:ext uri="{FF2B5EF4-FFF2-40B4-BE49-F238E27FC236}">
                  <a16:creationId xmlns:a16="http://schemas.microsoft.com/office/drawing/2014/main" id="{24D1E07E-7F6E-46A0-80FF-AABD126CF21C}"/>
                </a:ext>
              </a:extLst>
            </p:cNvPr>
            <p:cNvSpPr/>
            <p:nvPr/>
          </p:nvSpPr>
          <p:spPr>
            <a:xfrm>
              <a:off x="5210175" y="2442500"/>
              <a:ext cx="13100" cy="113575"/>
            </a:xfrm>
            <a:custGeom>
              <a:avLst/>
              <a:gdLst/>
              <a:ahLst/>
              <a:cxnLst/>
              <a:rect l="l" t="t" r="r" b="b"/>
              <a:pathLst>
                <a:path w="524" h="4543" extrusionOk="0">
                  <a:moveTo>
                    <a:pt x="135" y="1"/>
                  </a:moveTo>
                  <a:cubicBezTo>
                    <a:pt x="89" y="1"/>
                    <a:pt x="43" y="24"/>
                    <a:pt x="0" y="80"/>
                  </a:cubicBezTo>
                  <a:lnTo>
                    <a:pt x="0" y="342"/>
                  </a:lnTo>
                  <a:cubicBezTo>
                    <a:pt x="107" y="580"/>
                    <a:pt x="107" y="830"/>
                    <a:pt x="0" y="1068"/>
                  </a:cubicBezTo>
                  <a:lnTo>
                    <a:pt x="0" y="1485"/>
                  </a:lnTo>
                  <a:cubicBezTo>
                    <a:pt x="107" y="1627"/>
                    <a:pt x="12" y="1806"/>
                    <a:pt x="119" y="1937"/>
                  </a:cubicBezTo>
                  <a:lnTo>
                    <a:pt x="119" y="2651"/>
                  </a:lnTo>
                  <a:cubicBezTo>
                    <a:pt x="48" y="2889"/>
                    <a:pt x="12" y="3128"/>
                    <a:pt x="131" y="3366"/>
                  </a:cubicBezTo>
                  <a:cubicBezTo>
                    <a:pt x="214" y="3473"/>
                    <a:pt x="214" y="3556"/>
                    <a:pt x="131" y="3663"/>
                  </a:cubicBezTo>
                  <a:cubicBezTo>
                    <a:pt x="131" y="3711"/>
                    <a:pt x="119" y="3747"/>
                    <a:pt x="119" y="3794"/>
                  </a:cubicBezTo>
                  <a:cubicBezTo>
                    <a:pt x="12" y="3985"/>
                    <a:pt x="12" y="4211"/>
                    <a:pt x="71" y="4390"/>
                  </a:cubicBezTo>
                  <a:cubicBezTo>
                    <a:pt x="103" y="4499"/>
                    <a:pt x="145" y="4543"/>
                    <a:pt x="193" y="4543"/>
                  </a:cubicBezTo>
                  <a:cubicBezTo>
                    <a:pt x="253" y="4543"/>
                    <a:pt x="321" y="4471"/>
                    <a:pt x="381" y="4378"/>
                  </a:cubicBezTo>
                  <a:cubicBezTo>
                    <a:pt x="417" y="3663"/>
                    <a:pt x="429" y="2961"/>
                    <a:pt x="441" y="2247"/>
                  </a:cubicBezTo>
                  <a:cubicBezTo>
                    <a:pt x="500" y="2104"/>
                    <a:pt x="524" y="1937"/>
                    <a:pt x="417" y="1758"/>
                  </a:cubicBezTo>
                  <a:lnTo>
                    <a:pt x="417" y="1699"/>
                  </a:lnTo>
                  <a:lnTo>
                    <a:pt x="417" y="1639"/>
                  </a:lnTo>
                  <a:cubicBezTo>
                    <a:pt x="119" y="1127"/>
                    <a:pt x="345" y="580"/>
                    <a:pt x="262" y="56"/>
                  </a:cubicBezTo>
                  <a:cubicBezTo>
                    <a:pt x="222" y="21"/>
                    <a:pt x="179" y="1"/>
                    <a:pt x="1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6125;p32">
              <a:extLst>
                <a:ext uri="{FF2B5EF4-FFF2-40B4-BE49-F238E27FC236}">
                  <a16:creationId xmlns:a16="http://schemas.microsoft.com/office/drawing/2014/main" id="{F4CA5918-B81D-4BD3-9E04-9DD7D3A0A8E9}"/>
                </a:ext>
              </a:extLst>
            </p:cNvPr>
            <p:cNvSpPr/>
            <p:nvPr/>
          </p:nvSpPr>
          <p:spPr>
            <a:xfrm>
              <a:off x="5206300" y="2372450"/>
              <a:ext cx="14900" cy="72350"/>
            </a:xfrm>
            <a:custGeom>
              <a:avLst/>
              <a:gdLst/>
              <a:ahLst/>
              <a:cxnLst/>
              <a:rect l="l" t="t" r="r" b="b"/>
              <a:pathLst>
                <a:path w="596" h="2894" extrusionOk="0">
                  <a:moveTo>
                    <a:pt x="572" y="0"/>
                  </a:moveTo>
                  <a:cubicBezTo>
                    <a:pt x="476" y="0"/>
                    <a:pt x="393" y="24"/>
                    <a:pt x="298" y="24"/>
                  </a:cubicBezTo>
                  <a:cubicBezTo>
                    <a:pt x="334" y="346"/>
                    <a:pt x="0" y="596"/>
                    <a:pt x="60" y="893"/>
                  </a:cubicBezTo>
                  <a:cubicBezTo>
                    <a:pt x="215" y="1572"/>
                    <a:pt x="95" y="2239"/>
                    <a:pt x="167" y="2894"/>
                  </a:cubicBezTo>
                  <a:cubicBezTo>
                    <a:pt x="262" y="2894"/>
                    <a:pt x="346" y="2882"/>
                    <a:pt x="441" y="2882"/>
                  </a:cubicBezTo>
                  <a:cubicBezTo>
                    <a:pt x="476" y="2536"/>
                    <a:pt x="334" y="2179"/>
                    <a:pt x="560" y="1881"/>
                  </a:cubicBezTo>
                  <a:lnTo>
                    <a:pt x="560" y="1727"/>
                  </a:lnTo>
                  <a:cubicBezTo>
                    <a:pt x="512" y="1250"/>
                    <a:pt x="357" y="774"/>
                    <a:pt x="572" y="298"/>
                  </a:cubicBezTo>
                  <a:lnTo>
                    <a:pt x="596" y="262"/>
                  </a:lnTo>
                  <a:lnTo>
                    <a:pt x="596" y="203"/>
                  </a:lnTo>
                  <a:cubicBezTo>
                    <a:pt x="584" y="119"/>
                    <a:pt x="584" y="60"/>
                    <a:pt x="5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6126;p32">
              <a:extLst>
                <a:ext uri="{FF2B5EF4-FFF2-40B4-BE49-F238E27FC236}">
                  <a16:creationId xmlns:a16="http://schemas.microsoft.com/office/drawing/2014/main" id="{696539DC-0FC6-4265-8441-F9843DCA0FB1}"/>
                </a:ext>
              </a:extLst>
            </p:cNvPr>
            <p:cNvSpPr/>
            <p:nvPr/>
          </p:nvSpPr>
          <p:spPr>
            <a:xfrm>
              <a:off x="5206000" y="2537350"/>
              <a:ext cx="16400" cy="53600"/>
            </a:xfrm>
            <a:custGeom>
              <a:avLst/>
              <a:gdLst/>
              <a:ahLst/>
              <a:cxnLst/>
              <a:rect l="l" t="t" r="r" b="b"/>
              <a:pathLst>
                <a:path w="656" h="2144" extrusionOk="0">
                  <a:moveTo>
                    <a:pt x="286" y="0"/>
                  </a:moveTo>
                  <a:cubicBezTo>
                    <a:pt x="0" y="512"/>
                    <a:pt x="227" y="1060"/>
                    <a:pt x="143" y="1560"/>
                  </a:cubicBezTo>
                  <a:cubicBezTo>
                    <a:pt x="548" y="1560"/>
                    <a:pt x="346" y="2013"/>
                    <a:pt x="560" y="2143"/>
                  </a:cubicBezTo>
                  <a:cubicBezTo>
                    <a:pt x="524" y="1620"/>
                    <a:pt x="655" y="1084"/>
                    <a:pt x="548" y="572"/>
                  </a:cubicBezTo>
                  <a:lnTo>
                    <a:pt x="548" y="572"/>
                  </a:lnTo>
                  <a:cubicBezTo>
                    <a:pt x="494" y="590"/>
                    <a:pt x="441" y="619"/>
                    <a:pt x="396" y="619"/>
                  </a:cubicBezTo>
                  <a:cubicBezTo>
                    <a:pt x="352" y="619"/>
                    <a:pt x="316" y="590"/>
                    <a:pt x="298" y="489"/>
                  </a:cubicBezTo>
                  <a:cubicBezTo>
                    <a:pt x="274" y="334"/>
                    <a:pt x="286" y="167"/>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6127;p32">
              <a:extLst>
                <a:ext uri="{FF2B5EF4-FFF2-40B4-BE49-F238E27FC236}">
                  <a16:creationId xmlns:a16="http://schemas.microsoft.com/office/drawing/2014/main" id="{DC765B8D-97A8-4C81-990B-2C7D54463093}"/>
                </a:ext>
              </a:extLst>
            </p:cNvPr>
            <p:cNvSpPr/>
            <p:nvPr/>
          </p:nvSpPr>
          <p:spPr>
            <a:xfrm>
              <a:off x="5207775" y="2508775"/>
              <a:ext cx="5675" cy="17875"/>
            </a:xfrm>
            <a:custGeom>
              <a:avLst/>
              <a:gdLst/>
              <a:ahLst/>
              <a:cxnLst/>
              <a:rect l="l" t="t" r="r" b="b"/>
              <a:pathLst>
                <a:path w="227" h="715" extrusionOk="0">
                  <a:moveTo>
                    <a:pt x="215" y="0"/>
                  </a:moveTo>
                  <a:cubicBezTo>
                    <a:pt x="48" y="250"/>
                    <a:pt x="1" y="489"/>
                    <a:pt x="227" y="715"/>
                  </a:cubicBezTo>
                  <a:cubicBezTo>
                    <a:pt x="227" y="477"/>
                    <a:pt x="215" y="238"/>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6128;p32">
              <a:extLst>
                <a:ext uri="{FF2B5EF4-FFF2-40B4-BE49-F238E27FC236}">
                  <a16:creationId xmlns:a16="http://schemas.microsoft.com/office/drawing/2014/main" id="{30F3B73D-6539-4110-B64C-91A142AE9A06}"/>
                </a:ext>
              </a:extLst>
            </p:cNvPr>
            <p:cNvSpPr/>
            <p:nvPr/>
          </p:nvSpPr>
          <p:spPr>
            <a:xfrm>
              <a:off x="5210175" y="2451325"/>
              <a:ext cx="4775" cy="18475"/>
            </a:xfrm>
            <a:custGeom>
              <a:avLst/>
              <a:gdLst/>
              <a:ahLst/>
              <a:cxnLst/>
              <a:rect l="l" t="t" r="r" b="b"/>
              <a:pathLst>
                <a:path w="191" h="739" extrusionOk="0">
                  <a:moveTo>
                    <a:pt x="0" y="0"/>
                  </a:moveTo>
                  <a:lnTo>
                    <a:pt x="0" y="739"/>
                  </a:lnTo>
                  <a:cubicBezTo>
                    <a:pt x="191" y="501"/>
                    <a:pt x="191" y="239"/>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6129;p32">
              <a:extLst>
                <a:ext uri="{FF2B5EF4-FFF2-40B4-BE49-F238E27FC236}">
                  <a16:creationId xmlns:a16="http://schemas.microsoft.com/office/drawing/2014/main" id="{D347BAB0-C8C1-4C1D-BEA9-5C77EC0F450A}"/>
                </a:ext>
              </a:extLst>
            </p:cNvPr>
            <p:cNvSpPr/>
            <p:nvPr/>
          </p:nvSpPr>
          <p:spPr>
            <a:xfrm>
              <a:off x="5209275" y="2480200"/>
              <a:ext cx="4475" cy="11025"/>
            </a:xfrm>
            <a:custGeom>
              <a:avLst/>
              <a:gdLst/>
              <a:ahLst/>
              <a:cxnLst/>
              <a:rect l="l" t="t" r="r" b="b"/>
              <a:pathLst>
                <a:path w="179" h="441" extrusionOk="0">
                  <a:moveTo>
                    <a:pt x="36" y="0"/>
                  </a:moveTo>
                  <a:cubicBezTo>
                    <a:pt x="24" y="155"/>
                    <a:pt x="0" y="322"/>
                    <a:pt x="155" y="441"/>
                  </a:cubicBezTo>
                  <a:cubicBezTo>
                    <a:pt x="167" y="274"/>
                    <a:pt x="179" y="119"/>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6130;p32">
              <a:extLst>
                <a:ext uri="{FF2B5EF4-FFF2-40B4-BE49-F238E27FC236}">
                  <a16:creationId xmlns:a16="http://schemas.microsoft.com/office/drawing/2014/main" id="{ED29132F-5FEB-46A6-902F-FF2ED5301AEF}"/>
                </a:ext>
              </a:extLst>
            </p:cNvPr>
            <p:cNvSpPr/>
            <p:nvPr/>
          </p:nvSpPr>
          <p:spPr>
            <a:xfrm>
              <a:off x="5213425" y="2526925"/>
              <a:ext cx="3900" cy="7475"/>
            </a:xfrm>
            <a:custGeom>
              <a:avLst/>
              <a:gdLst/>
              <a:ahLst/>
              <a:cxnLst/>
              <a:rect l="l" t="t" r="r" b="b"/>
              <a:pathLst>
                <a:path w="156" h="299" extrusionOk="0">
                  <a:moveTo>
                    <a:pt x="1" y="1"/>
                  </a:moveTo>
                  <a:lnTo>
                    <a:pt x="1" y="298"/>
                  </a:lnTo>
                  <a:cubicBezTo>
                    <a:pt x="132" y="191"/>
                    <a:pt x="156" y="96"/>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6131;p32">
              <a:extLst>
                <a:ext uri="{FF2B5EF4-FFF2-40B4-BE49-F238E27FC236}">
                  <a16:creationId xmlns:a16="http://schemas.microsoft.com/office/drawing/2014/main" id="{268098D6-E9CA-4EE7-9832-E0156CB7FC19}"/>
                </a:ext>
              </a:extLst>
            </p:cNvPr>
            <p:cNvSpPr/>
            <p:nvPr/>
          </p:nvSpPr>
          <p:spPr>
            <a:xfrm>
              <a:off x="6149275" y="2609675"/>
              <a:ext cx="50775" cy="14025"/>
            </a:xfrm>
            <a:custGeom>
              <a:avLst/>
              <a:gdLst/>
              <a:ahLst/>
              <a:cxnLst/>
              <a:rect l="l" t="t" r="r" b="b"/>
              <a:pathLst>
                <a:path w="2031" h="561" extrusionOk="0">
                  <a:moveTo>
                    <a:pt x="298" y="1"/>
                  </a:moveTo>
                  <a:cubicBezTo>
                    <a:pt x="191" y="1"/>
                    <a:pt x="107" y="12"/>
                    <a:pt x="0" y="12"/>
                  </a:cubicBezTo>
                  <a:cubicBezTo>
                    <a:pt x="60" y="60"/>
                    <a:pt x="107" y="96"/>
                    <a:pt x="167" y="143"/>
                  </a:cubicBezTo>
                  <a:cubicBezTo>
                    <a:pt x="250" y="203"/>
                    <a:pt x="250" y="310"/>
                    <a:pt x="286" y="417"/>
                  </a:cubicBezTo>
                  <a:lnTo>
                    <a:pt x="346" y="429"/>
                  </a:lnTo>
                  <a:cubicBezTo>
                    <a:pt x="476" y="453"/>
                    <a:pt x="607" y="501"/>
                    <a:pt x="738" y="548"/>
                  </a:cubicBezTo>
                  <a:cubicBezTo>
                    <a:pt x="738" y="536"/>
                    <a:pt x="762" y="536"/>
                    <a:pt x="786" y="513"/>
                  </a:cubicBezTo>
                  <a:cubicBezTo>
                    <a:pt x="795" y="510"/>
                    <a:pt x="802" y="508"/>
                    <a:pt x="809" y="508"/>
                  </a:cubicBezTo>
                  <a:cubicBezTo>
                    <a:pt x="828" y="508"/>
                    <a:pt x="840" y="521"/>
                    <a:pt x="857" y="548"/>
                  </a:cubicBezTo>
                  <a:cubicBezTo>
                    <a:pt x="899" y="557"/>
                    <a:pt x="941" y="560"/>
                    <a:pt x="982" y="560"/>
                  </a:cubicBezTo>
                  <a:cubicBezTo>
                    <a:pt x="1175" y="560"/>
                    <a:pt x="1367" y="485"/>
                    <a:pt x="1573" y="485"/>
                  </a:cubicBezTo>
                  <a:cubicBezTo>
                    <a:pt x="1638" y="485"/>
                    <a:pt x="1705" y="493"/>
                    <a:pt x="1774" y="513"/>
                  </a:cubicBezTo>
                  <a:cubicBezTo>
                    <a:pt x="1809" y="525"/>
                    <a:pt x="1839" y="531"/>
                    <a:pt x="1864" y="531"/>
                  </a:cubicBezTo>
                  <a:cubicBezTo>
                    <a:pt x="2031" y="531"/>
                    <a:pt x="2014" y="286"/>
                    <a:pt x="2024" y="132"/>
                  </a:cubicBezTo>
                  <a:cubicBezTo>
                    <a:pt x="1997" y="109"/>
                    <a:pt x="1972" y="100"/>
                    <a:pt x="1948" y="100"/>
                  </a:cubicBezTo>
                  <a:cubicBezTo>
                    <a:pt x="1920" y="100"/>
                    <a:pt x="1895" y="112"/>
                    <a:pt x="1870" y="132"/>
                  </a:cubicBezTo>
                  <a:cubicBezTo>
                    <a:pt x="1798" y="185"/>
                    <a:pt x="1730" y="212"/>
                    <a:pt x="1660" y="212"/>
                  </a:cubicBezTo>
                  <a:cubicBezTo>
                    <a:pt x="1590" y="212"/>
                    <a:pt x="1518" y="185"/>
                    <a:pt x="1441" y="132"/>
                  </a:cubicBezTo>
                  <a:cubicBezTo>
                    <a:pt x="1355" y="69"/>
                    <a:pt x="1261" y="53"/>
                    <a:pt x="1164" y="53"/>
                  </a:cubicBezTo>
                  <a:cubicBezTo>
                    <a:pt x="1060" y="53"/>
                    <a:pt x="952" y="72"/>
                    <a:pt x="848" y="72"/>
                  </a:cubicBezTo>
                  <a:cubicBezTo>
                    <a:pt x="756" y="72"/>
                    <a:pt x="666" y="57"/>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6132;p32">
              <a:extLst>
                <a:ext uri="{FF2B5EF4-FFF2-40B4-BE49-F238E27FC236}">
                  <a16:creationId xmlns:a16="http://schemas.microsoft.com/office/drawing/2014/main" id="{4DBDD922-7F28-4075-842E-2B8C0DAFCD07}"/>
                </a:ext>
              </a:extLst>
            </p:cNvPr>
            <p:cNvSpPr/>
            <p:nvPr/>
          </p:nvSpPr>
          <p:spPr>
            <a:xfrm>
              <a:off x="6271300" y="2186125"/>
              <a:ext cx="36050" cy="10725"/>
            </a:xfrm>
            <a:custGeom>
              <a:avLst/>
              <a:gdLst/>
              <a:ahLst/>
              <a:cxnLst/>
              <a:rect l="l" t="t" r="r" b="b"/>
              <a:pathLst>
                <a:path w="1442" h="429" extrusionOk="0">
                  <a:moveTo>
                    <a:pt x="144" y="0"/>
                  </a:moveTo>
                  <a:cubicBezTo>
                    <a:pt x="108" y="0"/>
                    <a:pt x="48" y="12"/>
                    <a:pt x="1" y="36"/>
                  </a:cubicBezTo>
                  <a:cubicBezTo>
                    <a:pt x="60" y="244"/>
                    <a:pt x="179" y="283"/>
                    <a:pt x="313" y="283"/>
                  </a:cubicBezTo>
                  <a:cubicBezTo>
                    <a:pt x="392" y="283"/>
                    <a:pt x="477" y="269"/>
                    <a:pt x="557" y="269"/>
                  </a:cubicBezTo>
                  <a:cubicBezTo>
                    <a:pt x="613" y="269"/>
                    <a:pt x="666" y="276"/>
                    <a:pt x="715" y="298"/>
                  </a:cubicBezTo>
                  <a:cubicBezTo>
                    <a:pt x="763" y="345"/>
                    <a:pt x="810" y="393"/>
                    <a:pt x="882" y="429"/>
                  </a:cubicBezTo>
                  <a:cubicBezTo>
                    <a:pt x="1060" y="333"/>
                    <a:pt x="1287" y="357"/>
                    <a:pt x="1430" y="167"/>
                  </a:cubicBezTo>
                  <a:lnTo>
                    <a:pt x="1441" y="167"/>
                  </a:lnTo>
                  <a:cubicBezTo>
                    <a:pt x="1358" y="60"/>
                    <a:pt x="1215" y="95"/>
                    <a:pt x="1132" y="12"/>
                  </a:cubicBezTo>
                  <a:cubicBezTo>
                    <a:pt x="799" y="12"/>
                    <a:pt x="477" y="0"/>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6133;p32">
              <a:extLst>
                <a:ext uri="{FF2B5EF4-FFF2-40B4-BE49-F238E27FC236}">
                  <a16:creationId xmlns:a16="http://schemas.microsoft.com/office/drawing/2014/main" id="{39D13FEB-DFA6-4B22-AE6A-BF5009347AEC}"/>
                </a:ext>
              </a:extLst>
            </p:cNvPr>
            <p:cNvSpPr/>
            <p:nvPr/>
          </p:nvSpPr>
          <p:spPr>
            <a:xfrm>
              <a:off x="5123850" y="2181950"/>
              <a:ext cx="15500" cy="44375"/>
            </a:xfrm>
            <a:custGeom>
              <a:avLst/>
              <a:gdLst/>
              <a:ahLst/>
              <a:cxnLst/>
              <a:rect l="l" t="t" r="r" b="b"/>
              <a:pathLst>
                <a:path w="620" h="1775" extrusionOk="0">
                  <a:moveTo>
                    <a:pt x="262" y="0"/>
                  </a:moveTo>
                  <a:cubicBezTo>
                    <a:pt x="226" y="48"/>
                    <a:pt x="191" y="107"/>
                    <a:pt x="143" y="167"/>
                  </a:cubicBezTo>
                  <a:cubicBezTo>
                    <a:pt x="250" y="691"/>
                    <a:pt x="0" y="1250"/>
                    <a:pt x="250" y="1774"/>
                  </a:cubicBezTo>
                  <a:cubicBezTo>
                    <a:pt x="322" y="1727"/>
                    <a:pt x="357" y="1655"/>
                    <a:pt x="357" y="1572"/>
                  </a:cubicBezTo>
                  <a:cubicBezTo>
                    <a:pt x="381" y="1048"/>
                    <a:pt x="619" y="512"/>
                    <a:pt x="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6134;p32">
              <a:extLst>
                <a:ext uri="{FF2B5EF4-FFF2-40B4-BE49-F238E27FC236}">
                  <a16:creationId xmlns:a16="http://schemas.microsoft.com/office/drawing/2014/main" id="{744241E3-5CED-41BC-BEFC-69DF997A634E}"/>
                </a:ext>
              </a:extLst>
            </p:cNvPr>
            <p:cNvSpPr/>
            <p:nvPr/>
          </p:nvSpPr>
          <p:spPr>
            <a:xfrm>
              <a:off x="5130100" y="2224600"/>
              <a:ext cx="4175" cy="12425"/>
            </a:xfrm>
            <a:custGeom>
              <a:avLst/>
              <a:gdLst/>
              <a:ahLst/>
              <a:cxnLst/>
              <a:rect l="l" t="t" r="r" b="b"/>
              <a:pathLst>
                <a:path w="167" h="497" extrusionOk="0">
                  <a:moveTo>
                    <a:pt x="111" y="1"/>
                  </a:moveTo>
                  <a:cubicBezTo>
                    <a:pt x="95" y="1"/>
                    <a:pt x="78" y="7"/>
                    <a:pt x="60" y="21"/>
                  </a:cubicBezTo>
                  <a:cubicBezTo>
                    <a:pt x="36" y="45"/>
                    <a:pt x="12" y="56"/>
                    <a:pt x="0" y="68"/>
                  </a:cubicBezTo>
                  <a:cubicBezTo>
                    <a:pt x="36" y="223"/>
                    <a:pt x="12" y="378"/>
                    <a:pt x="155" y="497"/>
                  </a:cubicBezTo>
                  <a:cubicBezTo>
                    <a:pt x="155" y="354"/>
                    <a:pt x="167" y="199"/>
                    <a:pt x="167" y="56"/>
                  </a:cubicBezTo>
                  <a:cubicBezTo>
                    <a:pt x="159" y="19"/>
                    <a:pt x="138" y="1"/>
                    <a:pt x="1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6135;p32">
              <a:extLst>
                <a:ext uri="{FF2B5EF4-FFF2-40B4-BE49-F238E27FC236}">
                  <a16:creationId xmlns:a16="http://schemas.microsoft.com/office/drawing/2014/main" id="{8E4FAC6A-0210-4ADC-B51F-74177E471BE4}"/>
                </a:ext>
              </a:extLst>
            </p:cNvPr>
            <p:cNvSpPr/>
            <p:nvPr/>
          </p:nvSpPr>
          <p:spPr>
            <a:xfrm>
              <a:off x="5368525" y="2706725"/>
              <a:ext cx="74125" cy="251825"/>
            </a:xfrm>
            <a:custGeom>
              <a:avLst/>
              <a:gdLst/>
              <a:ahLst/>
              <a:cxnLst/>
              <a:rect l="l" t="t" r="r" b="b"/>
              <a:pathLst>
                <a:path w="2965" h="10073" extrusionOk="0">
                  <a:moveTo>
                    <a:pt x="857" y="0"/>
                  </a:moveTo>
                  <a:cubicBezTo>
                    <a:pt x="810" y="369"/>
                    <a:pt x="643" y="679"/>
                    <a:pt x="417" y="964"/>
                  </a:cubicBezTo>
                  <a:cubicBezTo>
                    <a:pt x="405" y="1048"/>
                    <a:pt x="393" y="1155"/>
                    <a:pt x="381" y="1250"/>
                  </a:cubicBezTo>
                  <a:cubicBezTo>
                    <a:pt x="191" y="2048"/>
                    <a:pt x="0" y="2798"/>
                    <a:pt x="167" y="3655"/>
                  </a:cubicBezTo>
                  <a:cubicBezTo>
                    <a:pt x="298" y="4381"/>
                    <a:pt x="393" y="5132"/>
                    <a:pt x="524" y="5858"/>
                  </a:cubicBezTo>
                  <a:cubicBezTo>
                    <a:pt x="381" y="6036"/>
                    <a:pt x="453" y="6251"/>
                    <a:pt x="476" y="6453"/>
                  </a:cubicBezTo>
                  <a:cubicBezTo>
                    <a:pt x="643" y="7501"/>
                    <a:pt x="1048" y="8430"/>
                    <a:pt x="1631" y="9299"/>
                  </a:cubicBezTo>
                  <a:cubicBezTo>
                    <a:pt x="1965" y="9549"/>
                    <a:pt x="2203" y="9942"/>
                    <a:pt x="2643" y="10073"/>
                  </a:cubicBezTo>
                  <a:cubicBezTo>
                    <a:pt x="2774" y="10061"/>
                    <a:pt x="2893" y="10001"/>
                    <a:pt x="2965" y="9882"/>
                  </a:cubicBezTo>
                  <a:cubicBezTo>
                    <a:pt x="2834" y="9751"/>
                    <a:pt x="2679" y="9644"/>
                    <a:pt x="2560" y="9489"/>
                  </a:cubicBezTo>
                  <a:cubicBezTo>
                    <a:pt x="1119" y="7775"/>
                    <a:pt x="476" y="5798"/>
                    <a:pt x="691" y="3572"/>
                  </a:cubicBezTo>
                  <a:cubicBezTo>
                    <a:pt x="738" y="3512"/>
                    <a:pt x="774" y="3453"/>
                    <a:pt x="810" y="3381"/>
                  </a:cubicBezTo>
                  <a:cubicBezTo>
                    <a:pt x="857" y="3238"/>
                    <a:pt x="857" y="3108"/>
                    <a:pt x="857" y="2977"/>
                  </a:cubicBezTo>
                  <a:cubicBezTo>
                    <a:pt x="834" y="2810"/>
                    <a:pt x="857" y="2643"/>
                    <a:pt x="750" y="2512"/>
                  </a:cubicBezTo>
                  <a:cubicBezTo>
                    <a:pt x="560" y="2262"/>
                    <a:pt x="560" y="2274"/>
                    <a:pt x="691" y="2036"/>
                  </a:cubicBezTo>
                  <a:cubicBezTo>
                    <a:pt x="738" y="1965"/>
                    <a:pt x="798" y="1881"/>
                    <a:pt x="834" y="1810"/>
                  </a:cubicBezTo>
                  <a:cubicBezTo>
                    <a:pt x="893" y="1738"/>
                    <a:pt x="941" y="1679"/>
                    <a:pt x="988" y="1607"/>
                  </a:cubicBezTo>
                  <a:cubicBezTo>
                    <a:pt x="1000" y="1548"/>
                    <a:pt x="1000" y="1500"/>
                    <a:pt x="988" y="1441"/>
                  </a:cubicBezTo>
                  <a:cubicBezTo>
                    <a:pt x="953" y="1274"/>
                    <a:pt x="584" y="1369"/>
                    <a:pt x="762" y="1036"/>
                  </a:cubicBezTo>
                  <a:cubicBezTo>
                    <a:pt x="881" y="833"/>
                    <a:pt x="869" y="548"/>
                    <a:pt x="1000" y="310"/>
                  </a:cubicBezTo>
                  <a:cubicBezTo>
                    <a:pt x="1084" y="155"/>
                    <a:pt x="1012" y="60"/>
                    <a:pt x="8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6136;p32">
              <a:extLst>
                <a:ext uri="{FF2B5EF4-FFF2-40B4-BE49-F238E27FC236}">
                  <a16:creationId xmlns:a16="http://schemas.microsoft.com/office/drawing/2014/main" id="{241D7481-E901-464F-8D06-C0EE0BC43A1B}"/>
                </a:ext>
              </a:extLst>
            </p:cNvPr>
            <p:cNvSpPr/>
            <p:nvPr/>
          </p:nvSpPr>
          <p:spPr>
            <a:xfrm>
              <a:off x="5374475" y="2853150"/>
              <a:ext cx="37825" cy="90225"/>
            </a:xfrm>
            <a:custGeom>
              <a:avLst/>
              <a:gdLst/>
              <a:ahLst/>
              <a:cxnLst/>
              <a:rect l="l" t="t" r="r" b="b"/>
              <a:pathLst>
                <a:path w="1513" h="3609" extrusionOk="0">
                  <a:moveTo>
                    <a:pt x="286" y="1"/>
                  </a:moveTo>
                  <a:cubicBezTo>
                    <a:pt x="179" y="1"/>
                    <a:pt x="96" y="1"/>
                    <a:pt x="0" y="25"/>
                  </a:cubicBezTo>
                  <a:cubicBezTo>
                    <a:pt x="60" y="822"/>
                    <a:pt x="334" y="1584"/>
                    <a:pt x="619" y="2323"/>
                  </a:cubicBezTo>
                  <a:cubicBezTo>
                    <a:pt x="774" y="2787"/>
                    <a:pt x="988" y="3299"/>
                    <a:pt x="1453" y="3608"/>
                  </a:cubicBezTo>
                  <a:cubicBezTo>
                    <a:pt x="1512" y="3561"/>
                    <a:pt x="1512" y="3501"/>
                    <a:pt x="1465" y="3442"/>
                  </a:cubicBezTo>
                  <a:cubicBezTo>
                    <a:pt x="1417" y="3156"/>
                    <a:pt x="1239" y="2930"/>
                    <a:pt x="1131" y="2668"/>
                  </a:cubicBezTo>
                  <a:cubicBezTo>
                    <a:pt x="1036" y="2406"/>
                    <a:pt x="762" y="2251"/>
                    <a:pt x="703" y="1953"/>
                  </a:cubicBezTo>
                  <a:cubicBezTo>
                    <a:pt x="584" y="1299"/>
                    <a:pt x="286" y="691"/>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6137;p32">
              <a:extLst>
                <a:ext uri="{FF2B5EF4-FFF2-40B4-BE49-F238E27FC236}">
                  <a16:creationId xmlns:a16="http://schemas.microsoft.com/office/drawing/2014/main" id="{0B0E5F2D-7710-4D7E-9FE2-0A3CA185D98E}"/>
                </a:ext>
              </a:extLst>
            </p:cNvPr>
            <p:cNvSpPr/>
            <p:nvPr/>
          </p:nvSpPr>
          <p:spPr>
            <a:xfrm>
              <a:off x="5329525" y="2836600"/>
              <a:ext cx="41100" cy="39500"/>
            </a:xfrm>
            <a:custGeom>
              <a:avLst/>
              <a:gdLst/>
              <a:ahLst/>
              <a:cxnLst/>
              <a:rect l="l" t="t" r="r" b="b"/>
              <a:pathLst>
                <a:path w="1644" h="1580" extrusionOk="0">
                  <a:moveTo>
                    <a:pt x="1430" y="1"/>
                  </a:moveTo>
                  <a:cubicBezTo>
                    <a:pt x="1283" y="1"/>
                    <a:pt x="1192" y="102"/>
                    <a:pt x="1108" y="246"/>
                  </a:cubicBezTo>
                  <a:cubicBezTo>
                    <a:pt x="1060" y="294"/>
                    <a:pt x="1001" y="341"/>
                    <a:pt x="953" y="389"/>
                  </a:cubicBezTo>
                  <a:cubicBezTo>
                    <a:pt x="881" y="472"/>
                    <a:pt x="751" y="449"/>
                    <a:pt x="667" y="532"/>
                  </a:cubicBezTo>
                  <a:cubicBezTo>
                    <a:pt x="631" y="580"/>
                    <a:pt x="584" y="627"/>
                    <a:pt x="536" y="687"/>
                  </a:cubicBezTo>
                  <a:cubicBezTo>
                    <a:pt x="536" y="722"/>
                    <a:pt x="524" y="770"/>
                    <a:pt x="524" y="818"/>
                  </a:cubicBezTo>
                  <a:cubicBezTo>
                    <a:pt x="465" y="901"/>
                    <a:pt x="334" y="877"/>
                    <a:pt x="250" y="961"/>
                  </a:cubicBezTo>
                  <a:cubicBezTo>
                    <a:pt x="155" y="1044"/>
                    <a:pt x="191" y="1175"/>
                    <a:pt x="108" y="1246"/>
                  </a:cubicBezTo>
                  <a:cubicBezTo>
                    <a:pt x="0" y="1437"/>
                    <a:pt x="12" y="1580"/>
                    <a:pt x="274" y="1580"/>
                  </a:cubicBezTo>
                  <a:cubicBezTo>
                    <a:pt x="417" y="1377"/>
                    <a:pt x="596" y="1222"/>
                    <a:pt x="834" y="1127"/>
                  </a:cubicBezTo>
                  <a:lnTo>
                    <a:pt x="822" y="1127"/>
                  </a:lnTo>
                  <a:cubicBezTo>
                    <a:pt x="846" y="1044"/>
                    <a:pt x="905" y="996"/>
                    <a:pt x="989" y="961"/>
                  </a:cubicBezTo>
                  <a:cubicBezTo>
                    <a:pt x="1108" y="925"/>
                    <a:pt x="1203" y="830"/>
                    <a:pt x="1262" y="710"/>
                  </a:cubicBezTo>
                  <a:cubicBezTo>
                    <a:pt x="1286" y="437"/>
                    <a:pt x="1548" y="294"/>
                    <a:pt x="1643" y="56"/>
                  </a:cubicBezTo>
                  <a:cubicBezTo>
                    <a:pt x="1561" y="18"/>
                    <a:pt x="1491" y="1"/>
                    <a:pt x="143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6138;p32">
              <a:extLst>
                <a:ext uri="{FF2B5EF4-FFF2-40B4-BE49-F238E27FC236}">
                  <a16:creationId xmlns:a16="http://schemas.microsoft.com/office/drawing/2014/main" id="{0FBCEA7C-2B22-4502-80CC-946A7F822760}"/>
                </a:ext>
              </a:extLst>
            </p:cNvPr>
            <p:cNvSpPr/>
            <p:nvPr/>
          </p:nvSpPr>
          <p:spPr>
            <a:xfrm>
              <a:off x="5345900" y="2845725"/>
              <a:ext cx="7150" cy="3875"/>
            </a:xfrm>
            <a:custGeom>
              <a:avLst/>
              <a:gdLst/>
              <a:ahLst/>
              <a:cxnLst/>
              <a:rect l="l" t="t" r="r" b="b"/>
              <a:pathLst>
                <a:path w="286" h="155" extrusionOk="0">
                  <a:moveTo>
                    <a:pt x="286" y="0"/>
                  </a:moveTo>
                  <a:cubicBezTo>
                    <a:pt x="179" y="24"/>
                    <a:pt x="72" y="36"/>
                    <a:pt x="0" y="155"/>
                  </a:cubicBezTo>
                  <a:cubicBezTo>
                    <a:pt x="119" y="155"/>
                    <a:pt x="226" y="119"/>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6139;p32">
              <a:extLst>
                <a:ext uri="{FF2B5EF4-FFF2-40B4-BE49-F238E27FC236}">
                  <a16:creationId xmlns:a16="http://schemas.microsoft.com/office/drawing/2014/main" id="{0DFB3113-B03F-43CA-BFC0-0D226CE3ADD6}"/>
                </a:ext>
              </a:extLst>
            </p:cNvPr>
            <p:cNvSpPr/>
            <p:nvPr/>
          </p:nvSpPr>
          <p:spPr>
            <a:xfrm>
              <a:off x="5331900" y="2860600"/>
              <a:ext cx="3600" cy="7175"/>
            </a:xfrm>
            <a:custGeom>
              <a:avLst/>
              <a:gdLst/>
              <a:ahLst/>
              <a:cxnLst/>
              <a:rect l="l" t="t" r="r" b="b"/>
              <a:pathLst>
                <a:path w="144" h="287" extrusionOk="0">
                  <a:moveTo>
                    <a:pt x="144" y="1"/>
                  </a:moveTo>
                  <a:cubicBezTo>
                    <a:pt x="96" y="1"/>
                    <a:pt x="72" y="1"/>
                    <a:pt x="24" y="24"/>
                  </a:cubicBezTo>
                  <a:cubicBezTo>
                    <a:pt x="24" y="108"/>
                    <a:pt x="13" y="191"/>
                    <a:pt x="1" y="286"/>
                  </a:cubicBezTo>
                  <a:cubicBezTo>
                    <a:pt x="120" y="227"/>
                    <a:pt x="144" y="120"/>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6140;p32">
              <a:extLst>
                <a:ext uri="{FF2B5EF4-FFF2-40B4-BE49-F238E27FC236}">
                  <a16:creationId xmlns:a16="http://schemas.microsoft.com/office/drawing/2014/main" id="{5EE7CB05-52AB-4E53-B4E4-35F779DBE0D0}"/>
                </a:ext>
              </a:extLst>
            </p:cNvPr>
            <p:cNvSpPr/>
            <p:nvPr/>
          </p:nvSpPr>
          <p:spPr>
            <a:xfrm>
              <a:off x="5335475" y="2856725"/>
              <a:ext cx="6875" cy="3600"/>
            </a:xfrm>
            <a:custGeom>
              <a:avLst/>
              <a:gdLst/>
              <a:ahLst/>
              <a:cxnLst/>
              <a:rect l="l" t="t" r="r" b="b"/>
              <a:pathLst>
                <a:path w="275" h="144" extrusionOk="0">
                  <a:moveTo>
                    <a:pt x="274" y="1"/>
                  </a:moveTo>
                  <a:lnTo>
                    <a:pt x="274" y="1"/>
                  </a:lnTo>
                  <a:cubicBezTo>
                    <a:pt x="167" y="13"/>
                    <a:pt x="60" y="36"/>
                    <a:pt x="1" y="144"/>
                  </a:cubicBezTo>
                  <a:cubicBezTo>
                    <a:pt x="108" y="144"/>
                    <a:pt x="227" y="120"/>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6141;p32">
              <a:extLst>
                <a:ext uri="{FF2B5EF4-FFF2-40B4-BE49-F238E27FC236}">
                  <a16:creationId xmlns:a16="http://schemas.microsoft.com/office/drawing/2014/main" id="{09AADD9A-69DB-418E-B325-134AE4413076}"/>
                </a:ext>
              </a:extLst>
            </p:cNvPr>
            <p:cNvSpPr/>
            <p:nvPr/>
          </p:nvSpPr>
          <p:spPr>
            <a:xfrm>
              <a:off x="5370600" y="2849875"/>
              <a:ext cx="3900" cy="3900"/>
            </a:xfrm>
            <a:custGeom>
              <a:avLst/>
              <a:gdLst/>
              <a:ahLst/>
              <a:cxnLst/>
              <a:rect l="l" t="t" r="r" b="b"/>
              <a:pathLst>
                <a:path w="156" h="156" extrusionOk="0">
                  <a:moveTo>
                    <a:pt x="0" y="1"/>
                  </a:moveTo>
                  <a:lnTo>
                    <a:pt x="0" y="1"/>
                  </a:lnTo>
                  <a:cubicBezTo>
                    <a:pt x="60" y="49"/>
                    <a:pt x="96" y="108"/>
                    <a:pt x="155" y="156"/>
                  </a:cubicBezTo>
                  <a:cubicBezTo>
                    <a:pt x="143" y="60"/>
                    <a:pt x="84" y="1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6142;p32">
              <a:extLst>
                <a:ext uri="{FF2B5EF4-FFF2-40B4-BE49-F238E27FC236}">
                  <a16:creationId xmlns:a16="http://schemas.microsoft.com/office/drawing/2014/main" id="{6E509036-F511-4BAC-8F5F-25078DA70DFE}"/>
                </a:ext>
              </a:extLst>
            </p:cNvPr>
            <p:cNvSpPr/>
            <p:nvPr/>
          </p:nvSpPr>
          <p:spPr>
            <a:xfrm>
              <a:off x="5342925" y="2849575"/>
              <a:ext cx="3300" cy="3600"/>
            </a:xfrm>
            <a:custGeom>
              <a:avLst/>
              <a:gdLst/>
              <a:ahLst/>
              <a:cxnLst/>
              <a:rect l="l" t="t" r="r" b="b"/>
              <a:pathLst>
                <a:path w="132" h="144" extrusionOk="0">
                  <a:moveTo>
                    <a:pt x="131" y="1"/>
                  </a:moveTo>
                  <a:cubicBezTo>
                    <a:pt x="95" y="37"/>
                    <a:pt x="48" y="108"/>
                    <a:pt x="0" y="144"/>
                  </a:cubicBezTo>
                  <a:cubicBezTo>
                    <a:pt x="48" y="108"/>
                    <a:pt x="95" y="61"/>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6143;p32">
              <a:extLst>
                <a:ext uri="{FF2B5EF4-FFF2-40B4-BE49-F238E27FC236}">
                  <a16:creationId xmlns:a16="http://schemas.microsoft.com/office/drawing/2014/main" id="{2981B0A7-B873-4FB2-87E2-71789B147FC5}"/>
                </a:ext>
              </a:extLst>
            </p:cNvPr>
            <p:cNvSpPr/>
            <p:nvPr/>
          </p:nvSpPr>
          <p:spPr>
            <a:xfrm>
              <a:off x="5353050" y="2842450"/>
              <a:ext cx="3575" cy="3300"/>
            </a:xfrm>
            <a:custGeom>
              <a:avLst/>
              <a:gdLst/>
              <a:ahLst/>
              <a:cxnLst/>
              <a:rect l="l" t="t" r="r" b="b"/>
              <a:pathLst>
                <a:path w="143" h="132" extrusionOk="0">
                  <a:moveTo>
                    <a:pt x="143" y="0"/>
                  </a:moveTo>
                  <a:cubicBezTo>
                    <a:pt x="107" y="48"/>
                    <a:pt x="60" y="95"/>
                    <a:pt x="0" y="131"/>
                  </a:cubicBezTo>
                  <a:cubicBezTo>
                    <a:pt x="60" y="95"/>
                    <a:pt x="107" y="48"/>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6144;p32">
              <a:extLst>
                <a:ext uri="{FF2B5EF4-FFF2-40B4-BE49-F238E27FC236}">
                  <a16:creationId xmlns:a16="http://schemas.microsoft.com/office/drawing/2014/main" id="{FE8E4226-949B-4130-943F-6E64503ADCFF}"/>
                </a:ext>
              </a:extLst>
            </p:cNvPr>
            <p:cNvSpPr/>
            <p:nvPr/>
          </p:nvSpPr>
          <p:spPr>
            <a:xfrm>
              <a:off x="5129500" y="2132225"/>
              <a:ext cx="28900" cy="93800"/>
            </a:xfrm>
            <a:custGeom>
              <a:avLst/>
              <a:gdLst/>
              <a:ahLst/>
              <a:cxnLst/>
              <a:rect l="l" t="t" r="r" b="b"/>
              <a:pathLst>
                <a:path w="1156" h="3752" extrusionOk="0">
                  <a:moveTo>
                    <a:pt x="774" y="1"/>
                  </a:moveTo>
                  <a:cubicBezTo>
                    <a:pt x="739" y="25"/>
                    <a:pt x="691" y="25"/>
                    <a:pt x="667" y="25"/>
                  </a:cubicBezTo>
                  <a:cubicBezTo>
                    <a:pt x="548" y="84"/>
                    <a:pt x="572" y="239"/>
                    <a:pt x="489" y="299"/>
                  </a:cubicBezTo>
                  <a:lnTo>
                    <a:pt x="477" y="311"/>
                  </a:lnTo>
                  <a:cubicBezTo>
                    <a:pt x="393" y="418"/>
                    <a:pt x="393" y="537"/>
                    <a:pt x="358" y="656"/>
                  </a:cubicBezTo>
                  <a:cubicBezTo>
                    <a:pt x="381" y="680"/>
                    <a:pt x="370" y="715"/>
                    <a:pt x="334" y="727"/>
                  </a:cubicBezTo>
                  <a:cubicBezTo>
                    <a:pt x="250" y="823"/>
                    <a:pt x="274" y="942"/>
                    <a:pt x="203" y="1025"/>
                  </a:cubicBezTo>
                  <a:cubicBezTo>
                    <a:pt x="155" y="1061"/>
                    <a:pt x="119" y="1096"/>
                    <a:pt x="96" y="1156"/>
                  </a:cubicBezTo>
                  <a:cubicBezTo>
                    <a:pt x="96" y="1263"/>
                    <a:pt x="131" y="1382"/>
                    <a:pt x="72" y="1489"/>
                  </a:cubicBezTo>
                  <a:cubicBezTo>
                    <a:pt x="84" y="1513"/>
                    <a:pt x="72" y="1561"/>
                    <a:pt x="36" y="1596"/>
                  </a:cubicBezTo>
                  <a:cubicBezTo>
                    <a:pt x="0" y="1620"/>
                    <a:pt x="0" y="1680"/>
                    <a:pt x="24" y="1727"/>
                  </a:cubicBezTo>
                  <a:cubicBezTo>
                    <a:pt x="36" y="1811"/>
                    <a:pt x="36" y="1906"/>
                    <a:pt x="36" y="1989"/>
                  </a:cubicBezTo>
                  <a:cubicBezTo>
                    <a:pt x="60" y="2573"/>
                    <a:pt x="72" y="3144"/>
                    <a:pt x="84" y="3716"/>
                  </a:cubicBezTo>
                  <a:cubicBezTo>
                    <a:pt x="119" y="3740"/>
                    <a:pt x="155" y="3751"/>
                    <a:pt x="191" y="3751"/>
                  </a:cubicBezTo>
                  <a:cubicBezTo>
                    <a:pt x="239" y="3537"/>
                    <a:pt x="298" y="3347"/>
                    <a:pt x="358" y="3144"/>
                  </a:cubicBezTo>
                  <a:cubicBezTo>
                    <a:pt x="179" y="2799"/>
                    <a:pt x="358" y="2466"/>
                    <a:pt x="417" y="2132"/>
                  </a:cubicBezTo>
                  <a:cubicBezTo>
                    <a:pt x="453" y="1846"/>
                    <a:pt x="596" y="1596"/>
                    <a:pt x="631" y="1311"/>
                  </a:cubicBezTo>
                  <a:cubicBezTo>
                    <a:pt x="739" y="1025"/>
                    <a:pt x="834" y="727"/>
                    <a:pt x="953" y="442"/>
                  </a:cubicBezTo>
                  <a:cubicBezTo>
                    <a:pt x="1024" y="263"/>
                    <a:pt x="1155" y="25"/>
                    <a:pt x="7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6145;p32">
              <a:extLst>
                <a:ext uri="{FF2B5EF4-FFF2-40B4-BE49-F238E27FC236}">
                  <a16:creationId xmlns:a16="http://schemas.microsoft.com/office/drawing/2014/main" id="{7A90EEA1-4FF9-4929-B96A-A84FD1C485B5}"/>
                </a:ext>
              </a:extLst>
            </p:cNvPr>
            <p:cNvSpPr/>
            <p:nvPr/>
          </p:nvSpPr>
          <p:spPr>
            <a:xfrm>
              <a:off x="5217900" y="2070225"/>
              <a:ext cx="29800" cy="48650"/>
            </a:xfrm>
            <a:custGeom>
              <a:avLst/>
              <a:gdLst/>
              <a:ahLst/>
              <a:cxnLst/>
              <a:rect l="l" t="t" r="r" b="b"/>
              <a:pathLst>
                <a:path w="1192" h="1946" extrusionOk="0">
                  <a:moveTo>
                    <a:pt x="459" y="0"/>
                  </a:moveTo>
                  <a:cubicBezTo>
                    <a:pt x="445" y="0"/>
                    <a:pt x="431" y="2"/>
                    <a:pt x="417" y="4"/>
                  </a:cubicBezTo>
                  <a:cubicBezTo>
                    <a:pt x="382" y="28"/>
                    <a:pt x="370" y="52"/>
                    <a:pt x="346" y="64"/>
                  </a:cubicBezTo>
                  <a:cubicBezTo>
                    <a:pt x="1" y="207"/>
                    <a:pt x="310" y="576"/>
                    <a:pt x="108" y="755"/>
                  </a:cubicBezTo>
                  <a:lnTo>
                    <a:pt x="108" y="921"/>
                  </a:lnTo>
                  <a:cubicBezTo>
                    <a:pt x="203" y="1040"/>
                    <a:pt x="84" y="1112"/>
                    <a:pt x="48" y="1195"/>
                  </a:cubicBezTo>
                  <a:cubicBezTo>
                    <a:pt x="48" y="1243"/>
                    <a:pt x="60" y="1302"/>
                    <a:pt x="108" y="1338"/>
                  </a:cubicBezTo>
                  <a:cubicBezTo>
                    <a:pt x="167" y="1469"/>
                    <a:pt x="358" y="1481"/>
                    <a:pt x="370" y="1659"/>
                  </a:cubicBezTo>
                  <a:cubicBezTo>
                    <a:pt x="429" y="1790"/>
                    <a:pt x="513" y="1898"/>
                    <a:pt x="655" y="1945"/>
                  </a:cubicBezTo>
                  <a:cubicBezTo>
                    <a:pt x="929" y="1779"/>
                    <a:pt x="870" y="1374"/>
                    <a:pt x="1144" y="1195"/>
                  </a:cubicBezTo>
                  <a:cubicBezTo>
                    <a:pt x="1179" y="1136"/>
                    <a:pt x="1191" y="1076"/>
                    <a:pt x="1191" y="1017"/>
                  </a:cubicBezTo>
                  <a:cubicBezTo>
                    <a:pt x="1179" y="886"/>
                    <a:pt x="1120" y="778"/>
                    <a:pt x="1025" y="683"/>
                  </a:cubicBezTo>
                  <a:cubicBezTo>
                    <a:pt x="846" y="505"/>
                    <a:pt x="727" y="266"/>
                    <a:pt x="596" y="52"/>
                  </a:cubicBezTo>
                  <a:cubicBezTo>
                    <a:pt x="550" y="16"/>
                    <a:pt x="505" y="0"/>
                    <a:pt x="45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6146;p32">
              <a:extLst>
                <a:ext uri="{FF2B5EF4-FFF2-40B4-BE49-F238E27FC236}">
                  <a16:creationId xmlns:a16="http://schemas.microsoft.com/office/drawing/2014/main" id="{CF14963C-3610-48B8-ADE1-109C1D8833B1}"/>
                </a:ext>
              </a:extLst>
            </p:cNvPr>
            <p:cNvSpPr/>
            <p:nvPr/>
          </p:nvSpPr>
          <p:spPr>
            <a:xfrm>
              <a:off x="5142000" y="2117650"/>
              <a:ext cx="53300" cy="50650"/>
            </a:xfrm>
            <a:custGeom>
              <a:avLst/>
              <a:gdLst/>
              <a:ahLst/>
              <a:cxnLst/>
              <a:rect l="l" t="t" r="r" b="b"/>
              <a:pathLst>
                <a:path w="2132" h="2026" extrusionOk="0">
                  <a:moveTo>
                    <a:pt x="2132" y="1"/>
                  </a:moveTo>
                  <a:cubicBezTo>
                    <a:pt x="1441" y="1"/>
                    <a:pt x="774" y="12"/>
                    <a:pt x="251" y="572"/>
                  </a:cubicBezTo>
                  <a:cubicBezTo>
                    <a:pt x="429" y="667"/>
                    <a:pt x="405" y="822"/>
                    <a:pt x="346" y="989"/>
                  </a:cubicBezTo>
                  <a:cubicBezTo>
                    <a:pt x="227" y="1286"/>
                    <a:pt x="120" y="1596"/>
                    <a:pt x="0" y="1894"/>
                  </a:cubicBezTo>
                  <a:cubicBezTo>
                    <a:pt x="56" y="1949"/>
                    <a:pt x="60" y="2026"/>
                    <a:pt x="138" y="2026"/>
                  </a:cubicBezTo>
                  <a:cubicBezTo>
                    <a:pt x="143" y="2026"/>
                    <a:pt x="149" y="2025"/>
                    <a:pt x="155" y="2025"/>
                  </a:cubicBezTo>
                  <a:cubicBezTo>
                    <a:pt x="274" y="1727"/>
                    <a:pt x="417" y="1429"/>
                    <a:pt x="512" y="1120"/>
                  </a:cubicBezTo>
                  <a:cubicBezTo>
                    <a:pt x="643" y="620"/>
                    <a:pt x="965" y="393"/>
                    <a:pt x="1441" y="298"/>
                  </a:cubicBezTo>
                  <a:cubicBezTo>
                    <a:pt x="1703" y="274"/>
                    <a:pt x="1953" y="227"/>
                    <a:pt x="2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6147;p32">
              <a:extLst>
                <a:ext uri="{FF2B5EF4-FFF2-40B4-BE49-F238E27FC236}">
                  <a16:creationId xmlns:a16="http://schemas.microsoft.com/office/drawing/2014/main" id="{9B7419E6-E70D-473B-BE4F-A59F8F8AEE92}"/>
                </a:ext>
              </a:extLst>
            </p:cNvPr>
            <p:cNvSpPr/>
            <p:nvPr/>
          </p:nvSpPr>
          <p:spPr>
            <a:xfrm>
              <a:off x="5188125" y="2096225"/>
              <a:ext cx="31000" cy="10650"/>
            </a:xfrm>
            <a:custGeom>
              <a:avLst/>
              <a:gdLst/>
              <a:ahLst/>
              <a:cxnLst/>
              <a:rect l="l" t="t" r="r" b="b"/>
              <a:pathLst>
                <a:path w="1240" h="426" extrusionOk="0">
                  <a:moveTo>
                    <a:pt x="1168" y="0"/>
                  </a:moveTo>
                  <a:cubicBezTo>
                    <a:pt x="1073" y="12"/>
                    <a:pt x="989" y="12"/>
                    <a:pt x="894" y="24"/>
                  </a:cubicBezTo>
                  <a:cubicBezTo>
                    <a:pt x="715" y="179"/>
                    <a:pt x="489" y="131"/>
                    <a:pt x="299" y="191"/>
                  </a:cubicBezTo>
                  <a:cubicBezTo>
                    <a:pt x="191" y="250"/>
                    <a:pt x="96" y="310"/>
                    <a:pt x="1" y="334"/>
                  </a:cubicBezTo>
                  <a:cubicBezTo>
                    <a:pt x="48" y="408"/>
                    <a:pt x="103" y="425"/>
                    <a:pt x="159" y="425"/>
                  </a:cubicBezTo>
                  <a:cubicBezTo>
                    <a:pt x="211" y="425"/>
                    <a:pt x="265" y="410"/>
                    <a:pt x="317" y="410"/>
                  </a:cubicBezTo>
                  <a:cubicBezTo>
                    <a:pt x="335" y="410"/>
                    <a:pt x="353" y="412"/>
                    <a:pt x="370" y="417"/>
                  </a:cubicBezTo>
                  <a:lnTo>
                    <a:pt x="453" y="417"/>
                  </a:lnTo>
                  <a:cubicBezTo>
                    <a:pt x="537" y="369"/>
                    <a:pt x="644" y="322"/>
                    <a:pt x="727" y="274"/>
                  </a:cubicBezTo>
                  <a:cubicBezTo>
                    <a:pt x="727" y="286"/>
                    <a:pt x="751" y="310"/>
                    <a:pt x="775" y="310"/>
                  </a:cubicBezTo>
                  <a:cubicBezTo>
                    <a:pt x="781" y="313"/>
                    <a:pt x="788" y="314"/>
                    <a:pt x="795" y="314"/>
                  </a:cubicBezTo>
                  <a:cubicBezTo>
                    <a:pt x="816" y="314"/>
                    <a:pt x="840" y="301"/>
                    <a:pt x="858" y="274"/>
                  </a:cubicBezTo>
                  <a:cubicBezTo>
                    <a:pt x="906" y="274"/>
                    <a:pt x="953" y="262"/>
                    <a:pt x="1001" y="262"/>
                  </a:cubicBezTo>
                  <a:cubicBezTo>
                    <a:pt x="1073" y="215"/>
                    <a:pt x="1168" y="203"/>
                    <a:pt x="1203" y="131"/>
                  </a:cubicBezTo>
                  <a:cubicBezTo>
                    <a:pt x="1239" y="72"/>
                    <a:pt x="1227" y="24"/>
                    <a:pt x="11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6148;p32">
              <a:extLst>
                <a:ext uri="{FF2B5EF4-FFF2-40B4-BE49-F238E27FC236}">
                  <a16:creationId xmlns:a16="http://schemas.microsoft.com/office/drawing/2014/main" id="{605D47A1-9443-4065-9EFB-2A62E02368FD}"/>
                </a:ext>
              </a:extLst>
            </p:cNvPr>
            <p:cNvSpPr/>
            <p:nvPr/>
          </p:nvSpPr>
          <p:spPr>
            <a:xfrm>
              <a:off x="5165800" y="2107225"/>
              <a:ext cx="15225" cy="6725"/>
            </a:xfrm>
            <a:custGeom>
              <a:avLst/>
              <a:gdLst/>
              <a:ahLst/>
              <a:cxnLst/>
              <a:rect l="l" t="t" r="r" b="b"/>
              <a:pathLst>
                <a:path w="609" h="269" extrusionOk="0">
                  <a:moveTo>
                    <a:pt x="465" y="1"/>
                  </a:moveTo>
                  <a:cubicBezTo>
                    <a:pt x="287" y="13"/>
                    <a:pt x="120" y="48"/>
                    <a:pt x="1" y="239"/>
                  </a:cubicBezTo>
                  <a:cubicBezTo>
                    <a:pt x="47" y="260"/>
                    <a:pt x="91" y="268"/>
                    <a:pt x="133" y="268"/>
                  </a:cubicBezTo>
                  <a:cubicBezTo>
                    <a:pt x="289" y="268"/>
                    <a:pt x="419" y="152"/>
                    <a:pt x="564" y="152"/>
                  </a:cubicBezTo>
                  <a:cubicBezTo>
                    <a:pt x="578" y="152"/>
                    <a:pt x="593" y="153"/>
                    <a:pt x="608" y="156"/>
                  </a:cubicBezTo>
                  <a:lnTo>
                    <a:pt x="465"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6149;p32">
              <a:extLst>
                <a:ext uri="{FF2B5EF4-FFF2-40B4-BE49-F238E27FC236}">
                  <a16:creationId xmlns:a16="http://schemas.microsoft.com/office/drawing/2014/main" id="{A41D5021-FB52-4CFF-9CD3-534607DAF3BC}"/>
                </a:ext>
              </a:extLst>
            </p:cNvPr>
            <p:cNvSpPr/>
            <p:nvPr/>
          </p:nvSpPr>
          <p:spPr>
            <a:xfrm>
              <a:off x="5125625" y="2157550"/>
              <a:ext cx="9250" cy="7150"/>
            </a:xfrm>
            <a:custGeom>
              <a:avLst/>
              <a:gdLst/>
              <a:ahLst/>
              <a:cxnLst/>
              <a:rect l="l" t="t" r="r" b="b"/>
              <a:pathLst>
                <a:path w="370" h="286" extrusionOk="0">
                  <a:moveTo>
                    <a:pt x="370" y="0"/>
                  </a:moveTo>
                  <a:lnTo>
                    <a:pt x="370" y="0"/>
                  </a:lnTo>
                  <a:cubicBezTo>
                    <a:pt x="179" y="24"/>
                    <a:pt x="1" y="48"/>
                    <a:pt x="203" y="286"/>
                  </a:cubicBezTo>
                  <a:cubicBezTo>
                    <a:pt x="274" y="250"/>
                    <a:pt x="310" y="191"/>
                    <a:pt x="346" y="131"/>
                  </a:cubicBezTo>
                  <a:cubicBezTo>
                    <a:pt x="358" y="83"/>
                    <a:pt x="358" y="48"/>
                    <a:pt x="3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6150;p32">
              <a:extLst>
                <a:ext uri="{FF2B5EF4-FFF2-40B4-BE49-F238E27FC236}">
                  <a16:creationId xmlns:a16="http://schemas.microsoft.com/office/drawing/2014/main" id="{2A788716-7AD8-4549-8082-2456775C97F4}"/>
                </a:ext>
              </a:extLst>
            </p:cNvPr>
            <p:cNvSpPr/>
            <p:nvPr/>
          </p:nvSpPr>
          <p:spPr>
            <a:xfrm>
              <a:off x="5213150" y="2098675"/>
              <a:ext cx="7750" cy="5300"/>
            </a:xfrm>
            <a:custGeom>
              <a:avLst/>
              <a:gdLst/>
              <a:ahLst/>
              <a:cxnLst/>
              <a:rect l="l" t="t" r="r" b="b"/>
              <a:pathLst>
                <a:path w="310" h="212" extrusionOk="0">
                  <a:moveTo>
                    <a:pt x="225" y="1"/>
                  </a:moveTo>
                  <a:cubicBezTo>
                    <a:pt x="202" y="1"/>
                    <a:pt x="176" y="16"/>
                    <a:pt x="155" y="45"/>
                  </a:cubicBezTo>
                  <a:cubicBezTo>
                    <a:pt x="107" y="93"/>
                    <a:pt x="60" y="140"/>
                    <a:pt x="0" y="176"/>
                  </a:cubicBezTo>
                  <a:cubicBezTo>
                    <a:pt x="107" y="200"/>
                    <a:pt x="191" y="200"/>
                    <a:pt x="310" y="212"/>
                  </a:cubicBezTo>
                  <a:lnTo>
                    <a:pt x="310" y="81"/>
                  </a:lnTo>
                  <a:cubicBezTo>
                    <a:pt x="310" y="45"/>
                    <a:pt x="298" y="33"/>
                    <a:pt x="262" y="21"/>
                  </a:cubicBezTo>
                  <a:cubicBezTo>
                    <a:pt x="253" y="7"/>
                    <a:pt x="240" y="1"/>
                    <a:pt x="2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6151;p32">
              <a:extLst>
                <a:ext uri="{FF2B5EF4-FFF2-40B4-BE49-F238E27FC236}">
                  <a16:creationId xmlns:a16="http://schemas.microsoft.com/office/drawing/2014/main" id="{AEC48EF0-E556-4D2E-A80C-2F43279BB042}"/>
                </a:ext>
              </a:extLst>
            </p:cNvPr>
            <p:cNvSpPr/>
            <p:nvPr/>
          </p:nvSpPr>
          <p:spPr>
            <a:xfrm>
              <a:off x="5134550" y="2150100"/>
              <a:ext cx="3300" cy="7475"/>
            </a:xfrm>
            <a:custGeom>
              <a:avLst/>
              <a:gdLst/>
              <a:ahLst/>
              <a:cxnLst/>
              <a:rect l="l" t="t" r="r" b="b"/>
              <a:pathLst>
                <a:path w="132" h="299" extrusionOk="0">
                  <a:moveTo>
                    <a:pt x="132" y="0"/>
                  </a:moveTo>
                  <a:lnTo>
                    <a:pt x="132" y="0"/>
                  </a:lnTo>
                  <a:cubicBezTo>
                    <a:pt x="13" y="72"/>
                    <a:pt x="1" y="179"/>
                    <a:pt x="1" y="298"/>
                  </a:cubicBezTo>
                  <a:cubicBezTo>
                    <a:pt x="96" y="227"/>
                    <a:pt x="132" y="119"/>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6152;p32">
              <a:extLst>
                <a:ext uri="{FF2B5EF4-FFF2-40B4-BE49-F238E27FC236}">
                  <a16:creationId xmlns:a16="http://schemas.microsoft.com/office/drawing/2014/main" id="{C4E9EEE3-CDF4-48E2-9493-3363C87ACF03}"/>
                </a:ext>
              </a:extLst>
            </p:cNvPr>
            <p:cNvSpPr/>
            <p:nvPr/>
          </p:nvSpPr>
          <p:spPr>
            <a:xfrm>
              <a:off x="5130975" y="2160800"/>
              <a:ext cx="3600" cy="7775"/>
            </a:xfrm>
            <a:custGeom>
              <a:avLst/>
              <a:gdLst/>
              <a:ahLst/>
              <a:cxnLst/>
              <a:rect l="l" t="t" r="r" b="b"/>
              <a:pathLst>
                <a:path w="144" h="311" extrusionOk="0">
                  <a:moveTo>
                    <a:pt x="132" y="1"/>
                  </a:moveTo>
                  <a:lnTo>
                    <a:pt x="132" y="1"/>
                  </a:lnTo>
                  <a:cubicBezTo>
                    <a:pt x="84" y="61"/>
                    <a:pt x="37" y="108"/>
                    <a:pt x="1" y="156"/>
                  </a:cubicBezTo>
                  <a:cubicBezTo>
                    <a:pt x="1" y="215"/>
                    <a:pt x="13" y="275"/>
                    <a:pt x="25" y="311"/>
                  </a:cubicBezTo>
                  <a:cubicBezTo>
                    <a:pt x="120" y="227"/>
                    <a:pt x="144" y="120"/>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6153;p32">
              <a:extLst>
                <a:ext uri="{FF2B5EF4-FFF2-40B4-BE49-F238E27FC236}">
                  <a16:creationId xmlns:a16="http://schemas.microsoft.com/office/drawing/2014/main" id="{ACBB34F8-D8D9-4D70-AA1B-6C58BB02AF1D}"/>
                </a:ext>
              </a:extLst>
            </p:cNvPr>
            <p:cNvSpPr/>
            <p:nvPr/>
          </p:nvSpPr>
          <p:spPr>
            <a:xfrm>
              <a:off x="5141700" y="2132525"/>
              <a:ext cx="4500" cy="6875"/>
            </a:xfrm>
            <a:custGeom>
              <a:avLst/>
              <a:gdLst/>
              <a:ahLst/>
              <a:cxnLst/>
              <a:rect l="l" t="t" r="r" b="b"/>
              <a:pathLst>
                <a:path w="180" h="275" extrusionOk="0">
                  <a:moveTo>
                    <a:pt x="179" y="1"/>
                  </a:moveTo>
                  <a:lnTo>
                    <a:pt x="179" y="1"/>
                  </a:lnTo>
                  <a:cubicBezTo>
                    <a:pt x="48" y="49"/>
                    <a:pt x="1" y="132"/>
                    <a:pt x="1" y="275"/>
                  </a:cubicBezTo>
                  <a:cubicBezTo>
                    <a:pt x="120" y="215"/>
                    <a:pt x="143" y="108"/>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6154;p32">
              <a:extLst>
                <a:ext uri="{FF2B5EF4-FFF2-40B4-BE49-F238E27FC236}">
                  <a16:creationId xmlns:a16="http://schemas.microsoft.com/office/drawing/2014/main" id="{8714D907-DD07-4668-9208-C5379736786F}"/>
                </a:ext>
              </a:extLst>
            </p:cNvPr>
            <p:cNvSpPr/>
            <p:nvPr/>
          </p:nvSpPr>
          <p:spPr>
            <a:xfrm>
              <a:off x="5137825" y="2139675"/>
              <a:ext cx="3600" cy="8650"/>
            </a:xfrm>
            <a:custGeom>
              <a:avLst/>
              <a:gdLst/>
              <a:ahLst/>
              <a:cxnLst/>
              <a:rect l="l" t="t" r="r" b="b"/>
              <a:pathLst>
                <a:path w="144" h="346" extrusionOk="0">
                  <a:moveTo>
                    <a:pt x="144" y="1"/>
                  </a:moveTo>
                  <a:lnTo>
                    <a:pt x="144" y="1"/>
                  </a:lnTo>
                  <a:cubicBezTo>
                    <a:pt x="1" y="72"/>
                    <a:pt x="25" y="203"/>
                    <a:pt x="25" y="346"/>
                  </a:cubicBezTo>
                  <a:cubicBezTo>
                    <a:pt x="60" y="239"/>
                    <a:pt x="96" y="120"/>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6155;p32">
              <a:extLst>
                <a:ext uri="{FF2B5EF4-FFF2-40B4-BE49-F238E27FC236}">
                  <a16:creationId xmlns:a16="http://schemas.microsoft.com/office/drawing/2014/main" id="{E45F24F5-B2A1-4269-B61C-98757295528C}"/>
                </a:ext>
              </a:extLst>
            </p:cNvPr>
            <p:cNvSpPr/>
            <p:nvPr/>
          </p:nvSpPr>
          <p:spPr>
            <a:xfrm>
              <a:off x="5206300" y="2103375"/>
              <a:ext cx="3600" cy="1675"/>
            </a:xfrm>
            <a:custGeom>
              <a:avLst/>
              <a:gdLst/>
              <a:ahLst/>
              <a:cxnLst/>
              <a:rect l="l" t="t" r="r" b="b"/>
              <a:pathLst>
                <a:path w="144" h="67" extrusionOk="0">
                  <a:moveTo>
                    <a:pt x="143" y="0"/>
                  </a:moveTo>
                  <a:cubicBezTo>
                    <a:pt x="95" y="0"/>
                    <a:pt x="48" y="0"/>
                    <a:pt x="0" y="24"/>
                  </a:cubicBezTo>
                  <a:cubicBezTo>
                    <a:pt x="19" y="33"/>
                    <a:pt x="31" y="66"/>
                    <a:pt x="35" y="66"/>
                  </a:cubicBezTo>
                  <a:cubicBezTo>
                    <a:pt x="35" y="66"/>
                    <a:pt x="36" y="64"/>
                    <a:pt x="36" y="60"/>
                  </a:cubicBezTo>
                  <a:cubicBezTo>
                    <a:pt x="84" y="48"/>
                    <a:pt x="107" y="24"/>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6156;p32">
              <a:extLst>
                <a:ext uri="{FF2B5EF4-FFF2-40B4-BE49-F238E27FC236}">
                  <a16:creationId xmlns:a16="http://schemas.microsoft.com/office/drawing/2014/main" id="{2328EBB6-8EBF-4046-9472-C9C63983C4BA}"/>
                </a:ext>
              </a:extLst>
            </p:cNvPr>
            <p:cNvSpPr/>
            <p:nvPr/>
          </p:nvSpPr>
          <p:spPr>
            <a:xfrm>
              <a:off x="5127425" y="2171525"/>
              <a:ext cx="3575" cy="3600"/>
            </a:xfrm>
            <a:custGeom>
              <a:avLst/>
              <a:gdLst/>
              <a:ahLst/>
              <a:cxnLst/>
              <a:rect l="l" t="t" r="r" b="b"/>
              <a:pathLst>
                <a:path w="143" h="144" extrusionOk="0">
                  <a:moveTo>
                    <a:pt x="0" y="1"/>
                  </a:moveTo>
                  <a:cubicBezTo>
                    <a:pt x="48" y="48"/>
                    <a:pt x="83" y="96"/>
                    <a:pt x="119" y="143"/>
                  </a:cubicBezTo>
                  <a:cubicBezTo>
                    <a:pt x="119" y="96"/>
                    <a:pt x="143" y="48"/>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6157;p32">
              <a:extLst>
                <a:ext uri="{FF2B5EF4-FFF2-40B4-BE49-F238E27FC236}">
                  <a16:creationId xmlns:a16="http://schemas.microsoft.com/office/drawing/2014/main" id="{A3E42F64-D15A-4723-A7D4-5E2A6555BA8A}"/>
                </a:ext>
              </a:extLst>
            </p:cNvPr>
            <p:cNvSpPr/>
            <p:nvPr/>
          </p:nvSpPr>
          <p:spPr>
            <a:xfrm>
              <a:off x="6138550" y="2386800"/>
              <a:ext cx="81000" cy="10975"/>
            </a:xfrm>
            <a:custGeom>
              <a:avLst/>
              <a:gdLst/>
              <a:ahLst/>
              <a:cxnLst/>
              <a:rect l="l" t="t" r="r" b="b"/>
              <a:pathLst>
                <a:path w="3240" h="439" extrusionOk="0">
                  <a:moveTo>
                    <a:pt x="864" y="0"/>
                  </a:moveTo>
                  <a:cubicBezTo>
                    <a:pt x="740" y="0"/>
                    <a:pt x="618" y="11"/>
                    <a:pt x="501" y="22"/>
                  </a:cubicBezTo>
                  <a:cubicBezTo>
                    <a:pt x="263" y="45"/>
                    <a:pt x="1" y="81"/>
                    <a:pt x="155" y="438"/>
                  </a:cubicBezTo>
                  <a:cubicBezTo>
                    <a:pt x="763" y="430"/>
                    <a:pt x="1360" y="416"/>
                    <a:pt x="1961" y="416"/>
                  </a:cubicBezTo>
                  <a:cubicBezTo>
                    <a:pt x="2231" y="416"/>
                    <a:pt x="2502" y="419"/>
                    <a:pt x="2775" y="426"/>
                  </a:cubicBezTo>
                  <a:cubicBezTo>
                    <a:pt x="2785" y="427"/>
                    <a:pt x="2796" y="427"/>
                    <a:pt x="2806" y="427"/>
                  </a:cubicBezTo>
                  <a:cubicBezTo>
                    <a:pt x="3052" y="427"/>
                    <a:pt x="3099" y="289"/>
                    <a:pt x="3180" y="141"/>
                  </a:cubicBezTo>
                  <a:cubicBezTo>
                    <a:pt x="3239" y="105"/>
                    <a:pt x="3239" y="57"/>
                    <a:pt x="3168" y="10"/>
                  </a:cubicBezTo>
                  <a:lnTo>
                    <a:pt x="2751" y="10"/>
                  </a:lnTo>
                  <a:cubicBezTo>
                    <a:pt x="2695" y="60"/>
                    <a:pt x="2639" y="77"/>
                    <a:pt x="2586" y="77"/>
                  </a:cubicBezTo>
                  <a:cubicBezTo>
                    <a:pt x="2538" y="77"/>
                    <a:pt x="2493" y="62"/>
                    <a:pt x="2453" y="45"/>
                  </a:cubicBezTo>
                  <a:cubicBezTo>
                    <a:pt x="2251" y="45"/>
                    <a:pt x="2072" y="22"/>
                    <a:pt x="1882" y="22"/>
                  </a:cubicBezTo>
                  <a:cubicBezTo>
                    <a:pt x="1816" y="88"/>
                    <a:pt x="1744" y="107"/>
                    <a:pt x="1671" y="107"/>
                  </a:cubicBezTo>
                  <a:cubicBezTo>
                    <a:pt x="1567" y="107"/>
                    <a:pt x="1459" y="68"/>
                    <a:pt x="1358" y="68"/>
                  </a:cubicBezTo>
                  <a:cubicBezTo>
                    <a:pt x="1350" y="68"/>
                    <a:pt x="1342" y="69"/>
                    <a:pt x="1334" y="69"/>
                  </a:cubicBezTo>
                  <a:cubicBezTo>
                    <a:pt x="1176" y="17"/>
                    <a:pt x="1018" y="0"/>
                    <a:pt x="8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6158;p32">
              <a:extLst>
                <a:ext uri="{FF2B5EF4-FFF2-40B4-BE49-F238E27FC236}">
                  <a16:creationId xmlns:a16="http://schemas.microsoft.com/office/drawing/2014/main" id="{6FBFEEDD-22B8-4199-8418-973D6EC28CED}"/>
                </a:ext>
              </a:extLst>
            </p:cNvPr>
            <p:cNvSpPr/>
            <p:nvPr/>
          </p:nvSpPr>
          <p:spPr>
            <a:xfrm>
              <a:off x="6126650" y="2383750"/>
              <a:ext cx="53600" cy="14025"/>
            </a:xfrm>
            <a:custGeom>
              <a:avLst/>
              <a:gdLst/>
              <a:ahLst/>
              <a:cxnLst/>
              <a:rect l="l" t="t" r="r" b="b"/>
              <a:pathLst>
                <a:path w="2144" h="561" extrusionOk="0">
                  <a:moveTo>
                    <a:pt x="36" y="1"/>
                  </a:moveTo>
                  <a:cubicBezTo>
                    <a:pt x="12" y="48"/>
                    <a:pt x="0" y="108"/>
                    <a:pt x="12" y="167"/>
                  </a:cubicBezTo>
                  <a:cubicBezTo>
                    <a:pt x="96" y="310"/>
                    <a:pt x="298" y="382"/>
                    <a:pt x="334" y="560"/>
                  </a:cubicBezTo>
                  <a:lnTo>
                    <a:pt x="631" y="560"/>
                  </a:lnTo>
                  <a:cubicBezTo>
                    <a:pt x="655" y="298"/>
                    <a:pt x="858" y="286"/>
                    <a:pt x="1048" y="286"/>
                  </a:cubicBezTo>
                  <a:cubicBezTo>
                    <a:pt x="1381" y="263"/>
                    <a:pt x="1727" y="263"/>
                    <a:pt x="2048" y="263"/>
                  </a:cubicBezTo>
                  <a:cubicBezTo>
                    <a:pt x="2143" y="227"/>
                    <a:pt x="2120" y="191"/>
                    <a:pt x="2036" y="167"/>
                  </a:cubicBezTo>
                  <a:cubicBezTo>
                    <a:pt x="1846" y="96"/>
                    <a:pt x="1643" y="60"/>
                    <a:pt x="14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6159;p32">
              <a:extLst>
                <a:ext uri="{FF2B5EF4-FFF2-40B4-BE49-F238E27FC236}">
                  <a16:creationId xmlns:a16="http://schemas.microsoft.com/office/drawing/2014/main" id="{20058CB2-C728-4DB1-A75B-4D8271DF10B9}"/>
                </a:ext>
              </a:extLst>
            </p:cNvPr>
            <p:cNvSpPr/>
            <p:nvPr/>
          </p:nvSpPr>
          <p:spPr>
            <a:xfrm>
              <a:off x="6095700" y="2385925"/>
              <a:ext cx="44075" cy="11850"/>
            </a:xfrm>
            <a:custGeom>
              <a:avLst/>
              <a:gdLst/>
              <a:ahLst/>
              <a:cxnLst/>
              <a:rect l="l" t="t" r="r" b="b"/>
              <a:pathLst>
                <a:path w="1763" h="474" extrusionOk="0">
                  <a:moveTo>
                    <a:pt x="961" y="0"/>
                  </a:moveTo>
                  <a:cubicBezTo>
                    <a:pt x="741" y="0"/>
                    <a:pt x="525" y="57"/>
                    <a:pt x="298" y="104"/>
                  </a:cubicBezTo>
                  <a:cubicBezTo>
                    <a:pt x="167" y="152"/>
                    <a:pt x="83" y="259"/>
                    <a:pt x="0" y="342"/>
                  </a:cubicBezTo>
                  <a:lnTo>
                    <a:pt x="0" y="461"/>
                  </a:lnTo>
                  <a:cubicBezTo>
                    <a:pt x="536" y="461"/>
                    <a:pt x="1060" y="473"/>
                    <a:pt x="1572" y="473"/>
                  </a:cubicBezTo>
                  <a:cubicBezTo>
                    <a:pt x="1762" y="152"/>
                    <a:pt x="1441" y="164"/>
                    <a:pt x="1310" y="57"/>
                  </a:cubicBezTo>
                  <a:cubicBezTo>
                    <a:pt x="1191" y="16"/>
                    <a:pt x="1076" y="0"/>
                    <a:pt x="9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6160;p32">
              <a:extLst>
                <a:ext uri="{FF2B5EF4-FFF2-40B4-BE49-F238E27FC236}">
                  <a16:creationId xmlns:a16="http://schemas.microsoft.com/office/drawing/2014/main" id="{F456DF0D-DBA5-4C0F-B3FB-1A97EAFEA513}"/>
                </a:ext>
              </a:extLst>
            </p:cNvPr>
            <p:cNvSpPr/>
            <p:nvPr/>
          </p:nvSpPr>
          <p:spPr>
            <a:xfrm>
              <a:off x="6244525" y="2382575"/>
              <a:ext cx="30075" cy="11650"/>
            </a:xfrm>
            <a:custGeom>
              <a:avLst/>
              <a:gdLst/>
              <a:ahLst/>
              <a:cxnLst/>
              <a:rect l="l" t="t" r="r" b="b"/>
              <a:pathLst>
                <a:path w="1203" h="466" extrusionOk="0">
                  <a:moveTo>
                    <a:pt x="965" y="0"/>
                  </a:moveTo>
                  <a:cubicBezTo>
                    <a:pt x="917" y="179"/>
                    <a:pt x="846" y="310"/>
                    <a:pt x="643" y="310"/>
                  </a:cubicBezTo>
                  <a:cubicBezTo>
                    <a:pt x="417" y="310"/>
                    <a:pt x="203" y="333"/>
                    <a:pt x="0" y="333"/>
                  </a:cubicBezTo>
                  <a:cubicBezTo>
                    <a:pt x="201" y="452"/>
                    <a:pt x="436" y="466"/>
                    <a:pt x="674" y="466"/>
                  </a:cubicBezTo>
                  <a:cubicBezTo>
                    <a:pt x="747" y="466"/>
                    <a:pt x="820" y="464"/>
                    <a:pt x="893" y="464"/>
                  </a:cubicBezTo>
                  <a:cubicBezTo>
                    <a:pt x="1036" y="464"/>
                    <a:pt x="1143" y="357"/>
                    <a:pt x="1179" y="203"/>
                  </a:cubicBezTo>
                  <a:cubicBezTo>
                    <a:pt x="1203" y="60"/>
                    <a:pt x="1084" y="24"/>
                    <a:pt x="9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6161;p32">
              <a:extLst>
                <a:ext uri="{FF2B5EF4-FFF2-40B4-BE49-F238E27FC236}">
                  <a16:creationId xmlns:a16="http://schemas.microsoft.com/office/drawing/2014/main" id="{B45A3960-27C4-4D03-9FD9-9CE89B7C0C44}"/>
                </a:ext>
              </a:extLst>
            </p:cNvPr>
            <p:cNvSpPr/>
            <p:nvPr/>
          </p:nvSpPr>
          <p:spPr>
            <a:xfrm>
              <a:off x="6217425" y="2386725"/>
              <a:ext cx="12225" cy="5775"/>
            </a:xfrm>
            <a:custGeom>
              <a:avLst/>
              <a:gdLst/>
              <a:ahLst/>
              <a:cxnLst/>
              <a:rect l="l" t="t" r="r" b="b"/>
              <a:pathLst>
                <a:path w="489" h="231" extrusionOk="0">
                  <a:moveTo>
                    <a:pt x="429" y="1"/>
                  </a:moveTo>
                  <a:cubicBezTo>
                    <a:pt x="275" y="13"/>
                    <a:pt x="144" y="13"/>
                    <a:pt x="1" y="13"/>
                  </a:cubicBezTo>
                  <a:cubicBezTo>
                    <a:pt x="13" y="60"/>
                    <a:pt x="13" y="108"/>
                    <a:pt x="13" y="144"/>
                  </a:cubicBezTo>
                  <a:cubicBezTo>
                    <a:pt x="109" y="160"/>
                    <a:pt x="206" y="230"/>
                    <a:pt x="302" y="230"/>
                  </a:cubicBezTo>
                  <a:cubicBezTo>
                    <a:pt x="349" y="230"/>
                    <a:pt x="395" y="214"/>
                    <a:pt x="441" y="167"/>
                  </a:cubicBezTo>
                  <a:cubicBezTo>
                    <a:pt x="489" y="108"/>
                    <a:pt x="489" y="60"/>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6162;p32">
              <a:extLst>
                <a:ext uri="{FF2B5EF4-FFF2-40B4-BE49-F238E27FC236}">
                  <a16:creationId xmlns:a16="http://schemas.microsoft.com/office/drawing/2014/main" id="{DB19FFB3-0221-4488-9E4B-124008F66950}"/>
                </a:ext>
              </a:extLst>
            </p:cNvPr>
            <p:cNvSpPr/>
            <p:nvPr/>
          </p:nvSpPr>
          <p:spPr>
            <a:xfrm>
              <a:off x="6242725" y="2379600"/>
              <a:ext cx="10750" cy="5475"/>
            </a:xfrm>
            <a:custGeom>
              <a:avLst/>
              <a:gdLst/>
              <a:ahLst/>
              <a:cxnLst/>
              <a:rect l="l" t="t" r="r" b="b"/>
              <a:pathLst>
                <a:path w="430" h="219" extrusionOk="0">
                  <a:moveTo>
                    <a:pt x="1" y="0"/>
                  </a:moveTo>
                  <a:lnTo>
                    <a:pt x="1" y="0"/>
                  </a:lnTo>
                  <a:cubicBezTo>
                    <a:pt x="71" y="147"/>
                    <a:pt x="145" y="219"/>
                    <a:pt x="217" y="219"/>
                  </a:cubicBezTo>
                  <a:cubicBezTo>
                    <a:pt x="291" y="219"/>
                    <a:pt x="363" y="144"/>
                    <a:pt x="429" y="0"/>
                  </a:cubicBezTo>
                  <a:lnTo>
                    <a:pt x="429" y="0"/>
                  </a:lnTo>
                  <a:cubicBezTo>
                    <a:pt x="364" y="6"/>
                    <a:pt x="292" y="9"/>
                    <a:pt x="220" y="9"/>
                  </a:cubicBezTo>
                  <a:cubicBezTo>
                    <a:pt x="147" y="9"/>
                    <a:pt x="72" y="6"/>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6163;p32">
              <a:extLst>
                <a:ext uri="{FF2B5EF4-FFF2-40B4-BE49-F238E27FC236}">
                  <a16:creationId xmlns:a16="http://schemas.microsoft.com/office/drawing/2014/main" id="{ED77CF44-9653-44A2-ABEE-B40751A393AB}"/>
                </a:ext>
              </a:extLst>
            </p:cNvPr>
            <p:cNvSpPr/>
            <p:nvPr/>
          </p:nvSpPr>
          <p:spPr>
            <a:xfrm>
              <a:off x="6228150" y="2383450"/>
              <a:ext cx="7175" cy="7775"/>
            </a:xfrm>
            <a:custGeom>
              <a:avLst/>
              <a:gdLst/>
              <a:ahLst/>
              <a:cxnLst/>
              <a:rect l="l" t="t" r="r" b="b"/>
              <a:pathLst>
                <a:path w="287" h="311" extrusionOk="0">
                  <a:moveTo>
                    <a:pt x="0" y="1"/>
                  </a:moveTo>
                  <a:lnTo>
                    <a:pt x="0" y="132"/>
                  </a:lnTo>
                  <a:cubicBezTo>
                    <a:pt x="12" y="191"/>
                    <a:pt x="12" y="239"/>
                    <a:pt x="12" y="298"/>
                  </a:cubicBezTo>
                  <a:cubicBezTo>
                    <a:pt x="108" y="298"/>
                    <a:pt x="203" y="310"/>
                    <a:pt x="286" y="310"/>
                  </a:cubicBezTo>
                  <a:cubicBezTo>
                    <a:pt x="239" y="144"/>
                    <a:pt x="131" y="60"/>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6164;p32">
              <a:extLst>
                <a:ext uri="{FF2B5EF4-FFF2-40B4-BE49-F238E27FC236}">
                  <a16:creationId xmlns:a16="http://schemas.microsoft.com/office/drawing/2014/main" id="{15B3AFE8-255F-4E3E-B658-61FD2A2904F7}"/>
                </a:ext>
              </a:extLst>
            </p:cNvPr>
            <p:cNvSpPr/>
            <p:nvPr/>
          </p:nvSpPr>
          <p:spPr>
            <a:xfrm>
              <a:off x="6239150" y="2388775"/>
              <a:ext cx="3600" cy="2600"/>
            </a:xfrm>
            <a:custGeom>
              <a:avLst/>
              <a:gdLst/>
              <a:ahLst/>
              <a:cxnLst/>
              <a:rect l="l" t="t" r="r" b="b"/>
              <a:pathLst>
                <a:path w="144" h="104" extrusionOk="0">
                  <a:moveTo>
                    <a:pt x="70" y="1"/>
                  </a:moveTo>
                  <a:cubicBezTo>
                    <a:pt x="47" y="1"/>
                    <a:pt x="24" y="28"/>
                    <a:pt x="1" y="85"/>
                  </a:cubicBezTo>
                  <a:cubicBezTo>
                    <a:pt x="31" y="97"/>
                    <a:pt x="57" y="103"/>
                    <a:pt x="81" y="103"/>
                  </a:cubicBezTo>
                  <a:cubicBezTo>
                    <a:pt x="105" y="103"/>
                    <a:pt x="126" y="97"/>
                    <a:pt x="144" y="85"/>
                  </a:cubicBezTo>
                  <a:cubicBezTo>
                    <a:pt x="119" y="31"/>
                    <a:pt x="95" y="1"/>
                    <a:pt x="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6165;p32">
              <a:extLst>
                <a:ext uri="{FF2B5EF4-FFF2-40B4-BE49-F238E27FC236}">
                  <a16:creationId xmlns:a16="http://schemas.microsoft.com/office/drawing/2014/main" id="{264EB30A-43FE-4FD3-929C-B230BD2CA5CE}"/>
                </a:ext>
              </a:extLst>
            </p:cNvPr>
            <p:cNvSpPr/>
            <p:nvPr/>
          </p:nvSpPr>
          <p:spPr>
            <a:xfrm>
              <a:off x="6235300" y="2390900"/>
              <a:ext cx="4475" cy="1575"/>
            </a:xfrm>
            <a:custGeom>
              <a:avLst/>
              <a:gdLst/>
              <a:ahLst/>
              <a:cxnLst/>
              <a:rect l="l" t="t" r="r" b="b"/>
              <a:pathLst>
                <a:path w="179" h="63" extrusionOk="0">
                  <a:moveTo>
                    <a:pt x="0" y="0"/>
                  </a:moveTo>
                  <a:cubicBezTo>
                    <a:pt x="30" y="42"/>
                    <a:pt x="60" y="63"/>
                    <a:pt x="89" y="63"/>
                  </a:cubicBezTo>
                  <a:cubicBezTo>
                    <a:pt x="119" y="63"/>
                    <a:pt x="149" y="42"/>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6166;p32">
              <a:extLst>
                <a:ext uri="{FF2B5EF4-FFF2-40B4-BE49-F238E27FC236}">
                  <a16:creationId xmlns:a16="http://schemas.microsoft.com/office/drawing/2014/main" id="{D7FA04BB-CDC4-403D-A505-624109ADBAD5}"/>
                </a:ext>
              </a:extLst>
            </p:cNvPr>
            <p:cNvSpPr/>
            <p:nvPr/>
          </p:nvSpPr>
          <p:spPr>
            <a:xfrm>
              <a:off x="6264450" y="2380325"/>
              <a:ext cx="4200" cy="2575"/>
            </a:xfrm>
            <a:custGeom>
              <a:avLst/>
              <a:gdLst/>
              <a:ahLst/>
              <a:cxnLst/>
              <a:rect l="l" t="t" r="r" b="b"/>
              <a:pathLst>
                <a:path w="168" h="103" extrusionOk="0">
                  <a:moveTo>
                    <a:pt x="43" y="1"/>
                  </a:moveTo>
                  <a:cubicBezTo>
                    <a:pt x="30" y="1"/>
                    <a:pt x="16" y="3"/>
                    <a:pt x="1" y="7"/>
                  </a:cubicBezTo>
                  <a:cubicBezTo>
                    <a:pt x="60" y="31"/>
                    <a:pt x="108" y="78"/>
                    <a:pt x="168" y="102"/>
                  </a:cubicBezTo>
                  <a:cubicBezTo>
                    <a:pt x="148" y="43"/>
                    <a:pt x="104" y="1"/>
                    <a:pt x="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6167;p32">
              <a:extLst>
                <a:ext uri="{FF2B5EF4-FFF2-40B4-BE49-F238E27FC236}">
                  <a16:creationId xmlns:a16="http://schemas.microsoft.com/office/drawing/2014/main" id="{F98254EB-3665-473C-B905-0CD5436D874F}"/>
                </a:ext>
              </a:extLst>
            </p:cNvPr>
            <p:cNvSpPr/>
            <p:nvPr/>
          </p:nvSpPr>
          <p:spPr>
            <a:xfrm>
              <a:off x="6170400" y="2314400"/>
              <a:ext cx="7775" cy="8350"/>
            </a:xfrm>
            <a:custGeom>
              <a:avLst/>
              <a:gdLst/>
              <a:ahLst/>
              <a:cxnLst/>
              <a:rect l="l" t="t" r="r" b="b"/>
              <a:pathLst>
                <a:path w="311" h="334" extrusionOk="0">
                  <a:moveTo>
                    <a:pt x="179" y="1"/>
                  </a:moveTo>
                  <a:lnTo>
                    <a:pt x="1" y="179"/>
                  </a:lnTo>
                  <a:cubicBezTo>
                    <a:pt x="60" y="227"/>
                    <a:pt x="108" y="286"/>
                    <a:pt x="167" y="334"/>
                  </a:cubicBezTo>
                  <a:cubicBezTo>
                    <a:pt x="298" y="274"/>
                    <a:pt x="310" y="155"/>
                    <a:pt x="310" y="24"/>
                  </a:cubicBezTo>
                  <a:cubicBezTo>
                    <a:pt x="274" y="24"/>
                    <a:pt x="227" y="24"/>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6168;p32">
              <a:extLst>
                <a:ext uri="{FF2B5EF4-FFF2-40B4-BE49-F238E27FC236}">
                  <a16:creationId xmlns:a16="http://schemas.microsoft.com/office/drawing/2014/main" id="{8323F296-319C-47EC-88B2-D0B34066420F}"/>
                </a:ext>
              </a:extLst>
            </p:cNvPr>
            <p:cNvSpPr/>
            <p:nvPr/>
          </p:nvSpPr>
          <p:spPr>
            <a:xfrm>
              <a:off x="6203150" y="2301650"/>
              <a:ext cx="8650" cy="6225"/>
            </a:xfrm>
            <a:custGeom>
              <a:avLst/>
              <a:gdLst/>
              <a:ahLst/>
              <a:cxnLst/>
              <a:rect l="l" t="t" r="r" b="b"/>
              <a:pathLst>
                <a:path w="346" h="249" extrusionOk="0">
                  <a:moveTo>
                    <a:pt x="177" y="1"/>
                  </a:moveTo>
                  <a:cubicBezTo>
                    <a:pt x="156" y="1"/>
                    <a:pt x="132" y="7"/>
                    <a:pt x="107" y="22"/>
                  </a:cubicBezTo>
                  <a:cubicBezTo>
                    <a:pt x="0" y="82"/>
                    <a:pt x="155" y="177"/>
                    <a:pt x="167" y="249"/>
                  </a:cubicBezTo>
                  <a:cubicBezTo>
                    <a:pt x="226" y="213"/>
                    <a:pt x="286" y="201"/>
                    <a:pt x="346" y="189"/>
                  </a:cubicBezTo>
                  <a:cubicBezTo>
                    <a:pt x="317" y="95"/>
                    <a:pt x="259" y="1"/>
                    <a:pt x="1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6169;p32">
              <a:extLst>
                <a:ext uri="{FF2B5EF4-FFF2-40B4-BE49-F238E27FC236}">
                  <a16:creationId xmlns:a16="http://schemas.microsoft.com/office/drawing/2014/main" id="{6C42CE37-BA6D-4FB7-B5A4-DD1845379FEF}"/>
                </a:ext>
              </a:extLst>
            </p:cNvPr>
            <p:cNvSpPr/>
            <p:nvPr/>
          </p:nvSpPr>
          <p:spPr>
            <a:xfrm>
              <a:off x="6073675" y="2790575"/>
              <a:ext cx="68475" cy="15375"/>
            </a:xfrm>
            <a:custGeom>
              <a:avLst/>
              <a:gdLst/>
              <a:ahLst/>
              <a:cxnLst/>
              <a:rect l="l" t="t" r="r" b="b"/>
              <a:pathLst>
                <a:path w="2739" h="615" extrusionOk="0">
                  <a:moveTo>
                    <a:pt x="1303" y="0"/>
                  </a:moveTo>
                  <a:cubicBezTo>
                    <a:pt x="1064" y="0"/>
                    <a:pt x="824" y="11"/>
                    <a:pt x="583" y="27"/>
                  </a:cubicBezTo>
                  <a:cubicBezTo>
                    <a:pt x="452" y="146"/>
                    <a:pt x="0" y="4"/>
                    <a:pt x="238" y="444"/>
                  </a:cubicBezTo>
                  <a:cubicBezTo>
                    <a:pt x="740" y="513"/>
                    <a:pt x="1237" y="615"/>
                    <a:pt x="1741" y="615"/>
                  </a:cubicBezTo>
                  <a:cubicBezTo>
                    <a:pt x="2027" y="615"/>
                    <a:pt x="2315" y="582"/>
                    <a:pt x="2608" y="492"/>
                  </a:cubicBezTo>
                  <a:lnTo>
                    <a:pt x="2608" y="444"/>
                  </a:lnTo>
                  <a:lnTo>
                    <a:pt x="2608" y="385"/>
                  </a:lnTo>
                  <a:cubicBezTo>
                    <a:pt x="2655" y="277"/>
                    <a:pt x="2691" y="182"/>
                    <a:pt x="2738" y="87"/>
                  </a:cubicBezTo>
                  <a:cubicBezTo>
                    <a:pt x="2721" y="84"/>
                    <a:pt x="2704" y="82"/>
                    <a:pt x="2687" y="82"/>
                  </a:cubicBezTo>
                  <a:cubicBezTo>
                    <a:pt x="2583" y="82"/>
                    <a:pt x="2476" y="135"/>
                    <a:pt x="2367" y="135"/>
                  </a:cubicBezTo>
                  <a:cubicBezTo>
                    <a:pt x="2304" y="135"/>
                    <a:pt x="2242" y="118"/>
                    <a:pt x="2179" y="63"/>
                  </a:cubicBezTo>
                  <a:cubicBezTo>
                    <a:pt x="1890" y="17"/>
                    <a:pt x="1597" y="0"/>
                    <a:pt x="13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6170;p32">
              <a:extLst>
                <a:ext uri="{FF2B5EF4-FFF2-40B4-BE49-F238E27FC236}">
                  <a16:creationId xmlns:a16="http://schemas.microsoft.com/office/drawing/2014/main" id="{124506AE-A66D-408D-9EC7-11CA3B1C5B0A}"/>
                </a:ext>
              </a:extLst>
            </p:cNvPr>
            <p:cNvSpPr/>
            <p:nvPr/>
          </p:nvSpPr>
          <p:spPr>
            <a:xfrm>
              <a:off x="6219525" y="2510250"/>
              <a:ext cx="4175" cy="4600"/>
            </a:xfrm>
            <a:custGeom>
              <a:avLst/>
              <a:gdLst/>
              <a:ahLst/>
              <a:cxnLst/>
              <a:rect l="l" t="t" r="r" b="b"/>
              <a:pathLst>
                <a:path w="167" h="184" extrusionOk="0">
                  <a:moveTo>
                    <a:pt x="107" y="1"/>
                  </a:moveTo>
                  <a:cubicBezTo>
                    <a:pt x="60" y="13"/>
                    <a:pt x="12" y="13"/>
                    <a:pt x="12" y="60"/>
                  </a:cubicBezTo>
                  <a:cubicBezTo>
                    <a:pt x="0" y="72"/>
                    <a:pt x="0" y="144"/>
                    <a:pt x="36" y="168"/>
                  </a:cubicBezTo>
                  <a:cubicBezTo>
                    <a:pt x="54" y="179"/>
                    <a:pt x="73" y="184"/>
                    <a:pt x="90" y="184"/>
                  </a:cubicBezTo>
                  <a:cubicBezTo>
                    <a:pt x="128" y="184"/>
                    <a:pt x="159" y="157"/>
                    <a:pt x="167" y="108"/>
                  </a:cubicBezTo>
                  <a:cubicBezTo>
                    <a:pt x="167" y="72"/>
                    <a:pt x="119" y="25"/>
                    <a:pt x="1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6171;p32">
              <a:extLst>
                <a:ext uri="{FF2B5EF4-FFF2-40B4-BE49-F238E27FC236}">
                  <a16:creationId xmlns:a16="http://schemas.microsoft.com/office/drawing/2014/main" id="{61A90E20-3CA5-4F9E-BC44-FEB10AE8C4D5}"/>
                </a:ext>
              </a:extLst>
            </p:cNvPr>
            <p:cNvSpPr/>
            <p:nvPr/>
          </p:nvSpPr>
          <p:spPr>
            <a:xfrm>
              <a:off x="6229625" y="2510525"/>
              <a:ext cx="6000" cy="5725"/>
            </a:xfrm>
            <a:custGeom>
              <a:avLst/>
              <a:gdLst/>
              <a:ahLst/>
              <a:cxnLst/>
              <a:rect l="l" t="t" r="r" b="b"/>
              <a:pathLst>
                <a:path w="240" h="229" extrusionOk="0">
                  <a:moveTo>
                    <a:pt x="84" y="1"/>
                  </a:moveTo>
                  <a:cubicBezTo>
                    <a:pt x="77" y="1"/>
                    <a:pt x="69" y="1"/>
                    <a:pt x="60" y="2"/>
                  </a:cubicBezTo>
                  <a:cubicBezTo>
                    <a:pt x="49" y="2"/>
                    <a:pt x="13" y="38"/>
                    <a:pt x="13" y="49"/>
                  </a:cubicBezTo>
                  <a:cubicBezTo>
                    <a:pt x="1" y="228"/>
                    <a:pt x="132" y="216"/>
                    <a:pt x="239" y="228"/>
                  </a:cubicBezTo>
                  <a:cubicBezTo>
                    <a:pt x="228" y="114"/>
                    <a:pt x="238" y="1"/>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6172;p32">
              <a:extLst>
                <a:ext uri="{FF2B5EF4-FFF2-40B4-BE49-F238E27FC236}">
                  <a16:creationId xmlns:a16="http://schemas.microsoft.com/office/drawing/2014/main" id="{DDA126A8-9A7A-4A1B-8D79-2A4B107B8A8D}"/>
                </a:ext>
              </a:extLst>
            </p:cNvPr>
            <p:cNvSpPr/>
            <p:nvPr/>
          </p:nvSpPr>
          <p:spPr>
            <a:xfrm>
              <a:off x="6189150" y="2505500"/>
              <a:ext cx="5600" cy="3625"/>
            </a:xfrm>
            <a:custGeom>
              <a:avLst/>
              <a:gdLst/>
              <a:ahLst/>
              <a:cxnLst/>
              <a:rect l="l" t="t" r="r" b="b"/>
              <a:pathLst>
                <a:path w="224" h="145" extrusionOk="0">
                  <a:moveTo>
                    <a:pt x="155" y="0"/>
                  </a:moveTo>
                  <a:cubicBezTo>
                    <a:pt x="96" y="36"/>
                    <a:pt x="60" y="96"/>
                    <a:pt x="1" y="143"/>
                  </a:cubicBezTo>
                  <a:cubicBezTo>
                    <a:pt x="10" y="140"/>
                    <a:pt x="22" y="139"/>
                    <a:pt x="34" y="139"/>
                  </a:cubicBezTo>
                  <a:cubicBezTo>
                    <a:pt x="63" y="139"/>
                    <a:pt x="98" y="145"/>
                    <a:pt x="128" y="145"/>
                  </a:cubicBezTo>
                  <a:cubicBezTo>
                    <a:pt x="186" y="145"/>
                    <a:pt x="224" y="124"/>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6173;p32">
              <a:extLst>
                <a:ext uri="{FF2B5EF4-FFF2-40B4-BE49-F238E27FC236}">
                  <a16:creationId xmlns:a16="http://schemas.microsoft.com/office/drawing/2014/main" id="{37BC7D08-6F2E-4271-93A2-027F071C9D77}"/>
                </a:ext>
              </a:extLst>
            </p:cNvPr>
            <p:cNvSpPr/>
            <p:nvPr/>
          </p:nvSpPr>
          <p:spPr>
            <a:xfrm>
              <a:off x="5386075" y="2697975"/>
              <a:ext cx="36650" cy="97475"/>
            </a:xfrm>
            <a:custGeom>
              <a:avLst/>
              <a:gdLst/>
              <a:ahLst/>
              <a:cxnLst/>
              <a:rect l="l" t="t" r="r" b="b"/>
              <a:pathLst>
                <a:path w="1466" h="3899" extrusionOk="0">
                  <a:moveTo>
                    <a:pt x="1204" y="0"/>
                  </a:moveTo>
                  <a:cubicBezTo>
                    <a:pt x="1169" y="0"/>
                    <a:pt x="1138" y="14"/>
                    <a:pt x="1120" y="40"/>
                  </a:cubicBezTo>
                  <a:cubicBezTo>
                    <a:pt x="691" y="552"/>
                    <a:pt x="644" y="1255"/>
                    <a:pt x="286" y="1803"/>
                  </a:cubicBezTo>
                  <a:cubicBezTo>
                    <a:pt x="298" y="1850"/>
                    <a:pt x="286" y="1886"/>
                    <a:pt x="251" y="1910"/>
                  </a:cubicBezTo>
                  <a:cubicBezTo>
                    <a:pt x="167" y="2100"/>
                    <a:pt x="96" y="2315"/>
                    <a:pt x="13" y="2505"/>
                  </a:cubicBezTo>
                  <a:cubicBezTo>
                    <a:pt x="13" y="2755"/>
                    <a:pt x="84" y="2993"/>
                    <a:pt x="60" y="3255"/>
                  </a:cubicBezTo>
                  <a:cubicBezTo>
                    <a:pt x="48" y="3410"/>
                    <a:pt x="108" y="3588"/>
                    <a:pt x="1" y="3755"/>
                  </a:cubicBezTo>
                  <a:lnTo>
                    <a:pt x="1" y="3898"/>
                  </a:lnTo>
                  <a:lnTo>
                    <a:pt x="132" y="3898"/>
                  </a:lnTo>
                  <a:cubicBezTo>
                    <a:pt x="536" y="3708"/>
                    <a:pt x="310" y="3303"/>
                    <a:pt x="429" y="3029"/>
                  </a:cubicBezTo>
                  <a:cubicBezTo>
                    <a:pt x="465" y="2934"/>
                    <a:pt x="489" y="2838"/>
                    <a:pt x="572" y="2755"/>
                  </a:cubicBezTo>
                  <a:cubicBezTo>
                    <a:pt x="596" y="2696"/>
                    <a:pt x="644" y="2660"/>
                    <a:pt x="679" y="2600"/>
                  </a:cubicBezTo>
                  <a:cubicBezTo>
                    <a:pt x="584" y="2410"/>
                    <a:pt x="584" y="2219"/>
                    <a:pt x="703" y="2041"/>
                  </a:cubicBezTo>
                  <a:lnTo>
                    <a:pt x="703" y="2064"/>
                  </a:lnTo>
                  <a:cubicBezTo>
                    <a:pt x="858" y="1707"/>
                    <a:pt x="905" y="1291"/>
                    <a:pt x="1144" y="945"/>
                  </a:cubicBezTo>
                  <a:cubicBezTo>
                    <a:pt x="1215" y="707"/>
                    <a:pt x="1465" y="517"/>
                    <a:pt x="1429" y="219"/>
                  </a:cubicBezTo>
                  <a:cubicBezTo>
                    <a:pt x="1370" y="136"/>
                    <a:pt x="1298" y="76"/>
                    <a:pt x="1239" y="5"/>
                  </a:cubicBezTo>
                  <a:cubicBezTo>
                    <a:pt x="1227" y="2"/>
                    <a:pt x="1215" y="0"/>
                    <a:pt x="120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6174;p32">
              <a:extLst>
                <a:ext uri="{FF2B5EF4-FFF2-40B4-BE49-F238E27FC236}">
                  <a16:creationId xmlns:a16="http://schemas.microsoft.com/office/drawing/2014/main" id="{BBC81C81-C676-4FD1-B690-A2BF8E023C0C}"/>
                </a:ext>
              </a:extLst>
            </p:cNvPr>
            <p:cNvSpPr/>
            <p:nvPr/>
          </p:nvSpPr>
          <p:spPr>
            <a:xfrm>
              <a:off x="5410775" y="2684400"/>
              <a:ext cx="3600" cy="4775"/>
            </a:xfrm>
            <a:custGeom>
              <a:avLst/>
              <a:gdLst/>
              <a:ahLst/>
              <a:cxnLst/>
              <a:rect l="l" t="t" r="r" b="b"/>
              <a:pathLst>
                <a:path w="144" h="191" extrusionOk="0">
                  <a:moveTo>
                    <a:pt x="144" y="0"/>
                  </a:moveTo>
                  <a:lnTo>
                    <a:pt x="144" y="0"/>
                  </a:lnTo>
                  <a:cubicBezTo>
                    <a:pt x="96" y="12"/>
                    <a:pt x="60" y="12"/>
                    <a:pt x="13" y="12"/>
                  </a:cubicBezTo>
                  <a:cubicBezTo>
                    <a:pt x="13" y="83"/>
                    <a:pt x="1" y="167"/>
                    <a:pt x="72" y="191"/>
                  </a:cubicBezTo>
                  <a:cubicBezTo>
                    <a:pt x="96" y="131"/>
                    <a:pt x="120" y="60"/>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6175;p32">
              <a:extLst>
                <a:ext uri="{FF2B5EF4-FFF2-40B4-BE49-F238E27FC236}">
                  <a16:creationId xmlns:a16="http://schemas.microsoft.com/office/drawing/2014/main" id="{96B2BBC9-FEAF-4206-AD23-E7647B2A5938}"/>
                </a:ext>
              </a:extLst>
            </p:cNvPr>
            <p:cNvSpPr/>
            <p:nvPr/>
          </p:nvSpPr>
          <p:spPr>
            <a:xfrm>
              <a:off x="5414350" y="2694800"/>
              <a:ext cx="3300" cy="3600"/>
            </a:xfrm>
            <a:custGeom>
              <a:avLst/>
              <a:gdLst/>
              <a:ahLst/>
              <a:cxnLst/>
              <a:rect l="l" t="t" r="r" b="b"/>
              <a:pathLst>
                <a:path w="132" h="144" extrusionOk="0">
                  <a:moveTo>
                    <a:pt x="120" y="1"/>
                  </a:moveTo>
                  <a:cubicBezTo>
                    <a:pt x="48" y="25"/>
                    <a:pt x="1" y="72"/>
                    <a:pt x="1" y="144"/>
                  </a:cubicBezTo>
                  <a:cubicBezTo>
                    <a:pt x="48" y="144"/>
                    <a:pt x="72" y="132"/>
                    <a:pt x="120" y="120"/>
                  </a:cubicBezTo>
                  <a:lnTo>
                    <a:pt x="132" y="60"/>
                  </a:lnTo>
                  <a:lnTo>
                    <a:pt x="12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6176;p32">
              <a:extLst>
                <a:ext uri="{FF2B5EF4-FFF2-40B4-BE49-F238E27FC236}">
                  <a16:creationId xmlns:a16="http://schemas.microsoft.com/office/drawing/2014/main" id="{C40B09CB-C971-4BA3-8AEE-A8054EEA70D3}"/>
                </a:ext>
              </a:extLst>
            </p:cNvPr>
            <p:cNvSpPr/>
            <p:nvPr/>
          </p:nvSpPr>
          <p:spPr>
            <a:xfrm>
              <a:off x="5418225" y="2691525"/>
              <a:ext cx="3000" cy="4500"/>
            </a:xfrm>
            <a:custGeom>
              <a:avLst/>
              <a:gdLst/>
              <a:ahLst/>
              <a:cxnLst/>
              <a:rect l="l" t="t" r="r" b="b"/>
              <a:pathLst>
                <a:path w="120" h="180" extrusionOk="0">
                  <a:moveTo>
                    <a:pt x="120" y="1"/>
                  </a:moveTo>
                  <a:lnTo>
                    <a:pt x="120" y="1"/>
                  </a:lnTo>
                  <a:cubicBezTo>
                    <a:pt x="72" y="13"/>
                    <a:pt x="36" y="25"/>
                    <a:pt x="0" y="37"/>
                  </a:cubicBezTo>
                  <a:lnTo>
                    <a:pt x="0" y="179"/>
                  </a:lnTo>
                  <a:cubicBezTo>
                    <a:pt x="72" y="132"/>
                    <a:pt x="120" y="72"/>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6177;p32">
              <a:extLst>
                <a:ext uri="{FF2B5EF4-FFF2-40B4-BE49-F238E27FC236}">
                  <a16:creationId xmlns:a16="http://schemas.microsoft.com/office/drawing/2014/main" id="{54FEE247-242F-4F31-8364-DD8CE9E971D7}"/>
                </a:ext>
              </a:extLst>
            </p:cNvPr>
            <p:cNvSpPr/>
            <p:nvPr/>
          </p:nvSpPr>
          <p:spPr>
            <a:xfrm>
              <a:off x="6078025" y="3165100"/>
              <a:ext cx="21250" cy="7775"/>
            </a:xfrm>
            <a:custGeom>
              <a:avLst/>
              <a:gdLst/>
              <a:ahLst/>
              <a:cxnLst/>
              <a:rect l="l" t="t" r="r" b="b"/>
              <a:pathLst>
                <a:path w="850" h="311" extrusionOk="0">
                  <a:moveTo>
                    <a:pt x="290" y="1"/>
                  </a:moveTo>
                  <a:cubicBezTo>
                    <a:pt x="278" y="24"/>
                    <a:pt x="255" y="48"/>
                    <a:pt x="243" y="60"/>
                  </a:cubicBezTo>
                  <a:cubicBezTo>
                    <a:pt x="228" y="68"/>
                    <a:pt x="215" y="72"/>
                    <a:pt x="204" y="72"/>
                  </a:cubicBezTo>
                  <a:cubicBezTo>
                    <a:pt x="179" y="72"/>
                    <a:pt x="160" y="53"/>
                    <a:pt x="136" y="12"/>
                  </a:cubicBezTo>
                  <a:lnTo>
                    <a:pt x="136" y="12"/>
                  </a:lnTo>
                  <a:cubicBezTo>
                    <a:pt x="0" y="275"/>
                    <a:pt x="117" y="291"/>
                    <a:pt x="256" y="291"/>
                  </a:cubicBezTo>
                  <a:cubicBezTo>
                    <a:pt x="275" y="291"/>
                    <a:pt x="295" y="290"/>
                    <a:pt x="314" y="290"/>
                  </a:cubicBezTo>
                  <a:cubicBezTo>
                    <a:pt x="352" y="290"/>
                    <a:pt x="389" y="291"/>
                    <a:pt x="421" y="298"/>
                  </a:cubicBezTo>
                  <a:cubicBezTo>
                    <a:pt x="576" y="263"/>
                    <a:pt x="755" y="310"/>
                    <a:pt x="850" y="143"/>
                  </a:cubicBezTo>
                  <a:cubicBezTo>
                    <a:pt x="731" y="132"/>
                    <a:pt x="636" y="120"/>
                    <a:pt x="5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6178;p32">
              <a:extLst>
                <a:ext uri="{FF2B5EF4-FFF2-40B4-BE49-F238E27FC236}">
                  <a16:creationId xmlns:a16="http://schemas.microsoft.com/office/drawing/2014/main" id="{4F6ADD49-21EA-4ABE-B673-F4B282E853C1}"/>
                </a:ext>
              </a:extLst>
            </p:cNvPr>
            <p:cNvSpPr/>
            <p:nvPr/>
          </p:nvSpPr>
          <p:spPr>
            <a:xfrm>
              <a:off x="6056700" y="3186675"/>
              <a:ext cx="14300" cy="3850"/>
            </a:xfrm>
            <a:custGeom>
              <a:avLst/>
              <a:gdLst/>
              <a:ahLst/>
              <a:cxnLst/>
              <a:rect l="l" t="t" r="r" b="b"/>
              <a:pathLst>
                <a:path w="572" h="154" extrusionOk="0">
                  <a:moveTo>
                    <a:pt x="271" y="0"/>
                  </a:moveTo>
                  <a:cubicBezTo>
                    <a:pt x="181" y="0"/>
                    <a:pt x="89" y="19"/>
                    <a:pt x="0" y="19"/>
                  </a:cubicBezTo>
                  <a:cubicBezTo>
                    <a:pt x="87" y="125"/>
                    <a:pt x="193" y="154"/>
                    <a:pt x="304" y="154"/>
                  </a:cubicBezTo>
                  <a:cubicBezTo>
                    <a:pt x="392" y="154"/>
                    <a:pt x="483" y="136"/>
                    <a:pt x="572" y="126"/>
                  </a:cubicBezTo>
                  <a:cubicBezTo>
                    <a:pt x="477" y="24"/>
                    <a:pt x="375" y="0"/>
                    <a:pt x="2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6179;p32">
              <a:extLst>
                <a:ext uri="{FF2B5EF4-FFF2-40B4-BE49-F238E27FC236}">
                  <a16:creationId xmlns:a16="http://schemas.microsoft.com/office/drawing/2014/main" id="{59992F1F-D034-4FBD-9D99-847246225F3D}"/>
                </a:ext>
              </a:extLst>
            </p:cNvPr>
            <p:cNvSpPr/>
            <p:nvPr/>
          </p:nvSpPr>
          <p:spPr>
            <a:xfrm>
              <a:off x="6092725" y="3193375"/>
              <a:ext cx="14600" cy="4350"/>
            </a:xfrm>
            <a:custGeom>
              <a:avLst/>
              <a:gdLst/>
              <a:ahLst/>
              <a:cxnLst/>
              <a:rect l="l" t="t" r="r" b="b"/>
              <a:pathLst>
                <a:path w="584" h="174" extrusionOk="0">
                  <a:moveTo>
                    <a:pt x="298" y="1"/>
                  </a:moveTo>
                  <a:cubicBezTo>
                    <a:pt x="179" y="24"/>
                    <a:pt x="60" y="24"/>
                    <a:pt x="0" y="144"/>
                  </a:cubicBezTo>
                  <a:cubicBezTo>
                    <a:pt x="81" y="158"/>
                    <a:pt x="163" y="174"/>
                    <a:pt x="243" y="174"/>
                  </a:cubicBezTo>
                  <a:cubicBezTo>
                    <a:pt x="365" y="174"/>
                    <a:pt x="483" y="137"/>
                    <a:pt x="5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6180;p32">
              <a:extLst>
                <a:ext uri="{FF2B5EF4-FFF2-40B4-BE49-F238E27FC236}">
                  <a16:creationId xmlns:a16="http://schemas.microsoft.com/office/drawing/2014/main" id="{6779C4CB-28C4-47A5-8CB0-1EE7C572275E}"/>
                </a:ext>
              </a:extLst>
            </p:cNvPr>
            <p:cNvSpPr/>
            <p:nvPr/>
          </p:nvSpPr>
          <p:spPr>
            <a:xfrm>
              <a:off x="6045375" y="3187125"/>
              <a:ext cx="7475" cy="2525"/>
            </a:xfrm>
            <a:custGeom>
              <a:avLst/>
              <a:gdLst/>
              <a:ahLst/>
              <a:cxnLst/>
              <a:rect l="l" t="t" r="r" b="b"/>
              <a:pathLst>
                <a:path w="299" h="101" extrusionOk="0">
                  <a:moveTo>
                    <a:pt x="299" y="1"/>
                  </a:moveTo>
                  <a:cubicBezTo>
                    <a:pt x="191" y="1"/>
                    <a:pt x="108" y="13"/>
                    <a:pt x="1" y="13"/>
                  </a:cubicBezTo>
                  <a:cubicBezTo>
                    <a:pt x="53" y="71"/>
                    <a:pt x="106" y="100"/>
                    <a:pt x="155" y="100"/>
                  </a:cubicBezTo>
                  <a:cubicBezTo>
                    <a:pt x="207" y="100"/>
                    <a:pt x="256" y="68"/>
                    <a:pt x="2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6181;p32">
              <a:extLst>
                <a:ext uri="{FF2B5EF4-FFF2-40B4-BE49-F238E27FC236}">
                  <a16:creationId xmlns:a16="http://schemas.microsoft.com/office/drawing/2014/main" id="{6188A285-C40B-44ED-B7B0-161D64BA9443}"/>
                </a:ext>
              </a:extLst>
            </p:cNvPr>
            <p:cNvSpPr/>
            <p:nvPr/>
          </p:nvSpPr>
          <p:spPr>
            <a:xfrm>
              <a:off x="6095400" y="2143125"/>
              <a:ext cx="168200" cy="22575"/>
            </a:xfrm>
            <a:custGeom>
              <a:avLst/>
              <a:gdLst/>
              <a:ahLst/>
              <a:cxnLst/>
              <a:rect l="l" t="t" r="r" b="b"/>
              <a:pathLst>
                <a:path w="6728" h="903" extrusionOk="0">
                  <a:moveTo>
                    <a:pt x="5622" y="0"/>
                  </a:moveTo>
                  <a:cubicBezTo>
                    <a:pt x="5482" y="0"/>
                    <a:pt x="5335" y="21"/>
                    <a:pt x="5191" y="29"/>
                  </a:cubicBezTo>
                  <a:cubicBezTo>
                    <a:pt x="5144" y="339"/>
                    <a:pt x="5477" y="267"/>
                    <a:pt x="5596" y="422"/>
                  </a:cubicBezTo>
                  <a:cubicBezTo>
                    <a:pt x="5388" y="473"/>
                    <a:pt x="5179" y="483"/>
                    <a:pt x="4970" y="483"/>
                  </a:cubicBezTo>
                  <a:cubicBezTo>
                    <a:pt x="4832" y="483"/>
                    <a:pt x="4694" y="479"/>
                    <a:pt x="4556" y="479"/>
                  </a:cubicBezTo>
                  <a:cubicBezTo>
                    <a:pt x="4317" y="479"/>
                    <a:pt x="4079" y="492"/>
                    <a:pt x="3846" y="565"/>
                  </a:cubicBezTo>
                  <a:cubicBezTo>
                    <a:pt x="3763" y="565"/>
                    <a:pt x="3691" y="565"/>
                    <a:pt x="3608" y="517"/>
                  </a:cubicBezTo>
                  <a:cubicBezTo>
                    <a:pt x="3572" y="482"/>
                    <a:pt x="3536" y="458"/>
                    <a:pt x="3489" y="422"/>
                  </a:cubicBezTo>
                  <a:cubicBezTo>
                    <a:pt x="3465" y="410"/>
                    <a:pt x="3453" y="410"/>
                    <a:pt x="3417" y="398"/>
                  </a:cubicBezTo>
                  <a:lnTo>
                    <a:pt x="3346" y="398"/>
                  </a:lnTo>
                  <a:cubicBezTo>
                    <a:pt x="3310" y="398"/>
                    <a:pt x="3298" y="410"/>
                    <a:pt x="3274" y="410"/>
                  </a:cubicBezTo>
                  <a:cubicBezTo>
                    <a:pt x="3227" y="410"/>
                    <a:pt x="3167" y="422"/>
                    <a:pt x="3120" y="446"/>
                  </a:cubicBezTo>
                  <a:lnTo>
                    <a:pt x="2893" y="446"/>
                  </a:lnTo>
                  <a:cubicBezTo>
                    <a:pt x="2822" y="422"/>
                    <a:pt x="2751" y="410"/>
                    <a:pt x="2679" y="387"/>
                  </a:cubicBezTo>
                  <a:cubicBezTo>
                    <a:pt x="2643" y="363"/>
                    <a:pt x="2631" y="363"/>
                    <a:pt x="2596" y="351"/>
                  </a:cubicBezTo>
                  <a:cubicBezTo>
                    <a:pt x="2572" y="339"/>
                    <a:pt x="2560" y="339"/>
                    <a:pt x="2524" y="327"/>
                  </a:cubicBezTo>
                  <a:cubicBezTo>
                    <a:pt x="2453" y="291"/>
                    <a:pt x="2381" y="267"/>
                    <a:pt x="2286" y="244"/>
                  </a:cubicBezTo>
                  <a:cubicBezTo>
                    <a:pt x="2227" y="244"/>
                    <a:pt x="2179" y="267"/>
                    <a:pt x="2120" y="279"/>
                  </a:cubicBezTo>
                  <a:lnTo>
                    <a:pt x="1905" y="363"/>
                  </a:lnTo>
                  <a:cubicBezTo>
                    <a:pt x="1858" y="363"/>
                    <a:pt x="1810" y="398"/>
                    <a:pt x="1762" y="446"/>
                  </a:cubicBezTo>
                  <a:cubicBezTo>
                    <a:pt x="1725" y="448"/>
                    <a:pt x="1688" y="448"/>
                    <a:pt x="1650" y="448"/>
                  </a:cubicBezTo>
                  <a:cubicBezTo>
                    <a:pt x="1288" y="448"/>
                    <a:pt x="931" y="379"/>
                    <a:pt x="575" y="379"/>
                  </a:cubicBezTo>
                  <a:cubicBezTo>
                    <a:pt x="431" y="379"/>
                    <a:pt x="287" y="390"/>
                    <a:pt x="143" y="422"/>
                  </a:cubicBezTo>
                  <a:lnTo>
                    <a:pt x="36" y="422"/>
                  </a:lnTo>
                  <a:cubicBezTo>
                    <a:pt x="0" y="482"/>
                    <a:pt x="0" y="541"/>
                    <a:pt x="36" y="601"/>
                  </a:cubicBezTo>
                  <a:cubicBezTo>
                    <a:pt x="715" y="625"/>
                    <a:pt x="1393" y="648"/>
                    <a:pt x="2084" y="684"/>
                  </a:cubicBezTo>
                  <a:cubicBezTo>
                    <a:pt x="2322" y="684"/>
                    <a:pt x="2560" y="744"/>
                    <a:pt x="2774" y="756"/>
                  </a:cubicBezTo>
                  <a:cubicBezTo>
                    <a:pt x="3616" y="819"/>
                    <a:pt x="4451" y="903"/>
                    <a:pt x="5295" y="903"/>
                  </a:cubicBezTo>
                  <a:cubicBezTo>
                    <a:pt x="5561" y="903"/>
                    <a:pt x="5828" y="895"/>
                    <a:pt x="6096" y="875"/>
                  </a:cubicBezTo>
                  <a:cubicBezTo>
                    <a:pt x="6334" y="863"/>
                    <a:pt x="6692" y="863"/>
                    <a:pt x="6727" y="458"/>
                  </a:cubicBezTo>
                  <a:cubicBezTo>
                    <a:pt x="6561" y="446"/>
                    <a:pt x="6311" y="458"/>
                    <a:pt x="6275" y="398"/>
                  </a:cubicBezTo>
                  <a:cubicBezTo>
                    <a:pt x="6113" y="68"/>
                    <a:pt x="5878" y="0"/>
                    <a:pt x="56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6182;p32">
              <a:extLst>
                <a:ext uri="{FF2B5EF4-FFF2-40B4-BE49-F238E27FC236}">
                  <a16:creationId xmlns:a16="http://schemas.microsoft.com/office/drawing/2014/main" id="{1284865D-31D2-4A2A-A744-776D080A86FD}"/>
                </a:ext>
              </a:extLst>
            </p:cNvPr>
            <p:cNvSpPr/>
            <p:nvPr/>
          </p:nvSpPr>
          <p:spPr>
            <a:xfrm>
              <a:off x="6181725" y="2141875"/>
              <a:ext cx="63125" cy="18950"/>
            </a:xfrm>
            <a:custGeom>
              <a:avLst/>
              <a:gdLst/>
              <a:ahLst/>
              <a:cxnLst/>
              <a:rect l="l" t="t" r="r" b="b"/>
              <a:pathLst>
                <a:path w="2525" h="758" extrusionOk="0">
                  <a:moveTo>
                    <a:pt x="1244" y="1"/>
                  </a:moveTo>
                  <a:cubicBezTo>
                    <a:pt x="1168" y="1"/>
                    <a:pt x="1091" y="9"/>
                    <a:pt x="1012" y="32"/>
                  </a:cubicBezTo>
                  <a:cubicBezTo>
                    <a:pt x="810" y="508"/>
                    <a:pt x="250" y="151"/>
                    <a:pt x="0" y="472"/>
                  </a:cubicBezTo>
                  <a:lnTo>
                    <a:pt x="0" y="627"/>
                  </a:lnTo>
                  <a:cubicBezTo>
                    <a:pt x="60" y="663"/>
                    <a:pt x="83" y="722"/>
                    <a:pt x="155" y="758"/>
                  </a:cubicBezTo>
                  <a:cubicBezTo>
                    <a:pt x="845" y="639"/>
                    <a:pt x="1548" y="675"/>
                    <a:pt x="2238" y="627"/>
                  </a:cubicBezTo>
                  <a:cubicBezTo>
                    <a:pt x="2346" y="603"/>
                    <a:pt x="2500" y="627"/>
                    <a:pt x="2512" y="472"/>
                  </a:cubicBezTo>
                  <a:cubicBezTo>
                    <a:pt x="2524" y="341"/>
                    <a:pt x="2417" y="282"/>
                    <a:pt x="2286" y="270"/>
                  </a:cubicBezTo>
                  <a:cubicBezTo>
                    <a:pt x="2096" y="234"/>
                    <a:pt x="1869" y="234"/>
                    <a:pt x="1726" y="56"/>
                  </a:cubicBezTo>
                  <a:cubicBezTo>
                    <a:pt x="1564" y="39"/>
                    <a:pt x="1407" y="1"/>
                    <a:pt x="12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6183;p32">
              <a:extLst>
                <a:ext uri="{FF2B5EF4-FFF2-40B4-BE49-F238E27FC236}">
                  <a16:creationId xmlns:a16="http://schemas.microsoft.com/office/drawing/2014/main" id="{33A9AC07-93ED-4B23-9CF3-FEB26C92D32D}"/>
                </a:ext>
              </a:extLst>
            </p:cNvPr>
            <p:cNvSpPr/>
            <p:nvPr/>
          </p:nvSpPr>
          <p:spPr>
            <a:xfrm>
              <a:off x="6156700" y="2137750"/>
              <a:ext cx="53450" cy="17725"/>
            </a:xfrm>
            <a:custGeom>
              <a:avLst/>
              <a:gdLst/>
              <a:ahLst/>
              <a:cxnLst/>
              <a:rect l="l" t="t" r="r" b="b"/>
              <a:pathLst>
                <a:path w="2138" h="709" extrusionOk="0">
                  <a:moveTo>
                    <a:pt x="326" y="1"/>
                  </a:moveTo>
                  <a:cubicBezTo>
                    <a:pt x="271" y="1"/>
                    <a:pt x="214" y="8"/>
                    <a:pt x="156" y="18"/>
                  </a:cubicBezTo>
                  <a:cubicBezTo>
                    <a:pt x="96" y="42"/>
                    <a:pt x="60" y="101"/>
                    <a:pt x="25" y="161"/>
                  </a:cubicBezTo>
                  <a:cubicBezTo>
                    <a:pt x="1" y="244"/>
                    <a:pt x="1" y="292"/>
                    <a:pt x="1" y="375"/>
                  </a:cubicBezTo>
                  <a:cubicBezTo>
                    <a:pt x="13" y="471"/>
                    <a:pt x="60" y="566"/>
                    <a:pt x="144" y="637"/>
                  </a:cubicBezTo>
                  <a:cubicBezTo>
                    <a:pt x="191" y="697"/>
                    <a:pt x="263" y="709"/>
                    <a:pt x="334" y="709"/>
                  </a:cubicBezTo>
                  <a:cubicBezTo>
                    <a:pt x="394" y="709"/>
                    <a:pt x="441" y="685"/>
                    <a:pt x="477" y="661"/>
                  </a:cubicBezTo>
                  <a:cubicBezTo>
                    <a:pt x="477" y="637"/>
                    <a:pt x="489" y="625"/>
                    <a:pt x="537" y="613"/>
                  </a:cubicBezTo>
                  <a:cubicBezTo>
                    <a:pt x="572" y="613"/>
                    <a:pt x="620" y="625"/>
                    <a:pt x="656" y="661"/>
                  </a:cubicBezTo>
                  <a:cubicBezTo>
                    <a:pt x="680" y="673"/>
                    <a:pt x="739" y="685"/>
                    <a:pt x="787" y="685"/>
                  </a:cubicBezTo>
                  <a:cubicBezTo>
                    <a:pt x="811" y="673"/>
                    <a:pt x="834" y="637"/>
                    <a:pt x="846" y="625"/>
                  </a:cubicBezTo>
                  <a:cubicBezTo>
                    <a:pt x="941" y="578"/>
                    <a:pt x="918" y="482"/>
                    <a:pt x="953" y="399"/>
                  </a:cubicBezTo>
                  <a:lnTo>
                    <a:pt x="953" y="399"/>
                  </a:lnTo>
                  <a:cubicBezTo>
                    <a:pt x="941" y="494"/>
                    <a:pt x="941" y="578"/>
                    <a:pt x="1013" y="637"/>
                  </a:cubicBezTo>
                  <a:cubicBezTo>
                    <a:pt x="1172" y="637"/>
                    <a:pt x="1330" y="627"/>
                    <a:pt x="1489" y="627"/>
                  </a:cubicBezTo>
                  <a:cubicBezTo>
                    <a:pt x="1569" y="627"/>
                    <a:pt x="1648" y="629"/>
                    <a:pt x="1727" y="637"/>
                  </a:cubicBezTo>
                  <a:cubicBezTo>
                    <a:pt x="1759" y="641"/>
                    <a:pt x="1788" y="643"/>
                    <a:pt x="1815" y="643"/>
                  </a:cubicBezTo>
                  <a:cubicBezTo>
                    <a:pt x="2137" y="643"/>
                    <a:pt x="2025" y="384"/>
                    <a:pt x="2025" y="197"/>
                  </a:cubicBezTo>
                  <a:cubicBezTo>
                    <a:pt x="1918" y="197"/>
                    <a:pt x="1834" y="197"/>
                    <a:pt x="1739" y="209"/>
                  </a:cubicBezTo>
                  <a:cubicBezTo>
                    <a:pt x="1673" y="242"/>
                    <a:pt x="1609" y="254"/>
                    <a:pt x="1544" y="254"/>
                  </a:cubicBezTo>
                  <a:cubicBezTo>
                    <a:pt x="1345" y="254"/>
                    <a:pt x="1152" y="134"/>
                    <a:pt x="951" y="134"/>
                  </a:cubicBezTo>
                  <a:cubicBezTo>
                    <a:pt x="913" y="134"/>
                    <a:pt x="874" y="138"/>
                    <a:pt x="834" y="149"/>
                  </a:cubicBezTo>
                  <a:cubicBezTo>
                    <a:pt x="727" y="149"/>
                    <a:pt x="632" y="149"/>
                    <a:pt x="560" y="78"/>
                  </a:cubicBezTo>
                  <a:lnTo>
                    <a:pt x="560" y="66"/>
                  </a:lnTo>
                  <a:cubicBezTo>
                    <a:pt x="483" y="17"/>
                    <a:pt x="406" y="1"/>
                    <a:pt x="3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6184;p32">
              <a:extLst>
                <a:ext uri="{FF2B5EF4-FFF2-40B4-BE49-F238E27FC236}">
                  <a16:creationId xmlns:a16="http://schemas.microsoft.com/office/drawing/2014/main" id="{443A035B-13AB-48B8-8FBD-F8BEAF2B4BD8}"/>
                </a:ext>
              </a:extLst>
            </p:cNvPr>
            <p:cNvSpPr/>
            <p:nvPr/>
          </p:nvSpPr>
          <p:spPr>
            <a:xfrm>
              <a:off x="6173375" y="2139400"/>
              <a:ext cx="26825" cy="11475"/>
            </a:xfrm>
            <a:custGeom>
              <a:avLst/>
              <a:gdLst/>
              <a:ahLst/>
              <a:cxnLst/>
              <a:rect l="l" t="t" r="r" b="b"/>
              <a:pathLst>
                <a:path w="1073" h="459" extrusionOk="0">
                  <a:moveTo>
                    <a:pt x="426" y="0"/>
                  </a:moveTo>
                  <a:cubicBezTo>
                    <a:pt x="302" y="0"/>
                    <a:pt x="176" y="7"/>
                    <a:pt x="48" y="12"/>
                  </a:cubicBezTo>
                  <a:cubicBezTo>
                    <a:pt x="1" y="47"/>
                    <a:pt x="1" y="95"/>
                    <a:pt x="48" y="143"/>
                  </a:cubicBezTo>
                  <a:cubicBezTo>
                    <a:pt x="310" y="178"/>
                    <a:pt x="572" y="83"/>
                    <a:pt x="786" y="381"/>
                  </a:cubicBezTo>
                  <a:cubicBezTo>
                    <a:pt x="830" y="436"/>
                    <a:pt x="869" y="459"/>
                    <a:pt x="903" y="459"/>
                  </a:cubicBezTo>
                  <a:cubicBezTo>
                    <a:pt x="1002" y="459"/>
                    <a:pt x="1063" y="272"/>
                    <a:pt x="1072" y="131"/>
                  </a:cubicBezTo>
                  <a:cubicBezTo>
                    <a:pt x="866" y="24"/>
                    <a:pt x="649" y="0"/>
                    <a:pt x="4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6185;p32">
              <a:extLst>
                <a:ext uri="{FF2B5EF4-FFF2-40B4-BE49-F238E27FC236}">
                  <a16:creationId xmlns:a16="http://schemas.microsoft.com/office/drawing/2014/main" id="{DCCD2C35-4067-4F02-AA85-7A012A86F3AC}"/>
                </a:ext>
              </a:extLst>
            </p:cNvPr>
            <p:cNvSpPr/>
            <p:nvPr/>
          </p:nvSpPr>
          <p:spPr>
            <a:xfrm>
              <a:off x="6131100" y="2134925"/>
              <a:ext cx="40225" cy="9100"/>
            </a:xfrm>
            <a:custGeom>
              <a:avLst/>
              <a:gdLst/>
              <a:ahLst/>
              <a:cxnLst/>
              <a:rect l="l" t="t" r="r" b="b"/>
              <a:pathLst>
                <a:path w="1609" h="364" extrusionOk="0">
                  <a:moveTo>
                    <a:pt x="60" y="0"/>
                  </a:moveTo>
                  <a:cubicBezTo>
                    <a:pt x="25" y="24"/>
                    <a:pt x="13" y="36"/>
                    <a:pt x="1" y="72"/>
                  </a:cubicBezTo>
                  <a:cubicBezTo>
                    <a:pt x="119" y="323"/>
                    <a:pt x="302" y="363"/>
                    <a:pt x="498" y="363"/>
                  </a:cubicBezTo>
                  <a:cubicBezTo>
                    <a:pt x="589" y="363"/>
                    <a:pt x="684" y="354"/>
                    <a:pt x="775" y="354"/>
                  </a:cubicBezTo>
                  <a:cubicBezTo>
                    <a:pt x="803" y="354"/>
                    <a:pt x="831" y="355"/>
                    <a:pt x="858" y="357"/>
                  </a:cubicBezTo>
                  <a:cubicBezTo>
                    <a:pt x="977" y="334"/>
                    <a:pt x="1096" y="286"/>
                    <a:pt x="1203" y="226"/>
                  </a:cubicBezTo>
                  <a:cubicBezTo>
                    <a:pt x="1334" y="214"/>
                    <a:pt x="1465" y="191"/>
                    <a:pt x="1608" y="179"/>
                  </a:cubicBezTo>
                  <a:cubicBezTo>
                    <a:pt x="1096" y="12"/>
                    <a:pt x="572" y="12"/>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6186;p32">
              <a:extLst>
                <a:ext uri="{FF2B5EF4-FFF2-40B4-BE49-F238E27FC236}">
                  <a16:creationId xmlns:a16="http://schemas.microsoft.com/office/drawing/2014/main" id="{70191FDD-32D6-489F-9DA2-A91D87CB024E}"/>
                </a:ext>
              </a:extLst>
            </p:cNvPr>
            <p:cNvSpPr/>
            <p:nvPr/>
          </p:nvSpPr>
          <p:spPr>
            <a:xfrm>
              <a:off x="6170700" y="2139675"/>
              <a:ext cx="3900" cy="3600"/>
            </a:xfrm>
            <a:custGeom>
              <a:avLst/>
              <a:gdLst/>
              <a:ahLst/>
              <a:cxnLst/>
              <a:rect l="l" t="t" r="r" b="b"/>
              <a:pathLst>
                <a:path w="156" h="144" extrusionOk="0">
                  <a:moveTo>
                    <a:pt x="0" y="1"/>
                  </a:moveTo>
                  <a:cubicBezTo>
                    <a:pt x="36" y="84"/>
                    <a:pt x="84" y="132"/>
                    <a:pt x="155" y="144"/>
                  </a:cubicBezTo>
                  <a:lnTo>
                    <a:pt x="155" y="72"/>
                  </a:lnTo>
                  <a:lnTo>
                    <a:pt x="155"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6187;p32">
              <a:extLst>
                <a:ext uri="{FF2B5EF4-FFF2-40B4-BE49-F238E27FC236}">
                  <a16:creationId xmlns:a16="http://schemas.microsoft.com/office/drawing/2014/main" id="{019395A4-CBDB-4BF3-AC88-672FD6D41FC3}"/>
                </a:ext>
              </a:extLst>
            </p:cNvPr>
            <p:cNvSpPr/>
            <p:nvPr/>
          </p:nvSpPr>
          <p:spPr>
            <a:xfrm>
              <a:off x="6207300" y="2767425"/>
              <a:ext cx="3300" cy="3525"/>
            </a:xfrm>
            <a:custGeom>
              <a:avLst/>
              <a:gdLst/>
              <a:ahLst/>
              <a:cxnLst/>
              <a:rect l="l" t="t" r="r" b="b"/>
              <a:pathLst>
                <a:path w="132" h="141" extrusionOk="0">
                  <a:moveTo>
                    <a:pt x="132" y="1"/>
                  </a:moveTo>
                  <a:lnTo>
                    <a:pt x="1" y="132"/>
                  </a:lnTo>
                  <a:cubicBezTo>
                    <a:pt x="25" y="138"/>
                    <a:pt x="46" y="141"/>
                    <a:pt x="66" y="141"/>
                  </a:cubicBezTo>
                  <a:cubicBezTo>
                    <a:pt x="87" y="141"/>
                    <a:pt x="108" y="138"/>
                    <a:pt x="132" y="132"/>
                  </a:cubicBezTo>
                  <a:lnTo>
                    <a:pt x="13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6188;p32">
              <a:extLst>
                <a:ext uri="{FF2B5EF4-FFF2-40B4-BE49-F238E27FC236}">
                  <a16:creationId xmlns:a16="http://schemas.microsoft.com/office/drawing/2014/main" id="{3E423524-3317-4619-A8AE-3D8934198996}"/>
                </a:ext>
              </a:extLst>
            </p:cNvPr>
            <p:cNvSpPr/>
            <p:nvPr/>
          </p:nvSpPr>
          <p:spPr>
            <a:xfrm>
              <a:off x="6164150" y="3000500"/>
              <a:ext cx="8950" cy="6875"/>
            </a:xfrm>
            <a:custGeom>
              <a:avLst/>
              <a:gdLst/>
              <a:ahLst/>
              <a:cxnLst/>
              <a:rect l="l" t="t" r="r" b="b"/>
              <a:pathLst>
                <a:path w="358" h="275" extrusionOk="0">
                  <a:moveTo>
                    <a:pt x="172" y="0"/>
                  </a:moveTo>
                  <a:cubicBezTo>
                    <a:pt x="88" y="0"/>
                    <a:pt x="18" y="91"/>
                    <a:pt x="1" y="215"/>
                  </a:cubicBezTo>
                  <a:lnTo>
                    <a:pt x="1" y="274"/>
                  </a:lnTo>
                  <a:lnTo>
                    <a:pt x="132" y="274"/>
                  </a:lnTo>
                  <a:cubicBezTo>
                    <a:pt x="143" y="167"/>
                    <a:pt x="358" y="108"/>
                    <a:pt x="262" y="36"/>
                  </a:cubicBezTo>
                  <a:cubicBezTo>
                    <a:pt x="232" y="11"/>
                    <a:pt x="201" y="0"/>
                    <a:pt x="1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6189;p32">
              <a:extLst>
                <a:ext uri="{FF2B5EF4-FFF2-40B4-BE49-F238E27FC236}">
                  <a16:creationId xmlns:a16="http://schemas.microsoft.com/office/drawing/2014/main" id="{9B646D2A-2A7B-4C21-80E1-C108A1E032DD}"/>
                </a:ext>
              </a:extLst>
            </p:cNvPr>
            <p:cNvSpPr/>
            <p:nvPr/>
          </p:nvSpPr>
          <p:spPr>
            <a:xfrm>
              <a:off x="6231725" y="3000200"/>
              <a:ext cx="5075" cy="10450"/>
            </a:xfrm>
            <a:custGeom>
              <a:avLst/>
              <a:gdLst/>
              <a:ahLst/>
              <a:cxnLst/>
              <a:rect l="l" t="t" r="r" b="b"/>
              <a:pathLst>
                <a:path w="203" h="418" extrusionOk="0">
                  <a:moveTo>
                    <a:pt x="24" y="1"/>
                  </a:moveTo>
                  <a:cubicBezTo>
                    <a:pt x="0" y="143"/>
                    <a:pt x="0" y="286"/>
                    <a:pt x="0" y="417"/>
                  </a:cubicBezTo>
                  <a:cubicBezTo>
                    <a:pt x="203" y="334"/>
                    <a:pt x="167" y="167"/>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6190;p32">
              <a:extLst>
                <a:ext uri="{FF2B5EF4-FFF2-40B4-BE49-F238E27FC236}">
                  <a16:creationId xmlns:a16="http://schemas.microsoft.com/office/drawing/2014/main" id="{99527BE1-7292-47AA-88A6-29C32C01A958}"/>
                </a:ext>
              </a:extLst>
            </p:cNvPr>
            <p:cNvSpPr/>
            <p:nvPr/>
          </p:nvSpPr>
          <p:spPr>
            <a:xfrm>
              <a:off x="6242725" y="2695275"/>
              <a:ext cx="18475" cy="11425"/>
            </a:xfrm>
            <a:custGeom>
              <a:avLst/>
              <a:gdLst/>
              <a:ahLst/>
              <a:cxnLst/>
              <a:rect l="l" t="t" r="r" b="b"/>
              <a:pathLst>
                <a:path w="739" h="457" extrusionOk="0">
                  <a:moveTo>
                    <a:pt x="144" y="1"/>
                  </a:moveTo>
                  <a:cubicBezTo>
                    <a:pt x="96" y="1"/>
                    <a:pt x="48" y="3"/>
                    <a:pt x="1" y="6"/>
                  </a:cubicBezTo>
                  <a:cubicBezTo>
                    <a:pt x="96" y="208"/>
                    <a:pt x="453" y="148"/>
                    <a:pt x="441" y="446"/>
                  </a:cubicBezTo>
                  <a:cubicBezTo>
                    <a:pt x="476" y="450"/>
                    <a:pt x="511" y="456"/>
                    <a:pt x="543" y="456"/>
                  </a:cubicBezTo>
                  <a:cubicBezTo>
                    <a:pt x="600" y="456"/>
                    <a:pt x="649" y="438"/>
                    <a:pt x="679" y="363"/>
                  </a:cubicBezTo>
                  <a:cubicBezTo>
                    <a:pt x="739" y="268"/>
                    <a:pt x="679" y="184"/>
                    <a:pt x="608" y="125"/>
                  </a:cubicBezTo>
                  <a:cubicBezTo>
                    <a:pt x="471" y="24"/>
                    <a:pt x="305" y="1"/>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6191;p32">
              <a:extLst>
                <a:ext uri="{FF2B5EF4-FFF2-40B4-BE49-F238E27FC236}">
                  <a16:creationId xmlns:a16="http://schemas.microsoft.com/office/drawing/2014/main" id="{3D916201-CAC2-4B43-909F-050E46FDF8DF}"/>
                </a:ext>
              </a:extLst>
            </p:cNvPr>
            <p:cNvSpPr/>
            <p:nvPr/>
          </p:nvSpPr>
          <p:spPr>
            <a:xfrm>
              <a:off x="6205825" y="2623975"/>
              <a:ext cx="5975" cy="3000"/>
            </a:xfrm>
            <a:custGeom>
              <a:avLst/>
              <a:gdLst/>
              <a:ahLst/>
              <a:cxnLst/>
              <a:rect l="l" t="t" r="r" b="b"/>
              <a:pathLst>
                <a:path w="239" h="120" extrusionOk="0">
                  <a:moveTo>
                    <a:pt x="119" y="0"/>
                  </a:moveTo>
                  <a:cubicBezTo>
                    <a:pt x="84" y="24"/>
                    <a:pt x="48" y="36"/>
                    <a:pt x="0" y="60"/>
                  </a:cubicBezTo>
                  <a:cubicBezTo>
                    <a:pt x="48" y="95"/>
                    <a:pt x="72" y="119"/>
                    <a:pt x="119" y="119"/>
                  </a:cubicBezTo>
                  <a:cubicBezTo>
                    <a:pt x="167" y="119"/>
                    <a:pt x="191" y="83"/>
                    <a:pt x="239" y="60"/>
                  </a:cubicBezTo>
                  <a:cubicBezTo>
                    <a:pt x="191" y="48"/>
                    <a:pt x="167" y="24"/>
                    <a:pt x="1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6192;p32">
              <a:extLst>
                <a:ext uri="{FF2B5EF4-FFF2-40B4-BE49-F238E27FC236}">
                  <a16:creationId xmlns:a16="http://schemas.microsoft.com/office/drawing/2014/main" id="{DCEF4FF1-234F-4229-8B16-2DCF15E70799}"/>
                </a:ext>
              </a:extLst>
            </p:cNvPr>
            <p:cNvSpPr/>
            <p:nvPr/>
          </p:nvSpPr>
          <p:spPr>
            <a:xfrm>
              <a:off x="6167725" y="2621250"/>
              <a:ext cx="3000" cy="2375"/>
            </a:xfrm>
            <a:custGeom>
              <a:avLst/>
              <a:gdLst/>
              <a:ahLst/>
              <a:cxnLst/>
              <a:rect l="l" t="t" r="r" b="b"/>
              <a:pathLst>
                <a:path w="120" h="95" extrusionOk="0">
                  <a:moveTo>
                    <a:pt x="67" y="0"/>
                  </a:moveTo>
                  <a:cubicBezTo>
                    <a:pt x="47" y="0"/>
                    <a:pt x="24" y="27"/>
                    <a:pt x="0" y="85"/>
                  </a:cubicBezTo>
                  <a:cubicBezTo>
                    <a:pt x="24" y="91"/>
                    <a:pt x="45" y="94"/>
                    <a:pt x="64" y="94"/>
                  </a:cubicBezTo>
                  <a:cubicBezTo>
                    <a:pt x="84" y="94"/>
                    <a:pt x="102" y="91"/>
                    <a:pt x="119" y="85"/>
                  </a:cubicBezTo>
                  <a:cubicBezTo>
                    <a:pt x="107" y="30"/>
                    <a:pt x="89" y="0"/>
                    <a:pt x="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6193;p32">
              <a:extLst>
                <a:ext uri="{FF2B5EF4-FFF2-40B4-BE49-F238E27FC236}">
                  <a16:creationId xmlns:a16="http://schemas.microsoft.com/office/drawing/2014/main" id="{2B75E885-589D-446D-83D8-28B3A4D46F5E}"/>
                </a:ext>
              </a:extLst>
            </p:cNvPr>
            <p:cNvSpPr/>
            <p:nvPr/>
          </p:nvSpPr>
          <p:spPr>
            <a:xfrm>
              <a:off x="5162550" y="2254275"/>
              <a:ext cx="26500" cy="10750"/>
            </a:xfrm>
            <a:custGeom>
              <a:avLst/>
              <a:gdLst/>
              <a:ahLst/>
              <a:cxnLst/>
              <a:rect l="l" t="t" r="r" b="b"/>
              <a:pathLst>
                <a:path w="1060" h="430" extrusionOk="0">
                  <a:moveTo>
                    <a:pt x="310" y="1"/>
                  </a:moveTo>
                  <a:cubicBezTo>
                    <a:pt x="0" y="108"/>
                    <a:pt x="286" y="262"/>
                    <a:pt x="286" y="405"/>
                  </a:cubicBezTo>
                  <a:cubicBezTo>
                    <a:pt x="345" y="405"/>
                    <a:pt x="405" y="417"/>
                    <a:pt x="464" y="429"/>
                  </a:cubicBezTo>
                  <a:cubicBezTo>
                    <a:pt x="560" y="429"/>
                    <a:pt x="667" y="417"/>
                    <a:pt x="774" y="417"/>
                  </a:cubicBezTo>
                  <a:cubicBezTo>
                    <a:pt x="857" y="346"/>
                    <a:pt x="964" y="251"/>
                    <a:pt x="1060" y="179"/>
                  </a:cubicBezTo>
                  <a:cubicBezTo>
                    <a:pt x="977" y="53"/>
                    <a:pt x="875" y="24"/>
                    <a:pt x="767" y="24"/>
                  </a:cubicBezTo>
                  <a:cubicBezTo>
                    <a:pt x="674" y="24"/>
                    <a:pt x="578" y="45"/>
                    <a:pt x="487" y="45"/>
                  </a:cubicBezTo>
                  <a:cubicBezTo>
                    <a:pt x="424" y="45"/>
                    <a:pt x="364" y="35"/>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6194;p32">
              <a:extLst>
                <a:ext uri="{FF2B5EF4-FFF2-40B4-BE49-F238E27FC236}">
                  <a16:creationId xmlns:a16="http://schemas.microsoft.com/office/drawing/2014/main" id="{650D31CB-9721-474B-A11B-C04132014685}"/>
                </a:ext>
              </a:extLst>
            </p:cNvPr>
            <p:cNvSpPr/>
            <p:nvPr/>
          </p:nvSpPr>
          <p:spPr>
            <a:xfrm>
              <a:off x="6321900" y="3284175"/>
              <a:ext cx="21475" cy="7450"/>
            </a:xfrm>
            <a:custGeom>
              <a:avLst/>
              <a:gdLst/>
              <a:ahLst/>
              <a:cxnLst/>
              <a:rect l="l" t="t" r="r" b="b"/>
              <a:pathLst>
                <a:path w="859" h="298" extrusionOk="0">
                  <a:moveTo>
                    <a:pt x="1" y="0"/>
                  </a:moveTo>
                  <a:lnTo>
                    <a:pt x="132" y="262"/>
                  </a:lnTo>
                  <a:cubicBezTo>
                    <a:pt x="221" y="283"/>
                    <a:pt x="313" y="297"/>
                    <a:pt x="403" y="297"/>
                  </a:cubicBezTo>
                  <a:cubicBezTo>
                    <a:pt x="564" y="297"/>
                    <a:pt x="721" y="253"/>
                    <a:pt x="858" y="131"/>
                  </a:cubicBezTo>
                  <a:cubicBezTo>
                    <a:pt x="584" y="83"/>
                    <a:pt x="287"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6195;p32">
              <a:extLst>
                <a:ext uri="{FF2B5EF4-FFF2-40B4-BE49-F238E27FC236}">
                  <a16:creationId xmlns:a16="http://schemas.microsoft.com/office/drawing/2014/main" id="{EC55A6A1-584C-466B-9D01-9CE47124CB34}"/>
                </a:ext>
              </a:extLst>
            </p:cNvPr>
            <p:cNvSpPr/>
            <p:nvPr/>
          </p:nvSpPr>
          <p:spPr>
            <a:xfrm>
              <a:off x="6223975" y="2243850"/>
              <a:ext cx="9850" cy="6750"/>
            </a:xfrm>
            <a:custGeom>
              <a:avLst/>
              <a:gdLst/>
              <a:ahLst/>
              <a:cxnLst/>
              <a:rect l="l" t="t" r="r" b="b"/>
              <a:pathLst>
                <a:path w="394" h="270" extrusionOk="0">
                  <a:moveTo>
                    <a:pt x="179" y="1"/>
                  </a:moveTo>
                  <a:cubicBezTo>
                    <a:pt x="72" y="72"/>
                    <a:pt x="1" y="168"/>
                    <a:pt x="155" y="251"/>
                  </a:cubicBezTo>
                  <a:cubicBezTo>
                    <a:pt x="169" y="264"/>
                    <a:pt x="193" y="269"/>
                    <a:pt x="220" y="269"/>
                  </a:cubicBezTo>
                  <a:cubicBezTo>
                    <a:pt x="266" y="269"/>
                    <a:pt x="319" y="254"/>
                    <a:pt x="334" y="239"/>
                  </a:cubicBezTo>
                  <a:cubicBezTo>
                    <a:pt x="394" y="108"/>
                    <a:pt x="215" y="108"/>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6196;p32">
              <a:extLst>
                <a:ext uri="{FF2B5EF4-FFF2-40B4-BE49-F238E27FC236}">
                  <a16:creationId xmlns:a16="http://schemas.microsoft.com/office/drawing/2014/main" id="{9483E0E9-8E58-4EA7-9E53-CDB30558D129}"/>
                </a:ext>
              </a:extLst>
            </p:cNvPr>
            <p:cNvSpPr/>
            <p:nvPr/>
          </p:nvSpPr>
          <p:spPr>
            <a:xfrm>
              <a:off x="6220400" y="2182550"/>
              <a:ext cx="33375" cy="12225"/>
            </a:xfrm>
            <a:custGeom>
              <a:avLst/>
              <a:gdLst/>
              <a:ahLst/>
              <a:cxnLst/>
              <a:rect l="l" t="t" r="r" b="b"/>
              <a:pathLst>
                <a:path w="1335" h="489" extrusionOk="0">
                  <a:moveTo>
                    <a:pt x="179" y="0"/>
                  </a:moveTo>
                  <a:lnTo>
                    <a:pt x="179" y="0"/>
                  </a:lnTo>
                  <a:cubicBezTo>
                    <a:pt x="298" y="191"/>
                    <a:pt x="215" y="274"/>
                    <a:pt x="1" y="322"/>
                  </a:cubicBezTo>
                  <a:cubicBezTo>
                    <a:pt x="37" y="369"/>
                    <a:pt x="96" y="405"/>
                    <a:pt x="156" y="453"/>
                  </a:cubicBezTo>
                  <a:cubicBezTo>
                    <a:pt x="382" y="417"/>
                    <a:pt x="596" y="369"/>
                    <a:pt x="810" y="322"/>
                  </a:cubicBezTo>
                  <a:cubicBezTo>
                    <a:pt x="918" y="334"/>
                    <a:pt x="965" y="441"/>
                    <a:pt x="1049" y="488"/>
                  </a:cubicBezTo>
                  <a:cubicBezTo>
                    <a:pt x="1132" y="488"/>
                    <a:pt x="1191" y="476"/>
                    <a:pt x="1227" y="417"/>
                  </a:cubicBezTo>
                  <a:cubicBezTo>
                    <a:pt x="1334" y="95"/>
                    <a:pt x="1072" y="95"/>
                    <a:pt x="906" y="24"/>
                  </a:cubicBezTo>
                  <a:cubicBezTo>
                    <a:pt x="656" y="12"/>
                    <a:pt x="418" y="12"/>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6197;p32">
              <a:extLst>
                <a:ext uri="{FF2B5EF4-FFF2-40B4-BE49-F238E27FC236}">
                  <a16:creationId xmlns:a16="http://schemas.microsoft.com/office/drawing/2014/main" id="{E99935A3-2B18-451F-ADAA-F56496AC3488}"/>
                </a:ext>
              </a:extLst>
            </p:cNvPr>
            <p:cNvSpPr/>
            <p:nvPr/>
          </p:nvSpPr>
          <p:spPr>
            <a:xfrm>
              <a:off x="6241250" y="2189975"/>
              <a:ext cx="5075" cy="3000"/>
            </a:xfrm>
            <a:custGeom>
              <a:avLst/>
              <a:gdLst/>
              <a:ahLst/>
              <a:cxnLst/>
              <a:rect l="l" t="t" r="r" b="b"/>
              <a:pathLst>
                <a:path w="203" h="120" extrusionOk="0">
                  <a:moveTo>
                    <a:pt x="0" y="1"/>
                  </a:moveTo>
                  <a:cubicBezTo>
                    <a:pt x="24" y="25"/>
                    <a:pt x="60" y="72"/>
                    <a:pt x="72" y="120"/>
                  </a:cubicBezTo>
                  <a:cubicBezTo>
                    <a:pt x="119" y="120"/>
                    <a:pt x="155" y="96"/>
                    <a:pt x="203" y="96"/>
                  </a:cubicBezTo>
                  <a:cubicBezTo>
                    <a:pt x="143" y="37"/>
                    <a:pt x="84" y="1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6198;p32">
              <a:extLst>
                <a:ext uri="{FF2B5EF4-FFF2-40B4-BE49-F238E27FC236}">
                  <a16:creationId xmlns:a16="http://schemas.microsoft.com/office/drawing/2014/main" id="{AAC5470E-45FC-4B55-83B5-7563FF9B5F5A}"/>
                </a:ext>
              </a:extLst>
            </p:cNvPr>
            <p:cNvSpPr/>
            <p:nvPr/>
          </p:nvSpPr>
          <p:spPr>
            <a:xfrm>
              <a:off x="6118025" y="2136700"/>
              <a:ext cx="35725" cy="17600"/>
            </a:xfrm>
            <a:custGeom>
              <a:avLst/>
              <a:gdLst/>
              <a:ahLst/>
              <a:cxnLst/>
              <a:rect l="l" t="t" r="r" b="b"/>
              <a:pathLst>
                <a:path w="1429" h="704" extrusionOk="0">
                  <a:moveTo>
                    <a:pt x="296" y="0"/>
                  </a:moveTo>
                  <a:cubicBezTo>
                    <a:pt x="188" y="0"/>
                    <a:pt x="84" y="25"/>
                    <a:pt x="0" y="143"/>
                  </a:cubicBezTo>
                  <a:cubicBezTo>
                    <a:pt x="310" y="358"/>
                    <a:pt x="583" y="524"/>
                    <a:pt x="845" y="703"/>
                  </a:cubicBezTo>
                  <a:lnTo>
                    <a:pt x="964" y="703"/>
                  </a:lnTo>
                  <a:cubicBezTo>
                    <a:pt x="1060" y="679"/>
                    <a:pt x="1119" y="620"/>
                    <a:pt x="1179" y="560"/>
                  </a:cubicBezTo>
                  <a:cubicBezTo>
                    <a:pt x="1250" y="477"/>
                    <a:pt x="1369" y="417"/>
                    <a:pt x="1417" y="310"/>
                  </a:cubicBezTo>
                  <a:cubicBezTo>
                    <a:pt x="1429" y="251"/>
                    <a:pt x="1429" y="191"/>
                    <a:pt x="1381" y="143"/>
                  </a:cubicBezTo>
                  <a:cubicBezTo>
                    <a:pt x="1095" y="108"/>
                    <a:pt x="786" y="167"/>
                    <a:pt x="524" y="12"/>
                  </a:cubicBezTo>
                  <a:cubicBezTo>
                    <a:pt x="450" y="12"/>
                    <a:pt x="372" y="0"/>
                    <a:pt x="2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6199;p32">
              <a:extLst>
                <a:ext uri="{FF2B5EF4-FFF2-40B4-BE49-F238E27FC236}">
                  <a16:creationId xmlns:a16="http://schemas.microsoft.com/office/drawing/2014/main" id="{588B923B-745D-4EF5-B33C-D361B3812839}"/>
                </a:ext>
              </a:extLst>
            </p:cNvPr>
            <p:cNvSpPr/>
            <p:nvPr/>
          </p:nvSpPr>
          <p:spPr>
            <a:xfrm>
              <a:off x="6176350" y="1996575"/>
              <a:ext cx="12825" cy="10025"/>
            </a:xfrm>
            <a:custGeom>
              <a:avLst/>
              <a:gdLst/>
              <a:ahLst/>
              <a:cxnLst/>
              <a:rect l="l" t="t" r="r" b="b"/>
              <a:pathLst>
                <a:path w="513" h="401" extrusionOk="0">
                  <a:moveTo>
                    <a:pt x="320" y="1"/>
                  </a:moveTo>
                  <a:cubicBezTo>
                    <a:pt x="299" y="1"/>
                    <a:pt x="276" y="4"/>
                    <a:pt x="251" y="10"/>
                  </a:cubicBezTo>
                  <a:cubicBezTo>
                    <a:pt x="96" y="33"/>
                    <a:pt x="1" y="188"/>
                    <a:pt x="48" y="319"/>
                  </a:cubicBezTo>
                  <a:cubicBezTo>
                    <a:pt x="62" y="385"/>
                    <a:pt x="119" y="400"/>
                    <a:pt x="188" y="400"/>
                  </a:cubicBezTo>
                  <a:cubicBezTo>
                    <a:pt x="243" y="400"/>
                    <a:pt x="305" y="391"/>
                    <a:pt x="358" y="391"/>
                  </a:cubicBezTo>
                  <a:cubicBezTo>
                    <a:pt x="406" y="355"/>
                    <a:pt x="465" y="307"/>
                    <a:pt x="513" y="260"/>
                  </a:cubicBezTo>
                  <a:cubicBezTo>
                    <a:pt x="492" y="135"/>
                    <a:pt x="462" y="1"/>
                    <a:pt x="3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6200;p32">
              <a:extLst>
                <a:ext uri="{FF2B5EF4-FFF2-40B4-BE49-F238E27FC236}">
                  <a16:creationId xmlns:a16="http://schemas.microsoft.com/office/drawing/2014/main" id="{6C49E7C5-0BA6-4264-A132-6F57273FE52C}"/>
                </a:ext>
              </a:extLst>
            </p:cNvPr>
            <p:cNvSpPr/>
            <p:nvPr/>
          </p:nvSpPr>
          <p:spPr>
            <a:xfrm>
              <a:off x="6083475" y="2307000"/>
              <a:ext cx="40525" cy="8325"/>
            </a:xfrm>
            <a:custGeom>
              <a:avLst/>
              <a:gdLst/>
              <a:ahLst/>
              <a:cxnLst/>
              <a:rect l="l" t="t" r="r" b="b"/>
              <a:pathLst>
                <a:path w="1621" h="333" extrusionOk="0">
                  <a:moveTo>
                    <a:pt x="858" y="1"/>
                  </a:moveTo>
                  <a:cubicBezTo>
                    <a:pt x="626" y="1"/>
                    <a:pt x="398" y="52"/>
                    <a:pt x="163" y="52"/>
                  </a:cubicBezTo>
                  <a:cubicBezTo>
                    <a:pt x="121" y="52"/>
                    <a:pt x="79" y="50"/>
                    <a:pt x="37" y="47"/>
                  </a:cubicBezTo>
                  <a:cubicBezTo>
                    <a:pt x="1" y="94"/>
                    <a:pt x="1" y="142"/>
                    <a:pt x="37" y="201"/>
                  </a:cubicBezTo>
                  <a:cubicBezTo>
                    <a:pt x="105" y="291"/>
                    <a:pt x="186" y="328"/>
                    <a:pt x="274" y="328"/>
                  </a:cubicBezTo>
                  <a:cubicBezTo>
                    <a:pt x="338" y="328"/>
                    <a:pt x="407" y="308"/>
                    <a:pt x="477" y="273"/>
                  </a:cubicBezTo>
                  <a:cubicBezTo>
                    <a:pt x="530" y="244"/>
                    <a:pt x="575" y="229"/>
                    <a:pt x="616" y="229"/>
                  </a:cubicBezTo>
                  <a:cubicBezTo>
                    <a:pt x="676" y="229"/>
                    <a:pt x="725" y="261"/>
                    <a:pt x="775" y="332"/>
                  </a:cubicBezTo>
                  <a:cubicBezTo>
                    <a:pt x="1049" y="332"/>
                    <a:pt x="1334" y="320"/>
                    <a:pt x="1620" y="320"/>
                  </a:cubicBezTo>
                  <a:cubicBezTo>
                    <a:pt x="1549" y="142"/>
                    <a:pt x="1275" y="237"/>
                    <a:pt x="1192" y="47"/>
                  </a:cubicBezTo>
                  <a:cubicBezTo>
                    <a:pt x="1079" y="12"/>
                    <a:pt x="968" y="1"/>
                    <a:pt x="8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6201;p32">
              <a:extLst>
                <a:ext uri="{FF2B5EF4-FFF2-40B4-BE49-F238E27FC236}">
                  <a16:creationId xmlns:a16="http://schemas.microsoft.com/office/drawing/2014/main" id="{017E9086-B6ED-41F4-B36A-A90AFF7C20A5}"/>
                </a:ext>
              </a:extLst>
            </p:cNvPr>
            <p:cNvSpPr/>
            <p:nvPr/>
          </p:nvSpPr>
          <p:spPr>
            <a:xfrm>
              <a:off x="6142125" y="3093075"/>
              <a:ext cx="16100" cy="8050"/>
            </a:xfrm>
            <a:custGeom>
              <a:avLst/>
              <a:gdLst/>
              <a:ahLst/>
              <a:cxnLst/>
              <a:rect l="l" t="t" r="r" b="b"/>
              <a:pathLst>
                <a:path w="644" h="322" extrusionOk="0">
                  <a:moveTo>
                    <a:pt x="167" y="0"/>
                  </a:moveTo>
                  <a:cubicBezTo>
                    <a:pt x="72" y="24"/>
                    <a:pt x="12" y="84"/>
                    <a:pt x="0" y="191"/>
                  </a:cubicBezTo>
                  <a:cubicBezTo>
                    <a:pt x="0" y="226"/>
                    <a:pt x="12" y="274"/>
                    <a:pt x="12" y="298"/>
                  </a:cubicBezTo>
                  <a:cubicBezTo>
                    <a:pt x="108" y="322"/>
                    <a:pt x="215" y="322"/>
                    <a:pt x="298" y="322"/>
                  </a:cubicBezTo>
                  <a:cubicBezTo>
                    <a:pt x="320" y="312"/>
                    <a:pt x="346" y="309"/>
                    <a:pt x="373" y="309"/>
                  </a:cubicBezTo>
                  <a:cubicBezTo>
                    <a:pt x="410" y="309"/>
                    <a:pt x="451" y="314"/>
                    <a:pt x="489" y="314"/>
                  </a:cubicBezTo>
                  <a:cubicBezTo>
                    <a:pt x="561" y="314"/>
                    <a:pt x="625" y="296"/>
                    <a:pt x="643" y="191"/>
                  </a:cubicBezTo>
                  <a:cubicBezTo>
                    <a:pt x="643" y="48"/>
                    <a:pt x="489" y="24"/>
                    <a:pt x="3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6202;p32">
              <a:extLst>
                <a:ext uri="{FF2B5EF4-FFF2-40B4-BE49-F238E27FC236}">
                  <a16:creationId xmlns:a16="http://schemas.microsoft.com/office/drawing/2014/main" id="{42BEB8C7-8E87-493E-AB9B-036ED2552FB2}"/>
                </a:ext>
              </a:extLst>
            </p:cNvPr>
            <p:cNvSpPr/>
            <p:nvPr/>
          </p:nvSpPr>
          <p:spPr>
            <a:xfrm>
              <a:off x="6164150" y="3093675"/>
              <a:ext cx="6575" cy="5975"/>
            </a:xfrm>
            <a:custGeom>
              <a:avLst/>
              <a:gdLst/>
              <a:ahLst/>
              <a:cxnLst/>
              <a:rect l="l" t="t" r="r" b="b"/>
              <a:pathLst>
                <a:path w="263" h="239" extrusionOk="0">
                  <a:moveTo>
                    <a:pt x="1" y="0"/>
                  </a:moveTo>
                  <a:cubicBezTo>
                    <a:pt x="1" y="83"/>
                    <a:pt x="1" y="202"/>
                    <a:pt x="108" y="238"/>
                  </a:cubicBezTo>
                  <a:cubicBezTo>
                    <a:pt x="114" y="239"/>
                    <a:pt x="120" y="239"/>
                    <a:pt x="125" y="239"/>
                  </a:cubicBezTo>
                  <a:cubicBezTo>
                    <a:pt x="262" y="239"/>
                    <a:pt x="251" y="103"/>
                    <a:pt x="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6203;p32">
              <a:extLst>
                <a:ext uri="{FF2B5EF4-FFF2-40B4-BE49-F238E27FC236}">
                  <a16:creationId xmlns:a16="http://schemas.microsoft.com/office/drawing/2014/main" id="{44313C5E-037C-4D4A-B90A-71CD48677C31}"/>
                </a:ext>
              </a:extLst>
            </p:cNvPr>
            <p:cNvSpPr/>
            <p:nvPr/>
          </p:nvSpPr>
          <p:spPr>
            <a:xfrm>
              <a:off x="6138850" y="3089075"/>
              <a:ext cx="7475" cy="9075"/>
            </a:xfrm>
            <a:custGeom>
              <a:avLst/>
              <a:gdLst/>
              <a:ahLst/>
              <a:cxnLst/>
              <a:rect l="l" t="t" r="r" b="b"/>
              <a:pathLst>
                <a:path w="299" h="363" extrusionOk="0">
                  <a:moveTo>
                    <a:pt x="222" y="1"/>
                  </a:moveTo>
                  <a:cubicBezTo>
                    <a:pt x="202" y="1"/>
                    <a:pt x="170" y="12"/>
                    <a:pt x="143" y="29"/>
                  </a:cubicBezTo>
                  <a:cubicBezTo>
                    <a:pt x="117" y="47"/>
                    <a:pt x="91" y="58"/>
                    <a:pt x="60" y="58"/>
                  </a:cubicBezTo>
                  <a:cubicBezTo>
                    <a:pt x="49" y="58"/>
                    <a:pt x="37" y="56"/>
                    <a:pt x="24" y="53"/>
                  </a:cubicBezTo>
                  <a:lnTo>
                    <a:pt x="24" y="53"/>
                  </a:lnTo>
                  <a:cubicBezTo>
                    <a:pt x="1" y="184"/>
                    <a:pt x="1" y="291"/>
                    <a:pt x="131" y="363"/>
                  </a:cubicBezTo>
                  <a:cubicBezTo>
                    <a:pt x="179" y="303"/>
                    <a:pt x="239" y="244"/>
                    <a:pt x="298" y="184"/>
                  </a:cubicBezTo>
                  <a:cubicBezTo>
                    <a:pt x="262" y="136"/>
                    <a:pt x="262" y="113"/>
                    <a:pt x="251" y="41"/>
                  </a:cubicBezTo>
                  <a:lnTo>
                    <a:pt x="262" y="41"/>
                  </a:lnTo>
                  <a:cubicBezTo>
                    <a:pt x="262" y="29"/>
                    <a:pt x="262" y="17"/>
                    <a:pt x="239" y="5"/>
                  </a:cubicBezTo>
                  <a:cubicBezTo>
                    <a:pt x="235" y="2"/>
                    <a:pt x="230" y="1"/>
                    <a:pt x="2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6204;p32">
              <a:extLst>
                <a:ext uri="{FF2B5EF4-FFF2-40B4-BE49-F238E27FC236}">
                  <a16:creationId xmlns:a16="http://schemas.microsoft.com/office/drawing/2014/main" id="{417AEF3D-F3AD-48B6-AF91-4EC8479ABE60}"/>
                </a:ext>
              </a:extLst>
            </p:cNvPr>
            <p:cNvSpPr/>
            <p:nvPr/>
          </p:nvSpPr>
          <p:spPr>
            <a:xfrm>
              <a:off x="6161775" y="1841425"/>
              <a:ext cx="38125" cy="11350"/>
            </a:xfrm>
            <a:custGeom>
              <a:avLst/>
              <a:gdLst/>
              <a:ahLst/>
              <a:cxnLst/>
              <a:rect l="l" t="t" r="r" b="b"/>
              <a:pathLst>
                <a:path w="1525" h="454" extrusionOk="0">
                  <a:moveTo>
                    <a:pt x="1096" y="1"/>
                  </a:moveTo>
                  <a:cubicBezTo>
                    <a:pt x="750" y="1"/>
                    <a:pt x="417" y="24"/>
                    <a:pt x="84" y="24"/>
                  </a:cubicBezTo>
                  <a:cubicBezTo>
                    <a:pt x="0" y="167"/>
                    <a:pt x="143" y="215"/>
                    <a:pt x="215" y="298"/>
                  </a:cubicBezTo>
                  <a:lnTo>
                    <a:pt x="238" y="334"/>
                  </a:lnTo>
                  <a:cubicBezTo>
                    <a:pt x="256" y="332"/>
                    <a:pt x="274" y="331"/>
                    <a:pt x="291" y="331"/>
                  </a:cubicBezTo>
                  <a:cubicBezTo>
                    <a:pt x="385" y="331"/>
                    <a:pt x="462" y="362"/>
                    <a:pt x="512" y="453"/>
                  </a:cubicBezTo>
                  <a:lnTo>
                    <a:pt x="1370" y="453"/>
                  </a:lnTo>
                  <a:cubicBezTo>
                    <a:pt x="1417" y="405"/>
                    <a:pt x="1465" y="358"/>
                    <a:pt x="1524" y="322"/>
                  </a:cubicBezTo>
                  <a:lnTo>
                    <a:pt x="1524" y="36"/>
                  </a:lnTo>
                  <a:cubicBezTo>
                    <a:pt x="1370" y="24"/>
                    <a:pt x="1239" y="24"/>
                    <a:pt x="10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6205;p32">
              <a:extLst>
                <a:ext uri="{FF2B5EF4-FFF2-40B4-BE49-F238E27FC236}">
                  <a16:creationId xmlns:a16="http://schemas.microsoft.com/office/drawing/2014/main" id="{027ACE1E-8777-4A99-9C42-D87C4AF972F3}"/>
                </a:ext>
              </a:extLst>
            </p:cNvPr>
            <p:cNvSpPr/>
            <p:nvPr/>
          </p:nvSpPr>
          <p:spPr>
            <a:xfrm>
              <a:off x="6196000" y="1849175"/>
              <a:ext cx="3900" cy="3300"/>
            </a:xfrm>
            <a:custGeom>
              <a:avLst/>
              <a:gdLst/>
              <a:ahLst/>
              <a:cxnLst/>
              <a:rect l="l" t="t" r="r" b="b"/>
              <a:pathLst>
                <a:path w="156" h="132" extrusionOk="0">
                  <a:moveTo>
                    <a:pt x="1" y="131"/>
                  </a:moveTo>
                  <a:cubicBezTo>
                    <a:pt x="48" y="84"/>
                    <a:pt x="108" y="36"/>
                    <a:pt x="155" y="0"/>
                  </a:cubicBezTo>
                  <a:cubicBezTo>
                    <a:pt x="108" y="36"/>
                    <a:pt x="48" y="84"/>
                    <a:pt x="1" y="13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6206;p32">
              <a:extLst>
                <a:ext uri="{FF2B5EF4-FFF2-40B4-BE49-F238E27FC236}">
                  <a16:creationId xmlns:a16="http://schemas.microsoft.com/office/drawing/2014/main" id="{4A3D00E1-1D3D-4088-BD59-CD3BA817767B}"/>
                </a:ext>
              </a:extLst>
            </p:cNvPr>
            <p:cNvSpPr/>
            <p:nvPr/>
          </p:nvSpPr>
          <p:spPr>
            <a:xfrm>
              <a:off x="6213850" y="1842025"/>
              <a:ext cx="3900" cy="3300"/>
            </a:xfrm>
            <a:custGeom>
              <a:avLst/>
              <a:gdLst/>
              <a:ahLst/>
              <a:cxnLst/>
              <a:rect l="l" t="t" r="r" b="b"/>
              <a:pathLst>
                <a:path w="156" h="132" extrusionOk="0">
                  <a:moveTo>
                    <a:pt x="1" y="0"/>
                  </a:moveTo>
                  <a:lnTo>
                    <a:pt x="1" y="131"/>
                  </a:lnTo>
                  <a:cubicBezTo>
                    <a:pt x="49" y="84"/>
                    <a:pt x="108" y="48"/>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6207;p32">
              <a:extLst>
                <a:ext uri="{FF2B5EF4-FFF2-40B4-BE49-F238E27FC236}">
                  <a16:creationId xmlns:a16="http://schemas.microsoft.com/office/drawing/2014/main" id="{1E288C69-784E-4E61-9D52-17B014F79D71}"/>
                </a:ext>
              </a:extLst>
            </p:cNvPr>
            <p:cNvSpPr/>
            <p:nvPr/>
          </p:nvSpPr>
          <p:spPr>
            <a:xfrm>
              <a:off x="6122175" y="1708950"/>
              <a:ext cx="105100" cy="14975"/>
            </a:xfrm>
            <a:custGeom>
              <a:avLst/>
              <a:gdLst/>
              <a:ahLst/>
              <a:cxnLst/>
              <a:rect l="l" t="t" r="r" b="b"/>
              <a:pathLst>
                <a:path w="4204" h="599" extrusionOk="0">
                  <a:moveTo>
                    <a:pt x="3349" y="1"/>
                  </a:moveTo>
                  <a:cubicBezTo>
                    <a:pt x="3127" y="1"/>
                    <a:pt x="2903" y="10"/>
                    <a:pt x="2680" y="25"/>
                  </a:cubicBezTo>
                  <a:cubicBezTo>
                    <a:pt x="2636" y="80"/>
                    <a:pt x="2590" y="102"/>
                    <a:pt x="2545" y="102"/>
                  </a:cubicBezTo>
                  <a:cubicBezTo>
                    <a:pt x="2491" y="102"/>
                    <a:pt x="2439" y="70"/>
                    <a:pt x="2394" y="25"/>
                  </a:cubicBezTo>
                  <a:cubicBezTo>
                    <a:pt x="2346" y="13"/>
                    <a:pt x="2287" y="13"/>
                    <a:pt x="2239" y="13"/>
                  </a:cubicBezTo>
                  <a:cubicBezTo>
                    <a:pt x="2175" y="72"/>
                    <a:pt x="2099" y="85"/>
                    <a:pt x="2019" y="85"/>
                  </a:cubicBezTo>
                  <a:cubicBezTo>
                    <a:pt x="1962" y="85"/>
                    <a:pt x="1903" y="78"/>
                    <a:pt x="1844" y="78"/>
                  </a:cubicBezTo>
                  <a:cubicBezTo>
                    <a:pt x="1787" y="78"/>
                    <a:pt x="1731" y="84"/>
                    <a:pt x="1680" y="108"/>
                  </a:cubicBezTo>
                  <a:cubicBezTo>
                    <a:pt x="1644" y="192"/>
                    <a:pt x="1680" y="251"/>
                    <a:pt x="1680" y="311"/>
                  </a:cubicBezTo>
                  <a:cubicBezTo>
                    <a:pt x="1684" y="337"/>
                    <a:pt x="1677" y="345"/>
                    <a:pt x="1666" y="345"/>
                  </a:cubicBezTo>
                  <a:cubicBezTo>
                    <a:pt x="1648" y="345"/>
                    <a:pt x="1616" y="318"/>
                    <a:pt x="1608" y="311"/>
                  </a:cubicBezTo>
                  <a:cubicBezTo>
                    <a:pt x="1436" y="122"/>
                    <a:pt x="1233" y="63"/>
                    <a:pt x="1012" y="63"/>
                  </a:cubicBezTo>
                  <a:cubicBezTo>
                    <a:pt x="927" y="63"/>
                    <a:pt x="840" y="71"/>
                    <a:pt x="751" y="85"/>
                  </a:cubicBezTo>
                  <a:cubicBezTo>
                    <a:pt x="745" y="82"/>
                    <a:pt x="739" y="80"/>
                    <a:pt x="734" y="80"/>
                  </a:cubicBezTo>
                  <a:cubicBezTo>
                    <a:pt x="692" y="80"/>
                    <a:pt x="666" y="160"/>
                    <a:pt x="624" y="160"/>
                  </a:cubicBezTo>
                  <a:cubicBezTo>
                    <a:pt x="606" y="160"/>
                    <a:pt x="586" y="147"/>
                    <a:pt x="560" y="108"/>
                  </a:cubicBezTo>
                  <a:cubicBezTo>
                    <a:pt x="501" y="85"/>
                    <a:pt x="441" y="73"/>
                    <a:pt x="382" y="73"/>
                  </a:cubicBezTo>
                  <a:cubicBezTo>
                    <a:pt x="203" y="132"/>
                    <a:pt x="1" y="168"/>
                    <a:pt x="96" y="454"/>
                  </a:cubicBezTo>
                  <a:cubicBezTo>
                    <a:pt x="742" y="568"/>
                    <a:pt x="1399" y="598"/>
                    <a:pt x="2056" y="598"/>
                  </a:cubicBezTo>
                  <a:cubicBezTo>
                    <a:pt x="2356" y="598"/>
                    <a:pt x="2655" y="592"/>
                    <a:pt x="2954" y="585"/>
                  </a:cubicBezTo>
                  <a:cubicBezTo>
                    <a:pt x="2963" y="586"/>
                    <a:pt x="2972" y="586"/>
                    <a:pt x="2981" y="586"/>
                  </a:cubicBezTo>
                  <a:cubicBezTo>
                    <a:pt x="3188" y="586"/>
                    <a:pt x="3306" y="344"/>
                    <a:pt x="3529" y="344"/>
                  </a:cubicBezTo>
                  <a:cubicBezTo>
                    <a:pt x="3543" y="344"/>
                    <a:pt x="3558" y="345"/>
                    <a:pt x="3573" y="347"/>
                  </a:cubicBezTo>
                  <a:cubicBezTo>
                    <a:pt x="3787" y="287"/>
                    <a:pt x="4108" y="382"/>
                    <a:pt x="4204" y="49"/>
                  </a:cubicBezTo>
                  <a:cubicBezTo>
                    <a:pt x="3922" y="15"/>
                    <a:pt x="3636" y="1"/>
                    <a:pt x="334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6208;p32">
              <a:extLst>
                <a:ext uri="{FF2B5EF4-FFF2-40B4-BE49-F238E27FC236}">
                  <a16:creationId xmlns:a16="http://schemas.microsoft.com/office/drawing/2014/main" id="{5BD7DEA0-C3D7-4076-83E3-6565DF67E8F8}"/>
                </a:ext>
              </a:extLst>
            </p:cNvPr>
            <p:cNvSpPr/>
            <p:nvPr/>
          </p:nvSpPr>
          <p:spPr>
            <a:xfrm>
              <a:off x="6196000" y="1712550"/>
              <a:ext cx="16550" cy="13800"/>
            </a:xfrm>
            <a:custGeom>
              <a:avLst/>
              <a:gdLst/>
              <a:ahLst/>
              <a:cxnLst/>
              <a:rect l="l" t="t" r="r" b="b"/>
              <a:pathLst>
                <a:path w="662" h="552" extrusionOk="0">
                  <a:moveTo>
                    <a:pt x="395" y="0"/>
                  </a:moveTo>
                  <a:cubicBezTo>
                    <a:pt x="325" y="0"/>
                    <a:pt x="262" y="72"/>
                    <a:pt x="203" y="238"/>
                  </a:cubicBezTo>
                  <a:cubicBezTo>
                    <a:pt x="167" y="310"/>
                    <a:pt x="60" y="369"/>
                    <a:pt x="1" y="441"/>
                  </a:cubicBezTo>
                  <a:cubicBezTo>
                    <a:pt x="24" y="476"/>
                    <a:pt x="36" y="524"/>
                    <a:pt x="48" y="548"/>
                  </a:cubicBezTo>
                  <a:cubicBezTo>
                    <a:pt x="74" y="544"/>
                    <a:pt x="101" y="543"/>
                    <a:pt x="129" y="543"/>
                  </a:cubicBezTo>
                  <a:cubicBezTo>
                    <a:pt x="200" y="543"/>
                    <a:pt x="276" y="551"/>
                    <a:pt x="348" y="551"/>
                  </a:cubicBezTo>
                  <a:cubicBezTo>
                    <a:pt x="518" y="551"/>
                    <a:pt x="661" y="504"/>
                    <a:pt x="632" y="191"/>
                  </a:cubicBezTo>
                  <a:cubicBezTo>
                    <a:pt x="542" y="72"/>
                    <a:pt x="465" y="0"/>
                    <a:pt x="3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6209;p32">
              <a:extLst>
                <a:ext uri="{FF2B5EF4-FFF2-40B4-BE49-F238E27FC236}">
                  <a16:creationId xmlns:a16="http://schemas.microsoft.com/office/drawing/2014/main" id="{FA62475D-8C61-4331-9219-A3E2143F3F76}"/>
                </a:ext>
              </a:extLst>
            </p:cNvPr>
            <p:cNvSpPr/>
            <p:nvPr/>
          </p:nvSpPr>
          <p:spPr>
            <a:xfrm>
              <a:off x="5216425" y="2070925"/>
              <a:ext cx="11925" cy="17875"/>
            </a:xfrm>
            <a:custGeom>
              <a:avLst/>
              <a:gdLst/>
              <a:ahLst/>
              <a:cxnLst/>
              <a:rect l="l" t="t" r="r" b="b"/>
              <a:pathLst>
                <a:path w="477" h="715" extrusionOk="0">
                  <a:moveTo>
                    <a:pt x="48" y="0"/>
                  </a:moveTo>
                  <a:cubicBezTo>
                    <a:pt x="0" y="262"/>
                    <a:pt x="155" y="477"/>
                    <a:pt x="191" y="715"/>
                  </a:cubicBezTo>
                  <a:cubicBezTo>
                    <a:pt x="333" y="715"/>
                    <a:pt x="476" y="679"/>
                    <a:pt x="405" y="488"/>
                  </a:cubicBezTo>
                  <a:cubicBezTo>
                    <a:pt x="333" y="322"/>
                    <a:pt x="369" y="191"/>
                    <a:pt x="417" y="36"/>
                  </a:cubicBezTo>
                  <a:cubicBezTo>
                    <a:pt x="286" y="36"/>
                    <a:pt x="155" y="24"/>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6210;p32">
              <a:extLst>
                <a:ext uri="{FF2B5EF4-FFF2-40B4-BE49-F238E27FC236}">
                  <a16:creationId xmlns:a16="http://schemas.microsoft.com/office/drawing/2014/main" id="{B17AA32A-6AFE-4394-9A66-42FAC489748A}"/>
                </a:ext>
              </a:extLst>
            </p:cNvPr>
            <p:cNvSpPr/>
            <p:nvPr/>
          </p:nvSpPr>
          <p:spPr>
            <a:xfrm>
              <a:off x="5217000" y="2093550"/>
              <a:ext cx="8075" cy="7150"/>
            </a:xfrm>
            <a:custGeom>
              <a:avLst/>
              <a:gdLst/>
              <a:ahLst/>
              <a:cxnLst/>
              <a:rect l="l" t="t" r="r" b="b"/>
              <a:pathLst>
                <a:path w="323" h="286" extrusionOk="0">
                  <a:moveTo>
                    <a:pt x="156" y="0"/>
                  </a:moveTo>
                  <a:cubicBezTo>
                    <a:pt x="108" y="48"/>
                    <a:pt x="48" y="84"/>
                    <a:pt x="1" y="131"/>
                  </a:cubicBezTo>
                  <a:lnTo>
                    <a:pt x="1" y="262"/>
                  </a:lnTo>
                  <a:cubicBezTo>
                    <a:pt x="48" y="262"/>
                    <a:pt x="96" y="262"/>
                    <a:pt x="144" y="286"/>
                  </a:cubicBezTo>
                  <a:cubicBezTo>
                    <a:pt x="275" y="179"/>
                    <a:pt x="322" y="84"/>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6211;p32">
              <a:extLst>
                <a:ext uri="{FF2B5EF4-FFF2-40B4-BE49-F238E27FC236}">
                  <a16:creationId xmlns:a16="http://schemas.microsoft.com/office/drawing/2014/main" id="{59A7A4B6-FA0F-4F16-B908-0C5AFB9BBD25}"/>
                </a:ext>
              </a:extLst>
            </p:cNvPr>
            <p:cNvSpPr/>
            <p:nvPr/>
          </p:nvSpPr>
          <p:spPr>
            <a:xfrm>
              <a:off x="6202850" y="3628050"/>
              <a:ext cx="11625" cy="7075"/>
            </a:xfrm>
            <a:custGeom>
              <a:avLst/>
              <a:gdLst/>
              <a:ahLst/>
              <a:cxnLst/>
              <a:rect l="l" t="t" r="r" b="b"/>
              <a:pathLst>
                <a:path w="465" h="283" extrusionOk="0">
                  <a:moveTo>
                    <a:pt x="197" y="1"/>
                  </a:moveTo>
                  <a:cubicBezTo>
                    <a:pt x="135" y="1"/>
                    <a:pt x="68" y="12"/>
                    <a:pt x="0" y="21"/>
                  </a:cubicBezTo>
                  <a:cubicBezTo>
                    <a:pt x="0" y="68"/>
                    <a:pt x="12" y="104"/>
                    <a:pt x="24" y="140"/>
                  </a:cubicBezTo>
                  <a:cubicBezTo>
                    <a:pt x="167" y="187"/>
                    <a:pt x="310" y="235"/>
                    <a:pt x="441" y="283"/>
                  </a:cubicBezTo>
                  <a:cubicBezTo>
                    <a:pt x="465" y="235"/>
                    <a:pt x="465" y="187"/>
                    <a:pt x="465" y="140"/>
                  </a:cubicBezTo>
                  <a:cubicBezTo>
                    <a:pt x="391" y="29"/>
                    <a:pt x="299" y="1"/>
                    <a:pt x="1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6212;p32">
              <a:extLst>
                <a:ext uri="{FF2B5EF4-FFF2-40B4-BE49-F238E27FC236}">
                  <a16:creationId xmlns:a16="http://schemas.microsoft.com/office/drawing/2014/main" id="{A647DCDA-5640-40EC-B516-A6E949A5A101}"/>
                </a:ext>
              </a:extLst>
            </p:cNvPr>
            <p:cNvSpPr/>
            <p:nvPr/>
          </p:nvSpPr>
          <p:spPr>
            <a:xfrm>
              <a:off x="6182000" y="1888450"/>
              <a:ext cx="10750" cy="7175"/>
            </a:xfrm>
            <a:custGeom>
              <a:avLst/>
              <a:gdLst/>
              <a:ahLst/>
              <a:cxnLst/>
              <a:rect l="l" t="t" r="r" b="b"/>
              <a:pathLst>
                <a:path w="430" h="287" extrusionOk="0">
                  <a:moveTo>
                    <a:pt x="287" y="1"/>
                  </a:moveTo>
                  <a:lnTo>
                    <a:pt x="1" y="287"/>
                  </a:lnTo>
                  <a:lnTo>
                    <a:pt x="430" y="287"/>
                  </a:lnTo>
                  <a:cubicBezTo>
                    <a:pt x="430" y="191"/>
                    <a:pt x="430" y="96"/>
                    <a:pt x="41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6213;p32">
              <a:extLst>
                <a:ext uri="{FF2B5EF4-FFF2-40B4-BE49-F238E27FC236}">
                  <a16:creationId xmlns:a16="http://schemas.microsoft.com/office/drawing/2014/main" id="{49A50ACE-5C0D-41F3-AF59-52B5E276CEE9}"/>
                </a:ext>
              </a:extLst>
            </p:cNvPr>
            <p:cNvSpPr/>
            <p:nvPr/>
          </p:nvSpPr>
          <p:spPr>
            <a:xfrm>
              <a:off x="6243025" y="2182850"/>
              <a:ext cx="46175" cy="13700"/>
            </a:xfrm>
            <a:custGeom>
              <a:avLst/>
              <a:gdLst/>
              <a:ahLst/>
              <a:cxnLst/>
              <a:rect l="l" t="t" r="r" b="b"/>
              <a:pathLst>
                <a:path w="1847" h="548" extrusionOk="0">
                  <a:moveTo>
                    <a:pt x="1" y="0"/>
                  </a:moveTo>
                  <a:lnTo>
                    <a:pt x="1" y="0"/>
                  </a:lnTo>
                  <a:cubicBezTo>
                    <a:pt x="108" y="131"/>
                    <a:pt x="310" y="179"/>
                    <a:pt x="286" y="405"/>
                  </a:cubicBezTo>
                  <a:cubicBezTo>
                    <a:pt x="608" y="464"/>
                    <a:pt x="953" y="500"/>
                    <a:pt x="1275" y="548"/>
                  </a:cubicBezTo>
                  <a:cubicBezTo>
                    <a:pt x="1328" y="512"/>
                    <a:pt x="1379" y="494"/>
                    <a:pt x="1428" y="494"/>
                  </a:cubicBezTo>
                  <a:cubicBezTo>
                    <a:pt x="1477" y="494"/>
                    <a:pt x="1525" y="512"/>
                    <a:pt x="1572" y="548"/>
                  </a:cubicBezTo>
                  <a:cubicBezTo>
                    <a:pt x="1668" y="500"/>
                    <a:pt x="1751" y="441"/>
                    <a:pt x="1846" y="405"/>
                  </a:cubicBezTo>
                  <a:cubicBezTo>
                    <a:pt x="1668" y="143"/>
                    <a:pt x="1322" y="381"/>
                    <a:pt x="1144" y="143"/>
                  </a:cubicBezTo>
                  <a:cubicBezTo>
                    <a:pt x="751" y="107"/>
                    <a:pt x="382"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6214;p32">
              <a:extLst>
                <a:ext uri="{FF2B5EF4-FFF2-40B4-BE49-F238E27FC236}">
                  <a16:creationId xmlns:a16="http://schemas.microsoft.com/office/drawing/2014/main" id="{290CC780-6BE4-4CE0-8189-FFD4BC95D009}"/>
                </a:ext>
              </a:extLst>
            </p:cNvPr>
            <p:cNvSpPr/>
            <p:nvPr/>
          </p:nvSpPr>
          <p:spPr>
            <a:xfrm>
              <a:off x="6152550" y="1842025"/>
              <a:ext cx="14600" cy="7750"/>
            </a:xfrm>
            <a:custGeom>
              <a:avLst/>
              <a:gdLst/>
              <a:ahLst/>
              <a:cxnLst/>
              <a:rect l="l" t="t" r="r" b="b"/>
              <a:pathLst>
                <a:path w="584" h="310" extrusionOk="0">
                  <a:moveTo>
                    <a:pt x="453" y="0"/>
                  </a:moveTo>
                  <a:cubicBezTo>
                    <a:pt x="357" y="0"/>
                    <a:pt x="250" y="12"/>
                    <a:pt x="167" y="24"/>
                  </a:cubicBezTo>
                  <a:cubicBezTo>
                    <a:pt x="107" y="84"/>
                    <a:pt x="60" y="167"/>
                    <a:pt x="0" y="239"/>
                  </a:cubicBezTo>
                  <a:cubicBezTo>
                    <a:pt x="107" y="262"/>
                    <a:pt x="226" y="286"/>
                    <a:pt x="334" y="310"/>
                  </a:cubicBezTo>
                  <a:cubicBezTo>
                    <a:pt x="357" y="298"/>
                    <a:pt x="405" y="298"/>
                    <a:pt x="429" y="298"/>
                  </a:cubicBezTo>
                  <a:cubicBezTo>
                    <a:pt x="476" y="286"/>
                    <a:pt x="536" y="286"/>
                    <a:pt x="584" y="262"/>
                  </a:cubicBezTo>
                  <a:lnTo>
                    <a:pt x="453"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6215;p32">
              <a:extLst>
                <a:ext uri="{FF2B5EF4-FFF2-40B4-BE49-F238E27FC236}">
                  <a16:creationId xmlns:a16="http://schemas.microsoft.com/office/drawing/2014/main" id="{C38016B2-D6F7-4569-8221-17EA1664898B}"/>
                </a:ext>
              </a:extLst>
            </p:cNvPr>
            <p:cNvSpPr/>
            <p:nvPr/>
          </p:nvSpPr>
          <p:spPr>
            <a:xfrm>
              <a:off x="5375950" y="2091150"/>
              <a:ext cx="108675" cy="18475"/>
            </a:xfrm>
            <a:custGeom>
              <a:avLst/>
              <a:gdLst/>
              <a:ahLst/>
              <a:cxnLst/>
              <a:rect l="l" t="t" r="r" b="b"/>
              <a:pathLst>
                <a:path w="4347" h="739" extrusionOk="0">
                  <a:moveTo>
                    <a:pt x="211" y="29"/>
                  </a:moveTo>
                  <a:cubicBezTo>
                    <a:pt x="78" y="29"/>
                    <a:pt x="39" y="140"/>
                    <a:pt x="1" y="275"/>
                  </a:cubicBezTo>
                  <a:cubicBezTo>
                    <a:pt x="1" y="358"/>
                    <a:pt x="25" y="418"/>
                    <a:pt x="60" y="489"/>
                  </a:cubicBezTo>
                  <a:cubicBezTo>
                    <a:pt x="120" y="561"/>
                    <a:pt x="179" y="584"/>
                    <a:pt x="263" y="584"/>
                  </a:cubicBezTo>
                  <a:cubicBezTo>
                    <a:pt x="429" y="572"/>
                    <a:pt x="599" y="558"/>
                    <a:pt x="769" y="558"/>
                  </a:cubicBezTo>
                  <a:cubicBezTo>
                    <a:pt x="938" y="558"/>
                    <a:pt x="1108" y="572"/>
                    <a:pt x="1275" y="620"/>
                  </a:cubicBezTo>
                  <a:cubicBezTo>
                    <a:pt x="1410" y="604"/>
                    <a:pt x="1545" y="597"/>
                    <a:pt x="1681" y="597"/>
                  </a:cubicBezTo>
                  <a:cubicBezTo>
                    <a:pt x="2303" y="597"/>
                    <a:pt x="2925" y="738"/>
                    <a:pt x="3548" y="738"/>
                  </a:cubicBezTo>
                  <a:cubicBezTo>
                    <a:pt x="3683" y="738"/>
                    <a:pt x="3818" y="732"/>
                    <a:pt x="3954" y="715"/>
                  </a:cubicBezTo>
                  <a:cubicBezTo>
                    <a:pt x="4025" y="703"/>
                    <a:pt x="4085" y="668"/>
                    <a:pt x="4108" y="620"/>
                  </a:cubicBezTo>
                  <a:cubicBezTo>
                    <a:pt x="4108" y="572"/>
                    <a:pt x="4108" y="537"/>
                    <a:pt x="4132" y="513"/>
                  </a:cubicBezTo>
                  <a:cubicBezTo>
                    <a:pt x="4192" y="418"/>
                    <a:pt x="4347" y="382"/>
                    <a:pt x="4287" y="227"/>
                  </a:cubicBezTo>
                  <a:cubicBezTo>
                    <a:pt x="4084" y="213"/>
                    <a:pt x="3882" y="189"/>
                    <a:pt x="3677" y="189"/>
                  </a:cubicBezTo>
                  <a:cubicBezTo>
                    <a:pt x="3544" y="189"/>
                    <a:pt x="3410" y="199"/>
                    <a:pt x="3275" y="227"/>
                  </a:cubicBezTo>
                  <a:cubicBezTo>
                    <a:pt x="3275" y="227"/>
                    <a:pt x="3263" y="239"/>
                    <a:pt x="3239" y="263"/>
                  </a:cubicBezTo>
                  <a:cubicBezTo>
                    <a:pt x="3226" y="267"/>
                    <a:pt x="3215" y="270"/>
                    <a:pt x="3204" y="270"/>
                  </a:cubicBezTo>
                  <a:cubicBezTo>
                    <a:pt x="3185" y="270"/>
                    <a:pt x="3167" y="262"/>
                    <a:pt x="3144" y="239"/>
                  </a:cubicBezTo>
                  <a:cubicBezTo>
                    <a:pt x="2203" y="1"/>
                    <a:pt x="1251" y="96"/>
                    <a:pt x="322" y="49"/>
                  </a:cubicBezTo>
                  <a:cubicBezTo>
                    <a:pt x="279" y="35"/>
                    <a:pt x="242" y="29"/>
                    <a:pt x="211" y="29"/>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6216;p32">
              <a:extLst>
                <a:ext uri="{FF2B5EF4-FFF2-40B4-BE49-F238E27FC236}">
                  <a16:creationId xmlns:a16="http://schemas.microsoft.com/office/drawing/2014/main" id="{3420F718-7BF5-4035-9492-29DBB0C67FBE}"/>
                </a:ext>
              </a:extLst>
            </p:cNvPr>
            <p:cNvSpPr/>
            <p:nvPr/>
          </p:nvSpPr>
          <p:spPr>
            <a:xfrm>
              <a:off x="5247675" y="2003250"/>
              <a:ext cx="75325" cy="31675"/>
            </a:xfrm>
            <a:custGeom>
              <a:avLst/>
              <a:gdLst/>
              <a:ahLst/>
              <a:cxnLst/>
              <a:rect l="l" t="t" r="r" b="b"/>
              <a:pathLst>
                <a:path w="3013" h="1267" extrusionOk="0">
                  <a:moveTo>
                    <a:pt x="708" y="1"/>
                  </a:moveTo>
                  <a:cubicBezTo>
                    <a:pt x="619" y="1"/>
                    <a:pt x="585" y="148"/>
                    <a:pt x="524" y="219"/>
                  </a:cubicBezTo>
                  <a:cubicBezTo>
                    <a:pt x="453" y="457"/>
                    <a:pt x="357" y="671"/>
                    <a:pt x="72" y="731"/>
                  </a:cubicBezTo>
                  <a:cubicBezTo>
                    <a:pt x="12" y="814"/>
                    <a:pt x="0" y="909"/>
                    <a:pt x="48" y="1005"/>
                  </a:cubicBezTo>
                  <a:cubicBezTo>
                    <a:pt x="119" y="1124"/>
                    <a:pt x="262" y="1076"/>
                    <a:pt x="369" y="1148"/>
                  </a:cubicBezTo>
                  <a:cubicBezTo>
                    <a:pt x="443" y="1197"/>
                    <a:pt x="518" y="1218"/>
                    <a:pt x="594" y="1218"/>
                  </a:cubicBezTo>
                  <a:cubicBezTo>
                    <a:pt x="664" y="1218"/>
                    <a:pt x="735" y="1200"/>
                    <a:pt x="810" y="1171"/>
                  </a:cubicBezTo>
                  <a:cubicBezTo>
                    <a:pt x="876" y="1189"/>
                    <a:pt x="944" y="1195"/>
                    <a:pt x="1013" y="1195"/>
                  </a:cubicBezTo>
                  <a:cubicBezTo>
                    <a:pt x="1142" y="1195"/>
                    <a:pt x="1275" y="1175"/>
                    <a:pt x="1406" y="1175"/>
                  </a:cubicBezTo>
                  <a:cubicBezTo>
                    <a:pt x="1531" y="1175"/>
                    <a:pt x="1655" y="1193"/>
                    <a:pt x="1774" y="1267"/>
                  </a:cubicBezTo>
                  <a:cubicBezTo>
                    <a:pt x="1905" y="1195"/>
                    <a:pt x="2060" y="1148"/>
                    <a:pt x="2179" y="1064"/>
                  </a:cubicBezTo>
                  <a:cubicBezTo>
                    <a:pt x="2217" y="1041"/>
                    <a:pt x="2240" y="1032"/>
                    <a:pt x="2253" y="1032"/>
                  </a:cubicBezTo>
                  <a:cubicBezTo>
                    <a:pt x="2307" y="1032"/>
                    <a:pt x="2188" y="1191"/>
                    <a:pt x="2245" y="1191"/>
                  </a:cubicBezTo>
                  <a:cubicBezTo>
                    <a:pt x="2252" y="1191"/>
                    <a:pt x="2262" y="1189"/>
                    <a:pt x="2274" y="1183"/>
                  </a:cubicBezTo>
                  <a:cubicBezTo>
                    <a:pt x="2399" y="1190"/>
                    <a:pt x="2533" y="1228"/>
                    <a:pt x="2661" y="1228"/>
                  </a:cubicBezTo>
                  <a:cubicBezTo>
                    <a:pt x="2779" y="1228"/>
                    <a:pt x="2892" y="1196"/>
                    <a:pt x="2989" y="1076"/>
                  </a:cubicBezTo>
                  <a:cubicBezTo>
                    <a:pt x="3012" y="909"/>
                    <a:pt x="2905" y="826"/>
                    <a:pt x="2798" y="731"/>
                  </a:cubicBezTo>
                  <a:cubicBezTo>
                    <a:pt x="2745" y="727"/>
                    <a:pt x="2693" y="725"/>
                    <a:pt x="2641" y="725"/>
                  </a:cubicBezTo>
                  <a:cubicBezTo>
                    <a:pt x="2219" y="725"/>
                    <a:pt x="1805" y="839"/>
                    <a:pt x="1381" y="850"/>
                  </a:cubicBezTo>
                  <a:cubicBezTo>
                    <a:pt x="1072" y="850"/>
                    <a:pt x="810" y="826"/>
                    <a:pt x="786" y="421"/>
                  </a:cubicBezTo>
                  <a:cubicBezTo>
                    <a:pt x="881" y="278"/>
                    <a:pt x="953" y="112"/>
                    <a:pt x="762" y="16"/>
                  </a:cubicBezTo>
                  <a:cubicBezTo>
                    <a:pt x="742" y="6"/>
                    <a:pt x="724" y="1"/>
                    <a:pt x="7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6217;p32">
              <a:extLst>
                <a:ext uri="{FF2B5EF4-FFF2-40B4-BE49-F238E27FC236}">
                  <a16:creationId xmlns:a16="http://schemas.microsoft.com/office/drawing/2014/main" id="{FA50E0A1-25C0-48B0-AB5C-1C5825A15FAC}"/>
                </a:ext>
              </a:extLst>
            </p:cNvPr>
            <p:cNvSpPr/>
            <p:nvPr/>
          </p:nvSpPr>
          <p:spPr>
            <a:xfrm>
              <a:off x="5229225" y="1974675"/>
              <a:ext cx="24725" cy="86750"/>
            </a:xfrm>
            <a:custGeom>
              <a:avLst/>
              <a:gdLst/>
              <a:ahLst/>
              <a:cxnLst/>
              <a:rect l="l" t="t" r="r" b="b"/>
              <a:pathLst>
                <a:path w="989" h="3470" extrusionOk="0">
                  <a:moveTo>
                    <a:pt x="411" y="1"/>
                  </a:moveTo>
                  <a:cubicBezTo>
                    <a:pt x="383" y="1"/>
                    <a:pt x="354" y="9"/>
                    <a:pt x="321" y="28"/>
                  </a:cubicBezTo>
                  <a:cubicBezTo>
                    <a:pt x="0" y="719"/>
                    <a:pt x="250" y="1433"/>
                    <a:pt x="191" y="2136"/>
                  </a:cubicBezTo>
                  <a:cubicBezTo>
                    <a:pt x="143" y="2660"/>
                    <a:pt x="274" y="3076"/>
                    <a:pt x="667" y="3410"/>
                  </a:cubicBezTo>
                  <a:cubicBezTo>
                    <a:pt x="738" y="3457"/>
                    <a:pt x="810" y="3469"/>
                    <a:pt x="905" y="3469"/>
                  </a:cubicBezTo>
                  <a:cubicBezTo>
                    <a:pt x="976" y="3410"/>
                    <a:pt x="988" y="3350"/>
                    <a:pt x="953" y="3267"/>
                  </a:cubicBezTo>
                  <a:cubicBezTo>
                    <a:pt x="988" y="2969"/>
                    <a:pt x="572" y="2755"/>
                    <a:pt x="810" y="2433"/>
                  </a:cubicBezTo>
                  <a:cubicBezTo>
                    <a:pt x="857" y="2386"/>
                    <a:pt x="869" y="2326"/>
                    <a:pt x="810" y="2267"/>
                  </a:cubicBezTo>
                  <a:cubicBezTo>
                    <a:pt x="679" y="2148"/>
                    <a:pt x="714" y="2005"/>
                    <a:pt x="714" y="1850"/>
                  </a:cubicBezTo>
                  <a:cubicBezTo>
                    <a:pt x="679" y="1660"/>
                    <a:pt x="655" y="1469"/>
                    <a:pt x="691" y="1255"/>
                  </a:cubicBezTo>
                  <a:cubicBezTo>
                    <a:pt x="691" y="1195"/>
                    <a:pt x="714" y="1148"/>
                    <a:pt x="691" y="1088"/>
                  </a:cubicBezTo>
                  <a:cubicBezTo>
                    <a:pt x="658" y="1001"/>
                    <a:pt x="700" y="991"/>
                    <a:pt x="751" y="991"/>
                  </a:cubicBezTo>
                  <a:cubicBezTo>
                    <a:pt x="767" y="991"/>
                    <a:pt x="784" y="992"/>
                    <a:pt x="800" y="992"/>
                  </a:cubicBezTo>
                  <a:cubicBezTo>
                    <a:pt x="845" y="992"/>
                    <a:pt x="884" y="984"/>
                    <a:pt x="869" y="921"/>
                  </a:cubicBezTo>
                  <a:cubicBezTo>
                    <a:pt x="953" y="671"/>
                    <a:pt x="976" y="421"/>
                    <a:pt x="845" y="171"/>
                  </a:cubicBezTo>
                  <a:cubicBezTo>
                    <a:pt x="818" y="185"/>
                    <a:pt x="793" y="191"/>
                    <a:pt x="770" y="191"/>
                  </a:cubicBezTo>
                  <a:cubicBezTo>
                    <a:pt x="633" y="191"/>
                    <a:pt x="544" y="1"/>
                    <a:pt x="4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6218;p32">
              <a:extLst>
                <a:ext uri="{FF2B5EF4-FFF2-40B4-BE49-F238E27FC236}">
                  <a16:creationId xmlns:a16="http://schemas.microsoft.com/office/drawing/2014/main" id="{896CA1FA-A979-4D68-AA1B-E8A609A0317C}"/>
                </a:ext>
              </a:extLst>
            </p:cNvPr>
            <p:cNvSpPr/>
            <p:nvPr/>
          </p:nvSpPr>
          <p:spPr>
            <a:xfrm>
              <a:off x="5312550" y="2084900"/>
              <a:ext cx="70875" cy="20725"/>
            </a:xfrm>
            <a:custGeom>
              <a:avLst/>
              <a:gdLst/>
              <a:ahLst/>
              <a:cxnLst/>
              <a:rect l="l" t="t" r="r" b="b"/>
              <a:pathLst>
                <a:path w="2835" h="829" extrusionOk="0">
                  <a:moveTo>
                    <a:pt x="203" y="1"/>
                  </a:moveTo>
                  <a:cubicBezTo>
                    <a:pt x="191" y="13"/>
                    <a:pt x="156" y="13"/>
                    <a:pt x="132" y="25"/>
                  </a:cubicBezTo>
                  <a:cubicBezTo>
                    <a:pt x="84" y="60"/>
                    <a:pt x="36" y="108"/>
                    <a:pt x="13" y="144"/>
                  </a:cubicBezTo>
                  <a:cubicBezTo>
                    <a:pt x="1" y="215"/>
                    <a:pt x="1" y="251"/>
                    <a:pt x="13" y="310"/>
                  </a:cubicBezTo>
                  <a:lnTo>
                    <a:pt x="72" y="370"/>
                  </a:lnTo>
                  <a:cubicBezTo>
                    <a:pt x="96" y="394"/>
                    <a:pt x="120" y="406"/>
                    <a:pt x="144" y="418"/>
                  </a:cubicBezTo>
                  <a:cubicBezTo>
                    <a:pt x="191" y="430"/>
                    <a:pt x="239" y="441"/>
                    <a:pt x="298" y="465"/>
                  </a:cubicBezTo>
                  <a:cubicBezTo>
                    <a:pt x="370" y="489"/>
                    <a:pt x="441" y="525"/>
                    <a:pt x="513" y="537"/>
                  </a:cubicBezTo>
                  <a:cubicBezTo>
                    <a:pt x="554" y="543"/>
                    <a:pt x="596" y="546"/>
                    <a:pt x="636" y="546"/>
                  </a:cubicBezTo>
                  <a:cubicBezTo>
                    <a:pt x="676" y="546"/>
                    <a:pt x="715" y="543"/>
                    <a:pt x="751" y="537"/>
                  </a:cubicBezTo>
                  <a:cubicBezTo>
                    <a:pt x="798" y="531"/>
                    <a:pt x="840" y="528"/>
                    <a:pt x="879" y="528"/>
                  </a:cubicBezTo>
                  <a:cubicBezTo>
                    <a:pt x="918" y="528"/>
                    <a:pt x="953" y="531"/>
                    <a:pt x="989" y="537"/>
                  </a:cubicBezTo>
                  <a:cubicBezTo>
                    <a:pt x="1037" y="549"/>
                    <a:pt x="1096" y="572"/>
                    <a:pt x="1144" y="584"/>
                  </a:cubicBezTo>
                  <a:cubicBezTo>
                    <a:pt x="1275" y="644"/>
                    <a:pt x="1382" y="751"/>
                    <a:pt x="1513" y="811"/>
                  </a:cubicBezTo>
                  <a:cubicBezTo>
                    <a:pt x="1566" y="822"/>
                    <a:pt x="1614" y="828"/>
                    <a:pt x="1660" y="828"/>
                  </a:cubicBezTo>
                  <a:cubicBezTo>
                    <a:pt x="1706" y="828"/>
                    <a:pt x="1751" y="822"/>
                    <a:pt x="1799" y="811"/>
                  </a:cubicBezTo>
                  <a:cubicBezTo>
                    <a:pt x="2049" y="632"/>
                    <a:pt x="2358" y="727"/>
                    <a:pt x="2632" y="596"/>
                  </a:cubicBezTo>
                  <a:cubicBezTo>
                    <a:pt x="2644" y="453"/>
                    <a:pt x="2692" y="346"/>
                    <a:pt x="2834" y="287"/>
                  </a:cubicBezTo>
                  <a:cubicBezTo>
                    <a:pt x="1977" y="72"/>
                    <a:pt x="1072" y="215"/>
                    <a:pt x="2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6219;p32">
              <a:extLst>
                <a:ext uri="{FF2B5EF4-FFF2-40B4-BE49-F238E27FC236}">
                  <a16:creationId xmlns:a16="http://schemas.microsoft.com/office/drawing/2014/main" id="{D2C1B91E-685F-4870-ACC5-6E5C79F098E8}"/>
                </a:ext>
              </a:extLst>
            </p:cNvPr>
            <p:cNvSpPr/>
            <p:nvPr/>
          </p:nvSpPr>
          <p:spPr>
            <a:xfrm>
              <a:off x="5479250" y="2093375"/>
              <a:ext cx="72950" cy="14600"/>
            </a:xfrm>
            <a:custGeom>
              <a:avLst/>
              <a:gdLst/>
              <a:ahLst/>
              <a:cxnLst/>
              <a:rect l="l" t="t" r="r" b="b"/>
              <a:pathLst>
                <a:path w="2918" h="584" extrusionOk="0">
                  <a:moveTo>
                    <a:pt x="2252" y="1"/>
                  </a:moveTo>
                  <a:cubicBezTo>
                    <a:pt x="2157" y="1"/>
                    <a:pt x="2062" y="32"/>
                    <a:pt x="1977" y="79"/>
                  </a:cubicBezTo>
                  <a:cubicBezTo>
                    <a:pt x="1369" y="91"/>
                    <a:pt x="738" y="102"/>
                    <a:pt x="131" y="126"/>
                  </a:cubicBezTo>
                  <a:cubicBezTo>
                    <a:pt x="84" y="233"/>
                    <a:pt x="36" y="317"/>
                    <a:pt x="0" y="424"/>
                  </a:cubicBezTo>
                  <a:cubicBezTo>
                    <a:pt x="235" y="424"/>
                    <a:pt x="472" y="417"/>
                    <a:pt x="712" y="417"/>
                  </a:cubicBezTo>
                  <a:cubicBezTo>
                    <a:pt x="1032" y="417"/>
                    <a:pt x="1358" y="429"/>
                    <a:pt x="1691" y="483"/>
                  </a:cubicBezTo>
                  <a:cubicBezTo>
                    <a:pt x="1896" y="518"/>
                    <a:pt x="2141" y="583"/>
                    <a:pt x="2386" y="583"/>
                  </a:cubicBezTo>
                  <a:cubicBezTo>
                    <a:pt x="2568" y="583"/>
                    <a:pt x="2750" y="547"/>
                    <a:pt x="2917" y="436"/>
                  </a:cubicBezTo>
                  <a:cubicBezTo>
                    <a:pt x="2810" y="233"/>
                    <a:pt x="2584" y="150"/>
                    <a:pt x="2405" y="31"/>
                  </a:cubicBezTo>
                  <a:cubicBezTo>
                    <a:pt x="2355" y="10"/>
                    <a:pt x="2304" y="1"/>
                    <a:pt x="22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6220;p32">
              <a:extLst>
                <a:ext uri="{FF2B5EF4-FFF2-40B4-BE49-F238E27FC236}">
                  <a16:creationId xmlns:a16="http://schemas.microsoft.com/office/drawing/2014/main" id="{D7411587-3EEE-4F50-9724-354BF2008870}"/>
                </a:ext>
              </a:extLst>
            </p:cNvPr>
            <p:cNvSpPr/>
            <p:nvPr/>
          </p:nvSpPr>
          <p:spPr>
            <a:xfrm>
              <a:off x="5312850" y="2043250"/>
              <a:ext cx="56875" cy="13725"/>
            </a:xfrm>
            <a:custGeom>
              <a:avLst/>
              <a:gdLst/>
              <a:ahLst/>
              <a:cxnLst/>
              <a:rect l="l" t="t" r="r" b="b"/>
              <a:pathLst>
                <a:path w="2275" h="549" extrusionOk="0">
                  <a:moveTo>
                    <a:pt x="2203" y="0"/>
                  </a:moveTo>
                  <a:lnTo>
                    <a:pt x="2203" y="0"/>
                  </a:lnTo>
                  <a:cubicBezTo>
                    <a:pt x="2108" y="42"/>
                    <a:pt x="2006" y="49"/>
                    <a:pt x="1904" y="49"/>
                  </a:cubicBezTo>
                  <a:cubicBezTo>
                    <a:pt x="1853" y="49"/>
                    <a:pt x="1802" y="48"/>
                    <a:pt x="1752" y="48"/>
                  </a:cubicBezTo>
                  <a:cubicBezTo>
                    <a:pt x="1677" y="48"/>
                    <a:pt x="1604" y="52"/>
                    <a:pt x="1537" y="71"/>
                  </a:cubicBezTo>
                  <a:cubicBezTo>
                    <a:pt x="1393" y="117"/>
                    <a:pt x="1246" y="126"/>
                    <a:pt x="1101" y="126"/>
                  </a:cubicBezTo>
                  <a:cubicBezTo>
                    <a:pt x="999" y="126"/>
                    <a:pt x="897" y="122"/>
                    <a:pt x="797" y="122"/>
                  </a:cubicBezTo>
                  <a:cubicBezTo>
                    <a:pt x="588" y="122"/>
                    <a:pt x="383" y="141"/>
                    <a:pt x="191" y="262"/>
                  </a:cubicBezTo>
                  <a:cubicBezTo>
                    <a:pt x="160" y="236"/>
                    <a:pt x="128" y="221"/>
                    <a:pt x="99" y="221"/>
                  </a:cubicBezTo>
                  <a:cubicBezTo>
                    <a:pt x="61" y="221"/>
                    <a:pt x="27" y="244"/>
                    <a:pt x="1" y="298"/>
                  </a:cubicBezTo>
                  <a:cubicBezTo>
                    <a:pt x="72" y="536"/>
                    <a:pt x="263" y="536"/>
                    <a:pt x="465" y="548"/>
                  </a:cubicBezTo>
                  <a:cubicBezTo>
                    <a:pt x="498" y="548"/>
                    <a:pt x="531" y="549"/>
                    <a:pt x="564" y="549"/>
                  </a:cubicBezTo>
                  <a:cubicBezTo>
                    <a:pt x="1123" y="549"/>
                    <a:pt x="1652" y="453"/>
                    <a:pt x="2191" y="262"/>
                  </a:cubicBezTo>
                  <a:cubicBezTo>
                    <a:pt x="2275" y="179"/>
                    <a:pt x="2275" y="95"/>
                    <a:pt x="2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6221;p32">
              <a:extLst>
                <a:ext uri="{FF2B5EF4-FFF2-40B4-BE49-F238E27FC236}">
                  <a16:creationId xmlns:a16="http://schemas.microsoft.com/office/drawing/2014/main" id="{A72CDEAD-52FD-4B9C-9CEB-6EC752604DA8}"/>
                </a:ext>
              </a:extLst>
            </p:cNvPr>
            <p:cNvSpPr/>
            <p:nvPr/>
          </p:nvSpPr>
          <p:spPr>
            <a:xfrm>
              <a:off x="5342325" y="2067900"/>
              <a:ext cx="60450" cy="10825"/>
            </a:xfrm>
            <a:custGeom>
              <a:avLst/>
              <a:gdLst/>
              <a:ahLst/>
              <a:cxnLst/>
              <a:rect l="l" t="t" r="r" b="b"/>
              <a:pathLst>
                <a:path w="2418" h="433" extrusionOk="0">
                  <a:moveTo>
                    <a:pt x="2165" y="1"/>
                  </a:moveTo>
                  <a:cubicBezTo>
                    <a:pt x="2001" y="1"/>
                    <a:pt x="1830" y="51"/>
                    <a:pt x="1656" y="51"/>
                  </a:cubicBezTo>
                  <a:cubicBezTo>
                    <a:pt x="1581" y="51"/>
                    <a:pt x="1505" y="41"/>
                    <a:pt x="1429" y="14"/>
                  </a:cubicBezTo>
                  <a:cubicBezTo>
                    <a:pt x="1429" y="38"/>
                    <a:pt x="1429" y="62"/>
                    <a:pt x="1393" y="74"/>
                  </a:cubicBezTo>
                  <a:cubicBezTo>
                    <a:pt x="1378" y="80"/>
                    <a:pt x="1365" y="83"/>
                    <a:pt x="1354" y="83"/>
                  </a:cubicBezTo>
                  <a:cubicBezTo>
                    <a:pt x="1323" y="83"/>
                    <a:pt x="1310" y="58"/>
                    <a:pt x="1310" y="14"/>
                  </a:cubicBezTo>
                  <a:lnTo>
                    <a:pt x="274" y="14"/>
                  </a:lnTo>
                  <a:cubicBezTo>
                    <a:pt x="179" y="74"/>
                    <a:pt x="84" y="181"/>
                    <a:pt x="0" y="276"/>
                  </a:cubicBezTo>
                  <a:cubicBezTo>
                    <a:pt x="61" y="405"/>
                    <a:pt x="150" y="432"/>
                    <a:pt x="250" y="432"/>
                  </a:cubicBezTo>
                  <a:cubicBezTo>
                    <a:pt x="308" y="432"/>
                    <a:pt x="368" y="423"/>
                    <a:pt x="429" y="419"/>
                  </a:cubicBezTo>
                  <a:cubicBezTo>
                    <a:pt x="429" y="395"/>
                    <a:pt x="441" y="383"/>
                    <a:pt x="477" y="371"/>
                  </a:cubicBezTo>
                  <a:cubicBezTo>
                    <a:pt x="482" y="369"/>
                    <a:pt x="487" y="367"/>
                    <a:pt x="492" y="367"/>
                  </a:cubicBezTo>
                  <a:cubicBezTo>
                    <a:pt x="507" y="367"/>
                    <a:pt x="521" y="383"/>
                    <a:pt x="548" y="419"/>
                  </a:cubicBezTo>
                  <a:lnTo>
                    <a:pt x="2298" y="419"/>
                  </a:lnTo>
                  <a:cubicBezTo>
                    <a:pt x="2394" y="276"/>
                    <a:pt x="2417" y="145"/>
                    <a:pt x="2298" y="14"/>
                  </a:cubicBezTo>
                  <a:cubicBezTo>
                    <a:pt x="2255" y="5"/>
                    <a:pt x="2210" y="1"/>
                    <a:pt x="21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6222;p32">
              <a:extLst>
                <a:ext uri="{FF2B5EF4-FFF2-40B4-BE49-F238E27FC236}">
                  <a16:creationId xmlns:a16="http://schemas.microsoft.com/office/drawing/2014/main" id="{8C77FB24-C281-4C5F-A96F-96C82BBECE22}"/>
                </a:ext>
              </a:extLst>
            </p:cNvPr>
            <p:cNvSpPr/>
            <p:nvPr/>
          </p:nvSpPr>
          <p:spPr>
            <a:xfrm>
              <a:off x="5319700" y="2017850"/>
              <a:ext cx="60750" cy="13800"/>
            </a:xfrm>
            <a:custGeom>
              <a:avLst/>
              <a:gdLst/>
              <a:ahLst/>
              <a:cxnLst/>
              <a:rect l="l" t="t" r="r" b="b"/>
              <a:pathLst>
                <a:path w="2430" h="552" extrusionOk="0">
                  <a:moveTo>
                    <a:pt x="2137" y="0"/>
                  </a:moveTo>
                  <a:cubicBezTo>
                    <a:pt x="2085" y="0"/>
                    <a:pt x="2030" y="11"/>
                    <a:pt x="1977" y="16"/>
                  </a:cubicBezTo>
                  <a:cubicBezTo>
                    <a:pt x="1715" y="64"/>
                    <a:pt x="1453" y="99"/>
                    <a:pt x="1203" y="123"/>
                  </a:cubicBezTo>
                  <a:cubicBezTo>
                    <a:pt x="1167" y="159"/>
                    <a:pt x="1144" y="194"/>
                    <a:pt x="1155" y="242"/>
                  </a:cubicBezTo>
                  <a:cubicBezTo>
                    <a:pt x="1155" y="254"/>
                    <a:pt x="1108" y="290"/>
                    <a:pt x="1108" y="290"/>
                  </a:cubicBezTo>
                  <a:lnTo>
                    <a:pt x="1120" y="230"/>
                  </a:lnTo>
                  <a:cubicBezTo>
                    <a:pt x="1120" y="183"/>
                    <a:pt x="1108" y="135"/>
                    <a:pt x="1060" y="123"/>
                  </a:cubicBezTo>
                  <a:cubicBezTo>
                    <a:pt x="739" y="135"/>
                    <a:pt x="393" y="135"/>
                    <a:pt x="60" y="159"/>
                  </a:cubicBezTo>
                  <a:cubicBezTo>
                    <a:pt x="1" y="302"/>
                    <a:pt x="155" y="349"/>
                    <a:pt x="215" y="433"/>
                  </a:cubicBezTo>
                  <a:cubicBezTo>
                    <a:pt x="262" y="480"/>
                    <a:pt x="310" y="528"/>
                    <a:pt x="346" y="552"/>
                  </a:cubicBezTo>
                  <a:cubicBezTo>
                    <a:pt x="763" y="540"/>
                    <a:pt x="1191" y="540"/>
                    <a:pt x="1632" y="540"/>
                  </a:cubicBezTo>
                  <a:cubicBezTo>
                    <a:pt x="1846" y="433"/>
                    <a:pt x="2132" y="552"/>
                    <a:pt x="2358" y="409"/>
                  </a:cubicBezTo>
                  <a:cubicBezTo>
                    <a:pt x="2429" y="302"/>
                    <a:pt x="2227" y="230"/>
                    <a:pt x="2346" y="123"/>
                  </a:cubicBezTo>
                  <a:cubicBezTo>
                    <a:pt x="2289" y="24"/>
                    <a:pt x="2216" y="0"/>
                    <a:pt x="21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6223;p32">
              <a:extLst>
                <a:ext uri="{FF2B5EF4-FFF2-40B4-BE49-F238E27FC236}">
                  <a16:creationId xmlns:a16="http://schemas.microsoft.com/office/drawing/2014/main" id="{FF94BC63-0A4F-47AA-A14B-497AD3A71330}"/>
                </a:ext>
              </a:extLst>
            </p:cNvPr>
            <p:cNvSpPr/>
            <p:nvPr/>
          </p:nvSpPr>
          <p:spPr>
            <a:xfrm>
              <a:off x="5408700" y="2067350"/>
              <a:ext cx="55975" cy="10675"/>
            </a:xfrm>
            <a:custGeom>
              <a:avLst/>
              <a:gdLst/>
              <a:ahLst/>
              <a:cxnLst/>
              <a:rect l="l" t="t" r="r" b="b"/>
              <a:pathLst>
                <a:path w="2239" h="427" extrusionOk="0">
                  <a:moveTo>
                    <a:pt x="2084" y="0"/>
                  </a:moveTo>
                  <a:cubicBezTo>
                    <a:pt x="1465" y="24"/>
                    <a:pt x="834" y="36"/>
                    <a:pt x="215" y="36"/>
                  </a:cubicBezTo>
                  <a:cubicBezTo>
                    <a:pt x="120" y="96"/>
                    <a:pt x="0" y="143"/>
                    <a:pt x="84" y="286"/>
                  </a:cubicBezTo>
                  <a:cubicBezTo>
                    <a:pt x="357" y="391"/>
                    <a:pt x="632" y="426"/>
                    <a:pt x="908" y="426"/>
                  </a:cubicBezTo>
                  <a:cubicBezTo>
                    <a:pt x="1352" y="426"/>
                    <a:pt x="1798" y="335"/>
                    <a:pt x="2239" y="298"/>
                  </a:cubicBezTo>
                  <a:cubicBezTo>
                    <a:pt x="2120" y="239"/>
                    <a:pt x="2084" y="119"/>
                    <a:pt x="20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6224;p32">
              <a:extLst>
                <a:ext uri="{FF2B5EF4-FFF2-40B4-BE49-F238E27FC236}">
                  <a16:creationId xmlns:a16="http://schemas.microsoft.com/office/drawing/2014/main" id="{7A9EC5FD-2E77-4181-B60E-3F9235CD8439}"/>
                </a:ext>
              </a:extLst>
            </p:cNvPr>
            <p:cNvSpPr/>
            <p:nvPr/>
          </p:nvSpPr>
          <p:spPr>
            <a:xfrm>
              <a:off x="5273350" y="2042625"/>
              <a:ext cx="38625" cy="14000"/>
            </a:xfrm>
            <a:custGeom>
              <a:avLst/>
              <a:gdLst/>
              <a:ahLst/>
              <a:cxnLst/>
              <a:rect l="l" t="t" r="r" b="b"/>
              <a:pathLst>
                <a:path w="1545" h="560" extrusionOk="0">
                  <a:moveTo>
                    <a:pt x="207" y="0"/>
                  </a:moveTo>
                  <a:cubicBezTo>
                    <a:pt x="116" y="0"/>
                    <a:pt x="45" y="49"/>
                    <a:pt x="21" y="216"/>
                  </a:cubicBezTo>
                  <a:cubicBezTo>
                    <a:pt x="0" y="362"/>
                    <a:pt x="66" y="391"/>
                    <a:pt x="164" y="391"/>
                  </a:cubicBezTo>
                  <a:cubicBezTo>
                    <a:pt x="230" y="391"/>
                    <a:pt x="310" y="378"/>
                    <a:pt x="388" y="378"/>
                  </a:cubicBezTo>
                  <a:cubicBezTo>
                    <a:pt x="458" y="378"/>
                    <a:pt x="527" y="389"/>
                    <a:pt x="581" y="430"/>
                  </a:cubicBezTo>
                  <a:cubicBezTo>
                    <a:pt x="692" y="500"/>
                    <a:pt x="850" y="559"/>
                    <a:pt x="1014" y="559"/>
                  </a:cubicBezTo>
                  <a:cubicBezTo>
                    <a:pt x="1181" y="559"/>
                    <a:pt x="1353" y="497"/>
                    <a:pt x="1485" y="323"/>
                  </a:cubicBezTo>
                  <a:cubicBezTo>
                    <a:pt x="1545" y="251"/>
                    <a:pt x="1545" y="192"/>
                    <a:pt x="1485" y="144"/>
                  </a:cubicBezTo>
                  <a:cubicBezTo>
                    <a:pt x="1368" y="80"/>
                    <a:pt x="1246" y="62"/>
                    <a:pt x="1122" y="62"/>
                  </a:cubicBezTo>
                  <a:cubicBezTo>
                    <a:pt x="968" y="62"/>
                    <a:pt x="810" y="90"/>
                    <a:pt x="652" y="96"/>
                  </a:cubicBezTo>
                  <a:cubicBezTo>
                    <a:pt x="644" y="97"/>
                    <a:pt x="636" y="98"/>
                    <a:pt x="628" y="98"/>
                  </a:cubicBezTo>
                  <a:cubicBezTo>
                    <a:pt x="501" y="98"/>
                    <a:pt x="335" y="0"/>
                    <a:pt x="2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6225;p32">
              <a:extLst>
                <a:ext uri="{FF2B5EF4-FFF2-40B4-BE49-F238E27FC236}">
                  <a16:creationId xmlns:a16="http://schemas.microsoft.com/office/drawing/2014/main" id="{5DE1529A-64AD-47C1-839A-56ED7318C5F4}"/>
                </a:ext>
              </a:extLst>
            </p:cNvPr>
            <p:cNvSpPr/>
            <p:nvPr/>
          </p:nvSpPr>
          <p:spPr>
            <a:xfrm>
              <a:off x="5564075" y="2085475"/>
              <a:ext cx="45275" cy="6600"/>
            </a:xfrm>
            <a:custGeom>
              <a:avLst/>
              <a:gdLst/>
              <a:ahLst/>
              <a:cxnLst/>
              <a:rect l="l" t="t" r="r" b="b"/>
              <a:pathLst>
                <a:path w="1811" h="264" extrusionOk="0">
                  <a:moveTo>
                    <a:pt x="705" y="0"/>
                  </a:moveTo>
                  <a:cubicBezTo>
                    <a:pt x="467" y="0"/>
                    <a:pt x="231" y="22"/>
                    <a:pt x="1" y="109"/>
                  </a:cubicBezTo>
                  <a:cubicBezTo>
                    <a:pt x="71" y="200"/>
                    <a:pt x="158" y="216"/>
                    <a:pt x="249" y="216"/>
                  </a:cubicBezTo>
                  <a:cubicBezTo>
                    <a:pt x="298" y="216"/>
                    <a:pt x="347" y="212"/>
                    <a:pt x="396" y="212"/>
                  </a:cubicBezTo>
                  <a:cubicBezTo>
                    <a:pt x="458" y="212"/>
                    <a:pt x="518" y="219"/>
                    <a:pt x="572" y="252"/>
                  </a:cubicBezTo>
                  <a:cubicBezTo>
                    <a:pt x="965" y="264"/>
                    <a:pt x="1370" y="264"/>
                    <a:pt x="1751" y="264"/>
                  </a:cubicBezTo>
                  <a:cubicBezTo>
                    <a:pt x="1810" y="216"/>
                    <a:pt x="1810" y="168"/>
                    <a:pt x="1751" y="145"/>
                  </a:cubicBezTo>
                  <a:cubicBezTo>
                    <a:pt x="1644" y="145"/>
                    <a:pt x="1548" y="133"/>
                    <a:pt x="1465" y="26"/>
                  </a:cubicBezTo>
                  <a:cubicBezTo>
                    <a:pt x="1213" y="26"/>
                    <a:pt x="958" y="0"/>
                    <a:pt x="7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6226;p32">
              <a:extLst>
                <a:ext uri="{FF2B5EF4-FFF2-40B4-BE49-F238E27FC236}">
                  <a16:creationId xmlns:a16="http://schemas.microsoft.com/office/drawing/2014/main" id="{291F1FE7-5E2E-462A-B446-6E71BC487DAB}"/>
                </a:ext>
              </a:extLst>
            </p:cNvPr>
            <p:cNvSpPr/>
            <p:nvPr/>
          </p:nvSpPr>
          <p:spPr>
            <a:xfrm>
              <a:off x="5319100" y="2063650"/>
              <a:ext cx="21175" cy="11400"/>
            </a:xfrm>
            <a:custGeom>
              <a:avLst/>
              <a:gdLst/>
              <a:ahLst/>
              <a:cxnLst/>
              <a:rect l="l" t="t" r="r" b="b"/>
              <a:pathLst>
                <a:path w="847" h="456" extrusionOk="0">
                  <a:moveTo>
                    <a:pt x="289" y="0"/>
                  </a:moveTo>
                  <a:cubicBezTo>
                    <a:pt x="257" y="0"/>
                    <a:pt x="225" y="2"/>
                    <a:pt x="191" y="6"/>
                  </a:cubicBezTo>
                  <a:cubicBezTo>
                    <a:pt x="108" y="17"/>
                    <a:pt x="1" y="29"/>
                    <a:pt x="1" y="172"/>
                  </a:cubicBezTo>
                  <a:cubicBezTo>
                    <a:pt x="1" y="267"/>
                    <a:pt x="48" y="363"/>
                    <a:pt x="132" y="387"/>
                  </a:cubicBezTo>
                  <a:cubicBezTo>
                    <a:pt x="245" y="426"/>
                    <a:pt x="356" y="455"/>
                    <a:pt x="464" y="455"/>
                  </a:cubicBezTo>
                  <a:cubicBezTo>
                    <a:pt x="583" y="455"/>
                    <a:pt x="698" y="420"/>
                    <a:pt x="810" y="327"/>
                  </a:cubicBezTo>
                  <a:cubicBezTo>
                    <a:pt x="846" y="267"/>
                    <a:pt x="834" y="208"/>
                    <a:pt x="798" y="148"/>
                  </a:cubicBezTo>
                  <a:cubicBezTo>
                    <a:pt x="636" y="57"/>
                    <a:pt x="474" y="0"/>
                    <a:pt x="2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6227;p32">
              <a:extLst>
                <a:ext uri="{FF2B5EF4-FFF2-40B4-BE49-F238E27FC236}">
                  <a16:creationId xmlns:a16="http://schemas.microsoft.com/office/drawing/2014/main" id="{A7D7529C-87B1-4F05-A8D7-A825524CE4D0}"/>
                </a:ext>
              </a:extLst>
            </p:cNvPr>
            <p:cNvSpPr/>
            <p:nvPr/>
          </p:nvSpPr>
          <p:spPr>
            <a:xfrm>
              <a:off x="5289350" y="2081050"/>
              <a:ext cx="28300" cy="15975"/>
            </a:xfrm>
            <a:custGeom>
              <a:avLst/>
              <a:gdLst/>
              <a:ahLst/>
              <a:cxnLst/>
              <a:rect l="l" t="t" r="r" b="b"/>
              <a:pathLst>
                <a:path w="1132" h="639" extrusionOk="0">
                  <a:moveTo>
                    <a:pt x="512" y="226"/>
                  </a:moveTo>
                  <a:lnTo>
                    <a:pt x="512" y="226"/>
                  </a:lnTo>
                  <a:cubicBezTo>
                    <a:pt x="577" y="247"/>
                    <a:pt x="641" y="258"/>
                    <a:pt x="707" y="264"/>
                  </a:cubicBezTo>
                  <a:lnTo>
                    <a:pt x="707" y="264"/>
                  </a:lnTo>
                  <a:cubicBezTo>
                    <a:pt x="692" y="264"/>
                    <a:pt x="677" y="265"/>
                    <a:pt x="662" y="265"/>
                  </a:cubicBezTo>
                  <a:cubicBezTo>
                    <a:pt x="607" y="265"/>
                    <a:pt x="556" y="258"/>
                    <a:pt x="512" y="226"/>
                  </a:cubicBezTo>
                  <a:close/>
                  <a:moveTo>
                    <a:pt x="131" y="0"/>
                  </a:moveTo>
                  <a:cubicBezTo>
                    <a:pt x="36" y="83"/>
                    <a:pt x="0" y="203"/>
                    <a:pt x="12" y="322"/>
                  </a:cubicBezTo>
                  <a:cubicBezTo>
                    <a:pt x="60" y="488"/>
                    <a:pt x="179" y="572"/>
                    <a:pt x="345" y="619"/>
                  </a:cubicBezTo>
                  <a:cubicBezTo>
                    <a:pt x="408" y="633"/>
                    <a:pt x="475" y="639"/>
                    <a:pt x="544" y="639"/>
                  </a:cubicBezTo>
                  <a:cubicBezTo>
                    <a:pt x="592" y="639"/>
                    <a:pt x="641" y="636"/>
                    <a:pt x="691" y="631"/>
                  </a:cubicBezTo>
                  <a:cubicBezTo>
                    <a:pt x="810" y="595"/>
                    <a:pt x="905" y="560"/>
                    <a:pt x="988" y="464"/>
                  </a:cubicBezTo>
                  <a:lnTo>
                    <a:pt x="988" y="333"/>
                  </a:lnTo>
                  <a:cubicBezTo>
                    <a:pt x="945" y="290"/>
                    <a:pt x="896" y="272"/>
                    <a:pt x="845" y="265"/>
                  </a:cubicBezTo>
                  <a:lnTo>
                    <a:pt x="845" y="265"/>
                  </a:lnTo>
                  <a:cubicBezTo>
                    <a:pt x="929" y="260"/>
                    <a:pt x="1016" y="247"/>
                    <a:pt x="1107" y="226"/>
                  </a:cubicBezTo>
                  <a:lnTo>
                    <a:pt x="1131" y="167"/>
                  </a:lnTo>
                  <a:cubicBezTo>
                    <a:pt x="822" y="24"/>
                    <a:pt x="464" y="95"/>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6228;p32">
              <a:extLst>
                <a:ext uri="{FF2B5EF4-FFF2-40B4-BE49-F238E27FC236}">
                  <a16:creationId xmlns:a16="http://schemas.microsoft.com/office/drawing/2014/main" id="{B88E5372-1173-44AF-B87D-6C6096375236}"/>
                </a:ext>
              </a:extLst>
            </p:cNvPr>
            <p:cNvSpPr/>
            <p:nvPr/>
          </p:nvSpPr>
          <p:spPr>
            <a:xfrm>
              <a:off x="5528950" y="2087975"/>
              <a:ext cx="49450" cy="9550"/>
            </a:xfrm>
            <a:custGeom>
              <a:avLst/>
              <a:gdLst/>
              <a:ahLst/>
              <a:cxnLst/>
              <a:rect l="l" t="t" r="r" b="b"/>
              <a:pathLst>
                <a:path w="1978" h="382" extrusionOk="0">
                  <a:moveTo>
                    <a:pt x="264" y="0"/>
                  </a:moveTo>
                  <a:cubicBezTo>
                    <a:pt x="146" y="0"/>
                    <a:pt x="40" y="31"/>
                    <a:pt x="1" y="211"/>
                  </a:cubicBezTo>
                  <a:cubicBezTo>
                    <a:pt x="344" y="280"/>
                    <a:pt x="680" y="381"/>
                    <a:pt x="1027" y="381"/>
                  </a:cubicBezTo>
                  <a:cubicBezTo>
                    <a:pt x="1101" y="381"/>
                    <a:pt x="1176" y="377"/>
                    <a:pt x="1251" y="366"/>
                  </a:cubicBezTo>
                  <a:cubicBezTo>
                    <a:pt x="1382" y="354"/>
                    <a:pt x="1489" y="283"/>
                    <a:pt x="1596" y="211"/>
                  </a:cubicBezTo>
                  <a:cubicBezTo>
                    <a:pt x="1715" y="187"/>
                    <a:pt x="1846" y="176"/>
                    <a:pt x="1977" y="164"/>
                  </a:cubicBezTo>
                  <a:cubicBezTo>
                    <a:pt x="1895" y="69"/>
                    <a:pt x="1792" y="58"/>
                    <a:pt x="1685" y="58"/>
                  </a:cubicBezTo>
                  <a:cubicBezTo>
                    <a:pt x="1654" y="58"/>
                    <a:pt x="1623" y="59"/>
                    <a:pt x="1592" y="59"/>
                  </a:cubicBezTo>
                  <a:cubicBezTo>
                    <a:pt x="1528" y="59"/>
                    <a:pt x="1465" y="55"/>
                    <a:pt x="1406" y="33"/>
                  </a:cubicBezTo>
                  <a:cubicBezTo>
                    <a:pt x="1170" y="15"/>
                    <a:pt x="935" y="4"/>
                    <a:pt x="704" y="4"/>
                  </a:cubicBezTo>
                  <a:cubicBezTo>
                    <a:pt x="620" y="4"/>
                    <a:pt x="536" y="6"/>
                    <a:pt x="453" y="9"/>
                  </a:cubicBezTo>
                  <a:cubicBezTo>
                    <a:pt x="392" y="9"/>
                    <a:pt x="326" y="0"/>
                    <a:pt x="2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6229;p32">
              <a:extLst>
                <a:ext uri="{FF2B5EF4-FFF2-40B4-BE49-F238E27FC236}">
                  <a16:creationId xmlns:a16="http://schemas.microsoft.com/office/drawing/2014/main" id="{20BB0CAC-1910-4F4C-A90E-365DF3FA29A0}"/>
                </a:ext>
              </a:extLst>
            </p:cNvPr>
            <p:cNvSpPr/>
            <p:nvPr/>
          </p:nvSpPr>
          <p:spPr>
            <a:xfrm>
              <a:off x="5270000" y="2073825"/>
              <a:ext cx="22650" cy="16850"/>
            </a:xfrm>
            <a:custGeom>
              <a:avLst/>
              <a:gdLst/>
              <a:ahLst/>
              <a:cxnLst/>
              <a:rect l="l" t="t" r="r" b="b"/>
              <a:pathLst>
                <a:path w="906" h="674" extrusionOk="0">
                  <a:moveTo>
                    <a:pt x="140" y="1"/>
                  </a:moveTo>
                  <a:cubicBezTo>
                    <a:pt x="71" y="1"/>
                    <a:pt x="35" y="67"/>
                    <a:pt x="0" y="146"/>
                  </a:cubicBezTo>
                  <a:cubicBezTo>
                    <a:pt x="0" y="182"/>
                    <a:pt x="12" y="218"/>
                    <a:pt x="12" y="253"/>
                  </a:cubicBezTo>
                  <a:cubicBezTo>
                    <a:pt x="48" y="325"/>
                    <a:pt x="95" y="384"/>
                    <a:pt x="131" y="432"/>
                  </a:cubicBezTo>
                  <a:cubicBezTo>
                    <a:pt x="297" y="537"/>
                    <a:pt x="463" y="673"/>
                    <a:pt x="661" y="673"/>
                  </a:cubicBezTo>
                  <a:cubicBezTo>
                    <a:pt x="734" y="673"/>
                    <a:pt x="810" y="655"/>
                    <a:pt x="893" y="611"/>
                  </a:cubicBezTo>
                  <a:cubicBezTo>
                    <a:pt x="905" y="492"/>
                    <a:pt x="905" y="384"/>
                    <a:pt x="905" y="277"/>
                  </a:cubicBezTo>
                  <a:cubicBezTo>
                    <a:pt x="703" y="122"/>
                    <a:pt x="476" y="27"/>
                    <a:pt x="226" y="27"/>
                  </a:cubicBezTo>
                  <a:cubicBezTo>
                    <a:pt x="192" y="9"/>
                    <a:pt x="164" y="1"/>
                    <a:pt x="1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6230;p32">
              <a:extLst>
                <a:ext uri="{FF2B5EF4-FFF2-40B4-BE49-F238E27FC236}">
                  <a16:creationId xmlns:a16="http://schemas.microsoft.com/office/drawing/2014/main" id="{5FEBF921-2E5F-41A2-BBAD-0519CC126590}"/>
                </a:ext>
              </a:extLst>
            </p:cNvPr>
            <p:cNvSpPr/>
            <p:nvPr/>
          </p:nvSpPr>
          <p:spPr>
            <a:xfrm>
              <a:off x="5253025" y="2055750"/>
              <a:ext cx="22650" cy="22925"/>
            </a:xfrm>
            <a:custGeom>
              <a:avLst/>
              <a:gdLst/>
              <a:ahLst/>
              <a:cxnLst/>
              <a:rect l="l" t="t" r="r" b="b"/>
              <a:pathLst>
                <a:path w="906" h="917" extrusionOk="0">
                  <a:moveTo>
                    <a:pt x="12" y="0"/>
                  </a:moveTo>
                  <a:cubicBezTo>
                    <a:pt x="12" y="83"/>
                    <a:pt x="1" y="143"/>
                    <a:pt x="1" y="202"/>
                  </a:cubicBezTo>
                  <a:cubicBezTo>
                    <a:pt x="24" y="643"/>
                    <a:pt x="274" y="869"/>
                    <a:pt x="715" y="917"/>
                  </a:cubicBezTo>
                  <a:cubicBezTo>
                    <a:pt x="774" y="857"/>
                    <a:pt x="846" y="798"/>
                    <a:pt x="905" y="738"/>
                  </a:cubicBezTo>
                  <a:cubicBezTo>
                    <a:pt x="560" y="548"/>
                    <a:pt x="429" y="107"/>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6231;p32">
              <a:extLst>
                <a:ext uri="{FF2B5EF4-FFF2-40B4-BE49-F238E27FC236}">
                  <a16:creationId xmlns:a16="http://schemas.microsoft.com/office/drawing/2014/main" id="{A39131E2-8407-4781-BEE6-6D4F65D11F4F}"/>
                </a:ext>
              </a:extLst>
            </p:cNvPr>
            <p:cNvSpPr/>
            <p:nvPr/>
          </p:nvSpPr>
          <p:spPr>
            <a:xfrm>
              <a:off x="5528650" y="2092350"/>
              <a:ext cx="33075" cy="7700"/>
            </a:xfrm>
            <a:custGeom>
              <a:avLst/>
              <a:gdLst/>
              <a:ahLst/>
              <a:cxnLst/>
              <a:rect l="l" t="t" r="r" b="b"/>
              <a:pathLst>
                <a:path w="1323" h="308" extrusionOk="0">
                  <a:moveTo>
                    <a:pt x="1322" y="1"/>
                  </a:moveTo>
                  <a:lnTo>
                    <a:pt x="1322" y="1"/>
                  </a:lnTo>
                  <a:cubicBezTo>
                    <a:pt x="894" y="12"/>
                    <a:pt x="441" y="12"/>
                    <a:pt x="13" y="12"/>
                  </a:cubicBezTo>
                  <a:cubicBezTo>
                    <a:pt x="1" y="60"/>
                    <a:pt x="1" y="96"/>
                    <a:pt x="1" y="108"/>
                  </a:cubicBezTo>
                  <a:cubicBezTo>
                    <a:pt x="144" y="120"/>
                    <a:pt x="310" y="143"/>
                    <a:pt x="465" y="167"/>
                  </a:cubicBezTo>
                  <a:cubicBezTo>
                    <a:pt x="626" y="223"/>
                    <a:pt x="796" y="307"/>
                    <a:pt x="951" y="307"/>
                  </a:cubicBezTo>
                  <a:cubicBezTo>
                    <a:pt x="1095" y="307"/>
                    <a:pt x="1225" y="235"/>
                    <a:pt x="1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6232;p32">
              <a:extLst>
                <a:ext uri="{FF2B5EF4-FFF2-40B4-BE49-F238E27FC236}">
                  <a16:creationId xmlns:a16="http://schemas.microsoft.com/office/drawing/2014/main" id="{3EF180D0-DEAF-4BC1-84D0-3F978B9B98D3}"/>
                </a:ext>
              </a:extLst>
            </p:cNvPr>
            <p:cNvSpPr/>
            <p:nvPr/>
          </p:nvSpPr>
          <p:spPr>
            <a:xfrm>
              <a:off x="5400375" y="2068250"/>
              <a:ext cx="13700" cy="9850"/>
            </a:xfrm>
            <a:custGeom>
              <a:avLst/>
              <a:gdLst/>
              <a:ahLst/>
              <a:cxnLst/>
              <a:rect l="l" t="t" r="r" b="b"/>
              <a:pathLst>
                <a:path w="548" h="394" extrusionOk="0">
                  <a:moveTo>
                    <a:pt x="0" y="0"/>
                  </a:moveTo>
                  <a:lnTo>
                    <a:pt x="0" y="393"/>
                  </a:lnTo>
                  <a:cubicBezTo>
                    <a:pt x="131" y="357"/>
                    <a:pt x="274" y="310"/>
                    <a:pt x="405" y="262"/>
                  </a:cubicBezTo>
                  <a:cubicBezTo>
                    <a:pt x="453" y="179"/>
                    <a:pt x="500" y="107"/>
                    <a:pt x="548" y="12"/>
                  </a:cubicBezTo>
                  <a:cubicBezTo>
                    <a:pt x="369" y="0"/>
                    <a:pt x="179"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6233;p32">
              <a:extLst>
                <a:ext uri="{FF2B5EF4-FFF2-40B4-BE49-F238E27FC236}">
                  <a16:creationId xmlns:a16="http://schemas.microsoft.com/office/drawing/2014/main" id="{F6E68937-0BD9-4DC3-BC6D-E38441E2A9D9}"/>
                </a:ext>
              </a:extLst>
            </p:cNvPr>
            <p:cNvSpPr/>
            <p:nvPr/>
          </p:nvSpPr>
          <p:spPr>
            <a:xfrm>
              <a:off x="5664100" y="2082250"/>
              <a:ext cx="27100" cy="3750"/>
            </a:xfrm>
            <a:custGeom>
              <a:avLst/>
              <a:gdLst/>
              <a:ahLst/>
              <a:cxnLst/>
              <a:rect l="l" t="t" r="r" b="b"/>
              <a:pathLst>
                <a:path w="1084" h="150" extrusionOk="0">
                  <a:moveTo>
                    <a:pt x="493" y="0"/>
                  </a:moveTo>
                  <a:cubicBezTo>
                    <a:pt x="331" y="0"/>
                    <a:pt x="167" y="32"/>
                    <a:pt x="0" y="107"/>
                  </a:cubicBezTo>
                  <a:cubicBezTo>
                    <a:pt x="201" y="134"/>
                    <a:pt x="405" y="149"/>
                    <a:pt x="609" y="149"/>
                  </a:cubicBezTo>
                  <a:cubicBezTo>
                    <a:pt x="768" y="149"/>
                    <a:pt x="927" y="140"/>
                    <a:pt x="1084" y="119"/>
                  </a:cubicBezTo>
                  <a:cubicBezTo>
                    <a:pt x="887" y="47"/>
                    <a:pt x="691" y="0"/>
                    <a:pt x="4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6234;p32">
              <a:extLst>
                <a:ext uri="{FF2B5EF4-FFF2-40B4-BE49-F238E27FC236}">
                  <a16:creationId xmlns:a16="http://schemas.microsoft.com/office/drawing/2014/main" id="{4F8F6F8A-5059-4AD4-976B-9024861C9E9E}"/>
                </a:ext>
              </a:extLst>
            </p:cNvPr>
            <p:cNvSpPr/>
            <p:nvPr/>
          </p:nvSpPr>
          <p:spPr>
            <a:xfrm>
              <a:off x="5692950" y="2082125"/>
              <a:ext cx="26525" cy="3100"/>
            </a:xfrm>
            <a:custGeom>
              <a:avLst/>
              <a:gdLst/>
              <a:ahLst/>
              <a:cxnLst/>
              <a:rect l="l" t="t" r="r" b="b"/>
              <a:pathLst>
                <a:path w="1061" h="124" extrusionOk="0">
                  <a:moveTo>
                    <a:pt x="689" y="1"/>
                  </a:moveTo>
                  <a:cubicBezTo>
                    <a:pt x="456" y="1"/>
                    <a:pt x="223" y="17"/>
                    <a:pt x="1" y="112"/>
                  </a:cubicBezTo>
                  <a:cubicBezTo>
                    <a:pt x="358" y="124"/>
                    <a:pt x="715" y="124"/>
                    <a:pt x="1061" y="124"/>
                  </a:cubicBezTo>
                  <a:cubicBezTo>
                    <a:pt x="1049" y="88"/>
                    <a:pt x="1049" y="52"/>
                    <a:pt x="1037" y="5"/>
                  </a:cubicBezTo>
                  <a:cubicBezTo>
                    <a:pt x="922" y="5"/>
                    <a:pt x="805" y="1"/>
                    <a:pt x="6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6235;p32">
              <a:extLst>
                <a:ext uri="{FF2B5EF4-FFF2-40B4-BE49-F238E27FC236}">
                  <a16:creationId xmlns:a16="http://schemas.microsoft.com/office/drawing/2014/main" id="{7B2B0E06-4B51-4600-9C09-9465B3F20332}"/>
                </a:ext>
              </a:extLst>
            </p:cNvPr>
            <p:cNvSpPr/>
            <p:nvPr/>
          </p:nvSpPr>
          <p:spPr>
            <a:xfrm>
              <a:off x="5338750" y="2065350"/>
              <a:ext cx="10450" cy="9475"/>
            </a:xfrm>
            <a:custGeom>
              <a:avLst/>
              <a:gdLst/>
              <a:ahLst/>
              <a:cxnLst/>
              <a:rect l="l" t="t" r="r" b="b"/>
              <a:pathLst>
                <a:path w="418" h="379" extrusionOk="0">
                  <a:moveTo>
                    <a:pt x="168" y="0"/>
                  </a:moveTo>
                  <a:cubicBezTo>
                    <a:pt x="115" y="0"/>
                    <a:pt x="59" y="27"/>
                    <a:pt x="1" y="104"/>
                  </a:cubicBezTo>
                  <a:cubicBezTo>
                    <a:pt x="24" y="140"/>
                    <a:pt x="24" y="199"/>
                    <a:pt x="24" y="259"/>
                  </a:cubicBezTo>
                  <a:cubicBezTo>
                    <a:pt x="60" y="295"/>
                    <a:pt x="108" y="342"/>
                    <a:pt x="155" y="378"/>
                  </a:cubicBezTo>
                  <a:cubicBezTo>
                    <a:pt x="334" y="378"/>
                    <a:pt x="417" y="295"/>
                    <a:pt x="417" y="116"/>
                  </a:cubicBezTo>
                  <a:cubicBezTo>
                    <a:pt x="336" y="72"/>
                    <a:pt x="255" y="0"/>
                    <a:pt x="1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6236;p32">
              <a:extLst>
                <a:ext uri="{FF2B5EF4-FFF2-40B4-BE49-F238E27FC236}">
                  <a16:creationId xmlns:a16="http://schemas.microsoft.com/office/drawing/2014/main" id="{BE5BA666-BF38-40BC-918A-08AEDB03A813}"/>
                </a:ext>
              </a:extLst>
            </p:cNvPr>
            <p:cNvSpPr/>
            <p:nvPr/>
          </p:nvSpPr>
          <p:spPr>
            <a:xfrm>
              <a:off x="5561400" y="2068050"/>
              <a:ext cx="11625" cy="6575"/>
            </a:xfrm>
            <a:custGeom>
              <a:avLst/>
              <a:gdLst/>
              <a:ahLst/>
              <a:cxnLst/>
              <a:rect l="l" t="t" r="r" b="b"/>
              <a:pathLst>
                <a:path w="465" h="263" extrusionOk="0">
                  <a:moveTo>
                    <a:pt x="268" y="0"/>
                  </a:moveTo>
                  <a:cubicBezTo>
                    <a:pt x="166" y="0"/>
                    <a:pt x="74" y="29"/>
                    <a:pt x="0" y="139"/>
                  </a:cubicBezTo>
                  <a:cubicBezTo>
                    <a:pt x="86" y="220"/>
                    <a:pt x="166" y="262"/>
                    <a:pt x="236" y="262"/>
                  </a:cubicBezTo>
                  <a:cubicBezTo>
                    <a:pt x="331" y="262"/>
                    <a:pt x="410" y="185"/>
                    <a:pt x="465" y="20"/>
                  </a:cubicBezTo>
                  <a:cubicBezTo>
                    <a:pt x="397" y="11"/>
                    <a:pt x="330" y="0"/>
                    <a:pt x="2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6237;p32">
              <a:extLst>
                <a:ext uri="{FF2B5EF4-FFF2-40B4-BE49-F238E27FC236}">
                  <a16:creationId xmlns:a16="http://schemas.microsoft.com/office/drawing/2014/main" id="{6F16FB07-7AD3-4074-9771-ABCF35932362}"/>
                </a:ext>
              </a:extLst>
            </p:cNvPr>
            <p:cNvSpPr/>
            <p:nvPr/>
          </p:nvSpPr>
          <p:spPr>
            <a:xfrm>
              <a:off x="5247675" y="2028600"/>
              <a:ext cx="8650" cy="6925"/>
            </a:xfrm>
            <a:custGeom>
              <a:avLst/>
              <a:gdLst/>
              <a:ahLst/>
              <a:cxnLst/>
              <a:rect l="l" t="t" r="r" b="b"/>
              <a:pathLst>
                <a:path w="346" h="277" extrusionOk="0">
                  <a:moveTo>
                    <a:pt x="114" y="0"/>
                  </a:moveTo>
                  <a:cubicBezTo>
                    <a:pt x="101" y="0"/>
                    <a:pt x="86" y="1"/>
                    <a:pt x="72" y="3"/>
                  </a:cubicBezTo>
                  <a:cubicBezTo>
                    <a:pt x="0" y="38"/>
                    <a:pt x="0" y="62"/>
                    <a:pt x="48" y="122"/>
                  </a:cubicBezTo>
                  <a:cubicBezTo>
                    <a:pt x="60" y="169"/>
                    <a:pt x="60" y="229"/>
                    <a:pt x="72" y="276"/>
                  </a:cubicBezTo>
                  <a:cubicBezTo>
                    <a:pt x="167" y="229"/>
                    <a:pt x="250" y="181"/>
                    <a:pt x="345" y="122"/>
                  </a:cubicBezTo>
                  <a:cubicBezTo>
                    <a:pt x="293" y="38"/>
                    <a:pt x="214" y="0"/>
                    <a:pt x="1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6238;p32">
              <a:extLst>
                <a:ext uri="{FF2B5EF4-FFF2-40B4-BE49-F238E27FC236}">
                  <a16:creationId xmlns:a16="http://schemas.microsoft.com/office/drawing/2014/main" id="{A989AAFC-BF38-4368-A46D-F367DFDD1BD0}"/>
                </a:ext>
              </a:extLst>
            </p:cNvPr>
            <p:cNvSpPr/>
            <p:nvPr/>
          </p:nvSpPr>
          <p:spPr>
            <a:xfrm>
              <a:off x="5256300" y="2031625"/>
              <a:ext cx="10750" cy="3675"/>
            </a:xfrm>
            <a:custGeom>
              <a:avLst/>
              <a:gdLst/>
              <a:ahLst/>
              <a:cxnLst/>
              <a:rect l="l" t="t" r="r" b="b"/>
              <a:pathLst>
                <a:path w="430" h="147" extrusionOk="0">
                  <a:moveTo>
                    <a:pt x="0" y="1"/>
                  </a:moveTo>
                  <a:cubicBezTo>
                    <a:pt x="72" y="102"/>
                    <a:pt x="143" y="147"/>
                    <a:pt x="215" y="147"/>
                  </a:cubicBezTo>
                  <a:cubicBezTo>
                    <a:pt x="286" y="147"/>
                    <a:pt x="358" y="102"/>
                    <a:pt x="429" y="24"/>
                  </a:cubicBezTo>
                  <a:cubicBezTo>
                    <a:pt x="286" y="24"/>
                    <a:pt x="143"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6239;p32">
              <a:extLst>
                <a:ext uri="{FF2B5EF4-FFF2-40B4-BE49-F238E27FC236}">
                  <a16:creationId xmlns:a16="http://schemas.microsoft.com/office/drawing/2014/main" id="{8C7CFE76-299D-4617-A4E5-C8EF5489CBBE}"/>
                </a:ext>
              </a:extLst>
            </p:cNvPr>
            <p:cNvSpPr/>
            <p:nvPr/>
          </p:nvSpPr>
          <p:spPr>
            <a:xfrm>
              <a:off x="5372100" y="2067950"/>
              <a:ext cx="6275" cy="5700"/>
            </a:xfrm>
            <a:custGeom>
              <a:avLst/>
              <a:gdLst/>
              <a:ahLst/>
              <a:cxnLst/>
              <a:rect l="l" t="t" r="r" b="b"/>
              <a:pathLst>
                <a:path w="251" h="228" extrusionOk="0">
                  <a:moveTo>
                    <a:pt x="131" y="0"/>
                  </a:moveTo>
                  <a:cubicBezTo>
                    <a:pt x="119" y="72"/>
                    <a:pt x="0" y="191"/>
                    <a:pt x="95" y="215"/>
                  </a:cubicBezTo>
                  <a:cubicBezTo>
                    <a:pt x="119" y="224"/>
                    <a:pt x="139" y="228"/>
                    <a:pt x="155" y="228"/>
                  </a:cubicBezTo>
                  <a:cubicBezTo>
                    <a:pt x="247" y="228"/>
                    <a:pt x="240" y="103"/>
                    <a:pt x="250" y="12"/>
                  </a:cubicBezTo>
                  <a:cubicBezTo>
                    <a:pt x="202" y="0"/>
                    <a:pt x="155" y="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6240;p32">
              <a:extLst>
                <a:ext uri="{FF2B5EF4-FFF2-40B4-BE49-F238E27FC236}">
                  <a16:creationId xmlns:a16="http://schemas.microsoft.com/office/drawing/2014/main" id="{6BB942BA-A5C9-4658-9397-E0DF0A8CBD0C}"/>
                </a:ext>
              </a:extLst>
            </p:cNvPr>
            <p:cNvSpPr/>
            <p:nvPr/>
          </p:nvSpPr>
          <p:spPr>
            <a:xfrm>
              <a:off x="5367625" y="2043250"/>
              <a:ext cx="3900" cy="7650"/>
            </a:xfrm>
            <a:custGeom>
              <a:avLst/>
              <a:gdLst/>
              <a:ahLst/>
              <a:cxnLst/>
              <a:rect l="l" t="t" r="r" b="b"/>
              <a:pathLst>
                <a:path w="156" h="306" extrusionOk="0">
                  <a:moveTo>
                    <a:pt x="0" y="0"/>
                  </a:moveTo>
                  <a:lnTo>
                    <a:pt x="0" y="262"/>
                  </a:lnTo>
                  <a:cubicBezTo>
                    <a:pt x="30" y="292"/>
                    <a:pt x="58" y="305"/>
                    <a:pt x="80" y="305"/>
                  </a:cubicBezTo>
                  <a:cubicBezTo>
                    <a:pt x="111" y="305"/>
                    <a:pt x="131" y="280"/>
                    <a:pt x="131" y="238"/>
                  </a:cubicBezTo>
                  <a:cubicBezTo>
                    <a:pt x="155" y="131"/>
                    <a:pt x="143"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6241;p32">
              <a:extLst>
                <a:ext uri="{FF2B5EF4-FFF2-40B4-BE49-F238E27FC236}">
                  <a16:creationId xmlns:a16="http://schemas.microsoft.com/office/drawing/2014/main" id="{214D5BFF-25CC-4557-AAC4-265FC862D5BF}"/>
                </a:ext>
              </a:extLst>
            </p:cNvPr>
            <p:cNvSpPr/>
            <p:nvPr/>
          </p:nvSpPr>
          <p:spPr>
            <a:xfrm>
              <a:off x="5310175" y="2044925"/>
              <a:ext cx="7475" cy="5775"/>
            </a:xfrm>
            <a:custGeom>
              <a:avLst/>
              <a:gdLst/>
              <a:ahLst/>
              <a:cxnLst/>
              <a:rect l="l" t="t" r="r" b="b"/>
              <a:pathLst>
                <a:path w="299" h="231" extrusionOk="0">
                  <a:moveTo>
                    <a:pt x="129" y="0"/>
                  </a:moveTo>
                  <a:cubicBezTo>
                    <a:pt x="95" y="0"/>
                    <a:pt x="53" y="16"/>
                    <a:pt x="1" y="52"/>
                  </a:cubicBezTo>
                  <a:cubicBezTo>
                    <a:pt x="1" y="112"/>
                    <a:pt x="12" y="171"/>
                    <a:pt x="12" y="231"/>
                  </a:cubicBezTo>
                  <a:cubicBezTo>
                    <a:pt x="30" y="225"/>
                    <a:pt x="45" y="222"/>
                    <a:pt x="60" y="222"/>
                  </a:cubicBezTo>
                  <a:cubicBezTo>
                    <a:pt x="75" y="222"/>
                    <a:pt x="90" y="225"/>
                    <a:pt x="108" y="231"/>
                  </a:cubicBezTo>
                  <a:cubicBezTo>
                    <a:pt x="179" y="219"/>
                    <a:pt x="239" y="219"/>
                    <a:pt x="298" y="207"/>
                  </a:cubicBezTo>
                  <a:cubicBezTo>
                    <a:pt x="255" y="104"/>
                    <a:pt x="218" y="0"/>
                    <a:pt x="1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6242;p32">
              <a:extLst>
                <a:ext uri="{FF2B5EF4-FFF2-40B4-BE49-F238E27FC236}">
                  <a16:creationId xmlns:a16="http://schemas.microsoft.com/office/drawing/2014/main" id="{AB0A005C-0B66-413D-B258-A499434707A7}"/>
                </a:ext>
              </a:extLst>
            </p:cNvPr>
            <p:cNvSpPr/>
            <p:nvPr/>
          </p:nvSpPr>
          <p:spPr>
            <a:xfrm>
              <a:off x="5353325" y="2073600"/>
              <a:ext cx="3900" cy="4675"/>
            </a:xfrm>
            <a:custGeom>
              <a:avLst/>
              <a:gdLst/>
              <a:ahLst/>
              <a:cxnLst/>
              <a:rect l="l" t="t" r="r" b="b"/>
              <a:pathLst>
                <a:path w="156" h="187" extrusionOk="0">
                  <a:moveTo>
                    <a:pt x="72" y="0"/>
                  </a:moveTo>
                  <a:cubicBezTo>
                    <a:pt x="1" y="0"/>
                    <a:pt x="13" y="108"/>
                    <a:pt x="13" y="167"/>
                  </a:cubicBezTo>
                  <a:cubicBezTo>
                    <a:pt x="34" y="181"/>
                    <a:pt x="59" y="187"/>
                    <a:pt x="83" y="187"/>
                  </a:cubicBezTo>
                  <a:cubicBezTo>
                    <a:pt x="100" y="187"/>
                    <a:pt x="117" y="184"/>
                    <a:pt x="132" y="179"/>
                  </a:cubicBezTo>
                  <a:cubicBezTo>
                    <a:pt x="132" y="108"/>
                    <a:pt x="156" y="0"/>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6243;p32">
              <a:extLst>
                <a:ext uri="{FF2B5EF4-FFF2-40B4-BE49-F238E27FC236}">
                  <a16:creationId xmlns:a16="http://schemas.microsoft.com/office/drawing/2014/main" id="{BD7EFF37-6B58-45AE-84AD-9C94B11B0AA1}"/>
                </a:ext>
              </a:extLst>
            </p:cNvPr>
            <p:cNvSpPr/>
            <p:nvPr/>
          </p:nvSpPr>
          <p:spPr>
            <a:xfrm>
              <a:off x="5454250" y="2096525"/>
              <a:ext cx="3000" cy="1200"/>
            </a:xfrm>
            <a:custGeom>
              <a:avLst/>
              <a:gdLst/>
              <a:ahLst/>
              <a:cxnLst/>
              <a:rect l="l" t="t" r="r" b="b"/>
              <a:pathLst>
                <a:path w="120" h="48" extrusionOk="0">
                  <a:moveTo>
                    <a:pt x="0" y="0"/>
                  </a:moveTo>
                  <a:cubicBezTo>
                    <a:pt x="12" y="12"/>
                    <a:pt x="24" y="48"/>
                    <a:pt x="48" y="48"/>
                  </a:cubicBezTo>
                  <a:cubicBezTo>
                    <a:pt x="72" y="48"/>
                    <a:pt x="83" y="12"/>
                    <a:pt x="1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6244;p32">
              <a:extLst>
                <a:ext uri="{FF2B5EF4-FFF2-40B4-BE49-F238E27FC236}">
                  <a16:creationId xmlns:a16="http://schemas.microsoft.com/office/drawing/2014/main" id="{387D7570-4C5E-4861-B018-4898DFAC7CE8}"/>
                </a:ext>
              </a:extLst>
            </p:cNvPr>
            <p:cNvSpPr/>
            <p:nvPr/>
          </p:nvSpPr>
          <p:spPr>
            <a:xfrm>
              <a:off x="5550975" y="2069350"/>
              <a:ext cx="3300" cy="2325"/>
            </a:xfrm>
            <a:custGeom>
              <a:avLst/>
              <a:gdLst/>
              <a:ahLst/>
              <a:cxnLst/>
              <a:rect l="l" t="t" r="r" b="b"/>
              <a:pathLst>
                <a:path w="132" h="93" extrusionOk="0">
                  <a:moveTo>
                    <a:pt x="53" y="1"/>
                  </a:moveTo>
                  <a:cubicBezTo>
                    <a:pt x="30" y="1"/>
                    <a:pt x="13" y="28"/>
                    <a:pt x="1" y="87"/>
                  </a:cubicBezTo>
                  <a:cubicBezTo>
                    <a:pt x="15" y="91"/>
                    <a:pt x="28" y="92"/>
                    <a:pt x="40" y="92"/>
                  </a:cubicBezTo>
                  <a:cubicBezTo>
                    <a:pt x="70" y="92"/>
                    <a:pt x="98" y="84"/>
                    <a:pt x="132" y="75"/>
                  </a:cubicBezTo>
                  <a:cubicBezTo>
                    <a:pt x="102" y="28"/>
                    <a:pt x="75" y="1"/>
                    <a:pt x="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6245;p32">
              <a:extLst>
                <a:ext uri="{FF2B5EF4-FFF2-40B4-BE49-F238E27FC236}">
                  <a16:creationId xmlns:a16="http://schemas.microsoft.com/office/drawing/2014/main" id="{CE26EE15-CDCA-436F-B80B-3DC1128E7730}"/>
                </a:ext>
              </a:extLst>
            </p:cNvPr>
            <p:cNvSpPr/>
            <p:nvPr/>
          </p:nvSpPr>
          <p:spPr>
            <a:xfrm>
              <a:off x="5323575" y="1995450"/>
              <a:ext cx="46450" cy="13700"/>
            </a:xfrm>
            <a:custGeom>
              <a:avLst/>
              <a:gdLst/>
              <a:ahLst/>
              <a:cxnLst/>
              <a:rect l="l" t="t" r="r" b="b"/>
              <a:pathLst>
                <a:path w="1858" h="548" extrusionOk="0">
                  <a:moveTo>
                    <a:pt x="1407" y="1"/>
                  </a:moveTo>
                  <a:cubicBezTo>
                    <a:pt x="1237" y="1"/>
                    <a:pt x="1067" y="27"/>
                    <a:pt x="893" y="138"/>
                  </a:cubicBezTo>
                  <a:cubicBezTo>
                    <a:pt x="808" y="193"/>
                    <a:pt x="709" y="225"/>
                    <a:pt x="607" y="225"/>
                  </a:cubicBezTo>
                  <a:cubicBezTo>
                    <a:pt x="468" y="225"/>
                    <a:pt x="325" y="164"/>
                    <a:pt x="215" y="19"/>
                  </a:cubicBezTo>
                  <a:cubicBezTo>
                    <a:pt x="131" y="78"/>
                    <a:pt x="48" y="90"/>
                    <a:pt x="0" y="174"/>
                  </a:cubicBezTo>
                  <a:cubicBezTo>
                    <a:pt x="0" y="305"/>
                    <a:pt x="60" y="388"/>
                    <a:pt x="191" y="436"/>
                  </a:cubicBezTo>
                  <a:cubicBezTo>
                    <a:pt x="345" y="518"/>
                    <a:pt x="498" y="548"/>
                    <a:pt x="649" y="548"/>
                  </a:cubicBezTo>
                  <a:cubicBezTo>
                    <a:pt x="1023" y="548"/>
                    <a:pt x="1390" y="366"/>
                    <a:pt x="1762" y="340"/>
                  </a:cubicBezTo>
                  <a:cubicBezTo>
                    <a:pt x="1846" y="233"/>
                    <a:pt x="1858" y="126"/>
                    <a:pt x="1774" y="19"/>
                  </a:cubicBezTo>
                  <a:cubicBezTo>
                    <a:pt x="1650" y="14"/>
                    <a:pt x="1529" y="1"/>
                    <a:pt x="14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6246;p32">
              <a:extLst>
                <a:ext uri="{FF2B5EF4-FFF2-40B4-BE49-F238E27FC236}">
                  <a16:creationId xmlns:a16="http://schemas.microsoft.com/office/drawing/2014/main" id="{BB6663CB-210C-4338-BD0E-285997E547D1}"/>
                </a:ext>
              </a:extLst>
            </p:cNvPr>
            <p:cNvSpPr/>
            <p:nvPr/>
          </p:nvSpPr>
          <p:spPr>
            <a:xfrm>
              <a:off x="5367025" y="1992925"/>
              <a:ext cx="29200" cy="14150"/>
            </a:xfrm>
            <a:custGeom>
              <a:avLst/>
              <a:gdLst/>
              <a:ahLst/>
              <a:cxnLst/>
              <a:rect l="l" t="t" r="r" b="b"/>
              <a:pathLst>
                <a:path w="1168" h="566" extrusionOk="0">
                  <a:moveTo>
                    <a:pt x="286" y="1"/>
                  </a:moveTo>
                  <a:lnTo>
                    <a:pt x="24" y="144"/>
                  </a:lnTo>
                  <a:cubicBezTo>
                    <a:pt x="24" y="239"/>
                    <a:pt x="1" y="346"/>
                    <a:pt x="1" y="453"/>
                  </a:cubicBezTo>
                  <a:cubicBezTo>
                    <a:pt x="38" y="452"/>
                    <a:pt x="75" y="451"/>
                    <a:pt x="112" y="451"/>
                  </a:cubicBezTo>
                  <a:cubicBezTo>
                    <a:pt x="370" y="451"/>
                    <a:pt x="618" y="488"/>
                    <a:pt x="858" y="560"/>
                  </a:cubicBezTo>
                  <a:cubicBezTo>
                    <a:pt x="875" y="564"/>
                    <a:pt x="893" y="566"/>
                    <a:pt x="910" y="566"/>
                  </a:cubicBezTo>
                  <a:cubicBezTo>
                    <a:pt x="1011" y="566"/>
                    <a:pt x="1107" y="509"/>
                    <a:pt x="1167" y="418"/>
                  </a:cubicBezTo>
                  <a:lnTo>
                    <a:pt x="1167" y="275"/>
                  </a:lnTo>
                  <a:cubicBezTo>
                    <a:pt x="870" y="168"/>
                    <a:pt x="548" y="179"/>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6247;p32">
              <a:extLst>
                <a:ext uri="{FF2B5EF4-FFF2-40B4-BE49-F238E27FC236}">
                  <a16:creationId xmlns:a16="http://schemas.microsoft.com/office/drawing/2014/main" id="{5E2FB92D-CB65-4899-B200-C8637D4D16D9}"/>
                </a:ext>
              </a:extLst>
            </p:cNvPr>
            <p:cNvSpPr/>
            <p:nvPr/>
          </p:nvSpPr>
          <p:spPr>
            <a:xfrm>
              <a:off x="5250050" y="1988475"/>
              <a:ext cx="36625" cy="25325"/>
            </a:xfrm>
            <a:custGeom>
              <a:avLst/>
              <a:gdLst/>
              <a:ahLst/>
              <a:cxnLst/>
              <a:rect l="l" t="t" r="r" b="b"/>
              <a:pathLst>
                <a:path w="1465" h="1013" extrusionOk="0">
                  <a:moveTo>
                    <a:pt x="536" y="0"/>
                  </a:moveTo>
                  <a:cubicBezTo>
                    <a:pt x="334" y="143"/>
                    <a:pt x="429" y="334"/>
                    <a:pt x="393" y="512"/>
                  </a:cubicBezTo>
                  <a:cubicBezTo>
                    <a:pt x="393" y="536"/>
                    <a:pt x="358" y="560"/>
                    <a:pt x="322" y="584"/>
                  </a:cubicBezTo>
                  <a:cubicBezTo>
                    <a:pt x="298" y="536"/>
                    <a:pt x="262" y="477"/>
                    <a:pt x="239" y="417"/>
                  </a:cubicBezTo>
                  <a:cubicBezTo>
                    <a:pt x="12" y="465"/>
                    <a:pt x="0" y="631"/>
                    <a:pt x="72" y="798"/>
                  </a:cubicBezTo>
                  <a:cubicBezTo>
                    <a:pt x="114" y="883"/>
                    <a:pt x="173" y="921"/>
                    <a:pt x="247" y="921"/>
                  </a:cubicBezTo>
                  <a:cubicBezTo>
                    <a:pt x="297" y="921"/>
                    <a:pt x="354" y="903"/>
                    <a:pt x="417" y="869"/>
                  </a:cubicBezTo>
                  <a:cubicBezTo>
                    <a:pt x="500" y="838"/>
                    <a:pt x="538" y="691"/>
                    <a:pt x="616" y="691"/>
                  </a:cubicBezTo>
                  <a:cubicBezTo>
                    <a:pt x="628" y="691"/>
                    <a:pt x="641" y="695"/>
                    <a:pt x="655" y="703"/>
                  </a:cubicBezTo>
                  <a:cubicBezTo>
                    <a:pt x="715" y="738"/>
                    <a:pt x="679" y="917"/>
                    <a:pt x="691" y="1012"/>
                  </a:cubicBezTo>
                  <a:cubicBezTo>
                    <a:pt x="858" y="893"/>
                    <a:pt x="1048" y="881"/>
                    <a:pt x="1274" y="869"/>
                  </a:cubicBezTo>
                  <a:cubicBezTo>
                    <a:pt x="1346" y="798"/>
                    <a:pt x="1465" y="750"/>
                    <a:pt x="1453" y="596"/>
                  </a:cubicBezTo>
                  <a:cubicBezTo>
                    <a:pt x="1429" y="572"/>
                    <a:pt x="1405" y="560"/>
                    <a:pt x="1382" y="536"/>
                  </a:cubicBezTo>
                  <a:cubicBezTo>
                    <a:pt x="1274" y="512"/>
                    <a:pt x="1191" y="500"/>
                    <a:pt x="1096" y="465"/>
                  </a:cubicBezTo>
                  <a:cubicBezTo>
                    <a:pt x="1056" y="493"/>
                    <a:pt x="1014" y="508"/>
                    <a:pt x="972" y="508"/>
                  </a:cubicBezTo>
                  <a:cubicBezTo>
                    <a:pt x="927" y="508"/>
                    <a:pt x="883" y="490"/>
                    <a:pt x="846" y="453"/>
                  </a:cubicBezTo>
                  <a:cubicBezTo>
                    <a:pt x="560" y="441"/>
                    <a:pt x="548" y="226"/>
                    <a:pt x="5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6248;p32">
              <a:extLst>
                <a:ext uri="{FF2B5EF4-FFF2-40B4-BE49-F238E27FC236}">
                  <a16:creationId xmlns:a16="http://schemas.microsoft.com/office/drawing/2014/main" id="{8CDAFC5D-B473-4EB4-ACF4-15F1ECA8FEA6}"/>
                </a:ext>
              </a:extLst>
            </p:cNvPr>
            <p:cNvSpPr/>
            <p:nvPr/>
          </p:nvSpPr>
          <p:spPr>
            <a:xfrm>
              <a:off x="5381625" y="2016725"/>
              <a:ext cx="37525" cy="11350"/>
            </a:xfrm>
            <a:custGeom>
              <a:avLst/>
              <a:gdLst/>
              <a:ahLst/>
              <a:cxnLst/>
              <a:rect l="l" t="t" r="r" b="b"/>
              <a:pathLst>
                <a:path w="1501" h="454" extrusionOk="0">
                  <a:moveTo>
                    <a:pt x="567" y="1"/>
                  </a:moveTo>
                  <a:cubicBezTo>
                    <a:pt x="376" y="1"/>
                    <a:pt x="186" y="44"/>
                    <a:pt x="0" y="180"/>
                  </a:cubicBezTo>
                  <a:cubicBezTo>
                    <a:pt x="36" y="204"/>
                    <a:pt x="48" y="228"/>
                    <a:pt x="71" y="239"/>
                  </a:cubicBezTo>
                  <a:cubicBezTo>
                    <a:pt x="119" y="275"/>
                    <a:pt x="179" y="287"/>
                    <a:pt x="238" y="299"/>
                  </a:cubicBezTo>
                  <a:cubicBezTo>
                    <a:pt x="393" y="299"/>
                    <a:pt x="536" y="311"/>
                    <a:pt x="667" y="359"/>
                  </a:cubicBezTo>
                  <a:cubicBezTo>
                    <a:pt x="705" y="338"/>
                    <a:pt x="740" y="330"/>
                    <a:pt x="773" y="330"/>
                  </a:cubicBezTo>
                  <a:cubicBezTo>
                    <a:pt x="875" y="330"/>
                    <a:pt x="958" y="409"/>
                    <a:pt x="1048" y="454"/>
                  </a:cubicBezTo>
                  <a:lnTo>
                    <a:pt x="1167" y="454"/>
                  </a:lnTo>
                  <a:cubicBezTo>
                    <a:pt x="1203" y="275"/>
                    <a:pt x="1488" y="406"/>
                    <a:pt x="1500" y="120"/>
                  </a:cubicBezTo>
                  <a:cubicBezTo>
                    <a:pt x="1191" y="113"/>
                    <a:pt x="877" y="1"/>
                    <a:pt x="5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6249;p32">
              <a:extLst>
                <a:ext uri="{FF2B5EF4-FFF2-40B4-BE49-F238E27FC236}">
                  <a16:creationId xmlns:a16="http://schemas.microsoft.com/office/drawing/2014/main" id="{EFFDEE83-FFF0-4FFD-9F8D-E20E4688F63D}"/>
                </a:ext>
              </a:extLst>
            </p:cNvPr>
            <p:cNvSpPr/>
            <p:nvPr/>
          </p:nvSpPr>
          <p:spPr>
            <a:xfrm>
              <a:off x="5302150" y="1998175"/>
              <a:ext cx="18175" cy="11750"/>
            </a:xfrm>
            <a:custGeom>
              <a:avLst/>
              <a:gdLst/>
              <a:ahLst/>
              <a:cxnLst/>
              <a:rect l="l" t="t" r="r" b="b"/>
              <a:pathLst>
                <a:path w="727" h="470" extrusionOk="0">
                  <a:moveTo>
                    <a:pt x="475" y="1"/>
                  </a:moveTo>
                  <a:cubicBezTo>
                    <a:pt x="425" y="1"/>
                    <a:pt x="373" y="19"/>
                    <a:pt x="322" y="65"/>
                  </a:cubicBezTo>
                  <a:cubicBezTo>
                    <a:pt x="298" y="124"/>
                    <a:pt x="262" y="184"/>
                    <a:pt x="179" y="196"/>
                  </a:cubicBezTo>
                  <a:cubicBezTo>
                    <a:pt x="155" y="208"/>
                    <a:pt x="131" y="231"/>
                    <a:pt x="95" y="243"/>
                  </a:cubicBezTo>
                  <a:cubicBezTo>
                    <a:pt x="36" y="303"/>
                    <a:pt x="0" y="374"/>
                    <a:pt x="36" y="470"/>
                  </a:cubicBezTo>
                  <a:lnTo>
                    <a:pt x="607" y="470"/>
                  </a:lnTo>
                  <a:cubicBezTo>
                    <a:pt x="726" y="327"/>
                    <a:pt x="726" y="196"/>
                    <a:pt x="631" y="53"/>
                  </a:cubicBezTo>
                  <a:cubicBezTo>
                    <a:pt x="582" y="22"/>
                    <a:pt x="529" y="1"/>
                    <a:pt x="4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6250;p32">
              <a:extLst>
                <a:ext uri="{FF2B5EF4-FFF2-40B4-BE49-F238E27FC236}">
                  <a16:creationId xmlns:a16="http://schemas.microsoft.com/office/drawing/2014/main" id="{C1843D19-1D3A-40C6-8F91-CC1FCBE7189F}"/>
                </a:ext>
              </a:extLst>
            </p:cNvPr>
            <p:cNvSpPr/>
            <p:nvPr/>
          </p:nvSpPr>
          <p:spPr>
            <a:xfrm>
              <a:off x="5317325" y="1996500"/>
              <a:ext cx="10725" cy="13375"/>
            </a:xfrm>
            <a:custGeom>
              <a:avLst/>
              <a:gdLst/>
              <a:ahLst/>
              <a:cxnLst/>
              <a:rect l="l" t="t" r="r" b="b"/>
              <a:pathLst>
                <a:path w="429" h="535" extrusionOk="0">
                  <a:moveTo>
                    <a:pt x="179" y="1"/>
                  </a:moveTo>
                  <a:cubicBezTo>
                    <a:pt x="107" y="25"/>
                    <a:pt x="12" y="25"/>
                    <a:pt x="0" y="144"/>
                  </a:cubicBezTo>
                  <a:lnTo>
                    <a:pt x="0" y="513"/>
                  </a:lnTo>
                  <a:cubicBezTo>
                    <a:pt x="68" y="522"/>
                    <a:pt x="134" y="534"/>
                    <a:pt x="195" y="534"/>
                  </a:cubicBezTo>
                  <a:cubicBezTo>
                    <a:pt x="285" y="534"/>
                    <a:pt x="365" y="509"/>
                    <a:pt x="429" y="417"/>
                  </a:cubicBezTo>
                  <a:cubicBezTo>
                    <a:pt x="381" y="322"/>
                    <a:pt x="346" y="215"/>
                    <a:pt x="298" y="120"/>
                  </a:cubicBezTo>
                  <a:cubicBezTo>
                    <a:pt x="322" y="48"/>
                    <a:pt x="322" y="13"/>
                    <a:pt x="250" y="1"/>
                  </a:cubicBezTo>
                  <a:cubicBezTo>
                    <a:pt x="238" y="7"/>
                    <a:pt x="226" y="10"/>
                    <a:pt x="215" y="10"/>
                  </a:cubicBezTo>
                  <a:cubicBezTo>
                    <a:pt x="203" y="10"/>
                    <a:pt x="191" y="7"/>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6251;p32">
              <a:extLst>
                <a:ext uri="{FF2B5EF4-FFF2-40B4-BE49-F238E27FC236}">
                  <a16:creationId xmlns:a16="http://schemas.microsoft.com/office/drawing/2014/main" id="{DFF0AEBD-2A87-45D1-84E4-F56E15BEAE3F}"/>
                </a:ext>
              </a:extLst>
            </p:cNvPr>
            <p:cNvSpPr/>
            <p:nvPr/>
          </p:nvSpPr>
          <p:spPr>
            <a:xfrm>
              <a:off x="5284575" y="1999425"/>
              <a:ext cx="22350" cy="10800"/>
            </a:xfrm>
            <a:custGeom>
              <a:avLst/>
              <a:gdLst/>
              <a:ahLst/>
              <a:cxnLst/>
              <a:rect l="l" t="t" r="r" b="b"/>
              <a:pathLst>
                <a:path w="894" h="432" extrusionOk="0">
                  <a:moveTo>
                    <a:pt x="425" y="1"/>
                  </a:moveTo>
                  <a:cubicBezTo>
                    <a:pt x="284" y="1"/>
                    <a:pt x="142" y="43"/>
                    <a:pt x="1" y="122"/>
                  </a:cubicBezTo>
                  <a:cubicBezTo>
                    <a:pt x="12" y="134"/>
                    <a:pt x="24" y="146"/>
                    <a:pt x="48" y="181"/>
                  </a:cubicBezTo>
                  <a:cubicBezTo>
                    <a:pt x="84" y="265"/>
                    <a:pt x="96" y="360"/>
                    <a:pt x="167" y="431"/>
                  </a:cubicBezTo>
                  <a:cubicBezTo>
                    <a:pt x="251" y="384"/>
                    <a:pt x="358" y="360"/>
                    <a:pt x="441" y="312"/>
                  </a:cubicBezTo>
                  <a:cubicBezTo>
                    <a:pt x="596" y="312"/>
                    <a:pt x="727" y="253"/>
                    <a:pt x="882" y="205"/>
                  </a:cubicBezTo>
                  <a:lnTo>
                    <a:pt x="894" y="158"/>
                  </a:lnTo>
                  <a:cubicBezTo>
                    <a:pt x="737" y="51"/>
                    <a:pt x="581" y="1"/>
                    <a:pt x="4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6252;p32">
              <a:extLst>
                <a:ext uri="{FF2B5EF4-FFF2-40B4-BE49-F238E27FC236}">
                  <a16:creationId xmlns:a16="http://schemas.microsoft.com/office/drawing/2014/main" id="{F4E52500-45CD-474A-AE08-130824AAC950}"/>
                </a:ext>
              </a:extLst>
            </p:cNvPr>
            <p:cNvSpPr/>
            <p:nvPr/>
          </p:nvSpPr>
          <p:spPr>
            <a:xfrm>
              <a:off x="5295300" y="2003550"/>
              <a:ext cx="10725" cy="6375"/>
            </a:xfrm>
            <a:custGeom>
              <a:avLst/>
              <a:gdLst/>
              <a:ahLst/>
              <a:cxnLst/>
              <a:rect l="l" t="t" r="r" b="b"/>
              <a:pathLst>
                <a:path w="429" h="255" extrusionOk="0">
                  <a:moveTo>
                    <a:pt x="245" y="1"/>
                  </a:moveTo>
                  <a:cubicBezTo>
                    <a:pt x="152" y="1"/>
                    <a:pt x="65" y="39"/>
                    <a:pt x="0" y="147"/>
                  </a:cubicBezTo>
                  <a:cubicBezTo>
                    <a:pt x="74" y="212"/>
                    <a:pt x="147" y="255"/>
                    <a:pt x="231" y="255"/>
                  </a:cubicBezTo>
                  <a:cubicBezTo>
                    <a:pt x="256" y="255"/>
                    <a:pt x="282" y="251"/>
                    <a:pt x="310" y="243"/>
                  </a:cubicBezTo>
                  <a:cubicBezTo>
                    <a:pt x="345" y="171"/>
                    <a:pt x="393" y="112"/>
                    <a:pt x="429" y="40"/>
                  </a:cubicBezTo>
                  <a:cubicBezTo>
                    <a:pt x="368" y="17"/>
                    <a:pt x="305" y="1"/>
                    <a:pt x="2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6253;p32">
              <a:extLst>
                <a:ext uri="{FF2B5EF4-FFF2-40B4-BE49-F238E27FC236}">
                  <a16:creationId xmlns:a16="http://schemas.microsoft.com/office/drawing/2014/main" id="{402868FF-3D92-4AFA-95E8-83988E8452AE}"/>
                </a:ext>
              </a:extLst>
            </p:cNvPr>
            <p:cNvSpPr/>
            <p:nvPr/>
          </p:nvSpPr>
          <p:spPr>
            <a:xfrm>
              <a:off x="5317325" y="2021800"/>
              <a:ext cx="10725" cy="6875"/>
            </a:xfrm>
            <a:custGeom>
              <a:avLst/>
              <a:gdLst/>
              <a:ahLst/>
              <a:cxnLst/>
              <a:rect l="l" t="t" r="r" b="b"/>
              <a:pathLst>
                <a:path w="429" h="275" extrusionOk="0">
                  <a:moveTo>
                    <a:pt x="0" y="1"/>
                  </a:moveTo>
                  <a:cubicBezTo>
                    <a:pt x="0" y="108"/>
                    <a:pt x="60" y="215"/>
                    <a:pt x="179" y="275"/>
                  </a:cubicBezTo>
                  <a:lnTo>
                    <a:pt x="429" y="275"/>
                  </a:lnTo>
                  <a:cubicBezTo>
                    <a:pt x="405" y="132"/>
                    <a:pt x="226" y="120"/>
                    <a:pt x="143" y="13"/>
                  </a:cubicBezTo>
                  <a:cubicBezTo>
                    <a:pt x="107" y="13"/>
                    <a:pt x="48"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6254;p32">
              <a:extLst>
                <a:ext uri="{FF2B5EF4-FFF2-40B4-BE49-F238E27FC236}">
                  <a16:creationId xmlns:a16="http://schemas.microsoft.com/office/drawing/2014/main" id="{3AC8F4A8-CFA5-4F9A-8BA2-6DA2004F22B7}"/>
                </a:ext>
              </a:extLst>
            </p:cNvPr>
            <p:cNvSpPr/>
            <p:nvPr/>
          </p:nvSpPr>
          <p:spPr>
            <a:xfrm>
              <a:off x="5373575" y="2020625"/>
              <a:ext cx="9250" cy="4175"/>
            </a:xfrm>
            <a:custGeom>
              <a:avLst/>
              <a:gdLst/>
              <a:ahLst/>
              <a:cxnLst/>
              <a:rect l="l" t="t" r="r" b="b"/>
              <a:pathLst>
                <a:path w="370" h="167" extrusionOk="0">
                  <a:moveTo>
                    <a:pt x="179" y="12"/>
                  </a:moveTo>
                  <a:cubicBezTo>
                    <a:pt x="120" y="48"/>
                    <a:pt x="1" y="0"/>
                    <a:pt x="12" y="119"/>
                  </a:cubicBezTo>
                  <a:cubicBezTo>
                    <a:pt x="24" y="131"/>
                    <a:pt x="132" y="143"/>
                    <a:pt x="191" y="167"/>
                  </a:cubicBezTo>
                  <a:cubicBezTo>
                    <a:pt x="226" y="149"/>
                    <a:pt x="254" y="138"/>
                    <a:pt x="286" y="138"/>
                  </a:cubicBezTo>
                  <a:cubicBezTo>
                    <a:pt x="297" y="138"/>
                    <a:pt x="309" y="140"/>
                    <a:pt x="322" y="143"/>
                  </a:cubicBezTo>
                  <a:cubicBezTo>
                    <a:pt x="358" y="131"/>
                    <a:pt x="370" y="107"/>
                    <a:pt x="370" y="72"/>
                  </a:cubicBezTo>
                  <a:lnTo>
                    <a:pt x="310" y="12"/>
                  </a:lnTo>
                  <a:lnTo>
                    <a:pt x="310" y="24"/>
                  </a:lnTo>
                  <a:cubicBezTo>
                    <a:pt x="295" y="31"/>
                    <a:pt x="281" y="34"/>
                    <a:pt x="266" y="34"/>
                  </a:cubicBezTo>
                  <a:cubicBezTo>
                    <a:pt x="234" y="34"/>
                    <a:pt x="204" y="20"/>
                    <a:pt x="179"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6255;p32">
              <a:extLst>
                <a:ext uri="{FF2B5EF4-FFF2-40B4-BE49-F238E27FC236}">
                  <a16:creationId xmlns:a16="http://schemas.microsoft.com/office/drawing/2014/main" id="{0BEAF96E-B1B2-495B-888A-42BBDD93568D}"/>
                </a:ext>
              </a:extLst>
            </p:cNvPr>
            <p:cNvSpPr/>
            <p:nvPr/>
          </p:nvSpPr>
          <p:spPr>
            <a:xfrm>
              <a:off x="5281600" y="2003950"/>
              <a:ext cx="7175" cy="6575"/>
            </a:xfrm>
            <a:custGeom>
              <a:avLst/>
              <a:gdLst/>
              <a:ahLst/>
              <a:cxnLst/>
              <a:rect l="l" t="t" r="r" b="b"/>
              <a:pathLst>
                <a:path w="287" h="263" extrusionOk="0">
                  <a:moveTo>
                    <a:pt x="167" y="0"/>
                  </a:moveTo>
                  <a:cubicBezTo>
                    <a:pt x="108" y="84"/>
                    <a:pt x="48" y="179"/>
                    <a:pt x="1" y="262"/>
                  </a:cubicBezTo>
                  <a:cubicBezTo>
                    <a:pt x="96" y="262"/>
                    <a:pt x="191" y="250"/>
                    <a:pt x="286" y="250"/>
                  </a:cubicBezTo>
                  <a:cubicBezTo>
                    <a:pt x="286" y="143"/>
                    <a:pt x="262" y="48"/>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6256;p32">
              <a:extLst>
                <a:ext uri="{FF2B5EF4-FFF2-40B4-BE49-F238E27FC236}">
                  <a16:creationId xmlns:a16="http://schemas.microsoft.com/office/drawing/2014/main" id="{80063376-578D-448F-9494-930408E5E4FF}"/>
                </a:ext>
              </a:extLst>
            </p:cNvPr>
            <p:cNvSpPr/>
            <p:nvPr/>
          </p:nvSpPr>
          <p:spPr>
            <a:xfrm>
              <a:off x="5344700" y="2020925"/>
              <a:ext cx="5375" cy="7150"/>
            </a:xfrm>
            <a:custGeom>
              <a:avLst/>
              <a:gdLst/>
              <a:ahLst/>
              <a:cxnLst/>
              <a:rect l="l" t="t" r="r" b="b"/>
              <a:pathLst>
                <a:path w="215" h="286" extrusionOk="0">
                  <a:moveTo>
                    <a:pt x="215" y="0"/>
                  </a:moveTo>
                  <a:cubicBezTo>
                    <a:pt x="155" y="0"/>
                    <a:pt x="108" y="12"/>
                    <a:pt x="60" y="12"/>
                  </a:cubicBezTo>
                  <a:lnTo>
                    <a:pt x="60" y="155"/>
                  </a:lnTo>
                  <a:cubicBezTo>
                    <a:pt x="24" y="191"/>
                    <a:pt x="1" y="238"/>
                    <a:pt x="48" y="286"/>
                  </a:cubicBezTo>
                  <a:cubicBezTo>
                    <a:pt x="179" y="226"/>
                    <a:pt x="215" y="119"/>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6257;p32">
              <a:extLst>
                <a:ext uri="{FF2B5EF4-FFF2-40B4-BE49-F238E27FC236}">
                  <a16:creationId xmlns:a16="http://schemas.microsoft.com/office/drawing/2014/main" id="{54C8EB2C-3425-43AB-8313-627A8A7F990C}"/>
                </a:ext>
              </a:extLst>
            </p:cNvPr>
            <p:cNvSpPr/>
            <p:nvPr/>
          </p:nvSpPr>
          <p:spPr>
            <a:xfrm>
              <a:off x="5420600" y="2001275"/>
              <a:ext cx="8375" cy="4550"/>
            </a:xfrm>
            <a:custGeom>
              <a:avLst/>
              <a:gdLst/>
              <a:ahLst/>
              <a:cxnLst/>
              <a:rect l="l" t="t" r="r" b="b"/>
              <a:pathLst>
                <a:path w="335" h="182" extrusionOk="0">
                  <a:moveTo>
                    <a:pt x="164" y="1"/>
                  </a:moveTo>
                  <a:cubicBezTo>
                    <a:pt x="112" y="1"/>
                    <a:pt x="62" y="15"/>
                    <a:pt x="13" y="72"/>
                  </a:cubicBezTo>
                  <a:lnTo>
                    <a:pt x="1" y="84"/>
                  </a:lnTo>
                  <a:cubicBezTo>
                    <a:pt x="60" y="149"/>
                    <a:pt x="117" y="182"/>
                    <a:pt x="172" y="182"/>
                  </a:cubicBezTo>
                  <a:cubicBezTo>
                    <a:pt x="227" y="182"/>
                    <a:pt x="281" y="149"/>
                    <a:pt x="334" y="84"/>
                  </a:cubicBezTo>
                  <a:cubicBezTo>
                    <a:pt x="322" y="72"/>
                    <a:pt x="298" y="48"/>
                    <a:pt x="275" y="12"/>
                  </a:cubicBezTo>
                  <a:cubicBezTo>
                    <a:pt x="236" y="7"/>
                    <a:pt x="199" y="1"/>
                    <a:pt x="1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6258;p32">
              <a:extLst>
                <a:ext uri="{FF2B5EF4-FFF2-40B4-BE49-F238E27FC236}">
                  <a16:creationId xmlns:a16="http://schemas.microsoft.com/office/drawing/2014/main" id="{6D23B061-F449-476C-A6D0-F568CE78F90B}"/>
                </a:ext>
              </a:extLst>
            </p:cNvPr>
            <p:cNvSpPr/>
            <p:nvPr/>
          </p:nvSpPr>
          <p:spPr>
            <a:xfrm>
              <a:off x="5410200" y="2003000"/>
              <a:ext cx="7750" cy="3375"/>
            </a:xfrm>
            <a:custGeom>
              <a:avLst/>
              <a:gdLst/>
              <a:ahLst/>
              <a:cxnLst/>
              <a:rect l="l" t="t" r="r" b="b"/>
              <a:pathLst>
                <a:path w="310" h="135" extrusionOk="0">
                  <a:moveTo>
                    <a:pt x="271" y="1"/>
                  </a:moveTo>
                  <a:cubicBezTo>
                    <a:pt x="159" y="1"/>
                    <a:pt x="75" y="47"/>
                    <a:pt x="0" y="122"/>
                  </a:cubicBezTo>
                  <a:cubicBezTo>
                    <a:pt x="29" y="130"/>
                    <a:pt x="58" y="135"/>
                    <a:pt x="87" y="135"/>
                  </a:cubicBezTo>
                  <a:cubicBezTo>
                    <a:pt x="175" y="135"/>
                    <a:pt x="256" y="93"/>
                    <a:pt x="310" y="3"/>
                  </a:cubicBezTo>
                  <a:cubicBezTo>
                    <a:pt x="296" y="1"/>
                    <a:pt x="283" y="1"/>
                    <a:pt x="2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6259;p32">
              <a:extLst>
                <a:ext uri="{FF2B5EF4-FFF2-40B4-BE49-F238E27FC236}">
                  <a16:creationId xmlns:a16="http://schemas.microsoft.com/office/drawing/2014/main" id="{FA5E9241-FA7D-4CF7-88FE-95F2CDE7DF7B}"/>
                </a:ext>
              </a:extLst>
            </p:cNvPr>
            <p:cNvSpPr/>
            <p:nvPr/>
          </p:nvSpPr>
          <p:spPr>
            <a:xfrm>
              <a:off x="5426550" y="2017925"/>
              <a:ext cx="4200" cy="2425"/>
            </a:xfrm>
            <a:custGeom>
              <a:avLst/>
              <a:gdLst/>
              <a:ahLst/>
              <a:cxnLst/>
              <a:rect l="l" t="t" r="r" b="b"/>
              <a:pathLst>
                <a:path w="168" h="97" extrusionOk="0">
                  <a:moveTo>
                    <a:pt x="120" y="1"/>
                  </a:moveTo>
                  <a:cubicBezTo>
                    <a:pt x="96" y="13"/>
                    <a:pt x="48" y="49"/>
                    <a:pt x="1" y="49"/>
                  </a:cubicBezTo>
                  <a:cubicBezTo>
                    <a:pt x="25" y="61"/>
                    <a:pt x="37" y="96"/>
                    <a:pt x="48" y="96"/>
                  </a:cubicBezTo>
                  <a:cubicBezTo>
                    <a:pt x="96" y="96"/>
                    <a:pt x="144" y="61"/>
                    <a:pt x="168" y="49"/>
                  </a:cubicBezTo>
                  <a:lnTo>
                    <a:pt x="12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6260;p32">
              <a:extLst>
                <a:ext uri="{FF2B5EF4-FFF2-40B4-BE49-F238E27FC236}">
                  <a16:creationId xmlns:a16="http://schemas.microsoft.com/office/drawing/2014/main" id="{95464FAC-DD0E-423D-B70F-F170E78F2B7D}"/>
                </a:ext>
              </a:extLst>
            </p:cNvPr>
            <p:cNvSpPr/>
            <p:nvPr/>
          </p:nvSpPr>
          <p:spPr>
            <a:xfrm>
              <a:off x="5427150" y="1999775"/>
              <a:ext cx="5100" cy="4200"/>
            </a:xfrm>
            <a:custGeom>
              <a:avLst/>
              <a:gdLst/>
              <a:ahLst/>
              <a:cxnLst/>
              <a:rect l="l" t="t" r="r" b="b"/>
              <a:pathLst>
                <a:path w="204" h="168" extrusionOk="0">
                  <a:moveTo>
                    <a:pt x="60" y="1"/>
                  </a:moveTo>
                  <a:cubicBezTo>
                    <a:pt x="1" y="25"/>
                    <a:pt x="1" y="84"/>
                    <a:pt x="72" y="132"/>
                  </a:cubicBezTo>
                  <a:lnTo>
                    <a:pt x="84" y="167"/>
                  </a:lnTo>
                  <a:cubicBezTo>
                    <a:pt x="120" y="167"/>
                    <a:pt x="155" y="144"/>
                    <a:pt x="203" y="144"/>
                  </a:cubicBezTo>
                  <a:lnTo>
                    <a:pt x="6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6261;p32">
              <a:extLst>
                <a:ext uri="{FF2B5EF4-FFF2-40B4-BE49-F238E27FC236}">
                  <a16:creationId xmlns:a16="http://schemas.microsoft.com/office/drawing/2014/main" id="{2DF3A01D-9488-426E-B5E1-2168E2566539}"/>
                </a:ext>
              </a:extLst>
            </p:cNvPr>
            <p:cNvSpPr/>
            <p:nvPr/>
          </p:nvSpPr>
          <p:spPr>
            <a:xfrm>
              <a:off x="5493225" y="1938325"/>
              <a:ext cx="17900" cy="6475"/>
            </a:xfrm>
            <a:custGeom>
              <a:avLst/>
              <a:gdLst/>
              <a:ahLst/>
              <a:cxnLst/>
              <a:rect l="l" t="t" r="r" b="b"/>
              <a:pathLst>
                <a:path w="716" h="259" extrusionOk="0">
                  <a:moveTo>
                    <a:pt x="354" y="0"/>
                  </a:moveTo>
                  <a:cubicBezTo>
                    <a:pt x="233" y="0"/>
                    <a:pt x="114" y="54"/>
                    <a:pt x="1" y="161"/>
                  </a:cubicBezTo>
                  <a:cubicBezTo>
                    <a:pt x="64" y="233"/>
                    <a:pt x="127" y="258"/>
                    <a:pt x="190" y="258"/>
                  </a:cubicBezTo>
                  <a:cubicBezTo>
                    <a:pt x="330" y="258"/>
                    <a:pt x="470" y="134"/>
                    <a:pt x="611" y="134"/>
                  </a:cubicBezTo>
                  <a:cubicBezTo>
                    <a:pt x="645" y="134"/>
                    <a:pt x="680" y="142"/>
                    <a:pt x="715" y="161"/>
                  </a:cubicBezTo>
                  <a:cubicBezTo>
                    <a:pt x="596" y="54"/>
                    <a:pt x="474" y="0"/>
                    <a:pt x="3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6262;p32">
              <a:extLst>
                <a:ext uri="{FF2B5EF4-FFF2-40B4-BE49-F238E27FC236}">
                  <a16:creationId xmlns:a16="http://schemas.microsoft.com/office/drawing/2014/main" id="{C351A6FF-4C04-4AD0-A636-0FBE43B617FA}"/>
                </a:ext>
              </a:extLst>
            </p:cNvPr>
            <p:cNvSpPr/>
            <p:nvPr/>
          </p:nvSpPr>
          <p:spPr>
            <a:xfrm>
              <a:off x="5472100" y="1942325"/>
              <a:ext cx="3300" cy="4500"/>
            </a:xfrm>
            <a:custGeom>
              <a:avLst/>
              <a:gdLst/>
              <a:ahLst/>
              <a:cxnLst/>
              <a:rect l="l" t="t" r="r" b="b"/>
              <a:pathLst>
                <a:path w="132" h="180" extrusionOk="0">
                  <a:moveTo>
                    <a:pt x="1" y="1"/>
                  </a:moveTo>
                  <a:cubicBezTo>
                    <a:pt x="1" y="84"/>
                    <a:pt x="1" y="156"/>
                    <a:pt x="72" y="179"/>
                  </a:cubicBezTo>
                  <a:cubicBezTo>
                    <a:pt x="84" y="120"/>
                    <a:pt x="120" y="60"/>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6263;p32">
              <a:extLst>
                <a:ext uri="{FF2B5EF4-FFF2-40B4-BE49-F238E27FC236}">
                  <a16:creationId xmlns:a16="http://schemas.microsoft.com/office/drawing/2014/main" id="{00FE6346-8F59-444B-B91E-1913976D23B9}"/>
                </a:ext>
              </a:extLst>
            </p:cNvPr>
            <p:cNvSpPr/>
            <p:nvPr/>
          </p:nvSpPr>
          <p:spPr>
            <a:xfrm>
              <a:off x="5460800" y="1928050"/>
              <a:ext cx="6850" cy="3325"/>
            </a:xfrm>
            <a:custGeom>
              <a:avLst/>
              <a:gdLst/>
              <a:ahLst/>
              <a:cxnLst/>
              <a:rect l="l" t="t" r="r" b="b"/>
              <a:pathLst>
                <a:path w="274" h="133" extrusionOk="0">
                  <a:moveTo>
                    <a:pt x="0" y="0"/>
                  </a:moveTo>
                  <a:cubicBezTo>
                    <a:pt x="27" y="119"/>
                    <a:pt x="103" y="133"/>
                    <a:pt x="191" y="133"/>
                  </a:cubicBezTo>
                  <a:cubicBezTo>
                    <a:pt x="218" y="133"/>
                    <a:pt x="246" y="131"/>
                    <a:pt x="274" y="131"/>
                  </a:cubicBezTo>
                  <a:cubicBezTo>
                    <a:pt x="214" y="12"/>
                    <a:pt x="107"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6264;p32">
              <a:extLst>
                <a:ext uri="{FF2B5EF4-FFF2-40B4-BE49-F238E27FC236}">
                  <a16:creationId xmlns:a16="http://schemas.microsoft.com/office/drawing/2014/main" id="{9C655A02-D297-494C-A790-EDFB3067B88D}"/>
                </a:ext>
              </a:extLst>
            </p:cNvPr>
            <p:cNvSpPr/>
            <p:nvPr/>
          </p:nvSpPr>
          <p:spPr>
            <a:xfrm>
              <a:off x="6096000" y="2087600"/>
              <a:ext cx="23225" cy="5150"/>
            </a:xfrm>
            <a:custGeom>
              <a:avLst/>
              <a:gdLst/>
              <a:ahLst/>
              <a:cxnLst/>
              <a:rect l="l" t="t" r="r" b="b"/>
              <a:pathLst>
                <a:path w="929" h="206" extrusionOk="0">
                  <a:moveTo>
                    <a:pt x="107" y="0"/>
                  </a:moveTo>
                  <a:cubicBezTo>
                    <a:pt x="95" y="0"/>
                    <a:pt x="71" y="24"/>
                    <a:pt x="0" y="143"/>
                  </a:cubicBezTo>
                  <a:cubicBezTo>
                    <a:pt x="144" y="166"/>
                    <a:pt x="276" y="206"/>
                    <a:pt x="418" y="206"/>
                  </a:cubicBezTo>
                  <a:cubicBezTo>
                    <a:pt x="570" y="206"/>
                    <a:pt x="732" y="160"/>
                    <a:pt x="9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6265;p32">
              <a:extLst>
                <a:ext uri="{FF2B5EF4-FFF2-40B4-BE49-F238E27FC236}">
                  <a16:creationId xmlns:a16="http://schemas.microsoft.com/office/drawing/2014/main" id="{B28EC305-46CB-407F-B286-ABAD89486D34}"/>
                </a:ext>
              </a:extLst>
            </p:cNvPr>
            <p:cNvSpPr/>
            <p:nvPr/>
          </p:nvSpPr>
          <p:spPr>
            <a:xfrm>
              <a:off x="6131700" y="2081925"/>
              <a:ext cx="6275" cy="4800"/>
            </a:xfrm>
            <a:custGeom>
              <a:avLst/>
              <a:gdLst/>
              <a:ahLst/>
              <a:cxnLst/>
              <a:rect l="l" t="t" r="r" b="b"/>
              <a:pathLst>
                <a:path w="251" h="192" extrusionOk="0">
                  <a:moveTo>
                    <a:pt x="1" y="1"/>
                  </a:moveTo>
                  <a:cubicBezTo>
                    <a:pt x="36" y="96"/>
                    <a:pt x="72" y="179"/>
                    <a:pt x="179" y="191"/>
                  </a:cubicBezTo>
                  <a:cubicBezTo>
                    <a:pt x="191" y="191"/>
                    <a:pt x="251" y="120"/>
                    <a:pt x="239" y="108"/>
                  </a:cubicBezTo>
                  <a:cubicBezTo>
                    <a:pt x="191" y="1"/>
                    <a:pt x="96"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6266;p32">
              <a:extLst>
                <a:ext uri="{FF2B5EF4-FFF2-40B4-BE49-F238E27FC236}">
                  <a16:creationId xmlns:a16="http://schemas.microsoft.com/office/drawing/2014/main" id="{8F8E2536-1D2C-4117-A33F-D5E9AC3B51CC}"/>
                </a:ext>
              </a:extLst>
            </p:cNvPr>
            <p:cNvSpPr/>
            <p:nvPr/>
          </p:nvSpPr>
          <p:spPr>
            <a:xfrm>
              <a:off x="6080500" y="2078650"/>
              <a:ext cx="4800" cy="6025"/>
            </a:xfrm>
            <a:custGeom>
              <a:avLst/>
              <a:gdLst/>
              <a:ahLst/>
              <a:cxnLst/>
              <a:rect l="l" t="t" r="r" b="b"/>
              <a:pathLst>
                <a:path w="192" h="241" extrusionOk="0">
                  <a:moveTo>
                    <a:pt x="179" y="1"/>
                  </a:moveTo>
                  <a:lnTo>
                    <a:pt x="179" y="1"/>
                  </a:lnTo>
                  <a:cubicBezTo>
                    <a:pt x="84" y="25"/>
                    <a:pt x="13" y="72"/>
                    <a:pt x="1" y="191"/>
                  </a:cubicBezTo>
                  <a:cubicBezTo>
                    <a:pt x="1" y="202"/>
                    <a:pt x="58" y="241"/>
                    <a:pt x="78" y="241"/>
                  </a:cubicBezTo>
                  <a:cubicBezTo>
                    <a:pt x="81" y="241"/>
                    <a:pt x="83" y="240"/>
                    <a:pt x="84" y="239"/>
                  </a:cubicBezTo>
                  <a:cubicBezTo>
                    <a:pt x="191" y="191"/>
                    <a:pt x="179" y="84"/>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6267;p32">
              <a:extLst>
                <a:ext uri="{FF2B5EF4-FFF2-40B4-BE49-F238E27FC236}">
                  <a16:creationId xmlns:a16="http://schemas.microsoft.com/office/drawing/2014/main" id="{393AE672-E90D-45E2-9B2A-56E80B581320}"/>
                </a:ext>
              </a:extLst>
            </p:cNvPr>
            <p:cNvSpPr/>
            <p:nvPr/>
          </p:nvSpPr>
          <p:spPr>
            <a:xfrm>
              <a:off x="6070675" y="2099875"/>
              <a:ext cx="3300" cy="2350"/>
            </a:xfrm>
            <a:custGeom>
              <a:avLst/>
              <a:gdLst/>
              <a:ahLst/>
              <a:cxnLst/>
              <a:rect l="l" t="t" r="r" b="b"/>
              <a:pathLst>
                <a:path w="132" h="94" extrusionOk="0">
                  <a:moveTo>
                    <a:pt x="71" y="0"/>
                  </a:moveTo>
                  <a:cubicBezTo>
                    <a:pt x="49" y="0"/>
                    <a:pt x="25" y="3"/>
                    <a:pt x="1" y="9"/>
                  </a:cubicBezTo>
                  <a:cubicBezTo>
                    <a:pt x="24" y="67"/>
                    <a:pt x="47" y="94"/>
                    <a:pt x="69" y="94"/>
                  </a:cubicBezTo>
                  <a:cubicBezTo>
                    <a:pt x="92" y="94"/>
                    <a:pt x="114" y="64"/>
                    <a:pt x="132" y="9"/>
                  </a:cubicBezTo>
                  <a:cubicBezTo>
                    <a:pt x="114" y="3"/>
                    <a:pt x="93" y="0"/>
                    <a:pt x="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6268;p32">
              <a:extLst>
                <a:ext uri="{FF2B5EF4-FFF2-40B4-BE49-F238E27FC236}">
                  <a16:creationId xmlns:a16="http://schemas.microsoft.com/office/drawing/2014/main" id="{A9E7518A-3B7E-4CA9-9983-487E4536B65C}"/>
                </a:ext>
              </a:extLst>
            </p:cNvPr>
            <p:cNvSpPr/>
            <p:nvPr/>
          </p:nvSpPr>
          <p:spPr>
            <a:xfrm>
              <a:off x="5271175" y="2000150"/>
              <a:ext cx="6275" cy="5600"/>
            </a:xfrm>
            <a:custGeom>
              <a:avLst/>
              <a:gdLst/>
              <a:ahLst/>
              <a:cxnLst/>
              <a:rect l="l" t="t" r="r" b="b"/>
              <a:pathLst>
                <a:path w="251" h="224" extrusionOk="0">
                  <a:moveTo>
                    <a:pt x="126" y="1"/>
                  </a:moveTo>
                  <a:cubicBezTo>
                    <a:pt x="84" y="1"/>
                    <a:pt x="42" y="4"/>
                    <a:pt x="1" y="10"/>
                  </a:cubicBezTo>
                  <a:cubicBezTo>
                    <a:pt x="1" y="105"/>
                    <a:pt x="1" y="224"/>
                    <a:pt x="120" y="224"/>
                  </a:cubicBezTo>
                  <a:cubicBezTo>
                    <a:pt x="251" y="224"/>
                    <a:pt x="251" y="105"/>
                    <a:pt x="251" y="10"/>
                  </a:cubicBezTo>
                  <a:cubicBezTo>
                    <a:pt x="209" y="4"/>
                    <a:pt x="167" y="1"/>
                    <a:pt x="1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6269;p32">
              <a:extLst>
                <a:ext uri="{FF2B5EF4-FFF2-40B4-BE49-F238E27FC236}">
                  <a16:creationId xmlns:a16="http://schemas.microsoft.com/office/drawing/2014/main" id="{3E645712-F962-4C30-BB55-87DAB51630D1}"/>
                </a:ext>
              </a:extLst>
            </p:cNvPr>
            <p:cNvSpPr/>
            <p:nvPr/>
          </p:nvSpPr>
          <p:spPr>
            <a:xfrm>
              <a:off x="5299750" y="1796175"/>
              <a:ext cx="75350" cy="16400"/>
            </a:xfrm>
            <a:custGeom>
              <a:avLst/>
              <a:gdLst/>
              <a:ahLst/>
              <a:cxnLst/>
              <a:rect l="l" t="t" r="r" b="b"/>
              <a:pathLst>
                <a:path w="3014" h="656" extrusionOk="0">
                  <a:moveTo>
                    <a:pt x="453" y="1"/>
                  </a:moveTo>
                  <a:cubicBezTo>
                    <a:pt x="358" y="1"/>
                    <a:pt x="298" y="13"/>
                    <a:pt x="227" y="60"/>
                  </a:cubicBezTo>
                  <a:cubicBezTo>
                    <a:pt x="1" y="584"/>
                    <a:pt x="72" y="656"/>
                    <a:pt x="787" y="656"/>
                  </a:cubicBezTo>
                  <a:cubicBezTo>
                    <a:pt x="937" y="646"/>
                    <a:pt x="1079" y="576"/>
                    <a:pt x="1235" y="576"/>
                  </a:cubicBezTo>
                  <a:cubicBezTo>
                    <a:pt x="1263" y="576"/>
                    <a:pt x="1293" y="579"/>
                    <a:pt x="1322" y="584"/>
                  </a:cubicBezTo>
                  <a:cubicBezTo>
                    <a:pt x="1358" y="584"/>
                    <a:pt x="1382" y="596"/>
                    <a:pt x="1418" y="596"/>
                  </a:cubicBezTo>
                  <a:lnTo>
                    <a:pt x="1584" y="596"/>
                  </a:lnTo>
                  <a:cubicBezTo>
                    <a:pt x="1656" y="596"/>
                    <a:pt x="1739" y="584"/>
                    <a:pt x="1822" y="584"/>
                  </a:cubicBezTo>
                  <a:lnTo>
                    <a:pt x="1965" y="584"/>
                  </a:lnTo>
                  <a:cubicBezTo>
                    <a:pt x="2001" y="566"/>
                    <a:pt x="2043" y="557"/>
                    <a:pt x="2084" y="557"/>
                  </a:cubicBezTo>
                  <a:cubicBezTo>
                    <a:pt x="2126" y="557"/>
                    <a:pt x="2168" y="566"/>
                    <a:pt x="2203" y="584"/>
                  </a:cubicBezTo>
                  <a:cubicBezTo>
                    <a:pt x="2229" y="589"/>
                    <a:pt x="2253" y="591"/>
                    <a:pt x="2277" y="591"/>
                  </a:cubicBezTo>
                  <a:cubicBezTo>
                    <a:pt x="2344" y="591"/>
                    <a:pt x="2407" y="577"/>
                    <a:pt x="2469" y="577"/>
                  </a:cubicBezTo>
                  <a:cubicBezTo>
                    <a:pt x="2492" y="577"/>
                    <a:pt x="2514" y="579"/>
                    <a:pt x="2537" y="584"/>
                  </a:cubicBezTo>
                  <a:cubicBezTo>
                    <a:pt x="2596" y="596"/>
                    <a:pt x="2632" y="596"/>
                    <a:pt x="2692" y="596"/>
                  </a:cubicBezTo>
                  <a:cubicBezTo>
                    <a:pt x="2787" y="584"/>
                    <a:pt x="2846" y="537"/>
                    <a:pt x="2894" y="465"/>
                  </a:cubicBezTo>
                  <a:cubicBezTo>
                    <a:pt x="2918" y="382"/>
                    <a:pt x="2977" y="322"/>
                    <a:pt x="3013" y="251"/>
                  </a:cubicBezTo>
                  <a:lnTo>
                    <a:pt x="3013" y="156"/>
                  </a:lnTo>
                  <a:cubicBezTo>
                    <a:pt x="2858" y="132"/>
                    <a:pt x="2715" y="108"/>
                    <a:pt x="2561" y="96"/>
                  </a:cubicBezTo>
                  <a:cubicBezTo>
                    <a:pt x="2500" y="49"/>
                    <a:pt x="2435" y="36"/>
                    <a:pt x="2375" y="36"/>
                  </a:cubicBezTo>
                  <a:cubicBezTo>
                    <a:pt x="2330" y="36"/>
                    <a:pt x="2287" y="43"/>
                    <a:pt x="2251" y="48"/>
                  </a:cubicBezTo>
                  <a:cubicBezTo>
                    <a:pt x="1992" y="74"/>
                    <a:pt x="1735" y="88"/>
                    <a:pt x="1479" y="88"/>
                  </a:cubicBezTo>
                  <a:cubicBezTo>
                    <a:pt x="1135" y="88"/>
                    <a:pt x="794" y="62"/>
                    <a:pt x="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6270;p32">
              <a:extLst>
                <a:ext uri="{FF2B5EF4-FFF2-40B4-BE49-F238E27FC236}">
                  <a16:creationId xmlns:a16="http://schemas.microsoft.com/office/drawing/2014/main" id="{E209CAA8-25F6-45C9-BA98-0B8B3D0EC518}"/>
                </a:ext>
              </a:extLst>
            </p:cNvPr>
            <p:cNvSpPr/>
            <p:nvPr/>
          </p:nvSpPr>
          <p:spPr>
            <a:xfrm>
              <a:off x="5280100" y="1796175"/>
              <a:ext cx="57175" cy="22875"/>
            </a:xfrm>
            <a:custGeom>
              <a:avLst/>
              <a:gdLst/>
              <a:ahLst/>
              <a:cxnLst/>
              <a:rect l="l" t="t" r="r" b="b"/>
              <a:pathLst>
                <a:path w="2287" h="915" extrusionOk="0">
                  <a:moveTo>
                    <a:pt x="828" y="1"/>
                  </a:moveTo>
                  <a:cubicBezTo>
                    <a:pt x="766" y="1"/>
                    <a:pt x="699" y="17"/>
                    <a:pt x="644" y="48"/>
                  </a:cubicBezTo>
                  <a:cubicBezTo>
                    <a:pt x="501" y="120"/>
                    <a:pt x="465" y="299"/>
                    <a:pt x="311" y="358"/>
                  </a:cubicBezTo>
                  <a:cubicBezTo>
                    <a:pt x="180" y="429"/>
                    <a:pt x="1" y="465"/>
                    <a:pt x="13" y="668"/>
                  </a:cubicBezTo>
                  <a:cubicBezTo>
                    <a:pt x="61" y="727"/>
                    <a:pt x="108" y="763"/>
                    <a:pt x="168" y="787"/>
                  </a:cubicBezTo>
                  <a:cubicBezTo>
                    <a:pt x="268" y="826"/>
                    <a:pt x="370" y="836"/>
                    <a:pt x="474" y="836"/>
                  </a:cubicBezTo>
                  <a:cubicBezTo>
                    <a:pt x="593" y="836"/>
                    <a:pt x="714" y="822"/>
                    <a:pt x="834" y="822"/>
                  </a:cubicBezTo>
                  <a:lnTo>
                    <a:pt x="918" y="822"/>
                  </a:lnTo>
                  <a:cubicBezTo>
                    <a:pt x="1024" y="858"/>
                    <a:pt x="1138" y="914"/>
                    <a:pt x="1251" y="914"/>
                  </a:cubicBezTo>
                  <a:cubicBezTo>
                    <a:pt x="1328" y="914"/>
                    <a:pt x="1405" y="888"/>
                    <a:pt x="1477" y="810"/>
                  </a:cubicBezTo>
                  <a:cubicBezTo>
                    <a:pt x="1557" y="822"/>
                    <a:pt x="1636" y="828"/>
                    <a:pt x="1715" y="828"/>
                  </a:cubicBezTo>
                  <a:cubicBezTo>
                    <a:pt x="1874" y="828"/>
                    <a:pt x="2033" y="807"/>
                    <a:pt x="2192" y="775"/>
                  </a:cubicBezTo>
                  <a:cubicBezTo>
                    <a:pt x="2287" y="703"/>
                    <a:pt x="2287" y="608"/>
                    <a:pt x="2204" y="525"/>
                  </a:cubicBezTo>
                  <a:lnTo>
                    <a:pt x="2204" y="513"/>
                  </a:lnTo>
                  <a:cubicBezTo>
                    <a:pt x="2138" y="471"/>
                    <a:pt x="2067" y="456"/>
                    <a:pt x="1994" y="456"/>
                  </a:cubicBezTo>
                  <a:cubicBezTo>
                    <a:pt x="1921" y="456"/>
                    <a:pt x="1846" y="471"/>
                    <a:pt x="1775" y="489"/>
                  </a:cubicBezTo>
                  <a:cubicBezTo>
                    <a:pt x="1621" y="510"/>
                    <a:pt x="1449" y="539"/>
                    <a:pt x="1290" y="539"/>
                  </a:cubicBezTo>
                  <a:cubicBezTo>
                    <a:pt x="1265" y="539"/>
                    <a:pt x="1240" y="538"/>
                    <a:pt x="1215" y="537"/>
                  </a:cubicBezTo>
                  <a:cubicBezTo>
                    <a:pt x="882" y="525"/>
                    <a:pt x="918" y="346"/>
                    <a:pt x="1084" y="132"/>
                  </a:cubicBezTo>
                  <a:cubicBezTo>
                    <a:pt x="1061" y="72"/>
                    <a:pt x="1013" y="37"/>
                    <a:pt x="918" y="13"/>
                  </a:cubicBezTo>
                  <a:cubicBezTo>
                    <a:pt x="890" y="5"/>
                    <a:pt x="860" y="1"/>
                    <a:pt x="8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6271;p32">
              <a:extLst>
                <a:ext uri="{FF2B5EF4-FFF2-40B4-BE49-F238E27FC236}">
                  <a16:creationId xmlns:a16="http://schemas.microsoft.com/office/drawing/2014/main" id="{19497910-6796-48CF-83EF-1067A93826A2}"/>
                </a:ext>
              </a:extLst>
            </p:cNvPr>
            <p:cNvSpPr/>
            <p:nvPr/>
          </p:nvSpPr>
          <p:spPr>
            <a:xfrm>
              <a:off x="5278925" y="1817325"/>
              <a:ext cx="17275" cy="13700"/>
            </a:xfrm>
            <a:custGeom>
              <a:avLst/>
              <a:gdLst/>
              <a:ahLst/>
              <a:cxnLst/>
              <a:rect l="l" t="t" r="r" b="b"/>
              <a:pathLst>
                <a:path w="691" h="548" extrusionOk="0">
                  <a:moveTo>
                    <a:pt x="453" y="0"/>
                  </a:moveTo>
                  <a:cubicBezTo>
                    <a:pt x="358" y="0"/>
                    <a:pt x="250" y="24"/>
                    <a:pt x="179" y="72"/>
                  </a:cubicBezTo>
                  <a:cubicBezTo>
                    <a:pt x="96" y="179"/>
                    <a:pt x="0" y="274"/>
                    <a:pt x="60" y="417"/>
                  </a:cubicBezTo>
                  <a:cubicBezTo>
                    <a:pt x="155" y="536"/>
                    <a:pt x="274" y="548"/>
                    <a:pt x="405" y="548"/>
                  </a:cubicBezTo>
                  <a:cubicBezTo>
                    <a:pt x="524" y="536"/>
                    <a:pt x="608" y="524"/>
                    <a:pt x="667" y="417"/>
                  </a:cubicBezTo>
                  <a:cubicBezTo>
                    <a:pt x="667" y="334"/>
                    <a:pt x="691" y="238"/>
                    <a:pt x="667" y="155"/>
                  </a:cubicBezTo>
                  <a:lnTo>
                    <a:pt x="631" y="60"/>
                  </a:lnTo>
                  <a:cubicBezTo>
                    <a:pt x="572" y="36"/>
                    <a:pt x="512" y="0"/>
                    <a:pt x="4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6272;p32">
              <a:extLst>
                <a:ext uri="{FF2B5EF4-FFF2-40B4-BE49-F238E27FC236}">
                  <a16:creationId xmlns:a16="http://schemas.microsoft.com/office/drawing/2014/main" id="{17AF3B96-F241-4A37-8CCB-0063D8A6169E}"/>
                </a:ext>
              </a:extLst>
            </p:cNvPr>
            <p:cNvSpPr/>
            <p:nvPr/>
          </p:nvSpPr>
          <p:spPr>
            <a:xfrm>
              <a:off x="5349175" y="1806600"/>
              <a:ext cx="16975" cy="10275"/>
            </a:xfrm>
            <a:custGeom>
              <a:avLst/>
              <a:gdLst/>
              <a:ahLst/>
              <a:cxnLst/>
              <a:rect l="l" t="t" r="r" b="b"/>
              <a:pathLst>
                <a:path w="679" h="411" extrusionOk="0">
                  <a:moveTo>
                    <a:pt x="440" y="1"/>
                  </a:moveTo>
                  <a:cubicBezTo>
                    <a:pt x="356" y="1"/>
                    <a:pt x="265" y="74"/>
                    <a:pt x="179" y="96"/>
                  </a:cubicBezTo>
                  <a:cubicBezTo>
                    <a:pt x="167" y="108"/>
                    <a:pt x="143" y="108"/>
                    <a:pt x="119" y="120"/>
                  </a:cubicBezTo>
                  <a:lnTo>
                    <a:pt x="24" y="227"/>
                  </a:lnTo>
                  <a:cubicBezTo>
                    <a:pt x="24" y="251"/>
                    <a:pt x="0" y="274"/>
                    <a:pt x="0" y="298"/>
                  </a:cubicBezTo>
                  <a:cubicBezTo>
                    <a:pt x="83" y="381"/>
                    <a:pt x="160" y="411"/>
                    <a:pt x="236" y="411"/>
                  </a:cubicBezTo>
                  <a:cubicBezTo>
                    <a:pt x="367" y="411"/>
                    <a:pt x="491" y="319"/>
                    <a:pt x="619" y="251"/>
                  </a:cubicBezTo>
                  <a:cubicBezTo>
                    <a:pt x="679" y="215"/>
                    <a:pt x="679" y="167"/>
                    <a:pt x="596" y="132"/>
                  </a:cubicBezTo>
                  <a:cubicBezTo>
                    <a:pt x="548" y="32"/>
                    <a:pt x="496" y="1"/>
                    <a:pt x="4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6273;p32">
              <a:extLst>
                <a:ext uri="{FF2B5EF4-FFF2-40B4-BE49-F238E27FC236}">
                  <a16:creationId xmlns:a16="http://schemas.microsoft.com/office/drawing/2014/main" id="{66B4439D-A1C0-4B2F-97AF-F8B91E2340CE}"/>
                </a:ext>
              </a:extLst>
            </p:cNvPr>
            <p:cNvSpPr/>
            <p:nvPr/>
          </p:nvSpPr>
          <p:spPr>
            <a:xfrm>
              <a:off x="5335175" y="1808175"/>
              <a:ext cx="12525" cy="8225"/>
            </a:xfrm>
            <a:custGeom>
              <a:avLst/>
              <a:gdLst/>
              <a:ahLst/>
              <a:cxnLst/>
              <a:rect l="l" t="t" r="r" b="b"/>
              <a:pathLst>
                <a:path w="501" h="329" extrusionOk="0">
                  <a:moveTo>
                    <a:pt x="297" y="0"/>
                  </a:moveTo>
                  <a:cubicBezTo>
                    <a:pt x="248" y="0"/>
                    <a:pt x="197" y="15"/>
                    <a:pt x="144" y="45"/>
                  </a:cubicBezTo>
                  <a:cubicBezTo>
                    <a:pt x="108" y="45"/>
                    <a:pt x="60" y="45"/>
                    <a:pt x="13" y="57"/>
                  </a:cubicBezTo>
                  <a:cubicBezTo>
                    <a:pt x="1" y="140"/>
                    <a:pt x="1" y="223"/>
                    <a:pt x="1" y="307"/>
                  </a:cubicBezTo>
                  <a:cubicBezTo>
                    <a:pt x="71" y="317"/>
                    <a:pt x="139" y="329"/>
                    <a:pt x="205" y="329"/>
                  </a:cubicBezTo>
                  <a:cubicBezTo>
                    <a:pt x="296" y="329"/>
                    <a:pt x="382" y="306"/>
                    <a:pt x="465" y="223"/>
                  </a:cubicBezTo>
                  <a:cubicBezTo>
                    <a:pt x="501" y="164"/>
                    <a:pt x="501" y="104"/>
                    <a:pt x="441" y="45"/>
                  </a:cubicBezTo>
                  <a:cubicBezTo>
                    <a:pt x="394" y="15"/>
                    <a:pt x="346" y="0"/>
                    <a:pt x="2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6274;p32">
              <a:extLst>
                <a:ext uri="{FF2B5EF4-FFF2-40B4-BE49-F238E27FC236}">
                  <a16:creationId xmlns:a16="http://schemas.microsoft.com/office/drawing/2014/main" id="{4A1C0B7A-BB0E-4923-B5CA-5C186BAD545C}"/>
                </a:ext>
              </a:extLst>
            </p:cNvPr>
            <p:cNvSpPr/>
            <p:nvPr/>
          </p:nvSpPr>
          <p:spPr>
            <a:xfrm>
              <a:off x="5324475" y="1823725"/>
              <a:ext cx="14300" cy="3750"/>
            </a:xfrm>
            <a:custGeom>
              <a:avLst/>
              <a:gdLst/>
              <a:ahLst/>
              <a:cxnLst/>
              <a:rect l="l" t="t" r="r" b="b"/>
              <a:pathLst>
                <a:path w="572" h="150" extrusionOk="0">
                  <a:moveTo>
                    <a:pt x="290" y="0"/>
                  </a:moveTo>
                  <a:cubicBezTo>
                    <a:pt x="196" y="0"/>
                    <a:pt x="101" y="48"/>
                    <a:pt x="0" y="137"/>
                  </a:cubicBezTo>
                  <a:cubicBezTo>
                    <a:pt x="191" y="137"/>
                    <a:pt x="381" y="149"/>
                    <a:pt x="572" y="149"/>
                  </a:cubicBezTo>
                  <a:cubicBezTo>
                    <a:pt x="476" y="48"/>
                    <a:pt x="384" y="0"/>
                    <a:pt x="29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6275;p32">
              <a:extLst>
                <a:ext uri="{FF2B5EF4-FFF2-40B4-BE49-F238E27FC236}">
                  <a16:creationId xmlns:a16="http://schemas.microsoft.com/office/drawing/2014/main" id="{1AB349DE-89DB-4304-9FFF-EE79496959A6}"/>
                </a:ext>
              </a:extLst>
            </p:cNvPr>
            <p:cNvSpPr/>
            <p:nvPr/>
          </p:nvSpPr>
          <p:spPr>
            <a:xfrm>
              <a:off x="5363750" y="1807975"/>
              <a:ext cx="10450" cy="6850"/>
            </a:xfrm>
            <a:custGeom>
              <a:avLst/>
              <a:gdLst/>
              <a:ahLst/>
              <a:cxnLst/>
              <a:rect l="l" t="t" r="r" b="b"/>
              <a:pathLst>
                <a:path w="418" h="274" extrusionOk="0">
                  <a:moveTo>
                    <a:pt x="278" y="1"/>
                  </a:moveTo>
                  <a:cubicBezTo>
                    <a:pt x="232" y="1"/>
                    <a:pt x="183" y="18"/>
                    <a:pt x="132" y="53"/>
                  </a:cubicBezTo>
                  <a:cubicBezTo>
                    <a:pt x="96" y="53"/>
                    <a:pt x="48" y="53"/>
                    <a:pt x="1" y="65"/>
                  </a:cubicBezTo>
                  <a:cubicBezTo>
                    <a:pt x="13" y="112"/>
                    <a:pt x="13" y="136"/>
                    <a:pt x="13" y="184"/>
                  </a:cubicBezTo>
                  <a:cubicBezTo>
                    <a:pt x="103" y="237"/>
                    <a:pt x="183" y="273"/>
                    <a:pt x="249" y="273"/>
                  </a:cubicBezTo>
                  <a:cubicBezTo>
                    <a:pt x="332" y="273"/>
                    <a:pt x="391" y="217"/>
                    <a:pt x="417" y="65"/>
                  </a:cubicBezTo>
                  <a:cubicBezTo>
                    <a:pt x="374" y="21"/>
                    <a:pt x="328" y="1"/>
                    <a:pt x="2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6276;p32">
              <a:extLst>
                <a:ext uri="{FF2B5EF4-FFF2-40B4-BE49-F238E27FC236}">
                  <a16:creationId xmlns:a16="http://schemas.microsoft.com/office/drawing/2014/main" id="{A27A9AE1-A14A-4830-A9DF-A0841B16DCB7}"/>
                </a:ext>
              </a:extLst>
            </p:cNvPr>
            <p:cNvSpPr/>
            <p:nvPr/>
          </p:nvSpPr>
          <p:spPr>
            <a:xfrm>
              <a:off x="5295600" y="1815600"/>
              <a:ext cx="8050" cy="5600"/>
            </a:xfrm>
            <a:custGeom>
              <a:avLst/>
              <a:gdLst/>
              <a:ahLst/>
              <a:cxnLst/>
              <a:rect l="l" t="t" r="r" b="b"/>
              <a:pathLst>
                <a:path w="322" h="224" extrusionOk="0">
                  <a:moveTo>
                    <a:pt x="120" y="1"/>
                  </a:moveTo>
                  <a:cubicBezTo>
                    <a:pt x="57" y="1"/>
                    <a:pt x="16" y="44"/>
                    <a:pt x="0" y="153"/>
                  </a:cubicBezTo>
                  <a:cubicBezTo>
                    <a:pt x="24" y="176"/>
                    <a:pt x="24" y="188"/>
                    <a:pt x="24" y="224"/>
                  </a:cubicBezTo>
                  <a:cubicBezTo>
                    <a:pt x="119" y="164"/>
                    <a:pt x="214" y="117"/>
                    <a:pt x="322" y="57"/>
                  </a:cubicBezTo>
                  <a:cubicBezTo>
                    <a:pt x="298" y="45"/>
                    <a:pt x="274" y="33"/>
                    <a:pt x="238" y="33"/>
                  </a:cubicBezTo>
                  <a:cubicBezTo>
                    <a:pt x="193" y="13"/>
                    <a:pt x="153" y="1"/>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6277;p32">
              <a:extLst>
                <a:ext uri="{FF2B5EF4-FFF2-40B4-BE49-F238E27FC236}">
                  <a16:creationId xmlns:a16="http://schemas.microsoft.com/office/drawing/2014/main" id="{9575B98E-0234-440B-922D-D9793A540053}"/>
                </a:ext>
              </a:extLst>
            </p:cNvPr>
            <p:cNvSpPr/>
            <p:nvPr/>
          </p:nvSpPr>
          <p:spPr>
            <a:xfrm>
              <a:off x="5367625" y="1806000"/>
              <a:ext cx="6875" cy="3600"/>
            </a:xfrm>
            <a:custGeom>
              <a:avLst/>
              <a:gdLst/>
              <a:ahLst/>
              <a:cxnLst/>
              <a:rect l="l" t="t" r="r" b="b"/>
              <a:pathLst>
                <a:path w="275" h="144" extrusionOk="0">
                  <a:moveTo>
                    <a:pt x="143" y="1"/>
                  </a:moveTo>
                  <a:cubicBezTo>
                    <a:pt x="96" y="36"/>
                    <a:pt x="36" y="84"/>
                    <a:pt x="0" y="132"/>
                  </a:cubicBezTo>
                  <a:cubicBezTo>
                    <a:pt x="84" y="132"/>
                    <a:pt x="191" y="144"/>
                    <a:pt x="274" y="144"/>
                  </a:cubicBezTo>
                  <a:lnTo>
                    <a:pt x="274" y="13"/>
                  </a:lnTo>
                  <a:cubicBezTo>
                    <a:pt x="227" y="13"/>
                    <a:pt x="191" y="1"/>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6278;p32">
              <a:extLst>
                <a:ext uri="{FF2B5EF4-FFF2-40B4-BE49-F238E27FC236}">
                  <a16:creationId xmlns:a16="http://schemas.microsoft.com/office/drawing/2014/main" id="{CFAE3CED-9091-4FE2-9753-B1218D308D1B}"/>
                </a:ext>
              </a:extLst>
            </p:cNvPr>
            <p:cNvSpPr/>
            <p:nvPr/>
          </p:nvSpPr>
          <p:spPr>
            <a:xfrm>
              <a:off x="5346200" y="1808675"/>
              <a:ext cx="5075" cy="5400"/>
            </a:xfrm>
            <a:custGeom>
              <a:avLst/>
              <a:gdLst/>
              <a:ahLst/>
              <a:cxnLst/>
              <a:rect l="l" t="t" r="r" b="b"/>
              <a:pathLst>
                <a:path w="203" h="216" extrusionOk="0">
                  <a:moveTo>
                    <a:pt x="119" y="1"/>
                  </a:moveTo>
                  <a:cubicBezTo>
                    <a:pt x="84" y="25"/>
                    <a:pt x="48" y="25"/>
                    <a:pt x="0" y="25"/>
                  </a:cubicBezTo>
                  <a:cubicBezTo>
                    <a:pt x="0" y="84"/>
                    <a:pt x="24" y="144"/>
                    <a:pt x="24" y="203"/>
                  </a:cubicBezTo>
                  <a:cubicBezTo>
                    <a:pt x="34" y="198"/>
                    <a:pt x="46" y="196"/>
                    <a:pt x="58" y="196"/>
                  </a:cubicBezTo>
                  <a:cubicBezTo>
                    <a:pt x="75" y="196"/>
                    <a:pt x="93" y="201"/>
                    <a:pt x="107" y="215"/>
                  </a:cubicBezTo>
                  <a:lnTo>
                    <a:pt x="143" y="168"/>
                  </a:lnTo>
                  <a:cubicBezTo>
                    <a:pt x="167" y="144"/>
                    <a:pt x="179" y="108"/>
                    <a:pt x="203" y="84"/>
                  </a:cubicBezTo>
                  <a:cubicBezTo>
                    <a:pt x="179" y="49"/>
                    <a:pt x="155" y="37"/>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6279;p32">
              <a:extLst>
                <a:ext uri="{FF2B5EF4-FFF2-40B4-BE49-F238E27FC236}">
                  <a16:creationId xmlns:a16="http://schemas.microsoft.com/office/drawing/2014/main" id="{BEFA6F40-65FB-4479-B37E-0F36C299475E}"/>
                </a:ext>
              </a:extLst>
            </p:cNvPr>
            <p:cNvSpPr/>
            <p:nvPr/>
          </p:nvSpPr>
          <p:spPr>
            <a:xfrm>
              <a:off x="5866500" y="2103950"/>
              <a:ext cx="6275" cy="3100"/>
            </a:xfrm>
            <a:custGeom>
              <a:avLst/>
              <a:gdLst/>
              <a:ahLst/>
              <a:cxnLst/>
              <a:rect l="l" t="t" r="r" b="b"/>
              <a:pathLst>
                <a:path w="251" h="124" extrusionOk="0">
                  <a:moveTo>
                    <a:pt x="0" y="1"/>
                  </a:moveTo>
                  <a:cubicBezTo>
                    <a:pt x="49" y="98"/>
                    <a:pt x="113" y="124"/>
                    <a:pt x="192" y="124"/>
                  </a:cubicBezTo>
                  <a:cubicBezTo>
                    <a:pt x="211" y="124"/>
                    <a:pt x="230" y="122"/>
                    <a:pt x="250" y="120"/>
                  </a:cubicBezTo>
                  <a:cubicBezTo>
                    <a:pt x="203" y="1"/>
                    <a:pt x="119"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6280;p32">
              <a:extLst>
                <a:ext uri="{FF2B5EF4-FFF2-40B4-BE49-F238E27FC236}">
                  <a16:creationId xmlns:a16="http://schemas.microsoft.com/office/drawing/2014/main" id="{4611CAFD-5A15-41E3-966A-04214EED3F43}"/>
                </a:ext>
              </a:extLst>
            </p:cNvPr>
            <p:cNvSpPr/>
            <p:nvPr/>
          </p:nvSpPr>
          <p:spPr>
            <a:xfrm>
              <a:off x="5876025" y="2103950"/>
              <a:ext cx="5375" cy="3600"/>
            </a:xfrm>
            <a:custGeom>
              <a:avLst/>
              <a:gdLst/>
              <a:ahLst/>
              <a:cxnLst/>
              <a:rect l="l" t="t" r="r" b="b"/>
              <a:pathLst>
                <a:path w="215" h="144" extrusionOk="0">
                  <a:moveTo>
                    <a:pt x="179" y="1"/>
                  </a:moveTo>
                  <a:cubicBezTo>
                    <a:pt x="119" y="49"/>
                    <a:pt x="60" y="108"/>
                    <a:pt x="0" y="144"/>
                  </a:cubicBezTo>
                  <a:cubicBezTo>
                    <a:pt x="84" y="132"/>
                    <a:pt x="119" y="120"/>
                    <a:pt x="179" y="120"/>
                  </a:cubicBezTo>
                  <a:lnTo>
                    <a:pt x="215" y="60"/>
                  </a:lnTo>
                  <a:lnTo>
                    <a:pt x="179"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6281;p32">
              <a:extLst>
                <a:ext uri="{FF2B5EF4-FFF2-40B4-BE49-F238E27FC236}">
                  <a16:creationId xmlns:a16="http://schemas.microsoft.com/office/drawing/2014/main" id="{F9079B1D-6991-4434-900A-A6E363F560B7}"/>
                </a:ext>
              </a:extLst>
            </p:cNvPr>
            <p:cNvSpPr/>
            <p:nvPr/>
          </p:nvSpPr>
          <p:spPr>
            <a:xfrm>
              <a:off x="5880475" y="2103950"/>
              <a:ext cx="2425" cy="2725"/>
            </a:xfrm>
            <a:custGeom>
              <a:avLst/>
              <a:gdLst/>
              <a:ahLst/>
              <a:cxnLst/>
              <a:rect l="l" t="t" r="r" b="b"/>
              <a:pathLst>
                <a:path w="97" h="109" extrusionOk="0">
                  <a:moveTo>
                    <a:pt x="1" y="1"/>
                  </a:moveTo>
                  <a:lnTo>
                    <a:pt x="1" y="108"/>
                  </a:lnTo>
                  <a:cubicBezTo>
                    <a:pt x="96" y="72"/>
                    <a:pt x="96" y="25"/>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6282;p32">
              <a:extLst>
                <a:ext uri="{FF2B5EF4-FFF2-40B4-BE49-F238E27FC236}">
                  <a16:creationId xmlns:a16="http://schemas.microsoft.com/office/drawing/2014/main" id="{2B83662D-AFA1-4291-B2F0-E9B3267DCC9C}"/>
                </a:ext>
              </a:extLst>
            </p:cNvPr>
            <p:cNvSpPr/>
            <p:nvPr/>
          </p:nvSpPr>
          <p:spPr>
            <a:xfrm>
              <a:off x="5244400" y="1833600"/>
              <a:ext cx="32450" cy="112325"/>
            </a:xfrm>
            <a:custGeom>
              <a:avLst/>
              <a:gdLst/>
              <a:ahLst/>
              <a:cxnLst/>
              <a:rect l="l" t="t" r="r" b="b"/>
              <a:pathLst>
                <a:path w="1298" h="4493" extrusionOk="0">
                  <a:moveTo>
                    <a:pt x="896" y="1"/>
                  </a:moveTo>
                  <a:cubicBezTo>
                    <a:pt x="619" y="1"/>
                    <a:pt x="614" y="254"/>
                    <a:pt x="536" y="445"/>
                  </a:cubicBezTo>
                  <a:cubicBezTo>
                    <a:pt x="488" y="576"/>
                    <a:pt x="488" y="707"/>
                    <a:pt x="488" y="861"/>
                  </a:cubicBezTo>
                  <a:cubicBezTo>
                    <a:pt x="417" y="1314"/>
                    <a:pt x="262" y="1766"/>
                    <a:pt x="215" y="2242"/>
                  </a:cubicBezTo>
                  <a:cubicBezTo>
                    <a:pt x="203" y="2385"/>
                    <a:pt x="179" y="2528"/>
                    <a:pt x="143" y="2659"/>
                  </a:cubicBezTo>
                  <a:cubicBezTo>
                    <a:pt x="0" y="3040"/>
                    <a:pt x="72" y="3445"/>
                    <a:pt x="143" y="3850"/>
                  </a:cubicBezTo>
                  <a:cubicBezTo>
                    <a:pt x="203" y="4088"/>
                    <a:pt x="84" y="4409"/>
                    <a:pt x="476" y="4493"/>
                  </a:cubicBezTo>
                  <a:cubicBezTo>
                    <a:pt x="679" y="4159"/>
                    <a:pt x="607" y="3790"/>
                    <a:pt x="631" y="3445"/>
                  </a:cubicBezTo>
                  <a:cubicBezTo>
                    <a:pt x="715" y="2600"/>
                    <a:pt x="667" y="1719"/>
                    <a:pt x="1072" y="921"/>
                  </a:cubicBezTo>
                  <a:lnTo>
                    <a:pt x="1060" y="861"/>
                  </a:lnTo>
                  <a:cubicBezTo>
                    <a:pt x="1060" y="802"/>
                    <a:pt x="1072" y="766"/>
                    <a:pt x="1119" y="766"/>
                  </a:cubicBezTo>
                  <a:lnTo>
                    <a:pt x="1143" y="718"/>
                  </a:lnTo>
                  <a:cubicBezTo>
                    <a:pt x="1155" y="683"/>
                    <a:pt x="1179" y="647"/>
                    <a:pt x="1203" y="623"/>
                  </a:cubicBezTo>
                  <a:cubicBezTo>
                    <a:pt x="1179" y="385"/>
                    <a:pt x="1298" y="99"/>
                    <a:pt x="953" y="4"/>
                  </a:cubicBezTo>
                  <a:cubicBezTo>
                    <a:pt x="933" y="2"/>
                    <a:pt x="914" y="1"/>
                    <a:pt x="8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6283;p32">
              <a:extLst>
                <a:ext uri="{FF2B5EF4-FFF2-40B4-BE49-F238E27FC236}">
                  <a16:creationId xmlns:a16="http://schemas.microsoft.com/office/drawing/2014/main" id="{939C8582-FD70-4F60-B760-07C542A9C177}"/>
                </a:ext>
              </a:extLst>
            </p:cNvPr>
            <p:cNvSpPr/>
            <p:nvPr/>
          </p:nvSpPr>
          <p:spPr>
            <a:xfrm>
              <a:off x="5244100" y="1926650"/>
              <a:ext cx="22350" cy="96850"/>
            </a:xfrm>
            <a:custGeom>
              <a:avLst/>
              <a:gdLst/>
              <a:ahLst/>
              <a:cxnLst/>
              <a:rect l="l" t="t" r="r" b="b"/>
              <a:pathLst>
                <a:path w="894" h="3874" extrusionOk="0">
                  <a:moveTo>
                    <a:pt x="246" y="1"/>
                  </a:moveTo>
                  <a:cubicBezTo>
                    <a:pt x="228" y="1"/>
                    <a:pt x="211" y="4"/>
                    <a:pt x="191" y="9"/>
                  </a:cubicBezTo>
                  <a:cubicBezTo>
                    <a:pt x="155" y="56"/>
                    <a:pt x="131" y="92"/>
                    <a:pt x="107" y="152"/>
                  </a:cubicBezTo>
                  <a:cubicBezTo>
                    <a:pt x="96" y="211"/>
                    <a:pt x="84" y="271"/>
                    <a:pt x="84" y="330"/>
                  </a:cubicBezTo>
                  <a:cubicBezTo>
                    <a:pt x="72" y="390"/>
                    <a:pt x="72" y="449"/>
                    <a:pt x="72" y="509"/>
                  </a:cubicBezTo>
                  <a:cubicBezTo>
                    <a:pt x="60" y="568"/>
                    <a:pt x="60" y="628"/>
                    <a:pt x="60" y="687"/>
                  </a:cubicBezTo>
                  <a:cubicBezTo>
                    <a:pt x="36" y="747"/>
                    <a:pt x="36" y="806"/>
                    <a:pt x="36" y="866"/>
                  </a:cubicBezTo>
                  <a:lnTo>
                    <a:pt x="36" y="1056"/>
                  </a:lnTo>
                  <a:cubicBezTo>
                    <a:pt x="36" y="1330"/>
                    <a:pt x="12" y="1592"/>
                    <a:pt x="84" y="1866"/>
                  </a:cubicBezTo>
                  <a:cubicBezTo>
                    <a:pt x="119" y="1926"/>
                    <a:pt x="143" y="1985"/>
                    <a:pt x="191" y="2045"/>
                  </a:cubicBezTo>
                  <a:cubicBezTo>
                    <a:pt x="179" y="2330"/>
                    <a:pt x="298" y="2640"/>
                    <a:pt x="84" y="2902"/>
                  </a:cubicBezTo>
                  <a:cubicBezTo>
                    <a:pt x="96" y="2938"/>
                    <a:pt x="96" y="2985"/>
                    <a:pt x="84" y="3021"/>
                  </a:cubicBezTo>
                  <a:lnTo>
                    <a:pt x="84" y="3104"/>
                  </a:lnTo>
                  <a:cubicBezTo>
                    <a:pt x="179" y="3200"/>
                    <a:pt x="0" y="3164"/>
                    <a:pt x="24" y="3223"/>
                  </a:cubicBezTo>
                  <a:cubicBezTo>
                    <a:pt x="24" y="3283"/>
                    <a:pt x="24" y="3319"/>
                    <a:pt x="36" y="3366"/>
                  </a:cubicBezTo>
                  <a:cubicBezTo>
                    <a:pt x="72" y="3438"/>
                    <a:pt x="84" y="3521"/>
                    <a:pt x="96" y="3592"/>
                  </a:cubicBezTo>
                  <a:cubicBezTo>
                    <a:pt x="107" y="3640"/>
                    <a:pt x="143" y="3676"/>
                    <a:pt x="179" y="3723"/>
                  </a:cubicBezTo>
                  <a:cubicBezTo>
                    <a:pt x="191" y="3735"/>
                    <a:pt x="215" y="3759"/>
                    <a:pt x="238" y="3771"/>
                  </a:cubicBezTo>
                  <a:cubicBezTo>
                    <a:pt x="323" y="3836"/>
                    <a:pt x="427" y="3873"/>
                    <a:pt x="524" y="3873"/>
                  </a:cubicBezTo>
                  <a:cubicBezTo>
                    <a:pt x="604" y="3873"/>
                    <a:pt x="680" y="3849"/>
                    <a:pt x="739" y="3795"/>
                  </a:cubicBezTo>
                  <a:cubicBezTo>
                    <a:pt x="893" y="3664"/>
                    <a:pt x="667" y="3521"/>
                    <a:pt x="655" y="3354"/>
                  </a:cubicBezTo>
                  <a:cubicBezTo>
                    <a:pt x="358" y="3307"/>
                    <a:pt x="298" y="3164"/>
                    <a:pt x="477" y="2902"/>
                  </a:cubicBezTo>
                  <a:cubicBezTo>
                    <a:pt x="488" y="2176"/>
                    <a:pt x="488" y="1461"/>
                    <a:pt x="488" y="747"/>
                  </a:cubicBezTo>
                  <a:cubicBezTo>
                    <a:pt x="262" y="544"/>
                    <a:pt x="393" y="259"/>
                    <a:pt x="334" y="21"/>
                  </a:cubicBezTo>
                  <a:cubicBezTo>
                    <a:pt x="299" y="7"/>
                    <a:pt x="272" y="1"/>
                    <a:pt x="2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6284;p32">
              <a:extLst>
                <a:ext uri="{FF2B5EF4-FFF2-40B4-BE49-F238E27FC236}">
                  <a16:creationId xmlns:a16="http://schemas.microsoft.com/office/drawing/2014/main" id="{A7974CEC-04C1-462C-94EF-6436CD0ED373}"/>
                </a:ext>
              </a:extLst>
            </p:cNvPr>
            <p:cNvSpPr/>
            <p:nvPr/>
          </p:nvSpPr>
          <p:spPr>
            <a:xfrm>
              <a:off x="5270000" y="1851150"/>
              <a:ext cx="7750" cy="7875"/>
            </a:xfrm>
            <a:custGeom>
              <a:avLst/>
              <a:gdLst/>
              <a:ahLst/>
              <a:cxnLst/>
              <a:rect l="l" t="t" r="r" b="b"/>
              <a:pathLst>
                <a:path w="310" h="315" extrusionOk="0">
                  <a:moveTo>
                    <a:pt x="133" y="0"/>
                  </a:moveTo>
                  <a:cubicBezTo>
                    <a:pt x="112" y="0"/>
                    <a:pt x="99" y="16"/>
                    <a:pt x="72" y="52"/>
                  </a:cubicBezTo>
                  <a:lnTo>
                    <a:pt x="60" y="64"/>
                  </a:lnTo>
                  <a:cubicBezTo>
                    <a:pt x="12" y="112"/>
                    <a:pt x="0" y="135"/>
                    <a:pt x="48" y="183"/>
                  </a:cubicBezTo>
                  <a:lnTo>
                    <a:pt x="48" y="195"/>
                  </a:lnTo>
                  <a:cubicBezTo>
                    <a:pt x="131" y="243"/>
                    <a:pt x="226" y="266"/>
                    <a:pt x="310" y="314"/>
                  </a:cubicBezTo>
                  <a:cubicBezTo>
                    <a:pt x="310" y="207"/>
                    <a:pt x="298" y="112"/>
                    <a:pt x="179" y="64"/>
                  </a:cubicBezTo>
                  <a:cubicBezTo>
                    <a:pt x="179" y="52"/>
                    <a:pt x="167" y="40"/>
                    <a:pt x="155" y="5"/>
                  </a:cubicBezTo>
                  <a:cubicBezTo>
                    <a:pt x="147" y="2"/>
                    <a:pt x="139" y="0"/>
                    <a:pt x="13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6285;p32">
              <a:extLst>
                <a:ext uri="{FF2B5EF4-FFF2-40B4-BE49-F238E27FC236}">
                  <a16:creationId xmlns:a16="http://schemas.microsoft.com/office/drawing/2014/main" id="{7375E928-A15B-4730-8A26-EF476DD94532}"/>
                </a:ext>
              </a:extLst>
            </p:cNvPr>
            <p:cNvSpPr/>
            <p:nvPr/>
          </p:nvSpPr>
          <p:spPr>
            <a:xfrm>
              <a:off x="5727775" y="1773850"/>
              <a:ext cx="23250" cy="9250"/>
            </a:xfrm>
            <a:custGeom>
              <a:avLst/>
              <a:gdLst/>
              <a:ahLst/>
              <a:cxnLst/>
              <a:rect l="l" t="t" r="r" b="b"/>
              <a:pathLst>
                <a:path w="930" h="370" extrusionOk="0">
                  <a:moveTo>
                    <a:pt x="84" y="1"/>
                  </a:moveTo>
                  <a:cubicBezTo>
                    <a:pt x="1" y="96"/>
                    <a:pt x="1" y="179"/>
                    <a:pt x="72" y="275"/>
                  </a:cubicBezTo>
                  <a:cubicBezTo>
                    <a:pt x="180" y="299"/>
                    <a:pt x="263" y="346"/>
                    <a:pt x="370" y="370"/>
                  </a:cubicBezTo>
                  <a:cubicBezTo>
                    <a:pt x="382" y="227"/>
                    <a:pt x="477" y="132"/>
                    <a:pt x="632" y="132"/>
                  </a:cubicBezTo>
                  <a:cubicBezTo>
                    <a:pt x="751" y="132"/>
                    <a:pt x="858" y="120"/>
                    <a:pt x="930" y="13"/>
                  </a:cubicBezTo>
                  <a:cubicBezTo>
                    <a:pt x="656" y="13"/>
                    <a:pt x="370" y="1"/>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6286;p32">
              <a:extLst>
                <a:ext uri="{FF2B5EF4-FFF2-40B4-BE49-F238E27FC236}">
                  <a16:creationId xmlns:a16="http://schemas.microsoft.com/office/drawing/2014/main" id="{105D3736-00C2-48C5-A620-C7048CA669E2}"/>
                </a:ext>
              </a:extLst>
            </p:cNvPr>
            <p:cNvSpPr/>
            <p:nvPr/>
          </p:nvSpPr>
          <p:spPr>
            <a:xfrm>
              <a:off x="5731350" y="1787775"/>
              <a:ext cx="15800" cy="7250"/>
            </a:xfrm>
            <a:custGeom>
              <a:avLst/>
              <a:gdLst/>
              <a:ahLst/>
              <a:cxnLst/>
              <a:rect l="l" t="t" r="r" b="b"/>
              <a:pathLst>
                <a:path w="632" h="290" extrusionOk="0">
                  <a:moveTo>
                    <a:pt x="330" y="1"/>
                  </a:moveTo>
                  <a:cubicBezTo>
                    <a:pt x="235" y="1"/>
                    <a:pt x="145" y="45"/>
                    <a:pt x="72" y="146"/>
                  </a:cubicBezTo>
                  <a:cubicBezTo>
                    <a:pt x="13" y="170"/>
                    <a:pt x="1" y="218"/>
                    <a:pt x="60" y="277"/>
                  </a:cubicBezTo>
                  <a:cubicBezTo>
                    <a:pt x="215" y="289"/>
                    <a:pt x="358" y="289"/>
                    <a:pt x="513" y="289"/>
                  </a:cubicBezTo>
                  <a:cubicBezTo>
                    <a:pt x="537" y="206"/>
                    <a:pt x="632" y="99"/>
                    <a:pt x="513" y="51"/>
                  </a:cubicBezTo>
                  <a:cubicBezTo>
                    <a:pt x="452" y="19"/>
                    <a:pt x="390" y="1"/>
                    <a:pt x="33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6287;p32">
              <a:extLst>
                <a:ext uri="{FF2B5EF4-FFF2-40B4-BE49-F238E27FC236}">
                  <a16:creationId xmlns:a16="http://schemas.microsoft.com/office/drawing/2014/main" id="{2E144835-FCCC-4FE6-A8DA-2A619BE4913A}"/>
                </a:ext>
              </a:extLst>
            </p:cNvPr>
            <p:cNvSpPr/>
            <p:nvPr/>
          </p:nvSpPr>
          <p:spPr>
            <a:xfrm>
              <a:off x="5719150" y="1773850"/>
              <a:ext cx="10750" cy="8150"/>
            </a:xfrm>
            <a:custGeom>
              <a:avLst/>
              <a:gdLst/>
              <a:ahLst/>
              <a:cxnLst/>
              <a:rect l="l" t="t" r="r" b="b"/>
              <a:pathLst>
                <a:path w="430" h="326" extrusionOk="0">
                  <a:moveTo>
                    <a:pt x="429" y="1"/>
                  </a:moveTo>
                  <a:cubicBezTo>
                    <a:pt x="286" y="1"/>
                    <a:pt x="144" y="13"/>
                    <a:pt x="1" y="13"/>
                  </a:cubicBezTo>
                  <a:lnTo>
                    <a:pt x="1" y="156"/>
                  </a:lnTo>
                  <a:cubicBezTo>
                    <a:pt x="87" y="225"/>
                    <a:pt x="173" y="325"/>
                    <a:pt x="287" y="325"/>
                  </a:cubicBezTo>
                  <a:cubicBezTo>
                    <a:pt x="330" y="325"/>
                    <a:pt x="377" y="311"/>
                    <a:pt x="429" y="275"/>
                  </a:cubicBezTo>
                  <a:lnTo>
                    <a:pt x="429"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6288;p32">
              <a:extLst>
                <a:ext uri="{FF2B5EF4-FFF2-40B4-BE49-F238E27FC236}">
                  <a16:creationId xmlns:a16="http://schemas.microsoft.com/office/drawing/2014/main" id="{8E12F8D7-6B57-4FFD-9CC8-8FBFF802A86D}"/>
                </a:ext>
              </a:extLst>
            </p:cNvPr>
            <p:cNvSpPr/>
            <p:nvPr/>
          </p:nvSpPr>
          <p:spPr>
            <a:xfrm>
              <a:off x="5722725" y="1788825"/>
              <a:ext cx="7475" cy="6200"/>
            </a:xfrm>
            <a:custGeom>
              <a:avLst/>
              <a:gdLst/>
              <a:ahLst/>
              <a:cxnLst/>
              <a:rect l="l" t="t" r="r" b="b"/>
              <a:pathLst>
                <a:path w="299" h="248" extrusionOk="0">
                  <a:moveTo>
                    <a:pt x="127" y="0"/>
                  </a:moveTo>
                  <a:cubicBezTo>
                    <a:pt x="43" y="0"/>
                    <a:pt x="25" y="118"/>
                    <a:pt x="1" y="247"/>
                  </a:cubicBezTo>
                  <a:lnTo>
                    <a:pt x="155" y="247"/>
                  </a:lnTo>
                  <a:cubicBezTo>
                    <a:pt x="203" y="188"/>
                    <a:pt x="286" y="176"/>
                    <a:pt x="298" y="92"/>
                  </a:cubicBezTo>
                  <a:cubicBezTo>
                    <a:pt x="221" y="27"/>
                    <a:pt x="167" y="0"/>
                    <a:pt x="1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6289;p32">
              <a:extLst>
                <a:ext uri="{FF2B5EF4-FFF2-40B4-BE49-F238E27FC236}">
                  <a16:creationId xmlns:a16="http://schemas.microsoft.com/office/drawing/2014/main" id="{89E86E9F-DE6F-466C-BEB1-716FC0F4B781}"/>
                </a:ext>
              </a:extLst>
            </p:cNvPr>
            <p:cNvSpPr/>
            <p:nvPr/>
          </p:nvSpPr>
          <p:spPr>
            <a:xfrm>
              <a:off x="5759050" y="1791425"/>
              <a:ext cx="10425" cy="3750"/>
            </a:xfrm>
            <a:custGeom>
              <a:avLst/>
              <a:gdLst/>
              <a:ahLst/>
              <a:cxnLst/>
              <a:rect l="l" t="t" r="r" b="b"/>
              <a:pathLst>
                <a:path w="417" h="150" extrusionOk="0">
                  <a:moveTo>
                    <a:pt x="223" y="1"/>
                  </a:moveTo>
                  <a:cubicBezTo>
                    <a:pt x="134" y="1"/>
                    <a:pt x="57" y="30"/>
                    <a:pt x="0" y="143"/>
                  </a:cubicBezTo>
                  <a:cubicBezTo>
                    <a:pt x="52" y="143"/>
                    <a:pt x="107" y="150"/>
                    <a:pt x="161" y="150"/>
                  </a:cubicBezTo>
                  <a:cubicBezTo>
                    <a:pt x="256" y="150"/>
                    <a:pt x="349" y="130"/>
                    <a:pt x="417" y="24"/>
                  </a:cubicBezTo>
                  <a:cubicBezTo>
                    <a:pt x="349" y="15"/>
                    <a:pt x="284" y="1"/>
                    <a:pt x="22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6290;p32">
              <a:extLst>
                <a:ext uri="{FF2B5EF4-FFF2-40B4-BE49-F238E27FC236}">
                  <a16:creationId xmlns:a16="http://schemas.microsoft.com/office/drawing/2014/main" id="{AEF79E35-D1E8-448E-AA45-568C024C47B1}"/>
                </a:ext>
              </a:extLst>
            </p:cNvPr>
            <p:cNvSpPr/>
            <p:nvPr/>
          </p:nvSpPr>
          <p:spPr>
            <a:xfrm>
              <a:off x="5798025" y="1788975"/>
              <a:ext cx="7175" cy="2475"/>
            </a:xfrm>
            <a:custGeom>
              <a:avLst/>
              <a:gdLst/>
              <a:ahLst/>
              <a:cxnLst/>
              <a:rect l="l" t="t" r="r" b="b"/>
              <a:pathLst>
                <a:path w="287" h="99" extrusionOk="0">
                  <a:moveTo>
                    <a:pt x="148" y="0"/>
                  </a:moveTo>
                  <a:cubicBezTo>
                    <a:pt x="102" y="0"/>
                    <a:pt x="54" y="33"/>
                    <a:pt x="1" y="98"/>
                  </a:cubicBezTo>
                  <a:lnTo>
                    <a:pt x="287" y="98"/>
                  </a:lnTo>
                  <a:cubicBezTo>
                    <a:pt x="239" y="33"/>
                    <a:pt x="194" y="0"/>
                    <a:pt x="1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6291;p32">
              <a:extLst>
                <a:ext uri="{FF2B5EF4-FFF2-40B4-BE49-F238E27FC236}">
                  <a16:creationId xmlns:a16="http://schemas.microsoft.com/office/drawing/2014/main" id="{50F29C7E-3B9A-4AFA-8E11-60A83EDE3881}"/>
                </a:ext>
              </a:extLst>
            </p:cNvPr>
            <p:cNvSpPr/>
            <p:nvPr/>
          </p:nvSpPr>
          <p:spPr>
            <a:xfrm>
              <a:off x="5697425" y="1775625"/>
              <a:ext cx="4200" cy="3025"/>
            </a:xfrm>
            <a:custGeom>
              <a:avLst/>
              <a:gdLst/>
              <a:ahLst/>
              <a:cxnLst/>
              <a:rect l="l" t="t" r="r" b="b"/>
              <a:pathLst>
                <a:path w="168" h="121" extrusionOk="0">
                  <a:moveTo>
                    <a:pt x="80" y="0"/>
                  </a:moveTo>
                  <a:cubicBezTo>
                    <a:pt x="54" y="0"/>
                    <a:pt x="27" y="26"/>
                    <a:pt x="1" y="85"/>
                  </a:cubicBezTo>
                  <a:cubicBezTo>
                    <a:pt x="24" y="97"/>
                    <a:pt x="36" y="120"/>
                    <a:pt x="48" y="120"/>
                  </a:cubicBezTo>
                  <a:cubicBezTo>
                    <a:pt x="96" y="120"/>
                    <a:pt x="120" y="108"/>
                    <a:pt x="167" y="97"/>
                  </a:cubicBezTo>
                  <a:cubicBezTo>
                    <a:pt x="141" y="38"/>
                    <a:pt x="111" y="0"/>
                    <a:pt x="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6292;p32">
              <a:extLst>
                <a:ext uri="{FF2B5EF4-FFF2-40B4-BE49-F238E27FC236}">
                  <a16:creationId xmlns:a16="http://schemas.microsoft.com/office/drawing/2014/main" id="{06C32C37-E46D-49BE-B059-D1895CC61CA0}"/>
                </a:ext>
              </a:extLst>
            </p:cNvPr>
            <p:cNvSpPr/>
            <p:nvPr/>
          </p:nvSpPr>
          <p:spPr>
            <a:xfrm>
              <a:off x="5726600" y="1791125"/>
              <a:ext cx="7175" cy="3900"/>
            </a:xfrm>
            <a:custGeom>
              <a:avLst/>
              <a:gdLst/>
              <a:ahLst/>
              <a:cxnLst/>
              <a:rect l="l" t="t" r="r" b="b"/>
              <a:pathLst>
                <a:path w="287" h="156" extrusionOk="0">
                  <a:moveTo>
                    <a:pt x="143" y="0"/>
                  </a:moveTo>
                  <a:cubicBezTo>
                    <a:pt x="108" y="60"/>
                    <a:pt x="48" y="96"/>
                    <a:pt x="0" y="155"/>
                  </a:cubicBezTo>
                  <a:cubicBezTo>
                    <a:pt x="84" y="155"/>
                    <a:pt x="179" y="155"/>
                    <a:pt x="262" y="143"/>
                  </a:cubicBezTo>
                  <a:cubicBezTo>
                    <a:pt x="286" y="96"/>
                    <a:pt x="286" y="60"/>
                    <a:pt x="286" y="12"/>
                  </a:cubicBezTo>
                  <a:cubicBezTo>
                    <a:pt x="238" y="12"/>
                    <a:pt x="191" y="12"/>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6293;p32">
              <a:extLst>
                <a:ext uri="{FF2B5EF4-FFF2-40B4-BE49-F238E27FC236}">
                  <a16:creationId xmlns:a16="http://schemas.microsoft.com/office/drawing/2014/main" id="{8422F207-A444-4E62-A0AD-1AC2AFE650F3}"/>
                </a:ext>
              </a:extLst>
            </p:cNvPr>
            <p:cNvSpPr/>
            <p:nvPr/>
          </p:nvSpPr>
          <p:spPr>
            <a:xfrm>
              <a:off x="5991500" y="1841725"/>
              <a:ext cx="13125" cy="7125"/>
            </a:xfrm>
            <a:custGeom>
              <a:avLst/>
              <a:gdLst/>
              <a:ahLst/>
              <a:cxnLst/>
              <a:rect l="l" t="t" r="r" b="b"/>
              <a:pathLst>
                <a:path w="525" h="285" extrusionOk="0">
                  <a:moveTo>
                    <a:pt x="441" y="1"/>
                  </a:moveTo>
                  <a:cubicBezTo>
                    <a:pt x="358" y="12"/>
                    <a:pt x="251" y="12"/>
                    <a:pt x="168" y="24"/>
                  </a:cubicBezTo>
                  <a:cubicBezTo>
                    <a:pt x="108" y="84"/>
                    <a:pt x="1" y="155"/>
                    <a:pt x="1" y="215"/>
                  </a:cubicBezTo>
                  <a:cubicBezTo>
                    <a:pt x="7" y="272"/>
                    <a:pt x="47" y="285"/>
                    <a:pt x="95" y="285"/>
                  </a:cubicBezTo>
                  <a:cubicBezTo>
                    <a:pt x="138" y="285"/>
                    <a:pt x="188" y="274"/>
                    <a:pt x="227" y="274"/>
                  </a:cubicBezTo>
                  <a:cubicBezTo>
                    <a:pt x="310" y="274"/>
                    <a:pt x="382" y="239"/>
                    <a:pt x="441" y="155"/>
                  </a:cubicBezTo>
                  <a:cubicBezTo>
                    <a:pt x="501" y="96"/>
                    <a:pt x="525" y="36"/>
                    <a:pt x="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6294;p32">
              <a:extLst>
                <a:ext uri="{FF2B5EF4-FFF2-40B4-BE49-F238E27FC236}">
                  <a16:creationId xmlns:a16="http://schemas.microsoft.com/office/drawing/2014/main" id="{1D1F98C1-8867-41DE-AB0B-851CFB02FC2E}"/>
                </a:ext>
              </a:extLst>
            </p:cNvPr>
            <p:cNvSpPr/>
            <p:nvPr/>
          </p:nvSpPr>
          <p:spPr>
            <a:xfrm>
              <a:off x="6002525" y="1841125"/>
              <a:ext cx="13125" cy="7500"/>
            </a:xfrm>
            <a:custGeom>
              <a:avLst/>
              <a:gdLst/>
              <a:ahLst/>
              <a:cxnLst/>
              <a:rect l="l" t="t" r="r" b="b"/>
              <a:pathLst>
                <a:path w="525" h="300" extrusionOk="0">
                  <a:moveTo>
                    <a:pt x="0" y="1"/>
                  </a:moveTo>
                  <a:lnTo>
                    <a:pt x="0" y="167"/>
                  </a:lnTo>
                  <a:cubicBezTo>
                    <a:pt x="134" y="223"/>
                    <a:pt x="257" y="300"/>
                    <a:pt x="409" y="300"/>
                  </a:cubicBezTo>
                  <a:cubicBezTo>
                    <a:pt x="419" y="300"/>
                    <a:pt x="430" y="299"/>
                    <a:pt x="441" y="298"/>
                  </a:cubicBezTo>
                  <a:cubicBezTo>
                    <a:pt x="512" y="215"/>
                    <a:pt x="524" y="108"/>
                    <a:pt x="441" y="13"/>
                  </a:cubicBezTo>
                  <a:cubicBezTo>
                    <a:pt x="286" y="1"/>
                    <a:pt x="155"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6295;p32">
              <a:extLst>
                <a:ext uri="{FF2B5EF4-FFF2-40B4-BE49-F238E27FC236}">
                  <a16:creationId xmlns:a16="http://schemas.microsoft.com/office/drawing/2014/main" id="{EC87D9D3-429A-4B12-BC0D-8D83FD0D9F9B}"/>
                </a:ext>
              </a:extLst>
            </p:cNvPr>
            <p:cNvSpPr/>
            <p:nvPr/>
          </p:nvSpPr>
          <p:spPr>
            <a:xfrm>
              <a:off x="6024250" y="1841875"/>
              <a:ext cx="7775" cy="6225"/>
            </a:xfrm>
            <a:custGeom>
              <a:avLst/>
              <a:gdLst/>
              <a:ahLst/>
              <a:cxnLst/>
              <a:rect l="l" t="t" r="r" b="b"/>
              <a:pathLst>
                <a:path w="311" h="249" extrusionOk="0">
                  <a:moveTo>
                    <a:pt x="176" y="0"/>
                  </a:moveTo>
                  <a:cubicBezTo>
                    <a:pt x="163" y="0"/>
                    <a:pt x="148" y="2"/>
                    <a:pt x="132" y="6"/>
                  </a:cubicBezTo>
                  <a:cubicBezTo>
                    <a:pt x="84" y="54"/>
                    <a:pt x="48" y="90"/>
                    <a:pt x="1" y="149"/>
                  </a:cubicBezTo>
                  <a:cubicBezTo>
                    <a:pt x="53" y="220"/>
                    <a:pt x="99" y="248"/>
                    <a:pt x="142" y="248"/>
                  </a:cubicBezTo>
                  <a:cubicBezTo>
                    <a:pt x="206" y="248"/>
                    <a:pt x="260" y="185"/>
                    <a:pt x="310" y="114"/>
                  </a:cubicBezTo>
                  <a:cubicBezTo>
                    <a:pt x="271" y="45"/>
                    <a:pt x="240" y="0"/>
                    <a:pt x="1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6296;p32">
              <a:extLst>
                <a:ext uri="{FF2B5EF4-FFF2-40B4-BE49-F238E27FC236}">
                  <a16:creationId xmlns:a16="http://schemas.microsoft.com/office/drawing/2014/main" id="{148E6192-E5B2-45E3-961E-E4ED21835B88}"/>
                </a:ext>
              </a:extLst>
            </p:cNvPr>
            <p:cNvSpPr/>
            <p:nvPr/>
          </p:nvSpPr>
          <p:spPr>
            <a:xfrm>
              <a:off x="6045375" y="1841600"/>
              <a:ext cx="3300" cy="4925"/>
            </a:xfrm>
            <a:custGeom>
              <a:avLst/>
              <a:gdLst/>
              <a:ahLst/>
              <a:cxnLst/>
              <a:rect l="l" t="t" r="r" b="b"/>
              <a:pathLst>
                <a:path w="132" h="197" extrusionOk="0">
                  <a:moveTo>
                    <a:pt x="64" y="1"/>
                  </a:moveTo>
                  <a:cubicBezTo>
                    <a:pt x="44" y="1"/>
                    <a:pt x="22" y="7"/>
                    <a:pt x="1" y="17"/>
                  </a:cubicBezTo>
                  <a:cubicBezTo>
                    <a:pt x="37" y="77"/>
                    <a:pt x="49" y="136"/>
                    <a:pt x="60" y="196"/>
                  </a:cubicBezTo>
                  <a:cubicBezTo>
                    <a:pt x="132" y="160"/>
                    <a:pt x="132" y="89"/>
                    <a:pt x="132" y="29"/>
                  </a:cubicBezTo>
                  <a:cubicBezTo>
                    <a:pt x="112" y="10"/>
                    <a:pt x="89" y="1"/>
                    <a:pt x="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6297;p32">
              <a:extLst>
                <a:ext uri="{FF2B5EF4-FFF2-40B4-BE49-F238E27FC236}">
                  <a16:creationId xmlns:a16="http://schemas.microsoft.com/office/drawing/2014/main" id="{934044C3-B7BB-4A24-803E-7F31906907DC}"/>
                </a:ext>
              </a:extLst>
            </p:cNvPr>
            <p:cNvSpPr/>
            <p:nvPr/>
          </p:nvSpPr>
          <p:spPr>
            <a:xfrm>
              <a:off x="6013525" y="1841725"/>
              <a:ext cx="3300" cy="6875"/>
            </a:xfrm>
            <a:custGeom>
              <a:avLst/>
              <a:gdLst/>
              <a:ahLst/>
              <a:cxnLst/>
              <a:rect l="l" t="t" r="r" b="b"/>
              <a:pathLst>
                <a:path w="132" h="275" extrusionOk="0">
                  <a:moveTo>
                    <a:pt x="1" y="1"/>
                  </a:moveTo>
                  <a:lnTo>
                    <a:pt x="1" y="274"/>
                  </a:lnTo>
                  <a:cubicBezTo>
                    <a:pt x="96" y="239"/>
                    <a:pt x="132" y="131"/>
                    <a:pt x="132" y="12"/>
                  </a:cubicBezTo>
                  <a:cubicBezTo>
                    <a:pt x="84" y="12"/>
                    <a:pt x="37"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6298;p32">
              <a:extLst>
                <a:ext uri="{FF2B5EF4-FFF2-40B4-BE49-F238E27FC236}">
                  <a16:creationId xmlns:a16="http://schemas.microsoft.com/office/drawing/2014/main" id="{05A0BFD2-7BB3-49D5-A08E-075D4274EBD3}"/>
                </a:ext>
              </a:extLst>
            </p:cNvPr>
            <p:cNvSpPr/>
            <p:nvPr/>
          </p:nvSpPr>
          <p:spPr>
            <a:xfrm>
              <a:off x="6034675" y="1845000"/>
              <a:ext cx="1500" cy="1800"/>
            </a:xfrm>
            <a:custGeom>
              <a:avLst/>
              <a:gdLst/>
              <a:ahLst/>
              <a:cxnLst/>
              <a:rect l="l" t="t" r="r" b="b"/>
              <a:pathLst>
                <a:path w="60" h="72" extrusionOk="0">
                  <a:moveTo>
                    <a:pt x="0" y="1"/>
                  </a:moveTo>
                  <a:cubicBezTo>
                    <a:pt x="12" y="24"/>
                    <a:pt x="24" y="48"/>
                    <a:pt x="60" y="72"/>
                  </a:cubicBezTo>
                  <a:cubicBezTo>
                    <a:pt x="48" y="48"/>
                    <a:pt x="12" y="24"/>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6299;p32">
              <a:extLst>
                <a:ext uri="{FF2B5EF4-FFF2-40B4-BE49-F238E27FC236}">
                  <a16:creationId xmlns:a16="http://schemas.microsoft.com/office/drawing/2014/main" id="{A8CD224D-530B-433F-B857-E1D843BA02F5}"/>
                </a:ext>
              </a:extLst>
            </p:cNvPr>
            <p:cNvSpPr/>
            <p:nvPr/>
          </p:nvSpPr>
          <p:spPr>
            <a:xfrm>
              <a:off x="6024250" y="1842025"/>
              <a:ext cx="3300" cy="3300"/>
            </a:xfrm>
            <a:custGeom>
              <a:avLst/>
              <a:gdLst/>
              <a:ahLst/>
              <a:cxnLst/>
              <a:rect l="l" t="t" r="r" b="b"/>
              <a:pathLst>
                <a:path w="132" h="132" extrusionOk="0">
                  <a:moveTo>
                    <a:pt x="132" y="0"/>
                  </a:moveTo>
                  <a:cubicBezTo>
                    <a:pt x="84" y="12"/>
                    <a:pt x="48" y="12"/>
                    <a:pt x="1" y="24"/>
                  </a:cubicBezTo>
                  <a:lnTo>
                    <a:pt x="1" y="131"/>
                  </a:lnTo>
                  <a:lnTo>
                    <a:pt x="132"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6300;p32">
              <a:extLst>
                <a:ext uri="{FF2B5EF4-FFF2-40B4-BE49-F238E27FC236}">
                  <a16:creationId xmlns:a16="http://schemas.microsoft.com/office/drawing/2014/main" id="{7AC7BD11-B0B4-49B9-AD06-1F041BB2F088}"/>
                </a:ext>
              </a:extLst>
            </p:cNvPr>
            <p:cNvSpPr/>
            <p:nvPr/>
          </p:nvSpPr>
          <p:spPr>
            <a:xfrm>
              <a:off x="6002525" y="2078650"/>
              <a:ext cx="7175" cy="7175"/>
            </a:xfrm>
            <a:custGeom>
              <a:avLst/>
              <a:gdLst/>
              <a:ahLst/>
              <a:cxnLst/>
              <a:rect l="l" t="t" r="r" b="b"/>
              <a:pathLst>
                <a:path w="287" h="287" extrusionOk="0">
                  <a:moveTo>
                    <a:pt x="0" y="1"/>
                  </a:moveTo>
                  <a:lnTo>
                    <a:pt x="0" y="287"/>
                  </a:lnTo>
                  <a:lnTo>
                    <a:pt x="286" y="287"/>
                  </a:lnTo>
                  <a:lnTo>
                    <a:pt x="28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6301;p32">
              <a:extLst>
                <a:ext uri="{FF2B5EF4-FFF2-40B4-BE49-F238E27FC236}">
                  <a16:creationId xmlns:a16="http://schemas.microsoft.com/office/drawing/2014/main" id="{43D87977-B4D4-46B2-B730-6F1D8E0AED21}"/>
                </a:ext>
              </a:extLst>
            </p:cNvPr>
            <p:cNvSpPr/>
            <p:nvPr/>
          </p:nvSpPr>
          <p:spPr>
            <a:xfrm>
              <a:off x="5969775" y="2081775"/>
              <a:ext cx="4625" cy="4050"/>
            </a:xfrm>
            <a:custGeom>
              <a:avLst/>
              <a:gdLst/>
              <a:ahLst/>
              <a:cxnLst/>
              <a:rect l="l" t="t" r="r" b="b"/>
              <a:pathLst>
                <a:path w="185" h="162" extrusionOk="0">
                  <a:moveTo>
                    <a:pt x="116" y="0"/>
                  </a:moveTo>
                  <a:cubicBezTo>
                    <a:pt x="100" y="0"/>
                    <a:pt x="79" y="6"/>
                    <a:pt x="48" y="19"/>
                  </a:cubicBezTo>
                  <a:cubicBezTo>
                    <a:pt x="1" y="43"/>
                    <a:pt x="96" y="126"/>
                    <a:pt x="156" y="162"/>
                  </a:cubicBezTo>
                  <a:cubicBezTo>
                    <a:pt x="126" y="113"/>
                    <a:pt x="185" y="0"/>
                    <a:pt x="1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6302;p32">
              <a:extLst>
                <a:ext uri="{FF2B5EF4-FFF2-40B4-BE49-F238E27FC236}">
                  <a16:creationId xmlns:a16="http://schemas.microsoft.com/office/drawing/2014/main" id="{A28EAB02-98CA-4EE4-8532-9AD742DF28EA}"/>
                </a:ext>
              </a:extLst>
            </p:cNvPr>
            <p:cNvSpPr/>
            <p:nvPr/>
          </p:nvSpPr>
          <p:spPr>
            <a:xfrm>
              <a:off x="5886450" y="2071125"/>
              <a:ext cx="5375" cy="3925"/>
            </a:xfrm>
            <a:custGeom>
              <a:avLst/>
              <a:gdLst/>
              <a:ahLst/>
              <a:cxnLst/>
              <a:rect l="l" t="t" r="r" b="b"/>
              <a:pathLst>
                <a:path w="215" h="157" extrusionOk="0">
                  <a:moveTo>
                    <a:pt x="151" y="0"/>
                  </a:moveTo>
                  <a:cubicBezTo>
                    <a:pt x="73" y="0"/>
                    <a:pt x="0" y="20"/>
                    <a:pt x="0" y="76"/>
                  </a:cubicBezTo>
                  <a:cubicBezTo>
                    <a:pt x="0" y="129"/>
                    <a:pt x="67" y="156"/>
                    <a:pt x="141" y="156"/>
                  </a:cubicBezTo>
                  <a:cubicBezTo>
                    <a:pt x="165" y="156"/>
                    <a:pt x="191" y="153"/>
                    <a:pt x="214" y="147"/>
                  </a:cubicBezTo>
                  <a:lnTo>
                    <a:pt x="214" y="4"/>
                  </a:lnTo>
                  <a:cubicBezTo>
                    <a:pt x="194" y="2"/>
                    <a:pt x="172" y="0"/>
                    <a:pt x="1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6303;p32">
              <a:extLst>
                <a:ext uri="{FF2B5EF4-FFF2-40B4-BE49-F238E27FC236}">
                  <a16:creationId xmlns:a16="http://schemas.microsoft.com/office/drawing/2014/main" id="{933A0D97-7E06-4305-B373-D08907C0298F}"/>
                </a:ext>
              </a:extLst>
            </p:cNvPr>
            <p:cNvSpPr/>
            <p:nvPr/>
          </p:nvSpPr>
          <p:spPr>
            <a:xfrm>
              <a:off x="5837925" y="1781000"/>
              <a:ext cx="129800" cy="15525"/>
            </a:xfrm>
            <a:custGeom>
              <a:avLst/>
              <a:gdLst/>
              <a:ahLst/>
              <a:cxnLst/>
              <a:rect l="l" t="t" r="r" b="b"/>
              <a:pathLst>
                <a:path w="5192" h="621" extrusionOk="0">
                  <a:moveTo>
                    <a:pt x="977" y="1"/>
                  </a:moveTo>
                  <a:cubicBezTo>
                    <a:pt x="893" y="1"/>
                    <a:pt x="786" y="13"/>
                    <a:pt x="691" y="24"/>
                  </a:cubicBezTo>
                  <a:cubicBezTo>
                    <a:pt x="488" y="132"/>
                    <a:pt x="250" y="132"/>
                    <a:pt x="12" y="144"/>
                  </a:cubicBezTo>
                  <a:cubicBezTo>
                    <a:pt x="12" y="191"/>
                    <a:pt x="0" y="251"/>
                    <a:pt x="0" y="298"/>
                  </a:cubicBezTo>
                  <a:cubicBezTo>
                    <a:pt x="20" y="453"/>
                    <a:pt x="86" y="553"/>
                    <a:pt x="219" y="553"/>
                  </a:cubicBezTo>
                  <a:cubicBezTo>
                    <a:pt x="250" y="553"/>
                    <a:pt x="284" y="548"/>
                    <a:pt x="322" y="536"/>
                  </a:cubicBezTo>
                  <a:cubicBezTo>
                    <a:pt x="515" y="483"/>
                    <a:pt x="706" y="458"/>
                    <a:pt x="895" y="458"/>
                  </a:cubicBezTo>
                  <a:cubicBezTo>
                    <a:pt x="1126" y="458"/>
                    <a:pt x="1355" y="495"/>
                    <a:pt x="1584" y="560"/>
                  </a:cubicBezTo>
                  <a:lnTo>
                    <a:pt x="1667" y="560"/>
                  </a:lnTo>
                  <a:cubicBezTo>
                    <a:pt x="1739" y="560"/>
                    <a:pt x="1810" y="560"/>
                    <a:pt x="1881" y="536"/>
                  </a:cubicBezTo>
                  <a:cubicBezTo>
                    <a:pt x="1929" y="525"/>
                    <a:pt x="1977" y="489"/>
                    <a:pt x="2001" y="441"/>
                  </a:cubicBezTo>
                  <a:cubicBezTo>
                    <a:pt x="2027" y="451"/>
                    <a:pt x="2054" y="454"/>
                    <a:pt x="2081" y="454"/>
                  </a:cubicBezTo>
                  <a:cubicBezTo>
                    <a:pt x="2229" y="454"/>
                    <a:pt x="2379" y="332"/>
                    <a:pt x="2535" y="332"/>
                  </a:cubicBezTo>
                  <a:cubicBezTo>
                    <a:pt x="2602" y="332"/>
                    <a:pt x="2669" y="354"/>
                    <a:pt x="2739" y="417"/>
                  </a:cubicBezTo>
                  <a:cubicBezTo>
                    <a:pt x="2798" y="525"/>
                    <a:pt x="2882" y="560"/>
                    <a:pt x="2989" y="584"/>
                  </a:cubicBezTo>
                  <a:cubicBezTo>
                    <a:pt x="3072" y="596"/>
                    <a:pt x="3179" y="608"/>
                    <a:pt x="3286" y="608"/>
                  </a:cubicBezTo>
                  <a:cubicBezTo>
                    <a:pt x="3350" y="616"/>
                    <a:pt x="3413" y="620"/>
                    <a:pt x="3477" y="620"/>
                  </a:cubicBezTo>
                  <a:cubicBezTo>
                    <a:pt x="3843" y="620"/>
                    <a:pt x="4217" y="500"/>
                    <a:pt x="4599" y="500"/>
                  </a:cubicBezTo>
                  <a:cubicBezTo>
                    <a:pt x="4614" y="500"/>
                    <a:pt x="4629" y="500"/>
                    <a:pt x="4644" y="501"/>
                  </a:cubicBezTo>
                  <a:cubicBezTo>
                    <a:pt x="4648" y="502"/>
                    <a:pt x="4653" y="503"/>
                    <a:pt x="4657" y="503"/>
                  </a:cubicBezTo>
                  <a:cubicBezTo>
                    <a:pt x="4704" y="503"/>
                    <a:pt x="4741" y="424"/>
                    <a:pt x="4788" y="424"/>
                  </a:cubicBezTo>
                  <a:cubicBezTo>
                    <a:pt x="4806" y="424"/>
                    <a:pt x="4825" y="435"/>
                    <a:pt x="4846" y="465"/>
                  </a:cubicBezTo>
                  <a:cubicBezTo>
                    <a:pt x="4882" y="477"/>
                    <a:pt x="4906" y="477"/>
                    <a:pt x="4941" y="489"/>
                  </a:cubicBezTo>
                  <a:cubicBezTo>
                    <a:pt x="4965" y="489"/>
                    <a:pt x="5001" y="477"/>
                    <a:pt x="5025" y="477"/>
                  </a:cubicBezTo>
                  <a:cubicBezTo>
                    <a:pt x="5060" y="441"/>
                    <a:pt x="5072" y="429"/>
                    <a:pt x="5096" y="417"/>
                  </a:cubicBezTo>
                  <a:cubicBezTo>
                    <a:pt x="5156" y="346"/>
                    <a:pt x="5191" y="263"/>
                    <a:pt x="5144" y="167"/>
                  </a:cubicBezTo>
                  <a:lnTo>
                    <a:pt x="4560" y="120"/>
                  </a:lnTo>
                  <a:cubicBezTo>
                    <a:pt x="4459" y="148"/>
                    <a:pt x="4353" y="160"/>
                    <a:pt x="4243" y="160"/>
                  </a:cubicBezTo>
                  <a:cubicBezTo>
                    <a:pt x="4121" y="160"/>
                    <a:pt x="3995" y="145"/>
                    <a:pt x="3870" y="120"/>
                  </a:cubicBezTo>
                  <a:cubicBezTo>
                    <a:pt x="3132" y="108"/>
                    <a:pt x="2417" y="108"/>
                    <a:pt x="1727" y="108"/>
                  </a:cubicBezTo>
                  <a:cubicBezTo>
                    <a:pt x="1643" y="48"/>
                    <a:pt x="1560" y="13"/>
                    <a:pt x="1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6304;p32">
              <a:extLst>
                <a:ext uri="{FF2B5EF4-FFF2-40B4-BE49-F238E27FC236}">
                  <a16:creationId xmlns:a16="http://schemas.microsoft.com/office/drawing/2014/main" id="{33530408-80B0-4562-987C-6CC87664619D}"/>
                </a:ext>
              </a:extLst>
            </p:cNvPr>
            <p:cNvSpPr/>
            <p:nvPr/>
          </p:nvSpPr>
          <p:spPr>
            <a:xfrm>
              <a:off x="5854875" y="1776750"/>
              <a:ext cx="25625" cy="7250"/>
            </a:xfrm>
            <a:custGeom>
              <a:avLst/>
              <a:gdLst/>
              <a:ahLst/>
              <a:cxnLst/>
              <a:rect l="l" t="t" r="r" b="b"/>
              <a:pathLst>
                <a:path w="1025" h="290" extrusionOk="0">
                  <a:moveTo>
                    <a:pt x="548" y="1"/>
                  </a:moveTo>
                  <a:cubicBezTo>
                    <a:pt x="407" y="1"/>
                    <a:pt x="240" y="63"/>
                    <a:pt x="1" y="183"/>
                  </a:cubicBezTo>
                  <a:cubicBezTo>
                    <a:pt x="37" y="236"/>
                    <a:pt x="79" y="263"/>
                    <a:pt x="128" y="263"/>
                  </a:cubicBezTo>
                  <a:cubicBezTo>
                    <a:pt x="145" y="263"/>
                    <a:pt x="162" y="260"/>
                    <a:pt x="180" y="254"/>
                  </a:cubicBezTo>
                  <a:cubicBezTo>
                    <a:pt x="275" y="236"/>
                    <a:pt x="373" y="218"/>
                    <a:pt x="470" y="218"/>
                  </a:cubicBezTo>
                  <a:cubicBezTo>
                    <a:pt x="566" y="218"/>
                    <a:pt x="662" y="236"/>
                    <a:pt x="751" y="290"/>
                  </a:cubicBezTo>
                  <a:cubicBezTo>
                    <a:pt x="834" y="290"/>
                    <a:pt x="942" y="278"/>
                    <a:pt x="1025" y="278"/>
                  </a:cubicBezTo>
                  <a:cubicBezTo>
                    <a:pt x="850" y="90"/>
                    <a:pt x="717" y="1"/>
                    <a:pt x="5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6305;p32">
              <a:extLst>
                <a:ext uri="{FF2B5EF4-FFF2-40B4-BE49-F238E27FC236}">
                  <a16:creationId xmlns:a16="http://schemas.microsoft.com/office/drawing/2014/main" id="{DE782F43-31DF-40B8-95E8-8AC2ADB4B71E}"/>
                </a:ext>
              </a:extLst>
            </p:cNvPr>
            <p:cNvSpPr/>
            <p:nvPr/>
          </p:nvSpPr>
          <p:spPr>
            <a:xfrm>
              <a:off x="5886450" y="1778325"/>
              <a:ext cx="2700" cy="1800"/>
            </a:xfrm>
            <a:custGeom>
              <a:avLst/>
              <a:gdLst/>
              <a:ahLst/>
              <a:cxnLst/>
              <a:rect l="l" t="t" r="r" b="b"/>
              <a:pathLst>
                <a:path w="108" h="72" extrusionOk="0">
                  <a:moveTo>
                    <a:pt x="48" y="0"/>
                  </a:moveTo>
                  <a:cubicBezTo>
                    <a:pt x="36" y="0"/>
                    <a:pt x="12" y="12"/>
                    <a:pt x="0" y="12"/>
                  </a:cubicBezTo>
                  <a:cubicBezTo>
                    <a:pt x="24" y="36"/>
                    <a:pt x="0" y="48"/>
                    <a:pt x="12" y="60"/>
                  </a:cubicBezTo>
                  <a:cubicBezTo>
                    <a:pt x="12" y="72"/>
                    <a:pt x="48" y="72"/>
                    <a:pt x="60" y="72"/>
                  </a:cubicBezTo>
                  <a:cubicBezTo>
                    <a:pt x="107" y="48"/>
                    <a:pt x="107" y="12"/>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6306;p32">
              <a:extLst>
                <a:ext uri="{FF2B5EF4-FFF2-40B4-BE49-F238E27FC236}">
                  <a16:creationId xmlns:a16="http://schemas.microsoft.com/office/drawing/2014/main" id="{FD0271EC-D2E9-43AC-A5DA-933856758336}"/>
                </a:ext>
              </a:extLst>
            </p:cNvPr>
            <p:cNvSpPr/>
            <p:nvPr/>
          </p:nvSpPr>
          <p:spPr>
            <a:xfrm>
              <a:off x="5921550" y="1777125"/>
              <a:ext cx="2125" cy="3000"/>
            </a:xfrm>
            <a:custGeom>
              <a:avLst/>
              <a:gdLst/>
              <a:ahLst/>
              <a:cxnLst/>
              <a:rect l="l" t="t" r="r" b="b"/>
              <a:pathLst>
                <a:path w="85" h="120" extrusionOk="0">
                  <a:moveTo>
                    <a:pt x="84" y="1"/>
                  </a:moveTo>
                  <a:cubicBezTo>
                    <a:pt x="1" y="48"/>
                    <a:pt x="1" y="96"/>
                    <a:pt x="84" y="120"/>
                  </a:cubicBezTo>
                  <a:lnTo>
                    <a:pt x="84" y="60"/>
                  </a:lnTo>
                  <a:lnTo>
                    <a:pt x="84"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6307;p32">
              <a:extLst>
                <a:ext uri="{FF2B5EF4-FFF2-40B4-BE49-F238E27FC236}">
                  <a16:creationId xmlns:a16="http://schemas.microsoft.com/office/drawing/2014/main" id="{AB6B9DDE-01CD-4798-B79A-4068173D7F8D}"/>
                </a:ext>
              </a:extLst>
            </p:cNvPr>
            <p:cNvSpPr/>
            <p:nvPr/>
          </p:nvSpPr>
          <p:spPr>
            <a:xfrm>
              <a:off x="5945075" y="1777725"/>
              <a:ext cx="3600" cy="3300"/>
            </a:xfrm>
            <a:custGeom>
              <a:avLst/>
              <a:gdLst/>
              <a:ahLst/>
              <a:cxnLst/>
              <a:rect l="l" t="t" r="r" b="b"/>
              <a:pathLst>
                <a:path w="144" h="132" extrusionOk="0">
                  <a:moveTo>
                    <a:pt x="143" y="1"/>
                  </a:moveTo>
                  <a:cubicBezTo>
                    <a:pt x="96" y="24"/>
                    <a:pt x="60" y="72"/>
                    <a:pt x="1" y="132"/>
                  </a:cubicBezTo>
                  <a:cubicBezTo>
                    <a:pt x="60" y="84"/>
                    <a:pt x="96" y="36"/>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6308;p32">
              <a:extLst>
                <a:ext uri="{FF2B5EF4-FFF2-40B4-BE49-F238E27FC236}">
                  <a16:creationId xmlns:a16="http://schemas.microsoft.com/office/drawing/2014/main" id="{2CBACEB7-F5CE-474A-AA57-209E12F6A7FD}"/>
                </a:ext>
              </a:extLst>
            </p:cNvPr>
            <p:cNvSpPr/>
            <p:nvPr/>
          </p:nvSpPr>
          <p:spPr>
            <a:xfrm>
              <a:off x="5934075" y="1779000"/>
              <a:ext cx="3875" cy="1725"/>
            </a:xfrm>
            <a:custGeom>
              <a:avLst/>
              <a:gdLst/>
              <a:ahLst/>
              <a:cxnLst/>
              <a:rect l="l" t="t" r="r" b="b"/>
              <a:pathLst>
                <a:path w="155" h="69" extrusionOk="0">
                  <a:moveTo>
                    <a:pt x="73" y="0"/>
                  </a:moveTo>
                  <a:cubicBezTo>
                    <a:pt x="42" y="0"/>
                    <a:pt x="18" y="25"/>
                    <a:pt x="0" y="69"/>
                  </a:cubicBezTo>
                  <a:lnTo>
                    <a:pt x="155" y="69"/>
                  </a:lnTo>
                  <a:cubicBezTo>
                    <a:pt x="143" y="45"/>
                    <a:pt x="143" y="21"/>
                    <a:pt x="107" y="9"/>
                  </a:cubicBezTo>
                  <a:cubicBezTo>
                    <a:pt x="95" y="3"/>
                    <a:pt x="83" y="0"/>
                    <a:pt x="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6309;p32">
              <a:extLst>
                <a:ext uri="{FF2B5EF4-FFF2-40B4-BE49-F238E27FC236}">
                  <a16:creationId xmlns:a16="http://schemas.microsoft.com/office/drawing/2014/main" id="{80D9A073-63C5-4E5E-88D3-CC4A53C6F54D}"/>
                </a:ext>
              </a:extLst>
            </p:cNvPr>
            <p:cNvSpPr/>
            <p:nvPr/>
          </p:nvSpPr>
          <p:spPr>
            <a:xfrm>
              <a:off x="5751000" y="2021400"/>
              <a:ext cx="8075" cy="3700"/>
            </a:xfrm>
            <a:custGeom>
              <a:avLst/>
              <a:gdLst/>
              <a:ahLst/>
              <a:cxnLst/>
              <a:rect l="l" t="t" r="r" b="b"/>
              <a:pathLst>
                <a:path w="323" h="148" extrusionOk="0">
                  <a:moveTo>
                    <a:pt x="120" y="0"/>
                  </a:moveTo>
                  <a:cubicBezTo>
                    <a:pt x="75" y="0"/>
                    <a:pt x="32" y="21"/>
                    <a:pt x="1" y="76"/>
                  </a:cubicBezTo>
                  <a:cubicBezTo>
                    <a:pt x="60" y="88"/>
                    <a:pt x="120" y="112"/>
                    <a:pt x="179" y="124"/>
                  </a:cubicBezTo>
                  <a:cubicBezTo>
                    <a:pt x="227" y="148"/>
                    <a:pt x="275" y="148"/>
                    <a:pt x="322" y="148"/>
                  </a:cubicBezTo>
                  <a:cubicBezTo>
                    <a:pt x="286" y="100"/>
                    <a:pt x="275" y="52"/>
                    <a:pt x="239" y="41"/>
                  </a:cubicBezTo>
                  <a:cubicBezTo>
                    <a:pt x="204" y="18"/>
                    <a:pt x="162" y="0"/>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6310;p32">
              <a:extLst>
                <a:ext uri="{FF2B5EF4-FFF2-40B4-BE49-F238E27FC236}">
                  <a16:creationId xmlns:a16="http://schemas.microsoft.com/office/drawing/2014/main" id="{80C8A2DF-CA41-4684-9E1B-DDA88D148F35}"/>
                </a:ext>
              </a:extLst>
            </p:cNvPr>
            <p:cNvSpPr/>
            <p:nvPr/>
          </p:nvSpPr>
          <p:spPr>
            <a:xfrm>
              <a:off x="5726600" y="2020925"/>
              <a:ext cx="3000" cy="3300"/>
            </a:xfrm>
            <a:custGeom>
              <a:avLst/>
              <a:gdLst/>
              <a:ahLst/>
              <a:cxnLst/>
              <a:rect l="l" t="t" r="r" b="b"/>
              <a:pathLst>
                <a:path w="120" h="132" extrusionOk="0">
                  <a:moveTo>
                    <a:pt x="0" y="0"/>
                  </a:moveTo>
                  <a:lnTo>
                    <a:pt x="0" y="0"/>
                  </a:lnTo>
                  <a:cubicBezTo>
                    <a:pt x="12" y="71"/>
                    <a:pt x="60" y="119"/>
                    <a:pt x="119" y="131"/>
                  </a:cubicBezTo>
                  <a:cubicBezTo>
                    <a:pt x="119" y="60"/>
                    <a:pt x="72" y="36"/>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6311;p32">
              <a:extLst>
                <a:ext uri="{FF2B5EF4-FFF2-40B4-BE49-F238E27FC236}">
                  <a16:creationId xmlns:a16="http://schemas.microsoft.com/office/drawing/2014/main" id="{356E9A6F-9FE9-4771-8605-152DEE01537A}"/>
                </a:ext>
              </a:extLst>
            </p:cNvPr>
            <p:cNvSpPr/>
            <p:nvPr/>
          </p:nvSpPr>
          <p:spPr>
            <a:xfrm>
              <a:off x="5970375" y="1795650"/>
              <a:ext cx="43175" cy="15200"/>
            </a:xfrm>
            <a:custGeom>
              <a:avLst/>
              <a:gdLst/>
              <a:ahLst/>
              <a:cxnLst/>
              <a:rect l="l" t="t" r="r" b="b"/>
              <a:pathLst>
                <a:path w="1727" h="608" extrusionOk="0">
                  <a:moveTo>
                    <a:pt x="852" y="1"/>
                  </a:moveTo>
                  <a:cubicBezTo>
                    <a:pt x="755" y="1"/>
                    <a:pt x="659" y="43"/>
                    <a:pt x="560" y="117"/>
                  </a:cubicBezTo>
                  <a:lnTo>
                    <a:pt x="298" y="117"/>
                  </a:lnTo>
                  <a:cubicBezTo>
                    <a:pt x="245" y="79"/>
                    <a:pt x="193" y="56"/>
                    <a:pt x="137" y="56"/>
                  </a:cubicBezTo>
                  <a:cubicBezTo>
                    <a:pt x="105" y="56"/>
                    <a:pt x="71" y="64"/>
                    <a:pt x="36" y="81"/>
                  </a:cubicBezTo>
                  <a:cubicBezTo>
                    <a:pt x="24" y="117"/>
                    <a:pt x="12" y="129"/>
                    <a:pt x="1" y="153"/>
                  </a:cubicBezTo>
                  <a:cubicBezTo>
                    <a:pt x="84" y="296"/>
                    <a:pt x="120" y="474"/>
                    <a:pt x="263" y="558"/>
                  </a:cubicBezTo>
                  <a:cubicBezTo>
                    <a:pt x="274" y="557"/>
                    <a:pt x="286" y="557"/>
                    <a:pt x="297" y="557"/>
                  </a:cubicBezTo>
                  <a:cubicBezTo>
                    <a:pt x="500" y="557"/>
                    <a:pt x="711" y="608"/>
                    <a:pt x="914" y="608"/>
                  </a:cubicBezTo>
                  <a:cubicBezTo>
                    <a:pt x="1096" y="608"/>
                    <a:pt x="1271" y="567"/>
                    <a:pt x="1429" y="415"/>
                  </a:cubicBezTo>
                  <a:cubicBezTo>
                    <a:pt x="1525" y="320"/>
                    <a:pt x="1620" y="212"/>
                    <a:pt x="1727" y="129"/>
                  </a:cubicBezTo>
                  <a:cubicBezTo>
                    <a:pt x="1525" y="117"/>
                    <a:pt x="1334" y="117"/>
                    <a:pt x="1132" y="117"/>
                  </a:cubicBezTo>
                  <a:cubicBezTo>
                    <a:pt x="1034" y="37"/>
                    <a:pt x="943" y="1"/>
                    <a:pt x="8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6312;p32">
              <a:extLst>
                <a:ext uri="{FF2B5EF4-FFF2-40B4-BE49-F238E27FC236}">
                  <a16:creationId xmlns:a16="http://schemas.microsoft.com/office/drawing/2014/main" id="{35577DCB-DA07-4221-9E8F-7443E42DA852}"/>
                </a:ext>
              </a:extLst>
            </p:cNvPr>
            <p:cNvSpPr/>
            <p:nvPr/>
          </p:nvSpPr>
          <p:spPr>
            <a:xfrm>
              <a:off x="6029900" y="1782625"/>
              <a:ext cx="38425" cy="16275"/>
            </a:xfrm>
            <a:custGeom>
              <a:avLst/>
              <a:gdLst/>
              <a:ahLst/>
              <a:cxnLst/>
              <a:rect l="l" t="t" r="r" b="b"/>
              <a:pathLst>
                <a:path w="1537" h="651" extrusionOk="0">
                  <a:moveTo>
                    <a:pt x="611" y="0"/>
                  </a:moveTo>
                  <a:cubicBezTo>
                    <a:pt x="496" y="0"/>
                    <a:pt x="378" y="25"/>
                    <a:pt x="263" y="79"/>
                  </a:cubicBezTo>
                  <a:cubicBezTo>
                    <a:pt x="96" y="162"/>
                    <a:pt x="1" y="340"/>
                    <a:pt x="334" y="352"/>
                  </a:cubicBezTo>
                  <a:cubicBezTo>
                    <a:pt x="408" y="297"/>
                    <a:pt x="478" y="270"/>
                    <a:pt x="547" y="270"/>
                  </a:cubicBezTo>
                  <a:cubicBezTo>
                    <a:pt x="612" y="270"/>
                    <a:pt x="675" y="294"/>
                    <a:pt x="739" y="340"/>
                  </a:cubicBezTo>
                  <a:cubicBezTo>
                    <a:pt x="870" y="400"/>
                    <a:pt x="989" y="483"/>
                    <a:pt x="1037" y="638"/>
                  </a:cubicBezTo>
                  <a:cubicBezTo>
                    <a:pt x="1144" y="638"/>
                    <a:pt x="1227" y="650"/>
                    <a:pt x="1334" y="650"/>
                  </a:cubicBezTo>
                  <a:cubicBezTo>
                    <a:pt x="1394" y="590"/>
                    <a:pt x="1441" y="543"/>
                    <a:pt x="1465" y="483"/>
                  </a:cubicBezTo>
                  <a:cubicBezTo>
                    <a:pt x="1537" y="233"/>
                    <a:pt x="1239" y="340"/>
                    <a:pt x="1180" y="221"/>
                  </a:cubicBezTo>
                  <a:lnTo>
                    <a:pt x="1168" y="198"/>
                  </a:lnTo>
                  <a:cubicBezTo>
                    <a:pt x="996" y="71"/>
                    <a:pt x="806" y="0"/>
                    <a:pt x="6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6313;p32">
              <a:extLst>
                <a:ext uri="{FF2B5EF4-FFF2-40B4-BE49-F238E27FC236}">
                  <a16:creationId xmlns:a16="http://schemas.microsoft.com/office/drawing/2014/main" id="{F95DBAA9-3068-4946-B9E6-2238F26E14E0}"/>
                </a:ext>
              </a:extLst>
            </p:cNvPr>
            <p:cNvSpPr/>
            <p:nvPr/>
          </p:nvSpPr>
          <p:spPr>
            <a:xfrm>
              <a:off x="5988225" y="1783425"/>
              <a:ext cx="21475" cy="11600"/>
            </a:xfrm>
            <a:custGeom>
              <a:avLst/>
              <a:gdLst/>
              <a:ahLst/>
              <a:cxnLst/>
              <a:rect l="l" t="t" r="r" b="b"/>
              <a:pathLst>
                <a:path w="859" h="464" extrusionOk="0">
                  <a:moveTo>
                    <a:pt x="90" y="1"/>
                  </a:moveTo>
                  <a:cubicBezTo>
                    <a:pt x="57" y="1"/>
                    <a:pt x="26" y="18"/>
                    <a:pt x="1" y="35"/>
                  </a:cubicBezTo>
                  <a:lnTo>
                    <a:pt x="1" y="320"/>
                  </a:lnTo>
                  <a:cubicBezTo>
                    <a:pt x="63" y="424"/>
                    <a:pt x="146" y="447"/>
                    <a:pt x="235" y="447"/>
                  </a:cubicBezTo>
                  <a:cubicBezTo>
                    <a:pt x="301" y="447"/>
                    <a:pt x="370" y="434"/>
                    <a:pt x="436" y="434"/>
                  </a:cubicBezTo>
                  <a:cubicBezTo>
                    <a:pt x="484" y="434"/>
                    <a:pt x="530" y="441"/>
                    <a:pt x="572" y="463"/>
                  </a:cubicBezTo>
                  <a:cubicBezTo>
                    <a:pt x="739" y="368"/>
                    <a:pt x="787" y="189"/>
                    <a:pt x="858" y="35"/>
                  </a:cubicBezTo>
                  <a:cubicBezTo>
                    <a:pt x="608" y="23"/>
                    <a:pt x="370" y="23"/>
                    <a:pt x="132" y="11"/>
                  </a:cubicBezTo>
                  <a:cubicBezTo>
                    <a:pt x="118" y="4"/>
                    <a:pt x="104" y="1"/>
                    <a:pt x="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6314;p32">
              <a:extLst>
                <a:ext uri="{FF2B5EF4-FFF2-40B4-BE49-F238E27FC236}">
                  <a16:creationId xmlns:a16="http://schemas.microsoft.com/office/drawing/2014/main" id="{98331B92-316A-43A6-81C7-FC8BF432D93F}"/>
                </a:ext>
              </a:extLst>
            </p:cNvPr>
            <p:cNvSpPr/>
            <p:nvPr/>
          </p:nvSpPr>
          <p:spPr>
            <a:xfrm>
              <a:off x="5984375" y="1791425"/>
              <a:ext cx="18175" cy="7175"/>
            </a:xfrm>
            <a:custGeom>
              <a:avLst/>
              <a:gdLst/>
              <a:ahLst/>
              <a:cxnLst/>
              <a:rect l="l" t="t" r="r" b="b"/>
              <a:pathLst>
                <a:path w="727" h="287" extrusionOk="0">
                  <a:moveTo>
                    <a:pt x="155" y="0"/>
                  </a:moveTo>
                  <a:cubicBezTo>
                    <a:pt x="36" y="60"/>
                    <a:pt x="0" y="167"/>
                    <a:pt x="12" y="286"/>
                  </a:cubicBezTo>
                  <a:lnTo>
                    <a:pt x="584" y="286"/>
                  </a:lnTo>
                  <a:cubicBezTo>
                    <a:pt x="631" y="238"/>
                    <a:pt x="691" y="191"/>
                    <a:pt x="726" y="143"/>
                  </a:cubicBezTo>
                  <a:cubicBezTo>
                    <a:pt x="655" y="24"/>
                    <a:pt x="560" y="0"/>
                    <a:pt x="459" y="0"/>
                  </a:cubicBezTo>
                  <a:cubicBezTo>
                    <a:pt x="391" y="0"/>
                    <a:pt x="321" y="11"/>
                    <a:pt x="254" y="11"/>
                  </a:cubicBezTo>
                  <a:cubicBezTo>
                    <a:pt x="220" y="11"/>
                    <a:pt x="187" y="8"/>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6315;p32">
              <a:extLst>
                <a:ext uri="{FF2B5EF4-FFF2-40B4-BE49-F238E27FC236}">
                  <a16:creationId xmlns:a16="http://schemas.microsoft.com/office/drawing/2014/main" id="{8DEC2911-CF5A-41AE-A55A-67E1F33DD1ED}"/>
                </a:ext>
              </a:extLst>
            </p:cNvPr>
            <p:cNvSpPr/>
            <p:nvPr/>
          </p:nvSpPr>
          <p:spPr>
            <a:xfrm>
              <a:off x="6038850" y="1788025"/>
              <a:ext cx="9825" cy="3425"/>
            </a:xfrm>
            <a:custGeom>
              <a:avLst/>
              <a:gdLst/>
              <a:ahLst/>
              <a:cxnLst/>
              <a:rect l="l" t="t" r="r" b="b"/>
              <a:pathLst>
                <a:path w="393" h="137" extrusionOk="0">
                  <a:moveTo>
                    <a:pt x="200" y="1"/>
                  </a:moveTo>
                  <a:cubicBezTo>
                    <a:pt x="133" y="1"/>
                    <a:pt x="67" y="46"/>
                    <a:pt x="0" y="136"/>
                  </a:cubicBezTo>
                  <a:cubicBezTo>
                    <a:pt x="131" y="136"/>
                    <a:pt x="262" y="136"/>
                    <a:pt x="393" y="124"/>
                  </a:cubicBezTo>
                  <a:cubicBezTo>
                    <a:pt x="329" y="43"/>
                    <a:pt x="264" y="1"/>
                    <a:pt x="20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6316;p32">
              <a:extLst>
                <a:ext uri="{FF2B5EF4-FFF2-40B4-BE49-F238E27FC236}">
                  <a16:creationId xmlns:a16="http://schemas.microsoft.com/office/drawing/2014/main" id="{2BF27532-CE71-48BE-AFFC-BBA812DC95A3}"/>
                </a:ext>
              </a:extLst>
            </p:cNvPr>
            <p:cNvSpPr/>
            <p:nvPr/>
          </p:nvSpPr>
          <p:spPr>
            <a:xfrm>
              <a:off x="5584900" y="2097875"/>
              <a:ext cx="42600" cy="10050"/>
            </a:xfrm>
            <a:custGeom>
              <a:avLst/>
              <a:gdLst/>
              <a:ahLst/>
              <a:cxnLst/>
              <a:rect l="l" t="t" r="r" b="b"/>
              <a:pathLst>
                <a:path w="1704" h="402" extrusionOk="0">
                  <a:moveTo>
                    <a:pt x="908" y="1"/>
                  </a:moveTo>
                  <a:cubicBezTo>
                    <a:pt x="630" y="1"/>
                    <a:pt x="353" y="36"/>
                    <a:pt x="72" y="113"/>
                  </a:cubicBezTo>
                  <a:cubicBezTo>
                    <a:pt x="1" y="375"/>
                    <a:pt x="275" y="256"/>
                    <a:pt x="334" y="363"/>
                  </a:cubicBezTo>
                  <a:cubicBezTo>
                    <a:pt x="514" y="392"/>
                    <a:pt x="692" y="401"/>
                    <a:pt x="869" y="401"/>
                  </a:cubicBezTo>
                  <a:cubicBezTo>
                    <a:pt x="1125" y="401"/>
                    <a:pt x="1379" y="382"/>
                    <a:pt x="1632" y="375"/>
                  </a:cubicBezTo>
                  <a:cubicBezTo>
                    <a:pt x="1704" y="327"/>
                    <a:pt x="1704" y="292"/>
                    <a:pt x="1632" y="232"/>
                  </a:cubicBezTo>
                  <a:lnTo>
                    <a:pt x="1632" y="77"/>
                  </a:lnTo>
                  <a:cubicBezTo>
                    <a:pt x="1389" y="27"/>
                    <a:pt x="1148" y="1"/>
                    <a:pt x="9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6317;p32">
              <a:extLst>
                <a:ext uri="{FF2B5EF4-FFF2-40B4-BE49-F238E27FC236}">
                  <a16:creationId xmlns:a16="http://schemas.microsoft.com/office/drawing/2014/main" id="{E10F1D79-C061-46AE-BD2F-3A2BB06E8EAB}"/>
                </a:ext>
              </a:extLst>
            </p:cNvPr>
            <p:cNvSpPr/>
            <p:nvPr/>
          </p:nvSpPr>
          <p:spPr>
            <a:xfrm>
              <a:off x="5625700" y="2103950"/>
              <a:ext cx="11325" cy="6825"/>
            </a:xfrm>
            <a:custGeom>
              <a:avLst/>
              <a:gdLst/>
              <a:ahLst/>
              <a:cxnLst/>
              <a:rect l="l" t="t" r="r" b="b"/>
              <a:pathLst>
                <a:path w="453" h="273" extrusionOk="0">
                  <a:moveTo>
                    <a:pt x="0" y="1"/>
                  </a:moveTo>
                  <a:lnTo>
                    <a:pt x="0" y="132"/>
                  </a:lnTo>
                  <a:cubicBezTo>
                    <a:pt x="71" y="228"/>
                    <a:pt x="148" y="272"/>
                    <a:pt x="231" y="272"/>
                  </a:cubicBezTo>
                  <a:cubicBezTo>
                    <a:pt x="301" y="272"/>
                    <a:pt x="376" y="240"/>
                    <a:pt x="453" y="179"/>
                  </a:cubicBezTo>
                  <a:lnTo>
                    <a:pt x="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6318;p32">
              <a:extLst>
                <a:ext uri="{FF2B5EF4-FFF2-40B4-BE49-F238E27FC236}">
                  <a16:creationId xmlns:a16="http://schemas.microsoft.com/office/drawing/2014/main" id="{72E79B60-8428-4A14-8377-4AA3DF4BA6BD}"/>
                </a:ext>
              </a:extLst>
            </p:cNvPr>
            <p:cNvSpPr/>
            <p:nvPr/>
          </p:nvSpPr>
          <p:spPr>
            <a:xfrm>
              <a:off x="5851900" y="2103275"/>
              <a:ext cx="10150" cy="3975"/>
            </a:xfrm>
            <a:custGeom>
              <a:avLst/>
              <a:gdLst/>
              <a:ahLst/>
              <a:cxnLst/>
              <a:rect l="l" t="t" r="r" b="b"/>
              <a:pathLst>
                <a:path w="406" h="159" extrusionOk="0">
                  <a:moveTo>
                    <a:pt x="132" y="0"/>
                  </a:moveTo>
                  <a:cubicBezTo>
                    <a:pt x="74" y="0"/>
                    <a:pt x="25" y="34"/>
                    <a:pt x="1" y="159"/>
                  </a:cubicBezTo>
                  <a:cubicBezTo>
                    <a:pt x="24" y="157"/>
                    <a:pt x="47" y="157"/>
                    <a:pt x="69" y="157"/>
                  </a:cubicBezTo>
                  <a:cubicBezTo>
                    <a:pt x="93" y="157"/>
                    <a:pt x="116" y="157"/>
                    <a:pt x="139" y="157"/>
                  </a:cubicBezTo>
                  <a:cubicBezTo>
                    <a:pt x="240" y="157"/>
                    <a:pt x="331" y="147"/>
                    <a:pt x="406" y="40"/>
                  </a:cubicBezTo>
                  <a:lnTo>
                    <a:pt x="406" y="40"/>
                  </a:lnTo>
                  <a:cubicBezTo>
                    <a:pt x="391" y="47"/>
                    <a:pt x="375" y="49"/>
                    <a:pt x="358" y="49"/>
                  </a:cubicBezTo>
                  <a:cubicBezTo>
                    <a:pt x="287" y="49"/>
                    <a:pt x="203" y="0"/>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6319;p32">
              <a:extLst>
                <a:ext uri="{FF2B5EF4-FFF2-40B4-BE49-F238E27FC236}">
                  <a16:creationId xmlns:a16="http://schemas.microsoft.com/office/drawing/2014/main" id="{05B41CCB-D49E-4743-803D-A924F3BFB9A3}"/>
                </a:ext>
              </a:extLst>
            </p:cNvPr>
            <p:cNvSpPr/>
            <p:nvPr/>
          </p:nvSpPr>
          <p:spPr>
            <a:xfrm>
              <a:off x="5585200" y="1770750"/>
              <a:ext cx="2725" cy="2200"/>
            </a:xfrm>
            <a:custGeom>
              <a:avLst/>
              <a:gdLst/>
              <a:ahLst/>
              <a:cxnLst/>
              <a:rect l="l" t="t" r="r" b="b"/>
              <a:pathLst>
                <a:path w="109" h="88" extrusionOk="0">
                  <a:moveTo>
                    <a:pt x="54" y="1"/>
                  </a:moveTo>
                  <a:cubicBezTo>
                    <a:pt x="51" y="1"/>
                    <a:pt x="49" y="2"/>
                    <a:pt x="49" y="6"/>
                  </a:cubicBezTo>
                  <a:cubicBezTo>
                    <a:pt x="1" y="42"/>
                    <a:pt x="1" y="65"/>
                    <a:pt x="60" y="77"/>
                  </a:cubicBezTo>
                  <a:cubicBezTo>
                    <a:pt x="64" y="85"/>
                    <a:pt x="68" y="87"/>
                    <a:pt x="72" y="87"/>
                  </a:cubicBezTo>
                  <a:cubicBezTo>
                    <a:pt x="81" y="87"/>
                    <a:pt x="92" y="74"/>
                    <a:pt x="108" y="65"/>
                  </a:cubicBezTo>
                  <a:cubicBezTo>
                    <a:pt x="108" y="53"/>
                    <a:pt x="84" y="42"/>
                    <a:pt x="84" y="18"/>
                  </a:cubicBezTo>
                  <a:cubicBezTo>
                    <a:pt x="76" y="9"/>
                    <a:pt x="61" y="1"/>
                    <a:pt x="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6320;p32">
              <a:extLst>
                <a:ext uri="{FF2B5EF4-FFF2-40B4-BE49-F238E27FC236}">
                  <a16:creationId xmlns:a16="http://schemas.microsoft.com/office/drawing/2014/main" id="{1F4AC6EB-000F-4609-9DA2-43F43FBB349C}"/>
                </a:ext>
              </a:extLst>
            </p:cNvPr>
            <p:cNvSpPr/>
            <p:nvPr/>
          </p:nvSpPr>
          <p:spPr>
            <a:xfrm>
              <a:off x="5606650" y="1770875"/>
              <a:ext cx="2400" cy="1825"/>
            </a:xfrm>
            <a:custGeom>
              <a:avLst/>
              <a:gdLst/>
              <a:ahLst/>
              <a:cxnLst/>
              <a:rect l="l" t="t" r="r" b="b"/>
              <a:pathLst>
                <a:path w="96" h="73" extrusionOk="0">
                  <a:moveTo>
                    <a:pt x="48" y="1"/>
                  </a:moveTo>
                  <a:cubicBezTo>
                    <a:pt x="36" y="13"/>
                    <a:pt x="24" y="13"/>
                    <a:pt x="0" y="37"/>
                  </a:cubicBezTo>
                  <a:cubicBezTo>
                    <a:pt x="0" y="48"/>
                    <a:pt x="24" y="60"/>
                    <a:pt x="36" y="72"/>
                  </a:cubicBezTo>
                  <a:cubicBezTo>
                    <a:pt x="48" y="48"/>
                    <a:pt x="83" y="37"/>
                    <a:pt x="95" y="13"/>
                  </a:cubicBezTo>
                  <a:cubicBezTo>
                    <a:pt x="83" y="13"/>
                    <a:pt x="60" y="1"/>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6321;p32">
              <a:extLst>
                <a:ext uri="{FF2B5EF4-FFF2-40B4-BE49-F238E27FC236}">
                  <a16:creationId xmlns:a16="http://schemas.microsoft.com/office/drawing/2014/main" id="{C94EB65D-83C2-4C84-8A45-F374BC07B32D}"/>
                </a:ext>
              </a:extLst>
            </p:cNvPr>
            <p:cNvSpPr/>
            <p:nvPr/>
          </p:nvSpPr>
          <p:spPr>
            <a:xfrm>
              <a:off x="5597125" y="1770300"/>
              <a:ext cx="1500" cy="1350"/>
            </a:xfrm>
            <a:custGeom>
              <a:avLst/>
              <a:gdLst/>
              <a:ahLst/>
              <a:cxnLst/>
              <a:rect l="l" t="t" r="r" b="b"/>
              <a:pathLst>
                <a:path w="60" h="54" extrusionOk="0">
                  <a:moveTo>
                    <a:pt x="0" y="0"/>
                  </a:moveTo>
                  <a:lnTo>
                    <a:pt x="0" y="0"/>
                  </a:lnTo>
                  <a:cubicBezTo>
                    <a:pt x="14" y="35"/>
                    <a:pt x="32" y="53"/>
                    <a:pt x="44" y="53"/>
                  </a:cubicBezTo>
                  <a:cubicBezTo>
                    <a:pt x="53" y="53"/>
                    <a:pt x="60" y="44"/>
                    <a:pt x="60" y="24"/>
                  </a:cubicBezTo>
                  <a:cubicBezTo>
                    <a:pt x="60" y="24"/>
                    <a:pt x="12"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6322;p32">
              <a:extLst>
                <a:ext uri="{FF2B5EF4-FFF2-40B4-BE49-F238E27FC236}">
                  <a16:creationId xmlns:a16="http://schemas.microsoft.com/office/drawing/2014/main" id="{847C7DC9-64B1-484A-ACB4-D9B4D18E3D07}"/>
                </a:ext>
              </a:extLst>
            </p:cNvPr>
            <p:cNvSpPr/>
            <p:nvPr/>
          </p:nvSpPr>
          <p:spPr>
            <a:xfrm>
              <a:off x="5920175" y="1788600"/>
              <a:ext cx="52000" cy="11550"/>
            </a:xfrm>
            <a:custGeom>
              <a:avLst/>
              <a:gdLst/>
              <a:ahLst/>
              <a:cxnLst/>
              <a:rect l="l" t="t" r="r" b="b"/>
              <a:pathLst>
                <a:path w="2080" h="462" extrusionOk="0">
                  <a:moveTo>
                    <a:pt x="947" y="0"/>
                  </a:moveTo>
                  <a:cubicBezTo>
                    <a:pt x="874" y="0"/>
                    <a:pt x="809" y="15"/>
                    <a:pt x="758" y="54"/>
                  </a:cubicBezTo>
                  <a:cubicBezTo>
                    <a:pt x="648" y="129"/>
                    <a:pt x="539" y="149"/>
                    <a:pt x="433" y="149"/>
                  </a:cubicBezTo>
                  <a:cubicBezTo>
                    <a:pt x="310" y="149"/>
                    <a:pt x="190" y="122"/>
                    <a:pt x="72" y="122"/>
                  </a:cubicBezTo>
                  <a:cubicBezTo>
                    <a:pt x="51" y="122"/>
                    <a:pt x="29" y="123"/>
                    <a:pt x="8" y="125"/>
                  </a:cubicBezTo>
                  <a:cubicBezTo>
                    <a:pt x="0" y="366"/>
                    <a:pt x="78" y="462"/>
                    <a:pt x="215" y="462"/>
                  </a:cubicBezTo>
                  <a:cubicBezTo>
                    <a:pt x="275" y="462"/>
                    <a:pt x="346" y="444"/>
                    <a:pt x="425" y="411"/>
                  </a:cubicBezTo>
                  <a:cubicBezTo>
                    <a:pt x="949" y="423"/>
                    <a:pt x="1485" y="423"/>
                    <a:pt x="2009" y="423"/>
                  </a:cubicBezTo>
                  <a:lnTo>
                    <a:pt x="2009" y="411"/>
                  </a:lnTo>
                  <a:cubicBezTo>
                    <a:pt x="2080" y="304"/>
                    <a:pt x="2080" y="197"/>
                    <a:pt x="1985" y="113"/>
                  </a:cubicBezTo>
                  <a:cubicBezTo>
                    <a:pt x="1942" y="70"/>
                    <a:pt x="1899" y="52"/>
                    <a:pt x="1857" y="52"/>
                  </a:cubicBezTo>
                  <a:cubicBezTo>
                    <a:pt x="1806" y="52"/>
                    <a:pt x="1757" y="79"/>
                    <a:pt x="1711" y="125"/>
                  </a:cubicBezTo>
                  <a:cubicBezTo>
                    <a:pt x="1711" y="137"/>
                    <a:pt x="1687" y="137"/>
                    <a:pt x="1663" y="161"/>
                  </a:cubicBezTo>
                  <a:cubicBezTo>
                    <a:pt x="1616" y="161"/>
                    <a:pt x="1592" y="137"/>
                    <a:pt x="1556" y="113"/>
                  </a:cubicBezTo>
                  <a:cubicBezTo>
                    <a:pt x="1528" y="93"/>
                    <a:pt x="1505" y="80"/>
                    <a:pt x="1480" y="80"/>
                  </a:cubicBezTo>
                  <a:cubicBezTo>
                    <a:pt x="1463" y="80"/>
                    <a:pt x="1445" y="86"/>
                    <a:pt x="1425" y="101"/>
                  </a:cubicBezTo>
                  <a:cubicBezTo>
                    <a:pt x="1273" y="61"/>
                    <a:pt x="1094" y="0"/>
                    <a:pt x="94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6323;p32">
              <a:extLst>
                <a:ext uri="{FF2B5EF4-FFF2-40B4-BE49-F238E27FC236}">
                  <a16:creationId xmlns:a16="http://schemas.microsoft.com/office/drawing/2014/main" id="{A0CF9AD0-E9BA-4F41-A62A-BF47365F1A58}"/>
                </a:ext>
              </a:extLst>
            </p:cNvPr>
            <p:cNvSpPr/>
            <p:nvPr/>
          </p:nvSpPr>
          <p:spPr>
            <a:xfrm>
              <a:off x="5976925" y="1806000"/>
              <a:ext cx="39625" cy="7550"/>
            </a:xfrm>
            <a:custGeom>
              <a:avLst/>
              <a:gdLst/>
              <a:ahLst/>
              <a:cxnLst/>
              <a:rect l="l" t="t" r="r" b="b"/>
              <a:pathLst>
                <a:path w="1585" h="302" extrusionOk="0">
                  <a:moveTo>
                    <a:pt x="1167" y="1"/>
                  </a:moveTo>
                  <a:cubicBezTo>
                    <a:pt x="1058" y="45"/>
                    <a:pt x="945" y="57"/>
                    <a:pt x="831" y="57"/>
                  </a:cubicBezTo>
                  <a:cubicBezTo>
                    <a:pt x="694" y="57"/>
                    <a:pt x="555" y="40"/>
                    <a:pt x="420" y="40"/>
                  </a:cubicBezTo>
                  <a:cubicBezTo>
                    <a:pt x="275" y="40"/>
                    <a:pt x="133" y="60"/>
                    <a:pt x="1" y="144"/>
                  </a:cubicBezTo>
                  <a:cubicBezTo>
                    <a:pt x="216" y="269"/>
                    <a:pt x="438" y="301"/>
                    <a:pt x="662" y="301"/>
                  </a:cubicBezTo>
                  <a:cubicBezTo>
                    <a:pt x="902" y="301"/>
                    <a:pt x="1144" y="264"/>
                    <a:pt x="1383" y="264"/>
                  </a:cubicBezTo>
                  <a:cubicBezTo>
                    <a:pt x="1451" y="264"/>
                    <a:pt x="1517" y="267"/>
                    <a:pt x="1584" y="275"/>
                  </a:cubicBezTo>
                  <a:cubicBezTo>
                    <a:pt x="1525" y="72"/>
                    <a:pt x="1358" y="13"/>
                    <a:pt x="1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6324;p32">
              <a:extLst>
                <a:ext uri="{FF2B5EF4-FFF2-40B4-BE49-F238E27FC236}">
                  <a16:creationId xmlns:a16="http://schemas.microsoft.com/office/drawing/2014/main" id="{C8A8EF00-665A-4169-9BB5-77531643B66A}"/>
                </a:ext>
              </a:extLst>
            </p:cNvPr>
            <p:cNvSpPr/>
            <p:nvPr/>
          </p:nvSpPr>
          <p:spPr>
            <a:xfrm>
              <a:off x="5909950" y="1791725"/>
              <a:ext cx="20875" cy="13700"/>
            </a:xfrm>
            <a:custGeom>
              <a:avLst/>
              <a:gdLst/>
              <a:ahLst/>
              <a:cxnLst/>
              <a:rect l="l" t="t" r="r" b="b"/>
              <a:pathLst>
                <a:path w="835" h="548" extrusionOk="0">
                  <a:moveTo>
                    <a:pt x="417" y="0"/>
                  </a:moveTo>
                  <a:cubicBezTo>
                    <a:pt x="310" y="12"/>
                    <a:pt x="191" y="12"/>
                    <a:pt x="72" y="12"/>
                  </a:cubicBezTo>
                  <a:cubicBezTo>
                    <a:pt x="13" y="84"/>
                    <a:pt x="1" y="179"/>
                    <a:pt x="36" y="286"/>
                  </a:cubicBezTo>
                  <a:cubicBezTo>
                    <a:pt x="36" y="369"/>
                    <a:pt x="36" y="477"/>
                    <a:pt x="108" y="548"/>
                  </a:cubicBezTo>
                  <a:lnTo>
                    <a:pt x="405" y="548"/>
                  </a:lnTo>
                  <a:cubicBezTo>
                    <a:pt x="489" y="369"/>
                    <a:pt x="751" y="453"/>
                    <a:pt x="834" y="286"/>
                  </a:cubicBezTo>
                  <a:cubicBezTo>
                    <a:pt x="644" y="286"/>
                    <a:pt x="477" y="215"/>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6325;p32">
              <a:extLst>
                <a:ext uri="{FF2B5EF4-FFF2-40B4-BE49-F238E27FC236}">
                  <a16:creationId xmlns:a16="http://schemas.microsoft.com/office/drawing/2014/main" id="{CABA9E9A-3861-4412-9B38-BECB4C10AB05}"/>
                </a:ext>
              </a:extLst>
            </p:cNvPr>
            <p:cNvSpPr/>
            <p:nvPr/>
          </p:nvSpPr>
          <p:spPr>
            <a:xfrm>
              <a:off x="5953125" y="1806525"/>
              <a:ext cx="9825" cy="6950"/>
            </a:xfrm>
            <a:custGeom>
              <a:avLst/>
              <a:gdLst/>
              <a:ahLst/>
              <a:cxnLst/>
              <a:rect l="l" t="t" r="r" b="b"/>
              <a:pathLst>
                <a:path w="393" h="278" extrusionOk="0">
                  <a:moveTo>
                    <a:pt x="149" y="1"/>
                  </a:moveTo>
                  <a:cubicBezTo>
                    <a:pt x="94" y="1"/>
                    <a:pt x="32" y="29"/>
                    <a:pt x="12" y="99"/>
                  </a:cubicBezTo>
                  <a:cubicBezTo>
                    <a:pt x="0" y="254"/>
                    <a:pt x="155" y="242"/>
                    <a:pt x="250" y="277"/>
                  </a:cubicBezTo>
                  <a:cubicBezTo>
                    <a:pt x="286" y="170"/>
                    <a:pt x="393" y="39"/>
                    <a:pt x="179" y="4"/>
                  </a:cubicBezTo>
                  <a:cubicBezTo>
                    <a:pt x="169" y="2"/>
                    <a:pt x="159" y="1"/>
                    <a:pt x="14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6326;p32">
              <a:extLst>
                <a:ext uri="{FF2B5EF4-FFF2-40B4-BE49-F238E27FC236}">
                  <a16:creationId xmlns:a16="http://schemas.microsoft.com/office/drawing/2014/main" id="{A109540D-E39C-4E96-A680-0A54157B18DC}"/>
                </a:ext>
              </a:extLst>
            </p:cNvPr>
            <p:cNvSpPr/>
            <p:nvPr/>
          </p:nvSpPr>
          <p:spPr>
            <a:xfrm>
              <a:off x="5938225" y="1807800"/>
              <a:ext cx="7475" cy="4775"/>
            </a:xfrm>
            <a:custGeom>
              <a:avLst/>
              <a:gdLst/>
              <a:ahLst/>
              <a:cxnLst/>
              <a:rect l="l" t="t" r="r" b="b"/>
              <a:pathLst>
                <a:path w="299" h="191" extrusionOk="0">
                  <a:moveTo>
                    <a:pt x="96" y="0"/>
                  </a:moveTo>
                  <a:cubicBezTo>
                    <a:pt x="72" y="24"/>
                    <a:pt x="13" y="60"/>
                    <a:pt x="1" y="72"/>
                  </a:cubicBezTo>
                  <a:cubicBezTo>
                    <a:pt x="1" y="182"/>
                    <a:pt x="77" y="191"/>
                    <a:pt x="152" y="191"/>
                  </a:cubicBezTo>
                  <a:cubicBezTo>
                    <a:pt x="165" y="191"/>
                    <a:pt x="178" y="191"/>
                    <a:pt x="191" y="191"/>
                  </a:cubicBezTo>
                  <a:cubicBezTo>
                    <a:pt x="239" y="179"/>
                    <a:pt x="298" y="143"/>
                    <a:pt x="298" y="131"/>
                  </a:cubicBezTo>
                  <a:cubicBezTo>
                    <a:pt x="275" y="48"/>
                    <a:pt x="167" y="24"/>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6327;p32">
              <a:extLst>
                <a:ext uri="{FF2B5EF4-FFF2-40B4-BE49-F238E27FC236}">
                  <a16:creationId xmlns:a16="http://schemas.microsoft.com/office/drawing/2014/main" id="{5C9E5958-0876-4720-9C9A-796EB0892BB4}"/>
                </a:ext>
              </a:extLst>
            </p:cNvPr>
            <p:cNvSpPr/>
            <p:nvPr/>
          </p:nvSpPr>
          <p:spPr>
            <a:xfrm>
              <a:off x="5618550" y="1733700"/>
              <a:ext cx="10450" cy="3825"/>
            </a:xfrm>
            <a:custGeom>
              <a:avLst/>
              <a:gdLst/>
              <a:ahLst/>
              <a:cxnLst/>
              <a:rect l="l" t="t" r="r" b="b"/>
              <a:pathLst>
                <a:path w="418" h="153" extrusionOk="0">
                  <a:moveTo>
                    <a:pt x="201" y="1"/>
                  </a:moveTo>
                  <a:cubicBezTo>
                    <a:pt x="135" y="1"/>
                    <a:pt x="68" y="13"/>
                    <a:pt x="0" y="35"/>
                  </a:cubicBezTo>
                  <a:cubicBezTo>
                    <a:pt x="73" y="114"/>
                    <a:pt x="146" y="153"/>
                    <a:pt x="217" y="153"/>
                  </a:cubicBezTo>
                  <a:cubicBezTo>
                    <a:pt x="286" y="153"/>
                    <a:pt x="353" y="117"/>
                    <a:pt x="417" y="47"/>
                  </a:cubicBezTo>
                  <a:cubicBezTo>
                    <a:pt x="348" y="16"/>
                    <a:pt x="276" y="1"/>
                    <a:pt x="2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6328;p32">
              <a:extLst>
                <a:ext uri="{FF2B5EF4-FFF2-40B4-BE49-F238E27FC236}">
                  <a16:creationId xmlns:a16="http://schemas.microsoft.com/office/drawing/2014/main" id="{A36B9CD3-4AC2-4BD6-95E7-56FC99024605}"/>
                </a:ext>
              </a:extLst>
            </p:cNvPr>
            <p:cNvSpPr/>
            <p:nvPr/>
          </p:nvSpPr>
          <p:spPr>
            <a:xfrm>
              <a:off x="5905775" y="1993700"/>
              <a:ext cx="6575" cy="6400"/>
            </a:xfrm>
            <a:custGeom>
              <a:avLst/>
              <a:gdLst/>
              <a:ahLst/>
              <a:cxnLst/>
              <a:rect l="l" t="t" r="r" b="b"/>
              <a:pathLst>
                <a:path w="263" h="256" extrusionOk="0">
                  <a:moveTo>
                    <a:pt x="147" y="1"/>
                  </a:moveTo>
                  <a:cubicBezTo>
                    <a:pt x="121" y="1"/>
                    <a:pt x="78" y="12"/>
                    <a:pt x="60" y="29"/>
                  </a:cubicBezTo>
                  <a:cubicBezTo>
                    <a:pt x="1" y="137"/>
                    <a:pt x="60" y="208"/>
                    <a:pt x="156" y="256"/>
                  </a:cubicBezTo>
                  <a:cubicBezTo>
                    <a:pt x="156" y="160"/>
                    <a:pt x="263" y="77"/>
                    <a:pt x="168" y="6"/>
                  </a:cubicBezTo>
                  <a:cubicBezTo>
                    <a:pt x="164" y="2"/>
                    <a:pt x="157" y="1"/>
                    <a:pt x="1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6329;p32">
              <a:extLst>
                <a:ext uri="{FF2B5EF4-FFF2-40B4-BE49-F238E27FC236}">
                  <a16:creationId xmlns:a16="http://schemas.microsoft.com/office/drawing/2014/main" id="{8AA671AB-B641-431B-A86E-CF65A528FF63}"/>
                </a:ext>
              </a:extLst>
            </p:cNvPr>
            <p:cNvSpPr/>
            <p:nvPr/>
          </p:nvSpPr>
          <p:spPr>
            <a:xfrm>
              <a:off x="5259875" y="1751825"/>
              <a:ext cx="42875" cy="51700"/>
            </a:xfrm>
            <a:custGeom>
              <a:avLst/>
              <a:gdLst/>
              <a:ahLst/>
              <a:cxnLst/>
              <a:rect l="l" t="t" r="r" b="b"/>
              <a:pathLst>
                <a:path w="1715" h="2068" extrusionOk="0">
                  <a:moveTo>
                    <a:pt x="1572" y="1"/>
                  </a:moveTo>
                  <a:cubicBezTo>
                    <a:pt x="810" y="358"/>
                    <a:pt x="405" y="1049"/>
                    <a:pt x="24" y="1751"/>
                  </a:cubicBezTo>
                  <a:cubicBezTo>
                    <a:pt x="60" y="1787"/>
                    <a:pt x="48" y="1834"/>
                    <a:pt x="0" y="1870"/>
                  </a:cubicBezTo>
                  <a:lnTo>
                    <a:pt x="0" y="2013"/>
                  </a:lnTo>
                  <a:cubicBezTo>
                    <a:pt x="77" y="2051"/>
                    <a:pt x="140" y="2068"/>
                    <a:pt x="192" y="2068"/>
                  </a:cubicBezTo>
                  <a:cubicBezTo>
                    <a:pt x="481" y="2068"/>
                    <a:pt x="456" y="1572"/>
                    <a:pt x="739" y="1572"/>
                  </a:cubicBezTo>
                  <a:cubicBezTo>
                    <a:pt x="893" y="1013"/>
                    <a:pt x="1334" y="679"/>
                    <a:pt x="1715" y="298"/>
                  </a:cubicBezTo>
                  <a:lnTo>
                    <a:pt x="1715" y="298"/>
                  </a:lnTo>
                  <a:cubicBezTo>
                    <a:pt x="1698" y="300"/>
                    <a:pt x="1682" y="301"/>
                    <a:pt x="1668" y="301"/>
                  </a:cubicBezTo>
                  <a:cubicBezTo>
                    <a:pt x="1461" y="301"/>
                    <a:pt x="1516" y="146"/>
                    <a:pt x="1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6330;p32">
              <a:extLst>
                <a:ext uri="{FF2B5EF4-FFF2-40B4-BE49-F238E27FC236}">
                  <a16:creationId xmlns:a16="http://schemas.microsoft.com/office/drawing/2014/main" id="{AFB1D72F-8E67-49DA-8CB9-3F10552BE270}"/>
                </a:ext>
              </a:extLst>
            </p:cNvPr>
            <p:cNvSpPr/>
            <p:nvPr/>
          </p:nvSpPr>
          <p:spPr>
            <a:xfrm>
              <a:off x="5298575" y="1770300"/>
              <a:ext cx="58950" cy="31925"/>
            </a:xfrm>
            <a:custGeom>
              <a:avLst/>
              <a:gdLst/>
              <a:ahLst/>
              <a:cxnLst/>
              <a:rect l="l" t="t" r="r" b="b"/>
              <a:pathLst>
                <a:path w="2358" h="1277" extrusionOk="0">
                  <a:moveTo>
                    <a:pt x="595" y="0"/>
                  </a:moveTo>
                  <a:cubicBezTo>
                    <a:pt x="155" y="83"/>
                    <a:pt x="203" y="536"/>
                    <a:pt x="0" y="810"/>
                  </a:cubicBezTo>
                  <a:cubicBezTo>
                    <a:pt x="24" y="833"/>
                    <a:pt x="24" y="857"/>
                    <a:pt x="36" y="893"/>
                  </a:cubicBezTo>
                  <a:cubicBezTo>
                    <a:pt x="84" y="929"/>
                    <a:pt x="119" y="964"/>
                    <a:pt x="179" y="976"/>
                  </a:cubicBezTo>
                  <a:cubicBezTo>
                    <a:pt x="286" y="1024"/>
                    <a:pt x="393" y="1072"/>
                    <a:pt x="465" y="1155"/>
                  </a:cubicBezTo>
                  <a:cubicBezTo>
                    <a:pt x="752" y="1242"/>
                    <a:pt x="1039" y="1276"/>
                    <a:pt x="1326" y="1276"/>
                  </a:cubicBezTo>
                  <a:cubicBezTo>
                    <a:pt x="1670" y="1276"/>
                    <a:pt x="2014" y="1226"/>
                    <a:pt x="2358" y="1155"/>
                  </a:cubicBezTo>
                  <a:cubicBezTo>
                    <a:pt x="2242" y="1074"/>
                    <a:pt x="2116" y="1053"/>
                    <a:pt x="1985" y="1053"/>
                  </a:cubicBezTo>
                  <a:cubicBezTo>
                    <a:pt x="1842" y="1053"/>
                    <a:pt x="1694" y="1078"/>
                    <a:pt x="1552" y="1078"/>
                  </a:cubicBezTo>
                  <a:cubicBezTo>
                    <a:pt x="1421" y="1078"/>
                    <a:pt x="1294" y="1057"/>
                    <a:pt x="1179" y="976"/>
                  </a:cubicBezTo>
                  <a:cubicBezTo>
                    <a:pt x="465" y="845"/>
                    <a:pt x="465" y="845"/>
                    <a:pt x="595" y="71"/>
                  </a:cubicBezTo>
                  <a:lnTo>
                    <a:pt x="59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6331;p32">
              <a:extLst>
                <a:ext uri="{FF2B5EF4-FFF2-40B4-BE49-F238E27FC236}">
                  <a16:creationId xmlns:a16="http://schemas.microsoft.com/office/drawing/2014/main" id="{077BDF44-D210-43D3-A239-D3BD1C88D59C}"/>
                </a:ext>
              </a:extLst>
            </p:cNvPr>
            <p:cNvSpPr/>
            <p:nvPr/>
          </p:nvSpPr>
          <p:spPr>
            <a:xfrm>
              <a:off x="5255375" y="1790075"/>
              <a:ext cx="31300" cy="37450"/>
            </a:xfrm>
            <a:custGeom>
              <a:avLst/>
              <a:gdLst/>
              <a:ahLst/>
              <a:cxnLst/>
              <a:rect l="l" t="t" r="r" b="b"/>
              <a:pathLst>
                <a:path w="1252" h="1498" extrusionOk="0">
                  <a:moveTo>
                    <a:pt x="747" y="0"/>
                  </a:moveTo>
                  <a:cubicBezTo>
                    <a:pt x="679" y="0"/>
                    <a:pt x="618" y="24"/>
                    <a:pt x="573" y="126"/>
                  </a:cubicBezTo>
                  <a:cubicBezTo>
                    <a:pt x="502" y="304"/>
                    <a:pt x="418" y="483"/>
                    <a:pt x="180" y="483"/>
                  </a:cubicBezTo>
                  <a:cubicBezTo>
                    <a:pt x="145" y="781"/>
                    <a:pt x="2" y="1054"/>
                    <a:pt x="26" y="1316"/>
                  </a:cubicBezTo>
                  <a:cubicBezTo>
                    <a:pt x="0" y="1443"/>
                    <a:pt x="53" y="1498"/>
                    <a:pt x="124" y="1498"/>
                  </a:cubicBezTo>
                  <a:cubicBezTo>
                    <a:pt x="153" y="1498"/>
                    <a:pt x="185" y="1489"/>
                    <a:pt x="216" y="1471"/>
                  </a:cubicBezTo>
                  <a:cubicBezTo>
                    <a:pt x="454" y="1305"/>
                    <a:pt x="752" y="1364"/>
                    <a:pt x="1002" y="1245"/>
                  </a:cubicBezTo>
                  <a:cubicBezTo>
                    <a:pt x="1157" y="1114"/>
                    <a:pt x="1050" y="1007"/>
                    <a:pt x="978" y="900"/>
                  </a:cubicBezTo>
                  <a:cubicBezTo>
                    <a:pt x="799" y="650"/>
                    <a:pt x="859" y="483"/>
                    <a:pt x="1133" y="376"/>
                  </a:cubicBezTo>
                  <a:cubicBezTo>
                    <a:pt x="1192" y="340"/>
                    <a:pt x="1228" y="292"/>
                    <a:pt x="1252" y="233"/>
                  </a:cubicBezTo>
                  <a:cubicBezTo>
                    <a:pt x="1252" y="173"/>
                    <a:pt x="1240" y="102"/>
                    <a:pt x="1192" y="54"/>
                  </a:cubicBezTo>
                  <a:cubicBezTo>
                    <a:pt x="1109" y="54"/>
                    <a:pt x="1014" y="42"/>
                    <a:pt x="930" y="19"/>
                  </a:cubicBezTo>
                  <a:cubicBezTo>
                    <a:pt x="869" y="19"/>
                    <a:pt x="806" y="0"/>
                    <a:pt x="74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6332;p32">
              <a:extLst>
                <a:ext uri="{FF2B5EF4-FFF2-40B4-BE49-F238E27FC236}">
                  <a16:creationId xmlns:a16="http://schemas.microsoft.com/office/drawing/2014/main" id="{0537AD4E-8143-4201-9C81-BFC5F3021369}"/>
                </a:ext>
              </a:extLst>
            </p:cNvPr>
            <p:cNvSpPr/>
            <p:nvPr/>
          </p:nvSpPr>
          <p:spPr>
            <a:xfrm>
              <a:off x="5285175" y="1790525"/>
              <a:ext cx="14600" cy="7475"/>
            </a:xfrm>
            <a:custGeom>
              <a:avLst/>
              <a:gdLst/>
              <a:ahLst/>
              <a:cxnLst/>
              <a:rect l="l" t="t" r="r" b="b"/>
              <a:pathLst>
                <a:path w="584" h="299" extrusionOk="0">
                  <a:moveTo>
                    <a:pt x="536" y="1"/>
                  </a:moveTo>
                  <a:lnTo>
                    <a:pt x="0" y="48"/>
                  </a:lnTo>
                  <a:lnTo>
                    <a:pt x="0" y="179"/>
                  </a:lnTo>
                  <a:cubicBezTo>
                    <a:pt x="109" y="250"/>
                    <a:pt x="213" y="298"/>
                    <a:pt x="306" y="298"/>
                  </a:cubicBezTo>
                  <a:cubicBezTo>
                    <a:pt x="417" y="298"/>
                    <a:pt x="513" y="230"/>
                    <a:pt x="584" y="48"/>
                  </a:cubicBezTo>
                  <a:lnTo>
                    <a:pt x="53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6333;p32">
              <a:extLst>
                <a:ext uri="{FF2B5EF4-FFF2-40B4-BE49-F238E27FC236}">
                  <a16:creationId xmlns:a16="http://schemas.microsoft.com/office/drawing/2014/main" id="{9B02C070-F6EE-406F-82D3-4DBEC50E22A3}"/>
                </a:ext>
              </a:extLst>
            </p:cNvPr>
            <p:cNvSpPr/>
            <p:nvPr/>
          </p:nvSpPr>
          <p:spPr>
            <a:xfrm>
              <a:off x="5504850" y="1877750"/>
              <a:ext cx="7450" cy="3600"/>
            </a:xfrm>
            <a:custGeom>
              <a:avLst/>
              <a:gdLst/>
              <a:ahLst/>
              <a:cxnLst/>
              <a:rect l="l" t="t" r="r" b="b"/>
              <a:pathLst>
                <a:path w="298" h="144" extrusionOk="0">
                  <a:moveTo>
                    <a:pt x="250" y="0"/>
                  </a:moveTo>
                  <a:cubicBezTo>
                    <a:pt x="179" y="0"/>
                    <a:pt x="84" y="12"/>
                    <a:pt x="0" y="12"/>
                  </a:cubicBezTo>
                  <a:cubicBezTo>
                    <a:pt x="24" y="60"/>
                    <a:pt x="72" y="107"/>
                    <a:pt x="119" y="143"/>
                  </a:cubicBezTo>
                  <a:cubicBezTo>
                    <a:pt x="167" y="131"/>
                    <a:pt x="203" y="131"/>
                    <a:pt x="250" y="131"/>
                  </a:cubicBezTo>
                  <a:cubicBezTo>
                    <a:pt x="298" y="84"/>
                    <a:pt x="298" y="36"/>
                    <a:pt x="2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6334;p32">
              <a:extLst>
                <a:ext uri="{FF2B5EF4-FFF2-40B4-BE49-F238E27FC236}">
                  <a16:creationId xmlns:a16="http://schemas.microsoft.com/office/drawing/2014/main" id="{38971B50-AFD4-46C1-B522-8C580F4381F1}"/>
                </a:ext>
              </a:extLst>
            </p:cNvPr>
            <p:cNvSpPr/>
            <p:nvPr/>
          </p:nvSpPr>
          <p:spPr>
            <a:xfrm>
              <a:off x="5732250" y="1873875"/>
              <a:ext cx="4800" cy="5675"/>
            </a:xfrm>
            <a:custGeom>
              <a:avLst/>
              <a:gdLst/>
              <a:ahLst/>
              <a:cxnLst/>
              <a:rect l="l" t="t" r="r" b="b"/>
              <a:pathLst>
                <a:path w="192" h="227" extrusionOk="0">
                  <a:moveTo>
                    <a:pt x="191" y="0"/>
                  </a:moveTo>
                  <a:cubicBezTo>
                    <a:pt x="96" y="36"/>
                    <a:pt x="24" y="84"/>
                    <a:pt x="12" y="179"/>
                  </a:cubicBezTo>
                  <a:cubicBezTo>
                    <a:pt x="1" y="179"/>
                    <a:pt x="72" y="227"/>
                    <a:pt x="84" y="227"/>
                  </a:cubicBezTo>
                  <a:cubicBezTo>
                    <a:pt x="191" y="203"/>
                    <a:pt x="191" y="96"/>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6335;p32">
              <a:extLst>
                <a:ext uri="{FF2B5EF4-FFF2-40B4-BE49-F238E27FC236}">
                  <a16:creationId xmlns:a16="http://schemas.microsoft.com/office/drawing/2014/main" id="{50B001E8-D2D8-4597-A410-8E6CB917A2B6}"/>
                </a:ext>
              </a:extLst>
            </p:cNvPr>
            <p:cNvSpPr/>
            <p:nvPr/>
          </p:nvSpPr>
          <p:spPr>
            <a:xfrm>
              <a:off x="5970375" y="1791400"/>
              <a:ext cx="9875" cy="7500"/>
            </a:xfrm>
            <a:custGeom>
              <a:avLst/>
              <a:gdLst/>
              <a:ahLst/>
              <a:cxnLst/>
              <a:rect l="l" t="t" r="r" b="b"/>
              <a:pathLst>
                <a:path w="395" h="300" extrusionOk="0">
                  <a:moveTo>
                    <a:pt x="189" y="0"/>
                  </a:moveTo>
                  <a:cubicBezTo>
                    <a:pt x="145" y="0"/>
                    <a:pt x="98" y="5"/>
                    <a:pt x="55" y="5"/>
                  </a:cubicBezTo>
                  <a:cubicBezTo>
                    <a:pt x="36" y="5"/>
                    <a:pt x="17" y="4"/>
                    <a:pt x="1" y="1"/>
                  </a:cubicBezTo>
                  <a:lnTo>
                    <a:pt x="1" y="1"/>
                  </a:lnTo>
                  <a:cubicBezTo>
                    <a:pt x="1" y="109"/>
                    <a:pt x="12" y="192"/>
                    <a:pt x="12" y="299"/>
                  </a:cubicBezTo>
                  <a:cubicBezTo>
                    <a:pt x="96" y="299"/>
                    <a:pt x="203" y="287"/>
                    <a:pt x="310" y="263"/>
                  </a:cubicBezTo>
                  <a:cubicBezTo>
                    <a:pt x="395" y="32"/>
                    <a:pt x="305" y="0"/>
                    <a:pt x="1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6336;p32">
              <a:extLst>
                <a:ext uri="{FF2B5EF4-FFF2-40B4-BE49-F238E27FC236}">
                  <a16:creationId xmlns:a16="http://schemas.microsoft.com/office/drawing/2014/main" id="{3F9911C2-40DD-4C29-8702-19F20522851D}"/>
                </a:ext>
              </a:extLst>
            </p:cNvPr>
            <p:cNvSpPr/>
            <p:nvPr/>
          </p:nvSpPr>
          <p:spPr>
            <a:xfrm>
              <a:off x="5984375" y="1777675"/>
              <a:ext cx="10425" cy="6925"/>
            </a:xfrm>
            <a:custGeom>
              <a:avLst/>
              <a:gdLst/>
              <a:ahLst/>
              <a:cxnLst/>
              <a:rect l="l" t="t" r="r" b="b"/>
              <a:pathLst>
                <a:path w="417" h="277" extrusionOk="0">
                  <a:moveTo>
                    <a:pt x="229" y="0"/>
                  </a:moveTo>
                  <a:cubicBezTo>
                    <a:pt x="176" y="0"/>
                    <a:pt x="118" y="28"/>
                    <a:pt x="84" y="62"/>
                  </a:cubicBezTo>
                  <a:cubicBezTo>
                    <a:pt x="0" y="146"/>
                    <a:pt x="60" y="217"/>
                    <a:pt x="155" y="277"/>
                  </a:cubicBezTo>
                  <a:lnTo>
                    <a:pt x="286" y="241"/>
                  </a:lnTo>
                  <a:cubicBezTo>
                    <a:pt x="310" y="157"/>
                    <a:pt x="417" y="74"/>
                    <a:pt x="286" y="15"/>
                  </a:cubicBezTo>
                  <a:cubicBezTo>
                    <a:pt x="269" y="4"/>
                    <a:pt x="249" y="0"/>
                    <a:pt x="2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6337;p32">
              <a:extLst>
                <a:ext uri="{FF2B5EF4-FFF2-40B4-BE49-F238E27FC236}">
                  <a16:creationId xmlns:a16="http://schemas.microsoft.com/office/drawing/2014/main" id="{4E44542F-7375-4E29-B536-F7F751FD94BA}"/>
                </a:ext>
              </a:extLst>
            </p:cNvPr>
            <p:cNvSpPr/>
            <p:nvPr/>
          </p:nvSpPr>
          <p:spPr>
            <a:xfrm>
              <a:off x="5963225" y="1784575"/>
              <a:ext cx="11050" cy="7175"/>
            </a:xfrm>
            <a:custGeom>
              <a:avLst/>
              <a:gdLst/>
              <a:ahLst/>
              <a:cxnLst/>
              <a:rect l="l" t="t" r="r" b="b"/>
              <a:pathLst>
                <a:path w="442" h="287" extrusionOk="0">
                  <a:moveTo>
                    <a:pt x="311" y="0"/>
                  </a:moveTo>
                  <a:cubicBezTo>
                    <a:pt x="254" y="0"/>
                    <a:pt x="189" y="24"/>
                    <a:pt x="132" y="24"/>
                  </a:cubicBezTo>
                  <a:lnTo>
                    <a:pt x="1" y="286"/>
                  </a:lnTo>
                  <a:cubicBezTo>
                    <a:pt x="84" y="286"/>
                    <a:pt x="191" y="274"/>
                    <a:pt x="287" y="274"/>
                  </a:cubicBezTo>
                  <a:cubicBezTo>
                    <a:pt x="322" y="203"/>
                    <a:pt x="441" y="108"/>
                    <a:pt x="429" y="84"/>
                  </a:cubicBezTo>
                  <a:cubicBezTo>
                    <a:pt x="402" y="18"/>
                    <a:pt x="359" y="0"/>
                    <a:pt x="3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6338;p32">
              <a:extLst>
                <a:ext uri="{FF2B5EF4-FFF2-40B4-BE49-F238E27FC236}">
                  <a16:creationId xmlns:a16="http://schemas.microsoft.com/office/drawing/2014/main" id="{99036D97-5301-4C75-BFF1-5098AF31D6F3}"/>
                </a:ext>
              </a:extLst>
            </p:cNvPr>
            <p:cNvSpPr/>
            <p:nvPr/>
          </p:nvSpPr>
          <p:spPr>
            <a:xfrm>
              <a:off x="5539675" y="2092650"/>
              <a:ext cx="53600" cy="14925"/>
            </a:xfrm>
            <a:custGeom>
              <a:avLst/>
              <a:gdLst/>
              <a:ahLst/>
              <a:cxnLst/>
              <a:rect l="l" t="t" r="r" b="b"/>
              <a:pathLst>
                <a:path w="2144" h="597" extrusionOk="0">
                  <a:moveTo>
                    <a:pt x="869" y="0"/>
                  </a:moveTo>
                  <a:cubicBezTo>
                    <a:pt x="762" y="135"/>
                    <a:pt x="632" y="165"/>
                    <a:pt x="495" y="165"/>
                  </a:cubicBezTo>
                  <a:cubicBezTo>
                    <a:pt x="387" y="165"/>
                    <a:pt x="275" y="146"/>
                    <a:pt x="167" y="146"/>
                  </a:cubicBezTo>
                  <a:cubicBezTo>
                    <a:pt x="110" y="146"/>
                    <a:pt x="54" y="151"/>
                    <a:pt x="0" y="167"/>
                  </a:cubicBezTo>
                  <a:cubicBezTo>
                    <a:pt x="24" y="501"/>
                    <a:pt x="298" y="405"/>
                    <a:pt x="476" y="465"/>
                  </a:cubicBezTo>
                  <a:lnTo>
                    <a:pt x="512" y="465"/>
                  </a:lnTo>
                  <a:cubicBezTo>
                    <a:pt x="602" y="493"/>
                    <a:pt x="690" y="505"/>
                    <a:pt x="775" y="505"/>
                  </a:cubicBezTo>
                  <a:cubicBezTo>
                    <a:pt x="871" y="505"/>
                    <a:pt x="966" y="490"/>
                    <a:pt x="1060" y="465"/>
                  </a:cubicBezTo>
                  <a:cubicBezTo>
                    <a:pt x="1261" y="569"/>
                    <a:pt x="1470" y="596"/>
                    <a:pt x="1682" y="596"/>
                  </a:cubicBezTo>
                  <a:cubicBezTo>
                    <a:pt x="1835" y="596"/>
                    <a:pt x="1989" y="582"/>
                    <a:pt x="2143" y="572"/>
                  </a:cubicBezTo>
                  <a:cubicBezTo>
                    <a:pt x="2060" y="477"/>
                    <a:pt x="1965" y="405"/>
                    <a:pt x="1881" y="322"/>
                  </a:cubicBezTo>
                  <a:cubicBezTo>
                    <a:pt x="1727" y="298"/>
                    <a:pt x="1572" y="274"/>
                    <a:pt x="1417" y="262"/>
                  </a:cubicBezTo>
                  <a:cubicBezTo>
                    <a:pt x="1250" y="262"/>
                    <a:pt x="1167" y="179"/>
                    <a:pt x="1167" y="24"/>
                  </a:cubicBezTo>
                  <a:cubicBezTo>
                    <a:pt x="1060" y="24"/>
                    <a:pt x="977" y="0"/>
                    <a:pt x="8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6339;p32">
              <a:extLst>
                <a:ext uri="{FF2B5EF4-FFF2-40B4-BE49-F238E27FC236}">
                  <a16:creationId xmlns:a16="http://schemas.microsoft.com/office/drawing/2014/main" id="{874545FC-506B-4D02-B4EF-D51B6CD57352}"/>
                </a:ext>
              </a:extLst>
            </p:cNvPr>
            <p:cNvSpPr/>
            <p:nvPr/>
          </p:nvSpPr>
          <p:spPr>
            <a:xfrm>
              <a:off x="5608125" y="2089075"/>
              <a:ext cx="25025" cy="3975"/>
            </a:xfrm>
            <a:custGeom>
              <a:avLst/>
              <a:gdLst/>
              <a:ahLst/>
              <a:cxnLst/>
              <a:rect l="l" t="t" r="r" b="b"/>
              <a:pathLst>
                <a:path w="1001" h="159" extrusionOk="0">
                  <a:moveTo>
                    <a:pt x="1" y="1"/>
                  </a:moveTo>
                  <a:lnTo>
                    <a:pt x="1" y="120"/>
                  </a:lnTo>
                  <a:cubicBezTo>
                    <a:pt x="167" y="143"/>
                    <a:pt x="331" y="158"/>
                    <a:pt x="496" y="158"/>
                  </a:cubicBezTo>
                  <a:cubicBezTo>
                    <a:pt x="661" y="158"/>
                    <a:pt x="828" y="143"/>
                    <a:pt x="1001" y="108"/>
                  </a:cubicBezTo>
                  <a:lnTo>
                    <a:pt x="1001" y="12"/>
                  </a:lnTo>
                  <a:cubicBezTo>
                    <a:pt x="656" y="12"/>
                    <a:pt x="334"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6340;p32">
              <a:extLst>
                <a:ext uri="{FF2B5EF4-FFF2-40B4-BE49-F238E27FC236}">
                  <a16:creationId xmlns:a16="http://schemas.microsoft.com/office/drawing/2014/main" id="{C1BDEDED-0800-48E1-B159-86ADD2636770}"/>
                </a:ext>
              </a:extLst>
            </p:cNvPr>
            <p:cNvSpPr/>
            <p:nvPr/>
          </p:nvSpPr>
          <p:spPr>
            <a:xfrm>
              <a:off x="5637000" y="2089375"/>
              <a:ext cx="6575" cy="2400"/>
            </a:xfrm>
            <a:custGeom>
              <a:avLst/>
              <a:gdLst/>
              <a:ahLst/>
              <a:cxnLst/>
              <a:rect l="l" t="t" r="r" b="b"/>
              <a:pathLst>
                <a:path w="263" h="96" extrusionOk="0">
                  <a:moveTo>
                    <a:pt x="1" y="0"/>
                  </a:moveTo>
                  <a:lnTo>
                    <a:pt x="1" y="96"/>
                  </a:lnTo>
                  <a:lnTo>
                    <a:pt x="263" y="96"/>
                  </a:lnTo>
                  <a:cubicBezTo>
                    <a:pt x="191" y="0"/>
                    <a:pt x="96"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6341;p32">
              <a:extLst>
                <a:ext uri="{FF2B5EF4-FFF2-40B4-BE49-F238E27FC236}">
                  <a16:creationId xmlns:a16="http://schemas.microsoft.com/office/drawing/2014/main" id="{32944C13-42E0-4475-8514-0B81B6CFC82A}"/>
                </a:ext>
              </a:extLst>
            </p:cNvPr>
            <p:cNvSpPr/>
            <p:nvPr/>
          </p:nvSpPr>
          <p:spPr>
            <a:xfrm>
              <a:off x="5632825" y="2089375"/>
              <a:ext cx="4200" cy="2400"/>
            </a:xfrm>
            <a:custGeom>
              <a:avLst/>
              <a:gdLst/>
              <a:ahLst/>
              <a:cxnLst/>
              <a:rect l="l" t="t" r="r" b="b"/>
              <a:pathLst>
                <a:path w="168" h="96" extrusionOk="0">
                  <a:moveTo>
                    <a:pt x="1" y="0"/>
                  </a:moveTo>
                  <a:lnTo>
                    <a:pt x="1" y="96"/>
                  </a:lnTo>
                  <a:lnTo>
                    <a:pt x="168" y="96"/>
                  </a:lnTo>
                  <a:lnTo>
                    <a:pt x="168" y="48"/>
                  </a:lnTo>
                  <a:lnTo>
                    <a:pt x="168" y="0"/>
                  </a:lnTo>
                  <a:cubicBezTo>
                    <a:pt x="128" y="0"/>
                    <a:pt x="93" y="6"/>
                    <a:pt x="57" y="6"/>
                  </a:cubicBezTo>
                  <a:cubicBezTo>
                    <a:pt x="39" y="6"/>
                    <a:pt x="21" y="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6342;p32">
              <a:extLst>
                <a:ext uri="{FF2B5EF4-FFF2-40B4-BE49-F238E27FC236}">
                  <a16:creationId xmlns:a16="http://schemas.microsoft.com/office/drawing/2014/main" id="{2DEB2438-7089-4EFD-AE85-3B7B06F9532E}"/>
                </a:ext>
              </a:extLst>
            </p:cNvPr>
            <p:cNvSpPr/>
            <p:nvPr/>
          </p:nvSpPr>
          <p:spPr>
            <a:xfrm>
              <a:off x="6116225" y="1796100"/>
              <a:ext cx="22650" cy="6475"/>
            </a:xfrm>
            <a:custGeom>
              <a:avLst/>
              <a:gdLst/>
              <a:ahLst/>
              <a:cxnLst/>
              <a:rect l="l" t="t" r="r" b="b"/>
              <a:pathLst>
                <a:path w="906" h="259" extrusionOk="0">
                  <a:moveTo>
                    <a:pt x="417" y="0"/>
                  </a:moveTo>
                  <a:cubicBezTo>
                    <a:pt x="297" y="0"/>
                    <a:pt x="177" y="28"/>
                    <a:pt x="60" y="99"/>
                  </a:cubicBezTo>
                  <a:cubicBezTo>
                    <a:pt x="1" y="135"/>
                    <a:pt x="1" y="182"/>
                    <a:pt x="36" y="242"/>
                  </a:cubicBezTo>
                  <a:lnTo>
                    <a:pt x="60" y="254"/>
                  </a:lnTo>
                  <a:cubicBezTo>
                    <a:pt x="103" y="244"/>
                    <a:pt x="148" y="241"/>
                    <a:pt x="194" y="241"/>
                  </a:cubicBezTo>
                  <a:cubicBezTo>
                    <a:pt x="301" y="241"/>
                    <a:pt x="415" y="259"/>
                    <a:pt x="527" y="259"/>
                  </a:cubicBezTo>
                  <a:cubicBezTo>
                    <a:pt x="663" y="259"/>
                    <a:pt x="796" y="232"/>
                    <a:pt x="906" y="111"/>
                  </a:cubicBezTo>
                  <a:cubicBezTo>
                    <a:pt x="742" y="50"/>
                    <a:pt x="578" y="0"/>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6343;p32">
              <a:extLst>
                <a:ext uri="{FF2B5EF4-FFF2-40B4-BE49-F238E27FC236}">
                  <a16:creationId xmlns:a16="http://schemas.microsoft.com/office/drawing/2014/main" id="{58EA64A9-83AC-4BFF-A82C-3130411379EA}"/>
                </a:ext>
              </a:extLst>
            </p:cNvPr>
            <p:cNvSpPr/>
            <p:nvPr/>
          </p:nvSpPr>
          <p:spPr>
            <a:xfrm>
              <a:off x="6110575" y="1805700"/>
              <a:ext cx="7175" cy="6350"/>
            </a:xfrm>
            <a:custGeom>
              <a:avLst/>
              <a:gdLst/>
              <a:ahLst/>
              <a:cxnLst/>
              <a:rect l="l" t="t" r="r" b="b"/>
              <a:pathLst>
                <a:path w="287" h="254" extrusionOk="0">
                  <a:moveTo>
                    <a:pt x="250" y="1"/>
                  </a:moveTo>
                  <a:cubicBezTo>
                    <a:pt x="143" y="25"/>
                    <a:pt x="0" y="37"/>
                    <a:pt x="48" y="168"/>
                  </a:cubicBezTo>
                  <a:cubicBezTo>
                    <a:pt x="72" y="230"/>
                    <a:pt x="102" y="253"/>
                    <a:pt x="134" y="253"/>
                  </a:cubicBezTo>
                  <a:cubicBezTo>
                    <a:pt x="182" y="253"/>
                    <a:pt x="236" y="201"/>
                    <a:pt x="286" y="144"/>
                  </a:cubicBezTo>
                  <a:cubicBezTo>
                    <a:pt x="286" y="96"/>
                    <a:pt x="262" y="72"/>
                    <a:pt x="2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6344;p32">
              <a:extLst>
                <a:ext uri="{FF2B5EF4-FFF2-40B4-BE49-F238E27FC236}">
                  <a16:creationId xmlns:a16="http://schemas.microsoft.com/office/drawing/2014/main" id="{C420F5C8-F5A5-471E-BC05-D7DDF1434D64}"/>
                </a:ext>
              </a:extLst>
            </p:cNvPr>
            <p:cNvSpPr/>
            <p:nvPr/>
          </p:nvSpPr>
          <p:spPr>
            <a:xfrm>
              <a:off x="6142425" y="1798875"/>
              <a:ext cx="10450" cy="3575"/>
            </a:xfrm>
            <a:custGeom>
              <a:avLst/>
              <a:gdLst/>
              <a:ahLst/>
              <a:cxnLst/>
              <a:rect l="l" t="t" r="r" b="b"/>
              <a:pathLst>
                <a:path w="418" h="143" extrusionOk="0">
                  <a:moveTo>
                    <a:pt x="0" y="0"/>
                  </a:moveTo>
                  <a:cubicBezTo>
                    <a:pt x="60" y="119"/>
                    <a:pt x="167" y="131"/>
                    <a:pt x="286" y="143"/>
                  </a:cubicBezTo>
                  <a:cubicBezTo>
                    <a:pt x="334" y="107"/>
                    <a:pt x="381" y="48"/>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6345;p32">
              <a:extLst>
                <a:ext uri="{FF2B5EF4-FFF2-40B4-BE49-F238E27FC236}">
                  <a16:creationId xmlns:a16="http://schemas.microsoft.com/office/drawing/2014/main" id="{02684649-B441-442D-A409-3E8B37A4A4DC}"/>
                </a:ext>
              </a:extLst>
            </p:cNvPr>
            <p:cNvSpPr/>
            <p:nvPr/>
          </p:nvSpPr>
          <p:spPr>
            <a:xfrm>
              <a:off x="6134975" y="1812850"/>
              <a:ext cx="7475" cy="3050"/>
            </a:xfrm>
            <a:custGeom>
              <a:avLst/>
              <a:gdLst/>
              <a:ahLst/>
              <a:cxnLst/>
              <a:rect l="l" t="t" r="r" b="b"/>
              <a:pathLst>
                <a:path w="299" h="122" extrusionOk="0">
                  <a:moveTo>
                    <a:pt x="1" y="1"/>
                  </a:moveTo>
                  <a:cubicBezTo>
                    <a:pt x="53" y="82"/>
                    <a:pt x="106" y="121"/>
                    <a:pt x="156" y="121"/>
                  </a:cubicBezTo>
                  <a:cubicBezTo>
                    <a:pt x="207" y="121"/>
                    <a:pt x="256" y="79"/>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6346;p32">
              <a:extLst>
                <a:ext uri="{FF2B5EF4-FFF2-40B4-BE49-F238E27FC236}">
                  <a16:creationId xmlns:a16="http://schemas.microsoft.com/office/drawing/2014/main" id="{E1A81DED-1D82-48BF-A1F4-B0BD9D95AAF0}"/>
                </a:ext>
              </a:extLst>
            </p:cNvPr>
            <p:cNvSpPr/>
            <p:nvPr/>
          </p:nvSpPr>
          <p:spPr>
            <a:xfrm>
              <a:off x="6149875" y="1813450"/>
              <a:ext cx="3575" cy="3300"/>
            </a:xfrm>
            <a:custGeom>
              <a:avLst/>
              <a:gdLst/>
              <a:ahLst/>
              <a:cxnLst/>
              <a:rect l="l" t="t" r="r" b="b"/>
              <a:pathLst>
                <a:path w="143" h="132" extrusionOk="0">
                  <a:moveTo>
                    <a:pt x="0" y="0"/>
                  </a:moveTo>
                  <a:lnTo>
                    <a:pt x="0" y="0"/>
                  </a:lnTo>
                  <a:cubicBezTo>
                    <a:pt x="24" y="72"/>
                    <a:pt x="60" y="108"/>
                    <a:pt x="143" y="131"/>
                  </a:cubicBezTo>
                  <a:cubicBezTo>
                    <a:pt x="119" y="60"/>
                    <a:pt x="83"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6347;p32">
              <a:extLst>
                <a:ext uri="{FF2B5EF4-FFF2-40B4-BE49-F238E27FC236}">
                  <a16:creationId xmlns:a16="http://schemas.microsoft.com/office/drawing/2014/main" id="{916D6BBF-F947-498A-9BFB-E6A59F797E4E}"/>
                </a:ext>
              </a:extLst>
            </p:cNvPr>
            <p:cNvSpPr/>
            <p:nvPr/>
          </p:nvSpPr>
          <p:spPr>
            <a:xfrm>
              <a:off x="5328025" y="1794400"/>
              <a:ext cx="35450" cy="4775"/>
            </a:xfrm>
            <a:custGeom>
              <a:avLst/>
              <a:gdLst/>
              <a:ahLst/>
              <a:cxnLst/>
              <a:rect l="l" t="t" r="r" b="b"/>
              <a:pathLst>
                <a:path w="1418" h="191" extrusionOk="0">
                  <a:moveTo>
                    <a:pt x="1" y="0"/>
                  </a:moveTo>
                  <a:cubicBezTo>
                    <a:pt x="141" y="146"/>
                    <a:pt x="301" y="181"/>
                    <a:pt x="467" y="181"/>
                  </a:cubicBezTo>
                  <a:cubicBezTo>
                    <a:pt x="621" y="181"/>
                    <a:pt x="779" y="150"/>
                    <a:pt x="930" y="150"/>
                  </a:cubicBezTo>
                  <a:cubicBezTo>
                    <a:pt x="1016" y="150"/>
                    <a:pt x="1100" y="160"/>
                    <a:pt x="1180" y="191"/>
                  </a:cubicBezTo>
                  <a:cubicBezTo>
                    <a:pt x="1263" y="179"/>
                    <a:pt x="1346" y="179"/>
                    <a:pt x="1418" y="143"/>
                  </a:cubicBezTo>
                  <a:cubicBezTo>
                    <a:pt x="1256" y="48"/>
                    <a:pt x="1084" y="25"/>
                    <a:pt x="909" y="25"/>
                  </a:cubicBezTo>
                  <a:cubicBezTo>
                    <a:pt x="748" y="25"/>
                    <a:pt x="584" y="45"/>
                    <a:pt x="421" y="45"/>
                  </a:cubicBezTo>
                  <a:cubicBezTo>
                    <a:pt x="320" y="45"/>
                    <a:pt x="219" y="37"/>
                    <a:pt x="120" y="12"/>
                  </a:cubicBezTo>
                  <a:cubicBezTo>
                    <a:pt x="96" y="0"/>
                    <a:pt x="49"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6348;p32">
              <a:extLst>
                <a:ext uri="{FF2B5EF4-FFF2-40B4-BE49-F238E27FC236}">
                  <a16:creationId xmlns:a16="http://schemas.microsoft.com/office/drawing/2014/main" id="{9AE6A112-E9A1-4E53-ADEB-1FFD5A1CF4A7}"/>
                </a:ext>
              </a:extLst>
            </p:cNvPr>
            <p:cNvSpPr/>
            <p:nvPr/>
          </p:nvSpPr>
          <p:spPr>
            <a:xfrm>
              <a:off x="6117125" y="1744975"/>
              <a:ext cx="11025" cy="3425"/>
            </a:xfrm>
            <a:custGeom>
              <a:avLst/>
              <a:gdLst/>
              <a:ahLst/>
              <a:cxnLst/>
              <a:rect l="l" t="t" r="r" b="b"/>
              <a:pathLst>
                <a:path w="441" h="137" extrusionOk="0">
                  <a:moveTo>
                    <a:pt x="0" y="1"/>
                  </a:moveTo>
                  <a:cubicBezTo>
                    <a:pt x="79" y="92"/>
                    <a:pt x="152" y="136"/>
                    <a:pt x="224" y="136"/>
                  </a:cubicBezTo>
                  <a:cubicBezTo>
                    <a:pt x="295" y="136"/>
                    <a:pt x="365" y="95"/>
                    <a:pt x="441" y="13"/>
                  </a:cubicBezTo>
                  <a:cubicBezTo>
                    <a:pt x="286" y="1"/>
                    <a:pt x="155"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6349;p32">
              <a:extLst>
                <a:ext uri="{FF2B5EF4-FFF2-40B4-BE49-F238E27FC236}">
                  <a16:creationId xmlns:a16="http://schemas.microsoft.com/office/drawing/2014/main" id="{C4F4F924-3525-40C2-8584-34532581EF2A}"/>
                </a:ext>
              </a:extLst>
            </p:cNvPr>
            <p:cNvSpPr/>
            <p:nvPr/>
          </p:nvSpPr>
          <p:spPr>
            <a:xfrm>
              <a:off x="6060275" y="1744975"/>
              <a:ext cx="3300" cy="3300"/>
            </a:xfrm>
            <a:custGeom>
              <a:avLst/>
              <a:gdLst/>
              <a:ahLst/>
              <a:cxnLst/>
              <a:rect l="l" t="t" r="r" b="b"/>
              <a:pathLst>
                <a:path w="132" h="132" extrusionOk="0">
                  <a:moveTo>
                    <a:pt x="131" y="1"/>
                  </a:moveTo>
                  <a:cubicBezTo>
                    <a:pt x="72" y="37"/>
                    <a:pt x="36" y="84"/>
                    <a:pt x="0" y="132"/>
                  </a:cubicBezTo>
                  <a:lnTo>
                    <a:pt x="131"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6350;p32">
              <a:extLst>
                <a:ext uri="{FF2B5EF4-FFF2-40B4-BE49-F238E27FC236}">
                  <a16:creationId xmlns:a16="http://schemas.microsoft.com/office/drawing/2014/main" id="{644F6037-53B7-4841-8695-4A054F4B1657}"/>
                </a:ext>
              </a:extLst>
            </p:cNvPr>
            <p:cNvSpPr/>
            <p:nvPr/>
          </p:nvSpPr>
          <p:spPr>
            <a:xfrm>
              <a:off x="5277725" y="1826750"/>
              <a:ext cx="11650" cy="11425"/>
            </a:xfrm>
            <a:custGeom>
              <a:avLst/>
              <a:gdLst/>
              <a:ahLst/>
              <a:cxnLst/>
              <a:rect l="l" t="t" r="r" b="b"/>
              <a:pathLst>
                <a:path w="466" h="457" extrusionOk="0">
                  <a:moveTo>
                    <a:pt x="120" y="1"/>
                  </a:moveTo>
                  <a:cubicBezTo>
                    <a:pt x="113" y="1"/>
                    <a:pt x="105" y="2"/>
                    <a:pt x="96" y="4"/>
                  </a:cubicBezTo>
                  <a:cubicBezTo>
                    <a:pt x="60" y="4"/>
                    <a:pt x="36" y="16"/>
                    <a:pt x="25" y="64"/>
                  </a:cubicBezTo>
                  <a:cubicBezTo>
                    <a:pt x="1" y="219"/>
                    <a:pt x="108" y="326"/>
                    <a:pt x="156" y="457"/>
                  </a:cubicBezTo>
                  <a:cubicBezTo>
                    <a:pt x="215" y="445"/>
                    <a:pt x="263" y="433"/>
                    <a:pt x="298" y="421"/>
                  </a:cubicBezTo>
                  <a:cubicBezTo>
                    <a:pt x="346" y="385"/>
                    <a:pt x="382" y="338"/>
                    <a:pt x="417" y="314"/>
                  </a:cubicBezTo>
                  <a:lnTo>
                    <a:pt x="465" y="183"/>
                  </a:lnTo>
                  <a:cubicBezTo>
                    <a:pt x="394" y="64"/>
                    <a:pt x="275" y="40"/>
                    <a:pt x="156" y="28"/>
                  </a:cubicBezTo>
                  <a:cubicBezTo>
                    <a:pt x="156" y="18"/>
                    <a:pt x="148" y="1"/>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6351;p32">
              <a:extLst>
                <a:ext uri="{FF2B5EF4-FFF2-40B4-BE49-F238E27FC236}">
                  <a16:creationId xmlns:a16="http://schemas.microsoft.com/office/drawing/2014/main" id="{AD5FC578-CFB6-466A-B90E-EDB5F76D1BE0}"/>
                </a:ext>
              </a:extLst>
            </p:cNvPr>
            <p:cNvSpPr/>
            <p:nvPr/>
          </p:nvSpPr>
          <p:spPr>
            <a:xfrm>
              <a:off x="5875425" y="1808450"/>
              <a:ext cx="8950" cy="4500"/>
            </a:xfrm>
            <a:custGeom>
              <a:avLst/>
              <a:gdLst/>
              <a:ahLst/>
              <a:cxnLst/>
              <a:rect l="l" t="t" r="r" b="b"/>
              <a:pathLst>
                <a:path w="358" h="180" extrusionOk="0">
                  <a:moveTo>
                    <a:pt x="261" y="0"/>
                  </a:moveTo>
                  <a:cubicBezTo>
                    <a:pt x="239" y="0"/>
                    <a:pt x="216" y="7"/>
                    <a:pt x="191" y="22"/>
                  </a:cubicBezTo>
                  <a:cubicBezTo>
                    <a:pt x="120" y="46"/>
                    <a:pt x="0" y="22"/>
                    <a:pt x="12" y="153"/>
                  </a:cubicBezTo>
                  <a:cubicBezTo>
                    <a:pt x="12" y="165"/>
                    <a:pt x="143" y="177"/>
                    <a:pt x="203" y="177"/>
                  </a:cubicBezTo>
                  <a:cubicBezTo>
                    <a:pt x="212" y="179"/>
                    <a:pt x="222" y="180"/>
                    <a:pt x="231" y="180"/>
                  </a:cubicBezTo>
                  <a:cubicBezTo>
                    <a:pt x="270" y="180"/>
                    <a:pt x="308" y="165"/>
                    <a:pt x="346" y="165"/>
                  </a:cubicBezTo>
                  <a:cubicBezTo>
                    <a:pt x="346" y="117"/>
                    <a:pt x="358" y="81"/>
                    <a:pt x="358" y="34"/>
                  </a:cubicBezTo>
                  <a:cubicBezTo>
                    <a:pt x="323" y="13"/>
                    <a:pt x="292" y="0"/>
                    <a:pt x="2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6352;p32">
              <a:extLst>
                <a:ext uri="{FF2B5EF4-FFF2-40B4-BE49-F238E27FC236}">
                  <a16:creationId xmlns:a16="http://schemas.microsoft.com/office/drawing/2014/main" id="{C72C2C65-3FFA-47DD-92DD-EB43BC8E40A9}"/>
                </a:ext>
              </a:extLst>
            </p:cNvPr>
            <p:cNvSpPr/>
            <p:nvPr/>
          </p:nvSpPr>
          <p:spPr>
            <a:xfrm>
              <a:off x="5880175" y="1807075"/>
              <a:ext cx="4200" cy="2225"/>
            </a:xfrm>
            <a:custGeom>
              <a:avLst/>
              <a:gdLst/>
              <a:ahLst/>
              <a:cxnLst/>
              <a:rect l="l" t="t" r="r" b="b"/>
              <a:pathLst>
                <a:path w="168" h="89" extrusionOk="0">
                  <a:moveTo>
                    <a:pt x="86" y="1"/>
                  </a:moveTo>
                  <a:cubicBezTo>
                    <a:pt x="59" y="1"/>
                    <a:pt x="30" y="24"/>
                    <a:pt x="1" y="65"/>
                  </a:cubicBezTo>
                  <a:cubicBezTo>
                    <a:pt x="61" y="65"/>
                    <a:pt x="108" y="89"/>
                    <a:pt x="168" y="89"/>
                  </a:cubicBezTo>
                  <a:cubicBezTo>
                    <a:pt x="143" y="27"/>
                    <a:pt x="115" y="1"/>
                    <a:pt x="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6353;p32">
              <a:extLst>
                <a:ext uri="{FF2B5EF4-FFF2-40B4-BE49-F238E27FC236}">
                  <a16:creationId xmlns:a16="http://schemas.microsoft.com/office/drawing/2014/main" id="{C7D2D03E-338E-4283-A498-284BD468962C}"/>
                </a:ext>
              </a:extLst>
            </p:cNvPr>
            <p:cNvSpPr/>
            <p:nvPr/>
          </p:nvSpPr>
          <p:spPr>
            <a:xfrm>
              <a:off x="6024250" y="1802150"/>
              <a:ext cx="15200" cy="4175"/>
            </a:xfrm>
            <a:custGeom>
              <a:avLst/>
              <a:gdLst/>
              <a:ahLst/>
              <a:cxnLst/>
              <a:rect l="l" t="t" r="r" b="b"/>
              <a:pathLst>
                <a:path w="608" h="167" extrusionOk="0">
                  <a:moveTo>
                    <a:pt x="364" y="0"/>
                  </a:moveTo>
                  <a:cubicBezTo>
                    <a:pt x="235" y="0"/>
                    <a:pt x="90" y="62"/>
                    <a:pt x="1" y="167"/>
                  </a:cubicBezTo>
                  <a:lnTo>
                    <a:pt x="417" y="167"/>
                  </a:lnTo>
                  <a:cubicBezTo>
                    <a:pt x="477" y="131"/>
                    <a:pt x="608" y="107"/>
                    <a:pt x="560" y="71"/>
                  </a:cubicBezTo>
                  <a:cubicBezTo>
                    <a:pt x="511" y="22"/>
                    <a:pt x="440" y="0"/>
                    <a:pt x="3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6354;p32">
              <a:extLst>
                <a:ext uri="{FF2B5EF4-FFF2-40B4-BE49-F238E27FC236}">
                  <a16:creationId xmlns:a16="http://schemas.microsoft.com/office/drawing/2014/main" id="{3A6C14F8-7497-4B4E-83F5-EE6B5576D806}"/>
                </a:ext>
              </a:extLst>
            </p:cNvPr>
            <p:cNvSpPr/>
            <p:nvPr/>
          </p:nvSpPr>
          <p:spPr>
            <a:xfrm>
              <a:off x="6059975" y="1806000"/>
              <a:ext cx="8050" cy="6775"/>
            </a:xfrm>
            <a:custGeom>
              <a:avLst/>
              <a:gdLst/>
              <a:ahLst/>
              <a:cxnLst/>
              <a:rect l="l" t="t" r="r" b="b"/>
              <a:pathLst>
                <a:path w="322" h="271" extrusionOk="0">
                  <a:moveTo>
                    <a:pt x="0" y="1"/>
                  </a:moveTo>
                  <a:lnTo>
                    <a:pt x="0" y="251"/>
                  </a:lnTo>
                  <a:cubicBezTo>
                    <a:pt x="57" y="256"/>
                    <a:pt x="127" y="270"/>
                    <a:pt x="187" y="270"/>
                  </a:cubicBezTo>
                  <a:cubicBezTo>
                    <a:pt x="252" y="270"/>
                    <a:pt x="304" y="254"/>
                    <a:pt x="310" y="191"/>
                  </a:cubicBezTo>
                  <a:cubicBezTo>
                    <a:pt x="322" y="25"/>
                    <a:pt x="143"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6355;p32">
              <a:extLst>
                <a:ext uri="{FF2B5EF4-FFF2-40B4-BE49-F238E27FC236}">
                  <a16:creationId xmlns:a16="http://schemas.microsoft.com/office/drawing/2014/main" id="{E30301A7-E324-46A5-AC4C-041AA964492E}"/>
                </a:ext>
              </a:extLst>
            </p:cNvPr>
            <p:cNvSpPr/>
            <p:nvPr/>
          </p:nvSpPr>
          <p:spPr>
            <a:xfrm>
              <a:off x="6146300" y="1777725"/>
              <a:ext cx="7450" cy="6275"/>
            </a:xfrm>
            <a:custGeom>
              <a:avLst/>
              <a:gdLst/>
              <a:ahLst/>
              <a:cxnLst/>
              <a:rect l="l" t="t" r="r" b="b"/>
              <a:pathLst>
                <a:path w="298" h="251" extrusionOk="0">
                  <a:moveTo>
                    <a:pt x="0" y="1"/>
                  </a:moveTo>
                  <a:cubicBezTo>
                    <a:pt x="0" y="132"/>
                    <a:pt x="48" y="239"/>
                    <a:pt x="179" y="251"/>
                  </a:cubicBezTo>
                  <a:cubicBezTo>
                    <a:pt x="203" y="251"/>
                    <a:pt x="250" y="239"/>
                    <a:pt x="298" y="215"/>
                  </a:cubicBezTo>
                  <a:cubicBezTo>
                    <a:pt x="250" y="144"/>
                    <a:pt x="191" y="84"/>
                    <a:pt x="143" y="13"/>
                  </a:cubicBezTo>
                  <a:cubicBezTo>
                    <a:pt x="107" y="1"/>
                    <a:pt x="48"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6356;p32">
              <a:extLst>
                <a:ext uri="{FF2B5EF4-FFF2-40B4-BE49-F238E27FC236}">
                  <a16:creationId xmlns:a16="http://schemas.microsoft.com/office/drawing/2014/main" id="{629132BA-B87A-4B1E-8316-EC5537EC3CEF}"/>
                </a:ext>
              </a:extLst>
            </p:cNvPr>
            <p:cNvSpPr/>
            <p:nvPr/>
          </p:nvSpPr>
          <p:spPr>
            <a:xfrm>
              <a:off x="5966500" y="1931325"/>
              <a:ext cx="1525" cy="1575"/>
            </a:xfrm>
            <a:custGeom>
              <a:avLst/>
              <a:gdLst/>
              <a:ahLst/>
              <a:cxnLst/>
              <a:rect l="l" t="t" r="r" b="b"/>
              <a:pathLst>
                <a:path w="61" h="63" extrusionOk="0">
                  <a:moveTo>
                    <a:pt x="1" y="0"/>
                  </a:moveTo>
                  <a:cubicBezTo>
                    <a:pt x="21" y="41"/>
                    <a:pt x="34" y="62"/>
                    <a:pt x="43" y="62"/>
                  </a:cubicBezTo>
                  <a:cubicBezTo>
                    <a:pt x="50" y="62"/>
                    <a:pt x="55" y="50"/>
                    <a:pt x="60" y="24"/>
                  </a:cubicBezTo>
                  <a:cubicBezTo>
                    <a:pt x="60" y="24"/>
                    <a:pt x="13"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6357;p32">
              <a:extLst>
                <a:ext uri="{FF2B5EF4-FFF2-40B4-BE49-F238E27FC236}">
                  <a16:creationId xmlns:a16="http://schemas.microsoft.com/office/drawing/2014/main" id="{7F314D27-854D-4F34-8D29-AD85CE41FAD9}"/>
                </a:ext>
              </a:extLst>
            </p:cNvPr>
            <p:cNvSpPr/>
            <p:nvPr/>
          </p:nvSpPr>
          <p:spPr>
            <a:xfrm>
              <a:off x="6017100" y="2078950"/>
              <a:ext cx="4800" cy="10375"/>
            </a:xfrm>
            <a:custGeom>
              <a:avLst/>
              <a:gdLst/>
              <a:ahLst/>
              <a:cxnLst/>
              <a:rect l="l" t="t" r="r" b="b"/>
              <a:pathLst>
                <a:path w="192" h="415" extrusionOk="0">
                  <a:moveTo>
                    <a:pt x="13" y="1"/>
                  </a:moveTo>
                  <a:cubicBezTo>
                    <a:pt x="1" y="132"/>
                    <a:pt x="1" y="275"/>
                    <a:pt x="1" y="406"/>
                  </a:cubicBezTo>
                  <a:cubicBezTo>
                    <a:pt x="25" y="412"/>
                    <a:pt x="43" y="415"/>
                    <a:pt x="62" y="415"/>
                  </a:cubicBezTo>
                  <a:cubicBezTo>
                    <a:pt x="81" y="415"/>
                    <a:pt x="102" y="412"/>
                    <a:pt x="132" y="406"/>
                  </a:cubicBezTo>
                  <a:cubicBezTo>
                    <a:pt x="132" y="251"/>
                    <a:pt x="191" y="96"/>
                    <a:pt x="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6358;p32">
              <a:extLst>
                <a:ext uri="{FF2B5EF4-FFF2-40B4-BE49-F238E27FC236}">
                  <a16:creationId xmlns:a16="http://schemas.microsoft.com/office/drawing/2014/main" id="{C04863F4-A2A5-41A6-9CD2-ED0FA112AE78}"/>
                </a:ext>
              </a:extLst>
            </p:cNvPr>
            <p:cNvSpPr/>
            <p:nvPr/>
          </p:nvSpPr>
          <p:spPr>
            <a:xfrm>
              <a:off x="5962350" y="2024775"/>
              <a:ext cx="4175" cy="2650"/>
            </a:xfrm>
            <a:custGeom>
              <a:avLst/>
              <a:gdLst/>
              <a:ahLst/>
              <a:cxnLst/>
              <a:rect l="l" t="t" r="r" b="b"/>
              <a:pathLst>
                <a:path w="167" h="106" extrusionOk="0">
                  <a:moveTo>
                    <a:pt x="167" y="1"/>
                  </a:moveTo>
                  <a:cubicBezTo>
                    <a:pt x="158" y="8"/>
                    <a:pt x="145" y="10"/>
                    <a:pt x="131" y="10"/>
                  </a:cubicBezTo>
                  <a:cubicBezTo>
                    <a:pt x="107" y="10"/>
                    <a:pt x="79" y="4"/>
                    <a:pt x="57" y="4"/>
                  </a:cubicBezTo>
                  <a:cubicBezTo>
                    <a:pt x="21" y="4"/>
                    <a:pt x="0" y="19"/>
                    <a:pt x="36" y="96"/>
                  </a:cubicBezTo>
                  <a:cubicBezTo>
                    <a:pt x="36" y="103"/>
                    <a:pt x="40" y="106"/>
                    <a:pt x="46" y="106"/>
                  </a:cubicBezTo>
                  <a:cubicBezTo>
                    <a:pt x="73" y="106"/>
                    <a:pt x="147" y="49"/>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6359;p32">
              <a:extLst>
                <a:ext uri="{FF2B5EF4-FFF2-40B4-BE49-F238E27FC236}">
                  <a16:creationId xmlns:a16="http://schemas.microsoft.com/office/drawing/2014/main" id="{51BA2B08-C67A-42FA-8DD6-7DFAC7DB99CF}"/>
                </a:ext>
              </a:extLst>
            </p:cNvPr>
            <p:cNvSpPr/>
            <p:nvPr/>
          </p:nvSpPr>
          <p:spPr>
            <a:xfrm>
              <a:off x="5794175" y="1778200"/>
              <a:ext cx="4625" cy="2825"/>
            </a:xfrm>
            <a:custGeom>
              <a:avLst/>
              <a:gdLst/>
              <a:ahLst/>
              <a:cxnLst/>
              <a:rect l="l" t="t" r="r" b="b"/>
              <a:pathLst>
                <a:path w="185" h="113" extrusionOk="0">
                  <a:moveTo>
                    <a:pt x="145" y="1"/>
                  </a:moveTo>
                  <a:cubicBezTo>
                    <a:pt x="115" y="1"/>
                    <a:pt x="31" y="61"/>
                    <a:pt x="0" y="113"/>
                  </a:cubicBezTo>
                  <a:cubicBezTo>
                    <a:pt x="11" y="102"/>
                    <a:pt x="27" y="99"/>
                    <a:pt x="46" y="99"/>
                  </a:cubicBezTo>
                  <a:cubicBezTo>
                    <a:pt x="69" y="99"/>
                    <a:pt x="95" y="104"/>
                    <a:pt x="118" y="104"/>
                  </a:cubicBezTo>
                  <a:cubicBezTo>
                    <a:pt x="158" y="104"/>
                    <a:pt x="185" y="89"/>
                    <a:pt x="155" y="5"/>
                  </a:cubicBezTo>
                  <a:cubicBezTo>
                    <a:pt x="153" y="2"/>
                    <a:pt x="150" y="1"/>
                    <a:pt x="1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6360;p32">
              <a:extLst>
                <a:ext uri="{FF2B5EF4-FFF2-40B4-BE49-F238E27FC236}">
                  <a16:creationId xmlns:a16="http://schemas.microsoft.com/office/drawing/2014/main" id="{F9328060-5C57-4A8B-B3C0-6C7DA4FECC4D}"/>
                </a:ext>
              </a:extLst>
            </p:cNvPr>
            <p:cNvSpPr/>
            <p:nvPr/>
          </p:nvSpPr>
          <p:spPr>
            <a:xfrm>
              <a:off x="5320000" y="1737850"/>
              <a:ext cx="8050" cy="3275"/>
            </a:xfrm>
            <a:custGeom>
              <a:avLst/>
              <a:gdLst/>
              <a:ahLst/>
              <a:cxnLst/>
              <a:rect l="l" t="t" r="r" b="b"/>
              <a:pathLst>
                <a:path w="322" h="131" extrusionOk="0">
                  <a:moveTo>
                    <a:pt x="322" y="0"/>
                  </a:moveTo>
                  <a:cubicBezTo>
                    <a:pt x="250" y="0"/>
                    <a:pt x="191" y="0"/>
                    <a:pt x="119" y="12"/>
                  </a:cubicBezTo>
                  <a:cubicBezTo>
                    <a:pt x="72" y="12"/>
                    <a:pt x="0" y="60"/>
                    <a:pt x="0" y="60"/>
                  </a:cubicBezTo>
                  <a:cubicBezTo>
                    <a:pt x="17" y="110"/>
                    <a:pt x="57" y="130"/>
                    <a:pt x="99" y="130"/>
                  </a:cubicBezTo>
                  <a:cubicBezTo>
                    <a:pt x="118" y="130"/>
                    <a:pt x="137" y="127"/>
                    <a:pt x="155" y="119"/>
                  </a:cubicBezTo>
                  <a:cubicBezTo>
                    <a:pt x="215" y="107"/>
                    <a:pt x="274" y="48"/>
                    <a:pt x="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6361;p32">
              <a:extLst>
                <a:ext uri="{FF2B5EF4-FFF2-40B4-BE49-F238E27FC236}">
                  <a16:creationId xmlns:a16="http://schemas.microsoft.com/office/drawing/2014/main" id="{6C74B77A-A33B-4331-9362-598B4C7F3BBC}"/>
                </a:ext>
              </a:extLst>
            </p:cNvPr>
            <p:cNvSpPr/>
            <p:nvPr/>
          </p:nvSpPr>
          <p:spPr>
            <a:xfrm>
              <a:off x="6110300" y="1795600"/>
              <a:ext cx="7450" cy="6600"/>
            </a:xfrm>
            <a:custGeom>
              <a:avLst/>
              <a:gdLst/>
              <a:ahLst/>
              <a:cxnLst/>
              <a:rect l="l" t="t" r="r" b="b"/>
              <a:pathLst>
                <a:path w="298" h="264" extrusionOk="0">
                  <a:moveTo>
                    <a:pt x="11" y="0"/>
                  </a:moveTo>
                  <a:cubicBezTo>
                    <a:pt x="0" y="179"/>
                    <a:pt x="73" y="263"/>
                    <a:pt x="239" y="263"/>
                  </a:cubicBezTo>
                  <a:cubicBezTo>
                    <a:pt x="250" y="263"/>
                    <a:pt x="261" y="263"/>
                    <a:pt x="273" y="262"/>
                  </a:cubicBezTo>
                  <a:cubicBezTo>
                    <a:pt x="273" y="214"/>
                    <a:pt x="297" y="155"/>
                    <a:pt x="297" y="119"/>
                  </a:cubicBezTo>
                  <a:cubicBezTo>
                    <a:pt x="214" y="12"/>
                    <a:pt x="130" y="0"/>
                    <a:pt x="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6362;p32">
              <a:extLst>
                <a:ext uri="{FF2B5EF4-FFF2-40B4-BE49-F238E27FC236}">
                  <a16:creationId xmlns:a16="http://schemas.microsoft.com/office/drawing/2014/main" id="{97260550-07F6-462A-8EB1-D862EA3267D8}"/>
                </a:ext>
              </a:extLst>
            </p:cNvPr>
            <p:cNvSpPr/>
            <p:nvPr/>
          </p:nvSpPr>
          <p:spPr>
            <a:xfrm>
              <a:off x="6123075" y="1814925"/>
              <a:ext cx="1500" cy="1825"/>
            </a:xfrm>
            <a:custGeom>
              <a:avLst/>
              <a:gdLst/>
              <a:ahLst/>
              <a:cxnLst/>
              <a:rect l="l" t="t" r="r" b="b"/>
              <a:pathLst>
                <a:path w="60" h="73" extrusionOk="0">
                  <a:moveTo>
                    <a:pt x="0" y="1"/>
                  </a:moveTo>
                  <a:cubicBezTo>
                    <a:pt x="19" y="20"/>
                    <a:pt x="38" y="31"/>
                    <a:pt x="51" y="53"/>
                  </a:cubicBezTo>
                  <a:lnTo>
                    <a:pt x="51" y="53"/>
                  </a:lnTo>
                  <a:cubicBezTo>
                    <a:pt x="48" y="39"/>
                    <a:pt x="48" y="21"/>
                    <a:pt x="48" y="13"/>
                  </a:cubicBezTo>
                  <a:cubicBezTo>
                    <a:pt x="36" y="1"/>
                    <a:pt x="12" y="1"/>
                    <a:pt x="0" y="1"/>
                  </a:cubicBezTo>
                  <a:close/>
                  <a:moveTo>
                    <a:pt x="51" y="53"/>
                  </a:moveTo>
                  <a:cubicBezTo>
                    <a:pt x="53" y="61"/>
                    <a:pt x="56" y="68"/>
                    <a:pt x="60" y="72"/>
                  </a:cubicBezTo>
                  <a:cubicBezTo>
                    <a:pt x="58" y="65"/>
                    <a:pt x="55" y="59"/>
                    <a:pt x="51" y="5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6363;p32">
              <a:extLst>
                <a:ext uri="{FF2B5EF4-FFF2-40B4-BE49-F238E27FC236}">
                  <a16:creationId xmlns:a16="http://schemas.microsoft.com/office/drawing/2014/main" id="{F6CC3CC0-BB4A-46BC-8118-86AAD953D1D5}"/>
                </a:ext>
              </a:extLst>
            </p:cNvPr>
            <p:cNvSpPr/>
            <p:nvPr/>
          </p:nvSpPr>
          <p:spPr>
            <a:xfrm>
              <a:off x="5856675" y="1993900"/>
              <a:ext cx="5075" cy="4425"/>
            </a:xfrm>
            <a:custGeom>
              <a:avLst/>
              <a:gdLst/>
              <a:ahLst/>
              <a:cxnLst/>
              <a:rect l="l" t="t" r="r" b="b"/>
              <a:pathLst>
                <a:path w="203" h="177" extrusionOk="0">
                  <a:moveTo>
                    <a:pt x="86" y="1"/>
                  </a:moveTo>
                  <a:cubicBezTo>
                    <a:pt x="34" y="1"/>
                    <a:pt x="0" y="27"/>
                    <a:pt x="0" y="81"/>
                  </a:cubicBezTo>
                  <a:cubicBezTo>
                    <a:pt x="0" y="117"/>
                    <a:pt x="48" y="140"/>
                    <a:pt x="84" y="176"/>
                  </a:cubicBezTo>
                  <a:cubicBezTo>
                    <a:pt x="119" y="152"/>
                    <a:pt x="179" y="140"/>
                    <a:pt x="179" y="117"/>
                  </a:cubicBezTo>
                  <a:cubicBezTo>
                    <a:pt x="203" y="81"/>
                    <a:pt x="167" y="21"/>
                    <a:pt x="143" y="9"/>
                  </a:cubicBezTo>
                  <a:cubicBezTo>
                    <a:pt x="122" y="4"/>
                    <a:pt x="103" y="1"/>
                    <a:pt x="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6364;p32">
              <a:extLst>
                <a:ext uri="{FF2B5EF4-FFF2-40B4-BE49-F238E27FC236}">
                  <a16:creationId xmlns:a16="http://schemas.microsoft.com/office/drawing/2014/main" id="{D28939C0-85BF-4811-BE4A-7A906D8FDA7C}"/>
                </a:ext>
              </a:extLst>
            </p:cNvPr>
            <p:cNvSpPr/>
            <p:nvPr/>
          </p:nvSpPr>
          <p:spPr>
            <a:xfrm>
              <a:off x="5866200" y="1737050"/>
              <a:ext cx="14300" cy="4425"/>
            </a:xfrm>
            <a:custGeom>
              <a:avLst/>
              <a:gdLst/>
              <a:ahLst/>
              <a:cxnLst/>
              <a:rect l="l" t="t" r="r" b="b"/>
              <a:pathLst>
                <a:path w="572" h="177" extrusionOk="0">
                  <a:moveTo>
                    <a:pt x="306" y="1"/>
                  </a:moveTo>
                  <a:cubicBezTo>
                    <a:pt x="204" y="1"/>
                    <a:pt x="102" y="13"/>
                    <a:pt x="0" y="32"/>
                  </a:cubicBezTo>
                  <a:cubicBezTo>
                    <a:pt x="74" y="148"/>
                    <a:pt x="169" y="177"/>
                    <a:pt x="270" y="177"/>
                  </a:cubicBezTo>
                  <a:cubicBezTo>
                    <a:pt x="366" y="177"/>
                    <a:pt x="467" y="151"/>
                    <a:pt x="560" y="151"/>
                  </a:cubicBezTo>
                  <a:cubicBezTo>
                    <a:pt x="572" y="104"/>
                    <a:pt x="572" y="80"/>
                    <a:pt x="572" y="32"/>
                  </a:cubicBezTo>
                  <a:cubicBezTo>
                    <a:pt x="483" y="10"/>
                    <a:pt x="395" y="1"/>
                    <a:pt x="30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6365;p32">
              <a:extLst>
                <a:ext uri="{FF2B5EF4-FFF2-40B4-BE49-F238E27FC236}">
                  <a16:creationId xmlns:a16="http://schemas.microsoft.com/office/drawing/2014/main" id="{F9A04B23-497A-4070-BE42-099D43D781CD}"/>
                </a:ext>
              </a:extLst>
            </p:cNvPr>
            <p:cNvSpPr/>
            <p:nvPr/>
          </p:nvSpPr>
          <p:spPr>
            <a:xfrm>
              <a:off x="6095700" y="1795000"/>
              <a:ext cx="4775" cy="5975"/>
            </a:xfrm>
            <a:custGeom>
              <a:avLst/>
              <a:gdLst/>
              <a:ahLst/>
              <a:cxnLst/>
              <a:rect l="l" t="t" r="r" b="b"/>
              <a:pathLst>
                <a:path w="191" h="239" extrusionOk="0">
                  <a:moveTo>
                    <a:pt x="0" y="0"/>
                  </a:moveTo>
                  <a:lnTo>
                    <a:pt x="0" y="0"/>
                  </a:lnTo>
                  <a:cubicBezTo>
                    <a:pt x="12" y="95"/>
                    <a:pt x="0" y="203"/>
                    <a:pt x="107" y="238"/>
                  </a:cubicBezTo>
                  <a:cubicBezTo>
                    <a:pt x="131" y="238"/>
                    <a:pt x="191" y="203"/>
                    <a:pt x="191" y="179"/>
                  </a:cubicBezTo>
                  <a:cubicBezTo>
                    <a:pt x="179" y="84"/>
                    <a:pt x="83" y="36"/>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6366;p32">
              <a:extLst>
                <a:ext uri="{FF2B5EF4-FFF2-40B4-BE49-F238E27FC236}">
                  <a16:creationId xmlns:a16="http://schemas.microsoft.com/office/drawing/2014/main" id="{6FB08006-62C0-48B0-B815-12A79BAF99D0}"/>
                </a:ext>
              </a:extLst>
            </p:cNvPr>
            <p:cNvSpPr/>
            <p:nvPr/>
          </p:nvSpPr>
          <p:spPr>
            <a:xfrm>
              <a:off x="6096875" y="1806950"/>
              <a:ext cx="6275" cy="4150"/>
            </a:xfrm>
            <a:custGeom>
              <a:avLst/>
              <a:gdLst/>
              <a:ahLst/>
              <a:cxnLst/>
              <a:rect l="l" t="t" r="r" b="b"/>
              <a:pathLst>
                <a:path w="251" h="166" extrusionOk="0">
                  <a:moveTo>
                    <a:pt x="117" y="0"/>
                  </a:moveTo>
                  <a:cubicBezTo>
                    <a:pt x="94" y="0"/>
                    <a:pt x="67" y="7"/>
                    <a:pt x="36" y="22"/>
                  </a:cubicBezTo>
                  <a:cubicBezTo>
                    <a:pt x="25" y="34"/>
                    <a:pt x="1" y="106"/>
                    <a:pt x="13" y="118"/>
                  </a:cubicBezTo>
                  <a:cubicBezTo>
                    <a:pt x="36" y="153"/>
                    <a:pt x="60" y="165"/>
                    <a:pt x="85" y="165"/>
                  </a:cubicBezTo>
                  <a:cubicBezTo>
                    <a:pt x="134" y="165"/>
                    <a:pt x="187" y="118"/>
                    <a:pt x="251" y="118"/>
                  </a:cubicBezTo>
                  <a:cubicBezTo>
                    <a:pt x="224" y="56"/>
                    <a:pt x="185" y="0"/>
                    <a:pt x="1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6367;p32">
              <a:extLst>
                <a:ext uri="{FF2B5EF4-FFF2-40B4-BE49-F238E27FC236}">
                  <a16:creationId xmlns:a16="http://schemas.microsoft.com/office/drawing/2014/main" id="{A8EB825F-7975-4967-8263-593B9BB16AEA}"/>
                </a:ext>
              </a:extLst>
            </p:cNvPr>
            <p:cNvSpPr/>
            <p:nvPr/>
          </p:nvSpPr>
          <p:spPr>
            <a:xfrm>
              <a:off x="5876925" y="1791800"/>
              <a:ext cx="14600" cy="7625"/>
            </a:xfrm>
            <a:custGeom>
              <a:avLst/>
              <a:gdLst/>
              <a:ahLst/>
              <a:cxnLst/>
              <a:rect l="l" t="t" r="r" b="b"/>
              <a:pathLst>
                <a:path w="584" h="305" extrusionOk="0">
                  <a:moveTo>
                    <a:pt x="362" y="0"/>
                  </a:moveTo>
                  <a:cubicBezTo>
                    <a:pt x="342" y="0"/>
                    <a:pt x="321" y="3"/>
                    <a:pt x="298" y="9"/>
                  </a:cubicBezTo>
                  <a:cubicBezTo>
                    <a:pt x="202" y="69"/>
                    <a:pt x="83" y="57"/>
                    <a:pt x="0" y="152"/>
                  </a:cubicBezTo>
                  <a:lnTo>
                    <a:pt x="0" y="283"/>
                  </a:lnTo>
                  <a:cubicBezTo>
                    <a:pt x="95" y="283"/>
                    <a:pt x="183" y="298"/>
                    <a:pt x="275" y="298"/>
                  </a:cubicBezTo>
                  <a:cubicBezTo>
                    <a:pt x="298" y="298"/>
                    <a:pt x="321" y="297"/>
                    <a:pt x="345" y="295"/>
                  </a:cubicBezTo>
                  <a:cubicBezTo>
                    <a:pt x="377" y="295"/>
                    <a:pt x="421" y="304"/>
                    <a:pt x="460" y="304"/>
                  </a:cubicBezTo>
                  <a:cubicBezTo>
                    <a:pt x="510" y="304"/>
                    <a:pt x="553" y="290"/>
                    <a:pt x="560" y="223"/>
                  </a:cubicBezTo>
                  <a:cubicBezTo>
                    <a:pt x="583" y="164"/>
                    <a:pt x="476" y="93"/>
                    <a:pt x="417" y="9"/>
                  </a:cubicBezTo>
                  <a:cubicBezTo>
                    <a:pt x="399" y="3"/>
                    <a:pt x="381" y="0"/>
                    <a:pt x="3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6368;p32">
              <a:extLst>
                <a:ext uri="{FF2B5EF4-FFF2-40B4-BE49-F238E27FC236}">
                  <a16:creationId xmlns:a16="http://schemas.microsoft.com/office/drawing/2014/main" id="{2623F8F6-9054-414D-88AB-042631EE35AD}"/>
                </a:ext>
              </a:extLst>
            </p:cNvPr>
            <p:cNvSpPr/>
            <p:nvPr/>
          </p:nvSpPr>
          <p:spPr>
            <a:xfrm>
              <a:off x="6077825" y="1784275"/>
              <a:ext cx="14625" cy="10750"/>
            </a:xfrm>
            <a:custGeom>
              <a:avLst/>
              <a:gdLst/>
              <a:ahLst/>
              <a:cxnLst/>
              <a:rect l="l" t="t" r="r" b="b"/>
              <a:pathLst>
                <a:path w="585" h="430" extrusionOk="0">
                  <a:moveTo>
                    <a:pt x="1" y="1"/>
                  </a:moveTo>
                  <a:lnTo>
                    <a:pt x="1" y="286"/>
                  </a:lnTo>
                  <a:cubicBezTo>
                    <a:pt x="96" y="413"/>
                    <a:pt x="228" y="419"/>
                    <a:pt x="362" y="419"/>
                  </a:cubicBezTo>
                  <a:cubicBezTo>
                    <a:pt x="375" y="419"/>
                    <a:pt x="387" y="419"/>
                    <a:pt x="399" y="419"/>
                  </a:cubicBezTo>
                  <a:cubicBezTo>
                    <a:pt x="454" y="419"/>
                    <a:pt x="508" y="419"/>
                    <a:pt x="560" y="429"/>
                  </a:cubicBezTo>
                  <a:cubicBezTo>
                    <a:pt x="560" y="298"/>
                    <a:pt x="584" y="155"/>
                    <a:pt x="584" y="13"/>
                  </a:cubicBezTo>
                  <a:cubicBezTo>
                    <a:pt x="382" y="13"/>
                    <a:pt x="191"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6369;p32">
              <a:extLst>
                <a:ext uri="{FF2B5EF4-FFF2-40B4-BE49-F238E27FC236}">
                  <a16:creationId xmlns:a16="http://schemas.microsoft.com/office/drawing/2014/main" id="{B892C31D-06CB-496B-AD7F-E4563BB5C645}"/>
                </a:ext>
              </a:extLst>
            </p:cNvPr>
            <p:cNvSpPr/>
            <p:nvPr/>
          </p:nvSpPr>
          <p:spPr>
            <a:xfrm>
              <a:off x="6060275" y="1788000"/>
              <a:ext cx="13700" cy="6725"/>
            </a:xfrm>
            <a:custGeom>
              <a:avLst/>
              <a:gdLst/>
              <a:ahLst/>
              <a:cxnLst/>
              <a:rect l="l" t="t" r="r" b="b"/>
              <a:pathLst>
                <a:path w="548" h="269" extrusionOk="0">
                  <a:moveTo>
                    <a:pt x="272" y="0"/>
                  </a:moveTo>
                  <a:cubicBezTo>
                    <a:pt x="205" y="0"/>
                    <a:pt x="134" y="10"/>
                    <a:pt x="66" y="10"/>
                  </a:cubicBezTo>
                  <a:cubicBezTo>
                    <a:pt x="44" y="10"/>
                    <a:pt x="22" y="9"/>
                    <a:pt x="0" y="6"/>
                  </a:cubicBezTo>
                  <a:lnTo>
                    <a:pt x="0" y="6"/>
                  </a:lnTo>
                  <a:cubicBezTo>
                    <a:pt x="96" y="90"/>
                    <a:pt x="191" y="185"/>
                    <a:pt x="286" y="268"/>
                  </a:cubicBezTo>
                  <a:cubicBezTo>
                    <a:pt x="369" y="221"/>
                    <a:pt x="453" y="185"/>
                    <a:pt x="548" y="137"/>
                  </a:cubicBezTo>
                  <a:cubicBezTo>
                    <a:pt x="472" y="23"/>
                    <a:pt x="375" y="0"/>
                    <a:pt x="2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6370;p32">
              <a:extLst>
                <a:ext uri="{FF2B5EF4-FFF2-40B4-BE49-F238E27FC236}">
                  <a16:creationId xmlns:a16="http://schemas.microsoft.com/office/drawing/2014/main" id="{62ED13E8-53FD-482E-A797-4E17B83DFD67}"/>
                </a:ext>
              </a:extLst>
            </p:cNvPr>
            <p:cNvSpPr/>
            <p:nvPr/>
          </p:nvSpPr>
          <p:spPr>
            <a:xfrm>
              <a:off x="5820950" y="1809575"/>
              <a:ext cx="2400" cy="1525"/>
            </a:xfrm>
            <a:custGeom>
              <a:avLst/>
              <a:gdLst/>
              <a:ahLst/>
              <a:cxnLst/>
              <a:rect l="l" t="t" r="r" b="b"/>
              <a:pathLst>
                <a:path w="96" h="61" extrusionOk="0">
                  <a:moveTo>
                    <a:pt x="96" y="1"/>
                  </a:moveTo>
                  <a:lnTo>
                    <a:pt x="96" y="1"/>
                  </a:lnTo>
                  <a:cubicBezTo>
                    <a:pt x="24" y="13"/>
                    <a:pt x="1" y="48"/>
                    <a:pt x="60" y="60"/>
                  </a:cubicBezTo>
                  <a:cubicBezTo>
                    <a:pt x="60" y="60"/>
                    <a:pt x="84" y="13"/>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6371;p32">
              <a:extLst>
                <a:ext uri="{FF2B5EF4-FFF2-40B4-BE49-F238E27FC236}">
                  <a16:creationId xmlns:a16="http://schemas.microsoft.com/office/drawing/2014/main" id="{2E87900D-6E11-498C-B778-A359C907FE97}"/>
                </a:ext>
              </a:extLst>
            </p:cNvPr>
            <p:cNvSpPr/>
            <p:nvPr/>
          </p:nvSpPr>
          <p:spPr>
            <a:xfrm>
              <a:off x="5899825" y="1791125"/>
              <a:ext cx="13125" cy="9050"/>
            </a:xfrm>
            <a:custGeom>
              <a:avLst/>
              <a:gdLst/>
              <a:ahLst/>
              <a:cxnLst/>
              <a:rect l="l" t="t" r="r" b="b"/>
              <a:pathLst>
                <a:path w="525" h="362" extrusionOk="0">
                  <a:moveTo>
                    <a:pt x="239" y="0"/>
                  </a:moveTo>
                  <a:cubicBezTo>
                    <a:pt x="144" y="36"/>
                    <a:pt x="1" y="108"/>
                    <a:pt x="60" y="227"/>
                  </a:cubicBezTo>
                  <a:cubicBezTo>
                    <a:pt x="96" y="310"/>
                    <a:pt x="275" y="298"/>
                    <a:pt x="394" y="310"/>
                  </a:cubicBezTo>
                  <a:cubicBezTo>
                    <a:pt x="394" y="322"/>
                    <a:pt x="406" y="334"/>
                    <a:pt x="441" y="358"/>
                  </a:cubicBezTo>
                  <a:cubicBezTo>
                    <a:pt x="447" y="360"/>
                    <a:pt x="453" y="362"/>
                    <a:pt x="460" y="362"/>
                  </a:cubicBezTo>
                  <a:cubicBezTo>
                    <a:pt x="481" y="362"/>
                    <a:pt x="506" y="346"/>
                    <a:pt x="525" y="310"/>
                  </a:cubicBezTo>
                  <a:cubicBezTo>
                    <a:pt x="513" y="215"/>
                    <a:pt x="513" y="131"/>
                    <a:pt x="501" y="36"/>
                  </a:cubicBezTo>
                  <a:cubicBezTo>
                    <a:pt x="406" y="24"/>
                    <a:pt x="322" y="24"/>
                    <a:pt x="2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6372;p32">
              <a:extLst>
                <a:ext uri="{FF2B5EF4-FFF2-40B4-BE49-F238E27FC236}">
                  <a16:creationId xmlns:a16="http://schemas.microsoft.com/office/drawing/2014/main" id="{033CB732-3719-4680-B793-D614355CC9E4}"/>
                </a:ext>
              </a:extLst>
            </p:cNvPr>
            <p:cNvSpPr/>
            <p:nvPr/>
          </p:nvSpPr>
          <p:spPr>
            <a:xfrm>
              <a:off x="5905200" y="1798650"/>
              <a:ext cx="7450" cy="7675"/>
            </a:xfrm>
            <a:custGeom>
              <a:avLst/>
              <a:gdLst/>
              <a:ahLst/>
              <a:cxnLst/>
              <a:rect l="l" t="t" r="r" b="b"/>
              <a:pathLst>
                <a:path w="298" h="307" extrusionOk="0">
                  <a:moveTo>
                    <a:pt x="228" y="0"/>
                  </a:moveTo>
                  <a:cubicBezTo>
                    <a:pt x="205" y="0"/>
                    <a:pt x="185" y="3"/>
                    <a:pt x="167" y="9"/>
                  </a:cubicBezTo>
                  <a:cubicBezTo>
                    <a:pt x="143" y="116"/>
                    <a:pt x="0" y="211"/>
                    <a:pt x="167" y="307"/>
                  </a:cubicBezTo>
                  <a:cubicBezTo>
                    <a:pt x="203" y="307"/>
                    <a:pt x="250" y="295"/>
                    <a:pt x="298" y="295"/>
                  </a:cubicBezTo>
                  <a:lnTo>
                    <a:pt x="298" y="9"/>
                  </a:lnTo>
                  <a:cubicBezTo>
                    <a:pt x="274" y="3"/>
                    <a:pt x="250" y="0"/>
                    <a:pt x="22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6373;p32">
              <a:extLst>
                <a:ext uri="{FF2B5EF4-FFF2-40B4-BE49-F238E27FC236}">
                  <a16:creationId xmlns:a16="http://schemas.microsoft.com/office/drawing/2014/main" id="{D60BD47E-A41E-4774-A490-603F859C2B72}"/>
                </a:ext>
              </a:extLst>
            </p:cNvPr>
            <p:cNvSpPr/>
            <p:nvPr/>
          </p:nvSpPr>
          <p:spPr>
            <a:xfrm>
              <a:off x="5938225" y="1739525"/>
              <a:ext cx="14625" cy="5650"/>
            </a:xfrm>
            <a:custGeom>
              <a:avLst/>
              <a:gdLst/>
              <a:ahLst/>
              <a:cxnLst/>
              <a:rect l="l" t="t" r="r" b="b"/>
              <a:pathLst>
                <a:path w="585" h="226" extrusionOk="0">
                  <a:moveTo>
                    <a:pt x="366" y="0"/>
                  </a:moveTo>
                  <a:cubicBezTo>
                    <a:pt x="289" y="0"/>
                    <a:pt x="212" y="21"/>
                    <a:pt x="132" y="64"/>
                  </a:cubicBezTo>
                  <a:cubicBezTo>
                    <a:pt x="96" y="64"/>
                    <a:pt x="48" y="64"/>
                    <a:pt x="1" y="76"/>
                  </a:cubicBezTo>
                  <a:cubicBezTo>
                    <a:pt x="93" y="175"/>
                    <a:pt x="189" y="225"/>
                    <a:pt x="284" y="225"/>
                  </a:cubicBezTo>
                  <a:cubicBezTo>
                    <a:pt x="385" y="225"/>
                    <a:pt x="486" y="169"/>
                    <a:pt x="584" y="52"/>
                  </a:cubicBezTo>
                  <a:cubicBezTo>
                    <a:pt x="510" y="18"/>
                    <a:pt x="438" y="0"/>
                    <a:pt x="3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6374;p32">
              <a:extLst>
                <a:ext uri="{FF2B5EF4-FFF2-40B4-BE49-F238E27FC236}">
                  <a16:creationId xmlns:a16="http://schemas.microsoft.com/office/drawing/2014/main" id="{0925DFBA-C5BC-41E6-91E4-3CA998181ED0}"/>
                </a:ext>
              </a:extLst>
            </p:cNvPr>
            <p:cNvSpPr/>
            <p:nvPr/>
          </p:nvSpPr>
          <p:spPr>
            <a:xfrm>
              <a:off x="5511100" y="1877750"/>
              <a:ext cx="2700" cy="3300"/>
            </a:xfrm>
            <a:custGeom>
              <a:avLst/>
              <a:gdLst/>
              <a:ahLst/>
              <a:cxnLst/>
              <a:rect l="l" t="t" r="r" b="b"/>
              <a:pathLst>
                <a:path w="108" h="132" extrusionOk="0">
                  <a:moveTo>
                    <a:pt x="0" y="0"/>
                  </a:moveTo>
                  <a:lnTo>
                    <a:pt x="0" y="131"/>
                  </a:lnTo>
                  <a:cubicBezTo>
                    <a:pt x="107" y="84"/>
                    <a:pt x="95" y="36"/>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6375;p32">
              <a:extLst>
                <a:ext uri="{FF2B5EF4-FFF2-40B4-BE49-F238E27FC236}">
                  <a16:creationId xmlns:a16="http://schemas.microsoft.com/office/drawing/2014/main" id="{A08F04D2-AC91-41D8-B4EB-4FA9B4167281}"/>
                </a:ext>
              </a:extLst>
            </p:cNvPr>
            <p:cNvSpPr/>
            <p:nvPr/>
          </p:nvSpPr>
          <p:spPr>
            <a:xfrm>
              <a:off x="5715875" y="2062275"/>
              <a:ext cx="7475" cy="5700"/>
            </a:xfrm>
            <a:custGeom>
              <a:avLst/>
              <a:gdLst/>
              <a:ahLst/>
              <a:cxnLst/>
              <a:rect l="l" t="t" r="r" b="b"/>
              <a:pathLst>
                <a:path w="299" h="228" extrusionOk="0">
                  <a:moveTo>
                    <a:pt x="167" y="0"/>
                  </a:moveTo>
                  <a:cubicBezTo>
                    <a:pt x="115" y="0"/>
                    <a:pt x="55" y="63"/>
                    <a:pt x="1" y="72"/>
                  </a:cubicBezTo>
                  <a:cubicBezTo>
                    <a:pt x="36" y="120"/>
                    <a:pt x="84" y="180"/>
                    <a:pt x="144" y="227"/>
                  </a:cubicBezTo>
                  <a:cubicBezTo>
                    <a:pt x="203" y="180"/>
                    <a:pt x="298" y="120"/>
                    <a:pt x="215" y="25"/>
                  </a:cubicBezTo>
                  <a:cubicBezTo>
                    <a:pt x="200" y="7"/>
                    <a:pt x="184" y="0"/>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6376;p32">
              <a:extLst>
                <a:ext uri="{FF2B5EF4-FFF2-40B4-BE49-F238E27FC236}">
                  <a16:creationId xmlns:a16="http://schemas.microsoft.com/office/drawing/2014/main" id="{5CC009C0-DB2C-47DC-98BC-98F7C941E288}"/>
                </a:ext>
              </a:extLst>
            </p:cNvPr>
            <p:cNvSpPr/>
            <p:nvPr/>
          </p:nvSpPr>
          <p:spPr>
            <a:xfrm>
              <a:off x="5455425" y="2001275"/>
              <a:ext cx="1825" cy="1800"/>
            </a:xfrm>
            <a:custGeom>
              <a:avLst/>
              <a:gdLst/>
              <a:ahLst/>
              <a:cxnLst/>
              <a:rect l="l" t="t" r="r" b="b"/>
              <a:pathLst>
                <a:path w="73" h="72" extrusionOk="0">
                  <a:moveTo>
                    <a:pt x="1" y="0"/>
                  </a:moveTo>
                  <a:lnTo>
                    <a:pt x="72" y="72"/>
                  </a:lnTo>
                  <a:cubicBezTo>
                    <a:pt x="72" y="60"/>
                    <a:pt x="60" y="24"/>
                    <a:pt x="36" y="12"/>
                  </a:cubicBezTo>
                  <a:cubicBezTo>
                    <a:pt x="25" y="0"/>
                    <a:pt x="13"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6377;p32">
              <a:extLst>
                <a:ext uri="{FF2B5EF4-FFF2-40B4-BE49-F238E27FC236}">
                  <a16:creationId xmlns:a16="http://schemas.microsoft.com/office/drawing/2014/main" id="{C2D52000-CD3C-46ED-B372-8450B77B03B3}"/>
                </a:ext>
              </a:extLst>
            </p:cNvPr>
            <p:cNvSpPr/>
            <p:nvPr/>
          </p:nvSpPr>
          <p:spPr>
            <a:xfrm>
              <a:off x="5648025" y="2065575"/>
              <a:ext cx="3000" cy="1800"/>
            </a:xfrm>
            <a:custGeom>
              <a:avLst/>
              <a:gdLst/>
              <a:ahLst/>
              <a:cxnLst/>
              <a:rect l="l" t="t" r="r" b="b"/>
              <a:pathLst>
                <a:path w="120" h="72" extrusionOk="0">
                  <a:moveTo>
                    <a:pt x="54" y="0"/>
                  </a:moveTo>
                  <a:cubicBezTo>
                    <a:pt x="27" y="0"/>
                    <a:pt x="8" y="19"/>
                    <a:pt x="0" y="60"/>
                  </a:cubicBezTo>
                  <a:cubicBezTo>
                    <a:pt x="36" y="71"/>
                    <a:pt x="60" y="71"/>
                    <a:pt x="119" y="71"/>
                  </a:cubicBezTo>
                  <a:cubicBezTo>
                    <a:pt x="107" y="60"/>
                    <a:pt x="107" y="36"/>
                    <a:pt x="95" y="12"/>
                  </a:cubicBezTo>
                  <a:cubicBezTo>
                    <a:pt x="80" y="4"/>
                    <a:pt x="66" y="0"/>
                    <a:pt x="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6378;p32">
              <a:extLst>
                <a:ext uri="{FF2B5EF4-FFF2-40B4-BE49-F238E27FC236}">
                  <a16:creationId xmlns:a16="http://schemas.microsoft.com/office/drawing/2014/main" id="{7FCE752D-CD76-48BB-98F0-75F9AFE0A39C}"/>
                </a:ext>
              </a:extLst>
            </p:cNvPr>
            <p:cNvSpPr/>
            <p:nvPr/>
          </p:nvSpPr>
          <p:spPr>
            <a:xfrm>
              <a:off x="5495025" y="1793500"/>
              <a:ext cx="2100" cy="2125"/>
            </a:xfrm>
            <a:custGeom>
              <a:avLst/>
              <a:gdLst/>
              <a:ahLst/>
              <a:cxnLst/>
              <a:rect l="l" t="t" r="r" b="b"/>
              <a:pathLst>
                <a:path w="84" h="85" extrusionOk="0">
                  <a:moveTo>
                    <a:pt x="0" y="1"/>
                  </a:moveTo>
                  <a:lnTo>
                    <a:pt x="84" y="84"/>
                  </a:lnTo>
                  <a:cubicBezTo>
                    <a:pt x="60" y="48"/>
                    <a:pt x="36" y="36"/>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6379;p32">
              <a:extLst>
                <a:ext uri="{FF2B5EF4-FFF2-40B4-BE49-F238E27FC236}">
                  <a16:creationId xmlns:a16="http://schemas.microsoft.com/office/drawing/2014/main" id="{670D2190-B0FB-486A-83E0-9BCD3345FBEB}"/>
                </a:ext>
              </a:extLst>
            </p:cNvPr>
            <p:cNvSpPr/>
            <p:nvPr/>
          </p:nvSpPr>
          <p:spPr>
            <a:xfrm>
              <a:off x="5938525" y="2053850"/>
              <a:ext cx="20875" cy="10075"/>
            </a:xfrm>
            <a:custGeom>
              <a:avLst/>
              <a:gdLst/>
              <a:ahLst/>
              <a:cxnLst/>
              <a:rect l="l" t="t" r="r" b="b"/>
              <a:pathLst>
                <a:path w="835" h="403" extrusionOk="0">
                  <a:moveTo>
                    <a:pt x="658" y="0"/>
                  </a:moveTo>
                  <a:cubicBezTo>
                    <a:pt x="634" y="0"/>
                    <a:pt x="609" y="2"/>
                    <a:pt x="584" y="5"/>
                  </a:cubicBezTo>
                  <a:cubicBezTo>
                    <a:pt x="493" y="112"/>
                    <a:pt x="385" y="122"/>
                    <a:pt x="272" y="122"/>
                  </a:cubicBezTo>
                  <a:cubicBezTo>
                    <a:pt x="246" y="122"/>
                    <a:pt x="220" y="121"/>
                    <a:pt x="194" y="121"/>
                  </a:cubicBezTo>
                  <a:cubicBezTo>
                    <a:pt x="169" y="121"/>
                    <a:pt x="144" y="122"/>
                    <a:pt x="120" y="124"/>
                  </a:cubicBezTo>
                  <a:cubicBezTo>
                    <a:pt x="84" y="219"/>
                    <a:pt x="36" y="302"/>
                    <a:pt x="1" y="386"/>
                  </a:cubicBezTo>
                  <a:cubicBezTo>
                    <a:pt x="152" y="394"/>
                    <a:pt x="298" y="402"/>
                    <a:pt x="446" y="402"/>
                  </a:cubicBezTo>
                  <a:cubicBezTo>
                    <a:pt x="507" y="402"/>
                    <a:pt x="569" y="401"/>
                    <a:pt x="632" y="398"/>
                  </a:cubicBezTo>
                  <a:cubicBezTo>
                    <a:pt x="763" y="386"/>
                    <a:pt x="834" y="290"/>
                    <a:pt x="834" y="159"/>
                  </a:cubicBezTo>
                  <a:cubicBezTo>
                    <a:pt x="825" y="28"/>
                    <a:pt x="749" y="0"/>
                    <a:pt x="6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6380;p32">
              <a:extLst>
                <a:ext uri="{FF2B5EF4-FFF2-40B4-BE49-F238E27FC236}">
                  <a16:creationId xmlns:a16="http://schemas.microsoft.com/office/drawing/2014/main" id="{BBC3B184-328D-421A-909E-9342F3DCE7AD}"/>
                </a:ext>
              </a:extLst>
            </p:cNvPr>
            <p:cNvSpPr/>
            <p:nvPr/>
          </p:nvSpPr>
          <p:spPr>
            <a:xfrm>
              <a:off x="5250650" y="1818800"/>
              <a:ext cx="33950" cy="29800"/>
            </a:xfrm>
            <a:custGeom>
              <a:avLst/>
              <a:gdLst/>
              <a:ahLst/>
              <a:cxnLst/>
              <a:rect l="l" t="t" r="r" b="b"/>
              <a:pathLst>
                <a:path w="1358" h="1192" extrusionOk="0">
                  <a:moveTo>
                    <a:pt x="1310" y="0"/>
                  </a:moveTo>
                  <a:cubicBezTo>
                    <a:pt x="1292" y="0"/>
                    <a:pt x="1271" y="9"/>
                    <a:pt x="1250" y="25"/>
                  </a:cubicBezTo>
                  <a:cubicBezTo>
                    <a:pt x="1199" y="19"/>
                    <a:pt x="1148" y="17"/>
                    <a:pt x="1097" y="17"/>
                  </a:cubicBezTo>
                  <a:cubicBezTo>
                    <a:pt x="806" y="17"/>
                    <a:pt x="521" y="96"/>
                    <a:pt x="226" y="167"/>
                  </a:cubicBezTo>
                  <a:cubicBezTo>
                    <a:pt x="0" y="501"/>
                    <a:pt x="131" y="858"/>
                    <a:pt x="119" y="1191"/>
                  </a:cubicBezTo>
                  <a:cubicBezTo>
                    <a:pt x="465" y="1132"/>
                    <a:pt x="274" y="882"/>
                    <a:pt x="298" y="715"/>
                  </a:cubicBezTo>
                  <a:cubicBezTo>
                    <a:pt x="298" y="692"/>
                    <a:pt x="293" y="674"/>
                    <a:pt x="276" y="674"/>
                  </a:cubicBezTo>
                  <a:cubicBezTo>
                    <a:pt x="267" y="674"/>
                    <a:pt x="255" y="679"/>
                    <a:pt x="238" y="691"/>
                  </a:cubicBezTo>
                  <a:cubicBezTo>
                    <a:pt x="224" y="701"/>
                    <a:pt x="216" y="705"/>
                    <a:pt x="213" y="705"/>
                  </a:cubicBezTo>
                  <a:cubicBezTo>
                    <a:pt x="201" y="705"/>
                    <a:pt x="243" y="659"/>
                    <a:pt x="272" y="659"/>
                  </a:cubicBezTo>
                  <a:cubicBezTo>
                    <a:pt x="285" y="659"/>
                    <a:pt x="295" y="668"/>
                    <a:pt x="298" y="691"/>
                  </a:cubicBezTo>
                  <a:cubicBezTo>
                    <a:pt x="357" y="822"/>
                    <a:pt x="274" y="977"/>
                    <a:pt x="405" y="1060"/>
                  </a:cubicBezTo>
                  <a:cubicBezTo>
                    <a:pt x="572" y="953"/>
                    <a:pt x="488" y="691"/>
                    <a:pt x="703" y="596"/>
                  </a:cubicBezTo>
                  <a:cubicBezTo>
                    <a:pt x="703" y="402"/>
                    <a:pt x="792" y="357"/>
                    <a:pt x="906" y="357"/>
                  </a:cubicBezTo>
                  <a:cubicBezTo>
                    <a:pt x="973" y="357"/>
                    <a:pt x="1049" y="373"/>
                    <a:pt x="1119" y="382"/>
                  </a:cubicBezTo>
                  <a:cubicBezTo>
                    <a:pt x="1143" y="382"/>
                    <a:pt x="1191" y="358"/>
                    <a:pt x="1239" y="346"/>
                  </a:cubicBezTo>
                  <a:cubicBezTo>
                    <a:pt x="1286" y="263"/>
                    <a:pt x="1310" y="167"/>
                    <a:pt x="1358" y="48"/>
                  </a:cubicBezTo>
                  <a:cubicBezTo>
                    <a:pt x="1351" y="15"/>
                    <a:pt x="1333" y="0"/>
                    <a:pt x="13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6381;p32">
              <a:extLst>
                <a:ext uri="{FF2B5EF4-FFF2-40B4-BE49-F238E27FC236}">
                  <a16:creationId xmlns:a16="http://schemas.microsoft.com/office/drawing/2014/main" id="{632FCB50-A8B4-4364-962E-1E3D95FF7EA1}"/>
                </a:ext>
              </a:extLst>
            </p:cNvPr>
            <p:cNvSpPr/>
            <p:nvPr/>
          </p:nvSpPr>
          <p:spPr>
            <a:xfrm>
              <a:off x="5271475" y="1848875"/>
              <a:ext cx="3000" cy="4175"/>
            </a:xfrm>
            <a:custGeom>
              <a:avLst/>
              <a:gdLst/>
              <a:ahLst/>
              <a:cxnLst/>
              <a:rect l="l" t="t" r="r" b="b"/>
              <a:pathLst>
                <a:path w="120" h="167" extrusionOk="0">
                  <a:moveTo>
                    <a:pt x="120" y="0"/>
                  </a:moveTo>
                  <a:cubicBezTo>
                    <a:pt x="60" y="48"/>
                    <a:pt x="1" y="84"/>
                    <a:pt x="1" y="167"/>
                  </a:cubicBezTo>
                  <a:cubicBezTo>
                    <a:pt x="48" y="167"/>
                    <a:pt x="72" y="167"/>
                    <a:pt x="120" y="155"/>
                  </a:cubicBezTo>
                  <a:lnTo>
                    <a:pt x="120"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6382;p32">
              <a:extLst>
                <a:ext uri="{FF2B5EF4-FFF2-40B4-BE49-F238E27FC236}">
                  <a16:creationId xmlns:a16="http://schemas.microsoft.com/office/drawing/2014/main" id="{FE100643-0822-4FCD-8667-F235A6EBF1A8}"/>
                </a:ext>
              </a:extLst>
            </p:cNvPr>
            <p:cNvSpPr/>
            <p:nvPr/>
          </p:nvSpPr>
          <p:spPr>
            <a:xfrm>
              <a:off x="5908750" y="2053650"/>
              <a:ext cx="4200" cy="1825"/>
            </a:xfrm>
            <a:custGeom>
              <a:avLst/>
              <a:gdLst/>
              <a:ahLst/>
              <a:cxnLst/>
              <a:rect l="l" t="t" r="r" b="b"/>
              <a:pathLst>
                <a:path w="168" h="73" extrusionOk="0">
                  <a:moveTo>
                    <a:pt x="1" y="1"/>
                  </a:moveTo>
                  <a:cubicBezTo>
                    <a:pt x="31" y="48"/>
                    <a:pt x="58" y="72"/>
                    <a:pt x="84" y="72"/>
                  </a:cubicBezTo>
                  <a:cubicBezTo>
                    <a:pt x="111" y="72"/>
                    <a:pt x="138" y="48"/>
                    <a:pt x="1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6383;p32">
              <a:extLst>
                <a:ext uri="{FF2B5EF4-FFF2-40B4-BE49-F238E27FC236}">
                  <a16:creationId xmlns:a16="http://schemas.microsoft.com/office/drawing/2014/main" id="{946273A3-C9F2-49C9-B405-14DE205D2185}"/>
                </a:ext>
              </a:extLst>
            </p:cNvPr>
            <p:cNvSpPr/>
            <p:nvPr/>
          </p:nvSpPr>
          <p:spPr>
            <a:xfrm>
              <a:off x="5421325" y="1998050"/>
              <a:ext cx="7350" cy="4725"/>
            </a:xfrm>
            <a:custGeom>
              <a:avLst/>
              <a:gdLst/>
              <a:ahLst/>
              <a:cxnLst/>
              <a:rect l="l" t="t" r="r" b="b"/>
              <a:pathLst>
                <a:path w="294" h="189" extrusionOk="0">
                  <a:moveTo>
                    <a:pt x="111" y="1"/>
                  </a:moveTo>
                  <a:cubicBezTo>
                    <a:pt x="44" y="1"/>
                    <a:pt x="1" y="47"/>
                    <a:pt x="7" y="189"/>
                  </a:cubicBezTo>
                  <a:lnTo>
                    <a:pt x="293" y="189"/>
                  </a:lnTo>
                  <a:lnTo>
                    <a:pt x="293" y="58"/>
                  </a:lnTo>
                  <a:cubicBezTo>
                    <a:pt x="226" y="27"/>
                    <a:pt x="162" y="1"/>
                    <a:pt x="1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6384;p32">
              <a:extLst>
                <a:ext uri="{FF2B5EF4-FFF2-40B4-BE49-F238E27FC236}">
                  <a16:creationId xmlns:a16="http://schemas.microsoft.com/office/drawing/2014/main" id="{9EC4E733-17F2-4E5A-84F2-93BB10DE3949}"/>
                </a:ext>
              </a:extLst>
            </p:cNvPr>
            <p:cNvSpPr/>
            <p:nvPr/>
          </p:nvSpPr>
          <p:spPr>
            <a:xfrm>
              <a:off x="6121000" y="1998300"/>
              <a:ext cx="1800" cy="1500"/>
            </a:xfrm>
            <a:custGeom>
              <a:avLst/>
              <a:gdLst/>
              <a:ahLst/>
              <a:cxnLst/>
              <a:rect l="l" t="t" r="r" b="b"/>
              <a:pathLst>
                <a:path w="72" h="60" extrusionOk="0">
                  <a:moveTo>
                    <a:pt x="24" y="0"/>
                  </a:moveTo>
                  <a:cubicBezTo>
                    <a:pt x="24" y="0"/>
                    <a:pt x="12" y="36"/>
                    <a:pt x="0" y="60"/>
                  </a:cubicBezTo>
                  <a:cubicBezTo>
                    <a:pt x="60" y="24"/>
                    <a:pt x="72" y="0"/>
                    <a:pt x="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6385;p32">
              <a:extLst>
                <a:ext uri="{FF2B5EF4-FFF2-40B4-BE49-F238E27FC236}">
                  <a16:creationId xmlns:a16="http://schemas.microsoft.com/office/drawing/2014/main" id="{E7B527B4-A357-4CDD-96FC-7DB85A0BB66A}"/>
                </a:ext>
              </a:extLst>
            </p:cNvPr>
            <p:cNvSpPr/>
            <p:nvPr/>
          </p:nvSpPr>
          <p:spPr>
            <a:xfrm>
              <a:off x="5919175" y="2593100"/>
              <a:ext cx="83375" cy="16000"/>
            </a:xfrm>
            <a:custGeom>
              <a:avLst/>
              <a:gdLst/>
              <a:ahLst/>
              <a:cxnLst/>
              <a:rect l="l" t="t" r="r" b="b"/>
              <a:pathLst>
                <a:path w="3335" h="640" extrusionOk="0">
                  <a:moveTo>
                    <a:pt x="532" y="0"/>
                  </a:moveTo>
                  <a:cubicBezTo>
                    <a:pt x="418" y="0"/>
                    <a:pt x="302" y="21"/>
                    <a:pt x="179" y="80"/>
                  </a:cubicBezTo>
                  <a:cubicBezTo>
                    <a:pt x="1" y="283"/>
                    <a:pt x="155" y="390"/>
                    <a:pt x="322" y="497"/>
                  </a:cubicBezTo>
                  <a:cubicBezTo>
                    <a:pt x="501" y="497"/>
                    <a:pt x="691" y="509"/>
                    <a:pt x="882" y="509"/>
                  </a:cubicBezTo>
                  <a:cubicBezTo>
                    <a:pt x="962" y="417"/>
                    <a:pt x="1038" y="372"/>
                    <a:pt x="1111" y="372"/>
                  </a:cubicBezTo>
                  <a:cubicBezTo>
                    <a:pt x="1190" y="372"/>
                    <a:pt x="1266" y="422"/>
                    <a:pt x="1346" y="521"/>
                  </a:cubicBezTo>
                  <a:cubicBezTo>
                    <a:pt x="1531" y="598"/>
                    <a:pt x="1721" y="613"/>
                    <a:pt x="1913" y="613"/>
                  </a:cubicBezTo>
                  <a:cubicBezTo>
                    <a:pt x="2033" y="613"/>
                    <a:pt x="2154" y="607"/>
                    <a:pt x="2274" y="607"/>
                  </a:cubicBezTo>
                  <a:cubicBezTo>
                    <a:pt x="2346" y="607"/>
                    <a:pt x="2418" y="609"/>
                    <a:pt x="2489" y="616"/>
                  </a:cubicBezTo>
                  <a:cubicBezTo>
                    <a:pt x="2519" y="594"/>
                    <a:pt x="2548" y="549"/>
                    <a:pt x="2575" y="549"/>
                  </a:cubicBezTo>
                  <a:cubicBezTo>
                    <a:pt x="2591" y="549"/>
                    <a:pt x="2606" y="566"/>
                    <a:pt x="2620" y="616"/>
                  </a:cubicBezTo>
                  <a:cubicBezTo>
                    <a:pt x="2775" y="628"/>
                    <a:pt x="2906" y="628"/>
                    <a:pt x="3061" y="640"/>
                  </a:cubicBezTo>
                  <a:cubicBezTo>
                    <a:pt x="3120" y="509"/>
                    <a:pt x="3203" y="402"/>
                    <a:pt x="3334" y="342"/>
                  </a:cubicBezTo>
                  <a:lnTo>
                    <a:pt x="3334" y="211"/>
                  </a:lnTo>
                  <a:cubicBezTo>
                    <a:pt x="2596" y="199"/>
                    <a:pt x="1834" y="235"/>
                    <a:pt x="1108" y="92"/>
                  </a:cubicBezTo>
                  <a:cubicBezTo>
                    <a:pt x="902" y="55"/>
                    <a:pt x="718" y="0"/>
                    <a:pt x="5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6386;p32">
              <a:extLst>
                <a:ext uri="{FF2B5EF4-FFF2-40B4-BE49-F238E27FC236}">
                  <a16:creationId xmlns:a16="http://schemas.microsoft.com/office/drawing/2014/main" id="{9CFA2EC2-690D-4D66-8F64-B5F24CEB81BE}"/>
                </a:ext>
              </a:extLst>
            </p:cNvPr>
            <p:cNvSpPr/>
            <p:nvPr/>
          </p:nvSpPr>
          <p:spPr>
            <a:xfrm>
              <a:off x="6098975" y="2605200"/>
              <a:ext cx="36625" cy="14525"/>
            </a:xfrm>
            <a:custGeom>
              <a:avLst/>
              <a:gdLst/>
              <a:ahLst/>
              <a:cxnLst/>
              <a:rect l="l" t="t" r="r" b="b"/>
              <a:pathLst>
                <a:path w="1465" h="581" extrusionOk="0">
                  <a:moveTo>
                    <a:pt x="302" y="1"/>
                  </a:moveTo>
                  <a:cubicBezTo>
                    <a:pt x="196" y="1"/>
                    <a:pt x="93" y="39"/>
                    <a:pt x="0" y="132"/>
                  </a:cubicBezTo>
                  <a:cubicBezTo>
                    <a:pt x="12" y="156"/>
                    <a:pt x="12" y="191"/>
                    <a:pt x="36" y="203"/>
                  </a:cubicBezTo>
                  <a:cubicBezTo>
                    <a:pt x="72" y="215"/>
                    <a:pt x="119" y="239"/>
                    <a:pt x="131" y="275"/>
                  </a:cubicBezTo>
                  <a:cubicBezTo>
                    <a:pt x="155" y="334"/>
                    <a:pt x="155" y="382"/>
                    <a:pt x="155" y="430"/>
                  </a:cubicBezTo>
                  <a:cubicBezTo>
                    <a:pt x="194" y="425"/>
                    <a:pt x="234" y="422"/>
                    <a:pt x="275" y="422"/>
                  </a:cubicBezTo>
                  <a:cubicBezTo>
                    <a:pt x="333" y="422"/>
                    <a:pt x="395" y="428"/>
                    <a:pt x="464" y="442"/>
                  </a:cubicBezTo>
                  <a:cubicBezTo>
                    <a:pt x="639" y="531"/>
                    <a:pt x="768" y="580"/>
                    <a:pt x="882" y="580"/>
                  </a:cubicBezTo>
                  <a:cubicBezTo>
                    <a:pt x="1071" y="580"/>
                    <a:pt x="1219" y="444"/>
                    <a:pt x="1465" y="132"/>
                  </a:cubicBezTo>
                  <a:lnTo>
                    <a:pt x="1465" y="132"/>
                  </a:lnTo>
                  <a:cubicBezTo>
                    <a:pt x="1337" y="218"/>
                    <a:pt x="1221" y="251"/>
                    <a:pt x="1109" y="251"/>
                  </a:cubicBezTo>
                  <a:cubicBezTo>
                    <a:pt x="930" y="251"/>
                    <a:pt x="765" y="165"/>
                    <a:pt x="595" y="84"/>
                  </a:cubicBezTo>
                  <a:cubicBezTo>
                    <a:pt x="498" y="33"/>
                    <a:pt x="399" y="1"/>
                    <a:pt x="30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6387;p32">
              <a:extLst>
                <a:ext uri="{FF2B5EF4-FFF2-40B4-BE49-F238E27FC236}">
                  <a16:creationId xmlns:a16="http://schemas.microsoft.com/office/drawing/2014/main" id="{907C9162-93A7-4B1F-A51C-C13523163F87}"/>
                </a:ext>
              </a:extLst>
            </p:cNvPr>
            <p:cNvSpPr/>
            <p:nvPr/>
          </p:nvSpPr>
          <p:spPr>
            <a:xfrm>
              <a:off x="6056100" y="2602225"/>
              <a:ext cx="32475" cy="17175"/>
            </a:xfrm>
            <a:custGeom>
              <a:avLst/>
              <a:gdLst/>
              <a:ahLst/>
              <a:cxnLst/>
              <a:rect l="l" t="t" r="r" b="b"/>
              <a:pathLst>
                <a:path w="1299" h="687" extrusionOk="0">
                  <a:moveTo>
                    <a:pt x="1" y="1"/>
                  </a:moveTo>
                  <a:lnTo>
                    <a:pt x="1" y="394"/>
                  </a:lnTo>
                  <a:cubicBezTo>
                    <a:pt x="25" y="396"/>
                    <a:pt x="48" y="397"/>
                    <a:pt x="72" y="397"/>
                  </a:cubicBezTo>
                  <a:cubicBezTo>
                    <a:pt x="176" y="397"/>
                    <a:pt x="279" y="380"/>
                    <a:pt x="381" y="380"/>
                  </a:cubicBezTo>
                  <a:cubicBezTo>
                    <a:pt x="515" y="380"/>
                    <a:pt x="646" y="408"/>
                    <a:pt x="774" y="537"/>
                  </a:cubicBezTo>
                  <a:cubicBezTo>
                    <a:pt x="849" y="594"/>
                    <a:pt x="980" y="686"/>
                    <a:pt x="1116" y="686"/>
                  </a:cubicBezTo>
                  <a:cubicBezTo>
                    <a:pt x="1177" y="686"/>
                    <a:pt x="1240" y="668"/>
                    <a:pt x="1298" y="620"/>
                  </a:cubicBezTo>
                  <a:cubicBezTo>
                    <a:pt x="1155" y="489"/>
                    <a:pt x="1155" y="322"/>
                    <a:pt x="1167" y="144"/>
                  </a:cubicBezTo>
                  <a:cubicBezTo>
                    <a:pt x="1165" y="144"/>
                    <a:pt x="1162" y="144"/>
                    <a:pt x="1160" y="144"/>
                  </a:cubicBezTo>
                  <a:cubicBezTo>
                    <a:pt x="1022" y="144"/>
                    <a:pt x="935" y="396"/>
                    <a:pt x="864" y="396"/>
                  </a:cubicBezTo>
                  <a:cubicBezTo>
                    <a:pt x="845" y="396"/>
                    <a:pt x="827" y="378"/>
                    <a:pt x="810" y="334"/>
                  </a:cubicBezTo>
                  <a:cubicBezTo>
                    <a:pt x="710" y="67"/>
                    <a:pt x="553" y="32"/>
                    <a:pt x="386" y="32"/>
                  </a:cubicBezTo>
                  <a:cubicBezTo>
                    <a:pt x="328" y="32"/>
                    <a:pt x="269" y="36"/>
                    <a:pt x="211" y="36"/>
                  </a:cubicBezTo>
                  <a:cubicBezTo>
                    <a:pt x="139" y="36"/>
                    <a:pt x="67" y="30"/>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6388;p32">
              <a:extLst>
                <a:ext uri="{FF2B5EF4-FFF2-40B4-BE49-F238E27FC236}">
                  <a16:creationId xmlns:a16="http://schemas.microsoft.com/office/drawing/2014/main" id="{54E5F6B9-BAEA-48BC-907C-C78282FCB496}"/>
                </a:ext>
              </a:extLst>
            </p:cNvPr>
            <p:cNvSpPr/>
            <p:nvPr/>
          </p:nvSpPr>
          <p:spPr>
            <a:xfrm>
              <a:off x="5909350" y="2593275"/>
              <a:ext cx="17900" cy="12250"/>
            </a:xfrm>
            <a:custGeom>
              <a:avLst/>
              <a:gdLst/>
              <a:ahLst/>
              <a:cxnLst/>
              <a:rect l="l" t="t" r="r" b="b"/>
              <a:pathLst>
                <a:path w="716" h="490" extrusionOk="0">
                  <a:moveTo>
                    <a:pt x="401" y="0"/>
                  </a:moveTo>
                  <a:cubicBezTo>
                    <a:pt x="247" y="0"/>
                    <a:pt x="144" y="189"/>
                    <a:pt x="1" y="216"/>
                  </a:cubicBezTo>
                  <a:lnTo>
                    <a:pt x="1" y="490"/>
                  </a:lnTo>
                  <a:lnTo>
                    <a:pt x="715" y="490"/>
                  </a:lnTo>
                  <a:cubicBezTo>
                    <a:pt x="668" y="347"/>
                    <a:pt x="620" y="204"/>
                    <a:pt x="572" y="73"/>
                  </a:cubicBezTo>
                  <a:cubicBezTo>
                    <a:pt x="508" y="20"/>
                    <a:pt x="452" y="0"/>
                    <a:pt x="4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6389;p32">
              <a:extLst>
                <a:ext uri="{FF2B5EF4-FFF2-40B4-BE49-F238E27FC236}">
                  <a16:creationId xmlns:a16="http://schemas.microsoft.com/office/drawing/2014/main" id="{4570B389-52EE-4E5B-8B56-D8BF15B2D68E}"/>
                </a:ext>
              </a:extLst>
            </p:cNvPr>
            <p:cNvSpPr/>
            <p:nvPr/>
          </p:nvSpPr>
          <p:spPr>
            <a:xfrm>
              <a:off x="5950425" y="2566650"/>
              <a:ext cx="17600" cy="10175"/>
            </a:xfrm>
            <a:custGeom>
              <a:avLst/>
              <a:gdLst/>
              <a:ahLst/>
              <a:cxnLst/>
              <a:rect l="l" t="t" r="r" b="b"/>
              <a:pathLst>
                <a:path w="704" h="407" extrusionOk="0">
                  <a:moveTo>
                    <a:pt x="191" y="0"/>
                  </a:moveTo>
                  <a:cubicBezTo>
                    <a:pt x="145" y="0"/>
                    <a:pt x="98" y="6"/>
                    <a:pt x="48" y="19"/>
                  </a:cubicBezTo>
                  <a:cubicBezTo>
                    <a:pt x="1" y="90"/>
                    <a:pt x="1" y="186"/>
                    <a:pt x="48" y="245"/>
                  </a:cubicBezTo>
                  <a:lnTo>
                    <a:pt x="96" y="305"/>
                  </a:lnTo>
                  <a:cubicBezTo>
                    <a:pt x="132" y="293"/>
                    <a:pt x="168" y="293"/>
                    <a:pt x="215" y="269"/>
                  </a:cubicBezTo>
                  <a:cubicBezTo>
                    <a:pt x="263" y="365"/>
                    <a:pt x="350" y="407"/>
                    <a:pt x="444" y="407"/>
                  </a:cubicBezTo>
                  <a:cubicBezTo>
                    <a:pt x="467" y="407"/>
                    <a:pt x="490" y="405"/>
                    <a:pt x="513" y="400"/>
                  </a:cubicBezTo>
                  <a:cubicBezTo>
                    <a:pt x="572" y="364"/>
                    <a:pt x="644" y="352"/>
                    <a:pt x="691" y="269"/>
                  </a:cubicBezTo>
                  <a:cubicBezTo>
                    <a:pt x="703" y="209"/>
                    <a:pt x="691" y="174"/>
                    <a:pt x="644" y="138"/>
                  </a:cubicBezTo>
                  <a:cubicBezTo>
                    <a:pt x="504" y="73"/>
                    <a:pt x="357" y="0"/>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6390;p32">
              <a:extLst>
                <a:ext uri="{FF2B5EF4-FFF2-40B4-BE49-F238E27FC236}">
                  <a16:creationId xmlns:a16="http://schemas.microsoft.com/office/drawing/2014/main" id="{260D00FC-72BF-48B6-A736-4DF6452F0215}"/>
                </a:ext>
              </a:extLst>
            </p:cNvPr>
            <p:cNvSpPr/>
            <p:nvPr/>
          </p:nvSpPr>
          <p:spPr>
            <a:xfrm>
              <a:off x="5965325" y="2568150"/>
              <a:ext cx="10600" cy="8525"/>
            </a:xfrm>
            <a:custGeom>
              <a:avLst/>
              <a:gdLst/>
              <a:ahLst/>
              <a:cxnLst/>
              <a:rect l="l" t="t" r="r" b="b"/>
              <a:pathLst>
                <a:path w="424" h="341" extrusionOk="0">
                  <a:moveTo>
                    <a:pt x="286" y="1"/>
                  </a:moveTo>
                  <a:cubicBezTo>
                    <a:pt x="214" y="1"/>
                    <a:pt x="125" y="42"/>
                    <a:pt x="48" y="78"/>
                  </a:cubicBezTo>
                  <a:lnTo>
                    <a:pt x="48" y="233"/>
                  </a:lnTo>
                  <a:cubicBezTo>
                    <a:pt x="0" y="257"/>
                    <a:pt x="0" y="292"/>
                    <a:pt x="48" y="328"/>
                  </a:cubicBezTo>
                  <a:cubicBezTo>
                    <a:pt x="57" y="327"/>
                    <a:pt x="65" y="327"/>
                    <a:pt x="75" y="327"/>
                  </a:cubicBezTo>
                  <a:cubicBezTo>
                    <a:pt x="137" y="327"/>
                    <a:pt x="208" y="341"/>
                    <a:pt x="269" y="341"/>
                  </a:cubicBezTo>
                  <a:cubicBezTo>
                    <a:pt x="356" y="341"/>
                    <a:pt x="424" y="312"/>
                    <a:pt x="417" y="173"/>
                  </a:cubicBezTo>
                  <a:cubicBezTo>
                    <a:pt x="411" y="42"/>
                    <a:pt x="357" y="1"/>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6391;p32">
              <a:extLst>
                <a:ext uri="{FF2B5EF4-FFF2-40B4-BE49-F238E27FC236}">
                  <a16:creationId xmlns:a16="http://schemas.microsoft.com/office/drawing/2014/main" id="{2C295738-5969-43C9-B5D9-47945A325DC0}"/>
                </a:ext>
              </a:extLst>
            </p:cNvPr>
            <p:cNvSpPr/>
            <p:nvPr/>
          </p:nvSpPr>
          <p:spPr>
            <a:xfrm>
              <a:off x="5819175" y="2590550"/>
              <a:ext cx="14600" cy="7775"/>
            </a:xfrm>
            <a:custGeom>
              <a:avLst/>
              <a:gdLst/>
              <a:ahLst/>
              <a:cxnLst/>
              <a:rect l="l" t="t" r="r" b="b"/>
              <a:pathLst>
                <a:path w="584" h="311" extrusionOk="0">
                  <a:moveTo>
                    <a:pt x="258" y="1"/>
                  </a:moveTo>
                  <a:cubicBezTo>
                    <a:pt x="179" y="1"/>
                    <a:pt x="94" y="16"/>
                    <a:pt x="0" y="63"/>
                  </a:cubicBezTo>
                  <a:cubicBezTo>
                    <a:pt x="165" y="187"/>
                    <a:pt x="303" y="311"/>
                    <a:pt x="492" y="311"/>
                  </a:cubicBezTo>
                  <a:cubicBezTo>
                    <a:pt x="521" y="311"/>
                    <a:pt x="552" y="308"/>
                    <a:pt x="584" y="301"/>
                  </a:cubicBezTo>
                  <a:lnTo>
                    <a:pt x="584" y="51"/>
                  </a:lnTo>
                  <a:cubicBezTo>
                    <a:pt x="483" y="37"/>
                    <a:pt x="378" y="1"/>
                    <a:pt x="2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6392;p32">
              <a:extLst>
                <a:ext uri="{FF2B5EF4-FFF2-40B4-BE49-F238E27FC236}">
                  <a16:creationId xmlns:a16="http://schemas.microsoft.com/office/drawing/2014/main" id="{C442B36A-CDFB-4F91-A8DC-A5623FD82868}"/>
                </a:ext>
              </a:extLst>
            </p:cNvPr>
            <p:cNvSpPr/>
            <p:nvPr/>
          </p:nvSpPr>
          <p:spPr>
            <a:xfrm>
              <a:off x="6073375" y="2577225"/>
              <a:ext cx="11925" cy="10375"/>
            </a:xfrm>
            <a:custGeom>
              <a:avLst/>
              <a:gdLst/>
              <a:ahLst/>
              <a:cxnLst/>
              <a:rect l="l" t="t" r="r" b="b"/>
              <a:pathLst>
                <a:path w="477" h="415" extrusionOk="0">
                  <a:moveTo>
                    <a:pt x="179" y="1"/>
                  </a:moveTo>
                  <a:cubicBezTo>
                    <a:pt x="0" y="120"/>
                    <a:pt x="72" y="239"/>
                    <a:pt x="179" y="358"/>
                  </a:cubicBezTo>
                  <a:cubicBezTo>
                    <a:pt x="218" y="398"/>
                    <a:pt x="256" y="414"/>
                    <a:pt x="294" y="414"/>
                  </a:cubicBezTo>
                  <a:cubicBezTo>
                    <a:pt x="356" y="414"/>
                    <a:pt x="416" y="366"/>
                    <a:pt x="476" y="298"/>
                  </a:cubicBezTo>
                  <a:lnTo>
                    <a:pt x="310" y="132"/>
                  </a:lnTo>
                  <a:cubicBezTo>
                    <a:pt x="238" y="120"/>
                    <a:pt x="191" y="72"/>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6393;p32">
              <a:extLst>
                <a:ext uri="{FF2B5EF4-FFF2-40B4-BE49-F238E27FC236}">
                  <a16:creationId xmlns:a16="http://schemas.microsoft.com/office/drawing/2014/main" id="{64412745-119F-4274-BCE3-B9E750A3FF07}"/>
                </a:ext>
              </a:extLst>
            </p:cNvPr>
            <p:cNvSpPr/>
            <p:nvPr/>
          </p:nvSpPr>
          <p:spPr>
            <a:xfrm>
              <a:off x="6034675" y="2602225"/>
              <a:ext cx="10725" cy="7175"/>
            </a:xfrm>
            <a:custGeom>
              <a:avLst/>
              <a:gdLst/>
              <a:ahLst/>
              <a:cxnLst/>
              <a:rect l="l" t="t" r="r" b="b"/>
              <a:pathLst>
                <a:path w="429" h="287" extrusionOk="0">
                  <a:moveTo>
                    <a:pt x="298" y="1"/>
                  </a:moveTo>
                  <a:cubicBezTo>
                    <a:pt x="191" y="37"/>
                    <a:pt x="107" y="96"/>
                    <a:pt x="0" y="144"/>
                  </a:cubicBezTo>
                  <a:cubicBezTo>
                    <a:pt x="102" y="241"/>
                    <a:pt x="184" y="286"/>
                    <a:pt x="249" y="286"/>
                  </a:cubicBezTo>
                  <a:cubicBezTo>
                    <a:pt x="343" y="286"/>
                    <a:pt x="401" y="189"/>
                    <a:pt x="429" y="13"/>
                  </a:cubicBezTo>
                  <a:cubicBezTo>
                    <a:pt x="381" y="1"/>
                    <a:pt x="346" y="1"/>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6394;p32">
              <a:extLst>
                <a:ext uri="{FF2B5EF4-FFF2-40B4-BE49-F238E27FC236}">
                  <a16:creationId xmlns:a16="http://schemas.microsoft.com/office/drawing/2014/main" id="{1D01E7B8-3266-45C1-95EB-3508BD58C8F7}"/>
                </a:ext>
              </a:extLst>
            </p:cNvPr>
            <p:cNvSpPr/>
            <p:nvPr/>
          </p:nvSpPr>
          <p:spPr>
            <a:xfrm>
              <a:off x="6103100" y="2585575"/>
              <a:ext cx="14650" cy="5675"/>
            </a:xfrm>
            <a:custGeom>
              <a:avLst/>
              <a:gdLst/>
              <a:ahLst/>
              <a:cxnLst/>
              <a:rect l="l" t="t" r="r" b="b"/>
              <a:pathLst>
                <a:path w="586" h="227" extrusionOk="0">
                  <a:moveTo>
                    <a:pt x="154" y="0"/>
                  </a:moveTo>
                  <a:cubicBezTo>
                    <a:pt x="0" y="0"/>
                    <a:pt x="134" y="144"/>
                    <a:pt x="145" y="226"/>
                  </a:cubicBezTo>
                  <a:lnTo>
                    <a:pt x="585" y="226"/>
                  </a:lnTo>
                  <a:cubicBezTo>
                    <a:pt x="502" y="95"/>
                    <a:pt x="371" y="36"/>
                    <a:pt x="252" y="12"/>
                  </a:cubicBezTo>
                  <a:cubicBezTo>
                    <a:pt x="211" y="4"/>
                    <a:pt x="179" y="0"/>
                    <a:pt x="1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6395;p32">
              <a:extLst>
                <a:ext uri="{FF2B5EF4-FFF2-40B4-BE49-F238E27FC236}">
                  <a16:creationId xmlns:a16="http://schemas.microsoft.com/office/drawing/2014/main" id="{7AA8E61F-B6B2-4180-81AA-3E0D58B81F9F}"/>
                </a:ext>
              </a:extLst>
            </p:cNvPr>
            <p:cNvSpPr/>
            <p:nvPr/>
          </p:nvSpPr>
          <p:spPr>
            <a:xfrm>
              <a:off x="6048375" y="2601650"/>
              <a:ext cx="4475" cy="9550"/>
            </a:xfrm>
            <a:custGeom>
              <a:avLst/>
              <a:gdLst/>
              <a:ahLst/>
              <a:cxnLst/>
              <a:rect l="l" t="t" r="r" b="b"/>
              <a:pathLst>
                <a:path w="179" h="382" extrusionOk="0">
                  <a:moveTo>
                    <a:pt x="36" y="0"/>
                  </a:moveTo>
                  <a:cubicBezTo>
                    <a:pt x="48" y="107"/>
                    <a:pt x="0" y="226"/>
                    <a:pt x="131" y="381"/>
                  </a:cubicBezTo>
                  <a:cubicBezTo>
                    <a:pt x="155" y="226"/>
                    <a:pt x="167" y="119"/>
                    <a:pt x="179" y="24"/>
                  </a:cubicBezTo>
                  <a:cubicBezTo>
                    <a:pt x="131" y="0"/>
                    <a:pt x="71" y="0"/>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6396;p32">
              <a:extLst>
                <a:ext uri="{FF2B5EF4-FFF2-40B4-BE49-F238E27FC236}">
                  <a16:creationId xmlns:a16="http://schemas.microsoft.com/office/drawing/2014/main" id="{B20B6690-4FB6-451B-92A7-E760167F28DB}"/>
                </a:ext>
              </a:extLst>
            </p:cNvPr>
            <p:cNvSpPr/>
            <p:nvPr/>
          </p:nvSpPr>
          <p:spPr>
            <a:xfrm>
              <a:off x="5751000" y="2587650"/>
              <a:ext cx="7175" cy="3600"/>
            </a:xfrm>
            <a:custGeom>
              <a:avLst/>
              <a:gdLst/>
              <a:ahLst/>
              <a:cxnLst/>
              <a:rect l="l" t="t" r="r" b="b"/>
              <a:pathLst>
                <a:path w="287" h="144" extrusionOk="0">
                  <a:moveTo>
                    <a:pt x="1" y="1"/>
                  </a:moveTo>
                  <a:cubicBezTo>
                    <a:pt x="24" y="48"/>
                    <a:pt x="36" y="108"/>
                    <a:pt x="48" y="143"/>
                  </a:cubicBezTo>
                  <a:cubicBezTo>
                    <a:pt x="155" y="143"/>
                    <a:pt x="239" y="120"/>
                    <a:pt x="286" y="12"/>
                  </a:cubicBezTo>
                  <a:cubicBezTo>
                    <a:pt x="203" y="12"/>
                    <a:pt x="96"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6397;p32">
              <a:extLst>
                <a:ext uri="{FF2B5EF4-FFF2-40B4-BE49-F238E27FC236}">
                  <a16:creationId xmlns:a16="http://schemas.microsoft.com/office/drawing/2014/main" id="{653B3083-9507-48A7-A152-B5983165CC01}"/>
                </a:ext>
              </a:extLst>
            </p:cNvPr>
            <p:cNvSpPr/>
            <p:nvPr/>
          </p:nvSpPr>
          <p:spPr>
            <a:xfrm>
              <a:off x="5948650" y="2566925"/>
              <a:ext cx="3300" cy="6175"/>
            </a:xfrm>
            <a:custGeom>
              <a:avLst/>
              <a:gdLst/>
              <a:ahLst/>
              <a:cxnLst/>
              <a:rect l="l" t="t" r="r" b="b"/>
              <a:pathLst>
                <a:path w="132" h="247" extrusionOk="0">
                  <a:moveTo>
                    <a:pt x="70" y="0"/>
                  </a:moveTo>
                  <a:cubicBezTo>
                    <a:pt x="50" y="0"/>
                    <a:pt x="33" y="6"/>
                    <a:pt x="12" y="20"/>
                  </a:cubicBezTo>
                  <a:cubicBezTo>
                    <a:pt x="24" y="115"/>
                    <a:pt x="0" y="222"/>
                    <a:pt x="131" y="246"/>
                  </a:cubicBezTo>
                  <a:cubicBezTo>
                    <a:pt x="119" y="175"/>
                    <a:pt x="119" y="79"/>
                    <a:pt x="119" y="8"/>
                  </a:cubicBezTo>
                  <a:cubicBezTo>
                    <a:pt x="100" y="3"/>
                    <a:pt x="84" y="0"/>
                    <a:pt x="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6398;p32">
              <a:extLst>
                <a:ext uri="{FF2B5EF4-FFF2-40B4-BE49-F238E27FC236}">
                  <a16:creationId xmlns:a16="http://schemas.microsoft.com/office/drawing/2014/main" id="{C83A0E1C-D851-4F4C-BCAA-6384A557C750}"/>
                </a:ext>
              </a:extLst>
            </p:cNvPr>
            <p:cNvSpPr/>
            <p:nvPr/>
          </p:nvSpPr>
          <p:spPr>
            <a:xfrm>
              <a:off x="5963525" y="2573950"/>
              <a:ext cx="3000" cy="3125"/>
            </a:xfrm>
            <a:custGeom>
              <a:avLst/>
              <a:gdLst/>
              <a:ahLst/>
              <a:cxnLst/>
              <a:rect l="l" t="t" r="r" b="b"/>
              <a:pathLst>
                <a:path w="120" h="125" extrusionOk="0">
                  <a:moveTo>
                    <a:pt x="120" y="1"/>
                  </a:moveTo>
                  <a:cubicBezTo>
                    <a:pt x="72" y="25"/>
                    <a:pt x="36" y="72"/>
                    <a:pt x="1" y="120"/>
                  </a:cubicBezTo>
                  <a:cubicBezTo>
                    <a:pt x="10" y="123"/>
                    <a:pt x="20" y="125"/>
                    <a:pt x="30" y="125"/>
                  </a:cubicBezTo>
                  <a:cubicBezTo>
                    <a:pt x="56" y="125"/>
                    <a:pt x="85" y="114"/>
                    <a:pt x="120" y="96"/>
                  </a:cubicBezTo>
                  <a:lnTo>
                    <a:pt x="12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6399;p32">
              <a:extLst>
                <a:ext uri="{FF2B5EF4-FFF2-40B4-BE49-F238E27FC236}">
                  <a16:creationId xmlns:a16="http://schemas.microsoft.com/office/drawing/2014/main" id="{E1E9C7CA-2C75-4DEF-B848-89D9E2C3A964}"/>
                </a:ext>
              </a:extLst>
            </p:cNvPr>
            <p:cNvSpPr/>
            <p:nvPr/>
          </p:nvSpPr>
          <p:spPr>
            <a:xfrm>
              <a:off x="5252125" y="2540625"/>
              <a:ext cx="75925" cy="22050"/>
            </a:xfrm>
            <a:custGeom>
              <a:avLst/>
              <a:gdLst/>
              <a:ahLst/>
              <a:cxnLst/>
              <a:rect l="l" t="t" r="r" b="b"/>
              <a:pathLst>
                <a:path w="3037" h="882" extrusionOk="0">
                  <a:moveTo>
                    <a:pt x="1180" y="0"/>
                  </a:moveTo>
                  <a:lnTo>
                    <a:pt x="60" y="48"/>
                  </a:lnTo>
                  <a:cubicBezTo>
                    <a:pt x="60" y="143"/>
                    <a:pt x="48" y="215"/>
                    <a:pt x="48" y="298"/>
                  </a:cubicBezTo>
                  <a:cubicBezTo>
                    <a:pt x="132" y="477"/>
                    <a:pt x="1" y="810"/>
                    <a:pt x="346" y="858"/>
                  </a:cubicBezTo>
                  <a:cubicBezTo>
                    <a:pt x="394" y="869"/>
                    <a:pt x="418" y="869"/>
                    <a:pt x="465" y="881"/>
                  </a:cubicBezTo>
                  <a:cubicBezTo>
                    <a:pt x="525" y="762"/>
                    <a:pt x="644" y="750"/>
                    <a:pt x="751" y="739"/>
                  </a:cubicBezTo>
                  <a:cubicBezTo>
                    <a:pt x="983" y="561"/>
                    <a:pt x="1226" y="513"/>
                    <a:pt x="1473" y="513"/>
                  </a:cubicBezTo>
                  <a:cubicBezTo>
                    <a:pt x="1757" y="513"/>
                    <a:pt x="2048" y="577"/>
                    <a:pt x="2334" y="584"/>
                  </a:cubicBezTo>
                  <a:cubicBezTo>
                    <a:pt x="2442" y="572"/>
                    <a:pt x="2537" y="524"/>
                    <a:pt x="2608" y="453"/>
                  </a:cubicBezTo>
                  <a:cubicBezTo>
                    <a:pt x="2775" y="417"/>
                    <a:pt x="2930" y="465"/>
                    <a:pt x="3037" y="298"/>
                  </a:cubicBezTo>
                  <a:cubicBezTo>
                    <a:pt x="3015" y="121"/>
                    <a:pt x="2924" y="91"/>
                    <a:pt x="2818" y="91"/>
                  </a:cubicBezTo>
                  <a:cubicBezTo>
                    <a:pt x="2761" y="91"/>
                    <a:pt x="2701" y="99"/>
                    <a:pt x="2644" y="99"/>
                  </a:cubicBezTo>
                  <a:cubicBezTo>
                    <a:pt x="2578" y="99"/>
                    <a:pt x="2518" y="88"/>
                    <a:pt x="2477" y="36"/>
                  </a:cubicBezTo>
                  <a:cubicBezTo>
                    <a:pt x="2037" y="24"/>
                    <a:pt x="1608" y="24"/>
                    <a:pt x="11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6400;p32">
              <a:extLst>
                <a:ext uri="{FF2B5EF4-FFF2-40B4-BE49-F238E27FC236}">
                  <a16:creationId xmlns:a16="http://schemas.microsoft.com/office/drawing/2014/main" id="{5EDFF96A-67BE-41CB-B071-7FFDA9F26E75}"/>
                </a:ext>
              </a:extLst>
            </p:cNvPr>
            <p:cNvSpPr/>
            <p:nvPr/>
          </p:nvSpPr>
          <p:spPr>
            <a:xfrm>
              <a:off x="5318500" y="2577150"/>
              <a:ext cx="67300" cy="15775"/>
            </a:xfrm>
            <a:custGeom>
              <a:avLst/>
              <a:gdLst/>
              <a:ahLst/>
              <a:cxnLst/>
              <a:rect l="l" t="t" r="r" b="b"/>
              <a:pathLst>
                <a:path w="2692" h="631" extrusionOk="0">
                  <a:moveTo>
                    <a:pt x="2290" y="1"/>
                  </a:moveTo>
                  <a:cubicBezTo>
                    <a:pt x="2218" y="1"/>
                    <a:pt x="2150" y="4"/>
                    <a:pt x="2084" y="16"/>
                  </a:cubicBezTo>
                  <a:cubicBezTo>
                    <a:pt x="1918" y="47"/>
                    <a:pt x="1751" y="56"/>
                    <a:pt x="1583" y="56"/>
                  </a:cubicBezTo>
                  <a:cubicBezTo>
                    <a:pt x="1357" y="56"/>
                    <a:pt x="1130" y="40"/>
                    <a:pt x="906" y="40"/>
                  </a:cubicBezTo>
                  <a:cubicBezTo>
                    <a:pt x="668" y="40"/>
                    <a:pt x="433" y="58"/>
                    <a:pt x="203" y="135"/>
                  </a:cubicBezTo>
                  <a:cubicBezTo>
                    <a:pt x="179" y="129"/>
                    <a:pt x="159" y="126"/>
                    <a:pt x="138" y="126"/>
                  </a:cubicBezTo>
                  <a:cubicBezTo>
                    <a:pt x="117" y="126"/>
                    <a:pt x="96" y="129"/>
                    <a:pt x="72" y="135"/>
                  </a:cubicBezTo>
                  <a:cubicBezTo>
                    <a:pt x="1" y="230"/>
                    <a:pt x="1" y="325"/>
                    <a:pt x="72" y="432"/>
                  </a:cubicBezTo>
                  <a:cubicBezTo>
                    <a:pt x="132" y="480"/>
                    <a:pt x="179" y="528"/>
                    <a:pt x="215" y="563"/>
                  </a:cubicBezTo>
                  <a:cubicBezTo>
                    <a:pt x="430" y="551"/>
                    <a:pt x="620" y="551"/>
                    <a:pt x="834" y="540"/>
                  </a:cubicBezTo>
                  <a:lnTo>
                    <a:pt x="870" y="492"/>
                  </a:lnTo>
                  <a:lnTo>
                    <a:pt x="918" y="540"/>
                  </a:lnTo>
                  <a:cubicBezTo>
                    <a:pt x="1084" y="551"/>
                    <a:pt x="1227" y="563"/>
                    <a:pt x="1382" y="587"/>
                  </a:cubicBezTo>
                  <a:lnTo>
                    <a:pt x="1525" y="587"/>
                  </a:lnTo>
                  <a:cubicBezTo>
                    <a:pt x="1580" y="620"/>
                    <a:pt x="1641" y="631"/>
                    <a:pt x="1703" y="631"/>
                  </a:cubicBezTo>
                  <a:cubicBezTo>
                    <a:pt x="1775" y="631"/>
                    <a:pt x="1848" y="617"/>
                    <a:pt x="1918" y="611"/>
                  </a:cubicBezTo>
                  <a:cubicBezTo>
                    <a:pt x="2025" y="528"/>
                    <a:pt x="2144" y="480"/>
                    <a:pt x="2275" y="444"/>
                  </a:cubicBezTo>
                  <a:cubicBezTo>
                    <a:pt x="2465" y="361"/>
                    <a:pt x="2692" y="278"/>
                    <a:pt x="2513" y="4"/>
                  </a:cubicBezTo>
                  <a:cubicBezTo>
                    <a:pt x="2436" y="4"/>
                    <a:pt x="2361" y="1"/>
                    <a:pt x="22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6401;p32">
              <a:extLst>
                <a:ext uri="{FF2B5EF4-FFF2-40B4-BE49-F238E27FC236}">
                  <a16:creationId xmlns:a16="http://schemas.microsoft.com/office/drawing/2014/main" id="{56FFF5BE-F539-455F-AD6E-A5D908FE4362}"/>
                </a:ext>
              </a:extLst>
            </p:cNvPr>
            <p:cNvSpPr/>
            <p:nvPr/>
          </p:nvSpPr>
          <p:spPr>
            <a:xfrm>
              <a:off x="5402750" y="2576825"/>
              <a:ext cx="63425" cy="11850"/>
            </a:xfrm>
            <a:custGeom>
              <a:avLst/>
              <a:gdLst/>
              <a:ahLst/>
              <a:cxnLst/>
              <a:rect l="l" t="t" r="r" b="b"/>
              <a:pathLst>
                <a:path w="2537" h="474" extrusionOk="0">
                  <a:moveTo>
                    <a:pt x="1328" y="1"/>
                  </a:moveTo>
                  <a:cubicBezTo>
                    <a:pt x="1137" y="1"/>
                    <a:pt x="945" y="9"/>
                    <a:pt x="750" y="29"/>
                  </a:cubicBezTo>
                  <a:cubicBezTo>
                    <a:pt x="685" y="94"/>
                    <a:pt x="600" y="149"/>
                    <a:pt x="495" y="149"/>
                  </a:cubicBezTo>
                  <a:cubicBezTo>
                    <a:pt x="485" y="149"/>
                    <a:pt x="475" y="149"/>
                    <a:pt x="465" y="148"/>
                  </a:cubicBezTo>
                  <a:cubicBezTo>
                    <a:pt x="417" y="136"/>
                    <a:pt x="381" y="136"/>
                    <a:pt x="334" y="136"/>
                  </a:cubicBezTo>
                  <a:cubicBezTo>
                    <a:pt x="203" y="148"/>
                    <a:pt x="60" y="160"/>
                    <a:pt x="0" y="314"/>
                  </a:cubicBezTo>
                  <a:cubicBezTo>
                    <a:pt x="417" y="417"/>
                    <a:pt x="836" y="474"/>
                    <a:pt x="1255" y="474"/>
                  </a:cubicBezTo>
                  <a:cubicBezTo>
                    <a:pt x="1664" y="474"/>
                    <a:pt x="2072" y="420"/>
                    <a:pt x="2477" y="303"/>
                  </a:cubicBezTo>
                  <a:cubicBezTo>
                    <a:pt x="2477" y="303"/>
                    <a:pt x="2465" y="243"/>
                    <a:pt x="2477" y="243"/>
                  </a:cubicBezTo>
                  <a:cubicBezTo>
                    <a:pt x="2477" y="195"/>
                    <a:pt x="2489" y="160"/>
                    <a:pt x="2536" y="148"/>
                  </a:cubicBezTo>
                  <a:lnTo>
                    <a:pt x="2536" y="88"/>
                  </a:lnTo>
                  <a:lnTo>
                    <a:pt x="2477" y="64"/>
                  </a:lnTo>
                  <a:cubicBezTo>
                    <a:pt x="2088" y="33"/>
                    <a:pt x="1710" y="1"/>
                    <a:pt x="13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6402;p32">
              <a:extLst>
                <a:ext uri="{FF2B5EF4-FFF2-40B4-BE49-F238E27FC236}">
                  <a16:creationId xmlns:a16="http://schemas.microsoft.com/office/drawing/2014/main" id="{3BD5DF4E-792E-418A-B421-944EDFCFE9C1}"/>
                </a:ext>
              </a:extLst>
            </p:cNvPr>
            <p:cNvSpPr/>
            <p:nvPr/>
          </p:nvSpPr>
          <p:spPr>
            <a:xfrm>
              <a:off x="5463475" y="2577475"/>
              <a:ext cx="55075" cy="11400"/>
            </a:xfrm>
            <a:custGeom>
              <a:avLst/>
              <a:gdLst/>
              <a:ahLst/>
              <a:cxnLst/>
              <a:rect l="l" t="t" r="r" b="b"/>
              <a:pathLst>
                <a:path w="2203" h="456" extrusionOk="0">
                  <a:moveTo>
                    <a:pt x="965" y="181"/>
                  </a:moveTo>
                  <a:lnTo>
                    <a:pt x="965" y="181"/>
                  </a:lnTo>
                  <a:cubicBezTo>
                    <a:pt x="930" y="195"/>
                    <a:pt x="891" y="204"/>
                    <a:pt x="846" y="217"/>
                  </a:cubicBezTo>
                  <a:cubicBezTo>
                    <a:pt x="879" y="197"/>
                    <a:pt x="924" y="192"/>
                    <a:pt x="965" y="181"/>
                  </a:cubicBezTo>
                  <a:close/>
                  <a:moveTo>
                    <a:pt x="730" y="0"/>
                  </a:moveTo>
                  <a:cubicBezTo>
                    <a:pt x="563" y="0"/>
                    <a:pt x="387" y="69"/>
                    <a:pt x="219" y="69"/>
                  </a:cubicBezTo>
                  <a:cubicBezTo>
                    <a:pt x="161" y="69"/>
                    <a:pt x="103" y="61"/>
                    <a:pt x="48" y="38"/>
                  </a:cubicBezTo>
                  <a:cubicBezTo>
                    <a:pt x="36" y="62"/>
                    <a:pt x="36" y="110"/>
                    <a:pt x="36" y="134"/>
                  </a:cubicBezTo>
                  <a:lnTo>
                    <a:pt x="0" y="193"/>
                  </a:lnTo>
                  <a:lnTo>
                    <a:pt x="36" y="253"/>
                  </a:lnTo>
                  <a:lnTo>
                    <a:pt x="48" y="288"/>
                  </a:lnTo>
                  <a:cubicBezTo>
                    <a:pt x="228" y="409"/>
                    <a:pt x="427" y="417"/>
                    <a:pt x="627" y="417"/>
                  </a:cubicBezTo>
                  <a:cubicBezTo>
                    <a:pt x="661" y="417"/>
                    <a:pt x="695" y="417"/>
                    <a:pt x="729" y="417"/>
                  </a:cubicBezTo>
                  <a:cubicBezTo>
                    <a:pt x="772" y="417"/>
                    <a:pt x="815" y="418"/>
                    <a:pt x="857" y="419"/>
                  </a:cubicBezTo>
                  <a:cubicBezTo>
                    <a:pt x="1215" y="431"/>
                    <a:pt x="1560" y="455"/>
                    <a:pt x="1917" y="455"/>
                  </a:cubicBezTo>
                  <a:cubicBezTo>
                    <a:pt x="2072" y="455"/>
                    <a:pt x="2203" y="372"/>
                    <a:pt x="2167" y="193"/>
                  </a:cubicBezTo>
                  <a:cubicBezTo>
                    <a:pt x="2159" y="93"/>
                    <a:pt x="2092" y="57"/>
                    <a:pt x="2011" y="57"/>
                  </a:cubicBezTo>
                  <a:cubicBezTo>
                    <a:pt x="1977" y="57"/>
                    <a:pt x="1941" y="64"/>
                    <a:pt x="1905" y="74"/>
                  </a:cubicBezTo>
                  <a:cubicBezTo>
                    <a:pt x="1815" y="115"/>
                    <a:pt x="1724" y="128"/>
                    <a:pt x="1626" y="128"/>
                  </a:cubicBezTo>
                  <a:cubicBezTo>
                    <a:pt x="1582" y="128"/>
                    <a:pt x="1536" y="125"/>
                    <a:pt x="1489" y="122"/>
                  </a:cubicBezTo>
                  <a:cubicBezTo>
                    <a:pt x="1489" y="134"/>
                    <a:pt x="1453" y="157"/>
                    <a:pt x="1429" y="157"/>
                  </a:cubicBezTo>
                  <a:cubicBezTo>
                    <a:pt x="1422" y="159"/>
                    <a:pt x="1416" y="160"/>
                    <a:pt x="1410" y="160"/>
                  </a:cubicBezTo>
                  <a:cubicBezTo>
                    <a:pt x="1372" y="160"/>
                    <a:pt x="1341" y="130"/>
                    <a:pt x="1310" y="110"/>
                  </a:cubicBezTo>
                  <a:cubicBezTo>
                    <a:pt x="1227" y="110"/>
                    <a:pt x="1131" y="122"/>
                    <a:pt x="1048" y="134"/>
                  </a:cubicBezTo>
                  <a:cubicBezTo>
                    <a:pt x="949" y="31"/>
                    <a:pt x="842" y="0"/>
                    <a:pt x="7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6403;p32">
              <a:extLst>
                <a:ext uri="{FF2B5EF4-FFF2-40B4-BE49-F238E27FC236}">
                  <a16:creationId xmlns:a16="http://schemas.microsoft.com/office/drawing/2014/main" id="{13A437E7-4F2A-473A-843C-EC67806373A3}"/>
                </a:ext>
              </a:extLst>
            </p:cNvPr>
            <p:cNvSpPr/>
            <p:nvPr/>
          </p:nvSpPr>
          <p:spPr>
            <a:xfrm>
              <a:off x="5265500" y="2549725"/>
              <a:ext cx="48875" cy="10550"/>
            </a:xfrm>
            <a:custGeom>
              <a:avLst/>
              <a:gdLst/>
              <a:ahLst/>
              <a:cxnLst/>
              <a:rect l="l" t="t" r="r" b="b"/>
              <a:pathLst>
                <a:path w="1955" h="422" extrusionOk="0">
                  <a:moveTo>
                    <a:pt x="1205" y="0"/>
                  </a:moveTo>
                  <a:cubicBezTo>
                    <a:pt x="967" y="0"/>
                    <a:pt x="727" y="32"/>
                    <a:pt x="487" y="32"/>
                  </a:cubicBezTo>
                  <a:cubicBezTo>
                    <a:pt x="448" y="32"/>
                    <a:pt x="409" y="31"/>
                    <a:pt x="371" y="29"/>
                  </a:cubicBezTo>
                  <a:cubicBezTo>
                    <a:pt x="362" y="29"/>
                    <a:pt x="353" y="28"/>
                    <a:pt x="345" y="28"/>
                  </a:cubicBezTo>
                  <a:cubicBezTo>
                    <a:pt x="164" y="28"/>
                    <a:pt x="1" y="147"/>
                    <a:pt x="228" y="375"/>
                  </a:cubicBezTo>
                  <a:cubicBezTo>
                    <a:pt x="644" y="383"/>
                    <a:pt x="1053" y="422"/>
                    <a:pt x="1461" y="422"/>
                  </a:cubicBezTo>
                  <a:cubicBezTo>
                    <a:pt x="1626" y="422"/>
                    <a:pt x="1790" y="415"/>
                    <a:pt x="1954" y="398"/>
                  </a:cubicBezTo>
                  <a:cubicBezTo>
                    <a:pt x="1942" y="279"/>
                    <a:pt x="1883" y="172"/>
                    <a:pt x="1788" y="101"/>
                  </a:cubicBezTo>
                  <a:cubicBezTo>
                    <a:pt x="1595" y="22"/>
                    <a:pt x="1400" y="0"/>
                    <a:pt x="12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6404;p32">
              <a:extLst>
                <a:ext uri="{FF2B5EF4-FFF2-40B4-BE49-F238E27FC236}">
                  <a16:creationId xmlns:a16="http://schemas.microsoft.com/office/drawing/2014/main" id="{BA295563-C7DE-4FB7-8BD3-E6148B816F6A}"/>
                </a:ext>
              </a:extLst>
            </p:cNvPr>
            <p:cNvSpPr/>
            <p:nvPr/>
          </p:nvSpPr>
          <p:spPr>
            <a:xfrm>
              <a:off x="5290550" y="2572325"/>
              <a:ext cx="28875" cy="16475"/>
            </a:xfrm>
            <a:custGeom>
              <a:avLst/>
              <a:gdLst/>
              <a:ahLst/>
              <a:cxnLst/>
              <a:rect l="l" t="t" r="r" b="b"/>
              <a:pathLst>
                <a:path w="1155" h="659" extrusionOk="0">
                  <a:moveTo>
                    <a:pt x="95" y="0"/>
                  </a:moveTo>
                  <a:cubicBezTo>
                    <a:pt x="2" y="0"/>
                    <a:pt x="0" y="133"/>
                    <a:pt x="24" y="447"/>
                  </a:cubicBezTo>
                  <a:cubicBezTo>
                    <a:pt x="253" y="487"/>
                    <a:pt x="457" y="618"/>
                    <a:pt x="685" y="618"/>
                  </a:cubicBezTo>
                  <a:cubicBezTo>
                    <a:pt x="729" y="618"/>
                    <a:pt x="775" y="613"/>
                    <a:pt x="821" y="602"/>
                  </a:cubicBezTo>
                  <a:lnTo>
                    <a:pt x="857" y="554"/>
                  </a:lnTo>
                  <a:lnTo>
                    <a:pt x="916" y="602"/>
                  </a:lnTo>
                  <a:lnTo>
                    <a:pt x="916" y="637"/>
                  </a:lnTo>
                  <a:cubicBezTo>
                    <a:pt x="941" y="652"/>
                    <a:pt x="966" y="659"/>
                    <a:pt x="990" y="659"/>
                  </a:cubicBezTo>
                  <a:cubicBezTo>
                    <a:pt x="1024" y="659"/>
                    <a:pt x="1055" y="646"/>
                    <a:pt x="1083" y="625"/>
                  </a:cubicBezTo>
                  <a:cubicBezTo>
                    <a:pt x="1155" y="518"/>
                    <a:pt x="1155" y="399"/>
                    <a:pt x="1083" y="304"/>
                  </a:cubicBezTo>
                  <a:cubicBezTo>
                    <a:pt x="1015" y="164"/>
                    <a:pt x="920" y="132"/>
                    <a:pt x="814" y="132"/>
                  </a:cubicBezTo>
                  <a:cubicBezTo>
                    <a:pt x="723" y="132"/>
                    <a:pt x="623" y="155"/>
                    <a:pt x="526" y="155"/>
                  </a:cubicBezTo>
                  <a:cubicBezTo>
                    <a:pt x="456" y="155"/>
                    <a:pt x="386" y="143"/>
                    <a:pt x="321" y="102"/>
                  </a:cubicBezTo>
                  <a:cubicBezTo>
                    <a:pt x="215" y="36"/>
                    <a:pt x="143" y="0"/>
                    <a:pt x="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6405;p32">
              <a:extLst>
                <a:ext uri="{FF2B5EF4-FFF2-40B4-BE49-F238E27FC236}">
                  <a16:creationId xmlns:a16="http://schemas.microsoft.com/office/drawing/2014/main" id="{7858B037-88A3-409C-8DB4-1CE30044C0C9}"/>
                </a:ext>
              </a:extLst>
            </p:cNvPr>
            <p:cNvSpPr/>
            <p:nvPr/>
          </p:nvSpPr>
          <p:spPr>
            <a:xfrm>
              <a:off x="5375075" y="2577225"/>
              <a:ext cx="27100" cy="17900"/>
            </a:xfrm>
            <a:custGeom>
              <a:avLst/>
              <a:gdLst/>
              <a:ahLst/>
              <a:cxnLst/>
              <a:rect l="l" t="t" r="r" b="b"/>
              <a:pathLst>
                <a:path w="1084" h="716" extrusionOk="0">
                  <a:moveTo>
                    <a:pt x="274" y="1"/>
                  </a:moveTo>
                  <a:cubicBezTo>
                    <a:pt x="310" y="227"/>
                    <a:pt x="72" y="287"/>
                    <a:pt x="0" y="429"/>
                  </a:cubicBezTo>
                  <a:cubicBezTo>
                    <a:pt x="72" y="525"/>
                    <a:pt x="202" y="477"/>
                    <a:pt x="274" y="560"/>
                  </a:cubicBezTo>
                  <a:cubicBezTo>
                    <a:pt x="368" y="706"/>
                    <a:pt x="507" y="715"/>
                    <a:pt x="652" y="715"/>
                  </a:cubicBezTo>
                  <a:cubicBezTo>
                    <a:pt x="673" y="715"/>
                    <a:pt x="694" y="715"/>
                    <a:pt x="714" y="715"/>
                  </a:cubicBezTo>
                  <a:cubicBezTo>
                    <a:pt x="667" y="608"/>
                    <a:pt x="619" y="525"/>
                    <a:pt x="572" y="429"/>
                  </a:cubicBezTo>
                  <a:cubicBezTo>
                    <a:pt x="667" y="429"/>
                    <a:pt x="774" y="418"/>
                    <a:pt x="857" y="418"/>
                  </a:cubicBezTo>
                  <a:cubicBezTo>
                    <a:pt x="917" y="287"/>
                    <a:pt x="1084" y="179"/>
                    <a:pt x="9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6406;p32">
              <a:extLst>
                <a:ext uri="{FF2B5EF4-FFF2-40B4-BE49-F238E27FC236}">
                  <a16:creationId xmlns:a16="http://schemas.microsoft.com/office/drawing/2014/main" id="{844063C5-8DF7-4814-9BEF-67E39628B989}"/>
                </a:ext>
              </a:extLst>
            </p:cNvPr>
            <p:cNvSpPr/>
            <p:nvPr/>
          </p:nvSpPr>
          <p:spPr>
            <a:xfrm>
              <a:off x="5523000" y="2579375"/>
              <a:ext cx="31275" cy="8600"/>
            </a:xfrm>
            <a:custGeom>
              <a:avLst/>
              <a:gdLst/>
              <a:ahLst/>
              <a:cxnLst/>
              <a:rect l="l" t="t" r="r" b="b"/>
              <a:pathLst>
                <a:path w="1251" h="344" extrusionOk="0">
                  <a:moveTo>
                    <a:pt x="352" y="1"/>
                  </a:moveTo>
                  <a:cubicBezTo>
                    <a:pt x="299" y="1"/>
                    <a:pt x="246" y="10"/>
                    <a:pt x="191" y="34"/>
                  </a:cubicBezTo>
                  <a:cubicBezTo>
                    <a:pt x="108" y="58"/>
                    <a:pt x="0" y="81"/>
                    <a:pt x="0" y="201"/>
                  </a:cubicBezTo>
                  <a:cubicBezTo>
                    <a:pt x="0" y="296"/>
                    <a:pt x="96" y="343"/>
                    <a:pt x="191" y="343"/>
                  </a:cubicBezTo>
                  <a:lnTo>
                    <a:pt x="1251" y="343"/>
                  </a:lnTo>
                  <a:cubicBezTo>
                    <a:pt x="1167" y="153"/>
                    <a:pt x="905" y="236"/>
                    <a:pt x="822" y="58"/>
                  </a:cubicBezTo>
                  <a:cubicBezTo>
                    <a:pt x="804" y="60"/>
                    <a:pt x="786" y="60"/>
                    <a:pt x="769" y="60"/>
                  </a:cubicBezTo>
                  <a:cubicBezTo>
                    <a:pt x="622" y="60"/>
                    <a:pt x="489" y="1"/>
                    <a:pt x="3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6407;p32">
              <a:extLst>
                <a:ext uri="{FF2B5EF4-FFF2-40B4-BE49-F238E27FC236}">
                  <a16:creationId xmlns:a16="http://schemas.microsoft.com/office/drawing/2014/main" id="{2C7C78C2-6FBA-4C77-8B99-10EA6E0868C9}"/>
                </a:ext>
              </a:extLst>
            </p:cNvPr>
            <p:cNvSpPr/>
            <p:nvPr/>
          </p:nvSpPr>
          <p:spPr>
            <a:xfrm>
              <a:off x="5396200" y="2576675"/>
              <a:ext cx="14600" cy="11025"/>
            </a:xfrm>
            <a:custGeom>
              <a:avLst/>
              <a:gdLst/>
              <a:ahLst/>
              <a:cxnLst/>
              <a:rect l="l" t="t" r="r" b="b"/>
              <a:pathLst>
                <a:path w="584" h="441" extrusionOk="0">
                  <a:moveTo>
                    <a:pt x="293" y="1"/>
                  </a:moveTo>
                  <a:cubicBezTo>
                    <a:pt x="244" y="1"/>
                    <a:pt x="194" y="8"/>
                    <a:pt x="143" y="23"/>
                  </a:cubicBezTo>
                  <a:cubicBezTo>
                    <a:pt x="84" y="154"/>
                    <a:pt x="0" y="273"/>
                    <a:pt x="12" y="440"/>
                  </a:cubicBezTo>
                  <a:cubicBezTo>
                    <a:pt x="19" y="440"/>
                    <a:pt x="26" y="441"/>
                    <a:pt x="33" y="441"/>
                  </a:cubicBezTo>
                  <a:cubicBezTo>
                    <a:pt x="127" y="441"/>
                    <a:pt x="184" y="365"/>
                    <a:pt x="250" y="320"/>
                  </a:cubicBezTo>
                  <a:cubicBezTo>
                    <a:pt x="381" y="309"/>
                    <a:pt x="500" y="273"/>
                    <a:pt x="584" y="142"/>
                  </a:cubicBezTo>
                  <a:cubicBezTo>
                    <a:pt x="509" y="42"/>
                    <a:pt x="405" y="1"/>
                    <a:pt x="2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6408;p32">
              <a:extLst>
                <a:ext uri="{FF2B5EF4-FFF2-40B4-BE49-F238E27FC236}">
                  <a16:creationId xmlns:a16="http://schemas.microsoft.com/office/drawing/2014/main" id="{EDD3DBEE-6BBB-4A29-8EC1-2EB1E8F5998B}"/>
                </a:ext>
              </a:extLst>
            </p:cNvPr>
            <p:cNvSpPr/>
            <p:nvPr/>
          </p:nvSpPr>
          <p:spPr>
            <a:xfrm>
              <a:off x="5310175" y="2551925"/>
              <a:ext cx="7475" cy="7875"/>
            </a:xfrm>
            <a:custGeom>
              <a:avLst/>
              <a:gdLst/>
              <a:ahLst/>
              <a:cxnLst/>
              <a:rect l="l" t="t" r="r" b="b"/>
              <a:pathLst>
                <a:path w="299" h="315" extrusionOk="0">
                  <a:moveTo>
                    <a:pt x="298" y="1"/>
                  </a:moveTo>
                  <a:cubicBezTo>
                    <a:pt x="215" y="1"/>
                    <a:pt x="108" y="13"/>
                    <a:pt x="12" y="13"/>
                  </a:cubicBezTo>
                  <a:cubicBezTo>
                    <a:pt x="1" y="144"/>
                    <a:pt x="60" y="251"/>
                    <a:pt x="179" y="310"/>
                  </a:cubicBezTo>
                  <a:cubicBezTo>
                    <a:pt x="188" y="313"/>
                    <a:pt x="197" y="315"/>
                    <a:pt x="206" y="315"/>
                  </a:cubicBezTo>
                  <a:cubicBezTo>
                    <a:pt x="233" y="315"/>
                    <a:pt x="262" y="301"/>
                    <a:pt x="298" y="275"/>
                  </a:cubicBezTo>
                  <a:lnTo>
                    <a:pt x="298"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6409;p32">
              <a:extLst>
                <a:ext uri="{FF2B5EF4-FFF2-40B4-BE49-F238E27FC236}">
                  <a16:creationId xmlns:a16="http://schemas.microsoft.com/office/drawing/2014/main" id="{0B3AD436-6E84-4B72-9610-D1A2BBA863A1}"/>
                </a:ext>
              </a:extLst>
            </p:cNvPr>
            <p:cNvSpPr/>
            <p:nvPr/>
          </p:nvSpPr>
          <p:spPr>
            <a:xfrm>
              <a:off x="5511100" y="2605250"/>
              <a:ext cx="15200" cy="3850"/>
            </a:xfrm>
            <a:custGeom>
              <a:avLst/>
              <a:gdLst/>
              <a:ahLst/>
              <a:cxnLst/>
              <a:rect l="l" t="t" r="r" b="b"/>
              <a:pathLst>
                <a:path w="608" h="154" extrusionOk="0">
                  <a:moveTo>
                    <a:pt x="197" y="1"/>
                  </a:moveTo>
                  <a:cubicBezTo>
                    <a:pt x="134" y="1"/>
                    <a:pt x="69" y="8"/>
                    <a:pt x="0" y="23"/>
                  </a:cubicBezTo>
                  <a:cubicBezTo>
                    <a:pt x="60" y="70"/>
                    <a:pt x="107" y="118"/>
                    <a:pt x="155" y="154"/>
                  </a:cubicBezTo>
                  <a:cubicBezTo>
                    <a:pt x="298" y="154"/>
                    <a:pt x="453" y="154"/>
                    <a:pt x="607" y="142"/>
                  </a:cubicBezTo>
                  <a:cubicBezTo>
                    <a:pt x="475" y="42"/>
                    <a:pt x="342" y="1"/>
                    <a:pt x="1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6410;p32">
              <a:extLst>
                <a:ext uri="{FF2B5EF4-FFF2-40B4-BE49-F238E27FC236}">
                  <a16:creationId xmlns:a16="http://schemas.microsoft.com/office/drawing/2014/main" id="{64E211E6-61F7-4D23-A4F7-DC684BBAE3FE}"/>
                </a:ext>
              </a:extLst>
            </p:cNvPr>
            <p:cNvSpPr/>
            <p:nvPr/>
          </p:nvSpPr>
          <p:spPr>
            <a:xfrm>
              <a:off x="5410200" y="2550750"/>
              <a:ext cx="8050" cy="6475"/>
            </a:xfrm>
            <a:custGeom>
              <a:avLst/>
              <a:gdLst/>
              <a:ahLst/>
              <a:cxnLst/>
              <a:rect l="l" t="t" r="r" b="b"/>
              <a:pathLst>
                <a:path w="322" h="259" extrusionOk="0">
                  <a:moveTo>
                    <a:pt x="143" y="0"/>
                  </a:moveTo>
                  <a:cubicBezTo>
                    <a:pt x="0" y="0"/>
                    <a:pt x="36" y="119"/>
                    <a:pt x="24" y="214"/>
                  </a:cubicBezTo>
                  <a:cubicBezTo>
                    <a:pt x="56" y="247"/>
                    <a:pt x="89" y="259"/>
                    <a:pt x="121" y="259"/>
                  </a:cubicBezTo>
                  <a:cubicBezTo>
                    <a:pt x="185" y="259"/>
                    <a:pt x="251" y="214"/>
                    <a:pt x="321" y="191"/>
                  </a:cubicBezTo>
                  <a:cubicBezTo>
                    <a:pt x="286" y="107"/>
                    <a:pt x="238" y="0"/>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6411;p32">
              <a:extLst>
                <a:ext uri="{FF2B5EF4-FFF2-40B4-BE49-F238E27FC236}">
                  <a16:creationId xmlns:a16="http://schemas.microsoft.com/office/drawing/2014/main" id="{3071E6C0-3E10-46B9-9280-9F9BC33F9781}"/>
                </a:ext>
              </a:extLst>
            </p:cNvPr>
            <p:cNvSpPr/>
            <p:nvPr/>
          </p:nvSpPr>
          <p:spPr>
            <a:xfrm>
              <a:off x="5414350" y="2577400"/>
              <a:ext cx="7175" cy="6100"/>
            </a:xfrm>
            <a:custGeom>
              <a:avLst/>
              <a:gdLst/>
              <a:ahLst/>
              <a:cxnLst/>
              <a:rect l="l" t="t" r="r" b="b"/>
              <a:pathLst>
                <a:path w="287" h="244" extrusionOk="0">
                  <a:moveTo>
                    <a:pt x="230" y="0"/>
                  </a:moveTo>
                  <a:cubicBezTo>
                    <a:pt x="128" y="0"/>
                    <a:pt x="51" y="54"/>
                    <a:pt x="1" y="125"/>
                  </a:cubicBezTo>
                  <a:cubicBezTo>
                    <a:pt x="71" y="208"/>
                    <a:pt x="123" y="243"/>
                    <a:pt x="163" y="243"/>
                  </a:cubicBezTo>
                  <a:cubicBezTo>
                    <a:pt x="232" y="243"/>
                    <a:pt x="264" y="141"/>
                    <a:pt x="286" y="6"/>
                  </a:cubicBezTo>
                  <a:cubicBezTo>
                    <a:pt x="267" y="2"/>
                    <a:pt x="248" y="0"/>
                    <a:pt x="2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6412;p32">
              <a:extLst>
                <a:ext uri="{FF2B5EF4-FFF2-40B4-BE49-F238E27FC236}">
                  <a16:creationId xmlns:a16="http://schemas.microsoft.com/office/drawing/2014/main" id="{6CAF1789-3AA0-45ED-B6E0-4818D2641C41}"/>
                </a:ext>
              </a:extLst>
            </p:cNvPr>
            <p:cNvSpPr/>
            <p:nvPr/>
          </p:nvSpPr>
          <p:spPr>
            <a:xfrm>
              <a:off x="5317625" y="2579675"/>
              <a:ext cx="3300" cy="8300"/>
            </a:xfrm>
            <a:custGeom>
              <a:avLst/>
              <a:gdLst/>
              <a:ahLst/>
              <a:cxnLst/>
              <a:rect l="l" t="t" r="r" b="b"/>
              <a:pathLst>
                <a:path w="132" h="332" extrusionOk="0">
                  <a:moveTo>
                    <a:pt x="42" y="0"/>
                  </a:moveTo>
                  <a:cubicBezTo>
                    <a:pt x="28" y="0"/>
                    <a:pt x="14" y="3"/>
                    <a:pt x="0" y="10"/>
                  </a:cubicBezTo>
                  <a:lnTo>
                    <a:pt x="0" y="331"/>
                  </a:lnTo>
                  <a:lnTo>
                    <a:pt x="131" y="331"/>
                  </a:lnTo>
                  <a:lnTo>
                    <a:pt x="131" y="34"/>
                  </a:lnTo>
                  <a:cubicBezTo>
                    <a:pt x="106" y="17"/>
                    <a:pt x="75" y="0"/>
                    <a:pt x="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6413;p32">
              <a:extLst>
                <a:ext uri="{FF2B5EF4-FFF2-40B4-BE49-F238E27FC236}">
                  <a16:creationId xmlns:a16="http://schemas.microsoft.com/office/drawing/2014/main" id="{E552B608-98BA-4BC5-8D31-545CCDEC9591}"/>
                </a:ext>
              </a:extLst>
            </p:cNvPr>
            <p:cNvSpPr/>
            <p:nvPr/>
          </p:nvSpPr>
          <p:spPr>
            <a:xfrm>
              <a:off x="5496200" y="2577675"/>
              <a:ext cx="4500" cy="4425"/>
            </a:xfrm>
            <a:custGeom>
              <a:avLst/>
              <a:gdLst/>
              <a:ahLst/>
              <a:cxnLst/>
              <a:rect l="l" t="t" r="r" b="b"/>
              <a:pathLst>
                <a:path w="180" h="177" extrusionOk="0">
                  <a:moveTo>
                    <a:pt x="95" y="0"/>
                  </a:moveTo>
                  <a:cubicBezTo>
                    <a:pt x="66" y="0"/>
                    <a:pt x="35" y="27"/>
                    <a:pt x="1" y="78"/>
                  </a:cubicBezTo>
                  <a:cubicBezTo>
                    <a:pt x="35" y="139"/>
                    <a:pt x="64" y="176"/>
                    <a:pt x="97" y="176"/>
                  </a:cubicBezTo>
                  <a:cubicBezTo>
                    <a:pt x="122" y="176"/>
                    <a:pt x="148" y="154"/>
                    <a:pt x="180" y="102"/>
                  </a:cubicBezTo>
                  <a:cubicBezTo>
                    <a:pt x="155" y="33"/>
                    <a:pt x="126" y="0"/>
                    <a:pt x="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6414;p32">
              <a:extLst>
                <a:ext uri="{FF2B5EF4-FFF2-40B4-BE49-F238E27FC236}">
                  <a16:creationId xmlns:a16="http://schemas.microsoft.com/office/drawing/2014/main" id="{4FDA5BC4-6002-47B7-BC39-65A352AC91D3}"/>
                </a:ext>
              </a:extLst>
            </p:cNvPr>
            <p:cNvSpPr/>
            <p:nvPr/>
          </p:nvSpPr>
          <p:spPr>
            <a:xfrm>
              <a:off x="5874375" y="2502850"/>
              <a:ext cx="8825" cy="12200"/>
            </a:xfrm>
            <a:custGeom>
              <a:avLst/>
              <a:gdLst/>
              <a:ahLst/>
              <a:cxnLst/>
              <a:rect l="l" t="t" r="r" b="b"/>
              <a:pathLst>
                <a:path w="353" h="488" extrusionOk="0">
                  <a:moveTo>
                    <a:pt x="88" y="0"/>
                  </a:moveTo>
                  <a:cubicBezTo>
                    <a:pt x="34" y="0"/>
                    <a:pt x="0" y="46"/>
                    <a:pt x="7" y="178"/>
                  </a:cubicBezTo>
                  <a:cubicBezTo>
                    <a:pt x="31" y="285"/>
                    <a:pt x="66" y="464"/>
                    <a:pt x="245" y="487"/>
                  </a:cubicBezTo>
                  <a:cubicBezTo>
                    <a:pt x="352" y="356"/>
                    <a:pt x="304" y="225"/>
                    <a:pt x="269" y="83"/>
                  </a:cubicBezTo>
                  <a:cubicBezTo>
                    <a:pt x="201" y="37"/>
                    <a:pt x="136" y="0"/>
                    <a:pt x="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6415;p32">
              <a:extLst>
                <a:ext uri="{FF2B5EF4-FFF2-40B4-BE49-F238E27FC236}">
                  <a16:creationId xmlns:a16="http://schemas.microsoft.com/office/drawing/2014/main" id="{E6FABB8E-ADF5-4D6C-B93D-3ED3366A27C7}"/>
                </a:ext>
              </a:extLst>
            </p:cNvPr>
            <p:cNvSpPr/>
            <p:nvPr/>
          </p:nvSpPr>
          <p:spPr>
            <a:xfrm>
              <a:off x="5956375" y="2514400"/>
              <a:ext cx="4500" cy="4125"/>
            </a:xfrm>
            <a:custGeom>
              <a:avLst/>
              <a:gdLst/>
              <a:ahLst/>
              <a:cxnLst/>
              <a:rect l="l" t="t" r="r" b="b"/>
              <a:pathLst>
                <a:path w="180" h="165" extrusionOk="0">
                  <a:moveTo>
                    <a:pt x="75" y="0"/>
                  </a:moveTo>
                  <a:cubicBezTo>
                    <a:pt x="49" y="0"/>
                    <a:pt x="25" y="23"/>
                    <a:pt x="25" y="61"/>
                  </a:cubicBezTo>
                  <a:cubicBezTo>
                    <a:pt x="1" y="85"/>
                    <a:pt x="37" y="144"/>
                    <a:pt x="61" y="156"/>
                  </a:cubicBezTo>
                  <a:cubicBezTo>
                    <a:pt x="69" y="162"/>
                    <a:pt x="78" y="164"/>
                    <a:pt x="88" y="164"/>
                  </a:cubicBezTo>
                  <a:cubicBezTo>
                    <a:pt x="118" y="164"/>
                    <a:pt x="152" y="142"/>
                    <a:pt x="180" y="133"/>
                  </a:cubicBezTo>
                  <a:cubicBezTo>
                    <a:pt x="168" y="97"/>
                    <a:pt x="156" y="61"/>
                    <a:pt x="120" y="25"/>
                  </a:cubicBezTo>
                  <a:cubicBezTo>
                    <a:pt x="107" y="8"/>
                    <a:pt x="91" y="0"/>
                    <a:pt x="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6416;p32">
              <a:extLst>
                <a:ext uri="{FF2B5EF4-FFF2-40B4-BE49-F238E27FC236}">
                  <a16:creationId xmlns:a16="http://schemas.microsoft.com/office/drawing/2014/main" id="{2F183DFB-816E-424A-8B0D-E7E11C9C6C1D}"/>
                </a:ext>
              </a:extLst>
            </p:cNvPr>
            <p:cNvSpPr/>
            <p:nvPr/>
          </p:nvSpPr>
          <p:spPr>
            <a:xfrm>
              <a:off x="5873650" y="2484600"/>
              <a:ext cx="6850" cy="3075"/>
            </a:xfrm>
            <a:custGeom>
              <a:avLst/>
              <a:gdLst/>
              <a:ahLst/>
              <a:cxnLst/>
              <a:rect l="l" t="t" r="r" b="b"/>
              <a:pathLst>
                <a:path w="274" h="123" extrusionOk="0">
                  <a:moveTo>
                    <a:pt x="126" y="0"/>
                  </a:moveTo>
                  <a:cubicBezTo>
                    <a:pt x="85" y="0"/>
                    <a:pt x="43" y="28"/>
                    <a:pt x="0" y="86"/>
                  </a:cubicBezTo>
                  <a:cubicBezTo>
                    <a:pt x="83" y="86"/>
                    <a:pt x="191" y="98"/>
                    <a:pt x="274" y="122"/>
                  </a:cubicBezTo>
                  <a:cubicBezTo>
                    <a:pt x="228" y="43"/>
                    <a:pt x="178" y="0"/>
                    <a:pt x="1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6417;p32">
              <a:extLst>
                <a:ext uri="{FF2B5EF4-FFF2-40B4-BE49-F238E27FC236}">
                  <a16:creationId xmlns:a16="http://schemas.microsoft.com/office/drawing/2014/main" id="{C034E113-A175-4EAA-9680-593D31A9F1E7}"/>
                </a:ext>
              </a:extLst>
            </p:cNvPr>
            <p:cNvSpPr/>
            <p:nvPr/>
          </p:nvSpPr>
          <p:spPr>
            <a:xfrm>
              <a:off x="5564675" y="2328975"/>
              <a:ext cx="31275" cy="14325"/>
            </a:xfrm>
            <a:custGeom>
              <a:avLst/>
              <a:gdLst/>
              <a:ahLst/>
              <a:cxnLst/>
              <a:rect l="l" t="t" r="r" b="b"/>
              <a:pathLst>
                <a:path w="1251" h="573" extrusionOk="0">
                  <a:moveTo>
                    <a:pt x="228" y="1"/>
                  </a:moveTo>
                  <a:cubicBezTo>
                    <a:pt x="213" y="1"/>
                    <a:pt x="196" y="4"/>
                    <a:pt x="179" y="13"/>
                  </a:cubicBezTo>
                  <a:cubicBezTo>
                    <a:pt x="0" y="251"/>
                    <a:pt x="119" y="394"/>
                    <a:pt x="369" y="406"/>
                  </a:cubicBezTo>
                  <a:cubicBezTo>
                    <a:pt x="524" y="406"/>
                    <a:pt x="584" y="453"/>
                    <a:pt x="608" y="573"/>
                  </a:cubicBezTo>
                  <a:cubicBezTo>
                    <a:pt x="786" y="430"/>
                    <a:pt x="1108" y="549"/>
                    <a:pt x="1251" y="287"/>
                  </a:cubicBezTo>
                  <a:cubicBezTo>
                    <a:pt x="1118" y="185"/>
                    <a:pt x="971" y="175"/>
                    <a:pt x="827" y="175"/>
                  </a:cubicBezTo>
                  <a:cubicBezTo>
                    <a:pt x="788" y="175"/>
                    <a:pt x="750" y="175"/>
                    <a:pt x="713" y="175"/>
                  </a:cubicBezTo>
                  <a:cubicBezTo>
                    <a:pt x="559" y="175"/>
                    <a:pt x="413" y="163"/>
                    <a:pt x="298" y="37"/>
                  </a:cubicBezTo>
                  <a:cubicBezTo>
                    <a:pt x="283" y="14"/>
                    <a:pt x="257" y="1"/>
                    <a:pt x="2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6418;p32">
              <a:extLst>
                <a:ext uri="{FF2B5EF4-FFF2-40B4-BE49-F238E27FC236}">
                  <a16:creationId xmlns:a16="http://schemas.microsoft.com/office/drawing/2014/main" id="{32C02A39-BD4C-4A96-A1C5-9F9C1D293F2A}"/>
                </a:ext>
              </a:extLst>
            </p:cNvPr>
            <p:cNvSpPr/>
            <p:nvPr/>
          </p:nvSpPr>
          <p:spPr>
            <a:xfrm>
              <a:off x="5457225" y="2318800"/>
              <a:ext cx="29475" cy="4125"/>
            </a:xfrm>
            <a:custGeom>
              <a:avLst/>
              <a:gdLst/>
              <a:ahLst/>
              <a:cxnLst/>
              <a:rect l="l" t="t" r="r" b="b"/>
              <a:pathLst>
                <a:path w="1179" h="165" extrusionOk="0">
                  <a:moveTo>
                    <a:pt x="344" y="0"/>
                  </a:moveTo>
                  <a:cubicBezTo>
                    <a:pt x="231" y="0"/>
                    <a:pt x="116" y="3"/>
                    <a:pt x="0" y="3"/>
                  </a:cubicBezTo>
                  <a:cubicBezTo>
                    <a:pt x="168" y="133"/>
                    <a:pt x="347" y="165"/>
                    <a:pt x="528" y="165"/>
                  </a:cubicBezTo>
                  <a:cubicBezTo>
                    <a:pt x="696" y="165"/>
                    <a:pt x="866" y="138"/>
                    <a:pt x="1034" y="138"/>
                  </a:cubicBezTo>
                  <a:cubicBezTo>
                    <a:pt x="1082" y="138"/>
                    <a:pt x="1131" y="140"/>
                    <a:pt x="1179" y="146"/>
                  </a:cubicBezTo>
                  <a:cubicBezTo>
                    <a:pt x="907" y="18"/>
                    <a:pt x="629" y="0"/>
                    <a:pt x="3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6419;p32">
              <a:extLst>
                <a:ext uri="{FF2B5EF4-FFF2-40B4-BE49-F238E27FC236}">
                  <a16:creationId xmlns:a16="http://schemas.microsoft.com/office/drawing/2014/main" id="{29363F05-DFAF-4EFC-9FF8-17B5F6918A4C}"/>
                </a:ext>
              </a:extLst>
            </p:cNvPr>
            <p:cNvSpPr/>
            <p:nvPr/>
          </p:nvSpPr>
          <p:spPr>
            <a:xfrm>
              <a:off x="5489650" y="2322375"/>
              <a:ext cx="22350" cy="3775"/>
            </a:xfrm>
            <a:custGeom>
              <a:avLst/>
              <a:gdLst/>
              <a:ahLst/>
              <a:cxnLst/>
              <a:rect l="l" t="t" r="r" b="b"/>
              <a:pathLst>
                <a:path w="894" h="151" extrusionOk="0">
                  <a:moveTo>
                    <a:pt x="352" y="0"/>
                  </a:moveTo>
                  <a:cubicBezTo>
                    <a:pt x="235" y="0"/>
                    <a:pt x="117" y="10"/>
                    <a:pt x="1" y="15"/>
                  </a:cubicBezTo>
                  <a:cubicBezTo>
                    <a:pt x="122" y="125"/>
                    <a:pt x="257" y="151"/>
                    <a:pt x="398" y="151"/>
                  </a:cubicBezTo>
                  <a:cubicBezTo>
                    <a:pt x="528" y="151"/>
                    <a:pt x="662" y="128"/>
                    <a:pt x="791" y="128"/>
                  </a:cubicBezTo>
                  <a:cubicBezTo>
                    <a:pt x="826" y="128"/>
                    <a:pt x="860" y="130"/>
                    <a:pt x="894" y="134"/>
                  </a:cubicBezTo>
                  <a:cubicBezTo>
                    <a:pt x="719" y="25"/>
                    <a:pt x="536" y="0"/>
                    <a:pt x="35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6420;p32">
              <a:extLst>
                <a:ext uri="{FF2B5EF4-FFF2-40B4-BE49-F238E27FC236}">
                  <a16:creationId xmlns:a16="http://schemas.microsoft.com/office/drawing/2014/main" id="{DFB46361-7259-4A08-8800-E58F94432DD6}"/>
                </a:ext>
              </a:extLst>
            </p:cNvPr>
            <p:cNvSpPr/>
            <p:nvPr/>
          </p:nvSpPr>
          <p:spPr>
            <a:xfrm>
              <a:off x="5413175" y="2307900"/>
              <a:ext cx="19075" cy="5225"/>
            </a:xfrm>
            <a:custGeom>
              <a:avLst/>
              <a:gdLst/>
              <a:ahLst/>
              <a:cxnLst/>
              <a:rect l="l" t="t" r="r" b="b"/>
              <a:pathLst>
                <a:path w="763" h="209" extrusionOk="0">
                  <a:moveTo>
                    <a:pt x="383" y="0"/>
                  </a:moveTo>
                  <a:cubicBezTo>
                    <a:pt x="257" y="0"/>
                    <a:pt x="127" y="22"/>
                    <a:pt x="0" y="22"/>
                  </a:cubicBezTo>
                  <a:cubicBezTo>
                    <a:pt x="24" y="58"/>
                    <a:pt x="36" y="106"/>
                    <a:pt x="60" y="118"/>
                  </a:cubicBezTo>
                  <a:lnTo>
                    <a:pt x="48" y="118"/>
                  </a:lnTo>
                  <a:cubicBezTo>
                    <a:pt x="97" y="167"/>
                    <a:pt x="143" y="188"/>
                    <a:pt x="191" y="188"/>
                  </a:cubicBezTo>
                  <a:cubicBezTo>
                    <a:pt x="236" y="188"/>
                    <a:pt x="282" y="170"/>
                    <a:pt x="333" y="142"/>
                  </a:cubicBezTo>
                  <a:cubicBezTo>
                    <a:pt x="381" y="153"/>
                    <a:pt x="441" y="153"/>
                    <a:pt x="476" y="153"/>
                  </a:cubicBezTo>
                  <a:cubicBezTo>
                    <a:pt x="528" y="188"/>
                    <a:pt x="577" y="209"/>
                    <a:pt x="623" y="209"/>
                  </a:cubicBezTo>
                  <a:cubicBezTo>
                    <a:pt x="673" y="209"/>
                    <a:pt x="719" y="185"/>
                    <a:pt x="762" y="130"/>
                  </a:cubicBezTo>
                  <a:cubicBezTo>
                    <a:pt x="646" y="25"/>
                    <a:pt x="516" y="0"/>
                    <a:pt x="3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6421;p32">
              <a:extLst>
                <a:ext uri="{FF2B5EF4-FFF2-40B4-BE49-F238E27FC236}">
                  <a16:creationId xmlns:a16="http://schemas.microsoft.com/office/drawing/2014/main" id="{CBF99EDA-5151-4A04-B688-019AF4780A2C}"/>
                </a:ext>
              </a:extLst>
            </p:cNvPr>
            <p:cNvSpPr/>
            <p:nvPr/>
          </p:nvSpPr>
          <p:spPr>
            <a:xfrm>
              <a:off x="5425075" y="2311425"/>
              <a:ext cx="18475" cy="3975"/>
            </a:xfrm>
            <a:custGeom>
              <a:avLst/>
              <a:gdLst/>
              <a:ahLst/>
              <a:cxnLst/>
              <a:rect l="l" t="t" r="r" b="b"/>
              <a:pathLst>
                <a:path w="739" h="159" extrusionOk="0">
                  <a:moveTo>
                    <a:pt x="286" y="1"/>
                  </a:moveTo>
                  <a:cubicBezTo>
                    <a:pt x="203" y="1"/>
                    <a:pt x="96" y="12"/>
                    <a:pt x="0" y="36"/>
                  </a:cubicBezTo>
                  <a:cubicBezTo>
                    <a:pt x="107" y="137"/>
                    <a:pt x="227" y="158"/>
                    <a:pt x="352" y="158"/>
                  </a:cubicBezTo>
                  <a:cubicBezTo>
                    <a:pt x="439" y="158"/>
                    <a:pt x="529" y="148"/>
                    <a:pt x="621" y="148"/>
                  </a:cubicBezTo>
                  <a:cubicBezTo>
                    <a:pt x="660" y="148"/>
                    <a:pt x="699" y="150"/>
                    <a:pt x="739" y="155"/>
                  </a:cubicBezTo>
                  <a:cubicBezTo>
                    <a:pt x="619" y="36"/>
                    <a:pt x="417" y="84"/>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6422;p32">
              <a:extLst>
                <a:ext uri="{FF2B5EF4-FFF2-40B4-BE49-F238E27FC236}">
                  <a16:creationId xmlns:a16="http://schemas.microsoft.com/office/drawing/2014/main" id="{822CAB72-561E-4AB3-829D-D472EDEE3AA9}"/>
                </a:ext>
              </a:extLst>
            </p:cNvPr>
            <p:cNvSpPr/>
            <p:nvPr/>
          </p:nvSpPr>
          <p:spPr>
            <a:xfrm>
              <a:off x="5442925" y="2314675"/>
              <a:ext cx="11925" cy="3975"/>
            </a:xfrm>
            <a:custGeom>
              <a:avLst/>
              <a:gdLst/>
              <a:ahLst/>
              <a:cxnLst/>
              <a:rect l="l" t="t" r="r" b="b"/>
              <a:pathLst>
                <a:path w="477" h="159" extrusionOk="0">
                  <a:moveTo>
                    <a:pt x="127" y="0"/>
                  </a:moveTo>
                  <a:cubicBezTo>
                    <a:pt x="86" y="0"/>
                    <a:pt x="44" y="5"/>
                    <a:pt x="1" y="13"/>
                  </a:cubicBezTo>
                  <a:cubicBezTo>
                    <a:pt x="75" y="132"/>
                    <a:pt x="172" y="158"/>
                    <a:pt x="278" y="158"/>
                  </a:cubicBezTo>
                  <a:cubicBezTo>
                    <a:pt x="343" y="158"/>
                    <a:pt x="410" y="149"/>
                    <a:pt x="477" y="144"/>
                  </a:cubicBezTo>
                  <a:cubicBezTo>
                    <a:pt x="377" y="45"/>
                    <a:pt x="257" y="0"/>
                    <a:pt x="1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6423;p32">
              <a:extLst>
                <a:ext uri="{FF2B5EF4-FFF2-40B4-BE49-F238E27FC236}">
                  <a16:creationId xmlns:a16="http://schemas.microsoft.com/office/drawing/2014/main" id="{ADC76A9C-CCBC-4E96-B9C4-8CC168E1545C}"/>
                </a:ext>
              </a:extLst>
            </p:cNvPr>
            <p:cNvSpPr/>
            <p:nvPr/>
          </p:nvSpPr>
          <p:spPr>
            <a:xfrm>
              <a:off x="5414350" y="2311125"/>
              <a:ext cx="7175" cy="3275"/>
            </a:xfrm>
            <a:custGeom>
              <a:avLst/>
              <a:gdLst/>
              <a:ahLst/>
              <a:cxnLst/>
              <a:rect l="l" t="t" r="r" b="b"/>
              <a:pathLst>
                <a:path w="287" h="131" extrusionOk="0">
                  <a:moveTo>
                    <a:pt x="1" y="1"/>
                  </a:moveTo>
                  <a:lnTo>
                    <a:pt x="1" y="1"/>
                  </a:lnTo>
                  <a:cubicBezTo>
                    <a:pt x="39" y="89"/>
                    <a:pt x="86" y="131"/>
                    <a:pt x="139" y="131"/>
                  </a:cubicBezTo>
                  <a:cubicBezTo>
                    <a:pt x="186" y="131"/>
                    <a:pt x="236" y="98"/>
                    <a:pt x="286" y="36"/>
                  </a:cubicBezTo>
                  <a:cubicBezTo>
                    <a:pt x="191" y="13"/>
                    <a:pt x="96"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6424;p32">
              <a:extLst>
                <a:ext uri="{FF2B5EF4-FFF2-40B4-BE49-F238E27FC236}">
                  <a16:creationId xmlns:a16="http://schemas.microsoft.com/office/drawing/2014/main" id="{A1A255E7-E06D-4723-9A56-57B206B88BCF}"/>
                </a:ext>
              </a:extLst>
            </p:cNvPr>
            <p:cNvSpPr/>
            <p:nvPr/>
          </p:nvSpPr>
          <p:spPr>
            <a:xfrm>
              <a:off x="5439050" y="2322725"/>
              <a:ext cx="4500" cy="1500"/>
            </a:xfrm>
            <a:custGeom>
              <a:avLst/>
              <a:gdLst/>
              <a:ahLst/>
              <a:cxnLst/>
              <a:rect l="l" t="t" r="r" b="b"/>
              <a:pathLst>
                <a:path w="180" h="60" extrusionOk="0">
                  <a:moveTo>
                    <a:pt x="1" y="1"/>
                  </a:moveTo>
                  <a:cubicBezTo>
                    <a:pt x="32" y="38"/>
                    <a:pt x="63" y="59"/>
                    <a:pt x="94" y="59"/>
                  </a:cubicBezTo>
                  <a:cubicBezTo>
                    <a:pt x="122" y="59"/>
                    <a:pt x="151" y="41"/>
                    <a:pt x="1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6425;p32">
              <a:extLst>
                <a:ext uri="{FF2B5EF4-FFF2-40B4-BE49-F238E27FC236}">
                  <a16:creationId xmlns:a16="http://schemas.microsoft.com/office/drawing/2014/main" id="{88BBA16D-7359-4144-930D-7CA76262F89C}"/>
                </a:ext>
              </a:extLst>
            </p:cNvPr>
            <p:cNvSpPr/>
            <p:nvPr/>
          </p:nvSpPr>
          <p:spPr>
            <a:xfrm>
              <a:off x="5887625" y="2429900"/>
              <a:ext cx="10750" cy="3600"/>
            </a:xfrm>
            <a:custGeom>
              <a:avLst/>
              <a:gdLst/>
              <a:ahLst/>
              <a:cxnLst/>
              <a:rect l="l" t="t" r="r" b="b"/>
              <a:pathLst>
                <a:path w="430" h="144" extrusionOk="0">
                  <a:moveTo>
                    <a:pt x="1" y="0"/>
                  </a:moveTo>
                  <a:cubicBezTo>
                    <a:pt x="1" y="48"/>
                    <a:pt x="1" y="107"/>
                    <a:pt x="13" y="143"/>
                  </a:cubicBezTo>
                  <a:cubicBezTo>
                    <a:pt x="155" y="143"/>
                    <a:pt x="298" y="131"/>
                    <a:pt x="429" y="131"/>
                  </a:cubicBezTo>
                  <a:lnTo>
                    <a:pt x="429" y="12"/>
                  </a:lnTo>
                  <a:cubicBezTo>
                    <a:pt x="286" y="12"/>
                    <a:pt x="155"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6426;p32">
              <a:extLst>
                <a:ext uri="{FF2B5EF4-FFF2-40B4-BE49-F238E27FC236}">
                  <a16:creationId xmlns:a16="http://schemas.microsoft.com/office/drawing/2014/main" id="{F1575995-B681-4783-9DED-F8B75F5EF703}"/>
                </a:ext>
              </a:extLst>
            </p:cNvPr>
            <p:cNvSpPr/>
            <p:nvPr/>
          </p:nvSpPr>
          <p:spPr>
            <a:xfrm>
              <a:off x="5980200" y="2371550"/>
              <a:ext cx="148250" cy="21450"/>
            </a:xfrm>
            <a:custGeom>
              <a:avLst/>
              <a:gdLst/>
              <a:ahLst/>
              <a:cxnLst/>
              <a:rect l="l" t="t" r="r" b="b"/>
              <a:pathLst>
                <a:path w="5930" h="858" extrusionOk="0">
                  <a:moveTo>
                    <a:pt x="2776" y="1"/>
                  </a:moveTo>
                  <a:cubicBezTo>
                    <a:pt x="2681" y="1"/>
                    <a:pt x="2584" y="9"/>
                    <a:pt x="2489" y="12"/>
                  </a:cubicBezTo>
                  <a:cubicBezTo>
                    <a:pt x="2370" y="36"/>
                    <a:pt x="2251" y="72"/>
                    <a:pt x="2156" y="179"/>
                  </a:cubicBezTo>
                  <a:cubicBezTo>
                    <a:pt x="1983" y="199"/>
                    <a:pt x="1809" y="205"/>
                    <a:pt x="1635" y="205"/>
                  </a:cubicBezTo>
                  <a:cubicBezTo>
                    <a:pt x="1424" y="205"/>
                    <a:pt x="1212" y="197"/>
                    <a:pt x="1000" y="197"/>
                  </a:cubicBezTo>
                  <a:cubicBezTo>
                    <a:pt x="666" y="197"/>
                    <a:pt x="332" y="217"/>
                    <a:pt x="0" y="322"/>
                  </a:cubicBezTo>
                  <a:cubicBezTo>
                    <a:pt x="48" y="382"/>
                    <a:pt x="96" y="429"/>
                    <a:pt x="155" y="453"/>
                  </a:cubicBezTo>
                  <a:cubicBezTo>
                    <a:pt x="518" y="514"/>
                    <a:pt x="889" y="519"/>
                    <a:pt x="1261" y="519"/>
                  </a:cubicBezTo>
                  <a:cubicBezTo>
                    <a:pt x="1323" y="519"/>
                    <a:pt x="1385" y="519"/>
                    <a:pt x="1447" y="519"/>
                  </a:cubicBezTo>
                  <a:cubicBezTo>
                    <a:pt x="1882" y="519"/>
                    <a:pt x="2316" y="524"/>
                    <a:pt x="2739" y="620"/>
                  </a:cubicBezTo>
                  <a:cubicBezTo>
                    <a:pt x="2887" y="589"/>
                    <a:pt x="3032" y="573"/>
                    <a:pt x="3176" y="573"/>
                  </a:cubicBezTo>
                  <a:cubicBezTo>
                    <a:pt x="3425" y="573"/>
                    <a:pt x="3669" y="621"/>
                    <a:pt x="3918" y="727"/>
                  </a:cubicBezTo>
                  <a:cubicBezTo>
                    <a:pt x="3941" y="858"/>
                    <a:pt x="4049" y="810"/>
                    <a:pt x="4144" y="834"/>
                  </a:cubicBezTo>
                  <a:cubicBezTo>
                    <a:pt x="4203" y="834"/>
                    <a:pt x="4263" y="810"/>
                    <a:pt x="4322" y="786"/>
                  </a:cubicBezTo>
                  <a:cubicBezTo>
                    <a:pt x="4418" y="786"/>
                    <a:pt x="4513" y="774"/>
                    <a:pt x="4620" y="774"/>
                  </a:cubicBezTo>
                  <a:cubicBezTo>
                    <a:pt x="4662" y="810"/>
                    <a:pt x="4709" y="825"/>
                    <a:pt x="4757" y="825"/>
                  </a:cubicBezTo>
                  <a:cubicBezTo>
                    <a:pt x="4805" y="825"/>
                    <a:pt x="4852" y="810"/>
                    <a:pt x="4894" y="786"/>
                  </a:cubicBezTo>
                  <a:cubicBezTo>
                    <a:pt x="5227" y="667"/>
                    <a:pt x="5596" y="798"/>
                    <a:pt x="5930" y="632"/>
                  </a:cubicBezTo>
                  <a:cubicBezTo>
                    <a:pt x="5918" y="572"/>
                    <a:pt x="5918" y="536"/>
                    <a:pt x="5894" y="477"/>
                  </a:cubicBezTo>
                  <a:cubicBezTo>
                    <a:pt x="5801" y="434"/>
                    <a:pt x="5707" y="428"/>
                    <a:pt x="5605" y="428"/>
                  </a:cubicBezTo>
                  <a:cubicBezTo>
                    <a:pt x="5564" y="428"/>
                    <a:pt x="5522" y="429"/>
                    <a:pt x="5477" y="429"/>
                  </a:cubicBezTo>
                  <a:cubicBezTo>
                    <a:pt x="4751" y="429"/>
                    <a:pt x="4025" y="334"/>
                    <a:pt x="3310" y="191"/>
                  </a:cubicBezTo>
                  <a:cubicBezTo>
                    <a:pt x="3152" y="32"/>
                    <a:pt x="2966" y="1"/>
                    <a:pt x="27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6427;p32">
              <a:extLst>
                <a:ext uri="{FF2B5EF4-FFF2-40B4-BE49-F238E27FC236}">
                  <a16:creationId xmlns:a16="http://schemas.microsoft.com/office/drawing/2014/main" id="{8810B132-52C0-4CD3-9F0F-8863AB644997}"/>
                </a:ext>
              </a:extLst>
            </p:cNvPr>
            <p:cNvSpPr/>
            <p:nvPr/>
          </p:nvSpPr>
          <p:spPr>
            <a:xfrm>
              <a:off x="5952525" y="2384050"/>
              <a:ext cx="7450" cy="6275"/>
            </a:xfrm>
            <a:custGeom>
              <a:avLst/>
              <a:gdLst/>
              <a:ahLst/>
              <a:cxnLst/>
              <a:rect l="l" t="t" r="r" b="b"/>
              <a:pathLst>
                <a:path w="298" h="251" extrusionOk="0">
                  <a:moveTo>
                    <a:pt x="0" y="1"/>
                  </a:moveTo>
                  <a:cubicBezTo>
                    <a:pt x="12" y="120"/>
                    <a:pt x="36" y="227"/>
                    <a:pt x="179" y="251"/>
                  </a:cubicBezTo>
                  <a:cubicBezTo>
                    <a:pt x="215" y="251"/>
                    <a:pt x="250" y="227"/>
                    <a:pt x="298" y="215"/>
                  </a:cubicBezTo>
                  <a:cubicBezTo>
                    <a:pt x="250" y="132"/>
                    <a:pt x="191" y="72"/>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6428;p32">
              <a:extLst>
                <a:ext uri="{FF2B5EF4-FFF2-40B4-BE49-F238E27FC236}">
                  <a16:creationId xmlns:a16="http://schemas.microsoft.com/office/drawing/2014/main" id="{D726F95A-DB2B-4511-9C9E-C3E0F306BBA6}"/>
                </a:ext>
              </a:extLst>
            </p:cNvPr>
            <p:cNvSpPr/>
            <p:nvPr/>
          </p:nvSpPr>
          <p:spPr>
            <a:xfrm>
              <a:off x="5933775" y="2386725"/>
              <a:ext cx="4775" cy="2875"/>
            </a:xfrm>
            <a:custGeom>
              <a:avLst/>
              <a:gdLst/>
              <a:ahLst/>
              <a:cxnLst/>
              <a:rect l="l" t="t" r="r" b="b"/>
              <a:pathLst>
                <a:path w="191" h="115" extrusionOk="0">
                  <a:moveTo>
                    <a:pt x="0" y="1"/>
                  </a:moveTo>
                  <a:lnTo>
                    <a:pt x="0" y="1"/>
                  </a:lnTo>
                  <a:cubicBezTo>
                    <a:pt x="42" y="34"/>
                    <a:pt x="72" y="114"/>
                    <a:pt x="119" y="114"/>
                  </a:cubicBezTo>
                  <a:cubicBezTo>
                    <a:pt x="139" y="114"/>
                    <a:pt x="162" y="100"/>
                    <a:pt x="191" y="60"/>
                  </a:cubicBezTo>
                  <a:cubicBezTo>
                    <a:pt x="131" y="48"/>
                    <a:pt x="60" y="1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6429;p32">
              <a:extLst>
                <a:ext uri="{FF2B5EF4-FFF2-40B4-BE49-F238E27FC236}">
                  <a16:creationId xmlns:a16="http://schemas.microsoft.com/office/drawing/2014/main" id="{1FAAB5F8-B5B9-4149-9B94-4C23FF0AF454}"/>
                </a:ext>
              </a:extLst>
            </p:cNvPr>
            <p:cNvSpPr/>
            <p:nvPr/>
          </p:nvSpPr>
          <p:spPr>
            <a:xfrm>
              <a:off x="5248550" y="2462325"/>
              <a:ext cx="6875" cy="14025"/>
            </a:xfrm>
            <a:custGeom>
              <a:avLst/>
              <a:gdLst/>
              <a:ahLst/>
              <a:cxnLst/>
              <a:rect l="l" t="t" r="r" b="b"/>
              <a:pathLst>
                <a:path w="275" h="561" extrusionOk="0">
                  <a:moveTo>
                    <a:pt x="25" y="1"/>
                  </a:moveTo>
                  <a:cubicBezTo>
                    <a:pt x="13" y="37"/>
                    <a:pt x="13" y="72"/>
                    <a:pt x="13" y="120"/>
                  </a:cubicBezTo>
                  <a:cubicBezTo>
                    <a:pt x="60" y="263"/>
                    <a:pt x="1" y="453"/>
                    <a:pt x="156" y="561"/>
                  </a:cubicBezTo>
                  <a:cubicBezTo>
                    <a:pt x="191" y="477"/>
                    <a:pt x="239" y="394"/>
                    <a:pt x="275" y="311"/>
                  </a:cubicBezTo>
                  <a:cubicBezTo>
                    <a:pt x="203" y="203"/>
                    <a:pt x="120" y="96"/>
                    <a:pt x="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6430;p32">
              <a:extLst>
                <a:ext uri="{FF2B5EF4-FFF2-40B4-BE49-F238E27FC236}">
                  <a16:creationId xmlns:a16="http://schemas.microsoft.com/office/drawing/2014/main" id="{DB7B1843-5DEE-4EA7-83BD-B78D0ADC5790}"/>
                </a:ext>
              </a:extLst>
            </p:cNvPr>
            <p:cNvSpPr/>
            <p:nvPr/>
          </p:nvSpPr>
          <p:spPr>
            <a:xfrm>
              <a:off x="5805175" y="2356700"/>
              <a:ext cx="79800" cy="19650"/>
            </a:xfrm>
            <a:custGeom>
              <a:avLst/>
              <a:gdLst/>
              <a:ahLst/>
              <a:cxnLst/>
              <a:rect l="l" t="t" r="r" b="b"/>
              <a:pathLst>
                <a:path w="3192" h="786" extrusionOk="0">
                  <a:moveTo>
                    <a:pt x="702" y="0"/>
                  </a:moveTo>
                  <a:cubicBezTo>
                    <a:pt x="415" y="0"/>
                    <a:pt x="160" y="105"/>
                    <a:pt x="1" y="499"/>
                  </a:cubicBezTo>
                  <a:lnTo>
                    <a:pt x="1" y="595"/>
                  </a:lnTo>
                  <a:cubicBezTo>
                    <a:pt x="191" y="606"/>
                    <a:pt x="370" y="630"/>
                    <a:pt x="560" y="666"/>
                  </a:cubicBezTo>
                  <a:cubicBezTo>
                    <a:pt x="647" y="643"/>
                    <a:pt x="733" y="634"/>
                    <a:pt x="817" y="634"/>
                  </a:cubicBezTo>
                  <a:cubicBezTo>
                    <a:pt x="1125" y="634"/>
                    <a:pt x="1419" y="757"/>
                    <a:pt x="1727" y="785"/>
                  </a:cubicBezTo>
                  <a:lnTo>
                    <a:pt x="1822" y="785"/>
                  </a:lnTo>
                  <a:cubicBezTo>
                    <a:pt x="1915" y="775"/>
                    <a:pt x="2006" y="772"/>
                    <a:pt x="2098" y="772"/>
                  </a:cubicBezTo>
                  <a:cubicBezTo>
                    <a:pt x="2258" y="772"/>
                    <a:pt x="2417" y="782"/>
                    <a:pt x="2575" y="782"/>
                  </a:cubicBezTo>
                  <a:cubicBezTo>
                    <a:pt x="2755" y="782"/>
                    <a:pt x="2932" y="769"/>
                    <a:pt x="3108" y="714"/>
                  </a:cubicBezTo>
                  <a:cubicBezTo>
                    <a:pt x="3168" y="666"/>
                    <a:pt x="3191" y="606"/>
                    <a:pt x="3191" y="535"/>
                  </a:cubicBezTo>
                  <a:cubicBezTo>
                    <a:pt x="3059" y="207"/>
                    <a:pt x="2864" y="38"/>
                    <a:pt x="2611" y="38"/>
                  </a:cubicBezTo>
                  <a:cubicBezTo>
                    <a:pt x="2479" y="38"/>
                    <a:pt x="2331" y="84"/>
                    <a:pt x="2168" y="178"/>
                  </a:cubicBezTo>
                  <a:cubicBezTo>
                    <a:pt x="2124" y="243"/>
                    <a:pt x="2081" y="298"/>
                    <a:pt x="2001" y="298"/>
                  </a:cubicBezTo>
                  <a:cubicBezTo>
                    <a:pt x="1993" y="298"/>
                    <a:pt x="1985" y="298"/>
                    <a:pt x="1977" y="297"/>
                  </a:cubicBezTo>
                  <a:cubicBezTo>
                    <a:pt x="1929" y="273"/>
                    <a:pt x="1870" y="273"/>
                    <a:pt x="1810" y="273"/>
                  </a:cubicBezTo>
                  <a:cubicBezTo>
                    <a:pt x="1792" y="277"/>
                    <a:pt x="1775" y="278"/>
                    <a:pt x="1758" y="278"/>
                  </a:cubicBezTo>
                  <a:cubicBezTo>
                    <a:pt x="1607" y="278"/>
                    <a:pt x="1496" y="148"/>
                    <a:pt x="1346" y="95"/>
                  </a:cubicBezTo>
                  <a:cubicBezTo>
                    <a:pt x="1132" y="55"/>
                    <a:pt x="909" y="0"/>
                    <a:pt x="7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6431;p32">
              <a:extLst>
                <a:ext uri="{FF2B5EF4-FFF2-40B4-BE49-F238E27FC236}">
                  <a16:creationId xmlns:a16="http://schemas.microsoft.com/office/drawing/2014/main" id="{F34A3E72-A8D1-4392-AC12-760FA1FB243A}"/>
                </a:ext>
              </a:extLst>
            </p:cNvPr>
            <p:cNvSpPr/>
            <p:nvPr/>
          </p:nvSpPr>
          <p:spPr>
            <a:xfrm>
              <a:off x="5848350" y="2374125"/>
              <a:ext cx="39300" cy="5775"/>
            </a:xfrm>
            <a:custGeom>
              <a:avLst/>
              <a:gdLst/>
              <a:ahLst/>
              <a:cxnLst/>
              <a:rect l="l" t="t" r="r" b="b"/>
              <a:pathLst>
                <a:path w="1572" h="231" extrusionOk="0">
                  <a:moveTo>
                    <a:pt x="758" y="0"/>
                  </a:moveTo>
                  <a:cubicBezTo>
                    <a:pt x="503" y="0"/>
                    <a:pt x="248" y="24"/>
                    <a:pt x="0" y="76"/>
                  </a:cubicBezTo>
                  <a:cubicBezTo>
                    <a:pt x="60" y="136"/>
                    <a:pt x="95" y="171"/>
                    <a:pt x="143" y="231"/>
                  </a:cubicBezTo>
                  <a:lnTo>
                    <a:pt x="1572" y="231"/>
                  </a:lnTo>
                  <a:lnTo>
                    <a:pt x="1572" y="76"/>
                  </a:lnTo>
                  <a:cubicBezTo>
                    <a:pt x="1302" y="27"/>
                    <a:pt x="1029" y="0"/>
                    <a:pt x="7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6432;p32">
              <a:extLst>
                <a:ext uri="{FF2B5EF4-FFF2-40B4-BE49-F238E27FC236}">
                  <a16:creationId xmlns:a16="http://schemas.microsoft.com/office/drawing/2014/main" id="{3CB87CC4-4231-4EAB-9B2C-775F5EDEFCDE}"/>
                </a:ext>
              </a:extLst>
            </p:cNvPr>
            <p:cNvSpPr/>
            <p:nvPr/>
          </p:nvSpPr>
          <p:spPr>
            <a:xfrm>
              <a:off x="5253325" y="2491750"/>
              <a:ext cx="53600" cy="9600"/>
            </a:xfrm>
            <a:custGeom>
              <a:avLst/>
              <a:gdLst/>
              <a:ahLst/>
              <a:cxnLst/>
              <a:rect l="l" t="t" r="r" b="b"/>
              <a:pathLst>
                <a:path w="2144" h="384" extrusionOk="0">
                  <a:moveTo>
                    <a:pt x="1012" y="0"/>
                  </a:moveTo>
                  <a:cubicBezTo>
                    <a:pt x="817" y="0"/>
                    <a:pt x="623" y="20"/>
                    <a:pt x="429" y="74"/>
                  </a:cubicBezTo>
                  <a:cubicBezTo>
                    <a:pt x="358" y="277"/>
                    <a:pt x="72" y="193"/>
                    <a:pt x="0" y="384"/>
                  </a:cubicBezTo>
                  <a:cubicBezTo>
                    <a:pt x="370" y="384"/>
                    <a:pt x="739" y="372"/>
                    <a:pt x="1120" y="372"/>
                  </a:cubicBezTo>
                  <a:cubicBezTo>
                    <a:pt x="1163" y="334"/>
                    <a:pt x="1212" y="318"/>
                    <a:pt x="1264" y="318"/>
                  </a:cubicBezTo>
                  <a:cubicBezTo>
                    <a:pt x="1324" y="318"/>
                    <a:pt x="1389" y="340"/>
                    <a:pt x="1453" y="372"/>
                  </a:cubicBezTo>
                  <a:cubicBezTo>
                    <a:pt x="1632" y="384"/>
                    <a:pt x="1798" y="384"/>
                    <a:pt x="1977" y="384"/>
                  </a:cubicBezTo>
                  <a:cubicBezTo>
                    <a:pt x="2036" y="348"/>
                    <a:pt x="2072" y="288"/>
                    <a:pt x="2144" y="277"/>
                  </a:cubicBezTo>
                  <a:lnTo>
                    <a:pt x="2132" y="229"/>
                  </a:lnTo>
                  <a:cubicBezTo>
                    <a:pt x="2084" y="193"/>
                    <a:pt x="2024" y="146"/>
                    <a:pt x="1977" y="98"/>
                  </a:cubicBezTo>
                  <a:cubicBezTo>
                    <a:pt x="1652" y="54"/>
                    <a:pt x="1331" y="0"/>
                    <a:pt x="10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6433;p32">
              <a:extLst>
                <a:ext uri="{FF2B5EF4-FFF2-40B4-BE49-F238E27FC236}">
                  <a16:creationId xmlns:a16="http://schemas.microsoft.com/office/drawing/2014/main" id="{C3ABAC61-54F8-4F4A-AA8B-3392B43FD33C}"/>
                </a:ext>
              </a:extLst>
            </p:cNvPr>
            <p:cNvSpPr/>
            <p:nvPr/>
          </p:nvSpPr>
          <p:spPr>
            <a:xfrm>
              <a:off x="5253025" y="2491200"/>
              <a:ext cx="8050" cy="3125"/>
            </a:xfrm>
            <a:custGeom>
              <a:avLst/>
              <a:gdLst/>
              <a:ahLst/>
              <a:cxnLst/>
              <a:rect l="l" t="t" r="r" b="b"/>
              <a:pathLst>
                <a:path w="322" h="125" extrusionOk="0">
                  <a:moveTo>
                    <a:pt x="1" y="1"/>
                  </a:moveTo>
                  <a:cubicBezTo>
                    <a:pt x="55" y="102"/>
                    <a:pt x="138" y="125"/>
                    <a:pt x="233" y="125"/>
                  </a:cubicBezTo>
                  <a:cubicBezTo>
                    <a:pt x="262" y="125"/>
                    <a:pt x="292" y="123"/>
                    <a:pt x="322" y="120"/>
                  </a:cubicBezTo>
                  <a:cubicBezTo>
                    <a:pt x="239" y="13"/>
                    <a:pt x="120"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6434;p32">
              <a:extLst>
                <a:ext uri="{FF2B5EF4-FFF2-40B4-BE49-F238E27FC236}">
                  <a16:creationId xmlns:a16="http://schemas.microsoft.com/office/drawing/2014/main" id="{EDECB9C9-8DD8-417B-887C-86242989387F}"/>
                </a:ext>
              </a:extLst>
            </p:cNvPr>
            <p:cNvSpPr/>
            <p:nvPr/>
          </p:nvSpPr>
          <p:spPr>
            <a:xfrm>
              <a:off x="5713800" y="2342175"/>
              <a:ext cx="50325" cy="19525"/>
            </a:xfrm>
            <a:custGeom>
              <a:avLst/>
              <a:gdLst/>
              <a:ahLst/>
              <a:cxnLst/>
              <a:rect l="l" t="t" r="r" b="b"/>
              <a:pathLst>
                <a:path w="2013" h="781" extrusionOk="0">
                  <a:moveTo>
                    <a:pt x="782" y="1"/>
                  </a:moveTo>
                  <a:cubicBezTo>
                    <a:pt x="563" y="1"/>
                    <a:pt x="342" y="15"/>
                    <a:pt x="119" y="21"/>
                  </a:cubicBezTo>
                  <a:cubicBezTo>
                    <a:pt x="24" y="116"/>
                    <a:pt x="0" y="223"/>
                    <a:pt x="96" y="342"/>
                  </a:cubicBezTo>
                  <a:cubicBezTo>
                    <a:pt x="242" y="447"/>
                    <a:pt x="408" y="487"/>
                    <a:pt x="583" y="487"/>
                  </a:cubicBezTo>
                  <a:cubicBezTo>
                    <a:pt x="607" y="487"/>
                    <a:pt x="631" y="486"/>
                    <a:pt x="655" y="485"/>
                  </a:cubicBezTo>
                  <a:cubicBezTo>
                    <a:pt x="665" y="484"/>
                    <a:pt x="674" y="484"/>
                    <a:pt x="682" y="484"/>
                  </a:cubicBezTo>
                  <a:cubicBezTo>
                    <a:pt x="860" y="484"/>
                    <a:pt x="880" y="599"/>
                    <a:pt x="858" y="735"/>
                  </a:cubicBezTo>
                  <a:cubicBezTo>
                    <a:pt x="929" y="749"/>
                    <a:pt x="1013" y="780"/>
                    <a:pt x="1091" y="780"/>
                  </a:cubicBezTo>
                  <a:cubicBezTo>
                    <a:pt x="1145" y="780"/>
                    <a:pt x="1195" y="766"/>
                    <a:pt x="1239" y="723"/>
                  </a:cubicBezTo>
                  <a:cubicBezTo>
                    <a:pt x="1376" y="586"/>
                    <a:pt x="1438" y="524"/>
                    <a:pt x="1516" y="524"/>
                  </a:cubicBezTo>
                  <a:cubicBezTo>
                    <a:pt x="1579" y="524"/>
                    <a:pt x="1653" y="565"/>
                    <a:pt x="1786" y="640"/>
                  </a:cubicBezTo>
                  <a:cubicBezTo>
                    <a:pt x="1822" y="670"/>
                    <a:pt x="1853" y="686"/>
                    <a:pt x="1883" y="686"/>
                  </a:cubicBezTo>
                  <a:cubicBezTo>
                    <a:pt x="1923" y="686"/>
                    <a:pt x="1960" y="659"/>
                    <a:pt x="2001" y="604"/>
                  </a:cubicBezTo>
                  <a:cubicBezTo>
                    <a:pt x="2013" y="318"/>
                    <a:pt x="1870" y="199"/>
                    <a:pt x="1596" y="116"/>
                  </a:cubicBezTo>
                  <a:cubicBezTo>
                    <a:pt x="1325" y="23"/>
                    <a:pt x="1054" y="1"/>
                    <a:pt x="7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6435;p32">
              <a:extLst>
                <a:ext uri="{FF2B5EF4-FFF2-40B4-BE49-F238E27FC236}">
                  <a16:creationId xmlns:a16="http://schemas.microsoft.com/office/drawing/2014/main" id="{CAD92EF1-CDD2-448A-ACB3-1058621015EC}"/>
                </a:ext>
              </a:extLst>
            </p:cNvPr>
            <p:cNvSpPr/>
            <p:nvPr/>
          </p:nvSpPr>
          <p:spPr>
            <a:xfrm>
              <a:off x="5701600" y="2339700"/>
              <a:ext cx="80675" cy="19900"/>
            </a:xfrm>
            <a:custGeom>
              <a:avLst/>
              <a:gdLst/>
              <a:ahLst/>
              <a:cxnLst/>
              <a:rect l="l" t="t" r="r" b="b"/>
              <a:pathLst>
                <a:path w="3227" h="796" extrusionOk="0">
                  <a:moveTo>
                    <a:pt x="904" y="5"/>
                  </a:moveTo>
                  <a:cubicBezTo>
                    <a:pt x="758" y="5"/>
                    <a:pt x="611" y="11"/>
                    <a:pt x="465" y="24"/>
                  </a:cubicBezTo>
                  <a:cubicBezTo>
                    <a:pt x="298" y="48"/>
                    <a:pt x="119" y="1"/>
                    <a:pt x="0" y="167"/>
                  </a:cubicBezTo>
                  <a:cubicBezTo>
                    <a:pt x="81" y="257"/>
                    <a:pt x="176" y="300"/>
                    <a:pt x="279" y="300"/>
                  </a:cubicBezTo>
                  <a:cubicBezTo>
                    <a:pt x="312" y="300"/>
                    <a:pt x="346" y="295"/>
                    <a:pt x="381" y="286"/>
                  </a:cubicBezTo>
                  <a:cubicBezTo>
                    <a:pt x="453" y="263"/>
                    <a:pt x="500" y="227"/>
                    <a:pt x="560" y="179"/>
                  </a:cubicBezTo>
                  <a:cubicBezTo>
                    <a:pt x="758" y="179"/>
                    <a:pt x="967" y="169"/>
                    <a:pt x="1176" y="169"/>
                  </a:cubicBezTo>
                  <a:cubicBezTo>
                    <a:pt x="1281" y="169"/>
                    <a:pt x="1385" y="171"/>
                    <a:pt x="1489" y="179"/>
                  </a:cubicBezTo>
                  <a:cubicBezTo>
                    <a:pt x="1858" y="203"/>
                    <a:pt x="2251" y="286"/>
                    <a:pt x="2417" y="703"/>
                  </a:cubicBezTo>
                  <a:cubicBezTo>
                    <a:pt x="2431" y="766"/>
                    <a:pt x="2457" y="796"/>
                    <a:pt x="2493" y="796"/>
                  </a:cubicBezTo>
                  <a:cubicBezTo>
                    <a:pt x="2519" y="796"/>
                    <a:pt x="2549" y="780"/>
                    <a:pt x="2584" y="751"/>
                  </a:cubicBezTo>
                  <a:cubicBezTo>
                    <a:pt x="2632" y="727"/>
                    <a:pt x="2691" y="727"/>
                    <a:pt x="2739" y="727"/>
                  </a:cubicBezTo>
                  <a:lnTo>
                    <a:pt x="2870" y="596"/>
                  </a:lnTo>
                  <a:cubicBezTo>
                    <a:pt x="2977" y="453"/>
                    <a:pt x="3227" y="417"/>
                    <a:pt x="3167" y="167"/>
                  </a:cubicBezTo>
                  <a:cubicBezTo>
                    <a:pt x="2409" y="157"/>
                    <a:pt x="1659" y="5"/>
                    <a:pt x="904" y="5"/>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6436;p32">
              <a:extLst>
                <a:ext uri="{FF2B5EF4-FFF2-40B4-BE49-F238E27FC236}">
                  <a16:creationId xmlns:a16="http://schemas.microsoft.com/office/drawing/2014/main" id="{44F310D6-6EC0-475A-8AE8-72A769376C52}"/>
                </a:ext>
              </a:extLst>
            </p:cNvPr>
            <p:cNvSpPr/>
            <p:nvPr/>
          </p:nvSpPr>
          <p:spPr>
            <a:xfrm>
              <a:off x="5679575" y="2340525"/>
              <a:ext cx="19950" cy="8425"/>
            </a:xfrm>
            <a:custGeom>
              <a:avLst/>
              <a:gdLst/>
              <a:ahLst/>
              <a:cxnLst/>
              <a:rect l="l" t="t" r="r" b="b"/>
              <a:pathLst>
                <a:path w="798" h="337" extrusionOk="0">
                  <a:moveTo>
                    <a:pt x="296" y="0"/>
                  </a:moveTo>
                  <a:cubicBezTo>
                    <a:pt x="190" y="0"/>
                    <a:pt x="88" y="27"/>
                    <a:pt x="0" y="134"/>
                  </a:cubicBezTo>
                  <a:cubicBezTo>
                    <a:pt x="84" y="230"/>
                    <a:pt x="214" y="194"/>
                    <a:pt x="298" y="289"/>
                  </a:cubicBezTo>
                  <a:cubicBezTo>
                    <a:pt x="381" y="337"/>
                    <a:pt x="476" y="337"/>
                    <a:pt x="572" y="337"/>
                  </a:cubicBezTo>
                  <a:cubicBezTo>
                    <a:pt x="631" y="337"/>
                    <a:pt x="691" y="325"/>
                    <a:pt x="738" y="289"/>
                  </a:cubicBezTo>
                  <a:cubicBezTo>
                    <a:pt x="798" y="241"/>
                    <a:pt x="798" y="182"/>
                    <a:pt x="738" y="134"/>
                  </a:cubicBezTo>
                  <a:cubicBezTo>
                    <a:pt x="691" y="111"/>
                    <a:pt x="631" y="63"/>
                    <a:pt x="584" y="27"/>
                  </a:cubicBezTo>
                  <a:cubicBezTo>
                    <a:pt x="488" y="22"/>
                    <a:pt x="390" y="0"/>
                    <a:pt x="2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6437;p32">
              <a:extLst>
                <a:ext uri="{FF2B5EF4-FFF2-40B4-BE49-F238E27FC236}">
                  <a16:creationId xmlns:a16="http://schemas.microsoft.com/office/drawing/2014/main" id="{86631C10-BA3C-4CA1-9355-9B4D8ECDFED1}"/>
                </a:ext>
              </a:extLst>
            </p:cNvPr>
            <p:cNvSpPr/>
            <p:nvPr/>
          </p:nvSpPr>
          <p:spPr>
            <a:xfrm>
              <a:off x="5657850" y="2339500"/>
              <a:ext cx="15300" cy="7675"/>
            </a:xfrm>
            <a:custGeom>
              <a:avLst/>
              <a:gdLst/>
              <a:ahLst/>
              <a:cxnLst/>
              <a:rect l="l" t="t" r="r" b="b"/>
              <a:pathLst>
                <a:path w="612" h="307" extrusionOk="0">
                  <a:moveTo>
                    <a:pt x="511" y="1"/>
                  </a:moveTo>
                  <a:cubicBezTo>
                    <a:pt x="463" y="1"/>
                    <a:pt x="403" y="21"/>
                    <a:pt x="357" y="21"/>
                  </a:cubicBezTo>
                  <a:cubicBezTo>
                    <a:pt x="339" y="21"/>
                    <a:pt x="322" y="18"/>
                    <a:pt x="310" y="9"/>
                  </a:cubicBezTo>
                  <a:cubicBezTo>
                    <a:pt x="179" y="32"/>
                    <a:pt x="60" y="56"/>
                    <a:pt x="0" y="187"/>
                  </a:cubicBezTo>
                  <a:cubicBezTo>
                    <a:pt x="0" y="235"/>
                    <a:pt x="12" y="271"/>
                    <a:pt x="12" y="306"/>
                  </a:cubicBezTo>
                  <a:cubicBezTo>
                    <a:pt x="143" y="247"/>
                    <a:pt x="274" y="175"/>
                    <a:pt x="429" y="163"/>
                  </a:cubicBezTo>
                  <a:cubicBezTo>
                    <a:pt x="458" y="199"/>
                    <a:pt x="485" y="217"/>
                    <a:pt x="512" y="217"/>
                  </a:cubicBezTo>
                  <a:cubicBezTo>
                    <a:pt x="539" y="217"/>
                    <a:pt x="566" y="199"/>
                    <a:pt x="595" y="163"/>
                  </a:cubicBezTo>
                  <a:cubicBezTo>
                    <a:pt x="612" y="31"/>
                    <a:pt x="569" y="1"/>
                    <a:pt x="5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6438;p32">
              <a:extLst>
                <a:ext uri="{FF2B5EF4-FFF2-40B4-BE49-F238E27FC236}">
                  <a16:creationId xmlns:a16="http://schemas.microsoft.com/office/drawing/2014/main" id="{F0786DD5-95B3-4335-B67A-5E1CD1CC1935}"/>
                </a:ext>
              </a:extLst>
            </p:cNvPr>
            <p:cNvSpPr/>
            <p:nvPr/>
          </p:nvSpPr>
          <p:spPr>
            <a:xfrm>
              <a:off x="5701300" y="2343875"/>
              <a:ext cx="14600" cy="6950"/>
            </a:xfrm>
            <a:custGeom>
              <a:avLst/>
              <a:gdLst/>
              <a:ahLst/>
              <a:cxnLst/>
              <a:rect l="l" t="t" r="r" b="b"/>
              <a:pathLst>
                <a:path w="584" h="278" extrusionOk="0">
                  <a:moveTo>
                    <a:pt x="429" y="0"/>
                  </a:moveTo>
                  <a:cubicBezTo>
                    <a:pt x="310" y="131"/>
                    <a:pt x="107" y="0"/>
                    <a:pt x="0" y="155"/>
                  </a:cubicBezTo>
                  <a:cubicBezTo>
                    <a:pt x="90" y="258"/>
                    <a:pt x="194" y="277"/>
                    <a:pt x="302" y="277"/>
                  </a:cubicBezTo>
                  <a:cubicBezTo>
                    <a:pt x="369" y="277"/>
                    <a:pt x="438" y="270"/>
                    <a:pt x="506" y="270"/>
                  </a:cubicBezTo>
                  <a:cubicBezTo>
                    <a:pt x="532" y="270"/>
                    <a:pt x="558" y="271"/>
                    <a:pt x="584" y="274"/>
                  </a:cubicBezTo>
                  <a:lnTo>
                    <a:pt x="58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6439;p32">
              <a:extLst>
                <a:ext uri="{FF2B5EF4-FFF2-40B4-BE49-F238E27FC236}">
                  <a16:creationId xmlns:a16="http://schemas.microsoft.com/office/drawing/2014/main" id="{8D719109-2CE5-4E19-97B1-359B84D2A8F7}"/>
                </a:ext>
              </a:extLst>
            </p:cNvPr>
            <p:cNvSpPr/>
            <p:nvPr/>
          </p:nvSpPr>
          <p:spPr>
            <a:xfrm>
              <a:off x="5698025" y="2343575"/>
              <a:ext cx="14000" cy="3675"/>
            </a:xfrm>
            <a:custGeom>
              <a:avLst/>
              <a:gdLst/>
              <a:ahLst/>
              <a:cxnLst/>
              <a:rect l="l" t="t" r="r" b="b"/>
              <a:pathLst>
                <a:path w="560" h="147" extrusionOk="0">
                  <a:moveTo>
                    <a:pt x="0" y="0"/>
                  </a:moveTo>
                  <a:lnTo>
                    <a:pt x="0" y="143"/>
                  </a:lnTo>
                  <a:lnTo>
                    <a:pt x="131" y="143"/>
                  </a:lnTo>
                  <a:cubicBezTo>
                    <a:pt x="174" y="143"/>
                    <a:pt x="220" y="146"/>
                    <a:pt x="267" y="146"/>
                  </a:cubicBezTo>
                  <a:cubicBezTo>
                    <a:pt x="375" y="146"/>
                    <a:pt x="485" y="129"/>
                    <a:pt x="560" y="12"/>
                  </a:cubicBezTo>
                  <a:cubicBezTo>
                    <a:pt x="417" y="12"/>
                    <a:pt x="262" y="12"/>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6440;p32">
              <a:extLst>
                <a:ext uri="{FF2B5EF4-FFF2-40B4-BE49-F238E27FC236}">
                  <a16:creationId xmlns:a16="http://schemas.microsoft.com/office/drawing/2014/main" id="{0D25F0B9-D1BB-4A8E-8D2F-F335364C8797}"/>
                </a:ext>
              </a:extLst>
            </p:cNvPr>
            <p:cNvSpPr/>
            <p:nvPr/>
          </p:nvSpPr>
          <p:spPr>
            <a:xfrm>
              <a:off x="5668850" y="2343875"/>
              <a:ext cx="4200" cy="4475"/>
            </a:xfrm>
            <a:custGeom>
              <a:avLst/>
              <a:gdLst/>
              <a:ahLst/>
              <a:cxnLst/>
              <a:rect l="l" t="t" r="r" b="b"/>
              <a:pathLst>
                <a:path w="168" h="179" extrusionOk="0">
                  <a:moveTo>
                    <a:pt x="1" y="0"/>
                  </a:moveTo>
                  <a:cubicBezTo>
                    <a:pt x="12" y="72"/>
                    <a:pt x="48" y="131"/>
                    <a:pt x="84" y="179"/>
                  </a:cubicBezTo>
                  <a:cubicBezTo>
                    <a:pt x="108" y="119"/>
                    <a:pt x="132" y="60"/>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6441;p32">
              <a:extLst>
                <a:ext uri="{FF2B5EF4-FFF2-40B4-BE49-F238E27FC236}">
                  <a16:creationId xmlns:a16="http://schemas.microsoft.com/office/drawing/2014/main" id="{1DE9F585-9EDF-4F17-AE2E-B69E918A7AFB}"/>
                </a:ext>
              </a:extLst>
            </p:cNvPr>
            <p:cNvSpPr/>
            <p:nvPr/>
          </p:nvSpPr>
          <p:spPr>
            <a:xfrm>
              <a:off x="5679575" y="2343875"/>
              <a:ext cx="7150" cy="3900"/>
            </a:xfrm>
            <a:custGeom>
              <a:avLst/>
              <a:gdLst/>
              <a:ahLst/>
              <a:cxnLst/>
              <a:rect l="l" t="t" r="r" b="b"/>
              <a:pathLst>
                <a:path w="286" h="156" extrusionOk="0">
                  <a:moveTo>
                    <a:pt x="0" y="0"/>
                  </a:moveTo>
                  <a:cubicBezTo>
                    <a:pt x="60" y="119"/>
                    <a:pt x="167" y="155"/>
                    <a:pt x="286" y="155"/>
                  </a:cubicBezTo>
                  <a:cubicBezTo>
                    <a:pt x="226" y="36"/>
                    <a:pt x="119"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6442;p32">
              <a:extLst>
                <a:ext uri="{FF2B5EF4-FFF2-40B4-BE49-F238E27FC236}">
                  <a16:creationId xmlns:a16="http://schemas.microsoft.com/office/drawing/2014/main" id="{1CA86150-D6FE-4610-BA8F-B26BBF58DF58}"/>
                </a:ext>
              </a:extLst>
            </p:cNvPr>
            <p:cNvSpPr/>
            <p:nvPr/>
          </p:nvSpPr>
          <p:spPr>
            <a:xfrm>
              <a:off x="5686700" y="2347750"/>
              <a:ext cx="8375" cy="3300"/>
            </a:xfrm>
            <a:custGeom>
              <a:avLst/>
              <a:gdLst/>
              <a:ahLst/>
              <a:cxnLst/>
              <a:rect l="l" t="t" r="r" b="b"/>
              <a:pathLst>
                <a:path w="335" h="132" extrusionOk="0">
                  <a:moveTo>
                    <a:pt x="1" y="0"/>
                  </a:moveTo>
                  <a:cubicBezTo>
                    <a:pt x="60" y="119"/>
                    <a:pt x="180" y="131"/>
                    <a:pt x="287" y="131"/>
                  </a:cubicBezTo>
                  <a:cubicBezTo>
                    <a:pt x="334" y="83"/>
                    <a:pt x="334" y="36"/>
                    <a:pt x="2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6443;p32">
              <a:extLst>
                <a:ext uri="{FF2B5EF4-FFF2-40B4-BE49-F238E27FC236}">
                  <a16:creationId xmlns:a16="http://schemas.microsoft.com/office/drawing/2014/main" id="{E2FE7C76-9996-4CB5-A631-E77D5077DA05}"/>
                </a:ext>
              </a:extLst>
            </p:cNvPr>
            <p:cNvSpPr/>
            <p:nvPr/>
          </p:nvSpPr>
          <p:spPr>
            <a:xfrm>
              <a:off x="5693850" y="2341200"/>
              <a:ext cx="3600" cy="2700"/>
            </a:xfrm>
            <a:custGeom>
              <a:avLst/>
              <a:gdLst/>
              <a:ahLst/>
              <a:cxnLst/>
              <a:rect l="l" t="t" r="r" b="b"/>
              <a:pathLst>
                <a:path w="144" h="108" extrusionOk="0">
                  <a:moveTo>
                    <a:pt x="1" y="0"/>
                  </a:moveTo>
                  <a:cubicBezTo>
                    <a:pt x="60" y="36"/>
                    <a:pt x="108" y="84"/>
                    <a:pt x="144" y="107"/>
                  </a:cubicBezTo>
                  <a:cubicBezTo>
                    <a:pt x="108" y="60"/>
                    <a:pt x="60" y="36"/>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6444;p32">
              <a:extLst>
                <a:ext uri="{FF2B5EF4-FFF2-40B4-BE49-F238E27FC236}">
                  <a16:creationId xmlns:a16="http://schemas.microsoft.com/office/drawing/2014/main" id="{9F95714F-CA95-4A39-9F06-76BCA09A8927}"/>
                </a:ext>
              </a:extLst>
            </p:cNvPr>
            <p:cNvSpPr/>
            <p:nvPr/>
          </p:nvSpPr>
          <p:spPr>
            <a:xfrm>
              <a:off x="5694150" y="2347750"/>
              <a:ext cx="3900" cy="3300"/>
            </a:xfrm>
            <a:custGeom>
              <a:avLst/>
              <a:gdLst/>
              <a:ahLst/>
              <a:cxnLst/>
              <a:rect l="l" t="t" r="r" b="b"/>
              <a:pathLst>
                <a:path w="156" h="132" extrusionOk="0">
                  <a:moveTo>
                    <a:pt x="1" y="0"/>
                  </a:moveTo>
                  <a:lnTo>
                    <a:pt x="1" y="131"/>
                  </a:lnTo>
                  <a:cubicBezTo>
                    <a:pt x="48" y="83"/>
                    <a:pt x="96" y="36"/>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6445;p32">
              <a:extLst>
                <a:ext uri="{FF2B5EF4-FFF2-40B4-BE49-F238E27FC236}">
                  <a16:creationId xmlns:a16="http://schemas.microsoft.com/office/drawing/2014/main" id="{68A2E667-42C6-41F4-830E-8EB5B670AFDB}"/>
                </a:ext>
              </a:extLst>
            </p:cNvPr>
            <p:cNvSpPr/>
            <p:nvPr/>
          </p:nvSpPr>
          <p:spPr>
            <a:xfrm>
              <a:off x="5221175" y="2455200"/>
              <a:ext cx="8350" cy="21150"/>
            </a:xfrm>
            <a:custGeom>
              <a:avLst/>
              <a:gdLst/>
              <a:ahLst/>
              <a:cxnLst/>
              <a:rect l="l" t="t" r="r" b="b"/>
              <a:pathLst>
                <a:path w="334" h="846" extrusionOk="0">
                  <a:moveTo>
                    <a:pt x="120" y="0"/>
                  </a:moveTo>
                  <a:cubicBezTo>
                    <a:pt x="108" y="84"/>
                    <a:pt x="108" y="179"/>
                    <a:pt x="84" y="262"/>
                  </a:cubicBezTo>
                  <a:cubicBezTo>
                    <a:pt x="36" y="417"/>
                    <a:pt x="1" y="560"/>
                    <a:pt x="108" y="715"/>
                  </a:cubicBezTo>
                  <a:cubicBezTo>
                    <a:pt x="108" y="762"/>
                    <a:pt x="120" y="798"/>
                    <a:pt x="120" y="846"/>
                  </a:cubicBezTo>
                  <a:cubicBezTo>
                    <a:pt x="334" y="596"/>
                    <a:pt x="239" y="286"/>
                    <a:pt x="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6446;p32">
              <a:extLst>
                <a:ext uri="{FF2B5EF4-FFF2-40B4-BE49-F238E27FC236}">
                  <a16:creationId xmlns:a16="http://schemas.microsoft.com/office/drawing/2014/main" id="{FAAB80EF-BABF-44CC-9CC3-7C507292BE98}"/>
                </a:ext>
              </a:extLst>
            </p:cNvPr>
            <p:cNvSpPr/>
            <p:nvPr/>
          </p:nvSpPr>
          <p:spPr>
            <a:xfrm>
              <a:off x="5220875" y="2487050"/>
              <a:ext cx="3300" cy="11625"/>
            </a:xfrm>
            <a:custGeom>
              <a:avLst/>
              <a:gdLst/>
              <a:ahLst/>
              <a:cxnLst/>
              <a:rect l="l" t="t" r="r" b="b"/>
              <a:pathLst>
                <a:path w="132" h="465" extrusionOk="0">
                  <a:moveTo>
                    <a:pt x="1" y="0"/>
                  </a:moveTo>
                  <a:cubicBezTo>
                    <a:pt x="1" y="155"/>
                    <a:pt x="13" y="322"/>
                    <a:pt x="13" y="465"/>
                  </a:cubicBezTo>
                  <a:cubicBezTo>
                    <a:pt x="60" y="453"/>
                    <a:pt x="96" y="453"/>
                    <a:pt x="132" y="429"/>
                  </a:cubicBezTo>
                  <a:cubicBezTo>
                    <a:pt x="120" y="286"/>
                    <a:pt x="132" y="119"/>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6447;p32">
              <a:extLst>
                <a:ext uri="{FF2B5EF4-FFF2-40B4-BE49-F238E27FC236}">
                  <a16:creationId xmlns:a16="http://schemas.microsoft.com/office/drawing/2014/main" id="{0877E0A6-6E57-4FC0-833A-09BBC35F7430}"/>
                </a:ext>
              </a:extLst>
            </p:cNvPr>
            <p:cNvSpPr/>
            <p:nvPr/>
          </p:nvSpPr>
          <p:spPr>
            <a:xfrm>
              <a:off x="5246775" y="2548050"/>
              <a:ext cx="13725" cy="17475"/>
            </a:xfrm>
            <a:custGeom>
              <a:avLst/>
              <a:gdLst/>
              <a:ahLst/>
              <a:cxnLst/>
              <a:rect l="l" t="t" r="r" b="b"/>
              <a:pathLst>
                <a:path w="549" h="699" extrusionOk="0">
                  <a:moveTo>
                    <a:pt x="251" y="1"/>
                  </a:moveTo>
                  <a:cubicBezTo>
                    <a:pt x="203" y="61"/>
                    <a:pt x="143" y="108"/>
                    <a:pt x="84" y="144"/>
                  </a:cubicBezTo>
                  <a:cubicBezTo>
                    <a:pt x="0" y="239"/>
                    <a:pt x="24" y="334"/>
                    <a:pt x="84" y="442"/>
                  </a:cubicBezTo>
                  <a:cubicBezTo>
                    <a:pt x="96" y="501"/>
                    <a:pt x="131" y="537"/>
                    <a:pt x="143" y="584"/>
                  </a:cubicBezTo>
                  <a:cubicBezTo>
                    <a:pt x="191" y="620"/>
                    <a:pt x="215" y="656"/>
                    <a:pt x="262" y="692"/>
                  </a:cubicBezTo>
                  <a:cubicBezTo>
                    <a:pt x="285" y="696"/>
                    <a:pt x="308" y="699"/>
                    <a:pt x="330" y="699"/>
                  </a:cubicBezTo>
                  <a:cubicBezTo>
                    <a:pt x="421" y="699"/>
                    <a:pt x="500" y="657"/>
                    <a:pt x="548" y="561"/>
                  </a:cubicBezTo>
                  <a:cubicBezTo>
                    <a:pt x="453" y="382"/>
                    <a:pt x="346" y="180"/>
                    <a:pt x="2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6448;p32">
              <a:extLst>
                <a:ext uri="{FF2B5EF4-FFF2-40B4-BE49-F238E27FC236}">
                  <a16:creationId xmlns:a16="http://schemas.microsoft.com/office/drawing/2014/main" id="{DFDC1D72-0F10-457A-95CD-3C571AAA680F}"/>
                </a:ext>
              </a:extLst>
            </p:cNvPr>
            <p:cNvSpPr/>
            <p:nvPr/>
          </p:nvSpPr>
          <p:spPr>
            <a:xfrm>
              <a:off x="5245875" y="2551625"/>
              <a:ext cx="3300" cy="7775"/>
            </a:xfrm>
            <a:custGeom>
              <a:avLst/>
              <a:gdLst/>
              <a:ahLst/>
              <a:cxnLst/>
              <a:rect l="l" t="t" r="r" b="b"/>
              <a:pathLst>
                <a:path w="132" h="311" extrusionOk="0">
                  <a:moveTo>
                    <a:pt x="13" y="1"/>
                  </a:moveTo>
                  <a:cubicBezTo>
                    <a:pt x="1" y="132"/>
                    <a:pt x="25" y="239"/>
                    <a:pt x="132" y="310"/>
                  </a:cubicBezTo>
                  <a:lnTo>
                    <a:pt x="132" y="13"/>
                  </a:lnTo>
                  <a:cubicBezTo>
                    <a:pt x="84" y="13"/>
                    <a:pt x="48" y="13"/>
                    <a:pt x="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6449;p32">
              <a:extLst>
                <a:ext uri="{FF2B5EF4-FFF2-40B4-BE49-F238E27FC236}">
                  <a16:creationId xmlns:a16="http://schemas.microsoft.com/office/drawing/2014/main" id="{1D4BD5C7-4019-442D-B832-25EC07532323}"/>
                </a:ext>
              </a:extLst>
            </p:cNvPr>
            <p:cNvSpPr/>
            <p:nvPr/>
          </p:nvSpPr>
          <p:spPr>
            <a:xfrm>
              <a:off x="5314050" y="2540625"/>
              <a:ext cx="46150" cy="8675"/>
            </a:xfrm>
            <a:custGeom>
              <a:avLst/>
              <a:gdLst/>
              <a:ahLst/>
              <a:cxnLst/>
              <a:rect l="l" t="t" r="r" b="b"/>
              <a:pathLst>
                <a:path w="1846" h="347" extrusionOk="0">
                  <a:moveTo>
                    <a:pt x="846" y="0"/>
                  </a:moveTo>
                  <a:cubicBezTo>
                    <a:pt x="560" y="24"/>
                    <a:pt x="274" y="24"/>
                    <a:pt x="0" y="36"/>
                  </a:cubicBezTo>
                  <a:cubicBezTo>
                    <a:pt x="131" y="262"/>
                    <a:pt x="441" y="84"/>
                    <a:pt x="560" y="298"/>
                  </a:cubicBezTo>
                  <a:cubicBezTo>
                    <a:pt x="750" y="335"/>
                    <a:pt x="942" y="346"/>
                    <a:pt x="1134" y="346"/>
                  </a:cubicBezTo>
                  <a:cubicBezTo>
                    <a:pt x="1374" y="346"/>
                    <a:pt x="1614" y="328"/>
                    <a:pt x="1846" y="322"/>
                  </a:cubicBezTo>
                  <a:cubicBezTo>
                    <a:pt x="1771" y="145"/>
                    <a:pt x="1653" y="33"/>
                    <a:pt x="1502" y="33"/>
                  </a:cubicBezTo>
                  <a:cubicBezTo>
                    <a:pt x="1460" y="33"/>
                    <a:pt x="1416" y="42"/>
                    <a:pt x="1370" y="60"/>
                  </a:cubicBezTo>
                  <a:cubicBezTo>
                    <a:pt x="1318" y="81"/>
                    <a:pt x="1271" y="89"/>
                    <a:pt x="1226" y="89"/>
                  </a:cubicBezTo>
                  <a:cubicBezTo>
                    <a:pt x="1093" y="89"/>
                    <a:pt x="979" y="18"/>
                    <a:pt x="8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6450;p32">
              <a:extLst>
                <a:ext uri="{FF2B5EF4-FFF2-40B4-BE49-F238E27FC236}">
                  <a16:creationId xmlns:a16="http://schemas.microsoft.com/office/drawing/2014/main" id="{8C5EC005-623D-4651-BF8B-6EC1FF4B48DC}"/>
                </a:ext>
              </a:extLst>
            </p:cNvPr>
            <p:cNvSpPr/>
            <p:nvPr/>
          </p:nvSpPr>
          <p:spPr>
            <a:xfrm>
              <a:off x="5660225" y="2376325"/>
              <a:ext cx="5975" cy="3575"/>
            </a:xfrm>
            <a:custGeom>
              <a:avLst/>
              <a:gdLst/>
              <a:ahLst/>
              <a:cxnLst/>
              <a:rect l="l" t="t" r="r" b="b"/>
              <a:pathLst>
                <a:path w="239" h="143" extrusionOk="0">
                  <a:moveTo>
                    <a:pt x="60" y="0"/>
                  </a:moveTo>
                  <a:cubicBezTo>
                    <a:pt x="0" y="48"/>
                    <a:pt x="0" y="83"/>
                    <a:pt x="60" y="143"/>
                  </a:cubicBezTo>
                  <a:cubicBezTo>
                    <a:pt x="119" y="119"/>
                    <a:pt x="179" y="107"/>
                    <a:pt x="238" y="72"/>
                  </a:cubicBezTo>
                  <a:cubicBezTo>
                    <a:pt x="179" y="48"/>
                    <a:pt x="119" y="24"/>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6451;p32">
              <a:extLst>
                <a:ext uri="{FF2B5EF4-FFF2-40B4-BE49-F238E27FC236}">
                  <a16:creationId xmlns:a16="http://schemas.microsoft.com/office/drawing/2014/main" id="{55A399A5-6637-42E9-AD56-E1D9DE283537}"/>
                </a:ext>
              </a:extLst>
            </p:cNvPr>
            <p:cNvSpPr/>
            <p:nvPr/>
          </p:nvSpPr>
          <p:spPr>
            <a:xfrm>
              <a:off x="5658125" y="2376325"/>
              <a:ext cx="3600" cy="3575"/>
            </a:xfrm>
            <a:custGeom>
              <a:avLst/>
              <a:gdLst/>
              <a:ahLst/>
              <a:cxnLst/>
              <a:rect l="l" t="t" r="r" b="b"/>
              <a:pathLst>
                <a:path w="144" h="143" extrusionOk="0">
                  <a:moveTo>
                    <a:pt x="1" y="0"/>
                  </a:moveTo>
                  <a:lnTo>
                    <a:pt x="1" y="143"/>
                  </a:lnTo>
                  <a:lnTo>
                    <a:pt x="144" y="143"/>
                  </a:lnTo>
                  <a:lnTo>
                    <a:pt x="144" y="72"/>
                  </a:lnTo>
                  <a:lnTo>
                    <a:pt x="14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6452;p32">
              <a:extLst>
                <a:ext uri="{FF2B5EF4-FFF2-40B4-BE49-F238E27FC236}">
                  <a16:creationId xmlns:a16="http://schemas.microsoft.com/office/drawing/2014/main" id="{E9135ABC-028C-42D0-8559-5C659FD7DCF8}"/>
                </a:ext>
              </a:extLst>
            </p:cNvPr>
            <p:cNvSpPr/>
            <p:nvPr/>
          </p:nvSpPr>
          <p:spPr>
            <a:xfrm>
              <a:off x="5814100" y="2476625"/>
              <a:ext cx="1825" cy="1525"/>
            </a:xfrm>
            <a:custGeom>
              <a:avLst/>
              <a:gdLst/>
              <a:ahLst/>
              <a:cxnLst/>
              <a:rect l="l" t="t" r="r" b="b"/>
              <a:pathLst>
                <a:path w="73" h="61" extrusionOk="0">
                  <a:moveTo>
                    <a:pt x="72" y="0"/>
                  </a:moveTo>
                  <a:cubicBezTo>
                    <a:pt x="13" y="36"/>
                    <a:pt x="1" y="48"/>
                    <a:pt x="37" y="60"/>
                  </a:cubicBezTo>
                  <a:cubicBezTo>
                    <a:pt x="37" y="60"/>
                    <a:pt x="60" y="24"/>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6453;p32">
              <a:extLst>
                <a:ext uri="{FF2B5EF4-FFF2-40B4-BE49-F238E27FC236}">
                  <a16:creationId xmlns:a16="http://schemas.microsoft.com/office/drawing/2014/main" id="{AE9AF887-0131-4D6A-890D-64A6BA4E0366}"/>
                </a:ext>
              </a:extLst>
            </p:cNvPr>
            <p:cNvSpPr/>
            <p:nvPr/>
          </p:nvSpPr>
          <p:spPr>
            <a:xfrm>
              <a:off x="5635525" y="2337100"/>
              <a:ext cx="11925" cy="6800"/>
            </a:xfrm>
            <a:custGeom>
              <a:avLst/>
              <a:gdLst/>
              <a:ahLst/>
              <a:cxnLst/>
              <a:rect l="l" t="t" r="r" b="b"/>
              <a:pathLst>
                <a:path w="477" h="272" extrusionOk="0">
                  <a:moveTo>
                    <a:pt x="115" y="1"/>
                  </a:moveTo>
                  <a:cubicBezTo>
                    <a:pt x="62" y="1"/>
                    <a:pt x="19" y="17"/>
                    <a:pt x="12" y="93"/>
                  </a:cubicBezTo>
                  <a:cubicBezTo>
                    <a:pt x="0" y="176"/>
                    <a:pt x="83" y="224"/>
                    <a:pt x="179" y="271"/>
                  </a:cubicBezTo>
                  <a:lnTo>
                    <a:pt x="476" y="271"/>
                  </a:lnTo>
                  <a:cubicBezTo>
                    <a:pt x="452" y="105"/>
                    <a:pt x="393" y="9"/>
                    <a:pt x="238" y="9"/>
                  </a:cubicBezTo>
                  <a:cubicBezTo>
                    <a:pt x="198" y="9"/>
                    <a:pt x="154" y="1"/>
                    <a:pt x="1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6454;p32">
              <a:extLst>
                <a:ext uri="{FF2B5EF4-FFF2-40B4-BE49-F238E27FC236}">
                  <a16:creationId xmlns:a16="http://schemas.microsoft.com/office/drawing/2014/main" id="{D8214309-A2F2-42A8-90AC-08FFFF343FF7}"/>
                </a:ext>
              </a:extLst>
            </p:cNvPr>
            <p:cNvSpPr/>
            <p:nvPr/>
          </p:nvSpPr>
          <p:spPr>
            <a:xfrm>
              <a:off x="5607825" y="2340300"/>
              <a:ext cx="3900" cy="3600"/>
            </a:xfrm>
            <a:custGeom>
              <a:avLst/>
              <a:gdLst/>
              <a:ahLst/>
              <a:cxnLst/>
              <a:rect l="l" t="t" r="r" b="b"/>
              <a:pathLst>
                <a:path w="156" h="144" extrusionOk="0">
                  <a:moveTo>
                    <a:pt x="1" y="0"/>
                  </a:moveTo>
                  <a:cubicBezTo>
                    <a:pt x="39" y="49"/>
                    <a:pt x="86" y="81"/>
                    <a:pt x="127" y="117"/>
                  </a:cubicBezTo>
                  <a:lnTo>
                    <a:pt x="127" y="117"/>
                  </a:lnTo>
                  <a:lnTo>
                    <a:pt x="1" y="0"/>
                  </a:lnTo>
                  <a:close/>
                  <a:moveTo>
                    <a:pt x="127" y="117"/>
                  </a:moveTo>
                  <a:lnTo>
                    <a:pt x="156" y="143"/>
                  </a:lnTo>
                  <a:cubicBezTo>
                    <a:pt x="146" y="134"/>
                    <a:pt x="137" y="126"/>
                    <a:pt x="127" y="117"/>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6455;p32">
              <a:extLst>
                <a:ext uri="{FF2B5EF4-FFF2-40B4-BE49-F238E27FC236}">
                  <a16:creationId xmlns:a16="http://schemas.microsoft.com/office/drawing/2014/main" id="{8DE711F6-8BE8-484D-A284-D602C4FDE3E9}"/>
                </a:ext>
              </a:extLst>
            </p:cNvPr>
            <p:cNvSpPr/>
            <p:nvPr/>
          </p:nvSpPr>
          <p:spPr>
            <a:xfrm>
              <a:off x="5651000" y="2342025"/>
              <a:ext cx="3300" cy="1875"/>
            </a:xfrm>
            <a:custGeom>
              <a:avLst/>
              <a:gdLst/>
              <a:ahLst/>
              <a:cxnLst/>
              <a:rect l="l" t="t" r="r" b="b"/>
              <a:pathLst>
                <a:path w="132" h="75" extrusionOk="0">
                  <a:moveTo>
                    <a:pt x="72" y="0"/>
                  </a:moveTo>
                  <a:cubicBezTo>
                    <a:pt x="45" y="0"/>
                    <a:pt x="26" y="28"/>
                    <a:pt x="0" y="62"/>
                  </a:cubicBezTo>
                  <a:cubicBezTo>
                    <a:pt x="48" y="74"/>
                    <a:pt x="95" y="74"/>
                    <a:pt x="131" y="74"/>
                  </a:cubicBezTo>
                  <a:cubicBezTo>
                    <a:pt x="131" y="62"/>
                    <a:pt x="119" y="27"/>
                    <a:pt x="107" y="15"/>
                  </a:cubicBezTo>
                  <a:cubicBezTo>
                    <a:pt x="94" y="5"/>
                    <a:pt x="82" y="0"/>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6456;p32">
              <a:extLst>
                <a:ext uri="{FF2B5EF4-FFF2-40B4-BE49-F238E27FC236}">
                  <a16:creationId xmlns:a16="http://schemas.microsoft.com/office/drawing/2014/main" id="{F8217313-682A-46DB-B5C1-3A80A824F121}"/>
                </a:ext>
              </a:extLst>
            </p:cNvPr>
            <p:cNvSpPr/>
            <p:nvPr/>
          </p:nvSpPr>
          <p:spPr>
            <a:xfrm>
              <a:off x="6002225" y="2601650"/>
              <a:ext cx="4800" cy="3575"/>
            </a:xfrm>
            <a:custGeom>
              <a:avLst/>
              <a:gdLst/>
              <a:ahLst/>
              <a:cxnLst/>
              <a:rect l="l" t="t" r="r" b="b"/>
              <a:pathLst>
                <a:path w="192" h="143" extrusionOk="0">
                  <a:moveTo>
                    <a:pt x="1" y="0"/>
                  </a:moveTo>
                  <a:lnTo>
                    <a:pt x="1" y="0"/>
                  </a:lnTo>
                  <a:cubicBezTo>
                    <a:pt x="36" y="83"/>
                    <a:pt x="60" y="143"/>
                    <a:pt x="132" y="143"/>
                  </a:cubicBezTo>
                  <a:cubicBezTo>
                    <a:pt x="167" y="143"/>
                    <a:pt x="179" y="95"/>
                    <a:pt x="191" y="60"/>
                  </a:cubicBezTo>
                  <a:cubicBezTo>
                    <a:pt x="120" y="36"/>
                    <a:pt x="60" y="2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6457;p32">
              <a:extLst>
                <a:ext uri="{FF2B5EF4-FFF2-40B4-BE49-F238E27FC236}">
                  <a16:creationId xmlns:a16="http://schemas.microsoft.com/office/drawing/2014/main" id="{45E1BB2F-D78E-4A24-B4A1-481D11921D4F}"/>
                </a:ext>
              </a:extLst>
            </p:cNvPr>
            <p:cNvSpPr/>
            <p:nvPr/>
          </p:nvSpPr>
          <p:spPr>
            <a:xfrm>
              <a:off x="6033475" y="2604250"/>
              <a:ext cx="1525" cy="1575"/>
            </a:xfrm>
            <a:custGeom>
              <a:avLst/>
              <a:gdLst/>
              <a:ahLst/>
              <a:cxnLst/>
              <a:rect l="l" t="t" r="r" b="b"/>
              <a:pathLst>
                <a:path w="61" h="63" extrusionOk="0">
                  <a:moveTo>
                    <a:pt x="17" y="1"/>
                  </a:moveTo>
                  <a:cubicBezTo>
                    <a:pt x="7" y="1"/>
                    <a:pt x="1" y="13"/>
                    <a:pt x="1" y="39"/>
                  </a:cubicBezTo>
                  <a:cubicBezTo>
                    <a:pt x="1" y="39"/>
                    <a:pt x="48" y="51"/>
                    <a:pt x="60" y="63"/>
                  </a:cubicBezTo>
                  <a:cubicBezTo>
                    <a:pt x="47" y="22"/>
                    <a:pt x="29" y="1"/>
                    <a:pt x="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6458;p32">
              <a:extLst>
                <a:ext uri="{FF2B5EF4-FFF2-40B4-BE49-F238E27FC236}">
                  <a16:creationId xmlns:a16="http://schemas.microsoft.com/office/drawing/2014/main" id="{8FF5D094-BB93-460D-909E-9E9ACDBD6FAE}"/>
                </a:ext>
              </a:extLst>
            </p:cNvPr>
            <p:cNvSpPr/>
            <p:nvPr/>
          </p:nvSpPr>
          <p:spPr>
            <a:xfrm>
              <a:off x="5267025" y="2508800"/>
              <a:ext cx="26200" cy="4175"/>
            </a:xfrm>
            <a:custGeom>
              <a:avLst/>
              <a:gdLst/>
              <a:ahLst/>
              <a:cxnLst/>
              <a:rect l="l" t="t" r="r" b="b"/>
              <a:pathLst>
                <a:path w="1048" h="167" extrusionOk="0">
                  <a:moveTo>
                    <a:pt x="451" y="0"/>
                  </a:moveTo>
                  <a:cubicBezTo>
                    <a:pt x="295" y="0"/>
                    <a:pt x="143" y="27"/>
                    <a:pt x="0" y="142"/>
                  </a:cubicBezTo>
                  <a:cubicBezTo>
                    <a:pt x="95" y="142"/>
                    <a:pt x="191" y="166"/>
                    <a:pt x="286" y="166"/>
                  </a:cubicBezTo>
                  <a:cubicBezTo>
                    <a:pt x="536" y="142"/>
                    <a:pt x="774" y="130"/>
                    <a:pt x="1000" y="130"/>
                  </a:cubicBezTo>
                  <a:lnTo>
                    <a:pt x="1048" y="71"/>
                  </a:lnTo>
                  <a:lnTo>
                    <a:pt x="1000" y="11"/>
                  </a:lnTo>
                  <a:cubicBezTo>
                    <a:pt x="954" y="18"/>
                    <a:pt x="906" y="20"/>
                    <a:pt x="859" y="20"/>
                  </a:cubicBezTo>
                  <a:cubicBezTo>
                    <a:pt x="724" y="20"/>
                    <a:pt x="586" y="0"/>
                    <a:pt x="4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6459;p32">
              <a:extLst>
                <a:ext uri="{FF2B5EF4-FFF2-40B4-BE49-F238E27FC236}">
                  <a16:creationId xmlns:a16="http://schemas.microsoft.com/office/drawing/2014/main" id="{7A1857F6-902C-4D48-8A85-12B99F12FB01}"/>
                </a:ext>
              </a:extLst>
            </p:cNvPr>
            <p:cNvSpPr/>
            <p:nvPr/>
          </p:nvSpPr>
          <p:spPr>
            <a:xfrm>
              <a:off x="5306000" y="2516125"/>
              <a:ext cx="8375" cy="3675"/>
            </a:xfrm>
            <a:custGeom>
              <a:avLst/>
              <a:gdLst/>
              <a:ahLst/>
              <a:cxnLst/>
              <a:rect l="l" t="t" r="r" b="b"/>
              <a:pathLst>
                <a:path w="335" h="147" extrusionOk="0">
                  <a:moveTo>
                    <a:pt x="229" y="1"/>
                  </a:moveTo>
                  <a:cubicBezTo>
                    <a:pt x="183" y="1"/>
                    <a:pt x="134" y="26"/>
                    <a:pt x="96" y="52"/>
                  </a:cubicBezTo>
                  <a:cubicBezTo>
                    <a:pt x="60" y="75"/>
                    <a:pt x="37" y="123"/>
                    <a:pt x="1" y="147"/>
                  </a:cubicBezTo>
                  <a:cubicBezTo>
                    <a:pt x="60" y="147"/>
                    <a:pt x="108" y="147"/>
                    <a:pt x="132" y="135"/>
                  </a:cubicBezTo>
                  <a:cubicBezTo>
                    <a:pt x="215" y="123"/>
                    <a:pt x="275" y="87"/>
                    <a:pt x="334" y="75"/>
                  </a:cubicBezTo>
                  <a:cubicBezTo>
                    <a:pt x="306" y="20"/>
                    <a:pt x="268" y="1"/>
                    <a:pt x="2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6460;p32">
              <a:extLst>
                <a:ext uri="{FF2B5EF4-FFF2-40B4-BE49-F238E27FC236}">
                  <a16:creationId xmlns:a16="http://schemas.microsoft.com/office/drawing/2014/main" id="{333EF0AE-0B87-4A48-9544-9E0A82E0AF41}"/>
                </a:ext>
              </a:extLst>
            </p:cNvPr>
            <p:cNvSpPr/>
            <p:nvPr/>
          </p:nvSpPr>
          <p:spPr>
            <a:xfrm>
              <a:off x="5303025" y="2510850"/>
              <a:ext cx="3900" cy="1450"/>
            </a:xfrm>
            <a:custGeom>
              <a:avLst/>
              <a:gdLst/>
              <a:ahLst/>
              <a:cxnLst/>
              <a:rect l="l" t="t" r="r" b="b"/>
              <a:pathLst>
                <a:path w="156" h="58" extrusionOk="0">
                  <a:moveTo>
                    <a:pt x="108" y="1"/>
                  </a:moveTo>
                  <a:cubicBezTo>
                    <a:pt x="60" y="25"/>
                    <a:pt x="36" y="36"/>
                    <a:pt x="1" y="48"/>
                  </a:cubicBezTo>
                  <a:cubicBezTo>
                    <a:pt x="25" y="54"/>
                    <a:pt x="48" y="57"/>
                    <a:pt x="74" y="57"/>
                  </a:cubicBezTo>
                  <a:cubicBezTo>
                    <a:pt x="99" y="57"/>
                    <a:pt x="126" y="54"/>
                    <a:pt x="156" y="48"/>
                  </a:cubicBezTo>
                  <a:cubicBezTo>
                    <a:pt x="144" y="36"/>
                    <a:pt x="120" y="1"/>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6461;p32">
              <a:extLst>
                <a:ext uri="{FF2B5EF4-FFF2-40B4-BE49-F238E27FC236}">
                  <a16:creationId xmlns:a16="http://schemas.microsoft.com/office/drawing/2014/main" id="{6DE14F6A-5773-4BC0-8CCF-4F548ACC30D0}"/>
                </a:ext>
              </a:extLst>
            </p:cNvPr>
            <p:cNvSpPr/>
            <p:nvPr/>
          </p:nvSpPr>
          <p:spPr>
            <a:xfrm>
              <a:off x="5292325" y="2509075"/>
              <a:ext cx="3875" cy="3300"/>
            </a:xfrm>
            <a:custGeom>
              <a:avLst/>
              <a:gdLst/>
              <a:ahLst/>
              <a:cxnLst/>
              <a:rect l="l" t="t" r="r" b="b"/>
              <a:pathLst>
                <a:path w="155" h="132" extrusionOk="0">
                  <a:moveTo>
                    <a:pt x="0" y="0"/>
                  </a:moveTo>
                  <a:lnTo>
                    <a:pt x="0" y="107"/>
                  </a:lnTo>
                  <a:cubicBezTo>
                    <a:pt x="48" y="107"/>
                    <a:pt x="95" y="119"/>
                    <a:pt x="155" y="131"/>
                  </a:cubicBezTo>
                  <a:cubicBezTo>
                    <a:pt x="95" y="96"/>
                    <a:pt x="48"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6462;p32">
              <a:extLst>
                <a:ext uri="{FF2B5EF4-FFF2-40B4-BE49-F238E27FC236}">
                  <a16:creationId xmlns:a16="http://schemas.microsoft.com/office/drawing/2014/main" id="{C9991CFE-E5BB-4035-B014-B5FFB009513E}"/>
                </a:ext>
              </a:extLst>
            </p:cNvPr>
            <p:cNvSpPr/>
            <p:nvPr/>
          </p:nvSpPr>
          <p:spPr>
            <a:xfrm>
              <a:off x="5471200" y="2548650"/>
              <a:ext cx="7475" cy="6100"/>
            </a:xfrm>
            <a:custGeom>
              <a:avLst/>
              <a:gdLst/>
              <a:ahLst/>
              <a:cxnLst/>
              <a:rect l="l" t="t" r="r" b="b"/>
              <a:pathLst>
                <a:path w="299" h="244" extrusionOk="0">
                  <a:moveTo>
                    <a:pt x="156" y="1"/>
                  </a:moveTo>
                  <a:cubicBezTo>
                    <a:pt x="48" y="60"/>
                    <a:pt x="1" y="120"/>
                    <a:pt x="96" y="215"/>
                  </a:cubicBezTo>
                  <a:cubicBezTo>
                    <a:pt x="96" y="233"/>
                    <a:pt x="122" y="244"/>
                    <a:pt x="140" y="244"/>
                  </a:cubicBezTo>
                  <a:cubicBezTo>
                    <a:pt x="147" y="244"/>
                    <a:pt x="152" y="242"/>
                    <a:pt x="156" y="239"/>
                  </a:cubicBezTo>
                  <a:cubicBezTo>
                    <a:pt x="298" y="156"/>
                    <a:pt x="156" y="72"/>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6463;p32">
              <a:extLst>
                <a:ext uri="{FF2B5EF4-FFF2-40B4-BE49-F238E27FC236}">
                  <a16:creationId xmlns:a16="http://schemas.microsoft.com/office/drawing/2014/main" id="{8ABDD4FA-ADCB-4731-84AD-EC15420E1578}"/>
                </a:ext>
              </a:extLst>
            </p:cNvPr>
            <p:cNvSpPr/>
            <p:nvPr/>
          </p:nvSpPr>
          <p:spPr>
            <a:xfrm>
              <a:off x="6085275" y="2501475"/>
              <a:ext cx="13725" cy="4350"/>
            </a:xfrm>
            <a:custGeom>
              <a:avLst/>
              <a:gdLst/>
              <a:ahLst/>
              <a:cxnLst/>
              <a:rect l="l" t="t" r="r" b="b"/>
              <a:pathLst>
                <a:path w="549" h="174" extrusionOk="0">
                  <a:moveTo>
                    <a:pt x="271" y="0"/>
                  </a:moveTo>
                  <a:cubicBezTo>
                    <a:pt x="170" y="0"/>
                    <a:pt x="76" y="31"/>
                    <a:pt x="0" y="138"/>
                  </a:cubicBezTo>
                  <a:cubicBezTo>
                    <a:pt x="107" y="158"/>
                    <a:pt x="210" y="174"/>
                    <a:pt x="311" y="174"/>
                  </a:cubicBezTo>
                  <a:cubicBezTo>
                    <a:pt x="391" y="174"/>
                    <a:pt x="469" y="164"/>
                    <a:pt x="548" y="138"/>
                  </a:cubicBezTo>
                  <a:lnTo>
                    <a:pt x="548" y="42"/>
                  </a:lnTo>
                  <a:cubicBezTo>
                    <a:pt x="458" y="25"/>
                    <a:pt x="362" y="0"/>
                    <a:pt x="2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6464;p32">
              <a:extLst>
                <a:ext uri="{FF2B5EF4-FFF2-40B4-BE49-F238E27FC236}">
                  <a16:creationId xmlns:a16="http://schemas.microsoft.com/office/drawing/2014/main" id="{017822E3-2E08-40CD-9034-FC7E564FA834}"/>
                </a:ext>
              </a:extLst>
            </p:cNvPr>
            <p:cNvSpPr/>
            <p:nvPr/>
          </p:nvSpPr>
          <p:spPr>
            <a:xfrm>
              <a:off x="5371200" y="2304575"/>
              <a:ext cx="22650" cy="10750"/>
            </a:xfrm>
            <a:custGeom>
              <a:avLst/>
              <a:gdLst/>
              <a:ahLst/>
              <a:cxnLst/>
              <a:rect l="l" t="t" r="r" b="b"/>
              <a:pathLst>
                <a:path w="906" h="430" extrusionOk="0">
                  <a:moveTo>
                    <a:pt x="0" y="1"/>
                  </a:moveTo>
                  <a:cubicBezTo>
                    <a:pt x="48" y="132"/>
                    <a:pt x="96" y="275"/>
                    <a:pt x="131" y="429"/>
                  </a:cubicBezTo>
                  <a:cubicBezTo>
                    <a:pt x="344" y="291"/>
                    <a:pt x="538" y="124"/>
                    <a:pt x="797" y="124"/>
                  </a:cubicBezTo>
                  <a:cubicBezTo>
                    <a:pt x="828" y="124"/>
                    <a:pt x="860" y="127"/>
                    <a:pt x="893" y="132"/>
                  </a:cubicBezTo>
                  <a:cubicBezTo>
                    <a:pt x="905" y="72"/>
                    <a:pt x="881" y="36"/>
                    <a:pt x="822" y="25"/>
                  </a:cubicBezTo>
                  <a:cubicBezTo>
                    <a:pt x="750" y="13"/>
                    <a:pt x="655" y="13"/>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6465;p32">
              <a:extLst>
                <a:ext uri="{FF2B5EF4-FFF2-40B4-BE49-F238E27FC236}">
                  <a16:creationId xmlns:a16="http://schemas.microsoft.com/office/drawing/2014/main" id="{007B9337-579B-4C11-A15D-4763B9CAFEDF}"/>
                </a:ext>
              </a:extLst>
            </p:cNvPr>
            <p:cNvSpPr/>
            <p:nvPr/>
          </p:nvSpPr>
          <p:spPr>
            <a:xfrm>
              <a:off x="5391725" y="2304425"/>
              <a:ext cx="19375" cy="3750"/>
            </a:xfrm>
            <a:custGeom>
              <a:avLst/>
              <a:gdLst/>
              <a:ahLst/>
              <a:cxnLst/>
              <a:rect l="l" t="t" r="r" b="b"/>
              <a:pathLst>
                <a:path w="775" h="150" extrusionOk="0">
                  <a:moveTo>
                    <a:pt x="397" y="1"/>
                  </a:moveTo>
                  <a:cubicBezTo>
                    <a:pt x="266" y="1"/>
                    <a:pt x="132" y="31"/>
                    <a:pt x="1" y="31"/>
                  </a:cubicBezTo>
                  <a:cubicBezTo>
                    <a:pt x="13" y="66"/>
                    <a:pt x="48" y="102"/>
                    <a:pt x="72" y="138"/>
                  </a:cubicBezTo>
                  <a:cubicBezTo>
                    <a:pt x="298" y="138"/>
                    <a:pt x="537" y="138"/>
                    <a:pt x="775" y="150"/>
                  </a:cubicBezTo>
                  <a:cubicBezTo>
                    <a:pt x="656" y="31"/>
                    <a:pt x="528" y="1"/>
                    <a:pt x="3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6466;p32">
              <a:extLst>
                <a:ext uri="{FF2B5EF4-FFF2-40B4-BE49-F238E27FC236}">
                  <a16:creationId xmlns:a16="http://schemas.microsoft.com/office/drawing/2014/main" id="{7A1E40C0-2381-4CF3-A974-9D012EB8CA63}"/>
                </a:ext>
              </a:extLst>
            </p:cNvPr>
            <p:cNvSpPr/>
            <p:nvPr/>
          </p:nvSpPr>
          <p:spPr>
            <a:xfrm>
              <a:off x="5267025" y="2351300"/>
              <a:ext cx="6275" cy="4200"/>
            </a:xfrm>
            <a:custGeom>
              <a:avLst/>
              <a:gdLst/>
              <a:ahLst/>
              <a:cxnLst/>
              <a:rect l="l" t="t" r="r" b="b"/>
              <a:pathLst>
                <a:path w="251" h="168" extrusionOk="0">
                  <a:moveTo>
                    <a:pt x="12" y="1"/>
                  </a:moveTo>
                  <a:lnTo>
                    <a:pt x="12" y="1"/>
                  </a:lnTo>
                  <a:cubicBezTo>
                    <a:pt x="0" y="96"/>
                    <a:pt x="48" y="132"/>
                    <a:pt x="119" y="168"/>
                  </a:cubicBezTo>
                  <a:cubicBezTo>
                    <a:pt x="167" y="132"/>
                    <a:pt x="250" y="108"/>
                    <a:pt x="179" y="49"/>
                  </a:cubicBezTo>
                  <a:cubicBezTo>
                    <a:pt x="155" y="1"/>
                    <a:pt x="72" y="13"/>
                    <a:pt x="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6467;p32">
              <a:extLst>
                <a:ext uri="{FF2B5EF4-FFF2-40B4-BE49-F238E27FC236}">
                  <a16:creationId xmlns:a16="http://schemas.microsoft.com/office/drawing/2014/main" id="{A28D6336-12CB-4C0E-9E3B-7E1148508716}"/>
                </a:ext>
              </a:extLst>
            </p:cNvPr>
            <p:cNvSpPr/>
            <p:nvPr/>
          </p:nvSpPr>
          <p:spPr>
            <a:xfrm>
              <a:off x="5280700" y="2499200"/>
              <a:ext cx="8675" cy="2150"/>
            </a:xfrm>
            <a:custGeom>
              <a:avLst/>
              <a:gdLst/>
              <a:ahLst/>
              <a:cxnLst/>
              <a:rect l="l" t="t" r="r" b="b"/>
              <a:pathLst>
                <a:path w="347" h="86" extrusionOk="0">
                  <a:moveTo>
                    <a:pt x="178" y="1"/>
                  </a:moveTo>
                  <a:cubicBezTo>
                    <a:pt x="120" y="1"/>
                    <a:pt x="62" y="31"/>
                    <a:pt x="1" y="86"/>
                  </a:cubicBezTo>
                  <a:lnTo>
                    <a:pt x="346" y="86"/>
                  </a:lnTo>
                  <a:cubicBezTo>
                    <a:pt x="288" y="28"/>
                    <a:pt x="233" y="1"/>
                    <a:pt x="1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6468;p32">
              <a:extLst>
                <a:ext uri="{FF2B5EF4-FFF2-40B4-BE49-F238E27FC236}">
                  <a16:creationId xmlns:a16="http://schemas.microsoft.com/office/drawing/2014/main" id="{BA75A771-DD62-4E6F-8B8E-D504C9E5C4FA}"/>
                </a:ext>
              </a:extLst>
            </p:cNvPr>
            <p:cNvSpPr/>
            <p:nvPr/>
          </p:nvSpPr>
          <p:spPr>
            <a:xfrm>
              <a:off x="5255400" y="2509375"/>
              <a:ext cx="4500" cy="4200"/>
            </a:xfrm>
            <a:custGeom>
              <a:avLst/>
              <a:gdLst/>
              <a:ahLst/>
              <a:cxnLst/>
              <a:rect l="l" t="t" r="r" b="b"/>
              <a:pathLst>
                <a:path w="180" h="168" extrusionOk="0">
                  <a:moveTo>
                    <a:pt x="1" y="0"/>
                  </a:moveTo>
                  <a:cubicBezTo>
                    <a:pt x="37" y="36"/>
                    <a:pt x="18" y="168"/>
                    <a:pt x="84" y="168"/>
                  </a:cubicBezTo>
                  <a:cubicBezTo>
                    <a:pt x="106" y="168"/>
                    <a:pt x="136" y="154"/>
                    <a:pt x="179" y="119"/>
                  </a:cubicBezTo>
                  <a:cubicBezTo>
                    <a:pt x="156" y="48"/>
                    <a:pt x="84"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6469;p32">
              <a:extLst>
                <a:ext uri="{FF2B5EF4-FFF2-40B4-BE49-F238E27FC236}">
                  <a16:creationId xmlns:a16="http://schemas.microsoft.com/office/drawing/2014/main" id="{462EC749-C4CC-4A4A-AFC8-A219D107E0C8}"/>
                </a:ext>
              </a:extLst>
            </p:cNvPr>
            <p:cNvSpPr/>
            <p:nvPr/>
          </p:nvSpPr>
          <p:spPr>
            <a:xfrm>
              <a:off x="5302425" y="2498950"/>
              <a:ext cx="3900" cy="2700"/>
            </a:xfrm>
            <a:custGeom>
              <a:avLst/>
              <a:gdLst/>
              <a:ahLst/>
              <a:cxnLst/>
              <a:rect l="l" t="t" r="r" b="b"/>
              <a:pathLst>
                <a:path w="156" h="108" extrusionOk="0">
                  <a:moveTo>
                    <a:pt x="156" y="1"/>
                  </a:moveTo>
                  <a:lnTo>
                    <a:pt x="156" y="1"/>
                  </a:lnTo>
                  <a:cubicBezTo>
                    <a:pt x="120" y="36"/>
                    <a:pt x="60" y="60"/>
                    <a:pt x="1" y="108"/>
                  </a:cubicBezTo>
                  <a:cubicBezTo>
                    <a:pt x="60" y="84"/>
                    <a:pt x="120" y="36"/>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6470;p32">
              <a:extLst>
                <a:ext uri="{FF2B5EF4-FFF2-40B4-BE49-F238E27FC236}">
                  <a16:creationId xmlns:a16="http://schemas.microsoft.com/office/drawing/2014/main" id="{DD998232-9C41-4FD3-9525-B81790DFB13A}"/>
                </a:ext>
              </a:extLst>
            </p:cNvPr>
            <p:cNvSpPr/>
            <p:nvPr/>
          </p:nvSpPr>
          <p:spPr>
            <a:xfrm>
              <a:off x="5725100" y="2445300"/>
              <a:ext cx="3300" cy="2300"/>
            </a:xfrm>
            <a:custGeom>
              <a:avLst/>
              <a:gdLst/>
              <a:ahLst/>
              <a:cxnLst/>
              <a:rect l="l" t="t" r="r" b="b"/>
              <a:pathLst>
                <a:path w="132" h="92" extrusionOk="0">
                  <a:moveTo>
                    <a:pt x="54" y="1"/>
                  </a:moveTo>
                  <a:cubicBezTo>
                    <a:pt x="39" y="1"/>
                    <a:pt x="11" y="27"/>
                    <a:pt x="1" y="27"/>
                  </a:cubicBezTo>
                  <a:cubicBezTo>
                    <a:pt x="1" y="39"/>
                    <a:pt x="1" y="51"/>
                    <a:pt x="13" y="63"/>
                  </a:cubicBezTo>
                  <a:cubicBezTo>
                    <a:pt x="21" y="80"/>
                    <a:pt x="43" y="91"/>
                    <a:pt x="58" y="91"/>
                  </a:cubicBezTo>
                  <a:cubicBezTo>
                    <a:pt x="64" y="91"/>
                    <a:pt x="69" y="90"/>
                    <a:pt x="72" y="87"/>
                  </a:cubicBezTo>
                  <a:cubicBezTo>
                    <a:pt x="132" y="51"/>
                    <a:pt x="120" y="27"/>
                    <a:pt x="60" y="3"/>
                  </a:cubicBezTo>
                  <a:cubicBezTo>
                    <a:pt x="59" y="2"/>
                    <a:pt x="56" y="1"/>
                    <a:pt x="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6471;p32">
              <a:extLst>
                <a:ext uri="{FF2B5EF4-FFF2-40B4-BE49-F238E27FC236}">
                  <a16:creationId xmlns:a16="http://schemas.microsoft.com/office/drawing/2014/main" id="{23A75B9A-EC95-455B-892D-7CD52D7641D5}"/>
                </a:ext>
              </a:extLst>
            </p:cNvPr>
            <p:cNvSpPr/>
            <p:nvPr/>
          </p:nvSpPr>
          <p:spPr>
            <a:xfrm>
              <a:off x="5973650" y="2433750"/>
              <a:ext cx="11050" cy="5175"/>
            </a:xfrm>
            <a:custGeom>
              <a:avLst/>
              <a:gdLst/>
              <a:ahLst/>
              <a:cxnLst/>
              <a:rect l="l" t="t" r="r" b="b"/>
              <a:pathLst>
                <a:path w="442" h="207" extrusionOk="0">
                  <a:moveTo>
                    <a:pt x="221" y="1"/>
                  </a:moveTo>
                  <a:cubicBezTo>
                    <a:pt x="146" y="1"/>
                    <a:pt x="72" y="49"/>
                    <a:pt x="1" y="144"/>
                  </a:cubicBezTo>
                  <a:cubicBezTo>
                    <a:pt x="72" y="186"/>
                    <a:pt x="146" y="206"/>
                    <a:pt x="221" y="206"/>
                  </a:cubicBezTo>
                  <a:cubicBezTo>
                    <a:pt x="295" y="206"/>
                    <a:pt x="370" y="186"/>
                    <a:pt x="441" y="144"/>
                  </a:cubicBezTo>
                  <a:cubicBezTo>
                    <a:pt x="370" y="49"/>
                    <a:pt x="295" y="1"/>
                    <a:pt x="2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6472;p32">
              <a:extLst>
                <a:ext uri="{FF2B5EF4-FFF2-40B4-BE49-F238E27FC236}">
                  <a16:creationId xmlns:a16="http://schemas.microsoft.com/office/drawing/2014/main" id="{21E2FA7E-1E38-42EC-9AB6-684A69484660}"/>
                </a:ext>
              </a:extLst>
            </p:cNvPr>
            <p:cNvSpPr/>
            <p:nvPr/>
          </p:nvSpPr>
          <p:spPr>
            <a:xfrm>
              <a:off x="5219700" y="2461750"/>
              <a:ext cx="5375" cy="11325"/>
            </a:xfrm>
            <a:custGeom>
              <a:avLst/>
              <a:gdLst/>
              <a:ahLst/>
              <a:cxnLst/>
              <a:rect l="l" t="t" r="r" b="b"/>
              <a:pathLst>
                <a:path w="215" h="453" extrusionOk="0">
                  <a:moveTo>
                    <a:pt x="155" y="0"/>
                  </a:moveTo>
                  <a:lnTo>
                    <a:pt x="155" y="0"/>
                  </a:lnTo>
                  <a:cubicBezTo>
                    <a:pt x="36" y="167"/>
                    <a:pt x="0" y="322"/>
                    <a:pt x="179" y="453"/>
                  </a:cubicBezTo>
                  <a:cubicBezTo>
                    <a:pt x="214" y="298"/>
                    <a:pt x="202" y="155"/>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6473;p32">
              <a:extLst>
                <a:ext uri="{FF2B5EF4-FFF2-40B4-BE49-F238E27FC236}">
                  <a16:creationId xmlns:a16="http://schemas.microsoft.com/office/drawing/2014/main" id="{AC0B7F1D-96DA-42B6-8B70-216DDB6D5670}"/>
                </a:ext>
              </a:extLst>
            </p:cNvPr>
            <p:cNvSpPr/>
            <p:nvPr/>
          </p:nvSpPr>
          <p:spPr>
            <a:xfrm>
              <a:off x="5768575" y="2343875"/>
              <a:ext cx="118950" cy="25100"/>
            </a:xfrm>
            <a:custGeom>
              <a:avLst/>
              <a:gdLst/>
              <a:ahLst/>
              <a:cxnLst/>
              <a:rect l="l" t="t" r="r" b="b"/>
              <a:pathLst>
                <a:path w="4758" h="1004" extrusionOk="0">
                  <a:moveTo>
                    <a:pt x="464" y="0"/>
                  </a:moveTo>
                  <a:cubicBezTo>
                    <a:pt x="357" y="191"/>
                    <a:pt x="0" y="119"/>
                    <a:pt x="36" y="429"/>
                  </a:cubicBezTo>
                  <a:cubicBezTo>
                    <a:pt x="95" y="488"/>
                    <a:pt x="165" y="500"/>
                    <a:pt x="239" y="500"/>
                  </a:cubicBezTo>
                  <a:cubicBezTo>
                    <a:pt x="293" y="500"/>
                    <a:pt x="349" y="493"/>
                    <a:pt x="403" y="493"/>
                  </a:cubicBezTo>
                  <a:cubicBezTo>
                    <a:pt x="468" y="493"/>
                    <a:pt x="531" y="503"/>
                    <a:pt x="584" y="548"/>
                  </a:cubicBezTo>
                  <a:cubicBezTo>
                    <a:pt x="705" y="625"/>
                    <a:pt x="877" y="753"/>
                    <a:pt x="930" y="753"/>
                  </a:cubicBezTo>
                  <a:cubicBezTo>
                    <a:pt x="934" y="753"/>
                    <a:pt x="938" y="752"/>
                    <a:pt x="941" y="750"/>
                  </a:cubicBezTo>
                  <a:cubicBezTo>
                    <a:pt x="1044" y="653"/>
                    <a:pt x="1116" y="615"/>
                    <a:pt x="1169" y="615"/>
                  </a:cubicBezTo>
                  <a:cubicBezTo>
                    <a:pt x="1327" y="615"/>
                    <a:pt x="1307" y="956"/>
                    <a:pt x="1441" y="1000"/>
                  </a:cubicBezTo>
                  <a:cubicBezTo>
                    <a:pt x="1482" y="1000"/>
                    <a:pt x="1524" y="1003"/>
                    <a:pt x="1561" y="1003"/>
                  </a:cubicBezTo>
                  <a:cubicBezTo>
                    <a:pt x="1599" y="1003"/>
                    <a:pt x="1631" y="1000"/>
                    <a:pt x="1655" y="989"/>
                  </a:cubicBezTo>
                  <a:cubicBezTo>
                    <a:pt x="1963" y="740"/>
                    <a:pt x="2014" y="699"/>
                    <a:pt x="2229" y="699"/>
                  </a:cubicBezTo>
                  <a:cubicBezTo>
                    <a:pt x="2272" y="699"/>
                    <a:pt x="2322" y="701"/>
                    <a:pt x="2381" y="703"/>
                  </a:cubicBezTo>
                  <a:cubicBezTo>
                    <a:pt x="2560" y="715"/>
                    <a:pt x="2727" y="715"/>
                    <a:pt x="2893" y="715"/>
                  </a:cubicBezTo>
                  <a:cubicBezTo>
                    <a:pt x="3024" y="834"/>
                    <a:pt x="3191" y="786"/>
                    <a:pt x="3334" y="834"/>
                  </a:cubicBezTo>
                  <a:cubicBezTo>
                    <a:pt x="3382" y="834"/>
                    <a:pt x="3405" y="846"/>
                    <a:pt x="3453" y="846"/>
                  </a:cubicBezTo>
                  <a:lnTo>
                    <a:pt x="3512" y="846"/>
                  </a:lnTo>
                  <a:lnTo>
                    <a:pt x="3524" y="786"/>
                  </a:lnTo>
                  <a:lnTo>
                    <a:pt x="3560" y="846"/>
                  </a:lnTo>
                  <a:lnTo>
                    <a:pt x="3620" y="869"/>
                  </a:lnTo>
                  <a:cubicBezTo>
                    <a:pt x="3784" y="756"/>
                    <a:pt x="3916" y="699"/>
                    <a:pt x="4044" y="699"/>
                  </a:cubicBezTo>
                  <a:cubicBezTo>
                    <a:pt x="4211" y="699"/>
                    <a:pt x="4373" y="798"/>
                    <a:pt x="4596" y="1000"/>
                  </a:cubicBezTo>
                  <a:cubicBezTo>
                    <a:pt x="4655" y="965"/>
                    <a:pt x="4679" y="929"/>
                    <a:pt x="4632" y="881"/>
                  </a:cubicBezTo>
                  <a:cubicBezTo>
                    <a:pt x="4643" y="672"/>
                    <a:pt x="4757" y="429"/>
                    <a:pt x="4374" y="429"/>
                  </a:cubicBezTo>
                  <a:cubicBezTo>
                    <a:pt x="4365" y="429"/>
                    <a:pt x="4356" y="429"/>
                    <a:pt x="4346" y="429"/>
                  </a:cubicBezTo>
                  <a:cubicBezTo>
                    <a:pt x="4237" y="440"/>
                    <a:pt x="4119" y="465"/>
                    <a:pt x="4004" y="465"/>
                  </a:cubicBezTo>
                  <a:cubicBezTo>
                    <a:pt x="3867" y="465"/>
                    <a:pt x="3735" y="429"/>
                    <a:pt x="3632" y="286"/>
                  </a:cubicBezTo>
                  <a:cubicBezTo>
                    <a:pt x="3620" y="250"/>
                    <a:pt x="3620" y="215"/>
                    <a:pt x="3608" y="179"/>
                  </a:cubicBezTo>
                  <a:lnTo>
                    <a:pt x="3620" y="179"/>
                  </a:lnTo>
                  <a:cubicBezTo>
                    <a:pt x="3540" y="175"/>
                    <a:pt x="3461" y="174"/>
                    <a:pt x="3381" y="174"/>
                  </a:cubicBezTo>
                  <a:cubicBezTo>
                    <a:pt x="3288" y="174"/>
                    <a:pt x="3195" y="175"/>
                    <a:pt x="3102" y="175"/>
                  </a:cubicBezTo>
                  <a:cubicBezTo>
                    <a:pt x="2785" y="175"/>
                    <a:pt x="2472" y="159"/>
                    <a:pt x="2179" y="12"/>
                  </a:cubicBezTo>
                  <a:cubicBezTo>
                    <a:pt x="1607" y="0"/>
                    <a:pt x="1024" y="0"/>
                    <a:pt x="4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6474;p32">
              <a:extLst>
                <a:ext uri="{FF2B5EF4-FFF2-40B4-BE49-F238E27FC236}">
                  <a16:creationId xmlns:a16="http://schemas.microsoft.com/office/drawing/2014/main" id="{B87503FB-F55D-4D78-8A4B-7E6E4F80AF45}"/>
                </a:ext>
              </a:extLst>
            </p:cNvPr>
            <p:cNvSpPr/>
            <p:nvPr/>
          </p:nvSpPr>
          <p:spPr>
            <a:xfrm>
              <a:off x="5769150" y="2354575"/>
              <a:ext cx="14325" cy="3900"/>
            </a:xfrm>
            <a:custGeom>
              <a:avLst/>
              <a:gdLst/>
              <a:ahLst/>
              <a:cxnLst/>
              <a:rect l="l" t="t" r="r" b="b"/>
              <a:pathLst>
                <a:path w="573" h="156" extrusionOk="0">
                  <a:moveTo>
                    <a:pt x="13" y="1"/>
                  </a:moveTo>
                  <a:lnTo>
                    <a:pt x="1" y="144"/>
                  </a:lnTo>
                  <a:cubicBezTo>
                    <a:pt x="156" y="144"/>
                    <a:pt x="287" y="156"/>
                    <a:pt x="441" y="156"/>
                  </a:cubicBezTo>
                  <a:cubicBezTo>
                    <a:pt x="489" y="144"/>
                    <a:pt x="525" y="144"/>
                    <a:pt x="572" y="144"/>
                  </a:cubicBezTo>
                  <a:cubicBezTo>
                    <a:pt x="485" y="20"/>
                    <a:pt x="367" y="3"/>
                    <a:pt x="245" y="3"/>
                  </a:cubicBezTo>
                  <a:cubicBezTo>
                    <a:pt x="198" y="3"/>
                    <a:pt x="150" y="6"/>
                    <a:pt x="104" y="6"/>
                  </a:cubicBezTo>
                  <a:cubicBezTo>
                    <a:pt x="73" y="6"/>
                    <a:pt x="42" y="5"/>
                    <a:pt x="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6475;p32">
              <a:extLst>
                <a:ext uri="{FF2B5EF4-FFF2-40B4-BE49-F238E27FC236}">
                  <a16:creationId xmlns:a16="http://schemas.microsoft.com/office/drawing/2014/main" id="{B2C94720-5EDA-4E42-BBBB-E46B0B808B8A}"/>
                </a:ext>
              </a:extLst>
            </p:cNvPr>
            <p:cNvSpPr/>
            <p:nvPr/>
          </p:nvSpPr>
          <p:spPr>
            <a:xfrm>
              <a:off x="6077400" y="2389700"/>
              <a:ext cx="8500" cy="4675"/>
            </a:xfrm>
            <a:custGeom>
              <a:avLst/>
              <a:gdLst/>
              <a:ahLst/>
              <a:cxnLst/>
              <a:rect l="l" t="t" r="r" b="b"/>
              <a:pathLst>
                <a:path w="340" h="187" extrusionOk="0">
                  <a:moveTo>
                    <a:pt x="42" y="1"/>
                  </a:moveTo>
                  <a:lnTo>
                    <a:pt x="42" y="1"/>
                  </a:lnTo>
                  <a:cubicBezTo>
                    <a:pt x="0" y="151"/>
                    <a:pt x="28" y="186"/>
                    <a:pt x="78" y="186"/>
                  </a:cubicBezTo>
                  <a:cubicBezTo>
                    <a:pt x="123" y="186"/>
                    <a:pt x="186" y="157"/>
                    <a:pt x="232" y="157"/>
                  </a:cubicBezTo>
                  <a:cubicBezTo>
                    <a:pt x="252" y="157"/>
                    <a:pt x="269" y="163"/>
                    <a:pt x="280" y="179"/>
                  </a:cubicBezTo>
                  <a:cubicBezTo>
                    <a:pt x="339" y="132"/>
                    <a:pt x="339" y="72"/>
                    <a:pt x="303" y="25"/>
                  </a:cubicBezTo>
                  <a:cubicBezTo>
                    <a:pt x="220" y="13"/>
                    <a:pt x="137" y="13"/>
                    <a:pt x="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6476;p32">
              <a:extLst>
                <a:ext uri="{FF2B5EF4-FFF2-40B4-BE49-F238E27FC236}">
                  <a16:creationId xmlns:a16="http://schemas.microsoft.com/office/drawing/2014/main" id="{1E1F0419-3FCA-4688-8688-9BB151EE7E59}"/>
                </a:ext>
              </a:extLst>
            </p:cNvPr>
            <p:cNvSpPr/>
            <p:nvPr/>
          </p:nvSpPr>
          <p:spPr>
            <a:xfrm>
              <a:off x="6095700" y="2390150"/>
              <a:ext cx="7150" cy="4050"/>
            </a:xfrm>
            <a:custGeom>
              <a:avLst/>
              <a:gdLst/>
              <a:ahLst/>
              <a:cxnLst/>
              <a:rect l="l" t="t" r="r" b="b"/>
              <a:pathLst>
                <a:path w="286" h="162" extrusionOk="0">
                  <a:moveTo>
                    <a:pt x="139" y="1"/>
                  </a:moveTo>
                  <a:cubicBezTo>
                    <a:pt x="89" y="1"/>
                    <a:pt x="42" y="13"/>
                    <a:pt x="0" y="30"/>
                  </a:cubicBezTo>
                  <a:cubicBezTo>
                    <a:pt x="0" y="66"/>
                    <a:pt x="0" y="114"/>
                    <a:pt x="12" y="161"/>
                  </a:cubicBezTo>
                  <a:cubicBezTo>
                    <a:pt x="119" y="161"/>
                    <a:pt x="226" y="150"/>
                    <a:pt x="286" y="42"/>
                  </a:cubicBezTo>
                  <a:cubicBezTo>
                    <a:pt x="238" y="13"/>
                    <a:pt x="188" y="1"/>
                    <a:pt x="1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6477;p32">
              <a:extLst>
                <a:ext uri="{FF2B5EF4-FFF2-40B4-BE49-F238E27FC236}">
                  <a16:creationId xmlns:a16="http://schemas.microsoft.com/office/drawing/2014/main" id="{D73B3373-4EE9-4BCF-9C04-268715BA320A}"/>
                </a:ext>
              </a:extLst>
            </p:cNvPr>
            <p:cNvSpPr/>
            <p:nvPr/>
          </p:nvSpPr>
          <p:spPr>
            <a:xfrm>
              <a:off x="6084975" y="2389900"/>
              <a:ext cx="3600" cy="4000"/>
            </a:xfrm>
            <a:custGeom>
              <a:avLst/>
              <a:gdLst/>
              <a:ahLst/>
              <a:cxnLst/>
              <a:rect l="l" t="t" r="r" b="b"/>
              <a:pathLst>
                <a:path w="144" h="160" extrusionOk="0">
                  <a:moveTo>
                    <a:pt x="46" y="0"/>
                  </a:moveTo>
                  <a:cubicBezTo>
                    <a:pt x="35" y="0"/>
                    <a:pt x="24" y="2"/>
                    <a:pt x="12" y="5"/>
                  </a:cubicBezTo>
                  <a:cubicBezTo>
                    <a:pt x="12" y="64"/>
                    <a:pt x="0" y="112"/>
                    <a:pt x="0" y="160"/>
                  </a:cubicBezTo>
                  <a:cubicBezTo>
                    <a:pt x="36" y="124"/>
                    <a:pt x="84" y="76"/>
                    <a:pt x="143" y="40"/>
                  </a:cubicBezTo>
                  <a:cubicBezTo>
                    <a:pt x="108" y="14"/>
                    <a:pt x="79" y="0"/>
                    <a:pt x="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6478;p32">
              <a:extLst>
                <a:ext uri="{FF2B5EF4-FFF2-40B4-BE49-F238E27FC236}">
                  <a16:creationId xmlns:a16="http://schemas.microsoft.com/office/drawing/2014/main" id="{6160FA7C-ADA8-42DD-BA92-5F69B12C1F49}"/>
                </a:ext>
              </a:extLst>
            </p:cNvPr>
            <p:cNvSpPr/>
            <p:nvPr/>
          </p:nvSpPr>
          <p:spPr>
            <a:xfrm>
              <a:off x="5826900" y="2506850"/>
              <a:ext cx="7175" cy="5525"/>
            </a:xfrm>
            <a:custGeom>
              <a:avLst/>
              <a:gdLst/>
              <a:ahLst/>
              <a:cxnLst/>
              <a:rect l="l" t="t" r="r" b="b"/>
              <a:pathLst>
                <a:path w="287" h="221" extrusionOk="0">
                  <a:moveTo>
                    <a:pt x="153" y="1"/>
                  </a:moveTo>
                  <a:cubicBezTo>
                    <a:pt x="140" y="1"/>
                    <a:pt x="125" y="2"/>
                    <a:pt x="108" y="6"/>
                  </a:cubicBezTo>
                  <a:cubicBezTo>
                    <a:pt x="13" y="18"/>
                    <a:pt x="1" y="137"/>
                    <a:pt x="1" y="220"/>
                  </a:cubicBezTo>
                  <a:lnTo>
                    <a:pt x="287" y="220"/>
                  </a:lnTo>
                  <a:cubicBezTo>
                    <a:pt x="276" y="135"/>
                    <a:pt x="275" y="1"/>
                    <a:pt x="1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6479;p32">
              <a:extLst>
                <a:ext uri="{FF2B5EF4-FFF2-40B4-BE49-F238E27FC236}">
                  <a16:creationId xmlns:a16="http://schemas.microsoft.com/office/drawing/2014/main" id="{2F6B5EB0-207A-49D5-8746-2AF3A4D6F1E6}"/>
                </a:ext>
              </a:extLst>
            </p:cNvPr>
            <p:cNvSpPr/>
            <p:nvPr/>
          </p:nvSpPr>
          <p:spPr>
            <a:xfrm>
              <a:off x="5758150" y="2357275"/>
              <a:ext cx="7475" cy="3875"/>
            </a:xfrm>
            <a:custGeom>
              <a:avLst/>
              <a:gdLst/>
              <a:ahLst/>
              <a:cxnLst/>
              <a:rect l="l" t="t" r="r" b="b"/>
              <a:pathLst>
                <a:path w="299" h="155" extrusionOk="0">
                  <a:moveTo>
                    <a:pt x="155" y="0"/>
                  </a:moveTo>
                  <a:cubicBezTo>
                    <a:pt x="108" y="12"/>
                    <a:pt x="60" y="36"/>
                    <a:pt x="0" y="48"/>
                  </a:cubicBezTo>
                  <a:cubicBezTo>
                    <a:pt x="54" y="119"/>
                    <a:pt x="102" y="155"/>
                    <a:pt x="149" y="155"/>
                  </a:cubicBezTo>
                  <a:cubicBezTo>
                    <a:pt x="197" y="155"/>
                    <a:pt x="244" y="119"/>
                    <a:pt x="298" y="48"/>
                  </a:cubicBezTo>
                  <a:cubicBezTo>
                    <a:pt x="250" y="36"/>
                    <a:pt x="191" y="12"/>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6480;p32">
              <a:extLst>
                <a:ext uri="{FF2B5EF4-FFF2-40B4-BE49-F238E27FC236}">
                  <a16:creationId xmlns:a16="http://schemas.microsoft.com/office/drawing/2014/main" id="{B969B35E-B79A-4EA9-A896-65063A2DE991}"/>
                </a:ext>
              </a:extLst>
            </p:cNvPr>
            <p:cNvSpPr/>
            <p:nvPr/>
          </p:nvSpPr>
          <p:spPr>
            <a:xfrm>
              <a:off x="5981400" y="2602000"/>
              <a:ext cx="8950" cy="7000"/>
            </a:xfrm>
            <a:custGeom>
              <a:avLst/>
              <a:gdLst/>
              <a:ahLst/>
              <a:cxnLst/>
              <a:rect l="l" t="t" r="r" b="b"/>
              <a:pathLst>
                <a:path w="358" h="280" extrusionOk="0">
                  <a:moveTo>
                    <a:pt x="190" y="1"/>
                  </a:moveTo>
                  <a:cubicBezTo>
                    <a:pt x="122" y="1"/>
                    <a:pt x="45" y="51"/>
                    <a:pt x="12" y="141"/>
                  </a:cubicBezTo>
                  <a:cubicBezTo>
                    <a:pt x="0" y="189"/>
                    <a:pt x="0" y="224"/>
                    <a:pt x="0" y="272"/>
                  </a:cubicBezTo>
                  <a:cubicBezTo>
                    <a:pt x="15" y="277"/>
                    <a:pt x="30" y="280"/>
                    <a:pt x="45" y="280"/>
                  </a:cubicBezTo>
                  <a:cubicBezTo>
                    <a:pt x="67" y="280"/>
                    <a:pt x="91" y="274"/>
                    <a:pt x="119" y="260"/>
                  </a:cubicBezTo>
                  <a:cubicBezTo>
                    <a:pt x="155" y="165"/>
                    <a:pt x="357" y="141"/>
                    <a:pt x="274" y="34"/>
                  </a:cubicBezTo>
                  <a:cubicBezTo>
                    <a:pt x="251" y="11"/>
                    <a:pt x="222" y="1"/>
                    <a:pt x="1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6481;p32">
              <a:extLst>
                <a:ext uri="{FF2B5EF4-FFF2-40B4-BE49-F238E27FC236}">
                  <a16:creationId xmlns:a16="http://schemas.microsoft.com/office/drawing/2014/main" id="{3413A7CB-80C9-4268-BFA0-1F52D55D7642}"/>
                </a:ext>
              </a:extLst>
            </p:cNvPr>
            <p:cNvSpPr/>
            <p:nvPr/>
          </p:nvSpPr>
          <p:spPr>
            <a:xfrm>
              <a:off x="5208675" y="2379875"/>
              <a:ext cx="14025" cy="35750"/>
            </a:xfrm>
            <a:custGeom>
              <a:avLst/>
              <a:gdLst/>
              <a:ahLst/>
              <a:cxnLst/>
              <a:rect l="l" t="t" r="r" b="b"/>
              <a:pathLst>
                <a:path w="561" h="1430" extrusionOk="0">
                  <a:moveTo>
                    <a:pt x="477" y="1"/>
                  </a:moveTo>
                  <a:lnTo>
                    <a:pt x="477" y="1"/>
                  </a:lnTo>
                  <a:cubicBezTo>
                    <a:pt x="0" y="465"/>
                    <a:pt x="381" y="953"/>
                    <a:pt x="465" y="1430"/>
                  </a:cubicBezTo>
                  <a:cubicBezTo>
                    <a:pt x="477" y="953"/>
                    <a:pt x="560" y="477"/>
                    <a:pt x="4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6482;p32">
              <a:extLst>
                <a:ext uri="{FF2B5EF4-FFF2-40B4-BE49-F238E27FC236}">
                  <a16:creationId xmlns:a16="http://schemas.microsoft.com/office/drawing/2014/main" id="{C224C32C-4DCA-48B7-B151-08755EE75377}"/>
                </a:ext>
              </a:extLst>
            </p:cNvPr>
            <p:cNvSpPr/>
            <p:nvPr/>
          </p:nvSpPr>
          <p:spPr>
            <a:xfrm>
              <a:off x="5317325" y="2498275"/>
              <a:ext cx="10725" cy="3675"/>
            </a:xfrm>
            <a:custGeom>
              <a:avLst/>
              <a:gdLst/>
              <a:ahLst/>
              <a:cxnLst/>
              <a:rect l="l" t="t" r="r" b="b"/>
              <a:pathLst>
                <a:path w="429" h="147" extrusionOk="0">
                  <a:moveTo>
                    <a:pt x="219" y="1"/>
                  </a:moveTo>
                  <a:cubicBezTo>
                    <a:pt x="146" y="1"/>
                    <a:pt x="72" y="39"/>
                    <a:pt x="0" y="111"/>
                  </a:cubicBezTo>
                  <a:cubicBezTo>
                    <a:pt x="48" y="123"/>
                    <a:pt x="107" y="135"/>
                    <a:pt x="143" y="147"/>
                  </a:cubicBezTo>
                  <a:lnTo>
                    <a:pt x="298" y="147"/>
                  </a:lnTo>
                  <a:cubicBezTo>
                    <a:pt x="346" y="147"/>
                    <a:pt x="381" y="135"/>
                    <a:pt x="429" y="123"/>
                  </a:cubicBezTo>
                  <a:cubicBezTo>
                    <a:pt x="363" y="39"/>
                    <a:pt x="292" y="1"/>
                    <a:pt x="2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6483;p32">
              <a:extLst>
                <a:ext uri="{FF2B5EF4-FFF2-40B4-BE49-F238E27FC236}">
                  <a16:creationId xmlns:a16="http://schemas.microsoft.com/office/drawing/2014/main" id="{E150195B-8460-46CE-BCAF-54DCA5269250}"/>
                </a:ext>
              </a:extLst>
            </p:cNvPr>
            <p:cNvSpPr/>
            <p:nvPr/>
          </p:nvSpPr>
          <p:spPr>
            <a:xfrm>
              <a:off x="5768275" y="3744450"/>
              <a:ext cx="250050" cy="33850"/>
            </a:xfrm>
            <a:custGeom>
              <a:avLst/>
              <a:gdLst/>
              <a:ahLst/>
              <a:cxnLst/>
              <a:rect l="l" t="t" r="r" b="b"/>
              <a:pathLst>
                <a:path w="10002" h="1354" extrusionOk="0">
                  <a:moveTo>
                    <a:pt x="364" y="0"/>
                  </a:moveTo>
                  <a:cubicBezTo>
                    <a:pt x="277" y="0"/>
                    <a:pt x="189" y="8"/>
                    <a:pt x="95" y="8"/>
                  </a:cubicBezTo>
                  <a:cubicBezTo>
                    <a:pt x="24" y="56"/>
                    <a:pt x="0" y="115"/>
                    <a:pt x="12" y="210"/>
                  </a:cubicBezTo>
                  <a:cubicBezTo>
                    <a:pt x="60" y="270"/>
                    <a:pt x="119" y="306"/>
                    <a:pt x="191" y="341"/>
                  </a:cubicBezTo>
                  <a:cubicBezTo>
                    <a:pt x="393" y="401"/>
                    <a:pt x="619" y="413"/>
                    <a:pt x="834" y="484"/>
                  </a:cubicBezTo>
                  <a:cubicBezTo>
                    <a:pt x="1048" y="532"/>
                    <a:pt x="1262" y="544"/>
                    <a:pt x="1489" y="544"/>
                  </a:cubicBezTo>
                  <a:cubicBezTo>
                    <a:pt x="1739" y="544"/>
                    <a:pt x="1989" y="544"/>
                    <a:pt x="2227" y="639"/>
                  </a:cubicBezTo>
                  <a:cubicBezTo>
                    <a:pt x="2405" y="687"/>
                    <a:pt x="2584" y="699"/>
                    <a:pt x="2774" y="699"/>
                  </a:cubicBezTo>
                  <a:cubicBezTo>
                    <a:pt x="2824" y="699"/>
                    <a:pt x="2874" y="698"/>
                    <a:pt x="2923" y="698"/>
                  </a:cubicBezTo>
                  <a:cubicBezTo>
                    <a:pt x="3171" y="698"/>
                    <a:pt x="3417" y="707"/>
                    <a:pt x="3655" y="806"/>
                  </a:cubicBezTo>
                  <a:cubicBezTo>
                    <a:pt x="3991" y="934"/>
                    <a:pt x="4327" y="973"/>
                    <a:pt x="4668" y="973"/>
                  </a:cubicBezTo>
                  <a:cubicBezTo>
                    <a:pt x="4895" y="973"/>
                    <a:pt x="5125" y="956"/>
                    <a:pt x="5358" y="937"/>
                  </a:cubicBezTo>
                  <a:cubicBezTo>
                    <a:pt x="5430" y="926"/>
                    <a:pt x="5501" y="921"/>
                    <a:pt x="5572" y="921"/>
                  </a:cubicBezTo>
                  <a:cubicBezTo>
                    <a:pt x="5807" y="921"/>
                    <a:pt x="6037" y="972"/>
                    <a:pt x="6275" y="1008"/>
                  </a:cubicBezTo>
                  <a:cubicBezTo>
                    <a:pt x="7370" y="1139"/>
                    <a:pt x="8442" y="1342"/>
                    <a:pt x="9525" y="1353"/>
                  </a:cubicBezTo>
                  <a:cubicBezTo>
                    <a:pt x="9525" y="1342"/>
                    <a:pt x="9537" y="1342"/>
                    <a:pt x="9573" y="1306"/>
                  </a:cubicBezTo>
                  <a:cubicBezTo>
                    <a:pt x="9578" y="1303"/>
                    <a:pt x="9584" y="1301"/>
                    <a:pt x="9590" y="1301"/>
                  </a:cubicBezTo>
                  <a:cubicBezTo>
                    <a:pt x="9609" y="1301"/>
                    <a:pt x="9629" y="1317"/>
                    <a:pt x="9656" y="1353"/>
                  </a:cubicBezTo>
                  <a:lnTo>
                    <a:pt x="9799" y="1353"/>
                  </a:lnTo>
                  <a:cubicBezTo>
                    <a:pt x="9859" y="1282"/>
                    <a:pt x="9966" y="1282"/>
                    <a:pt x="10001" y="1175"/>
                  </a:cubicBezTo>
                  <a:cubicBezTo>
                    <a:pt x="9871" y="1068"/>
                    <a:pt x="9704" y="1056"/>
                    <a:pt x="9537" y="1044"/>
                  </a:cubicBezTo>
                  <a:cubicBezTo>
                    <a:pt x="8525" y="901"/>
                    <a:pt x="7513" y="806"/>
                    <a:pt x="6501" y="663"/>
                  </a:cubicBezTo>
                  <a:cubicBezTo>
                    <a:pt x="5483" y="536"/>
                    <a:pt x="4487" y="341"/>
                    <a:pt x="3481" y="341"/>
                  </a:cubicBezTo>
                  <a:cubicBezTo>
                    <a:pt x="3452" y="341"/>
                    <a:pt x="3423" y="341"/>
                    <a:pt x="3394" y="341"/>
                  </a:cubicBezTo>
                  <a:cubicBezTo>
                    <a:pt x="3284" y="287"/>
                    <a:pt x="3171" y="273"/>
                    <a:pt x="3056" y="273"/>
                  </a:cubicBezTo>
                  <a:cubicBezTo>
                    <a:pt x="2942" y="273"/>
                    <a:pt x="2826" y="287"/>
                    <a:pt x="2711" y="287"/>
                  </a:cubicBezTo>
                  <a:cubicBezTo>
                    <a:pt x="2591" y="287"/>
                    <a:pt x="2472" y="272"/>
                    <a:pt x="2358" y="210"/>
                  </a:cubicBezTo>
                  <a:cubicBezTo>
                    <a:pt x="2288" y="183"/>
                    <a:pt x="2218" y="171"/>
                    <a:pt x="2148" y="171"/>
                  </a:cubicBezTo>
                  <a:cubicBezTo>
                    <a:pt x="2099" y="171"/>
                    <a:pt x="2050" y="177"/>
                    <a:pt x="2000" y="187"/>
                  </a:cubicBezTo>
                  <a:cubicBezTo>
                    <a:pt x="1906" y="149"/>
                    <a:pt x="1808" y="140"/>
                    <a:pt x="1708" y="140"/>
                  </a:cubicBezTo>
                  <a:cubicBezTo>
                    <a:pt x="1618" y="140"/>
                    <a:pt x="1527" y="147"/>
                    <a:pt x="1436" y="147"/>
                  </a:cubicBezTo>
                  <a:cubicBezTo>
                    <a:pt x="1312" y="147"/>
                    <a:pt x="1189" y="133"/>
                    <a:pt x="1072" y="68"/>
                  </a:cubicBezTo>
                  <a:cubicBezTo>
                    <a:pt x="1000" y="32"/>
                    <a:pt x="932" y="17"/>
                    <a:pt x="865" y="17"/>
                  </a:cubicBezTo>
                  <a:cubicBezTo>
                    <a:pt x="798" y="17"/>
                    <a:pt x="732" y="32"/>
                    <a:pt x="667" y="56"/>
                  </a:cubicBezTo>
                  <a:cubicBezTo>
                    <a:pt x="564" y="11"/>
                    <a:pt x="465" y="0"/>
                    <a:pt x="3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6484;p32">
              <a:extLst>
                <a:ext uri="{FF2B5EF4-FFF2-40B4-BE49-F238E27FC236}">
                  <a16:creationId xmlns:a16="http://schemas.microsoft.com/office/drawing/2014/main" id="{84319264-2A83-46B9-8AB8-BBA4E341C7B8}"/>
                </a:ext>
              </a:extLst>
            </p:cNvPr>
            <p:cNvSpPr/>
            <p:nvPr/>
          </p:nvSpPr>
          <p:spPr>
            <a:xfrm>
              <a:off x="5456925" y="3710100"/>
              <a:ext cx="228325" cy="33825"/>
            </a:xfrm>
            <a:custGeom>
              <a:avLst/>
              <a:gdLst/>
              <a:ahLst/>
              <a:cxnLst/>
              <a:rect l="l" t="t" r="r" b="b"/>
              <a:pathLst>
                <a:path w="9133" h="1353" extrusionOk="0">
                  <a:moveTo>
                    <a:pt x="738" y="1"/>
                  </a:moveTo>
                  <a:cubicBezTo>
                    <a:pt x="682" y="61"/>
                    <a:pt x="614" y="78"/>
                    <a:pt x="541" y="78"/>
                  </a:cubicBezTo>
                  <a:cubicBezTo>
                    <a:pt x="446" y="78"/>
                    <a:pt x="342" y="48"/>
                    <a:pt x="245" y="48"/>
                  </a:cubicBezTo>
                  <a:cubicBezTo>
                    <a:pt x="153" y="48"/>
                    <a:pt x="67" y="75"/>
                    <a:pt x="0" y="179"/>
                  </a:cubicBezTo>
                  <a:cubicBezTo>
                    <a:pt x="12" y="275"/>
                    <a:pt x="36" y="346"/>
                    <a:pt x="119" y="394"/>
                  </a:cubicBezTo>
                  <a:cubicBezTo>
                    <a:pt x="917" y="632"/>
                    <a:pt x="1762" y="489"/>
                    <a:pt x="2584" y="668"/>
                  </a:cubicBezTo>
                  <a:cubicBezTo>
                    <a:pt x="3438" y="860"/>
                    <a:pt x="4300" y="959"/>
                    <a:pt x="5164" y="959"/>
                  </a:cubicBezTo>
                  <a:cubicBezTo>
                    <a:pt x="5371" y="959"/>
                    <a:pt x="5579" y="953"/>
                    <a:pt x="5787" y="941"/>
                  </a:cubicBezTo>
                  <a:cubicBezTo>
                    <a:pt x="5843" y="941"/>
                    <a:pt x="5899" y="941"/>
                    <a:pt x="5955" y="941"/>
                  </a:cubicBezTo>
                  <a:cubicBezTo>
                    <a:pt x="6121" y="941"/>
                    <a:pt x="6284" y="947"/>
                    <a:pt x="6453" y="1001"/>
                  </a:cubicBezTo>
                  <a:cubicBezTo>
                    <a:pt x="6584" y="1025"/>
                    <a:pt x="6727" y="1049"/>
                    <a:pt x="6870" y="1061"/>
                  </a:cubicBezTo>
                  <a:cubicBezTo>
                    <a:pt x="7037" y="1072"/>
                    <a:pt x="7204" y="1108"/>
                    <a:pt x="7358" y="1144"/>
                  </a:cubicBezTo>
                  <a:cubicBezTo>
                    <a:pt x="7501" y="1180"/>
                    <a:pt x="7632" y="1192"/>
                    <a:pt x="7763" y="1203"/>
                  </a:cubicBezTo>
                  <a:cubicBezTo>
                    <a:pt x="7930" y="1227"/>
                    <a:pt x="8108" y="1263"/>
                    <a:pt x="8275" y="1311"/>
                  </a:cubicBezTo>
                  <a:cubicBezTo>
                    <a:pt x="8375" y="1337"/>
                    <a:pt x="8476" y="1353"/>
                    <a:pt x="8578" y="1353"/>
                  </a:cubicBezTo>
                  <a:cubicBezTo>
                    <a:pt x="8658" y="1353"/>
                    <a:pt x="8739" y="1343"/>
                    <a:pt x="8823" y="1322"/>
                  </a:cubicBezTo>
                  <a:cubicBezTo>
                    <a:pt x="8966" y="1287"/>
                    <a:pt x="9132" y="1227"/>
                    <a:pt x="9085" y="1013"/>
                  </a:cubicBezTo>
                  <a:lnTo>
                    <a:pt x="9073" y="1013"/>
                  </a:lnTo>
                  <a:cubicBezTo>
                    <a:pt x="8995" y="969"/>
                    <a:pt x="8912" y="963"/>
                    <a:pt x="8829" y="963"/>
                  </a:cubicBezTo>
                  <a:cubicBezTo>
                    <a:pt x="8795" y="963"/>
                    <a:pt x="8762" y="964"/>
                    <a:pt x="8729" y="964"/>
                  </a:cubicBezTo>
                  <a:cubicBezTo>
                    <a:pt x="8641" y="964"/>
                    <a:pt x="8555" y="957"/>
                    <a:pt x="8478" y="906"/>
                  </a:cubicBezTo>
                  <a:cubicBezTo>
                    <a:pt x="8358" y="906"/>
                    <a:pt x="8239" y="894"/>
                    <a:pt x="8120" y="882"/>
                  </a:cubicBezTo>
                  <a:cubicBezTo>
                    <a:pt x="7918" y="775"/>
                    <a:pt x="7656" y="882"/>
                    <a:pt x="7466" y="763"/>
                  </a:cubicBezTo>
                  <a:cubicBezTo>
                    <a:pt x="7450" y="731"/>
                    <a:pt x="7428" y="721"/>
                    <a:pt x="7402" y="721"/>
                  </a:cubicBezTo>
                  <a:cubicBezTo>
                    <a:pt x="7389" y="721"/>
                    <a:pt x="7374" y="723"/>
                    <a:pt x="7358" y="727"/>
                  </a:cubicBezTo>
                  <a:cubicBezTo>
                    <a:pt x="7263" y="680"/>
                    <a:pt x="7159" y="680"/>
                    <a:pt x="7055" y="680"/>
                  </a:cubicBezTo>
                  <a:cubicBezTo>
                    <a:pt x="6951" y="680"/>
                    <a:pt x="6846" y="680"/>
                    <a:pt x="6751" y="632"/>
                  </a:cubicBezTo>
                  <a:cubicBezTo>
                    <a:pt x="6680" y="608"/>
                    <a:pt x="6584" y="596"/>
                    <a:pt x="6513" y="584"/>
                  </a:cubicBezTo>
                  <a:cubicBezTo>
                    <a:pt x="6400" y="534"/>
                    <a:pt x="6279" y="522"/>
                    <a:pt x="6155" y="522"/>
                  </a:cubicBezTo>
                  <a:cubicBezTo>
                    <a:pt x="6045" y="522"/>
                    <a:pt x="5933" y="531"/>
                    <a:pt x="5822" y="531"/>
                  </a:cubicBezTo>
                  <a:cubicBezTo>
                    <a:pt x="5705" y="531"/>
                    <a:pt x="5588" y="521"/>
                    <a:pt x="5477" y="477"/>
                  </a:cubicBezTo>
                  <a:cubicBezTo>
                    <a:pt x="4465" y="370"/>
                    <a:pt x="3429" y="310"/>
                    <a:pt x="2441" y="108"/>
                  </a:cubicBezTo>
                  <a:cubicBezTo>
                    <a:pt x="2187" y="45"/>
                    <a:pt x="1938" y="18"/>
                    <a:pt x="1688" y="18"/>
                  </a:cubicBezTo>
                  <a:cubicBezTo>
                    <a:pt x="1563" y="18"/>
                    <a:pt x="1437" y="25"/>
                    <a:pt x="1310" y="37"/>
                  </a:cubicBezTo>
                  <a:cubicBezTo>
                    <a:pt x="1239" y="75"/>
                    <a:pt x="1174" y="95"/>
                    <a:pt x="1109" y="95"/>
                  </a:cubicBezTo>
                  <a:cubicBezTo>
                    <a:pt x="1031" y="95"/>
                    <a:pt x="954" y="66"/>
                    <a:pt x="8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6485;p32">
              <a:extLst>
                <a:ext uri="{FF2B5EF4-FFF2-40B4-BE49-F238E27FC236}">
                  <a16:creationId xmlns:a16="http://schemas.microsoft.com/office/drawing/2014/main" id="{07C9BF09-E723-4608-BBC2-0B2663543621}"/>
                </a:ext>
              </a:extLst>
            </p:cNvPr>
            <p:cNvSpPr/>
            <p:nvPr/>
          </p:nvSpPr>
          <p:spPr>
            <a:xfrm>
              <a:off x="5298275" y="3687525"/>
              <a:ext cx="132175" cy="25125"/>
            </a:xfrm>
            <a:custGeom>
              <a:avLst/>
              <a:gdLst/>
              <a:ahLst/>
              <a:cxnLst/>
              <a:rect l="l" t="t" r="r" b="b"/>
              <a:pathLst>
                <a:path w="5287" h="1005" extrusionOk="0">
                  <a:moveTo>
                    <a:pt x="332" y="0"/>
                  </a:moveTo>
                  <a:cubicBezTo>
                    <a:pt x="273" y="0"/>
                    <a:pt x="214" y="7"/>
                    <a:pt x="155" y="23"/>
                  </a:cubicBezTo>
                  <a:cubicBezTo>
                    <a:pt x="72" y="47"/>
                    <a:pt x="36" y="82"/>
                    <a:pt x="0" y="142"/>
                  </a:cubicBezTo>
                  <a:cubicBezTo>
                    <a:pt x="0" y="201"/>
                    <a:pt x="24" y="261"/>
                    <a:pt x="96" y="309"/>
                  </a:cubicBezTo>
                  <a:cubicBezTo>
                    <a:pt x="179" y="356"/>
                    <a:pt x="286" y="380"/>
                    <a:pt x="393" y="404"/>
                  </a:cubicBezTo>
                  <a:cubicBezTo>
                    <a:pt x="572" y="416"/>
                    <a:pt x="727" y="487"/>
                    <a:pt x="893" y="559"/>
                  </a:cubicBezTo>
                  <a:cubicBezTo>
                    <a:pt x="1977" y="761"/>
                    <a:pt x="3084" y="963"/>
                    <a:pt x="4203" y="975"/>
                  </a:cubicBezTo>
                  <a:cubicBezTo>
                    <a:pt x="4294" y="970"/>
                    <a:pt x="4387" y="965"/>
                    <a:pt x="4480" y="965"/>
                  </a:cubicBezTo>
                  <a:cubicBezTo>
                    <a:pt x="4595" y="965"/>
                    <a:pt x="4710" y="973"/>
                    <a:pt x="4822" y="999"/>
                  </a:cubicBezTo>
                  <a:cubicBezTo>
                    <a:pt x="4870" y="999"/>
                    <a:pt x="4912" y="1004"/>
                    <a:pt x="4960" y="1004"/>
                  </a:cubicBezTo>
                  <a:cubicBezTo>
                    <a:pt x="4984" y="1004"/>
                    <a:pt x="5009" y="1003"/>
                    <a:pt x="5037" y="999"/>
                  </a:cubicBezTo>
                  <a:cubicBezTo>
                    <a:pt x="5120" y="963"/>
                    <a:pt x="5191" y="904"/>
                    <a:pt x="5251" y="821"/>
                  </a:cubicBezTo>
                  <a:cubicBezTo>
                    <a:pt x="5287" y="737"/>
                    <a:pt x="5275" y="678"/>
                    <a:pt x="5227" y="642"/>
                  </a:cubicBezTo>
                  <a:cubicBezTo>
                    <a:pt x="5108" y="618"/>
                    <a:pt x="4977" y="618"/>
                    <a:pt x="4858" y="606"/>
                  </a:cubicBezTo>
                  <a:cubicBezTo>
                    <a:pt x="4752" y="563"/>
                    <a:pt x="4643" y="557"/>
                    <a:pt x="4536" y="557"/>
                  </a:cubicBezTo>
                  <a:cubicBezTo>
                    <a:pt x="4493" y="557"/>
                    <a:pt x="4451" y="557"/>
                    <a:pt x="4409" y="557"/>
                  </a:cubicBezTo>
                  <a:cubicBezTo>
                    <a:pt x="4296" y="557"/>
                    <a:pt x="4187" y="550"/>
                    <a:pt x="4084" y="499"/>
                  </a:cubicBezTo>
                  <a:cubicBezTo>
                    <a:pt x="2905" y="356"/>
                    <a:pt x="1727" y="190"/>
                    <a:pt x="548" y="23"/>
                  </a:cubicBezTo>
                  <a:cubicBezTo>
                    <a:pt x="476" y="10"/>
                    <a:pt x="404" y="0"/>
                    <a:pt x="3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6486;p32">
              <a:extLst>
                <a:ext uri="{FF2B5EF4-FFF2-40B4-BE49-F238E27FC236}">
                  <a16:creationId xmlns:a16="http://schemas.microsoft.com/office/drawing/2014/main" id="{B0734E3E-7F8F-4F23-A79E-250A71B49AF2}"/>
                </a:ext>
              </a:extLst>
            </p:cNvPr>
            <p:cNvSpPr/>
            <p:nvPr/>
          </p:nvSpPr>
          <p:spPr>
            <a:xfrm>
              <a:off x="5674800" y="3734825"/>
              <a:ext cx="109875" cy="18650"/>
            </a:xfrm>
            <a:custGeom>
              <a:avLst/>
              <a:gdLst/>
              <a:ahLst/>
              <a:cxnLst/>
              <a:rect l="l" t="t" r="r" b="b"/>
              <a:pathLst>
                <a:path w="4395" h="746" extrusionOk="0">
                  <a:moveTo>
                    <a:pt x="370" y="0"/>
                  </a:moveTo>
                  <a:cubicBezTo>
                    <a:pt x="286" y="143"/>
                    <a:pt x="155" y="179"/>
                    <a:pt x="1" y="203"/>
                  </a:cubicBezTo>
                  <a:cubicBezTo>
                    <a:pt x="36" y="357"/>
                    <a:pt x="155" y="453"/>
                    <a:pt x="298" y="453"/>
                  </a:cubicBezTo>
                  <a:cubicBezTo>
                    <a:pt x="1258" y="474"/>
                    <a:pt x="2167" y="746"/>
                    <a:pt x="3118" y="746"/>
                  </a:cubicBezTo>
                  <a:cubicBezTo>
                    <a:pt x="3205" y="746"/>
                    <a:pt x="3294" y="743"/>
                    <a:pt x="3382" y="738"/>
                  </a:cubicBezTo>
                  <a:cubicBezTo>
                    <a:pt x="3549" y="691"/>
                    <a:pt x="3668" y="572"/>
                    <a:pt x="3787" y="453"/>
                  </a:cubicBezTo>
                  <a:cubicBezTo>
                    <a:pt x="3989" y="453"/>
                    <a:pt x="4180" y="441"/>
                    <a:pt x="4394" y="441"/>
                  </a:cubicBezTo>
                  <a:cubicBezTo>
                    <a:pt x="3072" y="179"/>
                    <a:pt x="1727" y="0"/>
                    <a:pt x="3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6487;p32">
              <a:extLst>
                <a:ext uri="{FF2B5EF4-FFF2-40B4-BE49-F238E27FC236}">
                  <a16:creationId xmlns:a16="http://schemas.microsoft.com/office/drawing/2014/main" id="{8DDC1FCB-FB08-47AA-8B1A-95A62461D3F8}"/>
                </a:ext>
              </a:extLst>
            </p:cNvPr>
            <p:cNvSpPr/>
            <p:nvPr/>
          </p:nvSpPr>
          <p:spPr>
            <a:xfrm>
              <a:off x="5204500" y="3670825"/>
              <a:ext cx="96475" cy="22350"/>
            </a:xfrm>
            <a:custGeom>
              <a:avLst/>
              <a:gdLst/>
              <a:ahLst/>
              <a:cxnLst/>
              <a:rect l="l" t="t" r="r" b="b"/>
              <a:pathLst>
                <a:path w="3859" h="894" extrusionOk="0">
                  <a:moveTo>
                    <a:pt x="72" y="0"/>
                  </a:moveTo>
                  <a:cubicBezTo>
                    <a:pt x="13" y="36"/>
                    <a:pt x="1" y="96"/>
                    <a:pt x="13" y="179"/>
                  </a:cubicBezTo>
                  <a:cubicBezTo>
                    <a:pt x="60" y="262"/>
                    <a:pt x="120" y="334"/>
                    <a:pt x="203" y="393"/>
                  </a:cubicBezTo>
                  <a:lnTo>
                    <a:pt x="394" y="488"/>
                  </a:lnTo>
                  <a:cubicBezTo>
                    <a:pt x="525" y="524"/>
                    <a:pt x="656" y="560"/>
                    <a:pt x="787" y="560"/>
                  </a:cubicBezTo>
                  <a:cubicBezTo>
                    <a:pt x="1703" y="631"/>
                    <a:pt x="2596" y="869"/>
                    <a:pt x="3501" y="893"/>
                  </a:cubicBezTo>
                  <a:cubicBezTo>
                    <a:pt x="3620" y="858"/>
                    <a:pt x="3704" y="798"/>
                    <a:pt x="3799" y="727"/>
                  </a:cubicBezTo>
                  <a:cubicBezTo>
                    <a:pt x="3858" y="679"/>
                    <a:pt x="3858" y="631"/>
                    <a:pt x="3799" y="596"/>
                  </a:cubicBezTo>
                  <a:cubicBezTo>
                    <a:pt x="2596" y="215"/>
                    <a:pt x="1346" y="36"/>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6488;p32">
              <a:extLst>
                <a:ext uri="{FF2B5EF4-FFF2-40B4-BE49-F238E27FC236}">
                  <a16:creationId xmlns:a16="http://schemas.microsoft.com/office/drawing/2014/main" id="{DA9DF5E3-D8D7-4E0C-8B7F-AE5C59713BDF}"/>
                </a:ext>
              </a:extLst>
            </p:cNvPr>
            <p:cNvSpPr/>
            <p:nvPr/>
          </p:nvSpPr>
          <p:spPr>
            <a:xfrm>
              <a:off x="6058775" y="3780050"/>
              <a:ext cx="66700" cy="12825"/>
            </a:xfrm>
            <a:custGeom>
              <a:avLst/>
              <a:gdLst/>
              <a:ahLst/>
              <a:cxnLst/>
              <a:rect l="l" t="t" r="r" b="b"/>
              <a:pathLst>
                <a:path w="2668" h="513" extrusionOk="0">
                  <a:moveTo>
                    <a:pt x="882" y="1"/>
                  </a:moveTo>
                  <a:cubicBezTo>
                    <a:pt x="807" y="1"/>
                    <a:pt x="732" y="5"/>
                    <a:pt x="656" y="13"/>
                  </a:cubicBezTo>
                  <a:cubicBezTo>
                    <a:pt x="429" y="84"/>
                    <a:pt x="167" y="1"/>
                    <a:pt x="1" y="251"/>
                  </a:cubicBezTo>
                  <a:cubicBezTo>
                    <a:pt x="667" y="429"/>
                    <a:pt x="1358" y="513"/>
                    <a:pt x="2061" y="513"/>
                  </a:cubicBezTo>
                  <a:cubicBezTo>
                    <a:pt x="2119" y="458"/>
                    <a:pt x="2188" y="446"/>
                    <a:pt x="2259" y="446"/>
                  </a:cubicBezTo>
                  <a:cubicBezTo>
                    <a:pt x="2319" y="446"/>
                    <a:pt x="2381" y="455"/>
                    <a:pt x="2440" y="455"/>
                  </a:cubicBezTo>
                  <a:cubicBezTo>
                    <a:pt x="2526" y="455"/>
                    <a:pt x="2606" y="436"/>
                    <a:pt x="2668" y="346"/>
                  </a:cubicBezTo>
                  <a:cubicBezTo>
                    <a:pt x="2549" y="299"/>
                    <a:pt x="2442" y="239"/>
                    <a:pt x="2322" y="191"/>
                  </a:cubicBezTo>
                  <a:cubicBezTo>
                    <a:pt x="1848" y="150"/>
                    <a:pt x="1373" y="1"/>
                    <a:pt x="8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6489;p32">
              <a:extLst>
                <a:ext uri="{FF2B5EF4-FFF2-40B4-BE49-F238E27FC236}">
                  <a16:creationId xmlns:a16="http://schemas.microsoft.com/office/drawing/2014/main" id="{6F99751B-3CC6-43C6-A8DA-15E34EABE873}"/>
                </a:ext>
              </a:extLst>
            </p:cNvPr>
            <p:cNvSpPr/>
            <p:nvPr/>
          </p:nvSpPr>
          <p:spPr>
            <a:xfrm>
              <a:off x="5170575" y="3609500"/>
              <a:ext cx="25325" cy="33375"/>
            </a:xfrm>
            <a:custGeom>
              <a:avLst/>
              <a:gdLst/>
              <a:ahLst/>
              <a:cxnLst/>
              <a:rect l="l" t="t" r="r" b="b"/>
              <a:pathLst>
                <a:path w="1013" h="1335" extrusionOk="0">
                  <a:moveTo>
                    <a:pt x="858" y="1"/>
                  </a:moveTo>
                  <a:lnTo>
                    <a:pt x="858" y="1"/>
                  </a:lnTo>
                  <a:cubicBezTo>
                    <a:pt x="441" y="227"/>
                    <a:pt x="322" y="703"/>
                    <a:pt x="0" y="1001"/>
                  </a:cubicBezTo>
                  <a:cubicBezTo>
                    <a:pt x="0" y="1167"/>
                    <a:pt x="96" y="1263"/>
                    <a:pt x="215" y="1310"/>
                  </a:cubicBezTo>
                  <a:cubicBezTo>
                    <a:pt x="262" y="1310"/>
                    <a:pt x="286" y="1334"/>
                    <a:pt x="322" y="1334"/>
                  </a:cubicBezTo>
                  <a:cubicBezTo>
                    <a:pt x="572" y="1108"/>
                    <a:pt x="870" y="929"/>
                    <a:pt x="1013" y="596"/>
                  </a:cubicBezTo>
                  <a:cubicBezTo>
                    <a:pt x="643" y="489"/>
                    <a:pt x="858" y="215"/>
                    <a:pt x="8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6490;p32">
              <a:extLst>
                <a:ext uri="{FF2B5EF4-FFF2-40B4-BE49-F238E27FC236}">
                  <a16:creationId xmlns:a16="http://schemas.microsoft.com/office/drawing/2014/main" id="{1D83BD49-EC2E-4E28-B5C3-3B5D4F94841E}"/>
                </a:ext>
              </a:extLst>
            </p:cNvPr>
            <p:cNvSpPr/>
            <p:nvPr/>
          </p:nvSpPr>
          <p:spPr>
            <a:xfrm>
              <a:off x="6016525" y="3775200"/>
              <a:ext cx="44950" cy="10575"/>
            </a:xfrm>
            <a:custGeom>
              <a:avLst/>
              <a:gdLst/>
              <a:ahLst/>
              <a:cxnLst/>
              <a:rect l="l" t="t" r="r" b="b"/>
              <a:pathLst>
                <a:path w="1798" h="423" extrusionOk="0">
                  <a:moveTo>
                    <a:pt x="429" y="0"/>
                  </a:moveTo>
                  <a:cubicBezTo>
                    <a:pt x="393" y="0"/>
                    <a:pt x="357" y="2"/>
                    <a:pt x="322" y="4"/>
                  </a:cubicBezTo>
                  <a:cubicBezTo>
                    <a:pt x="250" y="123"/>
                    <a:pt x="71" y="28"/>
                    <a:pt x="0" y="171"/>
                  </a:cubicBezTo>
                  <a:cubicBezTo>
                    <a:pt x="480" y="338"/>
                    <a:pt x="981" y="422"/>
                    <a:pt x="1503" y="422"/>
                  </a:cubicBezTo>
                  <a:cubicBezTo>
                    <a:pt x="1538" y="422"/>
                    <a:pt x="1572" y="422"/>
                    <a:pt x="1607" y="421"/>
                  </a:cubicBezTo>
                  <a:cubicBezTo>
                    <a:pt x="1655" y="362"/>
                    <a:pt x="1762" y="362"/>
                    <a:pt x="1798" y="254"/>
                  </a:cubicBezTo>
                  <a:cubicBezTo>
                    <a:pt x="1762" y="231"/>
                    <a:pt x="1750" y="183"/>
                    <a:pt x="1726" y="147"/>
                  </a:cubicBezTo>
                  <a:cubicBezTo>
                    <a:pt x="1688" y="150"/>
                    <a:pt x="1649" y="151"/>
                    <a:pt x="1611" y="151"/>
                  </a:cubicBezTo>
                  <a:cubicBezTo>
                    <a:pt x="1196" y="151"/>
                    <a:pt x="819" y="0"/>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6491;p32">
              <a:extLst>
                <a:ext uri="{FF2B5EF4-FFF2-40B4-BE49-F238E27FC236}">
                  <a16:creationId xmlns:a16="http://schemas.microsoft.com/office/drawing/2014/main" id="{0A2DAE4E-6373-4F9B-9EC3-38F9F9314945}"/>
                </a:ext>
              </a:extLst>
            </p:cNvPr>
            <p:cNvSpPr/>
            <p:nvPr/>
          </p:nvSpPr>
          <p:spPr>
            <a:xfrm>
              <a:off x="5425075" y="3704775"/>
              <a:ext cx="44075" cy="13450"/>
            </a:xfrm>
            <a:custGeom>
              <a:avLst/>
              <a:gdLst/>
              <a:ahLst/>
              <a:cxnLst/>
              <a:rect l="l" t="t" r="r" b="b"/>
              <a:pathLst>
                <a:path w="1763" h="538" extrusionOk="0">
                  <a:moveTo>
                    <a:pt x="519" y="1"/>
                  </a:moveTo>
                  <a:cubicBezTo>
                    <a:pt x="398" y="1"/>
                    <a:pt x="276" y="25"/>
                    <a:pt x="155" y="83"/>
                  </a:cubicBezTo>
                  <a:cubicBezTo>
                    <a:pt x="107" y="131"/>
                    <a:pt x="48" y="166"/>
                    <a:pt x="0" y="214"/>
                  </a:cubicBezTo>
                  <a:cubicBezTo>
                    <a:pt x="107" y="392"/>
                    <a:pt x="298" y="440"/>
                    <a:pt x="477" y="500"/>
                  </a:cubicBezTo>
                  <a:cubicBezTo>
                    <a:pt x="596" y="520"/>
                    <a:pt x="712" y="537"/>
                    <a:pt x="823" y="537"/>
                  </a:cubicBezTo>
                  <a:cubicBezTo>
                    <a:pt x="978" y="537"/>
                    <a:pt x="1124" y="503"/>
                    <a:pt x="1262" y="392"/>
                  </a:cubicBezTo>
                  <a:cubicBezTo>
                    <a:pt x="1286" y="369"/>
                    <a:pt x="1310" y="345"/>
                    <a:pt x="1322" y="333"/>
                  </a:cubicBezTo>
                  <a:cubicBezTo>
                    <a:pt x="1368" y="298"/>
                    <a:pt x="1419" y="291"/>
                    <a:pt x="1471" y="291"/>
                  </a:cubicBezTo>
                  <a:cubicBezTo>
                    <a:pt x="1508" y="291"/>
                    <a:pt x="1546" y="295"/>
                    <a:pt x="1582" y="295"/>
                  </a:cubicBezTo>
                  <a:cubicBezTo>
                    <a:pt x="1651" y="295"/>
                    <a:pt x="1715" y="281"/>
                    <a:pt x="1762" y="202"/>
                  </a:cubicBezTo>
                  <a:cubicBezTo>
                    <a:pt x="1489" y="35"/>
                    <a:pt x="1191" y="107"/>
                    <a:pt x="905" y="71"/>
                  </a:cubicBezTo>
                  <a:cubicBezTo>
                    <a:pt x="777" y="28"/>
                    <a:pt x="648" y="1"/>
                    <a:pt x="5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6492;p32">
              <a:extLst>
                <a:ext uri="{FF2B5EF4-FFF2-40B4-BE49-F238E27FC236}">
                  <a16:creationId xmlns:a16="http://schemas.microsoft.com/office/drawing/2014/main" id="{1D80685E-33EB-4145-AE8A-EEDA1C422DD5}"/>
                </a:ext>
              </a:extLst>
            </p:cNvPr>
            <p:cNvSpPr/>
            <p:nvPr/>
          </p:nvSpPr>
          <p:spPr>
            <a:xfrm>
              <a:off x="5179200" y="3674400"/>
              <a:ext cx="21750" cy="27200"/>
            </a:xfrm>
            <a:custGeom>
              <a:avLst/>
              <a:gdLst/>
              <a:ahLst/>
              <a:cxnLst/>
              <a:rect l="l" t="t" r="r" b="b"/>
              <a:pathLst>
                <a:path w="870" h="1088" extrusionOk="0">
                  <a:moveTo>
                    <a:pt x="644" y="0"/>
                  </a:moveTo>
                  <a:cubicBezTo>
                    <a:pt x="429" y="226"/>
                    <a:pt x="370" y="548"/>
                    <a:pt x="120" y="750"/>
                  </a:cubicBezTo>
                  <a:cubicBezTo>
                    <a:pt x="1" y="786"/>
                    <a:pt x="1" y="881"/>
                    <a:pt x="48" y="988"/>
                  </a:cubicBezTo>
                  <a:cubicBezTo>
                    <a:pt x="96" y="1048"/>
                    <a:pt x="156" y="1072"/>
                    <a:pt x="215" y="1084"/>
                  </a:cubicBezTo>
                  <a:cubicBezTo>
                    <a:pt x="236" y="1086"/>
                    <a:pt x="257" y="1088"/>
                    <a:pt x="277" y="1088"/>
                  </a:cubicBezTo>
                  <a:cubicBezTo>
                    <a:pt x="427" y="1088"/>
                    <a:pt x="552" y="1014"/>
                    <a:pt x="668" y="941"/>
                  </a:cubicBezTo>
                  <a:cubicBezTo>
                    <a:pt x="751" y="881"/>
                    <a:pt x="822" y="810"/>
                    <a:pt x="846" y="715"/>
                  </a:cubicBezTo>
                  <a:cubicBezTo>
                    <a:pt x="870" y="548"/>
                    <a:pt x="822" y="405"/>
                    <a:pt x="787" y="238"/>
                  </a:cubicBezTo>
                  <a:cubicBezTo>
                    <a:pt x="763" y="155"/>
                    <a:pt x="727" y="60"/>
                    <a:pt x="6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6493;p32">
              <a:extLst>
                <a:ext uri="{FF2B5EF4-FFF2-40B4-BE49-F238E27FC236}">
                  <a16:creationId xmlns:a16="http://schemas.microsoft.com/office/drawing/2014/main" id="{B1B5738D-F85B-463D-93FA-604CA36F4B96}"/>
                </a:ext>
              </a:extLst>
            </p:cNvPr>
            <p:cNvSpPr/>
            <p:nvPr/>
          </p:nvSpPr>
          <p:spPr>
            <a:xfrm>
              <a:off x="5857575" y="3728275"/>
              <a:ext cx="33350" cy="8350"/>
            </a:xfrm>
            <a:custGeom>
              <a:avLst/>
              <a:gdLst/>
              <a:ahLst/>
              <a:cxnLst/>
              <a:rect l="l" t="t" r="r" b="b"/>
              <a:pathLst>
                <a:path w="1334" h="334" extrusionOk="0">
                  <a:moveTo>
                    <a:pt x="60" y="0"/>
                  </a:moveTo>
                  <a:cubicBezTo>
                    <a:pt x="12" y="48"/>
                    <a:pt x="0" y="95"/>
                    <a:pt x="0" y="155"/>
                  </a:cubicBezTo>
                  <a:cubicBezTo>
                    <a:pt x="48" y="214"/>
                    <a:pt x="131" y="238"/>
                    <a:pt x="191" y="286"/>
                  </a:cubicBezTo>
                  <a:lnTo>
                    <a:pt x="345" y="286"/>
                  </a:lnTo>
                  <a:cubicBezTo>
                    <a:pt x="345" y="274"/>
                    <a:pt x="369" y="274"/>
                    <a:pt x="405" y="262"/>
                  </a:cubicBezTo>
                  <a:cubicBezTo>
                    <a:pt x="412" y="255"/>
                    <a:pt x="419" y="253"/>
                    <a:pt x="427" y="253"/>
                  </a:cubicBezTo>
                  <a:cubicBezTo>
                    <a:pt x="448" y="253"/>
                    <a:pt x="471" y="272"/>
                    <a:pt x="488" y="298"/>
                  </a:cubicBezTo>
                  <a:cubicBezTo>
                    <a:pt x="774" y="322"/>
                    <a:pt x="1060" y="322"/>
                    <a:pt x="1334" y="334"/>
                  </a:cubicBezTo>
                  <a:lnTo>
                    <a:pt x="1334" y="24"/>
                  </a:lnTo>
                  <a:cubicBezTo>
                    <a:pt x="905" y="24"/>
                    <a:pt x="488" y="0"/>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6494;p32">
              <a:extLst>
                <a:ext uri="{FF2B5EF4-FFF2-40B4-BE49-F238E27FC236}">
                  <a16:creationId xmlns:a16="http://schemas.microsoft.com/office/drawing/2014/main" id="{C530CD39-4754-46E7-9A9E-22F9BFC237BA}"/>
                </a:ext>
              </a:extLst>
            </p:cNvPr>
            <p:cNvSpPr/>
            <p:nvPr/>
          </p:nvSpPr>
          <p:spPr>
            <a:xfrm>
              <a:off x="6133200" y="3788750"/>
              <a:ext cx="37525" cy="8450"/>
            </a:xfrm>
            <a:custGeom>
              <a:avLst/>
              <a:gdLst/>
              <a:ahLst/>
              <a:cxnLst/>
              <a:rect l="l" t="t" r="r" b="b"/>
              <a:pathLst>
                <a:path w="1501" h="338" extrusionOk="0">
                  <a:moveTo>
                    <a:pt x="339" y="0"/>
                  </a:moveTo>
                  <a:cubicBezTo>
                    <a:pt x="251" y="0"/>
                    <a:pt x="163" y="10"/>
                    <a:pt x="72" y="34"/>
                  </a:cubicBezTo>
                  <a:cubicBezTo>
                    <a:pt x="0" y="129"/>
                    <a:pt x="0" y="201"/>
                    <a:pt x="72" y="296"/>
                  </a:cubicBezTo>
                  <a:cubicBezTo>
                    <a:pt x="111" y="293"/>
                    <a:pt x="150" y="292"/>
                    <a:pt x="189" y="292"/>
                  </a:cubicBezTo>
                  <a:cubicBezTo>
                    <a:pt x="425" y="292"/>
                    <a:pt x="666" y="337"/>
                    <a:pt x="903" y="337"/>
                  </a:cubicBezTo>
                  <a:cubicBezTo>
                    <a:pt x="1107" y="337"/>
                    <a:pt x="1308" y="303"/>
                    <a:pt x="1500" y="177"/>
                  </a:cubicBezTo>
                  <a:lnTo>
                    <a:pt x="1500" y="177"/>
                  </a:lnTo>
                  <a:cubicBezTo>
                    <a:pt x="1482" y="178"/>
                    <a:pt x="1463" y="178"/>
                    <a:pt x="1444" y="178"/>
                  </a:cubicBezTo>
                  <a:cubicBezTo>
                    <a:pt x="1066" y="178"/>
                    <a:pt x="715" y="0"/>
                    <a:pt x="3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6495;p32">
              <a:extLst>
                <a:ext uri="{FF2B5EF4-FFF2-40B4-BE49-F238E27FC236}">
                  <a16:creationId xmlns:a16="http://schemas.microsoft.com/office/drawing/2014/main" id="{92256DBE-3E0E-4A52-85F6-67B8CF2E8C2F}"/>
                </a:ext>
              </a:extLst>
            </p:cNvPr>
            <p:cNvSpPr/>
            <p:nvPr/>
          </p:nvSpPr>
          <p:spPr>
            <a:xfrm>
              <a:off x="5166100" y="3693150"/>
              <a:ext cx="16100" cy="25325"/>
            </a:xfrm>
            <a:custGeom>
              <a:avLst/>
              <a:gdLst/>
              <a:ahLst/>
              <a:cxnLst/>
              <a:rect l="l" t="t" r="r" b="b"/>
              <a:pathLst>
                <a:path w="644" h="1013" extrusionOk="0">
                  <a:moveTo>
                    <a:pt x="644" y="0"/>
                  </a:moveTo>
                  <a:lnTo>
                    <a:pt x="644" y="0"/>
                  </a:lnTo>
                  <a:cubicBezTo>
                    <a:pt x="1" y="453"/>
                    <a:pt x="1" y="453"/>
                    <a:pt x="144" y="965"/>
                  </a:cubicBezTo>
                  <a:cubicBezTo>
                    <a:pt x="168" y="977"/>
                    <a:pt x="179" y="988"/>
                    <a:pt x="215" y="1012"/>
                  </a:cubicBezTo>
                  <a:cubicBezTo>
                    <a:pt x="346" y="977"/>
                    <a:pt x="394" y="881"/>
                    <a:pt x="394" y="774"/>
                  </a:cubicBezTo>
                  <a:cubicBezTo>
                    <a:pt x="382" y="679"/>
                    <a:pt x="418" y="619"/>
                    <a:pt x="501" y="572"/>
                  </a:cubicBezTo>
                  <a:cubicBezTo>
                    <a:pt x="560" y="512"/>
                    <a:pt x="584" y="441"/>
                    <a:pt x="596" y="357"/>
                  </a:cubicBezTo>
                  <a:lnTo>
                    <a:pt x="596" y="262"/>
                  </a:lnTo>
                  <a:lnTo>
                    <a:pt x="64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6496;p32">
              <a:extLst>
                <a:ext uri="{FF2B5EF4-FFF2-40B4-BE49-F238E27FC236}">
                  <a16:creationId xmlns:a16="http://schemas.microsoft.com/office/drawing/2014/main" id="{39A6838B-91B2-44BD-A10C-A0955DEC9B14}"/>
                </a:ext>
              </a:extLst>
            </p:cNvPr>
            <p:cNvSpPr/>
            <p:nvPr/>
          </p:nvSpPr>
          <p:spPr>
            <a:xfrm>
              <a:off x="6110575" y="3787500"/>
              <a:ext cx="24425" cy="8650"/>
            </a:xfrm>
            <a:custGeom>
              <a:avLst/>
              <a:gdLst/>
              <a:ahLst/>
              <a:cxnLst/>
              <a:rect l="l" t="t" r="r" b="b"/>
              <a:pathLst>
                <a:path w="977" h="346" extrusionOk="0">
                  <a:moveTo>
                    <a:pt x="620" y="48"/>
                  </a:moveTo>
                  <a:cubicBezTo>
                    <a:pt x="417" y="108"/>
                    <a:pt x="167" y="1"/>
                    <a:pt x="0" y="215"/>
                  </a:cubicBezTo>
                  <a:lnTo>
                    <a:pt x="977" y="346"/>
                  </a:lnTo>
                  <a:lnTo>
                    <a:pt x="977" y="96"/>
                  </a:lnTo>
                  <a:cubicBezTo>
                    <a:pt x="846" y="72"/>
                    <a:pt x="727" y="60"/>
                    <a:pt x="620" y="48"/>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6497;p32">
              <a:extLst>
                <a:ext uri="{FF2B5EF4-FFF2-40B4-BE49-F238E27FC236}">
                  <a16:creationId xmlns:a16="http://schemas.microsoft.com/office/drawing/2014/main" id="{8DE0EEC4-8A92-4189-83E9-4D4BED036E28}"/>
                </a:ext>
              </a:extLst>
            </p:cNvPr>
            <p:cNvSpPr/>
            <p:nvPr/>
          </p:nvSpPr>
          <p:spPr>
            <a:xfrm>
              <a:off x="5148850" y="3709350"/>
              <a:ext cx="23225" cy="19275"/>
            </a:xfrm>
            <a:custGeom>
              <a:avLst/>
              <a:gdLst/>
              <a:ahLst/>
              <a:cxnLst/>
              <a:rect l="l" t="t" r="r" b="b"/>
              <a:pathLst>
                <a:path w="929" h="771" extrusionOk="0">
                  <a:moveTo>
                    <a:pt x="220" y="1"/>
                  </a:moveTo>
                  <a:cubicBezTo>
                    <a:pt x="158" y="1"/>
                    <a:pt x="113" y="42"/>
                    <a:pt x="84" y="90"/>
                  </a:cubicBezTo>
                  <a:cubicBezTo>
                    <a:pt x="0" y="305"/>
                    <a:pt x="12" y="483"/>
                    <a:pt x="155" y="662"/>
                  </a:cubicBezTo>
                  <a:cubicBezTo>
                    <a:pt x="280" y="727"/>
                    <a:pt x="403" y="770"/>
                    <a:pt x="521" y="770"/>
                  </a:cubicBezTo>
                  <a:cubicBezTo>
                    <a:pt x="661" y="770"/>
                    <a:pt x="794" y="710"/>
                    <a:pt x="917" y="555"/>
                  </a:cubicBezTo>
                  <a:cubicBezTo>
                    <a:pt x="929" y="483"/>
                    <a:pt x="917" y="400"/>
                    <a:pt x="869" y="329"/>
                  </a:cubicBezTo>
                  <a:lnTo>
                    <a:pt x="846" y="317"/>
                  </a:lnTo>
                  <a:cubicBezTo>
                    <a:pt x="691" y="383"/>
                    <a:pt x="593" y="423"/>
                    <a:pt x="521" y="423"/>
                  </a:cubicBezTo>
                  <a:cubicBezTo>
                    <a:pt x="401" y="423"/>
                    <a:pt x="360" y="307"/>
                    <a:pt x="262" y="7"/>
                  </a:cubicBezTo>
                  <a:cubicBezTo>
                    <a:pt x="247" y="3"/>
                    <a:pt x="233" y="1"/>
                    <a:pt x="2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6498;p32">
              <a:extLst>
                <a:ext uri="{FF2B5EF4-FFF2-40B4-BE49-F238E27FC236}">
                  <a16:creationId xmlns:a16="http://schemas.microsoft.com/office/drawing/2014/main" id="{CE96279D-0D03-41FD-B9E8-136FC5E9C149}"/>
                </a:ext>
              </a:extLst>
            </p:cNvPr>
            <p:cNvSpPr/>
            <p:nvPr/>
          </p:nvSpPr>
          <p:spPr>
            <a:xfrm>
              <a:off x="5593850" y="3721725"/>
              <a:ext cx="25900" cy="3275"/>
            </a:xfrm>
            <a:custGeom>
              <a:avLst/>
              <a:gdLst/>
              <a:ahLst/>
              <a:cxnLst/>
              <a:rect l="l" t="t" r="r" b="b"/>
              <a:pathLst>
                <a:path w="1036" h="131" extrusionOk="0">
                  <a:moveTo>
                    <a:pt x="0" y="0"/>
                  </a:moveTo>
                  <a:lnTo>
                    <a:pt x="0" y="0"/>
                  </a:lnTo>
                  <a:cubicBezTo>
                    <a:pt x="148" y="104"/>
                    <a:pt x="304" y="130"/>
                    <a:pt x="463" y="130"/>
                  </a:cubicBezTo>
                  <a:cubicBezTo>
                    <a:pt x="622" y="130"/>
                    <a:pt x="784" y="105"/>
                    <a:pt x="948" y="105"/>
                  </a:cubicBezTo>
                  <a:cubicBezTo>
                    <a:pt x="977" y="105"/>
                    <a:pt x="1007" y="105"/>
                    <a:pt x="1036" y="107"/>
                  </a:cubicBezTo>
                  <a:cubicBezTo>
                    <a:pt x="822" y="12"/>
                    <a:pt x="592" y="7"/>
                    <a:pt x="356" y="7"/>
                  </a:cubicBezTo>
                  <a:cubicBezTo>
                    <a:pt x="327" y="7"/>
                    <a:pt x="297" y="7"/>
                    <a:pt x="267" y="7"/>
                  </a:cubicBezTo>
                  <a:cubicBezTo>
                    <a:pt x="179" y="7"/>
                    <a:pt x="89" y="6"/>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6499;p32">
              <a:extLst>
                <a:ext uri="{FF2B5EF4-FFF2-40B4-BE49-F238E27FC236}">
                  <a16:creationId xmlns:a16="http://schemas.microsoft.com/office/drawing/2014/main" id="{887625A4-5B98-440D-9949-AF3E273F2C42}"/>
                </a:ext>
              </a:extLst>
            </p:cNvPr>
            <p:cNvSpPr/>
            <p:nvPr/>
          </p:nvSpPr>
          <p:spPr>
            <a:xfrm>
              <a:off x="5826900" y="3749775"/>
              <a:ext cx="25925" cy="4125"/>
            </a:xfrm>
            <a:custGeom>
              <a:avLst/>
              <a:gdLst/>
              <a:ahLst/>
              <a:cxnLst/>
              <a:rect l="l" t="t" r="r" b="b"/>
              <a:pathLst>
                <a:path w="1037" h="165" extrusionOk="0">
                  <a:moveTo>
                    <a:pt x="323" y="1"/>
                  </a:moveTo>
                  <a:cubicBezTo>
                    <a:pt x="215" y="1"/>
                    <a:pt x="107" y="6"/>
                    <a:pt x="1" y="9"/>
                  </a:cubicBezTo>
                  <a:cubicBezTo>
                    <a:pt x="154" y="134"/>
                    <a:pt x="318" y="164"/>
                    <a:pt x="485" y="164"/>
                  </a:cubicBezTo>
                  <a:cubicBezTo>
                    <a:pt x="642" y="164"/>
                    <a:pt x="801" y="138"/>
                    <a:pt x="957" y="138"/>
                  </a:cubicBezTo>
                  <a:cubicBezTo>
                    <a:pt x="984" y="138"/>
                    <a:pt x="1010" y="138"/>
                    <a:pt x="1037" y="140"/>
                  </a:cubicBezTo>
                  <a:cubicBezTo>
                    <a:pt x="806" y="25"/>
                    <a:pt x="564" y="1"/>
                    <a:pt x="32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6500;p32">
              <a:extLst>
                <a:ext uri="{FF2B5EF4-FFF2-40B4-BE49-F238E27FC236}">
                  <a16:creationId xmlns:a16="http://schemas.microsoft.com/office/drawing/2014/main" id="{C3829E60-0A28-4CC4-8F05-B1D6D0C584DD}"/>
                </a:ext>
              </a:extLst>
            </p:cNvPr>
            <p:cNvSpPr/>
            <p:nvPr/>
          </p:nvSpPr>
          <p:spPr>
            <a:xfrm>
              <a:off x="5140800" y="3691350"/>
              <a:ext cx="17600" cy="19675"/>
            </a:xfrm>
            <a:custGeom>
              <a:avLst/>
              <a:gdLst/>
              <a:ahLst/>
              <a:cxnLst/>
              <a:rect l="l" t="t" r="r" b="b"/>
              <a:pathLst>
                <a:path w="704" h="787" extrusionOk="0">
                  <a:moveTo>
                    <a:pt x="632" y="1"/>
                  </a:moveTo>
                  <a:cubicBezTo>
                    <a:pt x="1" y="156"/>
                    <a:pt x="263" y="465"/>
                    <a:pt x="477" y="787"/>
                  </a:cubicBezTo>
                  <a:cubicBezTo>
                    <a:pt x="513" y="763"/>
                    <a:pt x="537" y="739"/>
                    <a:pt x="584" y="727"/>
                  </a:cubicBezTo>
                  <a:cubicBezTo>
                    <a:pt x="596" y="644"/>
                    <a:pt x="620" y="560"/>
                    <a:pt x="632" y="453"/>
                  </a:cubicBezTo>
                  <a:cubicBezTo>
                    <a:pt x="703" y="298"/>
                    <a:pt x="703" y="156"/>
                    <a:pt x="6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6501;p32">
              <a:extLst>
                <a:ext uri="{FF2B5EF4-FFF2-40B4-BE49-F238E27FC236}">
                  <a16:creationId xmlns:a16="http://schemas.microsoft.com/office/drawing/2014/main" id="{F608069E-E22E-4F93-B9DC-517345901700}"/>
                </a:ext>
              </a:extLst>
            </p:cNvPr>
            <p:cNvSpPr/>
            <p:nvPr/>
          </p:nvSpPr>
          <p:spPr>
            <a:xfrm>
              <a:off x="5794750" y="3746425"/>
              <a:ext cx="23250" cy="3850"/>
            </a:xfrm>
            <a:custGeom>
              <a:avLst/>
              <a:gdLst/>
              <a:ahLst/>
              <a:cxnLst/>
              <a:rect l="l" t="t" r="r" b="b"/>
              <a:pathLst>
                <a:path w="930" h="154" extrusionOk="0">
                  <a:moveTo>
                    <a:pt x="493" y="0"/>
                  </a:moveTo>
                  <a:cubicBezTo>
                    <a:pt x="365" y="0"/>
                    <a:pt x="236" y="18"/>
                    <a:pt x="112" y="18"/>
                  </a:cubicBezTo>
                  <a:cubicBezTo>
                    <a:pt x="75" y="18"/>
                    <a:pt x="38" y="17"/>
                    <a:pt x="1" y="12"/>
                  </a:cubicBezTo>
                  <a:lnTo>
                    <a:pt x="1" y="12"/>
                  </a:lnTo>
                  <a:cubicBezTo>
                    <a:pt x="124" y="125"/>
                    <a:pt x="263" y="153"/>
                    <a:pt x="405" y="153"/>
                  </a:cubicBezTo>
                  <a:cubicBezTo>
                    <a:pt x="546" y="153"/>
                    <a:pt x="691" y="126"/>
                    <a:pt x="831" y="126"/>
                  </a:cubicBezTo>
                  <a:cubicBezTo>
                    <a:pt x="864" y="126"/>
                    <a:pt x="897" y="128"/>
                    <a:pt x="930" y="131"/>
                  </a:cubicBezTo>
                  <a:cubicBezTo>
                    <a:pt x="789" y="25"/>
                    <a:pt x="641" y="0"/>
                    <a:pt x="4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6502;p32">
              <a:extLst>
                <a:ext uri="{FF2B5EF4-FFF2-40B4-BE49-F238E27FC236}">
                  <a16:creationId xmlns:a16="http://schemas.microsoft.com/office/drawing/2014/main" id="{9EB1CB2C-FF62-4F27-80C2-D1B91ACBB492}"/>
                </a:ext>
              </a:extLst>
            </p:cNvPr>
            <p:cNvSpPr/>
            <p:nvPr/>
          </p:nvSpPr>
          <p:spPr>
            <a:xfrm>
              <a:off x="5195275" y="3671425"/>
              <a:ext cx="14625" cy="11700"/>
            </a:xfrm>
            <a:custGeom>
              <a:avLst/>
              <a:gdLst/>
              <a:ahLst/>
              <a:cxnLst/>
              <a:rect l="l" t="t" r="r" b="b"/>
              <a:pathLst>
                <a:path w="585" h="468" extrusionOk="0">
                  <a:moveTo>
                    <a:pt x="144" y="0"/>
                  </a:moveTo>
                  <a:cubicBezTo>
                    <a:pt x="72" y="0"/>
                    <a:pt x="25" y="48"/>
                    <a:pt x="1" y="119"/>
                  </a:cubicBezTo>
                  <a:cubicBezTo>
                    <a:pt x="13" y="226"/>
                    <a:pt x="13" y="333"/>
                    <a:pt x="13" y="429"/>
                  </a:cubicBezTo>
                  <a:cubicBezTo>
                    <a:pt x="84" y="454"/>
                    <a:pt x="154" y="467"/>
                    <a:pt x="220" y="467"/>
                  </a:cubicBezTo>
                  <a:cubicBezTo>
                    <a:pt x="371" y="467"/>
                    <a:pt x="501" y="396"/>
                    <a:pt x="584" y="238"/>
                  </a:cubicBezTo>
                  <a:cubicBezTo>
                    <a:pt x="525" y="191"/>
                    <a:pt x="465" y="167"/>
                    <a:pt x="406" y="119"/>
                  </a:cubicBezTo>
                  <a:cubicBezTo>
                    <a:pt x="322" y="60"/>
                    <a:pt x="203" y="72"/>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6503;p32">
              <a:extLst>
                <a:ext uri="{FF2B5EF4-FFF2-40B4-BE49-F238E27FC236}">
                  <a16:creationId xmlns:a16="http://schemas.microsoft.com/office/drawing/2014/main" id="{A3805C27-541A-482D-8495-5769D5EAF40C}"/>
                </a:ext>
              </a:extLst>
            </p:cNvPr>
            <p:cNvSpPr/>
            <p:nvPr/>
          </p:nvSpPr>
          <p:spPr>
            <a:xfrm>
              <a:off x="5157475" y="3680350"/>
              <a:ext cx="11050" cy="13800"/>
            </a:xfrm>
            <a:custGeom>
              <a:avLst/>
              <a:gdLst/>
              <a:ahLst/>
              <a:cxnLst/>
              <a:rect l="l" t="t" r="r" b="b"/>
              <a:pathLst>
                <a:path w="442" h="552" extrusionOk="0">
                  <a:moveTo>
                    <a:pt x="203" y="0"/>
                  </a:moveTo>
                  <a:cubicBezTo>
                    <a:pt x="143" y="0"/>
                    <a:pt x="84" y="12"/>
                    <a:pt x="36" y="48"/>
                  </a:cubicBezTo>
                  <a:cubicBezTo>
                    <a:pt x="36" y="72"/>
                    <a:pt x="24" y="107"/>
                    <a:pt x="1" y="131"/>
                  </a:cubicBezTo>
                  <a:cubicBezTo>
                    <a:pt x="1" y="191"/>
                    <a:pt x="1" y="250"/>
                    <a:pt x="36" y="310"/>
                  </a:cubicBezTo>
                  <a:cubicBezTo>
                    <a:pt x="72" y="334"/>
                    <a:pt x="84" y="346"/>
                    <a:pt x="108" y="357"/>
                  </a:cubicBezTo>
                  <a:cubicBezTo>
                    <a:pt x="204" y="357"/>
                    <a:pt x="215" y="551"/>
                    <a:pt x="334" y="551"/>
                  </a:cubicBezTo>
                  <a:cubicBezTo>
                    <a:pt x="362" y="551"/>
                    <a:pt x="397" y="540"/>
                    <a:pt x="441" y="512"/>
                  </a:cubicBezTo>
                  <a:cubicBezTo>
                    <a:pt x="370" y="346"/>
                    <a:pt x="274" y="167"/>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6504;p32">
              <a:extLst>
                <a:ext uri="{FF2B5EF4-FFF2-40B4-BE49-F238E27FC236}">
                  <a16:creationId xmlns:a16="http://schemas.microsoft.com/office/drawing/2014/main" id="{306A6845-2CFD-4BB2-9746-E6876BD710F4}"/>
                </a:ext>
              </a:extLst>
            </p:cNvPr>
            <p:cNvSpPr/>
            <p:nvPr/>
          </p:nvSpPr>
          <p:spPr>
            <a:xfrm>
              <a:off x="5428950" y="3703550"/>
              <a:ext cx="19075" cy="3300"/>
            </a:xfrm>
            <a:custGeom>
              <a:avLst/>
              <a:gdLst/>
              <a:ahLst/>
              <a:cxnLst/>
              <a:rect l="l" t="t" r="r" b="b"/>
              <a:pathLst>
                <a:path w="763" h="132" extrusionOk="0">
                  <a:moveTo>
                    <a:pt x="0" y="1"/>
                  </a:moveTo>
                  <a:lnTo>
                    <a:pt x="0" y="132"/>
                  </a:lnTo>
                  <a:cubicBezTo>
                    <a:pt x="250" y="132"/>
                    <a:pt x="500" y="120"/>
                    <a:pt x="762" y="120"/>
                  </a:cubicBezTo>
                  <a:cubicBezTo>
                    <a:pt x="597" y="13"/>
                    <a:pt x="414" y="3"/>
                    <a:pt x="235" y="3"/>
                  </a:cubicBezTo>
                  <a:cubicBezTo>
                    <a:pt x="194" y="3"/>
                    <a:pt x="153" y="3"/>
                    <a:pt x="113" y="3"/>
                  </a:cubicBezTo>
                  <a:cubicBezTo>
                    <a:pt x="75" y="3"/>
                    <a:pt x="37" y="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6505;p32">
              <a:extLst>
                <a:ext uri="{FF2B5EF4-FFF2-40B4-BE49-F238E27FC236}">
                  <a16:creationId xmlns:a16="http://schemas.microsoft.com/office/drawing/2014/main" id="{D773E39C-7101-4027-A559-ED8D150B466F}"/>
                </a:ext>
              </a:extLst>
            </p:cNvPr>
            <p:cNvSpPr/>
            <p:nvPr/>
          </p:nvSpPr>
          <p:spPr>
            <a:xfrm>
              <a:off x="5458400" y="3709525"/>
              <a:ext cx="17000" cy="4400"/>
            </a:xfrm>
            <a:custGeom>
              <a:avLst/>
              <a:gdLst/>
              <a:ahLst/>
              <a:cxnLst/>
              <a:rect l="l" t="t" r="r" b="b"/>
              <a:pathLst>
                <a:path w="680" h="176" extrusionOk="0">
                  <a:moveTo>
                    <a:pt x="429" y="24"/>
                  </a:moveTo>
                  <a:cubicBezTo>
                    <a:pt x="298" y="83"/>
                    <a:pt x="96" y="0"/>
                    <a:pt x="1" y="155"/>
                  </a:cubicBezTo>
                  <a:cubicBezTo>
                    <a:pt x="13" y="154"/>
                    <a:pt x="25" y="154"/>
                    <a:pt x="37" y="154"/>
                  </a:cubicBezTo>
                  <a:cubicBezTo>
                    <a:pt x="144" y="154"/>
                    <a:pt x="254" y="176"/>
                    <a:pt x="358" y="176"/>
                  </a:cubicBezTo>
                  <a:cubicBezTo>
                    <a:pt x="474" y="176"/>
                    <a:pt x="584" y="149"/>
                    <a:pt x="679" y="36"/>
                  </a:cubicBezTo>
                  <a:cubicBezTo>
                    <a:pt x="596" y="36"/>
                    <a:pt x="513" y="24"/>
                    <a:pt x="429" y="2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6506;p32">
              <a:extLst>
                <a:ext uri="{FF2B5EF4-FFF2-40B4-BE49-F238E27FC236}">
                  <a16:creationId xmlns:a16="http://schemas.microsoft.com/office/drawing/2014/main" id="{62183E1F-F60D-41DB-97E2-BD14DD2D60D5}"/>
                </a:ext>
              </a:extLst>
            </p:cNvPr>
            <p:cNvSpPr/>
            <p:nvPr/>
          </p:nvSpPr>
          <p:spPr>
            <a:xfrm>
              <a:off x="5266725" y="3650550"/>
              <a:ext cx="11025" cy="6900"/>
            </a:xfrm>
            <a:custGeom>
              <a:avLst/>
              <a:gdLst/>
              <a:ahLst/>
              <a:cxnLst/>
              <a:rect l="l" t="t" r="r" b="b"/>
              <a:pathLst>
                <a:path w="441" h="276" extrusionOk="0">
                  <a:moveTo>
                    <a:pt x="195" y="1"/>
                  </a:moveTo>
                  <a:cubicBezTo>
                    <a:pt x="154" y="1"/>
                    <a:pt x="116" y="20"/>
                    <a:pt x="84" y="73"/>
                  </a:cubicBezTo>
                  <a:cubicBezTo>
                    <a:pt x="0" y="228"/>
                    <a:pt x="179" y="252"/>
                    <a:pt x="286" y="275"/>
                  </a:cubicBezTo>
                  <a:cubicBezTo>
                    <a:pt x="345" y="228"/>
                    <a:pt x="381" y="168"/>
                    <a:pt x="441" y="121"/>
                  </a:cubicBezTo>
                  <a:cubicBezTo>
                    <a:pt x="362" y="74"/>
                    <a:pt x="274" y="1"/>
                    <a:pt x="1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6507;p32">
              <a:extLst>
                <a:ext uri="{FF2B5EF4-FFF2-40B4-BE49-F238E27FC236}">
                  <a16:creationId xmlns:a16="http://schemas.microsoft.com/office/drawing/2014/main" id="{D7D4FFDF-4629-4699-9FD3-DD97C856055D}"/>
                </a:ext>
              </a:extLst>
            </p:cNvPr>
            <p:cNvSpPr/>
            <p:nvPr/>
          </p:nvSpPr>
          <p:spPr>
            <a:xfrm>
              <a:off x="5399775" y="3699675"/>
              <a:ext cx="19375" cy="3700"/>
            </a:xfrm>
            <a:custGeom>
              <a:avLst/>
              <a:gdLst/>
              <a:ahLst/>
              <a:cxnLst/>
              <a:rect l="l" t="t" r="r" b="b"/>
              <a:pathLst>
                <a:path w="775" h="148" extrusionOk="0">
                  <a:moveTo>
                    <a:pt x="242" y="1"/>
                  </a:moveTo>
                  <a:cubicBezTo>
                    <a:pt x="163" y="1"/>
                    <a:pt x="82" y="6"/>
                    <a:pt x="0" y="13"/>
                  </a:cubicBezTo>
                  <a:cubicBezTo>
                    <a:pt x="119" y="120"/>
                    <a:pt x="247" y="147"/>
                    <a:pt x="378" y="147"/>
                  </a:cubicBezTo>
                  <a:cubicBezTo>
                    <a:pt x="509" y="147"/>
                    <a:pt x="643" y="120"/>
                    <a:pt x="774" y="120"/>
                  </a:cubicBezTo>
                  <a:cubicBezTo>
                    <a:pt x="607" y="28"/>
                    <a:pt x="429" y="1"/>
                    <a:pt x="2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6508;p32">
              <a:extLst>
                <a:ext uri="{FF2B5EF4-FFF2-40B4-BE49-F238E27FC236}">
                  <a16:creationId xmlns:a16="http://schemas.microsoft.com/office/drawing/2014/main" id="{D71E6C23-B41F-49C1-A31F-336BCB632DBB}"/>
                </a:ext>
              </a:extLst>
            </p:cNvPr>
            <p:cNvSpPr/>
            <p:nvPr/>
          </p:nvSpPr>
          <p:spPr>
            <a:xfrm>
              <a:off x="6073950" y="3757875"/>
              <a:ext cx="14325" cy="5875"/>
            </a:xfrm>
            <a:custGeom>
              <a:avLst/>
              <a:gdLst/>
              <a:ahLst/>
              <a:cxnLst/>
              <a:rect l="l" t="t" r="r" b="b"/>
              <a:pathLst>
                <a:path w="573" h="235" extrusionOk="0">
                  <a:moveTo>
                    <a:pt x="215" y="0"/>
                  </a:moveTo>
                  <a:cubicBezTo>
                    <a:pt x="152" y="0"/>
                    <a:pt x="82" y="28"/>
                    <a:pt x="1" y="102"/>
                  </a:cubicBezTo>
                  <a:cubicBezTo>
                    <a:pt x="162" y="169"/>
                    <a:pt x="309" y="235"/>
                    <a:pt x="458" y="235"/>
                  </a:cubicBezTo>
                  <a:cubicBezTo>
                    <a:pt x="496" y="235"/>
                    <a:pt x="534" y="231"/>
                    <a:pt x="572" y="221"/>
                  </a:cubicBezTo>
                  <a:cubicBezTo>
                    <a:pt x="457" y="139"/>
                    <a:pt x="354" y="0"/>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6509;p32">
              <a:extLst>
                <a:ext uri="{FF2B5EF4-FFF2-40B4-BE49-F238E27FC236}">
                  <a16:creationId xmlns:a16="http://schemas.microsoft.com/office/drawing/2014/main" id="{BC7D882B-2FD2-4642-AC41-495DC923CBEE}"/>
                </a:ext>
              </a:extLst>
            </p:cNvPr>
            <p:cNvSpPr/>
            <p:nvPr/>
          </p:nvSpPr>
          <p:spPr>
            <a:xfrm>
              <a:off x="5843875" y="3730150"/>
              <a:ext cx="18775" cy="5000"/>
            </a:xfrm>
            <a:custGeom>
              <a:avLst/>
              <a:gdLst/>
              <a:ahLst/>
              <a:cxnLst/>
              <a:rect l="l" t="t" r="r" b="b"/>
              <a:pathLst>
                <a:path w="751" h="200" extrusionOk="0">
                  <a:moveTo>
                    <a:pt x="378" y="0"/>
                  </a:moveTo>
                  <a:cubicBezTo>
                    <a:pt x="322" y="0"/>
                    <a:pt x="266" y="12"/>
                    <a:pt x="215" y="32"/>
                  </a:cubicBezTo>
                  <a:lnTo>
                    <a:pt x="0" y="80"/>
                  </a:lnTo>
                  <a:cubicBezTo>
                    <a:pt x="192" y="191"/>
                    <a:pt x="417" y="199"/>
                    <a:pt x="634" y="199"/>
                  </a:cubicBezTo>
                  <a:cubicBezTo>
                    <a:pt x="673" y="199"/>
                    <a:pt x="712" y="199"/>
                    <a:pt x="751" y="199"/>
                  </a:cubicBezTo>
                  <a:cubicBezTo>
                    <a:pt x="691" y="151"/>
                    <a:pt x="655" y="104"/>
                    <a:pt x="596" y="68"/>
                  </a:cubicBezTo>
                  <a:cubicBezTo>
                    <a:pt x="528" y="21"/>
                    <a:pt x="452" y="0"/>
                    <a:pt x="3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6510;p32">
              <a:extLst>
                <a:ext uri="{FF2B5EF4-FFF2-40B4-BE49-F238E27FC236}">
                  <a16:creationId xmlns:a16="http://schemas.microsoft.com/office/drawing/2014/main" id="{F904788E-0C32-4AF9-9D76-698F982D600C}"/>
                </a:ext>
              </a:extLst>
            </p:cNvPr>
            <p:cNvSpPr/>
            <p:nvPr/>
          </p:nvSpPr>
          <p:spPr>
            <a:xfrm>
              <a:off x="5750100" y="3721150"/>
              <a:ext cx="19375" cy="3275"/>
            </a:xfrm>
            <a:custGeom>
              <a:avLst/>
              <a:gdLst/>
              <a:ahLst/>
              <a:cxnLst/>
              <a:rect l="l" t="t" r="r" b="b"/>
              <a:pathLst>
                <a:path w="775" h="131" extrusionOk="0">
                  <a:moveTo>
                    <a:pt x="404" y="1"/>
                  </a:moveTo>
                  <a:cubicBezTo>
                    <a:pt x="281" y="1"/>
                    <a:pt x="156" y="24"/>
                    <a:pt x="39" y="24"/>
                  </a:cubicBezTo>
                  <a:cubicBezTo>
                    <a:pt x="26" y="24"/>
                    <a:pt x="13" y="24"/>
                    <a:pt x="1" y="23"/>
                  </a:cubicBezTo>
                  <a:lnTo>
                    <a:pt x="1" y="23"/>
                  </a:lnTo>
                  <a:cubicBezTo>
                    <a:pt x="160" y="118"/>
                    <a:pt x="329" y="124"/>
                    <a:pt x="505" y="124"/>
                  </a:cubicBezTo>
                  <a:cubicBezTo>
                    <a:pt x="527" y="124"/>
                    <a:pt x="550" y="124"/>
                    <a:pt x="572" y="124"/>
                  </a:cubicBezTo>
                  <a:cubicBezTo>
                    <a:pt x="639" y="124"/>
                    <a:pt x="706" y="124"/>
                    <a:pt x="775" y="130"/>
                  </a:cubicBezTo>
                  <a:cubicBezTo>
                    <a:pt x="659" y="26"/>
                    <a:pt x="532" y="1"/>
                    <a:pt x="40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6511;p32">
              <a:extLst>
                <a:ext uri="{FF2B5EF4-FFF2-40B4-BE49-F238E27FC236}">
                  <a16:creationId xmlns:a16="http://schemas.microsoft.com/office/drawing/2014/main" id="{9636DAE2-BA41-4CB6-BC71-766105FD4E65}"/>
                </a:ext>
              </a:extLst>
            </p:cNvPr>
            <p:cNvSpPr/>
            <p:nvPr/>
          </p:nvSpPr>
          <p:spPr>
            <a:xfrm>
              <a:off x="5710525" y="3717300"/>
              <a:ext cx="19075" cy="3875"/>
            </a:xfrm>
            <a:custGeom>
              <a:avLst/>
              <a:gdLst/>
              <a:ahLst/>
              <a:cxnLst/>
              <a:rect l="l" t="t" r="r" b="b"/>
              <a:pathLst>
                <a:path w="763" h="155" extrusionOk="0">
                  <a:moveTo>
                    <a:pt x="378" y="0"/>
                  </a:moveTo>
                  <a:cubicBezTo>
                    <a:pt x="251" y="0"/>
                    <a:pt x="122" y="22"/>
                    <a:pt x="0" y="22"/>
                  </a:cubicBezTo>
                  <a:cubicBezTo>
                    <a:pt x="167" y="118"/>
                    <a:pt x="339" y="155"/>
                    <a:pt x="509" y="155"/>
                  </a:cubicBezTo>
                  <a:cubicBezTo>
                    <a:pt x="594" y="155"/>
                    <a:pt x="679" y="145"/>
                    <a:pt x="762" y="130"/>
                  </a:cubicBezTo>
                  <a:cubicBezTo>
                    <a:pt x="646" y="25"/>
                    <a:pt x="514" y="0"/>
                    <a:pt x="3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6512;p32">
              <a:extLst>
                <a:ext uri="{FF2B5EF4-FFF2-40B4-BE49-F238E27FC236}">
                  <a16:creationId xmlns:a16="http://schemas.microsoft.com/office/drawing/2014/main" id="{0E27ED07-A84B-443C-8E17-BCB65F5D9931}"/>
                </a:ext>
              </a:extLst>
            </p:cNvPr>
            <p:cNvSpPr/>
            <p:nvPr/>
          </p:nvSpPr>
          <p:spPr>
            <a:xfrm>
              <a:off x="5529250" y="3688975"/>
              <a:ext cx="14300" cy="4200"/>
            </a:xfrm>
            <a:custGeom>
              <a:avLst/>
              <a:gdLst/>
              <a:ahLst/>
              <a:cxnLst/>
              <a:rect l="l" t="t" r="r" b="b"/>
              <a:pathLst>
                <a:path w="572" h="168" extrusionOk="0">
                  <a:moveTo>
                    <a:pt x="283" y="0"/>
                  </a:moveTo>
                  <a:cubicBezTo>
                    <a:pt x="182" y="0"/>
                    <a:pt x="88" y="31"/>
                    <a:pt x="1" y="132"/>
                  </a:cubicBezTo>
                  <a:cubicBezTo>
                    <a:pt x="96" y="143"/>
                    <a:pt x="167" y="143"/>
                    <a:pt x="262" y="167"/>
                  </a:cubicBezTo>
                  <a:cubicBezTo>
                    <a:pt x="358" y="143"/>
                    <a:pt x="465" y="143"/>
                    <a:pt x="572" y="132"/>
                  </a:cubicBezTo>
                  <a:lnTo>
                    <a:pt x="572" y="48"/>
                  </a:lnTo>
                  <a:cubicBezTo>
                    <a:pt x="470" y="26"/>
                    <a:pt x="374" y="0"/>
                    <a:pt x="2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6513;p32">
              <a:extLst>
                <a:ext uri="{FF2B5EF4-FFF2-40B4-BE49-F238E27FC236}">
                  <a16:creationId xmlns:a16="http://schemas.microsoft.com/office/drawing/2014/main" id="{E578A241-6CF5-42A5-B450-80FA4EA57191}"/>
                </a:ext>
              </a:extLst>
            </p:cNvPr>
            <p:cNvSpPr/>
            <p:nvPr/>
          </p:nvSpPr>
          <p:spPr>
            <a:xfrm>
              <a:off x="5643550" y="3728375"/>
              <a:ext cx="16400" cy="3925"/>
            </a:xfrm>
            <a:custGeom>
              <a:avLst/>
              <a:gdLst/>
              <a:ahLst/>
              <a:cxnLst/>
              <a:rect l="l" t="t" r="r" b="b"/>
              <a:pathLst>
                <a:path w="656" h="157" extrusionOk="0">
                  <a:moveTo>
                    <a:pt x="228" y="1"/>
                  </a:moveTo>
                  <a:cubicBezTo>
                    <a:pt x="154" y="1"/>
                    <a:pt x="78" y="8"/>
                    <a:pt x="1" y="20"/>
                  </a:cubicBezTo>
                  <a:cubicBezTo>
                    <a:pt x="105" y="131"/>
                    <a:pt x="224" y="156"/>
                    <a:pt x="347" y="156"/>
                  </a:cubicBezTo>
                  <a:cubicBezTo>
                    <a:pt x="449" y="156"/>
                    <a:pt x="553" y="139"/>
                    <a:pt x="655" y="139"/>
                  </a:cubicBezTo>
                  <a:cubicBezTo>
                    <a:pt x="527" y="34"/>
                    <a:pt x="382" y="1"/>
                    <a:pt x="2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6514;p32">
              <a:extLst>
                <a:ext uri="{FF2B5EF4-FFF2-40B4-BE49-F238E27FC236}">
                  <a16:creationId xmlns:a16="http://schemas.microsoft.com/office/drawing/2014/main" id="{4DC67A36-EA76-4D68-AF63-B28260729022}"/>
                </a:ext>
              </a:extLst>
            </p:cNvPr>
            <p:cNvSpPr/>
            <p:nvPr/>
          </p:nvSpPr>
          <p:spPr>
            <a:xfrm>
              <a:off x="5685525" y="3714125"/>
              <a:ext cx="15200" cy="3325"/>
            </a:xfrm>
            <a:custGeom>
              <a:avLst/>
              <a:gdLst/>
              <a:ahLst/>
              <a:cxnLst/>
              <a:rect l="l" t="t" r="r" b="b"/>
              <a:pathLst>
                <a:path w="608" h="133" extrusionOk="0">
                  <a:moveTo>
                    <a:pt x="301" y="0"/>
                  </a:moveTo>
                  <a:cubicBezTo>
                    <a:pt x="203" y="0"/>
                    <a:pt x="100" y="18"/>
                    <a:pt x="0" y="18"/>
                  </a:cubicBezTo>
                  <a:cubicBezTo>
                    <a:pt x="126" y="114"/>
                    <a:pt x="251" y="133"/>
                    <a:pt x="376" y="133"/>
                  </a:cubicBezTo>
                  <a:cubicBezTo>
                    <a:pt x="453" y="133"/>
                    <a:pt x="530" y="126"/>
                    <a:pt x="608" y="126"/>
                  </a:cubicBezTo>
                  <a:cubicBezTo>
                    <a:pt x="519" y="24"/>
                    <a:pt x="413" y="0"/>
                    <a:pt x="3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6515;p32">
              <a:extLst>
                <a:ext uri="{FF2B5EF4-FFF2-40B4-BE49-F238E27FC236}">
                  <a16:creationId xmlns:a16="http://schemas.microsoft.com/office/drawing/2014/main" id="{F9C75004-820F-4C9A-A554-7DB1B90D8416}"/>
                </a:ext>
              </a:extLst>
            </p:cNvPr>
            <p:cNvSpPr/>
            <p:nvPr/>
          </p:nvSpPr>
          <p:spPr>
            <a:xfrm>
              <a:off x="5668850" y="3732200"/>
              <a:ext cx="14900" cy="3500"/>
            </a:xfrm>
            <a:custGeom>
              <a:avLst/>
              <a:gdLst/>
              <a:ahLst/>
              <a:cxnLst/>
              <a:rect l="l" t="t" r="r" b="b"/>
              <a:pathLst>
                <a:path w="596" h="140" extrusionOk="0">
                  <a:moveTo>
                    <a:pt x="292" y="1"/>
                  </a:moveTo>
                  <a:cubicBezTo>
                    <a:pt x="213" y="1"/>
                    <a:pt x="130" y="11"/>
                    <a:pt x="47" y="11"/>
                  </a:cubicBezTo>
                  <a:cubicBezTo>
                    <a:pt x="32" y="11"/>
                    <a:pt x="16" y="11"/>
                    <a:pt x="1" y="10"/>
                  </a:cubicBezTo>
                  <a:lnTo>
                    <a:pt x="1" y="10"/>
                  </a:lnTo>
                  <a:cubicBezTo>
                    <a:pt x="92" y="114"/>
                    <a:pt x="197" y="140"/>
                    <a:pt x="309" y="140"/>
                  </a:cubicBezTo>
                  <a:cubicBezTo>
                    <a:pt x="402" y="140"/>
                    <a:pt x="499" y="122"/>
                    <a:pt x="596" y="117"/>
                  </a:cubicBezTo>
                  <a:cubicBezTo>
                    <a:pt x="506" y="21"/>
                    <a:pt x="402" y="1"/>
                    <a:pt x="2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6516;p32">
              <a:extLst>
                <a:ext uri="{FF2B5EF4-FFF2-40B4-BE49-F238E27FC236}">
                  <a16:creationId xmlns:a16="http://schemas.microsoft.com/office/drawing/2014/main" id="{B4C5C789-B836-44E6-8D99-98EFE8ED3688}"/>
                </a:ext>
              </a:extLst>
            </p:cNvPr>
            <p:cNvSpPr/>
            <p:nvPr/>
          </p:nvSpPr>
          <p:spPr>
            <a:xfrm>
              <a:off x="5155100" y="3687575"/>
              <a:ext cx="5975" cy="15425"/>
            </a:xfrm>
            <a:custGeom>
              <a:avLst/>
              <a:gdLst/>
              <a:ahLst/>
              <a:cxnLst/>
              <a:rect l="l" t="t" r="r" b="b"/>
              <a:pathLst>
                <a:path w="239" h="617" extrusionOk="0">
                  <a:moveTo>
                    <a:pt x="91" y="0"/>
                  </a:moveTo>
                  <a:cubicBezTo>
                    <a:pt x="69" y="0"/>
                    <a:pt x="48" y="7"/>
                    <a:pt x="24" y="21"/>
                  </a:cubicBezTo>
                  <a:cubicBezTo>
                    <a:pt x="0" y="80"/>
                    <a:pt x="0" y="140"/>
                    <a:pt x="48" y="188"/>
                  </a:cubicBezTo>
                  <a:cubicBezTo>
                    <a:pt x="48" y="342"/>
                    <a:pt x="60" y="473"/>
                    <a:pt x="60" y="616"/>
                  </a:cubicBezTo>
                  <a:cubicBezTo>
                    <a:pt x="238" y="485"/>
                    <a:pt x="167" y="259"/>
                    <a:pt x="227" y="68"/>
                  </a:cubicBezTo>
                  <a:lnTo>
                    <a:pt x="191" y="45"/>
                  </a:lnTo>
                  <a:cubicBezTo>
                    <a:pt x="155" y="16"/>
                    <a:pt x="123" y="0"/>
                    <a:pt x="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6517;p32">
              <a:extLst>
                <a:ext uri="{FF2B5EF4-FFF2-40B4-BE49-F238E27FC236}">
                  <a16:creationId xmlns:a16="http://schemas.microsoft.com/office/drawing/2014/main" id="{A3B9CB0C-561B-4F3D-B0D9-97AAB68D73C0}"/>
                </a:ext>
              </a:extLst>
            </p:cNvPr>
            <p:cNvSpPr/>
            <p:nvPr/>
          </p:nvSpPr>
          <p:spPr>
            <a:xfrm>
              <a:off x="5778675" y="3724550"/>
              <a:ext cx="15525" cy="3400"/>
            </a:xfrm>
            <a:custGeom>
              <a:avLst/>
              <a:gdLst/>
              <a:ahLst/>
              <a:cxnLst/>
              <a:rect l="l" t="t" r="r" b="b"/>
              <a:pathLst>
                <a:path w="621" h="136" extrusionOk="0">
                  <a:moveTo>
                    <a:pt x="298" y="0"/>
                  </a:moveTo>
                  <a:cubicBezTo>
                    <a:pt x="198" y="0"/>
                    <a:pt x="95" y="18"/>
                    <a:pt x="1" y="18"/>
                  </a:cubicBezTo>
                  <a:cubicBezTo>
                    <a:pt x="141" y="106"/>
                    <a:pt x="294" y="135"/>
                    <a:pt x="451" y="135"/>
                  </a:cubicBezTo>
                  <a:cubicBezTo>
                    <a:pt x="507" y="135"/>
                    <a:pt x="564" y="132"/>
                    <a:pt x="620" y="125"/>
                  </a:cubicBezTo>
                  <a:cubicBezTo>
                    <a:pt x="525" y="24"/>
                    <a:pt x="413" y="0"/>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6518;p32">
              <a:extLst>
                <a:ext uri="{FF2B5EF4-FFF2-40B4-BE49-F238E27FC236}">
                  <a16:creationId xmlns:a16="http://schemas.microsoft.com/office/drawing/2014/main" id="{5DF7C626-7C3A-461A-B05E-42769268B615}"/>
                </a:ext>
              </a:extLst>
            </p:cNvPr>
            <p:cNvSpPr/>
            <p:nvPr/>
          </p:nvSpPr>
          <p:spPr>
            <a:xfrm>
              <a:off x="5626000" y="3725050"/>
              <a:ext cx="15500" cy="3300"/>
            </a:xfrm>
            <a:custGeom>
              <a:avLst/>
              <a:gdLst/>
              <a:ahLst/>
              <a:cxnLst/>
              <a:rect l="l" t="t" r="r" b="b"/>
              <a:pathLst>
                <a:path w="620" h="132" extrusionOk="0">
                  <a:moveTo>
                    <a:pt x="167" y="0"/>
                  </a:moveTo>
                  <a:cubicBezTo>
                    <a:pt x="112" y="0"/>
                    <a:pt x="57" y="4"/>
                    <a:pt x="0" y="10"/>
                  </a:cubicBezTo>
                  <a:cubicBezTo>
                    <a:pt x="99" y="109"/>
                    <a:pt x="213" y="131"/>
                    <a:pt x="332" y="131"/>
                  </a:cubicBezTo>
                  <a:cubicBezTo>
                    <a:pt x="426" y="131"/>
                    <a:pt x="524" y="117"/>
                    <a:pt x="619" y="117"/>
                  </a:cubicBezTo>
                  <a:cubicBezTo>
                    <a:pt x="470" y="30"/>
                    <a:pt x="321" y="0"/>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6519;p32">
              <a:extLst>
                <a:ext uri="{FF2B5EF4-FFF2-40B4-BE49-F238E27FC236}">
                  <a16:creationId xmlns:a16="http://schemas.microsoft.com/office/drawing/2014/main" id="{A6C0533E-8672-4376-8A09-8B80AC761BC7}"/>
                </a:ext>
              </a:extLst>
            </p:cNvPr>
            <p:cNvSpPr/>
            <p:nvPr/>
          </p:nvSpPr>
          <p:spPr>
            <a:xfrm>
              <a:off x="6013250" y="3774100"/>
              <a:ext cx="11025" cy="5200"/>
            </a:xfrm>
            <a:custGeom>
              <a:avLst/>
              <a:gdLst/>
              <a:ahLst/>
              <a:cxnLst/>
              <a:rect l="l" t="t" r="r" b="b"/>
              <a:pathLst>
                <a:path w="441" h="208" extrusionOk="0">
                  <a:moveTo>
                    <a:pt x="202" y="1"/>
                  </a:moveTo>
                  <a:cubicBezTo>
                    <a:pt x="119" y="60"/>
                    <a:pt x="72" y="120"/>
                    <a:pt x="0" y="179"/>
                  </a:cubicBezTo>
                  <a:cubicBezTo>
                    <a:pt x="20" y="199"/>
                    <a:pt x="39" y="208"/>
                    <a:pt x="59" y="208"/>
                  </a:cubicBezTo>
                  <a:cubicBezTo>
                    <a:pt x="75" y="208"/>
                    <a:pt x="91" y="202"/>
                    <a:pt x="107" y="191"/>
                  </a:cubicBezTo>
                  <a:cubicBezTo>
                    <a:pt x="250" y="179"/>
                    <a:pt x="381" y="167"/>
                    <a:pt x="441" y="36"/>
                  </a:cubicBezTo>
                  <a:cubicBezTo>
                    <a:pt x="345" y="13"/>
                    <a:pt x="274" y="13"/>
                    <a:pt x="20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6520;p32">
              <a:extLst>
                <a:ext uri="{FF2B5EF4-FFF2-40B4-BE49-F238E27FC236}">
                  <a16:creationId xmlns:a16="http://schemas.microsoft.com/office/drawing/2014/main" id="{C5959122-547F-4687-893A-B5BFF36C54AA}"/>
                </a:ext>
              </a:extLst>
            </p:cNvPr>
            <p:cNvSpPr/>
            <p:nvPr/>
          </p:nvSpPr>
          <p:spPr>
            <a:xfrm>
              <a:off x="5478650" y="3709800"/>
              <a:ext cx="11025" cy="4300"/>
            </a:xfrm>
            <a:custGeom>
              <a:avLst/>
              <a:gdLst/>
              <a:ahLst/>
              <a:cxnLst/>
              <a:rect l="l" t="t" r="r" b="b"/>
              <a:pathLst>
                <a:path w="441" h="172" extrusionOk="0">
                  <a:moveTo>
                    <a:pt x="193" y="0"/>
                  </a:moveTo>
                  <a:cubicBezTo>
                    <a:pt x="131" y="0"/>
                    <a:pt x="68" y="9"/>
                    <a:pt x="0" y="25"/>
                  </a:cubicBezTo>
                  <a:cubicBezTo>
                    <a:pt x="83" y="120"/>
                    <a:pt x="159" y="171"/>
                    <a:pt x="235" y="171"/>
                  </a:cubicBezTo>
                  <a:cubicBezTo>
                    <a:pt x="302" y="171"/>
                    <a:pt x="369" y="132"/>
                    <a:pt x="441" y="49"/>
                  </a:cubicBezTo>
                  <a:cubicBezTo>
                    <a:pt x="354" y="15"/>
                    <a:pt x="274" y="0"/>
                    <a:pt x="1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6521;p32">
              <a:extLst>
                <a:ext uri="{FF2B5EF4-FFF2-40B4-BE49-F238E27FC236}">
                  <a16:creationId xmlns:a16="http://schemas.microsoft.com/office/drawing/2014/main" id="{84D47313-9BF7-46E5-8F38-2FC4729B128C}"/>
                </a:ext>
              </a:extLst>
            </p:cNvPr>
            <p:cNvSpPr/>
            <p:nvPr/>
          </p:nvSpPr>
          <p:spPr>
            <a:xfrm>
              <a:off x="5467625" y="3685625"/>
              <a:ext cx="11050" cy="3125"/>
            </a:xfrm>
            <a:custGeom>
              <a:avLst/>
              <a:gdLst/>
              <a:ahLst/>
              <a:cxnLst/>
              <a:rect l="l" t="t" r="r" b="b"/>
              <a:pathLst>
                <a:path w="442" h="125" extrusionOk="0">
                  <a:moveTo>
                    <a:pt x="155" y="0"/>
                  </a:moveTo>
                  <a:cubicBezTo>
                    <a:pt x="105" y="0"/>
                    <a:pt x="54" y="4"/>
                    <a:pt x="1" y="4"/>
                  </a:cubicBezTo>
                  <a:cubicBezTo>
                    <a:pt x="116" y="87"/>
                    <a:pt x="249" y="125"/>
                    <a:pt x="384" y="125"/>
                  </a:cubicBezTo>
                  <a:cubicBezTo>
                    <a:pt x="403" y="125"/>
                    <a:pt x="422" y="124"/>
                    <a:pt x="441" y="123"/>
                  </a:cubicBezTo>
                  <a:cubicBezTo>
                    <a:pt x="360" y="17"/>
                    <a:pt x="262" y="0"/>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6522;p32">
              <a:extLst>
                <a:ext uri="{FF2B5EF4-FFF2-40B4-BE49-F238E27FC236}">
                  <a16:creationId xmlns:a16="http://schemas.microsoft.com/office/drawing/2014/main" id="{6B6D8901-71A4-4353-8207-F5D34CBEEE4E}"/>
                </a:ext>
              </a:extLst>
            </p:cNvPr>
            <p:cNvSpPr/>
            <p:nvPr/>
          </p:nvSpPr>
          <p:spPr>
            <a:xfrm>
              <a:off x="5550675" y="3693525"/>
              <a:ext cx="7475" cy="4100"/>
            </a:xfrm>
            <a:custGeom>
              <a:avLst/>
              <a:gdLst/>
              <a:ahLst/>
              <a:cxnLst/>
              <a:rect l="l" t="t" r="r" b="b"/>
              <a:pathLst>
                <a:path w="299" h="164" extrusionOk="0">
                  <a:moveTo>
                    <a:pt x="196" y="0"/>
                  </a:moveTo>
                  <a:cubicBezTo>
                    <a:pt x="159" y="0"/>
                    <a:pt x="114" y="3"/>
                    <a:pt x="84" y="9"/>
                  </a:cubicBezTo>
                  <a:cubicBezTo>
                    <a:pt x="60" y="9"/>
                    <a:pt x="25" y="69"/>
                    <a:pt x="1" y="104"/>
                  </a:cubicBezTo>
                  <a:cubicBezTo>
                    <a:pt x="18" y="122"/>
                    <a:pt x="48" y="133"/>
                    <a:pt x="73" y="133"/>
                  </a:cubicBezTo>
                  <a:cubicBezTo>
                    <a:pt x="82" y="133"/>
                    <a:pt x="90" y="131"/>
                    <a:pt x="96" y="128"/>
                  </a:cubicBezTo>
                  <a:cubicBezTo>
                    <a:pt x="144" y="80"/>
                    <a:pt x="298" y="164"/>
                    <a:pt x="263" y="9"/>
                  </a:cubicBezTo>
                  <a:cubicBezTo>
                    <a:pt x="263" y="3"/>
                    <a:pt x="233" y="0"/>
                    <a:pt x="1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6523;p32">
              <a:extLst>
                <a:ext uri="{FF2B5EF4-FFF2-40B4-BE49-F238E27FC236}">
                  <a16:creationId xmlns:a16="http://schemas.microsoft.com/office/drawing/2014/main" id="{F96F9B9E-B771-43C2-94D3-A95C90D6C0B3}"/>
                </a:ext>
              </a:extLst>
            </p:cNvPr>
            <p:cNvSpPr/>
            <p:nvPr/>
          </p:nvSpPr>
          <p:spPr>
            <a:xfrm>
              <a:off x="5299450" y="3685250"/>
              <a:ext cx="12250" cy="3750"/>
            </a:xfrm>
            <a:custGeom>
              <a:avLst/>
              <a:gdLst/>
              <a:ahLst/>
              <a:cxnLst/>
              <a:rect l="l" t="t" r="r" b="b"/>
              <a:pathLst>
                <a:path w="490" h="150" extrusionOk="0">
                  <a:moveTo>
                    <a:pt x="165" y="1"/>
                  </a:moveTo>
                  <a:cubicBezTo>
                    <a:pt x="112" y="1"/>
                    <a:pt x="57" y="7"/>
                    <a:pt x="1" y="19"/>
                  </a:cubicBezTo>
                  <a:lnTo>
                    <a:pt x="1" y="150"/>
                  </a:lnTo>
                  <a:cubicBezTo>
                    <a:pt x="168" y="138"/>
                    <a:pt x="322" y="138"/>
                    <a:pt x="489" y="114"/>
                  </a:cubicBezTo>
                  <a:cubicBezTo>
                    <a:pt x="391" y="32"/>
                    <a:pt x="282" y="1"/>
                    <a:pt x="1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6524;p32">
              <a:extLst>
                <a:ext uri="{FF2B5EF4-FFF2-40B4-BE49-F238E27FC236}">
                  <a16:creationId xmlns:a16="http://schemas.microsoft.com/office/drawing/2014/main" id="{0D9411F3-6ABF-4E95-A66A-8A9881E6FB8C}"/>
                </a:ext>
              </a:extLst>
            </p:cNvPr>
            <p:cNvSpPr/>
            <p:nvPr/>
          </p:nvSpPr>
          <p:spPr>
            <a:xfrm>
              <a:off x="5156575" y="3669625"/>
              <a:ext cx="8675" cy="11925"/>
            </a:xfrm>
            <a:custGeom>
              <a:avLst/>
              <a:gdLst/>
              <a:ahLst/>
              <a:cxnLst/>
              <a:rect l="l" t="t" r="r" b="b"/>
              <a:pathLst>
                <a:path w="347" h="477" extrusionOk="0">
                  <a:moveTo>
                    <a:pt x="168" y="1"/>
                  </a:moveTo>
                  <a:cubicBezTo>
                    <a:pt x="108" y="24"/>
                    <a:pt x="60" y="72"/>
                    <a:pt x="25" y="132"/>
                  </a:cubicBezTo>
                  <a:cubicBezTo>
                    <a:pt x="1" y="263"/>
                    <a:pt x="13" y="382"/>
                    <a:pt x="120" y="477"/>
                  </a:cubicBezTo>
                  <a:cubicBezTo>
                    <a:pt x="168" y="465"/>
                    <a:pt x="191" y="441"/>
                    <a:pt x="239" y="429"/>
                  </a:cubicBezTo>
                  <a:lnTo>
                    <a:pt x="227" y="358"/>
                  </a:lnTo>
                  <a:lnTo>
                    <a:pt x="251" y="322"/>
                  </a:lnTo>
                  <a:cubicBezTo>
                    <a:pt x="346" y="251"/>
                    <a:pt x="322" y="167"/>
                    <a:pt x="310" y="72"/>
                  </a:cubicBezTo>
                  <a:cubicBezTo>
                    <a:pt x="299" y="48"/>
                    <a:pt x="263" y="24"/>
                    <a:pt x="2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6525;p32">
              <a:extLst>
                <a:ext uri="{FF2B5EF4-FFF2-40B4-BE49-F238E27FC236}">
                  <a16:creationId xmlns:a16="http://schemas.microsoft.com/office/drawing/2014/main" id="{685B6A9D-DEB5-49F3-8A47-D64C7053E4C1}"/>
                </a:ext>
              </a:extLst>
            </p:cNvPr>
            <p:cNvSpPr/>
            <p:nvPr/>
          </p:nvSpPr>
          <p:spPr>
            <a:xfrm>
              <a:off x="5165225" y="3658625"/>
              <a:ext cx="7700" cy="8725"/>
            </a:xfrm>
            <a:custGeom>
              <a:avLst/>
              <a:gdLst/>
              <a:ahLst/>
              <a:cxnLst/>
              <a:rect l="l" t="t" r="r" b="b"/>
              <a:pathLst>
                <a:path w="308" h="349" extrusionOk="0">
                  <a:moveTo>
                    <a:pt x="155" y="0"/>
                  </a:moveTo>
                  <a:cubicBezTo>
                    <a:pt x="131" y="24"/>
                    <a:pt x="95" y="24"/>
                    <a:pt x="72" y="24"/>
                  </a:cubicBezTo>
                  <a:cubicBezTo>
                    <a:pt x="24" y="72"/>
                    <a:pt x="0" y="119"/>
                    <a:pt x="0" y="179"/>
                  </a:cubicBezTo>
                  <a:cubicBezTo>
                    <a:pt x="12" y="262"/>
                    <a:pt x="36" y="310"/>
                    <a:pt x="84" y="345"/>
                  </a:cubicBezTo>
                  <a:cubicBezTo>
                    <a:pt x="103" y="347"/>
                    <a:pt x="121" y="348"/>
                    <a:pt x="137" y="348"/>
                  </a:cubicBezTo>
                  <a:cubicBezTo>
                    <a:pt x="307" y="348"/>
                    <a:pt x="293" y="236"/>
                    <a:pt x="238" y="83"/>
                  </a:cubicBezTo>
                  <a:cubicBezTo>
                    <a:pt x="203" y="72"/>
                    <a:pt x="179" y="36"/>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6526;p32">
              <a:extLst>
                <a:ext uri="{FF2B5EF4-FFF2-40B4-BE49-F238E27FC236}">
                  <a16:creationId xmlns:a16="http://schemas.microsoft.com/office/drawing/2014/main" id="{984C6E87-9164-44B6-B10D-1C184A60E27E}"/>
                </a:ext>
              </a:extLst>
            </p:cNvPr>
            <p:cNvSpPr/>
            <p:nvPr/>
          </p:nvSpPr>
          <p:spPr>
            <a:xfrm>
              <a:off x="5198850" y="3670075"/>
              <a:ext cx="7475" cy="4175"/>
            </a:xfrm>
            <a:custGeom>
              <a:avLst/>
              <a:gdLst/>
              <a:ahLst/>
              <a:cxnLst/>
              <a:rect l="l" t="t" r="r" b="b"/>
              <a:pathLst>
                <a:path w="299" h="167" extrusionOk="0">
                  <a:moveTo>
                    <a:pt x="148" y="1"/>
                  </a:moveTo>
                  <a:cubicBezTo>
                    <a:pt x="99" y="1"/>
                    <a:pt x="48" y="12"/>
                    <a:pt x="1" y="42"/>
                  </a:cubicBezTo>
                  <a:cubicBezTo>
                    <a:pt x="37" y="143"/>
                    <a:pt x="109" y="166"/>
                    <a:pt x="189" y="166"/>
                  </a:cubicBezTo>
                  <a:cubicBezTo>
                    <a:pt x="213" y="166"/>
                    <a:pt x="238" y="164"/>
                    <a:pt x="263" y="161"/>
                  </a:cubicBezTo>
                  <a:cubicBezTo>
                    <a:pt x="286" y="114"/>
                    <a:pt x="298" y="66"/>
                    <a:pt x="286" y="30"/>
                  </a:cubicBezTo>
                  <a:cubicBezTo>
                    <a:pt x="245" y="12"/>
                    <a:pt x="197" y="1"/>
                    <a:pt x="1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6527;p32">
              <a:extLst>
                <a:ext uri="{FF2B5EF4-FFF2-40B4-BE49-F238E27FC236}">
                  <a16:creationId xmlns:a16="http://schemas.microsoft.com/office/drawing/2014/main" id="{72DD533C-3271-4BD6-8E60-F702EBD7C204}"/>
                </a:ext>
              </a:extLst>
            </p:cNvPr>
            <p:cNvSpPr/>
            <p:nvPr/>
          </p:nvSpPr>
          <p:spPr>
            <a:xfrm>
              <a:off x="5171775" y="3641950"/>
              <a:ext cx="6850" cy="7700"/>
            </a:xfrm>
            <a:custGeom>
              <a:avLst/>
              <a:gdLst/>
              <a:ahLst/>
              <a:cxnLst/>
              <a:rect l="l" t="t" r="r" b="b"/>
              <a:pathLst>
                <a:path w="274" h="308" extrusionOk="0">
                  <a:moveTo>
                    <a:pt x="179" y="0"/>
                  </a:moveTo>
                  <a:cubicBezTo>
                    <a:pt x="0" y="36"/>
                    <a:pt x="0" y="143"/>
                    <a:pt x="60" y="274"/>
                  </a:cubicBezTo>
                  <a:cubicBezTo>
                    <a:pt x="60" y="274"/>
                    <a:pt x="72" y="286"/>
                    <a:pt x="107" y="298"/>
                  </a:cubicBezTo>
                  <a:cubicBezTo>
                    <a:pt x="114" y="305"/>
                    <a:pt x="123" y="308"/>
                    <a:pt x="133" y="308"/>
                  </a:cubicBezTo>
                  <a:cubicBezTo>
                    <a:pt x="158" y="308"/>
                    <a:pt x="189" y="291"/>
                    <a:pt x="214" y="274"/>
                  </a:cubicBezTo>
                  <a:cubicBezTo>
                    <a:pt x="238" y="203"/>
                    <a:pt x="250" y="108"/>
                    <a:pt x="274" y="36"/>
                  </a:cubicBezTo>
                  <a:cubicBezTo>
                    <a:pt x="238" y="36"/>
                    <a:pt x="214" y="24"/>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6528;p32">
              <a:extLst>
                <a:ext uri="{FF2B5EF4-FFF2-40B4-BE49-F238E27FC236}">
                  <a16:creationId xmlns:a16="http://schemas.microsoft.com/office/drawing/2014/main" id="{01696013-8B79-4A3A-849B-78D000F78739}"/>
                </a:ext>
              </a:extLst>
            </p:cNvPr>
            <p:cNvSpPr/>
            <p:nvPr/>
          </p:nvSpPr>
          <p:spPr>
            <a:xfrm>
              <a:off x="5172075" y="3648800"/>
              <a:ext cx="5675" cy="8050"/>
            </a:xfrm>
            <a:custGeom>
              <a:avLst/>
              <a:gdLst/>
              <a:ahLst/>
              <a:cxnLst/>
              <a:rect l="l" t="t" r="r" b="b"/>
              <a:pathLst>
                <a:path w="227" h="322" extrusionOk="0">
                  <a:moveTo>
                    <a:pt x="214" y="0"/>
                  </a:moveTo>
                  <a:cubicBezTo>
                    <a:pt x="167" y="24"/>
                    <a:pt x="143" y="24"/>
                    <a:pt x="95" y="48"/>
                  </a:cubicBezTo>
                  <a:cubicBezTo>
                    <a:pt x="83" y="60"/>
                    <a:pt x="48" y="72"/>
                    <a:pt x="36" y="72"/>
                  </a:cubicBezTo>
                  <a:cubicBezTo>
                    <a:pt x="12" y="107"/>
                    <a:pt x="12" y="119"/>
                    <a:pt x="0" y="143"/>
                  </a:cubicBezTo>
                  <a:cubicBezTo>
                    <a:pt x="0" y="191"/>
                    <a:pt x="24" y="238"/>
                    <a:pt x="36" y="286"/>
                  </a:cubicBezTo>
                  <a:cubicBezTo>
                    <a:pt x="48" y="298"/>
                    <a:pt x="83" y="310"/>
                    <a:pt x="95" y="322"/>
                  </a:cubicBezTo>
                  <a:cubicBezTo>
                    <a:pt x="202" y="238"/>
                    <a:pt x="226" y="131"/>
                    <a:pt x="2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6529;p32">
              <a:extLst>
                <a:ext uri="{FF2B5EF4-FFF2-40B4-BE49-F238E27FC236}">
                  <a16:creationId xmlns:a16="http://schemas.microsoft.com/office/drawing/2014/main" id="{4F5CC835-7AAC-4042-90A1-1A372FF6D552}"/>
                </a:ext>
              </a:extLst>
            </p:cNvPr>
            <p:cNvSpPr/>
            <p:nvPr/>
          </p:nvSpPr>
          <p:spPr>
            <a:xfrm>
              <a:off x="5171475" y="3673800"/>
              <a:ext cx="1500" cy="1800"/>
            </a:xfrm>
            <a:custGeom>
              <a:avLst/>
              <a:gdLst/>
              <a:ahLst/>
              <a:cxnLst/>
              <a:rect l="l" t="t" r="r" b="b"/>
              <a:pathLst>
                <a:path w="60" h="72" extrusionOk="0">
                  <a:moveTo>
                    <a:pt x="48" y="0"/>
                  </a:moveTo>
                  <a:cubicBezTo>
                    <a:pt x="48" y="0"/>
                    <a:pt x="12" y="12"/>
                    <a:pt x="0" y="12"/>
                  </a:cubicBezTo>
                  <a:cubicBezTo>
                    <a:pt x="0" y="24"/>
                    <a:pt x="0" y="60"/>
                    <a:pt x="12" y="72"/>
                  </a:cubicBezTo>
                  <a:cubicBezTo>
                    <a:pt x="12" y="72"/>
                    <a:pt x="48" y="60"/>
                    <a:pt x="60" y="60"/>
                  </a:cubicBezTo>
                  <a:cubicBezTo>
                    <a:pt x="60" y="36"/>
                    <a:pt x="60" y="12"/>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6530;p32">
              <a:extLst>
                <a:ext uri="{FF2B5EF4-FFF2-40B4-BE49-F238E27FC236}">
                  <a16:creationId xmlns:a16="http://schemas.microsoft.com/office/drawing/2014/main" id="{6E3CA26C-A88D-41EE-A593-03BA987C37DD}"/>
                </a:ext>
              </a:extLst>
            </p:cNvPr>
            <p:cNvSpPr/>
            <p:nvPr/>
          </p:nvSpPr>
          <p:spPr>
            <a:xfrm>
              <a:off x="5161050" y="3663975"/>
              <a:ext cx="5975" cy="7475"/>
            </a:xfrm>
            <a:custGeom>
              <a:avLst/>
              <a:gdLst/>
              <a:ahLst/>
              <a:cxnLst/>
              <a:rect l="l" t="t" r="r" b="b"/>
              <a:pathLst>
                <a:path w="239" h="299" extrusionOk="0">
                  <a:moveTo>
                    <a:pt x="203" y="0"/>
                  </a:moveTo>
                  <a:cubicBezTo>
                    <a:pt x="0" y="0"/>
                    <a:pt x="0" y="108"/>
                    <a:pt x="48" y="250"/>
                  </a:cubicBezTo>
                  <a:lnTo>
                    <a:pt x="72" y="274"/>
                  </a:lnTo>
                  <a:cubicBezTo>
                    <a:pt x="72" y="286"/>
                    <a:pt x="84" y="298"/>
                    <a:pt x="131" y="298"/>
                  </a:cubicBezTo>
                  <a:cubicBezTo>
                    <a:pt x="179" y="298"/>
                    <a:pt x="191" y="274"/>
                    <a:pt x="191" y="215"/>
                  </a:cubicBezTo>
                  <a:lnTo>
                    <a:pt x="191" y="167"/>
                  </a:lnTo>
                  <a:lnTo>
                    <a:pt x="239" y="131"/>
                  </a:lnTo>
                  <a:cubicBezTo>
                    <a:pt x="227" y="96"/>
                    <a:pt x="227" y="48"/>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6531;p32">
              <a:extLst>
                <a:ext uri="{FF2B5EF4-FFF2-40B4-BE49-F238E27FC236}">
                  <a16:creationId xmlns:a16="http://schemas.microsoft.com/office/drawing/2014/main" id="{6E1A51E2-41C3-4511-835E-AB3702D22AFA}"/>
                </a:ext>
              </a:extLst>
            </p:cNvPr>
            <p:cNvSpPr/>
            <p:nvPr/>
          </p:nvSpPr>
          <p:spPr>
            <a:xfrm>
              <a:off x="5163125" y="3669625"/>
              <a:ext cx="3900" cy="8650"/>
            </a:xfrm>
            <a:custGeom>
              <a:avLst/>
              <a:gdLst/>
              <a:ahLst/>
              <a:cxnLst/>
              <a:rect l="l" t="t" r="r" b="b"/>
              <a:pathLst>
                <a:path w="156" h="346" extrusionOk="0">
                  <a:moveTo>
                    <a:pt x="120" y="1"/>
                  </a:moveTo>
                  <a:lnTo>
                    <a:pt x="120" y="1"/>
                  </a:lnTo>
                  <a:cubicBezTo>
                    <a:pt x="84" y="13"/>
                    <a:pt x="37" y="24"/>
                    <a:pt x="1" y="60"/>
                  </a:cubicBezTo>
                  <a:lnTo>
                    <a:pt x="1" y="346"/>
                  </a:lnTo>
                  <a:cubicBezTo>
                    <a:pt x="144" y="263"/>
                    <a:pt x="156" y="132"/>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6532;p32">
              <a:extLst>
                <a:ext uri="{FF2B5EF4-FFF2-40B4-BE49-F238E27FC236}">
                  <a16:creationId xmlns:a16="http://schemas.microsoft.com/office/drawing/2014/main" id="{03AA72D0-F2F7-418D-AE5D-BD0A0A78B751}"/>
                </a:ext>
              </a:extLst>
            </p:cNvPr>
            <p:cNvSpPr/>
            <p:nvPr/>
          </p:nvSpPr>
          <p:spPr>
            <a:xfrm>
              <a:off x="5740575" y="3718325"/>
              <a:ext cx="7175" cy="3125"/>
            </a:xfrm>
            <a:custGeom>
              <a:avLst/>
              <a:gdLst/>
              <a:ahLst/>
              <a:cxnLst/>
              <a:rect l="l" t="t" r="r" b="b"/>
              <a:pathLst>
                <a:path w="287" h="125" extrusionOk="0">
                  <a:moveTo>
                    <a:pt x="148" y="0"/>
                  </a:moveTo>
                  <a:cubicBezTo>
                    <a:pt x="102" y="0"/>
                    <a:pt x="51" y="33"/>
                    <a:pt x="1" y="101"/>
                  </a:cubicBezTo>
                  <a:cubicBezTo>
                    <a:pt x="108" y="124"/>
                    <a:pt x="203" y="124"/>
                    <a:pt x="287" y="124"/>
                  </a:cubicBezTo>
                  <a:cubicBezTo>
                    <a:pt x="249" y="42"/>
                    <a:pt x="201" y="0"/>
                    <a:pt x="1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6533;p32">
              <a:extLst>
                <a:ext uri="{FF2B5EF4-FFF2-40B4-BE49-F238E27FC236}">
                  <a16:creationId xmlns:a16="http://schemas.microsoft.com/office/drawing/2014/main" id="{4A08A193-A28A-444B-A93B-D35D7965E796}"/>
                </a:ext>
              </a:extLst>
            </p:cNvPr>
            <p:cNvSpPr/>
            <p:nvPr/>
          </p:nvSpPr>
          <p:spPr>
            <a:xfrm>
              <a:off x="5213725" y="3595800"/>
              <a:ext cx="3600" cy="5400"/>
            </a:xfrm>
            <a:custGeom>
              <a:avLst/>
              <a:gdLst/>
              <a:ahLst/>
              <a:cxnLst/>
              <a:rect l="l" t="t" r="r" b="b"/>
              <a:pathLst>
                <a:path w="144" h="216" extrusionOk="0">
                  <a:moveTo>
                    <a:pt x="144" y="1"/>
                  </a:moveTo>
                  <a:lnTo>
                    <a:pt x="144" y="1"/>
                  </a:lnTo>
                  <a:cubicBezTo>
                    <a:pt x="49" y="49"/>
                    <a:pt x="1" y="120"/>
                    <a:pt x="1" y="215"/>
                  </a:cubicBezTo>
                  <a:cubicBezTo>
                    <a:pt x="84" y="168"/>
                    <a:pt x="120" y="96"/>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6534;p32">
              <a:extLst>
                <a:ext uri="{FF2B5EF4-FFF2-40B4-BE49-F238E27FC236}">
                  <a16:creationId xmlns:a16="http://schemas.microsoft.com/office/drawing/2014/main" id="{B136AEBC-CC29-4B66-903A-AE2DE80191CD}"/>
                </a:ext>
              </a:extLst>
            </p:cNvPr>
            <p:cNvSpPr/>
            <p:nvPr/>
          </p:nvSpPr>
          <p:spPr>
            <a:xfrm>
              <a:off x="5253625" y="3592825"/>
              <a:ext cx="3000" cy="2700"/>
            </a:xfrm>
            <a:custGeom>
              <a:avLst/>
              <a:gdLst/>
              <a:ahLst/>
              <a:cxnLst/>
              <a:rect l="l" t="t" r="r" b="b"/>
              <a:pathLst>
                <a:path w="120" h="108" extrusionOk="0">
                  <a:moveTo>
                    <a:pt x="119" y="1"/>
                  </a:moveTo>
                  <a:cubicBezTo>
                    <a:pt x="48" y="1"/>
                    <a:pt x="0" y="48"/>
                    <a:pt x="0" y="108"/>
                  </a:cubicBezTo>
                  <a:cubicBezTo>
                    <a:pt x="48" y="84"/>
                    <a:pt x="72" y="37"/>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6535;p32">
              <a:extLst>
                <a:ext uri="{FF2B5EF4-FFF2-40B4-BE49-F238E27FC236}">
                  <a16:creationId xmlns:a16="http://schemas.microsoft.com/office/drawing/2014/main" id="{47401D17-314F-4617-8B14-856A41A90485}"/>
                </a:ext>
              </a:extLst>
            </p:cNvPr>
            <p:cNvSpPr/>
            <p:nvPr/>
          </p:nvSpPr>
          <p:spPr>
            <a:xfrm>
              <a:off x="5169075" y="3656225"/>
              <a:ext cx="5400" cy="4500"/>
            </a:xfrm>
            <a:custGeom>
              <a:avLst/>
              <a:gdLst/>
              <a:ahLst/>
              <a:cxnLst/>
              <a:rect l="l" t="t" r="r" b="b"/>
              <a:pathLst>
                <a:path w="216" h="180" extrusionOk="0">
                  <a:moveTo>
                    <a:pt x="180" y="1"/>
                  </a:moveTo>
                  <a:cubicBezTo>
                    <a:pt x="84" y="1"/>
                    <a:pt x="1" y="48"/>
                    <a:pt x="60" y="168"/>
                  </a:cubicBezTo>
                  <a:lnTo>
                    <a:pt x="84" y="179"/>
                  </a:lnTo>
                  <a:cubicBezTo>
                    <a:pt x="120" y="132"/>
                    <a:pt x="168" y="72"/>
                    <a:pt x="215" y="25"/>
                  </a:cubicBezTo>
                  <a:lnTo>
                    <a:pt x="18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6536;p32">
              <a:extLst>
                <a:ext uri="{FF2B5EF4-FFF2-40B4-BE49-F238E27FC236}">
                  <a16:creationId xmlns:a16="http://schemas.microsoft.com/office/drawing/2014/main" id="{9970A250-C005-4CE7-84F3-09512555CB31}"/>
                </a:ext>
              </a:extLst>
            </p:cNvPr>
            <p:cNvSpPr/>
            <p:nvPr/>
          </p:nvSpPr>
          <p:spPr>
            <a:xfrm>
              <a:off x="5267325" y="3578550"/>
              <a:ext cx="3875" cy="3000"/>
            </a:xfrm>
            <a:custGeom>
              <a:avLst/>
              <a:gdLst/>
              <a:ahLst/>
              <a:cxnLst/>
              <a:rect l="l" t="t" r="r" b="b"/>
              <a:pathLst>
                <a:path w="155" h="120" extrusionOk="0">
                  <a:moveTo>
                    <a:pt x="155" y="0"/>
                  </a:moveTo>
                  <a:cubicBezTo>
                    <a:pt x="60" y="0"/>
                    <a:pt x="24" y="36"/>
                    <a:pt x="0" y="119"/>
                  </a:cubicBezTo>
                  <a:cubicBezTo>
                    <a:pt x="60" y="84"/>
                    <a:pt x="107" y="36"/>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6537;p32">
              <a:extLst>
                <a:ext uri="{FF2B5EF4-FFF2-40B4-BE49-F238E27FC236}">
                  <a16:creationId xmlns:a16="http://schemas.microsoft.com/office/drawing/2014/main" id="{3978C88A-E3B8-4F3A-AA37-927A86035C0C}"/>
                </a:ext>
              </a:extLst>
            </p:cNvPr>
            <p:cNvSpPr/>
            <p:nvPr/>
          </p:nvSpPr>
          <p:spPr>
            <a:xfrm>
              <a:off x="5271475" y="3574675"/>
              <a:ext cx="3300" cy="3300"/>
            </a:xfrm>
            <a:custGeom>
              <a:avLst/>
              <a:gdLst/>
              <a:ahLst/>
              <a:cxnLst/>
              <a:rect l="l" t="t" r="r" b="b"/>
              <a:pathLst>
                <a:path w="132" h="132" extrusionOk="0">
                  <a:moveTo>
                    <a:pt x="132" y="1"/>
                  </a:moveTo>
                  <a:cubicBezTo>
                    <a:pt x="48" y="12"/>
                    <a:pt x="1" y="60"/>
                    <a:pt x="1" y="132"/>
                  </a:cubicBezTo>
                  <a:cubicBezTo>
                    <a:pt x="48" y="132"/>
                    <a:pt x="72" y="132"/>
                    <a:pt x="120" y="120"/>
                  </a:cubicBezTo>
                  <a:cubicBezTo>
                    <a:pt x="132" y="96"/>
                    <a:pt x="132" y="48"/>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6538;p32">
              <a:extLst>
                <a:ext uri="{FF2B5EF4-FFF2-40B4-BE49-F238E27FC236}">
                  <a16:creationId xmlns:a16="http://schemas.microsoft.com/office/drawing/2014/main" id="{B01E91A0-ABB1-47E0-803F-5AB37B6F3633}"/>
                </a:ext>
              </a:extLst>
            </p:cNvPr>
            <p:cNvSpPr/>
            <p:nvPr/>
          </p:nvSpPr>
          <p:spPr>
            <a:xfrm>
              <a:off x="5866200" y="3733750"/>
              <a:ext cx="3600" cy="1975"/>
            </a:xfrm>
            <a:custGeom>
              <a:avLst/>
              <a:gdLst/>
              <a:ahLst/>
              <a:cxnLst/>
              <a:rect l="l" t="t" r="r" b="b"/>
              <a:pathLst>
                <a:path w="144" h="79" extrusionOk="0">
                  <a:moveTo>
                    <a:pt x="68" y="0"/>
                  </a:moveTo>
                  <a:cubicBezTo>
                    <a:pt x="48" y="0"/>
                    <a:pt x="27" y="20"/>
                    <a:pt x="0" y="67"/>
                  </a:cubicBezTo>
                  <a:cubicBezTo>
                    <a:pt x="60" y="67"/>
                    <a:pt x="96" y="79"/>
                    <a:pt x="143" y="79"/>
                  </a:cubicBezTo>
                  <a:cubicBezTo>
                    <a:pt x="117" y="32"/>
                    <a:pt x="94" y="0"/>
                    <a:pt x="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6539;p32">
              <a:extLst>
                <a:ext uri="{FF2B5EF4-FFF2-40B4-BE49-F238E27FC236}">
                  <a16:creationId xmlns:a16="http://schemas.microsoft.com/office/drawing/2014/main" id="{FE723DBA-D523-4BEA-BC5F-BE0CF819A0A5}"/>
                </a:ext>
              </a:extLst>
            </p:cNvPr>
            <p:cNvSpPr/>
            <p:nvPr/>
          </p:nvSpPr>
          <p:spPr>
            <a:xfrm>
              <a:off x="5813225" y="3852675"/>
              <a:ext cx="201825" cy="34850"/>
            </a:xfrm>
            <a:custGeom>
              <a:avLst/>
              <a:gdLst/>
              <a:ahLst/>
              <a:cxnLst/>
              <a:rect l="l" t="t" r="r" b="b"/>
              <a:pathLst>
                <a:path w="8073" h="1394" extrusionOk="0">
                  <a:moveTo>
                    <a:pt x="0" y="1"/>
                  </a:moveTo>
                  <a:lnTo>
                    <a:pt x="0" y="1"/>
                  </a:lnTo>
                  <a:cubicBezTo>
                    <a:pt x="36" y="168"/>
                    <a:pt x="60" y="346"/>
                    <a:pt x="0" y="525"/>
                  </a:cubicBezTo>
                  <a:cubicBezTo>
                    <a:pt x="179" y="703"/>
                    <a:pt x="417" y="763"/>
                    <a:pt x="655" y="799"/>
                  </a:cubicBezTo>
                  <a:cubicBezTo>
                    <a:pt x="2441" y="965"/>
                    <a:pt x="4215" y="1251"/>
                    <a:pt x="6013" y="1275"/>
                  </a:cubicBezTo>
                  <a:cubicBezTo>
                    <a:pt x="6078" y="1271"/>
                    <a:pt x="6145" y="1269"/>
                    <a:pt x="6212" y="1269"/>
                  </a:cubicBezTo>
                  <a:cubicBezTo>
                    <a:pt x="6376" y="1269"/>
                    <a:pt x="6543" y="1284"/>
                    <a:pt x="6703" y="1334"/>
                  </a:cubicBezTo>
                  <a:cubicBezTo>
                    <a:pt x="6894" y="1382"/>
                    <a:pt x="7072" y="1394"/>
                    <a:pt x="7263" y="1394"/>
                  </a:cubicBezTo>
                  <a:cubicBezTo>
                    <a:pt x="7489" y="1382"/>
                    <a:pt x="7703" y="1394"/>
                    <a:pt x="7918" y="1311"/>
                  </a:cubicBezTo>
                  <a:cubicBezTo>
                    <a:pt x="7977" y="1275"/>
                    <a:pt x="8025" y="1215"/>
                    <a:pt x="8049" y="1144"/>
                  </a:cubicBezTo>
                  <a:cubicBezTo>
                    <a:pt x="8073" y="1061"/>
                    <a:pt x="8049" y="1001"/>
                    <a:pt x="7989" y="942"/>
                  </a:cubicBezTo>
                  <a:cubicBezTo>
                    <a:pt x="7942" y="908"/>
                    <a:pt x="7891" y="893"/>
                    <a:pt x="7837" y="893"/>
                  </a:cubicBezTo>
                  <a:cubicBezTo>
                    <a:pt x="7795" y="893"/>
                    <a:pt x="7750" y="902"/>
                    <a:pt x="7703" y="918"/>
                  </a:cubicBezTo>
                  <a:cubicBezTo>
                    <a:pt x="7614" y="971"/>
                    <a:pt x="7522" y="998"/>
                    <a:pt x="7428" y="998"/>
                  </a:cubicBezTo>
                  <a:cubicBezTo>
                    <a:pt x="7334" y="998"/>
                    <a:pt x="7239" y="971"/>
                    <a:pt x="7144" y="918"/>
                  </a:cubicBezTo>
                  <a:cubicBezTo>
                    <a:pt x="7072" y="906"/>
                    <a:pt x="7001" y="906"/>
                    <a:pt x="6918" y="894"/>
                  </a:cubicBezTo>
                  <a:cubicBezTo>
                    <a:pt x="6763" y="822"/>
                    <a:pt x="6584" y="882"/>
                    <a:pt x="6429" y="787"/>
                  </a:cubicBezTo>
                  <a:cubicBezTo>
                    <a:pt x="4536" y="584"/>
                    <a:pt x="2655" y="453"/>
                    <a:pt x="762" y="191"/>
                  </a:cubicBezTo>
                  <a:cubicBezTo>
                    <a:pt x="488" y="144"/>
                    <a:pt x="238" y="132"/>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6540;p32">
              <a:extLst>
                <a:ext uri="{FF2B5EF4-FFF2-40B4-BE49-F238E27FC236}">
                  <a16:creationId xmlns:a16="http://schemas.microsoft.com/office/drawing/2014/main" id="{315E469D-456E-4357-A26A-6E09B754A0F0}"/>
                </a:ext>
              </a:extLst>
            </p:cNvPr>
            <p:cNvSpPr/>
            <p:nvPr/>
          </p:nvSpPr>
          <p:spPr>
            <a:xfrm>
              <a:off x="5993600" y="3876200"/>
              <a:ext cx="130975" cy="21700"/>
            </a:xfrm>
            <a:custGeom>
              <a:avLst/>
              <a:gdLst/>
              <a:ahLst/>
              <a:cxnLst/>
              <a:rect l="l" t="t" r="r" b="b"/>
              <a:pathLst>
                <a:path w="5239" h="868" extrusionOk="0">
                  <a:moveTo>
                    <a:pt x="798" y="1"/>
                  </a:moveTo>
                  <a:lnTo>
                    <a:pt x="798" y="120"/>
                  </a:lnTo>
                  <a:cubicBezTo>
                    <a:pt x="834" y="155"/>
                    <a:pt x="893" y="191"/>
                    <a:pt x="977" y="191"/>
                  </a:cubicBezTo>
                  <a:cubicBezTo>
                    <a:pt x="893" y="191"/>
                    <a:pt x="834" y="203"/>
                    <a:pt x="774" y="251"/>
                  </a:cubicBezTo>
                  <a:cubicBezTo>
                    <a:pt x="524" y="262"/>
                    <a:pt x="262" y="274"/>
                    <a:pt x="0" y="298"/>
                  </a:cubicBezTo>
                  <a:cubicBezTo>
                    <a:pt x="143" y="596"/>
                    <a:pt x="405" y="596"/>
                    <a:pt x="691" y="596"/>
                  </a:cubicBezTo>
                  <a:cubicBezTo>
                    <a:pt x="773" y="592"/>
                    <a:pt x="856" y="591"/>
                    <a:pt x="939" y="591"/>
                  </a:cubicBezTo>
                  <a:cubicBezTo>
                    <a:pt x="1419" y="591"/>
                    <a:pt x="1903" y="647"/>
                    <a:pt x="2370" y="739"/>
                  </a:cubicBezTo>
                  <a:cubicBezTo>
                    <a:pt x="2484" y="723"/>
                    <a:pt x="2599" y="717"/>
                    <a:pt x="2714" y="717"/>
                  </a:cubicBezTo>
                  <a:cubicBezTo>
                    <a:pt x="3269" y="717"/>
                    <a:pt x="3826" y="868"/>
                    <a:pt x="4386" y="868"/>
                  </a:cubicBezTo>
                  <a:cubicBezTo>
                    <a:pt x="4599" y="868"/>
                    <a:pt x="4811" y="846"/>
                    <a:pt x="5025" y="786"/>
                  </a:cubicBezTo>
                  <a:cubicBezTo>
                    <a:pt x="5239" y="620"/>
                    <a:pt x="5096" y="513"/>
                    <a:pt x="4965" y="393"/>
                  </a:cubicBezTo>
                  <a:cubicBezTo>
                    <a:pt x="3572" y="215"/>
                    <a:pt x="2191" y="60"/>
                    <a:pt x="7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6541;p32">
              <a:extLst>
                <a:ext uri="{FF2B5EF4-FFF2-40B4-BE49-F238E27FC236}">
                  <a16:creationId xmlns:a16="http://schemas.microsoft.com/office/drawing/2014/main" id="{69C0775D-EF59-428D-BE25-7B849A9A97EA}"/>
                </a:ext>
              </a:extLst>
            </p:cNvPr>
            <p:cNvSpPr/>
            <p:nvPr/>
          </p:nvSpPr>
          <p:spPr>
            <a:xfrm>
              <a:off x="5815600" y="3810075"/>
              <a:ext cx="115025" cy="19250"/>
            </a:xfrm>
            <a:custGeom>
              <a:avLst/>
              <a:gdLst/>
              <a:ahLst/>
              <a:cxnLst/>
              <a:rect l="l" t="t" r="r" b="b"/>
              <a:pathLst>
                <a:path w="4601" h="770" extrusionOk="0">
                  <a:moveTo>
                    <a:pt x="4020" y="1"/>
                  </a:moveTo>
                  <a:cubicBezTo>
                    <a:pt x="3936" y="1"/>
                    <a:pt x="3850" y="9"/>
                    <a:pt x="3763" y="26"/>
                  </a:cubicBezTo>
                  <a:cubicBezTo>
                    <a:pt x="3670" y="95"/>
                    <a:pt x="3858" y="277"/>
                    <a:pt x="3565" y="277"/>
                  </a:cubicBezTo>
                  <a:cubicBezTo>
                    <a:pt x="3556" y="277"/>
                    <a:pt x="3547" y="277"/>
                    <a:pt x="3536" y="276"/>
                  </a:cubicBezTo>
                  <a:cubicBezTo>
                    <a:pt x="2739" y="251"/>
                    <a:pt x="1947" y="135"/>
                    <a:pt x="1153" y="135"/>
                  </a:cubicBezTo>
                  <a:cubicBezTo>
                    <a:pt x="833" y="135"/>
                    <a:pt x="512" y="153"/>
                    <a:pt x="191" y="205"/>
                  </a:cubicBezTo>
                  <a:cubicBezTo>
                    <a:pt x="96" y="229"/>
                    <a:pt x="12" y="288"/>
                    <a:pt x="0" y="407"/>
                  </a:cubicBezTo>
                  <a:cubicBezTo>
                    <a:pt x="12" y="479"/>
                    <a:pt x="12" y="538"/>
                    <a:pt x="24" y="622"/>
                  </a:cubicBezTo>
                  <a:cubicBezTo>
                    <a:pt x="358" y="604"/>
                    <a:pt x="698" y="563"/>
                    <a:pt x="1040" y="563"/>
                  </a:cubicBezTo>
                  <a:cubicBezTo>
                    <a:pt x="1173" y="563"/>
                    <a:pt x="1307" y="569"/>
                    <a:pt x="1441" y="586"/>
                  </a:cubicBezTo>
                  <a:cubicBezTo>
                    <a:pt x="2298" y="705"/>
                    <a:pt x="3167" y="705"/>
                    <a:pt x="4025" y="764"/>
                  </a:cubicBezTo>
                  <a:cubicBezTo>
                    <a:pt x="4058" y="768"/>
                    <a:pt x="4089" y="769"/>
                    <a:pt x="4117" y="769"/>
                  </a:cubicBezTo>
                  <a:cubicBezTo>
                    <a:pt x="4600" y="769"/>
                    <a:pt x="4340" y="309"/>
                    <a:pt x="4441" y="62"/>
                  </a:cubicBezTo>
                  <a:cubicBezTo>
                    <a:pt x="4306" y="24"/>
                    <a:pt x="4165" y="1"/>
                    <a:pt x="40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6542;p32">
              <a:extLst>
                <a:ext uri="{FF2B5EF4-FFF2-40B4-BE49-F238E27FC236}">
                  <a16:creationId xmlns:a16="http://schemas.microsoft.com/office/drawing/2014/main" id="{47105E66-90D3-4A3C-A404-2348C017D118}"/>
                </a:ext>
              </a:extLst>
            </p:cNvPr>
            <p:cNvSpPr/>
            <p:nvPr/>
          </p:nvSpPr>
          <p:spPr>
            <a:xfrm>
              <a:off x="5997175" y="3814075"/>
              <a:ext cx="104500" cy="15000"/>
            </a:xfrm>
            <a:custGeom>
              <a:avLst/>
              <a:gdLst/>
              <a:ahLst/>
              <a:cxnLst/>
              <a:rect l="l" t="t" r="r" b="b"/>
              <a:pathLst>
                <a:path w="4180" h="600" extrusionOk="0">
                  <a:moveTo>
                    <a:pt x="575" y="0"/>
                  </a:moveTo>
                  <a:cubicBezTo>
                    <a:pt x="408" y="0"/>
                    <a:pt x="240" y="3"/>
                    <a:pt x="72" y="9"/>
                  </a:cubicBezTo>
                  <a:cubicBezTo>
                    <a:pt x="0" y="164"/>
                    <a:pt x="95" y="235"/>
                    <a:pt x="214" y="307"/>
                  </a:cubicBezTo>
                  <a:cubicBezTo>
                    <a:pt x="691" y="319"/>
                    <a:pt x="1167" y="402"/>
                    <a:pt x="1631" y="402"/>
                  </a:cubicBezTo>
                  <a:cubicBezTo>
                    <a:pt x="1663" y="401"/>
                    <a:pt x="1695" y="401"/>
                    <a:pt x="1727" y="401"/>
                  </a:cubicBezTo>
                  <a:cubicBezTo>
                    <a:pt x="2401" y="401"/>
                    <a:pt x="3061" y="599"/>
                    <a:pt x="3739" y="599"/>
                  </a:cubicBezTo>
                  <a:cubicBezTo>
                    <a:pt x="3853" y="599"/>
                    <a:pt x="3968" y="594"/>
                    <a:pt x="4084" y="581"/>
                  </a:cubicBezTo>
                  <a:cubicBezTo>
                    <a:pt x="4179" y="485"/>
                    <a:pt x="4179" y="402"/>
                    <a:pt x="4084" y="307"/>
                  </a:cubicBezTo>
                  <a:cubicBezTo>
                    <a:pt x="2916" y="140"/>
                    <a:pt x="1757" y="0"/>
                    <a:pt x="5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6543;p32">
              <a:extLst>
                <a:ext uri="{FF2B5EF4-FFF2-40B4-BE49-F238E27FC236}">
                  <a16:creationId xmlns:a16="http://schemas.microsoft.com/office/drawing/2014/main" id="{D14263B5-98FB-48D5-AF20-8A3FCDD3FCD4}"/>
                </a:ext>
              </a:extLst>
            </p:cNvPr>
            <p:cNvSpPr/>
            <p:nvPr/>
          </p:nvSpPr>
          <p:spPr>
            <a:xfrm>
              <a:off x="5955800" y="3810150"/>
              <a:ext cx="46750" cy="15650"/>
            </a:xfrm>
            <a:custGeom>
              <a:avLst/>
              <a:gdLst/>
              <a:ahLst/>
              <a:cxnLst/>
              <a:rect l="l" t="t" r="r" b="b"/>
              <a:pathLst>
                <a:path w="1870" h="626" extrusionOk="0">
                  <a:moveTo>
                    <a:pt x="514" y="0"/>
                  </a:moveTo>
                  <a:cubicBezTo>
                    <a:pt x="336" y="0"/>
                    <a:pt x="162" y="42"/>
                    <a:pt x="0" y="178"/>
                  </a:cubicBezTo>
                  <a:cubicBezTo>
                    <a:pt x="60" y="321"/>
                    <a:pt x="191" y="345"/>
                    <a:pt x="286" y="440"/>
                  </a:cubicBezTo>
                  <a:cubicBezTo>
                    <a:pt x="572" y="553"/>
                    <a:pt x="866" y="625"/>
                    <a:pt x="1163" y="625"/>
                  </a:cubicBezTo>
                  <a:cubicBezTo>
                    <a:pt x="1397" y="625"/>
                    <a:pt x="1633" y="581"/>
                    <a:pt x="1869" y="476"/>
                  </a:cubicBezTo>
                  <a:cubicBezTo>
                    <a:pt x="1810" y="380"/>
                    <a:pt x="1774" y="273"/>
                    <a:pt x="1727" y="166"/>
                  </a:cubicBezTo>
                  <a:cubicBezTo>
                    <a:pt x="1627" y="102"/>
                    <a:pt x="1518" y="89"/>
                    <a:pt x="1411" y="89"/>
                  </a:cubicBezTo>
                  <a:cubicBezTo>
                    <a:pt x="1340" y="89"/>
                    <a:pt x="1269" y="95"/>
                    <a:pt x="1203" y="95"/>
                  </a:cubicBezTo>
                  <a:cubicBezTo>
                    <a:pt x="976" y="68"/>
                    <a:pt x="742" y="0"/>
                    <a:pt x="5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6544;p32">
              <a:extLst>
                <a:ext uri="{FF2B5EF4-FFF2-40B4-BE49-F238E27FC236}">
                  <a16:creationId xmlns:a16="http://schemas.microsoft.com/office/drawing/2014/main" id="{0344F9EC-6544-450F-9148-FFC04DA94532}"/>
                </a:ext>
              </a:extLst>
            </p:cNvPr>
            <p:cNvSpPr/>
            <p:nvPr/>
          </p:nvSpPr>
          <p:spPr>
            <a:xfrm>
              <a:off x="5984375" y="3843350"/>
              <a:ext cx="54475" cy="10850"/>
            </a:xfrm>
            <a:custGeom>
              <a:avLst/>
              <a:gdLst/>
              <a:ahLst/>
              <a:cxnLst/>
              <a:rect l="l" t="t" r="r" b="b"/>
              <a:pathLst>
                <a:path w="2179" h="434" extrusionOk="0">
                  <a:moveTo>
                    <a:pt x="895" y="1"/>
                  </a:moveTo>
                  <a:cubicBezTo>
                    <a:pt x="740" y="1"/>
                    <a:pt x="584" y="7"/>
                    <a:pt x="429" y="17"/>
                  </a:cubicBezTo>
                  <a:cubicBezTo>
                    <a:pt x="334" y="148"/>
                    <a:pt x="95" y="100"/>
                    <a:pt x="0" y="279"/>
                  </a:cubicBezTo>
                  <a:cubicBezTo>
                    <a:pt x="107" y="398"/>
                    <a:pt x="238" y="422"/>
                    <a:pt x="393" y="422"/>
                  </a:cubicBezTo>
                  <a:cubicBezTo>
                    <a:pt x="881" y="422"/>
                    <a:pt x="1381" y="434"/>
                    <a:pt x="1881" y="434"/>
                  </a:cubicBezTo>
                  <a:cubicBezTo>
                    <a:pt x="1917" y="374"/>
                    <a:pt x="2000" y="338"/>
                    <a:pt x="2072" y="338"/>
                  </a:cubicBezTo>
                  <a:cubicBezTo>
                    <a:pt x="2119" y="338"/>
                    <a:pt x="2155" y="314"/>
                    <a:pt x="2179" y="267"/>
                  </a:cubicBezTo>
                  <a:cubicBezTo>
                    <a:pt x="1766" y="56"/>
                    <a:pt x="1333" y="1"/>
                    <a:pt x="8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6545;p32">
              <a:extLst>
                <a:ext uri="{FF2B5EF4-FFF2-40B4-BE49-F238E27FC236}">
                  <a16:creationId xmlns:a16="http://schemas.microsoft.com/office/drawing/2014/main" id="{D53D4F3C-3734-45F9-8459-3865A805A394}"/>
                </a:ext>
              </a:extLst>
            </p:cNvPr>
            <p:cNvSpPr/>
            <p:nvPr/>
          </p:nvSpPr>
          <p:spPr>
            <a:xfrm>
              <a:off x="6052525" y="3846950"/>
              <a:ext cx="50925" cy="11050"/>
            </a:xfrm>
            <a:custGeom>
              <a:avLst/>
              <a:gdLst/>
              <a:ahLst/>
              <a:cxnLst/>
              <a:rect l="l" t="t" r="r" b="b"/>
              <a:pathLst>
                <a:path w="2037" h="442" extrusionOk="0">
                  <a:moveTo>
                    <a:pt x="1558" y="0"/>
                  </a:moveTo>
                  <a:cubicBezTo>
                    <a:pt x="1405" y="0"/>
                    <a:pt x="1249" y="19"/>
                    <a:pt x="1101" y="19"/>
                  </a:cubicBezTo>
                  <a:cubicBezTo>
                    <a:pt x="1067" y="19"/>
                    <a:pt x="1034" y="18"/>
                    <a:pt x="1001" y="16"/>
                  </a:cubicBezTo>
                  <a:cubicBezTo>
                    <a:pt x="941" y="63"/>
                    <a:pt x="882" y="111"/>
                    <a:pt x="798" y="123"/>
                  </a:cubicBezTo>
                  <a:cubicBezTo>
                    <a:pt x="739" y="135"/>
                    <a:pt x="703" y="135"/>
                    <a:pt x="644" y="135"/>
                  </a:cubicBezTo>
                  <a:lnTo>
                    <a:pt x="477" y="135"/>
                  </a:lnTo>
                  <a:cubicBezTo>
                    <a:pt x="370" y="135"/>
                    <a:pt x="251" y="135"/>
                    <a:pt x="132" y="170"/>
                  </a:cubicBezTo>
                  <a:cubicBezTo>
                    <a:pt x="72" y="194"/>
                    <a:pt x="25" y="242"/>
                    <a:pt x="1" y="290"/>
                  </a:cubicBezTo>
                  <a:cubicBezTo>
                    <a:pt x="256" y="410"/>
                    <a:pt x="517" y="441"/>
                    <a:pt x="781" y="441"/>
                  </a:cubicBezTo>
                  <a:cubicBezTo>
                    <a:pt x="1077" y="441"/>
                    <a:pt x="1375" y="401"/>
                    <a:pt x="1669" y="401"/>
                  </a:cubicBezTo>
                  <a:cubicBezTo>
                    <a:pt x="1736" y="401"/>
                    <a:pt x="1803" y="403"/>
                    <a:pt x="1870" y="409"/>
                  </a:cubicBezTo>
                  <a:lnTo>
                    <a:pt x="2013" y="182"/>
                  </a:lnTo>
                  <a:cubicBezTo>
                    <a:pt x="2025" y="170"/>
                    <a:pt x="2025" y="135"/>
                    <a:pt x="2037" y="111"/>
                  </a:cubicBezTo>
                  <a:cubicBezTo>
                    <a:pt x="1886" y="22"/>
                    <a:pt x="1723" y="0"/>
                    <a:pt x="15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6546;p32">
              <a:extLst>
                <a:ext uri="{FF2B5EF4-FFF2-40B4-BE49-F238E27FC236}">
                  <a16:creationId xmlns:a16="http://schemas.microsoft.com/office/drawing/2014/main" id="{2DCFC431-8FBD-4F8E-BED3-9699DA4D52AA}"/>
                </a:ext>
              </a:extLst>
            </p:cNvPr>
            <p:cNvSpPr/>
            <p:nvPr/>
          </p:nvSpPr>
          <p:spPr>
            <a:xfrm>
              <a:off x="5915900" y="3810800"/>
              <a:ext cx="47050" cy="20850"/>
            </a:xfrm>
            <a:custGeom>
              <a:avLst/>
              <a:gdLst/>
              <a:ahLst/>
              <a:cxnLst/>
              <a:rect l="l" t="t" r="r" b="b"/>
              <a:pathLst>
                <a:path w="1882" h="834" extrusionOk="0">
                  <a:moveTo>
                    <a:pt x="668" y="0"/>
                  </a:moveTo>
                  <a:cubicBezTo>
                    <a:pt x="586" y="0"/>
                    <a:pt x="503" y="6"/>
                    <a:pt x="417" y="21"/>
                  </a:cubicBezTo>
                  <a:cubicBezTo>
                    <a:pt x="239" y="235"/>
                    <a:pt x="406" y="652"/>
                    <a:pt x="1" y="723"/>
                  </a:cubicBezTo>
                  <a:cubicBezTo>
                    <a:pt x="87" y="791"/>
                    <a:pt x="209" y="834"/>
                    <a:pt x="306" y="834"/>
                  </a:cubicBezTo>
                  <a:cubicBezTo>
                    <a:pt x="396" y="834"/>
                    <a:pt x="465" y="797"/>
                    <a:pt x="465" y="712"/>
                  </a:cubicBezTo>
                  <a:cubicBezTo>
                    <a:pt x="458" y="358"/>
                    <a:pt x="590" y="292"/>
                    <a:pt x="751" y="292"/>
                  </a:cubicBezTo>
                  <a:cubicBezTo>
                    <a:pt x="846" y="292"/>
                    <a:pt x="952" y="316"/>
                    <a:pt x="1046" y="316"/>
                  </a:cubicBezTo>
                  <a:cubicBezTo>
                    <a:pt x="1076" y="316"/>
                    <a:pt x="1105" y="313"/>
                    <a:pt x="1132" y="307"/>
                  </a:cubicBezTo>
                  <a:cubicBezTo>
                    <a:pt x="1322" y="390"/>
                    <a:pt x="1549" y="295"/>
                    <a:pt x="1739" y="414"/>
                  </a:cubicBezTo>
                  <a:cubicBezTo>
                    <a:pt x="1756" y="418"/>
                    <a:pt x="1774" y="421"/>
                    <a:pt x="1791" y="421"/>
                  </a:cubicBezTo>
                  <a:cubicBezTo>
                    <a:pt x="1822" y="421"/>
                    <a:pt x="1852" y="413"/>
                    <a:pt x="1882" y="390"/>
                  </a:cubicBezTo>
                  <a:cubicBezTo>
                    <a:pt x="1882" y="212"/>
                    <a:pt x="1739" y="176"/>
                    <a:pt x="1596" y="140"/>
                  </a:cubicBezTo>
                  <a:cubicBezTo>
                    <a:pt x="1284" y="93"/>
                    <a:pt x="986" y="0"/>
                    <a:pt x="6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6547;p32">
              <a:extLst>
                <a:ext uri="{FF2B5EF4-FFF2-40B4-BE49-F238E27FC236}">
                  <a16:creationId xmlns:a16="http://schemas.microsoft.com/office/drawing/2014/main" id="{3F9C9926-9516-4119-B4FC-9E7EDD400736}"/>
                </a:ext>
              </a:extLst>
            </p:cNvPr>
            <p:cNvSpPr/>
            <p:nvPr/>
          </p:nvSpPr>
          <p:spPr>
            <a:xfrm>
              <a:off x="6099250" y="3821425"/>
              <a:ext cx="36775" cy="10875"/>
            </a:xfrm>
            <a:custGeom>
              <a:avLst/>
              <a:gdLst/>
              <a:ahLst/>
              <a:cxnLst/>
              <a:rect l="l" t="t" r="r" b="b"/>
              <a:pathLst>
                <a:path w="1471" h="435" extrusionOk="0">
                  <a:moveTo>
                    <a:pt x="739" y="1"/>
                  </a:moveTo>
                  <a:cubicBezTo>
                    <a:pt x="477" y="1"/>
                    <a:pt x="239" y="13"/>
                    <a:pt x="1" y="13"/>
                  </a:cubicBezTo>
                  <a:lnTo>
                    <a:pt x="1" y="287"/>
                  </a:lnTo>
                  <a:cubicBezTo>
                    <a:pt x="215" y="414"/>
                    <a:pt x="435" y="435"/>
                    <a:pt x="663" y="435"/>
                  </a:cubicBezTo>
                  <a:cubicBezTo>
                    <a:pt x="778" y="435"/>
                    <a:pt x="894" y="429"/>
                    <a:pt x="1013" y="429"/>
                  </a:cubicBezTo>
                  <a:cubicBezTo>
                    <a:pt x="1042" y="375"/>
                    <a:pt x="1097" y="364"/>
                    <a:pt x="1159" y="364"/>
                  </a:cubicBezTo>
                  <a:cubicBezTo>
                    <a:pt x="1204" y="364"/>
                    <a:pt x="1254" y="370"/>
                    <a:pt x="1299" y="370"/>
                  </a:cubicBezTo>
                  <a:cubicBezTo>
                    <a:pt x="1394" y="370"/>
                    <a:pt x="1470" y="342"/>
                    <a:pt x="1454" y="168"/>
                  </a:cubicBezTo>
                  <a:cubicBezTo>
                    <a:pt x="1215" y="120"/>
                    <a:pt x="953" y="132"/>
                    <a:pt x="7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6548;p32">
              <a:extLst>
                <a:ext uri="{FF2B5EF4-FFF2-40B4-BE49-F238E27FC236}">
                  <a16:creationId xmlns:a16="http://schemas.microsoft.com/office/drawing/2014/main" id="{99F8007B-BD01-4E43-8B39-601BF56C94C4}"/>
                </a:ext>
              </a:extLst>
            </p:cNvPr>
            <p:cNvSpPr/>
            <p:nvPr/>
          </p:nvSpPr>
          <p:spPr>
            <a:xfrm>
              <a:off x="6100450" y="3849700"/>
              <a:ext cx="33075" cy="11650"/>
            </a:xfrm>
            <a:custGeom>
              <a:avLst/>
              <a:gdLst/>
              <a:ahLst/>
              <a:cxnLst/>
              <a:rect l="l" t="t" r="r" b="b"/>
              <a:pathLst>
                <a:path w="1323" h="466" extrusionOk="0">
                  <a:moveTo>
                    <a:pt x="120" y="1"/>
                  </a:moveTo>
                  <a:lnTo>
                    <a:pt x="72" y="60"/>
                  </a:lnTo>
                  <a:cubicBezTo>
                    <a:pt x="1" y="132"/>
                    <a:pt x="13" y="227"/>
                    <a:pt x="72" y="299"/>
                  </a:cubicBezTo>
                  <a:cubicBezTo>
                    <a:pt x="314" y="456"/>
                    <a:pt x="583" y="465"/>
                    <a:pt x="848" y="465"/>
                  </a:cubicBezTo>
                  <a:cubicBezTo>
                    <a:pt x="883" y="465"/>
                    <a:pt x="918" y="465"/>
                    <a:pt x="953" y="465"/>
                  </a:cubicBezTo>
                  <a:cubicBezTo>
                    <a:pt x="1025" y="310"/>
                    <a:pt x="1203" y="358"/>
                    <a:pt x="1322" y="227"/>
                  </a:cubicBezTo>
                  <a:cubicBezTo>
                    <a:pt x="929" y="72"/>
                    <a:pt x="513" y="84"/>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6549;p32">
              <a:extLst>
                <a:ext uri="{FF2B5EF4-FFF2-40B4-BE49-F238E27FC236}">
                  <a16:creationId xmlns:a16="http://schemas.microsoft.com/office/drawing/2014/main" id="{AA9F4507-E33A-41BD-A83B-F596E60C3514}"/>
                </a:ext>
              </a:extLst>
            </p:cNvPr>
            <p:cNvSpPr/>
            <p:nvPr/>
          </p:nvSpPr>
          <p:spPr>
            <a:xfrm>
              <a:off x="6033775" y="3846400"/>
              <a:ext cx="44375" cy="8400"/>
            </a:xfrm>
            <a:custGeom>
              <a:avLst/>
              <a:gdLst/>
              <a:ahLst/>
              <a:cxnLst/>
              <a:rect l="l" t="t" r="r" b="b"/>
              <a:pathLst>
                <a:path w="1775" h="336" extrusionOk="0">
                  <a:moveTo>
                    <a:pt x="854" y="1"/>
                  </a:moveTo>
                  <a:cubicBezTo>
                    <a:pt x="638" y="1"/>
                    <a:pt x="424" y="28"/>
                    <a:pt x="215" y="133"/>
                  </a:cubicBezTo>
                  <a:cubicBezTo>
                    <a:pt x="155" y="133"/>
                    <a:pt x="108" y="145"/>
                    <a:pt x="48" y="145"/>
                  </a:cubicBezTo>
                  <a:cubicBezTo>
                    <a:pt x="1" y="204"/>
                    <a:pt x="1" y="252"/>
                    <a:pt x="48" y="300"/>
                  </a:cubicBezTo>
                  <a:cubicBezTo>
                    <a:pt x="148" y="326"/>
                    <a:pt x="250" y="336"/>
                    <a:pt x="353" y="336"/>
                  </a:cubicBezTo>
                  <a:cubicBezTo>
                    <a:pt x="484" y="336"/>
                    <a:pt x="617" y="320"/>
                    <a:pt x="751" y="300"/>
                  </a:cubicBezTo>
                  <a:cubicBezTo>
                    <a:pt x="810" y="300"/>
                    <a:pt x="858" y="276"/>
                    <a:pt x="917" y="264"/>
                  </a:cubicBezTo>
                  <a:cubicBezTo>
                    <a:pt x="984" y="236"/>
                    <a:pt x="1047" y="219"/>
                    <a:pt x="1111" y="219"/>
                  </a:cubicBezTo>
                  <a:cubicBezTo>
                    <a:pt x="1184" y="219"/>
                    <a:pt x="1257" y="242"/>
                    <a:pt x="1334" y="300"/>
                  </a:cubicBezTo>
                  <a:lnTo>
                    <a:pt x="1477" y="300"/>
                  </a:lnTo>
                  <a:cubicBezTo>
                    <a:pt x="1477" y="276"/>
                    <a:pt x="1489" y="276"/>
                    <a:pt x="1537" y="252"/>
                  </a:cubicBezTo>
                  <a:cubicBezTo>
                    <a:pt x="1543" y="249"/>
                    <a:pt x="1550" y="247"/>
                    <a:pt x="1558" y="247"/>
                  </a:cubicBezTo>
                  <a:cubicBezTo>
                    <a:pt x="1579" y="247"/>
                    <a:pt x="1606" y="258"/>
                    <a:pt x="1632" y="276"/>
                  </a:cubicBezTo>
                  <a:cubicBezTo>
                    <a:pt x="1751" y="240"/>
                    <a:pt x="1775" y="145"/>
                    <a:pt x="1763" y="26"/>
                  </a:cubicBezTo>
                  <a:lnTo>
                    <a:pt x="1763" y="26"/>
                  </a:lnTo>
                  <a:cubicBezTo>
                    <a:pt x="1699" y="32"/>
                    <a:pt x="1636" y="34"/>
                    <a:pt x="1573" y="34"/>
                  </a:cubicBezTo>
                  <a:cubicBezTo>
                    <a:pt x="1332" y="34"/>
                    <a:pt x="1092" y="1"/>
                    <a:pt x="8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6550;p32">
              <a:extLst>
                <a:ext uri="{FF2B5EF4-FFF2-40B4-BE49-F238E27FC236}">
                  <a16:creationId xmlns:a16="http://schemas.microsoft.com/office/drawing/2014/main" id="{0FEA57A2-F33E-4EA7-B586-A755371F2993}"/>
                </a:ext>
              </a:extLst>
            </p:cNvPr>
            <p:cNvSpPr/>
            <p:nvPr/>
          </p:nvSpPr>
          <p:spPr>
            <a:xfrm>
              <a:off x="5963825" y="3840175"/>
              <a:ext cx="31275" cy="10325"/>
            </a:xfrm>
            <a:custGeom>
              <a:avLst/>
              <a:gdLst/>
              <a:ahLst/>
              <a:cxnLst/>
              <a:rect l="l" t="t" r="r" b="b"/>
              <a:pathLst>
                <a:path w="1251" h="413" extrusionOk="0">
                  <a:moveTo>
                    <a:pt x="1" y="1"/>
                  </a:moveTo>
                  <a:lnTo>
                    <a:pt x="1" y="1"/>
                  </a:lnTo>
                  <a:cubicBezTo>
                    <a:pt x="291" y="341"/>
                    <a:pt x="337" y="412"/>
                    <a:pt x="627" y="412"/>
                  </a:cubicBezTo>
                  <a:cubicBezTo>
                    <a:pt x="682" y="412"/>
                    <a:pt x="746" y="410"/>
                    <a:pt x="822" y="406"/>
                  </a:cubicBezTo>
                  <a:cubicBezTo>
                    <a:pt x="859" y="406"/>
                    <a:pt x="897" y="407"/>
                    <a:pt x="935" y="407"/>
                  </a:cubicBezTo>
                  <a:cubicBezTo>
                    <a:pt x="1092" y="407"/>
                    <a:pt x="1241" y="384"/>
                    <a:pt x="1251" y="144"/>
                  </a:cubicBezTo>
                  <a:cubicBezTo>
                    <a:pt x="870" y="96"/>
                    <a:pt x="465" y="72"/>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6551;p32">
              <a:extLst>
                <a:ext uri="{FF2B5EF4-FFF2-40B4-BE49-F238E27FC236}">
                  <a16:creationId xmlns:a16="http://schemas.microsoft.com/office/drawing/2014/main" id="{9922541B-1792-4D9B-A480-17304F73C7C8}"/>
                </a:ext>
              </a:extLst>
            </p:cNvPr>
            <p:cNvSpPr/>
            <p:nvPr/>
          </p:nvSpPr>
          <p:spPr>
            <a:xfrm>
              <a:off x="6117125" y="3885375"/>
              <a:ext cx="29200" cy="14075"/>
            </a:xfrm>
            <a:custGeom>
              <a:avLst/>
              <a:gdLst/>
              <a:ahLst/>
              <a:cxnLst/>
              <a:rect l="l" t="t" r="r" b="b"/>
              <a:pathLst>
                <a:path w="1168" h="563" extrusionOk="0">
                  <a:moveTo>
                    <a:pt x="305" y="0"/>
                  </a:moveTo>
                  <a:cubicBezTo>
                    <a:pt x="204" y="0"/>
                    <a:pt x="103" y="7"/>
                    <a:pt x="0" y="26"/>
                  </a:cubicBezTo>
                  <a:lnTo>
                    <a:pt x="143" y="300"/>
                  </a:lnTo>
                  <a:cubicBezTo>
                    <a:pt x="262" y="467"/>
                    <a:pt x="417" y="491"/>
                    <a:pt x="596" y="491"/>
                  </a:cubicBezTo>
                  <a:cubicBezTo>
                    <a:pt x="810" y="419"/>
                    <a:pt x="1155" y="562"/>
                    <a:pt x="1167" y="169"/>
                  </a:cubicBezTo>
                  <a:cubicBezTo>
                    <a:pt x="1143" y="134"/>
                    <a:pt x="1131" y="86"/>
                    <a:pt x="1131" y="62"/>
                  </a:cubicBezTo>
                  <a:cubicBezTo>
                    <a:pt x="853" y="53"/>
                    <a:pt x="580" y="0"/>
                    <a:pt x="3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6552;p32">
              <a:extLst>
                <a:ext uri="{FF2B5EF4-FFF2-40B4-BE49-F238E27FC236}">
                  <a16:creationId xmlns:a16="http://schemas.microsoft.com/office/drawing/2014/main" id="{442D7AD4-8A20-45BA-8577-DA65BE2E1181}"/>
                </a:ext>
              </a:extLst>
            </p:cNvPr>
            <p:cNvSpPr/>
            <p:nvPr/>
          </p:nvSpPr>
          <p:spPr>
            <a:xfrm>
              <a:off x="6124275" y="3825600"/>
              <a:ext cx="32450" cy="7475"/>
            </a:xfrm>
            <a:custGeom>
              <a:avLst/>
              <a:gdLst/>
              <a:ahLst/>
              <a:cxnLst/>
              <a:rect l="l" t="t" r="r" b="b"/>
              <a:pathLst>
                <a:path w="1298" h="299" extrusionOk="0">
                  <a:moveTo>
                    <a:pt x="429" y="1"/>
                  </a:moveTo>
                  <a:cubicBezTo>
                    <a:pt x="345" y="179"/>
                    <a:pt x="95" y="84"/>
                    <a:pt x="0" y="262"/>
                  </a:cubicBezTo>
                  <a:cubicBezTo>
                    <a:pt x="393" y="274"/>
                    <a:pt x="762" y="274"/>
                    <a:pt x="1143" y="298"/>
                  </a:cubicBezTo>
                  <a:cubicBezTo>
                    <a:pt x="1191" y="239"/>
                    <a:pt x="1250" y="191"/>
                    <a:pt x="1298" y="131"/>
                  </a:cubicBezTo>
                  <a:cubicBezTo>
                    <a:pt x="1012" y="36"/>
                    <a:pt x="726" y="1"/>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6553;p32">
              <a:extLst>
                <a:ext uri="{FF2B5EF4-FFF2-40B4-BE49-F238E27FC236}">
                  <a16:creationId xmlns:a16="http://schemas.microsoft.com/office/drawing/2014/main" id="{C9640C9E-A1B5-4FD6-B0E9-672B0E5EC836}"/>
                </a:ext>
              </a:extLst>
            </p:cNvPr>
            <p:cNvSpPr/>
            <p:nvPr/>
          </p:nvSpPr>
          <p:spPr>
            <a:xfrm>
              <a:off x="5944175" y="3818175"/>
              <a:ext cx="15225" cy="3725"/>
            </a:xfrm>
            <a:custGeom>
              <a:avLst/>
              <a:gdLst/>
              <a:ahLst/>
              <a:cxnLst/>
              <a:rect l="l" t="t" r="r" b="b"/>
              <a:pathLst>
                <a:path w="609" h="149" extrusionOk="0">
                  <a:moveTo>
                    <a:pt x="288" y="1"/>
                  </a:moveTo>
                  <a:cubicBezTo>
                    <a:pt x="195" y="1"/>
                    <a:pt x="98" y="18"/>
                    <a:pt x="1" y="24"/>
                  </a:cubicBezTo>
                  <a:cubicBezTo>
                    <a:pt x="122" y="122"/>
                    <a:pt x="252" y="148"/>
                    <a:pt x="383" y="148"/>
                  </a:cubicBezTo>
                  <a:cubicBezTo>
                    <a:pt x="459" y="148"/>
                    <a:pt x="534" y="140"/>
                    <a:pt x="608" y="131"/>
                  </a:cubicBezTo>
                  <a:cubicBezTo>
                    <a:pt x="510" y="26"/>
                    <a:pt x="402" y="1"/>
                    <a:pt x="2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6554;p32">
              <a:extLst>
                <a:ext uri="{FF2B5EF4-FFF2-40B4-BE49-F238E27FC236}">
                  <a16:creationId xmlns:a16="http://schemas.microsoft.com/office/drawing/2014/main" id="{755D8BD4-9739-4D8C-81BD-5951F39237F1}"/>
                </a:ext>
              </a:extLst>
            </p:cNvPr>
            <p:cNvSpPr/>
            <p:nvPr/>
          </p:nvSpPr>
          <p:spPr>
            <a:xfrm>
              <a:off x="5991800" y="3875600"/>
              <a:ext cx="14325" cy="3825"/>
            </a:xfrm>
            <a:custGeom>
              <a:avLst/>
              <a:gdLst/>
              <a:ahLst/>
              <a:cxnLst/>
              <a:rect l="l" t="t" r="r" b="b"/>
              <a:pathLst>
                <a:path w="573" h="153" extrusionOk="0">
                  <a:moveTo>
                    <a:pt x="1" y="1"/>
                  </a:moveTo>
                  <a:cubicBezTo>
                    <a:pt x="90" y="102"/>
                    <a:pt x="182" y="153"/>
                    <a:pt x="278" y="153"/>
                  </a:cubicBezTo>
                  <a:cubicBezTo>
                    <a:pt x="373" y="153"/>
                    <a:pt x="471" y="102"/>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6555;p32">
              <a:extLst>
                <a:ext uri="{FF2B5EF4-FFF2-40B4-BE49-F238E27FC236}">
                  <a16:creationId xmlns:a16="http://schemas.microsoft.com/office/drawing/2014/main" id="{45944CDF-56EB-4C85-AC04-8757EA9C0B10}"/>
                </a:ext>
              </a:extLst>
            </p:cNvPr>
            <p:cNvSpPr/>
            <p:nvPr/>
          </p:nvSpPr>
          <p:spPr>
            <a:xfrm>
              <a:off x="5973950" y="3872325"/>
              <a:ext cx="12225" cy="3100"/>
            </a:xfrm>
            <a:custGeom>
              <a:avLst/>
              <a:gdLst/>
              <a:ahLst/>
              <a:cxnLst/>
              <a:rect l="l" t="t" r="r" b="b"/>
              <a:pathLst>
                <a:path w="489" h="124" extrusionOk="0">
                  <a:moveTo>
                    <a:pt x="0" y="1"/>
                  </a:moveTo>
                  <a:cubicBezTo>
                    <a:pt x="79" y="100"/>
                    <a:pt x="174" y="123"/>
                    <a:pt x="275" y="123"/>
                  </a:cubicBezTo>
                  <a:cubicBezTo>
                    <a:pt x="344" y="123"/>
                    <a:pt x="417" y="113"/>
                    <a:pt x="489" y="108"/>
                  </a:cubicBezTo>
                  <a:cubicBezTo>
                    <a:pt x="346" y="1"/>
                    <a:pt x="167"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6556;p32">
              <a:extLst>
                <a:ext uri="{FF2B5EF4-FFF2-40B4-BE49-F238E27FC236}">
                  <a16:creationId xmlns:a16="http://schemas.microsoft.com/office/drawing/2014/main" id="{3E82F184-010F-483C-859A-0DF8C82EA003}"/>
                </a:ext>
              </a:extLst>
            </p:cNvPr>
            <p:cNvSpPr/>
            <p:nvPr/>
          </p:nvSpPr>
          <p:spPr>
            <a:xfrm>
              <a:off x="6095850" y="3850775"/>
              <a:ext cx="6425" cy="6400"/>
            </a:xfrm>
            <a:custGeom>
              <a:avLst/>
              <a:gdLst/>
              <a:ahLst/>
              <a:cxnLst/>
              <a:rect l="l" t="t" r="r" b="b"/>
              <a:pathLst>
                <a:path w="257" h="256" extrusionOk="0">
                  <a:moveTo>
                    <a:pt x="185" y="0"/>
                  </a:moveTo>
                  <a:cubicBezTo>
                    <a:pt x="1" y="0"/>
                    <a:pt x="83" y="138"/>
                    <a:pt x="137" y="256"/>
                  </a:cubicBezTo>
                  <a:cubicBezTo>
                    <a:pt x="185" y="256"/>
                    <a:pt x="220" y="256"/>
                    <a:pt x="256" y="244"/>
                  </a:cubicBezTo>
                  <a:lnTo>
                    <a:pt x="256" y="6"/>
                  </a:lnTo>
                  <a:cubicBezTo>
                    <a:pt x="229" y="2"/>
                    <a:pt x="205" y="0"/>
                    <a:pt x="1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6557;p32">
              <a:extLst>
                <a:ext uri="{FF2B5EF4-FFF2-40B4-BE49-F238E27FC236}">
                  <a16:creationId xmlns:a16="http://schemas.microsoft.com/office/drawing/2014/main" id="{8B097806-285A-4F47-8ACD-F5E946161D6E}"/>
                </a:ext>
              </a:extLst>
            </p:cNvPr>
            <p:cNvSpPr/>
            <p:nvPr/>
          </p:nvSpPr>
          <p:spPr>
            <a:xfrm>
              <a:off x="6030800" y="3850300"/>
              <a:ext cx="3900" cy="3900"/>
            </a:xfrm>
            <a:custGeom>
              <a:avLst/>
              <a:gdLst/>
              <a:ahLst/>
              <a:cxnLst/>
              <a:rect l="l" t="t" r="r" b="b"/>
              <a:pathLst>
                <a:path w="156" h="156" extrusionOk="0">
                  <a:moveTo>
                    <a:pt x="155" y="1"/>
                  </a:moveTo>
                  <a:cubicBezTo>
                    <a:pt x="84" y="25"/>
                    <a:pt x="36" y="84"/>
                    <a:pt x="1" y="156"/>
                  </a:cubicBezTo>
                  <a:lnTo>
                    <a:pt x="155" y="156"/>
                  </a:lnTo>
                  <a:lnTo>
                    <a:pt x="155"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6558;p32">
              <a:extLst>
                <a:ext uri="{FF2B5EF4-FFF2-40B4-BE49-F238E27FC236}">
                  <a16:creationId xmlns:a16="http://schemas.microsoft.com/office/drawing/2014/main" id="{8D907FED-A07B-47DE-A9B7-D4A42BF784C9}"/>
                </a:ext>
              </a:extLst>
            </p:cNvPr>
            <p:cNvSpPr/>
            <p:nvPr/>
          </p:nvSpPr>
          <p:spPr>
            <a:xfrm>
              <a:off x="5652175" y="3739050"/>
              <a:ext cx="249775" cy="48300"/>
            </a:xfrm>
            <a:custGeom>
              <a:avLst/>
              <a:gdLst/>
              <a:ahLst/>
              <a:cxnLst/>
              <a:rect l="l" t="t" r="r" b="b"/>
              <a:pathLst>
                <a:path w="9991" h="1932" extrusionOk="0">
                  <a:moveTo>
                    <a:pt x="227" y="1"/>
                  </a:moveTo>
                  <a:cubicBezTo>
                    <a:pt x="176" y="1"/>
                    <a:pt x="126" y="16"/>
                    <a:pt x="72" y="45"/>
                  </a:cubicBezTo>
                  <a:cubicBezTo>
                    <a:pt x="13" y="153"/>
                    <a:pt x="1" y="260"/>
                    <a:pt x="37" y="367"/>
                  </a:cubicBezTo>
                  <a:cubicBezTo>
                    <a:pt x="84" y="462"/>
                    <a:pt x="156" y="557"/>
                    <a:pt x="263" y="605"/>
                  </a:cubicBezTo>
                  <a:cubicBezTo>
                    <a:pt x="394" y="665"/>
                    <a:pt x="548" y="688"/>
                    <a:pt x="691" y="688"/>
                  </a:cubicBezTo>
                  <a:lnTo>
                    <a:pt x="1132" y="688"/>
                  </a:lnTo>
                  <a:cubicBezTo>
                    <a:pt x="1182" y="688"/>
                    <a:pt x="1232" y="688"/>
                    <a:pt x="1282" y="688"/>
                  </a:cubicBezTo>
                  <a:cubicBezTo>
                    <a:pt x="1509" y="688"/>
                    <a:pt x="1741" y="696"/>
                    <a:pt x="1965" y="784"/>
                  </a:cubicBezTo>
                  <a:cubicBezTo>
                    <a:pt x="2061" y="796"/>
                    <a:pt x="2168" y="819"/>
                    <a:pt x="2275" y="819"/>
                  </a:cubicBezTo>
                  <a:cubicBezTo>
                    <a:pt x="2811" y="819"/>
                    <a:pt x="3346" y="938"/>
                    <a:pt x="3870" y="1034"/>
                  </a:cubicBezTo>
                  <a:cubicBezTo>
                    <a:pt x="3942" y="1046"/>
                    <a:pt x="4001" y="1057"/>
                    <a:pt x="4073" y="1069"/>
                  </a:cubicBezTo>
                  <a:cubicBezTo>
                    <a:pt x="4144" y="1069"/>
                    <a:pt x="4204" y="1093"/>
                    <a:pt x="4287" y="1093"/>
                  </a:cubicBezTo>
                  <a:cubicBezTo>
                    <a:pt x="4339" y="1089"/>
                    <a:pt x="4390" y="1087"/>
                    <a:pt x="4441" y="1087"/>
                  </a:cubicBezTo>
                  <a:cubicBezTo>
                    <a:pt x="4802" y="1087"/>
                    <a:pt x="5147" y="1188"/>
                    <a:pt x="5501" y="1272"/>
                  </a:cubicBezTo>
                  <a:cubicBezTo>
                    <a:pt x="5566" y="1272"/>
                    <a:pt x="5631" y="1261"/>
                    <a:pt x="5694" y="1261"/>
                  </a:cubicBezTo>
                  <a:cubicBezTo>
                    <a:pt x="5747" y="1261"/>
                    <a:pt x="5798" y="1269"/>
                    <a:pt x="5847" y="1296"/>
                  </a:cubicBezTo>
                  <a:cubicBezTo>
                    <a:pt x="5894" y="1319"/>
                    <a:pt x="5954" y="1331"/>
                    <a:pt x="6013" y="1343"/>
                  </a:cubicBezTo>
                  <a:cubicBezTo>
                    <a:pt x="6073" y="1355"/>
                    <a:pt x="6133" y="1379"/>
                    <a:pt x="6192" y="1379"/>
                  </a:cubicBezTo>
                  <a:cubicBezTo>
                    <a:pt x="6252" y="1379"/>
                    <a:pt x="6311" y="1391"/>
                    <a:pt x="6371" y="1391"/>
                  </a:cubicBezTo>
                  <a:cubicBezTo>
                    <a:pt x="6883" y="1413"/>
                    <a:pt x="7355" y="1644"/>
                    <a:pt x="7882" y="1644"/>
                  </a:cubicBezTo>
                  <a:cubicBezTo>
                    <a:pt x="7917" y="1644"/>
                    <a:pt x="7954" y="1643"/>
                    <a:pt x="7990" y="1641"/>
                  </a:cubicBezTo>
                  <a:cubicBezTo>
                    <a:pt x="8038" y="1641"/>
                    <a:pt x="8085" y="1629"/>
                    <a:pt x="8121" y="1629"/>
                  </a:cubicBezTo>
                  <a:cubicBezTo>
                    <a:pt x="8311" y="1629"/>
                    <a:pt x="8514" y="1629"/>
                    <a:pt x="8680" y="1760"/>
                  </a:cubicBezTo>
                  <a:cubicBezTo>
                    <a:pt x="8928" y="1870"/>
                    <a:pt x="9101" y="1932"/>
                    <a:pt x="9225" y="1932"/>
                  </a:cubicBezTo>
                  <a:cubicBezTo>
                    <a:pt x="9435" y="1932"/>
                    <a:pt x="9500" y="1755"/>
                    <a:pt x="9538" y="1343"/>
                  </a:cubicBezTo>
                  <a:cubicBezTo>
                    <a:pt x="9514" y="1319"/>
                    <a:pt x="9478" y="1296"/>
                    <a:pt x="9454" y="1284"/>
                  </a:cubicBezTo>
                  <a:lnTo>
                    <a:pt x="9407" y="1296"/>
                  </a:lnTo>
                  <a:lnTo>
                    <a:pt x="9454" y="1272"/>
                  </a:lnTo>
                  <a:cubicBezTo>
                    <a:pt x="9490" y="1284"/>
                    <a:pt x="9526" y="1296"/>
                    <a:pt x="9550" y="1331"/>
                  </a:cubicBezTo>
                  <a:cubicBezTo>
                    <a:pt x="9585" y="1331"/>
                    <a:pt x="9620" y="1332"/>
                    <a:pt x="9654" y="1332"/>
                  </a:cubicBezTo>
                  <a:cubicBezTo>
                    <a:pt x="9784" y="1332"/>
                    <a:pt x="9906" y="1318"/>
                    <a:pt x="9990" y="1177"/>
                  </a:cubicBezTo>
                  <a:cubicBezTo>
                    <a:pt x="9407" y="1081"/>
                    <a:pt x="8835" y="986"/>
                    <a:pt x="8264" y="879"/>
                  </a:cubicBezTo>
                  <a:cubicBezTo>
                    <a:pt x="8155" y="831"/>
                    <a:pt x="8041" y="821"/>
                    <a:pt x="7926" y="821"/>
                  </a:cubicBezTo>
                  <a:cubicBezTo>
                    <a:pt x="7848" y="821"/>
                    <a:pt x="7770" y="826"/>
                    <a:pt x="7692" y="826"/>
                  </a:cubicBezTo>
                  <a:cubicBezTo>
                    <a:pt x="7570" y="826"/>
                    <a:pt x="7450" y="815"/>
                    <a:pt x="7335" y="760"/>
                  </a:cubicBezTo>
                  <a:cubicBezTo>
                    <a:pt x="7258" y="771"/>
                    <a:pt x="7178" y="779"/>
                    <a:pt x="7099" y="779"/>
                  </a:cubicBezTo>
                  <a:cubicBezTo>
                    <a:pt x="7008" y="779"/>
                    <a:pt x="6918" y="768"/>
                    <a:pt x="6835" y="736"/>
                  </a:cubicBezTo>
                  <a:cubicBezTo>
                    <a:pt x="6704" y="676"/>
                    <a:pt x="6570" y="676"/>
                    <a:pt x="6436" y="676"/>
                  </a:cubicBezTo>
                  <a:cubicBezTo>
                    <a:pt x="6302" y="676"/>
                    <a:pt x="6168" y="676"/>
                    <a:pt x="6037" y="617"/>
                  </a:cubicBezTo>
                  <a:cubicBezTo>
                    <a:pt x="5973" y="624"/>
                    <a:pt x="5907" y="628"/>
                    <a:pt x="5839" y="628"/>
                  </a:cubicBezTo>
                  <a:cubicBezTo>
                    <a:pt x="5694" y="628"/>
                    <a:pt x="5545" y="610"/>
                    <a:pt x="5406" y="569"/>
                  </a:cubicBezTo>
                  <a:cubicBezTo>
                    <a:pt x="5204" y="486"/>
                    <a:pt x="4966" y="569"/>
                    <a:pt x="4775" y="462"/>
                  </a:cubicBezTo>
                  <a:cubicBezTo>
                    <a:pt x="4764" y="473"/>
                    <a:pt x="4751" y="479"/>
                    <a:pt x="4738" y="479"/>
                  </a:cubicBezTo>
                  <a:cubicBezTo>
                    <a:pt x="4722" y="479"/>
                    <a:pt x="4705" y="470"/>
                    <a:pt x="4692" y="450"/>
                  </a:cubicBezTo>
                  <a:cubicBezTo>
                    <a:pt x="4646" y="399"/>
                    <a:pt x="4603" y="380"/>
                    <a:pt x="4559" y="380"/>
                  </a:cubicBezTo>
                  <a:cubicBezTo>
                    <a:pt x="4511" y="380"/>
                    <a:pt x="4462" y="402"/>
                    <a:pt x="4406" y="426"/>
                  </a:cubicBezTo>
                  <a:cubicBezTo>
                    <a:pt x="3227" y="367"/>
                    <a:pt x="2072" y="188"/>
                    <a:pt x="906" y="34"/>
                  </a:cubicBezTo>
                  <a:cubicBezTo>
                    <a:pt x="816" y="28"/>
                    <a:pt x="727" y="22"/>
                    <a:pt x="639" y="22"/>
                  </a:cubicBezTo>
                  <a:cubicBezTo>
                    <a:pt x="551" y="22"/>
                    <a:pt x="465" y="28"/>
                    <a:pt x="382" y="45"/>
                  </a:cubicBezTo>
                  <a:cubicBezTo>
                    <a:pt x="328" y="16"/>
                    <a:pt x="278" y="1"/>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6559;p32">
              <a:extLst>
                <a:ext uri="{FF2B5EF4-FFF2-40B4-BE49-F238E27FC236}">
                  <a16:creationId xmlns:a16="http://schemas.microsoft.com/office/drawing/2014/main" id="{58D3E0C8-1492-4104-9563-3E28898F99AA}"/>
                </a:ext>
              </a:extLst>
            </p:cNvPr>
            <p:cNvSpPr/>
            <p:nvPr/>
          </p:nvSpPr>
          <p:spPr>
            <a:xfrm>
              <a:off x="5811725" y="3796825"/>
              <a:ext cx="108075" cy="26700"/>
            </a:xfrm>
            <a:custGeom>
              <a:avLst/>
              <a:gdLst/>
              <a:ahLst/>
              <a:cxnLst/>
              <a:rect l="l" t="t" r="r" b="b"/>
              <a:pathLst>
                <a:path w="4323" h="1068" extrusionOk="0">
                  <a:moveTo>
                    <a:pt x="742" y="1"/>
                  </a:moveTo>
                  <a:cubicBezTo>
                    <a:pt x="683" y="1"/>
                    <a:pt x="622" y="12"/>
                    <a:pt x="560" y="32"/>
                  </a:cubicBezTo>
                  <a:cubicBezTo>
                    <a:pt x="513" y="56"/>
                    <a:pt x="441" y="92"/>
                    <a:pt x="405" y="151"/>
                  </a:cubicBezTo>
                  <a:cubicBezTo>
                    <a:pt x="346" y="378"/>
                    <a:pt x="1" y="532"/>
                    <a:pt x="286" y="818"/>
                  </a:cubicBezTo>
                  <a:cubicBezTo>
                    <a:pt x="894" y="925"/>
                    <a:pt x="1501" y="830"/>
                    <a:pt x="2132" y="937"/>
                  </a:cubicBezTo>
                  <a:cubicBezTo>
                    <a:pt x="2290" y="965"/>
                    <a:pt x="2453" y="973"/>
                    <a:pt x="2620" y="973"/>
                  </a:cubicBezTo>
                  <a:cubicBezTo>
                    <a:pt x="2847" y="973"/>
                    <a:pt x="3079" y="958"/>
                    <a:pt x="3312" y="958"/>
                  </a:cubicBezTo>
                  <a:cubicBezTo>
                    <a:pt x="3575" y="958"/>
                    <a:pt x="3838" y="977"/>
                    <a:pt x="4096" y="1056"/>
                  </a:cubicBezTo>
                  <a:cubicBezTo>
                    <a:pt x="4115" y="1064"/>
                    <a:pt x="4131" y="1068"/>
                    <a:pt x="4147" y="1068"/>
                  </a:cubicBezTo>
                  <a:cubicBezTo>
                    <a:pt x="4223" y="1068"/>
                    <a:pt x="4267" y="983"/>
                    <a:pt x="4287" y="913"/>
                  </a:cubicBezTo>
                  <a:cubicBezTo>
                    <a:pt x="4323" y="794"/>
                    <a:pt x="4239" y="747"/>
                    <a:pt x="4144" y="711"/>
                  </a:cubicBezTo>
                  <a:cubicBezTo>
                    <a:pt x="4037" y="687"/>
                    <a:pt x="3965" y="640"/>
                    <a:pt x="3918" y="556"/>
                  </a:cubicBezTo>
                  <a:cubicBezTo>
                    <a:pt x="3812" y="503"/>
                    <a:pt x="3702" y="490"/>
                    <a:pt x="3593" y="490"/>
                  </a:cubicBezTo>
                  <a:cubicBezTo>
                    <a:pt x="3482" y="490"/>
                    <a:pt x="3371" y="504"/>
                    <a:pt x="3263" y="504"/>
                  </a:cubicBezTo>
                  <a:cubicBezTo>
                    <a:pt x="3142" y="504"/>
                    <a:pt x="3025" y="486"/>
                    <a:pt x="2918" y="413"/>
                  </a:cubicBezTo>
                  <a:lnTo>
                    <a:pt x="2929" y="413"/>
                  </a:lnTo>
                  <a:cubicBezTo>
                    <a:pt x="2851" y="364"/>
                    <a:pt x="2767" y="353"/>
                    <a:pt x="2681" y="353"/>
                  </a:cubicBezTo>
                  <a:cubicBezTo>
                    <a:pt x="2614" y="353"/>
                    <a:pt x="2546" y="359"/>
                    <a:pt x="2479" y="359"/>
                  </a:cubicBezTo>
                  <a:cubicBezTo>
                    <a:pt x="2383" y="359"/>
                    <a:pt x="2290" y="346"/>
                    <a:pt x="2203" y="282"/>
                  </a:cubicBezTo>
                  <a:cubicBezTo>
                    <a:pt x="2144" y="282"/>
                    <a:pt x="2096" y="270"/>
                    <a:pt x="2048" y="270"/>
                  </a:cubicBezTo>
                  <a:cubicBezTo>
                    <a:pt x="1983" y="330"/>
                    <a:pt x="1914" y="360"/>
                    <a:pt x="1843" y="360"/>
                  </a:cubicBezTo>
                  <a:cubicBezTo>
                    <a:pt x="1772" y="360"/>
                    <a:pt x="1697" y="330"/>
                    <a:pt x="1620" y="270"/>
                  </a:cubicBezTo>
                  <a:cubicBezTo>
                    <a:pt x="1429" y="223"/>
                    <a:pt x="1251" y="163"/>
                    <a:pt x="1060" y="116"/>
                  </a:cubicBezTo>
                  <a:cubicBezTo>
                    <a:pt x="959" y="38"/>
                    <a:pt x="853" y="1"/>
                    <a:pt x="7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6560;p32">
              <a:extLst>
                <a:ext uri="{FF2B5EF4-FFF2-40B4-BE49-F238E27FC236}">
                  <a16:creationId xmlns:a16="http://schemas.microsoft.com/office/drawing/2014/main" id="{E3461E4C-465C-4D4E-A254-A6EC298D5640}"/>
                </a:ext>
              </a:extLst>
            </p:cNvPr>
            <p:cNvSpPr/>
            <p:nvPr/>
          </p:nvSpPr>
          <p:spPr>
            <a:xfrm>
              <a:off x="5980200" y="3795900"/>
              <a:ext cx="94375" cy="10175"/>
            </a:xfrm>
            <a:custGeom>
              <a:avLst/>
              <a:gdLst/>
              <a:ahLst/>
              <a:cxnLst/>
              <a:rect l="l" t="t" r="r" b="b"/>
              <a:pathLst>
                <a:path w="3775" h="407" extrusionOk="0">
                  <a:moveTo>
                    <a:pt x="2260" y="0"/>
                  </a:moveTo>
                  <a:cubicBezTo>
                    <a:pt x="2000" y="0"/>
                    <a:pt x="1739" y="13"/>
                    <a:pt x="1477" y="34"/>
                  </a:cubicBezTo>
                  <a:lnTo>
                    <a:pt x="1358" y="34"/>
                  </a:lnTo>
                  <a:cubicBezTo>
                    <a:pt x="1279" y="48"/>
                    <a:pt x="1199" y="53"/>
                    <a:pt x="1118" y="53"/>
                  </a:cubicBezTo>
                  <a:cubicBezTo>
                    <a:pt x="946" y="53"/>
                    <a:pt x="769" y="31"/>
                    <a:pt x="594" y="31"/>
                  </a:cubicBezTo>
                  <a:cubicBezTo>
                    <a:pt x="388" y="31"/>
                    <a:pt x="186" y="62"/>
                    <a:pt x="0" y="200"/>
                  </a:cubicBezTo>
                  <a:cubicBezTo>
                    <a:pt x="510" y="317"/>
                    <a:pt x="1025" y="342"/>
                    <a:pt x="1542" y="342"/>
                  </a:cubicBezTo>
                  <a:cubicBezTo>
                    <a:pt x="1928" y="342"/>
                    <a:pt x="2314" y="328"/>
                    <a:pt x="2699" y="328"/>
                  </a:cubicBezTo>
                  <a:cubicBezTo>
                    <a:pt x="2799" y="328"/>
                    <a:pt x="2900" y="329"/>
                    <a:pt x="3001" y="331"/>
                  </a:cubicBezTo>
                  <a:cubicBezTo>
                    <a:pt x="3148" y="331"/>
                    <a:pt x="3307" y="407"/>
                    <a:pt x="3456" y="407"/>
                  </a:cubicBezTo>
                  <a:cubicBezTo>
                    <a:pt x="3572" y="407"/>
                    <a:pt x="3681" y="361"/>
                    <a:pt x="3775" y="200"/>
                  </a:cubicBezTo>
                  <a:cubicBezTo>
                    <a:pt x="3271" y="51"/>
                    <a:pt x="2767" y="0"/>
                    <a:pt x="22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6561;p32">
              <a:extLst>
                <a:ext uri="{FF2B5EF4-FFF2-40B4-BE49-F238E27FC236}">
                  <a16:creationId xmlns:a16="http://schemas.microsoft.com/office/drawing/2014/main" id="{99D8FBAB-6F9B-41BB-93EF-58B1A8D4F694}"/>
                </a:ext>
              </a:extLst>
            </p:cNvPr>
            <p:cNvSpPr/>
            <p:nvPr/>
          </p:nvSpPr>
          <p:spPr>
            <a:xfrm>
              <a:off x="5932575" y="3790050"/>
              <a:ext cx="84250" cy="10875"/>
            </a:xfrm>
            <a:custGeom>
              <a:avLst/>
              <a:gdLst/>
              <a:ahLst/>
              <a:cxnLst/>
              <a:rect l="l" t="t" r="r" b="b"/>
              <a:pathLst>
                <a:path w="3370" h="435" extrusionOk="0">
                  <a:moveTo>
                    <a:pt x="169" y="1"/>
                  </a:moveTo>
                  <a:cubicBezTo>
                    <a:pt x="103" y="1"/>
                    <a:pt x="28" y="22"/>
                    <a:pt x="0" y="113"/>
                  </a:cubicBezTo>
                  <a:cubicBezTo>
                    <a:pt x="393" y="354"/>
                    <a:pt x="552" y="434"/>
                    <a:pt x="1039" y="434"/>
                  </a:cubicBezTo>
                  <a:cubicBezTo>
                    <a:pt x="1201" y="434"/>
                    <a:pt x="1399" y="425"/>
                    <a:pt x="1655" y="410"/>
                  </a:cubicBezTo>
                  <a:cubicBezTo>
                    <a:pt x="1878" y="338"/>
                    <a:pt x="2105" y="320"/>
                    <a:pt x="2332" y="320"/>
                  </a:cubicBezTo>
                  <a:cubicBezTo>
                    <a:pt x="2544" y="320"/>
                    <a:pt x="2756" y="335"/>
                    <a:pt x="2966" y="335"/>
                  </a:cubicBezTo>
                  <a:cubicBezTo>
                    <a:pt x="3086" y="335"/>
                    <a:pt x="3204" y="331"/>
                    <a:pt x="3322" y="315"/>
                  </a:cubicBezTo>
                  <a:lnTo>
                    <a:pt x="3370" y="256"/>
                  </a:lnTo>
                  <a:cubicBezTo>
                    <a:pt x="3275" y="220"/>
                    <a:pt x="3203" y="149"/>
                    <a:pt x="3120" y="149"/>
                  </a:cubicBezTo>
                  <a:cubicBezTo>
                    <a:pt x="2167" y="113"/>
                    <a:pt x="1179" y="149"/>
                    <a:pt x="227" y="6"/>
                  </a:cubicBezTo>
                  <a:cubicBezTo>
                    <a:pt x="210" y="3"/>
                    <a:pt x="190" y="1"/>
                    <a:pt x="1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6562;p32">
              <a:extLst>
                <a:ext uri="{FF2B5EF4-FFF2-40B4-BE49-F238E27FC236}">
                  <a16:creationId xmlns:a16="http://schemas.microsoft.com/office/drawing/2014/main" id="{C37B8E79-7A29-43F1-8E32-A0C1CF02BFB3}"/>
                </a:ext>
              </a:extLst>
            </p:cNvPr>
            <p:cNvSpPr/>
            <p:nvPr/>
          </p:nvSpPr>
          <p:spPr>
            <a:xfrm>
              <a:off x="5800125" y="3780825"/>
              <a:ext cx="48225" cy="21100"/>
            </a:xfrm>
            <a:custGeom>
              <a:avLst/>
              <a:gdLst/>
              <a:ahLst/>
              <a:cxnLst/>
              <a:rect l="l" t="t" r="r" b="b"/>
              <a:pathLst>
                <a:path w="1929" h="844" extrusionOk="0">
                  <a:moveTo>
                    <a:pt x="1074" y="1"/>
                  </a:moveTo>
                  <a:cubicBezTo>
                    <a:pt x="1005" y="1"/>
                    <a:pt x="931" y="18"/>
                    <a:pt x="857" y="41"/>
                  </a:cubicBezTo>
                  <a:cubicBezTo>
                    <a:pt x="786" y="65"/>
                    <a:pt x="738" y="77"/>
                    <a:pt x="679" y="101"/>
                  </a:cubicBezTo>
                  <a:cubicBezTo>
                    <a:pt x="465" y="184"/>
                    <a:pt x="226" y="148"/>
                    <a:pt x="48" y="315"/>
                  </a:cubicBezTo>
                  <a:cubicBezTo>
                    <a:pt x="0" y="601"/>
                    <a:pt x="262" y="613"/>
                    <a:pt x="405" y="696"/>
                  </a:cubicBezTo>
                  <a:cubicBezTo>
                    <a:pt x="524" y="744"/>
                    <a:pt x="643" y="803"/>
                    <a:pt x="762" y="839"/>
                  </a:cubicBezTo>
                  <a:cubicBezTo>
                    <a:pt x="776" y="842"/>
                    <a:pt x="790" y="843"/>
                    <a:pt x="804" y="843"/>
                  </a:cubicBezTo>
                  <a:cubicBezTo>
                    <a:pt x="849" y="843"/>
                    <a:pt x="893" y="828"/>
                    <a:pt x="929" y="791"/>
                  </a:cubicBezTo>
                  <a:cubicBezTo>
                    <a:pt x="1119" y="779"/>
                    <a:pt x="1310" y="779"/>
                    <a:pt x="1512" y="756"/>
                  </a:cubicBezTo>
                  <a:cubicBezTo>
                    <a:pt x="1512" y="565"/>
                    <a:pt x="1608" y="494"/>
                    <a:pt x="1762" y="494"/>
                  </a:cubicBezTo>
                  <a:cubicBezTo>
                    <a:pt x="1810" y="446"/>
                    <a:pt x="1846" y="422"/>
                    <a:pt x="1893" y="398"/>
                  </a:cubicBezTo>
                  <a:cubicBezTo>
                    <a:pt x="1905" y="375"/>
                    <a:pt x="1905" y="363"/>
                    <a:pt x="1929" y="327"/>
                  </a:cubicBezTo>
                  <a:cubicBezTo>
                    <a:pt x="1774" y="148"/>
                    <a:pt x="1548" y="208"/>
                    <a:pt x="1358" y="184"/>
                  </a:cubicBezTo>
                  <a:cubicBezTo>
                    <a:pt x="1284" y="45"/>
                    <a:pt x="1184" y="1"/>
                    <a:pt x="10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6563;p32">
              <a:extLst>
                <a:ext uri="{FF2B5EF4-FFF2-40B4-BE49-F238E27FC236}">
                  <a16:creationId xmlns:a16="http://schemas.microsoft.com/office/drawing/2014/main" id="{38DA91F8-7F63-416B-8592-496D519735B3}"/>
                </a:ext>
              </a:extLst>
            </p:cNvPr>
            <p:cNvSpPr/>
            <p:nvPr/>
          </p:nvSpPr>
          <p:spPr>
            <a:xfrm>
              <a:off x="6055200" y="3800375"/>
              <a:ext cx="69375" cy="9375"/>
            </a:xfrm>
            <a:custGeom>
              <a:avLst/>
              <a:gdLst/>
              <a:ahLst/>
              <a:cxnLst/>
              <a:rect l="l" t="t" r="r" b="b"/>
              <a:pathLst>
                <a:path w="2775" h="375" extrusionOk="0">
                  <a:moveTo>
                    <a:pt x="1091" y="1"/>
                  </a:moveTo>
                  <a:cubicBezTo>
                    <a:pt x="978" y="1"/>
                    <a:pt x="865" y="3"/>
                    <a:pt x="751" y="9"/>
                  </a:cubicBezTo>
                  <a:cubicBezTo>
                    <a:pt x="644" y="122"/>
                    <a:pt x="519" y="143"/>
                    <a:pt x="389" y="143"/>
                  </a:cubicBezTo>
                  <a:cubicBezTo>
                    <a:pt x="314" y="143"/>
                    <a:pt x="237" y="136"/>
                    <a:pt x="161" y="136"/>
                  </a:cubicBezTo>
                  <a:cubicBezTo>
                    <a:pt x="107" y="136"/>
                    <a:pt x="53" y="140"/>
                    <a:pt x="1" y="152"/>
                  </a:cubicBezTo>
                  <a:cubicBezTo>
                    <a:pt x="331" y="276"/>
                    <a:pt x="669" y="289"/>
                    <a:pt x="1008" y="289"/>
                  </a:cubicBezTo>
                  <a:cubicBezTo>
                    <a:pt x="1094" y="289"/>
                    <a:pt x="1181" y="288"/>
                    <a:pt x="1267" y="288"/>
                  </a:cubicBezTo>
                  <a:cubicBezTo>
                    <a:pt x="1429" y="288"/>
                    <a:pt x="1590" y="291"/>
                    <a:pt x="1751" y="307"/>
                  </a:cubicBezTo>
                  <a:cubicBezTo>
                    <a:pt x="1942" y="307"/>
                    <a:pt x="2139" y="375"/>
                    <a:pt x="2325" y="375"/>
                  </a:cubicBezTo>
                  <a:cubicBezTo>
                    <a:pt x="2488" y="375"/>
                    <a:pt x="2642" y="323"/>
                    <a:pt x="2775" y="128"/>
                  </a:cubicBezTo>
                  <a:cubicBezTo>
                    <a:pt x="2218" y="69"/>
                    <a:pt x="1661" y="1"/>
                    <a:pt x="10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6564;p32">
              <a:extLst>
                <a:ext uri="{FF2B5EF4-FFF2-40B4-BE49-F238E27FC236}">
                  <a16:creationId xmlns:a16="http://schemas.microsoft.com/office/drawing/2014/main" id="{C689AA17-C85D-41C4-9366-6CD11D7C4A74}"/>
                </a:ext>
              </a:extLst>
            </p:cNvPr>
            <p:cNvSpPr/>
            <p:nvPr/>
          </p:nvSpPr>
          <p:spPr>
            <a:xfrm>
              <a:off x="5799825" y="3767625"/>
              <a:ext cx="52400" cy="14250"/>
            </a:xfrm>
            <a:custGeom>
              <a:avLst/>
              <a:gdLst/>
              <a:ahLst/>
              <a:cxnLst/>
              <a:rect l="l" t="t" r="r" b="b"/>
              <a:pathLst>
                <a:path w="2096" h="570" extrusionOk="0">
                  <a:moveTo>
                    <a:pt x="143" y="1"/>
                  </a:moveTo>
                  <a:cubicBezTo>
                    <a:pt x="119" y="1"/>
                    <a:pt x="96" y="4"/>
                    <a:pt x="72" y="10"/>
                  </a:cubicBezTo>
                  <a:cubicBezTo>
                    <a:pt x="12" y="57"/>
                    <a:pt x="0" y="129"/>
                    <a:pt x="0" y="212"/>
                  </a:cubicBezTo>
                  <a:cubicBezTo>
                    <a:pt x="12" y="284"/>
                    <a:pt x="60" y="343"/>
                    <a:pt x="119" y="391"/>
                  </a:cubicBezTo>
                  <a:cubicBezTo>
                    <a:pt x="227" y="438"/>
                    <a:pt x="322" y="462"/>
                    <a:pt x="441" y="486"/>
                  </a:cubicBezTo>
                  <a:cubicBezTo>
                    <a:pt x="598" y="508"/>
                    <a:pt x="753" y="513"/>
                    <a:pt x="909" y="513"/>
                  </a:cubicBezTo>
                  <a:cubicBezTo>
                    <a:pt x="1045" y="513"/>
                    <a:pt x="1182" y="509"/>
                    <a:pt x="1318" y="509"/>
                  </a:cubicBezTo>
                  <a:cubicBezTo>
                    <a:pt x="1533" y="509"/>
                    <a:pt x="1748" y="519"/>
                    <a:pt x="1965" y="569"/>
                  </a:cubicBezTo>
                  <a:lnTo>
                    <a:pt x="2096" y="438"/>
                  </a:lnTo>
                  <a:cubicBezTo>
                    <a:pt x="1548" y="129"/>
                    <a:pt x="953" y="81"/>
                    <a:pt x="346" y="22"/>
                  </a:cubicBezTo>
                  <a:cubicBezTo>
                    <a:pt x="346" y="34"/>
                    <a:pt x="334" y="34"/>
                    <a:pt x="298" y="57"/>
                  </a:cubicBezTo>
                  <a:cubicBezTo>
                    <a:pt x="292" y="60"/>
                    <a:pt x="286" y="62"/>
                    <a:pt x="279" y="62"/>
                  </a:cubicBezTo>
                  <a:cubicBezTo>
                    <a:pt x="258" y="62"/>
                    <a:pt x="233" y="46"/>
                    <a:pt x="215" y="10"/>
                  </a:cubicBezTo>
                  <a:cubicBezTo>
                    <a:pt x="191" y="4"/>
                    <a:pt x="167" y="1"/>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6565;p32">
              <a:extLst>
                <a:ext uri="{FF2B5EF4-FFF2-40B4-BE49-F238E27FC236}">
                  <a16:creationId xmlns:a16="http://schemas.microsoft.com/office/drawing/2014/main" id="{4633D66A-7A5E-4FF9-9033-D4AE64F1FFD1}"/>
                </a:ext>
              </a:extLst>
            </p:cNvPr>
            <p:cNvSpPr/>
            <p:nvPr/>
          </p:nvSpPr>
          <p:spPr>
            <a:xfrm>
              <a:off x="6098975" y="3803575"/>
              <a:ext cx="50925" cy="8650"/>
            </a:xfrm>
            <a:custGeom>
              <a:avLst/>
              <a:gdLst/>
              <a:ahLst/>
              <a:cxnLst/>
              <a:rect l="l" t="t" r="r" b="b"/>
              <a:pathLst>
                <a:path w="2037" h="346" extrusionOk="0">
                  <a:moveTo>
                    <a:pt x="1024" y="0"/>
                  </a:moveTo>
                  <a:cubicBezTo>
                    <a:pt x="884" y="135"/>
                    <a:pt x="724" y="161"/>
                    <a:pt x="559" y="161"/>
                  </a:cubicBezTo>
                  <a:cubicBezTo>
                    <a:pt x="455" y="161"/>
                    <a:pt x="348" y="151"/>
                    <a:pt x="242" y="151"/>
                  </a:cubicBezTo>
                  <a:cubicBezTo>
                    <a:pt x="160" y="151"/>
                    <a:pt x="79" y="157"/>
                    <a:pt x="0" y="179"/>
                  </a:cubicBezTo>
                  <a:cubicBezTo>
                    <a:pt x="167" y="346"/>
                    <a:pt x="393" y="262"/>
                    <a:pt x="583" y="310"/>
                  </a:cubicBezTo>
                  <a:lnTo>
                    <a:pt x="2024" y="310"/>
                  </a:lnTo>
                  <a:cubicBezTo>
                    <a:pt x="2024" y="250"/>
                    <a:pt x="2036" y="191"/>
                    <a:pt x="2036" y="131"/>
                  </a:cubicBezTo>
                  <a:cubicBezTo>
                    <a:pt x="2024" y="84"/>
                    <a:pt x="2012" y="60"/>
                    <a:pt x="2012" y="12"/>
                  </a:cubicBezTo>
                  <a:cubicBezTo>
                    <a:pt x="1834" y="25"/>
                    <a:pt x="1659" y="38"/>
                    <a:pt x="1484" y="38"/>
                  </a:cubicBezTo>
                  <a:cubicBezTo>
                    <a:pt x="1332" y="38"/>
                    <a:pt x="1179" y="28"/>
                    <a:pt x="10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6566;p32">
              <a:extLst>
                <a:ext uri="{FF2B5EF4-FFF2-40B4-BE49-F238E27FC236}">
                  <a16:creationId xmlns:a16="http://schemas.microsoft.com/office/drawing/2014/main" id="{90275D73-B3E9-4B3B-962E-F1AABA432768}"/>
                </a:ext>
              </a:extLst>
            </p:cNvPr>
            <p:cNvSpPr/>
            <p:nvPr/>
          </p:nvSpPr>
          <p:spPr>
            <a:xfrm>
              <a:off x="5809050" y="3775325"/>
              <a:ext cx="39900" cy="10425"/>
            </a:xfrm>
            <a:custGeom>
              <a:avLst/>
              <a:gdLst/>
              <a:ahLst/>
              <a:cxnLst/>
              <a:rect l="l" t="t" r="r" b="b"/>
              <a:pathLst>
                <a:path w="1596" h="417" extrusionOk="0">
                  <a:moveTo>
                    <a:pt x="249" y="1"/>
                  </a:moveTo>
                  <a:cubicBezTo>
                    <a:pt x="167" y="1"/>
                    <a:pt x="84" y="4"/>
                    <a:pt x="0" y="11"/>
                  </a:cubicBezTo>
                  <a:cubicBezTo>
                    <a:pt x="24" y="380"/>
                    <a:pt x="405" y="202"/>
                    <a:pt x="572" y="416"/>
                  </a:cubicBezTo>
                  <a:cubicBezTo>
                    <a:pt x="640" y="382"/>
                    <a:pt x="711" y="367"/>
                    <a:pt x="782" y="367"/>
                  </a:cubicBezTo>
                  <a:cubicBezTo>
                    <a:pt x="860" y="367"/>
                    <a:pt x="938" y="385"/>
                    <a:pt x="1012" y="416"/>
                  </a:cubicBezTo>
                  <a:cubicBezTo>
                    <a:pt x="1105" y="287"/>
                    <a:pt x="1228" y="275"/>
                    <a:pt x="1353" y="275"/>
                  </a:cubicBezTo>
                  <a:cubicBezTo>
                    <a:pt x="1384" y="275"/>
                    <a:pt x="1415" y="275"/>
                    <a:pt x="1446" y="275"/>
                  </a:cubicBezTo>
                  <a:cubicBezTo>
                    <a:pt x="1498" y="275"/>
                    <a:pt x="1548" y="273"/>
                    <a:pt x="1596" y="261"/>
                  </a:cubicBezTo>
                  <a:cubicBezTo>
                    <a:pt x="1151" y="110"/>
                    <a:pt x="714" y="1"/>
                    <a:pt x="24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6567;p32">
              <a:extLst>
                <a:ext uri="{FF2B5EF4-FFF2-40B4-BE49-F238E27FC236}">
                  <a16:creationId xmlns:a16="http://schemas.microsoft.com/office/drawing/2014/main" id="{E73BA9A2-979D-4524-9663-AD079A578226}"/>
                </a:ext>
              </a:extLst>
            </p:cNvPr>
            <p:cNvSpPr/>
            <p:nvPr/>
          </p:nvSpPr>
          <p:spPr>
            <a:xfrm>
              <a:off x="5973950" y="3796075"/>
              <a:ext cx="42000" cy="4850"/>
            </a:xfrm>
            <a:custGeom>
              <a:avLst/>
              <a:gdLst/>
              <a:ahLst/>
              <a:cxnLst/>
              <a:rect l="l" t="t" r="r" b="b"/>
              <a:pathLst>
                <a:path w="1680" h="194" extrusionOk="0">
                  <a:moveTo>
                    <a:pt x="679" y="0"/>
                  </a:moveTo>
                  <a:cubicBezTo>
                    <a:pt x="450" y="0"/>
                    <a:pt x="223" y="39"/>
                    <a:pt x="0" y="169"/>
                  </a:cubicBezTo>
                  <a:cubicBezTo>
                    <a:pt x="96" y="169"/>
                    <a:pt x="167" y="181"/>
                    <a:pt x="274" y="193"/>
                  </a:cubicBezTo>
                  <a:cubicBezTo>
                    <a:pt x="390" y="166"/>
                    <a:pt x="509" y="158"/>
                    <a:pt x="630" y="158"/>
                  </a:cubicBezTo>
                  <a:cubicBezTo>
                    <a:pt x="794" y="158"/>
                    <a:pt x="962" y="173"/>
                    <a:pt x="1128" y="173"/>
                  </a:cubicBezTo>
                  <a:cubicBezTo>
                    <a:pt x="1315" y="173"/>
                    <a:pt x="1501" y="154"/>
                    <a:pt x="1679" y="74"/>
                  </a:cubicBezTo>
                  <a:lnTo>
                    <a:pt x="1679" y="74"/>
                  </a:lnTo>
                  <a:cubicBezTo>
                    <a:pt x="1665" y="75"/>
                    <a:pt x="1651" y="75"/>
                    <a:pt x="1638" y="75"/>
                  </a:cubicBezTo>
                  <a:cubicBezTo>
                    <a:pt x="1319" y="75"/>
                    <a:pt x="998" y="0"/>
                    <a:pt x="6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6568;p32">
              <a:extLst>
                <a:ext uri="{FF2B5EF4-FFF2-40B4-BE49-F238E27FC236}">
                  <a16:creationId xmlns:a16="http://schemas.microsoft.com/office/drawing/2014/main" id="{2828E799-91A8-4810-98BB-0548C004FB43}"/>
                </a:ext>
              </a:extLst>
            </p:cNvPr>
            <p:cNvSpPr/>
            <p:nvPr/>
          </p:nvSpPr>
          <p:spPr>
            <a:xfrm>
              <a:off x="5847150" y="3789000"/>
              <a:ext cx="22650" cy="7450"/>
            </a:xfrm>
            <a:custGeom>
              <a:avLst/>
              <a:gdLst/>
              <a:ahLst/>
              <a:cxnLst/>
              <a:rect l="l" t="t" r="r" b="b"/>
              <a:pathLst>
                <a:path w="906" h="298" extrusionOk="0">
                  <a:moveTo>
                    <a:pt x="60" y="0"/>
                  </a:moveTo>
                  <a:lnTo>
                    <a:pt x="24" y="36"/>
                  </a:lnTo>
                  <a:cubicBezTo>
                    <a:pt x="0" y="71"/>
                    <a:pt x="0" y="119"/>
                    <a:pt x="48" y="167"/>
                  </a:cubicBezTo>
                  <a:cubicBezTo>
                    <a:pt x="192" y="232"/>
                    <a:pt x="333" y="298"/>
                    <a:pt x="488" y="298"/>
                  </a:cubicBezTo>
                  <a:cubicBezTo>
                    <a:pt x="614" y="298"/>
                    <a:pt x="750" y="254"/>
                    <a:pt x="905" y="131"/>
                  </a:cubicBezTo>
                  <a:cubicBezTo>
                    <a:pt x="720" y="24"/>
                    <a:pt x="542" y="15"/>
                    <a:pt x="376" y="15"/>
                  </a:cubicBezTo>
                  <a:cubicBezTo>
                    <a:pt x="345" y="15"/>
                    <a:pt x="313" y="16"/>
                    <a:pt x="283" y="16"/>
                  </a:cubicBezTo>
                  <a:cubicBezTo>
                    <a:pt x="206" y="16"/>
                    <a:pt x="131" y="14"/>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6569;p32">
              <a:extLst>
                <a:ext uri="{FF2B5EF4-FFF2-40B4-BE49-F238E27FC236}">
                  <a16:creationId xmlns:a16="http://schemas.microsoft.com/office/drawing/2014/main" id="{488A4BBE-DD13-42D7-A192-C362C13F6012}"/>
                </a:ext>
              </a:extLst>
            </p:cNvPr>
            <p:cNvSpPr/>
            <p:nvPr/>
          </p:nvSpPr>
          <p:spPr>
            <a:xfrm>
              <a:off x="5884350" y="3805650"/>
              <a:ext cx="25325" cy="5625"/>
            </a:xfrm>
            <a:custGeom>
              <a:avLst/>
              <a:gdLst/>
              <a:ahLst/>
              <a:cxnLst/>
              <a:rect l="l" t="t" r="r" b="b"/>
              <a:pathLst>
                <a:path w="1013" h="225" extrusionOk="0">
                  <a:moveTo>
                    <a:pt x="1" y="48"/>
                  </a:moveTo>
                  <a:lnTo>
                    <a:pt x="1" y="48"/>
                  </a:lnTo>
                  <a:cubicBezTo>
                    <a:pt x="143" y="191"/>
                    <a:pt x="302" y="224"/>
                    <a:pt x="467" y="224"/>
                  </a:cubicBezTo>
                  <a:cubicBezTo>
                    <a:pt x="612" y="224"/>
                    <a:pt x="762" y="198"/>
                    <a:pt x="909" y="198"/>
                  </a:cubicBezTo>
                  <a:cubicBezTo>
                    <a:pt x="944" y="198"/>
                    <a:pt x="978" y="200"/>
                    <a:pt x="1013" y="203"/>
                  </a:cubicBezTo>
                  <a:cubicBezTo>
                    <a:pt x="703" y="1"/>
                    <a:pt x="346" y="96"/>
                    <a:pt x="1" y="48"/>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6570;p32">
              <a:extLst>
                <a:ext uri="{FF2B5EF4-FFF2-40B4-BE49-F238E27FC236}">
                  <a16:creationId xmlns:a16="http://schemas.microsoft.com/office/drawing/2014/main" id="{51981C52-8476-417A-A4FE-7B8C50ECA3DE}"/>
                </a:ext>
              </a:extLst>
            </p:cNvPr>
            <p:cNvSpPr/>
            <p:nvPr/>
          </p:nvSpPr>
          <p:spPr>
            <a:xfrm>
              <a:off x="5855775" y="3774600"/>
              <a:ext cx="13725" cy="6975"/>
            </a:xfrm>
            <a:custGeom>
              <a:avLst/>
              <a:gdLst/>
              <a:ahLst/>
              <a:cxnLst/>
              <a:rect l="l" t="t" r="r" b="b"/>
              <a:pathLst>
                <a:path w="549" h="279" extrusionOk="0">
                  <a:moveTo>
                    <a:pt x="249" y="0"/>
                  </a:moveTo>
                  <a:cubicBezTo>
                    <a:pt x="178" y="0"/>
                    <a:pt x="97" y="43"/>
                    <a:pt x="1" y="147"/>
                  </a:cubicBezTo>
                  <a:cubicBezTo>
                    <a:pt x="36" y="207"/>
                    <a:pt x="84" y="266"/>
                    <a:pt x="144" y="278"/>
                  </a:cubicBezTo>
                  <a:lnTo>
                    <a:pt x="548" y="278"/>
                  </a:lnTo>
                  <a:cubicBezTo>
                    <a:pt x="465" y="127"/>
                    <a:pt x="373" y="0"/>
                    <a:pt x="2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6571;p32">
              <a:extLst>
                <a:ext uri="{FF2B5EF4-FFF2-40B4-BE49-F238E27FC236}">
                  <a16:creationId xmlns:a16="http://schemas.microsoft.com/office/drawing/2014/main" id="{987EFD20-1E15-42B2-B5E2-27D802C5B454}"/>
                </a:ext>
              </a:extLst>
            </p:cNvPr>
            <p:cNvSpPr/>
            <p:nvPr/>
          </p:nvSpPr>
          <p:spPr>
            <a:xfrm>
              <a:off x="5866200" y="3803575"/>
              <a:ext cx="18175" cy="4075"/>
            </a:xfrm>
            <a:custGeom>
              <a:avLst/>
              <a:gdLst/>
              <a:ahLst/>
              <a:cxnLst/>
              <a:rect l="l" t="t" r="r" b="b"/>
              <a:pathLst>
                <a:path w="727" h="163" extrusionOk="0">
                  <a:moveTo>
                    <a:pt x="0" y="12"/>
                  </a:moveTo>
                  <a:lnTo>
                    <a:pt x="0" y="12"/>
                  </a:lnTo>
                  <a:cubicBezTo>
                    <a:pt x="104" y="135"/>
                    <a:pt x="227" y="163"/>
                    <a:pt x="356" y="163"/>
                  </a:cubicBezTo>
                  <a:cubicBezTo>
                    <a:pt x="465" y="163"/>
                    <a:pt x="579" y="142"/>
                    <a:pt x="689" y="142"/>
                  </a:cubicBezTo>
                  <a:cubicBezTo>
                    <a:pt x="702" y="142"/>
                    <a:pt x="714" y="143"/>
                    <a:pt x="727" y="143"/>
                  </a:cubicBezTo>
                  <a:cubicBezTo>
                    <a:pt x="500" y="0"/>
                    <a:pt x="250" y="60"/>
                    <a:pt x="0"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6572;p32">
              <a:extLst>
                <a:ext uri="{FF2B5EF4-FFF2-40B4-BE49-F238E27FC236}">
                  <a16:creationId xmlns:a16="http://schemas.microsoft.com/office/drawing/2014/main" id="{5C17529A-8332-4A11-B058-252938A203BE}"/>
                </a:ext>
              </a:extLst>
            </p:cNvPr>
            <p:cNvSpPr/>
            <p:nvPr/>
          </p:nvSpPr>
          <p:spPr>
            <a:xfrm>
              <a:off x="6056100" y="3781550"/>
              <a:ext cx="17600" cy="5025"/>
            </a:xfrm>
            <a:custGeom>
              <a:avLst/>
              <a:gdLst/>
              <a:ahLst/>
              <a:cxnLst/>
              <a:rect l="l" t="t" r="r" b="b"/>
              <a:pathLst>
                <a:path w="704" h="201" extrusionOk="0">
                  <a:moveTo>
                    <a:pt x="203" y="0"/>
                  </a:moveTo>
                  <a:cubicBezTo>
                    <a:pt x="143" y="60"/>
                    <a:pt x="60" y="108"/>
                    <a:pt x="1" y="167"/>
                  </a:cubicBezTo>
                  <a:cubicBezTo>
                    <a:pt x="26" y="184"/>
                    <a:pt x="45" y="201"/>
                    <a:pt x="67" y="201"/>
                  </a:cubicBezTo>
                  <a:cubicBezTo>
                    <a:pt x="76" y="201"/>
                    <a:pt x="85" y="198"/>
                    <a:pt x="96" y="191"/>
                  </a:cubicBezTo>
                  <a:cubicBezTo>
                    <a:pt x="163" y="171"/>
                    <a:pt x="235" y="170"/>
                    <a:pt x="306" y="170"/>
                  </a:cubicBezTo>
                  <a:cubicBezTo>
                    <a:pt x="317" y="170"/>
                    <a:pt x="328" y="170"/>
                    <a:pt x="339" y="170"/>
                  </a:cubicBezTo>
                  <a:cubicBezTo>
                    <a:pt x="471" y="170"/>
                    <a:pt x="600" y="165"/>
                    <a:pt x="703" y="48"/>
                  </a:cubicBezTo>
                  <a:cubicBezTo>
                    <a:pt x="536" y="36"/>
                    <a:pt x="358" y="12"/>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6573;p32">
              <a:extLst>
                <a:ext uri="{FF2B5EF4-FFF2-40B4-BE49-F238E27FC236}">
                  <a16:creationId xmlns:a16="http://schemas.microsoft.com/office/drawing/2014/main" id="{55C0A5B3-FC93-4405-B1A8-60AB37271148}"/>
                </a:ext>
              </a:extLst>
            </p:cNvPr>
            <p:cNvSpPr/>
            <p:nvPr/>
          </p:nvSpPr>
          <p:spPr>
            <a:xfrm>
              <a:off x="5851900" y="3803575"/>
              <a:ext cx="10750" cy="3600"/>
            </a:xfrm>
            <a:custGeom>
              <a:avLst/>
              <a:gdLst/>
              <a:ahLst/>
              <a:cxnLst/>
              <a:rect l="l" t="t" r="r" b="b"/>
              <a:pathLst>
                <a:path w="430" h="144" extrusionOk="0">
                  <a:moveTo>
                    <a:pt x="1" y="0"/>
                  </a:moveTo>
                  <a:cubicBezTo>
                    <a:pt x="78" y="96"/>
                    <a:pt x="150" y="143"/>
                    <a:pt x="220" y="143"/>
                  </a:cubicBezTo>
                  <a:cubicBezTo>
                    <a:pt x="290" y="143"/>
                    <a:pt x="358" y="96"/>
                    <a:pt x="4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6574;p32">
              <a:extLst>
                <a:ext uri="{FF2B5EF4-FFF2-40B4-BE49-F238E27FC236}">
                  <a16:creationId xmlns:a16="http://schemas.microsoft.com/office/drawing/2014/main" id="{9107F667-36B4-4CBC-80EA-9622A70C63F2}"/>
                </a:ext>
              </a:extLst>
            </p:cNvPr>
            <p:cNvSpPr/>
            <p:nvPr/>
          </p:nvSpPr>
          <p:spPr>
            <a:xfrm>
              <a:off x="6006400" y="3776800"/>
              <a:ext cx="3300" cy="1800"/>
            </a:xfrm>
            <a:custGeom>
              <a:avLst/>
              <a:gdLst/>
              <a:ahLst/>
              <a:cxnLst/>
              <a:rect l="l" t="t" r="r" b="b"/>
              <a:pathLst>
                <a:path w="132" h="72" extrusionOk="0">
                  <a:moveTo>
                    <a:pt x="66" y="0"/>
                  </a:moveTo>
                  <a:cubicBezTo>
                    <a:pt x="38" y="0"/>
                    <a:pt x="16" y="19"/>
                    <a:pt x="0" y="59"/>
                  </a:cubicBezTo>
                  <a:cubicBezTo>
                    <a:pt x="48" y="71"/>
                    <a:pt x="84" y="71"/>
                    <a:pt x="131" y="71"/>
                  </a:cubicBezTo>
                  <a:cubicBezTo>
                    <a:pt x="131" y="59"/>
                    <a:pt x="119" y="24"/>
                    <a:pt x="107" y="12"/>
                  </a:cubicBezTo>
                  <a:cubicBezTo>
                    <a:pt x="92" y="4"/>
                    <a:pt x="78" y="0"/>
                    <a:pt x="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6575;p32">
              <a:extLst>
                <a:ext uri="{FF2B5EF4-FFF2-40B4-BE49-F238E27FC236}">
                  <a16:creationId xmlns:a16="http://schemas.microsoft.com/office/drawing/2014/main" id="{8BD2AB29-4640-46DC-BC62-660095F8D272}"/>
                </a:ext>
              </a:extLst>
            </p:cNvPr>
            <p:cNvSpPr/>
            <p:nvPr/>
          </p:nvSpPr>
          <p:spPr>
            <a:xfrm>
              <a:off x="5844775" y="3789875"/>
              <a:ext cx="3575" cy="3000"/>
            </a:xfrm>
            <a:custGeom>
              <a:avLst/>
              <a:gdLst/>
              <a:ahLst/>
              <a:cxnLst/>
              <a:rect l="l" t="t" r="r" b="b"/>
              <a:pathLst>
                <a:path w="143" h="120" extrusionOk="0">
                  <a:moveTo>
                    <a:pt x="119" y="1"/>
                  </a:moveTo>
                  <a:cubicBezTo>
                    <a:pt x="60" y="13"/>
                    <a:pt x="24" y="60"/>
                    <a:pt x="0" y="120"/>
                  </a:cubicBezTo>
                  <a:lnTo>
                    <a:pt x="143" y="120"/>
                  </a:lnTo>
                  <a:lnTo>
                    <a:pt x="143" y="60"/>
                  </a:lnTo>
                  <a:lnTo>
                    <a:pt x="119"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6576;p32">
              <a:extLst>
                <a:ext uri="{FF2B5EF4-FFF2-40B4-BE49-F238E27FC236}">
                  <a16:creationId xmlns:a16="http://schemas.microsoft.com/office/drawing/2014/main" id="{CD80CAB9-3484-4E2F-B8D5-479EDD15E881}"/>
                </a:ext>
              </a:extLst>
            </p:cNvPr>
            <p:cNvSpPr/>
            <p:nvPr/>
          </p:nvSpPr>
          <p:spPr>
            <a:xfrm>
              <a:off x="5855775" y="3778275"/>
              <a:ext cx="3900" cy="3600"/>
            </a:xfrm>
            <a:custGeom>
              <a:avLst/>
              <a:gdLst/>
              <a:ahLst/>
              <a:cxnLst/>
              <a:rect l="l" t="t" r="r" b="b"/>
              <a:pathLst>
                <a:path w="156" h="144" extrusionOk="0">
                  <a:moveTo>
                    <a:pt x="1" y="0"/>
                  </a:moveTo>
                  <a:lnTo>
                    <a:pt x="1" y="0"/>
                  </a:lnTo>
                  <a:cubicBezTo>
                    <a:pt x="24" y="84"/>
                    <a:pt x="72" y="131"/>
                    <a:pt x="155" y="143"/>
                  </a:cubicBezTo>
                  <a:cubicBezTo>
                    <a:pt x="96" y="84"/>
                    <a:pt x="60"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6577;p32">
              <a:extLst>
                <a:ext uri="{FF2B5EF4-FFF2-40B4-BE49-F238E27FC236}">
                  <a16:creationId xmlns:a16="http://schemas.microsoft.com/office/drawing/2014/main" id="{F79714B9-43BE-4460-B9C8-1700E7C1E069}"/>
                </a:ext>
              </a:extLst>
            </p:cNvPr>
            <p:cNvSpPr/>
            <p:nvPr/>
          </p:nvSpPr>
          <p:spPr>
            <a:xfrm>
              <a:off x="5715000" y="3874125"/>
              <a:ext cx="36925" cy="85950"/>
            </a:xfrm>
            <a:custGeom>
              <a:avLst/>
              <a:gdLst/>
              <a:ahLst/>
              <a:cxnLst/>
              <a:rect l="l" t="t" r="r" b="b"/>
              <a:pathLst>
                <a:path w="1477" h="3438" extrusionOk="0">
                  <a:moveTo>
                    <a:pt x="603" y="1"/>
                  </a:moveTo>
                  <a:cubicBezTo>
                    <a:pt x="424" y="1"/>
                    <a:pt x="248" y="70"/>
                    <a:pt x="71" y="143"/>
                  </a:cubicBezTo>
                  <a:cubicBezTo>
                    <a:pt x="0" y="203"/>
                    <a:pt x="0" y="262"/>
                    <a:pt x="60" y="334"/>
                  </a:cubicBezTo>
                  <a:cubicBezTo>
                    <a:pt x="71" y="333"/>
                    <a:pt x="82" y="333"/>
                    <a:pt x="93" y="333"/>
                  </a:cubicBezTo>
                  <a:cubicBezTo>
                    <a:pt x="343" y="333"/>
                    <a:pt x="452" y="464"/>
                    <a:pt x="452" y="715"/>
                  </a:cubicBezTo>
                  <a:cubicBezTo>
                    <a:pt x="452" y="1369"/>
                    <a:pt x="476" y="2012"/>
                    <a:pt x="476" y="2655"/>
                  </a:cubicBezTo>
                  <a:cubicBezTo>
                    <a:pt x="476" y="2905"/>
                    <a:pt x="310" y="3215"/>
                    <a:pt x="572" y="3382"/>
                  </a:cubicBezTo>
                  <a:cubicBezTo>
                    <a:pt x="631" y="3421"/>
                    <a:pt x="684" y="3438"/>
                    <a:pt x="732" y="3438"/>
                  </a:cubicBezTo>
                  <a:cubicBezTo>
                    <a:pt x="946" y="3438"/>
                    <a:pt x="1072" y="3118"/>
                    <a:pt x="1286" y="3060"/>
                  </a:cubicBezTo>
                  <a:cubicBezTo>
                    <a:pt x="1345" y="2917"/>
                    <a:pt x="1417" y="2786"/>
                    <a:pt x="1476" y="2667"/>
                  </a:cubicBezTo>
                  <a:cubicBezTo>
                    <a:pt x="1476" y="2643"/>
                    <a:pt x="1464" y="2596"/>
                    <a:pt x="1464" y="2560"/>
                  </a:cubicBezTo>
                  <a:cubicBezTo>
                    <a:pt x="1441" y="2417"/>
                    <a:pt x="1381" y="2298"/>
                    <a:pt x="1298" y="2179"/>
                  </a:cubicBezTo>
                  <a:cubicBezTo>
                    <a:pt x="1048" y="1941"/>
                    <a:pt x="1083" y="1631"/>
                    <a:pt x="1072" y="1334"/>
                  </a:cubicBezTo>
                  <a:cubicBezTo>
                    <a:pt x="1060" y="917"/>
                    <a:pt x="1179" y="476"/>
                    <a:pt x="941" y="95"/>
                  </a:cubicBezTo>
                  <a:cubicBezTo>
                    <a:pt x="827" y="27"/>
                    <a:pt x="715" y="1"/>
                    <a:pt x="6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6578;p32">
              <a:extLst>
                <a:ext uri="{FF2B5EF4-FFF2-40B4-BE49-F238E27FC236}">
                  <a16:creationId xmlns:a16="http://schemas.microsoft.com/office/drawing/2014/main" id="{FAF6C049-F073-4FF1-A264-66547450A9C1}"/>
                </a:ext>
              </a:extLst>
            </p:cNvPr>
            <p:cNvSpPr/>
            <p:nvPr/>
          </p:nvSpPr>
          <p:spPr>
            <a:xfrm>
              <a:off x="5935550" y="4036700"/>
              <a:ext cx="114325" cy="18725"/>
            </a:xfrm>
            <a:custGeom>
              <a:avLst/>
              <a:gdLst/>
              <a:ahLst/>
              <a:cxnLst/>
              <a:rect l="l" t="t" r="r" b="b"/>
              <a:pathLst>
                <a:path w="4573" h="749" extrusionOk="0">
                  <a:moveTo>
                    <a:pt x="3896" y="518"/>
                  </a:moveTo>
                  <a:cubicBezTo>
                    <a:pt x="3855" y="526"/>
                    <a:pt x="3812" y="539"/>
                    <a:pt x="3775" y="546"/>
                  </a:cubicBezTo>
                  <a:cubicBezTo>
                    <a:pt x="3814" y="530"/>
                    <a:pt x="3855" y="522"/>
                    <a:pt x="3896" y="518"/>
                  </a:cubicBezTo>
                  <a:close/>
                  <a:moveTo>
                    <a:pt x="734" y="1"/>
                  </a:moveTo>
                  <a:cubicBezTo>
                    <a:pt x="617" y="1"/>
                    <a:pt x="499" y="4"/>
                    <a:pt x="382" y="10"/>
                  </a:cubicBezTo>
                  <a:cubicBezTo>
                    <a:pt x="298" y="129"/>
                    <a:pt x="1" y="10"/>
                    <a:pt x="84" y="308"/>
                  </a:cubicBezTo>
                  <a:cubicBezTo>
                    <a:pt x="343" y="392"/>
                    <a:pt x="611" y="402"/>
                    <a:pt x="880" y="402"/>
                  </a:cubicBezTo>
                  <a:cubicBezTo>
                    <a:pt x="958" y="402"/>
                    <a:pt x="1037" y="401"/>
                    <a:pt x="1116" y="401"/>
                  </a:cubicBezTo>
                  <a:cubicBezTo>
                    <a:pt x="1411" y="401"/>
                    <a:pt x="1705" y="413"/>
                    <a:pt x="1989" y="522"/>
                  </a:cubicBezTo>
                  <a:cubicBezTo>
                    <a:pt x="2136" y="522"/>
                    <a:pt x="2284" y="521"/>
                    <a:pt x="2433" y="521"/>
                  </a:cubicBezTo>
                  <a:cubicBezTo>
                    <a:pt x="2476" y="521"/>
                    <a:pt x="2519" y="521"/>
                    <a:pt x="2562" y="521"/>
                  </a:cubicBezTo>
                  <a:lnTo>
                    <a:pt x="2562" y="521"/>
                  </a:lnTo>
                  <a:cubicBezTo>
                    <a:pt x="2451" y="536"/>
                    <a:pt x="2340" y="566"/>
                    <a:pt x="2227" y="617"/>
                  </a:cubicBezTo>
                  <a:cubicBezTo>
                    <a:pt x="2338" y="728"/>
                    <a:pt x="2474" y="736"/>
                    <a:pt x="2607" y="736"/>
                  </a:cubicBezTo>
                  <a:cubicBezTo>
                    <a:pt x="2632" y="736"/>
                    <a:pt x="2656" y="736"/>
                    <a:pt x="2679" y="736"/>
                  </a:cubicBezTo>
                  <a:cubicBezTo>
                    <a:pt x="3156" y="736"/>
                    <a:pt x="3620" y="748"/>
                    <a:pt x="4096" y="748"/>
                  </a:cubicBezTo>
                  <a:lnTo>
                    <a:pt x="4096" y="700"/>
                  </a:lnTo>
                  <a:cubicBezTo>
                    <a:pt x="4096" y="574"/>
                    <a:pt x="4056" y="527"/>
                    <a:pt x="4000" y="514"/>
                  </a:cubicBezTo>
                  <a:lnTo>
                    <a:pt x="4000" y="514"/>
                  </a:lnTo>
                  <a:cubicBezTo>
                    <a:pt x="4049" y="514"/>
                    <a:pt x="4097" y="515"/>
                    <a:pt x="4144" y="510"/>
                  </a:cubicBezTo>
                  <a:cubicBezTo>
                    <a:pt x="4323" y="486"/>
                    <a:pt x="4489" y="439"/>
                    <a:pt x="4573" y="272"/>
                  </a:cubicBezTo>
                  <a:cubicBezTo>
                    <a:pt x="4382" y="153"/>
                    <a:pt x="4156" y="224"/>
                    <a:pt x="3965" y="165"/>
                  </a:cubicBezTo>
                  <a:lnTo>
                    <a:pt x="3680" y="165"/>
                  </a:lnTo>
                  <a:cubicBezTo>
                    <a:pt x="3606" y="167"/>
                    <a:pt x="3532" y="168"/>
                    <a:pt x="3459" y="168"/>
                  </a:cubicBezTo>
                  <a:cubicBezTo>
                    <a:pt x="2553" y="168"/>
                    <a:pt x="1640" y="1"/>
                    <a:pt x="7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6579;p32">
              <a:extLst>
                <a:ext uri="{FF2B5EF4-FFF2-40B4-BE49-F238E27FC236}">
                  <a16:creationId xmlns:a16="http://schemas.microsoft.com/office/drawing/2014/main" id="{66CEEF30-6BED-42A4-B497-35060F63791D}"/>
                </a:ext>
              </a:extLst>
            </p:cNvPr>
            <p:cNvSpPr/>
            <p:nvPr/>
          </p:nvSpPr>
          <p:spPr>
            <a:xfrm>
              <a:off x="5907275" y="4004700"/>
              <a:ext cx="99450" cy="14700"/>
            </a:xfrm>
            <a:custGeom>
              <a:avLst/>
              <a:gdLst/>
              <a:ahLst/>
              <a:cxnLst/>
              <a:rect l="l" t="t" r="r" b="b"/>
              <a:pathLst>
                <a:path w="3978" h="588" extrusionOk="0">
                  <a:moveTo>
                    <a:pt x="599" y="0"/>
                  </a:moveTo>
                  <a:cubicBezTo>
                    <a:pt x="471" y="0"/>
                    <a:pt x="343" y="2"/>
                    <a:pt x="215" y="4"/>
                  </a:cubicBezTo>
                  <a:cubicBezTo>
                    <a:pt x="143" y="75"/>
                    <a:pt x="0" y="123"/>
                    <a:pt x="84" y="278"/>
                  </a:cubicBezTo>
                  <a:cubicBezTo>
                    <a:pt x="501" y="314"/>
                    <a:pt x="929" y="361"/>
                    <a:pt x="1358" y="409"/>
                  </a:cubicBezTo>
                  <a:cubicBezTo>
                    <a:pt x="1723" y="544"/>
                    <a:pt x="2096" y="570"/>
                    <a:pt x="2470" y="570"/>
                  </a:cubicBezTo>
                  <a:cubicBezTo>
                    <a:pt x="2706" y="570"/>
                    <a:pt x="2943" y="559"/>
                    <a:pt x="3177" y="559"/>
                  </a:cubicBezTo>
                  <a:cubicBezTo>
                    <a:pt x="3358" y="559"/>
                    <a:pt x="3538" y="566"/>
                    <a:pt x="3715" y="587"/>
                  </a:cubicBezTo>
                  <a:cubicBezTo>
                    <a:pt x="3775" y="552"/>
                    <a:pt x="3846" y="528"/>
                    <a:pt x="3894" y="468"/>
                  </a:cubicBezTo>
                  <a:cubicBezTo>
                    <a:pt x="3953" y="409"/>
                    <a:pt x="3965" y="337"/>
                    <a:pt x="3977" y="254"/>
                  </a:cubicBezTo>
                  <a:cubicBezTo>
                    <a:pt x="2854" y="94"/>
                    <a:pt x="1731" y="0"/>
                    <a:pt x="5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6580;p32">
              <a:extLst>
                <a:ext uri="{FF2B5EF4-FFF2-40B4-BE49-F238E27FC236}">
                  <a16:creationId xmlns:a16="http://schemas.microsoft.com/office/drawing/2014/main" id="{129C9EAE-D105-491E-B3D2-06A849167FE8}"/>
                </a:ext>
              </a:extLst>
            </p:cNvPr>
            <p:cNvSpPr/>
            <p:nvPr/>
          </p:nvSpPr>
          <p:spPr>
            <a:xfrm>
              <a:off x="5760825" y="3920900"/>
              <a:ext cx="47950" cy="40750"/>
            </a:xfrm>
            <a:custGeom>
              <a:avLst/>
              <a:gdLst/>
              <a:ahLst/>
              <a:cxnLst/>
              <a:rect l="l" t="t" r="r" b="b"/>
              <a:pathLst>
                <a:path w="1918" h="1630" extrusionOk="0">
                  <a:moveTo>
                    <a:pt x="338" y="0"/>
                  </a:moveTo>
                  <a:cubicBezTo>
                    <a:pt x="240" y="0"/>
                    <a:pt x="134" y="55"/>
                    <a:pt x="12" y="201"/>
                  </a:cubicBezTo>
                  <a:cubicBezTo>
                    <a:pt x="12" y="237"/>
                    <a:pt x="1" y="260"/>
                    <a:pt x="1" y="296"/>
                  </a:cubicBezTo>
                  <a:cubicBezTo>
                    <a:pt x="24" y="332"/>
                    <a:pt x="60" y="391"/>
                    <a:pt x="108" y="439"/>
                  </a:cubicBezTo>
                  <a:cubicBezTo>
                    <a:pt x="143" y="487"/>
                    <a:pt x="191" y="534"/>
                    <a:pt x="251" y="558"/>
                  </a:cubicBezTo>
                  <a:cubicBezTo>
                    <a:pt x="405" y="749"/>
                    <a:pt x="596" y="903"/>
                    <a:pt x="739" y="1082"/>
                  </a:cubicBezTo>
                  <a:cubicBezTo>
                    <a:pt x="905" y="1272"/>
                    <a:pt x="1144" y="1344"/>
                    <a:pt x="1358" y="1463"/>
                  </a:cubicBezTo>
                  <a:cubicBezTo>
                    <a:pt x="1417" y="1570"/>
                    <a:pt x="1560" y="1522"/>
                    <a:pt x="1620" y="1630"/>
                  </a:cubicBezTo>
                  <a:cubicBezTo>
                    <a:pt x="1917" y="1261"/>
                    <a:pt x="1906" y="1201"/>
                    <a:pt x="1513" y="1094"/>
                  </a:cubicBezTo>
                  <a:cubicBezTo>
                    <a:pt x="1417" y="1082"/>
                    <a:pt x="1370" y="987"/>
                    <a:pt x="1358" y="891"/>
                  </a:cubicBezTo>
                  <a:cubicBezTo>
                    <a:pt x="1417" y="713"/>
                    <a:pt x="1275" y="618"/>
                    <a:pt x="1144" y="534"/>
                  </a:cubicBezTo>
                  <a:cubicBezTo>
                    <a:pt x="1096" y="499"/>
                    <a:pt x="1060" y="475"/>
                    <a:pt x="1001" y="439"/>
                  </a:cubicBezTo>
                  <a:cubicBezTo>
                    <a:pt x="953" y="415"/>
                    <a:pt x="905" y="379"/>
                    <a:pt x="846" y="356"/>
                  </a:cubicBezTo>
                  <a:cubicBezTo>
                    <a:pt x="681" y="206"/>
                    <a:pt x="526" y="0"/>
                    <a:pt x="33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6581;p32">
              <a:extLst>
                <a:ext uri="{FF2B5EF4-FFF2-40B4-BE49-F238E27FC236}">
                  <a16:creationId xmlns:a16="http://schemas.microsoft.com/office/drawing/2014/main" id="{C519F054-FBE8-4F8E-AF06-02315424F57D}"/>
                </a:ext>
              </a:extLst>
            </p:cNvPr>
            <p:cNvSpPr/>
            <p:nvPr/>
          </p:nvSpPr>
          <p:spPr>
            <a:xfrm>
              <a:off x="5749225" y="3993175"/>
              <a:ext cx="60750" cy="13225"/>
            </a:xfrm>
            <a:custGeom>
              <a:avLst/>
              <a:gdLst/>
              <a:ahLst/>
              <a:cxnLst/>
              <a:rect l="l" t="t" r="r" b="b"/>
              <a:pathLst>
                <a:path w="2430" h="529" extrusionOk="0">
                  <a:moveTo>
                    <a:pt x="369" y="1"/>
                  </a:moveTo>
                  <a:cubicBezTo>
                    <a:pt x="286" y="25"/>
                    <a:pt x="179" y="25"/>
                    <a:pt x="95" y="36"/>
                  </a:cubicBezTo>
                  <a:cubicBezTo>
                    <a:pt x="0" y="144"/>
                    <a:pt x="0" y="227"/>
                    <a:pt x="72" y="334"/>
                  </a:cubicBezTo>
                  <a:cubicBezTo>
                    <a:pt x="539" y="446"/>
                    <a:pt x="1021" y="485"/>
                    <a:pt x="1500" y="485"/>
                  </a:cubicBezTo>
                  <a:cubicBezTo>
                    <a:pt x="1631" y="485"/>
                    <a:pt x="1763" y="482"/>
                    <a:pt x="1893" y="477"/>
                  </a:cubicBezTo>
                  <a:cubicBezTo>
                    <a:pt x="1993" y="513"/>
                    <a:pt x="2093" y="529"/>
                    <a:pt x="2199" y="529"/>
                  </a:cubicBezTo>
                  <a:cubicBezTo>
                    <a:pt x="2231" y="529"/>
                    <a:pt x="2264" y="527"/>
                    <a:pt x="2298" y="525"/>
                  </a:cubicBezTo>
                  <a:cubicBezTo>
                    <a:pt x="2370" y="513"/>
                    <a:pt x="2417" y="465"/>
                    <a:pt x="2429" y="394"/>
                  </a:cubicBezTo>
                  <a:cubicBezTo>
                    <a:pt x="2429" y="263"/>
                    <a:pt x="2322" y="227"/>
                    <a:pt x="2239" y="179"/>
                  </a:cubicBezTo>
                  <a:cubicBezTo>
                    <a:pt x="2139" y="155"/>
                    <a:pt x="2038" y="149"/>
                    <a:pt x="1936" y="149"/>
                  </a:cubicBezTo>
                  <a:cubicBezTo>
                    <a:pt x="1816" y="149"/>
                    <a:pt x="1696" y="158"/>
                    <a:pt x="1577" y="158"/>
                  </a:cubicBezTo>
                  <a:cubicBezTo>
                    <a:pt x="1399" y="158"/>
                    <a:pt x="1225" y="137"/>
                    <a:pt x="1060" y="36"/>
                  </a:cubicBezTo>
                  <a:cubicBezTo>
                    <a:pt x="834" y="25"/>
                    <a:pt x="596" y="25"/>
                    <a:pt x="3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6582;p32">
              <a:extLst>
                <a:ext uri="{FF2B5EF4-FFF2-40B4-BE49-F238E27FC236}">
                  <a16:creationId xmlns:a16="http://schemas.microsoft.com/office/drawing/2014/main" id="{5D8420CC-50A4-4B5E-AFA7-B90905EF642A}"/>
                </a:ext>
              </a:extLst>
            </p:cNvPr>
            <p:cNvSpPr/>
            <p:nvPr/>
          </p:nvSpPr>
          <p:spPr>
            <a:xfrm>
              <a:off x="5808450" y="3999250"/>
              <a:ext cx="90800" cy="10175"/>
            </a:xfrm>
            <a:custGeom>
              <a:avLst/>
              <a:gdLst/>
              <a:ahLst/>
              <a:cxnLst/>
              <a:rect l="l" t="t" r="r" b="b"/>
              <a:pathLst>
                <a:path w="3632" h="407" extrusionOk="0">
                  <a:moveTo>
                    <a:pt x="508" y="0"/>
                  </a:moveTo>
                  <a:cubicBezTo>
                    <a:pt x="337" y="0"/>
                    <a:pt x="168" y="22"/>
                    <a:pt x="1" y="79"/>
                  </a:cubicBezTo>
                  <a:cubicBezTo>
                    <a:pt x="1" y="115"/>
                    <a:pt x="12" y="163"/>
                    <a:pt x="12" y="210"/>
                  </a:cubicBezTo>
                  <a:cubicBezTo>
                    <a:pt x="156" y="279"/>
                    <a:pt x="304" y="295"/>
                    <a:pt x="454" y="295"/>
                  </a:cubicBezTo>
                  <a:cubicBezTo>
                    <a:pt x="576" y="295"/>
                    <a:pt x="698" y="285"/>
                    <a:pt x="819" y="285"/>
                  </a:cubicBezTo>
                  <a:cubicBezTo>
                    <a:pt x="933" y="285"/>
                    <a:pt x="1046" y="294"/>
                    <a:pt x="1155" y="329"/>
                  </a:cubicBezTo>
                  <a:cubicBezTo>
                    <a:pt x="1495" y="376"/>
                    <a:pt x="1835" y="407"/>
                    <a:pt x="2179" y="407"/>
                  </a:cubicBezTo>
                  <a:cubicBezTo>
                    <a:pt x="2364" y="407"/>
                    <a:pt x="2551" y="398"/>
                    <a:pt x="2739" y="377"/>
                  </a:cubicBezTo>
                  <a:cubicBezTo>
                    <a:pt x="2809" y="329"/>
                    <a:pt x="2887" y="315"/>
                    <a:pt x="2969" y="315"/>
                  </a:cubicBezTo>
                  <a:cubicBezTo>
                    <a:pt x="3082" y="315"/>
                    <a:pt x="3201" y="341"/>
                    <a:pt x="3316" y="341"/>
                  </a:cubicBezTo>
                  <a:cubicBezTo>
                    <a:pt x="3430" y="341"/>
                    <a:pt x="3540" y="315"/>
                    <a:pt x="3632" y="210"/>
                  </a:cubicBezTo>
                  <a:cubicBezTo>
                    <a:pt x="3158" y="83"/>
                    <a:pt x="2677" y="65"/>
                    <a:pt x="2194" y="65"/>
                  </a:cubicBezTo>
                  <a:cubicBezTo>
                    <a:pt x="1998" y="65"/>
                    <a:pt x="1802" y="68"/>
                    <a:pt x="1606" y="68"/>
                  </a:cubicBezTo>
                  <a:cubicBezTo>
                    <a:pt x="1424" y="68"/>
                    <a:pt x="1242" y="65"/>
                    <a:pt x="1060" y="55"/>
                  </a:cubicBezTo>
                  <a:cubicBezTo>
                    <a:pt x="876" y="25"/>
                    <a:pt x="691" y="0"/>
                    <a:pt x="5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6583;p32">
              <a:extLst>
                <a:ext uri="{FF2B5EF4-FFF2-40B4-BE49-F238E27FC236}">
                  <a16:creationId xmlns:a16="http://schemas.microsoft.com/office/drawing/2014/main" id="{433D486F-D76E-46CE-AC42-81522B1EBF98}"/>
                </a:ext>
              </a:extLst>
            </p:cNvPr>
            <p:cNvSpPr/>
            <p:nvPr/>
          </p:nvSpPr>
          <p:spPr>
            <a:xfrm>
              <a:off x="6043600" y="4043575"/>
              <a:ext cx="75625" cy="13625"/>
            </a:xfrm>
            <a:custGeom>
              <a:avLst/>
              <a:gdLst/>
              <a:ahLst/>
              <a:cxnLst/>
              <a:rect l="l" t="t" r="r" b="b"/>
              <a:pathLst>
                <a:path w="3025" h="545" extrusionOk="0">
                  <a:moveTo>
                    <a:pt x="889" y="1"/>
                  </a:moveTo>
                  <a:cubicBezTo>
                    <a:pt x="756" y="1"/>
                    <a:pt x="623" y="10"/>
                    <a:pt x="489" y="33"/>
                  </a:cubicBezTo>
                  <a:cubicBezTo>
                    <a:pt x="429" y="92"/>
                    <a:pt x="352" y="92"/>
                    <a:pt x="273" y="92"/>
                  </a:cubicBezTo>
                  <a:cubicBezTo>
                    <a:pt x="194" y="92"/>
                    <a:pt x="114" y="92"/>
                    <a:pt x="48" y="152"/>
                  </a:cubicBezTo>
                  <a:cubicBezTo>
                    <a:pt x="1" y="402"/>
                    <a:pt x="262" y="342"/>
                    <a:pt x="358" y="449"/>
                  </a:cubicBezTo>
                  <a:lnTo>
                    <a:pt x="501" y="449"/>
                  </a:lnTo>
                  <a:cubicBezTo>
                    <a:pt x="557" y="396"/>
                    <a:pt x="614" y="378"/>
                    <a:pt x="670" y="378"/>
                  </a:cubicBezTo>
                  <a:cubicBezTo>
                    <a:pt x="790" y="378"/>
                    <a:pt x="907" y="461"/>
                    <a:pt x="1013" y="461"/>
                  </a:cubicBezTo>
                  <a:lnTo>
                    <a:pt x="2132" y="461"/>
                  </a:lnTo>
                  <a:cubicBezTo>
                    <a:pt x="2172" y="454"/>
                    <a:pt x="2211" y="450"/>
                    <a:pt x="2250" y="450"/>
                  </a:cubicBezTo>
                  <a:cubicBezTo>
                    <a:pt x="2397" y="450"/>
                    <a:pt x="2538" y="497"/>
                    <a:pt x="2679" y="545"/>
                  </a:cubicBezTo>
                  <a:cubicBezTo>
                    <a:pt x="2787" y="545"/>
                    <a:pt x="2882" y="533"/>
                    <a:pt x="2965" y="461"/>
                  </a:cubicBezTo>
                  <a:cubicBezTo>
                    <a:pt x="3025" y="354"/>
                    <a:pt x="3025" y="271"/>
                    <a:pt x="2929" y="175"/>
                  </a:cubicBezTo>
                  <a:lnTo>
                    <a:pt x="2263" y="128"/>
                  </a:lnTo>
                  <a:cubicBezTo>
                    <a:pt x="2181" y="95"/>
                    <a:pt x="2093" y="88"/>
                    <a:pt x="2004" y="88"/>
                  </a:cubicBezTo>
                  <a:cubicBezTo>
                    <a:pt x="1930" y="88"/>
                    <a:pt x="1855" y="93"/>
                    <a:pt x="1780" y="93"/>
                  </a:cubicBezTo>
                  <a:cubicBezTo>
                    <a:pt x="1684" y="93"/>
                    <a:pt x="1589" y="84"/>
                    <a:pt x="1501" y="44"/>
                  </a:cubicBezTo>
                  <a:cubicBezTo>
                    <a:pt x="1304" y="23"/>
                    <a:pt x="1098" y="1"/>
                    <a:pt x="8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6584;p32">
              <a:extLst>
                <a:ext uri="{FF2B5EF4-FFF2-40B4-BE49-F238E27FC236}">
                  <a16:creationId xmlns:a16="http://schemas.microsoft.com/office/drawing/2014/main" id="{8DED59D3-ABEB-45A3-A7D7-AECC330DBFC5}"/>
                </a:ext>
              </a:extLst>
            </p:cNvPr>
            <p:cNvSpPr/>
            <p:nvPr/>
          </p:nvSpPr>
          <p:spPr>
            <a:xfrm>
              <a:off x="6026325" y="4012025"/>
              <a:ext cx="53625" cy="10750"/>
            </a:xfrm>
            <a:custGeom>
              <a:avLst/>
              <a:gdLst/>
              <a:ahLst/>
              <a:cxnLst/>
              <a:rect l="l" t="t" r="r" b="b"/>
              <a:pathLst>
                <a:path w="2145" h="430" extrusionOk="0">
                  <a:moveTo>
                    <a:pt x="513" y="1"/>
                  </a:moveTo>
                  <a:cubicBezTo>
                    <a:pt x="359" y="1"/>
                    <a:pt x="202" y="15"/>
                    <a:pt x="49" y="21"/>
                  </a:cubicBezTo>
                  <a:cubicBezTo>
                    <a:pt x="37" y="68"/>
                    <a:pt x="49" y="116"/>
                    <a:pt x="84" y="140"/>
                  </a:cubicBezTo>
                  <a:cubicBezTo>
                    <a:pt x="127" y="175"/>
                    <a:pt x="169" y="198"/>
                    <a:pt x="217" y="198"/>
                  </a:cubicBezTo>
                  <a:cubicBezTo>
                    <a:pt x="249" y="198"/>
                    <a:pt x="284" y="188"/>
                    <a:pt x="322" y="163"/>
                  </a:cubicBezTo>
                  <a:lnTo>
                    <a:pt x="322" y="163"/>
                  </a:lnTo>
                  <a:cubicBezTo>
                    <a:pt x="281" y="211"/>
                    <a:pt x="227" y="214"/>
                    <a:pt x="175" y="214"/>
                  </a:cubicBezTo>
                  <a:cubicBezTo>
                    <a:pt x="168" y="214"/>
                    <a:pt x="160" y="214"/>
                    <a:pt x="153" y="214"/>
                  </a:cubicBezTo>
                  <a:cubicBezTo>
                    <a:pt x="109" y="214"/>
                    <a:pt x="67" y="216"/>
                    <a:pt x="37" y="247"/>
                  </a:cubicBezTo>
                  <a:cubicBezTo>
                    <a:pt x="1" y="318"/>
                    <a:pt x="1" y="366"/>
                    <a:pt x="60" y="414"/>
                  </a:cubicBezTo>
                  <a:cubicBezTo>
                    <a:pt x="215" y="414"/>
                    <a:pt x="346" y="425"/>
                    <a:pt x="477" y="425"/>
                  </a:cubicBezTo>
                  <a:cubicBezTo>
                    <a:pt x="563" y="418"/>
                    <a:pt x="648" y="416"/>
                    <a:pt x="734" y="416"/>
                  </a:cubicBezTo>
                  <a:cubicBezTo>
                    <a:pt x="937" y="416"/>
                    <a:pt x="1141" y="430"/>
                    <a:pt x="1343" y="430"/>
                  </a:cubicBezTo>
                  <a:cubicBezTo>
                    <a:pt x="1615" y="430"/>
                    <a:pt x="1884" y="404"/>
                    <a:pt x="2144" y="283"/>
                  </a:cubicBezTo>
                  <a:cubicBezTo>
                    <a:pt x="1967" y="178"/>
                    <a:pt x="1785" y="144"/>
                    <a:pt x="1601" y="144"/>
                  </a:cubicBezTo>
                  <a:cubicBezTo>
                    <a:pt x="1512" y="144"/>
                    <a:pt x="1423" y="152"/>
                    <a:pt x="1334" y="163"/>
                  </a:cubicBezTo>
                  <a:cubicBezTo>
                    <a:pt x="1274" y="213"/>
                    <a:pt x="1208" y="226"/>
                    <a:pt x="1140" y="226"/>
                  </a:cubicBezTo>
                  <a:cubicBezTo>
                    <a:pt x="1075" y="226"/>
                    <a:pt x="1008" y="214"/>
                    <a:pt x="943" y="214"/>
                  </a:cubicBezTo>
                  <a:cubicBezTo>
                    <a:pt x="914" y="214"/>
                    <a:pt x="886" y="217"/>
                    <a:pt x="858" y="223"/>
                  </a:cubicBezTo>
                  <a:cubicBezTo>
                    <a:pt x="799" y="223"/>
                    <a:pt x="763" y="199"/>
                    <a:pt x="763" y="163"/>
                  </a:cubicBezTo>
                  <a:lnTo>
                    <a:pt x="763" y="163"/>
                  </a:lnTo>
                  <a:cubicBezTo>
                    <a:pt x="790" y="182"/>
                    <a:pt x="811" y="207"/>
                    <a:pt x="840" y="207"/>
                  </a:cubicBezTo>
                  <a:cubicBezTo>
                    <a:pt x="849" y="207"/>
                    <a:pt x="859" y="205"/>
                    <a:pt x="870" y="199"/>
                  </a:cubicBezTo>
                  <a:cubicBezTo>
                    <a:pt x="892" y="199"/>
                    <a:pt x="916" y="201"/>
                    <a:pt x="940" y="201"/>
                  </a:cubicBezTo>
                  <a:cubicBezTo>
                    <a:pt x="995" y="201"/>
                    <a:pt x="1048" y="190"/>
                    <a:pt x="1073" y="116"/>
                  </a:cubicBezTo>
                  <a:cubicBezTo>
                    <a:pt x="894" y="23"/>
                    <a:pt x="705" y="1"/>
                    <a:pt x="5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6585;p32">
              <a:extLst>
                <a:ext uri="{FF2B5EF4-FFF2-40B4-BE49-F238E27FC236}">
                  <a16:creationId xmlns:a16="http://schemas.microsoft.com/office/drawing/2014/main" id="{A626B51E-7EFD-4CFA-BA59-8E99A37AC55F}"/>
                </a:ext>
              </a:extLst>
            </p:cNvPr>
            <p:cNvSpPr/>
            <p:nvPr/>
          </p:nvSpPr>
          <p:spPr>
            <a:xfrm>
              <a:off x="6083475" y="4018450"/>
              <a:ext cx="44675" cy="10050"/>
            </a:xfrm>
            <a:custGeom>
              <a:avLst/>
              <a:gdLst/>
              <a:ahLst/>
              <a:cxnLst/>
              <a:rect l="l" t="t" r="r" b="b"/>
              <a:pathLst>
                <a:path w="1787" h="402" extrusionOk="0">
                  <a:moveTo>
                    <a:pt x="980" y="0"/>
                  </a:moveTo>
                  <a:cubicBezTo>
                    <a:pt x="718" y="0"/>
                    <a:pt x="453" y="32"/>
                    <a:pt x="191" y="37"/>
                  </a:cubicBezTo>
                  <a:cubicBezTo>
                    <a:pt x="1" y="49"/>
                    <a:pt x="84" y="228"/>
                    <a:pt x="203" y="335"/>
                  </a:cubicBezTo>
                  <a:cubicBezTo>
                    <a:pt x="278" y="310"/>
                    <a:pt x="335" y="233"/>
                    <a:pt x="404" y="233"/>
                  </a:cubicBezTo>
                  <a:cubicBezTo>
                    <a:pt x="433" y="233"/>
                    <a:pt x="465" y="248"/>
                    <a:pt x="501" y="287"/>
                  </a:cubicBezTo>
                  <a:cubicBezTo>
                    <a:pt x="641" y="374"/>
                    <a:pt x="786" y="401"/>
                    <a:pt x="933" y="401"/>
                  </a:cubicBezTo>
                  <a:cubicBezTo>
                    <a:pt x="1110" y="401"/>
                    <a:pt x="1290" y="361"/>
                    <a:pt x="1465" y="335"/>
                  </a:cubicBezTo>
                  <a:cubicBezTo>
                    <a:pt x="1584" y="323"/>
                    <a:pt x="1727" y="299"/>
                    <a:pt x="1787" y="168"/>
                  </a:cubicBezTo>
                  <a:cubicBezTo>
                    <a:pt x="1525" y="35"/>
                    <a:pt x="1254" y="0"/>
                    <a:pt x="9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6586;p32">
              <a:extLst>
                <a:ext uri="{FF2B5EF4-FFF2-40B4-BE49-F238E27FC236}">
                  <a16:creationId xmlns:a16="http://schemas.microsoft.com/office/drawing/2014/main" id="{6F26AFF5-DBF8-498B-9CCC-163FB252B946}"/>
                </a:ext>
              </a:extLst>
            </p:cNvPr>
            <p:cNvSpPr/>
            <p:nvPr/>
          </p:nvSpPr>
          <p:spPr>
            <a:xfrm>
              <a:off x="6001925" y="4012225"/>
              <a:ext cx="32775" cy="9550"/>
            </a:xfrm>
            <a:custGeom>
              <a:avLst/>
              <a:gdLst/>
              <a:ahLst/>
              <a:cxnLst/>
              <a:rect l="l" t="t" r="r" b="b"/>
              <a:pathLst>
                <a:path w="1311" h="382" extrusionOk="0">
                  <a:moveTo>
                    <a:pt x="584" y="1"/>
                  </a:moveTo>
                  <a:cubicBezTo>
                    <a:pt x="520" y="55"/>
                    <a:pt x="444" y="64"/>
                    <a:pt x="366" y="64"/>
                  </a:cubicBezTo>
                  <a:cubicBezTo>
                    <a:pt x="324" y="64"/>
                    <a:pt x="281" y="61"/>
                    <a:pt x="239" y="61"/>
                  </a:cubicBezTo>
                  <a:cubicBezTo>
                    <a:pt x="171" y="61"/>
                    <a:pt x="105" y="69"/>
                    <a:pt x="48" y="108"/>
                  </a:cubicBezTo>
                  <a:cubicBezTo>
                    <a:pt x="24" y="120"/>
                    <a:pt x="13" y="132"/>
                    <a:pt x="1" y="167"/>
                  </a:cubicBezTo>
                  <a:cubicBezTo>
                    <a:pt x="155" y="328"/>
                    <a:pt x="330" y="381"/>
                    <a:pt x="510" y="381"/>
                  </a:cubicBezTo>
                  <a:cubicBezTo>
                    <a:pt x="665" y="381"/>
                    <a:pt x="823" y="342"/>
                    <a:pt x="977" y="298"/>
                  </a:cubicBezTo>
                  <a:cubicBezTo>
                    <a:pt x="1084" y="286"/>
                    <a:pt x="1298" y="275"/>
                    <a:pt x="1298" y="239"/>
                  </a:cubicBezTo>
                  <a:cubicBezTo>
                    <a:pt x="1310" y="60"/>
                    <a:pt x="1072" y="155"/>
                    <a:pt x="1025" y="13"/>
                  </a:cubicBezTo>
                  <a:cubicBezTo>
                    <a:pt x="894" y="1"/>
                    <a:pt x="739" y="1"/>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6587;p32">
              <a:extLst>
                <a:ext uri="{FF2B5EF4-FFF2-40B4-BE49-F238E27FC236}">
                  <a16:creationId xmlns:a16="http://schemas.microsoft.com/office/drawing/2014/main" id="{7D0C5137-E435-4A71-911A-E006A622E3B2}"/>
                </a:ext>
              </a:extLst>
            </p:cNvPr>
            <p:cNvSpPr/>
            <p:nvPr/>
          </p:nvSpPr>
          <p:spPr>
            <a:xfrm>
              <a:off x="5876925" y="4003600"/>
              <a:ext cx="35725" cy="8050"/>
            </a:xfrm>
            <a:custGeom>
              <a:avLst/>
              <a:gdLst/>
              <a:ahLst/>
              <a:cxnLst/>
              <a:rect l="l" t="t" r="r" b="b"/>
              <a:pathLst>
                <a:path w="1429" h="322" extrusionOk="0">
                  <a:moveTo>
                    <a:pt x="1161" y="0"/>
                  </a:moveTo>
                  <a:cubicBezTo>
                    <a:pt x="1072" y="0"/>
                    <a:pt x="982" y="12"/>
                    <a:pt x="893" y="24"/>
                  </a:cubicBezTo>
                  <a:cubicBezTo>
                    <a:pt x="835" y="38"/>
                    <a:pt x="775" y="43"/>
                    <a:pt x="714" y="43"/>
                  </a:cubicBezTo>
                  <a:cubicBezTo>
                    <a:pt x="610" y="43"/>
                    <a:pt x="505" y="30"/>
                    <a:pt x="402" y="30"/>
                  </a:cubicBezTo>
                  <a:cubicBezTo>
                    <a:pt x="257" y="30"/>
                    <a:pt x="118" y="55"/>
                    <a:pt x="0" y="179"/>
                  </a:cubicBezTo>
                  <a:cubicBezTo>
                    <a:pt x="67" y="232"/>
                    <a:pt x="137" y="256"/>
                    <a:pt x="209" y="256"/>
                  </a:cubicBezTo>
                  <a:cubicBezTo>
                    <a:pt x="265" y="256"/>
                    <a:pt x="323" y="241"/>
                    <a:pt x="381" y="215"/>
                  </a:cubicBezTo>
                  <a:cubicBezTo>
                    <a:pt x="473" y="245"/>
                    <a:pt x="565" y="248"/>
                    <a:pt x="656" y="248"/>
                  </a:cubicBezTo>
                  <a:cubicBezTo>
                    <a:pt x="671" y="248"/>
                    <a:pt x="686" y="247"/>
                    <a:pt x="701" y="247"/>
                  </a:cubicBezTo>
                  <a:cubicBezTo>
                    <a:pt x="807" y="247"/>
                    <a:pt x="911" y="250"/>
                    <a:pt x="1012" y="298"/>
                  </a:cubicBezTo>
                  <a:cubicBezTo>
                    <a:pt x="1095" y="322"/>
                    <a:pt x="1203" y="322"/>
                    <a:pt x="1286" y="322"/>
                  </a:cubicBezTo>
                  <a:lnTo>
                    <a:pt x="1429" y="48"/>
                  </a:lnTo>
                  <a:cubicBezTo>
                    <a:pt x="1339" y="12"/>
                    <a:pt x="1250" y="0"/>
                    <a:pt x="11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6588;p32">
              <a:extLst>
                <a:ext uri="{FF2B5EF4-FFF2-40B4-BE49-F238E27FC236}">
                  <a16:creationId xmlns:a16="http://schemas.microsoft.com/office/drawing/2014/main" id="{A83276B0-6109-4800-894F-2695FA101D94}"/>
                </a:ext>
              </a:extLst>
            </p:cNvPr>
            <p:cNvSpPr/>
            <p:nvPr/>
          </p:nvSpPr>
          <p:spPr>
            <a:xfrm>
              <a:off x="5764100" y="3932750"/>
              <a:ext cx="15800" cy="15500"/>
            </a:xfrm>
            <a:custGeom>
              <a:avLst/>
              <a:gdLst/>
              <a:ahLst/>
              <a:cxnLst/>
              <a:rect l="l" t="t" r="r" b="b"/>
              <a:pathLst>
                <a:path w="632" h="620" extrusionOk="0">
                  <a:moveTo>
                    <a:pt x="96" y="1"/>
                  </a:moveTo>
                  <a:cubicBezTo>
                    <a:pt x="12" y="36"/>
                    <a:pt x="1" y="84"/>
                    <a:pt x="72" y="144"/>
                  </a:cubicBezTo>
                  <a:cubicBezTo>
                    <a:pt x="215" y="370"/>
                    <a:pt x="358" y="560"/>
                    <a:pt x="632" y="620"/>
                  </a:cubicBezTo>
                  <a:cubicBezTo>
                    <a:pt x="513" y="358"/>
                    <a:pt x="405" y="84"/>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6589;p32">
              <a:extLst>
                <a:ext uri="{FF2B5EF4-FFF2-40B4-BE49-F238E27FC236}">
                  <a16:creationId xmlns:a16="http://schemas.microsoft.com/office/drawing/2014/main" id="{24A964E7-EA0D-43D3-AAE1-8D304F637C41}"/>
                </a:ext>
              </a:extLst>
            </p:cNvPr>
            <p:cNvSpPr/>
            <p:nvPr/>
          </p:nvSpPr>
          <p:spPr>
            <a:xfrm>
              <a:off x="5805175" y="3997200"/>
              <a:ext cx="29800" cy="3450"/>
            </a:xfrm>
            <a:custGeom>
              <a:avLst/>
              <a:gdLst/>
              <a:ahLst/>
              <a:cxnLst/>
              <a:rect l="l" t="t" r="r" b="b"/>
              <a:pathLst>
                <a:path w="1192" h="138" extrusionOk="0">
                  <a:moveTo>
                    <a:pt x="560" y="0"/>
                  </a:moveTo>
                  <a:cubicBezTo>
                    <a:pt x="372" y="0"/>
                    <a:pt x="184" y="18"/>
                    <a:pt x="1" y="18"/>
                  </a:cubicBezTo>
                  <a:cubicBezTo>
                    <a:pt x="36" y="54"/>
                    <a:pt x="84" y="102"/>
                    <a:pt x="132" y="137"/>
                  </a:cubicBezTo>
                  <a:cubicBezTo>
                    <a:pt x="489" y="137"/>
                    <a:pt x="834" y="125"/>
                    <a:pt x="1191" y="125"/>
                  </a:cubicBezTo>
                  <a:cubicBezTo>
                    <a:pt x="988" y="24"/>
                    <a:pt x="775" y="0"/>
                    <a:pt x="5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6590;p32">
              <a:extLst>
                <a:ext uri="{FF2B5EF4-FFF2-40B4-BE49-F238E27FC236}">
                  <a16:creationId xmlns:a16="http://schemas.microsoft.com/office/drawing/2014/main" id="{623FDFA5-D2CC-45E8-AD84-A82AF3FF1AF8}"/>
                </a:ext>
              </a:extLst>
            </p:cNvPr>
            <p:cNvSpPr/>
            <p:nvPr/>
          </p:nvSpPr>
          <p:spPr>
            <a:xfrm>
              <a:off x="6081400" y="4044375"/>
              <a:ext cx="19075" cy="3600"/>
            </a:xfrm>
            <a:custGeom>
              <a:avLst/>
              <a:gdLst/>
              <a:ahLst/>
              <a:cxnLst/>
              <a:rect l="l" t="t" r="r" b="b"/>
              <a:pathLst>
                <a:path w="763" h="144" extrusionOk="0">
                  <a:moveTo>
                    <a:pt x="286" y="1"/>
                  </a:moveTo>
                  <a:cubicBezTo>
                    <a:pt x="203" y="12"/>
                    <a:pt x="96" y="12"/>
                    <a:pt x="1" y="24"/>
                  </a:cubicBezTo>
                  <a:cubicBezTo>
                    <a:pt x="114" y="120"/>
                    <a:pt x="242" y="143"/>
                    <a:pt x="373" y="143"/>
                  </a:cubicBezTo>
                  <a:cubicBezTo>
                    <a:pt x="504" y="143"/>
                    <a:pt x="638" y="120"/>
                    <a:pt x="763" y="120"/>
                  </a:cubicBezTo>
                  <a:cubicBezTo>
                    <a:pt x="632" y="1"/>
                    <a:pt x="441" y="60"/>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6591;p32">
              <a:extLst>
                <a:ext uri="{FF2B5EF4-FFF2-40B4-BE49-F238E27FC236}">
                  <a16:creationId xmlns:a16="http://schemas.microsoft.com/office/drawing/2014/main" id="{10394156-528A-4386-A6A7-C5248629D1CF}"/>
                </a:ext>
              </a:extLst>
            </p:cNvPr>
            <p:cNvSpPr/>
            <p:nvPr/>
          </p:nvSpPr>
          <p:spPr>
            <a:xfrm>
              <a:off x="6038850" y="4043175"/>
              <a:ext cx="17275" cy="5750"/>
            </a:xfrm>
            <a:custGeom>
              <a:avLst/>
              <a:gdLst/>
              <a:ahLst/>
              <a:cxnLst/>
              <a:rect l="l" t="t" r="r" b="b"/>
              <a:pathLst>
                <a:path w="691" h="230" extrusionOk="0">
                  <a:moveTo>
                    <a:pt x="441" y="1"/>
                  </a:moveTo>
                  <a:cubicBezTo>
                    <a:pt x="298" y="72"/>
                    <a:pt x="119" y="13"/>
                    <a:pt x="0" y="144"/>
                  </a:cubicBezTo>
                  <a:cubicBezTo>
                    <a:pt x="39" y="203"/>
                    <a:pt x="82" y="229"/>
                    <a:pt x="131" y="229"/>
                  </a:cubicBezTo>
                  <a:cubicBezTo>
                    <a:pt x="170" y="229"/>
                    <a:pt x="214" y="212"/>
                    <a:pt x="262" y="180"/>
                  </a:cubicBezTo>
                  <a:cubicBezTo>
                    <a:pt x="429" y="168"/>
                    <a:pt x="595" y="203"/>
                    <a:pt x="691" y="49"/>
                  </a:cubicBezTo>
                  <a:cubicBezTo>
                    <a:pt x="607" y="25"/>
                    <a:pt x="536" y="25"/>
                    <a:pt x="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6592;p32">
              <a:extLst>
                <a:ext uri="{FF2B5EF4-FFF2-40B4-BE49-F238E27FC236}">
                  <a16:creationId xmlns:a16="http://schemas.microsoft.com/office/drawing/2014/main" id="{51EE08F8-1DE8-4FE9-AB5B-D3A9053B57C4}"/>
                </a:ext>
              </a:extLst>
            </p:cNvPr>
            <p:cNvSpPr/>
            <p:nvPr/>
          </p:nvSpPr>
          <p:spPr>
            <a:xfrm>
              <a:off x="6044200" y="4014600"/>
              <a:ext cx="15500" cy="4525"/>
            </a:xfrm>
            <a:custGeom>
              <a:avLst/>
              <a:gdLst/>
              <a:ahLst/>
              <a:cxnLst/>
              <a:rect l="l" t="t" r="r" b="b"/>
              <a:pathLst>
                <a:path w="620" h="181" extrusionOk="0">
                  <a:moveTo>
                    <a:pt x="358" y="1"/>
                  </a:moveTo>
                  <a:cubicBezTo>
                    <a:pt x="274" y="13"/>
                    <a:pt x="167" y="25"/>
                    <a:pt x="60" y="37"/>
                  </a:cubicBezTo>
                  <a:cubicBezTo>
                    <a:pt x="24" y="84"/>
                    <a:pt x="0" y="132"/>
                    <a:pt x="48" y="180"/>
                  </a:cubicBezTo>
                  <a:cubicBezTo>
                    <a:pt x="73" y="176"/>
                    <a:pt x="98" y="175"/>
                    <a:pt x="124" y="175"/>
                  </a:cubicBezTo>
                  <a:cubicBezTo>
                    <a:pt x="182" y="175"/>
                    <a:pt x="243" y="181"/>
                    <a:pt x="302" y="181"/>
                  </a:cubicBezTo>
                  <a:cubicBezTo>
                    <a:pt x="418" y="181"/>
                    <a:pt x="530" y="160"/>
                    <a:pt x="619" y="37"/>
                  </a:cubicBezTo>
                  <a:cubicBezTo>
                    <a:pt x="536" y="25"/>
                    <a:pt x="453" y="13"/>
                    <a:pt x="3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6593;p32">
              <a:extLst>
                <a:ext uri="{FF2B5EF4-FFF2-40B4-BE49-F238E27FC236}">
                  <a16:creationId xmlns:a16="http://schemas.microsoft.com/office/drawing/2014/main" id="{B22F4C76-EE39-44BE-96A8-11CE9D731162}"/>
                </a:ext>
              </a:extLst>
            </p:cNvPr>
            <p:cNvSpPr/>
            <p:nvPr/>
          </p:nvSpPr>
          <p:spPr>
            <a:xfrm>
              <a:off x="6003425" y="4011050"/>
              <a:ext cx="13400" cy="4150"/>
            </a:xfrm>
            <a:custGeom>
              <a:avLst/>
              <a:gdLst/>
              <a:ahLst/>
              <a:cxnLst/>
              <a:rect l="l" t="t" r="r" b="b"/>
              <a:pathLst>
                <a:path w="536" h="166" extrusionOk="0">
                  <a:moveTo>
                    <a:pt x="143" y="0"/>
                  </a:moveTo>
                  <a:cubicBezTo>
                    <a:pt x="84" y="48"/>
                    <a:pt x="48" y="95"/>
                    <a:pt x="0" y="143"/>
                  </a:cubicBezTo>
                  <a:cubicBezTo>
                    <a:pt x="81" y="148"/>
                    <a:pt x="167" y="166"/>
                    <a:pt x="250" y="166"/>
                  </a:cubicBezTo>
                  <a:cubicBezTo>
                    <a:pt x="352" y="166"/>
                    <a:pt x="451" y="140"/>
                    <a:pt x="536" y="36"/>
                  </a:cubicBezTo>
                  <a:cubicBezTo>
                    <a:pt x="405" y="36"/>
                    <a:pt x="262" y="24"/>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6594;p32">
              <a:extLst>
                <a:ext uri="{FF2B5EF4-FFF2-40B4-BE49-F238E27FC236}">
                  <a16:creationId xmlns:a16="http://schemas.microsoft.com/office/drawing/2014/main" id="{9F1EA690-2258-47CD-B1F6-95A0437272A1}"/>
                </a:ext>
              </a:extLst>
            </p:cNvPr>
            <p:cNvSpPr/>
            <p:nvPr/>
          </p:nvSpPr>
          <p:spPr>
            <a:xfrm>
              <a:off x="5794750" y="3958050"/>
              <a:ext cx="6575" cy="3900"/>
            </a:xfrm>
            <a:custGeom>
              <a:avLst/>
              <a:gdLst/>
              <a:ahLst/>
              <a:cxnLst/>
              <a:rect l="l" t="t" r="r" b="b"/>
              <a:pathLst>
                <a:path w="263" h="156" extrusionOk="0">
                  <a:moveTo>
                    <a:pt x="1" y="1"/>
                  </a:moveTo>
                  <a:cubicBezTo>
                    <a:pt x="60" y="120"/>
                    <a:pt x="144" y="156"/>
                    <a:pt x="263" y="156"/>
                  </a:cubicBezTo>
                  <a:cubicBezTo>
                    <a:pt x="215" y="25"/>
                    <a:pt x="120"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6595;p32">
              <a:extLst>
                <a:ext uri="{FF2B5EF4-FFF2-40B4-BE49-F238E27FC236}">
                  <a16:creationId xmlns:a16="http://schemas.microsoft.com/office/drawing/2014/main" id="{47A3EF95-8737-4AC0-9349-6206E4186BDB}"/>
                </a:ext>
              </a:extLst>
            </p:cNvPr>
            <p:cNvSpPr/>
            <p:nvPr/>
          </p:nvSpPr>
          <p:spPr>
            <a:xfrm>
              <a:off x="5966500" y="3991225"/>
              <a:ext cx="7175" cy="2875"/>
            </a:xfrm>
            <a:custGeom>
              <a:avLst/>
              <a:gdLst/>
              <a:ahLst/>
              <a:cxnLst/>
              <a:rect l="l" t="t" r="r" b="b"/>
              <a:pathLst>
                <a:path w="287" h="115" extrusionOk="0">
                  <a:moveTo>
                    <a:pt x="147" y="1"/>
                  </a:moveTo>
                  <a:cubicBezTo>
                    <a:pt x="94" y="1"/>
                    <a:pt x="46" y="44"/>
                    <a:pt x="1" y="114"/>
                  </a:cubicBezTo>
                  <a:cubicBezTo>
                    <a:pt x="96" y="103"/>
                    <a:pt x="191" y="103"/>
                    <a:pt x="287" y="103"/>
                  </a:cubicBezTo>
                  <a:cubicBezTo>
                    <a:pt x="237" y="31"/>
                    <a:pt x="191" y="1"/>
                    <a:pt x="1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6596;p32">
              <a:extLst>
                <a:ext uri="{FF2B5EF4-FFF2-40B4-BE49-F238E27FC236}">
                  <a16:creationId xmlns:a16="http://schemas.microsoft.com/office/drawing/2014/main" id="{8FFC412C-A3AC-4B0D-964B-F61DF90412E7}"/>
                </a:ext>
              </a:extLst>
            </p:cNvPr>
            <p:cNvSpPr/>
            <p:nvPr/>
          </p:nvSpPr>
          <p:spPr>
            <a:xfrm>
              <a:off x="5905775" y="3987375"/>
              <a:ext cx="7175" cy="3600"/>
            </a:xfrm>
            <a:custGeom>
              <a:avLst/>
              <a:gdLst/>
              <a:ahLst/>
              <a:cxnLst/>
              <a:rect l="l" t="t" r="r" b="b"/>
              <a:pathLst>
                <a:path w="287" h="144" extrusionOk="0">
                  <a:moveTo>
                    <a:pt x="168" y="1"/>
                  </a:moveTo>
                  <a:cubicBezTo>
                    <a:pt x="94" y="1"/>
                    <a:pt x="34" y="32"/>
                    <a:pt x="1" y="114"/>
                  </a:cubicBezTo>
                  <a:cubicBezTo>
                    <a:pt x="43" y="135"/>
                    <a:pt x="87" y="144"/>
                    <a:pt x="130" y="144"/>
                  </a:cubicBezTo>
                  <a:cubicBezTo>
                    <a:pt x="186" y="144"/>
                    <a:pt x="240" y="128"/>
                    <a:pt x="287" y="102"/>
                  </a:cubicBezTo>
                  <a:cubicBezTo>
                    <a:pt x="287" y="78"/>
                    <a:pt x="275" y="42"/>
                    <a:pt x="275" y="18"/>
                  </a:cubicBezTo>
                  <a:cubicBezTo>
                    <a:pt x="237" y="7"/>
                    <a:pt x="201" y="1"/>
                    <a:pt x="1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6597;p32">
              <a:extLst>
                <a:ext uri="{FF2B5EF4-FFF2-40B4-BE49-F238E27FC236}">
                  <a16:creationId xmlns:a16="http://schemas.microsoft.com/office/drawing/2014/main" id="{3B1FF102-2636-4071-817E-C4BB3BCA465B}"/>
                </a:ext>
              </a:extLst>
            </p:cNvPr>
            <p:cNvSpPr/>
            <p:nvPr/>
          </p:nvSpPr>
          <p:spPr>
            <a:xfrm>
              <a:off x="5762025" y="3931575"/>
              <a:ext cx="4475" cy="4775"/>
            </a:xfrm>
            <a:custGeom>
              <a:avLst/>
              <a:gdLst/>
              <a:ahLst/>
              <a:cxnLst/>
              <a:rect l="l" t="t" r="r" b="b"/>
              <a:pathLst>
                <a:path w="179" h="191" extrusionOk="0">
                  <a:moveTo>
                    <a:pt x="12" y="0"/>
                  </a:moveTo>
                  <a:cubicBezTo>
                    <a:pt x="12" y="12"/>
                    <a:pt x="0" y="48"/>
                    <a:pt x="0" y="72"/>
                  </a:cubicBezTo>
                  <a:cubicBezTo>
                    <a:pt x="24" y="143"/>
                    <a:pt x="84" y="179"/>
                    <a:pt x="155" y="191"/>
                  </a:cubicBezTo>
                  <a:cubicBezTo>
                    <a:pt x="155" y="143"/>
                    <a:pt x="179" y="83"/>
                    <a:pt x="179" y="48"/>
                  </a:cubicBezTo>
                  <a:lnTo>
                    <a:pt x="155" y="24"/>
                  </a:lnTo>
                  <a:cubicBezTo>
                    <a:pt x="119" y="12"/>
                    <a:pt x="72" y="0"/>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6598;p32">
              <a:extLst>
                <a:ext uri="{FF2B5EF4-FFF2-40B4-BE49-F238E27FC236}">
                  <a16:creationId xmlns:a16="http://schemas.microsoft.com/office/drawing/2014/main" id="{1AE9800A-B26E-475E-8EEE-1304607B207B}"/>
                </a:ext>
              </a:extLst>
            </p:cNvPr>
            <p:cNvSpPr/>
            <p:nvPr/>
          </p:nvSpPr>
          <p:spPr>
            <a:xfrm>
              <a:off x="5751000" y="3935125"/>
              <a:ext cx="4500" cy="5400"/>
            </a:xfrm>
            <a:custGeom>
              <a:avLst/>
              <a:gdLst/>
              <a:ahLst/>
              <a:cxnLst/>
              <a:rect l="l" t="t" r="r" b="b"/>
              <a:pathLst>
                <a:path w="180" h="216" extrusionOk="0">
                  <a:moveTo>
                    <a:pt x="96" y="1"/>
                  </a:moveTo>
                  <a:cubicBezTo>
                    <a:pt x="36" y="37"/>
                    <a:pt x="1" y="84"/>
                    <a:pt x="1" y="156"/>
                  </a:cubicBezTo>
                  <a:lnTo>
                    <a:pt x="48" y="215"/>
                  </a:lnTo>
                  <a:cubicBezTo>
                    <a:pt x="96" y="168"/>
                    <a:pt x="144" y="108"/>
                    <a:pt x="179" y="61"/>
                  </a:cubicBezTo>
                  <a:cubicBezTo>
                    <a:pt x="155" y="49"/>
                    <a:pt x="120" y="37"/>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6599;p32">
              <a:extLst>
                <a:ext uri="{FF2B5EF4-FFF2-40B4-BE49-F238E27FC236}">
                  <a16:creationId xmlns:a16="http://schemas.microsoft.com/office/drawing/2014/main" id="{C319ED66-F867-482C-BC46-BA61ED2B9D14}"/>
                </a:ext>
              </a:extLst>
            </p:cNvPr>
            <p:cNvSpPr/>
            <p:nvPr/>
          </p:nvSpPr>
          <p:spPr>
            <a:xfrm>
              <a:off x="5757850" y="3928475"/>
              <a:ext cx="5675" cy="5125"/>
            </a:xfrm>
            <a:custGeom>
              <a:avLst/>
              <a:gdLst/>
              <a:ahLst/>
              <a:cxnLst/>
              <a:rect l="l" t="t" r="r" b="b"/>
              <a:pathLst>
                <a:path w="227" h="205" extrusionOk="0">
                  <a:moveTo>
                    <a:pt x="116" y="0"/>
                  </a:moveTo>
                  <a:cubicBezTo>
                    <a:pt x="46" y="0"/>
                    <a:pt x="10" y="54"/>
                    <a:pt x="1" y="136"/>
                  </a:cubicBezTo>
                  <a:lnTo>
                    <a:pt x="60" y="196"/>
                  </a:lnTo>
                  <a:cubicBezTo>
                    <a:pt x="72" y="202"/>
                    <a:pt x="87" y="204"/>
                    <a:pt x="102" y="204"/>
                  </a:cubicBezTo>
                  <a:cubicBezTo>
                    <a:pt x="117" y="204"/>
                    <a:pt x="131" y="202"/>
                    <a:pt x="143" y="196"/>
                  </a:cubicBezTo>
                  <a:cubicBezTo>
                    <a:pt x="167" y="184"/>
                    <a:pt x="191" y="172"/>
                    <a:pt x="227" y="148"/>
                  </a:cubicBezTo>
                  <a:lnTo>
                    <a:pt x="227" y="88"/>
                  </a:lnTo>
                  <a:lnTo>
                    <a:pt x="191" y="29"/>
                  </a:lnTo>
                  <a:lnTo>
                    <a:pt x="191" y="17"/>
                  </a:lnTo>
                  <a:cubicBezTo>
                    <a:pt x="163" y="6"/>
                    <a:pt x="138" y="0"/>
                    <a:pt x="1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6600;p32">
              <a:extLst>
                <a:ext uri="{FF2B5EF4-FFF2-40B4-BE49-F238E27FC236}">
                  <a16:creationId xmlns:a16="http://schemas.microsoft.com/office/drawing/2014/main" id="{9A89637C-9DD4-4798-AF67-933F2DCD0EA8}"/>
                </a:ext>
              </a:extLst>
            </p:cNvPr>
            <p:cNvSpPr/>
            <p:nvPr/>
          </p:nvSpPr>
          <p:spPr>
            <a:xfrm>
              <a:off x="5754575" y="3932150"/>
              <a:ext cx="4800" cy="5100"/>
            </a:xfrm>
            <a:custGeom>
              <a:avLst/>
              <a:gdLst/>
              <a:ahLst/>
              <a:cxnLst/>
              <a:rect l="l" t="t" r="r" b="b"/>
              <a:pathLst>
                <a:path w="192" h="204" extrusionOk="0">
                  <a:moveTo>
                    <a:pt x="143" y="1"/>
                  </a:moveTo>
                  <a:cubicBezTo>
                    <a:pt x="36" y="1"/>
                    <a:pt x="1" y="49"/>
                    <a:pt x="1" y="156"/>
                  </a:cubicBezTo>
                  <a:lnTo>
                    <a:pt x="36" y="203"/>
                  </a:lnTo>
                  <a:cubicBezTo>
                    <a:pt x="120" y="180"/>
                    <a:pt x="179" y="144"/>
                    <a:pt x="191" y="60"/>
                  </a:cubicBezTo>
                  <a:cubicBezTo>
                    <a:pt x="179" y="49"/>
                    <a:pt x="155" y="25"/>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6601;p32">
              <a:extLst>
                <a:ext uri="{FF2B5EF4-FFF2-40B4-BE49-F238E27FC236}">
                  <a16:creationId xmlns:a16="http://schemas.microsoft.com/office/drawing/2014/main" id="{A4848118-0A83-430D-B4D9-C5639AE15220}"/>
                </a:ext>
              </a:extLst>
            </p:cNvPr>
            <p:cNvSpPr/>
            <p:nvPr/>
          </p:nvSpPr>
          <p:spPr>
            <a:xfrm>
              <a:off x="5883175" y="3880150"/>
              <a:ext cx="141400" cy="24700"/>
            </a:xfrm>
            <a:custGeom>
              <a:avLst/>
              <a:gdLst/>
              <a:ahLst/>
              <a:cxnLst/>
              <a:rect l="l" t="t" r="r" b="b"/>
              <a:pathLst>
                <a:path w="5656" h="988" extrusionOk="0">
                  <a:moveTo>
                    <a:pt x="844" y="0"/>
                  </a:moveTo>
                  <a:cubicBezTo>
                    <a:pt x="566" y="0"/>
                    <a:pt x="292" y="45"/>
                    <a:pt x="36" y="212"/>
                  </a:cubicBezTo>
                  <a:lnTo>
                    <a:pt x="0" y="271"/>
                  </a:lnTo>
                  <a:cubicBezTo>
                    <a:pt x="348" y="339"/>
                    <a:pt x="688" y="430"/>
                    <a:pt x="1053" y="430"/>
                  </a:cubicBezTo>
                  <a:cubicBezTo>
                    <a:pt x="1137" y="430"/>
                    <a:pt x="1223" y="425"/>
                    <a:pt x="1310" y="414"/>
                  </a:cubicBezTo>
                  <a:cubicBezTo>
                    <a:pt x="1358" y="409"/>
                    <a:pt x="1407" y="406"/>
                    <a:pt x="1457" y="406"/>
                  </a:cubicBezTo>
                  <a:cubicBezTo>
                    <a:pt x="1749" y="406"/>
                    <a:pt x="2059" y="491"/>
                    <a:pt x="2334" y="593"/>
                  </a:cubicBezTo>
                  <a:cubicBezTo>
                    <a:pt x="2397" y="616"/>
                    <a:pt x="2463" y="623"/>
                    <a:pt x="2529" y="623"/>
                  </a:cubicBezTo>
                  <a:cubicBezTo>
                    <a:pt x="2641" y="623"/>
                    <a:pt x="2756" y="603"/>
                    <a:pt x="2865" y="603"/>
                  </a:cubicBezTo>
                  <a:cubicBezTo>
                    <a:pt x="3022" y="603"/>
                    <a:pt x="3167" y="646"/>
                    <a:pt x="3274" y="855"/>
                  </a:cubicBezTo>
                  <a:cubicBezTo>
                    <a:pt x="3287" y="880"/>
                    <a:pt x="3307" y="890"/>
                    <a:pt x="3330" y="890"/>
                  </a:cubicBezTo>
                  <a:cubicBezTo>
                    <a:pt x="3372" y="890"/>
                    <a:pt x="3422" y="857"/>
                    <a:pt x="3453" y="819"/>
                  </a:cubicBezTo>
                  <a:cubicBezTo>
                    <a:pt x="3569" y="689"/>
                    <a:pt x="3703" y="662"/>
                    <a:pt x="3843" y="662"/>
                  </a:cubicBezTo>
                  <a:cubicBezTo>
                    <a:pt x="3947" y="662"/>
                    <a:pt x="4053" y="677"/>
                    <a:pt x="4159" y="677"/>
                  </a:cubicBezTo>
                  <a:cubicBezTo>
                    <a:pt x="4173" y="677"/>
                    <a:pt x="4188" y="677"/>
                    <a:pt x="4203" y="676"/>
                  </a:cubicBezTo>
                  <a:cubicBezTo>
                    <a:pt x="4309" y="921"/>
                    <a:pt x="4452" y="988"/>
                    <a:pt x="4607" y="988"/>
                  </a:cubicBezTo>
                  <a:cubicBezTo>
                    <a:pt x="4791" y="988"/>
                    <a:pt x="4993" y="895"/>
                    <a:pt x="5171" y="895"/>
                  </a:cubicBezTo>
                  <a:cubicBezTo>
                    <a:pt x="5215" y="895"/>
                    <a:pt x="5258" y="900"/>
                    <a:pt x="5298" y="914"/>
                  </a:cubicBezTo>
                  <a:cubicBezTo>
                    <a:pt x="5370" y="914"/>
                    <a:pt x="5429" y="914"/>
                    <a:pt x="5501" y="890"/>
                  </a:cubicBezTo>
                  <a:cubicBezTo>
                    <a:pt x="5584" y="866"/>
                    <a:pt x="5620" y="819"/>
                    <a:pt x="5656" y="747"/>
                  </a:cubicBezTo>
                  <a:cubicBezTo>
                    <a:pt x="5656" y="676"/>
                    <a:pt x="5620" y="593"/>
                    <a:pt x="5584" y="533"/>
                  </a:cubicBezTo>
                  <a:cubicBezTo>
                    <a:pt x="5489" y="450"/>
                    <a:pt x="5394" y="402"/>
                    <a:pt x="5275" y="390"/>
                  </a:cubicBezTo>
                  <a:cubicBezTo>
                    <a:pt x="4084" y="283"/>
                    <a:pt x="2893" y="140"/>
                    <a:pt x="1679" y="57"/>
                  </a:cubicBezTo>
                  <a:cubicBezTo>
                    <a:pt x="1405" y="45"/>
                    <a:pt x="1122" y="0"/>
                    <a:pt x="8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6602;p32">
              <a:extLst>
                <a:ext uri="{FF2B5EF4-FFF2-40B4-BE49-F238E27FC236}">
                  <a16:creationId xmlns:a16="http://schemas.microsoft.com/office/drawing/2014/main" id="{581F86C2-01D7-4E67-9521-2645ACA3A39D}"/>
                </a:ext>
              </a:extLst>
            </p:cNvPr>
            <p:cNvSpPr/>
            <p:nvPr/>
          </p:nvSpPr>
          <p:spPr>
            <a:xfrm>
              <a:off x="5988225" y="3897025"/>
              <a:ext cx="28900" cy="24750"/>
            </a:xfrm>
            <a:custGeom>
              <a:avLst/>
              <a:gdLst/>
              <a:ahLst/>
              <a:cxnLst/>
              <a:rect l="l" t="t" r="r" b="b"/>
              <a:pathLst>
                <a:path w="1156" h="990" extrusionOk="0">
                  <a:moveTo>
                    <a:pt x="1" y="1"/>
                  </a:moveTo>
                  <a:cubicBezTo>
                    <a:pt x="1" y="144"/>
                    <a:pt x="13" y="299"/>
                    <a:pt x="25" y="453"/>
                  </a:cubicBezTo>
                  <a:cubicBezTo>
                    <a:pt x="132" y="739"/>
                    <a:pt x="322" y="918"/>
                    <a:pt x="620" y="977"/>
                  </a:cubicBezTo>
                  <a:cubicBezTo>
                    <a:pt x="680" y="989"/>
                    <a:pt x="751" y="989"/>
                    <a:pt x="811" y="989"/>
                  </a:cubicBezTo>
                  <a:cubicBezTo>
                    <a:pt x="906" y="977"/>
                    <a:pt x="989" y="953"/>
                    <a:pt x="1073" y="858"/>
                  </a:cubicBezTo>
                  <a:cubicBezTo>
                    <a:pt x="1144" y="715"/>
                    <a:pt x="1132" y="561"/>
                    <a:pt x="1013" y="430"/>
                  </a:cubicBezTo>
                  <a:cubicBezTo>
                    <a:pt x="1002" y="411"/>
                    <a:pt x="987" y="407"/>
                    <a:pt x="970" y="407"/>
                  </a:cubicBezTo>
                  <a:cubicBezTo>
                    <a:pt x="950" y="407"/>
                    <a:pt x="928" y="413"/>
                    <a:pt x="908" y="413"/>
                  </a:cubicBezTo>
                  <a:cubicBezTo>
                    <a:pt x="889" y="413"/>
                    <a:pt x="871" y="407"/>
                    <a:pt x="858" y="382"/>
                  </a:cubicBezTo>
                  <a:cubicBezTo>
                    <a:pt x="989" y="334"/>
                    <a:pt x="1132" y="299"/>
                    <a:pt x="1156" y="132"/>
                  </a:cubicBezTo>
                  <a:cubicBezTo>
                    <a:pt x="1071" y="41"/>
                    <a:pt x="983" y="2"/>
                    <a:pt x="898" y="2"/>
                  </a:cubicBezTo>
                  <a:cubicBezTo>
                    <a:pt x="816" y="2"/>
                    <a:pt x="738" y="38"/>
                    <a:pt x="668" y="96"/>
                  </a:cubicBezTo>
                  <a:cubicBezTo>
                    <a:pt x="576" y="164"/>
                    <a:pt x="493" y="191"/>
                    <a:pt x="416" y="191"/>
                  </a:cubicBezTo>
                  <a:cubicBezTo>
                    <a:pt x="264" y="191"/>
                    <a:pt x="135" y="88"/>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6603;p32">
              <a:extLst>
                <a:ext uri="{FF2B5EF4-FFF2-40B4-BE49-F238E27FC236}">
                  <a16:creationId xmlns:a16="http://schemas.microsoft.com/office/drawing/2014/main" id="{21C9F4F5-B7D2-472A-A8F7-1D7B38BBED65}"/>
                </a:ext>
              </a:extLst>
            </p:cNvPr>
            <p:cNvSpPr/>
            <p:nvPr/>
          </p:nvSpPr>
          <p:spPr>
            <a:xfrm>
              <a:off x="5843875" y="3887400"/>
              <a:ext cx="31275" cy="13225"/>
            </a:xfrm>
            <a:custGeom>
              <a:avLst/>
              <a:gdLst/>
              <a:ahLst/>
              <a:cxnLst/>
              <a:rect l="l" t="t" r="r" b="b"/>
              <a:pathLst>
                <a:path w="1251" h="529" extrusionOk="0">
                  <a:moveTo>
                    <a:pt x="299" y="1"/>
                  </a:moveTo>
                  <a:cubicBezTo>
                    <a:pt x="226" y="1"/>
                    <a:pt x="162" y="36"/>
                    <a:pt x="119" y="148"/>
                  </a:cubicBezTo>
                  <a:cubicBezTo>
                    <a:pt x="0" y="446"/>
                    <a:pt x="322" y="362"/>
                    <a:pt x="441" y="457"/>
                  </a:cubicBezTo>
                  <a:cubicBezTo>
                    <a:pt x="453" y="469"/>
                    <a:pt x="489" y="469"/>
                    <a:pt x="500" y="481"/>
                  </a:cubicBezTo>
                  <a:lnTo>
                    <a:pt x="1036" y="529"/>
                  </a:lnTo>
                  <a:cubicBezTo>
                    <a:pt x="1251" y="29"/>
                    <a:pt x="834" y="148"/>
                    <a:pt x="596" y="88"/>
                  </a:cubicBezTo>
                  <a:cubicBezTo>
                    <a:pt x="497" y="55"/>
                    <a:pt x="391" y="1"/>
                    <a:pt x="2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6604;p32">
              <a:extLst>
                <a:ext uri="{FF2B5EF4-FFF2-40B4-BE49-F238E27FC236}">
                  <a16:creationId xmlns:a16="http://schemas.microsoft.com/office/drawing/2014/main" id="{3BEAA7A0-E347-4DCC-86A4-8E0BF37F142A}"/>
                </a:ext>
              </a:extLst>
            </p:cNvPr>
            <p:cNvSpPr/>
            <p:nvPr/>
          </p:nvSpPr>
          <p:spPr>
            <a:xfrm>
              <a:off x="5976925" y="3908050"/>
              <a:ext cx="25625" cy="13825"/>
            </a:xfrm>
            <a:custGeom>
              <a:avLst/>
              <a:gdLst/>
              <a:ahLst/>
              <a:cxnLst/>
              <a:rect l="l" t="t" r="r" b="b"/>
              <a:pathLst>
                <a:path w="1025" h="553" extrusionOk="0">
                  <a:moveTo>
                    <a:pt x="465" y="1"/>
                  </a:moveTo>
                  <a:cubicBezTo>
                    <a:pt x="429" y="310"/>
                    <a:pt x="179" y="239"/>
                    <a:pt x="1" y="298"/>
                  </a:cubicBezTo>
                  <a:cubicBezTo>
                    <a:pt x="120" y="429"/>
                    <a:pt x="298" y="393"/>
                    <a:pt x="453" y="429"/>
                  </a:cubicBezTo>
                  <a:cubicBezTo>
                    <a:pt x="547" y="511"/>
                    <a:pt x="640" y="553"/>
                    <a:pt x="734" y="553"/>
                  </a:cubicBezTo>
                  <a:cubicBezTo>
                    <a:pt x="831" y="553"/>
                    <a:pt x="928" y="508"/>
                    <a:pt x="1024" y="417"/>
                  </a:cubicBezTo>
                  <a:cubicBezTo>
                    <a:pt x="834" y="286"/>
                    <a:pt x="655" y="131"/>
                    <a:pt x="4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6605;p32">
              <a:extLst>
                <a:ext uri="{FF2B5EF4-FFF2-40B4-BE49-F238E27FC236}">
                  <a16:creationId xmlns:a16="http://schemas.microsoft.com/office/drawing/2014/main" id="{BEBE84CB-84E9-4D7B-9FB8-DDAA4D2F1A4F}"/>
                </a:ext>
              </a:extLst>
            </p:cNvPr>
            <p:cNvSpPr/>
            <p:nvPr/>
          </p:nvSpPr>
          <p:spPr>
            <a:xfrm>
              <a:off x="6117125" y="4048250"/>
              <a:ext cx="48825" cy="14300"/>
            </a:xfrm>
            <a:custGeom>
              <a:avLst/>
              <a:gdLst/>
              <a:ahLst/>
              <a:cxnLst/>
              <a:rect l="l" t="t" r="r" b="b"/>
              <a:pathLst>
                <a:path w="1953" h="572" extrusionOk="0">
                  <a:moveTo>
                    <a:pt x="0" y="0"/>
                  </a:moveTo>
                  <a:lnTo>
                    <a:pt x="0" y="238"/>
                  </a:lnTo>
                  <a:cubicBezTo>
                    <a:pt x="96" y="393"/>
                    <a:pt x="238" y="393"/>
                    <a:pt x="393" y="417"/>
                  </a:cubicBezTo>
                  <a:cubicBezTo>
                    <a:pt x="500" y="441"/>
                    <a:pt x="608" y="477"/>
                    <a:pt x="715" y="500"/>
                  </a:cubicBezTo>
                  <a:cubicBezTo>
                    <a:pt x="911" y="542"/>
                    <a:pt x="1105" y="572"/>
                    <a:pt x="1297" y="572"/>
                  </a:cubicBezTo>
                  <a:cubicBezTo>
                    <a:pt x="1489" y="572"/>
                    <a:pt x="1679" y="542"/>
                    <a:pt x="1870" y="465"/>
                  </a:cubicBezTo>
                  <a:cubicBezTo>
                    <a:pt x="1941" y="358"/>
                    <a:pt x="1953" y="262"/>
                    <a:pt x="1870" y="155"/>
                  </a:cubicBezTo>
                  <a:cubicBezTo>
                    <a:pt x="1239" y="96"/>
                    <a:pt x="631"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6606;p32">
              <a:extLst>
                <a:ext uri="{FF2B5EF4-FFF2-40B4-BE49-F238E27FC236}">
                  <a16:creationId xmlns:a16="http://schemas.microsoft.com/office/drawing/2014/main" id="{00096F6A-664F-4133-B441-C30BDEAFBD32}"/>
                </a:ext>
              </a:extLst>
            </p:cNvPr>
            <p:cNvSpPr/>
            <p:nvPr/>
          </p:nvSpPr>
          <p:spPr>
            <a:xfrm>
              <a:off x="6163250" y="4051825"/>
              <a:ext cx="53600" cy="8475"/>
            </a:xfrm>
            <a:custGeom>
              <a:avLst/>
              <a:gdLst/>
              <a:ahLst/>
              <a:cxnLst/>
              <a:rect l="l" t="t" r="r" b="b"/>
              <a:pathLst>
                <a:path w="2144" h="339" extrusionOk="0">
                  <a:moveTo>
                    <a:pt x="25" y="0"/>
                  </a:moveTo>
                  <a:cubicBezTo>
                    <a:pt x="1" y="72"/>
                    <a:pt x="1" y="143"/>
                    <a:pt x="1" y="215"/>
                  </a:cubicBezTo>
                  <a:cubicBezTo>
                    <a:pt x="37" y="274"/>
                    <a:pt x="60" y="310"/>
                    <a:pt x="144" y="322"/>
                  </a:cubicBezTo>
                  <a:cubicBezTo>
                    <a:pt x="227" y="322"/>
                    <a:pt x="298" y="274"/>
                    <a:pt x="394" y="262"/>
                  </a:cubicBezTo>
                  <a:lnTo>
                    <a:pt x="739" y="262"/>
                  </a:lnTo>
                  <a:cubicBezTo>
                    <a:pt x="799" y="262"/>
                    <a:pt x="846" y="274"/>
                    <a:pt x="918" y="274"/>
                  </a:cubicBezTo>
                  <a:cubicBezTo>
                    <a:pt x="1001" y="310"/>
                    <a:pt x="1096" y="334"/>
                    <a:pt x="1180" y="334"/>
                  </a:cubicBezTo>
                  <a:cubicBezTo>
                    <a:pt x="1205" y="330"/>
                    <a:pt x="1230" y="329"/>
                    <a:pt x="1256" y="329"/>
                  </a:cubicBezTo>
                  <a:cubicBezTo>
                    <a:pt x="1327" y="329"/>
                    <a:pt x="1401" y="338"/>
                    <a:pt x="1474" y="338"/>
                  </a:cubicBezTo>
                  <a:cubicBezTo>
                    <a:pt x="1564" y="338"/>
                    <a:pt x="1654" y="324"/>
                    <a:pt x="1739" y="262"/>
                  </a:cubicBezTo>
                  <a:cubicBezTo>
                    <a:pt x="1882" y="262"/>
                    <a:pt x="2013" y="250"/>
                    <a:pt x="2144" y="250"/>
                  </a:cubicBezTo>
                  <a:lnTo>
                    <a:pt x="2144" y="12"/>
                  </a:lnTo>
                  <a:cubicBezTo>
                    <a:pt x="2129" y="9"/>
                    <a:pt x="2114" y="8"/>
                    <a:pt x="2099" y="8"/>
                  </a:cubicBezTo>
                  <a:cubicBezTo>
                    <a:pt x="1990" y="8"/>
                    <a:pt x="1878" y="75"/>
                    <a:pt x="1768" y="75"/>
                  </a:cubicBezTo>
                  <a:cubicBezTo>
                    <a:pt x="1710" y="75"/>
                    <a:pt x="1653" y="56"/>
                    <a:pt x="15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6607;p32">
              <a:extLst>
                <a:ext uri="{FF2B5EF4-FFF2-40B4-BE49-F238E27FC236}">
                  <a16:creationId xmlns:a16="http://schemas.microsoft.com/office/drawing/2014/main" id="{BC8EC2BF-B782-4B52-BD12-68A44908B676}"/>
                </a:ext>
              </a:extLst>
            </p:cNvPr>
            <p:cNvSpPr/>
            <p:nvPr/>
          </p:nvSpPr>
          <p:spPr>
            <a:xfrm>
              <a:off x="5979900" y="3921725"/>
              <a:ext cx="42000" cy="11225"/>
            </a:xfrm>
            <a:custGeom>
              <a:avLst/>
              <a:gdLst/>
              <a:ahLst/>
              <a:cxnLst/>
              <a:rect l="l" t="t" r="r" b="b"/>
              <a:pathLst>
                <a:path w="1680" h="449" extrusionOk="0">
                  <a:moveTo>
                    <a:pt x="1092" y="0"/>
                  </a:moveTo>
                  <a:cubicBezTo>
                    <a:pt x="1020" y="0"/>
                    <a:pt x="946" y="5"/>
                    <a:pt x="873" y="5"/>
                  </a:cubicBezTo>
                  <a:cubicBezTo>
                    <a:pt x="840" y="5"/>
                    <a:pt x="807" y="4"/>
                    <a:pt x="774" y="1"/>
                  </a:cubicBezTo>
                  <a:cubicBezTo>
                    <a:pt x="715" y="13"/>
                    <a:pt x="644" y="13"/>
                    <a:pt x="584" y="49"/>
                  </a:cubicBezTo>
                  <a:cubicBezTo>
                    <a:pt x="405" y="132"/>
                    <a:pt x="203" y="132"/>
                    <a:pt x="48" y="239"/>
                  </a:cubicBezTo>
                  <a:lnTo>
                    <a:pt x="1" y="335"/>
                  </a:lnTo>
                  <a:cubicBezTo>
                    <a:pt x="12" y="358"/>
                    <a:pt x="48" y="370"/>
                    <a:pt x="60" y="406"/>
                  </a:cubicBezTo>
                  <a:cubicBezTo>
                    <a:pt x="354" y="433"/>
                    <a:pt x="648" y="448"/>
                    <a:pt x="941" y="448"/>
                  </a:cubicBezTo>
                  <a:cubicBezTo>
                    <a:pt x="1169" y="448"/>
                    <a:pt x="1395" y="439"/>
                    <a:pt x="1620" y="418"/>
                  </a:cubicBezTo>
                  <a:cubicBezTo>
                    <a:pt x="1679" y="394"/>
                    <a:pt x="1679" y="358"/>
                    <a:pt x="1620" y="299"/>
                  </a:cubicBezTo>
                  <a:lnTo>
                    <a:pt x="1596" y="263"/>
                  </a:lnTo>
                  <a:cubicBezTo>
                    <a:pt x="1465" y="32"/>
                    <a:pt x="1284" y="0"/>
                    <a:pt x="10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6608;p32">
              <a:extLst>
                <a:ext uri="{FF2B5EF4-FFF2-40B4-BE49-F238E27FC236}">
                  <a16:creationId xmlns:a16="http://schemas.microsoft.com/office/drawing/2014/main" id="{EFAF4FFC-6961-4CB3-A90A-0766B717CA96}"/>
                </a:ext>
              </a:extLst>
            </p:cNvPr>
            <p:cNvSpPr/>
            <p:nvPr/>
          </p:nvSpPr>
          <p:spPr>
            <a:xfrm>
              <a:off x="5930500" y="3936700"/>
              <a:ext cx="28900" cy="3950"/>
            </a:xfrm>
            <a:custGeom>
              <a:avLst/>
              <a:gdLst/>
              <a:ahLst/>
              <a:cxnLst/>
              <a:rect l="l" t="t" r="r" b="b"/>
              <a:pathLst>
                <a:path w="1156" h="158" extrusionOk="0">
                  <a:moveTo>
                    <a:pt x="617" y="0"/>
                  </a:moveTo>
                  <a:cubicBezTo>
                    <a:pt x="443" y="0"/>
                    <a:pt x="267" y="24"/>
                    <a:pt x="95" y="24"/>
                  </a:cubicBezTo>
                  <a:cubicBezTo>
                    <a:pt x="63" y="24"/>
                    <a:pt x="32" y="23"/>
                    <a:pt x="0" y="21"/>
                  </a:cubicBezTo>
                  <a:lnTo>
                    <a:pt x="0" y="21"/>
                  </a:lnTo>
                  <a:cubicBezTo>
                    <a:pt x="170" y="131"/>
                    <a:pt x="348" y="157"/>
                    <a:pt x="527" y="157"/>
                  </a:cubicBezTo>
                  <a:cubicBezTo>
                    <a:pt x="693" y="157"/>
                    <a:pt x="860" y="135"/>
                    <a:pt x="1025" y="135"/>
                  </a:cubicBezTo>
                  <a:cubicBezTo>
                    <a:pt x="1068" y="135"/>
                    <a:pt x="1112" y="136"/>
                    <a:pt x="1155" y="140"/>
                  </a:cubicBezTo>
                  <a:cubicBezTo>
                    <a:pt x="986" y="28"/>
                    <a:pt x="803" y="0"/>
                    <a:pt x="6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6609;p32">
              <a:extLst>
                <a:ext uri="{FF2B5EF4-FFF2-40B4-BE49-F238E27FC236}">
                  <a16:creationId xmlns:a16="http://schemas.microsoft.com/office/drawing/2014/main" id="{91133F9A-E177-486B-8D30-E9944B5A03AF}"/>
                </a:ext>
              </a:extLst>
            </p:cNvPr>
            <p:cNvSpPr/>
            <p:nvPr/>
          </p:nvSpPr>
          <p:spPr>
            <a:xfrm>
              <a:off x="5956100" y="3923700"/>
              <a:ext cx="26200" cy="7375"/>
            </a:xfrm>
            <a:custGeom>
              <a:avLst/>
              <a:gdLst/>
              <a:ahLst/>
              <a:cxnLst/>
              <a:rect l="l" t="t" r="r" b="b"/>
              <a:pathLst>
                <a:path w="1048" h="295" extrusionOk="0">
                  <a:moveTo>
                    <a:pt x="517" y="1"/>
                  </a:moveTo>
                  <a:cubicBezTo>
                    <a:pt x="394" y="1"/>
                    <a:pt x="273" y="14"/>
                    <a:pt x="155" y="65"/>
                  </a:cubicBezTo>
                  <a:cubicBezTo>
                    <a:pt x="107" y="125"/>
                    <a:pt x="48" y="160"/>
                    <a:pt x="0" y="208"/>
                  </a:cubicBezTo>
                  <a:cubicBezTo>
                    <a:pt x="131" y="220"/>
                    <a:pt x="274" y="244"/>
                    <a:pt x="405" y="244"/>
                  </a:cubicBezTo>
                  <a:cubicBezTo>
                    <a:pt x="500" y="273"/>
                    <a:pt x="595" y="294"/>
                    <a:pt x="692" y="294"/>
                  </a:cubicBezTo>
                  <a:cubicBezTo>
                    <a:pt x="789" y="294"/>
                    <a:pt x="887" y="273"/>
                    <a:pt x="988" y="220"/>
                  </a:cubicBezTo>
                  <a:lnTo>
                    <a:pt x="1000" y="184"/>
                  </a:lnTo>
                  <a:cubicBezTo>
                    <a:pt x="1048" y="101"/>
                    <a:pt x="1012" y="41"/>
                    <a:pt x="929" y="17"/>
                  </a:cubicBezTo>
                  <a:cubicBezTo>
                    <a:pt x="791" y="17"/>
                    <a:pt x="653" y="1"/>
                    <a:pt x="5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6610;p32">
              <a:extLst>
                <a:ext uri="{FF2B5EF4-FFF2-40B4-BE49-F238E27FC236}">
                  <a16:creationId xmlns:a16="http://schemas.microsoft.com/office/drawing/2014/main" id="{E06DD295-7BA3-4138-871F-0BEEAE4FC719}"/>
                </a:ext>
              </a:extLst>
            </p:cNvPr>
            <p:cNvSpPr/>
            <p:nvPr/>
          </p:nvSpPr>
          <p:spPr>
            <a:xfrm>
              <a:off x="6038250" y="3928950"/>
              <a:ext cx="17875" cy="3825"/>
            </a:xfrm>
            <a:custGeom>
              <a:avLst/>
              <a:gdLst/>
              <a:ahLst/>
              <a:cxnLst/>
              <a:rect l="l" t="t" r="r" b="b"/>
              <a:pathLst>
                <a:path w="715" h="153" extrusionOk="0">
                  <a:moveTo>
                    <a:pt x="357" y="1"/>
                  </a:moveTo>
                  <a:cubicBezTo>
                    <a:pt x="238" y="1"/>
                    <a:pt x="119" y="52"/>
                    <a:pt x="0" y="153"/>
                  </a:cubicBezTo>
                  <a:lnTo>
                    <a:pt x="715" y="153"/>
                  </a:lnTo>
                  <a:cubicBezTo>
                    <a:pt x="596" y="52"/>
                    <a:pt x="476" y="1"/>
                    <a:pt x="3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6611;p32">
              <a:extLst>
                <a:ext uri="{FF2B5EF4-FFF2-40B4-BE49-F238E27FC236}">
                  <a16:creationId xmlns:a16="http://schemas.microsoft.com/office/drawing/2014/main" id="{FD1A69E2-0BCE-4FF3-953A-715E8225C958}"/>
                </a:ext>
              </a:extLst>
            </p:cNvPr>
            <p:cNvSpPr/>
            <p:nvPr/>
          </p:nvSpPr>
          <p:spPr>
            <a:xfrm>
              <a:off x="5966500" y="3929775"/>
              <a:ext cx="14925" cy="2975"/>
            </a:xfrm>
            <a:custGeom>
              <a:avLst/>
              <a:gdLst/>
              <a:ahLst/>
              <a:cxnLst/>
              <a:rect l="l" t="t" r="r" b="b"/>
              <a:pathLst>
                <a:path w="597" h="119" extrusionOk="0">
                  <a:moveTo>
                    <a:pt x="584" y="1"/>
                  </a:moveTo>
                  <a:cubicBezTo>
                    <a:pt x="382" y="1"/>
                    <a:pt x="191" y="13"/>
                    <a:pt x="1" y="13"/>
                  </a:cubicBezTo>
                  <a:cubicBezTo>
                    <a:pt x="104" y="95"/>
                    <a:pt x="219" y="118"/>
                    <a:pt x="337" y="118"/>
                  </a:cubicBezTo>
                  <a:cubicBezTo>
                    <a:pt x="423" y="118"/>
                    <a:pt x="511" y="106"/>
                    <a:pt x="596" y="96"/>
                  </a:cubicBezTo>
                  <a:cubicBezTo>
                    <a:pt x="596" y="72"/>
                    <a:pt x="584" y="24"/>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6612;p32">
              <a:extLst>
                <a:ext uri="{FF2B5EF4-FFF2-40B4-BE49-F238E27FC236}">
                  <a16:creationId xmlns:a16="http://schemas.microsoft.com/office/drawing/2014/main" id="{98B97F58-23E8-4A3C-AC03-961717CB6022}"/>
                </a:ext>
              </a:extLst>
            </p:cNvPr>
            <p:cNvSpPr/>
            <p:nvPr/>
          </p:nvSpPr>
          <p:spPr>
            <a:xfrm>
              <a:off x="6020375" y="3929275"/>
              <a:ext cx="6875" cy="3175"/>
            </a:xfrm>
            <a:custGeom>
              <a:avLst/>
              <a:gdLst/>
              <a:ahLst/>
              <a:cxnLst/>
              <a:rect l="l" t="t" r="r" b="b"/>
              <a:pathLst>
                <a:path w="275" h="127" extrusionOk="0">
                  <a:moveTo>
                    <a:pt x="86" y="0"/>
                  </a:moveTo>
                  <a:cubicBezTo>
                    <a:pt x="62" y="0"/>
                    <a:pt x="37" y="3"/>
                    <a:pt x="13" y="9"/>
                  </a:cubicBezTo>
                  <a:cubicBezTo>
                    <a:pt x="1" y="44"/>
                    <a:pt x="1" y="92"/>
                    <a:pt x="1" y="116"/>
                  </a:cubicBezTo>
                  <a:cubicBezTo>
                    <a:pt x="64" y="116"/>
                    <a:pt x="123" y="127"/>
                    <a:pt x="183" y="127"/>
                  </a:cubicBezTo>
                  <a:cubicBezTo>
                    <a:pt x="212" y="127"/>
                    <a:pt x="243" y="124"/>
                    <a:pt x="275" y="116"/>
                  </a:cubicBezTo>
                  <a:cubicBezTo>
                    <a:pt x="238" y="33"/>
                    <a:pt x="166" y="0"/>
                    <a:pt x="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6613;p32">
              <a:extLst>
                <a:ext uri="{FF2B5EF4-FFF2-40B4-BE49-F238E27FC236}">
                  <a16:creationId xmlns:a16="http://schemas.microsoft.com/office/drawing/2014/main" id="{AFDA420B-E93E-40A0-9DCE-D8C9536F6F4E}"/>
                </a:ext>
              </a:extLst>
            </p:cNvPr>
            <p:cNvSpPr/>
            <p:nvPr/>
          </p:nvSpPr>
          <p:spPr>
            <a:xfrm>
              <a:off x="5812025" y="3865200"/>
              <a:ext cx="240525" cy="33550"/>
            </a:xfrm>
            <a:custGeom>
              <a:avLst/>
              <a:gdLst/>
              <a:ahLst/>
              <a:cxnLst/>
              <a:rect l="l" t="t" r="r" b="b"/>
              <a:pathLst>
                <a:path w="9621" h="1342" extrusionOk="0">
                  <a:moveTo>
                    <a:pt x="36" y="0"/>
                  </a:moveTo>
                  <a:cubicBezTo>
                    <a:pt x="24" y="143"/>
                    <a:pt x="24" y="262"/>
                    <a:pt x="0" y="393"/>
                  </a:cubicBezTo>
                  <a:cubicBezTo>
                    <a:pt x="262" y="464"/>
                    <a:pt x="512" y="512"/>
                    <a:pt x="774" y="536"/>
                  </a:cubicBezTo>
                  <a:cubicBezTo>
                    <a:pt x="1489" y="595"/>
                    <a:pt x="2203" y="572"/>
                    <a:pt x="2894" y="810"/>
                  </a:cubicBezTo>
                  <a:cubicBezTo>
                    <a:pt x="3334" y="822"/>
                    <a:pt x="3799" y="822"/>
                    <a:pt x="4251" y="857"/>
                  </a:cubicBezTo>
                  <a:cubicBezTo>
                    <a:pt x="5596" y="976"/>
                    <a:pt x="6954" y="1119"/>
                    <a:pt x="8311" y="1131"/>
                  </a:cubicBezTo>
                  <a:cubicBezTo>
                    <a:pt x="8564" y="1215"/>
                    <a:pt x="8820" y="1342"/>
                    <a:pt x="9060" y="1342"/>
                  </a:cubicBezTo>
                  <a:cubicBezTo>
                    <a:pt x="9262" y="1342"/>
                    <a:pt x="9452" y="1253"/>
                    <a:pt x="9621" y="976"/>
                  </a:cubicBezTo>
                  <a:cubicBezTo>
                    <a:pt x="8847" y="762"/>
                    <a:pt x="8037" y="881"/>
                    <a:pt x="7263" y="714"/>
                  </a:cubicBezTo>
                  <a:cubicBezTo>
                    <a:pt x="7201" y="723"/>
                    <a:pt x="7139" y="728"/>
                    <a:pt x="7078" y="728"/>
                  </a:cubicBezTo>
                  <a:cubicBezTo>
                    <a:pt x="6963" y="728"/>
                    <a:pt x="6852" y="709"/>
                    <a:pt x="6751" y="655"/>
                  </a:cubicBezTo>
                  <a:cubicBezTo>
                    <a:pt x="6690" y="622"/>
                    <a:pt x="6622" y="616"/>
                    <a:pt x="6553" y="616"/>
                  </a:cubicBezTo>
                  <a:cubicBezTo>
                    <a:pt x="6514" y="616"/>
                    <a:pt x="6475" y="618"/>
                    <a:pt x="6437" y="618"/>
                  </a:cubicBezTo>
                  <a:cubicBezTo>
                    <a:pt x="6343" y="618"/>
                    <a:pt x="6250" y="607"/>
                    <a:pt x="6168" y="536"/>
                  </a:cubicBezTo>
                  <a:cubicBezTo>
                    <a:pt x="6013" y="561"/>
                    <a:pt x="5861" y="571"/>
                    <a:pt x="5710" y="571"/>
                  </a:cubicBezTo>
                  <a:cubicBezTo>
                    <a:pt x="5361" y="571"/>
                    <a:pt x="5020" y="518"/>
                    <a:pt x="4680" y="476"/>
                  </a:cubicBezTo>
                  <a:cubicBezTo>
                    <a:pt x="3132" y="321"/>
                    <a:pt x="1584" y="167"/>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6614;p32">
              <a:extLst>
                <a:ext uri="{FF2B5EF4-FFF2-40B4-BE49-F238E27FC236}">
                  <a16:creationId xmlns:a16="http://schemas.microsoft.com/office/drawing/2014/main" id="{5AC333BA-1E90-421A-BB32-DDC4EF65952B}"/>
                </a:ext>
              </a:extLst>
            </p:cNvPr>
            <p:cNvSpPr/>
            <p:nvPr/>
          </p:nvSpPr>
          <p:spPr>
            <a:xfrm>
              <a:off x="5678075" y="3788575"/>
              <a:ext cx="111950" cy="33425"/>
            </a:xfrm>
            <a:custGeom>
              <a:avLst/>
              <a:gdLst/>
              <a:ahLst/>
              <a:cxnLst/>
              <a:rect l="l" t="t" r="r" b="b"/>
              <a:pathLst>
                <a:path w="4478" h="1337" extrusionOk="0">
                  <a:moveTo>
                    <a:pt x="621" y="1"/>
                  </a:moveTo>
                  <a:cubicBezTo>
                    <a:pt x="299" y="1"/>
                    <a:pt x="43" y="96"/>
                    <a:pt x="1" y="517"/>
                  </a:cubicBezTo>
                  <a:cubicBezTo>
                    <a:pt x="36" y="600"/>
                    <a:pt x="72" y="660"/>
                    <a:pt x="132" y="696"/>
                  </a:cubicBezTo>
                  <a:cubicBezTo>
                    <a:pt x="632" y="993"/>
                    <a:pt x="1179" y="850"/>
                    <a:pt x="1691" y="970"/>
                  </a:cubicBezTo>
                  <a:cubicBezTo>
                    <a:pt x="1798" y="993"/>
                    <a:pt x="1941" y="1017"/>
                    <a:pt x="2060" y="1041"/>
                  </a:cubicBezTo>
                  <a:cubicBezTo>
                    <a:pt x="2144" y="1053"/>
                    <a:pt x="2215" y="1089"/>
                    <a:pt x="2299" y="1148"/>
                  </a:cubicBezTo>
                  <a:cubicBezTo>
                    <a:pt x="2376" y="1207"/>
                    <a:pt x="2438" y="1337"/>
                    <a:pt x="2562" y="1337"/>
                  </a:cubicBezTo>
                  <a:cubicBezTo>
                    <a:pt x="2590" y="1337"/>
                    <a:pt x="2621" y="1330"/>
                    <a:pt x="2656" y="1315"/>
                  </a:cubicBezTo>
                  <a:lnTo>
                    <a:pt x="2680" y="1255"/>
                  </a:lnTo>
                  <a:lnTo>
                    <a:pt x="2668" y="1196"/>
                  </a:lnTo>
                  <a:cubicBezTo>
                    <a:pt x="2727" y="1101"/>
                    <a:pt x="2680" y="958"/>
                    <a:pt x="2834" y="910"/>
                  </a:cubicBezTo>
                  <a:lnTo>
                    <a:pt x="2906" y="910"/>
                  </a:lnTo>
                  <a:cubicBezTo>
                    <a:pt x="3013" y="940"/>
                    <a:pt x="3114" y="964"/>
                    <a:pt x="3209" y="964"/>
                  </a:cubicBezTo>
                  <a:cubicBezTo>
                    <a:pt x="3305" y="964"/>
                    <a:pt x="3394" y="940"/>
                    <a:pt x="3477" y="874"/>
                  </a:cubicBezTo>
                  <a:cubicBezTo>
                    <a:pt x="3582" y="748"/>
                    <a:pt x="3704" y="725"/>
                    <a:pt x="3833" y="725"/>
                  </a:cubicBezTo>
                  <a:cubicBezTo>
                    <a:pt x="3906" y="725"/>
                    <a:pt x="3982" y="733"/>
                    <a:pt x="4058" y="733"/>
                  </a:cubicBezTo>
                  <a:cubicBezTo>
                    <a:pt x="4075" y="733"/>
                    <a:pt x="4092" y="732"/>
                    <a:pt x="4108" y="731"/>
                  </a:cubicBezTo>
                  <a:cubicBezTo>
                    <a:pt x="4323" y="731"/>
                    <a:pt x="4465" y="672"/>
                    <a:pt x="4477" y="434"/>
                  </a:cubicBezTo>
                  <a:cubicBezTo>
                    <a:pt x="4323" y="148"/>
                    <a:pt x="4025" y="255"/>
                    <a:pt x="3787" y="208"/>
                  </a:cubicBezTo>
                  <a:cubicBezTo>
                    <a:pt x="2858" y="77"/>
                    <a:pt x="1906" y="184"/>
                    <a:pt x="965" y="41"/>
                  </a:cubicBezTo>
                  <a:cubicBezTo>
                    <a:pt x="894" y="17"/>
                    <a:pt x="822" y="5"/>
                    <a:pt x="751" y="5"/>
                  </a:cubicBezTo>
                  <a:cubicBezTo>
                    <a:pt x="707" y="2"/>
                    <a:pt x="663" y="1"/>
                    <a:pt x="6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6615;p32">
              <a:extLst>
                <a:ext uri="{FF2B5EF4-FFF2-40B4-BE49-F238E27FC236}">
                  <a16:creationId xmlns:a16="http://schemas.microsoft.com/office/drawing/2014/main" id="{D31E51AF-2BCA-4386-A695-349900D09E94}"/>
                </a:ext>
              </a:extLst>
            </p:cNvPr>
            <p:cNvSpPr/>
            <p:nvPr/>
          </p:nvSpPr>
          <p:spPr>
            <a:xfrm>
              <a:off x="5692375" y="3777375"/>
              <a:ext cx="120575" cy="26600"/>
            </a:xfrm>
            <a:custGeom>
              <a:avLst/>
              <a:gdLst/>
              <a:ahLst/>
              <a:cxnLst/>
              <a:rect l="l" t="t" r="r" b="b"/>
              <a:pathLst>
                <a:path w="4823" h="1064" extrusionOk="0">
                  <a:moveTo>
                    <a:pt x="834" y="1"/>
                  </a:moveTo>
                  <a:cubicBezTo>
                    <a:pt x="762" y="1"/>
                    <a:pt x="679" y="1"/>
                    <a:pt x="607" y="25"/>
                  </a:cubicBezTo>
                  <a:cubicBezTo>
                    <a:pt x="476" y="36"/>
                    <a:pt x="322" y="60"/>
                    <a:pt x="226" y="179"/>
                  </a:cubicBezTo>
                  <a:cubicBezTo>
                    <a:pt x="0" y="394"/>
                    <a:pt x="786" y="394"/>
                    <a:pt x="310" y="644"/>
                  </a:cubicBezTo>
                  <a:cubicBezTo>
                    <a:pt x="715" y="798"/>
                    <a:pt x="1143" y="751"/>
                    <a:pt x="1560" y="775"/>
                  </a:cubicBezTo>
                  <a:cubicBezTo>
                    <a:pt x="2346" y="822"/>
                    <a:pt x="3155" y="858"/>
                    <a:pt x="3941" y="894"/>
                  </a:cubicBezTo>
                  <a:lnTo>
                    <a:pt x="4060" y="894"/>
                  </a:lnTo>
                  <a:cubicBezTo>
                    <a:pt x="4168" y="1015"/>
                    <a:pt x="4291" y="1064"/>
                    <a:pt x="4421" y="1064"/>
                  </a:cubicBezTo>
                  <a:cubicBezTo>
                    <a:pt x="4521" y="1064"/>
                    <a:pt x="4624" y="1035"/>
                    <a:pt x="4727" y="989"/>
                  </a:cubicBezTo>
                  <a:cubicBezTo>
                    <a:pt x="4810" y="929"/>
                    <a:pt x="4822" y="870"/>
                    <a:pt x="4775" y="775"/>
                  </a:cubicBezTo>
                  <a:cubicBezTo>
                    <a:pt x="4703" y="584"/>
                    <a:pt x="4429" y="679"/>
                    <a:pt x="4346" y="501"/>
                  </a:cubicBezTo>
                  <a:cubicBezTo>
                    <a:pt x="4274" y="382"/>
                    <a:pt x="4167" y="322"/>
                    <a:pt x="4048" y="286"/>
                  </a:cubicBezTo>
                  <a:cubicBezTo>
                    <a:pt x="3227" y="1"/>
                    <a:pt x="2346" y="263"/>
                    <a:pt x="153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6616;p32">
              <a:extLst>
                <a:ext uri="{FF2B5EF4-FFF2-40B4-BE49-F238E27FC236}">
                  <a16:creationId xmlns:a16="http://schemas.microsoft.com/office/drawing/2014/main" id="{A17042D3-5D81-40B7-BDA1-E41001AFBFB8}"/>
                </a:ext>
              </a:extLst>
            </p:cNvPr>
            <p:cNvSpPr/>
            <p:nvPr/>
          </p:nvSpPr>
          <p:spPr>
            <a:xfrm>
              <a:off x="5770650" y="3849575"/>
              <a:ext cx="32775" cy="18625"/>
            </a:xfrm>
            <a:custGeom>
              <a:avLst/>
              <a:gdLst/>
              <a:ahLst/>
              <a:cxnLst/>
              <a:rect l="l" t="t" r="r" b="b"/>
              <a:pathLst>
                <a:path w="1311" h="745" extrusionOk="0">
                  <a:moveTo>
                    <a:pt x="1156" y="0"/>
                  </a:moveTo>
                  <a:cubicBezTo>
                    <a:pt x="1058" y="0"/>
                    <a:pt x="1018" y="119"/>
                    <a:pt x="929" y="149"/>
                  </a:cubicBezTo>
                  <a:cubicBezTo>
                    <a:pt x="929" y="173"/>
                    <a:pt x="929" y="185"/>
                    <a:pt x="893" y="196"/>
                  </a:cubicBezTo>
                  <a:cubicBezTo>
                    <a:pt x="885" y="201"/>
                    <a:pt x="876" y="204"/>
                    <a:pt x="867" y="204"/>
                  </a:cubicBezTo>
                  <a:cubicBezTo>
                    <a:pt x="851" y="204"/>
                    <a:pt x="833" y="195"/>
                    <a:pt x="810" y="173"/>
                  </a:cubicBezTo>
                  <a:cubicBezTo>
                    <a:pt x="780" y="150"/>
                    <a:pt x="759" y="142"/>
                    <a:pt x="736" y="142"/>
                  </a:cubicBezTo>
                  <a:cubicBezTo>
                    <a:pt x="723" y="142"/>
                    <a:pt x="708" y="144"/>
                    <a:pt x="691" y="149"/>
                  </a:cubicBezTo>
                  <a:cubicBezTo>
                    <a:pt x="586" y="129"/>
                    <a:pt x="470" y="91"/>
                    <a:pt x="357" y="91"/>
                  </a:cubicBezTo>
                  <a:cubicBezTo>
                    <a:pt x="266" y="91"/>
                    <a:pt x="176" y="116"/>
                    <a:pt x="96" y="196"/>
                  </a:cubicBezTo>
                  <a:cubicBezTo>
                    <a:pt x="0" y="304"/>
                    <a:pt x="131" y="411"/>
                    <a:pt x="215" y="482"/>
                  </a:cubicBezTo>
                  <a:lnTo>
                    <a:pt x="393" y="565"/>
                  </a:lnTo>
                  <a:cubicBezTo>
                    <a:pt x="548" y="613"/>
                    <a:pt x="691" y="625"/>
                    <a:pt x="846" y="685"/>
                  </a:cubicBezTo>
                  <a:cubicBezTo>
                    <a:pt x="870" y="685"/>
                    <a:pt x="893" y="708"/>
                    <a:pt x="929" y="720"/>
                  </a:cubicBezTo>
                  <a:cubicBezTo>
                    <a:pt x="989" y="732"/>
                    <a:pt x="1048" y="744"/>
                    <a:pt x="1108" y="744"/>
                  </a:cubicBezTo>
                  <a:cubicBezTo>
                    <a:pt x="1310" y="542"/>
                    <a:pt x="1215" y="268"/>
                    <a:pt x="1227" y="18"/>
                  </a:cubicBezTo>
                  <a:cubicBezTo>
                    <a:pt x="1200" y="5"/>
                    <a:pt x="1177" y="0"/>
                    <a:pt x="1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6617;p32">
              <a:extLst>
                <a:ext uri="{FF2B5EF4-FFF2-40B4-BE49-F238E27FC236}">
                  <a16:creationId xmlns:a16="http://schemas.microsoft.com/office/drawing/2014/main" id="{3F8A9A12-ACEC-438F-A350-F398A70DD7B5}"/>
                </a:ext>
              </a:extLst>
            </p:cNvPr>
            <p:cNvSpPr/>
            <p:nvPr/>
          </p:nvSpPr>
          <p:spPr>
            <a:xfrm>
              <a:off x="5784925" y="3864900"/>
              <a:ext cx="15225" cy="61325"/>
            </a:xfrm>
            <a:custGeom>
              <a:avLst/>
              <a:gdLst/>
              <a:ahLst/>
              <a:cxnLst/>
              <a:rect l="l" t="t" r="r" b="b"/>
              <a:pathLst>
                <a:path w="609" h="2453" extrusionOk="0">
                  <a:moveTo>
                    <a:pt x="370" y="0"/>
                  </a:moveTo>
                  <a:cubicBezTo>
                    <a:pt x="1" y="726"/>
                    <a:pt x="132" y="1488"/>
                    <a:pt x="251" y="2262"/>
                  </a:cubicBezTo>
                  <a:cubicBezTo>
                    <a:pt x="275" y="2381"/>
                    <a:pt x="370" y="2453"/>
                    <a:pt x="501" y="2453"/>
                  </a:cubicBezTo>
                  <a:cubicBezTo>
                    <a:pt x="525" y="2155"/>
                    <a:pt x="525" y="1881"/>
                    <a:pt x="537" y="1584"/>
                  </a:cubicBezTo>
                  <a:lnTo>
                    <a:pt x="537" y="1298"/>
                  </a:lnTo>
                  <a:cubicBezTo>
                    <a:pt x="596" y="1143"/>
                    <a:pt x="608" y="1000"/>
                    <a:pt x="537" y="845"/>
                  </a:cubicBezTo>
                  <a:lnTo>
                    <a:pt x="537" y="155"/>
                  </a:lnTo>
                  <a:cubicBezTo>
                    <a:pt x="489" y="95"/>
                    <a:pt x="430" y="48"/>
                    <a:pt x="3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6618;p32">
              <a:extLst>
                <a:ext uri="{FF2B5EF4-FFF2-40B4-BE49-F238E27FC236}">
                  <a16:creationId xmlns:a16="http://schemas.microsoft.com/office/drawing/2014/main" id="{08276028-6665-48D8-82D7-16576D4CDD90}"/>
                </a:ext>
              </a:extLst>
            </p:cNvPr>
            <p:cNvSpPr/>
            <p:nvPr/>
          </p:nvSpPr>
          <p:spPr>
            <a:xfrm>
              <a:off x="5793875" y="3818450"/>
              <a:ext cx="13400" cy="34850"/>
            </a:xfrm>
            <a:custGeom>
              <a:avLst/>
              <a:gdLst/>
              <a:ahLst/>
              <a:cxnLst/>
              <a:rect l="l" t="t" r="r" b="b"/>
              <a:pathLst>
                <a:path w="536" h="1394" extrusionOk="0">
                  <a:moveTo>
                    <a:pt x="274" y="1"/>
                  </a:moveTo>
                  <a:cubicBezTo>
                    <a:pt x="95" y="441"/>
                    <a:pt x="167" y="953"/>
                    <a:pt x="0" y="1394"/>
                  </a:cubicBezTo>
                  <a:cubicBezTo>
                    <a:pt x="107" y="1358"/>
                    <a:pt x="191" y="1310"/>
                    <a:pt x="298" y="1263"/>
                  </a:cubicBezTo>
                  <a:cubicBezTo>
                    <a:pt x="298" y="1025"/>
                    <a:pt x="357" y="798"/>
                    <a:pt x="405" y="560"/>
                  </a:cubicBezTo>
                  <a:cubicBezTo>
                    <a:pt x="453" y="370"/>
                    <a:pt x="536" y="132"/>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6619;p32">
              <a:extLst>
                <a:ext uri="{FF2B5EF4-FFF2-40B4-BE49-F238E27FC236}">
                  <a16:creationId xmlns:a16="http://schemas.microsoft.com/office/drawing/2014/main" id="{498B5C54-BABD-46AE-981E-89B3EA749F4A}"/>
                </a:ext>
              </a:extLst>
            </p:cNvPr>
            <p:cNvSpPr/>
            <p:nvPr/>
          </p:nvSpPr>
          <p:spPr>
            <a:xfrm>
              <a:off x="5794175" y="3798325"/>
              <a:ext cx="28875" cy="14800"/>
            </a:xfrm>
            <a:custGeom>
              <a:avLst/>
              <a:gdLst/>
              <a:ahLst/>
              <a:cxnLst/>
              <a:rect l="l" t="t" r="r" b="b"/>
              <a:pathLst>
                <a:path w="1155" h="592" extrusionOk="0">
                  <a:moveTo>
                    <a:pt x="859" y="0"/>
                  </a:moveTo>
                  <a:cubicBezTo>
                    <a:pt x="801" y="0"/>
                    <a:pt x="741" y="15"/>
                    <a:pt x="679" y="44"/>
                  </a:cubicBezTo>
                  <a:cubicBezTo>
                    <a:pt x="558" y="31"/>
                    <a:pt x="437" y="18"/>
                    <a:pt x="316" y="18"/>
                  </a:cubicBezTo>
                  <a:cubicBezTo>
                    <a:pt x="211" y="18"/>
                    <a:pt x="105" y="28"/>
                    <a:pt x="0" y="56"/>
                  </a:cubicBezTo>
                  <a:cubicBezTo>
                    <a:pt x="48" y="222"/>
                    <a:pt x="83" y="401"/>
                    <a:pt x="107" y="591"/>
                  </a:cubicBezTo>
                  <a:cubicBezTo>
                    <a:pt x="304" y="591"/>
                    <a:pt x="370" y="371"/>
                    <a:pt x="536" y="371"/>
                  </a:cubicBezTo>
                  <a:cubicBezTo>
                    <a:pt x="551" y="371"/>
                    <a:pt x="567" y="373"/>
                    <a:pt x="583" y="377"/>
                  </a:cubicBezTo>
                  <a:cubicBezTo>
                    <a:pt x="635" y="383"/>
                    <a:pt x="684" y="386"/>
                    <a:pt x="733" y="386"/>
                  </a:cubicBezTo>
                  <a:cubicBezTo>
                    <a:pt x="887" y="386"/>
                    <a:pt x="1028" y="349"/>
                    <a:pt x="1155" y="222"/>
                  </a:cubicBezTo>
                  <a:lnTo>
                    <a:pt x="1155" y="91"/>
                  </a:lnTo>
                  <a:cubicBezTo>
                    <a:pt x="1128" y="65"/>
                    <a:pt x="1108" y="51"/>
                    <a:pt x="1080" y="51"/>
                  </a:cubicBezTo>
                  <a:cubicBezTo>
                    <a:pt x="1070" y="51"/>
                    <a:pt x="1060" y="53"/>
                    <a:pt x="1048" y="56"/>
                  </a:cubicBezTo>
                  <a:cubicBezTo>
                    <a:pt x="986" y="18"/>
                    <a:pt x="923" y="0"/>
                    <a:pt x="85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6620;p32">
              <a:extLst>
                <a:ext uri="{FF2B5EF4-FFF2-40B4-BE49-F238E27FC236}">
                  <a16:creationId xmlns:a16="http://schemas.microsoft.com/office/drawing/2014/main" id="{95C06F46-F80C-4FB4-A68A-AE7000C71DE3}"/>
                </a:ext>
              </a:extLst>
            </p:cNvPr>
            <p:cNvSpPr/>
            <p:nvPr/>
          </p:nvSpPr>
          <p:spPr>
            <a:xfrm>
              <a:off x="5808150" y="3803575"/>
              <a:ext cx="16400" cy="16700"/>
            </a:xfrm>
            <a:custGeom>
              <a:avLst/>
              <a:gdLst/>
              <a:ahLst/>
              <a:cxnLst/>
              <a:rect l="l" t="t" r="r" b="b"/>
              <a:pathLst>
                <a:path w="656" h="668" extrusionOk="0">
                  <a:moveTo>
                    <a:pt x="596" y="0"/>
                  </a:moveTo>
                  <a:lnTo>
                    <a:pt x="596" y="0"/>
                  </a:lnTo>
                  <a:cubicBezTo>
                    <a:pt x="565" y="4"/>
                    <a:pt x="533" y="5"/>
                    <a:pt x="501" y="5"/>
                  </a:cubicBezTo>
                  <a:cubicBezTo>
                    <a:pt x="453" y="5"/>
                    <a:pt x="405" y="3"/>
                    <a:pt x="358" y="3"/>
                  </a:cubicBezTo>
                  <a:cubicBezTo>
                    <a:pt x="235" y="3"/>
                    <a:pt x="119" y="20"/>
                    <a:pt x="24" y="143"/>
                  </a:cubicBezTo>
                  <a:cubicBezTo>
                    <a:pt x="60" y="358"/>
                    <a:pt x="1" y="608"/>
                    <a:pt x="275" y="667"/>
                  </a:cubicBezTo>
                  <a:cubicBezTo>
                    <a:pt x="322" y="643"/>
                    <a:pt x="358" y="596"/>
                    <a:pt x="394" y="548"/>
                  </a:cubicBezTo>
                  <a:cubicBezTo>
                    <a:pt x="298" y="298"/>
                    <a:pt x="656" y="227"/>
                    <a:pt x="5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6621;p32">
              <a:extLst>
                <a:ext uri="{FF2B5EF4-FFF2-40B4-BE49-F238E27FC236}">
                  <a16:creationId xmlns:a16="http://schemas.microsoft.com/office/drawing/2014/main" id="{62E0F365-8931-4A89-B3D5-135BBD218512}"/>
                </a:ext>
              </a:extLst>
            </p:cNvPr>
            <p:cNvSpPr/>
            <p:nvPr/>
          </p:nvSpPr>
          <p:spPr>
            <a:xfrm>
              <a:off x="5805775" y="3883050"/>
              <a:ext cx="22350" cy="11650"/>
            </a:xfrm>
            <a:custGeom>
              <a:avLst/>
              <a:gdLst/>
              <a:ahLst/>
              <a:cxnLst/>
              <a:rect l="l" t="t" r="r" b="b"/>
              <a:pathLst>
                <a:path w="894" h="466" extrusionOk="0">
                  <a:moveTo>
                    <a:pt x="572" y="0"/>
                  </a:moveTo>
                  <a:cubicBezTo>
                    <a:pt x="477" y="48"/>
                    <a:pt x="405" y="96"/>
                    <a:pt x="310" y="119"/>
                  </a:cubicBezTo>
                  <a:cubicBezTo>
                    <a:pt x="179" y="167"/>
                    <a:pt x="0" y="262"/>
                    <a:pt x="48" y="393"/>
                  </a:cubicBezTo>
                  <a:cubicBezTo>
                    <a:pt x="68" y="448"/>
                    <a:pt x="100" y="466"/>
                    <a:pt x="140" y="466"/>
                  </a:cubicBezTo>
                  <a:cubicBezTo>
                    <a:pt x="209" y="466"/>
                    <a:pt x="299" y="412"/>
                    <a:pt x="379" y="412"/>
                  </a:cubicBezTo>
                  <a:cubicBezTo>
                    <a:pt x="392" y="412"/>
                    <a:pt x="405" y="414"/>
                    <a:pt x="417" y="417"/>
                  </a:cubicBezTo>
                  <a:cubicBezTo>
                    <a:pt x="893" y="262"/>
                    <a:pt x="893" y="262"/>
                    <a:pt x="6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6622;p32">
              <a:extLst>
                <a:ext uri="{FF2B5EF4-FFF2-40B4-BE49-F238E27FC236}">
                  <a16:creationId xmlns:a16="http://schemas.microsoft.com/office/drawing/2014/main" id="{B62C9B6B-A044-4AF1-B218-01E61B0A48ED}"/>
                </a:ext>
              </a:extLst>
            </p:cNvPr>
            <p:cNvSpPr/>
            <p:nvPr/>
          </p:nvSpPr>
          <p:spPr>
            <a:xfrm>
              <a:off x="5750700" y="3811025"/>
              <a:ext cx="19075" cy="3825"/>
            </a:xfrm>
            <a:custGeom>
              <a:avLst/>
              <a:gdLst/>
              <a:ahLst/>
              <a:cxnLst/>
              <a:rect l="l" t="t" r="r" b="b"/>
              <a:pathLst>
                <a:path w="763" h="153" extrusionOk="0">
                  <a:moveTo>
                    <a:pt x="608" y="0"/>
                  </a:moveTo>
                  <a:cubicBezTo>
                    <a:pt x="406" y="0"/>
                    <a:pt x="215" y="12"/>
                    <a:pt x="1" y="12"/>
                  </a:cubicBezTo>
                  <a:cubicBezTo>
                    <a:pt x="155" y="112"/>
                    <a:pt x="313" y="152"/>
                    <a:pt x="480" y="152"/>
                  </a:cubicBezTo>
                  <a:cubicBezTo>
                    <a:pt x="572" y="152"/>
                    <a:pt x="666" y="140"/>
                    <a:pt x="763" y="119"/>
                  </a:cubicBezTo>
                  <a:cubicBezTo>
                    <a:pt x="703" y="83"/>
                    <a:pt x="656" y="36"/>
                    <a:pt x="6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6623;p32">
              <a:extLst>
                <a:ext uri="{FF2B5EF4-FFF2-40B4-BE49-F238E27FC236}">
                  <a16:creationId xmlns:a16="http://schemas.microsoft.com/office/drawing/2014/main" id="{7FEBD5F1-8F0C-47BF-8C97-EE174D60784B}"/>
                </a:ext>
              </a:extLst>
            </p:cNvPr>
            <p:cNvSpPr/>
            <p:nvPr/>
          </p:nvSpPr>
          <p:spPr>
            <a:xfrm>
              <a:off x="5801600" y="3874125"/>
              <a:ext cx="5675" cy="11925"/>
            </a:xfrm>
            <a:custGeom>
              <a:avLst/>
              <a:gdLst/>
              <a:ahLst/>
              <a:cxnLst/>
              <a:rect l="l" t="t" r="r" b="b"/>
              <a:pathLst>
                <a:path w="227" h="477" extrusionOk="0">
                  <a:moveTo>
                    <a:pt x="1" y="0"/>
                  </a:moveTo>
                  <a:lnTo>
                    <a:pt x="1" y="476"/>
                  </a:lnTo>
                  <a:cubicBezTo>
                    <a:pt x="144" y="357"/>
                    <a:pt x="227" y="226"/>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6624;p32">
              <a:extLst>
                <a:ext uri="{FF2B5EF4-FFF2-40B4-BE49-F238E27FC236}">
                  <a16:creationId xmlns:a16="http://schemas.microsoft.com/office/drawing/2014/main" id="{8D2C289B-BE3A-458B-8F67-0615622458B9}"/>
                </a:ext>
              </a:extLst>
            </p:cNvPr>
            <p:cNvSpPr/>
            <p:nvPr/>
          </p:nvSpPr>
          <p:spPr>
            <a:xfrm>
              <a:off x="5798325" y="3885725"/>
              <a:ext cx="3900" cy="11325"/>
            </a:xfrm>
            <a:custGeom>
              <a:avLst/>
              <a:gdLst/>
              <a:ahLst/>
              <a:cxnLst/>
              <a:rect l="l" t="t" r="r" b="b"/>
              <a:pathLst>
                <a:path w="156" h="453" extrusionOk="0">
                  <a:moveTo>
                    <a:pt x="1" y="1"/>
                  </a:moveTo>
                  <a:lnTo>
                    <a:pt x="1" y="453"/>
                  </a:lnTo>
                  <a:cubicBezTo>
                    <a:pt x="156" y="346"/>
                    <a:pt x="132" y="179"/>
                    <a:pt x="120" y="12"/>
                  </a:cubicBezTo>
                  <a:cubicBezTo>
                    <a:pt x="96" y="12"/>
                    <a:pt x="48"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6625;p32">
              <a:extLst>
                <a:ext uri="{FF2B5EF4-FFF2-40B4-BE49-F238E27FC236}">
                  <a16:creationId xmlns:a16="http://schemas.microsoft.com/office/drawing/2014/main" id="{29B0394A-E852-4480-A6C5-71411C393EE3}"/>
                </a:ext>
              </a:extLst>
            </p:cNvPr>
            <p:cNvSpPr/>
            <p:nvPr/>
          </p:nvSpPr>
          <p:spPr>
            <a:xfrm>
              <a:off x="6052525" y="3899925"/>
              <a:ext cx="135175" cy="30475"/>
            </a:xfrm>
            <a:custGeom>
              <a:avLst/>
              <a:gdLst/>
              <a:ahLst/>
              <a:cxnLst/>
              <a:rect l="l" t="t" r="r" b="b"/>
              <a:pathLst>
                <a:path w="5407" h="1219" extrusionOk="0">
                  <a:moveTo>
                    <a:pt x="378" y="0"/>
                  </a:moveTo>
                  <a:cubicBezTo>
                    <a:pt x="266" y="0"/>
                    <a:pt x="156" y="52"/>
                    <a:pt x="48" y="206"/>
                  </a:cubicBezTo>
                  <a:cubicBezTo>
                    <a:pt x="1" y="337"/>
                    <a:pt x="1" y="480"/>
                    <a:pt x="60" y="611"/>
                  </a:cubicBezTo>
                  <a:cubicBezTo>
                    <a:pt x="132" y="778"/>
                    <a:pt x="346" y="802"/>
                    <a:pt x="429" y="933"/>
                  </a:cubicBezTo>
                  <a:cubicBezTo>
                    <a:pt x="536" y="968"/>
                    <a:pt x="644" y="1028"/>
                    <a:pt x="763" y="1040"/>
                  </a:cubicBezTo>
                  <a:lnTo>
                    <a:pt x="2989" y="1218"/>
                  </a:lnTo>
                  <a:cubicBezTo>
                    <a:pt x="3183" y="1094"/>
                    <a:pt x="3372" y="1021"/>
                    <a:pt x="3575" y="1021"/>
                  </a:cubicBezTo>
                  <a:cubicBezTo>
                    <a:pt x="3684" y="1021"/>
                    <a:pt x="3798" y="1042"/>
                    <a:pt x="3918" y="1088"/>
                  </a:cubicBezTo>
                  <a:cubicBezTo>
                    <a:pt x="4086" y="1155"/>
                    <a:pt x="4261" y="1184"/>
                    <a:pt x="4437" y="1184"/>
                  </a:cubicBezTo>
                  <a:cubicBezTo>
                    <a:pt x="4574" y="1184"/>
                    <a:pt x="4711" y="1166"/>
                    <a:pt x="4847" y="1135"/>
                  </a:cubicBezTo>
                  <a:cubicBezTo>
                    <a:pt x="4893" y="1123"/>
                    <a:pt x="4937" y="1118"/>
                    <a:pt x="4979" y="1118"/>
                  </a:cubicBezTo>
                  <a:cubicBezTo>
                    <a:pt x="5099" y="1118"/>
                    <a:pt x="5205" y="1159"/>
                    <a:pt x="5311" y="1195"/>
                  </a:cubicBezTo>
                  <a:cubicBezTo>
                    <a:pt x="5382" y="1111"/>
                    <a:pt x="5406" y="1028"/>
                    <a:pt x="5370" y="933"/>
                  </a:cubicBezTo>
                  <a:cubicBezTo>
                    <a:pt x="5311" y="861"/>
                    <a:pt x="5228" y="814"/>
                    <a:pt x="5168" y="754"/>
                  </a:cubicBezTo>
                  <a:cubicBezTo>
                    <a:pt x="5168" y="718"/>
                    <a:pt x="5144" y="683"/>
                    <a:pt x="5132" y="635"/>
                  </a:cubicBezTo>
                  <a:cubicBezTo>
                    <a:pt x="5092" y="618"/>
                    <a:pt x="5055" y="610"/>
                    <a:pt x="5021" y="610"/>
                  </a:cubicBezTo>
                  <a:cubicBezTo>
                    <a:pt x="4910" y="610"/>
                    <a:pt x="4824" y="687"/>
                    <a:pt x="4751" y="778"/>
                  </a:cubicBezTo>
                  <a:lnTo>
                    <a:pt x="4727" y="778"/>
                  </a:lnTo>
                  <a:cubicBezTo>
                    <a:pt x="4708" y="798"/>
                    <a:pt x="4685" y="806"/>
                    <a:pt x="4658" y="806"/>
                  </a:cubicBezTo>
                  <a:cubicBezTo>
                    <a:pt x="4636" y="806"/>
                    <a:pt x="4611" y="801"/>
                    <a:pt x="4585" y="790"/>
                  </a:cubicBezTo>
                  <a:cubicBezTo>
                    <a:pt x="4537" y="778"/>
                    <a:pt x="4489" y="754"/>
                    <a:pt x="4454" y="754"/>
                  </a:cubicBezTo>
                  <a:cubicBezTo>
                    <a:pt x="4376" y="707"/>
                    <a:pt x="4302" y="686"/>
                    <a:pt x="4227" y="686"/>
                  </a:cubicBezTo>
                  <a:cubicBezTo>
                    <a:pt x="4153" y="686"/>
                    <a:pt x="4079" y="707"/>
                    <a:pt x="4001" y="742"/>
                  </a:cubicBezTo>
                  <a:cubicBezTo>
                    <a:pt x="3964" y="751"/>
                    <a:pt x="3928" y="755"/>
                    <a:pt x="3894" y="755"/>
                  </a:cubicBezTo>
                  <a:cubicBezTo>
                    <a:pt x="3658" y="755"/>
                    <a:pt x="3496" y="561"/>
                    <a:pt x="3299" y="456"/>
                  </a:cubicBezTo>
                  <a:cubicBezTo>
                    <a:pt x="3118" y="301"/>
                    <a:pt x="2914" y="265"/>
                    <a:pt x="2703" y="265"/>
                  </a:cubicBezTo>
                  <a:cubicBezTo>
                    <a:pt x="2519" y="265"/>
                    <a:pt x="2329" y="293"/>
                    <a:pt x="2142" y="293"/>
                  </a:cubicBezTo>
                  <a:cubicBezTo>
                    <a:pt x="2050" y="293"/>
                    <a:pt x="1959" y="286"/>
                    <a:pt x="1870" y="266"/>
                  </a:cubicBezTo>
                  <a:cubicBezTo>
                    <a:pt x="1772" y="232"/>
                    <a:pt x="1675" y="220"/>
                    <a:pt x="1578" y="220"/>
                  </a:cubicBezTo>
                  <a:cubicBezTo>
                    <a:pt x="1371" y="220"/>
                    <a:pt x="1165" y="277"/>
                    <a:pt x="953" y="302"/>
                  </a:cubicBezTo>
                  <a:cubicBezTo>
                    <a:pt x="916" y="302"/>
                    <a:pt x="894" y="352"/>
                    <a:pt x="874" y="352"/>
                  </a:cubicBezTo>
                  <a:cubicBezTo>
                    <a:pt x="869" y="352"/>
                    <a:pt x="863" y="348"/>
                    <a:pt x="858" y="337"/>
                  </a:cubicBezTo>
                  <a:cubicBezTo>
                    <a:pt x="846" y="278"/>
                    <a:pt x="882" y="218"/>
                    <a:pt x="834" y="159"/>
                  </a:cubicBezTo>
                  <a:cubicBezTo>
                    <a:pt x="678" y="91"/>
                    <a:pt x="526" y="0"/>
                    <a:pt x="3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6626;p32">
              <a:extLst>
                <a:ext uri="{FF2B5EF4-FFF2-40B4-BE49-F238E27FC236}">
                  <a16:creationId xmlns:a16="http://schemas.microsoft.com/office/drawing/2014/main" id="{0DF91856-F816-48BD-8518-DCEDF1271A8E}"/>
                </a:ext>
              </a:extLst>
            </p:cNvPr>
            <p:cNvSpPr/>
            <p:nvPr/>
          </p:nvSpPr>
          <p:spPr>
            <a:xfrm>
              <a:off x="6019800" y="3894425"/>
              <a:ext cx="80675" cy="29500"/>
            </a:xfrm>
            <a:custGeom>
              <a:avLst/>
              <a:gdLst/>
              <a:ahLst/>
              <a:cxnLst/>
              <a:rect l="l" t="t" r="r" b="b"/>
              <a:pathLst>
                <a:path w="3227" h="1180" extrusionOk="0">
                  <a:moveTo>
                    <a:pt x="1519" y="0"/>
                  </a:moveTo>
                  <a:cubicBezTo>
                    <a:pt x="1068" y="0"/>
                    <a:pt x="623" y="85"/>
                    <a:pt x="179" y="117"/>
                  </a:cubicBezTo>
                  <a:lnTo>
                    <a:pt x="179" y="248"/>
                  </a:lnTo>
                  <a:cubicBezTo>
                    <a:pt x="226" y="355"/>
                    <a:pt x="310" y="415"/>
                    <a:pt x="345" y="522"/>
                  </a:cubicBezTo>
                  <a:cubicBezTo>
                    <a:pt x="357" y="700"/>
                    <a:pt x="191" y="760"/>
                    <a:pt x="83" y="855"/>
                  </a:cubicBezTo>
                  <a:cubicBezTo>
                    <a:pt x="48" y="903"/>
                    <a:pt x="12" y="962"/>
                    <a:pt x="0" y="1022"/>
                  </a:cubicBezTo>
                  <a:lnTo>
                    <a:pt x="48" y="1117"/>
                  </a:lnTo>
                  <a:cubicBezTo>
                    <a:pt x="143" y="1129"/>
                    <a:pt x="238" y="1129"/>
                    <a:pt x="345" y="1141"/>
                  </a:cubicBezTo>
                  <a:cubicBezTo>
                    <a:pt x="387" y="1165"/>
                    <a:pt x="432" y="1180"/>
                    <a:pt x="476" y="1180"/>
                  </a:cubicBezTo>
                  <a:cubicBezTo>
                    <a:pt x="521" y="1180"/>
                    <a:pt x="566" y="1165"/>
                    <a:pt x="607" y="1129"/>
                  </a:cubicBezTo>
                  <a:cubicBezTo>
                    <a:pt x="702" y="1117"/>
                    <a:pt x="798" y="1093"/>
                    <a:pt x="905" y="1081"/>
                  </a:cubicBezTo>
                  <a:cubicBezTo>
                    <a:pt x="964" y="760"/>
                    <a:pt x="1179" y="534"/>
                    <a:pt x="1476" y="379"/>
                  </a:cubicBezTo>
                  <a:cubicBezTo>
                    <a:pt x="1564" y="370"/>
                    <a:pt x="1652" y="361"/>
                    <a:pt x="1738" y="361"/>
                  </a:cubicBezTo>
                  <a:cubicBezTo>
                    <a:pt x="1897" y="361"/>
                    <a:pt x="2052" y="394"/>
                    <a:pt x="2191" y="534"/>
                  </a:cubicBezTo>
                  <a:cubicBezTo>
                    <a:pt x="2278" y="601"/>
                    <a:pt x="2366" y="624"/>
                    <a:pt x="2456" y="624"/>
                  </a:cubicBezTo>
                  <a:cubicBezTo>
                    <a:pt x="2652" y="624"/>
                    <a:pt x="2852" y="513"/>
                    <a:pt x="3046" y="513"/>
                  </a:cubicBezTo>
                  <a:cubicBezTo>
                    <a:pt x="3090" y="513"/>
                    <a:pt x="3135" y="519"/>
                    <a:pt x="3179" y="534"/>
                  </a:cubicBezTo>
                  <a:cubicBezTo>
                    <a:pt x="3227" y="403"/>
                    <a:pt x="3143" y="343"/>
                    <a:pt x="3048" y="307"/>
                  </a:cubicBezTo>
                  <a:cubicBezTo>
                    <a:pt x="2988" y="284"/>
                    <a:pt x="2917" y="260"/>
                    <a:pt x="2846" y="248"/>
                  </a:cubicBezTo>
                  <a:cubicBezTo>
                    <a:pt x="2619" y="236"/>
                    <a:pt x="2405" y="165"/>
                    <a:pt x="2203" y="81"/>
                  </a:cubicBezTo>
                  <a:cubicBezTo>
                    <a:pt x="1972" y="22"/>
                    <a:pt x="1745" y="0"/>
                    <a:pt x="15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6627;p32">
              <a:extLst>
                <a:ext uri="{FF2B5EF4-FFF2-40B4-BE49-F238E27FC236}">
                  <a16:creationId xmlns:a16="http://schemas.microsoft.com/office/drawing/2014/main" id="{EE000737-3610-4607-8CAD-1B59D66C64A1}"/>
                </a:ext>
              </a:extLst>
            </p:cNvPr>
            <p:cNvSpPr/>
            <p:nvPr/>
          </p:nvSpPr>
          <p:spPr>
            <a:xfrm>
              <a:off x="6040325" y="3903875"/>
              <a:ext cx="15800" cy="18500"/>
            </a:xfrm>
            <a:custGeom>
              <a:avLst/>
              <a:gdLst/>
              <a:ahLst/>
              <a:cxnLst/>
              <a:rect l="l" t="t" r="r" b="b"/>
              <a:pathLst>
                <a:path w="632" h="740" extrusionOk="0">
                  <a:moveTo>
                    <a:pt x="632" y="1"/>
                  </a:moveTo>
                  <a:cubicBezTo>
                    <a:pt x="84" y="37"/>
                    <a:pt x="1" y="144"/>
                    <a:pt x="72" y="703"/>
                  </a:cubicBezTo>
                  <a:cubicBezTo>
                    <a:pt x="103" y="726"/>
                    <a:pt x="129" y="740"/>
                    <a:pt x="156" y="740"/>
                  </a:cubicBezTo>
                  <a:cubicBezTo>
                    <a:pt x="171" y="740"/>
                    <a:pt x="186" y="736"/>
                    <a:pt x="203" y="727"/>
                  </a:cubicBezTo>
                  <a:cubicBezTo>
                    <a:pt x="334" y="596"/>
                    <a:pt x="596" y="679"/>
                    <a:pt x="632" y="429"/>
                  </a:cubicBezTo>
                  <a:lnTo>
                    <a:pt x="63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6628;p32">
              <a:extLst>
                <a:ext uri="{FF2B5EF4-FFF2-40B4-BE49-F238E27FC236}">
                  <a16:creationId xmlns:a16="http://schemas.microsoft.com/office/drawing/2014/main" id="{90357809-40DD-495A-878C-8E2481FF3515}"/>
                </a:ext>
              </a:extLst>
            </p:cNvPr>
            <p:cNvSpPr/>
            <p:nvPr/>
          </p:nvSpPr>
          <p:spPr>
            <a:xfrm>
              <a:off x="6045375" y="3914900"/>
              <a:ext cx="17900" cy="7475"/>
            </a:xfrm>
            <a:custGeom>
              <a:avLst/>
              <a:gdLst/>
              <a:ahLst/>
              <a:cxnLst/>
              <a:rect l="l" t="t" r="r" b="b"/>
              <a:pathLst>
                <a:path w="716" h="299" extrusionOk="0">
                  <a:moveTo>
                    <a:pt x="430" y="0"/>
                  </a:moveTo>
                  <a:cubicBezTo>
                    <a:pt x="287" y="96"/>
                    <a:pt x="96" y="131"/>
                    <a:pt x="1" y="298"/>
                  </a:cubicBezTo>
                  <a:lnTo>
                    <a:pt x="715" y="298"/>
                  </a:lnTo>
                  <a:cubicBezTo>
                    <a:pt x="715" y="96"/>
                    <a:pt x="632" y="12"/>
                    <a:pt x="4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6629;p32">
              <a:extLst>
                <a:ext uri="{FF2B5EF4-FFF2-40B4-BE49-F238E27FC236}">
                  <a16:creationId xmlns:a16="http://schemas.microsoft.com/office/drawing/2014/main" id="{72E16353-A8B9-40EC-BA12-2151D15F6C8C}"/>
                </a:ext>
              </a:extLst>
            </p:cNvPr>
            <p:cNvSpPr/>
            <p:nvPr/>
          </p:nvSpPr>
          <p:spPr>
            <a:xfrm>
              <a:off x="5995675" y="3919500"/>
              <a:ext cx="24725" cy="9125"/>
            </a:xfrm>
            <a:custGeom>
              <a:avLst/>
              <a:gdLst/>
              <a:ahLst/>
              <a:cxnLst/>
              <a:rect l="l" t="t" r="r" b="b"/>
              <a:pathLst>
                <a:path w="989" h="365" extrusionOk="0">
                  <a:moveTo>
                    <a:pt x="796" y="0"/>
                  </a:moveTo>
                  <a:cubicBezTo>
                    <a:pt x="702" y="0"/>
                    <a:pt x="606" y="26"/>
                    <a:pt x="509" y="26"/>
                  </a:cubicBezTo>
                  <a:cubicBezTo>
                    <a:pt x="483" y="26"/>
                    <a:pt x="456" y="24"/>
                    <a:pt x="429" y="19"/>
                  </a:cubicBezTo>
                  <a:cubicBezTo>
                    <a:pt x="403" y="29"/>
                    <a:pt x="375" y="32"/>
                    <a:pt x="345" y="32"/>
                  </a:cubicBezTo>
                  <a:cubicBezTo>
                    <a:pt x="288" y="32"/>
                    <a:pt x="227" y="20"/>
                    <a:pt x="172" y="20"/>
                  </a:cubicBezTo>
                  <a:cubicBezTo>
                    <a:pt x="84" y="20"/>
                    <a:pt x="13" y="51"/>
                    <a:pt x="1" y="209"/>
                  </a:cubicBezTo>
                  <a:cubicBezTo>
                    <a:pt x="322" y="269"/>
                    <a:pt x="667" y="185"/>
                    <a:pt x="977" y="364"/>
                  </a:cubicBezTo>
                  <a:cubicBezTo>
                    <a:pt x="977" y="269"/>
                    <a:pt x="989" y="185"/>
                    <a:pt x="989" y="78"/>
                  </a:cubicBezTo>
                  <a:lnTo>
                    <a:pt x="989" y="54"/>
                  </a:lnTo>
                  <a:cubicBezTo>
                    <a:pt x="926" y="13"/>
                    <a:pt x="861" y="0"/>
                    <a:pt x="7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6630;p32">
              <a:extLst>
                <a:ext uri="{FF2B5EF4-FFF2-40B4-BE49-F238E27FC236}">
                  <a16:creationId xmlns:a16="http://schemas.microsoft.com/office/drawing/2014/main" id="{6B07B2DD-EC05-401B-B39A-4E5BBB4964BC}"/>
                </a:ext>
              </a:extLst>
            </p:cNvPr>
            <p:cNvSpPr/>
            <p:nvPr/>
          </p:nvSpPr>
          <p:spPr>
            <a:xfrm>
              <a:off x="6027825" y="3922350"/>
              <a:ext cx="7475" cy="4775"/>
            </a:xfrm>
            <a:custGeom>
              <a:avLst/>
              <a:gdLst/>
              <a:ahLst/>
              <a:cxnLst/>
              <a:rect l="l" t="t" r="r" b="b"/>
              <a:pathLst>
                <a:path w="299" h="191" extrusionOk="0">
                  <a:moveTo>
                    <a:pt x="274" y="0"/>
                  </a:moveTo>
                  <a:lnTo>
                    <a:pt x="274" y="0"/>
                  </a:lnTo>
                  <a:cubicBezTo>
                    <a:pt x="179" y="12"/>
                    <a:pt x="96" y="12"/>
                    <a:pt x="0" y="12"/>
                  </a:cubicBezTo>
                  <a:cubicBezTo>
                    <a:pt x="36" y="95"/>
                    <a:pt x="84" y="191"/>
                    <a:pt x="167" y="191"/>
                  </a:cubicBezTo>
                  <a:cubicBezTo>
                    <a:pt x="298" y="191"/>
                    <a:pt x="262" y="71"/>
                    <a:pt x="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6631;p32">
              <a:extLst>
                <a:ext uri="{FF2B5EF4-FFF2-40B4-BE49-F238E27FC236}">
                  <a16:creationId xmlns:a16="http://schemas.microsoft.com/office/drawing/2014/main" id="{02D9EE6D-E0B3-40DB-909B-C5B3BC2E306F}"/>
                </a:ext>
              </a:extLst>
            </p:cNvPr>
            <p:cNvSpPr/>
            <p:nvPr/>
          </p:nvSpPr>
          <p:spPr>
            <a:xfrm>
              <a:off x="6187675" y="3917025"/>
              <a:ext cx="21450" cy="15850"/>
            </a:xfrm>
            <a:custGeom>
              <a:avLst/>
              <a:gdLst/>
              <a:ahLst/>
              <a:cxnLst/>
              <a:rect l="l" t="t" r="r" b="b"/>
              <a:pathLst>
                <a:path w="858" h="634" extrusionOk="0">
                  <a:moveTo>
                    <a:pt x="210" y="0"/>
                  </a:moveTo>
                  <a:cubicBezTo>
                    <a:pt x="159" y="0"/>
                    <a:pt x="109" y="21"/>
                    <a:pt x="60" y="70"/>
                  </a:cubicBezTo>
                  <a:cubicBezTo>
                    <a:pt x="12" y="106"/>
                    <a:pt x="0" y="153"/>
                    <a:pt x="12" y="213"/>
                  </a:cubicBezTo>
                  <a:cubicBezTo>
                    <a:pt x="72" y="296"/>
                    <a:pt x="95" y="404"/>
                    <a:pt x="60" y="511"/>
                  </a:cubicBezTo>
                  <a:cubicBezTo>
                    <a:pt x="137" y="613"/>
                    <a:pt x="238" y="633"/>
                    <a:pt x="347" y="633"/>
                  </a:cubicBezTo>
                  <a:cubicBezTo>
                    <a:pt x="414" y="633"/>
                    <a:pt x="484" y="626"/>
                    <a:pt x="553" y="626"/>
                  </a:cubicBezTo>
                  <a:cubicBezTo>
                    <a:pt x="579" y="626"/>
                    <a:pt x="605" y="627"/>
                    <a:pt x="631" y="630"/>
                  </a:cubicBezTo>
                  <a:cubicBezTo>
                    <a:pt x="738" y="511"/>
                    <a:pt x="857" y="392"/>
                    <a:pt x="774" y="189"/>
                  </a:cubicBezTo>
                  <a:lnTo>
                    <a:pt x="786" y="177"/>
                  </a:lnTo>
                  <a:cubicBezTo>
                    <a:pt x="679" y="118"/>
                    <a:pt x="560" y="153"/>
                    <a:pt x="476" y="58"/>
                  </a:cubicBezTo>
                  <a:lnTo>
                    <a:pt x="488" y="46"/>
                  </a:lnTo>
                  <a:lnTo>
                    <a:pt x="357" y="46"/>
                  </a:lnTo>
                  <a:cubicBezTo>
                    <a:pt x="306" y="18"/>
                    <a:pt x="257" y="0"/>
                    <a:pt x="2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6632;p32">
              <a:extLst>
                <a:ext uri="{FF2B5EF4-FFF2-40B4-BE49-F238E27FC236}">
                  <a16:creationId xmlns:a16="http://schemas.microsoft.com/office/drawing/2014/main" id="{8D730119-F0EB-4F80-B9BE-8A6DF39E2D3C}"/>
                </a:ext>
              </a:extLst>
            </p:cNvPr>
            <p:cNvSpPr/>
            <p:nvPr/>
          </p:nvSpPr>
          <p:spPr>
            <a:xfrm>
              <a:off x="6203150" y="3921750"/>
              <a:ext cx="11325" cy="11025"/>
            </a:xfrm>
            <a:custGeom>
              <a:avLst/>
              <a:gdLst/>
              <a:ahLst/>
              <a:cxnLst/>
              <a:rect l="l" t="t" r="r" b="b"/>
              <a:pathLst>
                <a:path w="453" h="441" extrusionOk="0">
                  <a:moveTo>
                    <a:pt x="155" y="0"/>
                  </a:moveTo>
                  <a:cubicBezTo>
                    <a:pt x="96" y="143"/>
                    <a:pt x="0" y="274"/>
                    <a:pt x="12" y="441"/>
                  </a:cubicBezTo>
                  <a:cubicBezTo>
                    <a:pt x="429" y="417"/>
                    <a:pt x="453" y="393"/>
                    <a:pt x="286" y="36"/>
                  </a:cubicBezTo>
                  <a:cubicBezTo>
                    <a:pt x="238" y="24"/>
                    <a:pt x="191" y="0"/>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6633;p32">
              <a:extLst>
                <a:ext uri="{FF2B5EF4-FFF2-40B4-BE49-F238E27FC236}">
                  <a16:creationId xmlns:a16="http://schemas.microsoft.com/office/drawing/2014/main" id="{7E096A81-E457-4426-8ED1-25E533AAC06E}"/>
                </a:ext>
              </a:extLst>
            </p:cNvPr>
            <p:cNvSpPr/>
            <p:nvPr/>
          </p:nvSpPr>
          <p:spPr>
            <a:xfrm>
              <a:off x="6185575" y="3921075"/>
              <a:ext cx="9850" cy="8425"/>
            </a:xfrm>
            <a:custGeom>
              <a:avLst/>
              <a:gdLst/>
              <a:ahLst/>
              <a:cxnLst/>
              <a:rect l="l" t="t" r="r" b="b"/>
              <a:pathLst>
                <a:path w="394" h="337" extrusionOk="0">
                  <a:moveTo>
                    <a:pt x="67" y="0"/>
                  </a:moveTo>
                  <a:cubicBezTo>
                    <a:pt x="40" y="0"/>
                    <a:pt x="21" y="23"/>
                    <a:pt x="1" y="63"/>
                  </a:cubicBezTo>
                  <a:lnTo>
                    <a:pt x="1" y="325"/>
                  </a:lnTo>
                  <a:cubicBezTo>
                    <a:pt x="48" y="325"/>
                    <a:pt x="96" y="325"/>
                    <a:pt x="144" y="337"/>
                  </a:cubicBezTo>
                  <a:cubicBezTo>
                    <a:pt x="227" y="325"/>
                    <a:pt x="346" y="325"/>
                    <a:pt x="358" y="230"/>
                  </a:cubicBezTo>
                  <a:cubicBezTo>
                    <a:pt x="394" y="63"/>
                    <a:pt x="239" y="63"/>
                    <a:pt x="144" y="27"/>
                  </a:cubicBezTo>
                  <a:cubicBezTo>
                    <a:pt x="144" y="15"/>
                    <a:pt x="120" y="3"/>
                    <a:pt x="84" y="3"/>
                  </a:cubicBezTo>
                  <a:cubicBezTo>
                    <a:pt x="78" y="1"/>
                    <a:pt x="72" y="0"/>
                    <a:pt x="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6634;p32">
              <a:extLst>
                <a:ext uri="{FF2B5EF4-FFF2-40B4-BE49-F238E27FC236}">
                  <a16:creationId xmlns:a16="http://schemas.microsoft.com/office/drawing/2014/main" id="{D949F60D-3192-49A4-B5EF-53D3F8D2378E}"/>
                </a:ext>
              </a:extLst>
            </p:cNvPr>
            <p:cNvSpPr/>
            <p:nvPr/>
          </p:nvSpPr>
          <p:spPr>
            <a:xfrm>
              <a:off x="5959375" y="3918475"/>
              <a:ext cx="48225" cy="9500"/>
            </a:xfrm>
            <a:custGeom>
              <a:avLst/>
              <a:gdLst/>
              <a:ahLst/>
              <a:cxnLst/>
              <a:rect l="l" t="t" r="r" b="b"/>
              <a:pathLst>
                <a:path w="1929" h="380" extrusionOk="0">
                  <a:moveTo>
                    <a:pt x="1726" y="0"/>
                  </a:moveTo>
                  <a:cubicBezTo>
                    <a:pt x="1536" y="0"/>
                    <a:pt x="1345" y="12"/>
                    <a:pt x="1155" y="12"/>
                  </a:cubicBezTo>
                  <a:cubicBezTo>
                    <a:pt x="985" y="138"/>
                    <a:pt x="809" y="166"/>
                    <a:pt x="631" y="166"/>
                  </a:cubicBezTo>
                  <a:cubicBezTo>
                    <a:pt x="494" y="166"/>
                    <a:pt x="355" y="150"/>
                    <a:pt x="215" y="150"/>
                  </a:cubicBezTo>
                  <a:cubicBezTo>
                    <a:pt x="144" y="150"/>
                    <a:pt x="72" y="154"/>
                    <a:pt x="0" y="167"/>
                  </a:cubicBezTo>
                  <a:cubicBezTo>
                    <a:pt x="24" y="203"/>
                    <a:pt x="36" y="238"/>
                    <a:pt x="36" y="286"/>
                  </a:cubicBezTo>
                  <a:cubicBezTo>
                    <a:pt x="322" y="298"/>
                    <a:pt x="595" y="298"/>
                    <a:pt x="881" y="310"/>
                  </a:cubicBezTo>
                  <a:cubicBezTo>
                    <a:pt x="974" y="359"/>
                    <a:pt x="1070" y="380"/>
                    <a:pt x="1166" y="380"/>
                  </a:cubicBezTo>
                  <a:cubicBezTo>
                    <a:pt x="1254" y="380"/>
                    <a:pt x="1343" y="362"/>
                    <a:pt x="1429" y="334"/>
                  </a:cubicBezTo>
                  <a:lnTo>
                    <a:pt x="1465" y="274"/>
                  </a:lnTo>
                  <a:cubicBezTo>
                    <a:pt x="1572" y="107"/>
                    <a:pt x="1750" y="179"/>
                    <a:pt x="1893" y="131"/>
                  </a:cubicBezTo>
                  <a:cubicBezTo>
                    <a:pt x="1929" y="60"/>
                    <a:pt x="1893" y="36"/>
                    <a:pt x="1834" y="36"/>
                  </a:cubicBezTo>
                  <a:cubicBezTo>
                    <a:pt x="1822" y="39"/>
                    <a:pt x="1811" y="40"/>
                    <a:pt x="1802" y="40"/>
                  </a:cubicBezTo>
                  <a:cubicBezTo>
                    <a:pt x="1773" y="40"/>
                    <a:pt x="1753" y="27"/>
                    <a:pt x="17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6635;p32">
              <a:extLst>
                <a:ext uri="{FF2B5EF4-FFF2-40B4-BE49-F238E27FC236}">
                  <a16:creationId xmlns:a16="http://schemas.microsoft.com/office/drawing/2014/main" id="{3CCDFAE6-933E-46F4-A4F3-2D8CC558D556}"/>
                </a:ext>
              </a:extLst>
            </p:cNvPr>
            <p:cNvSpPr/>
            <p:nvPr/>
          </p:nvSpPr>
          <p:spPr>
            <a:xfrm>
              <a:off x="5941500" y="3921750"/>
              <a:ext cx="10450" cy="3475"/>
            </a:xfrm>
            <a:custGeom>
              <a:avLst/>
              <a:gdLst/>
              <a:ahLst/>
              <a:cxnLst/>
              <a:rect l="l" t="t" r="r" b="b"/>
              <a:pathLst>
                <a:path w="418" h="139" extrusionOk="0">
                  <a:moveTo>
                    <a:pt x="1" y="0"/>
                  </a:moveTo>
                  <a:lnTo>
                    <a:pt x="1" y="0"/>
                  </a:lnTo>
                  <a:cubicBezTo>
                    <a:pt x="64" y="94"/>
                    <a:pt x="136" y="139"/>
                    <a:pt x="212" y="139"/>
                  </a:cubicBezTo>
                  <a:cubicBezTo>
                    <a:pt x="280" y="139"/>
                    <a:pt x="350" y="103"/>
                    <a:pt x="417" y="36"/>
                  </a:cubicBezTo>
                  <a:cubicBezTo>
                    <a:pt x="275" y="36"/>
                    <a:pt x="144" y="2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6636;p32">
              <a:extLst>
                <a:ext uri="{FF2B5EF4-FFF2-40B4-BE49-F238E27FC236}">
                  <a16:creationId xmlns:a16="http://schemas.microsoft.com/office/drawing/2014/main" id="{FD664B59-DE02-4C6B-BD63-AD1AFDC4ED81}"/>
                </a:ext>
              </a:extLst>
            </p:cNvPr>
            <p:cNvSpPr/>
            <p:nvPr/>
          </p:nvSpPr>
          <p:spPr>
            <a:xfrm>
              <a:off x="5934650" y="3921925"/>
              <a:ext cx="3300" cy="1925"/>
            </a:xfrm>
            <a:custGeom>
              <a:avLst/>
              <a:gdLst/>
              <a:ahLst/>
              <a:cxnLst/>
              <a:rect l="l" t="t" r="r" b="b"/>
              <a:pathLst>
                <a:path w="132" h="77" extrusionOk="0">
                  <a:moveTo>
                    <a:pt x="69" y="0"/>
                  </a:moveTo>
                  <a:cubicBezTo>
                    <a:pt x="44" y="0"/>
                    <a:pt x="20" y="9"/>
                    <a:pt x="1" y="29"/>
                  </a:cubicBezTo>
                  <a:lnTo>
                    <a:pt x="37" y="77"/>
                  </a:lnTo>
                  <a:cubicBezTo>
                    <a:pt x="72" y="53"/>
                    <a:pt x="96" y="29"/>
                    <a:pt x="132" y="17"/>
                  </a:cubicBezTo>
                  <a:cubicBezTo>
                    <a:pt x="110" y="6"/>
                    <a:pt x="89" y="0"/>
                    <a:pt x="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6637;p32">
              <a:extLst>
                <a:ext uri="{FF2B5EF4-FFF2-40B4-BE49-F238E27FC236}">
                  <a16:creationId xmlns:a16="http://schemas.microsoft.com/office/drawing/2014/main" id="{9D7FA71A-5D05-471F-9696-7E26DD9F035F}"/>
                </a:ext>
              </a:extLst>
            </p:cNvPr>
            <p:cNvSpPr/>
            <p:nvPr/>
          </p:nvSpPr>
          <p:spPr>
            <a:xfrm>
              <a:off x="6019800" y="3889750"/>
              <a:ext cx="150925" cy="15800"/>
            </a:xfrm>
            <a:custGeom>
              <a:avLst/>
              <a:gdLst/>
              <a:ahLst/>
              <a:cxnLst/>
              <a:rect l="l" t="t" r="r" b="b"/>
              <a:pathLst>
                <a:path w="6037" h="632" extrusionOk="0">
                  <a:moveTo>
                    <a:pt x="1680" y="1"/>
                  </a:moveTo>
                  <a:cubicBezTo>
                    <a:pt x="1557" y="1"/>
                    <a:pt x="1433" y="6"/>
                    <a:pt x="1310" y="18"/>
                  </a:cubicBezTo>
                  <a:cubicBezTo>
                    <a:pt x="1141" y="137"/>
                    <a:pt x="960" y="165"/>
                    <a:pt x="775" y="165"/>
                  </a:cubicBezTo>
                  <a:cubicBezTo>
                    <a:pt x="610" y="165"/>
                    <a:pt x="442" y="143"/>
                    <a:pt x="277" y="143"/>
                  </a:cubicBezTo>
                  <a:cubicBezTo>
                    <a:pt x="183" y="143"/>
                    <a:pt x="91" y="150"/>
                    <a:pt x="0" y="173"/>
                  </a:cubicBezTo>
                  <a:cubicBezTo>
                    <a:pt x="60" y="197"/>
                    <a:pt x="95" y="244"/>
                    <a:pt x="155" y="292"/>
                  </a:cubicBezTo>
                  <a:cubicBezTo>
                    <a:pt x="893" y="304"/>
                    <a:pt x="1607" y="304"/>
                    <a:pt x="2322" y="435"/>
                  </a:cubicBezTo>
                  <a:cubicBezTo>
                    <a:pt x="2512" y="566"/>
                    <a:pt x="2750" y="471"/>
                    <a:pt x="2941" y="542"/>
                  </a:cubicBezTo>
                  <a:lnTo>
                    <a:pt x="3000" y="542"/>
                  </a:lnTo>
                  <a:cubicBezTo>
                    <a:pt x="3353" y="597"/>
                    <a:pt x="3706" y="631"/>
                    <a:pt x="4059" y="631"/>
                  </a:cubicBezTo>
                  <a:cubicBezTo>
                    <a:pt x="4242" y="631"/>
                    <a:pt x="4425" y="622"/>
                    <a:pt x="4608" y="602"/>
                  </a:cubicBezTo>
                  <a:cubicBezTo>
                    <a:pt x="4736" y="566"/>
                    <a:pt x="4865" y="554"/>
                    <a:pt x="4993" y="554"/>
                  </a:cubicBezTo>
                  <a:cubicBezTo>
                    <a:pt x="5261" y="554"/>
                    <a:pt x="5529" y="606"/>
                    <a:pt x="5797" y="606"/>
                  </a:cubicBezTo>
                  <a:cubicBezTo>
                    <a:pt x="5877" y="606"/>
                    <a:pt x="5957" y="602"/>
                    <a:pt x="6036" y="590"/>
                  </a:cubicBezTo>
                  <a:lnTo>
                    <a:pt x="6036" y="447"/>
                  </a:lnTo>
                  <a:cubicBezTo>
                    <a:pt x="5941" y="375"/>
                    <a:pt x="5810" y="316"/>
                    <a:pt x="5727" y="209"/>
                  </a:cubicBezTo>
                  <a:cubicBezTo>
                    <a:pt x="5628" y="124"/>
                    <a:pt x="5528" y="94"/>
                    <a:pt x="5428" y="94"/>
                  </a:cubicBezTo>
                  <a:cubicBezTo>
                    <a:pt x="5194" y="94"/>
                    <a:pt x="4958" y="257"/>
                    <a:pt x="4724" y="257"/>
                  </a:cubicBezTo>
                  <a:cubicBezTo>
                    <a:pt x="4637" y="257"/>
                    <a:pt x="4551" y="234"/>
                    <a:pt x="4465" y="173"/>
                  </a:cubicBezTo>
                  <a:cubicBezTo>
                    <a:pt x="4310" y="149"/>
                    <a:pt x="4179" y="149"/>
                    <a:pt x="4024" y="137"/>
                  </a:cubicBezTo>
                  <a:cubicBezTo>
                    <a:pt x="3905" y="175"/>
                    <a:pt x="3784" y="189"/>
                    <a:pt x="3663" y="189"/>
                  </a:cubicBezTo>
                  <a:cubicBezTo>
                    <a:pt x="3481" y="189"/>
                    <a:pt x="3298" y="159"/>
                    <a:pt x="3119" y="137"/>
                  </a:cubicBezTo>
                  <a:cubicBezTo>
                    <a:pt x="2636" y="80"/>
                    <a:pt x="2160" y="1"/>
                    <a:pt x="16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6638;p32">
              <a:extLst>
                <a:ext uri="{FF2B5EF4-FFF2-40B4-BE49-F238E27FC236}">
                  <a16:creationId xmlns:a16="http://schemas.microsoft.com/office/drawing/2014/main" id="{EE908F66-A1C6-4D1F-A34B-EECBC22C4889}"/>
                </a:ext>
              </a:extLst>
            </p:cNvPr>
            <p:cNvSpPr/>
            <p:nvPr/>
          </p:nvSpPr>
          <p:spPr>
            <a:xfrm>
              <a:off x="6094800" y="3901175"/>
              <a:ext cx="40800" cy="12700"/>
            </a:xfrm>
            <a:custGeom>
              <a:avLst/>
              <a:gdLst/>
              <a:ahLst/>
              <a:cxnLst/>
              <a:rect l="l" t="t" r="r" b="b"/>
              <a:pathLst>
                <a:path w="1632" h="508" extrusionOk="0">
                  <a:moveTo>
                    <a:pt x="714" y="0"/>
                  </a:moveTo>
                  <a:cubicBezTo>
                    <a:pt x="474" y="0"/>
                    <a:pt x="235" y="28"/>
                    <a:pt x="0" y="85"/>
                  </a:cubicBezTo>
                  <a:cubicBezTo>
                    <a:pt x="60" y="145"/>
                    <a:pt x="119" y="204"/>
                    <a:pt x="203" y="264"/>
                  </a:cubicBezTo>
                  <a:cubicBezTo>
                    <a:pt x="285" y="363"/>
                    <a:pt x="368" y="508"/>
                    <a:pt x="490" y="508"/>
                  </a:cubicBezTo>
                  <a:cubicBezTo>
                    <a:pt x="544" y="508"/>
                    <a:pt x="606" y="479"/>
                    <a:pt x="679" y="406"/>
                  </a:cubicBezTo>
                  <a:cubicBezTo>
                    <a:pt x="755" y="325"/>
                    <a:pt x="830" y="292"/>
                    <a:pt x="909" y="292"/>
                  </a:cubicBezTo>
                  <a:cubicBezTo>
                    <a:pt x="991" y="292"/>
                    <a:pt x="1076" y="328"/>
                    <a:pt x="1167" y="383"/>
                  </a:cubicBezTo>
                  <a:cubicBezTo>
                    <a:pt x="1248" y="423"/>
                    <a:pt x="1334" y="452"/>
                    <a:pt x="1423" y="452"/>
                  </a:cubicBezTo>
                  <a:cubicBezTo>
                    <a:pt x="1490" y="452"/>
                    <a:pt x="1560" y="436"/>
                    <a:pt x="1632" y="395"/>
                  </a:cubicBezTo>
                  <a:lnTo>
                    <a:pt x="1632" y="133"/>
                  </a:lnTo>
                  <a:cubicBezTo>
                    <a:pt x="1330" y="46"/>
                    <a:pt x="1022" y="0"/>
                    <a:pt x="7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6639;p32">
              <a:extLst>
                <a:ext uri="{FF2B5EF4-FFF2-40B4-BE49-F238E27FC236}">
                  <a16:creationId xmlns:a16="http://schemas.microsoft.com/office/drawing/2014/main" id="{C215E7D5-F590-4530-922A-47B91FBCCDB1}"/>
                </a:ext>
              </a:extLst>
            </p:cNvPr>
            <p:cNvSpPr/>
            <p:nvPr/>
          </p:nvSpPr>
          <p:spPr>
            <a:xfrm>
              <a:off x="6171600" y="3910475"/>
              <a:ext cx="9550" cy="8025"/>
            </a:xfrm>
            <a:custGeom>
              <a:avLst/>
              <a:gdLst/>
              <a:ahLst/>
              <a:cxnLst/>
              <a:rect l="l" t="t" r="r" b="b"/>
              <a:pathLst>
                <a:path w="382" h="321" extrusionOk="0">
                  <a:moveTo>
                    <a:pt x="139" y="1"/>
                  </a:moveTo>
                  <a:cubicBezTo>
                    <a:pt x="117" y="1"/>
                    <a:pt x="94" y="4"/>
                    <a:pt x="72" y="11"/>
                  </a:cubicBezTo>
                  <a:cubicBezTo>
                    <a:pt x="12" y="23"/>
                    <a:pt x="12" y="213"/>
                    <a:pt x="0" y="320"/>
                  </a:cubicBezTo>
                  <a:cubicBezTo>
                    <a:pt x="119" y="273"/>
                    <a:pt x="250" y="237"/>
                    <a:pt x="381" y="189"/>
                  </a:cubicBezTo>
                  <a:cubicBezTo>
                    <a:pt x="333" y="64"/>
                    <a:pt x="237" y="1"/>
                    <a:pt x="1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6640;p32">
              <a:extLst>
                <a:ext uri="{FF2B5EF4-FFF2-40B4-BE49-F238E27FC236}">
                  <a16:creationId xmlns:a16="http://schemas.microsoft.com/office/drawing/2014/main" id="{B7BC7139-6847-4D3C-8559-ABE8605330D9}"/>
                </a:ext>
              </a:extLst>
            </p:cNvPr>
            <p:cNvSpPr/>
            <p:nvPr/>
          </p:nvSpPr>
          <p:spPr>
            <a:xfrm>
              <a:off x="6152850" y="3915075"/>
              <a:ext cx="11325" cy="3425"/>
            </a:xfrm>
            <a:custGeom>
              <a:avLst/>
              <a:gdLst/>
              <a:ahLst/>
              <a:cxnLst/>
              <a:rect l="l" t="t" r="r" b="b"/>
              <a:pathLst>
                <a:path w="453" h="137" extrusionOk="0">
                  <a:moveTo>
                    <a:pt x="230" y="1"/>
                  </a:moveTo>
                  <a:cubicBezTo>
                    <a:pt x="154" y="1"/>
                    <a:pt x="79" y="46"/>
                    <a:pt x="0" y="124"/>
                  </a:cubicBezTo>
                  <a:cubicBezTo>
                    <a:pt x="155" y="136"/>
                    <a:pt x="298" y="136"/>
                    <a:pt x="453" y="136"/>
                  </a:cubicBezTo>
                  <a:cubicBezTo>
                    <a:pt x="376" y="43"/>
                    <a:pt x="303" y="1"/>
                    <a:pt x="23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6641;p32">
              <a:extLst>
                <a:ext uri="{FF2B5EF4-FFF2-40B4-BE49-F238E27FC236}">
                  <a16:creationId xmlns:a16="http://schemas.microsoft.com/office/drawing/2014/main" id="{5FD6F141-67A9-485D-84F8-5E4839559C6F}"/>
                </a:ext>
              </a:extLst>
            </p:cNvPr>
            <p:cNvSpPr/>
            <p:nvPr/>
          </p:nvSpPr>
          <p:spPr>
            <a:xfrm>
              <a:off x="6182000" y="3918475"/>
              <a:ext cx="7175" cy="4175"/>
            </a:xfrm>
            <a:custGeom>
              <a:avLst/>
              <a:gdLst/>
              <a:ahLst/>
              <a:cxnLst/>
              <a:rect l="l" t="t" r="r" b="b"/>
              <a:pathLst>
                <a:path w="287" h="167" extrusionOk="0">
                  <a:moveTo>
                    <a:pt x="1" y="0"/>
                  </a:moveTo>
                  <a:cubicBezTo>
                    <a:pt x="49" y="60"/>
                    <a:pt x="108" y="107"/>
                    <a:pt x="144" y="167"/>
                  </a:cubicBezTo>
                  <a:cubicBezTo>
                    <a:pt x="191" y="155"/>
                    <a:pt x="239" y="155"/>
                    <a:pt x="287" y="131"/>
                  </a:cubicBezTo>
                  <a:lnTo>
                    <a:pt x="287" y="12"/>
                  </a:lnTo>
                  <a:cubicBezTo>
                    <a:pt x="191" y="0"/>
                    <a:pt x="84"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6642;p32">
              <a:extLst>
                <a:ext uri="{FF2B5EF4-FFF2-40B4-BE49-F238E27FC236}">
                  <a16:creationId xmlns:a16="http://schemas.microsoft.com/office/drawing/2014/main" id="{4007986A-A5D4-470C-9D54-8E3BC69F5C80}"/>
                </a:ext>
              </a:extLst>
            </p:cNvPr>
            <p:cNvSpPr/>
            <p:nvPr/>
          </p:nvSpPr>
          <p:spPr>
            <a:xfrm>
              <a:off x="6189150" y="3915200"/>
              <a:ext cx="7475" cy="3300"/>
            </a:xfrm>
            <a:custGeom>
              <a:avLst/>
              <a:gdLst/>
              <a:ahLst/>
              <a:cxnLst/>
              <a:rect l="l" t="t" r="r" b="b"/>
              <a:pathLst>
                <a:path w="299" h="132" extrusionOk="0">
                  <a:moveTo>
                    <a:pt x="1" y="0"/>
                  </a:moveTo>
                  <a:lnTo>
                    <a:pt x="1" y="131"/>
                  </a:lnTo>
                  <a:cubicBezTo>
                    <a:pt x="84" y="131"/>
                    <a:pt x="191" y="119"/>
                    <a:pt x="298" y="119"/>
                  </a:cubicBezTo>
                  <a:cubicBezTo>
                    <a:pt x="215" y="12"/>
                    <a:pt x="120"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6643;p32">
              <a:extLst>
                <a:ext uri="{FF2B5EF4-FFF2-40B4-BE49-F238E27FC236}">
                  <a16:creationId xmlns:a16="http://schemas.microsoft.com/office/drawing/2014/main" id="{66C8A772-2283-4B4B-98D1-7C6C8B1379B9}"/>
                </a:ext>
              </a:extLst>
            </p:cNvPr>
            <p:cNvSpPr/>
            <p:nvPr/>
          </p:nvSpPr>
          <p:spPr>
            <a:xfrm>
              <a:off x="6187075" y="3913400"/>
              <a:ext cx="2100" cy="1825"/>
            </a:xfrm>
            <a:custGeom>
              <a:avLst/>
              <a:gdLst/>
              <a:ahLst/>
              <a:cxnLst/>
              <a:rect l="l" t="t" r="r" b="b"/>
              <a:pathLst>
                <a:path w="84" h="73" extrusionOk="0">
                  <a:moveTo>
                    <a:pt x="0" y="1"/>
                  </a:moveTo>
                  <a:lnTo>
                    <a:pt x="84" y="72"/>
                  </a:lnTo>
                  <a:cubicBezTo>
                    <a:pt x="84" y="37"/>
                    <a:pt x="60" y="25"/>
                    <a:pt x="48" y="13"/>
                  </a:cubicBezTo>
                  <a:cubicBezTo>
                    <a:pt x="48" y="1"/>
                    <a:pt x="24"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6644;p32">
              <a:extLst>
                <a:ext uri="{FF2B5EF4-FFF2-40B4-BE49-F238E27FC236}">
                  <a16:creationId xmlns:a16="http://schemas.microsoft.com/office/drawing/2014/main" id="{AF59CEE5-B9EB-4FFE-92AE-AE7A3EFCFA6F}"/>
                </a:ext>
              </a:extLst>
            </p:cNvPr>
            <p:cNvSpPr/>
            <p:nvPr/>
          </p:nvSpPr>
          <p:spPr>
            <a:xfrm>
              <a:off x="6167425" y="3918775"/>
              <a:ext cx="3900" cy="1500"/>
            </a:xfrm>
            <a:custGeom>
              <a:avLst/>
              <a:gdLst/>
              <a:ahLst/>
              <a:cxnLst/>
              <a:rect l="l" t="t" r="r" b="b"/>
              <a:pathLst>
                <a:path w="156" h="60" extrusionOk="0">
                  <a:moveTo>
                    <a:pt x="155" y="0"/>
                  </a:moveTo>
                  <a:cubicBezTo>
                    <a:pt x="108" y="0"/>
                    <a:pt x="48" y="0"/>
                    <a:pt x="1" y="24"/>
                  </a:cubicBezTo>
                  <a:cubicBezTo>
                    <a:pt x="12" y="36"/>
                    <a:pt x="36" y="60"/>
                    <a:pt x="48" y="60"/>
                  </a:cubicBezTo>
                  <a:cubicBezTo>
                    <a:pt x="84" y="48"/>
                    <a:pt x="120" y="24"/>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6645;p32">
              <a:extLst>
                <a:ext uri="{FF2B5EF4-FFF2-40B4-BE49-F238E27FC236}">
                  <a16:creationId xmlns:a16="http://schemas.microsoft.com/office/drawing/2014/main" id="{D470F68A-88D3-45E4-AFD8-BB885FD5C218}"/>
                </a:ext>
              </a:extLst>
            </p:cNvPr>
            <p:cNvSpPr/>
            <p:nvPr/>
          </p:nvSpPr>
          <p:spPr>
            <a:xfrm>
              <a:off x="5816200" y="3883050"/>
              <a:ext cx="13700" cy="10450"/>
            </a:xfrm>
            <a:custGeom>
              <a:avLst/>
              <a:gdLst/>
              <a:ahLst/>
              <a:cxnLst/>
              <a:rect l="l" t="t" r="r" b="b"/>
              <a:pathLst>
                <a:path w="548" h="418" extrusionOk="0">
                  <a:moveTo>
                    <a:pt x="274" y="0"/>
                  </a:moveTo>
                  <a:cubicBezTo>
                    <a:pt x="369" y="155"/>
                    <a:pt x="357" y="239"/>
                    <a:pt x="155" y="286"/>
                  </a:cubicBezTo>
                  <a:cubicBezTo>
                    <a:pt x="107" y="298"/>
                    <a:pt x="48" y="381"/>
                    <a:pt x="0" y="417"/>
                  </a:cubicBezTo>
                  <a:cubicBezTo>
                    <a:pt x="95" y="417"/>
                    <a:pt x="179" y="405"/>
                    <a:pt x="286" y="405"/>
                  </a:cubicBezTo>
                  <a:cubicBezTo>
                    <a:pt x="405" y="405"/>
                    <a:pt x="524" y="358"/>
                    <a:pt x="536" y="227"/>
                  </a:cubicBezTo>
                  <a:cubicBezTo>
                    <a:pt x="548" y="48"/>
                    <a:pt x="429" y="0"/>
                    <a:pt x="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6646;p32">
              <a:extLst>
                <a:ext uri="{FF2B5EF4-FFF2-40B4-BE49-F238E27FC236}">
                  <a16:creationId xmlns:a16="http://schemas.microsoft.com/office/drawing/2014/main" id="{2814DD23-4972-4BAC-ADBE-A7F6DD84BBF2}"/>
                </a:ext>
              </a:extLst>
            </p:cNvPr>
            <p:cNvSpPr/>
            <p:nvPr/>
          </p:nvSpPr>
          <p:spPr>
            <a:xfrm>
              <a:off x="6176050" y="4027400"/>
              <a:ext cx="625" cy="1225"/>
            </a:xfrm>
            <a:custGeom>
              <a:avLst/>
              <a:gdLst/>
              <a:ahLst/>
              <a:cxnLst/>
              <a:rect l="l" t="t" r="r" b="b"/>
              <a:pathLst>
                <a:path w="25" h="49" extrusionOk="0">
                  <a:moveTo>
                    <a:pt x="1" y="1"/>
                  </a:moveTo>
                  <a:lnTo>
                    <a:pt x="13" y="49"/>
                  </a:lnTo>
                  <a:lnTo>
                    <a:pt x="25" y="25"/>
                  </a:lnTo>
                  <a:lnTo>
                    <a:pt x="1"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6647;p32">
              <a:extLst>
                <a:ext uri="{FF2B5EF4-FFF2-40B4-BE49-F238E27FC236}">
                  <a16:creationId xmlns:a16="http://schemas.microsoft.com/office/drawing/2014/main" id="{BB01FA6C-F247-44A5-89CE-17032AF5D86A}"/>
                </a:ext>
              </a:extLst>
            </p:cNvPr>
            <p:cNvSpPr/>
            <p:nvPr/>
          </p:nvSpPr>
          <p:spPr>
            <a:xfrm>
              <a:off x="6131400" y="3889525"/>
              <a:ext cx="33975" cy="9325"/>
            </a:xfrm>
            <a:custGeom>
              <a:avLst/>
              <a:gdLst/>
              <a:ahLst/>
              <a:cxnLst/>
              <a:rect l="l" t="t" r="r" b="b"/>
              <a:pathLst>
                <a:path w="1359" h="373" extrusionOk="0">
                  <a:moveTo>
                    <a:pt x="1128" y="0"/>
                  </a:moveTo>
                  <a:cubicBezTo>
                    <a:pt x="1114" y="0"/>
                    <a:pt x="1100" y="1"/>
                    <a:pt x="1084" y="3"/>
                  </a:cubicBezTo>
                  <a:lnTo>
                    <a:pt x="596" y="3"/>
                  </a:lnTo>
                  <a:cubicBezTo>
                    <a:pt x="514" y="136"/>
                    <a:pt x="405" y="161"/>
                    <a:pt x="293" y="161"/>
                  </a:cubicBezTo>
                  <a:cubicBezTo>
                    <a:pt x="222" y="161"/>
                    <a:pt x="151" y="151"/>
                    <a:pt x="83" y="151"/>
                  </a:cubicBezTo>
                  <a:cubicBezTo>
                    <a:pt x="55" y="151"/>
                    <a:pt x="27" y="153"/>
                    <a:pt x="1" y="158"/>
                  </a:cubicBezTo>
                  <a:cubicBezTo>
                    <a:pt x="106" y="270"/>
                    <a:pt x="222" y="307"/>
                    <a:pt x="340" y="307"/>
                  </a:cubicBezTo>
                  <a:cubicBezTo>
                    <a:pt x="448" y="307"/>
                    <a:pt x="559" y="276"/>
                    <a:pt x="668" y="241"/>
                  </a:cubicBezTo>
                  <a:cubicBezTo>
                    <a:pt x="762" y="207"/>
                    <a:pt x="850" y="191"/>
                    <a:pt x="935" y="191"/>
                  </a:cubicBezTo>
                  <a:cubicBezTo>
                    <a:pt x="1053" y="191"/>
                    <a:pt x="1164" y="222"/>
                    <a:pt x="1275" y="277"/>
                  </a:cubicBezTo>
                  <a:cubicBezTo>
                    <a:pt x="1311" y="313"/>
                    <a:pt x="1334" y="337"/>
                    <a:pt x="1358" y="372"/>
                  </a:cubicBezTo>
                  <a:lnTo>
                    <a:pt x="1358" y="253"/>
                  </a:lnTo>
                  <a:cubicBezTo>
                    <a:pt x="1326" y="112"/>
                    <a:pt x="1273" y="0"/>
                    <a:pt x="112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6648;p32">
              <a:extLst>
                <a:ext uri="{FF2B5EF4-FFF2-40B4-BE49-F238E27FC236}">
                  <a16:creationId xmlns:a16="http://schemas.microsoft.com/office/drawing/2014/main" id="{4C5F3664-D435-4D10-94E4-B4F10774E3F4}"/>
                </a:ext>
              </a:extLst>
            </p:cNvPr>
            <p:cNvSpPr/>
            <p:nvPr/>
          </p:nvSpPr>
          <p:spPr>
            <a:xfrm>
              <a:off x="6170700" y="4065500"/>
              <a:ext cx="50025" cy="17825"/>
            </a:xfrm>
            <a:custGeom>
              <a:avLst/>
              <a:gdLst/>
              <a:ahLst/>
              <a:cxnLst/>
              <a:rect l="l" t="t" r="r" b="b"/>
              <a:pathLst>
                <a:path w="2001" h="713" extrusionOk="0">
                  <a:moveTo>
                    <a:pt x="1424" y="0"/>
                  </a:moveTo>
                  <a:cubicBezTo>
                    <a:pt x="1414" y="0"/>
                    <a:pt x="1404" y="0"/>
                    <a:pt x="1394" y="1"/>
                  </a:cubicBezTo>
                  <a:cubicBezTo>
                    <a:pt x="929" y="13"/>
                    <a:pt x="465" y="13"/>
                    <a:pt x="0" y="13"/>
                  </a:cubicBezTo>
                  <a:cubicBezTo>
                    <a:pt x="96" y="60"/>
                    <a:pt x="167" y="132"/>
                    <a:pt x="239" y="132"/>
                  </a:cubicBezTo>
                  <a:cubicBezTo>
                    <a:pt x="632" y="144"/>
                    <a:pt x="572" y="346"/>
                    <a:pt x="453" y="584"/>
                  </a:cubicBezTo>
                  <a:cubicBezTo>
                    <a:pt x="716" y="653"/>
                    <a:pt x="995" y="713"/>
                    <a:pt x="1277" y="713"/>
                  </a:cubicBezTo>
                  <a:cubicBezTo>
                    <a:pt x="1340" y="713"/>
                    <a:pt x="1402" y="710"/>
                    <a:pt x="1465" y="703"/>
                  </a:cubicBezTo>
                  <a:cubicBezTo>
                    <a:pt x="1715" y="680"/>
                    <a:pt x="1965" y="644"/>
                    <a:pt x="2001" y="299"/>
                  </a:cubicBezTo>
                  <a:cubicBezTo>
                    <a:pt x="1829" y="138"/>
                    <a:pt x="1669" y="0"/>
                    <a:pt x="14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6649;p32">
              <a:extLst>
                <a:ext uri="{FF2B5EF4-FFF2-40B4-BE49-F238E27FC236}">
                  <a16:creationId xmlns:a16="http://schemas.microsoft.com/office/drawing/2014/main" id="{97EF6664-5AA9-404A-A5BB-2DE2DE1B005F}"/>
                </a:ext>
              </a:extLst>
            </p:cNvPr>
            <p:cNvSpPr/>
            <p:nvPr/>
          </p:nvSpPr>
          <p:spPr>
            <a:xfrm>
              <a:off x="6079025" y="4051225"/>
              <a:ext cx="107475" cy="14000"/>
            </a:xfrm>
            <a:custGeom>
              <a:avLst/>
              <a:gdLst/>
              <a:ahLst/>
              <a:cxnLst/>
              <a:rect l="l" t="t" r="r" b="b"/>
              <a:pathLst>
                <a:path w="4299" h="560" extrusionOk="0">
                  <a:moveTo>
                    <a:pt x="155" y="0"/>
                  </a:moveTo>
                  <a:cubicBezTo>
                    <a:pt x="0" y="167"/>
                    <a:pt x="191" y="179"/>
                    <a:pt x="262" y="250"/>
                  </a:cubicBezTo>
                  <a:cubicBezTo>
                    <a:pt x="283" y="292"/>
                    <a:pt x="304" y="310"/>
                    <a:pt x="330" y="310"/>
                  </a:cubicBezTo>
                  <a:cubicBezTo>
                    <a:pt x="348" y="310"/>
                    <a:pt x="369" y="301"/>
                    <a:pt x="393" y="286"/>
                  </a:cubicBezTo>
                  <a:cubicBezTo>
                    <a:pt x="453" y="294"/>
                    <a:pt x="512" y="296"/>
                    <a:pt x="570" y="296"/>
                  </a:cubicBezTo>
                  <a:cubicBezTo>
                    <a:pt x="624" y="296"/>
                    <a:pt x="678" y="295"/>
                    <a:pt x="730" y="295"/>
                  </a:cubicBezTo>
                  <a:cubicBezTo>
                    <a:pt x="870" y="295"/>
                    <a:pt x="1004" y="306"/>
                    <a:pt x="1131" y="393"/>
                  </a:cubicBezTo>
                  <a:cubicBezTo>
                    <a:pt x="1131" y="405"/>
                    <a:pt x="1131" y="417"/>
                    <a:pt x="1155" y="441"/>
                  </a:cubicBezTo>
                  <a:cubicBezTo>
                    <a:pt x="1159" y="445"/>
                    <a:pt x="1166" y="448"/>
                    <a:pt x="1175" y="448"/>
                  </a:cubicBezTo>
                  <a:cubicBezTo>
                    <a:pt x="1192" y="448"/>
                    <a:pt x="1219" y="437"/>
                    <a:pt x="1251" y="405"/>
                  </a:cubicBezTo>
                  <a:cubicBezTo>
                    <a:pt x="1334" y="417"/>
                    <a:pt x="1441" y="417"/>
                    <a:pt x="1524" y="441"/>
                  </a:cubicBezTo>
                  <a:lnTo>
                    <a:pt x="2203" y="441"/>
                  </a:lnTo>
                  <a:cubicBezTo>
                    <a:pt x="2321" y="481"/>
                    <a:pt x="2442" y="492"/>
                    <a:pt x="2564" y="492"/>
                  </a:cubicBezTo>
                  <a:cubicBezTo>
                    <a:pt x="2709" y="492"/>
                    <a:pt x="2856" y="477"/>
                    <a:pt x="3002" y="477"/>
                  </a:cubicBezTo>
                  <a:cubicBezTo>
                    <a:pt x="3134" y="477"/>
                    <a:pt x="3265" y="489"/>
                    <a:pt x="3394" y="536"/>
                  </a:cubicBezTo>
                  <a:cubicBezTo>
                    <a:pt x="3477" y="560"/>
                    <a:pt x="3584" y="560"/>
                    <a:pt x="3691" y="560"/>
                  </a:cubicBezTo>
                  <a:cubicBezTo>
                    <a:pt x="3834" y="346"/>
                    <a:pt x="4060" y="453"/>
                    <a:pt x="4251" y="393"/>
                  </a:cubicBezTo>
                  <a:cubicBezTo>
                    <a:pt x="4263" y="358"/>
                    <a:pt x="4287" y="346"/>
                    <a:pt x="4299" y="322"/>
                  </a:cubicBezTo>
                  <a:cubicBezTo>
                    <a:pt x="4287" y="286"/>
                    <a:pt x="4263" y="274"/>
                    <a:pt x="4251" y="239"/>
                  </a:cubicBezTo>
                  <a:cubicBezTo>
                    <a:pt x="4191" y="227"/>
                    <a:pt x="4132" y="215"/>
                    <a:pt x="4072" y="215"/>
                  </a:cubicBezTo>
                  <a:lnTo>
                    <a:pt x="3715" y="215"/>
                  </a:lnTo>
                  <a:cubicBezTo>
                    <a:pt x="3667" y="215"/>
                    <a:pt x="3608" y="227"/>
                    <a:pt x="3548" y="239"/>
                  </a:cubicBezTo>
                  <a:lnTo>
                    <a:pt x="3370" y="239"/>
                  </a:lnTo>
                  <a:cubicBezTo>
                    <a:pt x="3140" y="252"/>
                    <a:pt x="2901" y="258"/>
                    <a:pt x="2664" y="258"/>
                  </a:cubicBezTo>
                  <a:cubicBezTo>
                    <a:pt x="2497" y="258"/>
                    <a:pt x="2330" y="255"/>
                    <a:pt x="2167" y="250"/>
                  </a:cubicBezTo>
                  <a:cubicBezTo>
                    <a:pt x="2096" y="250"/>
                    <a:pt x="2048" y="191"/>
                    <a:pt x="1989" y="167"/>
                  </a:cubicBezTo>
                  <a:cubicBezTo>
                    <a:pt x="1846" y="143"/>
                    <a:pt x="1691" y="119"/>
                    <a:pt x="1548" y="108"/>
                  </a:cubicBezTo>
                  <a:cubicBezTo>
                    <a:pt x="1441" y="96"/>
                    <a:pt x="1346" y="96"/>
                    <a:pt x="1251" y="72"/>
                  </a:cubicBezTo>
                  <a:cubicBezTo>
                    <a:pt x="1183" y="60"/>
                    <a:pt x="1116" y="59"/>
                    <a:pt x="1049" y="59"/>
                  </a:cubicBezTo>
                  <a:cubicBezTo>
                    <a:pt x="1029" y="59"/>
                    <a:pt x="1010" y="59"/>
                    <a:pt x="991" y="59"/>
                  </a:cubicBezTo>
                  <a:cubicBezTo>
                    <a:pt x="877" y="59"/>
                    <a:pt x="764" y="55"/>
                    <a:pt x="655" y="0"/>
                  </a:cubicBezTo>
                  <a:lnTo>
                    <a:pt x="596" y="0"/>
                  </a:lnTo>
                  <a:cubicBezTo>
                    <a:pt x="554" y="24"/>
                    <a:pt x="515" y="36"/>
                    <a:pt x="478" y="36"/>
                  </a:cubicBezTo>
                  <a:cubicBezTo>
                    <a:pt x="441" y="36"/>
                    <a:pt x="405" y="24"/>
                    <a:pt x="3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6650;p32">
              <a:extLst>
                <a:ext uri="{FF2B5EF4-FFF2-40B4-BE49-F238E27FC236}">
                  <a16:creationId xmlns:a16="http://schemas.microsoft.com/office/drawing/2014/main" id="{27DBB4EA-81F1-49CC-8F23-4129EDD09FF9}"/>
                </a:ext>
              </a:extLst>
            </p:cNvPr>
            <p:cNvSpPr/>
            <p:nvPr/>
          </p:nvSpPr>
          <p:spPr>
            <a:xfrm>
              <a:off x="6185275" y="4057175"/>
              <a:ext cx="22050" cy="4850"/>
            </a:xfrm>
            <a:custGeom>
              <a:avLst/>
              <a:gdLst/>
              <a:ahLst/>
              <a:cxnLst/>
              <a:rect l="l" t="t" r="r" b="b"/>
              <a:pathLst>
                <a:path w="882" h="194" extrusionOk="0">
                  <a:moveTo>
                    <a:pt x="96" y="1"/>
                  </a:moveTo>
                  <a:cubicBezTo>
                    <a:pt x="49" y="1"/>
                    <a:pt x="37" y="24"/>
                    <a:pt x="1" y="60"/>
                  </a:cubicBezTo>
                  <a:lnTo>
                    <a:pt x="1" y="167"/>
                  </a:lnTo>
                  <a:cubicBezTo>
                    <a:pt x="24" y="165"/>
                    <a:pt x="46" y="165"/>
                    <a:pt x="69" y="165"/>
                  </a:cubicBezTo>
                  <a:cubicBezTo>
                    <a:pt x="207" y="165"/>
                    <a:pt x="346" y="193"/>
                    <a:pt x="483" y="193"/>
                  </a:cubicBezTo>
                  <a:cubicBezTo>
                    <a:pt x="620" y="193"/>
                    <a:pt x="755" y="164"/>
                    <a:pt x="882" y="48"/>
                  </a:cubicBezTo>
                  <a:cubicBezTo>
                    <a:pt x="644" y="48"/>
                    <a:pt x="394" y="36"/>
                    <a:pt x="156" y="36"/>
                  </a:cubicBezTo>
                  <a:cubicBezTo>
                    <a:pt x="156" y="24"/>
                    <a:pt x="120" y="24"/>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6651;p32">
              <a:extLst>
                <a:ext uri="{FF2B5EF4-FFF2-40B4-BE49-F238E27FC236}">
                  <a16:creationId xmlns:a16="http://schemas.microsoft.com/office/drawing/2014/main" id="{A06B3B2F-0F87-40DF-A2FF-8A08F7E158F8}"/>
                </a:ext>
              </a:extLst>
            </p:cNvPr>
            <p:cNvSpPr/>
            <p:nvPr/>
          </p:nvSpPr>
          <p:spPr>
            <a:xfrm>
              <a:off x="6199575" y="3918475"/>
              <a:ext cx="7750" cy="3075"/>
            </a:xfrm>
            <a:custGeom>
              <a:avLst/>
              <a:gdLst/>
              <a:ahLst/>
              <a:cxnLst/>
              <a:rect l="l" t="t" r="r" b="b"/>
              <a:pathLst>
                <a:path w="310" h="123" extrusionOk="0">
                  <a:moveTo>
                    <a:pt x="0" y="0"/>
                  </a:moveTo>
                  <a:cubicBezTo>
                    <a:pt x="58" y="97"/>
                    <a:pt x="148" y="123"/>
                    <a:pt x="243" y="123"/>
                  </a:cubicBezTo>
                  <a:cubicBezTo>
                    <a:pt x="265" y="123"/>
                    <a:pt x="288" y="122"/>
                    <a:pt x="310" y="119"/>
                  </a:cubicBezTo>
                  <a:cubicBezTo>
                    <a:pt x="250" y="0"/>
                    <a:pt x="131"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6652;p32">
              <a:extLst>
                <a:ext uri="{FF2B5EF4-FFF2-40B4-BE49-F238E27FC236}">
                  <a16:creationId xmlns:a16="http://schemas.microsoft.com/office/drawing/2014/main" id="{E7355CDD-3474-4884-B702-7DE06E45675D}"/>
                </a:ext>
              </a:extLst>
            </p:cNvPr>
            <p:cNvSpPr/>
            <p:nvPr/>
          </p:nvSpPr>
          <p:spPr>
            <a:xfrm>
              <a:off x="5432500" y="2951300"/>
              <a:ext cx="56300" cy="23375"/>
            </a:xfrm>
            <a:custGeom>
              <a:avLst/>
              <a:gdLst/>
              <a:ahLst/>
              <a:cxnLst/>
              <a:rect l="l" t="t" r="r" b="b"/>
              <a:pathLst>
                <a:path w="2252" h="935" extrusionOk="0">
                  <a:moveTo>
                    <a:pt x="1707" y="0"/>
                  </a:moveTo>
                  <a:cubicBezTo>
                    <a:pt x="1569" y="0"/>
                    <a:pt x="1429" y="31"/>
                    <a:pt x="1287" y="63"/>
                  </a:cubicBezTo>
                  <a:cubicBezTo>
                    <a:pt x="1141" y="143"/>
                    <a:pt x="995" y="178"/>
                    <a:pt x="850" y="178"/>
                  </a:cubicBezTo>
                  <a:cubicBezTo>
                    <a:pt x="712" y="178"/>
                    <a:pt x="575" y="145"/>
                    <a:pt x="442" y="87"/>
                  </a:cubicBezTo>
                  <a:lnTo>
                    <a:pt x="418" y="99"/>
                  </a:lnTo>
                  <a:cubicBezTo>
                    <a:pt x="299" y="99"/>
                    <a:pt x="203" y="111"/>
                    <a:pt x="144" y="230"/>
                  </a:cubicBezTo>
                  <a:cubicBezTo>
                    <a:pt x="1" y="635"/>
                    <a:pt x="239" y="754"/>
                    <a:pt x="572" y="778"/>
                  </a:cubicBezTo>
                  <a:cubicBezTo>
                    <a:pt x="982" y="893"/>
                    <a:pt x="1410" y="935"/>
                    <a:pt x="1832" y="935"/>
                  </a:cubicBezTo>
                  <a:cubicBezTo>
                    <a:pt x="1889" y="935"/>
                    <a:pt x="1945" y="934"/>
                    <a:pt x="2001" y="933"/>
                  </a:cubicBezTo>
                  <a:cubicBezTo>
                    <a:pt x="2025" y="778"/>
                    <a:pt x="1942" y="599"/>
                    <a:pt x="2132" y="504"/>
                  </a:cubicBezTo>
                  <a:cubicBezTo>
                    <a:pt x="2168" y="480"/>
                    <a:pt x="2180" y="456"/>
                    <a:pt x="2204" y="444"/>
                  </a:cubicBezTo>
                  <a:cubicBezTo>
                    <a:pt x="2251" y="349"/>
                    <a:pt x="2239" y="266"/>
                    <a:pt x="2180" y="171"/>
                  </a:cubicBezTo>
                  <a:cubicBezTo>
                    <a:pt x="2026" y="42"/>
                    <a:pt x="1868" y="0"/>
                    <a:pt x="17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6653;p32">
              <a:extLst>
                <a:ext uri="{FF2B5EF4-FFF2-40B4-BE49-F238E27FC236}">
                  <a16:creationId xmlns:a16="http://schemas.microsoft.com/office/drawing/2014/main" id="{E0C69306-CE6A-4CDC-8789-FB77A4790B25}"/>
                </a:ext>
              </a:extLst>
            </p:cNvPr>
            <p:cNvSpPr/>
            <p:nvPr/>
          </p:nvSpPr>
          <p:spPr>
            <a:xfrm>
              <a:off x="5386075" y="2938575"/>
              <a:ext cx="60750" cy="32775"/>
            </a:xfrm>
            <a:custGeom>
              <a:avLst/>
              <a:gdLst/>
              <a:ahLst/>
              <a:cxnLst/>
              <a:rect l="l" t="t" r="r" b="b"/>
              <a:pathLst>
                <a:path w="2430" h="1311" extrusionOk="0">
                  <a:moveTo>
                    <a:pt x="1013" y="1"/>
                  </a:moveTo>
                  <a:cubicBezTo>
                    <a:pt x="1013" y="60"/>
                    <a:pt x="1001" y="96"/>
                    <a:pt x="1001" y="156"/>
                  </a:cubicBezTo>
                  <a:cubicBezTo>
                    <a:pt x="1084" y="453"/>
                    <a:pt x="1489" y="513"/>
                    <a:pt x="1548" y="870"/>
                  </a:cubicBezTo>
                  <a:cubicBezTo>
                    <a:pt x="1383" y="969"/>
                    <a:pt x="1203" y="973"/>
                    <a:pt x="1023" y="973"/>
                  </a:cubicBezTo>
                  <a:cubicBezTo>
                    <a:pt x="1008" y="973"/>
                    <a:pt x="994" y="973"/>
                    <a:pt x="979" y="973"/>
                  </a:cubicBezTo>
                  <a:cubicBezTo>
                    <a:pt x="849" y="973"/>
                    <a:pt x="720" y="975"/>
                    <a:pt x="596" y="1013"/>
                  </a:cubicBezTo>
                  <a:cubicBezTo>
                    <a:pt x="476" y="1000"/>
                    <a:pt x="350" y="941"/>
                    <a:pt x="239" y="941"/>
                  </a:cubicBezTo>
                  <a:cubicBezTo>
                    <a:pt x="142" y="941"/>
                    <a:pt x="57" y="988"/>
                    <a:pt x="1" y="1156"/>
                  </a:cubicBezTo>
                  <a:cubicBezTo>
                    <a:pt x="798" y="1203"/>
                    <a:pt x="1620" y="1263"/>
                    <a:pt x="2429" y="1311"/>
                  </a:cubicBezTo>
                  <a:cubicBezTo>
                    <a:pt x="2322" y="1168"/>
                    <a:pt x="2060" y="1120"/>
                    <a:pt x="2156" y="858"/>
                  </a:cubicBezTo>
                  <a:cubicBezTo>
                    <a:pt x="2156" y="846"/>
                    <a:pt x="2060" y="787"/>
                    <a:pt x="2001" y="739"/>
                  </a:cubicBezTo>
                  <a:cubicBezTo>
                    <a:pt x="1644" y="525"/>
                    <a:pt x="1406" y="180"/>
                    <a:pt x="10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6654;p32">
              <a:extLst>
                <a:ext uri="{FF2B5EF4-FFF2-40B4-BE49-F238E27FC236}">
                  <a16:creationId xmlns:a16="http://schemas.microsoft.com/office/drawing/2014/main" id="{AD7E52DA-6EAB-45A9-8EE1-B163A16AFB04}"/>
                </a:ext>
              </a:extLst>
            </p:cNvPr>
            <p:cNvSpPr/>
            <p:nvPr/>
          </p:nvSpPr>
          <p:spPr>
            <a:xfrm>
              <a:off x="5320600" y="2957350"/>
              <a:ext cx="80075" cy="10650"/>
            </a:xfrm>
            <a:custGeom>
              <a:avLst/>
              <a:gdLst/>
              <a:ahLst/>
              <a:cxnLst/>
              <a:rect l="l" t="t" r="r" b="b"/>
              <a:pathLst>
                <a:path w="3203" h="426" extrusionOk="0">
                  <a:moveTo>
                    <a:pt x="310" y="0"/>
                  </a:moveTo>
                  <a:cubicBezTo>
                    <a:pt x="286" y="0"/>
                    <a:pt x="250" y="24"/>
                    <a:pt x="226" y="24"/>
                  </a:cubicBezTo>
                  <a:cubicBezTo>
                    <a:pt x="119" y="36"/>
                    <a:pt x="48" y="71"/>
                    <a:pt x="0" y="167"/>
                  </a:cubicBezTo>
                  <a:cubicBezTo>
                    <a:pt x="708" y="346"/>
                    <a:pt x="1442" y="426"/>
                    <a:pt x="2179" y="426"/>
                  </a:cubicBezTo>
                  <a:cubicBezTo>
                    <a:pt x="2322" y="426"/>
                    <a:pt x="2465" y="423"/>
                    <a:pt x="2608" y="417"/>
                  </a:cubicBezTo>
                  <a:cubicBezTo>
                    <a:pt x="2710" y="300"/>
                    <a:pt x="2840" y="295"/>
                    <a:pt x="2969" y="295"/>
                  </a:cubicBezTo>
                  <a:cubicBezTo>
                    <a:pt x="2980" y="295"/>
                    <a:pt x="2990" y="295"/>
                    <a:pt x="3001" y="295"/>
                  </a:cubicBezTo>
                  <a:cubicBezTo>
                    <a:pt x="3071" y="295"/>
                    <a:pt x="3140" y="294"/>
                    <a:pt x="3203" y="274"/>
                  </a:cubicBezTo>
                  <a:cubicBezTo>
                    <a:pt x="3121" y="177"/>
                    <a:pt x="3020" y="155"/>
                    <a:pt x="2917" y="155"/>
                  </a:cubicBezTo>
                  <a:cubicBezTo>
                    <a:pt x="2857" y="155"/>
                    <a:pt x="2796" y="162"/>
                    <a:pt x="2739" y="167"/>
                  </a:cubicBezTo>
                  <a:cubicBezTo>
                    <a:pt x="1917" y="107"/>
                    <a:pt x="1119" y="60"/>
                    <a:pt x="3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6655;p32">
              <a:extLst>
                <a:ext uri="{FF2B5EF4-FFF2-40B4-BE49-F238E27FC236}">
                  <a16:creationId xmlns:a16="http://schemas.microsoft.com/office/drawing/2014/main" id="{5A7481E0-9C18-4B20-9D65-BB0B75B61AC9}"/>
                </a:ext>
              </a:extLst>
            </p:cNvPr>
            <p:cNvSpPr/>
            <p:nvPr/>
          </p:nvSpPr>
          <p:spPr>
            <a:xfrm>
              <a:off x="5283675" y="2953975"/>
              <a:ext cx="25025" cy="28400"/>
            </a:xfrm>
            <a:custGeom>
              <a:avLst/>
              <a:gdLst/>
              <a:ahLst/>
              <a:cxnLst/>
              <a:rect l="l" t="t" r="r" b="b"/>
              <a:pathLst>
                <a:path w="1001" h="1136" extrusionOk="0">
                  <a:moveTo>
                    <a:pt x="657" y="0"/>
                  </a:moveTo>
                  <a:cubicBezTo>
                    <a:pt x="456" y="0"/>
                    <a:pt x="331" y="113"/>
                    <a:pt x="263" y="337"/>
                  </a:cubicBezTo>
                  <a:cubicBezTo>
                    <a:pt x="179" y="552"/>
                    <a:pt x="108" y="766"/>
                    <a:pt x="37" y="992"/>
                  </a:cubicBezTo>
                  <a:cubicBezTo>
                    <a:pt x="1" y="1052"/>
                    <a:pt x="1" y="1088"/>
                    <a:pt x="60" y="1135"/>
                  </a:cubicBezTo>
                  <a:cubicBezTo>
                    <a:pt x="168" y="1052"/>
                    <a:pt x="263" y="945"/>
                    <a:pt x="346" y="849"/>
                  </a:cubicBezTo>
                  <a:cubicBezTo>
                    <a:pt x="375" y="807"/>
                    <a:pt x="403" y="792"/>
                    <a:pt x="432" y="792"/>
                  </a:cubicBezTo>
                  <a:cubicBezTo>
                    <a:pt x="499" y="792"/>
                    <a:pt x="565" y="873"/>
                    <a:pt x="632" y="873"/>
                  </a:cubicBezTo>
                  <a:cubicBezTo>
                    <a:pt x="680" y="647"/>
                    <a:pt x="537" y="314"/>
                    <a:pt x="930" y="278"/>
                  </a:cubicBezTo>
                  <a:cubicBezTo>
                    <a:pt x="1001" y="123"/>
                    <a:pt x="882" y="76"/>
                    <a:pt x="799" y="16"/>
                  </a:cubicBezTo>
                  <a:cubicBezTo>
                    <a:pt x="748" y="5"/>
                    <a:pt x="700" y="0"/>
                    <a:pt x="6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6656;p32">
              <a:extLst>
                <a:ext uri="{FF2B5EF4-FFF2-40B4-BE49-F238E27FC236}">
                  <a16:creationId xmlns:a16="http://schemas.microsoft.com/office/drawing/2014/main" id="{F47682EE-4E2C-46BC-941B-703C16D80805}"/>
                </a:ext>
              </a:extLst>
            </p:cNvPr>
            <p:cNvSpPr/>
            <p:nvPr/>
          </p:nvSpPr>
          <p:spPr>
            <a:xfrm>
              <a:off x="5303625" y="2953375"/>
              <a:ext cx="24725" cy="6975"/>
            </a:xfrm>
            <a:custGeom>
              <a:avLst/>
              <a:gdLst/>
              <a:ahLst/>
              <a:cxnLst/>
              <a:rect l="l" t="t" r="r" b="b"/>
              <a:pathLst>
                <a:path w="989" h="279" extrusionOk="0">
                  <a:moveTo>
                    <a:pt x="357" y="0"/>
                  </a:moveTo>
                  <a:cubicBezTo>
                    <a:pt x="238" y="0"/>
                    <a:pt x="120" y="11"/>
                    <a:pt x="1" y="28"/>
                  </a:cubicBezTo>
                  <a:cubicBezTo>
                    <a:pt x="36" y="123"/>
                    <a:pt x="84" y="195"/>
                    <a:pt x="132" y="278"/>
                  </a:cubicBezTo>
                  <a:lnTo>
                    <a:pt x="274" y="278"/>
                  </a:lnTo>
                  <a:cubicBezTo>
                    <a:pt x="361" y="228"/>
                    <a:pt x="450" y="216"/>
                    <a:pt x="539" y="216"/>
                  </a:cubicBezTo>
                  <a:cubicBezTo>
                    <a:pt x="616" y="216"/>
                    <a:pt x="693" y="225"/>
                    <a:pt x="770" y="225"/>
                  </a:cubicBezTo>
                  <a:cubicBezTo>
                    <a:pt x="835" y="225"/>
                    <a:pt x="901" y="218"/>
                    <a:pt x="965" y="195"/>
                  </a:cubicBezTo>
                  <a:lnTo>
                    <a:pt x="989" y="135"/>
                  </a:lnTo>
                  <a:cubicBezTo>
                    <a:pt x="782" y="36"/>
                    <a:pt x="570" y="0"/>
                    <a:pt x="3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6657;p32">
              <a:extLst>
                <a:ext uri="{FF2B5EF4-FFF2-40B4-BE49-F238E27FC236}">
                  <a16:creationId xmlns:a16="http://schemas.microsoft.com/office/drawing/2014/main" id="{1A29843C-2E2D-486E-8F0B-7102ED0A780D}"/>
                </a:ext>
              </a:extLst>
            </p:cNvPr>
            <p:cNvSpPr/>
            <p:nvPr/>
          </p:nvSpPr>
          <p:spPr>
            <a:xfrm>
              <a:off x="5310475" y="2957350"/>
              <a:ext cx="17275" cy="3875"/>
            </a:xfrm>
            <a:custGeom>
              <a:avLst/>
              <a:gdLst/>
              <a:ahLst/>
              <a:cxnLst/>
              <a:rect l="l" t="t" r="r" b="b"/>
              <a:pathLst>
                <a:path w="691" h="155" extrusionOk="0">
                  <a:moveTo>
                    <a:pt x="293" y="0"/>
                  </a:moveTo>
                  <a:cubicBezTo>
                    <a:pt x="192" y="0"/>
                    <a:pt x="94" y="26"/>
                    <a:pt x="0" y="119"/>
                  </a:cubicBezTo>
                  <a:cubicBezTo>
                    <a:pt x="143" y="143"/>
                    <a:pt x="274" y="143"/>
                    <a:pt x="405" y="155"/>
                  </a:cubicBezTo>
                  <a:cubicBezTo>
                    <a:pt x="512" y="119"/>
                    <a:pt x="620" y="143"/>
                    <a:pt x="691" y="36"/>
                  </a:cubicBezTo>
                  <a:lnTo>
                    <a:pt x="691" y="36"/>
                  </a:lnTo>
                  <a:cubicBezTo>
                    <a:pt x="681" y="36"/>
                    <a:pt x="671" y="36"/>
                    <a:pt x="661" y="36"/>
                  </a:cubicBezTo>
                  <a:cubicBezTo>
                    <a:pt x="537" y="36"/>
                    <a:pt x="413" y="0"/>
                    <a:pt x="2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6658;p32">
              <a:extLst>
                <a:ext uri="{FF2B5EF4-FFF2-40B4-BE49-F238E27FC236}">
                  <a16:creationId xmlns:a16="http://schemas.microsoft.com/office/drawing/2014/main" id="{5979DAAC-E735-4A53-8F4C-3E4875922F24}"/>
                </a:ext>
              </a:extLst>
            </p:cNvPr>
            <p:cNvSpPr/>
            <p:nvPr/>
          </p:nvSpPr>
          <p:spPr>
            <a:xfrm>
              <a:off x="5889425" y="3231275"/>
              <a:ext cx="93175" cy="20575"/>
            </a:xfrm>
            <a:custGeom>
              <a:avLst/>
              <a:gdLst/>
              <a:ahLst/>
              <a:cxnLst/>
              <a:rect l="l" t="t" r="r" b="b"/>
              <a:pathLst>
                <a:path w="3727" h="823" extrusionOk="0">
                  <a:moveTo>
                    <a:pt x="422" y="1"/>
                  </a:moveTo>
                  <a:cubicBezTo>
                    <a:pt x="298" y="1"/>
                    <a:pt x="185" y="34"/>
                    <a:pt x="107" y="152"/>
                  </a:cubicBezTo>
                  <a:cubicBezTo>
                    <a:pt x="0" y="306"/>
                    <a:pt x="298" y="402"/>
                    <a:pt x="453" y="485"/>
                  </a:cubicBezTo>
                  <a:cubicBezTo>
                    <a:pt x="1207" y="625"/>
                    <a:pt x="1953" y="822"/>
                    <a:pt x="2721" y="822"/>
                  </a:cubicBezTo>
                  <a:cubicBezTo>
                    <a:pt x="2936" y="822"/>
                    <a:pt x="3151" y="807"/>
                    <a:pt x="3370" y="771"/>
                  </a:cubicBezTo>
                  <a:cubicBezTo>
                    <a:pt x="3512" y="711"/>
                    <a:pt x="3655" y="640"/>
                    <a:pt x="3727" y="473"/>
                  </a:cubicBezTo>
                  <a:cubicBezTo>
                    <a:pt x="2817" y="291"/>
                    <a:pt x="1918" y="55"/>
                    <a:pt x="988" y="55"/>
                  </a:cubicBezTo>
                  <a:cubicBezTo>
                    <a:pt x="945" y="55"/>
                    <a:pt x="901" y="55"/>
                    <a:pt x="857" y="56"/>
                  </a:cubicBezTo>
                  <a:cubicBezTo>
                    <a:pt x="718" y="44"/>
                    <a:pt x="562" y="1"/>
                    <a:pt x="4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6659;p32">
              <a:extLst>
                <a:ext uri="{FF2B5EF4-FFF2-40B4-BE49-F238E27FC236}">
                  <a16:creationId xmlns:a16="http://schemas.microsoft.com/office/drawing/2014/main" id="{EBA09C07-C6D1-4A3F-8350-2E78890C3372}"/>
                </a:ext>
              </a:extLst>
            </p:cNvPr>
            <p:cNvSpPr/>
            <p:nvPr/>
          </p:nvSpPr>
          <p:spPr>
            <a:xfrm>
              <a:off x="5840300" y="3223150"/>
              <a:ext cx="70575" cy="19825"/>
            </a:xfrm>
            <a:custGeom>
              <a:avLst/>
              <a:gdLst/>
              <a:ahLst/>
              <a:cxnLst/>
              <a:rect l="l" t="t" r="r" b="b"/>
              <a:pathLst>
                <a:path w="2823" h="793" extrusionOk="0">
                  <a:moveTo>
                    <a:pt x="167" y="0"/>
                  </a:moveTo>
                  <a:lnTo>
                    <a:pt x="167" y="0"/>
                  </a:lnTo>
                  <a:cubicBezTo>
                    <a:pt x="215" y="72"/>
                    <a:pt x="334" y="179"/>
                    <a:pt x="322" y="203"/>
                  </a:cubicBezTo>
                  <a:cubicBezTo>
                    <a:pt x="239" y="310"/>
                    <a:pt x="108" y="250"/>
                    <a:pt x="1" y="286"/>
                  </a:cubicBezTo>
                  <a:cubicBezTo>
                    <a:pt x="317" y="595"/>
                    <a:pt x="1061" y="793"/>
                    <a:pt x="1698" y="793"/>
                  </a:cubicBezTo>
                  <a:cubicBezTo>
                    <a:pt x="1995" y="793"/>
                    <a:pt x="2268" y="750"/>
                    <a:pt x="2465" y="655"/>
                  </a:cubicBezTo>
                  <a:cubicBezTo>
                    <a:pt x="2418" y="524"/>
                    <a:pt x="2179" y="619"/>
                    <a:pt x="2179" y="417"/>
                  </a:cubicBezTo>
                  <a:cubicBezTo>
                    <a:pt x="2406" y="405"/>
                    <a:pt x="2608" y="405"/>
                    <a:pt x="2822" y="381"/>
                  </a:cubicBezTo>
                  <a:cubicBezTo>
                    <a:pt x="1941" y="238"/>
                    <a:pt x="1072" y="24"/>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6660;p32">
              <a:extLst>
                <a:ext uri="{FF2B5EF4-FFF2-40B4-BE49-F238E27FC236}">
                  <a16:creationId xmlns:a16="http://schemas.microsoft.com/office/drawing/2014/main" id="{C204F8E1-8871-4635-9F3A-26C992A09D54}"/>
                </a:ext>
              </a:extLst>
            </p:cNvPr>
            <p:cNvSpPr/>
            <p:nvPr/>
          </p:nvSpPr>
          <p:spPr>
            <a:xfrm>
              <a:off x="5973650" y="3243100"/>
              <a:ext cx="39900" cy="14600"/>
            </a:xfrm>
            <a:custGeom>
              <a:avLst/>
              <a:gdLst/>
              <a:ahLst/>
              <a:cxnLst/>
              <a:rect l="l" t="t" r="r" b="b"/>
              <a:pathLst>
                <a:path w="1596" h="584" extrusionOk="0">
                  <a:moveTo>
                    <a:pt x="370" y="0"/>
                  </a:moveTo>
                  <a:cubicBezTo>
                    <a:pt x="227" y="36"/>
                    <a:pt x="72" y="83"/>
                    <a:pt x="1" y="226"/>
                  </a:cubicBezTo>
                  <a:cubicBezTo>
                    <a:pt x="65" y="474"/>
                    <a:pt x="242" y="503"/>
                    <a:pt x="430" y="503"/>
                  </a:cubicBezTo>
                  <a:cubicBezTo>
                    <a:pt x="485" y="503"/>
                    <a:pt x="541" y="500"/>
                    <a:pt x="596" y="500"/>
                  </a:cubicBezTo>
                  <a:cubicBezTo>
                    <a:pt x="679" y="500"/>
                    <a:pt x="763" y="512"/>
                    <a:pt x="846" y="524"/>
                  </a:cubicBezTo>
                  <a:cubicBezTo>
                    <a:pt x="894" y="536"/>
                    <a:pt x="953" y="548"/>
                    <a:pt x="1013" y="572"/>
                  </a:cubicBezTo>
                  <a:cubicBezTo>
                    <a:pt x="1072" y="583"/>
                    <a:pt x="1132" y="583"/>
                    <a:pt x="1191" y="583"/>
                  </a:cubicBezTo>
                  <a:cubicBezTo>
                    <a:pt x="1251" y="583"/>
                    <a:pt x="1310" y="583"/>
                    <a:pt x="1370" y="572"/>
                  </a:cubicBezTo>
                  <a:cubicBezTo>
                    <a:pt x="1453" y="548"/>
                    <a:pt x="1548" y="512"/>
                    <a:pt x="1596" y="441"/>
                  </a:cubicBezTo>
                  <a:lnTo>
                    <a:pt x="1596" y="381"/>
                  </a:lnTo>
                  <a:lnTo>
                    <a:pt x="1596" y="321"/>
                  </a:lnTo>
                  <a:cubicBezTo>
                    <a:pt x="1560" y="262"/>
                    <a:pt x="1513" y="214"/>
                    <a:pt x="1453" y="179"/>
                  </a:cubicBezTo>
                  <a:cubicBezTo>
                    <a:pt x="1382" y="179"/>
                    <a:pt x="1310" y="167"/>
                    <a:pt x="1239" y="155"/>
                  </a:cubicBezTo>
                  <a:cubicBezTo>
                    <a:pt x="1072" y="95"/>
                    <a:pt x="894" y="143"/>
                    <a:pt x="739" y="60"/>
                  </a:cubicBezTo>
                  <a:cubicBezTo>
                    <a:pt x="620" y="48"/>
                    <a:pt x="489" y="24"/>
                    <a:pt x="3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6661;p32">
              <a:extLst>
                <a:ext uri="{FF2B5EF4-FFF2-40B4-BE49-F238E27FC236}">
                  <a16:creationId xmlns:a16="http://schemas.microsoft.com/office/drawing/2014/main" id="{E6011F37-0B7C-44F7-AF2D-74DC9234540D}"/>
                </a:ext>
              </a:extLst>
            </p:cNvPr>
            <p:cNvSpPr/>
            <p:nvPr/>
          </p:nvSpPr>
          <p:spPr>
            <a:xfrm>
              <a:off x="5991800" y="3244950"/>
              <a:ext cx="12225" cy="2750"/>
            </a:xfrm>
            <a:custGeom>
              <a:avLst/>
              <a:gdLst/>
              <a:ahLst/>
              <a:cxnLst/>
              <a:rect l="l" t="t" r="r" b="b"/>
              <a:pathLst>
                <a:path w="489" h="110" extrusionOk="0">
                  <a:moveTo>
                    <a:pt x="129" y="1"/>
                  </a:moveTo>
                  <a:cubicBezTo>
                    <a:pt x="87" y="1"/>
                    <a:pt x="44" y="4"/>
                    <a:pt x="1" y="9"/>
                  </a:cubicBezTo>
                  <a:cubicBezTo>
                    <a:pt x="88" y="90"/>
                    <a:pt x="183" y="110"/>
                    <a:pt x="277" y="110"/>
                  </a:cubicBezTo>
                  <a:cubicBezTo>
                    <a:pt x="349" y="110"/>
                    <a:pt x="421" y="98"/>
                    <a:pt x="489" y="93"/>
                  </a:cubicBezTo>
                  <a:cubicBezTo>
                    <a:pt x="381" y="30"/>
                    <a:pt x="259" y="1"/>
                    <a:pt x="1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6662;p32">
              <a:extLst>
                <a:ext uri="{FF2B5EF4-FFF2-40B4-BE49-F238E27FC236}">
                  <a16:creationId xmlns:a16="http://schemas.microsoft.com/office/drawing/2014/main" id="{C31199C4-72BA-4837-944D-5C37972714C6}"/>
                </a:ext>
              </a:extLst>
            </p:cNvPr>
            <p:cNvSpPr/>
            <p:nvPr/>
          </p:nvSpPr>
          <p:spPr>
            <a:xfrm>
              <a:off x="6009675" y="3248150"/>
              <a:ext cx="8350" cy="3300"/>
            </a:xfrm>
            <a:custGeom>
              <a:avLst/>
              <a:gdLst/>
              <a:ahLst/>
              <a:cxnLst/>
              <a:rect l="l" t="t" r="r" b="b"/>
              <a:pathLst>
                <a:path w="334" h="132" extrusionOk="0">
                  <a:moveTo>
                    <a:pt x="0" y="0"/>
                  </a:moveTo>
                  <a:lnTo>
                    <a:pt x="131" y="131"/>
                  </a:lnTo>
                  <a:cubicBezTo>
                    <a:pt x="215" y="131"/>
                    <a:pt x="274" y="119"/>
                    <a:pt x="334" y="96"/>
                  </a:cubicBezTo>
                  <a:cubicBezTo>
                    <a:pt x="226" y="24"/>
                    <a:pt x="119"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6663;p32">
              <a:extLst>
                <a:ext uri="{FF2B5EF4-FFF2-40B4-BE49-F238E27FC236}">
                  <a16:creationId xmlns:a16="http://schemas.microsoft.com/office/drawing/2014/main" id="{D25828FF-0733-4F02-B4B8-0F9DFEA3CE42}"/>
                </a:ext>
              </a:extLst>
            </p:cNvPr>
            <p:cNvSpPr/>
            <p:nvPr/>
          </p:nvSpPr>
          <p:spPr>
            <a:xfrm>
              <a:off x="5232775" y="3104075"/>
              <a:ext cx="75350" cy="39025"/>
            </a:xfrm>
            <a:custGeom>
              <a:avLst/>
              <a:gdLst/>
              <a:ahLst/>
              <a:cxnLst/>
              <a:rect l="l" t="t" r="r" b="b"/>
              <a:pathLst>
                <a:path w="3014" h="1561" extrusionOk="0">
                  <a:moveTo>
                    <a:pt x="644" y="1"/>
                  </a:moveTo>
                  <a:cubicBezTo>
                    <a:pt x="608" y="1"/>
                    <a:pt x="572" y="13"/>
                    <a:pt x="537" y="13"/>
                  </a:cubicBezTo>
                  <a:cubicBezTo>
                    <a:pt x="287" y="406"/>
                    <a:pt x="72" y="822"/>
                    <a:pt x="1" y="1299"/>
                  </a:cubicBezTo>
                  <a:cubicBezTo>
                    <a:pt x="49" y="1501"/>
                    <a:pt x="179" y="1561"/>
                    <a:pt x="370" y="1561"/>
                  </a:cubicBezTo>
                  <a:cubicBezTo>
                    <a:pt x="453" y="1549"/>
                    <a:pt x="513" y="1537"/>
                    <a:pt x="549" y="1489"/>
                  </a:cubicBezTo>
                  <a:cubicBezTo>
                    <a:pt x="584" y="1441"/>
                    <a:pt x="608" y="1394"/>
                    <a:pt x="644" y="1334"/>
                  </a:cubicBezTo>
                  <a:cubicBezTo>
                    <a:pt x="691" y="1263"/>
                    <a:pt x="751" y="1215"/>
                    <a:pt x="822" y="1191"/>
                  </a:cubicBezTo>
                  <a:cubicBezTo>
                    <a:pt x="882" y="1180"/>
                    <a:pt x="930" y="1180"/>
                    <a:pt x="989" y="1156"/>
                  </a:cubicBezTo>
                  <a:cubicBezTo>
                    <a:pt x="1219" y="1106"/>
                    <a:pt x="1441" y="946"/>
                    <a:pt x="1697" y="946"/>
                  </a:cubicBezTo>
                  <a:cubicBezTo>
                    <a:pt x="1745" y="946"/>
                    <a:pt x="1795" y="952"/>
                    <a:pt x="1846" y="965"/>
                  </a:cubicBezTo>
                  <a:cubicBezTo>
                    <a:pt x="1918" y="965"/>
                    <a:pt x="1977" y="965"/>
                    <a:pt x="2037" y="953"/>
                  </a:cubicBezTo>
                  <a:cubicBezTo>
                    <a:pt x="2110" y="924"/>
                    <a:pt x="2185" y="916"/>
                    <a:pt x="2262" y="916"/>
                  </a:cubicBezTo>
                  <a:cubicBezTo>
                    <a:pt x="2369" y="916"/>
                    <a:pt x="2478" y="932"/>
                    <a:pt x="2586" y="932"/>
                  </a:cubicBezTo>
                  <a:cubicBezTo>
                    <a:pt x="2717" y="932"/>
                    <a:pt x="2847" y="908"/>
                    <a:pt x="2966" y="799"/>
                  </a:cubicBezTo>
                  <a:lnTo>
                    <a:pt x="3013" y="715"/>
                  </a:lnTo>
                  <a:cubicBezTo>
                    <a:pt x="3013" y="644"/>
                    <a:pt x="2989" y="572"/>
                    <a:pt x="2954" y="537"/>
                  </a:cubicBezTo>
                  <a:cubicBezTo>
                    <a:pt x="2870" y="477"/>
                    <a:pt x="2787" y="441"/>
                    <a:pt x="2692" y="429"/>
                  </a:cubicBezTo>
                  <a:cubicBezTo>
                    <a:pt x="2501" y="418"/>
                    <a:pt x="2513" y="275"/>
                    <a:pt x="2537" y="144"/>
                  </a:cubicBezTo>
                  <a:cubicBezTo>
                    <a:pt x="2481" y="62"/>
                    <a:pt x="2428" y="35"/>
                    <a:pt x="2377" y="35"/>
                  </a:cubicBezTo>
                  <a:cubicBezTo>
                    <a:pt x="2285" y="35"/>
                    <a:pt x="2195" y="121"/>
                    <a:pt x="2096" y="144"/>
                  </a:cubicBezTo>
                  <a:cubicBezTo>
                    <a:pt x="1962" y="163"/>
                    <a:pt x="1824" y="223"/>
                    <a:pt x="1694" y="223"/>
                  </a:cubicBezTo>
                  <a:cubicBezTo>
                    <a:pt x="1582" y="223"/>
                    <a:pt x="1476" y="179"/>
                    <a:pt x="1382" y="25"/>
                  </a:cubicBezTo>
                  <a:cubicBezTo>
                    <a:pt x="1264" y="41"/>
                    <a:pt x="1149" y="53"/>
                    <a:pt x="1034" y="53"/>
                  </a:cubicBezTo>
                  <a:cubicBezTo>
                    <a:pt x="905" y="53"/>
                    <a:pt x="776" y="39"/>
                    <a:pt x="6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6664;p32">
              <a:extLst>
                <a:ext uri="{FF2B5EF4-FFF2-40B4-BE49-F238E27FC236}">
                  <a16:creationId xmlns:a16="http://schemas.microsoft.com/office/drawing/2014/main" id="{09C00DE2-632A-425C-9B39-B67006D5FB24}"/>
                </a:ext>
              </a:extLst>
            </p:cNvPr>
            <p:cNvSpPr/>
            <p:nvPr/>
          </p:nvSpPr>
          <p:spPr>
            <a:xfrm>
              <a:off x="5319100" y="3107650"/>
              <a:ext cx="67000" cy="30125"/>
            </a:xfrm>
            <a:custGeom>
              <a:avLst/>
              <a:gdLst/>
              <a:ahLst/>
              <a:cxnLst/>
              <a:rect l="l" t="t" r="r" b="b"/>
              <a:pathLst>
                <a:path w="2680" h="1205" extrusionOk="0">
                  <a:moveTo>
                    <a:pt x="1513" y="1"/>
                  </a:moveTo>
                  <a:lnTo>
                    <a:pt x="1513" y="1"/>
                  </a:lnTo>
                  <a:cubicBezTo>
                    <a:pt x="1344" y="35"/>
                    <a:pt x="1174" y="46"/>
                    <a:pt x="1002" y="46"/>
                  </a:cubicBezTo>
                  <a:cubicBezTo>
                    <a:pt x="701" y="46"/>
                    <a:pt x="395" y="13"/>
                    <a:pt x="84" y="13"/>
                  </a:cubicBezTo>
                  <a:cubicBezTo>
                    <a:pt x="1" y="108"/>
                    <a:pt x="1" y="215"/>
                    <a:pt x="48" y="310"/>
                  </a:cubicBezTo>
                  <a:cubicBezTo>
                    <a:pt x="108" y="405"/>
                    <a:pt x="203" y="429"/>
                    <a:pt x="310" y="453"/>
                  </a:cubicBezTo>
                  <a:cubicBezTo>
                    <a:pt x="387" y="440"/>
                    <a:pt x="465" y="426"/>
                    <a:pt x="538" y="426"/>
                  </a:cubicBezTo>
                  <a:cubicBezTo>
                    <a:pt x="668" y="426"/>
                    <a:pt x="781" y="472"/>
                    <a:pt x="834" y="656"/>
                  </a:cubicBezTo>
                  <a:cubicBezTo>
                    <a:pt x="822" y="715"/>
                    <a:pt x="1025" y="727"/>
                    <a:pt x="894" y="822"/>
                  </a:cubicBezTo>
                  <a:cubicBezTo>
                    <a:pt x="656" y="965"/>
                    <a:pt x="775" y="1060"/>
                    <a:pt x="941" y="1156"/>
                  </a:cubicBezTo>
                  <a:cubicBezTo>
                    <a:pt x="1057" y="1189"/>
                    <a:pt x="1175" y="1205"/>
                    <a:pt x="1293" y="1205"/>
                  </a:cubicBezTo>
                  <a:cubicBezTo>
                    <a:pt x="1512" y="1205"/>
                    <a:pt x="1732" y="1149"/>
                    <a:pt x="1941" y="1048"/>
                  </a:cubicBezTo>
                  <a:cubicBezTo>
                    <a:pt x="2191" y="1037"/>
                    <a:pt x="2430" y="1013"/>
                    <a:pt x="2668" y="1001"/>
                  </a:cubicBezTo>
                  <a:cubicBezTo>
                    <a:pt x="2680" y="739"/>
                    <a:pt x="2430" y="644"/>
                    <a:pt x="2322" y="489"/>
                  </a:cubicBezTo>
                  <a:cubicBezTo>
                    <a:pt x="2188" y="361"/>
                    <a:pt x="2033" y="320"/>
                    <a:pt x="1873" y="320"/>
                  </a:cubicBezTo>
                  <a:cubicBezTo>
                    <a:pt x="1751" y="320"/>
                    <a:pt x="1625" y="344"/>
                    <a:pt x="1501" y="370"/>
                  </a:cubicBezTo>
                  <a:cubicBezTo>
                    <a:pt x="1453" y="405"/>
                    <a:pt x="1418" y="405"/>
                    <a:pt x="1370" y="405"/>
                  </a:cubicBezTo>
                  <a:cubicBezTo>
                    <a:pt x="1394" y="370"/>
                    <a:pt x="1441" y="346"/>
                    <a:pt x="1477" y="310"/>
                  </a:cubicBezTo>
                  <a:cubicBezTo>
                    <a:pt x="1537" y="215"/>
                    <a:pt x="1620" y="120"/>
                    <a:pt x="15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6665;p32">
              <a:extLst>
                <a:ext uri="{FF2B5EF4-FFF2-40B4-BE49-F238E27FC236}">
                  <a16:creationId xmlns:a16="http://schemas.microsoft.com/office/drawing/2014/main" id="{42E77324-2A09-4058-8DBF-408B51832461}"/>
                </a:ext>
              </a:extLst>
            </p:cNvPr>
            <p:cNvSpPr/>
            <p:nvPr/>
          </p:nvSpPr>
          <p:spPr>
            <a:xfrm>
              <a:off x="5372375" y="3104225"/>
              <a:ext cx="34850" cy="28450"/>
            </a:xfrm>
            <a:custGeom>
              <a:avLst/>
              <a:gdLst/>
              <a:ahLst/>
              <a:cxnLst/>
              <a:rect l="l" t="t" r="r" b="b"/>
              <a:pathLst>
                <a:path w="1394" h="1138" extrusionOk="0">
                  <a:moveTo>
                    <a:pt x="1032" y="1"/>
                  </a:moveTo>
                  <a:cubicBezTo>
                    <a:pt x="899" y="1"/>
                    <a:pt x="772" y="21"/>
                    <a:pt x="656" y="138"/>
                  </a:cubicBezTo>
                  <a:cubicBezTo>
                    <a:pt x="549" y="376"/>
                    <a:pt x="1" y="292"/>
                    <a:pt x="203" y="745"/>
                  </a:cubicBezTo>
                  <a:cubicBezTo>
                    <a:pt x="382" y="900"/>
                    <a:pt x="632" y="923"/>
                    <a:pt x="787" y="1126"/>
                  </a:cubicBezTo>
                  <a:cubicBezTo>
                    <a:pt x="953" y="1126"/>
                    <a:pt x="1096" y="1138"/>
                    <a:pt x="1263" y="1138"/>
                  </a:cubicBezTo>
                  <a:cubicBezTo>
                    <a:pt x="1215" y="1043"/>
                    <a:pt x="1156" y="959"/>
                    <a:pt x="1108" y="864"/>
                  </a:cubicBezTo>
                  <a:cubicBezTo>
                    <a:pt x="1144" y="828"/>
                    <a:pt x="1192" y="781"/>
                    <a:pt x="1251" y="769"/>
                  </a:cubicBezTo>
                  <a:lnTo>
                    <a:pt x="1263" y="685"/>
                  </a:lnTo>
                  <a:cubicBezTo>
                    <a:pt x="1323" y="662"/>
                    <a:pt x="1370" y="626"/>
                    <a:pt x="1394" y="566"/>
                  </a:cubicBezTo>
                  <a:lnTo>
                    <a:pt x="1394" y="507"/>
                  </a:lnTo>
                  <a:lnTo>
                    <a:pt x="1394" y="447"/>
                  </a:lnTo>
                  <a:lnTo>
                    <a:pt x="1394" y="412"/>
                  </a:lnTo>
                  <a:cubicBezTo>
                    <a:pt x="1346" y="376"/>
                    <a:pt x="1311" y="352"/>
                    <a:pt x="1275" y="316"/>
                  </a:cubicBezTo>
                  <a:cubicBezTo>
                    <a:pt x="1227" y="245"/>
                    <a:pt x="1251" y="185"/>
                    <a:pt x="1263" y="114"/>
                  </a:cubicBezTo>
                  <a:cubicBezTo>
                    <a:pt x="1263" y="78"/>
                    <a:pt x="1263" y="42"/>
                    <a:pt x="1251" y="7"/>
                  </a:cubicBezTo>
                  <a:cubicBezTo>
                    <a:pt x="1177" y="7"/>
                    <a:pt x="1103" y="1"/>
                    <a:pt x="10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6666;p32">
              <a:extLst>
                <a:ext uri="{FF2B5EF4-FFF2-40B4-BE49-F238E27FC236}">
                  <a16:creationId xmlns:a16="http://schemas.microsoft.com/office/drawing/2014/main" id="{E04BF402-65E4-42C7-9F15-1DBB2183E157}"/>
                </a:ext>
              </a:extLst>
            </p:cNvPr>
            <p:cNvSpPr/>
            <p:nvPr/>
          </p:nvSpPr>
          <p:spPr>
            <a:xfrm>
              <a:off x="5351550" y="3107650"/>
              <a:ext cx="43175" cy="15925"/>
            </a:xfrm>
            <a:custGeom>
              <a:avLst/>
              <a:gdLst/>
              <a:ahLst/>
              <a:cxnLst/>
              <a:rect l="l" t="t" r="r" b="b"/>
              <a:pathLst>
                <a:path w="1727" h="637" extrusionOk="0">
                  <a:moveTo>
                    <a:pt x="191" y="1"/>
                  </a:moveTo>
                  <a:cubicBezTo>
                    <a:pt x="131" y="108"/>
                    <a:pt x="84" y="227"/>
                    <a:pt x="24" y="334"/>
                  </a:cubicBezTo>
                  <a:cubicBezTo>
                    <a:pt x="0" y="394"/>
                    <a:pt x="12" y="417"/>
                    <a:pt x="72" y="441"/>
                  </a:cubicBezTo>
                  <a:cubicBezTo>
                    <a:pt x="140" y="485"/>
                    <a:pt x="206" y="502"/>
                    <a:pt x="274" y="502"/>
                  </a:cubicBezTo>
                  <a:cubicBezTo>
                    <a:pt x="337" y="502"/>
                    <a:pt x="403" y="488"/>
                    <a:pt x="477" y="465"/>
                  </a:cubicBezTo>
                  <a:cubicBezTo>
                    <a:pt x="534" y="444"/>
                    <a:pt x="594" y="432"/>
                    <a:pt x="650" y="432"/>
                  </a:cubicBezTo>
                  <a:cubicBezTo>
                    <a:pt x="757" y="432"/>
                    <a:pt x="855" y="475"/>
                    <a:pt x="917" y="584"/>
                  </a:cubicBezTo>
                  <a:cubicBezTo>
                    <a:pt x="917" y="596"/>
                    <a:pt x="953" y="608"/>
                    <a:pt x="977" y="632"/>
                  </a:cubicBezTo>
                  <a:cubicBezTo>
                    <a:pt x="985" y="635"/>
                    <a:pt x="994" y="636"/>
                    <a:pt x="1004" y="636"/>
                  </a:cubicBezTo>
                  <a:cubicBezTo>
                    <a:pt x="1034" y="636"/>
                    <a:pt x="1066" y="620"/>
                    <a:pt x="1084" y="584"/>
                  </a:cubicBezTo>
                  <a:cubicBezTo>
                    <a:pt x="1072" y="286"/>
                    <a:pt x="1310" y="286"/>
                    <a:pt x="1501" y="227"/>
                  </a:cubicBezTo>
                  <a:cubicBezTo>
                    <a:pt x="1727" y="167"/>
                    <a:pt x="1596" y="84"/>
                    <a:pt x="1501" y="1"/>
                  </a:cubicBezTo>
                  <a:cubicBezTo>
                    <a:pt x="1263" y="1"/>
                    <a:pt x="1024" y="13"/>
                    <a:pt x="774" y="13"/>
                  </a:cubicBezTo>
                  <a:cubicBezTo>
                    <a:pt x="703" y="71"/>
                    <a:pt x="625" y="112"/>
                    <a:pt x="545" y="112"/>
                  </a:cubicBezTo>
                  <a:cubicBezTo>
                    <a:pt x="478" y="112"/>
                    <a:pt x="411" y="83"/>
                    <a:pt x="346" y="13"/>
                  </a:cubicBezTo>
                  <a:cubicBezTo>
                    <a:pt x="274" y="13"/>
                    <a:pt x="239" y="1"/>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6667;p32">
              <a:extLst>
                <a:ext uri="{FF2B5EF4-FFF2-40B4-BE49-F238E27FC236}">
                  <a16:creationId xmlns:a16="http://schemas.microsoft.com/office/drawing/2014/main" id="{24B1AF91-C906-44AB-962E-080E41331C7F}"/>
                </a:ext>
              </a:extLst>
            </p:cNvPr>
            <p:cNvSpPr/>
            <p:nvPr/>
          </p:nvSpPr>
          <p:spPr>
            <a:xfrm>
              <a:off x="5288150" y="3107650"/>
              <a:ext cx="34250" cy="16875"/>
            </a:xfrm>
            <a:custGeom>
              <a:avLst/>
              <a:gdLst/>
              <a:ahLst/>
              <a:cxnLst/>
              <a:rect l="l" t="t" r="r" b="b"/>
              <a:pathLst>
                <a:path w="1370" h="675" extrusionOk="0">
                  <a:moveTo>
                    <a:pt x="334" y="1"/>
                  </a:moveTo>
                  <a:cubicBezTo>
                    <a:pt x="155" y="84"/>
                    <a:pt x="24" y="179"/>
                    <a:pt x="0" y="405"/>
                  </a:cubicBezTo>
                  <a:cubicBezTo>
                    <a:pt x="106" y="446"/>
                    <a:pt x="206" y="465"/>
                    <a:pt x="312" y="465"/>
                  </a:cubicBezTo>
                  <a:cubicBezTo>
                    <a:pt x="362" y="465"/>
                    <a:pt x="412" y="461"/>
                    <a:pt x="465" y="453"/>
                  </a:cubicBezTo>
                  <a:cubicBezTo>
                    <a:pt x="506" y="405"/>
                    <a:pt x="554" y="379"/>
                    <a:pt x="600" y="379"/>
                  </a:cubicBezTo>
                  <a:cubicBezTo>
                    <a:pt x="646" y="379"/>
                    <a:pt x="691" y="405"/>
                    <a:pt x="727" y="465"/>
                  </a:cubicBezTo>
                  <a:cubicBezTo>
                    <a:pt x="727" y="501"/>
                    <a:pt x="751" y="536"/>
                    <a:pt x="751" y="584"/>
                  </a:cubicBezTo>
                  <a:cubicBezTo>
                    <a:pt x="798" y="648"/>
                    <a:pt x="862" y="674"/>
                    <a:pt x="927" y="674"/>
                  </a:cubicBezTo>
                  <a:cubicBezTo>
                    <a:pt x="960" y="674"/>
                    <a:pt x="993" y="667"/>
                    <a:pt x="1024" y="656"/>
                  </a:cubicBezTo>
                  <a:cubicBezTo>
                    <a:pt x="1179" y="584"/>
                    <a:pt x="1370" y="536"/>
                    <a:pt x="1310" y="298"/>
                  </a:cubicBezTo>
                  <a:lnTo>
                    <a:pt x="1310" y="1"/>
                  </a:lnTo>
                  <a:cubicBezTo>
                    <a:pt x="1166" y="75"/>
                    <a:pt x="1018" y="105"/>
                    <a:pt x="870" y="105"/>
                  </a:cubicBezTo>
                  <a:cubicBezTo>
                    <a:pt x="687" y="105"/>
                    <a:pt x="505" y="60"/>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6668;p32">
              <a:extLst>
                <a:ext uri="{FF2B5EF4-FFF2-40B4-BE49-F238E27FC236}">
                  <a16:creationId xmlns:a16="http://schemas.microsoft.com/office/drawing/2014/main" id="{E574C6BC-5C01-4DF7-9267-0A786687F158}"/>
                </a:ext>
              </a:extLst>
            </p:cNvPr>
            <p:cNvSpPr/>
            <p:nvPr/>
          </p:nvSpPr>
          <p:spPr>
            <a:xfrm>
              <a:off x="5306600" y="3081075"/>
              <a:ext cx="29800" cy="13125"/>
            </a:xfrm>
            <a:custGeom>
              <a:avLst/>
              <a:gdLst/>
              <a:ahLst/>
              <a:cxnLst/>
              <a:rect l="l" t="t" r="r" b="b"/>
              <a:pathLst>
                <a:path w="1192" h="525" extrusionOk="0">
                  <a:moveTo>
                    <a:pt x="420" y="1"/>
                  </a:moveTo>
                  <a:cubicBezTo>
                    <a:pt x="285" y="1"/>
                    <a:pt x="145" y="26"/>
                    <a:pt x="1" y="75"/>
                  </a:cubicBezTo>
                  <a:cubicBezTo>
                    <a:pt x="1" y="230"/>
                    <a:pt x="84" y="349"/>
                    <a:pt x="144" y="480"/>
                  </a:cubicBezTo>
                  <a:cubicBezTo>
                    <a:pt x="242" y="515"/>
                    <a:pt x="340" y="525"/>
                    <a:pt x="437" y="525"/>
                  </a:cubicBezTo>
                  <a:cubicBezTo>
                    <a:pt x="576" y="525"/>
                    <a:pt x="713" y="504"/>
                    <a:pt x="846" y="504"/>
                  </a:cubicBezTo>
                  <a:cubicBezTo>
                    <a:pt x="953" y="504"/>
                    <a:pt x="1036" y="480"/>
                    <a:pt x="1144" y="480"/>
                  </a:cubicBezTo>
                  <a:cubicBezTo>
                    <a:pt x="1191" y="409"/>
                    <a:pt x="1191" y="349"/>
                    <a:pt x="1144" y="278"/>
                  </a:cubicBezTo>
                  <a:cubicBezTo>
                    <a:pt x="918" y="91"/>
                    <a:pt x="677" y="1"/>
                    <a:pt x="4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6669;p32">
              <a:extLst>
                <a:ext uri="{FF2B5EF4-FFF2-40B4-BE49-F238E27FC236}">
                  <a16:creationId xmlns:a16="http://schemas.microsoft.com/office/drawing/2014/main" id="{201B58D8-5376-4630-9557-E047922FA918}"/>
                </a:ext>
              </a:extLst>
            </p:cNvPr>
            <p:cNvSpPr/>
            <p:nvPr/>
          </p:nvSpPr>
          <p:spPr>
            <a:xfrm>
              <a:off x="5260775" y="3103775"/>
              <a:ext cx="24425" cy="10675"/>
            </a:xfrm>
            <a:custGeom>
              <a:avLst/>
              <a:gdLst/>
              <a:ahLst/>
              <a:cxnLst/>
              <a:rect l="l" t="t" r="r" b="b"/>
              <a:pathLst>
                <a:path w="977" h="427" extrusionOk="0">
                  <a:moveTo>
                    <a:pt x="357" y="1"/>
                  </a:moveTo>
                  <a:cubicBezTo>
                    <a:pt x="322" y="1"/>
                    <a:pt x="298" y="1"/>
                    <a:pt x="262" y="37"/>
                  </a:cubicBezTo>
                  <a:cubicBezTo>
                    <a:pt x="250" y="144"/>
                    <a:pt x="0" y="263"/>
                    <a:pt x="298" y="370"/>
                  </a:cubicBezTo>
                  <a:cubicBezTo>
                    <a:pt x="407" y="402"/>
                    <a:pt x="511" y="427"/>
                    <a:pt x="606" y="427"/>
                  </a:cubicBezTo>
                  <a:cubicBezTo>
                    <a:pt x="759" y="427"/>
                    <a:pt x="888" y="362"/>
                    <a:pt x="976" y="156"/>
                  </a:cubicBezTo>
                  <a:cubicBezTo>
                    <a:pt x="881" y="13"/>
                    <a:pt x="714" y="37"/>
                    <a:pt x="560" y="25"/>
                  </a:cubicBezTo>
                  <a:cubicBezTo>
                    <a:pt x="530" y="49"/>
                    <a:pt x="506" y="60"/>
                    <a:pt x="482" y="60"/>
                  </a:cubicBezTo>
                  <a:cubicBezTo>
                    <a:pt x="458" y="60"/>
                    <a:pt x="435" y="49"/>
                    <a:pt x="405" y="25"/>
                  </a:cubicBezTo>
                  <a:cubicBezTo>
                    <a:pt x="405" y="25"/>
                    <a:pt x="381" y="13"/>
                    <a:pt x="3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6670;p32">
              <a:extLst>
                <a:ext uri="{FF2B5EF4-FFF2-40B4-BE49-F238E27FC236}">
                  <a16:creationId xmlns:a16="http://schemas.microsoft.com/office/drawing/2014/main" id="{A4D97BAA-AE87-4B37-A021-3A39735BA6E9}"/>
                </a:ext>
              </a:extLst>
            </p:cNvPr>
            <p:cNvSpPr/>
            <p:nvPr/>
          </p:nvSpPr>
          <p:spPr>
            <a:xfrm>
              <a:off x="5360475" y="3107950"/>
              <a:ext cx="10750" cy="6050"/>
            </a:xfrm>
            <a:custGeom>
              <a:avLst/>
              <a:gdLst/>
              <a:ahLst/>
              <a:cxnLst/>
              <a:rect l="l" t="t" r="r" b="b"/>
              <a:pathLst>
                <a:path w="430" h="242" extrusionOk="0">
                  <a:moveTo>
                    <a:pt x="1" y="1"/>
                  </a:moveTo>
                  <a:cubicBezTo>
                    <a:pt x="72" y="161"/>
                    <a:pt x="108" y="242"/>
                    <a:pt x="161" y="242"/>
                  </a:cubicBezTo>
                  <a:cubicBezTo>
                    <a:pt x="215" y="242"/>
                    <a:pt x="286" y="161"/>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6671;p32">
              <a:extLst>
                <a:ext uri="{FF2B5EF4-FFF2-40B4-BE49-F238E27FC236}">
                  <a16:creationId xmlns:a16="http://schemas.microsoft.com/office/drawing/2014/main" id="{0EAB5973-5CD7-4837-BA45-683D2DA745BB}"/>
                </a:ext>
              </a:extLst>
            </p:cNvPr>
            <p:cNvSpPr/>
            <p:nvPr/>
          </p:nvSpPr>
          <p:spPr>
            <a:xfrm>
              <a:off x="5296175" y="3089800"/>
              <a:ext cx="6875" cy="4000"/>
            </a:xfrm>
            <a:custGeom>
              <a:avLst/>
              <a:gdLst/>
              <a:ahLst/>
              <a:cxnLst/>
              <a:rect l="l" t="t" r="r" b="b"/>
              <a:pathLst>
                <a:path w="275" h="160" extrusionOk="0">
                  <a:moveTo>
                    <a:pt x="1" y="0"/>
                  </a:moveTo>
                  <a:cubicBezTo>
                    <a:pt x="20" y="132"/>
                    <a:pt x="98" y="160"/>
                    <a:pt x="194" y="160"/>
                  </a:cubicBezTo>
                  <a:cubicBezTo>
                    <a:pt x="220" y="160"/>
                    <a:pt x="247" y="158"/>
                    <a:pt x="275" y="155"/>
                  </a:cubicBezTo>
                  <a:cubicBezTo>
                    <a:pt x="215" y="36"/>
                    <a:pt x="120"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6672;p32">
              <a:extLst>
                <a:ext uri="{FF2B5EF4-FFF2-40B4-BE49-F238E27FC236}">
                  <a16:creationId xmlns:a16="http://schemas.microsoft.com/office/drawing/2014/main" id="{1733BBCF-F53F-455C-AD82-B91D9E65D868}"/>
                </a:ext>
              </a:extLst>
            </p:cNvPr>
            <p:cNvSpPr/>
            <p:nvPr/>
          </p:nvSpPr>
          <p:spPr>
            <a:xfrm>
              <a:off x="5249150" y="3092475"/>
              <a:ext cx="3900" cy="8050"/>
            </a:xfrm>
            <a:custGeom>
              <a:avLst/>
              <a:gdLst/>
              <a:ahLst/>
              <a:cxnLst/>
              <a:rect l="l" t="t" r="r" b="b"/>
              <a:pathLst>
                <a:path w="156" h="322" extrusionOk="0">
                  <a:moveTo>
                    <a:pt x="132" y="0"/>
                  </a:moveTo>
                  <a:lnTo>
                    <a:pt x="132" y="0"/>
                  </a:lnTo>
                  <a:cubicBezTo>
                    <a:pt x="36" y="72"/>
                    <a:pt x="1" y="191"/>
                    <a:pt x="13" y="322"/>
                  </a:cubicBezTo>
                  <a:cubicBezTo>
                    <a:pt x="132" y="250"/>
                    <a:pt x="156" y="120"/>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6673;p32">
              <a:extLst>
                <a:ext uri="{FF2B5EF4-FFF2-40B4-BE49-F238E27FC236}">
                  <a16:creationId xmlns:a16="http://schemas.microsoft.com/office/drawing/2014/main" id="{BFBD3E4B-3097-481D-9512-22B3F4CD31DA}"/>
                </a:ext>
              </a:extLst>
            </p:cNvPr>
            <p:cNvSpPr/>
            <p:nvPr/>
          </p:nvSpPr>
          <p:spPr>
            <a:xfrm>
              <a:off x="5267325" y="3102375"/>
              <a:ext cx="3575" cy="2175"/>
            </a:xfrm>
            <a:custGeom>
              <a:avLst/>
              <a:gdLst/>
              <a:ahLst/>
              <a:cxnLst/>
              <a:rect l="l" t="t" r="r" b="b"/>
              <a:pathLst>
                <a:path w="143" h="87" extrusionOk="0">
                  <a:moveTo>
                    <a:pt x="71" y="0"/>
                  </a:moveTo>
                  <a:cubicBezTo>
                    <a:pt x="48" y="0"/>
                    <a:pt x="24" y="27"/>
                    <a:pt x="0" y="81"/>
                  </a:cubicBezTo>
                  <a:cubicBezTo>
                    <a:pt x="16" y="85"/>
                    <a:pt x="32" y="86"/>
                    <a:pt x="48" y="86"/>
                  </a:cubicBezTo>
                  <a:cubicBezTo>
                    <a:pt x="79" y="86"/>
                    <a:pt x="111" y="81"/>
                    <a:pt x="143" y="81"/>
                  </a:cubicBezTo>
                  <a:cubicBezTo>
                    <a:pt x="119" y="27"/>
                    <a:pt x="95" y="0"/>
                    <a:pt x="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6674;p32">
              <a:extLst>
                <a:ext uri="{FF2B5EF4-FFF2-40B4-BE49-F238E27FC236}">
                  <a16:creationId xmlns:a16="http://schemas.microsoft.com/office/drawing/2014/main" id="{372C6A93-E2F2-4E10-B410-43342A940F51}"/>
                </a:ext>
              </a:extLst>
            </p:cNvPr>
            <p:cNvSpPr/>
            <p:nvPr/>
          </p:nvSpPr>
          <p:spPr>
            <a:xfrm>
              <a:off x="5270300" y="3104375"/>
              <a:ext cx="4175" cy="1925"/>
            </a:xfrm>
            <a:custGeom>
              <a:avLst/>
              <a:gdLst/>
              <a:ahLst/>
              <a:cxnLst/>
              <a:rect l="l" t="t" r="r" b="b"/>
              <a:pathLst>
                <a:path w="167" h="77" extrusionOk="0">
                  <a:moveTo>
                    <a:pt x="0" y="1"/>
                  </a:moveTo>
                  <a:cubicBezTo>
                    <a:pt x="29" y="53"/>
                    <a:pt x="58" y="77"/>
                    <a:pt x="85" y="77"/>
                  </a:cubicBezTo>
                  <a:cubicBezTo>
                    <a:pt x="115" y="77"/>
                    <a:pt x="142" y="50"/>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6675;p32">
              <a:extLst>
                <a:ext uri="{FF2B5EF4-FFF2-40B4-BE49-F238E27FC236}">
                  <a16:creationId xmlns:a16="http://schemas.microsoft.com/office/drawing/2014/main" id="{81AD2FDE-1CDD-49B5-AC4C-743F298D67E8}"/>
                </a:ext>
              </a:extLst>
            </p:cNvPr>
            <p:cNvSpPr/>
            <p:nvPr/>
          </p:nvSpPr>
          <p:spPr>
            <a:xfrm>
              <a:off x="6223375" y="3279600"/>
              <a:ext cx="30100" cy="4325"/>
            </a:xfrm>
            <a:custGeom>
              <a:avLst/>
              <a:gdLst/>
              <a:ahLst/>
              <a:cxnLst/>
              <a:rect l="l" t="t" r="r" b="b"/>
              <a:pathLst>
                <a:path w="1204" h="173" extrusionOk="0">
                  <a:moveTo>
                    <a:pt x="701" y="1"/>
                  </a:moveTo>
                  <a:cubicBezTo>
                    <a:pt x="473" y="1"/>
                    <a:pt x="237" y="57"/>
                    <a:pt x="1" y="64"/>
                  </a:cubicBezTo>
                  <a:cubicBezTo>
                    <a:pt x="185" y="150"/>
                    <a:pt x="378" y="173"/>
                    <a:pt x="574" y="173"/>
                  </a:cubicBezTo>
                  <a:cubicBezTo>
                    <a:pt x="782" y="173"/>
                    <a:pt x="994" y="147"/>
                    <a:pt x="1203" y="147"/>
                  </a:cubicBezTo>
                  <a:cubicBezTo>
                    <a:pt x="1043" y="34"/>
                    <a:pt x="875" y="1"/>
                    <a:pt x="7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6676;p32">
              <a:extLst>
                <a:ext uri="{FF2B5EF4-FFF2-40B4-BE49-F238E27FC236}">
                  <a16:creationId xmlns:a16="http://schemas.microsoft.com/office/drawing/2014/main" id="{6840D13A-14BE-4594-872A-5B3DC2530E14}"/>
                </a:ext>
              </a:extLst>
            </p:cNvPr>
            <p:cNvSpPr/>
            <p:nvPr/>
          </p:nvSpPr>
          <p:spPr>
            <a:xfrm>
              <a:off x="6076650" y="3265225"/>
              <a:ext cx="22625" cy="4075"/>
            </a:xfrm>
            <a:custGeom>
              <a:avLst/>
              <a:gdLst/>
              <a:ahLst/>
              <a:cxnLst/>
              <a:rect l="l" t="t" r="r" b="b"/>
              <a:pathLst>
                <a:path w="905" h="163" extrusionOk="0">
                  <a:moveTo>
                    <a:pt x="499" y="0"/>
                  </a:moveTo>
                  <a:cubicBezTo>
                    <a:pt x="335" y="0"/>
                    <a:pt x="164" y="44"/>
                    <a:pt x="0" y="44"/>
                  </a:cubicBezTo>
                  <a:cubicBezTo>
                    <a:pt x="161" y="138"/>
                    <a:pt x="334" y="148"/>
                    <a:pt x="507" y="148"/>
                  </a:cubicBezTo>
                  <a:cubicBezTo>
                    <a:pt x="558" y="148"/>
                    <a:pt x="609" y="147"/>
                    <a:pt x="660" y="147"/>
                  </a:cubicBezTo>
                  <a:cubicBezTo>
                    <a:pt x="743" y="147"/>
                    <a:pt x="825" y="150"/>
                    <a:pt x="905" y="163"/>
                  </a:cubicBezTo>
                  <a:cubicBezTo>
                    <a:pt x="782" y="34"/>
                    <a:pt x="643" y="0"/>
                    <a:pt x="4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6677;p32">
              <a:extLst>
                <a:ext uri="{FF2B5EF4-FFF2-40B4-BE49-F238E27FC236}">
                  <a16:creationId xmlns:a16="http://schemas.microsoft.com/office/drawing/2014/main" id="{C2780988-753B-40A6-999B-99795F80892C}"/>
                </a:ext>
              </a:extLst>
            </p:cNvPr>
            <p:cNvSpPr/>
            <p:nvPr/>
          </p:nvSpPr>
          <p:spPr>
            <a:xfrm>
              <a:off x="6051350" y="3261850"/>
              <a:ext cx="22625" cy="3725"/>
            </a:xfrm>
            <a:custGeom>
              <a:avLst/>
              <a:gdLst/>
              <a:ahLst/>
              <a:cxnLst/>
              <a:rect l="l" t="t" r="r" b="b"/>
              <a:pathLst>
                <a:path w="905" h="149" extrusionOk="0">
                  <a:moveTo>
                    <a:pt x="191" y="0"/>
                  </a:moveTo>
                  <a:cubicBezTo>
                    <a:pt x="131" y="12"/>
                    <a:pt x="60" y="12"/>
                    <a:pt x="0" y="24"/>
                  </a:cubicBezTo>
                  <a:cubicBezTo>
                    <a:pt x="120" y="124"/>
                    <a:pt x="246" y="148"/>
                    <a:pt x="374" y="148"/>
                  </a:cubicBezTo>
                  <a:cubicBezTo>
                    <a:pt x="497" y="148"/>
                    <a:pt x="621" y="126"/>
                    <a:pt x="744" y="126"/>
                  </a:cubicBezTo>
                  <a:cubicBezTo>
                    <a:pt x="798" y="126"/>
                    <a:pt x="852" y="130"/>
                    <a:pt x="905" y="143"/>
                  </a:cubicBezTo>
                  <a:cubicBezTo>
                    <a:pt x="813" y="28"/>
                    <a:pt x="704" y="5"/>
                    <a:pt x="586" y="5"/>
                  </a:cubicBezTo>
                  <a:cubicBezTo>
                    <a:pt x="507" y="5"/>
                    <a:pt x="424" y="15"/>
                    <a:pt x="339" y="15"/>
                  </a:cubicBezTo>
                  <a:cubicBezTo>
                    <a:pt x="290" y="15"/>
                    <a:pt x="240" y="11"/>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6678;p32">
              <a:extLst>
                <a:ext uri="{FF2B5EF4-FFF2-40B4-BE49-F238E27FC236}">
                  <a16:creationId xmlns:a16="http://schemas.microsoft.com/office/drawing/2014/main" id="{BAEBC92F-B1A8-4824-A1F4-F784B30DD9D5}"/>
                </a:ext>
              </a:extLst>
            </p:cNvPr>
            <p:cNvSpPr/>
            <p:nvPr/>
          </p:nvSpPr>
          <p:spPr>
            <a:xfrm>
              <a:off x="6257025" y="3282175"/>
              <a:ext cx="8350" cy="4700"/>
            </a:xfrm>
            <a:custGeom>
              <a:avLst/>
              <a:gdLst/>
              <a:ahLst/>
              <a:cxnLst/>
              <a:rect l="l" t="t" r="r" b="b"/>
              <a:pathLst>
                <a:path w="334" h="188" extrusionOk="0">
                  <a:moveTo>
                    <a:pt x="123" y="1"/>
                  </a:moveTo>
                  <a:cubicBezTo>
                    <a:pt x="83" y="1"/>
                    <a:pt x="42" y="21"/>
                    <a:pt x="0" y="80"/>
                  </a:cubicBezTo>
                  <a:cubicBezTo>
                    <a:pt x="24" y="104"/>
                    <a:pt x="36" y="152"/>
                    <a:pt x="48" y="187"/>
                  </a:cubicBezTo>
                  <a:cubicBezTo>
                    <a:pt x="143" y="152"/>
                    <a:pt x="227" y="104"/>
                    <a:pt x="334" y="92"/>
                  </a:cubicBezTo>
                  <a:cubicBezTo>
                    <a:pt x="264" y="69"/>
                    <a:pt x="195" y="1"/>
                    <a:pt x="12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6679;p32">
              <a:extLst>
                <a:ext uri="{FF2B5EF4-FFF2-40B4-BE49-F238E27FC236}">
                  <a16:creationId xmlns:a16="http://schemas.microsoft.com/office/drawing/2014/main" id="{D502A6D3-28B7-4773-A9DF-C3F39E0369E8}"/>
                </a:ext>
              </a:extLst>
            </p:cNvPr>
            <p:cNvSpPr/>
            <p:nvPr/>
          </p:nvSpPr>
          <p:spPr>
            <a:xfrm>
              <a:off x="6266550" y="3283875"/>
              <a:ext cx="8350" cy="3200"/>
            </a:xfrm>
            <a:custGeom>
              <a:avLst/>
              <a:gdLst/>
              <a:ahLst/>
              <a:cxnLst/>
              <a:rect l="l" t="t" r="r" b="b"/>
              <a:pathLst>
                <a:path w="334" h="128" extrusionOk="0">
                  <a:moveTo>
                    <a:pt x="120" y="1"/>
                  </a:moveTo>
                  <a:cubicBezTo>
                    <a:pt x="82" y="1"/>
                    <a:pt x="42" y="9"/>
                    <a:pt x="0" y="24"/>
                  </a:cubicBezTo>
                  <a:cubicBezTo>
                    <a:pt x="73" y="97"/>
                    <a:pt x="153" y="128"/>
                    <a:pt x="245" y="128"/>
                  </a:cubicBezTo>
                  <a:cubicBezTo>
                    <a:pt x="273" y="128"/>
                    <a:pt x="303" y="125"/>
                    <a:pt x="334" y="119"/>
                  </a:cubicBezTo>
                  <a:cubicBezTo>
                    <a:pt x="277" y="38"/>
                    <a:pt x="203" y="1"/>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6680;p32">
              <a:extLst>
                <a:ext uri="{FF2B5EF4-FFF2-40B4-BE49-F238E27FC236}">
                  <a16:creationId xmlns:a16="http://schemas.microsoft.com/office/drawing/2014/main" id="{DF8F8CA9-2120-41E0-A3B2-0F3380C783FA}"/>
                </a:ext>
              </a:extLst>
            </p:cNvPr>
            <p:cNvSpPr/>
            <p:nvPr/>
          </p:nvSpPr>
          <p:spPr>
            <a:xfrm>
              <a:off x="5299450" y="3043350"/>
              <a:ext cx="1525" cy="1425"/>
            </a:xfrm>
            <a:custGeom>
              <a:avLst/>
              <a:gdLst/>
              <a:ahLst/>
              <a:cxnLst/>
              <a:rect l="l" t="t" r="r" b="b"/>
              <a:pathLst>
                <a:path w="61" h="57" extrusionOk="0">
                  <a:moveTo>
                    <a:pt x="1" y="1"/>
                  </a:moveTo>
                  <a:cubicBezTo>
                    <a:pt x="16" y="38"/>
                    <a:pt x="31" y="57"/>
                    <a:pt x="43" y="57"/>
                  </a:cubicBezTo>
                  <a:cubicBezTo>
                    <a:pt x="50" y="57"/>
                    <a:pt x="56" y="50"/>
                    <a:pt x="60" y="37"/>
                  </a:cubicBezTo>
                  <a:cubicBezTo>
                    <a:pt x="60" y="37"/>
                    <a:pt x="13"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6681;p32">
              <a:extLst>
                <a:ext uri="{FF2B5EF4-FFF2-40B4-BE49-F238E27FC236}">
                  <a16:creationId xmlns:a16="http://schemas.microsoft.com/office/drawing/2014/main" id="{3F569593-34C9-4916-B8DD-27B11CFB26A4}"/>
                </a:ext>
              </a:extLst>
            </p:cNvPr>
            <p:cNvSpPr/>
            <p:nvPr/>
          </p:nvSpPr>
          <p:spPr>
            <a:xfrm>
              <a:off x="5860250" y="2918050"/>
              <a:ext cx="26500" cy="205575"/>
            </a:xfrm>
            <a:custGeom>
              <a:avLst/>
              <a:gdLst/>
              <a:ahLst/>
              <a:cxnLst/>
              <a:rect l="l" t="t" r="r" b="b"/>
              <a:pathLst>
                <a:path w="1060" h="8223" extrusionOk="0">
                  <a:moveTo>
                    <a:pt x="679" y="0"/>
                  </a:moveTo>
                  <a:cubicBezTo>
                    <a:pt x="512" y="334"/>
                    <a:pt x="477" y="679"/>
                    <a:pt x="429" y="1024"/>
                  </a:cubicBezTo>
                  <a:cubicBezTo>
                    <a:pt x="84" y="1334"/>
                    <a:pt x="84" y="1334"/>
                    <a:pt x="238" y="1739"/>
                  </a:cubicBezTo>
                  <a:cubicBezTo>
                    <a:pt x="191" y="1882"/>
                    <a:pt x="262" y="2060"/>
                    <a:pt x="84" y="2167"/>
                  </a:cubicBezTo>
                  <a:cubicBezTo>
                    <a:pt x="0" y="2275"/>
                    <a:pt x="0" y="2358"/>
                    <a:pt x="84" y="2465"/>
                  </a:cubicBezTo>
                  <a:cubicBezTo>
                    <a:pt x="477" y="2501"/>
                    <a:pt x="322" y="2798"/>
                    <a:pt x="357" y="3001"/>
                  </a:cubicBezTo>
                  <a:cubicBezTo>
                    <a:pt x="215" y="3370"/>
                    <a:pt x="393" y="3787"/>
                    <a:pt x="250" y="4168"/>
                  </a:cubicBezTo>
                  <a:lnTo>
                    <a:pt x="250" y="5453"/>
                  </a:lnTo>
                  <a:cubicBezTo>
                    <a:pt x="369" y="5632"/>
                    <a:pt x="238" y="5858"/>
                    <a:pt x="369" y="6037"/>
                  </a:cubicBezTo>
                  <a:cubicBezTo>
                    <a:pt x="369" y="6168"/>
                    <a:pt x="381" y="6323"/>
                    <a:pt x="381" y="6454"/>
                  </a:cubicBezTo>
                  <a:cubicBezTo>
                    <a:pt x="512" y="6573"/>
                    <a:pt x="393" y="6763"/>
                    <a:pt x="500" y="6906"/>
                  </a:cubicBezTo>
                  <a:cubicBezTo>
                    <a:pt x="500" y="7037"/>
                    <a:pt x="512" y="7180"/>
                    <a:pt x="512" y="7323"/>
                  </a:cubicBezTo>
                  <a:cubicBezTo>
                    <a:pt x="631" y="7442"/>
                    <a:pt x="524" y="7632"/>
                    <a:pt x="655" y="7751"/>
                  </a:cubicBezTo>
                  <a:cubicBezTo>
                    <a:pt x="655" y="7835"/>
                    <a:pt x="667" y="7942"/>
                    <a:pt x="667" y="8037"/>
                  </a:cubicBezTo>
                  <a:cubicBezTo>
                    <a:pt x="691" y="8097"/>
                    <a:pt x="738" y="8132"/>
                    <a:pt x="786" y="8180"/>
                  </a:cubicBezTo>
                  <a:cubicBezTo>
                    <a:pt x="820" y="8207"/>
                    <a:pt x="853" y="8222"/>
                    <a:pt x="886" y="8222"/>
                  </a:cubicBezTo>
                  <a:cubicBezTo>
                    <a:pt x="912" y="8222"/>
                    <a:pt x="939" y="8213"/>
                    <a:pt x="965" y="8192"/>
                  </a:cubicBezTo>
                  <a:cubicBezTo>
                    <a:pt x="1048" y="8073"/>
                    <a:pt x="1060" y="7954"/>
                    <a:pt x="1048" y="7823"/>
                  </a:cubicBezTo>
                  <a:cubicBezTo>
                    <a:pt x="1048" y="7739"/>
                    <a:pt x="1048" y="7680"/>
                    <a:pt x="1024" y="7620"/>
                  </a:cubicBezTo>
                  <a:cubicBezTo>
                    <a:pt x="965" y="7406"/>
                    <a:pt x="977" y="7192"/>
                    <a:pt x="965" y="6966"/>
                  </a:cubicBezTo>
                  <a:cubicBezTo>
                    <a:pt x="953" y="6858"/>
                    <a:pt x="929" y="6775"/>
                    <a:pt x="917" y="6680"/>
                  </a:cubicBezTo>
                  <a:cubicBezTo>
                    <a:pt x="810" y="6358"/>
                    <a:pt x="869" y="6013"/>
                    <a:pt x="905" y="5680"/>
                  </a:cubicBezTo>
                  <a:cubicBezTo>
                    <a:pt x="977" y="5168"/>
                    <a:pt x="929" y="4620"/>
                    <a:pt x="905" y="4108"/>
                  </a:cubicBezTo>
                  <a:cubicBezTo>
                    <a:pt x="846" y="4060"/>
                    <a:pt x="798" y="4001"/>
                    <a:pt x="798" y="3918"/>
                  </a:cubicBezTo>
                  <a:cubicBezTo>
                    <a:pt x="798" y="3215"/>
                    <a:pt x="810" y="2513"/>
                    <a:pt x="869" y="1834"/>
                  </a:cubicBezTo>
                  <a:cubicBezTo>
                    <a:pt x="869" y="1786"/>
                    <a:pt x="869" y="1739"/>
                    <a:pt x="893" y="1691"/>
                  </a:cubicBezTo>
                  <a:cubicBezTo>
                    <a:pt x="917" y="1417"/>
                    <a:pt x="953" y="1132"/>
                    <a:pt x="988" y="858"/>
                  </a:cubicBezTo>
                  <a:lnTo>
                    <a:pt x="988" y="536"/>
                  </a:lnTo>
                  <a:cubicBezTo>
                    <a:pt x="965" y="322"/>
                    <a:pt x="977" y="72"/>
                    <a:pt x="6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6682;p32">
              <a:extLst>
                <a:ext uri="{FF2B5EF4-FFF2-40B4-BE49-F238E27FC236}">
                  <a16:creationId xmlns:a16="http://schemas.microsoft.com/office/drawing/2014/main" id="{0A89251C-86F8-48C8-9650-6896ED445B6C}"/>
                </a:ext>
              </a:extLst>
            </p:cNvPr>
            <p:cNvSpPr/>
            <p:nvPr/>
          </p:nvSpPr>
          <p:spPr>
            <a:xfrm>
              <a:off x="5640150" y="2952225"/>
              <a:ext cx="110875" cy="25300"/>
            </a:xfrm>
            <a:custGeom>
              <a:avLst/>
              <a:gdLst/>
              <a:ahLst/>
              <a:cxnLst/>
              <a:rect l="l" t="t" r="r" b="b"/>
              <a:pathLst>
                <a:path w="4435" h="1012" extrusionOk="0">
                  <a:moveTo>
                    <a:pt x="245" y="0"/>
                  </a:moveTo>
                  <a:cubicBezTo>
                    <a:pt x="94" y="0"/>
                    <a:pt x="0" y="107"/>
                    <a:pt x="17" y="312"/>
                  </a:cubicBezTo>
                  <a:cubicBezTo>
                    <a:pt x="25" y="471"/>
                    <a:pt x="123" y="571"/>
                    <a:pt x="262" y="571"/>
                  </a:cubicBezTo>
                  <a:cubicBezTo>
                    <a:pt x="331" y="571"/>
                    <a:pt x="410" y="546"/>
                    <a:pt x="494" y="491"/>
                  </a:cubicBezTo>
                  <a:cubicBezTo>
                    <a:pt x="543" y="471"/>
                    <a:pt x="535" y="354"/>
                    <a:pt x="605" y="354"/>
                  </a:cubicBezTo>
                  <a:cubicBezTo>
                    <a:pt x="619" y="354"/>
                    <a:pt x="638" y="359"/>
                    <a:pt x="660" y="372"/>
                  </a:cubicBezTo>
                  <a:cubicBezTo>
                    <a:pt x="649" y="370"/>
                    <a:pt x="638" y="369"/>
                    <a:pt x="629" y="369"/>
                  </a:cubicBezTo>
                  <a:cubicBezTo>
                    <a:pt x="533" y="369"/>
                    <a:pt x="551" y="472"/>
                    <a:pt x="529" y="527"/>
                  </a:cubicBezTo>
                  <a:cubicBezTo>
                    <a:pt x="529" y="646"/>
                    <a:pt x="601" y="717"/>
                    <a:pt x="708" y="765"/>
                  </a:cubicBezTo>
                  <a:cubicBezTo>
                    <a:pt x="1184" y="896"/>
                    <a:pt x="1696" y="765"/>
                    <a:pt x="2172" y="908"/>
                  </a:cubicBezTo>
                  <a:cubicBezTo>
                    <a:pt x="2556" y="914"/>
                    <a:pt x="2948" y="1011"/>
                    <a:pt x="3334" y="1011"/>
                  </a:cubicBezTo>
                  <a:cubicBezTo>
                    <a:pt x="3606" y="1011"/>
                    <a:pt x="3876" y="963"/>
                    <a:pt x="4137" y="800"/>
                  </a:cubicBezTo>
                  <a:lnTo>
                    <a:pt x="4316" y="765"/>
                  </a:lnTo>
                  <a:cubicBezTo>
                    <a:pt x="4435" y="491"/>
                    <a:pt x="4066" y="503"/>
                    <a:pt x="4077" y="312"/>
                  </a:cubicBezTo>
                  <a:cubicBezTo>
                    <a:pt x="3887" y="193"/>
                    <a:pt x="3661" y="181"/>
                    <a:pt x="3458" y="146"/>
                  </a:cubicBezTo>
                  <a:cubicBezTo>
                    <a:pt x="2893" y="58"/>
                    <a:pt x="2324" y="39"/>
                    <a:pt x="1755" y="39"/>
                  </a:cubicBezTo>
                  <a:cubicBezTo>
                    <a:pt x="1318" y="39"/>
                    <a:pt x="881" y="50"/>
                    <a:pt x="446" y="50"/>
                  </a:cubicBezTo>
                  <a:cubicBezTo>
                    <a:pt x="372" y="17"/>
                    <a:pt x="304" y="0"/>
                    <a:pt x="24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6683;p32">
              <a:extLst>
                <a:ext uri="{FF2B5EF4-FFF2-40B4-BE49-F238E27FC236}">
                  <a16:creationId xmlns:a16="http://schemas.microsoft.com/office/drawing/2014/main" id="{5D704364-2707-4B2F-8CA1-966D0C32EF3E}"/>
                </a:ext>
              </a:extLst>
            </p:cNvPr>
            <p:cNvSpPr/>
            <p:nvPr/>
          </p:nvSpPr>
          <p:spPr>
            <a:xfrm>
              <a:off x="5658425" y="2968900"/>
              <a:ext cx="139625" cy="19725"/>
            </a:xfrm>
            <a:custGeom>
              <a:avLst/>
              <a:gdLst/>
              <a:ahLst/>
              <a:cxnLst/>
              <a:rect l="l" t="t" r="r" b="b"/>
              <a:pathLst>
                <a:path w="5585" h="789" extrusionOk="0">
                  <a:moveTo>
                    <a:pt x="594" y="1"/>
                  </a:moveTo>
                  <a:cubicBezTo>
                    <a:pt x="388" y="1"/>
                    <a:pt x="187" y="52"/>
                    <a:pt x="1" y="229"/>
                  </a:cubicBezTo>
                  <a:cubicBezTo>
                    <a:pt x="239" y="395"/>
                    <a:pt x="513" y="360"/>
                    <a:pt x="763" y="371"/>
                  </a:cubicBezTo>
                  <a:cubicBezTo>
                    <a:pt x="1239" y="395"/>
                    <a:pt x="1703" y="407"/>
                    <a:pt x="2156" y="538"/>
                  </a:cubicBezTo>
                  <a:cubicBezTo>
                    <a:pt x="2233" y="583"/>
                    <a:pt x="2317" y="593"/>
                    <a:pt x="2403" y="593"/>
                  </a:cubicBezTo>
                  <a:cubicBezTo>
                    <a:pt x="2474" y="593"/>
                    <a:pt x="2546" y="586"/>
                    <a:pt x="2617" y="586"/>
                  </a:cubicBezTo>
                  <a:cubicBezTo>
                    <a:pt x="2714" y="586"/>
                    <a:pt x="2808" y="599"/>
                    <a:pt x="2894" y="657"/>
                  </a:cubicBezTo>
                  <a:cubicBezTo>
                    <a:pt x="2977" y="669"/>
                    <a:pt x="3073" y="669"/>
                    <a:pt x="3156" y="693"/>
                  </a:cubicBezTo>
                  <a:cubicBezTo>
                    <a:pt x="3156" y="705"/>
                    <a:pt x="3168" y="717"/>
                    <a:pt x="3204" y="717"/>
                  </a:cubicBezTo>
                  <a:cubicBezTo>
                    <a:pt x="3227" y="717"/>
                    <a:pt x="3263" y="705"/>
                    <a:pt x="3287" y="669"/>
                  </a:cubicBezTo>
                  <a:lnTo>
                    <a:pt x="3442" y="669"/>
                  </a:lnTo>
                  <a:cubicBezTo>
                    <a:pt x="3543" y="732"/>
                    <a:pt x="3649" y="744"/>
                    <a:pt x="3757" y="744"/>
                  </a:cubicBezTo>
                  <a:cubicBezTo>
                    <a:pt x="3825" y="744"/>
                    <a:pt x="3894" y="739"/>
                    <a:pt x="3961" y="739"/>
                  </a:cubicBezTo>
                  <a:cubicBezTo>
                    <a:pt x="4052" y="739"/>
                    <a:pt x="4142" y="747"/>
                    <a:pt x="4228" y="788"/>
                  </a:cubicBezTo>
                  <a:lnTo>
                    <a:pt x="4239" y="788"/>
                  </a:lnTo>
                  <a:cubicBezTo>
                    <a:pt x="4281" y="776"/>
                    <a:pt x="4323" y="770"/>
                    <a:pt x="4366" y="770"/>
                  </a:cubicBezTo>
                  <a:cubicBezTo>
                    <a:pt x="4409" y="770"/>
                    <a:pt x="4454" y="776"/>
                    <a:pt x="4501" y="788"/>
                  </a:cubicBezTo>
                  <a:lnTo>
                    <a:pt x="4656" y="788"/>
                  </a:lnTo>
                  <a:cubicBezTo>
                    <a:pt x="4751" y="788"/>
                    <a:pt x="4811" y="752"/>
                    <a:pt x="4894" y="752"/>
                  </a:cubicBezTo>
                  <a:cubicBezTo>
                    <a:pt x="4970" y="752"/>
                    <a:pt x="5047" y="739"/>
                    <a:pt x="5119" y="739"/>
                  </a:cubicBezTo>
                  <a:cubicBezTo>
                    <a:pt x="5183" y="739"/>
                    <a:pt x="5244" y="749"/>
                    <a:pt x="5299" y="788"/>
                  </a:cubicBezTo>
                  <a:lnTo>
                    <a:pt x="5454" y="788"/>
                  </a:lnTo>
                  <a:cubicBezTo>
                    <a:pt x="5490" y="717"/>
                    <a:pt x="5537" y="633"/>
                    <a:pt x="5585" y="538"/>
                  </a:cubicBezTo>
                  <a:cubicBezTo>
                    <a:pt x="5335" y="467"/>
                    <a:pt x="5097" y="407"/>
                    <a:pt x="4823" y="395"/>
                  </a:cubicBezTo>
                  <a:cubicBezTo>
                    <a:pt x="4347" y="360"/>
                    <a:pt x="3858" y="288"/>
                    <a:pt x="3394" y="133"/>
                  </a:cubicBezTo>
                  <a:cubicBezTo>
                    <a:pt x="3256" y="164"/>
                    <a:pt x="3118" y="176"/>
                    <a:pt x="2981" y="176"/>
                  </a:cubicBezTo>
                  <a:cubicBezTo>
                    <a:pt x="2578" y="176"/>
                    <a:pt x="2178" y="77"/>
                    <a:pt x="1774" y="77"/>
                  </a:cubicBezTo>
                  <a:cubicBezTo>
                    <a:pt x="1675" y="77"/>
                    <a:pt x="1576" y="83"/>
                    <a:pt x="1477" y="98"/>
                  </a:cubicBezTo>
                  <a:cubicBezTo>
                    <a:pt x="1468" y="98"/>
                    <a:pt x="1459" y="98"/>
                    <a:pt x="1449" y="98"/>
                  </a:cubicBezTo>
                  <a:cubicBezTo>
                    <a:pt x="1171" y="98"/>
                    <a:pt x="878" y="1"/>
                    <a:pt x="5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6684;p32">
              <a:extLst>
                <a:ext uri="{FF2B5EF4-FFF2-40B4-BE49-F238E27FC236}">
                  <a16:creationId xmlns:a16="http://schemas.microsoft.com/office/drawing/2014/main" id="{C719FE6C-53E5-42B6-92C5-B0A1B7A08165}"/>
                </a:ext>
              </a:extLst>
            </p:cNvPr>
            <p:cNvSpPr/>
            <p:nvPr/>
          </p:nvSpPr>
          <p:spPr>
            <a:xfrm>
              <a:off x="5789100" y="2963000"/>
              <a:ext cx="73550" cy="16650"/>
            </a:xfrm>
            <a:custGeom>
              <a:avLst/>
              <a:gdLst/>
              <a:ahLst/>
              <a:cxnLst/>
              <a:rect l="l" t="t" r="r" b="b"/>
              <a:pathLst>
                <a:path w="2942" h="666" extrusionOk="0">
                  <a:moveTo>
                    <a:pt x="294" y="0"/>
                  </a:moveTo>
                  <a:cubicBezTo>
                    <a:pt x="260" y="0"/>
                    <a:pt x="227" y="12"/>
                    <a:pt x="191" y="36"/>
                  </a:cubicBezTo>
                  <a:cubicBezTo>
                    <a:pt x="179" y="18"/>
                    <a:pt x="161" y="9"/>
                    <a:pt x="142" y="9"/>
                  </a:cubicBezTo>
                  <a:cubicBezTo>
                    <a:pt x="123" y="9"/>
                    <a:pt x="102" y="18"/>
                    <a:pt x="84" y="36"/>
                  </a:cubicBezTo>
                  <a:cubicBezTo>
                    <a:pt x="1" y="131"/>
                    <a:pt x="1" y="226"/>
                    <a:pt x="84" y="334"/>
                  </a:cubicBezTo>
                  <a:cubicBezTo>
                    <a:pt x="84" y="334"/>
                    <a:pt x="108" y="346"/>
                    <a:pt x="132" y="357"/>
                  </a:cubicBezTo>
                  <a:cubicBezTo>
                    <a:pt x="141" y="361"/>
                    <a:pt x="150" y="362"/>
                    <a:pt x="158" y="362"/>
                  </a:cubicBezTo>
                  <a:cubicBezTo>
                    <a:pt x="181" y="362"/>
                    <a:pt x="201" y="351"/>
                    <a:pt x="227" y="334"/>
                  </a:cubicBezTo>
                  <a:cubicBezTo>
                    <a:pt x="251" y="346"/>
                    <a:pt x="298" y="346"/>
                    <a:pt x="346" y="346"/>
                  </a:cubicBezTo>
                  <a:cubicBezTo>
                    <a:pt x="431" y="405"/>
                    <a:pt x="499" y="539"/>
                    <a:pt x="609" y="539"/>
                  </a:cubicBezTo>
                  <a:cubicBezTo>
                    <a:pt x="652" y="539"/>
                    <a:pt x="702" y="518"/>
                    <a:pt x="763" y="465"/>
                  </a:cubicBezTo>
                  <a:cubicBezTo>
                    <a:pt x="829" y="381"/>
                    <a:pt x="919" y="362"/>
                    <a:pt x="1016" y="362"/>
                  </a:cubicBezTo>
                  <a:cubicBezTo>
                    <a:pt x="1058" y="362"/>
                    <a:pt x="1101" y="366"/>
                    <a:pt x="1144" y="369"/>
                  </a:cubicBezTo>
                  <a:cubicBezTo>
                    <a:pt x="1377" y="397"/>
                    <a:pt x="1596" y="586"/>
                    <a:pt x="1829" y="586"/>
                  </a:cubicBezTo>
                  <a:cubicBezTo>
                    <a:pt x="1893" y="586"/>
                    <a:pt x="1958" y="572"/>
                    <a:pt x="2025" y="536"/>
                  </a:cubicBezTo>
                  <a:cubicBezTo>
                    <a:pt x="2089" y="503"/>
                    <a:pt x="2150" y="490"/>
                    <a:pt x="2208" y="490"/>
                  </a:cubicBezTo>
                  <a:cubicBezTo>
                    <a:pt x="2424" y="490"/>
                    <a:pt x="2609" y="666"/>
                    <a:pt x="2817" y="666"/>
                  </a:cubicBezTo>
                  <a:cubicBezTo>
                    <a:pt x="2858" y="666"/>
                    <a:pt x="2899" y="659"/>
                    <a:pt x="2942" y="643"/>
                  </a:cubicBezTo>
                  <a:lnTo>
                    <a:pt x="2942" y="346"/>
                  </a:lnTo>
                  <a:cubicBezTo>
                    <a:pt x="2490" y="288"/>
                    <a:pt x="2055" y="137"/>
                    <a:pt x="1597" y="137"/>
                  </a:cubicBezTo>
                  <a:cubicBezTo>
                    <a:pt x="1487" y="137"/>
                    <a:pt x="1376" y="146"/>
                    <a:pt x="1263" y="167"/>
                  </a:cubicBezTo>
                  <a:cubicBezTo>
                    <a:pt x="1185" y="123"/>
                    <a:pt x="1102" y="117"/>
                    <a:pt x="1018" y="117"/>
                  </a:cubicBezTo>
                  <a:cubicBezTo>
                    <a:pt x="984" y="117"/>
                    <a:pt x="950" y="118"/>
                    <a:pt x="916" y="118"/>
                  </a:cubicBezTo>
                  <a:cubicBezTo>
                    <a:pt x="827" y="118"/>
                    <a:pt x="738" y="111"/>
                    <a:pt x="656" y="60"/>
                  </a:cubicBezTo>
                  <a:cubicBezTo>
                    <a:pt x="584" y="48"/>
                    <a:pt x="489" y="48"/>
                    <a:pt x="405" y="36"/>
                  </a:cubicBezTo>
                  <a:cubicBezTo>
                    <a:pt x="364" y="12"/>
                    <a:pt x="328" y="0"/>
                    <a:pt x="2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6685;p32">
              <a:extLst>
                <a:ext uri="{FF2B5EF4-FFF2-40B4-BE49-F238E27FC236}">
                  <a16:creationId xmlns:a16="http://schemas.microsoft.com/office/drawing/2014/main" id="{DE3C53CA-07EB-4C70-BCAA-B6512CDB2B2F}"/>
                </a:ext>
              </a:extLst>
            </p:cNvPr>
            <p:cNvSpPr/>
            <p:nvPr/>
          </p:nvSpPr>
          <p:spPr>
            <a:xfrm>
              <a:off x="5738800" y="2959975"/>
              <a:ext cx="52125" cy="14125"/>
            </a:xfrm>
            <a:custGeom>
              <a:avLst/>
              <a:gdLst/>
              <a:ahLst/>
              <a:cxnLst/>
              <a:rect l="l" t="t" r="r" b="b"/>
              <a:pathLst>
                <a:path w="2085" h="565" extrusionOk="0">
                  <a:moveTo>
                    <a:pt x="788" y="0"/>
                  </a:moveTo>
                  <a:cubicBezTo>
                    <a:pt x="565" y="0"/>
                    <a:pt x="342" y="14"/>
                    <a:pt x="120" y="38"/>
                  </a:cubicBezTo>
                  <a:cubicBezTo>
                    <a:pt x="1" y="97"/>
                    <a:pt x="12" y="157"/>
                    <a:pt x="120" y="228"/>
                  </a:cubicBezTo>
                  <a:cubicBezTo>
                    <a:pt x="215" y="288"/>
                    <a:pt x="286" y="371"/>
                    <a:pt x="358" y="467"/>
                  </a:cubicBezTo>
                  <a:cubicBezTo>
                    <a:pt x="453" y="371"/>
                    <a:pt x="548" y="288"/>
                    <a:pt x="643" y="193"/>
                  </a:cubicBezTo>
                  <a:cubicBezTo>
                    <a:pt x="727" y="252"/>
                    <a:pt x="703" y="395"/>
                    <a:pt x="786" y="467"/>
                  </a:cubicBezTo>
                  <a:cubicBezTo>
                    <a:pt x="997" y="535"/>
                    <a:pt x="1204" y="565"/>
                    <a:pt x="1410" y="565"/>
                  </a:cubicBezTo>
                  <a:cubicBezTo>
                    <a:pt x="1636" y="565"/>
                    <a:pt x="1860" y="529"/>
                    <a:pt x="2084" y="467"/>
                  </a:cubicBezTo>
                  <a:lnTo>
                    <a:pt x="2084" y="169"/>
                  </a:lnTo>
                  <a:cubicBezTo>
                    <a:pt x="1659" y="51"/>
                    <a:pt x="1224" y="0"/>
                    <a:pt x="7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6686;p32">
              <a:extLst>
                <a:ext uri="{FF2B5EF4-FFF2-40B4-BE49-F238E27FC236}">
                  <a16:creationId xmlns:a16="http://schemas.microsoft.com/office/drawing/2014/main" id="{45FB90F9-5796-4B4F-8FA2-0D9160CDBD79}"/>
                </a:ext>
              </a:extLst>
            </p:cNvPr>
            <p:cNvSpPr/>
            <p:nvPr/>
          </p:nvSpPr>
          <p:spPr>
            <a:xfrm>
              <a:off x="5863525" y="2992450"/>
              <a:ext cx="9550" cy="28900"/>
            </a:xfrm>
            <a:custGeom>
              <a:avLst/>
              <a:gdLst/>
              <a:ahLst/>
              <a:cxnLst/>
              <a:rect l="l" t="t" r="r" b="b"/>
              <a:pathLst>
                <a:path w="382" h="1156" extrusionOk="0">
                  <a:moveTo>
                    <a:pt x="238" y="1"/>
                  </a:moveTo>
                  <a:cubicBezTo>
                    <a:pt x="0" y="370"/>
                    <a:pt x="143" y="787"/>
                    <a:pt x="131" y="1156"/>
                  </a:cubicBezTo>
                  <a:cubicBezTo>
                    <a:pt x="381" y="787"/>
                    <a:pt x="203" y="382"/>
                    <a:pt x="2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6687;p32">
              <a:extLst>
                <a:ext uri="{FF2B5EF4-FFF2-40B4-BE49-F238E27FC236}">
                  <a16:creationId xmlns:a16="http://schemas.microsoft.com/office/drawing/2014/main" id="{E4516265-6EF4-471E-9F25-BD18DB1EE07A}"/>
                </a:ext>
              </a:extLst>
            </p:cNvPr>
            <p:cNvSpPr/>
            <p:nvPr/>
          </p:nvSpPr>
          <p:spPr>
            <a:xfrm>
              <a:off x="5829875" y="2985775"/>
              <a:ext cx="14625" cy="4250"/>
            </a:xfrm>
            <a:custGeom>
              <a:avLst/>
              <a:gdLst/>
              <a:ahLst/>
              <a:cxnLst/>
              <a:rect l="l" t="t" r="r" b="b"/>
              <a:pathLst>
                <a:path w="585" h="170" extrusionOk="0">
                  <a:moveTo>
                    <a:pt x="306" y="0"/>
                  </a:moveTo>
                  <a:cubicBezTo>
                    <a:pt x="209" y="0"/>
                    <a:pt x="108" y="6"/>
                    <a:pt x="1" y="18"/>
                  </a:cubicBezTo>
                  <a:cubicBezTo>
                    <a:pt x="102" y="119"/>
                    <a:pt x="200" y="170"/>
                    <a:pt x="297" y="170"/>
                  </a:cubicBezTo>
                  <a:cubicBezTo>
                    <a:pt x="394" y="170"/>
                    <a:pt x="489" y="119"/>
                    <a:pt x="584" y="18"/>
                  </a:cubicBezTo>
                  <a:cubicBezTo>
                    <a:pt x="495" y="6"/>
                    <a:pt x="403" y="0"/>
                    <a:pt x="3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6688;p32">
              <a:extLst>
                <a:ext uri="{FF2B5EF4-FFF2-40B4-BE49-F238E27FC236}">
                  <a16:creationId xmlns:a16="http://schemas.microsoft.com/office/drawing/2014/main" id="{B38A0D82-9FAD-4E56-9ABB-E7EEB7A20A5A}"/>
                </a:ext>
              </a:extLst>
            </p:cNvPr>
            <p:cNvSpPr/>
            <p:nvPr/>
          </p:nvSpPr>
          <p:spPr>
            <a:xfrm>
              <a:off x="5865300" y="3054075"/>
              <a:ext cx="5975" cy="14600"/>
            </a:xfrm>
            <a:custGeom>
              <a:avLst/>
              <a:gdLst/>
              <a:ahLst/>
              <a:cxnLst/>
              <a:rect l="l" t="t" r="r" b="b"/>
              <a:pathLst>
                <a:path w="239" h="584" extrusionOk="0">
                  <a:moveTo>
                    <a:pt x="48" y="1"/>
                  </a:moveTo>
                  <a:lnTo>
                    <a:pt x="48" y="1"/>
                  </a:lnTo>
                  <a:cubicBezTo>
                    <a:pt x="60" y="215"/>
                    <a:pt x="1" y="417"/>
                    <a:pt x="167" y="584"/>
                  </a:cubicBezTo>
                  <a:cubicBezTo>
                    <a:pt x="155" y="393"/>
                    <a:pt x="239" y="167"/>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6689;p32">
              <a:extLst>
                <a:ext uri="{FF2B5EF4-FFF2-40B4-BE49-F238E27FC236}">
                  <a16:creationId xmlns:a16="http://schemas.microsoft.com/office/drawing/2014/main" id="{FD6D03E5-A2E2-4E46-8948-8569C85B0702}"/>
                </a:ext>
              </a:extLst>
            </p:cNvPr>
            <p:cNvSpPr/>
            <p:nvPr/>
          </p:nvSpPr>
          <p:spPr>
            <a:xfrm>
              <a:off x="5797725" y="2971925"/>
              <a:ext cx="10450" cy="6625"/>
            </a:xfrm>
            <a:custGeom>
              <a:avLst/>
              <a:gdLst/>
              <a:ahLst/>
              <a:cxnLst/>
              <a:rect l="l" t="t" r="r" b="b"/>
              <a:pathLst>
                <a:path w="418" h="265" extrusionOk="0">
                  <a:moveTo>
                    <a:pt x="1" y="0"/>
                  </a:moveTo>
                  <a:cubicBezTo>
                    <a:pt x="44" y="165"/>
                    <a:pt x="104" y="264"/>
                    <a:pt x="193" y="264"/>
                  </a:cubicBezTo>
                  <a:cubicBezTo>
                    <a:pt x="254" y="264"/>
                    <a:pt x="327" y="220"/>
                    <a:pt x="418" y="120"/>
                  </a:cubicBezTo>
                  <a:cubicBezTo>
                    <a:pt x="275" y="72"/>
                    <a:pt x="132"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6690;p32">
              <a:extLst>
                <a:ext uri="{FF2B5EF4-FFF2-40B4-BE49-F238E27FC236}">
                  <a16:creationId xmlns:a16="http://schemas.microsoft.com/office/drawing/2014/main" id="{5A33E289-E56F-4D79-A961-ABE75A5D7AA0}"/>
                </a:ext>
              </a:extLst>
            </p:cNvPr>
            <p:cNvSpPr/>
            <p:nvPr/>
          </p:nvSpPr>
          <p:spPr>
            <a:xfrm>
              <a:off x="5869775" y="3079075"/>
              <a:ext cx="4175" cy="11350"/>
            </a:xfrm>
            <a:custGeom>
              <a:avLst/>
              <a:gdLst/>
              <a:ahLst/>
              <a:cxnLst/>
              <a:rect l="l" t="t" r="r" b="b"/>
              <a:pathLst>
                <a:path w="167" h="454" extrusionOk="0">
                  <a:moveTo>
                    <a:pt x="0" y="1"/>
                  </a:moveTo>
                  <a:lnTo>
                    <a:pt x="0" y="1"/>
                  </a:lnTo>
                  <a:cubicBezTo>
                    <a:pt x="12" y="132"/>
                    <a:pt x="12" y="286"/>
                    <a:pt x="0" y="417"/>
                  </a:cubicBezTo>
                  <a:cubicBezTo>
                    <a:pt x="48" y="417"/>
                    <a:pt x="72" y="429"/>
                    <a:pt x="119" y="453"/>
                  </a:cubicBezTo>
                  <a:cubicBezTo>
                    <a:pt x="131" y="286"/>
                    <a:pt x="167" y="120"/>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6691;p32">
              <a:extLst>
                <a:ext uri="{FF2B5EF4-FFF2-40B4-BE49-F238E27FC236}">
                  <a16:creationId xmlns:a16="http://schemas.microsoft.com/office/drawing/2014/main" id="{1A2503E3-DDB2-481B-A5D8-EC01D16A567F}"/>
                </a:ext>
              </a:extLst>
            </p:cNvPr>
            <p:cNvSpPr/>
            <p:nvPr/>
          </p:nvSpPr>
          <p:spPr>
            <a:xfrm>
              <a:off x="5754875" y="2964475"/>
              <a:ext cx="3600" cy="6875"/>
            </a:xfrm>
            <a:custGeom>
              <a:avLst/>
              <a:gdLst/>
              <a:ahLst/>
              <a:cxnLst/>
              <a:rect l="l" t="t" r="r" b="b"/>
              <a:pathLst>
                <a:path w="144" h="275" extrusionOk="0">
                  <a:moveTo>
                    <a:pt x="0" y="1"/>
                  </a:moveTo>
                  <a:lnTo>
                    <a:pt x="0" y="1"/>
                  </a:lnTo>
                  <a:cubicBezTo>
                    <a:pt x="12" y="120"/>
                    <a:pt x="24" y="227"/>
                    <a:pt x="143" y="275"/>
                  </a:cubicBezTo>
                  <a:cubicBezTo>
                    <a:pt x="143" y="167"/>
                    <a:pt x="120" y="60"/>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6692;p32">
              <a:extLst>
                <a:ext uri="{FF2B5EF4-FFF2-40B4-BE49-F238E27FC236}">
                  <a16:creationId xmlns:a16="http://schemas.microsoft.com/office/drawing/2014/main" id="{A466F64F-3E96-445E-92A0-D617C1F38C93}"/>
                </a:ext>
              </a:extLst>
            </p:cNvPr>
            <p:cNvSpPr/>
            <p:nvPr/>
          </p:nvSpPr>
          <p:spPr>
            <a:xfrm>
              <a:off x="5790900" y="2971625"/>
              <a:ext cx="3300" cy="1800"/>
            </a:xfrm>
            <a:custGeom>
              <a:avLst/>
              <a:gdLst/>
              <a:ahLst/>
              <a:cxnLst/>
              <a:rect l="l" t="t" r="r" b="b"/>
              <a:pathLst>
                <a:path w="132" h="72" extrusionOk="0">
                  <a:moveTo>
                    <a:pt x="0" y="1"/>
                  </a:moveTo>
                  <a:cubicBezTo>
                    <a:pt x="12" y="12"/>
                    <a:pt x="36" y="48"/>
                    <a:pt x="36" y="60"/>
                  </a:cubicBezTo>
                  <a:cubicBezTo>
                    <a:pt x="47" y="68"/>
                    <a:pt x="58" y="72"/>
                    <a:pt x="69" y="72"/>
                  </a:cubicBezTo>
                  <a:cubicBezTo>
                    <a:pt x="93" y="72"/>
                    <a:pt x="115" y="53"/>
                    <a:pt x="131" y="12"/>
                  </a:cubicBezTo>
                  <a:cubicBezTo>
                    <a:pt x="95" y="1"/>
                    <a:pt x="48"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6693;p32">
              <a:extLst>
                <a:ext uri="{FF2B5EF4-FFF2-40B4-BE49-F238E27FC236}">
                  <a16:creationId xmlns:a16="http://schemas.microsoft.com/office/drawing/2014/main" id="{80663CB1-0DF5-482B-A9BB-5B92D8870F5D}"/>
                </a:ext>
              </a:extLst>
            </p:cNvPr>
            <p:cNvSpPr/>
            <p:nvPr/>
          </p:nvSpPr>
          <p:spPr>
            <a:xfrm>
              <a:off x="5856075" y="2987700"/>
              <a:ext cx="4200" cy="1225"/>
            </a:xfrm>
            <a:custGeom>
              <a:avLst/>
              <a:gdLst/>
              <a:ahLst/>
              <a:cxnLst/>
              <a:rect l="l" t="t" r="r" b="b"/>
              <a:pathLst>
                <a:path w="168" h="49" extrusionOk="0">
                  <a:moveTo>
                    <a:pt x="1" y="0"/>
                  </a:moveTo>
                  <a:cubicBezTo>
                    <a:pt x="48" y="12"/>
                    <a:pt x="108" y="36"/>
                    <a:pt x="167" y="48"/>
                  </a:cubicBezTo>
                  <a:cubicBezTo>
                    <a:pt x="108" y="36"/>
                    <a:pt x="60"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6694;p32">
              <a:extLst>
                <a:ext uri="{FF2B5EF4-FFF2-40B4-BE49-F238E27FC236}">
                  <a16:creationId xmlns:a16="http://schemas.microsoft.com/office/drawing/2014/main" id="{92549D54-AD09-46BC-BF62-8BB136B0CD14}"/>
                </a:ext>
              </a:extLst>
            </p:cNvPr>
            <p:cNvSpPr/>
            <p:nvPr/>
          </p:nvSpPr>
          <p:spPr>
            <a:xfrm>
              <a:off x="5553650" y="2963350"/>
              <a:ext cx="141725" cy="14075"/>
            </a:xfrm>
            <a:custGeom>
              <a:avLst/>
              <a:gdLst/>
              <a:ahLst/>
              <a:cxnLst/>
              <a:rect l="l" t="t" r="r" b="b"/>
              <a:pathLst>
                <a:path w="5669" h="563" extrusionOk="0">
                  <a:moveTo>
                    <a:pt x="3034" y="1"/>
                  </a:moveTo>
                  <a:cubicBezTo>
                    <a:pt x="2820" y="1"/>
                    <a:pt x="2606" y="27"/>
                    <a:pt x="2394" y="82"/>
                  </a:cubicBezTo>
                  <a:cubicBezTo>
                    <a:pt x="2176" y="135"/>
                    <a:pt x="1955" y="147"/>
                    <a:pt x="1735" y="147"/>
                  </a:cubicBezTo>
                  <a:cubicBezTo>
                    <a:pt x="1530" y="147"/>
                    <a:pt x="1325" y="136"/>
                    <a:pt x="1122" y="136"/>
                  </a:cubicBezTo>
                  <a:cubicBezTo>
                    <a:pt x="1054" y="136"/>
                    <a:pt x="985" y="138"/>
                    <a:pt x="918" y="141"/>
                  </a:cubicBezTo>
                  <a:cubicBezTo>
                    <a:pt x="886" y="142"/>
                    <a:pt x="855" y="143"/>
                    <a:pt x="824" y="143"/>
                  </a:cubicBezTo>
                  <a:cubicBezTo>
                    <a:pt x="767" y="143"/>
                    <a:pt x="710" y="141"/>
                    <a:pt x="653" y="141"/>
                  </a:cubicBezTo>
                  <a:cubicBezTo>
                    <a:pt x="416" y="141"/>
                    <a:pt x="183" y="162"/>
                    <a:pt x="1" y="379"/>
                  </a:cubicBezTo>
                  <a:cubicBezTo>
                    <a:pt x="382" y="534"/>
                    <a:pt x="799" y="439"/>
                    <a:pt x="1191" y="522"/>
                  </a:cubicBezTo>
                  <a:cubicBezTo>
                    <a:pt x="1253" y="550"/>
                    <a:pt x="1315" y="562"/>
                    <a:pt x="1380" y="562"/>
                  </a:cubicBezTo>
                  <a:cubicBezTo>
                    <a:pt x="1451" y="562"/>
                    <a:pt x="1527" y="547"/>
                    <a:pt x="1608" y="522"/>
                  </a:cubicBezTo>
                  <a:cubicBezTo>
                    <a:pt x="1644" y="510"/>
                    <a:pt x="1703" y="510"/>
                    <a:pt x="1751" y="510"/>
                  </a:cubicBezTo>
                  <a:cubicBezTo>
                    <a:pt x="1819" y="541"/>
                    <a:pt x="1894" y="559"/>
                    <a:pt x="1969" y="559"/>
                  </a:cubicBezTo>
                  <a:cubicBezTo>
                    <a:pt x="2037" y="559"/>
                    <a:pt x="2105" y="544"/>
                    <a:pt x="2168" y="510"/>
                  </a:cubicBezTo>
                  <a:cubicBezTo>
                    <a:pt x="2336" y="480"/>
                    <a:pt x="2505" y="470"/>
                    <a:pt x="2674" y="470"/>
                  </a:cubicBezTo>
                  <a:cubicBezTo>
                    <a:pt x="3048" y="470"/>
                    <a:pt x="3423" y="520"/>
                    <a:pt x="3797" y="520"/>
                  </a:cubicBezTo>
                  <a:cubicBezTo>
                    <a:pt x="3925" y="520"/>
                    <a:pt x="4053" y="514"/>
                    <a:pt x="4180" y="498"/>
                  </a:cubicBezTo>
                  <a:cubicBezTo>
                    <a:pt x="4284" y="352"/>
                    <a:pt x="4425" y="343"/>
                    <a:pt x="4562" y="343"/>
                  </a:cubicBezTo>
                  <a:cubicBezTo>
                    <a:pt x="4582" y="343"/>
                    <a:pt x="4601" y="343"/>
                    <a:pt x="4620" y="343"/>
                  </a:cubicBezTo>
                  <a:cubicBezTo>
                    <a:pt x="4966" y="332"/>
                    <a:pt x="5323" y="332"/>
                    <a:pt x="5668" y="320"/>
                  </a:cubicBezTo>
                  <a:cubicBezTo>
                    <a:pt x="5477" y="233"/>
                    <a:pt x="5281" y="209"/>
                    <a:pt x="5084" y="209"/>
                  </a:cubicBezTo>
                  <a:cubicBezTo>
                    <a:pt x="4852" y="209"/>
                    <a:pt x="4618" y="242"/>
                    <a:pt x="4387" y="242"/>
                  </a:cubicBezTo>
                  <a:cubicBezTo>
                    <a:pt x="4277" y="242"/>
                    <a:pt x="4168" y="234"/>
                    <a:pt x="4061" y="212"/>
                  </a:cubicBezTo>
                  <a:cubicBezTo>
                    <a:pt x="3728" y="72"/>
                    <a:pt x="3382" y="1"/>
                    <a:pt x="30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6695;p32">
              <a:extLst>
                <a:ext uri="{FF2B5EF4-FFF2-40B4-BE49-F238E27FC236}">
                  <a16:creationId xmlns:a16="http://schemas.microsoft.com/office/drawing/2014/main" id="{677DFE51-59B4-45F6-B3F3-0A0A49684841}"/>
                </a:ext>
              </a:extLst>
            </p:cNvPr>
            <p:cNvSpPr/>
            <p:nvPr/>
          </p:nvSpPr>
          <p:spPr>
            <a:xfrm>
              <a:off x="5712000" y="2982275"/>
              <a:ext cx="18200" cy="3775"/>
            </a:xfrm>
            <a:custGeom>
              <a:avLst/>
              <a:gdLst/>
              <a:ahLst/>
              <a:cxnLst/>
              <a:rect l="l" t="t" r="r" b="b"/>
              <a:pathLst>
                <a:path w="728" h="151" extrusionOk="0">
                  <a:moveTo>
                    <a:pt x="295" y="0"/>
                  </a:moveTo>
                  <a:cubicBezTo>
                    <a:pt x="197" y="0"/>
                    <a:pt x="98" y="10"/>
                    <a:pt x="1" y="15"/>
                  </a:cubicBezTo>
                  <a:cubicBezTo>
                    <a:pt x="111" y="125"/>
                    <a:pt x="234" y="151"/>
                    <a:pt x="362" y="151"/>
                  </a:cubicBezTo>
                  <a:cubicBezTo>
                    <a:pt x="468" y="151"/>
                    <a:pt x="578" y="133"/>
                    <a:pt x="685" y="133"/>
                  </a:cubicBezTo>
                  <a:cubicBezTo>
                    <a:pt x="699" y="133"/>
                    <a:pt x="713" y="133"/>
                    <a:pt x="727" y="134"/>
                  </a:cubicBezTo>
                  <a:cubicBezTo>
                    <a:pt x="596" y="25"/>
                    <a:pt x="448" y="0"/>
                    <a:pt x="2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6696;p32">
              <a:extLst>
                <a:ext uri="{FF2B5EF4-FFF2-40B4-BE49-F238E27FC236}">
                  <a16:creationId xmlns:a16="http://schemas.microsoft.com/office/drawing/2014/main" id="{061D8864-A146-406A-A7E0-84EC3E0878A2}"/>
                </a:ext>
              </a:extLst>
            </p:cNvPr>
            <p:cNvSpPr/>
            <p:nvPr/>
          </p:nvSpPr>
          <p:spPr>
            <a:xfrm>
              <a:off x="5597425" y="2975800"/>
              <a:ext cx="10425" cy="2925"/>
            </a:xfrm>
            <a:custGeom>
              <a:avLst/>
              <a:gdLst/>
              <a:ahLst/>
              <a:cxnLst/>
              <a:rect l="l" t="t" r="r" b="b"/>
              <a:pathLst>
                <a:path w="417" h="117" extrusionOk="0">
                  <a:moveTo>
                    <a:pt x="0" y="0"/>
                  </a:moveTo>
                  <a:cubicBezTo>
                    <a:pt x="66" y="78"/>
                    <a:pt x="137" y="116"/>
                    <a:pt x="208" y="116"/>
                  </a:cubicBezTo>
                  <a:cubicBezTo>
                    <a:pt x="280" y="116"/>
                    <a:pt x="351" y="78"/>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6697;p32">
              <a:extLst>
                <a:ext uri="{FF2B5EF4-FFF2-40B4-BE49-F238E27FC236}">
                  <a16:creationId xmlns:a16="http://schemas.microsoft.com/office/drawing/2014/main" id="{A299D711-2163-447D-9D85-723110FD093B}"/>
                </a:ext>
              </a:extLst>
            </p:cNvPr>
            <p:cNvSpPr/>
            <p:nvPr/>
          </p:nvSpPr>
          <p:spPr>
            <a:xfrm>
              <a:off x="5582825" y="2975800"/>
              <a:ext cx="10450" cy="2500"/>
            </a:xfrm>
            <a:custGeom>
              <a:avLst/>
              <a:gdLst/>
              <a:ahLst/>
              <a:cxnLst/>
              <a:rect l="l" t="t" r="r" b="b"/>
              <a:pathLst>
                <a:path w="418" h="100" extrusionOk="0">
                  <a:moveTo>
                    <a:pt x="1" y="0"/>
                  </a:moveTo>
                  <a:lnTo>
                    <a:pt x="1" y="95"/>
                  </a:lnTo>
                  <a:cubicBezTo>
                    <a:pt x="55" y="95"/>
                    <a:pt x="108" y="100"/>
                    <a:pt x="160" y="100"/>
                  </a:cubicBezTo>
                  <a:cubicBezTo>
                    <a:pt x="253" y="100"/>
                    <a:pt x="340" y="85"/>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6698;p32">
              <a:extLst>
                <a:ext uri="{FF2B5EF4-FFF2-40B4-BE49-F238E27FC236}">
                  <a16:creationId xmlns:a16="http://schemas.microsoft.com/office/drawing/2014/main" id="{239D378C-AD4F-4FF1-877B-BE155063D4AF}"/>
                </a:ext>
              </a:extLst>
            </p:cNvPr>
            <p:cNvSpPr/>
            <p:nvPr/>
          </p:nvSpPr>
          <p:spPr>
            <a:xfrm>
              <a:off x="5737025" y="2986200"/>
              <a:ext cx="3575" cy="3300"/>
            </a:xfrm>
            <a:custGeom>
              <a:avLst/>
              <a:gdLst/>
              <a:ahLst/>
              <a:cxnLst/>
              <a:rect l="l" t="t" r="r" b="b"/>
              <a:pathLst>
                <a:path w="143" h="132" extrusionOk="0">
                  <a:moveTo>
                    <a:pt x="143" y="1"/>
                  </a:moveTo>
                  <a:cubicBezTo>
                    <a:pt x="107" y="1"/>
                    <a:pt x="48" y="13"/>
                    <a:pt x="0" y="13"/>
                  </a:cubicBezTo>
                  <a:lnTo>
                    <a:pt x="0" y="132"/>
                  </a:lnTo>
                  <a:cubicBezTo>
                    <a:pt x="60" y="84"/>
                    <a:pt x="107" y="37"/>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6699;p32">
              <a:extLst>
                <a:ext uri="{FF2B5EF4-FFF2-40B4-BE49-F238E27FC236}">
                  <a16:creationId xmlns:a16="http://schemas.microsoft.com/office/drawing/2014/main" id="{91D4AE9F-CB10-4118-8B6B-EC91CE741097}"/>
                </a:ext>
              </a:extLst>
            </p:cNvPr>
            <p:cNvSpPr/>
            <p:nvPr/>
          </p:nvSpPr>
          <p:spPr>
            <a:xfrm>
              <a:off x="5657250" y="3211800"/>
              <a:ext cx="95850" cy="17800"/>
            </a:xfrm>
            <a:custGeom>
              <a:avLst/>
              <a:gdLst/>
              <a:ahLst/>
              <a:cxnLst/>
              <a:rect l="l" t="t" r="r" b="b"/>
              <a:pathLst>
                <a:path w="3834" h="712" extrusionOk="0">
                  <a:moveTo>
                    <a:pt x="1401" y="0"/>
                  </a:moveTo>
                  <a:cubicBezTo>
                    <a:pt x="1383" y="0"/>
                    <a:pt x="1364" y="1"/>
                    <a:pt x="1346" y="2"/>
                  </a:cubicBezTo>
                  <a:cubicBezTo>
                    <a:pt x="1251" y="38"/>
                    <a:pt x="1153" y="50"/>
                    <a:pt x="1055" y="50"/>
                  </a:cubicBezTo>
                  <a:cubicBezTo>
                    <a:pt x="857" y="50"/>
                    <a:pt x="655" y="2"/>
                    <a:pt x="459" y="2"/>
                  </a:cubicBezTo>
                  <a:cubicBezTo>
                    <a:pt x="335" y="2"/>
                    <a:pt x="212" y="21"/>
                    <a:pt x="95" y="85"/>
                  </a:cubicBezTo>
                  <a:cubicBezTo>
                    <a:pt x="36" y="145"/>
                    <a:pt x="0" y="204"/>
                    <a:pt x="12" y="288"/>
                  </a:cubicBezTo>
                  <a:cubicBezTo>
                    <a:pt x="60" y="347"/>
                    <a:pt x="119" y="395"/>
                    <a:pt x="191" y="419"/>
                  </a:cubicBezTo>
                  <a:cubicBezTo>
                    <a:pt x="357" y="468"/>
                    <a:pt x="526" y="474"/>
                    <a:pt x="694" y="474"/>
                  </a:cubicBezTo>
                  <a:cubicBezTo>
                    <a:pt x="757" y="474"/>
                    <a:pt x="820" y="473"/>
                    <a:pt x="882" y="473"/>
                  </a:cubicBezTo>
                  <a:cubicBezTo>
                    <a:pt x="1059" y="473"/>
                    <a:pt x="1234" y="481"/>
                    <a:pt x="1405" y="538"/>
                  </a:cubicBezTo>
                  <a:cubicBezTo>
                    <a:pt x="1465" y="561"/>
                    <a:pt x="1536" y="573"/>
                    <a:pt x="1608" y="585"/>
                  </a:cubicBezTo>
                  <a:cubicBezTo>
                    <a:pt x="2072" y="645"/>
                    <a:pt x="2548" y="561"/>
                    <a:pt x="3012" y="704"/>
                  </a:cubicBezTo>
                  <a:cubicBezTo>
                    <a:pt x="3065" y="709"/>
                    <a:pt x="3117" y="711"/>
                    <a:pt x="3169" y="711"/>
                  </a:cubicBezTo>
                  <a:cubicBezTo>
                    <a:pt x="3260" y="711"/>
                    <a:pt x="3351" y="703"/>
                    <a:pt x="3441" y="681"/>
                  </a:cubicBezTo>
                  <a:cubicBezTo>
                    <a:pt x="3572" y="633"/>
                    <a:pt x="3715" y="573"/>
                    <a:pt x="3798" y="454"/>
                  </a:cubicBezTo>
                  <a:cubicBezTo>
                    <a:pt x="3834" y="383"/>
                    <a:pt x="3810" y="323"/>
                    <a:pt x="3727" y="300"/>
                  </a:cubicBezTo>
                  <a:cubicBezTo>
                    <a:pt x="3596" y="288"/>
                    <a:pt x="3477" y="288"/>
                    <a:pt x="3334" y="276"/>
                  </a:cubicBezTo>
                  <a:cubicBezTo>
                    <a:pt x="3262" y="259"/>
                    <a:pt x="3190" y="254"/>
                    <a:pt x="3117" y="254"/>
                  </a:cubicBezTo>
                  <a:cubicBezTo>
                    <a:pt x="3027" y="254"/>
                    <a:pt x="2936" y="261"/>
                    <a:pt x="2845" y="261"/>
                  </a:cubicBezTo>
                  <a:cubicBezTo>
                    <a:pt x="2708" y="261"/>
                    <a:pt x="2572" y="244"/>
                    <a:pt x="2441" y="157"/>
                  </a:cubicBezTo>
                  <a:cubicBezTo>
                    <a:pt x="2405" y="161"/>
                    <a:pt x="2368" y="163"/>
                    <a:pt x="2332" y="163"/>
                  </a:cubicBezTo>
                  <a:cubicBezTo>
                    <a:pt x="2012" y="163"/>
                    <a:pt x="1714" y="0"/>
                    <a:pt x="14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6700;p32">
              <a:extLst>
                <a:ext uri="{FF2B5EF4-FFF2-40B4-BE49-F238E27FC236}">
                  <a16:creationId xmlns:a16="http://schemas.microsoft.com/office/drawing/2014/main" id="{424D06DC-597E-43A3-B14A-A029BA1D4A62}"/>
                </a:ext>
              </a:extLst>
            </p:cNvPr>
            <p:cNvSpPr/>
            <p:nvPr/>
          </p:nvSpPr>
          <p:spPr>
            <a:xfrm>
              <a:off x="5744450" y="3220650"/>
              <a:ext cx="32775" cy="12750"/>
            </a:xfrm>
            <a:custGeom>
              <a:avLst/>
              <a:gdLst/>
              <a:ahLst/>
              <a:cxnLst/>
              <a:rect l="l" t="t" r="r" b="b"/>
              <a:pathLst>
                <a:path w="1311" h="510" extrusionOk="0">
                  <a:moveTo>
                    <a:pt x="739" y="1"/>
                  </a:moveTo>
                  <a:cubicBezTo>
                    <a:pt x="598" y="1"/>
                    <a:pt x="457" y="28"/>
                    <a:pt x="310" y="65"/>
                  </a:cubicBezTo>
                  <a:cubicBezTo>
                    <a:pt x="191" y="88"/>
                    <a:pt x="72" y="100"/>
                    <a:pt x="1" y="219"/>
                  </a:cubicBezTo>
                  <a:cubicBezTo>
                    <a:pt x="60" y="338"/>
                    <a:pt x="167" y="386"/>
                    <a:pt x="251" y="457"/>
                  </a:cubicBezTo>
                  <a:lnTo>
                    <a:pt x="429" y="505"/>
                  </a:lnTo>
                  <a:cubicBezTo>
                    <a:pt x="465" y="508"/>
                    <a:pt x="500" y="510"/>
                    <a:pt x="535" y="510"/>
                  </a:cubicBezTo>
                  <a:cubicBezTo>
                    <a:pt x="649" y="510"/>
                    <a:pt x="755" y="487"/>
                    <a:pt x="846" y="386"/>
                  </a:cubicBezTo>
                  <a:cubicBezTo>
                    <a:pt x="953" y="184"/>
                    <a:pt x="1144" y="243"/>
                    <a:pt x="1310" y="219"/>
                  </a:cubicBezTo>
                  <a:cubicBezTo>
                    <a:pt x="1251" y="172"/>
                    <a:pt x="1203" y="124"/>
                    <a:pt x="1144" y="88"/>
                  </a:cubicBezTo>
                  <a:cubicBezTo>
                    <a:pt x="1005" y="25"/>
                    <a:pt x="872" y="1"/>
                    <a:pt x="7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6701;p32">
              <a:extLst>
                <a:ext uri="{FF2B5EF4-FFF2-40B4-BE49-F238E27FC236}">
                  <a16:creationId xmlns:a16="http://schemas.microsoft.com/office/drawing/2014/main" id="{D3076C9F-4ACA-475E-AB42-9498D5153544}"/>
                </a:ext>
              </a:extLst>
            </p:cNvPr>
            <p:cNvSpPr/>
            <p:nvPr/>
          </p:nvSpPr>
          <p:spPr>
            <a:xfrm>
              <a:off x="5750400" y="3218850"/>
              <a:ext cx="22650" cy="4025"/>
            </a:xfrm>
            <a:custGeom>
              <a:avLst/>
              <a:gdLst/>
              <a:ahLst/>
              <a:cxnLst/>
              <a:rect l="l" t="t" r="r" b="b"/>
              <a:pathLst>
                <a:path w="906" h="161" extrusionOk="0">
                  <a:moveTo>
                    <a:pt x="488" y="1"/>
                  </a:moveTo>
                  <a:cubicBezTo>
                    <a:pt x="347" y="1"/>
                    <a:pt x="203" y="32"/>
                    <a:pt x="64" y="32"/>
                  </a:cubicBezTo>
                  <a:cubicBezTo>
                    <a:pt x="43" y="32"/>
                    <a:pt x="22" y="31"/>
                    <a:pt x="1" y="29"/>
                  </a:cubicBezTo>
                  <a:lnTo>
                    <a:pt x="1" y="29"/>
                  </a:lnTo>
                  <a:cubicBezTo>
                    <a:pt x="13" y="65"/>
                    <a:pt x="48" y="113"/>
                    <a:pt x="72" y="137"/>
                  </a:cubicBezTo>
                  <a:cubicBezTo>
                    <a:pt x="358" y="137"/>
                    <a:pt x="620" y="160"/>
                    <a:pt x="906" y="160"/>
                  </a:cubicBezTo>
                  <a:cubicBezTo>
                    <a:pt x="772" y="33"/>
                    <a:pt x="631" y="1"/>
                    <a:pt x="4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6702;p32">
              <a:extLst>
                <a:ext uri="{FF2B5EF4-FFF2-40B4-BE49-F238E27FC236}">
                  <a16:creationId xmlns:a16="http://schemas.microsoft.com/office/drawing/2014/main" id="{889CD4CF-E09B-47CE-AEE8-1B45A8A2A0FA}"/>
                </a:ext>
              </a:extLst>
            </p:cNvPr>
            <p:cNvSpPr/>
            <p:nvPr/>
          </p:nvSpPr>
          <p:spPr>
            <a:xfrm>
              <a:off x="5837325" y="3227825"/>
              <a:ext cx="3600" cy="2500"/>
            </a:xfrm>
            <a:custGeom>
              <a:avLst/>
              <a:gdLst/>
              <a:ahLst/>
              <a:cxnLst/>
              <a:rect l="l" t="t" r="r" b="b"/>
              <a:pathLst>
                <a:path w="144" h="100" extrusionOk="0">
                  <a:moveTo>
                    <a:pt x="72" y="1"/>
                  </a:moveTo>
                  <a:cubicBezTo>
                    <a:pt x="50" y="1"/>
                    <a:pt x="26" y="23"/>
                    <a:pt x="0" y="75"/>
                  </a:cubicBezTo>
                  <a:cubicBezTo>
                    <a:pt x="48" y="75"/>
                    <a:pt x="96" y="99"/>
                    <a:pt x="143" y="99"/>
                  </a:cubicBezTo>
                  <a:cubicBezTo>
                    <a:pt x="123" y="39"/>
                    <a:pt x="99"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6703;p32">
              <a:extLst>
                <a:ext uri="{FF2B5EF4-FFF2-40B4-BE49-F238E27FC236}">
                  <a16:creationId xmlns:a16="http://schemas.microsoft.com/office/drawing/2014/main" id="{8C0B2E34-3FEA-4B38-B333-ACA801F79340}"/>
                </a:ext>
              </a:extLst>
            </p:cNvPr>
            <p:cNvSpPr/>
            <p:nvPr/>
          </p:nvSpPr>
          <p:spPr>
            <a:xfrm>
              <a:off x="5833750" y="3229700"/>
              <a:ext cx="3600" cy="1500"/>
            </a:xfrm>
            <a:custGeom>
              <a:avLst/>
              <a:gdLst/>
              <a:ahLst/>
              <a:cxnLst/>
              <a:rect l="l" t="t" r="r" b="b"/>
              <a:pathLst>
                <a:path w="144" h="60" extrusionOk="0">
                  <a:moveTo>
                    <a:pt x="143" y="0"/>
                  </a:moveTo>
                  <a:cubicBezTo>
                    <a:pt x="108" y="0"/>
                    <a:pt x="48" y="0"/>
                    <a:pt x="1" y="24"/>
                  </a:cubicBezTo>
                  <a:cubicBezTo>
                    <a:pt x="13" y="36"/>
                    <a:pt x="24" y="60"/>
                    <a:pt x="48" y="60"/>
                  </a:cubicBezTo>
                  <a:cubicBezTo>
                    <a:pt x="72" y="48"/>
                    <a:pt x="120" y="24"/>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6704;p32">
              <a:extLst>
                <a:ext uri="{FF2B5EF4-FFF2-40B4-BE49-F238E27FC236}">
                  <a16:creationId xmlns:a16="http://schemas.microsoft.com/office/drawing/2014/main" id="{A8D6D913-ABD6-4616-8453-DB4E24CF7CB8}"/>
                </a:ext>
              </a:extLst>
            </p:cNvPr>
            <p:cNvSpPr/>
            <p:nvPr/>
          </p:nvSpPr>
          <p:spPr>
            <a:xfrm>
              <a:off x="5830475" y="3228050"/>
              <a:ext cx="3300" cy="2475"/>
            </a:xfrm>
            <a:custGeom>
              <a:avLst/>
              <a:gdLst/>
              <a:ahLst/>
              <a:cxnLst/>
              <a:rect l="l" t="t" r="r" b="b"/>
              <a:pathLst>
                <a:path w="132" h="99" extrusionOk="0">
                  <a:moveTo>
                    <a:pt x="65" y="1"/>
                  </a:moveTo>
                  <a:cubicBezTo>
                    <a:pt x="41" y="1"/>
                    <a:pt x="19" y="34"/>
                    <a:pt x="1" y="90"/>
                  </a:cubicBezTo>
                  <a:cubicBezTo>
                    <a:pt x="18" y="96"/>
                    <a:pt x="39" y="99"/>
                    <a:pt x="62" y="99"/>
                  </a:cubicBezTo>
                  <a:cubicBezTo>
                    <a:pt x="84" y="99"/>
                    <a:pt x="108" y="96"/>
                    <a:pt x="132" y="90"/>
                  </a:cubicBezTo>
                  <a:cubicBezTo>
                    <a:pt x="109" y="28"/>
                    <a:pt x="86" y="1"/>
                    <a:pt x="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6705;p32">
              <a:extLst>
                <a:ext uri="{FF2B5EF4-FFF2-40B4-BE49-F238E27FC236}">
                  <a16:creationId xmlns:a16="http://schemas.microsoft.com/office/drawing/2014/main" id="{D8D306FE-55E8-4979-AD42-6EE66E7CC012}"/>
                </a:ext>
              </a:extLst>
            </p:cNvPr>
            <p:cNvSpPr/>
            <p:nvPr/>
          </p:nvSpPr>
          <p:spPr>
            <a:xfrm>
              <a:off x="5486100" y="3125525"/>
              <a:ext cx="42575" cy="10600"/>
            </a:xfrm>
            <a:custGeom>
              <a:avLst/>
              <a:gdLst/>
              <a:ahLst/>
              <a:cxnLst/>
              <a:rect l="l" t="t" r="r" b="b"/>
              <a:pathLst>
                <a:path w="1703" h="424" extrusionOk="0">
                  <a:moveTo>
                    <a:pt x="0" y="0"/>
                  </a:moveTo>
                  <a:lnTo>
                    <a:pt x="0" y="0"/>
                  </a:lnTo>
                  <a:cubicBezTo>
                    <a:pt x="119" y="238"/>
                    <a:pt x="464" y="60"/>
                    <a:pt x="584" y="298"/>
                  </a:cubicBezTo>
                  <a:cubicBezTo>
                    <a:pt x="631" y="298"/>
                    <a:pt x="655" y="322"/>
                    <a:pt x="703" y="322"/>
                  </a:cubicBezTo>
                  <a:cubicBezTo>
                    <a:pt x="731" y="275"/>
                    <a:pt x="760" y="254"/>
                    <a:pt x="789" y="254"/>
                  </a:cubicBezTo>
                  <a:cubicBezTo>
                    <a:pt x="820" y="254"/>
                    <a:pt x="850" y="278"/>
                    <a:pt x="881" y="322"/>
                  </a:cubicBezTo>
                  <a:cubicBezTo>
                    <a:pt x="917" y="308"/>
                    <a:pt x="951" y="303"/>
                    <a:pt x="984" y="303"/>
                  </a:cubicBezTo>
                  <a:cubicBezTo>
                    <a:pt x="1138" y="303"/>
                    <a:pt x="1265" y="423"/>
                    <a:pt x="1424" y="423"/>
                  </a:cubicBezTo>
                  <a:cubicBezTo>
                    <a:pt x="1445" y="423"/>
                    <a:pt x="1466" y="421"/>
                    <a:pt x="1488" y="417"/>
                  </a:cubicBezTo>
                  <a:cubicBezTo>
                    <a:pt x="1596" y="405"/>
                    <a:pt x="1703" y="357"/>
                    <a:pt x="1667" y="262"/>
                  </a:cubicBezTo>
                  <a:cubicBezTo>
                    <a:pt x="1643" y="155"/>
                    <a:pt x="1524" y="155"/>
                    <a:pt x="1429" y="155"/>
                  </a:cubicBezTo>
                  <a:cubicBezTo>
                    <a:pt x="1429" y="167"/>
                    <a:pt x="1417" y="167"/>
                    <a:pt x="1393" y="179"/>
                  </a:cubicBezTo>
                  <a:cubicBezTo>
                    <a:pt x="1383" y="185"/>
                    <a:pt x="1374" y="188"/>
                    <a:pt x="1365" y="188"/>
                  </a:cubicBezTo>
                  <a:cubicBezTo>
                    <a:pt x="1343" y="188"/>
                    <a:pt x="1324" y="169"/>
                    <a:pt x="1298" y="143"/>
                  </a:cubicBezTo>
                  <a:cubicBezTo>
                    <a:pt x="1286" y="95"/>
                    <a:pt x="1286" y="60"/>
                    <a:pt x="1274" y="36"/>
                  </a:cubicBezTo>
                  <a:cubicBezTo>
                    <a:pt x="857" y="36"/>
                    <a:pt x="417" y="24"/>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6706;p32">
              <a:extLst>
                <a:ext uri="{FF2B5EF4-FFF2-40B4-BE49-F238E27FC236}">
                  <a16:creationId xmlns:a16="http://schemas.microsoft.com/office/drawing/2014/main" id="{8353B389-E567-4566-A4B9-CC3EFC9479A6}"/>
                </a:ext>
              </a:extLst>
            </p:cNvPr>
            <p:cNvSpPr/>
            <p:nvPr/>
          </p:nvSpPr>
          <p:spPr>
            <a:xfrm>
              <a:off x="5418225" y="3121750"/>
              <a:ext cx="10450" cy="6800"/>
            </a:xfrm>
            <a:custGeom>
              <a:avLst/>
              <a:gdLst/>
              <a:ahLst/>
              <a:cxnLst/>
              <a:rect l="l" t="t" r="r" b="b"/>
              <a:pathLst>
                <a:path w="418" h="272" extrusionOk="0">
                  <a:moveTo>
                    <a:pt x="214" y="1"/>
                  </a:moveTo>
                  <a:cubicBezTo>
                    <a:pt x="141" y="1"/>
                    <a:pt x="69" y="18"/>
                    <a:pt x="0" y="68"/>
                  </a:cubicBezTo>
                  <a:cubicBezTo>
                    <a:pt x="61" y="217"/>
                    <a:pt x="116" y="271"/>
                    <a:pt x="170" y="271"/>
                  </a:cubicBezTo>
                  <a:cubicBezTo>
                    <a:pt x="252" y="271"/>
                    <a:pt x="330" y="141"/>
                    <a:pt x="417" y="32"/>
                  </a:cubicBezTo>
                  <a:cubicBezTo>
                    <a:pt x="349" y="15"/>
                    <a:pt x="281" y="1"/>
                    <a:pt x="2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6707;p32">
              <a:extLst>
                <a:ext uri="{FF2B5EF4-FFF2-40B4-BE49-F238E27FC236}">
                  <a16:creationId xmlns:a16="http://schemas.microsoft.com/office/drawing/2014/main" id="{1E92D6B2-FA07-462D-BC9A-5BBF9AAE14CB}"/>
                </a:ext>
              </a:extLst>
            </p:cNvPr>
            <p:cNvSpPr/>
            <p:nvPr/>
          </p:nvSpPr>
          <p:spPr>
            <a:xfrm>
              <a:off x="5436075" y="3118375"/>
              <a:ext cx="14025" cy="4750"/>
            </a:xfrm>
            <a:custGeom>
              <a:avLst/>
              <a:gdLst/>
              <a:ahLst/>
              <a:cxnLst/>
              <a:rect l="l" t="t" r="r" b="b"/>
              <a:pathLst>
                <a:path w="561" h="190" extrusionOk="0">
                  <a:moveTo>
                    <a:pt x="285" y="0"/>
                  </a:moveTo>
                  <a:cubicBezTo>
                    <a:pt x="191" y="0"/>
                    <a:pt x="96" y="48"/>
                    <a:pt x="1" y="143"/>
                  </a:cubicBezTo>
                  <a:cubicBezTo>
                    <a:pt x="32" y="175"/>
                    <a:pt x="57" y="189"/>
                    <a:pt x="82" y="189"/>
                  </a:cubicBezTo>
                  <a:cubicBezTo>
                    <a:pt x="105" y="189"/>
                    <a:pt x="128" y="178"/>
                    <a:pt x="156" y="155"/>
                  </a:cubicBezTo>
                  <a:cubicBezTo>
                    <a:pt x="299" y="155"/>
                    <a:pt x="429" y="143"/>
                    <a:pt x="560" y="143"/>
                  </a:cubicBezTo>
                  <a:cubicBezTo>
                    <a:pt x="471" y="48"/>
                    <a:pt x="379" y="0"/>
                    <a:pt x="2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6708;p32">
              <a:extLst>
                <a:ext uri="{FF2B5EF4-FFF2-40B4-BE49-F238E27FC236}">
                  <a16:creationId xmlns:a16="http://schemas.microsoft.com/office/drawing/2014/main" id="{1DC91E14-7E52-4FCA-83CD-EA1F488CC636}"/>
                </a:ext>
              </a:extLst>
            </p:cNvPr>
            <p:cNvSpPr/>
            <p:nvPr/>
          </p:nvSpPr>
          <p:spPr>
            <a:xfrm>
              <a:off x="5403650" y="3118675"/>
              <a:ext cx="11025" cy="4550"/>
            </a:xfrm>
            <a:custGeom>
              <a:avLst/>
              <a:gdLst/>
              <a:ahLst/>
              <a:cxnLst/>
              <a:rect l="l" t="t" r="r" b="b"/>
              <a:pathLst>
                <a:path w="441" h="182" extrusionOk="0">
                  <a:moveTo>
                    <a:pt x="131" y="0"/>
                  </a:moveTo>
                  <a:cubicBezTo>
                    <a:pt x="83" y="36"/>
                    <a:pt x="48" y="72"/>
                    <a:pt x="0" y="119"/>
                  </a:cubicBezTo>
                  <a:cubicBezTo>
                    <a:pt x="83" y="131"/>
                    <a:pt x="167" y="143"/>
                    <a:pt x="238" y="155"/>
                  </a:cubicBezTo>
                  <a:cubicBezTo>
                    <a:pt x="274" y="173"/>
                    <a:pt x="307" y="182"/>
                    <a:pt x="338" y="182"/>
                  </a:cubicBezTo>
                  <a:cubicBezTo>
                    <a:pt x="369" y="182"/>
                    <a:pt x="399" y="173"/>
                    <a:pt x="429" y="155"/>
                  </a:cubicBezTo>
                  <a:lnTo>
                    <a:pt x="441" y="155"/>
                  </a:lnTo>
                  <a:cubicBezTo>
                    <a:pt x="369" y="36"/>
                    <a:pt x="262" y="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6709;p32">
              <a:extLst>
                <a:ext uri="{FF2B5EF4-FFF2-40B4-BE49-F238E27FC236}">
                  <a16:creationId xmlns:a16="http://schemas.microsoft.com/office/drawing/2014/main" id="{130877D8-8BEF-451C-A1EF-AF98D8B61568}"/>
                </a:ext>
              </a:extLst>
            </p:cNvPr>
            <p:cNvSpPr/>
            <p:nvPr/>
          </p:nvSpPr>
          <p:spPr>
            <a:xfrm>
              <a:off x="5452450" y="3128200"/>
              <a:ext cx="925" cy="900"/>
            </a:xfrm>
            <a:custGeom>
              <a:avLst/>
              <a:gdLst/>
              <a:ahLst/>
              <a:cxnLst/>
              <a:rect l="l" t="t" r="r" b="b"/>
              <a:pathLst>
                <a:path w="37" h="36" extrusionOk="0">
                  <a:moveTo>
                    <a:pt x="1" y="0"/>
                  </a:moveTo>
                  <a:cubicBezTo>
                    <a:pt x="13" y="12"/>
                    <a:pt x="25" y="12"/>
                    <a:pt x="36" y="36"/>
                  </a:cubicBezTo>
                  <a:cubicBezTo>
                    <a:pt x="25" y="12"/>
                    <a:pt x="13"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6710;p32">
              <a:extLst>
                <a:ext uri="{FF2B5EF4-FFF2-40B4-BE49-F238E27FC236}">
                  <a16:creationId xmlns:a16="http://schemas.microsoft.com/office/drawing/2014/main" id="{DA11C046-7BB9-4CA5-A958-6615672E3FAB}"/>
                </a:ext>
              </a:extLst>
            </p:cNvPr>
            <p:cNvSpPr/>
            <p:nvPr/>
          </p:nvSpPr>
          <p:spPr>
            <a:xfrm>
              <a:off x="5436075" y="3122250"/>
              <a:ext cx="3900" cy="1850"/>
            </a:xfrm>
            <a:custGeom>
              <a:avLst/>
              <a:gdLst/>
              <a:ahLst/>
              <a:cxnLst/>
              <a:rect l="l" t="t" r="r" b="b"/>
              <a:pathLst>
                <a:path w="156" h="74" extrusionOk="0">
                  <a:moveTo>
                    <a:pt x="1" y="0"/>
                  </a:moveTo>
                  <a:cubicBezTo>
                    <a:pt x="19" y="49"/>
                    <a:pt x="44" y="73"/>
                    <a:pt x="72" y="73"/>
                  </a:cubicBezTo>
                  <a:cubicBezTo>
                    <a:pt x="98" y="73"/>
                    <a:pt x="127" y="52"/>
                    <a:pt x="156" y="12"/>
                  </a:cubicBezTo>
                  <a:cubicBezTo>
                    <a:pt x="96" y="12"/>
                    <a:pt x="60"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6711;p32">
              <a:extLst>
                <a:ext uri="{FF2B5EF4-FFF2-40B4-BE49-F238E27FC236}">
                  <a16:creationId xmlns:a16="http://schemas.microsoft.com/office/drawing/2014/main" id="{9D9A05E5-8524-45B8-AE69-D04D04E3D9E8}"/>
                </a:ext>
              </a:extLst>
            </p:cNvPr>
            <p:cNvSpPr/>
            <p:nvPr/>
          </p:nvSpPr>
          <p:spPr>
            <a:xfrm>
              <a:off x="5453050" y="3129075"/>
              <a:ext cx="3000" cy="4800"/>
            </a:xfrm>
            <a:custGeom>
              <a:avLst/>
              <a:gdLst/>
              <a:ahLst/>
              <a:cxnLst/>
              <a:rect l="l" t="t" r="r" b="b"/>
              <a:pathLst>
                <a:path w="120" h="192" extrusionOk="0">
                  <a:moveTo>
                    <a:pt x="12" y="1"/>
                  </a:moveTo>
                  <a:cubicBezTo>
                    <a:pt x="1" y="49"/>
                    <a:pt x="1" y="120"/>
                    <a:pt x="12" y="191"/>
                  </a:cubicBezTo>
                  <a:cubicBezTo>
                    <a:pt x="120" y="132"/>
                    <a:pt x="120" y="49"/>
                    <a:pt x="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6712;p32">
              <a:extLst>
                <a:ext uri="{FF2B5EF4-FFF2-40B4-BE49-F238E27FC236}">
                  <a16:creationId xmlns:a16="http://schemas.microsoft.com/office/drawing/2014/main" id="{F3B0B116-503A-4411-BB81-4DAC01F0F44F}"/>
                </a:ext>
              </a:extLst>
            </p:cNvPr>
            <p:cNvSpPr/>
            <p:nvPr/>
          </p:nvSpPr>
          <p:spPr>
            <a:xfrm>
              <a:off x="5400375" y="3122775"/>
              <a:ext cx="3300" cy="2775"/>
            </a:xfrm>
            <a:custGeom>
              <a:avLst/>
              <a:gdLst/>
              <a:ahLst/>
              <a:cxnLst/>
              <a:rect l="l" t="t" r="r" b="b"/>
              <a:pathLst>
                <a:path w="132" h="111" extrusionOk="0">
                  <a:moveTo>
                    <a:pt x="105" y="1"/>
                  </a:moveTo>
                  <a:cubicBezTo>
                    <a:pt x="48" y="1"/>
                    <a:pt x="11" y="37"/>
                    <a:pt x="0" y="110"/>
                  </a:cubicBezTo>
                  <a:cubicBezTo>
                    <a:pt x="36" y="86"/>
                    <a:pt x="83" y="51"/>
                    <a:pt x="131" y="3"/>
                  </a:cubicBezTo>
                  <a:cubicBezTo>
                    <a:pt x="122" y="1"/>
                    <a:pt x="114" y="1"/>
                    <a:pt x="1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6713;p32">
              <a:extLst>
                <a:ext uri="{FF2B5EF4-FFF2-40B4-BE49-F238E27FC236}">
                  <a16:creationId xmlns:a16="http://schemas.microsoft.com/office/drawing/2014/main" id="{8A530AD2-1009-483D-BCDD-6ED1BD8B59CD}"/>
                </a:ext>
              </a:extLst>
            </p:cNvPr>
            <p:cNvSpPr/>
            <p:nvPr/>
          </p:nvSpPr>
          <p:spPr>
            <a:xfrm>
              <a:off x="5409900" y="3122525"/>
              <a:ext cx="4775" cy="1825"/>
            </a:xfrm>
            <a:custGeom>
              <a:avLst/>
              <a:gdLst/>
              <a:ahLst/>
              <a:cxnLst/>
              <a:rect l="l" t="t" r="r" b="b"/>
              <a:pathLst>
                <a:path w="191" h="73" extrusionOk="0">
                  <a:moveTo>
                    <a:pt x="0" y="1"/>
                  </a:moveTo>
                  <a:cubicBezTo>
                    <a:pt x="32" y="45"/>
                    <a:pt x="63" y="73"/>
                    <a:pt x="97" y="73"/>
                  </a:cubicBezTo>
                  <a:cubicBezTo>
                    <a:pt x="126" y="73"/>
                    <a:pt x="157" y="51"/>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6714;p32">
              <a:extLst>
                <a:ext uri="{FF2B5EF4-FFF2-40B4-BE49-F238E27FC236}">
                  <a16:creationId xmlns:a16="http://schemas.microsoft.com/office/drawing/2014/main" id="{4AD4FC5A-03AE-4AD4-8A5E-8E1BA1FC7DD8}"/>
                </a:ext>
              </a:extLst>
            </p:cNvPr>
            <p:cNvSpPr/>
            <p:nvPr/>
          </p:nvSpPr>
          <p:spPr>
            <a:xfrm>
              <a:off x="5218800" y="3104375"/>
              <a:ext cx="27400" cy="45625"/>
            </a:xfrm>
            <a:custGeom>
              <a:avLst/>
              <a:gdLst/>
              <a:ahLst/>
              <a:cxnLst/>
              <a:rect l="l" t="t" r="r" b="b"/>
              <a:pathLst>
                <a:path w="1096" h="1825" extrusionOk="0">
                  <a:moveTo>
                    <a:pt x="1096" y="1"/>
                  </a:moveTo>
                  <a:cubicBezTo>
                    <a:pt x="965" y="1"/>
                    <a:pt x="858" y="48"/>
                    <a:pt x="786" y="191"/>
                  </a:cubicBezTo>
                  <a:cubicBezTo>
                    <a:pt x="744" y="272"/>
                    <a:pt x="717" y="300"/>
                    <a:pt x="698" y="300"/>
                  </a:cubicBezTo>
                  <a:cubicBezTo>
                    <a:pt x="658" y="300"/>
                    <a:pt x="656" y="172"/>
                    <a:pt x="631" y="132"/>
                  </a:cubicBezTo>
                  <a:cubicBezTo>
                    <a:pt x="488" y="465"/>
                    <a:pt x="357" y="798"/>
                    <a:pt x="203" y="1132"/>
                  </a:cubicBezTo>
                  <a:cubicBezTo>
                    <a:pt x="131" y="1287"/>
                    <a:pt x="12" y="1406"/>
                    <a:pt x="0" y="1584"/>
                  </a:cubicBezTo>
                  <a:cubicBezTo>
                    <a:pt x="24" y="1679"/>
                    <a:pt x="84" y="1763"/>
                    <a:pt x="179" y="1799"/>
                  </a:cubicBezTo>
                  <a:cubicBezTo>
                    <a:pt x="218" y="1815"/>
                    <a:pt x="261" y="1824"/>
                    <a:pt x="306" y="1824"/>
                  </a:cubicBezTo>
                  <a:cubicBezTo>
                    <a:pt x="357" y="1824"/>
                    <a:pt x="408" y="1812"/>
                    <a:pt x="453" y="1787"/>
                  </a:cubicBezTo>
                  <a:cubicBezTo>
                    <a:pt x="500" y="1739"/>
                    <a:pt x="548" y="1691"/>
                    <a:pt x="560" y="1632"/>
                  </a:cubicBezTo>
                  <a:cubicBezTo>
                    <a:pt x="572" y="1525"/>
                    <a:pt x="560" y="1394"/>
                    <a:pt x="608" y="1287"/>
                  </a:cubicBezTo>
                  <a:cubicBezTo>
                    <a:pt x="846" y="882"/>
                    <a:pt x="1048" y="477"/>
                    <a:pt x="10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6715;p32">
              <a:extLst>
                <a:ext uri="{FF2B5EF4-FFF2-40B4-BE49-F238E27FC236}">
                  <a16:creationId xmlns:a16="http://schemas.microsoft.com/office/drawing/2014/main" id="{03C9AE8E-418B-4927-A268-9833CC50FF18}"/>
                </a:ext>
              </a:extLst>
            </p:cNvPr>
            <p:cNvSpPr/>
            <p:nvPr/>
          </p:nvSpPr>
          <p:spPr>
            <a:xfrm>
              <a:off x="5236650" y="3096675"/>
              <a:ext cx="1500" cy="3575"/>
            </a:xfrm>
            <a:custGeom>
              <a:avLst/>
              <a:gdLst/>
              <a:ahLst/>
              <a:cxnLst/>
              <a:rect l="l" t="t" r="r" b="b"/>
              <a:pathLst>
                <a:path w="60" h="143" extrusionOk="0">
                  <a:moveTo>
                    <a:pt x="59" y="1"/>
                  </a:moveTo>
                  <a:cubicBezTo>
                    <a:pt x="36" y="48"/>
                    <a:pt x="12" y="107"/>
                    <a:pt x="1" y="142"/>
                  </a:cubicBezTo>
                  <a:cubicBezTo>
                    <a:pt x="24" y="83"/>
                    <a:pt x="36" y="48"/>
                    <a:pt x="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6716;p32">
              <a:extLst>
                <a:ext uri="{FF2B5EF4-FFF2-40B4-BE49-F238E27FC236}">
                  <a16:creationId xmlns:a16="http://schemas.microsoft.com/office/drawing/2014/main" id="{59313F9A-441A-4BDB-8EB9-5F89AEB92CAA}"/>
                </a:ext>
              </a:extLst>
            </p:cNvPr>
            <p:cNvSpPr/>
            <p:nvPr/>
          </p:nvSpPr>
          <p:spPr>
            <a:xfrm>
              <a:off x="5494725" y="2951200"/>
              <a:ext cx="120275" cy="20950"/>
            </a:xfrm>
            <a:custGeom>
              <a:avLst/>
              <a:gdLst/>
              <a:ahLst/>
              <a:cxnLst/>
              <a:rect l="l" t="t" r="r" b="b"/>
              <a:pathLst>
                <a:path w="4811" h="838" extrusionOk="0">
                  <a:moveTo>
                    <a:pt x="1303" y="0"/>
                  </a:moveTo>
                  <a:cubicBezTo>
                    <a:pt x="895" y="0"/>
                    <a:pt x="493" y="64"/>
                    <a:pt x="108" y="294"/>
                  </a:cubicBezTo>
                  <a:cubicBezTo>
                    <a:pt x="12" y="413"/>
                    <a:pt x="0" y="532"/>
                    <a:pt x="96" y="651"/>
                  </a:cubicBezTo>
                  <a:cubicBezTo>
                    <a:pt x="753" y="683"/>
                    <a:pt x="1419" y="837"/>
                    <a:pt x="2087" y="837"/>
                  </a:cubicBezTo>
                  <a:cubicBezTo>
                    <a:pt x="2169" y="837"/>
                    <a:pt x="2252" y="835"/>
                    <a:pt x="2334" y="829"/>
                  </a:cubicBezTo>
                  <a:cubicBezTo>
                    <a:pt x="2929" y="818"/>
                    <a:pt x="3548" y="818"/>
                    <a:pt x="4156" y="806"/>
                  </a:cubicBezTo>
                  <a:cubicBezTo>
                    <a:pt x="4241" y="806"/>
                    <a:pt x="4335" y="817"/>
                    <a:pt x="4427" y="817"/>
                  </a:cubicBezTo>
                  <a:cubicBezTo>
                    <a:pt x="4566" y="817"/>
                    <a:pt x="4703" y="791"/>
                    <a:pt x="4811" y="663"/>
                  </a:cubicBezTo>
                  <a:cubicBezTo>
                    <a:pt x="4691" y="365"/>
                    <a:pt x="4418" y="353"/>
                    <a:pt x="4168" y="341"/>
                  </a:cubicBezTo>
                  <a:cubicBezTo>
                    <a:pt x="3644" y="306"/>
                    <a:pt x="3132" y="187"/>
                    <a:pt x="2620" y="91"/>
                  </a:cubicBezTo>
                  <a:cubicBezTo>
                    <a:pt x="2183" y="73"/>
                    <a:pt x="1739" y="0"/>
                    <a:pt x="13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6717;p32">
              <a:extLst>
                <a:ext uri="{FF2B5EF4-FFF2-40B4-BE49-F238E27FC236}">
                  <a16:creationId xmlns:a16="http://schemas.microsoft.com/office/drawing/2014/main" id="{410C5786-B55D-4270-A60B-0C9C1D032FCE}"/>
                </a:ext>
              </a:extLst>
            </p:cNvPr>
            <p:cNvSpPr/>
            <p:nvPr/>
          </p:nvSpPr>
          <p:spPr>
            <a:xfrm>
              <a:off x="5485800" y="2960000"/>
              <a:ext cx="11325" cy="8725"/>
            </a:xfrm>
            <a:custGeom>
              <a:avLst/>
              <a:gdLst/>
              <a:ahLst/>
              <a:cxnLst/>
              <a:rect l="l" t="t" r="r" b="b"/>
              <a:pathLst>
                <a:path w="453" h="349" extrusionOk="0">
                  <a:moveTo>
                    <a:pt x="290" y="1"/>
                  </a:moveTo>
                  <a:cubicBezTo>
                    <a:pt x="177" y="1"/>
                    <a:pt x="92" y="93"/>
                    <a:pt x="0" y="168"/>
                  </a:cubicBezTo>
                  <a:lnTo>
                    <a:pt x="0" y="180"/>
                  </a:lnTo>
                  <a:cubicBezTo>
                    <a:pt x="51" y="313"/>
                    <a:pt x="129" y="348"/>
                    <a:pt x="216" y="348"/>
                  </a:cubicBezTo>
                  <a:cubicBezTo>
                    <a:pt x="292" y="348"/>
                    <a:pt x="375" y="322"/>
                    <a:pt x="453" y="311"/>
                  </a:cubicBezTo>
                  <a:lnTo>
                    <a:pt x="453" y="61"/>
                  </a:lnTo>
                  <a:cubicBezTo>
                    <a:pt x="392" y="18"/>
                    <a:pt x="338" y="1"/>
                    <a:pt x="2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6718;p32">
              <a:extLst>
                <a:ext uri="{FF2B5EF4-FFF2-40B4-BE49-F238E27FC236}">
                  <a16:creationId xmlns:a16="http://schemas.microsoft.com/office/drawing/2014/main" id="{6882864C-B834-4D37-8FAB-BB609DBDAE44}"/>
                </a:ext>
              </a:extLst>
            </p:cNvPr>
            <p:cNvSpPr/>
            <p:nvPr/>
          </p:nvSpPr>
          <p:spPr>
            <a:xfrm>
              <a:off x="5560500" y="3179850"/>
              <a:ext cx="59550" cy="18925"/>
            </a:xfrm>
            <a:custGeom>
              <a:avLst/>
              <a:gdLst/>
              <a:ahLst/>
              <a:cxnLst/>
              <a:rect l="l" t="t" r="r" b="b"/>
              <a:pathLst>
                <a:path w="2382" h="757" extrusionOk="0">
                  <a:moveTo>
                    <a:pt x="646" y="1"/>
                  </a:moveTo>
                  <a:cubicBezTo>
                    <a:pt x="586" y="1"/>
                    <a:pt x="526" y="6"/>
                    <a:pt x="465" y="18"/>
                  </a:cubicBezTo>
                  <a:cubicBezTo>
                    <a:pt x="275" y="113"/>
                    <a:pt x="36" y="113"/>
                    <a:pt x="1" y="375"/>
                  </a:cubicBezTo>
                  <a:cubicBezTo>
                    <a:pt x="388" y="598"/>
                    <a:pt x="770" y="756"/>
                    <a:pt x="1165" y="756"/>
                  </a:cubicBezTo>
                  <a:cubicBezTo>
                    <a:pt x="1402" y="756"/>
                    <a:pt x="1644" y="699"/>
                    <a:pt x="1894" y="565"/>
                  </a:cubicBezTo>
                  <a:cubicBezTo>
                    <a:pt x="2013" y="387"/>
                    <a:pt x="2203" y="435"/>
                    <a:pt x="2382" y="399"/>
                  </a:cubicBezTo>
                  <a:cubicBezTo>
                    <a:pt x="2001" y="208"/>
                    <a:pt x="1584" y="208"/>
                    <a:pt x="1179" y="113"/>
                  </a:cubicBezTo>
                  <a:cubicBezTo>
                    <a:pt x="1000" y="50"/>
                    <a:pt x="827" y="1"/>
                    <a:pt x="6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6719;p32">
              <a:extLst>
                <a:ext uri="{FF2B5EF4-FFF2-40B4-BE49-F238E27FC236}">
                  <a16:creationId xmlns:a16="http://schemas.microsoft.com/office/drawing/2014/main" id="{B989E85D-1780-42BA-9C14-E1439BDD0933}"/>
                </a:ext>
              </a:extLst>
            </p:cNvPr>
            <p:cNvSpPr/>
            <p:nvPr/>
          </p:nvSpPr>
          <p:spPr>
            <a:xfrm>
              <a:off x="5542050" y="3171350"/>
              <a:ext cx="47950" cy="12050"/>
            </a:xfrm>
            <a:custGeom>
              <a:avLst/>
              <a:gdLst/>
              <a:ahLst/>
              <a:cxnLst/>
              <a:rect l="l" t="t" r="r" b="b"/>
              <a:pathLst>
                <a:path w="1918" h="482" extrusionOk="0">
                  <a:moveTo>
                    <a:pt x="72" y="1"/>
                  </a:moveTo>
                  <a:cubicBezTo>
                    <a:pt x="12" y="60"/>
                    <a:pt x="0" y="132"/>
                    <a:pt x="24" y="203"/>
                  </a:cubicBezTo>
                  <a:cubicBezTo>
                    <a:pt x="193" y="426"/>
                    <a:pt x="396" y="481"/>
                    <a:pt x="606" y="481"/>
                  </a:cubicBezTo>
                  <a:cubicBezTo>
                    <a:pt x="810" y="481"/>
                    <a:pt x="1021" y="429"/>
                    <a:pt x="1215" y="429"/>
                  </a:cubicBezTo>
                  <a:cubicBezTo>
                    <a:pt x="1453" y="441"/>
                    <a:pt x="1679" y="441"/>
                    <a:pt x="1917" y="441"/>
                  </a:cubicBezTo>
                  <a:cubicBezTo>
                    <a:pt x="1834" y="370"/>
                    <a:pt x="1727" y="286"/>
                    <a:pt x="1655" y="179"/>
                  </a:cubicBezTo>
                  <a:cubicBezTo>
                    <a:pt x="1619" y="174"/>
                    <a:pt x="1583" y="173"/>
                    <a:pt x="1547" y="173"/>
                  </a:cubicBezTo>
                  <a:cubicBezTo>
                    <a:pt x="1457" y="173"/>
                    <a:pt x="1367" y="184"/>
                    <a:pt x="1280" y="184"/>
                  </a:cubicBezTo>
                  <a:cubicBezTo>
                    <a:pt x="1151" y="184"/>
                    <a:pt x="1028" y="159"/>
                    <a:pt x="917" y="36"/>
                  </a:cubicBezTo>
                  <a:cubicBezTo>
                    <a:pt x="643" y="13"/>
                    <a:pt x="358" y="13"/>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6720;p32">
              <a:extLst>
                <a:ext uri="{FF2B5EF4-FFF2-40B4-BE49-F238E27FC236}">
                  <a16:creationId xmlns:a16="http://schemas.microsoft.com/office/drawing/2014/main" id="{16755CB2-921D-4028-9733-5B354CDC3657}"/>
                </a:ext>
              </a:extLst>
            </p:cNvPr>
            <p:cNvSpPr/>
            <p:nvPr/>
          </p:nvSpPr>
          <p:spPr>
            <a:xfrm>
              <a:off x="5631650" y="3176925"/>
              <a:ext cx="4175" cy="4125"/>
            </a:xfrm>
            <a:custGeom>
              <a:avLst/>
              <a:gdLst/>
              <a:ahLst/>
              <a:cxnLst/>
              <a:rect l="l" t="t" r="r" b="b"/>
              <a:pathLst>
                <a:path w="167" h="165" extrusionOk="0">
                  <a:moveTo>
                    <a:pt x="99" y="1"/>
                  </a:moveTo>
                  <a:cubicBezTo>
                    <a:pt x="70" y="1"/>
                    <a:pt x="39" y="18"/>
                    <a:pt x="0" y="28"/>
                  </a:cubicBezTo>
                  <a:cubicBezTo>
                    <a:pt x="12" y="75"/>
                    <a:pt x="36" y="123"/>
                    <a:pt x="60" y="135"/>
                  </a:cubicBezTo>
                  <a:cubicBezTo>
                    <a:pt x="80" y="155"/>
                    <a:pt x="100" y="164"/>
                    <a:pt x="117" y="164"/>
                  </a:cubicBezTo>
                  <a:cubicBezTo>
                    <a:pt x="141" y="164"/>
                    <a:pt x="160" y="146"/>
                    <a:pt x="167" y="111"/>
                  </a:cubicBezTo>
                  <a:cubicBezTo>
                    <a:pt x="167" y="75"/>
                    <a:pt x="155" y="16"/>
                    <a:pt x="119" y="4"/>
                  </a:cubicBezTo>
                  <a:cubicBezTo>
                    <a:pt x="112" y="2"/>
                    <a:pt x="106" y="1"/>
                    <a:pt x="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6721;p32">
              <a:extLst>
                <a:ext uri="{FF2B5EF4-FFF2-40B4-BE49-F238E27FC236}">
                  <a16:creationId xmlns:a16="http://schemas.microsoft.com/office/drawing/2014/main" id="{82EBB811-EB7B-410F-B45D-1C345DC2C312}"/>
                </a:ext>
              </a:extLst>
            </p:cNvPr>
            <p:cNvSpPr/>
            <p:nvPr/>
          </p:nvSpPr>
          <p:spPr>
            <a:xfrm>
              <a:off x="5687000" y="3205275"/>
              <a:ext cx="9550" cy="2675"/>
            </a:xfrm>
            <a:custGeom>
              <a:avLst/>
              <a:gdLst/>
              <a:ahLst/>
              <a:cxnLst/>
              <a:rect l="l" t="t" r="r" b="b"/>
              <a:pathLst>
                <a:path w="382" h="107" extrusionOk="0">
                  <a:moveTo>
                    <a:pt x="1" y="1"/>
                  </a:moveTo>
                  <a:lnTo>
                    <a:pt x="1" y="84"/>
                  </a:lnTo>
                  <a:cubicBezTo>
                    <a:pt x="75" y="84"/>
                    <a:pt x="146" y="107"/>
                    <a:pt x="212" y="107"/>
                  </a:cubicBezTo>
                  <a:cubicBezTo>
                    <a:pt x="273" y="107"/>
                    <a:pt x="330" y="87"/>
                    <a:pt x="382" y="13"/>
                  </a:cubicBezTo>
                  <a:cubicBezTo>
                    <a:pt x="263" y="13"/>
                    <a:pt x="120"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6722;p32">
              <a:extLst>
                <a:ext uri="{FF2B5EF4-FFF2-40B4-BE49-F238E27FC236}">
                  <a16:creationId xmlns:a16="http://schemas.microsoft.com/office/drawing/2014/main" id="{22A19CE9-9EE5-4733-A875-4862BDCC7D7B}"/>
                </a:ext>
              </a:extLst>
            </p:cNvPr>
            <p:cNvSpPr/>
            <p:nvPr/>
          </p:nvSpPr>
          <p:spPr>
            <a:xfrm>
              <a:off x="5684025" y="3205275"/>
              <a:ext cx="3000" cy="2425"/>
            </a:xfrm>
            <a:custGeom>
              <a:avLst/>
              <a:gdLst/>
              <a:ahLst/>
              <a:cxnLst/>
              <a:rect l="l" t="t" r="r" b="b"/>
              <a:pathLst>
                <a:path w="120" h="97" extrusionOk="0">
                  <a:moveTo>
                    <a:pt x="120" y="1"/>
                  </a:moveTo>
                  <a:cubicBezTo>
                    <a:pt x="84" y="25"/>
                    <a:pt x="48" y="60"/>
                    <a:pt x="1" y="96"/>
                  </a:cubicBezTo>
                  <a:cubicBezTo>
                    <a:pt x="48" y="96"/>
                    <a:pt x="84" y="96"/>
                    <a:pt x="120" y="84"/>
                  </a:cubicBezTo>
                  <a:lnTo>
                    <a:pt x="120" y="37"/>
                  </a:lnTo>
                  <a:lnTo>
                    <a:pt x="12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6723;p32">
              <a:extLst>
                <a:ext uri="{FF2B5EF4-FFF2-40B4-BE49-F238E27FC236}">
                  <a16:creationId xmlns:a16="http://schemas.microsoft.com/office/drawing/2014/main" id="{4B67CB93-8596-4B9D-BF66-7B600A7595A2}"/>
                </a:ext>
              </a:extLst>
            </p:cNvPr>
            <p:cNvSpPr/>
            <p:nvPr/>
          </p:nvSpPr>
          <p:spPr>
            <a:xfrm>
              <a:off x="5417025" y="3109300"/>
              <a:ext cx="25925" cy="6650"/>
            </a:xfrm>
            <a:custGeom>
              <a:avLst/>
              <a:gdLst/>
              <a:ahLst/>
              <a:cxnLst/>
              <a:rect l="l" t="t" r="r" b="b"/>
              <a:pathLst>
                <a:path w="1037" h="266" extrusionOk="0">
                  <a:moveTo>
                    <a:pt x="597" y="1"/>
                  </a:moveTo>
                  <a:cubicBezTo>
                    <a:pt x="428" y="1"/>
                    <a:pt x="258" y="33"/>
                    <a:pt x="85" y="33"/>
                  </a:cubicBezTo>
                  <a:cubicBezTo>
                    <a:pt x="57" y="33"/>
                    <a:pt x="29" y="32"/>
                    <a:pt x="1" y="30"/>
                  </a:cubicBezTo>
                  <a:lnTo>
                    <a:pt x="1" y="30"/>
                  </a:lnTo>
                  <a:cubicBezTo>
                    <a:pt x="13" y="89"/>
                    <a:pt x="25" y="161"/>
                    <a:pt x="48" y="220"/>
                  </a:cubicBezTo>
                  <a:cubicBezTo>
                    <a:pt x="194" y="253"/>
                    <a:pt x="344" y="266"/>
                    <a:pt x="494" y="266"/>
                  </a:cubicBezTo>
                  <a:cubicBezTo>
                    <a:pt x="677" y="266"/>
                    <a:pt x="860" y="247"/>
                    <a:pt x="1037" y="220"/>
                  </a:cubicBezTo>
                  <a:cubicBezTo>
                    <a:pt x="1025" y="173"/>
                    <a:pt x="1025" y="101"/>
                    <a:pt x="1013" y="101"/>
                  </a:cubicBezTo>
                  <a:cubicBezTo>
                    <a:pt x="875" y="22"/>
                    <a:pt x="736" y="1"/>
                    <a:pt x="5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6724;p32">
              <a:extLst>
                <a:ext uri="{FF2B5EF4-FFF2-40B4-BE49-F238E27FC236}">
                  <a16:creationId xmlns:a16="http://schemas.microsoft.com/office/drawing/2014/main" id="{7757EF1B-75BC-4D08-AB79-C0CC6338316E}"/>
                </a:ext>
              </a:extLst>
            </p:cNvPr>
            <p:cNvSpPr/>
            <p:nvPr/>
          </p:nvSpPr>
          <p:spPr>
            <a:xfrm>
              <a:off x="5397675" y="3107350"/>
              <a:ext cx="9275" cy="7775"/>
            </a:xfrm>
            <a:custGeom>
              <a:avLst/>
              <a:gdLst/>
              <a:ahLst/>
              <a:cxnLst/>
              <a:rect l="l" t="t" r="r" b="b"/>
              <a:pathLst>
                <a:path w="371" h="311" extrusionOk="0">
                  <a:moveTo>
                    <a:pt x="251" y="1"/>
                  </a:moveTo>
                  <a:cubicBezTo>
                    <a:pt x="144" y="36"/>
                    <a:pt x="1" y="13"/>
                    <a:pt x="1" y="167"/>
                  </a:cubicBezTo>
                  <a:cubicBezTo>
                    <a:pt x="1" y="310"/>
                    <a:pt x="132" y="310"/>
                    <a:pt x="239" y="310"/>
                  </a:cubicBezTo>
                  <a:cubicBezTo>
                    <a:pt x="287" y="275"/>
                    <a:pt x="322" y="215"/>
                    <a:pt x="370" y="179"/>
                  </a:cubicBezTo>
                  <a:lnTo>
                    <a:pt x="370" y="120"/>
                  </a:lnTo>
                  <a:lnTo>
                    <a:pt x="370" y="60"/>
                  </a:lnTo>
                  <a:cubicBezTo>
                    <a:pt x="322" y="36"/>
                    <a:pt x="299" y="13"/>
                    <a:pt x="2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6725;p32">
              <a:extLst>
                <a:ext uri="{FF2B5EF4-FFF2-40B4-BE49-F238E27FC236}">
                  <a16:creationId xmlns:a16="http://schemas.microsoft.com/office/drawing/2014/main" id="{C7A9B7AB-8C1B-43F0-BDED-2797ED1864B4}"/>
                </a:ext>
              </a:extLst>
            </p:cNvPr>
            <p:cNvSpPr/>
            <p:nvPr/>
          </p:nvSpPr>
          <p:spPr>
            <a:xfrm>
              <a:off x="5403650" y="3111525"/>
              <a:ext cx="3300" cy="3600"/>
            </a:xfrm>
            <a:custGeom>
              <a:avLst/>
              <a:gdLst/>
              <a:ahLst/>
              <a:cxnLst/>
              <a:rect l="l" t="t" r="r" b="b"/>
              <a:pathLst>
                <a:path w="132" h="144" extrusionOk="0">
                  <a:moveTo>
                    <a:pt x="131" y="0"/>
                  </a:moveTo>
                  <a:cubicBezTo>
                    <a:pt x="83" y="48"/>
                    <a:pt x="48" y="108"/>
                    <a:pt x="0" y="143"/>
                  </a:cubicBezTo>
                  <a:cubicBezTo>
                    <a:pt x="48" y="131"/>
                    <a:pt x="83" y="131"/>
                    <a:pt x="131" y="120"/>
                  </a:cubicBezTo>
                  <a:lnTo>
                    <a:pt x="13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6726;p32">
              <a:extLst>
                <a:ext uri="{FF2B5EF4-FFF2-40B4-BE49-F238E27FC236}">
                  <a16:creationId xmlns:a16="http://schemas.microsoft.com/office/drawing/2014/main" id="{250ADD41-B57D-4BE5-A849-5130447005EC}"/>
                </a:ext>
              </a:extLst>
            </p:cNvPr>
            <p:cNvSpPr/>
            <p:nvPr/>
          </p:nvSpPr>
          <p:spPr>
            <a:xfrm>
              <a:off x="5382800" y="3071925"/>
              <a:ext cx="2700" cy="5100"/>
            </a:xfrm>
            <a:custGeom>
              <a:avLst/>
              <a:gdLst/>
              <a:ahLst/>
              <a:cxnLst/>
              <a:rect l="l" t="t" r="r" b="b"/>
              <a:pathLst>
                <a:path w="108" h="204" extrusionOk="0">
                  <a:moveTo>
                    <a:pt x="108" y="1"/>
                  </a:moveTo>
                  <a:lnTo>
                    <a:pt x="108" y="1"/>
                  </a:lnTo>
                  <a:cubicBezTo>
                    <a:pt x="48" y="37"/>
                    <a:pt x="1" y="84"/>
                    <a:pt x="1" y="156"/>
                  </a:cubicBezTo>
                  <a:cubicBezTo>
                    <a:pt x="1" y="168"/>
                    <a:pt x="48" y="180"/>
                    <a:pt x="72" y="203"/>
                  </a:cubicBezTo>
                  <a:cubicBezTo>
                    <a:pt x="84" y="120"/>
                    <a:pt x="84" y="60"/>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6727;p32">
              <a:extLst>
                <a:ext uri="{FF2B5EF4-FFF2-40B4-BE49-F238E27FC236}">
                  <a16:creationId xmlns:a16="http://schemas.microsoft.com/office/drawing/2014/main" id="{74819429-77FD-4785-AC07-2C8363E88AC9}"/>
                </a:ext>
              </a:extLst>
            </p:cNvPr>
            <p:cNvSpPr/>
            <p:nvPr/>
          </p:nvSpPr>
          <p:spPr>
            <a:xfrm>
              <a:off x="5303025" y="3077575"/>
              <a:ext cx="45575" cy="12250"/>
            </a:xfrm>
            <a:custGeom>
              <a:avLst/>
              <a:gdLst/>
              <a:ahLst/>
              <a:cxnLst/>
              <a:rect l="l" t="t" r="r" b="b"/>
              <a:pathLst>
                <a:path w="1823" h="490" extrusionOk="0">
                  <a:moveTo>
                    <a:pt x="1317" y="0"/>
                  </a:moveTo>
                  <a:cubicBezTo>
                    <a:pt x="1107" y="0"/>
                    <a:pt x="893" y="54"/>
                    <a:pt x="682" y="54"/>
                  </a:cubicBezTo>
                  <a:cubicBezTo>
                    <a:pt x="589" y="54"/>
                    <a:pt x="496" y="43"/>
                    <a:pt x="406" y="13"/>
                  </a:cubicBezTo>
                  <a:cubicBezTo>
                    <a:pt x="287" y="49"/>
                    <a:pt x="156" y="61"/>
                    <a:pt x="25" y="73"/>
                  </a:cubicBezTo>
                  <a:cubicBezTo>
                    <a:pt x="1" y="120"/>
                    <a:pt x="1" y="156"/>
                    <a:pt x="1" y="192"/>
                  </a:cubicBezTo>
                  <a:cubicBezTo>
                    <a:pt x="48" y="192"/>
                    <a:pt x="96" y="192"/>
                    <a:pt x="144" y="215"/>
                  </a:cubicBezTo>
                  <a:cubicBezTo>
                    <a:pt x="182" y="212"/>
                    <a:pt x="221" y="211"/>
                    <a:pt x="259" y="211"/>
                  </a:cubicBezTo>
                  <a:cubicBezTo>
                    <a:pt x="627" y="211"/>
                    <a:pt x="952" y="360"/>
                    <a:pt x="1287" y="489"/>
                  </a:cubicBezTo>
                  <a:cubicBezTo>
                    <a:pt x="1346" y="465"/>
                    <a:pt x="1394" y="430"/>
                    <a:pt x="1406" y="346"/>
                  </a:cubicBezTo>
                  <a:cubicBezTo>
                    <a:pt x="1537" y="335"/>
                    <a:pt x="1680" y="311"/>
                    <a:pt x="1822" y="299"/>
                  </a:cubicBezTo>
                  <a:cubicBezTo>
                    <a:pt x="1787" y="239"/>
                    <a:pt x="1739" y="168"/>
                    <a:pt x="1715" y="96"/>
                  </a:cubicBezTo>
                  <a:cubicBezTo>
                    <a:pt x="1586" y="23"/>
                    <a:pt x="1453" y="0"/>
                    <a:pt x="13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6728;p32">
              <a:extLst>
                <a:ext uri="{FF2B5EF4-FFF2-40B4-BE49-F238E27FC236}">
                  <a16:creationId xmlns:a16="http://schemas.microsoft.com/office/drawing/2014/main" id="{87EC4C9D-3278-410D-BE2B-60445B7D7228}"/>
                </a:ext>
              </a:extLst>
            </p:cNvPr>
            <p:cNvSpPr/>
            <p:nvPr/>
          </p:nvSpPr>
          <p:spPr>
            <a:xfrm>
              <a:off x="5346200" y="3086525"/>
              <a:ext cx="7450" cy="6650"/>
            </a:xfrm>
            <a:custGeom>
              <a:avLst/>
              <a:gdLst/>
              <a:ahLst/>
              <a:cxnLst/>
              <a:rect l="l" t="t" r="r" b="b"/>
              <a:pathLst>
                <a:path w="298" h="266" extrusionOk="0">
                  <a:moveTo>
                    <a:pt x="155" y="0"/>
                  </a:moveTo>
                  <a:cubicBezTo>
                    <a:pt x="119" y="96"/>
                    <a:pt x="0" y="167"/>
                    <a:pt x="95" y="238"/>
                  </a:cubicBezTo>
                  <a:cubicBezTo>
                    <a:pt x="117" y="257"/>
                    <a:pt x="139" y="265"/>
                    <a:pt x="160" y="265"/>
                  </a:cubicBezTo>
                  <a:cubicBezTo>
                    <a:pt x="219" y="265"/>
                    <a:pt x="271" y="202"/>
                    <a:pt x="298" y="131"/>
                  </a:cubicBezTo>
                  <a:cubicBezTo>
                    <a:pt x="262" y="96"/>
                    <a:pt x="203" y="48"/>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6729;p32">
              <a:extLst>
                <a:ext uri="{FF2B5EF4-FFF2-40B4-BE49-F238E27FC236}">
                  <a16:creationId xmlns:a16="http://schemas.microsoft.com/office/drawing/2014/main" id="{D5509CC3-8B9A-4812-9F56-5A72ACE615F5}"/>
                </a:ext>
              </a:extLst>
            </p:cNvPr>
            <p:cNvSpPr/>
            <p:nvPr/>
          </p:nvSpPr>
          <p:spPr>
            <a:xfrm>
              <a:off x="5335175" y="3086825"/>
              <a:ext cx="6575" cy="6575"/>
            </a:xfrm>
            <a:custGeom>
              <a:avLst/>
              <a:gdLst/>
              <a:ahLst/>
              <a:cxnLst/>
              <a:rect l="l" t="t" r="r" b="b"/>
              <a:pathLst>
                <a:path w="263" h="263" extrusionOk="0">
                  <a:moveTo>
                    <a:pt x="120" y="0"/>
                  </a:moveTo>
                  <a:cubicBezTo>
                    <a:pt x="84" y="48"/>
                    <a:pt x="48" y="84"/>
                    <a:pt x="1" y="119"/>
                  </a:cubicBezTo>
                  <a:cubicBezTo>
                    <a:pt x="13" y="167"/>
                    <a:pt x="13" y="215"/>
                    <a:pt x="1" y="262"/>
                  </a:cubicBezTo>
                  <a:cubicBezTo>
                    <a:pt x="72" y="262"/>
                    <a:pt x="167" y="262"/>
                    <a:pt x="191" y="226"/>
                  </a:cubicBezTo>
                  <a:cubicBezTo>
                    <a:pt x="263" y="143"/>
                    <a:pt x="167" y="84"/>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6730;p32">
              <a:extLst>
                <a:ext uri="{FF2B5EF4-FFF2-40B4-BE49-F238E27FC236}">
                  <a16:creationId xmlns:a16="http://schemas.microsoft.com/office/drawing/2014/main" id="{0F0A0388-096D-40FA-8F7B-CD1EF2496ABE}"/>
                </a:ext>
              </a:extLst>
            </p:cNvPr>
            <p:cNvSpPr/>
            <p:nvPr/>
          </p:nvSpPr>
          <p:spPr>
            <a:xfrm>
              <a:off x="5357200" y="3082950"/>
              <a:ext cx="3600" cy="3300"/>
            </a:xfrm>
            <a:custGeom>
              <a:avLst/>
              <a:gdLst/>
              <a:ahLst/>
              <a:cxnLst/>
              <a:rect l="l" t="t" r="r" b="b"/>
              <a:pathLst>
                <a:path w="144" h="132" extrusionOk="0">
                  <a:moveTo>
                    <a:pt x="1" y="131"/>
                  </a:moveTo>
                  <a:cubicBezTo>
                    <a:pt x="36" y="84"/>
                    <a:pt x="84" y="36"/>
                    <a:pt x="144" y="0"/>
                  </a:cubicBezTo>
                  <a:cubicBezTo>
                    <a:pt x="84" y="36"/>
                    <a:pt x="36" y="84"/>
                    <a:pt x="1" y="13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6731;p32">
              <a:extLst>
                <a:ext uri="{FF2B5EF4-FFF2-40B4-BE49-F238E27FC236}">
                  <a16:creationId xmlns:a16="http://schemas.microsoft.com/office/drawing/2014/main" id="{DD30D23B-666C-4DF5-A537-14D0113DAF99}"/>
                </a:ext>
              </a:extLst>
            </p:cNvPr>
            <p:cNvSpPr/>
            <p:nvPr/>
          </p:nvSpPr>
          <p:spPr>
            <a:xfrm>
              <a:off x="5283375" y="3003800"/>
              <a:ext cx="86650" cy="14875"/>
            </a:xfrm>
            <a:custGeom>
              <a:avLst/>
              <a:gdLst/>
              <a:ahLst/>
              <a:cxnLst/>
              <a:rect l="l" t="t" r="r" b="b"/>
              <a:pathLst>
                <a:path w="3466" h="595" extrusionOk="0">
                  <a:moveTo>
                    <a:pt x="343" y="1"/>
                  </a:moveTo>
                  <a:cubicBezTo>
                    <a:pt x="274" y="1"/>
                    <a:pt x="204" y="15"/>
                    <a:pt x="132" y="47"/>
                  </a:cubicBezTo>
                  <a:cubicBezTo>
                    <a:pt x="108" y="83"/>
                    <a:pt x="72" y="95"/>
                    <a:pt x="49" y="118"/>
                  </a:cubicBezTo>
                  <a:lnTo>
                    <a:pt x="49" y="261"/>
                  </a:lnTo>
                  <a:cubicBezTo>
                    <a:pt x="13" y="321"/>
                    <a:pt x="1" y="380"/>
                    <a:pt x="49" y="440"/>
                  </a:cubicBezTo>
                  <a:cubicBezTo>
                    <a:pt x="132" y="499"/>
                    <a:pt x="251" y="476"/>
                    <a:pt x="346" y="559"/>
                  </a:cubicBezTo>
                  <a:cubicBezTo>
                    <a:pt x="394" y="571"/>
                    <a:pt x="430" y="571"/>
                    <a:pt x="477" y="571"/>
                  </a:cubicBezTo>
                  <a:cubicBezTo>
                    <a:pt x="477" y="583"/>
                    <a:pt x="513" y="583"/>
                    <a:pt x="537" y="595"/>
                  </a:cubicBezTo>
                  <a:cubicBezTo>
                    <a:pt x="584" y="595"/>
                    <a:pt x="608" y="583"/>
                    <a:pt x="644" y="559"/>
                  </a:cubicBezTo>
                  <a:cubicBezTo>
                    <a:pt x="775" y="440"/>
                    <a:pt x="965" y="523"/>
                    <a:pt x="1120" y="440"/>
                  </a:cubicBezTo>
                  <a:lnTo>
                    <a:pt x="1465" y="440"/>
                  </a:lnTo>
                  <a:cubicBezTo>
                    <a:pt x="1530" y="472"/>
                    <a:pt x="1594" y="494"/>
                    <a:pt x="1659" y="494"/>
                  </a:cubicBezTo>
                  <a:cubicBezTo>
                    <a:pt x="1713" y="494"/>
                    <a:pt x="1768" y="478"/>
                    <a:pt x="1823" y="440"/>
                  </a:cubicBezTo>
                  <a:cubicBezTo>
                    <a:pt x="2096" y="452"/>
                    <a:pt x="2382" y="452"/>
                    <a:pt x="2668" y="452"/>
                  </a:cubicBezTo>
                  <a:cubicBezTo>
                    <a:pt x="2716" y="440"/>
                    <a:pt x="2739" y="440"/>
                    <a:pt x="2787" y="440"/>
                  </a:cubicBezTo>
                  <a:cubicBezTo>
                    <a:pt x="2858" y="470"/>
                    <a:pt x="2933" y="485"/>
                    <a:pt x="3007" y="485"/>
                  </a:cubicBezTo>
                  <a:cubicBezTo>
                    <a:pt x="3082" y="485"/>
                    <a:pt x="3156" y="470"/>
                    <a:pt x="3228" y="440"/>
                  </a:cubicBezTo>
                  <a:lnTo>
                    <a:pt x="3347" y="440"/>
                  </a:lnTo>
                  <a:cubicBezTo>
                    <a:pt x="3347" y="452"/>
                    <a:pt x="3359" y="464"/>
                    <a:pt x="3406" y="464"/>
                  </a:cubicBezTo>
                  <a:cubicBezTo>
                    <a:pt x="3442" y="464"/>
                    <a:pt x="3454" y="452"/>
                    <a:pt x="3466" y="392"/>
                  </a:cubicBezTo>
                  <a:cubicBezTo>
                    <a:pt x="3379" y="284"/>
                    <a:pt x="3272" y="259"/>
                    <a:pt x="3160" y="259"/>
                  </a:cubicBezTo>
                  <a:cubicBezTo>
                    <a:pt x="3069" y="259"/>
                    <a:pt x="2975" y="275"/>
                    <a:pt x="2886" y="275"/>
                  </a:cubicBezTo>
                  <a:cubicBezTo>
                    <a:pt x="2844" y="275"/>
                    <a:pt x="2802" y="272"/>
                    <a:pt x="2763" y="261"/>
                  </a:cubicBezTo>
                  <a:cubicBezTo>
                    <a:pt x="2745" y="267"/>
                    <a:pt x="2725" y="270"/>
                    <a:pt x="2702" y="270"/>
                  </a:cubicBezTo>
                  <a:cubicBezTo>
                    <a:pt x="2680" y="270"/>
                    <a:pt x="2656" y="267"/>
                    <a:pt x="2632" y="261"/>
                  </a:cubicBezTo>
                  <a:cubicBezTo>
                    <a:pt x="2561" y="208"/>
                    <a:pt x="2483" y="196"/>
                    <a:pt x="2403" y="196"/>
                  </a:cubicBezTo>
                  <a:cubicBezTo>
                    <a:pt x="2339" y="196"/>
                    <a:pt x="2273" y="203"/>
                    <a:pt x="2206" y="203"/>
                  </a:cubicBezTo>
                  <a:cubicBezTo>
                    <a:pt x="2189" y="203"/>
                    <a:pt x="2173" y="203"/>
                    <a:pt x="2156" y="202"/>
                  </a:cubicBezTo>
                  <a:cubicBezTo>
                    <a:pt x="2124" y="195"/>
                    <a:pt x="2091" y="194"/>
                    <a:pt x="2057" y="194"/>
                  </a:cubicBezTo>
                  <a:cubicBezTo>
                    <a:pt x="2037" y="194"/>
                    <a:pt x="2016" y="195"/>
                    <a:pt x="1995" y="195"/>
                  </a:cubicBezTo>
                  <a:cubicBezTo>
                    <a:pt x="1925" y="195"/>
                    <a:pt x="1854" y="189"/>
                    <a:pt x="1787" y="142"/>
                  </a:cubicBezTo>
                  <a:cubicBezTo>
                    <a:pt x="1418" y="118"/>
                    <a:pt x="1037" y="118"/>
                    <a:pt x="668" y="107"/>
                  </a:cubicBezTo>
                  <a:cubicBezTo>
                    <a:pt x="564" y="40"/>
                    <a:pt x="456" y="1"/>
                    <a:pt x="3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6732;p32">
              <a:extLst>
                <a:ext uri="{FF2B5EF4-FFF2-40B4-BE49-F238E27FC236}">
                  <a16:creationId xmlns:a16="http://schemas.microsoft.com/office/drawing/2014/main" id="{F082FF7F-753E-4933-AB77-993A130FD872}"/>
                </a:ext>
              </a:extLst>
            </p:cNvPr>
            <p:cNvSpPr/>
            <p:nvPr/>
          </p:nvSpPr>
          <p:spPr>
            <a:xfrm>
              <a:off x="5367625" y="3013775"/>
              <a:ext cx="11025" cy="4050"/>
            </a:xfrm>
            <a:custGeom>
              <a:avLst/>
              <a:gdLst/>
              <a:ahLst/>
              <a:cxnLst/>
              <a:rect l="l" t="t" r="r" b="b"/>
              <a:pathLst>
                <a:path w="441" h="162" extrusionOk="0">
                  <a:moveTo>
                    <a:pt x="375" y="0"/>
                  </a:moveTo>
                  <a:cubicBezTo>
                    <a:pt x="356" y="0"/>
                    <a:pt x="334" y="10"/>
                    <a:pt x="310" y="29"/>
                  </a:cubicBezTo>
                  <a:cubicBezTo>
                    <a:pt x="250" y="5"/>
                    <a:pt x="179" y="5"/>
                    <a:pt x="119" y="5"/>
                  </a:cubicBezTo>
                  <a:cubicBezTo>
                    <a:pt x="72" y="17"/>
                    <a:pt x="36" y="17"/>
                    <a:pt x="0" y="53"/>
                  </a:cubicBezTo>
                  <a:cubicBezTo>
                    <a:pt x="73" y="126"/>
                    <a:pt x="150" y="162"/>
                    <a:pt x="226" y="162"/>
                  </a:cubicBezTo>
                  <a:cubicBezTo>
                    <a:pt x="298" y="162"/>
                    <a:pt x="371" y="129"/>
                    <a:pt x="441" y="65"/>
                  </a:cubicBezTo>
                  <a:cubicBezTo>
                    <a:pt x="427" y="22"/>
                    <a:pt x="404" y="0"/>
                    <a:pt x="3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6733;p32">
              <a:extLst>
                <a:ext uri="{FF2B5EF4-FFF2-40B4-BE49-F238E27FC236}">
                  <a16:creationId xmlns:a16="http://schemas.microsoft.com/office/drawing/2014/main" id="{086B22FB-EEFD-422F-9DC9-C7C872ABAEF7}"/>
                </a:ext>
              </a:extLst>
            </p:cNvPr>
            <p:cNvSpPr/>
            <p:nvPr/>
          </p:nvSpPr>
          <p:spPr>
            <a:xfrm>
              <a:off x="5375350" y="3011375"/>
              <a:ext cx="6575" cy="3725"/>
            </a:xfrm>
            <a:custGeom>
              <a:avLst/>
              <a:gdLst/>
              <a:ahLst/>
              <a:cxnLst/>
              <a:rect l="l" t="t" r="r" b="b"/>
              <a:pathLst>
                <a:path w="263" h="149" extrusionOk="0">
                  <a:moveTo>
                    <a:pt x="128" y="0"/>
                  </a:moveTo>
                  <a:cubicBezTo>
                    <a:pt x="90" y="0"/>
                    <a:pt x="49" y="31"/>
                    <a:pt x="1" y="101"/>
                  </a:cubicBezTo>
                  <a:lnTo>
                    <a:pt x="132" y="149"/>
                  </a:lnTo>
                  <a:cubicBezTo>
                    <a:pt x="180" y="149"/>
                    <a:pt x="227" y="149"/>
                    <a:pt x="263" y="125"/>
                  </a:cubicBezTo>
                  <a:cubicBezTo>
                    <a:pt x="217" y="47"/>
                    <a:pt x="175" y="0"/>
                    <a:pt x="12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6734;p32">
              <a:extLst>
                <a:ext uri="{FF2B5EF4-FFF2-40B4-BE49-F238E27FC236}">
                  <a16:creationId xmlns:a16="http://schemas.microsoft.com/office/drawing/2014/main" id="{7D692F7B-04C6-4121-B524-3CA9854A5CC8}"/>
                </a:ext>
              </a:extLst>
            </p:cNvPr>
            <p:cNvSpPr/>
            <p:nvPr/>
          </p:nvSpPr>
          <p:spPr>
            <a:xfrm>
              <a:off x="5381900" y="3014775"/>
              <a:ext cx="3900" cy="1525"/>
            </a:xfrm>
            <a:custGeom>
              <a:avLst/>
              <a:gdLst/>
              <a:ahLst/>
              <a:cxnLst/>
              <a:rect l="l" t="t" r="r" b="b"/>
              <a:pathLst>
                <a:path w="156" h="61" extrusionOk="0">
                  <a:moveTo>
                    <a:pt x="156" y="1"/>
                  </a:moveTo>
                  <a:cubicBezTo>
                    <a:pt x="96" y="1"/>
                    <a:pt x="49" y="13"/>
                    <a:pt x="1" y="13"/>
                  </a:cubicBezTo>
                  <a:cubicBezTo>
                    <a:pt x="25" y="25"/>
                    <a:pt x="37" y="60"/>
                    <a:pt x="49" y="60"/>
                  </a:cubicBezTo>
                  <a:cubicBezTo>
                    <a:pt x="84" y="49"/>
                    <a:pt x="120" y="13"/>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6735;p32">
              <a:extLst>
                <a:ext uri="{FF2B5EF4-FFF2-40B4-BE49-F238E27FC236}">
                  <a16:creationId xmlns:a16="http://schemas.microsoft.com/office/drawing/2014/main" id="{5EFF17FD-18E3-49A4-B08B-9750378FA1E0}"/>
                </a:ext>
              </a:extLst>
            </p:cNvPr>
            <p:cNvSpPr/>
            <p:nvPr/>
          </p:nvSpPr>
          <p:spPr>
            <a:xfrm>
              <a:off x="6110275" y="3198125"/>
              <a:ext cx="4350" cy="3025"/>
            </a:xfrm>
            <a:custGeom>
              <a:avLst/>
              <a:gdLst/>
              <a:ahLst/>
              <a:cxnLst/>
              <a:rect l="l" t="t" r="r" b="b"/>
              <a:pathLst>
                <a:path w="174" h="121" extrusionOk="0">
                  <a:moveTo>
                    <a:pt x="128" y="0"/>
                  </a:moveTo>
                  <a:cubicBezTo>
                    <a:pt x="94" y="0"/>
                    <a:pt x="20" y="72"/>
                    <a:pt x="1" y="120"/>
                  </a:cubicBezTo>
                  <a:cubicBezTo>
                    <a:pt x="8" y="110"/>
                    <a:pt x="23" y="107"/>
                    <a:pt x="40" y="107"/>
                  </a:cubicBezTo>
                  <a:cubicBezTo>
                    <a:pt x="61" y="107"/>
                    <a:pt x="86" y="111"/>
                    <a:pt x="108" y="111"/>
                  </a:cubicBezTo>
                  <a:cubicBezTo>
                    <a:pt x="146" y="111"/>
                    <a:pt x="173" y="96"/>
                    <a:pt x="143" y="13"/>
                  </a:cubicBezTo>
                  <a:cubicBezTo>
                    <a:pt x="141" y="4"/>
                    <a:pt x="135" y="0"/>
                    <a:pt x="12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6736;p32">
              <a:extLst>
                <a:ext uri="{FF2B5EF4-FFF2-40B4-BE49-F238E27FC236}">
                  <a16:creationId xmlns:a16="http://schemas.microsoft.com/office/drawing/2014/main" id="{D39E5B72-F380-4818-8169-DCF9322FFEC8}"/>
                </a:ext>
              </a:extLst>
            </p:cNvPr>
            <p:cNvSpPr/>
            <p:nvPr/>
          </p:nvSpPr>
          <p:spPr>
            <a:xfrm>
              <a:off x="6310600" y="3288200"/>
              <a:ext cx="7475" cy="3125"/>
            </a:xfrm>
            <a:custGeom>
              <a:avLst/>
              <a:gdLst/>
              <a:ahLst/>
              <a:cxnLst/>
              <a:rect l="l" t="t" r="r" b="b"/>
              <a:pathLst>
                <a:path w="299" h="125" extrusionOk="0">
                  <a:moveTo>
                    <a:pt x="158" y="1"/>
                  </a:moveTo>
                  <a:cubicBezTo>
                    <a:pt x="105" y="1"/>
                    <a:pt x="51" y="43"/>
                    <a:pt x="0" y="125"/>
                  </a:cubicBezTo>
                  <a:cubicBezTo>
                    <a:pt x="108" y="101"/>
                    <a:pt x="203" y="101"/>
                    <a:pt x="298" y="101"/>
                  </a:cubicBezTo>
                  <a:cubicBezTo>
                    <a:pt x="253" y="34"/>
                    <a:pt x="206" y="1"/>
                    <a:pt x="1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6737;p32">
              <a:extLst>
                <a:ext uri="{FF2B5EF4-FFF2-40B4-BE49-F238E27FC236}">
                  <a16:creationId xmlns:a16="http://schemas.microsoft.com/office/drawing/2014/main" id="{5CF2D515-50BE-408D-AE98-A10E0487DB76}"/>
                </a:ext>
              </a:extLst>
            </p:cNvPr>
            <p:cNvSpPr/>
            <p:nvPr/>
          </p:nvSpPr>
          <p:spPr>
            <a:xfrm>
              <a:off x="5269400" y="3015075"/>
              <a:ext cx="11925" cy="7950"/>
            </a:xfrm>
            <a:custGeom>
              <a:avLst/>
              <a:gdLst/>
              <a:ahLst/>
              <a:cxnLst/>
              <a:rect l="l" t="t" r="r" b="b"/>
              <a:pathLst>
                <a:path w="477" h="318" extrusionOk="0">
                  <a:moveTo>
                    <a:pt x="72" y="1"/>
                  </a:moveTo>
                  <a:cubicBezTo>
                    <a:pt x="0" y="13"/>
                    <a:pt x="0" y="48"/>
                    <a:pt x="36" y="108"/>
                  </a:cubicBezTo>
                  <a:cubicBezTo>
                    <a:pt x="36" y="252"/>
                    <a:pt x="90" y="318"/>
                    <a:pt x="191" y="318"/>
                  </a:cubicBezTo>
                  <a:cubicBezTo>
                    <a:pt x="231" y="318"/>
                    <a:pt x="279" y="307"/>
                    <a:pt x="334" y="287"/>
                  </a:cubicBezTo>
                  <a:cubicBezTo>
                    <a:pt x="441" y="227"/>
                    <a:pt x="477" y="120"/>
                    <a:pt x="453" y="13"/>
                  </a:cubicBezTo>
                  <a:cubicBezTo>
                    <a:pt x="334" y="13"/>
                    <a:pt x="203"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6738;p32">
              <a:extLst>
                <a:ext uri="{FF2B5EF4-FFF2-40B4-BE49-F238E27FC236}">
                  <a16:creationId xmlns:a16="http://schemas.microsoft.com/office/drawing/2014/main" id="{3022077A-4444-43EE-AF42-226CE5AC1F28}"/>
                </a:ext>
              </a:extLst>
            </p:cNvPr>
            <p:cNvSpPr/>
            <p:nvPr/>
          </p:nvSpPr>
          <p:spPr>
            <a:xfrm>
              <a:off x="5328325" y="3017750"/>
              <a:ext cx="17300" cy="4175"/>
            </a:xfrm>
            <a:custGeom>
              <a:avLst/>
              <a:gdLst/>
              <a:ahLst/>
              <a:cxnLst/>
              <a:rect l="l" t="t" r="r" b="b"/>
              <a:pathLst>
                <a:path w="692" h="167" extrusionOk="0">
                  <a:moveTo>
                    <a:pt x="381" y="1"/>
                  </a:moveTo>
                  <a:cubicBezTo>
                    <a:pt x="257" y="1"/>
                    <a:pt x="126" y="37"/>
                    <a:pt x="1" y="37"/>
                  </a:cubicBezTo>
                  <a:cubicBezTo>
                    <a:pt x="105" y="141"/>
                    <a:pt x="217" y="166"/>
                    <a:pt x="332" y="166"/>
                  </a:cubicBezTo>
                  <a:cubicBezTo>
                    <a:pt x="441" y="166"/>
                    <a:pt x="551" y="143"/>
                    <a:pt x="657" y="143"/>
                  </a:cubicBezTo>
                  <a:cubicBezTo>
                    <a:pt x="669" y="143"/>
                    <a:pt x="680" y="143"/>
                    <a:pt x="691" y="144"/>
                  </a:cubicBezTo>
                  <a:cubicBezTo>
                    <a:pt x="601" y="30"/>
                    <a:pt x="494" y="1"/>
                    <a:pt x="3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6739;p32">
              <a:extLst>
                <a:ext uri="{FF2B5EF4-FFF2-40B4-BE49-F238E27FC236}">
                  <a16:creationId xmlns:a16="http://schemas.microsoft.com/office/drawing/2014/main" id="{3BD46E40-8344-47CB-9EE0-AA151D396A68}"/>
                </a:ext>
              </a:extLst>
            </p:cNvPr>
            <p:cNvSpPr/>
            <p:nvPr/>
          </p:nvSpPr>
          <p:spPr>
            <a:xfrm>
              <a:off x="5299450" y="3014725"/>
              <a:ext cx="11950" cy="3350"/>
            </a:xfrm>
            <a:custGeom>
              <a:avLst/>
              <a:gdLst/>
              <a:ahLst/>
              <a:cxnLst/>
              <a:rect l="l" t="t" r="r" b="b"/>
              <a:pathLst>
                <a:path w="478" h="134" extrusionOk="0">
                  <a:moveTo>
                    <a:pt x="272" y="0"/>
                  </a:moveTo>
                  <a:cubicBezTo>
                    <a:pt x="168" y="0"/>
                    <a:pt x="74" y="25"/>
                    <a:pt x="1" y="134"/>
                  </a:cubicBezTo>
                  <a:cubicBezTo>
                    <a:pt x="179" y="134"/>
                    <a:pt x="346" y="134"/>
                    <a:pt x="477" y="15"/>
                  </a:cubicBezTo>
                  <a:cubicBezTo>
                    <a:pt x="408" y="10"/>
                    <a:pt x="338" y="0"/>
                    <a:pt x="2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6740;p32">
              <a:extLst>
                <a:ext uri="{FF2B5EF4-FFF2-40B4-BE49-F238E27FC236}">
                  <a16:creationId xmlns:a16="http://schemas.microsoft.com/office/drawing/2014/main" id="{6B5EBA35-5600-45E9-86A7-6F5751A82573}"/>
                </a:ext>
              </a:extLst>
            </p:cNvPr>
            <p:cNvSpPr/>
            <p:nvPr/>
          </p:nvSpPr>
          <p:spPr>
            <a:xfrm>
              <a:off x="5320000" y="3015075"/>
              <a:ext cx="8950" cy="2775"/>
            </a:xfrm>
            <a:custGeom>
              <a:avLst/>
              <a:gdLst/>
              <a:ahLst/>
              <a:cxnLst/>
              <a:rect l="l" t="t" r="r" b="b"/>
              <a:pathLst>
                <a:path w="358" h="111" extrusionOk="0">
                  <a:moveTo>
                    <a:pt x="0" y="1"/>
                  </a:moveTo>
                  <a:cubicBezTo>
                    <a:pt x="71" y="81"/>
                    <a:pt x="158" y="111"/>
                    <a:pt x="263" y="111"/>
                  </a:cubicBezTo>
                  <a:cubicBezTo>
                    <a:pt x="282" y="111"/>
                    <a:pt x="302" y="110"/>
                    <a:pt x="322" y="108"/>
                  </a:cubicBezTo>
                  <a:cubicBezTo>
                    <a:pt x="322" y="60"/>
                    <a:pt x="334" y="37"/>
                    <a:pt x="3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6741;p32">
              <a:extLst>
                <a:ext uri="{FF2B5EF4-FFF2-40B4-BE49-F238E27FC236}">
                  <a16:creationId xmlns:a16="http://schemas.microsoft.com/office/drawing/2014/main" id="{BD7B9E28-F844-4A31-9C57-B03068FC7734}"/>
                </a:ext>
              </a:extLst>
            </p:cNvPr>
            <p:cNvSpPr/>
            <p:nvPr/>
          </p:nvSpPr>
          <p:spPr>
            <a:xfrm>
              <a:off x="5284875" y="3014725"/>
              <a:ext cx="7475" cy="3175"/>
            </a:xfrm>
            <a:custGeom>
              <a:avLst/>
              <a:gdLst/>
              <a:ahLst/>
              <a:cxnLst/>
              <a:rect l="l" t="t" r="r" b="b"/>
              <a:pathLst>
                <a:path w="299" h="127" extrusionOk="0">
                  <a:moveTo>
                    <a:pt x="54" y="0"/>
                  </a:moveTo>
                  <a:cubicBezTo>
                    <a:pt x="36" y="0"/>
                    <a:pt x="19" y="1"/>
                    <a:pt x="0" y="3"/>
                  </a:cubicBezTo>
                  <a:cubicBezTo>
                    <a:pt x="46" y="104"/>
                    <a:pt x="127" y="127"/>
                    <a:pt x="216" y="127"/>
                  </a:cubicBezTo>
                  <a:cubicBezTo>
                    <a:pt x="243" y="127"/>
                    <a:pt x="271" y="125"/>
                    <a:pt x="298" y="122"/>
                  </a:cubicBezTo>
                  <a:cubicBezTo>
                    <a:pt x="238" y="31"/>
                    <a:pt x="151" y="0"/>
                    <a:pt x="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6742;p32">
              <a:extLst>
                <a:ext uri="{FF2B5EF4-FFF2-40B4-BE49-F238E27FC236}">
                  <a16:creationId xmlns:a16="http://schemas.microsoft.com/office/drawing/2014/main" id="{72302516-D057-43F7-90B8-24FB5E78FDFA}"/>
                </a:ext>
              </a:extLst>
            </p:cNvPr>
            <p:cNvSpPr/>
            <p:nvPr/>
          </p:nvSpPr>
          <p:spPr>
            <a:xfrm>
              <a:off x="5282200" y="3010625"/>
              <a:ext cx="2700" cy="4475"/>
            </a:xfrm>
            <a:custGeom>
              <a:avLst/>
              <a:gdLst/>
              <a:ahLst/>
              <a:cxnLst/>
              <a:rect l="l" t="t" r="r" b="b"/>
              <a:pathLst>
                <a:path w="108" h="179" extrusionOk="0">
                  <a:moveTo>
                    <a:pt x="107" y="0"/>
                  </a:moveTo>
                  <a:cubicBezTo>
                    <a:pt x="84" y="48"/>
                    <a:pt x="36" y="96"/>
                    <a:pt x="0" y="131"/>
                  </a:cubicBezTo>
                  <a:cubicBezTo>
                    <a:pt x="36" y="167"/>
                    <a:pt x="60" y="179"/>
                    <a:pt x="107" y="179"/>
                  </a:cubicBezTo>
                  <a:lnTo>
                    <a:pt x="107"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6743;p32">
              <a:extLst>
                <a:ext uri="{FF2B5EF4-FFF2-40B4-BE49-F238E27FC236}">
                  <a16:creationId xmlns:a16="http://schemas.microsoft.com/office/drawing/2014/main" id="{5B9322D1-13DD-4D9D-882A-494FC3CE943C}"/>
                </a:ext>
              </a:extLst>
            </p:cNvPr>
            <p:cNvSpPr/>
            <p:nvPr/>
          </p:nvSpPr>
          <p:spPr>
            <a:xfrm>
              <a:off x="5295300" y="3018050"/>
              <a:ext cx="4175" cy="2200"/>
            </a:xfrm>
            <a:custGeom>
              <a:avLst/>
              <a:gdLst/>
              <a:ahLst/>
              <a:cxnLst/>
              <a:rect l="l" t="t" r="r" b="b"/>
              <a:pathLst>
                <a:path w="167" h="88" extrusionOk="0">
                  <a:moveTo>
                    <a:pt x="167" y="1"/>
                  </a:moveTo>
                  <a:lnTo>
                    <a:pt x="167" y="1"/>
                  </a:lnTo>
                  <a:cubicBezTo>
                    <a:pt x="107" y="13"/>
                    <a:pt x="60" y="13"/>
                    <a:pt x="0" y="13"/>
                  </a:cubicBezTo>
                  <a:cubicBezTo>
                    <a:pt x="30" y="60"/>
                    <a:pt x="60" y="87"/>
                    <a:pt x="88" y="87"/>
                  </a:cubicBezTo>
                  <a:cubicBezTo>
                    <a:pt x="116" y="87"/>
                    <a:pt x="143" y="60"/>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6744;p32">
              <a:extLst>
                <a:ext uri="{FF2B5EF4-FFF2-40B4-BE49-F238E27FC236}">
                  <a16:creationId xmlns:a16="http://schemas.microsoft.com/office/drawing/2014/main" id="{E38667AA-B57D-4CAD-AD2B-0486F4EC81A2}"/>
                </a:ext>
              </a:extLst>
            </p:cNvPr>
            <p:cNvSpPr/>
            <p:nvPr/>
          </p:nvSpPr>
          <p:spPr>
            <a:xfrm>
              <a:off x="5259575" y="3077650"/>
              <a:ext cx="29200" cy="7175"/>
            </a:xfrm>
            <a:custGeom>
              <a:avLst/>
              <a:gdLst/>
              <a:ahLst/>
              <a:cxnLst/>
              <a:rect l="l" t="t" r="r" b="b"/>
              <a:pathLst>
                <a:path w="1168" h="287" extrusionOk="0">
                  <a:moveTo>
                    <a:pt x="292" y="1"/>
                  </a:moveTo>
                  <a:cubicBezTo>
                    <a:pt x="194" y="1"/>
                    <a:pt x="97" y="15"/>
                    <a:pt x="0" y="58"/>
                  </a:cubicBezTo>
                  <a:cubicBezTo>
                    <a:pt x="310" y="272"/>
                    <a:pt x="691" y="177"/>
                    <a:pt x="1024" y="284"/>
                  </a:cubicBezTo>
                  <a:cubicBezTo>
                    <a:pt x="1030" y="286"/>
                    <a:pt x="1035" y="287"/>
                    <a:pt x="1040" y="287"/>
                  </a:cubicBezTo>
                  <a:cubicBezTo>
                    <a:pt x="1106" y="287"/>
                    <a:pt x="1167" y="157"/>
                    <a:pt x="1167" y="58"/>
                  </a:cubicBezTo>
                  <a:lnTo>
                    <a:pt x="1167" y="58"/>
                  </a:lnTo>
                  <a:cubicBezTo>
                    <a:pt x="1103" y="73"/>
                    <a:pt x="1040" y="79"/>
                    <a:pt x="976" y="79"/>
                  </a:cubicBezTo>
                  <a:cubicBezTo>
                    <a:pt x="747" y="79"/>
                    <a:pt x="518" y="1"/>
                    <a:pt x="2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6745;p32">
              <a:extLst>
                <a:ext uri="{FF2B5EF4-FFF2-40B4-BE49-F238E27FC236}">
                  <a16:creationId xmlns:a16="http://schemas.microsoft.com/office/drawing/2014/main" id="{6F4FB093-6C02-4D7F-9C76-FD9B9C2691BC}"/>
                </a:ext>
              </a:extLst>
            </p:cNvPr>
            <p:cNvSpPr/>
            <p:nvPr/>
          </p:nvSpPr>
          <p:spPr>
            <a:xfrm>
              <a:off x="5302150" y="3082350"/>
              <a:ext cx="1500" cy="1525"/>
            </a:xfrm>
            <a:custGeom>
              <a:avLst/>
              <a:gdLst/>
              <a:ahLst/>
              <a:cxnLst/>
              <a:rect l="l" t="t" r="r" b="b"/>
              <a:pathLst>
                <a:path w="60" h="61" extrusionOk="0">
                  <a:moveTo>
                    <a:pt x="60" y="1"/>
                  </a:moveTo>
                  <a:cubicBezTo>
                    <a:pt x="24" y="24"/>
                    <a:pt x="12" y="24"/>
                    <a:pt x="12" y="36"/>
                  </a:cubicBezTo>
                  <a:cubicBezTo>
                    <a:pt x="0" y="36"/>
                    <a:pt x="0" y="48"/>
                    <a:pt x="0" y="60"/>
                  </a:cubicBezTo>
                  <a:lnTo>
                    <a:pt x="6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6746;p32">
              <a:extLst>
                <a:ext uri="{FF2B5EF4-FFF2-40B4-BE49-F238E27FC236}">
                  <a16:creationId xmlns:a16="http://schemas.microsoft.com/office/drawing/2014/main" id="{16D853EA-A0BA-41E0-B7EF-DC3FC4B07B49}"/>
                </a:ext>
              </a:extLst>
            </p:cNvPr>
            <p:cNvSpPr/>
            <p:nvPr/>
          </p:nvSpPr>
          <p:spPr>
            <a:xfrm>
              <a:off x="5378925" y="3150525"/>
              <a:ext cx="47075" cy="14500"/>
            </a:xfrm>
            <a:custGeom>
              <a:avLst/>
              <a:gdLst/>
              <a:ahLst/>
              <a:cxnLst/>
              <a:rect l="l" t="t" r="r" b="b"/>
              <a:pathLst>
                <a:path w="1883" h="580" extrusionOk="0">
                  <a:moveTo>
                    <a:pt x="537" y="0"/>
                  </a:moveTo>
                  <a:cubicBezTo>
                    <a:pt x="453" y="12"/>
                    <a:pt x="346" y="36"/>
                    <a:pt x="263" y="48"/>
                  </a:cubicBezTo>
                  <a:cubicBezTo>
                    <a:pt x="108" y="119"/>
                    <a:pt x="1" y="214"/>
                    <a:pt x="168" y="369"/>
                  </a:cubicBezTo>
                  <a:cubicBezTo>
                    <a:pt x="520" y="500"/>
                    <a:pt x="872" y="580"/>
                    <a:pt x="1246" y="580"/>
                  </a:cubicBezTo>
                  <a:cubicBezTo>
                    <a:pt x="1314" y="580"/>
                    <a:pt x="1383" y="577"/>
                    <a:pt x="1453" y="572"/>
                  </a:cubicBezTo>
                  <a:cubicBezTo>
                    <a:pt x="1596" y="524"/>
                    <a:pt x="1715" y="465"/>
                    <a:pt x="1823" y="357"/>
                  </a:cubicBezTo>
                  <a:cubicBezTo>
                    <a:pt x="1870" y="298"/>
                    <a:pt x="1882" y="226"/>
                    <a:pt x="1834" y="167"/>
                  </a:cubicBezTo>
                  <a:cubicBezTo>
                    <a:pt x="1734" y="139"/>
                    <a:pt x="1631" y="131"/>
                    <a:pt x="1528" y="131"/>
                  </a:cubicBezTo>
                  <a:cubicBezTo>
                    <a:pt x="1378" y="131"/>
                    <a:pt x="1226" y="148"/>
                    <a:pt x="1076" y="148"/>
                  </a:cubicBezTo>
                  <a:cubicBezTo>
                    <a:pt x="890" y="148"/>
                    <a:pt x="708" y="121"/>
                    <a:pt x="5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6747;p32">
              <a:extLst>
                <a:ext uri="{FF2B5EF4-FFF2-40B4-BE49-F238E27FC236}">
                  <a16:creationId xmlns:a16="http://schemas.microsoft.com/office/drawing/2014/main" id="{CF5FF3EB-549E-4419-B179-8D15E3E0089D}"/>
                </a:ext>
              </a:extLst>
            </p:cNvPr>
            <p:cNvSpPr/>
            <p:nvPr/>
          </p:nvSpPr>
          <p:spPr>
            <a:xfrm>
              <a:off x="5425075" y="3154375"/>
              <a:ext cx="15200" cy="6950"/>
            </a:xfrm>
            <a:custGeom>
              <a:avLst/>
              <a:gdLst/>
              <a:ahLst/>
              <a:cxnLst/>
              <a:rect l="l" t="t" r="r" b="b"/>
              <a:pathLst>
                <a:path w="608" h="278" extrusionOk="0">
                  <a:moveTo>
                    <a:pt x="572" y="1"/>
                  </a:moveTo>
                  <a:cubicBezTo>
                    <a:pt x="381" y="13"/>
                    <a:pt x="203" y="13"/>
                    <a:pt x="0" y="25"/>
                  </a:cubicBezTo>
                  <a:lnTo>
                    <a:pt x="0" y="144"/>
                  </a:lnTo>
                  <a:cubicBezTo>
                    <a:pt x="86" y="236"/>
                    <a:pt x="179" y="278"/>
                    <a:pt x="278" y="278"/>
                  </a:cubicBezTo>
                  <a:cubicBezTo>
                    <a:pt x="357" y="278"/>
                    <a:pt x="439" y="251"/>
                    <a:pt x="524" y="203"/>
                  </a:cubicBezTo>
                  <a:cubicBezTo>
                    <a:pt x="596" y="156"/>
                    <a:pt x="608" y="84"/>
                    <a:pt x="584" y="13"/>
                  </a:cubicBezTo>
                  <a:lnTo>
                    <a:pt x="57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6748;p32">
              <a:extLst>
                <a:ext uri="{FF2B5EF4-FFF2-40B4-BE49-F238E27FC236}">
                  <a16:creationId xmlns:a16="http://schemas.microsoft.com/office/drawing/2014/main" id="{1C754933-6C01-431E-A6A7-EE45A20E2CBB}"/>
                </a:ext>
              </a:extLst>
            </p:cNvPr>
            <p:cNvSpPr/>
            <p:nvPr/>
          </p:nvSpPr>
          <p:spPr>
            <a:xfrm>
              <a:off x="5801600" y="2989775"/>
              <a:ext cx="21450" cy="7475"/>
            </a:xfrm>
            <a:custGeom>
              <a:avLst/>
              <a:gdLst/>
              <a:ahLst/>
              <a:cxnLst/>
              <a:rect l="l" t="t" r="r" b="b"/>
              <a:pathLst>
                <a:path w="858" h="299" extrusionOk="0">
                  <a:moveTo>
                    <a:pt x="560" y="1"/>
                  </a:moveTo>
                  <a:cubicBezTo>
                    <a:pt x="382" y="1"/>
                    <a:pt x="179" y="13"/>
                    <a:pt x="1" y="13"/>
                  </a:cubicBezTo>
                  <a:lnTo>
                    <a:pt x="1" y="251"/>
                  </a:lnTo>
                  <a:cubicBezTo>
                    <a:pt x="179" y="263"/>
                    <a:pt x="382" y="287"/>
                    <a:pt x="560" y="298"/>
                  </a:cubicBezTo>
                  <a:cubicBezTo>
                    <a:pt x="656" y="263"/>
                    <a:pt x="798" y="263"/>
                    <a:pt x="858" y="156"/>
                  </a:cubicBezTo>
                  <a:cubicBezTo>
                    <a:pt x="798" y="37"/>
                    <a:pt x="644" y="96"/>
                    <a:pt x="5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6749;p32">
              <a:extLst>
                <a:ext uri="{FF2B5EF4-FFF2-40B4-BE49-F238E27FC236}">
                  <a16:creationId xmlns:a16="http://schemas.microsoft.com/office/drawing/2014/main" id="{F0CAF525-D798-4495-9BF0-814EDFE7C8F3}"/>
                </a:ext>
              </a:extLst>
            </p:cNvPr>
            <p:cNvSpPr/>
            <p:nvPr/>
          </p:nvSpPr>
          <p:spPr>
            <a:xfrm>
              <a:off x="5815600" y="2989650"/>
              <a:ext cx="11025" cy="4025"/>
            </a:xfrm>
            <a:custGeom>
              <a:avLst/>
              <a:gdLst/>
              <a:ahLst/>
              <a:cxnLst/>
              <a:rect l="l" t="t" r="r" b="b"/>
              <a:pathLst>
                <a:path w="441" h="161" extrusionOk="0">
                  <a:moveTo>
                    <a:pt x="166" y="0"/>
                  </a:moveTo>
                  <a:cubicBezTo>
                    <a:pt x="111" y="0"/>
                    <a:pt x="54" y="6"/>
                    <a:pt x="0" y="6"/>
                  </a:cubicBezTo>
                  <a:cubicBezTo>
                    <a:pt x="84" y="53"/>
                    <a:pt x="191" y="113"/>
                    <a:pt x="298" y="161"/>
                  </a:cubicBezTo>
                  <a:cubicBezTo>
                    <a:pt x="358" y="161"/>
                    <a:pt x="393" y="137"/>
                    <a:pt x="441" y="137"/>
                  </a:cubicBezTo>
                  <a:cubicBezTo>
                    <a:pt x="371" y="20"/>
                    <a:pt x="271" y="0"/>
                    <a:pt x="1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6750;p32">
              <a:extLst>
                <a:ext uri="{FF2B5EF4-FFF2-40B4-BE49-F238E27FC236}">
                  <a16:creationId xmlns:a16="http://schemas.microsoft.com/office/drawing/2014/main" id="{88193A5A-F4C0-4EC6-8468-931363BDB5BE}"/>
                </a:ext>
              </a:extLst>
            </p:cNvPr>
            <p:cNvSpPr/>
            <p:nvPr/>
          </p:nvSpPr>
          <p:spPr>
            <a:xfrm>
              <a:off x="5836425" y="2993175"/>
              <a:ext cx="11925" cy="3775"/>
            </a:xfrm>
            <a:custGeom>
              <a:avLst/>
              <a:gdLst/>
              <a:ahLst/>
              <a:cxnLst/>
              <a:rect l="l" t="t" r="r" b="b"/>
              <a:pathLst>
                <a:path w="477" h="151" extrusionOk="0">
                  <a:moveTo>
                    <a:pt x="196" y="0"/>
                  </a:moveTo>
                  <a:cubicBezTo>
                    <a:pt x="133" y="0"/>
                    <a:pt x="67" y="11"/>
                    <a:pt x="1" y="20"/>
                  </a:cubicBezTo>
                  <a:cubicBezTo>
                    <a:pt x="113" y="142"/>
                    <a:pt x="260" y="151"/>
                    <a:pt x="405" y="151"/>
                  </a:cubicBezTo>
                  <a:cubicBezTo>
                    <a:pt x="429" y="151"/>
                    <a:pt x="453" y="151"/>
                    <a:pt x="477" y="151"/>
                  </a:cubicBezTo>
                  <a:cubicBezTo>
                    <a:pt x="402" y="31"/>
                    <a:pt x="303" y="0"/>
                    <a:pt x="1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6751;p32">
              <a:extLst>
                <a:ext uri="{FF2B5EF4-FFF2-40B4-BE49-F238E27FC236}">
                  <a16:creationId xmlns:a16="http://schemas.microsoft.com/office/drawing/2014/main" id="{DC599B31-E51A-41F8-8EC4-7E1D7BB9C8D9}"/>
                </a:ext>
              </a:extLst>
            </p:cNvPr>
            <p:cNvSpPr/>
            <p:nvPr/>
          </p:nvSpPr>
          <p:spPr>
            <a:xfrm>
              <a:off x="5279700" y="2998525"/>
              <a:ext cx="26325" cy="9150"/>
            </a:xfrm>
            <a:custGeom>
              <a:avLst/>
              <a:gdLst/>
              <a:ahLst/>
              <a:cxnLst/>
              <a:rect l="l" t="t" r="r" b="b"/>
              <a:pathLst>
                <a:path w="1053" h="366" extrusionOk="0">
                  <a:moveTo>
                    <a:pt x="218" y="1"/>
                  </a:moveTo>
                  <a:cubicBezTo>
                    <a:pt x="1" y="1"/>
                    <a:pt x="89" y="173"/>
                    <a:pt x="219" y="353"/>
                  </a:cubicBezTo>
                  <a:lnTo>
                    <a:pt x="255" y="365"/>
                  </a:lnTo>
                  <a:cubicBezTo>
                    <a:pt x="310" y="290"/>
                    <a:pt x="384" y="276"/>
                    <a:pt x="461" y="276"/>
                  </a:cubicBezTo>
                  <a:cubicBezTo>
                    <a:pt x="509" y="276"/>
                    <a:pt x="558" y="281"/>
                    <a:pt x="605" y="281"/>
                  </a:cubicBezTo>
                  <a:cubicBezTo>
                    <a:pt x="664" y="281"/>
                    <a:pt x="721" y="273"/>
                    <a:pt x="767" y="234"/>
                  </a:cubicBezTo>
                  <a:cubicBezTo>
                    <a:pt x="874" y="199"/>
                    <a:pt x="993" y="199"/>
                    <a:pt x="1053" y="103"/>
                  </a:cubicBezTo>
                  <a:cubicBezTo>
                    <a:pt x="815" y="56"/>
                    <a:pt x="600" y="68"/>
                    <a:pt x="374" y="20"/>
                  </a:cubicBezTo>
                  <a:cubicBezTo>
                    <a:pt x="310" y="7"/>
                    <a:pt x="259" y="1"/>
                    <a:pt x="21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6752;p32">
              <a:extLst>
                <a:ext uri="{FF2B5EF4-FFF2-40B4-BE49-F238E27FC236}">
                  <a16:creationId xmlns:a16="http://schemas.microsoft.com/office/drawing/2014/main" id="{A0FC4DAF-4DC8-4269-91A7-144B9BC393EE}"/>
                </a:ext>
              </a:extLst>
            </p:cNvPr>
            <p:cNvSpPr/>
            <p:nvPr/>
          </p:nvSpPr>
          <p:spPr>
            <a:xfrm>
              <a:off x="5267900" y="2981425"/>
              <a:ext cx="10750" cy="26000"/>
            </a:xfrm>
            <a:custGeom>
              <a:avLst/>
              <a:gdLst/>
              <a:ahLst/>
              <a:cxnLst/>
              <a:rect l="l" t="t" r="r" b="b"/>
              <a:pathLst>
                <a:path w="430" h="1040" extrusionOk="0">
                  <a:moveTo>
                    <a:pt x="165" y="1"/>
                  </a:moveTo>
                  <a:cubicBezTo>
                    <a:pt x="119" y="1"/>
                    <a:pt x="88" y="30"/>
                    <a:pt x="72" y="85"/>
                  </a:cubicBezTo>
                  <a:cubicBezTo>
                    <a:pt x="72" y="299"/>
                    <a:pt x="1" y="525"/>
                    <a:pt x="1" y="752"/>
                  </a:cubicBezTo>
                  <a:cubicBezTo>
                    <a:pt x="23" y="885"/>
                    <a:pt x="35" y="1040"/>
                    <a:pt x="221" y="1040"/>
                  </a:cubicBezTo>
                  <a:cubicBezTo>
                    <a:pt x="234" y="1040"/>
                    <a:pt x="248" y="1039"/>
                    <a:pt x="263" y="1037"/>
                  </a:cubicBezTo>
                  <a:cubicBezTo>
                    <a:pt x="322" y="894"/>
                    <a:pt x="429" y="763"/>
                    <a:pt x="394" y="597"/>
                  </a:cubicBezTo>
                  <a:cubicBezTo>
                    <a:pt x="191" y="442"/>
                    <a:pt x="310" y="216"/>
                    <a:pt x="251" y="25"/>
                  </a:cubicBezTo>
                  <a:cubicBezTo>
                    <a:pt x="218" y="9"/>
                    <a:pt x="190" y="1"/>
                    <a:pt x="1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6753;p32">
              <a:extLst>
                <a:ext uri="{FF2B5EF4-FFF2-40B4-BE49-F238E27FC236}">
                  <a16:creationId xmlns:a16="http://schemas.microsoft.com/office/drawing/2014/main" id="{8A27F72F-A698-4950-80AD-15E863DF1C00}"/>
                </a:ext>
              </a:extLst>
            </p:cNvPr>
            <p:cNvSpPr/>
            <p:nvPr/>
          </p:nvSpPr>
          <p:spPr>
            <a:xfrm>
              <a:off x="5261950" y="2999600"/>
              <a:ext cx="12225" cy="17900"/>
            </a:xfrm>
            <a:custGeom>
              <a:avLst/>
              <a:gdLst/>
              <a:ahLst/>
              <a:cxnLst/>
              <a:rect l="l" t="t" r="r" b="b"/>
              <a:pathLst>
                <a:path w="489" h="716" extrusionOk="0">
                  <a:moveTo>
                    <a:pt x="334" y="1"/>
                  </a:moveTo>
                  <a:cubicBezTo>
                    <a:pt x="1" y="120"/>
                    <a:pt x="179" y="382"/>
                    <a:pt x="191" y="572"/>
                  </a:cubicBezTo>
                  <a:cubicBezTo>
                    <a:pt x="239" y="620"/>
                    <a:pt x="298" y="667"/>
                    <a:pt x="334" y="715"/>
                  </a:cubicBezTo>
                  <a:cubicBezTo>
                    <a:pt x="334" y="679"/>
                    <a:pt x="358" y="632"/>
                    <a:pt x="370" y="608"/>
                  </a:cubicBezTo>
                  <a:cubicBezTo>
                    <a:pt x="417" y="501"/>
                    <a:pt x="441" y="394"/>
                    <a:pt x="489" y="298"/>
                  </a:cubicBezTo>
                  <a:cubicBezTo>
                    <a:pt x="370" y="239"/>
                    <a:pt x="358" y="120"/>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6754;p32">
              <a:extLst>
                <a:ext uri="{FF2B5EF4-FFF2-40B4-BE49-F238E27FC236}">
                  <a16:creationId xmlns:a16="http://schemas.microsoft.com/office/drawing/2014/main" id="{1B4ABF5E-8B89-4049-A4AD-0A9A3ACBD5CB}"/>
                </a:ext>
              </a:extLst>
            </p:cNvPr>
            <p:cNvSpPr/>
            <p:nvPr/>
          </p:nvSpPr>
          <p:spPr>
            <a:xfrm>
              <a:off x="5277725" y="2986200"/>
              <a:ext cx="3900" cy="7475"/>
            </a:xfrm>
            <a:custGeom>
              <a:avLst/>
              <a:gdLst/>
              <a:ahLst/>
              <a:cxnLst/>
              <a:rect l="l" t="t" r="r" b="b"/>
              <a:pathLst>
                <a:path w="156" h="299" extrusionOk="0">
                  <a:moveTo>
                    <a:pt x="156" y="1"/>
                  </a:moveTo>
                  <a:cubicBezTo>
                    <a:pt x="36" y="60"/>
                    <a:pt x="1" y="180"/>
                    <a:pt x="25" y="299"/>
                  </a:cubicBezTo>
                  <a:cubicBezTo>
                    <a:pt x="120" y="215"/>
                    <a:pt x="156" y="108"/>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6755;p32">
              <a:extLst>
                <a:ext uri="{FF2B5EF4-FFF2-40B4-BE49-F238E27FC236}">
                  <a16:creationId xmlns:a16="http://schemas.microsoft.com/office/drawing/2014/main" id="{ABCDA262-8C3B-4D53-9B50-994F8947D013}"/>
                </a:ext>
              </a:extLst>
            </p:cNvPr>
            <p:cNvSpPr/>
            <p:nvPr/>
          </p:nvSpPr>
          <p:spPr>
            <a:xfrm>
              <a:off x="5281300" y="2978775"/>
              <a:ext cx="3600" cy="6875"/>
            </a:xfrm>
            <a:custGeom>
              <a:avLst/>
              <a:gdLst/>
              <a:ahLst/>
              <a:cxnLst/>
              <a:rect l="l" t="t" r="r" b="b"/>
              <a:pathLst>
                <a:path w="144" h="275" extrusionOk="0">
                  <a:moveTo>
                    <a:pt x="132" y="0"/>
                  </a:moveTo>
                  <a:cubicBezTo>
                    <a:pt x="24" y="72"/>
                    <a:pt x="1" y="155"/>
                    <a:pt x="1" y="274"/>
                  </a:cubicBezTo>
                  <a:cubicBezTo>
                    <a:pt x="60" y="238"/>
                    <a:pt x="96" y="191"/>
                    <a:pt x="143" y="143"/>
                  </a:cubicBezTo>
                  <a:cubicBezTo>
                    <a:pt x="143" y="96"/>
                    <a:pt x="132" y="36"/>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6756;p32">
              <a:extLst>
                <a:ext uri="{FF2B5EF4-FFF2-40B4-BE49-F238E27FC236}">
                  <a16:creationId xmlns:a16="http://schemas.microsoft.com/office/drawing/2014/main" id="{4958365B-03C2-4357-B50A-D7F0A6CB1A54}"/>
                </a:ext>
              </a:extLst>
            </p:cNvPr>
            <p:cNvSpPr/>
            <p:nvPr/>
          </p:nvSpPr>
          <p:spPr>
            <a:xfrm>
              <a:off x="5323575" y="3129775"/>
              <a:ext cx="44375" cy="16000"/>
            </a:xfrm>
            <a:custGeom>
              <a:avLst/>
              <a:gdLst/>
              <a:ahLst/>
              <a:cxnLst/>
              <a:rect l="l" t="t" r="r" b="b"/>
              <a:pathLst>
                <a:path w="1775" h="640" extrusionOk="0">
                  <a:moveTo>
                    <a:pt x="332" y="0"/>
                  </a:moveTo>
                  <a:cubicBezTo>
                    <a:pt x="226" y="0"/>
                    <a:pt x="128" y="33"/>
                    <a:pt x="36" y="116"/>
                  </a:cubicBezTo>
                  <a:cubicBezTo>
                    <a:pt x="0" y="187"/>
                    <a:pt x="0" y="259"/>
                    <a:pt x="48" y="318"/>
                  </a:cubicBezTo>
                  <a:cubicBezTo>
                    <a:pt x="179" y="473"/>
                    <a:pt x="357" y="533"/>
                    <a:pt x="536" y="580"/>
                  </a:cubicBezTo>
                  <a:cubicBezTo>
                    <a:pt x="655" y="592"/>
                    <a:pt x="762" y="604"/>
                    <a:pt x="881" y="604"/>
                  </a:cubicBezTo>
                  <a:cubicBezTo>
                    <a:pt x="1143" y="592"/>
                    <a:pt x="1429" y="640"/>
                    <a:pt x="1643" y="402"/>
                  </a:cubicBezTo>
                  <a:cubicBezTo>
                    <a:pt x="1679" y="318"/>
                    <a:pt x="1727" y="235"/>
                    <a:pt x="1774" y="163"/>
                  </a:cubicBezTo>
                  <a:lnTo>
                    <a:pt x="608" y="116"/>
                  </a:lnTo>
                  <a:cubicBezTo>
                    <a:pt x="548" y="56"/>
                    <a:pt x="488" y="21"/>
                    <a:pt x="429" y="9"/>
                  </a:cubicBezTo>
                  <a:cubicBezTo>
                    <a:pt x="396" y="3"/>
                    <a:pt x="364" y="0"/>
                    <a:pt x="3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6757;p32">
              <a:extLst>
                <a:ext uri="{FF2B5EF4-FFF2-40B4-BE49-F238E27FC236}">
                  <a16:creationId xmlns:a16="http://schemas.microsoft.com/office/drawing/2014/main" id="{D179C222-13A4-4D68-A2EF-26ED11E39413}"/>
                </a:ext>
              </a:extLst>
            </p:cNvPr>
            <p:cNvSpPr/>
            <p:nvPr/>
          </p:nvSpPr>
          <p:spPr>
            <a:xfrm>
              <a:off x="5341850" y="3139800"/>
              <a:ext cx="30250" cy="13575"/>
            </a:xfrm>
            <a:custGeom>
              <a:avLst/>
              <a:gdLst/>
              <a:ahLst/>
              <a:cxnLst/>
              <a:rect l="l" t="t" r="r" b="b"/>
              <a:pathLst>
                <a:path w="1210" h="543" extrusionOk="0">
                  <a:moveTo>
                    <a:pt x="889" y="1"/>
                  </a:moveTo>
                  <a:cubicBezTo>
                    <a:pt x="615" y="12"/>
                    <a:pt x="317" y="12"/>
                    <a:pt x="31" y="24"/>
                  </a:cubicBezTo>
                  <a:cubicBezTo>
                    <a:pt x="1" y="186"/>
                    <a:pt x="108" y="271"/>
                    <a:pt x="221" y="271"/>
                  </a:cubicBezTo>
                  <a:cubicBezTo>
                    <a:pt x="241" y="271"/>
                    <a:pt x="262" y="268"/>
                    <a:pt x="281" y="262"/>
                  </a:cubicBezTo>
                  <a:cubicBezTo>
                    <a:pt x="318" y="253"/>
                    <a:pt x="347" y="249"/>
                    <a:pt x="370" y="249"/>
                  </a:cubicBezTo>
                  <a:cubicBezTo>
                    <a:pt x="528" y="249"/>
                    <a:pt x="410" y="437"/>
                    <a:pt x="472" y="489"/>
                  </a:cubicBezTo>
                  <a:cubicBezTo>
                    <a:pt x="531" y="524"/>
                    <a:pt x="591" y="542"/>
                    <a:pt x="653" y="542"/>
                  </a:cubicBezTo>
                  <a:cubicBezTo>
                    <a:pt x="716" y="542"/>
                    <a:pt x="781" y="524"/>
                    <a:pt x="853" y="489"/>
                  </a:cubicBezTo>
                  <a:cubicBezTo>
                    <a:pt x="877" y="453"/>
                    <a:pt x="889" y="429"/>
                    <a:pt x="912" y="393"/>
                  </a:cubicBezTo>
                  <a:cubicBezTo>
                    <a:pt x="912" y="203"/>
                    <a:pt x="1043" y="143"/>
                    <a:pt x="1210" y="132"/>
                  </a:cubicBezTo>
                  <a:cubicBezTo>
                    <a:pt x="1127" y="24"/>
                    <a:pt x="1008" y="12"/>
                    <a:pt x="8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6758;p32">
              <a:extLst>
                <a:ext uri="{FF2B5EF4-FFF2-40B4-BE49-F238E27FC236}">
                  <a16:creationId xmlns:a16="http://schemas.microsoft.com/office/drawing/2014/main" id="{572EBAD9-6975-4240-9FDD-C1CD816313E2}"/>
                </a:ext>
              </a:extLst>
            </p:cNvPr>
            <p:cNvSpPr/>
            <p:nvPr/>
          </p:nvSpPr>
          <p:spPr>
            <a:xfrm>
              <a:off x="5375075" y="3121925"/>
              <a:ext cx="19900" cy="10450"/>
            </a:xfrm>
            <a:custGeom>
              <a:avLst/>
              <a:gdLst/>
              <a:ahLst/>
              <a:cxnLst/>
              <a:rect l="l" t="t" r="r" b="b"/>
              <a:pathLst>
                <a:path w="796" h="418" extrusionOk="0">
                  <a:moveTo>
                    <a:pt x="176" y="0"/>
                  </a:moveTo>
                  <a:cubicBezTo>
                    <a:pt x="169" y="0"/>
                    <a:pt x="162" y="1"/>
                    <a:pt x="155" y="1"/>
                  </a:cubicBezTo>
                  <a:cubicBezTo>
                    <a:pt x="95" y="13"/>
                    <a:pt x="60" y="13"/>
                    <a:pt x="0" y="13"/>
                  </a:cubicBezTo>
                  <a:cubicBezTo>
                    <a:pt x="36" y="251"/>
                    <a:pt x="310" y="263"/>
                    <a:pt x="429" y="418"/>
                  </a:cubicBezTo>
                  <a:cubicBezTo>
                    <a:pt x="512" y="418"/>
                    <a:pt x="595" y="406"/>
                    <a:pt x="679" y="406"/>
                  </a:cubicBezTo>
                  <a:cubicBezTo>
                    <a:pt x="781" y="172"/>
                    <a:pt x="795" y="103"/>
                    <a:pt x="693" y="103"/>
                  </a:cubicBezTo>
                  <a:cubicBezTo>
                    <a:pt x="676" y="103"/>
                    <a:pt x="655" y="105"/>
                    <a:pt x="631" y="108"/>
                  </a:cubicBezTo>
                  <a:cubicBezTo>
                    <a:pt x="623" y="109"/>
                    <a:pt x="616" y="109"/>
                    <a:pt x="608" y="109"/>
                  </a:cubicBezTo>
                  <a:cubicBezTo>
                    <a:pt x="449" y="109"/>
                    <a:pt x="326" y="0"/>
                    <a:pt x="1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6759;p32">
              <a:extLst>
                <a:ext uri="{FF2B5EF4-FFF2-40B4-BE49-F238E27FC236}">
                  <a16:creationId xmlns:a16="http://schemas.microsoft.com/office/drawing/2014/main" id="{61D86AD3-9E4A-444F-8450-50A3C0658994}"/>
                </a:ext>
              </a:extLst>
            </p:cNvPr>
            <p:cNvSpPr/>
            <p:nvPr/>
          </p:nvSpPr>
          <p:spPr>
            <a:xfrm>
              <a:off x="5334000" y="3007400"/>
              <a:ext cx="16075" cy="3250"/>
            </a:xfrm>
            <a:custGeom>
              <a:avLst/>
              <a:gdLst/>
              <a:ahLst/>
              <a:cxnLst/>
              <a:rect l="l" t="t" r="r" b="b"/>
              <a:pathLst>
                <a:path w="643" h="130" extrusionOk="0">
                  <a:moveTo>
                    <a:pt x="293" y="1"/>
                  </a:moveTo>
                  <a:cubicBezTo>
                    <a:pt x="211" y="1"/>
                    <a:pt x="129" y="10"/>
                    <a:pt x="48" y="10"/>
                  </a:cubicBezTo>
                  <a:cubicBezTo>
                    <a:pt x="0" y="70"/>
                    <a:pt x="12" y="117"/>
                    <a:pt x="95" y="129"/>
                  </a:cubicBezTo>
                  <a:lnTo>
                    <a:pt x="643" y="129"/>
                  </a:lnTo>
                  <a:cubicBezTo>
                    <a:pt x="536" y="22"/>
                    <a:pt x="416" y="1"/>
                    <a:pt x="2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6760;p32">
              <a:extLst>
                <a:ext uri="{FF2B5EF4-FFF2-40B4-BE49-F238E27FC236}">
                  <a16:creationId xmlns:a16="http://schemas.microsoft.com/office/drawing/2014/main" id="{CA483895-6D0E-456A-AD41-B3307C357974}"/>
                </a:ext>
              </a:extLst>
            </p:cNvPr>
            <p:cNvSpPr/>
            <p:nvPr/>
          </p:nvSpPr>
          <p:spPr>
            <a:xfrm>
              <a:off x="5285775" y="3004325"/>
              <a:ext cx="14300" cy="3350"/>
            </a:xfrm>
            <a:custGeom>
              <a:avLst/>
              <a:gdLst/>
              <a:ahLst/>
              <a:cxnLst/>
              <a:rect l="l" t="t" r="r" b="b"/>
              <a:pathLst>
                <a:path w="572" h="134" extrusionOk="0">
                  <a:moveTo>
                    <a:pt x="270" y="0"/>
                  </a:moveTo>
                  <a:cubicBezTo>
                    <a:pt x="169" y="0"/>
                    <a:pt x="73" y="20"/>
                    <a:pt x="0" y="133"/>
                  </a:cubicBezTo>
                  <a:cubicBezTo>
                    <a:pt x="191" y="121"/>
                    <a:pt x="381" y="121"/>
                    <a:pt x="572" y="109"/>
                  </a:cubicBezTo>
                  <a:cubicBezTo>
                    <a:pt x="560" y="74"/>
                    <a:pt x="524" y="38"/>
                    <a:pt x="512" y="2"/>
                  </a:cubicBezTo>
                  <a:cubicBezTo>
                    <a:pt x="489" y="5"/>
                    <a:pt x="466" y="6"/>
                    <a:pt x="442" y="6"/>
                  </a:cubicBezTo>
                  <a:cubicBezTo>
                    <a:pt x="385" y="6"/>
                    <a:pt x="326" y="0"/>
                    <a:pt x="2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6761;p32">
              <a:extLst>
                <a:ext uri="{FF2B5EF4-FFF2-40B4-BE49-F238E27FC236}">
                  <a16:creationId xmlns:a16="http://schemas.microsoft.com/office/drawing/2014/main" id="{7FBC2B87-105A-4B16-A679-504DCB845DA8}"/>
                </a:ext>
              </a:extLst>
            </p:cNvPr>
            <p:cNvSpPr/>
            <p:nvPr/>
          </p:nvSpPr>
          <p:spPr>
            <a:xfrm>
              <a:off x="5328325" y="3007650"/>
              <a:ext cx="8075" cy="3075"/>
            </a:xfrm>
            <a:custGeom>
              <a:avLst/>
              <a:gdLst/>
              <a:ahLst/>
              <a:cxnLst/>
              <a:rect l="l" t="t" r="r" b="b"/>
              <a:pathLst>
                <a:path w="323" h="123" extrusionOk="0">
                  <a:moveTo>
                    <a:pt x="275" y="0"/>
                  </a:moveTo>
                  <a:cubicBezTo>
                    <a:pt x="179" y="0"/>
                    <a:pt x="96" y="0"/>
                    <a:pt x="1" y="12"/>
                  </a:cubicBezTo>
                  <a:cubicBezTo>
                    <a:pt x="68" y="98"/>
                    <a:pt x="158" y="123"/>
                    <a:pt x="253" y="123"/>
                  </a:cubicBezTo>
                  <a:cubicBezTo>
                    <a:pt x="276" y="123"/>
                    <a:pt x="299" y="122"/>
                    <a:pt x="322" y="119"/>
                  </a:cubicBezTo>
                  <a:cubicBezTo>
                    <a:pt x="298" y="72"/>
                    <a:pt x="287" y="48"/>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6762;p32">
              <a:extLst>
                <a:ext uri="{FF2B5EF4-FFF2-40B4-BE49-F238E27FC236}">
                  <a16:creationId xmlns:a16="http://schemas.microsoft.com/office/drawing/2014/main" id="{D10AEBFA-5255-47E3-9176-57922811EEA9}"/>
                </a:ext>
              </a:extLst>
            </p:cNvPr>
            <p:cNvSpPr/>
            <p:nvPr/>
          </p:nvSpPr>
          <p:spPr>
            <a:xfrm>
              <a:off x="5525675" y="3107525"/>
              <a:ext cx="8075" cy="5900"/>
            </a:xfrm>
            <a:custGeom>
              <a:avLst/>
              <a:gdLst/>
              <a:ahLst/>
              <a:cxnLst/>
              <a:rect l="l" t="t" r="r" b="b"/>
              <a:pathLst>
                <a:path w="323" h="236" extrusionOk="0">
                  <a:moveTo>
                    <a:pt x="140" y="0"/>
                  </a:moveTo>
                  <a:cubicBezTo>
                    <a:pt x="96" y="0"/>
                    <a:pt x="49" y="8"/>
                    <a:pt x="1" y="18"/>
                  </a:cubicBezTo>
                  <a:lnTo>
                    <a:pt x="1" y="137"/>
                  </a:lnTo>
                  <a:cubicBezTo>
                    <a:pt x="58" y="169"/>
                    <a:pt x="126" y="236"/>
                    <a:pt x="198" y="236"/>
                  </a:cubicBezTo>
                  <a:cubicBezTo>
                    <a:pt x="231" y="236"/>
                    <a:pt x="265" y="222"/>
                    <a:pt x="298" y="184"/>
                  </a:cubicBezTo>
                  <a:cubicBezTo>
                    <a:pt x="310" y="160"/>
                    <a:pt x="322" y="77"/>
                    <a:pt x="310" y="65"/>
                  </a:cubicBezTo>
                  <a:cubicBezTo>
                    <a:pt x="261" y="16"/>
                    <a:pt x="204" y="0"/>
                    <a:pt x="14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6763;p32">
              <a:extLst>
                <a:ext uri="{FF2B5EF4-FFF2-40B4-BE49-F238E27FC236}">
                  <a16:creationId xmlns:a16="http://schemas.microsoft.com/office/drawing/2014/main" id="{14D42EB3-5968-4B18-AADD-992E99BBF17A}"/>
                </a:ext>
              </a:extLst>
            </p:cNvPr>
            <p:cNvSpPr/>
            <p:nvPr/>
          </p:nvSpPr>
          <p:spPr>
            <a:xfrm>
              <a:off x="5540850" y="3132950"/>
              <a:ext cx="5700" cy="4200"/>
            </a:xfrm>
            <a:custGeom>
              <a:avLst/>
              <a:gdLst/>
              <a:ahLst/>
              <a:cxnLst/>
              <a:rect l="l" t="t" r="r" b="b"/>
              <a:pathLst>
                <a:path w="228" h="168" extrusionOk="0">
                  <a:moveTo>
                    <a:pt x="108" y="1"/>
                  </a:moveTo>
                  <a:lnTo>
                    <a:pt x="108" y="1"/>
                  </a:lnTo>
                  <a:cubicBezTo>
                    <a:pt x="1" y="48"/>
                    <a:pt x="1" y="96"/>
                    <a:pt x="96" y="167"/>
                  </a:cubicBezTo>
                  <a:cubicBezTo>
                    <a:pt x="179" y="120"/>
                    <a:pt x="227" y="60"/>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6764;p32">
              <a:extLst>
                <a:ext uri="{FF2B5EF4-FFF2-40B4-BE49-F238E27FC236}">
                  <a16:creationId xmlns:a16="http://schemas.microsoft.com/office/drawing/2014/main" id="{33A62C8F-E51B-419A-86E5-1D0A0E422D9C}"/>
                </a:ext>
              </a:extLst>
            </p:cNvPr>
            <p:cNvSpPr/>
            <p:nvPr/>
          </p:nvSpPr>
          <p:spPr>
            <a:xfrm>
              <a:off x="5503650" y="3131500"/>
              <a:ext cx="4500" cy="4375"/>
            </a:xfrm>
            <a:custGeom>
              <a:avLst/>
              <a:gdLst/>
              <a:ahLst/>
              <a:cxnLst/>
              <a:rect l="l" t="t" r="r" b="b"/>
              <a:pathLst>
                <a:path w="180" h="175" extrusionOk="0">
                  <a:moveTo>
                    <a:pt x="88" y="1"/>
                  </a:moveTo>
                  <a:cubicBezTo>
                    <a:pt x="59" y="1"/>
                    <a:pt x="30" y="31"/>
                    <a:pt x="1" y="94"/>
                  </a:cubicBezTo>
                  <a:cubicBezTo>
                    <a:pt x="24" y="148"/>
                    <a:pt x="51" y="175"/>
                    <a:pt x="81" y="175"/>
                  </a:cubicBezTo>
                  <a:cubicBezTo>
                    <a:pt x="111" y="175"/>
                    <a:pt x="143" y="148"/>
                    <a:pt x="179" y="94"/>
                  </a:cubicBezTo>
                  <a:cubicBezTo>
                    <a:pt x="149" y="33"/>
                    <a:pt x="118" y="1"/>
                    <a:pt x="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6765;p32">
              <a:extLst>
                <a:ext uri="{FF2B5EF4-FFF2-40B4-BE49-F238E27FC236}">
                  <a16:creationId xmlns:a16="http://schemas.microsoft.com/office/drawing/2014/main" id="{9599F397-DFDA-41AB-BE2C-F7BCC5E5F59B}"/>
                </a:ext>
              </a:extLst>
            </p:cNvPr>
            <p:cNvSpPr/>
            <p:nvPr/>
          </p:nvSpPr>
          <p:spPr>
            <a:xfrm>
              <a:off x="5518525" y="3129075"/>
              <a:ext cx="3300" cy="2100"/>
            </a:xfrm>
            <a:custGeom>
              <a:avLst/>
              <a:gdLst/>
              <a:ahLst/>
              <a:cxnLst/>
              <a:rect l="l" t="t" r="r" b="b"/>
              <a:pathLst>
                <a:path w="132" h="84" extrusionOk="0">
                  <a:moveTo>
                    <a:pt x="1" y="1"/>
                  </a:moveTo>
                  <a:cubicBezTo>
                    <a:pt x="20" y="53"/>
                    <a:pt x="40" y="83"/>
                    <a:pt x="63" y="83"/>
                  </a:cubicBezTo>
                  <a:cubicBezTo>
                    <a:pt x="82" y="83"/>
                    <a:pt x="105" y="62"/>
                    <a:pt x="132" y="13"/>
                  </a:cubicBezTo>
                  <a:cubicBezTo>
                    <a:pt x="96" y="1"/>
                    <a:pt x="49"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6766;p32">
              <a:extLst>
                <a:ext uri="{FF2B5EF4-FFF2-40B4-BE49-F238E27FC236}">
                  <a16:creationId xmlns:a16="http://schemas.microsoft.com/office/drawing/2014/main" id="{95007170-B546-420E-9AFF-D2F8F2248BDD}"/>
                </a:ext>
              </a:extLst>
            </p:cNvPr>
            <p:cNvSpPr/>
            <p:nvPr/>
          </p:nvSpPr>
          <p:spPr>
            <a:xfrm>
              <a:off x="6169500" y="3246075"/>
              <a:ext cx="1825" cy="1500"/>
            </a:xfrm>
            <a:custGeom>
              <a:avLst/>
              <a:gdLst/>
              <a:ahLst/>
              <a:cxnLst/>
              <a:rect l="l" t="t" r="r" b="b"/>
              <a:pathLst>
                <a:path w="73" h="60" extrusionOk="0">
                  <a:moveTo>
                    <a:pt x="1" y="0"/>
                  </a:moveTo>
                  <a:lnTo>
                    <a:pt x="49" y="40"/>
                  </a:lnTo>
                  <a:lnTo>
                    <a:pt x="49" y="40"/>
                  </a:lnTo>
                  <a:cubicBezTo>
                    <a:pt x="45" y="35"/>
                    <a:pt x="42" y="29"/>
                    <a:pt x="37" y="24"/>
                  </a:cubicBezTo>
                  <a:cubicBezTo>
                    <a:pt x="37" y="0"/>
                    <a:pt x="25" y="0"/>
                    <a:pt x="1" y="0"/>
                  </a:cubicBezTo>
                  <a:close/>
                  <a:moveTo>
                    <a:pt x="49" y="40"/>
                  </a:moveTo>
                  <a:cubicBezTo>
                    <a:pt x="53" y="46"/>
                    <a:pt x="59" y="53"/>
                    <a:pt x="72" y="60"/>
                  </a:cubicBezTo>
                  <a:lnTo>
                    <a:pt x="49" y="4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6767;p32">
              <a:extLst>
                <a:ext uri="{FF2B5EF4-FFF2-40B4-BE49-F238E27FC236}">
                  <a16:creationId xmlns:a16="http://schemas.microsoft.com/office/drawing/2014/main" id="{F4DCEFA7-57EE-42D9-A0E2-E75B66C546BC}"/>
                </a:ext>
              </a:extLst>
            </p:cNvPr>
            <p:cNvSpPr/>
            <p:nvPr/>
          </p:nvSpPr>
          <p:spPr>
            <a:xfrm>
              <a:off x="5744450" y="2986075"/>
              <a:ext cx="19675" cy="3625"/>
            </a:xfrm>
            <a:custGeom>
              <a:avLst/>
              <a:gdLst/>
              <a:ahLst/>
              <a:cxnLst/>
              <a:rect l="l" t="t" r="r" b="b"/>
              <a:pathLst>
                <a:path w="787" h="145" extrusionOk="0">
                  <a:moveTo>
                    <a:pt x="345" y="1"/>
                  </a:moveTo>
                  <a:cubicBezTo>
                    <a:pt x="253" y="1"/>
                    <a:pt x="160" y="7"/>
                    <a:pt x="68" y="7"/>
                  </a:cubicBezTo>
                  <a:cubicBezTo>
                    <a:pt x="46" y="7"/>
                    <a:pt x="23" y="7"/>
                    <a:pt x="1" y="6"/>
                  </a:cubicBezTo>
                  <a:lnTo>
                    <a:pt x="1" y="6"/>
                  </a:lnTo>
                  <a:cubicBezTo>
                    <a:pt x="106" y="116"/>
                    <a:pt x="221" y="145"/>
                    <a:pt x="343" y="145"/>
                  </a:cubicBezTo>
                  <a:cubicBezTo>
                    <a:pt x="473" y="145"/>
                    <a:pt x="610" y="112"/>
                    <a:pt x="751" y="112"/>
                  </a:cubicBezTo>
                  <a:cubicBezTo>
                    <a:pt x="763" y="112"/>
                    <a:pt x="775" y="113"/>
                    <a:pt x="787" y="113"/>
                  </a:cubicBezTo>
                  <a:cubicBezTo>
                    <a:pt x="645" y="19"/>
                    <a:pt x="495" y="1"/>
                    <a:pt x="3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6768;p32">
              <a:extLst>
                <a:ext uri="{FF2B5EF4-FFF2-40B4-BE49-F238E27FC236}">
                  <a16:creationId xmlns:a16="http://schemas.microsoft.com/office/drawing/2014/main" id="{CAB886BE-C116-427B-BA5B-CB4D2CE0AFC6}"/>
                </a:ext>
              </a:extLst>
            </p:cNvPr>
            <p:cNvSpPr/>
            <p:nvPr/>
          </p:nvSpPr>
          <p:spPr>
            <a:xfrm>
              <a:off x="5779275" y="2986200"/>
              <a:ext cx="11350" cy="3025"/>
            </a:xfrm>
            <a:custGeom>
              <a:avLst/>
              <a:gdLst/>
              <a:ahLst/>
              <a:cxnLst/>
              <a:rect l="l" t="t" r="r" b="b"/>
              <a:pathLst>
                <a:path w="454" h="121" extrusionOk="0">
                  <a:moveTo>
                    <a:pt x="184" y="1"/>
                  </a:moveTo>
                  <a:cubicBezTo>
                    <a:pt x="125" y="1"/>
                    <a:pt x="63" y="8"/>
                    <a:pt x="1" y="13"/>
                  </a:cubicBezTo>
                  <a:cubicBezTo>
                    <a:pt x="1" y="72"/>
                    <a:pt x="36" y="96"/>
                    <a:pt x="84" y="120"/>
                  </a:cubicBezTo>
                  <a:lnTo>
                    <a:pt x="453" y="120"/>
                  </a:lnTo>
                  <a:cubicBezTo>
                    <a:pt x="378" y="23"/>
                    <a:pt x="285" y="1"/>
                    <a:pt x="1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6769;p32">
              <a:extLst>
                <a:ext uri="{FF2B5EF4-FFF2-40B4-BE49-F238E27FC236}">
                  <a16:creationId xmlns:a16="http://schemas.microsoft.com/office/drawing/2014/main" id="{7A499910-8F11-4A8D-AD92-10A730D44F1E}"/>
                </a:ext>
              </a:extLst>
            </p:cNvPr>
            <p:cNvSpPr/>
            <p:nvPr/>
          </p:nvSpPr>
          <p:spPr>
            <a:xfrm>
              <a:off x="5764100" y="2987775"/>
              <a:ext cx="6275" cy="1150"/>
            </a:xfrm>
            <a:custGeom>
              <a:avLst/>
              <a:gdLst/>
              <a:ahLst/>
              <a:cxnLst/>
              <a:rect l="l" t="t" r="r" b="b"/>
              <a:pathLst>
                <a:path w="251" h="46" extrusionOk="0">
                  <a:moveTo>
                    <a:pt x="147" y="0"/>
                  </a:moveTo>
                  <a:cubicBezTo>
                    <a:pt x="101" y="0"/>
                    <a:pt x="53" y="19"/>
                    <a:pt x="1" y="45"/>
                  </a:cubicBezTo>
                  <a:lnTo>
                    <a:pt x="251" y="45"/>
                  </a:lnTo>
                  <a:cubicBezTo>
                    <a:pt x="218" y="13"/>
                    <a:pt x="184" y="0"/>
                    <a:pt x="14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6770;p32">
              <a:extLst>
                <a:ext uri="{FF2B5EF4-FFF2-40B4-BE49-F238E27FC236}">
                  <a16:creationId xmlns:a16="http://schemas.microsoft.com/office/drawing/2014/main" id="{B9E2A668-B6A6-423C-BE7F-DE2C71EDFA20}"/>
                </a:ext>
              </a:extLst>
            </p:cNvPr>
            <p:cNvSpPr/>
            <p:nvPr/>
          </p:nvSpPr>
          <p:spPr>
            <a:xfrm>
              <a:off x="5774825" y="2986500"/>
              <a:ext cx="6850" cy="2725"/>
            </a:xfrm>
            <a:custGeom>
              <a:avLst/>
              <a:gdLst/>
              <a:ahLst/>
              <a:cxnLst/>
              <a:rect l="l" t="t" r="r" b="b"/>
              <a:pathLst>
                <a:path w="274" h="109" extrusionOk="0">
                  <a:moveTo>
                    <a:pt x="179" y="1"/>
                  </a:moveTo>
                  <a:cubicBezTo>
                    <a:pt x="119" y="25"/>
                    <a:pt x="60" y="60"/>
                    <a:pt x="0" y="108"/>
                  </a:cubicBezTo>
                  <a:lnTo>
                    <a:pt x="274" y="108"/>
                  </a:lnTo>
                  <a:cubicBezTo>
                    <a:pt x="238" y="72"/>
                    <a:pt x="214" y="25"/>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6771;p32">
              <a:extLst>
                <a:ext uri="{FF2B5EF4-FFF2-40B4-BE49-F238E27FC236}">
                  <a16:creationId xmlns:a16="http://schemas.microsoft.com/office/drawing/2014/main" id="{EAE4E8BC-C8BD-4F0C-A45C-33E93016FA96}"/>
                </a:ext>
              </a:extLst>
            </p:cNvPr>
            <p:cNvSpPr/>
            <p:nvPr/>
          </p:nvSpPr>
          <p:spPr>
            <a:xfrm>
              <a:off x="5263450" y="2968650"/>
              <a:ext cx="13400" cy="45875"/>
            </a:xfrm>
            <a:custGeom>
              <a:avLst/>
              <a:gdLst/>
              <a:ahLst/>
              <a:cxnLst/>
              <a:rect l="l" t="t" r="r" b="b"/>
              <a:pathLst>
                <a:path w="536" h="1835" extrusionOk="0">
                  <a:moveTo>
                    <a:pt x="179" y="0"/>
                  </a:moveTo>
                  <a:cubicBezTo>
                    <a:pt x="119" y="501"/>
                    <a:pt x="60" y="1024"/>
                    <a:pt x="0" y="1536"/>
                  </a:cubicBezTo>
                  <a:cubicBezTo>
                    <a:pt x="12" y="1632"/>
                    <a:pt x="24" y="1751"/>
                    <a:pt x="131" y="1834"/>
                  </a:cubicBezTo>
                  <a:cubicBezTo>
                    <a:pt x="179" y="1620"/>
                    <a:pt x="119" y="1394"/>
                    <a:pt x="274" y="1239"/>
                  </a:cubicBezTo>
                  <a:cubicBezTo>
                    <a:pt x="298" y="1024"/>
                    <a:pt x="310" y="798"/>
                    <a:pt x="322" y="584"/>
                  </a:cubicBezTo>
                  <a:cubicBezTo>
                    <a:pt x="322" y="370"/>
                    <a:pt x="536" y="120"/>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6772;p32">
              <a:extLst>
                <a:ext uri="{FF2B5EF4-FFF2-40B4-BE49-F238E27FC236}">
                  <a16:creationId xmlns:a16="http://schemas.microsoft.com/office/drawing/2014/main" id="{A2321335-FA7E-4B38-B48E-32F7CAFE61B1}"/>
                </a:ext>
              </a:extLst>
            </p:cNvPr>
            <p:cNvSpPr/>
            <p:nvPr/>
          </p:nvSpPr>
          <p:spPr>
            <a:xfrm>
              <a:off x="5562000" y="3166300"/>
              <a:ext cx="2700" cy="2100"/>
            </a:xfrm>
            <a:custGeom>
              <a:avLst/>
              <a:gdLst/>
              <a:ahLst/>
              <a:cxnLst/>
              <a:rect l="l" t="t" r="r" b="b"/>
              <a:pathLst>
                <a:path w="108" h="84" extrusionOk="0">
                  <a:moveTo>
                    <a:pt x="95" y="0"/>
                  </a:moveTo>
                  <a:lnTo>
                    <a:pt x="95" y="0"/>
                  </a:lnTo>
                  <a:cubicBezTo>
                    <a:pt x="0" y="36"/>
                    <a:pt x="36" y="48"/>
                    <a:pt x="107" y="84"/>
                  </a:cubicBezTo>
                  <a:cubicBezTo>
                    <a:pt x="107" y="48"/>
                    <a:pt x="107" y="24"/>
                    <a:pt x="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6773;p32">
              <a:extLst>
                <a:ext uri="{FF2B5EF4-FFF2-40B4-BE49-F238E27FC236}">
                  <a16:creationId xmlns:a16="http://schemas.microsoft.com/office/drawing/2014/main" id="{59E1A84F-D4EC-4CBD-A1C3-5519595672A4}"/>
                </a:ext>
              </a:extLst>
            </p:cNvPr>
            <p:cNvSpPr/>
            <p:nvPr/>
          </p:nvSpPr>
          <p:spPr>
            <a:xfrm>
              <a:off x="6005200" y="3254400"/>
              <a:ext cx="15200" cy="4500"/>
            </a:xfrm>
            <a:custGeom>
              <a:avLst/>
              <a:gdLst/>
              <a:ahLst/>
              <a:cxnLst/>
              <a:rect l="l" t="t" r="r" b="b"/>
              <a:pathLst>
                <a:path w="608" h="180" extrusionOk="0">
                  <a:moveTo>
                    <a:pt x="334" y="0"/>
                  </a:moveTo>
                  <a:cubicBezTo>
                    <a:pt x="227" y="12"/>
                    <a:pt x="108" y="12"/>
                    <a:pt x="1" y="24"/>
                  </a:cubicBezTo>
                  <a:cubicBezTo>
                    <a:pt x="179" y="179"/>
                    <a:pt x="405" y="143"/>
                    <a:pt x="608" y="167"/>
                  </a:cubicBezTo>
                  <a:cubicBezTo>
                    <a:pt x="548" y="48"/>
                    <a:pt x="429" y="24"/>
                    <a:pt x="3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6774;p32">
              <a:extLst>
                <a:ext uri="{FF2B5EF4-FFF2-40B4-BE49-F238E27FC236}">
                  <a16:creationId xmlns:a16="http://schemas.microsoft.com/office/drawing/2014/main" id="{D3D02A47-F5E3-4F11-B931-B6A8A7D9F5BC}"/>
                </a:ext>
              </a:extLst>
            </p:cNvPr>
            <p:cNvSpPr/>
            <p:nvPr/>
          </p:nvSpPr>
          <p:spPr>
            <a:xfrm>
              <a:off x="6026925" y="3258400"/>
              <a:ext cx="14925" cy="3475"/>
            </a:xfrm>
            <a:custGeom>
              <a:avLst/>
              <a:gdLst/>
              <a:ahLst/>
              <a:cxnLst/>
              <a:rect l="l" t="t" r="r" b="b"/>
              <a:pathLst>
                <a:path w="597" h="139" extrusionOk="0">
                  <a:moveTo>
                    <a:pt x="291" y="1"/>
                  </a:moveTo>
                  <a:cubicBezTo>
                    <a:pt x="195" y="1"/>
                    <a:pt x="95" y="19"/>
                    <a:pt x="1" y="19"/>
                  </a:cubicBezTo>
                  <a:cubicBezTo>
                    <a:pt x="126" y="111"/>
                    <a:pt x="263" y="138"/>
                    <a:pt x="407" y="138"/>
                  </a:cubicBezTo>
                  <a:cubicBezTo>
                    <a:pt x="469" y="138"/>
                    <a:pt x="532" y="133"/>
                    <a:pt x="596" y="126"/>
                  </a:cubicBezTo>
                  <a:cubicBezTo>
                    <a:pt x="507" y="25"/>
                    <a:pt x="401" y="1"/>
                    <a:pt x="2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6775;p32">
              <a:extLst>
                <a:ext uri="{FF2B5EF4-FFF2-40B4-BE49-F238E27FC236}">
                  <a16:creationId xmlns:a16="http://schemas.microsoft.com/office/drawing/2014/main" id="{7EA02C19-FF9E-484B-B2BE-47B808E49FFA}"/>
                </a:ext>
              </a:extLst>
            </p:cNvPr>
            <p:cNvSpPr/>
            <p:nvPr/>
          </p:nvSpPr>
          <p:spPr>
            <a:xfrm>
              <a:off x="5418225" y="3154675"/>
              <a:ext cx="125325" cy="24300"/>
            </a:xfrm>
            <a:custGeom>
              <a:avLst/>
              <a:gdLst/>
              <a:ahLst/>
              <a:cxnLst/>
              <a:rect l="l" t="t" r="r" b="b"/>
              <a:pathLst>
                <a:path w="5013" h="972" extrusionOk="0">
                  <a:moveTo>
                    <a:pt x="1155" y="1"/>
                  </a:moveTo>
                  <a:cubicBezTo>
                    <a:pt x="1096" y="13"/>
                    <a:pt x="1048" y="25"/>
                    <a:pt x="989" y="48"/>
                  </a:cubicBezTo>
                  <a:cubicBezTo>
                    <a:pt x="929" y="60"/>
                    <a:pt x="882" y="84"/>
                    <a:pt x="846" y="120"/>
                  </a:cubicBezTo>
                  <a:cubicBezTo>
                    <a:pt x="667" y="132"/>
                    <a:pt x="477" y="132"/>
                    <a:pt x="274" y="132"/>
                  </a:cubicBezTo>
                  <a:cubicBezTo>
                    <a:pt x="155" y="132"/>
                    <a:pt x="60" y="144"/>
                    <a:pt x="0" y="263"/>
                  </a:cubicBezTo>
                  <a:cubicBezTo>
                    <a:pt x="72" y="382"/>
                    <a:pt x="191" y="418"/>
                    <a:pt x="322" y="429"/>
                  </a:cubicBezTo>
                  <a:cubicBezTo>
                    <a:pt x="489" y="429"/>
                    <a:pt x="632" y="441"/>
                    <a:pt x="786" y="477"/>
                  </a:cubicBezTo>
                  <a:cubicBezTo>
                    <a:pt x="810" y="489"/>
                    <a:pt x="846" y="489"/>
                    <a:pt x="870" y="489"/>
                  </a:cubicBezTo>
                  <a:cubicBezTo>
                    <a:pt x="905" y="489"/>
                    <a:pt x="929" y="477"/>
                    <a:pt x="965" y="477"/>
                  </a:cubicBezTo>
                  <a:cubicBezTo>
                    <a:pt x="999" y="427"/>
                    <a:pt x="1030" y="402"/>
                    <a:pt x="1059" y="402"/>
                  </a:cubicBezTo>
                  <a:cubicBezTo>
                    <a:pt x="1093" y="402"/>
                    <a:pt x="1124" y="432"/>
                    <a:pt x="1155" y="489"/>
                  </a:cubicBezTo>
                  <a:cubicBezTo>
                    <a:pt x="1203" y="525"/>
                    <a:pt x="1263" y="537"/>
                    <a:pt x="1322" y="549"/>
                  </a:cubicBezTo>
                  <a:cubicBezTo>
                    <a:pt x="1382" y="549"/>
                    <a:pt x="1441" y="560"/>
                    <a:pt x="1501" y="560"/>
                  </a:cubicBezTo>
                  <a:lnTo>
                    <a:pt x="1941" y="560"/>
                  </a:lnTo>
                  <a:cubicBezTo>
                    <a:pt x="1962" y="559"/>
                    <a:pt x="1983" y="558"/>
                    <a:pt x="2003" y="558"/>
                  </a:cubicBezTo>
                  <a:cubicBezTo>
                    <a:pt x="2132" y="558"/>
                    <a:pt x="2246" y="588"/>
                    <a:pt x="2370" y="608"/>
                  </a:cubicBezTo>
                  <a:cubicBezTo>
                    <a:pt x="2441" y="620"/>
                    <a:pt x="2489" y="620"/>
                    <a:pt x="2560" y="620"/>
                  </a:cubicBezTo>
                  <a:cubicBezTo>
                    <a:pt x="2667" y="620"/>
                    <a:pt x="2810" y="680"/>
                    <a:pt x="2929" y="703"/>
                  </a:cubicBezTo>
                  <a:cubicBezTo>
                    <a:pt x="3410" y="754"/>
                    <a:pt x="3891" y="972"/>
                    <a:pt x="4385" y="972"/>
                  </a:cubicBezTo>
                  <a:cubicBezTo>
                    <a:pt x="4588" y="972"/>
                    <a:pt x="4793" y="935"/>
                    <a:pt x="5001" y="834"/>
                  </a:cubicBezTo>
                  <a:cubicBezTo>
                    <a:pt x="5001" y="787"/>
                    <a:pt x="5013" y="727"/>
                    <a:pt x="5013" y="668"/>
                  </a:cubicBezTo>
                  <a:cubicBezTo>
                    <a:pt x="4989" y="644"/>
                    <a:pt x="4989" y="596"/>
                    <a:pt x="4977" y="560"/>
                  </a:cubicBezTo>
                  <a:cubicBezTo>
                    <a:pt x="4894" y="537"/>
                    <a:pt x="4787" y="489"/>
                    <a:pt x="4692" y="465"/>
                  </a:cubicBezTo>
                  <a:lnTo>
                    <a:pt x="4656" y="489"/>
                  </a:lnTo>
                  <a:lnTo>
                    <a:pt x="4608" y="441"/>
                  </a:lnTo>
                  <a:cubicBezTo>
                    <a:pt x="4523" y="496"/>
                    <a:pt x="4438" y="532"/>
                    <a:pt x="4356" y="532"/>
                  </a:cubicBezTo>
                  <a:cubicBezTo>
                    <a:pt x="4277" y="532"/>
                    <a:pt x="4202" y="499"/>
                    <a:pt x="4132" y="418"/>
                  </a:cubicBezTo>
                  <a:cubicBezTo>
                    <a:pt x="3846" y="406"/>
                    <a:pt x="3560" y="406"/>
                    <a:pt x="3287" y="382"/>
                  </a:cubicBezTo>
                  <a:cubicBezTo>
                    <a:pt x="3203" y="370"/>
                    <a:pt x="3168" y="310"/>
                    <a:pt x="3120" y="263"/>
                  </a:cubicBezTo>
                  <a:cubicBezTo>
                    <a:pt x="3094" y="237"/>
                    <a:pt x="3068" y="218"/>
                    <a:pt x="3034" y="218"/>
                  </a:cubicBezTo>
                  <a:cubicBezTo>
                    <a:pt x="3020" y="218"/>
                    <a:pt x="3006" y="220"/>
                    <a:pt x="2989" y="227"/>
                  </a:cubicBezTo>
                  <a:cubicBezTo>
                    <a:pt x="2965" y="239"/>
                    <a:pt x="2941" y="251"/>
                    <a:pt x="2929" y="263"/>
                  </a:cubicBezTo>
                  <a:cubicBezTo>
                    <a:pt x="2918" y="291"/>
                    <a:pt x="2921" y="309"/>
                    <a:pt x="2928" y="320"/>
                  </a:cubicBezTo>
                  <a:lnTo>
                    <a:pt x="2928" y="320"/>
                  </a:lnTo>
                  <a:cubicBezTo>
                    <a:pt x="2923" y="317"/>
                    <a:pt x="2915" y="314"/>
                    <a:pt x="2906" y="310"/>
                  </a:cubicBezTo>
                  <a:cubicBezTo>
                    <a:pt x="2870" y="299"/>
                    <a:pt x="2882" y="227"/>
                    <a:pt x="2834" y="191"/>
                  </a:cubicBezTo>
                  <a:cubicBezTo>
                    <a:pt x="2775" y="168"/>
                    <a:pt x="2691" y="132"/>
                    <a:pt x="2608" y="132"/>
                  </a:cubicBezTo>
                  <a:cubicBezTo>
                    <a:pt x="2560" y="132"/>
                    <a:pt x="2513" y="132"/>
                    <a:pt x="2453" y="144"/>
                  </a:cubicBezTo>
                  <a:cubicBezTo>
                    <a:pt x="2406" y="168"/>
                    <a:pt x="2358" y="191"/>
                    <a:pt x="2310" y="227"/>
                  </a:cubicBezTo>
                  <a:cubicBezTo>
                    <a:pt x="2215" y="191"/>
                    <a:pt x="2096" y="144"/>
                    <a:pt x="1989" y="120"/>
                  </a:cubicBezTo>
                  <a:lnTo>
                    <a:pt x="1691" y="120"/>
                  </a:lnTo>
                  <a:cubicBezTo>
                    <a:pt x="1584" y="120"/>
                    <a:pt x="1477" y="72"/>
                    <a:pt x="1394" y="48"/>
                  </a:cubicBezTo>
                  <a:cubicBezTo>
                    <a:pt x="1322" y="13"/>
                    <a:pt x="1239" y="1"/>
                    <a:pt x="1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6776;p32">
              <a:extLst>
                <a:ext uri="{FF2B5EF4-FFF2-40B4-BE49-F238E27FC236}">
                  <a16:creationId xmlns:a16="http://schemas.microsoft.com/office/drawing/2014/main" id="{4343B538-5B2E-4D08-B0A1-8A021DBBC022}"/>
                </a:ext>
              </a:extLst>
            </p:cNvPr>
            <p:cNvSpPr/>
            <p:nvPr/>
          </p:nvSpPr>
          <p:spPr>
            <a:xfrm>
              <a:off x="5474775" y="3150825"/>
              <a:ext cx="19375" cy="11625"/>
            </a:xfrm>
            <a:custGeom>
              <a:avLst/>
              <a:gdLst/>
              <a:ahLst/>
              <a:cxnLst/>
              <a:rect l="l" t="t" r="r" b="b"/>
              <a:pathLst>
                <a:path w="775" h="465" extrusionOk="0">
                  <a:moveTo>
                    <a:pt x="1" y="0"/>
                  </a:moveTo>
                  <a:cubicBezTo>
                    <a:pt x="24" y="143"/>
                    <a:pt x="36" y="274"/>
                    <a:pt x="60" y="405"/>
                  </a:cubicBezTo>
                  <a:lnTo>
                    <a:pt x="132" y="405"/>
                  </a:lnTo>
                  <a:cubicBezTo>
                    <a:pt x="167" y="387"/>
                    <a:pt x="200" y="378"/>
                    <a:pt x="233" y="378"/>
                  </a:cubicBezTo>
                  <a:cubicBezTo>
                    <a:pt x="266" y="378"/>
                    <a:pt x="298" y="387"/>
                    <a:pt x="334" y="405"/>
                  </a:cubicBezTo>
                  <a:cubicBezTo>
                    <a:pt x="429" y="405"/>
                    <a:pt x="501" y="417"/>
                    <a:pt x="596" y="429"/>
                  </a:cubicBezTo>
                  <a:cubicBezTo>
                    <a:pt x="596" y="453"/>
                    <a:pt x="608" y="453"/>
                    <a:pt x="632" y="464"/>
                  </a:cubicBezTo>
                  <a:cubicBezTo>
                    <a:pt x="667" y="464"/>
                    <a:pt x="691" y="453"/>
                    <a:pt x="727" y="417"/>
                  </a:cubicBezTo>
                  <a:cubicBezTo>
                    <a:pt x="775" y="369"/>
                    <a:pt x="775" y="333"/>
                    <a:pt x="727" y="286"/>
                  </a:cubicBezTo>
                  <a:lnTo>
                    <a:pt x="727" y="155"/>
                  </a:lnTo>
                  <a:cubicBezTo>
                    <a:pt x="596" y="107"/>
                    <a:pt x="405" y="155"/>
                    <a:pt x="298" y="24"/>
                  </a:cubicBezTo>
                  <a:cubicBezTo>
                    <a:pt x="191" y="24"/>
                    <a:pt x="96"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6777;p32">
              <a:extLst>
                <a:ext uri="{FF2B5EF4-FFF2-40B4-BE49-F238E27FC236}">
                  <a16:creationId xmlns:a16="http://schemas.microsoft.com/office/drawing/2014/main" id="{537BD31C-E289-4A06-9ACE-84D6B3FAFECD}"/>
                </a:ext>
              </a:extLst>
            </p:cNvPr>
            <p:cNvSpPr/>
            <p:nvPr/>
          </p:nvSpPr>
          <p:spPr>
            <a:xfrm>
              <a:off x="5496500" y="3161825"/>
              <a:ext cx="4200" cy="3000"/>
            </a:xfrm>
            <a:custGeom>
              <a:avLst/>
              <a:gdLst/>
              <a:ahLst/>
              <a:cxnLst/>
              <a:rect l="l" t="t" r="r" b="b"/>
              <a:pathLst>
                <a:path w="168" h="120" extrusionOk="0">
                  <a:moveTo>
                    <a:pt x="1" y="1"/>
                  </a:moveTo>
                  <a:lnTo>
                    <a:pt x="1" y="1"/>
                  </a:lnTo>
                  <a:cubicBezTo>
                    <a:pt x="37" y="72"/>
                    <a:pt x="96" y="120"/>
                    <a:pt x="168" y="120"/>
                  </a:cubicBezTo>
                  <a:cubicBezTo>
                    <a:pt x="120" y="84"/>
                    <a:pt x="60" y="36"/>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6778;p32">
              <a:extLst>
                <a:ext uri="{FF2B5EF4-FFF2-40B4-BE49-F238E27FC236}">
                  <a16:creationId xmlns:a16="http://schemas.microsoft.com/office/drawing/2014/main" id="{29D230D5-8965-4A2A-A670-69C787780028}"/>
                </a:ext>
              </a:extLst>
            </p:cNvPr>
            <p:cNvSpPr/>
            <p:nvPr/>
          </p:nvSpPr>
          <p:spPr>
            <a:xfrm>
              <a:off x="5493225" y="3158250"/>
              <a:ext cx="3300" cy="3600"/>
            </a:xfrm>
            <a:custGeom>
              <a:avLst/>
              <a:gdLst/>
              <a:ahLst/>
              <a:cxnLst/>
              <a:rect l="l" t="t" r="r" b="b"/>
              <a:pathLst>
                <a:path w="132" h="144" extrusionOk="0">
                  <a:moveTo>
                    <a:pt x="1" y="1"/>
                  </a:moveTo>
                  <a:lnTo>
                    <a:pt x="1" y="144"/>
                  </a:lnTo>
                  <a:lnTo>
                    <a:pt x="132" y="144"/>
                  </a:lnTo>
                  <a:lnTo>
                    <a:pt x="1"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6779;p32">
              <a:extLst>
                <a:ext uri="{FF2B5EF4-FFF2-40B4-BE49-F238E27FC236}">
                  <a16:creationId xmlns:a16="http://schemas.microsoft.com/office/drawing/2014/main" id="{75FE7F23-CBDD-4E57-92AE-67BF48BDDC0C}"/>
                </a:ext>
              </a:extLst>
            </p:cNvPr>
            <p:cNvSpPr/>
            <p:nvPr/>
          </p:nvSpPr>
          <p:spPr>
            <a:xfrm>
              <a:off x="5597425" y="3172775"/>
              <a:ext cx="5975" cy="3150"/>
            </a:xfrm>
            <a:custGeom>
              <a:avLst/>
              <a:gdLst/>
              <a:ahLst/>
              <a:cxnLst/>
              <a:rect l="l" t="t" r="r" b="b"/>
              <a:pathLst>
                <a:path w="239" h="126" extrusionOk="0">
                  <a:moveTo>
                    <a:pt x="137" y="1"/>
                  </a:moveTo>
                  <a:cubicBezTo>
                    <a:pt x="74" y="1"/>
                    <a:pt x="24" y="27"/>
                    <a:pt x="0" y="122"/>
                  </a:cubicBezTo>
                  <a:cubicBezTo>
                    <a:pt x="17" y="124"/>
                    <a:pt x="32" y="125"/>
                    <a:pt x="47" y="125"/>
                  </a:cubicBezTo>
                  <a:cubicBezTo>
                    <a:pt x="129" y="125"/>
                    <a:pt x="188" y="96"/>
                    <a:pt x="238" y="15"/>
                  </a:cubicBezTo>
                  <a:cubicBezTo>
                    <a:pt x="202" y="7"/>
                    <a:pt x="168" y="1"/>
                    <a:pt x="1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6780;p32">
              <a:extLst>
                <a:ext uri="{FF2B5EF4-FFF2-40B4-BE49-F238E27FC236}">
                  <a16:creationId xmlns:a16="http://schemas.microsoft.com/office/drawing/2014/main" id="{45D3C4C3-653B-4724-9D31-90E170119C94}"/>
                </a:ext>
              </a:extLst>
            </p:cNvPr>
            <p:cNvSpPr/>
            <p:nvPr/>
          </p:nvSpPr>
          <p:spPr>
            <a:xfrm>
              <a:off x="6244225" y="3251425"/>
              <a:ext cx="2100" cy="1500"/>
            </a:xfrm>
            <a:custGeom>
              <a:avLst/>
              <a:gdLst/>
              <a:ahLst/>
              <a:cxnLst/>
              <a:rect l="l" t="t" r="r" b="b"/>
              <a:pathLst>
                <a:path w="84" h="60" extrusionOk="0">
                  <a:moveTo>
                    <a:pt x="84" y="0"/>
                  </a:moveTo>
                  <a:lnTo>
                    <a:pt x="84" y="0"/>
                  </a:lnTo>
                  <a:cubicBezTo>
                    <a:pt x="12" y="24"/>
                    <a:pt x="0" y="48"/>
                    <a:pt x="60" y="60"/>
                  </a:cubicBezTo>
                  <a:cubicBezTo>
                    <a:pt x="60" y="60"/>
                    <a:pt x="72" y="12"/>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6781;p32">
              <a:extLst>
                <a:ext uri="{FF2B5EF4-FFF2-40B4-BE49-F238E27FC236}">
                  <a16:creationId xmlns:a16="http://schemas.microsoft.com/office/drawing/2014/main" id="{ED3FB48F-E468-4E67-BB8B-70AFC4D81698}"/>
                </a:ext>
              </a:extLst>
            </p:cNvPr>
            <p:cNvSpPr/>
            <p:nvPr/>
          </p:nvSpPr>
          <p:spPr>
            <a:xfrm>
              <a:off x="5355125" y="3149325"/>
              <a:ext cx="30375" cy="12275"/>
            </a:xfrm>
            <a:custGeom>
              <a:avLst/>
              <a:gdLst/>
              <a:ahLst/>
              <a:cxnLst/>
              <a:rect l="l" t="t" r="r" b="b"/>
              <a:pathLst>
                <a:path w="1215" h="491" extrusionOk="0">
                  <a:moveTo>
                    <a:pt x="358" y="1"/>
                  </a:moveTo>
                  <a:cubicBezTo>
                    <a:pt x="346" y="36"/>
                    <a:pt x="334" y="48"/>
                    <a:pt x="334" y="84"/>
                  </a:cubicBezTo>
                  <a:cubicBezTo>
                    <a:pt x="238" y="167"/>
                    <a:pt x="0" y="60"/>
                    <a:pt x="48" y="322"/>
                  </a:cubicBezTo>
                  <a:cubicBezTo>
                    <a:pt x="84" y="382"/>
                    <a:pt x="143" y="417"/>
                    <a:pt x="215" y="453"/>
                  </a:cubicBezTo>
                  <a:cubicBezTo>
                    <a:pt x="360" y="459"/>
                    <a:pt x="509" y="490"/>
                    <a:pt x="651" y="490"/>
                  </a:cubicBezTo>
                  <a:cubicBezTo>
                    <a:pt x="801" y="490"/>
                    <a:pt x="944" y="456"/>
                    <a:pt x="1072" y="322"/>
                  </a:cubicBezTo>
                  <a:lnTo>
                    <a:pt x="1215" y="96"/>
                  </a:lnTo>
                  <a:cubicBezTo>
                    <a:pt x="929" y="84"/>
                    <a:pt x="643" y="48"/>
                    <a:pt x="3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6782;p32">
              <a:extLst>
                <a:ext uri="{FF2B5EF4-FFF2-40B4-BE49-F238E27FC236}">
                  <a16:creationId xmlns:a16="http://schemas.microsoft.com/office/drawing/2014/main" id="{0FC81CB6-EF0B-4428-B102-F70C8F42205E}"/>
                </a:ext>
              </a:extLst>
            </p:cNvPr>
            <p:cNvSpPr/>
            <p:nvPr/>
          </p:nvSpPr>
          <p:spPr>
            <a:xfrm>
              <a:off x="5345900" y="3075800"/>
              <a:ext cx="3000" cy="3300"/>
            </a:xfrm>
            <a:custGeom>
              <a:avLst/>
              <a:gdLst/>
              <a:ahLst/>
              <a:cxnLst/>
              <a:rect l="l" t="t" r="r" b="b"/>
              <a:pathLst>
                <a:path w="120" h="132" extrusionOk="0">
                  <a:moveTo>
                    <a:pt x="12" y="1"/>
                  </a:moveTo>
                  <a:cubicBezTo>
                    <a:pt x="0" y="48"/>
                    <a:pt x="0" y="84"/>
                    <a:pt x="12" y="132"/>
                  </a:cubicBezTo>
                  <a:cubicBezTo>
                    <a:pt x="48" y="120"/>
                    <a:pt x="96" y="84"/>
                    <a:pt x="119" y="72"/>
                  </a:cubicBezTo>
                  <a:cubicBezTo>
                    <a:pt x="72" y="48"/>
                    <a:pt x="48" y="25"/>
                    <a:pt x="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6783;p32">
              <a:extLst>
                <a:ext uri="{FF2B5EF4-FFF2-40B4-BE49-F238E27FC236}">
                  <a16:creationId xmlns:a16="http://schemas.microsoft.com/office/drawing/2014/main" id="{CC82F5A8-4F56-4E3D-B6FB-E3FBDB966A9F}"/>
                </a:ext>
              </a:extLst>
            </p:cNvPr>
            <p:cNvSpPr/>
            <p:nvPr/>
          </p:nvSpPr>
          <p:spPr>
            <a:xfrm>
              <a:off x="5353050" y="3014425"/>
              <a:ext cx="11025" cy="3475"/>
            </a:xfrm>
            <a:custGeom>
              <a:avLst/>
              <a:gdLst/>
              <a:ahLst/>
              <a:cxnLst/>
              <a:rect l="l" t="t" r="r" b="b"/>
              <a:pathLst>
                <a:path w="441" h="139" extrusionOk="0">
                  <a:moveTo>
                    <a:pt x="220" y="0"/>
                  </a:moveTo>
                  <a:cubicBezTo>
                    <a:pt x="146" y="0"/>
                    <a:pt x="71" y="9"/>
                    <a:pt x="0" y="27"/>
                  </a:cubicBezTo>
                  <a:cubicBezTo>
                    <a:pt x="67" y="105"/>
                    <a:pt x="137" y="139"/>
                    <a:pt x="207" y="139"/>
                  </a:cubicBezTo>
                  <a:cubicBezTo>
                    <a:pt x="286" y="139"/>
                    <a:pt x="365" y="96"/>
                    <a:pt x="441" y="27"/>
                  </a:cubicBezTo>
                  <a:cubicBezTo>
                    <a:pt x="369" y="9"/>
                    <a:pt x="295" y="0"/>
                    <a:pt x="2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6784;p32">
              <a:extLst>
                <a:ext uri="{FF2B5EF4-FFF2-40B4-BE49-F238E27FC236}">
                  <a16:creationId xmlns:a16="http://schemas.microsoft.com/office/drawing/2014/main" id="{6C763945-8E2E-4010-AEEE-EDD730F3FF46}"/>
                </a:ext>
              </a:extLst>
            </p:cNvPr>
            <p:cNvSpPr/>
            <p:nvPr/>
          </p:nvSpPr>
          <p:spPr>
            <a:xfrm>
              <a:off x="5464650" y="2989475"/>
              <a:ext cx="3000" cy="3000"/>
            </a:xfrm>
            <a:custGeom>
              <a:avLst/>
              <a:gdLst/>
              <a:ahLst/>
              <a:cxnLst/>
              <a:rect l="l" t="t" r="r" b="b"/>
              <a:pathLst>
                <a:path w="120" h="120" extrusionOk="0">
                  <a:moveTo>
                    <a:pt x="1" y="1"/>
                  </a:moveTo>
                  <a:cubicBezTo>
                    <a:pt x="25" y="49"/>
                    <a:pt x="72" y="72"/>
                    <a:pt x="120" y="120"/>
                  </a:cubicBezTo>
                  <a:lnTo>
                    <a:pt x="1"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6785;p32">
              <a:extLst>
                <a:ext uri="{FF2B5EF4-FFF2-40B4-BE49-F238E27FC236}">
                  <a16:creationId xmlns:a16="http://schemas.microsoft.com/office/drawing/2014/main" id="{2DA46810-2E2F-4ADE-ACA7-6EC12708F54B}"/>
                </a:ext>
              </a:extLst>
            </p:cNvPr>
            <p:cNvSpPr/>
            <p:nvPr/>
          </p:nvSpPr>
          <p:spPr>
            <a:xfrm>
              <a:off x="5532225" y="3165400"/>
              <a:ext cx="3900" cy="1225"/>
            </a:xfrm>
            <a:custGeom>
              <a:avLst/>
              <a:gdLst/>
              <a:ahLst/>
              <a:cxnLst/>
              <a:rect l="l" t="t" r="r" b="b"/>
              <a:pathLst>
                <a:path w="156" h="49" extrusionOk="0">
                  <a:moveTo>
                    <a:pt x="1" y="0"/>
                  </a:moveTo>
                  <a:lnTo>
                    <a:pt x="60" y="48"/>
                  </a:lnTo>
                  <a:lnTo>
                    <a:pt x="155" y="48"/>
                  </a:lnTo>
                  <a:cubicBezTo>
                    <a:pt x="108" y="36"/>
                    <a:pt x="60"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6786;p32">
              <a:extLst>
                <a:ext uri="{FF2B5EF4-FFF2-40B4-BE49-F238E27FC236}">
                  <a16:creationId xmlns:a16="http://schemas.microsoft.com/office/drawing/2014/main" id="{51A530DB-0660-40B2-8694-5D64CD5AAC5D}"/>
                </a:ext>
              </a:extLst>
            </p:cNvPr>
            <p:cNvSpPr/>
            <p:nvPr/>
          </p:nvSpPr>
          <p:spPr>
            <a:xfrm>
              <a:off x="5531325" y="3163825"/>
              <a:ext cx="1525" cy="1300"/>
            </a:xfrm>
            <a:custGeom>
              <a:avLst/>
              <a:gdLst/>
              <a:ahLst/>
              <a:cxnLst/>
              <a:rect l="l" t="t" r="r" b="b"/>
              <a:pathLst>
                <a:path w="61" h="52" extrusionOk="0">
                  <a:moveTo>
                    <a:pt x="11" y="1"/>
                  </a:moveTo>
                  <a:cubicBezTo>
                    <a:pt x="4" y="1"/>
                    <a:pt x="1" y="7"/>
                    <a:pt x="1" y="16"/>
                  </a:cubicBezTo>
                  <a:cubicBezTo>
                    <a:pt x="1" y="40"/>
                    <a:pt x="37" y="40"/>
                    <a:pt x="60" y="52"/>
                  </a:cubicBezTo>
                  <a:cubicBezTo>
                    <a:pt x="39" y="15"/>
                    <a:pt x="21" y="1"/>
                    <a:pt x="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6787;p32">
              <a:extLst>
                <a:ext uri="{FF2B5EF4-FFF2-40B4-BE49-F238E27FC236}">
                  <a16:creationId xmlns:a16="http://schemas.microsoft.com/office/drawing/2014/main" id="{6B4F17C0-E2E0-4BF6-884C-6898837F9B96}"/>
                </a:ext>
              </a:extLst>
            </p:cNvPr>
            <p:cNvSpPr/>
            <p:nvPr/>
          </p:nvSpPr>
          <p:spPr>
            <a:xfrm>
              <a:off x="5547100" y="3165700"/>
              <a:ext cx="3000" cy="3000"/>
            </a:xfrm>
            <a:custGeom>
              <a:avLst/>
              <a:gdLst/>
              <a:ahLst/>
              <a:cxnLst/>
              <a:rect l="l" t="t" r="r" b="b"/>
              <a:pathLst>
                <a:path w="120" h="120" extrusionOk="0">
                  <a:moveTo>
                    <a:pt x="120" y="0"/>
                  </a:moveTo>
                  <a:lnTo>
                    <a:pt x="120" y="0"/>
                  </a:lnTo>
                  <a:cubicBezTo>
                    <a:pt x="60" y="24"/>
                    <a:pt x="25" y="48"/>
                    <a:pt x="1" y="119"/>
                  </a:cubicBezTo>
                  <a:cubicBezTo>
                    <a:pt x="84" y="108"/>
                    <a:pt x="120" y="60"/>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6788;p32">
              <a:extLst>
                <a:ext uri="{FF2B5EF4-FFF2-40B4-BE49-F238E27FC236}">
                  <a16:creationId xmlns:a16="http://schemas.microsoft.com/office/drawing/2014/main" id="{B19E03F6-E1C0-476A-827D-9A9FE3CBEE2F}"/>
                </a:ext>
              </a:extLst>
            </p:cNvPr>
            <p:cNvSpPr/>
            <p:nvPr/>
          </p:nvSpPr>
          <p:spPr>
            <a:xfrm>
              <a:off x="5883450" y="3095650"/>
              <a:ext cx="45275" cy="45375"/>
            </a:xfrm>
            <a:custGeom>
              <a:avLst/>
              <a:gdLst/>
              <a:ahLst/>
              <a:cxnLst/>
              <a:rect l="l" t="t" r="r" b="b"/>
              <a:pathLst>
                <a:path w="1811" h="1815" extrusionOk="0">
                  <a:moveTo>
                    <a:pt x="1473" y="0"/>
                  </a:moveTo>
                  <a:cubicBezTo>
                    <a:pt x="1356" y="0"/>
                    <a:pt x="1223" y="46"/>
                    <a:pt x="1096" y="100"/>
                  </a:cubicBezTo>
                  <a:cubicBezTo>
                    <a:pt x="739" y="243"/>
                    <a:pt x="537" y="576"/>
                    <a:pt x="382" y="921"/>
                  </a:cubicBezTo>
                  <a:cubicBezTo>
                    <a:pt x="400" y="1040"/>
                    <a:pt x="404" y="1159"/>
                    <a:pt x="297" y="1159"/>
                  </a:cubicBezTo>
                  <a:cubicBezTo>
                    <a:pt x="265" y="1159"/>
                    <a:pt x="223" y="1148"/>
                    <a:pt x="168" y="1124"/>
                  </a:cubicBezTo>
                  <a:cubicBezTo>
                    <a:pt x="108" y="1136"/>
                    <a:pt x="60" y="1171"/>
                    <a:pt x="25" y="1219"/>
                  </a:cubicBezTo>
                  <a:cubicBezTo>
                    <a:pt x="1" y="1481"/>
                    <a:pt x="84" y="1707"/>
                    <a:pt x="346" y="1814"/>
                  </a:cubicBezTo>
                  <a:cubicBezTo>
                    <a:pt x="477" y="1683"/>
                    <a:pt x="596" y="1588"/>
                    <a:pt x="739" y="1481"/>
                  </a:cubicBezTo>
                  <a:cubicBezTo>
                    <a:pt x="834" y="1290"/>
                    <a:pt x="930" y="1112"/>
                    <a:pt x="1037" y="921"/>
                  </a:cubicBezTo>
                  <a:cubicBezTo>
                    <a:pt x="1132" y="493"/>
                    <a:pt x="1644" y="695"/>
                    <a:pt x="1811" y="397"/>
                  </a:cubicBezTo>
                  <a:cubicBezTo>
                    <a:pt x="1776" y="95"/>
                    <a:pt x="1641" y="0"/>
                    <a:pt x="14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6789;p32">
              <a:extLst>
                <a:ext uri="{FF2B5EF4-FFF2-40B4-BE49-F238E27FC236}">
                  <a16:creationId xmlns:a16="http://schemas.microsoft.com/office/drawing/2014/main" id="{229949DE-F9D7-4E88-B0FC-8E6CEF5CDDD2}"/>
                </a:ext>
              </a:extLst>
            </p:cNvPr>
            <p:cNvSpPr/>
            <p:nvPr/>
          </p:nvSpPr>
          <p:spPr>
            <a:xfrm>
              <a:off x="5881075" y="3120750"/>
              <a:ext cx="8075" cy="5375"/>
            </a:xfrm>
            <a:custGeom>
              <a:avLst/>
              <a:gdLst/>
              <a:ahLst/>
              <a:cxnLst/>
              <a:rect l="l" t="t" r="r" b="b"/>
              <a:pathLst>
                <a:path w="323" h="215" extrusionOk="0">
                  <a:moveTo>
                    <a:pt x="203" y="1"/>
                  </a:moveTo>
                  <a:cubicBezTo>
                    <a:pt x="191" y="12"/>
                    <a:pt x="155" y="48"/>
                    <a:pt x="132" y="60"/>
                  </a:cubicBezTo>
                  <a:lnTo>
                    <a:pt x="1" y="60"/>
                  </a:lnTo>
                  <a:cubicBezTo>
                    <a:pt x="36" y="120"/>
                    <a:pt x="84" y="167"/>
                    <a:pt x="132" y="215"/>
                  </a:cubicBezTo>
                  <a:lnTo>
                    <a:pt x="251" y="215"/>
                  </a:lnTo>
                  <a:cubicBezTo>
                    <a:pt x="310" y="167"/>
                    <a:pt x="322" y="108"/>
                    <a:pt x="298" y="48"/>
                  </a:cubicBezTo>
                  <a:lnTo>
                    <a:pt x="203"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6790;p32">
              <a:extLst>
                <a:ext uri="{FF2B5EF4-FFF2-40B4-BE49-F238E27FC236}">
                  <a16:creationId xmlns:a16="http://schemas.microsoft.com/office/drawing/2014/main" id="{E4F06B81-F8D5-4010-BE39-2F6E03CCB75E}"/>
                </a:ext>
              </a:extLst>
            </p:cNvPr>
            <p:cNvSpPr/>
            <p:nvPr/>
          </p:nvSpPr>
          <p:spPr>
            <a:xfrm>
              <a:off x="5877200" y="3118675"/>
              <a:ext cx="3300" cy="3600"/>
            </a:xfrm>
            <a:custGeom>
              <a:avLst/>
              <a:gdLst/>
              <a:ahLst/>
              <a:cxnLst/>
              <a:rect l="l" t="t" r="r" b="b"/>
              <a:pathLst>
                <a:path w="132" h="144" extrusionOk="0">
                  <a:moveTo>
                    <a:pt x="13" y="0"/>
                  </a:moveTo>
                  <a:lnTo>
                    <a:pt x="13" y="0"/>
                  </a:lnTo>
                  <a:cubicBezTo>
                    <a:pt x="1" y="36"/>
                    <a:pt x="13" y="72"/>
                    <a:pt x="37" y="119"/>
                  </a:cubicBezTo>
                  <a:cubicBezTo>
                    <a:pt x="60" y="131"/>
                    <a:pt x="96" y="143"/>
                    <a:pt x="132" y="143"/>
                  </a:cubicBezTo>
                  <a:cubicBezTo>
                    <a:pt x="108" y="84"/>
                    <a:pt x="60" y="36"/>
                    <a:pt x="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6791;p32">
              <a:extLst>
                <a:ext uri="{FF2B5EF4-FFF2-40B4-BE49-F238E27FC236}">
                  <a16:creationId xmlns:a16="http://schemas.microsoft.com/office/drawing/2014/main" id="{F2AB6227-738C-4E96-BAC9-3224B74E68B7}"/>
                </a:ext>
              </a:extLst>
            </p:cNvPr>
            <p:cNvSpPr/>
            <p:nvPr/>
          </p:nvSpPr>
          <p:spPr>
            <a:xfrm>
              <a:off x="5873050" y="3100500"/>
              <a:ext cx="4475" cy="11050"/>
            </a:xfrm>
            <a:custGeom>
              <a:avLst/>
              <a:gdLst/>
              <a:ahLst/>
              <a:cxnLst/>
              <a:rect l="l" t="t" r="r" b="b"/>
              <a:pathLst>
                <a:path w="179" h="442" extrusionOk="0">
                  <a:moveTo>
                    <a:pt x="24" y="1"/>
                  </a:moveTo>
                  <a:cubicBezTo>
                    <a:pt x="24" y="168"/>
                    <a:pt x="0" y="334"/>
                    <a:pt x="155" y="441"/>
                  </a:cubicBezTo>
                  <a:cubicBezTo>
                    <a:pt x="155" y="275"/>
                    <a:pt x="179" y="108"/>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6792;p32">
              <a:extLst>
                <a:ext uri="{FF2B5EF4-FFF2-40B4-BE49-F238E27FC236}">
                  <a16:creationId xmlns:a16="http://schemas.microsoft.com/office/drawing/2014/main" id="{BBE60AF2-FAB9-4D5C-8124-0DB7308D6173}"/>
                </a:ext>
              </a:extLst>
            </p:cNvPr>
            <p:cNvSpPr/>
            <p:nvPr/>
          </p:nvSpPr>
          <p:spPr>
            <a:xfrm>
              <a:off x="5442325" y="3147850"/>
              <a:ext cx="25625" cy="11950"/>
            </a:xfrm>
            <a:custGeom>
              <a:avLst/>
              <a:gdLst/>
              <a:ahLst/>
              <a:cxnLst/>
              <a:rect l="l" t="t" r="r" b="b"/>
              <a:pathLst>
                <a:path w="1025" h="478" extrusionOk="0">
                  <a:moveTo>
                    <a:pt x="13" y="0"/>
                  </a:moveTo>
                  <a:cubicBezTo>
                    <a:pt x="13" y="95"/>
                    <a:pt x="1" y="179"/>
                    <a:pt x="1" y="274"/>
                  </a:cubicBezTo>
                  <a:cubicBezTo>
                    <a:pt x="13" y="286"/>
                    <a:pt x="25" y="310"/>
                    <a:pt x="49" y="333"/>
                  </a:cubicBezTo>
                  <a:cubicBezTo>
                    <a:pt x="108" y="345"/>
                    <a:pt x="144" y="369"/>
                    <a:pt x="191" y="393"/>
                  </a:cubicBezTo>
                  <a:cubicBezTo>
                    <a:pt x="287" y="405"/>
                    <a:pt x="370" y="405"/>
                    <a:pt x="465" y="417"/>
                  </a:cubicBezTo>
                  <a:cubicBezTo>
                    <a:pt x="519" y="470"/>
                    <a:pt x="592" y="477"/>
                    <a:pt x="661" y="477"/>
                  </a:cubicBezTo>
                  <a:cubicBezTo>
                    <a:pt x="684" y="477"/>
                    <a:pt x="706" y="476"/>
                    <a:pt x="727" y="476"/>
                  </a:cubicBezTo>
                  <a:cubicBezTo>
                    <a:pt x="834" y="476"/>
                    <a:pt x="930" y="476"/>
                    <a:pt x="1013" y="405"/>
                  </a:cubicBezTo>
                  <a:cubicBezTo>
                    <a:pt x="1025" y="83"/>
                    <a:pt x="715" y="119"/>
                    <a:pt x="5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6793;p32">
              <a:extLst>
                <a:ext uri="{FF2B5EF4-FFF2-40B4-BE49-F238E27FC236}">
                  <a16:creationId xmlns:a16="http://schemas.microsoft.com/office/drawing/2014/main" id="{0AD64FDD-6206-40CB-9AA0-1DFD46178F9A}"/>
                </a:ext>
              </a:extLst>
            </p:cNvPr>
            <p:cNvSpPr/>
            <p:nvPr/>
          </p:nvSpPr>
          <p:spPr>
            <a:xfrm>
              <a:off x="5439350" y="3154675"/>
              <a:ext cx="4800" cy="3300"/>
            </a:xfrm>
            <a:custGeom>
              <a:avLst/>
              <a:gdLst/>
              <a:ahLst/>
              <a:cxnLst/>
              <a:rect l="l" t="t" r="r" b="b"/>
              <a:pathLst>
                <a:path w="192" h="132" extrusionOk="0">
                  <a:moveTo>
                    <a:pt x="13" y="1"/>
                  </a:moveTo>
                  <a:cubicBezTo>
                    <a:pt x="1" y="48"/>
                    <a:pt x="1" y="72"/>
                    <a:pt x="1" y="120"/>
                  </a:cubicBezTo>
                  <a:cubicBezTo>
                    <a:pt x="48" y="132"/>
                    <a:pt x="108" y="132"/>
                    <a:pt x="144" y="132"/>
                  </a:cubicBezTo>
                  <a:cubicBezTo>
                    <a:pt x="191" y="84"/>
                    <a:pt x="191" y="48"/>
                    <a:pt x="144" y="13"/>
                  </a:cubicBezTo>
                  <a:lnTo>
                    <a:pt x="13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6794;p32">
              <a:extLst>
                <a:ext uri="{FF2B5EF4-FFF2-40B4-BE49-F238E27FC236}">
                  <a16:creationId xmlns:a16="http://schemas.microsoft.com/office/drawing/2014/main" id="{6FBDA308-BA99-40ED-A29B-EDF724D913BE}"/>
                </a:ext>
              </a:extLst>
            </p:cNvPr>
            <p:cNvSpPr/>
            <p:nvPr/>
          </p:nvSpPr>
          <p:spPr>
            <a:xfrm>
              <a:off x="5589975" y="3286850"/>
              <a:ext cx="35450" cy="10725"/>
            </a:xfrm>
            <a:custGeom>
              <a:avLst/>
              <a:gdLst/>
              <a:ahLst/>
              <a:cxnLst/>
              <a:rect l="l" t="t" r="r" b="b"/>
              <a:pathLst>
                <a:path w="1418" h="429" extrusionOk="0">
                  <a:moveTo>
                    <a:pt x="655" y="0"/>
                  </a:moveTo>
                  <a:cubicBezTo>
                    <a:pt x="584" y="0"/>
                    <a:pt x="512" y="12"/>
                    <a:pt x="429" y="24"/>
                  </a:cubicBezTo>
                  <a:cubicBezTo>
                    <a:pt x="334" y="179"/>
                    <a:pt x="48" y="72"/>
                    <a:pt x="0" y="322"/>
                  </a:cubicBezTo>
                  <a:lnTo>
                    <a:pt x="0" y="429"/>
                  </a:lnTo>
                  <a:lnTo>
                    <a:pt x="989" y="429"/>
                  </a:lnTo>
                  <a:cubicBezTo>
                    <a:pt x="1018" y="399"/>
                    <a:pt x="1051" y="384"/>
                    <a:pt x="1084" y="384"/>
                  </a:cubicBezTo>
                  <a:cubicBezTo>
                    <a:pt x="1117" y="384"/>
                    <a:pt x="1149" y="399"/>
                    <a:pt x="1179" y="429"/>
                  </a:cubicBezTo>
                  <a:cubicBezTo>
                    <a:pt x="1274" y="429"/>
                    <a:pt x="1370" y="417"/>
                    <a:pt x="1417" y="310"/>
                  </a:cubicBezTo>
                  <a:cubicBezTo>
                    <a:pt x="1239" y="12"/>
                    <a:pt x="941" y="24"/>
                    <a:pt x="6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6795;p32">
              <a:extLst>
                <a:ext uri="{FF2B5EF4-FFF2-40B4-BE49-F238E27FC236}">
                  <a16:creationId xmlns:a16="http://schemas.microsoft.com/office/drawing/2014/main" id="{3981AED3-71E2-4B17-AA47-C3EF6365D18C}"/>
                </a:ext>
              </a:extLst>
            </p:cNvPr>
            <p:cNvSpPr/>
            <p:nvPr/>
          </p:nvSpPr>
          <p:spPr>
            <a:xfrm>
              <a:off x="5476875" y="3456325"/>
              <a:ext cx="360775" cy="36850"/>
            </a:xfrm>
            <a:custGeom>
              <a:avLst/>
              <a:gdLst/>
              <a:ahLst/>
              <a:cxnLst/>
              <a:rect l="l" t="t" r="r" b="b"/>
              <a:pathLst>
                <a:path w="14431" h="1474" extrusionOk="0">
                  <a:moveTo>
                    <a:pt x="2428" y="1"/>
                  </a:moveTo>
                  <a:cubicBezTo>
                    <a:pt x="1952" y="1"/>
                    <a:pt x="1492" y="165"/>
                    <a:pt x="1012" y="186"/>
                  </a:cubicBezTo>
                  <a:cubicBezTo>
                    <a:pt x="969" y="186"/>
                    <a:pt x="924" y="183"/>
                    <a:pt x="879" y="183"/>
                  </a:cubicBezTo>
                  <a:cubicBezTo>
                    <a:pt x="801" y="183"/>
                    <a:pt x="723" y="193"/>
                    <a:pt x="655" y="246"/>
                  </a:cubicBezTo>
                  <a:lnTo>
                    <a:pt x="655" y="258"/>
                  </a:lnTo>
                  <a:cubicBezTo>
                    <a:pt x="607" y="305"/>
                    <a:pt x="548" y="341"/>
                    <a:pt x="512" y="389"/>
                  </a:cubicBezTo>
                  <a:cubicBezTo>
                    <a:pt x="512" y="401"/>
                    <a:pt x="488" y="425"/>
                    <a:pt x="464" y="436"/>
                  </a:cubicBezTo>
                  <a:cubicBezTo>
                    <a:pt x="452" y="440"/>
                    <a:pt x="442" y="443"/>
                    <a:pt x="432" y="443"/>
                  </a:cubicBezTo>
                  <a:cubicBezTo>
                    <a:pt x="411" y="443"/>
                    <a:pt x="393" y="432"/>
                    <a:pt x="369" y="401"/>
                  </a:cubicBezTo>
                  <a:cubicBezTo>
                    <a:pt x="333" y="365"/>
                    <a:pt x="274" y="317"/>
                    <a:pt x="226" y="270"/>
                  </a:cubicBezTo>
                  <a:lnTo>
                    <a:pt x="226" y="270"/>
                  </a:lnTo>
                  <a:cubicBezTo>
                    <a:pt x="0" y="627"/>
                    <a:pt x="60" y="758"/>
                    <a:pt x="464" y="841"/>
                  </a:cubicBezTo>
                  <a:cubicBezTo>
                    <a:pt x="627" y="873"/>
                    <a:pt x="795" y="875"/>
                    <a:pt x="965" y="875"/>
                  </a:cubicBezTo>
                  <a:cubicBezTo>
                    <a:pt x="995" y="875"/>
                    <a:pt x="1026" y="875"/>
                    <a:pt x="1057" y="875"/>
                  </a:cubicBezTo>
                  <a:cubicBezTo>
                    <a:pt x="1303" y="875"/>
                    <a:pt x="1550" y="880"/>
                    <a:pt x="1786" y="972"/>
                  </a:cubicBezTo>
                  <a:cubicBezTo>
                    <a:pt x="2025" y="1006"/>
                    <a:pt x="2269" y="1021"/>
                    <a:pt x="2515" y="1021"/>
                  </a:cubicBezTo>
                  <a:cubicBezTo>
                    <a:pt x="2784" y="1021"/>
                    <a:pt x="3054" y="1003"/>
                    <a:pt x="3322" y="972"/>
                  </a:cubicBezTo>
                  <a:cubicBezTo>
                    <a:pt x="3596" y="915"/>
                    <a:pt x="3874" y="891"/>
                    <a:pt x="4154" y="891"/>
                  </a:cubicBezTo>
                  <a:cubicBezTo>
                    <a:pt x="4396" y="891"/>
                    <a:pt x="4639" y="909"/>
                    <a:pt x="4882" y="936"/>
                  </a:cubicBezTo>
                  <a:cubicBezTo>
                    <a:pt x="6676" y="1143"/>
                    <a:pt x="8461" y="1474"/>
                    <a:pt x="10283" y="1474"/>
                  </a:cubicBezTo>
                  <a:cubicBezTo>
                    <a:pt x="10565" y="1474"/>
                    <a:pt x="10848" y="1466"/>
                    <a:pt x="11132" y="1448"/>
                  </a:cubicBezTo>
                  <a:cubicBezTo>
                    <a:pt x="11204" y="1448"/>
                    <a:pt x="11275" y="1437"/>
                    <a:pt x="11359" y="1413"/>
                  </a:cubicBezTo>
                  <a:cubicBezTo>
                    <a:pt x="11468" y="1387"/>
                    <a:pt x="11577" y="1362"/>
                    <a:pt x="11691" y="1362"/>
                  </a:cubicBezTo>
                  <a:cubicBezTo>
                    <a:pt x="11738" y="1362"/>
                    <a:pt x="11786" y="1367"/>
                    <a:pt x="11835" y="1377"/>
                  </a:cubicBezTo>
                  <a:cubicBezTo>
                    <a:pt x="11900" y="1383"/>
                    <a:pt x="11963" y="1386"/>
                    <a:pt x="12024" y="1386"/>
                  </a:cubicBezTo>
                  <a:cubicBezTo>
                    <a:pt x="12085" y="1386"/>
                    <a:pt x="12144" y="1383"/>
                    <a:pt x="12204" y="1377"/>
                  </a:cubicBezTo>
                  <a:cubicBezTo>
                    <a:pt x="12265" y="1360"/>
                    <a:pt x="12332" y="1349"/>
                    <a:pt x="12397" y="1349"/>
                  </a:cubicBezTo>
                  <a:cubicBezTo>
                    <a:pt x="12420" y="1349"/>
                    <a:pt x="12444" y="1350"/>
                    <a:pt x="12466" y="1353"/>
                  </a:cubicBezTo>
                  <a:cubicBezTo>
                    <a:pt x="12728" y="1413"/>
                    <a:pt x="12978" y="1437"/>
                    <a:pt x="13240" y="1437"/>
                  </a:cubicBezTo>
                  <a:cubicBezTo>
                    <a:pt x="13347" y="1437"/>
                    <a:pt x="13454" y="1413"/>
                    <a:pt x="13561" y="1401"/>
                  </a:cubicBezTo>
                  <a:cubicBezTo>
                    <a:pt x="13633" y="1401"/>
                    <a:pt x="13692" y="1389"/>
                    <a:pt x="13764" y="1353"/>
                  </a:cubicBezTo>
                  <a:cubicBezTo>
                    <a:pt x="13978" y="1222"/>
                    <a:pt x="14430" y="1437"/>
                    <a:pt x="14359" y="925"/>
                  </a:cubicBezTo>
                  <a:cubicBezTo>
                    <a:pt x="14175" y="808"/>
                    <a:pt x="13975" y="783"/>
                    <a:pt x="13772" y="783"/>
                  </a:cubicBezTo>
                  <a:cubicBezTo>
                    <a:pt x="13621" y="783"/>
                    <a:pt x="13469" y="797"/>
                    <a:pt x="13320" y="797"/>
                  </a:cubicBezTo>
                  <a:cubicBezTo>
                    <a:pt x="13281" y="797"/>
                    <a:pt x="13242" y="796"/>
                    <a:pt x="13204" y="794"/>
                  </a:cubicBezTo>
                  <a:lnTo>
                    <a:pt x="12990" y="794"/>
                  </a:lnTo>
                  <a:cubicBezTo>
                    <a:pt x="12906" y="782"/>
                    <a:pt x="12811" y="782"/>
                    <a:pt x="12728" y="758"/>
                  </a:cubicBezTo>
                  <a:lnTo>
                    <a:pt x="12549" y="758"/>
                  </a:lnTo>
                  <a:cubicBezTo>
                    <a:pt x="12442" y="770"/>
                    <a:pt x="12335" y="806"/>
                    <a:pt x="12228" y="806"/>
                  </a:cubicBezTo>
                  <a:cubicBezTo>
                    <a:pt x="12132" y="806"/>
                    <a:pt x="12025" y="758"/>
                    <a:pt x="11918" y="746"/>
                  </a:cubicBezTo>
                  <a:cubicBezTo>
                    <a:pt x="11888" y="740"/>
                    <a:pt x="11865" y="737"/>
                    <a:pt x="11839" y="737"/>
                  </a:cubicBezTo>
                  <a:cubicBezTo>
                    <a:pt x="11814" y="737"/>
                    <a:pt x="11787" y="740"/>
                    <a:pt x="11751" y="746"/>
                  </a:cubicBezTo>
                  <a:cubicBezTo>
                    <a:pt x="11711" y="756"/>
                    <a:pt x="11671" y="760"/>
                    <a:pt x="11632" y="760"/>
                  </a:cubicBezTo>
                  <a:cubicBezTo>
                    <a:pt x="11533" y="760"/>
                    <a:pt x="11437" y="732"/>
                    <a:pt x="11335" y="698"/>
                  </a:cubicBezTo>
                  <a:cubicBezTo>
                    <a:pt x="11192" y="663"/>
                    <a:pt x="11037" y="603"/>
                    <a:pt x="10894" y="555"/>
                  </a:cubicBezTo>
                  <a:cubicBezTo>
                    <a:pt x="10811" y="544"/>
                    <a:pt x="10704" y="508"/>
                    <a:pt x="10597" y="508"/>
                  </a:cubicBezTo>
                  <a:cubicBezTo>
                    <a:pt x="10510" y="502"/>
                    <a:pt x="10422" y="501"/>
                    <a:pt x="10334" y="501"/>
                  </a:cubicBezTo>
                  <a:cubicBezTo>
                    <a:pt x="10304" y="501"/>
                    <a:pt x="10275" y="501"/>
                    <a:pt x="10245" y="501"/>
                  </a:cubicBezTo>
                  <a:cubicBezTo>
                    <a:pt x="10008" y="501"/>
                    <a:pt x="9767" y="496"/>
                    <a:pt x="9537" y="401"/>
                  </a:cubicBezTo>
                  <a:cubicBezTo>
                    <a:pt x="9442" y="389"/>
                    <a:pt x="9335" y="365"/>
                    <a:pt x="9215" y="365"/>
                  </a:cubicBezTo>
                  <a:cubicBezTo>
                    <a:pt x="9102" y="355"/>
                    <a:pt x="8988" y="353"/>
                    <a:pt x="8874" y="353"/>
                  </a:cubicBezTo>
                  <a:cubicBezTo>
                    <a:pt x="8819" y="353"/>
                    <a:pt x="8764" y="354"/>
                    <a:pt x="8710" y="354"/>
                  </a:cubicBezTo>
                  <a:cubicBezTo>
                    <a:pt x="8469" y="354"/>
                    <a:pt x="8227" y="347"/>
                    <a:pt x="7989" y="270"/>
                  </a:cubicBezTo>
                  <a:cubicBezTo>
                    <a:pt x="7846" y="222"/>
                    <a:pt x="7691" y="210"/>
                    <a:pt x="7549" y="210"/>
                  </a:cubicBezTo>
                  <a:cubicBezTo>
                    <a:pt x="7275" y="210"/>
                    <a:pt x="7013" y="198"/>
                    <a:pt x="6763" y="103"/>
                  </a:cubicBezTo>
                  <a:cubicBezTo>
                    <a:pt x="6548" y="67"/>
                    <a:pt x="6358" y="44"/>
                    <a:pt x="6144" y="44"/>
                  </a:cubicBezTo>
                  <a:cubicBezTo>
                    <a:pt x="5985" y="40"/>
                    <a:pt x="5827" y="39"/>
                    <a:pt x="5668" y="39"/>
                  </a:cubicBezTo>
                  <a:cubicBezTo>
                    <a:pt x="5106" y="39"/>
                    <a:pt x="4540" y="55"/>
                    <a:pt x="3972" y="55"/>
                  </a:cubicBezTo>
                  <a:cubicBezTo>
                    <a:pt x="3514" y="55"/>
                    <a:pt x="3055" y="45"/>
                    <a:pt x="2596" y="8"/>
                  </a:cubicBezTo>
                  <a:cubicBezTo>
                    <a:pt x="2540" y="3"/>
                    <a:pt x="2484" y="1"/>
                    <a:pt x="24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6796;p32">
              <a:extLst>
                <a:ext uri="{FF2B5EF4-FFF2-40B4-BE49-F238E27FC236}">
                  <a16:creationId xmlns:a16="http://schemas.microsoft.com/office/drawing/2014/main" id="{0CAF5DE5-7858-4846-8A44-39BA636BE8CC}"/>
                </a:ext>
              </a:extLst>
            </p:cNvPr>
            <p:cNvSpPr/>
            <p:nvPr/>
          </p:nvSpPr>
          <p:spPr>
            <a:xfrm>
              <a:off x="5433100" y="3188425"/>
              <a:ext cx="55700" cy="209475"/>
            </a:xfrm>
            <a:custGeom>
              <a:avLst/>
              <a:gdLst/>
              <a:ahLst/>
              <a:cxnLst/>
              <a:rect l="l" t="t" r="r" b="b"/>
              <a:pathLst>
                <a:path w="2228" h="8379" extrusionOk="0">
                  <a:moveTo>
                    <a:pt x="680" y="1"/>
                  </a:moveTo>
                  <a:cubicBezTo>
                    <a:pt x="630" y="1"/>
                    <a:pt x="582" y="15"/>
                    <a:pt x="537" y="44"/>
                  </a:cubicBezTo>
                  <a:cubicBezTo>
                    <a:pt x="477" y="163"/>
                    <a:pt x="477" y="270"/>
                    <a:pt x="560" y="353"/>
                  </a:cubicBezTo>
                  <a:cubicBezTo>
                    <a:pt x="513" y="996"/>
                    <a:pt x="429" y="1639"/>
                    <a:pt x="132" y="2223"/>
                  </a:cubicBezTo>
                  <a:cubicBezTo>
                    <a:pt x="84" y="2258"/>
                    <a:pt x="84" y="2330"/>
                    <a:pt x="132" y="2366"/>
                  </a:cubicBezTo>
                  <a:lnTo>
                    <a:pt x="132" y="2497"/>
                  </a:lnTo>
                  <a:cubicBezTo>
                    <a:pt x="60" y="2592"/>
                    <a:pt x="84" y="2723"/>
                    <a:pt x="1" y="2794"/>
                  </a:cubicBezTo>
                  <a:cubicBezTo>
                    <a:pt x="37" y="2889"/>
                    <a:pt x="96" y="2997"/>
                    <a:pt x="144" y="3080"/>
                  </a:cubicBezTo>
                  <a:cubicBezTo>
                    <a:pt x="370" y="3294"/>
                    <a:pt x="322" y="3544"/>
                    <a:pt x="334" y="3794"/>
                  </a:cubicBezTo>
                  <a:cubicBezTo>
                    <a:pt x="298" y="3985"/>
                    <a:pt x="441" y="4140"/>
                    <a:pt x="501" y="4306"/>
                  </a:cubicBezTo>
                  <a:cubicBezTo>
                    <a:pt x="501" y="4366"/>
                    <a:pt x="513" y="4425"/>
                    <a:pt x="513" y="4485"/>
                  </a:cubicBezTo>
                  <a:cubicBezTo>
                    <a:pt x="548" y="4568"/>
                    <a:pt x="572" y="4640"/>
                    <a:pt x="572" y="4735"/>
                  </a:cubicBezTo>
                  <a:lnTo>
                    <a:pt x="572" y="4985"/>
                  </a:lnTo>
                  <a:lnTo>
                    <a:pt x="572" y="5152"/>
                  </a:lnTo>
                  <a:cubicBezTo>
                    <a:pt x="572" y="5283"/>
                    <a:pt x="596" y="5426"/>
                    <a:pt x="632" y="5556"/>
                  </a:cubicBezTo>
                  <a:cubicBezTo>
                    <a:pt x="656" y="5640"/>
                    <a:pt x="739" y="5735"/>
                    <a:pt x="668" y="5842"/>
                  </a:cubicBezTo>
                  <a:cubicBezTo>
                    <a:pt x="668" y="5878"/>
                    <a:pt x="668" y="5937"/>
                    <a:pt x="679" y="5985"/>
                  </a:cubicBezTo>
                  <a:cubicBezTo>
                    <a:pt x="715" y="6057"/>
                    <a:pt x="727" y="6152"/>
                    <a:pt x="727" y="6223"/>
                  </a:cubicBezTo>
                  <a:cubicBezTo>
                    <a:pt x="727" y="6271"/>
                    <a:pt x="739" y="6330"/>
                    <a:pt x="739" y="6390"/>
                  </a:cubicBezTo>
                  <a:cubicBezTo>
                    <a:pt x="751" y="6438"/>
                    <a:pt x="775" y="6497"/>
                    <a:pt x="787" y="6557"/>
                  </a:cubicBezTo>
                  <a:cubicBezTo>
                    <a:pt x="810" y="6795"/>
                    <a:pt x="787" y="7045"/>
                    <a:pt x="799" y="7283"/>
                  </a:cubicBezTo>
                  <a:cubicBezTo>
                    <a:pt x="810" y="7402"/>
                    <a:pt x="894" y="7473"/>
                    <a:pt x="977" y="7569"/>
                  </a:cubicBezTo>
                  <a:cubicBezTo>
                    <a:pt x="1049" y="7640"/>
                    <a:pt x="1096" y="7723"/>
                    <a:pt x="1144" y="7831"/>
                  </a:cubicBezTo>
                  <a:cubicBezTo>
                    <a:pt x="1156" y="7926"/>
                    <a:pt x="1191" y="7997"/>
                    <a:pt x="1227" y="8057"/>
                  </a:cubicBezTo>
                  <a:cubicBezTo>
                    <a:pt x="1251" y="8069"/>
                    <a:pt x="1275" y="8081"/>
                    <a:pt x="1287" y="8104"/>
                  </a:cubicBezTo>
                  <a:cubicBezTo>
                    <a:pt x="1334" y="8164"/>
                    <a:pt x="1394" y="8200"/>
                    <a:pt x="1441" y="8247"/>
                  </a:cubicBezTo>
                  <a:cubicBezTo>
                    <a:pt x="1441" y="8259"/>
                    <a:pt x="1453" y="8259"/>
                    <a:pt x="1489" y="8283"/>
                  </a:cubicBezTo>
                  <a:cubicBezTo>
                    <a:pt x="1495" y="8286"/>
                    <a:pt x="1502" y="8287"/>
                    <a:pt x="1509" y="8287"/>
                  </a:cubicBezTo>
                  <a:cubicBezTo>
                    <a:pt x="1530" y="8287"/>
                    <a:pt x="1555" y="8274"/>
                    <a:pt x="1572" y="8247"/>
                  </a:cubicBezTo>
                  <a:cubicBezTo>
                    <a:pt x="1751" y="8295"/>
                    <a:pt x="1942" y="8343"/>
                    <a:pt x="2120" y="8378"/>
                  </a:cubicBezTo>
                  <a:cubicBezTo>
                    <a:pt x="2227" y="8307"/>
                    <a:pt x="2227" y="8200"/>
                    <a:pt x="2156" y="8104"/>
                  </a:cubicBezTo>
                  <a:cubicBezTo>
                    <a:pt x="2144" y="8045"/>
                    <a:pt x="2108" y="7997"/>
                    <a:pt x="2096" y="7938"/>
                  </a:cubicBezTo>
                  <a:cubicBezTo>
                    <a:pt x="1965" y="7783"/>
                    <a:pt x="1977" y="7652"/>
                    <a:pt x="2108" y="7533"/>
                  </a:cubicBezTo>
                  <a:lnTo>
                    <a:pt x="2108" y="7235"/>
                  </a:lnTo>
                  <a:cubicBezTo>
                    <a:pt x="2037" y="7128"/>
                    <a:pt x="1942" y="7045"/>
                    <a:pt x="1858" y="6950"/>
                  </a:cubicBezTo>
                  <a:cubicBezTo>
                    <a:pt x="1788" y="7045"/>
                    <a:pt x="1712" y="7096"/>
                    <a:pt x="1634" y="7096"/>
                  </a:cubicBezTo>
                  <a:cubicBezTo>
                    <a:pt x="1566" y="7096"/>
                    <a:pt x="1496" y="7057"/>
                    <a:pt x="1430" y="6973"/>
                  </a:cubicBezTo>
                  <a:lnTo>
                    <a:pt x="1430" y="6890"/>
                  </a:lnTo>
                  <a:cubicBezTo>
                    <a:pt x="1430" y="6854"/>
                    <a:pt x="1406" y="6783"/>
                    <a:pt x="1394" y="6747"/>
                  </a:cubicBezTo>
                  <a:cubicBezTo>
                    <a:pt x="1370" y="6699"/>
                    <a:pt x="1346" y="6652"/>
                    <a:pt x="1322" y="6616"/>
                  </a:cubicBezTo>
                  <a:cubicBezTo>
                    <a:pt x="1275" y="6521"/>
                    <a:pt x="1251" y="6414"/>
                    <a:pt x="1203" y="6330"/>
                  </a:cubicBezTo>
                  <a:cubicBezTo>
                    <a:pt x="1168" y="6283"/>
                    <a:pt x="1156" y="6235"/>
                    <a:pt x="1156" y="6176"/>
                  </a:cubicBezTo>
                  <a:lnTo>
                    <a:pt x="1156" y="6140"/>
                  </a:lnTo>
                  <a:lnTo>
                    <a:pt x="1108" y="6104"/>
                  </a:lnTo>
                  <a:cubicBezTo>
                    <a:pt x="918" y="5795"/>
                    <a:pt x="1156" y="5485"/>
                    <a:pt x="1144" y="5164"/>
                  </a:cubicBezTo>
                  <a:cubicBezTo>
                    <a:pt x="1144" y="5045"/>
                    <a:pt x="1132" y="4961"/>
                    <a:pt x="1084" y="4854"/>
                  </a:cubicBezTo>
                  <a:cubicBezTo>
                    <a:pt x="977" y="4771"/>
                    <a:pt x="965" y="4675"/>
                    <a:pt x="1084" y="4592"/>
                  </a:cubicBezTo>
                  <a:cubicBezTo>
                    <a:pt x="1168" y="4306"/>
                    <a:pt x="1037" y="4116"/>
                    <a:pt x="858" y="3937"/>
                  </a:cubicBezTo>
                  <a:cubicBezTo>
                    <a:pt x="846" y="3842"/>
                    <a:pt x="846" y="3759"/>
                    <a:pt x="834" y="3663"/>
                  </a:cubicBezTo>
                  <a:cubicBezTo>
                    <a:pt x="679" y="3437"/>
                    <a:pt x="858" y="3163"/>
                    <a:pt x="715" y="2937"/>
                  </a:cubicBezTo>
                  <a:cubicBezTo>
                    <a:pt x="453" y="2592"/>
                    <a:pt x="513" y="2235"/>
                    <a:pt x="632" y="1866"/>
                  </a:cubicBezTo>
                  <a:lnTo>
                    <a:pt x="989" y="794"/>
                  </a:lnTo>
                  <a:cubicBezTo>
                    <a:pt x="1049" y="711"/>
                    <a:pt x="1156" y="687"/>
                    <a:pt x="1227" y="627"/>
                  </a:cubicBezTo>
                  <a:cubicBezTo>
                    <a:pt x="1346" y="496"/>
                    <a:pt x="1394" y="342"/>
                    <a:pt x="1287" y="175"/>
                  </a:cubicBezTo>
                  <a:cubicBezTo>
                    <a:pt x="1241" y="146"/>
                    <a:pt x="1188" y="141"/>
                    <a:pt x="1133" y="141"/>
                  </a:cubicBezTo>
                  <a:cubicBezTo>
                    <a:pt x="1109" y="141"/>
                    <a:pt x="1086" y="142"/>
                    <a:pt x="1062" y="142"/>
                  </a:cubicBezTo>
                  <a:cubicBezTo>
                    <a:pt x="983" y="142"/>
                    <a:pt x="906" y="133"/>
                    <a:pt x="846" y="56"/>
                  </a:cubicBezTo>
                  <a:cubicBezTo>
                    <a:pt x="790" y="18"/>
                    <a:pt x="734" y="1"/>
                    <a:pt x="6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6797;p32">
              <a:extLst>
                <a:ext uri="{FF2B5EF4-FFF2-40B4-BE49-F238E27FC236}">
                  <a16:creationId xmlns:a16="http://schemas.microsoft.com/office/drawing/2014/main" id="{7D2FDA60-C11A-4FEF-9936-5BFF1A045173}"/>
                </a:ext>
              </a:extLst>
            </p:cNvPr>
            <p:cNvSpPr/>
            <p:nvPr/>
          </p:nvSpPr>
          <p:spPr>
            <a:xfrm>
              <a:off x="5396800" y="3451225"/>
              <a:ext cx="165525" cy="44600"/>
            </a:xfrm>
            <a:custGeom>
              <a:avLst/>
              <a:gdLst/>
              <a:ahLst/>
              <a:cxnLst/>
              <a:rect l="l" t="t" r="r" b="b"/>
              <a:pathLst>
                <a:path w="6621" h="1784" extrusionOk="0">
                  <a:moveTo>
                    <a:pt x="1557" y="879"/>
                  </a:moveTo>
                  <a:lnTo>
                    <a:pt x="1557" y="879"/>
                  </a:lnTo>
                  <a:cubicBezTo>
                    <a:pt x="1620" y="880"/>
                    <a:pt x="1681" y="883"/>
                    <a:pt x="1739" y="890"/>
                  </a:cubicBezTo>
                  <a:cubicBezTo>
                    <a:pt x="1758" y="898"/>
                    <a:pt x="1777" y="905"/>
                    <a:pt x="1796" y="911"/>
                  </a:cubicBezTo>
                  <a:lnTo>
                    <a:pt x="1796" y="911"/>
                  </a:lnTo>
                  <a:cubicBezTo>
                    <a:pt x="1717" y="899"/>
                    <a:pt x="1637" y="888"/>
                    <a:pt x="1557" y="879"/>
                  </a:cubicBezTo>
                  <a:close/>
                  <a:moveTo>
                    <a:pt x="2313" y="944"/>
                  </a:moveTo>
                  <a:cubicBezTo>
                    <a:pt x="2358" y="944"/>
                    <a:pt x="2401" y="945"/>
                    <a:pt x="2441" y="950"/>
                  </a:cubicBezTo>
                  <a:cubicBezTo>
                    <a:pt x="2391" y="955"/>
                    <a:pt x="2340" y="958"/>
                    <a:pt x="2289" y="958"/>
                  </a:cubicBezTo>
                  <a:cubicBezTo>
                    <a:pt x="2221" y="958"/>
                    <a:pt x="2152" y="954"/>
                    <a:pt x="2083" y="947"/>
                  </a:cubicBezTo>
                  <a:lnTo>
                    <a:pt x="2083" y="947"/>
                  </a:lnTo>
                  <a:cubicBezTo>
                    <a:pt x="2090" y="947"/>
                    <a:pt x="2096" y="947"/>
                    <a:pt x="2103" y="947"/>
                  </a:cubicBezTo>
                  <a:cubicBezTo>
                    <a:pt x="2175" y="947"/>
                    <a:pt x="2246" y="944"/>
                    <a:pt x="2313" y="944"/>
                  </a:cubicBezTo>
                  <a:close/>
                  <a:moveTo>
                    <a:pt x="665" y="1"/>
                  </a:moveTo>
                  <a:cubicBezTo>
                    <a:pt x="478" y="1"/>
                    <a:pt x="312" y="85"/>
                    <a:pt x="179" y="307"/>
                  </a:cubicBezTo>
                  <a:cubicBezTo>
                    <a:pt x="0" y="629"/>
                    <a:pt x="226" y="736"/>
                    <a:pt x="453" y="843"/>
                  </a:cubicBezTo>
                  <a:cubicBezTo>
                    <a:pt x="554" y="873"/>
                    <a:pt x="661" y="879"/>
                    <a:pt x="771" y="879"/>
                  </a:cubicBezTo>
                  <a:cubicBezTo>
                    <a:pt x="845" y="879"/>
                    <a:pt x="919" y="876"/>
                    <a:pt x="995" y="876"/>
                  </a:cubicBezTo>
                  <a:cubicBezTo>
                    <a:pt x="1019" y="876"/>
                    <a:pt x="1043" y="876"/>
                    <a:pt x="1067" y="877"/>
                  </a:cubicBezTo>
                  <a:lnTo>
                    <a:pt x="1067" y="877"/>
                  </a:lnTo>
                  <a:cubicBezTo>
                    <a:pt x="946" y="894"/>
                    <a:pt x="824" y="927"/>
                    <a:pt x="703" y="986"/>
                  </a:cubicBezTo>
                  <a:cubicBezTo>
                    <a:pt x="631" y="1319"/>
                    <a:pt x="929" y="1307"/>
                    <a:pt x="1108" y="1402"/>
                  </a:cubicBezTo>
                  <a:cubicBezTo>
                    <a:pt x="1163" y="1416"/>
                    <a:pt x="1227" y="1422"/>
                    <a:pt x="1292" y="1422"/>
                  </a:cubicBezTo>
                  <a:cubicBezTo>
                    <a:pt x="1338" y="1422"/>
                    <a:pt x="1385" y="1419"/>
                    <a:pt x="1429" y="1414"/>
                  </a:cubicBezTo>
                  <a:cubicBezTo>
                    <a:pt x="1477" y="1402"/>
                    <a:pt x="1524" y="1379"/>
                    <a:pt x="1560" y="1379"/>
                  </a:cubicBezTo>
                  <a:cubicBezTo>
                    <a:pt x="1787" y="1360"/>
                    <a:pt x="2012" y="1350"/>
                    <a:pt x="2235" y="1350"/>
                  </a:cubicBezTo>
                  <a:cubicBezTo>
                    <a:pt x="2877" y="1350"/>
                    <a:pt x="3507" y="1431"/>
                    <a:pt x="4144" y="1617"/>
                  </a:cubicBezTo>
                  <a:cubicBezTo>
                    <a:pt x="4215" y="1712"/>
                    <a:pt x="4286" y="1783"/>
                    <a:pt x="4406" y="1783"/>
                  </a:cubicBezTo>
                  <a:cubicBezTo>
                    <a:pt x="4525" y="1760"/>
                    <a:pt x="4596" y="1700"/>
                    <a:pt x="4656" y="1605"/>
                  </a:cubicBezTo>
                  <a:cubicBezTo>
                    <a:pt x="4778" y="1392"/>
                    <a:pt x="4969" y="1365"/>
                    <a:pt x="5161" y="1365"/>
                  </a:cubicBezTo>
                  <a:cubicBezTo>
                    <a:pt x="5226" y="1365"/>
                    <a:pt x="5292" y="1368"/>
                    <a:pt x="5355" y="1368"/>
                  </a:cubicBezTo>
                  <a:cubicBezTo>
                    <a:pt x="5376" y="1368"/>
                    <a:pt x="5397" y="1368"/>
                    <a:pt x="5418" y="1367"/>
                  </a:cubicBezTo>
                  <a:cubicBezTo>
                    <a:pt x="5473" y="1362"/>
                    <a:pt x="5529" y="1360"/>
                    <a:pt x="5585" y="1360"/>
                  </a:cubicBezTo>
                  <a:cubicBezTo>
                    <a:pt x="5726" y="1360"/>
                    <a:pt x="5868" y="1371"/>
                    <a:pt x="6006" y="1371"/>
                  </a:cubicBezTo>
                  <a:cubicBezTo>
                    <a:pt x="6212" y="1371"/>
                    <a:pt x="6412" y="1347"/>
                    <a:pt x="6596" y="1224"/>
                  </a:cubicBezTo>
                  <a:cubicBezTo>
                    <a:pt x="6620" y="1164"/>
                    <a:pt x="6620" y="1081"/>
                    <a:pt x="6584" y="1021"/>
                  </a:cubicBezTo>
                  <a:cubicBezTo>
                    <a:pt x="6566" y="1021"/>
                    <a:pt x="6547" y="1021"/>
                    <a:pt x="6528" y="1021"/>
                  </a:cubicBezTo>
                  <a:cubicBezTo>
                    <a:pt x="6183" y="1021"/>
                    <a:pt x="5844" y="1088"/>
                    <a:pt x="5505" y="1088"/>
                  </a:cubicBezTo>
                  <a:cubicBezTo>
                    <a:pt x="5337" y="1088"/>
                    <a:pt x="5169" y="1071"/>
                    <a:pt x="5001" y="1021"/>
                  </a:cubicBezTo>
                  <a:cubicBezTo>
                    <a:pt x="4838" y="965"/>
                    <a:pt x="4671" y="950"/>
                    <a:pt x="4505" y="950"/>
                  </a:cubicBezTo>
                  <a:cubicBezTo>
                    <a:pt x="4392" y="950"/>
                    <a:pt x="4279" y="957"/>
                    <a:pt x="4167" y="962"/>
                  </a:cubicBezTo>
                  <a:cubicBezTo>
                    <a:pt x="4095" y="971"/>
                    <a:pt x="4026" y="976"/>
                    <a:pt x="3960" y="976"/>
                  </a:cubicBezTo>
                  <a:cubicBezTo>
                    <a:pt x="3512" y="976"/>
                    <a:pt x="3199" y="763"/>
                    <a:pt x="3013" y="307"/>
                  </a:cubicBezTo>
                  <a:cubicBezTo>
                    <a:pt x="2917" y="236"/>
                    <a:pt x="2798" y="224"/>
                    <a:pt x="2691" y="176"/>
                  </a:cubicBezTo>
                  <a:lnTo>
                    <a:pt x="2453" y="176"/>
                  </a:lnTo>
                  <a:cubicBezTo>
                    <a:pt x="2354" y="188"/>
                    <a:pt x="2255" y="194"/>
                    <a:pt x="2156" y="194"/>
                  </a:cubicBezTo>
                  <a:cubicBezTo>
                    <a:pt x="1779" y="194"/>
                    <a:pt x="1401" y="119"/>
                    <a:pt x="1024" y="81"/>
                  </a:cubicBezTo>
                  <a:cubicBezTo>
                    <a:pt x="898" y="31"/>
                    <a:pt x="778" y="1"/>
                    <a:pt x="6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6798;p32">
              <a:extLst>
                <a:ext uri="{FF2B5EF4-FFF2-40B4-BE49-F238E27FC236}">
                  <a16:creationId xmlns:a16="http://schemas.microsoft.com/office/drawing/2014/main" id="{4E11F474-AD04-4EB3-98E8-E4C1691B656F}"/>
                </a:ext>
              </a:extLst>
            </p:cNvPr>
            <p:cNvSpPr/>
            <p:nvPr/>
          </p:nvSpPr>
          <p:spPr>
            <a:xfrm>
              <a:off x="5442325" y="3295950"/>
              <a:ext cx="19675" cy="130825"/>
            </a:xfrm>
            <a:custGeom>
              <a:avLst/>
              <a:gdLst/>
              <a:ahLst/>
              <a:cxnLst/>
              <a:rect l="l" t="t" r="r" b="b"/>
              <a:pathLst>
                <a:path w="787" h="5233" extrusionOk="0">
                  <a:moveTo>
                    <a:pt x="80" y="1"/>
                  </a:moveTo>
                  <a:cubicBezTo>
                    <a:pt x="50" y="1"/>
                    <a:pt x="19" y="14"/>
                    <a:pt x="1" y="41"/>
                  </a:cubicBezTo>
                  <a:cubicBezTo>
                    <a:pt x="13" y="1232"/>
                    <a:pt x="251" y="2398"/>
                    <a:pt x="418" y="3565"/>
                  </a:cubicBezTo>
                  <a:cubicBezTo>
                    <a:pt x="489" y="4125"/>
                    <a:pt x="489" y="4696"/>
                    <a:pt x="715" y="5232"/>
                  </a:cubicBezTo>
                  <a:cubicBezTo>
                    <a:pt x="727" y="4756"/>
                    <a:pt x="727" y="4256"/>
                    <a:pt x="727" y="3780"/>
                  </a:cubicBezTo>
                  <a:cubicBezTo>
                    <a:pt x="751" y="3768"/>
                    <a:pt x="775" y="3744"/>
                    <a:pt x="787" y="3720"/>
                  </a:cubicBezTo>
                  <a:cubicBezTo>
                    <a:pt x="775" y="3661"/>
                    <a:pt x="751" y="3613"/>
                    <a:pt x="739" y="3565"/>
                  </a:cubicBezTo>
                  <a:cubicBezTo>
                    <a:pt x="715" y="3458"/>
                    <a:pt x="668" y="3351"/>
                    <a:pt x="632" y="3244"/>
                  </a:cubicBezTo>
                  <a:cubicBezTo>
                    <a:pt x="596" y="3172"/>
                    <a:pt x="513" y="3137"/>
                    <a:pt x="477" y="3065"/>
                  </a:cubicBezTo>
                  <a:cubicBezTo>
                    <a:pt x="465" y="2720"/>
                    <a:pt x="441" y="2398"/>
                    <a:pt x="430" y="2065"/>
                  </a:cubicBezTo>
                  <a:cubicBezTo>
                    <a:pt x="382" y="2029"/>
                    <a:pt x="382" y="1970"/>
                    <a:pt x="430" y="1922"/>
                  </a:cubicBezTo>
                  <a:lnTo>
                    <a:pt x="430" y="1863"/>
                  </a:lnTo>
                  <a:lnTo>
                    <a:pt x="430" y="1803"/>
                  </a:lnTo>
                  <a:cubicBezTo>
                    <a:pt x="382" y="1756"/>
                    <a:pt x="358" y="1708"/>
                    <a:pt x="310" y="1648"/>
                  </a:cubicBezTo>
                  <a:lnTo>
                    <a:pt x="310" y="1506"/>
                  </a:lnTo>
                  <a:cubicBezTo>
                    <a:pt x="358" y="1446"/>
                    <a:pt x="358" y="1398"/>
                    <a:pt x="310" y="1351"/>
                  </a:cubicBezTo>
                  <a:cubicBezTo>
                    <a:pt x="310" y="1160"/>
                    <a:pt x="299" y="982"/>
                    <a:pt x="299" y="791"/>
                  </a:cubicBezTo>
                  <a:cubicBezTo>
                    <a:pt x="251" y="744"/>
                    <a:pt x="251" y="696"/>
                    <a:pt x="299" y="636"/>
                  </a:cubicBezTo>
                  <a:lnTo>
                    <a:pt x="299" y="374"/>
                  </a:lnTo>
                  <a:cubicBezTo>
                    <a:pt x="263" y="327"/>
                    <a:pt x="227" y="267"/>
                    <a:pt x="156" y="184"/>
                  </a:cubicBezTo>
                  <a:cubicBezTo>
                    <a:pt x="144" y="136"/>
                    <a:pt x="144" y="89"/>
                    <a:pt x="144" y="41"/>
                  </a:cubicBezTo>
                  <a:cubicBezTo>
                    <a:pt x="144" y="29"/>
                    <a:pt x="132" y="17"/>
                    <a:pt x="108" y="5"/>
                  </a:cubicBezTo>
                  <a:cubicBezTo>
                    <a:pt x="99" y="2"/>
                    <a:pt x="89" y="1"/>
                    <a:pt x="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6799;p32">
              <a:extLst>
                <a:ext uri="{FF2B5EF4-FFF2-40B4-BE49-F238E27FC236}">
                  <a16:creationId xmlns:a16="http://schemas.microsoft.com/office/drawing/2014/main" id="{EE830A2D-8D7C-473C-B748-42CA3114D0A1}"/>
                </a:ext>
              </a:extLst>
            </p:cNvPr>
            <p:cNvSpPr/>
            <p:nvPr/>
          </p:nvSpPr>
          <p:spPr>
            <a:xfrm>
              <a:off x="5466450" y="3441625"/>
              <a:ext cx="55375" cy="36850"/>
            </a:xfrm>
            <a:custGeom>
              <a:avLst/>
              <a:gdLst/>
              <a:ahLst/>
              <a:cxnLst/>
              <a:rect l="l" t="t" r="r" b="b"/>
              <a:pathLst>
                <a:path w="2215" h="1474" extrusionOk="0">
                  <a:moveTo>
                    <a:pt x="60" y="0"/>
                  </a:moveTo>
                  <a:lnTo>
                    <a:pt x="60" y="560"/>
                  </a:lnTo>
                  <a:cubicBezTo>
                    <a:pt x="12" y="608"/>
                    <a:pt x="0" y="667"/>
                    <a:pt x="60" y="715"/>
                  </a:cubicBezTo>
                  <a:cubicBezTo>
                    <a:pt x="273" y="1233"/>
                    <a:pt x="643" y="1474"/>
                    <a:pt x="1154" y="1474"/>
                  </a:cubicBezTo>
                  <a:cubicBezTo>
                    <a:pt x="1242" y="1474"/>
                    <a:pt x="1333" y="1467"/>
                    <a:pt x="1429" y="1453"/>
                  </a:cubicBezTo>
                  <a:cubicBezTo>
                    <a:pt x="1703" y="1429"/>
                    <a:pt x="1953" y="1429"/>
                    <a:pt x="2215" y="1405"/>
                  </a:cubicBezTo>
                  <a:cubicBezTo>
                    <a:pt x="2114" y="1298"/>
                    <a:pt x="1992" y="1274"/>
                    <a:pt x="1864" y="1274"/>
                  </a:cubicBezTo>
                  <a:cubicBezTo>
                    <a:pt x="1761" y="1274"/>
                    <a:pt x="1655" y="1290"/>
                    <a:pt x="1553" y="1290"/>
                  </a:cubicBezTo>
                  <a:cubicBezTo>
                    <a:pt x="1527" y="1290"/>
                    <a:pt x="1502" y="1289"/>
                    <a:pt x="1477" y="1286"/>
                  </a:cubicBezTo>
                  <a:cubicBezTo>
                    <a:pt x="1239" y="1263"/>
                    <a:pt x="1000" y="1286"/>
                    <a:pt x="774" y="1251"/>
                  </a:cubicBezTo>
                  <a:cubicBezTo>
                    <a:pt x="596" y="1203"/>
                    <a:pt x="417" y="1096"/>
                    <a:pt x="631" y="858"/>
                  </a:cubicBezTo>
                  <a:cubicBezTo>
                    <a:pt x="465" y="608"/>
                    <a:pt x="298" y="370"/>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6800;p32">
              <a:extLst>
                <a:ext uri="{FF2B5EF4-FFF2-40B4-BE49-F238E27FC236}">
                  <a16:creationId xmlns:a16="http://schemas.microsoft.com/office/drawing/2014/main" id="{152A1440-917B-49F8-9768-9D3A63FD5B5A}"/>
                </a:ext>
              </a:extLst>
            </p:cNvPr>
            <p:cNvSpPr/>
            <p:nvPr/>
          </p:nvSpPr>
          <p:spPr>
            <a:xfrm>
              <a:off x="5413175" y="3444600"/>
              <a:ext cx="44650" cy="15175"/>
            </a:xfrm>
            <a:custGeom>
              <a:avLst/>
              <a:gdLst/>
              <a:ahLst/>
              <a:cxnLst/>
              <a:rect l="l" t="t" r="r" b="b"/>
              <a:pathLst>
                <a:path w="1786" h="607" extrusionOk="0">
                  <a:moveTo>
                    <a:pt x="226" y="1"/>
                  </a:moveTo>
                  <a:cubicBezTo>
                    <a:pt x="0" y="120"/>
                    <a:pt x="0" y="120"/>
                    <a:pt x="202" y="572"/>
                  </a:cubicBezTo>
                  <a:cubicBezTo>
                    <a:pt x="240" y="570"/>
                    <a:pt x="278" y="570"/>
                    <a:pt x="315" y="570"/>
                  </a:cubicBezTo>
                  <a:cubicBezTo>
                    <a:pt x="583" y="570"/>
                    <a:pt x="850" y="607"/>
                    <a:pt x="1114" y="607"/>
                  </a:cubicBezTo>
                  <a:cubicBezTo>
                    <a:pt x="1341" y="607"/>
                    <a:pt x="1566" y="579"/>
                    <a:pt x="1786" y="477"/>
                  </a:cubicBezTo>
                  <a:cubicBezTo>
                    <a:pt x="1691" y="417"/>
                    <a:pt x="1548" y="429"/>
                    <a:pt x="1488" y="310"/>
                  </a:cubicBezTo>
                  <a:cubicBezTo>
                    <a:pt x="1048" y="310"/>
                    <a:pt x="631" y="179"/>
                    <a:pt x="2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6801;p32">
              <a:extLst>
                <a:ext uri="{FF2B5EF4-FFF2-40B4-BE49-F238E27FC236}">
                  <a16:creationId xmlns:a16="http://schemas.microsoft.com/office/drawing/2014/main" id="{F980B3DD-B61A-4EB2-9A60-4C378E94DA32}"/>
                </a:ext>
              </a:extLst>
            </p:cNvPr>
            <p:cNvSpPr/>
            <p:nvPr/>
          </p:nvSpPr>
          <p:spPr>
            <a:xfrm>
              <a:off x="5485500" y="3391325"/>
              <a:ext cx="11025" cy="11625"/>
            </a:xfrm>
            <a:custGeom>
              <a:avLst/>
              <a:gdLst/>
              <a:ahLst/>
              <a:cxnLst/>
              <a:rect l="l" t="t" r="r" b="b"/>
              <a:pathLst>
                <a:path w="441" h="465" extrusionOk="0">
                  <a:moveTo>
                    <a:pt x="24" y="0"/>
                  </a:moveTo>
                  <a:cubicBezTo>
                    <a:pt x="24" y="84"/>
                    <a:pt x="12" y="191"/>
                    <a:pt x="0" y="286"/>
                  </a:cubicBezTo>
                  <a:cubicBezTo>
                    <a:pt x="12" y="346"/>
                    <a:pt x="24" y="381"/>
                    <a:pt x="48" y="465"/>
                  </a:cubicBezTo>
                  <a:lnTo>
                    <a:pt x="441" y="143"/>
                  </a:lnTo>
                  <a:cubicBezTo>
                    <a:pt x="378" y="9"/>
                    <a:pt x="262" y="3"/>
                    <a:pt x="143" y="3"/>
                  </a:cubicBezTo>
                  <a:cubicBezTo>
                    <a:pt x="130" y="3"/>
                    <a:pt x="116" y="3"/>
                    <a:pt x="103" y="3"/>
                  </a:cubicBezTo>
                  <a:cubicBezTo>
                    <a:pt x="76" y="3"/>
                    <a:pt x="50" y="2"/>
                    <a:pt x="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6802;p32">
              <a:extLst>
                <a:ext uri="{FF2B5EF4-FFF2-40B4-BE49-F238E27FC236}">
                  <a16:creationId xmlns:a16="http://schemas.microsoft.com/office/drawing/2014/main" id="{1D3A15D9-6EE1-49A6-87D1-695AED07841A}"/>
                </a:ext>
              </a:extLst>
            </p:cNvPr>
            <p:cNvSpPr/>
            <p:nvPr/>
          </p:nvSpPr>
          <p:spPr>
            <a:xfrm>
              <a:off x="5483125" y="3445500"/>
              <a:ext cx="6550" cy="11325"/>
            </a:xfrm>
            <a:custGeom>
              <a:avLst/>
              <a:gdLst/>
              <a:ahLst/>
              <a:cxnLst/>
              <a:rect l="l" t="t" r="r" b="b"/>
              <a:pathLst>
                <a:path w="262" h="453" extrusionOk="0">
                  <a:moveTo>
                    <a:pt x="214" y="0"/>
                  </a:moveTo>
                  <a:cubicBezTo>
                    <a:pt x="36" y="84"/>
                    <a:pt x="0" y="215"/>
                    <a:pt x="107" y="393"/>
                  </a:cubicBezTo>
                  <a:cubicBezTo>
                    <a:pt x="119" y="417"/>
                    <a:pt x="167" y="441"/>
                    <a:pt x="191" y="453"/>
                  </a:cubicBezTo>
                  <a:cubicBezTo>
                    <a:pt x="214" y="381"/>
                    <a:pt x="238" y="322"/>
                    <a:pt x="262" y="262"/>
                  </a:cubicBezTo>
                  <a:cubicBezTo>
                    <a:pt x="238" y="179"/>
                    <a:pt x="226" y="96"/>
                    <a:pt x="2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6803;p32">
              <a:extLst>
                <a:ext uri="{FF2B5EF4-FFF2-40B4-BE49-F238E27FC236}">
                  <a16:creationId xmlns:a16="http://schemas.microsoft.com/office/drawing/2014/main" id="{72BF190B-58A7-490F-B3A6-C88C426AAFE7}"/>
                </a:ext>
              </a:extLst>
            </p:cNvPr>
            <p:cNvSpPr/>
            <p:nvPr/>
          </p:nvSpPr>
          <p:spPr>
            <a:xfrm>
              <a:off x="5485800" y="3404725"/>
              <a:ext cx="10725" cy="7850"/>
            </a:xfrm>
            <a:custGeom>
              <a:avLst/>
              <a:gdLst/>
              <a:ahLst/>
              <a:cxnLst/>
              <a:rect l="l" t="t" r="r" b="b"/>
              <a:pathLst>
                <a:path w="429" h="314" extrusionOk="0">
                  <a:moveTo>
                    <a:pt x="36" y="0"/>
                  </a:moveTo>
                  <a:lnTo>
                    <a:pt x="36" y="0"/>
                  </a:lnTo>
                  <a:cubicBezTo>
                    <a:pt x="0" y="119"/>
                    <a:pt x="12" y="238"/>
                    <a:pt x="131" y="310"/>
                  </a:cubicBezTo>
                  <a:cubicBezTo>
                    <a:pt x="153" y="312"/>
                    <a:pt x="175" y="313"/>
                    <a:pt x="196" y="313"/>
                  </a:cubicBezTo>
                  <a:cubicBezTo>
                    <a:pt x="292" y="313"/>
                    <a:pt x="380" y="286"/>
                    <a:pt x="429" y="179"/>
                  </a:cubicBezTo>
                  <a:cubicBezTo>
                    <a:pt x="298" y="143"/>
                    <a:pt x="155" y="119"/>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6804;p32">
              <a:extLst>
                <a:ext uri="{FF2B5EF4-FFF2-40B4-BE49-F238E27FC236}">
                  <a16:creationId xmlns:a16="http://schemas.microsoft.com/office/drawing/2014/main" id="{57DBC0FE-B566-41D4-A738-487C74B85204}"/>
                </a:ext>
              </a:extLst>
            </p:cNvPr>
            <p:cNvSpPr/>
            <p:nvPr/>
          </p:nvSpPr>
          <p:spPr>
            <a:xfrm>
              <a:off x="5459900" y="3427050"/>
              <a:ext cx="6575" cy="15200"/>
            </a:xfrm>
            <a:custGeom>
              <a:avLst/>
              <a:gdLst/>
              <a:ahLst/>
              <a:cxnLst/>
              <a:rect l="l" t="t" r="r" b="b"/>
              <a:pathLst>
                <a:path w="263" h="608" extrusionOk="0">
                  <a:moveTo>
                    <a:pt x="36" y="0"/>
                  </a:moveTo>
                  <a:cubicBezTo>
                    <a:pt x="0" y="226"/>
                    <a:pt x="60" y="429"/>
                    <a:pt x="179" y="607"/>
                  </a:cubicBezTo>
                  <a:cubicBezTo>
                    <a:pt x="191" y="405"/>
                    <a:pt x="262" y="167"/>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6805;p32">
              <a:extLst>
                <a:ext uri="{FF2B5EF4-FFF2-40B4-BE49-F238E27FC236}">
                  <a16:creationId xmlns:a16="http://schemas.microsoft.com/office/drawing/2014/main" id="{DB6C76B8-73A6-4F9B-8006-B33F0B76FA3B}"/>
                </a:ext>
              </a:extLst>
            </p:cNvPr>
            <p:cNvSpPr/>
            <p:nvPr/>
          </p:nvSpPr>
          <p:spPr>
            <a:xfrm>
              <a:off x="5464950" y="3408275"/>
              <a:ext cx="2700" cy="5400"/>
            </a:xfrm>
            <a:custGeom>
              <a:avLst/>
              <a:gdLst/>
              <a:ahLst/>
              <a:cxnLst/>
              <a:rect l="l" t="t" r="r" b="b"/>
              <a:pathLst>
                <a:path w="108" h="216" extrusionOk="0">
                  <a:moveTo>
                    <a:pt x="60" y="1"/>
                  </a:moveTo>
                  <a:cubicBezTo>
                    <a:pt x="36" y="37"/>
                    <a:pt x="1" y="84"/>
                    <a:pt x="1" y="108"/>
                  </a:cubicBezTo>
                  <a:cubicBezTo>
                    <a:pt x="1" y="144"/>
                    <a:pt x="36" y="180"/>
                    <a:pt x="48" y="215"/>
                  </a:cubicBezTo>
                  <a:cubicBezTo>
                    <a:pt x="60" y="180"/>
                    <a:pt x="96" y="144"/>
                    <a:pt x="108" y="108"/>
                  </a:cubicBezTo>
                  <a:cubicBezTo>
                    <a:pt x="96" y="84"/>
                    <a:pt x="72" y="37"/>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6806;p32">
              <a:extLst>
                <a:ext uri="{FF2B5EF4-FFF2-40B4-BE49-F238E27FC236}">
                  <a16:creationId xmlns:a16="http://schemas.microsoft.com/office/drawing/2014/main" id="{E142F0EC-32F9-4220-A7DD-D7A418D33C9C}"/>
                </a:ext>
              </a:extLst>
            </p:cNvPr>
            <p:cNvSpPr/>
            <p:nvPr/>
          </p:nvSpPr>
          <p:spPr>
            <a:xfrm>
              <a:off x="5453350" y="3447575"/>
              <a:ext cx="10450" cy="5000"/>
            </a:xfrm>
            <a:custGeom>
              <a:avLst/>
              <a:gdLst/>
              <a:ahLst/>
              <a:cxnLst/>
              <a:rect l="l" t="t" r="r" b="b"/>
              <a:pathLst>
                <a:path w="418" h="200" extrusionOk="0">
                  <a:moveTo>
                    <a:pt x="417" y="1"/>
                  </a:moveTo>
                  <a:cubicBezTo>
                    <a:pt x="274" y="36"/>
                    <a:pt x="108" y="36"/>
                    <a:pt x="0" y="179"/>
                  </a:cubicBezTo>
                  <a:cubicBezTo>
                    <a:pt x="60" y="188"/>
                    <a:pt x="122" y="199"/>
                    <a:pt x="181" y="199"/>
                  </a:cubicBezTo>
                  <a:cubicBezTo>
                    <a:pt x="286" y="199"/>
                    <a:pt x="379" y="162"/>
                    <a:pt x="4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6807;p32">
              <a:extLst>
                <a:ext uri="{FF2B5EF4-FFF2-40B4-BE49-F238E27FC236}">
                  <a16:creationId xmlns:a16="http://schemas.microsoft.com/office/drawing/2014/main" id="{F11EAF95-0CFF-4E91-A575-CC042CD90ED8}"/>
                </a:ext>
              </a:extLst>
            </p:cNvPr>
            <p:cNvSpPr/>
            <p:nvPr/>
          </p:nvSpPr>
          <p:spPr>
            <a:xfrm>
              <a:off x="5493225" y="3458600"/>
              <a:ext cx="8975" cy="4175"/>
            </a:xfrm>
            <a:custGeom>
              <a:avLst/>
              <a:gdLst/>
              <a:ahLst/>
              <a:cxnLst/>
              <a:rect l="l" t="t" r="r" b="b"/>
              <a:pathLst>
                <a:path w="359" h="167" extrusionOk="0">
                  <a:moveTo>
                    <a:pt x="251" y="0"/>
                  </a:moveTo>
                  <a:cubicBezTo>
                    <a:pt x="156" y="36"/>
                    <a:pt x="48" y="60"/>
                    <a:pt x="1" y="167"/>
                  </a:cubicBezTo>
                  <a:lnTo>
                    <a:pt x="299" y="167"/>
                  </a:lnTo>
                  <a:lnTo>
                    <a:pt x="358" y="119"/>
                  </a:lnTo>
                  <a:lnTo>
                    <a:pt x="310" y="60"/>
                  </a:lnTo>
                  <a:cubicBezTo>
                    <a:pt x="287" y="48"/>
                    <a:pt x="275" y="12"/>
                    <a:pt x="2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6808;p32">
              <a:extLst>
                <a:ext uri="{FF2B5EF4-FFF2-40B4-BE49-F238E27FC236}">
                  <a16:creationId xmlns:a16="http://schemas.microsoft.com/office/drawing/2014/main" id="{DC820ADB-09CB-42A7-9151-6323AB0C1568}"/>
                </a:ext>
              </a:extLst>
            </p:cNvPr>
            <p:cNvSpPr/>
            <p:nvPr/>
          </p:nvSpPr>
          <p:spPr>
            <a:xfrm>
              <a:off x="5460800" y="3390025"/>
              <a:ext cx="3875" cy="3325"/>
            </a:xfrm>
            <a:custGeom>
              <a:avLst/>
              <a:gdLst/>
              <a:ahLst/>
              <a:cxnLst/>
              <a:rect l="l" t="t" r="r" b="b"/>
              <a:pathLst>
                <a:path w="155" h="133" extrusionOk="0">
                  <a:moveTo>
                    <a:pt x="72" y="0"/>
                  </a:moveTo>
                  <a:cubicBezTo>
                    <a:pt x="48" y="0"/>
                    <a:pt x="27" y="16"/>
                    <a:pt x="0" y="52"/>
                  </a:cubicBezTo>
                  <a:cubicBezTo>
                    <a:pt x="30" y="106"/>
                    <a:pt x="57" y="133"/>
                    <a:pt x="82" y="133"/>
                  </a:cubicBezTo>
                  <a:cubicBezTo>
                    <a:pt x="107" y="133"/>
                    <a:pt x="131" y="106"/>
                    <a:pt x="155" y="52"/>
                  </a:cubicBezTo>
                  <a:cubicBezTo>
                    <a:pt x="155" y="40"/>
                    <a:pt x="119" y="17"/>
                    <a:pt x="95" y="5"/>
                  </a:cubicBezTo>
                  <a:cubicBezTo>
                    <a:pt x="87" y="2"/>
                    <a:pt x="79" y="0"/>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6809;p32">
              <a:extLst>
                <a:ext uri="{FF2B5EF4-FFF2-40B4-BE49-F238E27FC236}">
                  <a16:creationId xmlns:a16="http://schemas.microsoft.com/office/drawing/2014/main" id="{82072931-7E74-4AAB-A398-9C16F9929925}"/>
                </a:ext>
              </a:extLst>
            </p:cNvPr>
            <p:cNvSpPr/>
            <p:nvPr/>
          </p:nvSpPr>
          <p:spPr>
            <a:xfrm>
              <a:off x="5486100" y="3466325"/>
              <a:ext cx="3575" cy="2050"/>
            </a:xfrm>
            <a:custGeom>
              <a:avLst/>
              <a:gdLst/>
              <a:ahLst/>
              <a:cxnLst/>
              <a:rect l="l" t="t" r="r" b="b"/>
              <a:pathLst>
                <a:path w="143" h="82" extrusionOk="0">
                  <a:moveTo>
                    <a:pt x="0" y="1"/>
                  </a:moveTo>
                  <a:cubicBezTo>
                    <a:pt x="24" y="54"/>
                    <a:pt x="48" y="81"/>
                    <a:pt x="72" y="81"/>
                  </a:cubicBezTo>
                  <a:cubicBezTo>
                    <a:pt x="95" y="81"/>
                    <a:pt x="119" y="54"/>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6810;p32">
              <a:extLst>
                <a:ext uri="{FF2B5EF4-FFF2-40B4-BE49-F238E27FC236}">
                  <a16:creationId xmlns:a16="http://schemas.microsoft.com/office/drawing/2014/main" id="{4AAA8238-C2C3-47E9-9266-81DC28217EB3}"/>
                </a:ext>
              </a:extLst>
            </p:cNvPr>
            <p:cNvSpPr/>
            <p:nvPr/>
          </p:nvSpPr>
          <p:spPr>
            <a:xfrm>
              <a:off x="5489650" y="3463050"/>
              <a:ext cx="3600" cy="3300"/>
            </a:xfrm>
            <a:custGeom>
              <a:avLst/>
              <a:gdLst/>
              <a:ahLst/>
              <a:cxnLst/>
              <a:rect l="l" t="t" r="r" b="b"/>
              <a:pathLst>
                <a:path w="144" h="132" extrusionOk="0">
                  <a:moveTo>
                    <a:pt x="144" y="1"/>
                  </a:moveTo>
                  <a:cubicBezTo>
                    <a:pt x="96" y="48"/>
                    <a:pt x="37" y="96"/>
                    <a:pt x="1" y="132"/>
                  </a:cubicBezTo>
                  <a:cubicBezTo>
                    <a:pt x="37" y="96"/>
                    <a:pt x="96" y="48"/>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6811;p32">
              <a:extLst>
                <a:ext uri="{FF2B5EF4-FFF2-40B4-BE49-F238E27FC236}">
                  <a16:creationId xmlns:a16="http://schemas.microsoft.com/office/drawing/2014/main" id="{EA2084AF-8819-437D-A60E-92D0133D26E0}"/>
                </a:ext>
              </a:extLst>
            </p:cNvPr>
            <p:cNvSpPr/>
            <p:nvPr/>
          </p:nvSpPr>
          <p:spPr>
            <a:xfrm>
              <a:off x="5467925" y="3394900"/>
              <a:ext cx="3300" cy="1800"/>
            </a:xfrm>
            <a:custGeom>
              <a:avLst/>
              <a:gdLst/>
              <a:ahLst/>
              <a:cxnLst/>
              <a:rect l="l" t="t" r="r" b="b"/>
              <a:pathLst>
                <a:path w="132" h="72" extrusionOk="0">
                  <a:moveTo>
                    <a:pt x="1" y="0"/>
                  </a:moveTo>
                  <a:cubicBezTo>
                    <a:pt x="25" y="48"/>
                    <a:pt x="51" y="72"/>
                    <a:pt x="75" y="72"/>
                  </a:cubicBezTo>
                  <a:cubicBezTo>
                    <a:pt x="99" y="72"/>
                    <a:pt x="120" y="48"/>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6812;p32">
              <a:extLst>
                <a:ext uri="{FF2B5EF4-FFF2-40B4-BE49-F238E27FC236}">
                  <a16:creationId xmlns:a16="http://schemas.microsoft.com/office/drawing/2014/main" id="{4D623850-E761-4AA6-9DC1-58CF13115923}"/>
                </a:ext>
              </a:extLst>
            </p:cNvPr>
            <p:cNvSpPr/>
            <p:nvPr/>
          </p:nvSpPr>
          <p:spPr>
            <a:xfrm>
              <a:off x="5463775" y="3455625"/>
              <a:ext cx="4175" cy="3875"/>
            </a:xfrm>
            <a:custGeom>
              <a:avLst/>
              <a:gdLst/>
              <a:ahLst/>
              <a:cxnLst/>
              <a:rect l="l" t="t" r="r" b="b"/>
              <a:pathLst>
                <a:path w="167" h="155" extrusionOk="0">
                  <a:moveTo>
                    <a:pt x="167" y="0"/>
                  </a:moveTo>
                  <a:cubicBezTo>
                    <a:pt x="119" y="12"/>
                    <a:pt x="60" y="12"/>
                    <a:pt x="0" y="12"/>
                  </a:cubicBezTo>
                  <a:cubicBezTo>
                    <a:pt x="36" y="107"/>
                    <a:pt x="83" y="155"/>
                    <a:pt x="167" y="155"/>
                  </a:cubicBezTo>
                  <a:lnTo>
                    <a:pt x="167"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6813;p32">
              <a:extLst>
                <a:ext uri="{FF2B5EF4-FFF2-40B4-BE49-F238E27FC236}">
                  <a16:creationId xmlns:a16="http://schemas.microsoft.com/office/drawing/2014/main" id="{72684D01-C357-462C-9915-541F294A140C}"/>
                </a:ext>
              </a:extLst>
            </p:cNvPr>
            <p:cNvSpPr/>
            <p:nvPr/>
          </p:nvSpPr>
          <p:spPr>
            <a:xfrm>
              <a:off x="5552800" y="3436275"/>
              <a:ext cx="304500" cy="35425"/>
            </a:xfrm>
            <a:custGeom>
              <a:avLst/>
              <a:gdLst/>
              <a:ahLst/>
              <a:cxnLst/>
              <a:rect l="l" t="t" r="r" b="b"/>
              <a:pathLst>
                <a:path w="12180" h="1417" extrusionOk="0">
                  <a:moveTo>
                    <a:pt x="1071" y="36"/>
                  </a:moveTo>
                  <a:cubicBezTo>
                    <a:pt x="773" y="60"/>
                    <a:pt x="475" y="0"/>
                    <a:pt x="213" y="179"/>
                  </a:cubicBezTo>
                  <a:cubicBezTo>
                    <a:pt x="200" y="178"/>
                    <a:pt x="187" y="178"/>
                    <a:pt x="175" y="178"/>
                  </a:cubicBezTo>
                  <a:cubicBezTo>
                    <a:pt x="1" y="178"/>
                    <a:pt x="16" y="259"/>
                    <a:pt x="94" y="393"/>
                  </a:cubicBezTo>
                  <a:cubicBezTo>
                    <a:pt x="690" y="774"/>
                    <a:pt x="1404" y="655"/>
                    <a:pt x="2035" y="810"/>
                  </a:cubicBezTo>
                  <a:cubicBezTo>
                    <a:pt x="2080" y="811"/>
                    <a:pt x="2125" y="812"/>
                    <a:pt x="2170" y="812"/>
                  </a:cubicBezTo>
                  <a:cubicBezTo>
                    <a:pt x="2272" y="812"/>
                    <a:pt x="2373" y="809"/>
                    <a:pt x="2473" y="809"/>
                  </a:cubicBezTo>
                  <a:cubicBezTo>
                    <a:pt x="2669" y="809"/>
                    <a:pt x="2862" y="820"/>
                    <a:pt x="3047" y="881"/>
                  </a:cubicBezTo>
                  <a:cubicBezTo>
                    <a:pt x="3154" y="905"/>
                    <a:pt x="3273" y="905"/>
                    <a:pt x="3380" y="905"/>
                  </a:cubicBezTo>
                  <a:cubicBezTo>
                    <a:pt x="3738" y="905"/>
                    <a:pt x="4095" y="941"/>
                    <a:pt x="4452" y="1012"/>
                  </a:cubicBezTo>
                  <a:cubicBezTo>
                    <a:pt x="4512" y="1024"/>
                    <a:pt x="4583" y="1048"/>
                    <a:pt x="4654" y="1048"/>
                  </a:cubicBezTo>
                  <a:cubicBezTo>
                    <a:pt x="4738" y="1060"/>
                    <a:pt x="4809" y="1060"/>
                    <a:pt x="4881" y="1060"/>
                  </a:cubicBezTo>
                  <a:cubicBezTo>
                    <a:pt x="5076" y="1080"/>
                    <a:pt x="5254" y="1110"/>
                    <a:pt x="5444" y="1110"/>
                  </a:cubicBezTo>
                  <a:cubicBezTo>
                    <a:pt x="5474" y="1110"/>
                    <a:pt x="5505" y="1109"/>
                    <a:pt x="5536" y="1107"/>
                  </a:cubicBezTo>
                  <a:cubicBezTo>
                    <a:pt x="5576" y="1109"/>
                    <a:pt x="5617" y="1110"/>
                    <a:pt x="5658" y="1110"/>
                  </a:cubicBezTo>
                  <a:cubicBezTo>
                    <a:pt x="5751" y="1110"/>
                    <a:pt x="5845" y="1107"/>
                    <a:pt x="5939" y="1107"/>
                  </a:cubicBezTo>
                  <a:cubicBezTo>
                    <a:pt x="6124" y="1107"/>
                    <a:pt x="6310" y="1117"/>
                    <a:pt x="6488" y="1179"/>
                  </a:cubicBezTo>
                  <a:cubicBezTo>
                    <a:pt x="6548" y="1191"/>
                    <a:pt x="6619" y="1203"/>
                    <a:pt x="6702" y="1227"/>
                  </a:cubicBezTo>
                  <a:cubicBezTo>
                    <a:pt x="6917" y="1250"/>
                    <a:pt x="7143" y="1310"/>
                    <a:pt x="7369" y="1346"/>
                  </a:cubicBezTo>
                  <a:cubicBezTo>
                    <a:pt x="7418" y="1343"/>
                    <a:pt x="7468" y="1342"/>
                    <a:pt x="7517" y="1342"/>
                  </a:cubicBezTo>
                  <a:cubicBezTo>
                    <a:pt x="7904" y="1342"/>
                    <a:pt x="8285" y="1409"/>
                    <a:pt x="8665" y="1409"/>
                  </a:cubicBezTo>
                  <a:cubicBezTo>
                    <a:pt x="8713" y="1409"/>
                    <a:pt x="8762" y="1408"/>
                    <a:pt x="8810" y="1405"/>
                  </a:cubicBezTo>
                  <a:lnTo>
                    <a:pt x="9643" y="1405"/>
                  </a:lnTo>
                  <a:cubicBezTo>
                    <a:pt x="10008" y="1405"/>
                    <a:pt x="10379" y="1389"/>
                    <a:pt x="10747" y="1389"/>
                  </a:cubicBezTo>
                  <a:cubicBezTo>
                    <a:pt x="10932" y="1389"/>
                    <a:pt x="11116" y="1393"/>
                    <a:pt x="11298" y="1405"/>
                  </a:cubicBezTo>
                  <a:cubicBezTo>
                    <a:pt x="11358" y="1405"/>
                    <a:pt x="11417" y="1417"/>
                    <a:pt x="11489" y="1417"/>
                  </a:cubicBezTo>
                  <a:cubicBezTo>
                    <a:pt x="11570" y="1409"/>
                    <a:pt x="11645" y="1384"/>
                    <a:pt x="11722" y="1384"/>
                  </a:cubicBezTo>
                  <a:cubicBezTo>
                    <a:pt x="11759" y="1384"/>
                    <a:pt x="11796" y="1390"/>
                    <a:pt x="11834" y="1405"/>
                  </a:cubicBezTo>
                  <a:cubicBezTo>
                    <a:pt x="11893" y="1405"/>
                    <a:pt x="11941" y="1405"/>
                    <a:pt x="12001" y="1369"/>
                  </a:cubicBezTo>
                  <a:cubicBezTo>
                    <a:pt x="12084" y="1298"/>
                    <a:pt x="12179" y="1203"/>
                    <a:pt x="12096" y="1072"/>
                  </a:cubicBezTo>
                  <a:lnTo>
                    <a:pt x="6119" y="584"/>
                  </a:lnTo>
                  <a:cubicBezTo>
                    <a:pt x="5666" y="548"/>
                    <a:pt x="5226" y="512"/>
                    <a:pt x="4797" y="345"/>
                  </a:cubicBezTo>
                  <a:cubicBezTo>
                    <a:pt x="3547" y="345"/>
                    <a:pt x="2297" y="191"/>
                    <a:pt x="1071" y="3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6814;p32">
              <a:extLst>
                <a:ext uri="{FF2B5EF4-FFF2-40B4-BE49-F238E27FC236}">
                  <a16:creationId xmlns:a16="http://schemas.microsoft.com/office/drawing/2014/main" id="{5BADB2CB-8562-4E35-B016-B47C9470E0FB}"/>
                </a:ext>
              </a:extLst>
            </p:cNvPr>
            <p:cNvSpPr/>
            <p:nvPr/>
          </p:nvSpPr>
          <p:spPr>
            <a:xfrm>
              <a:off x="5715000" y="3427550"/>
              <a:ext cx="59850" cy="15725"/>
            </a:xfrm>
            <a:custGeom>
              <a:avLst/>
              <a:gdLst/>
              <a:ahLst/>
              <a:cxnLst/>
              <a:rect l="l" t="t" r="r" b="b"/>
              <a:pathLst>
                <a:path w="2394" h="629" extrusionOk="0">
                  <a:moveTo>
                    <a:pt x="2029" y="0"/>
                  </a:moveTo>
                  <a:cubicBezTo>
                    <a:pt x="1883" y="0"/>
                    <a:pt x="1733" y="47"/>
                    <a:pt x="1587" y="47"/>
                  </a:cubicBezTo>
                  <a:cubicBezTo>
                    <a:pt x="1538" y="47"/>
                    <a:pt x="1489" y="42"/>
                    <a:pt x="1441" y="28"/>
                  </a:cubicBezTo>
                  <a:cubicBezTo>
                    <a:pt x="1422" y="25"/>
                    <a:pt x="1404" y="24"/>
                    <a:pt x="1387" y="24"/>
                  </a:cubicBezTo>
                  <a:cubicBezTo>
                    <a:pt x="1235" y="24"/>
                    <a:pt x="1119" y="113"/>
                    <a:pt x="1012" y="230"/>
                  </a:cubicBezTo>
                  <a:cubicBezTo>
                    <a:pt x="809" y="188"/>
                    <a:pt x="615" y="130"/>
                    <a:pt x="418" y="130"/>
                  </a:cubicBezTo>
                  <a:cubicBezTo>
                    <a:pt x="281" y="130"/>
                    <a:pt x="142" y="159"/>
                    <a:pt x="0" y="242"/>
                  </a:cubicBezTo>
                  <a:cubicBezTo>
                    <a:pt x="12" y="337"/>
                    <a:pt x="107" y="349"/>
                    <a:pt x="167" y="397"/>
                  </a:cubicBezTo>
                  <a:lnTo>
                    <a:pt x="310" y="397"/>
                  </a:lnTo>
                  <a:cubicBezTo>
                    <a:pt x="310" y="385"/>
                    <a:pt x="321" y="385"/>
                    <a:pt x="357" y="361"/>
                  </a:cubicBezTo>
                  <a:cubicBezTo>
                    <a:pt x="381" y="361"/>
                    <a:pt x="417" y="361"/>
                    <a:pt x="441" y="409"/>
                  </a:cubicBezTo>
                  <a:cubicBezTo>
                    <a:pt x="463" y="409"/>
                    <a:pt x="485" y="408"/>
                    <a:pt x="507" y="408"/>
                  </a:cubicBezTo>
                  <a:cubicBezTo>
                    <a:pt x="642" y="408"/>
                    <a:pt x="779" y="417"/>
                    <a:pt x="881" y="540"/>
                  </a:cubicBezTo>
                  <a:cubicBezTo>
                    <a:pt x="953" y="599"/>
                    <a:pt x="1024" y="629"/>
                    <a:pt x="1095" y="629"/>
                  </a:cubicBezTo>
                  <a:cubicBezTo>
                    <a:pt x="1167" y="629"/>
                    <a:pt x="1238" y="599"/>
                    <a:pt x="1310" y="540"/>
                  </a:cubicBezTo>
                  <a:cubicBezTo>
                    <a:pt x="1607" y="504"/>
                    <a:pt x="1893" y="456"/>
                    <a:pt x="2179" y="409"/>
                  </a:cubicBezTo>
                  <a:cubicBezTo>
                    <a:pt x="2310" y="349"/>
                    <a:pt x="2393" y="266"/>
                    <a:pt x="2310" y="87"/>
                  </a:cubicBezTo>
                  <a:cubicBezTo>
                    <a:pt x="2220" y="20"/>
                    <a:pt x="2125" y="0"/>
                    <a:pt x="20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6815;p32">
              <a:extLst>
                <a:ext uri="{FF2B5EF4-FFF2-40B4-BE49-F238E27FC236}">
                  <a16:creationId xmlns:a16="http://schemas.microsoft.com/office/drawing/2014/main" id="{C591701A-E1FA-448D-8896-1D64B05B4CD2}"/>
                </a:ext>
              </a:extLst>
            </p:cNvPr>
            <p:cNvSpPr/>
            <p:nvPr/>
          </p:nvSpPr>
          <p:spPr>
            <a:xfrm>
              <a:off x="5662300" y="3427325"/>
              <a:ext cx="24725" cy="11175"/>
            </a:xfrm>
            <a:custGeom>
              <a:avLst/>
              <a:gdLst/>
              <a:ahLst/>
              <a:cxnLst/>
              <a:rect l="l" t="t" r="r" b="b"/>
              <a:pathLst>
                <a:path w="989" h="447" extrusionOk="0">
                  <a:moveTo>
                    <a:pt x="417" y="1"/>
                  </a:moveTo>
                  <a:lnTo>
                    <a:pt x="417" y="1"/>
                  </a:lnTo>
                  <a:cubicBezTo>
                    <a:pt x="429" y="311"/>
                    <a:pt x="96" y="132"/>
                    <a:pt x="1" y="287"/>
                  </a:cubicBezTo>
                  <a:cubicBezTo>
                    <a:pt x="129" y="415"/>
                    <a:pt x="269" y="446"/>
                    <a:pt x="416" y="446"/>
                  </a:cubicBezTo>
                  <a:cubicBezTo>
                    <a:pt x="556" y="446"/>
                    <a:pt x="701" y="418"/>
                    <a:pt x="846" y="418"/>
                  </a:cubicBezTo>
                  <a:cubicBezTo>
                    <a:pt x="894" y="370"/>
                    <a:pt x="977" y="358"/>
                    <a:pt x="989" y="275"/>
                  </a:cubicBezTo>
                  <a:lnTo>
                    <a:pt x="417"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6816;p32">
              <a:extLst>
                <a:ext uri="{FF2B5EF4-FFF2-40B4-BE49-F238E27FC236}">
                  <a16:creationId xmlns:a16="http://schemas.microsoft.com/office/drawing/2014/main" id="{5D4147A0-AF1A-4376-9C6E-26E086574EA1}"/>
                </a:ext>
              </a:extLst>
            </p:cNvPr>
            <p:cNvSpPr/>
            <p:nvPr/>
          </p:nvSpPr>
          <p:spPr>
            <a:xfrm>
              <a:off x="5683425" y="3433275"/>
              <a:ext cx="35750" cy="5375"/>
            </a:xfrm>
            <a:custGeom>
              <a:avLst/>
              <a:gdLst/>
              <a:ahLst/>
              <a:cxnLst/>
              <a:rect l="l" t="t" r="r" b="b"/>
              <a:pathLst>
                <a:path w="1430" h="215" extrusionOk="0">
                  <a:moveTo>
                    <a:pt x="775" y="1"/>
                  </a:moveTo>
                  <a:cubicBezTo>
                    <a:pt x="567" y="1"/>
                    <a:pt x="357" y="17"/>
                    <a:pt x="144" y="37"/>
                  </a:cubicBezTo>
                  <a:lnTo>
                    <a:pt x="1" y="180"/>
                  </a:lnTo>
                  <a:cubicBezTo>
                    <a:pt x="305" y="187"/>
                    <a:pt x="608" y="214"/>
                    <a:pt x="912" y="214"/>
                  </a:cubicBezTo>
                  <a:cubicBezTo>
                    <a:pt x="1085" y="214"/>
                    <a:pt x="1257" y="206"/>
                    <a:pt x="1430" y="180"/>
                  </a:cubicBezTo>
                  <a:cubicBezTo>
                    <a:pt x="1370" y="120"/>
                    <a:pt x="1323" y="73"/>
                    <a:pt x="1263" y="37"/>
                  </a:cubicBezTo>
                  <a:cubicBezTo>
                    <a:pt x="1101" y="11"/>
                    <a:pt x="938" y="1"/>
                    <a:pt x="7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6817;p32">
              <a:extLst>
                <a:ext uri="{FF2B5EF4-FFF2-40B4-BE49-F238E27FC236}">
                  <a16:creationId xmlns:a16="http://schemas.microsoft.com/office/drawing/2014/main" id="{018C83C4-1822-458E-8C65-403C6DB30575}"/>
                </a:ext>
              </a:extLst>
            </p:cNvPr>
            <p:cNvSpPr/>
            <p:nvPr/>
          </p:nvSpPr>
          <p:spPr>
            <a:xfrm>
              <a:off x="5722725" y="3436275"/>
              <a:ext cx="3900" cy="1800"/>
            </a:xfrm>
            <a:custGeom>
              <a:avLst/>
              <a:gdLst/>
              <a:ahLst/>
              <a:cxnLst/>
              <a:rect l="l" t="t" r="r" b="b"/>
              <a:pathLst>
                <a:path w="156" h="72" extrusionOk="0">
                  <a:moveTo>
                    <a:pt x="64" y="1"/>
                  </a:moveTo>
                  <a:cubicBezTo>
                    <a:pt x="34" y="1"/>
                    <a:pt x="9" y="19"/>
                    <a:pt x="1" y="60"/>
                  </a:cubicBezTo>
                  <a:cubicBezTo>
                    <a:pt x="48" y="60"/>
                    <a:pt x="96" y="60"/>
                    <a:pt x="155" y="72"/>
                  </a:cubicBezTo>
                  <a:cubicBezTo>
                    <a:pt x="143" y="48"/>
                    <a:pt x="120" y="36"/>
                    <a:pt x="108" y="12"/>
                  </a:cubicBezTo>
                  <a:cubicBezTo>
                    <a:pt x="93" y="5"/>
                    <a:pt x="78" y="1"/>
                    <a:pt x="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6818;p32">
              <a:extLst>
                <a:ext uri="{FF2B5EF4-FFF2-40B4-BE49-F238E27FC236}">
                  <a16:creationId xmlns:a16="http://schemas.microsoft.com/office/drawing/2014/main" id="{1E56F46B-7C06-4503-8E21-BD4DAEC0A59D}"/>
                </a:ext>
              </a:extLst>
            </p:cNvPr>
            <p:cNvSpPr/>
            <p:nvPr/>
          </p:nvSpPr>
          <p:spPr>
            <a:xfrm>
              <a:off x="5750700" y="3422800"/>
              <a:ext cx="222075" cy="18300"/>
            </a:xfrm>
            <a:custGeom>
              <a:avLst/>
              <a:gdLst/>
              <a:ahLst/>
              <a:cxnLst/>
              <a:rect l="l" t="t" r="r" b="b"/>
              <a:pathLst>
                <a:path w="8883" h="732" extrusionOk="0">
                  <a:moveTo>
                    <a:pt x="8174" y="1"/>
                  </a:moveTo>
                  <a:cubicBezTo>
                    <a:pt x="8100" y="1"/>
                    <a:pt x="8026" y="7"/>
                    <a:pt x="7954" y="15"/>
                  </a:cubicBezTo>
                  <a:cubicBezTo>
                    <a:pt x="7871" y="51"/>
                    <a:pt x="7811" y="87"/>
                    <a:pt x="7752" y="134"/>
                  </a:cubicBezTo>
                  <a:cubicBezTo>
                    <a:pt x="7609" y="162"/>
                    <a:pt x="7465" y="171"/>
                    <a:pt x="7319" y="171"/>
                  </a:cubicBezTo>
                  <a:cubicBezTo>
                    <a:pt x="6986" y="171"/>
                    <a:pt x="6646" y="121"/>
                    <a:pt x="6305" y="121"/>
                  </a:cubicBezTo>
                  <a:cubicBezTo>
                    <a:pt x="6212" y="121"/>
                    <a:pt x="6119" y="125"/>
                    <a:pt x="6025" y="134"/>
                  </a:cubicBezTo>
                  <a:cubicBezTo>
                    <a:pt x="5984" y="105"/>
                    <a:pt x="5936" y="90"/>
                    <a:pt x="5888" y="90"/>
                  </a:cubicBezTo>
                  <a:cubicBezTo>
                    <a:pt x="5841" y="90"/>
                    <a:pt x="5793" y="105"/>
                    <a:pt x="5751" y="134"/>
                  </a:cubicBezTo>
                  <a:cubicBezTo>
                    <a:pt x="5692" y="134"/>
                    <a:pt x="5644" y="122"/>
                    <a:pt x="5585" y="122"/>
                  </a:cubicBezTo>
                  <a:cubicBezTo>
                    <a:pt x="5565" y="118"/>
                    <a:pt x="5545" y="115"/>
                    <a:pt x="5527" y="115"/>
                  </a:cubicBezTo>
                  <a:cubicBezTo>
                    <a:pt x="5502" y="115"/>
                    <a:pt x="5480" y="120"/>
                    <a:pt x="5466" y="134"/>
                  </a:cubicBezTo>
                  <a:cubicBezTo>
                    <a:pt x="5359" y="134"/>
                    <a:pt x="5275" y="146"/>
                    <a:pt x="5168" y="146"/>
                  </a:cubicBezTo>
                  <a:cubicBezTo>
                    <a:pt x="5105" y="100"/>
                    <a:pt x="5039" y="82"/>
                    <a:pt x="4972" y="82"/>
                  </a:cubicBezTo>
                  <a:cubicBezTo>
                    <a:pt x="4900" y="82"/>
                    <a:pt x="4826" y="103"/>
                    <a:pt x="4751" y="134"/>
                  </a:cubicBezTo>
                  <a:cubicBezTo>
                    <a:pt x="4597" y="146"/>
                    <a:pt x="4466" y="146"/>
                    <a:pt x="4323" y="146"/>
                  </a:cubicBezTo>
                  <a:lnTo>
                    <a:pt x="4025" y="146"/>
                  </a:lnTo>
                  <a:cubicBezTo>
                    <a:pt x="4025" y="134"/>
                    <a:pt x="4001" y="134"/>
                    <a:pt x="3977" y="122"/>
                  </a:cubicBezTo>
                  <a:cubicBezTo>
                    <a:pt x="3968" y="119"/>
                    <a:pt x="3959" y="118"/>
                    <a:pt x="3951" y="118"/>
                  </a:cubicBezTo>
                  <a:cubicBezTo>
                    <a:pt x="3928" y="118"/>
                    <a:pt x="3908" y="129"/>
                    <a:pt x="3882" y="146"/>
                  </a:cubicBezTo>
                  <a:cubicBezTo>
                    <a:pt x="3602" y="164"/>
                    <a:pt x="3317" y="176"/>
                    <a:pt x="3031" y="176"/>
                  </a:cubicBezTo>
                  <a:cubicBezTo>
                    <a:pt x="2745" y="176"/>
                    <a:pt x="2459" y="164"/>
                    <a:pt x="2180" y="134"/>
                  </a:cubicBezTo>
                  <a:cubicBezTo>
                    <a:pt x="1739" y="146"/>
                    <a:pt x="1310" y="146"/>
                    <a:pt x="882" y="170"/>
                  </a:cubicBezTo>
                  <a:cubicBezTo>
                    <a:pt x="714" y="170"/>
                    <a:pt x="527" y="79"/>
                    <a:pt x="355" y="79"/>
                  </a:cubicBezTo>
                  <a:cubicBezTo>
                    <a:pt x="223" y="79"/>
                    <a:pt x="99" y="133"/>
                    <a:pt x="1" y="325"/>
                  </a:cubicBezTo>
                  <a:cubicBezTo>
                    <a:pt x="66" y="412"/>
                    <a:pt x="144" y="446"/>
                    <a:pt x="228" y="446"/>
                  </a:cubicBezTo>
                  <a:cubicBezTo>
                    <a:pt x="282" y="446"/>
                    <a:pt x="338" y="432"/>
                    <a:pt x="394" y="408"/>
                  </a:cubicBezTo>
                  <a:cubicBezTo>
                    <a:pt x="487" y="358"/>
                    <a:pt x="585" y="338"/>
                    <a:pt x="685" y="338"/>
                  </a:cubicBezTo>
                  <a:cubicBezTo>
                    <a:pt x="750" y="338"/>
                    <a:pt x="816" y="346"/>
                    <a:pt x="882" y="361"/>
                  </a:cubicBezTo>
                  <a:cubicBezTo>
                    <a:pt x="989" y="536"/>
                    <a:pt x="1160" y="552"/>
                    <a:pt x="1316" y="552"/>
                  </a:cubicBezTo>
                  <a:cubicBezTo>
                    <a:pt x="1351" y="552"/>
                    <a:pt x="1385" y="551"/>
                    <a:pt x="1418" y="551"/>
                  </a:cubicBezTo>
                  <a:lnTo>
                    <a:pt x="1834" y="551"/>
                  </a:lnTo>
                  <a:cubicBezTo>
                    <a:pt x="1860" y="552"/>
                    <a:pt x="1886" y="552"/>
                    <a:pt x="1912" y="552"/>
                  </a:cubicBezTo>
                  <a:cubicBezTo>
                    <a:pt x="2043" y="552"/>
                    <a:pt x="2177" y="542"/>
                    <a:pt x="2311" y="542"/>
                  </a:cubicBezTo>
                  <a:cubicBezTo>
                    <a:pt x="2471" y="542"/>
                    <a:pt x="2632" y="557"/>
                    <a:pt x="2787" y="623"/>
                  </a:cubicBezTo>
                  <a:cubicBezTo>
                    <a:pt x="2804" y="622"/>
                    <a:pt x="2821" y="621"/>
                    <a:pt x="2838" y="621"/>
                  </a:cubicBezTo>
                  <a:cubicBezTo>
                    <a:pt x="3044" y="621"/>
                    <a:pt x="3232" y="684"/>
                    <a:pt x="3430" y="706"/>
                  </a:cubicBezTo>
                  <a:cubicBezTo>
                    <a:pt x="3499" y="722"/>
                    <a:pt x="3567" y="731"/>
                    <a:pt x="3631" y="731"/>
                  </a:cubicBezTo>
                  <a:cubicBezTo>
                    <a:pt x="3812" y="731"/>
                    <a:pt x="3964" y="654"/>
                    <a:pt x="4025" y="408"/>
                  </a:cubicBezTo>
                  <a:cubicBezTo>
                    <a:pt x="4130" y="297"/>
                    <a:pt x="4252" y="272"/>
                    <a:pt x="4378" y="272"/>
                  </a:cubicBezTo>
                  <a:cubicBezTo>
                    <a:pt x="4483" y="272"/>
                    <a:pt x="4590" y="289"/>
                    <a:pt x="4692" y="289"/>
                  </a:cubicBezTo>
                  <a:lnTo>
                    <a:pt x="8883" y="289"/>
                  </a:lnTo>
                  <a:lnTo>
                    <a:pt x="8883" y="170"/>
                  </a:lnTo>
                  <a:cubicBezTo>
                    <a:pt x="8799" y="158"/>
                    <a:pt x="8692" y="134"/>
                    <a:pt x="8609" y="122"/>
                  </a:cubicBezTo>
                  <a:cubicBezTo>
                    <a:pt x="8474" y="27"/>
                    <a:pt x="8323" y="1"/>
                    <a:pt x="81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6819;p32">
              <a:extLst>
                <a:ext uri="{FF2B5EF4-FFF2-40B4-BE49-F238E27FC236}">
                  <a16:creationId xmlns:a16="http://schemas.microsoft.com/office/drawing/2014/main" id="{15415AC8-24B9-4D60-8558-BD33EE4109FD}"/>
                </a:ext>
              </a:extLst>
            </p:cNvPr>
            <p:cNvSpPr/>
            <p:nvPr/>
          </p:nvSpPr>
          <p:spPr>
            <a:xfrm>
              <a:off x="6177850" y="3419325"/>
              <a:ext cx="35725" cy="8200"/>
            </a:xfrm>
            <a:custGeom>
              <a:avLst/>
              <a:gdLst/>
              <a:ahLst/>
              <a:cxnLst/>
              <a:rect l="l" t="t" r="r" b="b"/>
              <a:pathLst>
                <a:path w="1429" h="328" extrusionOk="0">
                  <a:moveTo>
                    <a:pt x="786" y="1"/>
                  </a:moveTo>
                  <a:cubicBezTo>
                    <a:pt x="639" y="1"/>
                    <a:pt x="493" y="39"/>
                    <a:pt x="346" y="142"/>
                  </a:cubicBezTo>
                  <a:cubicBezTo>
                    <a:pt x="226" y="154"/>
                    <a:pt x="119" y="154"/>
                    <a:pt x="0" y="178"/>
                  </a:cubicBezTo>
                  <a:cubicBezTo>
                    <a:pt x="232" y="276"/>
                    <a:pt x="458" y="327"/>
                    <a:pt x="686" y="327"/>
                  </a:cubicBezTo>
                  <a:cubicBezTo>
                    <a:pt x="928" y="327"/>
                    <a:pt x="1172" y="271"/>
                    <a:pt x="1429" y="154"/>
                  </a:cubicBezTo>
                  <a:cubicBezTo>
                    <a:pt x="1206" y="78"/>
                    <a:pt x="994" y="1"/>
                    <a:pt x="7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6820;p32">
              <a:extLst>
                <a:ext uri="{FF2B5EF4-FFF2-40B4-BE49-F238E27FC236}">
                  <a16:creationId xmlns:a16="http://schemas.microsoft.com/office/drawing/2014/main" id="{9F698EB5-D042-4D79-8A34-D9C258ADE092}"/>
                </a:ext>
              </a:extLst>
            </p:cNvPr>
            <p:cNvSpPr/>
            <p:nvPr/>
          </p:nvSpPr>
          <p:spPr>
            <a:xfrm>
              <a:off x="6116525" y="3420200"/>
              <a:ext cx="14900" cy="7150"/>
            </a:xfrm>
            <a:custGeom>
              <a:avLst/>
              <a:gdLst/>
              <a:ahLst/>
              <a:cxnLst/>
              <a:rect l="l" t="t" r="r" b="b"/>
              <a:pathLst>
                <a:path w="596" h="286" extrusionOk="0">
                  <a:moveTo>
                    <a:pt x="48" y="0"/>
                  </a:moveTo>
                  <a:cubicBezTo>
                    <a:pt x="1" y="48"/>
                    <a:pt x="1" y="84"/>
                    <a:pt x="24" y="119"/>
                  </a:cubicBezTo>
                  <a:cubicBezTo>
                    <a:pt x="143" y="155"/>
                    <a:pt x="251" y="167"/>
                    <a:pt x="310" y="286"/>
                  </a:cubicBezTo>
                  <a:cubicBezTo>
                    <a:pt x="417" y="286"/>
                    <a:pt x="501" y="274"/>
                    <a:pt x="596" y="274"/>
                  </a:cubicBezTo>
                  <a:cubicBezTo>
                    <a:pt x="596" y="179"/>
                    <a:pt x="584" y="107"/>
                    <a:pt x="584" y="24"/>
                  </a:cubicBezTo>
                  <a:cubicBezTo>
                    <a:pt x="405" y="0"/>
                    <a:pt x="227" y="0"/>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6821;p32">
              <a:extLst>
                <a:ext uri="{FF2B5EF4-FFF2-40B4-BE49-F238E27FC236}">
                  <a16:creationId xmlns:a16="http://schemas.microsoft.com/office/drawing/2014/main" id="{A1FB059B-BD6C-404E-BD5E-2CBB2A4C90E4}"/>
                </a:ext>
              </a:extLst>
            </p:cNvPr>
            <p:cNvSpPr/>
            <p:nvPr/>
          </p:nvSpPr>
          <p:spPr>
            <a:xfrm>
              <a:off x="6143025" y="3421150"/>
              <a:ext cx="6275" cy="5850"/>
            </a:xfrm>
            <a:custGeom>
              <a:avLst/>
              <a:gdLst/>
              <a:ahLst/>
              <a:cxnLst/>
              <a:rect l="l" t="t" r="r" b="b"/>
              <a:pathLst>
                <a:path w="251" h="234" extrusionOk="0">
                  <a:moveTo>
                    <a:pt x="148" y="1"/>
                  </a:moveTo>
                  <a:cubicBezTo>
                    <a:pt x="132" y="1"/>
                    <a:pt x="115" y="4"/>
                    <a:pt x="95" y="10"/>
                  </a:cubicBezTo>
                  <a:cubicBezTo>
                    <a:pt x="0" y="46"/>
                    <a:pt x="119" y="141"/>
                    <a:pt x="131" y="224"/>
                  </a:cubicBezTo>
                  <a:cubicBezTo>
                    <a:pt x="155" y="230"/>
                    <a:pt x="173" y="233"/>
                    <a:pt x="191" y="233"/>
                  </a:cubicBezTo>
                  <a:cubicBezTo>
                    <a:pt x="209" y="233"/>
                    <a:pt x="226" y="230"/>
                    <a:pt x="250" y="224"/>
                  </a:cubicBezTo>
                  <a:cubicBezTo>
                    <a:pt x="250" y="131"/>
                    <a:pt x="250" y="1"/>
                    <a:pt x="1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6822;p32">
              <a:extLst>
                <a:ext uri="{FF2B5EF4-FFF2-40B4-BE49-F238E27FC236}">
                  <a16:creationId xmlns:a16="http://schemas.microsoft.com/office/drawing/2014/main" id="{1E753B86-99D0-4849-A991-008E17356652}"/>
                </a:ext>
              </a:extLst>
            </p:cNvPr>
            <p:cNvSpPr/>
            <p:nvPr/>
          </p:nvSpPr>
          <p:spPr>
            <a:xfrm>
              <a:off x="6215950" y="3420200"/>
              <a:ext cx="5375" cy="6875"/>
            </a:xfrm>
            <a:custGeom>
              <a:avLst/>
              <a:gdLst/>
              <a:ahLst/>
              <a:cxnLst/>
              <a:rect l="l" t="t" r="r" b="b"/>
              <a:pathLst>
                <a:path w="215" h="275" extrusionOk="0">
                  <a:moveTo>
                    <a:pt x="203" y="0"/>
                  </a:moveTo>
                  <a:cubicBezTo>
                    <a:pt x="0" y="107"/>
                    <a:pt x="12" y="203"/>
                    <a:pt x="215" y="274"/>
                  </a:cubicBezTo>
                  <a:cubicBezTo>
                    <a:pt x="203" y="179"/>
                    <a:pt x="203" y="95"/>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6823;p32">
              <a:extLst>
                <a:ext uri="{FF2B5EF4-FFF2-40B4-BE49-F238E27FC236}">
                  <a16:creationId xmlns:a16="http://schemas.microsoft.com/office/drawing/2014/main" id="{3DC4D849-F1EB-4B75-B754-F5F73FC6CFCF}"/>
                </a:ext>
              </a:extLst>
            </p:cNvPr>
            <p:cNvSpPr/>
            <p:nvPr/>
          </p:nvSpPr>
          <p:spPr>
            <a:xfrm>
              <a:off x="5970375" y="3326275"/>
              <a:ext cx="14325" cy="5650"/>
            </a:xfrm>
            <a:custGeom>
              <a:avLst/>
              <a:gdLst/>
              <a:ahLst/>
              <a:cxnLst/>
              <a:rect l="l" t="t" r="r" b="b"/>
              <a:pathLst>
                <a:path w="573" h="226" extrusionOk="0">
                  <a:moveTo>
                    <a:pt x="286" y="1"/>
                  </a:moveTo>
                  <a:cubicBezTo>
                    <a:pt x="191" y="1"/>
                    <a:pt x="96" y="54"/>
                    <a:pt x="1" y="162"/>
                  </a:cubicBezTo>
                  <a:cubicBezTo>
                    <a:pt x="50" y="205"/>
                    <a:pt x="99" y="226"/>
                    <a:pt x="151" y="226"/>
                  </a:cubicBezTo>
                  <a:cubicBezTo>
                    <a:pt x="198" y="226"/>
                    <a:pt x="247" y="208"/>
                    <a:pt x="298" y="173"/>
                  </a:cubicBezTo>
                  <a:cubicBezTo>
                    <a:pt x="382" y="162"/>
                    <a:pt x="489" y="162"/>
                    <a:pt x="572" y="162"/>
                  </a:cubicBezTo>
                  <a:cubicBezTo>
                    <a:pt x="477" y="54"/>
                    <a:pt x="382" y="1"/>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6824;p32">
              <a:extLst>
                <a:ext uri="{FF2B5EF4-FFF2-40B4-BE49-F238E27FC236}">
                  <a16:creationId xmlns:a16="http://schemas.microsoft.com/office/drawing/2014/main" id="{3EAE619B-0948-402F-85FC-31BFC3BD5DCC}"/>
                </a:ext>
              </a:extLst>
            </p:cNvPr>
            <p:cNvSpPr/>
            <p:nvPr/>
          </p:nvSpPr>
          <p:spPr>
            <a:xfrm>
              <a:off x="5939125" y="3376900"/>
              <a:ext cx="22950" cy="7000"/>
            </a:xfrm>
            <a:custGeom>
              <a:avLst/>
              <a:gdLst/>
              <a:ahLst/>
              <a:cxnLst/>
              <a:rect l="l" t="t" r="r" b="b"/>
              <a:pathLst>
                <a:path w="918" h="280" extrusionOk="0">
                  <a:moveTo>
                    <a:pt x="526" y="1"/>
                  </a:moveTo>
                  <a:cubicBezTo>
                    <a:pt x="376" y="1"/>
                    <a:pt x="207" y="6"/>
                    <a:pt x="0" y="6"/>
                  </a:cubicBezTo>
                  <a:cubicBezTo>
                    <a:pt x="239" y="184"/>
                    <a:pt x="441" y="113"/>
                    <a:pt x="536" y="280"/>
                  </a:cubicBezTo>
                  <a:cubicBezTo>
                    <a:pt x="620" y="268"/>
                    <a:pt x="727" y="268"/>
                    <a:pt x="810" y="268"/>
                  </a:cubicBezTo>
                  <a:cubicBezTo>
                    <a:pt x="846" y="161"/>
                    <a:pt x="917" y="30"/>
                    <a:pt x="739" y="6"/>
                  </a:cubicBezTo>
                  <a:cubicBezTo>
                    <a:pt x="671" y="2"/>
                    <a:pt x="601" y="1"/>
                    <a:pt x="5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6825;p32">
              <a:extLst>
                <a:ext uri="{FF2B5EF4-FFF2-40B4-BE49-F238E27FC236}">
                  <a16:creationId xmlns:a16="http://schemas.microsoft.com/office/drawing/2014/main" id="{77E87E0A-89EE-4AEA-AB69-E8B2518CBB7E}"/>
                </a:ext>
              </a:extLst>
            </p:cNvPr>
            <p:cNvSpPr/>
            <p:nvPr/>
          </p:nvSpPr>
          <p:spPr>
            <a:xfrm>
              <a:off x="5991800" y="3376725"/>
              <a:ext cx="7775" cy="3300"/>
            </a:xfrm>
            <a:custGeom>
              <a:avLst/>
              <a:gdLst/>
              <a:ahLst/>
              <a:cxnLst/>
              <a:rect l="l" t="t" r="r" b="b"/>
              <a:pathLst>
                <a:path w="311" h="132" extrusionOk="0">
                  <a:moveTo>
                    <a:pt x="1" y="1"/>
                  </a:moveTo>
                  <a:cubicBezTo>
                    <a:pt x="37" y="37"/>
                    <a:pt x="48" y="72"/>
                    <a:pt x="96" y="96"/>
                  </a:cubicBezTo>
                  <a:cubicBezTo>
                    <a:pt x="132" y="114"/>
                    <a:pt x="170" y="132"/>
                    <a:pt x="208" y="132"/>
                  </a:cubicBezTo>
                  <a:cubicBezTo>
                    <a:pt x="245" y="132"/>
                    <a:pt x="281" y="114"/>
                    <a:pt x="310" y="60"/>
                  </a:cubicBezTo>
                  <a:cubicBezTo>
                    <a:pt x="251" y="37"/>
                    <a:pt x="191" y="13"/>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6826;p32">
              <a:extLst>
                <a:ext uri="{FF2B5EF4-FFF2-40B4-BE49-F238E27FC236}">
                  <a16:creationId xmlns:a16="http://schemas.microsoft.com/office/drawing/2014/main" id="{BD8CFDAF-1668-4034-A8F4-CFF5592556E8}"/>
                </a:ext>
              </a:extLst>
            </p:cNvPr>
            <p:cNvSpPr/>
            <p:nvPr/>
          </p:nvSpPr>
          <p:spPr>
            <a:xfrm>
              <a:off x="6210300" y="3301725"/>
              <a:ext cx="33650" cy="15025"/>
            </a:xfrm>
            <a:custGeom>
              <a:avLst/>
              <a:gdLst/>
              <a:ahLst/>
              <a:cxnLst/>
              <a:rect l="l" t="t" r="r" b="b"/>
              <a:pathLst>
                <a:path w="1346" h="601" extrusionOk="0">
                  <a:moveTo>
                    <a:pt x="179" y="1"/>
                  </a:moveTo>
                  <a:cubicBezTo>
                    <a:pt x="131" y="36"/>
                    <a:pt x="71" y="84"/>
                    <a:pt x="24" y="132"/>
                  </a:cubicBezTo>
                  <a:cubicBezTo>
                    <a:pt x="0" y="370"/>
                    <a:pt x="226" y="405"/>
                    <a:pt x="310" y="560"/>
                  </a:cubicBezTo>
                  <a:cubicBezTo>
                    <a:pt x="336" y="587"/>
                    <a:pt x="356" y="600"/>
                    <a:pt x="385" y="600"/>
                  </a:cubicBezTo>
                  <a:cubicBezTo>
                    <a:pt x="394" y="600"/>
                    <a:pt x="405" y="599"/>
                    <a:pt x="417" y="596"/>
                  </a:cubicBezTo>
                  <a:cubicBezTo>
                    <a:pt x="513" y="565"/>
                    <a:pt x="610" y="558"/>
                    <a:pt x="709" y="558"/>
                  </a:cubicBezTo>
                  <a:cubicBezTo>
                    <a:pt x="795" y="558"/>
                    <a:pt x="881" y="563"/>
                    <a:pt x="969" y="563"/>
                  </a:cubicBezTo>
                  <a:cubicBezTo>
                    <a:pt x="1092" y="563"/>
                    <a:pt x="1218" y="553"/>
                    <a:pt x="1345" y="501"/>
                  </a:cubicBezTo>
                  <a:cubicBezTo>
                    <a:pt x="1345" y="322"/>
                    <a:pt x="1298" y="179"/>
                    <a:pt x="1083" y="143"/>
                  </a:cubicBezTo>
                  <a:cubicBezTo>
                    <a:pt x="786" y="96"/>
                    <a:pt x="476" y="36"/>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6827;p32">
              <a:extLst>
                <a:ext uri="{FF2B5EF4-FFF2-40B4-BE49-F238E27FC236}">
                  <a16:creationId xmlns:a16="http://schemas.microsoft.com/office/drawing/2014/main" id="{E7E8341D-23D4-49DA-8672-E64204A09598}"/>
                </a:ext>
              </a:extLst>
            </p:cNvPr>
            <p:cNvSpPr/>
            <p:nvPr/>
          </p:nvSpPr>
          <p:spPr>
            <a:xfrm>
              <a:off x="5496500" y="3285950"/>
              <a:ext cx="20575" cy="15250"/>
            </a:xfrm>
            <a:custGeom>
              <a:avLst/>
              <a:gdLst/>
              <a:ahLst/>
              <a:cxnLst/>
              <a:rect l="l" t="t" r="r" b="b"/>
              <a:pathLst>
                <a:path w="823" h="610" extrusionOk="0">
                  <a:moveTo>
                    <a:pt x="715" y="1"/>
                  </a:moveTo>
                  <a:cubicBezTo>
                    <a:pt x="441" y="167"/>
                    <a:pt x="84" y="227"/>
                    <a:pt x="1" y="608"/>
                  </a:cubicBezTo>
                  <a:cubicBezTo>
                    <a:pt x="7" y="609"/>
                    <a:pt x="14" y="609"/>
                    <a:pt x="20" y="609"/>
                  </a:cubicBezTo>
                  <a:cubicBezTo>
                    <a:pt x="143" y="609"/>
                    <a:pt x="208" y="431"/>
                    <a:pt x="325" y="431"/>
                  </a:cubicBezTo>
                  <a:cubicBezTo>
                    <a:pt x="353" y="431"/>
                    <a:pt x="383" y="441"/>
                    <a:pt x="418" y="465"/>
                  </a:cubicBezTo>
                  <a:cubicBezTo>
                    <a:pt x="467" y="501"/>
                    <a:pt x="505" y="516"/>
                    <a:pt x="534" y="516"/>
                  </a:cubicBezTo>
                  <a:cubicBezTo>
                    <a:pt x="640" y="516"/>
                    <a:pt x="646" y="334"/>
                    <a:pt x="739" y="334"/>
                  </a:cubicBezTo>
                  <a:cubicBezTo>
                    <a:pt x="799" y="286"/>
                    <a:pt x="822" y="239"/>
                    <a:pt x="822" y="167"/>
                  </a:cubicBezTo>
                  <a:cubicBezTo>
                    <a:pt x="810" y="96"/>
                    <a:pt x="775" y="48"/>
                    <a:pt x="7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6828;p32">
              <a:extLst>
                <a:ext uri="{FF2B5EF4-FFF2-40B4-BE49-F238E27FC236}">
                  <a16:creationId xmlns:a16="http://schemas.microsoft.com/office/drawing/2014/main" id="{A62294DE-E691-4C38-8366-9A551C56D469}"/>
                </a:ext>
              </a:extLst>
            </p:cNvPr>
            <p:cNvSpPr/>
            <p:nvPr/>
          </p:nvSpPr>
          <p:spPr>
            <a:xfrm>
              <a:off x="5514375" y="3286775"/>
              <a:ext cx="14600" cy="10800"/>
            </a:xfrm>
            <a:custGeom>
              <a:avLst/>
              <a:gdLst/>
              <a:ahLst/>
              <a:cxnLst/>
              <a:rect l="l" t="t" r="r" b="b"/>
              <a:pathLst>
                <a:path w="584" h="432" extrusionOk="0">
                  <a:moveTo>
                    <a:pt x="214" y="0"/>
                  </a:moveTo>
                  <a:cubicBezTo>
                    <a:pt x="125" y="0"/>
                    <a:pt x="60" y="73"/>
                    <a:pt x="0" y="158"/>
                  </a:cubicBezTo>
                  <a:lnTo>
                    <a:pt x="0" y="313"/>
                  </a:lnTo>
                  <a:cubicBezTo>
                    <a:pt x="60" y="337"/>
                    <a:pt x="107" y="384"/>
                    <a:pt x="155" y="432"/>
                  </a:cubicBezTo>
                  <a:cubicBezTo>
                    <a:pt x="226" y="420"/>
                    <a:pt x="322" y="420"/>
                    <a:pt x="405" y="420"/>
                  </a:cubicBezTo>
                  <a:cubicBezTo>
                    <a:pt x="584" y="253"/>
                    <a:pt x="465" y="134"/>
                    <a:pt x="334" y="39"/>
                  </a:cubicBezTo>
                  <a:cubicBezTo>
                    <a:pt x="289" y="12"/>
                    <a:pt x="250" y="0"/>
                    <a:pt x="2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6829;p32">
              <a:extLst>
                <a:ext uri="{FF2B5EF4-FFF2-40B4-BE49-F238E27FC236}">
                  <a16:creationId xmlns:a16="http://schemas.microsoft.com/office/drawing/2014/main" id="{598C4839-D495-4272-8D6E-A67A89B28C1F}"/>
                </a:ext>
              </a:extLst>
            </p:cNvPr>
            <p:cNvSpPr/>
            <p:nvPr/>
          </p:nvSpPr>
          <p:spPr>
            <a:xfrm>
              <a:off x="5462875" y="3348150"/>
              <a:ext cx="9250" cy="14625"/>
            </a:xfrm>
            <a:custGeom>
              <a:avLst/>
              <a:gdLst/>
              <a:ahLst/>
              <a:cxnLst/>
              <a:rect l="l" t="t" r="r" b="b"/>
              <a:pathLst>
                <a:path w="370" h="585" extrusionOk="0">
                  <a:moveTo>
                    <a:pt x="84" y="1"/>
                  </a:moveTo>
                  <a:cubicBezTo>
                    <a:pt x="60" y="13"/>
                    <a:pt x="36" y="25"/>
                    <a:pt x="12" y="37"/>
                  </a:cubicBezTo>
                  <a:cubicBezTo>
                    <a:pt x="0" y="132"/>
                    <a:pt x="0" y="227"/>
                    <a:pt x="72" y="287"/>
                  </a:cubicBezTo>
                  <a:cubicBezTo>
                    <a:pt x="96" y="310"/>
                    <a:pt x="96" y="334"/>
                    <a:pt x="84" y="370"/>
                  </a:cubicBezTo>
                  <a:cubicBezTo>
                    <a:pt x="96" y="465"/>
                    <a:pt x="155" y="501"/>
                    <a:pt x="191" y="561"/>
                  </a:cubicBezTo>
                  <a:lnTo>
                    <a:pt x="203" y="584"/>
                  </a:lnTo>
                  <a:cubicBezTo>
                    <a:pt x="358" y="537"/>
                    <a:pt x="370" y="418"/>
                    <a:pt x="358" y="287"/>
                  </a:cubicBezTo>
                  <a:cubicBezTo>
                    <a:pt x="262" y="191"/>
                    <a:pt x="179" y="84"/>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6830;p32">
              <a:extLst>
                <a:ext uri="{FF2B5EF4-FFF2-40B4-BE49-F238E27FC236}">
                  <a16:creationId xmlns:a16="http://schemas.microsoft.com/office/drawing/2014/main" id="{0528254E-3E2E-4070-81AB-871BE8D1D21B}"/>
                </a:ext>
              </a:extLst>
            </p:cNvPr>
            <p:cNvSpPr/>
            <p:nvPr/>
          </p:nvSpPr>
          <p:spPr>
            <a:xfrm>
              <a:off x="6062950" y="3336275"/>
              <a:ext cx="43475" cy="13400"/>
            </a:xfrm>
            <a:custGeom>
              <a:avLst/>
              <a:gdLst/>
              <a:ahLst/>
              <a:cxnLst/>
              <a:rect l="l" t="t" r="r" b="b"/>
              <a:pathLst>
                <a:path w="1739" h="536" extrusionOk="0">
                  <a:moveTo>
                    <a:pt x="1174" y="1"/>
                  </a:moveTo>
                  <a:cubicBezTo>
                    <a:pt x="1072" y="1"/>
                    <a:pt x="966" y="19"/>
                    <a:pt x="858" y="59"/>
                  </a:cubicBezTo>
                  <a:cubicBezTo>
                    <a:pt x="643" y="143"/>
                    <a:pt x="381" y="59"/>
                    <a:pt x="167" y="190"/>
                  </a:cubicBezTo>
                  <a:cubicBezTo>
                    <a:pt x="108" y="238"/>
                    <a:pt x="60" y="297"/>
                    <a:pt x="0" y="357"/>
                  </a:cubicBezTo>
                  <a:cubicBezTo>
                    <a:pt x="86" y="376"/>
                    <a:pt x="173" y="381"/>
                    <a:pt x="261" y="381"/>
                  </a:cubicBezTo>
                  <a:cubicBezTo>
                    <a:pt x="389" y="381"/>
                    <a:pt x="518" y="370"/>
                    <a:pt x="647" y="370"/>
                  </a:cubicBezTo>
                  <a:cubicBezTo>
                    <a:pt x="827" y="370"/>
                    <a:pt x="1007" y="392"/>
                    <a:pt x="1179" y="500"/>
                  </a:cubicBezTo>
                  <a:cubicBezTo>
                    <a:pt x="1179" y="524"/>
                    <a:pt x="1203" y="524"/>
                    <a:pt x="1215" y="535"/>
                  </a:cubicBezTo>
                  <a:cubicBezTo>
                    <a:pt x="1262" y="535"/>
                    <a:pt x="1274" y="500"/>
                    <a:pt x="1298" y="464"/>
                  </a:cubicBezTo>
                  <a:cubicBezTo>
                    <a:pt x="1393" y="297"/>
                    <a:pt x="1548" y="190"/>
                    <a:pt x="1739" y="190"/>
                  </a:cubicBezTo>
                  <a:cubicBezTo>
                    <a:pt x="1565" y="72"/>
                    <a:pt x="1376" y="1"/>
                    <a:pt x="11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6831;p32">
              <a:extLst>
                <a:ext uri="{FF2B5EF4-FFF2-40B4-BE49-F238E27FC236}">
                  <a16:creationId xmlns:a16="http://schemas.microsoft.com/office/drawing/2014/main" id="{66E76B7D-2349-42E3-A0A7-F7CC59DF049B}"/>
                </a:ext>
              </a:extLst>
            </p:cNvPr>
            <p:cNvSpPr/>
            <p:nvPr/>
          </p:nvSpPr>
          <p:spPr>
            <a:xfrm>
              <a:off x="6038250" y="3333400"/>
              <a:ext cx="25325" cy="8050"/>
            </a:xfrm>
            <a:custGeom>
              <a:avLst/>
              <a:gdLst/>
              <a:ahLst/>
              <a:cxnLst/>
              <a:rect l="l" t="t" r="r" b="b"/>
              <a:pathLst>
                <a:path w="1013" h="322" extrusionOk="0">
                  <a:moveTo>
                    <a:pt x="570" y="1"/>
                  </a:moveTo>
                  <a:cubicBezTo>
                    <a:pt x="425" y="1"/>
                    <a:pt x="275" y="28"/>
                    <a:pt x="128" y="28"/>
                  </a:cubicBezTo>
                  <a:cubicBezTo>
                    <a:pt x="85" y="28"/>
                    <a:pt x="42" y="25"/>
                    <a:pt x="0" y="19"/>
                  </a:cubicBezTo>
                  <a:lnTo>
                    <a:pt x="0" y="162"/>
                  </a:lnTo>
                  <a:cubicBezTo>
                    <a:pt x="187" y="249"/>
                    <a:pt x="378" y="321"/>
                    <a:pt x="569" y="321"/>
                  </a:cubicBezTo>
                  <a:cubicBezTo>
                    <a:pt x="717" y="321"/>
                    <a:pt x="866" y="277"/>
                    <a:pt x="1012" y="162"/>
                  </a:cubicBezTo>
                  <a:cubicBezTo>
                    <a:pt x="877" y="32"/>
                    <a:pt x="726" y="1"/>
                    <a:pt x="5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6832;p32">
              <a:extLst>
                <a:ext uri="{FF2B5EF4-FFF2-40B4-BE49-F238E27FC236}">
                  <a16:creationId xmlns:a16="http://schemas.microsoft.com/office/drawing/2014/main" id="{51D44919-2AEE-4F90-8FB4-7C007028982F}"/>
                </a:ext>
              </a:extLst>
            </p:cNvPr>
            <p:cNvSpPr/>
            <p:nvPr/>
          </p:nvSpPr>
          <p:spPr>
            <a:xfrm>
              <a:off x="6015325" y="3327025"/>
              <a:ext cx="38725" cy="6575"/>
            </a:xfrm>
            <a:custGeom>
              <a:avLst/>
              <a:gdLst/>
              <a:ahLst/>
              <a:cxnLst/>
              <a:rect l="l" t="t" r="r" b="b"/>
              <a:pathLst>
                <a:path w="1549" h="263" extrusionOk="0">
                  <a:moveTo>
                    <a:pt x="1501" y="1"/>
                  </a:moveTo>
                  <a:cubicBezTo>
                    <a:pt x="1132" y="1"/>
                    <a:pt x="739" y="12"/>
                    <a:pt x="370" y="12"/>
                  </a:cubicBezTo>
                  <a:cubicBezTo>
                    <a:pt x="286" y="96"/>
                    <a:pt x="179" y="132"/>
                    <a:pt x="60" y="143"/>
                  </a:cubicBezTo>
                  <a:cubicBezTo>
                    <a:pt x="0" y="179"/>
                    <a:pt x="0" y="215"/>
                    <a:pt x="60" y="251"/>
                  </a:cubicBezTo>
                  <a:cubicBezTo>
                    <a:pt x="310" y="251"/>
                    <a:pt x="548" y="263"/>
                    <a:pt x="798" y="263"/>
                  </a:cubicBezTo>
                  <a:cubicBezTo>
                    <a:pt x="896" y="153"/>
                    <a:pt x="1008" y="130"/>
                    <a:pt x="1125" y="130"/>
                  </a:cubicBezTo>
                  <a:cubicBezTo>
                    <a:pt x="1209" y="130"/>
                    <a:pt x="1296" y="142"/>
                    <a:pt x="1381" y="142"/>
                  </a:cubicBezTo>
                  <a:cubicBezTo>
                    <a:pt x="1421" y="142"/>
                    <a:pt x="1461" y="139"/>
                    <a:pt x="1501" y="132"/>
                  </a:cubicBezTo>
                  <a:cubicBezTo>
                    <a:pt x="1548" y="84"/>
                    <a:pt x="1548" y="36"/>
                    <a:pt x="15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6833;p32">
              <a:extLst>
                <a:ext uri="{FF2B5EF4-FFF2-40B4-BE49-F238E27FC236}">
                  <a16:creationId xmlns:a16="http://schemas.microsoft.com/office/drawing/2014/main" id="{0EC61545-846C-48F7-B525-C34E16DA4389}"/>
                </a:ext>
              </a:extLst>
            </p:cNvPr>
            <p:cNvSpPr/>
            <p:nvPr/>
          </p:nvSpPr>
          <p:spPr>
            <a:xfrm>
              <a:off x="6067125" y="3336000"/>
              <a:ext cx="17875" cy="5425"/>
            </a:xfrm>
            <a:custGeom>
              <a:avLst/>
              <a:gdLst/>
              <a:ahLst/>
              <a:cxnLst/>
              <a:rect l="l" t="t" r="r" b="b"/>
              <a:pathLst>
                <a:path w="715" h="217" extrusionOk="0">
                  <a:moveTo>
                    <a:pt x="486" y="1"/>
                  </a:moveTo>
                  <a:cubicBezTo>
                    <a:pt x="339" y="1"/>
                    <a:pt x="191" y="63"/>
                    <a:pt x="59" y="63"/>
                  </a:cubicBezTo>
                  <a:cubicBezTo>
                    <a:pt x="39" y="63"/>
                    <a:pt x="19" y="61"/>
                    <a:pt x="0" y="58"/>
                  </a:cubicBezTo>
                  <a:lnTo>
                    <a:pt x="0" y="58"/>
                  </a:lnTo>
                  <a:cubicBezTo>
                    <a:pt x="0" y="94"/>
                    <a:pt x="12" y="154"/>
                    <a:pt x="12" y="201"/>
                  </a:cubicBezTo>
                  <a:cubicBezTo>
                    <a:pt x="34" y="199"/>
                    <a:pt x="56" y="198"/>
                    <a:pt x="77" y="198"/>
                  </a:cubicBezTo>
                  <a:cubicBezTo>
                    <a:pt x="176" y="198"/>
                    <a:pt x="278" y="216"/>
                    <a:pt x="377" y="216"/>
                  </a:cubicBezTo>
                  <a:cubicBezTo>
                    <a:pt x="497" y="216"/>
                    <a:pt x="613" y="189"/>
                    <a:pt x="714" y="70"/>
                  </a:cubicBezTo>
                  <a:cubicBezTo>
                    <a:pt x="640" y="18"/>
                    <a:pt x="563" y="1"/>
                    <a:pt x="4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6834;p32">
              <a:extLst>
                <a:ext uri="{FF2B5EF4-FFF2-40B4-BE49-F238E27FC236}">
                  <a16:creationId xmlns:a16="http://schemas.microsoft.com/office/drawing/2014/main" id="{C9461D56-5C56-4A10-AC7F-3972D6183AB8}"/>
                </a:ext>
              </a:extLst>
            </p:cNvPr>
            <p:cNvSpPr/>
            <p:nvPr/>
          </p:nvSpPr>
          <p:spPr>
            <a:xfrm>
              <a:off x="6110275" y="3340150"/>
              <a:ext cx="8550" cy="7725"/>
            </a:xfrm>
            <a:custGeom>
              <a:avLst/>
              <a:gdLst/>
              <a:ahLst/>
              <a:cxnLst/>
              <a:rect l="l" t="t" r="r" b="b"/>
              <a:pathLst>
                <a:path w="342" h="309" extrusionOk="0">
                  <a:moveTo>
                    <a:pt x="180" y="1"/>
                  </a:moveTo>
                  <a:cubicBezTo>
                    <a:pt x="134" y="1"/>
                    <a:pt x="74" y="13"/>
                    <a:pt x="1" y="35"/>
                  </a:cubicBezTo>
                  <a:lnTo>
                    <a:pt x="1" y="166"/>
                  </a:lnTo>
                  <a:cubicBezTo>
                    <a:pt x="24" y="226"/>
                    <a:pt x="72" y="273"/>
                    <a:pt x="131" y="309"/>
                  </a:cubicBezTo>
                  <a:lnTo>
                    <a:pt x="298" y="309"/>
                  </a:lnTo>
                  <a:cubicBezTo>
                    <a:pt x="342" y="91"/>
                    <a:pt x="309" y="1"/>
                    <a:pt x="1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6835;p32">
              <a:extLst>
                <a:ext uri="{FF2B5EF4-FFF2-40B4-BE49-F238E27FC236}">
                  <a16:creationId xmlns:a16="http://schemas.microsoft.com/office/drawing/2014/main" id="{C917AAB5-0274-4380-9206-DDBFA89123E2}"/>
                </a:ext>
              </a:extLst>
            </p:cNvPr>
            <p:cNvSpPr/>
            <p:nvPr/>
          </p:nvSpPr>
          <p:spPr>
            <a:xfrm>
              <a:off x="6052525" y="3323250"/>
              <a:ext cx="11050" cy="7075"/>
            </a:xfrm>
            <a:custGeom>
              <a:avLst/>
              <a:gdLst/>
              <a:ahLst/>
              <a:cxnLst/>
              <a:rect l="l" t="t" r="r" b="b"/>
              <a:pathLst>
                <a:path w="442" h="283" extrusionOk="0">
                  <a:moveTo>
                    <a:pt x="150" y="1"/>
                  </a:moveTo>
                  <a:cubicBezTo>
                    <a:pt x="101" y="1"/>
                    <a:pt x="50" y="5"/>
                    <a:pt x="1" y="9"/>
                  </a:cubicBezTo>
                  <a:cubicBezTo>
                    <a:pt x="13" y="56"/>
                    <a:pt x="13" y="104"/>
                    <a:pt x="13" y="152"/>
                  </a:cubicBezTo>
                  <a:lnTo>
                    <a:pt x="13" y="283"/>
                  </a:lnTo>
                  <a:cubicBezTo>
                    <a:pt x="60" y="283"/>
                    <a:pt x="108" y="283"/>
                    <a:pt x="144" y="271"/>
                  </a:cubicBezTo>
                  <a:cubicBezTo>
                    <a:pt x="239" y="187"/>
                    <a:pt x="358" y="223"/>
                    <a:pt x="441" y="152"/>
                  </a:cubicBezTo>
                  <a:cubicBezTo>
                    <a:pt x="374" y="26"/>
                    <a:pt x="266" y="1"/>
                    <a:pt x="1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6836;p32">
              <a:extLst>
                <a:ext uri="{FF2B5EF4-FFF2-40B4-BE49-F238E27FC236}">
                  <a16:creationId xmlns:a16="http://schemas.microsoft.com/office/drawing/2014/main" id="{7A925467-77C3-4E74-BFDB-934296F73D71}"/>
                </a:ext>
              </a:extLst>
            </p:cNvPr>
            <p:cNvSpPr/>
            <p:nvPr/>
          </p:nvSpPr>
          <p:spPr>
            <a:xfrm>
              <a:off x="6067125" y="3327025"/>
              <a:ext cx="14300" cy="3600"/>
            </a:xfrm>
            <a:custGeom>
              <a:avLst/>
              <a:gdLst/>
              <a:ahLst/>
              <a:cxnLst/>
              <a:rect l="l" t="t" r="r" b="b"/>
              <a:pathLst>
                <a:path w="572" h="144" extrusionOk="0">
                  <a:moveTo>
                    <a:pt x="0" y="1"/>
                  </a:moveTo>
                  <a:cubicBezTo>
                    <a:pt x="95" y="96"/>
                    <a:pt x="191" y="143"/>
                    <a:pt x="286" y="143"/>
                  </a:cubicBezTo>
                  <a:cubicBezTo>
                    <a:pt x="381" y="143"/>
                    <a:pt x="476" y="96"/>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6837;p32">
              <a:extLst>
                <a:ext uri="{FF2B5EF4-FFF2-40B4-BE49-F238E27FC236}">
                  <a16:creationId xmlns:a16="http://schemas.microsoft.com/office/drawing/2014/main" id="{61A68F8B-B30D-4BBE-A2C5-0D301B94D851}"/>
                </a:ext>
              </a:extLst>
            </p:cNvPr>
            <p:cNvSpPr/>
            <p:nvPr/>
          </p:nvSpPr>
          <p:spPr>
            <a:xfrm>
              <a:off x="6056100" y="3326850"/>
              <a:ext cx="7475" cy="3225"/>
            </a:xfrm>
            <a:custGeom>
              <a:avLst/>
              <a:gdLst/>
              <a:ahLst/>
              <a:cxnLst/>
              <a:rect l="l" t="t" r="r" b="b"/>
              <a:pathLst>
                <a:path w="299" h="129" extrusionOk="0">
                  <a:moveTo>
                    <a:pt x="231" y="1"/>
                  </a:moveTo>
                  <a:cubicBezTo>
                    <a:pt x="142" y="1"/>
                    <a:pt x="68" y="41"/>
                    <a:pt x="1" y="127"/>
                  </a:cubicBezTo>
                  <a:cubicBezTo>
                    <a:pt x="15" y="128"/>
                    <a:pt x="30" y="129"/>
                    <a:pt x="44" y="129"/>
                  </a:cubicBezTo>
                  <a:cubicBezTo>
                    <a:pt x="145" y="129"/>
                    <a:pt x="236" y="91"/>
                    <a:pt x="298" y="8"/>
                  </a:cubicBezTo>
                  <a:cubicBezTo>
                    <a:pt x="275" y="3"/>
                    <a:pt x="252" y="1"/>
                    <a:pt x="2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6838;p32">
              <a:extLst>
                <a:ext uri="{FF2B5EF4-FFF2-40B4-BE49-F238E27FC236}">
                  <a16:creationId xmlns:a16="http://schemas.microsoft.com/office/drawing/2014/main" id="{CD0D9877-DBA1-499E-A183-AE4339BCFA94}"/>
                </a:ext>
              </a:extLst>
            </p:cNvPr>
            <p:cNvSpPr/>
            <p:nvPr/>
          </p:nvSpPr>
          <p:spPr>
            <a:xfrm>
              <a:off x="5525675" y="3405450"/>
              <a:ext cx="21450" cy="7025"/>
            </a:xfrm>
            <a:custGeom>
              <a:avLst/>
              <a:gdLst/>
              <a:ahLst/>
              <a:cxnLst/>
              <a:rect l="l" t="t" r="r" b="b"/>
              <a:pathLst>
                <a:path w="858" h="281" extrusionOk="0">
                  <a:moveTo>
                    <a:pt x="730" y="0"/>
                  </a:moveTo>
                  <a:cubicBezTo>
                    <a:pt x="582" y="0"/>
                    <a:pt x="450" y="73"/>
                    <a:pt x="310" y="138"/>
                  </a:cubicBezTo>
                  <a:cubicBezTo>
                    <a:pt x="191" y="162"/>
                    <a:pt x="72" y="162"/>
                    <a:pt x="1" y="281"/>
                  </a:cubicBezTo>
                  <a:cubicBezTo>
                    <a:pt x="286" y="269"/>
                    <a:pt x="560" y="269"/>
                    <a:pt x="846" y="269"/>
                  </a:cubicBezTo>
                  <a:cubicBezTo>
                    <a:pt x="846" y="197"/>
                    <a:pt x="846" y="102"/>
                    <a:pt x="858" y="19"/>
                  </a:cubicBezTo>
                  <a:cubicBezTo>
                    <a:pt x="814" y="6"/>
                    <a:pt x="771" y="0"/>
                    <a:pt x="7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6839;p32">
              <a:extLst>
                <a:ext uri="{FF2B5EF4-FFF2-40B4-BE49-F238E27FC236}">
                  <a16:creationId xmlns:a16="http://schemas.microsoft.com/office/drawing/2014/main" id="{04453B7A-2AB2-4C1B-BC4C-733CEE94D7B4}"/>
                </a:ext>
              </a:extLst>
            </p:cNvPr>
            <p:cNvSpPr/>
            <p:nvPr/>
          </p:nvSpPr>
          <p:spPr>
            <a:xfrm>
              <a:off x="5962925" y="3348450"/>
              <a:ext cx="18200" cy="3575"/>
            </a:xfrm>
            <a:custGeom>
              <a:avLst/>
              <a:gdLst/>
              <a:ahLst/>
              <a:cxnLst/>
              <a:rect l="l" t="t" r="r" b="b"/>
              <a:pathLst>
                <a:path w="728" h="143" extrusionOk="0">
                  <a:moveTo>
                    <a:pt x="727" y="1"/>
                  </a:moveTo>
                  <a:cubicBezTo>
                    <a:pt x="477" y="1"/>
                    <a:pt x="227" y="13"/>
                    <a:pt x="1" y="13"/>
                  </a:cubicBezTo>
                  <a:lnTo>
                    <a:pt x="1" y="132"/>
                  </a:lnTo>
                  <a:cubicBezTo>
                    <a:pt x="26" y="129"/>
                    <a:pt x="51" y="128"/>
                    <a:pt x="77" y="128"/>
                  </a:cubicBezTo>
                  <a:cubicBezTo>
                    <a:pt x="173" y="128"/>
                    <a:pt x="271" y="142"/>
                    <a:pt x="366" y="142"/>
                  </a:cubicBezTo>
                  <a:cubicBezTo>
                    <a:pt x="494" y="142"/>
                    <a:pt x="617" y="117"/>
                    <a:pt x="7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6840;p32">
              <a:extLst>
                <a:ext uri="{FF2B5EF4-FFF2-40B4-BE49-F238E27FC236}">
                  <a16:creationId xmlns:a16="http://schemas.microsoft.com/office/drawing/2014/main" id="{0B9F49A7-506B-4ECF-9997-9F470F7FFFE3}"/>
                </a:ext>
              </a:extLst>
            </p:cNvPr>
            <p:cNvSpPr/>
            <p:nvPr/>
          </p:nvSpPr>
          <p:spPr>
            <a:xfrm>
              <a:off x="6052825" y="3344700"/>
              <a:ext cx="7475" cy="2800"/>
            </a:xfrm>
            <a:custGeom>
              <a:avLst/>
              <a:gdLst/>
              <a:ahLst/>
              <a:cxnLst/>
              <a:rect l="l" t="t" r="r" b="b"/>
              <a:pathLst>
                <a:path w="299" h="112" extrusionOk="0">
                  <a:moveTo>
                    <a:pt x="227" y="1"/>
                  </a:moveTo>
                  <a:cubicBezTo>
                    <a:pt x="137" y="1"/>
                    <a:pt x="57" y="37"/>
                    <a:pt x="1" y="103"/>
                  </a:cubicBezTo>
                  <a:cubicBezTo>
                    <a:pt x="29" y="109"/>
                    <a:pt x="56" y="112"/>
                    <a:pt x="83" y="112"/>
                  </a:cubicBezTo>
                  <a:cubicBezTo>
                    <a:pt x="168" y="112"/>
                    <a:pt x="244" y="81"/>
                    <a:pt x="298" y="8"/>
                  </a:cubicBezTo>
                  <a:cubicBezTo>
                    <a:pt x="274" y="3"/>
                    <a:pt x="250" y="1"/>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6841;p32">
              <a:extLst>
                <a:ext uri="{FF2B5EF4-FFF2-40B4-BE49-F238E27FC236}">
                  <a16:creationId xmlns:a16="http://schemas.microsoft.com/office/drawing/2014/main" id="{7671A99F-66A6-4483-959C-2687CDEA11B1}"/>
                </a:ext>
              </a:extLst>
            </p:cNvPr>
            <p:cNvSpPr/>
            <p:nvPr/>
          </p:nvSpPr>
          <p:spPr>
            <a:xfrm>
              <a:off x="5875425" y="3256700"/>
              <a:ext cx="106000" cy="38200"/>
            </a:xfrm>
            <a:custGeom>
              <a:avLst/>
              <a:gdLst/>
              <a:ahLst/>
              <a:cxnLst/>
              <a:rect l="l" t="t" r="r" b="b"/>
              <a:pathLst>
                <a:path w="4240" h="1528" extrusionOk="0">
                  <a:moveTo>
                    <a:pt x="382" y="1"/>
                  </a:moveTo>
                  <a:cubicBezTo>
                    <a:pt x="212" y="1"/>
                    <a:pt x="100" y="76"/>
                    <a:pt x="227" y="397"/>
                  </a:cubicBezTo>
                  <a:cubicBezTo>
                    <a:pt x="417" y="575"/>
                    <a:pt x="667" y="539"/>
                    <a:pt x="882" y="635"/>
                  </a:cubicBezTo>
                  <a:cubicBezTo>
                    <a:pt x="1453" y="873"/>
                    <a:pt x="2108" y="682"/>
                    <a:pt x="2667" y="992"/>
                  </a:cubicBezTo>
                  <a:cubicBezTo>
                    <a:pt x="2691" y="1040"/>
                    <a:pt x="2798" y="1004"/>
                    <a:pt x="2787" y="1075"/>
                  </a:cubicBezTo>
                  <a:cubicBezTo>
                    <a:pt x="2783" y="1080"/>
                    <a:pt x="2779" y="1083"/>
                    <a:pt x="2774" y="1083"/>
                  </a:cubicBezTo>
                  <a:cubicBezTo>
                    <a:pt x="2750" y="1083"/>
                    <a:pt x="2711" y="1032"/>
                    <a:pt x="2670" y="1032"/>
                  </a:cubicBezTo>
                  <a:cubicBezTo>
                    <a:pt x="2661" y="1032"/>
                    <a:pt x="2652" y="1034"/>
                    <a:pt x="2644" y="1040"/>
                  </a:cubicBezTo>
                  <a:cubicBezTo>
                    <a:pt x="2598" y="1052"/>
                    <a:pt x="2552" y="1057"/>
                    <a:pt x="2506" y="1057"/>
                  </a:cubicBezTo>
                  <a:cubicBezTo>
                    <a:pt x="2299" y="1057"/>
                    <a:pt x="2097" y="954"/>
                    <a:pt x="1896" y="954"/>
                  </a:cubicBezTo>
                  <a:cubicBezTo>
                    <a:pt x="1879" y="954"/>
                    <a:pt x="1863" y="955"/>
                    <a:pt x="1846" y="956"/>
                  </a:cubicBezTo>
                  <a:cubicBezTo>
                    <a:pt x="1751" y="992"/>
                    <a:pt x="1667" y="1016"/>
                    <a:pt x="1608" y="1099"/>
                  </a:cubicBezTo>
                  <a:lnTo>
                    <a:pt x="1572" y="1159"/>
                  </a:lnTo>
                  <a:cubicBezTo>
                    <a:pt x="1572" y="1159"/>
                    <a:pt x="1584" y="1230"/>
                    <a:pt x="1562" y="1230"/>
                  </a:cubicBezTo>
                  <a:cubicBezTo>
                    <a:pt x="1552" y="1230"/>
                    <a:pt x="1537" y="1217"/>
                    <a:pt x="1513" y="1182"/>
                  </a:cubicBezTo>
                  <a:cubicBezTo>
                    <a:pt x="1501" y="1159"/>
                    <a:pt x="1489" y="1135"/>
                    <a:pt x="1477" y="1111"/>
                  </a:cubicBezTo>
                  <a:cubicBezTo>
                    <a:pt x="1441" y="1063"/>
                    <a:pt x="1394" y="1040"/>
                    <a:pt x="1334" y="1016"/>
                  </a:cubicBezTo>
                  <a:cubicBezTo>
                    <a:pt x="1314" y="1013"/>
                    <a:pt x="1295" y="1012"/>
                    <a:pt x="1275" y="1012"/>
                  </a:cubicBezTo>
                  <a:cubicBezTo>
                    <a:pt x="1200" y="1012"/>
                    <a:pt x="1126" y="1033"/>
                    <a:pt x="1060" y="1099"/>
                  </a:cubicBezTo>
                  <a:cubicBezTo>
                    <a:pt x="1060" y="1132"/>
                    <a:pt x="1030" y="1184"/>
                    <a:pt x="1007" y="1184"/>
                  </a:cubicBezTo>
                  <a:cubicBezTo>
                    <a:pt x="1005" y="1184"/>
                    <a:pt x="1003" y="1183"/>
                    <a:pt x="1001" y="1182"/>
                  </a:cubicBezTo>
                  <a:cubicBezTo>
                    <a:pt x="990" y="1181"/>
                    <a:pt x="982" y="1181"/>
                    <a:pt x="975" y="1181"/>
                  </a:cubicBezTo>
                  <a:lnTo>
                    <a:pt x="975" y="1181"/>
                  </a:lnTo>
                  <a:cubicBezTo>
                    <a:pt x="981" y="1173"/>
                    <a:pt x="983" y="1159"/>
                    <a:pt x="977" y="1135"/>
                  </a:cubicBezTo>
                  <a:cubicBezTo>
                    <a:pt x="941" y="1075"/>
                    <a:pt x="882" y="1051"/>
                    <a:pt x="798" y="1051"/>
                  </a:cubicBezTo>
                  <a:cubicBezTo>
                    <a:pt x="773" y="1064"/>
                    <a:pt x="748" y="1069"/>
                    <a:pt x="722" y="1069"/>
                  </a:cubicBezTo>
                  <a:cubicBezTo>
                    <a:pt x="648" y="1069"/>
                    <a:pt x="571" y="1027"/>
                    <a:pt x="501" y="992"/>
                  </a:cubicBezTo>
                  <a:cubicBezTo>
                    <a:pt x="486" y="991"/>
                    <a:pt x="472" y="991"/>
                    <a:pt x="458" y="991"/>
                  </a:cubicBezTo>
                  <a:cubicBezTo>
                    <a:pt x="221" y="991"/>
                    <a:pt x="68" y="1090"/>
                    <a:pt x="0" y="1337"/>
                  </a:cubicBezTo>
                  <a:cubicBezTo>
                    <a:pt x="0" y="1409"/>
                    <a:pt x="24" y="1468"/>
                    <a:pt x="72" y="1516"/>
                  </a:cubicBezTo>
                  <a:cubicBezTo>
                    <a:pt x="917" y="1516"/>
                    <a:pt x="1786" y="1528"/>
                    <a:pt x="2644" y="1528"/>
                  </a:cubicBezTo>
                  <a:cubicBezTo>
                    <a:pt x="2798" y="1516"/>
                    <a:pt x="2929" y="1516"/>
                    <a:pt x="3084" y="1516"/>
                  </a:cubicBezTo>
                  <a:cubicBezTo>
                    <a:pt x="3120" y="1468"/>
                    <a:pt x="3120" y="1409"/>
                    <a:pt x="3084" y="1361"/>
                  </a:cubicBezTo>
                  <a:lnTo>
                    <a:pt x="3084" y="944"/>
                  </a:lnTo>
                  <a:cubicBezTo>
                    <a:pt x="3084" y="932"/>
                    <a:pt x="3096" y="920"/>
                    <a:pt x="3120" y="897"/>
                  </a:cubicBezTo>
                  <a:cubicBezTo>
                    <a:pt x="3129" y="894"/>
                    <a:pt x="3137" y="892"/>
                    <a:pt x="3145" y="892"/>
                  </a:cubicBezTo>
                  <a:cubicBezTo>
                    <a:pt x="3168" y="892"/>
                    <a:pt x="3188" y="906"/>
                    <a:pt x="3215" y="932"/>
                  </a:cubicBezTo>
                  <a:cubicBezTo>
                    <a:pt x="3275" y="980"/>
                    <a:pt x="3322" y="1040"/>
                    <a:pt x="3358" y="1087"/>
                  </a:cubicBezTo>
                  <a:cubicBezTo>
                    <a:pt x="3453" y="1218"/>
                    <a:pt x="3453" y="1421"/>
                    <a:pt x="3644" y="1516"/>
                  </a:cubicBezTo>
                  <a:lnTo>
                    <a:pt x="4096" y="1516"/>
                  </a:lnTo>
                  <a:cubicBezTo>
                    <a:pt x="4132" y="1456"/>
                    <a:pt x="4180" y="1409"/>
                    <a:pt x="4239" y="1349"/>
                  </a:cubicBezTo>
                  <a:lnTo>
                    <a:pt x="4239" y="1254"/>
                  </a:lnTo>
                  <a:cubicBezTo>
                    <a:pt x="4215" y="1159"/>
                    <a:pt x="4156" y="1051"/>
                    <a:pt x="4061" y="980"/>
                  </a:cubicBezTo>
                  <a:cubicBezTo>
                    <a:pt x="3953" y="920"/>
                    <a:pt x="3858" y="873"/>
                    <a:pt x="3751" y="837"/>
                  </a:cubicBezTo>
                  <a:cubicBezTo>
                    <a:pt x="3703" y="837"/>
                    <a:pt x="3632" y="825"/>
                    <a:pt x="3644" y="801"/>
                  </a:cubicBezTo>
                  <a:cubicBezTo>
                    <a:pt x="3644" y="754"/>
                    <a:pt x="3739" y="778"/>
                    <a:pt x="3763" y="742"/>
                  </a:cubicBezTo>
                  <a:cubicBezTo>
                    <a:pt x="3822" y="635"/>
                    <a:pt x="3894" y="528"/>
                    <a:pt x="3751" y="444"/>
                  </a:cubicBezTo>
                  <a:cubicBezTo>
                    <a:pt x="3704" y="435"/>
                    <a:pt x="3657" y="432"/>
                    <a:pt x="3609" y="432"/>
                  </a:cubicBezTo>
                  <a:cubicBezTo>
                    <a:pt x="3474" y="432"/>
                    <a:pt x="3335" y="458"/>
                    <a:pt x="3198" y="458"/>
                  </a:cubicBezTo>
                  <a:cubicBezTo>
                    <a:pt x="3061" y="458"/>
                    <a:pt x="2925" y="432"/>
                    <a:pt x="2798" y="325"/>
                  </a:cubicBezTo>
                  <a:lnTo>
                    <a:pt x="2798" y="325"/>
                  </a:lnTo>
                  <a:lnTo>
                    <a:pt x="2810" y="337"/>
                  </a:lnTo>
                  <a:cubicBezTo>
                    <a:pt x="2084" y="206"/>
                    <a:pt x="1334" y="158"/>
                    <a:pt x="608" y="28"/>
                  </a:cubicBezTo>
                  <a:cubicBezTo>
                    <a:pt x="531" y="14"/>
                    <a:pt x="452" y="1"/>
                    <a:pt x="3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6842;p32">
              <a:extLst>
                <a:ext uri="{FF2B5EF4-FFF2-40B4-BE49-F238E27FC236}">
                  <a16:creationId xmlns:a16="http://schemas.microsoft.com/office/drawing/2014/main" id="{E19BA909-8BCA-4733-BD27-4EA8151D9C37}"/>
                </a:ext>
              </a:extLst>
            </p:cNvPr>
            <p:cNvSpPr/>
            <p:nvPr/>
          </p:nvSpPr>
          <p:spPr>
            <a:xfrm>
              <a:off x="5826900" y="3277625"/>
              <a:ext cx="50025" cy="16100"/>
            </a:xfrm>
            <a:custGeom>
              <a:avLst/>
              <a:gdLst/>
              <a:ahLst/>
              <a:cxnLst/>
              <a:rect l="l" t="t" r="r" b="b"/>
              <a:pathLst>
                <a:path w="2001" h="644" extrusionOk="0">
                  <a:moveTo>
                    <a:pt x="1310" y="0"/>
                  </a:moveTo>
                  <a:cubicBezTo>
                    <a:pt x="1251" y="0"/>
                    <a:pt x="1179" y="0"/>
                    <a:pt x="1120" y="36"/>
                  </a:cubicBezTo>
                  <a:cubicBezTo>
                    <a:pt x="1104" y="34"/>
                    <a:pt x="1088" y="34"/>
                    <a:pt x="1072" y="34"/>
                  </a:cubicBezTo>
                  <a:cubicBezTo>
                    <a:pt x="787" y="34"/>
                    <a:pt x="555" y="275"/>
                    <a:pt x="278" y="275"/>
                  </a:cubicBezTo>
                  <a:cubicBezTo>
                    <a:pt x="219" y="275"/>
                    <a:pt x="159" y="264"/>
                    <a:pt x="96" y="238"/>
                  </a:cubicBezTo>
                  <a:lnTo>
                    <a:pt x="96" y="238"/>
                  </a:lnTo>
                  <a:cubicBezTo>
                    <a:pt x="25" y="381"/>
                    <a:pt x="1" y="512"/>
                    <a:pt x="108" y="631"/>
                  </a:cubicBezTo>
                  <a:cubicBezTo>
                    <a:pt x="739" y="631"/>
                    <a:pt x="1370" y="643"/>
                    <a:pt x="2001" y="643"/>
                  </a:cubicBezTo>
                  <a:lnTo>
                    <a:pt x="2001" y="512"/>
                  </a:lnTo>
                  <a:cubicBezTo>
                    <a:pt x="1941" y="131"/>
                    <a:pt x="1632" y="60"/>
                    <a:pt x="13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6843;p32">
              <a:extLst>
                <a:ext uri="{FF2B5EF4-FFF2-40B4-BE49-F238E27FC236}">
                  <a16:creationId xmlns:a16="http://schemas.microsoft.com/office/drawing/2014/main" id="{F5B91F6A-8ED2-4421-BC96-9B029A29EA84}"/>
                </a:ext>
              </a:extLst>
            </p:cNvPr>
            <p:cNvSpPr/>
            <p:nvPr/>
          </p:nvSpPr>
          <p:spPr>
            <a:xfrm>
              <a:off x="5804275" y="3281750"/>
              <a:ext cx="18775" cy="11975"/>
            </a:xfrm>
            <a:custGeom>
              <a:avLst/>
              <a:gdLst/>
              <a:ahLst/>
              <a:cxnLst/>
              <a:rect l="l" t="t" r="r" b="b"/>
              <a:pathLst>
                <a:path w="751" h="479" extrusionOk="0">
                  <a:moveTo>
                    <a:pt x="366" y="1"/>
                  </a:moveTo>
                  <a:cubicBezTo>
                    <a:pt x="288" y="1"/>
                    <a:pt x="210" y="18"/>
                    <a:pt x="132" y="49"/>
                  </a:cubicBezTo>
                  <a:cubicBezTo>
                    <a:pt x="117" y="45"/>
                    <a:pt x="102" y="42"/>
                    <a:pt x="88" y="42"/>
                  </a:cubicBezTo>
                  <a:cubicBezTo>
                    <a:pt x="69" y="42"/>
                    <a:pt x="51" y="47"/>
                    <a:pt x="37" y="61"/>
                  </a:cubicBezTo>
                  <a:cubicBezTo>
                    <a:pt x="49" y="216"/>
                    <a:pt x="1" y="383"/>
                    <a:pt x="168" y="478"/>
                  </a:cubicBezTo>
                  <a:cubicBezTo>
                    <a:pt x="194" y="462"/>
                    <a:pt x="221" y="456"/>
                    <a:pt x="248" y="456"/>
                  </a:cubicBezTo>
                  <a:cubicBezTo>
                    <a:pt x="281" y="456"/>
                    <a:pt x="314" y="465"/>
                    <a:pt x="346" y="478"/>
                  </a:cubicBezTo>
                  <a:cubicBezTo>
                    <a:pt x="453" y="478"/>
                    <a:pt x="537" y="466"/>
                    <a:pt x="644" y="466"/>
                  </a:cubicBezTo>
                  <a:cubicBezTo>
                    <a:pt x="751" y="347"/>
                    <a:pt x="727" y="228"/>
                    <a:pt x="668" y="97"/>
                  </a:cubicBezTo>
                  <a:cubicBezTo>
                    <a:pt x="567" y="30"/>
                    <a:pt x="466" y="1"/>
                    <a:pt x="3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6844;p32">
              <a:extLst>
                <a:ext uri="{FF2B5EF4-FFF2-40B4-BE49-F238E27FC236}">
                  <a16:creationId xmlns:a16="http://schemas.microsoft.com/office/drawing/2014/main" id="{0DE8D01B-7195-4A9A-B1C6-B7927919AC59}"/>
                </a:ext>
              </a:extLst>
            </p:cNvPr>
            <p:cNvSpPr/>
            <p:nvPr/>
          </p:nvSpPr>
          <p:spPr>
            <a:xfrm>
              <a:off x="5820350" y="3282600"/>
              <a:ext cx="9550" cy="11700"/>
            </a:xfrm>
            <a:custGeom>
              <a:avLst/>
              <a:gdLst/>
              <a:ahLst/>
              <a:cxnLst/>
              <a:rect l="l" t="t" r="r" b="b"/>
              <a:pathLst>
                <a:path w="382" h="468" extrusionOk="0">
                  <a:moveTo>
                    <a:pt x="95" y="1"/>
                  </a:moveTo>
                  <a:cubicBezTo>
                    <a:pt x="57" y="1"/>
                    <a:pt x="21" y="24"/>
                    <a:pt x="1" y="63"/>
                  </a:cubicBezTo>
                  <a:lnTo>
                    <a:pt x="1" y="432"/>
                  </a:lnTo>
                  <a:cubicBezTo>
                    <a:pt x="120" y="432"/>
                    <a:pt x="251" y="432"/>
                    <a:pt x="382" y="468"/>
                  </a:cubicBezTo>
                  <a:lnTo>
                    <a:pt x="382" y="75"/>
                  </a:lnTo>
                  <a:cubicBezTo>
                    <a:pt x="358" y="27"/>
                    <a:pt x="322" y="4"/>
                    <a:pt x="263" y="4"/>
                  </a:cubicBezTo>
                  <a:lnTo>
                    <a:pt x="120" y="4"/>
                  </a:lnTo>
                  <a:cubicBezTo>
                    <a:pt x="112" y="2"/>
                    <a:pt x="104" y="1"/>
                    <a:pt x="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6845;p32">
              <a:extLst>
                <a:ext uri="{FF2B5EF4-FFF2-40B4-BE49-F238E27FC236}">
                  <a16:creationId xmlns:a16="http://schemas.microsoft.com/office/drawing/2014/main" id="{94056199-299D-4B87-B9EB-A7D455C93706}"/>
                </a:ext>
              </a:extLst>
            </p:cNvPr>
            <p:cNvSpPr/>
            <p:nvPr/>
          </p:nvSpPr>
          <p:spPr>
            <a:xfrm>
              <a:off x="5808450" y="3292350"/>
              <a:ext cx="4500" cy="1375"/>
            </a:xfrm>
            <a:custGeom>
              <a:avLst/>
              <a:gdLst/>
              <a:ahLst/>
              <a:cxnLst/>
              <a:rect l="l" t="t" r="r" b="b"/>
              <a:pathLst>
                <a:path w="180" h="55" extrusionOk="0">
                  <a:moveTo>
                    <a:pt x="90" y="1"/>
                  </a:moveTo>
                  <a:cubicBezTo>
                    <a:pt x="60" y="1"/>
                    <a:pt x="30" y="18"/>
                    <a:pt x="1" y="54"/>
                  </a:cubicBezTo>
                  <a:lnTo>
                    <a:pt x="179" y="54"/>
                  </a:lnTo>
                  <a:cubicBezTo>
                    <a:pt x="149" y="18"/>
                    <a:pt x="120" y="1"/>
                    <a:pt x="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6846;p32">
              <a:extLst>
                <a:ext uri="{FF2B5EF4-FFF2-40B4-BE49-F238E27FC236}">
                  <a16:creationId xmlns:a16="http://schemas.microsoft.com/office/drawing/2014/main" id="{665B657C-8C77-4945-9A26-BBA58C934CB3}"/>
                </a:ext>
              </a:extLst>
            </p:cNvPr>
            <p:cNvSpPr/>
            <p:nvPr/>
          </p:nvSpPr>
          <p:spPr>
            <a:xfrm>
              <a:off x="5740575" y="3419675"/>
              <a:ext cx="33975" cy="13925"/>
            </a:xfrm>
            <a:custGeom>
              <a:avLst/>
              <a:gdLst/>
              <a:ahLst/>
              <a:cxnLst/>
              <a:rect l="l" t="t" r="r" b="b"/>
              <a:pathLst>
                <a:path w="1359" h="557" extrusionOk="0">
                  <a:moveTo>
                    <a:pt x="1229" y="0"/>
                  </a:moveTo>
                  <a:cubicBezTo>
                    <a:pt x="1206" y="0"/>
                    <a:pt x="1186" y="3"/>
                    <a:pt x="1168" y="9"/>
                  </a:cubicBezTo>
                  <a:cubicBezTo>
                    <a:pt x="1057" y="142"/>
                    <a:pt x="926" y="172"/>
                    <a:pt x="789" y="172"/>
                  </a:cubicBezTo>
                  <a:cubicBezTo>
                    <a:pt x="675" y="172"/>
                    <a:pt x="558" y="152"/>
                    <a:pt x="445" y="152"/>
                  </a:cubicBezTo>
                  <a:cubicBezTo>
                    <a:pt x="399" y="152"/>
                    <a:pt x="354" y="155"/>
                    <a:pt x="311" y="164"/>
                  </a:cubicBezTo>
                  <a:cubicBezTo>
                    <a:pt x="239" y="259"/>
                    <a:pt x="132" y="295"/>
                    <a:pt x="13" y="295"/>
                  </a:cubicBezTo>
                  <a:cubicBezTo>
                    <a:pt x="1" y="378"/>
                    <a:pt x="1" y="474"/>
                    <a:pt x="1" y="557"/>
                  </a:cubicBezTo>
                  <a:cubicBezTo>
                    <a:pt x="132" y="533"/>
                    <a:pt x="287" y="486"/>
                    <a:pt x="418" y="462"/>
                  </a:cubicBezTo>
                  <a:cubicBezTo>
                    <a:pt x="545" y="322"/>
                    <a:pt x="687" y="294"/>
                    <a:pt x="833" y="294"/>
                  </a:cubicBezTo>
                  <a:cubicBezTo>
                    <a:pt x="938" y="294"/>
                    <a:pt x="1044" y="308"/>
                    <a:pt x="1150" y="308"/>
                  </a:cubicBezTo>
                  <a:cubicBezTo>
                    <a:pt x="1200" y="308"/>
                    <a:pt x="1250" y="305"/>
                    <a:pt x="1299" y="295"/>
                  </a:cubicBezTo>
                  <a:cubicBezTo>
                    <a:pt x="1299" y="247"/>
                    <a:pt x="1299" y="200"/>
                    <a:pt x="1311" y="164"/>
                  </a:cubicBezTo>
                  <a:cubicBezTo>
                    <a:pt x="1358" y="105"/>
                    <a:pt x="1358" y="57"/>
                    <a:pt x="1299" y="9"/>
                  </a:cubicBezTo>
                  <a:cubicBezTo>
                    <a:pt x="1275" y="3"/>
                    <a:pt x="1251" y="0"/>
                    <a:pt x="12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6847;p32">
              <a:extLst>
                <a:ext uri="{FF2B5EF4-FFF2-40B4-BE49-F238E27FC236}">
                  <a16:creationId xmlns:a16="http://schemas.microsoft.com/office/drawing/2014/main" id="{41AA1A78-F9F1-4892-B928-6F6485977707}"/>
                </a:ext>
              </a:extLst>
            </p:cNvPr>
            <p:cNvSpPr/>
            <p:nvPr/>
          </p:nvSpPr>
          <p:spPr>
            <a:xfrm>
              <a:off x="6106100" y="3344300"/>
              <a:ext cx="7475" cy="3725"/>
            </a:xfrm>
            <a:custGeom>
              <a:avLst/>
              <a:gdLst/>
              <a:ahLst/>
              <a:cxnLst/>
              <a:rect l="l" t="t" r="r" b="b"/>
              <a:pathLst>
                <a:path w="299" h="149" extrusionOk="0">
                  <a:moveTo>
                    <a:pt x="168" y="0"/>
                  </a:moveTo>
                  <a:cubicBezTo>
                    <a:pt x="84" y="24"/>
                    <a:pt x="13" y="0"/>
                    <a:pt x="1" y="83"/>
                  </a:cubicBezTo>
                  <a:cubicBezTo>
                    <a:pt x="1" y="95"/>
                    <a:pt x="108" y="119"/>
                    <a:pt x="168" y="143"/>
                  </a:cubicBezTo>
                  <a:cubicBezTo>
                    <a:pt x="179" y="147"/>
                    <a:pt x="193" y="148"/>
                    <a:pt x="207" y="148"/>
                  </a:cubicBezTo>
                  <a:cubicBezTo>
                    <a:pt x="235" y="148"/>
                    <a:pt x="267" y="143"/>
                    <a:pt x="298" y="143"/>
                  </a:cubicBezTo>
                  <a:lnTo>
                    <a:pt x="168"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6848;p32">
              <a:extLst>
                <a:ext uri="{FF2B5EF4-FFF2-40B4-BE49-F238E27FC236}">
                  <a16:creationId xmlns:a16="http://schemas.microsoft.com/office/drawing/2014/main" id="{D75C266F-4BBA-4E0A-8F2E-65F2A08552A3}"/>
                </a:ext>
              </a:extLst>
            </p:cNvPr>
            <p:cNvSpPr/>
            <p:nvPr/>
          </p:nvSpPr>
          <p:spPr>
            <a:xfrm>
              <a:off x="6092425" y="3347875"/>
              <a:ext cx="4775" cy="3575"/>
            </a:xfrm>
            <a:custGeom>
              <a:avLst/>
              <a:gdLst/>
              <a:ahLst/>
              <a:cxnLst/>
              <a:rect l="l" t="t" r="r" b="b"/>
              <a:pathLst>
                <a:path w="191" h="143" extrusionOk="0">
                  <a:moveTo>
                    <a:pt x="131" y="0"/>
                  </a:moveTo>
                  <a:lnTo>
                    <a:pt x="0" y="36"/>
                  </a:lnTo>
                  <a:lnTo>
                    <a:pt x="0" y="143"/>
                  </a:lnTo>
                  <a:cubicBezTo>
                    <a:pt x="60" y="131"/>
                    <a:pt x="131" y="119"/>
                    <a:pt x="191" y="95"/>
                  </a:cubicBezTo>
                  <a:cubicBezTo>
                    <a:pt x="179" y="71"/>
                    <a:pt x="143" y="24"/>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6849;p32">
              <a:extLst>
                <a:ext uri="{FF2B5EF4-FFF2-40B4-BE49-F238E27FC236}">
                  <a16:creationId xmlns:a16="http://schemas.microsoft.com/office/drawing/2014/main" id="{3C13E826-8B37-4250-A2CE-E8F32ABC4899}"/>
                </a:ext>
              </a:extLst>
            </p:cNvPr>
            <p:cNvSpPr/>
            <p:nvPr/>
          </p:nvSpPr>
          <p:spPr>
            <a:xfrm>
              <a:off x="6111175" y="3374050"/>
              <a:ext cx="26200" cy="7175"/>
            </a:xfrm>
            <a:custGeom>
              <a:avLst/>
              <a:gdLst/>
              <a:ahLst/>
              <a:cxnLst/>
              <a:rect l="l" t="t" r="r" b="b"/>
              <a:pathLst>
                <a:path w="1048" h="287" extrusionOk="0">
                  <a:moveTo>
                    <a:pt x="0" y="1"/>
                  </a:moveTo>
                  <a:cubicBezTo>
                    <a:pt x="119" y="203"/>
                    <a:pt x="417" y="36"/>
                    <a:pt x="536" y="251"/>
                  </a:cubicBezTo>
                  <a:cubicBezTo>
                    <a:pt x="691" y="275"/>
                    <a:pt x="822" y="275"/>
                    <a:pt x="953" y="287"/>
                  </a:cubicBezTo>
                  <a:cubicBezTo>
                    <a:pt x="1000" y="239"/>
                    <a:pt x="1048" y="179"/>
                    <a:pt x="953" y="144"/>
                  </a:cubicBezTo>
                  <a:cubicBezTo>
                    <a:pt x="857" y="84"/>
                    <a:pt x="762" y="48"/>
                    <a:pt x="6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6850;p32">
              <a:extLst>
                <a:ext uri="{FF2B5EF4-FFF2-40B4-BE49-F238E27FC236}">
                  <a16:creationId xmlns:a16="http://schemas.microsoft.com/office/drawing/2014/main" id="{507C11BC-7FF2-4248-BE78-F66E45FB9717}"/>
                </a:ext>
              </a:extLst>
            </p:cNvPr>
            <p:cNvSpPr/>
            <p:nvPr/>
          </p:nvSpPr>
          <p:spPr>
            <a:xfrm>
              <a:off x="5870075" y="3418700"/>
              <a:ext cx="10425" cy="8075"/>
            </a:xfrm>
            <a:custGeom>
              <a:avLst/>
              <a:gdLst/>
              <a:ahLst/>
              <a:cxnLst/>
              <a:rect l="l" t="t" r="r" b="b"/>
              <a:pathLst>
                <a:path w="417" h="323" extrusionOk="0">
                  <a:moveTo>
                    <a:pt x="238" y="1"/>
                  </a:moveTo>
                  <a:cubicBezTo>
                    <a:pt x="203" y="1"/>
                    <a:pt x="167" y="1"/>
                    <a:pt x="143" y="36"/>
                  </a:cubicBezTo>
                  <a:lnTo>
                    <a:pt x="0" y="298"/>
                  </a:lnTo>
                  <a:cubicBezTo>
                    <a:pt x="143" y="298"/>
                    <a:pt x="286" y="322"/>
                    <a:pt x="417" y="322"/>
                  </a:cubicBezTo>
                  <a:cubicBezTo>
                    <a:pt x="417" y="179"/>
                    <a:pt x="357" y="84"/>
                    <a:pt x="2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6851;p32">
              <a:extLst>
                <a:ext uri="{FF2B5EF4-FFF2-40B4-BE49-F238E27FC236}">
                  <a16:creationId xmlns:a16="http://schemas.microsoft.com/office/drawing/2014/main" id="{05B45F99-D22D-47FD-9185-FEDDEC315650}"/>
                </a:ext>
              </a:extLst>
            </p:cNvPr>
            <p:cNvSpPr/>
            <p:nvPr/>
          </p:nvSpPr>
          <p:spPr>
            <a:xfrm>
              <a:off x="5894775" y="3422400"/>
              <a:ext cx="7175" cy="5025"/>
            </a:xfrm>
            <a:custGeom>
              <a:avLst/>
              <a:gdLst/>
              <a:ahLst/>
              <a:cxnLst/>
              <a:rect l="l" t="t" r="r" b="b"/>
              <a:pathLst>
                <a:path w="287" h="201" extrusionOk="0">
                  <a:moveTo>
                    <a:pt x="109" y="0"/>
                  </a:moveTo>
                  <a:cubicBezTo>
                    <a:pt x="94" y="0"/>
                    <a:pt x="78" y="3"/>
                    <a:pt x="60" y="7"/>
                  </a:cubicBezTo>
                  <a:cubicBezTo>
                    <a:pt x="24" y="19"/>
                    <a:pt x="12" y="115"/>
                    <a:pt x="0" y="174"/>
                  </a:cubicBezTo>
                  <a:cubicBezTo>
                    <a:pt x="42" y="192"/>
                    <a:pt x="90" y="201"/>
                    <a:pt x="139" y="201"/>
                  </a:cubicBezTo>
                  <a:cubicBezTo>
                    <a:pt x="188" y="201"/>
                    <a:pt x="239" y="192"/>
                    <a:pt x="286" y="174"/>
                  </a:cubicBezTo>
                  <a:cubicBezTo>
                    <a:pt x="245" y="92"/>
                    <a:pt x="204" y="0"/>
                    <a:pt x="1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6852;p32">
              <a:extLst>
                <a:ext uri="{FF2B5EF4-FFF2-40B4-BE49-F238E27FC236}">
                  <a16:creationId xmlns:a16="http://schemas.microsoft.com/office/drawing/2014/main" id="{4C9810C2-581B-47E9-B20F-D7610A96F5DF}"/>
                </a:ext>
              </a:extLst>
            </p:cNvPr>
            <p:cNvSpPr/>
            <p:nvPr/>
          </p:nvSpPr>
          <p:spPr>
            <a:xfrm>
              <a:off x="5887925" y="3425475"/>
              <a:ext cx="3000" cy="1475"/>
            </a:xfrm>
            <a:custGeom>
              <a:avLst/>
              <a:gdLst/>
              <a:ahLst/>
              <a:cxnLst/>
              <a:rect l="l" t="t" r="r" b="b"/>
              <a:pathLst>
                <a:path w="120" h="59" extrusionOk="0">
                  <a:moveTo>
                    <a:pt x="91" y="0"/>
                  </a:moveTo>
                  <a:cubicBezTo>
                    <a:pt x="88" y="0"/>
                    <a:pt x="86" y="1"/>
                    <a:pt x="84" y="4"/>
                  </a:cubicBezTo>
                  <a:cubicBezTo>
                    <a:pt x="48" y="15"/>
                    <a:pt x="36" y="27"/>
                    <a:pt x="1" y="51"/>
                  </a:cubicBezTo>
                  <a:cubicBezTo>
                    <a:pt x="18" y="56"/>
                    <a:pt x="35" y="58"/>
                    <a:pt x="52" y="58"/>
                  </a:cubicBezTo>
                  <a:cubicBezTo>
                    <a:pt x="80" y="58"/>
                    <a:pt x="105" y="50"/>
                    <a:pt x="120" y="27"/>
                  </a:cubicBezTo>
                  <a:cubicBezTo>
                    <a:pt x="110" y="18"/>
                    <a:pt x="100" y="0"/>
                    <a:pt x="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6853;p32">
              <a:extLst>
                <a:ext uri="{FF2B5EF4-FFF2-40B4-BE49-F238E27FC236}">
                  <a16:creationId xmlns:a16="http://schemas.microsoft.com/office/drawing/2014/main" id="{5AB89A88-C75F-4D4B-9CE3-A391EFE7EC1B}"/>
                </a:ext>
              </a:extLst>
            </p:cNvPr>
            <p:cNvSpPr/>
            <p:nvPr/>
          </p:nvSpPr>
          <p:spPr>
            <a:xfrm>
              <a:off x="5944475" y="3422750"/>
              <a:ext cx="4450" cy="4525"/>
            </a:xfrm>
            <a:custGeom>
              <a:avLst/>
              <a:gdLst/>
              <a:ahLst/>
              <a:cxnLst/>
              <a:rect l="l" t="t" r="r" b="b"/>
              <a:pathLst>
                <a:path w="178" h="181" extrusionOk="0">
                  <a:moveTo>
                    <a:pt x="56" y="0"/>
                  </a:moveTo>
                  <a:cubicBezTo>
                    <a:pt x="40" y="0"/>
                    <a:pt x="21" y="2"/>
                    <a:pt x="1" y="5"/>
                  </a:cubicBezTo>
                  <a:lnTo>
                    <a:pt x="1" y="17"/>
                  </a:lnTo>
                  <a:cubicBezTo>
                    <a:pt x="25" y="65"/>
                    <a:pt x="25" y="124"/>
                    <a:pt x="36" y="172"/>
                  </a:cubicBezTo>
                  <a:cubicBezTo>
                    <a:pt x="60" y="178"/>
                    <a:pt x="81" y="181"/>
                    <a:pt x="102" y="181"/>
                  </a:cubicBezTo>
                  <a:cubicBezTo>
                    <a:pt x="123" y="181"/>
                    <a:pt x="144" y="178"/>
                    <a:pt x="167" y="172"/>
                  </a:cubicBezTo>
                  <a:cubicBezTo>
                    <a:pt x="178" y="60"/>
                    <a:pt x="153" y="0"/>
                    <a:pt x="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6854;p32">
              <a:extLst>
                <a:ext uri="{FF2B5EF4-FFF2-40B4-BE49-F238E27FC236}">
                  <a16:creationId xmlns:a16="http://schemas.microsoft.com/office/drawing/2014/main" id="{BB17A76F-305E-4A92-9F21-912112745E6E}"/>
                </a:ext>
              </a:extLst>
            </p:cNvPr>
            <p:cNvSpPr/>
            <p:nvPr/>
          </p:nvSpPr>
          <p:spPr>
            <a:xfrm>
              <a:off x="5970375" y="3330300"/>
              <a:ext cx="7475" cy="2625"/>
            </a:xfrm>
            <a:custGeom>
              <a:avLst/>
              <a:gdLst/>
              <a:ahLst/>
              <a:cxnLst/>
              <a:rect l="l" t="t" r="r" b="b"/>
              <a:pathLst>
                <a:path w="299" h="105" extrusionOk="0">
                  <a:moveTo>
                    <a:pt x="1" y="1"/>
                  </a:moveTo>
                  <a:cubicBezTo>
                    <a:pt x="42" y="72"/>
                    <a:pt x="90" y="105"/>
                    <a:pt x="140" y="105"/>
                  </a:cubicBezTo>
                  <a:cubicBezTo>
                    <a:pt x="191" y="105"/>
                    <a:pt x="245" y="72"/>
                    <a:pt x="298" y="12"/>
                  </a:cubicBezTo>
                  <a:cubicBezTo>
                    <a:pt x="191" y="1"/>
                    <a:pt x="96"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6855;p32">
              <a:extLst>
                <a:ext uri="{FF2B5EF4-FFF2-40B4-BE49-F238E27FC236}">
                  <a16:creationId xmlns:a16="http://schemas.microsoft.com/office/drawing/2014/main" id="{3CC678FF-785E-4BF7-B6A3-EFAE5DEBBBE8}"/>
                </a:ext>
              </a:extLst>
            </p:cNvPr>
            <p:cNvSpPr/>
            <p:nvPr/>
          </p:nvSpPr>
          <p:spPr>
            <a:xfrm>
              <a:off x="6012350" y="3330450"/>
              <a:ext cx="4475" cy="2775"/>
            </a:xfrm>
            <a:custGeom>
              <a:avLst/>
              <a:gdLst/>
              <a:ahLst/>
              <a:cxnLst/>
              <a:rect l="l" t="t" r="r" b="b"/>
              <a:pathLst>
                <a:path w="179" h="111" extrusionOk="0">
                  <a:moveTo>
                    <a:pt x="107" y="0"/>
                  </a:moveTo>
                  <a:cubicBezTo>
                    <a:pt x="52" y="0"/>
                    <a:pt x="0" y="13"/>
                    <a:pt x="0" y="54"/>
                  </a:cubicBezTo>
                  <a:cubicBezTo>
                    <a:pt x="0" y="99"/>
                    <a:pt x="42" y="111"/>
                    <a:pt x="90" y="111"/>
                  </a:cubicBezTo>
                  <a:cubicBezTo>
                    <a:pt x="120" y="111"/>
                    <a:pt x="152" y="106"/>
                    <a:pt x="179" y="102"/>
                  </a:cubicBezTo>
                  <a:lnTo>
                    <a:pt x="179" y="54"/>
                  </a:lnTo>
                  <a:lnTo>
                    <a:pt x="179" y="6"/>
                  </a:lnTo>
                  <a:cubicBezTo>
                    <a:pt x="157" y="3"/>
                    <a:pt x="131" y="0"/>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6856;p32">
              <a:extLst>
                <a:ext uri="{FF2B5EF4-FFF2-40B4-BE49-F238E27FC236}">
                  <a16:creationId xmlns:a16="http://schemas.microsoft.com/office/drawing/2014/main" id="{5FD4EDFD-4C3D-49D9-8F64-07E3C7EEC4B5}"/>
                </a:ext>
              </a:extLst>
            </p:cNvPr>
            <p:cNvSpPr/>
            <p:nvPr/>
          </p:nvSpPr>
          <p:spPr>
            <a:xfrm>
              <a:off x="5741475" y="3420675"/>
              <a:ext cx="5675" cy="2575"/>
            </a:xfrm>
            <a:custGeom>
              <a:avLst/>
              <a:gdLst/>
              <a:ahLst/>
              <a:cxnLst/>
              <a:rect l="l" t="t" r="r" b="b"/>
              <a:pathLst>
                <a:path w="227" h="103" extrusionOk="0">
                  <a:moveTo>
                    <a:pt x="94" y="1"/>
                  </a:moveTo>
                  <a:cubicBezTo>
                    <a:pt x="62" y="1"/>
                    <a:pt x="30" y="5"/>
                    <a:pt x="1" y="5"/>
                  </a:cubicBezTo>
                  <a:cubicBezTo>
                    <a:pt x="35" y="90"/>
                    <a:pt x="87" y="102"/>
                    <a:pt x="149" y="102"/>
                  </a:cubicBezTo>
                  <a:cubicBezTo>
                    <a:pt x="173" y="102"/>
                    <a:pt x="200" y="100"/>
                    <a:pt x="227" y="100"/>
                  </a:cubicBezTo>
                  <a:cubicBezTo>
                    <a:pt x="204" y="16"/>
                    <a:pt x="151" y="1"/>
                    <a:pt x="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6857;p32">
              <a:extLst>
                <a:ext uri="{FF2B5EF4-FFF2-40B4-BE49-F238E27FC236}">
                  <a16:creationId xmlns:a16="http://schemas.microsoft.com/office/drawing/2014/main" id="{1BBF2177-EFB0-4F34-A8BE-F53E89083BF6}"/>
                </a:ext>
              </a:extLst>
            </p:cNvPr>
            <p:cNvSpPr/>
            <p:nvPr/>
          </p:nvSpPr>
          <p:spPr>
            <a:xfrm>
              <a:off x="6192125" y="3377025"/>
              <a:ext cx="7475" cy="7175"/>
            </a:xfrm>
            <a:custGeom>
              <a:avLst/>
              <a:gdLst/>
              <a:ahLst/>
              <a:cxnLst/>
              <a:rect l="l" t="t" r="r" b="b"/>
              <a:pathLst>
                <a:path w="299" h="287" extrusionOk="0">
                  <a:moveTo>
                    <a:pt x="156" y="1"/>
                  </a:moveTo>
                  <a:cubicBezTo>
                    <a:pt x="96" y="1"/>
                    <a:pt x="60" y="25"/>
                    <a:pt x="13" y="25"/>
                  </a:cubicBezTo>
                  <a:cubicBezTo>
                    <a:pt x="1" y="60"/>
                    <a:pt x="1" y="120"/>
                    <a:pt x="1" y="168"/>
                  </a:cubicBezTo>
                  <a:cubicBezTo>
                    <a:pt x="1" y="215"/>
                    <a:pt x="1" y="239"/>
                    <a:pt x="13" y="287"/>
                  </a:cubicBezTo>
                  <a:cubicBezTo>
                    <a:pt x="120" y="287"/>
                    <a:pt x="203" y="275"/>
                    <a:pt x="298" y="275"/>
                  </a:cubicBezTo>
                  <a:lnTo>
                    <a:pt x="15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6858;p32">
              <a:extLst>
                <a:ext uri="{FF2B5EF4-FFF2-40B4-BE49-F238E27FC236}">
                  <a16:creationId xmlns:a16="http://schemas.microsoft.com/office/drawing/2014/main" id="{4C34EBA3-EAB4-4528-B550-D87699E83FE1}"/>
                </a:ext>
              </a:extLst>
            </p:cNvPr>
            <p:cNvSpPr/>
            <p:nvPr/>
          </p:nvSpPr>
          <p:spPr>
            <a:xfrm>
              <a:off x="5557225" y="3286850"/>
              <a:ext cx="44075" cy="8950"/>
            </a:xfrm>
            <a:custGeom>
              <a:avLst/>
              <a:gdLst/>
              <a:ahLst/>
              <a:cxnLst/>
              <a:rect l="l" t="t" r="r" b="b"/>
              <a:pathLst>
                <a:path w="1763" h="358" extrusionOk="0">
                  <a:moveTo>
                    <a:pt x="920" y="0"/>
                  </a:moveTo>
                  <a:cubicBezTo>
                    <a:pt x="615" y="0"/>
                    <a:pt x="308" y="30"/>
                    <a:pt x="1" y="155"/>
                  </a:cubicBezTo>
                  <a:cubicBezTo>
                    <a:pt x="118" y="218"/>
                    <a:pt x="229" y="302"/>
                    <a:pt x="344" y="302"/>
                  </a:cubicBezTo>
                  <a:cubicBezTo>
                    <a:pt x="380" y="302"/>
                    <a:pt x="416" y="294"/>
                    <a:pt x="453" y="274"/>
                  </a:cubicBezTo>
                  <a:cubicBezTo>
                    <a:pt x="560" y="213"/>
                    <a:pt x="660" y="191"/>
                    <a:pt x="758" y="191"/>
                  </a:cubicBezTo>
                  <a:cubicBezTo>
                    <a:pt x="946" y="191"/>
                    <a:pt x="1123" y="271"/>
                    <a:pt x="1310" y="310"/>
                  </a:cubicBezTo>
                  <a:cubicBezTo>
                    <a:pt x="1418" y="179"/>
                    <a:pt x="1763" y="357"/>
                    <a:pt x="1739" y="24"/>
                  </a:cubicBezTo>
                  <a:cubicBezTo>
                    <a:pt x="1468" y="24"/>
                    <a:pt x="1195" y="0"/>
                    <a:pt x="9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6859;p32">
              <a:extLst>
                <a:ext uri="{FF2B5EF4-FFF2-40B4-BE49-F238E27FC236}">
                  <a16:creationId xmlns:a16="http://schemas.microsoft.com/office/drawing/2014/main" id="{6A5469D3-7369-4740-B8E8-F87C95DC0B78}"/>
                </a:ext>
              </a:extLst>
            </p:cNvPr>
            <p:cNvSpPr/>
            <p:nvPr/>
          </p:nvSpPr>
          <p:spPr>
            <a:xfrm>
              <a:off x="5514375" y="3284550"/>
              <a:ext cx="26500" cy="13325"/>
            </a:xfrm>
            <a:custGeom>
              <a:avLst/>
              <a:gdLst/>
              <a:ahLst/>
              <a:cxnLst/>
              <a:rect l="l" t="t" r="r" b="b"/>
              <a:pathLst>
                <a:path w="1060" h="533" extrusionOk="0">
                  <a:moveTo>
                    <a:pt x="307" y="0"/>
                  </a:moveTo>
                  <a:cubicBezTo>
                    <a:pt x="209" y="0"/>
                    <a:pt x="107" y="20"/>
                    <a:pt x="0" y="68"/>
                  </a:cubicBezTo>
                  <a:cubicBezTo>
                    <a:pt x="0" y="128"/>
                    <a:pt x="24" y="187"/>
                    <a:pt x="24" y="247"/>
                  </a:cubicBezTo>
                  <a:cubicBezTo>
                    <a:pt x="110" y="202"/>
                    <a:pt x="183" y="180"/>
                    <a:pt x="242" y="180"/>
                  </a:cubicBezTo>
                  <a:cubicBezTo>
                    <a:pt x="371" y="180"/>
                    <a:pt x="433" y="288"/>
                    <a:pt x="417" y="509"/>
                  </a:cubicBezTo>
                  <a:cubicBezTo>
                    <a:pt x="524" y="521"/>
                    <a:pt x="631" y="533"/>
                    <a:pt x="738" y="533"/>
                  </a:cubicBezTo>
                  <a:cubicBezTo>
                    <a:pt x="572" y="152"/>
                    <a:pt x="929" y="307"/>
                    <a:pt x="1060" y="235"/>
                  </a:cubicBezTo>
                  <a:cubicBezTo>
                    <a:pt x="809" y="140"/>
                    <a:pt x="570" y="0"/>
                    <a:pt x="3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6860;p32">
              <a:extLst>
                <a:ext uri="{FF2B5EF4-FFF2-40B4-BE49-F238E27FC236}">
                  <a16:creationId xmlns:a16="http://schemas.microsoft.com/office/drawing/2014/main" id="{B481016B-4636-4794-B4BE-822F6B1F4915}"/>
                </a:ext>
              </a:extLst>
            </p:cNvPr>
            <p:cNvSpPr/>
            <p:nvPr/>
          </p:nvSpPr>
          <p:spPr>
            <a:xfrm>
              <a:off x="5554250" y="3289750"/>
              <a:ext cx="3300" cy="2925"/>
            </a:xfrm>
            <a:custGeom>
              <a:avLst/>
              <a:gdLst/>
              <a:ahLst/>
              <a:cxnLst/>
              <a:rect l="l" t="t" r="r" b="b"/>
              <a:pathLst>
                <a:path w="132" h="117" extrusionOk="0">
                  <a:moveTo>
                    <a:pt x="71" y="0"/>
                  </a:moveTo>
                  <a:cubicBezTo>
                    <a:pt x="48" y="0"/>
                    <a:pt x="24" y="9"/>
                    <a:pt x="1" y="27"/>
                  </a:cubicBezTo>
                  <a:cubicBezTo>
                    <a:pt x="24" y="87"/>
                    <a:pt x="48" y="116"/>
                    <a:pt x="71" y="116"/>
                  </a:cubicBezTo>
                  <a:cubicBezTo>
                    <a:pt x="93" y="116"/>
                    <a:pt x="114" y="87"/>
                    <a:pt x="132" y="27"/>
                  </a:cubicBezTo>
                  <a:cubicBezTo>
                    <a:pt x="114" y="9"/>
                    <a:pt x="93" y="0"/>
                    <a:pt x="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6861;p32">
              <a:extLst>
                <a:ext uri="{FF2B5EF4-FFF2-40B4-BE49-F238E27FC236}">
                  <a16:creationId xmlns:a16="http://schemas.microsoft.com/office/drawing/2014/main" id="{F30AB996-5DAE-4C24-9103-92E4D09290EC}"/>
                </a:ext>
              </a:extLst>
            </p:cNvPr>
            <p:cNvSpPr/>
            <p:nvPr/>
          </p:nvSpPr>
          <p:spPr>
            <a:xfrm>
              <a:off x="5550075" y="3289000"/>
              <a:ext cx="4200" cy="1750"/>
            </a:xfrm>
            <a:custGeom>
              <a:avLst/>
              <a:gdLst/>
              <a:ahLst/>
              <a:cxnLst/>
              <a:rect l="l" t="t" r="r" b="b"/>
              <a:pathLst>
                <a:path w="168" h="70" extrusionOk="0">
                  <a:moveTo>
                    <a:pt x="83" y="0"/>
                  </a:moveTo>
                  <a:cubicBezTo>
                    <a:pt x="56" y="0"/>
                    <a:pt x="29" y="18"/>
                    <a:pt x="1" y="57"/>
                  </a:cubicBezTo>
                  <a:cubicBezTo>
                    <a:pt x="60" y="57"/>
                    <a:pt x="108" y="57"/>
                    <a:pt x="168" y="69"/>
                  </a:cubicBezTo>
                  <a:cubicBezTo>
                    <a:pt x="142" y="24"/>
                    <a:pt x="113" y="0"/>
                    <a:pt x="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6862;p32">
              <a:extLst>
                <a:ext uri="{FF2B5EF4-FFF2-40B4-BE49-F238E27FC236}">
                  <a16:creationId xmlns:a16="http://schemas.microsoft.com/office/drawing/2014/main" id="{077C8865-A5D6-4178-BB33-6361340F33C0}"/>
                </a:ext>
              </a:extLst>
            </p:cNvPr>
            <p:cNvSpPr/>
            <p:nvPr/>
          </p:nvSpPr>
          <p:spPr>
            <a:xfrm>
              <a:off x="5546800" y="3290425"/>
              <a:ext cx="3300" cy="2125"/>
            </a:xfrm>
            <a:custGeom>
              <a:avLst/>
              <a:gdLst/>
              <a:ahLst/>
              <a:cxnLst/>
              <a:rect l="l" t="t" r="r" b="b"/>
              <a:pathLst>
                <a:path w="132" h="85" extrusionOk="0">
                  <a:moveTo>
                    <a:pt x="1" y="0"/>
                  </a:moveTo>
                  <a:cubicBezTo>
                    <a:pt x="32" y="55"/>
                    <a:pt x="59" y="85"/>
                    <a:pt x="82" y="85"/>
                  </a:cubicBezTo>
                  <a:cubicBezTo>
                    <a:pt x="103" y="85"/>
                    <a:pt x="120" y="58"/>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6863;p32">
              <a:extLst>
                <a:ext uri="{FF2B5EF4-FFF2-40B4-BE49-F238E27FC236}">
                  <a16:creationId xmlns:a16="http://schemas.microsoft.com/office/drawing/2014/main" id="{76EE63FC-4A06-4A74-A0FE-C3E2E43FCDCB}"/>
                </a:ext>
              </a:extLst>
            </p:cNvPr>
            <p:cNvSpPr/>
            <p:nvPr/>
          </p:nvSpPr>
          <p:spPr>
            <a:xfrm>
              <a:off x="5754575" y="3280800"/>
              <a:ext cx="18775" cy="2500"/>
            </a:xfrm>
            <a:custGeom>
              <a:avLst/>
              <a:gdLst/>
              <a:ahLst/>
              <a:cxnLst/>
              <a:rect l="l" t="t" r="r" b="b"/>
              <a:pathLst>
                <a:path w="751" h="100" extrusionOk="0">
                  <a:moveTo>
                    <a:pt x="359" y="1"/>
                  </a:moveTo>
                  <a:cubicBezTo>
                    <a:pt x="239" y="1"/>
                    <a:pt x="120" y="31"/>
                    <a:pt x="1" y="99"/>
                  </a:cubicBezTo>
                  <a:lnTo>
                    <a:pt x="751" y="99"/>
                  </a:lnTo>
                  <a:cubicBezTo>
                    <a:pt x="620" y="37"/>
                    <a:pt x="489" y="1"/>
                    <a:pt x="3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6864;p32">
              <a:extLst>
                <a:ext uri="{FF2B5EF4-FFF2-40B4-BE49-F238E27FC236}">
                  <a16:creationId xmlns:a16="http://schemas.microsoft.com/office/drawing/2014/main" id="{EBF05A54-CADB-40ED-8BF4-C4433AAD9AF8}"/>
                </a:ext>
              </a:extLst>
            </p:cNvPr>
            <p:cNvSpPr/>
            <p:nvPr/>
          </p:nvSpPr>
          <p:spPr>
            <a:xfrm>
              <a:off x="5773025" y="3281750"/>
              <a:ext cx="10450" cy="5375"/>
            </a:xfrm>
            <a:custGeom>
              <a:avLst/>
              <a:gdLst/>
              <a:ahLst/>
              <a:cxnLst/>
              <a:rect l="l" t="t" r="r" b="b"/>
              <a:pathLst>
                <a:path w="418" h="215" extrusionOk="0">
                  <a:moveTo>
                    <a:pt x="195" y="0"/>
                  </a:moveTo>
                  <a:cubicBezTo>
                    <a:pt x="128" y="0"/>
                    <a:pt x="63" y="15"/>
                    <a:pt x="1" y="49"/>
                  </a:cubicBezTo>
                  <a:cubicBezTo>
                    <a:pt x="79" y="158"/>
                    <a:pt x="151" y="215"/>
                    <a:pt x="221" y="215"/>
                  </a:cubicBezTo>
                  <a:cubicBezTo>
                    <a:pt x="288" y="215"/>
                    <a:pt x="353" y="161"/>
                    <a:pt x="417" y="49"/>
                  </a:cubicBezTo>
                  <a:cubicBezTo>
                    <a:pt x="343" y="18"/>
                    <a:pt x="268" y="0"/>
                    <a:pt x="1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6865;p32">
              <a:extLst>
                <a:ext uri="{FF2B5EF4-FFF2-40B4-BE49-F238E27FC236}">
                  <a16:creationId xmlns:a16="http://schemas.microsoft.com/office/drawing/2014/main" id="{5685905F-78EF-4FBF-9027-B927FE50E3FE}"/>
                </a:ext>
              </a:extLst>
            </p:cNvPr>
            <p:cNvSpPr/>
            <p:nvPr/>
          </p:nvSpPr>
          <p:spPr>
            <a:xfrm>
              <a:off x="6143325" y="3292700"/>
              <a:ext cx="20850" cy="12625"/>
            </a:xfrm>
            <a:custGeom>
              <a:avLst/>
              <a:gdLst/>
              <a:ahLst/>
              <a:cxnLst/>
              <a:rect l="l" t="t" r="r" b="b"/>
              <a:pathLst>
                <a:path w="834" h="505" extrusionOk="0">
                  <a:moveTo>
                    <a:pt x="400" y="1"/>
                  </a:moveTo>
                  <a:cubicBezTo>
                    <a:pt x="280" y="1"/>
                    <a:pt x="174" y="54"/>
                    <a:pt x="119" y="195"/>
                  </a:cubicBezTo>
                  <a:cubicBezTo>
                    <a:pt x="0" y="445"/>
                    <a:pt x="310" y="373"/>
                    <a:pt x="381" y="504"/>
                  </a:cubicBezTo>
                  <a:cubicBezTo>
                    <a:pt x="834" y="445"/>
                    <a:pt x="834" y="445"/>
                    <a:pt x="679" y="64"/>
                  </a:cubicBezTo>
                  <a:cubicBezTo>
                    <a:pt x="663" y="41"/>
                    <a:pt x="643" y="28"/>
                    <a:pt x="624" y="28"/>
                  </a:cubicBezTo>
                  <a:cubicBezTo>
                    <a:pt x="614" y="28"/>
                    <a:pt x="604" y="32"/>
                    <a:pt x="595" y="40"/>
                  </a:cubicBezTo>
                  <a:cubicBezTo>
                    <a:pt x="530" y="16"/>
                    <a:pt x="463" y="1"/>
                    <a:pt x="40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6866;p32">
              <a:extLst>
                <a:ext uri="{FF2B5EF4-FFF2-40B4-BE49-F238E27FC236}">
                  <a16:creationId xmlns:a16="http://schemas.microsoft.com/office/drawing/2014/main" id="{78DE0769-AD3B-494E-97FE-103525560A22}"/>
                </a:ext>
              </a:extLst>
            </p:cNvPr>
            <p:cNvSpPr/>
            <p:nvPr/>
          </p:nvSpPr>
          <p:spPr>
            <a:xfrm>
              <a:off x="5848625" y="3425550"/>
              <a:ext cx="3300" cy="1675"/>
            </a:xfrm>
            <a:custGeom>
              <a:avLst/>
              <a:gdLst/>
              <a:ahLst/>
              <a:cxnLst/>
              <a:rect l="l" t="t" r="r" b="b"/>
              <a:pathLst>
                <a:path w="132" h="67" extrusionOk="0">
                  <a:moveTo>
                    <a:pt x="108" y="1"/>
                  </a:moveTo>
                  <a:cubicBezTo>
                    <a:pt x="60" y="1"/>
                    <a:pt x="25" y="24"/>
                    <a:pt x="1" y="48"/>
                  </a:cubicBezTo>
                  <a:cubicBezTo>
                    <a:pt x="25" y="60"/>
                    <a:pt x="46" y="66"/>
                    <a:pt x="66" y="66"/>
                  </a:cubicBezTo>
                  <a:cubicBezTo>
                    <a:pt x="87" y="66"/>
                    <a:pt x="108" y="60"/>
                    <a:pt x="132" y="48"/>
                  </a:cubicBezTo>
                  <a:cubicBezTo>
                    <a:pt x="120" y="24"/>
                    <a:pt x="84" y="1"/>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6867;p32">
              <a:extLst>
                <a:ext uri="{FF2B5EF4-FFF2-40B4-BE49-F238E27FC236}">
                  <a16:creationId xmlns:a16="http://schemas.microsoft.com/office/drawing/2014/main" id="{AAFDA34E-72A4-4A9F-93AF-7EB81D3D3F58}"/>
                </a:ext>
              </a:extLst>
            </p:cNvPr>
            <p:cNvSpPr/>
            <p:nvPr/>
          </p:nvSpPr>
          <p:spPr>
            <a:xfrm>
              <a:off x="5499175" y="3443325"/>
              <a:ext cx="286075" cy="33825"/>
            </a:xfrm>
            <a:custGeom>
              <a:avLst/>
              <a:gdLst/>
              <a:ahLst/>
              <a:cxnLst/>
              <a:rect l="l" t="t" r="r" b="b"/>
              <a:pathLst>
                <a:path w="11443" h="1353" extrusionOk="0">
                  <a:moveTo>
                    <a:pt x="2044" y="1"/>
                  </a:moveTo>
                  <a:cubicBezTo>
                    <a:pt x="1989" y="1"/>
                    <a:pt x="1924" y="19"/>
                    <a:pt x="1846" y="63"/>
                  </a:cubicBezTo>
                  <a:cubicBezTo>
                    <a:pt x="1813" y="58"/>
                    <a:pt x="1781" y="56"/>
                    <a:pt x="1749" y="56"/>
                  </a:cubicBezTo>
                  <a:cubicBezTo>
                    <a:pt x="1415" y="56"/>
                    <a:pt x="1150" y="319"/>
                    <a:pt x="834" y="373"/>
                  </a:cubicBezTo>
                  <a:cubicBezTo>
                    <a:pt x="584" y="552"/>
                    <a:pt x="311" y="694"/>
                    <a:pt x="1" y="694"/>
                  </a:cubicBezTo>
                  <a:cubicBezTo>
                    <a:pt x="13" y="730"/>
                    <a:pt x="1" y="778"/>
                    <a:pt x="1" y="802"/>
                  </a:cubicBezTo>
                  <a:cubicBezTo>
                    <a:pt x="262" y="808"/>
                    <a:pt x="530" y="845"/>
                    <a:pt x="794" y="845"/>
                  </a:cubicBezTo>
                  <a:cubicBezTo>
                    <a:pt x="1048" y="845"/>
                    <a:pt x="1298" y="811"/>
                    <a:pt x="1537" y="683"/>
                  </a:cubicBezTo>
                  <a:cubicBezTo>
                    <a:pt x="1684" y="739"/>
                    <a:pt x="1828" y="753"/>
                    <a:pt x="1972" y="753"/>
                  </a:cubicBezTo>
                  <a:cubicBezTo>
                    <a:pt x="2106" y="753"/>
                    <a:pt x="2241" y="741"/>
                    <a:pt x="2377" y="741"/>
                  </a:cubicBezTo>
                  <a:cubicBezTo>
                    <a:pt x="2403" y="741"/>
                    <a:pt x="2428" y="741"/>
                    <a:pt x="2454" y="742"/>
                  </a:cubicBezTo>
                  <a:cubicBezTo>
                    <a:pt x="2633" y="751"/>
                    <a:pt x="2813" y="754"/>
                    <a:pt x="2992" y="754"/>
                  </a:cubicBezTo>
                  <a:cubicBezTo>
                    <a:pt x="3374" y="754"/>
                    <a:pt x="3755" y="740"/>
                    <a:pt x="4135" y="740"/>
                  </a:cubicBezTo>
                  <a:cubicBezTo>
                    <a:pt x="4524" y="740"/>
                    <a:pt x="4913" y="755"/>
                    <a:pt x="5299" y="814"/>
                  </a:cubicBezTo>
                  <a:cubicBezTo>
                    <a:pt x="5400" y="842"/>
                    <a:pt x="5501" y="858"/>
                    <a:pt x="5605" y="858"/>
                  </a:cubicBezTo>
                  <a:cubicBezTo>
                    <a:pt x="5672" y="858"/>
                    <a:pt x="5741" y="851"/>
                    <a:pt x="5811" y="837"/>
                  </a:cubicBezTo>
                  <a:cubicBezTo>
                    <a:pt x="5899" y="883"/>
                    <a:pt x="5992" y="893"/>
                    <a:pt x="6086" y="893"/>
                  </a:cubicBezTo>
                  <a:cubicBezTo>
                    <a:pt x="6152" y="893"/>
                    <a:pt x="6219" y="888"/>
                    <a:pt x="6285" y="888"/>
                  </a:cubicBezTo>
                  <a:cubicBezTo>
                    <a:pt x="6394" y="888"/>
                    <a:pt x="6500" y="901"/>
                    <a:pt x="6597" y="968"/>
                  </a:cubicBezTo>
                  <a:cubicBezTo>
                    <a:pt x="6662" y="1001"/>
                    <a:pt x="6728" y="1019"/>
                    <a:pt x="6793" y="1019"/>
                  </a:cubicBezTo>
                  <a:cubicBezTo>
                    <a:pt x="6847" y="1019"/>
                    <a:pt x="6901" y="1007"/>
                    <a:pt x="6954" y="980"/>
                  </a:cubicBezTo>
                  <a:cubicBezTo>
                    <a:pt x="7091" y="1028"/>
                    <a:pt x="7232" y="1041"/>
                    <a:pt x="7374" y="1041"/>
                  </a:cubicBezTo>
                  <a:cubicBezTo>
                    <a:pt x="7526" y="1041"/>
                    <a:pt x="7679" y="1027"/>
                    <a:pt x="7832" y="1027"/>
                  </a:cubicBezTo>
                  <a:cubicBezTo>
                    <a:pt x="7997" y="1027"/>
                    <a:pt x="8162" y="1043"/>
                    <a:pt x="8323" y="1111"/>
                  </a:cubicBezTo>
                  <a:cubicBezTo>
                    <a:pt x="8364" y="1145"/>
                    <a:pt x="8400" y="1159"/>
                    <a:pt x="8437" y="1159"/>
                  </a:cubicBezTo>
                  <a:cubicBezTo>
                    <a:pt x="8466" y="1159"/>
                    <a:pt x="8495" y="1151"/>
                    <a:pt x="8526" y="1135"/>
                  </a:cubicBezTo>
                  <a:cubicBezTo>
                    <a:pt x="8655" y="1177"/>
                    <a:pt x="8787" y="1187"/>
                    <a:pt x="8920" y="1187"/>
                  </a:cubicBezTo>
                  <a:cubicBezTo>
                    <a:pt x="9047" y="1187"/>
                    <a:pt x="9175" y="1178"/>
                    <a:pt x="9302" y="1178"/>
                  </a:cubicBezTo>
                  <a:cubicBezTo>
                    <a:pt x="9458" y="1178"/>
                    <a:pt x="9613" y="1192"/>
                    <a:pt x="9764" y="1254"/>
                  </a:cubicBezTo>
                  <a:cubicBezTo>
                    <a:pt x="9836" y="1254"/>
                    <a:pt x="9919" y="1266"/>
                    <a:pt x="9990" y="1266"/>
                  </a:cubicBezTo>
                  <a:cubicBezTo>
                    <a:pt x="10234" y="1315"/>
                    <a:pt x="10484" y="1352"/>
                    <a:pt x="10731" y="1352"/>
                  </a:cubicBezTo>
                  <a:cubicBezTo>
                    <a:pt x="10846" y="1352"/>
                    <a:pt x="10961" y="1344"/>
                    <a:pt x="11074" y="1326"/>
                  </a:cubicBezTo>
                  <a:cubicBezTo>
                    <a:pt x="11098" y="1328"/>
                    <a:pt x="11120" y="1330"/>
                    <a:pt x="11141" y="1330"/>
                  </a:cubicBezTo>
                  <a:cubicBezTo>
                    <a:pt x="11205" y="1330"/>
                    <a:pt x="11258" y="1317"/>
                    <a:pt x="11312" y="1290"/>
                  </a:cubicBezTo>
                  <a:cubicBezTo>
                    <a:pt x="11443" y="873"/>
                    <a:pt x="11002" y="1111"/>
                    <a:pt x="10931" y="956"/>
                  </a:cubicBezTo>
                  <a:cubicBezTo>
                    <a:pt x="10621" y="928"/>
                    <a:pt x="10315" y="912"/>
                    <a:pt x="10009" y="912"/>
                  </a:cubicBezTo>
                  <a:cubicBezTo>
                    <a:pt x="9809" y="912"/>
                    <a:pt x="9609" y="919"/>
                    <a:pt x="9407" y="933"/>
                  </a:cubicBezTo>
                  <a:cubicBezTo>
                    <a:pt x="9331" y="894"/>
                    <a:pt x="9247" y="891"/>
                    <a:pt x="9162" y="891"/>
                  </a:cubicBezTo>
                  <a:cubicBezTo>
                    <a:pt x="9140" y="891"/>
                    <a:pt x="9119" y="891"/>
                    <a:pt x="9097" y="891"/>
                  </a:cubicBezTo>
                  <a:cubicBezTo>
                    <a:pt x="8990" y="891"/>
                    <a:pt x="8883" y="885"/>
                    <a:pt x="8788" y="814"/>
                  </a:cubicBezTo>
                  <a:cubicBezTo>
                    <a:pt x="8754" y="805"/>
                    <a:pt x="8726" y="797"/>
                    <a:pt x="8700" y="797"/>
                  </a:cubicBezTo>
                  <a:cubicBezTo>
                    <a:pt x="8690" y="797"/>
                    <a:pt x="8679" y="798"/>
                    <a:pt x="8669" y="802"/>
                  </a:cubicBezTo>
                  <a:cubicBezTo>
                    <a:pt x="8555" y="753"/>
                    <a:pt x="8438" y="742"/>
                    <a:pt x="8319" y="742"/>
                  </a:cubicBezTo>
                  <a:cubicBezTo>
                    <a:pt x="8214" y="742"/>
                    <a:pt x="8107" y="751"/>
                    <a:pt x="8001" y="751"/>
                  </a:cubicBezTo>
                  <a:cubicBezTo>
                    <a:pt x="7876" y="751"/>
                    <a:pt x="7752" y="738"/>
                    <a:pt x="7633" y="683"/>
                  </a:cubicBezTo>
                  <a:cubicBezTo>
                    <a:pt x="7495" y="655"/>
                    <a:pt x="7357" y="635"/>
                    <a:pt x="7219" y="635"/>
                  </a:cubicBezTo>
                  <a:cubicBezTo>
                    <a:pt x="7119" y="635"/>
                    <a:pt x="7019" y="646"/>
                    <a:pt x="6919" y="671"/>
                  </a:cubicBezTo>
                  <a:cubicBezTo>
                    <a:pt x="6919" y="671"/>
                    <a:pt x="6907" y="683"/>
                    <a:pt x="6883" y="694"/>
                  </a:cubicBezTo>
                  <a:cubicBezTo>
                    <a:pt x="6847" y="694"/>
                    <a:pt x="6823" y="694"/>
                    <a:pt x="6788" y="659"/>
                  </a:cubicBezTo>
                  <a:cubicBezTo>
                    <a:pt x="6774" y="639"/>
                    <a:pt x="6758" y="630"/>
                    <a:pt x="6737" y="630"/>
                  </a:cubicBezTo>
                  <a:cubicBezTo>
                    <a:pt x="6721" y="630"/>
                    <a:pt x="6702" y="636"/>
                    <a:pt x="6680" y="647"/>
                  </a:cubicBezTo>
                  <a:cubicBezTo>
                    <a:pt x="6547" y="588"/>
                    <a:pt x="6409" y="575"/>
                    <a:pt x="6269" y="575"/>
                  </a:cubicBezTo>
                  <a:cubicBezTo>
                    <a:pt x="6156" y="575"/>
                    <a:pt x="6042" y="584"/>
                    <a:pt x="5929" y="584"/>
                  </a:cubicBezTo>
                  <a:cubicBezTo>
                    <a:pt x="5781" y="584"/>
                    <a:pt x="5634" y="569"/>
                    <a:pt x="5490" y="504"/>
                  </a:cubicBezTo>
                  <a:cubicBezTo>
                    <a:pt x="5430" y="504"/>
                    <a:pt x="5359" y="492"/>
                    <a:pt x="5287" y="492"/>
                  </a:cubicBezTo>
                  <a:cubicBezTo>
                    <a:pt x="5170" y="447"/>
                    <a:pt x="5048" y="437"/>
                    <a:pt x="4925" y="437"/>
                  </a:cubicBezTo>
                  <a:cubicBezTo>
                    <a:pt x="4824" y="437"/>
                    <a:pt x="4722" y="444"/>
                    <a:pt x="4620" y="444"/>
                  </a:cubicBezTo>
                  <a:cubicBezTo>
                    <a:pt x="4483" y="444"/>
                    <a:pt x="4347" y="432"/>
                    <a:pt x="4216" y="373"/>
                  </a:cubicBezTo>
                  <a:cubicBezTo>
                    <a:pt x="3549" y="230"/>
                    <a:pt x="2858" y="254"/>
                    <a:pt x="2204" y="63"/>
                  </a:cubicBezTo>
                  <a:cubicBezTo>
                    <a:pt x="2159" y="25"/>
                    <a:pt x="2108" y="1"/>
                    <a:pt x="20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6868;p32">
              <a:extLst>
                <a:ext uri="{FF2B5EF4-FFF2-40B4-BE49-F238E27FC236}">
                  <a16:creationId xmlns:a16="http://schemas.microsoft.com/office/drawing/2014/main" id="{90B463DF-3C1D-4ABD-AFB8-4A81688C826F}"/>
                </a:ext>
              </a:extLst>
            </p:cNvPr>
            <p:cNvSpPr/>
            <p:nvPr/>
          </p:nvSpPr>
          <p:spPr>
            <a:xfrm>
              <a:off x="5544425" y="3437725"/>
              <a:ext cx="13425" cy="7200"/>
            </a:xfrm>
            <a:custGeom>
              <a:avLst/>
              <a:gdLst/>
              <a:ahLst/>
              <a:cxnLst/>
              <a:rect l="l" t="t" r="r" b="b"/>
              <a:pathLst>
                <a:path w="537" h="288" extrusionOk="0">
                  <a:moveTo>
                    <a:pt x="272" y="1"/>
                  </a:moveTo>
                  <a:cubicBezTo>
                    <a:pt x="222" y="1"/>
                    <a:pt x="170" y="10"/>
                    <a:pt x="120" y="26"/>
                  </a:cubicBezTo>
                  <a:cubicBezTo>
                    <a:pt x="1" y="73"/>
                    <a:pt x="84" y="180"/>
                    <a:pt x="108" y="252"/>
                  </a:cubicBezTo>
                  <a:cubicBezTo>
                    <a:pt x="203" y="276"/>
                    <a:pt x="310" y="276"/>
                    <a:pt x="394" y="287"/>
                  </a:cubicBezTo>
                  <a:cubicBezTo>
                    <a:pt x="441" y="240"/>
                    <a:pt x="489" y="192"/>
                    <a:pt x="537" y="145"/>
                  </a:cubicBezTo>
                  <a:cubicBezTo>
                    <a:pt x="472" y="40"/>
                    <a:pt x="376" y="1"/>
                    <a:pt x="2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6869;p32">
              <a:extLst>
                <a:ext uri="{FF2B5EF4-FFF2-40B4-BE49-F238E27FC236}">
                  <a16:creationId xmlns:a16="http://schemas.microsoft.com/office/drawing/2014/main" id="{61135338-F328-491D-8577-F6AB0689FD9A}"/>
                </a:ext>
              </a:extLst>
            </p:cNvPr>
            <p:cNvSpPr/>
            <p:nvPr/>
          </p:nvSpPr>
          <p:spPr>
            <a:xfrm>
              <a:off x="5945075" y="3416625"/>
              <a:ext cx="21750" cy="10450"/>
            </a:xfrm>
            <a:custGeom>
              <a:avLst/>
              <a:gdLst/>
              <a:ahLst/>
              <a:cxnLst/>
              <a:rect l="l" t="t" r="r" b="b"/>
              <a:pathLst>
                <a:path w="870" h="418" extrusionOk="0">
                  <a:moveTo>
                    <a:pt x="155" y="0"/>
                  </a:moveTo>
                  <a:cubicBezTo>
                    <a:pt x="120" y="84"/>
                    <a:pt x="60" y="167"/>
                    <a:pt x="1" y="250"/>
                  </a:cubicBezTo>
                  <a:cubicBezTo>
                    <a:pt x="36" y="310"/>
                    <a:pt x="96" y="358"/>
                    <a:pt x="143" y="417"/>
                  </a:cubicBezTo>
                  <a:cubicBezTo>
                    <a:pt x="262" y="411"/>
                    <a:pt x="382" y="408"/>
                    <a:pt x="502" y="408"/>
                  </a:cubicBezTo>
                  <a:cubicBezTo>
                    <a:pt x="623" y="408"/>
                    <a:pt x="745" y="411"/>
                    <a:pt x="870" y="417"/>
                  </a:cubicBezTo>
                  <a:cubicBezTo>
                    <a:pt x="858" y="310"/>
                    <a:pt x="858" y="227"/>
                    <a:pt x="858" y="119"/>
                  </a:cubicBezTo>
                  <a:cubicBezTo>
                    <a:pt x="838" y="115"/>
                    <a:pt x="816" y="114"/>
                    <a:pt x="795" y="114"/>
                  </a:cubicBezTo>
                  <a:cubicBezTo>
                    <a:pt x="714" y="114"/>
                    <a:pt x="625" y="136"/>
                    <a:pt x="541" y="136"/>
                  </a:cubicBezTo>
                  <a:cubicBezTo>
                    <a:pt x="450" y="136"/>
                    <a:pt x="364" y="110"/>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6870;p32">
              <a:extLst>
                <a:ext uri="{FF2B5EF4-FFF2-40B4-BE49-F238E27FC236}">
                  <a16:creationId xmlns:a16="http://schemas.microsoft.com/office/drawing/2014/main" id="{3387DB51-137D-4651-9A22-77F3B2C35E64}"/>
                </a:ext>
              </a:extLst>
            </p:cNvPr>
            <p:cNvSpPr/>
            <p:nvPr/>
          </p:nvSpPr>
          <p:spPr>
            <a:xfrm>
              <a:off x="5685525" y="3397875"/>
              <a:ext cx="1500" cy="1500"/>
            </a:xfrm>
            <a:custGeom>
              <a:avLst/>
              <a:gdLst/>
              <a:ahLst/>
              <a:cxnLst/>
              <a:rect l="l" t="t" r="r" b="b"/>
              <a:pathLst>
                <a:path w="60" h="60" extrusionOk="0">
                  <a:moveTo>
                    <a:pt x="60" y="0"/>
                  </a:moveTo>
                  <a:lnTo>
                    <a:pt x="34" y="26"/>
                  </a:lnTo>
                  <a:lnTo>
                    <a:pt x="34" y="26"/>
                  </a:lnTo>
                  <a:cubicBezTo>
                    <a:pt x="45" y="21"/>
                    <a:pt x="52" y="15"/>
                    <a:pt x="60" y="0"/>
                  </a:cubicBezTo>
                  <a:close/>
                  <a:moveTo>
                    <a:pt x="34" y="26"/>
                  </a:moveTo>
                  <a:cubicBezTo>
                    <a:pt x="28" y="29"/>
                    <a:pt x="21" y="32"/>
                    <a:pt x="12" y="36"/>
                  </a:cubicBezTo>
                  <a:cubicBezTo>
                    <a:pt x="0" y="36"/>
                    <a:pt x="0" y="48"/>
                    <a:pt x="0" y="60"/>
                  </a:cubicBezTo>
                  <a:lnTo>
                    <a:pt x="34" y="26"/>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6871;p32">
              <a:extLst>
                <a:ext uri="{FF2B5EF4-FFF2-40B4-BE49-F238E27FC236}">
                  <a16:creationId xmlns:a16="http://schemas.microsoft.com/office/drawing/2014/main" id="{0F5A0FFF-7FF6-4320-801B-24AD1E01406A}"/>
                </a:ext>
              </a:extLst>
            </p:cNvPr>
            <p:cNvSpPr/>
            <p:nvPr/>
          </p:nvSpPr>
          <p:spPr>
            <a:xfrm>
              <a:off x="5945375" y="3264825"/>
              <a:ext cx="112825" cy="31600"/>
            </a:xfrm>
            <a:custGeom>
              <a:avLst/>
              <a:gdLst/>
              <a:ahLst/>
              <a:cxnLst/>
              <a:rect l="l" t="t" r="r" b="b"/>
              <a:pathLst>
                <a:path w="4513" h="1264" extrusionOk="0">
                  <a:moveTo>
                    <a:pt x="0" y="0"/>
                  </a:moveTo>
                  <a:lnTo>
                    <a:pt x="0" y="0"/>
                  </a:lnTo>
                  <a:cubicBezTo>
                    <a:pt x="118" y="187"/>
                    <a:pt x="264" y="233"/>
                    <a:pt x="420" y="233"/>
                  </a:cubicBezTo>
                  <a:cubicBezTo>
                    <a:pt x="570" y="233"/>
                    <a:pt x="730" y="190"/>
                    <a:pt x="884" y="190"/>
                  </a:cubicBezTo>
                  <a:cubicBezTo>
                    <a:pt x="927" y="190"/>
                    <a:pt x="970" y="194"/>
                    <a:pt x="1012" y="203"/>
                  </a:cubicBezTo>
                  <a:cubicBezTo>
                    <a:pt x="1096" y="441"/>
                    <a:pt x="1382" y="500"/>
                    <a:pt x="1477" y="750"/>
                  </a:cubicBezTo>
                  <a:cubicBezTo>
                    <a:pt x="1524" y="846"/>
                    <a:pt x="1572" y="953"/>
                    <a:pt x="1560" y="1072"/>
                  </a:cubicBezTo>
                  <a:cubicBezTo>
                    <a:pt x="1650" y="1175"/>
                    <a:pt x="1754" y="1194"/>
                    <a:pt x="1864" y="1194"/>
                  </a:cubicBezTo>
                  <a:cubicBezTo>
                    <a:pt x="1932" y="1194"/>
                    <a:pt x="2002" y="1187"/>
                    <a:pt x="2073" y="1187"/>
                  </a:cubicBezTo>
                  <a:cubicBezTo>
                    <a:pt x="2101" y="1187"/>
                    <a:pt x="2128" y="1188"/>
                    <a:pt x="2155" y="1191"/>
                  </a:cubicBezTo>
                  <a:cubicBezTo>
                    <a:pt x="2227" y="1191"/>
                    <a:pt x="2239" y="1155"/>
                    <a:pt x="2275" y="1072"/>
                  </a:cubicBezTo>
                  <a:cubicBezTo>
                    <a:pt x="2318" y="903"/>
                    <a:pt x="2344" y="838"/>
                    <a:pt x="2435" y="838"/>
                  </a:cubicBezTo>
                  <a:cubicBezTo>
                    <a:pt x="2492" y="838"/>
                    <a:pt x="2575" y="864"/>
                    <a:pt x="2703" y="905"/>
                  </a:cubicBezTo>
                  <a:cubicBezTo>
                    <a:pt x="2809" y="828"/>
                    <a:pt x="2904" y="797"/>
                    <a:pt x="2994" y="797"/>
                  </a:cubicBezTo>
                  <a:cubicBezTo>
                    <a:pt x="3167" y="797"/>
                    <a:pt x="3316" y="914"/>
                    <a:pt x="3465" y="1048"/>
                  </a:cubicBezTo>
                  <a:cubicBezTo>
                    <a:pt x="3560" y="1107"/>
                    <a:pt x="3644" y="1131"/>
                    <a:pt x="3715" y="1203"/>
                  </a:cubicBezTo>
                  <a:cubicBezTo>
                    <a:pt x="3810" y="1203"/>
                    <a:pt x="3882" y="1215"/>
                    <a:pt x="3977" y="1215"/>
                  </a:cubicBezTo>
                  <a:cubicBezTo>
                    <a:pt x="4062" y="1257"/>
                    <a:pt x="4153" y="1263"/>
                    <a:pt x="4242" y="1263"/>
                  </a:cubicBezTo>
                  <a:cubicBezTo>
                    <a:pt x="4277" y="1263"/>
                    <a:pt x="4312" y="1262"/>
                    <a:pt x="4346" y="1262"/>
                  </a:cubicBezTo>
                  <a:cubicBezTo>
                    <a:pt x="4418" y="1250"/>
                    <a:pt x="4465" y="1215"/>
                    <a:pt x="4489" y="1155"/>
                  </a:cubicBezTo>
                  <a:cubicBezTo>
                    <a:pt x="4513" y="1072"/>
                    <a:pt x="4465" y="988"/>
                    <a:pt x="4406" y="917"/>
                  </a:cubicBezTo>
                  <a:cubicBezTo>
                    <a:pt x="4358" y="893"/>
                    <a:pt x="4311" y="857"/>
                    <a:pt x="4251" y="846"/>
                  </a:cubicBezTo>
                  <a:cubicBezTo>
                    <a:pt x="4239" y="846"/>
                    <a:pt x="4215" y="857"/>
                    <a:pt x="4180" y="857"/>
                  </a:cubicBezTo>
                  <a:cubicBezTo>
                    <a:pt x="4132" y="893"/>
                    <a:pt x="4096" y="917"/>
                    <a:pt x="4060" y="953"/>
                  </a:cubicBezTo>
                  <a:cubicBezTo>
                    <a:pt x="4001" y="905"/>
                    <a:pt x="4096" y="917"/>
                    <a:pt x="4096" y="893"/>
                  </a:cubicBezTo>
                  <a:cubicBezTo>
                    <a:pt x="4108" y="857"/>
                    <a:pt x="4120" y="846"/>
                    <a:pt x="4132" y="834"/>
                  </a:cubicBezTo>
                  <a:cubicBezTo>
                    <a:pt x="4168" y="798"/>
                    <a:pt x="4191" y="750"/>
                    <a:pt x="4191" y="691"/>
                  </a:cubicBezTo>
                  <a:cubicBezTo>
                    <a:pt x="4180" y="631"/>
                    <a:pt x="4132" y="595"/>
                    <a:pt x="4096" y="560"/>
                  </a:cubicBezTo>
                  <a:cubicBezTo>
                    <a:pt x="4052" y="541"/>
                    <a:pt x="4004" y="536"/>
                    <a:pt x="3956" y="536"/>
                  </a:cubicBezTo>
                  <a:cubicBezTo>
                    <a:pt x="3908" y="536"/>
                    <a:pt x="3860" y="541"/>
                    <a:pt x="3813" y="541"/>
                  </a:cubicBezTo>
                  <a:cubicBezTo>
                    <a:pt x="3728" y="541"/>
                    <a:pt x="3646" y="526"/>
                    <a:pt x="3584" y="441"/>
                  </a:cubicBezTo>
                  <a:cubicBezTo>
                    <a:pt x="2394" y="179"/>
                    <a:pt x="1203" y="84"/>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6872;p32">
              <a:extLst>
                <a:ext uri="{FF2B5EF4-FFF2-40B4-BE49-F238E27FC236}">
                  <a16:creationId xmlns:a16="http://schemas.microsoft.com/office/drawing/2014/main" id="{79A756AB-766D-49CB-8FE1-C698BE8935EF}"/>
                </a:ext>
              </a:extLst>
            </p:cNvPr>
            <p:cNvSpPr/>
            <p:nvPr/>
          </p:nvSpPr>
          <p:spPr>
            <a:xfrm>
              <a:off x="6044800" y="3287150"/>
              <a:ext cx="76800" cy="14600"/>
            </a:xfrm>
            <a:custGeom>
              <a:avLst/>
              <a:gdLst/>
              <a:ahLst/>
              <a:cxnLst/>
              <a:rect l="l" t="t" r="r" b="b"/>
              <a:pathLst>
                <a:path w="3072" h="584" extrusionOk="0">
                  <a:moveTo>
                    <a:pt x="822" y="0"/>
                  </a:moveTo>
                  <a:cubicBezTo>
                    <a:pt x="774" y="12"/>
                    <a:pt x="726" y="48"/>
                    <a:pt x="667" y="83"/>
                  </a:cubicBezTo>
                  <a:cubicBezTo>
                    <a:pt x="595" y="143"/>
                    <a:pt x="524" y="226"/>
                    <a:pt x="453" y="286"/>
                  </a:cubicBezTo>
                  <a:cubicBezTo>
                    <a:pt x="310" y="286"/>
                    <a:pt x="143" y="298"/>
                    <a:pt x="0" y="310"/>
                  </a:cubicBezTo>
                  <a:cubicBezTo>
                    <a:pt x="149" y="406"/>
                    <a:pt x="316" y="419"/>
                    <a:pt x="480" y="419"/>
                  </a:cubicBezTo>
                  <a:cubicBezTo>
                    <a:pt x="539" y="419"/>
                    <a:pt x="598" y="417"/>
                    <a:pt x="655" y="417"/>
                  </a:cubicBezTo>
                  <a:cubicBezTo>
                    <a:pt x="965" y="429"/>
                    <a:pt x="1286" y="429"/>
                    <a:pt x="1607" y="548"/>
                  </a:cubicBezTo>
                  <a:cubicBezTo>
                    <a:pt x="2084" y="560"/>
                    <a:pt x="2536" y="560"/>
                    <a:pt x="3012" y="584"/>
                  </a:cubicBezTo>
                  <a:cubicBezTo>
                    <a:pt x="3060" y="512"/>
                    <a:pt x="3072" y="453"/>
                    <a:pt x="3036" y="393"/>
                  </a:cubicBezTo>
                  <a:cubicBezTo>
                    <a:pt x="2929" y="310"/>
                    <a:pt x="2810" y="298"/>
                    <a:pt x="2679" y="286"/>
                  </a:cubicBezTo>
                  <a:lnTo>
                    <a:pt x="2119" y="286"/>
                  </a:lnTo>
                  <a:lnTo>
                    <a:pt x="1858" y="238"/>
                  </a:lnTo>
                  <a:cubicBezTo>
                    <a:pt x="1512" y="191"/>
                    <a:pt x="1191" y="0"/>
                    <a:pt x="8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6873;p32">
              <a:extLst>
                <a:ext uri="{FF2B5EF4-FFF2-40B4-BE49-F238E27FC236}">
                  <a16:creationId xmlns:a16="http://schemas.microsoft.com/office/drawing/2014/main" id="{5EB4A087-F0AA-4E80-8ECF-B5F5294E4FFD}"/>
                </a:ext>
              </a:extLst>
            </p:cNvPr>
            <p:cNvSpPr/>
            <p:nvPr/>
          </p:nvSpPr>
          <p:spPr>
            <a:xfrm>
              <a:off x="6015925" y="3286250"/>
              <a:ext cx="22350" cy="9550"/>
            </a:xfrm>
            <a:custGeom>
              <a:avLst/>
              <a:gdLst/>
              <a:ahLst/>
              <a:cxnLst/>
              <a:rect l="l" t="t" r="r" b="b"/>
              <a:pathLst>
                <a:path w="894" h="382" extrusionOk="0">
                  <a:moveTo>
                    <a:pt x="331" y="0"/>
                  </a:moveTo>
                  <a:cubicBezTo>
                    <a:pt x="203" y="0"/>
                    <a:pt x="87" y="75"/>
                    <a:pt x="0" y="286"/>
                  </a:cubicBezTo>
                  <a:cubicBezTo>
                    <a:pt x="12" y="298"/>
                    <a:pt x="36" y="334"/>
                    <a:pt x="48" y="358"/>
                  </a:cubicBezTo>
                  <a:cubicBezTo>
                    <a:pt x="173" y="373"/>
                    <a:pt x="295" y="382"/>
                    <a:pt x="417" y="382"/>
                  </a:cubicBezTo>
                  <a:cubicBezTo>
                    <a:pt x="575" y="382"/>
                    <a:pt x="732" y="367"/>
                    <a:pt x="893" y="334"/>
                  </a:cubicBezTo>
                  <a:cubicBezTo>
                    <a:pt x="834" y="262"/>
                    <a:pt x="762" y="203"/>
                    <a:pt x="703" y="143"/>
                  </a:cubicBezTo>
                  <a:cubicBezTo>
                    <a:pt x="577" y="63"/>
                    <a:pt x="449" y="0"/>
                    <a:pt x="3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6874;p32">
              <a:extLst>
                <a:ext uri="{FF2B5EF4-FFF2-40B4-BE49-F238E27FC236}">
                  <a16:creationId xmlns:a16="http://schemas.microsoft.com/office/drawing/2014/main" id="{DAB6A762-B4F2-4A90-8FC1-FD15CAEC6FDD}"/>
                </a:ext>
              </a:extLst>
            </p:cNvPr>
            <p:cNvSpPr/>
            <p:nvPr/>
          </p:nvSpPr>
          <p:spPr>
            <a:xfrm>
              <a:off x="6127550" y="3290125"/>
              <a:ext cx="30675" cy="16100"/>
            </a:xfrm>
            <a:custGeom>
              <a:avLst/>
              <a:gdLst/>
              <a:ahLst/>
              <a:cxnLst/>
              <a:rect l="l" t="t" r="r" b="b"/>
              <a:pathLst>
                <a:path w="1227" h="644" extrusionOk="0">
                  <a:moveTo>
                    <a:pt x="595" y="0"/>
                  </a:moveTo>
                  <a:cubicBezTo>
                    <a:pt x="405" y="107"/>
                    <a:pt x="226" y="262"/>
                    <a:pt x="48" y="381"/>
                  </a:cubicBezTo>
                  <a:lnTo>
                    <a:pt x="0" y="476"/>
                  </a:lnTo>
                  <a:cubicBezTo>
                    <a:pt x="333" y="643"/>
                    <a:pt x="679" y="584"/>
                    <a:pt x="1012" y="607"/>
                  </a:cubicBezTo>
                  <a:cubicBezTo>
                    <a:pt x="762" y="262"/>
                    <a:pt x="762" y="262"/>
                    <a:pt x="1226" y="143"/>
                  </a:cubicBezTo>
                  <a:cubicBezTo>
                    <a:pt x="1036" y="48"/>
                    <a:pt x="822" y="0"/>
                    <a:pt x="5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6875;p32">
              <a:extLst>
                <a:ext uri="{FF2B5EF4-FFF2-40B4-BE49-F238E27FC236}">
                  <a16:creationId xmlns:a16="http://schemas.microsoft.com/office/drawing/2014/main" id="{5A2E236D-4815-4FF0-9010-C061AA713D71}"/>
                </a:ext>
              </a:extLst>
            </p:cNvPr>
            <p:cNvSpPr/>
            <p:nvPr/>
          </p:nvSpPr>
          <p:spPr>
            <a:xfrm>
              <a:off x="6120700" y="3296750"/>
              <a:ext cx="7450" cy="5600"/>
            </a:xfrm>
            <a:custGeom>
              <a:avLst/>
              <a:gdLst/>
              <a:ahLst/>
              <a:cxnLst/>
              <a:rect l="l" t="t" r="r" b="b"/>
              <a:pathLst>
                <a:path w="298" h="224" extrusionOk="0">
                  <a:moveTo>
                    <a:pt x="158" y="1"/>
                  </a:moveTo>
                  <a:cubicBezTo>
                    <a:pt x="112" y="1"/>
                    <a:pt x="58" y="23"/>
                    <a:pt x="0" y="57"/>
                  </a:cubicBezTo>
                  <a:cubicBezTo>
                    <a:pt x="12" y="104"/>
                    <a:pt x="12" y="152"/>
                    <a:pt x="12" y="200"/>
                  </a:cubicBezTo>
                  <a:cubicBezTo>
                    <a:pt x="95" y="200"/>
                    <a:pt x="191" y="211"/>
                    <a:pt x="274" y="223"/>
                  </a:cubicBezTo>
                  <a:lnTo>
                    <a:pt x="298" y="176"/>
                  </a:lnTo>
                  <a:cubicBezTo>
                    <a:pt x="277" y="48"/>
                    <a:pt x="226" y="1"/>
                    <a:pt x="1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6876;p32">
              <a:extLst>
                <a:ext uri="{FF2B5EF4-FFF2-40B4-BE49-F238E27FC236}">
                  <a16:creationId xmlns:a16="http://schemas.microsoft.com/office/drawing/2014/main" id="{2A35A104-F2D7-4764-AF53-21A625DDD3F6}"/>
                </a:ext>
              </a:extLst>
            </p:cNvPr>
            <p:cNvSpPr/>
            <p:nvPr/>
          </p:nvSpPr>
          <p:spPr>
            <a:xfrm>
              <a:off x="5761125" y="3399125"/>
              <a:ext cx="4200" cy="2350"/>
            </a:xfrm>
            <a:custGeom>
              <a:avLst/>
              <a:gdLst/>
              <a:ahLst/>
              <a:cxnLst/>
              <a:rect l="l" t="t" r="r" b="b"/>
              <a:pathLst>
                <a:path w="168" h="94" extrusionOk="0">
                  <a:moveTo>
                    <a:pt x="81" y="0"/>
                  </a:moveTo>
                  <a:cubicBezTo>
                    <a:pt x="38" y="0"/>
                    <a:pt x="0" y="10"/>
                    <a:pt x="0" y="46"/>
                  </a:cubicBezTo>
                  <a:cubicBezTo>
                    <a:pt x="0" y="81"/>
                    <a:pt x="27" y="93"/>
                    <a:pt x="61" y="93"/>
                  </a:cubicBezTo>
                  <a:cubicBezTo>
                    <a:pt x="96" y="93"/>
                    <a:pt x="137" y="81"/>
                    <a:pt x="167" y="69"/>
                  </a:cubicBezTo>
                  <a:lnTo>
                    <a:pt x="167" y="10"/>
                  </a:lnTo>
                  <a:cubicBezTo>
                    <a:pt x="143" y="5"/>
                    <a:pt x="111" y="0"/>
                    <a:pt x="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6877;p32">
              <a:extLst>
                <a:ext uri="{FF2B5EF4-FFF2-40B4-BE49-F238E27FC236}">
                  <a16:creationId xmlns:a16="http://schemas.microsoft.com/office/drawing/2014/main" id="{81560006-33B2-416E-A98B-D8840F169017}"/>
                </a:ext>
              </a:extLst>
            </p:cNvPr>
            <p:cNvSpPr/>
            <p:nvPr/>
          </p:nvSpPr>
          <p:spPr>
            <a:xfrm>
              <a:off x="6012700" y="3277725"/>
              <a:ext cx="20800" cy="15400"/>
            </a:xfrm>
            <a:custGeom>
              <a:avLst/>
              <a:gdLst/>
              <a:ahLst/>
              <a:cxnLst/>
              <a:rect l="l" t="t" r="r" b="b"/>
              <a:pathLst>
                <a:path w="832" h="616" extrusionOk="0">
                  <a:moveTo>
                    <a:pt x="209" y="0"/>
                  </a:moveTo>
                  <a:cubicBezTo>
                    <a:pt x="27" y="0"/>
                    <a:pt x="1" y="157"/>
                    <a:pt x="10" y="377"/>
                  </a:cubicBezTo>
                  <a:cubicBezTo>
                    <a:pt x="22" y="460"/>
                    <a:pt x="22" y="568"/>
                    <a:pt x="129" y="615"/>
                  </a:cubicBezTo>
                  <a:cubicBezTo>
                    <a:pt x="281" y="505"/>
                    <a:pt x="445" y="468"/>
                    <a:pt x="617" y="468"/>
                  </a:cubicBezTo>
                  <a:cubicBezTo>
                    <a:pt x="687" y="468"/>
                    <a:pt x="759" y="474"/>
                    <a:pt x="832" y="484"/>
                  </a:cubicBezTo>
                  <a:cubicBezTo>
                    <a:pt x="772" y="270"/>
                    <a:pt x="653" y="139"/>
                    <a:pt x="415" y="44"/>
                  </a:cubicBezTo>
                  <a:cubicBezTo>
                    <a:pt x="331" y="14"/>
                    <a:pt x="263" y="0"/>
                    <a:pt x="2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6878;p32">
              <a:extLst>
                <a:ext uri="{FF2B5EF4-FFF2-40B4-BE49-F238E27FC236}">
                  <a16:creationId xmlns:a16="http://schemas.microsoft.com/office/drawing/2014/main" id="{712A3931-F998-4C03-B28E-17661AAFF4AD}"/>
                </a:ext>
              </a:extLst>
            </p:cNvPr>
            <p:cNvSpPr/>
            <p:nvPr/>
          </p:nvSpPr>
          <p:spPr>
            <a:xfrm>
              <a:off x="5978700" y="3283875"/>
              <a:ext cx="11950" cy="7450"/>
            </a:xfrm>
            <a:custGeom>
              <a:avLst/>
              <a:gdLst/>
              <a:ahLst/>
              <a:cxnLst/>
              <a:rect l="l" t="t" r="r" b="b"/>
              <a:pathLst>
                <a:path w="478" h="298" extrusionOk="0">
                  <a:moveTo>
                    <a:pt x="227" y="0"/>
                  </a:moveTo>
                  <a:cubicBezTo>
                    <a:pt x="203" y="0"/>
                    <a:pt x="168" y="12"/>
                    <a:pt x="120" y="24"/>
                  </a:cubicBezTo>
                  <a:cubicBezTo>
                    <a:pt x="60" y="95"/>
                    <a:pt x="1" y="179"/>
                    <a:pt x="60" y="274"/>
                  </a:cubicBezTo>
                  <a:lnTo>
                    <a:pt x="84" y="274"/>
                  </a:lnTo>
                  <a:cubicBezTo>
                    <a:pt x="144" y="298"/>
                    <a:pt x="180" y="298"/>
                    <a:pt x="227" y="298"/>
                  </a:cubicBezTo>
                  <a:cubicBezTo>
                    <a:pt x="322" y="274"/>
                    <a:pt x="441" y="262"/>
                    <a:pt x="453" y="179"/>
                  </a:cubicBezTo>
                  <a:cubicBezTo>
                    <a:pt x="477" y="24"/>
                    <a:pt x="334" y="24"/>
                    <a:pt x="2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6879;p32">
              <a:extLst>
                <a:ext uri="{FF2B5EF4-FFF2-40B4-BE49-F238E27FC236}">
                  <a16:creationId xmlns:a16="http://schemas.microsoft.com/office/drawing/2014/main" id="{5DF6A8D6-F973-43E6-9DCF-C65B4EF18C03}"/>
                </a:ext>
              </a:extLst>
            </p:cNvPr>
            <p:cNvSpPr/>
            <p:nvPr/>
          </p:nvSpPr>
          <p:spPr>
            <a:xfrm>
              <a:off x="6106400" y="3419900"/>
              <a:ext cx="1525" cy="1500"/>
            </a:xfrm>
            <a:custGeom>
              <a:avLst/>
              <a:gdLst/>
              <a:ahLst/>
              <a:cxnLst/>
              <a:rect l="l" t="t" r="r" b="b"/>
              <a:pathLst>
                <a:path w="61" h="60" extrusionOk="0">
                  <a:moveTo>
                    <a:pt x="1" y="0"/>
                  </a:moveTo>
                  <a:lnTo>
                    <a:pt x="1" y="0"/>
                  </a:lnTo>
                  <a:cubicBezTo>
                    <a:pt x="13" y="12"/>
                    <a:pt x="13" y="36"/>
                    <a:pt x="36" y="48"/>
                  </a:cubicBezTo>
                  <a:cubicBezTo>
                    <a:pt x="36" y="60"/>
                    <a:pt x="48" y="60"/>
                    <a:pt x="60" y="60"/>
                  </a:cubicBezTo>
                  <a:lnTo>
                    <a:pt x="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6880;p32">
              <a:extLst>
                <a:ext uri="{FF2B5EF4-FFF2-40B4-BE49-F238E27FC236}">
                  <a16:creationId xmlns:a16="http://schemas.microsoft.com/office/drawing/2014/main" id="{8398D7BA-0F39-4218-BC10-BF3108F5308D}"/>
                </a:ext>
              </a:extLst>
            </p:cNvPr>
            <p:cNvSpPr/>
            <p:nvPr/>
          </p:nvSpPr>
          <p:spPr>
            <a:xfrm>
              <a:off x="6115325" y="3420200"/>
              <a:ext cx="2425" cy="3000"/>
            </a:xfrm>
            <a:custGeom>
              <a:avLst/>
              <a:gdLst/>
              <a:ahLst/>
              <a:cxnLst/>
              <a:rect l="l" t="t" r="r" b="b"/>
              <a:pathLst>
                <a:path w="97" h="120" extrusionOk="0">
                  <a:moveTo>
                    <a:pt x="96" y="0"/>
                  </a:moveTo>
                  <a:cubicBezTo>
                    <a:pt x="1" y="48"/>
                    <a:pt x="1" y="84"/>
                    <a:pt x="96" y="119"/>
                  </a:cubicBezTo>
                  <a:lnTo>
                    <a:pt x="96" y="60"/>
                  </a:lnTo>
                  <a:lnTo>
                    <a:pt x="9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6881;p32">
              <a:extLst>
                <a:ext uri="{FF2B5EF4-FFF2-40B4-BE49-F238E27FC236}">
                  <a16:creationId xmlns:a16="http://schemas.microsoft.com/office/drawing/2014/main" id="{4B59C57A-B129-4971-AE11-CA6C89AEB4DB}"/>
                </a:ext>
              </a:extLst>
            </p:cNvPr>
            <p:cNvSpPr/>
            <p:nvPr/>
          </p:nvSpPr>
          <p:spPr>
            <a:xfrm>
              <a:off x="5772725" y="3419300"/>
              <a:ext cx="4200" cy="3900"/>
            </a:xfrm>
            <a:custGeom>
              <a:avLst/>
              <a:gdLst/>
              <a:ahLst/>
              <a:cxnLst/>
              <a:rect l="l" t="t" r="r" b="b"/>
              <a:pathLst>
                <a:path w="168" h="156" extrusionOk="0">
                  <a:moveTo>
                    <a:pt x="168" y="1"/>
                  </a:moveTo>
                  <a:cubicBezTo>
                    <a:pt x="108" y="12"/>
                    <a:pt x="60" y="12"/>
                    <a:pt x="1" y="12"/>
                  </a:cubicBezTo>
                  <a:cubicBezTo>
                    <a:pt x="13" y="72"/>
                    <a:pt x="13" y="120"/>
                    <a:pt x="13" y="155"/>
                  </a:cubicBezTo>
                  <a:cubicBezTo>
                    <a:pt x="60" y="120"/>
                    <a:pt x="120" y="72"/>
                    <a:pt x="1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6882;p32">
              <a:extLst>
                <a:ext uri="{FF2B5EF4-FFF2-40B4-BE49-F238E27FC236}">
                  <a16:creationId xmlns:a16="http://schemas.microsoft.com/office/drawing/2014/main" id="{BC3C981C-3C25-477D-96AE-79A0781E635F}"/>
                </a:ext>
              </a:extLst>
            </p:cNvPr>
            <p:cNvSpPr/>
            <p:nvPr/>
          </p:nvSpPr>
          <p:spPr>
            <a:xfrm>
              <a:off x="5959375" y="3283875"/>
              <a:ext cx="7150" cy="10725"/>
            </a:xfrm>
            <a:custGeom>
              <a:avLst/>
              <a:gdLst/>
              <a:ahLst/>
              <a:cxnLst/>
              <a:rect l="l" t="t" r="r" b="b"/>
              <a:pathLst>
                <a:path w="286" h="429" extrusionOk="0">
                  <a:moveTo>
                    <a:pt x="0" y="0"/>
                  </a:moveTo>
                  <a:cubicBezTo>
                    <a:pt x="0" y="203"/>
                    <a:pt x="0" y="417"/>
                    <a:pt x="286" y="429"/>
                  </a:cubicBezTo>
                  <a:cubicBezTo>
                    <a:pt x="214" y="274"/>
                    <a:pt x="167" y="95"/>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6883;p32">
              <a:extLst>
                <a:ext uri="{FF2B5EF4-FFF2-40B4-BE49-F238E27FC236}">
                  <a16:creationId xmlns:a16="http://schemas.microsoft.com/office/drawing/2014/main" id="{7EFB6D27-675D-49CD-930A-FDA9D24E6C24}"/>
                </a:ext>
              </a:extLst>
            </p:cNvPr>
            <p:cNvSpPr/>
            <p:nvPr/>
          </p:nvSpPr>
          <p:spPr>
            <a:xfrm>
              <a:off x="5955800" y="3280000"/>
              <a:ext cx="3600" cy="3900"/>
            </a:xfrm>
            <a:custGeom>
              <a:avLst/>
              <a:gdLst/>
              <a:ahLst/>
              <a:cxnLst/>
              <a:rect l="l" t="t" r="r" b="b"/>
              <a:pathLst>
                <a:path w="144" h="156" extrusionOk="0">
                  <a:moveTo>
                    <a:pt x="0" y="0"/>
                  </a:moveTo>
                  <a:lnTo>
                    <a:pt x="143" y="155"/>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6884;p32">
              <a:extLst>
                <a:ext uri="{FF2B5EF4-FFF2-40B4-BE49-F238E27FC236}">
                  <a16:creationId xmlns:a16="http://schemas.microsoft.com/office/drawing/2014/main" id="{5BB23166-ACCA-4CFE-AE3B-564ECCB09888}"/>
                </a:ext>
              </a:extLst>
            </p:cNvPr>
            <p:cNvSpPr/>
            <p:nvPr/>
          </p:nvSpPr>
          <p:spPr>
            <a:xfrm>
              <a:off x="5952525" y="3278500"/>
              <a:ext cx="3300" cy="1825"/>
            </a:xfrm>
            <a:custGeom>
              <a:avLst/>
              <a:gdLst/>
              <a:ahLst/>
              <a:cxnLst/>
              <a:rect l="l" t="t" r="r" b="b"/>
              <a:pathLst>
                <a:path w="132" h="73" extrusionOk="0">
                  <a:moveTo>
                    <a:pt x="61" y="1"/>
                  </a:moveTo>
                  <a:cubicBezTo>
                    <a:pt x="39" y="1"/>
                    <a:pt x="18" y="25"/>
                    <a:pt x="0" y="72"/>
                  </a:cubicBezTo>
                  <a:cubicBezTo>
                    <a:pt x="18" y="66"/>
                    <a:pt x="39" y="63"/>
                    <a:pt x="61" y="63"/>
                  </a:cubicBezTo>
                  <a:cubicBezTo>
                    <a:pt x="84" y="63"/>
                    <a:pt x="107" y="66"/>
                    <a:pt x="131" y="72"/>
                  </a:cubicBezTo>
                  <a:cubicBezTo>
                    <a:pt x="107" y="25"/>
                    <a:pt x="84" y="1"/>
                    <a:pt x="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6885;p32">
              <a:extLst>
                <a:ext uri="{FF2B5EF4-FFF2-40B4-BE49-F238E27FC236}">
                  <a16:creationId xmlns:a16="http://schemas.microsoft.com/office/drawing/2014/main" id="{D049A3FF-5F94-48B7-A6DC-FB1F4221B989}"/>
                </a:ext>
              </a:extLst>
            </p:cNvPr>
            <p:cNvSpPr/>
            <p:nvPr/>
          </p:nvSpPr>
          <p:spPr>
            <a:xfrm>
              <a:off x="5952525" y="3290425"/>
              <a:ext cx="2400" cy="3875"/>
            </a:xfrm>
            <a:custGeom>
              <a:avLst/>
              <a:gdLst/>
              <a:ahLst/>
              <a:cxnLst/>
              <a:rect l="l" t="t" r="r" b="b"/>
              <a:pathLst>
                <a:path w="96" h="155" extrusionOk="0">
                  <a:moveTo>
                    <a:pt x="0" y="0"/>
                  </a:moveTo>
                  <a:lnTo>
                    <a:pt x="0" y="155"/>
                  </a:lnTo>
                  <a:cubicBezTo>
                    <a:pt x="95" y="107"/>
                    <a:pt x="84" y="6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6886;p32">
              <a:extLst>
                <a:ext uri="{FF2B5EF4-FFF2-40B4-BE49-F238E27FC236}">
                  <a16:creationId xmlns:a16="http://schemas.microsoft.com/office/drawing/2014/main" id="{43EDA721-5284-4483-84D3-A1C782E945DC}"/>
                </a:ext>
              </a:extLst>
            </p:cNvPr>
            <p:cNvSpPr/>
            <p:nvPr/>
          </p:nvSpPr>
          <p:spPr>
            <a:xfrm>
              <a:off x="5506325" y="3610925"/>
              <a:ext cx="22950" cy="10925"/>
            </a:xfrm>
            <a:custGeom>
              <a:avLst/>
              <a:gdLst/>
              <a:ahLst/>
              <a:cxnLst/>
              <a:rect l="l" t="t" r="r" b="b"/>
              <a:pathLst>
                <a:path w="918" h="437" extrusionOk="0">
                  <a:moveTo>
                    <a:pt x="253" y="1"/>
                  </a:moveTo>
                  <a:cubicBezTo>
                    <a:pt x="210" y="1"/>
                    <a:pt x="166" y="10"/>
                    <a:pt x="120" y="27"/>
                  </a:cubicBezTo>
                  <a:cubicBezTo>
                    <a:pt x="60" y="51"/>
                    <a:pt x="25" y="98"/>
                    <a:pt x="1" y="158"/>
                  </a:cubicBezTo>
                  <a:cubicBezTo>
                    <a:pt x="25" y="194"/>
                    <a:pt x="48" y="217"/>
                    <a:pt x="60" y="253"/>
                  </a:cubicBezTo>
                  <a:lnTo>
                    <a:pt x="203" y="396"/>
                  </a:lnTo>
                  <a:cubicBezTo>
                    <a:pt x="203" y="408"/>
                    <a:pt x="227" y="408"/>
                    <a:pt x="251" y="432"/>
                  </a:cubicBezTo>
                  <a:cubicBezTo>
                    <a:pt x="257" y="435"/>
                    <a:pt x="263" y="436"/>
                    <a:pt x="270" y="436"/>
                  </a:cubicBezTo>
                  <a:cubicBezTo>
                    <a:pt x="292" y="436"/>
                    <a:pt x="316" y="423"/>
                    <a:pt x="334" y="396"/>
                  </a:cubicBezTo>
                  <a:cubicBezTo>
                    <a:pt x="382" y="348"/>
                    <a:pt x="429" y="289"/>
                    <a:pt x="489" y="265"/>
                  </a:cubicBezTo>
                  <a:cubicBezTo>
                    <a:pt x="584" y="265"/>
                    <a:pt x="656" y="277"/>
                    <a:pt x="739" y="277"/>
                  </a:cubicBezTo>
                  <a:cubicBezTo>
                    <a:pt x="798" y="265"/>
                    <a:pt x="858" y="265"/>
                    <a:pt x="918" y="253"/>
                  </a:cubicBezTo>
                  <a:cubicBezTo>
                    <a:pt x="798" y="110"/>
                    <a:pt x="620" y="170"/>
                    <a:pt x="477" y="110"/>
                  </a:cubicBezTo>
                  <a:cubicBezTo>
                    <a:pt x="407" y="33"/>
                    <a:pt x="333" y="1"/>
                    <a:pt x="2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6887;p32">
              <a:extLst>
                <a:ext uri="{FF2B5EF4-FFF2-40B4-BE49-F238E27FC236}">
                  <a16:creationId xmlns:a16="http://schemas.microsoft.com/office/drawing/2014/main" id="{AC06784F-0910-4E69-B4BB-5215440D242B}"/>
                </a:ext>
              </a:extLst>
            </p:cNvPr>
            <p:cNvSpPr/>
            <p:nvPr/>
          </p:nvSpPr>
          <p:spPr>
            <a:xfrm>
              <a:off x="5511100" y="3620825"/>
              <a:ext cx="3875" cy="3275"/>
            </a:xfrm>
            <a:custGeom>
              <a:avLst/>
              <a:gdLst/>
              <a:ahLst/>
              <a:cxnLst/>
              <a:rect l="l" t="t" r="r" b="b"/>
              <a:pathLst>
                <a:path w="155" h="131" extrusionOk="0">
                  <a:moveTo>
                    <a:pt x="0" y="0"/>
                  </a:moveTo>
                  <a:cubicBezTo>
                    <a:pt x="0" y="48"/>
                    <a:pt x="0" y="95"/>
                    <a:pt x="12" y="131"/>
                  </a:cubicBezTo>
                  <a:lnTo>
                    <a:pt x="15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6888;p32">
              <a:extLst>
                <a:ext uri="{FF2B5EF4-FFF2-40B4-BE49-F238E27FC236}">
                  <a16:creationId xmlns:a16="http://schemas.microsoft.com/office/drawing/2014/main" id="{2581B939-EC69-472D-BB14-9D56B50E264F}"/>
                </a:ext>
              </a:extLst>
            </p:cNvPr>
            <p:cNvSpPr/>
            <p:nvPr/>
          </p:nvSpPr>
          <p:spPr>
            <a:xfrm>
              <a:off x="5514975" y="3617550"/>
              <a:ext cx="3575" cy="3300"/>
            </a:xfrm>
            <a:custGeom>
              <a:avLst/>
              <a:gdLst/>
              <a:ahLst/>
              <a:cxnLst/>
              <a:rect l="l" t="t" r="r" b="b"/>
              <a:pathLst>
                <a:path w="143" h="132" extrusionOk="0">
                  <a:moveTo>
                    <a:pt x="0" y="131"/>
                  </a:moveTo>
                  <a:cubicBezTo>
                    <a:pt x="36" y="83"/>
                    <a:pt x="95" y="48"/>
                    <a:pt x="143" y="0"/>
                  </a:cubicBezTo>
                  <a:cubicBezTo>
                    <a:pt x="95" y="48"/>
                    <a:pt x="36" y="83"/>
                    <a:pt x="0" y="13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6889;p32">
              <a:extLst>
                <a:ext uri="{FF2B5EF4-FFF2-40B4-BE49-F238E27FC236}">
                  <a16:creationId xmlns:a16="http://schemas.microsoft.com/office/drawing/2014/main" id="{B80D6B13-4BF5-4674-8D15-B8BBD67A320D}"/>
                </a:ext>
              </a:extLst>
            </p:cNvPr>
            <p:cNvSpPr/>
            <p:nvPr/>
          </p:nvSpPr>
          <p:spPr>
            <a:xfrm>
              <a:off x="5679575" y="3654700"/>
              <a:ext cx="3600" cy="2150"/>
            </a:xfrm>
            <a:custGeom>
              <a:avLst/>
              <a:gdLst/>
              <a:ahLst/>
              <a:cxnLst/>
              <a:rect l="l" t="t" r="r" b="b"/>
              <a:pathLst>
                <a:path w="144" h="86" extrusionOk="0">
                  <a:moveTo>
                    <a:pt x="63" y="1"/>
                  </a:moveTo>
                  <a:cubicBezTo>
                    <a:pt x="41" y="1"/>
                    <a:pt x="23" y="24"/>
                    <a:pt x="0" y="62"/>
                  </a:cubicBezTo>
                  <a:cubicBezTo>
                    <a:pt x="48" y="74"/>
                    <a:pt x="95" y="74"/>
                    <a:pt x="143" y="86"/>
                  </a:cubicBezTo>
                  <a:cubicBezTo>
                    <a:pt x="143" y="74"/>
                    <a:pt x="119" y="50"/>
                    <a:pt x="107" y="26"/>
                  </a:cubicBezTo>
                  <a:cubicBezTo>
                    <a:pt x="90" y="9"/>
                    <a:pt x="76" y="1"/>
                    <a:pt x="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6890;p32">
              <a:extLst>
                <a:ext uri="{FF2B5EF4-FFF2-40B4-BE49-F238E27FC236}">
                  <a16:creationId xmlns:a16="http://schemas.microsoft.com/office/drawing/2014/main" id="{895FF7A1-985C-4E96-B896-D23318238C67}"/>
                </a:ext>
              </a:extLst>
            </p:cNvPr>
            <p:cNvSpPr/>
            <p:nvPr/>
          </p:nvSpPr>
          <p:spPr>
            <a:xfrm>
              <a:off x="6056700" y="3690450"/>
              <a:ext cx="44675" cy="10525"/>
            </a:xfrm>
            <a:custGeom>
              <a:avLst/>
              <a:gdLst/>
              <a:ahLst/>
              <a:cxnLst/>
              <a:rect l="l" t="t" r="r" b="b"/>
              <a:pathLst>
                <a:path w="1787" h="421" extrusionOk="0">
                  <a:moveTo>
                    <a:pt x="741" y="1"/>
                  </a:moveTo>
                  <a:cubicBezTo>
                    <a:pt x="588" y="1"/>
                    <a:pt x="433" y="22"/>
                    <a:pt x="274" y="73"/>
                  </a:cubicBezTo>
                  <a:cubicBezTo>
                    <a:pt x="155" y="84"/>
                    <a:pt x="72" y="132"/>
                    <a:pt x="0" y="227"/>
                  </a:cubicBezTo>
                  <a:cubicBezTo>
                    <a:pt x="46" y="382"/>
                    <a:pt x="125" y="421"/>
                    <a:pt x="217" y="421"/>
                  </a:cubicBezTo>
                  <a:cubicBezTo>
                    <a:pt x="310" y="421"/>
                    <a:pt x="417" y="381"/>
                    <a:pt x="516" y="381"/>
                  </a:cubicBezTo>
                  <a:cubicBezTo>
                    <a:pt x="523" y="381"/>
                    <a:pt x="529" y="382"/>
                    <a:pt x="536" y="382"/>
                  </a:cubicBezTo>
                  <a:cubicBezTo>
                    <a:pt x="666" y="393"/>
                    <a:pt x="794" y="400"/>
                    <a:pt x="921" y="400"/>
                  </a:cubicBezTo>
                  <a:cubicBezTo>
                    <a:pt x="1216" y="400"/>
                    <a:pt x="1504" y="360"/>
                    <a:pt x="1786" y="227"/>
                  </a:cubicBezTo>
                  <a:cubicBezTo>
                    <a:pt x="1430" y="111"/>
                    <a:pt x="1091" y="1"/>
                    <a:pt x="7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6891;p32">
              <a:extLst>
                <a:ext uri="{FF2B5EF4-FFF2-40B4-BE49-F238E27FC236}">
                  <a16:creationId xmlns:a16="http://schemas.microsoft.com/office/drawing/2014/main" id="{1BF95F43-099A-4AB7-A7A3-CD17977C4336}"/>
                </a:ext>
              </a:extLst>
            </p:cNvPr>
            <p:cNvSpPr/>
            <p:nvPr/>
          </p:nvSpPr>
          <p:spPr>
            <a:xfrm>
              <a:off x="6104625" y="3693450"/>
              <a:ext cx="23525" cy="10275"/>
            </a:xfrm>
            <a:custGeom>
              <a:avLst/>
              <a:gdLst/>
              <a:ahLst/>
              <a:cxnLst/>
              <a:rect l="l" t="t" r="r" b="b"/>
              <a:pathLst>
                <a:path w="941" h="411" extrusionOk="0">
                  <a:moveTo>
                    <a:pt x="203" y="0"/>
                  </a:moveTo>
                  <a:lnTo>
                    <a:pt x="203" y="0"/>
                  </a:lnTo>
                  <a:cubicBezTo>
                    <a:pt x="0" y="238"/>
                    <a:pt x="227" y="322"/>
                    <a:pt x="381" y="381"/>
                  </a:cubicBezTo>
                  <a:cubicBezTo>
                    <a:pt x="471" y="405"/>
                    <a:pt x="566" y="411"/>
                    <a:pt x="661" y="411"/>
                  </a:cubicBezTo>
                  <a:cubicBezTo>
                    <a:pt x="756" y="411"/>
                    <a:pt x="852" y="405"/>
                    <a:pt x="941" y="405"/>
                  </a:cubicBezTo>
                  <a:cubicBezTo>
                    <a:pt x="941" y="226"/>
                    <a:pt x="858" y="131"/>
                    <a:pt x="679" y="119"/>
                  </a:cubicBezTo>
                  <a:cubicBezTo>
                    <a:pt x="512" y="107"/>
                    <a:pt x="346" y="119"/>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6892;p32">
              <a:extLst>
                <a:ext uri="{FF2B5EF4-FFF2-40B4-BE49-F238E27FC236}">
                  <a16:creationId xmlns:a16="http://schemas.microsoft.com/office/drawing/2014/main" id="{FD2CDBEE-EFBA-418B-9250-E210FDF91B61}"/>
                </a:ext>
              </a:extLst>
            </p:cNvPr>
            <p:cNvSpPr/>
            <p:nvPr/>
          </p:nvSpPr>
          <p:spPr>
            <a:xfrm>
              <a:off x="6053725" y="3689125"/>
              <a:ext cx="9850" cy="7025"/>
            </a:xfrm>
            <a:custGeom>
              <a:avLst/>
              <a:gdLst/>
              <a:ahLst/>
              <a:cxnLst/>
              <a:rect l="l" t="t" r="r" b="b"/>
              <a:pathLst>
                <a:path w="394" h="281" extrusionOk="0">
                  <a:moveTo>
                    <a:pt x="214" y="0"/>
                  </a:moveTo>
                  <a:cubicBezTo>
                    <a:pt x="176" y="0"/>
                    <a:pt x="137" y="13"/>
                    <a:pt x="96" y="42"/>
                  </a:cubicBezTo>
                  <a:cubicBezTo>
                    <a:pt x="0" y="90"/>
                    <a:pt x="84" y="197"/>
                    <a:pt x="119" y="280"/>
                  </a:cubicBezTo>
                  <a:cubicBezTo>
                    <a:pt x="238" y="280"/>
                    <a:pt x="334" y="245"/>
                    <a:pt x="393" y="126"/>
                  </a:cubicBezTo>
                  <a:cubicBezTo>
                    <a:pt x="346" y="48"/>
                    <a:pt x="284" y="0"/>
                    <a:pt x="2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6893;p32">
              <a:extLst>
                <a:ext uri="{FF2B5EF4-FFF2-40B4-BE49-F238E27FC236}">
                  <a16:creationId xmlns:a16="http://schemas.microsoft.com/office/drawing/2014/main" id="{38575ED0-E3F0-4643-8730-71DD8339DD43}"/>
                </a:ext>
              </a:extLst>
            </p:cNvPr>
            <p:cNvSpPr/>
            <p:nvPr/>
          </p:nvSpPr>
          <p:spPr>
            <a:xfrm>
              <a:off x="5369400" y="3577650"/>
              <a:ext cx="106300" cy="33125"/>
            </a:xfrm>
            <a:custGeom>
              <a:avLst/>
              <a:gdLst/>
              <a:ahLst/>
              <a:cxnLst/>
              <a:rect l="l" t="t" r="r" b="b"/>
              <a:pathLst>
                <a:path w="4252" h="1325" extrusionOk="0">
                  <a:moveTo>
                    <a:pt x="1096" y="1"/>
                  </a:moveTo>
                  <a:cubicBezTo>
                    <a:pt x="751" y="1"/>
                    <a:pt x="441" y="36"/>
                    <a:pt x="144" y="227"/>
                  </a:cubicBezTo>
                  <a:cubicBezTo>
                    <a:pt x="60" y="298"/>
                    <a:pt x="1" y="394"/>
                    <a:pt x="60" y="513"/>
                  </a:cubicBezTo>
                  <a:cubicBezTo>
                    <a:pt x="1" y="775"/>
                    <a:pt x="132" y="870"/>
                    <a:pt x="406" y="882"/>
                  </a:cubicBezTo>
                  <a:cubicBezTo>
                    <a:pt x="417" y="882"/>
                    <a:pt x="429" y="882"/>
                    <a:pt x="441" y="882"/>
                  </a:cubicBezTo>
                  <a:cubicBezTo>
                    <a:pt x="646" y="882"/>
                    <a:pt x="860" y="830"/>
                    <a:pt x="1069" y="830"/>
                  </a:cubicBezTo>
                  <a:cubicBezTo>
                    <a:pt x="1239" y="830"/>
                    <a:pt x="1405" y="865"/>
                    <a:pt x="1561" y="989"/>
                  </a:cubicBezTo>
                  <a:cubicBezTo>
                    <a:pt x="2037" y="1144"/>
                    <a:pt x="2549" y="1191"/>
                    <a:pt x="3061" y="1227"/>
                  </a:cubicBezTo>
                  <a:cubicBezTo>
                    <a:pt x="3077" y="1226"/>
                    <a:pt x="3094" y="1226"/>
                    <a:pt x="3110" y="1226"/>
                  </a:cubicBezTo>
                  <a:cubicBezTo>
                    <a:pt x="3354" y="1226"/>
                    <a:pt x="3598" y="1324"/>
                    <a:pt x="3836" y="1324"/>
                  </a:cubicBezTo>
                  <a:cubicBezTo>
                    <a:pt x="3977" y="1324"/>
                    <a:pt x="4115" y="1290"/>
                    <a:pt x="4251" y="1179"/>
                  </a:cubicBezTo>
                  <a:cubicBezTo>
                    <a:pt x="4251" y="846"/>
                    <a:pt x="4001" y="834"/>
                    <a:pt x="3775" y="775"/>
                  </a:cubicBezTo>
                  <a:cubicBezTo>
                    <a:pt x="3477" y="703"/>
                    <a:pt x="3180" y="644"/>
                    <a:pt x="2906" y="524"/>
                  </a:cubicBezTo>
                  <a:cubicBezTo>
                    <a:pt x="2489" y="417"/>
                    <a:pt x="2132" y="227"/>
                    <a:pt x="1727" y="96"/>
                  </a:cubicBezTo>
                  <a:cubicBezTo>
                    <a:pt x="1656" y="60"/>
                    <a:pt x="1596" y="48"/>
                    <a:pt x="1513" y="36"/>
                  </a:cubicBezTo>
                  <a:cubicBezTo>
                    <a:pt x="1442" y="13"/>
                    <a:pt x="1382" y="1"/>
                    <a:pt x="13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6894;p32">
              <a:extLst>
                <a:ext uri="{FF2B5EF4-FFF2-40B4-BE49-F238E27FC236}">
                  <a16:creationId xmlns:a16="http://schemas.microsoft.com/office/drawing/2014/main" id="{ACB82FD0-58A7-4D3F-B6BB-F60296441BDE}"/>
                </a:ext>
              </a:extLst>
            </p:cNvPr>
            <p:cNvSpPr/>
            <p:nvPr/>
          </p:nvSpPr>
          <p:spPr>
            <a:xfrm>
              <a:off x="5445600" y="3599050"/>
              <a:ext cx="69975" cy="14175"/>
            </a:xfrm>
            <a:custGeom>
              <a:avLst/>
              <a:gdLst/>
              <a:ahLst/>
              <a:cxnLst/>
              <a:rect l="l" t="t" r="r" b="b"/>
              <a:pathLst>
                <a:path w="2799" h="567" extrusionOk="0">
                  <a:moveTo>
                    <a:pt x="1658" y="1"/>
                  </a:moveTo>
                  <a:cubicBezTo>
                    <a:pt x="1499" y="1"/>
                    <a:pt x="1340" y="40"/>
                    <a:pt x="1180" y="157"/>
                  </a:cubicBezTo>
                  <a:cubicBezTo>
                    <a:pt x="1034" y="278"/>
                    <a:pt x="875" y="306"/>
                    <a:pt x="712" y="306"/>
                  </a:cubicBezTo>
                  <a:cubicBezTo>
                    <a:pt x="567" y="306"/>
                    <a:pt x="419" y="284"/>
                    <a:pt x="274" y="284"/>
                  </a:cubicBezTo>
                  <a:cubicBezTo>
                    <a:pt x="181" y="284"/>
                    <a:pt x="89" y="293"/>
                    <a:pt x="1" y="323"/>
                  </a:cubicBezTo>
                  <a:cubicBezTo>
                    <a:pt x="179" y="466"/>
                    <a:pt x="418" y="383"/>
                    <a:pt x="632" y="454"/>
                  </a:cubicBezTo>
                  <a:cubicBezTo>
                    <a:pt x="957" y="539"/>
                    <a:pt x="1282" y="567"/>
                    <a:pt x="1607" y="567"/>
                  </a:cubicBezTo>
                  <a:cubicBezTo>
                    <a:pt x="1877" y="567"/>
                    <a:pt x="2148" y="547"/>
                    <a:pt x="2418" y="526"/>
                  </a:cubicBezTo>
                  <a:cubicBezTo>
                    <a:pt x="2549" y="490"/>
                    <a:pt x="2775" y="561"/>
                    <a:pt x="2799" y="311"/>
                  </a:cubicBezTo>
                  <a:cubicBezTo>
                    <a:pt x="2739" y="252"/>
                    <a:pt x="2680" y="192"/>
                    <a:pt x="2596" y="169"/>
                  </a:cubicBezTo>
                  <a:cubicBezTo>
                    <a:pt x="2281" y="153"/>
                    <a:pt x="1970" y="1"/>
                    <a:pt x="16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6895;p32">
              <a:extLst>
                <a:ext uri="{FF2B5EF4-FFF2-40B4-BE49-F238E27FC236}">
                  <a16:creationId xmlns:a16="http://schemas.microsoft.com/office/drawing/2014/main" id="{EB020C83-85D6-45D2-B581-0C2C2E882C4F}"/>
                </a:ext>
              </a:extLst>
            </p:cNvPr>
            <p:cNvSpPr/>
            <p:nvPr/>
          </p:nvSpPr>
          <p:spPr>
            <a:xfrm>
              <a:off x="5460800" y="3610400"/>
              <a:ext cx="48225" cy="7175"/>
            </a:xfrm>
            <a:custGeom>
              <a:avLst/>
              <a:gdLst/>
              <a:ahLst/>
              <a:cxnLst/>
              <a:rect l="l" t="t" r="r" b="b"/>
              <a:pathLst>
                <a:path w="1929" h="287" extrusionOk="0">
                  <a:moveTo>
                    <a:pt x="1846" y="0"/>
                  </a:moveTo>
                  <a:cubicBezTo>
                    <a:pt x="1238" y="0"/>
                    <a:pt x="619" y="12"/>
                    <a:pt x="0" y="12"/>
                  </a:cubicBezTo>
                  <a:cubicBezTo>
                    <a:pt x="214" y="191"/>
                    <a:pt x="512" y="119"/>
                    <a:pt x="714" y="286"/>
                  </a:cubicBezTo>
                  <a:lnTo>
                    <a:pt x="893" y="286"/>
                  </a:lnTo>
                  <a:cubicBezTo>
                    <a:pt x="941" y="286"/>
                    <a:pt x="976" y="274"/>
                    <a:pt x="1012" y="274"/>
                  </a:cubicBezTo>
                  <a:cubicBezTo>
                    <a:pt x="1053" y="281"/>
                    <a:pt x="1093" y="285"/>
                    <a:pt x="1132" y="285"/>
                  </a:cubicBezTo>
                  <a:cubicBezTo>
                    <a:pt x="1286" y="285"/>
                    <a:pt x="1425" y="233"/>
                    <a:pt x="1548" y="167"/>
                  </a:cubicBezTo>
                  <a:cubicBezTo>
                    <a:pt x="1601" y="191"/>
                    <a:pt x="1652" y="206"/>
                    <a:pt x="1701" y="206"/>
                  </a:cubicBezTo>
                  <a:cubicBezTo>
                    <a:pt x="1750" y="206"/>
                    <a:pt x="1798" y="191"/>
                    <a:pt x="1846" y="155"/>
                  </a:cubicBezTo>
                  <a:lnTo>
                    <a:pt x="1881" y="119"/>
                  </a:lnTo>
                  <a:cubicBezTo>
                    <a:pt x="1929" y="60"/>
                    <a:pt x="1905" y="12"/>
                    <a:pt x="18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6896;p32">
              <a:extLst>
                <a:ext uri="{FF2B5EF4-FFF2-40B4-BE49-F238E27FC236}">
                  <a16:creationId xmlns:a16="http://schemas.microsoft.com/office/drawing/2014/main" id="{9456905A-2C28-45A3-8C3B-2DC98B44400B}"/>
                </a:ext>
              </a:extLst>
            </p:cNvPr>
            <p:cNvSpPr/>
            <p:nvPr/>
          </p:nvSpPr>
          <p:spPr>
            <a:xfrm>
              <a:off x="5478350" y="3614275"/>
              <a:ext cx="7775" cy="10425"/>
            </a:xfrm>
            <a:custGeom>
              <a:avLst/>
              <a:gdLst/>
              <a:ahLst/>
              <a:cxnLst/>
              <a:rect l="l" t="t" r="r" b="b"/>
              <a:pathLst>
                <a:path w="311" h="417" extrusionOk="0">
                  <a:moveTo>
                    <a:pt x="167" y="0"/>
                  </a:moveTo>
                  <a:cubicBezTo>
                    <a:pt x="120" y="24"/>
                    <a:pt x="60" y="72"/>
                    <a:pt x="1" y="119"/>
                  </a:cubicBezTo>
                  <a:cubicBezTo>
                    <a:pt x="12" y="214"/>
                    <a:pt x="12" y="310"/>
                    <a:pt x="12" y="393"/>
                  </a:cubicBezTo>
                  <a:cubicBezTo>
                    <a:pt x="60" y="393"/>
                    <a:pt x="108" y="417"/>
                    <a:pt x="155" y="417"/>
                  </a:cubicBezTo>
                  <a:cubicBezTo>
                    <a:pt x="286" y="333"/>
                    <a:pt x="298" y="214"/>
                    <a:pt x="310" y="95"/>
                  </a:cubicBezTo>
                  <a:cubicBezTo>
                    <a:pt x="274" y="72"/>
                    <a:pt x="215" y="24"/>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6897;p32">
              <a:extLst>
                <a:ext uri="{FF2B5EF4-FFF2-40B4-BE49-F238E27FC236}">
                  <a16:creationId xmlns:a16="http://schemas.microsoft.com/office/drawing/2014/main" id="{4BCA7468-CCE9-4DDC-817C-4E5618D9B420}"/>
                </a:ext>
              </a:extLst>
            </p:cNvPr>
            <p:cNvSpPr/>
            <p:nvPr/>
          </p:nvSpPr>
          <p:spPr>
            <a:xfrm>
              <a:off x="5385475" y="3602950"/>
              <a:ext cx="3600" cy="1525"/>
            </a:xfrm>
            <a:custGeom>
              <a:avLst/>
              <a:gdLst/>
              <a:ahLst/>
              <a:cxnLst/>
              <a:rect l="l" t="t" r="r" b="b"/>
              <a:pathLst>
                <a:path w="144" h="61" extrusionOk="0">
                  <a:moveTo>
                    <a:pt x="144" y="1"/>
                  </a:moveTo>
                  <a:cubicBezTo>
                    <a:pt x="96" y="1"/>
                    <a:pt x="37" y="13"/>
                    <a:pt x="1" y="13"/>
                  </a:cubicBezTo>
                  <a:lnTo>
                    <a:pt x="37" y="60"/>
                  </a:lnTo>
                  <a:cubicBezTo>
                    <a:pt x="84" y="48"/>
                    <a:pt x="120" y="13"/>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6898;p32">
              <a:extLst>
                <a:ext uri="{FF2B5EF4-FFF2-40B4-BE49-F238E27FC236}">
                  <a16:creationId xmlns:a16="http://schemas.microsoft.com/office/drawing/2014/main" id="{70E9F253-3A0D-4EB9-8DF8-B26F9416F29A}"/>
                </a:ext>
              </a:extLst>
            </p:cNvPr>
            <p:cNvSpPr/>
            <p:nvPr/>
          </p:nvSpPr>
          <p:spPr>
            <a:xfrm>
              <a:off x="5336375" y="3340125"/>
              <a:ext cx="78300" cy="257225"/>
            </a:xfrm>
            <a:custGeom>
              <a:avLst/>
              <a:gdLst/>
              <a:ahLst/>
              <a:cxnLst/>
              <a:rect l="l" t="t" r="r" b="b"/>
              <a:pathLst>
                <a:path w="3132" h="10289" extrusionOk="0">
                  <a:moveTo>
                    <a:pt x="2834" y="0"/>
                  </a:moveTo>
                  <a:cubicBezTo>
                    <a:pt x="2774" y="36"/>
                    <a:pt x="2715" y="60"/>
                    <a:pt x="2679" y="108"/>
                  </a:cubicBezTo>
                  <a:cubicBezTo>
                    <a:pt x="2596" y="203"/>
                    <a:pt x="2536" y="298"/>
                    <a:pt x="2501" y="405"/>
                  </a:cubicBezTo>
                  <a:cubicBezTo>
                    <a:pt x="2465" y="453"/>
                    <a:pt x="2453" y="501"/>
                    <a:pt x="2441" y="560"/>
                  </a:cubicBezTo>
                  <a:cubicBezTo>
                    <a:pt x="2417" y="643"/>
                    <a:pt x="2405" y="715"/>
                    <a:pt x="2393" y="798"/>
                  </a:cubicBezTo>
                  <a:cubicBezTo>
                    <a:pt x="2382" y="870"/>
                    <a:pt x="2346" y="941"/>
                    <a:pt x="2298" y="1001"/>
                  </a:cubicBezTo>
                  <a:cubicBezTo>
                    <a:pt x="2286" y="1012"/>
                    <a:pt x="2274" y="1048"/>
                    <a:pt x="2262" y="1060"/>
                  </a:cubicBezTo>
                  <a:cubicBezTo>
                    <a:pt x="2215" y="1108"/>
                    <a:pt x="2179" y="1155"/>
                    <a:pt x="2155" y="1191"/>
                  </a:cubicBezTo>
                  <a:cubicBezTo>
                    <a:pt x="2120" y="1251"/>
                    <a:pt x="2096" y="1298"/>
                    <a:pt x="2060" y="1358"/>
                  </a:cubicBezTo>
                  <a:cubicBezTo>
                    <a:pt x="1870" y="1989"/>
                    <a:pt x="1465" y="2501"/>
                    <a:pt x="1191" y="3084"/>
                  </a:cubicBezTo>
                  <a:cubicBezTo>
                    <a:pt x="1131" y="3179"/>
                    <a:pt x="1072" y="3251"/>
                    <a:pt x="1024" y="3334"/>
                  </a:cubicBezTo>
                  <a:cubicBezTo>
                    <a:pt x="977" y="3453"/>
                    <a:pt x="977" y="3596"/>
                    <a:pt x="929" y="3715"/>
                  </a:cubicBezTo>
                  <a:lnTo>
                    <a:pt x="846" y="3977"/>
                  </a:lnTo>
                  <a:cubicBezTo>
                    <a:pt x="750" y="4430"/>
                    <a:pt x="536" y="4811"/>
                    <a:pt x="393" y="5227"/>
                  </a:cubicBezTo>
                  <a:cubicBezTo>
                    <a:pt x="381" y="5287"/>
                    <a:pt x="381" y="5358"/>
                    <a:pt x="381" y="5418"/>
                  </a:cubicBezTo>
                  <a:lnTo>
                    <a:pt x="381" y="5513"/>
                  </a:lnTo>
                  <a:cubicBezTo>
                    <a:pt x="262" y="5692"/>
                    <a:pt x="274" y="5942"/>
                    <a:pt x="119" y="6096"/>
                  </a:cubicBezTo>
                  <a:cubicBezTo>
                    <a:pt x="0" y="6882"/>
                    <a:pt x="215" y="7644"/>
                    <a:pt x="274" y="8418"/>
                  </a:cubicBezTo>
                  <a:cubicBezTo>
                    <a:pt x="310" y="8990"/>
                    <a:pt x="560" y="9585"/>
                    <a:pt x="858" y="10121"/>
                  </a:cubicBezTo>
                  <a:cubicBezTo>
                    <a:pt x="916" y="10208"/>
                    <a:pt x="1006" y="10288"/>
                    <a:pt x="1096" y="10288"/>
                  </a:cubicBezTo>
                  <a:cubicBezTo>
                    <a:pt x="1116" y="10288"/>
                    <a:pt x="1136" y="10284"/>
                    <a:pt x="1155" y="10276"/>
                  </a:cubicBezTo>
                  <a:cubicBezTo>
                    <a:pt x="1286" y="10228"/>
                    <a:pt x="1227" y="10085"/>
                    <a:pt x="1250" y="9966"/>
                  </a:cubicBezTo>
                  <a:lnTo>
                    <a:pt x="1250" y="9883"/>
                  </a:lnTo>
                  <a:cubicBezTo>
                    <a:pt x="1227" y="9847"/>
                    <a:pt x="1215" y="9799"/>
                    <a:pt x="1191" y="9764"/>
                  </a:cubicBezTo>
                  <a:cubicBezTo>
                    <a:pt x="1167" y="9764"/>
                    <a:pt x="1143" y="9704"/>
                    <a:pt x="1143" y="9704"/>
                  </a:cubicBezTo>
                  <a:cubicBezTo>
                    <a:pt x="1131" y="9668"/>
                    <a:pt x="1096" y="9633"/>
                    <a:pt x="1084" y="9585"/>
                  </a:cubicBezTo>
                  <a:cubicBezTo>
                    <a:pt x="1072" y="9549"/>
                    <a:pt x="1048" y="9514"/>
                    <a:pt x="1024" y="9478"/>
                  </a:cubicBezTo>
                  <a:lnTo>
                    <a:pt x="929" y="9287"/>
                  </a:lnTo>
                  <a:cubicBezTo>
                    <a:pt x="917" y="9252"/>
                    <a:pt x="905" y="9204"/>
                    <a:pt x="869" y="9156"/>
                  </a:cubicBezTo>
                  <a:cubicBezTo>
                    <a:pt x="846" y="9085"/>
                    <a:pt x="810" y="9025"/>
                    <a:pt x="786" y="8954"/>
                  </a:cubicBezTo>
                  <a:cubicBezTo>
                    <a:pt x="774" y="8906"/>
                    <a:pt x="738" y="8847"/>
                    <a:pt x="727" y="8799"/>
                  </a:cubicBezTo>
                  <a:cubicBezTo>
                    <a:pt x="691" y="8680"/>
                    <a:pt x="691" y="8561"/>
                    <a:pt x="679" y="8442"/>
                  </a:cubicBezTo>
                  <a:cubicBezTo>
                    <a:pt x="667" y="8359"/>
                    <a:pt x="655" y="8263"/>
                    <a:pt x="619" y="8180"/>
                  </a:cubicBezTo>
                  <a:cubicBezTo>
                    <a:pt x="548" y="7990"/>
                    <a:pt x="548" y="7787"/>
                    <a:pt x="596" y="7585"/>
                  </a:cubicBezTo>
                  <a:cubicBezTo>
                    <a:pt x="607" y="7525"/>
                    <a:pt x="607" y="7466"/>
                    <a:pt x="596" y="7406"/>
                  </a:cubicBezTo>
                  <a:cubicBezTo>
                    <a:pt x="500" y="7335"/>
                    <a:pt x="500" y="7251"/>
                    <a:pt x="607" y="7192"/>
                  </a:cubicBezTo>
                  <a:cubicBezTo>
                    <a:pt x="655" y="7120"/>
                    <a:pt x="679" y="7037"/>
                    <a:pt x="679" y="6942"/>
                  </a:cubicBezTo>
                  <a:cubicBezTo>
                    <a:pt x="679" y="6870"/>
                    <a:pt x="679" y="6775"/>
                    <a:pt x="667" y="6692"/>
                  </a:cubicBezTo>
                  <a:cubicBezTo>
                    <a:pt x="667" y="6632"/>
                    <a:pt x="655" y="6585"/>
                    <a:pt x="631" y="6525"/>
                  </a:cubicBezTo>
                  <a:cubicBezTo>
                    <a:pt x="619" y="6430"/>
                    <a:pt x="619" y="6358"/>
                    <a:pt x="619" y="6287"/>
                  </a:cubicBezTo>
                  <a:cubicBezTo>
                    <a:pt x="631" y="6227"/>
                    <a:pt x="655" y="6180"/>
                    <a:pt x="667" y="6132"/>
                  </a:cubicBezTo>
                  <a:cubicBezTo>
                    <a:pt x="691" y="6061"/>
                    <a:pt x="727" y="6001"/>
                    <a:pt x="750" y="5930"/>
                  </a:cubicBezTo>
                  <a:cubicBezTo>
                    <a:pt x="774" y="5882"/>
                    <a:pt x="786" y="5823"/>
                    <a:pt x="798" y="5775"/>
                  </a:cubicBezTo>
                  <a:cubicBezTo>
                    <a:pt x="834" y="5692"/>
                    <a:pt x="858" y="5584"/>
                    <a:pt x="905" y="5501"/>
                  </a:cubicBezTo>
                  <a:cubicBezTo>
                    <a:pt x="929" y="5442"/>
                    <a:pt x="953" y="5394"/>
                    <a:pt x="965" y="5346"/>
                  </a:cubicBezTo>
                  <a:cubicBezTo>
                    <a:pt x="988" y="5251"/>
                    <a:pt x="1072" y="5156"/>
                    <a:pt x="1131" y="5084"/>
                  </a:cubicBezTo>
                  <a:cubicBezTo>
                    <a:pt x="1262" y="4965"/>
                    <a:pt x="1108" y="4751"/>
                    <a:pt x="1250" y="4620"/>
                  </a:cubicBezTo>
                  <a:cubicBezTo>
                    <a:pt x="1346" y="4430"/>
                    <a:pt x="1381" y="4203"/>
                    <a:pt x="1524" y="4037"/>
                  </a:cubicBezTo>
                  <a:cubicBezTo>
                    <a:pt x="1512" y="3727"/>
                    <a:pt x="1762" y="3501"/>
                    <a:pt x="1846" y="3227"/>
                  </a:cubicBezTo>
                  <a:cubicBezTo>
                    <a:pt x="1917" y="3060"/>
                    <a:pt x="2001" y="2894"/>
                    <a:pt x="2120" y="2775"/>
                  </a:cubicBezTo>
                  <a:cubicBezTo>
                    <a:pt x="2274" y="2560"/>
                    <a:pt x="2405" y="2358"/>
                    <a:pt x="2417" y="2084"/>
                  </a:cubicBezTo>
                  <a:cubicBezTo>
                    <a:pt x="2512" y="1572"/>
                    <a:pt x="2703" y="1072"/>
                    <a:pt x="2989" y="631"/>
                  </a:cubicBezTo>
                  <a:cubicBezTo>
                    <a:pt x="3060" y="441"/>
                    <a:pt x="3132" y="262"/>
                    <a:pt x="3013" y="60"/>
                  </a:cubicBezTo>
                  <a:cubicBezTo>
                    <a:pt x="2953" y="24"/>
                    <a:pt x="2917" y="0"/>
                    <a:pt x="28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6899;p32">
              <a:extLst>
                <a:ext uri="{FF2B5EF4-FFF2-40B4-BE49-F238E27FC236}">
                  <a16:creationId xmlns:a16="http://schemas.microsoft.com/office/drawing/2014/main" id="{8E34D8B3-4ECA-416C-B7AA-E95A10277137}"/>
                </a:ext>
              </a:extLst>
            </p:cNvPr>
            <p:cNvSpPr/>
            <p:nvPr/>
          </p:nvSpPr>
          <p:spPr>
            <a:xfrm>
              <a:off x="5347075" y="3466300"/>
              <a:ext cx="40525" cy="124175"/>
            </a:xfrm>
            <a:custGeom>
              <a:avLst/>
              <a:gdLst/>
              <a:ahLst/>
              <a:cxnLst/>
              <a:rect l="l" t="t" r="r" b="b"/>
              <a:pathLst>
                <a:path w="1621" h="4967" extrusionOk="0">
                  <a:moveTo>
                    <a:pt x="1216" y="1"/>
                  </a:moveTo>
                  <a:cubicBezTo>
                    <a:pt x="868" y="1"/>
                    <a:pt x="828" y="341"/>
                    <a:pt x="644" y="514"/>
                  </a:cubicBezTo>
                  <a:cubicBezTo>
                    <a:pt x="608" y="573"/>
                    <a:pt x="584" y="621"/>
                    <a:pt x="549" y="680"/>
                  </a:cubicBezTo>
                  <a:cubicBezTo>
                    <a:pt x="501" y="764"/>
                    <a:pt x="465" y="835"/>
                    <a:pt x="430" y="930"/>
                  </a:cubicBezTo>
                  <a:cubicBezTo>
                    <a:pt x="358" y="1157"/>
                    <a:pt x="263" y="1371"/>
                    <a:pt x="203" y="1597"/>
                  </a:cubicBezTo>
                  <a:cubicBezTo>
                    <a:pt x="191" y="1704"/>
                    <a:pt x="179" y="1823"/>
                    <a:pt x="132" y="1942"/>
                  </a:cubicBezTo>
                  <a:cubicBezTo>
                    <a:pt x="120" y="2014"/>
                    <a:pt x="120" y="2109"/>
                    <a:pt x="108" y="2181"/>
                  </a:cubicBezTo>
                  <a:cubicBezTo>
                    <a:pt x="60" y="2228"/>
                    <a:pt x="60" y="2264"/>
                    <a:pt x="84" y="2311"/>
                  </a:cubicBezTo>
                  <a:lnTo>
                    <a:pt x="84" y="2466"/>
                  </a:lnTo>
                  <a:cubicBezTo>
                    <a:pt x="13" y="2681"/>
                    <a:pt x="1" y="2919"/>
                    <a:pt x="72" y="3204"/>
                  </a:cubicBezTo>
                  <a:cubicBezTo>
                    <a:pt x="84" y="3276"/>
                    <a:pt x="84" y="3371"/>
                    <a:pt x="96" y="3443"/>
                  </a:cubicBezTo>
                  <a:cubicBezTo>
                    <a:pt x="191" y="3597"/>
                    <a:pt x="120" y="3788"/>
                    <a:pt x="239" y="3919"/>
                  </a:cubicBezTo>
                  <a:cubicBezTo>
                    <a:pt x="310" y="3990"/>
                    <a:pt x="299" y="4109"/>
                    <a:pt x="358" y="4205"/>
                  </a:cubicBezTo>
                  <a:cubicBezTo>
                    <a:pt x="382" y="4228"/>
                    <a:pt x="394" y="4276"/>
                    <a:pt x="382" y="4324"/>
                  </a:cubicBezTo>
                  <a:cubicBezTo>
                    <a:pt x="418" y="4371"/>
                    <a:pt x="453" y="4431"/>
                    <a:pt x="489" y="4490"/>
                  </a:cubicBezTo>
                  <a:cubicBezTo>
                    <a:pt x="537" y="4490"/>
                    <a:pt x="549" y="4514"/>
                    <a:pt x="549" y="4562"/>
                  </a:cubicBezTo>
                  <a:cubicBezTo>
                    <a:pt x="549" y="4669"/>
                    <a:pt x="608" y="4728"/>
                    <a:pt x="680" y="4764"/>
                  </a:cubicBezTo>
                  <a:lnTo>
                    <a:pt x="680" y="4752"/>
                  </a:lnTo>
                  <a:cubicBezTo>
                    <a:pt x="715" y="4824"/>
                    <a:pt x="775" y="4859"/>
                    <a:pt x="822" y="4919"/>
                  </a:cubicBezTo>
                  <a:cubicBezTo>
                    <a:pt x="858" y="4931"/>
                    <a:pt x="894" y="4943"/>
                    <a:pt x="941" y="4967"/>
                  </a:cubicBezTo>
                  <a:cubicBezTo>
                    <a:pt x="1013" y="4883"/>
                    <a:pt x="1072" y="4812"/>
                    <a:pt x="1144" y="4740"/>
                  </a:cubicBezTo>
                  <a:cubicBezTo>
                    <a:pt x="1120" y="4383"/>
                    <a:pt x="965" y="4050"/>
                    <a:pt x="941" y="3693"/>
                  </a:cubicBezTo>
                  <a:cubicBezTo>
                    <a:pt x="787" y="2823"/>
                    <a:pt x="858" y="1966"/>
                    <a:pt x="1203" y="1133"/>
                  </a:cubicBezTo>
                  <a:cubicBezTo>
                    <a:pt x="1275" y="811"/>
                    <a:pt x="1620" y="561"/>
                    <a:pt x="1549" y="168"/>
                  </a:cubicBezTo>
                  <a:cubicBezTo>
                    <a:pt x="1430" y="156"/>
                    <a:pt x="1311" y="145"/>
                    <a:pt x="1251" y="2"/>
                  </a:cubicBezTo>
                  <a:cubicBezTo>
                    <a:pt x="1239" y="1"/>
                    <a:pt x="1227" y="1"/>
                    <a:pt x="121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6900;p32">
              <a:extLst>
                <a:ext uri="{FF2B5EF4-FFF2-40B4-BE49-F238E27FC236}">
                  <a16:creationId xmlns:a16="http://schemas.microsoft.com/office/drawing/2014/main" id="{237D604B-B843-4B22-ACBC-5926BD09EBC2}"/>
                </a:ext>
              </a:extLst>
            </p:cNvPr>
            <p:cNvSpPr/>
            <p:nvPr/>
          </p:nvSpPr>
          <p:spPr>
            <a:xfrm>
              <a:off x="5217000" y="3524975"/>
              <a:ext cx="33375" cy="36000"/>
            </a:xfrm>
            <a:custGeom>
              <a:avLst/>
              <a:gdLst/>
              <a:ahLst/>
              <a:cxnLst/>
              <a:rect l="l" t="t" r="r" b="b"/>
              <a:pathLst>
                <a:path w="1335" h="1440" extrusionOk="0">
                  <a:moveTo>
                    <a:pt x="1287" y="0"/>
                  </a:moveTo>
                  <a:cubicBezTo>
                    <a:pt x="965" y="72"/>
                    <a:pt x="918" y="488"/>
                    <a:pt x="608" y="572"/>
                  </a:cubicBezTo>
                  <a:cubicBezTo>
                    <a:pt x="560" y="810"/>
                    <a:pt x="394" y="929"/>
                    <a:pt x="191" y="1012"/>
                  </a:cubicBezTo>
                  <a:cubicBezTo>
                    <a:pt x="132" y="1143"/>
                    <a:pt x="72" y="1274"/>
                    <a:pt x="1" y="1381"/>
                  </a:cubicBezTo>
                  <a:cubicBezTo>
                    <a:pt x="47" y="1421"/>
                    <a:pt x="92" y="1439"/>
                    <a:pt x="137" y="1439"/>
                  </a:cubicBezTo>
                  <a:cubicBezTo>
                    <a:pt x="185" y="1439"/>
                    <a:pt x="231" y="1418"/>
                    <a:pt x="275" y="1381"/>
                  </a:cubicBezTo>
                  <a:cubicBezTo>
                    <a:pt x="285" y="1282"/>
                    <a:pt x="311" y="1191"/>
                    <a:pt x="423" y="1191"/>
                  </a:cubicBezTo>
                  <a:cubicBezTo>
                    <a:pt x="445" y="1191"/>
                    <a:pt x="471" y="1195"/>
                    <a:pt x="501" y="1203"/>
                  </a:cubicBezTo>
                  <a:cubicBezTo>
                    <a:pt x="620" y="1227"/>
                    <a:pt x="739" y="1227"/>
                    <a:pt x="858" y="1250"/>
                  </a:cubicBezTo>
                  <a:cubicBezTo>
                    <a:pt x="870" y="786"/>
                    <a:pt x="1334" y="488"/>
                    <a:pt x="12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6901;p32">
              <a:extLst>
                <a:ext uri="{FF2B5EF4-FFF2-40B4-BE49-F238E27FC236}">
                  <a16:creationId xmlns:a16="http://schemas.microsoft.com/office/drawing/2014/main" id="{39D3656A-69ED-41D9-A13D-C574AB91375C}"/>
                </a:ext>
              </a:extLst>
            </p:cNvPr>
            <p:cNvSpPr/>
            <p:nvPr/>
          </p:nvSpPr>
          <p:spPr>
            <a:xfrm>
              <a:off x="5320900" y="3433600"/>
              <a:ext cx="4475" cy="8050"/>
            </a:xfrm>
            <a:custGeom>
              <a:avLst/>
              <a:gdLst/>
              <a:ahLst/>
              <a:cxnLst/>
              <a:rect l="l" t="t" r="r" b="b"/>
              <a:pathLst>
                <a:path w="179" h="322" extrusionOk="0">
                  <a:moveTo>
                    <a:pt x="60" y="0"/>
                  </a:moveTo>
                  <a:cubicBezTo>
                    <a:pt x="36" y="60"/>
                    <a:pt x="12" y="119"/>
                    <a:pt x="0" y="179"/>
                  </a:cubicBezTo>
                  <a:lnTo>
                    <a:pt x="0" y="321"/>
                  </a:lnTo>
                  <a:cubicBezTo>
                    <a:pt x="36" y="286"/>
                    <a:pt x="83" y="262"/>
                    <a:pt x="95" y="226"/>
                  </a:cubicBezTo>
                  <a:cubicBezTo>
                    <a:pt x="143" y="155"/>
                    <a:pt x="179" y="60"/>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6902;p32">
              <a:extLst>
                <a:ext uri="{FF2B5EF4-FFF2-40B4-BE49-F238E27FC236}">
                  <a16:creationId xmlns:a16="http://schemas.microsoft.com/office/drawing/2014/main" id="{35B8DD0B-B827-4303-BE18-CAF72E2EBEED}"/>
                </a:ext>
              </a:extLst>
            </p:cNvPr>
            <p:cNvSpPr/>
            <p:nvPr/>
          </p:nvSpPr>
          <p:spPr>
            <a:xfrm>
              <a:off x="5346775" y="3416325"/>
              <a:ext cx="3025" cy="4775"/>
            </a:xfrm>
            <a:custGeom>
              <a:avLst/>
              <a:gdLst/>
              <a:ahLst/>
              <a:cxnLst/>
              <a:rect l="l" t="t" r="r" b="b"/>
              <a:pathLst>
                <a:path w="121" h="191" extrusionOk="0">
                  <a:moveTo>
                    <a:pt x="120" y="0"/>
                  </a:moveTo>
                  <a:cubicBezTo>
                    <a:pt x="37" y="36"/>
                    <a:pt x="1" y="96"/>
                    <a:pt x="1" y="191"/>
                  </a:cubicBezTo>
                  <a:cubicBezTo>
                    <a:pt x="37" y="179"/>
                    <a:pt x="72" y="155"/>
                    <a:pt x="120" y="143"/>
                  </a:cubicBezTo>
                  <a:lnTo>
                    <a:pt x="120" y="72"/>
                  </a:lnTo>
                  <a:lnTo>
                    <a:pt x="120"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6903;p32">
              <a:extLst>
                <a:ext uri="{FF2B5EF4-FFF2-40B4-BE49-F238E27FC236}">
                  <a16:creationId xmlns:a16="http://schemas.microsoft.com/office/drawing/2014/main" id="{7BC4081B-A6E0-427B-9A58-FA23D1079072}"/>
                </a:ext>
              </a:extLst>
            </p:cNvPr>
            <p:cNvSpPr/>
            <p:nvPr/>
          </p:nvSpPr>
          <p:spPr>
            <a:xfrm>
              <a:off x="5330425" y="3421950"/>
              <a:ext cx="1500" cy="1850"/>
            </a:xfrm>
            <a:custGeom>
              <a:avLst/>
              <a:gdLst/>
              <a:ahLst/>
              <a:cxnLst/>
              <a:rect l="l" t="t" r="r" b="b"/>
              <a:pathLst>
                <a:path w="60" h="74" extrusionOk="0">
                  <a:moveTo>
                    <a:pt x="17" y="0"/>
                  </a:moveTo>
                  <a:cubicBezTo>
                    <a:pt x="10" y="0"/>
                    <a:pt x="5" y="13"/>
                    <a:pt x="0" y="37"/>
                  </a:cubicBezTo>
                  <a:cubicBezTo>
                    <a:pt x="0" y="37"/>
                    <a:pt x="36" y="49"/>
                    <a:pt x="60" y="73"/>
                  </a:cubicBezTo>
                  <a:cubicBezTo>
                    <a:pt x="39" y="24"/>
                    <a:pt x="26" y="0"/>
                    <a:pt x="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6904;p32">
              <a:extLst>
                <a:ext uri="{FF2B5EF4-FFF2-40B4-BE49-F238E27FC236}">
                  <a16:creationId xmlns:a16="http://schemas.microsoft.com/office/drawing/2014/main" id="{A41DF2D9-C707-4893-8886-C97ADFD618B0}"/>
                </a:ext>
              </a:extLst>
            </p:cNvPr>
            <p:cNvSpPr/>
            <p:nvPr/>
          </p:nvSpPr>
          <p:spPr>
            <a:xfrm>
              <a:off x="5329825" y="3427050"/>
              <a:ext cx="2100" cy="1500"/>
            </a:xfrm>
            <a:custGeom>
              <a:avLst/>
              <a:gdLst/>
              <a:ahLst/>
              <a:cxnLst/>
              <a:rect l="l" t="t" r="r" b="b"/>
              <a:pathLst>
                <a:path w="84" h="60" extrusionOk="0">
                  <a:moveTo>
                    <a:pt x="84" y="0"/>
                  </a:moveTo>
                  <a:cubicBezTo>
                    <a:pt x="0" y="24"/>
                    <a:pt x="0" y="48"/>
                    <a:pt x="48" y="60"/>
                  </a:cubicBezTo>
                  <a:cubicBezTo>
                    <a:pt x="48" y="60"/>
                    <a:pt x="60" y="12"/>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6905;p32">
              <a:extLst>
                <a:ext uri="{FF2B5EF4-FFF2-40B4-BE49-F238E27FC236}">
                  <a16:creationId xmlns:a16="http://schemas.microsoft.com/office/drawing/2014/main" id="{35200978-F6F5-4E65-999B-60D40DB38FA3}"/>
                </a:ext>
              </a:extLst>
            </p:cNvPr>
            <p:cNvSpPr/>
            <p:nvPr/>
          </p:nvSpPr>
          <p:spPr>
            <a:xfrm>
              <a:off x="5331900" y="3423775"/>
              <a:ext cx="3600" cy="3575"/>
            </a:xfrm>
            <a:custGeom>
              <a:avLst/>
              <a:gdLst/>
              <a:ahLst/>
              <a:cxnLst/>
              <a:rect l="l" t="t" r="r" b="b"/>
              <a:pathLst>
                <a:path w="144" h="143" extrusionOk="0">
                  <a:moveTo>
                    <a:pt x="1" y="0"/>
                  </a:moveTo>
                  <a:lnTo>
                    <a:pt x="1" y="143"/>
                  </a:lnTo>
                  <a:lnTo>
                    <a:pt x="14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6906;p32">
              <a:extLst>
                <a:ext uri="{FF2B5EF4-FFF2-40B4-BE49-F238E27FC236}">
                  <a16:creationId xmlns:a16="http://schemas.microsoft.com/office/drawing/2014/main" id="{DC198453-A68D-491F-96D3-327775E0AF8F}"/>
                </a:ext>
              </a:extLst>
            </p:cNvPr>
            <p:cNvSpPr/>
            <p:nvPr/>
          </p:nvSpPr>
          <p:spPr>
            <a:xfrm>
              <a:off x="5765875" y="3671125"/>
              <a:ext cx="17900" cy="3450"/>
            </a:xfrm>
            <a:custGeom>
              <a:avLst/>
              <a:gdLst/>
              <a:ahLst/>
              <a:cxnLst/>
              <a:rect l="l" t="t" r="r" b="b"/>
              <a:pathLst>
                <a:path w="716" h="138" extrusionOk="0">
                  <a:moveTo>
                    <a:pt x="1" y="0"/>
                  </a:moveTo>
                  <a:cubicBezTo>
                    <a:pt x="152" y="69"/>
                    <a:pt x="299" y="138"/>
                    <a:pt x="436" y="138"/>
                  </a:cubicBezTo>
                  <a:cubicBezTo>
                    <a:pt x="536" y="138"/>
                    <a:pt x="630" y="101"/>
                    <a:pt x="7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6907;p32">
              <a:extLst>
                <a:ext uri="{FF2B5EF4-FFF2-40B4-BE49-F238E27FC236}">
                  <a16:creationId xmlns:a16="http://schemas.microsoft.com/office/drawing/2014/main" id="{6FC21847-1E8C-4557-AEE0-392A5563EBBB}"/>
                </a:ext>
              </a:extLst>
            </p:cNvPr>
            <p:cNvSpPr/>
            <p:nvPr/>
          </p:nvSpPr>
          <p:spPr>
            <a:xfrm>
              <a:off x="5742675" y="3665800"/>
              <a:ext cx="9250" cy="5125"/>
            </a:xfrm>
            <a:custGeom>
              <a:avLst/>
              <a:gdLst/>
              <a:ahLst/>
              <a:cxnLst/>
              <a:rect l="l" t="t" r="r" b="b"/>
              <a:pathLst>
                <a:path w="370" h="205" extrusionOk="0">
                  <a:moveTo>
                    <a:pt x="215" y="0"/>
                  </a:moveTo>
                  <a:cubicBezTo>
                    <a:pt x="169" y="0"/>
                    <a:pt x="123" y="18"/>
                    <a:pt x="72" y="58"/>
                  </a:cubicBezTo>
                  <a:cubicBezTo>
                    <a:pt x="12" y="106"/>
                    <a:pt x="0" y="166"/>
                    <a:pt x="36" y="177"/>
                  </a:cubicBezTo>
                  <a:cubicBezTo>
                    <a:pt x="80" y="196"/>
                    <a:pt x="121" y="205"/>
                    <a:pt x="160" y="205"/>
                  </a:cubicBezTo>
                  <a:cubicBezTo>
                    <a:pt x="247" y="205"/>
                    <a:pt x="320" y="157"/>
                    <a:pt x="369" y="58"/>
                  </a:cubicBezTo>
                  <a:cubicBezTo>
                    <a:pt x="314" y="21"/>
                    <a:pt x="265" y="0"/>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6908;p32">
              <a:extLst>
                <a:ext uri="{FF2B5EF4-FFF2-40B4-BE49-F238E27FC236}">
                  <a16:creationId xmlns:a16="http://schemas.microsoft.com/office/drawing/2014/main" id="{5CD58268-AF85-4FF0-950A-289A0A1E26DB}"/>
                </a:ext>
              </a:extLst>
            </p:cNvPr>
            <p:cNvSpPr/>
            <p:nvPr/>
          </p:nvSpPr>
          <p:spPr>
            <a:xfrm>
              <a:off x="5744150" y="3663975"/>
              <a:ext cx="7475" cy="3300"/>
            </a:xfrm>
            <a:custGeom>
              <a:avLst/>
              <a:gdLst/>
              <a:ahLst/>
              <a:cxnLst/>
              <a:rect l="l" t="t" r="r" b="b"/>
              <a:pathLst>
                <a:path w="299" h="132" extrusionOk="0">
                  <a:moveTo>
                    <a:pt x="1" y="0"/>
                  </a:moveTo>
                  <a:lnTo>
                    <a:pt x="1" y="131"/>
                  </a:lnTo>
                  <a:lnTo>
                    <a:pt x="298" y="131"/>
                  </a:lnTo>
                  <a:cubicBezTo>
                    <a:pt x="298" y="96"/>
                    <a:pt x="298" y="48"/>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6909;p32">
              <a:extLst>
                <a:ext uri="{FF2B5EF4-FFF2-40B4-BE49-F238E27FC236}">
                  <a16:creationId xmlns:a16="http://schemas.microsoft.com/office/drawing/2014/main" id="{3C411D39-3A4F-4104-9D07-A55A74D7A322}"/>
                </a:ext>
              </a:extLst>
            </p:cNvPr>
            <p:cNvSpPr/>
            <p:nvPr/>
          </p:nvSpPr>
          <p:spPr>
            <a:xfrm>
              <a:off x="5196475" y="3570500"/>
              <a:ext cx="16975" cy="26000"/>
            </a:xfrm>
            <a:custGeom>
              <a:avLst/>
              <a:gdLst/>
              <a:ahLst/>
              <a:cxnLst/>
              <a:rect l="l" t="t" r="r" b="b"/>
              <a:pathLst>
                <a:path w="679" h="1040" extrusionOk="0">
                  <a:moveTo>
                    <a:pt x="679" y="1"/>
                  </a:moveTo>
                  <a:lnTo>
                    <a:pt x="679" y="1"/>
                  </a:lnTo>
                  <a:cubicBezTo>
                    <a:pt x="596" y="25"/>
                    <a:pt x="512" y="37"/>
                    <a:pt x="429" y="48"/>
                  </a:cubicBezTo>
                  <a:cubicBezTo>
                    <a:pt x="417" y="84"/>
                    <a:pt x="417" y="120"/>
                    <a:pt x="393" y="156"/>
                  </a:cubicBezTo>
                  <a:cubicBezTo>
                    <a:pt x="262" y="441"/>
                    <a:pt x="131" y="739"/>
                    <a:pt x="0" y="1037"/>
                  </a:cubicBezTo>
                  <a:cubicBezTo>
                    <a:pt x="13" y="1038"/>
                    <a:pt x="25" y="1039"/>
                    <a:pt x="36" y="1039"/>
                  </a:cubicBezTo>
                  <a:cubicBezTo>
                    <a:pt x="199" y="1039"/>
                    <a:pt x="259" y="891"/>
                    <a:pt x="381" y="858"/>
                  </a:cubicBezTo>
                  <a:cubicBezTo>
                    <a:pt x="488" y="572"/>
                    <a:pt x="572" y="287"/>
                    <a:pt x="6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6910;p32">
              <a:extLst>
                <a:ext uri="{FF2B5EF4-FFF2-40B4-BE49-F238E27FC236}">
                  <a16:creationId xmlns:a16="http://schemas.microsoft.com/office/drawing/2014/main" id="{EF9E1A94-447C-4C71-A0FF-CBA82FF1AD86}"/>
                </a:ext>
              </a:extLst>
            </p:cNvPr>
            <p:cNvSpPr/>
            <p:nvPr/>
          </p:nvSpPr>
          <p:spPr>
            <a:xfrm>
              <a:off x="5213150" y="3559800"/>
              <a:ext cx="10725" cy="11650"/>
            </a:xfrm>
            <a:custGeom>
              <a:avLst/>
              <a:gdLst/>
              <a:ahLst/>
              <a:cxnLst/>
              <a:rect l="l" t="t" r="r" b="b"/>
              <a:pathLst>
                <a:path w="429" h="466" extrusionOk="0">
                  <a:moveTo>
                    <a:pt x="167" y="0"/>
                  </a:moveTo>
                  <a:cubicBezTo>
                    <a:pt x="83" y="131"/>
                    <a:pt x="12" y="274"/>
                    <a:pt x="0" y="429"/>
                  </a:cubicBezTo>
                  <a:cubicBezTo>
                    <a:pt x="73" y="454"/>
                    <a:pt x="132" y="466"/>
                    <a:pt x="179" y="466"/>
                  </a:cubicBezTo>
                  <a:cubicBezTo>
                    <a:pt x="417" y="466"/>
                    <a:pt x="369" y="179"/>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6911;p32">
              <a:extLst>
                <a:ext uri="{FF2B5EF4-FFF2-40B4-BE49-F238E27FC236}">
                  <a16:creationId xmlns:a16="http://schemas.microsoft.com/office/drawing/2014/main" id="{529E9BEB-E96B-4A22-83BD-15015E103BE4}"/>
                </a:ext>
              </a:extLst>
            </p:cNvPr>
            <p:cNvSpPr/>
            <p:nvPr/>
          </p:nvSpPr>
          <p:spPr>
            <a:xfrm>
              <a:off x="5230700" y="3560650"/>
              <a:ext cx="1800" cy="1850"/>
            </a:xfrm>
            <a:custGeom>
              <a:avLst/>
              <a:gdLst/>
              <a:ahLst/>
              <a:cxnLst/>
              <a:rect l="l" t="t" r="r" b="b"/>
              <a:pathLst>
                <a:path w="72" h="74" extrusionOk="0">
                  <a:moveTo>
                    <a:pt x="38" y="0"/>
                  </a:moveTo>
                  <a:cubicBezTo>
                    <a:pt x="27" y="0"/>
                    <a:pt x="14" y="8"/>
                    <a:pt x="1" y="26"/>
                  </a:cubicBezTo>
                  <a:cubicBezTo>
                    <a:pt x="1" y="26"/>
                    <a:pt x="12" y="61"/>
                    <a:pt x="12" y="73"/>
                  </a:cubicBezTo>
                  <a:cubicBezTo>
                    <a:pt x="24" y="73"/>
                    <a:pt x="60" y="61"/>
                    <a:pt x="72" y="61"/>
                  </a:cubicBezTo>
                  <a:cubicBezTo>
                    <a:pt x="72" y="24"/>
                    <a:pt x="58" y="0"/>
                    <a:pt x="3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6912;p32">
              <a:extLst>
                <a:ext uri="{FF2B5EF4-FFF2-40B4-BE49-F238E27FC236}">
                  <a16:creationId xmlns:a16="http://schemas.microsoft.com/office/drawing/2014/main" id="{D18FFEB0-9C95-425F-8D17-4406C06D2AAB}"/>
                </a:ext>
              </a:extLst>
            </p:cNvPr>
            <p:cNvSpPr/>
            <p:nvPr/>
          </p:nvSpPr>
          <p:spPr>
            <a:xfrm>
              <a:off x="6031400" y="3698200"/>
              <a:ext cx="1500" cy="1525"/>
            </a:xfrm>
            <a:custGeom>
              <a:avLst/>
              <a:gdLst/>
              <a:ahLst/>
              <a:cxnLst/>
              <a:rect l="l" t="t" r="r" b="b"/>
              <a:pathLst>
                <a:path w="60" h="61" extrusionOk="0">
                  <a:moveTo>
                    <a:pt x="60" y="1"/>
                  </a:moveTo>
                  <a:lnTo>
                    <a:pt x="0" y="60"/>
                  </a:lnTo>
                  <a:cubicBezTo>
                    <a:pt x="12" y="48"/>
                    <a:pt x="24" y="48"/>
                    <a:pt x="36" y="36"/>
                  </a:cubicBezTo>
                  <a:cubicBezTo>
                    <a:pt x="60" y="36"/>
                    <a:pt x="60" y="13"/>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6913;p32">
              <a:extLst>
                <a:ext uri="{FF2B5EF4-FFF2-40B4-BE49-F238E27FC236}">
                  <a16:creationId xmlns:a16="http://schemas.microsoft.com/office/drawing/2014/main" id="{E584BF24-BF64-4DE3-A27A-6952E8AFA901}"/>
                </a:ext>
              </a:extLst>
            </p:cNvPr>
            <p:cNvSpPr/>
            <p:nvPr/>
          </p:nvSpPr>
          <p:spPr>
            <a:xfrm>
              <a:off x="5832850" y="3667850"/>
              <a:ext cx="12525" cy="17425"/>
            </a:xfrm>
            <a:custGeom>
              <a:avLst/>
              <a:gdLst/>
              <a:ahLst/>
              <a:cxnLst/>
              <a:rect l="l" t="t" r="r" b="b"/>
              <a:pathLst>
                <a:path w="501" h="697" extrusionOk="0">
                  <a:moveTo>
                    <a:pt x="453" y="0"/>
                  </a:moveTo>
                  <a:cubicBezTo>
                    <a:pt x="215" y="72"/>
                    <a:pt x="227" y="310"/>
                    <a:pt x="120" y="476"/>
                  </a:cubicBezTo>
                  <a:cubicBezTo>
                    <a:pt x="0" y="662"/>
                    <a:pt x="48" y="696"/>
                    <a:pt x="131" y="696"/>
                  </a:cubicBezTo>
                  <a:cubicBezTo>
                    <a:pt x="180" y="696"/>
                    <a:pt x="240" y="685"/>
                    <a:pt x="288" y="685"/>
                  </a:cubicBezTo>
                  <a:cubicBezTo>
                    <a:pt x="306" y="685"/>
                    <a:pt x="322" y="687"/>
                    <a:pt x="334" y="691"/>
                  </a:cubicBezTo>
                  <a:cubicBezTo>
                    <a:pt x="465" y="488"/>
                    <a:pt x="501" y="250"/>
                    <a:pt x="4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6914;p32">
              <a:extLst>
                <a:ext uri="{FF2B5EF4-FFF2-40B4-BE49-F238E27FC236}">
                  <a16:creationId xmlns:a16="http://schemas.microsoft.com/office/drawing/2014/main" id="{267163D6-D42E-4414-B179-C670EE8AF8DD}"/>
                </a:ext>
              </a:extLst>
            </p:cNvPr>
            <p:cNvSpPr/>
            <p:nvPr/>
          </p:nvSpPr>
          <p:spPr>
            <a:xfrm>
              <a:off x="5855775" y="3673800"/>
              <a:ext cx="3000" cy="5975"/>
            </a:xfrm>
            <a:custGeom>
              <a:avLst/>
              <a:gdLst/>
              <a:ahLst/>
              <a:cxnLst/>
              <a:rect l="l" t="t" r="r" b="b"/>
              <a:pathLst>
                <a:path w="120" h="239" extrusionOk="0">
                  <a:moveTo>
                    <a:pt x="60" y="0"/>
                  </a:moveTo>
                  <a:cubicBezTo>
                    <a:pt x="36" y="36"/>
                    <a:pt x="13" y="72"/>
                    <a:pt x="1" y="119"/>
                  </a:cubicBezTo>
                  <a:cubicBezTo>
                    <a:pt x="13" y="143"/>
                    <a:pt x="36" y="191"/>
                    <a:pt x="60" y="238"/>
                  </a:cubicBezTo>
                  <a:cubicBezTo>
                    <a:pt x="72" y="191"/>
                    <a:pt x="120" y="155"/>
                    <a:pt x="120" y="119"/>
                  </a:cubicBezTo>
                  <a:cubicBezTo>
                    <a:pt x="120" y="72"/>
                    <a:pt x="72" y="36"/>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6915;p32">
              <a:extLst>
                <a:ext uri="{FF2B5EF4-FFF2-40B4-BE49-F238E27FC236}">
                  <a16:creationId xmlns:a16="http://schemas.microsoft.com/office/drawing/2014/main" id="{F099B4F8-68FF-4FB5-B3C3-3294DFF97AF3}"/>
                </a:ext>
              </a:extLst>
            </p:cNvPr>
            <p:cNvSpPr/>
            <p:nvPr/>
          </p:nvSpPr>
          <p:spPr>
            <a:xfrm>
              <a:off x="5930800" y="3675275"/>
              <a:ext cx="7450" cy="13425"/>
            </a:xfrm>
            <a:custGeom>
              <a:avLst/>
              <a:gdLst/>
              <a:ahLst/>
              <a:cxnLst/>
              <a:rect l="l" t="t" r="r" b="b"/>
              <a:pathLst>
                <a:path w="298" h="537" extrusionOk="0">
                  <a:moveTo>
                    <a:pt x="0" y="1"/>
                  </a:moveTo>
                  <a:lnTo>
                    <a:pt x="0" y="1"/>
                  </a:lnTo>
                  <a:cubicBezTo>
                    <a:pt x="155" y="144"/>
                    <a:pt x="95" y="394"/>
                    <a:pt x="286" y="537"/>
                  </a:cubicBezTo>
                  <a:cubicBezTo>
                    <a:pt x="286" y="370"/>
                    <a:pt x="298" y="191"/>
                    <a:pt x="298" y="13"/>
                  </a:cubicBezTo>
                  <a:cubicBezTo>
                    <a:pt x="191" y="13"/>
                    <a:pt x="95" y="1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6916;p32">
              <a:extLst>
                <a:ext uri="{FF2B5EF4-FFF2-40B4-BE49-F238E27FC236}">
                  <a16:creationId xmlns:a16="http://schemas.microsoft.com/office/drawing/2014/main" id="{8F114868-D6A4-4FAF-B976-2A9D14C2DB90}"/>
                </a:ext>
              </a:extLst>
            </p:cNvPr>
            <p:cNvSpPr/>
            <p:nvPr/>
          </p:nvSpPr>
          <p:spPr>
            <a:xfrm>
              <a:off x="5342925" y="3367500"/>
              <a:ext cx="49725" cy="109275"/>
            </a:xfrm>
            <a:custGeom>
              <a:avLst/>
              <a:gdLst/>
              <a:ahLst/>
              <a:cxnLst/>
              <a:rect l="l" t="t" r="r" b="b"/>
              <a:pathLst>
                <a:path w="1989" h="4371" extrusionOk="0">
                  <a:moveTo>
                    <a:pt x="1810" y="1"/>
                  </a:moveTo>
                  <a:cubicBezTo>
                    <a:pt x="1488" y="96"/>
                    <a:pt x="1548" y="429"/>
                    <a:pt x="1441" y="656"/>
                  </a:cubicBezTo>
                  <a:lnTo>
                    <a:pt x="465" y="2525"/>
                  </a:lnTo>
                  <a:cubicBezTo>
                    <a:pt x="381" y="2977"/>
                    <a:pt x="262" y="3418"/>
                    <a:pt x="12" y="3811"/>
                  </a:cubicBezTo>
                  <a:cubicBezTo>
                    <a:pt x="12" y="3989"/>
                    <a:pt x="0" y="4180"/>
                    <a:pt x="0" y="4359"/>
                  </a:cubicBezTo>
                  <a:cubicBezTo>
                    <a:pt x="48" y="4370"/>
                    <a:pt x="95" y="4370"/>
                    <a:pt x="131" y="4370"/>
                  </a:cubicBezTo>
                  <a:lnTo>
                    <a:pt x="274" y="4239"/>
                  </a:lnTo>
                  <a:cubicBezTo>
                    <a:pt x="369" y="3751"/>
                    <a:pt x="703" y="3335"/>
                    <a:pt x="715" y="2811"/>
                  </a:cubicBezTo>
                  <a:cubicBezTo>
                    <a:pt x="762" y="2763"/>
                    <a:pt x="786" y="2727"/>
                    <a:pt x="846" y="2644"/>
                  </a:cubicBezTo>
                  <a:cubicBezTo>
                    <a:pt x="846" y="2501"/>
                    <a:pt x="857" y="2358"/>
                    <a:pt x="857" y="2215"/>
                  </a:cubicBezTo>
                  <a:cubicBezTo>
                    <a:pt x="905" y="2156"/>
                    <a:pt x="953" y="2108"/>
                    <a:pt x="1000" y="2061"/>
                  </a:cubicBezTo>
                  <a:cubicBezTo>
                    <a:pt x="1369" y="1942"/>
                    <a:pt x="1191" y="1513"/>
                    <a:pt x="1417" y="1311"/>
                  </a:cubicBezTo>
                  <a:cubicBezTo>
                    <a:pt x="1774" y="965"/>
                    <a:pt x="1893" y="513"/>
                    <a:pt x="1989" y="60"/>
                  </a:cubicBezTo>
                  <a:cubicBezTo>
                    <a:pt x="1953" y="13"/>
                    <a:pt x="1893" y="1"/>
                    <a:pt x="18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6917;p32">
              <a:extLst>
                <a:ext uri="{FF2B5EF4-FFF2-40B4-BE49-F238E27FC236}">
                  <a16:creationId xmlns:a16="http://schemas.microsoft.com/office/drawing/2014/main" id="{73FEDFDD-1A92-4095-B951-FE2CCDD8B07A}"/>
                </a:ext>
              </a:extLst>
            </p:cNvPr>
            <p:cNvSpPr/>
            <p:nvPr/>
          </p:nvSpPr>
          <p:spPr>
            <a:xfrm>
              <a:off x="5375075" y="3342800"/>
              <a:ext cx="23525" cy="41400"/>
            </a:xfrm>
            <a:custGeom>
              <a:avLst/>
              <a:gdLst/>
              <a:ahLst/>
              <a:cxnLst/>
              <a:rect l="l" t="t" r="r" b="b"/>
              <a:pathLst>
                <a:path w="941" h="1656" extrusionOk="0">
                  <a:moveTo>
                    <a:pt x="822" y="1"/>
                  </a:moveTo>
                  <a:cubicBezTo>
                    <a:pt x="441" y="394"/>
                    <a:pt x="322" y="941"/>
                    <a:pt x="0" y="1358"/>
                  </a:cubicBezTo>
                  <a:cubicBezTo>
                    <a:pt x="131" y="1417"/>
                    <a:pt x="119" y="1548"/>
                    <a:pt x="143" y="1656"/>
                  </a:cubicBezTo>
                  <a:cubicBezTo>
                    <a:pt x="357" y="1513"/>
                    <a:pt x="369" y="1227"/>
                    <a:pt x="548" y="1060"/>
                  </a:cubicBezTo>
                  <a:cubicBezTo>
                    <a:pt x="798" y="882"/>
                    <a:pt x="869" y="596"/>
                    <a:pt x="929" y="298"/>
                  </a:cubicBezTo>
                  <a:cubicBezTo>
                    <a:pt x="941" y="179"/>
                    <a:pt x="929" y="84"/>
                    <a:pt x="8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6918;p32">
              <a:extLst>
                <a:ext uri="{FF2B5EF4-FFF2-40B4-BE49-F238E27FC236}">
                  <a16:creationId xmlns:a16="http://schemas.microsoft.com/office/drawing/2014/main" id="{253CFB79-03B2-4C5E-9B25-0CA4CDCF1A26}"/>
                </a:ext>
              </a:extLst>
            </p:cNvPr>
            <p:cNvSpPr/>
            <p:nvPr/>
          </p:nvSpPr>
          <p:spPr>
            <a:xfrm>
              <a:off x="5848625" y="3725875"/>
              <a:ext cx="10750" cy="6000"/>
            </a:xfrm>
            <a:custGeom>
              <a:avLst/>
              <a:gdLst/>
              <a:ahLst/>
              <a:cxnLst/>
              <a:rect l="l" t="t" r="r" b="b"/>
              <a:pathLst>
                <a:path w="430" h="240" extrusionOk="0">
                  <a:moveTo>
                    <a:pt x="120" y="1"/>
                  </a:moveTo>
                  <a:cubicBezTo>
                    <a:pt x="1" y="37"/>
                    <a:pt x="1" y="108"/>
                    <a:pt x="25" y="215"/>
                  </a:cubicBezTo>
                  <a:cubicBezTo>
                    <a:pt x="144" y="215"/>
                    <a:pt x="287" y="239"/>
                    <a:pt x="406" y="239"/>
                  </a:cubicBezTo>
                  <a:cubicBezTo>
                    <a:pt x="418" y="191"/>
                    <a:pt x="418" y="144"/>
                    <a:pt x="430" y="96"/>
                  </a:cubicBezTo>
                  <a:cubicBezTo>
                    <a:pt x="322" y="72"/>
                    <a:pt x="227" y="25"/>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6919;p32">
              <a:extLst>
                <a:ext uri="{FF2B5EF4-FFF2-40B4-BE49-F238E27FC236}">
                  <a16:creationId xmlns:a16="http://schemas.microsoft.com/office/drawing/2014/main" id="{67FBC9E0-85B1-42F3-AEEF-B88740C15D36}"/>
                </a:ext>
              </a:extLst>
            </p:cNvPr>
            <p:cNvSpPr/>
            <p:nvPr/>
          </p:nvSpPr>
          <p:spPr>
            <a:xfrm>
              <a:off x="5499475" y="3613675"/>
              <a:ext cx="7775" cy="3175"/>
            </a:xfrm>
            <a:custGeom>
              <a:avLst/>
              <a:gdLst/>
              <a:ahLst/>
              <a:cxnLst/>
              <a:rect l="l" t="t" r="r" b="b"/>
              <a:pathLst>
                <a:path w="311" h="127" extrusionOk="0">
                  <a:moveTo>
                    <a:pt x="299" y="0"/>
                  </a:moveTo>
                  <a:cubicBezTo>
                    <a:pt x="215" y="24"/>
                    <a:pt x="108" y="24"/>
                    <a:pt x="1" y="24"/>
                  </a:cubicBezTo>
                  <a:cubicBezTo>
                    <a:pt x="77" y="90"/>
                    <a:pt x="160" y="127"/>
                    <a:pt x="245" y="127"/>
                  </a:cubicBezTo>
                  <a:cubicBezTo>
                    <a:pt x="267" y="127"/>
                    <a:pt x="289" y="124"/>
                    <a:pt x="310" y="119"/>
                  </a:cubicBezTo>
                  <a:cubicBezTo>
                    <a:pt x="310" y="96"/>
                    <a:pt x="299" y="48"/>
                    <a:pt x="2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6920;p32">
              <a:extLst>
                <a:ext uri="{FF2B5EF4-FFF2-40B4-BE49-F238E27FC236}">
                  <a16:creationId xmlns:a16="http://schemas.microsoft.com/office/drawing/2014/main" id="{CEEE62E3-1B1D-49DA-ADF1-3CDA81DBAD56}"/>
                </a:ext>
              </a:extLst>
            </p:cNvPr>
            <p:cNvSpPr/>
            <p:nvPr/>
          </p:nvSpPr>
          <p:spPr>
            <a:xfrm>
              <a:off x="5295300" y="3466925"/>
              <a:ext cx="5675" cy="14300"/>
            </a:xfrm>
            <a:custGeom>
              <a:avLst/>
              <a:gdLst/>
              <a:ahLst/>
              <a:cxnLst/>
              <a:rect l="l" t="t" r="r" b="b"/>
              <a:pathLst>
                <a:path w="227" h="572" extrusionOk="0">
                  <a:moveTo>
                    <a:pt x="167" y="1"/>
                  </a:moveTo>
                  <a:cubicBezTo>
                    <a:pt x="0" y="84"/>
                    <a:pt x="48" y="262"/>
                    <a:pt x="36" y="417"/>
                  </a:cubicBezTo>
                  <a:lnTo>
                    <a:pt x="36" y="572"/>
                  </a:lnTo>
                  <a:cubicBezTo>
                    <a:pt x="226" y="417"/>
                    <a:pt x="155" y="191"/>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6921;p32">
              <a:extLst>
                <a:ext uri="{FF2B5EF4-FFF2-40B4-BE49-F238E27FC236}">
                  <a16:creationId xmlns:a16="http://schemas.microsoft.com/office/drawing/2014/main" id="{CB022F75-68E0-43F6-9628-CEE432E18F3E}"/>
                </a:ext>
              </a:extLst>
            </p:cNvPr>
            <p:cNvSpPr/>
            <p:nvPr/>
          </p:nvSpPr>
          <p:spPr>
            <a:xfrm>
              <a:off x="5987650" y="3692550"/>
              <a:ext cx="7450" cy="6675"/>
            </a:xfrm>
            <a:custGeom>
              <a:avLst/>
              <a:gdLst/>
              <a:ahLst/>
              <a:cxnLst/>
              <a:rect l="l" t="t" r="r" b="b"/>
              <a:pathLst>
                <a:path w="298" h="267" extrusionOk="0">
                  <a:moveTo>
                    <a:pt x="298" y="0"/>
                  </a:moveTo>
                  <a:cubicBezTo>
                    <a:pt x="143" y="0"/>
                    <a:pt x="36" y="96"/>
                    <a:pt x="0" y="262"/>
                  </a:cubicBezTo>
                  <a:cubicBezTo>
                    <a:pt x="24" y="265"/>
                    <a:pt x="46" y="266"/>
                    <a:pt x="66" y="266"/>
                  </a:cubicBezTo>
                  <a:cubicBezTo>
                    <a:pt x="232" y="266"/>
                    <a:pt x="298" y="180"/>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6922;p32">
              <a:extLst>
                <a:ext uri="{FF2B5EF4-FFF2-40B4-BE49-F238E27FC236}">
                  <a16:creationId xmlns:a16="http://schemas.microsoft.com/office/drawing/2014/main" id="{3B088296-B181-4FD0-A523-E8D7209EE212}"/>
                </a:ext>
              </a:extLst>
            </p:cNvPr>
            <p:cNvSpPr/>
            <p:nvPr/>
          </p:nvSpPr>
          <p:spPr>
            <a:xfrm>
              <a:off x="5470600" y="1674050"/>
              <a:ext cx="3025" cy="2150"/>
            </a:xfrm>
            <a:custGeom>
              <a:avLst/>
              <a:gdLst/>
              <a:ahLst/>
              <a:cxnLst/>
              <a:rect l="l" t="t" r="r" b="b"/>
              <a:pathLst>
                <a:path w="121" h="86" extrusionOk="0">
                  <a:moveTo>
                    <a:pt x="51" y="1"/>
                  </a:moveTo>
                  <a:cubicBezTo>
                    <a:pt x="35" y="1"/>
                    <a:pt x="11" y="16"/>
                    <a:pt x="1" y="16"/>
                  </a:cubicBezTo>
                  <a:cubicBezTo>
                    <a:pt x="1" y="40"/>
                    <a:pt x="1" y="64"/>
                    <a:pt x="13" y="64"/>
                  </a:cubicBezTo>
                  <a:cubicBezTo>
                    <a:pt x="21" y="72"/>
                    <a:pt x="41" y="86"/>
                    <a:pt x="56" y="86"/>
                  </a:cubicBezTo>
                  <a:cubicBezTo>
                    <a:pt x="63" y="86"/>
                    <a:pt x="69" y="83"/>
                    <a:pt x="72" y="76"/>
                  </a:cubicBezTo>
                  <a:cubicBezTo>
                    <a:pt x="120" y="52"/>
                    <a:pt x="120" y="16"/>
                    <a:pt x="61" y="4"/>
                  </a:cubicBezTo>
                  <a:cubicBezTo>
                    <a:pt x="58" y="2"/>
                    <a:pt x="55" y="1"/>
                    <a:pt x="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6923;p32">
              <a:extLst>
                <a:ext uri="{FF2B5EF4-FFF2-40B4-BE49-F238E27FC236}">
                  <a16:creationId xmlns:a16="http://schemas.microsoft.com/office/drawing/2014/main" id="{208605A4-15A0-4B50-BCD2-BCA03F70CA90}"/>
                </a:ext>
              </a:extLst>
            </p:cNvPr>
            <p:cNvSpPr/>
            <p:nvPr/>
          </p:nvSpPr>
          <p:spPr>
            <a:xfrm>
              <a:off x="5421500" y="1705700"/>
              <a:ext cx="3600" cy="1200"/>
            </a:xfrm>
            <a:custGeom>
              <a:avLst/>
              <a:gdLst/>
              <a:ahLst/>
              <a:cxnLst/>
              <a:rect l="l" t="t" r="r" b="b"/>
              <a:pathLst>
                <a:path w="144" h="48" extrusionOk="0">
                  <a:moveTo>
                    <a:pt x="0" y="0"/>
                  </a:moveTo>
                  <a:cubicBezTo>
                    <a:pt x="12" y="24"/>
                    <a:pt x="24" y="48"/>
                    <a:pt x="48" y="48"/>
                  </a:cubicBezTo>
                  <a:cubicBezTo>
                    <a:pt x="72" y="48"/>
                    <a:pt x="120" y="24"/>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6924;p32">
              <a:extLst>
                <a:ext uri="{FF2B5EF4-FFF2-40B4-BE49-F238E27FC236}">
                  <a16:creationId xmlns:a16="http://schemas.microsoft.com/office/drawing/2014/main" id="{C5230679-A13D-4326-B03C-01615FBDF5ED}"/>
                </a:ext>
              </a:extLst>
            </p:cNvPr>
            <p:cNvSpPr/>
            <p:nvPr/>
          </p:nvSpPr>
          <p:spPr>
            <a:xfrm>
              <a:off x="5457225" y="1678900"/>
              <a:ext cx="2100" cy="1525"/>
            </a:xfrm>
            <a:custGeom>
              <a:avLst/>
              <a:gdLst/>
              <a:ahLst/>
              <a:cxnLst/>
              <a:rect l="l" t="t" r="r" b="b"/>
              <a:pathLst>
                <a:path w="84" h="61" extrusionOk="0">
                  <a:moveTo>
                    <a:pt x="24" y="1"/>
                  </a:moveTo>
                  <a:cubicBezTo>
                    <a:pt x="24" y="1"/>
                    <a:pt x="12" y="48"/>
                    <a:pt x="0" y="60"/>
                  </a:cubicBezTo>
                  <a:cubicBezTo>
                    <a:pt x="72" y="37"/>
                    <a:pt x="84" y="1"/>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6925;p32">
              <a:extLst>
                <a:ext uri="{FF2B5EF4-FFF2-40B4-BE49-F238E27FC236}">
                  <a16:creationId xmlns:a16="http://schemas.microsoft.com/office/drawing/2014/main" id="{C0C3B925-FA94-4CB5-97EE-FC95ACE8E4C2}"/>
                </a:ext>
              </a:extLst>
            </p:cNvPr>
            <p:cNvSpPr/>
            <p:nvPr/>
          </p:nvSpPr>
          <p:spPr>
            <a:xfrm>
              <a:off x="5417925" y="1701825"/>
              <a:ext cx="3600" cy="3600"/>
            </a:xfrm>
            <a:custGeom>
              <a:avLst/>
              <a:gdLst/>
              <a:ahLst/>
              <a:cxnLst/>
              <a:rect l="l" t="t" r="r" b="b"/>
              <a:pathLst>
                <a:path w="144" h="144" extrusionOk="0">
                  <a:moveTo>
                    <a:pt x="1" y="1"/>
                  </a:moveTo>
                  <a:cubicBezTo>
                    <a:pt x="36" y="60"/>
                    <a:pt x="84" y="96"/>
                    <a:pt x="143" y="143"/>
                  </a:cubicBezTo>
                  <a:cubicBezTo>
                    <a:pt x="96" y="96"/>
                    <a:pt x="48" y="60"/>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6926;p32">
              <a:extLst>
                <a:ext uri="{FF2B5EF4-FFF2-40B4-BE49-F238E27FC236}">
                  <a16:creationId xmlns:a16="http://schemas.microsoft.com/office/drawing/2014/main" id="{E31C9372-86D6-49BC-B73D-DCB995563B8C}"/>
                </a:ext>
              </a:extLst>
            </p:cNvPr>
            <p:cNvSpPr/>
            <p:nvPr/>
          </p:nvSpPr>
          <p:spPr>
            <a:xfrm>
              <a:off x="6109675" y="1705400"/>
              <a:ext cx="26825" cy="14900"/>
            </a:xfrm>
            <a:custGeom>
              <a:avLst/>
              <a:gdLst/>
              <a:ahLst/>
              <a:cxnLst/>
              <a:rect l="l" t="t" r="r" b="b"/>
              <a:pathLst>
                <a:path w="1073" h="596" extrusionOk="0">
                  <a:moveTo>
                    <a:pt x="572" y="0"/>
                  </a:moveTo>
                  <a:cubicBezTo>
                    <a:pt x="548" y="167"/>
                    <a:pt x="477" y="274"/>
                    <a:pt x="310" y="286"/>
                  </a:cubicBezTo>
                  <a:cubicBezTo>
                    <a:pt x="144" y="298"/>
                    <a:pt x="13" y="370"/>
                    <a:pt x="1" y="584"/>
                  </a:cubicBezTo>
                  <a:cubicBezTo>
                    <a:pt x="203" y="584"/>
                    <a:pt x="394" y="596"/>
                    <a:pt x="584" y="596"/>
                  </a:cubicBezTo>
                  <a:cubicBezTo>
                    <a:pt x="656" y="405"/>
                    <a:pt x="810" y="298"/>
                    <a:pt x="1013" y="298"/>
                  </a:cubicBezTo>
                  <a:cubicBezTo>
                    <a:pt x="1060" y="250"/>
                    <a:pt x="1072" y="227"/>
                    <a:pt x="1048" y="155"/>
                  </a:cubicBezTo>
                  <a:cubicBezTo>
                    <a:pt x="1013" y="120"/>
                    <a:pt x="989" y="96"/>
                    <a:pt x="929" y="72"/>
                  </a:cubicBezTo>
                  <a:cubicBezTo>
                    <a:pt x="858" y="72"/>
                    <a:pt x="775" y="60"/>
                    <a:pt x="7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6927;p32">
              <a:extLst>
                <a:ext uri="{FF2B5EF4-FFF2-40B4-BE49-F238E27FC236}">
                  <a16:creationId xmlns:a16="http://schemas.microsoft.com/office/drawing/2014/main" id="{DEE56F9A-4F37-439C-AC77-F44A5CCDE3D6}"/>
                </a:ext>
              </a:extLst>
            </p:cNvPr>
            <p:cNvSpPr/>
            <p:nvPr/>
          </p:nvSpPr>
          <p:spPr>
            <a:xfrm>
              <a:off x="6048075" y="1705700"/>
              <a:ext cx="11925" cy="10625"/>
            </a:xfrm>
            <a:custGeom>
              <a:avLst/>
              <a:gdLst/>
              <a:ahLst/>
              <a:cxnLst/>
              <a:rect l="l" t="t" r="r" b="b"/>
              <a:pathLst>
                <a:path w="477" h="425" extrusionOk="0">
                  <a:moveTo>
                    <a:pt x="322" y="0"/>
                  </a:moveTo>
                  <a:cubicBezTo>
                    <a:pt x="262" y="167"/>
                    <a:pt x="0" y="143"/>
                    <a:pt x="12" y="381"/>
                  </a:cubicBezTo>
                  <a:cubicBezTo>
                    <a:pt x="92" y="411"/>
                    <a:pt x="160" y="425"/>
                    <a:pt x="216" y="425"/>
                  </a:cubicBezTo>
                  <a:cubicBezTo>
                    <a:pt x="412" y="425"/>
                    <a:pt x="476" y="259"/>
                    <a:pt x="4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6928;p32">
              <a:extLst>
                <a:ext uri="{FF2B5EF4-FFF2-40B4-BE49-F238E27FC236}">
                  <a16:creationId xmlns:a16="http://schemas.microsoft.com/office/drawing/2014/main" id="{1CFED665-9E50-4460-BCB0-4FBDA1913FD2}"/>
                </a:ext>
              </a:extLst>
            </p:cNvPr>
            <p:cNvSpPr/>
            <p:nvPr/>
          </p:nvSpPr>
          <p:spPr>
            <a:xfrm>
              <a:off x="6008175" y="1704475"/>
              <a:ext cx="8650" cy="8100"/>
            </a:xfrm>
            <a:custGeom>
              <a:avLst/>
              <a:gdLst/>
              <a:ahLst/>
              <a:cxnLst/>
              <a:rect l="l" t="t" r="r" b="b"/>
              <a:pathLst>
                <a:path w="346" h="324" extrusionOk="0">
                  <a:moveTo>
                    <a:pt x="213" y="0"/>
                  </a:moveTo>
                  <a:cubicBezTo>
                    <a:pt x="162" y="0"/>
                    <a:pt x="111" y="12"/>
                    <a:pt x="60" y="37"/>
                  </a:cubicBezTo>
                  <a:cubicBezTo>
                    <a:pt x="60" y="85"/>
                    <a:pt x="60" y="145"/>
                    <a:pt x="48" y="192"/>
                  </a:cubicBezTo>
                  <a:cubicBezTo>
                    <a:pt x="13" y="228"/>
                    <a:pt x="1" y="276"/>
                    <a:pt x="48" y="323"/>
                  </a:cubicBezTo>
                  <a:cubicBezTo>
                    <a:pt x="239" y="323"/>
                    <a:pt x="346" y="216"/>
                    <a:pt x="346" y="26"/>
                  </a:cubicBezTo>
                  <a:cubicBezTo>
                    <a:pt x="302" y="9"/>
                    <a:pt x="258" y="0"/>
                    <a:pt x="2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6929;p32">
              <a:extLst>
                <a:ext uri="{FF2B5EF4-FFF2-40B4-BE49-F238E27FC236}">
                  <a16:creationId xmlns:a16="http://schemas.microsoft.com/office/drawing/2014/main" id="{E455C70D-2D29-4632-9C2B-3695E07D1C68}"/>
                </a:ext>
              </a:extLst>
            </p:cNvPr>
            <p:cNvSpPr/>
            <p:nvPr/>
          </p:nvSpPr>
          <p:spPr>
            <a:xfrm>
              <a:off x="6007000" y="1709275"/>
              <a:ext cx="2700" cy="3000"/>
            </a:xfrm>
            <a:custGeom>
              <a:avLst/>
              <a:gdLst/>
              <a:ahLst/>
              <a:cxnLst/>
              <a:rect l="l" t="t" r="r" b="b"/>
              <a:pathLst>
                <a:path w="108" h="120" extrusionOk="0">
                  <a:moveTo>
                    <a:pt x="107" y="0"/>
                  </a:moveTo>
                  <a:cubicBezTo>
                    <a:pt x="0" y="36"/>
                    <a:pt x="24" y="84"/>
                    <a:pt x="107" y="119"/>
                  </a:cubicBezTo>
                  <a:lnTo>
                    <a:pt x="107" y="60"/>
                  </a:lnTo>
                  <a:lnTo>
                    <a:pt x="107"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6930;p32">
              <a:extLst>
                <a:ext uri="{FF2B5EF4-FFF2-40B4-BE49-F238E27FC236}">
                  <a16:creationId xmlns:a16="http://schemas.microsoft.com/office/drawing/2014/main" id="{CEE63CC7-B427-431A-B50D-4B423E544023}"/>
                </a:ext>
              </a:extLst>
            </p:cNvPr>
            <p:cNvSpPr/>
            <p:nvPr/>
          </p:nvSpPr>
          <p:spPr>
            <a:xfrm>
              <a:off x="6110275" y="1705400"/>
              <a:ext cx="3300" cy="1500"/>
            </a:xfrm>
            <a:custGeom>
              <a:avLst/>
              <a:gdLst/>
              <a:ahLst/>
              <a:cxnLst/>
              <a:rect l="l" t="t" r="r" b="b"/>
              <a:pathLst>
                <a:path w="132" h="60" extrusionOk="0">
                  <a:moveTo>
                    <a:pt x="131" y="0"/>
                  </a:moveTo>
                  <a:lnTo>
                    <a:pt x="131" y="0"/>
                  </a:lnTo>
                  <a:cubicBezTo>
                    <a:pt x="84" y="12"/>
                    <a:pt x="36" y="12"/>
                    <a:pt x="1" y="12"/>
                  </a:cubicBezTo>
                  <a:cubicBezTo>
                    <a:pt x="12" y="36"/>
                    <a:pt x="24" y="60"/>
                    <a:pt x="24" y="60"/>
                  </a:cubicBezTo>
                  <a:cubicBezTo>
                    <a:pt x="72" y="48"/>
                    <a:pt x="96" y="12"/>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6931;p32">
              <a:extLst>
                <a:ext uri="{FF2B5EF4-FFF2-40B4-BE49-F238E27FC236}">
                  <a16:creationId xmlns:a16="http://schemas.microsoft.com/office/drawing/2014/main" id="{7350D747-653E-4466-9EF9-3BD44CC293A4}"/>
                </a:ext>
              </a:extLst>
            </p:cNvPr>
            <p:cNvSpPr/>
            <p:nvPr/>
          </p:nvSpPr>
          <p:spPr>
            <a:xfrm>
              <a:off x="6117125" y="1705700"/>
              <a:ext cx="3600" cy="1200"/>
            </a:xfrm>
            <a:custGeom>
              <a:avLst/>
              <a:gdLst/>
              <a:ahLst/>
              <a:cxnLst/>
              <a:rect l="l" t="t" r="r" b="b"/>
              <a:pathLst>
                <a:path w="144" h="48" extrusionOk="0">
                  <a:moveTo>
                    <a:pt x="0" y="0"/>
                  </a:moveTo>
                  <a:cubicBezTo>
                    <a:pt x="24" y="24"/>
                    <a:pt x="36" y="48"/>
                    <a:pt x="36" y="48"/>
                  </a:cubicBezTo>
                  <a:cubicBezTo>
                    <a:pt x="84" y="48"/>
                    <a:pt x="108" y="24"/>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6932;p32">
              <a:extLst>
                <a:ext uri="{FF2B5EF4-FFF2-40B4-BE49-F238E27FC236}">
                  <a16:creationId xmlns:a16="http://schemas.microsoft.com/office/drawing/2014/main" id="{4D95C457-D8E7-4386-94AB-AD10A6267ECB}"/>
                </a:ext>
              </a:extLst>
            </p:cNvPr>
            <p:cNvSpPr/>
            <p:nvPr/>
          </p:nvSpPr>
          <p:spPr>
            <a:xfrm>
              <a:off x="5692375" y="1701825"/>
              <a:ext cx="19075" cy="10600"/>
            </a:xfrm>
            <a:custGeom>
              <a:avLst/>
              <a:gdLst/>
              <a:ahLst/>
              <a:cxnLst/>
              <a:rect l="l" t="t" r="r" b="b"/>
              <a:pathLst>
                <a:path w="763" h="424" extrusionOk="0">
                  <a:moveTo>
                    <a:pt x="488" y="1"/>
                  </a:moveTo>
                  <a:cubicBezTo>
                    <a:pt x="417" y="215"/>
                    <a:pt x="83" y="60"/>
                    <a:pt x="0" y="274"/>
                  </a:cubicBezTo>
                  <a:cubicBezTo>
                    <a:pt x="62" y="398"/>
                    <a:pt x="147" y="419"/>
                    <a:pt x="236" y="419"/>
                  </a:cubicBezTo>
                  <a:cubicBezTo>
                    <a:pt x="281" y="419"/>
                    <a:pt x="327" y="413"/>
                    <a:pt x="371" y="413"/>
                  </a:cubicBezTo>
                  <a:cubicBezTo>
                    <a:pt x="391" y="413"/>
                    <a:pt x="410" y="414"/>
                    <a:pt x="429" y="417"/>
                  </a:cubicBezTo>
                  <a:cubicBezTo>
                    <a:pt x="458" y="421"/>
                    <a:pt x="491" y="424"/>
                    <a:pt x="523" y="424"/>
                  </a:cubicBezTo>
                  <a:cubicBezTo>
                    <a:pt x="607" y="424"/>
                    <a:pt x="689" y="401"/>
                    <a:pt x="715" y="298"/>
                  </a:cubicBezTo>
                  <a:cubicBezTo>
                    <a:pt x="762" y="132"/>
                    <a:pt x="607" y="72"/>
                    <a:pt x="4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6933;p32">
              <a:extLst>
                <a:ext uri="{FF2B5EF4-FFF2-40B4-BE49-F238E27FC236}">
                  <a16:creationId xmlns:a16="http://schemas.microsoft.com/office/drawing/2014/main" id="{80C00A96-D64C-4C65-91AB-97AA98C241C8}"/>
                </a:ext>
              </a:extLst>
            </p:cNvPr>
            <p:cNvSpPr/>
            <p:nvPr/>
          </p:nvSpPr>
          <p:spPr>
            <a:xfrm>
              <a:off x="5756650" y="1701825"/>
              <a:ext cx="10750" cy="9100"/>
            </a:xfrm>
            <a:custGeom>
              <a:avLst/>
              <a:gdLst/>
              <a:ahLst/>
              <a:cxnLst/>
              <a:rect l="l" t="t" r="r" b="b"/>
              <a:pathLst>
                <a:path w="430" h="364" extrusionOk="0">
                  <a:moveTo>
                    <a:pt x="60" y="1"/>
                  </a:moveTo>
                  <a:cubicBezTo>
                    <a:pt x="1" y="155"/>
                    <a:pt x="1" y="298"/>
                    <a:pt x="239" y="358"/>
                  </a:cubicBezTo>
                  <a:cubicBezTo>
                    <a:pt x="257" y="362"/>
                    <a:pt x="275" y="364"/>
                    <a:pt x="292" y="364"/>
                  </a:cubicBezTo>
                  <a:cubicBezTo>
                    <a:pt x="372" y="364"/>
                    <a:pt x="430" y="318"/>
                    <a:pt x="430" y="239"/>
                  </a:cubicBezTo>
                  <a:cubicBezTo>
                    <a:pt x="430" y="60"/>
                    <a:pt x="275" y="36"/>
                    <a:pt x="132" y="12"/>
                  </a:cubicBezTo>
                  <a:cubicBezTo>
                    <a:pt x="108" y="1"/>
                    <a:pt x="96" y="1"/>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6934;p32">
              <a:extLst>
                <a:ext uri="{FF2B5EF4-FFF2-40B4-BE49-F238E27FC236}">
                  <a16:creationId xmlns:a16="http://schemas.microsoft.com/office/drawing/2014/main" id="{BFA015A9-6398-46A1-9C91-83705AD384C4}"/>
                </a:ext>
              </a:extLst>
            </p:cNvPr>
            <p:cNvSpPr/>
            <p:nvPr/>
          </p:nvSpPr>
          <p:spPr>
            <a:xfrm>
              <a:off x="5643250" y="1704800"/>
              <a:ext cx="12225" cy="6675"/>
            </a:xfrm>
            <a:custGeom>
              <a:avLst/>
              <a:gdLst/>
              <a:ahLst/>
              <a:cxnLst/>
              <a:rect l="l" t="t" r="r" b="b"/>
              <a:pathLst>
                <a:path w="489" h="267" extrusionOk="0">
                  <a:moveTo>
                    <a:pt x="1" y="1"/>
                  </a:moveTo>
                  <a:lnTo>
                    <a:pt x="1" y="1"/>
                  </a:lnTo>
                  <a:cubicBezTo>
                    <a:pt x="24" y="60"/>
                    <a:pt x="60" y="120"/>
                    <a:pt x="132" y="155"/>
                  </a:cubicBezTo>
                  <a:cubicBezTo>
                    <a:pt x="179" y="219"/>
                    <a:pt x="243" y="267"/>
                    <a:pt x="315" y="267"/>
                  </a:cubicBezTo>
                  <a:cubicBezTo>
                    <a:pt x="351" y="267"/>
                    <a:pt x="390" y="255"/>
                    <a:pt x="429" y="227"/>
                  </a:cubicBezTo>
                  <a:cubicBezTo>
                    <a:pt x="465" y="215"/>
                    <a:pt x="489" y="155"/>
                    <a:pt x="489" y="132"/>
                  </a:cubicBezTo>
                  <a:cubicBezTo>
                    <a:pt x="463" y="40"/>
                    <a:pt x="412" y="24"/>
                    <a:pt x="353" y="24"/>
                  </a:cubicBezTo>
                  <a:cubicBezTo>
                    <a:pt x="321" y="24"/>
                    <a:pt x="286" y="29"/>
                    <a:pt x="252" y="29"/>
                  </a:cubicBezTo>
                  <a:cubicBezTo>
                    <a:pt x="235" y="29"/>
                    <a:pt x="219" y="28"/>
                    <a:pt x="203" y="24"/>
                  </a:cubicBezTo>
                  <a:cubicBezTo>
                    <a:pt x="132" y="13"/>
                    <a:pt x="72"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6935;p32">
              <a:extLst>
                <a:ext uri="{FF2B5EF4-FFF2-40B4-BE49-F238E27FC236}">
                  <a16:creationId xmlns:a16="http://schemas.microsoft.com/office/drawing/2014/main" id="{6C1828E6-5875-4D92-AF23-A79AA94EA97C}"/>
                </a:ext>
              </a:extLst>
            </p:cNvPr>
            <p:cNvSpPr/>
            <p:nvPr/>
          </p:nvSpPr>
          <p:spPr>
            <a:xfrm>
              <a:off x="5675100" y="1705500"/>
              <a:ext cx="10150" cy="5550"/>
            </a:xfrm>
            <a:custGeom>
              <a:avLst/>
              <a:gdLst/>
              <a:ahLst/>
              <a:cxnLst/>
              <a:rect l="l" t="t" r="r" b="b"/>
              <a:pathLst>
                <a:path w="406" h="222" extrusionOk="0">
                  <a:moveTo>
                    <a:pt x="155" y="1"/>
                  </a:moveTo>
                  <a:cubicBezTo>
                    <a:pt x="94" y="1"/>
                    <a:pt x="33" y="18"/>
                    <a:pt x="1" y="92"/>
                  </a:cubicBezTo>
                  <a:cubicBezTo>
                    <a:pt x="24" y="116"/>
                    <a:pt x="36" y="175"/>
                    <a:pt x="72" y="211"/>
                  </a:cubicBezTo>
                  <a:cubicBezTo>
                    <a:pt x="94" y="218"/>
                    <a:pt x="116" y="222"/>
                    <a:pt x="138" y="222"/>
                  </a:cubicBezTo>
                  <a:cubicBezTo>
                    <a:pt x="217" y="222"/>
                    <a:pt x="287" y="174"/>
                    <a:pt x="334" y="127"/>
                  </a:cubicBezTo>
                  <a:cubicBezTo>
                    <a:pt x="405" y="44"/>
                    <a:pt x="298" y="8"/>
                    <a:pt x="239" y="8"/>
                  </a:cubicBezTo>
                  <a:cubicBezTo>
                    <a:pt x="212" y="5"/>
                    <a:pt x="184" y="1"/>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6936;p32">
              <a:extLst>
                <a:ext uri="{FF2B5EF4-FFF2-40B4-BE49-F238E27FC236}">
                  <a16:creationId xmlns:a16="http://schemas.microsoft.com/office/drawing/2014/main" id="{83553B38-51BC-443C-92D3-A413E86A595A}"/>
                </a:ext>
              </a:extLst>
            </p:cNvPr>
            <p:cNvSpPr/>
            <p:nvPr/>
          </p:nvSpPr>
          <p:spPr>
            <a:xfrm>
              <a:off x="5662900" y="1706875"/>
              <a:ext cx="4475" cy="4250"/>
            </a:xfrm>
            <a:custGeom>
              <a:avLst/>
              <a:gdLst/>
              <a:ahLst/>
              <a:cxnLst/>
              <a:rect l="l" t="t" r="r" b="b"/>
              <a:pathLst>
                <a:path w="179" h="170" extrusionOk="0">
                  <a:moveTo>
                    <a:pt x="60" y="1"/>
                  </a:moveTo>
                  <a:cubicBezTo>
                    <a:pt x="48" y="37"/>
                    <a:pt x="36" y="72"/>
                    <a:pt x="0" y="120"/>
                  </a:cubicBezTo>
                  <a:cubicBezTo>
                    <a:pt x="43" y="131"/>
                    <a:pt x="85" y="170"/>
                    <a:pt x="111" y="170"/>
                  </a:cubicBezTo>
                  <a:cubicBezTo>
                    <a:pt x="114" y="170"/>
                    <a:pt x="117" y="169"/>
                    <a:pt x="119" y="168"/>
                  </a:cubicBezTo>
                  <a:cubicBezTo>
                    <a:pt x="155" y="156"/>
                    <a:pt x="167" y="96"/>
                    <a:pt x="179" y="49"/>
                  </a:cubicBezTo>
                  <a:cubicBezTo>
                    <a:pt x="131" y="25"/>
                    <a:pt x="108" y="13"/>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6937;p32">
              <a:extLst>
                <a:ext uri="{FF2B5EF4-FFF2-40B4-BE49-F238E27FC236}">
                  <a16:creationId xmlns:a16="http://schemas.microsoft.com/office/drawing/2014/main" id="{6EC6E2EB-B71E-4606-A721-B0D38D0E1705}"/>
                </a:ext>
              </a:extLst>
            </p:cNvPr>
            <p:cNvSpPr/>
            <p:nvPr/>
          </p:nvSpPr>
          <p:spPr>
            <a:xfrm>
              <a:off x="5773975" y="1706600"/>
              <a:ext cx="3850" cy="3775"/>
            </a:xfrm>
            <a:custGeom>
              <a:avLst/>
              <a:gdLst/>
              <a:ahLst/>
              <a:cxnLst/>
              <a:rect l="l" t="t" r="r" b="b"/>
              <a:pathLst>
                <a:path w="154" h="151" extrusionOk="0">
                  <a:moveTo>
                    <a:pt x="118" y="0"/>
                  </a:moveTo>
                  <a:cubicBezTo>
                    <a:pt x="70" y="12"/>
                    <a:pt x="22" y="48"/>
                    <a:pt x="10" y="72"/>
                  </a:cubicBezTo>
                  <a:cubicBezTo>
                    <a:pt x="1" y="118"/>
                    <a:pt x="14" y="150"/>
                    <a:pt x="49" y="150"/>
                  </a:cubicBezTo>
                  <a:cubicBezTo>
                    <a:pt x="58" y="150"/>
                    <a:pt x="69" y="148"/>
                    <a:pt x="82" y="143"/>
                  </a:cubicBezTo>
                  <a:cubicBezTo>
                    <a:pt x="118" y="119"/>
                    <a:pt x="141" y="72"/>
                    <a:pt x="153" y="48"/>
                  </a:cubicBezTo>
                  <a:cubicBezTo>
                    <a:pt x="153" y="24"/>
                    <a:pt x="129" y="0"/>
                    <a:pt x="1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6938;p32">
              <a:extLst>
                <a:ext uri="{FF2B5EF4-FFF2-40B4-BE49-F238E27FC236}">
                  <a16:creationId xmlns:a16="http://schemas.microsoft.com/office/drawing/2014/main" id="{84C5EC4F-F6BE-4CE4-BA7D-2B77472B10EC}"/>
                </a:ext>
              </a:extLst>
            </p:cNvPr>
            <p:cNvSpPr/>
            <p:nvPr/>
          </p:nvSpPr>
          <p:spPr>
            <a:xfrm>
              <a:off x="5930500" y="1616950"/>
              <a:ext cx="28900" cy="20300"/>
            </a:xfrm>
            <a:custGeom>
              <a:avLst/>
              <a:gdLst/>
              <a:ahLst/>
              <a:cxnLst/>
              <a:rect l="l" t="t" r="r" b="b"/>
              <a:pathLst>
                <a:path w="1156" h="812" extrusionOk="0">
                  <a:moveTo>
                    <a:pt x="767" y="1"/>
                  </a:moveTo>
                  <a:cubicBezTo>
                    <a:pt x="754" y="1"/>
                    <a:pt x="740" y="1"/>
                    <a:pt x="726" y="2"/>
                  </a:cubicBezTo>
                  <a:cubicBezTo>
                    <a:pt x="660" y="80"/>
                    <a:pt x="585" y="102"/>
                    <a:pt x="506" y="102"/>
                  </a:cubicBezTo>
                  <a:cubicBezTo>
                    <a:pt x="404" y="102"/>
                    <a:pt x="295" y="66"/>
                    <a:pt x="188" y="66"/>
                  </a:cubicBezTo>
                  <a:cubicBezTo>
                    <a:pt x="124" y="66"/>
                    <a:pt x="61" y="79"/>
                    <a:pt x="0" y="121"/>
                  </a:cubicBezTo>
                  <a:lnTo>
                    <a:pt x="0" y="264"/>
                  </a:lnTo>
                  <a:cubicBezTo>
                    <a:pt x="119" y="371"/>
                    <a:pt x="405" y="252"/>
                    <a:pt x="405" y="443"/>
                  </a:cubicBezTo>
                  <a:cubicBezTo>
                    <a:pt x="405" y="706"/>
                    <a:pt x="524" y="761"/>
                    <a:pt x="673" y="761"/>
                  </a:cubicBezTo>
                  <a:cubicBezTo>
                    <a:pt x="713" y="761"/>
                    <a:pt x="755" y="757"/>
                    <a:pt x="798" y="752"/>
                  </a:cubicBezTo>
                  <a:cubicBezTo>
                    <a:pt x="817" y="751"/>
                    <a:pt x="835" y="750"/>
                    <a:pt x="853" y="750"/>
                  </a:cubicBezTo>
                  <a:cubicBezTo>
                    <a:pt x="966" y="750"/>
                    <a:pt x="1050" y="781"/>
                    <a:pt x="1143" y="812"/>
                  </a:cubicBezTo>
                  <a:cubicBezTo>
                    <a:pt x="1143" y="717"/>
                    <a:pt x="1155" y="621"/>
                    <a:pt x="1155" y="514"/>
                  </a:cubicBezTo>
                  <a:cubicBezTo>
                    <a:pt x="1086" y="285"/>
                    <a:pt x="1095" y="1"/>
                    <a:pt x="7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6939;p32">
              <a:extLst>
                <a:ext uri="{FF2B5EF4-FFF2-40B4-BE49-F238E27FC236}">
                  <a16:creationId xmlns:a16="http://schemas.microsoft.com/office/drawing/2014/main" id="{DB615BAD-282D-4F5A-8A2A-B617BD105A84}"/>
                </a:ext>
              </a:extLst>
            </p:cNvPr>
            <p:cNvSpPr/>
            <p:nvPr/>
          </p:nvSpPr>
          <p:spPr>
            <a:xfrm>
              <a:off x="5978700" y="1620375"/>
              <a:ext cx="17900" cy="16000"/>
            </a:xfrm>
            <a:custGeom>
              <a:avLst/>
              <a:gdLst/>
              <a:ahLst/>
              <a:cxnLst/>
              <a:rect l="l" t="t" r="r" b="b"/>
              <a:pathLst>
                <a:path w="716" h="640" extrusionOk="0">
                  <a:moveTo>
                    <a:pt x="301" y="0"/>
                  </a:moveTo>
                  <a:cubicBezTo>
                    <a:pt x="258" y="0"/>
                    <a:pt x="217" y="15"/>
                    <a:pt x="180" y="56"/>
                  </a:cubicBezTo>
                  <a:cubicBezTo>
                    <a:pt x="1" y="258"/>
                    <a:pt x="203" y="425"/>
                    <a:pt x="346" y="639"/>
                  </a:cubicBezTo>
                  <a:cubicBezTo>
                    <a:pt x="501" y="437"/>
                    <a:pt x="596" y="306"/>
                    <a:pt x="715" y="139"/>
                  </a:cubicBezTo>
                  <a:cubicBezTo>
                    <a:pt x="566" y="122"/>
                    <a:pt x="423" y="0"/>
                    <a:pt x="3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6940;p32">
              <a:extLst>
                <a:ext uri="{FF2B5EF4-FFF2-40B4-BE49-F238E27FC236}">
                  <a16:creationId xmlns:a16="http://schemas.microsoft.com/office/drawing/2014/main" id="{D16298AE-4DA0-4F49-BE2D-DC7CA3024A67}"/>
                </a:ext>
              </a:extLst>
            </p:cNvPr>
            <p:cNvSpPr/>
            <p:nvPr/>
          </p:nvSpPr>
          <p:spPr>
            <a:xfrm>
              <a:off x="5593850" y="1628900"/>
              <a:ext cx="1800" cy="1525"/>
            </a:xfrm>
            <a:custGeom>
              <a:avLst/>
              <a:gdLst/>
              <a:ahLst/>
              <a:cxnLst/>
              <a:rect l="l" t="t" r="r" b="b"/>
              <a:pathLst>
                <a:path w="72" h="61" extrusionOk="0">
                  <a:moveTo>
                    <a:pt x="24" y="1"/>
                  </a:moveTo>
                  <a:cubicBezTo>
                    <a:pt x="24" y="1"/>
                    <a:pt x="12" y="36"/>
                    <a:pt x="0" y="60"/>
                  </a:cubicBezTo>
                  <a:cubicBezTo>
                    <a:pt x="60" y="24"/>
                    <a:pt x="72" y="12"/>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6941;p32">
              <a:extLst>
                <a:ext uri="{FF2B5EF4-FFF2-40B4-BE49-F238E27FC236}">
                  <a16:creationId xmlns:a16="http://schemas.microsoft.com/office/drawing/2014/main" id="{DA6096C2-0FE4-426E-9E3E-066BF16D0D02}"/>
                </a:ext>
              </a:extLst>
            </p:cNvPr>
            <p:cNvSpPr/>
            <p:nvPr/>
          </p:nvSpPr>
          <p:spPr>
            <a:xfrm>
              <a:off x="5591175" y="1629800"/>
              <a:ext cx="2700" cy="3900"/>
            </a:xfrm>
            <a:custGeom>
              <a:avLst/>
              <a:gdLst/>
              <a:ahLst/>
              <a:cxnLst/>
              <a:rect l="l" t="t" r="r" b="b"/>
              <a:pathLst>
                <a:path w="108" h="156" extrusionOk="0">
                  <a:moveTo>
                    <a:pt x="107" y="0"/>
                  </a:moveTo>
                  <a:cubicBezTo>
                    <a:pt x="0" y="60"/>
                    <a:pt x="12" y="107"/>
                    <a:pt x="107" y="155"/>
                  </a:cubicBezTo>
                  <a:lnTo>
                    <a:pt x="107"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6942;p32">
              <a:extLst>
                <a:ext uri="{FF2B5EF4-FFF2-40B4-BE49-F238E27FC236}">
                  <a16:creationId xmlns:a16="http://schemas.microsoft.com/office/drawing/2014/main" id="{E3810B72-A7A3-4597-B865-AC14DF82435C}"/>
                </a:ext>
              </a:extLst>
            </p:cNvPr>
            <p:cNvSpPr/>
            <p:nvPr/>
          </p:nvSpPr>
          <p:spPr>
            <a:xfrm>
              <a:off x="5554250" y="1637225"/>
              <a:ext cx="1525" cy="1550"/>
            </a:xfrm>
            <a:custGeom>
              <a:avLst/>
              <a:gdLst/>
              <a:ahLst/>
              <a:cxnLst/>
              <a:rect l="l" t="t" r="r" b="b"/>
              <a:pathLst>
                <a:path w="61" h="62" extrusionOk="0">
                  <a:moveTo>
                    <a:pt x="1" y="1"/>
                  </a:moveTo>
                  <a:cubicBezTo>
                    <a:pt x="8" y="39"/>
                    <a:pt x="25" y="62"/>
                    <a:pt x="40" y="62"/>
                  </a:cubicBezTo>
                  <a:cubicBezTo>
                    <a:pt x="48" y="62"/>
                    <a:pt x="56" y="54"/>
                    <a:pt x="60" y="37"/>
                  </a:cubicBezTo>
                  <a:cubicBezTo>
                    <a:pt x="60" y="37"/>
                    <a:pt x="13" y="25"/>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6943;p32">
              <a:extLst>
                <a:ext uri="{FF2B5EF4-FFF2-40B4-BE49-F238E27FC236}">
                  <a16:creationId xmlns:a16="http://schemas.microsoft.com/office/drawing/2014/main" id="{B1FE8A7E-076E-4FD6-8579-D471CFD1B50C}"/>
                </a:ext>
              </a:extLst>
            </p:cNvPr>
            <p:cNvSpPr/>
            <p:nvPr/>
          </p:nvSpPr>
          <p:spPr>
            <a:xfrm>
              <a:off x="5892400" y="1621675"/>
              <a:ext cx="6850" cy="9325"/>
            </a:xfrm>
            <a:custGeom>
              <a:avLst/>
              <a:gdLst/>
              <a:ahLst/>
              <a:cxnLst/>
              <a:rect l="l" t="t" r="r" b="b"/>
              <a:pathLst>
                <a:path w="274" h="373" extrusionOk="0">
                  <a:moveTo>
                    <a:pt x="172" y="1"/>
                  </a:moveTo>
                  <a:cubicBezTo>
                    <a:pt x="151" y="1"/>
                    <a:pt x="93" y="22"/>
                    <a:pt x="83" y="51"/>
                  </a:cubicBezTo>
                  <a:cubicBezTo>
                    <a:pt x="0" y="194"/>
                    <a:pt x="60" y="301"/>
                    <a:pt x="203" y="373"/>
                  </a:cubicBezTo>
                  <a:cubicBezTo>
                    <a:pt x="274" y="254"/>
                    <a:pt x="274" y="123"/>
                    <a:pt x="179" y="4"/>
                  </a:cubicBezTo>
                  <a:cubicBezTo>
                    <a:pt x="179" y="2"/>
                    <a:pt x="176" y="1"/>
                    <a:pt x="1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6944;p32">
              <a:extLst>
                <a:ext uri="{FF2B5EF4-FFF2-40B4-BE49-F238E27FC236}">
                  <a16:creationId xmlns:a16="http://schemas.microsoft.com/office/drawing/2014/main" id="{30C4592E-A875-45C9-ABB2-84980AE97FA1}"/>
                </a:ext>
              </a:extLst>
            </p:cNvPr>
            <p:cNvSpPr/>
            <p:nvPr/>
          </p:nvSpPr>
          <p:spPr>
            <a:xfrm>
              <a:off x="5760225" y="1611625"/>
              <a:ext cx="17600" cy="17900"/>
            </a:xfrm>
            <a:custGeom>
              <a:avLst/>
              <a:gdLst/>
              <a:ahLst/>
              <a:cxnLst/>
              <a:rect l="l" t="t" r="r" b="b"/>
              <a:pathLst>
                <a:path w="704" h="716" extrusionOk="0">
                  <a:moveTo>
                    <a:pt x="239" y="1"/>
                  </a:moveTo>
                  <a:lnTo>
                    <a:pt x="239" y="1"/>
                  </a:lnTo>
                  <a:cubicBezTo>
                    <a:pt x="1" y="299"/>
                    <a:pt x="84" y="525"/>
                    <a:pt x="382" y="715"/>
                  </a:cubicBezTo>
                  <a:lnTo>
                    <a:pt x="513" y="715"/>
                  </a:lnTo>
                  <a:cubicBezTo>
                    <a:pt x="513" y="632"/>
                    <a:pt x="525" y="525"/>
                    <a:pt x="525" y="430"/>
                  </a:cubicBezTo>
                  <a:lnTo>
                    <a:pt x="668" y="299"/>
                  </a:lnTo>
                  <a:cubicBezTo>
                    <a:pt x="703" y="251"/>
                    <a:pt x="703" y="215"/>
                    <a:pt x="668" y="168"/>
                  </a:cubicBezTo>
                  <a:cubicBezTo>
                    <a:pt x="596" y="120"/>
                    <a:pt x="560" y="61"/>
                    <a:pt x="513" y="13"/>
                  </a:cubicBezTo>
                  <a:lnTo>
                    <a:pt x="370" y="13"/>
                  </a:lnTo>
                  <a:cubicBezTo>
                    <a:pt x="348" y="24"/>
                    <a:pt x="327" y="30"/>
                    <a:pt x="307" y="30"/>
                  </a:cubicBezTo>
                  <a:cubicBezTo>
                    <a:pt x="282" y="30"/>
                    <a:pt x="259" y="21"/>
                    <a:pt x="2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6945;p32">
              <a:extLst>
                <a:ext uri="{FF2B5EF4-FFF2-40B4-BE49-F238E27FC236}">
                  <a16:creationId xmlns:a16="http://schemas.microsoft.com/office/drawing/2014/main" id="{31BEEAAF-3F66-43D0-B8D0-ABC014EDC48F}"/>
                </a:ext>
              </a:extLst>
            </p:cNvPr>
            <p:cNvSpPr/>
            <p:nvPr/>
          </p:nvSpPr>
          <p:spPr>
            <a:xfrm>
              <a:off x="5838525" y="1619375"/>
              <a:ext cx="12225" cy="13800"/>
            </a:xfrm>
            <a:custGeom>
              <a:avLst/>
              <a:gdLst/>
              <a:ahLst/>
              <a:cxnLst/>
              <a:rect l="l" t="t" r="r" b="b"/>
              <a:pathLst>
                <a:path w="489" h="552" extrusionOk="0">
                  <a:moveTo>
                    <a:pt x="107" y="1"/>
                  </a:moveTo>
                  <a:cubicBezTo>
                    <a:pt x="95" y="84"/>
                    <a:pt x="95" y="155"/>
                    <a:pt x="72" y="215"/>
                  </a:cubicBezTo>
                  <a:cubicBezTo>
                    <a:pt x="0" y="382"/>
                    <a:pt x="60" y="477"/>
                    <a:pt x="226" y="536"/>
                  </a:cubicBezTo>
                  <a:cubicBezTo>
                    <a:pt x="251" y="546"/>
                    <a:pt x="284" y="552"/>
                    <a:pt x="316" y="552"/>
                  </a:cubicBezTo>
                  <a:cubicBezTo>
                    <a:pt x="360" y="552"/>
                    <a:pt x="403" y="540"/>
                    <a:pt x="417" y="513"/>
                  </a:cubicBezTo>
                  <a:cubicBezTo>
                    <a:pt x="488" y="405"/>
                    <a:pt x="393" y="298"/>
                    <a:pt x="345" y="203"/>
                  </a:cubicBezTo>
                  <a:cubicBezTo>
                    <a:pt x="310" y="120"/>
                    <a:pt x="286" y="60"/>
                    <a:pt x="2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6946;p32">
              <a:extLst>
                <a:ext uri="{FF2B5EF4-FFF2-40B4-BE49-F238E27FC236}">
                  <a16:creationId xmlns:a16="http://schemas.microsoft.com/office/drawing/2014/main" id="{19E018B0-3B0A-49BD-A0D9-01526B32990F}"/>
                </a:ext>
              </a:extLst>
            </p:cNvPr>
            <p:cNvSpPr/>
            <p:nvPr/>
          </p:nvSpPr>
          <p:spPr>
            <a:xfrm>
              <a:off x="5861100" y="1619375"/>
              <a:ext cx="11975" cy="11525"/>
            </a:xfrm>
            <a:custGeom>
              <a:avLst/>
              <a:gdLst/>
              <a:ahLst/>
              <a:cxnLst/>
              <a:rect l="l" t="t" r="r" b="b"/>
              <a:pathLst>
                <a:path w="479" h="461" extrusionOk="0">
                  <a:moveTo>
                    <a:pt x="112" y="0"/>
                  </a:moveTo>
                  <a:cubicBezTo>
                    <a:pt x="91" y="0"/>
                    <a:pt x="70" y="1"/>
                    <a:pt x="50" y="1"/>
                  </a:cubicBezTo>
                  <a:cubicBezTo>
                    <a:pt x="50" y="96"/>
                    <a:pt x="50" y="203"/>
                    <a:pt x="38" y="298"/>
                  </a:cubicBezTo>
                  <a:cubicBezTo>
                    <a:pt x="0" y="420"/>
                    <a:pt x="29" y="461"/>
                    <a:pt x="108" y="461"/>
                  </a:cubicBezTo>
                  <a:cubicBezTo>
                    <a:pt x="128" y="461"/>
                    <a:pt x="153" y="458"/>
                    <a:pt x="181" y="453"/>
                  </a:cubicBezTo>
                  <a:lnTo>
                    <a:pt x="204" y="441"/>
                  </a:lnTo>
                  <a:cubicBezTo>
                    <a:pt x="323" y="358"/>
                    <a:pt x="407" y="274"/>
                    <a:pt x="478" y="155"/>
                  </a:cubicBezTo>
                  <a:cubicBezTo>
                    <a:pt x="395" y="9"/>
                    <a:pt x="257" y="0"/>
                    <a:pt x="1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6947;p32">
              <a:extLst>
                <a:ext uri="{FF2B5EF4-FFF2-40B4-BE49-F238E27FC236}">
                  <a16:creationId xmlns:a16="http://schemas.microsoft.com/office/drawing/2014/main" id="{E9ECC93F-1CE9-4C05-8E0C-2394AB8B5CDF}"/>
                </a:ext>
              </a:extLst>
            </p:cNvPr>
            <p:cNvSpPr/>
            <p:nvPr/>
          </p:nvSpPr>
          <p:spPr>
            <a:xfrm>
              <a:off x="5857275" y="1626525"/>
              <a:ext cx="8950" cy="7450"/>
            </a:xfrm>
            <a:custGeom>
              <a:avLst/>
              <a:gdLst/>
              <a:ahLst/>
              <a:cxnLst/>
              <a:rect l="l" t="t" r="r" b="b"/>
              <a:pathLst>
                <a:path w="358" h="298" extrusionOk="0">
                  <a:moveTo>
                    <a:pt x="203" y="0"/>
                  </a:moveTo>
                  <a:lnTo>
                    <a:pt x="203" y="0"/>
                  </a:lnTo>
                  <a:cubicBezTo>
                    <a:pt x="0" y="227"/>
                    <a:pt x="179" y="250"/>
                    <a:pt x="357" y="298"/>
                  </a:cubicBezTo>
                  <a:lnTo>
                    <a:pt x="357" y="155"/>
                  </a:lnTo>
                  <a:cubicBezTo>
                    <a:pt x="286" y="107"/>
                    <a:pt x="250" y="48"/>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6948;p32">
              <a:extLst>
                <a:ext uri="{FF2B5EF4-FFF2-40B4-BE49-F238E27FC236}">
                  <a16:creationId xmlns:a16="http://schemas.microsoft.com/office/drawing/2014/main" id="{573B361D-8100-4F67-9597-1D16DC7D793B}"/>
                </a:ext>
              </a:extLst>
            </p:cNvPr>
            <p:cNvSpPr/>
            <p:nvPr/>
          </p:nvSpPr>
          <p:spPr>
            <a:xfrm>
              <a:off x="5776300" y="1616100"/>
              <a:ext cx="2700" cy="3300"/>
            </a:xfrm>
            <a:custGeom>
              <a:avLst/>
              <a:gdLst/>
              <a:ahLst/>
              <a:cxnLst/>
              <a:rect l="l" t="t" r="r" b="b"/>
              <a:pathLst>
                <a:path w="108" h="132" extrusionOk="0">
                  <a:moveTo>
                    <a:pt x="1" y="1"/>
                  </a:moveTo>
                  <a:lnTo>
                    <a:pt x="1" y="132"/>
                  </a:lnTo>
                  <a:cubicBezTo>
                    <a:pt x="108" y="96"/>
                    <a:pt x="108" y="36"/>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6949;p32">
              <a:extLst>
                <a:ext uri="{FF2B5EF4-FFF2-40B4-BE49-F238E27FC236}">
                  <a16:creationId xmlns:a16="http://schemas.microsoft.com/office/drawing/2014/main" id="{7BB7FB27-7899-4307-AE6F-ABE8C2011DCA}"/>
                </a:ext>
              </a:extLst>
            </p:cNvPr>
            <p:cNvSpPr/>
            <p:nvPr/>
          </p:nvSpPr>
          <p:spPr>
            <a:xfrm>
              <a:off x="5773025" y="1619375"/>
              <a:ext cx="3300" cy="3900"/>
            </a:xfrm>
            <a:custGeom>
              <a:avLst/>
              <a:gdLst/>
              <a:ahLst/>
              <a:cxnLst/>
              <a:rect l="l" t="t" r="r" b="b"/>
              <a:pathLst>
                <a:path w="132" h="156" extrusionOk="0">
                  <a:moveTo>
                    <a:pt x="132" y="1"/>
                  </a:moveTo>
                  <a:lnTo>
                    <a:pt x="1" y="143"/>
                  </a:lnTo>
                  <a:cubicBezTo>
                    <a:pt x="48" y="143"/>
                    <a:pt x="96" y="143"/>
                    <a:pt x="132" y="155"/>
                  </a:cubicBezTo>
                  <a:lnTo>
                    <a:pt x="13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6950;p32">
              <a:extLst>
                <a:ext uri="{FF2B5EF4-FFF2-40B4-BE49-F238E27FC236}">
                  <a16:creationId xmlns:a16="http://schemas.microsoft.com/office/drawing/2014/main" id="{90F730F9-E303-4B6A-9A38-468F018FB16B}"/>
                </a:ext>
              </a:extLst>
            </p:cNvPr>
            <p:cNvSpPr/>
            <p:nvPr/>
          </p:nvSpPr>
          <p:spPr>
            <a:xfrm>
              <a:off x="5783750" y="1615800"/>
              <a:ext cx="3600" cy="3600"/>
            </a:xfrm>
            <a:custGeom>
              <a:avLst/>
              <a:gdLst/>
              <a:ahLst/>
              <a:cxnLst/>
              <a:rect l="l" t="t" r="r" b="b"/>
              <a:pathLst>
                <a:path w="144" h="144" extrusionOk="0">
                  <a:moveTo>
                    <a:pt x="0" y="1"/>
                  </a:moveTo>
                  <a:cubicBezTo>
                    <a:pt x="48" y="48"/>
                    <a:pt x="96" y="84"/>
                    <a:pt x="143" y="144"/>
                  </a:cubicBezTo>
                  <a:cubicBezTo>
                    <a:pt x="96" y="84"/>
                    <a:pt x="48" y="48"/>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6951;p32">
              <a:extLst>
                <a:ext uri="{FF2B5EF4-FFF2-40B4-BE49-F238E27FC236}">
                  <a16:creationId xmlns:a16="http://schemas.microsoft.com/office/drawing/2014/main" id="{31CF723E-2133-4CB8-BBAC-F3D7B3C46BF5}"/>
                </a:ext>
              </a:extLst>
            </p:cNvPr>
            <p:cNvSpPr/>
            <p:nvPr/>
          </p:nvSpPr>
          <p:spPr>
            <a:xfrm>
              <a:off x="6116825" y="1619050"/>
              <a:ext cx="39025" cy="21900"/>
            </a:xfrm>
            <a:custGeom>
              <a:avLst/>
              <a:gdLst/>
              <a:ahLst/>
              <a:cxnLst/>
              <a:rect l="l" t="t" r="r" b="b"/>
              <a:pathLst>
                <a:path w="1561" h="876" extrusionOk="0">
                  <a:moveTo>
                    <a:pt x="591" y="1"/>
                  </a:moveTo>
                  <a:cubicBezTo>
                    <a:pt x="466" y="1"/>
                    <a:pt x="327" y="46"/>
                    <a:pt x="167" y="156"/>
                  </a:cubicBezTo>
                  <a:cubicBezTo>
                    <a:pt x="0" y="406"/>
                    <a:pt x="286" y="537"/>
                    <a:pt x="310" y="728"/>
                  </a:cubicBezTo>
                  <a:cubicBezTo>
                    <a:pt x="583" y="819"/>
                    <a:pt x="878" y="875"/>
                    <a:pt x="1172" y="875"/>
                  </a:cubicBezTo>
                  <a:cubicBezTo>
                    <a:pt x="1262" y="875"/>
                    <a:pt x="1352" y="870"/>
                    <a:pt x="1441" y="859"/>
                  </a:cubicBezTo>
                  <a:cubicBezTo>
                    <a:pt x="1560" y="752"/>
                    <a:pt x="1536" y="645"/>
                    <a:pt x="1417" y="549"/>
                  </a:cubicBezTo>
                  <a:cubicBezTo>
                    <a:pt x="1158" y="316"/>
                    <a:pt x="924" y="1"/>
                    <a:pt x="5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6952;p32">
              <a:extLst>
                <a:ext uri="{FF2B5EF4-FFF2-40B4-BE49-F238E27FC236}">
                  <a16:creationId xmlns:a16="http://schemas.microsoft.com/office/drawing/2014/main" id="{A23E0222-7536-4A58-807E-0AD6132896F2}"/>
                </a:ext>
              </a:extLst>
            </p:cNvPr>
            <p:cNvSpPr/>
            <p:nvPr/>
          </p:nvSpPr>
          <p:spPr>
            <a:xfrm>
              <a:off x="6146600" y="1623250"/>
              <a:ext cx="22050" cy="17575"/>
            </a:xfrm>
            <a:custGeom>
              <a:avLst/>
              <a:gdLst/>
              <a:ahLst/>
              <a:cxnLst/>
              <a:rect l="l" t="t" r="r" b="b"/>
              <a:pathLst>
                <a:path w="882" h="703" extrusionOk="0">
                  <a:moveTo>
                    <a:pt x="155" y="0"/>
                  </a:moveTo>
                  <a:cubicBezTo>
                    <a:pt x="0" y="131"/>
                    <a:pt x="36" y="262"/>
                    <a:pt x="131" y="417"/>
                  </a:cubicBezTo>
                  <a:cubicBezTo>
                    <a:pt x="238" y="477"/>
                    <a:pt x="274" y="584"/>
                    <a:pt x="250" y="703"/>
                  </a:cubicBezTo>
                  <a:lnTo>
                    <a:pt x="572" y="703"/>
                  </a:lnTo>
                  <a:cubicBezTo>
                    <a:pt x="631" y="655"/>
                    <a:pt x="667" y="608"/>
                    <a:pt x="714" y="560"/>
                  </a:cubicBezTo>
                  <a:cubicBezTo>
                    <a:pt x="762" y="381"/>
                    <a:pt x="881" y="191"/>
                    <a:pt x="572" y="131"/>
                  </a:cubicBezTo>
                  <a:cubicBezTo>
                    <a:pt x="513" y="176"/>
                    <a:pt x="464" y="194"/>
                    <a:pt x="420" y="194"/>
                  </a:cubicBezTo>
                  <a:cubicBezTo>
                    <a:pt x="312" y="194"/>
                    <a:pt x="240" y="85"/>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6953;p32">
              <a:extLst>
                <a:ext uri="{FF2B5EF4-FFF2-40B4-BE49-F238E27FC236}">
                  <a16:creationId xmlns:a16="http://schemas.microsoft.com/office/drawing/2014/main" id="{9CEC6E4A-6EE6-4A05-A66A-3FFB989C5923}"/>
                </a:ext>
              </a:extLst>
            </p:cNvPr>
            <p:cNvSpPr/>
            <p:nvPr/>
          </p:nvSpPr>
          <p:spPr>
            <a:xfrm>
              <a:off x="6099250" y="1622950"/>
              <a:ext cx="14625" cy="15150"/>
            </a:xfrm>
            <a:custGeom>
              <a:avLst/>
              <a:gdLst/>
              <a:ahLst/>
              <a:cxnLst/>
              <a:rect l="l" t="t" r="r" b="b"/>
              <a:pathLst>
                <a:path w="585" h="606" extrusionOk="0">
                  <a:moveTo>
                    <a:pt x="1" y="0"/>
                  </a:moveTo>
                  <a:lnTo>
                    <a:pt x="1" y="0"/>
                  </a:lnTo>
                  <a:cubicBezTo>
                    <a:pt x="124" y="215"/>
                    <a:pt x="62" y="606"/>
                    <a:pt x="382" y="606"/>
                  </a:cubicBezTo>
                  <a:cubicBezTo>
                    <a:pt x="434" y="606"/>
                    <a:pt x="497" y="595"/>
                    <a:pt x="572" y="572"/>
                  </a:cubicBezTo>
                  <a:cubicBezTo>
                    <a:pt x="584" y="191"/>
                    <a:pt x="465" y="7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6954;p32">
              <a:extLst>
                <a:ext uri="{FF2B5EF4-FFF2-40B4-BE49-F238E27FC236}">
                  <a16:creationId xmlns:a16="http://schemas.microsoft.com/office/drawing/2014/main" id="{B1D274D9-FD54-4B57-B522-375988CE2BC4}"/>
                </a:ext>
              </a:extLst>
            </p:cNvPr>
            <p:cNvSpPr/>
            <p:nvPr/>
          </p:nvSpPr>
          <p:spPr>
            <a:xfrm>
              <a:off x="6117125" y="1637225"/>
              <a:ext cx="7450" cy="3600"/>
            </a:xfrm>
            <a:custGeom>
              <a:avLst/>
              <a:gdLst/>
              <a:ahLst/>
              <a:cxnLst/>
              <a:rect l="l" t="t" r="r" b="b"/>
              <a:pathLst>
                <a:path w="298" h="144" extrusionOk="0">
                  <a:moveTo>
                    <a:pt x="298" y="1"/>
                  </a:moveTo>
                  <a:cubicBezTo>
                    <a:pt x="179" y="1"/>
                    <a:pt x="84" y="37"/>
                    <a:pt x="0" y="144"/>
                  </a:cubicBezTo>
                  <a:cubicBezTo>
                    <a:pt x="119" y="144"/>
                    <a:pt x="227" y="120"/>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6955;p32">
              <a:extLst>
                <a:ext uri="{FF2B5EF4-FFF2-40B4-BE49-F238E27FC236}">
                  <a16:creationId xmlns:a16="http://schemas.microsoft.com/office/drawing/2014/main" id="{A603AC50-7E58-4A5A-8577-A542EB58DB1C}"/>
                </a:ext>
              </a:extLst>
            </p:cNvPr>
            <p:cNvSpPr/>
            <p:nvPr/>
          </p:nvSpPr>
          <p:spPr>
            <a:xfrm>
              <a:off x="6137650" y="1705700"/>
              <a:ext cx="26825" cy="6075"/>
            </a:xfrm>
            <a:custGeom>
              <a:avLst/>
              <a:gdLst/>
              <a:ahLst/>
              <a:cxnLst/>
              <a:rect l="l" t="t" r="r" b="b"/>
              <a:pathLst>
                <a:path w="1073" h="243" extrusionOk="0">
                  <a:moveTo>
                    <a:pt x="49" y="0"/>
                  </a:moveTo>
                  <a:cubicBezTo>
                    <a:pt x="1" y="72"/>
                    <a:pt x="13" y="155"/>
                    <a:pt x="96" y="203"/>
                  </a:cubicBezTo>
                  <a:cubicBezTo>
                    <a:pt x="207" y="233"/>
                    <a:pt x="316" y="243"/>
                    <a:pt x="424" y="243"/>
                  </a:cubicBezTo>
                  <a:cubicBezTo>
                    <a:pt x="619" y="243"/>
                    <a:pt x="810" y="210"/>
                    <a:pt x="1001" y="203"/>
                  </a:cubicBezTo>
                  <a:cubicBezTo>
                    <a:pt x="1025" y="167"/>
                    <a:pt x="1049" y="143"/>
                    <a:pt x="1072" y="108"/>
                  </a:cubicBezTo>
                  <a:cubicBezTo>
                    <a:pt x="1061" y="84"/>
                    <a:pt x="1061" y="36"/>
                    <a:pt x="10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6956;p32">
              <a:extLst>
                <a:ext uri="{FF2B5EF4-FFF2-40B4-BE49-F238E27FC236}">
                  <a16:creationId xmlns:a16="http://schemas.microsoft.com/office/drawing/2014/main" id="{D3D3B79F-101D-49DA-96C5-379C16AF1AAD}"/>
                </a:ext>
              </a:extLst>
            </p:cNvPr>
            <p:cNvSpPr/>
            <p:nvPr/>
          </p:nvSpPr>
          <p:spPr>
            <a:xfrm>
              <a:off x="6128125" y="1705400"/>
              <a:ext cx="8375" cy="3300"/>
            </a:xfrm>
            <a:custGeom>
              <a:avLst/>
              <a:gdLst/>
              <a:ahLst/>
              <a:cxnLst/>
              <a:rect l="l" t="t" r="r" b="b"/>
              <a:pathLst>
                <a:path w="335" h="132" extrusionOk="0">
                  <a:moveTo>
                    <a:pt x="1" y="0"/>
                  </a:moveTo>
                  <a:cubicBezTo>
                    <a:pt x="60" y="120"/>
                    <a:pt x="156" y="131"/>
                    <a:pt x="275" y="131"/>
                  </a:cubicBezTo>
                  <a:cubicBezTo>
                    <a:pt x="334" y="108"/>
                    <a:pt x="334" y="60"/>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6957;p32">
              <a:extLst>
                <a:ext uri="{FF2B5EF4-FFF2-40B4-BE49-F238E27FC236}">
                  <a16:creationId xmlns:a16="http://schemas.microsoft.com/office/drawing/2014/main" id="{7E54C958-8039-4C96-B4B5-FA4B6CBA28E6}"/>
                </a:ext>
              </a:extLst>
            </p:cNvPr>
            <p:cNvSpPr/>
            <p:nvPr/>
          </p:nvSpPr>
          <p:spPr>
            <a:xfrm>
              <a:off x="6134975" y="1705400"/>
              <a:ext cx="3900" cy="4300"/>
            </a:xfrm>
            <a:custGeom>
              <a:avLst/>
              <a:gdLst/>
              <a:ahLst/>
              <a:cxnLst/>
              <a:rect l="l" t="t" r="r" b="b"/>
              <a:pathLst>
                <a:path w="156" h="172" extrusionOk="0">
                  <a:moveTo>
                    <a:pt x="1" y="0"/>
                  </a:moveTo>
                  <a:lnTo>
                    <a:pt x="1" y="131"/>
                  </a:lnTo>
                  <a:cubicBezTo>
                    <a:pt x="1" y="158"/>
                    <a:pt x="21" y="172"/>
                    <a:pt x="36" y="172"/>
                  </a:cubicBezTo>
                  <a:cubicBezTo>
                    <a:pt x="41" y="172"/>
                    <a:pt x="45" y="170"/>
                    <a:pt x="48" y="167"/>
                  </a:cubicBezTo>
                  <a:cubicBezTo>
                    <a:pt x="60" y="170"/>
                    <a:pt x="70" y="171"/>
                    <a:pt x="79" y="171"/>
                  </a:cubicBezTo>
                  <a:cubicBezTo>
                    <a:pt x="108" y="171"/>
                    <a:pt x="128" y="156"/>
                    <a:pt x="156" y="120"/>
                  </a:cubicBezTo>
                  <a:cubicBezTo>
                    <a:pt x="144" y="84"/>
                    <a:pt x="144" y="48"/>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6958;p32">
              <a:extLst>
                <a:ext uri="{FF2B5EF4-FFF2-40B4-BE49-F238E27FC236}">
                  <a16:creationId xmlns:a16="http://schemas.microsoft.com/office/drawing/2014/main" id="{B3DCE3BD-DC9C-456A-B211-ED9F75364D95}"/>
                </a:ext>
              </a:extLst>
            </p:cNvPr>
            <p:cNvSpPr/>
            <p:nvPr/>
          </p:nvSpPr>
          <p:spPr>
            <a:xfrm>
              <a:off x="5427450" y="1709075"/>
              <a:ext cx="44250" cy="9375"/>
            </a:xfrm>
            <a:custGeom>
              <a:avLst/>
              <a:gdLst/>
              <a:ahLst/>
              <a:cxnLst/>
              <a:rect l="l" t="t" r="r" b="b"/>
              <a:pathLst>
                <a:path w="1770" h="375" extrusionOk="0">
                  <a:moveTo>
                    <a:pt x="1498" y="1"/>
                  </a:moveTo>
                  <a:cubicBezTo>
                    <a:pt x="1457" y="1"/>
                    <a:pt x="1413" y="7"/>
                    <a:pt x="1370" y="20"/>
                  </a:cubicBezTo>
                  <a:cubicBezTo>
                    <a:pt x="1120" y="80"/>
                    <a:pt x="894" y="139"/>
                    <a:pt x="644" y="151"/>
                  </a:cubicBezTo>
                  <a:cubicBezTo>
                    <a:pt x="477" y="163"/>
                    <a:pt x="179" y="127"/>
                    <a:pt x="1" y="318"/>
                  </a:cubicBezTo>
                  <a:cubicBezTo>
                    <a:pt x="272" y="357"/>
                    <a:pt x="545" y="375"/>
                    <a:pt x="818" y="375"/>
                  </a:cubicBezTo>
                  <a:cubicBezTo>
                    <a:pt x="1132" y="375"/>
                    <a:pt x="1445" y="351"/>
                    <a:pt x="1751" y="306"/>
                  </a:cubicBezTo>
                  <a:cubicBezTo>
                    <a:pt x="1769" y="91"/>
                    <a:pt x="1649" y="1"/>
                    <a:pt x="14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6959;p32">
              <a:extLst>
                <a:ext uri="{FF2B5EF4-FFF2-40B4-BE49-F238E27FC236}">
                  <a16:creationId xmlns:a16="http://schemas.microsoft.com/office/drawing/2014/main" id="{B4847F4D-1573-4B41-81F7-F7CE6AC41F33}"/>
                </a:ext>
              </a:extLst>
            </p:cNvPr>
            <p:cNvSpPr/>
            <p:nvPr/>
          </p:nvSpPr>
          <p:spPr>
            <a:xfrm>
              <a:off x="5399175" y="1699775"/>
              <a:ext cx="16100" cy="15775"/>
            </a:xfrm>
            <a:custGeom>
              <a:avLst/>
              <a:gdLst/>
              <a:ahLst/>
              <a:cxnLst/>
              <a:rect l="l" t="t" r="r" b="b"/>
              <a:pathLst>
                <a:path w="644" h="631" extrusionOk="0">
                  <a:moveTo>
                    <a:pt x="401" y="1"/>
                  </a:moveTo>
                  <a:cubicBezTo>
                    <a:pt x="330" y="1"/>
                    <a:pt x="259" y="22"/>
                    <a:pt x="191" y="59"/>
                  </a:cubicBezTo>
                  <a:lnTo>
                    <a:pt x="179" y="83"/>
                  </a:lnTo>
                  <a:cubicBezTo>
                    <a:pt x="0" y="392"/>
                    <a:pt x="298" y="475"/>
                    <a:pt x="441" y="630"/>
                  </a:cubicBezTo>
                  <a:lnTo>
                    <a:pt x="643" y="630"/>
                  </a:lnTo>
                  <a:cubicBezTo>
                    <a:pt x="620" y="452"/>
                    <a:pt x="620" y="273"/>
                    <a:pt x="608" y="83"/>
                  </a:cubicBezTo>
                  <a:lnTo>
                    <a:pt x="596" y="59"/>
                  </a:lnTo>
                  <a:cubicBezTo>
                    <a:pt x="533" y="19"/>
                    <a:pt x="467" y="1"/>
                    <a:pt x="4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6960;p32">
              <a:extLst>
                <a:ext uri="{FF2B5EF4-FFF2-40B4-BE49-F238E27FC236}">
                  <a16:creationId xmlns:a16="http://schemas.microsoft.com/office/drawing/2014/main" id="{CF04B03B-725B-4137-AFC5-443449E6180C}"/>
                </a:ext>
              </a:extLst>
            </p:cNvPr>
            <p:cNvSpPr/>
            <p:nvPr/>
          </p:nvSpPr>
          <p:spPr>
            <a:xfrm>
              <a:off x="5866500" y="1622950"/>
              <a:ext cx="7175" cy="6875"/>
            </a:xfrm>
            <a:custGeom>
              <a:avLst/>
              <a:gdLst/>
              <a:ahLst/>
              <a:cxnLst/>
              <a:rect l="l" t="t" r="r" b="b"/>
              <a:pathLst>
                <a:path w="287" h="275" extrusionOk="0">
                  <a:moveTo>
                    <a:pt x="286" y="0"/>
                  </a:moveTo>
                  <a:lnTo>
                    <a:pt x="286" y="0"/>
                  </a:lnTo>
                  <a:cubicBezTo>
                    <a:pt x="143" y="36"/>
                    <a:pt x="60" y="143"/>
                    <a:pt x="0" y="274"/>
                  </a:cubicBezTo>
                  <a:cubicBezTo>
                    <a:pt x="191" y="274"/>
                    <a:pt x="262" y="191"/>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6961;p32">
              <a:extLst>
                <a:ext uri="{FF2B5EF4-FFF2-40B4-BE49-F238E27FC236}">
                  <a16:creationId xmlns:a16="http://schemas.microsoft.com/office/drawing/2014/main" id="{A4FD6951-3A10-4552-BAD9-C9447EA09B91}"/>
                </a:ext>
              </a:extLst>
            </p:cNvPr>
            <p:cNvSpPr/>
            <p:nvPr/>
          </p:nvSpPr>
          <p:spPr>
            <a:xfrm>
              <a:off x="6182000" y="1709275"/>
              <a:ext cx="10450" cy="6325"/>
            </a:xfrm>
            <a:custGeom>
              <a:avLst/>
              <a:gdLst/>
              <a:ahLst/>
              <a:cxnLst/>
              <a:rect l="l" t="t" r="r" b="b"/>
              <a:pathLst>
                <a:path w="418" h="253" extrusionOk="0">
                  <a:moveTo>
                    <a:pt x="1" y="0"/>
                  </a:moveTo>
                  <a:cubicBezTo>
                    <a:pt x="12" y="121"/>
                    <a:pt x="54" y="253"/>
                    <a:pt x="201" y="253"/>
                  </a:cubicBezTo>
                  <a:cubicBezTo>
                    <a:pt x="213" y="253"/>
                    <a:pt x="226" y="252"/>
                    <a:pt x="239" y="250"/>
                  </a:cubicBezTo>
                  <a:cubicBezTo>
                    <a:pt x="418" y="215"/>
                    <a:pt x="299" y="84"/>
                    <a:pt x="2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6962;p32">
              <a:extLst>
                <a:ext uri="{FF2B5EF4-FFF2-40B4-BE49-F238E27FC236}">
                  <a16:creationId xmlns:a16="http://schemas.microsoft.com/office/drawing/2014/main" id="{A5D158C5-A2D2-4036-8DBC-A7544E5B95D3}"/>
                </a:ext>
              </a:extLst>
            </p:cNvPr>
            <p:cNvSpPr/>
            <p:nvPr/>
          </p:nvSpPr>
          <p:spPr>
            <a:xfrm>
              <a:off x="6162950" y="1708000"/>
              <a:ext cx="15225" cy="4875"/>
            </a:xfrm>
            <a:custGeom>
              <a:avLst/>
              <a:gdLst/>
              <a:ahLst/>
              <a:cxnLst/>
              <a:rect l="l" t="t" r="r" b="b"/>
              <a:pathLst>
                <a:path w="609" h="195" extrusionOk="0">
                  <a:moveTo>
                    <a:pt x="272" y="1"/>
                  </a:moveTo>
                  <a:cubicBezTo>
                    <a:pt x="201" y="1"/>
                    <a:pt x="130" y="6"/>
                    <a:pt x="60" y="16"/>
                  </a:cubicBezTo>
                  <a:lnTo>
                    <a:pt x="37" y="75"/>
                  </a:lnTo>
                  <a:lnTo>
                    <a:pt x="1" y="135"/>
                  </a:lnTo>
                  <a:lnTo>
                    <a:pt x="49" y="194"/>
                  </a:lnTo>
                  <a:cubicBezTo>
                    <a:pt x="78" y="190"/>
                    <a:pt x="109" y="189"/>
                    <a:pt x="139" y="189"/>
                  </a:cubicBezTo>
                  <a:cubicBezTo>
                    <a:pt x="186" y="189"/>
                    <a:pt x="234" y="192"/>
                    <a:pt x="281" y="192"/>
                  </a:cubicBezTo>
                  <a:cubicBezTo>
                    <a:pt x="403" y="192"/>
                    <a:pt x="521" y="175"/>
                    <a:pt x="608" y="51"/>
                  </a:cubicBezTo>
                  <a:cubicBezTo>
                    <a:pt x="499" y="15"/>
                    <a:pt x="385" y="1"/>
                    <a:pt x="2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6963;p32">
              <a:extLst>
                <a:ext uri="{FF2B5EF4-FFF2-40B4-BE49-F238E27FC236}">
                  <a16:creationId xmlns:a16="http://schemas.microsoft.com/office/drawing/2014/main" id="{6A42D43C-670A-4DB4-B52C-EDDC11F2D6E7}"/>
                </a:ext>
              </a:extLst>
            </p:cNvPr>
            <p:cNvSpPr/>
            <p:nvPr/>
          </p:nvSpPr>
          <p:spPr>
            <a:xfrm>
              <a:off x="5722425" y="1615650"/>
              <a:ext cx="19675" cy="13275"/>
            </a:xfrm>
            <a:custGeom>
              <a:avLst/>
              <a:gdLst/>
              <a:ahLst/>
              <a:cxnLst/>
              <a:rect l="l" t="t" r="r" b="b"/>
              <a:pathLst>
                <a:path w="787" h="531" extrusionOk="0">
                  <a:moveTo>
                    <a:pt x="377" y="1"/>
                  </a:moveTo>
                  <a:cubicBezTo>
                    <a:pt x="254" y="1"/>
                    <a:pt x="126" y="30"/>
                    <a:pt x="1" y="30"/>
                  </a:cubicBezTo>
                  <a:cubicBezTo>
                    <a:pt x="108" y="173"/>
                    <a:pt x="191" y="304"/>
                    <a:pt x="286" y="423"/>
                  </a:cubicBezTo>
                  <a:cubicBezTo>
                    <a:pt x="346" y="447"/>
                    <a:pt x="405" y="495"/>
                    <a:pt x="465" y="531"/>
                  </a:cubicBezTo>
                  <a:cubicBezTo>
                    <a:pt x="596" y="507"/>
                    <a:pt x="691" y="423"/>
                    <a:pt x="727" y="304"/>
                  </a:cubicBezTo>
                  <a:cubicBezTo>
                    <a:pt x="786" y="257"/>
                    <a:pt x="786" y="197"/>
                    <a:pt x="727" y="150"/>
                  </a:cubicBezTo>
                  <a:cubicBezTo>
                    <a:pt x="620" y="30"/>
                    <a:pt x="501" y="1"/>
                    <a:pt x="3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6964;p32">
              <a:extLst>
                <a:ext uri="{FF2B5EF4-FFF2-40B4-BE49-F238E27FC236}">
                  <a16:creationId xmlns:a16="http://schemas.microsoft.com/office/drawing/2014/main" id="{C4816CD6-03E7-4D90-94F6-E9CB11232921}"/>
                </a:ext>
              </a:extLst>
            </p:cNvPr>
            <p:cNvSpPr/>
            <p:nvPr/>
          </p:nvSpPr>
          <p:spPr>
            <a:xfrm>
              <a:off x="5740575" y="1612825"/>
              <a:ext cx="26225" cy="17450"/>
            </a:xfrm>
            <a:custGeom>
              <a:avLst/>
              <a:gdLst/>
              <a:ahLst/>
              <a:cxnLst/>
              <a:rect l="l" t="t" r="r" b="b"/>
              <a:pathLst>
                <a:path w="1049" h="698" extrusionOk="0">
                  <a:moveTo>
                    <a:pt x="715" y="1"/>
                  </a:moveTo>
                  <a:lnTo>
                    <a:pt x="1" y="263"/>
                  </a:lnTo>
                  <a:lnTo>
                    <a:pt x="1" y="417"/>
                  </a:lnTo>
                  <a:cubicBezTo>
                    <a:pt x="177" y="658"/>
                    <a:pt x="417" y="697"/>
                    <a:pt x="661" y="697"/>
                  </a:cubicBezTo>
                  <a:cubicBezTo>
                    <a:pt x="731" y="697"/>
                    <a:pt x="801" y="694"/>
                    <a:pt x="870" y="691"/>
                  </a:cubicBezTo>
                  <a:cubicBezTo>
                    <a:pt x="977" y="429"/>
                    <a:pt x="1049" y="179"/>
                    <a:pt x="7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6965;p32">
              <a:extLst>
                <a:ext uri="{FF2B5EF4-FFF2-40B4-BE49-F238E27FC236}">
                  <a16:creationId xmlns:a16="http://schemas.microsoft.com/office/drawing/2014/main" id="{2980B271-1049-47A2-9311-87C6A8385F6B}"/>
                </a:ext>
              </a:extLst>
            </p:cNvPr>
            <p:cNvSpPr/>
            <p:nvPr/>
          </p:nvSpPr>
          <p:spPr>
            <a:xfrm>
              <a:off x="5758450" y="1612525"/>
              <a:ext cx="11325" cy="17900"/>
            </a:xfrm>
            <a:custGeom>
              <a:avLst/>
              <a:gdLst/>
              <a:ahLst/>
              <a:cxnLst/>
              <a:rect l="l" t="t" r="r" b="b"/>
              <a:pathLst>
                <a:path w="453" h="716" extrusionOk="0">
                  <a:moveTo>
                    <a:pt x="322" y="1"/>
                  </a:moveTo>
                  <a:cubicBezTo>
                    <a:pt x="215" y="1"/>
                    <a:pt x="107" y="13"/>
                    <a:pt x="0" y="13"/>
                  </a:cubicBezTo>
                  <a:cubicBezTo>
                    <a:pt x="167" y="215"/>
                    <a:pt x="155" y="477"/>
                    <a:pt x="155" y="715"/>
                  </a:cubicBezTo>
                  <a:lnTo>
                    <a:pt x="453" y="715"/>
                  </a:lnTo>
                  <a:cubicBezTo>
                    <a:pt x="322" y="489"/>
                    <a:pt x="286" y="251"/>
                    <a:pt x="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6966;p32">
              <a:extLst>
                <a:ext uri="{FF2B5EF4-FFF2-40B4-BE49-F238E27FC236}">
                  <a16:creationId xmlns:a16="http://schemas.microsoft.com/office/drawing/2014/main" id="{59D8B9EC-BEFA-4C91-8350-F68F1C5675D1}"/>
                </a:ext>
              </a:extLst>
            </p:cNvPr>
            <p:cNvSpPr/>
            <p:nvPr/>
          </p:nvSpPr>
          <p:spPr>
            <a:xfrm>
              <a:off x="5411675" y="3264825"/>
              <a:ext cx="37225" cy="68750"/>
            </a:xfrm>
            <a:custGeom>
              <a:avLst/>
              <a:gdLst/>
              <a:ahLst/>
              <a:cxnLst/>
              <a:rect l="l" t="t" r="r" b="b"/>
              <a:pathLst>
                <a:path w="1489" h="2750" extrusionOk="0">
                  <a:moveTo>
                    <a:pt x="1179" y="0"/>
                  </a:moveTo>
                  <a:cubicBezTo>
                    <a:pt x="1108" y="12"/>
                    <a:pt x="1048" y="24"/>
                    <a:pt x="977" y="48"/>
                  </a:cubicBezTo>
                  <a:cubicBezTo>
                    <a:pt x="977" y="84"/>
                    <a:pt x="953" y="131"/>
                    <a:pt x="989" y="179"/>
                  </a:cubicBezTo>
                  <a:cubicBezTo>
                    <a:pt x="798" y="250"/>
                    <a:pt x="774" y="465"/>
                    <a:pt x="703" y="607"/>
                  </a:cubicBezTo>
                  <a:cubicBezTo>
                    <a:pt x="643" y="1072"/>
                    <a:pt x="632" y="1548"/>
                    <a:pt x="274" y="1905"/>
                  </a:cubicBezTo>
                  <a:cubicBezTo>
                    <a:pt x="179" y="1953"/>
                    <a:pt x="143" y="2036"/>
                    <a:pt x="120" y="2131"/>
                  </a:cubicBezTo>
                  <a:cubicBezTo>
                    <a:pt x="96" y="2215"/>
                    <a:pt x="36" y="2310"/>
                    <a:pt x="24" y="2393"/>
                  </a:cubicBezTo>
                  <a:cubicBezTo>
                    <a:pt x="1" y="2489"/>
                    <a:pt x="1" y="2584"/>
                    <a:pt x="48" y="2679"/>
                  </a:cubicBezTo>
                  <a:cubicBezTo>
                    <a:pt x="130" y="2729"/>
                    <a:pt x="192" y="2750"/>
                    <a:pt x="240" y="2750"/>
                  </a:cubicBezTo>
                  <a:cubicBezTo>
                    <a:pt x="443" y="2750"/>
                    <a:pt x="399" y="2382"/>
                    <a:pt x="572" y="2334"/>
                  </a:cubicBezTo>
                  <a:cubicBezTo>
                    <a:pt x="739" y="1953"/>
                    <a:pt x="953" y="1596"/>
                    <a:pt x="989" y="1179"/>
                  </a:cubicBezTo>
                  <a:cubicBezTo>
                    <a:pt x="1048" y="1119"/>
                    <a:pt x="1108" y="1036"/>
                    <a:pt x="1120" y="953"/>
                  </a:cubicBezTo>
                  <a:cubicBezTo>
                    <a:pt x="1120" y="905"/>
                    <a:pt x="1132" y="846"/>
                    <a:pt x="1155" y="798"/>
                  </a:cubicBezTo>
                  <a:lnTo>
                    <a:pt x="1167" y="738"/>
                  </a:lnTo>
                  <a:lnTo>
                    <a:pt x="1120" y="703"/>
                  </a:lnTo>
                  <a:cubicBezTo>
                    <a:pt x="1133" y="696"/>
                    <a:pt x="1144" y="693"/>
                    <a:pt x="1155" y="693"/>
                  </a:cubicBezTo>
                  <a:cubicBezTo>
                    <a:pt x="1181" y="693"/>
                    <a:pt x="1198" y="713"/>
                    <a:pt x="1215" y="738"/>
                  </a:cubicBezTo>
                  <a:lnTo>
                    <a:pt x="1275" y="762"/>
                  </a:lnTo>
                  <a:cubicBezTo>
                    <a:pt x="1489" y="476"/>
                    <a:pt x="1215" y="250"/>
                    <a:pt x="1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6967;p32">
              <a:extLst>
                <a:ext uri="{FF2B5EF4-FFF2-40B4-BE49-F238E27FC236}">
                  <a16:creationId xmlns:a16="http://schemas.microsoft.com/office/drawing/2014/main" id="{C901981B-7A54-423C-9CFE-856CD9E89BCB}"/>
                </a:ext>
              </a:extLst>
            </p:cNvPr>
            <p:cNvSpPr/>
            <p:nvPr/>
          </p:nvSpPr>
          <p:spPr>
            <a:xfrm>
              <a:off x="5399475" y="3310225"/>
              <a:ext cx="18175" cy="32300"/>
            </a:xfrm>
            <a:custGeom>
              <a:avLst/>
              <a:gdLst/>
              <a:ahLst/>
              <a:cxnLst/>
              <a:rect l="l" t="t" r="r" b="b"/>
              <a:pathLst>
                <a:path w="727" h="1292" extrusionOk="0">
                  <a:moveTo>
                    <a:pt x="597" y="0"/>
                  </a:moveTo>
                  <a:cubicBezTo>
                    <a:pt x="584" y="0"/>
                    <a:pt x="575" y="6"/>
                    <a:pt x="572" y="18"/>
                  </a:cubicBezTo>
                  <a:cubicBezTo>
                    <a:pt x="453" y="315"/>
                    <a:pt x="131" y="494"/>
                    <a:pt x="12" y="792"/>
                  </a:cubicBezTo>
                  <a:cubicBezTo>
                    <a:pt x="119" y="911"/>
                    <a:pt x="0" y="1065"/>
                    <a:pt x="96" y="1208"/>
                  </a:cubicBezTo>
                  <a:cubicBezTo>
                    <a:pt x="119" y="1244"/>
                    <a:pt x="167" y="1280"/>
                    <a:pt x="227" y="1292"/>
                  </a:cubicBezTo>
                  <a:cubicBezTo>
                    <a:pt x="250" y="1280"/>
                    <a:pt x="274" y="1268"/>
                    <a:pt x="298" y="1244"/>
                  </a:cubicBezTo>
                  <a:cubicBezTo>
                    <a:pt x="524" y="1173"/>
                    <a:pt x="512" y="970"/>
                    <a:pt x="572" y="804"/>
                  </a:cubicBezTo>
                  <a:cubicBezTo>
                    <a:pt x="584" y="708"/>
                    <a:pt x="584" y="625"/>
                    <a:pt x="596" y="530"/>
                  </a:cubicBezTo>
                  <a:cubicBezTo>
                    <a:pt x="643" y="470"/>
                    <a:pt x="667" y="411"/>
                    <a:pt x="715" y="375"/>
                  </a:cubicBezTo>
                  <a:cubicBezTo>
                    <a:pt x="727" y="280"/>
                    <a:pt x="727" y="173"/>
                    <a:pt x="727" y="89"/>
                  </a:cubicBezTo>
                  <a:cubicBezTo>
                    <a:pt x="700" y="45"/>
                    <a:pt x="634" y="0"/>
                    <a:pt x="5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6968;p32">
              <a:extLst>
                <a:ext uri="{FF2B5EF4-FFF2-40B4-BE49-F238E27FC236}">
                  <a16:creationId xmlns:a16="http://schemas.microsoft.com/office/drawing/2014/main" id="{FAA74A35-E2D5-475A-A253-756D8751B9AF}"/>
                </a:ext>
              </a:extLst>
            </p:cNvPr>
            <p:cNvSpPr/>
            <p:nvPr/>
          </p:nvSpPr>
          <p:spPr>
            <a:xfrm>
              <a:off x="5395300" y="3330000"/>
              <a:ext cx="9850" cy="23475"/>
            </a:xfrm>
            <a:custGeom>
              <a:avLst/>
              <a:gdLst/>
              <a:ahLst/>
              <a:cxnLst/>
              <a:rect l="l" t="t" r="r" b="b"/>
              <a:pathLst>
                <a:path w="394" h="939" extrusionOk="0">
                  <a:moveTo>
                    <a:pt x="179" y="1"/>
                  </a:moveTo>
                  <a:cubicBezTo>
                    <a:pt x="108" y="155"/>
                    <a:pt x="1" y="322"/>
                    <a:pt x="36" y="536"/>
                  </a:cubicBezTo>
                  <a:cubicBezTo>
                    <a:pt x="48" y="655"/>
                    <a:pt x="48" y="775"/>
                    <a:pt x="60" y="894"/>
                  </a:cubicBezTo>
                  <a:cubicBezTo>
                    <a:pt x="60" y="906"/>
                    <a:pt x="84" y="917"/>
                    <a:pt x="108" y="929"/>
                  </a:cubicBezTo>
                  <a:cubicBezTo>
                    <a:pt x="117" y="935"/>
                    <a:pt x="126" y="938"/>
                    <a:pt x="133" y="938"/>
                  </a:cubicBezTo>
                  <a:cubicBezTo>
                    <a:pt x="155" y="938"/>
                    <a:pt x="170" y="914"/>
                    <a:pt x="179" y="870"/>
                  </a:cubicBezTo>
                  <a:cubicBezTo>
                    <a:pt x="298" y="739"/>
                    <a:pt x="263" y="572"/>
                    <a:pt x="322" y="429"/>
                  </a:cubicBezTo>
                  <a:cubicBezTo>
                    <a:pt x="334" y="263"/>
                    <a:pt x="394" y="84"/>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6969;p32">
              <a:extLst>
                <a:ext uri="{FF2B5EF4-FFF2-40B4-BE49-F238E27FC236}">
                  <a16:creationId xmlns:a16="http://schemas.microsoft.com/office/drawing/2014/main" id="{54B85203-84BE-440C-9254-75845924C898}"/>
                </a:ext>
              </a:extLst>
            </p:cNvPr>
            <p:cNvSpPr/>
            <p:nvPr/>
          </p:nvSpPr>
          <p:spPr>
            <a:xfrm>
              <a:off x="5426425" y="3268900"/>
              <a:ext cx="9100" cy="11125"/>
            </a:xfrm>
            <a:custGeom>
              <a:avLst/>
              <a:gdLst/>
              <a:ahLst/>
              <a:cxnLst/>
              <a:rect l="l" t="t" r="r" b="b"/>
              <a:pathLst>
                <a:path w="364" h="445" extrusionOk="0">
                  <a:moveTo>
                    <a:pt x="222" y="0"/>
                  </a:moveTo>
                  <a:cubicBezTo>
                    <a:pt x="26" y="0"/>
                    <a:pt x="0" y="128"/>
                    <a:pt x="89" y="444"/>
                  </a:cubicBezTo>
                  <a:cubicBezTo>
                    <a:pt x="244" y="361"/>
                    <a:pt x="292" y="159"/>
                    <a:pt x="363" y="16"/>
                  </a:cubicBezTo>
                  <a:cubicBezTo>
                    <a:pt x="309" y="6"/>
                    <a:pt x="262" y="0"/>
                    <a:pt x="2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6970;p32">
              <a:extLst>
                <a:ext uri="{FF2B5EF4-FFF2-40B4-BE49-F238E27FC236}">
                  <a16:creationId xmlns:a16="http://schemas.microsoft.com/office/drawing/2014/main" id="{856333AF-978F-4759-80EE-D8C4C2F22FFC}"/>
                </a:ext>
              </a:extLst>
            </p:cNvPr>
            <p:cNvSpPr/>
            <p:nvPr/>
          </p:nvSpPr>
          <p:spPr>
            <a:xfrm>
              <a:off x="5453050" y="3999725"/>
              <a:ext cx="274175" cy="31575"/>
            </a:xfrm>
            <a:custGeom>
              <a:avLst/>
              <a:gdLst/>
              <a:ahLst/>
              <a:cxnLst/>
              <a:rect l="l" t="t" r="r" b="b"/>
              <a:pathLst>
                <a:path w="10967" h="1263" extrusionOk="0">
                  <a:moveTo>
                    <a:pt x="763" y="1"/>
                  </a:moveTo>
                  <a:cubicBezTo>
                    <a:pt x="655" y="1"/>
                    <a:pt x="536" y="13"/>
                    <a:pt x="429" y="24"/>
                  </a:cubicBezTo>
                  <a:cubicBezTo>
                    <a:pt x="358" y="36"/>
                    <a:pt x="286" y="72"/>
                    <a:pt x="227" y="96"/>
                  </a:cubicBezTo>
                  <a:cubicBezTo>
                    <a:pt x="96" y="179"/>
                    <a:pt x="1" y="274"/>
                    <a:pt x="60" y="441"/>
                  </a:cubicBezTo>
                  <a:lnTo>
                    <a:pt x="36" y="489"/>
                  </a:lnTo>
                  <a:cubicBezTo>
                    <a:pt x="190" y="534"/>
                    <a:pt x="348" y="546"/>
                    <a:pt x="507" y="546"/>
                  </a:cubicBezTo>
                  <a:cubicBezTo>
                    <a:pt x="684" y="546"/>
                    <a:pt x="862" y="531"/>
                    <a:pt x="1039" y="531"/>
                  </a:cubicBezTo>
                  <a:cubicBezTo>
                    <a:pt x="1207" y="531"/>
                    <a:pt x="1374" y="544"/>
                    <a:pt x="1536" y="596"/>
                  </a:cubicBezTo>
                  <a:cubicBezTo>
                    <a:pt x="1548" y="572"/>
                    <a:pt x="1560" y="560"/>
                    <a:pt x="1584" y="560"/>
                  </a:cubicBezTo>
                  <a:lnTo>
                    <a:pt x="1667" y="608"/>
                  </a:lnTo>
                  <a:cubicBezTo>
                    <a:pt x="1772" y="575"/>
                    <a:pt x="1880" y="557"/>
                    <a:pt x="1992" y="557"/>
                  </a:cubicBezTo>
                  <a:cubicBezTo>
                    <a:pt x="2084" y="557"/>
                    <a:pt x="2178" y="569"/>
                    <a:pt x="2275" y="596"/>
                  </a:cubicBezTo>
                  <a:cubicBezTo>
                    <a:pt x="2335" y="562"/>
                    <a:pt x="2392" y="548"/>
                    <a:pt x="2447" y="548"/>
                  </a:cubicBezTo>
                  <a:cubicBezTo>
                    <a:pt x="2489" y="548"/>
                    <a:pt x="2531" y="557"/>
                    <a:pt x="2572" y="572"/>
                  </a:cubicBezTo>
                  <a:cubicBezTo>
                    <a:pt x="2591" y="570"/>
                    <a:pt x="2609" y="569"/>
                    <a:pt x="2626" y="569"/>
                  </a:cubicBezTo>
                  <a:cubicBezTo>
                    <a:pt x="2897" y="569"/>
                    <a:pt x="3100" y="785"/>
                    <a:pt x="3356" y="785"/>
                  </a:cubicBezTo>
                  <a:cubicBezTo>
                    <a:pt x="3387" y="785"/>
                    <a:pt x="3420" y="782"/>
                    <a:pt x="3453" y="775"/>
                  </a:cubicBezTo>
                  <a:cubicBezTo>
                    <a:pt x="3590" y="775"/>
                    <a:pt x="3730" y="764"/>
                    <a:pt x="3869" y="764"/>
                  </a:cubicBezTo>
                  <a:cubicBezTo>
                    <a:pt x="3986" y="764"/>
                    <a:pt x="4102" y="771"/>
                    <a:pt x="4215" y="798"/>
                  </a:cubicBezTo>
                  <a:lnTo>
                    <a:pt x="4394" y="846"/>
                  </a:lnTo>
                  <a:cubicBezTo>
                    <a:pt x="4513" y="870"/>
                    <a:pt x="4632" y="894"/>
                    <a:pt x="4751" y="894"/>
                  </a:cubicBezTo>
                  <a:cubicBezTo>
                    <a:pt x="4811" y="906"/>
                    <a:pt x="4870" y="906"/>
                    <a:pt x="4930" y="906"/>
                  </a:cubicBezTo>
                  <a:cubicBezTo>
                    <a:pt x="5049" y="917"/>
                    <a:pt x="5156" y="965"/>
                    <a:pt x="5275" y="977"/>
                  </a:cubicBezTo>
                  <a:cubicBezTo>
                    <a:pt x="5358" y="977"/>
                    <a:pt x="5454" y="965"/>
                    <a:pt x="5513" y="894"/>
                  </a:cubicBezTo>
                  <a:cubicBezTo>
                    <a:pt x="5624" y="871"/>
                    <a:pt x="5734" y="862"/>
                    <a:pt x="5845" y="862"/>
                  </a:cubicBezTo>
                  <a:cubicBezTo>
                    <a:pt x="5973" y="862"/>
                    <a:pt x="6100" y="874"/>
                    <a:pt x="6227" y="894"/>
                  </a:cubicBezTo>
                  <a:cubicBezTo>
                    <a:pt x="6269" y="935"/>
                    <a:pt x="6314" y="956"/>
                    <a:pt x="6360" y="956"/>
                  </a:cubicBezTo>
                  <a:cubicBezTo>
                    <a:pt x="6406" y="956"/>
                    <a:pt x="6454" y="935"/>
                    <a:pt x="6501" y="894"/>
                  </a:cubicBezTo>
                  <a:cubicBezTo>
                    <a:pt x="6678" y="885"/>
                    <a:pt x="6855" y="877"/>
                    <a:pt x="7031" y="877"/>
                  </a:cubicBezTo>
                  <a:cubicBezTo>
                    <a:pt x="7352" y="877"/>
                    <a:pt x="7670" y="905"/>
                    <a:pt x="7978" y="1013"/>
                  </a:cubicBezTo>
                  <a:cubicBezTo>
                    <a:pt x="8025" y="1060"/>
                    <a:pt x="8085" y="1120"/>
                    <a:pt x="8156" y="1156"/>
                  </a:cubicBezTo>
                  <a:cubicBezTo>
                    <a:pt x="8311" y="1215"/>
                    <a:pt x="8466" y="1215"/>
                    <a:pt x="8633" y="1227"/>
                  </a:cubicBezTo>
                  <a:lnTo>
                    <a:pt x="10216" y="1227"/>
                  </a:lnTo>
                  <a:cubicBezTo>
                    <a:pt x="10478" y="1203"/>
                    <a:pt x="10776" y="1263"/>
                    <a:pt x="10966" y="989"/>
                  </a:cubicBezTo>
                  <a:cubicBezTo>
                    <a:pt x="10917" y="766"/>
                    <a:pt x="10783" y="743"/>
                    <a:pt x="10640" y="743"/>
                  </a:cubicBezTo>
                  <a:cubicBezTo>
                    <a:pt x="10602" y="743"/>
                    <a:pt x="10563" y="744"/>
                    <a:pt x="10525" y="744"/>
                  </a:cubicBezTo>
                  <a:cubicBezTo>
                    <a:pt x="10461" y="744"/>
                    <a:pt x="10400" y="740"/>
                    <a:pt x="10347" y="715"/>
                  </a:cubicBezTo>
                  <a:cubicBezTo>
                    <a:pt x="10288" y="679"/>
                    <a:pt x="10228" y="667"/>
                    <a:pt x="10157" y="667"/>
                  </a:cubicBezTo>
                  <a:cubicBezTo>
                    <a:pt x="10109" y="691"/>
                    <a:pt x="10062" y="704"/>
                    <a:pt x="10018" y="704"/>
                  </a:cubicBezTo>
                  <a:cubicBezTo>
                    <a:pt x="9951" y="704"/>
                    <a:pt x="9887" y="677"/>
                    <a:pt x="9823" y="620"/>
                  </a:cubicBezTo>
                  <a:cubicBezTo>
                    <a:pt x="9692" y="596"/>
                    <a:pt x="9561" y="596"/>
                    <a:pt x="9418" y="596"/>
                  </a:cubicBezTo>
                  <a:cubicBezTo>
                    <a:pt x="9103" y="554"/>
                    <a:pt x="8806" y="447"/>
                    <a:pt x="8479" y="447"/>
                  </a:cubicBezTo>
                  <a:cubicBezTo>
                    <a:pt x="8436" y="447"/>
                    <a:pt x="8392" y="449"/>
                    <a:pt x="8347" y="453"/>
                  </a:cubicBezTo>
                  <a:cubicBezTo>
                    <a:pt x="8327" y="452"/>
                    <a:pt x="8307" y="452"/>
                    <a:pt x="8287" y="452"/>
                  </a:cubicBezTo>
                  <a:cubicBezTo>
                    <a:pt x="8139" y="452"/>
                    <a:pt x="7987" y="470"/>
                    <a:pt x="7836" y="470"/>
                  </a:cubicBezTo>
                  <a:cubicBezTo>
                    <a:pt x="7677" y="470"/>
                    <a:pt x="7520" y="450"/>
                    <a:pt x="7370" y="370"/>
                  </a:cubicBezTo>
                  <a:cubicBezTo>
                    <a:pt x="7192" y="298"/>
                    <a:pt x="7001" y="322"/>
                    <a:pt x="6823" y="310"/>
                  </a:cubicBezTo>
                  <a:cubicBezTo>
                    <a:pt x="6668" y="298"/>
                    <a:pt x="6537" y="191"/>
                    <a:pt x="6382" y="191"/>
                  </a:cubicBezTo>
                  <a:cubicBezTo>
                    <a:pt x="4513" y="84"/>
                    <a:pt x="2632" y="72"/>
                    <a:pt x="7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6971;p32">
              <a:extLst>
                <a:ext uri="{FF2B5EF4-FFF2-40B4-BE49-F238E27FC236}">
                  <a16:creationId xmlns:a16="http://schemas.microsoft.com/office/drawing/2014/main" id="{F290AE26-9852-4395-BF32-144A3D0EC041}"/>
                </a:ext>
              </a:extLst>
            </p:cNvPr>
            <p:cNvSpPr/>
            <p:nvPr/>
          </p:nvSpPr>
          <p:spPr>
            <a:xfrm>
              <a:off x="5626275" y="4025200"/>
              <a:ext cx="99150" cy="15025"/>
            </a:xfrm>
            <a:custGeom>
              <a:avLst/>
              <a:gdLst/>
              <a:ahLst/>
              <a:cxnLst/>
              <a:rect l="l" t="t" r="r" b="b"/>
              <a:pathLst>
                <a:path w="3966" h="601" extrusionOk="0">
                  <a:moveTo>
                    <a:pt x="1071" y="1"/>
                  </a:moveTo>
                  <a:cubicBezTo>
                    <a:pt x="1061" y="1"/>
                    <a:pt x="1050" y="2"/>
                    <a:pt x="1037" y="6"/>
                  </a:cubicBezTo>
                  <a:cubicBezTo>
                    <a:pt x="784" y="14"/>
                    <a:pt x="538" y="22"/>
                    <a:pt x="310" y="22"/>
                  </a:cubicBezTo>
                  <a:cubicBezTo>
                    <a:pt x="215" y="22"/>
                    <a:pt x="124" y="21"/>
                    <a:pt x="37" y="17"/>
                  </a:cubicBezTo>
                  <a:cubicBezTo>
                    <a:pt x="1" y="77"/>
                    <a:pt x="1" y="125"/>
                    <a:pt x="37" y="172"/>
                  </a:cubicBezTo>
                  <a:cubicBezTo>
                    <a:pt x="96" y="208"/>
                    <a:pt x="144" y="268"/>
                    <a:pt x="180" y="315"/>
                  </a:cubicBezTo>
                  <a:cubicBezTo>
                    <a:pt x="281" y="369"/>
                    <a:pt x="379" y="396"/>
                    <a:pt x="476" y="396"/>
                  </a:cubicBezTo>
                  <a:cubicBezTo>
                    <a:pt x="572" y="396"/>
                    <a:pt x="668" y="369"/>
                    <a:pt x="763" y="315"/>
                  </a:cubicBezTo>
                  <a:lnTo>
                    <a:pt x="894" y="315"/>
                  </a:lnTo>
                  <a:cubicBezTo>
                    <a:pt x="953" y="375"/>
                    <a:pt x="1049" y="375"/>
                    <a:pt x="1132" y="375"/>
                  </a:cubicBezTo>
                  <a:lnTo>
                    <a:pt x="1394" y="375"/>
                  </a:lnTo>
                  <a:cubicBezTo>
                    <a:pt x="1465" y="375"/>
                    <a:pt x="1549" y="387"/>
                    <a:pt x="1608" y="446"/>
                  </a:cubicBezTo>
                  <a:cubicBezTo>
                    <a:pt x="1656" y="488"/>
                    <a:pt x="1707" y="509"/>
                    <a:pt x="1756" y="509"/>
                  </a:cubicBezTo>
                  <a:cubicBezTo>
                    <a:pt x="1805" y="509"/>
                    <a:pt x="1852" y="488"/>
                    <a:pt x="1894" y="446"/>
                  </a:cubicBezTo>
                  <a:cubicBezTo>
                    <a:pt x="1894" y="446"/>
                    <a:pt x="1906" y="434"/>
                    <a:pt x="1942" y="422"/>
                  </a:cubicBezTo>
                  <a:cubicBezTo>
                    <a:pt x="1965" y="422"/>
                    <a:pt x="2001" y="434"/>
                    <a:pt x="2025" y="470"/>
                  </a:cubicBezTo>
                  <a:cubicBezTo>
                    <a:pt x="2073" y="506"/>
                    <a:pt x="2120" y="553"/>
                    <a:pt x="2180" y="589"/>
                  </a:cubicBezTo>
                  <a:cubicBezTo>
                    <a:pt x="2263" y="601"/>
                    <a:pt x="2358" y="601"/>
                    <a:pt x="2442" y="601"/>
                  </a:cubicBezTo>
                  <a:cubicBezTo>
                    <a:pt x="2489" y="553"/>
                    <a:pt x="2549" y="506"/>
                    <a:pt x="2597" y="470"/>
                  </a:cubicBezTo>
                  <a:lnTo>
                    <a:pt x="2727" y="470"/>
                  </a:lnTo>
                  <a:cubicBezTo>
                    <a:pt x="2727" y="482"/>
                    <a:pt x="2739" y="482"/>
                    <a:pt x="2775" y="494"/>
                  </a:cubicBezTo>
                  <a:cubicBezTo>
                    <a:pt x="2788" y="497"/>
                    <a:pt x="2799" y="498"/>
                    <a:pt x="2809" y="498"/>
                  </a:cubicBezTo>
                  <a:cubicBezTo>
                    <a:pt x="2836" y="498"/>
                    <a:pt x="2856" y="487"/>
                    <a:pt x="2882" y="470"/>
                  </a:cubicBezTo>
                  <a:cubicBezTo>
                    <a:pt x="2966" y="506"/>
                    <a:pt x="3073" y="553"/>
                    <a:pt x="3168" y="601"/>
                  </a:cubicBezTo>
                  <a:cubicBezTo>
                    <a:pt x="3251" y="553"/>
                    <a:pt x="3359" y="506"/>
                    <a:pt x="3442" y="470"/>
                  </a:cubicBezTo>
                  <a:cubicBezTo>
                    <a:pt x="3442" y="470"/>
                    <a:pt x="3466" y="482"/>
                    <a:pt x="3489" y="494"/>
                  </a:cubicBezTo>
                  <a:cubicBezTo>
                    <a:pt x="3502" y="497"/>
                    <a:pt x="3513" y="498"/>
                    <a:pt x="3523" y="498"/>
                  </a:cubicBezTo>
                  <a:cubicBezTo>
                    <a:pt x="3551" y="498"/>
                    <a:pt x="3570" y="487"/>
                    <a:pt x="3597" y="470"/>
                  </a:cubicBezTo>
                  <a:cubicBezTo>
                    <a:pt x="3680" y="446"/>
                    <a:pt x="3787" y="446"/>
                    <a:pt x="3882" y="446"/>
                  </a:cubicBezTo>
                  <a:cubicBezTo>
                    <a:pt x="3966" y="363"/>
                    <a:pt x="3966" y="256"/>
                    <a:pt x="3906" y="148"/>
                  </a:cubicBezTo>
                  <a:cubicBezTo>
                    <a:pt x="3834" y="115"/>
                    <a:pt x="3758" y="108"/>
                    <a:pt x="3680" y="108"/>
                  </a:cubicBezTo>
                  <a:cubicBezTo>
                    <a:pt x="3628" y="108"/>
                    <a:pt x="3576" y="111"/>
                    <a:pt x="3524" y="111"/>
                  </a:cubicBezTo>
                  <a:cubicBezTo>
                    <a:pt x="3435" y="111"/>
                    <a:pt x="3346" y="102"/>
                    <a:pt x="3263" y="53"/>
                  </a:cubicBezTo>
                  <a:lnTo>
                    <a:pt x="1573" y="53"/>
                  </a:lnTo>
                  <a:cubicBezTo>
                    <a:pt x="1498" y="88"/>
                    <a:pt x="1426" y="108"/>
                    <a:pt x="1357" y="108"/>
                  </a:cubicBezTo>
                  <a:cubicBezTo>
                    <a:pt x="1282" y="108"/>
                    <a:pt x="1212" y="85"/>
                    <a:pt x="1144" y="29"/>
                  </a:cubicBezTo>
                  <a:cubicBezTo>
                    <a:pt x="1118" y="12"/>
                    <a:pt x="1098" y="1"/>
                    <a:pt x="10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6972;p32">
              <a:extLst>
                <a:ext uri="{FF2B5EF4-FFF2-40B4-BE49-F238E27FC236}">
                  <a16:creationId xmlns:a16="http://schemas.microsoft.com/office/drawing/2014/main" id="{29D7E163-691D-4D2E-9590-4B415D352586}"/>
                </a:ext>
              </a:extLst>
            </p:cNvPr>
            <p:cNvSpPr/>
            <p:nvPr/>
          </p:nvSpPr>
          <p:spPr>
            <a:xfrm>
              <a:off x="5521500" y="4016625"/>
              <a:ext cx="56900" cy="13200"/>
            </a:xfrm>
            <a:custGeom>
              <a:avLst/>
              <a:gdLst/>
              <a:ahLst/>
              <a:cxnLst/>
              <a:rect l="l" t="t" r="r" b="b"/>
              <a:pathLst>
                <a:path w="2276" h="528" extrusionOk="0">
                  <a:moveTo>
                    <a:pt x="1245" y="1"/>
                  </a:moveTo>
                  <a:cubicBezTo>
                    <a:pt x="1129" y="1"/>
                    <a:pt x="1013" y="12"/>
                    <a:pt x="900" y="12"/>
                  </a:cubicBezTo>
                  <a:cubicBezTo>
                    <a:pt x="849" y="12"/>
                    <a:pt x="800" y="10"/>
                    <a:pt x="751" y="3"/>
                  </a:cubicBezTo>
                  <a:cubicBezTo>
                    <a:pt x="706" y="12"/>
                    <a:pt x="660" y="15"/>
                    <a:pt x="614" y="15"/>
                  </a:cubicBezTo>
                  <a:cubicBezTo>
                    <a:pt x="516" y="15"/>
                    <a:pt x="415" y="2"/>
                    <a:pt x="315" y="2"/>
                  </a:cubicBezTo>
                  <a:cubicBezTo>
                    <a:pt x="213" y="2"/>
                    <a:pt x="111" y="16"/>
                    <a:pt x="13" y="75"/>
                  </a:cubicBezTo>
                  <a:cubicBezTo>
                    <a:pt x="1" y="134"/>
                    <a:pt x="1" y="182"/>
                    <a:pt x="1" y="241"/>
                  </a:cubicBezTo>
                  <a:cubicBezTo>
                    <a:pt x="65" y="359"/>
                    <a:pt x="148" y="485"/>
                    <a:pt x="284" y="485"/>
                  </a:cubicBezTo>
                  <a:cubicBezTo>
                    <a:pt x="300" y="485"/>
                    <a:pt x="317" y="483"/>
                    <a:pt x="334" y="480"/>
                  </a:cubicBezTo>
                  <a:cubicBezTo>
                    <a:pt x="473" y="461"/>
                    <a:pt x="611" y="453"/>
                    <a:pt x="750" y="453"/>
                  </a:cubicBezTo>
                  <a:cubicBezTo>
                    <a:pt x="1194" y="453"/>
                    <a:pt x="1638" y="528"/>
                    <a:pt x="2082" y="528"/>
                  </a:cubicBezTo>
                  <a:cubicBezTo>
                    <a:pt x="2107" y="528"/>
                    <a:pt x="2131" y="528"/>
                    <a:pt x="2156" y="527"/>
                  </a:cubicBezTo>
                  <a:cubicBezTo>
                    <a:pt x="2239" y="468"/>
                    <a:pt x="2275" y="372"/>
                    <a:pt x="2263" y="277"/>
                  </a:cubicBezTo>
                  <a:cubicBezTo>
                    <a:pt x="2251" y="194"/>
                    <a:pt x="2204" y="158"/>
                    <a:pt x="2156" y="110"/>
                  </a:cubicBezTo>
                  <a:cubicBezTo>
                    <a:pt x="2132" y="93"/>
                    <a:pt x="2111" y="84"/>
                    <a:pt x="2090" y="84"/>
                  </a:cubicBezTo>
                  <a:cubicBezTo>
                    <a:pt x="2070" y="84"/>
                    <a:pt x="2049" y="93"/>
                    <a:pt x="2025" y="110"/>
                  </a:cubicBezTo>
                  <a:cubicBezTo>
                    <a:pt x="1955" y="145"/>
                    <a:pt x="1883" y="172"/>
                    <a:pt x="1813" y="172"/>
                  </a:cubicBezTo>
                  <a:cubicBezTo>
                    <a:pt x="1740" y="172"/>
                    <a:pt x="1669" y="142"/>
                    <a:pt x="1608" y="63"/>
                  </a:cubicBezTo>
                  <a:cubicBezTo>
                    <a:pt x="1488" y="13"/>
                    <a:pt x="1366" y="1"/>
                    <a:pt x="12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6973;p32">
              <a:extLst>
                <a:ext uri="{FF2B5EF4-FFF2-40B4-BE49-F238E27FC236}">
                  <a16:creationId xmlns:a16="http://schemas.microsoft.com/office/drawing/2014/main" id="{EC51D4C4-7E59-43E1-AABD-E2B7D418868B}"/>
                </a:ext>
              </a:extLst>
            </p:cNvPr>
            <p:cNvSpPr/>
            <p:nvPr/>
          </p:nvSpPr>
          <p:spPr>
            <a:xfrm>
              <a:off x="5575375" y="4021125"/>
              <a:ext cx="22950" cy="12200"/>
            </a:xfrm>
            <a:custGeom>
              <a:avLst/>
              <a:gdLst/>
              <a:ahLst/>
              <a:cxnLst/>
              <a:rect l="l" t="t" r="r" b="b"/>
              <a:pathLst>
                <a:path w="918" h="488" extrusionOk="0">
                  <a:moveTo>
                    <a:pt x="169" y="0"/>
                  </a:moveTo>
                  <a:cubicBezTo>
                    <a:pt x="113" y="0"/>
                    <a:pt x="57" y="18"/>
                    <a:pt x="1" y="61"/>
                  </a:cubicBezTo>
                  <a:lnTo>
                    <a:pt x="1" y="347"/>
                  </a:lnTo>
                  <a:cubicBezTo>
                    <a:pt x="216" y="357"/>
                    <a:pt x="399" y="487"/>
                    <a:pt x="590" y="487"/>
                  </a:cubicBezTo>
                  <a:cubicBezTo>
                    <a:pt x="631" y="487"/>
                    <a:pt x="673" y="481"/>
                    <a:pt x="715" y="466"/>
                  </a:cubicBezTo>
                  <a:cubicBezTo>
                    <a:pt x="811" y="431"/>
                    <a:pt x="918" y="395"/>
                    <a:pt x="882" y="288"/>
                  </a:cubicBezTo>
                  <a:cubicBezTo>
                    <a:pt x="882" y="240"/>
                    <a:pt x="799" y="216"/>
                    <a:pt x="739" y="180"/>
                  </a:cubicBezTo>
                  <a:cubicBezTo>
                    <a:pt x="680" y="133"/>
                    <a:pt x="632" y="109"/>
                    <a:pt x="572" y="61"/>
                  </a:cubicBezTo>
                  <a:cubicBezTo>
                    <a:pt x="501" y="50"/>
                    <a:pt x="406" y="50"/>
                    <a:pt x="322" y="38"/>
                  </a:cubicBezTo>
                  <a:cubicBezTo>
                    <a:pt x="271" y="15"/>
                    <a:pt x="220" y="0"/>
                    <a:pt x="1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6974;p32">
              <a:extLst>
                <a:ext uri="{FF2B5EF4-FFF2-40B4-BE49-F238E27FC236}">
                  <a16:creationId xmlns:a16="http://schemas.microsoft.com/office/drawing/2014/main" id="{84F06387-12E2-4EA9-A424-8280C786A708}"/>
                </a:ext>
              </a:extLst>
            </p:cNvPr>
            <p:cNvSpPr/>
            <p:nvPr/>
          </p:nvSpPr>
          <p:spPr>
            <a:xfrm>
              <a:off x="5604550" y="4022350"/>
              <a:ext cx="14925" cy="10225"/>
            </a:xfrm>
            <a:custGeom>
              <a:avLst/>
              <a:gdLst/>
              <a:ahLst/>
              <a:cxnLst/>
              <a:rect l="l" t="t" r="r" b="b"/>
              <a:pathLst>
                <a:path w="597" h="409" extrusionOk="0">
                  <a:moveTo>
                    <a:pt x="132" y="1"/>
                  </a:moveTo>
                  <a:cubicBezTo>
                    <a:pt x="72" y="143"/>
                    <a:pt x="1" y="310"/>
                    <a:pt x="227" y="370"/>
                  </a:cubicBezTo>
                  <a:cubicBezTo>
                    <a:pt x="269" y="393"/>
                    <a:pt x="313" y="408"/>
                    <a:pt x="356" y="408"/>
                  </a:cubicBezTo>
                  <a:cubicBezTo>
                    <a:pt x="400" y="408"/>
                    <a:pt x="441" y="393"/>
                    <a:pt x="477" y="358"/>
                  </a:cubicBezTo>
                  <a:cubicBezTo>
                    <a:pt x="596" y="227"/>
                    <a:pt x="441" y="120"/>
                    <a:pt x="41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6975;p32">
              <a:extLst>
                <a:ext uri="{FF2B5EF4-FFF2-40B4-BE49-F238E27FC236}">
                  <a16:creationId xmlns:a16="http://schemas.microsoft.com/office/drawing/2014/main" id="{0C90FF61-EC14-43A5-89C0-AD33325D2E42}"/>
                </a:ext>
              </a:extLst>
            </p:cNvPr>
            <p:cNvSpPr/>
            <p:nvPr/>
          </p:nvSpPr>
          <p:spPr>
            <a:xfrm>
              <a:off x="5629550" y="4033375"/>
              <a:ext cx="14325" cy="3250"/>
            </a:xfrm>
            <a:custGeom>
              <a:avLst/>
              <a:gdLst/>
              <a:ahLst/>
              <a:cxnLst/>
              <a:rect l="l" t="t" r="r" b="b"/>
              <a:pathLst>
                <a:path w="573" h="130" extrusionOk="0">
                  <a:moveTo>
                    <a:pt x="1" y="0"/>
                  </a:moveTo>
                  <a:cubicBezTo>
                    <a:pt x="1" y="36"/>
                    <a:pt x="13" y="83"/>
                    <a:pt x="25" y="107"/>
                  </a:cubicBezTo>
                  <a:cubicBezTo>
                    <a:pt x="117" y="107"/>
                    <a:pt x="215" y="130"/>
                    <a:pt x="308" y="130"/>
                  </a:cubicBezTo>
                  <a:cubicBezTo>
                    <a:pt x="406" y="130"/>
                    <a:pt x="499" y="104"/>
                    <a:pt x="5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6976;p32">
              <a:extLst>
                <a:ext uri="{FF2B5EF4-FFF2-40B4-BE49-F238E27FC236}">
                  <a16:creationId xmlns:a16="http://schemas.microsoft.com/office/drawing/2014/main" id="{C8A947E1-50C8-49B2-8FDC-3CC837782DC7}"/>
                </a:ext>
              </a:extLst>
            </p:cNvPr>
            <p:cNvSpPr/>
            <p:nvPr/>
          </p:nvSpPr>
          <p:spPr>
            <a:xfrm>
              <a:off x="5482225" y="4026525"/>
              <a:ext cx="11325" cy="2700"/>
            </a:xfrm>
            <a:custGeom>
              <a:avLst/>
              <a:gdLst/>
              <a:ahLst/>
              <a:cxnLst/>
              <a:rect l="l" t="t" r="r" b="b"/>
              <a:pathLst>
                <a:path w="453" h="108" extrusionOk="0">
                  <a:moveTo>
                    <a:pt x="0" y="0"/>
                  </a:moveTo>
                  <a:cubicBezTo>
                    <a:pt x="72" y="72"/>
                    <a:pt x="146" y="107"/>
                    <a:pt x="222" y="107"/>
                  </a:cubicBezTo>
                  <a:cubicBezTo>
                    <a:pt x="298" y="107"/>
                    <a:pt x="375" y="72"/>
                    <a:pt x="4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6977;p32">
              <a:extLst>
                <a:ext uri="{FF2B5EF4-FFF2-40B4-BE49-F238E27FC236}">
                  <a16:creationId xmlns:a16="http://schemas.microsoft.com/office/drawing/2014/main" id="{10171C08-C71D-4353-BBC5-967CECFC9570}"/>
                </a:ext>
              </a:extLst>
            </p:cNvPr>
            <p:cNvSpPr/>
            <p:nvPr/>
          </p:nvSpPr>
          <p:spPr>
            <a:xfrm>
              <a:off x="5460800" y="4025025"/>
              <a:ext cx="3875" cy="925"/>
            </a:xfrm>
            <a:custGeom>
              <a:avLst/>
              <a:gdLst/>
              <a:ahLst/>
              <a:cxnLst/>
              <a:rect l="l" t="t" r="r" b="b"/>
              <a:pathLst>
                <a:path w="155" h="37" extrusionOk="0">
                  <a:moveTo>
                    <a:pt x="107" y="1"/>
                  </a:moveTo>
                  <a:cubicBezTo>
                    <a:pt x="83" y="1"/>
                    <a:pt x="36" y="24"/>
                    <a:pt x="0" y="36"/>
                  </a:cubicBezTo>
                  <a:lnTo>
                    <a:pt x="155" y="36"/>
                  </a:lnTo>
                  <a:cubicBezTo>
                    <a:pt x="143" y="24"/>
                    <a:pt x="119" y="1"/>
                    <a:pt x="1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6978;p32">
              <a:extLst>
                <a:ext uri="{FF2B5EF4-FFF2-40B4-BE49-F238E27FC236}">
                  <a16:creationId xmlns:a16="http://schemas.microsoft.com/office/drawing/2014/main" id="{6764A2A1-9770-4167-AD26-3ED96F63AA67}"/>
                </a:ext>
              </a:extLst>
            </p:cNvPr>
            <p:cNvSpPr/>
            <p:nvPr/>
          </p:nvSpPr>
          <p:spPr>
            <a:xfrm>
              <a:off x="5442925" y="4024425"/>
              <a:ext cx="3900" cy="1225"/>
            </a:xfrm>
            <a:custGeom>
              <a:avLst/>
              <a:gdLst/>
              <a:ahLst/>
              <a:cxnLst/>
              <a:rect l="l" t="t" r="r" b="b"/>
              <a:pathLst>
                <a:path w="156" h="49" extrusionOk="0">
                  <a:moveTo>
                    <a:pt x="108" y="1"/>
                  </a:moveTo>
                  <a:cubicBezTo>
                    <a:pt x="60" y="1"/>
                    <a:pt x="36" y="25"/>
                    <a:pt x="1" y="37"/>
                  </a:cubicBezTo>
                  <a:cubicBezTo>
                    <a:pt x="48" y="48"/>
                    <a:pt x="96" y="48"/>
                    <a:pt x="155" y="48"/>
                  </a:cubicBezTo>
                  <a:cubicBezTo>
                    <a:pt x="144" y="37"/>
                    <a:pt x="120" y="1"/>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6979;p32">
              <a:extLst>
                <a:ext uri="{FF2B5EF4-FFF2-40B4-BE49-F238E27FC236}">
                  <a16:creationId xmlns:a16="http://schemas.microsoft.com/office/drawing/2014/main" id="{7B0B3570-1C35-4C0D-8696-527EC2102FB3}"/>
                </a:ext>
              </a:extLst>
            </p:cNvPr>
            <p:cNvSpPr/>
            <p:nvPr/>
          </p:nvSpPr>
          <p:spPr>
            <a:xfrm>
              <a:off x="5623600" y="4025925"/>
              <a:ext cx="2425" cy="3900"/>
            </a:xfrm>
            <a:custGeom>
              <a:avLst/>
              <a:gdLst/>
              <a:ahLst/>
              <a:cxnLst/>
              <a:rect l="l" t="t" r="r" b="b"/>
              <a:pathLst>
                <a:path w="97" h="156" extrusionOk="0">
                  <a:moveTo>
                    <a:pt x="96" y="0"/>
                  </a:moveTo>
                  <a:cubicBezTo>
                    <a:pt x="1" y="48"/>
                    <a:pt x="1" y="108"/>
                    <a:pt x="96" y="155"/>
                  </a:cubicBezTo>
                  <a:lnTo>
                    <a:pt x="9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6980;p32">
              <a:extLst>
                <a:ext uri="{FF2B5EF4-FFF2-40B4-BE49-F238E27FC236}">
                  <a16:creationId xmlns:a16="http://schemas.microsoft.com/office/drawing/2014/main" id="{FBC025CF-5FE2-4F69-B964-A3F8CD622AB0}"/>
                </a:ext>
              </a:extLst>
            </p:cNvPr>
            <p:cNvSpPr/>
            <p:nvPr/>
          </p:nvSpPr>
          <p:spPr>
            <a:xfrm>
              <a:off x="5625700" y="4029800"/>
              <a:ext cx="3875" cy="3600"/>
            </a:xfrm>
            <a:custGeom>
              <a:avLst/>
              <a:gdLst/>
              <a:ahLst/>
              <a:cxnLst/>
              <a:rect l="l" t="t" r="r" b="b"/>
              <a:pathLst>
                <a:path w="155" h="144" extrusionOk="0">
                  <a:moveTo>
                    <a:pt x="0" y="0"/>
                  </a:moveTo>
                  <a:cubicBezTo>
                    <a:pt x="9" y="9"/>
                    <a:pt x="19" y="18"/>
                    <a:pt x="28" y="26"/>
                  </a:cubicBezTo>
                  <a:lnTo>
                    <a:pt x="28" y="26"/>
                  </a:lnTo>
                  <a:lnTo>
                    <a:pt x="0" y="0"/>
                  </a:lnTo>
                  <a:close/>
                  <a:moveTo>
                    <a:pt x="28" y="26"/>
                  </a:moveTo>
                  <a:lnTo>
                    <a:pt x="155" y="143"/>
                  </a:lnTo>
                  <a:cubicBezTo>
                    <a:pt x="116" y="95"/>
                    <a:pt x="70" y="62"/>
                    <a:pt x="28" y="2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6981;p32">
              <a:extLst>
                <a:ext uri="{FF2B5EF4-FFF2-40B4-BE49-F238E27FC236}">
                  <a16:creationId xmlns:a16="http://schemas.microsoft.com/office/drawing/2014/main" id="{B225DD1F-4225-4DB9-977D-DB8BDC39D96E}"/>
                </a:ext>
              </a:extLst>
            </p:cNvPr>
            <p:cNvSpPr/>
            <p:nvPr/>
          </p:nvSpPr>
          <p:spPr>
            <a:xfrm>
              <a:off x="5420600" y="4000550"/>
              <a:ext cx="36950" cy="12900"/>
            </a:xfrm>
            <a:custGeom>
              <a:avLst/>
              <a:gdLst/>
              <a:ahLst/>
              <a:cxnLst/>
              <a:rect l="l" t="t" r="r" b="b"/>
              <a:pathLst>
                <a:path w="1478" h="516" extrusionOk="0">
                  <a:moveTo>
                    <a:pt x="1072" y="0"/>
                  </a:moveTo>
                  <a:cubicBezTo>
                    <a:pt x="1041" y="0"/>
                    <a:pt x="1009" y="1"/>
                    <a:pt x="977" y="3"/>
                  </a:cubicBezTo>
                  <a:cubicBezTo>
                    <a:pt x="858" y="3"/>
                    <a:pt x="751" y="15"/>
                    <a:pt x="644" y="51"/>
                  </a:cubicBezTo>
                  <a:cubicBezTo>
                    <a:pt x="429" y="111"/>
                    <a:pt x="227" y="134"/>
                    <a:pt x="48" y="253"/>
                  </a:cubicBezTo>
                  <a:cubicBezTo>
                    <a:pt x="1" y="313"/>
                    <a:pt x="1" y="361"/>
                    <a:pt x="60" y="420"/>
                  </a:cubicBezTo>
                  <a:cubicBezTo>
                    <a:pt x="132" y="432"/>
                    <a:pt x="227" y="432"/>
                    <a:pt x="310" y="456"/>
                  </a:cubicBezTo>
                  <a:cubicBezTo>
                    <a:pt x="337" y="483"/>
                    <a:pt x="368" y="498"/>
                    <a:pt x="398" y="498"/>
                  </a:cubicBezTo>
                  <a:cubicBezTo>
                    <a:pt x="421" y="498"/>
                    <a:pt x="444" y="489"/>
                    <a:pt x="465" y="468"/>
                  </a:cubicBezTo>
                  <a:cubicBezTo>
                    <a:pt x="513" y="468"/>
                    <a:pt x="572" y="480"/>
                    <a:pt x="608" y="480"/>
                  </a:cubicBezTo>
                  <a:cubicBezTo>
                    <a:pt x="656" y="503"/>
                    <a:pt x="706" y="515"/>
                    <a:pt x="755" y="515"/>
                  </a:cubicBezTo>
                  <a:cubicBezTo>
                    <a:pt x="804" y="515"/>
                    <a:pt x="852" y="503"/>
                    <a:pt x="894" y="480"/>
                  </a:cubicBezTo>
                  <a:cubicBezTo>
                    <a:pt x="1048" y="456"/>
                    <a:pt x="1191" y="444"/>
                    <a:pt x="1346" y="420"/>
                  </a:cubicBezTo>
                  <a:cubicBezTo>
                    <a:pt x="1394" y="349"/>
                    <a:pt x="1429" y="265"/>
                    <a:pt x="1477" y="182"/>
                  </a:cubicBezTo>
                  <a:cubicBezTo>
                    <a:pt x="1378" y="33"/>
                    <a:pt x="1229" y="0"/>
                    <a:pt x="10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6982;p32">
              <a:extLst>
                <a:ext uri="{FF2B5EF4-FFF2-40B4-BE49-F238E27FC236}">
                  <a16:creationId xmlns:a16="http://schemas.microsoft.com/office/drawing/2014/main" id="{6DD2519B-C451-433F-B0BB-0E1977838263}"/>
                </a:ext>
              </a:extLst>
            </p:cNvPr>
            <p:cNvSpPr/>
            <p:nvPr/>
          </p:nvSpPr>
          <p:spPr>
            <a:xfrm>
              <a:off x="5453350" y="4011900"/>
              <a:ext cx="37825" cy="3325"/>
            </a:xfrm>
            <a:custGeom>
              <a:avLst/>
              <a:gdLst/>
              <a:ahLst/>
              <a:cxnLst/>
              <a:rect l="l" t="t" r="r" b="b"/>
              <a:pathLst>
                <a:path w="1513" h="133" extrusionOk="0">
                  <a:moveTo>
                    <a:pt x="735" y="0"/>
                  </a:moveTo>
                  <a:cubicBezTo>
                    <a:pt x="523" y="0"/>
                    <a:pt x="311" y="15"/>
                    <a:pt x="97" y="15"/>
                  </a:cubicBezTo>
                  <a:cubicBezTo>
                    <a:pt x="65" y="15"/>
                    <a:pt x="33" y="14"/>
                    <a:pt x="0" y="14"/>
                  </a:cubicBezTo>
                  <a:lnTo>
                    <a:pt x="0" y="14"/>
                  </a:lnTo>
                  <a:cubicBezTo>
                    <a:pt x="24" y="61"/>
                    <a:pt x="24" y="85"/>
                    <a:pt x="24" y="133"/>
                  </a:cubicBezTo>
                  <a:cubicBezTo>
                    <a:pt x="512" y="133"/>
                    <a:pt x="1012" y="121"/>
                    <a:pt x="1513" y="121"/>
                  </a:cubicBezTo>
                  <a:cubicBezTo>
                    <a:pt x="1254" y="22"/>
                    <a:pt x="995" y="0"/>
                    <a:pt x="73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6983;p32">
              <a:extLst>
                <a:ext uri="{FF2B5EF4-FFF2-40B4-BE49-F238E27FC236}">
                  <a16:creationId xmlns:a16="http://schemas.microsoft.com/office/drawing/2014/main" id="{57D4E295-D7BA-4414-86CD-E8EA5D3D61F9}"/>
                </a:ext>
              </a:extLst>
            </p:cNvPr>
            <p:cNvSpPr/>
            <p:nvPr/>
          </p:nvSpPr>
          <p:spPr>
            <a:xfrm>
              <a:off x="5392925" y="4003375"/>
              <a:ext cx="29200" cy="12850"/>
            </a:xfrm>
            <a:custGeom>
              <a:avLst/>
              <a:gdLst/>
              <a:ahLst/>
              <a:cxnLst/>
              <a:rect l="l" t="t" r="r" b="b"/>
              <a:pathLst>
                <a:path w="1168" h="514" extrusionOk="0">
                  <a:moveTo>
                    <a:pt x="589" y="0"/>
                  </a:moveTo>
                  <a:cubicBezTo>
                    <a:pt x="420" y="0"/>
                    <a:pt x="246" y="53"/>
                    <a:pt x="72" y="128"/>
                  </a:cubicBezTo>
                  <a:cubicBezTo>
                    <a:pt x="36" y="176"/>
                    <a:pt x="24" y="200"/>
                    <a:pt x="0" y="236"/>
                  </a:cubicBezTo>
                  <a:cubicBezTo>
                    <a:pt x="72" y="343"/>
                    <a:pt x="179" y="343"/>
                    <a:pt x="274" y="343"/>
                  </a:cubicBezTo>
                  <a:cubicBezTo>
                    <a:pt x="298" y="345"/>
                    <a:pt x="323" y="345"/>
                    <a:pt x="348" y="345"/>
                  </a:cubicBezTo>
                  <a:cubicBezTo>
                    <a:pt x="368" y="345"/>
                    <a:pt x="388" y="345"/>
                    <a:pt x="407" y="345"/>
                  </a:cubicBezTo>
                  <a:cubicBezTo>
                    <a:pt x="523" y="345"/>
                    <a:pt x="638" y="354"/>
                    <a:pt x="715" y="474"/>
                  </a:cubicBezTo>
                  <a:cubicBezTo>
                    <a:pt x="756" y="502"/>
                    <a:pt x="790" y="514"/>
                    <a:pt x="820" y="514"/>
                  </a:cubicBezTo>
                  <a:cubicBezTo>
                    <a:pt x="903" y="514"/>
                    <a:pt x="951" y="425"/>
                    <a:pt x="1012" y="355"/>
                  </a:cubicBezTo>
                  <a:cubicBezTo>
                    <a:pt x="1072" y="343"/>
                    <a:pt x="1108" y="331"/>
                    <a:pt x="1167" y="307"/>
                  </a:cubicBezTo>
                  <a:cubicBezTo>
                    <a:pt x="1155" y="271"/>
                    <a:pt x="1143" y="236"/>
                    <a:pt x="1108" y="212"/>
                  </a:cubicBezTo>
                  <a:cubicBezTo>
                    <a:pt x="943" y="59"/>
                    <a:pt x="768" y="0"/>
                    <a:pt x="5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6984;p32">
              <a:extLst>
                <a:ext uri="{FF2B5EF4-FFF2-40B4-BE49-F238E27FC236}">
                  <a16:creationId xmlns:a16="http://schemas.microsoft.com/office/drawing/2014/main" id="{94E17ABC-DBEF-4441-8F22-73EA6E83FDC1}"/>
                </a:ext>
              </a:extLst>
            </p:cNvPr>
            <p:cNvSpPr/>
            <p:nvPr/>
          </p:nvSpPr>
          <p:spPr>
            <a:xfrm>
              <a:off x="5517050" y="4013600"/>
              <a:ext cx="24725" cy="5500"/>
            </a:xfrm>
            <a:custGeom>
              <a:avLst/>
              <a:gdLst/>
              <a:ahLst/>
              <a:cxnLst/>
              <a:rect l="l" t="t" r="r" b="b"/>
              <a:pathLst>
                <a:path w="989" h="220" extrusionOk="0">
                  <a:moveTo>
                    <a:pt x="268" y="1"/>
                  </a:moveTo>
                  <a:cubicBezTo>
                    <a:pt x="179" y="1"/>
                    <a:pt x="90" y="15"/>
                    <a:pt x="0" y="53"/>
                  </a:cubicBezTo>
                  <a:cubicBezTo>
                    <a:pt x="60" y="112"/>
                    <a:pt x="131" y="160"/>
                    <a:pt x="191" y="220"/>
                  </a:cubicBezTo>
                  <a:lnTo>
                    <a:pt x="905" y="220"/>
                  </a:lnTo>
                  <a:cubicBezTo>
                    <a:pt x="965" y="172"/>
                    <a:pt x="989" y="124"/>
                    <a:pt x="905" y="100"/>
                  </a:cubicBezTo>
                  <a:cubicBezTo>
                    <a:pt x="694" y="84"/>
                    <a:pt x="483" y="1"/>
                    <a:pt x="2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6985;p32">
              <a:extLst>
                <a:ext uri="{FF2B5EF4-FFF2-40B4-BE49-F238E27FC236}">
                  <a16:creationId xmlns:a16="http://schemas.microsoft.com/office/drawing/2014/main" id="{7362B791-62BF-4274-BB17-71C352B77A2C}"/>
                </a:ext>
              </a:extLst>
            </p:cNvPr>
            <p:cNvSpPr/>
            <p:nvPr/>
          </p:nvSpPr>
          <p:spPr>
            <a:xfrm>
              <a:off x="5410775" y="4011925"/>
              <a:ext cx="9850" cy="6750"/>
            </a:xfrm>
            <a:custGeom>
              <a:avLst/>
              <a:gdLst/>
              <a:ahLst/>
              <a:cxnLst/>
              <a:rect l="l" t="t" r="r" b="b"/>
              <a:pathLst>
                <a:path w="394" h="270" extrusionOk="0">
                  <a:moveTo>
                    <a:pt x="298" y="1"/>
                  </a:moveTo>
                  <a:lnTo>
                    <a:pt x="298" y="1"/>
                  </a:lnTo>
                  <a:cubicBezTo>
                    <a:pt x="191" y="48"/>
                    <a:pt x="96" y="72"/>
                    <a:pt x="1" y="120"/>
                  </a:cubicBezTo>
                  <a:cubicBezTo>
                    <a:pt x="43" y="213"/>
                    <a:pt x="103" y="269"/>
                    <a:pt x="177" y="269"/>
                  </a:cubicBezTo>
                  <a:cubicBezTo>
                    <a:pt x="207" y="269"/>
                    <a:pt x="240" y="260"/>
                    <a:pt x="275" y="239"/>
                  </a:cubicBezTo>
                  <a:cubicBezTo>
                    <a:pt x="394" y="179"/>
                    <a:pt x="310" y="84"/>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6986;p32">
              <a:extLst>
                <a:ext uri="{FF2B5EF4-FFF2-40B4-BE49-F238E27FC236}">
                  <a16:creationId xmlns:a16="http://schemas.microsoft.com/office/drawing/2014/main" id="{14CBCB1C-A477-48C6-808E-701250800D9B}"/>
                </a:ext>
              </a:extLst>
            </p:cNvPr>
            <p:cNvSpPr/>
            <p:nvPr/>
          </p:nvSpPr>
          <p:spPr>
            <a:xfrm>
              <a:off x="5494725" y="4012425"/>
              <a:ext cx="14900" cy="2500"/>
            </a:xfrm>
            <a:custGeom>
              <a:avLst/>
              <a:gdLst/>
              <a:ahLst/>
              <a:cxnLst/>
              <a:rect l="l" t="t" r="r" b="b"/>
              <a:pathLst>
                <a:path w="596" h="100" extrusionOk="0">
                  <a:moveTo>
                    <a:pt x="271" y="1"/>
                  </a:moveTo>
                  <a:cubicBezTo>
                    <a:pt x="179" y="1"/>
                    <a:pt x="87" y="29"/>
                    <a:pt x="0" y="100"/>
                  </a:cubicBezTo>
                  <a:lnTo>
                    <a:pt x="596" y="100"/>
                  </a:lnTo>
                  <a:cubicBezTo>
                    <a:pt x="492" y="42"/>
                    <a:pt x="381" y="1"/>
                    <a:pt x="2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6987;p32">
              <a:extLst>
                <a:ext uri="{FF2B5EF4-FFF2-40B4-BE49-F238E27FC236}">
                  <a16:creationId xmlns:a16="http://schemas.microsoft.com/office/drawing/2014/main" id="{429DFF1B-0209-4414-A430-E286965CE498}"/>
                </a:ext>
              </a:extLst>
            </p:cNvPr>
            <p:cNvSpPr/>
            <p:nvPr/>
          </p:nvSpPr>
          <p:spPr>
            <a:xfrm>
              <a:off x="5436075" y="4012225"/>
              <a:ext cx="6875" cy="2475"/>
            </a:xfrm>
            <a:custGeom>
              <a:avLst/>
              <a:gdLst/>
              <a:ahLst/>
              <a:cxnLst/>
              <a:rect l="l" t="t" r="r" b="b"/>
              <a:pathLst>
                <a:path w="275" h="99" extrusionOk="0">
                  <a:moveTo>
                    <a:pt x="1" y="1"/>
                  </a:moveTo>
                  <a:cubicBezTo>
                    <a:pt x="43" y="66"/>
                    <a:pt x="87" y="99"/>
                    <a:pt x="133" y="99"/>
                  </a:cubicBezTo>
                  <a:cubicBezTo>
                    <a:pt x="179" y="99"/>
                    <a:pt x="227" y="66"/>
                    <a:pt x="2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6988;p32">
              <a:extLst>
                <a:ext uri="{FF2B5EF4-FFF2-40B4-BE49-F238E27FC236}">
                  <a16:creationId xmlns:a16="http://schemas.microsoft.com/office/drawing/2014/main" id="{16F7038A-CA25-4F6B-A2BC-7FFEF652FEA8}"/>
                </a:ext>
              </a:extLst>
            </p:cNvPr>
            <p:cNvSpPr/>
            <p:nvPr/>
          </p:nvSpPr>
          <p:spPr>
            <a:xfrm>
              <a:off x="5452450" y="4015200"/>
              <a:ext cx="1525" cy="1525"/>
            </a:xfrm>
            <a:custGeom>
              <a:avLst/>
              <a:gdLst/>
              <a:ahLst/>
              <a:cxnLst/>
              <a:rect l="l" t="t" r="r" b="b"/>
              <a:pathLst>
                <a:path w="61" h="61" extrusionOk="0">
                  <a:moveTo>
                    <a:pt x="60" y="1"/>
                  </a:moveTo>
                  <a:lnTo>
                    <a:pt x="1" y="36"/>
                  </a:lnTo>
                  <a:lnTo>
                    <a:pt x="25" y="60"/>
                  </a:lnTo>
                  <a:lnTo>
                    <a:pt x="6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6989;p32">
              <a:extLst>
                <a:ext uri="{FF2B5EF4-FFF2-40B4-BE49-F238E27FC236}">
                  <a16:creationId xmlns:a16="http://schemas.microsoft.com/office/drawing/2014/main" id="{01EDC588-3CF3-4B16-8641-5843E840CA87}"/>
                </a:ext>
              </a:extLst>
            </p:cNvPr>
            <p:cNvSpPr/>
            <p:nvPr/>
          </p:nvSpPr>
          <p:spPr>
            <a:xfrm>
              <a:off x="5428650" y="4011925"/>
              <a:ext cx="3600" cy="1800"/>
            </a:xfrm>
            <a:custGeom>
              <a:avLst/>
              <a:gdLst/>
              <a:ahLst/>
              <a:cxnLst/>
              <a:rect l="l" t="t" r="r" b="b"/>
              <a:pathLst>
                <a:path w="144" h="72" extrusionOk="0">
                  <a:moveTo>
                    <a:pt x="0" y="1"/>
                  </a:moveTo>
                  <a:cubicBezTo>
                    <a:pt x="12" y="13"/>
                    <a:pt x="24" y="48"/>
                    <a:pt x="36" y="60"/>
                  </a:cubicBezTo>
                  <a:cubicBezTo>
                    <a:pt x="51" y="68"/>
                    <a:pt x="65" y="72"/>
                    <a:pt x="78" y="72"/>
                  </a:cubicBezTo>
                  <a:cubicBezTo>
                    <a:pt x="105" y="72"/>
                    <a:pt x="127" y="53"/>
                    <a:pt x="143" y="13"/>
                  </a:cubicBezTo>
                  <a:cubicBezTo>
                    <a:pt x="84" y="1"/>
                    <a:pt x="36"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6990;p32">
              <a:extLst>
                <a:ext uri="{FF2B5EF4-FFF2-40B4-BE49-F238E27FC236}">
                  <a16:creationId xmlns:a16="http://schemas.microsoft.com/office/drawing/2014/main" id="{D65F5AF3-ABAD-4119-9D39-55F608E21EDD}"/>
                </a:ext>
              </a:extLst>
            </p:cNvPr>
            <p:cNvSpPr/>
            <p:nvPr/>
          </p:nvSpPr>
          <p:spPr>
            <a:xfrm>
              <a:off x="5923050" y="4037525"/>
              <a:ext cx="61350" cy="14275"/>
            </a:xfrm>
            <a:custGeom>
              <a:avLst/>
              <a:gdLst/>
              <a:ahLst/>
              <a:cxnLst/>
              <a:rect l="l" t="t" r="r" b="b"/>
              <a:pathLst>
                <a:path w="2454" h="571" extrusionOk="0">
                  <a:moveTo>
                    <a:pt x="239" y="1"/>
                  </a:moveTo>
                  <a:cubicBezTo>
                    <a:pt x="179" y="13"/>
                    <a:pt x="120" y="48"/>
                    <a:pt x="72" y="96"/>
                  </a:cubicBezTo>
                  <a:cubicBezTo>
                    <a:pt x="24" y="132"/>
                    <a:pt x="12" y="191"/>
                    <a:pt x="0" y="251"/>
                  </a:cubicBezTo>
                  <a:cubicBezTo>
                    <a:pt x="12" y="298"/>
                    <a:pt x="24" y="334"/>
                    <a:pt x="60" y="358"/>
                  </a:cubicBezTo>
                  <a:cubicBezTo>
                    <a:pt x="211" y="509"/>
                    <a:pt x="367" y="571"/>
                    <a:pt x="529" y="571"/>
                  </a:cubicBezTo>
                  <a:cubicBezTo>
                    <a:pt x="686" y="571"/>
                    <a:pt x="848" y="512"/>
                    <a:pt x="1013" y="417"/>
                  </a:cubicBezTo>
                  <a:lnTo>
                    <a:pt x="1310" y="417"/>
                  </a:lnTo>
                  <a:cubicBezTo>
                    <a:pt x="1372" y="400"/>
                    <a:pt x="1434" y="393"/>
                    <a:pt x="1496" y="393"/>
                  </a:cubicBezTo>
                  <a:cubicBezTo>
                    <a:pt x="1753" y="393"/>
                    <a:pt x="2010" y="513"/>
                    <a:pt x="2267" y="513"/>
                  </a:cubicBezTo>
                  <a:cubicBezTo>
                    <a:pt x="2329" y="513"/>
                    <a:pt x="2391" y="506"/>
                    <a:pt x="2453" y="489"/>
                  </a:cubicBezTo>
                  <a:lnTo>
                    <a:pt x="2453" y="417"/>
                  </a:lnTo>
                  <a:cubicBezTo>
                    <a:pt x="2227" y="239"/>
                    <a:pt x="1977" y="275"/>
                    <a:pt x="1727" y="251"/>
                  </a:cubicBezTo>
                  <a:cubicBezTo>
                    <a:pt x="1705" y="250"/>
                    <a:pt x="1683" y="250"/>
                    <a:pt x="1661" y="250"/>
                  </a:cubicBezTo>
                  <a:cubicBezTo>
                    <a:pt x="1493" y="250"/>
                    <a:pt x="1324" y="267"/>
                    <a:pt x="1157" y="267"/>
                  </a:cubicBezTo>
                  <a:cubicBezTo>
                    <a:pt x="956" y="267"/>
                    <a:pt x="756" y="242"/>
                    <a:pt x="560" y="132"/>
                  </a:cubicBezTo>
                  <a:cubicBezTo>
                    <a:pt x="501" y="1"/>
                    <a:pt x="370" y="1"/>
                    <a:pt x="2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6991;p32">
              <a:extLst>
                <a:ext uri="{FF2B5EF4-FFF2-40B4-BE49-F238E27FC236}">
                  <a16:creationId xmlns:a16="http://schemas.microsoft.com/office/drawing/2014/main" id="{A384EA38-B3CA-4619-A9F1-653B0F78E830}"/>
                </a:ext>
              </a:extLst>
            </p:cNvPr>
            <p:cNvSpPr/>
            <p:nvPr/>
          </p:nvSpPr>
          <p:spPr>
            <a:xfrm>
              <a:off x="5984675" y="4048250"/>
              <a:ext cx="36625" cy="3900"/>
            </a:xfrm>
            <a:custGeom>
              <a:avLst/>
              <a:gdLst/>
              <a:ahLst/>
              <a:cxnLst/>
              <a:rect l="l" t="t" r="r" b="b"/>
              <a:pathLst>
                <a:path w="1465" h="156" extrusionOk="0">
                  <a:moveTo>
                    <a:pt x="0" y="0"/>
                  </a:moveTo>
                  <a:lnTo>
                    <a:pt x="0" y="84"/>
                  </a:lnTo>
                  <a:cubicBezTo>
                    <a:pt x="95" y="96"/>
                    <a:pt x="179" y="119"/>
                    <a:pt x="274" y="155"/>
                  </a:cubicBezTo>
                  <a:cubicBezTo>
                    <a:pt x="398" y="126"/>
                    <a:pt x="522" y="120"/>
                    <a:pt x="645" y="120"/>
                  </a:cubicBezTo>
                  <a:cubicBezTo>
                    <a:pt x="721" y="120"/>
                    <a:pt x="798" y="122"/>
                    <a:pt x="874" y="122"/>
                  </a:cubicBezTo>
                  <a:cubicBezTo>
                    <a:pt x="1072" y="122"/>
                    <a:pt x="1268" y="108"/>
                    <a:pt x="14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6992;p32">
              <a:extLst>
                <a:ext uri="{FF2B5EF4-FFF2-40B4-BE49-F238E27FC236}">
                  <a16:creationId xmlns:a16="http://schemas.microsoft.com/office/drawing/2014/main" id="{D6ECF074-329F-486C-8886-9860A99EF986}"/>
                </a:ext>
              </a:extLst>
            </p:cNvPr>
            <p:cNvSpPr/>
            <p:nvPr/>
          </p:nvSpPr>
          <p:spPr>
            <a:xfrm>
              <a:off x="5277725" y="3823200"/>
              <a:ext cx="55100" cy="18725"/>
            </a:xfrm>
            <a:custGeom>
              <a:avLst/>
              <a:gdLst/>
              <a:ahLst/>
              <a:cxnLst/>
              <a:rect l="l" t="t" r="r" b="b"/>
              <a:pathLst>
                <a:path w="2204" h="749" extrusionOk="0">
                  <a:moveTo>
                    <a:pt x="915" y="0"/>
                  </a:moveTo>
                  <a:cubicBezTo>
                    <a:pt x="879" y="0"/>
                    <a:pt x="844" y="1"/>
                    <a:pt x="810" y="1"/>
                  </a:cubicBezTo>
                  <a:cubicBezTo>
                    <a:pt x="691" y="37"/>
                    <a:pt x="572" y="61"/>
                    <a:pt x="453" y="73"/>
                  </a:cubicBezTo>
                  <a:cubicBezTo>
                    <a:pt x="394" y="97"/>
                    <a:pt x="334" y="108"/>
                    <a:pt x="275" y="132"/>
                  </a:cubicBezTo>
                  <a:cubicBezTo>
                    <a:pt x="167" y="192"/>
                    <a:pt x="60" y="251"/>
                    <a:pt x="1" y="370"/>
                  </a:cubicBezTo>
                  <a:cubicBezTo>
                    <a:pt x="1" y="418"/>
                    <a:pt x="25" y="454"/>
                    <a:pt x="48" y="478"/>
                  </a:cubicBezTo>
                  <a:cubicBezTo>
                    <a:pt x="334" y="537"/>
                    <a:pt x="644" y="430"/>
                    <a:pt x="894" y="632"/>
                  </a:cubicBezTo>
                  <a:cubicBezTo>
                    <a:pt x="1017" y="619"/>
                    <a:pt x="1143" y="609"/>
                    <a:pt x="1268" y="609"/>
                  </a:cubicBezTo>
                  <a:cubicBezTo>
                    <a:pt x="1480" y="609"/>
                    <a:pt x="1692" y="638"/>
                    <a:pt x="1894" y="728"/>
                  </a:cubicBezTo>
                  <a:cubicBezTo>
                    <a:pt x="1937" y="741"/>
                    <a:pt x="1979" y="749"/>
                    <a:pt x="2019" y="749"/>
                  </a:cubicBezTo>
                  <a:cubicBezTo>
                    <a:pt x="2088" y="749"/>
                    <a:pt x="2151" y="724"/>
                    <a:pt x="2203" y="656"/>
                  </a:cubicBezTo>
                  <a:cubicBezTo>
                    <a:pt x="2203" y="144"/>
                    <a:pt x="1775" y="287"/>
                    <a:pt x="1513" y="180"/>
                  </a:cubicBezTo>
                  <a:cubicBezTo>
                    <a:pt x="1500" y="179"/>
                    <a:pt x="1486" y="178"/>
                    <a:pt x="1472" y="178"/>
                  </a:cubicBezTo>
                  <a:cubicBezTo>
                    <a:pt x="1441" y="178"/>
                    <a:pt x="1409" y="180"/>
                    <a:pt x="1377" y="180"/>
                  </a:cubicBezTo>
                  <a:cubicBezTo>
                    <a:pt x="1291" y="180"/>
                    <a:pt x="1210" y="165"/>
                    <a:pt x="1179" y="49"/>
                  </a:cubicBezTo>
                  <a:cubicBezTo>
                    <a:pt x="1094" y="6"/>
                    <a:pt x="1003" y="0"/>
                    <a:pt x="9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6993;p32">
              <a:extLst>
                <a:ext uri="{FF2B5EF4-FFF2-40B4-BE49-F238E27FC236}">
                  <a16:creationId xmlns:a16="http://schemas.microsoft.com/office/drawing/2014/main" id="{2B4AFD80-8D74-4C3B-90B2-FFCB64DA6A8B}"/>
                </a:ext>
              </a:extLst>
            </p:cNvPr>
            <p:cNvSpPr/>
            <p:nvPr/>
          </p:nvSpPr>
          <p:spPr>
            <a:xfrm>
              <a:off x="5200350" y="3799675"/>
              <a:ext cx="41675" cy="18200"/>
            </a:xfrm>
            <a:custGeom>
              <a:avLst/>
              <a:gdLst/>
              <a:ahLst/>
              <a:cxnLst/>
              <a:rect l="l" t="t" r="r" b="b"/>
              <a:pathLst>
                <a:path w="1667" h="728" extrusionOk="0">
                  <a:moveTo>
                    <a:pt x="575" y="0"/>
                  </a:moveTo>
                  <a:cubicBezTo>
                    <a:pt x="562" y="0"/>
                    <a:pt x="549" y="1"/>
                    <a:pt x="536" y="2"/>
                  </a:cubicBezTo>
                  <a:cubicBezTo>
                    <a:pt x="369" y="2"/>
                    <a:pt x="226" y="37"/>
                    <a:pt x="107" y="133"/>
                  </a:cubicBezTo>
                  <a:cubicBezTo>
                    <a:pt x="36" y="240"/>
                    <a:pt x="0" y="347"/>
                    <a:pt x="95" y="454"/>
                  </a:cubicBezTo>
                  <a:cubicBezTo>
                    <a:pt x="150" y="509"/>
                    <a:pt x="191" y="620"/>
                    <a:pt x="277" y="620"/>
                  </a:cubicBezTo>
                  <a:cubicBezTo>
                    <a:pt x="303" y="620"/>
                    <a:pt x="333" y="610"/>
                    <a:pt x="369" y="585"/>
                  </a:cubicBezTo>
                  <a:cubicBezTo>
                    <a:pt x="466" y="568"/>
                    <a:pt x="560" y="556"/>
                    <a:pt x="650" y="556"/>
                  </a:cubicBezTo>
                  <a:cubicBezTo>
                    <a:pt x="815" y="556"/>
                    <a:pt x="969" y="597"/>
                    <a:pt x="1107" y="728"/>
                  </a:cubicBezTo>
                  <a:cubicBezTo>
                    <a:pt x="1187" y="710"/>
                    <a:pt x="1260" y="679"/>
                    <a:pt x="1341" y="679"/>
                  </a:cubicBezTo>
                  <a:cubicBezTo>
                    <a:pt x="1369" y="679"/>
                    <a:pt x="1398" y="683"/>
                    <a:pt x="1429" y="692"/>
                  </a:cubicBezTo>
                  <a:cubicBezTo>
                    <a:pt x="1452" y="696"/>
                    <a:pt x="1472" y="698"/>
                    <a:pt x="1491" y="698"/>
                  </a:cubicBezTo>
                  <a:cubicBezTo>
                    <a:pt x="1636" y="698"/>
                    <a:pt x="1656" y="581"/>
                    <a:pt x="1667" y="454"/>
                  </a:cubicBezTo>
                  <a:cubicBezTo>
                    <a:pt x="1476" y="264"/>
                    <a:pt x="1179" y="323"/>
                    <a:pt x="953" y="168"/>
                  </a:cubicBezTo>
                  <a:cubicBezTo>
                    <a:pt x="844" y="59"/>
                    <a:pt x="714" y="0"/>
                    <a:pt x="5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6994;p32">
              <a:extLst>
                <a:ext uri="{FF2B5EF4-FFF2-40B4-BE49-F238E27FC236}">
                  <a16:creationId xmlns:a16="http://schemas.microsoft.com/office/drawing/2014/main" id="{DDEC543C-B4C7-4A74-BB4F-7FD20B1300B5}"/>
                </a:ext>
              </a:extLst>
            </p:cNvPr>
            <p:cNvSpPr/>
            <p:nvPr/>
          </p:nvSpPr>
          <p:spPr>
            <a:xfrm>
              <a:off x="5279050" y="3821425"/>
              <a:ext cx="28175" cy="7550"/>
            </a:xfrm>
            <a:custGeom>
              <a:avLst/>
              <a:gdLst/>
              <a:ahLst/>
              <a:cxnLst/>
              <a:rect l="l" t="t" r="r" b="b"/>
              <a:pathLst>
                <a:path w="1127" h="302" extrusionOk="0">
                  <a:moveTo>
                    <a:pt x="412" y="1"/>
                  </a:moveTo>
                  <a:cubicBezTo>
                    <a:pt x="293" y="13"/>
                    <a:pt x="186" y="13"/>
                    <a:pt x="67" y="25"/>
                  </a:cubicBezTo>
                  <a:cubicBezTo>
                    <a:pt x="34" y="168"/>
                    <a:pt x="1" y="301"/>
                    <a:pt x="185" y="301"/>
                  </a:cubicBezTo>
                  <a:cubicBezTo>
                    <a:pt x="200" y="301"/>
                    <a:pt x="216" y="300"/>
                    <a:pt x="233" y="298"/>
                  </a:cubicBezTo>
                  <a:lnTo>
                    <a:pt x="388" y="298"/>
                  </a:lnTo>
                  <a:cubicBezTo>
                    <a:pt x="472" y="203"/>
                    <a:pt x="591" y="239"/>
                    <a:pt x="686" y="168"/>
                  </a:cubicBezTo>
                  <a:cubicBezTo>
                    <a:pt x="829" y="144"/>
                    <a:pt x="984" y="144"/>
                    <a:pt x="1126" y="132"/>
                  </a:cubicBezTo>
                  <a:cubicBezTo>
                    <a:pt x="900" y="1"/>
                    <a:pt x="650" y="1"/>
                    <a:pt x="4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6995;p32">
              <a:extLst>
                <a:ext uri="{FF2B5EF4-FFF2-40B4-BE49-F238E27FC236}">
                  <a16:creationId xmlns:a16="http://schemas.microsoft.com/office/drawing/2014/main" id="{D0563908-83C2-4169-AB73-818A8CA33640}"/>
                </a:ext>
              </a:extLst>
            </p:cNvPr>
            <p:cNvSpPr/>
            <p:nvPr/>
          </p:nvSpPr>
          <p:spPr>
            <a:xfrm>
              <a:off x="5272075" y="3822025"/>
              <a:ext cx="12825" cy="10450"/>
            </a:xfrm>
            <a:custGeom>
              <a:avLst/>
              <a:gdLst/>
              <a:ahLst/>
              <a:cxnLst/>
              <a:rect l="l" t="t" r="r" b="b"/>
              <a:pathLst>
                <a:path w="513" h="418" extrusionOk="0">
                  <a:moveTo>
                    <a:pt x="262" y="1"/>
                  </a:moveTo>
                  <a:cubicBezTo>
                    <a:pt x="155" y="108"/>
                    <a:pt x="1" y="215"/>
                    <a:pt x="108" y="405"/>
                  </a:cubicBezTo>
                  <a:cubicBezTo>
                    <a:pt x="143" y="405"/>
                    <a:pt x="179" y="405"/>
                    <a:pt x="215" y="417"/>
                  </a:cubicBezTo>
                  <a:cubicBezTo>
                    <a:pt x="334" y="405"/>
                    <a:pt x="453" y="394"/>
                    <a:pt x="512" y="274"/>
                  </a:cubicBezTo>
                  <a:cubicBezTo>
                    <a:pt x="405" y="215"/>
                    <a:pt x="382" y="108"/>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6996;p32">
              <a:extLst>
                <a:ext uri="{FF2B5EF4-FFF2-40B4-BE49-F238E27FC236}">
                  <a16:creationId xmlns:a16="http://schemas.microsoft.com/office/drawing/2014/main" id="{D4FF64BC-15F4-4C79-B557-B38A1E026645}"/>
                </a:ext>
              </a:extLst>
            </p:cNvPr>
            <p:cNvSpPr/>
            <p:nvPr/>
          </p:nvSpPr>
          <p:spPr>
            <a:xfrm>
              <a:off x="5267025" y="3822025"/>
              <a:ext cx="11625" cy="10150"/>
            </a:xfrm>
            <a:custGeom>
              <a:avLst/>
              <a:gdLst/>
              <a:ahLst/>
              <a:cxnLst/>
              <a:rect l="l" t="t" r="r" b="b"/>
              <a:pathLst>
                <a:path w="465" h="406" extrusionOk="0">
                  <a:moveTo>
                    <a:pt x="464" y="1"/>
                  </a:moveTo>
                  <a:cubicBezTo>
                    <a:pt x="298" y="96"/>
                    <a:pt x="0" y="144"/>
                    <a:pt x="310" y="405"/>
                  </a:cubicBezTo>
                  <a:cubicBezTo>
                    <a:pt x="357" y="274"/>
                    <a:pt x="417" y="144"/>
                    <a:pt x="4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6997;p32">
              <a:extLst>
                <a:ext uri="{FF2B5EF4-FFF2-40B4-BE49-F238E27FC236}">
                  <a16:creationId xmlns:a16="http://schemas.microsoft.com/office/drawing/2014/main" id="{57BB03C7-D7F9-4B6B-8C45-E195DCCCD031}"/>
                </a:ext>
              </a:extLst>
            </p:cNvPr>
            <p:cNvSpPr/>
            <p:nvPr/>
          </p:nvSpPr>
          <p:spPr>
            <a:xfrm>
              <a:off x="5160750" y="3635100"/>
              <a:ext cx="15500" cy="16425"/>
            </a:xfrm>
            <a:custGeom>
              <a:avLst/>
              <a:gdLst/>
              <a:ahLst/>
              <a:cxnLst/>
              <a:rect l="l" t="t" r="r" b="b"/>
              <a:pathLst>
                <a:path w="620" h="657" extrusionOk="0">
                  <a:moveTo>
                    <a:pt x="382" y="1"/>
                  </a:moveTo>
                  <a:cubicBezTo>
                    <a:pt x="239" y="1"/>
                    <a:pt x="96" y="72"/>
                    <a:pt x="1" y="179"/>
                  </a:cubicBezTo>
                  <a:lnTo>
                    <a:pt x="84" y="441"/>
                  </a:lnTo>
                  <a:cubicBezTo>
                    <a:pt x="159" y="558"/>
                    <a:pt x="246" y="657"/>
                    <a:pt x="364" y="657"/>
                  </a:cubicBezTo>
                  <a:cubicBezTo>
                    <a:pt x="415" y="657"/>
                    <a:pt x="472" y="639"/>
                    <a:pt x="536" y="596"/>
                  </a:cubicBezTo>
                  <a:cubicBezTo>
                    <a:pt x="501" y="465"/>
                    <a:pt x="548" y="370"/>
                    <a:pt x="620" y="274"/>
                  </a:cubicBezTo>
                  <a:cubicBezTo>
                    <a:pt x="620" y="131"/>
                    <a:pt x="501" y="60"/>
                    <a:pt x="3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6998;p32">
              <a:extLst>
                <a:ext uri="{FF2B5EF4-FFF2-40B4-BE49-F238E27FC236}">
                  <a16:creationId xmlns:a16="http://schemas.microsoft.com/office/drawing/2014/main" id="{BBBBBD40-2EA3-4DE6-A8DB-4D57D39CEA1A}"/>
                </a:ext>
              </a:extLst>
            </p:cNvPr>
            <p:cNvSpPr/>
            <p:nvPr/>
          </p:nvSpPr>
          <p:spPr>
            <a:xfrm>
              <a:off x="5192000" y="3605550"/>
              <a:ext cx="6875" cy="5950"/>
            </a:xfrm>
            <a:custGeom>
              <a:avLst/>
              <a:gdLst/>
              <a:ahLst/>
              <a:cxnLst/>
              <a:rect l="l" t="t" r="r" b="b"/>
              <a:pathLst>
                <a:path w="275" h="238" extrusionOk="0">
                  <a:moveTo>
                    <a:pt x="169" y="1"/>
                  </a:moveTo>
                  <a:cubicBezTo>
                    <a:pt x="75" y="1"/>
                    <a:pt x="50" y="104"/>
                    <a:pt x="1" y="182"/>
                  </a:cubicBezTo>
                  <a:cubicBezTo>
                    <a:pt x="57" y="189"/>
                    <a:pt x="121" y="237"/>
                    <a:pt x="174" y="237"/>
                  </a:cubicBezTo>
                  <a:cubicBezTo>
                    <a:pt x="211" y="237"/>
                    <a:pt x="243" y="214"/>
                    <a:pt x="263" y="135"/>
                  </a:cubicBezTo>
                  <a:cubicBezTo>
                    <a:pt x="275" y="111"/>
                    <a:pt x="263" y="28"/>
                    <a:pt x="239" y="16"/>
                  </a:cubicBezTo>
                  <a:cubicBezTo>
                    <a:pt x="212" y="5"/>
                    <a:pt x="189" y="1"/>
                    <a:pt x="1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6999;p32">
              <a:extLst>
                <a:ext uri="{FF2B5EF4-FFF2-40B4-BE49-F238E27FC236}">
                  <a16:creationId xmlns:a16="http://schemas.microsoft.com/office/drawing/2014/main" id="{41B8C561-E81D-4621-8B44-62C4F600D08B}"/>
                </a:ext>
              </a:extLst>
            </p:cNvPr>
            <p:cNvSpPr/>
            <p:nvPr/>
          </p:nvSpPr>
          <p:spPr>
            <a:xfrm>
              <a:off x="5707550" y="4019075"/>
              <a:ext cx="202125" cy="27175"/>
            </a:xfrm>
            <a:custGeom>
              <a:avLst/>
              <a:gdLst/>
              <a:ahLst/>
              <a:cxnLst/>
              <a:rect l="l" t="t" r="r" b="b"/>
              <a:pathLst>
                <a:path w="8085" h="1087" extrusionOk="0">
                  <a:moveTo>
                    <a:pt x="1620" y="1"/>
                  </a:moveTo>
                  <a:cubicBezTo>
                    <a:pt x="1524" y="7"/>
                    <a:pt x="1429" y="7"/>
                    <a:pt x="1334" y="7"/>
                  </a:cubicBezTo>
                  <a:cubicBezTo>
                    <a:pt x="1239" y="7"/>
                    <a:pt x="1143" y="7"/>
                    <a:pt x="1048" y="12"/>
                  </a:cubicBezTo>
                  <a:cubicBezTo>
                    <a:pt x="929" y="12"/>
                    <a:pt x="822" y="60"/>
                    <a:pt x="750" y="155"/>
                  </a:cubicBezTo>
                  <a:cubicBezTo>
                    <a:pt x="639" y="267"/>
                    <a:pt x="508" y="285"/>
                    <a:pt x="373" y="285"/>
                  </a:cubicBezTo>
                  <a:cubicBezTo>
                    <a:pt x="308" y="285"/>
                    <a:pt x="243" y="281"/>
                    <a:pt x="179" y="281"/>
                  </a:cubicBezTo>
                  <a:cubicBezTo>
                    <a:pt x="118" y="281"/>
                    <a:pt x="58" y="284"/>
                    <a:pt x="0" y="298"/>
                  </a:cubicBezTo>
                  <a:cubicBezTo>
                    <a:pt x="215" y="334"/>
                    <a:pt x="405" y="393"/>
                    <a:pt x="608" y="441"/>
                  </a:cubicBezTo>
                  <a:cubicBezTo>
                    <a:pt x="674" y="491"/>
                    <a:pt x="740" y="517"/>
                    <a:pt x="805" y="517"/>
                  </a:cubicBezTo>
                  <a:cubicBezTo>
                    <a:pt x="880" y="517"/>
                    <a:pt x="954" y="482"/>
                    <a:pt x="1024" y="405"/>
                  </a:cubicBezTo>
                  <a:cubicBezTo>
                    <a:pt x="1106" y="400"/>
                    <a:pt x="1189" y="397"/>
                    <a:pt x="1271" y="397"/>
                  </a:cubicBezTo>
                  <a:cubicBezTo>
                    <a:pt x="1545" y="397"/>
                    <a:pt x="1818" y="430"/>
                    <a:pt x="2084" y="513"/>
                  </a:cubicBezTo>
                  <a:cubicBezTo>
                    <a:pt x="2153" y="625"/>
                    <a:pt x="2235" y="656"/>
                    <a:pt x="2323" y="656"/>
                  </a:cubicBezTo>
                  <a:cubicBezTo>
                    <a:pt x="2403" y="656"/>
                    <a:pt x="2487" y="631"/>
                    <a:pt x="2572" y="620"/>
                  </a:cubicBezTo>
                  <a:cubicBezTo>
                    <a:pt x="2679" y="620"/>
                    <a:pt x="2786" y="620"/>
                    <a:pt x="2894" y="572"/>
                  </a:cubicBezTo>
                  <a:lnTo>
                    <a:pt x="3036" y="572"/>
                  </a:lnTo>
                  <a:cubicBezTo>
                    <a:pt x="3227" y="667"/>
                    <a:pt x="3465" y="572"/>
                    <a:pt x="3667" y="679"/>
                  </a:cubicBezTo>
                  <a:cubicBezTo>
                    <a:pt x="3743" y="663"/>
                    <a:pt x="3818" y="656"/>
                    <a:pt x="3894" y="656"/>
                  </a:cubicBezTo>
                  <a:cubicBezTo>
                    <a:pt x="4091" y="656"/>
                    <a:pt x="4287" y="701"/>
                    <a:pt x="4477" y="727"/>
                  </a:cubicBezTo>
                  <a:cubicBezTo>
                    <a:pt x="4751" y="786"/>
                    <a:pt x="5037" y="810"/>
                    <a:pt x="5287" y="917"/>
                  </a:cubicBezTo>
                  <a:cubicBezTo>
                    <a:pt x="5299" y="919"/>
                    <a:pt x="5311" y="920"/>
                    <a:pt x="5323" y="920"/>
                  </a:cubicBezTo>
                  <a:cubicBezTo>
                    <a:pt x="5379" y="920"/>
                    <a:pt x="5428" y="897"/>
                    <a:pt x="5477" y="858"/>
                  </a:cubicBezTo>
                  <a:cubicBezTo>
                    <a:pt x="5656" y="870"/>
                    <a:pt x="5846" y="870"/>
                    <a:pt x="6049" y="882"/>
                  </a:cubicBezTo>
                  <a:cubicBezTo>
                    <a:pt x="6128" y="917"/>
                    <a:pt x="6210" y="925"/>
                    <a:pt x="6293" y="925"/>
                  </a:cubicBezTo>
                  <a:cubicBezTo>
                    <a:pt x="6359" y="925"/>
                    <a:pt x="6425" y="920"/>
                    <a:pt x="6490" y="920"/>
                  </a:cubicBezTo>
                  <a:cubicBezTo>
                    <a:pt x="6588" y="920"/>
                    <a:pt x="6685" y="932"/>
                    <a:pt x="6775" y="989"/>
                  </a:cubicBezTo>
                  <a:lnTo>
                    <a:pt x="7061" y="989"/>
                  </a:lnTo>
                  <a:cubicBezTo>
                    <a:pt x="7141" y="1049"/>
                    <a:pt x="7218" y="1087"/>
                    <a:pt x="7298" y="1087"/>
                  </a:cubicBezTo>
                  <a:cubicBezTo>
                    <a:pt x="7359" y="1087"/>
                    <a:pt x="7422" y="1064"/>
                    <a:pt x="7489" y="1013"/>
                  </a:cubicBezTo>
                  <a:cubicBezTo>
                    <a:pt x="7537" y="989"/>
                    <a:pt x="7597" y="977"/>
                    <a:pt x="7632" y="965"/>
                  </a:cubicBezTo>
                  <a:cubicBezTo>
                    <a:pt x="7682" y="923"/>
                    <a:pt x="7749" y="919"/>
                    <a:pt x="7815" y="919"/>
                  </a:cubicBezTo>
                  <a:cubicBezTo>
                    <a:pt x="7829" y="919"/>
                    <a:pt x="7843" y="920"/>
                    <a:pt x="7857" y="920"/>
                  </a:cubicBezTo>
                  <a:cubicBezTo>
                    <a:pt x="7965" y="920"/>
                    <a:pt x="8064" y="910"/>
                    <a:pt x="8085" y="739"/>
                  </a:cubicBezTo>
                  <a:cubicBezTo>
                    <a:pt x="7085" y="429"/>
                    <a:pt x="6061" y="393"/>
                    <a:pt x="5037" y="274"/>
                  </a:cubicBezTo>
                  <a:cubicBezTo>
                    <a:pt x="4965" y="285"/>
                    <a:pt x="4894" y="290"/>
                    <a:pt x="4824" y="290"/>
                  </a:cubicBezTo>
                  <a:cubicBezTo>
                    <a:pt x="4500" y="290"/>
                    <a:pt x="4193" y="192"/>
                    <a:pt x="3870" y="143"/>
                  </a:cubicBezTo>
                  <a:cubicBezTo>
                    <a:pt x="3794" y="140"/>
                    <a:pt x="3717" y="139"/>
                    <a:pt x="3640" y="139"/>
                  </a:cubicBezTo>
                  <a:cubicBezTo>
                    <a:pt x="3411" y="139"/>
                    <a:pt x="3179" y="150"/>
                    <a:pt x="2947" y="150"/>
                  </a:cubicBezTo>
                  <a:cubicBezTo>
                    <a:pt x="2697" y="150"/>
                    <a:pt x="2448" y="137"/>
                    <a:pt x="2203" y="84"/>
                  </a:cubicBezTo>
                  <a:cubicBezTo>
                    <a:pt x="2024" y="1"/>
                    <a:pt x="1822" y="1"/>
                    <a:pt x="16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7000;p32">
              <a:extLst>
                <a:ext uri="{FF2B5EF4-FFF2-40B4-BE49-F238E27FC236}">
                  <a16:creationId xmlns:a16="http://schemas.microsoft.com/office/drawing/2014/main" id="{E82A85C2-9CFA-4DF5-A11E-3878FD5C61E1}"/>
                </a:ext>
              </a:extLst>
            </p:cNvPr>
            <p:cNvSpPr/>
            <p:nvPr/>
          </p:nvSpPr>
          <p:spPr>
            <a:xfrm>
              <a:off x="5741775" y="4032475"/>
              <a:ext cx="33075" cy="8550"/>
            </a:xfrm>
            <a:custGeom>
              <a:avLst/>
              <a:gdLst/>
              <a:ahLst/>
              <a:cxnLst/>
              <a:rect l="l" t="t" r="r" b="b"/>
              <a:pathLst>
                <a:path w="1323" h="342" extrusionOk="0">
                  <a:moveTo>
                    <a:pt x="727" y="0"/>
                  </a:moveTo>
                  <a:cubicBezTo>
                    <a:pt x="513" y="24"/>
                    <a:pt x="286" y="60"/>
                    <a:pt x="1" y="72"/>
                  </a:cubicBezTo>
                  <a:cubicBezTo>
                    <a:pt x="376" y="268"/>
                    <a:pt x="543" y="342"/>
                    <a:pt x="783" y="342"/>
                  </a:cubicBezTo>
                  <a:cubicBezTo>
                    <a:pt x="878" y="342"/>
                    <a:pt x="984" y="330"/>
                    <a:pt x="1120" y="310"/>
                  </a:cubicBezTo>
                  <a:cubicBezTo>
                    <a:pt x="1167" y="262"/>
                    <a:pt x="1203" y="203"/>
                    <a:pt x="1251" y="155"/>
                  </a:cubicBezTo>
                  <a:cubicBezTo>
                    <a:pt x="1322" y="119"/>
                    <a:pt x="1310" y="84"/>
                    <a:pt x="1251" y="36"/>
                  </a:cubicBezTo>
                  <a:cubicBezTo>
                    <a:pt x="1072" y="24"/>
                    <a:pt x="905" y="12"/>
                    <a:pt x="7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7001;p32">
              <a:extLst>
                <a:ext uri="{FF2B5EF4-FFF2-40B4-BE49-F238E27FC236}">
                  <a16:creationId xmlns:a16="http://schemas.microsoft.com/office/drawing/2014/main" id="{0163ECEF-E3D3-474C-A6D3-6014533E7F71}"/>
                </a:ext>
              </a:extLst>
            </p:cNvPr>
            <p:cNvSpPr/>
            <p:nvPr/>
          </p:nvSpPr>
          <p:spPr>
            <a:xfrm>
              <a:off x="5831075" y="4038750"/>
              <a:ext cx="13425" cy="8825"/>
            </a:xfrm>
            <a:custGeom>
              <a:avLst/>
              <a:gdLst/>
              <a:ahLst/>
              <a:cxnLst/>
              <a:rect l="l" t="t" r="r" b="b"/>
              <a:pathLst>
                <a:path w="537" h="353" extrusionOk="0">
                  <a:moveTo>
                    <a:pt x="204" y="1"/>
                  </a:moveTo>
                  <a:cubicBezTo>
                    <a:pt x="133" y="1"/>
                    <a:pt x="64" y="26"/>
                    <a:pt x="0" y="107"/>
                  </a:cubicBezTo>
                  <a:cubicBezTo>
                    <a:pt x="140" y="269"/>
                    <a:pt x="228" y="352"/>
                    <a:pt x="303" y="352"/>
                  </a:cubicBezTo>
                  <a:cubicBezTo>
                    <a:pt x="381" y="352"/>
                    <a:pt x="445" y="260"/>
                    <a:pt x="536" y="71"/>
                  </a:cubicBezTo>
                  <a:cubicBezTo>
                    <a:pt x="519" y="54"/>
                    <a:pt x="497" y="37"/>
                    <a:pt x="468" y="37"/>
                  </a:cubicBezTo>
                  <a:cubicBezTo>
                    <a:pt x="456" y="37"/>
                    <a:pt x="443" y="40"/>
                    <a:pt x="429" y="47"/>
                  </a:cubicBezTo>
                  <a:cubicBezTo>
                    <a:pt x="356" y="29"/>
                    <a:pt x="279" y="1"/>
                    <a:pt x="20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7002;p32">
              <a:extLst>
                <a:ext uri="{FF2B5EF4-FFF2-40B4-BE49-F238E27FC236}">
                  <a16:creationId xmlns:a16="http://schemas.microsoft.com/office/drawing/2014/main" id="{CF3C76D6-EEC1-401C-8F7E-2D342AA6C491}"/>
                </a:ext>
              </a:extLst>
            </p:cNvPr>
            <p:cNvSpPr/>
            <p:nvPr/>
          </p:nvSpPr>
          <p:spPr>
            <a:xfrm>
              <a:off x="5819475" y="4037475"/>
              <a:ext cx="22350" cy="3950"/>
            </a:xfrm>
            <a:custGeom>
              <a:avLst/>
              <a:gdLst/>
              <a:ahLst/>
              <a:cxnLst/>
              <a:rect l="l" t="t" r="r" b="b"/>
              <a:pathLst>
                <a:path w="894" h="158" extrusionOk="0">
                  <a:moveTo>
                    <a:pt x="270" y="1"/>
                  </a:moveTo>
                  <a:cubicBezTo>
                    <a:pt x="182" y="1"/>
                    <a:pt x="92" y="3"/>
                    <a:pt x="0" y="3"/>
                  </a:cubicBezTo>
                  <a:cubicBezTo>
                    <a:pt x="119" y="158"/>
                    <a:pt x="310" y="110"/>
                    <a:pt x="464" y="158"/>
                  </a:cubicBezTo>
                  <a:cubicBezTo>
                    <a:pt x="595" y="122"/>
                    <a:pt x="750" y="110"/>
                    <a:pt x="893" y="98"/>
                  </a:cubicBezTo>
                  <a:cubicBezTo>
                    <a:pt x="697" y="13"/>
                    <a:pt x="490" y="1"/>
                    <a:pt x="2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7003;p32">
              <a:extLst>
                <a:ext uri="{FF2B5EF4-FFF2-40B4-BE49-F238E27FC236}">
                  <a16:creationId xmlns:a16="http://schemas.microsoft.com/office/drawing/2014/main" id="{DE826BDE-F5CE-434E-8F5B-DF43832AFB68}"/>
                </a:ext>
              </a:extLst>
            </p:cNvPr>
            <p:cNvSpPr/>
            <p:nvPr/>
          </p:nvSpPr>
          <p:spPr>
            <a:xfrm>
              <a:off x="5859050" y="4040425"/>
              <a:ext cx="18175" cy="3475"/>
            </a:xfrm>
            <a:custGeom>
              <a:avLst/>
              <a:gdLst/>
              <a:ahLst/>
              <a:cxnLst/>
              <a:rect l="l" t="t" r="r" b="b"/>
              <a:pathLst>
                <a:path w="727" h="139" extrusionOk="0">
                  <a:moveTo>
                    <a:pt x="302" y="0"/>
                  </a:moveTo>
                  <a:cubicBezTo>
                    <a:pt x="202" y="0"/>
                    <a:pt x="102" y="11"/>
                    <a:pt x="1" y="16"/>
                  </a:cubicBezTo>
                  <a:cubicBezTo>
                    <a:pt x="136" y="115"/>
                    <a:pt x="279" y="138"/>
                    <a:pt x="426" y="138"/>
                  </a:cubicBezTo>
                  <a:cubicBezTo>
                    <a:pt x="525" y="138"/>
                    <a:pt x="626" y="128"/>
                    <a:pt x="727" y="123"/>
                  </a:cubicBezTo>
                  <a:cubicBezTo>
                    <a:pt x="592" y="23"/>
                    <a:pt x="449" y="0"/>
                    <a:pt x="3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7004;p32">
              <a:extLst>
                <a:ext uri="{FF2B5EF4-FFF2-40B4-BE49-F238E27FC236}">
                  <a16:creationId xmlns:a16="http://schemas.microsoft.com/office/drawing/2014/main" id="{B842E9D2-AE6B-49A5-A9D3-19B5535822E9}"/>
                </a:ext>
              </a:extLst>
            </p:cNvPr>
            <p:cNvSpPr/>
            <p:nvPr/>
          </p:nvSpPr>
          <p:spPr>
            <a:xfrm>
              <a:off x="5783750" y="4033650"/>
              <a:ext cx="15800" cy="3300"/>
            </a:xfrm>
            <a:custGeom>
              <a:avLst/>
              <a:gdLst/>
              <a:ahLst/>
              <a:cxnLst/>
              <a:rect l="l" t="t" r="r" b="b"/>
              <a:pathLst>
                <a:path w="632" h="132" extrusionOk="0">
                  <a:moveTo>
                    <a:pt x="206" y="0"/>
                  </a:moveTo>
                  <a:cubicBezTo>
                    <a:pt x="139" y="0"/>
                    <a:pt x="70" y="6"/>
                    <a:pt x="0" y="13"/>
                  </a:cubicBezTo>
                  <a:cubicBezTo>
                    <a:pt x="90" y="108"/>
                    <a:pt x="191" y="132"/>
                    <a:pt x="298" y="132"/>
                  </a:cubicBezTo>
                  <a:cubicBezTo>
                    <a:pt x="405" y="132"/>
                    <a:pt x="518" y="108"/>
                    <a:pt x="631" y="108"/>
                  </a:cubicBezTo>
                  <a:cubicBezTo>
                    <a:pt x="500" y="26"/>
                    <a:pt x="357" y="0"/>
                    <a:pt x="2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7005;p32">
              <a:extLst>
                <a:ext uri="{FF2B5EF4-FFF2-40B4-BE49-F238E27FC236}">
                  <a16:creationId xmlns:a16="http://schemas.microsoft.com/office/drawing/2014/main" id="{D62692A5-69FA-4897-A09C-CA66F0F438A0}"/>
                </a:ext>
              </a:extLst>
            </p:cNvPr>
            <p:cNvSpPr/>
            <p:nvPr/>
          </p:nvSpPr>
          <p:spPr>
            <a:xfrm>
              <a:off x="5772725" y="4033950"/>
              <a:ext cx="7175" cy="3000"/>
            </a:xfrm>
            <a:custGeom>
              <a:avLst/>
              <a:gdLst/>
              <a:ahLst/>
              <a:cxnLst/>
              <a:rect l="l" t="t" r="r" b="b"/>
              <a:pathLst>
                <a:path w="287" h="120" extrusionOk="0">
                  <a:moveTo>
                    <a:pt x="1" y="1"/>
                  </a:moveTo>
                  <a:lnTo>
                    <a:pt x="1" y="120"/>
                  </a:lnTo>
                  <a:cubicBezTo>
                    <a:pt x="120" y="120"/>
                    <a:pt x="227" y="96"/>
                    <a:pt x="2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7006;p32">
              <a:extLst>
                <a:ext uri="{FF2B5EF4-FFF2-40B4-BE49-F238E27FC236}">
                  <a16:creationId xmlns:a16="http://schemas.microsoft.com/office/drawing/2014/main" id="{6C2F659C-87DE-4682-97BC-31B39ACDF6D0}"/>
                </a:ext>
              </a:extLst>
            </p:cNvPr>
            <p:cNvSpPr/>
            <p:nvPr/>
          </p:nvSpPr>
          <p:spPr>
            <a:xfrm>
              <a:off x="5134850" y="3646125"/>
              <a:ext cx="39625" cy="111325"/>
            </a:xfrm>
            <a:custGeom>
              <a:avLst/>
              <a:gdLst/>
              <a:ahLst/>
              <a:cxnLst/>
              <a:rect l="l" t="t" r="r" b="b"/>
              <a:pathLst>
                <a:path w="1585" h="4453" extrusionOk="0">
                  <a:moveTo>
                    <a:pt x="1132" y="0"/>
                  </a:moveTo>
                  <a:cubicBezTo>
                    <a:pt x="834" y="333"/>
                    <a:pt x="715" y="750"/>
                    <a:pt x="584" y="1143"/>
                  </a:cubicBezTo>
                  <a:cubicBezTo>
                    <a:pt x="572" y="1274"/>
                    <a:pt x="572" y="1429"/>
                    <a:pt x="572" y="1560"/>
                  </a:cubicBezTo>
                  <a:cubicBezTo>
                    <a:pt x="501" y="1655"/>
                    <a:pt x="322" y="1691"/>
                    <a:pt x="417" y="1857"/>
                  </a:cubicBezTo>
                  <a:cubicBezTo>
                    <a:pt x="346" y="2096"/>
                    <a:pt x="96" y="2286"/>
                    <a:pt x="215" y="2572"/>
                  </a:cubicBezTo>
                  <a:cubicBezTo>
                    <a:pt x="334" y="2846"/>
                    <a:pt x="239" y="3084"/>
                    <a:pt x="144" y="3322"/>
                  </a:cubicBezTo>
                  <a:cubicBezTo>
                    <a:pt x="1" y="3631"/>
                    <a:pt x="84" y="4001"/>
                    <a:pt x="286" y="4298"/>
                  </a:cubicBezTo>
                  <a:cubicBezTo>
                    <a:pt x="298" y="4191"/>
                    <a:pt x="239" y="4072"/>
                    <a:pt x="382" y="3989"/>
                  </a:cubicBezTo>
                  <a:cubicBezTo>
                    <a:pt x="441" y="4155"/>
                    <a:pt x="513" y="4298"/>
                    <a:pt x="572" y="4453"/>
                  </a:cubicBezTo>
                  <a:cubicBezTo>
                    <a:pt x="1001" y="4346"/>
                    <a:pt x="715" y="3953"/>
                    <a:pt x="870" y="3739"/>
                  </a:cubicBezTo>
                  <a:cubicBezTo>
                    <a:pt x="882" y="3584"/>
                    <a:pt x="882" y="3453"/>
                    <a:pt x="834" y="3322"/>
                  </a:cubicBezTo>
                  <a:cubicBezTo>
                    <a:pt x="810" y="3262"/>
                    <a:pt x="775" y="3203"/>
                    <a:pt x="739" y="3143"/>
                  </a:cubicBezTo>
                  <a:lnTo>
                    <a:pt x="739" y="2608"/>
                  </a:lnTo>
                  <a:cubicBezTo>
                    <a:pt x="775" y="2369"/>
                    <a:pt x="441" y="2036"/>
                    <a:pt x="858" y="1857"/>
                  </a:cubicBezTo>
                  <a:lnTo>
                    <a:pt x="882" y="1810"/>
                  </a:lnTo>
                  <a:lnTo>
                    <a:pt x="870" y="1774"/>
                  </a:lnTo>
                  <a:cubicBezTo>
                    <a:pt x="929" y="1667"/>
                    <a:pt x="882" y="1512"/>
                    <a:pt x="989" y="1429"/>
                  </a:cubicBezTo>
                  <a:lnTo>
                    <a:pt x="989" y="1012"/>
                  </a:lnTo>
                  <a:cubicBezTo>
                    <a:pt x="941" y="964"/>
                    <a:pt x="918" y="905"/>
                    <a:pt x="929" y="833"/>
                  </a:cubicBezTo>
                  <a:lnTo>
                    <a:pt x="929" y="833"/>
                  </a:lnTo>
                  <a:cubicBezTo>
                    <a:pt x="929" y="893"/>
                    <a:pt x="941" y="964"/>
                    <a:pt x="989" y="1012"/>
                  </a:cubicBezTo>
                  <a:cubicBezTo>
                    <a:pt x="1013" y="1012"/>
                    <a:pt x="1060" y="1012"/>
                    <a:pt x="1108" y="1000"/>
                  </a:cubicBezTo>
                  <a:cubicBezTo>
                    <a:pt x="1132" y="893"/>
                    <a:pt x="1156" y="786"/>
                    <a:pt x="1251" y="726"/>
                  </a:cubicBezTo>
                  <a:lnTo>
                    <a:pt x="1299" y="679"/>
                  </a:lnTo>
                  <a:lnTo>
                    <a:pt x="1299" y="619"/>
                  </a:lnTo>
                  <a:cubicBezTo>
                    <a:pt x="1334" y="476"/>
                    <a:pt x="1418" y="369"/>
                    <a:pt x="1537" y="286"/>
                  </a:cubicBezTo>
                  <a:lnTo>
                    <a:pt x="1584" y="155"/>
                  </a:lnTo>
                  <a:cubicBezTo>
                    <a:pt x="1429" y="107"/>
                    <a:pt x="1287" y="48"/>
                    <a:pt x="1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7007;p32">
              <a:extLst>
                <a:ext uri="{FF2B5EF4-FFF2-40B4-BE49-F238E27FC236}">
                  <a16:creationId xmlns:a16="http://schemas.microsoft.com/office/drawing/2014/main" id="{42831673-5E26-4C00-B93B-3F9E0EE021F8}"/>
                </a:ext>
              </a:extLst>
            </p:cNvPr>
            <p:cNvSpPr/>
            <p:nvPr/>
          </p:nvSpPr>
          <p:spPr>
            <a:xfrm>
              <a:off x="5139925" y="3685100"/>
              <a:ext cx="8950" cy="7475"/>
            </a:xfrm>
            <a:custGeom>
              <a:avLst/>
              <a:gdLst/>
              <a:ahLst/>
              <a:cxnLst/>
              <a:rect l="l" t="t" r="r" b="b"/>
              <a:pathLst>
                <a:path w="358" h="299" extrusionOk="0">
                  <a:moveTo>
                    <a:pt x="357" y="1"/>
                  </a:moveTo>
                  <a:lnTo>
                    <a:pt x="357" y="1"/>
                  </a:lnTo>
                  <a:cubicBezTo>
                    <a:pt x="179" y="36"/>
                    <a:pt x="0" y="84"/>
                    <a:pt x="203" y="298"/>
                  </a:cubicBezTo>
                  <a:cubicBezTo>
                    <a:pt x="262" y="203"/>
                    <a:pt x="310" y="108"/>
                    <a:pt x="3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7008;p32">
              <a:extLst>
                <a:ext uri="{FF2B5EF4-FFF2-40B4-BE49-F238E27FC236}">
                  <a16:creationId xmlns:a16="http://schemas.microsoft.com/office/drawing/2014/main" id="{064A926C-D17D-4952-96CD-C9C8A85B1A63}"/>
                </a:ext>
              </a:extLst>
            </p:cNvPr>
            <p:cNvSpPr/>
            <p:nvPr/>
          </p:nvSpPr>
          <p:spPr>
            <a:xfrm>
              <a:off x="5410200" y="3185650"/>
              <a:ext cx="36625" cy="14575"/>
            </a:xfrm>
            <a:custGeom>
              <a:avLst/>
              <a:gdLst/>
              <a:ahLst/>
              <a:cxnLst/>
              <a:rect l="l" t="t" r="r" b="b"/>
              <a:pathLst>
                <a:path w="1465" h="583" extrusionOk="0">
                  <a:moveTo>
                    <a:pt x="476" y="12"/>
                  </a:moveTo>
                  <a:cubicBezTo>
                    <a:pt x="286" y="60"/>
                    <a:pt x="24" y="0"/>
                    <a:pt x="0" y="322"/>
                  </a:cubicBezTo>
                  <a:cubicBezTo>
                    <a:pt x="331" y="429"/>
                    <a:pt x="656" y="582"/>
                    <a:pt x="995" y="582"/>
                  </a:cubicBezTo>
                  <a:cubicBezTo>
                    <a:pt x="1144" y="582"/>
                    <a:pt x="1296" y="553"/>
                    <a:pt x="1453" y="476"/>
                  </a:cubicBezTo>
                  <a:cubicBezTo>
                    <a:pt x="1464" y="381"/>
                    <a:pt x="1464" y="310"/>
                    <a:pt x="1464" y="214"/>
                  </a:cubicBezTo>
                  <a:cubicBezTo>
                    <a:pt x="1389" y="130"/>
                    <a:pt x="1293" y="112"/>
                    <a:pt x="1190" y="112"/>
                  </a:cubicBezTo>
                  <a:cubicBezTo>
                    <a:pt x="1116" y="112"/>
                    <a:pt x="1039" y="121"/>
                    <a:pt x="962" y="121"/>
                  </a:cubicBezTo>
                  <a:cubicBezTo>
                    <a:pt x="876" y="121"/>
                    <a:pt x="791" y="109"/>
                    <a:pt x="714" y="60"/>
                  </a:cubicBezTo>
                  <a:cubicBezTo>
                    <a:pt x="643" y="36"/>
                    <a:pt x="560" y="24"/>
                    <a:pt x="476"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7009;p32">
              <a:extLst>
                <a:ext uri="{FF2B5EF4-FFF2-40B4-BE49-F238E27FC236}">
                  <a16:creationId xmlns:a16="http://schemas.microsoft.com/office/drawing/2014/main" id="{6A79F22A-252B-4CD0-ADD6-7A59F8E51C2E}"/>
                </a:ext>
              </a:extLst>
            </p:cNvPr>
            <p:cNvSpPr/>
            <p:nvPr/>
          </p:nvSpPr>
          <p:spPr>
            <a:xfrm>
              <a:off x="5432225" y="3251425"/>
              <a:ext cx="3300" cy="7475"/>
            </a:xfrm>
            <a:custGeom>
              <a:avLst/>
              <a:gdLst/>
              <a:ahLst/>
              <a:cxnLst/>
              <a:rect l="l" t="t" r="r" b="b"/>
              <a:pathLst>
                <a:path w="132" h="299" extrusionOk="0">
                  <a:moveTo>
                    <a:pt x="131" y="0"/>
                  </a:moveTo>
                  <a:lnTo>
                    <a:pt x="131" y="0"/>
                  </a:lnTo>
                  <a:cubicBezTo>
                    <a:pt x="36" y="60"/>
                    <a:pt x="0" y="167"/>
                    <a:pt x="0" y="298"/>
                  </a:cubicBezTo>
                  <a:cubicBezTo>
                    <a:pt x="119" y="215"/>
                    <a:pt x="131" y="119"/>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7010;p32">
              <a:extLst>
                <a:ext uri="{FF2B5EF4-FFF2-40B4-BE49-F238E27FC236}">
                  <a16:creationId xmlns:a16="http://schemas.microsoft.com/office/drawing/2014/main" id="{8D383130-2979-49E6-B15D-B81E80A47E52}"/>
                </a:ext>
              </a:extLst>
            </p:cNvPr>
            <p:cNvSpPr/>
            <p:nvPr/>
          </p:nvSpPr>
          <p:spPr>
            <a:xfrm>
              <a:off x="5433400" y="3243975"/>
              <a:ext cx="2125" cy="3600"/>
            </a:xfrm>
            <a:custGeom>
              <a:avLst/>
              <a:gdLst/>
              <a:ahLst/>
              <a:cxnLst/>
              <a:rect l="l" t="t" r="r" b="b"/>
              <a:pathLst>
                <a:path w="85" h="144" extrusionOk="0">
                  <a:moveTo>
                    <a:pt x="84" y="1"/>
                  </a:moveTo>
                  <a:cubicBezTo>
                    <a:pt x="1" y="60"/>
                    <a:pt x="1" y="108"/>
                    <a:pt x="84" y="144"/>
                  </a:cubicBezTo>
                  <a:lnTo>
                    <a:pt x="84"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7011;p32">
              <a:extLst>
                <a:ext uri="{FF2B5EF4-FFF2-40B4-BE49-F238E27FC236}">
                  <a16:creationId xmlns:a16="http://schemas.microsoft.com/office/drawing/2014/main" id="{5CCB342A-AEEA-4918-8AA8-8AD8677D5245}"/>
                </a:ext>
              </a:extLst>
            </p:cNvPr>
            <p:cNvSpPr/>
            <p:nvPr/>
          </p:nvSpPr>
          <p:spPr>
            <a:xfrm>
              <a:off x="5314650" y="3850900"/>
              <a:ext cx="35425" cy="156600"/>
            </a:xfrm>
            <a:custGeom>
              <a:avLst/>
              <a:gdLst/>
              <a:ahLst/>
              <a:cxnLst/>
              <a:rect l="l" t="t" r="r" b="b"/>
              <a:pathLst>
                <a:path w="1417" h="6264" extrusionOk="0">
                  <a:moveTo>
                    <a:pt x="572" y="1"/>
                  </a:moveTo>
                  <a:cubicBezTo>
                    <a:pt x="476" y="382"/>
                    <a:pt x="369" y="751"/>
                    <a:pt x="286" y="1132"/>
                  </a:cubicBezTo>
                  <a:cubicBezTo>
                    <a:pt x="310" y="1155"/>
                    <a:pt x="345" y="1203"/>
                    <a:pt x="357" y="1251"/>
                  </a:cubicBezTo>
                  <a:cubicBezTo>
                    <a:pt x="369" y="1286"/>
                    <a:pt x="393" y="1346"/>
                    <a:pt x="393" y="1394"/>
                  </a:cubicBezTo>
                  <a:cubicBezTo>
                    <a:pt x="369" y="1465"/>
                    <a:pt x="333" y="1548"/>
                    <a:pt x="286" y="1608"/>
                  </a:cubicBezTo>
                  <a:cubicBezTo>
                    <a:pt x="214" y="1703"/>
                    <a:pt x="95" y="1798"/>
                    <a:pt x="72" y="1941"/>
                  </a:cubicBezTo>
                  <a:cubicBezTo>
                    <a:pt x="155" y="2025"/>
                    <a:pt x="167" y="2084"/>
                    <a:pt x="72" y="2156"/>
                  </a:cubicBezTo>
                  <a:cubicBezTo>
                    <a:pt x="48" y="2275"/>
                    <a:pt x="119" y="2417"/>
                    <a:pt x="0" y="2537"/>
                  </a:cubicBezTo>
                  <a:cubicBezTo>
                    <a:pt x="95" y="3275"/>
                    <a:pt x="333" y="3965"/>
                    <a:pt x="274" y="4715"/>
                  </a:cubicBezTo>
                  <a:cubicBezTo>
                    <a:pt x="274" y="4823"/>
                    <a:pt x="286" y="4906"/>
                    <a:pt x="286" y="5001"/>
                  </a:cubicBezTo>
                  <a:cubicBezTo>
                    <a:pt x="333" y="5037"/>
                    <a:pt x="357" y="5096"/>
                    <a:pt x="405" y="5144"/>
                  </a:cubicBezTo>
                  <a:cubicBezTo>
                    <a:pt x="369" y="5632"/>
                    <a:pt x="703" y="5930"/>
                    <a:pt x="1000" y="6263"/>
                  </a:cubicBezTo>
                  <a:cubicBezTo>
                    <a:pt x="1417" y="6251"/>
                    <a:pt x="1143" y="6013"/>
                    <a:pt x="1143" y="5858"/>
                  </a:cubicBezTo>
                  <a:lnTo>
                    <a:pt x="1143" y="5775"/>
                  </a:lnTo>
                  <a:cubicBezTo>
                    <a:pt x="1131" y="5716"/>
                    <a:pt x="1119" y="5656"/>
                    <a:pt x="1084" y="5608"/>
                  </a:cubicBezTo>
                  <a:cubicBezTo>
                    <a:pt x="1072" y="5549"/>
                    <a:pt x="1060" y="5489"/>
                    <a:pt x="1024" y="5442"/>
                  </a:cubicBezTo>
                  <a:lnTo>
                    <a:pt x="941" y="5180"/>
                  </a:lnTo>
                  <a:cubicBezTo>
                    <a:pt x="667" y="4287"/>
                    <a:pt x="512" y="3370"/>
                    <a:pt x="726" y="2441"/>
                  </a:cubicBezTo>
                  <a:cubicBezTo>
                    <a:pt x="726" y="2275"/>
                    <a:pt x="714" y="2120"/>
                    <a:pt x="762" y="1977"/>
                  </a:cubicBezTo>
                  <a:cubicBezTo>
                    <a:pt x="774" y="1917"/>
                    <a:pt x="810" y="1870"/>
                    <a:pt x="822" y="1810"/>
                  </a:cubicBezTo>
                  <a:cubicBezTo>
                    <a:pt x="869" y="1739"/>
                    <a:pt x="893" y="1644"/>
                    <a:pt x="929" y="1572"/>
                  </a:cubicBezTo>
                  <a:cubicBezTo>
                    <a:pt x="941" y="1525"/>
                    <a:pt x="953" y="1465"/>
                    <a:pt x="953" y="1405"/>
                  </a:cubicBezTo>
                  <a:cubicBezTo>
                    <a:pt x="953" y="1346"/>
                    <a:pt x="941" y="1286"/>
                    <a:pt x="905" y="1251"/>
                  </a:cubicBezTo>
                  <a:cubicBezTo>
                    <a:pt x="869" y="1167"/>
                    <a:pt x="845" y="1096"/>
                    <a:pt x="822" y="1024"/>
                  </a:cubicBezTo>
                  <a:cubicBezTo>
                    <a:pt x="810" y="965"/>
                    <a:pt x="762" y="893"/>
                    <a:pt x="774" y="810"/>
                  </a:cubicBezTo>
                  <a:cubicBezTo>
                    <a:pt x="786" y="774"/>
                    <a:pt x="822" y="727"/>
                    <a:pt x="845" y="691"/>
                  </a:cubicBezTo>
                  <a:lnTo>
                    <a:pt x="845" y="620"/>
                  </a:lnTo>
                  <a:lnTo>
                    <a:pt x="845" y="548"/>
                  </a:lnTo>
                  <a:cubicBezTo>
                    <a:pt x="786" y="501"/>
                    <a:pt x="762" y="441"/>
                    <a:pt x="714" y="393"/>
                  </a:cubicBezTo>
                  <a:cubicBezTo>
                    <a:pt x="703" y="251"/>
                    <a:pt x="750" y="84"/>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7012;p32">
              <a:extLst>
                <a:ext uri="{FF2B5EF4-FFF2-40B4-BE49-F238E27FC236}">
                  <a16:creationId xmlns:a16="http://schemas.microsoft.com/office/drawing/2014/main" id="{3EC11893-2978-4238-9C81-F7276C32751C}"/>
                </a:ext>
              </a:extLst>
            </p:cNvPr>
            <p:cNvSpPr/>
            <p:nvPr/>
          </p:nvSpPr>
          <p:spPr>
            <a:xfrm>
              <a:off x="5313150" y="3878575"/>
              <a:ext cx="14325" cy="35750"/>
            </a:xfrm>
            <a:custGeom>
              <a:avLst/>
              <a:gdLst/>
              <a:ahLst/>
              <a:cxnLst/>
              <a:rect l="l" t="t" r="r" b="b"/>
              <a:pathLst>
                <a:path w="573" h="1430" extrusionOk="0">
                  <a:moveTo>
                    <a:pt x="334" y="1"/>
                  </a:moveTo>
                  <a:cubicBezTo>
                    <a:pt x="108" y="453"/>
                    <a:pt x="1" y="929"/>
                    <a:pt x="48" y="1430"/>
                  </a:cubicBezTo>
                  <a:cubicBezTo>
                    <a:pt x="215" y="1346"/>
                    <a:pt x="167" y="1168"/>
                    <a:pt x="179" y="1013"/>
                  </a:cubicBezTo>
                  <a:cubicBezTo>
                    <a:pt x="227" y="977"/>
                    <a:pt x="227" y="929"/>
                    <a:pt x="179" y="882"/>
                  </a:cubicBezTo>
                  <a:cubicBezTo>
                    <a:pt x="227" y="751"/>
                    <a:pt x="310" y="656"/>
                    <a:pt x="453" y="596"/>
                  </a:cubicBezTo>
                  <a:cubicBezTo>
                    <a:pt x="572" y="477"/>
                    <a:pt x="524" y="334"/>
                    <a:pt x="548" y="191"/>
                  </a:cubicBezTo>
                  <a:cubicBezTo>
                    <a:pt x="536" y="120"/>
                    <a:pt x="524" y="60"/>
                    <a:pt x="4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7013;p32">
              <a:extLst>
                <a:ext uri="{FF2B5EF4-FFF2-40B4-BE49-F238E27FC236}">
                  <a16:creationId xmlns:a16="http://schemas.microsoft.com/office/drawing/2014/main" id="{04C16F0E-D445-40A4-B333-59625315F232}"/>
                </a:ext>
              </a:extLst>
            </p:cNvPr>
            <p:cNvSpPr/>
            <p:nvPr/>
          </p:nvSpPr>
          <p:spPr>
            <a:xfrm>
              <a:off x="5195275" y="3024300"/>
              <a:ext cx="42900" cy="131000"/>
            </a:xfrm>
            <a:custGeom>
              <a:avLst/>
              <a:gdLst/>
              <a:ahLst/>
              <a:cxnLst/>
              <a:rect l="l" t="t" r="r" b="b"/>
              <a:pathLst>
                <a:path w="1716" h="5240" extrusionOk="0">
                  <a:moveTo>
                    <a:pt x="1358" y="1"/>
                  </a:moveTo>
                  <a:cubicBezTo>
                    <a:pt x="1203" y="120"/>
                    <a:pt x="1334" y="370"/>
                    <a:pt x="1144" y="477"/>
                  </a:cubicBezTo>
                  <a:lnTo>
                    <a:pt x="1144" y="620"/>
                  </a:lnTo>
                  <a:cubicBezTo>
                    <a:pt x="1239" y="834"/>
                    <a:pt x="1060" y="1001"/>
                    <a:pt x="1013" y="1192"/>
                  </a:cubicBezTo>
                  <a:cubicBezTo>
                    <a:pt x="941" y="1942"/>
                    <a:pt x="620" y="2620"/>
                    <a:pt x="429" y="3335"/>
                  </a:cubicBezTo>
                  <a:cubicBezTo>
                    <a:pt x="358" y="3835"/>
                    <a:pt x="120" y="4275"/>
                    <a:pt x="144" y="4787"/>
                  </a:cubicBezTo>
                  <a:cubicBezTo>
                    <a:pt x="1" y="5002"/>
                    <a:pt x="144" y="5121"/>
                    <a:pt x="310" y="5240"/>
                  </a:cubicBezTo>
                  <a:cubicBezTo>
                    <a:pt x="822" y="3787"/>
                    <a:pt x="1370" y="2346"/>
                    <a:pt x="1596" y="799"/>
                  </a:cubicBezTo>
                  <a:cubicBezTo>
                    <a:pt x="1656" y="692"/>
                    <a:pt x="1608" y="561"/>
                    <a:pt x="1691" y="477"/>
                  </a:cubicBezTo>
                  <a:cubicBezTo>
                    <a:pt x="1691" y="418"/>
                    <a:pt x="1715" y="370"/>
                    <a:pt x="1715" y="334"/>
                  </a:cubicBezTo>
                  <a:cubicBezTo>
                    <a:pt x="1560" y="263"/>
                    <a:pt x="1596" y="25"/>
                    <a:pt x="13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7014;p32">
              <a:extLst>
                <a:ext uri="{FF2B5EF4-FFF2-40B4-BE49-F238E27FC236}">
                  <a16:creationId xmlns:a16="http://schemas.microsoft.com/office/drawing/2014/main" id="{633A097F-5A8B-4856-AB64-DD39CD7F83E4}"/>
                </a:ext>
              </a:extLst>
            </p:cNvPr>
            <p:cNvSpPr/>
            <p:nvPr/>
          </p:nvSpPr>
          <p:spPr>
            <a:xfrm>
              <a:off x="5192300" y="3143975"/>
              <a:ext cx="11925" cy="17875"/>
            </a:xfrm>
            <a:custGeom>
              <a:avLst/>
              <a:gdLst/>
              <a:ahLst/>
              <a:cxnLst/>
              <a:rect l="l" t="t" r="r" b="b"/>
              <a:pathLst>
                <a:path w="477" h="715" extrusionOk="0">
                  <a:moveTo>
                    <a:pt x="263" y="0"/>
                  </a:moveTo>
                  <a:cubicBezTo>
                    <a:pt x="1" y="322"/>
                    <a:pt x="203" y="512"/>
                    <a:pt x="477" y="715"/>
                  </a:cubicBezTo>
                  <a:cubicBezTo>
                    <a:pt x="465" y="619"/>
                    <a:pt x="441" y="548"/>
                    <a:pt x="429" y="453"/>
                  </a:cubicBezTo>
                  <a:cubicBezTo>
                    <a:pt x="358" y="310"/>
                    <a:pt x="263" y="179"/>
                    <a:pt x="2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7015;p32">
              <a:extLst>
                <a:ext uri="{FF2B5EF4-FFF2-40B4-BE49-F238E27FC236}">
                  <a16:creationId xmlns:a16="http://schemas.microsoft.com/office/drawing/2014/main" id="{6BA485E9-2E95-49C2-80CA-007DCCCE170C}"/>
                </a:ext>
              </a:extLst>
            </p:cNvPr>
            <p:cNvSpPr/>
            <p:nvPr/>
          </p:nvSpPr>
          <p:spPr>
            <a:xfrm>
              <a:off x="5201825" y="3168850"/>
              <a:ext cx="10150" cy="5625"/>
            </a:xfrm>
            <a:custGeom>
              <a:avLst/>
              <a:gdLst/>
              <a:ahLst/>
              <a:cxnLst/>
              <a:rect l="l" t="t" r="r" b="b"/>
              <a:pathLst>
                <a:path w="406" h="225" extrusionOk="0">
                  <a:moveTo>
                    <a:pt x="210" y="1"/>
                  </a:moveTo>
                  <a:cubicBezTo>
                    <a:pt x="146" y="1"/>
                    <a:pt x="76" y="30"/>
                    <a:pt x="1" y="77"/>
                  </a:cubicBezTo>
                  <a:cubicBezTo>
                    <a:pt x="94" y="160"/>
                    <a:pt x="187" y="224"/>
                    <a:pt x="295" y="224"/>
                  </a:cubicBezTo>
                  <a:cubicBezTo>
                    <a:pt x="312" y="224"/>
                    <a:pt x="329" y="223"/>
                    <a:pt x="346" y="220"/>
                  </a:cubicBezTo>
                  <a:cubicBezTo>
                    <a:pt x="382" y="220"/>
                    <a:pt x="405" y="136"/>
                    <a:pt x="394" y="113"/>
                  </a:cubicBezTo>
                  <a:cubicBezTo>
                    <a:pt x="339" y="33"/>
                    <a:pt x="278" y="1"/>
                    <a:pt x="2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7016;p32">
              <a:extLst>
                <a:ext uri="{FF2B5EF4-FFF2-40B4-BE49-F238E27FC236}">
                  <a16:creationId xmlns:a16="http://schemas.microsoft.com/office/drawing/2014/main" id="{1C57B3D8-4D5F-41FF-838C-A55EFDEB4424}"/>
                </a:ext>
              </a:extLst>
            </p:cNvPr>
            <p:cNvSpPr/>
            <p:nvPr/>
          </p:nvSpPr>
          <p:spPr>
            <a:xfrm>
              <a:off x="5254525" y="3170750"/>
              <a:ext cx="72050" cy="18775"/>
            </a:xfrm>
            <a:custGeom>
              <a:avLst/>
              <a:gdLst/>
              <a:ahLst/>
              <a:cxnLst/>
              <a:rect l="l" t="t" r="r" b="b"/>
              <a:pathLst>
                <a:path w="2882" h="751" extrusionOk="0">
                  <a:moveTo>
                    <a:pt x="1691" y="1"/>
                  </a:moveTo>
                  <a:cubicBezTo>
                    <a:pt x="1605" y="1"/>
                    <a:pt x="1518" y="12"/>
                    <a:pt x="1429" y="37"/>
                  </a:cubicBezTo>
                  <a:cubicBezTo>
                    <a:pt x="964" y="60"/>
                    <a:pt x="500" y="72"/>
                    <a:pt x="60" y="108"/>
                  </a:cubicBezTo>
                  <a:cubicBezTo>
                    <a:pt x="0" y="203"/>
                    <a:pt x="12" y="287"/>
                    <a:pt x="83" y="370"/>
                  </a:cubicBezTo>
                  <a:lnTo>
                    <a:pt x="381" y="370"/>
                  </a:lnTo>
                  <a:cubicBezTo>
                    <a:pt x="699" y="370"/>
                    <a:pt x="1016" y="465"/>
                    <a:pt x="1334" y="465"/>
                  </a:cubicBezTo>
                  <a:cubicBezTo>
                    <a:pt x="1492" y="465"/>
                    <a:pt x="1651" y="441"/>
                    <a:pt x="1810" y="370"/>
                  </a:cubicBezTo>
                  <a:cubicBezTo>
                    <a:pt x="1917" y="632"/>
                    <a:pt x="2215" y="513"/>
                    <a:pt x="2381" y="668"/>
                  </a:cubicBezTo>
                  <a:cubicBezTo>
                    <a:pt x="2405" y="727"/>
                    <a:pt x="2453" y="751"/>
                    <a:pt x="2524" y="751"/>
                  </a:cubicBezTo>
                  <a:cubicBezTo>
                    <a:pt x="2881" y="584"/>
                    <a:pt x="2619" y="418"/>
                    <a:pt x="2524" y="227"/>
                  </a:cubicBezTo>
                  <a:cubicBezTo>
                    <a:pt x="2250" y="117"/>
                    <a:pt x="1976" y="1"/>
                    <a:pt x="16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7017;p32">
              <a:extLst>
                <a:ext uri="{FF2B5EF4-FFF2-40B4-BE49-F238E27FC236}">
                  <a16:creationId xmlns:a16="http://schemas.microsoft.com/office/drawing/2014/main" id="{761938F2-6033-448D-A4D4-F832027DE999}"/>
                </a:ext>
              </a:extLst>
            </p:cNvPr>
            <p:cNvSpPr/>
            <p:nvPr/>
          </p:nvSpPr>
          <p:spPr>
            <a:xfrm>
              <a:off x="5367625" y="3179650"/>
              <a:ext cx="32775" cy="4225"/>
            </a:xfrm>
            <a:custGeom>
              <a:avLst/>
              <a:gdLst/>
              <a:ahLst/>
              <a:cxnLst/>
              <a:rect l="l" t="t" r="r" b="b"/>
              <a:pathLst>
                <a:path w="1311" h="169" extrusionOk="0">
                  <a:moveTo>
                    <a:pt x="747" y="1"/>
                  </a:moveTo>
                  <a:cubicBezTo>
                    <a:pt x="578" y="1"/>
                    <a:pt x="408" y="17"/>
                    <a:pt x="240" y="17"/>
                  </a:cubicBezTo>
                  <a:cubicBezTo>
                    <a:pt x="159" y="17"/>
                    <a:pt x="79" y="13"/>
                    <a:pt x="0" y="2"/>
                  </a:cubicBezTo>
                  <a:lnTo>
                    <a:pt x="0" y="2"/>
                  </a:lnTo>
                  <a:cubicBezTo>
                    <a:pt x="150" y="131"/>
                    <a:pt x="311" y="163"/>
                    <a:pt x="477" y="163"/>
                  </a:cubicBezTo>
                  <a:cubicBezTo>
                    <a:pt x="636" y="163"/>
                    <a:pt x="798" y="134"/>
                    <a:pt x="957" y="134"/>
                  </a:cubicBezTo>
                  <a:cubicBezTo>
                    <a:pt x="1028" y="134"/>
                    <a:pt x="1098" y="140"/>
                    <a:pt x="1167" y="157"/>
                  </a:cubicBezTo>
                  <a:cubicBezTo>
                    <a:pt x="1203" y="169"/>
                    <a:pt x="1227" y="169"/>
                    <a:pt x="1262" y="169"/>
                  </a:cubicBezTo>
                  <a:cubicBezTo>
                    <a:pt x="1274" y="157"/>
                    <a:pt x="1286" y="133"/>
                    <a:pt x="1310" y="109"/>
                  </a:cubicBezTo>
                  <a:cubicBezTo>
                    <a:pt x="1129" y="21"/>
                    <a:pt x="939" y="1"/>
                    <a:pt x="7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7018;p32">
              <a:extLst>
                <a:ext uri="{FF2B5EF4-FFF2-40B4-BE49-F238E27FC236}">
                  <a16:creationId xmlns:a16="http://schemas.microsoft.com/office/drawing/2014/main" id="{D01CCECE-D13E-4634-BAF6-AB8525F86065}"/>
                </a:ext>
              </a:extLst>
            </p:cNvPr>
            <p:cNvSpPr/>
            <p:nvPr/>
          </p:nvSpPr>
          <p:spPr>
            <a:xfrm>
              <a:off x="5392925" y="3184150"/>
              <a:ext cx="10750" cy="6425"/>
            </a:xfrm>
            <a:custGeom>
              <a:avLst/>
              <a:gdLst/>
              <a:ahLst/>
              <a:cxnLst/>
              <a:rect l="l" t="t" r="r" b="b"/>
              <a:pathLst>
                <a:path w="430" h="257" extrusionOk="0">
                  <a:moveTo>
                    <a:pt x="155" y="1"/>
                  </a:moveTo>
                  <a:cubicBezTo>
                    <a:pt x="120" y="72"/>
                    <a:pt x="60" y="155"/>
                    <a:pt x="0" y="251"/>
                  </a:cubicBezTo>
                  <a:cubicBezTo>
                    <a:pt x="23" y="245"/>
                    <a:pt x="47" y="243"/>
                    <a:pt x="71" y="243"/>
                  </a:cubicBezTo>
                  <a:cubicBezTo>
                    <a:pt x="131" y="243"/>
                    <a:pt x="194" y="256"/>
                    <a:pt x="253" y="256"/>
                  </a:cubicBezTo>
                  <a:cubicBezTo>
                    <a:pt x="317" y="256"/>
                    <a:pt x="378" y="241"/>
                    <a:pt x="429" y="179"/>
                  </a:cubicBezTo>
                  <a:cubicBezTo>
                    <a:pt x="429" y="155"/>
                    <a:pt x="310" y="60"/>
                    <a:pt x="2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7019;p32">
              <a:extLst>
                <a:ext uri="{FF2B5EF4-FFF2-40B4-BE49-F238E27FC236}">
                  <a16:creationId xmlns:a16="http://schemas.microsoft.com/office/drawing/2014/main" id="{6646BD86-F29C-4382-B09F-E166E54BDC59}"/>
                </a:ext>
              </a:extLst>
            </p:cNvPr>
            <p:cNvSpPr/>
            <p:nvPr/>
          </p:nvSpPr>
          <p:spPr>
            <a:xfrm>
              <a:off x="6063550" y="4051825"/>
              <a:ext cx="21750" cy="7900"/>
            </a:xfrm>
            <a:custGeom>
              <a:avLst/>
              <a:gdLst/>
              <a:ahLst/>
              <a:cxnLst/>
              <a:rect l="l" t="t" r="r" b="b"/>
              <a:pathLst>
                <a:path w="870" h="316" extrusionOk="0">
                  <a:moveTo>
                    <a:pt x="560" y="0"/>
                  </a:moveTo>
                  <a:cubicBezTo>
                    <a:pt x="499" y="47"/>
                    <a:pt x="435" y="53"/>
                    <a:pt x="371" y="53"/>
                  </a:cubicBezTo>
                  <a:cubicBezTo>
                    <a:pt x="353" y="53"/>
                    <a:pt x="334" y="52"/>
                    <a:pt x="315" y="52"/>
                  </a:cubicBezTo>
                  <a:cubicBezTo>
                    <a:pt x="285" y="52"/>
                    <a:pt x="255" y="53"/>
                    <a:pt x="226" y="60"/>
                  </a:cubicBezTo>
                  <a:cubicBezTo>
                    <a:pt x="203" y="60"/>
                    <a:pt x="176" y="57"/>
                    <a:pt x="149" y="57"/>
                  </a:cubicBezTo>
                  <a:cubicBezTo>
                    <a:pt x="95" y="57"/>
                    <a:pt x="40" y="68"/>
                    <a:pt x="0" y="131"/>
                  </a:cubicBezTo>
                  <a:lnTo>
                    <a:pt x="0" y="262"/>
                  </a:lnTo>
                  <a:cubicBezTo>
                    <a:pt x="48" y="298"/>
                    <a:pt x="98" y="316"/>
                    <a:pt x="148" y="316"/>
                  </a:cubicBezTo>
                  <a:cubicBezTo>
                    <a:pt x="197" y="316"/>
                    <a:pt x="244" y="298"/>
                    <a:pt x="286" y="262"/>
                  </a:cubicBezTo>
                  <a:cubicBezTo>
                    <a:pt x="476" y="262"/>
                    <a:pt x="679" y="250"/>
                    <a:pt x="869" y="250"/>
                  </a:cubicBezTo>
                  <a:cubicBezTo>
                    <a:pt x="834" y="155"/>
                    <a:pt x="798" y="84"/>
                    <a:pt x="7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7020;p32">
              <a:extLst>
                <a:ext uri="{FF2B5EF4-FFF2-40B4-BE49-F238E27FC236}">
                  <a16:creationId xmlns:a16="http://schemas.microsoft.com/office/drawing/2014/main" id="{FFE1F3E6-E3B0-4402-B644-A06B27058AAF}"/>
                </a:ext>
              </a:extLst>
            </p:cNvPr>
            <p:cNvSpPr/>
            <p:nvPr/>
          </p:nvSpPr>
          <p:spPr>
            <a:xfrm>
              <a:off x="6063550" y="4058375"/>
              <a:ext cx="7150" cy="2925"/>
            </a:xfrm>
            <a:custGeom>
              <a:avLst/>
              <a:gdLst/>
              <a:ahLst/>
              <a:cxnLst/>
              <a:rect l="l" t="t" r="r" b="b"/>
              <a:pathLst>
                <a:path w="286" h="117" extrusionOk="0">
                  <a:moveTo>
                    <a:pt x="0" y="0"/>
                  </a:moveTo>
                  <a:cubicBezTo>
                    <a:pt x="48" y="78"/>
                    <a:pt x="93" y="116"/>
                    <a:pt x="139" y="116"/>
                  </a:cubicBezTo>
                  <a:cubicBezTo>
                    <a:pt x="185" y="116"/>
                    <a:pt x="232" y="78"/>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7021;p32">
              <a:extLst>
                <a:ext uri="{FF2B5EF4-FFF2-40B4-BE49-F238E27FC236}">
                  <a16:creationId xmlns:a16="http://schemas.microsoft.com/office/drawing/2014/main" id="{0A196A86-6D34-406C-8A7F-AE16F2F1D7C8}"/>
                </a:ext>
              </a:extLst>
            </p:cNvPr>
            <p:cNvSpPr/>
            <p:nvPr/>
          </p:nvSpPr>
          <p:spPr>
            <a:xfrm>
              <a:off x="6106700" y="4061350"/>
              <a:ext cx="3600" cy="2400"/>
            </a:xfrm>
            <a:custGeom>
              <a:avLst/>
              <a:gdLst/>
              <a:ahLst/>
              <a:cxnLst/>
              <a:rect l="l" t="t" r="r" b="b"/>
              <a:pathLst>
                <a:path w="144" h="96" extrusionOk="0">
                  <a:moveTo>
                    <a:pt x="1" y="0"/>
                  </a:moveTo>
                  <a:cubicBezTo>
                    <a:pt x="21" y="62"/>
                    <a:pt x="38" y="96"/>
                    <a:pt x="64" y="96"/>
                  </a:cubicBezTo>
                  <a:cubicBezTo>
                    <a:pt x="83" y="96"/>
                    <a:pt x="108" y="77"/>
                    <a:pt x="144" y="36"/>
                  </a:cubicBezTo>
                  <a:cubicBezTo>
                    <a:pt x="96" y="0"/>
                    <a:pt x="48"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7022;p32">
              <a:extLst>
                <a:ext uri="{FF2B5EF4-FFF2-40B4-BE49-F238E27FC236}">
                  <a16:creationId xmlns:a16="http://schemas.microsoft.com/office/drawing/2014/main" id="{8F21FECE-AD75-44D7-A3F7-C43387D8D91A}"/>
                </a:ext>
              </a:extLst>
            </p:cNvPr>
            <p:cNvSpPr/>
            <p:nvPr/>
          </p:nvSpPr>
          <p:spPr>
            <a:xfrm>
              <a:off x="6085275" y="4057950"/>
              <a:ext cx="3300" cy="2350"/>
            </a:xfrm>
            <a:custGeom>
              <a:avLst/>
              <a:gdLst/>
              <a:ahLst/>
              <a:cxnLst/>
              <a:rect l="l" t="t" r="r" b="b"/>
              <a:pathLst>
                <a:path w="132" h="94" extrusionOk="0">
                  <a:moveTo>
                    <a:pt x="37" y="1"/>
                  </a:moveTo>
                  <a:cubicBezTo>
                    <a:pt x="25" y="1"/>
                    <a:pt x="13" y="2"/>
                    <a:pt x="0" y="5"/>
                  </a:cubicBezTo>
                  <a:cubicBezTo>
                    <a:pt x="13" y="64"/>
                    <a:pt x="33" y="94"/>
                    <a:pt x="58" y="94"/>
                  </a:cubicBezTo>
                  <a:cubicBezTo>
                    <a:pt x="80" y="94"/>
                    <a:pt x="104" y="73"/>
                    <a:pt x="131" y="29"/>
                  </a:cubicBezTo>
                  <a:cubicBezTo>
                    <a:pt x="96" y="12"/>
                    <a:pt x="68" y="1"/>
                    <a:pt x="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7023;p32">
              <a:extLst>
                <a:ext uri="{FF2B5EF4-FFF2-40B4-BE49-F238E27FC236}">
                  <a16:creationId xmlns:a16="http://schemas.microsoft.com/office/drawing/2014/main" id="{202ABC50-4937-45AC-AD5A-52EA50224471}"/>
                </a:ext>
              </a:extLst>
            </p:cNvPr>
            <p:cNvSpPr/>
            <p:nvPr/>
          </p:nvSpPr>
          <p:spPr>
            <a:xfrm>
              <a:off x="5152725" y="3720950"/>
              <a:ext cx="50325" cy="74325"/>
            </a:xfrm>
            <a:custGeom>
              <a:avLst/>
              <a:gdLst/>
              <a:ahLst/>
              <a:cxnLst/>
              <a:rect l="l" t="t" r="r" b="b"/>
              <a:pathLst>
                <a:path w="2013" h="2973" extrusionOk="0">
                  <a:moveTo>
                    <a:pt x="828" y="0"/>
                  </a:moveTo>
                  <a:cubicBezTo>
                    <a:pt x="799" y="0"/>
                    <a:pt x="768" y="9"/>
                    <a:pt x="738" y="31"/>
                  </a:cubicBezTo>
                  <a:cubicBezTo>
                    <a:pt x="626" y="156"/>
                    <a:pt x="501" y="189"/>
                    <a:pt x="369" y="189"/>
                  </a:cubicBezTo>
                  <a:cubicBezTo>
                    <a:pt x="250" y="189"/>
                    <a:pt x="125" y="162"/>
                    <a:pt x="0" y="150"/>
                  </a:cubicBezTo>
                  <a:lnTo>
                    <a:pt x="0" y="317"/>
                  </a:lnTo>
                  <a:cubicBezTo>
                    <a:pt x="274" y="496"/>
                    <a:pt x="405" y="746"/>
                    <a:pt x="381" y="1103"/>
                  </a:cubicBezTo>
                  <a:cubicBezTo>
                    <a:pt x="345" y="1591"/>
                    <a:pt x="464" y="2067"/>
                    <a:pt x="536" y="2543"/>
                  </a:cubicBezTo>
                  <a:cubicBezTo>
                    <a:pt x="536" y="2579"/>
                    <a:pt x="524" y="2615"/>
                    <a:pt x="524" y="2651"/>
                  </a:cubicBezTo>
                  <a:cubicBezTo>
                    <a:pt x="584" y="2734"/>
                    <a:pt x="643" y="2817"/>
                    <a:pt x="703" y="2901"/>
                  </a:cubicBezTo>
                  <a:cubicBezTo>
                    <a:pt x="750" y="2948"/>
                    <a:pt x="810" y="2972"/>
                    <a:pt x="869" y="2972"/>
                  </a:cubicBezTo>
                  <a:cubicBezTo>
                    <a:pt x="929" y="2972"/>
                    <a:pt x="988" y="2948"/>
                    <a:pt x="1036" y="2901"/>
                  </a:cubicBezTo>
                  <a:cubicBezTo>
                    <a:pt x="1048" y="2877"/>
                    <a:pt x="1048" y="2841"/>
                    <a:pt x="1060" y="2817"/>
                  </a:cubicBezTo>
                  <a:cubicBezTo>
                    <a:pt x="1072" y="2698"/>
                    <a:pt x="1072" y="2579"/>
                    <a:pt x="1131" y="2472"/>
                  </a:cubicBezTo>
                  <a:cubicBezTo>
                    <a:pt x="1220" y="2353"/>
                    <a:pt x="1337" y="2335"/>
                    <a:pt x="1457" y="2335"/>
                  </a:cubicBezTo>
                  <a:cubicBezTo>
                    <a:pt x="1509" y="2335"/>
                    <a:pt x="1561" y="2338"/>
                    <a:pt x="1613" y="2338"/>
                  </a:cubicBezTo>
                  <a:cubicBezTo>
                    <a:pt x="1682" y="2338"/>
                    <a:pt x="1749" y="2333"/>
                    <a:pt x="1810" y="2305"/>
                  </a:cubicBezTo>
                  <a:cubicBezTo>
                    <a:pt x="1893" y="2282"/>
                    <a:pt x="1965" y="2234"/>
                    <a:pt x="2012" y="2139"/>
                  </a:cubicBezTo>
                  <a:cubicBezTo>
                    <a:pt x="2012" y="2020"/>
                    <a:pt x="1941" y="1936"/>
                    <a:pt x="1893" y="1829"/>
                  </a:cubicBezTo>
                  <a:cubicBezTo>
                    <a:pt x="1881" y="1770"/>
                    <a:pt x="1881" y="1722"/>
                    <a:pt x="1869" y="1662"/>
                  </a:cubicBezTo>
                  <a:lnTo>
                    <a:pt x="1869" y="1412"/>
                  </a:lnTo>
                  <a:cubicBezTo>
                    <a:pt x="1869" y="1341"/>
                    <a:pt x="1846" y="1246"/>
                    <a:pt x="1834" y="1162"/>
                  </a:cubicBezTo>
                  <a:cubicBezTo>
                    <a:pt x="1822" y="1103"/>
                    <a:pt x="1786" y="1043"/>
                    <a:pt x="1762" y="996"/>
                  </a:cubicBezTo>
                  <a:cubicBezTo>
                    <a:pt x="1715" y="972"/>
                    <a:pt x="1667" y="936"/>
                    <a:pt x="1607" y="912"/>
                  </a:cubicBezTo>
                  <a:cubicBezTo>
                    <a:pt x="1512" y="865"/>
                    <a:pt x="1405" y="829"/>
                    <a:pt x="1298" y="769"/>
                  </a:cubicBezTo>
                  <a:cubicBezTo>
                    <a:pt x="1131" y="698"/>
                    <a:pt x="1131" y="627"/>
                    <a:pt x="1298" y="567"/>
                  </a:cubicBezTo>
                  <a:cubicBezTo>
                    <a:pt x="1369" y="519"/>
                    <a:pt x="1429" y="460"/>
                    <a:pt x="1465" y="377"/>
                  </a:cubicBezTo>
                  <a:cubicBezTo>
                    <a:pt x="1453" y="234"/>
                    <a:pt x="1357" y="162"/>
                    <a:pt x="1250" y="115"/>
                  </a:cubicBezTo>
                  <a:cubicBezTo>
                    <a:pt x="1167" y="103"/>
                    <a:pt x="1095" y="91"/>
                    <a:pt x="1012" y="55"/>
                  </a:cubicBezTo>
                  <a:cubicBezTo>
                    <a:pt x="955" y="39"/>
                    <a:pt x="893" y="0"/>
                    <a:pt x="82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7024;p32">
              <a:extLst>
                <a:ext uri="{FF2B5EF4-FFF2-40B4-BE49-F238E27FC236}">
                  <a16:creationId xmlns:a16="http://schemas.microsoft.com/office/drawing/2014/main" id="{57FD7063-26BD-4858-81A5-B36584480842}"/>
                </a:ext>
              </a:extLst>
            </p:cNvPr>
            <p:cNvSpPr/>
            <p:nvPr/>
          </p:nvSpPr>
          <p:spPr>
            <a:xfrm>
              <a:off x="5148850" y="3738675"/>
              <a:ext cx="13425" cy="40225"/>
            </a:xfrm>
            <a:custGeom>
              <a:avLst/>
              <a:gdLst/>
              <a:ahLst/>
              <a:cxnLst/>
              <a:rect l="l" t="t" r="r" b="b"/>
              <a:pathLst>
                <a:path w="537" h="1609" extrusionOk="0">
                  <a:moveTo>
                    <a:pt x="143" y="1"/>
                  </a:moveTo>
                  <a:lnTo>
                    <a:pt x="143" y="1"/>
                  </a:lnTo>
                  <a:cubicBezTo>
                    <a:pt x="0" y="227"/>
                    <a:pt x="191" y="525"/>
                    <a:pt x="0" y="739"/>
                  </a:cubicBezTo>
                  <a:cubicBezTo>
                    <a:pt x="0" y="1096"/>
                    <a:pt x="131" y="1394"/>
                    <a:pt x="369" y="1608"/>
                  </a:cubicBezTo>
                  <a:cubicBezTo>
                    <a:pt x="441" y="1573"/>
                    <a:pt x="488" y="1513"/>
                    <a:pt x="500" y="1430"/>
                  </a:cubicBezTo>
                  <a:cubicBezTo>
                    <a:pt x="512" y="1180"/>
                    <a:pt x="488" y="930"/>
                    <a:pt x="453" y="680"/>
                  </a:cubicBezTo>
                  <a:cubicBezTo>
                    <a:pt x="441" y="418"/>
                    <a:pt x="536" y="96"/>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7025;p32">
              <a:extLst>
                <a:ext uri="{FF2B5EF4-FFF2-40B4-BE49-F238E27FC236}">
                  <a16:creationId xmlns:a16="http://schemas.microsoft.com/office/drawing/2014/main" id="{4B8147C7-EDD1-4FE2-8337-05034AE61E56}"/>
                </a:ext>
              </a:extLst>
            </p:cNvPr>
            <p:cNvSpPr/>
            <p:nvPr/>
          </p:nvSpPr>
          <p:spPr>
            <a:xfrm>
              <a:off x="5165525" y="3791375"/>
              <a:ext cx="16075" cy="18475"/>
            </a:xfrm>
            <a:custGeom>
              <a:avLst/>
              <a:gdLst/>
              <a:ahLst/>
              <a:cxnLst/>
              <a:rect l="l" t="t" r="r" b="b"/>
              <a:pathLst>
                <a:path w="643" h="739" extrusionOk="0">
                  <a:moveTo>
                    <a:pt x="560" y="0"/>
                  </a:moveTo>
                  <a:lnTo>
                    <a:pt x="476" y="36"/>
                  </a:lnTo>
                  <a:lnTo>
                    <a:pt x="488" y="60"/>
                  </a:lnTo>
                  <a:cubicBezTo>
                    <a:pt x="461" y="93"/>
                    <a:pt x="438" y="108"/>
                    <a:pt x="413" y="108"/>
                  </a:cubicBezTo>
                  <a:cubicBezTo>
                    <a:pt x="393" y="108"/>
                    <a:pt x="371" y="99"/>
                    <a:pt x="345" y="84"/>
                  </a:cubicBezTo>
                  <a:cubicBezTo>
                    <a:pt x="274" y="84"/>
                    <a:pt x="238" y="72"/>
                    <a:pt x="191" y="72"/>
                  </a:cubicBezTo>
                  <a:cubicBezTo>
                    <a:pt x="0" y="393"/>
                    <a:pt x="0" y="393"/>
                    <a:pt x="226" y="727"/>
                  </a:cubicBezTo>
                  <a:cubicBezTo>
                    <a:pt x="254" y="733"/>
                    <a:pt x="282" y="738"/>
                    <a:pt x="307" y="738"/>
                  </a:cubicBezTo>
                  <a:cubicBezTo>
                    <a:pt x="369" y="738"/>
                    <a:pt x="417" y="709"/>
                    <a:pt x="417" y="608"/>
                  </a:cubicBezTo>
                  <a:cubicBezTo>
                    <a:pt x="417" y="500"/>
                    <a:pt x="484" y="487"/>
                    <a:pt x="552" y="487"/>
                  </a:cubicBezTo>
                  <a:cubicBezTo>
                    <a:pt x="575" y="487"/>
                    <a:pt x="598" y="488"/>
                    <a:pt x="619" y="488"/>
                  </a:cubicBezTo>
                  <a:cubicBezTo>
                    <a:pt x="619" y="334"/>
                    <a:pt x="643" y="203"/>
                    <a:pt x="643" y="60"/>
                  </a:cubicBezTo>
                  <a:cubicBezTo>
                    <a:pt x="607" y="36"/>
                    <a:pt x="595" y="12"/>
                    <a:pt x="5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7026;p32">
              <a:extLst>
                <a:ext uri="{FF2B5EF4-FFF2-40B4-BE49-F238E27FC236}">
                  <a16:creationId xmlns:a16="http://schemas.microsoft.com/office/drawing/2014/main" id="{F4434DEC-948B-4799-86BE-0D110D39A840}"/>
                </a:ext>
              </a:extLst>
            </p:cNvPr>
            <p:cNvSpPr/>
            <p:nvPr/>
          </p:nvSpPr>
          <p:spPr>
            <a:xfrm>
              <a:off x="5158675" y="3778275"/>
              <a:ext cx="5675" cy="4775"/>
            </a:xfrm>
            <a:custGeom>
              <a:avLst/>
              <a:gdLst/>
              <a:ahLst/>
              <a:cxnLst/>
              <a:rect l="l" t="t" r="r" b="b"/>
              <a:pathLst>
                <a:path w="227" h="191" extrusionOk="0">
                  <a:moveTo>
                    <a:pt x="84" y="0"/>
                  </a:moveTo>
                  <a:cubicBezTo>
                    <a:pt x="48" y="0"/>
                    <a:pt x="24" y="12"/>
                    <a:pt x="0" y="24"/>
                  </a:cubicBezTo>
                  <a:cubicBezTo>
                    <a:pt x="48" y="72"/>
                    <a:pt x="107" y="131"/>
                    <a:pt x="155" y="191"/>
                  </a:cubicBezTo>
                  <a:cubicBezTo>
                    <a:pt x="167" y="167"/>
                    <a:pt x="179" y="143"/>
                    <a:pt x="226" y="119"/>
                  </a:cubicBezTo>
                  <a:cubicBezTo>
                    <a:pt x="203" y="48"/>
                    <a:pt x="155" y="12"/>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7027;p32">
              <a:extLst>
                <a:ext uri="{FF2B5EF4-FFF2-40B4-BE49-F238E27FC236}">
                  <a16:creationId xmlns:a16="http://schemas.microsoft.com/office/drawing/2014/main" id="{07C31A9B-B984-4CEB-917C-01537D693CE1}"/>
                </a:ext>
              </a:extLst>
            </p:cNvPr>
            <p:cNvSpPr/>
            <p:nvPr/>
          </p:nvSpPr>
          <p:spPr>
            <a:xfrm>
              <a:off x="5162550" y="3781475"/>
              <a:ext cx="4975" cy="5450"/>
            </a:xfrm>
            <a:custGeom>
              <a:avLst/>
              <a:gdLst/>
              <a:ahLst/>
              <a:cxnLst/>
              <a:rect l="l" t="t" r="r" b="b"/>
              <a:pathLst>
                <a:path w="199" h="218" extrusionOk="0">
                  <a:moveTo>
                    <a:pt x="86" y="1"/>
                  </a:moveTo>
                  <a:cubicBezTo>
                    <a:pt x="74" y="1"/>
                    <a:pt x="61" y="2"/>
                    <a:pt x="48" y="3"/>
                  </a:cubicBezTo>
                  <a:cubicBezTo>
                    <a:pt x="24" y="39"/>
                    <a:pt x="12" y="51"/>
                    <a:pt x="0" y="63"/>
                  </a:cubicBezTo>
                  <a:cubicBezTo>
                    <a:pt x="48" y="122"/>
                    <a:pt x="83" y="170"/>
                    <a:pt x="131" y="218"/>
                  </a:cubicBezTo>
                  <a:lnTo>
                    <a:pt x="179" y="158"/>
                  </a:lnTo>
                  <a:cubicBezTo>
                    <a:pt x="199" y="36"/>
                    <a:pt x="158" y="1"/>
                    <a:pt x="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7028;p32">
              <a:extLst>
                <a:ext uri="{FF2B5EF4-FFF2-40B4-BE49-F238E27FC236}">
                  <a16:creationId xmlns:a16="http://schemas.microsoft.com/office/drawing/2014/main" id="{B1014B49-A20D-4D3D-9579-99B6AF1C12FD}"/>
                </a:ext>
              </a:extLst>
            </p:cNvPr>
            <p:cNvSpPr/>
            <p:nvPr/>
          </p:nvSpPr>
          <p:spPr>
            <a:xfrm>
              <a:off x="5247375" y="3172575"/>
              <a:ext cx="8950" cy="7125"/>
            </a:xfrm>
            <a:custGeom>
              <a:avLst/>
              <a:gdLst/>
              <a:ahLst/>
              <a:cxnLst/>
              <a:rect l="l" t="t" r="r" b="b"/>
              <a:pathLst>
                <a:path w="358" h="285" extrusionOk="0">
                  <a:moveTo>
                    <a:pt x="158" y="1"/>
                  </a:moveTo>
                  <a:cubicBezTo>
                    <a:pt x="97" y="1"/>
                    <a:pt x="43" y="20"/>
                    <a:pt x="24" y="94"/>
                  </a:cubicBezTo>
                  <a:cubicBezTo>
                    <a:pt x="0" y="237"/>
                    <a:pt x="167" y="261"/>
                    <a:pt x="286" y="285"/>
                  </a:cubicBezTo>
                  <a:lnTo>
                    <a:pt x="357" y="285"/>
                  </a:lnTo>
                  <a:cubicBezTo>
                    <a:pt x="346" y="190"/>
                    <a:pt x="346" y="118"/>
                    <a:pt x="322" y="23"/>
                  </a:cubicBezTo>
                  <a:cubicBezTo>
                    <a:pt x="276" y="17"/>
                    <a:pt x="214" y="1"/>
                    <a:pt x="1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7029;p32">
              <a:extLst>
                <a:ext uri="{FF2B5EF4-FFF2-40B4-BE49-F238E27FC236}">
                  <a16:creationId xmlns:a16="http://schemas.microsoft.com/office/drawing/2014/main" id="{53307450-577A-4810-AB29-8D6C0579D71F}"/>
                </a:ext>
              </a:extLst>
            </p:cNvPr>
            <p:cNvSpPr/>
            <p:nvPr/>
          </p:nvSpPr>
          <p:spPr>
            <a:xfrm>
              <a:off x="5184850" y="3780650"/>
              <a:ext cx="112250" cy="24750"/>
            </a:xfrm>
            <a:custGeom>
              <a:avLst/>
              <a:gdLst/>
              <a:ahLst/>
              <a:cxnLst/>
              <a:rect l="l" t="t" r="r" b="b"/>
              <a:pathLst>
                <a:path w="4490" h="990" extrusionOk="0">
                  <a:moveTo>
                    <a:pt x="287" y="1"/>
                  </a:moveTo>
                  <a:cubicBezTo>
                    <a:pt x="168" y="36"/>
                    <a:pt x="84" y="108"/>
                    <a:pt x="49" y="215"/>
                  </a:cubicBezTo>
                  <a:cubicBezTo>
                    <a:pt x="1" y="453"/>
                    <a:pt x="168" y="620"/>
                    <a:pt x="287" y="798"/>
                  </a:cubicBezTo>
                  <a:cubicBezTo>
                    <a:pt x="322" y="798"/>
                    <a:pt x="382" y="810"/>
                    <a:pt x="430" y="822"/>
                  </a:cubicBezTo>
                  <a:cubicBezTo>
                    <a:pt x="477" y="822"/>
                    <a:pt x="501" y="810"/>
                    <a:pt x="537" y="810"/>
                  </a:cubicBezTo>
                  <a:cubicBezTo>
                    <a:pt x="799" y="775"/>
                    <a:pt x="1061" y="775"/>
                    <a:pt x="1323" y="775"/>
                  </a:cubicBezTo>
                  <a:cubicBezTo>
                    <a:pt x="1470" y="767"/>
                    <a:pt x="1623" y="708"/>
                    <a:pt x="1774" y="708"/>
                  </a:cubicBezTo>
                  <a:cubicBezTo>
                    <a:pt x="1854" y="708"/>
                    <a:pt x="1935" y="725"/>
                    <a:pt x="2013" y="775"/>
                  </a:cubicBezTo>
                  <a:cubicBezTo>
                    <a:pt x="2275" y="798"/>
                    <a:pt x="2561" y="798"/>
                    <a:pt x="2823" y="810"/>
                  </a:cubicBezTo>
                  <a:cubicBezTo>
                    <a:pt x="2927" y="847"/>
                    <a:pt x="3034" y="857"/>
                    <a:pt x="3143" y="857"/>
                  </a:cubicBezTo>
                  <a:cubicBezTo>
                    <a:pt x="3254" y="857"/>
                    <a:pt x="3367" y="847"/>
                    <a:pt x="3480" y="847"/>
                  </a:cubicBezTo>
                  <a:cubicBezTo>
                    <a:pt x="3612" y="847"/>
                    <a:pt x="3743" y="860"/>
                    <a:pt x="3871" y="917"/>
                  </a:cubicBezTo>
                  <a:cubicBezTo>
                    <a:pt x="3954" y="917"/>
                    <a:pt x="4037" y="929"/>
                    <a:pt x="4121" y="941"/>
                  </a:cubicBezTo>
                  <a:cubicBezTo>
                    <a:pt x="4178" y="967"/>
                    <a:pt x="4254" y="989"/>
                    <a:pt x="4316" y="989"/>
                  </a:cubicBezTo>
                  <a:cubicBezTo>
                    <a:pt x="4370" y="989"/>
                    <a:pt x="4414" y="973"/>
                    <a:pt x="4430" y="929"/>
                  </a:cubicBezTo>
                  <a:cubicBezTo>
                    <a:pt x="4490" y="644"/>
                    <a:pt x="4228" y="644"/>
                    <a:pt x="4061" y="548"/>
                  </a:cubicBezTo>
                  <a:cubicBezTo>
                    <a:pt x="3942" y="501"/>
                    <a:pt x="3835" y="489"/>
                    <a:pt x="3716" y="465"/>
                  </a:cubicBezTo>
                  <a:cubicBezTo>
                    <a:pt x="3418" y="453"/>
                    <a:pt x="3120" y="465"/>
                    <a:pt x="2847" y="358"/>
                  </a:cubicBezTo>
                  <a:cubicBezTo>
                    <a:pt x="2585" y="298"/>
                    <a:pt x="2323" y="298"/>
                    <a:pt x="2073" y="298"/>
                  </a:cubicBezTo>
                  <a:cubicBezTo>
                    <a:pt x="2019" y="304"/>
                    <a:pt x="1966" y="307"/>
                    <a:pt x="1914" y="307"/>
                  </a:cubicBezTo>
                  <a:cubicBezTo>
                    <a:pt x="1756" y="307"/>
                    <a:pt x="1602" y="280"/>
                    <a:pt x="1442" y="227"/>
                  </a:cubicBezTo>
                  <a:cubicBezTo>
                    <a:pt x="1061" y="108"/>
                    <a:pt x="680" y="1"/>
                    <a:pt x="2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7030;p32">
              <a:extLst>
                <a:ext uri="{FF2B5EF4-FFF2-40B4-BE49-F238E27FC236}">
                  <a16:creationId xmlns:a16="http://schemas.microsoft.com/office/drawing/2014/main" id="{8EC6CCF1-99C8-4239-98E0-97C919D54EF4}"/>
                </a:ext>
              </a:extLst>
            </p:cNvPr>
            <p:cNvSpPr/>
            <p:nvPr/>
          </p:nvSpPr>
          <p:spPr>
            <a:xfrm>
              <a:off x="5179500" y="3784425"/>
              <a:ext cx="12825" cy="25425"/>
            </a:xfrm>
            <a:custGeom>
              <a:avLst/>
              <a:gdLst/>
              <a:ahLst/>
              <a:cxnLst/>
              <a:rect l="l" t="t" r="r" b="b"/>
              <a:pathLst>
                <a:path w="513" h="1017" extrusionOk="0">
                  <a:moveTo>
                    <a:pt x="232" y="0"/>
                  </a:moveTo>
                  <a:cubicBezTo>
                    <a:pt x="221" y="0"/>
                    <a:pt x="212" y="2"/>
                    <a:pt x="203" y="4"/>
                  </a:cubicBezTo>
                  <a:cubicBezTo>
                    <a:pt x="96" y="100"/>
                    <a:pt x="1" y="183"/>
                    <a:pt x="84" y="338"/>
                  </a:cubicBezTo>
                  <a:lnTo>
                    <a:pt x="84" y="350"/>
                  </a:lnTo>
                  <a:cubicBezTo>
                    <a:pt x="513" y="421"/>
                    <a:pt x="24" y="886"/>
                    <a:pt x="358" y="1016"/>
                  </a:cubicBezTo>
                  <a:cubicBezTo>
                    <a:pt x="405" y="886"/>
                    <a:pt x="453" y="743"/>
                    <a:pt x="501" y="635"/>
                  </a:cubicBezTo>
                  <a:cubicBezTo>
                    <a:pt x="441" y="433"/>
                    <a:pt x="394" y="243"/>
                    <a:pt x="346" y="52"/>
                  </a:cubicBezTo>
                  <a:cubicBezTo>
                    <a:pt x="310" y="16"/>
                    <a:pt x="266" y="0"/>
                    <a:pt x="2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7031;p32">
              <a:extLst>
                <a:ext uri="{FF2B5EF4-FFF2-40B4-BE49-F238E27FC236}">
                  <a16:creationId xmlns:a16="http://schemas.microsoft.com/office/drawing/2014/main" id="{03A3B91A-3D4D-4CA2-9237-A2B8CEBE628B}"/>
                </a:ext>
              </a:extLst>
            </p:cNvPr>
            <p:cNvSpPr/>
            <p:nvPr/>
          </p:nvSpPr>
          <p:spPr>
            <a:xfrm>
              <a:off x="5202725" y="3811025"/>
              <a:ext cx="7175" cy="5950"/>
            </a:xfrm>
            <a:custGeom>
              <a:avLst/>
              <a:gdLst/>
              <a:ahLst/>
              <a:cxnLst/>
              <a:rect l="l" t="t" r="r" b="b"/>
              <a:pathLst>
                <a:path w="287" h="238" extrusionOk="0">
                  <a:moveTo>
                    <a:pt x="0" y="0"/>
                  </a:moveTo>
                  <a:cubicBezTo>
                    <a:pt x="16" y="119"/>
                    <a:pt x="37" y="237"/>
                    <a:pt x="116" y="237"/>
                  </a:cubicBezTo>
                  <a:cubicBezTo>
                    <a:pt x="156" y="237"/>
                    <a:pt x="210" y="207"/>
                    <a:pt x="286" y="131"/>
                  </a:cubicBezTo>
                  <a:cubicBezTo>
                    <a:pt x="191" y="83"/>
                    <a:pt x="84"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7032;p32">
              <a:extLst>
                <a:ext uri="{FF2B5EF4-FFF2-40B4-BE49-F238E27FC236}">
                  <a16:creationId xmlns:a16="http://schemas.microsoft.com/office/drawing/2014/main" id="{CD20F160-A707-4023-9707-AE8ADAB4BED6}"/>
                </a:ext>
              </a:extLst>
            </p:cNvPr>
            <p:cNvSpPr/>
            <p:nvPr/>
          </p:nvSpPr>
          <p:spPr>
            <a:xfrm>
              <a:off x="5198850" y="3802675"/>
              <a:ext cx="3900" cy="8375"/>
            </a:xfrm>
            <a:custGeom>
              <a:avLst/>
              <a:gdLst/>
              <a:ahLst/>
              <a:cxnLst/>
              <a:rect l="l" t="t" r="r" b="b"/>
              <a:pathLst>
                <a:path w="156" h="335" extrusionOk="0">
                  <a:moveTo>
                    <a:pt x="48" y="1"/>
                  </a:moveTo>
                  <a:lnTo>
                    <a:pt x="1" y="48"/>
                  </a:lnTo>
                  <a:cubicBezTo>
                    <a:pt x="24" y="167"/>
                    <a:pt x="36" y="275"/>
                    <a:pt x="155" y="334"/>
                  </a:cubicBezTo>
                  <a:lnTo>
                    <a:pt x="155" y="48"/>
                  </a:lnTo>
                  <a:lnTo>
                    <a:pt x="108"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7033;p32">
              <a:extLst>
                <a:ext uri="{FF2B5EF4-FFF2-40B4-BE49-F238E27FC236}">
                  <a16:creationId xmlns:a16="http://schemas.microsoft.com/office/drawing/2014/main" id="{B4252E55-9A23-4235-83E4-11B8C1FDE1F9}"/>
                </a:ext>
              </a:extLst>
            </p:cNvPr>
            <p:cNvSpPr/>
            <p:nvPr/>
          </p:nvSpPr>
          <p:spPr>
            <a:xfrm>
              <a:off x="5195575" y="3799250"/>
              <a:ext cx="5375" cy="4650"/>
            </a:xfrm>
            <a:custGeom>
              <a:avLst/>
              <a:gdLst/>
              <a:ahLst/>
              <a:cxnLst/>
              <a:rect l="l" t="t" r="r" b="b"/>
              <a:pathLst>
                <a:path w="215" h="186" extrusionOk="0">
                  <a:moveTo>
                    <a:pt x="69" y="0"/>
                  </a:moveTo>
                  <a:cubicBezTo>
                    <a:pt x="51" y="0"/>
                    <a:pt x="32" y="3"/>
                    <a:pt x="13" y="7"/>
                  </a:cubicBezTo>
                  <a:cubicBezTo>
                    <a:pt x="13" y="42"/>
                    <a:pt x="13" y="54"/>
                    <a:pt x="1" y="78"/>
                  </a:cubicBezTo>
                  <a:cubicBezTo>
                    <a:pt x="48" y="114"/>
                    <a:pt x="96" y="150"/>
                    <a:pt x="132" y="185"/>
                  </a:cubicBezTo>
                  <a:cubicBezTo>
                    <a:pt x="191" y="138"/>
                    <a:pt x="215" y="102"/>
                    <a:pt x="179" y="42"/>
                  </a:cubicBezTo>
                  <a:cubicBezTo>
                    <a:pt x="140" y="11"/>
                    <a:pt x="105" y="0"/>
                    <a:pt x="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7034;p32">
              <a:extLst>
                <a:ext uri="{FF2B5EF4-FFF2-40B4-BE49-F238E27FC236}">
                  <a16:creationId xmlns:a16="http://schemas.microsoft.com/office/drawing/2014/main" id="{C4CFF488-2CE7-4F2A-BA13-A649400DB798}"/>
                </a:ext>
              </a:extLst>
            </p:cNvPr>
            <p:cNvSpPr/>
            <p:nvPr/>
          </p:nvSpPr>
          <p:spPr>
            <a:xfrm>
              <a:off x="5288750" y="2867750"/>
              <a:ext cx="47050" cy="41225"/>
            </a:xfrm>
            <a:custGeom>
              <a:avLst/>
              <a:gdLst/>
              <a:ahLst/>
              <a:cxnLst/>
              <a:rect l="l" t="t" r="r" b="b"/>
              <a:pathLst>
                <a:path w="1882" h="1649" extrusionOk="0">
                  <a:moveTo>
                    <a:pt x="1727" y="0"/>
                  </a:moveTo>
                  <a:cubicBezTo>
                    <a:pt x="1679" y="0"/>
                    <a:pt x="1631" y="0"/>
                    <a:pt x="1584" y="60"/>
                  </a:cubicBezTo>
                  <a:cubicBezTo>
                    <a:pt x="1548" y="107"/>
                    <a:pt x="1489" y="131"/>
                    <a:pt x="1441" y="191"/>
                  </a:cubicBezTo>
                  <a:cubicBezTo>
                    <a:pt x="1393" y="191"/>
                    <a:pt x="1346" y="215"/>
                    <a:pt x="1322" y="226"/>
                  </a:cubicBezTo>
                  <a:cubicBezTo>
                    <a:pt x="1310" y="250"/>
                    <a:pt x="1286" y="286"/>
                    <a:pt x="1286" y="334"/>
                  </a:cubicBezTo>
                  <a:cubicBezTo>
                    <a:pt x="1250" y="369"/>
                    <a:pt x="1203" y="417"/>
                    <a:pt x="1143" y="453"/>
                  </a:cubicBezTo>
                  <a:lnTo>
                    <a:pt x="869" y="488"/>
                  </a:lnTo>
                  <a:cubicBezTo>
                    <a:pt x="834" y="536"/>
                    <a:pt x="774" y="584"/>
                    <a:pt x="727" y="631"/>
                  </a:cubicBezTo>
                  <a:lnTo>
                    <a:pt x="572" y="774"/>
                  </a:lnTo>
                  <a:lnTo>
                    <a:pt x="441" y="905"/>
                  </a:lnTo>
                  <a:cubicBezTo>
                    <a:pt x="417" y="1143"/>
                    <a:pt x="215" y="1179"/>
                    <a:pt x="24" y="1203"/>
                  </a:cubicBezTo>
                  <a:cubicBezTo>
                    <a:pt x="12" y="1250"/>
                    <a:pt x="0" y="1274"/>
                    <a:pt x="0" y="1322"/>
                  </a:cubicBezTo>
                  <a:cubicBezTo>
                    <a:pt x="131" y="1369"/>
                    <a:pt x="215" y="1453"/>
                    <a:pt x="262" y="1596"/>
                  </a:cubicBezTo>
                  <a:cubicBezTo>
                    <a:pt x="290" y="1630"/>
                    <a:pt x="322" y="1649"/>
                    <a:pt x="358" y="1649"/>
                  </a:cubicBezTo>
                  <a:cubicBezTo>
                    <a:pt x="383" y="1649"/>
                    <a:pt x="411" y="1639"/>
                    <a:pt x="441" y="1620"/>
                  </a:cubicBezTo>
                  <a:cubicBezTo>
                    <a:pt x="475" y="1539"/>
                    <a:pt x="510" y="1481"/>
                    <a:pt x="597" y="1477"/>
                  </a:cubicBezTo>
                  <a:lnTo>
                    <a:pt x="597" y="1477"/>
                  </a:lnTo>
                  <a:cubicBezTo>
                    <a:pt x="596" y="1481"/>
                    <a:pt x="596" y="1485"/>
                    <a:pt x="596" y="1489"/>
                  </a:cubicBezTo>
                  <a:lnTo>
                    <a:pt x="607" y="1477"/>
                  </a:lnTo>
                  <a:cubicBezTo>
                    <a:pt x="604" y="1477"/>
                    <a:pt x="600" y="1477"/>
                    <a:pt x="597" y="1477"/>
                  </a:cubicBezTo>
                  <a:lnTo>
                    <a:pt x="597" y="1477"/>
                  </a:lnTo>
                  <a:cubicBezTo>
                    <a:pt x="618" y="1359"/>
                    <a:pt x="776" y="1379"/>
                    <a:pt x="834" y="1298"/>
                  </a:cubicBezTo>
                  <a:lnTo>
                    <a:pt x="846" y="1274"/>
                  </a:lnTo>
                  <a:cubicBezTo>
                    <a:pt x="905" y="1250"/>
                    <a:pt x="953" y="1203"/>
                    <a:pt x="977" y="1143"/>
                  </a:cubicBezTo>
                  <a:lnTo>
                    <a:pt x="988" y="1131"/>
                  </a:lnTo>
                  <a:cubicBezTo>
                    <a:pt x="1048" y="1084"/>
                    <a:pt x="1096" y="1036"/>
                    <a:pt x="1143" y="1000"/>
                  </a:cubicBezTo>
                  <a:cubicBezTo>
                    <a:pt x="1191" y="953"/>
                    <a:pt x="1227" y="905"/>
                    <a:pt x="1286" y="869"/>
                  </a:cubicBezTo>
                  <a:cubicBezTo>
                    <a:pt x="1322" y="810"/>
                    <a:pt x="1381" y="762"/>
                    <a:pt x="1429" y="715"/>
                  </a:cubicBezTo>
                  <a:cubicBezTo>
                    <a:pt x="1465" y="667"/>
                    <a:pt x="1512" y="631"/>
                    <a:pt x="1572" y="584"/>
                  </a:cubicBezTo>
                  <a:cubicBezTo>
                    <a:pt x="1620" y="524"/>
                    <a:pt x="1679" y="465"/>
                    <a:pt x="1762" y="465"/>
                  </a:cubicBezTo>
                  <a:cubicBezTo>
                    <a:pt x="1846" y="453"/>
                    <a:pt x="1881" y="405"/>
                    <a:pt x="1881" y="334"/>
                  </a:cubicBezTo>
                  <a:cubicBezTo>
                    <a:pt x="1762" y="250"/>
                    <a:pt x="1727" y="131"/>
                    <a:pt x="17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7035;p32">
              <a:extLst>
                <a:ext uri="{FF2B5EF4-FFF2-40B4-BE49-F238E27FC236}">
                  <a16:creationId xmlns:a16="http://schemas.microsoft.com/office/drawing/2014/main" id="{76093010-D805-4924-8EA9-0FC59326A527}"/>
                </a:ext>
              </a:extLst>
            </p:cNvPr>
            <p:cNvSpPr/>
            <p:nvPr/>
          </p:nvSpPr>
          <p:spPr>
            <a:xfrm>
              <a:off x="5281900" y="2906725"/>
              <a:ext cx="18175" cy="15525"/>
            </a:xfrm>
            <a:custGeom>
              <a:avLst/>
              <a:gdLst/>
              <a:ahLst/>
              <a:cxnLst/>
              <a:rect l="l" t="t" r="r" b="b"/>
              <a:pathLst>
                <a:path w="727" h="621" extrusionOk="0">
                  <a:moveTo>
                    <a:pt x="548" y="1"/>
                  </a:moveTo>
                  <a:cubicBezTo>
                    <a:pt x="346" y="180"/>
                    <a:pt x="96" y="311"/>
                    <a:pt x="0" y="620"/>
                  </a:cubicBezTo>
                  <a:cubicBezTo>
                    <a:pt x="298" y="501"/>
                    <a:pt x="524" y="275"/>
                    <a:pt x="727" y="37"/>
                  </a:cubicBezTo>
                  <a:cubicBezTo>
                    <a:pt x="667" y="37"/>
                    <a:pt x="608" y="25"/>
                    <a:pt x="5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7036;p32">
              <a:extLst>
                <a:ext uri="{FF2B5EF4-FFF2-40B4-BE49-F238E27FC236}">
                  <a16:creationId xmlns:a16="http://schemas.microsoft.com/office/drawing/2014/main" id="{BD121225-85A6-4743-8C69-525413A76B85}"/>
                </a:ext>
              </a:extLst>
            </p:cNvPr>
            <p:cNvSpPr/>
            <p:nvPr/>
          </p:nvSpPr>
          <p:spPr>
            <a:xfrm>
              <a:off x="5722725" y="4028900"/>
              <a:ext cx="11050" cy="7475"/>
            </a:xfrm>
            <a:custGeom>
              <a:avLst/>
              <a:gdLst/>
              <a:ahLst/>
              <a:cxnLst/>
              <a:rect l="l" t="t" r="r" b="b"/>
              <a:pathLst>
                <a:path w="442" h="299" extrusionOk="0">
                  <a:moveTo>
                    <a:pt x="255" y="1"/>
                  </a:moveTo>
                  <a:cubicBezTo>
                    <a:pt x="172" y="1"/>
                    <a:pt x="90" y="20"/>
                    <a:pt x="1" y="48"/>
                  </a:cubicBezTo>
                  <a:lnTo>
                    <a:pt x="1" y="298"/>
                  </a:lnTo>
                  <a:lnTo>
                    <a:pt x="286" y="298"/>
                  </a:lnTo>
                  <a:cubicBezTo>
                    <a:pt x="334" y="262"/>
                    <a:pt x="441" y="262"/>
                    <a:pt x="441" y="167"/>
                  </a:cubicBezTo>
                  <a:lnTo>
                    <a:pt x="441" y="36"/>
                  </a:lnTo>
                  <a:cubicBezTo>
                    <a:pt x="376" y="11"/>
                    <a:pt x="315" y="1"/>
                    <a:pt x="2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7037;p32">
              <a:extLst>
                <a:ext uri="{FF2B5EF4-FFF2-40B4-BE49-F238E27FC236}">
                  <a16:creationId xmlns:a16="http://schemas.microsoft.com/office/drawing/2014/main" id="{8D2788CA-1DFB-4DE2-8A29-E89DAE2F8620}"/>
                </a:ext>
              </a:extLst>
            </p:cNvPr>
            <p:cNvSpPr/>
            <p:nvPr/>
          </p:nvSpPr>
          <p:spPr>
            <a:xfrm>
              <a:off x="5729875" y="4033375"/>
              <a:ext cx="7175" cy="4725"/>
            </a:xfrm>
            <a:custGeom>
              <a:avLst/>
              <a:gdLst/>
              <a:ahLst/>
              <a:cxnLst/>
              <a:rect l="l" t="t" r="r" b="b"/>
              <a:pathLst>
                <a:path w="287" h="189" extrusionOk="0">
                  <a:moveTo>
                    <a:pt x="155" y="0"/>
                  </a:moveTo>
                  <a:cubicBezTo>
                    <a:pt x="96" y="48"/>
                    <a:pt x="48" y="95"/>
                    <a:pt x="0" y="143"/>
                  </a:cubicBezTo>
                  <a:cubicBezTo>
                    <a:pt x="48" y="143"/>
                    <a:pt x="96" y="143"/>
                    <a:pt x="155" y="155"/>
                  </a:cubicBezTo>
                  <a:cubicBezTo>
                    <a:pt x="155" y="167"/>
                    <a:pt x="167" y="167"/>
                    <a:pt x="191" y="179"/>
                  </a:cubicBezTo>
                  <a:cubicBezTo>
                    <a:pt x="201" y="186"/>
                    <a:pt x="211" y="189"/>
                    <a:pt x="220" y="189"/>
                  </a:cubicBezTo>
                  <a:cubicBezTo>
                    <a:pt x="242" y="189"/>
                    <a:pt x="261" y="172"/>
                    <a:pt x="286" y="155"/>
                  </a:cubicBezTo>
                  <a:cubicBezTo>
                    <a:pt x="238" y="95"/>
                    <a:pt x="191" y="48"/>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7038;p32">
              <a:extLst>
                <a:ext uri="{FF2B5EF4-FFF2-40B4-BE49-F238E27FC236}">
                  <a16:creationId xmlns:a16="http://schemas.microsoft.com/office/drawing/2014/main" id="{2CA3E62B-6D7D-4576-8D0E-5A084EF0A14B}"/>
                </a:ext>
              </a:extLst>
            </p:cNvPr>
            <p:cNvSpPr/>
            <p:nvPr/>
          </p:nvSpPr>
          <p:spPr>
            <a:xfrm>
              <a:off x="5733750" y="4036925"/>
              <a:ext cx="3575" cy="1825"/>
            </a:xfrm>
            <a:custGeom>
              <a:avLst/>
              <a:gdLst/>
              <a:ahLst/>
              <a:cxnLst/>
              <a:rect l="l" t="t" r="r" b="b"/>
              <a:pathLst>
                <a:path w="143" h="73" extrusionOk="0">
                  <a:moveTo>
                    <a:pt x="0" y="1"/>
                  </a:moveTo>
                  <a:cubicBezTo>
                    <a:pt x="18" y="49"/>
                    <a:pt x="39" y="72"/>
                    <a:pt x="63" y="72"/>
                  </a:cubicBezTo>
                  <a:cubicBezTo>
                    <a:pt x="86" y="72"/>
                    <a:pt x="113" y="49"/>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7039;p32">
              <a:extLst>
                <a:ext uri="{FF2B5EF4-FFF2-40B4-BE49-F238E27FC236}">
                  <a16:creationId xmlns:a16="http://schemas.microsoft.com/office/drawing/2014/main" id="{DC7961E6-37B9-44F6-A2D9-BA8D1332C9DD}"/>
                </a:ext>
              </a:extLst>
            </p:cNvPr>
            <p:cNvSpPr/>
            <p:nvPr/>
          </p:nvSpPr>
          <p:spPr>
            <a:xfrm>
              <a:off x="5712000" y="4036925"/>
              <a:ext cx="3900" cy="1825"/>
            </a:xfrm>
            <a:custGeom>
              <a:avLst/>
              <a:gdLst/>
              <a:ahLst/>
              <a:cxnLst/>
              <a:rect l="l" t="t" r="r" b="b"/>
              <a:pathLst>
                <a:path w="156" h="73" extrusionOk="0">
                  <a:moveTo>
                    <a:pt x="1" y="1"/>
                  </a:moveTo>
                  <a:cubicBezTo>
                    <a:pt x="25" y="49"/>
                    <a:pt x="49" y="72"/>
                    <a:pt x="74" y="72"/>
                  </a:cubicBezTo>
                  <a:cubicBezTo>
                    <a:pt x="99" y="72"/>
                    <a:pt x="126" y="49"/>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7040;p32">
              <a:extLst>
                <a:ext uri="{FF2B5EF4-FFF2-40B4-BE49-F238E27FC236}">
                  <a16:creationId xmlns:a16="http://schemas.microsoft.com/office/drawing/2014/main" id="{871FE167-6543-43EE-8C18-9ED888617320}"/>
                </a:ext>
              </a:extLst>
            </p:cNvPr>
            <p:cNvSpPr/>
            <p:nvPr/>
          </p:nvSpPr>
          <p:spPr>
            <a:xfrm>
              <a:off x="6134100" y="4061850"/>
              <a:ext cx="29775" cy="5275"/>
            </a:xfrm>
            <a:custGeom>
              <a:avLst/>
              <a:gdLst/>
              <a:ahLst/>
              <a:cxnLst/>
              <a:rect l="l" t="t" r="r" b="b"/>
              <a:pathLst>
                <a:path w="1191" h="211" extrusionOk="0">
                  <a:moveTo>
                    <a:pt x="654" y="0"/>
                  </a:moveTo>
                  <a:cubicBezTo>
                    <a:pt x="465" y="0"/>
                    <a:pt x="276" y="30"/>
                    <a:pt x="90" y="30"/>
                  </a:cubicBezTo>
                  <a:cubicBezTo>
                    <a:pt x="60" y="30"/>
                    <a:pt x="30" y="30"/>
                    <a:pt x="0" y="28"/>
                  </a:cubicBezTo>
                  <a:lnTo>
                    <a:pt x="0" y="28"/>
                  </a:lnTo>
                  <a:cubicBezTo>
                    <a:pt x="60" y="52"/>
                    <a:pt x="131" y="99"/>
                    <a:pt x="179" y="147"/>
                  </a:cubicBezTo>
                  <a:cubicBezTo>
                    <a:pt x="179" y="159"/>
                    <a:pt x="191" y="195"/>
                    <a:pt x="214" y="206"/>
                  </a:cubicBezTo>
                  <a:cubicBezTo>
                    <a:pt x="223" y="209"/>
                    <a:pt x="231" y="211"/>
                    <a:pt x="238" y="211"/>
                  </a:cubicBezTo>
                  <a:cubicBezTo>
                    <a:pt x="263" y="211"/>
                    <a:pt x="285" y="195"/>
                    <a:pt x="321" y="159"/>
                  </a:cubicBezTo>
                  <a:cubicBezTo>
                    <a:pt x="619" y="147"/>
                    <a:pt x="905" y="147"/>
                    <a:pt x="1191" y="135"/>
                  </a:cubicBezTo>
                  <a:cubicBezTo>
                    <a:pt x="1013" y="28"/>
                    <a:pt x="834" y="0"/>
                    <a:pt x="6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7041;p32">
              <a:extLst>
                <a:ext uri="{FF2B5EF4-FFF2-40B4-BE49-F238E27FC236}">
                  <a16:creationId xmlns:a16="http://schemas.microsoft.com/office/drawing/2014/main" id="{53DB0D93-6C59-4D9F-B535-8E58C7D43DF1}"/>
                </a:ext>
              </a:extLst>
            </p:cNvPr>
            <p:cNvSpPr/>
            <p:nvPr/>
          </p:nvSpPr>
          <p:spPr>
            <a:xfrm>
              <a:off x="6135450" y="4065500"/>
              <a:ext cx="10575" cy="11025"/>
            </a:xfrm>
            <a:custGeom>
              <a:avLst/>
              <a:gdLst/>
              <a:ahLst/>
              <a:cxnLst/>
              <a:rect l="l" t="t" r="r" b="b"/>
              <a:pathLst>
                <a:path w="423" h="441" extrusionOk="0">
                  <a:moveTo>
                    <a:pt x="137" y="1"/>
                  </a:moveTo>
                  <a:cubicBezTo>
                    <a:pt x="126" y="182"/>
                    <a:pt x="0" y="440"/>
                    <a:pt x="300" y="440"/>
                  </a:cubicBezTo>
                  <a:cubicBezTo>
                    <a:pt x="335" y="440"/>
                    <a:pt x="375" y="437"/>
                    <a:pt x="422" y="430"/>
                  </a:cubicBezTo>
                  <a:cubicBezTo>
                    <a:pt x="375" y="299"/>
                    <a:pt x="327" y="144"/>
                    <a:pt x="279" y="13"/>
                  </a:cubicBezTo>
                  <a:cubicBezTo>
                    <a:pt x="244" y="13"/>
                    <a:pt x="184" y="1"/>
                    <a:pt x="1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7042;p32">
              <a:extLst>
                <a:ext uri="{FF2B5EF4-FFF2-40B4-BE49-F238E27FC236}">
                  <a16:creationId xmlns:a16="http://schemas.microsoft.com/office/drawing/2014/main" id="{A146F972-2D56-4A8E-BD8C-EC1F128E030F}"/>
                </a:ext>
              </a:extLst>
            </p:cNvPr>
            <p:cNvSpPr/>
            <p:nvPr/>
          </p:nvSpPr>
          <p:spPr>
            <a:xfrm>
              <a:off x="5220275" y="3039800"/>
              <a:ext cx="9850" cy="14300"/>
            </a:xfrm>
            <a:custGeom>
              <a:avLst/>
              <a:gdLst/>
              <a:ahLst/>
              <a:cxnLst/>
              <a:rect l="l" t="t" r="r" b="b"/>
              <a:pathLst>
                <a:path w="394" h="572" extrusionOk="0">
                  <a:moveTo>
                    <a:pt x="156" y="0"/>
                  </a:moveTo>
                  <a:lnTo>
                    <a:pt x="156" y="0"/>
                  </a:lnTo>
                  <a:cubicBezTo>
                    <a:pt x="60" y="179"/>
                    <a:pt x="1" y="369"/>
                    <a:pt x="25" y="572"/>
                  </a:cubicBezTo>
                  <a:cubicBezTo>
                    <a:pt x="144" y="393"/>
                    <a:pt x="394" y="262"/>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7043;p32">
              <a:extLst>
                <a:ext uri="{FF2B5EF4-FFF2-40B4-BE49-F238E27FC236}">
                  <a16:creationId xmlns:a16="http://schemas.microsoft.com/office/drawing/2014/main" id="{5FEE38BE-5C45-4DDB-AB64-872E75031836}"/>
                </a:ext>
              </a:extLst>
            </p:cNvPr>
            <p:cNvSpPr/>
            <p:nvPr/>
          </p:nvSpPr>
          <p:spPr>
            <a:xfrm>
              <a:off x="5299450" y="3179675"/>
              <a:ext cx="14025" cy="9550"/>
            </a:xfrm>
            <a:custGeom>
              <a:avLst/>
              <a:gdLst/>
              <a:ahLst/>
              <a:cxnLst/>
              <a:rect l="l" t="t" r="r" b="b"/>
              <a:pathLst>
                <a:path w="561" h="382" extrusionOk="0">
                  <a:moveTo>
                    <a:pt x="1" y="1"/>
                  </a:moveTo>
                  <a:lnTo>
                    <a:pt x="1" y="1"/>
                  </a:lnTo>
                  <a:cubicBezTo>
                    <a:pt x="49" y="382"/>
                    <a:pt x="346" y="251"/>
                    <a:pt x="560" y="299"/>
                  </a:cubicBezTo>
                  <a:cubicBezTo>
                    <a:pt x="430" y="84"/>
                    <a:pt x="179" y="132"/>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7044;p32">
              <a:extLst>
                <a:ext uri="{FF2B5EF4-FFF2-40B4-BE49-F238E27FC236}">
                  <a16:creationId xmlns:a16="http://schemas.microsoft.com/office/drawing/2014/main" id="{F0346BCA-8D4B-4F6C-A266-2140559EAECF}"/>
                </a:ext>
              </a:extLst>
            </p:cNvPr>
            <p:cNvSpPr/>
            <p:nvPr/>
          </p:nvSpPr>
          <p:spPr>
            <a:xfrm>
              <a:off x="6124575" y="4067000"/>
              <a:ext cx="6550" cy="7400"/>
            </a:xfrm>
            <a:custGeom>
              <a:avLst/>
              <a:gdLst/>
              <a:ahLst/>
              <a:cxnLst/>
              <a:rect l="l" t="t" r="r" b="b"/>
              <a:pathLst>
                <a:path w="262" h="296" extrusionOk="0">
                  <a:moveTo>
                    <a:pt x="179" y="0"/>
                  </a:moveTo>
                  <a:cubicBezTo>
                    <a:pt x="48" y="24"/>
                    <a:pt x="24" y="84"/>
                    <a:pt x="0" y="143"/>
                  </a:cubicBezTo>
                  <a:cubicBezTo>
                    <a:pt x="20" y="232"/>
                    <a:pt x="63" y="295"/>
                    <a:pt x="131" y="295"/>
                  </a:cubicBezTo>
                  <a:cubicBezTo>
                    <a:pt x="146" y="295"/>
                    <a:pt x="162" y="293"/>
                    <a:pt x="179" y="286"/>
                  </a:cubicBezTo>
                  <a:cubicBezTo>
                    <a:pt x="226" y="262"/>
                    <a:pt x="262" y="179"/>
                    <a:pt x="262" y="120"/>
                  </a:cubicBezTo>
                  <a:cubicBezTo>
                    <a:pt x="262" y="48"/>
                    <a:pt x="214" y="0"/>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7045;p32">
              <a:extLst>
                <a:ext uri="{FF2B5EF4-FFF2-40B4-BE49-F238E27FC236}">
                  <a16:creationId xmlns:a16="http://schemas.microsoft.com/office/drawing/2014/main" id="{C21D70EA-503C-4053-BC91-F742DB7F865E}"/>
                </a:ext>
              </a:extLst>
            </p:cNvPr>
            <p:cNvSpPr/>
            <p:nvPr/>
          </p:nvSpPr>
          <p:spPr>
            <a:xfrm>
              <a:off x="5360475" y="3996675"/>
              <a:ext cx="51225" cy="13875"/>
            </a:xfrm>
            <a:custGeom>
              <a:avLst/>
              <a:gdLst/>
              <a:ahLst/>
              <a:cxnLst/>
              <a:rect l="l" t="t" r="r" b="b"/>
              <a:pathLst>
                <a:path w="2049" h="555" extrusionOk="0">
                  <a:moveTo>
                    <a:pt x="1576" y="0"/>
                  </a:moveTo>
                  <a:cubicBezTo>
                    <a:pt x="1439" y="0"/>
                    <a:pt x="1296" y="29"/>
                    <a:pt x="1156" y="39"/>
                  </a:cubicBezTo>
                  <a:cubicBezTo>
                    <a:pt x="786" y="206"/>
                    <a:pt x="322" y="4"/>
                    <a:pt x="1" y="325"/>
                  </a:cubicBezTo>
                  <a:cubicBezTo>
                    <a:pt x="48" y="373"/>
                    <a:pt x="108" y="420"/>
                    <a:pt x="144" y="456"/>
                  </a:cubicBezTo>
                  <a:cubicBezTo>
                    <a:pt x="224" y="436"/>
                    <a:pt x="304" y="420"/>
                    <a:pt x="388" y="420"/>
                  </a:cubicBezTo>
                  <a:cubicBezTo>
                    <a:pt x="454" y="420"/>
                    <a:pt x="523" y="430"/>
                    <a:pt x="596" y="456"/>
                  </a:cubicBezTo>
                  <a:cubicBezTo>
                    <a:pt x="703" y="516"/>
                    <a:pt x="811" y="554"/>
                    <a:pt x="921" y="554"/>
                  </a:cubicBezTo>
                  <a:cubicBezTo>
                    <a:pt x="1005" y="554"/>
                    <a:pt x="1091" y="532"/>
                    <a:pt x="1179" y="480"/>
                  </a:cubicBezTo>
                  <a:cubicBezTo>
                    <a:pt x="1190" y="472"/>
                    <a:pt x="1203" y="470"/>
                    <a:pt x="1216" y="470"/>
                  </a:cubicBezTo>
                  <a:cubicBezTo>
                    <a:pt x="1245" y="470"/>
                    <a:pt x="1277" y="484"/>
                    <a:pt x="1310" y="492"/>
                  </a:cubicBezTo>
                  <a:lnTo>
                    <a:pt x="1310" y="420"/>
                  </a:lnTo>
                  <a:cubicBezTo>
                    <a:pt x="1364" y="394"/>
                    <a:pt x="1422" y="385"/>
                    <a:pt x="1481" y="385"/>
                  </a:cubicBezTo>
                  <a:cubicBezTo>
                    <a:pt x="1572" y="385"/>
                    <a:pt x="1667" y="404"/>
                    <a:pt x="1757" y="404"/>
                  </a:cubicBezTo>
                  <a:cubicBezTo>
                    <a:pt x="1868" y="404"/>
                    <a:pt x="1972" y="375"/>
                    <a:pt x="2049" y="242"/>
                  </a:cubicBezTo>
                  <a:cubicBezTo>
                    <a:pt x="1915" y="48"/>
                    <a:pt x="1751" y="0"/>
                    <a:pt x="15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7046;p32">
              <a:extLst>
                <a:ext uri="{FF2B5EF4-FFF2-40B4-BE49-F238E27FC236}">
                  <a16:creationId xmlns:a16="http://schemas.microsoft.com/office/drawing/2014/main" id="{41896E19-2A56-4ACA-94C5-FBA78DAB89DD}"/>
                </a:ext>
              </a:extLst>
            </p:cNvPr>
            <p:cNvSpPr/>
            <p:nvPr/>
          </p:nvSpPr>
          <p:spPr>
            <a:xfrm>
              <a:off x="5375075" y="4008075"/>
              <a:ext cx="14300" cy="6425"/>
            </a:xfrm>
            <a:custGeom>
              <a:avLst/>
              <a:gdLst/>
              <a:ahLst/>
              <a:cxnLst/>
              <a:rect l="l" t="t" r="r" b="b"/>
              <a:pathLst>
                <a:path w="572" h="257" extrusionOk="0">
                  <a:moveTo>
                    <a:pt x="0" y="0"/>
                  </a:moveTo>
                  <a:cubicBezTo>
                    <a:pt x="123" y="61"/>
                    <a:pt x="241" y="256"/>
                    <a:pt x="363" y="256"/>
                  </a:cubicBezTo>
                  <a:cubicBezTo>
                    <a:pt x="431" y="256"/>
                    <a:pt x="500" y="197"/>
                    <a:pt x="572" y="24"/>
                  </a:cubicBezTo>
                  <a:cubicBezTo>
                    <a:pt x="381" y="24"/>
                    <a:pt x="191"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7047;p32">
              <a:extLst>
                <a:ext uri="{FF2B5EF4-FFF2-40B4-BE49-F238E27FC236}">
                  <a16:creationId xmlns:a16="http://schemas.microsoft.com/office/drawing/2014/main" id="{9A55344F-3325-4C3B-9BB4-0BA7CE31FF5F}"/>
                </a:ext>
              </a:extLst>
            </p:cNvPr>
            <p:cNvSpPr/>
            <p:nvPr/>
          </p:nvSpPr>
          <p:spPr>
            <a:xfrm>
              <a:off x="5338450" y="3828575"/>
              <a:ext cx="76825" cy="39625"/>
            </a:xfrm>
            <a:custGeom>
              <a:avLst/>
              <a:gdLst/>
              <a:ahLst/>
              <a:cxnLst/>
              <a:rect l="l" t="t" r="r" b="b"/>
              <a:pathLst>
                <a:path w="3073" h="1585" extrusionOk="0">
                  <a:moveTo>
                    <a:pt x="24" y="1"/>
                  </a:moveTo>
                  <a:lnTo>
                    <a:pt x="24" y="1"/>
                  </a:lnTo>
                  <a:cubicBezTo>
                    <a:pt x="167" y="203"/>
                    <a:pt x="179" y="477"/>
                    <a:pt x="72" y="810"/>
                  </a:cubicBezTo>
                  <a:cubicBezTo>
                    <a:pt x="60" y="846"/>
                    <a:pt x="48" y="858"/>
                    <a:pt x="24" y="870"/>
                  </a:cubicBezTo>
                  <a:cubicBezTo>
                    <a:pt x="13" y="1036"/>
                    <a:pt x="1" y="1203"/>
                    <a:pt x="167" y="1310"/>
                  </a:cubicBezTo>
                  <a:cubicBezTo>
                    <a:pt x="167" y="1429"/>
                    <a:pt x="179" y="1525"/>
                    <a:pt x="298" y="1584"/>
                  </a:cubicBezTo>
                  <a:cubicBezTo>
                    <a:pt x="346" y="1548"/>
                    <a:pt x="394" y="1489"/>
                    <a:pt x="429" y="1441"/>
                  </a:cubicBezTo>
                  <a:cubicBezTo>
                    <a:pt x="596" y="1215"/>
                    <a:pt x="810" y="1025"/>
                    <a:pt x="1025" y="846"/>
                  </a:cubicBezTo>
                  <a:cubicBezTo>
                    <a:pt x="1072" y="784"/>
                    <a:pt x="1134" y="770"/>
                    <a:pt x="1199" y="770"/>
                  </a:cubicBezTo>
                  <a:cubicBezTo>
                    <a:pt x="1252" y="770"/>
                    <a:pt x="1308" y="779"/>
                    <a:pt x="1360" y="779"/>
                  </a:cubicBezTo>
                  <a:cubicBezTo>
                    <a:pt x="1402" y="779"/>
                    <a:pt x="1442" y="773"/>
                    <a:pt x="1477" y="751"/>
                  </a:cubicBezTo>
                  <a:cubicBezTo>
                    <a:pt x="1468" y="618"/>
                    <a:pt x="1446" y="484"/>
                    <a:pt x="1554" y="484"/>
                  </a:cubicBezTo>
                  <a:cubicBezTo>
                    <a:pt x="1590" y="484"/>
                    <a:pt x="1642" y="500"/>
                    <a:pt x="1715" y="536"/>
                  </a:cubicBezTo>
                  <a:cubicBezTo>
                    <a:pt x="1768" y="559"/>
                    <a:pt x="1835" y="567"/>
                    <a:pt x="1908" y="567"/>
                  </a:cubicBezTo>
                  <a:cubicBezTo>
                    <a:pt x="1949" y="567"/>
                    <a:pt x="1993" y="565"/>
                    <a:pt x="2037" y="560"/>
                  </a:cubicBezTo>
                  <a:lnTo>
                    <a:pt x="2310" y="513"/>
                  </a:lnTo>
                  <a:lnTo>
                    <a:pt x="2572" y="513"/>
                  </a:lnTo>
                  <a:cubicBezTo>
                    <a:pt x="2775" y="489"/>
                    <a:pt x="2953" y="477"/>
                    <a:pt x="3072" y="298"/>
                  </a:cubicBezTo>
                  <a:cubicBezTo>
                    <a:pt x="2048" y="132"/>
                    <a:pt x="1060" y="12"/>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7048;p32">
              <a:extLst>
                <a:ext uri="{FF2B5EF4-FFF2-40B4-BE49-F238E27FC236}">
                  <a16:creationId xmlns:a16="http://schemas.microsoft.com/office/drawing/2014/main" id="{907BCEC4-213D-4634-8CD7-BDDBE3E6135F}"/>
                </a:ext>
              </a:extLst>
            </p:cNvPr>
            <p:cNvSpPr/>
            <p:nvPr/>
          </p:nvSpPr>
          <p:spPr>
            <a:xfrm>
              <a:off x="5308975" y="3825000"/>
              <a:ext cx="50350" cy="25325"/>
            </a:xfrm>
            <a:custGeom>
              <a:avLst/>
              <a:gdLst/>
              <a:ahLst/>
              <a:cxnLst/>
              <a:rect l="l" t="t" r="r" b="b"/>
              <a:pathLst>
                <a:path w="2014" h="1013" extrusionOk="0">
                  <a:moveTo>
                    <a:pt x="60" y="1"/>
                  </a:moveTo>
                  <a:cubicBezTo>
                    <a:pt x="1" y="60"/>
                    <a:pt x="1" y="108"/>
                    <a:pt x="60" y="155"/>
                  </a:cubicBezTo>
                  <a:cubicBezTo>
                    <a:pt x="334" y="358"/>
                    <a:pt x="775" y="203"/>
                    <a:pt x="941" y="620"/>
                  </a:cubicBezTo>
                  <a:cubicBezTo>
                    <a:pt x="956" y="619"/>
                    <a:pt x="970" y="618"/>
                    <a:pt x="982" y="618"/>
                  </a:cubicBezTo>
                  <a:cubicBezTo>
                    <a:pt x="1245" y="618"/>
                    <a:pt x="1181" y="842"/>
                    <a:pt x="1215" y="1013"/>
                  </a:cubicBezTo>
                  <a:cubicBezTo>
                    <a:pt x="1334" y="596"/>
                    <a:pt x="1727" y="715"/>
                    <a:pt x="2013" y="620"/>
                  </a:cubicBezTo>
                  <a:cubicBezTo>
                    <a:pt x="1870" y="203"/>
                    <a:pt x="1394" y="441"/>
                    <a:pt x="1215" y="144"/>
                  </a:cubicBezTo>
                  <a:cubicBezTo>
                    <a:pt x="822" y="96"/>
                    <a:pt x="441" y="48"/>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7049;p32">
              <a:extLst>
                <a:ext uri="{FF2B5EF4-FFF2-40B4-BE49-F238E27FC236}">
                  <a16:creationId xmlns:a16="http://schemas.microsoft.com/office/drawing/2014/main" id="{3471F0C6-3486-4FCA-A144-0003366020AE}"/>
                </a:ext>
              </a:extLst>
            </p:cNvPr>
            <p:cNvSpPr/>
            <p:nvPr/>
          </p:nvSpPr>
          <p:spPr>
            <a:xfrm>
              <a:off x="5329525" y="3868175"/>
              <a:ext cx="9250" cy="15600"/>
            </a:xfrm>
            <a:custGeom>
              <a:avLst/>
              <a:gdLst/>
              <a:ahLst/>
              <a:cxnLst/>
              <a:rect l="l" t="t" r="r" b="b"/>
              <a:pathLst>
                <a:path w="370" h="624" extrusionOk="0">
                  <a:moveTo>
                    <a:pt x="96" y="0"/>
                  </a:moveTo>
                  <a:cubicBezTo>
                    <a:pt x="12" y="95"/>
                    <a:pt x="0" y="202"/>
                    <a:pt x="72" y="286"/>
                  </a:cubicBezTo>
                  <a:cubicBezTo>
                    <a:pt x="96" y="405"/>
                    <a:pt x="108" y="512"/>
                    <a:pt x="227" y="572"/>
                  </a:cubicBezTo>
                  <a:cubicBezTo>
                    <a:pt x="227" y="583"/>
                    <a:pt x="239" y="595"/>
                    <a:pt x="274" y="619"/>
                  </a:cubicBezTo>
                  <a:cubicBezTo>
                    <a:pt x="280" y="622"/>
                    <a:pt x="286" y="624"/>
                    <a:pt x="293" y="624"/>
                  </a:cubicBezTo>
                  <a:cubicBezTo>
                    <a:pt x="314" y="624"/>
                    <a:pt x="339" y="608"/>
                    <a:pt x="358" y="572"/>
                  </a:cubicBezTo>
                  <a:lnTo>
                    <a:pt x="370" y="572"/>
                  </a:lnTo>
                  <a:cubicBezTo>
                    <a:pt x="370" y="381"/>
                    <a:pt x="358" y="167"/>
                    <a:pt x="2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7050;p32">
              <a:extLst>
                <a:ext uri="{FF2B5EF4-FFF2-40B4-BE49-F238E27FC236}">
                  <a16:creationId xmlns:a16="http://schemas.microsoft.com/office/drawing/2014/main" id="{1D07AF30-6674-4CDA-8F9A-A66B4254F152}"/>
                </a:ext>
              </a:extLst>
            </p:cNvPr>
            <p:cNvSpPr/>
            <p:nvPr/>
          </p:nvSpPr>
          <p:spPr>
            <a:xfrm>
              <a:off x="5332200" y="3860725"/>
              <a:ext cx="3300" cy="3900"/>
            </a:xfrm>
            <a:custGeom>
              <a:avLst/>
              <a:gdLst/>
              <a:ahLst/>
              <a:cxnLst/>
              <a:rect l="l" t="t" r="r" b="b"/>
              <a:pathLst>
                <a:path w="132" h="156" extrusionOk="0">
                  <a:moveTo>
                    <a:pt x="1" y="0"/>
                  </a:moveTo>
                  <a:lnTo>
                    <a:pt x="1" y="0"/>
                  </a:lnTo>
                  <a:cubicBezTo>
                    <a:pt x="48" y="60"/>
                    <a:pt x="84" y="108"/>
                    <a:pt x="132" y="155"/>
                  </a:cubicBezTo>
                  <a:cubicBezTo>
                    <a:pt x="84" y="108"/>
                    <a:pt x="48"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7051;p32">
              <a:extLst>
                <a:ext uri="{FF2B5EF4-FFF2-40B4-BE49-F238E27FC236}">
                  <a16:creationId xmlns:a16="http://schemas.microsoft.com/office/drawing/2014/main" id="{666E7432-E492-4858-9ABE-90466A27E8B5}"/>
                </a:ext>
              </a:extLst>
            </p:cNvPr>
            <p:cNvSpPr/>
            <p:nvPr/>
          </p:nvSpPr>
          <p:spPr>
            <a:xfrm>
              <a:off x="5665275" y="4037225"/>
              <a:ext cx="6875" cy="2375"/>
            </a:xfrm>
            <a:custGeom>
              <a:avLst/>
              <a:gdLst/>
              <a:ahLst/>
              <a:cxnLst/>
              <a:rect l="l" t="t" r="r" b="b"/>
              <a:pathLst>
                <a:path w="275" h="95" extrusionOk="0">
                  <a:moveTo>
                    <a:pt x="1" y="1"/>
                  </a:moveTo>
                  <a:cubicBezTo>
                    <a:pt x="47" y="65"/>
                    <a:pt x="94" y="95"/>
                    <a:pt x="139" y="95"/>
                  </a:cubicBezTo>
                  <a:cubicBezTo>
                    <a:pt x="186" y="95"/>
                    <a:pt x="232" y="62"/>
                    <a:pt x="2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7052;p32">
              <a:extLst>
                <a:ext uri="{FF2B5EF4-FFF2-40B4-BE49-F238E27FC236}">
                  <a16:creationId xmlns:a16="http://schemas.microsoft.com/office/drawing/2014/main" id="{0635F060-40EF-47F2-9F76-307C807C363D}"/>
                </a:ext>
              </a:extLst>
            </p:cNvPr>
            <p:cNvSpPr/>
            <p:nvPr/>
          </p:nvSpPr>
          <p:spPr>
            <a:xfrm>
              <a:off x="5652775" y="4033375"/>
              <a:ext cx="10150" cy="3575"/>
            </a:xfrm>
            <a:custGeom>
              <a:avLst/>
              <a:gdLst/>
              <a:ahLst/>
              <a:cxnLst/>
              <a:rect l="l" t="t" r="r" b="b"/>
              <a:pathLst>
                <a:path w="406" h="143" extrusionOk="0">
                  <a:moveTo>
                    <a:pt x="84" y="0"/>
                  </a:moveTo>
                  <a:cubicBezTo>
                    <a:pt x="1" y="48"/>
                    <a:pt x="1" y="95"/>
                    <a:pt x="84" y="143"/>
                  </a:cubicBezTo>
                  <a:lnTo>
                    <a:pt x="382" y="143"/>
                  </a:lnTo>
                  <a:cubicBezTo>
                    <a:pt x="405" y="95"/>
                    <a:pt x="405" y="48"/>
                    <a:pt x="3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7053;p32">
              <a:extLst>
                <a:ext uri="{FF2B5EF4-FFF2-40B4-BE49-F238E27FC236}">
                  <a16:creationId xmlns:a16="http://schemas.microsoft.com/office/drawing/2014/main" id="{A3256922-8AD3-4B6C-B052-BE68F20272CE}"/>
                </a:ext>
              </a:extLst>
            </p:cNvPr>
            <p:cNvSpPr/>
            <p:nvPr/>
          </p:nvSpPr>
          <p:spPr>
            <a:xfrm>
              <a:off x="5646825" y="4033375"/>
              <a:ext cx="8050" cy="3575"/>
            </a:xfrm>
            <a:custGeom>
              <a:avLst/>
              <a:gdLst/>
              <a:ahLst/>
              <a:cxnLst/>
              <a:rect l="l" t="t" r="r" b="b"/>
              <a:pathLst>
                <a:path w="322" h="143" extrusionOk="0">
                  <a:moveTo>
                    <a:pt x="0" y="0"/>
                  </a:moveTo>
                  <a:cubicBezTo>
                    <a:pt x="84" y="107"/>
                    <a:pt x="179" y="143"/>
                    <a:pt x="298" y="143"/>
                  </a:cubicBezTo>
                  <a:cubicBezTo>
                    <a:pt x="322" y="95"/>
                    <a:pt x="322" y="48"/>
                    <a:pt x="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7054;p32">
              <a:extLst>
                <a:ext uri="{FF2B5EF4-FFF2-40B4-BE49-F238E27FC236}">
                  <a16:creationId xmlns:a16="http://schemas.microsoft.com/office/drawing/2014/main" id="{56A39567-E0FD-481E-B13E-826516728853}"/>
                </a:ext>
              </a:extLst>
            </p:cNvPr>
            <p:cNvSpPr/>
            <p:nvPr/>
          </p:nvSpPr>
          <p:spPr>
            <a:xfrm>
              <a:off x="5661400" y="4033375"/>
              <a:ext cx="3900" cy="3875"/>
            </a:xfrm>
            <a:custGeom>
              <a:avLst/>
              <a:gdLst/>
              <a:ahLst/>
              <a:cxnLst/>
              <a:rect l="l" t="t" r="r" b="b"/>
              <a:pathLst>
                <a:path w="156" h="155" extrusionOk="0">
                  <a:moveTo>
                    <a:pt x="1" y="0"/>
                  </a:moveTo>
                  <a:lnTo>
                    <a:pt x="1" y="0"/>
                  </a:lnTo>
                  <a:cubicBezTo>
                    <a:pt x="13" y="48"/>
                    <a:pt x="13" y="95"/>
                    <a:pt x="13" y="143"/>
                  </a:cubicBezTo>
                  <a:cubicBezTo>
                    <a:pt x="60" y="143"/>
                    <a:pt x="108" y="143"/>
                    <a:pt x="156" y="155"/>
                  </a:cubicBezTo>
                  <a:cubicBezTo>
                    <a:pt x="108" y="95"/>
                    <a:pt x="49"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7055;p32">
              <a:extLst>
                <a:ext uri="{FF2B5EF4-FFF2-40B4-BE49-F238E27FC236}">
                  <a16:creationId xmlns:a16="http://schemas.microsoft.com/office/drawing/2014/main" id="{3801BE31-9E7F-465F-93DE-7832C8F8494A}"/>
                </a:ext>
              </a:extLst>
            </p:cNvPr>
            <p:cNvSpPr/>
            <p:nvPr/>
          </p:nvSpPr>
          <p:spPr>
            <a:xfrm>
              <a:off x="5686700" y="4036925"/>
              <a:ext cx="3900" cy="3300"/>
            </a:xfrm>
            <a:custGeom>
              <a:avLst/>
              <a:gdLst/>
              <a:ahLst/>
              <a:cxnLst/>
              <a:rect l="l" t="t" r="r" b="b"/>
              <a:pathLst>
                <a:path w="156" h="132" extrusionOk="0">
                  <a:moveTo>
                    <a:pt x="1" y="132"/>
                  </a:moveTo>
                  <a:cubicBezTo>
                    <a:pt x="49" y="84"/>
                    <a:pt x="108" y="37"/>
                    <a:pt x="156" y="1"/>
                  </a:cubicBezTo>
                  <a:cubicBezTo>
                    <a:pt x="108" y="37"/>
                    <a:pt x="49" y="84"/>
                    <a:pt x="1" y="13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7056;p32">
              <a:extLst>
                <a:ext uri="{FF2B5EF4-FFF2-40B4-BE49-F238E27FC236}">
                  <a16:creationId xmlns:a16="http://schemas.microsoft.com/office/drawing/2014/main" id="{A088B704-636B-4538-B429-6F9C3088D69A}"/>
                </a:ext>
              </a:extLst>
            </p:cNvPr>
            <p:cNvSpPr/>
            <p:nvPr/>
          </p:nvSpPr>
          <p:spPr>
            <a:xfrm>
              <a:off x="5676000" y="4036925"/>
              <a:ext cx="3600" cy="3000"/>
            </a:xfrm>
            <a:custGeom>
              <a:avLst/>
              <a:gdLst/>
              <a:ahLst/>
              <a:cxnLst/>
              <a:rect l="l" t="t" r="r" b="b"/>
              <a:pathLst>
                <a:path w="144" h="120" extrusionOk="0">
                  <a:moveTo>
                    <a:pt x="0" y="1"/>
                  </a:moveTo>
                  <a:cubicBezTo>
                    <a:pt x="22" y="17"/>
                    <a:pt x="47" y="34"/>
                    <a:pt x="70" y="51"/>
                  </a:cubicBezTo>
                  <a:lnTo>
                    <a:pt x="70" y="51"/>
                  </a:lnTo>
                  <a:cubicBezTo>
                    <a:pt x="49" y="34"/>
                    <a:pt x="26" y="16"/>
                    <a:pt x="0" y="1"/>
                  </a:cubicBezTo>
                  <a:close/>
                  <a:moveTo>
                    <a:pt x="70" y="51"/>
                  </a:moveTo>
                  <a:cubicBezTo>
                    <a:pt x="98" y="75"/>
                    <a:pt x="123" y="100"/>
                    <a:pt x="143" y="120"/>
                  </a:cubicBezTo>
                  <a:cubicBezTo>
                    <a:pt x="124" y="94"/>
                    <a:pt x="98" y="72"/>
                    <a:pt x="70" y="5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7057;p32">
              <a:extLst>
                <a:ext uri="{FF2B5EF4-FFF2-40B4-BE49-F238E27FC236}">
                  <a16:creationId xmlns:a16="http://schemas.microsoft.com/office/drawing/2014/main" id="{56ED174A-E209-4AF9-AB43-E3CC2BF36C2C}"/>
                </a:ext>
              </a:extLst>
            </p:cNvPr>
            <p:cNvSpPr/>
            <p:nvPr/>
          </p:nvSpPr>
          <p:spPr>
            <a:xfrm>
              <a:off x="5672725" y="4035225"/>
              <a:ext cx="3600" cy="1725"/>
            </a:xfrm>
            <a:custGeom>
              <a:avLst/>
              <a:gdLst/>
              <a:ahLst/>
              <a:cxnLst/>
              <a:rect l="l" t="t" r="r" b="b"/>
              <a:pathLst>
                <a:path w="144" h="69" extrusionOk="0">
                  <a:moveTo>
                    <a:pt x="66" y="0"/>
                  </a:moveTo>
                  <a:cubicBezTo>
                    <a:pt x="38" y="0"/>
                    <a:pt x="9" y="25"/>
                    <a:pt x="0" y="69"/>
                  </a:cubicBezTo>
                  <a:lnTo>
                    <a:pt x="143" y="69"/>
                  </a:lnTo>
                  <a:cubicBezTo>
                    <a:pt x="131" y="45"/>
                    <a:pt x="119" y="21"/>
                    <a:pt x="96" y="9"/>
                  </a:cubicBezTo>
                  <a:cubicBezTo>
                    <a:pt x="86" y="3"/>
                    <a:pt x="76" y="0"/>
                    <a:pt x="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7058;p32">
              <a:extLst>
                <a:ext uri="{FF2B5EF4-FFF2-40B4-BE49-F238E27FC236}">
                  <a16:creationId xmlns:a16="http://schemas.microsoft.com/office/drawing/2014/main" id="{D36135C6-EE0A-4489-9A81-412BF6E9A8D4}"/>
                </a:ext>
              </a:extLst>
            </p:cNvPr>
            <p:cNvSpPr/>
            <p:nvPr/>
          </p:nvSpPr>
          <p:spPr>
            <a:xfrm>
              <a:off x="5694150" y="4036925"/>
              <a:ext cx="3900" cy="1825"/>
            </a:xfrm>
            <a:custGeom>
              <a:avLst/>
              <a:gdLst/>
              <a:ahLst/>
              <a:cxnLst/>
              <a:rect l="l" t="t" r="r" b="b"/>
              <a:pathLst>
                <a:path w="156" h="73" extrusionOk="0">
                  <a:moveTo>
                    <a:pt x="1" y="1"/>
                  </a:moveTo>
                  <a:cubicBezTo>
                    <a:pt x="24" y="49"/>
                    <a:pt x="48" y="72"/>
                    <a:pt x="73" y="72"/>
                  </a:cubicBezTo>
                  <a:cubicBezTo>
                    <a:pt x="99" y="72"/>
                    <a:pt x="126" y="49"/>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7059;p32">
              <a:extLst>
                <a:ext uri="{FF2B5EF4-FFF2-40B4-BE49-F238E27FC236}">
                  <a16:creationId xmlns:a16="http://schemas.microsoft.com/office/drawing/2014/main" id="{E57E4CC5-6ED5-41B8-A70B-DA3C9A6D474C}"/>
                </a:ext>
              </a:extLst>
            </p:cNvPr>
            <p:cNvSpPr/>
            <p:nvPr/>
          </p:nvSpPr>
          <p:spPr>
            <a:xfrm>
              <a:off x="5917400" y="4046750"/>
              <a:ext cx="31275" cy="14850"/>
            </a:xfrm>
            <a:custGeom>
              <a:avLst/>
              <a:gdLst/>
              <a:ahLst/>
              <a:cxnLst/>
              <a:rect l="l" t="t" r="r" b="b"/>
              <a:pathLst>
                <a:path w="1251" h="594" extrusionOk="0">
                  <a:moveTo>
                    <a:pt x="298" y="1"/>
                  </a:moveTo>
                  <a:cubicBezTo>
                    <a:pt x="167" y="48"/>
                    <a:pt x="0" y="60"/>
                    <a:pt x="0" y="239"/>
                  </a:cubicBezTo>
                  <a:cubicBezTo>
                    <a:pt x="0" y="441"/>
                    <a:pt x="155" y="453"/>
                    <a:pt x="298" y="465"/>
                  </a:cubicBezTo>
                  <a:cubicBezTo>
                    <a:pt x="339" y="471"/>
                    <a:pt x="381" y="472"/>
                    <a:pt x="423" y="472"/>
                  </a:cubicBezTo>
                  <a:cubicBezTo>
                    <a:pt x="520" y="472"/>
                    <a:pt x="620" y="462"/>
                    <a:pt x="718" y="462"/>
                  </a:cubicBezTo>
                  <a:cubicBezTo>
                    <a:pt x="858" y="462"/>
                    <a:pt x="994" y="483"/>
                    <a:pt x="1119" y="584"/>
                  </a:cubicBezTo>
                  <a:cubicBezTo>
                    <a:pt x="1131" y="590"/>
                    <a:pt x="1149" y="593"/>
                    <a:pt x="1169" y="593"/>
                  </a:cubicBezTo>
                  <a:cubicBezTo>
                    <a:pt x="1188" y="593"/>
                    <a:pt x="1209" y="590"/>
                    <a:pt x="1227" y="584"/>
                  </a:cubicBezTo>
                  <a:cubicBezTo>
                    <a:pt x="1239" y="406"/>
                    <a:pt x="1239" y="239"/>
                    <a:pt x="1250" y="60"/>
                  </a:cubicBezTo>
                  <a:cubicBezTo>
                    <a:pt x="1076" y="13"/>
                    <a:pt x="894" y="8"/>
                    <a:pt x="713" y="8"/>
                  </a:cubicBezTo>
                  <a:cubicBezTo>
                    <a:pt x="659" y="8"/>
                    <a:pt x="606" y="8"/>
                    <a:pt x="553" y="8"/>
                  </a:cubicBezTo>
                  <a:cubicBezTo>
                    <a:pt x="467" y="8"/>
                    <a:pt x="381" y="7"/>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7060;p32">
              <a:extLst>
                <a:ext uri="{FF2B5EF4-FFF2-40B4-BE49-F238E27FC236}">
                  <a16:creationId xmlns:a16="http://schemas.microsoft.com/office/drawing/2014/main" id="{55E3C6EE-6A1B-47A5-8773-6C96F27F1CA5}"/>
                </a:ext>
              </a:extLst>
            </p:cNvPr>
            <p:cNvSpPr/>
            <p:nvPr/>
          </p:nvSpPr>
          <p:spPr>
            <a:xfrm>
              <a:off x="5883175" y="4044375"/>
              <a:ext cx="29175" cy="13725"/>
            </a:xfrm>
            <a:custGeom>
              <a:avLst/>
              <a:gdLst/>
              <a:ahLst/>
              <a:cxnLst/>
              <a:rect l="l" t="t" r="r" b="b"/>
              <a:pathLst>
                <a:path w="1167" h="549" extrusionOk="0">
                  <a:moveTo>
                    <a:pt x="48" y="1"/>
                  </a:moveTo>
                  <a:cubicBezTo>
                    <a:pt x="0" y="263"/>
                    <a:pt x="95" y="429"/>
                    <a:pt x="405" y="429"/>
                  </a:cubicBezTo>
                  <a:cubicBezTo>
                    <a:pt x="488" y="441"/>
                    <a:pt x="572" y="501"/>
                    <a:pt x="655" y="524"/>
                  </a:cubicBezTo>
                  <a:cubicBezTo>
                    <a:pt x="726" y="524"/>
                    <a:pt x="786" y="548"/>
                    <a:pt x="869" y="548"/>
                  </a:cubicBezTo>
                  <a:cubicBezTo>
                    <a:pt x="1012" y="548"/>
                    <a:pt x="1167" y="513"/>
                    <a:pt x="1167" y="334"/>
                  </a:cubicBezTo>
                  <a:cubicBezTo>
                    <a:pt x="1167" y="203"/>
                    <a:pt x="1048" y="155"/>
                    <a:pt x="929" y="143"/>
                  </a:cubicBezTo>
                  <a:cubicBezTo>
                    <a:pt x="774" y="132"/>
                    <a:pt x="595" y="155"/>
                    <a:pt x="476" y="12"/>
                  </a:cubicBezTo>
                  <a:cubicBezTo>
                    <a:pt x="333" y="12"/>
                    <a:pt x="191" y="1"/>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7061;p32">
              <a:extLst>
                <a:ext uri="{FF2B5EF4-FFF2-40B4-BE49-F238E27FC236}">
                  <a16:creationId xmlns:a16="http://schemas.microsoft.com/office/drawing/2014/main" id="{03DB7E29-7EFE-4F69-969E-CC3CF2B0F178}"/>
                </a:ext>
              </a:extLst>
            </p:cNvPr>
            <p:cNvSpPr/>
            <p:nvPr/>
          </p:nvSpPr>
          <p:spPr>
            <a:xfrm>
              <a:off x="5898950" y="4036775"/>
              <a:ext cx="28300" cy="8125"/>
            </a:xfrm>
            <a:custGeom>
              <a:avLst/>
              <a:gdLst/>
              <a:ahLst/>
              <a:cxnLst/>
              <a:rect l="l" t="t" r="r" b="b"/>
              <a:pathLst>
                <a:path w="1132" h="325" extrusionOk="0">
                  <a:moveTo>
                    <a:pt x="784" y="1"/>
                  </a:moveTo>
                  <a:cubicBezTo>
                    <a:pt x="671" y="1"/>
                    <a:pt x="556" y="45"/>
                    <a:pt x="441" y="126"/>
                  </a:cubicBezTo>
                  <a:cubicBezTo>
                    <a:pt x="298" y="150"/>
                    <a:pt x="119" y="102"/>
                    <a:pt x="0" y="257"/>
                  </a:cubicBezTo>
                  <a:cubicBezTo>
                    <a:pt x="199" y="303"/>
                    <a:pt x="412" y="324"/>
                    <a:pt x="624" y="324"/>
                  </a:cubicBezTo>
                  <a:cubicBezTo>
                    <a:pt x="743" y="324"/>
                    <a:pt x="861" y="317"/>
                    <a:pt x="976" y="305"/>
                  </a:cubicBezTo>
                  <a:cubicBezTo>
                    <a:pt x="1024" y="257"/>
                    <a:pt x="1084" y="209"/>
                    <a:pt x="1131" y="162"/>
                  </a:cubicBezTo>
                  <a:cubicBezTo>
                    <a:pt x="1021" y="51"/>
                    <a:pt x="904" y="1"/>
                    <a:pt x="7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7062;p32">
              <a:extLst>
                <a:ext uri="{FF2B5EF4-FFF2-40B4-BE49-F238E27FC236}">
                  <a16:creationId xmlns:a16="http://schemas.microsoft.com/office/drawing/2014/main" id="{9D48F678-9B49-4DB8-864E-F182CA3E9253}"/>
                </a:ext>
              </a:extLst>
            </p:cNvPr>
            <p:cNvSpPr/>
            <p:nvPr/>
          </p:nvSpPr>
          <p:spPr>
            <a:xfrm>
              <a:off x="6030500" y="4046750"/>
              <a:ext cx="22050" cy="8400"/>
            </a:xfrm>
            <a:custGeom>
              <a:avLst/>
              <a:gdLst/>
              <a:ahLst/>
              <a:cxnLst/>
              <a:rect l="l" t="t" r="r" b="b"/>
              <a:pathLst>
                <a:path w="882" h="336" extrusionOk="0">
                  <a:moveTo>
                    <a:pt x="334" y="1"/>
                  </a:moveTo>
                  <a:cubicBezTo>
                    <a:pt x="227" y="37"/>
                    <a:pt x="120" y="48"/>
                    <a:pt x="1" y="60"/>
                  </a:cubicBezTo>
                  <a:cubicBezTo>
                    <a:pt x="60" y="227"/>
                    <a:pt x="251" y="156"/>
                    <a:pt x="310" y="287"/>
                  </a:cubicBezTo>
                  <a:cubicBezTo>
                    <a:pt x="406" y="325"/>
                    <a:pt x="509" y="336"/>
                    <a:pt x="613" y="336"/>
                  </a:cubicBezTo>
                  <a:cubicBezTo>
                    <a:pt x="703" y="336"/>
                    <a:pt x="794" y="328"/>
                    <a:pt x="882" y="322"/>
                  </a:cubicBezTo>
                  <a:cubicBezTo>
                    <a:pt x="786" y="215"/>
                    <a:pt x="691" y="120"/>
                    <a:pt x="596" y="37"/>
                  </a:cubicBezTo>
                  <a:cubicBezTo>
                    <a:pt x="513" y="25"/>
                    <a:pt x="417" y="25"/>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7063;p32">
              <a:extLst>
                <a:ext uri="{FF2B5EF4-FFF2-40B4-BE49-F238E27FC236}">
                  <a16:creationId xmlns:a16="http://schemas.microsoft.com/office/drawing/2014/main" id="{9B9F3F08-2D48-420B-A59F-E6E8F796FFCD}"/>
                </a:ext>
              </a:extLst>
            </p:cNvPr>
            <p:cNvSpPr/>
            <p:nvPr/>
          </p:nvSpPr>
          <p:spPr>
            <a:xfrm>
              <a:off x="6056700" y="4051300"/>
              <a:ext cx="15500" cy="3825"/>
            </a:xfrm>
            <a:custGeom>
              <a:avLst/>
              <a:gdLst/>
              <a:ahLst/>
              <a:cxnLst/>
              <a:rect l="l" t="t" r="r" b="b"/>
              <a:pathLst>
                <a:path w="620" h="153" extrusionOk="0">
                  <a:moveTo>
                    <a:pt x="268" y="0"/>
                  </a:moveTo>
                  <a:cubicBezTo>
                    <a:pt x="167" y="0"/>
                    <a:pt x="72" y="27"/>
                    <a:pt x="0" y="140"/>
                  </a:cubicBezTo>
                  <a:cubicBezTo>
                    <a:pt x="96" y="152"/>
                    <a:pt x="191" y="152"/>
                    <a:pt x="274" y="152"/>
                  </a:cubicBezTo>
                  <a:cubicBezTo>
                    <a:pt x="369" y="140"/>
                    <a:pt x="477" y="140"/>
                    <a:pt x="572" y="116"/>
                  </a:cubicBezTo>
                  <a:cubicBezTo>
                    <a:pt x="620" y="93"/>
                    <a:pt x="620" y="57"/>
                    <a:pt x="572" y="21"/>
                  </a:cubicBezTo>
                  <a:cubicBezTo>
                    <a:pt x="562" y="22"/>
                    <a:pt x="553" y="22"/>
                    <a:pt x="543" y="22"/>
                  </a:cubicBezTo>
                  <a:cubicBezTo>
                    <a:pt x="455" y="22"/>
                    <a:pt x="359" y="0"/>
                    <a:pt x="2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7064;p32">
              <a:extLst>
                <a:ext uri="{FF2B5EF4-FFF2-40B4-BE49-F238E27FC236}">
                  <a16:creationId xmlns:a16="http://schemas.microsoft.com/office/drawing/2014/main" id="{76E41A6E-8206-46E7-93F6-29DB347EAF76}"/>
                </a:ext>
              </a:extLst>
            </p:cNvPr>
            <p:cNvSpPr/>
            <p:nvPr/>
          </p:nvSpPr>
          <p:spPr>
            <a:xfrm>
              <a:off x="5321475" y="3975925"/>
              <a:ext cx="3000" cy="3600"/>
            </a:xfrm>
            <a:custGeom>
              <a:avLst/>
              <a:gdLst/>
              <a:ahLst/>
              <a:cxnLst/>
              <a:rect l="l" t="t" r="r" b="b"/>
              <a:pathLst>
                <a:path w="120" h="144" extrusionOk="0">
                  <a:moveTo>
                    <a:pt x="1" y="0"/>
                  </a:moveTo>
                  <a:cubicBezTo>
                    <a:pt x="37" y="36"/>
                    <a:pt x="72" y="95"/>
                    <a:pt x="120" y="143"/>
                  </a:cubicBezTo>
                  <a:cubicBezTo>
                    <a:pt x="72" y="95"/>
                    <a:pt x="37" y="36"/>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7065;p32">
              <a:extLst>
                <a:ext uri="{FF2B5EF4-FFF2-40B4-BE49-F238E27FC236}">
                  <a16:creationId xmlns:a16="http://schemas.microsoft.com/office/drawing/2014/main" id="{14D11100-5C06-4715-BBBE-849288A21C01}"/>
                </a:ext>
              </a:extLst>
            </p:cNvPr>
            <p:cNvSpPr/>
            <p:nvPr/>
          </p:nvSpPr>
          <p:spPr>
            <a:xfrm>
              <a:off x="5324750" y="2867750"/>
              <a:ext cx="3600" cy="3300"/>
            </a:xfrm>
            <a:custGeom>
              <a:avLst/>
              <a:gdLst/>
              <a:ahLst/>
              <a:cxnLst/>
              <a:rect l="l" t="t" r="r" b="b"/>
              <a:pathLst>
                <a:path w="144" h="132" extrusionOk="0">
                  <a:moveTo>
                    <a:pt x="144" y="0"/>
                  </a:moveTo>
                  <a:lnTo>
                    <a:pt x="144" y="0"/>
                  </a:lnTo>
                  <a:cubicBezTo>
                    <a:pt x="84" y="48"/>
                    <a:pt x="49" y="84"/>
                    <a:pt x="1" y="131"/>
                  </a:cubicBezTo>
                  <a:cubicBezTo>
                    <a:pt x="49" y="96"/>
                    <a:pt x="108" y="48"/>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7066;p32">
              <a:extLst>
                <a:ext uri="{FF2B5EF4-FFF2-40B4-BE49-F238E27FC236}">
                  <a16:creationId xmlns:a16="http://schemas.microsoft.com/office/drawing/2014/main" id="{D1A8F476-D377-44BA-852A-7041EB1F991A}"/>
                </a:ext>
              </a:extLst>
            </p:cNvPr>
            <p:cNvSpPr/>
            <p:nvPr/>
          </p:nvSpPr>
          <p:spPr>
            <a:xfrm>
              <a:off x="5317325" y="2874900"/>
              <a:ext cx="3575" cy="3000"/>
            </a:xfrm>
            <a:custGeom>
              <a:avLst/>
              <a:gdLst/>
              <a:ahLst/>
              <a:cxnLst/>
              <a:rect l="l" t="t" r="r" b="b"/>
              <a:pathLst>
                <a:path w="143" h="120" extrusionOk="0">
                  <a:moveTo>
                    <a:pt x="143" y="0"/>
                  </a:moveTo>
                  <a:cubicBezTo>
                    <a:pt x="136" y="9"/>
                    <a:pt x="129" y="17"/>
                    <a:pt x="121" y="26"/>
                  </a:cubicBezTo>
                  <a:lnTo>
                    <a:pt x="121" y="26"/>
                  </a:lnTo>
                  <a:cubicBezTo>
                    <a:pt x="129" y="18"/>
                    <a:pt x="136" y="9"/>
                    <a:pt x="143" y="0"/>
                  </a:cubicBezTo>
                  <a:close/>
                  <a:moveTo>
                    <a:pt x="121" y="26"/>
                  </a:moveTo>
                  <a:lnTo>
                    <a:pt x="121" y="26"/>
                  </a:lnTo>
                  <a:cubicBezTo>
                    <a:pt x="88" y="58"/>
                    <a:pt x="48" y="81"/>
                    <a:pt x="0" y="119"/>
                  </a:cubicBezTo>
                  <a:cubicBezTo>
                    <a:pt x="39" y="90"/>
                    <a:pt x="86" y="61"/>
                    <a:pt x="121" y="2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7067;p32">
              <a:extLst>
                <a:ext uri="{FF2B5EF4-FFF2-40B4-BE49-F238E27FC236}">
                  <a16:creationId xmlns:a16="http://schemas.microsoft.com/office/drawing/2014/main" id="{701C6CBA-E44A-450A-9664-5A0CCDE6D2A2}"/>
                </a:ext>
              </a:extLst>
            </p:cNvPr>
            <p:cNvSpPr/>
            <p:nvPr/>
          </p:nvSpPr>
          <p:spPr>
            <a:xfrm>
              <a:off x="5422700" y="2712900"/>
              <a:ext cx="128300" cy="62300"/>
            </a:xfrm>
            <a:custGeom>
              <a:avLst/>
              <a:gdLst/>
              <a:ahLst/>
              <a:cxnLst/>
              <a:rect l="l" t="t" r="r" b="b"/>
              <a:pathLst>
                <a:path w="5132" h="2492" extrusionOk="0">
                  <a:moveTo>
                    <a:pt x="2273" y="0"/>
                  </a:moveTo>
                  <a:cubicBezTo>
                    <a:pt x="2231" y="0"/>
                    <a:pt x="2209" y="30"/>
                    <a:pt x="2179" y="110"/>
                  </a:cubicBezTo>
                  <a:cubicBezTo>
                    <a:pt x="2179" y="122"/>
                    <a:pt x="2203" y="146"/>
                    <a:pt x="2203" y="170"/>
                  </a:cubicBezTo>
                  <a:cubicBezTo>
                    <a:pt x="2203" y="182"/>
                    <a:pt x="2179" y="205"/>
                    <a:pt x="2167" y="205"/>
                  </a:cubicBezTo>
                  <a:cubicBezTo>
                    <a:pt x="1822" y="182"/>
                    <a:pt x="1488" y="158"/>
                    <a:pt x="1143" y="158"/>
                  </a:cubicBezTo>
                  <a:cubicBezTo>
                    <a:pt x="988" y="170"/>
                    <a:pt x="845" y="194"/>
                    <a:pt x="726" y="277"/>
                  </a:cubicBezTo>
                  <a:cubicBezTo>
                    <a:pt x="202" y="634"/>
                    <a:pt x="250" y="1253"/>
                    <a:pt x="83" y="1777"/>
                  </a:cubicBezTo>
                  <a:cubicBezTo>
                    <a:pt x="60" y="2027"/>
                    <a:pt x="0" y="2301"/>
                    <a:pt x="250" y="2491"/>
                  </a:cubicBezTo>
                  <a:cubicBezTo>
                    <a:pt x="257" y="2492"/>
                    <a:pt x="264" y="2492"/>
                    <a:pt x="271" y="2492"/>
                  </a:cubicBezTo>
                  <a:cubicBezTo>
                    <a:pt x="542" y="2492"/>
                    <a:pt x="672" y="2262"/>
                    <a:pt x="869" y="2146"/>
                  </a:cubicBezTo>
                  <a:cubicBezTo>
                    <a:pt x="976" y="2063"/>
                    <a:pt x="1036" y="1944"/>
                    <a:pt x="1036" y="1801"/>
                  </a:cubicBezTo>
                  <a:cubicBezTo>
                    <a:pt x="1024" y="1718"/>
                    <a:pt x="988" y="1658"/>
                    <a:pt x="929" y="1598"/>
                  </a:cubicBezTo>
                  <a:cubicBezTo>
                    <a:pt x="917" y="1598"/>
                    <a:pt x="869" y="1587"/>
                    <a:pt x="869" y="1587"/>
                  </a:cubicBezTo>
                  <a:cubicBezTo>
                    <a:pt x="869" y="1587"/>
                    <a:pt x="895" y="1569"/>
                    <a:pt x="888" y="1564"/>
                  </a:cubicBezTo>
                  <a:lnTo>
                    <a:pt x="888" y="1564"/>
                  </a:lnTo>
                  <a:cubicBezTo>
                    <a:pt x="923" y="1571"/>
                    <a:pt x="959" y="1575"/>
                    <a:pt x="996" y="1575"/>
                  </a:cubicBezTo>
                  <a:cubicBezTo>
                    <a:pt x="1084" y="1575"/>
                    <a:pt x="1173" y="1550"/>
                    <a:pt x="1238" y="1467"/>
                  </a:cubicBezTo>
                  <a:cubicBezTo>
                    <a:pt x="1262" y="1408"/>
                    <a:pt x="1262" y="1348"/>
                    <a:pt x="1226" y="1289"/>
                  </a:cubicBezTo>
                  <a:cubicBezTo>
                    <a:pt x="1143" y="1206"/>
                    <a:pt x="1072" y="1122"/>
                    <a:pt x="1036" y="1003"/>
                  </a:cubicBezTo>
                  <a:cubicBezTo>
                    <a:pt x="1036" y="944"/>
                    <a:pt x="953" y="896"/>
                    <a:pt x="1036" y="836"/>
                  </a:cubicBezTo>
                  <a:lnTo>
                    <a:pt x="1036" y="836"/>
                  </a:lnTo>
                  <a:cubicBezTo>
                    <a:pt x="1024" y="932"/>
                    <a:pt x="1095" y="956"/>
                    <a:pt x="1143" y="991"/>
                  </a:cubicBezTo>
                  <a:cubicBezTo>
                    <a:pt x="1253" y="1036"/>
                    <a:pt x="1366" y="1057"/>
                    <a:pt x="1479" y="1057"/>
                  </a:cubicBezTo>
                  <a:cubicBezTo>
                    <a:pt x="1574" y="1057"/>
                    <a:pt x="1669" y="1042"/>
                    <a:pt x="1762" y="1015"/>
                  </a:cubicBezTo>
                  <a:cubicBezTo>
                    <a:pt x="1846" y="1003"/>
                    <a:pt x="1905" y="956"/>
                    <a:pt x="1941" y="896"/>
                  </a:cubicBezTo>
                  <a:cubicBezTo>
                    <a:pt x="1963" y="597"/>
                    <a:pt x="2129" y="453"/>
                    <a:pt x="2400" y="453"/>
                  </a:cubicBezTo>
                  <a:cubicBezTo>
                    <a:pt x="2421" y="453"/>
                    <a:pt x="2443" y="454"/>
                    <a:pt x="2465" y="455"/>
                  </a:cubicBezTo>
                  <a:cubicBezTo>
                    <a:pt x="2568" y="459"/>
                    <a:pt x="2670" y="461"/>
                    <a:pt x="2772" y="461"/>
                  </a:cubicBezTo>
                  <a:cubicBezTo>
                    <a:pt x="2975" y="461"/>
                    <a:pt x="3179" y="455"/>
                    <a:pt x="3393" y="455"/>
                  </a:cubicBezTo>
                  <a:cubicBezTo>
                    <a:pt x="3512" y="402"/>
                    <a:pt x="3631" y="372"/>
                    <a:pt x="3751" y="372"/>
                  </a:cubicBezTo>
                  <a:cubicBezTo>
                    <a:pt x="3870" y="372"/>
                    <a:pt x="3989" y="402"/>
                    <a:pt x="4108" y="467"/>
                  </a:cubicBezTo>
                  <a:cubicBezTo>
                    <a:pt x="4200" y="567"/>
                    <a:pt x="4313" y="590"/>
                    <a:pt x="4433" y="590"/>
                  </a:cubicBezTo>
                  <a:cubicBezTo>
                    <a:pt x="4514" y="590"/>
                    <a:pt x="4598" y="579"/>
                    <a:pt x="4679" y="575"/>
                  </a:cubicBezTo>
                  <a:lnTo>
                    <a:pt x="4727" y="527"/>
                  </a:lnTo>
                  <a:lnTo>
                    <a:pt x="4727" y="467"/>
                  </a:lnTo>
                  <a:cubicBezTo>
                    <a:pt x="4712" y="479"/>
                    <a:pt x="4706" y="484"/>
                    <a:pt x="4704" y="484"/>
                  </a:cubicBezTo>
                  <a:cubicBezTo>
                    <a:pt x="4695" y="484"/>
                    <a:pt x="4748" y="419"/>
                    <a:pt x="4692" y="419"/>
                  </a:cubicBezTo>
                  <a:cubicBezTo>
                    <a:pt x="4688" y="419"/>
                    <a:pt x="4684" y="419"/>
                    <a:pt x="4679" y="420"/>
                  </a:cubicBezTo>
                  <a:lnTo>
                    <a:pt x="4715" y="396"/>
                  </a:lnTo>
                  <a:cubicBezTo>
                    <a:pt x="4766" y="419"/>
                    <a:pt x="4815" y="430"/>
                    <a:pt x="4863" y="430"/>
                  </a:cubicBezTo>
                  <a:cubicBezTo>
                    <a:pt x="4939" y="430"/>
                    <a:pt x="5011" y="404"/>
                    <a:pt x="5084" y="360"/>
                  </a:cubicBezTo>
                  <a:cubicBezTo>
                    <a:pt x="5096" y="336"/>
                    <a:pt x="5120" y="313"/>
                    <a:pt x="5132" y="289"/>
                  </a:cubicBezTo>
                  <a:cubicBezTo>
                    <a:pt x="5021" y="178"/>
                    <a:pt x="4884" y="169"/>
                    <a:pt x="4744" y="169"/>
                  </a:cubicBezTo>
                  <a:cubicBezTo>
                    <a:pt x="4719" y="169"/>
                    <a:pt x="4693" y="170"/>
                    <a:pt x="4667" y="170"/>
                  </a:cubicBezTo>
                  <a:cubicBezTo>
                    <a:pt x="4566" y="173"/>
                    <a:pt x="4464" y="174"/>
                    <a:pt x="4363" y="174"/>
                  </a:cubicBezTo>
                  <a:cubicBezTo>
                    <a:pt x="3678" y="174"/>
                    <a:pt x="2993" y="107"/>
                    <a:pt x="2298" y="3"/>
                  </a:cubicBezTo>
                  <a:cubicBezTo>
                    <a:pt x="2289" y="1"/>
                    <a:pt x="2280" y="0"/>
                    <a:pt x="22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7068;p32">
              <a:extLst>
                <a:ext uri="{FF2B5EF4-FFF2-40B4-BE49-F238E27FC236}">
                  <a16:creationId xmlns:a16="http://schemas.microsoft.com/office/drawing/2014/main" id="{945CDF13-ABCC-464A-885C-A48895F31058}"/>
                </a:ext>
              </a:extLst>
            </p:cNvPr>
            <p:cNvSpPr/>
            <p:nvPr/>
          </p:nvSpPr>
          <p:spPr>
            <a:xfrm>
              <a:off x="5663200" y="2927950"/>
              <a:ext cx="142600" cy="19250"/>
            </a:xfrm>
            <a:custGeom>
              <a:avLst/>
              <a:gdLst/>
              <a:ahLst/>
              <a:cxnLst/>
              <a:rect l="l" t="t" r="r" b="b"/>
              <a:pathLst>
                <a:path w="5704" h="770" extrusionOk="0">
                  <a:moveTo>
                    <a:pt x="670" y="0"/>
                  </a:moveTo>
                  <a:cubicBezTo>
                    <a:pt x="522" y="0"/>
                    <a:pt x="374" y="7"/>
                    <a:pt x="227" y="21"/>
                  </a:cubicBezTo>
                  <a:cubicBezTo>
                    <a:pt x="155" y="104"/>
                    <a:pt x="0" y="140"/>
                    <a:pt x="96" y="307"/>
                  </a:cubicBezTo>
                  <a:cubicBezTo>
                    <a:pt x="1191" y="402"/>
                    <a:pt x="2298" y="557"/>
                    <a:pt x="3394" y="581"/>
                  </a:cubicBezTo>
                  <a:cubicBezTo>
                    <a:pt x="3542" y="533"/>
                    <a:pt x="3691" y="518"/>
                    <a:pt x="3833" y="518"/>
                  </a:cubicBezTo>
                  <a:cubicBezTo>
                    <a:pt x="3913" y="518"/>
                    <a:pt x="3990" y="523"/>
                    <a:pt x="4064" y="529"/>
                  </a:cubicBezTo>
                  <a:lnTo>
                    <a:pt x="4064" y="529"/>
                  </a:lnTo>
                  <a:cubicBezTo>
                    <a:pt x="4020" y="542"/>
                    <a:pt x="3973" y="568"/>
                    <a:pt x="3929" y="616"/>
                  </a:cubicBezTo>
                  <a:cubicBezTo>
                    <a:pt x="4078" y="712"/>
                    <a:pt x="4226" y="725"/>
                    <a:pt x="4379" y="725"/>
                  </a:cubicBezTo>
                  <a:cubicBezTo>
                    <a:pt x="4435" y="725"/>
                    <a:pt x="4491" y="724"/>
                    <a:pt x="4549" y="724"/>
                  </a:cubicBezTo>
                  <a:cubicBezTo>
                    <a:pt x="4644" y="682"/>
                    <a:pt x="4739" y="655"/>
                    <a:pt x="4833" y="655"/>
                  </a:cubicBezTo>
                  <a:cubicBezTo>
                    <a:pt x="4927" y="655"/>
                    <a:pt x="5019" y="682"/>
                    <a:pt x="5108" y="747"/>
                  </a:cubicBezTo>
                  <a:cubicBezTo>
                    <a:pt x="5141" y="756"/>
                    <a:pt x="5162" y="770"/>
                    <a:pt x="5188" y="770"/>
                  </a:cubicBezTo>
                  <a:cubicBezTo>
                    <a:pt x="5200" y="770"/>
                    <a:pt x="5212" y="767"/>
                    <a:pt x="5227" y="759"/>
                  </a:cubicBezTo>
                  <a:cubicBezTo>
                    <a:pt x="5263" y="759"/>
                    <a:pt x="5287" y="747"/>
                    <a:pt x="5322" y="747"/>
                  </a:cubicBezTo>
                  <a:cubicBezTo>
                    <a:pt x="5441" y="736"/>
                    <a:pt x="5561" y="736"/>
                    <a:pt x="5656" y="640"/>
                  </a:cubicBezTo>
                  <a:cubicBezTo>
                    <a:pt x="5680" y="628"/>
                    <a:pt x="5692" y="605"/>
                    <a:pt x="5703" y="569"/>
                  </a:cubicBezTo>
                  <a:cubicBezTo>
                    <a:pt x="4620" y="319"/>
                    <a:pt x="3501" y="259"/>
                    <a:pt x="2405" y="152"/>
                  </a:cubicBezTo>
                  <a:cubicBezTo>
                    <a:pt x="1836" y="95"/>
                    <a:pt x="1252" y="0"/>
                    <a:pt x="6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7069;p32">
              <a:extLst>
                <a:ext uri="{FF2B5EF4-FFF2-40B4-BE49-F238E27FC236}">
                  <a16:creationId xmlns:a16="http://schemas.microsoft.com/office/drawing/2014/main" id="{0CCA2FFD-5327-476C-8A5A-9404412FFA59}"/>
                </a:ext>
              </a:extLst>
            </p:cNvPr>
            <p:cNvSpPr/>
            <p:nvPr/>
          </p:nvSpPr>
          <p:spPr>
            <a:xfrm>
              <a:off x="5448300" y="2762350"/>
              <a:ext cx="105975" cy="23750"/>
            </a:xfrm>
            <a:custGeom>
              <a:avLst/>
              <a:gdLst/>
              <a:ahLst/>
              <a:cxnLst/>
              <a:rect l="l" t="t" r="r" b="b"/>
              <a:pathLst>
                <a:path w="4239" h="950" extrusionOk="0">
                  <a:moveTo>
                    <a:pt x="2309" y="1"/>
                  </a:moveTo>
                  <a:cubicBezTo>
                    <a:pt x="1964" y="1"/>
                    <a:pt x="1629" y="147"/>
                    <a:pt x="1276" y="147"/>
                  </a:cubicBezTo>
                  <a:cubicBezTo>
                    <a:pt x="1252" y="147"/>
                    <a:pt x="1227" y="146"/>
                    <a:pt x="1203" y="144"/>
                  </a:cubicBezTo>
                  <a:cubicBezTo>
                    <a:pt x="1160" y="146"/>
                    <a:pt x="1117" y="146"/>
                    <a:pt x="1073" y="146"/>
                  </a:cubicBezTo>
                  <a:cubicBezTo>
                    <a:pt x="1002" y="146"/>
                    <a:pt x="931" y="145"/>
                    <a:pt x="859" y="145"/>
                  </a:cubicBezTo>
                  <a:cubicBezTo>
                    <a:pt x="655" y="145"/>
                    <a:pt x="448" y="156"/>
                    <a:pt x="250" y="240"/>
                  </a:cubicBezTo>
                  <a:cubicBezTo>
                    <a:pt x="83" y="335"/>
                    <a:pt x="0" y="454"/>
                    <a:pt x="12" y="644"/>
                  </a:cubicBezTo>
                  <a:cubicBezTo>
                    <a:pt x="24" y="716"/>
                    <a:pt x="71" y="799"/>
                    <a:pt x="143" y="835"/>
                  </a:cubicBezTo>
                  <a:cubicBezTo>
                    <a:pt x="326" y="920"/>
                    <a:pt x="510" y="950"/>
                    <a:pt x="696" y="950"/>
                  </a:cubicBezTo>
                  <a:cubicBezTo>
                    <a:pt x="873" y="950"/>
                    <a:pt x="1053" y="923"/>
                    <a:pt x="1238" y="894"/>
                  </a:cubicBezTo>
                  <a:cubicBezTo>
                    <a:pt x="1463" y="820"/>
                    <a:pt x="1691" y="804"/>
                    <a:pt x="1922" y="804"/>
                  </a:cubicBezTo>
                  <a:cubicBezTo>
                    <a:pt x="2095" y="804"/>
                    <a:pt x="2269" y="813"/>
                    <a:pt x="2446" y="813"/>
                  </a:cubicBezTo>
                  <a:cubicBezTo>
                    <a:pt x="2484" y="813"/>
                    <a:pt x="2522" y="812"/>
                    <a:pt x="2560" y="811"/>
                  </a:cubicBezTo>
                  <a:cubicBezTo>
                    <a:pt x="3108" y="692"/>
                    <a:pt x="3739" y="811"/>
                    <a:pt x="4239" y="454"/>
                  </a:cubicBezTo>
                  <a:cubicBezTo>
                    <a:pt x="4155" y="359"/>
                    <a:pt x="4048" y="287"/>
                    <a:pt x="3953" y="204"/>
                  </a:cubicBezTo>
                  <a:cubicBezTo>
                    <a:pt x="3750" y="49"/>
                    <a:pt x="3500" y="49"/>
                    <a:pt x="3239" y="25"/>
                  </a:cubicBezTo>
                  <a:cubicBezTo>
                    <a:pt x="2941" y="1"/>
                    <a:pt x="2643" y="1"/>
                    <a:pt x="2346" y="1"/>
                  </a:cubicBezTo>
                  <a:cubicBezTo>
                    <a:pt x="2333" y="1"/>
                    <a:pt x="2321" y="1"/>
                    <a:pt x="23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7070;p32">
              <a:extLst>
                <a:ext uri="{FF2B5EF4-FFF2-40B4-BE49-F238E27FC236}">
                  <a16:creationId xmlns:a16="http://schemas.microsoft.com/office/drawing/2014/main" id="{2DD1AC63-BDC3-4293-99F6-8BB5A367243F}"/>
                </a:ext>
              </a:extLst>
            </p:cNvPr>
            <p:cNvSpPr/>
            <p:nvPr/>
          </p:nvSpPr>
          <p:spPr>
            <a:xfrm>
              <a:off x="5542650" y="2918350"/>
              <a:ext cx="126225" cy="17500"/>
            </a:xfrm>
            <a:custGeom>
              <a:avLst/>
              <a:gdLst/>
              <a:ahLst/>
              <a:cxnLst/>
              <a:rect l="l" t="t" r="r" b="b"/>
              <a:pathLst>
                <a:path w="5049" h="700" extrusionOk="0">
                  <a:moveTo>
                    <a:pt x="298" y="0"/>
                  </a:moveTo>
                  <a:cubicBezTo>
                    <a:pt x="238" y="12"/>
                    <a:pt x="179" y="12"/>
                    <a:pt x="119" y="48"/>
                  </a:cubicBezTo>
                  <a:cubicBezTo>
                    <a:pt x="60" y="72"/>
                    <a:pt x="12" y="119"/>
                    <a:pt x="0" y="179"/>
                  </a:cubicBezTo>
                  <a:cubicBezTo>
                    <a:pt x="72" y="441"/>
                    <a:pt x="346" y="274"/>
                    <a:pt x="477" y="393"/>
                  </a:cubicBezTo>
                  <a:cubicBezTo>
                    <a:pt x="1405" y="405"/>
                    <a:pt x="2310" y="465"/>
                    <a:pt x="3239" y="536"/>
                  </a:cubicBezTo>
                  <a:cubicBezTo>
                    <a:pt x="3715" y="578"/>
                    <a:pt x="4200" y="700"/>
                    <a:pt x="4694" y="700"/>
                  </a:cubicBezTo>
                  <a:cubicBezTo>
                    <a:pt x="4768" y="700"/>
                    <a:pt x="4843" y="697"/>
                    <a:pt x="4918" y="691"/>
                  </a:cubicBezTo>
                  <a:cubicBezTo>
                    <a:pt x="4965" y="584"/>
                    <a:pt x="5001" y="488"/>
                    <a:pt x="5049" y="405"/>
                  </a:cubicBezTo>
                  <a:cubicBezTo>
                    <a:pt x="3965" y="238"/>
                    <a:pt x="2858" y="119"/>
                    <a:pt x="1774" y="60"/>
                  </a:cubicBezTo>
                  <a:cubicBezTo>
                    <a:pt x="1751" y="72"/>
                    <a:pt x="1715" y="72"/>
                    <a:pt x="1679" y="96"/>
                  </a:cubicBezTo>
                  <a:cubicBezTo>
                    <a:pt x="1608" y="107"/>
                    <a:pt x="1539" y="113"/>
                    <a:pt x="1469" y="113"/>
                  </a:cubicBezTo>
                  <a:cubicBezTo>
                    <a:pt x="1399" y="113"/>
                    <a:pt x="1328" y="107"/>
                    <a:pt x="1250" y="96"/>
                  </a:cubicBezTo>
                  <a:cubicBezTo>
                    <a:pt x="1191" y="72"/>
                    <a:pt x="1155" y="60"/>
                    <a:pt x="1084" y="60"/>
                  </a:cubicBezTo>
                  <a:cubicBezTo>
                    <a:pt x="1051" y="60"/>
                    <a:pt x="1006" y="111"/>
                    <a:pt x="959" y="111"/>
                  </a:cubicBezTo>
                  <a:cubicBezTo>
                    <a:pt x="937" y="111"/>
                    <a:pt x="915" y="101"/>
                    <a:pt x="893" y="72"/>
                  </a:cubicBezTo>
                  <a:cubicBezTo>
                    <a:pt x="869" y="72"/>
                    <a:pt x="858" y="60"/>
                    <a:pt x="822" y="60"/>
                  </a:cubicBezTo>
                  <a:cubicBezTo>
                    <a:pt x="786" y="72"/>
                    <a:pt x="774" y="72"/>
                    <a:pt x="750" y="72"/>
                  </a:cubicBezTo>
                  <a:cubicBezTo>
                    <a:pt x="716" y="124"/>
                    <a:pt x="689" y="143"/>
                    <a:pt x="666" y="143"/>
                  </a:cubicBezTo>
                  <a:cubicBezTo>
                    <a:pt x="626" y="143"/>
                    <a:pt x="598" y="86"/>
                    <a:pt x="560" y="48"/>
                  </a:cubicBezTo>
                  <a:cubicBezTo>
                    <a:pt x="477" y="12"/>
                    <a:pt x="393" y="0"/>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7071;p32">
              <a:extLst>
                <a:ext uri="{FF2B5EF4-FFF2-40B4-BE49-F238E27FC236}">
                  <a16:creationId xmlns:a16="http://schemas.microsoft.com/office/drawing/2014/main" id="{EC760A18-33EC-4D85-981D-82C1EFDAAF35}"/>
                </a:ext>
              </a:extLst>
            </p:cNvPr>
            <p:cNvSpPr/>
            <p:nvPr/>
          </p:nvSpPr>
          <p:spPr>
            <a:xfrm>
              <a:off x="5867975" y="2854900"/>
              <a:ext cx="39325" cy="91450"/>
            </a:xfrm>
            <a:custGeom>
              <a:avLst/>
              <a:gdLst/>
              <a:ahLst/>
              <a:cxnLst/>
              <a:rect l="l" t="t" r="r" b="b"/>
              <a:pathLst>
                <a:path w="1573" h="3658" extrusionOk="0">
                  <a:moveTo>
                    <a:pt x="1338" y="1"/>
                  </a:moveTo>
                  <a:cubicBezTo>
                    <a:pt x="1263" y="1"/>
                    <a:pt x="1190" y="14"/>
                    <a:pt x="1120" y="14"/>
                  </a:cubicBezTo>
                  <a:cubicBezTo>
                    <a:pt x="1060" y="14"/>
                    <a:pt x="1013" y="26"/>
                    <a:pt x="965" y="74"/>
                  </a:cubicBezTo>
                  <a:lnTo>
                    <a:pt x="918" y="205"/>
                  </a:lnTo>
                  <a:cubicBezTo>
                    <a:pt x="787" y="371"/>
                    <a:pt x="965" y="621"/>
                    <a:pt x="775" y="764"/>
                  </a:cubicBezTo>
                  <a:cubicBezTo>
                    <a:pt x="310" y="1622"/>
                    <a:pt x="191" y="2550"/>
                    <a:pt x="60" y="3479"/>
                  </a:cubicBezTo>
                  <a:cubicBezTo>
                    <a:pt x="1" y="3562"/>
                    <a:pt x="25" y="3622"/>
                    <a:pt x="120" y="3658"/>
                  </a:cubicBezTo>
                  <a:cubicBezTo>
                    <a:pt x="227" y="3312"/>
                    <a:pt x="322" y="2967"/>
                    <a:pt x="477" y="2515"/>
                  </a:cubicBezTo>
                  <a:cubicBezTo>
                    <a:pt x="501" y="2776"/>
                    <a:pt x="525" y="2931"/>
                    <a:pt x="537" y="3086"/>
                  </a:cubicBezTo>
                  <a:cubicBezTo>
                    <a:pt x="525" y="3110"/>
                    <a:pt x="537" y="3122"/>
                    <a:pt x="584" y="3122"/>
                  </a:cubicBezTo>
                  <a:cubicBezTo>
                    <a:pt x="620" y="3122"/>
                    <a:pt x="656" y="3110"/>
                    <a:pt x="703" y="3074"/>
                  </a:cubicBezTo>
                  <a:cubicBezTo>
                    <a:pt x="727" y="3026"/>
                    <a:pt x="739" y="3003"/>
                    <a:pt x="763" y="2955"/>
                  </a:cubicBezTo>
                  <a:cubicBezTo>
                    <a:pt x="775" y="2896"/>
                    <a:pt x="787" y="2824"/>
                    <a:pt x="799" y="2765"/>
                  </a:cubicBezTo>
                  <a:cubicBezTo>
                    <a:pt x="822" y="2467"/>
                    <a:pt x="834" y="2157"/>
                    <a:pt x="1013" y="1883"/>
                  </a:cubicBezTo>
                  <a:cubicBezTo>
                    <a:pt x="1037" y="1824"/>
                    <a:pt x="1072" y="1764"/>
                    <a:pt x="1084" y="1705"/>
                  </a:cubicBezTo>
                  <a:lnTo>
                    <a:pt x="1084" y="1693"/>
                  </a:lnTo>
                  <a:cubicBezTo>
                    <a:pt x="1215" y="1181"/>
                    <a:pt x="1370" y="681"/>
                    <a:pt x="1572" y="193"/>
                  </a:cubicBezTo>
                  <a:cubicBezTo>
                    <a:pt x="1572" y="145"/>
                    <a:pt x="1561" y="98"/>
                    <a:pt x="1537" y="50"/>
                  </a:cubicBezTo>
                  <a:cubicBezTo>
                    <a:pt x="1470" y="11"/>
                    <a:pt x="1403" y="1"/>
                    <a:pt x="13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7072;p32">
              <a:extLst>
                <a:ext uri="{FF2B5EF4-FFF2-40B4-BE49-F238E27FC236}">
                  <a16:creationId xmlns:a16="http://schemas.microsoft.com/office/drawing/2014/main" id="{79F8603B-BE55-4C7C-97A1-E9B0C35DB332}"/>
                </a:ext>
              </a:extLst>
            </p:cNvPr>
            <p:cNvSpPr/>
            <p:nvPr/>
          </p:nvSpPr>
          <p:spPr>
            <a:xfrm>
              <a:off x="5448575" y="2867025"/>
              <a:ext cx="122075" cy="17050"/>
            </a:xfrm>
            <a:custGeom>
              <a:avLst/>
              <a:gdLst/>
              <a:ahLst/>
              <a:cxnLst/>
              <a:rect l="l" t="t" r="r" b="b"/>
              <a:pathLst>
                <a:path w="4883" h="682" extrusionOk="0">
                  <a:moveTo>
                    <a:pt x="437" y="0"/>
                  </a:moveTo>
                  <a:cubicBezTo>
                    <a:pt x="309" y="0"/>
                    <a:pt x="184" y="31"/>
                    <a:pt x="72" y="113"/>
                  </a:cubicBezTo>
                  <a:cubicBezTo>
                    <a:pt x="1" y="279"/>
                    <a:pt x="72" y="386"/>
                    <a:pt x="191" y="470"/>
                  </a:cubicBezTo>
                  <a:cubicBezTo>
                    <a:pt x="267" y="505"/>
                    <a:pt x="344" y="511"/>
                    <a:pt x="420" y="511"/>
                  </a:cubicBezTo>
                  <a:cubicBezTo>
                    <a:pt x="457" y="511"/>
                    <a:pt x="493" y="510"/>
                    <a:pt x="528" y="510"/>
                  </a:cubicBezTo>
                  <a:cubicBezTo>
                    <a:pt x="619" y="510"/>
                    <a:pt x="706" y="518"/>
                    <a:pt x="787" y="577"/>
                  </a:cubicBezTo>
                  <a:cubicBezTo>
                    <a:pt x="1369" y="593"/>
                    <a:pt x="1951" y="642"/>
                    <a:pt x="2537" y="642"/>
                  </a:cubicBezTo>
                  <a:cubicBezTo>
                    <a:pt x="2814" y="642"/>
                    <a:pt x="3092" y="631"/>
                    <a:pt x="3370" y="601"/>
                  </a:cubicBezTo>
                  <a:cubicBezTo>
                    <a:pt x="3411" y="555"/>
                    <a:pt x="3457" y="531"/>
                    <a:pt x="3506" y="531"/>
                  </a:cubicBezTo>
                  <a:cubicBezTo>
                    <a:pt x="3558" y="531"/>
                    <a:pt x="3613" y="558"/>
                    <a:pt x="3668" y="613"/>
                  </a:cubicBezTo>
                  <a:cubicBezTo>
                    <a:pt x="3835" y="660"/>
                    <a:pt x="4007" y="681"/>
                    <a:pt x="4183" y="681"/>
                  </a:cubicBezTo>
                  <a:cubicBezTo>
                    <a:pt x="4359" y="681"/>
                    <a:pt x="4537" y="660"/>
                    <a:pt x="4716" y="625"/>
                  </a:cubicBezTo>
                  <a:cubicBezTo>
                    <a:pt x="4734" y="631"/>
                    <a:pt x="4749" y="634"/>
                    <a:pt x="4763" y="634"/>
                  </a:cubicBezTo>
                  <a:cubicBezTo>
                    <a:pt x="4778" y="634"/>
                    <a:pt x="4793" y="631"/>
                    <a:pt x="4811" y="625"/>
                  </a:cubicBezTo>
                  <a:cubicBezTo>
                    <a:pt x="4823" y="589"/>
                    <a:pt x="4859" y="565"/>
                    <a:pt x="4871" y="529"/>
                  </a:cubicBezTo>
                  <a:cubicBezTo>
                    <a:pt x="4882" y="458"/>
                    <a:pt x="4871" y="398"/>
                    <a:pt x="4811" y="339"/>
                  </a:cubicBezTo>
                  <a:lnTo>
                    <a:pt x="4656" y="339"/>
                  </a:lnTo>
                  <a:cubicBezTo>
                    <a:pt x="4543" y="365"/>
                    <a:pt x="4431" y="388"/>
                    <a:pt x="4323" y="388"/>
                  </a:cubicBezTo>
                  <a:cubicBezTo>
                    <a:pt x="4182" y="388"/>
                    <a:pt x="4046" y="348"/>
                    <a:pt x="3918" y="220"/>
                  </a:cubicBezTo>
                  <a:cubicBezTo>
                    <a:pt x="3787" y="160"/>
                    <a:pt x="3644" y="136"/>
                    <a:pt x="3513" y="136"/>
                  </a:cubicBezTo>
                  <a:lnTo>
                    <a:pt x="2620" y="136"/>
                  </a:lnTo>
                  <a:cubicBezTo>
                    <a:pt x="2477" y="113"/>
                    <a:pt x="2311" y="89"/>
                    <a:pt x="2156" y="77"/>
                  </a:cubicBezTo>
                  <a:lnTo>
                    <a:pt x="1965" y="77"/>
                  </a:lnTo>
                  <a:cubicBezTo>
                    <a:pt x="1537" y="77"/>
                    <a:pt x="1108" y="65"/>
                    <a:pt x="668" y="29"/>
                  </a:cubicBezTo>
                  <a:cubicBezTo>
                    <a:pt x="592" y="11"/>
                    <a:pt x="514" y="0"/>
                    <a:pt x="4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7073;p32">
              <a:extLst>
                <a:ext uri="{FF2B5EF4-FFF2-40B4-BE49-F238E27FC236}">
                  <a16:creationId xmlns:a16="http://schemas.microsoft.com/office/drawing/2014/main" id="{7B5DCEDA-E912-4611-ACD1-4CF074896B16}"/>
                </a:ext>
              </a:extLst>
            </p:cNvPr>
            <p:cNvSpPr/>
            <p:nvPr/>
          </p:nvSpPr>
          <p:spPr>
            <a:xfrm>
              <a:off x="5793575" y="2941675"/>
              <a:ext cx="77100" cy="19250"/>
            </a:xfrm>
            <a:custGeom>
              <a:avLst/>
              <a:gdLst/>
              <a:ahLst/>
              <a:cxnLst/>
              <a:rect l="l" t="t" r="r" b="b"/>
              <a:pathLst>
                <a:path w="3084" h="770" extrusionOk="0">
                  <a:moveTo>
                    <a:pt x="703" y="0"/>
                  </a:moveTo>
                  <a:cubicBezTo>
                    <a:pt x="632" y="0"/>
                    <a:pt x="560" y="3"/>
                    <a:pt x="488" y="8"/>
                  </a:cubicBezTo>
                  <a:lnTo>
                    <a:pt x="441" y="56"/>
                  </a:lnTo>
                  <a:cubicBezTo>
                    <a:pt x="381" y="109"/>
                    <a:pt x="307" y="109"/>
                    <a:pt x="235" y="109"/>
                  </a:cubicBezTo>
                  <a:cubicBezTo>
                    <a:pt x="164" y="109"/>
                    <a:pt x="96" y="109"/>
                    <a:pt x="48" y="163"/>
                  </a:cubicBezTo>
                  <a:lnTo>
                    <a:pt x="0" y="198"/>
                  </a:lnTo>
                  <a:cubicBezTo>
                    <a:pt x="655" y="437"/>
                    <a:pt x="1358" y="401"/>
                    <a:pt x="2024" y="508"/>
                  </a:cubicBezTo>
                  <a:cubicBezTo>
                    <a:pt x="2322" y="556"/>
                    <a:pt x="2643" y="508"/>
                    <a:pt x="2882" y="770"/>
                  </a:cubicBezTo>
                  <a:cubicBezTo>
                    <a:pt x="2965" y="734"/>
                    <a:pt x="3024" y="651"/>
                    <a:pt x="2989" y="615"/>
                  </a:cubicBezTo>
                  <a:cubicBezTo>
                    <a:pt x="2751" y="425"/>
                    <a:pt x="2941" y="317"/>
                    <a:pt x="3084" y="198"/>
                  </a:cubicBezTo>
                  <a:cubicBezTo>
                    <a:pt x="3060" y="139"/>
                    <a:pt x="3036" y="79"/>
                    <a:pt x="3024" y="20"/>
                  </a:cubicBezTo>
                  <a:cubicBezTo>
                    <a:pt x="2866" y="178"/>
                    <a:pt x="2693" y="226"/>
                    <a:pt x="2516" y="226"/>
                  </a:cubicBezTo>
                  <a:cubicBezTo>
                    <a:pt x="2307" y="226"/>
                    <a:pt x="2093" y="159"/>
                    <a:pt x="1893" y="127"/>
                  </a:cubicBezTo>
                  <a:cubicBezTo>
                    <a:pt x="1499" y="76"/>
                    <a:pt x="1105" y="0"/>
                    <a:pt x="7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7074;p32">
              <a:extLst>
                <a:ext uri="{FF2B5EF4-FFF2-40B4-BE49-F238E27FC236}">
                  <a16:creationId xmlns:a16="http://schemas.microsoft.com/office/drawing/2014/main" id="{CF12984F-2254-4EAB-9DB1-6A8558BD2039}"/>
                </a:ext>
              </a:extLst>
            </p:cNvPr>
            <p:cNvSpPr/>
            <p:nvPr/>
          </p:nvSpPr>
          <p:spPr>
            <a:xfrm>
              <a:off x="5604850" y="2903650"/>
              <a:ext cx="77125" cy="10550"/>
            </a:xfrm>
            <a:custGeom>
              <a:avLst/>
              <a:gdLst/>
              <a:ahLst/>
              <a:cxnLst/>
              <a:rect l="l" t="t" r="r" b="b"/>
              <a:pathLst>
                <a:path w="3085" h="422" extrusionOk="0">
                  <a:moveTo>
                    <a:pt x="1447" y="1"/>
                  </a:moveTo>
                  <a:cubicBezTo>
                    <a:pt x="1287" y="1"/>
                    <a:pt x="1126" y="9"/>
                    <a:pt x="965" y="29"/>
                  </a:cubicBezTo>
                  <a:cubicBezTo>
                    <a:pt x="898" y="74"/>
                    <a:pt x="833" y="97"/>
                    <a:pt x="768" y="97"/>
                  </a:cubicBezTo>
                  <a:cubicBezTo>
                    <a:pt x="696" y="97"/>
                    <a:pt x="624" y="68"/>
                    <a:pt x="548" y="5"/>
                  </a:cubicBezTo>
                  <a:lnTo>
                    <a:pt x="120" y="5"/>
                  </a:lnTo>
                  <a:cubicBezTo>
                    <a:pt x="1" y="100"/>
                    <a:pt x="370" y="231"/>
                    <a:pt x="96" y="303"/>
                  </a:cubicBezTo>
                  <a:cubicBezTo>
                    <a:pt x="214" y="398"/>
                    <a:pt x="345" y="417"/>
                    <a:pt x="477" y="417"/>
                  </a:cubicBezTo>
                  <a:cubicBezTo>
                    <a:pt x="557" y="417"/>
                    <a:pt x="638" y="410"/>
                    <a:pt x="715" y="410"/>
                  </a:cubicBezTo>
                  <a:cubicBezTo>
                    <a:pt x="1477" y="410"/>
                    <a:pt x="2239" y="422"/>
                    <a:pt x="2989" y="422"/>
                  </a:cubicBezTo>
                  <a:cubicBezTo>
                    <a:pt x="3084" y="326"/>
                    <a:pt x="3084" y="231"/>
                    <a:pt x="2977" y="160"/>
                  </a:cubicBezTo>
                  <a:cubicBezTo>
                    <a:pt x="2469" y="87"/>
                    <a:pt x="1960" y="1"/>
                    <a:pt x="14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7075;p32">
              <a:extLst>
                <a:ext uri="{FF2B5EF4-FFF2-40B4-BE49-F238E27FC236}">
                  <a16:creationId xmlns:a16="http://schemas.microsoft.com/office/drawing/2014/main" id="{FAEE6B14-6A21-42B2-B948-7C2B009A69D8}"/>
                </a:ext>
              </a:extLst>
            </p:cNvPr>
            <p:cNvSpPr/>
            <p:nvPr/>
          </p:nvSpPr>
          <p:spPr>
            <a:xfrm>
              <a:off x="5505450" y="2773675"/>
              <a:ext cx="87525" cy="13725"/>
            </a:xfrm>
            <a:custGeom>
              <a:avLst/>
              <a:gdLst/>
              <a:ahLst/>
              <a:cxnLst/>
              <a:rect l="l" t="t" r="r" b="b"/>
              <a:pathLst>
                <a:path w="3501" h="549" extrusionOk="0">
                  <a:moveTo>
                    <a:pt x="1953" y="1"/>
                  </a:moveTo>
                  <a:lnTo>
                    <a:pt x="1953" y="1"/>
                  </a:lnTo>
                  <a:cubicBezTo>
                    <a:pt x="1369" y="72"/>
                    <a:pt x="810" y="132"/>
                    <a:pt x="226" y="191"/>
                  </a:cubicBezTo>
                  <a:cubicBezTo>
                    <a:pt x="143" y="239"/>
                    <a:pt x="36" y="263"/>
                    <a:pt x="0" y="418"/>
                  </a:cubicBezTo>
                  <a:cubicBezTo>
                    <a:pt x="36" y="477"/>
                    <a:pt x="71" y="525"/>
                    <a:pt x="155" y="549"/>
                  </a:cubicBezTo>
                  <a:cubicBezTo>
                    <a:pt x="333" y="549"/>
                    <a:pt x="488" y="537"/>
                    <a:pt x="655" y="477"/>
                  </a:cubicBezTo>
                  <a:cubicBezTo>
                    <a:pt x="1607" y="418"/>
                    <a:pt x="2548" y="370"/>
                    <a:pt x="3500" y="310"/>
                  </a:cubicBezTo>
                  <a:cubicBezTo>
                    <a:pt x="3456" y="119"/>
                    <a:pt x="3359" y="73"/>
                    <a:pt x="3247" y="73"/>
                  </a:cubicBezTo>
                  <a:cubicBezTo>
                    <a:pt x="3146" y="73"/>
                    <a:pt x="3032" y="111"/>
                    <a:pt x="2933" y="111"/>
                  </a:cubicBezTo>
                  <a:cubicBezTo>
                    <a:pt x="2877" y="111"/>
                    <a:pt x="2827" y="98"/>
                    <a:pt x="2786" y="60"/>
                  </a:cubicBezTo>
                  <a:cubicBezTo>
                    <a:pt x="2738" y="60"/>
                    <a:pt x="2679" y="49"/>
                    <a:pt x="2631" y="49"/>
                  </a:cubicBezTo>
                  <a:cubicBezTo>
                    <a:pt x="2631" y="60"/>
                    <a:pt x="2619" y="60"/>
                    <a:pt x="2596" y="72"/>
                  </a:cubicBezTo>
                  <a:cubicBezTo>
                    <a:pt x="2586" y="76"/>
                    <a:pt x="2577" y="77"/>
                    <a:pt x="2569" y="77"/>
                  </a:cubicBezTo>
                  <a:cubicBezTo>
                    <a:pt x="2546" y="77"/>
                    <a:pt x="2526" y="66"/>
                    <a:pt x="2500" y="49"/>
                  </a:cubicBezTo>
                  <a:lnTo>
                    <a:pt x="2357" y="49"/>
                  </a:lnTo>
                  <a:cubicBezTo>
                    <a:pt x="2357" y="60"/>
                    <a:pt x="2346" y="60"/>
                    <a:pt x="2310" y="72"/>
                  </a:cubicBezTo>
                  <a:cubicBezTo>
                    <a:pt x="2303" y="76"/>
                    <a:pt x="2296" y="77"/>
                    <a:pt x="2289" y="77"/>
                  </a:cubicBezTo>
                  <a:cubicBezTo>
                    <a:pt x="2268" y="77"/>
                    <a:pt x="2244" y="66"/>
                    <a:pt x="2226" y="49"/>
                  </a:cubicBezTo>
                  <a:cubicBezTo>
                    <a:pt x="2179" y="60"/>
                    <a:pt x="2119" y="60"/>
                    <a:pt x="2072" y="60"/>
                  </a:cubicBezTo>
                  <a:cubicBezTo>
                    <a:pt x="2072" y="60"/>
                    <a:pt x="2060" y="72"/>
                    <a:pt x="2024" y="72"/>
                  </a:cubicBezTo>
                  <a:cubicBezTo>
                    <a:pt x="2018" y="76"/>
                    <a:pt x="2010" y="77"/>
                    <a:pt x="2003" y="77"/>
                  </a:cubicBezTo>
                  <a:cubicBezTo>
                    <a:pt x="1982" y="77"/>
                    <a:pt x="1958" y="66"/>
                    <a:pt x="1941" y="49"/>
                  </a:cubicBezTo>
                  <a:lnTo>
                    <a:pt x="1953"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7076;p32">
              <a:extLst>
                <a:ext uri="{FF2B5EF4-FFF2-40B4-BE49-F238E27FC236}">
                  <a16:creationId xmlns:a16="http://schemas.microsoft.com/office/drawing/2014/main" id="{4FC0294B-52E4-4428-A64D-698A8FA8B8AA}"/>
                </a:ext>
              </a:extLst>
            </p:cNvPr>
            <p:cNvSpPr/>
            <p:nvPr/>
          </p:nvSpPr>
          <p:spPr>
            <a:xfrm>
              <a:off x="5471200" y="2735100"/>
              <a:ext cx="74450" cy="18550"/>
            </a:xfrm>
            <a:custGeom>
              <a:avLst/>
              <a:gdLst/>
              <a:ahLst/>
              <a:cxnLst/>
              <a:rect l="l" t="t" r="r" b="b"/>
              <a:pathLst>
                <a:path w="2978" h="742" extrusionOk="0">
                  <a:moveTo>
                    <a:pt x="1309" y="212"/>
                  </a:moveTo>
                  <a:cubicBezTo>
                    <a:pt x="1374" y="212"/>
                    <a:pt x="1438" y="221"/>
                    <a:pt x="1501" y="246"/>
                  </a:cubicBezTo>
                  <a:cubicBezTo>
                    <a:pt x="1358" y="235"/>
                    <a:pt x="1228" y="231"/>
                    <a:pt x="1105" y="230"/>
                  </a:cubicBezTo>
                  <a:lnTo>
                    <a:pt x="1105" y="230"/>
                  </a:lnTo>
                  <a:cubicBezTo>
                    <a:pt x="1173" y="222"/>
                    <a:pt x="1241" y="212"/>
                    <a:pt x="1309" y="212"/>
                  </a:cubicBezTo>
                  <a:close/>
                  <a:moveTo>
                    <a:pt x="1654" y="0"/>
                  </a:moveTo>
                  <a:cubicBezTo>
                    <a:pt x="1302" y="0"/>
                    <a:pt x="949" y="9"/>
                    <a:pt x="596" y="20"/>
                  </a:cubicBezTo>
                  <a:cubicBezTo>
                    <a:pt x="659" y="142"/>
                    <a:pt x="735" y="200"/>
                    <a:pt x="819" y="226"/>
                  </a:cubicBezTo>
                  <a:lnTo>
                    <a:pt x="819" y="226"/>
                  </a:lnTo>
                  <a:cubicBezTo>
                    <a:pt x="788" y="225"/>
                    <a:pt x="758" y="224"/>
                    <a:pt x="727" y="222"/>
                  </a:cubicBezTo>
                  <a:cubicBezTo>
                    <a:pt x="596" y="210"/>
                    <a:pt x="456" y="160"/>
                    <a:pt x="328" y="160"/>
                  </a:cubicBezTo>
                  <a:cubicBezTo>
                    <a:pt x="200" y="160"/>
                    <a:pt x="84" y="210"/>
                    <a:pt x="1" y="401"/>
                  </a:cubicBezTo>
                  <a:cubicBezTo>
                    <a:pt x="175" y="613"/>
                    <a:pt x="407" y="618"/>
                    <a:pt x="639" y="618"/>
                  </a:cubicBezTo>
                  <a:cubicBezTo>
                    <a:pt x="650" y="618"/>
                    <a:pt x="661" y="618"/>
                    <a:pt x="672" y="618"/>
                  </a:cubicBezTo>
                  <a:cubicBezTo>
                    <a:pt x="793" y="618"/>
                    <a:pt x="914" y="619"/>
                    <a:pt x="1025" y="651"/>
                  </a:cubicBezTo>
                  <a:cubicBezTo>
                    <a:pt x="1108" y="663"/>
                    <a:pt x="1168" y="663"/>
                    <a:pt x="1239" y="663"/>
                  </a:cubicBezTo>
                  <a:cubicBezTo>
                    <a:pt x="1290" y="632"/>
                    <a:pt x="1339" y="617"/>
                    <a:pt x="1386" y="617"/>
                  </a:cubicBezTo>
                  <a:cubicBezTo>
                    <a:pt x="1448" y="617"/>
                    <a:pt x="1506" y="644"/>
                    <a:pt x="1561" y="699"/>
                  </a:cubicBezTo>
                  <a:cubicBezTo>
                    <a:pt x="1669" y="724"/>
                    <a:pt x="1774" y="741"/>
                    <a:pt x="1876" y="741"/>
                  </a:cubicBezTo>
                  <a:cubicBezTo>
                    <a:pt x="2008" y="741"/>
                    <a:pt x="2135" y="713"/>
                    <a:pt x="2263" y="639"/>
                  </a:cubicBezTo>
                  <a:cubicBezTo>
                    <a:pt x="2287" y="603"/>
                    <a:pt x="2311" y="579"/>
                    <a:pt x="2323" y="544"/>
                  </a:cubicBezTo>
                  <a:cubicBezTo>
                    <a:pt x="2227" y="460"/>
                    <a:pt x="2132" y="365"/>
                    <a:pt x="2025" y="282"/>
                  </a:cubicBezTo>
                  <a:cubicBezTo>
                    <a:pt x="2065" y="279"/>
                    <a:pt x="2105" y="278"/>
                    <a:pt x="2145" y="278"/>
                  </a:cubicBezTo>
                  <a:cubicBezTo>
                    <a:pt x="2264" y="278"/>
                    <a:pt x="2383" y="288"/>
                    <a:pt x="2501" y="288"/>
                  </a:cubicBezTo>
                  <a:cubicBezTo>
                    <a:pt x="2659" y="288"/>
                    <a:pt x="2817" y="270"/>
                    <a:pt x="2977" y="187"/>
                  </a:cubicBezTo>
                  <a:cubicBezTo>
                    <a:pt x="2918" y="103"/>
                    <a:pt x="2906" y="44"/>
                    <a:pt x="2870" y="44"/>
                  </a:cubicBezTo>
                  <a:cubicBezTo>
                    <a:pt x="2468" y="12"/>
                    <a:pt x="2062" y="0"/>
                    <a:pt x="16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7077;p32">
              <a:extLst>
                <a:ext uri="{FF2B5EF4-FFF2-40B4-BE49-F238E27FC236}">
                  <a16:creationId xmlns:a16="http://schemas.microsoft.com/office/drawing/2014/main" id="{0E72CEE4-8B8D-4468-8342-B586E0DA559D}"/>
                </a:ext>
              </a:extLst>
            </p:cNvPr>
            <p:cNvSpPr/>
            <p:nvPr/>
          </p:nvSpPr>
          <p:spPr>
            <a:xfrm>
              <a:off x="5926325" y="2781425"/>
              <a:ext cx="76825" cy="14250"/>
            </a:xfrm>
            <a:custGeom>
              <a:avLst/>
              <a:gdLst/>
              <a:ahLst/>
              <a:cxnLst/>
              <a:rect l="l" t="t" r="r" b="b"/>
              <a:pathLst>
                <a:path w="3073" h="570" extrusionOk="0">
                  <a:moveTo>
                    <a:pt x="1917" y="0"/>
                  </a:moveTo>
                  <a:cubicBezTo>
                    <a:pt x="1662" y="69"/>
                    <a:pt x="1406" y="85"/>
                    <a:pt x="1147" y="85"/>
                  </a:cubicBezTo>
                  <a:cubicBezTo>
                    <a:pt x="911" y="85"/>
                    <a:pt x="673" y="72"/>
                    <a:pt x="429" y="72"/>
                  </a:cubicBezTo>
                  <a:cubicBezTo>
                    <a:pt x="298" y="108"/>
                    <a:pt x="167" y="131"/>
                    <a:pt x="60" y="227"/>
                  </a:cubicBezTo>
                  <a:cubicBezTo>
                    <a:pt x="36" y="250"/>
                    <a:pt x="12" y="286"/>
                    <a:pt x="0" y="310"/>
                  </a:cubicBezTo>
                  <a:cubicBezTo>
                    <a:pt x="0" y="346"/>
                    <a:pt x="12" y="370"/>
                    <a:pt x="36" y="405"/>
                  </a:cubicBezTo>
                  <a:cubicBezTo>
                    <a:pt x="333" y="442"/>
                    <a:pt x="631" y="448"/>
                    <a:pt x="929" y="448"/>
                  </a:cubicBezTo>
                  <a:cubicBezTo>
                    <a:pt x="1062" y="448"/>
                    <a:pt x="1194" y="447"/>
                    <a:pt x="1327" y="447"/>
                  </a:cubicBezTo>
                  <a:cubicBezTo>
                    <a:pt x="1757" y="447"/>
                    <a:pt x="2185" y="459"/>
                    <a:pt x="2608" y="560"/>
                  </a:cubicBezTo>
                  <a:cubicBezTo>
                    <a:pt x="2629" y="566"/>
                    <a:pt x="2650" y="569"/>
                    <a:pt x="2670" y="569"/>
                  </a:cubicBezTo>
                  <a:cubicBezTo>
                    <a:pt x="2764" y="569"/>
                    <a:pt x="2847" y="505"/>
                    <a:pt x="2906" y="417"/>
                  </a:cubicBezTo>
                  <a:cubicBezTo>
                    <a:pt x="2965" y="370"/>
                    <a:pt x="3013" y="310"/>
                    <a:pt x="3072" y="250"/>
                  </a:cubicBezTo>
                  <a:cubicBezTo>
                    <a:pt x="2977" y="156"/>
                    <a:pt x="2859" y="122"/>
                    <a:pt x="2742" y="122"/>
                  </a:cubicBezTo>
                  <a:cubicBezTo>
                    <a:pt x="2654" y="122"/>
                    <a:pt x="2566" y="141"/>
                    <a:pt x="2489" y="167"/>
                  </a:cubicBezTo>
                  <a:cubicBezTo>
                    <a:pt x="2444" y="180"/>
                    <a:pt x="2403" y="185"/>
                    <a:pt x="2364" y="185"/>
                  </a:cubicBezTo>
                  <a:cubicBezTo>
                    <a:pt x="2187" y="185"/>
                    <a:pt x="2064" y="69"/>
                    <a:pt x="19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7078;p32">
              <a:extLst>
                <a:ext uri="{FF2B5EF4-FFF2-40B4-BE49-F238E27FC236}">
                  <a16:creationId xmlns:a16="http://schemas.microsoft.com/office/drawing/2014/main" id="{B528403B-4B30-40AB-85CE-50265E657203}"/>
                </a:ext>
              </a:extLst>
            </p:cNvPr>
            <p:cNvSpPr/>
            <p:nvPr/>
          </p:nvSpPr>
          <p:spPr>
            <a:xfrm>
              <a:off x="5544125" y="2902875"/>
              <a:ext cx="73550" cy="11850"/>
            </a:xfrm>
            <a:custGeom>
              <a:avLst/>
              <a:gdLst/>
              <a:ahLst/>
              <a:cxnLst/>
              <a:rect l="l" t="t" r="r" b="b"/>
              <a:pathLst>
                <a:path w="2942" h="474" extrusionOk="0">
                  <a:moveTo>
                    <a:pt x="691" y="0"/>
                  </a:moveTo>
                  <a:cubicBezTo>
                    <a:pt x="60" y="143"/>
                    <a:pt x="60" y="143"/>
                    <a:pt x="1" y="357"/>
                  </a:cubicBezTo>
                  <a:cubicBezTo>
                    <a:pt x="111" y="445"/>
                    <a:pt x="225" y="473"/>
                    <a:pt x="341" y="473"/>
                  </a:cubicBezTo>
                  <a:cubicBezTo>
                    <a:pt x="561" y="473"/>
                    <a:pt x="789" y="371"/>
                    <a:pt x="1011" y="371"/>
                  </a:cubicBezTo>
                  <a:cubicBezTo>
                    <a:pt x="1104" y="371"/>
                    <a:pt x="1197" y="389"/>
                    <a:pt x="1287" y="441"/>
                  </a:cubicBezTo>
                  <a:cubicBezTo>
                    <a:pt x="1703" y="417"/>
                    <a:pt x="2108" y="369"/>
                    <a:pt x="2525" y="334"/>
                  </a:cubicBezTo>
                  <a:cubicBezTo>
                    <a:pt x="2942" y="274"/>
                    <a:pt x="2596" y="143"/>
                    <a:pt x="2549" y="36"/>
                  </a:cubicBezTo>
                  <a:cubicBezTo>
                    <a:pt x="1930" y="24"/>
                    <a:pt x="1311" y="12"/>
                    <a:pt x="6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7079;p32">
              <a:extLst>
                <a:ext uri="{FF2B5EF4-FFF2-40B4-BE49-F238E27FC236}">
                  <a16:creationId xmlns:a16="http://schemas.microsoft.com/office/drawing/2014/main" id="{F52073B1-4724-438C-B254-E2787D692C0F}"/>
                </a:ext>
              </a:extLst>
            </p:cNvPr>
            <p:cNvSpPr/>
            <p:nvPr/>
          </p:nvSpPr>
          <p:spPr>
            <a:xfrm>
              <a:off x="5488600" y="2752325"/>
              <a:ext cx="102575" cy="16450"/>
            </a:xfrm>
            <a:custGeom>
              <a:avLst/>
              <a:gdLst/>
              <a:ahLst/>
              <a:cxnLst/>
              <a:rect l="l" t="t" r="r" b="b"/>
              <a:pathLst>
                <a:path w="4103" h="658" extrusionOk="0">
                  <a:moveTo>
                    <a:pt x="421" y="0"/>
                  </a:moveTo>
                  <a:cubicBezTo>
                    <a:pt x="296" y="0"/>
                    <a:pt x="172" y="21"/>
                    <a:pt x="55" y="105"/>
                  </a:cubicBezTo>
                  <a:cubicBezTo>
                    <a:pt x="1" y="412"/>
                    <a:pt x="165" y="438"/>
                    <a:pt x="336" y="438"/>
                  </a:cubicBezTo>
                  <a:cubicBezTo>
                    <a:pt x="372" y="438"/>
                    <a:pt x="408" y="437"/>
                    <a:pt x="442" y="437"/>
                  </a:cubicBezTo>
                  <a:cubicBezTo>
                    <a:pt x="461" y="437"/>
                    <a:pt x="478" y="437"/>
                    <a:pt x="495" y="438"/>
                  </a:cubicBezTo>
                  <a:cubicBezTo>
                    <a:pt x="596" y="450"/>
                    <a:pt x="698" y="452"/>
                    <a:pt x="800" y="452"/>
                  </a:cubicBezTo>
                  <a:cubicBezTo>
                    <a:pt x="878" y="452"/>
                    <a:pt x="957" y="451"/>
                    <a:pt x="1035" y="451"/>
                  </a:cubicBezTo>
                  <a:cubicBezTo>
                    <a:pt x="1279" y="451"/>
                    <a:pt x="1520" y="465"/>
                    <a:pt x="1746" y="581"/>
                  </a:cubicBezTo>
                  <a:cubicBezTo>
                    <a:pt x="1888" y="581"/>
                    <a:pt x="2024" y="657"/>
                    <a:pt x="2163" y="657"/>
                  </a:cubicBezTo>
                  <a:cubicBezTo>
                    <a:pt x="2222" y="657"/>
                    <a:pt x="2281" y="644"/>
                    <a:pt x="2341" y="605"/>
                  </a:cubicBezTo>
                  <a:cubicBezTo>
                    <a:pt x="2480" y="445"/>
                    <a:pt x="2628" y="314"/>
                    <a:pt x="2845" y="314"/>
                  </a:cubicBezTo>
                  <a:cubicBezTo>
                    <a:pt x="2871" y="314"/>
                    <a:pt x="2897" y="315"/>
                    <a:pt x="2924" y="319"/>
                  </a:cubicBezTo>
                  <a:cubicBezTo>
                    <a:pt x="2977" y="321"/>
                    <a:pt x="3030" y="322"/>
                    <a:pt x="3084" y="322"/>
                  </a:cubicBezTo>
                  <a:cubicBezTo>
                    <a:pt x="3405" y="322"/>
                    <a:pt x="3739" y="295"/>
                    <a:pt x="4055" y="295"/>
                  </a:cubicBezTo>
                  <a:cubicBezTo>
                    <a:pt x="4103" y="200"/>
                    <a:pt x="4067" y="141"/>
                    <a:pt x="3972" y="105"/>
                  </a:cubicBezTo>
                  <a:cubicBezTo>
                    <a:pt x="3256" y="95"/>
                    <a:pt x="2558" y="10"/>
                    <a:pt x="1861" y="10"/>
                  </a:cubicBezTo>
                  <a:cubicBezTo>
                    <a:pt x="1723" y="10"/>
                    <a:pt x="1586" y="14"/>
                    <a:pt x="1448" y="21"/>
                  </a:cubicBezTo>
                  <a:lnTo>
                    <a:pt x="841" y="21"/>
                  </a:lnTo>
                  <a:cubicBezTo>
                    <a:pt x="827" y="22"/>
                    <a:pt x="813" y="22"/>
                    <a:pt x="799" y="22"/>
                  </a:cubicBezTo>
                  <a:cubicBezTo>
                    <a:pt x="678" y="22"/>
                    <a:pt x="549" y="0"/>
                    <a:pt x="42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7080;p32">
              <a:extLst>
                <a:ext uri="{FF2B5EF4-FFF2-40B4-BE49-F238E27FC236}">
                  <a16:creationId xmlns:a16="http://schemas.microsoft.com/office/drawing/2014/main" id="{8D13D74B-B4B1-42CA-9956-EF9131BA9FA7}"/>
                </a:ext>
              </a:extLst>
            </p:cNvPr>
            <p:cNvSpPr/>
            <p:nvPr/>
          </p:nvSpPr>
          <p:spPr>
            <a:xfrm>
              <a:off x="5423575" y="2786175"/>
              <a:ext cx="26225" cy="53325"/>
            </a:xfrm>
            <a:custGeom>
              <a:avLst/>
              <a:gdLst/>
              <a:ahLst/>
              <a:cxnLst/>
              <a:rect l="l" t="t" r="r" b="b"/>
              <a:pathLst>
                <a:path w="1049" h="2133" extrusionOk="0">
                  <a:moveTo>
                    <a:pt x="733" y="4"/>
                  </a:moveTo>
                  <a:cubicBezTo>
                    <a:pt x="688" y="4"/>
                    <a:pt x="644" y="7"/>
                    <a:pt x="596" y="13"/>
                  </a:cubicBezTo>
                  <a:cubicBezTo>
                    <a:pt x="453" y="49"/>
                    <a:pt x="298" y="1"/>
                    <a:pt x="167" y="96"/>
                  </a:cubicBezTo>
                  <a:cubicBezTo>
                    <a:pt x="120" y="132"/>
                    <a:pt x="96" y="191"/>
                    <a:pt x="84" y="251"/>
                  </a:cubicBezTo>
                  <a:cubicBezTo>
                    <a:pt x="48" y="418"/>
                    <a:pt x="37" y="584"/>
                    <a:pt x="37" y="751"/>
                  </a:cubicBezTo>
                  <a:cubicBezTo>
                    <a:pt x="37" y="989"/>
                    <a:pt x="1" y="1227"/>
                    <a:pt x="108" y="1442"/>
                  </a:cubicBezTo>
                  <a:cubicBezTo>
                    <a:pt x="465" y="1537"/>
                    <a:pt x="346" y="2061"/>
                    <a:pt x="715" y="2132"/>
                  </a:cubicBezTo>
                  <a:cubicBezTo>
                    <a:pt x="751" y="2120"/>
                    <a:pt x="763" y="2085"/>
                    <a:pt x="799" y="2073"/>
                  </a:cubicBezTo>
                  <a:cubicBezTo>
                    <a:pt x="763" y="1906"/>
                    <a:pt x="751" y="1727"/>
                    <a:pt x="799" y="1561"/>
                  </a:cubicBezTo>
                  <a:cubicBezTo>
                    <a:pt x="834" y="1525"/>
                    <a:pt x="858" y="1465"/>
                    <a:pt x="882" y="1418"/>
                  </a:cubicBezTo>
                  <a:cubicBezTo>
                    <a:pt x="882" y="1299"/>
                    <a:pt x="834" y="1192"/>
                    <a:pt x="834" y="1073"/>
                  </a:cubicBezTo>
                  <a:cubicBezTo>
                    <a:pt x="882" y="1001"/>
                    <a:pt x="929" y="906"/>
                    <a:pt x="965" y="834"/>
                  </a:cubicBezTo>
                  <a:cubicBezTo>
                    <a:pt x="953" y="822"/>
                    <a:pt x="941" y="787"/>
                    <a:pt x="929" y="775"/>
                  </a:cubicBezTo>
                  <a:cubicBezTo>
                    <a:pt x="882" y="715"/>
                    <a:pt x="739" y="668"/>
                    <a:pt x="918" y="596"/>
                  </a:cubicBezTo>
                  <a:cubicBezTo>
                    <a:pt x="929" y="584"/>
                    <a:pt x="953" y="572"/>
                    <a:pt x="977" y="549"/>
                  </a:cubicBezTo>
                  <a:cubicBezTo>
                    <a:pt x="989" y="525"/>
                    <a:pt x="1001" y="513"/>
                    <a:pt x="1013" y="477"/>
                  </a:cubicBezTo>
                  <a:cubicBezTo>
                    <a:pt x="1037" y="430"/>
                    <a:pt x="1049" y="370"/>
                    <a:pt x="1049" y="311"/>
                  </a:cubicBezTo>
                  <a:cubicBezTo>
                    <a:pt x="1049" y="251"/>
                    <a:pt x="1037" y="191"/>
                    <a:pt x="1001" y="132"/>
                  </a:cubicBezTo>
                  <a:cubicBezTo>
                    <a:pt x="977" y="72"/>
                    <a:pt x="929" y="49"/>
                    <a:pt x="870" y="13"/>
                  </a:cubicBezTo>
                  <a:cubicBezTo>
                    <a:pt x="822" y="7"/>
                    <a:pt x="778" y="4"/>
                    <a:pt x="733" y="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7081;p32">
              <a:extLst>
                <a:ext uri="{FF2B5EF4-FFF2-40B4-BE49-F238E27FC236}">
                  <a16:creationId xmlns:a16="http://schemas.microsoft.com/office/drawing/2014/main" id="{76638B97-018C-4957-80B7-DE006EAAC105}"/>
                </a:ext>
              </a:extLst>
            </p:cNvPr>
            <p:cNvSpPr/>
            <p:nvPr/>
          </p:nvSpPr>
          <p:spPr>
            <a:xfrm>
              <a:off x="5496200" y="2905350"/>
              <a:ext cx="80100" cy="17200"/>
            </a:xfrm>
            <a:custGeom>
              <a:avLst/>
              <a:gdLst/>
              <a:ahLst/>
              <a:cxnLst/>
              <a:rect l="l" t="t" r="r" b="b"/>
              <a:pathLst>
                <a:path w="3204" h="688" extrusionOk="0">
                  <a:moveTo>
                    <a:pt x="680" y="1"/>
                  </a:moveTo>
                  <a:cubicBezTo>
                    <a:pt x="445" y="1"/>
                    <a:pt x="216" y="48"/>
                    <a:pt x="1" y="223"/>
                  </a:cubicBezTo>
                  <a:cubicBezTo>
                    <a:pt x="13" y="282"/>
                    <a:pt x="13" y="330"/>
                    <a:pt x="37" y="389"/>
                  </a:cubicBezTo>
                  <a:cubicBezTo>
                    <a:pt x="291" y="604"/>
                    <a:pt x="572" y="641"/>
                    <a:pt x="861" y="641"/>
                  </a:cubicBezTo>
                  <a:cubicBezTo>
                    <a:pt x="1014" y="641"/>
                    <a:pt x="1169" y="631"/>
                    <a:pt x="1323" y="631"/>
                  </a:cubicBezTo>
                  <a:cubicBezTo>
                    <a:pt x="1394" y="631"/>
                    <a:pt x="1466" y="633"/>
                    <a:pt x="1537" y="639"/>
                  </a:cubicBezTo>
                  <a:cubicBezTo>
                    <a:pt x="1546" y="640"/>
                    <a:pt x="1555" y="641"/>
                    <a:pt x="1564" y="641"/>
                  </a:cubicBezTo>
                  <a:cubicBezTo>
                    <a:pt x="1714" y="641"/>
                    <a:pt x="1833" y="500"/>
                    <a:pt x="1979" y="500"/>
                  </a:cubicBezTo>
                  <a:cubicBezTo>
                    <a:pt x="2016" y="500"/>
                    <a:pt x="2055" y="509"/>
                    <a:pt x="2096" y="532"/>
                  </a:cubicBezTo>
                  <a:cubicBezTo>
                    <a:pt x="2096" y="592"/>
                    <a:pt x="2132" y="627"/>
                    <a:pt x="2192" y="627"/>
                  </a:cubicBezTo>
                  <a:cubicBezTo>
                    <a:pt x="2275" y="639"/>
                    <a:pt x="2370" y="639"/>
                    <a:pt x="2454" y="651"/>
                  </a:cubicBezTo>
                  <a:cubicBezTo>
                    <a:pt x="2454" y="663"/>
                    <a:pt x="2477" y="663"/>
                    <a:pt x="2501" y="687"/>
                  </a:cubicBezTo>
                  <a:cubicBezTo>
                    <a:pt x="2525" y="687"/>
                    <a:pt x="2561" y="675"/>
                    <a:pt x="2596" y="639"/>
                  </a:cubicBezTo>
                  <a:lnTo>
                    <a:pt x="2727" y="592"/>
                  </a:lnTo>
                  <a:cubicBezTo>
                    <a:pt x="2799" y="568"/>
                    <a:pt x="2799" y="532"/>
                    <a:pt x="2739" y="497"/>
                  </a:cubicBezTo>
                  <a:cubicBezTo>
                    <a:pt x="2692" y="413"/>
                    <a:pt x="2727" y="377"/>
                    <a:pt x="2799" y="354"/>
                  </a:cubicBezTo>
                  <a:cubicBezTo>
                    <a:pt x="2930" y="342"/>
                    <a:pt x="3073" y="342"/>
                    <a:pt x="3204" y="342"/>
                  </a:cubicBezTo>
                  <a:cubicBezTo>
                    <a:pt x="2989" y="219"/>
                    <a:pt x="2762" y="194"/>
                    <a:pt x="2533" y="194"/>
                  </a:cubicBezTo>
                  <a:cubicBezTo>
                    <a:pt x="2379" y="194"/>
                    <a:pt x="2224" y="206"/>
                    <a:pt x="2073" y="206"/>
                  </a:cubicBezTo>
                  <a:cubicBezTo>
                    <a:pt x="2013" y="206"/>
                    <a:pt x="1953" y="204"/>
                    <a:pt x="1894" y="199"/>
                  </a:cubicBezTo>
                  <a:cubicBezTo>
                    <a:pt x="1834" y="139"/>
                    <a:pt x="1763" y="92"/>
                    <a:pt x="1656" y="56"/>
                  </a:cubicBezTo>
                  <a:cubicBezTo>
                    <a:pt x="1605" y="62"/>
                    <a:pt x="1553" y="64"/>
                    <a:pt x="1501" y="64"/>
                  </a:cubicBezTo>
                  <a:cubicBezTo>
                    <a:pt x="1231" y="64"/>
                    <a:pt x="952" y="1"/>
                    <a:pt x="6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7082;p32">
              <a:extLst>
                <a:ext uri="{FF2B5EF4-FFF2-40B4-BE49-F238E27FC236}">
                  <a16:creationId xmlns:a16="http://schemas.microsoft.com/office/drawing/2014/main" id="{39DC1FD7-2DB8-413C-8579-89DEABBC120B}"/>
                </a:ext>
              </a:extLst>
            </p:cNvPr>
            <p:cNvSpPr/>
            <p:nvPr/>
          </p:nvSpPr>
          <p:spPr>
            <a:xfrm>
              <a:off x="5650700" y="2706375"/>
              <a:ext cx="63625" cy="14525"/>
            </a:xfrm>
            <a:custGeom>
              <a:avLst/>
              <a:gdLst/>
              <a:ahLst/>
              <a:cxnLst/>
              <a:rect l="l" t="t" r="r" b="b"/>
              <a:pathLst>
                <a:path w="2545" h="581" extrusionOk="0">
                  <a:moveTo>
                    <a:pt x="899" y="1"/>
                  </a:moveTo>
                  <a:cubicBezTo>
                    <a:pt x="882" y="1"/>
                    <a:pt x="864" y="1"/>
                    <a:pt x="846" y="2"/>
                  </a:cubicBezTo>
                  <a:cubicBezTo>
                    <a:pt x="785" y="54"/>
                    <a:pt x="712" y="68"/>
                    <a:pt x="634" y="68"/>
                  </a:cubicBezTo>
                  <a:cubicBezTo>
                    <a:pt x="534" y="68"/>
                    <a:pt x="426" y="45"/>
                    <a:pt x="325" y="45"/>
                  </a:cubicBezTo>
                  <a:cubicBezTo>
                    <a:pt x="194" y="45"/>
                    <a:pt x="75" y="84"/>
                    <a:pt x="0" y="264"/>
                  </a:cubicBezTo>
                  <a:cubicBezTo>
                    <a:pt x="715" y="335"/>
                    <a:pt x="1441" y="359"/>
                    <a:pt x="2143" y="550"/>
                  </a:cubicBezTo>
                  <a:cubicBezTo>
                    <a:pt x="2190" y="567"/>
                    <a:pt x="2251" y="581"/>
                    <a:pt x="2310" y="581"/>
                  </a:cubicBezTo>
                  <a:cubicBezTo>
                    <a:pt x="2416" y="581"/>
                    <a:pt x="2517" y="536"/>
                    <a:pt x="2524" y="383"/>
                  </a:cubicBezTo>
                  <a:cubicBezTo>
                    <a:pt x="2545" y="242"/>
                    <a:pt x="2419" y="134"/>
                    <a:pt x="2293" y="134"/>
                  </a:cubicBezTo>
                  <a:cubicBezTo>
                    <a:pt x="2271" y="134"/>
                    <a:pt x="2248" y="138"/>
                    <a:pt x="2227" y="145"/>
                  </a:cubicBezTo>
                  <a:cubicBezTo>
                    <a:pt x="2138" y="169"/>
                    <a:pt x="2051" y="178"/>
                    <a:pt x="1966" y="178"/>
                  </a:cubicBezTo>
                  <a:cubicBezTo>
                    <a:pt x="1600" y="178"/>
                    <a:pt x="1259" y="1"/>
                    <a:pt x="8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7083;p32">
              <a:extLst>
                <a:ext uri="{FF2B5EF4-FFF2-40B4-BE49-F238E27FC236}">
                  <a16:creationId xmlns:a16="http://schemas.microsoft.com/office/drawing/2014/main" id="{214D073C-B861-413D-9495-90C01E09472D}"/>
                </a:ext>
              </a:extLst>
            </p:cNvPr>
            <p:cNvSpPr/>
            <p:nvPr/>
          </p:nvSpPr>
          <p:spPr>
            <a:xfrm>
              <a:off x="5488475" y="2899575"/>
              <a:ext cx="58650" cy="11650"/>
            </a:xfrm>
            <a:custGeom>
              <a:avLst/>
              <a:gdLst/>
              <a:ahLst/>
              <a:cxnLst/>
              <a:rect l="l" t="t" r="r" b="b"/>
              <a:pathLst>
                <a:path w="2346" h="466" extrusionOk="0">
                  <a:moveTo>
                    <a:pt x="967" y="0"/>
                  </a:moveTo>
                  <a:cubicBezTo>
                    <a:pt x="769" y="0"/>
                    <a:pt x="567" y="38"/>
                    <a:pt x="367" y="38"/>
                  </a:cubicBezTo>
                  <a:cubicBezTo>
                    <a:pt x="352" y="38"/>
                    <a:pt x="337" y="37"/>
                    <a:pt x="322" y="37"/>
                  </a:cubicBezTo>
                  <a:cubicBezTo>
                    <a:pt x="286" y="49"/>
                    <a:pt x="262" y="96"/>
                    <a:pt x="286" y="144"/>
                  </a:cubicBezTo>
                  <a:cubicBezTo>
                    <a:pt x="291" y="207"/>
                    <a:pt x="275" y="224"/>
                    <a:pt x="251" y="224"/>
                  </a:cubicBezTo>
                  <a:cubicBezTo>
                    <a:pt x="224" y="224"/>
                    <a:pt x="186" y="201"/>
                    <a:pt x="158" y="201"/>
                  </a:cubicBezTo>
                  <a:cubicBezTo>
                    <a:pt x="147" y="201"/>
                    <a:pt x="138" y="205"/>
                    <a:pt x="131" y="216"/>
                  </a:cubicBezTo>
                  <a:cubicBezTo>
                    <a:pt x="72" y="251"/>
                    <a:pt x="24" y="275"/>
                    <a:pt x="0" y="335"/>
                  </a:cubicBezTo>
                  <a:cubicBezTo>
                    <a:pt x="84" y="442"/>
                    <a:pt x="203" y="442"/>
                    <a:pt x="322" y="466"/>
                  </a:cubicBezTo>
                  <a:cubicBezTo>
                    <a:pt x="905" y="454"/>
                    <a:pt x="1477" y="454"/>
                    <a:pt x="2048" y="442"/>
                  </a:cubicBezTo>
                  <a:cubicBezTo>
                    <a:pt x="2132" y="287"/>
                    <a:pt x="2274" y="251"/>
                    <a:pt x="2346" y="144"/>
                  </a:cubicBezTo>
                  <a:cubicBezTo>
                    <a:pt x="2216" y="54"/>
                    <a:pt x="2081" y="14"/>
                    <a:pt x="1944" y="14"/>
                  </a:cubicBezTo>
                  <a:cubicBezTo>
                    <a:pt x="1792" y="14"/>
                    <a:pt x="1639" y="63"/>
                    <a:pt x="1489" y="144"/>
                  </a:cubicBezTo>
                  <a:cubicBezTo>
                    <a:pt x="1321" y="30"/>
                    <a:pt x="1145" y="0"/>
                    <a:pt x="9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7084;p32">
              <a:extLst>
                <a:ext uri="{FF2B5EF4-FFF2-40B4-BE49-F238E27FC236}">
                  <a16:creationId xmlns:a16="http://schemas.microsoft.com/office/drawing/2014/main" id="{AFA00A93-31A2-4FBB-9F76-5B86A125DF20}"/>
                </a:ext>
              </a:extLst>
            </p:cNvPr>
            <p:cNvSpPr/>
            <p:nvPr/>
          </p:nvSpPr>
          <p:spPr>
            <a:xfrm>
              <a:off x="5596400" y="2699875"/>
              <a:ext cx="75450" cy="13125"/>
            </a:xfrm>
            <a:custGeom>
              <a:avLst/>
              <a:gdLst/>
              <a:ahLst/>
              <a:cxnLst/>
              <a:rect l="l" t="t" r="r" b="b"/>
              <a:pathLst>
                <a:path w="3018" h="525" extrusionOk="0">
                  <a:moveTo>
                    <a:pt x="250" y="5"/>
                  </a:moveTo>
                  <a:cubicBezTo>
                    <a:pt x="106" y="5"/>
                    <a:pt x="1" y="80"/>
                    <a:pt x="17" y="405"/>
                  </a:cubicBezTo>
                  <a:cubicBezTo>
                    <a:pt x="744" y="441"/>
                    <a:pt x="1458" y="393"/>
                    <a:pt x="2172" y="524"/>
                  </a:cubicBezTo>
                  <a:cubicBezTo>
                    <a:pt x="2272" y="408"/>
                    <a:pt x="2405" y="397"/>
                    <a:pt x="2541" y="397"/>
                  </a:cubicBezTo>
                  <a:cubicBezTo>
                    <a:pt x="2573" y="397"/>
                    <a:pt x="2606" y="398"/>
                    <a:pt x="2639" y="398"/>
                  </a:cubicBezTo>
                  <a:cubicBezTo>
                    <a:pt x="2779" y="398"/>
                    <a:pt x="2915" y="386"/>
                    <a:pt x="3018" y="262"/>
                  </a:cubicBezTo>
                  <a:cubicBezTo>
                    <a:pt x="2815" y="262"/>
                    <a:pt x="2589" y="238"/>
                    <a:pt x="2363" y="214"/>
                  </a:cubicBezTo>
                  <a:cubicBezTo>
                    <a:pt x="1863" y="0"/>
                    <a:pt x="1303" y="119"/>
                    <a:pt x="767" y="36"/>
                  </a:cubicBezTo>
                  <a:cubicBezTo>
                    <a:pt x="733" y="54"/>
                    <a:pt x="693" y="61"/>
                    <a:pt x="649" y="61"/>
                  </a:cubicBezTo>
                  <a:cubicBezTo>
                    <a:pt x="525" y="61"/>
                    <a:pt x="373" y="5"/>
                    <a:pt x="250" y="5"/>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7085;p32">
              <a:extLst>
                <a:ext uri="{FF2B5EF4-FFF2-40B4-BE49-F238E27FC236}">
                  <a16:creationId xmlns:a16="http://schemas.microsoft.com/office/drawing/2014/main" id="{E8AFAB4D-5189-4E87-BADF-CD1A4B829CEF}"/>
                </a:ext>
              </a:extLst>
            </p:cNvPr>
            <p:cNvSpPr/>
            <p:nvPr/>
          </p:nvSpPr>
          <p:spPr>
            <a:xfrm>
              <a:off x="5430425" y="2837975"/>
              <a:ext cx="25325" cy="46275"/>
            </a:xfrm>
            <a:custGeom>
              <a:avLst/>
              <a:gdLst/>
              <a:ahLst/>
              <a:cxnLst/>
              <a:rect l="l" t="t" r="r" b="b"/>
              <a:pathLst>
                <a:path w="1013" h="1851" extrusionOk="0">
                  <a:moveTo>
                    <a:pt x="525" y="1"/>
                  </a:moveTo>
                  <a:lnTo>
                    <a:pt x="477" y="60"/>
                  </a:lnTo>
                  <a:cubicBezTo>
                    <a:pt x="370" y="120"/>
                    <a:pt x="263" y="167"/>
                    <a:pt x="179" y="251"/>
                  </a:cubicBezTo>
                  <a:cubicBezTo>
                    <a:pt x="84" y="346"/>
                    <a:pt x="13" y="453"/>
                    <a:pt x="1" y="584"/>
                  </a:cubicBezTo>
                  <a:cubicBezTo>
                    <a:pt x="1" y="655"/>
                    <a:pt x="13" y="715"/>
                    <a:pt x="24" y="775"/>
                  </a:cubicBezTo>
                  <a:cubicBezTo>
                    <a:pt x="72" y="989"/>
                    <a:pt x="227" y="1132"/>
                    <a:pt x="239" y="1358"/>
                  </a:cubicBezTo>
                  <a:cubicBezTo>
                    <a:pt x="252" y="1709"/>
                    <a:pt x="343" y="1851"/>
                    <a:pt x="483" y="1851"/>
                  </a:cubicBezTo>
                  <a:cubicBezTo>
                    <a:pt x="600" y="1851"/>
                    <a:pt x="750" y="1753"/>
                    <a:pt x="917" y="1596"/>
                  </a:cubicBezTo>
                  <a:cubicBezTo>
                    <a:pt x="882" y="1501"/>
                    <a:pt x="834" y="1429"/>
                    <a:pt x="786" y="1346"/>
                  </a:cubicBezTo>
                  <a:cubicBezTo>
                    <a:pt x="786" y="1239"/>
                    <a:pt x="882" y="1144"/>
                    <a:pt x="882" y="1048"/>
                  </a:cubicBezTo>
                  <a:cubicBezTo>
                    <a:pt x="858" y="989"/>
                    <a:pt x="834" y="941"/>
                    <a:pt x="786" y="906"/>
                  </a:cubicBezTo>
                  <a:cubicBezTo>
                    <a:pt x="596" y="763"/>
                    <a:pt x="560" y="548"/>
                    <a:pt x="655" y="334"/>
                  </a:cubicBezTo>
                  <a:cubicBezTo>
                    <a:pt x="703" y="191"/>
                    <a:pt x="1013" y="310"/>
                    <a:pt x="917" y="48"/>
                  </a:cubicBezTo>
                  <a:lnTo>
                    <a:pt x="525"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7086;p32">
              <a:extLst>
                <a:ext uri="{FF2B5EF4-FFF2-40B4-BE49-F238E27FC236}">
                  <a16:creationId xmlns:a16="http://schemas.microsoft.com/office/drawing/2014/main" id="{4EDBE7B9-45F2-4BC1-B2AC-2E39CB2FD38C}"/>
                </a:ext>
              </a:extLst>
            </p:cNvPr>
            <p:cNvSpPr/>
            <p:nvPr/>
          </p:nvSpPr>
          <p:spPr>
            <a:xfrm>
              <a:off x="5889425" y="2816850"/>
              <a:ext cx="32150" cy="44375"/>
            </a:xfrm>
            <a:custGeom>
              <a:avLst/>
              <a:gdLst/>
              <a:ahLst/>
              <a:cxnLst/>
              <a:rect l="l" t="t" r="r" b="b"/>
              <a:pathLst>
                <a:path w="1286" h="1775" extrusionOk="0">
                  <a:moveTo>
                    <a:pt x="988" y="0"/>
                  </a:moveTo>
                  <a:cubicBezTo>
                    <a:pt x="786" y="24"/>
                    <a:pt x="726" y="191"/>
                    <a:pt x="631" y="322"/>
                  </a:cubicBezTo>
                  <a:cubicBezTo>
                    <a:pt x="583" y="417"/>
                    <a:pt x="536" y="524"/>
                    <a:pt x="488" y="608"/>
                  </a:cubicBezTo>
                  <a:cubicBezTo>
                    <a:pt x="453" y="846"/>
                    <a:pt x="0" y="893"/>
                    <a:pt x="179" y="1239"/>
                  </a:cubicBezTo>
                  <a:lnTo>
                    <a:pt x="179" y="1429"/>
                  </a:lnTo>
                  <a:cubicBezTo>
                    <a:pt x="208" y="1479"/>
                    <a:pt x="246" y="1503"/>
                    <a:pt x="293" y="1503"/>
                  </a:cubicBezTo>
                  <a:cubicBezTo>
                    <a:pt x="302" y="1503"/>
                    <a:pt x="312" y="1502"/>
                    <a:pt x="322" y="1500"/>
                  </a:cubicBezTo>
                  <a:cubicBezTo>
                    <a:pt x="375" y="1447"/>
                    <a:pt x="421" y="1424"/>
                    <a:pt x="462" y="1424"/>
                  </a:cubicBezTo>
                  <a:cubicBezTo>
                    <a:pt x="532" y="1424"/>
                    <a:pt x="586" y="1491"/>
                    <a:pt x="631" y="1596"/>
                  </a:cubicBezTo>
                  <a:lnTo>
                    <a:pt x="679" y="1774"/>
                  </a:lnTo>
                  <a:lnTo>
                    <a:pt x="691" y="1774"/>
                  </a:lnTo>
                  <a:cubicBezTo>
                    <a:pt x="822" y="1429"/>
                    <a:pt x="988" y="1119"/>
                    <a:pt x="1191" y="822"/>
                  </a:cubicBezTo>
                  <a:cubicBezTo>
                    <a:pt x="1203" y="608"/>
                    <a:pt x="1226" y="405"/>
                    <a:pt x="1286" y="227"/>
                  </a:cubicBezTo>
                  <a:cubicBezTo>
                    <a:pt x="1238" y="72"/>
                    <a:pt x="1131" y="12"/>
                    <a:pt x="9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7087;p32">
              <a:extLst>
                <a:ext uri="{FF2B5EF4-FFF2-40B4-BE49-F238E27FC236}">
                  <a16:creationId xmlns:a16="http://schemas.microsoft.com/office/drawing/2014/main" id="{7851C414-4BEC-4CA9-AE8D-35BE709C358C}"/>
                </a:ext>
              </a:extLst>
            </p:cNvPr>
            <p:cNvSpPr/>
            <p:nvPr/>
          </p:nvSpPr>
          <p:spPr>
            <a:xfrm>
              <a:off x="5521225" y="2748375"/>
              <a:ext cx="79200" cy="9975"/>
            </a:xfrm>
            <a:custGeom>
              <a:avLst/>
              <a:gdLst/>
              <a:ahLst/>
              <a:cxnLst/>
              <a:rect l="l" t="t" r="r" b="b"/>
              <a:pathLst>
                <a:path w="3168" h="399" extrusionOk="0">
                  <a:moveTo>
                    <a:pt x="310" y="1"/>
                  </a:moveTo>
                  <a:lnTo>
                    <a:pt x="310" y="60"/>
                  </a:lnTo>
                  <a:cubicBezTo>
                    <a:pt x="226" y="144"/>
                    <a:pt x="0" y="48"/>
                    <a:pt x="24" y="287"/>
                  </a:cubicBezTo>
                  <a:cubicBezTo>
                    <a:pt x="349" y="325"/>
                    <a:pt x="673" y="336"/>
                    <a:pt x="996" y="336"/>
                  </a:cubicBezTo>
                  <a:cubicBezTo>
                    <a:pt x="1442" y="336"/>
                    <a:pt x="1886" y="315"/>
                    <a:pt x="2329" y="315"/>
                  </a:cubicBezTo>
                  <a:cubicBezTo>
                    <a:pt x="2470" y="315"/>
                    <a:pt x="2610" y="317"/>
                    <a:pt x="2750" y="322"/>
                  </a:cubicBezTo>
                  <a:cubicBezTo>
                    <a:pt x="2837" y="341"/>
                    <a:pt x="2941" y="399"/>
                    <a:pt x="3023" y="399"/>
                  </a:cubicBezTo>
                  <a:cubicBezTo>
                    <a:pt x="3098" y="399"/>
                    <a:pt x="3156" y="350"/>
                    <a:pt x="3167" y="179"/>
                  </a:cubicBezTo>
                  <a:lnTo>
                    <a:pt x="31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7088;p32">
              <a:extLst>
                <a:ext uri="{FF2B5EF4-FFF2-40B4-BE49-F238E27FC236}">
                  <a16:creationId xmlns:a16="http://schemas.microsoft.com/office/drawing/2014/main" id="{E1F71F62-912F-4AD7-B072-289D4773E269}"/>
                </a:ext>
              </a:extLst>
            </p:cNvPr>
            <p:cNvSpPr/>
            <p:nvPr/>
          </p:nvSpPr>
          <p:spPr>
            <a:xfrm>
              <a:off x="5427750" y="2853150"/>
              <a:ext cx="40200" cy="47625"/>
            </a:xfrm>
            <a:custGeom>
              <a:avLst/>
              <a:gdLst/>
              <a:ahLst/>
              <a:cxnLst/>
              <a:rect l="l" t="t" r="r" b="b"/>
              <a:pathLst>
                <a:path w="1608" h="1905" extrusionOk="0">
                  <a:moveTo>
                    <a:pt x="179" y="1"/>
                  </a:moveTo>
                  <a:cubicBezTo>
                    <a:pt x="0" y="203"/>
                    <a:pt x="0" y="394"/>
                    <a:pt x="179" y="596"/>
                  </a:cubicBezTo>
                  <a:cubicBezTo>
                    <a:pt x="358" y="751"/>
                    <a:pt x="179" y="1001"/>
                    <a:pt x="334" y="1168"/>
                  </a:cubicBezTo>
                  <a:cubicBezTo>
                    <a:pt x="477" y="1406"/>
                    <a:pt x="608" y="1644"/>
                    <a:pt x="762" y="1882"/>
                  </a:cubicBezTo>
                  <a:cubicBezTo>
                    <a:pt x="799" y="1898"/>
                    <a:pt x="832" y="1905"/>
                    <a:pt x="862" y="1905"/>
                  </a:cubicBezTo>
                  <a:cubicBezTo>
                    <a:pt x="965" y="1905"/>
                    <a:pt x="1026" y="1817"/>
                    <a:pt x="1072" y="1715"/>
                  </a:cubicBezTo>
                  <a:cubicBezTo>
                    <a:pt x="916" y="1227"/>
                    <a:pt x="896" y="1165"/>
                    <a:pt x="1282" y="1165"/>
                  </a:cubicBezTo>
                  <a:cubicBezTo>
                    <a:pt x="1338" y="1165"/>
                    <a:pt x="1403" y="1166"/>
                    <a:pt x="1477" y="1168"/>
                  </a:cubicBezTo>
                  <a:cubicBezTo>
                    <a:pt x="1524" y="1168"/>
                    <a:pt x="1560" y="1156"/>
                    <a:pt x="1608" y="1156"/>
                  </a:cubicBezTo>
                  <a:cubicBezTo>
                    <a:pt x="1465" y="953"/>
                    <a:pt x="1227" y="1025"/>
                    <a:pt x="1024" y="989"/>
                  </a:cubicBezTo>
                  <a:cubicBezTo>
                    <a:pt x="893" y="1025"/>
                    <a:pt x="739" y="1117"/>
                    <a:pt x="630" y="1117"/>
                  </a:cubicBezTo>
                  <a:cubicBezTo>
                    <a:pt x="521" y="1117"/>
                    <a:pt x="459" y="1025"/>
                    <a:pt x="512" y="691"/>
                  </a:cubicBezTo>
                  <a:cubicBezTo>
                    <a:pt x="536" y="477"/>
                    <a:pt x="298" y="227"/>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7089;p32">
              <a:extLst>
                <a:ext uri="{FF2B5EF4-FFF2-40B4-BE49-F238E27FC236}">
                  <a16:creationId xmlns:a16="http://schemas.microsoft.com/office/drawing/2014/main" id="{C8960C97-47F4-4B2F-9735-F678D1F7D12F}"/>
                </a:ext>
              </a:extLst>
            </p:cNvPr>
            <p:cNvSpPr/>
            <p:nvPr/>
          </p:nvSpPr>
          <p:spPr>
            <a:xfrm>
              <a:off x="5446800" y="2838225"/>
              <a:ext cx="65800" cy="8125"/>
            </a:xfrm>
            <a:custGeom>
              <a:avLst/>
              <a:gdLst/>
              <a:ahLst/>
              <a:cxnLst/>
              <a:rect l="l" t="t" r="r" b="b"/>
              <a:pathLst>
                <a:path w="2632" h="325" extrusionOk="0">
                  <a:moveTo>
                    <a:pt x="802" y="0"/>
                  </a:moveTo>
                  <a:cubicBezTo>
                    <a:pt x="624" y="0"/>
                    <a:pt x="444" y="12"/>
                    <a:pt x="262" y="38"/>
                  </a:cubicBezTo>
                  <a:cubicBezTo>
                    <a:pt x="179" y="134"/>
                    <a:pt x="84" y="229"/>
                    <a:pt x="0" y="324"/>
                  </a:cubicBezTo>
                  <a:cubicBezTo>
                    <a:pt x="174" y="315"/>
                    <a:pt x="347" y="312"/>
                    <a:pt x="519" y="312"/>
                  </a:cubicBezTo>
                  <a:cubicBezTo>
                    <a:pt x="804" y="312"/>
                    <a:pt x="1088" y="320"/>
                    <a:pt x="1372" y="320"/>
                  </a:cubicBezTo>
                  <a:cubicBezTo>
                    <a:pt x="1791" y="320"/>
                    <a:pt x="2210" y="302"/>
                    <a:pt x="2632" y="217"/>
                  </a:cubicBezTo>
                  <a:cubicBezTo>
                    <a:pt x="2022" y="134"/>
                    <a:pt x="1420" y="0"/>
                    <a:pt x="8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7090;p32">
              <a:extLst>
                <a:ext uri="{FF2B5EF4-FFF2-40B4-BE49-F238E27FC236}">
                  <a16:creationId xmlns:a16="http://schemas.microsoft.com/office/drawing/2014/main" id="{FFEF4328-E79B-41F0-8540-7597259F9FF8}"/>
                </a:ext>
              </a:extLst>
            </p:cNvPr>
            <p:cNvSpPr/>
            <p:nvPr/>
          </p:nvSpPr>
          <p:spPr>
            <a:xfrm>
              <a:off x="5550075" y="2695400"/>
              <a:ext cx="69975" cy="14600"/>
            </a:xfrm>
            <a:custGeom>
              <a:avLst/>
              <a:gdLst/>
              <a:ahLst/>
              <a:cxnLst/>
              <a:rect l="l" t="t" r="r" b="b"/>
              <a:pathLst>
                <a:path w="2799" h="584" extrusionOk="0">
                  <a:moveTo>
                    <a:pt x="572" y="1"/>
                  </a:moveTo>
                  <a:cubicBezTo>
                    <a:pt x="510" y="49"/>
                    <a:pt x="436" y="57"/>
                    <a:pt x="360" y="57"/>
                  </a:cubicBezTo>
                  <a:cubicBezTo>
                    <a:pt x="327" y="57"/>
                    <a:pt x="293" y="55"/>
                    <a:pt x="260" y="55"/>
                  </a:cubicBezTo>
                  <a:cubicBezTo>
                    <a:pt x="165" y="55"/>
                    <a:pt x="73" y="67"/>
                    <a:pt x="1" y="155"/>
                  </a:cubicBezTo>
                  <a:cubicBezTo>
                    <a:pt x="174" y="268"/>
                    <a:pt x="352" y="295"/>
                    <a:pt x="535" y="295"/>
                  </a:cubicBezTo>
                  <a:cubicBezTo>
                    <a:pt x="700" y="295"/>
                    <a:pt x="868" y="274"/>
                    <a:pt x="1039" y="274"/>
                  </a:cubicBezTo>
                  <a:cubicBezTo>
                    <a:pt x="1058" y="274"/>
                    <a:pt x="1077" y="274"/>
                    <a:pt x="1096" y="274"/>
                  </a:cubicBezTo>
                  <a:cubicBezTo>
                    <a:pt x="1346" y="286"/>
                    <a:pt x="1608" y="274"/>
                    <a:pt x="1727" y="572"/>
                  </a:cubicBezTo>
                  <a:cubicBezTo>
                    <a:pt x="1775" y="584"/>
                    <a:pt x="1823" y="584"/>
                    <a:pt x="1870" y="584"/>
                  </a:cubicBezTo>
                  <a:cubicBezTo>
                    <a:pt x="1894" y="358"/>
                    <a:pt x="2049" y="286"/>
                    <a:pt x="2251" y="286"/>
                  </a:cubicBezTo>
                  <a:cubicBezTo>
                    <a:pt x="2307" y="290"/>
                    <a:pt x="2362" y="292"/>
                    <a:pt x="2417" y="292"/>
                  </a:cubicBezTo>
                  <a:cubicBezTo>
                    <a:pt x="2528" y="292"/>
                    <a:pt x="2636" y="286"/>
                    <a:pt x="2739" y="286"/>
                  </a:cubicBezTo>
                  <a:cubicBezTo>
                    <a:pt x="2799" y="239"/>
                    <a:pt x="2799" y="215"/>
                    <a:pt x="2739" y="155"/>
                  </a:cubicBezTo>
                  <a:cubicBezTo>
                    <a:pt x="2442" y="84"/>
                    <a:pt x="2120" y="179"/>
                    <a:pt x="18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7091;p32">
              <a:extLst>
                <a:ext uri="{FF2B5EF4-FFF2-40B4-BE49-F238E27FC236}">
                  <a16:creationId xmlns:a16="http://schemas.microsoft.com/office/drawing/2014/main" id="{696F1E97-F515-4967-B89A-76955DFB3E1F}"/>
                </a:ext>
              </a:extLst>
            </p:cNvPr>
            <p:cNvSpPr/>
            <p:nvPr/>
          </p:nvSpPr>
          <p:spPr>
            <a:xfrm>
              <a:off x="5446800" y="2784075"/>
              <a:ext cx="67600" cy="16525"/>
            </a:xfrm>
            <a:custGeom>
              <a:avLst/>
              <a:gdLst/>
              <a:ahLst/>
              <a:cxnLst/>
              <a:rect l="l" t="t" r="r" b="b"/>
              <a:pathLst>
                <a:path w="2704" h="661" extrusionOk="0">
                  <a:moveTo>
                    <a:pt x="1812" y="0"/>
                  </a:moveTo>
                  <a:cubicBezTo>
                    <a:pt x="1784" y="0"/>
                    <a:pt x="1755" y="1"/>
                    <a:pt x="1727" y="2"/>
                  </a:cubicBezTo>
                  <a:cubicBezTo>
                    <a:pt x="1655" y="2"/>
                    <a:pt x="1572" y="2"/>
                    <a:pt x="1501" y="14"/>
                  </a:cubicBezTo>
                  <a:lnTo>
                    <a:pt x="1191" y="61"/>
                  </a:lnTo>
                  <a:cubicBezTo>
                    <a:pt x="1120" y="73"/>
                    <a:pt x="1036" y="85"/>
                    <a:pt x="977" y="121"/>
                  </a:cubicBezTo>
                  <a:cubicBezTo>
                    <a:pt x="667" y="228"/>
                    <a:pt x="286" y="61"/>
                    <a:pt x="12" y="347"/>
                  </a:cubicBezTo>
                  <a:cubicBezTo>
                    <a:pt x="0" y="371"/>
                    <a:pt x="0" y="418"/>
                    <a:pt x="12" y="454"/>
                  </a:cubicBezTo>
                  <a:cubicBezTo>
                    <a:pt x="176" y="635"/>
                    <a:pt x="377" y="660"/>
                    <a:pt x="576" y="660"/>
                  </a:cubicBezTo>
                  <a:cubicBezTo>
                    <a:pt x="651" y="660"/>
                    <a:pt x="726" y="656"/>
                    <a:pt x="798" y="656"/>
                  </a:cubicBezTo>
                  <a:lnTo>
                    <a:pt x="1501" y="656"/>
                  </a:lnTo>
                  <a:cubicBezTo>
                    <a:pt x="1584" y="651"/>
                    <a:pt x="1661" y="651"/>
                    <a:pt x="1737" y="651"/>
                  </a:cubicBezTo>
                  <a:cubicBezTo>
                    <a:pt x="1813" y="651"/>
                    <a:pt x="1888" y="651"/>
                    <a:pt x="1965" y="645"/>
                  </a:cubicBezTo>
                  <a:cubicBezTo>
                    <a:pt x="2036" y="645"/>
                    <a:pt x="2108" y="621"/>
                    <a:pt x="2191" y="609"/>
                  </a:cubicBezTo>
                  <a:cubicBezTo>
                    <a:pt x="2370" y="597"/>
                    <a:pt x="2572" y="645"/>
                    <a:pt x="2703" y="442"/>
                  </a:cubicBezTo>
                  <a:lnTo>
                    <a:pt x="2703" y="192"/>
                  </a:lnTo>
                  <a:cubicBezTo>
                    <a:pt x="2419" y="61"/>
                    <a:pt x="2125" y="0"/>
                    <a:pt x="18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7092;p32">
              <a:extLst>
                <a:ext uri="{FF2B5EF4-FFF2-40B4-BE49-F238E27FC236}">
                  <a16:creationId xmlns:a16="http://schemas.microsoft.com/office/drawing/2014/main" id="{371CD709-12B2-465D-B9B3-690E61745A61}"/>
                </a:ext>
              </a:extLst>
            </p:cNvPr>
            <p:cNvSpPr/>
            <p:nvPr/>
          </p:nvSpPr>
          <p:spPr>
            <a:xfrm>
              <a:off x="5862025" y="2780050"/>
              <a:ext cx="52425" cy="12125"/>
            </a:xfrm>
            <a:custGeom>
              <a:avLst/>
              <a:gdLst/>
              <a:ahLst/>
              <a:cxnLst/>
              <a:rect l="l" t="t" r="r" b="b"/>
              <a:pathLst>
                <a:path w="2097" h="485" extrusionOk="0">
                  <a:moveTo>
                    <a:pt x="280" y="0"/>
                  </a:moveTo>
                  <a:cubicBezTo>
                    <a:pt x="161" y="0"/>
                    <a:pt x="58" y="58"/>
                    <a:pt x="1" y="282"/>
                  </a:cubicBezTo>
                  <a:cubicBezTo>
                    <a:pt x="90" y="337"/>
                    <a:pt x="187" y="349"/>
                    <a:pt x="284" y="349"/>
                  </a:cubicBezTo>
                  <a:cubicBezTo>
                    <a:pt x="352" y="349"/>
                    <a:pt x="419" y="343"/>
                    <a:pt x="484" y="343"/>
                  </a:cubicBezTo>
                  <a:cubicBezTo>
                    <a:pt x="527" y="343"/>
                    <a:pt x="568" y="346"/>
                    <a:pt x="608" y="353"/>
                  </a:cubicBezTo>
                  <a:cubicBezTo>
                    <a:pt x="679" y="425"/>
                    <a:pt x="822" y="401"/>
                    <a:pt x="894" y="484"/>
                  </a:cubicBezTo>
                  <a:lnTo>
                    <a:pt x="1025" y="484"/>
                  </a:lnTo>
                  <a:cubicBezTo>
                    <a:pt x="1097" y="376"/>
                    <a:pt x="1195" y="337"/>
                    <a:pt x="1299" y="337"/>
                  </a:cubicBezTo>
                  <a:cubicBezTo>
                    <a:pt x="1366" y="337"/>
                    <a:pt x="1435" y="354"/>
                    <a:pt x="1501" y="377"/>
                  </a:cubicBezTo>
                  <a:cubicBezTo>
                    <a:pt x="1547" y="391"/>
                    <a:pt x="1591" y="397"/>
                    <a:pt x="1632" y="397"/>
                  </a:cubicBezTo>
                  <a:cubicBezTo>
                    <a:pt x="1727" y="397"/>
                    <a:pt x="1811" y="366"/>
                    <a:pt x="1894" y="341"/>
                  </a:cubicBezTo>
                  <a:cubicBezTo>
                    <a:pt x="1977" y="317"/>
                    <a:pt x="2037" y="282"/>
                    <a:pt x="2096" y="186"/>
                  </a:cubicBezTo>
                  <a:cubicBezTo>
                    <a:pt x="2096" y="127"/>
                    <a:pt x="2084" y="91"/>
                    <a:pt x="2037" y="55"/>
                  </a:cubicBezTo>
                  <a:lnTo>
                    <a:pt x="1037" y="55"/>
                  </a:lnTo>
                  <a:cubicBezTo>
                    <a:pt x="995" y="103"/>
                    <a:pt x="947" y="127"/>
                    <a:pt x="900" y="127"/>
                  </a:cubicBezTo>
                  <a:cubicBezTo>
                    <a:pt x="852" y="127"/>
                    <a:pt x="804" y="103"/>
                    <a:pt x="763" y="55"/>
                  </a:cubicBezTo>
                  <a:cubicBezTo>
                    <a:pt x="737" y="62"/>
                    <a:pt x="710" y="65"/>
                    <a:pt x="683" y="65"/>
                  </a:cubicBezTo>
                  <a:cubicBezTo>
                    <a:pt x="553" y="65"/>
                    <a:pt x="407" y="0"/>
                    <a:pt x="2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7093;p32">
              <a:extLst>
                <a:ext uri="{FF2B5EF4-FFF2-40B4-BE49-F238E27FC236}">
                  <a16:creationId xmlns:a16="http://schemas.microsoft.com/office/drawing/2014/main" id="{49614875-39F7-474E-84AF-50ABF9D46CB0}"/>
                </a:ext>
              </a:extLst>
            </p:cNvPr>
            <p:cNvSpPr/>
            <p:nvPr/>
          </p:nvSpPr>
          <p:spPr>
            <a:xfrm>
              <a:off x="5618550" y="2698075"/>
              <a:ext cx="73250" cy="8300"/>
            </a:xfrm>
            <a:custGeom>
              <a:avLst/>
              <a:gdLst/>
              <a:ahLst/>
              <a:cxnLst/>
              <a:rect l="l" t="t" r="r" b="b"/>
              <a:pathLst>
                <a:path w="2930" h="332" extrusionOk="0">
                  <a:moveTo>
                    <a:pt x="1584" y="1"/>
                  </a:moveTo>
                  <a:cubicBezTo>
                    <a:pt x="1060" y="13"/>
                    <a:pt x="524" y="48"/>
                    <a:pt x="0" y="60"/>
                  </a:cubicBezTo>
                  <a:lnTo>
                    <a:pt x="0" y="179"/>
                  </a:lnTo>
                  <a:cubicBezTo>
                    <a:pt x="377" y="269"/>
                    <a:pt x="747" y="332"/>
                    <a:pt x="1115" y="332"/>
                  </a:cubicBezTo>
                  <a:cubicBezTo>
                    <a:pt x="1236" y="332"/>
                    <a:pt x="1356" y="325"/>
                    <a:pt x="1477" y="310"/>
                  </a:cubicBezTo>
                  <a:cubicBezTo>
                    <a:pt x="1648" y="204"/>
                    <a:pt x="1829" y="177"/>
                    <a:pt x="2015" y="177"/>
                  </a:cubicBezTo>
                  <a:cubicBezTo>
                    <a:pt x="2212" y="177"/>
                    <a:pt x="2414" y="208"/>
                    <a:pt x="2612" y="208"/>
                  </a:cubicBezTo>
                  <a:cubicBezTo>
                    <a:pt x="2707" y="208"/>
                    <a:pt x="2801" y="201"/>
                    <a:pt x="2894" y="179"/>
                  </a:cubicBezTo>
                  <a:cubicBezTo>
                    <a:pt x="2929" y="120"/>
                    <a:pt x="2917" y="96"/>
                    <a:pt x="2846" y="72"/>
                  </a:cubicBezTo>
                  <a:cubicBezTo>
                    <a:pt x="2667" y="48"/>
                    <a:pt x="2489" y="36"/>
                    <a:pt x="2310" y="13"/>
                  </a:cubicBezTo>
                  <a:cubicBezTo>
                    <a:pt x="2203" y="1"/>
                    <a:pt x="2096" y="1"/>
                    <a:pt x="20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7094;p32">
              <a:extLst>
                <a:ext uri="{FF2B5EF4-FFF2-40B4-BE49-F238E27FC236}">
                  <a16:creationId xmlns:a16="http://schemas.microsoft.com/office/drawing/2014/main" id="{541EF46D-C868-40E5-B5E3-A26927C8073E}"/>
                </a:ext>
              </a:extLst>
            </p:cNvPr>
            <p:cNvSpPr/>
            <p:nvPr/>
          </p:nvSpPr>
          <p:spPr>
            <a:xfrm>
              <a:off x="5446500" y="2895725"/>
              <a:ext cx="50025" cy="12800"/>
            </a:xfrm>
            <a:custGeom>
              <a:avLst/>
              <a:gdLst/>
              <a:ahLst/>
              <a:cxnLst/>
              <a:rect l="l" t="t" r="r" b="b"/>
              <a:pathLst>
                <a:path w="2001" h="512" extrusionOk="0">
                  <a:moveTo>
                    <a:pt x="310" y="0"/>
                  </a:moveTo>
                  <a:cubicBezTo>
                    <a:pt x="203" y="60"/>
                    <a:pt x="96" y="108"/>
                    <a:pt x="1" y="155"/>
                  </a:cubicBezTo>
                  <a:cubicBezTo>
                    <a:pt x="26" y="339"/>
                    <a:pt x="62" y="511"/>
                    <a:pt x="193" y="511"/>
                  </a:cubicBezTo>
                  <a:cubicBezTo>
                    <a:pt x="249" y="511"/>
                    <a:pt x="321" y="480"/>
                    <a:pt x="417" y="405"/>
                  </a:cubicBezTo>
                  <a:cubicBezTo>
                    <a:pt x="459" y="377"/>
                    <a:pt x="500" y="367"/>
                    <a:pt x="542" y="367"/>
                  </a:cubicBezTo>
                  <a:cubicBezTo>
                    <a:pt x="633" y="367"/>
                    <a:pt x="723" y="415"/>
                    <a:pt x="809" y="415"/>
                  </a:cubicBezTo>
                  <a:cubicBezTo>
                    <a:pt x="829" y="415"/>
                    <a:pt x="850" y="412"/>
                    <a:pt x="870" y="405"/>
                  </a:cubicBezTo>
                  <a:cubicBezTo>
                    <a:pt x="947" y="375"/>
                    <a:pt x="1019" y="355"/>
                    <a:pt x="1087" y="355"/>
                  </a:cubicBezTo>
                  <a:cubicBezTo>
                    <a:pt x="1155" y="355"/>
                    <a:pt x="1221" y="375"/>
                    <a:pt x="1286" y="429"/>
                  </a:cubicBezTo>
                  <a:cubicBezTo>
                    <a:pt x="1406" y="441"/>
                    <a:pt x="1536" y="441"/>
                    <a:pt x="1679" y="465"/>
                  </a:cubicBezTo>
                  <a:cubicBezTo>
                    <a:pt x="1739" y="441"/>
                    <a:pt x="1810" y="441"/>
                    <a:pt x="1870" y="429"/>
                  </a:cubicBezTo>
                  <a:cubicBezTo>
                    <a:pt x="1917" y="381"/>
                    <a:pt x="1989" y="370"/>
                    <a:pt x="2001" y="286"/>
                  </a:cubicBezTo>
                  <a:lnTo>
                    <a:pt x="2001" y="179"/>
                  </a:lnTo>
                  <a:cubicBezTo>
                    <a:pt x="1441" y="131"/>
                    <a:pt x="858" y="203"/>
                    <a:pt x="3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7095;p32">
              <a:extLst>
                <a:ext uri="{FF2B5EF4-FFF2-40B4-BE49-F238E27FC236}">
                  <a16:creationId xmlns:a16="http://schemas.microsoft.com/office/drawing/2014/main" id="{A81B99FC-71F1-404F-B8A9-96781EF9CFC9}"/>
                </a:ext>
              </a:extLst>
            </p:cNvPr>
            <p:cNvSpPr/>
            <p:nvPr/>
          </p:nvSpPr>
          <p:spPr>
            <a:xfrm>
              <a:off x="5466450" y="2796075"/>
              <a:ext cx="51800" cy="9875"/>
            </a:xfrm>
            <a:custGeom>
              <a:avLst/>
              <a:gdLst/>
              <a:ahLst/>
              <a:cxnLst/>
              <a:rect l="l" t="t" r="r" b="b"/>
              <a:pathLst>
                <a:path w="2072" h="395" extrusionOk="0">
                  <a:moveTo>
                    <a:pt x="1288" y="1"/>
                  </a:moveTo>
                  <a:cubicBezTo>
                    <a:pt x="1265" y="1"/>
                    <a:pt x="1244" y="4"/>
                    <a:pt x="1227" y="10"/>
                  </a:cubicBezTo>
                  <a:cubicBezTo>
                    <a:pt x="1149" y="45"/>
                    <a:pt x="1075" y="63"/>
                    <a:pt x="1000" y="63"/>
                  </a:cubicBezTo>
                  <a:cubicBezTo>
                    <a:pt x="926" y="63"/>
                    <a:pt x="852" y="45"/>
                    <a:pt x="774" y="10"/>
                  </a:cubicBezTo>
                  <a:lnTo>
                    <a:pt x="96" y="10"/>
                  </a:lnTo>
                  <a:cubicBezTo>
                    <a:pt x="36" y="10"/>
                    <a:pt x="0" y="57"/>
                    <a:pt x="12" y="117"/>
                  </a:cubicBezTo>
                  <a:cubicBezTo>
                    <a:pt x="72" y="200"/>
                    <a:pt x="155" y="296"/>
                    <a:pt x="215" y="379"/>
                  </a:cubicBezTo>
                  <a:cubicBezTo>
                    <a:pt x="326" y="390"/>
                    <a:pt x="436" y="394"/>
                    <a:pt x="547" y="394"/>
                  </a:cubicBezTo>
                  <a:cubicBezTo>
                    <a:pt x="1052" y="394"/>
                    <a:pt x="1554" y="299"/>
                    <a:pt x="2072" y="260"/>
                  </a:cubicBezTo>
                  <a:cubicBezTo>
                    <a:pt x="2028" y="78"/>
                    <a:pt x="1931" y="36"/>
                    <a:pt x="1819" y="36"/>
                  </a:cubicBezTo>
                  <a:cubicBezTo>
                    <a:pt x="1723" y="36"/>
                    <a:pt x="1615" y="67"/>
                    <a:pt x="1521" y="67"/>
                  </a:cubicBezTo>
                  <a:cubicBezTo>
                    <a:pt x="1458" y="67"/>
                    <a:pt x="1402" y="54"/>
                    <a:pt x="1358" y="10"/>
                  </a:cubicBezTo>
                  <a:cubicBezTo>
                    <a:pt x="1334" y="4"/>
                    <a:pt x="1310" y="1"/>
                    <a:pt x="12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7096;p32">
              <a:extLst>
                <a:ext uri="{FF2B5EF4-FFF2-40B4-BE49-F238E27FC236}">
                  <a16:creationId xmlns:a16="http://schemas.microsoft.com/office/drawing/2014/main" id="{435D74E4-E9A1-4ED9-BC4F-A74690F29CCE}"/>
                </a:ext>
              </a:extLst>
            </p:cNvPr>
            <p:cNvSpPr/>
            <p:nvPr/>
          </p:nvSpPr>
          <p:spPr>
            <a:xfrm>
              <a:off x="5568550" y="2877500"/>
              <a:ext cx="63125" cy="7825"/>
            </a:xfrm>
            <a:custGeom>
              <a:avLst/>
              <a:gdLst/>
              <a:ahLst/>
              <a:cxnLst/>
              <a:rect l="l" t="t" r="r" b="b"/>
              <a:pathLst>
                <a:path w="2525" h="313" extrusionOk="0">
                  <a:moveTo>
                    <a:pt x="1341" y="1"/>
                  </a:moveTo>
                  <a:cubicBezTo>
                    <a:pt x="1231" y="1"/>
                    <a:pt x="1122" y="8"/>
                    <a:pt x="1012" y="27"/>
                  </a:cubicBezTo>
                  <a:cubicBezTo>
                    <a:pt x="934" y="79"/>
                    <a:pt x="853" y="96"/>
                    <a:pt x="770" y="96"/>
                  </a:cubicBezTo>
                  <a:cubicBezTo>
                    <a:pt x="613" y="96"/>
                    <a:pt x="451" y="35"/>
                    <a:pt x="297" y="35"/>
                  </a:cubicBezTo>
                  <a:cubicBezTo>
                    <a:pt x="197" y="35"/>
                    <a:pt x="101" y="61"/>
                    <a:pt x="12" y="146"/>
                  </a:cubicBezTo>
                  <a:lnTo>
                    <a:pt x="0" y="194"/>
                  </a:lnTo>
                  <a:cubicBezTo>
                    <a:pt x="95" y="241"/>
                    <a:pt x="214" y="313"/>
                    <a:pt x="322" y="313"/>
                  </a:cubicBezTo>
                  <a:lnTo>
                    <a:pt x="2441" y="313"/>
                  </a:lnTo>
                  <a:cubicBezTo>
                    <a:pt x="2524" y="217"/>
                    <a:pt x="2524" y="146"/>
                    <a:pt x="2429" y="63"/>
                  </a:cubicBezTo>
                  <a:cubicBezTo>
                    <a:pt x="2392" y="65"/>
                    <a:pt x="2356" y="65"/>
                    <a:pt x="2319" y="65"/>
                  </a:cubicBezTo>
                  <a:cubicBezTo>
                    <a:pt x="1997" y="65"/>
                    <a:pt x="1670" y="1"/>
                    <a:pt x="13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7097;p32">
              <a:extLst>
                <a:ext uri="{FF2B5EF4-FFF2-40B4-BE49-F238E27FC236}">
                  <a16:creationId xmlns:a16="http://schemas.microsoft.com/office/drawing/2014/main" id="{697D299C-28B6-4253-8177-206C995061FE}"/>
                </a:ext>
              </a:extLst>
            </p:cNvPr>
            <p:cNvSpPr/>
            <p:nvPr/>
          </p:nvSpPr>
          <p:spPr>
            <a:xfrm>
              <a:off x="5545625" y="2860300"/>
              <a:ext cx="57775" cy="8475"/>
            </a:xfrm>
            <a:custGeom>
              <a:avLst/>
              <a:gdLst/>
              <a:ahLst/>
              <a:cxnLst/>
              <a:rect l="l" t="t" r="r" b="b"/>
              <a:pathLst>
                <a:path w="2311" h="339" extrusionOk="0">
                  <a:moveTo>
                    <a:pt x="1227" y="1"/>
                  </a:moveTo>
                  <a:cubicBezTo>
                    <a:pt x="834" y="1"/>
                    <a:pt x="453" y="13"/>
                    <a:pt x="60" y="13"/>
                  </a:cubicBezTo>
                  <a:cubicBezTo>
                    <a:pt x="0" y="167"/>
                    <a:pt x="96" y="251"/>
                    <a:pt x="203" y="334"/>
                  </a:cubicBezTo>
                  <a:cubicBezTo>
                    <a:pt x="218" y="337"/>
                    <a:pt x="233" y="338"/>
                    <a:pt x="247" y="338"/>
                  </a:cubicBezTo>
                  <a:cubicBezTo>
                    <a:pt x="292" y="338"/>
                    <a:pt x="337" y="325"/>
                    <a:pt x="381" y="298"/>
                  </a:cubicBezTo>
                  <a:cubicBezTo>
                    <a:pt x="393" y="304"/>
                    <a:pt x="411" y="307"/>
                    <a:pt x="429" y="307"/>
                  </a:cubicBezTo>
                  <a:cubicBezTo>
                    <a:pt x="447" y="307"/>
                    <a:pt x="465" y="304"/>
                    <a:pt x="477" y="298"/>
                  </a:cubicBezTo>
                  <a:cubicBezTo>
                    <a:pt x="531" y="251"/>
                    <a:pt x="589" y="223"/>
                    <a:pt x="647" y="223"/>
                  </a:cubicBezTo>
                  <a:cubicBezTo>
                    <a:pt x="690" y="223"/>
                    <a:pt x="733" y="239"/>
                    <a:pt x="774" y="274"/>
                  </a:cubicBezTo>
                  <a:cubicBezTo>
                    <a:pt x="1262" y="274"/>
                    <a:pt x="1739" y="251"/>
                    <a:pt x="2227" y="251"/>
                  </a:cubicBezTo>
                  <a:cubicBezTo>
                    <a:pt x="2310" y="167"/>
                    <a:pt x="2310" y="96"/>
                    <a:pt x="2227" y="1"/>
                  </a:cubicBezTo>
                  <a:lnTo>
                    <a:pt x="1489" y="1"/>
                  </a:lnTo>
                  <a:cubicBezTo>
                    <a:pt x="1447" y="36"/>
                    <a:pt x="1402" y="54"/>
                    <a:pt x="1358" y="54"/>
                  </a:cubicBezTo>
                  <a:cubicBezTo>
                    <a:pt x="1313" y="54"/>
                    <a:pt x="1268" y="36"/>
                    <a:pt x="1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7098;p32">
              <a:extLst>
                <a:ext uri="{FF2B5EF4-FFF2-40B4-BE49-F238E27FC236}">
                  <a16:creationId xmlns:a16="http://schemas.microsoft.com/office/drawing/2014/main" id="{5C12FC05-E3E3-44C4-8086-5F24D4C8D8DE}"/>
                </a:ext>
              </a:extLst>
            </p:cNvPr>
            <p:cNvSpPr/>
            <p:nvPr/>
          </p:nvSpPr>
          <p:spPr>
            <a:xfrm>
              <a:off x="5442925" y="2813875"/>
              <a:ext cx="41400" cy="11325"/>
            </a:xfrm>
            <a:custGeom>
              <a:avLst/>
              <a:gdLst/>
              <a:ahLst/>
              <a:cxnLst/>
              <a:rect l="l" t="t" r="r" b="b"/>
              <a:pathLst>
                <a:path w="1656" h="453" extrusionOk="0">
                  <a:moveTo>
                    <a:pt x="144" y="0"/>
                  </a:moveTo>
                  <a:cubicBezTo>
                    <a:pt x="48" y="72"/>
                    <a:pt x="1" y="179"/>
                    <a:pt x="1" y="298"/>
                  </a:cubicBezTo>
                  <a:cubicBezTo>
                    <a:pt x="1" y="357"/>
                    <a:pt x="25" y="405"/>
                    <a:pt x="25" y="453"/>
                  </a:cubicBezTo>
                  <a:cubicBezTo>
                    <a:pt x="536" y="441"/>
                    <a:pt x="1060" y="429"/>
                    <a:pt x="1572" y="405"/>
                  </a:cubicBezTo>
                  <a:cubicBezTo>
                    <a:pt x="1656" y="322"/>
                    <a:pt x="1656" y="238"/>
                    <a:pt x="1572" y="143"/>
                  </a:cubicBezTo>
                  <a:cubicBezTo>
                    <a:pt x="1096" y="107"/>
                    <a:pt x="620" y="36"/>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7099;p32">
              <a:extLst>
                <a:ext uri="{FF2B5EF4-FFF2-40B4-BE49-F238E27FC236}">
                  <a16:creationId xmlns:a16="http://schemas.microsoft.com/office/drawing/2014/main" id="{6B7169E4-B36F-445B-A9A6-5D49C448489B}"/>
                </a:ext>
              </a:extLst>
            </p:cNvPr>
            <p:cNvSpPr/>
            <p:nvPr/>
          </p:nvSpPr>
          <p:spPr>
            <a:xfrm>
              <a:off x="5890300" y="2796600"/>
              <a:ext cx="22350" cy="27425"/>
            </a:xfrm>
            <a:custGeom>
              <a:avLst/>
              <a:gdLst/>
              <a:ahLst/>
              <a:cxnLst/>
              <a:rect l="l" t="t" r="r" b="b"/>
              <a:pathLst>
                <a:path w="894" h="1097" extrusionOk="0">
                  <a:moveTo>
                    <a:pt x="358" y="1"/>
                  </a:moveTo>
                  <a:cubicBezTo>
                    <a:pt x="1" y="513"/>
                    <a:pt x="13" y="513"/>
                    <a:pt x="501" y="917"/>
                  </a:cubicBezTo>
                  <a:cubicBezTo>
                    <a:pt x="548" y="941"/>
                    <a:pt x="560" y="1037"/>
                    <a:pt x="596" y="1096"/>
                  </a:cubicBezTo>
                  <a:cubicBezTo>
                    <a:pt x="739" y="1060"/>
                    <a:pt x="846" y="989"/>
                    <a:pt x="894" y="834"/>
                  </a:cubicBezTo>
                  <a:cubicBezTo>
                    <a:pt x="537" y="691"/>
                    <a:pt x="727" y="453"/>
                    <a:pt x="787" y="215"/>
                  </a:cubicBezTo>
                  <a:cubicBezTo>
                    <a:pt x="656" y="144"/>
                    <a:pt x="501" y="84"/>
                    <a:pt x="3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7100;p32">
              <a:extLst>
                <a:ext uri="{FF2B5EF4-FFF2-40B4-BE49-F238E27FC236}">
                  <a16:creationId xmlns:a16="http://schemas.microsoft.com/office/drawing/2014/main" id="{CE3F753A-FEEE-4E0A-B495-AF966E2087CC}"/>
                </a:ext>
              </a:extLst>
            </p:cNvPr>
            <p:cNvSpPr/>
            <p:nvPr/>
          </p:nvSpPr>
          <p:spPr>
            <a:xfrm>
              <a:off x="5613475" y="2860300"/>
              <a:ext cx="42000" cy="7475"/>
            </a:xfrm>
            <a:custGeom>
              <a:avLst/>
              <a:gdLst/>
              <a:ahLst/>
              <a:cxnLst/>
              <a:rect l="l" t="t" r="r" b="b"/>
              <a:pathLst>
                <a:path w="1680" h="299" extrusionOk="0">
                  <a:moveTo>
                    <a:pt x="72" y="1"/>
                  </a:moveTo>
                  <a:cubicBezTo>
                    <a:pt x="1" y="48"/>
                    <a:pt x="1" y="108"/>
                    <a:pt x="72" y="155"/>
                  </a:cubicBezTo>
                  <a:cubicBezTo>
                    <a:pt x="108" y="179"/>
                    <a:pt x="144" y="191"/>
                    <a:pt x="191" y="215"/>
                  </a:cubicBezTo>
                  <a:cubicBezTo>
                    <a:pt x="263" y="227"/>
                    <a:pt x="311" y="298"/>
                    <a:pt x="382" y="298"/>
                  </a:cubicBezTo>
                  <a:lnTo>
                    <a:pt x="1680" y="298"/>
                  </a:lnTo>
                  <a:lnTo>
                    <a:pt x="1680" y="108"/>
                  </a:lnTo>
                  <a:cubicBezTo>
                    <a:pt x="1493" y="31"/>
                    <a:pt x="1301" y="11"/>
                    <a:pt x="1109" y="11"/>
                  </a:cubicBezTo>
                  <a:cubicBezTo>
                    <a:pt x="888" y="11"/>
                    <a:pt x="666" y="38"/>
                    <a:pt x="448" y="38"/>
                  </a:cubicBezTo>
                  <a:cubicBezTo>
                    <a:pt x="321" y="38"/>
                    <a:pt x="196" y="29"/>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7101;p32">
              <a:extLst>
                <a:ext uri="{FF2B5EF4-FFF2-40B4-BE49-F238E27FC236}">
                  <a16:creationId xmlns:a16="http://schemas.microsoft.com/office/drawing/2014/main" id="{DDE7823E-6200-47D4-B012-BEA1AFC09ADB}"/>
                </a:ext>
              </a:extLst>
            </p:cNvPr>
            <p:cNvSpPr/>
            <p:nvPr/>
          </p:nvSpPr>
          <p:spPr>
            <a:xfrm>
              <a:off x="5461375" y="2735150"/>
              <a:ext cx="50050" cy="12050"/>
            </a:xfrm>
            <a:custGeom>
              <a:avLst/>
              <a:gdLst/>
              <a:ahLst/>
              <a:cxnLst/>
              <a:rect l="l" t="t" r="r" b="b"/>
              <a:pathLst>
                <a:path w="2002" h="482" extrusionOk="0">
                  <a:moveTo>
                    <a:pt x="593" y="1"/>
                  </a:moveTo>
                  <a:cubicBezTo>
                    <a:pt x="527" y="1"/>
                    <a:pt x="461" y="2"/>
                    <a:pt x="394" y="6"/>
                  </a:cubicBezTo>
                  <a:lnTo>
                    <a:pt x="251" y="6"/>
                  </a:lnTo>
                  <a:cubicBezTo>
                    <a:pt x="132" y="125"/>
                    <a:pt x="1" y="256"/>
                    <a:pt x="120" y="458"/>
                  </a:cubicBezTo>
                  <a:cubicBezTo>
                    <a:pt x="158" y="473"/>
                    <a:pt x="195" y="481"/>
                    <a:pt x="232" y="481"/>
                  </a:cubicBezTo>
                  <a:cubicBezTo>
                    <a:pt x="289" y="481"/>
                    <a:pt x="343" y="461"/>
                    <a:pt x="394" y="411"/>
                  </a:cubicBezTo>
                  <a:cubicBezTo>
                    <a:pt x="596" y="293"/>
                    <a:pt x="806" y="267"/>
                    <a:pt x="1020" y="267"/>
                  </a:cubicBezTo>
                  <a:cubicBezTo>
                    <a:pt x="1193" y="267"/>
                    <a:pt x="1369" y="284"/>
                    <a:pt x="1544" y="284"/>
                  </a:cubicBezTo>
                  <a:cubicBezTo>
                    <a:pt x="1697" y="284"/>
                    <a:pt x="1850" y="271"/>
                    <a:pt x="2001" y="220"/>
                  </a:cubicBezTo>
                  <a:cubicBezTo>
                    <a:pt x="1878" y="138"/>
                    <a:pt x="1742" y="124"/>
                    <a:pt x="1605" y="124"/>
                  </a:cubicBezTo>
                  <a:cubicBezTo>
                    <a:pt x="1535" y="124"/>
                    <a:pt x="1465" y="128"/>
                    <a:pt x="1395" y="128"/>
                  </a:cubicBezTo>
                  <a:cubicBezTo>
                    <a:pt x="1246" y="128"/>
                    <a:pt x="1102" y="111"/>
                    <a:pt x="977" y="6"/>
                  </a:cubicBezTo>
                  <a:cubicBezTo>
                    <a:pt x="850" y="6"/>
                    <a:pt x="723" y="1"/>
                    <a:pt x="5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7102;p32">
              <a:extLst>
                <a:ext uri="{FF2B5EF4-FFF2-40B4-BE49-F238E27FC236}">
                  <a16:creationId xmlns:a16="http://schemas.microsoft.com/office/drawing/2014/main" id="{5163E629-F8E4-480A-AC15-837B6BD1698F}"/>
                </a:ext>
              </a:extLst>
            </p:cNvPr>
            <p:cNvSpPr/>
            <p:nvPr/>
          </p:nvSpPr>
          <p:spPr>
            <a:xfrm>
              <a:off x="5528350" y="2796050"/>
              <a:ext cx="52125" cy="8100"/>
            </a:xfrm>
            <a:custGeom>
              <a:avLst/>
              <a:gdLst/>
              <a:ahLst/>
              <a:cxnLst/>
              <a:rect l="l" t="t" r="r" b="b"/>
              <a:pathLst>
                <a:path w="2085" h="324" extrusionOk="0">
                  <a:moveTo>
                    <a:pt x="967" y="0"/>
                  </a:moveTo>
                  <a:cubicBezTo>
                    <a:pt x="718" y="0"/>
                    <a:pt x="480" y="16"/>
                    <a:pt x="245" y="16"/>
                  </a:cubicBezTo>
                  <a:cubicBezTo>
                    <a:pt x="171" y="16"/>
                    <a:pt x="98" y="15"/>
                    <a:pt x="25" y="11"/>
                  </a:cubicBezTo>
                  <a:lnTo>
                    <a:pt x="25" y="11"/>
                  </a:lnTo>
                  <a:cubicBezTo>
                    <a:pt x="1" y="142"/>
                    <a:pt x="84" y="189"/>
                    <a:pt x="191" y="225"/>
                  </a:cubicBezTo>
                  <a:cubicBezTo>
                    <a:pt x="282" y="244"/>
                    <a:pt x="372" y="248"/>
                    <a:pt x="460" y="248"/>
                  </a:cubicBezTo>
                  <a:cubicBezTo>
                    <a:pt x="541" y="248"/>
                    <a:pt x="621" y="245"/>
                    <a:pt x="700" y="245"/>
                  </a:cubicBezTo>
                  <a:cubicBezTo>
                    <a:pt x="809" y="245"/>
                    <a:pt x="917" y="252"/>
                    <a:pt x="1025" y="285"/>
                  </a:cubicBezTo>
                  <a:cubicBezTo>
                    <a:pt x="1114" y="312"/>
                    <a:pt x="1202" y="324"/>
                    <a:pt x="1292" y="324"/>
                  </a:cubicBezTo>
                  <a:cubicBezTo>
                    <a:pt x="1515" y="324"/>
                    <a:pt x="1754" y="254"/>
                    <a:pt x="2084" y="177"/>
                  </a:cubicBezTo>
                  <a:cubicBezTo>
                    <a:pt x="1676" y="31"/>
                    <a:pt x="1311" y="0"/>
                    <a:pt x="9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7103;p32">
              <a:extLst>
                <a:ext uri="{FF2B5EF4-FFF2-40B4-BE49-F238E27FC236}">
                  <a16:creationId xmlns:a16="http://schemas.microsoft.com/office/drawing/2014/main" id="{2D5B0DCE-A3D4-4729-BAD5-88544947628F}"/>
                </a:ext>
              </a:extLst>
            </p:cNvPr>
            <p:cNvSpPr/>
            <p:nvPr/>
          </p:nvSpPr>
          <p:spPr>
            <a:xfrm>
              <a:off x="5833450" y="2838075"/>
              <a:ext cx="50925" cy="8050"/>
            </a:xfrm>
            <a:custGeom>
              <a:avLst/>
              <a:gdLst/>
              <a:ahLst/>
              <a:cxnLst/>
              <a:rect l="l" t="t" r="r" b="b"/>
              <a:pathLst>
                <a:path w="2037" h="322" extrusionOk="0">
                  <a:moveTo>
                    <a:pt x="761" y="0"/>
                  </a:moveTo>
                  <a:cubicBezTo>
                    <a:pt x="486" y="0"/>
                    <a:pt x="220" y="33"/>
                    <a:pt x="1" y="104"/>
                  </a:cubicBezTo>
                  <a:cubicBezTo>
                    <a:pt x="592" y="190"/>
                    <a:pt x="1115" y="321"/>
                    <a:pt x="1642" y="321"/>
                  </a:cubicBezTo>
                  <a:cubicBezTo>
                    <a:pt x="1773" y="321"/>
                    <a:pt x="1904" y="313"/>
                    <a:pt x="2037" y="294"/>
                  </a:cubicBezTo>
                  <a:cubicBezTo>
                    <a:pt x="1986" y="133"/>
                    <a:pt x="1884" y="100"/>
                    <a:pt x="1769" y="100"/>
                  </a:cubicBezTo>
                  <a:cubicBezTo>
                    <a:pt x="1689" y="100"/>
                    <a:pt x="1603" y="116"/>
                    <a:pt x="1523" y="116"/>
                  </a:cubicBezTo>
                  <a:cubicBezTo>
                    <a:pt x="1446" y="116"/>
                    <a:pt x="1376" y="101"/>
                    <a:pt x="1322" y="44"/>
                  </a:cubicBezTo>
                  <a:cubicBezTo>
                    <a:pt x="1139" y="15"/>
                    <a:pt x="948" y="0"/>
                    <a:pt x="7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7104;p32">
              <a:extLst>
                <a:ext uri="{FF2B5EF4-FFF2-40B4-BE49-F238E27FC236}">
                  <a16:creationId xmlns:a16="http://schemas.microsoft.com/office/drawing/2014/main" id="{A7E5BC30-740B-4614-96C2-6270D7EB0CC7}"/>
                </a:ext>
              </a:extLst>
            </p:cNvPr>
            <p:cNvSpPr/>
            <p:nvPr/>
          </p:nvSpPr>
          <p:spPr>
            <a:xfrm>
              <a:off x="5598900" y="2774575"/>
              <a:ext cx="36050" cy="8450"/>
            </a:xfrm>
            <a:custGeom>
              <a:avLst/>
              <a:gdLst/>
              <a:ahLst/>
              <a:cxnLst/>
              <a:rect l="l" t="t" r="r" b="b"/>
              <a:pathLst>
                <a:path w="1442" h="338" extrusionOk="0">
                  <a:moveTo>
                    <a:pt x="72" y="1"/>
                  </a:moveTo>
                  <a:cubicBezTo>
                    <a:pt x="1" y="96"/>
                    <a:pt x="1" y="167"/>
                    <a:pt x="72" y="263"/>
                  </a:cubicBezTo>
                  <a:cubicBezTo>
                    <a:pt x="225" y="314"/>
                    <a:pt x="382" y="337"/>
                    <a:pt x="538" y="337"/>
                  </a:cubicBezTo>
                  <a:cubicBezTo>
                    <a:pt x="673" y="337"/>
                    <a:pt x="809" y="320"/>
                    <a:pt x="941" y="286"/>
                  </a:cubicBezTo>
                  <a:cubicBezTo>
                    <a:pt x="941" y="274"/>
                    <a:pt x="953" y="263"/>
                    <a:pt x="989" y="239"/>
                  </a:cubicBezTo>
                  <a:cubicBezTo>
                    <a:pt x="997" y="235"/>
                    <a:pt x="1007" y="232"/>
                    <a:pt x="1019" y="232"/>
                  </a:cubicBezTo>
                  <a:cubicBezTo>
                    <a:pt x="1042" y="232"/>
                    <a:pt x="1068" y="243"/>
                    <a:pt x="1084" y="274"/>
                  </a:cubicBezTo>
                  <a:lnTo>
                    <a:pt x="1370" y="274"/>
                  </a:lnTo>
                  <a:cubicBezTo>
                    <a:pt x="1441" y="191"/>
                    <a:pt x="1441" y="96"/>
                    <a:pt x="13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7105;p32">
              <a:extLst>
                <a:ext uri="{FF2B5EF4-FFF2-40B4-BE49-F238E27FC236}">
                  <a16:creationId xmlns:a16="http://schemas.microsoft.com/office/drawing/2014/main" id="{FDB7F8AD-EAF6-4743-98DB-E85A1F506E9C}"/>
                </a:ext>
              </a:extLst>
            </p:cNvPr>
            <p:cNvSpPr/>
            <p:nvPr/>
          </p:nvSpPr>
          <p:spPr>
            <a:xfrm>
              <a:off x="5566450" y="2719875"/>
              <a:ext cx="39325" cy="8900"/>
            </a:xfrm>
            <a:custGeom>
              <a:avLst/>
              <a:gdLst/>
              <a:ahLst/>
              <a:cxnLst/>
              <a:rect l="l" t="t" r="r" b="b"/>
              <a:pathLst>
                <a:path w="1573" h="356" extrusionOk="0">
                  <a:moveTo>
                    <a:pt x="550" y="0"/>
                  </a:moveTo>
                  <a:cubicBezTo>
                    <a:pt x="442" y="0"/>
                    <a:pt x="334" y="7"/>
                    <a:pt x="227" y="22"/>
                  </a:cubicBezTo>
                  <a:cubicBezTo>
                    <a:pt x="156" y="93"/>
                    <a:pt x="1" y="141"/>
                    <a:pt x="96" y="296"/>
                  </a:cubicBezTo>
                  <a:cubicBezTo>
                    <a:pt x="572" y="319"/>
                    <a:pt x="1049" y="331"/>
                    <a:pt x="1525" y="355"/>
                  </a:cubicBezTo>
                  <a:cubicBezTo>
                    <a:pt x="1537" y="331"/>
                    <a:pt x="1549" y="307"/>
                    <a:pt x="1572" y="296"/>
                  </a:cubicBezTo>
                  <a:cubicBezTo>
                    <a:pt x="1572" y="236"/>
                    <a:pt x="1549" y="188"/>
                    <a:pt x="1501" y="141"/>
                  </a:cubicBezTo>
                  <a:cubicBezTo>
                    <a:pt x="1197" y="60"/>
                    <a:pt x="874" y="0"/>
                    <a:pt x="5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7106;p32">
              <a:extLst>
                <a:ext uri="{FF2B5EF4-FFF2-40B4-BE49-F238E27FC236}">
                  <a16:creationId xmlns:a16="http://schemas.microsoft.com/office/drawing/2014/main" id="{44F524FD-4746-49C5-BDBE-843CF8C908A0}"/>
                </a:ext>
              </a:extLst>
            </p:cNvPr>
            <p:cNvSpPr/>
            <p:nvPr/>
          </p:nvSpPr>
          <p:spPr>
            <a:xfrm>
              <a:off x="5604550" y="2724200"/>
              <a:ext cx="44675" cy="10825"/>
            </a:xfrm>
            <a:custGeom>
              <a:avLst/>
              <a:gdLst/>
              <a:ahLst/>
              <a:cxnLst/>
              <a:rect l="l" t="t" r="r" b="b"/>
              <a:pathLst>
                <a:path w="1787" h="433" extrusionOk="0">
                  <a:moveTo>
                    <a:pt x="732" y="1"/>
                  </a:moveTo>
                  <a:cubicBezTo>
                    <a:pt x="676" y="1"/>
                    <a:pt x="618" y="5"/>
                    <a:pt x="560" y="15"/>
                  </a:cubicBezTo>
                  <a:cubicBezTo>
                    <a:pt x="510" y="52"/>
                    <a:pt x="457" y="63"/>
                    <a:pt x="403" y="63"/>
                  </a:cubicBezTo>
                  <a:cubicBezTo>
                    <a:pt x="332" y="63"/>
                    <a:pt x="259" y="44"/>
                    <a:pt x="188" y="44"/>
                  </a:cubicBezTo>
                  <a:cubicBezTo>
                    <a:pt x="122" y="44"/>
                    <a:pt x="59" y="60"/>
                    <a:pt x="1" y="123"/>
                  </a:cubicBezTo>
                  <a:lnTo>
                    <a:pt x="1" y="182"/>
                  </a:lnTo>
                  <a:cubicBezTo>
                    <a:pt x="126" y="277"/>
                    <a:pt x="266" y="292"/>
                    <a:pt x="410" y="292"/>
                  </a:cubicBezTo>
                  <a:cubicBezTo>
                    <a:pt x="476" y="292"/>
                    <a:pt x="542" y="289"/>
                    <a:pt x="609" y="289"/>
                  </a:cubicBezTo>
                  <a:cubicBezTo>
                    <a:pt x="688" y="289"/>
                    <a:pt x="768" y="294"/>
                    <a:pt x="846" y="313"/>
                  </a:cubicBezTo>
                  <a:cubicBezTo>
                    <a:pt x="977" y="384"/>
                    <a:pt x="1156" y="313"/>
                    <a:pt x="1299" y="420"/>
                  </a:cubicBezTo>
                  <a:cubicBezTo>
                    <a:pt x="1322" y="420"/>
                    <a:pt x="1370" y="420"/>
                    <a:pt x="1418" y="396"/>
                  </a:cubicBezTo>
                  <a:cubicBezTo>
                    <a:pt x="1501" y="313"/>
                    <a:pt x="1787" y="432"/>
                    <a:pt x="1727" y="146"/>
                  </a:cubicBezTo>
                  <a:lnTo>
                    <a:pt x="1727" y="146"/>
                  </a:lnTo>
                  <a:cubicBezTo>
                    <a:pt x="1716" y="147"/>
                    <a:pt x="1705" y="147"/>
                    <a:pt x="1694" y="147"/>
                  </a:cubicBezTo>
                  <a:cubicBezTo>
                    <a:pt x="1361" y="147"/>
                    <a:pt x="1058" y="1"/>
                    <a:pt x="7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7107;p32">
              <a:extLst>
                <a:ext uri="{FF2B5EF4-FFF2-40B4-BE49-F238E27FC236}">
                  <a16:creationId xmlns:a16="http://schemas.microsoft.com/office/drawing/2014/main" id="{9C91D263-62A5-4E14-8B51-45363FA45E04}"/>
                </a:ext>
              </a:extLst>
            </p:cNvPr>
            <p:cNvSpPr/>
            <p:nvPr/>
          </p:nvSpPr>
          <p:spPr>
            <a:xfrm>
              <a:off x="5671825" y="2730850"/>
              <a:ext cx="30675" cy="11125"/>
            </a:xfrm>
            <a:custGeom>
              <a:avLst/>
              <a:gdLst/>
              <a:ahLst/>
              <a:cxnLst/>
              <a:rect l="l" t="t" r="r" b="b"/>
              <a:pathLst>
                <a:path w="1227" h="445" extrusionOk="0">
                  <a:moveTo>
                    <a:pt x="146" y="1"/>
                  </a:moveTo>
                  <a:cubicBezTo>
                    <a:pt x="111" y="1"/>
                    <a:pt x="74" y="4"/>
                    <a:pt x="36" y="11"/>
                  </a:cubicBezTo>
                  <a:cubicBezTo>
                    <a:pt x="1" y="59"/>
                    <a:pt x="1" y="107"/>
                    <a:pt x="36" y="154"/>
                  </a:cubicBezTo>
                  <a:cubicBezTo>
                    <a:pt x="254" y="316"/>
                    <a:pt x="476" y="444"/>
                    <a:pt x="712" y="444"/>
                  </a:cubicBezTo>
                  <a:cubicBezTo>
                    <a:pt x="876" y="444"/>
                    <a:pt x="1046" y="382"/>
                    <a:pt x="1227" y="226"/>
                  </a:cubicBezTo>
                  <a:lnTo>
                    <a:pt x="1227" y="226"/>
                  </a:lnTo>
                  <a:cubicBezTo>
                    <a:pt x="1163" y="246"/>
                    <a:pt x="1102" y="254"/>
                    <a:pt x="1043" y="254"/>
                  </a:cubicBezTo>
                  <a:cubicBezTo>
                    <a:pt x="721" y="254"/>
                    <a:pt x="462" y="1"/>
                    <a:pt x="1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7108;p32">
              <a:extLst>
                <a:ext uri="{FF2B5EF4-FFF2-40B4-BE49-F238E27FC236}">
                  <a16:creationId xmlns:a16="http://schemas.microsoft.com/office/drawing/2014/main" id="{E9C7A638-5279-4025-A39C-C2921A187A8B}"/>
                </a:ext>
              </a:extLst>
            </p:cNvPr>
            <p:cNvSpPr/>
            <p:nvPr/>
          </p:nvSpPr>
          <p:spPr>
            <a:xfrm>
              <a:off x="5633125" y="2774875"/>
              <a:ext cx="37525" cy="10450"/>
            </a:xfrm>
            <a:custGeom>
              <a:avLst/>
              <a:gdLst/>
              <a:ahLst/>
              <a:cxnLst/>
              <a:rect l="l" t="t" r="r" b="b"/>
              <a:pathLst>
                <a:path w="1501" h="418" extrusionOk="0">
                  <a:moveTo>
                    <a:pt x="1" y="1"/>
                  </a:moveTo>
                  <a:lnTo>
                    <a:pt x="1" y="262"/>
                  </a:lnTo>
                  <a:cubicBezTo>
                    <a:pt x="310" y="417"/>
                    <a:pt x="656" y="322"/>
                    <a:pt x="1001" y="393"/>
                  </a:cubicBezTo>
                  <a:cubicBezTo>
                    <a:pt x="1132" y="274"/>
                    <a:pt x="1310" y="382"/>
                    <a:pt x="1441" y="262"/>
                  </a:cubicBezTo>
                  <a:cubicBezTo>
                    <a:pt x="1501" y="215"/>
                    <a:pt x="1501" y="179"/>
                    <a:pt x="1430" y="131"/>
                  </a:cubicBezTo>
                  <a:cubicBezTo>
                    <a:pt x="953" y="131"/>
                    <a:pt x="477" y="96"/>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7109;p32">
              <a:extLst>
                <a:ext uri="{FF2B5EF4-FFF2-40B4-BE49-F238E27FC236}">
                  <a16:creationId xmlns:a16="http://schemas.microsoft.com/office/drawing/2014/main" id="{1720DCD2-1179-4FD2-94F4-E65895E0ED73}"/>
                </a:ext>
              </a:extLst>
            </p:cNvPr>
            <p:cNvSpPr/>
            <p:nvPr/>
          </p:nvSpPr>
          <p:spPr>
            <a:xfrm>
              <a:off x="5639975" y="2727475"/>
              <a:ext cx="32775" cy="8925"/>
            </a:xfrm>
            <a:custGeom>
              <a:avLst/>
              <a:gdLst/>
              <a:ahLst/>
              <a:cxnLst/>
              <a:rect l="l" t="t" r="r" b="b"/>
              <a:pathLst>
                <a:path w="1311" h="357" extrusionOk="0">
                  <a:moveTo>
                    <a:pt x="835" y="0"/>
                  </a:moveTo>
                  <a:cubicBezTo>
                    <a:pt x="695" y="0"/>
                    <a:pt x="552" y="21"/>
                    <a:pt x="413" y="21"/>
                  </a:cubicBezTo>
                  <a:cubicBezTo>
                    <a:pt x="375" y="21"/>
                    <a:pt x="336" y="19"/>
                    <a:pt x="298" y="15"/>
                  </a:cubicBezTo>
                  <a:cubicBezTo>
                    <a:pt x="191" y="111"/>
                    <a:pt x="96" y="182"/>
                    <a:pt x="1" y="265"/>
                  </a:cubicBezTo>
                  <a:cubicBezTo>
                    <a:pt x="334" y="289"/>
                    <a:pt x="667" y="301"/>
                    <a:pt x="1013" y="313"/>
                  </a:cubicBezTo>
                  <a:cubicBezTo>
                    <a:pt x="1058" y="341"/>
                    <a:pt x="1106" y="356"/>
                    <a:pt x="1155" y="356"/>
                  </a:cubicBezTo>
                  <a:cubicBezTo>
                    <a:pt x="1207" y="356"/>
                    <a:pt x="1261" y="338"/>
                    <a:pt x="1310" y="301"/>
                  </a:cubicBezTo>
                  <a:lnTo>
                    <a:pt x="1310" y="146"/>
                  </a:lnTo>
                  <a:cubicBezTo>
                    <a:pt x="1158" y="28"/>
                    <a:pt x="997" y="0"/>
                    <a:pt x="83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7110;p32">
              <a:extLst>
                <a:ext uri="{FF2B5EF4-FFF2-40B4-BE49-F238E27FC236}">
                  <a16:creationId xmlns:a16="http://schemas.microsoft.com/office/drawing/2014/main" id="{F0A42239-952F-4D78-A673-F1BFECA1E1E2}"/>
                </a:ext>
              </a:extLst>
            </p:cNvPr>
            <p:cNvSpPr/>
            <p:nvPr/>
          </p:nvSpPr>
          <p:spPr>
            <a:xfrm>
              <a:off x="5482225" y="2816325"/>
              <a:ext cx="31275" cy="8275"/>
            </a:xfrm>
            <a:custGeom>
              <a:avLst/>
              <a:gdLst/>
              <a:ahLst/>
              <a:cxnLst/>
              <a:rect l="l" t="t" r="r" b="b"/>
              <a:pathLst>
                <a:path w="1251" h="331" extrusionOk="0">
                  <a:moveTo>
                    <a:pt x="343" y="0"/>
                  </a:moveTo>
                  <a:cubicBezTo>
                    <a:pt x="228" y="0"/>
                    <a:pt x="114" y="14"/>
                    <a:pt x="0" y="57"/>
                  </a:cubicBezTo>
                  <a:lnTo>
                    <a:pt x="0" y="319"/>
                  </a:lnTo>
                  <a:cubicBezTo>
                    <a:pt x="334" y="319"/>
                    <a:pt x="679" y="319"/>
                    <a:pt x="1012" y="331"/>
                  </a:cubicBezTo>
                  <a:cubicBezTo>
                    <a:pt x="1096" y="259"/>
                    <a:pt x="1250" y="212"/>
                    <a:pt x="1155" y="45"/>
                  </a:cubicBezTo>
                  <a:lnTo>
                    <a:pt x="1155" y="45"/>
                  </a:lnTo>
                  <a:cubicBezTo>
                    <a:pt x="1108" y="51"/>
                    <a:pt x="1061" y="53"/>
                    <a:pt x="1013" y="53"/>
                  </a:cubicBezTo>
                  <a:cubicBezTo>
                    <a:pt x="791" y="53"/>
                    <a:pt x="566" y="0"/>
                    <a:pt x="3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7111;p32">
              <a:extLst>
                <a:ext uri="{FF2B5EF4-FFF2-40B4-BE49-F238E27FC236}">
                  <a16:creationId xmlns:a16="http://schemas.microsoft.com/office/drawing/2014/main" id="{B5C4B425-FFF4-43E6-9AC8-513C09C0FEA2}"/>
                </a:ext>
              </a:extLst>
            </p:cNvPr>
            <p:cNvSpPr/>
            <p:nvPr/>
          </p:nvSpPr>
          <p:spPr>
            <a:xfrm>
              <a:off x="5702475" y="2910250"/>
              <a:ext cx="31875" cy="7550"/>
            </a:xfrm>
            <a:custGeom>
              <a:avLst/>
              <a:gdLst/>
              <a:ahLst/>
              <a:cxnLst/>
              <a:rect l="l" t="t" r="r" b="b"/>
              <a:pathLst>
                <a:path w="1275" h="302" extrusionOk="0">
                  <a:moveTo>
                    <a:pt x="857" y="0"/>
                  </a:moveTo>
                  <a:cubicBezTo>
                    <a:pt x="809" y="0"/>
                    <a:pt x="762" y="9"/>
                    <a:pt x="715" y="27"/>
                  </a:cubicBezTo>
                  <a:cubicBezTo>
                    <a:pt x="654" y="46"/>
                    <a:pt x="595" y="53"/>
                    <a:pt x="539" y="53"/>
                  </a:cubicBezTo>
                  <a:cubicBezTo>
                    <a:pt x="389" y="53"/>
                    <a:pt x="252" y="3"/>
                    <a:pt x="96" y="3"/>
                  </a:cubicBezTo>
                  <a:cubicBezTo>
                    <a:pt x="1" y="86"/>
                    <a:pt x="13" y="170"/>
                    <a:pt x="84" y="265"/>
                  </a:cubicBezTo>
                  <a:cubicBezTo>
                    <a:pt x="298" y="285"/>
                    <a:pt x="511" y="301"/>
                    <a:pt x="733" y="301"/>
                  </a:cubicBezTo>
                  <a:cubicBezTo>
                    <a:pt x="907" y="301"/>
                    <a:pt x="1086" y="291"/>
                    <a:pt x="1275" y="265"/>
                  </a:cubicBezTo>
                  <a:cubicBezTo>
                    <a:pt x="1149" y="85"/>
                    <a:pt x="1003" y="0"/>
                    <a:pt x="8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7112;p32">
              <a:extLst>
                <a:ext uri="{FF2B5EF4-FFF2-40B4-BE49-F238E27FC236}">
                  <a16:creationId xmlns:a16="http://schemas.microsoft.com/office/drawing/2014/main" id="{D8347947-CFFE-4345-864D-3ED97C267737}"/>
                </a:ext>
              </a:extLst>
            </p:cNvPr>
            <p:cNvSpPr/>
            <p:nvPr/>
          </p:nvSpPr>
          <p:spPr>
            <a:xfrm>
              <a:off x="5444125" y="2797375"/>
              <a:ext cx="30075" cy="9750"/>
            </a:xfrm>
            <a:custGeom>
              <a:avLst/>
              <a:gdLst/>
              <a:ahLst/>
              <a:cxnLst/>
              <a:rect l="l" t="t" r="r" b="b"/>
              <a:pathLst>
                <a:path w="1203" h="390" extrusionOk="0">
                  <a:moveTo>
                    <a:pt x="520" y="1"/>
                  </a:moveTo>
                  <a:cubicBezTo>
                    <a:pt x="388" y="1"/>
                    <a:pt x="257" y="18"/>
                    <a:pt x="119" y="41"/>
                  </a:cubicBezTo>
                  <a:lnTo>
                    <a:pt x="60" y="77"/>
                  </a:lnTo>
                  <a:cubicBezTo>
                    <a:pt x="0" y="172"/>
                    <a:pt x="0" y="244"/>
                    <a:pt x="48" y="327"/>
                  </a:cubicBezTo>
                  <a:cubicBezTo>
                    <a:pt x="72" y="339"/>
                    <a:pt x="96" y="363"/>
                    <a:pt x="119" y="374"/>
                  </a:cubicBezTo>
                  <a:cubicBezTo>
                    <a:pt x="146" y="374"/>
                    <a:pt x="172" y="373"/>
                    <a:pt x="198" y="373"/>
                  </a:cubicBezTo>
                  <a:cubicBezTo>
                    <a:pt x="361" y="373"/>
                    <a:pt x="527" y="389"/>
                    <a:pt x="694" y="389"/>
                  </a:cubicBezTo>
                  <a:cubicBezTo>
                    <a:pt x="831" y="389"/>
                    <a:pt x="969" y="378"/>
                    <a:pt x="1108" y="339"/>
                  </a:cubicBezTo>
                  <a:cubicBezTo>
                    <a:pt x="1203" y="172"/>
                    <a:pt x="1167" y="77"/>
                    <a:pt x="953" y="77"/>
                  </a:cubicBezTo>
                  <a:cubicBezTo>
                    <a:pt x="804" y="21"/>
                    <a:pt x="662" y="1"/>
                    <a:pt x="5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7113;p32">
              <a:extLst>
                <a:ext uri="{FF2B5EF4-FFF2-40B4-BE49-F238E27FC236}">
                  <a16:creationId xmlns:a16="http://schemas.microsoft.com/office/drawing/2014/main" id="{74656AFF-D734-48BD-AE67-0B7A65A49DF6}"/>
                </a:ext>
              </a:extLst>
            </p:cNvPr>
            <p:cNvSpPr/>
            <p:nvPr/>
          </p:nvSpPr>
          <p:spPr>
            <a:xfrm>
              <a:off x="5589975" y="2753150"/>
              <a:ext cx="34250" cy="6575"/>
            </a:xfrm>
            <a:custGeom>
              <a:avLst/>
              <a:gdLst/>
              <a:ahLst/>
              <a:cxnLst/>
              <a:rect l="l" t="t" r="r" b="b"/>
              <a:pathLst>
                <a:path w="1370" h="263" extrusionOk="0">
                  <a:moveTo>
                    <a:pt x="417" y="0"/>
                  </a:moveTo>
                  <a:cubicBezTo>
                    <a:pt x="334" y="167"/>
                    <a:pt x="155" y="108"/>
                    <a:pt x="0" y="131"/>
                  </a:cubicBezTo>
                  <a:lnTo>
                    <a:pt x="0" y="250"/>
                  </a:lnTo>
                  <a:cubicBezTo>
                    <a:pt x="429" y="250"/>
                    <a:pt x="846" y="262"/>
                    <a:pt x="1286" y="262"/>
                  </a:cubicBezTo>
                  <a:cubicBezTo>
                    <a:pt x="1370" y="179"/>
                    <a:pt x="1370" y="96"/>
                    <a:pt x="1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7114;p32">
              <a:extLst>
                <a:ext uri="{FF2B5EF4-FFF2-40B4-BE49-F238E27FC236}">
                  <a16:creationId xmlns:a16="http://schemas.microsoft.com/office/drawing/2014/main" id="{DD56685C-9E43-495C-9359-FDFD8B061638}"/>
                </a:ext>
              </a:extLst>
            </p:cNvPr>
            <p:cNvSpPr/>
            <p:nvPr/>
          </p:nvSpPr>
          <p:spPr>
            <a:xfrm>
              <a:off x="5539975" y="2718900"/>
              <a:ext cx="32150" cy="8375"/>
            </a:xfrm>
            <a:custGeom>
              <a:avLst/>
              <a:gdLst/>
              <a:ahLst/>
              <a:cxnLst/>
              <a:rect l="l" t="t" r="r" b="b"/>
              <a:pathLst>
                <a:path w="1286" h="335" extrusionOk="0">
                  <a:moveTo>
                    <a:pt x="680" y="0"/>
                  </a:moveTo>
                  <a:cubicBezTo>
                    <a:pt x="604" y="0"/>
                    <a:pt x="528" y="13"/>
                    <a:pt x="453" y="49"/>
                  </a:cubicBezTo>
                  <a:cubicBezTo>
                    <a:pt x="441" y="61"/>
                    <a:pt x="417" y="96"/>
                    <a:pt x="405" y="108"/>
                  </a:cubicBezTo>
                  <a:cubicBezTo>
                    <a:pt x="365" y="132"/>
                    <a:pt x="319" y="136"/>
                    <a:pt x="271" y="136"/>
                  </a:cubicBezTo>
                  <a:cubicBezTo>
                    <a:pt x="247" y="136"/>
                    <a:pt x="222" y="135"/>
                    <a:pt x="198" y="135"/>
                  </a:cubicBezTo>
                  <a:cubicBezTo>
                    <a:pt x="125" y="135"/>
                    <a:pt x="54" y="144"/>
                    <a:pt x="0" y="215"/>
                  </a:cubicBezTo>
                  <a:lnTo>
                    <a:pt x="0" y="335"/>
                  </a:lnTo>
                  <a:lnTo>
                    <a:pt x="1155" y="335"/>
                  </a:lnTo>
                  <a:lnTo>
                    <a:pt x="1286" y="61"/>
                  </a:lnTo>
                  <a:lnTo>
                    <a:pt x="1286" y="61"/>
                  </a:lnTo>
                  <a:cubicBezTo>
                    <a:pt x="1259" y="64"/>
                    <a:pt x="1232" y="66"/>
                    <a:pt x="1206" y="66"/>
                  </a:cubicBezTo>
                  <a:cubicBezTo>
                    <a:pt x="1027" y="66"/>
                    <a:pt x="853" y="0"/>
                    <a:pt x="6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7115;p32">
              <a:extLst>
                <a:ext uri="{FF2B5EF4-FFF2-40B4-BE49-F238E27FC236}">
                  <a16:creationId xmlns:a16="http://schemas.microsoft.com/office/drawing/2014/main" id="{B01803EB-6192-447A-BFDB-2FDC90CD1C67}"/>
                </a:ext>
              </a:extLst>
            </p:cNvPr>
            <p:cNvSpPr/>
            <p:nvPr/>
          </p:nvSpPr>
          <p:spPr>
            <a:xfrm>
              <a:off x="5866500" y="2831425"/>
              <a:ext cx="36325" cy="15500"/>
            </a:xfrm>
            <a:custGeom>
              <a:avLst/>
              <a:gdLst/>
              <a:ahLst/>
              <a:cxnLst/>
              <a:rect l="l" t="t" r="r" b="b"/>
              <a:pathLst>
                <a:path w="1453" h="620" extrusionOk="0">
                  <a:moveTo>
                    <a:pt x="1417" y="1"/>
                  </a:moveTo>
                  <a:lnTo>
                    <a:pt x="1417" y="1"/>
                  </a:lnTo>
                  <a:cubicBezTo>
                    <a:pt x="1000" y="382"/>
                    <a:pt x="477" y="239"/>
                    <a:pt x="0" y="310"/>
                  </a:cubicBezTo>
                  <a:cubicBezTo>
                    <a:pt x="84" y="441"/>
                    <a:pt x="218" y="444"/>
                    <a:pt x="353" y="444"/>
                  </a:cubicBezTo>
                  <a:cubicBezTo>
                    <a:pt x="359" y="444"/>
                    <a:pt x="366" y="444"/>
                    <a:pt x="372" y="444"/>
                  </a:cubicBezTo>
                  <a:cubicBezTo>
                    <a:pt x="501" y="444"/>
                    <a:pt x="630" y="447"/>
                    <a:pt x="715" y="560"/>
                  </a:cubicBezTo>
                  <a:cubicBezTo>
                    <a:pt x="846" y="572"/>
                    <a:pt x="977" y="608"/>
                    <a:pt x="1096" y="620"/>
                  </a:cubicBezTo>
                  <a:cubicBezTo>
                    <a:pt x="1096" y="370"/>
                    <a:pt x="1453" y="275"/>
                    <a:pt x="14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7116;p32">
              <a:extLst>
                <a:ext uri="{FF2B5EF4-FFF2-40B4-BE49-F238E27FC236}">
                  <a16:creationId xmlns:a16="http://schemas.microsoft.com/office/drawing/2014/main" id="{DEF84EEB-BF4C-4B47-B364-726A85F59D7F}"/>
                </a:ext>
              </a:extLst>
            </p:cNvPr>
            <p:cNvSpPr/>
            <p:nvPr/>
          </p:nvSpPr>
          <p:spPr>
            <a:xfrm>
              <a:off x="5466450" y="2863275"/>
              <a:ext cx="33950" cy="10250"/>
            </a:xfrm>
            <a:custGeom>
              <a:avLst/>
              <a:gdLst/>
              <a:ahLst/>
              <a:cxnLst/>
              <a:rect l="l" t="t" r="r" b="b"/>
              <a:pathLst>
                <a:path w="1358" h="410" extrusionOk="0">
                  <a:moveTo>
                    <a:pt x="713" y="14"/>
                  </a:moveTo>
                  <a:cubicBezTo>
                    <a:pt x="692" y="14"/>
                    <a:pt x="669" y="23"/>
                    <a:pt x="643" y="36"/>
                  </a:cubicBezTo>
                  <a:cubicBezTo>
                    <a:pt x="574" y="106"/>
                    <a:pt x="496" y="121"/>
                    <a:pt x="415" y="121"/>
                  </a:cubicBezTo>
                  <a:cubicBezTo>
                    <a:pt x="350" y="121"/>
                    <a:pt x="284" y="111"/>
                    <a:pt x="220" y="111"/>
                  </a:cubicBezTo>
                  <a:cubicBezTo>
                    <a:pt x="159" y="111"/>
                    <a:pt x="101" y="120"/>
                    <a:pt x="48" y="155"/>
                  </a:cubicBezTo>
                  <a:cubicBezTo>
                    <a:pt x="0" y="215"/>
                    <a:pt x="12" y="275"/>
                    <a:pt x="60" y="334"/>
                  </a:cubicBezTo>
                  <a:cubicBezTo>
                    <a:pt x="91" y="331"/>
                    <a:pt x="122" y="330"/>
                    <a:pt x="153" y="330"/>
                  </a:cubicBezTo>
                  <a:cubicBezTo>
                    <a:pt x="410" y="330"/>
                    <a:pt x="671" y="409"/>
                    <a:pt x="930" y="409"/>
                  </a:cubicBezTo>
                  <a:cubicBezTo>
                    <a:pt x="1073" y="409"/>
                    <a:pt x="1216" y="385"/>
                    <a:pt x="1358" y="310"/>
                  </a:cubicBezTo>
                  <a:cubicBezTo>
                    <a:pt x="1262" y="1"/>
                    <a:pt x="929" y="191"/>
                    <a:pt x="762" y="36"/>
                  </a:cubicBezTo>
                  <a:cubicBezTo>
                    <a:pt x="746" y="20"/>
                    <a:pt x="730" y="14"/>
                    <a:pt x="713" y="1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7117;p32">
              <a:extLst>
                <a:ext uri="{FF2B5EF4-FFF2-40B4-BE49-F238E27FC236}">
                  <a16:creationId xmlns:a16="http://schemas.microsoft.com/office/drawing/2014/main" id="{4CAA7CFF-33D9-4020-8716-45DA1A3E782C}"/>
                </a:ext>
              </a:extLst>
            </p:cNvPr>
            <p:cNvSpPr/>
            <p:nvPr/>
          </p:nvSpPr>
          <p:spPr>
            <a:xfrm>
              <a:off x="5450075" y="2860075"/>
              <a:ext cx="32775" cy="8975"/>
            </a:xfrm>
            <a:custGeom>
              <a:avLst/>
              <a:gdLst/>
              <a:ahLst/>
              <a:cxnLst/>
              <a:rect l="l" t="t" r="r" b="b"/>
              <a:pathLst>
                <a:path w="1311" h="359" extrusionOk="0">
                  <a:moveTo>
                    <a:pt x="275" y="1"/>
                  </a:moveTo>
                  <a:cubicBezTo>
                    <a:pt x="184" y="1"/>
                    <a:pt x="93" y="7"/>
                    <a:pt x="0" y="22"/>
                  </a:cubicBezTo>
                  <a:cubicBezTo>
                    <a:pt x="0" y="69"/>
                    <a:pt x="12" y="129"/>
                    <a:pt x="12" y="176"/>
                  </a:cubicBezTo>
                  <a:cubicBezTo>
                    <a:pt x="95" y="320"/>
                    <a:pt x="201" y="359"/>
                    <a:pt x="315" y="359"/>
                  </a:cubicBezTo>
                  <a:cubicBezTo>
                    <a:pt x="446" y="359"/>
                    <a:pt x="587" y="307"/>
                    <a:pt x="715" y="307"/>
                  </a:cubicBezTo>
                  <a:cubicBezTo>
                    <a:pt x="744" y="304"/>
                    <a:pt x="773" y="303"/>
                    <a:pt x="802" y="303"/>
                  </a:cubicBezTo>
                  <a:cubicBezTo>
                    <a:pt x="858" y="303"/>
                    <a:pt x="915" y="307"/>
                    <a:pt x="971" y="307"/>
                  </a:cubicBezTo>
                  <a:cubicBezTo>
                    <a:pt x="1101" y="307"/>
                    <a:pt x="1223" y="285"/>
                    <a:pt x="1310" y="141"/>
                  </a:cubicBezTo>
                  <a:cubicBezTo>
                    <a:pt x="960" y="93"/>
                    <a:pt x="625" y="1"/>
                    <a:pt x="2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7118;p32">
              <a:extLst>
                <a:ext uri="{FF2B5EF4-FFF2-40B4-BE49-F238E27FC236}">
                  <a16:creationId xmlns:a16="http://schemas.microsoft.com/office/drawing/2014/main" id="{14B880C5-707C-43A6-8BCD-CB157526BC1D}"/>
                </a:ext>
              </a:extLst>
            </p:cNvPr>
            <p:cNvSpPr/>
            <p:nvPr/>
          </p:nvSpPr>
          <p:spPr>
            <a:xfrm>
              <a:off x="5679575" y="2907325"/>
              <a:ext cx="25325" cy="9550"/>
            </a:xfrm>
            <a:custGeom>
              <a:avLst/>
              <a:gdLst/>
              <a:ahLst/>
              <a:cxnLst/>
              <a:rect l="l" t="t" r="r" b="b"/>
              <a:pathLst>
                <a:path w="1013" h="382" extrusionOk="0">
                  <a:moveTo>
                    <a:pt x="0" y="1"/>
                  </a:moveTo>
                  <a:lnTo>
                    <a:pt x="0" y="263"/>
                  </a:lnTo>
                  <a:cubicBezTo>
                    <a:pt x="114" y="322"/>
                    <a:pt x="233" y="336"/>
                    <a:pt x="353" y="336"/>
                  </a:cubicBezTo>
                  <a:cubicBezTo>
                    <a:pt x="463" y="336"/>
                    <a:pt x="573" y="324"/>
                    <a:pt x="682" y="324"/>
                  </a:cubicBezTo>
                  <a:cubicBezTo>
                    <a:pt x="790" y="324"/>
                    <a:pt x="897" y="336"/>
                    <a:pt x="1000" y="382"/>
                  </a:cubicBezTo>
                  <a:cubicBezTo>
                    <a:pt x="1000" y="298"/>
                    <a:pt x="1012" y="203"/>
                    <a:pt x="1012" y="120"/>
                  </a:cubicBezTo>
                  <a:cubicBezTo>
                    <a:pt x="879" y="82"/>
                    <a:pt x="744" y="78"/>
                    <a:pt x="608" y="78"/>
                  </a:cubicBezTo>
                  <a:cubicBezTo>
                    <a:pt x="574" y="78"/>
                    <a:pt x="540" y="78"/>
                    <a:pt x="506" y="78"/>
                  </a:cubicBezTo>
                  <a:cubicBezTo>
                    <a:pt x="337" y="78"/>
                    <a:pt x="167" y="72"/>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7119;p32">
              <a:extLst>
                <a:ext uri="{FF2B5EF4-FFF2-40B4-BE49-F238E27FC236}">
                  <a16:creationId xmlns:a16="http://schemas.microsoft.com/office/drawing/2014/main" id="{15A90484-6A6D-4EA8-B63A-7A402E0FBFF0}"/>
                </a:ext>
              </a:extLst>
            </p:cNvPr>
            <p:cNvSpPr/>
            <p:nvPr/>
          </p:nvSpPr>
          <p:spPr>
            <a:xfrm>
              <a:off x="5530450" y="2861200"/>
              <a:ext cx="24725" cy="14900"/>
            </a:xfrm>
            <a:custGeom>
              <a:avLst/>
              <a:gdLst/>
              <a:ahLst/>
              <a:cxnLst/>
              <a:rect l="l" t="t" r="r" b="b"/>
              <a:pathLst>
                <a:path w="989" h="596" extrusionOk="0">
                  <a:moveTo>
                    <a:pt x="95" y="0"/>
                  </a:moveTo>
                  <a:cubicBezTo>
                    <a:pt x="36" y="48"/>
                    <a:pt x="0" y="107"/>
                    <a:pt x="12" y="203"/>
                  </a:cubicBezTo>
                  <a:cubicBezTo>
                    <a:pt x="36" y="262"/>
                    <a:pt x="48" y="310"/>
                    <a:pt x="72" y="346"/>
                  </a:cubicBezTo>
                  <a:cubicBezTo>
                    <a:pt x="107" y="405"/>
                    <a:pt x="167" y="453"/>
                    <a:pt x="226" y="512"/>
                  </a:cubicBezTo>
                  <a:lnTo>
                    <a:pt x="667" y="560"/>
                  </a:lnTo>
                  <a:cubicBezTo>
                    <a:pt x="667" y="572"/>
                    <a:pt x="703" y="596"/>
                    <a:pt x="726" y="596"/>
                  </a:cubicBezTo>
                  <a:cubicBezTo>
                    <a:pt x="762" y="596"/>
                    <a:pt x="786" y="572"/>
                    <a:pt x="822" y="536"/>
                  </a:cubicBezTo>
                  <a:cubicBezTo>
                    <a:pt x="881" y="441"/>
                    <a:pt x="929" y="358"/>
                    <a:pt x="988" y="262"/>
                  </a:cubicBezTo>
                  <a:cubicBezTo>
                    <a:pt x="929" y="262"/>
                    <a:pt x="869" y="250"/>
                    <a:pt x="810" y="250"/>
                  </a:cubicBezTo>
                  <a:cubicBezTo>
                    <a:pt x="643" y="119"/>
                    <a:pt x="417" y="119"/>
                    <a:pt x="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7120;p32">
              <a:extLst>
                <a:ext uri="{FF2B5EF4-FFF2-40B4-BE49-F238E27FC236}">
                  <a16:creationId xmlns:a16="http://schemas.microsoft.com/office/drawing/2014/main" id="{19DE0427-8BAC-41F0-89B3-AFA0E3748205}"/>
                </a:ext>
              </a:extLst>
            </p:cNvPr>
            <p:cNvSpPr/>
            <p:nvPr/>
          </p:nvSpPr>
          <p:spPr>
            <a:xfrm>
              <a:off x="5485800" y="2862275"/>
              <a:ext cx="33950" cy="8850"/>
            </a:xfrm>
            <a:custGeom>
              <a:avLst/>
              <a:gdLst/>
              <a:ahLst/>
              <a:cxnLst/>
              <a:rect l="l" t="t" r="r" b="b"/>
              <a:pathLst>
                <a:path w="1358" h="354" extrusionOk="0">
                  <a:moveTo>
                    <a:pt x="946" y="0"/>
                  </a:moveTo>
                  <a:cubicBezTo>
                    <a:pt x="665" y="0"/>
                    <a:pt x="380" y="55"/>
                    <a:pt x="103" y="55"/>
                  </a:cubicBezTo>
                  <a:cubicBezTo>
                    <a:pt x="68" y="55"/>
                    <a:pt x="34" y="54"/>
                    <a:pt x="0" y="53"/>
                  </a:cubicBezTo>
                  <a:lnTo>
                    <a:pt x="0" y="53"/>
                  </a:lnTo>
                  <a:cubicBezTo>
                    <a:pt x="131" y="279"/>
                    <a:pt x="417" y="195"/>
                    <a:pt x="584" y="350"/>
                  </a:cubicBezTo>
                  <a:cubicBezTo>
                    <a:pt x="619" y="322"/>
                    <a:pt x="655" y="313"/>
                    <a:pt x="691" y="313"/>
                  </a:cubicBezTo>
                  <a:cubicBezTo>
                    <a:pt x="767" y="313"/>
                    <a:pt x="845" y="353"/>
                    <a:pt x="919" y="353"/>
                  </a:cubicBezTo>
                  <a:cubicBezTo>
                    <a:pt x="930" y="353"/>
                    <a:pt x="941" y="352"/>
                    <a:pt x="953" y="350"/>
                  </a:cubicBezTo>
                  <a:cubicBezTo>
                    <a:pt x="1084" y="350"/>
                    <a:pt x="1215" y="338"/>
                    <a:pt x="1322" y="231"/>
                  </a:cubicBezTo>
                  <a:cubicBezTo>
                    <a:pt x="1358" y="160"/>
                    <a:pt x="1358" y="100"/>
                    <a:pt x="1310" y="41"/>
                  </a:cubicBezTo>
                  <a:cubicBezTo>
                    <a:pt x="1190" y="11"/>
                    <a:pt x="1069" y="0"/>
                    <a:pt x="9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7121;p32">
              <a:extLst>
                <a:ext uri="{FF2B5EF4-FFF2-40B4-BE49-F238E27FC236}">
                  <a16:creationId xmlns:a16="http://schemas.microsoft.com/office/drawing/2014/main" id="{3C7A6E95-CA58-4535-BD2B-439593F33128}"/>
                </a:ext>
              </a:extLst>
            </p:cNvPr>
            <p:cNvSpPr/>
            <p:nvPr/>
          </p:nvSpPr>
          <p:spPr>
            <a:xfrm>
              <a:off x="5500375" y="2795425"/>
              <a:ext cx="33375" cy="8050"/>
            </a:xfrm>
            <a:custGeom>
              <a:avLst/>
              <a:gdLst/>
              <a:ahLst/>
              <a:cxnLst/>
              <a:rect l="l" t="t" r="r" b="b"/>
              <a:pathLst>
                <a:path w="1335" h="322" extrusionOk="0">
                  <a:moveTo>
                    <a:pt x="584" y="0"/>
                  </a:moveTo>
                  <a:lnTo>
                    <a:pt x="1" y="48"/>
                  </a:lnTo>
                  <a:cubicBezTo>
                    <a:pt x="86" y="161"/>
                    <a:pt x="211" y="164"/>
                    <a:pt x="339" y="164"/>
                  </a:cubicBezTo>
                  <a:cubicBezTo>
                    <a:pt x="345" y="164"/>
                    <a:pt x="351" y="164"/>
                    <a:pt x="358" y="164"/>
                  </a:cubicBezTo>
                  <a:cubicBezTo>
                    <a:pt x="492" y="164"/>
                    <a:pt x="626" y="167"/>
                    <a:pt x="715" y="298"/>
                  </a:cubicBezTo>
                  <a:cubicBezTo>
                    <a:pt x="894" y="298"/>
                    <a:pt x="1084" y="322"/>
                    <a:pt x="1275" y="322"/>
                  </a:cubicBezTo>
                  <a:cubicBezTo>
                    <a:pt x="1322" y="274"/>
                    <a:pt x="1334" y="226"/>
                    <a:pt x="1298" y="167"/>
                  </a:cubicBezTo>
                  <a:cubicBezTo>
                    <a:pt x="1251" y="131"/>
                    <a:pt x="1191" y="83"/>
                    <a:pt x="1144" y="36"/>
                  </a:cubicBezTo>
                  <a:cubicBezTo>
                    <a:pt x="953" y="24"/>
                    <a:pt x="775" y="0"/>
                    <a:pt x="5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7122;p32">
              <a:extLst>
                <a:ext uri="{FF2B5EF4-FFF2-40B4-BE49-F238E27FC236}">
                  <a16:creationId xmlns:a16="http://schemas.microsoft.com/office/drawing/2014/main" id="{9246D26A-6620-4731-9914-1F68BF00FD95}"/>
                </a:ext>
              </a:extLst>
            </p:cNvPr>
            <p:cNvSpPr/>
            <p:nvPr/>
          </p:nvSpPr>
          <p:spPr>
            <a:xfrm>
              <a:off x="5568850" y="2875300"/>
              <a:ext cx="25025" cy="6800"/>
            </a:xfrm>
            <a:custGeom>
              <a:avLst/>
              <a:gdLst/>
              <a:ahLst/>
              <a:cxnLst/>
              <a:rect l="l" t="t" r="r" b="b"/>
              <a:pathLst>
                <a:path w="1001" h="272" extrusionOk="0">
                  <a:moveTo>
                    <a:pt x="146" y="0"/>
                  </a:moveTo>
                  <a:cubicBezTo>
                    <a:pt x="97" y="0"/>
                    <a:pt x="49" y="2"/>
                    <a:pt x="0" y="8"/>
                  </a:cubicBezTo>
                  <a:lnTo>
                    <a:pt x="0" y="246"/>
                  </a:lnTo>
                  <a:cubicBezTo>
                    <a:pt x="16" y="245"/>
                    <a:pt x="31" y="245"/>
                    <a:pt x="47" y="245"/>
                  </a:cubicBezTo>
                  <a:cubicBezTo>
                    <a:pt x="208" y="245"/>
                    <a:pt x="366" y="271"/>
                    <a:pt x="522" y="271"/>
                  </a:cubicBezTo>
                  <a:cubicBezTo>
                    <a:pt x="684" y="271"/>
                    <a:pt x="844" y="243"/>
                    <a:pt x="1000" y="127"/>
                  </a:cubicBezTo>
                  <a:cubicBezTo>
                    <a:pt x="707" y="76"/>
                    <a:pt x="422" y="0"/>
                    <a:pt x="1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7123;p32">
              <a:extLst>
                <a:ext uri="{FF2B5EF4-FFF2-40B4-BE49-F238E27FC236}">
                  <a16:creationId xmlns:a16="http://schemas.microsoft.com/office/drawing/2014/main" id="{7EB6866F-87C2-4A28-943C-C16813473843}"/>
                </a:ext>
              </a:extLst>
            </p:cNvPr>
            <p:cNvSpPr/>
            <p:nvPr/>
          </p:nvSpPr>
          <p:spPr>
            <a:xfrm>
              <a:off x="5486100" y="2780925"/>
              <a:ext cx="36925" cy="7975"/>
            </a:xfrm>
            <a:custGeom>
              <a:avLst/>
              <a:gdLst/>
              <a:ahLst/>
              <a:cxnLst/>
              <a:rect l="l" t="t" r="r" b="b"/>
              <a:pathLst>
                <a:path w="1477" h="319" extrusionOk="0">
                  <a:moveTo>
                    <a:pt x="375" y="1"/>
                  </a:moveTo>
                  <a:cubicBezTo>
                    <a:pt x="233" y="1"/>
                    <a:pt x="104" y="69"/>
                    <a:pt x="0" y="282"/>
                  </a:cubicBezTo>
                  <a:cubicBezTo>
                    <a:pt x="381" y="306"/>
                    <a:pt x="762" y="306"/>
                    <a:pt x="1155" y="318"/>
                  </a:cubicBezTo>
                  <a:cubicBezTo>
                    <a:pt x="1250" y="270"/>
                    <a:pt x="1357" y="235"/>
                    <a:pt x="1476" y="175"/>
                  </a:cubicBezTo>
                  <a:cubicBezTo>
                    <a:pt x="1274" y="175"/>
                    <a:pt x="1060" y="151"/>
                    <a:pt x="857" y="140"/>
                  </a:cubicBezTo>
                  <a:cubicBezTo>
                    <a:pt x="692" y="78"/>
                    <a:pt x="526" y="1"/>
                    <a:pt x="3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7124;p32">
              <a:extLst>
                <a:ext uri="{FF2B5EF4-FFF2-40B4-BE49-F238E27FC236}">
                  <a16:creationId xmlns:a16="http://schemas.microsoft.com/office/drawing/2014/main" id="{92254940-F83E-4B60-BD22-E885EA00ED70}"/>
                </a:ext>
              </a:extLst>
            </p:cNvPr>
            <p:cNvSpPr/>
            <p:nvPr/>
          </p:nvSpPr>
          <p:spPr>
            <a:xfrm>
              <a:off x="5532225" y="2799200"/>
              <a:ext cx="21750" cy="6100"/>
            </a:xfrm>
            <a:custGeom>
              <a:avLst/>
              <a:gdLst/>
              <a:ahLst/>
              <a:cxnLst/>
              <a:rect l="l" t="t" r="r" b="b"/>
              <a:pathLst>
                <a:path w="870" h="244" extrusionOk="0">
                  <a:moveTo>
                    <a:pt x="479" y="1"/>
                  </a:moveTo>
                  <a:cubicBezTo>
                    <a:pt x="359" y="1"/>
                    <a:pt x="236" y="21"/>
                    <a:pt x="120" y="21"/>
                  </a:cubicBezTo>
                  <a:cubicBezTo>
                    <a:pt x="87" y="21"/>
                    <a:pt x="56" y="20"/>
                    <a:pt x="24" y="16"/>
                  </a:cubicBezTo>
                  <a:cubicBezTo>
                    <a:pt x="24" y="63"/>
                    <a:pt x="1" y="123"/>
                    <a:pt x="1" y="171"/>
                  </a:cubicBezTo>
                  <a:cubicBezTo>
                    <a:pt x="153" y="213"/>
                    <a:pt x="303" y="244"/>
                    <a:pt x="451" y="244"/>
                  </a:cubicBezTo>
                  <a:cubicBezTo>
                    <a:pt x="591" y="244"/>
                    <a:pt x="731" y="216"/>
                    <a:pt x="870" y="147"/>
                  </a:cubicBezTo>
                  <a:cubicBezTo>
                    <a:pt x="751" y="28"/>
                    <a:pt x="617" y="1"/>
                    <a:pt x="4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7125;p32">
              <a:extLst>
                <a:ext uri="{FF2B5EF4-FFF2-40B4-BE49-F238E27FC236}">
                  <a16:creationId xmlns:a16="http://schemas.microsoft.com/office/drawing/2014/main" id="{DFBB3C61-95A5-46BF-A50B-F22C746BABD8}"/>
                </a:ext>
              </a:extLst>
            </p:cNvPr>
            <p:cNvSpPr/>
            <p:nvPr/>
          </p:nvSpPr>
          <p:spPr>
            <a:xfrm>
              <a:off x="5659625" y="2881800"/>
              <a:ext cx="22050" cy="7100"/>
            </a:xfrm>
            <a:custGeom>
              <a:avLst/>
              <a:gdLst/>
              <a:ahLst/>
              <a:cxnLst/>
              <a:rect l="l" t="t" r="r" b="b"/>
              <a:pathLst>
                <a:path w="882" h="284" extrusionOk="0">
                  <a:moveTo>
                    <a:pt x="440" y="1"/>
                  </a:moveTo>
                  <a:cubicBezTo>
                    <a:pt x="345" y="1"/>
                    <a:pt x="250" y="13"/>
                    <a:pt x="158" y="13"/>
                  </a:cubicBezTo>
                  <a:cubicBezTo>
                    <a:pt x="133" y="13"/>
                    <a:pt x="108" y="12"/>
                    <a:pt x="84" y="10"/>
                  </a:cubicBezTo>
                  <a:lnTo>
                    <a:pt x="84" y="10"/>
                  </a:lnTo>
                  <a:cubicBezTo>
                    <a:pt x="0" y="105"/>
                    <a:pt x="0" y="200"/>
                    <a:pt x="108" y="284"/>
                  </a:cubicBezTo>
                  <a:cubicBezTo>
                    <a:pt x="170" y="242"/>
                    <a:pt x="240" y="230"/>
                    <a:pt x="314" y="230"/>
                  </a:cubicBezTo>
                  <a:cubicBezTo>
                    <a:pt x="419" y="230"/>
                    <a:pt x="532" y="254"/>
                    <a:pt x="646" y="254"/>
                  </a:cubicBezTo>
                  <a:cubicBezTo>
                    <a:pt x="725" y="254"/>
                    <a:pt x="805" y="242"/>
                    <a:pt x="882" y="200"/>
                  </a:cubicBezTo>
                  <a:cubicBezTo>
                    <a:pt x="748" y="33"/>
                    <a:pt x="595" y="1"/>
                    <a:pt x="4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7126;p32">
              <a:extLst>
                <a:ext uri="{FF2B5EF4-FFF2-40B4-BE49-F238E27FC236}">
                  <a16:creationId xmlns:a16="http://schemas.microsoft.com/office/drawing/2014/main" id="{C647EA4A-E0D9-4EFF-9499-8123F901B356}"/>
                </a:ext>
              </a:extLst>
            </p:cNvPr>
            <p:cNvSpPr/>
            <p:nvPr/>
          </p:nvSpPr>
          <p:spPr>
            <a:xfrm>
              <a:off x="5628975" y="2878750"/>
              <a:ext cx="20250" cy="7150"/>
            </a:xfrm>
            <a:custGeom>
              <a:avLst/>
              <a:gdLst/>
              <a:ahLst/>
              <a:cxnLst/>
              <a:rect l="l" t="t" r="r" b="b"/>
              <a:pathLst>
                <a:path w="810" h="286" extrusionOk="0">
                  <a:moveTo>
                    <a:pt x="0" y="1"/>
                  </a:moveTo>
                  <a:lnTo>
                    <a:pt x="0" y="1"/>
                  </a:lnTo>
                  <a:cubicBezTo>
                    <a:pt x="24" y="96"/>
                    <a:pt x="24" y="167"/>
                    <a:pt x="24" y="263"/>
                  </a:cubicBezTo>
                  <a:cubicBezTo>
                    <a:pt x="56" y="257"/>
                    <a:pt x="89" y="254"/>
                    <a:pt x="122" y="254"/>
                  </a:cubicBezTo>
                  <a:cubicBezTo>
                    <a:pt x="241" y="254"/>
                    <a:pt x="365" y="285"/>
                    <a:pt x="488" y="285"/>
                  </a:cubicBezTo>
                  <a:cubicBezTo>
                    <a:pt x="598" y="285"/>
                    <a:pt x="707" y="261"/>
                    <a:pt x="810" y="167"/>
                  </a:cubicBezTo>
                  <a:cubicBezTo>
                    <a:pt x="678" y="47"/>
                    <a:pt x="540" y="26"/>
                    <a:pt x="406" y="26"/>
                  </a:cubicBezTo>
                  <a:cubicBezTo>
                    <a:pt x="335" y="26"/>
                    <a:pt x="265" y="32"/>
                    <a:pt x="198" y="32"/>
                  </a:cubicBezTo>
                  <a:cubicBezTo>
                    <a:pt x="129" y="32"/>
                    <a:pt x="62" y="26"/>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7127;p32">
              <a:extLst>
                <a:ext uri="{FF2B5EF4-FFF2-40B4-BE49-F238E27FC236}">
                  <a16:creationId xmlns:a16="http://schemas.microsoft.com/office/drawing/2014/main" id="{060AB5FA-6597-499C-8E3C-3DC2E0D7BC95}"/>
                </a:ext>
              </a:extLst>
            </p:cNvPr>
            <p:cNvSpPr/>
            <p:nvPr/>
          </p:nvSpPr>
          <p:spPr>
            <a:xfrm>
              <a:off x="5507525" y="2817100"/>
              <a:ext cx="16700" cy="7575"/>
            </a:xfrm>
            <a:custGeom>
              <a:avLst/>
              <a:gdLst/>
              <a:ahLst/>
              <a:cxnLst/>
              <a:rect l="l" t="t" r="r" b="b"/>
              <a:pathLst>
                <a:path w="668" h="303" extrusionOk="0">
                  <a:moveTo>
                    <a:pt x="324" y="1"/>
                  </a:moveTo>
                  <a:cubicBezTo>
                    <a:pt x="280" y="1"/>
                    <a:pt x="236" y="4"/>
                    <a:pt x="192" y="4"/>
                  </a:cubicBezTo>
                  <a:cubicBezTo>
                    <a:pt x="176" y="4"/>
                    <a:pt x="159" y="3"/>
                    <a:pt x="143" y="2"/>
                  </a:cubicBezTo>
                  <a:cubicBezTo>
                    <a:pt x="96" y="97"/>
                    <a:pt x="36" y="193"/>
                    <a:pt x="0" y="288"/>
                  </a:cubicBezTo>
                  <a:cubicBezTo>
                    <a:pt x="96" y="288"/>
                    <a:pt x="196" y="302"/>
                    <a:pt x="296" y="302"/>
                  </a:cubicBezTo>
                  <a:cubicBezTo>
                    <a:pt x="422" y="302"/>
                    <a:pt x="548" y="280"/>
                    <a:pt x="667" y="181"/>
                  </a:cubicBezTo>
                  <a:cubicBezTo>
                    <a:pt x="564" y="22"/>
                    <a:pt x="445" y="1"/>
                    <a:pt x="3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7128;p32">
              <a:extLst>
                <a:ext uri="{FF2B5EF4-FFF2-40B4-BE49-F238E27FC236}">
                  <a16:creationId xmlns:a16="http://schemas.microsoft.com/office/drawing/2014/main" id="{54891779-CF0C-4C37-814A-C7BDABA202B2}"/>
                </a:ext>
              </a:extLst>
            </p:cNvPr>
            <p:cNvSpPr/>
            <p:nvPr/>
          </p:nvSpPr>
          <p:spPr>
            <a:xfrm>
              <a:off x="5575975" y="2774250"/>
              <a:ext cx="24725" cy="7200"/>
            </a:xfrm>
            <a:custGeom>
              <a:avLst/>
              <a:gdLst/>
              <a:ahLst/>
              <a:cxnLst/>
              <a:rect l="l" t="t" r="r" b="b"/>
              <a:pathLst>
                <a:path w="989" h="288" extrusionOk="0">
                  <a:moveTo>
                    <a:pt x="526" y="0"/>
                  </a:moveTo>
                  <a:cubicBezTo>
                    <a:pt x="349" y="0"/>
                    <a:pt x="173" y="12"/>
                    <a:pt x="1" y="37"/>
                  </a:cubicBezTo>
                  <a:cubicBezTo>
                    <a:pt x="191" y="264"/>
                    <a:pt x="548" y="26"/>
                    <a:pt x="715" y="287"/>
                  </a:cubicBezTo>
                  <a:cubicBezTo>
                    <a:pt x="799" y="287"/>
                    <a:pt x="906" y="276"/>
                    <a:pt x="989" y="276"/>
                  </a:cubicBezTo>
                  <a:lnTo>
                    <a:pt x="989" y="26"/>
                  </a:lnTo>
                  <a:cubicBezTo>
                    <a:pt x="834" y="9"/>
                    <a:pt x="680" y="0"/>
                    <a:pt x="5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7129;p32">
              <a:extLst>
                <a:ext uri="{FF2B5EF4-FFF2-40B4-BE49-F238E27FC236}">
                  <a16:creationId xmlns:a16="http://schemas.microsoft.com/office/drawing/2014/main" id="{E75BBE86-D280-40B2-84E0-6307C4C4B5BF}"/>
                </a:ext>
              </a:extLst>
            </p:cNvPr>
            <p:cNvSpPr/>
            <p:nvPr/>
          </p:nvSpPr>
          <p:spPr>
            <a:xfrm>
              <a:off x="5539675" y="2901875"/>
              <a:ext cx="21450" cy="8750"/>
            </a:xfrm>
            <a:custGeom>
              <a:avLst/>
              <a:gdLst/>
              <a:ahLst/>
              <a:cxnLst/>
              <a:rect l="l" t="t" r="r" b="b"/>
              <a:pathLst>
                <a:path w="858" h="350" extrusionOk="0">
                  <a:moveTo>
                    <a:pt x="635" y="1"/>
                  </a:moveTo>
                  <a:cubicBezTo>
                    <a:pt x="521" y="1"/>
                    <a:pt x="405" y="31"/>
                    <a:pt x="298" y="52"/>
                  </a:cubicBezTo>
                  <a:cubicBezTo>
                    <a:pt x="143" y="76"/>
                    <a:pt x="0" y="135"/>
                    <a:pt x="0" y="350"/>
                  </a:cubicBezTo>
                  <a:cubicBezTo>
                    <a:pt x="30" y="344"/>
                    <a:pt x="57" y="341"/>
                    <a:pt x="81" y="341"/>
                  </a:cubicBezTo>
                  <a:cubicBezTo>
                    <a:pt x="104" y="341"/>
                    <a:pt x="125" y="344"/>
                    <a:pt x="143" y="350"/>
                  </a:cubicBezTo>
                  <a:cubicBezTo>
                    <a:pt x="322" y="76"/>
                    <a:pt x="703" y="350"/>
                    <a:pt x="857" y="52"/>
                  </a:cubicBezTo>
                  <a:cubicBezTo>
                    <a:pt x="786" y="14"/>
                    <a:pt x="711" y="1"/>
                    <a:pt x="6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7130;p32">
              <a:extLst>
                <a:ext uri="{FF2B5EF4-FFF2-40B4-BE49-F238E27FC236}">
                  <a16:creationId xmlns:a16="http://schemas.microsoft.com/office/drawing/2014/main" id="{CB9BDCF1-FCCE-4471-AE10-68BEEFD9A9D2}"/>
                </a:ext>
              </a:extLst>
            </p:cNvPr>
            <p:cNvSpPr/>
            <p:nvPr/>
          </p:nvSpPr>
          <p:spPr>
            <a:xfrm>
              <a:off x="5621525" y="2752850"/>
              <a:ext cx="13025" cy="7475"/>
            </a:xfrm>
            <a:custGeom>
              <a:avLst/>
              <a:gdLst/>
              <a:ahLst/>
              <a:cxnLst/>
              <a:rect l="l" t="t" r="r" b="b"/>
              <a:pathLst>
                <a:path w="521" h="299" extrusionOk="0">
                  <a:moveTo>
                    <a:pt x="215" y="0"/>
                  </a:moveTo>
                  <a:cubicBezTo>
                    <a:pt x="143" y="0"/>
                    <a:pt x="84" y="12"/>
                    <a:pt x="0" y="12"/>
                  </a:cubicBezTo>
                  <a:cubicBezTo>
                    <a:pt x="0" y="108"/>
                    <a:pt x="24" y="191"/>
                    <a:pt x="24" y="286"/>
                  </a:cubicBezTo>
                  <a:lnTo>
                    <a:pt x="227" y="286"/>
                  </a:lnTo>
                  <a:cubicBezTo>
                    <a:pt x="334" y="262"/>
                    <a:pt x="501" y="298"/>
                    <a:pt x="512" y="167"/>
                  </a:cubicBezTo>
                  <a:cubicBezTo>
                    <a:pt x="521" y="17"/>
                    <a:pt x="429" y="1"/>
                    <a:pt x="333" y="1"/>
                  </a:cubicBezTo>
                  <a:cubicBezTo>
                    <a:pt x="308" y="1"/>
                    <a:pt x="283" y="2"/>
                    <a:pt x="259" y="2"/>
                  </a:cubicBezTo>
                  <a:cubicBezTo>
                    <a:pt x="243" y="2"/>
                    <a:pt x="229" y="2"/>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7131;p32">
              <a:extLst>
                <a:ext uri="{FF2B5EF4-FFF2-40B4-BE49-F238E27FC236}">
                  <a16:creationId xmlns:a16="http://schemas.microsoft.com/office/drawing/2014/main" id="{B0E2281E-88DE-4585-B1FF-D7AF26D96B5D}"/>
                </a:ext>
              </a:extLst>
            </p:cNvPr>
            <p:cNvSpPr/>
            <p:nvPr/>
          </p:nvSpPr>
          <p:spPr>
            <a:xfrm>
              <a:off x="5689675" y="2698525"/>
              <a:ext cx="25625" cy="3750"/>
            </a:xfrm>
            <a:custGeom>
              <a:avLst/>
              <a:gdLst/>
              <a:ahLst/>
              <a:cxnLst/>
              <a:rect l="l" t="t" r="r" b="b"/>
              <a:pathLst>
                <a:path w="1025" h="150" extrusionOk="0">
                  <a:moveTo>
                    <a:pt x="517" y="1"/>
                  </a:moveTo>
                  <a:cubicBezTo>
                    <a:pt x="346" y="1"/>
                    <a:pt x="174" y="12"/>
                    <a:pt x="1" y="42"/>
                  </a:cubicBezTo>
                  <a:cubicBezTo>
                    <a:pt x="13" y="78"/>
                    <a:pt x="37" y="114"/>
                    <a:pt x="49" y="149"/>
                  </a:cubicBezTo>
                  <a:lnTo>
                    <a:pt x="1025" y="149"/>
                  </a:lnTo>
                  <a:lnTo>
                    <a:pt x="1025" y="90"/>
                  </a:lnTo>
                  <a:lnTo>
                    <a:pt x="1025" y="30"/>
                  </a:lnTo>
                  <a:cubicBezTo>
                    <a:pt x="858" y="12"/>
                    <a:pt x="689" y="1"/>
                    <a:pt x="5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7132;p32">
              <a:extLst>
                <a:ext uri="{FF2B5EF4-FFF2-40B4-BE49-F238E27FC236}">
                  <a16:creationId xmlns:a16="http://schemas.microsoft.com/office/drawing/2014/main" id="{F2EBC1C2-4702-46F7-B5DF-3F8C9DC1E076}"/>
                </a:ext>
              </a:extLst>
            </p:cNvPr>
            <p:cNvSpPr/>
            <p:nvPr/>
          </p:nvSpPr>
          <p:spPr>
            <a:xfrm>
              <a:off x="5668550" y="2778000"/>
              <a:ext cx="19075" cy="5100"/>
            </a:xfrm>
            <a:custGeom>
              <a:avLst/>
              <a:gdLst/>
              <a:ahLst/>
              <a:cxnLst/>
              <a:rect l="l" t="t" r="r" b="b"/>
              <a:pathLst>
                <a:path w="763" h="204" extrusionOk="0">
                  <a:moveTo>
                    <a:pt x="254" y="0"/>
                  </a:moveTo>
                  <a:cubicBezTo>
                    <a:pt x="167" y="0"/>
                    <a:pt x="83" y="6"/>
                    <a:pt x="1" y="6"/>
                  </a:cubicBezTo>
                  <a:cubicBezTo>
                    <a:pt x="13" y="54"/>
                    <a:pt x="13" y="90"/>
                    <a:pt x="13" y="137"/>
                  </a:cubicBezTo>
                  <a:cubicBezTo>
                    <a:pt x="97" y="186"/>
                    <a:pt x="179" y="204"/>
                    <a:pt x="264" y="204"/>
                  </a:cubicBezTo>
                  <a:cubicBezTo>
                    <a:pt x="407" y="204"/>
                    <a:pt x="561" y="155"/>
                    <a:pt x="763" y="126"/>
                  </a:cubicBezTo>
                  <a:cubicBezTo>
                    <a:pt x="573" y="19"/>
                    <a:pt x="408" y="0"/>
                    <a:pt x="2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7133;p32">
              <a:extLst>
                <a:ext uri="{FF2B5EF4-FFF2-40B4-BE49-F238E27FC236}">
                  <a16:creationId xmlns:a16="http://schemas.microsoft.com/office/drawing/2014/main" id="{9B4151B3-78BF-49E9-B770-FA1E54F83A2D}"/>
                </a:ext>
              </a:extLst>
            </p:cNvPr>
            <p:cNvSpPr/>
            <p:nvPr/>
          </p:nvSpPr>
          <p:spPr>
            <a:xfrm>
              <a:off x="5518225" y="2860475"/>
              <a:ext cx="14025" cy="10225"/>
            </a:xfrm>
            <a:custGeom>
              <a:avLst/>
              <a:gdLst/>
              <a:ahLst/>
              <a:cxnLst/>
              <a:rect l="l" t="t" r="r" b="b"/>
              <a:pathLst>
                <a:path w="561" h="409" extrusionOk="0">
                  <a:moveTo>
                    <a:pt x="375" y="1"/>
                  </a:moveTo>
                  <a:cubicBezTo>
                    <a:pt x="248" y="1"/>
                    <a:pt x="125" y="40"/>
                    <a:pt x="13" y="113"/>
                  </a:cubicBezTo>
                  <a:cubicBezTo>
                    <a:pt x="13" y="172"/>
                    <a:pt x="1" y="220"/>
                    <a:pt x="1" y="279"/>
                  </a:cubicBezTo>
                  <a:cubicBezTo>
                    <a:pt x="98" y="364"/>
                    <a:pt x="192" y="409"/>
                    <a:pt x="286" y="409"/>
                  </a:cubicBezTo>
                  <a:cubicBezTo>
                    <a:pt x="376" y="409"/>
                    <a:pt x="467" y="367"/>
                    <a:pt x="561" y="279"/>
                  </a:cubicBezTo>
                  <a:lnTo>
                    <a:pt x="561" y="29"/>
                  </a:lnTo>
                  <a:cubicBezTo>
                    <a:pt x="499" y="10"/>
                    <a:pt x="436" y="1"/>
                    <a:pt x="3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7134;p32">
              <a:extLst>
                <a:ext uri="{FF2B5EF4-FFF2-40B4-BE49-F238E27FC236}">
                  <a16:creationId xmlns:a16="http://schemas.microsoft.com/office/drawing/2014/main" id="{AB3ECD32-6BC8-4B7F-8872-B2280997E17D}"/>
                </a:ext>
              </a:extLst>
            </p:cNvPr>
            <p:cNvSpPr/>
            <p:nvPr/>
          </p:nvSpPr>
          <p:spPr>
            <a:xfrm>
              <a:off x="5539675" y="2882025"/>
              <a:ext cx="26500" cy="3200"/>
            </a:xfrm>
            <a:custGeom>
              <a:avLst/>
              <a:gdLst/>
              <a:ahLst/>
              <a:cxnLst/>
              <a:rect l="l" t="t" r="r" b="b"/>
              <a:pathLst>
                <a:path w="1060" h="128" extrusionOk="0">
                  <a:moveTo>
                    <a:pt x="0" y="1"/>
                  </a:moveTo>
                  <a:cubicBezTo>
                    <a:pt x="163" y="91"/>
                    <a:pt x="329" y="128"/>
                    <a:pt x="496" y="128"/>
                  </a:cubicBezTo>
                  <a:cubicBezTo>
                    <a:pt x="683" y="128"/>
                    <a:pt x="871" y="82"/>
                    <a:pt x="1060" y="13"/>
                  </a:cubicBezTo>
                  <a:cubicBezTo>
                    <a:pt x="715" y="1"/>
                    <a:pt x="357"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7135;p32">
              <a:extLst>
                <a:ext uri="{FF2B5EF4-FFF2-40B4-BE49-F238E27FC236}">
                  <a16:creationId xmlns:a16="http://schemas.microsoft.com/office/drawing/2014/main" id="{F789F3EB-74CA-4C18-AD43-90CC6D33F45A}"/>
                </a:ext>
              </a:extLst>
            </p:cNvPr>
            <p:cNvSpPr/>
            <p:nvPr/>
          </p:nvSpPr>
          <p:spPr>
            <a:xfrm>
              <a:off x="5815000" y="2706075"/>
              <a:ext cx="26225" cy="3750"/>
            </a:xfrm>
            <a:custGeom>
              <a:avLst/>
              <a:gdLst/>
              <a:ahLst/>
              <a:cxnLst/>
              <a:rect l="l" t="t" r="r" b="b"/>
              <a:pathLst>
                <a:path w="1049" h="150" extrusionOk="0">
                  <a:moveTo>
                    <a:pt x="567" y="0"/>
                  </a:moveTo>
                  <a:cubicBezTo>
                    <a:pt x="404" y="0"/>
                    <a:pt x="240" y="29"/>
                    <a:pt x="80" y="29"/>
                  </a:cubicBezTo>
                  <a:cubicBezTo>
                    <a:pt x="53" y="29"/>
                    <a:pt x="27" y="28"/>
                    <a:pt x="1" y="26"/>
                  </a:cubicBezTo>
                  <a:lnTo>
                    <a:pt x="1" y="26"/>
                  </a:lnTo>
                  <a:cubicBezTo>
                    <a:pt x="257" y="127"/>
                    <a:pt x="527" y="150"/>
                    <a:pt x="800" y="150"/>
                  </a:cubicBezTo>
                  <a:cubicBezTo>
                    <a:pt x="883" y="150"/>
                    <a:pt x="966" y="148"/>
                    <a:pt x="1048" y="145"/>
                  </a:cubicBezTo>
                  <a:cubicBezTo>
                    <a:pt x="894" y="29"/>
                    <a:pt x="731" y="0"/>
                    <a:pt x="5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7136;p32">
              <a:extLst>
                <a:ext uri="{FF2B5EF4-FFF2-40B4-BE49-F238E27FC236}">
                  <a16:creationId xmlns:a16="http://schemas.microsoft.com/office/drawing/2014/main" id="{994BBE16-DB60-4D54-B7B6-4B889E41E759}"/>
                </a:ext>
              </a:extLst>
            </p:cNvPr>
            <p:cNvSpPr/>
            <p:nvPr/>
          </p:nvSpPr>
          <p:spPr>
            <a:xfrm>
              <a:off x="5603675" y="2721850"/>
              <a:ext cx="14600" cy="6000"/>
            </a:xfrm>
            <a:custGeom>
              <a:avLst/>
              <a:gdLst/>
              <a:ahLst/>
              <a:cxnLst/>
              <a:rect l="l" t="t" r="r" b="b"/>
              <a:pathLst>
                <a:path w="584" h="240" extrusionOk="0">
                  <a:moveTo>
                    <a:pt x="173" y="0"/>
                  </a:moveTo>
                  <a:cubicBezTo>
                    <a:pt x="118" y="0"/>
                    <a:pt x="61" y="17"/>
                    <a:pt x="0" y="62"/>
                  </a:cubicBezTo>
                  <a:cubicBezTo>
                    <a:pt x="24" y="109"/>
                    <a:pt x="24" y="169"/>
                    <a:pt x="24" y="217"/>
                  </a:cubicBezTo>
                  <a:cubicBezTo>
                    <a:pt x="110" y="222"/>
                    <a:pt x="199" y="239"/>
                    <a:pt x="285" y="239"/>
                  </a:cubicBezTo>
                  <a:cubicBezTo>
                    <a:pt x="390" y="239"/>
                    <a:pt x="492" y="214"/>
                    <a:pt x="583" y="109"/>
                  </a:cubicBezTo>
                  <a:lnTo>
                    <a:pt x="583" y="109"/>
                  </a:lnTo>
                  <a:cubicBezTo>
                    <a:pt x="579" y="110"/>
                    <a:pt x="574" y="110"/>
                    <a:pt x="569" y="110"/>
                  </a:cubicBezTo>
                  <a:cubicBezTo>
                    <a:pt x="436" y="110"/>
                    <a:pt x="313" y="0"/>
                    <a:pt x="1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7137;p32">
              <a:extLst>
                <a:ext uri="{FF2B5EF4-FFF2-40B4-BE49-F238E27FC236}">
                  <a16:creationId xmlns:a16="http://schemas.microsoft.com/office/drawing/2014/main" id="{0A70B6D6-FB65-4616-91B4-4DC242B7CF9F}"/>
                </a:ext>
              </a:extLst>
            </p:cNvPr>
            <p:cNvSpPr/>
            <p:nvPr/>
          </p:nvSpPr>
          <p:spPr>
            <a:xfrm>
              <a:off x="5601275" y="2860300"/>
              <a:ext cx="14025" cy="6875"/>
            </a:xfrm>
            <a:custGeom>
              <a:avLst/>
              <a:gdLst/>
              <a:ahLst/>
              <a:cxnLst/>
              <a:rect l="l" t="t" r="r" b="b"/>
              <a:pathLst>
                <a:path w="561" h="275" extrusionOk="0">
                  <a:moveTo>
                    <a:pt x="560" y="1"/>
                  </a:moveTo>
                  <a:cubicBezTo>
                    <a:pt x="370" y="1"/>
                    <a:pt x="179" y="13"/>
                    <a:pt x="1" y="13"/>
                  </a:cubicBezTo>
                  <a:lnTo>
                    <a:pt x="1" y="274"/>
                  </a:lnTo>
                  <a:cubicBezTo>
                    <a:pt x="179" y="227"/>
                    <a:pt x="370" y="191"/>
                    <a:pt x="560" y="155"/>
                  </a:cubicBezTo>
                  <a:lnTo>
                    <a:pt x="56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7138;p32">
              <a:extLst>
                <a:ext uri="{FF2B5EF4-FFF2-40B4-BE49-F238E27FC236}">
                  <a16:creationId xmlns:a16="http://schemas.microsoft.com/office/drawing/2014/main" id="{F9BD09E1-78B2-4792-83B0-744B52761A7B}"/>
                </a:ext>
              </a:extLst>
            </p:cNvPr>
            <p:cNvSpPr/>
            <p:nvPr/>
          </p:nvSpPr>
          <p:spPr>
            <a:xfrm>
              <a:off x="5536700" y="2860600"/>
              <a:ext cx="14000" cy="7050"/>
            </a:xfrm>
            <a:custGeom>
              <a:avLst/>
              <a:gdLst/>
              <a:ahLst/>
              <a:cxnLst/>
              <a:rect l="l" t="t" r="r" b="b"/>
              <a:pathLst>
                <a:path w="560" h="282" extrusionOk="0">
                  <a:moveTo>
                    <a:pt x="0" y="1"/>
                  </a:moveTo>
                  <a:cubicBezTo>
                    <a:pt x="88" y="225"/>
                    <a:pt x="248" y="281"/>
                    <a:pt x="434" y="281"/>
                  </a:cubicBezTo>
                  <a:cubicBezTo>
                    <a:pt x="474" y="281"/>
                    <a:pt x="517" y="279"/>
                    <a:pt x="560" y="274"/>
                  </a:cubicBezTo>
                  <a:cubicBezTo>
                    <a:pt x="512" y="203"/>
                    <a:pt x="453" y="108"/>
                    <a:pt x="417" y="24"/>
                  </a:cubicBezTo>
                  <a:cubicBezTo>
                    <a:pt x="274" y="1"/>
                    <a:pt x="143"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7139;p32">
              <a:extLst>
                <a:ext uri="{FF2B5EF4-FFF2-40B4-BE49-F238E27FC236}">
                  <a16:creationId xmlns:a16="http://schemas.microsoft.com/office/drawing/2014/main" id="{41C575F5-34FA-4782-A609-249781795DE1}"/>
                </a:ext>
              </a:extLst>
            </p:cNvPr>
            <p:cNvSpPr/>
            <p:nvPr/>
          </p:nvSpPr>
          <p:spPr>
            <a:xfrm>
              <a:off x="5564675" y="2918050"/>
              <a:ext cx="22050" cy="5300"/>
            </a:xfrm>
            <a:custGeom>
              <a:avLst/>
              <a:gdLst/>
              <a:ahLst/>
              <a:cxnLst/>
              <a:rect l="l" t="t" r="r" b="b"/>
              <a:pathLst>
                <a:path w="882" h="212" extrusionOk="0">
                  <a:moveTo>
                    <a:pt x="12" y="0"/>
                  </a:moveTo>
                  <a:cubicBezTo>
                    <a:pt x="12" y="24"/>
                    <a:pt x="0" y="72"/>
                    <a:pt x="0" y="108"/>
                  </a:cubicBezTo>
                  <a:cubicBezTo>
                    <a:pt x="0" y="119"/>
                    <a:pt x="0" y="143"/>
                    <a:pt x="12" y="179"/>
                  </a:cubicBezTo>
                  <a:cubicBezTo>
                    <a:pt x="29" y="187"/>
                    <a:pt x="46" y="191"/>
                    <a:pt x="62" y="191"/>
                  </a:cubicBezTo>
                  <a:cubicBezTo>
                    <a:pt x="91" y="191"/>
                    <a:pt x="116" y="178"/>
                    <a:pt x="131" y="155"/>
                  </a:cubicBezTo>
                  <a:lnTo>
                    <a:pt x="310" y="155"/>
                  </a:lnTo>
                  <a:cubicBezTo>
                    <a:pt x="399" y="197"/>
                    <a:pt x="489" y="212"/>
                    <a:pt x="578" y="212"/>
                  </a:cubicBezTo>
                  <a:cubicBezTo>
                    <a:pt x="667" y="212"/>
                    <a:pt x="756" y="197"/>
                    <a:pt x="846" y="179"/>
                  </a:cubicBezTo>
                  <a:cubicBezTo>
                    <a:pt x="870" y="155"/>
                    <a:pt x="881" y="131"/>
                    <a:pt x="881" y="108"/>
                  </a:cubicBezTo>
                  <a:cubicBezTo>
                    <a:pt x="738" y="20"/>
                    <a:pt x="584" y="5"/>
                    <a:pt x="430" y="5"/>
                  </a:cubicBezTo>
                  <a:cubicBezTo>
                    <a:pt x="346" y="5"/>
                    <a:pt x="262" y="9"/>
                    <a:pt x="178" y="9"/>
                  </a:cubicBezTo>
                  <a:cubicBezTo>
                    <a:pt x="122" y="9"/>
                    <a:pt x="67" y="7"/>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7140;p32">
              <a:extLst>
                <a:ext uri="{FF2B5EF4-FFF2-40B4-BE49-F238E27FC236}">
                  <a16:creationId xmlns:a16="http://schemas.microsoft.com/office/drawing/2014/main" id="{8EE95569-97E8-4E4D-A92C-F1C637081AE6}"/>
                </a:ext>
              </a:extLst>
            </p:cNvPr>
            <p:cNvSpPr/>
            <p:nvPr/>
          </p:nvSpPr>
          <p:spPr>
            <a:xfrm>
              <a:off x="5721825" y="2713050"/>
              <a:ext cx="12225" cy="6400"/>
            </a:xfrm>
            <a:custGeom>
              <a:avLst/>
              <a:gdLst/>
              <a:ahLst/>
              <a:cxnLst/>
              <a:rect l="l" t="t" r="r" b="b"/>
              <a:pathLst>
                <a:path w="489" h="256" extrusionOk="0">
                  <a:moveTo>
                    <a:pt x="342" y="1"/>
                  </a:moveTo>
                  <a:cubicBezTo>
                    <a:pt x="311" y="1"/>
                    <a:pt x="280" y="5"/>
                    <a:pt x="251" y="9"/>
                  </a:cubicBezTo>
                  <a:cubicBezTo>
                    <a:pt x="132" y="33"/>
                    <a:pt x="25" y="68"/>
                    <a:pt x="1" y="235"/>
                  </a:cubicBezTo>
                  <a:cubicBezTo>
                    <a:pt x="30" y="250"/>
                    <a:pt x="57" y="256"/>
                    <a:pt x="83" y="256"/>
                  </a:cubicBezTo>
                  <a:cubicBezTo>
                    <a:pt x="162" y="256"/>
                    <a:pt x="230" y="200"/>
                    <a:pt x="310" y="164"/>
                  </a:cubicBezTo>
                  <a:cubicBezTo>
                    <a:pt x="370" y="152"/>
                    <a:pt x="429" y="104"/>
                    <a:pt x="489" y="68"/>
                  </a:cubicBezTo>
                  <a:cubicBezTo>
                    <a:pt x="451" y="15"/>
                    <a:pt x="397" y="1"/>
                    <a:pt x="3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7141;p32">
              <a:extLst>
                <a:ext uri="{FF2B5EF4-FFF2-40B4-BE49-F238E27FC236}">
                  <a16:creationId xmlns:a16="http://schemas.microsoft.com/office/drawing/2014/main" id="{6DD89C72-E8D4-43DA-BE2F-BFDD38D0D8CA}"/>
                </a:ext>
              </a:extLst>
            </p:cNvPr>
            <p:cNvSpPr/>
            <p:nvPr/>
          </p:nvSpPr>
          <p:spPr>
            <a:xfrm>
              <a:off x="5547100" y="2874600"/>
              <a:ext cx="17600" cy="4000"/>
            </a:xfrm>
            <a:custGeom>
              <a:avLst/>
              <a:gdLst/>
              <a:ahLst/>
              <a:cxnLst/>
              <a:rect l="l" t="t" r="r" b="b"/>
              <a:pathLst>
                <a:path w="704" h="160" extrusionOk="0">
                  <a:moveTo>
                    <a:pt x="156" y="0"/>
                  </a:moveTo>
                  <a:cubicBezTo>
                    <a:pt x="96" y="12"/>
                    <a:pt x="49" y="12"/>
                    <a:pt x="1" y="24"/>
                  </a:cubicBezTo>
                  <a:cubicBezTo>
                    <a:pt x="116" y="115"/>
                    <a:pt x="234" y="159"/>
                    <a:pt x="354" y="159"/>
                  </a:cubicBezTo>
                  <a:cubicBezTo>
                    <a:pt x="469" y="159"/>
                    <a:pt x="586" y="118"/>
                    <a:pt x="703" y="36"/>
                  </a:cubicBezTo>
                  <a:cubicBezTo>
                    <a:pt x="525" y="24"/>
                    <a:pt x="334" y="12"/>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7142;p32">
              <a:extLst>
                <a:ext uri="{FF2B5EF4-FFF2-40B4-BE49-F238E27FC236}">
                  <a16:creationId xmlns:a16="http://schemas.microsoft.com/office/drawing/2014/main" id="{510DBDA8-BBEC-407A-AFA0-C8713CA54082}"/>
                </a:ext>
              </a:extLst>
            </p:cNvPr>
            <p:cNvSpPr/>
            <p:nvPr/>
          </p:nvSpPr>
          <p:spPr>
            <a:xfrm>
              <a:off x="5618850" y="2903250"/>
              <a:ext cx="10725" cy="5600"/>
            </a:xfrm>
            <a:custGeom>
              <a:avLst/>
              <a:gdLst/>
              <a:ahLst/>
              <a:cxnLst/>
              <a:rect l="l" t="t" r="r" b="b"/>
              <a:pathLst>
                <a:path w="429" h="224" extrusionOk="0">
                  <a:moveTo>
                    <a:pt x="210" y="0"/>
                  </a:moveTo>
                  <a:cubicBezTo>
                    <a:pt x="140" y="0"/>
                    <a:pt x="72" y="15"/>
                    <a:pt x="0" y="45"/>
                  </a:cubicBezTo>
                  <a:cubicBezTo>
                    <a:pt x="0" y="176"/>
                    <a:pt x="48" y="223"/>
                    <a:pt x="215" y="223"/>
                  </a:cubicBezTo>
                  <a:cubicBezTo>
                    <a:pt x="369" y="200"/>
                    <a:pt x="429" y="200"/>
                    <a:pt x="429" y="45"/>
                  </a:cubicBezTo>
                  <a:cubicBezTo>
                    <a:pt x="352" y="15"/>
                    <a:pt x="280" y="0"/>
                    <a:pt x="2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7143;p32">
              <a:extLst>
                <a:ext uri="{FF2B5EF4-FFF2-40B4-BE49-F238E27FC236}">
                  <a16:creationId xmlns:a16="http://schemas.microsoft.com/office/drawing/2014/main" id="{D951EE18-4B07-462C-8975-30421B5C7532}"/>
                </a:ext>
              </a:extLst>
            </p:cNvPr>
            <p:cNvSpPr/>
            <p:nvPr/>
          </p:nvSpPr>
          <p:spPr>
            <a:xfrm>
              <a:off x="5507825" y="2719950"/>
              <a:ext cx="17875" cy="4350"/>
            </a:xfrm>
            <a:custGeom>
              <a:avLst/>
              <a:gdLst/>
              <a:ahLst/>
              <a:cxnLst/>
              <a:rect l="l" t="t" r="r" b="b"/>
              <a:pathLst>
                <a:path w="715" h="174" extrusionOk="0">
                  <a:moveTo>
                    <a:pt x="338" y="0"/>
                  </a:moveTo>
                  <a:cubicBezTo>
                    <a:pt x="225" y="0"/>
                    <a:pt x="113" y="48"/>
                    <a:pt x="0" y="150"/>
                  </a:cubicBezTo>
                  <a:cubicBezTo>
                    <a:pt x="238" y="173"/>
                    <a:pt x="477" y="173"/>
                    <a:pt x="715" y="173"/>
                  </a:cubicBezTo>
                  <a:cubicBezTo>
                    <a:pt x="589" y="60"/>
                    <a:pt x="463" y="0"/>
                    <a:pt x="33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7144;p32">
              <a:extLst>
                <a:ext uri="{FF2B5EF4-FFF2-40B4-BE49-F238E27FC236}">
                  <a16:creationId xmlns:a16="http://schemas.microsoft.com/office/drawing/2014/main" id="{170B0F13-3675-4AE3-9E7D-45AF2B1D6D63}"/>
                </a:ext>
              </a:extLst>
            </p:cNvPr>
            <p:cNvSpPr/>
            <p:nvPr/>
          </p:nvSpPr>
          <p:spPr>
            <a:xfrm>
              <a:off x="5438175" y="2812675"/>
              <a:ext cx="8350" cy="8650"/>
            </a:xfrm>
            <a:custGeom>
              <a:avLst/>
              <a:gdLst/>
              <a:ahLst/>
              <a:cxnLst/>
              <a:rect l="l" t="t" r="r" b="b"/>
              <a:pathLst>
                <a:path w="334" h="346" extrusionOk="0">
                  <a:moveTo>
                    <a:pt x="226" y="1"/>
                  </a:moveTo>
                  <a:cubicBezTo>
                    <a:pt x="60" y="108"/>
                    <a:pt x="0" y="227"/>
                    <a:pt x="191" y="346"/>
                  </a:cubicBezTo>
                  <a:cubicBezTo>
                    <a:pt x="286" y="274"/>
                    <a:pt x="334" y="167"/>
                    <a:pt x="334" y="48"/>
                  </a:cubicBezTo>
                  <a:cubicBezTo>
                    <a:pt x="298" y="36"/>
                    <a:pt x="274" y="13"/>
                    <a:pt x="2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7145;p32">
              <a:extLst>
                <a:ext uri="{FF2B5EF4-FFF2-40B4-BE49-F238E27FC236}">
                  <a16:creationId xmlns:a16="http://schemas.microsoft.com/office/drawing/2014/main" id="{E342E276-2A61-4F9E-9A60-4C634CF89A22}"/>
                </a:ext>
              </a:extLst>
            </p:cNvPr>
            <p:cNvSpPr/>
            <p:nvPr/>
          </p:nvSpPr>
          <p:spPr>
            <a:xfrm>
              <a:off x="5470325" y="2704400"/>
              <a:ext cx="12825" cy="10425"/>
            </a:xfrm>
            <a:custGeom>
              <a:avLst/>
              <a:gdLst/>
              <a:ahLst/>
              <a:cxnLst/>
              <a:rect l="l" t="t" r="r" b="b"/>
              <a:pathLst>
                <a:path w="513" h="417" extrusionOk="0">
                  <a:moveTo>
                    <a:pt x="313" y="1"/>
                  </a:moveTo>
                  <a:cubicBezTo>
                    <a:pt x="262" y="1"/>
                    <a:pt x="208" y="16"/>
                    <a:pt x="155" y="45"/>
                  </a:cubicBezTo>
                  <a:cubicBezTo>
                    <a:pt x="72" y="141"/>
                    <a:pt x="0" y="236"/>
                    <a:pt x="72" y="355"/>
                  </a:cubicBezTo>
                  <a:cubicBezTo>
                    <a:pt x="106" y="400"/>
                    <a:pt x="145" y="416"/>
                    <a:pt x="186" y="416"/>
                  </a:cubicBezTo>
                  <a:cubicBezTo>
                    <a:pt x="231" y="416"/>
                    <a:pt x="278" y="397"/>
                    <a:pt x="322" y="379"/>
                  </a:cubicBezTo>
                  <a:cubicBezTo>
                    <a:pt x="333" y="355"/>
                    <a:pt x="369" y="343"/>
                    <a:pt x="393" y="343"/>
                  </a:cubicBezTo>
                  <a:cubicBezTo>
                    <a:pt x="369" y="224"/>
                    <a:pt x="476" y="176"/>
                    <a:pt x="512" y="105"/>
                  </a:cubicBezTo>
                  <a:lnTo>
                    <a:pt x="453" y="45"/>
                  </a:lnTo>
                  <a:cubicBezTo>
                    <a:pt x="411" y="16"/>
                    <a:pt x="363" y="1"/>
                    <a:pt x="3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7146;p32">
              <a:extLst>
                <a:ext uri="{FF2B5EF4-FFF2-40B4-BE49-F238E27FC236}">
                  <a16:creationId xmlns:a16="http://schemas.microsoft.com/office/drawing/2014/main" id="{9253556E-CBFB-4E54-95D0-1D36C689FD15}"/>
                </a:ext>
              </a:extLst>
            </p:cNvPr>
            <p:cNvSpPr/>
            <p:nvPr/>
          </p:nvSpPr>
          <p:spPr>
            <a:xfrm>
              <a:off x="5886150" y="2860000"/>
              <a:ext cx="7150" cy="14025"/>
            </a:xfrm>
            <a:custGeom>
              <a:avLst/>
              <a:gdLst/>
              <a:ahLst/>
              <a:cxnLst/>
              <a:rect l="l" t="t" r="r" b="b"/>
              <a:pathLst>
                <a:path w="286" h="561" extrusionOk="0">
                  <a:moveTo>
                    <a:pt x="191" y="1"/>
                  </a:moveTo>
                  <a:lnTo>
                    <a:pt x="191" y="1"/>
                  </a:lnTo>
                  <a:cubicBezTo>
                    <a:pt x="0" y="167"/>
                    <a:pt x="60" y="370"/>
                    <a:pt x="48" y="560"/>
                  </a:cubicBezTo>
                  <a:cubicBezTo>
                    <a:pt x="286" y="429"/>
                    <a:pt x="191" y="203"/>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7147;p32">
              <a:extLst>
                <a:ext uri="{FF2B5EF4-FFF2-40B4-BE49-F238E27FC236}">
                  <a16:creationId xmlns:a16="http://schemas.microsoft.com/office/drawing/2014/main" id="{336ACC71-971F-451D-AE89-D315CA0E640E}"/>
                </a:ext>
              </a:extLst>
            </p:cNvPr>
            <p:cNvSpPr/>
            <p:nvPr/>
          </p:nvSpPr>
          <p:spPr>
            <a:xfrm>
              <a:off x="5655750" y="2882025"/>
              <a:ext cx="6575" cy="7475"/>
            </a:xfrm>
            <a:custGeom>
              <a:avLst/>
              <a:gdLst/>
              <a:ahLst/>
              <a:cxnLst/>
              <a:rect l="l" t="t" r="r" b="b"/>
              <a:pathLst>
                <a:path w="263" h="299" extrusionOk="0">
                  <a:moveTo>
                    <a:pt x="239" y="1"/>
                  </a:moveTo>
                  <a:cubicBezTo>
                    <a:pt x="144" y="1"/>
                    <a:pt x="36" y="25"/>
                    <a:pt x="24" y="108"/>
                  </a:cubicBezTo>
                  <a:cubicBezTo>
                    <a:pt x="1" y="275"/>
                    <a:pt x="144" y="275"/>
                    <a:pt x="263" y="298"/>
                  </a:cubicBezTo>
                  <a:cubicBezTo>
                    <a:pt x="239" y="191"/>
                    <a:pt x="239" y="96"/>
                    <a:pt x="2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7148;p32">
              <a:extLst>
                <a:ext uri="{FF2B5EF4-FFF2-40B4-BE49-F238E27FC236}">
                  <a16:creationId xmlns:a16="http://schemas.microsoft.com/office/drawing/2014/main" id="{B82990BF-CC8A-4192-8286-BD1FCEB25FA1}"/>
                </a:ext>
              </a:extLst>
            </p:cNvPr>
            <p:cNvSpPr/>
            <p:nvPr/>
          </p:nvSpPr>
          <p:spPr>
            <a:xfrm>
              <a:off x="5625700" y="2731325"/>
              <a:ext cx="11325" cy="3525"/>
            </a:xfrm>
            <a:custGeom>
              <a:avLst/>
              <a:gdLst/>
              <a:ahLst/>
              <a:cxnLst/>
              <a:rect l="l" t="t" r="r" b="b"/>
              <a:pathLst>
                <a:path w="453" h="141" extrusionOk="0">
                  <a:moveTo>
                    <a:pt x="176" y="0"/>
                  </a:moveTo>
                  <a:cubicBezTo>
                    <a:pt x="119" y="0"/>
                    <a:pt x="60" y="11"/>
                    <a:pt x="0" y="28"/>
                  </a:cubicBezTo>
                  <a:cubicBezTo>
                    <a:pt x="91" y="118"/>
                    <a:pt x="209" y="140"/>
                    <a:pt x="333" y="140"/>
                  </a:cubicBezTo>
                  <a:cubicBezTo>
                    <a:pt x="372" y="140"/>
                    <a:pt x="413" y="138"/>
                    <a:pt x="453" y="135"/>
                  </a:cubicBezTo>
                  <a:cubicBezTo>
                    <a:pt x="376" y="36"/>
                    <a:pt x="280" y="0"/>
                    <a:pt x="1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7149;p32">
              <a:extLst>
                <a:ext uri="{FF2B5EF4-FFF2-40B4-BE49-F238E27FC236}">
                  <a16:creationId xmlns:a16="http://schemas.microsoft.com/office/drawing/2014/main" id="{62B32789-464A-4D1A-B111-B44BB8876D2F}"/>
                </a:ext>
              </a:extLst>
            </p:cNvPr>
            <p:cNvSpPr/>
            <p:nvPr/>
          </p:nvSpPr>
          <p:spPr>
            <a:xfrm>
              <a:off x="5657850" y="2781125"/>
              <a:ext cx="11025" cy="4000"/>
            </a:xfrm>
            <a:custGeom>
              <a:avLst/>
              <a:gdLst/>
              <a:ahLst/>
              <a:cxnLst/>
              <a:rect l="l" t="t" r="r" b="b"/>
              <a:pathLst>
                <a:path w="441" h="160" extrusionOk="0">
                  <a:moveTo>
                    <a:pt x="441" y="12"/>
                  </a:moveTo>
                  <a:lnTo>
                    <a:pt x="441" y="12"/>
                  </a:lnTo>
                  <a:cubicBezTo>
                    <a:pt x="274" y="24"/>
                    <a:pt x="119" y="1"/>
                    <a:pt x="0" y="143"/>
                  </a:cubicBezTo>
                  <a:cubicBezTo>
                    <a:pt x="53" y="152"/>
                    <a:pt x="109" y="160"/>
                    <a:pt x="164" y="160"/>
                  </a:cubicBezTo>
                  <a:cubicBezTo>
                    <a:pt x="269" y="160"/>
                    <a:pt x="370" y="130"/>
                    <a:pt x="441"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7150;p32">
              <a:extLst>
                <a:ext uri="{FF2B5EF4-FFF2-40B4-BE49-F238E27FC236}">
                  <a16:creationId xmlns:a16="http://schemas.microsoft.com/office/drawing/2014/main" id="{57AA3DD9-AF9F-4E33-B7E5-520B26E0A672}"/>
                </a:ext>
              </a:extLst>
            </p:cNvPr>
            <p:cNvSpPr/>
            <p:nvPr/>
          </p:nvSpPr>
          <p:spPr>
            <a:xfrm>
              <a:off x="5575975" y="2860600"/>
              <a:ext cx="6575" cy="2700"/>
            </a:xfrm>
            <a:custGeom>
              <a:avLst/>
              <a:gdLst/>
              <a:ahLst/>
              <a:cxnLst/>
              <a:rect l="l" t="t" r="r" b="b"/>
              <a:pathLst>
                <a:path w="263" h="108" extrusionOk="0">
                  <a:moveTo>
                    <a:pt x="1" y="1"/>
                  </a:moveTo>
                  <a:cubicBezTo>
                    <a:pt x="41" y="75"/>
                    <a:pt x="83" y="108"/>
                    <a:pt x="126" y="108"/>
                  </a:cubicBezTo>
                  <a:cubicBezTo>
                    <a:pt x="173" y="108"/>
                    <a:pt x="219" y="69"/>
                    <a:pt x="2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7151;p32">
              <a:extLst>
                <a:ext uri="{FF2B5EF4-FFF2-40B4-BE49-F238E27FC236}">
                  <a16:creationId xmlns:a16="http://schemas.microsoft.com/office/drawing/2014/main" id="{A9B19D9B-479B-4164-BA97-234E949EC87D}"/>
                </a:ext>
              </a:extLst>
            </p:cNvPr>
            <p:cNvSpPr/>
            <p:nvPr/>
          </p:nvSpPr>
          <p:spPr>
            <a:xfrm>
              <a:off x="5583800" y="2801075"/>
              <a:ext cx="2025" cy="2800"/>
            </a:xfrm>
            <a:custGeom>
              <a:avLst/>
              <a:gdLst/>
              <a:ahLst/>
              <a:cxnLst/>
              <a:rect l="l" t="t" r="r" b="b"/>
              <a:pathLst>
                <a:path w="81" h="112" extrusionOk="0">
                  <a:moveTo>
                    <a:pt x="57" y="0"/>
                  </a:moveTo>
                  <a:cubicBezTo>
                    <a:pt x="45" y="24"/>
                    <a:pt x="9" y="36"/>
                    <a:pt x="9" y="48"/>
                  </a:cubicBezTo>
                  <a:cubicBezTo>
                    <a:pt x="0" y="94"/>
                    <a:pt x="12" y="112"/>
                    <a:pt x="40" y="112"/>
                  </a:cubicBezTo>
                  <a:cubicBezTo>
                    <a:pt x="49" y="112"/>
                    <a:pt x="58" y="110"/>
                    <a:pt x="69" y="107"/>
                  </a:cubicBezTo>
                  <a:cubicBezTo>
                    <a:pt x="69" y="96"/>
                    <a:pt x="81" y="60"/>
                    <a:pt x="81" y="48"/>
                  </a:cubicBezTo>
                  <a:cubicBezTo>
                    <a:pt x="69" y="36"/>
                    <a:pt x="57" y="24"/>
                    <a:pt x="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7152;p32">
              <a:extLst>
                <a:ext uri="{FF2B5EF4-FFF2-40B4-BE49-F238E27FC236}">
                  <a16:creationId xmlns:a16="http://schemas.microsoft.com/office/drawing/2014/main" id="{911CE49F-C264-4836-BD25-BF2E1440ACEE}"/>
                </a:ext>
              </a:extLst>
            </p:cNvPr>
            <p:cNvSpPr/>
            <p:nvPr/>
          </p:nvSpPr>
          <p:spPr>
            <a:xfrm>
              <a:off x="5532825" y="2879125"/>
              <a:ext cx="6875" cy="2925"/>
            </a:xfrm>
            <a:custGeom>
              <a:avLst/>
              <a:gdLst/>
              <a:ahLst/>
              <a:cxnLst/>
              <a:rect l="l" t="t" r="r" b="b"/>
              <a:pathLst>
                <a:path w="275" h="117" extrusionOk="0">
                  <a:moveTo>
                    <a:pt x="142" y="1"/>
                  </a:moveTo>
                  <a:cubicBezTo>
                    <a:pt x="96" y="1"/>
                    <a:pt x="48" y="39"/>
                    <a:pt x="0" y="117"/>
                  </a:cubicBezTo>
                  <a:lnTo>
                    <a:pt x="274" y="117"/>
                  </a:lnTo>
                  <a:cubicBezTo>
                    <a:pt x="233" y="39"/>
                    <a:pt x="188" y="1"/>
                    <a:pt x="1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7153;p32">
              <a:extLst>
                <a:ext uri="{FF2B5EF4-FFF2-40B4-BE49-F238E27FC236}">
                  <a16:creationId xmlns:a16="http://schemas.microsoft.com/office/drawing/2014/main" id="{153A48A7-3503-4024-AF5A-AA021CA698CA}"/>
                </a:ext>
              </a:extLst>
            </p:cNvPr>
            <p:cNvSpPr/>
            <p:nvPr/>
          </p:nvSpPr>
          <p:spPr>
            <a:xfrm>
              <a:off x="5557525" y="2864800"/>
              <a:ext cx="7475" cy="2975"/>
            </a:xfrm>
            <a:custGeom>
              <a:avLst/>
              <a:gdLst/>
              <a:ahLst/>
              <a:cxnLst/>
              <a:rect l="l" t="t" r="r" b="b"/>
              <a:pathLst>
                <a:path w="299" h="119" extrusionOk="0">
                  <a:moveTo>
                    <a:pt x="158" y="0"/>
                  </a:moveTo>
                  <a:cubicBezTo>
                    <a:pt x="105" y="0"/>
                    <a:pt x="51" y="43"/>
                    <a:pt x="1" y="118"/>
                  </a:cubicBezTo>
                  <a:cubicBezTo>
                    <a:pt x="96" y="118"/>
                    <a:pt x="203" y="118"/>
                    <a:pt x="298" y="106"/>
                  </a:cubicBezTo>
                  <a:cubicBezTo>
                    <a:pt x="253" y="34"/>
                    <a:pt x="206" y="0"/>
                    <a:pt x="1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7154;p32">
              <a:extLst>
                <a:ext uri="{FF2B5EF4-FFF2-40B4-BE49-F238E27FC236}">
                  <a16:creationId xmlns:a16="http://schemas.microsoft.com/office/drawing/2014/main" id="{AA937797-F000-4D28-ADF7-5312F655DCBB}"/>
                </a:ext>
              </a:extLst>
            </p:cNvPr>
            <p:cNvSpPr/>
            <p:nvPr/>
          </p:nvSpPr>
          <p:spPr>
            <a:xfrm>
              <a:off x="5665275" y="2735000"/>
              <a:ext cx="7475" cy="2725"/>
            </a:xfrm>
            <a:custGeom>
              <a:avLst/>
              <a:gdLst/>
              <a:ahLst/>
              <a:cxnLst/>
              <a:rect l="l" t="t" r="r" b="b"/>
              <a:pathLst>
                <a:path w="299" h="109" extrusionOk="0">
                  <a:moveTo>
                    <a:pt x="298" y="0"/>
                  </a:moveTo>
                  <a:cubicBezTo>
                    <a:pt x="191" y="0"/>
                    <a:pt x="96" y="12"/>
                    <a:pt x="1" y="12"/>
                  </a:cubicBezTo>
                  <a:cubicBezTo>
                    <a:pt x="47" y="76"/>
                    <a:pt x="97" y="109"/>
                    <a:pt x="146" y="109"/>
                  </a:cubicBezTo>
                  <a:cubicBezTo>
                    <a:pt x="198" y="109"/>
                    <a:pt x="250" y="73"/>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7155;p32">
              <a:extLst>
                <a:ext uri="{FF2B5EF4-FFF2-40B4-BE49-F238E27FC236}">
                  <a16:creationId xmlns:a16="http://schemas.microsoft.com/office/drawing/2014/main" id="{C03466AB-72AD-44A1-93D6-CEB77A663342}"/>
                </a:ext>
              </a:extLst>
            </p:cNvPr>
            <p:cNvSpPr/>
            <p:nvPr/>
          </p:nvSpPr>
          <p:spPr>
            <a:xfrm>
              <a:off x="5662600" y="2862675"/>
              <a:ext cx="1800" cy="2650"/>
            </a:xfrm>
            <a:custGeom>
              <a:avLst/>
              <a:gdLst/>
              <a:ahLst/>
              <a:cxnLst/>
              <a:rect l="l" t="t" r="r" b="b"/>
              <a:pathLst>
                <a:path w="72" h="106" extrusionOk="0">
                  <a:moveTo>
                    <a:pt x="48" y="1"/>
                  </a:moveTo>
                  <a:cubicBezTo>
                    <a:pt x="24" y="13"/>
                    <a:pt x="1" y="25"/>
                    <a:pt x="1" y="37"/>
                  </a:cubicBezTo>
                  <a:cubicBezTo>
                    <a:pt x="1" y="81"/>
                    <a:pt x="7" y="105"/>
                    <a:pt x="30" y="105"/>
                  </a:cubicBezTo>
                  <a:cubicBezTo>
                    <a:pt x="38" y="105"/>
                    <a:pt x="48" y="102"/>
                    <a:pt x="60" y="96"/>
                  </a:cubicBezTo>
                  <a:cubicBezTo>
                    <a:pt x="60" y="96"/>
                    <a:pt x="72" y="72"/>
                    <a:pt x="72" y="60"/>
                  </a:cubicBezTo>
                  <a:cubicBezTo>
                    <a:pt x="72" y="25"/>
                    <a:pt x="60" y="13"/>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7156;p32">
              <a:extLst>
                <a:ext uri="{FF2B5EF4-FFF2-40B4-BE49-F238E27FC236}">
                  <a16:creationId xmlns:a16="http://schemas.microsoft.com/office/drawing/2014/main" id="{596A8216-E8CC-4946-9131-735D6DFEE2CA}"/>
                </a:ext>
              </a:extLst>
            </p:cNvPr>
            <p:cNvSpPr/>
            <p:nvPr/>
          </p:nvSpPr>
          <p:spPr>
            <a:xfrm>
              <a:off x="5617650" y="2864175"/>
              <a:ext cx="5100" cy="5100"/>
            </a:xfrm>
            <a:custGeom>
              <a:avLst/>
              <a:gdLst/>
              <a:ahLst/>
              <a:cxnLst/>
              <a:rect l="l" t="t" r="r" b="b"/>
              <a:pathLst>
                <a:path w="204" h="204" extrusionOk="0">
                  <a:moveTo>
                    <a:pt x="36" y="0"/>
                  </a:moveTo>
                  <a:cubicBezTo>
                    <a:pt x="1" y="36"/>
                    <a:pt x="1" y="96"/>
                    <a:pt x="24" y="143"/>
                  </a:cubicBezTo>
                  <a:cubicBezTo>
                    <a:pt x="49" y="187"/>
                    <a:pt x="74" y="203"/>
                    <a:pt x="98" y="203"/>
                  </a:cubicBezTo>
                  <a:cubicBezTo>
                    <a:pt x="133" y="203"/>
                    <a:pt x="168" y="171"/>
                    <a:pt x="203" y="143"/>
                  </a:cubicBezTo>
                  <a:cubicBezTo>
                    <a:pt x="179" y="72"/>
                    <a:pt x="132" y="12"/>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7157;p32">
              <a:extLst>
                <a:ext uri="{FF2B5EF4-FFF2-40B4-BE49-F238E27FC236}">
                  <a16:creationId xmlns:a16="http://schemas.microsoft.com/office/drawing/2014/main" id="{481C034B-2AD5-43B6-8A91-C728E8E87476}"/>
                </a:ext>
              </a:extLst>
            </p:cNvPr>
            <p:cNvSpPr/>
            <p:nvPr/>
          </p:nvSpPr>
          <p:spPr>
            <a:xfrm>
              <a:off x="5553950" y="2774950"/>
              <a:ext cx="3600" cy="1150"/>
            </a:xfrm>
            <a:custGeom>
              <a:avLst/>
              <a:gdLst/>
              <a:ahLst/>
              <a:cxnLst/>
              <a:rect l="l" t="t" r="r" b="b"/>
              <a:pathLst>
                <a:path w="144" h="46" extrusionOk="0">
                  <a:moveTo>
                    <a:pt x="81" y="1"/>
                  </a:moveTo>
                  <a:cubicBezTo>
                    <a:pt x="57" y="1"/>
                    <a:pt x="30" y="3"/>
                    <a:pt x="1" y="9"/>
                  </a:cubicBezTo>
                  <a:cubicBezTo>
                    <a:pt x="13" y="21"/>
                    <a:pt x="25" y="45"/>
                    <a:pt x="48" y="45"/>
                  </a:cubicBezTo>
                  <a:cubicBezTo>
                    <a:pt x="72" y="33"/>
                    <a:pt x="120" y="21"/>
                    <a:pt x="144" y="9"/>
                  </a:cubicBezTo>
                  <a:cubicBezTo>
                    <a:pt x="126" y="3"/>
                    <a:pt x="105" y="1"/>
                    <a:pt x="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7158;p32">
              <a:extLst>
                <a:ext uri="{FF2B5EF4-FFF2-40B4-BE49-F238E27FC236}">
                  <a16:creationId xmlns:a16="http://schemas.microsoft.com/office/drawing/2014/main" id="{B1BCF870-CC5F-4C1D-B070-23627BC16551}"/>
                </a:ext>
              </a:extLst>
            </p:cNvPr>
            <p:cNvSpPr/>
            <p:nvPr/>
          </p:nvSpPr>
          <p:spPr>
            <a:xfrm>
              <a:off x="5568550" y="2774425"/>
              <a:ext cx="3575" cy="1375"/>
            </a:xfrm>
            <a:custGeom>
              <a:avLst/>
              <a:gdLst/>
              <a:ahLst/>
              <a:cxnLst/>
              <a:rect l="l" t="t" r="r" b="b"/>
              <a:pathLst>
                <a:path w="143" h="55" extrusionOk="0">
                  <a:moveTo>
                    <a:pt x="67" y="1"/>
                  </a:moveTo>
                  <a:cubicBezTo>
                    <a:pt x="42" y="1"/>
                    <a:pt x="18" y="7"/>
                    <a:pt x="0" y="19"/>
                  </a:cubicBezTo>
                  <a:cubicBezTo>
                    <a:pt x="12" y="30"/>
                    <a:pt x="24" y="54"/>
                    <a:pt x="36" y="54"/>
                  </a:cubicBezTo>
                  <a:cubicBezTo>
                    <a:pt x="83" y="54"/>
                    <a:pt x="119" y="30"/>
                    <a:pt x="143" y="19"/>
                  </a:cubicBezTo>
                  <a:cubicBezTo>
                    <a:pt x="119" y="7"/>
                    <a:pt x="92" y="1"/>
                    <a:pt x="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7159;p32">
              <a:extLst>
                <a:ext uri="{FF2B5EF4-FFF2-40B4-BE49-F238E27FC236}">
                  <a16:creationId xmlns:a16="http://schemas.microsoft.com/office/drawing/2014/main" id="{669BC006-D934-4596-8ED2-8C4558C05B87}"/>
                </a:ext>
              </a:extLst>
            </p:cNvPr>
            <p:cNvSpPr/>
            <p:nvPr/>
          </p:nvSpPr>
          <p:spPr>
            <a:xfrm>
              <a:off x="5561400" y="2774300"/>
              <a:ext cx="3600" cy="1500"/>
            </a:xfrm>
            <a:custGeom>
              <a:avLst/>
              <a:gdLst/>
              <a:ahLst/>
              <a:cxnLst/>
              <a:rect l="l" t="t" r="r" b="b"/>
              <a:pathLst>
                <a:path w="144" h="60" extrusionOk="0">
                  <a:moveTo>
                    <a:pt x="74" y="1"/>
                  </a:moveTo>
                  <a:cubicBezTo>
                    <a:pt x="49" y="1"/>
                    <a:pt x="27" y="10"/>
                    <a:pt x="0" y="24"/>
                  </a:cubicBezTo>
                  <a:lnTo>
                    <a:pt x="48" y="59"/>
                  </a:lnTo>
                  <a:cubicBezTo>
                    <a:pt x="84" y="59"/>
                    <a:pt x="119" y="35"/>
                    <a:pt x="143" y="24"/>
                  </a:cubicBezTo>
                  <a:cubicBezTo>
                    <a:pt x="116" y="7"/>
                    <a:pt x="94" y="1"/>
                    <a:pt x="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7160;p32">
              <a:extLst>
                <a:ext uri="{FF2B5EF4-FFF2-40B4-BE49-F238E27FC236}">
                  <a16:creationId xmlns:a16="http://schemas.microsoft.com/office/drawing/2014/main" id="{9A060156-3F09-4670-AB60-05332FF3FF37}"/>
                </a:ext>
              </a:extLst>
            </p:cNvPr>
            <p:cNvSpPr/>
            <p:nvPr/>
          </p:nvSpPr>
          <p:spPr>
            <a:xfrm>
              <a:off x="5614975" y="2864175"/>
              <a:ext cx="3600" cy="3900"/>
            </a:xfrm>
            <a:custGeom>
              <a:avLst/>
              <a:gdLst/>
              <a:ahLst/>
              <a:cxnLst/>
              <a:rect l="l" t="t" r="r" b="b"/>
              <a:pathLst>
                <a:path w="144" h="156" extrusionOk="0">
                  <a:moveTo>
                    <a:pt x="143" y="0"/>
                  </a:moveTo>
                  <a:cubicBezTo>
                    <a:pt x="108" y="0"/>
                    <a:pt x="60" y="0"/>
                    <a:pt x="1" y="12"/>
                  </a:cubicBezTo>
                  <a:cubicBezTo>
                    <a:pt x="12" y="96"/>
                    <a:pt x="60" y="143"/>
                    <a:pt x="143" y="155"/>
                  </a:cubicBezTo>
                  <a:lnTo>
                    <a:pt x="143"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7161;p32">
              <a:extLst>
                <a:ext uri="{FF2B5EF4-FFF2-40B4-BE49-F238E27FC236}">
                  <a16:creationId xmlns:a16="http://schemas.microsoft.com/office/drawing/2014/main" id="{DB78D580-22B7-45DF-A347-37F59FB8E93A}"/>
                </a:ext>
              </a:extLst>
            </p:cNvPr>
            <p:cNvSpPr/>
            <p:nvPr/>
          </p:nvSpPr>
          <p:spPr>
            <a:xfrm>
              <a:off x="5622425" y="2779200"/>
              <a:ext cx="3600" cy="2250"/>
            </a:xfrm>
            <a:custGeom>
              <a:avLst/>
              <a:gdLst/>
              <a:ahLst/>
              <a:cxnLst/>
              <a:rect l="l" t="t" r="r" b="b"/>
              <a:pathLst>
                <a:path w="144" h="90" extrusionOk="0">
                  <a:moveTo>
                    <a:pt x="76" y="0"/>
                  </a:moveTo>
                  <a:cubicBezTo>
                    <a:pt x="51" y="0"/>
                    <a:pt x="24" y="30"/>
                    <a:pt x="0" y="89"/>
                  </a:cubicBezTo>
                  <a:lnTo>
                    <a:pt x="143" y="89"/>
                  </a:lnTo>
                  <a:cubicBezTo>
                    <a:pt x="125" y="30"/>
                    <a:pt x="101" y="0"/>
                    <a:pt x="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7162;p32">
              <a:extLst>
                <a:ext uri="{FF2B5EF4-FFF2-40B4-BE49-F238E27FC236}">
                  <a16:creationId xmlns:a16="http://schemas.microsoft.com/office/drawing/2014/main" id="{3217A92B-7863-4589-9C8B-C7390D6D9024}"/>
                </a:ext>
              </a:extLst>
            </p:cNvPr>
            <p:cNvSpPr/>
            <p:nvPr/>
          </p:nvSpPr>
          <p:spPr>
            <a:xfrm>
              <a:off x="5891800" y="2852275"/>
              <a:ext cx="4775" cy="4475"/>
            </a:xfrm>
            <a:custGeom>
              <a:avLst/>
              <a:gdLst/>
              <a:ahLst/>
              <a:cxnLst/>
              <a:rect l="l" t="t" r="r" b="b"/>
              <a:pathLst>
                <a:path w="191" h="179" extrusionOk="0">
                  <a:moveTo>
                    <a:pt x="107" y="0"/>
                  </a:moveTo>
                  <a:cubicBezTo>
                    <a:pt x="24" y="36"/>
                    <a:pt x="0" y="95"/>
                    <a:pt x="12" y="179"/>
                  </a:cubicBezTo>
                  <a:lnTo>
                    <a:pt x="131" y="179"/>
                  </a:lnTo>
                  <a:lnTo>
                    <a:pt x="191" y="107"/>
                  </a:lnTo>
                  <a:lnTo>
                    <a:pt x="167" y="60"/>
                  </a:lnTo>
                  <a:lnTo>
                    <a:pt x="107"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7163;p32">
              <a:extLst>
                <a:ext uri="{FF2B5EF4-FFF2-40B4-BE49-F238E27FC236}">
                  <a16:creationId xmlns:a16="http://schemas.microsoft.com/office/drawing/2014/main" id="{B249514A-DE36-4119-B7BB-EAF4C8E75316}"/>
                </a:ext>
              </a:extLst>
            </p:cNvPr>
            <p:cNvSpPr/>
            <p:nvPr/>
          </p:nvSpPr>
          <p:spPr>
            <a:xfrm>
              <a:off x="5844775" y="2707775"/>
              <a:ext cx="3875" cy="1950"/>
            </a:xfrm>
            <a:custGeom>
              <a:avLst/>
              <a:gdLst/>
              <a:ahLst/>
              <a:cxnLst/>
              <a:rect l="l" t="t" r="r" b="b"/>
              <a:pathLst>
                <a:path w="155" h="78" extrusionOk="0">
                  <a:moveTo>
                    <a:pt x="68" y="1"/>
                  </a:moveTo>
                  <a:cubicBezTo>
                    <a:pt x="43" y="1"/>
                    <a:pt x="24" y="25"/>
                    <a:pt x="0" y="65"/>
                  </a:cubicBezTo>
                  <a:cubicBezTo>
                    <a:pt x="48" y="77"/>
                    <a:pt x="95" y="77"/>
                    <a:pt x="155" y="77"/>
                  </a:cubicBezTo>
                  <a:cubicBezTo>
                    <a:pt x="143" y="41"/>
                    <a:pt x="119" y="29"/>
                    <a:pt x="107" y="18"/>
                  </a:cubicBezTo>
                  <a:cubicBezTo>
                    <a:pt x="92" y="6"/>
                    <a:pt x="79" y="1"/>
                    <a:pt x="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7164;p32">
              <a:extLst>
                <a:ext uri="{FF2B5EF4-FFF2-40B4-BE49-F238E27FC236}">
                  <a16:creationId xmlns:a16="http://schemas.microsoft.com/office/drawing/2014/main" id="{DC594381-8368-4D07-89C1-513F4287024B}"/>
                </a:ext>
              </a:extLst>
            </p:cNvPr>
            <p:cNvSpPr/>
            <p:nvPr/>
          </p:nvSpPr>
          <p:spPr>
            <a:xfrm>
              <a:off x="5485800" y="2940800"/>
              <a:ext cx="128300" cy="23100"/>
            </a:xfrm>
            <a:custGeom>
              <a:avLst/>
              <a:gdLst/>
              <a:ahLst/>
              <a:cxnLst/>
              <a:rect l="l" t="t" r="r" b="b"/>
              <a:pathLst>
                <a:path w="5132" h="924" extrusionOk="0">
                  <a:moveTo>
                    <a:pt x="918" y="0"/>
                  </a:moveTo>
                  <a:cubicBezTo>
                    <a:pt x="522" y="0"/>
                    <a:pt x="222" y="231"/>
                    <a:pt x="12" y="650"/>
                  </a:cubicBezTo>
                  <a:cubicBezTo>
                    <a:pt x="0" y="733"/>
                    <a:pt x="0" y="829"/>
                    <a:pt x="0" y="924"/>
                  </a:cubicBezTo>
                  <a:lnTo>
                    <a:pt x="453" y="829"/>
                  </a:lnTo>
                  <a:cubicBezTo>
                    <a:pt x="743" y="700"/>
                    <a:pt x="1062" y="648"/>
                    <a:pt x="1393" y="648"/>
                  </a:cubicBezTo>
                  <a:cubicBezTo>
                    <a:pt x="1429" y="648"/>
                    <a:pt x="1465" y="649"/>
                    <a:pt x="1500" y="650"/>
                  </a:cubicBezTo>
                  <a:cubicBezTo>
                    <a:pt x="2012" y="662"/>
                    <a:pt x="2501" y="662"/>
                    <a:pt x="3012" y="686"/>
                  </a:cubicBezTo>
                  <a:cubicBezTo>
                    <a:pt x="3062" y="682"/>
                    <a:pt x="3112" y="681"/>
                    <a:pt x="3161" y="681"/>
                  </a:cubicBezTo>
                  <a:cubicBezTo>
                    <a:pt x="3711" y="681"/>
                    <a:pt x="4233" y="884"/>
                    <a:pt x="4774" y="884"/>
                  </a:cubicBezTo>
                  <a:cubicBezTo>
                    <a:pt x="4834" y="884"/>
                    <a:pt x="4893" y="882"/>
                    <a:pt x="4953" y="876"/>
                  </a:cubicBezTo>
                  <a:cubicBezTo>
                    <a:pt x="5037" y="864"/>
                    <a:pt x="5096" y="829"/>
                    <a:pt x="5120" y="757"/>
                  </a:cubicBezTo>
                  <a:cubicBezTo>
                    <a:pt x="5132" y="686"/>
                    <a:pt x="5120" y="626"/>
                    <a:pt x="5108" y="543"/>
                  </a:cubicBezTo>
                  <a:cubicBezTo>
                    <a:pt x="5037" y="412"/>
                    <a:pt x="4834" y="483"/>
                    <a:pt x="4775" y="341"/>
                  </a:cubicBezTo>
                  <a:cubicBezTo>
                    <a:pt x="4721" y="316"/>
                    <a:pt x="4665" y="309"/>
                    <a:pt x="4608" y="309"/>
                  </a:cubicBezTo>
                  <a:cubicBezTo>
                    <a:pt x="4507" y="309"/>
                    <a:pt x="4403" y="333"/>
                    <a:pt x="4302" y="333"/>
                  </a:cubicBezTo>
                  <a:cubicBezTo>
                    <a:pt x="4210" y="333"/>
                    <a:pt x="4120" y="313"/>
                    <a:pt x="4036" y="233"/>
                  </a:cubicBezTo>
                  <a:cubicBezTo>
                    <a:pt x="3132" y="174"/>
                    <a:pt x="2215" y="126"/>
                    <a:pt x="1310" y="67"/>
                  </a:cubicBezTo>
                  <a:cubicBezTo>
                    <a:pt x="1170" y="22"/>
                    <a:pt x="1039" y="0"/>
                    <a:pt x="9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7165;p32">
              <a:extLst>
                <a:ext uri="{FF2B5EF4-FFF2-40B4-BE49-F238E27FC236}">
                  <a16:creationId xmlns:a16="http://schemas.microsoft.com/office/drawing/2014/main" id="{BA34EC7E-AB67-4C6A-95F9-C0B2B1DDCC03}"/>
                </a:ext>
              </a:extLst>
            </p:cNvPr>
            <p:cNvSpPr/>
            <p:nvPr/>
          </p:nvSpPr>
          <p:spPr>
            <a:xfrm>
              <a:off x="5411075" y="2798000"/>
              <a:ext cx="28800" cy="120025"/>
            </a:xfrm>
            <a:custGeom>
              <a:avLst/>
              <a:gdLst/>
              <a:ahLst/>
              <a:cxnLst/>
              <a:rect l="l" t="t" r="r" b="b"/>
              <a:pathLst>
                <a:path w="1152" h="4801" extrusionOk="0">
                  <a:moveTo>
                    <a:pt x="189" y="0"/>
                  </a:moveTo>
                  <a:cubicBezTo>
                    <a:pt x="154" y="0"/>
                    <a:pt x="119" y="12"/>
                    <a:pt x="84" y="40"/>
                  </a:cubicBezTo>
                  <a:cubicBezTo>
                    <a:pt x="1" y="766"/>
                    <a:pt x="1" y="1492"/>
                    <a:pt x="84" y="2231"/>
                  </a:cubicBezTo>
                  <a:cubicBezTo>
                    <a:pt x="132" y="3159"/>
                    <a:pt x="417" y="4029"/>
                    <a:pt x="965" y="4791"/>
                  </a:cubicBezTo>
                  <a:cubicBezTo>
                    <a:pt x="995" y="4797"/>
                    <a:pt x="1020" y="4801"/>
                    <a:pt x="1042" y="4801"/>
                  </a:cubicBezTo>
                  <a:cubicBezTo>
                    <a:pt x="1131" y="4801"/>
                    <a:pt x="1151" y="4742"/>
                    <a:pt x="1132" y="4636"/>
                  </a:cubicBezTo>
                  <a:cubicBezTo>
                    <a:pt x="953" y="4171"/>
                    <a:pt x="727" y="3731"/>
                    <a:pt x="679" y="3219"/>
                  </a:cubicBezTo>
                  <a:cubicBezTo>
                    <a:pt x="620" y="2790"/>
                    <a:pt x="620" y="2350"/>
                    <a:pt x="644" y="1885"/>
                  </a:cubicBezTo>
                  <a:cubicBezTo>
                    <a:pt x="679" y="1778"/>
                    <a:pt x="727" y="1659"/>
                    <a:pt x="715" y="1528"/>
                  </a:cubicBezTo>
                  <a:cubicBezTo>
                    <a:pt x="667" y="1421"/>
                    <a:pt x="584" y="1338"/>
                    <a:pt x="501" y="1242"/>
                  </a:cubicBezTo>
                  <a:cubicBezTo>
                    <a:pt x="429" y="1135"/>
                    <a:pt x="441" y="1016"/>
                    <a:pt x="465" y="909"/>
                  </a:cubicBezTo>
                  <a:cubicBezTo>
                    <a:pt x="477" y="850"/>
                    <a:pt x="477" y="790"/>
                    <a:pt x="465" y="730"/>
                  </a:cubicBezTo>
                  <a:cubicBezTo>
                    <a:pt x="429" y="611"/>
                    <a:pt x="417" y="492"/>
                    <a:pt x="406" y="373"/>
                  </a:cubicBezTo>
                  <a:cubicBezTo>
                    <a:pt x="382" y="242"/>
                    <a:pt x="358" y="123"/>
                    <a:pt x="263" y="16"/>
                  </a:cubicBezTo>
                  <a:cubicBezTo>
                    <a:pt x="238" y="6"/>
                    <a:pt x="213" y="0"/>
                    <a:pt x="1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7166;p32">
              <a:extLst>
                <a:ext uri="{FF2B5EF4-FFF2-40B4-BE49-F238E27FC236}">
                  <a16:creationId xmlns:a16="http://schemas.microsoft.com/office/drawing/2014/main" id="{0750DFE0-7FE0-4F43-AAD7-6F0987AC09AD}"/>
                </a:ext>
              </a:extLst>
            </p:cNvPr>
            <p:cNvSpPr/>
            <p:nvPr/>
          </p:nvSpPr>
          <p:spPr>
            <a:xfrm>
              <a:off x="5560200" y="2949200"/>
              <a:ext cx="94100" cy="19475"/>
            </a:xfrm>
            <a:custGeom>
              <a:avLst/>
              <a:gdLst/>
              <a:ahLst/>
              <a:cxnLst/>
              <a:rect l="l" t="t" r="r" b="b"/>
              <a:pathLst>
                <a:path w="3764" h="779" extrusionOk="0">
                  <a:moveTo>
                    <a:pt x="2327" y="0"/>
                  </a:moveTo>
                  <a:cubicBezTo>
                    <a:pt x="2143" y="0"/>
                    <a:pt x="1958" y="5"/>
                    <a:pt x="1775" y="5"/>
                  </a:cubicBezTo>
                  <a:cubicBezTo>
                    <a:pt x="1822" y="147"/>
                    <a:pt x="1941" y="159"/>
                    <a:pt x="2061" y="183"/>
                  </a:cubicBezTo>
                  <a:cubicBezTo>
                    <a:pt x="2132" y="267"/>
                    <a:pt x="2251" y="290"/>
                    <a:pt x="2358" y="350"/>
                  </a:cubicBezTo>
                  <a:cubicBezTo>
                    <a:pt x="2239" y="350"/>
                    <a:pt x="2144" y="386"/>
                    <a:pt x="2061" y="481"/>
                  </a:cubicBezTo>
                  <a:cubicBezTo>
                    <a:pt x="2021" y="478"/>
                    <a:pt x="1981" y="476"/>
                    <a:pt x="1941" y="476"/>
                  </a:cubicBezTo>
                  <a:cubicBezTo>
                    <a:pt x="1823" y="476"/>
                    <a:pt x="1706" y="487"/>
                    <a:pt x="1590" y="487"/>
                  </a:cubicBezTo>
                  <a:cubicBezTo>
                    <a:pt x="1466" y="487"/>
                    <a:pt x="1344" y="474"/>
                    <a:pt x="1227" y="421"/>
                  </a:cubicBezTo>
                  <a:cubicBezTo>
                    <a:pt x="1011" y="326"/>
                    <a:pt x="795" y="288"/>
                    <a:pt x="578" y="288"/>
                  </a:cubicBezTo>
                  <a:cubicBezTo>
                    <a:pt x="387" y="288"/>
                    <a:pt x="195" y="317"/>
                    <a:pt x="1" y="362"/>
                  </a:cubicBezTo>
                  <a:cubicBezTo>
                    <a:pt x="108" y="481"/>
                    <a:pt x="239" y="481"/>
                    <a:pt x="394" y="493"/>
                  </a:cubicBezTo>
                  <a:cubicBezTo>
                    <a:pt x="989" y="588"/>
                    <a:pt x="1608" y="564"/>
                    <a:pt x="2192" y="778"/>
                  </a:cubicBezTo>
                  <a:cubicBezTo>
                    <a:pt x="2462" y="735"/>
                    <a:pt x="2736" y="711"/>
                    <a:pt x="3008" y="711"/>
                  </a:cubicBezTo>
                  <a:cubicBezTo>
                    <a:pt x="3263" y="711"/>
                    <a:pt x="3516" y="732"/>
                    <a:pt x="3763" y="778"/>
                  </a:cubicBezTo>
                  <a:lnTo>
                    <a:pt x="3763" y="481"/>
                  </a:lnTo>
                  <a:cubicBezTo>
                    <a:pt x="3659" y="516"/>
                    <a:pt x="3547" y="591"/>
                    <a:pt x="3452" y="591"/>
                  </a:cubicBezTo>
                  <a:cubicBezTo>
                    <a:pt x="3385" y="591"/>
                    <a:pt x="3327" y="552"/>
                    <a:pt x="3287" y="433"/>
                  </a:cubicBezTo>
                  <a:cubicBezTo>
                    <a:pt x="3215" y="195"/>
                    <a:pt x="3489" y="219"/>
                    <a:pt x="3632" y="183"/>
                  </a:cubicBezTo>
                  <a:cubicBezTo>
                    <a:pt x="3205" y="24"/>
                    <a:pt x="2766" y="0"/>
                    <a:pt x="23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7167;p32">
              <a:extLst>
                <a:ext uri="{FF2B5EF4-FFF2-40B4-BE49-F238E27FC236}">
                  <a16:creationId xmlns:a16="http://schemas.microsoft.com/office/drawing/2014/main" id="{0989ECA7-7A3D-41DA-9862-66F1888A4A93}"/>
                </a:ext>
              </a:extLst>
            </p:cNvPr>
            <p:cNvSpPr/>
            <p:nvPr/>
          </p:nvSpPr>
          <p:spPr>
            <a:xfrm>
              <a:off x="5464650" y="2939425"/>
              <a:ext cx="53900" cy="17950"/>
            </a:xfrm>
            <a:custGeom>
              <a:avLst/>
              <a:gdLst/>
              <a:ahLst/>
              <a:cxnLst/>
              <a:rect l="l" t="t" r="r" b="b"/>
              <a:pathLst>
                <a:path w="2156" h="718" extrusionOk="0">
                  <a:moveTo>
                    <a:pt x="1445" y="1"/>
                  </a:moveTo>
                  <a:cubicBezTo>
                    <a:pt x="1236" y="1"/>
                    <a:pt x="1029" y="29"/>
                    <a:pt x="834" y="62"/>
                  </a:cubicBezTo>
                  <a:cubicBezTo>
                    <a:pt x="537" y="98"/>
                    <a:pt x="287" y="372"/>
                    <a:pt x="1" y="550"/>
                  </a:cubicBezTo>
                  <a:cubicBezTo>
                    <a:pt x="263" y="705"/>
                    <a:pt x="584" y="598"/>
                    <a:pt x="858" y="717"/>
                  </a:cubicBezTo>
                  <a:cubicBezTo>
                    <a:pt x="1217" y="506"/>
                    <a:pt x="1520" y="126"/>
                    <a:pt x="1975" y="126"/>
                  </a:cubicBezTo>
                  <a:cubicBezTo>
                    <a:pt x="2032" y="126"/>
                    <a:pt x="2093" y="132"/>
                    <a:pt x="2156" y="146"/>
                  </a:cubicBezTo>
                  <a:cubicBezTo>
                    <a:pt x="1927" y="38"/>
                    <a:pt x="1685" y="1"/>
                    <a:pt x="14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7168;p32">
              <a:extLst>
                <a:ext uri="{FF2B5EF4-FFF2-40B4-BE49-F238E27FC236}">
                  <a16:creationId xmlns:a16="http://schemas.microsoft.com/office/drawing/2014/main" id="{270B6EB0-4288-4500-B159-EFA67A88597B}"/>
                </a:ext>
              </a:extLst>
            </p:cNvPr>
            <p:cNvSpPr/>
            <p:nvPr/>
          </p:nvSpPr>
          <p:spPr>
            <a:xfrm>
              <a:off x="5416725" y="2744525"/>
              <a:ext cx="18200" cy="48825"/>
            </a:xfrm>
            <a:custGeom>
              <a:avLst/>
              <a:gdLst/>
              <a:ahLst/>
              <a:cxnLst/>
              <a:rect l="l" t="t" r="r" b="b"/>
              <a:pathLst>
                <a:path w="728" h="1953" extrusionOk="0">
                  <a:moveTo>
                    <a:pt x="322" y="0"/>
                  </a:moveTo>
                  <a:cubicBezTo>
                    <a:pt x="1" y="488"/>
                    <a:pt x="49" y="1060"/>
                    <a:pt x="37" y="1596"/>
                  </a:cubicBezTo>
                  <a:cubicBezTo>
                    <a:pt x="13" y="1655"/>
                    <a:pt x="1" y="1715"/>
                    <a:pt x="13" y="1774"/>
                  </a:cubicBezTo>
                  <a:cubicBezTo>
                    <a:pt x="60" y="1893"/>
                    <a:pt x="156" y="1953"/>
                    <a:pt x="299" y="1953"/>
                  </a:cubicBezTo>
                  <a:cubicBezTo>
                    <a:pt x="382" y="1905"/>
                    <a:pt x="418" y="1822"/>
                    <a:pt x="477" y="1762"/>
                  </a:cubicBezTo>
                  <a:cubicBezTo>
                    <a:pt x="727" y="1607"/>
                    <a:pt x="668" y="1405"/>
                    <a:pt x="620" y="1179"/>
                  </a:cubicBezTo>
                  <a:cubicBezTo>
                    <a:pt x="370" y="1000"/>
                    <a:pt x="513" y="738"/>
                    <a:pt x="489" y="500"/>
                  </a:cubicBezTo>
                  <a:cubicBezTo>
                    <a:pt x="453" y="322"/>
                    <a:pt x="501" y="119"/>
                    <a:pt x="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7169;p32">
              <a:extLst>
                <a:ext uri="{FF2B5EF4-FFF2-40B4-BE49-F238E27FC236}">
                  <a16:creationId xmlns:a16="http://schemas.microsoft.com/office/drawing/2014/main" id="{A6162E78-E4C0-41E4-A3AB-16A3DC27E110}"/>
                </a:ext>
              </a:extLst>
            </p:cNvPr>
            <p:cNvSpPr/>
            <p:nvPr/>
          </p:nvSpPr>
          <p:spPr>
            <a:xfrm>
              <a:off x="5495925" y="2915375"/>
              <a:ext cx="58350" cy="13525"/>
            </a:xfrm>
            <a:custGeom>
              <a:avLst/>
              <a:gdLst/>
              <a:ahLst/>
              <a:cxnLst/>
              <a:rect l="l" t="t" r="r" b="b"/>
              <a:pathLst>
                <a:path w="2334" h="541" extrusionOk="0">
                  <a:moveTo>
                    <a:pt x="60" y="0"/>
                  </a:moveTo>
                  <a:lnTo>
                    <a:pt x="60" y="0"/>
                  </a:lnTo>
                  <a:cubicBezTo>
                    <a:pt x="0" y="226"/>
                    <a:pt x="107" y="369"/>
                    <a:pt x="345" y="405"/>
                  </a:cubicBezTo>
                  <a:cubicBezTo>
                    <a:pt x="417" y="409"/>
                    <a:pt x="491" y="410"/>
                    <a:pt x="567" y="410"/>
                  </a:cubicBezTo>
                  <a:cubicBezTo>
                    <a:pt x="718" y="410"/>
                    <a:pt x="877" y="405"/>
                    <a:pt x="1036" y="405"/>
                  </a:cubicBezTo>
                  <a:cubicBezTo>
                    <a:pt x="1115" y="344"/>
                    <a:pt x="1191" y="308"/>
                    <a:pt x="1265" y="308"/>
                  </a:cubicBezTo>
                  <a:cubicBezTo>
                    <a:pt x="1337" y="308"/>
                    <a:pt x="1406" y="341"/>
                    <a:pt x="1476" y="417"/>
                  </a:cubicBezTo>
                  <a:cubicBezTo>
                    <a:pt x="1611" y="515"/>
                    <a:pt x="1756" y="541"/>
                    <a:pt x="1905" y="541"/>
                  </a:cubicBezTo>
                  <a:cubicBezTo>
                    <a:pt x="2045" y="541"/>
                    <a:pt x="2189" y="518"/>
                    <a:pt x="2334" y="512"/>
                  </a:cubicBezTo>
                  <a:cubicBezTo>
                    <a:pt x="2250" y="346"/>
                    <a:pt x="1965" y="453"/>
                    <a:pt x="1905" y="226"/>
                  </a:cubicBezTo>
                  <a:cubicBezTo>
                    <a:pt x="1914" y="146"/>
                    <a:pt x="1909" y="86"/>
                    <a:pt x="1841" y="86"/>
                  </a:cubicBezTo>
                  <a:cubicBezTo>
                    <a:pt x="1819" y="86"/>
                    <a:pt x="1789" y="93"/>
                    <a:pt x="1750" y="107"/>
                  </a:cubicBezTo>
                  <a:cubicBezTo>
                    <a:pt x="1644" y="116"/>
                    <a:pt x="1538" y="120"/>
                    <a:pt x="1432" y="120"/>
                  </a:cubicBezTo>
                  <a:cubicBezTo>
                    <a:pt x="975" y="120"/>
                    <a:pt x="513" y="49"/>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7170;p32">
              <a:extLst>
                <a:ext uri="{FF2B5EF4-FFF2-40B4-BE49-F238E27FC236}">
                  <a16:creationId xmlns:a16="http://schemas.microsoft.com/office/drawing/2014/main" id="{22B5FF6A-F414-4ADD-A2BB-2C1D99DF4531}"/>
                </a:ext>
              </a:extLst>
            </p:cNvPr>
            <p:cNvSpPr/>
            <p:nvPr/>
          </p:nvSpPr>
          <p:spPr>
            <a:xfrm>
              <a:off x="5424175" y="2701350"/>
              <a:ext cx="20875" cy="55700"/>
            </a:xfrm>
            <a:custGeom>
              <a:avLst/>
              <a:gdLst/>
              <a:ahLst/>
              <a:cxnLst/>
              <a:rect l="l" t="t" r="r" b="b"/>
              <a:pathLst>
                <a:path w="835" h="2228" extrusionOk="0">
                  <a:moveTo>
                    <a:pt x="596" y="1"/>
                  </a:moveTo>
                  <a:lnTo>
                    <a:pt x="453" y="179"/>
                  </a:lnTo>
                  <a:cubicBezTo>
                    <a:pt x="370" y="275"/>
                    <a:pt x="394" y="406"/>
                    <a:pt x="322" y="477"/>
                  </a:cubicBezTo>
                  <a:cubicBezTo>
                    <a:pt x="310" y="525"/>
                    <a:pt x="286" y="560"/>
                    <a:pt x="286" y="596"/>
                  </a:cubicBezTo>
                  <a:cubicBezTo>
                    <a:pt x="155" y="929"/>
                    <a:pt x="132" y="1287"/>
                    <a:pt x="24" y="1632"/>
                  </a:cubicBezTo>
                  <a:cubicBezTo>
                    <a:pt x="13" y="1668"/>
                    <a:pt x="13" y="1703"/>
                    <a:pt x="13" y="1751"/>
                  </a:cubicBezTo>
                  <a:cubicBezTo>
                    <a:pt x="36" y="1906"/>
                    <a:pt x="1" y="2108"/>
                    <a:pt x="191" y="2227"/>
                  </a:cubicBezTo>
                  <a:cubicBezTo>
                    <a:pt x="370" y="1727"/>
                    <a:pt x="394" y="1191"/>
                    <a:pt x="739" y="763"/>
                  </a:cubicBezTo>
                  <a:cubicBezTo>
                    <a:pt x="751" y="644"/>
                    <a:pt x="810" y="536"/>
                    <a:pt x="810" y="441"/>
                  </a:cubicBezTo>
                  <a:cubicBezTo>
                    <a:pt x="834" y="382"/>
                    <a:pt x="810" y="334"/>
                    <a:pt x="798" y="275"/>
                  </a:cubicBezTo>
                  <a:cubicBezTo>
                    <a:pt x="751" y="155"/>
                    <a:pt x="715" y="48"/>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7171;p32">
              <a:extLst>
                <a:ext uri="{FF2B5EF4-FFF2-40B4-BE49-F238E27FC236}">
                  <a16:creationId xmlns:a16="http://schemas.microsoft.com/office/drawing/2014/main" id="{C8126ABF-BA65-4475-9911-26A9E8F0B21F}"/>
                </a:ext>
              </a:extLst>
            </p:cNvPr>
            <p:cNvSpPr/>
            <p:nvPr/>
          </p:nvSpPr>
          <p:spPr>
            <a:xfrm>
              <a:off x="5389050" y="2770700"/>
              <a:ext cx="10750" cy="56875"/>
            </a:xfrm>
            <a:custGeom>
              <a:avLst/>
              <a:gdLst/>
              <a:ahLst/>
              <a:cxnLst/>
              <a:rect l="l" t="t" r="r" b="b"/>
              <a:pathLst>
                <a:path w="430" h="2275" extrusionOk="0">
                  <a:moveTo>
                    <a:pt x="286" y="1"/>
                  </a:moveTo>
                  <a:cubicBezTo>
                    <a:pt x="120" y="132"/>
                    <a:pt x="155" y="322"/>
                    <a:pt x="155" y="501"/>
                  </a:cubicBezTo>
                  <a:cubicBezTo>
                    <a:pt x="132" y="679"/>
                    <a:pt x="179" y="882"/>
                    <a:pt x="1" y="1013"/>
                  </a:cubicBezTo>
                  <a:lnTo>
                    <a:pt x="1" y="2275"/>
                  </a:lnTo>
                  <a:cubicBezTo>
                    <a:pt x="405" y="1608"/>
                    <a:pt x="191" y="965"/>
                    <a:pt x="417" y="418"/>
                  </a:cubicBezTo>
                  <a:cubicBezTo>
                    <a:pt x="298" y="298"/>
                    <a:pt x="429" y="108"/>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7172;p32">
              <a:extLst>
                <a:ext uri="{FF2B5EF4-FFF2-40B4-BE49-F238E27FC236}">
                  <a16:creationId xmlns:a16="http://schemas.microsoft.com/office/drawing/2014/main" id="{105C4BB2-7AB8-456F-91E5-CB15CCB33707}"/>
                </a:ext>
              </a:extLst>
            </p:cNvPr>
            <p:cNvSpPr/>
            <p:nvPr/>
          </p:nvSpPr>
          <p:spPr>
            <a:xfrm>
              <a:off x="5417325" y="2842150"/>
              <a:ext cx="14625" cy="36325"/>
            </a:xfrm>
            <a:custGeom>
              <a:avLst/>
              <a:gdLst/>
              <a:ahLst/>
              <a:cxnLst/>
              <a:rect l="l" t="t" r="r" b="b"/>
              <a:pathLst>
                <a:path w="585" h="1453" extrusionOk="0">
                  <a:moveTo>
                    <a:pt x="298" y="0"/>
                  </a:moveTo>
                  <a:cubicBezTo>
                    <a:pt x="1" y="524"/>
                    <a:pt x="310" y="977"/>
                    <a:pt x="429" y="1453"/>
                  </a:cubicBezTo>
                  <a:cubicBezTo>
                    <a:pt x="477" y="1322"/>
                    <a:pt x="417" y="1131"/>
                    <a:pt x="572" y="1012"/>
                  </a:cubicBezTo>
                  <a:cubicBezTo>
                    <a:pt x="572" y="822"/>
                    <a:pt x="584" y="608"/>
                    <a:pt x="584" y="417"/>
                  </a:cubicBezTo>
                  <a:cubicBezTo>
                    <a:pt x="489" y="346"/>
                    <a:pt x="548" y="203"/>
                    <a:pt x="489" y="119"/>
                  </a:cubicBezTo>
                  <a:cubicBezTo>
                    <a:pt x="465" y="72"/>
                    <a:pt x="417" y="48"/>
                    <a:pt x="370" y="12"/>
                  </a:cubicBezTo>
                  <a:cubicBezTo>
                    <a:pt x="358" y="12"/>
                    <a:pt x="334" y="0"/>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7173;p32">
              <a:extLst>
                <a:ext uri="{FF2B5EF4-FFF2-40B4-BE49-F238E27FC236}">
                  <a16:creationId xmlns:a16="http://schemas.microsoft.com/office/drawing/2014/main" id="{82D0E6F7-48E0-4F4F-BE9A-13FA5CB31A67}"/>
                </a:ext>
              </a:extLst>
            </p:cNvPr>
            <p:cNvSpPr/>
            <p:nvPr/>
          </p:nvSpPr>
          <p:spPr>
            <a:xfrm>
              <a:off x="5408100" y="2799275"/>
              <a:ext cx="5975" cy="54800"/>
            </a:xfrm>
            <a:custGeom>
              <a:avLst/>
              <a:gdLst/>
              <a:ahLst/>
              <a:cxnLst/>
              <a:rect l="l" t="t" r="r" b="b"/>
              <a:pathLst>
                <a:path w="239" h="2192" extrusionOk="0">
                  <a:moveTo>
                    <a:pt x="239" y="1"/>
                  </a:moveTo>
                  <a:cubicBezTo>
                    <a:pt x="1" y="727"/>
                    <a:pt x="60" y="1465"/>
                    <a:pt x="239" y="2192"/>
                  </a:cubicBezTo>
                  <a:lnTo>
                    <a:pt x="239"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7174;p32">
              <a:extLst>
                <a:ext uri="{FF2B5EF4-FFF2-40B4-BE49-F238E27FC236}">
                  <a16:creationId xmlns:a16="http://schemas.microsoft.com/office/drawing/2014/main" id="{1B0906BC-5D6F-4D3A-A61E-8D7B6F96274A}"/>
                </a:ext>
              </a:extLst>
            </p:cNvPr>
            <p:cNvSpPr/>
            <p:nvPr/>
          </p:nvSpPr>
          <p:spPr>
            <a:xfrm>
              <a:off x="5439050" y="2692125"/>
              <a:ext cx="23250" cy="18500"/>
            </a:xfrm>
            <a:custGeom>
              <a:avLst/>
              <a:gdLst/>
              <a:ahLst/>
              <a:cxnLst/>
              <a:rect l="l" t="t" r="r" b="b"/>
              <a:pathLst>
                <a:path w="930" h="740" extrusionOk="0">
                  <a:moveTo>
                    <a:pt x="310" y="1"/>
                  </a:moveTo>
                  <a:cubicBezTo>
                    <a:pt x="215" y="96"/>
                    <a:pt x="144" y="191"/>
                    <a:pt x="37" y="286"/>
                  </a:cubicBezTo>
                  <a:cubicBezTo>
                    <a:pt x="13" y="310"/>
                    <a:pt x="1" y="346"/>
                    <a:pt x="1" y="394"/>
                  </a:cubicBezTo>
                  <a:cubicBezTo>
                    <a:pt x="25" y="524"/>
                    <a:pt x="37" y="644"/>
                    <a:pt x="180" y="715"/>
                  </a:cubicBezTo>
                  <a:cubicBezTo>
                    <a:pt x="207" y="732"/>
                    <a:pt x="235" y="740"/>
                    <a:pt x="263" y="740"/>
                  </a:cubicBezTo>
                  <a:cubicBezTo>
                    <a:pt x="330" y="740"/>
                    <a:pt x="394" y="698"/>
                    <a:pt x="453" y="655"/>
                  </a:cubicBezTo>
                  <a:cubicBezTo>
                    <a:pt x="488" y="655"/>
                    <a:pt x="498" y="565"/>
                    <a:pt x="538" y="565"/>
                  </a:cubicBezTo>
                  <a:cubicBezTo>
                    <a:pt x="553" y="565"/>
                    <a:pt x="571" y="576"/>
                    <a:pt x="596" y="608"/>
                  </a:cubicBezTo>
                  <a:cubicBezTo>
                    <a:pt x="620" y="608"/>
                    <a:pt x="656" y="632"/>
                    <a:pt x="668" y="644"/>
                  </a:cubicBezTo>
                  <a:cubicBezTo>
                    <a:pt x="680" y="655"/>
                    <a:pt x="715" y="655"/>
                    <a:pt x="739" y="655"/>
                  </a:cubicBezTo>
                  <a:cubicBezTo>
                    <a:pt x="799" y="655"/>
                    <a:pt x="846" y="632"/>
                    <a:pt x="894" y="596"/>
                  </a:cubicBezTo>
                  <a:cubicBezTo>
                    <a:pt x="918" y="536"/>
                    <a:pt x="930" y="489"/>
                    <a:pt x="918" y="429"/>
                  </a:cubicBezTo>
                  <a:cubicBezTo>
                    <a:pt x="894" y="358"/>
                    <a:pt x="834" y="286"/>
                    <a:pt x="751" y="239"/>
                  </a:cubicBezTo>
                  <a:cubicBezTo>
                    <a:pt x="751" y="227"/>
                    <a:pt x="739" y="227"/>
                    <a:pt x="691" y="227"/>
                  </a:cubicBezTo>
                  <a:cubicBezTo>
                    <a:pt x="656" y="227"/>
                    <a:pt x="620" y="239"/>
                    <a:pt x="596" y="274"/>
                  </a:cubicBezTo>
                  <a:cubicBezTo>
                    <a:pt x="418" y="274"/>
                    <a:pt x="441" y="48"/>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7175;p32">
              <a:extLst>
                <a:ext uri="{FF2B5EF4-FFF2-40B4-BE49-F238E27FC236}">
                  <a16:creationId xmlns:a16="http://schemas.microsoft.com/office/drawing/2014/main" id="{33C5E07E-B2F6-4531-8D9F-FC7B0A22C865}"/>
                </a:ext>
              </a:extLst>
            </p:cNvPr>
            <p:cNvSpPr/>
            <p:nvPr/>
          </p:nvSpPr>
          <p:spPr>
            <a:xfrm>
              <a:off x="5403650" y="2719100"/>
              <a:ext cx="14600" cy="30500"/>
            </a:xfrm>
            <a:custGeom>
              <a:avLst/>
              <a:gdLst/>
              <a:ahLst/>
              <a:cxnLst/>
              <a:rect l="l" t="t" r="r" b="b"/>
              <a:pathLst>
                <a:path w="584" h="1220" extrusionOk="0">
                  <a:moveTo>
                    <a:pt x="491" y="1"/>
                  </a:moveTo>
                  <a:cubicBezTo>
                    <a:pt x="462" y="1"/>
                    <a:pt x="434" y="18"/>
                    <a:pt x="405" y="53"/>
                  </a:cubicBezTo>
                  <a:cubicBezTo>
                    <a:pt x="143" y="398"/>
                    <a:pt x="12" y="779"/>
                    <a:pt x="0" y="1219"/>
                  </a:cubicBezTo>
                  <a:cubicBezTo>
                    <a:pt x="322" y="886"/>
                    <a:pt x="322" y="410"/>
                    <a:pt x="583" y="65"/>
                  </a:cubicBezTo>
                  <a:cubicBezTo>
                    <a:pt x="553" y="21"/>
                    <a:pt x="522" y="1"/>
                    <a:pt x="4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7176;p32">
              <a:extLst>
                <a:ext uri="{FF2B5EF4-FFF2-40B4-BE49-F238E27FC236}">
                  <a16:creationId xmlns:a16="http://schemas.microsoft.com/office/drawing/2014/main" id="{53A9C420-DF8C-4D5A-A169-CD7AD2BA7233}"/>
                </a:ext>
              </a:extLst>
            </p:cNvPr>
            <p:cNvSpPr/>
            <p:nvPr/>
          </p:nvSpPr>
          <p:spPr>
            <a:xfrm>
              <a:off x="5413750" y="2702850"/>
              <a:ext cx="16400" cy="17575"/>
            </a:xfrm>
            <a:custGeom>
              <a:avLst/>
              <a:gdLst/>
              <a:ahLst/>
              <a:cxnLst/>
              <a:rect l="l" t="t" r="r" b="b"/>
              <a:pathLst>
                <a:path w="656" h="703" extrusionOk="0">
                  <a:moveTo>
                    <a:pt x="334" y="0"/>
                  </a:moveTo>
                  <a:lnTo>
                    <a:pt x="334" y="0"/>
                  </a:lnTo>
                  <a:cubicBezTo>
                    <a:pt x="191" y="215"/>
                    <a:pt x="37" y="417"/>
                    <a:pt x="1" y="691"/>
                  </a:cubicBezTo>
                  <a:cubicBezTo>
                    <a:pt x="60" y="703"/>
                    <a:pt x="120" y="703"/>
                    <a:pt x="179" y="703"/>
                  </a:cubicBezTo>
                  <a:cubicBezTo>
                    <a:pt x="215" y="476"/>
                    <a:pt x="656" y="334"/>
                    <a:pt x="3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7177;p32">
              <a:extLst>
                <a:ext uri="{FF2B5EF4-FFF2-40B4-BE49-F238E27FC236}">
                  <a16:creationId xmlns:a16="http://schemas.microsoft.com/office/drawing/2014/main" id="{E9F3B6DF-2346-4055-B854-EDDA9138C3C4}"/>
                </a:ext>
              </a:extLst>
            </p:cNvPr>
            <p:cNvSpPr/>
            <p:nvPr/>
          </p:nvSpPr>
          <p:spPr>
            <a:xfrm>
              <a:off x="5423575" y="2716250"/>
              <a:ext cx="8075" cy="25900"/>
            </a:xfrm>
            <a:custGeom>
              <a:avLst/>
              <a:gdLst/>
              <a:ahLst/>
              <a:cxnLst/>
              <a:rect l="l" t="t" r="r" b="b"/>
              <a:pathLst>
                <a:path w="323" h="1036" extrusionOk="0">
                  <a:moveTo>
                    <a:pt x="322" y="0"/>
                  </a:moveTo>
                  <a:cubicBezTo>
                    <a:pt x="60" y="298"/>
                    <a:pt x="1" y="655"/>
                    <a:pt x="48" y="1036"/>
                  </a:cubicBezTo>
                  <a:cubicBezTo>
                    <a:pt x="227" y="714"/>
                    <a:pt x="322" y="381"/>
                    <a:pt x="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7178;p32">
              <a:extLst>
                <a:ext uri="{FF2B5EF4-FFF2-40B4-BE49-F238E27FC236}">
                  <a16:creationId xmlns:a16="http://schemas.microsoft.com/office/drawing/2014/main" id="{FA4C5429-02AE-477F-A980-D7FFE6754D70}"/>
                </a:ext>
              </a:extLst>
            </p:cNvPr>
            <p:cNvSpPr/>
            <p:nvPr/>
          </p:nvSpPr>
          <p:spPr>
            <a:xfrm>
              <a:off x="5586400" y="2946400"/>
              <a:ext cx="18475" cy="6050"/>
            </a:xfrm>
            <a:custGeom>
              <a:avLst/>
              <a:gdLst/>
              <a:ahLst/>
              <a:cxnLst/>
              <a:rect l="l" t="t" r="r" b="b"/>
              <a:pathLst>
                <a:path w="739" h="242" extrusionOk="0">
                  <a:moveTo>
                    <a:pt x="349" y="0"/>
                  </a:moveTo>
                  <a:cubicBezTo>
                    <a:pt x="252" y="0"/>
                    <a:pt x="153" y="11"/>
                    <a:pt x="55" y="11"/>
                  </a:cubicBezTo>
                  <a:cubicBezTo>
                    <a:pt x="37" y="11"/>
                    <a:pt x="19" y="10"/>
                    <a:pt x="1" y="9"/>
                  </a:cubicBezTo>
                  <a:lnTo>
                    <a:pt x="1" y="9"/>
                  </a:lnTo>
                  <a:cubicBezTo>
                    <a:pt x="82" y="187"/>
                    <a:pt x="183" y="242"/>
                    <a:pt x="291" y="242"/>
                  </a:cubicBezTo>
                  <a:cubicBezTo>
                    <a:pt x="436" y="242"/>
                    <a:pt x="595" y="144"/>
                    <a:pt x="739" y="117"/>
                  </a:cubicBezTo>
                  <a:cubicBezTo>
                    <a:pt x="617" y="20"/>
                    <a:pt x="484" y="0"/>
                    <a:pt x="3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7179;p32">
              <a:extLst>
                <a:ext uri="{FF2B5EF4-FFF2-40B4-BE49-F238E27FC236}">
                  <a16:creationId xmlns:a16="http://schemas.microsoft.com/office/drawing/2014/main" id="{CBD1E645-2828-4799-8C17-9D8D53A94FC2}"/>
                </a:ext>
              </a:extLst>
            </p:cNvPr>
            <p:cNvSpPr/>
            <p:nvPr/>
          </p:nvSpPr>
          <p:spPr>
            <a:xfrm>
              <a:off x="5748025" y="2939000"/>
              <a:ext cx="22050" cy="4975"/>
            </a:xfrm>
            <a:custGeom>
              <a:avLst/>
              <a:gdLst/>
              <a:ahLst/>
              <a:cxnLst/>
              <a:rect l="l" t="t" r="r" b="b"/>
              <a:pathLst>
                <a:path w="882" h="199" extrusionOk="0">
                  <a:moveTo>
                    <a:pt x="416" y="0"/>
                  </a:moveTo>
                  <a:cubicBezTo>
                    <a:pt x="273" y="0"/>
                    <a:pt x="134" y="29"/>
                    <a:pt x="1" y="139"/>
                  </a:cubicBezTo>
                  <a:cubicBezTo>
                    <a:pt x="179" y="163"/>
                    <a:pt x="358" y="163"/>
                    <a:pt x="536" y="174"/>
                  </a:cubicBezTo>
                  <a:cubicBezTo>
                    <a:pt x="644" y="127"/>
                    <a:pt x="775" y="198"/>
                    <a:pt x="882" y="32"/>
                  </a:cubicBezTo>
                  <a:cubicBezTo>
                    <a:pt x="723" y="32"/>
                    <a:pt x="567" y="0"/>
                    <a:pt x="4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7180;p32">
              <a:extLst>
                <a:ext uri="{FF2B5EF4-FFF2-40B4-BE49-F238E27FC236}">
                  <a16:creationId xmlns:a16="http://schemas.microsoft.com/office/drawing/2014/main" id="{AD0DA3D8-E8D9-433E-B47E-EC6FF5B5A638}"/>
                </a:ext>
              </a:extLst>
            </p:cNvPr>
            <p:cNvSpPr/>
            <p:nvPr/>
          </p:nvSpPr>
          <p:spPr>
            <a:xfrm>
              <a:off x="5442325" y="2921625"/>
              <a:ext cx="20875" cy="7275"/>
            </a:xfrm>
            <a:custGeom>
              <a:avLst/>
              <a:gdLst/>
              <a:ahLst/>
              <a:cxnLst/>
              <a:rect l="l" t="t" r="r" b="b"/>
              <a:pathLst>
                <a:path w="835" h="291" extrusionOk="0">
                  <a:moveTo>
                    <a:pt x="299" y="0"/>
                  </a:moveTo>
                  <a:cubicBezTo>
                    <a:pt x="203" y="60"/>
                    <a:pt x="72" y="12"/>
                    <a:pt x="1" y="155"/>
                  </a:cubicBezTo>
                  <a:cubicBezTo>
                    <a:pt x="122" y="252"/>
                    <a:pt x="244" y="291"/>
                    <a:pt x="381" y="291"/>
                  </a:cubicBezTo>
                  <a:cubicBezTo>
                    <a:pt x="513" y="291"/>
                    <a:pt x="659" y="255"/>
                    <a:pt x="834" y="203"/>
                  </a:cubicBezTo>
                  <a:cubicBezTo>
                    <a:pt x="596" y="107"/>
                    <a:pt x="441" y="60"/>
                    <a:pt x="2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7181;p32">
              <a:extLst>
                <a:ext uri="{FF2B5EF4-FFF2-40B4-BE49-F238E27FC236}">
                  <a16:creationId xmlns:a16="http://schemas.microsoft.com/office/drawing/2014/main" id="{EA815D28-A7B8-47D7-829C-6C443AEA05DE}"/>
                </a:ext>
              </a:extLst>
            </p:cNvPr>
            <p:cNvSpPr/>
            <p:nvPr/>
          </p:nvSpPr>
          <p:spPr>
            <a:xfrm>
              <a:off x="5435500" y="2914175"/>
              <a:ext cx="14300" cy="11350"/>
            </a:xfrm>
            <a:custGeom>
              <a:avLst/>
              <a:gdLst/>
              <a:ahLst/>
              <a:cxnLst/>
              <a:rect l="l" t="t" r="r" b="b"/>
              <a:pathLst>
                <a:path w="572" h="454" extrusionOk="0">
                  <a:moveTo>
                    <a:pt x="167" y="1"/>
                  </a:moveTo>
                  <a:cubicBezTo>
                    <a:pt x="107" y="48"/>
                    <a:pt x="60" y="108"/>
                    <a:pt x="0" y="155"/>
                  </a:cubicBezTo>
                  <a:cubicBezTo>
                    <a:pt x="48" y="298"/>
                    <a:pt x="167" y="382"/>
                    <a:pt x="286" y="453"/>
                  </a:cubicBezTo>
                  <a:cubicBezTo>
                    <a:pt x="393" y="441"/>
                    <a:pt x="512" y="441"/>
                    <a:pt x="572" y="298"/>
                  </a:cubicBezTo>
                  <a:cubicBezTo>
                    <a:pt x="441" y="203"/>
                    <a:pt x="298" y="96"/>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7182;p32">
              <a:extLst>
                <a:ext uri="{FF2B5EF4-FFF2-40B4-BE49-F238E27FC236}">
                  <a16:creationId xmlns:a16="http://schemas.microsoft.com/office/drawing/2014/main" id="{1D840D79-E4DC-4416-A9C9-F188F5FC969E}"/>
                </a:ext>
              </a:extLst>
            </p:cNvPr>
            <p:cNvSpPr/>
            <p:nvPr/>
          </p:nvSpPr>
          <p:spPr>
            <a:xfrm>
              <a:off x="5442925" y="2953475"/>
              <a:ext cx="21450" cy="4625"/>
            </a:xfrm>
            <a:custGeom>
              <a:avLst/>
              <a:gdLst/>
              <a:ahLst/>
              <a:cxnLst/>
              <a:rect l="l" t="t" r="r" b="b"/>
              <a:pathLst>
                <a:path w="858" h="185" extrusionOk="0">
                  <a:moveTo>
                    <a:pt x="858" y="0"/>
                  </a:moveTo>
                  <a:cubicBezTo>
                    <a:pt x="572" y="0"/>
                    <a:pt x="286" y="0"/>
                    <a:pt x="1" y="12"/>
                  </a:cubicBezTo>
                  <a:cubicBezTo>
                    <a:pt x="144" y="125"/>
                    <a:pt x="286" y="185"/>
                    <a:pt x="429" y="185"/>
                  </a:cubicBezTo>
                  <a:cubicBezTo>
                    <a:pt x="572" y="185"/>
                    <a:pt x="715" y="125"/>
                    <a:pt x="8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7183;p32">
              <a:extLst>
                <a:ext uri="{FF2B5EF4-FFF2-40B4-BE49-F238E27FC236}">
                  <a16:creationId xmlns:a16="http://schemas.microsoft.com/office/drawing/2014/main" id="{C644DB7D-16C3-4E1D-9FD1-7A16D93FA98A}"/>
                </a:ext>
              </a:extLst>
            </p:cNvPr>
            <p:cNvSpPr/>
            <p:nvPr/>
          </p:nvSpPr>
          <p:spPr>
            <a:xfrm>
              <a:off x="5805475" y="2964675"/>
              <a:ext cx="15200" cy="3475"/>
            </a:xfrm>
            <a:custGeom>
              <a:avLst/>
              <a:gdLst/>
              <a:ahLst/>
              <a:cxnLst/>
              <a:rect l="l" t="t" r="r" b="b"/>
              <a:pathLst>
                <a:path w="608" h="139" extrusionOk="0">
                  <a:moveTo>
                    <a:pt x="119" y="1"/>
                  </a:moveTo>
                  <a:cubicBezTo>
                    <a:pt x="79" y="1"/>
                    <a:pt x="40" y="2"/>
                    <a:pt x="1" y="5"/>
                  </a:cubicBezTo>
                  <a:cubicBezTo>
                    <a:pt x="95" y="112"/>
                    <a:pt x="203" y="139"/>
                    <a:pt x="313" y="139"/>
                  </a:cubicBezTo>
                  <a:cubicBezTo>
                    <a:pt x="412" y="139"/>
                    <a:pt x="512" y="117"/>
                    <a:pt x="608" y="112"/>
                  </a:cubicBezTo>
                  <a:cubicBezTo>
                    <a:pt x="454" y="25"/>
                    <a:pt x="285" y="1"/>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7184;p32">
              <a:extLst>
                <a:ext uri="{FF2B5EF4-FFF2-40B4-BE49-F238E27FC236}">
                  <a16:creationId xmlns:a16="http://schemas.microsoft.com/office/drawing/2014/main" id="{0CA58112-CC4E-42EE-8722-353D27832210}"/>
                </a:ext>
              </a:extLst>
            </p:cNvPr>
            <p:cNvSpPr/>
            <p:nvPr/>
          </p:nvSpPr>
          <p:spPr>
            <a:xfrm>
              <a:off x="5430725" y="2867750"/>
              <a:ext cx="6875" cy="14300"/>
            </a:xfrm>
            <a:custGeom>
              <a:avLst/>
              <a:gdLst/>
              <a:ahLst/>
              <a:cxnLst/>
              <a:rect l="l" t="t" r="r" b="b"/>
              <a:pathLst>
                <a:path w="275" h="572" extrusionOk="0">
                  <a:moveTo>
                    <a:pt x="48" y="0"/>
                  </a:moveTo>
                  <a:cubicBezTo>
                    <a:pt x="60" y="191"/>
                    <a:pt x="1" y="417"/>
                    <a:pt x="191" y="572"/>
                  </a:cubicBezTo>
                  <a:cubicBezTo>
                    <a:pt x="191" y="357"/>
                    <a:pt x="274" y="155"/>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7185;p32">
              <a:extLst>
                <a:ext uri="{FF2B5EF4-FFF2-40B4-BE49-F238E27FC236}">
                  <a16:creationId xmlns:a16="http://schemas.microsoft.com/office/drawing/2014/main" id="{039A7CF8-6BA1-4C34-92D5-5A3407BFF72E}"/>
                </a:ext>
              </a:extLst>
            </p:cNvPr>
            <p:cNvSpPr/>
            <p:nvPr/>
          </p:nvSpPr>
          <p:spPr>
            <a:xfrm>
              <a:off x="5395300" y="2767425"/>
              <a:ext cx="5100" cy="13725"/>
            </a:xfrm>
            <a:custGeom>
              <a:avLst/>
              <a:gdLst/>
              <a:ahLst/>
              <a:cxnLst/>
              <a:rect l="l" t="t" r="r" b="b"/>
              <a:pathLst>
                <a:path w="204" h="549" extrusionOk="0">
                  <a:moveTo>
                    <a:pt x="203" y="1"/>
                  </a:moveTo>
                  <a:cubicBezTo>
                    <a:pt x="144" y="37"/>
                    <a:pt x="96" y="84"/>
                    <a:pt x="36" y="132"/>
                  </a:cubicBezTo>
                  <a:cubicBezTo>
                    <a:pt x="48" y="275"/>
                    <a:pt x="1" y="441"/>
                    <a:pt x="167" y="549"/>
                  </a:cubicBezTo>
                  <a:cubicBezTo>
                    <a:pt x="179" y="358"/>
                    <a:pt x="179" y="179"/>
                    <a:pt x="2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7186;p32">
              <a:extLst>
                <a:ext uri="{FF2B5EF4-FFF2-40B4-BE49-F238E27FC236}">
                  <a16:creationId xmlns:a16="http://schemas.microsoft.com/office/drawing/2014/main" id="{58197883-AB36-4C91-96A5-573EEFEA5084}"/>
                </a:ext>
              </a:extLst>
            </p:cNvPr>
            <p:cNvSpPr/>
            <p:nvPr/>
          </p:nvSpPr>
          <p:spPr>
            <a:xfrm>
              <a:off x="5397975" y="2749575"/>
              <a:ext cx="5700" cy="13725"/>
            </a:xfrm>
            <a:custGeom>
              <a:avLst/>
              <a:gdLst/>
              <a:ahLst/>
              <a:cxnLst/>
              <a:rect l="l" t="t" r="r" b="b"/>
              <a:pathLst>
                <a:path w="228" h="549" extrusionOk="0">
                  <a:moveTo>
                    <a:pt x="227" y="0"/>
                  </a:moveTo>
                  <a:cubicBezTo>
                    <a:pt x="37" y="179"/>
                    <a:pt x="1" y="358"/>
                    <a:pt x="215" y="548"/>
                  </a:cubicBezTo>
                  <a:cubicBezTo>
                    <a:pt x="215" y="346"/>
                    <a:pt x="227" y="179"/>
                    <a:pt x="2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7187;p32">
              <a:extLst>
                <a:ext uri="{FF2B5EF4-FFF2-40B4-BE49-F238E27FC236}">
                  <a16:creationId xmlns:a16="http://schemas.microsoft.com/office/drawing/2014/main" id="{F3542587-556F-4373-A92D-C5AE8EA530F9}"/>
                </a:ext>
              </a:extLst>
            </p:cNvPr>
            <p:cNvSpPr/>
            <p:nvPr/>
          </p:nvSpPr>
          <p:spPr>
            <a:xfrm>
              <a:off x="5413750" y="2784400"/>
              <a:ext cx="7775" cy="14600"/>
            </a:xfrm>
            <a:custGeom>
              <a:avLst/>
              <a:gdLst/>
              <a:ahLst/>
              <a:cxnLst/>
              <a:rect l="l" t="t" r="r" b="b"/>
              <a:pathLst>
                <a:path w="311" h="584" extrusionOk="0">
                  <a:moveTo>
                    <a:pt x="156" y="1"/>
                  </a:moveTo>
                  <a:cubicBezTo>
                    <a:pt x="1" y="179"/>
                    <a:pt x="13" y="393"/>
                    <a:pt x="25" y="584"/>
                  </a:cubicBezTo>
                  <a:lnTo>
                    <a:pt x="156" y="584"/>
                  </a:lnTo>
                  <a:cubicBezTo>
                    <a:pt x="310" y="465"/>
                    <a:pt x="275" y="322"/>
                    <a:pt x="203" y="191"/>
                  </a:cubicBezTo>
                  <a:cubicBezTo>
                    <a:pt x="191" y="131"/>
                    <a:pt x="168" y="60"/>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7188;p32">
              <a:extLst>
                <a:ext uri="{FF2B5EF4-FFF2-40B4-BE49-F238E27FC236}">
                  <a16:creationId xmlns:a16="http://schemas.microsoft.com/office/drawing/2014/main" id="{FDBFF961-6B91-4235-B247-32F278A888E0}"/>
                </a:ext>
              </a:extLst>
            </p:cNvPr>
            <p:cNvSpPr/>
            <p:nvPr/>
          </p:nvSpPr>
          <p:spPr>
            <a:xfrm>
              <a:off x="5776900" y="2942300"/>
              <a:ext cx="14025" cy="5200"/>
            </a:xfrm>
            <a:custGeom>
              <a:avLst/>
              <a:gdLst/>
              <a:ahLst/>
              <a:cxnLst/>
              <a:rect l="l" t="t" r="r" b="b"/>
              <a:pathLst>
                <a:path w="561" h="208" extrusionOk="0">
                  <a:moveTo>
                    <a:pt x="277" y="1"/>
                  </a:moveTo>
                  <a:cubicBezTo>
                    <a:pt x="186" y="1"/>
                    <a:pt x="93" y="51"/>
                    <a:pt x="1" y="150"/>
                  </a:cubicBezTo>
                  <a:cubicBezTo>
                    <a:pt x="107" y="185"/>
                    <a:pt x="218" y="208"/>
                    <a:pt x="330" y="208"/>
                  </a:cubicBezTo>
                  <a:cubicBezTo>
                    <a:pt x="406" y="208"/>
                    <a:pt x="483" y="197"/>
                    <a:pt x="560" y="173"/>
                  </a:cubicBezTo>
                  <a:cubicBezTo>
                    <a:pt x="468" y="57"/>
                    <a:pt x="373" y="1"/>
                    <a:pt x="2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7189;p32">
              <a:extLst>
                <a:ext uri="{FF2B5EF4-FFF2-40B4-BE49-F238E27FC236}">
                  <a16:creationId xmlns:a16="http://schemas.microsoft.com/office/drawing/2014/main" id="{3081B6F4-A697-415D-89CA-DAC72A0F8288}"/>
                </a:ext>
              </a:extLst>
            </p:cNvPr>
            <p:cNvSpPr/>
            <p:nvPr/>
          </p:nvSpPr>
          <p:spPr>
            <a:xfrm>
              <a:off x="5468225" y="2903300"/>
              <a:ext cx="10450" cy="4300"/>
            </a:xfrm>
            <a:custGeom>
              <a:avLst/>
              <a:gdLst/>
              <a:ahLst/>
              <a:cxnLst/>
              <a:rect l="l" t="t" r="r" b="b"/>
              <a:pathLst>
                <a:path w="418" h="172" extrusionOk="0">
                  <a:moveTo>
                    <a:pt x="211" y="1"/>
                  </a:moveTo>
                  <a:cubicBezTo>
                    <a:pt x="144" y="1"/>
                    <a:pt x="75" y="40"/>
                    <a:pt x="1" y="114"/>
                  </a:cubicBezTo>
                  <a:cubicBezTo>
                    <a:pt x="79" y="153"/>
                    <a:pt x="158" y="171"/>
                    <a:pt x="235" y="171"/>
                  </a:cubicBezTo>
                  <a:cubicBezTo>
                    <a:pt x="297" y="171"/>
                    <a:pt x="359" y="159"/>
                    <a:pt x="417" y="138"/>
                  </a:cubicBezTo>
                  <a:cubicBezTo>
                    <a:pt x="350" y="45"/>
                    <a:pt x="282" y="1"/>
                    <a:pt x="2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7190;p32">
              <a:extLst>
                <a:ext uri="{FF2B5EF4-FFF2-40B4-BE49-F238E27FC236}">
                  <a16:creationId xmlns:a16="http://schemas.microsoft.com/office/drawing/2014/main" id="{1466F2AA-B6A9-4E16-8C52-857544399197}"/>
                </a:ext>
              </a:extLst>
            </p:cNvPr>
            <p:cNvSpPr/>
            <p:nvPr/>
          </p:nvSpPr>
          <p:spPr>
            <a:xfrm>
              <a:off x="5521800" y="2921550"/>
              <a:ext cx="11050" cy="3975"/>
            </a:xfrm>
            <a:custGeom>
              <a:avLst/>
              <a:gdLst/>
              <a:ahLst/>
              <a:cxnLst/>
              <a:rect l="l" t="t" r="r" b="b"/>
              <a:pathLst>
                <a:path w="442" h="159" extrusionOk="0">
                  <a:moveTo>
                    <a:pt x="232" y="0"/>
                  </a:moveTo>
                  <a:cubicBezTo>
                    <a:pt x="157" y="0"/>
                    <a:pt x="81" y="54"/>
                    <a:pt x="1" y="146"/>
                  </a:cubicBezTo>
                  <a:cubicBezTo>
                    <a:pt x="144" y="146"/>
                    <a:pt x="287" y="158"/>
                    <a:pt x="441" y="158"/>
                  </a:cubicBezTo>
                  <a:cubicBezTo>
                    <a:pt x="372" y="48"/>
                    <a:pt x="303" y="0"/>
                    <a:pt x="2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7191;p32">
              <a:extLst>
                <a:ext uri="{FF2B5EF4-FFF2-40B4-BE49-F238E27FC236}">
                  <a16:creationId xmlns:a16="http://schemas.microsoft.com/office/drawing/2014/main" id="{1EF1D5D3-DCA9-476F-A31E-9AF96DA6E7ED}"/>
                </a:ext>
              </a:extLst>
            </p:cNvPr>
            <p:cNvSpPr/>
            <p:nvPr/>
          </p:nvSpPr>
          <p:spPr>
            <a:xfrm>
              <a:off x="5440550" y="2691825"/>
              <a:ext cx="6575" cy="7475"/>
            </a:xfrm>
            <a:custGeom>
              <a:avLst/>
              <a:gdLst/>
              <a:ahLst/>
              <a:cxnLst/>
              <a:rect l="l" t="t" r="r" b="b"/>
              <a:pathLst>
                <a:path w="263" h="299" extrusionOk="0">
                  <a:moveTo>
                    <a:pt x="131" y="1"/>
                  </a:moveTo>
                  <a:cubicBezTo>
                    <a:pt x="84" y="108"/>
                    <a:pt x="36" y="191"/>
                    <a:pt x="0" y="298"/>
                  </a:cubicBezTo>
                  <a:cubicBezTo>
                    <a:pt x="179" y="286"/>
                    <a:pt x="239" y="179"/>
                    <a:pt x="262" y="13"/>
                  </a:cubicBezTo>
                  <a:cubicBezTo>
                    <a:pt x="215" y="13"/>
                    <a:pt x="179" y="13"/>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7192;p32">
              <a:extLst>
                <a:ext uri="{FF2B5EF4-FFF2-40B4-BE49-F238E27FC236}">
                  <a16:creationId xmlns:a16="http://schemas.microsoft.com/office/drawing/2014/main" id="{D0BDF76B-249D-4E1E-91CC-94C029CFD3CA}"/>
                </a:ext>
              </a:extLst>
            </p:cNvPr>
            <p:cNvSpPr/>
            <p:nvPr/>
          </p:nvSpPr>
          <p:spPr>
            <a:xfrm>
              <a:off x="5431925" y="2706425"/>
              <a:ext cx="4475" cy="7450"/>
            </a:xfrm>
            <a:custGeom>
              <a:avLst/>
              <a:gdLst/>
              <a:ahLst/>
              <a:cxnLst/>
              <a:rect l="l" t="t" r="r" b="b"/>
              <a:pathLst>
                <a:path w="179" h="298" extrusionOk="0">
                  <a:moveTo>
                    <a:pt x="167" y="0"/>
                  </a:moveTo>
                  <a:cubicBezTo>
                    <a:pt x="60" y="60"/>
                    <a:pt x="0" y="155"/>
                    <a:pt x="24" y="298"/>
                  </a:cubicBezTo>
                  <a:cubicBezTo>
                    <a:pt x="131" y="214"/>
                    <a:pt x="179" y="119"/>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7193;p32">
              <a:extLst>
                <a:ext uri="{FF2B5EF4-FFF2-40B4-BE49-F238E27FC236}">
                  <a16:creationId xmlns:a16="http://schemas.microsoft.com/office/drawing/2014/main" id="{555172B1-5C21-427F-A6E8-9867321EC79B}"/>
                </a:ext>
              </a:extLst>
            </p:cNvPr>
            <p:cNvSpPr/>
            <p:nvPr/>
          </p:nvSpPr>
          <p:spPr>
            <a:xfrm>
              <a:off x="5793575" y="2962625"/>
              <a:ext cx="5075" cy="1575"/>
            </a:xfrm>
            <a:custGeom>
              <a:avLst/>
              <a:gdLst/>
              <a:ahLst/>
              <a:cxnLst/>
              <a:rect l="l" t="t" r="r" b="b"/>
              <a:pathLst>
                <a:path w="203" h="63" extrusionOk="0">
                  <a:moveTo>
                    <a:pt x="99" y="0"/>
                  </a:moveTo>
                  <a:cubicBezTo>
                    <a:pt x="67" y="0"/>
                    <a:pt x="33" y="19"/>
                    <a:pt x="0" y="63"/>
                  </a:cubicBezTo>
                  <a:lnTo>
                    <a:pt x="203" y="63"/>
                  </a:lnTo>
                  <a:cubicBezTo>
                    <a:pt x="171" y="25"/>
                    <a:pt x="136" y="0"/>
                    <a:pt x="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7194;p32">
              <a:extLst>
                <a:ext uri="{FF2B5EF4-FFF2-40B4-BE49-F238E27FC236}">
                  <a16:creationId xmlns:a16="http://schemas.microsoft.com/office/drawing/2014/main" id="{EA8FCD54-E4A6-49C7-86A0-170689FB65D2}"/>
                </a:ext>
              </a:extLst>
            </p:cNvPr>
            <p:cNvSpPr/>
            <p:nvPr/>
          </p:nvSpPr>
          <p:spPr>
            <a:xfrm>
              <a:off x="6112650" y="2685575"/>
              <a:ext cx="12525" cy="9400"/>
            </a:xfrm>
            <a:custGeom>
              <a:avLst/>
              <a:gdLst/>
              <a:ahLst/>
              <a:cxnLst/>
              <a:rect l="l" t="t" r="r" b="b"/>
              <a:pathLst>
                <a:path w="501" h="376" extrusionOk="0">
                  <a:moveTo>
                    <a:pt x="203" y="1"/>
                  </a:moveTo>
                  <a:cubicBezTo>
                    <a:pt x="144" y="24"/>
                    <a:pt x="84" y="60"/>
                    <a:pt x="48" y="120"/>
                  </a:cubicBezTo>
                  <a:cubicBezTo>
                    <a:pt x="1" y="155"/>
                    <a:pt x="1" y="203"/>
                    <a:pt x="36" y="263"/>
                  </a:cubicBezTo>
                  <a:cubicBezTo>
                    <a:pt x="108" y="328"/>
                    <a:pt x="191" y="375"/>
                    <a:pt x="265" y="375"/>
                  </a:cubicBezTo>
                  <a:cubicBezTo>
                    <a:pt x="325" y="375"/>
                    <a:pt x="380" y="343"/>
                    <a:pt x="417" y="263"/>
                  </a:cubicBezTo>
                  <a:cubicBezTo>
                    <a:pt x="501" y="120"/>
                    <a:pt x="322" y="36"/>
                    <a:pt x="2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7195;p32">
              <a:extLst>
                <a:ext uri="{FF2B5EF4-FFF2-40B4-BE49-F238E27FC236}">
                  <a16:creationId xmlns:a16="http://schemas.microsoft.com/office/drawing/2014/main" id="{923AAC17-E870-488D-988C-AA4636C9D238}"/>
                </a:ext>
              </a:extLst>
            </p:cNvPr>
            <p:cNvSpPr/>
            <p:nvPr/>
          </p:nvSpPr>
          <p:spPr>
            <a:xfrm>
              <a:off x="6090025" y="2683050"/>
              <a:ext cx="14925" cy="9100"/>
            </a:xfrm>
            <a:custGeom>
              <a:avLst/>
              <a:gdLst/>
              <a:ahLst/>
              <a:cxnLst/>
              <a:rect l="l" t="t" r="r" b="b"/>
              <a:pathLst>
                <a:path w="597" h="364" extrusionOk="0">
                  <a:moveTo>
                    <a:pt x="240" y="0"/>
                  </a:moveTo>
                  <a:cubicBezTo>
                    <a:pt x="190" y="0"/>
                    <a:pt x="141" y="21"/>
                    <a:pt x="96" y="66"/>
                  </a:cubicBezTo>
                  <a:cubicBezTo>
                    <a:pt x="1" y="233"/>
                    <a:pt x="13" y="352"/>
                    <a:pt x="239" y="364"/>
                  </a:cubicBezTo>
                  <a:cubicBezTo>
                    <a:pt x="334" y="364"/>
                    <a:pt x="418" y="352"/>
                    <a:pt x="513" y="352"/>
                  </a:cubicBezTo>
                  <a:cubicBezTo>
                    <a:pt x="584" y="245"/>
                    <a:pt x="596" y="161"/>
                    <a:pt x="489" y="66"/>
                  </a:cubicBezTo>
                  <a:cubicBezTo>
                    <a:pt x="465" y="54"/>
                    <a:pt x="418" y="54"/>
                    <a:pt x="370" y="42"/>
                  </a:cubicBezTo>
                  <a:cubicBezTo>
                    <a:pt x="326" y="15"/>
                    <a:pt x="283" y="0"/>
                    <a:pt x="24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7196;p32">
              <a:extLst>
                <a:ext uri="{FF2B5EF4-FFF2-40B4-BE49-F238E27FC236}">
                  <a16:creationId xmlns:a16="http://schemas.microsoft.com/office/drawing/2014/main" id="{CE9F4341-893A-4EB4-A073-A8279A585B69}"/>
                </a:ext>
              </a:extLst>
            </p:cNvPr>
            <p:cNvSpPr/>
            <p:nvPr/>
          </p:nvSpPr>
          <p:spPr>
            <a:xfrm>
              <a:off x="6092425" y="2682050"/>
              <a:ext cx="6850" cy="2650"/>
            </a:xfrm>
            <a:custGeom>
              <a:avLst/>
              <a:gdLst/>
              <a:ahLst/>
              <a:cxnLst/>
              <a:rect l="l" t="t" r="r" b="b"/>
              <a:pathLst>
                <a:path w="274" h="106" extrusionOk="0">
                  <a:moveTo>
                    <a:pt x="136" y="0"/>
                  </a:moveTo>
                  <a:cubicBezTo>
                    <a:pt x="89" y="0"/>
                    <a:pt x="43" y="33"/>
                    <a:pt x="0" y="106"/>
                  </a:cubicBezTo>
                  <a:cubicBezTo>
                    <a:pt x="83" y="94"/>
                    <a:pt x="191" y="94"/>
                    <a:pt x="274" y="82"/>
                  </a:cubicBezTo>
                  <a:cubicBezTo>
                    <a:pt x="227" y="30"/>
                    <a:pt x="181" y="0"/>
                    <a:pt x="1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7197;p32">
              <a:extLst>
                <a:ext uri="{FF2B5EF4-FFF2-40B4-BE49-F238E27FC236}">
                  <a16:creationId xmlns:a16="http://schemas.microsoft.com/office/drawing/2014/main" id="{6F3684C9-8339-4D67-8D13-E39BE4B37562}"/>
                </a:ext>
              </a:extLst>
            </p:cNvPr>
            <p:cNvSpPr/>
            <p:nvPr/>
          </p:nvSpPr>
          <p:spPr>
            <a:xfrm>
              <a:off x="6102250" y="2684675"/>
              <a:ext cx="4475" cy="7175"/>
            </a:xfrm>
            <a:custGeom>
              <a:avLst/>
              <a:gdLst/>
              <a:ahLst/>
              <a:cxnLst/>
              <a:rect l="l" t="t" r="r" b="b"/>
              <a:pathLst>
                <a:path w="179" h="287" extrusionOk="0">
                  <a:moveTo>
                    <a:pt x="0" y="1"/>
                  </a:moveTo>
                  <a:lnTo>
                    <a:pt x="0" y="1"/>
                  </a:lnTo>
                  <a:cubicBezTo>
                    <a:pt x="24" y="108"/>
                    <a:pt x="24" y="191"/>
                    <a:pt x="24" y="287"/>
                  </a:cubicBezTo>
                  <a:cubicBezTo>
                    <a:pt x="179" y="180"/>
                    <a:pt x="179" y="96"/>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7198;p32">
              <a:extLst>
                <a:ext uri="{FF2B5EF4-FFF2-40B4-BE49-F238E27FC236}">
                  <a16:creationId xmlns:a16="http://schemas.microsoft.com/office/drawing/2014/main" id="{98FEBE6F-8831-40F6-A48F-AEBCC1380F69}"/>
                </a:ext>
              </a:extLst>
            </p:cNvPr>
            <p:cNvSpPr/>
            <p:nvPr/>
          </p:nvSpPr>
          <p:spPr>
            <a:xfrm>
              <a:off x="6111175" y="2687950"/>
              <a:ext cx="2400" cy="3900"/>
            </a:xfrm>
            <a:custGeom>
              <a:avLst/>
              <a:gdLst/>
              <a:ahLst/>
              <a:cxnLst/>
              <a:rect l="l" t="t" r="r" b="b"/>
              <a:pathLst>
                <a:path w="96" h="156" extrusionOk="0">
                  <a:moveTo>
                    <a:pt x="95" y="1"/>
                  </a:moveTo>
                  <a:lnTo>
                    <a:pt x="95" y="1"/>
                  </a:lnTo>
                  <a:cubicBezTo>
                    <a:pt x="0" y="49"/>
                    <a:pt x="0" y="108"/>
                    <a:pt x="84" y="156"/>
                  </a:cubicBezTo>
                  <a:cubicBezTo>
                    <a:pt x="95" y="108"/>
                    <a:pt x="95" y="49"/>
                    <a:pt x="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7199;p32">
              <a:extLst>
                <a:ext uri="{FF2B5EF4-FFF2-40B4-BE49-F238E27FC236}">
                  <a16:creationId xmlns:a16="http://schemas.microsoft.com/office/drawing/2014/main" id="{2E29A69A-461B-4E64-B9CE-E609CB98DADE}"/>
                </a:ext>
              </a:extLst>
            </p:cNvPr>
            <p:cNvSpPr/>
            <p:nvPr/>
          </p:nvSpPr>
          <p:spPr>
            <a:xfrm>
              <a:off x="6113850" y="2685575"/>
              <a:ext cx="3900" cy="2400"/>
            </a:xfrm>
            <a:custGeom>
              <a:avLst/>
              <a:gdLst/>
              <a:ahLst/>
              <a:cxnLst/>
              <a:rect l="l" t="t" r="r" b="b"/>
              <a:pathLst>
                <a:path w="156" h="96" extrusionOk="0">
                  <a:moveTo>
                    <a:pt x="155" y="1"/>
                  </a:moveTo>
                  <a:cubicBezTo>
                    <a:pt x="72" y="1"/>
                    <a:pt x="12" y="36"/>
                    <a:pt x="0" y="96"/>
                  </a:cubicBezTo>
                  <a:cubicBezTo>
                    <a:pt x="48" y="72"/>
                    <a:pt x="108" y="24"/>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7200;p32">
              <a:extLst>
                <a:ext uri="{FF2B5EF4-FFF2-40B4-BE49-F238E27FC236}">
                  <a16:creationId xmlns:a16="http://schemas.microsoft.com/office/drawing/2014/main" id="{960E2B4A-D251-4671-B8F6-6984A55777C6}"/>
                </a:ext>
              </a:extLst>
            </p:cNvPr>
            <p:cNvSpPr/>
            <p:nvPr/>
          </p:nvSpPr>
          <p:spPr>
            <a:xfrm>
              <a:off x="5511100" y="2691975"/>
              <a:ext cx="53300" cy="8575"/>
            </a:xfrm>
            <a:custGeom>
              <a:avLst/>
              <a:gdLst/>
              <a:ahLst/>
              <a:cxnLst/>
              <a:rect l="l" t="t" r="r" b="b"/>
              <a:pathLst>
                <a:path w="2132" h="343" extrusionOk="0">
                  <a:moveTo>
                    <a:pt x="426" y="0"/>
                  </a:moveTo>
                  <a:cubicBezTo>
                    <a:pt x="277" y="0"/>
                    <a:pt x="132" y="26"/>
                    <a:pt x="0" y="138"/>
                  </a:cubicBezTo>
                  <a:cubicBezTo>
                    <a:pt x="106" y="296"/>
                    <a:pt x="249" y="342"/>
                    <a:pt x="422" y="342"/>
                  </a:cubicBezTo>
                  <a:cubicBezTo>
                    <a:pt x="443" y="342"/>
                    <a:pt x="466" y="341"/>
                    <a:pt x="488" y="340"/>
                  </a:cubicBezTo>
                  <a:cubicBezTo>
                    <a:pt x="846" y="304"/>
                    <a:pt x="1203" y="304"/>
                    <a:pt x="1560" y="304"/>
                  </a:cubicBezTo>
                  <a:cubicBezTo>
                    <a:pt x="1619" y="284"/>
                    <a:pt x="1686" y="283"/>
                    <a:pt x="1753" y="283"/>
                  </a:cubicBezTo>
                  <a:cubicBezTo>
                    <a:pt x="1763" y="283"/>
                    <a:pt x="1774" y="283"/>
                    <a:pt x="1784" y="283"/>
                  </a:cubicBezTo>
                  <a:cubicBezTo>
                    <a:pt x="1909" y="283"/>
                    <a:pt x="2036" y="279"/>
                    <a:pt x="2131" y="161"/>
                  </a:cubicBezTo>
                  <a:lnTo>
                    <a:pt x="750" y="19"/>
                  </a:lnTo>
                  <a:cubicBezTo>
                    <a:pt x="641" y="14"/>
                    <a:pt x="532" y="0"/>
                    <a:pt x="4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7201;p32">
              <a:extLst>
                <a:ext uri="{FF2B5EF4-FFF2-40B4-BE49-F238E27FC236}">
                  <a16:creationId xmlns:a16="http://schemas.microsoft.com/office/drawing/2014/main" id="{FC8A28D1-DE61-442D-AA6A-B8B509A2B591}"/>
                </a:ext>
              </a:extLst>
            </p:cNvPr>
            <p:cNvSpPr/>
            <p:nvPr/>
          </p:nvSpPr>
          <p:spPr>
            <a:xfrm>
              <a:off x="5453950" y="2677125"/>
              <a:ext cx="23225" cy="23475"/>
            </a:xfrm>
            <a:custGeom>
              <a:avLst/>
              <a:gdLst/>
              <a:ahLst/>
              <a:cxnLst/>
              <a:rect l="l" t="t" r="r" b="b"/>
              <a:pathLst>
                <a:path w="929" h="939" extrusionOk="0">
                  <a:moveTo>
                    <a:pt x="614" y="1"/>
                  </a:moveTo>
                  <a:cubicBezTo>
                    <a:pt x="555" y="1"/>
                    <a:pt x="496" y="31"/>
                    <a:pt x="441" y="101"/>
                  </a:cubicBezTo>
                  <a:cubicBezTo>
                    <a:pt x="250" y="315"/>
                    <a:pt x="0" y="517"/>
                    <a:pt x="0" y="851"/>
                  </a:cubicBezTo>
                  <a:cubicBezTo>
                    <a:pt x="36" y="851"/>
                    <a:pt x="84" y="863"/>
                    <a:pt x="131" y="886"/>
                  </a:cubicBezTo>
                  <a:cubicBezTo>
                    <a:pt x="177" y="923"/>
                    <a:pt x="222" y="938"/>
                    <a:pt x="268" y="938"/>
                  </a:cubicBezTo>
                  <a:cubicBezTo>
                    <a:pt x="282" y="938"/>
                    <a:pt x="296" y="937"/>
                    <a:pt x="310" y="934"/>
                  </a:cubicBezTo>
                  <a:cubicBezTo>
                    <a:pt x="381" y="886"/>
                    <a:pt x="453" y="827"/>
                    <a:pt x="536" y="767"/>
                  </a:cubicBezTo>
                  <a:cubicBezTo>
                    <a:pt x="643" y="601"/>
                    <a:pt x="929" y="565"/>
                    <a:pt x="857" y="267"/>
                  </a:cubicBezTo>
                  <a:cubicBezTo>
                    <a:pt x="857" y="243"/>
                    <a:pt x="846" y="196"/>
                    <a:pt x="846" y="148"/>
                  </a:cubicBezTo>
                  <a:cubicBezTo>
                    <a:pt x="776" y="58"/>
                    <a:pt x="695" y="1"/>
                    <a:pt x="6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7202;p32">
              <a:extLst>
                <a:ext uri="{FF2B5EF4-FFF2-40B4-BE49-F238E27FC236}">
                  <a16:creationId xmlns:a16="http://schemas.microsoft.com/office/drawing/2014/main" id="{1B1F1B75-C66D-478C-9C71-5A00FD3449F5}"/>
                </a:ext>
              </a:extLst>
            </p:cNvPr>
            <p:cNvSpPr/>
            <p:nvPr/>
          </p:nvSpPr>
          <p:spPr>
            <a:xfrm>
              <a:off x="5464650" y="2684400"/>
              <a:ext cx="27425" cy="15200"/>
            </a:xfrm>
            <a:custGeom>
              <a:avLst/>
              <a:gdLst/>
              <a:ahLst/>
              <a:cxnLst/>
              <a:rect l="l" t="t" r="r" b="b"/>
              <a:pathLst>
                <a:path w="1097" h="608" extrusionOk="0">
                  <a:moveTo>
                    <a:pt x="441" y="0"/>
                  </a:moveTo>
                  <a:cubicBezTo>
                    <a:pt x="346" y="191"/>
                    <a:pt x="60" y="202"/>
                    <a:pt x="1" y="441"/>
                  </a:cubicBezTo>
                  <a:cubicBezTo>
                    <a:pt x="191" y="607"/>
                    <a:pt x="429" y="524"/>
                    <a:pt x="656" y="583"/>
                  </a:cubicBezTo>
                  <a:lnTo>
                    <a:pt x="739" y="583"/>
                  </a:lnTo>
                  <a:cubicBezTo>
                    <a:pt x="786" y="583"/>
                    <a:pt x="837" y="595"/>
                    <a:pt x="889" y="595"/>
                  </a:cubicBezTo>
                  <a:cubicBezTo>
                    <a:pt x="958" y="595"/>
                    <a:pt x="1029" y="576"/>
                    <a:pt x="1096" y="488"/>
                  </a:cubicBezTo>
                  <a:cubicBezTo>
                    <a:pt x="882" y="322"/>
                    <a:pt x="668" y="167"/>
                    <a:pt x="4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7203;p32">
              <a:extLst>
                <a:ext uri="{FF2B5EF4-FFF2-40B4-BE49-F238E27FC236}">
                  <a16:creationId xmlns:a16="http://schemas.microsoft.com/office/drawing/2014/main" id="{B2BAC879-E745-49E6-AD4E-5A19A567D7F8}"/>
                </a:ext>
              </a:extLst>
            </p:cNvPr>
            <p:cNvSpPr/>
            <p:nvPr/>
          </p:nvSpPr>
          <p:spPr>
            <a:xfrm>
              <a:off x="5466150" y="2696400"/>
              <a:ext cx="17000" cy="11525"/>
            </a:xfrm>
            <a:custGeom>
              <a:avLst/>
              <a:gdLst/>
              <a:ahLst/>
              <a:cxnLst/>
              <a:rect l="l" t="t" r="r" b="b"/>
              <a:pathLst>
                <a:path w="680" h="461" extrusionOk="0">
                  <a:moveTo>
                    <a:pt x="349" y="1"/>
                  </a:moveTo>
                  <a:cubicBezTo>
                    <a:pt x="287" y="1"/>
                    <a:pt x="224" y="14"/>
                    <a:pt x="155" y="44"/>
                  </a:cubicBezTo>
                  <a:cubicBezTo>
                    <a:pt x="48" y="68"/>
                    <a:pt x="0" y="139"/>
                    <a:pt x="0" y="258"/>
                  </a:cubicBezTo>
                  <a:cubicBezTo>
                    <a:pt x="12" y="342"/>
                    <a:pt x="48" y="401"/>
                    <a:pt x="84" y="437"/>
                  </a:cubicBezTo>
                  <a:cubicBezTo>
                    <a:pt x="128" y="452"/>
                    <a:pt x="170" y="460"/>
                    <a:pt x="211" y="460"/>
                  </a:cubicBezTo>
                  <a:cubicBezTo>
                    <a:pt x="268" y="460"/>
                    <a:pt x="321" y="443"/>
                    <a:pt x="369" y="401"/>
                  </a:cubicBezTo>
                  <a:cubicBezTo>
                    <a:pt x="441" y="401"/>
                    <a:pt x="536" y="377"/>
                    <a:pt x="620" y="365"/>
                  </a:cubicBezTo>
                  <a:cubicBezTo>
                    <a:pt x="643" y="282"/>
                    <a:pt x="655" y="187"/>
                    <a:pt x="679" y="103"/>
                  </a:cubicBezTo>
                  <a:lnTo>
                    <a:pt x="667" y="103"/>
                  </a:lnTo>
                  <a:cubicBezTo>
                    <a:pt x="560" y="42"/>
                    <a:pt x="458" y="1"/>
                    <a:pt x="34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7204;p32">
              <a:extLst>
                <a:ext uri="{FF2B5EF4-FFF2-40B4-BE49-F238E27FC236}">
                  <a16:creationId xmlns:a16="http://schemas.microsoft.com/office/drawing/2014/main" id="{F794FDDE-94FC-492B-9B26-21093310E562}"/>
                </a:ext>
              </a:extLst>
            </p:cNvPr>
            <p:cNvSpPr/>
            <p:nvPr/>
          </p:nvSpPr>
          <p:spPr>
            <a:xfrm>
              <a:off x="5501875" y="2691825"/>
              <a:ext cx="5975" cy="6025"/>
            </a:xfrm>
            <a:custGeom>
              <a:avLst/>
              <a:gdLst/>
              <a:ahLst/>
              <a:cxnLst/>
              <a:rect l="l" t="t" r="r" b="b"/>
              <a:pathLst>
                <a:path w="239" h="241" extrusionOk="0">
                  <a:moveTo>
                    <a:pt x="83" y="1"/>
                  </a:moveTo>
                  <a:lnTo>
                    <a:pt x="0" y="48"/>
                  </a:lnTo>
                  <a:cubicBezTo>
                    <a:pt x="32" y="128"/>
                    <a:pt x="48" y="241"/>
                    <a:pt x="109" y="241"/>
                  </a:cubicBezTo>
                  <a:cubicBezTo>
                    <a:pt x="139" y="241"/>
                    <a:pt x="180" y="214"/>
                    <a:pt x="238" y="144"/>
                  </a:cubicBezTo>
                  <a:cubicBezTo>
                    <a:pt x="191" y="84"/>
                    <a:pt x="131" y="48"/>
                    <a:pt x="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7205;p32">
              <a:extLst>
                <a:ext uri="{FF2B5EF4-FFF2-40B4-BE49-F238E27FC236}">
                  <a16:creationId xmlns:a16="http://schemas.microsoft.com/office/drawing/2014/main" id="{C4EFFED7-D218-4FC3-9023-D9C5F8BDE918}"/>
                </a:ext>
              </a:extLst>
            </p:cNvPr>
            <p:cNvSpPr/>
            <p:nvPr/>
          </p:nvSpPr>
          <p:spPr>
            <a:xfrm>
              <a:off x="5920075" y="2674275"/>
              <a:ext cx="7475" cy="2375"/>
            </a:xfrm>
            <a:custGeom>
              <a:avLst/>
              <a:gdLst/>
              <a:ahLst/>
              <a:cxnLst/>
              <a:rect l="l" t="t" r="r" b="b"/>
              <a:pathLst>
                <a:path w="299" h="95" extrusionOk="0">
                  <a:moveTo>
                    <a:pt x="0" y="0"/>
                  </a:moveTo>
                  <a:cubicBezTo>
                    <a:pt x="43" y="61"/>
                    <a:pt x="92" y="94"/>
                    <a:pt x="144" y="94"/>
                  </a:cubicBezTo>
                  <a:cubicBezTo>
                    <a:pt x="193" y="94"/>
                    <a:pt x="246" y="64"/>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7206;p32">
              <a:extLst>
                <a:ext uri="{FF2B5EF4-FFF2-40B4-BE49-F238E27FC236}">
                  <a16:creationId xmlns:a16="http://schemas.microsoft.com/office/drawing/2014/main" id="{3D2E0250-6FC0-4FCC-8680-875FDB5C1C3F}"/>
                </a:ext>
              </a:extLst>
            </p:cNvPr>
            <p:cNvSpPr/>
            <p:nvPr/>
          </p:nvSpPr>
          <p:spPr>
            <a:xfrm>
              <a:off x="5873050" y="2670100"/>
              <a:ext cx="3875" cy="1525"/>
            </a:xfrm>
            <a:custGeom>
              <a:avLst/>
              <a:gdLst/>
              <a:ahLst/>
              <a:cxnLst/>
              <a:rect l="l" t="t" r="r" b="b"/>
              <a:pathLst>
                <a:path w="155" h="61" extrusionOk="0">
                  <a:moveTo>
                    <a:pt x="0" y="1"/>
                  </a:moveTo>
                  <a:cubicBezTo>
                    <a:pt x="24" y="36"/>
                    <a:pt x="48" y="60"/>
                    <a:pt x="48" y="60"/>
                  </a:cubicBezTo>
                  <a:cubicBezTo>
                    <a:pt x="84" y="48"/>
                    <a:pt x="119" y="36"/>
                    <a:pt x="155" y="24"/>
                  </a:cubicBezTo>
                  <a:cubicBezTo>
                    <a:pt x="107" y="1"/>
                    <a:pt x="48"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7207;p32">
              <a:extLst>
                <a:ext uri="{FF2B5EF4-FFF2-40B4-BE49-F238E27FC236}">
                  <a16:creationId xmlns:a16="http://schemas.microsoft.com/office/drawing/2014/main" id="{2AB88168-5342-4C28-AAB0-5236A1D8F39E}"/>
                </a:ext>
              </a:extLst>
            </p:cNvPr>
            <p:cNvSpPr/>
            <p:nvPr/>
          </p:nvSpPr>
          <p:spPr>
            <a:xfrm>
              <a:off x="5866200" y="2670700"/>
              <a:ext cx="3600" cy="3300"/>
            </a:xfrm>
            <a:custGeom>
              <a:avLst/>
              <a:gdLst/>
              <a:ahLst/>
              <a:cxnLst/>
              <a:rect l="l" t="t" r="r" b="b"/>
              <a:pathLst>
                <a:path w="144" h="132" extrusionOk="0">
                  <a:moveTo>
                    <a:pt x="143" y="0"/>
                  </a:moveTo>
                  <a:cubicBezTo>
                    <a:pt x="96" y="36"/>
                    <a:pt x="36" y="84"/>
                    <a:pt x="0" y="131"/>
                  </a:cubicBezTo>
                  <a:cubicBezTo>
                    <a:pt x="60" y="84"/>
                    <a:pt x="96" y="36"/>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7208;p32">
              <a:extLst>
                <a:ext uri="{FF2B5EF4-FFF2-40B4-BE49-F238E27FC236}">
                  <a16:creationId xmlns:a16="http://schemas.microsoft.com/office/drawing/2014/main" id="{1EACA409-39B2-4B12-ABEE-D5F7155062F6}"/>
                </a:ext>
              </a:extLst>
            </p:cNvPr>
            <p:cNvSpPr/>
            <p:nvPr/>
          </p:nvSpPr>
          <p:spPr>
            <a:xfrm>
              <a:off x="6098375" y="2717425"/>
              <a:ext cx="8950" cy="3000"/>
            </a:xfrm>
            <a:custGeom>
              <a:avLst/>
              <a:gdLst/>
              <a:ahLst/>
              <a:cxnLst/>
              <a:rect l="l" t="t" r="r" b="b"/>
              <a:pathLst>
                <a:path w="358" h="120" extrusionOk="0">
                  <a:moveTo>
                    <a:pt x="36" y="1"/>
                  </a:moveTo>
                  <a:cubicBezTo>
                    <a:pt x="0" y="36"/>
                    <a:pt x="0" y="60"/>
                    <a:pt x="36" y="108"/>
                  </a:cubicBezTo>
                  <a:cubicBezTo>
                    <a:pt x="131" y="108"/>
                    <a:pt x="215" y="120"/>
                    <a:pt x="310" y="120"/>
                  </a:cubicBezTo>
                  <a:lnTo>
                    <a:pt x="357" y="60"/>
                  </a:lnTo>
                  <a:lnTo>
                    <a:pt x="31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7209;p32">
              <a:extLst>
                <a:ext uri="{FF2B5EF4-FFF2-40B4-BE49-F238E27FC236}">
                  <a16:creationId xmlns:a16="http://schemas.microsoft.com/office/drawing/2014/main" id="{EB42B514-6295-48BD-AC4B-1612E1EC91B8}"/>
                </a:ext>
              </a:extLst>
            </p:cNvPr>
            <p:cNvSpPr/>
            <p:nvPr/>
          </p:nvSpPr>
          <p:spPr>
            <a:xfrm>
              <a:off x="6116225" y="2717125"/>
              <a:ext cx="9850" cy="3000"/>
            </a:xfrm>
            <a:custGeom>
              <a:avLst/>
              <a:gdLst/>
              <a:ahLst/>
              <a:cxnLst/>
              <a:rect l="l" t="t" r="r" b="b"/>
              <a:pathLst>
                <a:path w="394" h="120" extrusionOk="0">
                  <a:moveTo>
                    <a:pt x="36" y="1"/>
                  </a:moveTo>
                  <a:lnTo>
                    <a:pt x="1" y="60"/>
                  </a:lnTo>
                  <a:lnTo>
                    <a:pt x="36" y="120"/>
                  </a:lnTo>
                  <a:lnTo>
                    <a:pt x="322" y="120"/>
                  </a:lnTo>
                  <a:cubicBezTo>
                    <a:pt x="394" y="84"/>
                    <a:pt x="394" y="60"/>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7210;p32">
              <a:extLst>
                <a:ext uri="{FF2B5EF4-FFF2-40B4-BE49-F238E27FC236}">
                  <a16:creationId xmlns:a16="http://schemas.microsoft.com/office/drawing/2014/main" id="{F21ED745-F256-4626-A824-A272CC4C4E9F}"/>
                </a:ext>
              </a:extLst>
            </p:cNvPr>
            <p:cNvSpPr/>
            <p:nvPr/>
          </p:nvSpPr>
          <p:spPr>
            <a:xfrm>
              <a:off x="6095400" y="2717425"/>
              <a:ext cx="3875" cy="2400"/>
            </a:xfrm>
            <a:custGeom>
              <a:avLst/>
              <a:gdLst/>
              <a:ahLst/>
              <a:cxnLst/>
              <a:rect l="l" t="t" r="r" b="b"/>
              <a:pathLst>
                <a:path w="155" h="96" extrusionOk="0">
                  <a:moveTo>
                    <a:pt x="0" y="1"/>
                  </a:moveTo>
                  <a:lnTo>
                    <a:pt x="0" y="96"/>
                  </a:lnTo>
                  <a:lnTo>
                    <a:pt x="155" y="96"/>
                  </a:lnTo>
                  <a:lnTo>
                    <a:pt x="155" y="48"/>
                  </a:lnTo>
                  <a:lnTo>
                    <a:pt x="155"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7211;p32">
              <a:extLst>
                <a:ext uri="{FF2B5EF4-FFF2-40B4-BE49-F238E27FC236}">
                  <a16:creationId xmlns:a16="http://schemas.microsoft.com/office/drawing/2014/main" id="{4FCD4DE7-E75F-41DA-9C8C-8F02F9F480E9}"/>
                </a:ext>
              </a:extLst>
            </p:cNvPr>
            <p:cNvSpPr/>
            <p:nvPr/>
          </p:nvSpPr>
          <p:spPr>
            <a:xfrm>
              <a:off x="6106400" y="2717425"/>
              <a:ext cx="2400" cy="2700"/>
            </a:xfrm>
            <a:custGeom>
              <a:avLst/>
              <a:gdLst/>
              <a:ahLst/>
              <a:cxnLst/>
              <a:rect l="l" t="t" r="r" b="b"/>
              <a:pathLst>
                <a:path w="96" h="108" extrusionOk="0">
                  <a:moveTo>
                    <a:pt x="1" y="1"/>
                  </a:moveTo>
                  <a:lnTo>
                    <a:pt x="1" y="108"/>
                  </a:lnTo>
                  <a:cubicBezTo>
                    <a:pt x="96" y="72"/>
                    <a:pt x="96" y="36"/>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7212;p32">
              <a:extLst>
                <a:ext uri="{FF2B5EF4-FFF2-40B4-BE49-F238E27FC236}">
                  <a16:creationId xmlns:a16="http://schemas.microsoft.com/office/drawing/2014/main" id="{C5049C38-F6EF-4E56-B1BF-8A2660383D14}"/>
                </a:ext>
              </a:extLst>
            </p:cNvPr>
            <p:cNvSpPr/>
            <p:nvPr/>
          </p:nvSpPr>
          <p:spPr>
            <a:xfrm>
              <a:off x="6126950" y="2717425"/>
              <a:ext cx="5975" cy="3000"/>
            </a:xfrm>
            <a:custGeom>
              <a:avLst/>
              <a:gdLst/>
              <a:ahLst/>
              <a:cxnLst/>
              <a:rect l="l" t="t" r="r" b="b"/>
              <a:pathLst>
                <a:path w="239" h="120" extrusionOk="0">
                  <a:moveTo>
                    <a:pt x="60" y="1"/>
                  </a:moveTo>
                  <a:cubicBezTo>
                    <a:pt x="0" y="48"/>
                    <a:pt x="0" y="72"/>
                    <a:pt x="60" y="120"/>
                  </a:cubicBezTo>
                  <a:lnTo>
                    <a:pt x="191" y="120"/>
                  </a:lnTo>
                  <a:cubicBezTo>
                    <a:pt x="238" y="72"/>
                    <a:pt x="238" y="36"/>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7213;p32">
              <a:extLst>
                <a:ext uri="{FF2B5EF4-FFF2-40B4-BE49-F238E27FC236}">
                  <a16:creationId xmlns:a16="http://schemas.microsoft.com/office/drawing/2014/main" id="{B5C4FFF3-CF8B-4192-AC35-55B4EE7F199C}"/>
                </a:ext>
              </a:extLst>
            </p:cNvPr>
            <p:cNvSpPr/>
            <p:nvPr/>
          </p:nvSpPr>
          <p:spPr>
            <a:xfrm>
              <a:off x="6124575" y="2717425"/>
              <a:ext cx="3875" cy="3000"/>
            </a:xfrm>
            <a:custGeom>
              <a:avLst/>
              <a:gdLst/>
              <a:ahLst/>
              <a:cxnLst/>
              <a:rect l="l" t="t" r="r" b="b"/>
              <a:pathLst>
                <a:path w="155" h="120" extrusionOk="0">
                  <a:moveTo>
                    <a:pt x="155" y="1"/>
                  </a:moveTo>
                  <a:cubicBezTo>
                    <a:pt x="95" y="1"/>
                    <a:pt x="36" y="1"/>
                    <a:pt x="0" y="13"/>
                  </a:cubicBezTo>
                  <a:lnTo>
                    <a:pt x="0" y="120"/>
                  </a:lnTo>
                  <a:lnTo>
                    <a:pt x="155" y="120"/>
                  </a:lnTo>
                  <a:lnTo>
                    <a:pt x="155" y="60"/>
                  </a:lnTo>
                  <a:lnTo>
                    <a:pt x="155"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7214;p32">
              <a:extLst>
                <a:ext uri="{FF2B5EF4-FFF2-40B4-BE49-F238E27FC236}">
                  <a16:creationId xmlns:a16="http://schemas.microsoft.com/office/drawing/2014/main" id="{79CAE375-7CFA-4657-8F8E-910AA22693F3}"/>
                </a:ext>
              </a:extLst>
            </p:cNvPr>
            <p:cNvSpPr/>
            <p:nvPr/>
          </p:nvSpPr>
          <p:spPr>
            <a:xfrm>
              <a:off x="6131700" y="2716250"/>
              <a:ext cx="4500" cy="4175"/>
            </a:xfrm>
            <a:custGeom>
              <a:avLst/>
              <a:gdLst/>
              <a:ahLst/>
              <a:cxnLst/>
              <a:rect l="l" t="t" r="r" b="b"/>
              <a:pathLst>
                <a:path w="180" h="167" extrusionOk="0">
                  <a:moveTo>
                    <a:pt x="179" y="0"/>
                  </a:moveTo>
                  <a:lnTo>
                    <a:pt x="1" y="48"/>
                  </a:lnTo>
                  <a:lnTo>
                    <a:pt x="1" y="167"/>
                  </a:lnTo>
                  <a:cubicBezTo>
                    <a:pt x="48" y="107"/>
                    <a:pt x="108" y="60"/>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7215;p32">
              <a:extLst>
                <a:ext uri="{FF2B5EF4-FFF2-40B4-BE49-F238E27FC236}">
                  <a16:creationId xmlns:a16="http://schemas.microsoft.com/office/drawing/2014/main" id="{436BB9A2-9EF1-40B8-80A4-3EB3D113391C}"/>
                </a:ext>
              </a:extLst>
            </p:cNvPr>
            <p:cNvSpPr/>
            <p:nvPr/>
          </p:nvSpPr>
          <p:spPr>
            <a:xfrm>
              <a:off x="6115050" y="2717425"/>
              <a:ext cx="2700" cy="3000"/>
            </a:xfrm>
            <a:custGeom>
              <a:avLst/>
              <a:gdLst/>
              <a:ahLst/>
              <a:cxnLst/>
              <a:rect l="l" t="t" r="r" b="b"/>
              <a:pathLst>
                <a:path w="108" h="120" extrusionOk="0">
                  <a:moveTo>
                    <a:pt x="107" y="1"/>
                  </a:moveTo>
                  <a:cubicBezTo>
                    <a:pt x="0" y="36"/>
                    <a:pt x="12" y="72"/>
                    <a:pt x="107" y="120"/>
                  </a:cubicBezTo>
                  <a:lnTo>
                    <a:pt x="107" y="60"/>
                  </a:lnTo>
                  <a:lnTo>
                    <a:pt x="107"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7216;p32">
              <a:extLst>
                <a:ext uri="{FF2B5EF4-FFF2-40B4-BE49-F238E27FC236}">
                  <a16:creationId xmlns:a16="http://schemas.microsoft.com/office/drawing/2014/main" id="{92278973-04F1-4B4D-9056-815B1047432A}"/>
                </a:ext>
              </a:extLst>
            </p:cNvPr>
            <p:cNvSpPr/>
            <p:nvPr/>
          </p:nvSpPr>
          <p:spPr>
            <a:xfrm>
              <a:off x="6138550" y="2716250"/>
              <a:ext cx="1525" cy="2100"/>
            </a:xfrm>
            <a:custGeom>
              <a:avLst/>
              <a:gdLst/>
              <a:ahLst/>
              <a:cxnLst/>
              <a:rect l="l" t="t" r="r" b="b"/>
              <a:pathLst>
                <a:path w="61" h="84" extrusionOk="0">
                  <a:moveTo>
                    <a:pt x="1" y="0"/>
                  </a:moveTo>
                  <a:lnTo>
                    <a:pt x="1" y="0"/>
                  </a:lnTo>
                  <a:cubicBezTo>
                    <a:pt x="13" y="36"/>
                    <a:pt x="24" y="48"/>
                    <a:pt x="60" y="83"/>
                  </a:cubicBezTo>
                  <a:cubicBezTo>
                    <a:pt x="36" y="48"/>
                    <a:pt x="13" y="36"/>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7217;p32">
              <a:extLst>
                <a:ext uri="{FF2B5EF4-FFF2-40B4-BE49-F238E27FC236}">
                  <a16:creationId xmlns:a16="http://schemas.microsoft.com/office/drawing/2014/main" id="{603F17B8-495B-4D22-A321-D7D410CFF3C4}"/>
                </a:ext>
              </a:extLst>
            </p:cNvPr>
            <p:cNvSpPr/>
            <p:nvPr/>
          </p:nvSpPr>
          <p:spPr>
            <a:xfrm>
              <a:off x="6073950" y="2788875"/>
              <a:ext cx="14625" cy="10050"/>
            </a:xfrm>
            <a:custGeom>
              <a:avLst/>
              <a:gdLst/>
              <a:ahLst/>
              <a:cxnLst/>
              <a:rect l="l" t="t" r="r" b="b"/>
              <a:pathLst>
                <a:path w="585" h="402" extrusionOk="0">
                  <a:moveTo>
                    <a:pt x="275" y="0"/>
                  </a:moveTo>
                  <a:cubicBezTo>
                    <a:pt x="239" y="12"/>
                    <a:pt x="203" y="12"/>
                    <a:pt x="156" y="12"/>
                  </a:cubicBezTo>
                  <a:cubicBezTo>
                    <a:pt x="108" y="48"/>
                    <a:pt x="49" y="95"/>
                    <a:pt x="1" y="119"/>
                  </a:cubicBezTo>
                  <a:cubicBezTo>
                    <a:pt x="13" y="214"/>
                    <a:pt x="13" y="298"/>
                    <a:pt x="13" y="393"/>
                  </a:cubicBezTo>
                  <a:cubicBezTo>
                    <a:pt x="37" y="399"/>
                    <a:pt x="60" y="402"/>
                    <a:pt x="84" y="402"/>
                  </a:cubicBezTo>
                  <a:cubicBezTo>
                    <a:pt x="108" y="402"/>
                    <a:pt x="132" y="399"/>
                    <a:pt x="156" y="393"/>
                  </a:cubicBezTo>
                  <a:cubicBezTo>
                    <a:pt x="239" y="226"/>
                    <a:pt x="501" y="310"/>
                    <a:pt x="584" y="131"/>
                  </a:cubicBezTo>
                  <a:cubicBezTo>
                    <a:pt x="465" y="119"/>
                    <a:pt x="346" y="95"/>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7218;p32">
              <a:extLst>
                <a:ext uri="{FF2B5EF4-FFF2-40B4-BE49-F238E27FC236}">
                  <a16:creationId xmlns:a16="http://schemas.microsoft.com/office/drawing/2014/main" id="{B2BD3FCE-A9CD-4AAE-82A3-F5288D098690}"/>
                </a:ext>
              </a:extLst>
            </p:cNvPr>
            <p:cNvSpPr/>
            <p:nvPr/>
          </p:nvSpPr>
          <p:spPr>
            <a:xfrm>
              <a:off x="6101950" y="2763575"/>
              <a:ext cx="8350" cy="3300"/>
            </a:xfrm>
            <a:custGeom>
              <a:avLst/>
              <a:gdLst/>
              <a:ahLst/>
              <a:cxnLst/>
              <a:rect l="l" t="t" r="r" b="b"/>
              <a:pathLst>
                <a:path w="334" h="132" extrusionOk="0">
                  <a:moveTo>
                    <a:pt x="334" y="0"/>
                  </a:moveTo>
                  <a:cubicBezTo>
                    <a:pt x="250" y="0"/>
                    <a:pt x="191" y="0"/>
                    <a:pt x="119" y="12"/>
                  </a:cubicBezTo>
                  <a:cubicBezTo>
                    <a:pt x="72" y="12"/>
                    <a:pt x="48" y="48"/>
                    <a:pt x="0" y="60"/>
                  </a:cubicBezTo>
                  <a:cubicBezTo>
                    <a:pt x="36" y="95"/>
                    <a:pt x="72" y="131"/>
                    <a:pt x="107" y="131"/>
                  </a:cubicBezTo>
                  <a:cubicBezTo>
                    <a:pt x="214" y="131"/>
                    <a:pt x="286" y="95"/>
                    <a:pt x="3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7219;p32">
              <a:extLst>
                <a:ext uri="{FF2B5EF4-FFF2-40B4-BE49-F238E27FC236}">
                  <a16:creationId xmlns:a16="http://schemas.microsoft.com/office/drawing/2014/main" id="{AFB9D525-5BAC-4DA0-ACC0-EC5068E10706}"/>
                </a:ext>
              </a:extLst>
            </p:cNvPr>
            <p:cNvSpPr/>
            <p:nvPr/>
          </p:nvSpPr>
          <p:spPr>
            <a:xfrm>
              <a:off x="5997175" y="2716675"/>
              <a:ext cx="26800" cy="3250"/>
            </a:xfrm>
            <a:custGeom>
              <a:avLst/>
              <a:gdLst/>
              <a:ahLst/>
              <a:cxnLst/>
              <a:rect l="l" t="t" r="r" b="b"/>
              <a:pathLst>
                <a:path w="1072" h="130" extrusionOk="0">
                  <a:moveTo>
                    <a:pt x="572" y="1"/>
                  </a:moveTo>
                  <a:cubicBezTo>
                    <a:pt x="414" y="1"/>
                    <a:pt x="254" y="22"/>
                    <a:pt x="97" y="22"/>
                  </a:cubicBezTo>
                  <a:cubicBezTo>
                    <a:pt x="65" y="22"/>
                    <a:pt x="32" y="21"/>
                    <a:pt x="0" y="19"/>
                  </a:cubicBezTo>
                  <a:lnTo>
                    <a:pt x="0" y="19"/>
                  </a:lnTo>
                  <a:cubicBezTo>
                    <a:pt x="222" y="114"/>
                    <a:pt x="466" y="130"/>
                    <a:pt x="709" y="130"/>
                  </a:cubicBezTo>
                  <a:cubicBezTo>
                    <a:pt x="831" y="130"/>
                    <a:pt x="953" y="126"/>
                    <a:pt x="1072" y="126"/>
                  </a:cubicBezTo>
                  <a:cubicBezTo>
                    <a:pt x="909" y="25"/>
                    <a:pt x="741" y="1"/>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7220;p32">
              <a:extLst>
                <a:ext uri="{FF2B5EF4-FFF2-40B4-BE49-F238E27FC236}">
                  <a16:creationId xmlns:a16="http://schemas.microsoft.com/office/drawing/2014/main" id="{9E5C4B27-FFAD-4369-9B78-EC11C0928815}"/>
                </a:ext>
              </a:extLst>
            </p:cNvPr>
            <p:cNvSpPr/>
            <p:nvPr/>
          </p:nvSpPr>
          <p:spPr>
            <a:xfrm>
              <a:off x="6038250" y="2716775"/>
              <a:ext cx="14600" cy="3950"/>
            </a:xfrm>
            <a:custGeom>
              <a:avLst/>
              <a:gdLst/>
              <a:ahLst/>
              <a:cxnLst/>
              <a:rect l="l" t="t" r="r" b="b"/>
              <a:pathLst>
                <a:path w="584" h="158" extrusionOk="0">
                  <a:moveTo>
                    <a:pt x="296" y="1"/>
                  </a:moveTo>
                  <a:cubicBezTo>
                    <a:pt x="213" y="1"/>
                    <a:pt x="123" y="16"/>
                    <a:pt x="36" y="16"/>
                  </a:cubicBezTo>
                  <a:cubicBezTo>
                    <a:pt x="24" y="16"/>
                    <a:pt x="12" y="15"/>
                    <a:pt x="0" y="15"/>
                  </a:cubicBezTo>
                  <a:lnTo>
                    <a:pt x="0" y="146"/>
                  </a:lnTo>
                  <a:cubicBezTo>
                    <a:pt x="203" y="146"/>
                    <a:pt x="393" y="158"/>
                    <a:pt x="584" y="158"/>
                  </a:cubicBezTo>
                  <a:cubicBezTo>
                    <a:pt x="512" y="28"/>
                    <a:pt x="410" y="1"/>
                    <a:pt x="2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7221;p32">
              <a:extLst>
                <a:ext uri="{FF2B5EF4-FFF2-40B4-BE49-F238E27FC236}">
                  <a16:creationId xmlns:a16="http://schemas.microsoft.com/office/drawing/2014/main" id="{754EF283-0AEE-47D1-9420-5F604C237928}"/>
                </a:ext>
              </a:extLst>
            </p:cNvPr>
            <p:cNvSpPr/>
            <p:nvPr/>
          </p:nvSpPr>
          <p:spPr>
            <a:xfrm>
              <a:off x="6027525" y="2717650"/>
              <a:ext cx="7175" cy="2475"/>
            </a:xfrm>
            <a:custGeom>
              <a:avLst/>
              <a:gdLst/>
              <a:ahLst/>
              <a:cxnLst/>
              <a:rect l="l" t="t" r="r" b="b"/>
              <a:pathLst>
                <a:path w="287" h="99" extrusionOk="0">
                  <a:moveTo>
                    <a:pt x="148" y="1"/>
                  </a:moveTo>
                  <a:cubicBezTo>
                    <a:pt x="102" y="1"/>
                    <a:pt x="54" y="33"/>
                    <a:pt x="1" y="99"/>
                  </a:cubicBezTo>
                  <a:lnTo>
                    <a:pt x="286" y="99"/>
                  </a:lnTo>
                  <a:cubicBezTo>
                    <a:pt x="239" y="33"/>
                    <a:pt x="194" y="1"/>
                    <a:pt x="1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7222;p32">
              <a:extLst>
                <a:ext uri="{FF2B5EF4-FFF2-40B4-BE49-F238E27FC236}">
                  <a16:creationId xmlns:a16="http://schemas.microsoft.com/office/drawing/2014/main" id="{DEF2F53E-1FF3-40D6-BD71-96F47901A502}"/>
                </a:ext>
              </a:extLst>
            </p:cNvPr>
            <p:cNvSpPr/>
            <p:nvPr/>
          </p:nvSpPr>
          <p:spPr>
            <a:xfrm>
              <a:off x="6002225" y="2792150"/>
              <a:ext cx="4200" cy="3000"/>
            </a:xfrm>
            <a:custGeom>
              <a:avLst/>
              <a:gdLst/>
              <a:ahLst/>
              <a:cxnLst/>
              <a:rect l="l" t="t" r="r" b="b"/>
              <a:pathLst>
                <a:path w="168" h="120" extrusionOk="0">
                  <a:moveTo>
                    <a:pt x="167" y="119"/>
                  </a:moveTo>
                  <a:cubicBezTo>
                    <a:pt x="108" y="83"/>
                    <a:pt x="60" y="48"/>
                    <a:pt x="1" y="0"/>
                  </a:cubicBezTo>
                  <a:cubicBezTo>
                    <a:pt x="60" y="48"/>
                    <a:pt x="108" y="83"/>
                    <a:pt x="167" y="119"/>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7223;p32">
              <a:extLst>
                <a:ext uri="{FF2B5EF4-FFF2-40B4-BE49-F238E27FC236}">
                  <a16:creationId xmlns:a16="http://schemas.microsoft.com/office/drawing/2014/main" id="{2F2E3927-3791-4937-A9BB-1CF4355ABE12}"/>
                </a:ext>
              </a:extLst>
            </p:cNvPr>
            <p:cNvSpPr/>
            <p:nvPr/>
          </p:nvSpPr>
          <p:spPr>
            <a:xfrm>
              <a:off x="6216250" y="2743025"/>
              <a:ext cx="2700" cy="1850"/>
            </a:xfrm>
            <a:custGeom>
              <a:avLst/>
              <a:gdLst/>
              <a:ahLst/>
              <a:cxnLst/>
              <a:rect l="l" t="t" r="r" b="b"/>
              <a:pathLst>
                <a:path w="108" h="74" extrusionOk="0">
                  <a:moveTo>
                    <a:pt x="60" y="1"/>
                  </a:moveTo>
                  <a:cubicBezTo>
                    <a:pt x="48" y="1"/>
                    <a:pt x="12" y="12"/>
                    <a:pt x="0" y="36"/>
                  </a:cubicBezTo>
                  <a:cubicBezTo>
                    <a:pt x="13" y="62"/>
                    <a:pt x="32" y="74"/>
                    <a:pt x="53" y="74"/>
                  </a:cubicBezTo>
                  <a:cubicBezTo>
                    <a:pt x="72" y="74"/>
                    <a:pt x="91" y="65"/>
                    <a:pt x="107" y="48"/>
                  </a:cubicBezTo>
                  <a:cubicBezTo>
                    <a:pt x="83" y="36"/>
                    <a:pt x="72" y="1"/>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7224;p32">
              <a:extLst>
                <a:ext uri="{FF2B5EF4-FFF2-40B4-BE49-F238E27FC236}">
                  <a16:creationId xmlns:a16="http://schemas.microsoft.com/office/drawing/2014/main" id="{4C62F61C-6E80-46ED-A35F-DE8B5F6BE8E9}"/>
                </a:ext>
              </a:extLst>
            </p:cNvPr>
            <p:cNvSpPr/>
            <p:nvPr/>
          </p:nvSpPr>
          <p:spPr>
            <a:xfrm>
              <a:off x="5357500" y="2590925"/>
              <a:ext cx="13725" cy="4375"/>
            </a:xfrm>
            <a:custGeom>
              <a:avLst/>
              <a:gdLst/>
              <a:ahLst/>
              <a:cxnLst/>
              <a:rect l="l" t="t" r="r" b="b"/>
              <a:pathLst>
                <a:path w="549" h="175" extrusionOk="0">
                  <a:moveTo>
                    <a:pt x="429" y="0"/>
                  </a:moveTo>
                  <a:cubicBezTo>
                    <a:pt x="286" y="12"/>
                    <a:pt x="132" y="36"/>
                    <a:pt x="1" y="36"/>
                  </a:cubicBezTo>
                  <a:cubicBezTo>
                    <a:pt x="88" y="130"/>
                    <a:pt x="179" y="175"/>
                    <a:pt x="270" y="175"/>
                  </a:cubicBezTo>
                  <a:cubicBezTo>
                    <a:pt x="364" y="175"/>
                    <a:pt x="458" y="127"/>
                    <a:pt x="548" y="36"/>
                  </a:cubicBezTo>
                  <a:cubicBezTo>
                    <a:pt x="501" y="12"/>
                    <a:pt x="477" y="0"/>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7225;p32">
              <a:extLst>
                <a:ext uri="{FF2B5EF4-FFF2-40B4-BE49-F238E27FC236}">
                  <a16:creationId xmlns:a16="http://schemas.microsoft.com/office/drawing/2014/main" id="{50C78A5C-CF12-4DAF-8EFD-F220C9260B68}"/>
                </a:ext>
              </a:extLst>
            </p:cNvPr>
            <p:cNvSpPr/>
            <p:nvPr/>
          </p:nvSpPr>
          <p:spPr>
            <a:xfrm>
              <a:off x="6123675" y="2656100"/>
              <a:ext cx="7750" cy="3225"/>
            </a:xfrm>
            <a:custGeom>
              <a:avLst/>
              <a:gdLst/>
              <a:ahLst/>
              <a:cxnLst/>
              <a:rect l="l" t="t" r="r" b="b"/>
              <a:pathLst>
                <a:path w="310" h="129" extrusionOk="0">
                  <a:moveTo>
                    <a:pt x="146" y="1"/>
                  </a:moveTo>
                  <a:cubicBezTo>
                    <a:pt x="93" y="1"/>
                    <a:pt x="42" y="13"/>
                    <a:pt x="0" y="60"/>
                  </a:cubicBezTo>
                  <a:cubicBezTo>
                    <a:pt x="42" y="114"/>
                    <a:pt x="93" y="129"/>
                    <a:pt x="146" y="129"/>
                  </a:cubicBezTo>
                  <a:cubicBezTo>
                    <a:pt x="200" y="129"/>
                    <a:pt x="256" y="114"/>
                    <a:pt x="310" y="108"/>
                  </a:cubicBezTo>
                  <a:lnTo>
                    <a:pt x="310" y="13"/>
                  </a:lnTo>
                  <a:cubicBezTo>
                    <a:pt x="256" y="13"/>
                    <a:pt x="200" y="1"/>
                    <a:pt x="1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7226;p32">
              <a:extLst>
                <a:ext uri="{FF2B5EF4-FFF2-40B4-BE49-F238E27FC236}">
                  <a16:creationId xmlns:a16="http://schemas.microsoft.com/office/drawing/2014/main" id="{AF2535BE-3E38-4C64-AE9A-02921B94B010}"/>
                </a:ext>
              </a:extLst>
            </p:cNvPr>
            <p:cNvSpPr/>
            <p:nvPr/>
          </p:nvSpPr>
          <p:spPr>
            <a:xfrm>
              <a:off x="6131400" y="2656400"/>
              <a:ext cx="2700" cy="2425"/>
            </a:xfrm>
            <a:custGeom>
              <a:avLst/>
              <a:gdLst/>
              <a:ahLst/>
              <a:cxnLst/>
              <a:rect l="l" t="t" r="r" b="b"/>
              <a:pathLst>
                <a:path w="108" h="97" extrusionOk="0">
                  <a:moveTo>
                    <a:pt x="1" y="1"/>
                  </a:moveTo>
                  <a:lnTo>
                    <a:pt x="1" y="96"/>
                  </a:lnTo>
                  <a:cubicBezTo>
                    <a:pt x="108" y="60"/>
                    <a:pt x="84" y="37"/>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7227;p32">
              <a:extLst>
                <a:ext uri="{FF2B5EF4-FFF2-40B4-BE49-F238E27FC236}">
                  <a16:creationId xmlns:a16="http://schemas.microsoft.com/office/drawing/2014/main" id="{7DE9F2B7-E8E4-46E3-A550-B323BD09C17B}"/>
                </a:ext>
              </a:extLst>
            </p:cNvPr>
            <p:cNvSpPr/>
            <p:nvPr/>
          </p:nvSpPr>
          <p:spPr>
            <a:xfrm>
              <a:off x="5238750" y="2554900"/>
              <a:ext cx="3275" cy="7775"/>
            </a:xfrm>
            <a:custGeom>
              <a:avLst/>
              <a:gdLst/>
              <a:ahLst/>
              <a:cxnLst/>
              <a:rect l="l" t="t" r="r" b="b"/>
              <a:pathLst>
                <a:path w="131" h="311" extrusionOk="0">
                  <a:moveTo>
                    <a:pt x="12" y="1"/>
                  </a:moveTo>
                  <a:lnTo>
                    <a:pt x="12" y="1"/>
                  </a:lnTo>
                  <a:cubicBezTo>
                    <a:pt x="0" y="120"/>
                    <a:pt x="0" y="227"/>
                    <a:pt x="119" y="310"/>
                  </a:cubicBezTo>
                  <a:cubicBezTo>
                    <a:pt x="131" y="191"/>
                    <a:pt x="107" y="84"/>
                    <a:pt x="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7228;p32">
              <a:extLst>
                <a:ext uri="{FF2B5EF4-FFF2-40B4-BE49-F238E27FC236}">
                  <a16:creationId xmlns:a16="http://schemas.microsoft.com/office/drawing/2014/main" id="{B4815B62-36F3-4725-A2B9-C8392F3F4850}"/>
                </a:ext>
              </a:extLst>
            </p:cNvPr>
            <p:cNvSpPr/>
            <p:nvPr/>
          </p:nvSpPr>
          <p:spPr>
            <a:xfrm>
              <a:off x="5224150" y="2540625"/>
              <a:ext cx="4500" cy="4475"/>
            </a:xfrm>
            <a:custGeom>
              <a:avLst/>
              <a:gdLst/>
              <a:ahLst/>
              <a:cxnLst/>
              <a:rect l="l" t="t" r="r" b="b"/>
              <a:pathLst>
                <a:path w="180" h="179" extrusionOk="0">
                  <a:moveTo>
                    <a:pt x="48" y="0"/>
                  </a:moveTo>
                  <a:cubicBezTo>
                    <a:pt x="36" y="0"/>
                    <a:pt x="24" y="119"/>
                    <a:pt x="1" y="179"/>
                  </a:cubicBezTo>
                  <a:cubicBezTo>
                    <a:pt x="24" y="173"/>
                    <a:pt x="45" y="170"/>
                    <a:pt x="65" y="170"/>
                  </a:cubicBezTo>
                  <a:cubicBezTo>
                    <a:pt x="84" y="170"/>
                    <a:pt x="102" y="173"/>
                    <a:pt x="120" y="179"/>
                  </a:cubicBezTo>
                  <a:cubicBezTo>
                    <a:pt x="120" y="119"/>
                    <a:pt x="179" y="24"/>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7229;p32">
              <a:extLst>
                <a:ext uri="{FF2B5EF4-FFF2-40B4-BE49-F238E27FC236}">
                  <a16:creationId xmlns:a16="http://schemas.microsoft.com/office/drawing/2014/main" id="{0E37DD50-17DA-4723-AB55-C29D21806C94}"/>
                </a:ext>
              </a:extLst>
            </p:cNvPr>
            <p:cNvSpPr/>
            <p:nvPr/>
          </p:nvSpPr>
          <p:spPr>
            <a:xfrm>
              <a:off x="5235475" y="2543600"/>
              <a:ext cx="3000" cy="4475"/>
            </a:xfrm>
            <a:custGeom>
              <a:avLst/>
              <a:gdLst/>
              <a:ahLst/>
              <a:cxnLst/>
              <a:rect l="l" t="t" r="r" b="b"/>
              <a:pathLst>
                <a:path w="120" h="179" extrusionOk="0">
                  <a:moveTo>
                    <a:pt x="12" y="0"/>
                  </a:moveTo>
                  <a:lnTo>
                    <a:pt x="12" y="0"/>
                  </a:lnTo>
                  <a:cubicBezTo>
                    <a:pt x="0" y="96"/>
                    <a:pt x="48" y="155"/>
                    <a:pt x="119" y="179"/>
                  </a:cubicBezTo>
                  <a:cubicBezTo>
                    <a:pt x="83" y="119"/>
                    <a:pt x="48" y="60"/>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7230;p32">
              <a:extLst>
                <a:ext uri="{FF2B5EF4-FFF2-40B4-BE49-F238E27FC236}">
                  <a16:creationId xmlns:a16="http://schemas.microsoft.com/office/drawing/2014/main" id="{53DFEF17-F5D9-4EEF-A358-2AA850234DCA}"/>
                </a:ext>
              </a:extLst>
            </p:cNvPr>
            <p:cNvSpPr/>
            <p:nvPr/>
          </p:nvSpPr>
          <p:spPr>
            <a:xfrm>
              <a:off x="5313450" y="2587950"/>
              <a:ext cx="4200" cy="3300"/>
            </a:xfrm>
            <a:custGeom>
              <a:avLst/>
              <a:gdLst/>
              <a:ahLst/>
              <a:cxnLst/>
              <a:rect l="l" t="t" r="r" b="b"/>
              <a:pathLst>
                <a:path w="168" h="132" extrusionOk="0">
                  <a:moveTo>
                    <a:pt x="167" y="0"/>
                  </a:moveTo>
                  <a:cubicBezTo>
                    <a:pt x="108" y="0"/>
                    <a:pt x="60" y="12"/>
                    <a:pt x="0" y="12"/>
                  </a:cubicBezTo>
                  <a:cubicBezTo>
                    <a:pt x="0" y="60"/>
                    <a:pt x="0" y="108"/>
                    <a:pt x="12" y="131"/>
                  </a:cubicBezTo>
                  <a:cubicBezTo>
                    <a:pt x="60" y="96"/>
                    <a:pt x="120" y="48"/>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7231;p32">
              <a:extLst>
                <a:ext uri="{FF2B5EF4-FFF2-40B4-BE49-F238E27FC236}">
                  <a16:creationId xmlns:a16="http://schemas.microsoft.com/office/drawing/2014/main" id="{F36E7A36-ED56-4343-B41A-3C994288158E}"/>
                </a:ext>
              </a:extLst>
            </p:cNvPr>
            <p:cNvSpPr/>
            <p:nvPr/>
          </p:nvSpPr>
          <p:spPr>
            <a:xfrm>
              <a:off x="5320900" y="2587950"/>
              <a:ext cx="3875" cy="3300"/>
            </a:xfrm>
            <a:custGeom>
              <a:avLst/>
              <a:gdLst/>
              <a:ahLst/>
              <a:cxnLst/>
              <a:rect l="l" t="t" r="r" b="b"/>
              <a:pathLst>
                <a:path w="155" h="132" extrusionOk="0">
                  <a:moveTo>
                    <a:pt x="0" y="1"/>
                  </a:moveTo>
                  <a:lnTo>
                    <a:pt x="0" y="1"/>
                  </a:lnTo>
                  <a:cubicBezTo>
                    <a:pt x="48" y="48"/>
                    <a:pt x="95" y="96"/>
                    <a:pt x="155" y="131"/>
                  </a:cubicBezTo>
                  <a:cubicBezTo>
                    <a:pt x="107" y="96"/>
                    <a:pt x="48" y="48"/>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7232;p32">
              <a:extLst>
                <a:ext uri="{FF2B5EF4-FFF2-40B4-BE49-F238E27FC236}">
                  <a16:creationId xmlns:a16="http://schemas.microsoft.com/office/drawing/2014/main" id="{137726B0-72FC-4F79-8D2E-3AA2C5390B6E}"/>
                </a:ext>
              </a:extLst>
            </p:cNvPr>
            <p:cNvSpPr/>
            <p:nvPr/>
          </p:nvSpPr>
          <p:spPr>
            <a:xfrm>
              <a:off x="5944250" y="2804600"/>
              <a:ext cx="45800" cy="21175"/>
            </a:xfrm>
            <a:custGeom>
              <a:avLst/>
              <a:gdLst/>
              <a:ahLst/>
              <a:cxnLst/>
              <a:rect l="l" t="t" r="r" b="b"/>
              <a:pathLst>
                <a:path w="1832" h="847" extrusionOk="0">
                  <a:moveTo>
                    <a:pt x="605" y="478"/>
                  </a:moveTo>
                  <a:cubicBezTo>
                    <a:pt x="605" y="484"/>
                    <a:pt x="599" y="490"/>
                    <a:pt x="593" y="496"/>
                  </a:cubicBezTo>
                  <a:lnTo>
                    <a:pt x="593" y="496"/>
                  </a:lnTo>
                  <a:cubicBezTo>
                    <a:pt x="597" y="491"/>
                    <a:pt x="601" y="485"/>
                    <a:pt x="605" y="478"/>
                  </a:cubicBezTo>
                  <a:close/>
                  <a:moveTo>
                    <a:pt x="234" y="1"/>
                  </a:moveTo>
                  <a:cubicBezTo>
                    <a:pt x="120" y="1"/>
                    <a:pt x="24" y="42"/>
                    <a:pt x="10" y="264"/>
                  </a:cubicBezTo>
                  <a:cubicBezTo>
                    <a:pt x="0" y="558"/>
                    <a:pt x="119" y="618"/>
                    <a:pt x="301" y="618"/>
                  </a:cubicBezTo>
                  <a:cubicBezTo>
                    <a:pt x="347" y="618"/>
                    <a:pt x="397" y="614"/>
                    <a:pt x="450" y="609"/>
                  </a:cubicBezTo>
                  <a:cubicBezTo>
                    <a:pt x="498" y="580"/>
                    <a:pt x="546" y="552"/>
                    <a:pt x="582" y="510"/>
                  </a:cubicBezTo>
                  <a:lnTo>
                    <a:pt x="582" y="510"/>
                  </a:lnTo>
                  <a:cubicBezTo>
                    <a:pt x="582" y="512"/>
                    <a:pt x="581" y="513"/>
                    <a:pt x="581" y="514"/>
                  </a:cubicBezTo>
                  <a:cubicBezTo>
                    <a:pt x="546" y="574"/>
                    <a:pt x="569" y="633"/>
                    <a:pt x="605" y="693"/>
                  </a:cubicBezTo>
                  <a:cubicBezTo>
                    <a:pt x="629" y="717"/>
                    <a:pt x="641" y="717"/>
                    <a:pt x="653" y="728"/>
                  </a:cubicBezTo>
                  <a:cubicBezTo>
                    <a:pt x="695" y="690"/>
                    <a:pt x="746" y="673"/>
                    <a:pt x="796" y="673"/>
                  </a:cubicBezTo>
                  <a:cubicBezTo>
                    <a:pt x="886" y="673"/>
                    <a:pt x="976" y="728"/>
                    <a:pt x="1022" y="812"/>
                  </a:cubicBezTo>
                  <a:cubicBezTo>
                    <a:pt x="1128" y="831"/>
                    <a:pt x="1232" y="846"/>
                    <a:pt x="1334" y="846"/>
                  </a:cubicBezTo>
                  <a:cubicBezTo>
                    <a:pt x="1425" y="846"/>
                    <a:pt x="1515" y="834"/>
                    <a:pt x="1605" y="800"/>
                  </a:cubicBezTo>
                  <a:cubicBezTo>
                    <a:pt x="1831" y="669"/>
                    <a:pt x="1724" y="431"/>
                    <a:pt x="1760" y="216"/>
                  </a:cubicBezTo>
                  <a:cubicBezTo>
                    <a:pt x="1641" y="216"/>
                    <a:pt x="1534" y="193"/>
                    <a:pt x="1462" y="85"/>
                  </a:cubicBezTo>
                  <a:cubicBezTo>
                    <a:pt x="1343" y="74"/>
                    <a:pt x="1200" y="74"/>
                    <a:pt x="1081" y="62"/>
                  </a:cubicBezTo>
                  <a:cubicBezTo>
                    <a:pt x="966" y="14"/>
                    <a:pt x="847" y="2"/>
                    <a:pt x="729" y="2"/>
                  </a:cubicBezTo>
                  <a:cubicBezTo>
                    <a:pt x="639" y="2"/>
                    <a:pt x="550" y="9"/>
                    <a:pt x="462" y="14"/>
                  </a:cubicBezTo>
                  <a:cubicBezTo>
                    <a:pt x="454" y="15"/>
                    <a:pt x="445" y="15"/>
                    <a:pt x="437" y="15"/>
                  </a:cubicBezTo>
                  <a:cubicBezTo>
                    <a:pt x="372" y="15"/>
                    <a:pt x="300" y="1"/>
                    <a:pt x="2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7233;p32">
              <a:extLst>
                <a:ext uri="{FF2B5EF4-FFF2-40B4-BE49-F238E27FC236}">
                  <a16:creationId xmlns:a16="http://schemas.microsoft.com/office/drawing/2014/main" id="{79C9089D-D53D-4598-A4BB-4B35F9647BFA}"/>
                </a:ext>
              </a:extLst>
            </p:cNvPr>
            <p:cNvSpPr/>
            <p:nvPr/>
          </p:nvSpPr>
          <p:spPr>
            <a:xfrm>
              <a:off x="6105425" y="2816950"/>
              <a:ext cx="23025" cy="11525"/>
            </a:xfrm>
            <a:custGeom>
              <a:avLst/>
              <a:gdLst/>
              <a:ahLst/>
              <a:cxnLst/>
              <a:rect l="l" t="t" r="r" b="b"/>
              <a:pathLst>
                <a:path w="921" h="461" extrusionOk="0">
                  <a:moveTo>
                    <a:pt x="260" y="0"/>
                  </a:moveTo>
                  <a:cubicBezTo>
                    <a:pt x="244" y="0"/>
                    <a:pt x="226" y="3"/>
                    <a:pt x="206" y="8"/>
                  </a:cubicBezTo>
                  <a:cubicBezTo>
                    <a:pt x="147" y="56"/>
                    <a:pt x="28" y="115"/>
                    <a:pt x="16" y="187"/>
                  </a:cubicBezTo>
                  <a:cubicBezTo>
                    <a:pt x="0" y="302"/>
                    <a:pt x="65" y="318"/>
                    <a:pt x="138" y="318"/>
                  </a:cubicBezTo>
                  <a:cubicBezTo>
                    <a:pt x="166" y="318"/>
                    <a:pt x="194" y="316"/>
                    <a:pt x="221" y="316"/>
                  </a:cubicBezTo>
                  <a:cubicBezTo>
                    <a:pt x="232" y="316"/>
                    <a:pt x="244" y="316"/>
                    <a:pt x="254" y="318"/>
                  </a:cubicBezTo>
                  <a:cubicBezTo>
                    <a:pt x="337" y="342"/>
                    <a:pt x="409" y="377"/>
                    <a:pt x="468" y="461"/>
                  </a:cubicBezTo>
                  <a:cubicBezTo>
                    <a:pt x="671" y="461"/>
                    <a:pt x="814" y="377"/>
                    <a:pt x="921" y="223"/>
                  </a:cubicBezTo>
                  <a:cubicBezTo>
                    <a:pt x="706" y="127"/>
                    <a:pt x="456" y="258"/>
                    <a:pt x="325" y="20"/>
                  </a:cubicBezTo>
                  <a:cubicBezTo>
                    <a:pt x="305" y="6"/>
                    <a:pt x="284" y="0"/>
                    <a:pt x="2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7234;p32">
              <a:extLst>
                <a:ext uri="{FF2B5EF4-FFF2-40B4-BE49-F238E27FC236}">
                  <a16:creationId xmlns:a16="http://schemas.microsoft.com/office/drawing/2014/main" id="{B4B6B6AE-DA0B-4FA5-9401-09BC0F70F24E}"/>
                </a:ext>
              </a:extLst>
            </p:cNvPr>
            <p:cNvSpPr/>
            <p:nvPr/>
          </p:nvSpPr>
          <p:spPr>
            <a:xfrm>
              <a:off x="6003125" y="2823175"/>
              <a:ext cx="28000" cy="7025"/>
            </a:xfrm>
            <a:custGeom>
              <a:avLst/>
              <a:gdLst/>
              <a:ahLst/>
              <a:cxnLst/>
              <a:rect l="l" t="t" r="r" b="b"/>
              <a:pathLst>
                <a:path w="1120" h="281" extrusionOk="0">
                  <a:moveTo>
                    <a:pt x="546" y="0"/>
                  </a:moveTo>
                  <a:cubicBezTo>
                    <a:pt x="500" y="0"/>
                    <a:pt x="453" y="15"/>
                    <a:pt x="405" y="45"/>
                  </a:cubicBezTo>
                  <a:cubicBezTo>
                    <a:pt x="262" y="57"/>
                    <a:pt x="84" y="33"/>
                    <a:pt x="0" y="212"/>
                  </a:cubicBezTo>
                  <a:lnTo>
                    <a:pt x="131" y="212"/>
                  </a:lnTo>
                  <a:cubicBezTo>
                    <a:pt x="244" y="259"/>
                    <a:pt x="354" y="280"/>
                    <a:pt x="465" y="280"/>
                  </a:cubicBezTo>
                  <a:cubicBezTo>
                    <a:pt x="575" y="280"/>
                    <a:pt x="685" y="259"/>
                    <a:pt x="798" y="224"/>
                  </a:cubicBezTo>
                  <a:cubicBezTo>
                    <a:pt x="905" y="212"/>
                    <a:pt x="1024" y="188"/>
                    <a:pt x="1119" y="176"/>
                  </a:cubicBezTo>
                  <a:lnTo>
                    <a:pt x="679" y="45"/>
                  </a:lnTo>
                  <a:cubicBezTo>
                    <a:pt x="637" y="15"/>
                    <a:pt x="593" y="0"/>
                    <a:pt x="5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7235;p32">
              <a:extLst>
                <a:ext uri="{FF2B5EF4-FFF2-40B4-BE49-F238E27FC236}">
                  <a16:creationId xmlns:a16="http://schemas.microsoft.com/office/drawing/2014/main" id="{25DDFC28-957F-487A-B979-FA322375B015}"/>
                </a:ext>
              </a:extLst>
            </p:cNvPr>
            <p:cNvSpPr/>
            <p:nvPr/>
          </p:nvSpPr>
          <p:spPr>
            <a:xfrm>
              <a:off x="6013075" y="2814125"/>
              <a:ext cx="11200" cy="10175"/>
            </a:xfrm>
            <a:custGeom>
              <a:avLst/>
              <a:gdLst/>
              <a:ahLst/>
              <a:cxnLst/>
              <a:rect l="l" t="t" r="r" b="b"/>
              <a:pathLst>
                <a:path w="448" h="407" extrusionOk="0">
                  <a:moveTo>
                    <a:pt x="259" y="1"/>
                  </a:moveTo>
                  <a:cubicBezTo>
                    <a:pt x="63" y="1"/>
                    <a:pt x="0" y="163"/>
                    <a:pt x="19" y="407"/>
                  </a:cubicBezTo>
                  <a:lnTo>
                    <a:pt x="281" y="407"/>
                  </a:lnTo>
                  <a:cubicBezTo>
                    <a:pt x="340" y="276"/>
                    <a:pt x="400" y="145"/>
                    <a:pt x="448" y="38"/>
                  </a:cubicBezTo>
                  <a:cubicBezTo>
                    <a:pt x="374" y="13"/>
                    <a:pt x="312" y="1"/>
                    <a:pt x="2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7236;p32">
              <a:extLst>
                <a:ext uri="{FF2B5EF4-FFF2-40B4-BE49-F238E27FC236}">
                  <a16:creationId xmlns:a16="http://schemas.microsoft.com/office/drawing/2014/main" id="{DA95E0BE-EB96-4767-B659-0C7D2C7B3551}"/>
                </a:ext>
              </a:extLst>
            </p:cNvPr>
            <p:cNvSpPr/>
            <p:nvPr/>
          </p:nvSpPr>
          <p:spPr>
            <a:xfrm>
              <a:off x="6073075" y="2817750"/>
              <a:ext cx="9550" cy="6550"/>
            </a:xfrm>
            <a:custGeom>
              <a:avLst/>
              <a:gdLst/>
              <a:ahLst/>
              <a:cxnLst/>
              <a:rect l="l" t="t" r="r" b="b"/>
              <a:pathLst>
                <a:path w="382" h="262" extrusionOk="0">
                  <a:moveTo>
                    <a:pt x="131" y="0"/>
                  </a:moveTo>
                  <a:cubicBezTo>
                    <a:pt x="84" y="24"/>
                    <a:pt x="0" y="48"/>
                    <a:pt x="12" y="60"/>
                  </a:cubicBezTo>
                  <a:cubicBezTo>
                    <a:pt x="24" y="214"/>
                    <a:pt x="131" y="262"/>
                    <a:pt x="262" y="262"/>
                  </a:cubicBezTo>
                  <a:cubicBezTo>
                    <a:pt x="310" y="262"/>
                    <a:pt x="381" y="214"/>
                    <a:pt x="381" y="202"/>
                  </a:cubicBezTo>
                  <a:cubicBezTo>
                    <a:pt x="369" y="36"/>
                    <a:pt x="250" y="24"/>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7237;p32">
              <a:extLst>
                <a:ext uri="{FF2B5EF4-FFF2-40B4-BE49-F238E27FC236}">
                  <a16:creationId xmlns:a16="http://schemas.microsoft.com/office/drawing/2014/main" id="{57F9FC92-C9B1-4CFB-9712-0FA4883B0ACA}"/>
                </a:ext>
              </a:extLst>
            </p:cNvPr>
            <p:cNvSpPr/>
            <p:nvPr/>
          </p:nvSpPr>
          <p:spPr>
            <a:xfrm>
              <a:off x="6033175" y="2815050"/>
              <a:ext cx="8625" cy="7500"/>
            </a:xfrm>
            <a:custGeom>
              <a:avLst/>
              <a:gdLst/>
              <a:ahLst/>
              <a:cxnLst/>
              <a:rect l="l" t="t" r="r" b="b"/>
              <a:pathLst>
                <a:path w="345" h="300" extrusionOk="0">
                  <a:moveTo>
                    <a:pt x="191" y="1"/>
                  </a:moveTo>
                  <a:cubicBezTo>
                    <a:pt x="72" y="13"/>
                    <a:pt x="13" y="60"/>
                    <a:pt x="1" y="144"/>
                  </a:cubicBezTo>
                  <a:cubicBezTo>
                    <a:pt x="13" y="251"/>
                    <a:pt x="120" y="275"/>
                    <a:pt x="203" y="299"/>
                  </a:cubicBezTo>
                  <a:cubicBezTo>
                    <a:pt x="210" y="299"/>
                    <a:pt x="217" y="300"/>
                    <a:pt x="223" y="300"/>
                  </a:cubicBezTo>
                  <a:cubicBezTo>
                    <a:pt x="305" y="300"/>
                    <a:pt x="344" y="233"/>
                    <a:pt x="322" y="156"/>
                  </a:cubicBezTo>
                  <a:cubicBezTo>
                    <a:pt x="322" y="60"/>
                    <a:pt x="263" y="1"/>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7238;p32">
              <a:extLst>
                <a:ext uri="{FF2B5EF4-FFF2-40B4-BE49-F238E27FC236}">
                  <a16:creationId xmlns:a16="http://schemas.microsoft.com/office/drawing/2014/main" id="{B44D27A6-E95A-452A-AC2A-F2A6B41288F9}"/>
                </a:ext>
              </a:extLst>
            </p:cNvPr>
            <p:cNvSpPr/>
            <p:nvPr/>
          </p:nvSpPr>
          <p:spPr>
            <a:xfrm>
              <a:off x="5938225" y="2877575"/>
              <a:ext cx="28300" cy="100625"/>
            </a:xfrm>
            <a:custGeom>
              <a:avLst/>
              <a:gdLst/>
              <a:ahLst/>
              <a:cxnLst/>
              <a:rect l="l" t="t" r="r" b="b"/>
              <a:pathLst>
                <a:path w="1132" h="4025" extrusionOk="0">
                  <a:moveTo>
                    <a:pt x="881" y="1"/>
                  </a:moveTo>
                  <a:cubicBezTo>
                    <a:pt x="860" y="1"/>
                    <a:pt x="836" y="4"/>
                    <a:pt x="810" y="12"/>
                  </a:cubicBezTo>
                  <a:cubicBezTo>
                    <a:pt x="810" y="24"/>
                    <a:pt x="810" y="24"/>
                    <a:pt x="787" y="36"/>
                  </a:cubicBezTo>
                  <a:cubicBezTo>
                    <a:pt x="525" y="786"/>
                    <a:pt x="334" y="1548"/>
                    <a:pt x="167" y="2322"/>
                  </a:cubicBezTo>
                  <a:cubicBezTo>
                    <a:pt x="48" y="2893"/>
                    <a:pt x="1" y="3465"/>
                    <a:pt x="1" y="4024"/>
                  </a:cubicBezTo>
                  <a:cubicBezTo>
                    <a:pt x="96" y="3965"/>
                    <a:pt x="215" y="4001"/>
                    <a:pt x="275" y="3905"/>
                  </a:cubicBezTo>
                  <a:cubicBezTo>
                    <a:pt x="334" y="3774"/>
                    <a:pt x="346" y="3643"/>
                    <a:pt x="429" y="3524"/>
                  </a:cubicBezTo>
                  <a:cubicBezTo>
                    <a:pt x="477" y="3417"/>
                    <a:pt x="441" y="3286"/>
                    <a:pt x="536" y="3215"/>
                  </a:cubicBezTo>
                  <a:cubicBezTo>
                    <a:pt x="608" y="3132"/>
                    <a:pt x="608" y="3048"/>
                    <a:pt x="596" y="2953"/>
                  </a:cubicBezTo>
                  <a:cubicBezTo>
                    <a:pt x="394" y="2524"/>
                    <a:pt x="644" y="2191"/>
                    <a:pt x="834" y="1858"/>
                  </a:cubicBezTo>
                  <a:cubicBezTo>
                    <a:pt x="894" y="1834"/>
                    <a:pt x="941" y="1822"/>
                    <a:pt x="965" y="1762"/>
                  </a:cubicBezTo>
                  <a:lnTo>
                    <a:pt x="965" y="1357"/>
                  </a:lnTo>
                  <a:cubicBezTo>
                    <a:pt x="822" y="1167"/>
                    <a:pt x="1060" y="1143"/>
                    <a:pt x="1120" y="1048"/>
                  </a:cubicBezTo>
                  <a:cubicBezTo>
                    <a:pt x="1120" y="1000"/>
                    <a:pt x="1132" y="965"/>
                    <a:pt x="1132" y="929"/>
                  </a:cubicBezTo>
                  <a:cubicBezTo>
                    <a:pt x="1132" y="822"/>
                    <a:pt x="1120" y="726"/>
                    <a:pt x="1120" y="619"/>
                  </a:cubicBezTo>
                  <a:cubicBezTo>
                    <a:pt x="1111" y="569"/>
                    <a:pt x="1091" y="554"/>
                    <a:pt x="1071" y="554"/>
                  </a:cubicBezTo>
                  <a:cubicBezTo>
                    <a:pt x="1063" y="554"/>
                    <a:pt x="1055" y="556"/>
                    <a:pt x="1048" y="560"/>
                  </a:cubicBezTo>
                  <a:cubicBezTo>
                    <a:pt x="989" y="512"/>
                    <a:pt x="1084" y="488"/>
                    <a:pt x="1060" y="453"/>
                  </a:cubicBezTo>
                  <a:cubicBezTo>
                    <a:pt x="1084" y="381"/>
                    <a:pt x="1108" y="286"/>
                    <a:pt x="1084" y="203"/>
                  </a:cubicBezTo>
                  <a:cubicBezTo>
                    <a:pt x="1054" y="93"/>
                    <a:pt x="991" y="1"/>
                    <a:pt x="8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7239;p32">
              <a:extLst>
                <a:ext uri="{FF2B5EF4-FFF2-40B4-BE49-F238E27FC236}">
                  <a16:creationId xmlns:a16="http://schemas.microsoft.com/office/drawing/2014/main" id="{7FB2E779-4DCB-4CF2-97B9-6B2D9DCCA5E4}"/>
                </a:ext>
              </a:extLst>
            </p:cNvPr>
            <p:cNvSpPr/>
            <p:nvPr/>
          </p:nvSpPr>
          <p:spPr>
            <a:xfrm>
              <a:off x="5959075" y="2820525"/>
              <a:ext cx="30975" cy="66400"/>
            </a:xfrm>
            <a:custGeom>
              <a:avLst/>
              <a:gdLst/>
              <a:ahLst/>
              <a:cxnLst/>
              <a:rect l="l" t="t" r="r" b="b"/>
              <a:pathLst>
                <a:path w="1239" h="2656" extrusionOk="0">
                  <a:moveTo>
                    <a:pt x="444" y="0"/>
                  </a:moveTo>
                  <a:cubicBezTo>
                    <a:pt x="343" y="0"/>
                    <a:pt x="238" y="12"/>
                    <a:pt x="131" y="32"/>
                  </a:cubicBezTo>
                  <a:cubicBezTo>
                    <a:pt x="131" y="32"/>
                    <a:pt x="131" y="44"/>
                    <a:pt x="155" y="44"/>
                  </a:cubicBezTo>
                  <a:cubicBezTo>
                    <a:pt x="167" y="42"/>
                    <a:pt x="180" y="41"/>
                    <a:pt x="192" y="41"/>
                  </a:cubicBezTo>
                  <a:cubicBezTo>
                    <a:pt x="325" y="41"/>
                    <a:pt x="464" y="151"/>
                    <a:pt x="464" y="282"/>
                  </a:cubicBezTo>
                  <a:cubicBezTo>
                    <a:pt x="476" y="972"/>
                    <a:pt x="226" y="1592"/>
                    <a:pt x="0" y="2235"/>
                  </a:cubicBezTo>
                  <a:cubicBezTo>
                    <a:pt x="12" y="2258"/>
                    <a:pt x="36" y="2294"/>
                    <a:pt x="48" y="2306"/>
                  </a:cubicBezTo>
                  <a:cubicBezTo>
                    <a:pt x="155" y="2377"/>
                    <a:pt x="167" y="2485"/>
                    <a:pt x="179" y="2604"/>
                  </a:cubicBezTo>
                  <a:cubicBezTo>
                    <a:pt x="224" y="2640"/>
                    <a:pt x="270" y="2656"/>
                    <a:pt x="315" y="2656"/>
                  </a:cubicBezTo>
                  <a:cubicBezTo>
                    <a:pt x="329" y="2656"/>
                    <a:pt x="343" y="2654"/>
                    <a:pt x="357" y="2651"/>
                  </a:cubicBezTo>
                  <a:cubicBezTo>
                    <a:pt x="631" y="2580"/>
                    <a:pt x="453" y="2294"/>
                    <a:pt x="595" y="2163"/>
                  </a:cubicBezTo>
                  <a:cubicBezTo>
                    <a:pt x="607" y="1758"/>
                    <a:pt x="703" y="1365"/>
                    <a:pt x="929" y="1008"/>
                  </a:cubicBezTo>
                  <a:cubicBezTo>
                    <a:pt x="1060" y="770"/>
                    <a:pt x="1238" y="484"/>
                    <a:pt x="1012" y="175"/>
                  </a:cubicBezTo>
                  <a:cubicBezTo>
                    <a:pt x="838" y="48"/>
                    <a:pt x="647" y="0"/>
                    <a:pt x="4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7240;p32">
              <a:extLst>
                <a:ext uri="{FF2B5EF4-FFF2-40B4-BE49-F238E27FC236}">
                  <a16:creationId xmlns:a16="http://schemas.microsoft.com/office/drawing/2014/main" id="{03327FFB-4F84-4179-BBEE-7DD7A1E8D0AF}"/>
                </a:ext>
              </a:extLst>
            </p:cNvPr>
            <p:cNvSpPr/>
            <p:nvPr/>
          </p:nvSpPr>
          <p:spPr>
            <a:xfrm>
              <a:off x="5965025" y="2874900"/>
              <a:ext cx="11325" cy="14600"/>
            </a:xfrm>
            <a:custGeom>
              <a:avLst/>
              <a:gdLst/>
              <a:ahLst/>
              <a:cxnLst/>
              <a:rect l="l" t="t" r="r" b="b"/>
              <a:pathLst>
                <a:path w="453" h="584" extrusionOk="0">
                  <a:moveTo>
                    <a:pt x="346" y="0"/>
                  </a:moveTo>
                  <a:lnTo>
                    <a:pt x="346" y="0"/>
                  </a:lnTo>
                  <a:cubicBezTo>
                    <a:pt x="167" y="83"/>
                    <a:pt x="250" y="357"/>
                    <a:pt x="60" y="429"/>
                  </a:cubicBezTo>
                  <a:cubicBezTo>
                    <a:pt x="0" y="476"/>
                    <a:pt x="0" y="524"/>
                    <a:pt x="60" y="583"/>
                  </a:cubicBezTo>
                  <a:cubicBezTo>
                    <a:pt x="453" y="524"/>
                    <a:pt x="334" y="226"/>
                    <a:pt x="3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7241;p32">
              <a:extLst>
                <a:ext uri="{FF2B5EF4-FFF2-40B4-BE49-F238E27FC236}">
                  <a16:creationId xmlns:a16="http://schemas.microsoft.com/office/drawing/2014/main" id="{E65126CC-5372-4878-845B-5B133AE4B7C8}"/>
                </a:ext>
              </a:extLst>
            </p:cNvPr>
            <p:cNvSpPr/>
            <p:nvPr/>
          </p:nvSpPr>
          <p:spPr>
            <a:xfrm>
              <a:off x="5948350" y="2921025"/>
              <a:ext cx="14600" cy="36050"/>
            </a:xfrm>
            <a:custGeom>
              <a:avLst/>
              <a:gdLst/>
              <a:ahLst/>
              <a:cxnLst/>
              <a:rect l="l" t="t" r="r" b="b"/>
              <a:pathLst>
                <a:path w="584" h="1442" extrusionOk="0">
                  <a:moveTo>
                    <a:pt x="417" y="0"/>
                  </a:moveTo>
                  <a:cubicBezTo>
                    <a:pt x="167" y="322"/>
                    <a:pt x="1" y="703"/>
                    <a:pt x="143" y="1132"/>
                  </a:cubicBezTo>
                  <a:cubicBezTo>
                    <a:pt x="143" y="1239"/>
                    <a:pt x="167" y="1334"/>
                    <a:pt x="167" y="1441"/>
                  </a:cubicBezTo>
                  <a:cubicBezTo>
                    <a:pt x="465" y="1013"/>
                    <a:pt x="524" y="501"/>
                    <a:pt x="5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7242;p32">
              <a:extLst>
                <a:ext uri="{FF2B5EF4-FFF2-40B4-BE49-F238E27FC236}">
                  <a16:creationId xmlns:a16="http://schemas.microsoft.com/office/drawing/2014/main" id="{834D847F-C5D8-4B1A-A571-C704B1A93EB8}"/>
                </a:ext>
              </a:extLst>
            </p:cNvPr>
            <p:cNvSpPr/>
            <p:nvPr/>
          </p:nvSpPr>
          <p:spPr>
            <a:xfrm>
              <a:off x="5954300" y="2902575"/>
              <a:ext cx="12225" cy="8650"/>
            </a:xfrm>
            <a:custGeom>
              <a:avLst/>
              <a:gdLst/>
              <a:ahLst/>
              <a:cxnLst/>
              <a:rect l="l" t="t" r="r" b="b"/>
              <a:pathLst>
                <a:path w="489" h="346" extrusionOk="0">
                  <a:moveTo>
                    <a:pt x="489" y="0"/>
                  </a:moveTo>
                  <a:lnTo>
                    <a:pt x="489" y="0"/>
                  </a:lnTo>
                  <a:cubicBezTo>
                    <a:pt x="465" y="24"/>
                    <a:pt x="441" y="24"/>
                    <a:pt x="417" y="24"/>
                  </a:cubicBezTo>
                  <a:cubicBezTo>
                    <a:pt x="382" y="36"/>
                    <a:pt x="358" y="36"/>
                    <a:pt x="346" y="36"/>
                  </a:cubicBezTo>
                  <a:cubicBezTo>
                    <a:pt x="328" y="40"/>
                    <a:pt x="307" y="41"/>
                    <a:pt x="285" y="41"/>
                  </a:cubicBezTo>
                  <a:cubicBezTo>
                    <a:pt x="248" y="41"/>
                    <a:pt x="207" y="38"/>
                    <a:pt x="168" y="38"/>
                  </a:cubicBezTo>
                  <a:cubicBezTo>
                    <a:pt x="79" y="38"/>
                    <a:pt x="1" y="55"/>
                    <a:pt x="1" y="167"/>
                  </a:cubicBezTo>
                  <a:cubicBezTo>
                    <a:pt x="1" y="346"/>
                    <a:pt x="227" y="286"/>
                    <a:pt x="346" y="334"/>
                  </a:cubicBezTo>
                  <a:cubicBezTo>
                    <a:pt x="382" y="227"/>
                    <a:pt x="429" y="131"/>
                    <a:pt x="4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7243;p32">
              <a:extLst>
                <a:ext uri="{FF2B5EF4-FFF2-40B4-BE49-F238E27FC236}">
                  <a16:creationId xmlns:a16="http://schemas.microsoft.com/office/drawing/2014/main" id="{695E4AFB-7FAD-4B24-BDD9-A6D62E6793FD}"/>
                </a:ext>
              </a:extLst>
            </p:cNvPr>
            <p:cNvSpPr/>
            <p:nvPr/>
          </p:nvSpPr>
          <p:spPr>
            <a:xfrm>
              <a:off x="5945675" y="2957350"/>
              <a:ext cx="6875" cy="15500"/>
            </a:xfrm>
            <a:custGeom>
              <a:avLst/>
              <a:gdLst/>
              <a:ahLst/>
              <a:cxnLst/>
              <a:rect l="l" t="t" r="r" b="b"/>
              <a:pathLst>
                <a:path w="275" h="620" extrusionOk="0">
                  <a:moveTo>
                    <a:pt x="274" y="0"/>
                  </a:moveTo>
                  <a:cubicBezTo>
                    <a:pt x="131" y="60"/>
                    <a:pt x="131" y="167"/>
                    <a:pt x="119" y="286"/>
                  </a:cubicBezTo>
                  <a:cubicBezTo>
                    <a:pt x="0" y="405"/>
                    <a:pt x="36" y="512"/>
                    <a:pt x="167" y="619"/>
                  </a:cubicBezTo>
                  <a:cubicBezTo>
                    <a:pt x="191" y="619"/>
                    <a:pt x="238" y="595"/>
                    <a:pt x="274" y="583"/>
                  </a:cubicBezTo>
                  <a:lnTo>
                    <a:pt x="27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7244;p32">
              <a:extLst>
                <a:ext uri="{FF2B5EF4-FFF2-40B4-BE49-F238E27FC236}">
                  <a16:creationId xmlns:a16="http://schemas.microsoft.com/office/drawing/2014/main" id="{4A4F85C5-1862-4666-B7BF-FF96768197DB}"/>
                </a:ext>
              </a:extLst>
            </p:cNvPr>
            <p:cNvSpPr/>
            <p:nvPr/>
          </p:nvSpPr>
          <p:spPr>
            <a:xfrm>
              <a:off x="6106400" y="2935900"/>
              <a:ext cx="8950" cy="3350"/>
            </a:xfrm>
            <a:custGeom>
              <a:avLst/>
              <a:gdLst/>
              <a:ahLst/>
              <a:cxnLst/>
              <a:rect l="l" t="t" r="r" b="b"/>
              <a:pathLst>
                <a:path w="358" h="134" extrusionOk="0">
                  <a:moveTo>
                    <a:pt x="1" y="1"/>
                  </a:moveTo>
                  <a:lnTo>
                    <a:pt x="1" y="1"/>
                  </a:lnTo>
                  <a:cubicBezTo>
                    <a:pt x="59" y="80"/>
                    <a:pt x="117" y="134"/>
                    <a:pt x="191" y="134"/>
                  </a:cubicBezTo>
                  <a:cubicBezTo>
                    <a:pt x="238" y="134"/>
                    <a:pt x="293" y="112"/>
                    <a:pt x="358" y="60"/>
                  </a:cubicBezTo>
                  <a:cubicBezTo>
                    <a:pt x="227" y="25"/>
                    <a:pt x="108"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7245;p32">
              <a:extLst>
                <a:ext uri="{FF2B5EF4-FFF2-40B4-BE49-F238E27FC236}">
                  <a16:creationId xmlns:a16="http://schemas.microsoft.com/office/drawing/2014/main" id="{C80D9044-5162-49EE-814C-A0B26B03ADCB}"/>
                </a:ext>
              </a:extLst>
            </p:cNvPr>
            <p:cNvSpPr/>
            <p:nvPr/>
          </p:nvSpPr>
          <p:spPr>
            <a:xfrm>
              <a:off x="6006400" y="2828450"/>
              <a:ext cx="16675" cy="3875"/>
            </a:xfrm>
            <a:custGeom>
              <a:avLst/>
              <a:gdLst/>
              <a:ahLst/>
              <a:cxnLst/>
              <a:rect l="l" t="t" r="r" b="b"/>
              <a:pathLst>
                <a:path w="667" h="155" extrusionOk="0">
                  <a:moveTo>
                    <a:pt x="0" y="1"/>
                  </a:moveTo>
                  <a:cubicBezTo>
                    <a:pt x="118" y="100"/>
                    <a:pt x="233" y="154"/>
                    <a:pt x="349" y="154"/>
                  </a:cubicBezTo>
                  <a:cubicBezTo>
                    <a:pt x="454" y="154"/>
                    <a:pt x="559" y="109"/>
                    <a:pt x="667" y="13"/>
                  </a:cubicBezTo>
                  <a:cubicBezTo>
                    <a:pt x="441" y="1"/>
                    <a:pt x="226"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7246;p32">
              <a:extLst>
                <a:ext uri="{FF2B5EF4-FFF2-40B4-BE49-F238E27FC236}">
                  <a16:creationId xmlns:a16="http://schemas.microsoft.com/office/drawing/2014/main" id="{D94E394D-7C46-4D6F-86EA-637206B31C9F}"/>
                </a:ext>
              </a:extLst>
            </p:cNvPr>
            <p:cNvSpPr/>
            <p:nvPr/>
          </p:nvSpPr>
          <p:spPr>
            <a:xfrm>
              <a:off x="5973650" y="2437325"/>
              <a:ext cx="10750" cy="3500"/>
            </a:xfrm>
            <a:custGeom>
              <a:avLst/>
              <a:gdLst/>
              <a:ahLst/>
              <a:cxnLst/>
              <a:rect l="l" t="t" r="r" b="b"/>
              <a:pathLst>
                <a:path w="430" h="140" extrusionOk="0">
                  <a:moveTo>
                    <a:pt x="1" y="1"/>
                  </a:moveTo>
                  <a:cubicBezTo>
                    <a:pt x="71" y="95"/>
                    <a:pt x="144" y="139"/>
                    <a:pt x="216" y="139"/>
                  </a:cubicBezTo>
                  <a:cubicBezTo>
                    <a:pt x="290" y="139"/>
                    <a:pt x="363" y="92"/>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7247;p32">
              <a:extLst>
                <a:ext uri="{FF2B5EF4-FFF2-40B4-BE49-F238E27FC236}">
                  <a16:creationId xmlns:a16="http://schemas.microsoft.com/office/drawing/2014/main" id="{4AE5860A-0EB3-49B5-A212-EE2F2BDE9D31}"/>
                </a:ext>
              </a:extLst>
            </p:cNvPr>
            <p:cNvSpPr/>
            <p:nvPr/>
          </p:nvSpPr>
          <p:spPr>
            <a:xfrm>
              <a:off x="5981100" y="2990600"/>
              <a:ext cx="17875" cy="6025"/>
            </a:xfrm>
            <a:custGeom>
              <a:avLst/>
              <a:gdLst/>
              <a:ahLst/>
              <a:cxnLst/>
              <a:rect l="l" t="t" r="r" b="b"/>
              <a:pathLst>
                <a:path w="715" h="241" extrusionOk="0">
                  <a:moveTo>
                    <a:pt x="161" y="1"/>
                  </a:moveTo>
                  <a:cubicBezTo>
                    <a:pt x="36" y="1"/>
                    <a:pt x="10" y="111"/>
                    <a:pt x="0" y="230"/>
                  </a:cubicBezTo>
                  <a:cubicBezTo>
                    <a:pt x="24" y="227"/>
                    <a:pt x="48" y="226"/>
                    <a:pt x="73" y="226"/>
                  </a:cubicBezTo>
                  <a:cubicBezTo>
                    <a:pt x="166" y="226"/>
                    <a:pt x="261" y="240"/>
                    <a:pt x="355" y="240"/>
                  </a:cubicBezTo>
                  <a:cubicBezTo>
                    <a:pt x="481" y="240"/>
                    <a:pt x="604" y="215"/>
                    <a:pt x="715" y="99"/>
                  </a:cubicBezTo>
                  <a:cubicBezTo>
                    <a:pt x="584" y="4"/>
                    <a:pt x="405" y="63"/>
                    <a:pt x="250" y="15"/>
                  </a:cubicBezTo>
                  <a:cubicBezTo>
                    <a:pt x="216" y="5"/>
                    <a:pt x="186" y="1"/>
                    <a:pt x="1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7248;p32">
              <a:extLst>
                <a:ext uri="{FF2B5EF4-FFF2-40B4-BE49-F238E27FC236}">
                  <a16:creationId xmlns:a16="http://schemas.microsoft.com/office/drawing/2014/main" id="{EE4F38C1-1AB4-4F9F-AE48-963BCEB2E7E9}"/>
                </a:ext>
              </a:extLst>
            </p:cNvPr>
            <p:cNvSpPr/>
            <p:nvPr/>
          </p:nvSpPr>
          <p:spPr>
            <a:xfrm>
              <a:off x="5939725" y="2964475"/>
              <a:ext cx="10150" cy="12225"/>
            </a:xfrm>
            <a:custGeom>
              <a:avLst/>
              <a:gdLst/>
              <a:ahLst/>
              <a:cxnLst/>
              <a:rect l="l" t="t" r="r" b="b"/>
              <a:pathLst>
                <a:path w="406" h="489" extrusionOk="0">
                  <a:moveTo>
                    <a:pt x="357" y="1"/>
                  </a:moveTo>
                  <a:cubicBezTo>
                    <a:pt x="0" y="48"/>
                    <a:pt x="107" y="227"/>
                    <a:pt x="226" y="429"/>
                  </a:cubicBezTo>
                  <a:cubicBezTo>
                    <a:pt x="250" y="453"/>
                    <a:pt x="262" y="477"/>
                    <a:pt x="298" y="489"/>
                  </a:cubicBezTo>
                  <a:cubicBezTo>
                    <a:pt x="310" y="477"/>
                    <a:pt x="334" y="453"/>
                    <a:pt x="346" y="418"/>
                  </a:cubicBezTo>
                  <a:cubicBezTo>
                    <a:pt x="357" y="394"/>
                    <a:pt x="393" y="358"/>
                    <a:pt x="405" y="334"/>
                  </a:cubicBezTo>
                  <a:cubicBezTo>
                    <a:pt x="393" y="227"/>
                    <a:pt x="369" y="108"/>
                    <a:pt x="3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7249;p32">
              <a:extLst>
                <a:ext uri="{FF2B5EF4-FFF2-40B4-BE49-F238E27FC236}">
                  <a16:creationId xmlns:a16="http://schemas.microsoft.com/office/drawing/2014/main" id="{4F4D4495-3675-42AB-A0CF-0C6DC2FDD56A}"/>
                </a:ext>
              </a:extLst>
            </p:cNvPr>
            <p:cNvSpPr/>
            <p:nvPr/>
          </p:nvSpPr>
          <p:spPr>
            <a:xfrm>
              <a:off x="6002525" y="2991500"/>
              <a:ext cx="11025" cy="4925"/>
            </a:xfrm>
            <a:custGeom>
              <a:avLst/>
              <a:gdLst/>
              <a:ahLst/>
              <a:cxnLst/>
              <a:rect l="l" t="t" r="r" b="b"/>
              <a:pathLst>
                <a:path w="441" h="197" extrusionOk="0">
                  <a:moveTo>
                    <a:pt x="216" y="0"/>
                  </a:moveTo>
                  <a:cubicBezTo>
                    <a:pt x="143" y="0"/>
                    <a:pt x="72" y="21"/>
                    <a:pt x="0" y="63"/>
                  </a:cubicBezTo>
                  <a:cubicBezTo>
                    <a:pt x="78" y="152"/>
                    <a:pt x="149" y="197"/>
                    <a:pt x="221" y="197"/>
                  </a:cubicBezTo>
                  <a:cubicBezTo>
                    <a:pt x="292" y="197"/>
                    <a:pt x="364" y="152"/>
                    <a:pt x="441" y="63"/>
                  </a:cubicBezTo>
                  <a:cubicBezTo>
                    <a:pt x="364" y="21"/>
                    <a:pt x="289" y="0"/>
                    <a:pt x="2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7250;p32">
              <a:extLst>
                <a:ext uri="{FF2B5EF4-FFF2-40B4-BE49-F238E27FC236}">
                  <a16:creationId xmlns:a16="http://schemas.microsoft.com/office/drawing/2014/main" id="{ABE2FFF0-B36A-4DD4-A2CE-64A26F40F01B}"/>
                </a:ext>
              </a:extLst>
            </p:cNvPr>
            <p:cNvSpPr/>
            <p:nvPr/>
          </p:nvSpPr>
          <p:spPr>
            <a:xfrm>
              <a:off x="6023350" y="2993250"/>
              <a:ext cx="11950" cy="2800"/>
            </a:xfrm>
            <a:custGeom>
              <a:avLst/>
              <a:gdLst/>
              <a:ahLst/>
              <a:cxnLst/>
              <a:rect l="l" t="t" r="r" b="b"/>
              <a:pathLst>
                <a:path w="478" h="112" extrusionOk="0">
                  <a:moveTo>
                    <a:pt x="248" y="0"/>
                  </a:moveTo>
                  <a:cubicBezTo>
                    <a:pt x="168" y="0"/>
                    <a:pt x="86" y="39"/>
                    <a:pt x="1" y="112"/>
                  </a:cubicBezTo>
                  <a:lnTo>
                    <a:pt x="477" y="112"/>
                  </a:lnTo>
                  <a:cubicBezTo>
                    <a:pt x="401" y="36"/>
                    <a:pt x="325" y="0"/>
                    <a:pt x="2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7251;p32">
              <a:extLst>
                <a:ext uri="{FF2B5EF4-FFF2-40B4-BE49-F238E27FC236}">
                  <a16:creationId xmlns:a16="http://schemas.microsoft.com/office/drawing/2014/main" id="{D1F9D38B-F6F0-48CB-95DC-6E1855053BAA}"/>
                </a:ext>
              </a:extLst>
            </p:cNvPr>
            <p:cNvSpPr/>
            <p:nvPr/>
          </p:nvSpPr>
          <p:spPr>
            <a:xfrm>
              <a:off x="6038250" y="2996325"/>
              <a:ext cx="7150" cy="2925"/>
            </a:xfrm>
            <a:custGeom>
              <a:avLst/>
              <a:gdLst/>
              <a:ahLst/>
              <a:cxnLst/>
              <a:rect l="l" t="t" r="r" b="b"/>
              <a:pathLst>
                <a:path w="286" h="117" extrusionOk="0">
                  <a:moveTo>
                    <a:pt x="0" y="1"/>
                  </a:moveTo>
                  <a:cubicBezTo>
                    <a:pt x="48" y="78"/>
                    <a:pt x="98" y="117"/>
                    <a:pt x="148" y="117"/>
                  </a:cubicBezTo>
                  <a:cubicBezTo>
                    <a:pt x="197" y="117"/>
                    <a:pt x="244" y="78"/>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7252;p32">
              <a:extLst>
                <a:ext uri="{FF2B5EF4-FFF2-40B4-BE49-F238E27FC236}">
                  <a16:creationId xmlns:a16="http://schemas.microsoft.com/office/drawing/2014/main" id="{3843DAB9-5683-4956-808B-ABFA88CAF6ED}"/>
                </a:ext>
              </a:extLst>
            </p:cNvPr>
            <p:cNvSpPr/>
            <p:nvPr/>
          </p:nvSpPr>
          <p:spPr>
            <a:xfrm>
              <a:off x="6016800" y="2991900"/>
              <a:ext cx="4200" cy="4150"/>
            </a:xfrm>
            <a:custGeom>
              <a:avLst/>
              <a:gdLst/>
              <a:ahLst/>
              <a:cxnLst/>
              <a:rect l="l" t="t" r="r" b="b"/>
              <a:pathLst>
                <a:path w="168" h="166" extrusionOk="0">
                  <a:moveTo>
                    <a:pt x="89" y="0"/>
                  </a:moveTo>
                  <a:cubicBezTo>
                    <a:pt x="68" y="0"/>
                    <a:pt x="40" y="10"/>
                    <a:pt x="1" y="35"/>
                  </a:cubicBezTo>
                  <a:cubicBezTo>
                    <a:pt x="25" y="106"/>
                    <a:pt x="84" y="154"/>
                    <a:pt x="168" y="166"/>
                  </a:cubicBezTo>
                  <a:cubicBezTo>
                    <a:pt x="130" y="147"/>
                    <a:pt x="167" y="0"/>
                    <a:pt x="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7253;p32">
              <a:extLst>
                <a:ext uri="{FF2B5EF4-FFF2-40B4-BE49-F238E27FC236}">
                  <a16:creationId xmlns:a16="http://schemas.microsoft.com/office/drawing/2014/main" id="{DACCF981-5902-4760-92DC-486B4A5C11AF}"/>
                </a:ext>
              </a:extLst>
            </p:cNvPr>
            <p:cNvSpPr/>
            <p:nvPr/>
          </p:nvSpPr>
          <p:spPr>
            <a:xfrm>
              <a:off x="5977225" y="2996925"/>
              <a:ext cx="3900" cy="1625"/>
            </a:xfrm>
            <a:custGeom>
              <a:avLst/>
              <a:gdLst/>
              <a:ahLst/>
              <a:cxnLst/>
              <a:rect l="l" t="t" r="r" b="b"/>
              <a:pathLst>
                <a:path w="156" h="65" extrusionOk="0">
                  <a:moveTo>
                    <a:pt x="0" y="1"/>
                  </a:moveTo>
                  <a:cubicBezTo>
                    <a:pt x="24" y="24"/>
                    <a:pt x="36" y="36"/>
                    <a:pt x="48" y="60"/>
                  </a:cubicBezTo>
                  <a:cubicBezTo>
                    <a:pt x="59" y="63"/>
                    <a:pt x="69" y="64"/>
                    <a:pt x="80" y="64"/>
                  </a:cubicBezTo>
                  <a:cubicBezTo>
                    <a:pt x="115" y="64"/>
                    <a:pt x="146" y="47"/>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7254;p32">
              <a:extLst>
                <a:ext uri="{FF2B5EF4-FFF2-40B4-BE49-F238E27FC236}">
                  <a16:creationId xmlns:a16="http://schemas.microsoft.com/office/drawing/2014/main" id="{05D9D39D-8531-4667-B390-6F42C955CBCA}"/>
                </a:ext>
              </a:extLst>
            </p:cNvPr>
            <p:cNvSpPr/>
            <p:nvPr/>
          </p:nvSpPr>
          <p:spPr>
            <a:xfrm>
              <a:off x="5973650" y="2993050"/>
              <a:ext cx="3600" cy="3300"/>
            </a:xfrm>
            <a:custGeom>
              <a:avLst/>
              <a:gdLst/>
              <a:ahLst/>
              <a:cxnLst/>
              <a:rect l="l" t="t" r="r" b="b"/>
              <a:pathLst>
                <a:path w="144" h="132" extrusionOk="0">
                  <a:moveTo>
                    <a:pt x="1" y="1"/>
                  </a:moveTo>
                  <a:cubicBezTo>
                    <a:pt x="48" y="48"/>
                    <a:pt x="108" y="96"/>
                    <a:pt x="143" y="132"/>
                  </a:cubicBezTo>
                  <a:cubicBezTo>
                    <a:pt x="108" y="96"/>
                    <a:pt x="60" y="48"/>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7255;p32">
              <a:extLst>
                <a:ext uri="{FF2B5EF4-FFF2-40B4-BE49-F238E27FC236}">
                  <a16:creationId xmlns:a16="http://schemas.microsoft.com/office/drawing/2014/main" id="{97601FB7-7B07-4FA2-A3EE-E3D410E25E41}"/>
                </a:ext>
              </a:extLst>
            </p:cNvPr>
            <p:cNvSpPr/>
            <p:nvPr/>
          </p:nvSpPr>
          <p:spPr>
            <a:xfrm>
              <a:off x="5966500" y="2991575"/>
              <a:ext cx="3900" cy="1500"/>
            </a:xfrm>
            <a:custGeom>
              <a:avLst/>
              <a:gdLst/>
              <a:ahLst/>
              <a:cxnLst/>
              <a:rect l="l" t="t" r="r" b="b"/>
              <a:pathLst>
                <a:path w="156" h="60" extrusionOk="0">
                  <a:moveTo>
                    <a:pt x="108" y="0"/>
                  </a:moveTo>
                  <a:cubicBezTo>
                    <a:pt x="60" y="24"/>
                    <a:pt x="37" y="48"/>
                    <a:pt x="1" y="60"/>
                  </a:cubicBezTo>
                  <a:cubicBezTo>
                    <a:pt x="60" y="60"/>
                    <a:pt x="108" y="48"/>
                    <a:pt x="156" y="48"/>
                  </a:cubicBezTo>
                  <a:cubicBezTo>
                    <a:pt x="132" y="36"/>
                    <a:pt x="120" y="0"/>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7256;p32">
              <a:extLst>
                <a:ext uri="{FF2B5EF4-FFF2-40B4-BE49-F238E27FC236}">
                  <a16:creationId xmlns:a16="http://schemas.microsoft.com/office/drawing/2014/main" id="{D96E8BD3-1D26-4F3E-8553-15090D4A1B59}"/>
                </a:ext>
              </a:extLst>
            </p:cNvPr>
            <p:cNvSpPr/>
            <p:nvPr/>
          </p:nvSpPr>
          <p:spPr>
            <a:xfrm>
              <a:off x="5962925" y="2993050"/>
              <a:ext cx="3600" cy="3300"/>
            </a:xfrm>
            <a:custGeom>
              <a:avLst/>
              <a:gdLst/>
              <a:ahLst/>
              <a:cxnLst/>
              <a:rect l="l" t="t" r="r" b="b"/>
              <a:pathLst>
                <a:path w="144" h="132" extrusionOk="0">
                  <a:moveTo>
                    <a:pt x="144" y="1"/>
                  </a:moveTo>
                  <a:lnTo>
                    <a:pt x="144" y="1"/>
                  </a:lnTo>
                  <a:cubicBezTo>
                    <a:pt x="96" y="48"/>
                    <a:pt x="37" y="96"/>
                    <a:pt x="1" y="132"/>
                  </a:cubicBezTo>
                  <a:cubicBezTo>
                    <a:pt x="60" y="96"/>
                    <a:pt x="96" y="48"/>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7257;p32">
              <a:extLst>
                <a:ext uri="{FF2B5EF4-FFF2-40B4-BE49-F238E27FC236}">
                  <a16:creationId xmlns:a16="http://schemas.microsoft.com/office/drawing/2014/main" id="{3CFCEE03-6937-415E-9991-E8D29BF09A5B}"/>
                </a:ext>
              </a:extLst>
            </p:cNvPr>
            <p:cNvSpPr/>
            <p:nvPr/>
          </p:nvSpPr>
          <p:spPr>
            <a:xfrm>
              <a:off x="5998950" y="2991475"/>
              <a:ext cx="3600" cy="1600"/>
            </a:xfrm>
            <a:custGeom>
              <a:avLst/>
              <a:gdLst/>
              <a:ahLst/>
              <a:cxnLst/>
              <a:rect l="l" t="t" r="r" b="b"/>
              <a:pathLst>
                <a:path w="144" h="64" extrusionOk="0">
                  <a:moveTo>
                    <a:pt x="76" y="0"/>
                  </a:moveTo>
                  <a:cubicBezTo>
                    <a:pt x="40" y="0"/>
                    <a:pt x="10" y="18"/>
                    <a:pt x="1" y="64"/>
                  </a:cubicBezTo>
                  <a:lnTo>
                    <a:pt x="143" y="64"/>
                  </a:lnTo>
                  <a:cubicBezTo>
                    <a:pt x="132" y="52"/>
                    <a:pt x="120" y="28"/>
                    <a:pt x="108" y="4"/>
                  </a:cubicBezTo>
                  <a:cubicBezTo>
                    <a:pt x="97" y="2"/>
                    <a:pt x="86" y="0"/>
                    <a:pt x="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7258;p32">
              <a:extLst>
                <a:ext uri="{FF2B5EF4-FFF2-40B4-BE49-F238E27FC236}">
                  <a16:creationId xmlns:a16="http://schemas.microsoft.com/office/drawing/2014/main" id="{7B78306D-0B9F-4E25-86D1-E53A22594C1B}"/>
                </a:ext>
              </a:extLst>
            </p:cNvPr>
            <p:cNvSpPr/>
            <p:nvPr/>
          </p:nvSpPr>
          <p:spPr>
            <a:xfrm>
              <a:off x="5943875" y="2982650"/>
              <a:ext cx="4800" cy="4175"/>
            </a:xfrm>
            <a:custGeom>
              <a:avLst/>
              <a:gdLst/>
              <a:ahLst/>
              <a:cxnLst/>
              <a:rect l="l" t="t" r="r" b="b"/>
              <a:pathLst>
                <a:path w="192" h="167" extrusionOk="0">
                  <a:moveTo>
                    <a:pt x="25" y="0"/>
                  </a:moveTo>
                  <a:cubicBezTo>
                    <a:pt x="25" y="36"/>
                    <a:pt x="13" y="60"/>
                    <a:pt x="1" y="95"/>
                  </a:cubicBezTo>
                  <a:lnTo>
                    <a:pt x="72" y="167"/>
                  </a:lnTo>
                  <a:cubicBezTo>
                    <a:pt x="120" y="155"/>
                    <a:pt x="144" y="155"/>
                    <a:pt x="180" y="143"/>
                  </a:cubicBezTo>
                  <a:lnTo>
                    <a:pt x="191" y="119"/>
                  </a:lnTo>
                  <a:cubicBezTo>
                    <a:pt x="144" y="83"/>
                    <a:pt x="84" y="48"/>
                    <a:pt x="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7259;p32">
              <a:extLst>
                <a:ext uri="{FF2B5EF4-FFF2-40B4-BE49-F238E27FC236}">
                  <a16:creationId xmlns:a16="http://schemas.microsoft.com/office/drawing/2014/main" id="{734E679C-CE00-483A-966A-8A71E0CDEF56}"/>
                </a:ext>
              </a:extLst>
            </p:cNvPr>
            <p:cNvSpPr/>
            <p:nvPr/>
          </p:nvSpPr>
          <p:spPr>
            <a:xfrm>
              <a:off x="5940600" y="2982650"/>
              <a:ext cx="4500" cy="4175"/>
            </a:xfrm>
            <a:custGeom>
              <a:avLst/>
              <a:gdLst/>
              <a:ahLst/>
              <a:cxnLst/>
              <a:rect l="l" t="t" r="r" b="b"/>
              <a:pathLst>
                <a:path w="180" h="167" extrusionOk="0">
                  <a:moveTo>
                    <a:pt x="60" y="0"/>
                  </a:moveTo>
                  <a:cubicBezTo>
                    <a:pt x="25" y="36"/>
                    <a:pt x="13" y="60"/>
                    <a:pt x="1" y="95"/>
                  </a:cubicBezTo>
                  <a:cubicBezTo>
                    <a:pt x="13" y="119"/>
                    <a:pt x="37" y="143"/>
                    <a:pt x="72" y="167"/>
                  </a:cubicBezTo>
                  <a:cubicBezTo>
                    <a:pt x="120" y="167"/>
                    <a:pt x="144" y="155"/>
                    <a:pt x="180" y="143"/>
                  </a:cubicBezTo>
                  <a:cubicBezTo>
                    <a:pt x="180" y="95"/>
                    <a:pt x="180" y="48"/>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7260;p32">
              <a:extLst>
                <a:ext uri="{FF2B5EF4-FFF2-40B4-BE49-F238E27FC236}">
                  <a16:creationId xmlns:a16="http://schemas.microsoft.com/office/drawing/2014/main" id="{615E93AF-64BD-43FE-A6F5-5131487F8CE6}"/>
                </a:ext>
              </a:extLst>
            </p:cNvPr>
            <p:cNvSpPr/>
            <p:nvPr/>
          </p:nvSpPr>
          <p:spPr>
            <a:xfrm>
              <a:off x="5945075" y="2974600"/>
              <a:ext cx="3300" cy="3600"/>
            </a:xfrm>
            <a:custGeom>
              <a:avLst/>
              <a:gdLst/>
              <a:ahLst/>
              <a:cxnLst/>
              <a:rect l="l" t="t" r="r" b="b"/>
              <a:pathLst>
                <a:path w="132" h="144" extrusionOk="0">
                  <a:moveTo>
                    <a:pt x="120" y="1"/>
                  </a:moveTo>
                  <a:cubicBezTo>
                    <a:pt x="72" y="1"/>
                    <a:pt x="36" y="1"/>
                    <a:pt x="1" y="13"/>
                  </a:cubicBezTo>
                  <a:cubicBezTo>
                    <a:pt x="1" y="60"/>
                    <a:pt x="1" y="108"/>
                    <a:pt x="12" y="143"/>
                  </a:cubicBezTo>
                  <a:cubicBezTo>
                    <a:pt x="84" y="132"/>
                    <a:pt x="132" y="72"/>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7261;p32">
              <a:extLst>
                <a:ext uri="{FF2B5EF4-FFF2-40B4-BE49-F238E27FC236}">
                  <a16:creationId xmlns:a16="http://schemas.microsoft.com/office/drawing/2014/main" id="{F5796236-A7F1-4C7E-921B-098545E26898}"/>
                </a:ext>
              </a:extLst>
            </p:cNvPr>
            <p:cNvSpPr/>
            <p:nvPr/>
          </p:nvSpPr>
          <p:spPr>
            <a:xfrm>
              <a:off x="6037950" y="2964850"/>
              <a:ext cx="7750" cy="3525"/>
            </a:xfrm>
            <a:custGeom>
              <a:avLst/>
              <a:gdLst/>
              <a:ahLst/>
              <a:cxnLst/>
              <a:rect l="l" t="t" r="r" b="b"/>
              <a:pathLst>
                <a:path w="310" h="141" extrusionOk="0">
                  <a:moveTo>
                    <a:pt x="207" y="1"/>
                  </a:moveTo>
                  <a:cubicBezTo>
                    <a:pt x="170" y="1"/>
                    <a:pt x="131" y="22"/>
                    <a:pt x="96" y="45"/>
                  </a:cubicBezTo>
                  <a:cubicBezTo>
                    <a:pt x="60" y="57"/>
                    <a:pt x="36" y="105"/>
                    <a:pt x="0" y="141"/>
                  </a:cubicBezTo>
                  <a:cubicBezTo>
                    <a:pt x="48" y="141"/>
                    <a:pt x="96" y="117"/>
                    <a:pt x="131" y="117"/>
                  </a:cubicBezTo>
                  <a:lnTo>
                    <a:pt x="310" y="81"/>
                  </a:lnTo>
                  <a:cubicBezTo>
                    <a:pt x="280" y="22"/>
                    <a:pt x="244" y="1"/>
                    <a:pt x="2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7262;p32">
              <a:extLst>
                <a:ext uri="{FF2B5EF4-FFF2-40B4-BE49-F238E27FC236}">
                  <a16:creationId xmlns:a16="http://schemas.microsoft.com/office/drawing/2014/main" id="{D66A30AF-7868-418C-9DD9-215DB4B85E5E}"/>
                </a:ext>
              </a:extLst>
            </p:cNvPr>
            <p:cNvSpPr/>
            <p:nvPr/>
          </p:nvSpPr>
          <p:spPr>
            <a:xfrm>
              <a:off x="6138550" y="2996925"/>
              <a:ext cx="7475" cy="9375"/>
            </a:xfrm>
            <a:custGeom>
              <a:avLst/>
              <a:gdLst/>
              <a:ahLst/>
              <a:cxnLst/>
              <a:rect l="l" t="t" r="r" b="b"/>
              <a:pathLst>
                <a:path w="299" h="375" extrusionOk="0">
                  <a:moveTo>
                    <a:pt x="1" y="1"/>
                  </a:moveTo>
                  <a:cubicBezTo>
                    <a:pt x="24" y="72"/>
                    <a:pt x="48" y="132"/>
                    <a:pt x="84" y="191"/>
                  </a:cubicBezTo>
                  <a:cubicBezTo>
                    <a:pt x="116" y="245"/>
                    <a:pt x="52" y="375"/>
                    <a:pt x="151" y="375"/>
                  </a:cubicBezTo>
                  <a:cubicBezTo>
                    <a:pt x="162" y="375"/>
                    <a:pt x="175" y="373"/>
                    <a:pt x="191" y="370"/>
                  </a:cubicBezTo>
                  <a:cubicBezTo>
                    <a:pt x="298" y="334"/>
                    <a:pt x="274" y="227"/>
                    <a:pt x="298" y="132"/>
                  </a:cubicBezTo>
                  <a:cubicBezTo>
                    <a:pt x="239" y="12"/>
                    <a:pt x="132"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7263;p32">
              <a:extLst>
                <a:ext uri="{FF2B5EF4-FFF2-40B4-BE49-F238E27FC236}">
                  <a16:creationId xmlns:a16="http://schemas.microsoft.com/office/drawing/2014/main" id="{71876AB3-B79C-48DD-999A-D37B7EF69AB5}"/>
                </a:ext>
              </a:extLst>
            </p:cNvPr>
            <p:cNvSpPr/>
            <p:nvPr/>
          </p:nvSpPr>
          <p:spPr>
            <a:xfrm>
              <a:off x="5520325" y="3601475"/>
              <a:ext cx="19975" cy="8350"/>
            </a:xfrm>
            <a:custGeom>
              <a:avLst/>
              <a:gdLst/>
              <a:ahLst/>
              <a:cxnLst/>
              <a:rect l="l" t="t" r="r" b="b"/>
              <a:pathLst>
                <a:path w="799" h="334" extrusionOk="0">
                  <a:moveTo>
                    <a:pt x="107" y="0"/>
                  </a:moveTo>
                  <a:cubicBezTo>
                    <a:pt x="48" y="48"/>
                    <a:pt x="24" y="95"/>
                    <a:pt x="0" y="167"/>
                  </a:cubicBezTo>
                  <a:cubicBezTo>
                    <a:pt x="0" y="226"/>
                    <a:pt x="36" y="286"/>
                    <a:pt x="96" y="310"/>
                  </a:cubicBezTo>
                  <a:cubicBezTo>
                    <a:pt x="334" y="310"/>
                    <a:pt x="560" y="333"/>
                    <a:pt x="798" y="333"/>
                  </a:cubicBezTo>
                  <a:cubicBezTo>
                    <a:pt x="739" y="238"/>
                    <a:pt x="691" y="155"/>
                    <a:pt x="643" y="60"/>
                  </a:cubicBezTo>
                  <a:cubicBezTo>
                    <a:pt x="524" y="48"/>
                    <a:pt x="405" y="48"/>
                    <a:pt x="286" y="36"/>
                  </a:cubicBezTo>
                  <a:cubicBezTo>
                    <a:pt x="215" y="36"/>
                    <a:pt x="155" y="12"/>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7264;p32">
              <a:extLst>
                <a:ext uri="{FF2B5EF4-FFF2-40B4-BE49-F238E27FC236}">
                  <a16:creationId xmlns:a16="http://schemas.microsoft.com/office/drawing/2014/main" id="{745A9CE1-B91A-42FA-8E00-9E01D1B49910}"/>
                </a:ext>
              </a:extLst>
            </p:cNvPr>
            <p:cNvSpPr/>
            <p:nvPr/>
          </p:nvSpPr>
          <p:spPr>
            <a:xfrm>
              <a:off x="6020375" y="3660600"/>
              <a:ext cx="47050" cy="3675"/>
            </a:xfrm>
            <a:custGeom>
              <a:avLst/>
              <a:gdLst/>
              <a:ahLst/>
              <a:cxnLst/>
              <a:rect l="l" t="t" r="r" b="b"/>
              <a:pathLst>
                <a:path w="1882" h="147" extrusionOk="0">
                  <a:moveTo>
                    <a:pt x="601" y="1"/>
                  </a:moveTo>
                  <a:cubicBezTo>
                    <a:pt x="401" y="1"/>
                    <a:pt x="200" y="4"/>
                    <a:pt x="1" y="4"/>
                  </a:cubicBezTo>
                  <a:cubicBezTo>
                    <a:pt x="268" y="118"/>
                    <a:pt x="538" y="146"/>
                    <a:pt x="808" y="146"/>
                  </a:cubicBezTo>
                  <a:cubicBezTo>
                    <a:pt x="1089" y="146"/>
                    <a:pt x="1370" y="115"/>
                    <a:pt x="1652" y="115"/>
                  </a:cubicBezTo>
                  <a:cubicBezTo>
                    <a:pt x="1729" y="115"/>
                    <a:pt x="1805" y="118"/>
                    <a:pt x="1882" y="124"/>
                  </a:cubicBezTo>
                  <a:cubicBezTo>
                    <a:pt x="1467" y="18"/>
                    <a:pt x="1034" y="1"/>
                    <a:pt x="6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7265;p32">
              <a:extLst>
                <a:ext uri="{FF2B5EF4-FFF2-40B4-BE49-F238E27FC236}">
                  <a16:creationId xmlns:a16="http://schemas.microsoft.com/office/drawing/2014/main" id="{05A99710-C200-4AAC-9CF1-182DB1B69708}"/>
                </a:ext>
              </a:extLst>
            </p:cNvPr>
            <p:cNvSpPr/>
            <p:nvPr/>
          </p:nvSpPr>
          <p:spPr>
            <a:xfrm>
              <a:off x="6121000" y="3667175"/>
              <a:ext cx="17575" cy="7325"/>
            </a:xfrm>
            <a:custGeom>
              <a:avLst/>
              <a:gdLst/>
              <a:ahLst/>
              <a:cxnLst/>
              <a:rect l="l" t="t" r="r" b="b"/>
              <a:pathLst>
                <a:path w="703" h="293" extrusionOk="0">
                  <a:moveTo>
                    <a:pt x="225" y="1"/>
                  </a:moveTo>
                  <a:cubicBezTo>
                    <a:pt x="151" y="1"/>
                    <a:pt x="76" y="8"/>
                    <a:pt x="0" y="27"/>
                  </a:cubicBezTo>
                  <a:lnTo>
                    <a:pt x="0" y="265"/>
                  </a:lnTo>
                  <a:cubicBezTo>
                    <a:pt x="125" y="275"/>
                    <a:pt x="258" y="292"/>
                    <a:pt x="393" y="292"/>
                  </a:cubicBezTo>
                  <a:cubicBezTo>
                    <a:pt x="425" y="292"/>
                    <a:pt x="456" y="291"/>
                    <a:pt x="488" y="289"/>
                  </a:cubicBezTo>
                  <a:cubicBezTo>
                    <a:pt x="703" y="277"/>
                    <a:pt x="607" y="146"/>
                    <a:pt x="560" y="39"/>
                  </a:cubicBezTo>
                  <a:cubicBezTo>
                    <a:pt x="445" y="18"/>
                    <a:pt x="335" y="1"/>
                    <a:pt x="2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7266;p32">
              <a:extLst>
                <a:ext uri="{FF2B5EF4-FFF2-40B4-BE49-F238E27FC236}">
                  <a16:creationId xmlns:a16="http://schemas.microsoft.com/office/drawing/2014/main" id="{43E1FAC7-9E70-4C66-83EF-908A5EA9BDF3}"/>
                </a:ext>
              </a:extLst>
            </p:cNvPr>
            <p:cNvSpPr/>
            <p:nvPr/>
          </p:nvSpPr>
          <p:spPr>
            <a:xfrm>
              <a:off x="5977225" y="3656600"/>
              <a:ext cx="30675" cy="3975"/>
            </a:xfrm>
            <a:custGeom>
              <a:avLst/>
              <a:gdLst/>
              <a:ahLst/>
              <a:cxnLst/>
              <a:rect l="l" t="t" r="r" b="b"/>
              <a:pathLst>
                <a:path w="1227" h="159" extrusionOk="0">
                  <a:moveTo>
                    <a:pt x="414" y="0"/>
                  </a:moveTo>
                  <a:cubicBezTo>
                    <a:pt x="277" y="0"/>
                    <a:pt x="139" y="6"/>
                    <a:pt x="0" y="10"/>
                  </a:cubicBezTo>
                  <a:cubicBezTo>
                    <a:pt x="176" y="127"/>
                    <a:pt x="359" y="158"/>
                    <a:pt x="544" y="158"/>
                  </a:cubicBezTo>
                  <a:cubicBezTo>
                    <a:pt x="757" y="158"/>
                    <a:pt x="973" y="116"/>
                    <a:pt x="1184" y="116"/>
                  </a:cubicBezTo>
                  <a:cubicBezTo>
                    <a:pt x="1198" y="116"/>
                    <a:pt x="1212" y="116"/>
                    <a:pt x="1227" y="117"/>
                  </a:cubicBezTo>
                  <a:cubicBezTo>
                    <a:pt x="957" y="22"/>
                    <a:pt x="687" y="0"/>
                    <a:pt x="4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7267;p32">
              <a:extLst>
                <a:ext uri="{FF2B5EF4-FFF2-40B4-BE49-F238E27FC236}">
                  <a16:creationId xmlns:a16="http://schemas.microsoft.com/office/drawing/2014/main" id="{1544B6E2-BCFB-48C7-8E20-02A902C6F70A}"/>
                </a:ext>
              </a:extLst>
            </p:cNvPr>
            <p:cNvSpPr/>
            <p:nvPr/>
          </p:nvSpPr>
          <p:spPr>
            <a:xfrm>
              <a:off x="5934650" y="3653550"/>
              <a:ext cx="15500" cy="3000"/>
            </a:xfrm>
            <a:custGeom>
              <a:avLst/>
              <a:gdLst/>
              <a:ahLst/>
              <a:cxnLst/>
              <a:rect l="l" t="t" r="r" b="b"/>
              <a:pathLst>
                <a:path w="620" h="120" extrusionOk="0">
                  <a:moveTo>
                    <a:pt x="1" y="1"/>
                  </a:moveTo>
                  <a:lnTo>
                    <a:pt x="1" y="120"/>
                  </a:lnTo>
                  <a:cubicBezTo>
                    <a:pt x="203" y="120"/>
                    <a:pt x="418" y="108"/>
                    <a:pt x="620" y="108"/>
                  </a:cubicBezTo>
                  <a:cubicBezTo>
                    <a:pt x="429" y="1"/>
                    <a:pt x="203"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7268;p32">
              <a:extLst>
                <a:ext uri="{FF2B5EF4-FFF2-40B4-BE49-F238E27FC236}">
                  <a16:creationId xmlns:a16="http://schemas.microsoft.com/office/drawing/2014/main" id="{D7275613-2727-4F17-85BA-B4E58DE216D0}"/>
                </a:ext>
              </a:extLst>
            </p:cNvPr>
            <p:cNvSpPr/>
            <p:nvPr/>
          </p:nvSpPr>
          <p:spPr>
            <a:xfrm>
              <a:off x="6013525" y="3659975"/>
              <a:ext cx="3300" cy="1950"/>
            </a:xfrm>
            <a:custGeom>
              <a:avLst/>
              <a:gdLst/>
              <a:ahLst/>
              <a:cxnLst/>
              <a:rect l="l" t="t" r="r" b="b"/>
              <a:pathLst>
                <a:path w="132" h="78" extrusionOk="0">
                  <a:moveTo>
                    <a:pt x="55" y="1"/>
                  </a:moveTo>
                  <a:cubicBezTo>
                    <a:pt x="35" y="1"/>
                    <a:pt x="17" y="7"/>
                    <a:pt x="1" y="18"/>
                  </a:cubicBezTo>
                  <a:cubicBezTo>
                    <a:pt x="1" y="41"/>
                    <a:pt x="25" y="77"/>
                    <a:pt x="25" y="77"/>
                  </a:cubicBezTo>
                  <a:cubicBezTo>
                    <a:pt x="61" y="53"/>
                    <a:pt x="96" y="41"/>
                    <a:pt x="132" y="29"/>
                  </a:cubicBezTo>
                  <a:cubicBezTo>
                    <a:pt x="106" y="10"/>
                    <a:pt x="80" y="1"/>
                    <a:pt x="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7269;p32">
              <a:extLst>
                <a:ext uri="{FF2B5EF4-FFF2-40B4-BE49-F238E27FC236}">
                  <a16:creationId xmlns:a16="http://schemas.microsoft.com/office/drawing/2014/main" id="{B92F6215-D9B5-46E7-9D89-B2414161C3AA}"/>
                </a:ext>
              </a:extLst>
            </p:cNvPr>
            <p:cNvSpPr/>
            <p:nvPr/>
          </p:nvSpPr>
          <p:spPr>
            <a:xfrm>
              <a:off x="5506925" y="3605075"/>
              <a:ext cx="15500" cy="8325"/>
            </a:xfrm>
            <a:custGeom>
              <a:avLst/>
              <a:gdLst/>
              <a:ahLst/>
              <a:cxnLst/>
              <a:rect l="l" t="t" r="r" b="b"/>
              <a:pathLst>
                <a:path w="620" h="333" extrusionOk="0">
                  <a:moveTo>
                    <a:pt x="450" y="0"/>
                  </a:moveTo>
                  <a:cubicBezTo>
                    <a:pt x="399" y="0"/>
                    <a:pt x="347" y="28"/>
                    <a:pt x="298" y="70"/>
                  </a:cubicBezTo>
                  <a:cubicBezTo>
                    <a:pt x="227" y="189"/>
                    <a:pt x="108" y="166"/>
                    <a:pt x="1" y="201"/>
                  </a:cubicBezTo>
                  <a:cubicBezTo>
                    <a:pt x="1" y="249"/>
                    <a:pt x="24" y="285"/>
                    <a:pt x="36" y="320"/>
                  </a:cubicBezTo>
                  <a:cubicBezTo>
                    <a:pt x="167" y="320"/>
                    <a:pt x="322" y="332"/>
                    <a:pt x="453" y="332"/>
                  </a:cubicBezTo>
                  <a:cubicBezTo>
                    <a:pt x="513" y="285"/>
                    <a:pt x="560" y="225"/>
                    <a:pt x="620" y="166"/>
                  </a:cubicBezTo>
                  <a:cubicBezTo>
                    <a:pt x="620" y="142"/>
                    <a:pt x="596" y="106"/>
                    <a:pt x="584" y="82"/>
                  </a:cubicBezTo>
                  <a:cubicBezTo>
                    <a:pt x="543" y="25"/>
                    <a:pt x="497" y="0"/>
                    <a:pt x="4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7270;p32">
              <a:extLst>
                <a:ext uri="{FF2B5EF4-FFF2-40B4-BE49-F238E27FC236}">
                  <a16:creationId xmlns:a16="http://schemas.microsoft.com/office/drawing/2014/main" id="{AE66D8D8-3606-455D-BF00-58CDC0BEF979}"/>
                </a:ext>
              </a:extLst>
            </p:cNvPr>
            <p:cNvSpPr/>
            <p:nvPr/>
          </p:nvSpPr>
          <p:spPr>
            <a:xfrm>
              <a:off x="6060875" y="3469625"/>
              <a:ext cx="107775" cy="16050"/>
            </a:xfrm>
            <a:custGeom>
              <a:avLst/>
              <a:gdLst/>
              <a:ahLst/>
              <a:cxnLst/>
              <a:rect l="l" t="t" r="r" b="b"/>
              <a:pathLst>
                <a:path w="4311" h="642" extrusionOk="0">
                  <a:moveTo>
                    <a:pt x="3355" y="1"/>
                  </a:moveTo>
                  <a:cubicBezTo>
                    <a:pt x="2267" y="1"/>
                    <a:pt x="1186" y="156"/>
                    <a:pt x="95" y="166"/>
                  </a:cubicBezTo>
                  <a:cubicBezTo>
                    <a:pt x="0" y="274"/>
                    <a:pt x="24" y="393"/>
                    <a:pt x="107" y="500"/>
                  </a:cubicBezTo>
                  <a:cubicBezTo>
                    <a:pt x="297" y="616"/>
                    <a:pt x="500" y="641"/>
                    <a:pt x="708" y="641"/>
                  </a:cubicBezTo>
                  <a:cubicBezTo>
                    <a:pt x="862" y="641"/>
                    <a:pt x="1019" y="627"/>
                    <a:pt x="1175" y="627"/>
                  </a:cubicBezTo>
                  <a:cubicBezTo>
                    <a:pt x="1216" y="627"/>
                    <a:pt x="1257" y="628"/>
                    <a:pt x="1298" y="631"/>
                  </a:cubicBezTo>
                  <a:lnTo>
                    <a:pt x="1893" y="631"/>
                  </a:lnTo>
                  <a:cubicBezTo>
                    <a:pt x="2131" y="631"/>
                    <a:pt x="2369" y="619"/>
                    <a:pt x="2548" y="440"/>
                  </a:cubicBezTo>
                  <a:cubicBezTo>
                    <a:pt x="2822" y="404"/>
                    <a:pt x="3108" y="369"/>
                    <a:pt x="3370" y="333"/>
                  </a:cubicBezTo>
                  <a:cubicBezTo>
                    <a:pt x="3491" y="371"/>
                    <a:pt x="3616" y="382"/>
                    <a:pt x="3739" y="382"/>
                  </a:cubicBezTo>
                  <a:cubicBezTo>
                    <a:pt x="3845" y="382"/>
                    <a:pt x="3949" y="374"/>
                    <a:pt x="4048" y="369"/>
                  </a:cubicBezTo>
                  <a:cubicBezTo>
                    <a:pt x="4310" y="35"/>
                    <a:pt x="3870" y="154"/>
                    <a:pt x="3834" y="12"/>
                  </a:cubicBezTo>
                  <a:cubicBezTo>
                    <a:pt x="3674" y="4"/>
                    <a:pt x="3515" y="1"/>
                    <a:pt x="33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7271;p32">
              <a:extLst>
                <a:ext uri="{FF2B5EF4-FFF2-40B4-BE49-F238E27FC236}">
                  <a16:creationId xmlns:a16="http://schemas.microsoft.com/office/drawing/2014/main" id="{7C9732DA-4103-4275-A715-55A96F4974D5}"/>
                </a:ext>
              </a:extLst>
            </p:cNvPr>
            <p:cNvSpPr/>
            <p:nvPr/>
          </p:nvSpPr>
          <p:spPr>
            <a:xfrm>
              <a:off x="5965025" y="3470225"/>
              <a:ext cx="98550" cy="15175"/>
            </a:xfrm>
            <a:custGeom>
              <a:avLst/>
              <a:gdLst/>
              <a:ahLst/>
              <a:cxnLst/>
              <a:rect l="l" t="t" r="r" b="b"/>
              <a:pathLst>
                <a:path w="3942" h="607" extrusionOk="0">
                  <a:moveTo>
                    <a:pt x="408" y="1"/>
                  </a:moveTo>
                  <a:cubicBezTo>
                    <a:pt x="302" y="1"/>
                    <a:pt x="195" y="10"/>
                    <a:pt x="84" y="23"/>
                  </a:cubicBezTo>
                  <a:cubicBezTo>
                    <a:pt x="0" y="107"/>
                    <a:pt x="0" y="190"/>
                    <a:pt x="48" y="297"/>
                  </a:cubicBezTo>
                  <a:cubicBezTo>
                    <a:pt x="84" y="357"/>
                    <a:pt x="143" y="380"/>
                    <a:pt x="203" y="416"/>
                  </a:cubicBezTo>
                  <a:cubicBezTo>
                    <a:pt x="346" y="464"/>
                    <a:pt x="477" y="464"/>
                    <a:pt x="607" y="476"/>
                  </a:cubicBezTo>
                  <a:lnTo>
                    <a:pt x="2310" y="476"/>
                  </a:lnTo>
                  <a:cubicBezTo>
                    <a:pt x="2382" y="488"/>
                    <a:pt x="2441" y="488"/>
                    <a:pt x="2512" y="488"/>
                  </a:cubicBezTo>
                  <a:cubicBezTo>
                    <a:pt x="2774" y="523"/>
                    <a:pt x="2989" y="607"/>
                    <a:pt x="3251" y="607"/>
                  </a:cubicBezTo>
                  <a:cubicBezTo>
                    <a:pt x="3346" y="607"/>
                    <a:pt x="3465" y="607"/>
                    <a:pt x="3572" y="595"/>
                  </a:cubicBezTo>
                  <a:cubicBezTo>
                    <a:pt x="3727" y="583"/>
                    <a:pt x="3858" y="547"/>
                    <a:pt x="3941" y="404"/>
                  </a:cubicBezTo>
                  <a:lnTo>
                    <a:pt x="3941" y="142"/>
                  </a:lnTo>
                  <a:cubicBezTo>
                    <a:pt x="3411" y="95"/>
                    <a:pt x="2881" y="3"/>
                    <a:pt x="2363" y="3"/>
                  </a:cubicBezTo>
                  <a:cubicBezTo>
                    <a:pt x="2229" y="3"/>
                    <a:pt x="2097" y="9"/>
                    <a:pt x="1965" y="23"/>
                  </a:cubicBezTo>
                  <a:cubicBezTo>
                    <a:pt x="1750" y="71"/>
                    <a:pt x="1536" y="95"/>
                    <a:pt x="1320" y="95"/>
                  </a:cubicBezTo>
                  <a:cubicBezTo>
                    <a:pt x="1105" y="95"/>
                    <a:pt x="887" y="71"/>
                    <a:pt x="667" y="23"/>
                  </a:cubicBezTo>
                  <a:cubicBezTo>
                    <a:pt x="581" y="7"/>
                    <a:pt x="495" y="1"/>
                    <a:pt x="4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7272;p32">
              <a:extLst>
                <a:ext uri="{FF2B5EF4-FFF2-40B4-BE49-F238E27FC236}">
                  <a16:creationId xmlns:a16="http://schemas.microsoft.com/office/drawing/2014/main" id="{192C1A67-BBFC-4A13-8365-3194BDDB73C3}"/>
                </a:ext>
              </a:extLst>
            </p:cNvPr>
            <p:cNvSpPr/>
            <p:nvPr/>
          </p:nvSpPr>
          <p:spPr>
            <a:xfrm>
              <a:off x="5851900" y="3463350"/>
              <a:ext cx="94975" cy="16325"/>
            </a:xfrm>
            <a:custGeom>
              <a:avLst/>
              <a:gdLst/>
              <a:ahLst/>
              <a:cxnLst/>
              <a:rect l="l" t="t" r="r" b="b"/>
              <a:pathLst>
                <a:path w="3799" h="653" extrusionOk="0">
                  <a:moveTo>
                    <a:pt x="132" y="1"/>
                  </a:moveTo>
                  <a:cubicBezTo>
                    <a:pt x="96" y="84"/>
                    <a:pt x="49" y="167"/>
                    <a:pt x="1" y="263"/>
                  </a:cubicBezTo>
                  <a:cubicBezTo>
                    <a:pt x="156" y="465"/>
                    <a:pt x="370" y="513"/>
                    <a:pt x="584" y="572"/>
                  </a:cubicBezTo>
                  <a:cubicBezTo>
                    <a:pt x="846" y="608"/>
                    <a:pt x="1108" y="596"/>
                    <a:pt x="1370" y="608"/>
                  </a:cubicBezTo>
                  <a:lnTo>
                    <a:pt x="2025" y="608"/>
                  </a:lnTo>
                  <a:cubicBezTo>
                    <a:pt x="2126" y="613"/>
                    <a:pt x="2229" y="615"/>
                    <a:pt x="2331" y="615"/>
                  </a:cubicBezTo>
                  <a:cubicBezTo>
                    <a:pt x="2472" y="615"/>
                    <a:pt x="2614" y="612"/>
                    <a:pt x="2754" y="612"/>
                  </a:cubicBezTo>
                  <a:cubicBezTo>
                    <a:pt x="2942" y="612"/>
                    <a:pt x="3129" y="618"/>
                    <a:pt x="3311" y="644"/>
                  </a:cubicBezTo>
                  <a:cubicBezTo>
                    <a:pt x="3341" y="650"/>
                    <a:pt x="3373" y="652"/>
                    <a:pt x="3408" y="652"/>
                  </a:cubicBezTo>
                  <a:cubicBezTo>
                    <a:pt x="3442" y="652"/>
                    <a:pt x="3478" y="650"/>
                    <a:pt x="3513" y="644"/>
                  </a:cubicBezTo>
                  <a:cubicBezTo>
                    <a:pt x="3632" y="632"/>
                    <a:pt x="3704" y="548"/>
                    <a:pt x="3763" y="465"/>
                  </a:cubicBezTo>
                  <a:cubicBezTo>
                    <a:pt x="3799" y="394"/>
                    <a:pt x="3787" y="334"/>
                    <a:pt x="3739" y="274"/>
                  </a:cubicBezTo>
                  <a:cubicBezTo>
                    <a:pt x="3586" y="221"/>
                    <a:pt x="3430" y="207"/>
                    <a:pt x="3275" y="207"/>
                  </a:cubicBezTo>
                  <a:cubicBezTo>
                    <a:pt x="3104" y="207"/>
                    <a:pt x="2934" y="223"/>
                    <a:pt x="2764" y="223"/>
                  </a:cubicBezTo>
                  <a:cubicBezTo>
                    <a:pt x="2608" y="223"/>
                    <a:pt x="2453" y="209"/>
                    <a:pt x="2299" y="155"/>
                  </a:cubicBezTo>
                  <a:cubicBezTo>
                    <a:pt x="1584" y="96"/>
                    <a:pt x="846" y="48"/>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7273;p32">
              <a:extLst>
                <a:ext uri="{FF2B5EF4-FFF2-40B4-BE49-F238E27FC236}">
                  <a16:creationId xmlns:a16="http://schemas.microsoft.com/office/drawing/2014/main" id="{87522F78-A028-47B2-9E1D-EEBA9BC98B08}"/>
                </a:ext>
              </a:extLst>
            </p:cNvPr>
            <p:cNvSpPr/>
            <p:nvPr/>
          </p:nvSpPr>
          <p:spPr>
            <a:xfrm>
              <a:off x="5858750" y="3437475"/>
              <a:ext cx="55400" cy="15000"/>
            </a:xfrm>
            <a:custGeom>
              <a:avLst/>
              <a:gdLst/>
              <a:ahLst/>
              <a:cxnLst/>
              <a:rect l="l" t="t" r="r" b="b"/>
              <a:pathLst>
                <a:path w="2216" h="600" extrusionOk="0">
                  <a:moveTo>
                    <a:pt x="341" y="1"/>
                  </a:moveTo>
                  <a:cubicBezTo>
                    <a:pt x="233" y="1"/>
                    <a:pt x="123" y="8"/>
                    <a:pt x="13" y="24"/>
                  </a:cubicBezTo>
                  <a:cubicBezTo>
                    <a:pt x="1" y="345"/>
                    <a:pt x="358" y="226"/>
                    <a:pt x="441" y="428"/>
                  </a:cubicBezTo>
                  <a:cubicBezTo>
                    <a:pt x="485" y="424"/>
                    <a:pt x="528" y="421"/>
                    <a:pt x="571" y="421"/>
                  </a:cubicBezTo>
                  <a:cubicBezTo>
                    <a:pt x="961" y="421"/>
                    <a:pt x="1341" y="600"/>
                    <a:pt x="1734" y="600"/>
                  </a:cubicBezTo>
                  <a:cubicBezTo>
                    <a:pt x="1834" y="600"/>
                    <a:pt x="1935" y="588"/>
                    <a:pt x="2037" y="559"/>
                  </a:cubicBezTo>
                  <a:cubicBezTo>
                    <a:pt x="2144" y="524"/>
                    <a:pt x="2215" y="464"/>
                    <a:pt x="2168" y="321"/>
                  </a:cubicBezTo>
                  <a:cubicBezTo>
                    <a:pt x="1930" y="297"/>
                    <a:pt x="1691" y="262"/>
                    <a:pt x="1465" y="190"/>
                  </a:cubicBezTo>
                  <a:cubicBezTo>
                    <a:pt x="1094" y="88"/>
                    <a:pt x="723" y="1"/>
                    <a:pt x="3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7274;p32">
              <a:extLst>
                <a:ext uri="{FF2B5EF4-FFF2-40B4-BE49-F238E27FC236}">
                  <a16:creationId xmlns:a16="http://schemas.microsoft.com/office/drawing/2014/main" id="{F8A4E065-D16B-4833-A3D2-CC86B16EEED1}"/>
                </a:ext>
              </a:extLst>
            </p:cNvPr>
            <p:cNvSpPr/>
            <p:nvPr/>
          </p:nvSpPr>
          <p:spPr>
            <a:xfrm>
              <a:off x="6156700" y="3466925"/>
              <a:ext cx="47350" cy="13425"/>
            </a:xfrm>
            <a:custGeom>
              <a:avLst/>
              <a:gdLst/>
              <a:ahLst/>
              <a:cxnLst/>
              <a:rect l="l" t="t" r="r" b="b"/>
              <a:pathLst>
                <a:path w="1894" h="537" extrusionOk="0">
                  <a:moveTo>
                    <a:pt x="1573" y="1"/>
                  </a:moveTo>
                  <a:cubicBezTo>
                    <a:pt x="1513" y="24"/>
                    <a:pt x="1477" y="72"/>
                    <a:pt x="1430" y="96"/>
                  </a:cubicBezTo>
                  <a:cubicBezTo>
                    <a:pt x="1396" y="98"/>
                    <a:pt x="1363" y="98"/>
                    <a:pt x="1330" y="98"/>
                  </a:cubicBezTo>
                  <a:cubicBezTo>
                    <a:pt x="1051" y="98"/>
                    <a:pt x="780" y="42"/>
                    <a:pt x="508" y="42"/>
                  </a:cubicBezTo>
                  <a:cubicBezTo>
                    <a:pt x="375" y="42"/>
                    <a:pt x="242" y="56"/>
                    <a:pt x="108" y="96"/>
                  </a:cubicBezTo>
                  <a:cubicBezTo>
                    <a:pt x="91" y="91"/>
                    <a:pt x="75" y="89"/>
                    <a:pt x="61" y="89"/>
                  </a:cubicBezTo>
                  <a:cubicBezTo>
                    <a:pt x="36" y="89"/>
                    <a:pt x="16" y="97"/>
                    <a:pt x="1" y="120"/>
                  </a:cubicBezTo>
                  <a:cubicBezTo>
                    <a:pt x="84" y="215"/>
                    <a:pt x="191" y="310"/>
                    <a:pt x="287" y="393"/>
                  </a:cubicBezTo>
                  <a:cubicBezTo>
                    <a:pt x="403" y="474"/>
                    <a:pt x="527" y="494"/>
                    <a:pt x="655" y="494"/>
                  </a:cubicBezTo>
                  <a:cubicBezTo>
                    <a:pt x="783" y="494"/>
                    <a:pt x="914" y="474"/>
                    <a:pt x="1043" y="474"/>
                  </a:cubicBezTo>
                  <a:cubicBezTo>
                    <a:pt x="1130" y="474"/>
                    <a:pt x="1215" y="483"/>
                    <a:pt x="1299" y="512"/>
                  </a:cubicBezTo>
                  <a:cubicBezTo>
                    <a:pt x="1382" y="512"/>
                    <a:pt x="1489" y="536"/>
                    <a:pt x="1573" y="536"/>
                  </a:cubicBezTo>
                  <a:cubicBezTo>
                    <a:pt x="1751" y="441"/>
                    <a:pt x="1894" y="334"/>
                    <a:pt x="1727" y="131"/>
                  </a:cubicBezTo>
                  <a:cubicBezTo>
                    <a:pt x="1680" y="84"/>
                    <a:pt x="1620" y="36"/>
                    <a:pt x="15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7275;p32">
              <a:extLst>
                <a:ext uri="{FF2B5EF4-FFF2-40B4-BE49-F238E27FC236}">
                  <a16:creationId xmlns:a16="http://schemas.microsoft.com/office/drawing/2014/main" id="{FF445A90-DC50-40EC-9492-C3EFFC387504}"/>
                </a:ext>
              </a:extLst>
            </p:cNvPr>
            <p:cNvSpPr/>
            <p:nvPr/>
          </p:nvSpPr>
          <p:spPr>
            <a:xfrm>
              <a:off x="5909350" y="3444325"/>
              <a:ext cx="31575" cy="9175"/>
            </a:xfrm>
            <a:custGeom>
              <a:avLst/>
              <a:gdLst/>
              <a:ahLst/>
              <a:cxnLst/>
              <a:rect l="l" t="t" r="r" b="b"/>
              <a:pathLst>
                <a:path w="1263" h="367" extrusionOk="0">
                  <a:moveTo>
                    <a:pt x="594" y="1"/>
                  </a:moveTo>
                  <a:cubicBezTo>
                    <a:pt x="438" y="1"/>
                    <a:pt x="283" y="13"/>
                    <a:pt x="132" y="47"/>
                  </a:cubicBezTo>
                  <a:cubicBezTo>
                    <a:pt x="84" y="131"/>
                    <a:pt x="37" y="214"/>
                    <a:pt x="1" y="285"/>
                  </a:cubicBezTo>
                  <a:cubicBezTo>
                    <a:pt x="96" y="285"/>
                    <a:pt x="191" y="285"/>
                    <a:pt x="275" y="309"/>
                  </a:cubicBezTo>
                  <a:cubicBezTo>
                    <a:pt x="298" y="291"/>
                    <a:pt x="322" y="282"/>
                    <a:pt x="346" y="282"/>
                  </a:cubicBezTo>
                  <a:cubicBezTo>
                    <a:pt x="370" y="282"/>
                    <a:pt x="394" y="291"/>
                    <a:pt x="418" y="309"/>
                  </a:cubicBezTo>
                  <a:cubicBezTo>
                    <a:pt x="478" y="309"/>
                    <a:pt x="543" y="252"/>
                    <a:pt x="606" y="252"/>
                  </a:cubicBezTo>
                  <a:cubicBezTo>
                    <a:pt x="643" y="252"/>
                    <a:pt x="680" y="272"/>
                    <a:pt x="715" y="333"/>
                  </a:cubicBezTo>
                  <a:cubicBezTo>
                    <a:pt x="736" y="354"/>
                    <a:pt x="761" y="366"/>
                    <a:pt x="789" y="366"/>
                  </a:cubicBezTo>
                  <a:cubicBezTo>
                    <a:pt x="810" y="366"/>
                    <a:pt x="833" y="360"/>
                    <a:pt x="858" y="345"/>
                  </a:cubicBezTo>
                  <a:cubicBezTo>
                    <a:pt x="965" y="333"/>
                    <a:pt x="1049" y="321"/>
                    <a:pt x="1144" y="309"/>
                  </a:cubicBezTo>
                  <a:cubicBezTo>
                    <a:pt x="1168" y="214"/>
                    <a:pt x="1215" y="143"/>
                    <a:pt x="1263" y="47"/>
                  </a:cubicBezTo>
                  <a:cubicBezTo>
                    <a:pt x="1045" y="26"/>
                    <a:pt x="819" y="1"/>
                    <a:pt x="5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7276;p32">
              <a:extLst>
                <a:ext uri="{FF2B5EF4-FFF2-40B4-BE49-F238E27FC236}">
                  <a16:creationId xmlns:a16="http://schemas.microsoft.com/office/drawing/2014/main" id="{4320630D-2151-481D-8B4F-465411FD3627}"/>
                </a:ext>
              </a:extLst>
            </p:cNvPr>
            <p:cNvSpPr/>
            <p:nvPr/>
          </p:nvSpPr>
          <p:spPr>
            <a:xfrm>
              <a:off x="5796250" y="3433475"/>
              <a:ext cx="28900" cy="11575"/>
            </a:xfrm>
            <a:custGeom>
              <a:avLst/>
              <a:gdLst/>
              <a:ahLst/>
              <a:cxnLst/>
              <a:rect l="l" t="t" r="r" b="b"/>
              <a:pathLst>
                <a:path w="1156" h="463" extrusionOk="0">
                  <a:moveTo>
                    <a:pt x="609" y="0"/>
                  </a:moveTo>
                  <a:cubicBezTo>
                    <a:pt x="433" y="0"/>
                    <a:pt x="254" y="46"/>
                    <a:pt x="72" y="53"/>
                  </a:cubicBezTo>
                  <a:cubicBezTo>
                    <a:pt x="0" y="303"/>
                    <a:pt x="274" y="207"/>
                    <a:pt x="346" y="326"/>
                  </a:cubicBezTo>
                  <a:cubicBezTo>
                    <a:pt x="582" y="326"/>
                    <a:pt x="770" y="462"/>
                    <a:pt x="1006" y="462"/>
                  </a:cubicBezTo>
                  <a:cubicBezTo>
                    <a:pt x="1032" y="462"/>
                    <a:pt x="1057" y="461"/>
                    <a:pt x="1084" y="457"/>
                  </a:cubicBezTo>
                  <a:cubicBezTo>
                    <a:pt x="1155" y="350"/>
                    <a:pt x="1155" y="267"/>
                    <a:pt x="1072" y="172"/>
                  </a:cubicBezTo>
                  <a:cubicBezTo>
                    <a:pt x="920" y="37"/>
                    <a:pt x="766" y="0"/>
                    <a:pt x="6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7277;p32">
              <a:extLst>
                <a:ext uri="{FF2B5EF4-FFF2-40B4-BE49-F238E27FC236}">
                  <a16:creationId xmlns:a16="http://schemas.microsoft.com/office/drawing/2014/main" id="{ADD47E0C-0522-45B9-BFB5-CD5578DA31D5}"/>
                </a:ext>
              </a:extLst>
            </p:cNvPr>
            <p:cNvSpPr/>
            <p:nvPr/>
          </p:nvSpPr>
          <p:spPr>
            <a:xfrm>
              <a:off x="5835550" y="3434175"/>
              <a:ext cx="23825" cy="12975"/>
            </a:xfrm>
            <a:custGeom>
              <a:avLst/>
              <a:gdLst/>
              <a:ahLst/>
              <a:cxnLst/>
              <a:rect l="l" t="t" r="r" b="b"/>
              <a:pathLst>
                <a:path w="953" h="519" extrusionOk="0">
                  <a:moveTo>
                    <a:pt x="655" y="1"/>
                  </a:moveTo>
                  <a:cubicBezTo>
                    <a:pt x="512" y="46"/>
                    <a:pt x="409" y="225"/>
                    <a:pt x="250" y="225"/>
                  </a:cubicBezTo>
                  <a:cubicBezTo>
                    <a:pt x="198" y="225"/>
                    <a:pt x="139" y="206"/>
                    <a:pt x="71" y="156"/>
                  </a:cubicBezTo>
                  <a:cubicBezTo>
                    <a:pt x="0" y="251"/>
                    <a:pt x="0" y="334"/>
                    <a:pt x="71" y="429"/>
                  </a:cubicBezTo>
                  <a:cubicBezTo>
                    <a:pt x="98" y="425"/>
                    <a:pt x="125" y="423"/>
                    <a:pt x="151" y="423"/>
                  </a:cubicBezTo>
                  <a:cubicBezTo>
                    <a:pt x="341" y="423"/>
                    <a:pt x="526" y="518"/>
                    <a:pt x="713" y="518"/>
                  </a:cubicBezTo>
                  <a:cubicBezTo>
                    <a:pt x="793" y="518"/>
                    <a:pt x="872" y="502"/>
                    <a:pt x="953" y="453"/>
                  </a:cubicBezTo>
                  <a:cubicBezTo>
                    <a:pt x="905" y="334"/>
                    <a:pt x="881" y="239"/>
                    <a:pt x="810" y="132"/>
                  </a:cubicBezTo>
                  <a:cubicBezTo>
                    <a:pt x="750" y="84"/>
                    <a:pt x="703" y="37"/>
                    <a:pt x="6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7278;p32">
              <a:extLst>
                <a:ext uri="{FF2B5EF4-FFF2-40B4-BE49-F238E27FC236}">
                  <a16:creationId xmlns:a16="http://schemas.microsoft.com/office/drawing/2014/main" id="{94448EE5-CE9E-4FDB-945B-5297735FDF15}"/>
                </a:ext>
              </a:extLst>
            </p:cNvPr>
            <p:cNvSpPr/>
            <p:nvPr/>
          </p:nvSpPr>
          <p:spPr>
            <a:xfrm>
              <a:off x="5945075" y="3469175"/>
              <a:ext cx="21450" cy="12025"/>
            </a:xfrm>
            <a:custGeom>
              <a:avLst/>
              <a:gdLst/>
              <a:ahLst/>
              <a:cxnLst/>
              <a:rect l="l" t="t" r="r" b="b"/>
              <a:pathLst>
                <a:path w="858" h="481" extrusionOk="0">
                  <a:moveTo>
                    <a:pt x="366" y="0"/>
                  </a:moveTo>
                  <a:cubicBezTo>
                    <a:pt x="249" y="0"/>
                    <a:pt x="132" y="10"/>
                    <a:pt x="12" y="30"/>
                  </a:cubicBezTo>
                  <a:cubicBezTo>
                    <a:pt x="1" y="89"/>
                    <a:pt x="1" y="125"/>
                    <a:pt x="1" y="184"/>
                  </a:cubicBezTo>
                  <a:cubicBezTo>
                    <a:pt x="24" y="303"/>
                    <a:pt x="96" y="387"/>
                    <a:pt x="203" y="422"/>
                  </a:cubicBezTo>
                  <a:cubicBezTo>
                    <a:pt x="300" y="458"/>
                    <a:pt x="397" y="481"/>
                    <a:pt x="492" y="481"/>
                  </a:cubicBezTo>
                  <a:cubicBezTo>
                    <a:pt x="617" y="481"/>
                    <a:pt x="737" y="441"/>
                    <a:pt x="846" y="339"/>
                  </a:cubicBezTo>
                  <a:cubicBezTo>
                    <a:pt x="846" y="244"/>
                    <a:pt x="858" y="149"/>
                    <a:pt x="858" y="53"/>
                  </a:cubicBezTo>
                  <a:cubicBezTo>
                    <a:pt x="691" y="19"/>
                    <a:pt x="529" y="0"/>
                    <a:pt x="3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7279;p32">
              <a:extLst>
                <a:ext uri="{FF2B5EF4-FFF2-40B4-BE49-F238E27FC236}">
                  <a16:creationId xmlns:a16="http://schemas.microsoft.com/office/drawing/2014/main" id="{AB26B31D-736C-4E02-A773-8E8C7C486B22}"/>
                </a:ext>
              </a:extLst>
            </p:cNvPr>
            <p:cNvSpPr/>
            <p:nvPr/>
          </p:nvSpPr>
          <p:spPr>
            <a:xfrm>
              <a:off x="5779275" y="3434475"/>
              <a:ext cx="25925" cy="7775"/>
            </a:xfrm>
            <a:custGeom>
              <a:avLst/>
              <a:gdLst/>
              <a:ahLst/>
              <a:cxnLst/>
              <a:rect l="l" t="t" r="r" b="b"/>
              <a:pathLst>
                <a:path w="1037" h="311" extrusionOk="0">
                  <a:moveTo>
                    <a:pt x="322" y="1"/>
                  </a:moveTo>
                  <a:cubicBezTo>
                    <a:pt x="239" y="108"/>
                    <a:pt x="60" y="25"/>
                    <a:pt x="1" y="167"/>
                  </a:cubicBezTo>
                  <a:cubicBezTo>
                    <a:pt x="188" y="275"/>
                    <a:pt x="380" y="310"/>
                    <a:pt x="575" y="310"/>
                  </a:cubicBezTo>
                  <a:cubicBezTo>
                    <a:pt x="726" y="310"/>
                    <a:pt x="880" y="289"/>
                    <a:pt x="1037" y="263"/>
                  </a:cubicBezTo>
                  <a:cubicBezTo>
                    <a:pt x="929" y="179"/>
                    <a:pt x="834" y="108"/>
                    <a:pt x="751" y="13"/>
                  </a:cubicBezTo>
                  <a:cubicBezTo>
                    <a:pt x="620" y="1"/>
                    <a:pt x="465" y="1"/>
                    <a:pt x="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7280;p32">
              <a:extLst>
                <a:ext uri="{FF2B5EF4-FFF2-40B4-BE49-F238E27FC236}">
                  <a16:creationId xmlns:a16="http://schemas.microsoft.com/office/drawing/2014/main" id="{51CD5633-BBA1-452F-B8EC-54422F0ACD70}"/>
                </a:ext>
              </a:extLst>
            </p:cNvPr>
            <p:cNvSpPr/>
            <p:nvPr/>
          </p:nvSpPr>
          <p:spPr>
            <a:xfrm>
              <a:off x="5909350" y="3466825"/>
              <a:ext cx="36050" cy="3650"/>
            </a:xfrm>
            <a:custGeom>
              <a:avLst/>
              <a:gdLst/>
              <a:ahLst/>
              <a:cxnLst/>
              <a:rect l="l" t="t" r="r" b="b"/>
              <a:pathLst>
                <a:path w="1442" h="146" extrusionOk="0">
                  <a:moveTo>
                    <a:pt x="605" y="0"/>
                  </a:moveTo>
                  <a:cubicBezTo>
                    <a:pt x="446" y="0"/>
                    <a:pt x="287" y="6"/>
                    <a:pt x="127" y="6"/>
                  </a:cubicBezTo>
                  <a:cubicBezTo>
                    <a:pt x="85" y="6"/>
                    <a:pt x="43" y="6"/>
                    <a:pt x="1" y="5"/>
                  </a:cubicBezTo>
                  <a:lnTo>
                    <a:pt x="1" y="5"/>
                  </a:lnTo>
                  <a:cubicBezTo>
                    <a:pt x="205" y="117"/>
                    <a:pt x="421" y="145"/>
                    <a:pt x="641" y="145"/>
                  </a:cubicBezTo>
                  <a:cubicBezTo>
                    <a:pt x="857" y="145"/>
                    <a:pt x="1076" y="118"/>
                    <a:pt x="1290" y="118"/>
                  </a:cubicBezTo>
                  <a:cubicBezTo>
                    <a:pt x="1341" y="118"/>
                    <a:pt x="1391" y="120"/>
                    <a:pt x="1441" y="124"/>
                  </a:cubicBezTo>
                  <a:cubicBezTo>
                    <a:pt x="1169" y="19"/>
                    <a:pt x="889" y="0"/>
                    <a:pt x="6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7281;p32">
              <a:extLst>
                <a:ext uri="{FF2B5EF4-FFF2-40B4-BE49-F238E27FC236}">
                  <a16:creationId xmlns:a16="http://schemas.microsoft.com/office/drawing/2014/main" id="{E81813D5-98C8-4EAB-B892-C30D43E43095}"/>
                </a:ext>
              </a:extLst>
            </p:cNvPr>
            <p:cNvSpPr/>
            <p:nvPr/>
          </p:nvSpPr>
          <p:spPr>
            <a:xfrm>
              <a:off x="6159400" y="3465725"/>
              <a:ext cx="33050" cy="6800"/>
            </a:xfrm>
            <a:custGeom>
              <a:avLst/>
              <a:gdLst/>
              <a:ahLst/>
              <a:cxnLst/>
              <a:rect l="l" t="t" r="r" b="b"/>
              <a:pathLst>
                <a:path w="1322" h="272" extrusionOk="0">
                  <a:moveTo>
                    <a:pt x="750" y="25"/>
                  </a:moveTo>
                  <a:cubicBezTo>
                    <a:pt x="500" y="84"/>
                    <a:pt x="226" y="1"/>
                    <a:pt x="0" y="144"/>
                  </a:cubicBezTo>
                  <a:cubicBezTo>
                    <a:pt x="111" y="176"/>
                    <a:pt x="226" y="182"/>
                    <a:pt x="343" y="182"/>
                  </a:cubicBezTo>
                  <a:cubicBezTo>
                    <a:pt x="426" y="182"/>
                    <a:pt x="510" y="179"/>
                    <a:pt x="593" y="179"/>
                  </a:cubicBezTo>
                  <a:cubicBezTo>
                    <a:pt x="744" y="179"/>
                    <a:pt x="893" y="190"/>
                    <a:pt x="1036" y="251"/>
                  </a:cubicBezTo>
                  <a:cubicBezTo>
                    <a:pt x="1070" y="265"/>
                    <a:pt x="1103" y="271"/>
                    <a:pt x="1134" y="271"/>
                  </a:cubicBezTo>
                  <a:cubicBezTo>
                    <a:pt x="1212" y="271"/>
                    <a:pt x="1279" y="229"/>
                    <a:pt x="1322" y="144"/>
                  </a:cubicBezTo>
                  <a:cubicBezTo>
                    <a:pt x="1131" y="120"/>
                    <a:pt x="953" y="72"/>
                    <a:pt x="750" y="25"/>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7282;p32">
              <a:extLst>
                <a:ext uri="{FF2B5EF4-FFF2-40B4-BE49-F238E27FC236}">
                  <a16:creationId xmlns:a16="http://schemas.microsoft.com/office/drawing/2014/main" id="{94187903-8849-48DB-A13B-B84584DB8CF5}"/>
                </a:ext>
              </a:extLst>
            </p:cNvPr>
            <p:cNvSpPr/>
            <p:nvPr/>
          </p:nvSpPr>
          <p:spPr>
            <a:xfrm>
              <a:off x="5981100" y="3470500"/>
              <a:ext cx="32450" cy="3825"/>
            </a:xfrm>
            <a:custGeom>
              <a:avLst/>
              <a:gdLst/>
              <a:ahLst/>
              <a:cxnLst/>
              <a:rect l="l" t="t" r="r" b="b"/>
              <a:pathLst>
                <a:path w="1298" h="153" extrusionOk="0">
                  <a:moveTo>
                    <a:pt x="0" y="0"/>
                  </a:moveTo>
                  <a:cubicBezTo>
                    <a:pt x="208" y="104"/>
                    <a:pt x="416" y="152"/>
                    <a:pt x="626" y="152"/>
                  </a:cubicBezTo>
                  <a:cubicBezTo>
                    <a:pt x="848" y="152"/>
                    <a:pt x="1071" y="98"/>
                    <a:pt x="1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7283;p32">
              <a:extLst>
                <a:ext uri="{FF2B5EF4-FFF2-40B4-BE49-F238E27FC236}">
                  <a16:creationId xmlns:a16="http://schemas.microsoft.com/office/drawing/2014/main" id="{71B0B5CD-ED96-48AE-9D48-11A8355C3C05}"/>
                </a:ext>
              </a:extLst>
            </p:cNvPr>
            <p:cNvSpPr/>
            <p:nvPr/>
          </p:nvSpPr>
          <p:spPr>
            <a:xfrm>
              <a:off x="5769450" y="3431800"/>
              <a:ext cx="17900" cy="8275"/>
            </a:xfrm>
            <a:custGeom>
              <a:avLst/>
              <a:gdLst/>
              <a:ahLst/>
              <a:cxnLst/>
              <a:rect l="l" t="t" r="r" b="b"/>
              <a:pathLst>
                <a:path w="716" h="331" extrusionOk="0">
                  <a:moveTo>
                    <a:pt x="132" y="1"/>
                  </a:moveTo>
                  <a:cubicBezTo>
                    <a:pt x="84" y="72"/>
                    <a:pt x="37" y="167"/>
                    <a:pt x="1" y="239"/>
                  </a:cubicBezTo>
                  <a:cubicBezTo>
                    <a:pt x="47" y="308"/>
                    <a:pt x="96" y="330"/>
                    <a:pt x="147" y="330"/>
                  </a:cubicBezTo>
                  <a:cubicBezTo>
                    <a:pt x="228" y="330"/>
                    <a:pt x="313" y="273"/>
                    <a:pt x="394" y="251"/>
                  </a:cubicBezTo>
                  <a:cubicBezTo>
                    <a:pt x="513" y="227"/>
                    <a:pt x="656" y="227"/>
                    <a:pt x="715" y="96"/>
                  </a:cubicBezTo>
                  <a:lnTo>
                    <a:pt x="13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7284;p32">
              <a:extLst>
                <a:ext uri="{FF2B5EF4-FFF2-40B4-BE49-F238E27FC236}">
                  <a16:creationId xmlns:a16="http://schemas.microsoft.com/office/drawing/2014/main" id="{1C779F65-16B1-4766-9785-01E87F9DA2BB}"/>
                </a:ext>
              </a:extLst>
            </p:cNvPr>
            <p:cNvSpPr/>
            <p:nvPr/>
          </p:nvSpPr>
          <p:spPr>
            <a:xfrm>
              <a:off x="5823325" y="3435125"/>
              <a:ext cx="14025" cy="10000"/>
            </a:xfrm>
            <a:custGeom>
              <a:avLst/>
              <a:gdLst/>
              <a:ahLst/>
              <a:cxnLst/>
              <a:rect l="l" t="t" r="r" b="b"/>
              <a:pathLst>
                <a:path w="561" h="400" extrusionOk="0">
                  <a:moveTo>
                    <a:pt x="187" y="0"/>
                  </a:moveTo>
                  <a:cubicBezTo>
                    <a:pt x="126" y="0"/>
                    <a:pt x="64" y="27"/>
                    <a:pt x="1" y="106"/>
                  </a:cubicBezTo>
                  <a:cubicBezTo>
                    <a:pt x="1" y="213"/>
                    <a:pt x="13" y="296"/>
                    <a:pt x="13" y="391"/>
                  </a:cubicBezTo>
                  <a:cubicBezTo>
                    <a:pt x="33" y="396"/>
                    <a:pt x="52" y="399"/>
                    <a:pt x="71" y="399"/>
                  </a:cubicBezTo>
                  <a:cubicBezTo>
                    <a:pt x="98" y="399"/>
                    <a:pt x="123" y="393"/>
                    <a:pt x="144" y="380"/>
                  </a:cubicBezTo>
                  <a:cubicBezTo>
                    <a:pt x="189" y="357"/>
                    <a:pt x="236" y="345"/>
                    <a:pt x="283" y="345"/>
                  </a:cubicBezTo>
                  <a:cubicBezTo>
                    <a:pt x="335" y="345"/>
                    <a:pt x="386" y="360"/>
                    <a:pt x="430" y="391"/>
                  </a:cubicBezTo>
                  <a:cubicBezTo>
                    <a:pt x="461" y="391"/>
                    <a:pt x="493" y="397"/>
                    <a:pt x="521" y="397"/>
                  </a:cubicBezTo>
                  <a:cubicBezTo>
                    <a:pt x="535" y="397"/>
                    <a:pt x="549" y="395"/>
                    <a:pt x="560" y="391"/>
                  </a:cubicBezTo>
                  <a:lnTo>
                    <a:pt x="560" y="118"/>
                  </a:lnTo>
                  <a:cubicBezTo>
                    <a:pt x="433" y="110"/>
                    <a:pt x="311" y="0"/>
                    <a:pt x="1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7285;p32">
              <a:extLst>
                <a:ext uri="{FF2B5EF4-FFF2-40B4-BE49-F238E27FC236}">
                  <a16:creationId xmlns:a16="http://schemas.microsoft.com/office/drawing/2014/main" id="{8EA857F2-5911-46A3-97FF-8F9A3E0CE21C}"/>
                </a:ext>
              </a:extLst>
            </p:cNvPr>
            <p:cNvSpPr/>
            <p:nvPr/>
          </p:nvSpPr>
          <p:spPr>
            <a:xfrm>
              <a:off x="5855775" y="3437150"/>
              <a:ext cx="14900" cy="11050"/>
            </a:xfrm>
            <a:custGeom>
              <a:avLst/>
              <a:gdLst/>
              <a:ahLst/>
              <a:cxnLst/>
              <a:rect l="l" t="t" r="r" b="b"/>
              <a:pathLst>
                <a:path w="596" h="442" extrusionOk="0">
                  <a:moveTo>
                    <a:pt x="1" y="1"/>
                  </a:moveTo>
                  <a:cubicBezTo>
                    <a:pt x="1" y="132"/>
                    <a:pt x="13" y="251"/>
                    <a:pt x="144" y="322"/>
                  </a:cubicBezTo>
                  <a:cubicBezTo>
                    <a:pt x="179" y="334"/>
                    <a:pt x="215" y="334"/>
                    <a:pt x="239" y="334"/>
                  </a:cubicBezTo>
                  <a:cubicBezTo>
                    <a:pt x="310" y="334"/>
                    <a:pt x="346" y="394"/>
                    <a:pt x="417" y="430"/>
                  </a:cubicBezTo>
                  <a:cubicBezTo>
                    <a:pt x="453" y="441"/>
                    <a:pt x="501" y="441"/>
                    <a:pt x="548" y="441"/>
                  </a:cubicBezTo>
                  <a:cubicBezTo>
                    <a:pt x="596" y="108"/>
                    <a:pt x="215" y="215"/>
                    <a:pt x="132" y="37"/>
                  </a:cubicBezTo>
                  <a:cubicBezTo>
                    <a:pt x="84" y="13"/>
                    <a:pt x="36"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7286;p32">
              <a:extLst>
                <a:ext uri="{FF2B5EF4-FFF2-40B4-BE49-F238E27FC236}">
                  <a16:creationId xmlns:a16="http://schemas.microsoft.com/office/drawing/2014/main" id="{96FA4DBC-8908-46C7-ADAB-46E42481E85D}"/>
                </a:ext>
              </a:extLst>
            </p:cNvPr>
            <p:cNvSpPr/>
            <p:nvPr/>
          </p:nvSpPr>
          <p:spPr>
            <a:xfrm>
              <a:off x="5737025" y="3441025"/>
              <a:ext cx="10725" cy="3925"/>
            </a:xfrm>
            <a:custGeom>
              <a:avLst/>
              <a:gdLst/>
              <a:ahLst/>
              <a:cxnLst/>
              <a:rect l="l" t="t" r="r" b="b"/>
              <a:pathLst>
                <a:path w="429" h="157" extrusionOk="0">
                  <a:moveTo>
                    <a:pt x="0" y="1"/>
                  </a:moveTo>
                  <a:cubicBezTo>
                    <a:pt x="70" y="106"/>
                    <a:pt x="144" y="157"/>
                    <a:pt x="216" y="157"/>
                  </a:cubicBezTo>
                  <a:cubicBezTo>
                    <a:pt x="290" y="157"/>
                    <a:pt x="362" y="103"/>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7287;p32">
              <a:extLst>
                <a:ext uri="{FF2B5EF4-FFF2-40B4-BE49-F238E27FC236}">
                  <a16:creationId xmlns:a16="http://schemas.microsoft.com/office/drawing/2014/main" id="{0A9B4CF7-0D5F-4C18-A5D6-DFFB6A301E06}"/>
                </a:ext>
              </a:extLst>
            </p:cNvPr>
            <p:cNvSpPr/>
            <p:nvPr/>
          </p:nvSpPr>
          <p:spPr>
            <a:xfrm>
              <a:off x="5826600" y="3442050"/>
              <a:ext cx="7175" cy="2575"/>
            </a:xfrm>
            <a:custGeom>
              <a:avLst/>
              <a:gdLst/>
              <a:ahLst/>
              <a:cxnLst/>
              <a:rect l="l" t="t" r="r" b="b"/>
              <a:pathLst>
                <a:path w="287" h="103" extrusionOk="0">
                  <a:moveTo>
                    <a:pt x="134" y="0"/>
                  </a:moveTo>
                  <a:cubicBezTo>
                    <a:pt x="93" y="0"/>
                    <a:pt x="49" y="25"/>
                    <a:pt x="1" y="79"/>
                  </a:cubicBezTo>
                  <a:cubicBezTo>
                    <a:pt x="108" y="79"/>
                    <a:pt x="191" y="103"/>
                    <a:pt x="287" y="103"/>
                  </a:cubicBezTo>
                  <a:cubicBezTo>
                    <a:pt x="234" y="37"/>
                    <a:pt x="186" y="0"/>
                    <a:pt x="1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7288;p32">
              <a:extLst>
                <a:ext uri="{FF2B5EF4-FFF2-40B4-BE49-F238E27FC236}">
                  <a16:creationId xmlns:a16="http://schemas.microsoft.com/office/drawing/2014/main" id="{31365110-3A85-4C77-9BA3-943098D129C1}"/>
                </a:ext>
              </a:extLst>
            </p:cNvPr>
            <p:cNvSpPr/>
            <p:nvPr/>
          </p:nvSpPr>
          <p:spPr>
            <a:xfrm>
              <a:off x="5981100" y="3455900"/>
              <a:ext cx="3600" cy="2050"/>
            </a:xfrm>
            <a:custGeom>
              <a:avLst/>
              <a:gdLst/>
              <a:ahLst/>
              <a:cxnLst/>
              <a:rect l="l" t="t" r="r" b="b"/>
              <a:pathLst>
                <a:path w="144" h="82" extrusionOk="0">
                  <a:moveTo>
                    <a:pt x="0" y="1"/>
                  </a:moveTo>
                  <a:cubicBezTo>
                    <a:pt x="24" y="55"/>
                    <a:pt x="45" y="81"/>
                    <a:pt x="67" y="81"/>
                  </a:cubicBezTo>
                  <a:cubicBezTo>
                    <a:pt x="89" y="81"/>
                    <a:pt x="113" y="55"/>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7289;p32">
              <a:extLst>
                <a:ext uri="{FF2B5EF4-FFF2-40B4-BE49-F238E27FC236}">
                  <a16:creationId xmlns:a16="http://schemas.microsoft.com/office/drawing/2014/main" id="{47B20265-2FF6-4C34-A7B4-FE7C1DD850B3}"/>
                </a:ext>
              </a:extLst>
            </p:cNvPr>
            <p:cNvSpPr/>
            <p:nvPr/>
          </p:nvSpPr>
          <p:spPr>
            <a:xfrm>
              <a:off x="5916800" y="3450850"/>
              <a:ext cx="3300" cy="1450"/>
            </a:xfrm>
            <a:custGeom>
              <a:avLst/>
              <a:gdLst/>
              <a:ahLst/>
              <a:cxnLst/>
              <a:rect l="l" t="t" r="r" b="b"/>
              <a:pathLst>
                <a:path w="132" h="58" extrusionOk="0">
                  <a:moveTo>
                    <a:pt x="84" y="1"/>
                  </a:moveTo>
                  <a:cubicBezTo>
                    <a:pt x="60" y="1"/>
                    <a:pt x="24" y="24"/>
                    <a:pt x="0" y="48"/>
                  </a:cubicBezTo>
                  <a:cubicBezTo>
                    <a:pt x="18" y="54"/>
                    <a:pt x="39" y="57"/>
                    <a:pt x="61" y="57"/>
                  </a:cubicBezTo>
                  <a:cubicBezTo>
                    <a:pt x="84" y="57"/>
                    <a:pt x="108" y="54"/>
                    <a:pt x="131" y="48"/>
                  </a:cubicBezTo>
                  <a:lnTo>
                    <a:pt x="84"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7290;p32">
              <a:extLst>
                <a:ext uri="{FF2B5EF4-FFF2-40B4-BE49-F238E27FC236}">
                  <a16:creationId xmlns:a16="http://schemas.microsoft.com/office/drawing/2014/main" id="{78CD36B2-66C5-4525-95C3-6BBD80E78343}"/>
                </a:ext>
              </a:extLst>
            </p:cNvPr>
            <p:cNvSpPr/>
            <p:nvPr/>
          </p:nvSpPr>
          <p:spPr>
            <a:xfrm>
              <a:off x="5927225" y="3452350"/>
              <a:ext cx="3600" cy="1250"/>
            </a:xfrm>
            <a:custGeom>
              <a:avLst/>
              <a:gdLst/>
              <a:ahLst/>
              <a:cxnLst/>
              <a:rect l="l" t="t" r="r" b="b"/>
              <a:pathLst>
                <a:path w="144" h="50" extrusionOk="0">
                  <a:moveTo>
                    <a:pt x="0" y="0"/>
                  </a:moveTo>
                  <a:cubicBezTo>
                    <a:pt x="11" y="11"/>
                    <a:pt x="21" y="50"/>
                    <a:pt x="24" y="50"/>
                  </a:cubicBezTo>
                  <a:cubicBezTo>
                    <a:pt x="24" y="50"/>
                    <a:pt x="24" y="49"/>
                    <a:pt x="24" y="48"/>
                  </a:cubicBezTo>
                  <a:cubicBezTo>
                    <a:pt x="72" y="48"/>
                    <a:pt x="95" y="24"/>
                    <a:pt x="143" y="12"/>
                  </a:cubicBezTo>
                  <a:cubicBezTo>
                    <a:pt x="95" y="12"/>
                    <a:pt x="36"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7291;p32">
              <a:extLst>
                <a:ext uri="{FF2B5EF4-FFF2-40B4-BE49-F238E27FC236}">
                  <a16:creationId xmlns:a16="http://schemas.microsoft.com/office/drawing/2014/main" id="{32F07962-487C-49CE-910E-A18AC6A6191A}"/>
                </a:ext>
              </a:extLst>
            </p:cNvPr>
            <p:cNvSpPr/>
            <p:nvPr/>
          </p:nvSpPr>
          <p:spPr>
            <a:xfrm>
              <a:off x="5862025" y="3445500"/>
              <a:ext cx="4500" cy="2450"/>
            </a:xfrm>
            <a:custGeom>
              <a:avLst/>
              <a:gdLst/>
              <a:ahLst/>
              <a:cxnLst/>
              <a:rect l="l" t="t" r="r" b="b"/>
              <a:pathLst>
                <a:path w="180" h="98" extrusionOk="0">
                  <a:moveTo>
                    <a:pt x="1" y="0"/>
                  </a:moveTo>
                  <a:cubicBezTo>
                    <a:pt x="43" y="54"/>
                    <a:pt x="76" y="97"/>
                    <a:pt x="151" y="97"/>
                  </a:cubicBezTo>
                  <a:cubicBezTo>
                    <a:pt x="160" y="97"/>
                    <a:pt x="169" y="97"/>
                    <a:pt x="179" y="96"/>
                  </a:cubicBezTo>
                  <a:cubicBezTo>
                    <a:pt x="132" y="36"/>
                    <a:pt x="72"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7292;p32">
              <a:extLst>
                <a:ext uri="{FF2B5EF4-FFF2-40B4-BE49-F238E27FC236}">
                  <a16:creationId xmlns:a16="http://schemas.microsoft.com/office/drawing/2014/main" id="{3360B90A-D07E-48B7-BD22-45B6EFD6F47A}"/>
                </a:ext>
              </a:extLst>
            </p:cNvPr>
            <p:cNvSpPr/>
            <p:nvPr/>
          </p:nvSpPr>
          <p:spPr>
            <a:xfrm>
              <a:off x="6080500" y="3484050"/>
              <a:ext cx="90825" cy="20150"/>
            </a:xfrm>
            <a:custGeom>
              <a:avLst/>
              <a:gdLst/>
              <a:ahLst/>
              <a:cxnLst/>
              <a:rect l="l" t="t" r="r" b="b"/>
              <a:pathLst>
                <a:path w="3633" h="806" extrusionOk="0">
                  <a:moveTo>
                    <a:pt x="651" y="0"/>
                  </a:moveTo>
                  <a:cubicBezTo>
                    <a:pt x="479" y="0"/>
                    <a:pt x="306" y="12"/>
                    <a:pt x="132" y="42"/>
                  </a:cubicBezTo>
                  <a:cubicBezTo>
                    <a:pt x="60" y="66"/>
                    <a:pt x="13" y="125"/>
                    <a:pt x="1" y="208"/>
                  </a:cubicBezTo>
                  <a:cubicBezTo>
                    <a:pt x="25" y="339"/>
                    <a:pt x="120" y="387"/>
                    <a:pt x="215" y="411"/>
                  </a:cubicBezTo>
                  <a:cubicBezTo>
                    <a:pt x="358" y="447"/>
                    <a:pt x="477" y="447"/>
                    <a:pt x="608" y="447"/>
                  </a:cubicBezTo>
                  <a:lnTo>
                    <a:pt x="870" y="482"/>
                  </a:lnTo>
                  <a:cubicBezTo>
                    <a:pt x="900" y="494"/>
                    <a:pt x="927" y="500"/>
                    <a:pt x="953" y="500"/>
                  </a:cubicBezTo>
                  <a:cubicBezTo>
                    <a:pt x="980" y="500"/>
                    <a:pt x="1007" y="494"/>
                    <a:pt x="1037" y="482"/>
                  </a:cubicBezTo>
                  <a:cubicBezTo>
                    <a:pt x="1072" y="470"/>
                    <a:pt x="1084" y="459"/>
                    <a:pt x="1108" y="447"/>
                  </a:cubicBezTo>
                  <a:cubicBezTo>
                    <a:pt x="1132" y="423"/>
                    <a:pt x="1148" y="414"/>
                    <a:pt x="1158" y="414"/>
                  </a:cubicBezTo>
                  <a:cubicBezTo>
                    <a:pt x="1192" y="414"/>
                    <a:pt x="1175" y="508"/>
                    <a:pt x="1216" y="508"/>
                  </a:cubicBezTo>
                  <a:cubicBezTo>
                    <a:pt x="1219" y="508"/>
                    <a:pt x="1223" y="508"/>
                    <a:pt x="1227" y="506"/>
                  </a:cubicBezTo>
                  <a:cubicBezTo>
                    <a:pt x="1276" y="520"/>
                    <a:pt x="1321" y="526"/>
                    <a:pt x="1366" y="526"/>
                  </a:cubicBezTo>
                  <a:cubicBezTo>
                    <a:pt x="1398" y="526"/>
                    <a:pt x="1431" y="523"/>
                    <a:pt x="1465" y="518"/>
                  </a:cubicBezTo>
                  <a:cubicBezTo>
                    <a:pt x="1500" y="499"/>
                    <a:pt x="1534" y="491"/>
                    <a:pt x="1566" y="491"/>
                  </a:cubicBezTo>
                  <a:cubicBezTo>
                    <a:pt x="1633" y="491"/>
                    <a:pt x="1695" y="525"/>
                    <a:pt x="1751" y="566"/>
                  </a:cubicBezTo>
                  <a:cubicBezTo>
                    <a:pt x="1977" y="625"/>
                    <a:pt x="2215" y="625"/>
                    <a:pt x="2454" y="661"/>
                  </a:cubicBezTo>
                  <a:cubicBezTo>
                    <a:pt x="2492" y="666"/>
                    <a:pt x="2531" y="667"/>
                    <a:pt x="2569" y="667"/>
                  </a:cubicBezTo>
                  <a:cubicBezTo>
                    <a:pt x="2606" y="667"/>
                    <a:pt x="2642" y="666"/>
                    <a:pt x="2678" y="666"/>
                  </a:cubicBezTo>
                  <a:cubicBezTo>
                    <a:pt x="2780" y="666"/>
                    <a:pt x="2881" y="675"/>
                    <a:pt x="2977" y="744"/>
                  </a:cubicBezTo>
                  <a:cubicBezTo>
                    <a:pt x="3058" y="786"/>
                    <a:pt x="3134" y="806"/>
                    <a:pt x="3204" y="806"/>
                  </a:cubicBezTo>
                  <a:cubicBezTo>
                    <a:pt x="3371" y="806"/>
                    <a:pt x="3508" y="694"/>
                    <a:pt x="3608" y="518"/>
                  </a:cubicBezTo>
                  <a:cubicBezTo>
                    <a:pt x="3608" y="482"/>
                    <a:pt x="3632" y="459"/>
                    <a:pt x="3632" y="423"/>
                  </a:cubicBezTo>
                  <a:cubicBezTo>
                    <a:pt x="3180" y="220"/>
                    <a:pt x="2656" y="387"/>
                    <a:pt x="2204" y="173"/>
                  </a:cubicBezTo>
                  <a:cubicBezTo>
                    <a:pt x="1684" y="110"/>
                    <a:pt x="1172" y="0"/>
                    <a:pt x="6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7293;p32">
              <a:extLst>
                <a:ext uri="{FF2B5EF4-FFF2-40B4-BE49-F238E27FC236}">
                  <a16:creationId xmlns:a16="http://schemas.microsoft.com/office/drawing/2014/main" id="{7930CBCA-C382-4131-8041-407C2B4EB8B1}"/>
                </a:ext>
              </a:extLst>
            </p:cNvPr>
            <p:cNvSpPr/>
            <p:nvPr/>
          </p:nvSpPr>
          <p:spPr>
            <a:xfrm>
              <a:off x="6050150" y="3479725"/>
              <a:ext cx="85450" cy="13125"/>
            </a:xfrm>
            <a:custGeom>
              <a:avLst/>
              <a:gdLst/>
              <a:ahLst/>
              <a:cxnLst/>
              <a:rect l="l" t="t" r="r" b="b"/>
              <a:pathLst>
                <a:path w="3418" h="525" extrusionOk="0">
                  <a:moveTo>
                    <a:pt x="512" y="0"/>
                  </a:moveTo>
                  <a:cubicBezTo>
                    <a:pt x="381" y="24"/>
                    <a:pt x="227" y="36"/>
                    <a:pt x="96" y="48"/>
                  </a:cubicBezTo>
                  <a:cubicBezTo>
                    <a:pt x="0" y="167"/>
                    <a:pt x="12" y="286"/>
                    <a:pt x="120" y="393"/>
                  </a:cubicBezTo>
                  <a:cubicBezTo>
                    <a:pt x="305" y="478"/>
                    <a:pt x="485" y="525"/>
                    <a:pt x="661" y="525"/>
                  </a:cubicBezTo>
                  <a:cubicBezTo>
                    <a:pt x="858" y="525"/>
                    <a:pt x="1050" y="466"/>
                    <a:pt x="1239" y="334"/>
                  </a:cubicBezTo>
                  <a:cubicBezTo>
                    <a:pt x="1333" y="318"/>
                    <a:pt x="1426" y="312"/>
                    <a:pt x="1518" y="312"/>
                  </a:cubicBezTo>
                  <a:cubicBezTo>
                    <a:pt x="1717" y="312"/>
                    <a:pt x="1911" y="338"/>
                    <a:pt x="2108" y="338"/>
                  </a:cubicBezTo>
                  <a:cubicBezTo>
                    <a:pt x="2152" y="338"/>
                    <a:pt x="2195" y="337"/>
                    <a:pt x="2239" y="334"/>
                  </a:cubicBezTo>
                  <a:cubicBezTo>
                    <a:pt x="2269" y="331"/>
                    <a:pt x="2300" y="330"/>
                    <a:pt x="2330" y="330"/>
                  </a:cubicBezTo>
                  <a:cubicBezTo>
                    <a:pt x="2585" y="330"/>
                    <a:pt x="2831" y="415"/>
                    <a:pt x="3078" y="415"/>
                  </a:cubicBezTo>
                  <a:cubicBezTo>
                    <a:pt x="3191" y="415"/>
                    <a:pt x="3304" y="397"/>
                    <a:pt x="3418" y="346"/>
                  </a:cubicBezTo>
                  <a:cubicBezTo>
                    <a:pt x="3263" y="298"/>
                    <a:pt x="3120" y="239"/>
                    <a:pt x="2965" y="179"/>
                  </a:cubicBezTo>
                  <a:cubicBezTo>
                    <a:pt x="2887" y="118"/>
                    <a:pt x="2803" y="103"/>
                    <a:pt x="2717" y="103"/>
                  </a:cubicBezTo>
                  <a:cubicBezTo>
                    <a:pt x="2635" y="103"/>
                    <a:pt x="2551" y="116"/>
                    <a:pt x="2472" y="116"/>
                  </a:cubicBezTo>
                  <a:cubicBezTo>
                    <a:pt x="2392" y="116"/>
                    <a:pt x="2317" y="103"/>
                    <a:pt x="2251" y="48"/>
                  </a:cubicBezTo>
                  <a:cubicBezTo>
                    <a:pt x="2191" y="60"/>
                    <a:pt x="2144" y="60"/>
                    <a:pt x="2084" y="60"/>
                  </a:cubicBezTo>
                  <a:cubicBezTo>
                    <a:pt x="2042" y="90"/>
                    <a:pt x="1998" y="105"/>
                    <a:pt x="1953" y="105"/>
                  </a:cubicBezTo>
                  <a:cubicBezTo>
                    <a:pt x="1908" y="105"/>
                    <a:pt x="1864" y="90"/>
                    <a:pt x="1822" y="60"/>
                  </a:cubicBezTo>
                  <a:cubicBezTo>
                    <a:pt x="1370" y="36"/>
                    <a:pt x="941" y="24"/>
                    <a:pt x="5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7294;p32">
              <a:extLst>
                <a:ext uri="{FF2B5EF4-FFF2-40B4-BE49-F238E27FC236}">
                  <a16:creationId xmlns:a16="http://schemas.microsoft.com/office/drawing/2014/main" id="{15666FB8-6AFF-4ECD-8EFE-47A4A3077AA7}"/>
                </a:ext>
              </a:extLst>
            </p:cNvPr>
            <p:cNvSpPr/>
            <p:nvPr/>
          </p:nvSpPr>
          <p:spPr>
            <a:xfrm>
              <a:off x="6170400" y="3494300"/>
              <a:ext cx="63725" cy="17075"/>
            </a:xfrm>
            <a:custGeom>
              <a:avLst/>
              <a:gdLst/>
              <a:ahLst/>
              <a:cxnLst/>
              <a:rect l="l" t="t" r="r" b="b"/>
              <a:pathLst>
                <a:path w="2549" h="683" extrusionOk="0">
                  <a:moveTo>
                    <a:pt x="387" y="0"/>
                  </a:moveTo>
                  <a:cubicBezTo>
                    <a:pt x="271" y="0"/>
                    <a:pt x="154" y="4"/>
                    <a:pt x="36" y="13"/>
                  </a:cubicBezTo>
                  <a:cubicBezTo>
                    <a:pt x="12" y="49"/>
                    <a:pt x="12" y="60"/>
                    <a:pt x="1" y="96"/>
                  </a:cubicBezTo>
                  <a:cubicBezTo>
                    <a:pt x="132" y="429"/>
                    <a:pt x="465" y="346"/>
                    <a:pt x="715" y="394"/>
                  </a:cubicBezTo>
                  <a:cubicBezTo>
                    <a:pt x="1132" y="477"/>
                    <a:pt x="1560" y="429"/>
                    <a:pt x="1941" y="668"/>
                  </a:cubicBezTo>
                  <a:cubicBezTo>
                    <a:pt x="2031" y="668"/>
                    <a:pt x="2123" y="683"/>
                    <a:pt x="2214" y="683"/>
                  </a:cubicBezTo>
                  <a:cubicBezTo>
                    <a:pt x="2304" y="683"/>
                    <a:pt x="2394" y="668"/>
                    <a:pt x="2477" y="608"/>
                  </a:cubicBezTo>
                  <a:cubicBezTo>
                    <a:pt x="2549" y="477"/>
                    <a:pt x="2441" y="358"/>
                    <a:pt x="2429" y="227"/>
                  </a:cubicBezTo>
                  <a:cubicBezTo>
                    <a:pt x="1757" y="135"/>
                    <a:pt x="1077" y="0"/>
                    <a:pt x="3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7295;p32">
              <a:extLst>
                <a:ext uri="{FF2B5EF4-FFF2-40B4-BE49-F238E27FC236}">
                  <a16:creationId xmlns:a16="http://schemas.microsoft.com/office/drawing/2014/main" id="{E4D8FB44-42DC-4D48-8238-0E7F254AF25F}"/>
                </a:ext>
              </a:extLst>
            </p:cNvPr>
            <p:cNvSpPr/>
            <p:nvPr/>
          </p:nvSpPr>
          <p:spPr>
            <a:xfrm>
              <a:off x="6145100" y="3476750"/>
              <a:ext cx="44075" cy="4225"/>
            </a:xfrm>
            <a:custGeom>
              <a:avLst/>
              <a:gdLst/>
              <a:ahLst/>
              <a:cxnLst/>
              <a:rect l="l" t="t" r="r" b="b"/>
              <a:pathLst>
                <a:path w="1763" h="169" extrusionOk="0">
                  <a:moveTo>
                    <a:pt x="751" y="0"/>
                  </a:moveTo>
                  <a:cubicBezTo>
                    <a:pt x="489" y="24"/>
                    <a:pt x="239" y="36"/>
                    <a:pt x="1" y="48"/>
                  </a:cubicBezTo>
                  <a:cubicBezTo>
                    <a:pt x="332" y="143"/>
                    <a:pt x="664" y="168"/>
                    <a:pt x="997" y="168"/>
                  </a:cubicBezTo>
                  <a:cubicBezTo>
                    <a:pt x="1251" y="168"/>
                    <a:pt x="1506" y="154"/>
                    <a:pt x="1763" y="143"/>
                  </a:cubicBezTo>
                  <a:cubicBezTo>
                    <a:pt x="1619" y="42"/>
                    <a:pt x="1466" y="22"/>
                    <a:pt x="1312" y="22"/>
                  </a:cubicBezTo>
                  <a:cubicBezTo>
                    <a:pt x="1209" y="22"/>
                    <a:pt x="1105" y="31"/>
                    <a:pt x="1003" y="31"/>
                  </a:cubicBezTo>
                  <a:cubicBezTo>
                    <a:pt x="917" y="31"/>
                    <a:pt x="832" y="25"/>
                    <a:pt x="7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7296;p32">
              <a:extLst>
                <a:ext uri="{FF2B5EF4-FFF2-40B4-BE49-F238E27FC236}">
                  <a16:creationId xmlns:a16="http://schemas.microsoft.com/office/drawing/2014/main" id="{84CB248A-E44F-47B0-B6A1-3B5B4A88004F}"/>
                </a:ext>
              </a:extLst>
            </p:cNvPr>
            <p:cNvSpPr/>
            <p:nvPr/>
          </p:nvSpPr>
          <p:spPr>
            <a:xfrm>
              <a:off x="6196000" y="3470400"/>
              <a:ext cx="14500" cy="11400"/>
            </a:xfrm>
            <a:custGeom>
              <a:avLst/>
              <a:gdLst/>
              <a:ahLst/>
              <a:cxnLst/>
              <a:rect l="l" t="t" r="r" b="b"/>
              <a:pathLst>
                <a:path w="580" h="456" extrusionOk="0">
                  <a:moveTo>
                    <a:pt x="260" y="0"/>
                  </a:moveTo>
                  <a:cubicBezTo>
                    <a:pt x="225" y="0"/>
                    <a:pt x="189" y="2"/>
                    <a:pt x="155" y="4"/>
                  </a:cubicBezTo>
                  <a:cubicBezTo>
                    <a:pt x="155" y="159"/>
                    <a:pt x="84" y="290"/>
                    <a:pt x="1" y="409"/>
                  </a:cubicBezTo>
                  <a:cubicBezTo>
                    <a:pt x="6" y="409"/>
                    <a:pt x="12" y="409"/>
                    <a:pt x="19" y="409"/>
                  </a:cubicBezTo>
                  <a:cubicBezTo>
                    <a:pt x="122" y="409"/>
                    <a:pt x="249" y="456"/>
                    <a:pt x="354" y="456"/>
                  </a:cubicBezTo>
                  <a:cubicBezTo>
                    <a:pt x="456" y="456"/>
                    <a:pt x="537" y="412"/>
                    <a:pt x="560" y="243"/>
                  </a:cubicBezTo>
                  <a:cubicBezTo>
                    <a:pt x="580" y="37"/>
                    <a:pt x="423" y="0"/>
                    <a:pt x="2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7297;p32">
              <a:extLst>
                <a:ext uri="{FF2B5EF4-FFF2-40B4-BE49-F238E27FC236}">
                  <a16:creationId xmlns:a16="http://schemas.microsoft.com/office/drawing/2014/main" id="{5DA9BE94-BA53-4E18-8899-49EAD187B8BF}"/>
                </a:ext>
              </a:extLst>
            </p:cNvPr>
            <p:cNvSpPr/>
            <p:nvPr/>
          </p:nvSpPr>
          <p:spPr>
            <a:xfrm>
              <a:off x="6106400" y="3480050"/>
              <a:ext cx="17900" cy="4750"/>
            </a:xfrm>
            <a:custGeom>
              <a:avLst/>
              <a:gdLst/>
              <a:ahLst/>
              <a:cxnLst/>
              <a:rect l="l" t="t" r="r" b="b"/>
              <a:pathLst>
                <a:path w="716" h="190" extrusionOk="0">
                  <a:moveTo>
                    <a:pt x="378" y="1"/>
                  </a:moveTo>
                  <a:cubicBezTo>
                    <a:pt x="252" y="1"/>
                    <a:pt x="126" y="16"/>
                    <a:pt x="1" y="47"/>
                  </a:cubicBezTo>
                  <a:cubicBezTo>
                    <a:pt x="108" y="166"/>
                    <a:pt x="227" y="190"/>
                    <a:pt x="349" y="190"/>
                  </a:cubicBezTo>
                  <a:cubicBezTo>
                    <a:pt x="430" y="190"/>
                    <a:pt x="513" y="179"/>
                    <a:pt x="594" y="179"/>
                  </a:cubicBezTo>
                  <a:cubicBezTo>
                    <a:pt x="635" y="179"/>
                    <a:pt x="675" y="182"/>
                    <a:pt x="715" y="190"/>
                  </a:cubicBezTo>
                  <a:lnTo>
                    <a:pt x="715" y="35"/>
                  </a:lnTo>
                  <a:cubicBezTo>
                    <a:pt x="603" y="13"/>
                    <a:pt x="490" y="1"/>
                    <a:pt x="3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7298;p32">
              <a:extLst>
                <a:ext uri="{FF2B5EF4-FFF2-40B4-BE49-F238E27FC236}">
                  <a16:creationId xmlns:a16="http://schemas.microsoft.com/office/drawing/2014/main" id="{41019245-8E7E-4F9D-9062-C933D43B9AA0}"/>
                </a:ext>
              </a:extLst>
            </p:cNvPr>
            <p:cNvSpPr/>
            <p:nvPr/>
          </p:nvSpPr>
          <p:spPr>
            <a:xfrm>
              <a:off x="5372375" y="3535075"/>
              <a:ext cx="168800" cy="30700"/>
            </a:xfrm>
            <a:custGeom>
              <a:avLst/>
              <a:gdLst/>
              <a:ahLst/>
              <a:cxnLst/>
              <a:rect l="l" t="t" r="r" b="b"/>
              <a:pathLst>
                <a:path w="6752" h="1228" extrusionOk="0">
                  <a:moveTo>
                    <a:pt x="496" y="0"/>
                  </a:moveTo>
                  <a:cubicBezTo>
                    <a:pt x="46" y="0"/>
                    <a:pt x="38" y="117"/>
                    <a:pt x="1" y="620"/>
                  </a:cubicBezTo>
                  <a:cubicBezTo>
                    <a:pt x="489" y="1227"/>
                    <a:pt x="1251" y="942"/>
                    <a:pt x="1858" y="1168"/>
                  </a:cubicBezTo>
                  <a:cubicBezTo>
                    <a:pt x="2037" y="1168"/>
                    <a:pt x="2215" y="1156"/>
                    <a:pt x="2394" y="1120"/>
                  </a:cubicBezTo>
                  <a:cubicBezTo>
                    <a:pt x="2601" y="1060"/>
                    <a:pt x="2809" y="1043"/>
                    <a:pt x="3012" y="1043"/>
                  </a:cubicBezTo>
                  <a:cubicBezTo>
                    <a:pt x="3088" y="1043"/>
                    <a:pt x="3164" y="1046"/>
                    <a:pt x="3239" y="1049"/>
                  </a:cubicBezTo>
                  <a:cubicBezTo>
                    <a:pt x="3394" y="1028"/>
                    <a:pt x="3566" y="999"/>
                    <a:pt x="3725" y="999"/>
                  </a:cubicBezTo>
                  <a:cubicBezTo>
                    <a:pt x="3750" y="999"/>
                    <a:pt x="3775" y="1000"/>
                    <a:pt x="3799" y="1001"/>
                  </a:cubicBezTo>
                  <a:cubicBezTo>
                    <a:pt x="3870" y="1001"/>
                    <a:pt x="3930" y="1025"/>
                    <a:pt x="3990" y="1025"/>
                  </a:cubicBezTo>
                  <a:cubicBezTo>
                    <a:pt x="4156" y="1049"/>
                    <a:pt x="4311" y="1108"/>
                    <a:pt x="4478" y="1144"/>
                  </a:cubicBezTo>
                  <a:cubicBezTo>
                    <a:pt x="4549" y="1156"/>
                    <a:pt x="4609" y="1168"/>
                    <a:pt x="4692" y="1168"/>
                  </a:cubicBezTo>
                  <a:cubicBezTo>
                    <a:pt x="4877" y="1174"/>
                    <a:pt x="5061" y="1174"/>
                    <a:pt x="5246" y="1174"/>
                  </a:cubicBezTo>
                  <a:cubicBezTo>
                    <a:pt x="5430" y="1174"/>
                    <a:pt x="5615" y="1174"/>
                    <a:pt x="5799" y="1180"/>
                  </a:cubicBezTo>
                  <a:lnTo>
                    <a:pt x="6037" y="1180"/>
                  </a:lnTo>
                  <a:cubicBezTo>
                    <a:pt x="6264" y="1168"/>
                    <a:pt x="6514" y="1204"/>
                    <a:pt x="6692" y="977"/>
                  </a:cubicBezTo>
                  <a:lnTo>
                    <a:pt x="6692" y="846"/>
                  </a:lnTo>
                  <a:cubicBezTo>
                    <a:pt x="6752" y="811"/>
                    <a:pt x="6752" y="763"/>
                    <a:pt x="6728" y="715"/>
                  </a:cubicBezTo>
                  <a:cubicBezTo>
                    <a:pt x="6680" y="680"/>
                    <a:pt x="6633" y="656"/>
                    <a:pt x="6573" y="656"/>
                  </a:cubicBezTo>
                  <a:cubicBezTo>
                    <a:pt x="6549" y="656"/>
                    <a:pt x="6537" y="680"/>
                    <a:pt x="6502" y="692"/>
                  </a:cubicBezTo>
                  <a:cubicBezTo>
                    <a:pt x="6479" y="714"/>
                    <a:pt x="6463" y="723"/>
                    <a:pt x="6450" y="723"/>
                  </a:cubicBezTo>
                  <a:cubicBezTo>
                    <a:pt x="6410" y="723"/>
                    <a:pt x="6416" y="628"/>
                    <a:pt x="6384" y="628"/>
                  </a:cubicBezTo>
                  <a:cubicBezTo>
                    <a:pt x="6380" y="628"/>
                    <a:pt x="6376" y="629"/>
                    <a:pt x="6371" y="632"/>
                  </a:cubicBezTo>
                  <a:cubicBezTo>
                    <a:pt x="6323" y="596"/>
                    <a:pt x="6264" y="584"/>
                    <a:pt x="6204" y="573"/>
                  </a:cubicBezTo>
                  <a:cubicBezTo>
                    <a:pt x="6061" y="537"/>
                    <a:pt x="5906" y="525"/>
                    <a:pt x="5764" y="501"/>
                  </a:cubicBezTo>
                  <a:cubicBezTo>
                    <a:pt x="5704" y="477"/>
                    <a:pt x="5644" y="477"/>
                    <a:pt x="5585" y="477"/>
                  </a:cubicBezTo>
                  <a:cubicBezTo>
                    <a:pt x="5539" y="500"/>
                    <a:pt x="5496" y="511"/>
                    <a:pt x="5456" y="511"/>
                  </a:cubicBezTo>
                  <a:cubicBezTo>
                    <a:pt x="5393" y="511"/>
                    <a:pt x="5338" y="485"/>
                    <a:pt x="5287" y="442"/>
                  </a:cubicBezTo>
                  <a:cubicBezTo>
                    <a:pt x="5121" y="382"/>
                    <a:pt x="4930" y="442"/>
                    <a:pt x="4763" y="358"/>
                  </a:cubicBezTo>
                  <a:cubicBezTo>
                    <a:pt x="4704" y="346"/>
                    <a:pt x="4644" y="334"/>
                    <a:pt x="4585" y="334"/>
                  </a:cubicBezTo>
                  <a:cubicBezTo>
                    <a:pt x="4540" y="341"/>
                    <a:pt x="4498" y="344"/>
                    <a:pt x="4457" y="344"/>
                  </a:cubicBezTo>
                  <a:cubicBezTo>
                    <a:pt x="4346" y="344"/>
                    <a:pt x="4246" y="322"/>
                    <a:pt x="4132" y="287"/>
                  </a:cubicBezTo>
                  <a:cubicBezTo>
                    <a:pt x="4073" y="287"/>
                    <a:pt x="4001" y="275"/>
                    <a:pt x="3942" y="275"/>
                  </a:cubicBezTo>
                  <a:cubicBezTo>
                    <a:pt x="3428" y="235"/>
                    <a:pt x="2930" y="66"/>
                    <a:pt x="2414" y="66"/>
                  </a:cubicBezTo>
                  <a:cubicBezTo>
                    <a:pt x="2321" y="66"/>
                    <a:pt x="2227" y="72"/>
                    <a:pt x="2132" y="84"/>
                  </a:cubicBezTo>
                  <a:cubicBezTo>
                    <a:pt x="2024" y="89"/>
                    <a:pt x="1914" y="93"/>
                    <a:pt x="1804" y="93"/>
                  </a:cubicBezTo>
                  <a:cubicBezTo>
                    <a:pt x="1623" y="93"/>
                    <a:pt x="1441" y="81"/>
                    <a:pt x="1263" y="37"/>
                  </a:cubicBezTo>
                  <a:cubicBezTo>
                    <a:pt x="1192" y="25"/>
                    <a:pt x="1120" y="25"/>
                    <a:pt x="1037" y="25"/>
                  </a:cubicBezTo>
                  <a:cubicBezTo>
                    <a:pt x="808" y="11"/>
                    <a:pt x="632" y="0"/>
                    <a:pt x="4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7299;p32">
              <a:extLst>
                <a:ext uri="{FF2B5EF4-FFF2-40B4-BE49-F238E27FC236}">
                  <a16:creationId xmlns:a16="http://schemas.microsoft.com/office/drawing/2014/main" id="{1A13C153-7C14-4D81-9984-2836E81D64EF}"/>
                </a:ext>
              </a:extLst>
            </p:cNvPr>
            <p:cNvSpPr/>
            <p:nvPr/>
          </p:nvSpPr>
          <p:spPr>
            <a:xfrm>
              <a:off x="5732550" y="3580725"/>
              <a:ext cx="100025" cy="18525"/>
            </a:xfrm>
            <a:custGeom>
              <a:avLst/>
              <a:gdLst/>
              <a:ahLst/>
              <a:cxnLst/>
              <a:rect l="l" t="t" r="r" b="b"/>
              <a:pathLst>
                <a:path w="4001" h="741" extrusionOk="0">
                  <a:moveTo>
                    <a:pt x="589" y="0"/>
                  </a:moveTo>
                  <a:cubicBezTo>
                    <a:pt x="501" y="0"/>
                    <a:pt x="411" y="3"/>
                    <a:pt x="322" y="9"/>
                  </a:cubicBezTo>
                  <a:cubicBezTo>
                    <a:pt x="262" y="116"/>
                    <a:pt x="0" y="56"/>
                    <a:pt x="48" y="247"/>
                  </a:cubicBezTo>
                  <a:cubicBezTo>
                    <a:pt x="67" y="368"/>
                    <a:pt x="155" y="376"/>
                    <a:pt x="250" y="376"/>
                  </a:cubicBezTo>
                  <a:cubicBezTo>
                    <a:pt x="266" y="376"/>
                    <a:pt x="281" y="376"/>
                    <a:pt x="297" y="376"/>
                  </a:cubicBezTo>
                  <a:cubicBezTo>
                    <a:pt x="365" y="376"/>
                    <a:pt x="432" y="380"/>
                    <a:pt x="477" y="425"/>
                  </a:cubicBezTo>
                  <a:cubicBezTo>
                    <a:pt x="882" y="485"/>
                    <a:pt x="1263" y="568"/>
                    <a:pt x="1667" y="580"/>
                  </a:cubicBezTo>
                  <a:cubicBezTo>
                    <a:pt x="2260" y="599"/>
                    <a:pt x="2859" y="741"/>
                    <a:pt x="3467" y="741"/>
                  </a:cubicBezTo>
                  <a:cubicBezTo>
                    <a:pt x="3617" y="741"/>
                    <a:pt x="3767" y="732"/>
                    <a:pt x="3918" y="711"/>
                  </a:cubicBezTo>
                  <a:cubicBezTo>
                    <a:pt x="4001" y="628"/>
                    <a:pt x="4001" y="532"/>
                    <a:pt x="3918" y="425"/>
                  </a:cubicBezTo>
                  <a:cubicBezTo>
                    <a:pt x="3653" y="345"/>
                    <a:pt x="3400" y="187"/>
                    <a:pt x="3136" y="187"/>
                  </a:cubicBezTo>
                  <a:cubicBezTo>
                    <a:pt x="3127" y="187"/>
                    <a:pt x="3117" y="187"/>
                    <a:pt x="3108" y="187"/>
                  </a:cubicBezTo>
                  <a:cubicBezTo>
                    <a:pt x="3035" y="191"/>
                    <a:pt x="2962" y="193"/>
                    <a:pt x="2890" y="193"/>
                  </a:cubicBezTo>
                  <a:cubicBezTo>
                    <a:pt x="2116" y="193"/>
                    <a:pt x="1362" y="0"/>
                    <a:pt x="5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7300;p32">
              <a:extLst>
                <a:ext uri="{FF2B5EF4-FFF2-40B4-BE49-F238E27FC236}">
                  <a16:creationId xmlns:a16="http://schemas.microsoft.com/office/drawing/2014/main" id="{73B26640-0DB0-4F3D-BCC8-6FDFD3C63AA3}"/>
                </a:ext>
              </a:extLst>
            </p:cNvPr>
            <p:cNvSpPr/>
            <p:nvPr/>
          </p:nvSpPr>
          <p:spPr>
            <a:xfrm>
              <a:off x="5451275" y="3556525"/>
              <a:ext cx="76125" cy="22925"/>
            </a:xfrm>
            <a:custGeom>
              <a:avLst/>
              <a:gdLst/>
              <a:ahLst/>
              <a:cxnLst/>
              <a:rect l="l" t="t" r="r" b="b"/>
              <a:pathLst>
                <a:path w="3045" h="917" extrusionOk="0">
                  <a:moveTo>
                    <a:pt x="407" y="1"/>
                  </a:moveTo>
                  <a:cubicBezTo>
                    <a:pt x="289" y="1"/>
                    <a:pt x="172" y="20"/>
                    <a:pt x="72" y="107"/>
                  </a:cubicBezTo>
                  <a:cubicBezTo>
                    <a:pt x="0" y="322"/>
                    <a:pt x="560" y="381"/>
                    <a:pt x="226" y="679"/>
                  </a:cubicBezTo>
                  <a:cubicBezTo>
                    <a:pt x="191" y="738"/>
                    <a:pt x="191" y="798"/>
                    <a:pt x="238" y="846"/>
                  </a:cubicBezTo>
                  <a:cubicBezTo>
                    <a:pt x="282" y="883"/>
                    <a:pt x="329" y="901"/>
                    <a:pt x="379" y="901"/>
                  </a:cubicBezTo>
                  <a:cubicBezTo>
                    <a:pt x="424" y="901"/>
                    <a:pt x="473" y="886"/>
                    <a:pt x="524" y="858"/>
                  </a:cubicBezTo>
                  <a:cubicBezTo>
                    <a:pt x="560" y="858"/>
                    <a:pt x="619" y="846"/>
                    <a:pt x="667" y="846"/>
                  </a:cubicBezTo>
                  <a:cubicBezTo>
                    <a:pt x="821" y="902"/>
                    <a:pt x="977" y="917"/>
                    <a:pt x="1134" y="917"/>
                  </a:cubicBezTo>
                  <a:cubicBezTo>
                    <a:pt x="1296" y="917"/>
                    <a:pt x="1459" y="901"/>
                    <a:pt x="1620" y="901"/>
                  </a:cubicBezTo>
                  <a:cubicBezTo>
                    <a:pt x="1663" y="901"/>
                    <a:pt x="1707" y="902"/>
                    <a:pt x="1750" y="905"/>
                  </a:cubicBezTo>
                  <a:cubicBezTo>
                    <a:pt x="1941" y="905"/>
                    <a:pt x="2126" y="900"/>
                    <a:pt x="2309" y="900"/>
                  </a:cubicBezTo>
                  <a:cubicBezTo>
                    <a:pt x="2401" y="900"/>
                    <a:pt x="2492" y="901"/>
                    <a:pt x="2584" y="905"/>
                  </a:cubicBezTo>
                  <a:cubicBezTo>
                    <a:pt x="2621" y="908"/>
                    <a:pt x="2655" y="910"/>
                    <a:pt x="2686" y="910"/>
                  </a:cubicBezTo>
                  <a:cubicBezTo>
                    <a:pt x="3029" y="910"/>
                    <a:pt x="3045" y="733"/>
                    <a:pt x="2881" y="417"/>
                  </a:cubicBezTo>
                  <a:cubicBezTo>
                    <a:pt x="2822" y="310"/>
                    <a:pt x="2750" y="226"/>
                    <a:pt x="2667" y="143"/>
                  </a:cubicBezTo>
                  <a:cubicBezTo>
                    <a:pt x="2227" y="143"/>
                    <a:pt x="1810" y="131"/>
                    <a:pt x="1381" y="131"/>
                  </a:cubicBezTo>
                  <a:cubicBezTo>
                    <a:pt x="1357" y="250"/>
                    <a:pt x="1381" y="357"/>
                    <a:pt x="1393" y="477"/>
                  </a:cubicBezTo>
                  <a:cubicBezTo>
                    <a:pt x="1238" y="429"/>
                    <a:pt x="1334" y="238"/>
                    <a:pt x="1250" y="143"/>
                  </a:cubicBezTo>
                  <a:cubicBezTo>
                    <a:pt x="1119" y="93"/>
                    <a:pt x="1005" y="16"/>
                    <a:pt x="871" y="16"/>
                  </a:cubicBezTo>
                  <a:cubicBezTo>
                    <a:pt x="847" y="16"/>
                    <a:pt x="823" y="19"/>
                    <a:pt x="798" y="24"/>
                  </a:cubicBezTo>
                  <a:cubicBezTo>
                    <a:pt x="762" y="48"/>
                    <a:pt x="738" y="84"/>
                    <a:pt x="774" y="119"/>
                  </a:cubicBezTo>
                  <a:lnTo>
                    <a:pt x="786" y="179"/>
                  </a:lnTo>
                  <a:lnTo>
                    <a:pt x="738" y="143"/>
                  </a:lnTo>
                  <a:cubicBezTo>
                    <a:pt x="714" y="119"/>
                    <a:pt x="703" y="60"/>
                    <a:pt x="679" y="12"/>
                  </a:cubicBezTo>
                  <a:cubicBezTo>
                    <a:pt x="591" y="12"/>
                    <a:pt x="498" y="1"/>
                    <a:pt x="4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7301;p32">
              <a:extLst>
                <a:ext uri="{FF2B5EF4-FFF2-40B4-BE49-F238E27FC236}">
                  <a16:creationId xmlns:a16="http://schemas.microsoft.com/office/drawing/2014/main" id="{CC07F032-4529-4286-9F8D-9870AC5B68EA}"/>
                </a:ext>
              </a:extLst>
            </p:cNvPr>
            <p:cNvSpPr/>
            <p:nvPr/>
          </p:nvSpPr>
          <p:spPr>
            <a:xfrm>
              <a:off x="5869475" y="3593200"/>
              <a:ext cx="97350" cy="16625"/>
            </a:xfrm>
            <a:custGeom>
              <a:avLst/>
              <a:gdLst/>
              <a:ahLst/>
              <a:cxnLst/>
              <a:rect l="l" t="t" r="r" b="b"/>
              <a:pathLst>
                <a:path w="3894" h="665" extrusionOk="0">
                  <a:moveTo>
                    <a:pt x="609" y="0"/>
                  </a:moveTo>
                  <a:cubicBezTo>
                    <a:pt x="491" y="0"/>
                    <a:pt x="373" y="18"/>
                    <a:pt x="262" y="45"/>
                  </a:cubicBezTo>
                  <a:cubicBezTo>
                    <a:pt x="0" y="129"/>
                    <a:pt x="167" y="272"/>
                    <a:pt x="286" y="391"/>
                  </a:cubicBezTo>
                  <a:cubicBezTo>
                    <a:pt x="977" y="641"/>
                    <a:pt x="1727" y="522"/>
                    <a:pt x="2441" y="641"/>
                  </a:cubicBezTo>
                  <a:cubicBezTo>
                    <a:pt x="2532" y="572"/>
                    <a:pt x="2623" y="542"/>
                    <a:pt x="2715" y="542"/>
                  </a:cubicBezTo>
                  <a:cubicBezTo>
                    <a:pt x="2816" y="542"/>
                    <a:pt x="2919" y="578"/>
                    <a:pt x="3025" y="641"/>
                  </a:cubicBezTo>
                  <a:lnTo>
                    <a:pt x="3167" y="641"/>
                  </a:lnTo>
                  <a:cubicBezTo>
                    <a:pt x="3197" y="626"/>
                    <a:pt x="3226" y="616"/>
                    <a:pt x="3253" y="616"/>
                  </a:cubicBezTo>
                  <a:cubicBezTo>
                    <a:pt x="3269" y="616"/>
                    <a:pt x="3285" y="620"/>
                    <a:pt x="3298" y="629"/>
                  </a:cubicBezTo>
                  <a:cubicBezTo>
                    <a:pt x="3406" y="641"/>
                    <a:pt x="3501" y="641"/>
                    <a:pt x="3596" y="664"/>
                  </a:cubicBezTo>
                  <a:cubicBezTo>
                    <a:pt x="3703" y="581"/>
                    <a:pt x="3834" y="569"/>
                    <a:pt x="3870" y="426"/>
                  </a:cubicBezTo>
                  <a:cubicBezTo>
                    <a:pt x="3894" y="367"/>
                    <a:pt x="3894" y="307"/>
                    <a:pt x="3858" y="260"/>
                  </a:cubicBezTo>
                  <a:cubicBezTo>
                    <a:pt x="2905" y="200"/>
                    <a:pt x="1965" y="141"/>
                    <a:pt x="1012" y="81"/>
                  </a:cubicBezTo>
                  <a:cubicBezTo>
                    <a:pt x="885" y="24"/>
                    <a:pt x="747" y="0"/>
                    <a:pt x="6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7302;p32">
              <a:extLst>
                <a:ext uri="{FF2B5EF4-FFF2-40B4-BE49-F238E27FC236}">
                  <a16:creationId xmlns:a16="http://schemas.microsoft.com/office/drawing/2014/main" id="{757B77AA-88BF-4B1A-9DEC-EC8FE5D98721}"/>
                </a:ext>
              </a:extLst>
            </p:cNvPr>
            <p:cNvSpPr/>
            <p:nvPr/>
          </p:nvSpPr>
          <p:spPr>
            <a:xfrm>
              <a:off x="5749225" y="3553425"/>
              <a:ext cx="86050" cy="18600"/>
            </a:xfrm>
            <a:custGeom>
              <a:avLst/>
              <a:gdLst/>
              <a:ahLst/>
              <a:cxnLst/>
              <a:rect l="l" t="t" r="r" b="b"/>
              <a:pathLst>
                <a:path w="3442" h="744" extrusionOk="0">
                  <a:moveTo>
                    <a:pt x="1333" y="1"/>
                  </a:moveTo>
                  <a:cubicBezTo>
                    <a:pt x="914" y="1"/>
                    <a:pt x="493" y="56"/>
                    <a:pt x="72" y="208"/>
                  </a:cubicBezTo>
                  <a:cubicBezTo>
                    <a:pt x="12" y="315"/>
                    <a:pt x="0" y="422"/>
                    <a:pt x="95" y="529"/>
                  </a:cubicBezTo>
                  <a:cubicBezTo>
                    <a:pt x="792" y="644"/>
                    <a:pt x="1501" y="686"/>
                    <a:pt x="2214" y="686"/>
                  </a:cubicBezTo>
                  <a:cubicBezTo>
                    <a:pt x="2464" y="686"/>
                    <a:pt x="2715" y="681"/>
                    <a:pt x="2965" y="672"/>
                  </a:cubicBezTo>
                  <a:cubicBezTo>
                    <a:pt x="3072" y="529"/>
                    <a:pt x="3441" y="743"/>
                    <a:pt x="3405" y="362"/>
                  </a:cubicBezTo>
                  <a:cubicBezTo>
                    <a:pt x="3346" y="315"/>
                    <a:pt x="3310" y="267"/>
                    <a:pt x="3227" y="243"/>
                  </a:cubicBezTo>
                  <a:cubicBezTo>
                    <a:pt x="2603" y="129"/>
                    <a:pt x="1970" y="1"/>
                    <a:pt x="133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7303;p32">
              <a:extLst>
                <a:ext uri="{FF2B5EF4-FFF2-40B4-BE49-F238E27FC236}">
                  <a16:creationId xmlns:a16="http://schemas.microsoft.com/office/drawing/2014/main" id="{5DE6CFA1-ABCE-432E-9945-7388AE55D6FC}"/>
                </a:ext>
              </a:extLst>
            </p:cNvPr>
            <p:cNvSpPr/>
            <p:nvPr/>
          </p:nvSpPr>
          <p:spPr>
            <a:xfrm>
              <a:off x="5616475" y="3574125"/>
              <a:ext cx="71450" cy="33025"/>
            </a:xfrm>
            <a:custGeom>
              <a:avLst/>
              <a:gdLst/>
              <a:ahLst/>
              <a:cxnLst/>
              <a:rect l="l" t="t" r="r" b="b"/>
              <a:pathLst>
                <a:path w="2858" h="1321" extrusionOk="0">
                  <a:moveTo>
                    <a:pt x="396" y="1"/>
                  </a:moveTo>
                  <a:cubicBezTo>
                    <a:pt x="364" y="1"/>
                    <a:pt x="331" y="4"/>
                    <a:pt x="298" y="11"/>
                  </a:cubicBezTo>
                  <a:cubicBezTo>
                    <a:pt x="179" y="34"/>
                    <a:pt x="60" y="58"/>
                    <a:pt x="24" y="189"/>
                  </a:cubicBezTo>
                  <a:cubicBezTo>
                    <a:pt x="0" y="332"/>
                    <a:pt x="131" y="380"/>
                    <a:pt x="214" y="451"/>
                  </a:cubicBezTo>
                  <a:cubicBezTo>
                    <a:pt x="393" y="630"/>
                    <a:pt x="679" y="606"/>
                    <a:pt x="881" y="749"/>
                  </a:cubicBezTo>
                  <a:cubicBezTo>
                    <a:pt x="964" y="844"/>
                    <a:pt x="953" y="927"/>
                    <a:pt x="941" y="1035"/>
                  </a:cubicBezTo>
                  <a:cubicBezTo>
                    <a:pt x="1029" y="1136"/>
                    <a:pt x="1140" y="1161"/>
                    <a:pt x="1259" y="1161"/>
                  </a:cubicBezTo>
                  <a:cubicBezTo>
                    <a:pt x="1349" y="1161"/>
                    <a:pt x="1444" y="1147"/>
                    <a:pt x="1536" y="1142"/>
                  </a:cubicBezTo>
                  <a:cubicBezTo>
                    <a:pt x="1627" y="1051"/>
                    <a:pt x="1718" y="1006"/>
                    <a:pt x="1807" y="1006"/>
                  </a:cubicBezTo>
                  <a:cubicBezTo>
                    <a:pt x="1906" y="1006"/>
                    <a:pt x="2002" y="1060"/>
                    <a:pt x="2096" y="1166"/>
                  </a:cubicBezTo>
                  <a:cubicBezTo>
                    <a:pt x="2203" y="1320"/>
                    <a:pt x="2381" y="1261"/>
                    <a:pt x="2524" y="1308"/>
                  </a:cubicBezTo>
                  <a:cubicBezTo>
                    <a:pt x="2619" y="1285"/>
                    <a:pt x="2727" y="1273"/>
                    <a:pt x="2810" y="1261"/>
                  </a:cubicBezTo>
                  <a:cubicBezTo>
                    <a:pt x="2858" y="1035"/>
                    <a:pt x="2524" y="1046"/>
                    <a:pt x="2548" y="808"/>
                  </a:cubicBezTo>
                  <a:cubicBezTo>
                    <a:pt x="2399" y="689"/>
                    <a:pt x="2224" y="689"/>
                    <a:pt x="2043" y="689"/>
                  </a:cubicBezTo>
                  <a:cubicBezTo>
                    <a:pt x="1863" y="689"/>
                    <a:pt x="1679" y="689"/>
                    <a:pt x="1512" y="570"/>
                  </a:cubicBezTo>
                  <a:cubicBezTo>
                    <a:pt x="1810" y="558"/>
                    <a:pt x="2096" y="546"/>
                    <a:pt x="2381" y="523"/>
                  </a:cubicBezTo>
                  <a:cubicBezTo>
                    <a:pt x="2417" y="487"/>
                    <a:pt x="2417" y="427"/>
                    <a:pt x="2381" y="368"/>
                  </a:cubicBezTo>
                  <a:cubicBezTo>
                    <a:pt x="2322" y="332"/>
                    <a:pt x="2262" y="308"/>
                    <a:pt x="2203" y="284"/>
                  </a:cubicBezTo>
                  <a:cubicBezTo>
                    <a:pt x="2156" y="272"/>
                    <a:pt x="2106" y="268"/>
                    <a:pt x="2056" y="268"/>
                  </a:cubicBezTo>
                  <a:cubicBezTo>
                    <a:pt x="1986" y="268"/>
                    <a:pt x="1914" y="276"/>
                    <a:pt x="1844" y="276"/>
                  </a:cubicBezTo>
                  <a:cubicBezTo>
                    <a:pt x="1723" y="276"/>
                    <a:pt x="1607" y="255"/>
                    <a:pt x="1512" y="142"/>
                  </a:cubicBezTo>
                  <a:lnTo>
                    <a:pt x="1214" y="142"/>
                  </a:lnTo>
                  <a:cubicBezTo>
                    <a:pt x="1214" y="154"/>
                    <a:pt x="1203" y="165"/>
                    <a:pt x="1179" y="189"/>
                  </a:cubicBezTo>
                  <a:cubicBezTo>
                    <a:pt x="1170" y="192"/>
                    <a:pt x="1163" y="194"/>
                    <a:pt x="1157" y="194"/>
                  </a:cubicBezTo>
                  <a:cubicBezTo>
                    <a:pt x="1136" y="194"/>
                    <a:pt x="1123" y="178"/>
                    <a:pt x="1095" y="142"/>
                  </a:cubicBezTo>
                  <a:cubicBezTo>
                    <a:pt x="1074" y="144"/>
                    <a:pt x="1054" y="145"/>
                    <a:pt x="1033" y="145"/>
                  </a:cubicBezTo>
                  <a:cubicBezTo>
                    <a:pt x="808" y="145"/>
                    <a:pt x="617" y="1"/>
                    <a:pt x="3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7304;p32">
              <a:extLst>
                <a:ext uri="{FF2B5EF4-FFF2-40B4-BE49-F238E27FC236}">
                  <a16:creationId xmlns:a16="http://schemas.microsoft.com/office/drawing/2014/main" id="{1F8D6094-7DA7-4338-858C-9AD315208D14}"/>
                </a:ext>
              </a:extLst>
            </p:cNvPr>
            <p:cNvSpPr/>
            <p:nvPr/>
          </p:nvSpPr>
          <p:spPr>
            <a:xfrm>
              <a:off x="5439350" y="3586775"/>
              <a:ext cx="88150" cy="20325"/>
            </a:xfrm>
            <a:custGeom>
              <a:avLst/>
              <a:gdLst/>
              <a:ahLst/>
              <a:cxnLst/>
              <a:rect l="l" t="t" r="r" b="b"/>
              <a:pathLst>
                <a:path w="3526" h="813" extrusionOk="0">
                  <a:moveTo>
                    <a:pt x="165" y="0"/>
                  </a:moveTo>
                  <a:cubicBezTo>
                    <a:pt x="82" y="0"/>
                    <a:pt x="18" y="49"/>
                    <a:pt x="1" y="231"/>
                  </a:cubicBezTo>
                  <a:cubicBezTo>
                    <a:pt x="418" y="540"/>
                    <a:pt x="953" y="481"/>
                    <a:pt x="1430" y="660"/>
                  </a:cubicBezTo>
                  <a:cubicBezTo>
                    <a:pt x="1488" y="648"/>
                    <a:pt x="1547" y="643"/>
                    <a:pt x="1605" y="643"/>
                  </a:cubicBezTo>
                  <a:cubicBezTo>
                    <a:pt x="1948" y="643"/>
                    <a:pt x="2281" y="813"/>
                    <a:pt x="2622" y="813"/>
                  </a:cubicBezTo>
                  <a:cubicBezTo>
                    <a:pt x="2704" y="813"/>
                    <a:pt x="2787" y="803"/>
                    <a:pt x="2870" y="779"/>
                  </a:cubicBezTo>
                  <a:cubicBezTo>
                    <a:pt x="2930" y="713"/>
                    <a:pt x="3007" y="713"/>
                    <a:pt x="3085" y="713"/>
                  </a:cubicBezTo>
                  <a:cubicBezTo>
                    <a:pt x="3162" y="713"/>
                    <a:pt x="3239" y="713"/>
                    <a:pt x="3299" y="648"/>
                  </a:cubicBezTo>
                  <a:cubicBezTo>
                    <a:pt x="3382" y="636"/>
                    <a:pt x="3454" y="636"/>
                    <a:pt x="3525" y="624"/>
                  </a:cubicBezTo>
                  <a:cubicBezTo>
                    <a:pt x="3406" y="588"/>
                    <a:pt x="3299" y="517"/>
                    <a:pt x="3204" y="517"/>
                  </a:cubicBezTo>
                  <a:cubicBezTo>
                    <a:pt x="2275" y="421"/>
                    <a:pt x="1370" y="267"/>
                    <a:pt x="453" y="64"/>
                  </a:cubicBezTo>
                  <a:cubicBezTo>
                    <a:pt x="357" y="52"/>
                    <a:pt x="251" y="0"/>
                    <a:pt x="1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7305;p32">
              <a:extLst>
                <a:ext uri="{FF2B5EF4-FFF2-40B4-BE49-F238E27FC236}">
                  <a16:creationId xmlns:a16="http://schemas.microsoft.com/office/drawing/2014/main" id="{3EE74C8B-CAB3-4CBC-8254-6F23E49B0C92}"/>
                </a:ext>
              </a:extLst>
            </p:cNvPr>
            <p:cNvSpPr/>
            <p:nvPr/>
          </p:nvSpPr>
          <p:spPr>
            <a:xfrm>
              <a:off x="5833450" y="3557250"/>
              <a:ext cx="74750" cy="17275"/>
            </a:xfrm>
            <a:custGeom>
              <a:avLst/>
              <a:gdLst/>
              <a:ahLst/>
              <a:cxnLst/>
              <a:rect l="l" t="t" r="r" b="b"/>
              <a:pathLst>
                <a:path w="2990" h="691" extrusionOk="0">
                  <a:moveTo>
                    <a:pt x="293" y="0"/>
                  </a:moveTo>
                  <a:cubicBezTo>
                    <a:pt x="184" y="0"/>
                    <a:pt x="83" y="51"/>
                    <a:pt x="1" y="221"/>
                  </a:cubicBezTo>
                  <a:lnTo>
                    <a:pt x="36" y="269"/>
                  </a:lnTo>
                  <a:cubicBezTo>
                    <a:pt x="84" y="352"/>
                    <a:pt x="60" y="471"/>
                    <a:pt x="155" y="531"/>
                  </a:cubicBezTo>
                  <a:cubicBezTo>
                    <a:pt x="879" y="662"/>
                    <a:pt x="1595" y="690"/>
                    <a:pt x="2309" y="690"/>
                  </a:cubicBezTo>
                  <a:cubicBezTo>
                    <a:pt x="2500" y="690"/>
                    <a:pt x="2691" y="688"/>
                    <a:pt x="2882" y="686"/>
                  </a:cubicBezTo>
                  <a:cubicBezTo>
                    <a:pt x="2918" y="650"/>
                    <a:pt x="2930" y="626"/>
                    <a:pt x="2953" y="578"/>
                  </a:cubicBezTo>
                  <a:cubicBezTo>
                    <a:pt x="2989" y="459"/>
                    <a:pt x="2953" y="376"/>
                    <a:pt x="2858" y="293"/>
                  </a:cubicBezTo>
                  <a:cubicBezTo>
                    <a:pt x="2470" y="222"/>
                    <a:pt x="2089" y="139"/>
                    <a:pt x="1700" y="139"/>
                  </a:cubicBezTo>
                  <a:cubicBezTo>
                    <a:pt x="1563" y="139"/>
                    <a:pt x="1426" y="149"/>
                    <a:pt x="1287" y="174"/>
                  </a:cubicBezTo>
                  <a:cubicBezTo>
                    <a:pt x="1219" y="216"/>
                    <a:pt x="1158" y="232"/>
                    <a:pt x="1100" y="232"/>
                  </a:cubicBezTo>
                  <a:cubicBezTo>
                    <a:pt x="992" y="232"/>
                    <a:pt x="894" y="176"/>
                    <a:pt x="787" y="114"/>
                  </a:cubicBezTo>
                  <a:cubicBezTo>
                    <a:pt x="625" y="107"/>
                    <a:pt x="450" y="0"/>
                    <a:pt x="2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7306;p32">
              <a:extLst>
                <a:ext uri="{FF2B5EF4-FFF2-40B4-BE49-F238E27FC236}">
                  <a16:creationId xmlns:a16="http://schemas.microsoft.com/office/drawing/2014/main" id="{BB461DBE-0AC1-4A4A-9B6D-F398F4353768}"/>
                </a:ext>
              </a:extLst>
            </p:cNvPr>
            <p:cNvSpPr/>
            <p:nvPr/>
          </p:nvSpPr>
          <p:spPr>
            <a:xfrm>
              <a:off x="5962350" y="3599975"/>
              <a:ext cx="51500" cy="15100"/>
            </a:xfrm>
            <a:custGeom>
              <a:avLst/>
              <a:gdLst/>
              <a:ahLst/>
              <a:cxnLst/>
              <a:rect l="l" t="t" r="r" b="b"/>
              <a:pathLst>
                <a:path w="2060" h="604" extrusionOk="0">
                  <a:moveTo>
                    <a:pt x="167" y="12"/>
                  </a:moveTo>
                  <a:lnTo>
                    <a:pt x="167" y="132"/>
                  </a:lnTo>
                  <a:cubicBezTo>
                    <a:pt x="95" y="227"/>
                    <a:pt x="48" y="310"/>
                    <a:pt x="0" y="429"/>
                  </a:cubicBezTo>
                  <a:cubicBezTo>
                    <a:pt x="282" y="554"/>
                    <a:pt x="574" y="577"/>
                    <a:pt x="867" y="577"/>
                  </a:cubicBezTo>
                  <a:cubicBezTo>
                    <a:pt x="1046" y="577"/>
                    <a:pt x="1226" y="568"/>
                    <a:pt x="1404" y="568"/>
                  </a:cubicBezTo>
                  <a:cubicBezTo>
                    <a:pt x="1464" y="568"/>
                    <a:pt x="1524" y="569"/>
                    <a:pt x="1584" y="572"/>
                  </a:cubicBezTo>
                  <a:cubicBezTo>
                    <a:pt x="1621" y="595"/>
                    <a:pt x="1659" y="603"/>
                    <a:pt x="1697" y="603"/>
                  </a:cubicBezTo>
                  <a:cubicBezTo>
                    <a:pt x="1719" y="603"/>
                    <a:pt x="1740" y="600"/>
                    <a:pt x="1762" y="596"/>
                  </a:cubicBezTo>
                  <a:cubicBezTo>
                    <a:pt x="1893" y="513"/>
                    <a:pt x="2000" y="405"/>
                    <a:pt x="2060" y="251"/>
                  </a:cubicBezTo>
                  <a:cubicBezTo>
                    <a:pt x="1441" y="1"/>
                    <a:pt x="798" y="155"/>
                    <a:pt x="167"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7307;p32">
              <a:extLst>
                <a:ext uri="{FF2B5EF4-FFF2-40B4-BE49-F238E27FC236}">
                  <a16:creationId xmlns:a16="http://schemas.microsoft.com/office/drawing/2014/main" id="{DC100E72-ED22-4927-A57E-452F951C7739}"/>
                </a:ext>
              </a:extLst>
            </p:cNvPr>
            <p:cNvSpPr/>
            <p:nvPr/>
          </p:nvSpPr>
          <p:spPr>
            <a:xfrm>
              <a:off x="5367925" y="3548400"/>
              <a:ext cx="58350" cy="30700"/>
            </a:xfrm>
            <a:custGeom>
              <a:avLst/>
              <a:gdLst/>
              <a:ahLst/>
              <a:cxnLst/>
              <a:rect l="l" t="t" r="r" b="b"/>
              <a:pathLst>
                <a:path w="2334" h="1228" extrusionOk="0">
                  <a:moveTo>
                    <a:pt x="177" y="1"/>
                  </a:moveTo>
                  <a:cubicBezTo>
                    <a:pt x="136" y="1"/>
                    <a:pt x="98" y="31"/>
                    <a:pt x="60" y="99"/>
                  </a:cubicBezTo>
                  <a:cubicBezTo>
                    <a:pt x="0" y="301"/>
                    <a:pt x="107" y="444"/>
                    <a:pt x="250" y="563"/>
                  </a:cubicBezTo>
                  <a:cubicBezTo>
                    <a:pt x="643" y="754"/>
                    <a:pt x="1084" y="706"/>
                    <a:pt x="1453" y="944"/>
                  </a:cubicBezTo>
                  <a:cubicBezTo>
                    <a:pt x="1512" y="980"/>
                    <a:pt x="1560" y="1016"/>
                    <a:pt x="1620" y="1052"/>
                  </a:cubicBezTo>
                  <a:cubicBezTo>
                    <a:pt x="1745" y="1106"/>
                    <a:pt x="1858" y="1227"/>
                    <a:pt x="2003" y="1227"/>
                  </a:cubicBezTo>
                  <a:cubicBezTo>
                    <a:pt x="2050" y="1227"/>
                    <a:pt x="2100" y="1215"/>
                    <a:pt x="2155" y="1183"/>
                  </a:cubicBezTo>
                  <a:cubicBezTo>
                    <a:pt x="2203" y="1147"/>
                    <a:pt x="2227" y="1075"/>
                    <a:pt x="2274" y="1040"/>
                  </a:cubicBezTo>
                  <a:lnTo>
                    <a:pt x="2334" y="992"/>
                  </a:lnTo>
                  <a:lnTo>
                    <a:pt x="2334" y="921"/>
                  </a:lnTo>
                  <a:cubicBezTo>
                    <a:pt x="2286" y="849"/>
                    <a:pt x="2334" y="790"/>
                    <a:pt x="2334" y="706"/>
                  </a:cubicBezTo>
                  <a:cubicBezTo>
                    <a:pt x="2322" y="587"/>
                    <a:pt x="2227" y="551"/>
                    <a:pt x="2143" y="492"/>
                  </a:cubicBezTo>
                  <a:cubicBezTo>
                    <a:pt x="1846" y="432"/>
                    <a:pt x="1548" y="373"/>
                    <a:pt x="1250" y="337"/>
                  </a:cubicBezTo>
                  <a:cubicBezTo>
                    <a:pt x="893" y="290"/>
                    <a:pt x="536" y="266"/>
                    <a:pt x="250" y="28"/>
                  </a:cubicBezTo>
                  <a:cubicBezTo>
                    <a:pt x="225" y="10"/>
                    <a:pt x="200" y="1"/>
                    <a:pt x="1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7308;p32">
              <a:extLst>
                <a:ext uri="{FF2B5EF4-FFF2-40B4-BE49-F238E27FC236}">
                  <a16:creationId xmlns:a16="http://schemas.microsoft.com/office/drawing/2014/main" id="{D898AE03-BEE2-4B8E-B5C3-32A1C98BA7B5}"/>
                </a:ext>
              </a:extLst>
            </p:cNvPr>
            <p:cNvSpPr/>
            <p:nvPr/>
          </p:nvSpPr>
          <p:spPr>
            <a:xfrm>
              <a:off x="5830475" y="3590975"/>
              <a:ext cx="64925" cy="12875"/>
            </a:xfrm>
            <a:custGeom>
              <a:avLst/>
              <a:gdLst/>
              <a:ahLst/>
              <a:cxnLst/>
              <a:rect l="l" t="t" r="r" b="b"/>
              <a:pathLst>
                <a:path w="2597" h="515" extrusionOk="0">
                  <a:moveTo>
                    <a:pt x="553" y="0"/>
                  </a:moveTo>
                  <a:cubicBezTo>
                    <a:pt x="373" y="0"/>
                    <a:pt x="195" y="39"/>
                    <a:pt x="13" y="39"/>
                  </a:cubicBezTo>
                  <a:cubicBezTo>
                    <a:pt x="1" y="134"/>
                    <a:pt x="1" y="230"/>
                    <a:pt x="1" y="313"/>
                  </a:cubicBezTo>
                  <a:cubicBezTo>
                    <a:pt x="493" y="390"/>
                    <a:pt x="985" y="514"/>
                    <a:pt x="1495" y="514"/>
                  </a:cubicBezTo>
                  <a:cubicBezTo>
                    <a:pt x="1615" y="514"/>
                    <a:pt x="1736" y="507"/>
                    <a:pt x="1858" y="492"/>
                  </a:cubicBezTo>
                  <a:cubicBezTo>
                    <a:pt x="1822" y="361"/>
                    <a:pt x="1739" y="218"/>
                    <a:pt x="1977" y="194"/>
                  </a:cubicBezTo>
                  <a:cubicBezTo>
                    <a:pt x="2179" y="182"/>
                    <a:pt x="2394" y="182"/>
                    <a:pt x="2596" y="182"/>
                  </a:cubicBezTo>
                  <a:cubicBezTo>
                    <a:pt x="2289" y="75"/>
                    <a:pt x="1965" y="53"/>
                    <a:pt x="1644" y="53"/>
                  </a:cubicBezTo>
                  <a:cubicBezTo>
                    <a:pt x="1430" y="53"/>
                    <a:pt x="1217" y="63"/>
                    <a:pt x="1013" y="63"/>
                  </a:cubicBezTo>
                  <a:cubicBezTo>
                    <a:pt x="965" y="75"/>
                    <a:pt x="953" y="111"/>
                    <a:pt x="953" y="158"/>
                  </a:cubicBezTo>
                  <a:lnTo>
                    <a:pt x="917" y="194"/>
                  </a:lnTo>
                  <a:lnTo>
                    <a:pt x="917" y="134"/>
                  </a:lnTo>
                  <a:cubicBezTo>
                    <a:pt x="929" y="99"/>
                    <a:pt x="906" y="63"/>
                    <a:pt x="858" y="51"/>
                  </a:cubicBezTo>
                  <a:cubicBezTo>
                    <a:pt x="755" y="12"/>
                    <a:pt x="654" y="0"/>
                    <a:pt x="5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7309;p32">
              <a:extLst>
                <a:ext uri="{FF2B5EF4-FFF2-40B4-BE49-F238E27FC236}">
                  <a16:creationId xmlns:a16="http://schemas.microsoft.com/office/drawing/2014/main" id="{08C130D1-E788-4EF6-BF2F-2EC0483AD4C5}"/>
                </a:ext>
              </a:extLst>
            </p:cNvPr>
            <p:cNvSpPr/>
            <p:nvPr/>
          </p:nvSpPr>
          <p:spPr>
            <a:xfrm>
              <a:off x="5674500" y="3577425"/>
              <a:ext cx="51825" cy="12200"/>
            </a:xfrm>
            <a:custGeom>
              <a:avLst/>
              <a:gdLst/>
              <a:ahLst/>
              <a:cxnLst/>
              <a:rect l="l" t="t" r="r" b="b"/>
              <a:pathLst>
                <a:path w="2073" h="488" extrusionOk="0">
                  <a:moveTo>
                    <a:pt x="821" y="1"/>
                  </a:moveTo>
                  <a:cubicBezTo>
                    <a:pt x="567" y="1"/>
                    <a:pt x="314" y="34"/>
                    <a:pt x="60" y="129"/>
                  </a:cubicBezTo>
                  <a:cubicBezTo>
                    <a:pt x="1" y="188"/>
                    <a:pt x="1" y="248"/>
                    <a:pt x="48" y="307"/>
                  </a:cubicBezTo>
                  <a:cubicBezTo>
                    <a:pt x="84" y="355"/>
                    <a:pt x="132" y="391"/>
                    <a:pt x="191" y="426"/>
                  </a:cubicBezTo>
                  <a:cubicBezTo>
                    <a:pt x="555" y="451"/>
                    <a:pt x="924" y="487"/>
                    <a:pt x="1291" y="487"/>
                  </a:cubicBezTo>
                  <a:cubicBezTo>
                    <a:pt x="1453" y="487"/>
                    <a:pt x="1614" y="480"/>
                    <a:pt x="1775" y="462"/>
                  </a:cubicBezTo>
                  <a:cubicBezTo>
                    <a:pt x="1799" y="438"/>
                    <a:pt x="1834" y="438"/>
                    <a:pt x="1858" y="426"/>
                  </a:cubicBezTo>
                  <a:cubicBezTo>
                    <a:pt x="1953" y="379"/>
                    <a:pt x="2013" y="319"/>
                    <a:pt x="2049" y="236"/>
                  </a:cubicBezTo>
                  <a:cubicBezTo>
                    <a:pt x="2049" y="200"/>
                    <a:pt x="2072" y="176"/>
                    <a:pt x="2072" y="141"/>
                  </a:cubicBezTo>
                  <a:cubicBezTo>
                    <a:pt x="1652" y="89"/>
                    <a:pt x="1235" y="1"/>
                    <a:pt x="8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7310;p32">
              <a:extLst>
                <a:ext uri="{FF2B5EF4-FFF2-40B4-BE49-F238E27FC236}">
                  <a16:creationId xmlns:a16="http://schemas.microsoft.com/office/drawing/2014/main" id="{185C7FB2-D536-400D-AC8E-232718955FA1}"/>
                </a:ext>
              </a:extLst>
            </p:cNvPr>
            <p:cNvSpPr/>
            <p:nvPr/>
          </p:nvSpPr>
          <p:spPr>
            <a:xfrm>
              <a:off x="6075450" y="3613675"/>
              <a:ext cx="65200" cy="14300"/>
            </a:xfrm>
            <a:custGeom>
              <a:avLst/>
              <a:gdLst/>
              <a:ahLst/>
              <a:cxnLst/>
              <a:rect l="l" t="t" r="r" b="b"/>
              <a:pathLst>
                <a:path w="2608" h="572" extrusionOk="0">
                  <a:moveTo>
                    <a:pt x="524" y="0"/>
                  </a:moveTo>
                  <a:cubicBezTo>
                    <a:pt x="417" y="24"/>
                    <a:pt x="334" y="24"/>
                    <a:pt x="227" y="24"/>
                  </a:cubicBezTo>
                  <a:cubicBezTo>
                    <a:pt x="155" y="96"/>
                    <a:pt x="0" y="143"/>
                    <a:pt x="96" y="286"/>
                  </a:cubicBezTo>
                  <a:cubicBezTo>
                    <a:pt x="751" y="524"/>
                    <a:pt x="1429" y="500"/>
                    <a:pt x="2108" y="572"/>
                  </a:cubicBezTo>
                  <a:cubicBezTo>
                    <a:pt x="2127" y="547"/>
                    <a:pt x="2152" y="531"/>
                    <a:pt x="2179" y="531"/>
                  </a:cubicBezTo>
                  <a:cubicBezTo>
                    <a:pt x="2203" y="531"/>
                    <a:pt x="2228" y="544"/>
                    <a:pt x="2251" y="572"/>
                  </a:cubicBezTo>
                  <a:cubicBezTo>
                    <a:pt x="2298" y="572"/>
                    <a:pt x="2346" y="572"/>
                    <a:pt x="2382" y="560"/>
                  </a:cubicBezTo>
                  <a:cubicBezTo>
                    <a:pt x="2525" y="524"/>
                    <a:pt x="2608" y="453"/>
                    <a:pt x="2548" y="286"/>
                  </a:cubicBezTo>
                  <a:lnTo>
                    <a:pt x="2537" y="286"/>
                  </a:lnTo>
                  <a:cubicBezTo>
                    <a:pt x="2346" y="203"/>
                    <a:pt x="2132" y="167"/>
                    <a:pt x="1929" y="107"/>
                  </a:cubicBezTo>
                  <a:cubicBezTo>
                    <a:pt x="1864" y="94"/>
                    <a:pt x="1797" y="91"/>
                    <a:pt x="1729" y="91"/>
                  </a:cubicBezTo>
                  <a:cubicBezTo>
                    <a:pt x="1663" y="91"/>
                    <a:pt x="1596" y="94"/>
                    <a:pt x="1529" y="94"/>
                  </a:cubicBezTo>
                  <a:cubicBezTo>
                    <a:pt x="1415" y="94"/>
                    <a:pt x="1300" y="85"/>
                    <a:pt x="1191" y="36"/>
                  </a:cubicBezTo>
                  <a:lnTo>
                    <a:pt x="941" y="36"/>
                  </a:lnTo>
                  <a:cubicBezTo>
                    <a:pt x="917" y="96"/>
                    <a:pt x="858" y="143"/>
                    <a:pt x="774" y="155"/>
                  </a:cubicBezTo>
                  <a:cubicBezTo>
                    <a:pt x="757" y="155"/>
                    <a:pt x="739" y="156"/>
                    <a:pt x="721" y="156"/>
                  </a:cubicBezTo>
                  <a:cubicBezTo>
                    <a:pt x="676" y="156"/>
                    <a:pt x="630" y="150"/>
                    <a:pt x="596" y="107"/>
                  </a:cubicBezTo>
                  <a:cubicBezTo>
                    <a:pt x="596" y="60"/>
                    <a:pt x="572" y="24"/>
                    <a:pt x="5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7311;p32">
              <a:extLst>
                <a:ext uri="{FF2B5EF4-FFF2-40B4-BE49-F238E27FC236}">
                  <a16:creationId xmlns:a16="http://schemas.microsoft.com/office/drawing/2014/main" id="{EC887136-5916-452B-ABCF-AF5D25F9253F}"/>
                </a:ext>
              </a:extLst>
            </p:cNvPr>
            <p:cNvSpPr/>
            <p:nvPr/>
          </p:nvSpPr>
          <p:spPr>
            <a:xfrm>
              <a:off x="5998650" y="3573200"/>
              <a:ext cx="45275" cy="15225"/>
            </a:xfrm>
            <a:custGeom>
              <a:avLst/>
              <a:gdLst/>
              <a:ahLst/>
              <a:cxnLst/>
              <a:rect l="l" t="t" r="r" b="b"/>
              <a:pathLst>
                <a:path w="1811" h="609" extrusionOk="0">
                  <a:moveTo>
                    <a:pt x="155" y="0"/>
                  </a:moveTo>
                  <a:cubicBezTo>
                    <a:pt x="120" y="48"/>
                    <a:pt x="84" y="95"/>
                    <a:pt x="72" y="155"/>
                  </a:cubicBezTo>
                  <a:cubicBezTo>
                    <a:pt x="72" y="238"/>
                    <a:pt x="60" y="310"/>
                    <a:pt x="24" y="405"/>
                  </a:cubicBezTo>
                  <a:cubicBezTo>
                    <a:pt x="13" y="429"/>
                    <a:pt x="13" y="464"/>
                    <a:pt x="1" y="488"/>
                  </a:cubicBezTo>
                  <a:cubicBezTo>
                    <a:pt x="236" y="577"/>
                    <a:pt x="472" y="608"/>
                    <a:pt x="709" y="608"/>
                  </a:cubicBezTo>
                  <a:cubicBezTo>
                    <a:pt x="1046" y="608"/>
                    <a:pt x="1384" y="544"/>
                    <a:pt x="1727" y="488"/>
                  </a:cubicBezTo>
                  <a:cubicBezTo>
                    <a:pt x="1810" y="405"/>
                    <a:pt x="1810" y="310"/>
                    <a:pt x="1739" y="214"/>
                  </a:cubicBezTo>
                  <a:cubicBezTo>
                    <a:pt x="1215" y="155"/>
                    <a:pt x="667" y="191"/>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7312;p32">
              <a:extLst>
                <a:ext uri="{FF2B5EF4-FFF2-40B4-BE49-F238E27FC236}">
                  <a16:creationId xmlns:a16="http://schemas.microsoft.com/office/drawing/2014/main" id="{3AB5D92A-6C4C-4FA5-B243-93BD5536C613}"/>
                </a:ext>
              </a:extLst>
            </p:cNvPr>
            <p:cNvSpPr/>
            <p:nvPr/>
          </p:nvSpPr>
          <p:spPr>
            <a:xfrm>
              <a:off x="5428950" y="3557525"/>
              <a:ext cx="36325" cy="19850"/>
            </a:xfrm>
            <a:custGeom>
              <a:avLst/>
              <a:gdLst/>
              <a:ahLst/>
              <a:cxnLst/>
              <a:rect l="l" t="t" r="r" b="b"/>
              <a:pathLst>
                <a:path w="1453" h="794" extrusionOk="0">
                  <a:moveTo>
                    <a:pt x="567" y="1"/>
                  </a:moveTo>
                  <a:cubicBezTo>
                    <a:pt x="464" y="1"/>
                    <a:pt x="362" y="22"/>
                    <a:pt x="262" y="79"/>
                  </a:cubicBezTo>
                  <a:cubicBezTo>
                    <a:pt x="274" y="91"/>
                    <a:pt x="298" y="127"/>
                    <a:pt x="310" y="139"/>
                  </a:cubicBezTo>
                  <a:cubicBezTo>
                    <a:pt x="280" y="178"/>
                    <a:pt x="250" y="201"/>
                    <a:pt x="214" y="201"/>
                  </a:cubicBezTo>
                  <a:cubicBezTo>
                    <a:pt x="207" y="201"/>
                    <a:pt x="199" y="200"/>
                    <a:pt x="191" y="198"/>
                  </a:cubicBezTo>
                  <a:cubicBezTo>
                    <a:pt x="12" y="341"/>
                    <a:pt x="0" y="496"/>
                    <a:pt x="143" y="675"/>
                  </a:cubicBezTo>
                  <a:cubicBezTo>
                    <a:pt x="209" y="725"/>
                    <a:pt x="279" y="740"/>
                    <a:pt x="352" y="740"/>
                  </a:cubicBezTo>
                  <a:cubicBezTo>
                    <a:pt x="471" y="740"/>
                    <a:pt x="597" y="699"/>
                    <a:pt x="717" y="699"/>
                  </a:cubicBezTo>
                  <a:cubicBezTo>
                    <a:pt x="804" y="699"/>
                    <a:pt x="887" y="720"/>
                    <a:pt x="965" y="794"/>
                  </a:cubicBezTo>
                  <a:cubicBezTo>
                    <a:pt x="1012" y="782"/>
                    <a:pt x="1072" y="746"/>
                    <a:pt x="1095" y="698"/>
                  </a:cubicBezTo>
                  <a:cubicBezTo>
                    <a:pt x="1203" y="639"/>
                    <a:pt x="1369" y="734"/>
                    <a:pt x="1453" y="556"/>
                  </a:cubicBezTo>
                  <a:cubicBezTo>
                    <a:pt x="1238" y="448"/>
                    <a:pt x="1310" y="67"/>
                    <a:pt x="965" y="67"/>
                  </a:cubicBezTo>
                  <a:cubicBezTo>
                    <a:pt x="831" y="34"/>
                    <a:pt x="698" y="1"/>
                    <a:pt x="5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7313;p32">
              <a:extLst>
                <a:ext uri="{FF2B5EF4-FFF2-40B4-BE49-F238E27FC236}">
                  <a16:creationId xmlns:a16="http://schemas.microsoft.com/office/drawing/2014/main" id="{C1B81C88-A887-4F9A-BAC9-1B72F81663FF}"/>
                </a:ext>
              </a:extLst>
            </p:cNvPr>
            <p:cNvSpPr/>
            <p:nvPr/>
          </p:nvSpPr>
          <p:spPr>
            <a:xfrm>
              <a:off x="5525675" y="3561175"/>
              <a:ext cx="36050" cy="20150"/>
            </a:xfrm>
            <a:custGeom>
              <a:avLst/>
              <a:gdLst/>
              <a:ahLst/>
              <a:cxnLst/>
              <a:rect l="l" t="t" r="r" b="b"/>
              <a:pathLst>
                <a:path w="1442" h="806" extrusionOk="0">
                  <a:moveTo>
                    <a:pt x="545" y="1"/>
                  </a:moveTo>
                  <a:cubicBezTo>
                    <a:pt x="359" y="1"/>
                    <a:pt x="180" y="60"/>
                    <a:pt x="24" y="243"/>
                  </a:cubicBezTo>
                  <a:cubicBezTo>
                    <a:pt x="1" y="410"/>
                    <a:pt x="48" y="541"/>
                    <a:pt x="132" y="660"/>
                  </a:cubicBezTo>
                  <a:cubicBezTo>
                    <a:pt x="309" y="744"/>
                    <a:pt x="493" y="806"/>
                    <a:pt x="685" y="806"/>
                  </a:cubicBezTo>
                  <a:cubicBezTo>
                    <a:pt x="738" y="806"/>
                    <a:pt x="792" y="801"/>
                    <a:pt x="846" y="791"/>
                  </a:cubicBezTo>
                  <a:cubicBezTo>
                    <a:pt x="1025" y="612"/>
                    <a:pt x="1298" y="552"/>
                    <a:pt x="1441" y="338"/>
                  </a:cubicBezTo>
                  <a:cubicBezTo>
                    <a:pt x="1441" y="254"/>
                    <a:pt x="1412" y="177"/>
                    <a:pt x="1335" y="177"/>
                  </a:cubicBezTo>
                  <a:cubicBezTo>
                    <a:pt x="1315" y="177"/>
                    <a:pt x="1291" y="183"/>
                    <a:pt x="1263" y="195"/>
                  </a:cubicBezTo>
                  <a:cubicBezTo>
                    <a:pt x="1239" y="200"/>
                    <a:pt x="1216" y="202"/>
                    <a:pt x="1194" y="202"/>
                  </a:cubicBezTo>
                  <a:cubicBezTo>
                    <a:pt x="1103" y="202"/>
                    <a:pt x="1025" y="162"/>
                    <a:pt x="977" y="76"/>
                  </a:cubicBezTo>
                  <a:cubicBezTo>
                    <a:pt x="833" y="35"/>
                    <a:pt x="687" y="1"/>
                    <a:pt x="5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7314;p32">
              <a:extLst>
                <a:ext uri="{FF2B5EF4-FFF2-40B4-BE49-F238E27FC236}">
                  <a16:creationId xmlns:a16="http://schemas.microsoft.com/office/drawing/2014/main" id="{CCF46D2D-0E46-4A87-87DE-DECFD0271D0B}"/>
                </a:ext>
              </a:extLst>
            </p:cNvPr>
            <p:cNvSpPr/>
            <p:nvPr/>
          </p:nvSpPr>
          <p:spPr>
            <a:xfrm>
              <a:off x="5597125" y="3550575"/>
              <a:ext cx="47050" cy="12600"/>
            </a:xfrm>
            <a:custGeom>
              <a:avLst/>
              <a:gdLst/>
              <a:ahLst/>
              <a:cxnLst/>
              <a:rect l="l" t="t" r="r" b="b"/>
              <a:pathLst>
                <a:path w="1882" h="504" extrusionOk="0">
                  <a:moveTo>
                    <a:pt x="1193" y="0"/>
                  </a:moveTo>
                  <a:cubicBezTo>
                    <a:pt x="1133" y="0"/>
                    <a:pt x="1073" y="20"/>
                    <a:pt x="1012" y="72"/>
                  </a:cubicBezTo>
                  <a:cubicBezTo>
                    <a:pt x="953" y="72"/>
                    <a:pt x="905" y="60"/>
                    <a:pt x="857" y="60"/>
                  </a:cubicBezTo>
                  <a:cubicBezTo>
                    <a:pt x="655" y="60"/>
                    <a:pt x="441" y="60"/>
                    <a:pt x="226" y="48"/>
                  </a:cubicBezTo>
                  <a:cubicBezTo>
                    <a:pt x="189" y="40"/>
                    <a:pt x="154" y="33"/>
                    <a:pt x="123" y="33"/>
                  </a:cubicBezTo>
                  <a:cubicBezTo>
                    <a:pt x="63" y="33"/>
                    <a:pt x="20" y="57"/>
                    <a:pt x="12" y="143"/>
                  </a:cubicBezTo>
                  <a:cubicBezTo>
                    <a:pt x="0" y="262"/>
                    <a:pt x="83" y="345"/>
                    <a:pt x="179" y="345"/>
                  </a:cubicBezTo>
                  <a:cubicBezTo>
                    <a:pt x="655" y="356"/>
                    <a:pt x="1122" y="504"/>
                    <a:pt x="1610" y="504"/>
                  </a:cubicBezTo>
                  <a:cubicBezTo>
                    <a:pt x="1696" y="504"/>
                    <a:pt x="1782" y="499"/>
                    <a:pt x="1869" y="488"/>
                  </a:cubicBezTo>
                  <a:cubicBezTo>
                    <a:pt x="1881" y="191"/>
                    <a:pt x="1584" y="250"/>
                    <a:pt x="1465" y="107"/>
                  </a:cubicBezTo>
                  <a:cubicBezTo>
                    <a:pt x="1378" y="49"/>
                    <a:pt x="1286" y="0"/>
                    <a:pt x="11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7315;p32">
              <a:extLst>
                <a:ext uri="{FF2B5EF4-FFF2-40B4-BE49-F238E27FC236}">
                  <a16:creationId xmlns:a16="http://schemas.microsoft.com/office/drawing/2014/main" id="{692FA3B2-0AF0-42A8-9BC5-4E1030113640}"/>
                </a:ext>
              </a:extLst>
            </p:cNvPr>
            <p:cNvSpPr/>
            <p:nvPr/>
          </p:nvSpPr>
          <p:spPr>
            <a:xfrm>
              <a:off x="5993900" y="3554725"/>
              <a:ext cx="52100" cy="14625"/>
            </a:xfrm>
            <a:custGeom>
              <a:avLst/>
              <a:gdLst/>
              <a:ahLst/>
              <a:cxnLst/>
              <a:rect l="l" t="t" r="r" b="b"/>
              <a:pathLst>
                <a:path w="2084" h="585" extrusionOk="0">
                  <a:moveTo>
                    <a:pt x="1142" y="6"/>
                  </a:moveTo>
                  <a:cubicBezTo>
                    <a:pt x="965" y="6"/>
                    <a:pt x="784" y="19"/>
                    <a:pt x="604" y="19"/>
                  </a:cubicBezTo>
                  <a:cubicBezTo>
                    <a:pt x="541" y="19"/>
                    <a:pt x="479" y="17"/>
                    <a:pt x="417" y="13"/>
                  </a:cubicBezTo>
                  <a:cubicBezTo>
                    <a:pt x="250" y="25"/>
                    <a:pt x="119" y="144"/>
                    <a:pt x="36" y="275"/>
                  </a:cubicBezTo>
                  <a:cubicBezTo>
                    <a:pt x="0" y="334"/>
                    <a:pt x="0" y="394"/>
                    <a:pt x="0" y="453"/>
                  </a:cubicBezTo>
                  <a:cubicBezTo>
                    <a:pt x="36" y="501"/>
                    <a:pt x="84" y="549"/>
                    <a:pt x="143" y="572"/>
                  </a:cubicBezTo>
                  <a:cubicBezTo>
                    <a:pt x="171" y="581"/>
                    <a:pt x="200" y="585"/>
                    <a:pt x="228" y="585"/>
                  </a:cubicBezTo>
                  <a:cubicBezTo>
                    <a:pt x="318" y="585"/>
                    <a:pt x="404" y="546"/>
                    <a:pt x="476" y="501"/>
                  </a:cubicBezTo>
                  <a:cubicBezTo>
                    <a:pt x="572" y="501"/>
                    <a:pt x="679" y="489"/>
                    <a:pt x="762" y="489"/>
                  </a:cubicBezTo>
                  <a:cubicBezTo>
                    <a:pt x="817" y="452"/>
                    <a:pt x="869" y="425"/>
                    <a:pt x="917" y="425"/>
                  </a:cubicBezTo>
                  <a:cubicBezTo>
                    <a:pt x="961" y="425"/>
                    <a:pt x="1001" y="449"/>
                    <a:pt x="1036" y="513"/>
                  </a:cubicBezTo>
                  <a:lnTo>
                    <a:pt x="1310" y="513"/>
                  </a:lnTo>
                  <a:cubicBezTo>
                    <a:pt x="1403" y="543"/>
                    <a:pt x="1494" y="558"/>
                    <a:pt x="1581" y="558"/>
                  </a:cubicBezTo>
                  <a:cubicBezTo>
                    <a:pt x="1772" y="558"/>
                    <a:pt x="1945" y="482"/>
                    <a:pt x="2084" y="310"/>
                  </a:cubicBezTo>
                  <a:cubicBezTo>
                    <a:pt x="1965" y="1"/>
                    <a:pt x="1691" y="60"/>
                    <a:pt x="1453" y="25"/>
                  </a:cubicBezTo>
                  <a:cubicBezTo>
                    <a:pt x="1351" y="10"/>
                    <a:pt x="1247" y="6"/>
                    <a:pt x="1142" y="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7316;p32">
              <a:extLst>
                <a:ext uri="{FF2B5EF4-FFF2-40B4-BE49-F238E27FC236}">
                  <a16:creationId xmlns:a16="http://schemas.microsoft.com/office/drawing/2014/main" id="{C3CFE84D-CA6A-4733-B3C0-948BDF0A9394}"/>
                </a:ext>
              </a:extLst>
            </p:cNvPr>
            <p:cNvSpPr/>
            <p:nvPr/>
          </p:nvSpPr>
          <p:spPr>
            <a:xfrm>
              <a:off x="5407200" y="3571100"/>
              <a:ext cx="43800" cy="21175"/>
            </a:xfrm>
            <a:custGeom>
              <a:avLst/>
              <a:gdLst/>
              <a:ahLst/>
              <a:cxnLst/>
              <a:rect l="l" t="t" r="r" b="b"/>
              <a:pathLst>
                <a:path w="1752" h="847" extrusionOk="0">
                  <a:moveTo>
                    <a:pt x="120" y="1"/>
                  </a:moveTo>
                  <a:cubicBezTo>
                    <a:pt x="1" y="144"/>
                    <a:pt x="108" y="275"/>
                    <a:pt x="120" y="417"/>
                  </a:cubicBezTo>
                  <a:cubicBezTo>
                    <a:pt x="477" y="620"/>
                    <a:pt x="870" y="798"/>
                    <a:pt x="1287" y="846"/>
                  </a:cubicBezTo>
                  <a:cubicBezTo>
                    <a:pt x="1394" y="656"/>
                    <a:pt x="1584" y="715"/>
                    <a:pt x="1751" y="679"/>
                  </a:cubicBezTo>
                  <a:cubicBezTo>
                    <a:pt x="1358" y="536"/>
                    <a:pt x="989" y="394"/>
                    <a:pt x="596" y="251"/>
                  </a:cubicBezTo>
                  <a:cubicBezTo>
                    <a:pt x="430" y="155"/>
                    <a:pt x="287" y="84"/>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7317;p32">
              <a:extLst>
                <a:ext uri="{FF2B5EF4-FFF2-40B4-BE49-F238E27FC236}">
                  <a16:creationId xmlns:a16="http://schemas.microsoft.com/office/drawing/2014/main" id="{6B70C0B5-D17C-41D2-B23F-AB91DB798A9C}"/>
                </a:ext>
              </a:extLst>
            </p:cNvPr>
            <p:cNvSpPr/>
            <p:nvPr/>
          </p:nvSpPr>
          <p:spPr>
            <a:xfrm>
              <a:off x="5964425" y="3569325"/>
              <a:ext cx="36625" cy="16100"/>
            </a:xfrm>
            <a:custGeom>
              <a:avLst/>
              <a:gdLst/>
              <a:ahLst/>
              <a:cxnLst/>
              <a:rect l="l" t="t" r="r" b="b"/>
              <a:pathLst>
                <a:path w="1465" h="644" extrusionOk="0">
                  <a:moveTo>
                    <a:pt x="443" y="0"/>
                  </a:moveTo>
                  <a:cubicBezTo>
                    <a:pt x="295" y="0"/>
                    <a:pt x="154" y="35"/>
                    <a:pt x="36" y="191"/>
                  </a:cubicBezTo>
                  <a:cubicBezTo>
                    <a:pt x="0" y="286"/>
                    <a:pt x="0" y="393"/>
                    <a:pt x="84" y="488"/>
                  </a:cubicBezTo>
                  <a:cubicBezTo>
                    <a:pt x="501" y="619"/>
                    <a:pt x="929" y="631"/>
                    <a:pt x="1370" y="643"/>
                  </a:cubicBezTo>
                  <a:lnTo>
                    <a:pt x="1393" y="607"/>
                  </a:lnTo>
                  <a:cubicBezTo>
                    <a:pt x="1465" y="465"/>
                    <a:pt x="1465" y="322"/>
                    <a:pt x="1393" y="167"/>
                  </a:cubicBezTo>
                  <a:cubicBezTo>
                    <a:pt x="1227" y="48"/>
                    <a:pt x="1048" y="36"/>
                    <a:pt x="858" y="24"/>
                  </a:cubicBezTo>
                  <a:cubicBezTo>
                    <a:pt x="846" y="25"/>
                    <a:pt x="834" y="25"/>
                    <a:pt x="822" y="25"/>
                  </a:cubicBezTo>
                  <a:cubicBezTo>
                    <a:pt x="696" y="25"/>
                    <a:pt x="567" y="0"/>
                    <a:pt x="4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7318;p32">
              <a:extLst>
                <a:ext uri="{FF2B5EF4-FFF2-40B4-BE49-F238E27FC236}">
                  <a16:creationId xmlns:a16="http://schemas.microsoft.com/office/drawing/2014/main" id="{4DF428B2-EF04-48A9-9B73-9CD360A5B75A}"/>
                </a:ext>
              </a:extLst>
            </p:cNvPr>
            <p:cNvSpPr/>
            <p:nvPr/>
          </p:nvSpPr>
          <p:spPr>
            <a:xfrm>
              <a:off x="5692950" y="3553800"/>
              <a:ext cx="58675" cy="13475"/>
            </a:xfrm>
            <a:custGeom>
              <a:avLst/>
              <a:gdLst/>
              <a:ahLst/>
              <a:cxnLst/>
              <a:rect l="l" t="t" r="r" b="b"/>
              <a:pathLst>
                <a:path w="2347" h="539" extrusionOk="0">
                  <a:moveTo>
                    <a:pt x="1767" y="1"/>
                  </a:moveTo>
                  <a:cubicBezTo>
                    <a:pt x="1633" y="1"/>
                    <a:pt x="1491" y="66"/>
                    <a:pt x="1370" y="121"/>
                  </a:cubicBezTo>
                  <a:cubicBezTo>
                    <a:pt x="1108" y="240"/>
                    <a:pt x="822" y="193"/>
                    <a:pt x="537" y="216"/>
                  </a:cubicBezTo>
                  <a:cubicBezTo>
                    <a:pt x="477" y="216"/>
                    <a:pt x="406" y="216"/>
                    <a:pt x="346" y="228"/>
                  </a:cubicBezTo>
                  <a:cubicBezTo>
                    <a:pt x="287" y="228"/>
                    <a:pt x="215" y="240"/>
                    <a:pt x="156" y="276"/>
                  </a:cubicBezTo>
                  <a:cubicBezTo>
                    <a:pt x="96" y="300"/>
                    <a:pt x="37" y="347"/>
                    <a:pt x="1" y="407"/>
                  </a:cubicBezTo>
                  <a:cubicBezTo>
                    <a:pt x="414" y="515"/>
                    <a:pt x="834" y="538"/>
                    <a:pt x="1253" y="538"/>
                  </a:cubicBezTo>
                  <a:cubicBezTo>
                    <a:pt x="1570" y="538"/>
                    <a:pt x="1887" y="525"/>
                    <a:pt x="2200" y="525"/>
                  </a:cubicBezTo>
                  <a:cubicBezTo>
                    <a:pt x="2249" y="525"/>
                    <a:pt x="2298" y="525"/>
                    <a:pt x="2346" y="526"/>
                  </a:cubicBezTo>
                  <a:lnTo>
                    <a:pt x="2346" y="276"/>
                  </a:lnTo>
                  <a:cubicBezTo>
                    <a:pt x="2311" y="216"/>
                    <a:pt x="2263" y="181"/>
                    <a:pt x="2192" y="169"/>
                  </a:cubicBezTo>
                  <a:cubicBezTo>
                    <a:pt x="2061" y="133"/>
                    <a:pt x="1942" y="38"/>
                    <a:pt x="1799" y="2"/>
                  </a:cubicBezTo>
                  <a:cubicBezTo>
                    <a:pt x="1788" y="1"/>
                    <a:pt x="1777" y="1"/>
                    <a:pt x="17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7319;p32">
              <a:extLst>
                <a:ext uri="{FF2B5EF4-FFF2-40B4-BE49-F238E27FC236}">
                  <a16:creationId xmlns:a16="http://schemas.microsoft.com/office/drawing/2014/main" id="{F982E3F4-86AC-4711-8381-CD8EF9D81B27}"/>
                </a:ext>
              </a:extLst>
            </p:cNvPr>
            <p:cNvSpPr/>
            <p:nvPr/>
          </p:nvSpPr>
          <p:spPr>
            <a:xfrm>
              <a:off x="5534300" y="3544800"/>
              <a:ext cx="45275" cy="11450"/>
            </a:xfrm>
            <a:custGeom>
              <a:avLst/>
              <a:gdLst/>
              <a:ahLst/>
              <a:cxnLst/>
              <a:rect l="l" t="t" r="r" b="b"/>
              <a:pathLst>
                <a:path w="1811" h="458" extrusionOk="0">
                  <a:moveTo>
                    <a:pt x="352" y="1"/>
                  </a:moveTo>
                  <a:cubicBezTo>
                    <a:pt x="261" y="1"/>
                    <a:pt x="168" y="9"/>
                    <a:pt x="72" y="29"/>
                  </a:cubicBezTo>
                  <a:cubicBezTo>
                    <a:pt x="1" y="124"/>
                    <a:pt x="1" y="195"/>
                    <a:pt x="72" y="291"/>
                  </a:cubicBezTo>
                  <a:cubicBezTo>
                    <a:pt x="120" y="303"/>
                    <a:pt x="180" y="303"/>
                    <a:pt x="215" y="314"/>
                  </a:cubicBezTo>
                  <a:cubicBezTo>
                    <a:pt x="263" y="362"/>
                    <a:pt x="310" y="410"/>
                    <a:pt x="370" y="434"/>
                  </a:cubicBezTo>
                  <a:lnTo>
                    <a:pt x="656" y="434"/>
                  </a:lnTo>
                  <a:cubicBezTo>
                    <a:pt x="725" y="393"/>
                    <a:pt x="797" y="369"/>
                    <a:pt x="868" y="369"/>
                  </a:cubicBezTo>
                  <a:cubicBezTo>
                    <a:pt x="943" y="369"/>
                    <a:pt x="1017" y="396"/>
                    <a:pt x="1084" y="457"/>
                  </a:cubicBezTo>
                  <a:cubicBezTo>
                    <a:pt x="1263" y="457"/>
                    <a:pt x="1453" y="434"/>
                    <a:pt x="1811" y="422"/>
                  </a:cubicBezTo>
                  <a:cubicBezTo>
                    <a:pt x="1513" y="291"/>
                    <a:pt x="1311" y="350"/>
                    <a:pt x="1215" y="172"/>
                  </a:cubicBezTo>
                  <a:cubicBezTo>
                    <a:pt x="933" y="90"/>
                    <a:pt x="651" y="1"/>
                    <a:pt x="3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7320;p32">
              <a:extLst>
                <a:ext uri="{FF2B5EF4-FFF2-40B4-BE49-F238E27FC236}">
                  <a16:creationId xmlns:a16="http://schemas.microsoft.com/office/drawing/2014/main" id="{F820296C-8896-43C7-B978-3F4B7DAD789F}"/>
                </a:ext>
              </a:extLst>
            </p:cNvPr>
            <p:cNvSpPr/>
            <p:nvPr/>
          </p:nvSpPr>
          <p:spPr>
            <a:xfrm>
              <a:off x="5670625" y="3550100"/>
              <a:ext cx="49150" cy="14125"/>
            </a:xfrm>
            <a:custGeom>
              <a:avLst/>
              <a:gdLst/>
              <a:ahLst/>
              <a:cxnLst/>
              <a:rect l="l" t="t" r="r" b="b"/>
              <a:pathLst>
                <a:path w="1966" h="565" extrusionOk="0">
                  <a:moveTo>
                    <a:pt x="982" y="1"/>
                  </a:moveTo>
                  <a:cubicBezTo>
                    <a:pt x="679" y="1"/>
                    <a:pt x="373" y="87"/>
                    <a:pt x="61" y="257"/>
                  </a:cubicBezTo>
                  <a:cubicBezTo>
                    <a:pt x="1" y="400"/>
                    <a:pt x="108" y="460"/>
                    <a:pt x="215" y="519"/>
                  </a:cubicBezTo>
                  <a:cubicBezTo>
                    <a:pt x="313" y="555"/>
                    <a:pt x="412" y="565"/>
                    <a:pt x="512" y="565"/>
                  </a:cubicBezTo>
                  <a:cubicBezTo>
                    <a:pt x="620" y="565"/>
                    <a:pt x="727" y="553"/>
                    <a:pt x="831" y="553"/>
                  </a:cubicBezTo>
                  <a:cubicBezTo>
                    <a:pt x="852" y="553"/>
                    <a:pt x="873" y="554"/>
                    <a:pt x="894" y="555"/>
                  </a:cubicBezTo>
                  <a:cubicBezTo>
                    <a:pt x="977" y="555"/>
                    <a:pt x="1037" y="543"/>
                    <a:pt x="1108" y="519"/>
                  </a:cubicBezTo>
                  <a:lnTo>
                    <a:pt x="1168" y="483"/>
                  </a:lnTo>
                  <a:lnTo>
                    <a:pt x="1215" y="519"/>
                  </a:lnTo>
                  <a:lnTo>
                    <a:pt x="1394" y="519"/>
                  </a:lnTo>
                  <a:cubicBezTo>
                    <a:pt x="1441" y="472"/>
                    <a:pt x="1502" y="461"/>
                    <a:pt x="1567" y="461"/>
                  </a:cubicBezTo>
                  <a:cubicBezTo>
                    <a:pt x="1619" y="461"/>
                    <a:pt x="1674" y="468"/>
                    <a:pt x="1726" y="468"/>
                  </a:cubicBezTo>
                  <a:cubicBezTo>
                    <a:pt x="1822" y="468"/>
                    <a:pt x="1912" y="445"/>
                    <a:pt x="1966" y="317"/>
                  </a:cubicBezTo>
                  <a:cubicBezTo>
                    <a:pt x="1641" y="105"/>
                    <a:pt x="1314" y="1"/>
                    <a:pt x="9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7321;p32">
              <a:extLst>
                <a:ext uri="{FF2B5EF4-FFF2-40B4-BE49-F238E27FC236}">
                  <a16:creationId xmlns:a16="http://schemas.microsoft.com/office/drawing/2014/main" id="{D4C20B85-628C-42C5-8A0D-A5815F4D63AA}"/>
                </a:ext>
              </a:extLst>
            </p:cNvPr>
            <p:cNvSpPr/>
            <p:nvPr/>
          </p:nvSpPr>
          <p:spPr>
            <a:xfrm>
              <a:off x="6039725" y="3610100"/>
              <a:ext cx="35150" cy="13125"/>
            </a:xfrm>
            <a:custGeom>
              <a:avLst/>
              <a:gdLst/>
              <a:ahLst/>
              <a:cxnLst/>
              <a:rect l="l" t="t" r="r" b="b"/>
              <a:pathLst>
                <a:path w="1406" h="525" extrusionOk="0">
                  <a:moveTo>
                    <a:pt x="227" y="0"/>
                  </a:moveTo>
                  <a:cubicBezTo>
                    <a:pt x="167" y="12"/>
                    <a:pt x="156" y="60"/>
                    <a:pt x="167" y="119"/>
                  </a:cubicBezTo>
                  <a:cubicBezTo>
                    <a:pt x="334" y="310"/>
                    <a:pt x="1" y="191"/>
                    <a:pt x="48" y="310"/>
                  </a:cubicBezTo>
                  <a:cubicBezTo>
                    <a:pt x="366" y="394"/>
                    <a:pt x="673" y="524"/>
                    <a:pt x="992" y="524"/>
                  </a:cubicBezTo>
                  <a:cubicBezTo>
                    <a:pt x="1127" y="524"/>
                    <a:pt x="1264" y="501"/>
                    <a:pt x="1406" y="441"/>
                  </a:cubicBezTo>
                  <a:cubicBezTo>
                    <a:pt x="1370" y="346"/>
                    <a:pt x="1239" y="262"/>
                    <a:pt x="1227" y="143"/>
                  </a:cubicBezTo>
                  <a:cubicBezTo>
                    <a:pt x="1092" y="36"/>
                    <a:pt x="943" y="13"/>
                    <a:pt x="789" y="13"/>
                  </a:cubicBezTo>
                  <a:cubicBezTo>
                    <a:pt x="679" y="13"/>
                    <a:pt x="567" y="25"/>
                    <a:pt x="455" y="25"/>
                  </a:cubicBezTo>
                  <a:cubicBezTo>
                    <a:pt x="378" y="25"/>
                    <a:pt x="302" y="19"/>
                    <a:pt x="2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7322;p32">
              <a:extLst>
                <a:ext uri="{FF2B5EF4-FFF2-40B4-BE49-F238E27FC236}">
                  <a16:creationId xmlns:a16="http://schemas.microsoft.com/office/drawing/2014/main" id="{BEE42DE9-38CA-4490-91CD-B53163ACDD31}"/>
                </a:ext>
              </a:extLst>
            </p:cNvPr>
            <p:cNvSpPr/>
            <p:nvPr/>
          </p:nvSpPr>
          <p:spPr>
            <a:xfrm>
              <a:off x="6001625" y="3607525"/>
              <a:ext cx="43775" cy="9850"/>
            </a:xfrm>
            <a:custGeom>
              <a:avLst/>
              <a:gdLst/>
              <a:ahLst/>
              <a:cxnLst/>
              <a:rect l="l" t="t" r="r" b="b"/>
              <a:pathLst>
                <a:path w="1751" h="394" extrusionOk="0">
                  <a:moveTo>
                    <a:pt x="1282" y="1"/>
                  </a:moveTo>
                  <a:cubicBezTo>
                    <a:pt x="1111" y="1"/>
                    <a:pt x="934" y="31"/>
                    <a:pt x="751" y="68"/>
                  </a:cubicBezTo>
                  <a:cubicBezTo>
                    <a:pt x="560" y="115"/>
                    <a:pt x="358" y="56"/>
                    <a:pt x="191" y="222"/>
                  </a:cubicBezTo>
                  <a:cubicBezTo>
                    <a:pt x="132" y="234"/>
                    <a:pt x="60" y="234"/>
                    <a:pt x="1" y="246"/>
                  </a:cubicBezTo>
                  <a:cubicBezTo>
                    <a:pt x="246" y="369"/>
                    <a:pt x="495" y="394"/>
                    <a:pt x="745" y="394"/>
                  </a:cubicBezTo>
                  <a:cubicBezTo>
                    <a:pt x="913" y="394"/>
                    <a:pt x="1083" y="382"/>
                    <a:pt x="1252" y="382"/>
                  </a:cubicBezTo>
                  <a:cubicBezTo>
                    <a:pt x="1319" y="382"/>
                    <a:pt x="1386" y="384"/>
                    <a:pt x="1453" y="389"/>
                  </a:cubicBezTo>
                  <a:cubicBezTo>
                    <a:pt x="1525" y="282"/>
                    <a:pt x="1691" y="342"/>
                    <a:pt x="1751" y="234"/>
                  </a:cubicBezTo>
                  <a:lnTo>
                    <a:pt x="1751" y="103"/>
                  </a:lnTo>
                  <a:cubicBezTo>
                    <a:pt x="1600" y="28"/>
                    <a:pt x="1444" y="1"/>
                    <a:pt x="12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7323;p32">
              <a:extLst>
                <a:ext uri="{FF2B5EF4-FFF2-40B4-BE49-F238E27FC236}">
                  <a16:creationId xmlns:a16="http://schemas.microsoft.com/office/drawing/2014/main" id="{25E1F611-3C80-4B9D-8860-9473F8CCD7C0}"/>
                </a:ext>
              </a:extLst>
            </p:cNvPr>
            <p:cNvSpPr/>
            <p:nvPr/>
          </p:nvSpPr>
          <p:spPr>
            <a:xfrm>
              <a:off x="5905500" y="3563625"/>
              <a:ext cx="31275" cy="15400"/>
            </a:xfrm>
            <a:custGeom>
              <a:avLst/>
              <a:gdLst/>
              <a:ahLst/>
              <a:cxnLst/>
              <a:rect l="l" t="t" r="r" b="b"/>
              <a:pathLst>
                <a:path w="1251" h="616" extrusionOk="0">
                  <a:moveTo>
                    <a:pt x="472" y="0"/>
                  </a:moveTo>
                  <a:cubicBezTo>
                    <a:pt x="407" y="0"/>
                    <a:pt x="341" y="8"/>
                    <a:pt x="274" y="26"/>
                  </a:cubicBezTo>
                  <a:cubicBezTo>
                    <a:pt x="71" y="62"/>
                    <a:pt x="167" y="300"/>
                    <a:pt x="36" y="371"/>
                  </a:cubicBezTo>
                  <a:lnTo>
                    <a:pt x="0" y="431"/>
                  </a:lnTo>
                  <a:cubicBezTo>
                    <a:pt x="286" y="526"/>
                    <a:pt x="560" y="615"/>
                    <a:pt x="843" y="615"/>
                  </a:cubicBezTo>
                  <a:cubicBezTo>
                    <a:pt x="949" y="615"/>
                    <a:pt x="1057" y="603"/>
                    <a:pt x="1167" y="574"/>
                  </a:cubicBezTo>
                  <a:cubicBezTo>
                    <a:pt x="1250" y="419"/>
                    <a:pt x="1143" y="312"/>
                    <a:pt x="1048" y="204"/>
                  </a:cubicBezTo>
                  <a:cubicBezTo>
                    <a:pt x="868" y="79"/>
                    <a:pt x="674" y="0"/>
                    <a:pt x="4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7324;p32">
              <a:extLst>
                <a:ext uri="{FF2B5EF4-FFF2-40B4-BE49-F238E27FC236}">
                  <a16:creationId xmlns:a16="http://schemas.microsoft.com/office/drawing/2014/main" id="{CE4CF0D4-E989-4E29-BA90-5C962A5D987F}"/>
                </a:ext>
              </a:extLst>
            </p:cNvPr>
            <p:cNvSpPr/>
            <p:nvPr/>
          </p:nvSpPr>
          <p:spPr>
            <a:xfrm>
              <a:off x="5937050" y="3567650"/>
              <a:ext cx="29475" cy="13975"/>
            </a:xfrm>
            <a:custGeom>
              <a:avLst/>
              <a:gdLst/>
              <a:ahLst/>
              <a:cxnLst/>
              <a:rect l="l" t="t" r="r" b="b"/>
              <a:pathLst>
                <a:path w="1179" h="559" extrusionOk="0">
                  <a:moveTo>
                    <a:pt x="715" y="0"/>
                  </a:moveTo>
                  <a:cubicBezTo>
                    <a:pt x="538" y="0"/>
                    <a:pt x="348" y="61"/>
                    <a:pt x="167" y="79"/>
                  </a:cubicBezTo>
                  <a:cubicBezTo>
                    <a:pt x="48" y="162"/>
                    <a:pt x="36" y="293"/>
                    <a:pt x="0" y="436"/>
                  </a:cubicBezTo>
                  <a:cubicBezTo>
                    <a:pt x="199" y="539"/>
                    <a:pt x="409" y="559"/>
                    <a:pt x="623" y="559"/>
                  </a:cubicBezTo>
                  <a:cubicBezTo>
                    <a:pt x="755" y="559"/>
                    <a:pt x="889" y="551"/>
                    <a:pt x="1024" y="551"/>
                  </a:cubicBezTo>
                  <a:cubicBezTo>
                    <a:pt x="1075" y="551"/>
                    <a:pt x="1127" y="552"/>
                    <a:pt x="1179" y="555"/>
                  </a:cubicBezTo>
                  <a:lnTo>
                    <a:pt x="1179" y="270"/>
                  </a:lnTo>
                  <a:cubicBezTo>
                    <a:pt x="1049" y="58"/>
                    <a:pt x="888" y="0"/>
                    <a:pt x="7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7325;p32">
              <a:extLst>
                <a:ext uri="{FF2B5EF4-FFF2-40B4-BE49-F238E27FC236}">
                  <a16:creationId xmlns:a16="http://schemas.microsoft.com/office/drawing/2014/main" id="{B4E454D2-00B1-4AF2-A4C0-7D3585EB26D0}"/>
                </a:ext>
              </a:extLst>
            </p:cNvPr>
            <p:cNvSpPr/>
            <p:nvPr/>
          </p:nvSpPr>
          <p:spPr>
            <a:xfrm>
              <a:off x="5633125" y="3551875"/>
              <a:ext cx="37525" cy="12225"/>
            </a:xfrm>
            <a:custGeom>
              <a:avLst/>
              <a:gdLst/>
              <a:ahLst/>
              <a:cxnLst/>
              <a:rect l="l" t="t" r="r" b="b"/>
              <a:pathLst>
                <a:path w="1501" h="489" extrusionOk="0">
                  <a:moveTo>
                    <a:pt x="970" y="1"/>
                  </a:moveTo>
                  <a:cubicBezTo>
                    <a:pt x="660" y="1"/>
                    <a:pt x="342" y="175"/>
                    <a:pt x="38" y="175"/>
                  </a:cubicBezTo>
                  <a:cubicBezTo>
                    <a:pt x="26" y="175"/>
                    <a:pt x="13" y="175"/>
                    <a:pt x="1" y="174"/>
                  </a:cubicBezTo>
                  <a:lnTo>
                    <a:pt x="1" y="174"/>
                  </a:lnTo>
                  <a:cubicBezTo>
                    <a:pt x="72" y="365"/>
                    <a:pt x="334" y="293"/>
                    <a:pt x="429" y="448"/>
                  </a:cubicBezTo>
                  <a:cubicBezTo>
                    <a:pt x="447" y="448"/>
                    <a:pt x="465" y="447"/>
                    <a:pt x="483" y="447"/>
                  </a:cubicBezTo>
                  <a:cubicBezTo>
                    <a:pt x="695" y="447"/>
                    <a:pt x="911" y="488"/>
                    <a:pt x="1125" y="488"/>
                  </a:cubicBezTo>
                  <a:cubicBezTo>
                    <a:pt x="1231" y="488"/>
                    <a:pt x="1337" y="478"/>
                    <a:pt x="1441" y="448"/>
                  </a:cubicBezTo>
                  <a:cubicBezTo>
                    <a:pt x="1489" y="377"/>
                    <a:pt x="1501" y="305"/>
                    <a:pt x="1489" y="234"/>
                  </a:cubicBezTo>
                  <a:cubicBezTo>
                    <a:pt x="1321" y="57"/>
                    <a:pt x="1147" y="1"/>
                    <a:pt x="9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7326;p32">
              <a:extLst>
                <a:ext uri="{FF2B5EF4-FFF2-40B4-BE49-F238E27FC236}">
                  <a16:creationId xmlns:a16="http://schemas.microsoft.com/office/drawing/2014/main" id="{D745C9AA-82EA-41EF-B532-E90DC41DE73E}"/>
                </a:ext>
              </a:extLst>
            </p:cNvPr>
            <p:cNvSpPr/>
            <p:nvPr/>
          </p:nvSpPr>
          <p:spPr>
            <a:xfrm>
              <a:off x="6082900" y="3585350"/>
              <a:ext cx="28000" cy="13450"/>
            </a:xfrm>
            <a:custGeom>
              <a:avLst/>
              <a:gdLst/>
              <a:ahLst/>
              <a:cxnLst/>
              <a:rect l="l" t="t" r="r" b="b"/>
              <a:pathLst>
                <a:path w="1120" h="538" extrusionOk="0">
                  <a:moveTo>
                    <a:pt x="547" y="1"/>
                  </a:moveTo>
                  <a:cubicBezTo>
                    <a:pt x="438" y="1"/>
                    <a:pt x="300" y="48"/>
                    <a:pt x="83" y="121"/>
                  </a:cubicBezTo>
                  <a:cubicBezTo>
                    <a:pt x="0" y="216"/>
                    <a:pt x="0" y="300"/>
                    <a:pt x="83" y="407"/>
                  </a:cubicBezTo>
                  <a:cubicBezTo>
                    <a:pt x="213" y="377"/>
                    <a:pt x="342" y="354"/>
                    <a:pt x="479" y="354"/>
                  </a:cubicBezTo>
                  <a:cubicBezTo>
                    <a:pt x="670" y="354"/>
                    <a:pt x="877" y="399"/>
                    <a:pt x="1119" y="538"/>
                  </a:cubicBezTo>
                  <a:cubicBezTo>
                    <a:pt x="839" y="144"/>
                    <a:pt x="737" y="1"/>
                    <a:pt x="5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7327;p32">
              <a:extLst>
                <a:ext uri="{FF2B5EF4-FFF2-40B4-BE49-F238E27FC236}">
                  <a16:creationId xmlns:a16="http://schemas.microsoft.com/office/drawing/2014/main" id="{8D1C5C5D-D364-4D23-9CA9-AC56F34C1CA7}"/>
                </a:ext>
              </a:extLst>
            </p:cNvPr>
            <p:cNvSpPr/>
            <p:nvPr/>
          </p:nvSpPr>
          <p:spPr>
            <a:xfrm>
              <a:off x="6027225" y="3558500"/>
              <a:ext cx="34250" cy="13300"/>
            </a:xfrm>
            <a:custGeom>
              <a:avLst/>
              <a:gdLst/>
              <a:ahLst/>
              <a:cxnLst/>
              <a:rect l="l" t="t" r="r" b="b"/>
              <a:pathLst>
                <a:path w="1370" h="532" extrusionOk="0">
                  <a:moveTo>
                    <a:pt x="799" y="0"/>
                  </a:moveTo>
                  <a:cubicBezTo>
                    <a:pt x="775" y="0"/>
                    <a:pt x="754" y="16"/>
                    <a:pt x="727" y="52"/>
                  </a:cubicBezTo>
                  <a:cubicBezTo>
                    <a:pt x="525" y="243"/>
                    <a:pt x="251" y="278"/>
                    <a:pt x="1" y="350"/>
                  </a:cubicBezTo>
                  <a:cubicBezTo>
                    <a:pt x="201" y="477"/>
                    <a:pt x="416" y="495"/>
                    <a:pt x="631" y="495"/>
                  </a:cubicBezTo>
                  <a:cubicBezTo>
                    <a:pt x="719" y="495"/>
                    <a:pt x="807" y="492"/>
                    <a:pt x="893" y="492"/>
                  </a:cubicBezTo>
                  <a:cubicBezTo>
                    <a:pt x="974" y="492"/>
                    <a:pt x="1054" y="495"/>
                    <a:pt x="1132" y="505"/>
                  </a:cubicBezTo>
                  <a:cubicBezTo>
                    <a:pt x="1162" y="523"/>
                    <a:pt x="1194" y="531"/>
                    <a:pt x="1227" y="531"/>
                  </a:cubicBezTo>
                  <a:cubicBezTo>
                    <a:pt x="1260" y="531"/>
                    <a:pt x="1292" y="523"/>
                    <a:pt x="1322" y="505"/>
                  </a:cubicBezTo>
                  <a:cubicBezTo>
                    <a:pt x="1370" y="398"/>
                    <a:pt x="1370" y="290"/>
                    <a:pt x="1275" y="207"/>
                  </a:cubicBezTo>
                  <a:cubicBezTo>
                    <a:pt x="1239" y="207"/>
                    <a:pt x="1191" y="207"/>
                    <a:pt x="1144" y="183"/>
                  </a:cubicBezTo>
                  <a:cubicBezTo>
                    <a:pt x="1072" y="112"/>
                    <a:pt x="941" y="147"/>
                    <a:pt x="858" y="52"/>
                  </a:cubicBezTo>
                  <a:cubicBezTo>
                    <a:pt x="858" y="40"/>
                    <a:pt x="846" y="28"/>
                    <a:pt x="822" y="5"/>
                  </a:cubicBezTo>
                  <a:cubicBezTo>
                    <a:pt x="814" y="2"/>
                    <a:pt x="806" y="0"/>
                    <a:pt x="7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7328;p32">
              <a:extLst>
                <a:ext uri="{FF2B5EF4-FFF2-40B4-BE49-F238E27FC236}">
                  <a16:creationId xmlns:a16="http://schemas.microsoft.com/office/drawing/2014/main" id="{C242C651-DB3E-42AE-84EC-93C07A87CEC4}"/>
                </a:ext>
              </a:extLst>
            </p:cNvPr>
            <p:cNvSpPr/>
            <p:nvPr/>
          </p:nvSpPr>
          <p:spPr>
            <a:xfrm>
              <a:off x="5545675" y="3570200"/>
              <a:ext cx="24375" cy="12625"/>
            </a:xfrm>
            <a:custGeom>
              <a:avLst/>
              <a:gdLst/>
              <a:ahLst/>
              <a:cxnLst/>
              <a:rect l="l" t="t" r="r" b="b"/>
              <a:pathLst>
                <a:path w="975" h="505" extrusionOk="0">
                  <a:moveTo>
                    <a:pt x="572" y="1"/>
                  </a:moveTo>
                  <a:cubicBezTo>
                    <a:pt x="288" y="1"/>
                    <a:pt x="1" y="12"/>
                    <a:pt x="46" y="430"/>
                  </a:cubicBezTo>
                  <a:cubicBezTo>
                    <a:pt x="122" y="486"/>
                    <a:pt x="199" y="505"/>
                    <a:pt x="276" y="505"/>
                  </a:cubicBezTo>
                  <a:cubicBezTo>
                    <a:pt x="415" y="505"/>
                    <a:pt x="555" y="446"/>
                    <a:pt x="693" y="446"/>
                  </a:cubicBezTo>
                  <a:cubicBezTo>
                    <a:pt x="719" y="446"/>
                    <a:pt x="746" y="448"/>
                    <a:pt x="772" y="453"/>
                  </a:cubicBezTo>
                  <a:cubicBezTo>
                    <a:pt x="832" y="251"/>
                    <a:pt x="975" y="49"/>
                    <a:pt x="617" y="1"/>
                  </a:cubicBezTo>
                  <a:cubicBezTo>
                    <a:pt x="602" y="1"/>
                    <a:pt x="587" y="1"/>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7329;p32">
              <a:extLst>
                <a:ext uri="{FF2B5EF4-FFF2-40B4-BE49-F238E27FC236}">
                  <a16:creationId xmlns:a16="http://schemas.microsoft.com/office/drawing/2014/main" id="{3DC221CC-23DF-498F-A08B-AEF80B739EDD}"/>
                </a:ext>
              </a:extLst>
            </p:cNvPr>
            <p:cNvSpPr/>
            <p:nvPr/>
          </p:nvSpPr>
          <p:spPr>
            <a:xfrm>
              <a:off x="5495025" y="3564975"/>
              <a:ext cx="33950" cy="16925"/>
            </a:xfrm>
            <a:custGeom>
              <a:avLst/>
              <a:gdLst/>
              <a:ahLst/>
              <a:cxnLst/>
              <a:rect l="l" t="t" r="r" b="b"/>
              <a:pathLst>
                <a:path w="1358" h="677" extrusionOk="0">
                  <a:moveTo>
                    <a:pt x="1133" y="0"/>
                  </a:moveTo>
                  <a:cubicBezTo>
                    <a:pt x="1058" y="0"/>
                    <a:pt x="988" y="36"/>
                    <a:pt x="941" y="103"/>
                  </a:cubicBezTo>
                  <a:cubicBezTo>
                    <a:pt x="941" y="258"/>
                    <a:pt x="1155" y="305"/>
                    <a:pt x="1108" y="543"/>
                  </a:cubicBezTo>
                  <a:lnTo>
                    <a:pt x="84" y="543"/>
                  </a:lnTo>
                  <a:cubicBezTo>
                    <a:pt x="24" y="579"/>
                    <a:pt x="0" y="615"/>
                    <a:pt x="84" y="662"/>
                  </a:cubicBezTo>
                  <a:cubicBezTo>
                    <a:pt x="138" y="656"/>
                    <a:pt x="193" y="654"/>
                    <a:pt x="249" y="654"/>
                  </a:cubicBezTo>
                  <a:cubicBezTo>
                    <a:pt x="421" y="654"/>
                    <a:pt x="597" y="676"/>
                    <a:pt x="771" y="676"/>
                  </a:cubicBezTo>
                  <a:cubicBezTo>
                    <a:pt x="971" y="676"/>
                    <a:pt x="1170" y="647"/>
                    <a:pt x="1358" y="520"/>
                  </a:cubicBezTo>
                  <a:lnTo>
                    <a:pt x="1358" y="91"/>
                  </a:lnTo>
                  <a:cubicBezTo>
                    <a:pt x="1310" y="31"/>
                    <a:pt x="1250" y="8"/>
                    <a:pt x="1191" y="8"/>
                  </a:cubicBezTo>
                  <a:cubicBezTo>
                    <a:pt x="1171" y="3"/>
                    <a:pt x="1152" y="0"/>
                    <a:pt x="113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7330;p32">
              <a:extLst>
                <a:ext uri="{FF2B5EF4-FFF2-40B4-BE49-F238E27FC236}">
                  <a16:creationId xmlns:a16="http://schemas.microsoft.com/office/drawing/2014/main" id="{F31AA3E2-630F-498E-AFB8-074CF80BC2F9}"/>
                </a:ext>
              </a:extLst>
            </p:cNvPr>
            <p:cNvSpPr/>
            <p:nvPr/>
          </p:nvSpPr>
          <p:spPr>
            <a:xfrm>
              <a:off x="5651300" y="3577825"/>
              <a:ext cx="25025" cy="7300"/>
            </a:xfrm>
            <a:custGeom>
              <a:avLst/>
              <a:gdLst/>
              <a:ahLst/>
              <a:cxnLst/>
              <a:rect l="l" t="t" r="r" b="b"/>
              <a:pathLst>
                <a:path w="1001" h="292" extrusionOk="0">
                  <a:moveTo>
                    <a:pt x="567" y="1"/>
                  </a:moveTo>
                  <a:cubicBezTo>
                    <a:pt x="465" y="1"/>
                    <a:pt x="361" y="10"/>
                    <a:pt x="256" y="10"/>
                  </a:cubicBezTo>
                  <a:cubicBezTo>
                    <a:pt x="218" y="10"/>
                    <a:pt x="181" y="9"/>
                    <a:pt x="143" y="6"/>
                  </a:cubicBezTo>
                  <a:lnTo>
                    <a:pt x="143" y="6"/>
                  </a:lnTo>
                  <a:cubicBezTo>
                    <a:pt x="119" y="113"/>
                    <a:pt x="0" y="267"/>
                    <a:pt x="214" y="279"/>
                  </a:cubicBezTo>
                  <a:cubicBezTo>
                    <a:pt x="464" y="291"/>
                    <a:pt x="738" y="291"/>
                    <a:pt x="988" y="291"/>
                  </a:cubicBezTo>
                  <a:cubicBezTo>
                    <a:pt x="988" y="232"/>
                    <a:pt x="1000" y="172"/>
                    <a:pt x="1000" y="113"/>
                  </a:cubicBezTo>
                  <a:cubicBezTo>
                    <a:pt x="864" y="20"/>
                    <a:pt x="718" y="1"/>
                    <a:pt x="5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7331;p32">
              <a:extLst>
                <a:ext uri="{FF2B5EF4-FFF2-40B4-BE49-F238E27FC236}">
                  <a16:creationId xmlns:a16="http://schemas.microsoft.com/office/drawing/2014/main" id="{8933E4A6-BAF1-4045-B0C3-A8753397B1DD}"/>
                </a:ext>
              </a:extLst>
            </p:cNvPr>
            <p:cNvSpPr/>
            <p:nvPr/>
          </p:nvSpPr>
          <p:spPr>
            <a:xfrm>
              <a:off x="5718850" y="3580625"/>
              <a:ext cx="25325" cy="11250"/>
            </a:xfrm>
            <a:custGeom>
              <a:avLst/>
              <a:gdLst/>
              <a:ahLst/>
              <a:cxnLst/>
              <a:rect l="l" t="t" r="r" b="b"/>
              <a:pathLst>
                <a:path w="1013" h="450" extrusionOk="0">
                  <a:moveTo>
                    <a:pt x="310" y="1"/>
                  </a:moveTo>
                  <a:lnTo>
                    <a:pt x="298" y="24"/>
                  </a:lnTo>
                  <a:cubicBezTo>
                    <a:pt x="251" y="167"/>
                    <a:pt x="144" y="227"/>
                    <a:pt x="37" y="286"/>
                  </a:cubicBezTo>
                  <a:lnTo>
                    <a:pt x="1" y="310"/>
                  </a:lnTo>
                  <a:cubicBezTo>
                    <a:pt x="200" y="421"/>
                    <a:pt x="408" y="449"/>
                    <a:pt x="619" y="449"/>
                  </a:cubicBezTo>
                  <a:cubicBezTo>
                    <a:pt x="749" y="449"/>
                    <a:pt x="881" y="438"/>
                    <a:pt x="1013" y="429"/>
                  </a:cubicBezTo>
                  <a:cubicBezTo>
                    <a:pt x="918" y="310"/>
                    <a:pt x="537" y="286"/>
                    <a:pt x="870" y="13"/>
                  </a:cubicBezTo>
                  <a:cubicBezTo>
                    <a:pt x="679" y="13"/>
                    <a:pt x="501" y="13"/>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7332;p32">
              <a:extLst>
                <a:ext uri="{FF2B5EF4-FFF2-40B4-BE49-F238E27FC236}">
                  <a16:creationId xmlns:a16="http://schemas.microsoft.com/office/drawing/2014/main" id="{7D9564A0-A225-4508-A630-EE866C386921}"/>
                </a:ext>
              </a:extLst>
            </p:cNvPr>
            <p:cNvSpPr/>
            <p:nvPr/>
          </p:nvSpPr>
          <p:spPr>
            <a:xfrm>
              <a:off x="6067700" y="3585050"/>
              <a:ext cx="17300" cy="10650"/>
            </a:xfrm>
            <a:custGeom>
              <a:avLst/>
              <a:gdLst/>
              <a:ahLst/>
              <a:cxnLst/>
              <a:rect l="l" t="t" r="r" b="b"/>
              <a:pathLst>
                <a:path w="692" h="426" extrusionOk="0">
                  <a:moveTo>
                    <a:pt x="276" y="1"/>
                  </a:moveTo>
                  <a:cubicBezTo>
                    <a:pt x="177" y="1"/>
                    <a:pt x="81" y="22"/>
                    <a:pt x="1" y="133"/>
                  </a:cubicBezTo>
                  <a:cubicBezTo>
                    <a:pt x="188" y="320"/>
                    <a:pt x="366" y="426"/>
                    <a:pt x="590" y="426"/>
                  </a:cubicBezTo>
                  <a:cubicBezTo>
                    <a:pt x="623" y="426"/>
                    <a:pt x="657" y="424"/>
                    <a:pt x="691" y="419"/>
                  </a:cubicBezTo>
                  <a:lnTo>
                    <a:pt x="691" y="133"/>
                  </a:lnTo>
                  <a:lnTo>
                    <a:pt x="549" y="2"/>
                  </a:lnTo>
                  <a:cubicBezTo>
                    <a:pt x="522" y="8"/>
                    <a:pt x="494" y="10"/>
                    <a:pt x="465" y="10"/>
                  </a:cubicBezTo>
                  <a:cubicBezTo>
                    <a:pt x="403" y="10"/>
                    <a:pt x="339" y="1"/>
                    <a:pt x="2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7333;p32">
              <a:extLst>
                <a:ext uri="{FF2B5EF4-FFF2-40B4-BE49-F238E27FC236}">
                  <a16:creationId xmlns:a16="http://schemas.microsoft.com/office/drawing/2014/main" id="{EB5A6EC1-FE72-418C-83E8-16D6ACE3D6F0}"/>
                </a:ext>
              </a:extLst>
            </p:cNvPr>
            <p:cNvSpPr/>
            <p:nvPr/>
          </p:nvSpPr>
          <p:spPr>
            <a:xfrm>
              <a:off x="5620925" y="3591050"/>
              <a:ext cx="29800" cy="11775"/>
            </a:xfrm>
            <a:custGeom>
              <a:avLst/>
              <a:gdLst/>
              <a:ahLst/>
              <a:cxnLst/>
              <a:rect l="l" t="t" r="r" b="b"/>
              <a:pathLst>
                <a:path w="1192" h="471" extrusionOk="0">
                  <a:moveTo>
                    <a:pt x="703" y="0"/>
                  </a:moveTo>
                  <a:cubicBezTo>
                    <a:pt x="24" y="48"/>
                    <a:pt x="1" y="96"/>
                    <a:pt x="203" y="453"/>
                  </a:cubicBezTo>
                  <a:cubicBezTo>
                    <a:pt x="247" y="465"/>
                    <a:pt x="289" y="470"/>
                    <a:pt x="330" y="470"/>
                  </a:cubicBezTo>
                  <a:cubicBezTo>
                    <a:pt x="486" y="470"/>
                    <a:pt x="621" y="393"/>
                    <a:pt x="763" y="346"/>
                  </a:cubicBezTo>
                  <a:cubicBezTo>
                    <a:pt x="917" y="286"/>
                    <a:pt x="1191" y="274"/>
                    <a:pt x="894" y="12"/>
                  </a:cubicBezTo>
                  <a:cubicBezTo>
                    <a:pt x="822" y="0"/>
                    <a:pt x="763" y="0"/>
                    <a:pt x="7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7334;p32">
              <a:extLst>
                <a:ext uri="{FF2B5EF4-FFF2-40B4-BE49-F238E27FC236}">
                  <a16:creationId xmlns:a16="http://schemas.microsoft.com/office/drawing/2014/main" id="{BD0C8B21-A272-4A97-A717-696ED1FA2438}"/>
                </a:ext>
              </a:extLst>
            </p:cNvPr>
            <p:cNvSpPr/>
            <p:nvPr/>
          </p:nvSpPr>
          <p:spPr>
            <a:xfrm>
              <a:off x="5422100" y="3559500"/>
              <a:ext cx="17575" cy="15150"/>
            </a:xfrm>
            <a:custGeom>
              <a:avLst/>
              <a:gdLst/>
              <a:ahLst/>
              <a:cxnLst/>
              <a:rect l="l" t="t" r="r" b="b"/>
              <a:pathLst>
                <a:path w="703" h="606" extrusionOk="0">
                  <a:moveTo>
                    <a:pt x="524" y="0"/>
                  </a:moveTo>
                  <a:cubicBezTo>
                    <a:pt x="346" y="0"/>
                    <a:pt x="155" y="12"/>
                    <a:pt x="0" y="24"/>
                  </a:cubicBezTo>
                  <a:cubicBezTo>
                    <a:pt x="36" y="143"/>
                    <a:pt x="72" y="250"/>
                    <a:pt x="107" y="358"/>
                  </a:cubicBezTo>
                  <a:lnTo>
                    <a:pt x="107" y="405"/>
                  </a:lnTo>
                  <a:cubicBezTo>
                    <a:pt x="119" y="465"/>
                    <a:pt x="119" y="500"/>
                    <a:pt x="131" y="560"/>
                  </a:cubicBezTo>
                  <a:cubicBezTo>
                    <a:pt x="188" y="595"/>
                    <a:pt x="244" y="605"/>
                    <a:pt x="300" y="605"/>
                  </a:cubicBezTo>
                  <a:cubicBezTo>
                    <a:pt x="339" y="605"/>
                    <a:pt x="378" y="601"/>
                    <a:pt x="417" y="596"/>
                  </a:cubicBezTo>
                  <a:cubicBezTo>
                    <a:pt x="417" y="381"/>
                    <a:pt x="405" y="179"/>
                    <a:pt x="703" y="167"/>
                  </a:cubicBezTo>
                  <a:cubicBezTo>
                    <a:pt x="643" y="107"/>
                    <a:pt x="584" y="60"/>
                    <a:pt x="5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7335;p32">
              <a:extLst>
                <a:ext uri="{FF2B5EF4-FFF2-40B4-BE49-F238E27FC236}">
                  <a16:creationId xmlns:a16="http://schemas.microsoft.com/office/drawing/2014/main" id="{DBFC399C-8690-4ABB-BBBF-560BECEE0DD7}"/>
                </a:ext>
              </a:extLst>
            </p:cNvPr>
            <p:cNvSpPr/>
            <p:nvPr/>
          </p:nvSpPr>
          <p:spPr>
            <a:xfrm>
              <a:off x="6055800" y="3563675"/>
              <a:ext cx="25050" cy="11425"/>
            </a:xfrm>
            <a:custGeom>
              <a:avLst/>
              <a:gdLst/>
              <a:ahLst/>
              <a:cxnLst/>
              <a:rect l="l" t="t" r="r" b="b"/>
              <a:pathLst>
                <a:path w="1002" h="457" extrusionOk="0">
                  <a:moveTo>
                    <a:pt x="778" y="0"/>
                  </a:moveTo>
                  <a:cubicBezTo>
                    <a:pt x="544" y="0"/>
                    <a:pt x="376" y="150"/>
                    <a:pt x="191" y="274"/>
                  </a:cubicBezTo>
                  <a:cubicBezTo>
                    <a:pt x="120" y="274"/>
                    <a:pt x="60" y="298"/>
                    <a:pt x="1" y="298"/>
                  </a:cubicBezTo>
                  <a:cubicBezTo>
                    <a:pt x="167" y="452"/>
                    <a:pt x="394" y="393"/>
                    <a:pt x="596" y="452"/>
                  </a:cubicBezTo>
                  <a:cubicBezTo>
                    <a:pt x="629" y="455"/>
                    <a:pt x="660" y="457"/>
                    <a:pt x="688" y="457"/>
                  </a:cubicBezTo>
                  <a:cubicBezTo>
                    <a:pt x="992" y="457"/>
                    <a:pt x="1002" y="284"/>
                    <a:pt x="882" y="12"/>
                  </a:cubicBezTo>
                  <a:lnTo>
                    <a:pt x="894" y="12"/>
                  </a:lnTo>
                  <a:cubicBezTo>
                    <a:pt x="853" y="4"/>
                    <a:pt x="815" y="0"/>
                    <a:pt x="7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7336;p32">
              <a:extLst>
                <a:ext uri="{FF2B5EF4-FFF2-40B4-BE49-F238E27FC236}">
                  <a16:creationId xmlns:a16="http://schemas.microsoft.com/office/drawing/2014/main" id="{7B1FFEE3-54AB-4090-85A4-08298B75DA57}"/>
                </a:ext>
              </a:extLst>
            </p:cNvPr>
            <p:cNvSpPr/>
            <p:nvPr/>
          </p:nvSpPr>
          <p:spPr>
            <a:xfrm>
              <a:off x="5615275" y="3588725"/>
              <a:ext cx="25025" cy="14275"/>
            </a:xfrm>
            <a:custGeom>
              <a:avLst/>
              <a:gdLst/>
              <a:ahLst/>
              <a:cxnLst/>
              <a:rect l="l" t="t" r="r" b="b"/>
              <a:pathLst>
                <a:path w="1001" h="571" extrusionOk="0">
                  <a:moveTo>
                    <a:pt x="554" y="1"/>
                  </a:moveTo>
                  <a:cubicBezTo>
                    <a:pt x="415" y="1"/>
                    <a:pt x="274" y="36"/>
                    <a:pt x="131" y="93"/>
                  </a:cubicBezTo>
                  <a:cubicBezTo>
                    <a:pt x="60" y="129"/>
                    <a:pt x="0" y="189"/>
                    <a:pt x="0" y="272"/>
                  </a:cubicBezTo>
                  <a:cubicBezTo>
                    <a:pt x="48" y="320"/>
                    <a:pt x="48" y="367"/>
                    <a:pt x="0" y="403"/>
                  </a:cubicBezTo>
                  <a:cubicBezTo>
                    <a:pt x="62" y="542"/>
                    <a:pt x="149" y="571"/>
                    <a:pt x="247" y="571"/>
                  </a:cubicBezTo>
                  <a:cubicBezTo>
                    <a:pt x="301" y="571"/>
                    <a:pt x="358" y="562"/>
                    <a:pt x="417" y="558"/>
                  </a:cubicBezTo>
                  <a:cubicBezTo>
                    <a:pt x="358" y="427"/>
                    <a:pt x="298" y="284"/>
                    <a:pt x="548" y="284"/>
                  </a:cubicBezTo>
                  <a:cubicBezTo>
                    <a:pt x="596" y="284"/>
                    <a:pt x="644" y="287"/>
                    <a:pt x="692" y="287"/>
                  </a:cubicBezTo>
                  <a:cubicBezTo>
                    <a:pt x="811" y="287"/>
                    <a:pt x="924" y="269"/>
                    <a:pt x="1001" y="141"/>
                  </a:cubicBezTo>
                  <a:cubicBezTo>
                    <a:pt x="852" y="42"/>
                    <a:pt x="704" y="1"/>
                    <a:pt x="5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7337;p32">
              <a:extLst>
                <a:ext uri="{FF2B5EF4-FFF2-40B4-BE49-F238E27FC236}">
                  <a16:creationId xmlns:a16="http://schemas.microsoft.com/office/drawing/2014/main" id="{5C45C733-3FBD-4745-99AC-283FCD2DF636}"/>
                </a:ext>
              </a:extLst>
            </p:cNvPr>
            <p:cNvSpPr/>
            <p:nvPr/>
          </p:nvSpPr>
          <p:spPr>
            <a:xfrm>
              <a:off x="5618550" y="3585275"/>
              <a:ext cx="24725" cy="7000"/>
            </a:xfrm>
            <a:custGeom>
              <a:avLst/>
              <a:gdLst/>
              <a:ahLst/>
              <a:cxnLst/>
              <a:rect l="l" t="t" r="r" b="b"/>
              <a:pathLst>
                <a:path w="989" h="280" extrusionOk="0">
                  <a:moveTo>
                    <a:pt x="335" y="0"/>
                  </a:moveTo>
                  <a:cubicBezTo>
                    <a:pt x="272" y="0"/>
                    <a:pt x="208" y="3"/>
                    <a:pt x="143" y="5"/>
                  </a:cubicBezTo>
                  <a:cubicBezTo>
                    <a:pt x="96" y="77"/>
                    <a:pt x="48" y="172"/>
                    <a:pt x="0" y="243"/>
                  </a:cubicBezTo>
                  <a:cubicBezTo>
                    <a:pt x="286" y="267"/>
                    <a:pt x="584" y="267"/>
                    <a:pt x="870" y="279"/>
                  </a:cubicBezTo>
                  <a:cubicBezTo>
                    <a:pt x="893" y="267"/>
                    <a:pt x="941" y="243"/>
                    <a:pt x="989" y="243"/>
                  </a:cubicBezTo>
                  <a:cubicBezTo>
                    <a:pt x="800" y="36"/>
                    <a:pt x="574" y="0"/>
                    <a:pt x="33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7338;p32">
              <a:extLst>
                <a:ext uri="{FF2B5EF4-FFF2-40B4-BE49-F238E27FC236}">
                  <a16:creationId xmlns:a16="http://schemas.microsoft.com/office/drawing/2014/main" id="{15D1CA12-D52D-4707-88E5-F04300C660E4}"/>
                </a:ext>
              </a:extLst>
            </p:cNvPr>
            <p:cNvSpPr/>
            <p:nvPr/>
          </p:nvSpPr>
          <p:spPr>
            <a:xfrm>
              <a:off x="5557525" y="3563075"/>
              <a:ext cx="16100" cy="17875"/>
            </a:xfrm>
            <a:custGeom>
              <a:avLst/>
              <a:gdLst/>
              <a:ahLst/>
              <a:cxnLst/>
              <a:rect l="l" t="t" r="r" b="b"/>
              <a:pathLst>
                <a:path w="644" h="715" extrusionOk="0">
                  <a:moveTo>
                    <a:pt x="242" y="0"/>
                  </a:moveTo>
                  <a:cubicBezTo>
                    <a:pt x="165" y="0"/>
                    <a:pt x="81" y="44"/>
                    <a:pt x="1" y="119"/>
                  </a:cubicBezTo>
                  <a:cubicBezTo>
                    <a:pt x="48" y="179"/>
                    <a:pt x="96" y="226"/>
                    <a:pt x="143" y="274"/>
                  </a:cubicBezTo>
                  <a:cubicBezTo>
                    <a:pt x="322" y="381"/>
                    <a:pt x="286" y="560"/>
                    <a:pt x="298" y="715"/>
                  </a:cubicBezTo>
                  <a:cubicBezTo>
                    <a:pt x="644" y="631"/>
                    <a:pt x="536" y="393"/>
                    <a:pt x="453" y="167"/>
                  </a:cubicBezTo>
                  <a:cubicBezTo>
                    <a:pt x="398" y="50"/>
                    <a:pt x="324" y="0"/>
                    <a:pt x="2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7339;p32">
              <a:extLst>
                <a:ext uri="{FF2B5EF4-FFF2-40B4-BE49-F238E27FC236}">
                  <a16:creationId xmlns:a16="http://schemas.microsoft.com/office/drawing/2014/main" id="{213CC972-9538-4CB5-90A1-FE4B6CDB7417}"/>
                </a:ext>
              </a:extLst>
            </p:cNvPr>
            <p:cNvSpPr/>
            <p:nvPr/>
          </p:nvSpPr>
          <p:spPr>
            <a:xfrm>
              <a:off x="5520025" y="3559200"/>
              <a:ext cx="30675" cy="8050"/>
            </a:xfrm>
            <a:custGeom>
              <a:avLst/>
              <a:gdLst/>
              <a:ahLst/>
              <a:cxnLst/>
              <a:rect l="l" t="t" r="r" b="b"/>
              <a:pathLst>
                <a:path w="1227" h="322" extrusionOk="0">
                  <a:moveTo>
                    <a:pt x="810" y="12"/>
                  </a:moveTo>
                  <a:cubicBezTo>
                    <a:pt x="572" y="24"/>
                    <a:pt x="310" y="24"/>
                    <a:pt x="72" y="36"/>
                  </a:cubicBezTo>
                  <a:cubicBezTo>
                    <a:pt x="0" y="191"/>
                    <a:pt x="131" y="239"/>
                    <a:pt x="215" y="310"/>
                  </a:cubicBezTo>
                  <a:cubicBezTo>
                    <a:pt x="274" y="322"/>
                    <a:pt x="310" y="322"/>
                    <a:pt x="358" y="322"/>
                  </a:cubicBezTo>
                  <a:cubicBezTo>
                    <a:pt x="573" y="210"/>
                    <a:pt x="802" y="171"/>
                    <a:pt x="1035" y="171"/>
                  </a:cubicBezTo>
                  <a:cubicBezTo>
                    <a:pt x="1099" y="171"/>
                    <a:pt x="1163" y="174"/>
                    <a:pt x="1227" y="179"/>
                  </a:cubicBezTo>
                  <a:cubicBezTo>
                    <a:pt x="1132" y="0"/>
                    <a:pt x="953" y="36"/>
                    <a:pt x="810"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7340;p32">
              <a:extLst>
                <a:ext uri="{FF2B5EF4-FFF2-40B4-BE49-F238E27FC236}">
                  <a16:creationId xmlns:a16="http://schemas.microsoft.com/office/drawing/2014/main" id="{AD85F1C7-714C-44AE-B4C3-D8E70E862723}"/>
                </a:ext>
              </a:extLst>
            </p:cNvPr>
            <p:cNvSpPr/>
            <p:nvPr/>
          </p:nvSpPr>
          <p:spPr>
            <a:xfrm>
              <a:off x="6041825" y="3578550"/>
              <a:ext cx="15200" cy="10850"/>
            </a:xfrm>
            <a:custGeom>
              <a:avLst/>
              <a:gdLst/>
              <a:ahLst/>
              <a:cxnLst/>
              <a:rect l="l" t="t" r="r" b="b"/>
              <a:pathLst>
                <a:path w="608" h="434" extrusionOk="0">
                  <a:moveTo>
                    <a:pt x="12" y="0"/>
                  </a:moveTo>
                  <a:cubicBezTo>
                    <a:pt x="12" y="84"/>
                    <a:pt x="0" y="191"/>
                    <a:pt x="0" y="274"/>
                  </a:cubicBezTo>
                  <a:cubicBezTo>
                    <a:pt x="88" y="369"/>
                    <a:pt x="215" y="433"/>
                    <a:pt x="324" y="433"/>
                  </a:cubicBezTo>
                  <a:cubicBezTo>
                    <a:pt x="405" y="433"/>
                    <a:pt x="476" y="397"/>
                    <a:pt x="512" y="310"/>
                  </a:cubicBezTo>
                  <a:cubicBezTo>
                    <a:pt x="607" y="60"/>
                    <a:pt x="274" y="131"/>
                    <a:pt x="143" y="24"/>
                  </a:cubicBezTo>
                  <a:cubicBezTo>
                    <a:pt x="119" y="0"/>
                    <a:pt x="48" y="12"/>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7341;p32">
              <a:extLst>
                <a:ext uri="{FF2B5EF4-FFF2-40B4-BE49-F238E27FC236}">
                  <a16:creationId xmlns:a16="http://schemas.microsoft.com/office/drawing/2014/main" id="{56DE02D1-F435-46DB-B1A9-AC93799EE703}"/>
                </a:ext>
              </a:extLst>
            </p:cNvPr>
            <p:cNvSpPr/>
            <p:nvPr/>
          </p:nvSpPr>
          <p:spPr>
            <a:xfrm>
              <a:off x="5652175" y="3595275"/>
              <a:ext cx="16700" cy="8000"/>
            </a:xfrm>
            <a:custGeom>
              <a:avLst/>
              <a:gdLst/>
              <a:ahLst/>
              <a:cxnLst/>
              <a:rect l="l" t="t" r="r" b="b"/>
              <a:pathLst>
                <a:path w="668" h="320" extrusionOk="0">
                  <a:moveTo>
                    <a:pt x="384" y="1"/>
                  </a:moveTo>
                  <a:cubicBezTo>
                    <a:pt x="286" y="1"/>
                    <a:pt x="175" y="33"/>
                    <a:pt x="72" y="58"/>
                  </a:cubicBezTo>
                  <a:cubicBezTo>
                    <a:pt x="1" y="70"/>
                    <a:pt x="72" y="200"/>
                    <a:pt x="108" y="296"/>
                  </a:cubicBezTo>
                  <a:cubicBezTo>
                    <a:pt x="287" y="308"/>
                    <a:pt x="477" y="308"/>
                    <a:pt x="668" y="320"/>
                  </a:cubicBezTo>
                  <a:cubicBezTo>
                    <a:pt x="640" y="67"/>
                    <a:pt x="525" y="1"/>
                    <a:pt x="3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7342;p32">
              <a:extLst>
                <a:ext uri="{FF2B5EF4-FFF2-40B4-BE49-F238E27FC236}">
                  <a16:creationId xmlns:a16="http://schemas.microsoft.com/office/drawing/2014/main" id="{E3B51250-916D-497B-8F16-4C0B182A593F}"/>
                </a:ext>
              </a:extLst>
            </p:cNvPr>
            <p:cNvSpPr/>
            <p:nvPr/>
          </p:nvSpPr>
          <p:spPr>
            <a:xfrm>
              <a:off x="5467925" y="3577650"/>
              <a:ext cx="28600" cy="3725"/>
            </a:xfrm>
            <a:custGeom>
              <a:avLst/>
              <a:gdLst/>
              <a:ahLst/>
              <a:cxnLst/>
              <a:rect l="l" t="t" r="r" b="b"/>
              <a:pathLst>
                <a:path w="1144" h="149" extrusionOk="0">
                  <a:moveTo>
                    <a:pt x="1" y="1"/>
                  </a:moveTo>
                  <a:lnTo>
                    <a:pt x="1" y="1"/>
                  </a:lnTo>
                  <a:cubicBezTo>
                    <a:pt x="155" y="119"/>
                    <a:pt x="319" y="148"/>
                    <a:pt x="485" y="148"/>
                  </a:cubicBezTo>
                  <a:cubicBezTo>
                    <a:pt x="649" y="148"/>
                    <a:pt x="816" y="120"/>
                    <a:pt x="980" y="120"/>
                  </a:cubicBezTo>
                  <a:cubicBezTo>
                    <a:pt x="1035" y="120"/>
                    <a:pt x="1090" y="123"/>
                    <a:pt x="1144" y="132"/>
                  </a:cubicBezTo>
                  <a:lnTo>
                    <a:pt x="1144" y="13"/>
                  </a:lnTo>
                  <a:cubicBezTo>
                    <a:pt x="775" y="13"/>
                    <a:pt x="394"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7343;p32">
              <a:extLst>
                <a:ext uri="{FF2B5EF4-FFF2-40B4-BE49-F238E27FC236}">
                  <a16:creationId xmlns:a16="http://schemas.microsoft.com/office/drawing/2014/main" id="{2728C3AB-D78E-41E8-A8F5-B3804FEEE0D8}"/>
                </a:ext>
              </a:extLst>
            </p:cNvPr>
            <p:cNvSpPr/>
            <p:nvPr/>
          </p:nvSpPr>
          <p:spPr>
            <a:xfrm>
              <a:off x="6065625" y="3613675"/>
              <a:ext cx="15500" cy="7700"/>
            </a:xfrm>
            <a:custGeom>
              <a:avLst/>
              <a:gdLst/>
              <a:ahLst/>
              <a:cxnLst/>
              <a:rect l="l" t="t" r="r" b="b"/>
              <a:pathLst>
                <a:path w="620" h="308" extrusionOk="0">
                  <a:moveTo>
                    <a:pt x="191" y="0"/>
                  </a:moveTo>
                  <a:cubicBezTo>
                    <a:pt x="120" y="36"/>
                    <a:pt x="1" y="96"/>
                    <a:pt x="24" y="179"/>
                  </a:cubicBezTo>
                  <a:cubicBezTo>
                    <a:pt x="48" y="268"/>
                    <a:pt x="105" y="283"/>
                    <a:pt x="170" y="283"/>
                  </a:cubicBezTo>
                  <a:cubicBezTo>
                    <a:pt x="203" y="283"/>
                    <a:pt x="238" y="279"/>
                    <a:pt x="272" y="279"/>
                  </a:cubicBezTo>
                  <a:cubicBezTo>
                    <a:pt x="306" y="279"/>
                    <a:pt x="340" y="283"/>
                    <a:pt x="370" y="298"/>
                  </a:cubicBezTo>
                  <a:cubicBezTo>
                    <a:pt x="384" y="305"/>
                    <a:pt x="397" y="308"/>
                    <a:pt x="409" y="308"/>
                  </a:cubicBezTo>
                  <a:cubicBezTo>
                    <a:pt x="438" y="308"/>
                    <a:pt x="463" y="291"/>
                    <a:pt x="489" y="274"/>
                  </a:cubicBezTo>
                  <a:lnTo>
                    <a:pt x="620"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7344;p32">
              <a:extLst>
                <a:ext uri="{FF2B5EF4-FFF2-40B4-BE49-F238E27FC236}">
                  <a16:creationId xmlns:a16="http://schemas.microsoft.com/office/drawing/2014/main" id="{77C3355C-B531-4A73-B2B8-9142EEE3EFFA}"/>
                </a:ext>
              </a:extLst>
            </p:cNvPr>
            <p:cNvSpPr/>
            <p:nvPr/>
          </p:nvSpPr>
          <p:spPr>
            <a:xfrm>
              <a:off x="6005500" y="3605925"/>
              <a:ext cx="15500" cy="7450"/>
            </a:xfrm>
            <a:custGeom>
              <a:avLst/>
              <a:gdLst/>
              <a:ahLst/>
              <a:cxnLst/>
              <a:rect l="l" t="t" r="r" b="b"/>
              <a:pathLst>
                <a:path w="620" h="298" extrusionOk="0">
                  <a:moveTo>
                    <a:pt x="334" y="1"/>
                  </a:moveTo>
                  <a:cubicBezTo>
                    <a:pt x="167" y="36"/>
                    <a:pt x="1" y="48"/>
                    <a:pt x="48" y="286"/>
                  </a:cubicBezTo>
                  <a:cubicBezTo>
                    <a:pt x="122" y="286"/>
                    <a:pt x="201" y="297"/>
                    <a:pt x="279" y="297"/>
                  </a:cubicBezTo>
                  <a:cubicBezTo>
                    <a:pt x="403" y="297"/>
                    <a:pt x="525" y="270"/>
                    <a:pt x="620" y="132"/>
                  </a:cubicBezTo>
                  <a:cubicBezTo>
                    <a:pt x="536" y="60"/>
                    <a:pt x="453" y="13"/>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7345;p32">
              <a:extLst>
                <a:ext uri="{FF2B5EF4-FFF2-40B4-BE49-F238E27FC236}">
                  <a16:creationId xmlns:a16="http://schemas.microsoft.com/office/drawing/2014/main" id="{40C82631-5E97-4D62-9AED-8449D2817E4E}"/>
                </a:ext>
              </a:extLst>
            </p:cNvPr>
            <p:cNvSpPr/>
            <p:nvPr/>
          </p:nvSpPr>
          <p:spPr>
            <a:xfrm>
              <a:off x="5931075" y="3568375"/>
              <a:ext cx="10450" cy="10500"/>
            </a:xfrm>
            <a:custGeom>
              <a:avLst/>
              <a:gdLst/>
              <a:ahLst/>
              <a:cxnLst/>
              <a:rect l="l" t="t" r="r" b="b"/>
              <a:pathLst>
                <a:path w="418" h="420" extrusionOk="0">
                  <a:moveTo>
                    <a:pt x="214" y="1"/>
                  </a:moveTo>
                  <a:cubicBezTo>
                    <a:pt x="138" y="1"/>
                    <a:pt x="64" y="39"/>
                    <a:pt x="1" y="122"/>
                  </a:cubicBezTo>
                  <a:cubicBezTo>
                    <a:pt x="49" y="229"/>
                    <a:pt x="96" y="312"/>
                    <a:pt x="144" y="407"/>
                  </a:cubicBezTo>
                  <a:cubicBezTo>
                    <a:pt x="168" y="419"/>
                    <a:pt x="203" y="419"/>
                    <a:pt x="239" y="419"/>
                  </a:cubicBezTo>
                  <a:cubicBezTo>
                    <a:pt x="382" y="348"/>
                    <a:pt x="418" y="229"/>
                    <a:pt x="418" y="86"/>
                  </a:cubicBezTo>
                  <a:cubicBezTo>
                    <a:pt x="351" y="30"/>
                    <a:pt x="282" y="1"/>
                    <a:pt x="2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7346;p32">
              <a:extLst>
                <a:ext uri="{FF2B5EF4-FFF2-40B4-BE49-F238E27FC236}">
                  <a16:creationId xmlns:a16="http://schemas.microsoft.com/office/drawing/2014/main" id="{A8B2D5ED-4C1B-4571-BD03-AC0F582D0F36}"/>
                </a:ext>
              </a:extLst>
            </p:cNvPr>
            <p:cNvSpPr/>
            <p:nvPr/>
          </p:nvSpPr>
          <p:spPr>
            <a:xfrm>
              <a:off x="6088550" y="3613675"/>
              <a:ext cx="13125" cy="7175"/>
            </a:xfrm>
            <a:custGeom>
              <a:avLst/>
              <a:gdLst/>
              <a:ahLst/>
              <a:cxnLst/>
              <a:rect l="l" t="t" r="r" b="b"/>
              <a:pathLst>
                <a:path w="525" h="287" extrusionOk="0">
                  <a:moveTo>
                    <a:pt x="0" y="0"/>
                  </a:moveTo>
                  <a:lnTo>
                    <a:pt x="0" y="143"/>
                  </a:lnTo>
                  <a:cubicBezTo>
                    <a:pt x="60" y="238"/>
                    <a:pt x="215" y="179"/>
                    <a:pt x="286" y="286"/>
                  </a:cubicBezTo>
                  <a:cubicBezTo>
                    <a:pt x="512" y="286"/>
                    <a:pt x="524" y="179"/>
                    <a:pt x="429" y="24"/>
                  </a:cubicBezTo>
                  <a:cubicBezTo>
                    <a:pt x="286" y="24"/>
                    <a:pt x="155"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7347;p32">
              <a:extLst>
                <a:ext uri="{FF2B5EF4-FFF2-40B4-BE49-F238E27FC236}">
                  <a16:creationId xmlns:a16="http://schemas.microsoft.com/office/drawing/2014/main" id="{D1F1ED75-39D1-4553-9D86-8EF0047BE72A}"/>
                </a:ext>
              </a:extLst>
            </p:cNvPr>
            <p:cNvSpPr/>
            <p:nvPr/>
          </p:nvSpPr>
          <p:spPr>
            <a:xfrm>
              <a:off x="6115925" y="3594025"/>
              <a:ext cx="9550" cy="5425"/>
            </a:xfrm>
            <a:custGeom>
              <a:avLst/>
              <a:gdLst/>
              <a:ahLst/>
              <a:cxnLst/>
              <a:rect l="l" t="t" r="r" b="b"/>
              <a:pathLst>
                <a:path w="382" h="217" extrusionOk="0">
                  <a:moveTo>
                    <a:pt x="191" y="0"/>
                  </a:moveTo>
                  <a:cubicBezTo>
                    <a:pt x="72" y="0"/>
                    <a:pt x="13" y="48"/>
                    <a:pt x="1" y="120"/>
                  </a:cubicBezTo>
                  <a:cubicBezTo>
                    <a:pt x="18" y="205"/>
                    <a:pt x="77" y="217"/>
                    <a:pt x="140" y="217"/>
                  </a:cubicBezTo>
                  <a:cubicBezTo>
                    <a:pt x="165" y="217"/>
                    <a:pt x="191" y="215"/>
                    <a:pt x="215" y="215"/>
                  </a:cubicBezTo>
                  <a:cubicBezTo>
                    <a:pt x="275" y="215"/>
                    <a:pt x="382" y="215"/>
                    <a:pt x="346" y="131"/>
                  </a:cubicBezTo>
                  <a:cubicBezTo>
                    <a:pt x="334" y="60"/>
                    <a:pt x="227" y="36"/>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7348;p32">
              <a:extLst>
                <a:ext uri="{FF2B5EF4-FFF2-40B4-BE49-F238E27FC236}">
                  <a16:creationId xmlns:a16="http://schemas.microsoft.com/office/drawing/2014/main" id="{D8283372-84AE-489F-855D-4E2266EDDCC2}"/>
                </a:ext>
              </a:extLst>
            </p:cNvPr>
            <p:cNvSpPr/>
            <p:nvPr/>
          </p:nvSpPr>
          <p:spPr>
            <a:xfrm>
              <a:off x="5823325" y="3563950"/>
              <a:ext cx="14025" cy="6575"/>
            </a:xfrm>
            <a:custGeom>
              <a:avLst/>
              <a:gdLst/>
              <a:ahLst/>
              <a:cxnLst/>
              <a:rect l="l" t="t" r="r" b="b"/>
              <a:pathLst>
                <a:path w="561" h="263" extrusionOk="0">
                  <a:moveTo>
                    <a:pt x="441" y="1"/>
                  </a:moveTo>
                  <a:cubicBezTo>
                    <a:pt x="346" y="144"/>
                    <a:pt x="108" y="72"/>
                    <a:pt x="1" y="251"/>
                  </a:cubicBezTo>
                  <a:cubicBezTo>
                    <a:pt x="191" y="251"/>
                    <a:pt x="370" y="263"/>
                    <a:pt x="560" y="263"/>
                  </a:cubicBezTo>
                  <a:cubicBezTo>
                    <a:pt x="560" y="168"/>
                    <a:pt x="549" y="60"/>
                    <a:pt x="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7349;p32">
              <a:extLst>
                <a:ext uri="{FF2B5EF4-FFF2-40B4-BE49-F238E27FC236}">
                  <a16:creationId xmlns:a16="http://schemas.microsoft.com/office/drawing/2014/main" id="{5601904E-B8E1-4043-95CB-C79197B7F92D}"/>
                </a:ext>
              </a:extLst>
            </p:cNvPr>
            <p:cNvSpPr/>
            <p:nvPr/>
          </p:nvSpPr>
          <p:spPr>
            <a:xfrm>
              <a:off x="6100150" y="3570200"/>
              <a:ext cx="6275" cy="7475"/>
            </a:xfrm>
            <a:custGeom>
              <a:avLst/>
              <a:gdLst/>
              <a:ahLst/>
              <a:cxnLst/>
              <a:rect l="l" t="t" r="r" b="b"/>
              <a:pathLst>
                <a:path w="251" h="299" extrusionOk="0">
                  <a:moveTo>
                    <a:pt x="251" y="1"/>
                  </a:moveTo>
                  <a:cubicBezTo>
                    <a:pt x="132" y="37"/>
                    <a:pt x="1" y="49"/>
                    <a:pt x="25" y="191"/>
                  </a:cubicBezTo>
                  <a:cubicBezTo>
                    <a:pt x="48" y="299"/>
                    <a:pt x="167" y="299"/>
                    <a:pt x="251" y="299"/>
                  </a:cubicBezTo>
                  <a:lnTo>
                    <a:pt x="251"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7350;p32">
              <a:extLst>
                <a:ext uri="{FF2B5EF4-FFF2-40B4-BE49-F238E27FC236}">
                  <a16:creationId xmlns:a16="http://schemas.microsoft.com/office/drawing/2014/main" id="{35C19BC9-D342-4647-9D9D-33AD44BBAC8B}"/>
                </a:ext>
              </a:extLst>
            </p:cNvPr>
            <p:cNvSpPr/>
            <p:nvPr/>
          </p:nvSpPr>
          <p:spPr>
            <a:xfrm>
              <a:off x="6113550" y="3570500"/>
              <a:ext cx="7775" cy="6400"/>
            </a:xfrm>
            <a:custGeom>
              <a:avLst/>
              <a:gdLst/>
              <a:ahLst/>
              <a:cxnLst/>
              <a:rect l="l" t="t" r="r" b="b"/>
              <a:pathLst>
                <a:path w="311" h="256" extrusionOk="0">
                  <a:moveTo>
                    <a:pt x="286" y="1"/>
                  </a:moveTo>
                  <a:cubicBezTo>
                    <a:pt x="179" y="25"/>
                    <a:pt x="0" y="37"/>
                    <a:pt x="48" y="168"/>
                  </a:cubicBezTo>
                  <a:cubicBezTo>
                    <a:pt x="71" y="232"/>
                    <a:pt x="105" y="255"/>
                    <a:pt x="141" y="255"/>
                  </a:cubicBezTo>
                  <a:cubicBezTo>
                    <a:pt x="200" y="255"/>
                    <a:pt x="266" y="195"/>
                    <a:pt x="310" y="144"/>
                  </a:cubicBezTo>
                  <a:cubicBezTo>
                    <a:pt x="298" y="96"/>
                    <a:pt x="286" y="48"/>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7351;p32">
              <a:extLst>
                <a:ext uri="{FF2B5EF4-FFF2-40B4-BE49-F238E27FC236}">
                  <a16:creationId xmlns:a16="http://schemas.microsoft.com/office/drawing/2014/main" id="{376A840C-86D3-445C-A3C2-A8A228D0C51D}"/>
                </a:ext>
              </a:extLst>
            </p:cNvPr>
            <p:cNvSpPr/>
            <p:nvPr/>
          </p:nvSpPr>
          <p:spPr>
            <a:xfrm>
              <a:off x="5550675" y="3553025"/>
              <a:ext cx="10750" cy="3525"/>
            </a:xfrm>
            <a:custGeom>
              <a:avLst/>
              <a:gdLst/>
              <a:ahLst/>
              <a:cxnLst/>
              <a:rect l="l" t="t" r="r" b="b"/>
              <a:pathLst>
                <a:path w="430" h="141" extrusionOk="0">
                  <a:moveTo>
                    <a:pt x="220" y="0"/>
                  </a:moveTo>
                  <a:cubicBezTo>
                    <a:pt x="147" y="0"/>
                    <a:pt x="72" y="45"/>
                    <a:pt x="1" y="128"/>
                  </a:cubicBezTo>
                  <a:cubicBezTo>
                    <a:pt x="132" y="128"/>
                    <a:pt x="275" y="128"/>
                    <a:pt x="429" y="140"/>
                  </a:cubicBezTo>
                  <a:cubicBezTo>
                    <a:pt x="364" y="45"/>
                    <a:pt x="292" y="0"/>
                    <a:pt x="2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7352;p32">
              <a:extLst>
                <a:ext uri="{FF2B5EF4-FFF2-40B4-BE49-F238E27FC236}">
                  <a16:creationId xmlns:a16="http://schemas.microsoft.com/office/drawing/2014/main" id="{940A1D5B-A323-49FF-A2CA-F488C8C66637}"/>
                </a:ext>
              </a:extLst>
            </p:cNvPr>
            <p:cNvSpPr/>
            <p:nvPr/>
          </p:nvSpPr>
          <p:spPr>
            <a:xfrm>
              <a:off x="5851600" y="3591000"/>
              <a:ext cx="3600" cy="5900"/>
            </a:xfrm>
            <a:custGeom>
              <a:avLst/>
              <a:gdLst/>
              <a:ahLst/>
              <a:cxnLst/>
              <a:rect l="l" t="t" r="r" b="b"/>
              <a:pathLst>
                <a:path w="144" h="236" extrusionOk="0">
                  <a:moveTo>
                    <a:pt x="112" y="1"/>
                  </a:moveTo>
                  <a:cubicBezTo>
                    <a:pt x="111" y="1"/>
                    <a:pt x="109" y="1"/>
                    <a:pt x="108" y="2"/>
                  </a:cubicBezTo>
                  <a:cubicBezTo>
                    <a:pt x="72" y="14"/>
                    <a:pt x="25" y="38"/>
                    <a:pt x="1" y="50"/>
                  </a:cubicBezTo>
                  <a:lnTo>
                    <a:pt x="1" y="181"/>
                  </a:lnTo>
                  <a:cubicBezTo>
                    <a:pt x="1" y="193"/>
                    <a:pt x="13" y="217"/>
                    <a:pt x="49" y="229"/>
                  </a:cubicBezTo>
                  <a:cubicBezTo>
                    <a:pt x="57" y="233"/>
                    <a:pt x="67" y="235"/>
                    <a:pt x="79" y="235"/>
                  </a:cubicBezTo>
                  <a:cubicBezTo>
                    <a:pt x="102" y="235"/>
                    <a:pt x="128" y="225"/>
                    <a:pt x="144" y="193"/>
                  </a:cubicBezTo>
                  <a:lnTo>
                    <a:pt x="144" y="50"/>
                  </a:lnTo>
                  <a:cubicBezTo>
                    <a:pt x="144" y="39"/>
                    <a:pt x="125" y="1"/>
                    <a:pt x="1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7353;p32">
              <a:extLst>
                <a:ext uri="{FF2B5EF4-FFF2-40B4-BE49-F238E27FC236}">
                  <a16:creationId xmlns:a16="http://schemas.microsoft.com/office/drawing/2014/main" id="{89859601-88E5-4D17-88BF-96D41D4F24FB}"/>
                </a:ext>
              </a:extLst>
            </p:cNvPr>
            <p:cNvSpPr/>
            <p:nvPr/>
          </p:nvSpPr>
          <p:spPr>
            <a:xfrm>
              <a:off x="5669150" y="3558200"/>
              <a:ext cx="7175" cy="5650"/>
            </a:xfrm>
            <a:custGeom>
              <a:avLst/>
              <a:gdLst/>
              <a:ahLst/>
              <a:cxnLst/>
              <a:rect l="l" t="t" r="r" b="b"/>
              <a:pathLst>
                <a:path w="287" h="226" extrusionOk="0">
                  <a:moveTo>
                    <a:pt x="50" y="0"/>
                  </a:moveTo>
                  <a:cubicBezTo>
                    <a:pt x="37" y="0"/>
                    <a:pt x="19" y="16"/>
                    <a:pt x="0" y="52"/>
                  </a:cubicBezTo>
                  <a:lnTo>
                    <a:pt x="0" y="183"/>
                  </a:lnTo>
                  <a:cubicBezTo>
                    <a:pt x="54" y="210"/>
                    <a:pt x="104" y="226"/>
                    <a:pt x="156" y="226"/>
                  </a:cubicBezTo>
                  <a:cubicBezTo>
                    <a:pt x="197" y="226"/>
                    <a:pt x="239" y="216"/>
                    <a:pt x="286" y="195"/>
                  </a:cubicBezTo>
                  <a:cubicBezTo>
                    <a:pt x="227" y="136"/>
                    <a:pt x="167" y="100"/>
                    <a:pt x="108" y="40"/>
                  </a:cubicBezTo>
                  <a:cubicBezTo>
                    <a:pt x="108" y="17"/>
                    <a:pt x="96" y="17"/>
                    <a:pt x="60" y="5"/>
                  </a:cubicBezTo>
                  <a:cubicBezTo>
                    <a:pt x="57" y="2"/>
                    <a:pt x="54" y="0"/>
                    <a:pt x="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7354;p32">
              <a:extLst>
                <a:ext uri="{FF2B5EF4-FFF2-40B4-BE49-F238E27FC236}">
                  <a16:creationId xmlns:a16="http://schemas.microsoft.com/office/drawing/2014/main" id="{F0BB4EF7-EB6C-4777-9FD1-B488143D9378}"/>
                </a:ext>
              </a:extLst>
            </p:cNvPr>
            <p:cNvSpPr/>
            <p:nvPr/>
          </p:nvSpPr>
          <p:spPr>
            <a:xfrm>
              <a:off x="5643250" y="3577650"/>
              <a:ext cx="4200" cy="4800"/>
            </a:xfrm>
            <a:custGeom>
              <a:avLst/>
              <a:gdLst/>
              <a:ahLst/>
              <a:cxnLst/>
              <a:rect l="l" t="t" r="r" b="b"/>
              <a:pathLst>
                <a:path w="168" h="192" extrusionOk="0">
                  <a:moveTo>
                    <a:pt x="75" y="0"/>
                  </a:moveTo>
                  <a:cubicBezTo>
                    <a:pt x="58" y="0"/>
                    <a:pt x="41" y="4"/>
                    <a:pt x="24" y="13"/>
                  </a:cubicBezTo>
                  <a:cubicBezTo>
                    <a:pt x="48" y="96"/>
                    <a:pt x="1" y="191"/>
                    <a:pt x="120" y="191"/>
                  </a:cubicBezTo>
                  <a:cubicBezTo>
                    <a:pt x="132" y="191"/>
                    <a:pt x="143" y="96"/>
                    <a:pt x="167" y="36"/>
                  </a:cubicBezTo>
                  <a:cubicBezTo>
                    <a:pt x="137" y="13"/>
                    <a:pt x="106" y="0"/>
                    <a:pt x="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7355;p32">
              <a:extLst>
                <a:ext uri="{FF2B5EF4-FFF2-40B4-BE49-F238E27FC236}">
                  <a16:creationId xmlns:a16="http://schemas.microsoft.com/office/drawing/2014/main" id="{B2D90596-5E7E-4F1B-B8EA-7EEC91A67F85}"/>
                </a:ext>
              </a:extLst>
            </p:cNvPr>
            <p:cNvSpPr/>
            <p:nvPr/>
          </p:nvSpPr>
          <p:spPr>
            <a:xfrm>
              <a:off x="5457225" y="3577650"/>
              <a:ext cx="7150" cy="2975"/>
            </a:xfrm>
            <a:custGeom>
              <a:avLst/>
              <a:gdLst/>
              <a:ahLst/>
              <a:cxnLst/>
              <a:rect l="l" t="t" r="r" b="b"/>
              <a:pathLst>
                <a:path w="286" h="119" extrusionOk="0">
                  <a:moveTo>
                    <a:pt x="0" y="1"/>
                  </a:moveTo>
                  <a:cubicBezTo>
                    <a:pt x="43" y="80"/>
                    <a:pt x="91" y="118"/>
                    <a:pt x="142" y="118"/>
                  </a:cubicBezTo>
                  <a:cubicBezTo>
                    <a:pt x="190" y="118"/>
                    <a:pt x="239" y="83"/>
                    <a:pt x="286" y="13"/>
                  </a:cubicBezTo>
                  <a:cubicBezTo>
                    <a:pt x="191" y="13"/>
                    <a:pt x="84"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7356;p32">
              <a:extLst>
                <a:ext uri="{FF2B5EF4-FFF2-40B4-BE49-F238E27FC236}">
                  <a16:creationId xmlns:a16="http://schemas.microsoft.com/office/drawing/2014/main" id="{C220DBC3-A8AE-4072-BC04-7794A5D897EE}"/>
                </a:ext>
              </a:extLst>
            </p:cNvPr>
            <p:cNvSpPr/>
            <p:nvPr/>
          </p:nvSpPr>
          <p:spPr>
            <a:xfrm>
              <a:off x="5452750" y="3574975"/>
              <a:ext cx="4200" cy="2700"/>
            </a:xfrm>
            <a:custGeom>
              <a:avLst/>
              <a:gdLst/>
              <a:ahLst/>
              <a:cxnLst/>
              <a:rect l="l" t="t" r="r" b="b"/>
              <a:pathLst>
                <a:path w="168" h="108" extrusionOk="0">
                  <a:moveTo>
                    <a:pt x="132" y="0"/>
                  </a:moveTo>
                  <a:lnTo>
                    <a:pt x="1" y="96"/>
                  </a:lnTo>
                  <a:cubicBezTo>
                    <a:pt x="60" y="96"/>
                    <a:pt x="120" y="108"/>
                    <a:pt x="167" y="108"/>
                  </a:cubicBezTo>
                  <a:cubicBezTo>
                    <a:pt x="167" y="84"/>
                    <a:pt x="143" y="36"/>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7357;p32">
              <a:extLst>
                <a:ext uri="{FF2B5EF4-FFF2-40B4-BE49-F238E27FC236}">
                  <a16:creationId xmlns:a16="http://schemas.microsoft.com/office/drawing/2014/main" id="{A298582F-5862-43CD-B16F-5E67F092B12A}"/>
                </a:ext>
              </a:extLst>
            </p:cNvPr>
            <p:cNvSpPr/>
            <p:nvPr/>
          </p:nvSpPr>
          <p:spPr>
            <a:xfrm>
              <a:off x="5614675" y="3595800"/>
              <a:ext cx="3600" cy="3600"/>
            </a:xfrm>
            <a:custGeom>
              <a:avLst/>
              <a:gdLst/>
              <a:ahLst/>
              <a:cxnLst/>
              <a:rect l="l" t="t" r="r" b="b"/>
              <a:pathLst>
                <a:path w="144" h="144" extrusionOk="0">
                  <a:moveTo>
                    <a:pt x="24" y="1"/>
                  </a:moveTo>
                  <a:cubicBezTo>
                    <a:pt x="1" y="49"/>
                    <a:pt x="1" y="96"/>
                    <a:pt x="24" y="144"/>
                  </a:cubicBezTo>
                  <a:cubicBezTo>
                    <a:pt x="143" y="96"/>
                    <a:pt x="143" y="49"/>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7358;p32">
              <a:extLst>
                <a:ext uri="{FF2B5EF4-FFF2-40B4-BE49-F238E27FC236}">
                  <a16:creationId xmlns:a16="http://schemas.microsoft.com/office/drawing/2014/main" id="{8FCD5CF8-EA16-4CAD-B289-796BA167AD58}"/>
                </a:ext>
              </a:extLst>
            </p:cNvPr>
            <p:cNvSpPr/>
            <p:nvPr/>
          </p:nvSpPr>
          <p:spPr>
            <a:xfrm>
              <a:off x="5539675" y="3552650"/>
              <a:ext cx="4175" cy="3600"/>
            </a:xfrm>
            <a:custGeom>
              <a:avLst/>
              <a:gdLst/>
              <a:ahLst/>
              <a:cxnLst/>
              <a:rect l="l" t="t" r="r" b="b"/>
              <a:pathLst>
                <a:path w="167" h="144" extrusionOk="0">
                  <a:moveTo>
                    <a:pt x="0" y="0"/>
                  </a:moveTo>
                  <a:cubicBezTo>
                    <a:pt x="0" y="48"/>
                    <a:pt x="0" y="96"/>
                    <a:pt x="24" y="143"/>
                  </a:cubicBezTo>
                  <a:cubicBezTo>
                    <a:pt x="60" y="143"/>
                    <a:pt x="119" y="120"/>
                    <a:pt x="167" y="120"/>
                  </a:cubicBezTo>
                  <a:cubicBezTo>
                    <a:pt x="107" y="96"/>
                    <a:pt x="60"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7359;p32">
              <a:extLst>
                <a:ext uri="{FF2B5EF4-FFF2-40B4-BE49-F238E27FC236}">
                  <a16:creationId xmlns:a16="http://schemas.microsoft.com/office/drawing/2014/main" id="{4A5926B0-B445-4833-B3C9-6B810164FED2}"/>
                </a:ext>
              </a:extLst>
            </p:cNvPr>
            <p:cNvSpPr/>
            <p:nvPr/>
          </p:nvSpPr>
          <p:spPr>
            <a:xfrm>
              <a:off x="6081100" y="3585100"/>
              <a:ext cx="3900" cy="3300"/>
            </a:xfrm>
            <a:custGeom>
              <a:avLst/>
              <a:gdLst/>
              <a:ahLst/>
              <a:cxnLst/>
              <a:rect l="l" t="t" r="r" b="b"/>
              <a:pathLst>
                <a:path w="156" h="132" extrusionOk="0">
                  <a:moveTo>
                    <a:pt x="155" y="131"/>
                  </a:moveTo>
                  <a:cubicBezTo>
                    <a:pt x="108" y="96"/>
                    <a:pt x="60" y="48"/>
                    <a:pt x="1" y="0"/>
                  </a:cubicBezTo>
                  <a:cubicBezTo>
                    <a:pt x="60" y="48"/>
                    <a:pt x="108" y="96"/>
                    <a:pt x="155" y="13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7360;p32">
              <a:extLst>
                <a:ext uri="{FF2B5EF4-FFF2-40B4-BE49-F238E27FC236}">
                  <a16:creationId xmlns:a16="http://schemas.microsoft.com/office/drawing/2014/main" id="{B3D74D93-A8ED-4051-816A-3EDB03A2FF1A}"/>
                </a:ext>
              </a:extLst>
            </p:cNvPr>
            <p:cNvSpPr/>
            <p:nvPr/>
          </p:nvSpPr>
          <p:spPr>
            <a:xfrm>
              <a:off x="5915025" y="3624225"/>
              <a:ext cx="116700" cy="17975"/>
            </a:xfrm>
            <a:custGeom>
              <a:avLst/>
              <a:gdLst/>
              <a:ahLst/>
              <a:cxnLst/>
              <a:rect l="l" t="t" r="r" b="b"/>
              <a:pathLst>
                <a:path w="4668" h="719" extrusionOk="0">
                  <a:moveTo>
                    <a:pt x="995" y="0"/>
                  </a:moveTo>
                  <a:cubicBezTo>
                    <a:pt x="874" y="0"/>
                    <a:pt x="752" y="12"/>
                    <a:pt x="631" y="43"/>
                  </a:cubicBezTo>
                  <a:cubicBezTo>
                    <a:pt x="512" y="293"/>
                    <a:pt x="214" y="114"/>
                    <a:pt x="48" y="269"/>
                  </a:cubicBezTo>
                  <a:cubicBezTo>
                    <a:pt x="0" y="328"/>
                    <a:pt x="24" y="376"/>
                    <a:pt x="83" y="412"/>
                  </a:cubicBezTo>
                  <a:lnTo>
                    <a:pt x="60" y="412"/>
                  </a:lnTo>
                  <a:cubicBezTo>
                    <a:pt x="214" y="497"/>
                    <a:pt x="373" y="518"/>
                    <a:pt x="533" y="518"/>
                  </a:cubicBezTo>
                  <a:cubicBezTo>
                    <a:pt x="687" y="518"/>
                    <a:pt x="842" y="499"/>
                    <a:pt x="996" y="499"/>
                  </a:cubicBezTo>
                  <a:cubicBezTo>
                    <a:pt x="1130" y="499"/>
                    <a:pt x="1262" y="514"/>
                    <a:pt x="1393" y="566"/>
                  </a:cubicBezTo>
                  <a:cubicBezTo>
                    <a:pt x="1512" y="507"/>
                    <a:pt x="1643" y="507"/>
                    <a:pt x="1798" y="507"/>
                  </a:cubicBezTo>
                  <a:cubicBezTo>
                    <a:pt x="2603" y="528"/>
                    <a:pt x="3398" y="719"/>
                    <a:pt x="4201" y="719"/>
                  </a:cubicBezTo>
                  <a:cubicBezTo>
                    <a:pt x="4301" y="719"/>
                    <a:pt x="4401" y="716"/>
                    <a:pt x="4501" y="709"/>
                  </a:cubicBezTo>
                  <a:cubicBezTo>
                    <a:pt x="4667" y="507"/>
                    <a:pt x="4512" y="400"/>
                    <a:pt x="4370" y="316"/>
                  </a:cubicBezTo>
                  <a:cubicBezTo>
                    <a:pt x="3560" y="138"/>
                    <a:pt x="2727" y="269"/>
                    <a:pt x="1905" y="138"/>
                  </a:cubicBezTo>
                  <a:cubicBezTo>
                    <a:pt x="1606" y="78"/>
                    <a:pt x="1302" y="0"/>
                    <a:pt x="9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7361;p32">
              <a:extLst>
                <a:ext uri="{FF2B5EF4-FFF2-40B4-BE49-F238E27FC236}">
                  <a16:creationId xmlns:a16="http://schemas.microsoft.com/office/drawing/2014/main" id="{188F681C-2369-497B-9984-2F44A7890B41}"/>
                </a:ext>
              </a:extLst>
            </p:cNvPr>
            <p:cNvSpPr/>
            <p:nvPr/>
          </p:nvSpPr>
          <p:spPr>
            <a:xfrm>
              <a:off x="6119800" y="3637750"/>
              <a:ext cx="63725" cy="15825"/>
            </a:xfrm>
            <a:custGeom>
              <a:avLst/>
              <a:gdLst/>
              <a:ahLst/>
              <a:cxnLst/>
              <a:rect l="l" t="t" r="r" b="b"/>
              <a:pathLst>
                <a:path w="2549" h="633" extrusionOk="0">
                  <a:moveTo>
                    <a:pt x="534" y="0"/>
                  </a:moveTo>
                  <a:cubicBezTo>
                    <a:pt x="416" y="0"/>
                    <a:pt x="298" y="11"/>
                    <a:pt x="179" y="37"/>
                  </a:cubicBezTo>
                  <a:cubicBezTo>
                    <a:pt x="108" y="97"/>
                    <a:pt x="36" y="180"/>
                    <a:pt x="1" y="287"/>
                  </a:cubicBezTo>
                  <a:cubicBezTo>
                    <a:pt x="1" y="347"/>
                    <a:pt x="1" y="395"/>
                    <a:pt x="12" y="454"/>
                  </a:cubicBezTo>
                  <a:cubicBezTo>
                    <a:pt x="60" y="526"/>
                    <a:pt x="131" y="561"/>
                    <a:pt x="215" y="609"/>
                  </a:cubicBezTo>
                  <a:cubicBezTo>
                    <a:pt x="453" y="573"/>
                    <a:pt x="691" y="573"/>
                    <a:pt x="905" y="466"/>
                  </a:cubicBezTo>
                  <a:cubicBezTo>
                    <a:pt x="905" y="466"/>
                    <a:pt x="929" y="454"/>
                    <a:pt x="965" y="418"/>
                  </a:cubicBezTo>
                  <a:cubicBezTo>
                    <a:pt x="974" y="415"/>
                    <a:pt x="984" y="414"/>
                    <a:pt x="993" y="414"/>
                  </a:cubicBezTo>
                  <a:cubicBezTo>
                    <a:pt x="1023" y="414"/>
                    <a:pt x="1054" y="427"/>
                    <a:pt x="1072" y="454"/>
                  </a:cubicBezTo>
                  <a:cubicBezTo>
                    <a:pt x="1156" y="516"/>
                    <a:pt x="1244" y="533"/>
                    <a:pt x="1334" y="533"/>
                  </a:cubicBezTo>
                  <a:cubicBezTo>
                    <a:pt x="1448" y="533"/>
                    <a:pt x="1565" y="506"/>
                    <a:pt x="1679" y="506"/>
                  </a:cubicBezTo>
                  <a:cubicBezTo>
                    <a:pt x="1769" y="506"/>
                    <a:pt x="1857" y="523"/>
                    <a:pt x="1941" y="585"/>
                  </a:cubicBezTo>
                  <a:cubicBezTo>
                    <a:pt x="1941" y="597"/>
                    <a:pt x="1953" y="621"/>
                    <a:pt x="1977" y="633"/>
                  </a:cubicBezTo>
                  <a:cubicBezTo>
                    <a:pt x="2013" y="633"/>
                    <a:pt x="2025" y="633"/>
                    <a:pt x="2060" y="585"/>
                  </a:cubicBezTo>
                  <a:cubicBezTo>
                    <a:pt x="2215" y="502"/>
                    <a:pt x="2548" y="514"/>
                    <a:pt x="2358" y="168"/>
                  </a:cubicBezTo>
                  <a:cubicBezTo>
                    <a:pt x="2084" y="145"/>
                    <a:pt x="1834" y="156"/>
                    <a:pt x="1584" y="121"/>
                  </a:cubicBezTo>
                  <a:cubicBezTo>
                    <a:pt x="1236" y="94"/>
                    <a:pt x="888" y="0"/>
                    <a:pt x="5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7362;p32">
              <a:extLst>
                <a:ext uri="{FF2B5EF4-FFF2-40B4-BE49-F238E27FC236}">
                  <a16:creationId xmlns:a16="http://schemas.microsoft.com/office/drawing/2014/main" id="{EC2E3C1D-82A7-4E1A-8744-27CDDC30A33E}"/>
                </a:ext>
              </a:extLst>
            </p:cNvPr>
            <p:cNvSpPr/>
            <p:nvPr/>
          </p:nvSpPr>
          <p:spPr>
            <a:xfrm>
              <a:off x="6023950" y="3631500"/>
              <a:ext cx="43475" cy="14725"/>
            </a:xfrm>
            <a:custGeom>
              <a:avLst/>
              <a:gdLst/>
              <a:ahLst/>
              <a:cxnLst/>
              <a:rect l="l" t="t" r="r" b="b"/>
              <a:pathLst>
                <a:path w="1739" h="589" extrusionOk="0">
                  <a:moveTo>
                    <a:pt x="339" y="1"/>
                  </a:moveTo>
                  <a:cubicBezTo>
                    <a:pt x="226" y="1"/>
                    <a:pt x="113" y="2"/>
                    <a:pt x="1" y="2"/>
                  </a:cubicBezTo>
                  <a:cubicBezTo>
                    <a:pt x="72" y="145"/>
                    <a:pt x="155" y="264"/>
                    <a:pt x="144" y="418"/>
                  </a:cubicBezTo>
                  <a:cubicBezTo>
                    <a:pt x="477" y="561"/>
                    <a:pt x="810" y="526"/>
                    <a:pt x="1168" y="537"/>
                  </a:cubicBezTo>
                  <a:cubicBezTo>
                    <a:pt x="1273" y="550"/>
                    <a:pt x="1382" y="588"/>
                    <a:pt x="1484" y="588"/>
                  </a:cubicBezTo>
                  <a:cubicBezTo>
                    <a:pt x="1577" y="588"/>
                    <a:pt x="1665" y="556"/>
                    <a:pt x="1739" y="442"/>
                  </a:cubicBezTo>
                  <a:cubicBezTo>
                    <a:pt x="1632" y="359"/>
                    <a:pt x="1668" y="228"/>
                    <a:pt x="1584" y="156"/>
                  </a:cubicBezTo>
                  <a:cubicBezTo>
                    <a:pt x="1180" y="15"/>
                    <a:pt x="761" y="1"/>
                    <a:pt x="3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7363;p32">
              <a:extLst>
                <a:ext uri="{FF2B5EF4-FFF2-40B4-BE49-F238E27FC236}">
                  <a16:creationId xmlns:a16="http://schemas.microsoft.com/office/drawing/2014/main" id="{0A709B98-D86F-4B35-9C17-4447066F0F7D}"/>
                </a:ext>
              </a:extLst>
            </p:cNvPr>
            <p:cNvSpPr/>
            <p:nvPr/>
          </p:nvSpPr>
          <p:spPr>
            <a:xfrm>
              <a:off x="6076650" y="3635650"/>
              <a:ext cx="46450" cy="16100"/>
            </a:xfrm>
            <a:custGeom>
              <a:avLst/>
              <a:gdLst/>
              <a:ahLst/>
              <a:cxnLst/>
              <a:rect l="l" t="t" r="r" b="b"/>
              <a:pathLst>
                <a:path w="1858" h="644" extrusionOk="0">
                  <a:moveTo>
                    <a:pt x="493" y="1"/>
                  </a:moveTo>
                  <a:cubicBezTo>
                    <a:pt x="350" y="1"/>
                    <a:pt x="205" y="5"/>
                    <a:pt x="60" y="14"/>
                  </a:cubicBezTo>
                  <a:cubicBezTo>
                    <a:pt x="0" y="240"/>
                    <a:pt x="357" y="217"/>
                    <a:pt x="298" y="419"/>
                  </a:cubicBezTo>
                  <a:cubicBezTo>
                    <a:pt x="286" y="479"/>
                    <a:pt x="298" y="538"/>
                    <a:pt x="345" y="574"/>
                  </a:cubicBezTo>
                  <a:cubicBezTo>
                    <a:pt x="345" y="574"/>
                    <a:pt x="357" y="586"/>
                    <a:pt x="393" y="598"/>
                  </a:cubicBezTo>
                  <a:cubicBezTo>
                    <a:pt x="399" y="601"/>
                    <a:pt x="407" y="602"/>
                    <a:pt x="414" y="602"/>
                  </a:cubicBezTo>
                  <a:cubicBezTo>
                    <a:pt x="435" y="602"/>
                    <a:pt x="459" y="591"/>
                    <a:pt x="476" y="574"/>
                  </a:cubicBezTo>
                  <a:cubicBezTo>
                    <a:pt x="536" y="550"/>
                    <a:pt x="584" y="550"/>
                    <a:pt x="631" y="550"/>
                  </a:cubicBezTo>
                  <a:cubicBezTo>
                    <a:pt x="819" y="598"/>
                    <a:pt x="1010" y="644"/>
                    <a:pt x="1199" y="644"/>
                  </a:cubicBezTo>
                  <a:cubicBezTo>
                    <a:pt x="1382" y="644"/>
                    <a:pt x="1563" y="601"/>
                    <a:pt x="1738" y="479"/>
                  </a:cubicBezTo>
                  <a:cubicBezTo>
                    <a:pt x="1762" y="443"/>
                    <a:pt x="1774" y="431"/>
                    <a:pt x="1786" y="407"/>
                  </a:cubicBezTo>
                  <a:cubicBezTo>
                    <a:pt x="1846" y="300"/>
                    <a:pt x="1857" y="217"/>
                    <a:pt x="1774" y="121"/>
                  </a:cubicBezTo>
                  <a:cubicBezTo>
                    <a:pt x="1346" y="41"/>
                    <a:pt x="924" y="1"/>
                    <a:pt x="4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7364;p32">
              <a:extLst>
                <a:ext uri="{FF2B5EF4-FFF2-40B4-BE49-F238E27FC236}">
                  <a16:creationId xmlns:a16="http://schemas.microsoft.com/office/drawing/2014/main" id="{96A2868D-2585-4877-BD8F-458240977B47}"/>
                </a:ext>
              </a:extLst>
            </p:cNvPr>
            <p:cNvSpPr/>
            <p:nvPr/>
          </p:nvSpPr>
          <p:spPr>
            <a:xfrm>
              <a:off x="5876625" y="3620225"/>
              <a:ext cx="54200" cy="13075"/>
            </a:xfrm>
            <a:custGeom>
              <a:avLst/>
              <a:gdLst/>
              <a:ahLst/>
              <a:cxnLst/>
              <a:rect l="l" t="t" r="r" b="b"/>
              <a:pathLst>
                <a:path w="2168" h="523" extrusionOk="0">
                  <a:moveTo>
                    <a:pt x="310" y="0"/>
                  </a:moveTo>
                  <a:cubicBezTo>
                    <a:pt x="179" y="36"/>
                    <a:pt x="0" y="72"/>
                    <a:pt x="24" y="250"/>
                  </a:cubicBezTo>
                  <a:cubicBezTo>
                    <a:pt x="72" y="441"/>
                    <a:pt x="250" y="476"/>
                    <a:pt x="417" y="512"/>
                  </a:cubicBezTo>
                  <a:cubicBezTo>
                    <a:pt x="448" y="511"/>
                    <a:pt x="480" y="511"/>
                    <a:pt x="512" y="511"/>
                  </a:cubicBezTo>
                  <a:cubicBezTo>
                    <a:pt x="681" y="511"/>
                    <a:pt x="853" y="523"/>
                    <a:pt x="1025" y="523"/>
                  </a:cubicBezTo>
                  <a:cubicBezTo>
                    <a:pt x="1208" y="523"/>
                    <a:pt x="1391" y="509"/>
                    <a:pt x="1572" y="453"/>
                  </a:cubicBezTo>
                  <a:cubicBezTo>
                    <a:pt x="1614" y="441"/>
                    <a:pt x="1660" y="438"/>
                    <a:pt x="1707" y="438"/>
                  </a:cubicBezTo>
                  <a:cubicBezTo>
                    <a:pt x="1755" y="438"/>
                    <a:pt x="1804" y="441"/>
                    <a:pt x="1851" y="441"/>
                  </a:cubicBezTo>
                  <a:cubicBezTo>
                    <a:pt x="1994" y="441"/>
                    <a:pt x="2124" y="413"/>
                    <a:pt x="2167" y="191"/>
                  </a:cubicBezTo>
                  <a:cubicBezTo>
                    <a:pt x="1548" y="131"/>
                    <a:pt x="917" y="72"/>
                    <a:pt x="3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7365;p32">
              <a:extLst>
                <a:ext uri="{FF2B5EF4-FFF2-40B4-BE49-F238E27FC236}">
                  <a16:creationId xmlns:a16="http://schemas.microsoft.com/office/drawing/2014/main" id="{25B0C04D-93FB-422D-8D74-7A50FE9FDEB1}"/>
                </a:ext>
              </a:extLst>
            </p:cNvPr>
            <p:cNvSpPr/>
            <p:nvPr/>
          </p:nvSpPr>
          <p:spPr>
            <a:xfrm>
              <a:off x="5745350" y="3604200"/>
              <a:ext cx="61050" cy="16925"/>
            </a:xfrm>
            <a:custGeom>
              <a:avLst/>
              <a:gdLst/>
              <a:ahLst/>
              <a:cxnLst/>
              <a:rect l="l" t="t" r="r" b="b"/>
              <a:pathLst>
                <a:path w="2442" h="677" extrusionOk="0">
                  <a:moveTo>
                    <a:pt x="167" y="1"/>
                  </a:moveTo>
                  <a:cubicBezTo>
                    <a:pt x="137" y="1"/>
                    <a:pt x="113" y="23"/>
                    <a:pt x="96" y="58"/>
                  </a:cubicBezTo>
                  <a:cubicBezTo>
                    <a:pt x="0" y="177"/>
                    <a:pt x="24" y="284"/>
                    <a:pt x="96" y="403"/>
                  </a:cubicBezTo>
                  <a:cubicBezTo>
                    <a:pt x="251" y="520"/>
                    <a:pt x="427" y="540"/>
                    <a:pt x="606" y="540"/>
                  </a:cubicBezTo>
                  <a:cubicBezTo>
                    <a:pt x="701" y="540"/>
                    <a:pt x="798" y="534"/>
                    <a:pt x="893" y="534"/>
                  </a:cubicBezTo>
                  <a:cubicBezTo>
                    <a:pt x="941" y="558"/>
                    <a:pt x="992" y="570"/>
                    <a:pt x="1041" y="570"/>
                  </a:cubicBezTo>
                  <a:cubicBezTo>
                    <a:pt x="1090" y="570"/>
                    <a:pt x="1137" y="558"/>
                    <a:pt x="1179" y="534"/>
                  </a:cubicBezTo>
                  <a:cubicBezTo>
                    <a:pt x="1334" y="605"/>
                    <a:pt x="1524" y="546"/>
                    <a:pt x="1679" y="653"/>
                  </a:cubicBezTo>
                  <a:cubicBezTo>
                    <a:pt x="1822" y="665"/>
                    <a:pt x="1953" y="665"/>
                    <a:pt x="2108" y="677"/>
                  </a:cubicBezTo>
                  <a:cubicBezTo>
                    <a:pt x="2132" y="677"/>
                    <a:pt x="2155" y="677"/>
                    <a:pt x="2167" y="653"/>
                  </a:cubicBezTo>
                  <a:cubicBezTo>
                    <a:pt x="2227" y="653"/>
                    <a:pt x="2263" y="641"/>
                    <a:pt x="2310" y="605"/>
                  </a:cubicBezTo>
                  <a:cubicBezTo>
                    <a:pt x="2358" y="582"/>
                    <a:pt x="2406" y="546"/>
                    <a:pt x="2429" y="498"/>
                  </a:cubicBezTo>
                  <a:cubicBezTo>
                    <a:pt x="2441" y="439"/>
                    <a:pt x="2429" y="403"/>
                    <a:pt x="2382" y="367"/>
                  </a:cubicBezTo>
                  <a:cubicBezTo>
                    <a:pt x="2365" y="351"/>
                    <a:pt x="2342" y="334"/>
                    <a:pt x="2322" y="334"/>
                  </a:cubicBezTo>
                  <a:cubicBezTo>
                    <a:pt x="2313" y="334"/>
                    <a:pt x="2305" y="337"/>
                    <a:pt x="2298" y="344"/>
                  </a:cubicBezTo>
                  <a:cubicBezTo>
                    <a:pt x="2205" y="299"/>
                    <a:pt x="2107" y="288"/>
                    <a:pt x="2007" y="288"/>
                  </a:cubicBezTo>
                  <a:cubicBezTo>
                    <a:pt x="1914" y="288"/>
                    <a:pt x="1820" y="297"/>
                    <a:pt x="1728" y="297"/>
                  </a:cubicBezTo>
                  <a:cubicBezTo>
                    <a:pt x="1604" y="297"/>
                    <a:pt x="1482" y="280"/>
                    <a:pt x="1370" y="201"/>
                  </a:cubicBezTo>
                  <a:cubicBezTo>
                    <a:pt x="1338" y="193"/>
                    <a:pt x="1306" y="189"/>
                    <a:pt x="1275" y="189"/>
                  </a:cubicBezTo>
                  <a:cubicBezTo>
                    <a:pt x="1212" y="189"/>
                    <a:pt x="1151" y="205"/>
                    <a:pt x="1096" y="236"/>
                  </a:cubicBezTo>
                  <a:cubicBezTo>
                    <a:pt x="1096" y="248"/>
                    <a:pt x="1072" y="248"/>
                    <a:pt x="1048" y="260"/>
                  </a:cubicBezTo>
                  <a:cubicBezTo>
                    <a:pt x="1038" y="267"/>
                    <a:pt x="1028" y="270"/>
                    <a:pt x="1019" y="270"/>
                  </a:cubicBezTo>
                  <a:cubicBezTo>
                    <a:pt x="998" y="270"/>
                    <a:pt x="978" y="253"/>
                    <a:pt x="953" y="236"/>
                  </a:cubicBezTo>
                  <a:cubicBezTo>
                    <a:pt x="909" y="200"/>
                    <a:pt x="865" y="186"/>
                    <a:pt x="816" y="186"/>
                  </a:cubicBezTo>
                  <a:cubicBezTo>
                    <a:pt x="785" y="186"/>
                    <a:pt x="752" y="191"/>
                    <a:pt x="715" y="201"/>
                  </a:cubicBezTo>
                  <a:cubicBezTo>
                    <a:pt x="572" y="117"/>
                    <a:pt x="381" y="224"/>
                    <a:pt x="239" y="70"/>
                  </a:cubicBezTo>
                  <a:cubicBezTo>
                    <a:pt x="227" y="46"/>
                    <a:pt x="215" y="22"/>
                    <a:pt x="203" y="10"/>
                  </a:cubicBezTo>
                  <a:cubicBezTo>
                    <a:pt x="190" y="4"/>
                    <a:pt x="178" y="1"/>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7366;p32">
              <a:extLst>
                <a:ext uri="{FF2B5EF4-FFF2-40B4-BE49-F238E27FC236}">
                  <a16:creationId xmlns:a16="http://schemas.microsoft.com/office/drawing/2014/main" id="{98BF0AAD-832F-4652-AFA5-A4857ACFA13A}"/>
                </a:ext>
              </a:extLst>
            </p:cNvPr>
            <p:cNvSpPr/>
            <p:nvPr/>
          </p:nvSpPr>
          <p:spPr>
            <a:xfrm>
              <a:off x="5824525" y="3616600"/>
              <a:ext cx="40200" cy="11675"/>
            </a:xfrm>
            <a:custGeom>
              <a:avLst/>
              <a:gdLst/>
              <a:ahLst/>
              <a:cxnLst/>
              <a:rect l="l" t="t" r="r" b="b"/>
              <a:pathLst>
                <a:path w="1608" h="467" extrusionOk="0">
                  <a:moveTo>
                    <a:pt x="810" y="0"/>
                  </a:moveTo>
                  <a:cubicBezTo>
                    <a:pt x="662" y="0"/>
                    <a:pt x="515" y="8"/>
                    <a:pt x="370" y="26"/>
                  </a:cubicBezTo>
                  <a:cubicBezTo>
                    <a:pt x="274" y="121"/>
                    <a:pt x="1" y="50"/>
                    <a:pt x="84" y="324"/>
                  </a:cubicBezTo>
                  <a:cubicBezTo>
                    <a:pt x="328" y="442"/>
                    <a:pt x="585" y="467"/>
                    <a:pt x="842" y="467"/>
                  </a:cubicBezTo>
                  <a:cubicBezTo>
                    <a:pt x="1023" y="467"/>
                    <a:pt x="1204" y="455"/>
                    <a:pt x="1382" y="455"/>
                  </a:cubicBezTo>
                  <a:cubicBezTo>
                    <a:pt x="1501" y="336"/>
                    <a:pt x="1608" y="229"/>
                    <a:pt x="1525" y="50"/>
                  </a:cubicBezTo>
                  <a:cubicBezTo>
                    <a:pt x="1289" y="21"/>
                    <a:pt x="1049" y="0"/>
                    <a:pt x="8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7367;p32">
              <a:extLst>
                <a:ext uri="{FF2B5EF4-FFF2-40B4-BE49-F238E27FC236}">
                  <a16:creationId xmlns:a16="http://schemas.microsoft.com/office/drawing/2014/main" id="{C634942B-D473-48EF-9A22-50977FA51660}"/>
                </a:ext>
              </a:extLst>
            </p:cNvPr>
            <p:cNvSpPr/>
            <p:nvPr/>
          </p:nvSpPr>
          <p:spPr>
            <a:xfrm>
              <a:off x="5673625" y="3594875"/>
              <a:ext cx="42875" cy="14675"/>
            </a:xfrm>
            <a:custGeom>
              <a:avLst/>
              <a:gdLst/>
              <a:ahLst/>
              <a:cxnLst/>
              <a:rect l="l" t="t" r="r" b="b"/>
              <a:pathLst>
                <a:path w="1715" h="587" extrusionOk="0">
                  <a:moveTo>
                    <a:pt x="312" y="1"/>
                  </a:moveTo>
                  <a:cubicBezTo>
                    <a:pt x="296" y="1"/>
                    <a:pt x="279" y="1"/>
                    <a:pt x="262" y="2"/>
                  </a:cubicBezTo>
                  <a:cubicBezTo>
                    <a:pt x="167" y="38"/>
                    <a:pt x="0" y="14"/>
                    <a:pt x="0" y="181"/>
                  </a:cubicBezTo>
                  <a:cubicBezTo>
                    <a:pt x="0" y="300"/>
                    <a:pt x="119" y="300"/>
                    <a:pt x="214" y="312"/>
                  </a:cubicBezTo>
                  <a:cubicBezTo>
                    <a:pt x="333" y="324"/>
                    <a:pt x="452" y="324"/>
                    <a:pt x="524" y="431"/>
                  </a:cubicBezTo>
                  <a:cubicBezTo>
                    <a:pt x="719" y="544"/>
                    <a:pt x="913" y="586"/>
                    <a:pt x="1115" y="586"/>
                  </a:cubicBezTo>
                  <a:cubicBezTo>
                    <a:pt x="1210" y="586"/>
                    <a:pt x="1306" y="577"/>
                    <a:pt x="1405" y="562"/>
                  </a:cubicBezTo>
                  <a:cubicBezTo>
                    <a:pt x="1488" y="490"/>
                    <a:pt x="1715" y="562"/>
                    <a:pt x="1715" y="336"/>
                  </a:cubicBezTo>
                  <a:cubicBezTo>
                    <a:pt x="1691" y="312"/>
                    <a:pt x="1667" y="300"/>
                    <a:pt x="1655" y="264"/>
                  </a:cubicBezTo>
                  <a:cubicBezTo>
                    <a:pt x="1622" y="267"/>
                    <a:pt x="1590" y="269"/>
                    <a:pt x="1558" y="269"/>
                  </a:cubicBezTo>
                  <a:cubicBezTo>
                    <a:pt x="1127" y="269"/>
                    <a:pt x="747" y="1"/>
                    <a:pt x="3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7368;p32">
              <a:extLst>
                <a:ext uri="{FF2B5EF4-FFF2-40B4-BE49-F238E27FC236}">
                  <a16:creationId xmlns:a16="http://schemas.microsoft.com/office/drawing/2014/main" id="{C3369479-8C66-47B2-A7FF-B363E0D0861E}"/>
                </a:ext>
              </a:extLst>
            </p:cNvPr>
            <p:cNvSpPr/>
            <p:nvPr/>
          </p:nvSpPr>
          <p:spPr>
            <a:xfrm>
              <a:off x="5715000" y="3601900"/>
              <a:ext cx="32750" cy="12675"/>
            </a:xfrm>
            <a:custGeom>
              <a:avLst/>
              <a:gdLst/>
              <a:ahLst/>
              <a:cxnLst/>
              <a:rect l="l" t="t" r="r" b="b"/>
              <a:pathLst>
                <a:path w="1310" h="507" extrusionOk="0">
                  <a:moveTo>
                    <a:pt x="250" y="0"/>
                  </a:moveTo>
                  <a:cubicBezTo>
                    <a:pt x="168" y="0"/>
                    <a:pt x="84" y="2"/>
                    <a:pt x="0" y="7"/>
                  </a:cubicBezTo>
                  <a:lnTo>
                    <a:pt x="36" y="66"/>
                  </a:lnTo>
                  <a:cubicBezTo>
                    <a:pt x="71" y="150"/>
                    <a:pt x="95" y="257"/>
                    <a:pt x="167" y="328"/>
                  </a:cubicBezTo>
                  <a:cubicBezTo>
                    <a:pt x="226" y="364"/>
                    <a:pt x="274" y="436"/>
                    <a:pt x="333" y="471"/>
                  </a:cubicBezTo>
                  <a:cubicBezTo>
                    <a:pt x="655" y="495"/>
                    <a:pt x="988" y="495"/>
                    <a:pt x="1310" y="507"/>
                  </a:cubicBezTo>
                  <a:lnTo>
                    <a:pt x="1310" y="162"/>
                  </a:lnTo>
                  <a:cubicBezTo>
                    <a:pt x="961" y="45"/>
                    <a:pt x="612" y="0"/>
                    <a:pt x="2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7369;p32">
              <a:extLst>
                <a:ext uri="{FF2B5EF4-FFF2-40B4-BE49-F238E27FC236}">
                  <a16:creationId xmlns:a16="http://schemas.microsoft.com/office/drawing/2014/main" id="{8CA2957A-B777-4725-9059-C694A31BA04D}"/>
                </a:ext>
              </a:extLst>
            </p:cNvPr>
            <p:cNvSpPr/>
            <p:nvPr/>
          </p:nvSpPr>
          <p:spPr>
            <a:xfrm>
              <a:off x="6068775" y="3635225"/>
              <a:ext cx="24250" cy="13900"/>
            </a:xfrm>
            <a:custGeom>
              <a:avLst/>
              <a:gdLst/>
              <a:ahLst/>
              <a:cxnLst/>
              <a:rect l="l" t="t" r="r" b="b"/>
              <a:pathLst>
                <a:path w="970" h="556" extrusionOk="0">
                  <a:moveTo>
                    <a:pt x="223" y="0"/>
                  </a:moveTo>
                  <a:cubicBezTo>
                    <a:pt x="31" y="0"/>
                    <a:pt x="0" y="129"/>
                    <a:pt x="137" y="353"/>
                  </a:cubicBezTo>
                  <a:cubicBezTo>
                    <a:pt x="196" y="436"/>
                    <a:pt x="315" y="484"/>
                    <a:pt x="398" y="555"/>
                  </a:cubicBezTo>
                  <a:cubicBezTo>
                    <a:pt x="410" y="549"/>
                    <a:pt x="422" y="546"/>
                    <a:pt x="436" y="546"/>
                  </a:cubicBezTo>
                  <a:cubicBezTo>
                    <a:pt x="449" y="546"/>
                    <a:pt x="464" y="549"/>
                    <a:pt x="482" y="555"/>
                  </a:cubicBezTo>
                  <a:cubicBezTo>
                    <a:pt x="541" y="531"/>
                    <a:pt x="577" y="496"/>
                    <a:pt x="613" y="448"/>
                  </a:cubicBezTo>
                  <a:cubicBezTo>
                    <a:pt x="744" y="412"/>
                    <a:pt x="958" y="436"/>
                    <a:pt x="970" y="198"/>
                  </a:cubicBezTo>
                  <a:cubicBezTo>
                    <a:pt x="791" y="67"/>
                    <a:pt x="529" y="234"/>
                    <a:pt x="375" y="19"/>
                  </a:cubicBezTo>
                  <a:cubicBezTo>
                    <a:pt x="316" y="6"/>
                    <a:pt x="266" y="0"/>
                    <a:pt x="22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7370;p32">
              <a:extLst>
                <a:ext uri="{FF2B5EF4-FFF2-40B4-BE49-F238E27FC236}">
                  <a16:creationId xmlns:a16="http://schemas.microsoft.com/office/drawing/2014/main" id="{F66A01AE-51FF-43D3-83DF-70CE990F280E}"/>
                </a:ext>
              </a:extLst>
            </p:cNvPr>
            <p:cNvSpPr/>
            <p:nvPr/>
          </p:nvSpPr>
          <p:spPr>
            <a:xfrm>
              <a:off x="6157300" y="3620825"/>
              <a:ext cx="28000" cy="12850"/>
            </a:xfrm>
            <a:custGeom>
              <a:avLst/>
              <a:gdLst/>
              <a:ahLst/>
              <a:cxnLst/>
              <a:rect l="l" t="t" r="r" b="b"/>
              <a:pathLst>
                <a:path w="1120" h="514" extrusionOk="0">
                  <a:moveTo>
                    <a:pt x="275" y="0"/>
                  </a:moveTo>
                  <a:cubicBezTo>
                    <a:pt x="227" y="0"/>
                    <a:pt x="179" y="12"/>
                    <a:pt x="144" y="12"/>
                  </a:cubicBezTo>
                  <a:cubicBezTo>
                    <a:pt x="1" y="155"/>
                    <a:pt x="1" y="286"/>
                    <a:pt x="144" y="417"/>
                  </a:cubicBezTo>
                  <a:cubicBezTo>
                    <a:pt x="150" y="417"/>
                    <a:pt x="156" y="416"/>
                    <a:pt x="162" y="416"/>
                  </a:cubicBezTo>
                  <a:cubicBezTo>
                    <a:pt x="346" y="416"/>
                    <a:pt x="544" y="514"/>
                    <a:pt x="733" y="514"/>
                  </a:cubicBezTo>
                  <a:cubicBezTo>
                    <a:pt x="870" y="514"/>
                    <a:pt x="1002" y="463"/>
                    <a:pt x="1120" y="286"/>
                  </a:cubicBezTo>
                  <a:cubicBezTo>
                    <a:pt x="858" y="167"/>
                    <a:pt x="525" y="191"/>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7371;p32">
              <a:extLst>
                <a:ext uri="{FF2B5EF4-FFF2-40B4-BE49-F238E27FC236}">
                  <a16:creationId xmlns:a16="http://schemas.microsoft.com/office/drawing/2014/main" id="{78B031FB-7CFE-43AE-B0EF-4EDF7FF0CC45}"/>
                </a:ext>
              </a:extLst>
            </p:cNvPr>
            <p:cNvSpPr/>
            <p:nvPr/>
          </p:nvSpPr>
          <p:spPr>
            <a:xfrm>
              <a:off x="5858750" y="3617200"/>
              <a:ext cx="17000" cy="11375"/>
            </a:xfrm>
            <a:custGeom>
              <a:avLst/>
              <a:gdLst/>
              <a:ahLst/>
              <a:cxnLst/>
              <a:rect l="l" t="t" r="r" b="b"/>
              <a:pathLst>
                <a:path w="680" h="455" extrusionOk="0">
                  <a:moveTo>
                    <a:pt x="298" y="0"/>
                  </a:moveTo>
                  <a:cubicBezTo>
                    <a:pt x="252" y="0"/>
                    <a:pt x="204" y="9"/>
                    <a:pt x="156" y="26"/>
                  </a:cubicBezTo>
                  <a:cubicBezTo>
                    <a:pt x="84" y="157"/>
                    <a:pt x="1" y="276"/>
                    <a:pt x="13" y="431"/>
                  </a:cubicBezTo>
                  <a:cubicBezTo>
                    <a:pt x="144" y="443"/>
                    <a:pt x="275" y="443"/>
                    <a:pt x="417" y="455"/>
                  </a:cubicBezTo>
                  <a:cubicBezTo>
                    <a:pt x="679" y="455"/>
                    <a:pt x="679" y="324"/>
                    <a:pt x="596" y="133"/>
                  </a:cubicBezTo>
                  <a:cubicBezTo>
                    <a:pt x="512" y="49"/>
                    <a:pt x="410" y="0"/>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7372;p32">
              <a:extLst>
                <a:ext uri="{FF2B5EF4-FFF2-40B4-BE49-F238E27FC236}">
                  <a16:creationId xmlns:a16="http://schemas.microsoft.com/office/drawing/2014/main" id="{BBF9CDCC-51FD-4325-957C-FCE09803B01D}"/>
                </a:ext>
              </a:extLst>
            </p:cNvPr>
            <p:cNvSpPr/>
            <p:nvPr/>
          </p:nvSpPr>
          <p:spPr>
            <a:xfrm>
              <a:off x="5797725" y="3613375"/>
              <a:ext cx="29200" cy="11325"/>
            </a:xfrm>
            <a:custGeom>
              <a:avLst/>
              <a:gdLst/>
              <a:ahLst/>
              <a:cxnLst/>
              <a:rect l="l" t="t" r="r" b="b"/>
              <a:pathLst>
                <a:path w="1168" h="453" extrusionOk="0">
                  <a:moveTo>
                    <a:pt x="812" y="0"/>
                  </a:moveTo>
                  <a:cubicBezTo>
                    <a:pt x="686" y="0"/>
                    <a:pt x="555" y="30"/>
                    <a:pt x="430" y="48"/>
                  </a:cubicBezTo>
                  <a:cubicBezTo>
                    <a:pt x="373" y="71"/>
                    <a:pt x="392" y="180"/>
                    <a:pt x="311" y="180"/>
                  </a:cubicBezTo>
                  <a:cubicBezTo>
                    <a:pt x="307" y="180"/>
                    <a:pt x="303" y="180"/>
                    <a:pt x="299" y="179"/>
                  </a:cubicBezTo>
                  <a:cubicBezTo>
                    <a:pt x="263" y="167"/>
                    <a:pt x="215" y="167"/>
                    <a:pt x="180" y="167"/>
                  </a:cubicBezTo>
                  <a:cubicBezTo>
                    <a:pt x="132" y="191"/>
                    <a:pt x="72" y="238"/>
                    <a:pt x="13" y="286"/>
                  </a:cubicBezTo>
                  <a:lnTo>
                    <a:pt x="1" y="334"/>
                  </a:lnTo>
                  <a:cubicBezTo>
                    <a:pt x="98" y="424"/>
                    <a:pt x="219" y="452"/>
                    <a:pt x="346" y="452"/>
                  </a:cubicBezTo>
                  <a:cubicBezTo>
                    <a:pt x="421" y="452"/>
                    <a:pt x="497" y="442"/>
                    <a:pt x="572" y="429"/>
                  </a:cubicBezTo>
                  <a:cubicBezTo>
                    <a:pt x="692" y="286"/>
                    <a:pt x="894" y="310"/>
                    <a:pt x="1049" y="250"/>
                  </a:cubicBezTo>
                  <a:cubicBezTo>
                    <a:pt x="1108" y="238"/>
                    <a:pt x="1144" y="191"/>
                    <a:pt x="1168" y="131"/>
                  </a:cubicBezTo>
                  <a:cubicBezTo>
                    <a:pt x="1061" y="30"/>
                    <a:pt x="939" y="0"/>
                    <a:pt x="8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7373;p32">
              <a:extLst>
                <a:ext uri="{FF2B5EF4-FFF2-40B4-BE49-F238E27FC236}">
                  <a16:creationId xmlns:a16="http://schemas.microsoft.com/office/drawing/2014/main" id="{5AD96513-B20C-4084-AC79-239908954961}"/>
                </a:ext>
              </a:extLst>
            </p:cNvPr>
            <p:cNvSpPr/>
            <p:nvPr/>
          </p:nvSpPr>
          <p:spPr>
            <a:xfrm>
              <a:off x="5869175" y="3618325"/>
              <a:ext cx="15200" cy="14875"/>
            </a:xfrm>
            <a:custGeom>
              <a:avLst/>
              <a:gdLst/>
              <a:ahLst/>
              <a:cxnLst/>
              <a:rect l="l" t="t" r="r" b="b"/>
              <a:pathLst>
                <a:path w="608" h="595" extrusionOk="0">
                  <a:moveTo>
                    <a:pt x="455" y="1"/>
                  </a:moveTo>
                  <a:cubicBezTo>
                    <a:pt x="361" y="1"/>
                    <a:pt x="273" y="80"/>
                    <a:pt x="179" y="88"/>
                  </a:cubicBezTo>
                  <a:cubicBezTo>
                    <a:pt x="179" y="231"/>
                    <a:pt x="131" y="338"/>
                    <a:pt x="0" y="410"/>
                  </a:cubicBezTo>
                  <a:cubicBezTo>
                    <a:pt x="96" y="457"/>
                    <a:pt x="215" y="505"/>
                    <a:pt x="322" y="552"/>
                  </a:cubicBezTo>
                  <a:cubicBezTo>
                    <a:pt x="371" y="580"/>
                    <a:pt x="415" y="595"/>
                    <a:pt x="458" y="595"/>
                  </a:cubicBezTo>
                  <a:cubicBezTo>
                    <a:pt x="508" y="595"/>
                    <a:pt x="556" y="574"/>
                    <a:pt x="608" y="529"/>
                  </a:cubicBezTo>
                  <a:cubicBezTo>
                    <a:pt x="370" y="386"/>
                    <a:pt x="441" y="231"/>
                    <a:pt x="608" y="88"/>
                  </a:cubicBezTo>
                  <a:cubicBezTo>
                    <a:pt x="554" y="23"/>
                    <a:pt x="504" y="1"/>
                    <a:pt x="4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7374;p32">
              <a:extLst>
                <a:ext uri="{FF2B5EF4-FFF2-40B4-BE49-F238E27FC236}">
                  <a16:creationId xmlns:a16="http://schemas.microsoft.com/office/drawing/2014/main" id="{18D334D7-3530-4B2E-9D8C-088B59CFC910}"/>
                </a:ext>
              </a:extLst>
            </p:cNvPr>
            <p:cNvSpPr/>
            <p:nvPr/>
          </p:nvSpPr>
          <p:spPr>
            <a:xfrm>
              <a:off x="6170700" y="3641950"/>
              <a:ext cx="19075" cy="12525"/>
            </a:xfrm>
            <a:custGeom>
              <a:avLst/>
              <a:gdLst/>
              <a:ahLst/>
              <a:cxnLst/>
              <a:rect l="l" t="t" r="r" b="b"/>
              <a:pathLst>
                <a:path w="763" h="501" extrusionOk="0">
                  <a:moveTo>
                    <a:pt x="298" y="0"/>
                  </a:moveTo>
                  <a:lnTo>
                    <a:pt x="298" y="0"/>
                  </a:lnTo>
                  <a:cubicBezTo>
                    <a:pt x="346" y="238"/>
                    <a:pt x="96" y="274"/>
                    <a:pt x="0" y="417"/>
                  </a:cubicBezTo>
                  <a:cubicBezTo>
                    <a:pt x="129" y="446"/>
                    <a:pt x="250" y="500"/>
                    <a:pt x="364" y="500"/>
                  </a:cubicBezTo>
                  <a:cubicBezTo>
                    <a:pt x="440" y="500"/>
                    <a:pt x="513" y="476"/>
                    <a:pt x="584" y="405"/>
                  </a:cubicBezTo>
                  <a:cubicBezTo>
                    <a:pt x="655" y="286"/>
                    <a:pt x="762" y="179"/>
                    <a:pt x="739" y="36"/>
                  </a:cubicBezTo>
                  <a:cubicBezTo>
                    <a:pt x="584" y="36"/>
                    <a:pt x="453" y="24"/>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7375;p32">
              <a:extLst>
                <a:ext uri="{FF2B5EF4-FFF2-40B4-BE49-F238E27FC236}">
                  <a16:creationId xmlns:a16="http://schemas.microsoft.com/office/drawing/2014/main" id="{44F03348-BCEE-4859-8409-4A3F2652CCDF}"/>
                </a:ext>
              </a:extLst>
            </p:cNvPr>
            <p:cNvSpPr/>
            <p:nvPr/>
          </p:nvSpPr>
          <p:spPr>
            <a:xfrm>
              <a:off x="6134975" y="3620225"/>
              <a:ext cx="16400" cy="11150"/>
            </a:xfrm>
            <a:custGeom>
              <a:avLst/>
              <a:gdLst/>
              <a:ahLst/>
              <a:cxnLst/>
              <a:rect l="l" t="t" r="r" b="b"/>
              <a:pathLst>
                <a:path w="656" h="446" extrusionOk="0">
                  <a:moveTo>
                    <a:pt x="275" y="0"/>
                  </a:moveTo>
                  <a:cubicBezTo>
                    <a:pt x="227" y="12"/>
                    <a:pt x="203" y="12"/>
                    <a:pt x="167" y="12"/>
                  </a:cubicBezTo>
                  <a:cubicBezTo>
                    <a:pt x="108" y="95"/>
                    <a:pt x="60" y="191"/>
                    <a:pt x="1" y="274"/>
                  </a:cubicBezTo>
                  <a:cubicBezTo>
                    <a:pt x="96" y="421"/>
                    <a:pt x="224" y="446"/>
                    <a:pt x="355" y="446"/>
                  </a:cubicBezTo>
                  <a:cubicBezTo>
                    <a:pt x="420" y="446"/>
                    <a:pt x="486" y="439"/>
                    <a:pt x="550" y="439"/>
                  </a:cubicBezTo>
                  <a:cubicBezTo>
                    <a:pt x="566" y="439"/>
                    <a:pt x="581" y="440"/>
                    <a:pt x="596" y="441"/>
                  </a:cubicBezTo>
                  <a:cubicBezTo>
                    <a:pt x="656" y="203"/>
                    <a:pt x="406" y="167"/>
                    <a:pt x="322" y="36"/>
                  </a:cubicBezTo>
                  <a:lnTo>
                    <a:pt x="27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7376;p32">
              <a:extLst>
                <a:ext uri="{FF2B5EF4-FFF2-40B4-BE49-F238E27FC236}">
                  <a16:creationId xmlns:a16="http://schemas.microsoft.com/office/drawing/2014/main" id="{31C40B10-8F12-4798-BAD4-1F34C466462D}"/>
                </a:ext>
              </a:extLst>
            </p:cNvPr>
            <p:cNvSpPr/>
            <p:nvPr/>
          </p:nvSpPr>
          <p:spPr>
            <a:xfrm>
              <a:off x="6141525" y="3620825"/>
              <a:ext cx="14325" cy="10425"/>
            </a:xfrm>
            <a:custGeom>
              <a:avLst/>
              <a:gdLst/>
              <a:ahLst/>
              <a:cxnLst/>
              <a:rect l="l" t="t" r="r" b="b"/>
              <a:pathLst>
                <a:path w="573" h="417" extrusionOk="0">
                  <a:moveTo>
                    <a:pt x="453" y="0"/>
                  </a:moveTo>
                  <a:cubicBezTo>
                    <a:pt x="310" y="12"/>
                    <a:pt x="179" y="12"/>
                    <a:pt x="36" y="12"/>
                  </a:cubicBezTo>
                  <a:cubicBezTo>
                    <a:pt x="1" y="238"/>
                    <a:pt x="239" y="286"/>
                    <a:pt x="322" y="417"/>
                  </a:cubicBezTo>
                  <a:lnTo>
                    <a:pt x="453" y="417"/>
                  </a:lnTo>
                  <a:cubicBezTo>
                    <a:pt x="572" y="286"/>
                    <a:pt x="572" y="131"/>
                    <a:pt x="4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7377;p32">
              <a:extLst>
                <a:ext uri="{FF2B5EF4-FFF2-40B4-BE49-F238E27FC236}">
                  <a16:creationId xmlns:a16="http://schemas.microsoft.com/office/drawing/2014/main" id="{A73532FC-F4EF-414D-9438-E2FAAA2BD910}"/>
                </a:ext>
              </a:extLst>
            </p:cNvPr>
            <p:cNvSpPr/>
            <p:nvPr/>
          </p:nvSpPr>
          <p:spPr>
            <a:xfrm>
              <a:off x="5930800" y="3604300"/>
              <a:ext cx="14600" cy="5925"/>
            </a:xfrm>
            <a:custGeom>
              <a:avLst/>
              <a:gdLst/>
              <a:ahLst/>
              <a:cxnLst/>
              <a:rect l="l" t="t" r="r" b="b"/>
              <a:pathLst>
                <a:path w="584" h="237" extrusionOk="0">
                  <a:moveTo>
                    <a:pt x="278" y="0"/>
                  </a:moveTo>
                  <a:cubicBezTo>
                    <a:pt x="185" y="0"/>
                    <a:pt x="95" y="66"/>
                    <a:pt x="0" y="197"/>
                  </a:cubicBezTo>
                  <a:cubicBezTo>
                    <a:pt x="90" y="225"/>
                    <a:pt x="183" y="237"/>
                    <a:pt x="276" y="237"/>
                  </a:cubicBezTo>
                  <a:cubicBezTo>
                    <a:pt x="379" y="237"/>
                    <a:pt x="483" y="222"/>
                    <a:pt x="583" y="197"/>
                  </a:cubicBezTo>
                  <a:cubicBezTo>
                    <a:pt x="470" y="66"/>
                    <a:pt x="372" y="0"/>
                    <a:pt x="2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7378;p32">
              <a:extLst>
                <a:ext uri="{FF2B5EF4-FFF2-40B4-BE49-F238E27FC236}">
                  <a16:creationId xmlns:a16="http://schemas.microsoft.com/office/drawing/2014/main" id="{53D06D70-6526-4DFD-A64A-F2DD02040795}"/>
                </a:ext>
              </a:extLst>
            </p:cNvPr>
            <p:cNvSpPr/>
            <p:nvPr/>
          </p:nvSpPr>
          <p:spPr>
            <a:xfrm>
              <a:off x="6152850" y="3620825"/>
              <a:ext cx="7450" cy="10425"/>
            </a:xfrm>
            <a:custGeom>
              <a:avLst/>
              <a:gdLst/>
              <a:ahLst/>
              <a:cxnLst/>
              <a:rect l="l" t="t" r="r" b="b"/>
              <a:pathLst>
                <a:path w="298" h="417" extrusionOk="0">
                  <a:moveTo>
                    <a:pt x="0" y="0"/>
                  </a:moveTo>
                  <a:lnTo>
                    <a:pt x="0" y="417"/>
                  </a:lnTo>
                  <a:lnTo>
                    <a:pt x="298" y="417"/>
                  </a:lnTo>
                  <a:lnTo>
                    <a:pt x="298" y="12"/>
                  </a:lnTo>
                  <a:cubicBezTo>
                    <a:pt x="203" y="12"/>
                    <a:pt x="107"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7379;p32">
              <a:extLst>
                <a:ext uri="{FF2B5EF4-FFF2-40B4-BE49-F238E27FC236}">
                  <a16:creationId xmlns:a16="http://schemas.microsoft.com/office/drawing/2014/main" id="{B525F73B-C9F4-47EC-B74E-87FAC8E7A24A}"/>
                </a:ext>
              </a:extLst>
            </p:cNvPr>
            <p:cNvSpPr/>
            <p:nvPr/>
          </p:nvSpPr>
          <p:spPr>
            <a:xfrm>
              <a:off x="5780175" y="3609800"/>
              <a:ext cx="22650" cy="3925"/>
            </a:xfrm>
            <a:custGeom>
              <a:avLst/>
              <a:gdLst/>
              <a:ahLst/>
              <a:cxnLst/>
              <a:rect l="l" t="t" r="r" b="b"/>
              <a:pathLst>
                <a:path w="906" h="157" extrusionOk="0">
                  <a:moveTo>
                    <a:pt x="0" y="0"/>
                  </a:moveTo>
                  <a:lnTo>
                    <a:pt x="0" y="0"/>
                  </a:lnTo>
                  <a:cubicBezTo>
                    <a:pt x="120" y="125"/>
                    <a:pt x="254" y="156"/>
                    <a:pt x="394" y="156"/>
                  </a:cubicBezTo>
                  <a:cubicBezTo>
                    <a:pt x="531" y="156"/>
                    <a:pt x="674" y="127"/>
                    <a:pt x="813" y="127"/>
                  </a:cubicBezTo>
                  <a:cubicBezTo>
                    <a:pt x="844" y="127"/>
                    <a:pt x="875" y="128"/>
                    <a:pt x="905" y="131"/>
                  </a:cubicBezTo>
                  <a:cubicBezTo>
                    <a:pt x="723" y="17"/>
                    <a:pt x="525" y="5"/>
                    <a:pt x="329" y="5"/>
                  </a:cubicBezTo>
                  <a:cubicBezTo>
                    <a:pt x="277" y="5"/>
                    <a:pt x="225" y="6"/>
                    <a:pt x="174" y="6"/>
                  </a:cubicBezTo>
                  <a:cubicBezTo>
                    <a:pt x="115" y="6"/>
                    <a:pt x="57" y="5"/>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7380;p32">
              <a:extLst>
                <a:ext uri="{FF2B5EF4-FFF2-40B4-BE49-F238E27FC236}">
                  <a16:creationId xmlns:a16="http://schemas.microsoft.com/office/drawing/2014/main" id="{6C7283B2-14F1-4B91-AC8D-6BE726FA0AB2}"/>
                </a:ext>
              </a:extLst>
            </p:cNvPr>
            <p:cNvSpPr/>
            <p:nvPr/>
          </p:nvSpPr>
          <p:spPr>
            <a:xfrm>
              <a:off x="6180825" y="3642925"/>
              <a:ext cx="12825" cy="10650"/>
            </a:xfrm>
            <a:custGeom>
              <a:avLst/>
              <a:gdLst/>
              <a:ahLst/>
              <a:cxnLst/>
              <a:rect l="l" t="t" r="r" b="b"/>
              <a:pathLst>
                <a:path w="513" h="426" extrusionOk="0">
                  <a:moveTo>
                    <a:pt x="405" y="0"/>
                  </a:moveTo>
                  <a:cubicBezTo>
                    <a:pt x="387" y="0"/>
                    <a:pt x="369" y="3"/>
                    <a:pt x="346" y="9"/>
                  </a:cubicBezTo>
                  <a:cubicBezTo>
                    <a:pt x="274" y="128"/>
                    <a:pt x="0" y="164"/>
                    <a:pt x="191" y="378"/>
                  </a:cubicBezTo>
                  <a:lnTo>
                    <a:pt x="334" y="426"/>
                  </a:lnTo>
                  <a:cubicBezTo>
                    <a:pt x="512" y="319"/>
                    <a:pt x="488" y="176"/>
                    <a:pt x="465" y="9"/>
                  </a:cubicBezTo>
                  <a:cubicBezTo>
                    <a:pt x="441" y="3"/>
                    <a:pt x="423" y="0"/>
                    <a:pt x="4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7381;p32">
              <a:extLst>
                <a:ext uri="{FF2B5EF4-FFF2-40B4-BE49-F238E27FC236}">
                  <a16:creationId xmlns:a16="http://schemas.microsoft.com/office/drawing/2014/main" id="{82EE4033-015E-4779-B868-C1E7E9F25A5B}"/>
                </a:ext>
              </a:extLst>
            </p:cNvPr>
            <p:cNvSpPr/>
            <p:nvPr/>
          </p:nvSpPr>
          <p:spPr>
            <a:xfrm>
              <a:off x="6038250" y="3613375"/>
              <a:ext cx="11325" cy="4775"/>
            </a:xfrm>
            <a:custGeom>
              <a:avLst/>
              <a:gdLst/>
              <a:ahLst/>
              <a:cxnLst/>
              <a:rect l="l" t="t" r="r" b="b"/>
              <a:pathLst>
                <a:path w="453" h="191" extrusionOk="0">
                  <a:moveTo>
                    <a:pt x="298" y="0"/>
                  </a:moveTo>
                  <a:cubicBezTo>
                    <a:pt x="179" y="12"/>
                    <a:pt x="60" y="36"/>
                    <a:pt x="0" y="155"/>
                  </a:cubicBezTo>
                  <a:cubicBezTo>
                    <a:pt x="36" y="179"/>
                    <a:pt x="84" y="179"/>
                    <a:pt x="119" y="191"/>
                  </a:cubicBezTo>
                  <a:cubicBezTo>
                    <a:pt x="179" y="179"/>
                    <a:pt x="262" y="179"/>
                    <a:pt x="322" y="167"/>
                  </a:cubicBezTo>
                  <a:cubicBezTo>
                    <a:pt x="357" y="155"/>
                    <a:pt x="453" y="179"/>
                    <a:pt x="453" y="96"/>
                  </a:cubicBezTo>
                  <a:cubicBezTo>
                    <a:pt x="453" y="60"/>
                    <a:pt x="345" y="36"/>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7382;p32">
              <a:extLst>
                <a:ext uri="{FF2B5EF4-FFF2-40B4-BE49-F238E27FC236}">
                  <a16:creationId xmlns:a16="http://schemas.microsoft.com/office/drawing/2014/main" id="{AD9C1978-0977-472A-9C55-1C5DA429E6FA}"/>
                </a:ext>
              </a:extLst>
            </p:cNvPr>
            <p:cNvSpPr/>
            <p:nvPr/>
          </p:nvSpPr>
          <p:spPr>
            <a:xfrm>
              <a:off x="5820950" y="3616050"/>
              <a:ext cx="12825" cy="8650"/>
            </a:xfrm>
            <a:custGeom>
              <a:avLst/>
              <a:gdLst/>
              <a:ahLst/>
              <a:cxnLst/>
              <a:rect l="l" t="t" r="r" b="b"/>
              <a:pathLst>
                <a:path w="513" h="346" extrusionOk="0">
                  <a:moveTo>
                    <a:pt x="405" y="1"/>
                  </a:moveTo>
                  <a:cubicBezTo>
                    <a:pt x="386" y="1"/>
                    <a:pt x="366" y="4"/>
                    <a:pt x="346" y="12"/>
                  </a:cubicBezTo>
                  <a:lnTo>
                    <a:pt x="239" y="12"/>
                  </a:lnTo>
                  <a:cubicBezTo>
                    <a:pt x="203" y="24"/>
                    <a:pt x="144" y="48"/>
                    <a:pt x="96" y="60"/>
                  </a:cubicBezTo>
                  <a:cubicBezTo>
                    <a:pt x="1" y="143"/>
                    <a:pt x="1" y="239"/>
                    <a:pt x="96" y="322"/>
                  </a:cubicBezTo>
                  <a:cubicBezTo>
                    <a:pt x="144" y="346"/>
                    <a:pt x="179" y="346"/>
                    <a:pt x="227" y="346"/>
                  </a:cubicBezTo>
                  <a:cubicBezTo>
                    <a:pt x="322" y="239"/>
                    <a:pt x="417" y="143"/>
                    <a:pt x="513" y="48"/>
                  </a:cubicBezTo>
                  <a:cubicBezTo>
                    <a:pt x="481" y="16"/>
                    <a:pt x="444" y="1"/>
                    <a:pt x="4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7383;p32">
              <a:extLst>
                <a:ext uri="{FF2B5EF4-FFF2-40B4-BE49-F238E27FC236}">
                  <a16:creationId xmlns:a16="http://schemas.microsoft.com/office/drawing/2014/main" id="{14C47B8F-529C-48B2-951F-B292CD2C2F95}"/>
                </a:ext>
              </a:extLst>
            </p:cNvPr>
            <p:cNvSpPr/>
            <p:nvPr/>
          </p:nvSpPr>
          <p:spPr>
            <a:xfrm>
              <a:off x="5751600" y="3606225"/>
              <a:ext cx="11925" cy="3925"/>
            </a:xfrm>
            <a:custGeom>
              <a:avLst/>
              <a:gdLst/>
              <a:ahLst/>
              <a:cxnLst/>
              <a:rect l="l" t="t" r="r" b="b"/>
              <a:pathLst>
                <a:path w="477" h="157" extrusionOk="0">
                  <a:moveTo>
                    <a:pt x="0" y="1"/>
                  </a:moveTo>
                  <a:lnTo>
                    <a:pt x="0" y="1"/>
                  </a:lnTo>
                  <a:cubicBezTo>
                    <a:pt x="76" y="129"/>
                    <a:pt x="176" y="157"/>
                    <a:pt x="284" y="157"/>
                  </a:cubicBezTo>
                  <a:cubicBezTo>
                    <a:pt x="347" y="157"/>
                    <a:pt x="412" y="148"/>
                    <a:pt x="477" y="143"/>
                  </a:cubicBezTo>
                  <a:cubicBezTo>
                    <a:pt x="334" y="24"/>
                    <a:pt x="155" y="24"/>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7384;p32">
              <a:extLst>
                <a:ext uri="{FF2B5EF4-FFF2-40B4-BE49-F238E27FC236}">
                  <a16:creationId xmlns:a16="http://schemas.microsoft.com/office/drawing/2014/main" id="{B89B5EA5-00FF-4761-931C-3DE72892F5C3}"/>
                </a:ext>
              </a:extLst>
            </p:cNvPr>
            <p:cNvSpPr/>
            <p:nvPr/>
          </p:nvSpPr>
          <p:spPr>
            <a:xfrm>
              <a:off x="5959950" y="3603250"/>
              <a:ext cx="6875" cy="7475"/>
            </a:xfrm>
            <a:custGeom>
              <a:avLst/>
              <a:gdLst/>
              <a:ahLst/>
              <a:cxnLst/>
              <a:rect l="l" t="t" r="r" b="b"/>
              <a:pathLst>
                <a:path w="275" h="299" extrusionOk="0">
                  <a:moveTo>
                    <a:pt x="263" y="1"/>
                  </a:moveTo>
                  <a:lnTo>
                    <a:pt x="263" y="1"/>
                  </a:lnTo>
                  <a:cubicBezTo>
                    <a:pt x="120" y="36"/>
                    <a:pt x="37" y="143"/>
                    <a:pt x="1" y="274"/>
                  </a:cubicBezTo>
                  <a:cubicBezTo>
                    <a:pt x="25" y="298"/>
                    <a:pt x="72" y="298"/>
                    <a:pt x="120" y="298"/>
                  </a:cubicBezTo>
                  <a:cubicBezTo>
                    <a:pt x="215" y="227"/>
                    <a:pt x="275" y="143"/>
                    <a:pt x="2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7385;p32">
              <a:extLst>
                <a:ext uri="{FF2B5EF4-FFF2-40B4-BE49-F238E27FC236}">
                  <a16:creationId xmlns:a16="http://schemas.microsoft.com/office/drawing/2014/main" id="{A4CA12B4-854A-480C-89B6-69D5E6430152}"/>
                </a:ext>
              </a:extLst>
            </p:cNvPr>
            <p:cNvSpPr/>
            <p:nvPr/>
          </p:nvSpPr>
          <p:spPr>
            <a:xfrm>
              <a:off x="6063550" y="3635400"/>
              <a:ext cx="4475" cy="7175"/>
            </a:xfrm>
            <a:custGeom>
              <a:avLst/>
              <a:gdLst/>
              <a:ahLst/>
              <a:cxnLst/>
              <a:rect l="l" t="t" r="r" b="b"/>
              <a:pathLst>
                <a:path w="179" h="287" extrusionOk="0">
                  <a:moveTo>
                    <a:pt x="0" y="0"/>
                  </a:moveTo>
                  <a:lnTo>
                    <a:pt x="0" y="0"/>
                  </a:lnTo>
                  <a:cubicBezTo>
                    <a:pt x="24" y="119"/>
                    <a:pt x="36" y="227"/>
                    <a:pt x="155" y="286"/>
                  </a:cubicBezTo>
                  <a:cubicBezTo>
                    <a:pt x="167" y="143"/>
                    <a:pt x="179" y="24"/>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7386;p32">
              <a:extLst>
                <a:ext uri="{FF2B5EF4-FFF2-40B4-BE49-F238E27FC236}">
                  <a16:creationId xmlns:a16="http://schemas.microsoft.com/office/drawing/2014/main" id="{847F7D12-D0D7-453A-A519-B7B1ABE28909}"/>
                </a:ext>
              </a:extLst>
            </p:cNvPr>
            <p:cNvSpPr/>
            <p:nvPr/>
          </p:nvSpPr>
          <p:spPr>
            <a:xfrm>
              <a:off x="6121000" y="3638250"/>
              <a:ext cx="3300" cy="7300"/>
            </a:xfrm>
            <a:custGeom>
              <a:avLst/>
              <a:gdLst/>
              <a:ahLst/>
              <a:cxnLst/>
              <a:rect l="l" t="t" r="r" b="b"/>
              <a:pathLst>
                <a:path w="132" h="292" extrusionOk="0">
                  <a:moveTo>
                    <a:pt x="40" y="1"/>
                  </a:moveTo>
                  <a:cubicBezTo>
                    <a:pt x="27" y="1"/>
                    <a:pt x="14" y="2"/>
                    <a:pt x="0" y="5"/>
                  </a:cubicBezTo>
                  <a:cubicBezTo>
                    <a:pt x="0" y="113"/>
                    <a:pt x="12" y="196"/>
                    <a:pt x="12" y="291"/>
                  </a:cubicBezTo>
                  <a:cubicBezTo>
                    <a:pt x="131" y="244"/>
                    <a:pt x="131" y="136"/>
                    <a:pt x="131" y="17"/>
                  </a:cubicBezTo>
                  <a:cubicBezTo>
                    <a:pt x="97" y="9"/>
                    <a:pt x="70" y="1"/>
                    <a:pt x="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7387;p32">
              <a:extLst>
                <a:ext uri="{FF2B5EF4-FFF2-40B4-BE49-F238E27FC236}">
                  <a16:creationId xmlns:a16="http://schemas.microsoft.com/office/drawing/2014/main" id="{45540318-9DB9-47FD-91F0-39CEF40B6EB9}"/>
                </a:ext>
              </a:extLst>
            </p:cNvPr>
            <p:cNvSpPr/>
            <p:nvPr/>
          </p:nvSpPr>
          <p:spPr>
            <a:xfrm>
              <a:off x="5805475" y="3613500"/>
              <a:ext cx="4125" cy="5150"/>
            </a:xfrm>
            <a:custGeom>
              <a:avLst/>
              <a:gdLst/>
              <a:ahLst/>
              <a:cxnLst/>
              <a:rect l="l" t="t" r="r" b="b"/>
              <a:pathLst>
                <a:path w="165" h="206" extrusionOk="0">
                  <a:moveTo>
                    <a:pt x="49" y="0"/>
                  </a:moveTo>
                  <a:cubicBezTo>
                    <a:pt x="34" y="0"/>
                    <a:pt x="18" y="3"/>
                    <a:pt x="1" y="7"/>
                  </a:cubicBezTo>
                  <a:lnTo>
                    <a:pt x="1" y="162"/>
                  </a:lnTo>
                  <a:cubicBezTo>
                    <a:pt x="48" y="193"/>
                    <a:pt x="80" y="205"/>
                    <a:pt x="100" y="205"/>
                  </a:cubicBezTo>
                  <a:cubicBezTo>
                    <a:pt x="165" y="205"/>
                    <a:pt x="113" y="77"/>
                    <a:pt x="131" y="31"/>
                  </a:cubicBezTo>
                  <a:cubicBezTo>
                    <a:pt x="101" y="8"/>
                    <a:pt x="76" y="0"/>
                    <a:pt x="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7388;p32">
              <a:extLst>
                <a:ext uri="{FF2B5EF4-FFF2-40B4-BE49-F238E27FC236}">
                  <a16:creationId xmlns:a16="http://schemas.microsoft.com/office/drawing/2014/main" id="{887F4C5D-80E7-4DEF-8883-38104DECF3B7}"/>
                </a:ext>
              </a:extLst>
            </p:cNvPr>
            <p:cNvSpPr/>
            <p:nvPr/>
          </p:nvSpPr>
          <p:spPr>
            <a:xfrm>
              <a:off x="6128125" y="3626025"/>
              <a:ext cx="3900" cy="1950"/>
            </a:xfrm>
            <a:custGeom>
              <a:avLst/>
              <a:gdLst/>
              <a:ahLst/>
              <a:cxnLst/>
              <a:rect l="l" t="t" r="r" b="b"/>
              <a:pathLst>
                <a:path w="156" h="78" extrusionOk="0">
                  <a:moveTo>
                    <a:pt x="74" y="0"/>
                  </a:moveTo>
                  <a:cubicBezTo>
                    <a:pt x="46" y="0"/>
                    <a:pt x="20" y="27"/>
                    <a:pt x="1" y="78"/>
                  </a:cubicBezTo>
                  <a:cubicBezTo>
                    <a:pt x="37" y="78"/>
                    <a:pt x="96" y="66"/>
                    <a:pt x="156" y="66"/>
                  </a:cubicBezTo>
                  <a:cubicBezTo>
                    <a:pt x="128" y="21"/>
                    <a:pt x="100" y="0"/>
                    <a:pt x="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7389;p32">
              <a:extLst>
                <a:ext uri="{FF2B5EF4-FFF2-40B4-BE49-F238E27FC236}">
                  <a16:creationId xmlns:a16="http://schemas.microsoft.com/office/drawing/2014/main" id="{3D59B382-4828-4661-8F75-C830A5EED200}"/>
                </a:ext>
              </a:extLst>
            </p:cNvPr>
            <p:cNvSpPr/>
            <p:nvPr/>
          </p:nvSpPr>
          <p:spPr>
            <a:xfrm>
              <a:off x="5769450" y="3610400"/>
              <a:ext cx="3300" cy="1200"/>
            </a:xfrm>
            <a:custGeom>
              <a:avLst/>
              <a:gdLst/>
              <a:ahLst/>
              <a:cxnLst/>
              <a:rect l="l" t="t" r="r" b="b"/>
              <a:pathLst>
                <a:path w="132" h="48" extrusionOk="0">
                  <a:moveTo>
                    <a:pt x="1" y="0"/>
                  </a:moveTo>
                  <a:cubicBezTo>
                    <a:pt x="1" y="12"/>
                    <a:pt x="13" y="48"/>
                    <a:pt x="25" y="48"/>
                  </a:cubicBezTo>
                  <a:cubicBezTo>
                    <a:pt x="72" y="36"/>
                    <a:pt x="96" y="12"/>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7390;p32">
              <a:extLst>
                <a:ext uri="{FF2B5EF4-FFF2-40B4-BE49-F238E27FC236}">
                  <a16:creationId xmlns:a16="http://schemas.microsoft.com/office/drawing/2014/main" id="{6A6FD905-5998-4E44-8C3C-B73C17A8CB0C}"/>
                </a:ext>
              </a:extLst>
            </p:cNvPr>
            <p:cNvSpPr/>
            <p:nvPr/>
          </p:nvSpPr>
          <p:spPr>
            <a:xfrm>
              <a:off x="5676000" y="3585100"/>
              <a:ext cx="3600" cy="3550"/>
            </a:xfrm>
            <a:custGeom>
              <a:avLst/>
              <a:gdLst/>
              <a:ahLst/>
              <a:cxnLst/>
              <a:rect l="l" t="t" r="r" b="b"/>
              <a:pathLst>
                <a:path w="144" h="142" extrusionOk="0">
                  <a:moveTo>
                    <a:pt x="0" y="0"/>
                  </a:moveTo>
                  <a:cubicBezTo>
                    <a:pt x="0" y="48"/>
                    <a:pt x="0" y="72"/>
                    <a:pt x="12" y="131"/>
                  </a:cubicBezTo>
                  <a:cubicBezTo>
                    <a:pt x="27" y="139"/>
                    <a:pt x="42" y="141"/>
                    <a:pt x="56" y="141"/>
                  </a:cubicBezTo>
                  <a:cubicBezTo>
                    <a:pt x="88" y="141"/>
                    <a:pt x="119" y="128"/>
                    <a:pt x="143" y="119"/>
                  </a:cubicBezTo>
                  <a:cubicBezTo>
                    <a:pt x="84" y="72"/>
                    <a:pt x="48"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7391;p32">
              <a:extLst>
                <a:ext uri="{FF2B5EF4-FFF2-40B4-BE49-F238E27FC236}">
                  <a16:creationId xmlns:a16="http://schemas.microsoft.com/office/drawing/2014/main" id="{D1D54C42-EBAB-4B2D-9A8B-A8489B5A2B32}"/>
                </a:ext>
              </a:extLst>
            </p:cNvPr>
            <p:cNvSpPr/>
            <p:nvPr/>
          </p:nvSpPr>
          <p:spPr>
            <a:xfrm>
              <a:off x="5948650" y="3608300"/>
              <a:ext cx="3300" cy="1725"/>
            </a:xfrm>
            <a:custGeom>
              <a:avLst/>
              <a:gdLst/>
              <a:ahLst/>
              <a:cxnLst/>
              <a:rect l="l" t="t" r="r" b="b"/>
              <a:pathLst>
                <a:path w="132" h="69" extrusionOk="0">
                  <a:moveTo>
                    <a:pt x="96" y="1"/>
                  </a:moveTo>
                  <a:cubicBezTo>
                    <a:pt x="60" y="1"/>
                    <a:pt x="36" y="25"/>
                    <a:pt x="0" y="37"/>
                  </a:cubicBezTo>
                  <a:cubicBezTo>
                    <a:pt x="28" y="59"/>
                    <a:pt x="51" y="68"/>
                    <a:pt x="70" y="68"/>
                  </a:cubicBezTo>
                  <a:cubicBezTo>
                    <a:pt x="93" y="68"/>
                    <a:pt x="112" y="56"/>
                    <a:pt x="131" y="37"/>
                  </a:cubicBezTo>
                  <a:cubicBezTo>
                    <a:pt x="119" y="25"/>
                    <a:pt x="108" y="1"/>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7392;p32">
              <a:extLst>
                <a:ext uri="{FF2B5EF4-FFF2-40B4-BE49-F238E27FC236}">
                  <a16:creationId xmlns:a16="http://schemas.microsoft.com/office/drawing/2014/main" id="{79C85907-C799-4E7E-887F-D8FDA8A18B39}"/>
                </a:ext>
              </a:extLst>
            </p:cNvPr>
            <p:cNvSpPr/>
            <p:nvPr/>
          </p:nvSpPr>
          <p:spPr>
            <a:xfrm>
              <a:off x="5829575" y="3615100"/>
              <a:ext cx="4200" cy="2175"/>
            </a:xfrm>
            <a:custGeom>
              <a:avLst/>
              <a:gdLst/>
              <a:ahLst/>
              <a:cxnLst/>
              <a:rect l="l" t="t" r="r" b="b"/>
              <a:pathLst>
                <a:path w="168" h="87" extrusionOk="0">
                  <a:moveTo>
                    <a:pt x="89" y="1"/>
                  </a:moveTo>
                  <a:cubicBezTo>
                    <a:pt x="63" y="1"/>
                    <a:pt x="33" y="18"/>
                    <a:pt x="1" y="50"/>
                  </a:cubicBezTo>
                  <a:cubicBezTo>
                    <a:pt x="60" y="62"/>
                    <a:pt x="108" y="62"/>
                    <a:pt x="168" y="86"/>
                  </a:cubicBezTo>
                  <a:cubicBezTo>
                    <a:pt x="148" y="27"/>
                    <a:pt x="121" y="1"/>
                    <a:pt x="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7393;p32">
              <a:extLst>
                <a:ext uri="{FF2B5EF4-FFF2-40B4-BE49-F238E27FC236}">
                  <a16:creationId xmlns:a16="http://schemas.microsoft.com/office/drawing/2014/main" id="{9940C1DD-A1BD-4A49-809A-D1839CD83BB8}"/>
                </a:ext>
              </a:extLst>
            </p:cNvPr>
            <p:cNvSpPr/>
            <p:nvPr/>
          </p:nvSpPr>
          <p:spPr>
            <a:xfrm>
              <a:off x="6074550" y="3492225"/>
              <a:ext cx="142900" cy="19475"/>
            </a:xfrm>
            <a:custGeom>
              <a:avLst/>
              <a:gdLst/>
              <a:ahLst/>
              <a:cxnLst/>
              <a:rect l="l" t="t" r="r" b="b"/>
              <a:pathLst>
                <a:path w="5716" h="779" extrusionOk="0">
                  <a:moveTo>
                    <a:pt x="298" y="1"/>
                  </a:moveTo>
                  <a:cubicBezTo>
                    <a:pt x="1" y="334"/>
                    <a:pt x="13" y="429"/>
                    <a:pt x="382" y="489"/>
                  </a:cubicBezTo>
                  <a:cubicBezTo>
                    <a:pt x="429" y="496"/>
                    <a:pt x="476" y="499"/>
                    <a:pt x="523" y="499"/>
                  </a:cubicBezTo>
                  <a:cubicBezTo>
                    <a:pt x="658" y="499"/>
                    <a:pt x="794" y="477"/>
                    <a:pt x="929" y="477"/>
                  </a:cubicBezTo>
                  <a:cubicBezTo>
                    <a:pt x="1049" y="477"/>
                    <a:pt x="1169" y="494"/>
                    <a:pt x="1287" y="560"/>
                  </a:cubicBezTo>
                  <a:cubicBezTo>
                    <a:pt x="1307" y="581"/>
                    <a:pt x="1324" y="594"/>
                    <a:pt x="1344" y="594"/>
                  </a:cubicBezTo>
                  <a:cubicBezTo>
                    <a:pt x="1358" y="594"/>
                    <a:pt x="1374" y="587"/>
                    <a:pt x="1394" y="572"/>
                  </a:cubicBezTo>
                  <a:cubicBezTo>
                    <a:pt x="1594" y="625"/>
                    <a:pt x="1797" y="638"/>
                    <a:pt x="2000" y="638"/>
                  </a:cubicBezTo>
                  <a:cubicBezTo>
                    <a:pt x="2206" y="638"/>
                    <a:pt x="2412" y="625"/>
                    <a:pt x="2617" y="625"/>
                  </a:cubicBezTo>
                  <a:cubicBezTo>
                    <a:pt x="2847" y="625"/>
                    <a:pt x="3075" y="642"/>
                    <a:pt x="3299" y="715"/>
                  </a:cubicBezTo>
                  <a:cubicBezTo>
                    <a:pt x="3306" y="730"/>
                    <a:pt x="3323" y="740"/>
                    <a:pt x="3345" y="740"/>
                  </a:cubicBezTo>
                  <a:cubicBezTo>
                    <a:pt x="3359" y="740"/>
                    <a:pt x="3376" y="736"/>
                    <a:pt x="3394" y="727"/>
                  </a:cubicBezTo>
                  <a:cubicBezTo>
                    <a:pt x="3454" y="757"/>
                    <a:pt x="3516" y="771"/>
                    <a:pt x="3579" y="771"/>
                  </a:cubicBezTo>
                  <a:cubicBezTo>
                    <a:pt x="3641" y="771"/>
                    <a:pt x="3704" y="757"/>
                    <a:pt x="3763" y="727"/>
                  </a:cubicBezTo>
                  <a:cubicBezTo>
                    <a:pt x="3859" y="755"/>
                    <a:pt x="3960" y="767"/>
                    <a:pt x="4062" y="767"/>
                  </a:cubicBezTo>
                  <a:cubicBezTo>
                    <a:pt x="4177" y="767"/>
                    <a:pt x="4293" y="752"/>
                    <a:pt x="4406" y="727"/>
                  </a:cubicBezTo>
                  <a:cubicBezTo>
                    <a:pt x="4499" y="770"/>
                    <a:pt x="4600" y="778"/>
                    <a:pt x="4703" y="778"/>
                  </a:cubicBezTo>
                  <a:cubicBezTo>
                    <a:pt x="4771" y="778"/>
                    <a:pt x="4839" y="774"/>
                    <a:pt x="4906" y="774"/>
                  </a:cubicBezTo>
                  <a:cubicBezTo>
                    <a:pt x="4961" y="731"/>
                    <a:pt x="5017" y="707"/>
                    <a:pt x="5071" y="707"/>
                  </a:cubicBezTo>
                  <a:cubicBezTo>
                    <a:pt x="5121" y="707"/>
                    <a:pt x="5170" y="728"/>
                    <a:pt x="5216" y="774"/>
                  </a:cubicBezTo>
                  <a:cubicBezTo>
                    <a:pt x="5240" y="771"/>
                    <a:pt x="5264" y="770"/>
                    <a:pt x="5288" y="770"/>
                  </a:cubicBezTo>
                  <a:cubicBezTo>
                    <a:pt x="5348" y="770"/>
                    <a:pt x="5410" y="777"/>
                    <a:pt x="5470" y="777"/>
                  </a:cubicBezTo>
                  <a:cubicBezTo>
                    <a:pt x="5555" y="777"/>
                    <a:pt x="5638" y="763"/>
                    <a:pt x="5716" y="691"/>
                  </a:cubicBezTo>
                  <a:cubicBezTo>
                    <a:pt x="5699" y="402"/>
                    <a:pt x="5522" y="371"/>
                    <a:pt x="5348" y="371"/>
                  </a:cubicBezTo>
                  <a:cubicBezTo>
                    <a:pt x="5300" y="371"/>
                    <a:pt x="5252" y="373"/>
                    <a:pt x="5207" y="373"/>
                  </a:cubicBezTo>
                  <a:cubicBezTo>
                    <a:pt x="5181" y="373"/>
                    <a:pt x="5156" y="372"/>
                    <a:pt x="5132" y="370"/>
                  </a:cubicBezTo>
                  <a:cubicBezTo>
                    <a:pt x="4704" y="298"/>
                    <a:pt x="4263" y="310"/>
                    <a:pt x="3846" y="179"/>
                  </a:cubicBezTo>
                  <a:cubicBezTo>
                    <a:pt x="3839" y="178"/>
                    <a:pt x="3831" y="177"/>
                    <a:pt x="3823" y="177"/>
                  </a:cubicBezTo>
                  <a:cubicBezTo>
                    <a:pt x="3690" y="177"/>
                    <a:pt x="3584" y="385"/>
                    <a:pt x="3443" y="385"/>
                  </a:cubicBezTo>
                  <a:cubicBezTo>
                    <a:pt x="3396" y="385"/>
                    <a:pt x="3344" y="361"/>
                    <a:pt x="3287" y="298"/>
                  </a:cubicBezTo>
                  <a:cubicBezTo>
                    <a:pt x="3245" y="267"/>
                    <a:pt x="3203" y="255"/>
                    <a:pt x="3162" y="255"/>
                  </a:cubicBezTo>
                  <a:cubicBezTo>
                    <a:pt x="3060" y="255"/>
                    <a:pt x="2960" y="323"/>
                    <a:pt x="2855" y="323"/>
                  </a:cubicBezTo>
                  <a:cubicBezTo>
                    <a:pt x="2809" y="323"/>
                    <a:pt x="2763" y="311"/>
                    <a:pt x="2715" y="274"/>
                  </a:cubicBezTo>
                  <a:cubicBezTo>
                    <a:pt x="2598" y="162"/>
                    <a:pt x="2464" y="137"/>
                    <a:pt x="2325" y="137"/>
                  </a:cubicBezTo>
                  <a:cubicBezTo>
                    <a:pt x="2215" y="137"/>
                    <a:pt x="2101" y="153"/>
                    <a:pt x="1990" y="153"/>
                  </a:cubicBezTo>
                  <a:cubicBezTo>
                    <a:pt x="1945" y="153"/>
                    <a:pt x="1901" y="151"/>
                    <a:pt x="1858" y="143"/>
                  </a:cubicBezTo>
                  <a:cubicBezTo>
                    <a:pt x="1858" y="143"/>
                    <a:pt x="1846" y="132"/>
                    <a:pt x="1811" y="120"/>
                  </a:cubicBezTo>
                  <a:cubicBezTo>
                    <a:pt x="1797" y="113"/>
                    <a:pt x="1785" y="110"/>
                    <a:pt x="1774" y="110"/>
                  </a:cubicBezTo>
                  <a:cubicBezTo>
                    <a:pt x="1748" y="110"/>
                    <a:pt x="1729" y="127"/>
                    <a:pt x="1703" y="143"/>
                  </a:cubicBezTo>
                  <a:lnTo>
                    <a:pt x="1430" y="143"/>
                  </a:lnTo>
                  <a:cubicBezTo>
                    <a:pt x="1430" y="132"/>
                    <a:pt x="1406" y="132"/>
                    <a:pt x="1382" y="120"/>
                  </a:cubicBezTo>
                  <a:cubicBezTo>
                    <a:pt x="1371" y="113"/>
                    <a:pt x="1362" y="110"/>
                    <a:pt x="1353" y="110"/>
                  </a:cubicBezTo>
                  <a:cubicBezTo>
                    <a:pt x="1331" y="110"/>
                    <a:pt x="1312" y="127"/>
                    <a:pt x="1287" y="143"/>
                  </a:cubicBezTo>
                  <a:cubicBezTo>
                    <a:pt x="1287" y="143"/>
                    <a:pt x="1275" y="155"/>
                    <a:pt x="1251" y="179"/>
                  </a:cubicBezTo>
                  <a:cubicBezTo>
                    <a:pt x="1242" y="182"/>
                    <a:pt x="1234" y="184"/>
                    <a:pt x="1226" y="184"/>
                  </a:cubicBezTo>
                  <a:cubicBezTo>
                    <a:pt x="1203" y="184"/>
                    <a:pt x="1182" y="170"/>
                    <a:pt x="1156" y="143"/>
                  </a:cubicBezTo>
                  <a:lnTo>
                    <a:pt x="1025" y="12"/>
                  </a:lnTo>
                  <a:cubicBezTo>
                    <a:pt x="947" y="48"/>
                    <a:pt x="873" y="69"/>
                    <a:pt x="798" y="69"/>
                  </a:cubicBezTo>
                  <a:cubicBezTo>
                    <a:pt x="724" y="69"/>
                    <a:pt x="650" y="48"/>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7394;p32">
              <a:extLst>
                <a:ext uri="{FF2B5EF4-FFF2-40B4-BE49-F238E27FC236}">
                  <a16:creationId xmlns:a16="http://schemas.microsoft.com/office/drawing/2014/main" id="{51EA6601-6B55-422A-85F2-E26C572A357A}"/>
                </a:ext>
              </a:extLst>
            </p:cNvPr>
            <p:cNvSpPr/>
            <p:nvPr/>
          </p:nvSpPr>
          <p:spPr>
            <a:xfrm>
              <a:off x="5887025" y="3486875"/>
              <a:ext cx="219400" cy="19375"/>
            </a:xfrm>
            <a:custGeom>
              <a:avLst/>
              <a:gdLst/>
              <a:ahLst/>
              <a:cxnLst/>
              <a:rect l="l" t="t" r="r" b="b"/>
              <a:pathLst>
                <a:path w="8776" h="775" extrusionOk="0">
                  <a:moveTo>
                    <a:pt x="6573" y="0"/>
                  </a:moveTo>
                  <a:cubicBezTo>
                    <a:pt x="6525" y="0"/>
                    <a:pt x="6490" y="36"/>
                    <a:pt x="6454" y="60"/>
                  </a:cubicBezTo>
                  <a:cubicBezTo>
                    <a:pt x="6442" y="131"/>
                    <a:pt x="6466" y="191"/>
                    <a:pt x="6514" y="250"/>
                  </a:cubicBezTo>
                  <a:cubicBezTo>
                    <a:pt x="6668" y="393"/>
                    <a:pt x="6859" y="346"/>
                    <a:pt x="7037" y="417"/>
                  </a:cubicBezTo>
                  <a:cubicBezTo>
                    <a:pt x="6968" y="452"/>
                    <a:pt x="6900" y="463"/>
                    <a:pt x="6834" y="463"/>
                  </a:cubicBezTo>
                  <a:cubicBezTo>
                    <a:pt x="6717" y="463"/>
                    <a:pt x="6603" y="429"/>
                    <a:pt x="6490" y="429"/>
                  </a:cubicBezTo>
                  <a:cubicBezTo>
                    <a:pt x="6406" y="429"/>
                    <a:pt x="6347" y="417"/>
                    <a:pt x="6287" y="417"/>
                  </a:cubicBezTo>
                  <a:lnTo>
                    <a:pt x="6204" y="417"/>
                  </a:lnTo>
                  <a:cubicBezTo>
                    <a:pt x="6085" y="453"/>
                    <a:pt x="5978" y="465"/>
                    <a:pt x="5859" y="476"/>
                  </a:cubicBezTo>
                  <a:lnTo>
                    <a:pt x="5537" y="476"/>
                  </a:lnTo>
                  <a:cubicBezTo>
                    <a:pt x="5430" y="476"/>
                    <a:pt x="5323" y="453"/>
                    <a:pt x="5240" y="405"/>
                  </a:cubicBezTo>
                  <a:cubicBezTo>
                    <a:pt x="5156" y="357"/>
                    <a:pt x="5097" y="310"/>
                    <a:pt x="5025" y="286"/>
                  </a:cubicBezTo>
                  <a:cubicBezTo>
                    <a:pt x="5001" y="280"/>
                    <a:pt x="4975" y="277"/>
                    <a:pt x="4949" y="277"/>
                  </a:cubicBezTo>
                  <a:cubicBezTo>
                    <a:pt x="4924" y="277"/>
                    <a:pt x="4900" y="280"/>
                    <a:pt x="4882" y="286"/>
                  </a:cubicBezTo>
                  <a:cubicBezTo>
                    <a:pt x="4835" y="310"/>
                    <a:pt x="4799" y="346"/>
                    <a:pt x="4763" y="369"/>
                  </a:cubicBezTo>
                  <a:cubicBezTo>
                    <a:pt x="4718" y="406"/>
                    <a:pt x="4672" y="421"/>
                    <a:pt x="4616" y="421"/>
                  </a:cubicBezTo>
                  <a:cubicBezTo>
                    <a:pt x="4599" y="421"/>
                    <a:pt x="4581" y="420"/>
                    <a:pt x="4561" y="417"/>
                  </a:cubicBezTo>
                  <a:lnTo>
                    <a:pt x="4430" y="369"/>
                  </a:lnTo>
                  <a:lnTo>
                    <a:pt x="4204" y="286"/>
                  </a:lnTo>
                  <a:cubicBezTo>
                    <a:pt x="4144" y="274"/>
                    <a:pt x="4108" y="274"/>
                    <a:pt x="4049" y="274"/>
                  </a:cubicBezTo>
                  <a:cubicBezTo>
                    <a:pt x="3954" y="286"/>
                    <a:pt x="3882" y="310"/>
                    <a:pt x="3811" y="346"/>
                  </a:cubicBezTo>
                  <a:cubicBezTo>
                    <a:pt x="3751" y="369"/>
                    <a:pt x="3704" y="393"/>
                    <a:pt x="3644" y="405"/>
                  </a:cubicBezTo>
                  <a:cubicBezTo>
                    <a:pt x="3611" y="412"/>
                    <a:pt x="3578" y="415"/>
                    <a:pt x="3544" y="415"/>
                  </a:cubicBezTo>
                  <a:cubicBezTo>
                    <a:pt x="3459" y="415"/>
                    <a:pt x="3373" y="395"/>
                    <a:pt x="3287" y="369"/>
                  </a:cubicBezTo>
                  <a:cubicBezTo>
                    <a:pt x="3168" y="334"/>
                    <a:pt x="3049" y="310"/>
                    <a:pt x="2930" y="310"/>
                  </a:cubicBezTo>
                  <a:lnTo>
                    <a:pt x="1394" y="310"/>
                  </a:lnTo>
                  <a:cubicBezTo>
                    <a:pt x="1215" y="310"/>
                    <a:pt x="1037" y="298"/>
                    <a:pt x="858" y="298"/>
                  </a:cubicBezTo>
                  <a:lnTo>
                    <a:pt x="632" y="298"/>
                  </a:lnTo>
                  <a:cubicBezTo>
                    <a:pt x="418" y="310"/>
                    <a:pt x="156" y="286"/>
                    <a:pt x="1" y="512"/>
                  </a:cubicBezTo>
                  <a:cubicBezTo>
                    <a:pt x="275" y="655"/>
                    <a:pt x="596" y="607"/>
                    <a:pt x="894" y="631"/>
                  </a:cubicBezTo>
                  <a:cubicBezTo>
                    <a:pt x="1846" y="667"/>
                    <a:pt x="2811" y="607"/>
                    <a:pt x="3763" y="762"/>
                  </a:cubicBezTo>
                  <a:cubicBezTo>
                    <a:pt x="3870" y="750"/>
                    <a:pt x="3989" y="726"/>
                    <a:pt x="4108" y="726"/>
                  </a:cubicBezTo>
                  <a:cubicBezTo>
                    <a:pt x="5668" y="738"/>
                    <a:pt x="7216" y="762"/>
                    <a:pt x="8776" y="774"/>
                  </a:cubicBezTo>
                  <a:cubicBezTo>
                    <a:pt x="8654" y="646"/>
                    <a:pt x="8512" y="618"/>
                    <a:pt x="8367" y="618"/>
                  </a:cubicBezTo>
                  <a:cubicBezTo>
                    <a:pt x="8249" y="618"/>
                    <a:pt x="8129" y="637"/>
                    <a:pt x="8015" y="637"/>
                  </a:cubicBezTo>
                  <a:cubicBezTo>
                    <a:pt x="7982" y="637"/>
                    <a:pt x="7950" y="635"/>
                    <a:pt x="7918" y="631"/>
                  </a:cubicBezTo>
                  <a:cubicBezTo>
                    <a:pt x="7597" y="572"/>
                    <a:pt x="7561" y="417"/>
                    <a:pt x="7776" y="191"/>
                  </a:cubicBezTo>
                  <a:lnTo>
                    <a:pt x="7764" y="131"/>
                  </a:lnTo>
                  <a:lnTo>
                    <a:pt x="7764" y="60"/>
                  </a:lnTo>
                  <a:lnTo>
                    <a:pt x="6645" y="12"/>
                  </a:lnTo>
                  <a:cubicBezTo>
                    <a:pt x="6645" y="12"/>
                    <a:pt x="6621" y="0"/>
                    <a:pt x="657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7395;p32">
              <a:extLst>
                <a:ext uri="{FF2B5EF4-FFF2-40B4-BE49-F238E27FC236}">
                  <a16:creationId xmlns:a16="http://schemas.microsoft.com/office/drawing/2014/main" id="{F48D2822-E047-48AB-861D-D6D67C0999C3}"/>
                </a:ext>
              </a:extLst>
            </p:cNvPr>
            <p:cNvSpPr/>
            <p:nvPr/>
          </p:nvSpPr>
          <p:spPr>
            <a:xfrm>
              <a:off x="6128125" y="3527450"/>
              <a:ext cx="48850" cy="11650"/>
            </a:xfrm>
            <a:custGeom>
              <a:avLst/>
              <a:gdLst/>
              <a:ahLst/>
              <a:cxnLst/>
              <a:rect l="l" t="t" r="r" b="b"/>
              <a:pathLst>
                <a:path w="1954" h="466" extrusionOk="0">
                  <a:moveTo>
                    <a:pt x="575" y="0"/>
                  </a:moveTo>
                  <a:cubicBezTo>
                    <a:pt x="383" y="0"/>
                    <a:pt x="191" y="8"/>
                    <a:pt x="1" y="32"/>
                  </a:cubicBezTo>
                  <a:lnTo>
                    <a:pt x="1" y="282"/>
                  </a:lnTo>
                  <a:cubicBezTo>
                    <a:pt x="37" y="330"/>
                    <a:pt x="96" y="377"/>
                    <a:pt x="144" y="413"/>
                  </a:cubicBezTo>
                  <a:cubicBezTo>
                    <a:pt x="220" y="378"/>
                    <a:pt x="296" y="366"/>
                    <a:pt x="371" y="366"/>
                  </a:cubicBezTo>
                  <a:cubicBezTo>
                    <a:pt x="474" y="366"/>
                    <a:pt x="577" y="388"/>
                    <a:pt x="680" y="401"/>
                  </a:cubicBezTo>
                  <a:cubicBezTo>
                    <a:pt x="874" y="426"/>
                    <a:pt x="1074" y="465"/>
                    <a:pt x="1275" y="465"/>
                  </a:cubicBezTo>
                  <a:cubicBezTo>
                    <a:pt x="1467" y="465"/>
                    <a:pt x="1660" y="429"/>
                    <a:pt x="1846" y="306"/>
                  </a:cubicBezTo>
                  <a:cubicBezTo>
                    <a:pt x="1954" y="163"/>
                    <a:pt x="1823" y="104"/>
                    <a:pt x="1727" y="32"/>
                  </a:cubicBezTo>
                  <a:cubicBezTo>
                    <a:pt x="1346" y="32"/>
                    <a:pt x="960" y="0"/>
                    <a:pt x="5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7396;p32">
              <a:extLst>
                <a:ext uri="{FF2B5EF4-FFF2-40B4-BE49-F238E27FC236}">
                  <a16:creationId xmlns:a16="http://schemas.microsoft.com/office/drawing/2014/main" id="{43281E45-88BB-4815-8B50-FA540854FECF}"/>
                </a:ext>
              </a:extLst>
            </p:cNvPr>
            <p:cNvSpPr/>
            <p:nvPr/>
          </p:nvSpPr>
          <p:spPr>
            <a:xfrm>
              <a:off x="6171300" y="3527825"/>
              <a:ext cx="43475" cy="11150"/>
            </a:xfrm>
            <a:custGeom>
              <a:avLst/>
              <a:gdLst/>
              <a:ahLst/>
              <a:cxnLst/>
              <a:rect l="l" t="t" r="r" b="b"/>
              <a:pathLst>
                <a:path w="1739" h="446" extrusionOk="0">
                  <a:moveTo>
                    <a:pt x="1300" y="0"/>
                  </a:moveTo>
                  <a:cubicBezTo>
                    <a:pt x="1103" y="0"/>
                    <a:pt x="921" y="55"/>
                    <a:pt x="738" y="136"/>
                  </a:cubicBezTo>
                  <a:cubicBezTo>
                    <a:pt x="596" y="29"/>
                    <a:pt x="417" y="124"/>
                    <a:pt x="274" y="17"/>
                  </a:cubicBezTo>
                  <a:lnTo>
                    <a:pt x="0" y="17"/>
                  </a:lnTo>
                  <a:cubicBezTo>
                    <a:pt x="36" y="101"/>
                    <a:pt x="72" y="208"/>
                    <a:pt x="119" y="303"/>
                  </a:cubicBezTo>
                  <a:cubicBezTo>
                    <a:pt x="215" y="362"/>
                    <a:pt x="357" y="327"/>
                    <a:pt x="429" y="446"/>
                  </a:cubicBezTo>
                  <a:cubicBezTo>
                    <a:pt x="846" y="434"/>
                    <a:pt x="1274" y="434"/>
                    <a:pt x="1691" y="422"/>
                  </a:cubicBezTo>
                  <a:cubicBezTo>
                    <a:pt x="1739" y="196"/>
                    <a:pt x="1727" y="17"/>
                    <a:pt x="1405" y="5"/>
                  </a:cubicBezTo>
                  <a:cubicBezTo>
                    <a:pt x="1370" y="2"/>
                    <a:pt x="1335" y="0"/>
                    <a:pt x="130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7397;p32">
              <a:extLst>
                <a:ext uri="{FF2B5EF4-FFF2-40B4-BE49-F238E27FC236}">
                  <a16:creationId xmlns:a16="http://schemas.microsoft.com/office/drawing/2014/main" id="{EDEA3830-9824-48C8-B20B-BD4A09A7CF01}"/>
                </a:ext>
              </a:extLst>
            </p:cNvPr>
            <p:cNvSpPr/>
            <p:nvPr/>
          </p:nvSpPr>
          <p:spPr>
            <a:xfrm>
              <a:off x="6039125" y="3523775"/>
              <a:ext cx="47950" cy="11025"/>
            </a:xfrm>
            <a:custGeom>
              <a:avLst/>
              <a:gdLst/>
              <a:ahLst/>
              <a:cxnLst/>
              <a:rect l="l" t="t" r="r" b="b"/>
              <a:pathLst>
                <a:path w="1918" h="441" extrusionOk="0">
                  <a:moveTo>
                    <a:pt x="251" y="1"/>
                  </a:moveTo>
                  <a:cubicBezTo>
                    <a:pt x="180" y="12"/>
                    <a:pt x="60" y="12"/>
                    <a:pt x="25" y="120"/>
                  </a:cubicBezTo>
                  <a:cubicBezTo>
                    <a:pt x="1" y="215"/>
                    <a:pt x="84" y="263"/>
                    <a:pt x="180" y="298"/>
                  </a:cubicBezTo>
                  <a:cubicBezTo>
                    <a:pt x="208" y="309"/>
                    <a:pt x="236" y="313"/>
                    <a:pt x="264" y="313"/>
                  </a:cubicBezTo>
                  <a:cubicBezTo>
                    <a:pt x="408" y="313"/>
                    <a:pt x="537" y="193"/>
                    <a:pt x="659" y="193"/>
                  </a:cubicBezTo>
                  <a:cubicBezTo>
                    <a:pt x="698" y="193"/>
                    <a:pt x="737" y="206"/>
                    <a:pt x="775" y="239"/>
                  </a:cubicBezTo>
                  <a:cubicBezTo>
                    <a:pt x="990" y="402"/>
                    <a:pt x="1210" y="440"/>
                    <a:pt x="1434" y="440"/>
                  </a:cubicBezTo>
                  <a:cubicBezTo>
                    <a:pt x="1570" y="440"/>
                    <a:pt x="1707" y="426"/>
                    <a:pt x="1846" y="417"/>
                  </a:cubicBezTo>
                  <a:cubicBezTo>
                    <a:pt x="1918" y="322"/>
                    <a:pt x="1918" y="239"/>
                    <a:pt x="1834" y="143"/>
                  </a:cubicBezTo>
                  <a:cubicBezTo>
                    <a:pt x="1311" y="108"/>
                    <a:pt x="775" y="36"/>
                    <a:pt x="2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7398;p32">
              <a:extLst>
                <a:ext uri="{FF2B5EF4-FFF2-40B4-BE49-F238E27FC236}">
                  <a16:creationId xmlns:a16="http://schemas.microsoft.com/office/drawing/2014/main" id="{A00E16CE-732C-40E8-96E3-F08DF30527A3}"/>
                </a:ext>
              </a:extLst>
            </p:cNvPr>
            <p:cNvSpPr/>
            <p:nvPr/>
          </p:nvSpPr>
          <p:spPr>
            <a:xfrm>
              <a:off x="6184700" y="3508675"/>
              <a:ext cx="47925" cy="5925"/>
            </a:xfrm>
            <a:custGeom>
              <a:avLst/>
              <a:gdLst/>
              <a:ahLst/>
              <a:cxnLst/>
              <a:rect l="l" t="t" r="r" b="b"/>
              <a:pathLst>
                <a:path w="1917" h="237" extrusionOk="0">
                  <a:moveTo>
                    <a:pt x="685" y="0"/>
                  </a:moveTo>
                  <a:cubicBezTo>
                    <a:pt x="655" y="0"/>
                    <a:pt x="625" y="3"/>
                    <a:pt x="595" y="9"/>
                  </a:cubicBezTo>
                  <a:cubicBezTo>
                    <a:pt x="393" y="21"/>
                    <a:pt x="191" y="33"/>
                    <a:pt x="0" y="57"/>
                  </a:cubicBezTo>
                  <a:cubicBezTo>
                    <a:pt x="536" y="188"/>
                    <a:pt x="1095" y="140"/>
                    <a:pt x="1667" y="235"/>
                  </a:cubicBezTo>
                  <a:cubicBezTo>
                    <a:pt x="1677" y="236"/>
                    <a:pt x="1687" y="237"/>
                    <a:pt x="1696" y="237"/>
                  </a:cubicBezTo>
                  <a:cubicBezTo>
                    <a:pt x="1801" y="237"/>
                    <a:pt x="1884" y="177"/>
                    <a:pt x="1917" y="57"/>
                  </a:cubicBezTo>
                  <a:cubicBezTo>
                    <a:pt x="1703" y="33"/>
                    <a:pt x="1512" y="33"/>
                    <a:pt x="1322" y="33"/>
                  </a:cubicBezTo>
                  <a:cubicBezTo>
                    <a:pt x="1143" y="21"/>
                    <a:pt x="953" y="21"/>
                    <a:pt x="774" y="9"/>
                  </a:cubicBezTo>
                  <a:cubicBezTo>
                    <a:pt x="744" y="3"/>
                    <a:pt x="714" y="0"/>
                    <a:pt x="6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7399;p32">
              <a:extLst>
                <a:ext uri="{FF2B5EF4-FFF2-40B4-BE49-F238E27FC236}">
                  <a16:creationId xmlns:a16="http://schemas.microsoft.com/office/drawing/2014/main" id="{E3A6ED2B-D5AB-440A-B623-84E52A1C742B}"/>
                </a:ext>
              </a:extLst>
            </p:cNvPr>
            <p:cNvSpPr/>
            <p:nvPr/>
          </p:nvSpPr>
          <p:spPr>
            <a:xfrm>
              <a:off x="6109075" y="3506225"/>
              <a:ext cx="47650" cy="4175"/>
            </a:xfrm>
            <a:custGeom>
              <a:avLst/>
              <a:gdLst/>
              <a:ahLst/>
              <a:cxnLst/>
              <a:rect l="l" t="t" r="r" b="b"/>
              <a:pathLst>
                <a:path w="1906" h="167" extrusionOk="0">
                  <a:moveTo>
                    <a:pt x="1537" y="0"/>
                  </a:moveTo>
                  <a:cubicBezTo>
                    <a:pt x="1025" y="0"/>
                    <a:pt x="501" y="12"/>
                    <a:pt x="1" y="12"/>
                  </a:cubicBezTo>
                  <a:cubicBezTo>
                    <a:pt x="620" y="167"/>
                    <a:pt x="1263" y="131"/>
                    <a:pt x="1906" y="155"/>
                  </a:cubicBezTo>
                  <a:cubicBezTo>
                    <a:pt x="1811" y="36"/>
                    <a:pt x="1680" y="0"/>
                    <a:pt x="15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7400;p32">
              <a:extLst>
                <a:ext uri="{FF2B5EF4-FFF2-40B4-BE49-F238E27FC236}">
                  <a16:creationId xmlns:a16="http://schemas.microsoft.com/office/drawing/2014/main" id="{12FF6797-C370-43A0-B2EB-289EE1344974}"/>
                </a:ext>
              </a:extLst>
            </p:cNvPr>
            <p:cNvSpPr/>
            <p:nvPr/>
          </p:nvSpPr>
          <p:spPr>
            <a:xfrm>
              <a:off x="6084975" y="3524925"/>
              <a:ext cx="11025" cy="9300"/>
            </a:xfrm>
            <a:custGeom>
              <a:avLst/>
              <a:gdLst/>
              <a:ahLst/>
              <a:cxnLst/>
              <a:rect l="l" t="t" r="r" b="b"/>
              <a:pathLst>
                <a:path w="441" h="372" extrusionOk="0">
                  <a:moveTo>
                    <a:pt x="288" y="0"/>
                  </a:moveTo>
                  <a:cubicBezTo>
                    <a:pt x="188" y="0"/>
                    <a:pt x="97" y="81"/>
                    <a:pt x="0" y="97"/>
                  </a:cubicBezTo>
                  <a:cubicBezTo>
                    <a:pt x="0" y="193"/>
                    <a:pt x="12" y="276"/>
                    <a:pt x="12" y="371"/>
                  </a:cubicBezTo>
                  <a:lnTo>
                    <a:pt x="429" y="371"/>
                  </a:lnTo>
                  <a:cubicBezTo>
                    <a:pt x="429" y="336"/>
                    <a:pt x="441" y="300"/>
                    <a:pt x="441" y="264"/>
                  </a:cubicBezTo>
                  <a:lnTo>
                    <a:pt x="441" y="74"/>
                  </a:lnTo>
                  <a:cubicBezTo>
                    <a:pt x="387" y="19"/>
                    <a:pt x="336" y="0"/>
                    <a:pt x="2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7401;p32">
              <a:extLst>
                <a:ext uri="{FF2B5EF4-FFF2-40B4-BE49-F238E27FC236}">
                  <a16:creationId xmlns:a16="http://schemas.microsoft.com/office/drawing/2014/main" id="{F750D509-C4C2-4BEE-8E8A-81F901FAFAF9}"/>
                </a:ext>
              </a:extLst>
            </p:cNvPr>
            <p:cNvSpPr/>
            <p:nvPr/>
          </p:nvSpPr>
          <p:spPr>
            <a:xfrm>
              <a:off x="6178150" y="3527950"/>
              <a:ext cx="11625" cy="3225"/>
            </a:xfrm>
            <a:custGeom>
              <a:avLst/>
              <a:gdLst/>
              <a:ahLst/>
              <a:cxnLst/>
              <a:rect l="l" t="t" r="r" b="b"/>
              <a:pathLst>
                <a:path w="465" h="129" extrusionOk="0">
                  <a:moveTo>
                    <a:pt x="0" y="0"/>
                  </a:moveTo>
                  <a:cubicBezTo>
                    <a:pt x="97" y="105"/>
                    <a:pt x="200" y="128"/>
                    <a:pt x="308" y="128"/>
                  </a:cubicBezTo>
                  <a:cubicBezTo>
                    <a:pt x="359" y="128"/>
                    <a:pt x="411" y="123"/>
                    <a:pt x="464" y="119"/>
                  </a:cubicBezTo>
                  <a:cubicBezTo>
                    <a:pt x="334" y="0"/>
                    <a:pt x="167"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7402;p32">
              <a:extLst>
                <a:ext uri="{FF2B5EF4-FFF2-40B4-BE49-F238E27FC236}">
                  <a16:creationId xmlns:a16="http://schemas.microsoft.com/office/drawing/2014/main" id="{97987892-84D6-4E9D-BE53-F4B105824F78}"/>
                </a:ext>
              </a:extLst>
            </p:cNvPr>
            <p:cNvSpPr/>
            <p:nvPr/>
          </p:nvSpPr>
          <p:spPr>
            <a:xfrm>
              <a:off x="6159400" y="3510375"/>
              <a:ext cx="9250" cy="1950"/>
            </a:xfrm>
            <a:custGeom>
              <a:avLst/>
              <a:gdLst/>
              <a:ahLst/>
              <a:cxnLst/>
              <a:rect l="l" t="t" r="r" b="b"/>
              <a:pathLst>
                <a:path w="370" h="78" extrusionOk="0">
                  <a:moveTo>
                    <a:pt x="0" y="1"/>
                  </a:moveTo>
                  <a:cubicBezTo>
                    <a:pt x="54" y="55"/>
                    <a:pt x="109" y="77"/>
                    <a:pt x="164" y="77"/>
                  </a:cubicBezTo>
                  <a:cubicBezTo>
                    <a:pt x="230" y="77"/>
                    <a:pt x="298" y="46"/>
                    <a:pt x="3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7403;p32">
              <a:extLst>
                <a:ext uri="{FF2B5EF4-FFF2-40B4-BE49-F238E27FC236}">
                  <a16:creationId xmlns:a16="http://schemas.microsoft.com/office/drawing/2014/main" id="{17B48631-0C91-4E93-AE55-4583F426327B}"/>
                </a:ext>
              </a:extLst>
            </p:cNvPr>
            <p:cNvSpPr/>
            <p:nvPr/>
          </p:nvSpPr>
          <p:spPr>
            <a:xfrm>
              <a:off x="6019800" y="3541350"/>
              <a:ext cx="32750" cy="8675"/>
            </a:xfrm>
            <a:custGeom>
              <a:avLst/>
              <a:gdLst/>
              <a:ahLst/>
              <a:cxnLst/>
              <a:rect l="l" t="t" r="r" b="b"/>
              <a:pathLst>
                <a:path w="1310" h="347" extrusionOk="0">
                  <a:moveTo>
                    <a:pt x="1036" y="12"/>
                  </a:moveTo>
                  <a:cubicBezTo>
                    <a:pt x="845" y="24"/>
                    <a:pt x="655" y="24"/>
                    <a:pt x="464" y="24"/>
                  </a:cubicBezTo>
                  <a:cubicBezTo>
                    <a:pt x="321" y="131"/>
                    <a:pt x="107" y="0"/>
                    <a:pt x="0" y="191"/>
                  </a:cubicBezTo>
                  <a:cubicBezTo>
                    <a:pt x="238" y="281"/>
                    <a:pt x="476" y="346"/>
                    <a:pt x="713" y="346"/>
                  </a:cubicBezTo>
                  <a:cubicBezTo>
                    <a:pt x="913" y="346"/>
                    <a:pt x="1113" y="299"/>
                    <a:pt x="1310" y="179"/>
                  </a:cubicBezTo>
                  <a:cubicBezTo>
                    <a:pt x="1214" y="119"/>
                    <a:pt x="1131" y="71"/>
                    <a:pt x="1036"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7404;p32">
              <a:extLst>
                <a:ext uri="{FF2B5EF4-FFF2-40B4-BE49-F238E27FC236}">
                  <a16:creationId xmlns:a16="http://schemas.microsoft.com/office/drawing/2014/main" id="{B6C44935-095D-4385-8216-D119F5EC48D1}"/>
                </a:ext>
              </a:extLst>
            </p:cNvPr>
            <p:cNvSpPr/>
            <p:nvPr/>
          </p:nvSpPr>
          <p:spPr>
            <a:xfrm>
              <a:off x="6174575" y="3534725"/>
              <a:ext cx="7450" cy="3700"/>
            </a:xfrm>
            <a:custGeom>
              <a:avLst/>
              <a:gdLst/>
              <a:ahLst/>
              <a:cxnLst/>
              <a:rect l="l" t="t" r="r" b="b"/>
              <a:pathLst>
                <a:path w="298" h="148" extrusionOk="0">
                  <a:moveTo>
                    <a:pt x="46" y="1"/>
                  </a:moveTo>
                  <a:cubicBezTo>
                    <a:pt x="31" y="1"/>
                    <a:pt x="16" y="2"/>
                    <a:pt x="0" y="3"/>
                  </a:cubicBezTo>
                  <a:cubicBezTo>
                    <a:pt x="65" y="100"/>
                    <a:pt x="148" y="148"/>
                    <a:pt x="260" y="148"/>
                  </a:cubicBezTo>
                  <a:cubicBezTo>
                    <a:pt x="272" y="148"/>
                    <a:pt x="285" y="147"/>
                    <a:pt x="298" y="146"/>
                  </a:cubicBezTo>
                  <a:cubicBezTo>
                    <a:pt x="246" y="41"/>
                    <a:pt x="156" y="1"/>
                    <a:pt x="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7405;p32">
              <a:extLst>
                <a:ext uri="{FF2B5EF4-FFF2-40B4-BE49-F238E27FC236}">
                  <a16:creationId xmlns:a16="http://schemas.microsoft.com/office/drawing/2014/main" id="{FF04777D-F5EF-4838-9BF3-31B8957F6D0A}"/>
                </a:ext>
              </a:extLst>
            </p:cNvPr>
            <p:cNvSpPr/>
            <p:nvPr/>
          </p:nvSpPr>
          <p:spPr>
            <a:xfrm>
              <a:off x="6124275" y="3616650"/>
              <a:ext cx="14600" cy="4200"/>
            </a:xfrm>
            <a:custGeom>
              <a:avLst/>
              <a:gdLst/>
              <a:ahLst/>
              <a:cxnLst/>
              <a:rect l="l" t="t" r="r" b="b"/>
              <a:pathLst>
                <a:path w="584" h="168" extrusionOk="0">
                  <a:moveTo>
                    <a:pt x="429" y="0"/>
                  </a:moveTo>
                  <a:cubicBezTo>
                    <a:pt x="298" y="24"/>
                    <a:pt x="155" y="24"/>
                    <a:pt x="0" y="36"/>
                  </a:cubicBezTo>
                  <a:cubicBezTo>
                    <a:pt x="79" y="143"/>
                    <a:pt x="170" y="167"/>
                    <a:pt x="265" y="167"/>
                  </a:cubicBezTo>
                  <a:cubicBezTo>
                    <a:pt x="347" y="167"/>
                    <a:pt x="431" y="149"/>
                    <a:pt x="512" y="149"/>
                  </a:cubicBezTo>
                  <a:cubicBezTo>
                    <a:pt x="536" y="149"/>
                    <a:pt x="560" y="151"/>
                    <a:pt x="584" y="155"/>
                  </a:cubicBezTo>
                  <a:lnTo>
                    <a:pt x="429"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7406;p32">
              <a:extLst>
                <a:ext uri="{FF2B5EF4-FFF2-40B4-BE49-F238E27FC236}">
                  <a16:creationId xmlns:a16="http://schemas.microsoft.com/office/drawing/2014/main" id="{3A7EC49C-6D42-46EA-8AC5-D42DFE2EB4FC}"/>
                </a:ext>
              </a:extLst>
            </p:cNvPr>
            <p:cNvSpPr/>
            <p:nvPr/>
          </p:nvSpPr>
          <p:spPr>
            <a:xfrm>
              <a:off x="5374475" y="2102825"/>
              <a:ext cx="166400" cy="34500"/>
            </a:xfrm>
            <a:custGeom>
              <a:avLst/>
              <a:gdLst/>
              <a:ahLst/>
              <a:cxnLst/>
              <a:rect l="l" t="t" r="r" b="b"/>
              <a:pathLst>
                <a:path w="6656" h="1380" extrusionOk="0">
                  <a:moveTo>
                    <a:pt x="870" y="0"/>
                  </a:moveTo>
                  <a:cubicBezTo>
                    <a:pt x="776" y="0"/>
                    <a:pt x="681" y="5"/>
                    <a:pt x="584" y="10"/>
                  </a:cubicBezTo>
                  <a:cubicBezTo>
                    <a:pt x="512" y="22"/>
                    <a:pt x="441" y="58"/>
                    <a:pt x="381" y="105"/>
                  </a:cubicBezTo>
                  <a:cubicBezTo>
                    <a:pt x="96" y="320"/>
                    <a:pt x="0" y="546"/>
                    <a:pt x="357" y="772"/>
                  </a:cubicBezTo>
                  <a:cubicBezTo>
                    <a:pt x="477" y="844"/>
                    <a:pt x="596" y="891"/>
                    <a:pt x="738" y="939"/>
                  </a:cubicBezTo>
                  <a:cubicBezTo>
                    <a:pt x="774" y="939"/>
                    <a:pt x="810" y="951"/>
                    <a:pt x="834" y="951"/>
                  </a:cubicBezTo>
                  <a:cubicBezTo>
                    <a:pt x="881" y="963"/>
                    <a:pt x="917" y="963"/>
                    <a:pt x="941" y="963"/>
                  </a:cubicBezTo>
                  <a:cubicBezTo>
                    <a:pt x="1524" y="1082"/>
                    <a:pt x="2120" y="1010"/>
                    <a:pt x="2703" y="1070"/>
                  </a:cubicBezTo>
                  <a:cubicBezTo>
                    <a:pt x="2763" y="1082"/>
                    <a:pt x="2822" y="1082"/>
                    <a:pt x="2882" y="1082"/>
                  </a:cubicBezTo>
                  <a:cubicBezTo>
                    <a:pt x="2888" y="1084"/>
                    <a:pt x="2893" y="1085"/>
                    <a:pt x="2899" y="1085"/>
                  </a:cubicBezTo>
                  <a:cubicBezTo>
                    <a:pt x="2941" y="1085"/>
                    <a:pt x="2963" y="1019"/>
                    <a:pt x="2990" y="1019"/>
                  </a:cubicBezTo>
                  <a:cubicBezTo>
                    <a:pt x="2994" y="1019"/>
                    <a:pt x="2997" y="1020"/>
                    <a:pt x="3001" y="1022"/>
                  </a:cubicBezTo>
                  <a:cubicBezTo>
                    <a:pt x="3024" y="1070"/>
                    <a:pt x="2917" y="1117"/>
                    <a:pt x="2941" y="1177"/>
                  </a:cubicBezTo>
                  <a:cubicBezTo>
                    <a:pt x="2941" y="1260"/>
                    <a:pt x="2977" y="1344"/>
                    <a:pt x="3072" y="1379"/>
                  </a:cubicBezTo>
                  <a:cubicBezTo>
                    <a:pt x="3429" y="1225"/>
                    <a:pt x="3810" y="1308"/>
                    <a:pt x="4167" y="1177"/>
                  </a:cubicBezTo>
                  <a:cubicBezTo>
                    <a:pt x="4253" y="1166"/>
                    <a:pt x="4137" y="1041"/>
                    <a:pt x="4224" y="1041"/>
                  </a:cubicBezTo>
                  <a:cubicBezTo>
                    <a:pt x="4234" y="1041"/>
                    <a:pt x="4247" y="1042"/>
                    <a:pt x="4263" y="1046"/>
                  </a:cubicBezTo>
                  <a:cubicBezTo>
                    <a:pt x="4310" y="1070"/>
                    <a:pt x="4370" y="1082"/>
                    <a:pt x="4429" y="1082"/>
                  </a:cubicBezTo>
                  <a:cubicBezTo>
                    <a:pt x="4566" y="1063"/>
                    <a:pt x="4704" y="1038"/>
                    <a:pt x="4841" y="1038"/>
                  </a:cubicBezTo>
                  <a:cubicBezTo>
                    <a:pt x="4882" y="1038"/>
                    <a:pt x="4924" y="1040"/>
                    <a:pt x="4965" y="1046"/>
                  </a:cubicBezTo>
                  <a:cubicBezTo>
                    <a:pt x="5239" y="1058"/>
                    <a:pt x="5537" y="1106"/>
                    <a:pt x="5799" y="1248"/>
                  </a:cubicBezTo>
                  <a:cubicBezTo>
                    <a:pt x="5872" y="1266"/>
                    <a:pt x="5943" y="1274"/>
                    <a:pt x="6011" y="1274"/>
                  </a:cubicBezTo>
                  <a:cubicBezTo>
                    <a:pt x="6219" y="1274"/>
                    <a:pt x="6405" y="1198"/>
                    <a:pt x="6584" y="1082"/>
                  </a:cubicBezTo>
                  <a:cubicBezTo>
                    <a:pt x="6632" y="1046"/>
                    <a:pt x="6656" y="986"/>
                    <a:pt x="6656" y="903"/>
                  </a:cubicBezTo>
                  <a:cubicBezTo>
                    <a:pt x="6596" y="665"/>
                    <a:pt x="6311" y="725"/>
                    <a:pt x="6180" y="582"/>
                  </a:cubicBezTo>
                  <a:cubicBezTo>
                    <a:pt x="5537" y="332"/>
                    <a:pt x="4822" y="534"/>
                    <a:pt x="4167" y="308"/>
                  </a:cubicBezTo>
                  <a:cubicBezTo>
                    <a:pt x="4025" y="224"/>
                    <a:pt x="3870" y="177"/>
                    <a:pt x="3691" y="141"/>
                  </a:cubicBezTo>
                  <a:cubicBezTo>
                    <a:pt x="3544" y="152"/>
                    <a:pt x="3396" y="157"/>
                    <a:pt x="3249" y="157"/>
                  </a:cubicBezTo>
                  <a:cubicBezTo>
                    <a:pt x="2587" y="157"/>
                    <a:pt x="1927" y="65"/>
                    <a:pt x="1274" y="46"/>
                  </a:cubicBezTo>
                  <a:cubicBezTo>
                    <a:pt x="1140" y="11"/>
                    <a:pt x="1006" y="0"/>
                    <a:pt x="8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7407;p32">
              <a:extLst>
                <a:ext uri="{FF2B5EF4-FFF2-40B4-BE49-F238E27FC236}">
                  <a16:creationId xmlns:a16="http://schemas.microsoft.com/office/drawing/2014/main" id="{C35F8F2B-1FB8-4F1B-9D46-E4D6661745DA}"/>
                </a:ext>
              </a:extLst>
            </p:cNvPr>
            <p:cNvSpPr/>
            <p:nvPr/>
          </p:nvSpPr>
          <p:spPr>
            <a:xfrm>
              <a:off x="5657250" y="2120925"/>
              <a:ext cx="94675" cy="21125"/>
            </a:xfrm>
            <a:custGeom>
              <a:avLst/>
              <a:gdLst/>
              <a:ahLst/>
              <a:cxnLst/>
              <a:rect l="l" t="t" r="r" b="b"/>
              <a:pathLst>
                <a:path w="3787" h="845" extrusionOk="0">
                  <a:moveTo>
                    <a:pt x="888" y="0"/>
                  </a:moveTo>
                  <a:cubicBezTo>
                    <a:pt x="846" y="0"/>
                    <a:pt x="804" y="10"/>
                    <a:pt x="762" y="36"/>
                  </a:cubicBezTo>
                  <a:cubicBezTo>
                    <a:pt x="721" y="78"/>
                    <a:pt x="676" y="99"/>
                    <a:pt x="628" y="99"/>
                  </a:cubicBezTo>
                  <a:cubicBezTo>
                    <a:pt x="581" y="99"/>
                    <a:pt x="530" y="78"/>
                    <a:pt x="476" y="36"/>
                  </a:cubicBezTo>
                  <a:lnTo>
                    <a:pt x="334" y="36"/>
                  </a:lnTo>
                  <a:cubicBezTo>
                    <a:pt x="155" y="203"/>
                    <a:pt x="0" y="393"/>
                    <a:pt x="167" y="643"/>
                  </a:cubicBezTo>
                  <a:cubicBezTo>
                    <a:pt x="265" y="804"/>
                    <a:pt x="410" y="844"/>
                    <a:pt x="572" y="844"/>
                  </a:cubicBezTo>
                  <a:cubicBezTo>
                    <a:pt x="626" y="844"/>
                    <a:pt x="682" y="840"/>
                    <a:pt x="738" y="834"/>
                  </a:cubicBezTo>
                  <a:cubicBezTo>
                    <a:pt x="1030" y="809"/>
                    <a:pt x="1321" y="778"/>
                    <a:pt x="1612" y="778"/>
                  </a:cubicBezTo>
                  <a:cubicBezTo>
                    <a:pt x="1738" y="778"/>
                    <a:pt x="1863" y="784"/>
                    <a:pt x="1989" y="798"/>
                  </a:cubicBezTo>
                  <a:cubicBezTo>
                    <a:pt x="2245" y="798"/>
                    <a:pt x="2506" y="819"/>
                    <a:pt x="2768" y="819"/>
                  </a:cubicBezTo>
                  <a:cubicBezTo>
                    <a:pt x="3030" y="819"/>
                    <a:pt x="3292" y="798"/>
                    <a:pt x="3548" y="715"/>
                  </a:cubicBezTo>
                  <a:cubicBezTo>
                    <a:pt x="3691" y="632"/>
                    <a:pt x="3786" y="501"/>
                    <a:pt x="3786" y="322"/>
                  </a:cubicBezTo>
                  <a:cubicBezTo>
                    <a:pt x="3737" y="260"/>
                    <a:pt x="3687" y="224"/>
                    <a:pt x="3635" y="224"/>
                  </a:cubicBezTo>
                  <a:cubicBezTo>
                    <a:pt x="3588" y="224"/>
                    <a:pt x="3540" y="254"/>
                    <a:pt x="3489" y="322"/>
                  </a:cubicBezTo>
                  <a:cubicBezTo>
                    <a:pt x="3438" y="367"/>
                    <a:pt x="3390" y="391"/>
                    <a:pt x="3340" y="391"/>
                  </a:cubicBezTo>
                  <a:cubicBezTo>
                    <a:pt x="3297" y="391"/>
                    <a:pt x="3253" y="373"/>
                    <a:pt x="3203" y="334"/>
                  </a:cubicBezTo>
                  <a:cubicBezTo>
                    <a:pt x="2977" y="274"/>
                    <a:pt x="2762" y="227"/>
                    <a:pt x="2620" y="24"/>
                  </a:cubicBezTo>
                  <a:cubicBezTo>
                    <a:pt x="2608" y="24"/>
                    <a:pt x="2596" y="1"/>
                    <a:pt x="2584" y="1"/>
                  </a:cubicBezTo>
                  <a:cubicBezTo>
                    <a:pt x="2548" y="1"/>
                    <a:pt x="2524" y="24"/>
                    <a:pt x="2489" y="36"/>
                  </a:cubicBezTo>
                  <a:cubicBezTo>
                    <a:pt x="2395" y="141"/>
                    <a:pt x="2306" y="187"/>
                    <a:pt x="2217" y="187"/>
                  </a:cubicBezTo>
                  <a:cubicBezTo>
                    <a:pt x="2115" y="187"/>
                    <a:pt x="2014" y="126"/>
                    <a:pt x="1905" y="24"/>
                  </a:cubicBezTo>
                  <a:cubicBezTo>
                    <a:pt x="1810" y="24"/>
                    <a:pt x="1715" y="24"/>
                    <a:pt x="1596" y="48"/>
                  </a:cubicBezTo>
                  <a:cubicBezTo>
                    <a:pt x="1596" y="48"/>
                    <a:pt x="1584" y="60"/>
                    <a:pt x="1548" y="84"/>
                  </a:cubicBezTo>
                  <a:cubicBezTo>
                    <a:pt x="1524" y="84"/>
                    <a:pt x="1488" y="84"/>
                    <a:pt x="1465" y="36"/>
                  </a:cubicBezTo>
                  <a:cubicBezTo>
                    <a:pt x="1417" y="24"/>
                    <a:pt x="1369" y="24"/>
                    <a:pt x="1334" y="24"/>
                  </a:cubicBezTo>
                  <a:cubicBezTo>
                    <a:pt x="1269" y="32"/>
                    <a:pt x="1211" y="73"/>
                    <a:pt x="1146" y="73"/>
                  </a:cubicBezTo>
                  <a:cubicBezTo>
                    <a:pt x="1115" y="73"/>
                    <a:pt x="1083" y="63"/>
                    <a:pt x="1048" y="36"/>
                  </a:cubicBezTo>
                  <a:cubicBezTo>
                    <a:pt x="995" y="16"/>
                    <a:pt x="941" y="0"/>
                    <a:pt x="8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7408;p32">
              <a:extLst>
                <a:ext uri="{FF2B5EF4-FFF2-40B4-BE49-F238E27FC236}">
                  <a16:creationId xmlns:a16="http://schemas.microsoft.com/office/drawing/2014/main" id="{E310E653-3F38-45A2-8D51-6A77CDCDC4AB}"/>
                </a:ext>
              </a:extLst>
            </p:cNvPr>
            <p:cNvSpPr/>
            <p:nvPr/>
          </p:nvSpPr>
          <p:spPr>
            <a:xfrm>
              <a:off x="5601275" y="2121525"/>
              <a:ext cx="104800" cy="25325"/>
            </a:xfrm>
            <a:custGeom>
              <a:avLst/>
              <a:gdLst/>
              <a:ahLst/>
              <a:cxnLst/>
              <a:rect l="l" t="t" r="r" b="b"/>
              <a:pathLst>
                <a:path w="4192" h="1013" extrusionOk="0">
                  <a:moveTo>
                    <a:pt x="2561" y="0"/>
                  </a:moveTo>
                  <a:lnTo>
                    <a:pt x="2561" y="0"/>
                  </a:lnTo>
                  <a:cubicBezTo>
                    <a:pt x="1703" y="12"/>
                    <a:pt x="846" y="12"/>
                    <a:pt x="1" y="24"/>
                  </a:cubicBezTo>
                  <a:cubicBezTo>
                    <a:pt x="143" y="309"/>
                    <a:pt x="360" y="351"/>
                    <a:pt x="589" y="351"/>
                  </a:cubicBezTo>
                  <a:cubicBezTo>
                    <a:pt x="684" y="351"/>
                    <a:pt x="782" y="344"/>
                    <a:pt x="877" y="344"/>
                  </a:cubicBezTo>
                  <a:cubicBezTo>
                    <a:pt x="974" y="344"/>
                    <a:pt x="1068" y="351"/>
                    <a:pt x="1156" y="381"/>
                  </a:cubicBezTo>
                  <a:cubicBezTo>
                    <a:pt x="1177" y="384"/>
                    <a:pt x="1198" y="385"/>
                    <a:pt x="1219" y="385"/>
                  </a:cubicBezTo>
                  <a:cubicBezTo>
                    <a:pt x="1410" y="385"/>
                    <a:pt x="1581" y="280"/>
                    <a:pt x="1829" y="280"/>
                  </a:cubicBezTo>
                  <a:cubicBezTo>
                    <a:pt x="1899" y="280"/>
                    <a:pt x="1976" y="288"/>
                    <a:pt x="2061" y="310"/>
                  </a:cubicBezTo>
                  <a:cubicBezTo>
                    <a:pt x="1976" y="297"/>
                    <a:pt x="1901" y="290"/>
                    <a:pt x="1835" y="290"/>
                  </a:cubicBezTo>
                  <a:cubicBezTo>
                    <a:pt x="1604" y="290"/>
                    <a:pt x="1477" y="372"/>
                    <a:pt x="1394" y="548"/>
                  </a:cubicBezTo>
                  <a:cubicBezTo>
                    <a:pt x="1382" y="619"/>
                    <a:pt x="1394" y="679"/>
                    <a:pt x="1430" y="739"/>
                  </a:cubicBezTo>
                  <a:cubicBezTo>
                    <a:pt x="1572" y="870"/>
                    <a:pt x="1763" y="893"/>
                    <a:pt x="1965" y="953"/>
                  </a:cubicBezTo>
                  <a:cubicBezTo>
                    <a:pt x="2025" y="965"/>
                    <a:pt x="2096" y="965"/>
                    <a:pt x="2156" y="965"/>
                  </a:cubicBezTo>
                  <a:cubicBezTo>
                    <a:pt x="2237" y="943"/>
                    <a:pt x="2318" y="880"/>
                    <a:pt x="2396" y="880"/>
                  </a:cubicBezTo>
                  <a:cubicBezTo>
                    <a:pt x="2444" y="880"/>
                    <a:pt x="2491" y="904"/>
                    <a:pt x="2537" y="977"/>
                  </a:cubicBezTo>
                  <a:cubicBezTo>
                    <a:pt x="2596" y="989"/>
                    <a:pt x="2656" y="1012"/>
                    <a:pt x="2739" y="1012"/>
                  </a:cubicBezTo>
                  <a:cubicBezTo>
                    <a:pt x="3192" y="870"/>
                    <a:pt x="3692" y="977"/>
                    <a:pt x="4132" y="750"/>
                  </a:cubicBezTo>
                  <a:cubicBezTo>
                    <a:pt x="4192" y="691"/>
                    <a:pt x="4192" y="619"/>
                    <a:pt x="4132" y="560"/>
                  </a:cubicBezTo>
                  <a:cubicBezTo>
                    <a:pt x="4013" y="540"/>
                    <a:pt x="3894" y="532"/>
                    <a:pt x="3777" y="532"/>
                  </a:cubicBezTo>
                  <a:cubicBezTo>
                    <a:pt x="3472" y="532"/>
                    <a:pt x="3171" y="585"/>
                    <a:pt x="2870" y="619"/>
                  </a:cubicBezTo>
                  <a:cubicBezTo>
                    <a:pt x="2787" y="629"/>
                    <a:pt x="2719" y="636"/>
                    <a:pt x="2666" y="636"/>
                  </a:cubicBezTo>
                  <a:cubicBezTo>
                    <a:pt x="2460" y="636"/>
                    <a:pt x="2456" y="543"/>
                    <a:pt x="2513" y="203"/>
                  </a:cubicBezTo>
                  <a:cubicBezTo>
                    <a:pt x="2525" y="131"/>
                    <a:pt x="2537" y="72"/>
                    <a:pt x="25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7409;p32">
              <a:extLst>
                <a:ext uri="{FF2B5EF4-FFF2-40B4-BE49-F238E27FC236}">
                  <a16:creationId xmlns:a16="http://schemas.microsoft.com/office/drawing/2014/main" id="{321389BE-B61B-4E9B-A765-74D7D56FDE4F}"/>
                </a:ext>
              </a:extLst>
            </p:cNvPr>
            <p:cNvSpPr/>
            <p:nvPr/>
          </p:nvSpPr>
          <p:spPr>
            <a:xfrm>
              <a:off x="5584900" y="2121525"/>
              <a:ext cx="53625" cy="19900"/>
            </a:xfrm>
            <a:custGeom>
              <a:avLst/>
              <a:gdLst/>
              <a:ahLst/>
              <a:cxnLst/>
              <a:rect l="l" t="t" r="r" b="b"/>
              <a:pathLst>
                <a:path w="2145" h="796" extrusionOk="0">
                  <a:moveTo>
                    <a:pt x="334" y="0"/>
                  </a:moveTo>
                  <a:cubicBezTo>
                    <a:pt x="263" y="96"/>
                    <a:pt x="84" y="36"/>
                    <a:pt x="13" y="155"/>
                  </a:cubicBezTo>
                  <a:cubicBezTo>
                    <a:pt x="1" y="238"/>
                    <a:pt x="1" y="298"/>
                    <a:pt x="25" y="358"/>
                  </a:cubicBezTo>
                  <a:cubicBezTo>
                    <a:pt x="311" y="750"/>
                    <a:pt x="775" y="667"/>
                    <a:pt x="1156" y="786"/>
                  </a:cubicBezTo>
                  <a:cubicBezTo>
                    <a:pt x="1186" y="792"/>
                    <a:pt x="1218" y="795"/>
                    <a:pt x="1251" y="795"/>
                  </a:cubicBezTo>
                  <a:cubicBezTo>
                    <a:pt x="1284" y="795"/>
                    <a:pt x="1317" y="792"/>
                    <a:pt x="1346" y="786"/>
                  </a:cubicBezTo>
                  <a:cubicBezTo>
                    <a:pt x="1450" y="729"/>
                    <a:pt x="1550" y="710"/>
                    <a:pt x="1650" y="710"/>
                  </a:cubicBezTo>
                  <a:cubicBezTo>
                    <a:pt x="1758" y="710"/>
                    <a:pt x="1866" y="732"/>
                    <a:pt x="1977" y="750"/>
                  </a:cubicBezTo>
                  <a:cubicBezTo>
                    <a:pt x="2001" y="750"/>
                    <a:pt x="2037" y="739"/>
                    <a:pt x="2061" y="727"/>
                  </a:cubicBezTo>
                  <a:lnTo>
                    <a:pt x="2061" y="572"/>
                  </a:lnTo>
                  <a:cubicBezTo>
                    <a:pt x="2144" y="417"/>
                    <a:pt x="2049" y="334"/>
                    <a:pt x="1906" y="274"/>
                  </a:cubicBezTo>
                  <a:cubicBezTo>
                    <a:pt x="1692" y="143"/>
                    <a:pt x="1454" y="143"/>
                    <a:pt x="1215" y="143"/>
                  </a:cubicBezTo>
                  <a:cubicBezTo>
                    <a:pt x="1145" y="143"/>
                    <a:pt x="1072" y="149"/>
                    <a:pt x="999" y="149"/>
                  </a:cubicBezTo>
                  <a:cubicBezTo>
                    <a:pt x="863" y="149"/>
                    <a:pt x="729" y="129"/>
                    <a:pt x="620" y="12"/>
                  </a:cubicBezTo>
                  <a:cubicBezTo>
                    <a:pt x="537" y="12"/>
                    <a:pt x="430" y="0"/>
                    <a:pt x="3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7410;p32">
              <a:extLst>
                <a:ext uri="{FF2B5EF4-FFF2-40B4-BE49-F238E27FC236}">
                  <a16:creationId xmlns:a16="http://schemas.microsoft.com/office/drawing/2014/main" id="{63ABCB5B-B762-4BBA-B330-4F6009C67CA2}"/>
                </a:ext>
              </a:extLst>
            </p:cNvPr>
            <p:cNvSpPr/>
            <p:nvPr/>
          </p:nvSpPr>
          <p:spPr>
            <a:xfrm>
              <a:off x="5529250" y="2116450"/>
              <a:ext cx="54500" cy="10425"/>
            </a:xfrm>
            <a:custGeom>
              <a:avLst/>
              <a:gdLst/>
              <a:ahLst/>
              <a:cxnLst/>
              <a:rect l="l" t="t" r="r" b="b"/>
              <a:pathLst>
                <a:path w="2180" h="417" extrusionOk="0">
                  <a:moveTo>
                    <a:pt x="1" y="37"/>
                  </a:moveTo>
                  <a:lnTo>
                    <a:pt x="1" y="37"/>
                  </a:lnTo>
                  <a:cubicBezTo>
                    <a:pt x="96" y="215"/>
                    <a:pt x="274" y="239"/>
                    <a:pt x="417" y="334"/>
                  </a:cubicBezTo>
                  <a:cubicBezTo>
                    <a:pt x="670" y="387"/>
                    <a:pt x="920" y="416"/>
                    <a:pt x="1169" y="416"/>
                  </a:cubicBezTo>
                  <a:cubicBezTo>
                    <a:pt x="1485" y="416"/>
                    <a:pt x="1801" y="369"/>
                    <a:pt x="2120" y="263"/>
                  </a:cubicBezTo>
                  <a:cubicBezTo>
                    <a:pt x="2132" y="227"/>
                    <a:pt x="2167" y="203"/>
                    <a:pt x="2179" y="168"/>
                  </a:cubicBezTo>
                  <a:cubicBezTo>
                    <a:pt x="1465" y="1"/>
                    <a:pt x="739" y="60"/>
                    <a:pt x="1" y="37"/>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7411;p32">
              <a:extLst>
                <a:ext uri="{FF2B5EF4-FFF2-40B4-BE49-F238E27FC236}">
                  <a16:creationId xmlns:a16="http://schemas.microsoft.com/office/drawing/2014/main" id="{A7EA27F1-36B6-43E8-8ED3-7B624DD6BECE}"/>
                </a:ext>
              </a:extLst>
            </p:cNvPr>
            <p:cNvSpPr/>
            <p:nvPr/>
          </p:nvSpPr>
          <p:spPr>
            <a:xfrm>
              <a:off x="5467925" y="2105375"/>
              <a:ext cx="10750" cy="5900"/>
            </a:xfrm>
            <a:custGeom>
              <a:avLst/>
              <a:gdLst/>
              <a:ahLst/>
              <a:cxnLst/>
              <a:rect l="l" t="t" r="r" b="b"/>
              <a:pathLst>
                <a:path w="430" h="236" extrusionOk="0">
                  <a:moveTo>
                    <a:pt x="120" y="1"/>
                  </a:moveTo>
                  <a:cubicBezTo>
                    <a:pt x="51" y="1"/>
                    <a:pt x="1" y="44"/>
                    <a:pt x="1" y="194"/>
                  </a:cubicBezTo>
                  <a:cubicBezTo>
                    <a:pt x="78" y="224"/>
                    <a:pt x="150" y="236"/>
                    <a:pt x="220" y="236"/>
                  </a:cubicBezTo>
                  <a:cubicBezTo>
                    <a:pt x="290" y="236"/>
                    <a:pt x="358" y="224"/>
                    <a:pt x="429" y="206"/>
                  </a:cubicBezTo>
                  <a:cubicBezTo>
                    <a:pt x="429" y="146"/>
                    <a:pt x="418" y="111"/>
                    <a:pt x="406" y="27"/>
                  </a:cubicBezTo>
                  <a:cubicBezTo>
                    <a:pt x="370" y="27"/>
                    <a:pt x="346" y="27"/>
                    <a:pt x="310" y="51"/>
                  </a:cubicBezTo>
                  <a:cubicBezTo>
                    <a:pt x="246" y="30"/>
                    <a:pt x="177" y="1"/>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7412;p32">
              <a:extLst>
                <a:ext uri="{FF2B5EF4-FFF2-40B4-BE49-F238E27FC236}">
                  <a16:creationId xmlns:a16="http://schemas.microsoft.com/office/drawing/2014/main" id="{40E8E500-DDA1-4486-8DCB-138A19241041}"/>
                </a:ext>
              </a:extLst>
            </p:cNvPr>
            <p:cNvSpPr/>
            <p:nvPr/>
          </p:nvSpPr>
          <p:spPr>
            <a:xfrm>
              <a:off x="5552775" y="2104250"/>
              <a:ext cx="13700" cy="2725"/>
            </a:xfrm>
            <a:custGeom>
              <a:avLst/>
              <a:gdLst/>
              <a:ahLst/>
              <a:cxnLst/>
              <a:rect l="l" t="t" r="r" b="b"/>
              <a:pathLst>
                <a:path w="548" h="109" extrusionOk="0">
                  <a:moveTo>
                    <a:pt x="0" y="1"/>
                  </a:moveTo>
                  <a:cubicBezTo>
                    <a:pt x="97" y="65"/>
                    <a:pt x="193" y="109"/>
                    <a:pt x="292" y="109"/>
                  </a:cubicBezTo>
                  <a:cubicBezTo>
                    <a:pt x="375" y="109"/>
                    <a:pt x="460" y="77"/>
                    <a:pt x="5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7413;p32">
              <a:extLst>
                <a:ext uri="{FF2B5EF4-FFF2-40B4-BE49-F238E27FC236}">
                  <a16:creationId xmlns:a16="http://schemas.microsoft.com/office/drawing/2014/main" id="{CFE2662D-FCCD-4CE6-9449-166F5FA5963C}"/>
                </a:ext>
              </a:extLst>
            </p:cNvPr>
            <p:cNvSpPr/>
            <p:nvPr/>
          </p:nvSpPr>
          <p:spPr>
            <a:xfrm>
              <a:off x="5683425" y="2119600"/>
              <a:ext cx="7175" cy="5325"/>
            </a:xfrm>
            <a:custGeom>
              <a:avLst/>
              <a:gdLst/>
              <a:ahLst/>
              <a:cxnLst/>
              <a:rect l="l" t="t" r="r" b="b"/>
              <a:pathLst>
                <a:path w="287" h="213" extrusionOk="0">
                  <a:moveTo>
                    <a:pt x="173" y="1"/>
                  </a:moveTo>
                  <a:cubicBezTo>
                    <a:pt x="111" y="1"/>
                    <a:pt x="54" y="59"/>
                    <a:pt x="1" y="89"/>
                  </a:cubicBezTo>
                  <a:cubicBezTo>
                    <a:pt x="54" y="171"/>
                    <a:pt x="101" y="213"/>
                    <a:pt x="146" y="213"/>
                  </a:cubicBezTo>
                  <a:cubicBezTo>
                    <a:pt x="193" y="213"/>
                    <a:pt x="238" y="168"/>
                    <a:pt x="287" y="77"/>
                  </a:cubicBezTo>
                  <a:cubicBezTo>
                    <a:pt x="247" y="20"/>
                    <a:pt x="209" y="1"/>
                    <a:pt x="1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7414;p32">
              <a:extLst>
                <a:ext uri="{FF2B5EF4-FFF2-40B4-BE49-F238E27FC236}">
                  <a16:creationId xmlns:a16="http://schemas.microsoft.com/office/drawing/2014/main" id="{5F550DA6-C062-46A8-9199-E3B0683B8B3C}"/>
                </a:ext>
              </a:extLst>
            </p:cNvPr>
            <p:cNvSpPr/>
            <p:nvPr/>
          </p:nvSpPr>
          <p:spPr>
            <a:xfrm>
              <a:off x="5581925" y="2120625"/>
              <a:ext cx="11950" cy="4750"/>
            </a:xfrm>
            <a:custGeom>
              <a:avLst/>
              <a:gdLst/>
              <a:ahLst/>
              <a:cxnLst/>
              <a:rect l="l" t="t" r="r" b="b"/>
              <a:pathLst>
                <a:path w="478" h="190" extrusionOk="0">
                  <a:moveTo>
                    <a:pt x="60" y="1"/>
                  </a:moveTo>
                  <a:cubicBezTo>
                    <a:pt x="25" y="13"/>
                    <a:pt x="13" y="36"/>
                    <a:pt x="1" y="48"/>
                  </a:cubicBezTo>
                  <a:cubicBezTo>
                    <a:pt x="10" y="134"/>
                    <a:pt x="43" y="190"/>
                    <a:pt x="117" y="190"/>
                  </a:cubicBezTo>
                  <a:cubicBezTo>
                    <a:pt x="135" y="190"/>
                    <a:pt x="156" y="186"/>
                    <a:pt x="180" y="179"/>
                  </a:cubicBezTo>
                  <a:cubicBezTo>
                    <a:pt x="310" y="179"/>
                    <a:pt x="418" y="155"/>
                    <a:pt x="477" y="36"/>
                  </a:cubicBezTo>
                  <a:cubicBezTo>
                    <a:pt x="334" y="36"/>
                    <a:pt x="203" y="13"/>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7415;p32">
              <a:extLst>
                <a:ext uri="{FF2B5EF4-FFF2-40B4-BE49-F238E27FC236}">
                  <a16:creationId xmlns:a16="http://schemas.microsoft.com/office/drawing/2014/main" id="{9FFCEB77-DD58-419A-BD82-862EB75CBC04}"/>
                </a:ext>
              </a:extLst>
            </p:cNvPr>
            <p:cNvSpPr/>
            <p:nvPr/>
          </p:nvSpPr>
          <p:spPr>
            <a:xfrm>
              <a:off x="5668850" y="2121525"/>
              <a:ext cx="7175" cy="2700"/>
            </a:xfrm>
            <a:custGeom>
              <a:avLst/>
              <a:gdLst/>
              <a:ahLst/>
              <a:cxnLst/>
              <a:rect l="l" t="t" r="r" b="b"/>
              <a:pathLst>
                <a:path w="287" h="108" extrusionOk="0">
                  <a:moveTo>
                    <a:pt x="1" y="0"/>
                  </a:moveTo>
                  <a:cubicBezTo>
                    <a:pt x="48" y="72"/>
                    <a:pt x="96" y="108"/>
                    <a:pt x="143" y="108"/>
                  </a:cubicBezTo>
                  <a:cubicBezTo>
                    <a:pt x="191" y="108"/>
                    <a:pt x="239" y="72"/>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7416;p32">
              <a:extLst>
                <a:ext uri="{FF2B5EF4-FFF2-40B4-BE49-F238E27FC236}">
                  <a16:creationId xmlns:a16="http://schemas.microsoft.com/office/drawing/2014/main" id="{E4177B31-EA69-489C-88E4-EE0F4BAC713D}"/>
                </a:ext>
              </a:extLst>
            </p:cNvPr>
            <p:cNvSpPr/>
            <p:nvPr/>
          </p:nvSpPr>
          <p:spPr>
            <a:xfrm>
              <a:off x="5693850" y="2121525"/>
              <a:ext cx="3600" cy="1800"/>
            </a:xfrm>
            <a:custGeom>
              <a:avLst/>
              <a:gdLst/>
              <a:ahLst/>
              <a:cxnLst/>
              <a:rect l="l" t="t" r="r" b="b"/>
              <a:pathLst>
                <a:path w="144" h="72" extrusionOk="0">
                  <a:moveTo>
                    <a:pt x="1" y="0"/>
                  </a:moveTo>
                  <a:cubicBezTo>
                    <a:pt x="24" y="48"/>
                    <a:pt x="51" y="72"/>
                    <a:pt x="77" y="72"/>
                  </a:cubicBezTo>
                  <a:cubicBezTo>
                    <a:pt x="102" y="72"/>
                    <a:pt x="126" y="48"/>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7417;p32">
              <a:extLst>
                <a:ext uri="{FF2B5EF4-FFF2-40B4-BE49-F238E27FC236}">
                  <a16:creationId xmlns:a16="http://schemas.microsoft.com/office/drawing/2014/main" id="{6D2D6CA2-48DE-4D54-9E9B-C0BC8BEE99D3}"/>
                </a:ext>
              </a:extLst>
            </p:cNvPr>
            <p:cNvSpPr/>
            <p:nvPr/>
          </p:nvSpPr>
          <p:spPr>
            <a:xfrm>
              <a:off x="5854300" y="2135800"/>
              <a:ext cx="98550" cy="17950"/>
            </a:xfrm>
            <a:custGeom>
              <a:avLst/>
              <a:gdLst/>
              <a:ahLst/>
              <a:cxnLst/>
              <a:rect l="l" t="t" r="r" b="b"/>
              <a:pathLst>
                <a:path w="3942" h="718" extrusionOk="0">
                  <a:moveTo>
                    <a:pt x="619" y="1"/>
                  </a:moveTo>
                  <a:cubicBezTo>
                    <a:pt x="536" y="48"/>
                    <a:pt x="441" y="96"/>
                    <a:pt x="334" y="120"/>
                  </a:cubicBezTo>
                  <a:cubicBezTo>
                    <a:pt x="301" y="107"/>
                    <a:pt x="275" y="97"/>
                    <a:pt x="249" y="97"/>
                  </a:cubicBezTo>
                  <a:cubicBezTo>
                    <a:pt x="228" y="97"/>
                    <a:pt x="206" y="104"/>
                    <a:pt x="179" y="120"/>
                  </a:cubicBezTo>
                  <a:cubicBezTo>
                    <a:pt x="131" y="120"/>
                    <a:pt x="83" y="120"/>
                    <a:pt x="36" y="108"/>
                  </a:cubicBezTo>
                  <a:cubicBezTo>
                    <a:pt x="24" y="144"/>
                    <a:pt x="12" y="179"/>
                    <a:pt x="0" y="215"/>
                  </a:cubicBezTo>
                  <a:cubicBezTo>
                    <a:pt x="0" y="239"/>
                    <a:pt x="12" y="287"/>
                    <a:pt x="24" y="322"/>
                  </a:cubicBezTo>
                  <a:cubicBezTo>
                    <a:pt x="48" y="334"/>
                    <a:pt x="83" y="358"/>
                    <a:pt x="107" y="382"/>
                  </a:cubicBezTo>
                  <a:cubicBezTo>
                    <a:pt x="191" y="406"/>
                    <a:pt x="262" y="418"/>
                    <a:pt x="334" y="418"/>
                  </a:cubicBezTo>
                  <a:cubicBezTo>
                    <a:pt x="411" y="415"/>
                    <a:pt x="489" y="413"/>
                    <a:pt x="566" y="413"/>
                  </a:cubicBezTo>
                  <a:cubicBezTo>
                    <a:pt x="1119" y="413"/>
                    <a:pt x="1672" y="480"/>
                    <a:pt x="2215" y="501"/>
                  </a:cubicBezTo>
                  <a:cubicBezTo>
                    <a:pt x="2603" y="509"/>
                    <a:pt x="2997" y="718"/>
                    <a:pt x="3388" y="718"/>
                  </a:cubicBezTo>
                  <a:cubicBezTo>
                    <a:pt x="3561" y="718"/>
                    <a:pt x="3734" y="677"/>
                    <a:pt x="3905" y="560"/>
                  </a:cubicBezTo>
                  <a:cubicBezTo>
                    <a:pt x="3929" y="513"/>
                    <a:pt x="3929" y="477"/>
                    <a:pt x="3941" y="441"/>
                  </a:cubicBezTo>
                  <a:cubicBezTo>
                    <a:pt x="3893" y="358"/>
                    <a:pt x="3834" y="322"/>
                    <a:pt x="3763" y="287"/>
                  </a:cubicBezTo>
                  <a:cubicBezTo>
                    <a:pt x="3632" y="287"/>
                    <a:pt x="3477" y="275"/>
                    <a:pt x="3346" y="275"/>
                  </a:cubicBezTo>
                  <a:cubicBezTo>
                    <a:pt x="3227" y="168"/>
                    <a:pt x="3048" y="275"/>
                    <a:pt x="2905" y="156"/>
                  </a:cubicBezTo>
                  <a:lnTo>
                    <a:pt x="2774" y="156"/>
                  </a:lnTo>
                  <a:cubicBezTo>
                    <a:pt x="2715" y="203"/>
                    <a:pt x="2655" y="227"/>
                    <a:pt x="2608" y="275"/>
                  </a:cubicBezTo>
                  <a:lnTo>
                    <a:pt x="2346" y="275"/>
                  </a:lnTo>
                  <a:cubicBezTo>
                    <a:pt x="2298" y="239"/>
                    <a:pt x="2239" y="203"/>
                    <a:pt x="2191" y="156"/>
                  </a:cubicBezTo>
                  <a:cubicBezTo>
                    <a:pt x="1965" y="156"/>
                    <a:pt x="1715" y="144"/>
                    <a:pt x="1488" y="144"/>
                  </a:cubicBezTo>
                  <a:cubicBezTo>
                    <a:pt x="1488" y="120"/>
                    <a:pt x="1465" y="120"/>
                    <a:pt x="1441" y="108"/>
                  </a:cubicBezTo>
                  <a:cubicBezTo>
                    <a:pt x="1432" y="105"/>
                    <a:pt x="1423" y="104"/>
                    <a:pt x="1414" y="104"/>
                  </a:cubicBezTo>
                  <a:cubicBezTo>
                    <a:pt x="1387" y="104"/>
                    <a:pt x="1360" y="117"/>
                    <a:pt x="1334" y="144"/>
                  </a:cubicBezTo>
                  <a:cubicBezTo>
                    <a:pt x="1221" y="103"/>
                    <a:pt x="1117" y="18"/>
                    <a:pt x="984" y="18"/>
                  </a:cubicBezTo>
                  <a:cubicBezTo>
                    <a:pt x="962" y="18"/>
                    <a:pt x="940" y="20"/>
                    <a:pt x="917" y="25"/>
                  </a:cubicBezTo>
                  <a:cubicBezTo>
                    <a:pt x="866" y="81"/>
                    <a:pt x="815" y="111"/>
                    <a:pt x="766" y="111"/>
                  </a:cubicBezTo>
                  <a:cubicBezTo>
                    <a:pt x="713" y="111"/>
                    <a:pt x="663" y="76"/>
                    <a:pt x="6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7418;p32">
              <a:extLst>
                <a:ext uri="{FF2B5EF4-FFF2-40B4-BE49-F238E27FC236}">
                  <a16:creationId xmlns:a16="http://schemas.microsoft.com/office/drawing/2014/main" id="{117D43DF-0A94-4DC1-9CE4-641EFD9FD500}"/>
                </a:ext>
              </a:extLst>
            </p:cNvPr>
            <p:cNvSpPr/>
            <p:nvPr/>
          </p:nvSpPr>
          <p:spPr>
            <a:xfrm>
              <a:off x="5981100" y="2132525"/>
              <a:ext cx="16975" cy="13450"/>
            </a:xfrm>
            <a:custGeom>
              <a:avLst/>
              <a:gdLst/>
              <a:ahLst/>
              <a:cxnLst/>
              <a:rect l="l" t="t" r="r" b="b"/>
              <a:pathLst>
                <a:path w="679" h="538" extrusionOk="0">
                  <a:moveTo>
                    <a:pt x="298" y="1"/>
                  </a:moveTo>
                  <a:cubicBezTo>
                    <a:pt x="167" y="60"/>
                    <a:pt x="60" y="156"/>
                    <a:pt x="0" y="275"/>
                  </a:cubicBezTo>
                  <a:lnTo>
                    <a:pt x="0" y="406"/>
                  </a:lnTo>
                  <a:cubicBezTo>
                    <a:pt x="48" y="465"/>
                    <a:pt x="84" y="489"/>
                    <a:pt x="167" y="525"/>
                  </a:cubicBezTo>
                  <a:cubicBezTo>
                    <a:pt x="203" y="534"/>
                    <a:pt x="241" y="538"/>
                    <a:pt x="281" y="538"/>
                  </a:cubicBezTo>
                  <a:cubicBezTo>
                    <a:pt x="344" y="538"/>
                    <a:pt x="410" y="528"/>
                    <a:pt x="476" y="513"/>
                  </a:cubicBezTo>
                  <a:cubicBezTo>
                    <a:pt x="548" y="477"/>
                    <a:pt x="596" y="430"/>
                    <a:pt x="643" y="370"/>
                  </a:cubicBezTo>
                  <a:cubicBezTo>
                    <a:pt x="679" y="239"/>
                    <a:pt x="679" y="108"/>
                    <a:pt x="5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7419;p32">
              <a:extLst>
                <a:ext uri="{FF2B5EF4-FFF2-40B4-BE49-F238E27FC236}">
                  <a16:creationId xmlns:a16="http://schemas.microsoft.com/office/drawing/2014/main" id="{780764EF-17C6-423F-AA09-7150BD7527DF}"/>
                </a:ext>
              </a:extLst>
            </p:cNvPr>
            <p:cNvSpPr/>
            <p:nvPr/>
          </p:nvSpPr>
          <p:spPr>
            <a:xfrm>
              <a:off x="5958475" y="2141650"/>
              <a:ext cx="19975" cy="9825"/>
            </a:xfrm>
            <a:custGeom>
              <a:avLst/>
              <a:gdLst/>
              <a:ahLst/>
              <a:cxnLst/>
              <a:rect l="l" t="t" r="r" b="b"/>
              <a:pathLst>
                <a:path w="799" h="393" extrusionOk="0">
                  <a:moveTo>
                    <a:pt x="542" y="1"/>
                  </a:moveTo>
                  <a:cubicBezTo>
                    <a:pt x="521" y="1"/>
                    <a:pt x="495" y="18"/>
                    <a:pt x="477" y="65"/>
                  </a:cubicBezTo>
                  <a:cubicBezTo>
                    <a:pt x="405" y="53"/>
                    <a:pt x="369" y="53"/>
                    <a:pt x="322" y="53"/>
                  </a:cubicBezTo>
                  <a:cubicBezTo>
                    <a:pt x="322" y="44"/>
                    <a:pt x="316" y="36"/>
                    <a:pt x="291" y="36"/>
                  </a:cubicBezTo>
                  <a:cubicBezTo>
                    <a:pt x="281" y="36"/>
                    <a:pt x="268" y="37"/>
                    <a:pt x="250" y="41"/>
                  </a:cubicBezTo>
                  <a:cubicBezTo>
                    <a:pt x="241" y="38"/>
                    <a:pt x="232" y="36"/>
                    <a:pt x="224" y="36"/>
                  </a:cubicBezTo>
                  <a:cubicBezTo>
                    <a:pt x="201" y="36"/>
                    <a:pt x="181" y="47"/>
                    <a:pt x="155" y="65"/>
                  </a:cubicBezTo>
                  <a:cubicBezTo>
                    <a:pt x="107" y="65"/>
                    <a:pt x="72" y="88"/>
                    <a:pt x="24" y="88"/>
                  </a:cubicBezTo>
                  <a:cubicBezTo>
                    <a:pt x="0" y="160"/>
                    <a:pt x="12" y="207"/>
                    <a:pt x="60" y="267"/>
                  </a:cubicBezTo>
                  <a:cubicBezTo>
                    <a:pt x="197" y="322"/>
                    <a:pt x="334" y="392"/>
                    <a:pt x="471" y="392"/>
                  </a:cubicBezTo>
                  <a:cubicBezTo>
                    <a:pt x="572" y="392"/>
                    <a:pt x="673" y="354"/>
                    <a:pt x="774" y="243"/>
                  </a:cubicBezTo>
                  <a:cubicBezTo>
                    <a:pt x="786" y="219"/>
                    <a:pt x="786" y="184"/>
                    <a:pt x="798" y="160"/>
                  </a:cubicBezTo>
                  <a:cubicBezTo>
                    <a:pt x="786" y="124"/>
                    <a:pt x="750" y="112"/>
                    <a:pt x="739" y="88"/>
                  </a:cubicBezTo>
                  <a:cubicBezTo>
                    <a:pt x="691" y="65"/>
                    <a:pt x="643" y="65"/>
                    <a:pt x="608" y="65"/>
                  </a:cubicBezTo>
                  <a:cubicBezTo>
                    <a:pt x="608" y="41"/>
                    <a:pt x="596" y="29"/>
                    <a:pt x="560" y="5"/>
                  </a:cubicBezTo>
                  <a:cubicBezTo>
                    <a:pt x="555" y="2"/>
                    <a:pt x="549" y="1"/>
                    <a:pt x="5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7420;p32">
              <a:extLst>
                <a:ext uri="{FF2B5EF4-FFF2-40B4-BE49-F238E27FC236}">
                  <a16:creationId xmlns:a16="http://schemas.microsoft.com/office/drawing/2014/main" id="{C59D889A-7DA1-46CA-BCA9-F9B1F466B3C8}"/>
                </a:ext>
              </a:extLst>
            </p:cNvPr>
            <p:cNvSpPr/>
            <p:nvPr/>
          </p:nvSpPr>
          <p:spPr>
            <a:xfrm>
              <a:off x="5977225" y="2132525"/>
              <a:ext cx="11325" cy="6875"/>
            </a:xfrm>
            <a:custGeom>
              <a:avLst/>
              <a:gdLst/>
              <a:ahLst/>
              <a:cxnLst/>
              <a:rect l="l" t="t" r="r" b="b"/>
              <a:pathLst>
                <a:path w="453" h="275" extrusionOk="0">
                  <a:moveTo>
                    <a:pt x="0" y="1"/>
                  </a:moveTo>
                  <a:cubicBezTo>
                    <a:pt x="60" y="96"/>
                    <a:pt x="108" y="179"/>
                    <a:pt x="155" y="275"/>
                  </a:cubicBezTo>
                  <a:cubicBezTo>
                    <a:pt x="286" y="227"/>
                    <a:pt x="381" y="120"/>
                    <a:pt x="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7421;p32">
              <a:extLst>
                <a:ext uri="{FF2B5EF4-FFF2-40B4-BE49-F238E27FC236}">
                  <a16:creationId xmlns:a16="http://schemas.microsoft.com/office/drawing/2014/main" id="{3E0DE4B0-9464-4359-9DF9-CA7810D60CDD}"/>
                </a:ext>
              </a:extLst>
            </p:cNvPr>
            <p:cNvSpPr/>
            <p:nvPr/>
          </p:nvSpPr>
          <p:spPr>
            <a:xfrm>
              <a:off x="5927225" y="2139450"/>
              <a:ext cx="10725" cy="3275"/>
            </a:xfrm>
            <a:custGeom>
              <a:avLst/>
              <a:gdLst/>
              <a:ahLst/>
              <a:cxnLst/>
              <a:rect l="l" t="t" r="r" b="b"/>
              <a:pathLst>
                <a:path w="429" h="131" extrusionOk="0">
                  <a:moveTo>
                    <a:pt x="150" y="1"/>
                  </a:moveTo>
                  <a:cubicBezTo>
                    <a:pt x="101" y="1"/>
                    <a:pt x="50" y="6"/>
                    <a:pt x="0" y="10"/>
                  </a:cubicBezTo>
                  <a:cubicBezTo>
                    <a:pt x="72" y="117"/>
                    <a:pt x="183" y="130"/>
                    <a:pt x="305" y="130"/>
                  </a:cubicBezTo>
                  <a:cubicBezTo>
                    <a:pt x="345" y="130"/>
                    <a:pt x="387" y="129"/>
                    <a:pt x="429" y="129"/>
                  </a:cubicBezTo>
                  <a:cubicBezTo>
                    <a:pt x="356" y="23"/>
                    <a:pt x="256" y="1"/>
                    <a:pt x="1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7422;p32">
              <a:extLst>
                <a:ext uri="{FF2B5EF4-FFF2-40B4-BE49-F238E27FC236}">
                  <a16:creationId xmlns:a16="http://schemas.microsoft.com/office/drawing/2014/main" id="{BE7F0C68-0D0F-49E6-88D3-0D2ABE422381}"/>
                </a:ext>
              </a:extLst>
            </p:cNvPr>
            <p:cNvSpPr/>
            <p:nvPr/>
          </p:nvSpPr>
          <p:spPr>
            <a:xfrm>
              <a:off x="5977225" y="2142950"/>
              <a:ext cx="8350" cy="5275"/>
            </a:xfrm>
            <a:custGeom>
              <a:avLst/>
              <a:gdLst/>
              <a:ahLst/>
              <a:cxnLst/>
              <a:rect l="l" t="t" r="r" b="b"/>
              <a:pathLst>
                <a:path w="334" h="211" extrusionOk="0">
                  <a:moveTo>
                    <a:pt x="155" y="1"/>
                  </a:moveTo>
                  <a:cubicBezTo>
                    <a:pt x="108" y="1"/>
                    <a:pt x="48" y="13"/>
                    <a:pt x="0" y="13"/>
                  </a:cubicBezTo>
                  <a:cubicBezTo>
                    <a:pt x="0" y="60"/>
                    <a:pt x="0" y="96"/>
                    <a:pt x="24" y="132"/>
                  </a:cubicBezTo>
                  <a:cubicBezTo>
                    <a:pt x="66" y="187"/>
                    <a:pt x="112" y="210"/>
                    <a:pt x="164" y="210"/>
                  </a:cubicBezTo>
                  <a:cubicBezTo>
                    <a:pt x="201" y="210"/>
                    <a:pt x="242" y="199"/>
                    <a:pt x="286" y="179"/>
                  </a:cubicBezTo>
                  <a:cubicBezTo>
                    <a:pt x="334" y="132"/>
                    <a:pt x="334" y="72"/>
                    <a:pt x="286" y="13"/>
                  </a:cubicBezTo>
                  <a:cubicBezTo>
                    <a:pt x="239" y="13"/>
                    <a:pt x="203" y="1"/>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7423;p32">
              <a:extLst>
                <a:ext uri="{FF2B5EF4-FFF2-40B4-BE49-F238E27FC236}">
                  <a16:creationId xmlns:a16="http://schemas.microsoft.com/office/drawing/2014/main" id="{1095BB70-CC9C-4C0A-9A0E-2639BEE2BAFA}"/>
                </a:ext>
              </a:extLst>
            </p:cNvPr>
            <p:cNvSpPr/>
            <p:nvPr/>
          </p:nvSpPr>
          <p:spPr>
            <a:xfrm>
              <a:off x="5970375" y="2137675"/>
              <a:ext cx="3600" cy="2875"/>
            </a:xfrm>
            <a:custGeom>
              <a:avLst/>
              <a:gdLst/>
              <a:ahLst/>
              <a:cxnLst/>
              <a:rect l="l" t="t" r="r" b="b"/>
              <a:pathLst>
                <a:path w="144" h="115" extrusionOk="0">
                  <a:moveTo>
                    <a:pt x="63" y="0"/>
                  </a:moveTo>
                  <a:cubicBezTo>
                    <a:pt x="39" y="0"/>
                    <a:pt x="18" y="27"/>
                    <a:pt x="1" y="81"/>
                  </a:cubicBezTo>
                  <a:cubicBezTo>
                    <a:pt x="1" y="81"/>
                    <a:pt x="12" y="93"/>
                    <a:pt x="60" y="104"/>
                  </a:cubicBezTo>
                  <a:cubicBezTo>
                    <a:pt x="67" y="111"/>
                    <a:pt x="75" y="114"/>
                    <a:pt x="83" y="114"/>
                  </a:cubicBezTo>
                  <a:cubicBezTo>
                    <a:pt x="104" y="114"/>
                    <a:pt x="127" y="97"/>
                    <a:pt x="143" y="81"/>
                  </a:cubicBezTo>
                  <a:cubicBezTo>
                    <a:pt x="114" y="27"/>
                    <a:pt x="87" y="0"/>
                    <a:pt x="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7424;p32">
              <a:extLst>
                <a:ext uri="{FF2B5EF4-FFF2-40B4-BE49-F238E27FC236}">
                  <a16:creationId xmlns:a16="http://schemas.microsoft.com/office/drawing/2014/main" id="{1F0A4199-53AE-4698-8E7F-5076EFDF479C}"/>
                </a:ext>
              </a:extLst>
            </p:cNvPr>
            <p:cNvSpPr/>
            <p:nvPr/>
          </p:nvSpPr>
          <p:spPr>
            <a:xfrm>
              <a:off x="5970375" y="2139675"/>
              <a:ext cx="3600" cy="3600"/>
            </a:xfrm>
            <a:custGeom>
              <a:avLst/>
              <a:gdLst/>
              <a:ahLst/>
              <a:cxnLst/>
              <a:rect l="l" t="t" r="r" b="b"/>
              <a:pathLst>
                <a:path w="144" h="144" extrusionOk="0">
                  <a:moveTo>
                    <a:pt x="1" y="1"/>
                  </a:moveTo>
                  <a:lnTo>
                    <a:pt x="1" y="144"/>
                  </a:lnTo>
                  <a:lnTo>
                    <a:pt x="143" y="144"/>
                  </a:lnTo>
                  <a:lnTo>
                    <a:pt x="143"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7425;p32">
              <a:extLst>
                <a:ext uri="{FF2B5EF4-FFF2-40B4-BE49-F238E27FC236}">
                  <a16:creationId xmlns:a16="http://schemas.microsoft.com/office/drawing/2014/main" id="{D8F70025-3526-4FA0-89D9-90344C4D2D99}"/>
                </a:ext>
              </a:extLst>
            </p:cNvPr>
            <p:cNvSpPr/>
            <p:nvPr/>
          </p:nvSpPr>
          <p:spPr>
            <a:xfrm>
              <a:off x="5954300" y="2143250"/>
              <a:ext cx="5675" cy="4500"/>
            </a:xfrm>
            <a:custGeom>
              <a:avLst/>
              <a:gdLst/>
              <a:ahLst/>
              <a:cxnLst/>
              <a:rect l="l" t="t" r="r" b="b"/>
              <a:pathLst>
                <a:path w="227" h="180" extrusionOk="0">
                  <a:moveTo>
                    <a:pt x="60" y="1"/>
                  </a:moveTo>
                  <a:cubicBezTo>
                    <a:pt x="24" y="36"/>
                    <a:pt x="13" y="48"/>
                    <a:pt x="1" y="72"/>
                  </a:cubicBezTo>
                  <a:lnTo>
                    <a:pt x="48" y="167"/>
                  </a:lnTo>
                  <a:cubicBezTo>
                    <a:pt x="72" y="167"/>
                    <a:pt x="108" y="179"/>
                    <a:pt x="132" y="179"/>
                  </a:cubicBezTo>
                  <a:cubicBezTo>
                    <a:pt x="167" y="179"/>
                    <a:pt x="191" y="167"/>
                    <a:pt x="227" y="155"/>
                  </a:cubicBezTo>
                  <a:lnTo>
                    <a:pt x="227"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7426;p32">
              <a:extLst>
                <a:ext uri="{FF2B5EF4-FFF2-40B4-BE49-F238E27FC236}">
                  <a16:creationId xmlns:a16="http://schemas.microsoft.com/office/drawing/2014/main" id="{C58D81F4-19ED-4E93-8C12-12888436AE9D}"/>
                </a:ext>
              </a:extLst>
            </p:cNvPr>
            <p:cNvSpPr/>
            <p:nvPr/>
          </p:nvSpPr>
          <p:spPr>
            <a:xfrm>
              <a:off x="5951025" y="2143025"/>
              <a:ext cx="4800" cy="4725"/>
            </a:xfrm>
            <a:custGeom>
              <a:avLst/>
              <a:gdLst/>
              <a:ahLst/>
              <a:cxnLst/>
              <a:rect l="l" t="t" r="r" b="b"/>
              <a:pathLst>
                <a:path w="192" h="189" extrusionOk="0">
                  <a:moveTo>
                    <a:pt x="118" y="1"/>
                  </a:moveTo>
                  <a:cubicBezTo>
                    <a:pt x="93" y="1"/>
                    <a:pt x="66" y="4"/>
                    <a:pt x="36" y="10"/>
                  </a:cubicBezTo>
                  <a:cubicBezTo>
                    <a:pt x="1" y="45"/>
                    <a:pt x="1" y="93"/>
                    <a:pt x="24" y="129"/>
                  </a:cubicBezTo>
                  <a:lnTo>
                    <a:pt x="60" y="164"/>
                  </a:lnTo>
                  <a:cubicBezTo>
                    <a:pt x="60" y="176"/>
                    <a:pt x="72" y="188"/>
                    <a:pt x="96" y="188"/>
                  </a:cubicBezTo>
                  <a:cubicBezTo>
                    <a:pt x="132" y="188"/>
                    <a:pt x="155" y="188"/>
                    <a:pt x="191" y="164"/>
                  </a:cubicBezTo>
                  <a:lnTo>
                    <a:pt x="191" y="10"/>
                  </a:lnTo>
                  <a:cubicBezTo>
                    <a:pt x="167" y="4"/>
                    <a:pt x="144" y="1"/>
                    <a:pt x="11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7427;p32">
              <a:extLst>
                <a:ext uri="{FF2B5EF4-FFF2-40B4-BE49-F238E27FC236}">
                  <a16:creationId xmlns:a16="http://schemas.microsoft.com/office/drawing/2014/main" id="{21D21166-5DA2-48C0-8385-4A05221E77EA}"/>
                </a:ext>
              </a:extLst>
            </p:cNvPr>
            <p:cNvSpPr/>
            <p:nvPr/>
          </p:nvSpPr>
          <p:spPr>
            <a:xfrm>
              <a:off x="5962925" y="2141475"/>
              <a:ext cx="3600" cy="1500"/>
            </a:xfrm>
            <a:custGeom>
              <a:avLst/>
              <a:gdLst/>
              <a:ahLst/>
              <a:cxnLst/>
              <a:rect l="l" t="t" r="r" b="b"/>
              <a:pathLst>
                <a:path w="144" h="60" extrusionOk="0">
                  <a:moveTo>
                    <a:pt x="96" y="0"/>
                  </a:moveTo>
                  <a:cubicBezTo>
                    <a:pt x="60" y="12"/>
                    <a:pt x="25" y="48"/>
                    <a:pt x="1" y="60"/>
                  </a:cubicBezTo>
                  <a:lnTo>
                    <a:pt x="144" y="60"/>
                  </a:lnTo>
                  <a:cubicBezTo>
                    <a:pt x="132" y="36"/>
                    <a:pt x="120" y="0"/>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7428;p32">
              <a:extLst>
                <a:ext uri="{FF2B5EF4-FFF2-40B4-BE49-F238E27FC236}">
                  <a16:creationId xmlns:a16="http://schemas.microsoft.com/office/drawing/2014/main" id="{26859BE2-84A2-47AF-A08C-584C3780D66B}"/>
                </a:ext>
              </a:extLst>
            </p:cNvPr>
            <p:cNvSpPr/>
            <p:nvPr/>
          </p:nvSpPr>
          <p:spPr>
            <a:xfrm>
              <a:off x="5909350" y="2139975"/>
              <a:ext cx="3600" cy="3000"/>
            </a:xfrm>
            <a:custGeom>
              <a:avLst/>
              <a:gdLst/>
              <a:ahLst/>
              <a:cxnLst/>
              <a:rect l="l" t="t" r="r" b="b"/>
              <a:pathLst>
                <a:path w="144" h="120" extrusionOk="0">
                  <a:moveTo>
                    <a:pt x="1" y="1"/>
                  </a:moveTo>
                  <a:lnTo>
                    <a:pt x="1" y="1"/>
                  </a:lnTo>
                  <a:cubicBezTo>
                    <a:pt x="37" y="36"/>
                    <a:pt x="96" y="72"/>
                    <a:pt x="144" y="120"/>
                  </a:cubicBezTo>
                  <a:cubicBezTo>
                    <a:pt x="96" y="72"/>
                    <a:pt x="37" y="24"/>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7429;p32">
              <a:extLst>
                <a:ext uri="{FF2B5EF4-FFF2-40B4-BE49-F238E27FC236}">
                  <a16:creationId xmlns:a16="http://schemas.microsoft.com/office/drawing/2014/main" id="{2403A91E-9250-4DDA-A1B4-34AC98C90498}"/>
                </a:ext>
              </a:extLst>
            </p:cNvPr>
            <p:cNvSpPr/>
            <p:nvPr/>
          </p:nvSpPr>
          <p:spPr>
            <a:xfrm>
              <a:off x="5919775" y="2139975"/>
              <a:ext cx="3900" cy="3000"/>
            </a:xfrm>
            <a:custGeom>
              <a:avLst/>
              <a:gdLst/>
              <a:ahLst/>
              <a:cxnLst/>
              <a:rect l="l" t="t" r="r" b="b"/>
              <a:pathLst>
                <a:path w="156" h="120" extrusionOk="0">
                  <a:moveTo>
                    <a:pt x="155" y="1"/>
                  </a:moveTo>
                  <a:cubicBezTo>
                    <a:pt x="96" y="48"/>
                    <a:pt x="60" y="72"/>
                    <a:pt x="1" y="120"/>
                  </a:cubicBezTo>
                  <a:cubicBezTo>
                    <a:pt x="60" y="72"/>
                    <a:pt x="120" y="36"/>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7430;p32">
              <a:extLst>
                <a:ext uri="{FF2B5EF4-FFF2-40B4-BE49-F238E27FC236}">
                  <a16:creationId xmlns:a16="http://schemas.microsoft.com/office/drawing/2014/main" id="{55288B31-ADF9-42C0-904D-47ED6082AA3A}"/>
                </a:ext>
              </a:extLst>
            </p:cNvPr>
            <p:cNvSpPr/>
            <p:nvPr/>
          </p:nvSpPr>
          <p:spPr>
            <a:xfrm>
              <a:off x="5887625" y="2138125"/>
              <a:ext cx="3900" cy="1275"/>
            </a:xfrm>
            <a:custGeom>
              <a:avLst/>
              <a:gdLst/>
              <a:ahLst/>
              <a:cxnLst/>
              <a:rect l="l" t="t" r="r" b="b"/>
              <a:pathLst>
                <a:path w="156" h="51" extrusionOk="0">
                  <a:moveTo>
                    <a:pt x="113" y="1"/>
                  </a:moveTo>
                  <a:cubicBezTo>
                    <a:pt x="111" y="1"/>
                    <a:pt x="109" y="1"/>
                    <a:pt x="108" y="3"/>
                  </a:cubicBezTo>
                  <a:cubicBezTo>
                    <a:pt x="72" y="3"/>
                    <a:pt x="36" y="27"/>
                    <a:pt x="1" y="51"/>
                  </a:cubicBezTo>
                  <a:lnTo>
                    <a:pt x="155" y="51"/>
                  </a:lnTo>
                  <a:cubicBezTo>
                    <a:pt x="135" y="30"/>
                    <a:pt x="123" y="1"/>
                    <a:pt x="1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7431;p32">
              <a:extLst>
                <a:ext uri="{FF2B5EF4-FFF2-40B4-BE49-F238E27FC236}">
                  <a16:creationId xmlns:a16="http://schemas.microsoft.com/office/drawing/2014/main" id="{6295F32E-83DA-47BD-978F-54D54AD91A0A}"/>
                </a:ext>
              </a:extLst>
            </p:cNvPr>
            <p:cNvSpPr/>
            <p:nvPr/>
          </p:nvSpPr>
          <p:spPr>
            <a:xfrm>
              <a:off x="5948650" y="2143250"/>
              <a:ext cx="3900" cy="3000"/>
            </a:xfrm>
            <a:custGeom>
              <a:avLst/>
              <a:gdLst/>
              <a:ahLst/>
              <a:cxnLst/>
              <a:rect l="l" t="t" r="r" b="b"/>
              <a:pathLst>
                <a:path w="156" h="120" extrusionOk="0">
                  <a:moveTo>
                    <a:pt x="0" y="1"/>
                  </a:moveTo>
                  <a:cubicBezTo>
                    <a:pt x="48" y="48"/>
                    <a:pt x="96" y="84"/>
                    <a:pt x="131" y="120"/>
                  </a:cubicBezTo>
                  <a:cubicBezTo>
                    <a:pt x="131" y="84"/>
                    <a:pt x="155" y="48"/>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7432;p32">
              <a:extLst>
                <a:ext uri="{FF2B5EF4-FFF2-40B4-BE49-F238E27FC236}">
                  <a16:creationId xmlns:a16="http://schemas.microsoft.com/office/drawing/2014/main" id="{FD89E62A-BA75-43CD-9F60-F35F22EEC28A}"/>
                </a:ext>
              </a:extLst>
            </p:cNvPr>
            <p:cNvSpPr/>
            <p:nvPr/>
          </p:nvSpPr>
          <p:spPr>
            <a:xfrm>
              <a:off x="6041825" y="2142050"/>
              <a:ext cx="54175" cy="17350"/>
            </a:xfrm>
            <a:custGeom>
              <a:avLst/>
              <a:gdLst/>
              <a:ahLst/>
              <a:cxnLst/>
              <a:rect l="l" t="t" r="r" b="b"/>
              <a:pathLst>
                <a:path w="2167" h="694" extrusionOk="0">
                  <a:moveTo>
                    <a:pt x="262" y="1"/>
                  </a:moveTo>
                  <a:cubicBezTo>
                    <a:pt x="250" y="25"/>
                    <a:pt x="214" y="37"/>
                    <a:pt x="202" y="49"/>
                  </a:cubicBezTo>
                  <a:cubicBezTo>
                    <a:pt x="179" y="84"/>
                    <a:pt x="143" y="120"/>
                    <a:pt x="119" y="168"/>
                  </a:cubicBezTo>
                  <a:cubicBezTo>
                    <a:pt x="72" y="263"/>
                    <a:pt x="12" y="346"/>
                    <a:pt x="0" y="453"/>
                  </a:cubicBezTo>
                  <a:cubicBezTo>
                    <a:pt x="691" y="465"/>
                    <a:pt x="1381" y="513"/>
                    <a:pt x="2048" y="691"/>
                  </a:cubicBezTo>
                  <a:cubicBezTo>
                    <a:pt x="2053" y="693"/>
                    <a:pt x="2058" y="694"/>
                    <a:pt x="2062" y="694"/>
                  </a:cubicBezTo>
                  <a:cubicBezTo>
                    <a:pt x="2093" y="694"/>
                    <a:pt x="2126" y="663"/>
                    <a:pt x="2167" y="632"/>
                  </a:cubicBezTo>
                  <a:lnTo>
                    <a:pt x="2167" y="453"/>
                  </a:lnTo>
                  <a:cubicBezTo>
                    <a:pt x="2167" y="251"/>
                    <a:pt x="2024" y="263"/>
                    <a:pt x="1857" y="239"/>
                  </a:cubicBezTo>
                  <a:cubicBezTo>
                    <a:pt x="1322" y="203"/>
                    <a:pt x="786" y="203"/>
                    <a:pt x="2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7433;p32">
              <a:extLst>
                <a:ext uri="{FF2B5EF4-FFF2-40B4-BE49-F238E27FC236}">
                  <a16:creationId xmlns:a16="http://schemas.microsoft.com/office/drawing/2014/main" id="{70D12120-F812-4151-8207-D8CAE8605C6B}"/>
                </a:ext>
              </a:extLst>
            </p:cNvPr>
            <p:cNvSpPr/>
            <p:nvPr/>
          </p:nvSpPr>
          <p:spPr>
            <a:xfrm>
              <a:off x="6014125" y="2132825"/>
              <a:ext cx="35150" cy="14875"/>
            </a:xfrm>
            <a:custGeom>
              <a:avLst/>
              <a:gdLst/>
              <a:ahLst/>
              <a:cxnLst/>
              <a:rect l="l" t="t" r="r" b="b"/>
              <a:pathLst>
                <a:path w="1406" h="595" extrusionOk="0">
                  <a:moveTo>
                    <a:pt x="287" y="1"/>
                  </a:moveTo>
                  <a:cubicBezTo>
                    <a:pt x="132" y="120"/>
                    <a:pt x="1" y="239"/>
                    <a:pt x="120" y="453"/>
                  </a:cubicBezTo>
                  <a:cubicBezTo>
                    <a:pt x="179" y="513"/>
                    <a:pt x="239" y="537"/>
                    <a:pt x="310" y="560"/>
                  </a:cubicBezTo>
                  <a:cubicBezTo>
                    <a:pt x="477" y="571"/>
                    <a:pt x="641" y="595"/>
                    <a:pt x="799" y="595"/>
                  </a:cubicBezTo>
                  <a:cubicBezTo>
                    <a:pt x="1004" y="595"/>
                    <a:pt x="1201" y="555"/>
                    <a:pt x="1382" y="394"/>
                  </a:cubicBezTo>
                  <a:lnTo>
                    <a:pt x="1382" y="382"/>
                  </a:lnTo>
                  <a:cubicBezTo>
                    <a:pt x="1382" y="287"/>
                    <a:pt x="1406" y="203"/>
                    <a:pt x="1406" y="108"/>
                  </a:cubicBezTo>
                  <a:cubicBezTo>
                    <a:pt x="1378" y="107"/>
                    <a:pt x="1351" y="107"/>
                    <a:pt x="1323" y="107"/>
                  </a:cubicBezTo>
                  <a:cubicBezTo>
                    <a:pt x="1175" y="107"/>
                    <a:pt x="1027" y="117"/>
                    <a:pt x="881" y="117"/>
                  </a:cubicBezTo>
                  <a:cubicBezTo>
                    <a:pt x="678" y="117"/>
                    <a:pt x="479" y="97"/>
                    <a:pt x="2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7434;p32">
              <a:extLst>
                <a:ext uri="{FF2B5EF4-FFF2-40B4-BE49-F238E27FC236}">
                  <a16:creationId xmlns:a16="http://schemas.microsoft.com/office/drawing/2014/main" id="{14F21665-86C4-4223-A4A5-17E17B8ABEFF}"/>
                </a:ext>
              </a:extLst>
            </p:cNvPr>
            <p:cNvSpPr/>
            <p:nvPr/>
          </p:nvSpPr>
          <p:spPr>
            <a:xfrm>
              <a:off x="5777500" y="2135475"/>
              <a:ext cx="42875" cy="14475"/>
            </a:xfrm>
            <a:custGeom>
              <a:avLst/>
              <a:gdLst/>
              <a:ahLst/>
              <a:cxnLst/>
              <a:rect l="l" t="t" r="r" b="b"/>
              <a:pathLst>
                <a:path w="1715" h="579" extrusionOk="0">
                  <a:moveTo>
                    <a:pt x="603" y="0"/>
                  </a:moveTo>
                  <a:cubicBezTo>
                    <a:pt x="506" y="0"/>
                    <a:pt x="409" y="18"/>
                    <a:pt x="310" y="61"/>
                  </a:cubicBezTo>
                  <a:cubicBezTo>
                    <a:pt x="0" y="312"/>
                    <a:pt x="36" y="514"/>
                    <a:pt x="429" y="550"/>
                  </a:cubicBezTo>
                  <a:cubicBezTo>
                    <a:pt x="560" y="567"/>
                    <a:pt x="691" y="578"/>
                    <a:pt x="819" y="578"/>
                  </a:cubicBezTo>
                  <a:cubicBezTo>
                    <a:pt x="1133" y="578"/>
                    <a:pt x="1436" y="511"/>
                    <a:pt x="1715" y="300"/>
                  </a:cubicBezTo>
                  <a:cubicBezTo>
                    <a:pt x="1708" y="154"/>
                    <a:pt x="1660" y="97"/>
                    <a:pt x="1583" y="97"/>
                  </a:cubicBezTo>
                  <a:cubicBezTo>
                    <a:pt x="1535" y="97"/>
                    <a:pt x="1474" y="120"/>
                    <a:pt x="1405" y="157"/>
                  </a:cubicBezTo>
                  <a:cubicBezTo>
                    <a:pt x="1310" y="157"/>
                    <a:pt x="1203" y="133"/>
                    <a:pt x="1120" y="133"/>
                  </a:cubicBezTo>
                  <a:cubicBezTo>
                    <a:pt x="945" y="57"/>
                    <a:pt x="775" y="0"/>
                    <a:pt x="6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7435;p32">
              <a:extLst>
                <a:ext uri="{FF2B5EF4-FFF2-40B4-BE49-F238E27FC236}">
                  <a16:creationId xmlns:a16="http://schemas.microsoft.com/office/drawing/2014/main" id="{A733CFB3-00AB-4C9A-B422-3F9570F83350}"/>
                </a:ext>
              </a:extLst>
            </p:cNvPr>
            <p:cNvSpPr/>
            <p:nvPr/>
          </p:nvSpPr>
          <p:spPr>
            <a:xfrm>
              <a:off x="5782550" y="2132525"/>
              <a:ext cx="22950" cy="7475"/>
            </a:xfrm>
            <a:custGeom>
              <a:avLst/>
              <a:gdLst/>
              <a:ahLst/>
              <a:cxnLst/>
              <a:rect l="l" t="t" r="r" b="b"/>
              <a:pathLst>
                <a:path w="918" h="299" extrusionOk="0">
                  <a:moveTo>
                    <a:pt x="632" y="1"/>
                  </a:moveTo>
                  <a:cubicBezTo>
                    <a:pt x="591" y="37"/>
                    <a:pt x="551" y="49"/>
                    <a:pt x="510" y="49"/>
                  </a:cubicBezTo>
                  <a:cubicBezTo>
                    <a:pt x="438" y="49"/>
                    <a:pt x="366" y="12"/>
                    <a:pt x="294" y="12"/>
                  </a:cubicBezTo>
                  <a:cubicBezTo>
                    <a:pt x="287" y="12"/>
                    <a:pt x="281" y="12"/>
                    <a:pt x="275" y="13"/>
                  </a:cubicBezTo>
                  <a:cubicBezTo>
                    <a:pt x="215" y="13"/>
                    <a:pt x="156" y="37"/>
                    <a:pt x="96" y="60"/>
                  </a:cubicBezTo>
                  <a:cubicBezTo>
                    <a:pt x="48" y="96"/>
                    <a:pt x="1" y="156"/>
                    <a:pt x="1" y="215"/>
                  </a:cubicBezTo>
                  <a:cubicBezTo>
                    <a:pt x="1" y="239"/>
                    <a:pt x="25" y="275"/>
                    <a:pt x="36" y="299"/>
                  </a:cubicBezTo>
                  <a:cubicBezTo>
                    <a:pt x="334" y="287"/>
                    <a:pt x="620" y="275"/>
                    <a:pt x="918" y="251"/>
                  </a:cubicBezTo>
                  <a:cubicBezTo>
                    <a:pt x="858" y="132"/>
                    <a:pt x="751" y="49"/>
                    <a:pt x="6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7436;p32">
              <a:extLst>
                <a:ext uri="{FF2B5EF4-FFF2-40B4-BE49-F238E27FC236}">
                  <a16:creationId xmlns:a16="http://schemas.microsoft.com/office/drawing/2014/main" id="{2C4AC072-E20B-44ED-A089-1C7274DED427}"/>
                </a:ext>
              </a:extLst>
            </p:cNvPr>
            <p:cNvSpPr/>
            <p:nvPr/>
          </p:nvSpPr>
          <p:spPr>
            <a:xfrm>
              <a:off x="5812625" y="2134075"/>
              <a:ext cx="18475" cy="9900"/>
            </a:xfrm>
            <a:custGeom>
              <a:avLst/>
              <a:gdLst/>
              <a:ahLst/>
              <a:cxnLst/>
              <a:rect l="l" t="t" r="r" b="b"/>
              <a:pathLst>
                <a:path w="739" h="396" extrusionOk="0">
                  <a:moveTo>
                    <a:pt x="279" y="0"/>
                  </a:moveTo>
                  <a:cubicBezTo>
                    <a:pt x="184" y="0"/>
                    <a:pt x="91" y="53"/>
                    <a:pt x="0" y="213"/>
                  </a:cubicBezTo>
                  <a:lnTo>
                    <a:pt x="310" y="344"/>
                  </a:lnTo>
                  <a:cubicBezTo>
                    <a:pt x="346" y="380"/>
                    <a:pt x="376" y="396"/>
                    <a:pt x="425" y="396"/>
                  </a:cubicBezTo>
                  <a:cubicBezTo>
                    <a:pt x="440" y="396"/>
                    <a:pt x="457" y="394"/>
                    <a:pt x="477" y="391"/>
                  </a:cubicBezTo>
                  <a:cubicBezTo>
                    <a:pt x="548" y="368"/>
                    <a:pt x="631" y="332"/>
                    <a:pt x="691" y="272"/>
                  </a:cubicBezTo>
                  <a:cubicBezTo>
                    <a:pt x="715" y="237"/>
                    <a:pt x="727" y="225"/>
                    <a:pt x="738" y="189"/>
                  </a:cubicBezTo>
                  <a:cubicBezTo>
                    <a:pt x="584" y="138"/>
                    <a:pt x="430" y="0"/>
                    <a:pt x="2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7437;p32">
              <a:extLst>
                <a:ext uri="{FF2B5EF4-FFF2-40B4-BE49-F238E27FC236}">
                  <a16:creationId xmlns:a16="http://schemas.microsoft.com/office/drawing/2014/main" id="{E17D494A-6785-4FB1-AB34-C6D93E56369B}"/>
                </a:ext>
              </a:extLst>
            </p:cNvPr>
            <p:cNvSpPr/>
            <p:nvPr/>
          </p:nvSpPr>
          <p:spPr>
            <a:xfrm>
              <a:off x="5784925" y="2128375"/>
              <a:ext cx="13125" cy="7375"/>
            </a:xfrm>
            <a:custGeom>
              <a:avLst/>
              <a:gdLst/>
              <a:ahLst/>
              <a:cxnLst/>
              <a:rect l="l" t="t" r="r" b="b"/>
              <a:pathLst>
                <a:path w="525" h="295" extrusionOk="0">
                  <a:moveTo>
                    <a:pt x="96" y="0"/>
                  </a:moveTo>
                  <a:cubicBezTo>
                    <a:pt x="1" y="95"/>
                    <a:pt x="1" y="191"/>
                    <a:pt x="96" y="286"/>
                  </a:cubicBezTo>
                  <a:cubicBezTo>
                    <a:pt x="144" y="290"/>
                    <a:pt x="193" y="294"/>
                    <a:pt x="241" y="294"/>
                  </a:cubicBezTo>
                  <a:cubicBezTo>
                    <a:pt x="348" y="294"/>
                    <a:pt x="451" y="270"/>
                    <a:pt x="525" y="155"/>
                  </a:cubicBezTo>
                  <a:lnTo>
                    <a:pt x="370"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7438;p32">
              <a:extLst>
                <a:ext uri="{FF2B5EF4-FFF2-40B4-BE49-F238E27FC236}">
                  <a16:creationId xmlns:a16="http://schemas.microsoft.com/office/drawing/2014/main" id="{3DB8F7E5-6A4C-4820-8838-84C3874A18DE}"/>
                </a:ext>
              </a:extLst>
            </p:cNvPr>
            <p:cNvSpPr/>
            <p:nvPr/>
          </p:nvSpPr>
          <p:spPr>
            <a:xfrm>
              <a:off x="5844175" y="2136050"/>
              <a:ext cx="11025" cy="8550"/>
            </a:xfrm>
            <a:custGeom>
              <a:avLst/>
              <a:gdLst/>
              <a:ahLst/>
              <a:cxnLst/>
              <a:rect l="l" t="t" r="r" b="b"/>
              <a:pathLst>
                <a:path w="441" h="342" extrusionOk="0">
                  <a:moveTo>
                    <a:pt x="235" y="1"/>
                  </a:moveTo>
                  <a:cubicBezTo>
                    <a:pt x="156" y="1"/>
                    <a:pt x="76" y="40"/>
                    <a:pt x="0" y="110"/>
                  </a:cubicBezTo>
                  <a:cubicBezTo>
                    <a:pt x="0" y="146"/>
                    <a:pt x="12" y="169"/>
                    <a:pt x="0" y="205"/>
                  </a:cubicBezTo>
                  <a:cubicBezTo>
                    <a:pt x="24" y="241"/>
                    <a:pt x="72" y="289"/>
                    <a:pt x="119" y="324"/>
                  </a:cubicBezTo>
                  <a:cubicBezTo>
                    <a:pt x="161" y="333"/>
                    <a:pt x="198" y="341"/>
                    <a:pt x="236" y="341"/>
                  </a:cubicBezTo>
                  <a:cubicBezTo>
                    <a:pt x="252" y="341"/>
                    <a:pt x="269" y="340"/>
                    <a:pt x="286" y="336"/>
                  </a:cubicBezTo>
                  <a:cubicBezTo>
                    <a:pt x="358" y="312"/>
                    <a:pt x="369" y="217"/>
                    <a:pt x="429" y="158"/>
                  </a:cubicBezTo>
                  <a:lnTo>
                    <a:pt x="441" y="98"/>
                  </a:lnTo>
                  <a:cubicBezTo>
                    <a:pt x="374" y="31"/>
                    <a:pt x="305" y="1"/>
                    <a:pt x="2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7439;p32">
              <a:extLst>
                <a:ext uri="{FF2B5EF4-FFF2-40B4-BE49-F238E27FC236}">
                  <a16:creationId xmlns:a16="http://schemas.microsoft.com/office/drawing/2014/main" id="{4C6E2A89-20F8-418D-8C4A-53B98DD22AF2}"/>
                </a:ext>
              </a:extLst>
            </p:cNvPr>
            <p:cNvSpPr/>
            <p:nvPr/>
          </p:nvSpPr>
          <p:spPr>
            <a:xfrm>
              <a:off x="5829000" y="2138775"/>
              <a:ext cx="16975" cy="7050"/>
            </a:xfrm>
            <a:custGeom>
              <a:avLst/>
              <a:gdLst/>
              <a:ahLst/>
              <a:cxnLst/>
              <a:rect l="l" t="t" r="r" b="b"/>
              <a:pathLst>
                <a:path w="679" h="282" extrusionOk="0">
                  <a:moveTo>
                    <a:pt x="72" y="1"/>
                  </a:moveTo>
                  <a:lnTo>
                    <a:pt x="36" y="13"/>
                  </a:lnTo>
                  <a:cubicBezTo>
                    <a:pt x="0" y="60"/>
                    <a:pt x="0" y="120"/>
                    <a:pt x="24" y="180"/>
                  </a:cubicBezTo>
                  <a:cubicBezTo>
                    <a:pt x="72" y="227"/>
                    <a:pt x="131" y="251"/>
                    <a:pt x="191" y="275"/>
                  </a:cubicBezTo>
                  <a:cubicBezTo>
                    <a:pt x="234" y="279"/>
                    <a:pt x="277" y="281"/>
                    <a:pt x="318" y="281"/>
                  </a:cubicBezTo>
                  <a:cubicBezTo>
                    <a:pt x="401" y="281"/>
                    <a:pt x="480" y="271"/>
                    <a:pt x="560" y="239"/>
                  </a:cubicBezTo>
                  <a:cubicBezTo>
                    <a:pt x="619" y="215"/>
                    <a:pt x="643" y="168"/>
                    <a:pt x="679" y="108"/>
                  </a:cubicBezTo>
                  <a:cubicBezTo>
                    <a:pt x="667" y="96"/>
                    <a:pt x="643" y="60"/>
                    <a:pt x="631" y="37"/>
                  </a:cubicBezTo>
                  <a:lnTo>
                    <a:pt x="607"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7440;p32">
              <a:extLst>
                <a:ext uri="{FF2B5EF4-FFF2-40B4-BE49-F238E27FC236}">
                  <a16:creationId xmlns:a16="http://schemas.microsoft.com/office/drawing/2014/main" id="{D9DC06C7-23D1-4AB3-9B82-BCF9D49B8122}"/>
                </a:ext>
              </a:extLst>
            </p:cNvPr>
            <p:cNvSpPr/>
            <p:nvPr/>
          </p:nvSpPr>
          <p:spPr>
            <a:xfrm>
              <a:off x="5794175" y="2126125"/>
              <a:ext cx="7450" cy="2275"/>
            </a:xfrm>
            <a:custGeom>
              <a:avLst/>
              <a:gdLst/>
              <a:ahLst/>
              <a:cxnLst/>
              <a:rect l="l" t="t" r="r" b="b"/>
              <a:pathLst>
                <a:path w="298" h="91" extrusionOk="0">
                  <a:moveTo>
                    <a:pt x="153" y="1"/>
                  </a:moveTo>
                  <a:cubicBezTo>
                    <a:pt x="104" y="1"/>
                    <a:pt x="54" y="31"/>
                    <a:pt x="0" y="90"/>
                  </a:cubicBezTo>
                  <a:lnTo>
                    <a:pt x="298" y="90"/>
                  </a:lnTo>
                  <a:cubicBezTo>
                    <a:pt x="250" y="31"/>
                    <a:pt x="202" y="1"/>
                    <a:pt x="1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7441;p32">
              <a:extLst>
                <a:ext uri="{FF2B5EF4-FFF2-40B4-BE49-F238E27FC236}">
                  <a16:creationId xmlns:a16="http://schemas.microsoft.com/office/drawing/2014/main" id="{04912B1B-8AFA-495F-88F6-ACA0FBCABD4C}"/>
                </a:ext>
              </a:extLst>
            </p:cNvPr>
            <p:cNvSpPr/>
            <p:nvPr/>
          </p:nvSpPr>
          <p:spPr>
            <a:xfrm>
              <a:off x="5858750" y="2138125"/>
              <a:ext cx="3900" cy="1275"/>
            </a:xfrm>
            <a:custGeom>
              <a:avLst/>
              <a:gdLst/>
              <a:ahLst/>
              <a:cxnLst/>
              <a:rect l="l" t="t" r="r" b="b"/>
              <a:pathLst>
                <a:path w="156" h="51" extrusionOk="0">
                  <a:moveTo>
                    <a:pt x="125" y="1"/>
                  </a:moveTo>
                  <a:cubicBezTo>
                    <a:pt x="123" y="1"/>
                    <a:pt x="121" y="1"/>
                    <a:pt x="120" y="3"/>
                  </a:cubicBezTo>
                  <a:cubicBezTo>
                    <a:pt x="72" y="3"/>
                    <a:pt x="25" y="27"/>
                    <a:pt x="1" y="51"/>
                  </a:cubicBezTo>
                  <a:lnTo>
                    <a:pt x="156" y="51"/>
                  </a:lnTo>
                  <a:cubicBezTo>
                    <a:pt x="145" y="30"/>
                    <a:pt x="135" y="1"/>
                    <a:pt x="1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7442;p32">
              <a:extLst>
                <a:ext uri="{FF2B5EF4-FFF2-40B4-BE49-F238E27FC236}">
                  <a16:creationId xmlns:a16="http://schemas.microsoft.com/office/drawing/2014/main" id="{8899D056-D220-4362-826D-E3FAB6FB8848}"/>
                </a:ext>
              </a:extLst>
            </p:cNvPr>
            <p:cNvSpPr/>
            <p:nvPr/>
          </p:nvSpPr>
          <p:spPr>
            <a:xfrm>
              <a:off x="5975425" y="2139650"/>
              <a:ext cx="72950" cy="14050"/>
            </a:xfrm>
            <a:custGeom>
              <a:avLst/>
              <a:gdLst/>
              <a:ahLst/>
              <a:cxnLst/>
              <a:rect l="l" t="t" r="r" b="b"/>
              <a:pathLst>
                <a:path w="2918" h="562" extrusionOk="0">
                  <a:moveTo>
                    <a:pt x="1317" y="0"/>
                  </a:moveTo>
                  <a:cubicBezTo>
                    <a:pt x="1121" y="0"/>
                    <a:pt x="953" y="77"/>
                    <a:pt x="775" y="133"/>
                  </a:cubicBezTo>
                  <a:cubicBezTo>
                    <a:pt x="727" y="133"/>
                    <a:pt x="692" y="145"/>
                    <a:pt x="644" y="145"/>
                  </a:cubicBezTo>
                  <a:cubicBezTo>
                    <a:pt x="572" y="240"/>
                    <a:pt x="430" y="192"/>
                    <a:pt x="358" y="287"/>
                  </a:cubicBezTo>
                  <a:cubicBezTo>
                    <a:pt x="251" y="264"/>
                    <a:pt x="168" y="264"/>
                    <a:pt x="72" y="264"/>
                  </a:cubicBezTo>
                  <a:lnTo>
                    <a:pt x="49" y="299"/>
                  </a:lnTo>
                  <a:cubicBezTo>
                    <a:pt x="1" y="442"/>
                    <a:pt x="108" y="502"/>
                    <a:pt x="215" y="561"/>
                  </a:cubicBezTo>
                  <a:lnTo>
                    <a:pt x="2656" y="561"/>
                  </a:lnTo>
                  <a:cubicBezTo>
                    <a:pt x="2787" y="490"/>
                    <a:pt x="2906" y="418"/>
                    <a:pt x="2918" y="252"/>
                  </a:cubicBezTo>
                  <a:cubicBezTo>
                    <a:pt x="2814" y="218"/>
                    <a:pt x="2707" y="208"/>
                    <a:pt x="2599" y="208"/>
                  </a:cubicBezTo>
                  <a:cubicBezTo>
                    <a:pt x="2439" y="208"/>
                    <a:pt x="2276" y="230"/>
                    <a:pt x="2112" y="230"/>
                  </a:cubicBezTo>
                  <a:cubicBezTo>
                    <a:pt x="1956" y="230"/>
                    <a:pt x="1799" y="210"/>
                    <a:pt x="1644" y="133"/>
                  </a:cubicBezTo>
                  <a:cubicBezTo>
                    <a:pt x="1608" y="73"/>
                    <a:pt x="1585" y="2"/>
                    <a:pt x="1489" y="2"/>
                  </a:cubicBezTo>
                  <a:lnTo>
                    <a:pt x="1358" y="2"/>
                  </a:lnTo>
                  <a:cubicBezTo>
                    <a:pt x="1344" y="1"/>
                    <a:pt x="1331" y="0"/>
                    <a:pt x="13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7443;p32">
              <a:extLst>
                <a:ext uri="{FF2B5EF4-FFF2-40B4-BE49-F238E27FC236}">
                  <a16:creationId xmlns:a16="http://schemas.microsoft.com/office/drawing/2014/main" id="{1FFABAFF-420D-4E54-B9EA-8A20D1FFEDB7}"/>
                </a:ext>
              </a:extLst>
            </p:cNvPr>
            <p:cNvSpPr/>
            <p:nvPr/>
          </p:nvSpPr>
          <p:spPr>
            <a:xfrm>
              <a:off x="5994775" y="2132325"/>
              <a:ext cx="14925" cy="12875"/>
            </a:xfrm>
            <a:custGeom>
              <a:avLst/>
              <a:gdLst/>
              <a:ahLst/>
              <a:cxnLst/>
              <a:rect l="l" t="t" r="r" b="b"/>
              <a:pathLst>
                <a:path w="597" h="515" extrusionOk="0">
                  <a:moveTo>
                    <a:pt x="264" y="1"/>
                  </a:moveTo>
                  <a:cubicBezTo>
                    <a:pt x="190" y="1"/>
                    <a:pt x="112" y="10"/>
                    <a:pt x="39" y="10"/>
                  </a:cubicBezTo>
                  <a:cubicBezTo>
                    <a:pt x="26" y="10"/>
                    <a:pt x="13" y="10"/>
                    <a:pt x="1" y="9"/>
                  </a:cubicBezTo>
                  <a:lnTo>
                    <a:pt x="1" y="9"/>
                  </a:lnTo>
                  <a:cubicBezTo>
                    <a:pt x="1" y="164"/>
                    <a:pt x="13" y="295"/>
                    <a:pt x="13" y="426"/>
                  </a:cubicBezTo>
                  <a:cubicBezTo>
                    <a:pt x="117" y="478"/>
                    <a:pt x="217" y="514"/>
                    <a:pt x="308" y="514"/>
                  </a:cubicBezTo>
                  <a:cubicBezTo>
                    <a:pt x="423" y="514"/>
                    <a:pt x="523" y="455"/>
                    <a:pt x="596" y="295"/>
                  </a:cubicBezTo>
                  <a:cubicBezTo>
                    <a:pt x="558" y="41"/>
                    <a:pt x="420" y="1"/>
                    <a:pt x="2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7444;p32">
              <a:extLst>
                <a:ext uri="{FF2B5EF4-FFF2-40B4-BE49-F238E27FC236}">
                  <a16:creationId xmlns:a16="http://schemas.microsoft.com/office/drawing/2014/main" id="{1467F87B-D274-41F6-B0FF-95672FEEBD39}"/>
                </a:ext>
              </a:extLst>
            </p:cNvPr>
            <p:cNvSpPr/>
            <p:nvPr/>
          </p:nvSpPr>
          <p:spPr>
            <a:xfrm>
              <a:off x="6012950" y="2132750"/>
              <a:ext cx="8350" cy="10225"/>
            </a:xfrm>
            <a:custGeom>
              <a:avLst/>
              <a:gdLst/>
              <a:ahLst/>
              <a:cxnLst/>
              <a:rect l="l" t="t" r="r" b="b"/>
              <a:pathLst>
                <a:path w="334" h="409" extrusionOk="0">
                  <a:moveTo>
                    <a:pt x="277" y="1"/>
                  </a:moveTo>
                  <a:cubicBezTo>
                    <a:pt x="100" y="1"/>
                    <a:pt x="11" y="105"/>
                    <a:pt x="0" y="278"/>
                  </a:cubicBezTo>
                  <a:cubicBezTo>
                    <a:pt x="48" y="313"/>
                    <a:pt x="107" y="361"/>
                    <a:pt x="155" y="409"/>
                  </a:cubicBezTo>
                  <a:lnTo>
                    <a:pt x="334" y="4"/>
                  </a:lnTo>
                  <a:cubicBezTo>
                    <a:pt x="314" y="2"/>
                    <a:pt x="295" y="1"/>
                    <a:pt x="2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7445;p32">
              <a:extLst>
                <a:ext uri="{FF2B5EF4-FFF2-40B4-BE49-F238E27FC236}">
                  <a16:creationId xmlns:a16="http://schemas.microsoft.com/office/drawing/2014/main" id="{6D74E3DF-C47B-4C33-BC6C-B49BE9BA8502}"/>
                </a:ext>
              </a:extLst>
            </p:cNvPr>
            <p:cNvSpPr/>
            <p:nvPr/>
          </p:nvSpPr>
          <p:spPr>
            <a:xfrm>
              <a:off x="5753675" y="2128375"/>
              <a:ext cx="33675" cy="11875"/>
            </a:xfrm>
            <a:custGeom>
              <a:avLst/>
              <a:gdLst/>
              <a:ahLst/>
              <a:cxnLst/>
              <a:rect l="l" t="t" r="r" b="b"/>
              <a:pathLst>
                <a:path w="1347" h="475" extrusionOk="0">
                  <a:moveTo>
                    <a:pt x="477" y="0"/>
                  </a:moveTo>
                  <a:cubicBezTo>
                    <a:pt x="394" y="119"/>
                    <a:pt x="1" y="84"/>
                    <a:pt x="298" y="381"/>
                  </a:cubicBezTo>
                  <a:cubicBezTo>
                    <a:pt x="438" y="440"/>
                    <a:pt x="574" y="475"/>
                    <a:pt x="708" y="475"/>
                  </a:cubicBezTo>
                  <a:cubicBezTo>
                    <a:pt x="873" y="475"/>
                    <a:pt x="1034" y="422"/>
                    <a:pt x="1191" y="298"/>
                  </a:cubicBezTo>
                  <a:lnTo>
                    <a:pt x="1346" y="298"/>
                  </a:lnTo>
                  <a:lnTo>
                    <a:pt x="1346" y="24"/>
                  </a:lnTo>
                  <a:lnTo>
                    <a:pt x="1191" y="24"/>
                  </a:lnTo>
                  <a:cubicBezTo>
                    <a:pt x="1144" y="60"/>
                    <a:pt x="1084" y="107"/>
                    <a:pt x="1049" y="155"/>
                  </a:cubicBezTo>
                  <a:cubicBezTo>
                    <a:pt x="953" y="107"/>
                    <a:pt x="846" y="60"/>
                    <a:pt x="763" y="24"/>
                  </a:cubicBezTo>
                  <a:cubicBezTo>
                    <a:pt x="763" y="24"/>
                    <a:pt x="751" y="36"/>
                    <a:pt x="715" y="48"/>
                  </a:cubicBezTo>
                  <a:cubicBezTo>
                    <a:pt x="691" y="48"/>
                    <a:pt x="656" y="48"/>
                    <a:pt x="6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7446;p32">
              <a:extLst>
                <a:ext uri="{FF2B5EF4-FFF2-40B4-BE49-F238E27FC236}">
                  <a16:creationId xmlns:a16="http://schemas.microsoft.com/office/drawing/2014/main" id="{4572C573-B010-4F1F-BE9D-45B4D38A2C0A}"/>
                </a:ext>
              </a:extLst>
            </p:cNvPr>
            <p:cNvSpPr/>
            <p:nvPr/>
          </p:nvSpPr>
          <p:spPr>
            <a:xfrm>
              <a:off x="5747425" y="2128075"/>
              <a:ext cx="18200" cy="10150"/>
            </a:xfrm>
            <a:custGeom>
              <a:avLst/>
              <a:gdLst/>
              <a:ahLst/>
              <a:cxnLst/>
              <a:rect l="l" t="t" r="r" b="b"/>
              <a:pathLst>
                <a:path w="728" h="406" extrusionOk="0">
                  <a:moveTo>
                    <a:pt x="156" y="0"/>
                  </a:moveTo>
                  <a:cubicBezTo>
                    <a:pt x="37" y="72"/>
                    <a:pt x="13" y="179"/>
                    <a:pt x="1" y="310"/>
                  </a:cubicBezTo>
                  <a:cubicBezTo>
                    <a:pt x="25" y="334"/>
                    <a:pt x="37" y="357"/>
                    <a:pt x="72" y="369"/>
                  </a:cubicBezTo>
                  <a:cubicBezTo>
                    <a:pt x="126" y="393"/>
                    <a:pt x="173" y="405"/>
                    <a:pt x="221" y="405"/>
                  </a:cubicBezTo>
                  <a:cubicBezTo>
                    <a:pt x="269" y="405"/>
                    <a:pt x="316" y="393"/>
                    <a:pt x="370" y="369"/>
                  </a:cubicBezTo>
                  <a:cubicBezTo>
                    <a:pt x="406" y="357"/>
                    <a:pt x="418" y="334"/>
                    <a:pt x="441" y="310"/>
                  </a:cubicBezTo>
                  <a:cubicBezTo>
                    <a:pt x="548" y="227"/>
                    <a:pt x="644" y="119"/>
                    <a:pt x="727" y="36"/>
                  </a:cubicBezTo>
                  <a:cubicBezTo>
                    <a:pt x="548" y="36"/>
                    <a:pt x="358" y="12"/>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7447;p32">
              <a:extLst>
                <a:ext uri="{FF2B5EF4-FFF2-40B4-BE49-F238E27FC236}">
                  <a16:creationId xmlns:a16="http://schemas.microsoft.com/office/drawing/2014/main" id="{FEE6AEBE-5B74-44BC-BC4A-0D17382440C2}"/>
                </a:ext>
              </a:extLst>
            </p:cNvPr>
            <p:cNvSpPr/>
            <p:nvPr/>
          </p:nvSpPr>
          <p:spPr>
            <a:xfrm>
              <a:off x="5737025" y="2128375"/>
              <a:ext cx="7150" cy="3125"/>
            </a:xfrm>
            <a:custGeom>
              <a:avLst/>
              <a:gdLst/>
              <a:ahLst/>
              <a:cxnLst/>
              <a:rect l="l" t="t" r="r" b="b"/>
              <a:pathLst>
                <a:path w="286" h="125" extrusionOk="0">
                  <a:moveTo>
                    <a:pt x="286" y="0"/>
                  </a:moveTo>
                  <a:cubicBezTo>
                    <a:pt x="191" y="0"/>
                    <a:pt x="107" y="24"/>
                    <a:pt x="0" y="24"/>
                  </a:cubicBezTo>
                  <a:cubicBezTo>
                    <a:pt x="50" y="91"/>
                    <a:pt x="96" y="124"/>
                    <a:pt x="139" y="124"/>
                  </a:cubicBezTo>
                  <a:cubicBezTo>
                    <a:pt x="188" y="124"/>
                    <a:pt x="235" y="82"/>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7448;p32">
              <a:extLst>
                <a:ext uri="{FF2B5EF4-FFF2-40B4-BE49-F238E27FC236}">
                  <a16:creationId xmlns:a16="http://schemas.microsoft.com/office/drawing/2014/main" id="{63F120BA-3B37-48DD-8768-8C8D34AC72E1}"/>
                </a:ext>
              </a:extLst>
            </p:cNvPr>
            <p:cNvSpPr/>
            <p:nvPr/>
          </p:nvSpPr>
          <p:spPr>
            <a:xfrm>
              <a:off x="5769450" y="2128375"/>
              <a:ext cx="3600" cy="2000"/>
            </a:xfrm>
            <a:custGeom>
              <a:avLst/>
              <a:gdLst/>
              <a:ahLst/>
              <a:cxnLst/>
              <a:rect l="l" t="t" r="r" b="b"/>
              <a:pathLst>
                <a:path w="144" h="80" extrusionOk="0">
                  <a:moveTo>
                    <a:pt x="1" y="0"/>
                  </a:moveTo>
                  <a:cubicBezTo>
                    <a:pt x="13" y="36"/>
                    <a:pt x="25" y="48"/>
                    <a:pt x="37" y="60"/>
                  </a:cubicBezTo>
                  <a:cubicBezTo>
                    <a:pt x="54" y="73"/>
                    <a:pt x="72" y="80"/>
                    <a:pt x="88" y="80"/>
                  </a:cubicBezTo>
                  <a:cubicBezTo>
                    <a:pt x="115" y="80"/>
                    <a:pt x="136" y="61"/>
                    <a:pt x="144" y="24"/>
                  </a:cubicBezTo>
                  <a:cubicBezTo>
                    <a:pt x="84" y="0"/>
                    <a:pt x="37"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7449;p32">
              <a:extLst>
                <a:ext uri="{FF2B5EF4-FFF2-40B4-BE49-F238E27FC236}">
                  <a16:creationId xmlns:a16="http://schemas.microsoft.com/office/drawing/2014/main" id="{08CE1FA7-A1E4-4B27-9904-D0A66E069C2F}"/>
                </a:ext>
              </a:extLst>
            </p:cNvPr>
            <p:cNvSpPr/>
            <p:nvPr/>
          </p:nvSpPr>
          <p:spPr>
            <a:xfrm>
              <a:off x="5779875" y="2128975"/>
              <a:ext cx="3600" cy="3275"/>
            </a:xfrm>
            <a:custGeom>
              <a:avLst/>
              <a:gdLst/>
              <a:ahLst/>
              <a:cxnLst/>
              <a:rect l="l" t="t" r="r" b="b"/>
              <a:pathLst>
                <a:path w="144" h="131" extrusionOk="0">
                  <a:moveTo>
                    <a:pt x="143" y="0"/>
                  </a:moveTo>
                  <a:lnTo>
                    <a:pt x="143" y="0"/>
                  </a:lnTo>
                  <a:cubicBezTo>
                    <a:pt x="72" y="12"/>
                    <a:pt x="24" y="60"/>
                    <a:pt x="1" y="131"/>
                  </a:cubicBezTo>
                  <a:cubicBezTo>
                    <a:pt x="36" y="83"/>
                    <a:pt x="96" y="36"/>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7450;p32">
              <a:extLst>
                <a:ext uri="{FF2B5EF4-FFF2-40B4-BE49-F238E27FC236}">
                  <a16:creationId xmlns:a16="http://schemas.microsoft.com/office/drawing/2014/main" id="{CCB84408-8EE0-4B62-B02D-4C04AD9B5C50}"/>
                </a:ext>
              </a:extLst>
            </p:cNvPr>
            <p:cNvSpPr/>
            <p:nvPr/>
          </p:nvSpPr>
          <p:spPr>
            <a:xfrm>
              <a:off x="6160275" y="1616425"/>
              <a:ext cx="21750" cy="20825"/>
            </a:xfrm>
            <a:custGeom>
              <a:avLst/>
              <a:gdLst/>
              <a:ahLst/>
              <a:cxnLst/>
              <a:rect l="l" t="t" r="r" b="b"/>
              <a:pathLst>
                <a:path w="870" h="833" extrusionOk="0">
                  <a:moveTo>
                    <a:pt x="396" y="0"/>
                  </a:moveTo>
                  <a:cubicBezTo>
                    <a:pt x="154" y="0"/>
                    <a:pt x="120" y="90"/>
                    <a:pt x="1" y="404"/>
                  </a:cubicBezTo>
                  <a:cubicBezTo>
                    <a:pt x="179" y="511"/>
                    <a:pt x="144" y="690"/>
                    <a:pt x="156" y="833"/>
                  </a:cubicBezTo>
                  <a:cubicBezTo>
                    <a:pt x="322" y="750"/>
                    <a:pt x="263" y="523"/>
                    <a:pt x="417" y="452"/>
                  </a:cubicBezTo>
                  <a:cubicBezTo>
                    <a:pt x="443" y="438"/>
                    <a:pt x="466" y="432"/>
                    <a:pt x="489" y="432"/>
                  </a:cubicBezTo>
                  <a:cubicBezTo>
                    <a:pt x="597" y="432"/>
                    <a:pt x="678" y="571"/>
                    <a:pt x="782" y="571"/>
                  </a:cubicBezTo>
                  <a:cubicBezTo>
                    <a:pt x="799" y="571"/>
                    <a:pt x="816" y="568"/>
                    <a:pt x="834" y="559"/>
                  </a:cubicBezTo>
                  <a:cubicBezTo>
                    <a:pt x="858" y="357"/>
                    <a:pt x="870" y="202"/>
                    <a:pt x="810" y="35"/>
                  </a:cubicBezTo>
                  <a:cubicBezTo>
                    <a:pt x="626" y="15"/>
                    <a:pt x="494" y="0"/>
                    <a:pt x="3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7451;p32">
              <a:extLst>
                <a:ext uri="{FF2B5EF4-FFF2-40B4-BE49-F238E27FC236}">
                  <a16:creationId xmlns:a16="http://schemas.microsoft.com/office/drawing/2014/main" id="{68349C83-5395-446C-A4F4-263696A7DF87}"/>
                </a:ext>
              </a:extLst>
            </p:cNvPr>
            <p:cNvSpPr/>
            <p:nvPr/>
          </p:nvSpPr>
          <p:spPr>
            <a:xfrm>
              <a:off x="6121000" y="1615800"/>
              <a:ext cx="31275" cy="21925"/>
            </a:xfrm>
            <a:custGeom>
              <a:avLst/>
              <a:gdLst/>
              <a:ahLst/>
              <a:cxnLst/>
              <a:rect l="l" t="t" r="r" b="b"/>
              <a:pathLst>
                <a:path w="1251" h="877" extrusionOk="0">
                  <a:moveTo>
                    <a:pt x="1012" y="1"/>
                  </a:moveTo>
                  <a:cubicBezTo>
                    <a:pt x="679" y="13"/>
                    <a:pt x="345" y="13"/>
                    <a:pt x="12" y="24"/>
                  </a:cubicBezTo>
                  <a:cubicBezTo>
                    <a:pt x="0" y="108"/>
                    <a:pt x="0" y="191"/>
                    <a:pt x="0" y="286"/>
                  </a:cubicBezTo>
                  <a:cubicBezTo>
                    <a:pt x="250" y="310"/>
                    <a:pt x="500" y="310"/>
                    <a:pt x="762" y="358"/>
                  </a:cubicBezTo>
                  <a:cubicBezTo>
                    <a:pt x="905" y="382"/>
                    <a:pt x="941" y="489"/>
                    <a:pt x="917" y="667"/>
                  </a:cubicBezTo>
                  <a:cubicBezTo>
                    <a:pt x="903" y="825"/>
                    <a:pt x="922" y="876"/>
                    <a:pt x="955" y="876"/>
                  </a:cubicBezTo>
                  <a:cubicBezTo>
                    <a:pt x="1006" y="876"/>
                    <a:pt x="1092" y="751"/>
                    <a:pt x="1143" y="715"/>
                  </a:cubicBezTo>
                  <a:cubicBezTo>
                    <a:pt x="1143" y="584"/>
                    <a:pt x="1155" y="429"/>
                    <a:pt x="1155" y="298"/>
                  </a:cubicBezTo>
                  <a:cubicBezTo>
                    <a:pt x="1191" y="144"/>
                    <a:pt x="1250" y="1"/>
                    <a:pt x="10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7452;p32">
              <a:extLst>
                <a:ext uri="{FF2B5EF4-FFF2-40B4-BE49-F238E27FC236}">
                  <a16:creationId xmlns:a16="http://schemas.microsoft.com/office/drawing/2014/main" id="{CF262943-A921-4DCE-BFF2-B395D6BB8070}"/>
                </a:ext>
              </a:extLst>
            </p:cNvPr>
            <p:cNvSpPr/>
            <p:nvPr/>
          </p:nvSpPr>
          <p:spPr>
            <a:xfrm>
              <a:off x="6085275" y="1625300"/>
              <a:ext cx="5075" cy="6000"/>
            </a:xfrm>
            <a:custGeom>
              <a:avLst/>
              <a:gdLst/>
              <a:ahLst/>
              <a:cxnLst/>
              <a:rect l="l" t="t" r="r" b="b"/>
              <a:pathLst>
                <a:path w="203" h="240" extrusionOk="0">
                  <a:moveTo>
                    <a:pt x="78" y="0"/>
                  </a:moveTo>
                  <a:cubicBezTo>
                    <a:pt x="72" y="0"/>
                    <a:pt x="66" y="1"/>
                    <a:pt x="60" y="2"/>
                  </a:cubicBezTo>
                  <a:cubicBezTo>
                    <a:pt x="24" y="25"/>
                    <a:pt x="0" y="61"/>
                    <a:pt x="0" y="109"/>
                  </a:cubicBezTo>
                  <a:cubicBezTo>
                    <a:pt x="0" y="168"/>
                    <a:pt x="12" y="240"/>
                    <a:pt x="84" y="240"/>
                  </a:cubicBezTo>
                  <a:cubicBezTo>
                    <a:pt x="167" y="240"/>
                    <a:pt x="203" y="180"/>
                    <a:pt x="203" y="109"/>
                  </a:cubicBezTo>
                  <a:cubicBezTo>
                    <a:pt x="181" y="54"/>
                    <a:pt x="139" y="0"/>
                    <a:pt x="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7453;p32">
              <a:extLst>
                <a:ext uri="{FF2B5EF4-FFF2-40B4-BE49-F238E27FC236}">
                  <a16:creationId xmlns:a16="http://schemas.microsoft.com/office/drawing/2014/main" id="{0BBE0A21-4FD3-4144-AAC7-1FA53C794B8E}"/>
                </a:ext>
              </a:extLst>
            </p:cNvPr>
            <p:cNvSpPr/>
            <p:nvPr/>
          </p:nvSpPr>
          <p:spPr>
            <a:xfrm>
              <a:off x="6077825" y="1630400"/>
              <a:ext cx="1525" cy="1350"/>
            </a:xfrm>
            <a:custGeom>
              <a:avLst/>
              <a:gdLst/>
              <a:ahLst/>
              <a:cxnLst/>
              <a:rect l="l" t="t" r="r" b="b"/>
              <a:pathLst>
                <a:path w="61" h="54" extrusionOk="0">
                  <a:moveTo>
                    <a:pt x="1" y="0"/>
                  </a:moveTo>
                  <a:lnTo>
                    <a:pt x="1" y="0"/>
                  </a:lnTo>
                  <a:cubicBezTo>
                    <a:pt x="15" y="35"/>
                    <a:pt x="28" y="53"/>
                    <a:pt x="40" y="53"/>
                  </a:cubicBezTo>
                  <a:cubicBezTo>
                    <a:pt x="48" y="53"/>
                    <a:pt x="55" y="44"/>
                    <a:pt x="60" y="24"/>
                  </a:cubicBezTo>
                  <a:cubicBezTo>
                    <a:pt x="60" y="24"/>
                    <a:pt x="13"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7454;p32">
              <a:extLst>
                <a:ext uri="{FF2B5EF4-FFF2-40B4-BE49-F238E27FC236}">
                  <a16:creationId xmlns:a16="http://schemas.microsoft.com/office/drawing/2014/main" id="{9F082F26-A51C-4ABF-A390-338981E4D9BE}"/>
                </a:ext>
              </a:extLst>
            </p:cNvPr>
            <p:cNvSpPr/>
            <p:nvPr/>
          </p:nvSpPr>
          <p:spPr>
            <a:xfrm>
              <a:off x="5792675" y="2222125"/>
              <a:ext cx="160175" cy="10150"/>
            </a:xfrm>
            <a:custGeom>
              <a:avLst/>
              <a:gdLst/>
              <a:ahLst/>
              <a:cxnLst/>
              <a:rect l="l" t="t" r="r" b="b"/>
              <a:pathLst>
                <a:path w="6407" h="406" extrusionOk="0">
                  <a:moveTo>
                    <a:pt x="60" y="1"/>
                  </a:moveTo>
                  <a:cubicBezTo>
                    <a:pt x="1" y="48"/>
                    <a:pt x="1" y="96"/>
                    <a:pt x="60" y="120"/>
                  </a:cubicBezTo>
                  <a:cubicBezTo>
                    <a:pt x="274" y="167"/>
                    <a:pt x="477" y="263"/>
                    <a:pt x="691" y="263"/>
                  </a:cubicBezTo>
                  <a:cubicBezTo>
                    <a:pt x="2382" y="310"/>
                    <a:pt x="4096" y="358"/>
                    <a:pt x="5811" y="405"/>
                  </a:cubicBezTo>
                  <a:cubicBezTo>
                    <a:pt x="5874" y="355"/>
                    <a:pt x="5947" y="344"/>
                    <a:pt x="6022" y="344"/>
                  </a:cubicBezTo>
                  <a:cubicBezTo>
                    <a:pt x="6071" y="344"/>
                    <a:pt x="6121" y="349"/>
                    <a:pt x="6171" y="349"/>
                  </a:cubicBezTo>
                  <a:cubicBezTo>
                    <a:pt x="6256" y="349"/>
                    <a:pt x="6338" y="336"/>
                    <a:pt x="6406" y="263"/>
                  </a:cubicBezTo>
                  <a:cubicBezTo>
                    <a:pt x="6307" y="163"/>
                    <a:pt x="6183" y="155"/>
                    <a:pt x="6068" y="155"/>
                  </a:cubicBezTo>
                  <a:cubicBezTo>
                    <a:pt x="6046" y="155"/>
                    <a:pt x="6023" y="155"/>
                    <a:pt x="6001" y="155"/>
                  </a:cubicBezTo>
                  <a:cubicBezTo>
                    <a:pt x="4025" y="108"/>
                    <a:pt x="2048" y="48"/>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7455;p32">
              <a:extLst>
                <a:ext uri="{FF2B5EF4-FFF2-40B4-BE49-F238E27FC236}">
                  <a16:creationId xmlns:a16="http://schemas.microsoft.com/office/drawing/2014/main" id="{D36AEB82-5C01-46C7-A09F-D4023766CE03}"/>
                </a:ext>
              </a:extLst>
            </p:cNvPr>
            <p:cNvSpPr/>
            <p:nvPr/>
          </p:nvSpPr>
          <p:spPr>
            <a:xfrm>
              <a:off x="5832275" y="2239100"/>
              <a:ext cx="85150" cy="13475"/>
            </a:xfrm>
            <a:custGeom>
              <a:avLst/>
              <a:gdLst/>
              <a:ahLst/>
              <a:cxnLst/>
              <a:rect l="l" t="t" r="r" b="b"/>
              <a:pathLst>
                <a:path w="3406" h="539" extrusionOk="0">
                  <a:moveTo>
                    <a:pt x="60" y="12"/>
                  </a:moveTo>
                  <a:cubicBezTo>
                    <a:pt x="0" y="215"/>
                    <a:pt x="143" y="310"/>
                    <a:pt x="286" y="417"/>
                  </a:cubicBezTo>
                  <a:cubicBezTo>
                    <a:pt x="650" y="511"/>
                    <a:pt x="1016" y="538"/>
                    <a:pt x="1384" y="538"/>
                  </a:cubicBezTo>
                  <a:cubicBezTo>
                    <a:pt x="1810" y="538"/>
                    <a:pt x="2239" y="501"/>
                    <a:pt x="2667" y="488"/>
                  </a:cubicBezTo>
                  <a:cubicBezTo>
                    <a:pt x="2798" y="453"/>
                    <a:pt x="2929" y="417"/>
                    <a:pt x="3060" y="393"/>
                  </a:cubicBezTo>
                  <a:cubicBezTo>
                    <a:pt x="3143" y="393"/>
                    <a:pt x="3203" y="381"/>
                    <a:pt x="3262" y="369"/>
                  </a:cubicBezTo>
                  <a:cubicBezTo>
                    <a:pt x="3334" y="310"/>
                    <a:pt x="3393" y="250"/>
                    <a:pt x="3405" y="143"/>
                  </a:cubicBezTo>
                  <a:cubicBezTo>
                    <a:pt x="3233" y="57"/>
                    <a:pt x="3058" y="32"/>
                    <a:pt x="2883" y="32"/>
                  </a:cubicBezTo>
                  <a:cubicBezTo>
                    <a:pt x="2635" y="32"/>
                    <a:pt x="2385" y="82"/>
                    <a:pt x="2135" y="82"/>
                  </a:cubicBezTo>
                  <a:cubicBezTo>
                    <a:pt x="2074" y="82"/>
                    <a:pt x="2013" y="79"/>
                    <a:pt x="1953" y="72"/>
                  </a:cubicBezTo>
                  <a:cubicBezTo>
                    <a:pt x="1322" y="0"/>
                    <a:pt x="679" y="24"/>
                    <a:pt x="60"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7456;p32">
              <a:extLst>
                <a:ext uri="{FF2B5EF4-FFF2-40B4-BE49-F238E27FC236}">
                  <a16:creationId xmlns:a16="http://schemas.microsoft.com/office/drawing/2014/main" id="{3D417B51-6874-4D74-BABE-2FA26F435D65}"/>
                </a:ext>
              </a:extLst>
            </p:cNvPr>
            <p:cNvSpPr/>
            <p:nvPr/>
          </p:nvSpPr>
          <p:spPr>
            <a:xfrm>
              <a:off x="5779275" y="2238850"/>
              <a:ext cx="58675" cy="9650"/>
            </a:xfrm>
            <a:custGeom>
              <a:avLst/>
              <a:gdLst/>
              <a:ahLst/>
              <a:cxnLst/>
              <a:rect l="l" t="t" r="r" b="b"/>
              <a:pathLst>
                <a:path w="2347" h="386" extrusionOk="0">
                  <a:moveTo>
                    <a:pt x="357" y="0"/>
                  </a:moveTo>
                  <a:cubicBezTo>
                    <a:pt x="336" y="0"/>
                    <a:pt x="317" y="3"/>
                    <a:pt x="298" y="10"/>
                  </a:cubicBezTo>
                  <a:cubicBezTo>
                    <a:pt x="179" y="34"/>
                    <a:pt x="60" y="94"/>
                    <a:pt x="1" y="225"/>
                  </a:cubicBezTo>
                  <a:cubicBezTo>
                    <a:pt x="36" y="260"/>
                    <a:pt x="48" y="284"/>
                    <a:pt x="60" y="332"/>
                  </a:cubicBezTo>
                  <a:cubicBezTo>
                    <a:pt x="691" y="344"/>
                    <a:pt x="1299" y="344"/>
                    <a:pt x="1906" y="368"/>
                  </a:cubicBezTo>
                  <a:cubicBezTo>
                    <a:pt x="1930" y="379"/>
                    <a:pt x="1953" y="385"/>
                    <a:pt x="1977" y="385"/>
                  </a:cubicBezTo>
                  <a:cubicBezTo>
                    <a:pt x="2001" y="385"/>
                    <a:pt x="2025" y="379"/>
                    <a:pt x="2049" y="368"/>
                  </a:cubicBezTo>
                  <a:cubicBezTo>
                    <a:pt x="2084" y="344"/>
                    <a:pt x="2144" y="344"/>
                    <a:pt x="2192" y="344"/>
                  </a:cubicBezTo>
                  <a:cubicBezTo>
                    <a:pt x="2192" y="368"/>
                    <a:pt x="2203" y="368"/>
                    <a:pt x="2251" y="379"/>
                  </a:cubicBezTo>
                  <a:cubicBezTo>
                    <a:pt x="2287" y="379"/>
                    <a:pt x="2311" y="368"/>
                    <a:pt x="2346" y="308"/>
                  </a:cubicBezTo>
                  <a:cubicBezTo>
                    <a:pt x="2287" y="213"/>
                    <a:pt x="2239" y="106"/>
                    <a:pt x="2180" y="22"/>
                  </a:cubicBezTo>
                  <a:cubicBezTo>
                    <a:pt x="1941" y="34"/>
                    <a:pt x="1703" y="46"/>
                    <a:pt x="1441" y="94"/>
                  </a:cubicBezTo>
                  <a:cubicBezTo>
                    <a:pt x="1441" y="94"/>
                    <a:pt x="1430" y="106"/>
                    <a:pt x="1406" y="106"/>
                  </a:cubicBezTo>
                  <a:cubicBezTo>
                    <a:pt x="1395" y="113"/>
                    <a:pt x="1387" y="115"/>
                    <a:pt x="1379" y="115"/>
                  </a:cubicBezTo>
                  <a:cubicBezTo>
                    <a:pt x="1361" y="115"/>
                    <a:pt x="1348" y="99"/>
                    <a:pt x="1322" y="82"/>
                  </a:cubicBezTo>
                  <a:cubicBezTo>
                    <a:pt x="1287" y="82"/>
                    <a:pt x="1227" y="70"/>
                    <a:pt x="1179" y="70"/>
                  </a:cubicBezTo>
                  <a:cubicBezTo>
                    <a:pt x="1072" y="129"/>
                    <a:pt x="968" y="159"/>
                    <a:pt x="864" y="159"/>
                  </a:cubicBezTo>
                  <a:cubicBezTo>
                    <a:pt x="738" y="159"/>
                    <a:pt x="613" y="114"/>
                    <a:pt x="489" y="22"/>
                  </a:cubicBezTo>
                  <a:cubicBezTo>
                    <a:pt x="448" y="14"/>
                    <a:pt x="401" y="0"/>
                    <a:pt x="3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7457;p32">
              <a:extLst>
                <a:ext uri="{FF2B5EF4-FFF2-40B4-BE49-F238E27FC236}">
                  <a16:creationId xmlns:a16="http://schemas.microsoft.com/office/drawing/2014/main" id="{D952D006-A3F7-4CBC-B46C-992C1B2CF364}"/>
                </a:ext>
              </a:extLst>
            </p:cNvPr>
            <p:cNvSpPr/>
            <p:nvPr/>
          </p:nvSpPr>
          <p:spPr>
            <a:xfrm>
              <a:off x="5961450" y="2228725"/>
              <a:ext cx="49125" cy="7975"/>
            </a:xfrm>
            <a:custGeom>
              <a:avLst/>
              <a:gdLst/>
              <a:ahLst/>
              <a:cxnLst/>
              <a:rect l="l" t="t" r="r" b="b"/>
              <a:pathLst>
                <a:path w="1965" h="319" extrusionOk="0">
                  <a:moveTo>
                    <a:pt x="1111" y="1"/>
                  </a:moveTo>
                  <a:cubicBezTo>
                    <a:pt x="829" y="1"/>
                    <a:pt x="546" y="28"/>
                    <a:pt x="268" y="28"/>
                  </a:cubicBezTo>
                  <a:cubicBezTo>
                    <a:pt x="202" y="28"/>
                    <a:pt x="137" y="26"/>
                    <a:pt x="72" y="22"/>
                  </a:cubicBezTo>
                  <a:cubicBezTo>
                    <a:pt x="0" y="70"/>
                    <a:pt x="0" y="118"/>
                    <a:pt x="72" y="177"/>
                  </a:cubicBezTo>
                  <a:cubicBezTo>
                    <a:pt x="366" y="291"/>
                    <a:pt x="664" y="318"/>
                    <a:pt x="963" y="318"/>
                  </a:cubicBezTo>
                  <a:cubicBezTo>
                    <a:pt x="1197" y="318"/>
                    <a:pt x="1432" y="301"/>
                    <a:pt x="1667" y="296"/>
                  </a:cubicBezTo>
                  <a:cubicBezTo>
                    <a:pt x="1739" y="201"/>
                    <a:pt x="1905" y="272"/>
                    <a:pt x="1965" y="141"/>
                  </a:cubicBezTo>
                  <a:cubicBezTo>
                    <a:pt x="1686" y="29"/>
                    <a:pt x="1399" y="1"/>
                    <a:pt x="11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7458;p32">
              <a:extLst>
                <a:ext uri="{FF2B5EF4-FFF2-40B4-BE49-F238E27FC236}">
                  <a16:creationId xmlns:a16="http://schemas.microsoft.com/office/drawing/2014/main" id="{310CDB85-A425-4A29-89AB-3CC7DAE3B22A}"/>
                </a:ext>
              </a:extLst>
            </p:cNvPr>
            <p:cNvSpPr/>
            <p:nvPr/>
          </p:nvSpPr>
          <p:spPr>
            <a:xfrm>
              <a:off x="6030500" y="2231975"/>
              <a:ext cx="52125" cy="9100"/>
            </a:xfrm>
            <a:custGeom>
              <a:avLst/>
              <a:gdLst/>
              <a:ahLst/>
              <a:cxnLst/>
              <a:rect l="l" t="t" r="r" b="b"/>
              <a:pathLst>
                <a:path w="2085" h="364" extrusionOk="0">
                  <a:moveTo>
                    <a:pt x="1656" y="0"/>
                  </a:moveTo>
                  <a:cubicBezTo>
                    <a:pt x="1555" y="0"/>
                    <a:pt x="1455" y="14"/>
                    <a:pt x="1358" y="23"/>
                  </a:cubicBezTo>
                  <a:cubicBezTo>
                    <a:pt x="1242" y="46"/>
                    <a:pt x="1123" y="55"/>
                    <a:pt x="1005" y="55"/>
                  </a:cubicBezTo>
                  <a:cubicBezTo>
                    <a:pt x="870" y="55"/>
                    <a:pt x="735" y="43"/>
                    <a:pt x="608" y="23"/>
                  </a:cubicBezTo>
                  <a:cubicBezTo>
                    <a:pt x="539" y="92"/>
                    <a:pt x="456" y="104"/>
                    <a:pt x="372" y="104"/>
                  </a:cubicBezTo>
                  <a:cubicBezTo>
                    <a:pt x="324" y="104"/>
                    <a:pt x="276" y="101"/>
                    <a:pt x="230" y="101"/>
                  </a:cubicBezTo>
                  <a:cubicBezTo>
                    <a:pt x="144" y="101"/>
                    <a:pt x="63" y="114"/>
                    <a:pt x="1" y="190"/>
                  </a:cubicBezTo>
                  <a:cubicBezTo>
                    <a:pt x="296" y="301"/>
                    <a:pt x="599" y="323"/>
                    <a:pt x="900" y="323"/>
                  </a:cubicBezTo>
                  <a:cubicBezTo>
                    <a:pt x="1093" y="323"/>
                    <a:pt x="1286" y="314"/>
                    <a:pt x="1477" y="314"/>
                  </a:cubicBezTo>
                  <a:cubicBezTo>
                    <a:pt x="1565" y="314"/>
                    <a:pt x="1652" y="316"/>
                    <a:pt x="1739" y="321"/>
                  </a:cubicBezTo>
                  <a:cubicBezTo>
                    <a:pt x="1779" y="353"/>
                    <a:pt x="1818" y="363"/>
                    <a:pt x="1858" y="363"/>
                  </a:cubicBezTo>
                  <a:cubicBezTo>
                    <a:pt x="1878" y="363"/>
                    <a:pt x="1898" y="361"/>
                    <a:pt x="1918" y="357"/>
                  </a:cubicBezTo>
                  <a:cubicBezTo>
                    <a:pt x="2013" y="309"/>
                    <a:pt x="2072" y="250"/>
                    <a:pt x="2084" y="142"/>
                  </a:cubicBezTo>
                  <a:cubicBezTo>
                    <a:pt x="1950" y="29"/>
                    <a:pt x="1803" y="0"/>
                    <a:pt x="16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7459;p32">
              <a:extLst>
                <a:ext uri="{FF2B5EF4-FFF2-40B4-BE49-F238E27FC236}">
                  <a16:creationId xmlns:a16="http://schemas.microsoft.com/office/drawing/2014/main" id="{717F2B27-E2C0-4D4A-A749-D477A8358018}"/>
                </a:ext>
              </a:extLst>
            </p:cNvPr>
            <p:cNvSpPr/>
            <p:nvPr/>
          </p:nvSpPr>
          <p:spPr>
            <a:xfrm>
              <a:off x="5912325" y="2242675"/>
              <a:ext cx="33975" cy="8625"/>
            </a:xfrm>
            <a:custGeom>
              <a:avLst/>
              <a:gdLst/>
              <a:ahLst/>
              <a:cxnLst/>
              <a:rect l="l" t="t" r="r" b="b"/>
              <a:pathLst>
                <a:path w="1359" h="345" extrusionOk="0">
                  <a:moveTo>
                    <a:pt x="191" y="0"/>
                  </a:moveTo>
                  <a:cubicBezTo>
                    <a:pt x="132" y="72"/>
                    <a:pt x="60" y="131"/>
                    <a:pt x="1" y="215"/>
                  </a:cubicBezTo>
                  <a:cubicBezTo>
                    <a:pt x="10" y="291"/>
                    <a:pt x="43" y="344"/>
                    <a:pt x="110" y="344"/>
                  </a:cubicBezTo>
                  <a:cubicBezTo>
                    <a:pt x="127" y="344"/>
                    <a:pt x="146" y="341"/>
                    <a:pt x="168" y="334"/>
                  </a:cubicBezTo>
                  <a:cubicBezTo>
                    <a:pt x="354" y="288"/>
                    <a:pt x="534" y="275"/>
                    <a:pt x="715" y="275"/>
                  </a:cubicBezTo>
                  <a:cubicBezTo>
                    <a:pt x="915" y="275"/>
                    <a:pt x="1116" y="292"/>
                    <a:pt x="1322" y="298"/>
                  </a:cubicBezTo>
                  <a:cubicBezTo>
                    <a:pt x="1358" y="250"/>
                    <a:pt x="1358" y="215"/>
                    <a:pt x="1334" y="155"/>
                  </a:cubicBezTo>
                  <a:cubicBezTo>
                    <a:pt x="1275" y="119"/>
                    <a:pt x="1227" y="95"/>
                    <a:pt x="1168" y="60"/>
                  </a:cubicBezTo>
                  <a:cubicBezTo>
                    <a:pt x="846" y="36"/>
                    <a:pt x="513" y="12"/>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7460;p32">
              <a:extLst>
                <a:ext uri="{FF2B5EF4-FFF2-40B4-BE49-F238E27FC236}">
                  <a16:creationId xmlns:a16="http://schemas.microsoft.com/office/drawing/2014/main" id="{E344F05A-DEBE-4D2E-8A7B-25892147E2B8}"/>
                </a:ext>
              </a:extLst>
            </p:cNvPr>
            <p:cNvSpPr/>
            <p:nvPr/>
          </p:nvSpPr>
          <p:spPr>
            <a:xfrm>
              <a:off x="6083475" y="2234975"/>
              <a:ext cx="32175" cy="8650"/>
            </a:xfrm>
            <a:custGeom>
              <a:avLst/>
              <a:gdLst/>
              <a:ahLst/>
              <a:cxnLst/>
              <a:rect l="l" t="t" r="r" b="b"/>
              <a:pathLst>
                <a:path w="1287" h="346" extrusionOk="0">
                  <a:moveTo>
                    <a:pt x="397" y="1"/>
                  </a:moveTo>
                  <a:cubicBezTo>
                    <a:pt x="289" y="1"/>
                    <a:pt x="181" y="12"/>
                    <a:pt x="72" y="46"/>
                  </a:cubicBezTo>
                  <a:cubicBezTo>
                    <a:pt x="13" y="70"/>
                    <a:pt x="1" y="118"/>
                    <a:pt x="13" y="177"/>
                  </a:cubicBezTo>
                  <a:cubicBezTo>
                    <a:pt x="37" y="189"/>
                    <a:pt x="60" y="201"/>
                    <a:pt x="84" y="225"/>
                  </a:cubicBezTo>
                  <a:cubicBezTo>
                    <a:pt x="309" y="312"/>
                    <a:pt x="537" y="346"/>
                    <a:pt x="768" y="346"/>
                  </a:cubicBezTo>
                  <a:cubicBezTo>
                    <a:pt x="916" y="346"/>
                    <a:pt x="1066" y="332"/>
                    <a:pt x="1215" y="308"/>
                  </a:cubicBezTo>
                  <a:cubicBezTo>
                    <a:pt x="1287" y="225"/>
                    <a:pt x="1287" y="142"/>
                    <a:pt x="1215" y="58"/>
                  </a:cubicBezTo>
                  <a:cubicBezTo>
                    <a:pt x="1187" y="60"/>
                    <a:pt x="1159" y="61"/>
                    <a:pt x="1131" y="61"/>
                  </a:cubicBezTo>
                  <a:cubicBezTo>
                    <a:pt x="887" y="61"/>
                    <a:pt x="642" y="1"/>
                    <a:pt x="3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7461;p32">
              <a:extLst>
                <a:ext uri="{FF2B5EF4-FFF2-40B4-BE49-F238E27FC236}">
                  <a16:creationId xmlns:a16="http://schemas.microsoft.com/office/drawing/2014/main" id="{777BF3EF-E352-47B7-8707-4A5CF8994227}"/>
                </a:ext>
              </a:extLst>
            </p:cNvPr>
            <p:cNvSpPr/>
            <p:nvPr/>
          </p:nvSpPr>
          <p:spPr>
            <a:xfrm>
              <a:off x="6003125" y="2232250"/>
              <a:ext cx="42575" cy="5975"/>
            </a:xfrm>
            <a:custGeom>
              <a:avLst/>
              <a:gdLst/>
              <a:ahLst/>
              <a:cxnLst/>
              <a:rect l="l" t="t" r="r" b="b"/>
              <a:pathLst>
                <a:path w="1703" h="239" extrusionOk="0">
                  <a:moveTo>
                    <a:pt x="298" y="0"/>
                  </a:moveTo>
                  <a:cubicBezTo>
                    <a:pt x="191" y="36"/>
                    <a:pt x="72" y="36"/>
                    <a:pt x="0" y="155"/>
                  </a:cubicBezTo>
                  <a:cubicBezTo>
                    <a:pt x="281" y="155"/>
                    <a:pt x="556" y="211"/>
                    <a:pt x="834" y="211"/>
                  </a:cubicBezTo>
                  <a:cubicBezTo>
                    <a:pt x="921" y="211"/>
                    <a:pt x="1008" y="205"/>
                    <a:pt x="1096" y="191"/>
                  </a:cubicBezTo>
                  <a:cubicBezTo>
                    <a:pt x="1310" y="131"/>
                    <a:pt x="1548" y="239"/>
                    <a:pt x="1703" y="12"/>
                  </a:cubicBezTo>
                  <a:cubicBezTo>
                    <a:pt x="1227" y="0"/>
                    <a:pt x="750" y="0"/>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7462;p32">
              <a:extLst>
                <a:ext uri="{FF2B5EF4-FFF2-40B4-BE49-F238E27FC236}">
                  <a16:creationId xmlns:a16="http://schemas.microsoft.com/office/drawing/2014/main" id="{3DAA8329-172B-418F-B3B5-604F86117FBF}"/>
                </a:ext>
              </a:extLst>
            </p:cNvPr>
            <p:cNvSpPr/>
            <p:nvPr/>
          </p:nvSpPr>
          <p:spPr>
            <a:xfrm>
              <a:off x="6113850" y="2236725"/>
              <a:ext cx="28600" cy="7400"/>
            </a:xfrm>
            <a:custGeom>
              <a:avLst/>
              <a:gdLst/>
              <a:ahLst/>
              <a:cxnLst/>
              <a:rect l="l" t="t" r="r" b="b"/>
              <a:pathLst>
                <a:path w="1144" h="296" extrusionOk="0">
                  <a:moveTo>
                    <a:pt x="0" y="0"/>
                  </a:moveTo>
                  <a:lnTo>
                    <a:pt x="0" y="250"/>
                  </a:lnTo>
                  <a:cubicBezTo>
                    <a:pt x="219" y="285"/>
                    <a:pt x="446" y="296"/>
                    <a:pt x="673" y="296"/>
                  </a:cubicBezTo>
                  <a:cubicBezTo>
                    <a:pt x="830" y="296"/>
                    <a:pt x="988" y="291"/>
                    <a:pt x="1143" y="286"/>
                  </a:cubicBezTo>
                  <a:lnTo>
                    <a:pt x="1143" y="214"/>
                  </a:lnTo>
                  <a:lnTo>
                    <a:pt x="1143" y="131"/>
                  </a:lnTo>
                  <a:cubicBezTo>
                    <a:pt x="762" y="119"/>
                    <a:pt x="369" y="95"/>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7463;p32">
              <a:extLst>
                <a:ext uri="{FF2B5EF4-FFF2-40B4-BE49-F238E27FC236}">
                  <a16:creationId xmlns:a16="http://schemas.microsoft.com/office/drawing/2014/main" id="{4E8EF3C3-76A3-430D-B340-5230FEA0E879}"/>
                </a:ext>
              </a:extLst>
            </p:cNvPr>
            <p:cNvSpPr/>
            <p:nvPr/>
          </p:nvSpPr>
          <p:spPr>
            <a:xfrm>
              <a:off x="5943600" y="2243600"/>
              <a:ext cx="25900" cy="6825"/>
            </a:xfrm>
            <a:custGeom>
              <a:avLst/>
              <a:gdLst/>
              <a:ahLst/>
              <a:cxnLst/>
              <a:rect l="l" t="t" r="r" b="b"/>
              <a:pathLst>
                <a:path w="1036" h="273" extrusionOk="0">
                  <a:moveTo>
                    <a:pt x="192" y="0"/>
                  </a:moveTo>
                  <a:cubicBezTo>
                    <a:pt x="140" y="0"/>
                    <a:pt x="88" y="7"/>
                    <a:pt x="36" y="23"/>
                  </a:cubicBezTo>
                  <a:lnTo>
                    <a:pt x="0" y="70"/>
                  </a:lnTo>
                  <a:lnTo>
                    <a:pt x="36" y="130"/>
                  </a:lnTo>
                  <a:cubicBezTo>
                    <a:pt x="60" y="178"/>
                    <a:pt x="60" y="213"/>
                    <a:pt x="60" y="261"/>
                  </a:cubicBezTo>
                  <a:cubicBezTo>
                    <a:pt x="393" y="261"/>
                    <a:pt x="726" y="273"/>
                    <a:pt x="1036" y="273"/>
                  </a:cubicBezTo>
                  <a:cubicBezTo>
                    <a:pt x="976" y="142"/>
                    <a:pt x="845" y="142"/>
                    <a:pt x="726" y="118"/>
                  </a:cubicBezTo>
                  <a:cubicBezTo>
                    <a:pt x="550" y="81"/>
                    <a:pt x="374" y="0"/>
                    <a:pt x="1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7464;p32">
              <a:extLst>
                <a:ext uri="{FF2B5EF4-FFF2-40B4-BE49-F238E27FC236}">
                  <a16:creationId xmlns:a16="http://schemas.microsoft.com/office/drawing/2014/main" id="{9787C120-BA5C-47D6-AAB0-BEB3E86AF4BC}"/>
                </a:ext>
              </a:extLst>
            </p:cNvPr>
            <p:cNvSpPr/>
            <p:nvPr/>
          </p:nvSpPr>
          <p:spPr>
            <a:xfrm>
              <a:off x="5938225" y="2228975"/>
              <a:ext cx="25025" cy="4575"/>
            </a:xfrm>
            <a:custGeom>
              <a:avLst/>
              <a:gdLst/>
              <a:ahLst/>
              <a:cxnLst/>
              <a:rect l="l" t="t" r="r" b="b"/>
              <a:pathLst>
                <a:path w="1001" h="183" extrusionOk="0">
                  <a:moveTo>
                    <a:pt x="596" y="1"/>
                  </a:moveTo>
                  <a:cubicBezTo>
                    <a:pt x="533" y="20"/>
                    <a:pt x="464" y="22"/>
                    <a:pt x="394" y="22"/>
                  </a:cubicBezTo>
                  <a:cubicBezTo>
                    <a:pt x="383" y="22"/>
                    <a:pt x="373" y="22"/>
                    <a:pt x="362" y="22"/>
                  </a:cubicBezTo>
                  <a:cubicBezTo>
                    <a:pt x="233" y="22"/>
                    <a:pt x="103" y="26"/>
                    <a:pt x="1" y="143"/>
                  </a:cubicBezTo>
                  <a:cubicBezTo>
                    <a:pt x="196" y="171"/>
                    <a:pt x="391" y="183"/>
                    <a:pt x="587" y="183"/>
                  </a:cubicBezTo>
                  <a:cubicBezTo>
                    <a:pt x="725" y="183"/>
                    <a:pt x="863" y="177"/>
                    <a:pt x="1001" y="167"/>
                  </a:cubicBezTo>
                  <a:lnTo>
                    <a:pt x="1001" y="12"/>
                  </a:lnTo>
                  <a:cubicBezTo>
                    <a:pt x="870" y="1"/>
                    <a:pt x="727" y="1"/>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7465;p32">
              <a:extLst>
                <a:ext uri="{FF2B5EF4-FFF2-40B4-BE49-F238E27FC236}">
                  <a16:creationId xmlns:a16="http://schemas.microsoft.com/office/drawing/2014/main" id="{F6780CA2-C879-411C-8A41-4E00C1C34846}"/>
                </a:ext>
              </a:extLst>
            </p:cNvPr>
            <p:cNvSpPr/>
            <p:nvPr/>
          </p:nvSpPr>
          <p:spPr>
            <a:xfrm>
              <a:off x="5790450" y="2236175"/>
              <a:ext cx="18325" cy="7850"/>
            </a:xfrm>
            <a:custGeom>
              <a:avLst/>
              <a:gdLst/>
              <a:ahLst/>
              <a:cxnLst/>
              <a:rect l="l" t="t" r="r" b="b"/>
              <a:pathLst>
                <a:path w="733" h="314" extrusionOk="0">
                  <a:moveTo>
                    <a:pt x="58" y="0"/>
                  </a:moveTo>
                  <a:cubicBezTo>
                    <a:pt x="2" y="0"/>
                    <a:pt x="1" y="67"/>
                    <a:pt x="18" y="153"/>
                  </a:cubicBezTo>
                  <a:cubicBezTo>
                    <a:pt x="137" y="260"/>
                    <a:pt x="256" y="314"/>
                    <a:pt x="375" y="314"/>
                  </a:cubicBezTo>
                  <a:cubicBezTo>
                    <a:pt x="494" y="314"/>
                    <a:pt x="613" y="260"/>
                    <a:pt x="732" y="153"/>
                  </a:cubicBezTo>
                  <a:cubicBezTo>
                    <a:pt x="542" y="94"/>
                    <a:pt x="316" y="189"/>
                    <a:pt x="149" y="34"/>
                  </a:cubicBezTo>
                  <a:cubicBezTo>
                    <a:pt x="109" y="11"/>
                    <a:pt x="79" y="0"/>
                    <a:pt x="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7466;p32">
              <a:extLst>
                <a:ext uri="{FF2B5EF4-FFF2-40B4-BE49-F238E27FC236}">
                  <a16:creationId xmlns:a16="http://schemas.microsoft.com/office/drawing/2014/main" id="{4310137D-438E-49FB-A84D-6C097018A96F}"/>
                </a:ext>
              </a:extLst>
            </p:cNvPr>
            <p:cNvSpPr/>
            <p:nvPr/>
          </p:nvSpPr>
          <p:spPr>
            <a:xfrm>
              <a:off x="5779875" y="2220400"/>
              <a:ext cx="14325" cy="5625"/>
            </a:xfrm>
            <a:custGeom>
              <a:avLst/>
              <a:gdLst/>
              <a:ahLst/>
              <a:cxnLst/>
              <a:rect l="l" t="t" r="r" b="b"/>
              <a:pathLst>
                <a:path w="573" h="225" extrusionOk="0">
                  <a:moveTo>
                    <a:pt x="118" y="0"/>
                  </a:moveTo>
                  <a:cubicBezTo>
                    <a:pt x="52" y="0"/>
                    <a:pt x="6" y="41"/>
                    <a:pt x="12" y="189"/>
                  </a:cubicBezTo>
                  <a:lnTo>
                    <a:pt x="1" y="224"/>
                  </a:lnTo>
                  <a:cubicBezTo>
                    <a:pt x="191" y="224"/>
                    <a:pt x="382" y="213"/>
                    <a:pt x="572" y="213"/>
                  </a:cubicBezTo>
                  <a:lnTo>
                    <a:pt x="572" y="70"/>
                  </a:lnTo>
                  <a:cubicBezTo>
                    <a:pt x="501" y="58"/>
                    <a:pt x="417" y="46"/>
                    <a:pt x="310" y="46"/>
                  </a:cubicBezTo>
                  <a:cubicBezTo>
                    <a:pt x="245" y="29"/>
                    <a:pt x="174" y="0"/>
                    <a:pt x="1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7467;p32">
              <a:extLst>
                <a:ext uri="{FF2B5EF4-FFF2-40B4-BE49-F238E27FC236}">
                  <a16:creationId xmlns:a16="http://schemas.microsoft.com/office/drawing/2014/main" id="{6297EA60-27F1-4D71-A89E-FF4DA03C09B4}"/>
                </a:ext>
              </a:extLst>
            </p:cNvPr>
            <p:cNvSpPr/>
            <p:nvPr/>
          </p:nvSpPr>
          <p:spPr>
            <a:xfrm>
              <a:off x="6073675" y="2238425"/>
              <a:ext cx="11925" cy="4600"/>
            </a:xfrm>
            <a:custGeom>
              <a:avLst/>
              <a:gdLst/>
              <a:ahLst/>
              <a:cxnLst/>
              <a:rect l="l" t="t" r="r" b="b"/>
              <a:pathLst>
                <a:path w="477" h="184" extrusionOk="0">
                  <a:moveTo>
                    <a:pt x="299" y="1"/>
                  </a:moveTo>
                  <a:cubicBezTo>
                    <a:pt x="256" y="1"/>
                    <a:pt x="214" y="15"/>
                    <a:pt x="179" y="51"/>
                  </a:cubicBezTo>
                  <a:cubicBezTo>
                    <a:pt x="119" y="51"/>
                    <a:pt x="60" y="63"/>
                    <a:pt x="0" y="63"/>
                  </a:cubicBezTo>
                  <a:cubicBezTo>
                    <a:pt x="85" y="148"/>
                    <a:pt x="164" y="184"/>
                    <a:pt x="243" y="184"/>
                  </a:cubicBezTo>
                  <a:cubicBezTo>
                    <a:pt x="319" y="184"/>
                    <a:pt x="395" y="151"/>
                    <a:pt x="476" y="99"/>
                  </a:cubicBezTo>
                  <a:cubicBezTo>
                    <a:pt x="464" y="63"/>
                    <a:pt x="452" y="51"/>
                    <a:pt x="429" y="39"/>
                  </a:cubicBezTo>
                  <a:cubicBezTo>
                    <a:pt x="387" y="15"/>
                    <a:pt x="342" y="1"/>
                    <a:pt x="2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7468;p32">
              <a:extLst>
                <a:ext uri="{FF2B5EF4-FFF2-40B4-BE49-F238E27FC236}">
                  <a16:creationId xmlns:a16="http://schemas.microsoft.com/office/drawing/2014/main" id="{3770C07D-D41B-4FE6-A28E-F546AD6737C3}"/>
                </a:ext>
              </a:extLst>
            </p:cNvPr>
            <p:cNvSpPr/>
            <p:nvPr/>
          </p:nvSpPr>
          <p:spPr>
            <a:xfrm>
              <a:off x="6037350" y="2250100"/>
              <a:ext cx="4775" cy="3575"/>
            </a:xfrm>
            <a:custGeom>
              <a:avLst/>
              <a:gdLst/>
              <a:ahLst/>
              <a:cxnLst/>
              <a:rect l="l" t="t" r="r" b="b"/>
              <a:pathLst>
                <a:path w="191" h="143" extrusionOk="0">
                  <a:moveTo>
                    <a:pt x="72" y="1"/>
                  </a:moveTo>
                  <a:cubicBezTo>
                    <a:pt x="36" y="48"/>
                    <a:pt x="24" y="72"/>
                    <a:pt x="0" y="108"/>
                  </a:cubicBezTo>
                  <a:cubicBezTo>
                    <a:pt x="29" y="133"/>
                    <a:pt x="53" y="143"/>
                    <a:pt x="74" y="143"/>
                  </a:cubicBezTo>
                  <a:cubicBezTo>
                    <a:pt x="124" y="143"/>
                    <a:pt x="158" y="87"/>
                    <a:pt x="191" y="37"/>
                  </a:cubicBezTo>
                  <a:cubicBezTo>
                    <a:pt x="143" y="13"/>
                    <a:pt x="96"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7469;p32">
              <a:extLst>
                <a:ext uri="{FF2B5EF4-FFF2-40B4-BE49-F238E27FC236}">
                  <a16:creationId xmlns:a16="http://schemas.microsoft.com/office/drawing/2014/main" id="{1290B7E8-D890-4EC7-99F9-9FBF44E7AF4F}"/>
                </a:ext>
              </a:extLst>
            </p:cNvPr>
            <p:cNvSpPr/>
            <p:nvPr/>
          </p:nvSpPr>
          <p:spPr>
            <a:xfrm>
              <a:off x="5941500" y="2243700"/>
              <a:ext cx="3600" cy="3150"/>
            </a:xfrm>
            <a:custGeom>
              <a:avLst/>
              <a:gdLst/>
              <a:ahLst/>
              <a:cxnLst/>
              <a:rect l="l" t="t" r="r" b="b"/>
              <a:pathLst>
                <a:path w="144" h="126" extrusionOk="0">
                  <a:moveTo>
                    <a:pt x="72" y="1"/>
                  </a:moveTo>
                  <a:cubicBezTo>
                    <a:pt x="48" y="1"/>
                    <a:pt x="24" y="7"/>
                    <a:pt x="1" y="19"/>
                  </a:cubicBezTo>
                  <a:cubicBezTo>
                    <a:pt x="48" y="54"/>
                    <a:pt x="96" y="90"/>
                    <a:pt x="144" y="126"/>
                  </a:cubicBezTo>
                  <a:lnTo>
                    <a:pt x="144" y="19"/>
                  </a:lnTo>
                  <a:cubicBezTo>
                    <a:pt x="120" y="7"/>
                    <a:pt x="96"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7470;p32">
              <a:extLst>
                <a:ext uri="{FF2B5EF4-FFF2-40B4-BE49-F238E27FC236}">
                  <a16:creationId xmlns:a16="http://schemas.microsoft.com/office/drawing/2014/main" id="{AFEE399E-81B5-4459-8669-DC96A45D0138}"/>
                </a:ext>
              </a:extLst>
            </p:cNvPr>
            <p:cNvSpPr/>
            <p:nvPr/>
          </p:nvSpPr>
          <p:spPr>
            <a:xfrm>
              <a:off x="5812625" y="2239875"/>
              <a:ext cx="3000" cy="1325"/>
            </a:xfrm>
            <a:custGeom>
              <a:avLst/>
              <a:gdLst/>
              <a:ahLst/>
              <a:cxnLst/>
              <a:rect l="l" t="t" r="r" b="b"/>
              <a:pathLst>
                <a:path w="120" h="53" extrusionOk="0">
                  <a:moveTo>
                    <a:pt x="31" y="0"/>
                  </a:moveTo>
                  <a:cubicBezTo>
                    <a:pt x="20" y="0"/>
                    <a:pt x="10" y="2"/>
                    <a:pt x="0" y="5"/>
                  </a:cubicBezTo>
                  <a:cubicBezTo>
                    <a:pt x="12" y="29"/>
                    <a:pt x="24" y="53"/>
                    <a:pt x="24" y="53"/>
                  </a:cubicBezTo>
                  <a:cubicBezTo>
                    <a:pt x="60" y="53"/>
                    <a:pt x="84" y="41"/>
                    <a:pt x="119" y="29"/>
                  </a:cubicBezTo>
                  <a:cubicBezTo>
                    <a:pt x="93" y="11"/>
                    <a:pt x="61" y="0"/>
                    <a:pt x="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7471;p32">
              <a:extLst>
                <a:ext uri="{FF2B5EF4-FFF2-40B4-BE49-F238E27FC236}">
                  <a16:creationId xmlns:a16="http://schemas.microsoft.com/office/drawing/2014/main" id="{B96F1C29-8F53-48EE-95E9-5FD7D2CEA4FF}"/>
                </a:ext>
              </a:extLst>
            </p:cNvPr>
            <p:cNvSpPr/>
            <p:nvPr/>
          </p:nvSpPr>
          <p:spPr>
            <a:xfrm>
              <a:off x="5785850" y="2273600"/>
              <a:ext cx="100325" cy="12750"/>
            </a:xfrm>
            <a:custGeom>
              <a:avLst/>
              <a:gdLst/>
              <a:ahLst/>
              <a:cxnLst/>
              <a:rect l="l" t="t" r="r" b="b"/>
              <a:pathLst>
                <a:path w="4013" h="510" extrusionOk="0">
                  <a:moveTo>
                    <a:pt x="339" y="1"/>
                  </a:moveTo>
                  <a:cubicBezTo>
                    <a:pt x="183" y="1"/>
                    <a:pt x="55" y="57"/>
                    <a:pt x="24" y="240"/>
                  </a:cubicBezTo>
                  <a:cubicBezTo>
                    <a:pt x="0" y="413"/>
                    <a:pt x="100" y="438"/>
                    <a:pt x="230" y="438"/>
                  </a:cubicBezTo>
                  <a:cubicBezTo>
                    <a:pt x="282" y="438"/>
                    <a:pt x="339" y="434"/>
                    <a:pt x="395" y="434"/>
                  </a:cubicBezTo>
                  <a:cubicBezTo>
                    <a:pt x="486" y="434"/>
                    <a:pt x="574" y="444"/>
                    <a:pt x="631" y="502"/>
                  </a:cubicBezTo>
                  <a:cubicBezTo>
                    <a:pt x="926" y="465"/>
                    <a:pt x="1221" y="453"/>
                    <a:pt x="1515" y="453"/>
                  </a:cubicBezTo>
                  <a:cubicBezTo>
                    <a:pt x="2145" y="453"/>
                    <a:pt x="2772" y="510"/>
                    <a:pt x="3398" y="510"/>
                  </a:cubicBezTo>
                  <a:cubicBezTo>
                    <a:pt x="3528" y="510"/>
                    <a:pt x="3657" y="507"/>
                    <a:pt x="3786" y="502"/>
                  </a:cubicBezTo>
                  <a:cubicBezTo>
                    <a:pt x="3881" y="430"/>
                    <a:pt x="4012" y="406"/>
                    <a:pt x="3953" y="216"/>
                  </a:cubicBezTo>
                  <a:lnTo>
                    <a:pt x="3655" y="216"/>
                  </a:lnTo>
                  <a:cubicBezTo>
                    <a:pt x="3583" y="109"/>
                    <a:pt x="3491" y="79"/>
                    <a:pt x="3393" y="79"/>
                  </a:cubicBezTo>
                  <a:cubicBezTo>
                    <a:pt x="3295" y="79"/>
                    <a:pt x="3191" y="109"/>
                    <a:pt x="3095" y="121"/>
                  </a:cubicBezTo>
                  <a:cubicBezTo>
                    <a:pt x="3012" y="204"/>
                    <a:pt x="2893" y="168"/>
                    <a:pt x="2810" y="216"/>
                  </a:cubicBezTo>
                  <a:cubicBezTo>
                    <a:pt x="2736" y="293"/>
                    <a:pt x="2676" y="323"/>
                    <a:pt x="2625" y="323"/>
                  </a:cubicBezTo>
                  <a:cubicBezTo>
                    <a:pt x="2510" y="323"/>
                    <a:pt x="2439" y="175"/>
                    <a:pt x="2357" y="85"/>
                  </a:cubicBezTo>
                  <a:cubicBezTo>
                    <a:pt x="2357" y="85"/>
                    <a:pt x="2345" y="73"/>
                    <a:pt x="2321" y="61"/>
                  </a:cubicBezTo>
                  <a:cubicBezTo>
                    <a:pt x="2311" y="54"/>
                    <a:pt x="2302" y="51"/>
                    <a:pt x="2292" y="51"/>
                  </a:cubicBezTo>
                  <a:cubicBezTo>
                    <a:pt x="2271" y="51"/>
                    <a:pt x="2251" y="68"/>
                    <a:pt x="2226" y="85"/>
                  </a:cubicBezTo>
                  <a:cubicBezTo>
                    <a:pt x="2226" y="97"/>
                    <a:pt x="2202" y="97"/>
                    <a:pt x="2167" y="121"/>
                  </a:cubicBezTo>
                  <a:cubicBezTo>
                    <a:pt x="2161" y="123"/>
                    <a:pt x="2153" y="125"/>
                    <a:pt x="2145" y="125"/>
                  </a:cubicBezTo>
                  <a:cubicBezTo>
                    <a:pt x="2120" y="125"/>
                    <a:pt x="2086" y="112"/>
                    <a:pt x="2059" y="85"/>
                  </a:cubicBezTo>
                  <a:cubicBezTo>
                    <a:pt x="2046" y="58"/>
                    <a:pt x="2025" y="43"/>
                    <a:pt x="1999" y="43"/>
                  </a:cubicBezTo>
                  <a:cubicBezTo>
                    <a:pt x="1978" y="43"/>
                    <a:pt x="1955" y="52"/>
                    <a:pt x="1929" y="73"/>
                  </a:cubicBezTo>
                  <a:lnTo>
                    <a:pt x="1786" y="73"/>
                  </a:lnTo>
                  <a:cubicBezTo>
                    <a:pt x="1593" y="113"/>
                    <a:pt x="1405" y="138"/>
                    <a:pt x="1218" y="138"/>
                  </a:cubicBezTo>
                  <a:cubicBezTo>
                    <a:pt x="1069" y="138"/>
                    <a:pt x="921" y="122"/>
                    <a:pt x="774" y="85"/>
                  </a:cubicBezTo>
                  <a:cubicBezTo>
                    <a:pt x="639" y="46"/>
                    <a:pt x="478" y="1"/>
                    <a:pt x="3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7472;p32">
              <a:extLst>
                <a:ext uri="{FF2B5EF4-FFF2-40B4-BE49-F238E27FC236}">
                  <a16:creationId xmlns:a16="http://schemas.microsoft.com/office/drawing/2014/main" id="{353A82EB-7C31-405D-9474-D7EFC0FCEDE8}"/>
                </a:ext>
              </a:extLst>
            </p:cNvPr>
            <p:cNvSpPr/>
            <p:nvPr/>
          </p:nvSpPr>
          <p:spPr>
            <a:xfrm>
              <a:off x="5876025" y="2254275"/>
              <a:ext cx="83375" cy="14575"/>
            </a:xfrm>
            <a:custGeom>
              <a:avLst/>
              <a:gdLst/>
              <a:ahLst/>
              <a:cxnLst/>
              <a:rect l="l" t="t" r="r" b="b"/>
              <a:pathLst>
                <a:path w="3335" h="583" extrusionOk="0">
                  <a:moveTo>
                    <a:pt x="532" y="0"/>
                  </a:moveTo>
                  <a:cubicBezTo>
                    <a:pt x="358" y="0"/>
                    <a:pt x="190" y="45"/>
                    <a:pt x="36" y="203"/>
                  </a:cubicBezTo>
                  <a:cubicBezTo>
                    <a:pt x="0" y="262"/>
                    <a:pt x="0" y="346"/>
                    <a:pt x="36" y="405"/>
                  </a:cubicBezTo>
                  <a:cubicBezTo>
                    <a:pt x="776" y="527"/>
                    <a:pt x="1522" y="583"/>
                    <a:pt x="2274" y="583"/>
                  </a:cubicBezTo>
                  <a:cubicBezTo>
                    <a:pt x="2622" y="583"/>
                    <a:pt x="2972" y="571"/>
                    <a:pt x="3322" y="548"/>
                  </a:cubicBezTo>
                  <a:lnTo>
                    <a:pt x="3322" y="501"/>
                  </a:lnTo>
                  <a:lnTo>
                    <a:pt x="3322" y="465"/>
                  </a:lnTo>
                  <a:lnTo>
                    <a:pt x="3334" y="429"/>
                  </a:lnTo>
                  <a:cubicBezTo>
                    <a:pt x="2763" y="12"/>
                    <a:pt x="2024" y="346"/>
                    <a:pt x="1429" y="48"/>
                  </a:cubicBezTo>
                  <a:cubicBezTo>
                    <a:pt x="1360" y="68"/>
                    <a:pt x="1290" y="76"/>
                    <a:pt x="1219" y="76"/>
                  </a:cubicBezTo>
                  <a:cubicBezTo>
                    <a:pt x="994" y="76"/>
                    <a:pt x="758" y="0"/>
                    <a:pt x="5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7473;p32">
              <a:extLst>
                <a:ext uri="{FF2B5EF4-FFF2-40B4-BE49-F238E27FC236}">
                  <a16:creationId xmlns:a16="http://schemas.microsoft.com/office/drawing/2014/main" id="{A2E5B2F5-3BC1-479B-B4C7-98A7D8BCC9F2}"/>
                </a:ext>
              </a:extLst>
            </p:cNvPr>
            <p:cNvSpPr/>
            <p:nvPr/>
          </p:nvSpPr>
          <p:spPr>
            <a:xfrm>
              <a:off x="5880475" y="2276700"/>
              <a:ext cx="72075" cy="10050"/>
            </a:xfrm>
            <a:custGeom>
              <a:avLst/>
              <a:gdLst/>
              <a:ahLst/>
              <a:cxnLst/>
              <a:rect l="l" t="t" r="r" b="b"/>
              <a:pathLst>
                <a:path w="2883" h="402" extrusionOk="0">
                  <a:moveTo>
                    <a:pt x="1010" y="1"/>
                  </a:moveTo>
                  <a:cubicBezTo>
                    <a:pt x="720" y="1"/>
                    <a:pt x="432" y="77"/>
                    <a:pt x="144" y="127"/>
                  </a:cubicBezTo>
                  <a:cubicBezTo>
                    <a:pt x="96" y="199"/>
                    <a:pt x="49" y="294"/>
                    <a:pt x="1" y="378"/>
                  </a:cubicBezTo>
                  <a:cubicBezTo>
                    <a:pt x="953" y="378"/>
                    <a:pt x="1906" y="378"/>
                    <a:pt x="2882" y="401"/>
                  </a:cubicBezTo>
                  <a:cubicBezTo>
                    <a:pt x="2829" y="173"/>
                    <a:pt x="2713" y="126"/>
                    <a:pt x="2581" y="126"/>
                  </a:cubicBezTo>
                  <a:cubicBezTo>
                    <a:pt x="2488" y="126"/>
                    <a:pt x="2388" y="149"/>
                    <a:pt x="2295" y="149"/>
                  </a:cubicBezTo>
                  <a:cubicBezTo>
                    <a:pt x="2250" y="149"/>
                    <a:pt x="2207" y="143"/>
                    <a:pt x="2168" y="127"/>
                  </a:cubicBezTo>
                  <a:cubicBezTo>
                    <a:pt x="2120" y="127"/>
                    <a:pt x="2061" y="116"/>
                    <a:pt x="2013" y="116"/>
                  </a:cubicBezTo>
                  <a:cubicBezTo>
                    <a:pt x="2006" y="115"/>
                    <a:pt x="1999" y="115"/>
                    <a:pt x="1992" y="115"/>
                  </a:cubicBezTo>
                  <a:cubicBezTo>
                    <a:pt x="1898" y="115"/>
                    <a:pt x="1803" y="165"/>
                    <a:pt x="1709" y="165"/>
                  </a:cubicBezTo>
                  <a:cubicBezTo>
                    <a:pt x="1667" y="165"/>
                    <a:pt x="1626" y="155"/>
                    <a:pt x="1584" y="127"/>
                  </a:cubicBezTo>
                  <a:cubicBezTo>
                    <a:pt x="1391" y="33"/>
                    <a:pt x="1200" y="1"/>
                    <a:pt x="10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7474;p32">
              <a:extLst>
                <a:ext uri="{FF2B5EF4-FFF2-40B4-BE49-F238E27FC236}">
                  <a16:creationId xmlns:a16="http://schemas.microsoft.com/office/drawing/2014/main" id="{B3FEA616-C1D4-4C7B-BE64-07710685A3D9}"/>
                </a:ext>
              </a:extLst>
            </p:cNvPr>
            <p:cNvSpPr/>
            <p:nvPr/>
          </p:nvSpPr>
          <p:spPr>
            <a:xfrm>
              <a:off x="5816500" y="2251925"/>
              <a:ext cx="54775" cy="14750"/>
            </a:xfrm>
            <a:custGeom>
              <a:avLst/>
              <a:gdLst/>
              <a:ahLst/>
              <a:cxnLst/>
              <a:rect l="l" t="t" r="r" b="b"/>
              <a:pathLst>
                <a:path w="2191" h="590" extrusionOk="0">
                  <a:moveTo>
                    <a:pt x="1345" y="1"/>
                  </a:moveTo>
                  <a:cubicBezTo>
                    <a:pt x="1189" y="1"/>
                    <a:pt x="1030" y="31"/>
                    <a:pt x="869" y="95"/>
                  </a:cubicBezTo>
                  <a:cubicBezTo>
                    <a:pt x="782" y="150"/>
                    <a:pt x="686" y="160"/>
                    <a:pt x="587" y="160"/>
                  </a:cubicBezTo>
                  <a:cubicBezTo>
                    <a:pt x="524" y="160"/>
                    <a:pt x="460" y="156"/>
                    <a:pt x="397" y="156"/>
                  </a:cubicBezTo>
                  <a:cubicBezTo>
                    <a:pt x="304" y="156"/>
                    <a:pt x="214" y="166"/>
                    <a:pt x="131" y="214"/>
                  </a:cubicBezTo>
                  <a:cubicBezTo>
                    <a:pt x="95" y="321"/>
                    <a:pt x="48" y="404"/>
                    <a:pt x="0" y="499"/>
                  </a:cubicBezTo>
                  <a:cubicBezTo>
                    <a:pt x="58" y="563"/>
                    <a:pt x="124" y="587"/>
                    <a:pt x="193" y="587"/>
                  </a:cubicBezTo>
                  <a:cubicBezTo>
                    <a:pt x="267" y="587"/>
                    <a:pt x="343" y="560"/>
                    <a:pt x="417" y="523"/>
                  </a:cubicBezTo>
                  <a:cubicBezTo>
                    <a:pt x="572" y="535"/>
                    <a:pt x="703" y="535"/>
                    <a:pt x="845" y="535"/>
                  </a:cubicBezTo>
                  <a:cubicBezTo>
                    <a:pt x="897" y="567"/>
                    <a:pt x="952" y="589"/>
                    <a:pt x="1005" y="589"/>
                  </a:cubicBezTo>
                  <a:cubicBezTo>
                    <a:pt x="1050" y="589"/>
                    <a:pt x="1093" y="573"/>
                    <a:pt x="1131" y="535"/>
                  </a:cubicBezTo>
                  <a:lnTo>
                    <a:pt x="1417" y="535"/>
                  </a:lnTo>
                  <a:cubicBezTo>
                    <a:pt x="1655" y="523"/>
                    <a:pt x="1893" y="523"/>
                    <a:pt x="2143" y="499"/>
                  </a:cubicBezTo>
                  <a:cubicBezTo>
                    <a:pt x="2191" y="440"/>
                    <a:pt x="2191" y="356"/>
                    <a:pt x="2143" y="285"/>
                  </a:cubicBezTo>
                  <a:cubicBezTo>
                    <a:pt x="1898" y="101"/>
                    <a:pt x="1627" y="1"/>
                    <a:pt x="13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7475;p32">
              <a:extLst>
                <a:ext uri="{FF2B5EF4-FFF2-40B4-BE49-F238E27FC236}">
                  <a16:creationId xmlns:a16="http://schemas.microsoft.com/office/drawing/2014/main" id="{8275FB2C-81E5-4D4B-85FA-CDCF5A9B2D00}"/>
                </a:ext>
              </a:extLst>
            </p:cNvPr>
            <p:cNvSpPr/>
            <p:nvPr/>
          </p:nvSpPr>
          <p:spPr>
            <a:xfrm>
              <a:off x="5934650" y="2276450"/>
              <a:ext cx="30400" cy="9700"/>
            </a:xfrm>
            <a:custGeom>
              <a:avLst/>
              <a:gdLst/>
              <a:ahLst/>
              <a:cxnLst/>
              <a:rect l="l" t="t" r="r" b="b"/>
              <a:pathLst>
                <a:path w="1216" h="388" extrusionOk="0">
                  <a:moveTo>
                    <a:pt x="410" y="0"/>
                  </a:moveTo>
                  <a:cubicBezTo>
                    <a:pt x="270" y="0"/>
                    <a:pt x="133" y="39"/>
                    <a:pt x="1" y="126"/>
                  </a:cubicBezTo>
                  <a:cubicBezTo>
                    <a:pt x="179" y="376"/>
                    <a:pt x="537" y="137"/>
                    <a:pt x="715" y="388"/>
                  </a:cubicBezTo>
                  <a:lnTo>
                    <a:pt x="1144" y="388"/>
                  </a:lnTo>
                  <a:cubicBezTo>
                    <a:pt x="1215" y="126"/>
                    <a:pt x="930" y="245"/>
                    <a:pt x="858" y="126"/>
                  </a:cubicBezTo>
                  <a:cubicBezTo>
                    <a:pt x="710" y="45"/>
                    <a:pt x="559" y="0"/>
                    <a:pt x="4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7476;p32">
              <a:extLst>
                <a:ext uri="{FF2B5EF4-FFF2-40B4-BE49-F238E27FC236}">
                  <a16:creationId xmlns:a16="http://schemas.microsoft.com/office/drawing/2014/main" id="{0215AF2E-F205-401A-AC91-574DB46F5E81}"/>
                </a:ext>
              </a:extLst>
            </p:cNvPr>
            <p:cNvSpPr/>
            <p:nvPr/>
          </p:nvSpPr>
          <p:spPr>
            <a:xfrm>
              <a:off x="5956100" y="2279575"/>
              <a:ext cx="29475" cy="7800"/>
            </a:xfrm>
            <a:custGeom>
              <a:avLst/>
              <a:gdLst/>
              <a:ahLst/>
              <a:cxnLst/>
              <a:rect l="l" t="t" r="r" b="b"/>
              <a:pathLst>
                <a:path w="1179" h="312" extrusionOk="0">
                  <a:moveTo>
                    <a:pt x="0" y="1"/>
                  </a:moveTo>
                  <a:cubicBezTo>
                    <a:pt x="95" y="84"/>
                    <a:pt x="191" y="179"/>
                    <a:pt x="286" y="263"/>
                  </a:cubicBezTo>
                  <a:cubicBezTo>
                    <a:pt x="419" y="301"/>
                    <a:pt x="550" y="312"/>
                    <a:pt x="682" y="312"/>
                  </a:cubicBezTo>
                  <a:cubicBezTo>
                    <a:pt x="832" y="312"/>
                    <a:pt x="984" y="298"/>
                    <a:pt x="1143" y="298"/>
                  </a:cubicBezTo>
                  <a:lnTo>
                    <a:pt x="1143" y="239"/>
                  </a:lnTo>
                  <a:cubicBezTo>
                    <a:pt x="1179" y="96"/>
                    <a:pt x="1095" y="48"/>
                    <a:pt x="10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7477;p32">
              <a:extLst>
                <a:ext uri="{FF2B5EF4-FFF2-40B4-BE49-F238E27FC236}">
                  <a16:creationId xmlns:a16="http://schemas.microsoft.com/office/drawing/2014/main" id="{1B950436-F970-40B6-BBD3-328B92AD4DC2}"/>
                </a:ext>
              </a:extLst>
            </p:cNvPr>
            <p:cNvSpPr/>
            <p:nvPr/>
          </p:nvSpPr>
          <p:spPr>
            <a:xfrm>
              <a:off x="5920075" y="2276900"/>
              <a:ext cx="10750" cy="5900"/>
            </a:xfrm>
            <a:custGeom>
              <a:avLst/>
              <a:gdLst/>
              <a:ahLst/>
              <a:cxnLst/>
              <a:rect l="l" t="t" r="r" b="b"/>
              <a:pathLst>
                <a:path w="430" h="236" extrusionOk="0">
                  <a:moveTo>
                    <a:pt x="251" y="0"/>
                  </a:moveTo>
                  <a:cubicBezTo>
                    <a:pt x="167" y="0"/>
                    <a:pt x="84" y="52"/>
                    <a:pt x="0" y="108"/>
                  </a:cubicBezTo>
                  <a:cubicBezTo>
                    <a:pt x="72" y="191"/>
                    <a:pt x="146" y="236"/>
                    <a:pt x="219" y="236"/>
                  </a:cubicBezTo>
                  <a:cubicBezTo>
                    <a:pt x="292" y="236"/>
                    <a:pt x="364" y="191"/>
                    <a:pt x="429" y="96"/>
                  </a:cubicBezTo>
                  <a:cubicBezTo>
                    <a:pt x="370" y="26"/>
                    <a:pt x="310" y="0"/>
                    <a:pt x="2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7478;p32">
              <a:extLst>
                <a:ext uri="{FF2B5EF4-FFF2-40B4-BE49-F238E27FC236}">
                  <a16:creationId xmlns:a16="http://schemas.microsoft.com/office/drawing/2014/main" id="{8FDCE9F4-36FB-4BD0-A2C3-3FEB7B6486FE}"/>
                </a:ext>
              </a:extLst>
            </p:cNvPr>
            <p:cNvSpPr/>
            <p:nvPr/>
          </p:nvSpPr>
          <p:spPr>
            <a:xfrm>
              <a:off x="5981100" y="2278650"/>
              <a:ext cx="11625" cy="7100"/>
            </a:xfrm>
            <a:custGeom>
              <a:avLst/>
              <a:gdLst/>
              <a:ahLst/>
              <a:cxnLst/>
              <a:rect l="l" t="t" r="r" b="b"/>
              <a:pathLst>
                <a:path w="465" h="284" extrusionOk="0">
                  <a:moveTo>
                    <a:pt x="192" y="1"/>
                  </a:moveTo>
                  <a:cubicBezTo>
                    <a:pt x="132" y="1"/>
                    <a:pt x="69" y="15"/>
                    <a:pt x="0" y="38"/>
                  </a:cubicBezTo>
                  <a:cubicBezTo>
                    <a:pt x="48" y="109"/>
                    <a:pt x="84" y="204"/>
                    <a:pt x="131" y="276"/>
                  </a:cubicBezTo>
                  <a:cubicBezTo>
                    <a:pt x="159" y="281"/>
                    <a:pt x="187" y="284"/>
                    <a:pt x="214" y="284"/>
                  </a:cubicBezTo>
                  <a:cubicBezTo>
                    <a:pt x="312" y="284"/>
                    <a:pt x="399" y="245"/>
                    <a:pt x="465" y="133"/>
                  </a:cubicBezTo>
                  <a:cubicBezTo>
                    <a:pt x="376" y="37"/>
                    <a:pt x="288" y="1"/>
                    <a:pt x="1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7479;p32">
              <a:extLst>
                <a:ext uri="{FF2B5EF4-FFF2-40B4-BE49-F238E27FC236}">
                  <a16:creationId xmlns:a16="http://schemas.microsoft.com/office/drawing/2014/main" id="{0DB37FFE-9080-4220-BB84-6167DC0127FD}"/>
                </a:ext>
              </a:extLst>
            </p:cNvPr>
            <p:cNvSpPr/>
            <p:nvPr/>
          </p:nvSpPr>
          <p:spPr>
            <a:xfrm>
              <a:off x="5981100" y="2265000"/>
              <a:ext cx="13700" cy="7100"/>
            </a:xfrm>
            <a:custGeom>
              <a:avLst/>
              <a:gdLst/>
              <a:ahLst/>
              <a:cxnLst/>
              <a:rect l="l" t="t" r="r" b="b"/>
              <a:pathLst>
                <a:path w="548" h="284" extrusionOk="0">
                  <a:moveTo>
                    <a:pt x="131" y="0"/>
                  </a:moveTo>
                  <a:lnTo>
                    <a:pt x="131" y="0"/>
                  </a:lnTo>
                  <a:cubicBezTo>
                    <a:pt x="0" y="131"/>
                    <a:pt x="12" y="238"/>
                    <a:pt x="191" y="274"/>
                  </a:cubicBezTo>
                  <a:cubicBezTo>
                    <a:pt x="224" y="280"/>
                    <a:pt x="259" y="284"/>
                    <a:pt x="293" y="284"/>
                  </a:cubicBezTo>
                  <a:cubicBezTo>
                    <a:pt x="391" y="284"/>
                    <a:pt x="486" y="252"/>
                    <a:pt x="548" y="155"/>
                  </a:cubicBezTo>
                  <a:cubicBezTo>
                    <a:pt x="405" y="131"/>
                    <a:pt x="238" y="155"/>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7480;p32">
              <a:extLst>
                <a:ext uri="{FF2B5EF4-FFF2-40B4-BE49-F238E27FC236}">
                  <a16:creationId xmlns:a16="http://schemas.microsoft.com/office/drawing/2014/main" id="{F5B81CD9-DDC1-4852-9D4D-6C6158EF1103}"/>
                </a:ext>
              </a:extLst>
            </p:cNvPr>
            <p:cNvSpPr/>
            <p:nvPr/>
          </p:nvSpPr>
          <p:spPr>
            <a:xfrm>
              <a:off x="5855775" y="2276125"/>
              <a:ext cx="6875" cy="5150"/>
            </a:xfrm>
            <a:custGeom>
              <a:avLst/>
              <a:gdLst/>
              <a:ahLst/>
              <a:cxnLst/>
              <a:rect l="l" t="t" r="r" b="b"/>
              <a:pathLst>
                <a:path w="275" h="206" extrusionOk="0">
                  <a:moveTo>
                    <a:pt x="138" y="0"/>
                  </a:moveTo>
                  <a:cubicBezTo>
                    <a:pt x="73" y="0"/>
                    <a:pt x="23" y="35"/>
                    <a:pt x="1" y="139"/>
                  </a:cubicBezTo>
                  <a:cubicBezTo>
                    <a:pt x="61" y="163"/>
                    <a:pt x="128" y="206"/>
                    <a:pt x="181" y="206"/>
                  </a:cubicBezTo>
                  <a:cubicBezTo>
                    <a:pt x="231" y="206"/>
                    <a:pt x="269" y="166"/>
                    <a:pt x="275" y="31"/>
                  </a:cubicBezTo>
                  <a:cubicBezTo>
                    <a:pt x="225" y="13"/>
                    <a:pt x="179" y="0"/>
                    <a:pt x="13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7481;p32">
              <a:extLst>
                <a:ext uri="{FF2B5EF4-FFF2-40B4-BE49-F238E27FC236}">
                  <a16:creationId xmlns:a16="http://schemas.microsoft.com/office/drawing/2014/main" id="{02183AA5-DFEE-4980-A56E-5E4936F56D77}"/>
                </a:ext>
              </a:extLst>
            </p:cNvPr>
            <p:cNvSpPr/>
            <p:nvPr/>
          </p:nvSpPr>
          <p:spPr>
            <a:xfrm>
              <a:off x="5869775" y="2259975"/>
              <a:ext cx="7150" cy="4750"/>
            </a:xfrm>
            <a:custGeom>
              <a:avLst/>
              <a:gdLst/>
              <a:ahLst/>
              <a:cxnLst/>
              <a:rect l="l" t="t" r="r" b="b"/>
              <a:pathLst>
                <a:path w="286" h="190" extrusionOk="0">
                  <a:moveTo>
                    <a:pt x="134" y="0"/>
                  </a:moveTo>
                  <a:cubicBezTo>
                    <a:pt x="87" y="0"/>
                    <a:pt x="41" y="24"/>
                    <a:pt x="0" y="70"/>
                  </a:cubicBezTo>
                  <a:lnTo>
                    <a:pt x="0" y="189"/>
                  </a:lnTo>
                  <a:cubicBezTo>
                    <a:pt x="96" y="189"/>
                    <a:pt x="191" y="189"/>
                    <a:pt x="286" y="177"/>
                  </a:cubicBezTo>
                  <a:lnTo>
                    <a:pt x="286" y="130"/>
                  </a:lnTo>
                  <a:lnTo>
                    <a:pt x="286" y="82"/>
                  </a:lnTo>
                  <a:cubicBezTo>
                    <a:pt x="237" y="27"/>
                    <a:pt x="185" y="0"/>
                    <a:pt x="1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7482;p32">
              <a:extLst>
                <a:ext uri="{FF2B5EF4-FFF2-40B4-BE49-F238E27FC236}">
                  <a16:creationId xmlns:a16="http://schemas.microsoft.com/office/drawing/2014/main" id="{0405EFC7-9A08-48EF-BBC7-6B8D1735B8A1}"/>
                </a:ext>
              </a:extLst>
            </p:cNvPr>
            <p:cNvSpPr/>
            <p:nvPr/>
          </p:nvSpPr>
          <p:spPr>
            <a:xfrm>
              <a:off x="6099850" y="2289700"/>
              <a:ext cx="24725" cy="8050"/>
            </a:xfrm>
            <a:custGeom>
              <a:avLst/>
              <a:gdLst/>
              <a:ahLst/>
              <a:cxnLst/>
              <a:rect l="l" t="t" r="r" b="b"/>
              <a:pathLst>
                <a:path w="989" h="322" extrusionOk="0">
                  <a:moveTo>
                    <a:pt x="132" y="24"/>
                  </a:moveTo>
                  <a:cubicBezTo>
                    <a:pt x="84" y="96"/>
                    <a:pt x="37" y="191"/>
                    <a:pt x="1" y="262"/>
                  </a:cubicBezTo>
                  <a:cubicBezTo>
                    <a:pt x="215" y="274"/>
                    <a:pt x="453" y="310"/>
                    <a:pt x="679" y="322"/>
                  </a:cubicBezTo>
                  <a:cubicBezTo>
                    <a:pt x="799" y="298"/>
                    <a:pt x="918" y="274"/>
                    <a:pt x="989" y="179"/>
                  </a:cubicBezTo>
                  <a:cubicBezTo>
                    <a:pt x="727" y="0"/>
                    <a:pt x="418" y="60"/>
                    <a:pt x="132" y="2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7483;p32">
              <a:extLst>
                <a:ext uri="{FF2B5EF4-FFF2-40B4-BE49-F238E27FC236}">
                  <a16:creationId xmlns:a16="http://schemas.microsoft.com/office/drawing/2014/main" id="{E37B176B-A724-4402-9B11-0CC15D35BDE2}"/>
                </a:ext>
              </a:extLst>
            </p:cNvPr>
            <p:cNvSpPr/>
            <p:nvPr/>
          </p:nvSpPr>
          <p:spPr>
            <a:xfrm>
              <a:off x="6031400" y="2286725"/>
              <a:ext cx="9850" cy="3900"/>
            </a:xfrm>
            <a:custGeom>
              <a:avLst/>
              <a:gdLst/>
              <a:ahLst/>
              <a:cxnLst/>
              <a:rect l="l" t="t" r="r" b="b"/>
              <a:pathLst>
                <a:path w="394" h="156" extrusionOk="0">
                  <a:moveTo>
                    <a:pt x="239" y="1"/>
                  </a:moveTo>
                  <a:cubicBezTo>
                    <a:pt x="147" y="1"/>
                    <a:pt x="62" y="24"/>
                    <a:pt x="0" y="131"/>
                  </a:cubicBezTo>
                  <a:cubicBezTo>
                    <a:pt x="24" y="155"/>
                    <a:pt x="60" y="155"/>
                    <a:pt x="96" y="155"/>
                  </a:cubicBezTo>
                  <a:cubicBezTo>
                    <a:pt x="215" y="131"/>
                    <a:pt x="334" y="131"/>
                    <a:pt x="393" y="12"/>
                  </a:cubicBezTo>
                  <a:cubicBezTo>
                    <a:pt x="342" y="8"/>
                    <a:pt x="290" y="1"/>
                    <a:pt x="2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7484;p32">
              <a:extLst>
                <a:ext uri="{FF2B5EF4-FFF2-40B4-BE49-F238E27FC236}">
                  <a16:creationId xmlns:a16="http://schemas.microsoft.com/office/drawing/2014/main" id="{0B63FF70-89B4-4255-9059-8A9D98494AC8}"/>
                </a:ext>
              </a:extLst>
            </p:cNvPr>
            <p:cNvSpPr/>
            <p:nvPr/>
          </p:nvSpPr>
          <p:spPr>
            <a:xfrm>
              <a:off x="6060275" y="2287025"/>
              <a:ext cx="2400" cy="2700"/>
            </a:xfrm>
            <a:custGeom>
              <a:avLst/>
              <a:gdLst/>
              <a:ahLst/>
              <a:cxnLst/>
              <a:rect l="l" t="t" r="r" b="b"/>
              <a:pathLst>
                <a:path w="96" h="108" extrusionOk="0">
                  <a:moveTo>
                    <a:pt x="96" y="0"/>
                  </a:moveTo>
                  <a:lnTo>
                    <a:pt x="96" y="0"/>
                  </a:lnTo>
                  <a:cubicBezTo>
                    <a:pt x="60" y="24"/>
                    <a:pt x="36" y="72"/>
                    <a:pt x="0" y="107"/>
                  </a:cubicBezTo>
                  <a:cubicBezTo>
                    <a:pt x="48" y="84"/>
                    <a:pt x="96" y="72"/>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7485;p32">
              <a:extLst>
                <a:ext uri="{FF2B5EF4-FFF2-40B4-BE49-F238E27FC236}">
                  <a16:creationId xmlns:a16="http://schemas.microsoft.com/office/drawing/2014/main" id="{9B114C6E-8DE1-4B93-820C-3357450CF237}"/>
                </a:ext>
              </a:extLst>
            </p:cNvPr>
            <p:cNvSpPr/>
            <p:nvPr/>
          </p:nvSpPr>
          <p:spPr>
            <a:xfrm>
              <a:off x="5966500" y="3042775"/>
              <a:ext cx="68800" cy="21450"/>
            </a:xfrm>
            <a:custGeom>
              <a:avLst/>
              <a:gdLst/>
              <a:ahLst/>
              <a:cxnLst/>
              <a:rect l="l" t="t" r="r" b="b"/>
              <a:pathLst>
                <a:path w="2752" h="858" extrusionOk="0">
                  <a:moveTo>
                    <a:pt x="179" y="0"/>
                  </a:moveTo>
                  <a:lnTo>
                    <a:pt x="179" y="0"/>
                  </a:lnTo>
                  <a:cubicBezTo>
                    <a:pt x="167" y="298"/>
                    <a:pt x="1" y="607"/>
                    <a:pt x="310" y="857"/>
                  </a:cubicBezTo>
                  <a:cubicBezTo>
                    <a:pt x="257" y="590"/>
                    <a:pt x="338" y="447"/>
                    <a:pt x="580" y="447"/>
                  </a:cubicBezTo>
                  <a:cubicBezTo>
                    <a:pt x="607" y="447"/>
                    <a:pt x="636" y="449"/>
                    <a:pt x="668" y="453"/>
                  </a:cubicBezTo>
                  <a:cubicBezTo>
                    <a:pt x="1133" y="519"/>
                    <a:pt x="1599" y="631"/>
                    <a:pt x="2071" y="631"/>
                  </a:cubicBezTo>
                  <a:cubicBezTo>
                    <a:pt x="2190" y="631"/>
                    <a:pt x="2310" y="624"/>
                    <a:pt x="2430" y="607"/>
                  </a:cubicBezTo>
                  <a:cubicBezTo>
                    <a:pt x="2513" y="500"/>
                    <a:pt x="2692" y="560"/>
                    <a:pt x="2751" y="429"/>
                  </a:cubicBezTo>
                  <a:cubicBezTo>
                    <a:pt x="2739" y="393"/>
                    <a:pt x="2739" y="357"/>
                    <a:pt x="2727" y="310"/>
                  </a:cubicBezTo>
                  <a:cubicBezTo>
                    <a:pt x="2700" y="309"/>
                    <a:pt x="2673" y="309"/>
                    <a:pt x="2646" y="309"/>
                  </a:cubicBezTo>
                  <a:cubicBezTo>
                    <a:pt x="2478" y="309"/>
                    <a:pt x="2308" y="321"/>
                    <a:pt x="2138" y="321"/>
                  </a:cubicBezTo>
                  <a:cubicBezTo>
                    <a:pt x="1898" y="321"/>
                    <a:pt x="1658" y="296"/>
                    <a:pt x="1430" y="179"/>
                  </a:cubicBezTo>
                  <a:cubicBezTo>
                    <a:pt x="1398" y="180"/>
                    <a:pt x="1367" y="180"/>
                    <a:pt x="1336" y="180"/>
                  </a:cubicBezTo>
                  <a:cubicBezTo>
                    <a:pt x="941" y="180"/>
                    <a:pt x="555" y="111"/>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7486;p32">
              <a:extLst>
                <a:ext uri="{FF2B5EF4-FFF2-40B4-BE49-F238E27FC236}">
                  <a16:creationId xmlns:a16="http://schemas.microsoft.com/office/drawing/2014/main" id="{42C2ACDB-8A1F-42CD-A875-D576B88C6B5E}"/>
                </a:ext>
              </a:extLst>
            </p:cNvPr>
            <p:cNvSpPr/>
            <p:nvPr/>
          </p:nvSpPr>
          <p:spPr>
            <a:xfrm>
              <a:off x="6042400" y="3053950"/>
              <a:ext cx="68500" cy="16525"/>
            </a:xfrm>
            <a:custGeom>
              <a:avLst/>
              <a:gdLst/>
              <a:ahLst/>
              <a:cxnLst/>
              <a:rect l="l" t="t" r="r" b="b"/>
              <a:pathLst>
                <a:path w="2740" h="661" extrusionOk="0">
                  <a:moveTo>
                    <a:pt x="208" y="0"/>
                  </a:moveTo>
                  <a:cubicBezTo>
                    <a:pt x="183" y="0"/>
                    <a:pt x="157" y="2"/>
                    <a:pt x="132" y="6"/>
                  </a:cubicBezTo>
                  <a:cubicBezTo>
                    <a:pt x="1" y="101"/>
                    <a:pt x="441" y="232"/>
                    <a:pt x="108" y="303"/>
                  </a:cubicBezTo>
                  <a:cubicBezTo>
                    <a:pt x="953" y="577"/>
                    <a:pt x="1846" y="601"/>
                    <a:pt x="2739" y="660"/>
                  </a:cubicBezTo>
                  <a:cubicBezTo>
                    <a:pt x="2632" y="577"/>
                    <a:pt x="2537" y="494"/>
                    <a:pt x="2430" y="422"/>
                  </a:cubicBezTo>
                  <a:cubicBezTo>
                    <a:pt x="2370" y="398"/>
                    <a:pt x="2323" y="351"/>
                    <a:pt x="2263" y="303"/>
                  </a:cubicBezTo>
                  <a:cubicBezTo>
                    <a:pt x="2099" y="329"/>
                    <a:pt x="1931" y="354"/>
                    <a:pt x="1765" y="354"/>
                  </a:cubicBezTo>
                  <a:cubicBezTo>
                    <a:pt x="1545" y="354"/>
                    <a:pt x="1329" y="310"/>
                    <a:pt x="1132" y="160"/>
                  </a:cubicBezTo>
                  <a:cubicBezTo>
                    <a:pt x="1013" y="137"/>
                    <a:pt x="906" y="113"/>
                    <a:pt x="834" y="29"/>
                  </a:cubicBezTo>
                  <a:cubicBezTo>
                    <a:pt x="777" y="52"/>
                    <a:pt x="720" y="61"/>
                    <a:pt x="663" y="61"/>
                  </a:cubicBezTo>
                  <a:cubicBezTo>
                    <a:pt x="511" y="61"/>
                    <a:pt x="361" y="0"/>
                    <a:pt x="2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7487;p32">
              <a:extLst>
                <a:ext uri="{FF2B5EF4-FFF2-40B4-BE49-F238E27FC236}">
                  <a16:creationId xmlns:a16="http://schemas.microsoft.com/office/drawing/2014/main" id="{686B6A6C-B609-4FA8-A9D7-3567E2AC3A42}"/>
                </a:ext>
              </a:extLst>
            </p:cNvPr>
            <p:cNvSpPr/>
            <p:nvPr/>
          </p:nvSpPr>
          <p:spPr>
            <a:xfrm>
              <a:off x="6027225" y="3053475"/>
              <a:ext cx="28300" cy="8075"/>
            </a:xfrm>
            <a:custGeom>
              <a:avLst/>
              <a:gdLst/>
              <a:ahLst/>
              <a:cxnLst/>
              <a:rect l="l" t="t" r="r" b="b"/>
              <a:pathLst>
                <a:path w="1132" h="323" extrusionOk="0">
                  <a:moveTo>
                    <a:pt x="322" y="1"/>
                  </a:moveTo>
                  <a:cubicBezTo>
                    <a:pt x="191" y="25"/>
                    <a:pt x="60" y="48"/>
                    <a:pt x="1" y="179"/>
                  </a:cubicBezTo>
                  <a:cubicBezTo>
                    <a:pt x="203" y="310"/>
                    <a:pt x="465" y="298"/>
                    <a:pt x="703" y="322"/>
                  </a:cubicBezTo>
                  <a:cubicBezTo>
                    <a:pt x="1132" y="263"/>
                    <a:pt x="739" y="132"/>
                    <a:pt x="727" y="25"/>
                  </a:cubicBezTo>
                  <a:cubicBezTo>
                    <a:pt x="596" y="25"/>
                    <a:pt x="465" y="13"/>
                    <a:pt x="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7488;p32">
              <a:extLst>
                <a:ext uri="{FF2B5EF4-FFF2-40B4-BE49-F238E27FC236}">
                  <a16:creationId xmlns:a16="http://schemas.microsoft.com/office/drawing/2014/main" id="{DD52FEF8-BCB6-4EDE-9B66-992578028391}"/>
                </a:ext>
              </a:extLst>
            </p:cNvPr>
            <p:cNvSpPr/>
            <p:nvPr/>
          </p:nvSpPr>
          <p:spPr>
            <a:xfrm>
              <a:off x="5192600" y="2217675"/>
              <a:ext cx="154500" cy="44675"/>
            </a:xfrm>
            <a:custGeom>
              <a:avLst/>
              <a:gdLst/>
              <a:ahLst/>
              <a:cxnLst/>
              <a:rect l="l" t="t" r="r" b="b"/>
              <a:pathLst>
                <a:path w="6180" h="1787" extrusionOk="0">
                  <a:moveTo>
                    <a:pt x="1405" y="1084"/>
                  </a:moveTo>
                  <a:lnTo>
                    <a:pt x="1405" y="1084"/>
                  </a:lnTo>
                  <a:cubicBezTo>
                    <a:pt x="1635" y="1145"/>
                    <a:pt x="1871" y="1201"/>
                    <a:pt x="2114" y="1210"/>
                  </a:cubicBezTo>
                  <a:lnTo>
                    <a:pt x="2114" y="1210"/>
                  </a:lnTo>
                  <a:cubicBezTo>
                    <a:pt x="2093" y="1212"/>
                    <a:pt x="2072" y="1212"/>
                    <a:pt x="2051" y="1212"/>
                  </a:cubicBezTo>
                  <a:cubicBezTo>
                    <a:pt x="1826" y="1212"/>
                    <a:pt x="1620" y="1152"/>
                    <a:pt x="1405" y="1084"/>
                  </a:cubicBezTo>
                  <a:close/>
                  <a:moveTo>
                    <a:pt x="2370" y="1203"/>
                  </a:moveTo>
                  <a:cubicBezTo>
                    <a:pt x="2535" y="1216"/>
                    <a:pt x="2700" y="1220"/>
                    <a:pt x="2867" y="1220"/>
                  </a:cubicBezTo>
                  <a:cubicBezTo>
                    <a:pt x="3177" y="1220"/>
                    <a:pt x="3489" y="1205"/>
                    <a:pt x="3802" y="1204"/>
                  </a:cubicBezTo>
                  <a:lnTo>
                    <a:pt x="3802" y="1204"/>
                  </a:lnTo>
                  <a:cubicBezTo>
                    <a:pt x="3457" y="1207"/>
                    <a:pt x="3114" y="1229"/>
                    <a:pt x="2769" y="1229"/>
                  </a:cubicBezTo>
                  <a:cubicBezTo>
                    <a:pt x="2606" y="1229"/>
                    <a:pt x="2443" y="1224"/>
                    <a:pt x="2279" y="1210"/>
                  </a:cubicBezTo>
                  <a:lnTo>
                    <a:pt x="2279" y="1210"/>
                  </a:lnTo>
                  <a:cubicBezTo>
                    <a:pt x="2309" y="1208"/>
                    <a:pt x="2340" y="1206"/>
                    <a:pt x="2370" y="1203"/>
                  </a:cubicBezTo>
                  <a:close/>
                  <a:moveTo>
                    <a:pt x="4829" y="1234"/>
                  </a:moveTo>
                  <a:lnTo>
                    <a:pt x="4829" y="1234"/>
                  </a:lnTo>
                  <a:cubicBezTo>
                    <a:pt x="4779" y="1247"/>
                    <a:pt x="4733" y="1255"/>
                    <a:pt x="4685" y="1255"/>
                  </a:cubicBezTo>
                  <a:cubicBezTo>
                    <a:pt x="4664" y="1255"/>
                    <a:pt x="4642" y="1253"/>
                    <a:pt x="4620" y="1250"/>
                  </a:cubicBezTo>
                  <a:lnTo>
                    <a:pt x="4620" y="1250"/>
                  </a:lnTo>
                  <a:cubicBezTo>
                    <a:pt x="4634" y="1252"/>
                    <a:pt x="4648" y="1253"/>
                    <a:pt x="4662" y="1253"/>
                  </a:cubicBezTo>
                  <a:cubicBezTo>
                    <a:pt x="4715" y="1253"/>
                    <a:pt x="4771" y="1242"/>
                    <a:pt x="4829" y="1234"/>
                  </a:cubicBezTo>
                  <a:close/>
                  <a:moveTo>
                    <a:pt x="1489" y="0"/>
                  </a:moveTo>
                  <a:cubicBezTo>
                    <a:pt x="1358" y="0"/>
                    <a:pt x="1203" y="0"/>
                    <a:pt x="1060" y="12"/>
                  </a:cubicBezTo>
                  <a:cubicBezTo>
                    <a:pt x="953" y="36"/>
                    <a:pt x="846" y="48"/>
                    <a:pt x="751" y="95"/>
                  </a:cubicBezTo>
                  <a:cubicBezTo>
                    <a:pt x="655" y="131"/>
                    <a:pt x="572" y="191"/>
                    <a:pt x="513" y="286"/>
                  </a:cubicBezTo>
                  <a:cubicBezTo>
                    <a:pt x="370" y="476"/>
                    <a:pt x="286" y="691"/>
                    <a:pt x="179" y="893"/>
                  </a:cubicBezTo>
                  <a:cubicBezTo>
                    <a:pt x="96" y="1119"/>
                    <a:pt x="1" y="1345"/>
                    <a:pt x="251" y="1524"/>
                  </a:cubicBezTo>
                  <a:cubicBezTo>
                    <a:pt x="310" y="1548"/>
                    <a:pt x="370" y="1584"/>
                    <a:pt x="429" y="1596"/>
                  </a:cubicBezTo>
                  <a:cubicBezTo>
                    <a:pt x="489" y="1596"/>
                    <a:pt x="572" y="1607"/>
                    <a:pt x="632" y="1607"/>
                  </a:cubicBezTo>
                  <a:cubicBezTo>
                    <a:pt x="894" y="1607"/>
                    <a:pt x="1167" y="1655"/>
                    <a:pt x="1417" y="1726"/>
                  </a:cubicBezTo>
                  <a:cubicBezTo>
                    <a:pt x="1489" y="1750"/>
                    <a:pt x="1548" y="1762"/>
                    <a:pt x="1620" y="1774"/>
                  </a:cubicBezTo>
                  <a:cubicBezTo>
                    <a:pt x="1679" y="1786"/>
                    <a:pt x="1763" y="1786"/>
                    <a:pt x="1834" y="1786"/>
                  </a:cubicBezTo>
                  <a:cubicBezTo>
                    <a:pt x="1864" y="1785"/>
                    <a:pt x="1895" y="1784"/>
                    <a:pt x="1927" y="1784"/>
                  </a:cubicBezTo>
                  <a:cubicBezTo>
                    <a:pt x="1964" y="1784"/>
                    <a:pt x="2001" y="1785"/>
                    <a:pt x="2038" y="1785"/>
                  </a:cubicBezTo>
                  <a:cubicBezTo>
                    <a:pt x="2229" y="1785"/>
                    <a:pt x="2420" y="1770"/>
                    <a:pt x="2560" y="1596"/>
                  </a:cubicBezTo>
                  <a:cubicBezTo>
                    <a:pt x="2683" y="1487"/>
                    <a:pt x="2817" y="1463"/>
                    <a:pt x="2952" y="1463"/>
                  </a:cubicBezTo>
                  <a:cubicBezTo>
                    <a:pt x="3053" y="1463"/>
                    <a:pt x="3154" y="1476"/>
                    <a:pt x="3251" y="1476"/>
                  </a:cubicBezTo>
                  <a:cubicBezTo>
                    <a:pt x="4025" y="1465"/>
                    <a:pt x="4811" y="1465"/>
                    <a:pt x="5596" y="1453"/>
                  </a:cubicBezTo>
                  <a:cubicBezTo>
                    <a:pt x="5556" y="1368"/>
                    <a:pt x="5505" y="1311"/>
                    <a:pt x="5449" y="1274"/>
                  </a:cubicBezTo>
                  <a:lnTo>
                    <a:pt x="5449" y="1274"/>
                  </a:lnTo>
                  <a:cubicBezTo>
                    <a:pt x="5499" y="1278"/>
                    <a:pt x="5549" y="1281"/>
                    <a:pt x="5599" y="1281"/>
                  </a:cubicBezTo>
                  <a:cubicBezTo>
                    <a:pt x="5793" y="1281"/>
                    <a:pt x="5985" y="1239"/>
                    <a:pt x="6168" y="1084"/>
                  </a:cubicBezTo>
                  <a:cubicBezTo>
                    <a:pt x="6180" y="1012"/>
                    <a:pt x="6168" y="953"/>
                    <a:pt x="6120" y="893"/>
                  </a:cubicBezTo>
                  <a:cubicBezTo>
                    <a:pt x="5424" y="648"/>
                    <a:pt x="4718" y="593"/>
                    <a:pt x="4016" y="593"/>
                  </a:cubicBezTo>
                  <a:cubicBezTo>
                    <a:pt x="3445" y="593"/>
                    <a:pt x="2877" y="629"/>
                    <a:pt x="2320" y="629"/>
                  </a:cubicBezTo>
                  <a:cubicBezTo>
                    <a:pt x="2097" y="629"/>
                    <a:pt x="1875" y="624"/>
                    <a:pt x="1656" y="607"/>
                  </a:cubicBezTo>
                  <a:cubicBezTo>
                    <a:pt x="1679" y="595"/>
                    <a:pt x="1798" y="572"/>
                    <a:pt x="1917" y="572"/>
                  </a:cubicBezTo>
                  <a:cubicBezTo>
                    <a:pt x="1935" y="573"/>
                    <a:pt x="1953" y="574"/>
                    <a:pt x="1971" y="574"/>
                  </a:cubicBezTo>
                  <a:cubicBezTo>
                    <a:pt x="2041" y="574"/>
                    <a:pt x="2111" y="563"/>
                    <a:pt x="2181" y="563"/>
                  </a:cubicBezTo>
                  <a:cubicBezTo>
                    <a:pt x="2212" y="563"/>
                    <a:pt x="2243" y="565"/>
                    <a:pt x="2275" y="572"/>
                  </a:cubicBezTo>
                  <a:lnTo>
                    <a:pt x="2441" y="572"/>
                  </a:lnTo>
                  <a:cubicBezTo>
                    <a:pt x="2501" y="560"/>
                    <a:pt x="2560" y="560"/>
                    <a:pt x="2620" y="560"/>
                  </a:cubicBezTo>
                  <a:cubicBezTo>
                    <a:pt x="2679" y="560"/>
                    <a:pt x="2739" y="560"/>
                    <a:pt x="2799" y="548"/>
                  </a:cubicBezTo>
                  <a:cubicBezTo>
                    <a:pt x="2858" y="524"/>
                    <a:pt x="2918" y="488"/>
                    <a:pt x="2965" y="453"/>
                  </a:cubicBezTo>
                  <a:cubicBezTo>
                    <a:pt x="3049" y="310"/>
                    <a:pt x="3084" y="191"/>
                    <a:pt x="2918" y="95"/>
                  </a:cubicBezTo>
                  <a:cubicBezTo>
                    <a:pt x="2787" y="36"/>
                    <a:pt x="2632" y="0"/>
                    <a:pt x="24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7489;p32">
              <a:extLst>
                <a:ext uri="{FF2B5EF4-FFF2-40B4-BE49-F238E27FC236}">
                  <a16:creationId xmlns:a16="http://schemas.microsoft.com/office/drawing/2014/main" id="{291DC768-B380-4836-823A-A09AAE85C37D}"/>
                </a:ext>
              </a:extLst>
            </p:cNvPr>
            <p:cNvSpPr/>
            <p:nvPr/>
          </p:nvSpPr>
          <p:spPr>
            <a:xfrm>
              <a:off x="5208675" y="2182925"/>
              <a:ext cx="290825" cy="18000"/>
            </a:xfrm>
            <a:custGeom>
              <a:avLst/>
              <a:gdLst/>
              <a:ahLst/>
              <a:cxnLst/>
              <a:rect l="l" t="t" r="r" b="b"/>
              <a:pathLst>
                <a:path w="11633" h="720" extrusionOk="0">
                  <a:moveTo>
                    <a:pt x="9015" y="0"/>
                  </a:moveTo>
                  <a:cubicBezTo>
                    <a:pt x="8860" y="0"/>
                    <a:pt x="8701" y="25"/>
                    <a:pt x="8546" y="25"/>
                  </a:cubicBezTo>
                  <a:cubicBezTo>
                    <a:pt x="8483" y="25"/>
                    <a:pt x="8420" y="20"/>
                    <a:pt x="8359" y="9"/>
                  </a:cubicBezTo>
                  <a:cubicBezTo>
                    <a:pt x="8323" y="21"/>
                    <a:pt x="8299" y="57"/>
                    <a:pt x="8299" y="104"/>
                  </a:cubicBezTo>
                  <a:cubicBezTo>
                    <a:pt x="8323" y="140"/>
                    <a:pt x="8335" y="188"/>
                    <a:pt x="8347" y="223"/>
                  </a:cubicBezTo>
                  <a:cubicBezTo>
                    <a:pt x="8275" y="188"/>
                    <a:pt x="8204" y="164"/>
                    <a:pt x="8121" y="164"/>
                  </a:cubicBezTo>
                  <a:cubicBezTo>
                    <a:pt x="8092" y="164"/>
                    <a:pt x="8063" y="165"/>
                    <a:pt x="8034" y="165"/>
                  </a:cubicBezTo>
                  <a:cubicBezTo>
                    <a:pt x="7629" y="165"/>
                    <a:pt x="7225" y="100"/>
                    <a:pt x="6820" y="100"/>
                  </a:cubicBezTo>
                  <a:cubicBezTo>
                    <a:pt x="6765" y="100"/>
                    <a:pt x="6711" y="102"/>
                    <a:pt x="6656" y="104"/>
                  </a:cubicBezTo>
                  <a:lnTo>
                    <a:pt x="1036" y="104"/>
                  </a:lnTo>
                  <a:cubicBezTo>
                    <a:pt x="997" y="107"/>
                    <a:pt x="958" y="108"/>
                    <a:pt x="918" y="108"/>
                  </a:cubicBezTo>
                  <a:cubicBezTo>
                    <a:pt x="819" y="108"/>
                    <a:pt x="719" y="102"/>
                    <a:pt x="619" y="102"/>
                  </a:cubicBezTo>
                  <a:cubicBezTo>
                    <a:pt x="415" y="102"/>
                    <a:pt x="213" y="127"/>
                    <a:pt x="36" y="283"/>
                  </a:cubicBezTo>
                  <a:cubicBezTo>
                    <a:pt x="0" y="342"/>
                    <a:pt x="0" y="414"/>
                    <a:pt x="36" y="473"/>
                  </a:cubicBezTo>
                  <a:cubicBezTo>
                    <a:pt x="227" y="592"/>
                    <a:pt x="417" y="592"/>
                    <a:pt x="608" y="604"/>
                  </a:cubicBezTo>
                  <a:lnTo>
                    <a:pt x="786" y="652"/>
                  </a:lnTo>
                  <a:cubicBezTo>
                    <a:pt x="835" y="666"/>
                    <a:pt x="888" y="672"/>
                    <a:pt x="940" y="672"/>
                  </a:cubicBezTo>
                  <a:cubicBezTo>
                    <a:pt x="977" y="672"/>
                    <a:pt x="1014" y="669"/>
                    <a:pt x="1048" y="664"/>
                  </a:cubicBezTo>
                  <a:cubicBezTo>
                    <a:pt x="1143" y="652"/>
                    <a:pt x="1227" y="652"/>
                    <a:pt x="1322" y="652"/>
                  </a:cubicBezTo>
                  <a:cubicBezTo>
                    <a:pt x="1394" y="652"/>
                    <a:pt x="1453" y="652"/>
                    <a:pt x="1513" y="640"/>
                  </a:cubicBezTo>
                  <a:cubicBezTo>
                    <a:pt x="1685" y="616"/>
                    <a:pt x="1858" y="610"/>
                    <a:pt x="2029" y="610"/>
                  </a:cubicBezTo>
                  <a:cubicBezTo>
                    <a:pt x="2200" y="610"/>
                    <a:pt x="2370" y="616"/>
                    <a:pt x="2537" y="616"/>
                  </a:cubicBezTo>
                  <a:cubicBezTo>
                    <a:pt x="2620" y="616"/>
                    <a:pt x="2691" y="616"/>
                    <a:pt x="2763" y="604"/>
                  </a:cubicBezTo>
                  <a:cubicBezTo>
                    <a:pt x="2851" y="591"/>
                    <a:pt x="2939" y="586"/>
                    <a:pt x="3028" y="586"/>
                  </a:cubicBezTo>
                  <a:cubicBezTo>
                    <a:pt x="3276" y="586"/>
                    <a:pt x="3526" y="625"/>
                    <a:pt x="3775" y="625"/>
                  </a:cubicBezTo>
                  <a:cubicBezTo>
                    <a:pt x="3906" y="625"/>
                    <a:pt x="4037" y="614"/>
                    <a:pt x="4168" y="580"/>
                  </a:cubicBezTo>
                  <a:lnTo>
                    <a:pt x="5001" y="580"/>
                  </a:lnTo>
                  <a:cubicBezTo>
                    <a:pt x="5085" y="582"/>
                    <a:pt x="5169" y="583"/>
                    <a:pt x="5252" y="583"/>
                  </a:cubicBezTo>
                  <a:cubicBezTo>
                    <a:pt x="5464" y="583"/>
                    <a:pt x="5674" y="579"/>
                    <a:pt x="5885" y="579"/>
                  </a:cubicBezTo>
                  <a:cubicBezTo>
                    <a:pt x="6109" y="579"/>
                    <a:pt x="6334" y="584"/>
                    <a:pt x="6561" y="604"/>
                  </a:cubicBezTo>
                  <a:cubicBezTo>
                    <a:pt x="6666" y="589"/>
                    <a:pt x="6762" y="574"/>
                    <a:pt x="6861" y="574"/>
                  </a:cubicBezTo>
                  <a:cubicBezTo>
                    <a:pt x="6918" y="574"/>
                    <a:pt x="6976" y="579"/>
                    <a:pt x="7037" y="592"/>
                  </a:cubicBezTo>
                  <a:cubicBezTo>
                    <a:pt x="7109" y="604"/>
                    <a:pt x="7204" y="616"/>
                    <a:pt x="7275" y="616"/>
                  </a:cubicBezTo>
                  <a:cubicBezTo>
                    <a:pt x="7442" y="616"/>
                    <a:pt x="7609" y="616"/>
                    <a:pt x="7751" y="676"/>
                  </a:cubicBezTo>
                  <a:cubicBezTo>
                    <a:pt x="7994" y="708"/>
                    <a:pt x="8234" y="719"/>
                    <a:pt x="8473" y="719"/>
                  </a:cubicBezTo>
                  <a:cubicBezTo>
                    <a:pt x="8680" y="719"/>
                    <a:pt x="8887" y="711"/>
                    <a:pt x="9097" y="700"/>
                  </a:cubicBezTo>
                  <a:cubicBezTo>
                    <a:pt x="9171" y="694"/>
                    <a:pt x="9246" y="691"/>
                    <a:pt x="9322" y="691"/>
                  </a:cubicBezTo>
                  <a:cubicBezTo>
                    <a:pt x="9581" y="691"/>
                    <a:pt x="9845" y="718"/>
                    <a:pt x="10108" y="718"/>
                  </a:cubicBezTo>
                  <a:cubicBezTo>
                    <a:pt x="10393" y="718"/>
                    <a:pt x="10677" y="687"/>
                    <a:pt x="10954" y="557"/>
                  </a:cubicBezTo>
                  <a:cubicBezTo>
                    <a:pt x="11085" y="295"/>
                    <a:pt x="11454" y="545"/>
                    <a:pt x="11633" y="247"/>
                  </a:cubicBezTo>
                  <a:cubicBezTo>
                    <a:pt x="11413" y="247"/>
                    <a:pt x="11198" y="272"/>
                    <a:pt x="10992" y="272"/>
                  </a:cubicBezTo>
                  <a:cubicBezTo>
                    <a:pt x="10775" y="272"/>
                    <a:pt x="10566" y="244"/>
                    <a:pt x="10371" y="128"/>
                  </a:cubicBezTo>
                  <a:cubicBezTo>
                    <a:pt x="10323" y="189"/>
                    <a:pt x="10271" y="216"/>
                    <a:pt x="10220" y="216"/>
                  </a:cubicBezTo>
                  <a:cubicBezTo>
                    <a:pt x="10182" y="216"/>
                    <a:pt x="10144" y="201"/>
                    <a:pt x="10109" y="176"/>
                  </a:cubicBezTo>
                  <a:cubicBezTo>
                    <a:pt x="9906" y="176"/>
                    <a:pt x="9704" y="164"/>
                    <a:pt x="9514" y="164"/>
                  </a:cubicBezTo>
                  <a:cubicBezTo>
                    <a:pt x="9360" y="31"/>
                    <a:pt x="9190" y="0"/>
                    <a:pt x="90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7490;p32">
              <a:extLst>
                <a:ext uri="{FF2B5EF4-FFF2-40B4-BE49-F238E27FC236}">
                  <a16:creationId xmlns:a16="http://schemas.microsoft.com/office/drawing/2014/main" id="{D29F48DF-63D2-4BA3-9FCB-32E18C25CFDD}"/>
                </a:ext>
              </a:extLst>
            </p:cNvPr>
            <p:cNvSpPr/>
            <p:nvPr/>
          </p:nvSpPr>
          <p:spPr>
            <a:xfrm>
              <a:off x="5323575" y="2282850"/>
              <a:ext cx="162550" cy="21125"/>
            </a:xfrm>
            <a:custGeom>
              <a:avLst/>
              <a:gdLst/>
              <a:ahLst/>
              <a:cxnLst/>
              <a:rect l="l" t="t" r="r" b="b"/>
              <a:pathLst>
                <a:path w="6502" h="845" extrusionOk="0">
                  <a:moveTo>
                    <a:pt x="346" y="1"/>
                  </a:moveTo>
                  <a:cubicBezTo>
                    <a:pt x="250" y="108"/>
                    <a:pt x="60" y="36"/>
                    <a:pt x="0" y="179"/>
                  </a:cubicBezTo>
                  <a:cubicBezTo>
                    <a:pt x="36" y="215"/>
                    <a:pt x="48" y="239"/>
                    <a:pt x="72" y="274"/>
                  </a:cubicBezTo>
                  <a:cubicBezTo>
                    <a:pt x="215" y="274"/>
                    <a:pt x="346" y="286"/>
                    <a:pt x="477" y="298"/>
                  </a:cubicBezTo>
                  <a:cubicBezTo>
                    <a:pt x="548" y="358"/>
                    <a:pt x="643" y="358"/>
                    <a:pt x="727" y="393"/>
                  </a:cubicBezTo>
                  <a:cubicBezTo>
                    <a:pt x="804" y="370"/>
                    <a:pt x="877" y="352"/>
                    <a:pt x="951" y="352"/>
                  </a:cubicBezTo>
                  <a:cubicBezTo>
                    <a:pt x="990" y="352"/>
                    <a:pt x="1030" y="357"/>
                    <a:pt x="1072" y="370"/>
                  </a:cubicBezTo>
                  <a:cubicBezTo>
                    <a:pt x="1119" y="405"/>
                    <a:pt x="1179" y="429"/>
                    <a:pt x="1215" y="465"/>
                  </a:cubicBezTo>
                  <a:cubicBezTo>
                    <a:pt x="1270" y="461"/>
                    <a:pt x="1326" y="460"/>
                    <a:pt x="1381" y="460"/>
                  </a:cubicBezTo>
                  <a:cubicBezTo>
                    <a:pt x="1905" y="460"/>
                    <a:pt x="2411" y="600"/>
                    <a:pt x="2917" y="643"/>
                  </a:cubicBezTo>
                  <a:lnTo>
                    <a:pt x="3072" y="643"/>
                  </a:lnTo>
                  <a:cubicBezTo>
                    <a:pt x="3163" y="683"/>
                    <a:pt x="3261" y="692"/>
                    <a:pt x="3362" y="692"/>
                  </a:cubicBezTo>
                  <a:cubicBezTo>
                    <a:pt x="3450" y="692"/>
                    <a:pt x="3540" y="685"/>
                    <a:pt x="3629" y="685"/>
                  </a:cubicBezTo>
                  <a:cubicBezTo>
                    <a:pt x="3744" y="685"/>
                    <a:pt x="3858" y="697"/>
                    <a:pt x="3965" y="751"/>
                  </a:cubicBezTo>
                  <a:cubicBezTo>
                    <a:pt x="3977" y="733"/>
                    <a:pt x="3995" y="724"/>
                    <a:pt x="4013" y="724"/>
                  </a:cubicBezTo>
                  <a:cubicBezTo>
                    <a:pt x="4031" y="724"/>
                    <a:pt x="4048" y="733"/>
                    <a:pt x="4060" y="751"/>
                  </a:cubicBezTo>
                  <a:cubicBezTo>
                    <a:pt x="4214" y="813"/>
                    <a:pt x="4367" y="829"/>
                    <a:pt x="4521" y="829"/>
                  </a:cubicBezTo>
                  <a:cubicBezTo>
                    <a:pt x="4684" y="829"/>
                    <a:pt x="4848" y="811"/>
                    <a:pt x="5014" y="811"/>
                  </a:cubicBezTo>
                  <a:cubicBezTo>
                    <a:pt x="5081" y="811"/>
                    <a:pt x="5148" y="814"/>
                    <a:pt x="5215" y="822"/>
                  </a:cubicBezTo>
                  <a:cubicBezTo>
                    <a:pt x="5283" y="803"/>
                    <a:pt x="5353" y="796"/>
                    <a:pt x="5424" y="796"/>
                  </a:cubicBezTo>
                  <a:cubicBezTo>
                    <a:pt x="5611" y="796"/>
                    <a:pt x="5804" y="845"/>
                    <a:pt x="5988" y="845"/>
                  </a:cubicBezTo>
                  <a:cubicBezTo>
                    <a:pt x="6171" y="845"/>
                    <a:pt x="6347" y="797"/>
                    <a:pt x="6501" y="608"/>
                  </a:cubicBezTo>
                  <a:cubicBezTo>
                    <a:pt x="5727" y="417"/>
                    <a:pt x="4941" y="465"/>
                    <a:pt x="4167" y="370"/>
                  </a:cubicBezTo>
                  <a:cubicBezTo>
                    <a:pt x="2882" y="227"/>
                    <a:pt x="1620" y="120"/>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7491;p32">
              <a:extLst>
                <a:ext uri="{FF2B5EF4-FFF2-40B4-BE49-F238E27FC236}">
                  <a16:creationId xmlns:a16="http://schemas.microsoft.com/office/drawing/2014/main" id="{40DEA35A-A5A8-4FF7-B4A0-DA93638D69DE}"/>
                </a:ext>
              </a:extLst>
            </p:cNvPr>
            <p:cNvSpPr/>
            <p:nvPr/>
          </p:nvSpPr>
          <p:spPr>
            <a:xfrm>
              <a:off x="5728975" y="2151875"/>
              <a:ext cx="119600" cy="16400"/>
            </a:xfrm>
            <a:custGeom>
              <a:avLst/>
              <a:gdLst/>
              <a:ahLst/>
              <a:cxnLst/>
              <a:rect l="l" t="t" r="r" b="b"/>
              <a:pathLst>
                <a:path w="4784" h="656" extrusionOk="0">
                  <a:moveTo>
                    <a:pt x="2627" y="12"/>
                  </a:moveTo>
                  <a:cubicBezTo>
                    <a:pt x="2378" y="12"/>
                    <a:pt x="2126" y="39"/>
                    <a:pt x="1876" y="39"/>
                  </a:cubicBezTo>
                  <a:cubicBezTo>
                    <a:pt x="1782" y="39"/>
                    <a:pt x="1689" y="35"/>
                    <a:pt x="1596" y="25"/>
                  </a:cubicBezTo>
                  <a:lnTo>
                    <a:pt x="870" y="25"/>
                  </a:lnTo>
                  <a:cubicBezTo>
                    <a:pt x="608" y="48"/>
                    <a:pt x="322" y="1"/>
                    <a:pt x="84" y="167"/>
                  </a:cubicBezTo>
                  <a:cubicBezTo>
                    <a:pt x="0" y="412"/>
                    <a:pt x="101" y="437"/>
                    <a:pt x="224" y="437"/>
                  </a:cubicBezTo>
                  <a:cubicBezTo>
                    <a:pt x="257" y="437"/>
                    <a:pt x="291" y="436"/>
                    <a:pt x="324" y="436"/>
                  </a:cubicBezTo>
                  <a:cubicBezTo>
                    <a:pt x="397" y="436"/>
                    <a:pt x="462" y="444"/>
                    <a:pt x="489" y="501"/>
                  </a:cubicBezTo>
                  <a:cubicBezTo>
                    <a:pt x="1060" y="584"/>
                    <a:pt x="1644" y="477"/>
                    <a:pt x="2215" y="644"/>
                  </a:cubicBezTo>
                  <a:cubicBezTo>
                    <a:pt x="2965" y="644"/>
                    <a:pt x="3739" y="656"/>
                    <a:pt x="4501" y="656"/>
                  </a:cubicBezTo>
                  <a:cubicBezTo>
                    <a:pt x="4573" y="584"/>
                    <a:pt x="4751" y="596"/>
                    <a:pt x="4775" y="477"/>
                  </a:cubicBezTo>
                  <a:cubicBezTo>
                    <a:pt x="4784" y="315"/>
                    <a:pt x="4688" y="299"/>
                    <a:pt x="4589" y="299"/>
                  </a:cubicBezTo>
                  <a:cubicBezTo>
                    <a:pt x="4566" y="299"/>
                    <a:pt x="4544" y="300"/>
                    <a:pt x="4522" y="300"/>
                  </a:cubicBezTo>
                  <a:cubicBezTo>
                    <a:pt x="4507" y="300"/>
                    <a:pt x="4491" y="300"/>
                    <a:pt x="4477" y="298"/>
                  </a:cubicBezTo>
                  <a:cubicBezTo>
                    <a:pt x="4438" y="296"/>
                    <a:pt x="4399" y="294"/>
                    <a:pt x="4359" y="294"/>
                  </a:cubicBezTo>
                  <a:cubicBezTo>
                    <a:pt x="4232" y="294"/>
                    <a:pt x="4105" y="310"/>
                    <a:pt x="3977" y="346"/>
                  </a:cubicBezTo>
                  <a:lnTo>
                    <a:pt x="3489" y="215"/>
                  </a:lnTo>
                  <a:cubicBezTo>
                    <a:pt x="3214" y="50"/>
                    <a:pt x="2923" y="12"/>
                    <a:pt x="2627"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7492;p32">
              <a:extLst>
                <a:ext uri="{FF2B5EF4-FFF2-40B4-BE49-F238E27FC236}">
                  <a16:creationId xmlns:a16="http://schemas.microsoft.com/office/drawing/2014/main" id="{0F2A179F-3E51-4FF7-943A-0605CDAA9BF3}"/>
                </a:ext>
              </a:extLst>
            </p:cNvPr>
            <p:cNvSpPr/>
            <p:nvPr/>
          </p:nvSpPr>
          <p:spPr>
            <a:xfrm>
              <a:off x="5548300" y="2304325"/>
              <a:ext cx="117600" cy="17550"/>
            </a:xfrm>
            <a:custGeom>
              <a:avLst/>
              <a:gdLst/>
              <a:ahLst/>
              <a:cxnLst/>
              <a:rect l="l" t="t" r="r" b="b"/>
              <a:pathLst>
                <a:path w="4704" h="702" extrusionOk="0">
                  <a:moveTo>
                    <a:pt x="289" y="0"/>
                  </a:moveTo>
                  <a:cubicBezTo>
                    <a:pt x="225" y="0"/>
                    <a:pt x="160" y="4"/>
                    <a:pt x="96" y="11"/>
                  </a:cubicBezTo>
                  <a:cubicBezTo>
                    <a:pt x="1" y="165"/>
                    <a:pt x="167" y="201"/>
                    <a:pt x="239" y="285"/>
                  </a:cubicBezTo>
                  <a:cubicBezTo>
                    <a:pt x="453" y="332"/>
                    <a:pt x="655" y="404"/>
                    <a:pt x="870" y="427"/>
                  </a:cubicBezTo>
                  <a:cubicBezTo>
                    <a:pt x="2084" y="523"/>
                    <a:pt x="3322" y="618"/>
                    <a:pt x="4537" y="701"/>
                  </a:cubicBezTo>
                  <a:cubicBezTo>
                    <a:pt x="4703" y="630"/>
                    <a:pt x="4084" y="427"/>
                    <a:pt x="4584" y="404"/>
                  </a:cubicBezTo>
                  <a:cubicBezTo>
                    <a:pt x="4383" y="293"/>
                    <a:pt x="4164" y="284"/>
                    <a:pt x="3943" y="284"/>
                  </a:cubicBezTo>
                  <a:cubicBezTo>
                    <a:pt x="3903" y="284"/>
                    <a:pt x="3863" y="285"/>
                    <a:pt x="3822" y="285"/>
                  </a:cubicBezTo>
                  <a:cubicBezTo>
                    <a:pt x="2989" y="285"/>
                    <a:pt x="2179" y="189"/>
                    <a:pt x="1358" y="130"/>
                  </a:cubicBezTo>
                  <a:cubicBezTo>
                    <a:pt x="1004" y="99"/>
                    <a:pt x="650" y="0"/>
                    <a:pt x="2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7493;p32">
              <a:extLst>
                <a:ext uri="{FF2B5EF4-FFF2-40B4-BE49-F238E27FC236}">
                  <a16:creationId xmlns:a16="http://schemas.microsoft.com/office/drawing/2014/main" id="{E1FFDE96-6A8B-4927-ACE6-C23B6B494391}"/>
                </a:ext>
              </a:extLst>
            </p:cNvPr>
            <p:cNvSpPr/>
            <p:nvPr/>
          </p:nvSpPr>
          <p:spPr>
            <a:xfrm>
              <a:off x="5381625" y="2193550"/>
              <a:ext cx="131275" cy="14175"/>
            </a:xfrm>
            <a:custGeom>
              <a:avLst/>
              <a:gdLst/>
              <a:ahLst/>
              <a:cxnLst/>
              <a:rect l="l" t="t" r="r" b="b"/>
              <a:pathLst>
                <a:path w="5251" h="567" extrusionOk="0">
                  <a:moveTo>
                    <a:pt x="774" y="1"/>
                  </a:moveTo>
                  <a:cubicBezTo>
                    <a:pt x="631" y="96"/>
                    <a:pt x="452" y="48"/>
                    <a:pt x="310" y="96"/>
                  </a:cubicBezTo>
                  <a:cubicBezTo>
                    <a:pt x="191" y="132"/>
                    <a:pt x="60" y="144"/>
                    <a:pt x="0" y="298"/>
                  </a:cubicBezTo>
                  <a:cubicBezTo>
                    <a:pt x="131" y="417"/>
                    <a:pt x="310" y="370"/>
                    <a:pt x="464" y="417"/>
                  </a:cubicBezTo>
                  <a:cubicBezTo>
                    <a:pt x="524" y="429"/>
                    <a:pt x="572" y="429"/>
                    <a:pt x="607" y="429"/>
                  </a:cubicBezTo>
                  <a:cubicBezTo>
                    <a:pt x="700" y="485"/>
                    <a:pt x="798" y="508"/>
                    <a:pt x="898" y="508"/>
                  </a:cubicBezTo>
                  <a:cubicBezTo>
                    <a:pt x="992" y="508"/>
                    <a:pt x="1087" y="488"/>
                    <a:pt x="1179" y="453"/>
                  </a:cubicBezTo>
                  <a:cubicBezTo>
                    <a:pt x="1579" y="444"/>
                    <a:pt x="1977" y="437"/>
                    <a:pt x="2375" y="437"/>
                  </a:cubicBezTo>
                  <a:cubicBezTo>
                    <a:pt x="3043" y="437"/>
                    <a:pt x="3710" y="457"/>
                    <a:pt x="4382" y="525"/>
                  </a:cubicBezTo>
                  <a:cubicBezTo>
                    <a:pt x="4512" y="536"/>
                    <a:pt x="4652" y="566"/>
                    <a:pt x="4791" y="566"/>
                  </a:cubicBezTo>
                  <a:cubicBezTo>
                    <a:pt x="4929" y="566"/>
                    <a:pt x="5066" y="536"/>
                    <a:pt x="5191" y="429"/>
                  </a:cubicBezTo>
                  <a:cubicBezTo>
                    <a:pt x="5251" y="405"/>
                    <a:pt x="5251" y="358"/>
                    <a:pt x="5239" y="298"/>
                  </a:cubicBezTo>
                  <a:cubicBezTo>
                    <a:pt x="5191" y="251"/>
                    <a:pt x="5155" y="227"/>
                    <a:pt x="5096" y="227"/>
                  </a:cubicBezTo>
                  <a:cubicBezTo>
                    <a:pt x="5056" y="242"/>
                    <a:pt x="5018" y="248"/>
                    <a:pt x="4981" y="248"/>
                  </a:cubicBezTo>
                  <a:cubicBezTo>
                    <a:pt x="4929" y="248"/>
                    <a:pt x="4877" y="236"/>
                    <a:pt x="4822" y="215"/>
                  </a:cubicBezTo>
                  <a:cubicBezTo>
                    <a:pt x="4751" y="215"/>
                    <a:pt x="4684" y="204"/>
                    <a:pt x="4617" y="204"/>
                  </a:cubicBezTo>
                  <a:cubicBezTo>
                    <a:pt x="4583" y="204"/>
                    <a:pt x="4548" y="207"/>
                    <a:pt x="4512" y="215"/>
                  </a:cubicBezTo>
                  <a:cubicBezTo>
                    <a:pt x="4477" y="251"/>
                    <a:pt x="4441" y="286"/>
                    <a:pt x="4403" y="286"/>
                  </a:cubicBezTo>
                  <a:cubicBezTo>
                    <a:pt x="4378" y="286"/>
                    <a:pt x="4351" y="270"/>
                    <a:pt x="4322" y="227"/>
                  </a:cubicBezTo>
                  <a:cubicBezTo>
                    <a:pt x="4227" y="191"/>
                    <a:pt x="4108" y="215"/>
                    <a:pt x="4036" y="132"/>
                  </a:cubicBezTo>
                  <a:cubicBezTo>
                    <a:pt x="3334" y="120"/>
                    <a:pt x="2643" y="120"/>
                    <a:pt x="1965" y="108"/>
                  </a:cubicBezTo>
                  <a:cubicBezTo>
                    <a:pt x="1776" y="108"/>
                    <a:pt x="1587" y="126"/>
                    <a:pt x="1400" y="126"/>
                  </a:cubicBezTo>
                  <a:cubicBezTo>
                    <a:pt x="1187" y="126"/>
                    <a:pt x="977" y="102"/>
                    <a:pt x="7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7494;p32">
              <a:extLst>
                <a:ext uri="{FF2B5EF4-FFF2-40B4-BE49-F238E27FC236}">
                  <a16:creationId xmlns:a16="http://schemas.microsoft.com/office/drawing/2014/main" id="{43E991D3-3ED2-4174-8814-8F399DBD81A2}"/>
                </a:ext>
              </a:extLst>
            </p:cNvPr>
            <p:cNvSpPr/>
            <p:nvPr/>
          </p:nvSpPr>
          <p:spPr>
            <a:xfrm>
              <a:off x="5381325" y="2268275"/>
              <a:ext cx="119375" cy="11250"/>
            </a:xfrm>
            <a:custGeom>
              <a:avLst/>
              <a:gdLst/>
              <a:ahLst/>
              <a:cxnLst/>
              <a:rect l="l" t="t" r="r" b="b"/>
              <a:pathLst>
                <a:path w="4775" h="450" extrusionOk="0">
                  <a:moveTo>
                    <a:pt x="881" y="0"/>
                  </a:moveTo>
                  <a:cubicBezTo>
                    <a:pt x="786" y="0"/>
                    <a:pt x="679" y="24"/>
                    <a:pt x="595" y="24"/>
                  </a:cubicBezTo>
                  <a:cubicBezTo>
                    <a:pt x="532" y="44"/>
                    <a:pt x="463" y="45"/>
                    <a:pt x="393" y="45"/>
                  </a:cubicBezTo>
                  <a:cubicBezTo>
                    <a:pt x="383" y="45"/>
                    <a:pt x="372" y="45"/>
                    <a:pt x="361" y="45"/>
                  </a:cubicBezTo>
                  <a:cubicBezTo>
                    <a:pt x="232" y="45"/>
                    <a:pt x="103" y="50"/>
                    <a:pt x="0" y="167"/>
                  </a:cubicBezTo>
                  <a:cubicBezTo>
                    <a:pt x="83" y="203"/>
                    <a:pt x="167" y="274"/>
                    <a:pt x="250" y="274"/>
                  </a:cubicBezTo>
                  <a:cubicBezTo>
                    <a:pt x="1500" y="298"/>
                    <a:pt x="2762" y="345"/>
                    <a:pt x="4013" y="417"/>
                  </a:cubicBezTo>
                  <a:cubicBezTo>
                    <a:pt x="4130" y="428"/>
                    <a:pt x="4256" y="450"/>
                    <a:pt x="4380" y="450"/>
                  </a:cubicBezTo>
                  <a:cubicBezTo>
                    <a:pt x="4519" y="450"/>
                    <a:pt x="4655" y="422"/>
                    <a:pt x="4775" y="322"/>
                  </a:cubicBezTo>
                  <a:cubicBezTo>
                    <a:pt x="4763" y="286"/>
                    <a:pt x="4739" y="274"/>
                    <a:pt x="4727" y="238"/>
                  </a:cubicBezTo>
                  <a:cubicBezTo>
                    <a:pt x="4655" y="226"/>
                    <a:pt x="4548" y="238"/>
                    <a:pt x="4489" y="167"/>
                  </a:cubicBezTo>
                  <a:cubicBezTo>
                    <a:pt x="4429" y="167"/>
                    <a:pt x="4394" y="155"/>
                    <a:pt x="4346" y="155"/>
                  </a:cubicBezTo>
                  <a:cubicBezTo>
                    <a:pt x="4227" y="36"/>
                    <a:pt x="4096" y="36"/>
                    <a:pt x="3941" y="24"/>
                  </a:cubicBezTo>
                  <a:cubicBezTo>
                    <a:pt x="3060" y="24"/>
                    <a:pt x="2191" y="0"/>
                    <a:pt x="1310" y="0"/>
                  </a:cubicBezTo>
                  <a:cubicBezTo>
                    <a:pt x="1250" y="83"/>
                    <a:pt x="1155" y="83"/>
                    <a:pt x="1084" y="83"/>
                  </a:cubicBezTo>
                  <a:cubicBezTo>
                    <a:pt x="1012" y="83"/>
                    <a:pt x="941" y="60"/>
                    <a:pt x="8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7495;p32">
              <a:extLst>
                <a:ext uri="{FF2B5EF4-FFF2-40B4-BE49-F238E27FC236}">
                  <a16:creationId xmlns:a16="http://schemas.microsoft.com/office/drawing/2014/main" id="{4F428F00-99CA-433F-84BE-F824E87EF7D8}"/>
                </a:ext>
              </a:extLst>
            </p:cNvPr>
            <p:cNvSpPr/>
            <p:nvPr/>
          </p:nvSpPr>
          <p:spPr>
            <a:xfrm>
              <a:off x="5566450" y="2147725"/>
              <a:ext cx="161350" cy="15150"/>
            </a:xfrm>
            <a:custGeom>
              <a:avLst/>
              <a:gdLst/>
              <a:ahLst/>
              <a:cxnLst/>
              <a:rect l="l" t="t" r="r" b="b"/>
              <a:pathLst>
                <a:path w="6454" h="606" extrusionOk="0">
                  <a:moveTo>
                    <a:pt x="179" y="0"/>
                  </a:moveTo>
                  <a:cubicBezTo>
                    <a:pt x="108" y="24"/>
                    <a:pt x="48" y="83"/>
                    <a:pt x="25" y="155"/>
                  </a:cubicBezTo>
                  <a:cubicBezTo>
                    <a:pt x="1" y="417"/>
                    <a:pt x="203" y="417"/>
                    <a:pt x="394" y="441"/>
                  </a:cubicBezTo>
                  <a:cubicBezTo>
                    <a:pt x="413" y="441"/>
                    <a:pt x="432" y="442"/>
                    <a:pt x="451" y="442"/>
                  </a:cubicBezTo>
                  <a:cubicBezTo>
                    <a:pt x="614" y="442"/>
                    <a:pt x="786" y="418"/>
                    <a:pt x="956" y="418"/>
                  </a:cubicBezTo>
                  <a:cubicBezTo>
                    <a:pt x="1093" y="418"/>
                    <a:pt x="1229" y="433"/>
                    <a:pt x="1358" y="488"/>
                  </a:cubicBezTo>
                  <a:lnTo>
                    <a:pt x="1513" y="488"/>
                  </a:lnTo>
                  <a:cubicBezTo>
                    <a:pt x="1513" y="476"/>
                    <a:pt x="1525" y="476"/>
                    <a:pt x="1549" y="464"/>
                  </a:cubicBezTo>
                  <a:cubicBezTo>
                    <a:pt x="1584" y="464"/>
                    <a:pt x="1608" y="476"/>
                    <a:pt x="1644" y="512"/>
                  </a:cubicBezTo>
                  <a:cubicBezTo>
                    <a:pt x="1715" y="524"/>
                    <a:pt x="1811" y="524"/>
                    <a:pt x="1882" y="536"/>
                  </a:cubicBezTo>
                  <a:cubicBezTo>
                    <a:pt x="1944" y="561"/>
                    <a:pt x="2006" y="579"/>
                    <a:pt x="2067" y="579"/>
                  </a:cubicBezTo>
                  <a:cubicBezTo>
                    <a:pt x="2122" y="579"/>
                    <a:pt x="2176" y="564"/>
                    <a:pt x="2227" y="524"/>
                  </a:cubicBezTo>
                  <a:cubicBezTo>
                    <a:pt x="2227" y="512"/>
                    <a:pt x="2239" y="512"/>
                    <a:pt x="2263" y="488"/>
                  </a:cubicBezTo>
                  <a:cubicBezTo>
                    <a:pt x="2271" y="485"/>
                    <a:pt x="2279" y="484"/>
                    <a:pt x="2287" y="484"/>
                  </a:cubicBezTo>
                  <a:cubicBezTo>
                    <a:pt x="2311" y="484"/>
                    <a:pt x="2331" y="500"/>
                    <a:pt x="2358" y="536"/>
                  </a:cubicBezTo>
                  <a:cubicBezTo>
                    <a:pt x="2484" y="587"/>
                    <a:pt x="2610" y="606"/>
                    <a:pt x="2736" y="606"/>
                  </a:cubicBezTo>
                  <a:cubicBezTo>
                    <a:pt x="2872" y="606"/>
                    <a:pt x="3008" y="584"/>
                    <a:pt x="3144" y="560"/>
                  </a:cubicBezTo>
                  <a:lnTo>
                    <a:pt x="3192" y="560"/>
                  </a:lnTo>
                  <a:cubicBezTo>
                    <a:pt x="3543" y="595"/>
                    <a:pt x="3893" y="606"/>
                    <a:pt x="4243" y="606"/>
                  </a:cubicBezTo>
                  <a:cubicBezTo>
                    <a:pt x="4765" y="606"/>
                    <a:pt x="5287" y="582"/>
                    <a:pt x="5815" y="582"/>
                  </a:cubicBezTo>
                  <a:cubicBezTo>
                    <a:pt x="5881" y="582"/>
                    <a:pt x="5947" y="583"/>
                    <a:pt x="6013" y="584"/>
                  </a:cubicBezTo>
                  <a:cubicBezTo>
                    <a:pt x="6028" y="582"/>
                    <a:pt x="6043" y="582"/>
                    <a:pt x="6058" y="582"/>
                  </a:cubicBezTo>
                  <a:cubicBezTo>
                    <a:pt x="6107" y="582"/>
                    <a:pt x="6156" y="586"/>
                    <a:pt x="6203" y="586"/>
                  </a:cubicBezTo>
                  <a:cubicBezTo>
                    <a:pt x="6303" y="586"/>
                    <a:pt x="6395" y="566"/>
                    <a:pt x="6454" y="441"/>
                  </a:cubicBezTo>
                  <a:cubicBezTo>
                    <a:pt x="6240" y="107"/>
                    <a:pt x="5918" y="226"/>
                    <a:pt x="5632" y="179"/>
                  </a:cubicBezTo>
                  <a:cubicBezTo>
                    <a:pt x="5525" y="179"/>
                    <a:pt x="5418" y="167"/>
                    <a:pt x="5323" y="155"/>
                  </a:cubicBezTo>
                  <a:cubicBezTo>
                    <a:pt x="5275" y="155"/>
                    <a:pt x="5240" y="143"/>
                    <a:pt x="5216" y="143"/>
                  </a:cubicBezTo>
                  <a:cubicBezTo>
                    <a:pt x="5156" y="143"/>
                    <a:pt x="5085" y="143"/>
                    <a:pt x="5025" y="155"/>
                  </a:cubicBezTo>
                  <a:cubicBezTo>
                    <a:pt x="4942" y="178"/>
                    <a:pt x="4857" y="187"/>
                    <a:pt x="4773" y="187"/>
                  </a:cubicBezTo>
                  <a:cubicBezTo>
                    <a:pt x="4639" y="187"/>
                    <a:pt x="4506" y="165"/>
                    <a:pt x="4382" y="143"/>
                  </a:cubicBezTo>
                  <a:cubicBezTo>
                    <a:pt x="4347" y="131"/>
                    <a:pt x="4314" y="125"/>
                    <a:pt x="4283" y="125"/>
                  </a:cubicBezTo>
                  <a:cubicBezTo>
                    <a:pt x="4251" y="125"/>
                    <a:pt x="4222" y="131"/>
                    <a:pt x="4192" y="143"/>
                  </a:cubicBezTo>
                  <a:cubicBezTo>
                    <a:pt x="4011" y="180"/>
                    <a:pt x="3834" y="198"/>
                    <a:pt x="3658" y="198"/>
                  </a:cubicBezTo>
                  <a:cubicBezTo>
                    <a:pt x="3498" y="198"/>
                    <a:pt x="3339" y="183"/>
                    <a:pt x="3180" y="155"/>
                  </a:cubicBezTo>
                  <a:cubicBezTo>
                    <a:pt x="3120" y="143"/>
                    <a:pt x="3061" y="143"/>
                    <a:pt x="3001" y="143"/>
                  </a:cubicBezTo>
                  <a:cubicBezTo>
                    <a:pt x="2906" y="143"/>
                    <a:pt x="2799" y="155"/>
                    <a:pt x="2715" y="155"/>
                  </a:cubicBezTo>
                  <a:cubicBezTo>
                    <a:pt x="2584" y="143"/>
                    <a:pt x="2465" y="95"/>
                    <a:pt x="2323" y="60"/>
                  </a:cubicBezTo>
                  <a:cubicBezTo>
                    <a:pt x="2117" y="27"/>
                    <a:pt x="1916" y="19"/>
                    <a:pt x="1714" y="19"/>
                  </a:cubicBezTo>
                  <a:cubicBezTo>
                    <a:pt x="1553" y="19"/>
                    <a:pt x="1391" y="24"/>
                    <a:pt x="1227" y="24"/>
                  </a:cubicBezTo>
                  <a:cubicBezTo>
                    <a:pt x="1131" y="27"/>
                    <a:pt x="1037" y="29"/>
                    <a:pt x="942" y="29"/>
                  </a:cubicBezTo>
                  <a:cubicBezTo>
                    <a:pt x="685" y="29"/>
                    <a:pt x="432" y="18"/>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7496;p32">
              <a:extLst>
                <a:ext uri="{FF2B5EF4-FFF2-40B4-BE49-F238E27FC236}">
                  <a16:creationId xmlns:a16="http://schemas.microsoft.com/office/drawing/2014/main" id="{5F01D61A-7467-49B7-A005-0EE2E844778F}"/>
                </a:ext>
              </a:extLst>
            </p:cNvPr>
            <p:cNvSpPr/>
            <p:nvPr/>
          </p:nvSpPr>
          <p:spPr>
            <a:xfrm>
              <a:off x="5300950" y="2261150"/>
              <a:ext cx="95275" cy="11400"/>
            </a:xfrm>
            <a:custGeom>
              <a:avLst/>
              <a:gdLst/>
              <a:ahLst/>
              <a:cxnLst/>
              <a:rect l="l" t="t" r="r" b="b"/>
              <a:pathLst>
                <a:path w="3811" h="456" extrusionOk="0">
                  <a:moveTo>
                    <a:pt x="364" y="1"/>
                  </a:moveTo>
                  <a:cubicBezTo>
                    <a:pt x="221" y="1"/>
                    <a:pt x="87" y="70"/>
                    <a:pt x="0" y="273"/>
                  </a:cubicBezTo>
                  <a:cubicBezTo>
                    <a:pt x="913" y="422"/>
                    <a:pt x="1801" y="455"/>
                    <a:pt x="2685" y="455"/>
                  </a:cubicBezTo>
                  <a:cubicBezTo>
                    <a:pt x="2862" y="455"/>
                    <a:pt x="3038" y="454"/>
                    <a:pt x="3215" y="452"/>
                  </a:cubicBezTo>
                  <a:cubicBezTo>
                    <a:pt x="3261" y="440"/>
                    <a:pt x="3310" y="438"/>
                    <a:pt x="3359" y="438"/>
                  </a:cubicBezTo>
                  <a:cubicBezTo>
                    <a:pt x="3398" y="438"/>
                    <a:pt x="3436" y="439"/>
                    <a:pt x="3475" y="439"/>
                  </a:cubicBezTo>
                  <a:cubicBezTo>
                    <a:pt x="3595" y="439"/>
                    <a:pt x="3715" y="425"/>
                    <a:pt x="3810" y="309"/>
                  </a:cubicBezTo>
                  <a:cubicBezTo>
                    <a:pt x="3763" y="285"/>
                    <a:pt x="3739" y="249"/>
                    <a:pt x="3703" y="214"/>
                  </a:cubicBezTo>
                  <a:cubicBezTo>
                    <a:pt x="2620" y="107"/>
                    <a:pt x="1536" y="190"/>
                    <a:pt x="465" y="11"/>
                  </a:cubicBezTo>
                  <a:cubicBezTo>
                    <a:pt x="431" y="5"/>
                    <a:pt x="397" y="1"/>
                    <a:pt x="3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7497;p32">
              <a:extLst>
                <a:ext uri="{FF2B5EF4-FFF2-40B4-BE49-F238E27FC236}">
                  <a16:creationId xmlns:a16="http://schemas.microsoft.com/office/drawing/2014/main" id="{1198AB3F-7C5A-4262-ACD9-9EE0F3693AF5}"/>
                </a:ext>
              </a:extLst>
            </p:cNvPr>
            <p:cNvSpPr/>
            <p:nvPr/>
          </p:nvSpPr>
          <p:spPr>
            <a:xfrm>
              <a:off x="5262250" y="2268825"/>
              <a:ext cx="69675" cy="18225"/>
            </a:xfrm>
            <a:custGeom>
              <a:avLst/>
              <a:gdLst/>
              <a:ahLst/>
              <a:cxnLst/>
              <a:rect l="l" t="t" r="r" b="b"/>
              <a:pathLst>
                <a:path w="2787" h="729" extrusionOk="0">
                  <a:moveTo>
                    <a:pt x="472" y="0"/>
                  </a:moveTo>
                  <a:cubicBezTo>
                    <a:pt x="424" y="0"/>
                    <a:pt x="373" y="7"/>
                    <a:pt x="322" y="14"/>
                  </a:cubicBezTo>
                  <a:cubicBezTo>
                    <a:pt x="263" y="26"/>
                    <a:pt x="203" y="61"/>
                    <a:pt x="143" y="85"/>
                  </a:cubicBezTo>
                  <a:cubicBezTo>
                    <a:pt x="72" y="133"/>
                    <a:pt x="13" y="204"/>
                    <a:pt x="1" y="312"/>
                  </a:cubicBezTo>
                  <a:cubicBezTo>
                    <a:pt x="775" y="669"/>
                    <a:pt x="1620" y="609"/>
                    <a:pt x="2441" y="728"/>
                  </a:cubicBezTo>
                  <a:cubicBezTo>
                    <a:pt x="2572" y="716"/>
                    <a:pt x="2703" y="693"/>
                    <a:pt x="2787" y="550"/>
                  </a:cubicBezTo>
                  <a:cubicBezTo>
                    <a:pt x="2108" y="419"/>
                    <a:pt x="1441" y="300"/>
                    <a:pt x="739" y="157"/>
                  </a:cubicBezTo>
                  <a:cubicBezTo>
                    <a:pt x="681" y="33"/>
                    <a:pt x="583" y="0"/>
                    <a:pt x="4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7498;p32">
              <a:extLst>
                <a:ext uri="{FF2B5EF4-FFF2-40B4-BE49-F238E27FC236}">
                  <a16:creationId xmlns:a16="http://schemas.microsoft.com/office/drawing/2014/main" id="{D5EEFA7A-3366-4DF0-A04C-BDA564056AA2}"/>
                </a:ext>
              </a:extLst>
            </p:cNvPr>
            <p:cNvSpPr/>
            <p:nvPr/>
          </p:nvSpPr>
          <p:spPr>
            <a:xfrm>
              <a:off x="5470600" y="2246750"/>
              <a:ext cx="69700" cy="8375"/>
            </a:xfrm>
            <a:custGeom>
              <a:avLst/>
              <a:gdLst/>
              <a:ahLst/>
              <a:cxnLst/>
              <a:rect l="l" t="t" r="r" b="b"/>
              <a:pathLst>
                <a:path w="2788" h="335" extrusionOk="0">
                  <a:moveTo>
                    <a:pt x="2426" y="1"/>
                  </a:moveTo>
                  <a:cubicBezTo>
                    <a:pt x="2371" y="1"/>
                    <a:pt x="2317" y="4"/>
                    <a:pt x="2263" y="4"/>
                  </a:cubicBezTo>
                  <a:cubicBezTo>
                    <a:pt x="1573" y="16"/>
                    <a:pt x="882" y="16"/>
                    <a:pt x="180" y="28"/>
                  </a:cubicBezTo>
                  <a:cubicBezTo>
                    <a:pt x="72" y="87"/>
                    <a:pt x="1" y="147"/>
                    <a:pt x="49" y="266"/>
                  </a:cubicBezTo>
                  <a:cubicBezTo>
                    <a:pt x="575" y="302"/>
                    <a:pt x="1106" y="334"/>
                    <a:pt x="1636" y="334"/>
                  </a:cubicBezTo>
                  <a:cubicBezTo>
                    <a:pt x="1969" y="334"/>
                    <a:pt x="2301" y="322"/>
                    <a:pt x="2632" y="290"/>
                  </a:cubicBezTo>
                  <a:cubicBezTo>
                    <a:pt x="2680" y="242"/>
                    <a:pt x="2763" y="230"/>
                    <a:pt x="2787" y="135"/>
                  </a:cubicBezTo>
                  <a:cubicBezTo>
                    <a:pt x="2679" y="18"/>
                    <a:pt x="2553" y="1"/>
                    <a:pt x="24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7499;p32">
              <a:extLst>
                <a:ext uri="{FF2B5EF4-FFF2-40B4-BE49-F238E27FC236}">
                  <a16:creationId xmlns:a16="http://schemas.microsoft.com/office/drawing/2014/main" id="{5FEFBECB-CF41-4AAB-B6F6-7030A29E7364}"/>
                </a:ext>
              </a:extLst>
            </p:cNvPr>
            <p:cNvSpPr/>
            <p:nvPr/>
          </p:nvSpPr>
          <p:spPr>
            <a:xfrm>
              <a:off x="5337550" y="2177925"/>
              <a:ext cx="81000" cy="11475"/>
            </a:xfrm>
            <a:custGeom>
              <a:avLst/>
              <a:gdLst/>
              <a:ahLst/>
              <a:cxnLst/>
              <a:rect l="l" t="t" r="r" b="b"/>
              <a:pathLst>
                <a:path w="3240" h="459" extrusionOk="0">
                  <a:moveTo>
                    <a:pt x="1726" y="1"/>
                  </a:moveTo>
                  <a:cubicBezTo>
                    <a:pt x="1683" y="1"/>
                    <a:pt x="1640" y="3"/>
                    <a:pt x="1596" y="7"/>
                  </a:cubicBezTo>
                  <a:lnTo>
                    <a:pt x="1382" y="7"/>
                  </a:lnTo>
                  <a:cubicBezTo>
                    <a:pt x="1227" y="7"/>
                    <a:pt x="1096" y="18"/>
                    <a:pt x="941" y="30"/>
                  </a:cubicBezTo>
                  <a:cubicBezTo>
                    <a:pt x="870" y="42"/>
                    <a:pt x="811" y="66"/>
                    <a:pt x="739" y="78"/>
                  </a:cubicBezTo>
                  <a:cubicBezTo>
                    <a:pt x="513" y="161"/>
                    <a:pt x="263" y="138"/>
                    <a:pt x="49" y="280"/>
                  </a:cubicBezTo>
                  <a:cubicBezTo>
                    <a:pt x="1" y="364"/>
                    <a:pt x="1" y="399"/>
                    <a:pt x="60" y="459"/>
                  </a:cubicBezTo>
                  <a:lnTo>
                    <a:pt x="1322" y="459"/>
                  </a:lnTo>
                  <a:cubicBezTo>
                    <a:pt x="1346" y="441"/>
                    <a:pt x="1379" y="432"/>
                    <a:pt x="1413" y="432"/>
                  </a:cubicBezTo>
                  <a:cubicBezTo>
                    <a:pt x="1447" y="432"/>
                    <a:pt x="1483" y="441"/>
                    <a:pt x="1513" y="459"/>
                  </a:cubicBezTo>
                  <a:cubicBezTo>
                    <a:pt x="2073" y="459"/>
                    <a:pt x="2644" y="447"/>
                    <a:pt x="3204" y="447"/>
                  </a:cubicBezTo>
                  <a:cubicBezTo>
                    <a:pt x="3204" y="423"/>
                    <a:pt x="3204" y="388"/>
                    <a:pt x="3227" y="376"/>
                  </a:cubicBezTo>
                  <a:lnTo>
                    <a:pt x="3239" y="316"/>
                  </a:lnTo>
                  <a:cubicBezTo>
                    <a:pt x="3144" y="257"/>
                    <a:pt x="3025" y="280"/>
                    <a:pt x="2942" y="209"/>
                  </a:cubicBezTo>
                  <a:lnTo>
                    <a:pt x="2811" y="209"/>
                  </a:lnTo>
                  <a:cubicBezTo>
                    <a:pt x="2742" y="217"/>
                    <a:pt x="2674" y="244"/>
                    <a:pt x="2606" y="244"/>
                  </a:cubicBezTo>
                  <a:cubicBezTo>
                    <a:pt x="2567" y="244"/>
                    <a:pt x="2528" y="235"/>
                    <a:pt x="2489" y="209"/>
                  </a:cubicBezTo>
                  <a:cubicBezTo>
                    <a:pt x="2442" y="209"/>
                    <a:pt x="2406" y="197"/>
                    <a:pt x="2358" y="185"/>
                  </a:cubicBezTo>
                  <a:cubicBezTo>
                    <a:pt x="2158" y="55"/>
                    <a:pt x="1950" y="1"/>
                    <a:pt x="17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7500;p32">
              <a:extLst>
                <a:ext uri="{FF2B5EF4-FFF2-40B4-BE49-F238E27FC236}">
                  <a16:creationId xmlns:a16="http://schemas.microsoft.com/office/drawing/2014/main" id="{E1566CCB-1020-40E2-9671-F0C2A54755EB}"/>
                </a:ext>
              </a:extLst>
            </p:cNvPr>
            <p:cNvSpPr/>
            <p:nvPr/>
          </p:nvSpPr>
          <p:spPr>
            <a:xfrm>
              <a:off x="5595325" y="2276300"/>
              <a:ext cx="56000" cy="12375"/>
            </a:xfrm>
            <a:custGeom>
              <a:avLst/>
              <a:gdLst/>
              <a:ahLst/>
              <a:cxnLst/>
              <a:rect l="l" t="t" r="r" b="b"/>
              <a:pathLst>
                <a:path w="2240" h="495" extrusionOk="0">
                  <a:moveTo>
                    <a:pt x="60" y="1"/>
                  </a:moveTo>
                  <a:cubicBezTo>
                    <a:pt x="1" y="84"/>
                    <a:pt x="1" y="179"/>
                    <a:pt x="60" y="251"/>
                  </a:cubicBezTo>
                  <a:cubicBezTo>
                    <a:pt x="632" y="441"/>
                    <a:pt x="1263" y="394"/>
                    <a:pt x="1858" y="477"/>
                  </a:cubicBezTo>
                  <a:cubicBezTo>
                    <a:pt x="1899" y="481"/>
                    <a:pt x="1942" y="495"/>
                    <a:pt x="1988" y="495"/>
                  </a:cubicBezTo>
                  <a:cubicBezTo>
                    <a:pt x="2061" y="495"/>
                    <a:pt x="2143" y="460"/>
                    <a:pt x="2239" y="298"/>
                  </a:cubicBezTo>
                  <a:cubicBezTo>
                    <a:pt x="1501" y="120"/>
                    <a:pt x="775" y="72"/>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7501;p32">
              <a:extLst>
                <a:ext uri="{FF2B5EF4-FFF2-40B4-BE49-F238E27FC236}">
                  <a16:creationId xmlns:a16="http://schemas.microsoft.com/office/drawing/2014/main" id="{912F734F-029B-4879-AC09-B05439E11856}"/>
                </a:ext>
              </a:extLst>
            </p:cNvPr>
            <p:cNvSpPr/>
            <p:nvPr/>
          </p:nvSpPr>
          <p:spPr>
            <a:xfrm>
              <a:off x="5233075" y="2257250"/>
              <a:ext cx="62550" cy="16850"/>
            </a:xfrm>
            <a:custGeom>
              <a:avLst/>
              <a:gdLst/>
              <a:ahLst/>
              <a:cxnLst/>
              <a:rect l="l" t="t" r="r" b="b"/>
              <a:pathLst>
                <a:path w="2502" h="674" extrusionOk="0">
                  <a:moveTo>
                    <a:pt x="941" y="1"/>
                  </a:moveTo>
                  <a:cubicBezTo>
                    <a:pt x="644" y="13"/>
                    <a:pt x="358" y="13"/>
                    <a:pt x="60" y="24"/>
                  </a:cubicBezTo>
                  <a:cubicBezTo>
                    <a:pt x="25" y="72"/>
                    <a:pt x="1" y="132"/>
                    <a:pt x="37" y="191"/>
                  </a:cubicBezTo>
                  <a:cubicBezTo>
                    <a:pt x="60" y="239"/>
                    <a:pt x="108" y="274"/>
                    <a:pt x="156" y="322"/>
                  </a:cubicBezTo>
                  <a:cubicBezTo>
                    <a:pt x="179" y="346"/>
                    <a:pt x="203" y="358"/>
                    <a:pt x="227" y="370"/>
                  </a:cubicBezTo>
                  <a:cubicBezTo>
                    <a:pt x="263" y="370"/>
                    <a:pt x="287" y="382"/>
                    <a:pt x="322" y="382"/>
                  </a:cubicBezTo>
                  <a:cubicBezTo>
                    <a:pt x="346" y="370"/>
                    <a:pt x="382" y="370"/>
                    <a:pt x="406" y="370"/>
                  </a:cubicBezTo>
                  <a:cubicBezTo>
                    <a:pt x="465" y="358"/>
                    <a:pt x="513" y="358"/>
                    <a:pt x="572" y="346"/>
                  </a:cubicBezTo>
                  <a:cubicBezTo>
                    <a:pt x="656" y="358"/>
                    <a:pt x="739" y="370"/>
                    <a:pt x="822" y="382"/>
                  </a:cubicBezTo>
                  <a:cubicBezTo>
                    <a:pt x="829" y="381"/>
                    <a:pt x="835" y="381"/>
                    <a:pt x="841" y="381"/>
                  </a:cubicBezTo>
                  <a:cubicBezTo>
                    <a:pt x="1004" y="381"/>
                    <a:pt x="884" y="538"/>
                    <a:pt x="941" y="596"/>
                  </a:cubicBezTo>
                  <a:cubicBezTo>
                    <a:pt x="1007" y="655"/>
                    <a:pt x="1078" y="673"/>
                    <a:pt x="1151" y="673"/>
                  </a:cubicBezTo>
                  <a:cubicBezTo>
                    <a:pt x="1224" y="673"/>
                    <a:pt x="1299" y="655"/>
                    <a:pt x="1370" y="644"/>
                  </a:cubicBezTo>
                  <a:cubicBezTo>
                    <a:pt x="1394" y="608"/>
                    <a:pt x="1394" y="596"/>
                    <a:pt x="1394" y="560"/>
                  </a:cubicBezTo>
                  <a:cubicBezTo>
                    <a:pt x="1442" y="530"/>
                    <a:pt x="1497" y="524"/>
                    <a:pt x="1555" y="524"/>
                  </a:cubicBezTo>
                  <a:cubicBezTo>
                    <a:pt x="1601" y="524"/>
                    <a:pt x="1649" y="528"/>
                    <a:pt x="1697" y="528"/>
                  </a:cubicBezTo>
                  <a:cubicBezTo>
                    <a:pt x="1782" y="528"/>
                    <a:pt x="1868" y="515"/>
                    <a:pt x="1942" y="441"/>
                  </a:cubicBezTo>
                  <a:cubicBezTo>
                    <a:pt x="1942" y="429"/>
                    <a:pt x="1953" y="429"/>
                    <a:pt x="1989" y="417"/>
                  </a:cubicBezTo>
                  <a:cubicBezTo>
                    <a:pt x="1995" y="415"/>
                    <a:pt x="2000" y="413"/>
                    <a:pt x="2004" y="413"/>
                  </a:cubicBezTo>
                  <a:cubicBezTo>
                    <a:pt x="2020" y="413"/>
                    <a:pt x="2033" y="429"/>
                    <a:pt x="2061" y="465"/>
                  </a:cubicBezTo>
                  <a:cubicBezTo>
                    <a:pt x="2501" y="465"/>
                    <a:pt x="2501" y="465"/>
                    <a:pt x="2370" y="167"/>
                  </a:cubicBezTo>
                  <a:cubicBezTo>
                    <a:pt x="2252" y="102"/>
                    <a:pt x="2126" y="88"/>
                    <a:pt x="1998" y="88"/>
                  </a:cubicBezTo>
                  <a:cubicBezTo>
                    <a:pt x="1900" y="88"/>
                    <a:pt x="1800" y="96"/>
                    <a:pt x="1702" y="96"/>
                  </a:cubicBezTo>
                  <a:cubicBezTo>
                    <a:pt x="1579" y="96"/>
                    <a:pt x="1459" y="83"/>
                    <a:pt x="1346" y="24"/>
                  </a:cubicBezTo>
                  <a:cubicBezTo>
                    <a:pt x="1215" y="13"/>
                    <a:pt x="1072" y="13"/>
                    <a:pt x="9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7502;p32">
              <a:extLst>
                <a:ext uri="{FF2B5EF4-FFF2-40B4-BE49-F238E27FC236}">
                  <a16:creationId xmlns:a16="http://schemas.microsoft.com/office/drawing/2014/main" id="{159504EB-AD51-4F4D-AEB0-01D1AAB04D40}"/>
                </a:ext>
              </a:extLst>
            </p:cNvPr>
            <p:cNvSpPr/>
            <p:nvPr/>
          </p:nvSpPr>
          <p:spPr>
            <a:xfrm>
              <a:off x="5419125" y="2243550"/>
              <a:ext cx="51225" cy="10600"/>
            </a:xfrm>
            <a:custGeom>
              <a:avLst/>
              <a:gdLst/>
              <a:ahLst/>
              <a:cxnLst/>
              <a:rect l="l" t="t" r="r" b="b"/>
              <a:pathLst>
                <a:path w="2049" h="424" extrusionOk="0">
                  <a:moveTo>
                    <a:pt x="95" y="1"/>
                  </a:moveTo>
                  <a:cubicBezTo>
                    <a:pt x="24" y="60"/>
                    <a:pt x="0" y="132"/>
                    <a:pt x="24" y="203"/>
                  </a:cubicBezTo>
                  <a:cubicBezTo>
                    <a:pt x="36" y="263"/>
                    <a:pt x="84" y="287"/>
                    <a:pt x="143" y="310"/>
                  </a:cubicBezTo>
                  <a:cubicBezTo>
                    <a:pt x="460" y="399"/>
                    <a:pt x="784" y="424"/>
                    <a:pt x="1109" y="424"/>
                  </a:cubicBezTo>
                  <a:cubicBezTo>
                    <a:pt x="1395" y="424"/>
                    <a:pt x="1681" y="405"/>
                    <a:pt x="1965" y="394"/>
                  </a:cubicBezTo>
                  <a:cubicBezTo>
                    <a:pt x="2048" y="251"/>
                    <a:pt x="1905" y="215"/>
                    <a:pt x="1834" y="144"/>
                  </a:cubicBezTo>
                  <a:cubicBezTo>
                    <a:pt x="1753" y="120"/>
                    <a:pt x="1669" y="115"/>
                    <a:pt x="1584" y="115"/>
                  </a:cubicBezTo>
                  <a:cubicBezTo>
                    <a:pt x="1512" y="115"/>
                    <a:pt x="1439" y="119"/>
                    <a:pt x="1367" y="119"/>
                  </a:cubicBezTo>
                  <a:cubicBezTo>
                    <a:pt x="1224" y="119"/>
                    <a:pt x="1083" y="103"/>
                    <a:pt x="953" y="13"/>
                  </a:cubicBezTo>
                  <a:cubicBezTo>
                    <a:pt x="655" y="13"/>
                    <a:pt x="381" y="1"/>
                    <a:pt x="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7503;p32">
              <a:extLst>
                <a:ext uri="{FF2B5EF4-FFF2-40B4-BE49-F238E27FC236}">
                  <a16:creationId xmlns:a16="http://schemas.microsoft.com/office/drawing/2014/main" id="{4AD3FEF8-0CD7-4236-9616-36D53FCAC170}"/>
                </a:ext>
              </a:extLst>
            </p:cNvPr>
            <p:cNvSpPr/>
            <p:nvPr/>
          </p:nvSpPr>
          <p:spPr>
            <a:xfrm>
              <a:off x="5516450" y="2272075"/>
              <a:ext cx="44975" cy="10525"/>
            </a:xfrm>
            <a:custGeom>
              <a:avLst/>
              <a:gdLst/>
              <a:ahLst/>
              <a:cxnLst/>
              <a:rect l="l" t="t" r="r" b="b"/>
              <a:pathLst>
                <a:path w="1799" h="421" extrusionOk="0">
                  <a:moveTo>
                    <a:pt x="1092" y="1"/>
                  </a:moveTo>
                  <a:cubicBezTo>
                    <a:pt x="1058" y="1"/>
                    <a:pt x="1023" y="1"/>
                    <a:pt x="989" y="3"/>
                  </a:cubicBezTo>
                  <a:cubicBezTo>
                    <a:pt x="679" y="15"/>
                    <a:pt x="382" y="15"/>
                    <a:pt x="72" y="27"/>
                  </a:cubicBezTo>
                  <a:cubicBezTo>
                    <a:pt x="1" y="110"/>
                    <a:pt x="1" y="193"/>
                    <a:pt x="72" y="289"/>
                  </a:cubicBezTo>
                  <a:cubicBezTo>
                    <a:pt x="302" y="298"/>
                    <a:pt x="524" y="331"/>
                    <a:pt x="751" y="331"/>
                  </a:cubicBezTo>
                  <a:cubicBezTo>
                    <a:pt x="806" y="331"/>
                    <a:pt x="862" y="329"/>
                    <a:pt x="917" y="324"/>
                  </a:cubicBezTo>
                  <a:cubicBezTo>
                    <a:pt x="924" y="324"/>
                    <a:pt x="930" y="324"/>
                    <a:pt x="937" y="324"/>
                  </a:cubicBezTo>
                  <a:cubicBezTo>
                    <a:pt x="1110" y="324"/>
                    <a:pt x="1292" y="421"/>
                    <a:pt x="1481" y="421"/>
                  </a:cubicBezTo>
                  <a:cubicBezTo>
                    <a:pt x="1585" y="421"/>
                    <a:pt x="1691" y="391"/>
                    <a:pt x="1798" y="301"/>
                  </a:cubicBezTo>
                  <a:cubicBezTo>
                    <a:pt x="1579" y="49"/>
                    <a:pt x="1340" y="1"/>
                    <a:pt x="10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7504;p32">
              <a:extLst>
                <a:ext uri="{FF2B5EF4-FFF2-40B4-BE49-F238E27FC236}">
                  <a16:creationId xmlns:a16="http://schemas.microsoft.com/office/drawing/2014/main" id="{E1F5B984-AD72-411B-9EA4-DB8E2F6E1D89}"/>
                </a:ext>
              </a:extLst>
            </p:cNvPr>
            <p:cNvSpPr/>
            <p:nvPr/>
          </p:nvSpPr>
          <p:spPr>
            <a:xfrm>
              <a:off x="5542650" y="2145300"/>
              <a:ext cx="58050" cy="15250"/>
            </a:xfrm>
            <a:custGeom>
              <a:avLst/>
              <a:gdLst/>
              <a:ahLst/>
              <a:cxnLst/>
              <a:rect l="l" t="t" r="r" b="b"/>
              <a:pathLst>
                <a:path w="2322" h="610" extrusionOk="0">
                  <a:moveTo>
                    <a:pt x="499" y="389"/>
                  </a:moveTo>
                  <a:cubicBezTo>
                    <a:pt x="529" y="389"/>
                    <a:pt x="558" y="394"/>
                    <a:pt x="584" y="407"/>
                  </a:cubicBezTo>
                  <a:cubicBezTo>
                    <a:pt x="536" y="407"/>
                    <a:pt x="487" y="405"/>
                    <a:pt x="436" y="405"/>
                  </a:cubicBezTo>
                  <a:cubicBezTo>
                    <a:pt x="412" y="405"/>
                    <a:pt x="389" y="405"/>
                    <a:pt x="365" y="406"/>
                  </a:cubicBezTo>
                  <a:lnTo>
                    <a:pt x="365" y="406"/>
                  </a:lnTo>
                  <a:cubicBezTo>
                    <a:pt x="411" y="398"/>
                    <a:pt x="457" y="389"/>
                    <a:pt x="499" y="389"/>
                  </a:cubicBezTo>
                  <a:close/>
                  <a:moveTo>
                    <a:pt x="488" y="1"/>
                  </a:moveTo>
                  <a:cubicBezTo>
                    <a:pt x="311" y="1"/>
                    <a:pt x="141" y="52"/>
                    <a:pt x="0" y="228"/>
                  </a:cubicBezTo>
                  <a:cubicBezTo>
                    <a:pt x="52" y="384"/>
                    <a:pt x="139" y="422"/>
                    <a:pt x="233" y="422"/>
                  </a:cubicBezTo>
                  <a:cubicBezTo>
                    <a:pt x="235" y="422"/>
                    <a:pt x="236" y="422"/>
                    <a:pt x="237" y="422"/>
                  </a:cubicBezTo>
                  <a:lnTo>
                    <a:pt x="237" y="422"/>
                  </a:lnTo>
                  <a:cubicBezTo>
                    <a:pt x="226" y="425"/>
                    <a:pt x="214" y="427"/>
                    <a:pt x="203" y="430"/>
                  </a:cubicBezTo>
                  <a:cubicBezTo>
                    <a:pt x="143" y="466"/>
                    <a:pt x="143" y="538"/>
                    <a:pt x="167" y="585"/>
                  </a:cubicBezTo>
                  <a:cubicBezTo>
                    <a:pt x="893" y="609"/>
                    <a:pt x="1608" y="609"/>
                    <a:pt x="2322" y="609"/>
                  </a:cubicBezTo>
                  <a:cubicBezTo>
                    <a:pt x="2191" y="490"/>
                    <a:pt x="2048" y="463"/>
                    <a:pt x="1901" y="463"/>
                  </a:cubicBezTo>
                  <a:cubicBezTo>
                    <a:pt x="1780" y="463"/>
                    <a:pt x="1657" y="481"/>
                    <a:pt x="1534" y="481"/>
                  </a:cubicBezTo>
                  <a:cubicBezTo>
                    <a:pt x="1507" y="481"/>
                    <a:pt x="1480" y="480"/>
                    <a:pt x="1453" y="478"/>
                  </a:cubicBezTo>
                  <a:cubicBezTo>
                    <a:pt x="1250" y="454"/>
                    <a:pt x="1060" y="490"/>
                    <a:pt x="1036" y="216"/>
                  </a:cubicBezTo>
                  <a:cubicBezTo>
                    <a:pt x="1000" y="157"/>
                    <a:pt x="941" y="97"/>
                    <a:pt x="858" y="49"/>
                  </a:cubicBezTo>
                  <a:cubicBezTo>
                    <a:pt x="736" y="25"/>
                    <a:pt x="611" y="1"/>
                    <a:pt x="4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7505;p32">
              <a:extLst>
                <a:ext uri="{FF2B5EF4-FFF2-40B4-BE49-F238E27FC236}">
                  <a16:creationId xmlns:a16="http://schemas.microsoft.com/office/drawing/2014/main" id="{117B1CFE-20E4-471C-85B8-674CA9B89976}"/>
                </a:ext>
              </a:extLst>
            </p:cNvPr>
            <p:cNvSpPr/>
            <p:nvPr/>
          </p:nvSpPr>
          <p:spPr>
            <a:xfrm>
              <a:off x="5311675" y="2241800"/>
              <a:ext cx="41975" cy="11775"/>
            </a:xfrm>
            <a:custGeom>
              <a:avLst/>
              <a:gdLst/>
              <a:ahLst/>
              <a:cxnLst/>
              <a:rect l="l" t="t" r="r" b="b"/>
              <a:pathLst>
                <a:path w="1679" h="471" extrusionOk="0">
                  <a:moveTo>
                    <a:pt x="1527" y="1"/>
                  </a:moveTo>
                  <a:cubicBezTo>
                    <a:pt x="1483" y="1"/>
                    <a:pt x="1431" y="24"/>
                    <a:pt x="1369" y="71"/>
                  </a:cubicBezTo>
                  <a:cubicBezTo>
                    <a:pt x="1133" y="117"/>
                    <a:pt x="896" y="134"/>
                    <a:pt x="658" y="134"/>
                  </a:cubicBezTo>
                  <a:cubicBezTo>
                    <a:pt x="464" y="134"/>
                    <a:pt x="269" y="123"/>
                    <a:pt x="71" y="107"/>
                  </a:cubicBezTo>
                  <a:cubicBezTo>
                    <a:pt x="12" y="190"/>
                    <a:pt x="0" y="250"/>
                    <a:pt x="60" y="321"/>
                  </a:cubicBezTo>
                  <a:cubicBezTo>
                    <a:pt x="139" y="353"/>
                    <a:pt x="225" y="358"/>
                    <a:pt x="313" y="358"/>
                  </a:cubicBezTo>
                  <a:cubicBezTo>
                    <a:pt x="357" y="358"/>
                    <a:pt x="401" y="357"/>
                    <a:pt x="445" y="357"/>
                  </a:cubicBezTo>
                  <a:cubicBezTo>
                    <a:pt x="577" y="357"/>
                    <a:pt x="708" y="369"/>
                    <a:pt x="822" y="464"/>
                  </a:cubicBezTo>
                  <a:cubicBezTo>
                    <a:pt x="853" y="468"/>
                    <a:pt x="885" y="470"/>
                    <a:pt x="916" y="470"/>
                  </a:cubicBezTo>
                  <a:cubicBezTo>
                    <a:pt x="1063" y="470"/>
                    <a:pt x="1210" y="427"/>
                    <a:pt x="1357" y="369"/>
                  </a:cubicBezTo>
                  <a:cubicBezTo>
                    <a:pt x="1441" y="261"/>
                    <a:pt x="1643" y="333"/>
                    <a:pt x="1679" y="154"/>
                  </a:cubicBezTo>
                  <a:cubicBezTo>
                    <a:pt x="1643" y="54"/>
                    <a:pt x="1594" y="1"/>
                    <a:pt x="15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7506;p32">
              <a:extLst>
                <a:ext uri="{FF2B5EF4-FFF2-40B4-BE49-F238E27FC236}">
                  <a16:creationId xmlns:a16="http://schemas.microsoft.com/office/drawing/2014/main" id="{E6FF5252-B31E-4D5B-9E98-A0F9288047E1}"/>
                </a:ext>
              </a:extLst>
            </p:cNvPr>
            <p:cNvSpPr/>
            <p:nvPr/>
          </p:nvSpPr>
          <p:spPr>
            <a:xfrm>
              <a:off x="5574500" y="2250100"/>
              <a:ext cx="52400" cy="9350"/>
            </a:xfrm>
            <a:custGeom>
              <a:avLst/>
              <a:gdLst/>
              <a:ahLst/>
              <a:cxnLst/>
              <a:rect l="l" t="t" r="r" b="b"/>
              <a:pathLst>
                <a:path w="2096" h="374" extrusionOk="0">
                  <a:moveTo>
                    <a:pt x="60" y="1"/>
                  </a:moveTo>
                  <a:cubicBezTo>
                    <a:pt x="0" y="72"/>
                    <a:pt x="12" y="132"/>
                    <a:pt x="72" y="191"/>
                  </a:cubicBezTo>
                  <a:cubicBezTo>
                    <a:pt x="501" y="293"/>
                    <a:pt x="931" y="374"/>
                    <a:pt x="1364" y="374"/>
                  </a:cubicBezTo>
                  <a:cubicBezTo>
                    <a:pt x="1591" y="374"/>
                    <a:pt x="1819" y="352"/>
                    <a:pt x="2048" y="299"/>
                  </a:cubicBezTo>
                  <a:cubicBezTo>
                    <a:pt x="2096" y="251"/>
                    <a:pt x="2096" y="215"/>
                    <a:pt x="2060" y="168"/>
                  </a:cubicBezTo>
                  <a:cubicBezTo>
                    <a:pt x="1944" y="103"/>
                    <a:pt x="1823" y="88"/>
                    <a:pt x="1699" y="88"/>
                  </a:cubicBezTo>
                  <a:cubicBezTo>
                    <a:pt x="1592" y="88"/>
                    <a:pt x="1483" y="100"/>
                    <a:pt x="1376" y="100"/>
                  </a:cubicBezTo>
                  <a:cubicBezTo>
                    <a:pt x="1264" y="100"/>
                    <a:pt x="1153" y="87"/>
                    <a:pt x="1048" y="37"/>
                  </a:cubicBezTo>
                  <a:cubicBezTo>
                    <a:pt x="858" y="37"/>
                    <a:pt x="679" y="13"/>
                    <a:pt x="488" y="13"/>
                  </a:cubicBezTo>
                  <a:cubicBezTo>
                    <a:pt x="488" y="37"/>
                    <a:pt x="453" y="37"/>
                    <a:pt x="429" y="48"/>
                  </a:cubicBezTo>
                  <a:cubicBezTo>
                    <a:pt x="381" y="48"/>
                    <a:pt x="357" y="48"/>
                    <a:pt x="3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7507;p32">
              <a:extLst>
                <a:ext uri="{FF2B5EF4-FFF2-40B4-BE49-F238E27FC236}">
                  <a16:creationId xmlns:a16="http://schemas.microsoft.com/office/drawing/2014/main" id="{9A3AA67F-3633-4057-9589-3A6617EA415D}"/>
                </a:ext>
              </a:extLst>
            </p:cNvPr>
            <p:cNvSpPr/>
            <p:nvPr/>
          </p:nvSpPr>
          <p:spPr>
            <a:xfrm>
              <a:off x="5646225" y="2161100"/>
              <a:ext cx="74750" cy="3475"/>
            </a:xfrm>
            <a:custGeom>
              <a:avLst/>
              <a:gdLst/>
              <a:ahLst/>
              <a:cxnLst/>
              <a:rect l="l" t="t" r="r" b="b"/>
              <a:pathLst>
                <a:path w="2990" h="139" extrusionOk="0">
                  <a:moveTo>
                    <a:pt x="2918" y="1"/>
                  </a:moveTo>
                  <a:cubicBezTo>
                    <a:pt x="1929" y="1"/>
                    <a:pt x="965" y="25"/>
                    <a:pt x="1" y="25"/>
                  </a:cubicBezTo>
                  <a:cubicBezTo>
                    <a:pt x="547" y="112"/>
                    <a:pt x="1102" y="139"/>
                    <a:pt x="1655" y="139"/>
                  </a:cubicBezTo>
                  <a:cubicBezTo>
                    <a:pt x="2078" y="139"/>
                    <a:pt x="2500" y="124"/>
                    <a:pt x="2918" y="108"/>
                  </a:cubicBezTo>
                  <a:cubicBezTo>
                    <a:pt x="2989" y="72"/>
                    <a:pt x="2977" y="37"/>
                    <a:pt x="291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7508;p32">
              <a:extLst>
                <a:ext uri="{FF2B5EF4-FFF2-40B4-BE49-F238E27FC236}">
                  <a16:creationId xmlns:a16="http://schemas.microsoft.com/office/drawing/2014/main" id="{F6F0FA13-2A25-4DDD-9A77-BC403F272D3D}"/>
                </a:ext>
              </a:extLst>
            </p:cNvPr>
            <p:cNvSpPr/>
            <p:nvPr/>
          </p:nvSpPr>
          <p:spPr>
            <a:xfrm>
              <a:off x="5625700" y="2251225"/>
              <a:ext cx="39600" cy="10525"/>
            </a:xfrm>
            <a:custGeom>
              <a:avLst/>
              <a:gdLst/>
              <a:ahLst/>
              <a:cxnLst/>
              <a:rect l="l" t="t" r="r" b="b"/>
              <a:pathLst>
                <a:path w="1584" h="421" extrusionOk="0">
                  <a:moveTo>
                    <a:pt x="296" y="1"/>
                  </a:moveTo>
                  <a:cubicBezTo>
                    <a:pt x="196" y="1"/>
                    <a:pt x="103" y="91"/>
                    <a:pt x="0" y="123"/>
                  </a:cubicBezTo>
                  <a:lnTo>
                    <a:pt x="0" y="254"/>
                  </a:lnTo>
                  <a:cubicBezTo>
                    <a:pt x="168" y="379"/>
                    <a:pt x="339" y="413"/>
                    <a:pt x="518" y="413"/>
                  </a:cubicBezTo>
                  <a:cubicBezTo>
                    <a:pt x="733" y="413"/>
                    <a:pt x="957" y="363"/>
                    <a:pt x="1195" y="363"/>
                  </a:cubicBezTo>
                  <a:cubicBezTo>
                    <a:pt x="1321" y="363"/>
                    <a:pt x="1450" y="377"/>
                    <a:pt x="1584" y="420"/>
                  </a:cubicBezTo>
                  <a:cubicBezTo>
                    <a:pt x="1399" y="162"/>
                    <a:pt x="1206" y="128"/>
                    <a:pt x="1026" y="128"/>
                  </a:cubicBezTo>
                  <a:cubicBezTo>
                    <a:pt x="961" y="128"/>
                    <a:pt x="897" y="132"/>
                    <a:pt x="837" y="132"/>
                  </a:cubicBezTo>
                  <a:cubicBezTo>
                    <a:pt x="795" y="132"/>
                    <a:pt x="754" y="130"/>
                    <a:pt x="715" y="123"/>
                  </a:cubicBezTo>
                  <a:cubicBezTo>
                    <a:pt x="652" y="150"/>
                    <a:pt x="594" y="206"/>
                    <a:pt x="545" y="206"/>
                  </a:cubicBezTo>
                  <a:cubicBezTo>
                    <a:pt x="509" y="206"/>
                    <a:pt x="478" y="177"/>
                    <a:pt x="453" y="87"/>
                  </a:cubicBezTo>
                  <a:cubicBezTo>
                    <a:pt x="397" y="23"/>
                    <a:pt x="345" y="1"/>
                    <a:pt x="2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7509;p32">
              <a:extLst>
                <a:ext uri="{FF2B5EF4-FFF2-40B4-BE49-F238E27FC236}">
                  <a16:creationId xmlns:a16="http://schemas.microsoft.com/office/drawing/2014/main" id="{8E95829B-F598-48F2-B1B5-27D28F6144D9}"/>
                </a:ext>
              </a:extLst>
            </p:cNvPr>
            <p:cNvSpPr/>
            <p:nvPr/>
          </p:nvSpPr>
          <p:spPr>
            <a:xfrm>
              <a:off x="5584325" y="2203825"/>
              <a:ext cx="42275" cy="9100"/>
            </a:xfrm>
            <a:custGeom>
              <a:avLst/>
              <a:gdLst/>
              <a:ahLst/>
              <a:cxnLst/>
              <a:rect l="l" t="t" r="r" b="b"/>
              <a:pathLst>
                <a:path w="1691" h="364" extrusionOk="0">
                  <a:moveTo>
                    <a:pt x="363" y="1"/>
                  </a:moveTo>
                  <a:cubicBezTo>
                    <a:pt x="271" y="1"/>
                    <a:pt x="178" y="7"/>
                    <a:pt x="84" y="18"/>
                  </a:cubicBezTo>
                  <a:cubicBezTo>
                    <a:pt x="0" y="114"/>
                    <a:pt x="0" y="185"/>
                    <a:pt x="84" y="280"/>
                  </a:cubicBezTo>
                  <a:cubicBezTo>
                    <a:pt x="198" y="288"/>
                    <a:pt x="313" y="290"/>
                    <a:pt x="428" y="290"/>
                  </a:cubicBezTo>
                  <a:cubicBezTo>
                    <a:pt x="581" y="290"/>
                    <a:pt x="734" y="286"/>
                    <a:pt x="887" y="286"/>
                  </a:cubicBezTo>
                  <a:cubicBezTo>
                    <a:pt x="1155" y="286"/>
                    <a:pt x="1423" y="298"/>
                    <a:pt x="1691" y="364"/>
                  </a:cubicBezTo>
                  <a:cubicBezTo>
                    <a:pt x="1263" y="145"/>
                    <a:pt x="828" y="1"/>
                    <a:pt x="3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7510;p32">
              <a:extLst>
                <a:ext uri="{FF2B5EF4-FFF2-40B4-BE49-F238E27FC236}">
                  <a16:creationId xmlns:a16="http://schemas.microsoft.com/office/drawing/2014/main" id="{4F8AAE74-0EFC-40CD-AABC-65CF90D24445}"/>
                </a:ext>
              </a:extLst>
            </p:cNvPr>
            <p:cNvSpPr/>
            <p:nvPr/>
          </p:nvSpPr>
          <p:spPr>
            <a:xfrm>
              <a:off x="5510800" y="2198900"/>
              <a:ext cx="41400" cy="8700"/>
            </a:xfrm>
            <a:custGeom>
              <a:avLst/>
              <a:gdLst/>
              <a:ahLst/>
              <a:cxnLst/>
              <a:rect l="l" t="t" r="r" b="b"/>
              <a:pathLst>
                <a:path w="1656" h="348" extrusionOk="0">
                  <a:moveTo>
                    <a:pt x="78" y="1"/>
                  </a:moveTo>
                  <a:cubicBezTo>
                    <a:pt x="42" y="1"/>
                    <a:pt x="16" y="30"/>
                    <a:pt x="0" y="84"/>
                  </a:cubicBezTo>
                  <a:cubicBezTo>
                    <a:pt x="0" y="132"/>
                    <a:pt x="0" y="180"/>
                    <a:pt x="12" y="203"/>
                  </a:cubicBezTo>
                  <a:cubicBezTo>
                    <a:pt x="161" y="307"/>
                    <a:pt x="316" y="347"/>
                    <a:pt x="475" y="347"/>
                  </a:cubicBezTo>
                  <a:cubicBezTo>
                    <a:pt x="609" y="347"/>
                    <a:pt x="745" y="318"/>
                    <a:pt x="881" y="275"/>
                  </a:cubicBezTo>
                  <a:cubicBezTo>
                    <a:pt x="881" y="263"/>
                    <a:pt x="893" y="263"/>
                    <a:pt x="917" y="251"/>
                  </a:cubicBezTo>
                  <a:cubicBezTo>
                    <a:pt x="953" y="251"/>
                    <a:pt x="977" y="263"/>
                    <a:pt x="1012" y="299"/>
                  </a:cubicBezTo>
                  <a:lnTo>
                    <a:pt x="1155" y="299"/>
                  </a:lnTo>
                  <a:cubicBezTo>
                    <a:pt x="1155" y="299"/>
                    <a:pt x="1179" y="275"/>
                    <a:pt x="1203" y="263"/>
                  </a:cubicBezTo>
                  <a:cubicBezTo>
                    <a:pt x="1239" y="263"/>
                    <a:pt x="1262" y="263"/>
                    <a:pt x="1298" y="311"/>
                  </a:cubicBezTo>
                  <a:cubicBezTo>
                    <a:pt x="1381" y="322"/>
                    <a:pt x="1489" y="322"/>
                    <a:pt x="1572" y="322"/>
                  </a:cubicBezTo>
                  <a:cubicBezTo>
                    <a:pt x="1631" y="311"/>
                    <a:pt x="1655" y="263"/>
                    <a:pt x="1631" y="203"/>
                  </a:cubicBezTo>
                  <a:cubicBezTo>
                    <a:pt x="1620" y="191"/>
                    <a:pt x="1596" y="180"/>
                    <a:pt x="1572" y="156"/>
                  </a:cubicBezTo>
                  <a:cubicBezTo>
                    <a:pt x="1315" y="54"/>
                    <a:pt x="1043" y="45"/>
                    <a:pt x="769" y="45"/>
                  </a:cubicBezTo>
                  <a:cubicBezTo>
                    <a:pt x="707" y="45"/>
                    <a:pt x="644" y="46"/>
                    <a:pt x="582" y="46"/>
                  </a:cubicBezTo>
                  <a:cubicBezTo>
                    <a:pt x="435" y="46"/>
                    <a:pt x="288" y="43"/>
                    <a:pt x="143" y="25"/>
                  </a:cubicBezTo>
                  <a:cubicBezTo>
                    <a:pt x="119" y="8"/>
                    <a:pt x="97" y="1"/>
                    <a:pt x="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7511;p32">
              <a:extLst>
                <a:ext uri="{FF2B5EF4-FFF2-40B4-BE49-F238E27FC236}">
                  <a16:creationId xmlns:a16="http://schemas.microsoft.com/office/drawing/2014/main" id="{55EBD116-0050-4907-B604-F44784B03A27}"/>
                </a:ext>
              </a:extLst>
            </p:cNvPr>
            <p:cNvSpPr/>
            <p:nvPr/>
          </p:nvSpPr>
          <p:spPr>
            <a:xfrm>
              <a:off x="5345900" y="2236125"/>
              <a:ext cx="36925" cy="18550"/>
            </a:xfrm>
            <a:custGeom>
              <a:avLst/>
              <a:gdLst/>
              <a:ahLst/>
              <a:cxnLst/>
              <a:rect l="l" t="t" r="r" b="b"/>
              <a:pathLst>
                <a:path w="1477" h="742" extrusionOk="0">
                  <a:moveTo>
                    <a:pt x="584" y="0"/>
                  </a:moveTo>
                  <a:cubicBezTo>
                    <a:pt x="405" y="0"/>
                    <a:pt x="238" y="0"/>
                    <a:pt x="72" y="84"/>
                  </a:cubicBezTo>
                  <a:lnTo>
                    <a:pt x="0" y="155"/>
                  </a:lnTo>
                  <a:lnTo>
                    <a:pt x="0" y="298"/>
                  </a:lnTo>
                  <a:cubicBezTo>
                    <a:pt x="119" y="310"/>
                    <a:pt x="238" y="310"/>
                    <a:pt x="298" y="429"/>
                  </a:cubicBezTo>
                  <a:cubicBezTo>
                    <a:pt x="393" y="536"/>
                    <a:pt x="548" y="548"/>
                    <a:pt x="548" y="715"/>
                  </a:cubicBezTo>
                  <a:cubicBezTo>
                    <a:pt x="709" y="732"/>
                    <a:pt x="863" y="741"/>
                    <a:pt x="1015" y="741"/>
                  </a:cubicBezTo>
                  <a:cubicBezTo>
                    <a:pt x="1167" y="741"/>
                    <a:pt x="1316" y="732"/>
                    <a:pt x="1465" y="715"/>
                  </a:cubicBezTo>
                  <a:cubicBezTo>
                    <a:pt x="1477" y="655"/>
                    <a:pt x="1477" y="596"/>
                    <a:pt x="1429" y="548"/>
                  </a:cubicBezTo>
                  <a:cubicBezTo>
                    <a:pt x="1381" y="536"/>
                    <a:pt x="1322" y="512"/>
                    <a:pt x="1262" y="500"/>
                  </a:cubicBezTo>
                  <a:cubicBezTo>
                    <a:pt x="1108" y="441"/>
                    <a:pt x="1108" y="274"/>
                    <a:pt x="1024" y="155"/>
                  </a:cubicBezTo>
                  <a:cubicBezTo>
                    <a:pt x="905" y="24"/>
                    <a:pt x="750" y="12"/>
                    <a:pt x="5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7512;p32">
              <a:extLst>
                <a:ext uri="{FF2B5EF4-FFF2-40B4-BE49-F238E27FC236}">
                  <a16:creationId xmlns:a16="http://schemas.microsoft.com/office/drawing/2014/main" id="{1216B4F9-AF91-4097-A5EC-6925036DABD7}"/>
                </a:ext>
              </a:extLst>
            </p:cNvPr>
            <p:cNvSpPr/>
            <p:nvPr/>
          </p:nvSpPr>
          <p:spPr>
            <a:xfrm>
              <a:off x="5542950" y="2248000"/>
              <a:ext cx="33350" cy="9125"/>
            </a:xfrm>
            <a:custGeom>
              <a:avLst/>
              <a:gdLst/>
              <a:ahLst/>
              <a:cxnLst/>
              <a:rect l="l" t="t" r="r" b="b"/>
              <a:pathLst>
                <a:path w="1334" h="365" extrusionOk="0">
                  <a:moveTo>
                    <a:pt x="402" y="0"/>
                  </a:moveTo>
                  <a:cubicBezTo>
                    <a:pt x="268" y="0"/>
                    <a:pt x="134" y="24"/>
                    <a:pt x="0" y="97"/>
                  </a:cubicBezTo>
                  <a:cubicBezTo>
                    <a:pt x="60" y="216"/>
                    <a:pt x="215" y="180"/>
                    <a:pt x="298" y="240"/>
                  </a:cubicBezTo>
                  <a:cubicBezTo>
                    <a:pt x="531" y="264"/>
                    <a:pt x="759" y="364"/>
                    <a:pt x="993" y="364"/>
                  </a:cubicBezTo>
                  <a:cubicBezTo>
                    <a:pt x="1105" y="364"/>
                    <a:pt x="1218" y="341"/>
                    <a:pt x="1334" y="275"/>
                  </a:cubicBezTo>
                  <a:cubicBezTo>
                    <a:pt x="1334" y="204"/>
                    <a:pt x="1322" y="144"/>
                    <a:pt x="1322" y="85"/>
                  </a:cubicBezTo>
                  <a:cubicBezTo>
                    <a:pt x="1278" y="91"/>
                    <a:pt x="1235" y="93"/>
                    <a:pt x="1192" y="93"/>
                  </a:cubicBezTo>
                  <a:cubicBezTo>
                    <a:pt x="928" y="93"/>
                    <a:pt x="665" y="0"/>
                    <a:pt x="4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7513;p32">
              <a:extLst>
                <a:ext uri="{FF2B5EF4-FFF2-40B4-BE49-F238E27FC236}">
                  <a16:creationId xmlns:a16="http://schemas.microsoft.com/office/drawing/2014/main" id="{2F410886-4349-4C67-8F19-6492292A05F8}"/>
                </a:ext>
              </a:extLst>
            </p:cNvPr>
            <p:cNvSpPr/>
            <p:nvPr/>
          </p:nvSpPr>
          <p:spPr>
            <a:xfrm>
              <a:off x="5466150" y="2221825"/>
              <a:ext cx="34250" cy="7175"/>
            </a:xfrm>
            <a:custGeom>
              <a:avLst/>
              <a:gdLst/>
              <a:ahLst/>
              <a:cxnLst/>
              <a:rect l="l" t="t" r="r" b="b"/>
              <a:pathLst>
                <a:path w="1370" h="287" extrusionOk="0">
                  <a:moveTo>
                    <a:pt x="72" y="1"/>
                  </a:moveTo>
                  <a:cubicBezTo>
                    <a:pt x="0" y="96"/>
                    <a:pt x="0" y="191"/>
                    <a:pt x="60" y="287"/>
                  </a:cubicBezTo>
                  <a:cubicBezTo>
                    <a:pt x="176" y="273"/>
                    <a:pt x="293" y="271"/>
                    <a:pt x="413" y="271"/>
                  </a:cubicBezTo>
                  <a:cubicBezTo>
                    <a:pt x="461" y="271"/>
                    <a:pt x="510" y="271"/>
                    <a:pt x="559" y="271"/>
                  </a:cubicBezTo>
                  <a:cubicBezTo>
                    <a:pt x="815" y="271"/>
                    <a:pt x="1084" y="263"/>
                    <a:pt x="1370" y="156"/>
                  </a:cubicBezTo>
                  <a:cubicBezTo>
                    <a:pt x="1198" y="40"/>
                    <a:pt x="1032" y="9"/>
                    <a:pt x="871" y="9"/>
                  </a:cubicBezTo>
                  <a:cubicBezTo>
                    <a:pt x="685" y="9"/>
                    <a:pt x="507" y="50"/>
                    <a:pt x="338" y="50"/>
                  </a:cubicBezTo>
                  <a:cubicBezTo>
                    <a:pt x="246" y="50"/>
                    <a:pt x="158" y="38"/>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7514;p32">
              <a:extLst>
                <a:ext uri="{FF2B5EF4-FFF2-40B4-BE49-F238E27FC236}">
                  <a16:creationId xmlns:a16="http://schemas.microsoft.com/office/drawing/2014/main" id="{54ABD5AE-6B69-4276-B73F-CA4F577C594E}"/>
                </a:ext>
              </a:extLst>
            </p:cNvPr>
            <p:cNvSpPr/>
            <p:nvPr/>
          </p:nvSpPr>
          <p:spPr>
            <a:xfrm>
              <a:off x="5550675" y="2200900"/>
              <a:ext cx="35750" cy="10525"/>
            </a:xfrm>
            <a:custGeom>
              <a:avLst/>
              <a:gdLst/>
              <a:ahLst/>
              <a:cxnLst/>
              <a:rect l="l" t="t" r="r" b="b"/>
              <a:pathLst>
                <a:path w="1430" h="421" extrusionOk="0">
                  <a:moveTo>
                    <a:pt x="276" y="1"/>
                  </a:moveTo>
                  <a:cubicBezTo>
                    <a:pt x="186" y="1"/>
                    <a:pt x="94" y="29"/>
                    <a:pt x="1" y="111"/>
                  </a:cubicBezTo>
                  <a:lnTo>
                    <a:pt x="13" y="147"/>
                  </a:lnTo>
                  <a:cubicBezTo>
                    <a:pt x="132" y="242"/>
                    <a:pt x="310" y="135"/>
                    <a:pt x="429" y="266"/>
                  </a:cubicBezTo>
                  <a:cubicBezTo>
                    <a:pt x="678" y="340"/>
                    <a:pt x="933" y="421"/>
                    <a:pt x="1196" y="421"/>
                  </a:cubicBezTo>
                  <a:cubicBezTo>
                    <a:pt x="1273" y="421"/>
                    <a:pt x="1351" y="413"/>
                    <a:pt x="1430" y="397"/>
                  </a:cubicBezTo>
                  <a:lnTo>
                    <a:pt x="1430" y="135"/>
                  </a:lnTo>
                  <a:lnTo>
                    <a:pt x="1013" y="135"/>
                  </a:lnTo>
                  <a:cubicBezTo>
                    <a:pt x="1013" y="135"/>
                    <a:pt x="989" y="147"/>
                    <a:pt x="965" y="171"/>
                  </a:cubicBezTo>
                  <a:cubicBezTo>
                    <a:pt x="956" y="174"/>
                    <a:pt x="948" y="175"/>
                    <a:pt x="940" y="175"/>
                  </a:cubicBezTo>
                  <a:cubicBezTo>
                    <a:pt x="917" y="175"/>
                    <a:pt x="897" y="162"/>
                    <a:pt x="870" y="135"/>
                  </a:cubicBezTo>
                  <a:cubicBezTo>
                    <a:pt x="666" y="135"/>
                    <a:pt x="473" y="1"/>
                    <a:pt x="2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7515;p32">
              <a:extLst>
                <a:ext uri="{FF2B5EF4-FFF2-40B4-BE49-F238E27FC236}">
                  <a16:creationId xmlns:a16="http://schemas.microsoft.com/office/drawing/2014/main" id="{2F4971B0-088D-4DF2-B614-7F0814AA58AA}"/>
                </a:ext>
              </a:extLst>
            </p:cNvPr>
            <p:cNvSpPr/>
            <p:nvPr/>
          </p:nvSpPr>
          <p:spPr>
            <a:xfrm>
              <a:off x="5487575" y="2297475"/>
              <a:ext cx="36650" cy="10400"/>
            </a:xfrm>
            <a:custGeom>
              <a:avLst/>
              <a:gdLst/>
              <a:ahLst/>
              <a:cxnLst/>
              <a:rect l="l" t="t" r="r" b="b"/>
              <a:pathLst>
                <a:path w="1466" h="416" extrusionOk="0">
                  <a:moveTo>
                    <a:pt x="253" y="0"/>
                  </a:moveTo>
                  <a:cubicBezTo>
                    <a:pt x="200" y="0"/>
                    <a:pt x="148" y="10"/>
                    <a:pt x="96" y="23"/>
                  </a:cubicBezTo>
                  <a:cubicBezTo>
                    <a:pt x="13" y="118"/>
                    <a:pt x="1" y="201"/>
                    <a:pt x="96" y="297"/>
                  </a:cubicBezTo>
                  <a:cubicBezTo>
                    <a:pt x="155" y="297"/>
                    <a:pt x="227" y="309"/>
                    <a:pt x="298" y="309"/>
                  </a:cubicBezTo>
                  <a:cubicBezTo>
                    <a:pt x="405" y="352"/>
                    <a:pt x="513" y="358"/>
                    <a:pt x="621" y="358"/>
                  </a:cubicBezTo>
                  <a:cubicBezTo>
                    <a:pt x="664" y="358"/>
                    <a:pt x="707" y="357"/>
                    <a:pt x="750" y="357"/>
                  </a:cubicBezTo>
                  <a:cubicBezTo>
                    <a:pt x="864" y="357"/>
                    <a:pt x="976" y="364"/>
                    <a:pt x="1084" y="416"/>
                  </a:cubicBezTo>
                  <a:cubicBezTo>
                    <a:pt x="1179" y="404"/>
                    <a:pt x="1287" y="404"/>
                    <a:pt x="1370" y="404"/>
                  </a:cubicBezTo>
                  <a:cubicBezTo>
                    <a:pt x="1465" y="309"/>
                    <a:pt x="1465" y="237"/>
                    <a:pt x="1394" y="166"/>
                  </a:cubicBezTo>
                  <a:cubicBezTo>
                    <a:pt x="1310" y="124"/>
                    <a:pt x="1224" y="112"/>
                    <a:pt x="1138" y="112"/>
                  </a:cubicBezTo>
                  <a:cubicBezTo>
                    <a:pt x="1051" y="112"/>
                    <a:pt x="965" y="124"/>
                    <a:pt x="882" y="130"/>
                  </a:cubicBezTo>
                  <a:cubicBezTo>
                    <a:pt x="715" y="70"/>
                    <a:pt x="525" y="118"/>
                    <a:pt x="382" y="23"/>
                  </a:cubicBezTo>
                  <a:cubicBezTo>
                    <a:pt x="339" y="7"/>
                    <a:pt x="296" y="0"/>
                    <a:pt x="2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7516;p32">
              <a:extLst>
                <a:ext uri="{FF2B5EF4-FFF2-40B4-BE49-F238E27FC236}">
                  <a16:creationId xmlns:a16="http://schemas.microsoft.com/office/drawing/2014/main" id="{122DD2FF-640C-4499-820B-8D16265C444B}"/>
                </a:ext>
              </a:extLst>
            </p:cNvPr>
            <p:cNvSpPr/>
            <p:nvPr/>
          </p:nvSpPr>
          <p:spPr>
            <a:xfrm>
              <a:off x="5403650" y="2218050"/>
              <a:ext cx="25450" cy="8050"/>
            </a:xfrm>
            <a:custGeom>
              <a:avLst/>
              <a:gdLst/>
              <a:ahLst/>
              <a:cxnLst/>
              <a:rect l="l" t="t" r="r" b="b"/>
              <a:pathLst>
                <a:path w="1018" h="322" extrusionOk="0">
                  <a:moveTo>
                    <a:pt x="813" y="1"/>
                  </a:moveTo>
                  <a:cubicBezTo>
                    <a:pt x="688" y="1"/>
                    <a:pt x="526" y="29"/>
                    <a:pt x="393" y="29"/>
                  </a:cubicBezTo>
                  <a:cubicBezTo>
                    <a:pt x="354" y="29"/>
                    <a:pt x="318" y="27"/>
                    <a:pt x="286" y="21"/>
                  </a:cubicBezTo>
                  <a:cubicBezTo>
                    <a:pt x="167" y="21"/>
                    <a:pt x="60" y="45"/>
                    <a:pt x="0" y="152"/>
                  </a:cubicBezTo>
                  <a:cubicBezTo>
                    <a:pt x="48" y="199"/>
                    <a:pt x="83" y="259"/>
                    <a:pt x="131" y="307"/>
                  </a:cubicBezTo>
                  <a:cubicBezTo>
                    <a:pt x="202" y="283"/>
                    <a:pt x="286" y="283"/>
                    <a:pt x="345" y="259"/>
                  </a:cubicBezTo>
                  <a:cubicBezTo>
                    <a:pt x="375" y="242"/>
                    <a:pt x="409" y="236"/>
                    <a:pt x="445" y="236"/>
                  </a:cubicBezTo>
                  <a:cubicBezTo>
                    <a:pt x="578" y="236"/>
                    <a:pt x="745" y="321"/>
                    <a:pt x="864" y="321"/>
                  </a:cubicBezTo>
                  <a:cubicBezTo>
                    <a:pt x="948" y="321"/>
                    <a:pt x="1008" y="278"/>
                    <a:pt x="1012" y="128"/>
                  </a:cubicBezTo>
                  <a:cubicBezTo>
                    <a:pt x="1017" y="27"/>
                    <a:pt x="932" y="1"/>
                    <a:pt x="8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7517;p32">
              <a:extLst>
                <a:ext uri="{FF2B5EF4-FFF2-40B4-BE49-F238E27FC236}">
                  <a16:creationId xmlns:a16="http://schemas.microsoft.com/office/drawing/2014/main" id="{B2A21F96-3949-40FD-B5CA-2EC38D0A05B9}"/>
                </a:ext>
              </a:extLst>
            </p:cNvPr>
            <p:cNvSpPr/>
            <p:nvPr/>
          </p:nvSpPr>
          <p:spPr>
            <a:xfrm>
              <a:off x="5506625" y="2151975"/>
              <a:ext cx="40500" cy="9500"/>
            </a:xfrm>
            <a:custGeom>
              <a:avLst/>
              <a:gdLst/>
              <a:ahLst/>
              <a:cxnLst/>
              <a:rect l="l" t="t" r="r" b="b"/>
              <a:pathLst>
                <a:path w="1620" h="380" extrusionOk="0">
                  <a:moveTo>
                    <a:pt x="751" y="0"/>
                  </a:moveTo>
                  <a:cubicBezTo>
                    <a:pt x="500" y="0"/>
                    <a:pt x="250" y="68"/>
                    <a:pt x="1" y="235"/>
                  </a:cubicBezTo>
                  <a:cubicBezTo>
                    <a:pt x="36" y="271"/>
                    <a:pt x="60" y="306"/>
                    <a:pt x="96" y="342"/>
                  </a:cubicBezTo>
                  <a:cubicBezTo>
                    <a:pt x="192" y="324"/>
                    <a:pt x="289" y="317"/>
                    <a:pt x="387" y="317"/>
                  </a:cubicBezTo>
                  <a:cubicBezTo>
                    <a:pt x="680" y="317"/>
                    <a:pt x="979" y="379"/>
                    <a:pt x="1273" y="379"/>
                  </a:cubicBezTo>
                  <a:cubicBezTo>
                    <a:pt x="1389" y="379"/>
                    <a:pt x="1505" y="369"/>
                    <a:pt x="1620" y="342"/>
                  </a:cubicBezTo>
                  <a:lnTo>
                    <a:pt x="1620" y="223"/>
                  </a:lnTo>
                  <a:cubicBezTo>
                    <a:pt x="1328" y="90"/>
                    <a:pt x="1039" y="0"/>
                    <a:pt x="7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7518;p32">
              <a:extLst>
                <a:ext uri="{FF2B5EF4-FFF2-40B4-BE49-F238E27FC236}">
                  <a16:creationId xmlns:a16="http://schemas.microsoft.com/office/drawing/2014/main" id="{F84494BE-8CA2-404B-9171-3521B48DE5BF}"/>
                </a:ext>
              </a:extLst>
            </p:cNvPr>
            <p:cNvSpPr/>
            <p:nvPr/>
          </p:nvSpPr>
          <p:spPr>
            <a:xfrm>
              <a:off x="5433700" y="2220750"/>
              <a:ext cx="25625" cy="8325"/>
            </a:xfrm>
            <a:custGeom>
              <a:avLst/>
              <a:gdLst/>
              <a:ahLst/>
              <a:cxnLst/>
              <a:rect l="l" t="t" r="r" b="b"/>
              <a:pathLst>
                <a:path w="1025" h="333" extrusionOk="0">
                  <a:moveTo>
                    <a:pt x="304" y="0"/>
                  </a:moveTo>
                  <a:cubicBezTo>
                    <a:pt x="210" y="0"/>
                    <a:pt x="110" y="11"/>
                    <a:pt x="1" y="44"/>
                  </a:cubicBezTo>
                  <a:cubicBezTo>
                    <a:pt x="360" y="218"/>
                    <a:pt x="600" y="333"/>
                    <a:pt x="875" y="333"/>
                  </a:cubicBezTo>
                  <a:cubicBezTo>
                    <a:pt x="901" y="333"/>
                    <a:pt x="927" y="332"/>
                    <a:pt x="953" y="330"/>
                  </a:cubicBezTo>
                  <a:cubicBezTo>
                    <a:pt x="1025" y="234"/>
                    <a:pt x="1025" y="151"/>
                    <a:pt x="953" y="56"/>
                  </a:cubicBezTo>
                  <a:cubicBezTo>
                    <a:pt x="926" y="59"/>
                    <a:pt x="898" y="61"/>
                    <a:pt x="870" y="61"/>
                  </a:cubicBezTo>
                  <a:cubicBezTo>
                    <a:pt x="698" y="61"/>
                    <a:pt x="519" y="0"/>
                    <a:pt x="30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7519;p32">
              <a:extLst>
                <a:ext uri="{FF2B5EF4-FFF2-40B4-BE49-F238E27FC236}">
                  <a16:creationId xmlns:a16="http://schemas.microsoft.com/office/drawing/2014/main" id="{C26FCA6B-EB4B-4986-89B5-E2031E605CAD}"/>
                </a:ext>
              </a:extLst>
            </p:cNvPr>
            <p:cNvSpPr/>
            <p:nvPr/>
          </p:nvSpPr>
          <p:spPr>
            <a:xfrm>
              <a:off x="5452750" y="2297725"/>
              <a:ext cx="36925" cy="6875"/>
            </a:xfrm>
            <a:custGeom>
              <a:avLst/>
              <a:gdLst/>
              <a:ahLst/>
              <a:cxnLst/>
              <a:rect l="l" t="t" r="r" b="b"/>
              <a:pathLst>
                <a:path w="1477" h="275" extrusionOk="0">
                  <a:moveTo>
                    <a:pt x="1334" y="1"/>
                  </a:moveTo>
                  <a:cubicBezTo>
                    <a:pt x="1158" y="117"/>
                    <a:pt x="971" y="143"/>
                    <a:pt x="782" y="143"/>
                  </a:cubicBezTo>
                  <a:cubicBezTo>
                    <a:pt x="623" y="143"/>
                    <a:pt x="462" y="124"/>
                    <a:pt x="305" y="124"/>
                  </a:cubicBezTo>
                  <a:cubicBezTo>
                    <a:pt x="206" y="124"/>
                    <a:pt x="108" y="132"/>
                    <a:pt x="13" y="156"/>
                  </a:cubicBezTo>
                  <a:cubicBezTo>
                    <a:pt x="1" y="215"/>
                    <a:pt x="24" y="239"/>
                    <a:pt x="84" y="251"/>
                  </a:cubicBezTo>
                  <a:cubicBezTo>
                    <a:pt x="548" y="251"/>
                    <a:pt x="1013" y="275"/>
                    <a:pt x="1477" y="275"/>
                  </a:cubicBezTo>
                  <a:lnTo>
                    <a:pt x="1477"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7520;p32">
              <a:extLst>
                <a:ext uri="{FF2B5EF4-FFF2-40B4-BE49-F238E27FC236}">
                  <a16:creationId xmlns:a16="http://schemas.microsoft.com/office/drawing/2014/main" id="{6143C8A5-9FB4-44D6-A80C-131A28A8F6F6}"/>
                </a:ext>
              </a:extLst>
            </p:cNvPr>
            <p:cNvSpPr/>
            <p:nvPr/>
          </p:nvSpPr>
          <p:spPr>
            <a:xfrm>
              <a:off x="5482825" y="2195225"/>
              <a:ext cx="32150" cy="6250"/>
            </a:xfrm>
            <a:custGeom>
              <a:avLst/>
              <a:gdLst/>
              <a:ahLst/>
              <a:cxnLst/>
              <a:rect l="l" t="t" r="r" b="b"/>
              <a:pathLst>
                <a:path w="1286" h="250" extrusionOk="0">
                  <a:moveTo>
                    <a:pt x="889" y="1"/>
                  </a:moveTo>
                  <a:cubicBezTo>
                    <a:pt x="867" y="1"/>
                    <a:pt x="845" y="2"/>
                    <a:pt x="822" y="5"/>
                  </a:cubicBezTo>
                  <a:cubicBezTo>
                    <a:pt x="548" y="53"/>
                    <a:pt x="274" y="53"/>
                    <a:pt x="0" y="65"/>
                  </a:cubicBezTo>
                  <a:cubicBezTo>
                    <a:pt x="60" y="196"/>
                    <a:pt x="179" y="219"/>
                    <a:pt x="298" y="219"/>
                  </a:cubicBezTo>
                  <a:cubicBezTo>
                    <a:pt x="298" y="231"/>
                    <a:pt x="310" y="231"/>
                    <a:pt x="345" y="243"/>
                  </a:cubicBezTo>
                  <a:cubicBezTo>
                    <a:pt x="369" y="243"/>
                    <a:pt x="405" y="243"/>
                    <a:pt x="429" y="196"/>
                  </a:cubicBezTo>
                  <a:cubicBezTo>
                    <a:pt x="584" y="219"/>
                    <a:pt x="715" y="219"/>
                    <a:pt x="869" y="231"/>
                  </a:cubicBezTo>
                  <a:cubicBezTo>
                    <a:pt x="887" y="243"/>
                    <a:pt x="908" y="249"/>
                    <a:pt x="930" y="249"/>
                  </a:cubicBezTo>
                  <a:cubicBezTo>
                    <a:pt x="953" y="249"/>
                    <a:pt x="976" y="243"/>
                    <a:pt x="1000" y="231"/>
                  </a:cubicBezTo>
                  <a:cubicBezTo>
                    <a:pt x="1014" y="228"/>
                    <a:pt x="1027" y="226"/>
                    <a:pt x="1040" y="226"/>
                  </a:cubicBezTo>
                  <a:cubicBezTo>
                    <a:pt x="1070" y="226"/>
                    <a:pt x="1098" y="235"/>
                    <a:pt x="1131" y="243"/>
                  </a:cubicBezTo>
                  <a:cubicBezTo>
                    <a:pt x="1179" y="219"/>
                    <a:pt x="1238" y="208"/>
                    <a:pt x="1286" y="184"/>
                  </a:cubicBezTo>
                  <a:cubicBezTo>
                    <a:pt x="1161" y="70"/>
                    <a:pt x="1037" y="1"/>
                    <a:pt x="8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7521;p32">
              <a:extLst>
                <a:ext uri="{FF2B5EF4-FFF2-40B4-BE49-F238E27FC236}">
                  <a16:creationId xmlns:a16="http://schemas.microsoft.com/office/drawing/2014/main" id="{F605A231-5AE2-407B-B08B-9FCC918D0619}"/>
                </a:ext>
              </a:extLst>
            </p:cNvPr>
            <p:cNvSpPr/>
            <p:nvPr/>
          </p:nvSpPr>
          <p:spPr>
            <a:xfrm>
              <a:off x="5500375" y="2271775"/>
              <a:ext cx="17875" cy="7350"/>
            </a:xfrm>
            <a:custGeom>
              <a:avLst/>
              <a:gdLst/>
              <a:ahLst/>
              <a:cxnLst/>
              <a:rect l="l" t="t" r="r" b="b"/>
              <a:pathLst>
                <a:path w="715" h="294" extrusionOk="0">
                  <a:moveTo>
                    <a:pt x="435" y="1"/>
                  </a:moveTo>
                  <a:cubicBezTo>
                    <a:pt x="290" y="1"/>
                    <a:pt x="145" y="24"/>
                    <a:pt x="1" y="39"/>
                  </a:cubicBezTo>
                  <a:lnTo>
                    <a:pt x="1" y="98"/>
                  </a:lnTo>
                  <a:cubicBezTo>
                    <a:pt x="1" y="134"/>
                    <a:pt x="13" y="146"/>
                    <a:pt x="13" y="182"/>
                  </a:cubicBezTo>
                  <a:cubicBezTo>
                    <a:pt x="183" y="244"/>
                    <a:pt x="354" y="294"/>
                    <a:pt x="535" y="294"/>
                  </a:cubicBezTo>
                  <a:cubicBezTo>
                    <a:pt x="594" y="294"/>
                    <a:pt x="654" y="289"/>
                    <a:pt x="715" y="277"/>
                  </a:cubicBezTo>
                  <a:lnTo>
                    <a:pt x="715" y="39"/>
                  </a:lnTo>
                  <a:cubicBezTo>
                    <a:pt x="622" y="11"/>
                    <a:pt x="528" y="1"/>
                    <a:pt x="4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7522;p32">
              <a:extLst>
                <a:ext uri="{FF2B5EF4-FFF2-40B4-BE49-F238E27FC236}">
                  <a16:creationId xmlns:a16="http://schemas.microsoft.com/office/drawing/2014/main" id="{549E10C1-25C3-4B37-8E3F-C6E2637A6040}"/>
                </a:ext>
              </a:extLst>
            </p:cNvPr>
            <p:cNvSpPr/>
            <p:nvPr/>
          </p:nvSpPr>
          <p:spPr>
            <a:xfrm>
              <a:off x="5574800" y="2276025"/>
              <a:ext cx="22050" cy="7225"/>
            </a:xfrm>
            <a:custGeom>
              <a:avLst/>
              <a:gdLst/>
              <a:ahLst/>
              <a:cxnLst/>
              <a:rect l="l" t="t" r="r" b="b"/>
              <a:pathLst>
                <a:path w="882" h="289" extrusionOk="0">
                  <a:moveTo>
                    <a:pt x="793" y="1"/>
                  </a:moveTo>
                  <a:cubicBezTo>
                    <a:pt x="684" y="1"/>
                    <a:pt x="570" y="40"/>
                    <a:pt x="456" y="40"/>
                  </a:cubicBezTo>
                  <a:cubicBezTo>
                    <a:pt x="407" y="40"/>
                    <a:pt x="358" y="33"/>
                    <a:pt x="310" y="12"/>
                  </a:cubicBezTo>
                  <a:cubicBezTo>
                    <a:pt x="226" y="95"/>
                    <a:pt x="72" y="24"/>
                    <a:pt x="0" y="154"/>
                  </a:cubicBezTo>
                  <a:cubicBezTo>
                    <a:pt x="131" y="262"/>
                    <a:pt x="277" y="288"/>
                    <a:pt x="427" y="288"/>
                  </a:cubicBezTo>
                  <a:cubicBezTo>
                    <a:pt x="578" y="288"/>
                    <a:pt x="732" y="262"/>
                    <a:pt x="881" y="262"/>
                  </a:cubicBezTo>
                  <a:lnTo>
                    <a:pt x="881" y="12"/>
                  </a:lnTo>
                  <a:cubicBezTo>
                    <a:pt x="852" y="4"/>
                    <a:pt x="823" y="1"/>
                    <a:pt x="7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7523;p32">
              <a:extLst>
                <a:ext uri="{FF2B5EF4-FFF2-40B4-BE49-F238E27FC236}">
                  <a16:creationId xmlns:a16="http://schemas.microsoft.com/office/drawing/2014/main" id="{6C07F9C3-A92D-4686-9350-7A1A8CC2E2BA}"/>
                </a:ext>
              </a:extLst>
            </p:cNvPr>
            <p:cNvSpPr/>
            <p:nvPr/>
          </p:nvSpPr>
          <p:spPr>
            <a:xfrm>
              <a:off x="5377150" y="2214400"/>
              <a:ext cx="19075" cy="7900"/>
            </a:xfrm>
            <a:custGeom>
              <a:avLst/>
              <a:gdLst/>
              <a:ahLst/>
              <a:cxnLst/>
              <a:rect l="l" t="t" r="r" b="b"/>
              <a:pathLst>
                <a:path w="763" h="316" extrusionOk="0">
                  <a:moveTo>
                    <a:pt x="631" y="0"/>
                  </a:moveTo>
                  <a:lnTo>
                    <a:pt x="48" y="48"/>
                  </a:lnTo>
                  <a:cubicBezTo>
                    <a:pt x="0" y="107"/>
                    <a:pt x="0" y="155"/>
                    <a:pt x="60" y="179"/>
                  </a:cubicBezTo>
                  <a:cubicBezTo>
                    <a:pt x="283" y="268"/>
                    <a:pt x="415" y="316"/>
                    <a:pt x="504" y="316"/>
                  </a:cubicBezTo>
                  <a:cubicBezTo>
                    <a:pt x="630" y="316"/>
                    <a:pt x="672" y="221"/>
                    <a:pt x="762" y="12"/>
                  </a:cubicBezTo>
                  <a:cubicBezTo>
                    <a:pt x="715" y="12"/>
                    <a:pt x="667" y="12"/>
                    <a:pt x="6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7524;p32">
              <a:extLst>
                <a:ext uri="{FF2B5EF4-FFF2-40B4-BE49-F238E27FC236}">
                  <a16:creationId xmlns:a16="http://schemas.microsoft.com/office/drawing/2014/main" id="{7AE78316-5901-4C0E-9224-77FF29C3960E}"/>
                </a:ext>
              </a:extLst>
            </p:cNvPr>
            <p:cNvSpPr/>
            <p:nvPr/>
          </p:nvSpPr>
          <p:spPr>
            <a:xfrm>
              <a:off x="5381900" y="2245650"/>
              <a:ext cx="29200" cy="8525"/>
            </a:xfrm>
            <a:custGeom>
              <a:avLst/>
              <a:gdLst/>
              <a:ahLst/>
              <a:cxnLst/>
              <a:rect l="l" t="t" r="r" b="b"/>
              <a:pathLst>
                <a:path w="1168" h="341" extrusionOk="0">
                  <a:moveTo>
                    <a:pt x="584" y="36"/>
                  </a:moveTo>
                  <a:cubicBezTo>
                    <a:pt x="394" y="72"/>
                    <a:pt x="168" y="0"/>
                    <a:pt x="1" y="191"/>
                  </a:cubicBezTo>
                  <a:cubicBezTo>
                    <a:pt x="25" y="238"/>
                    <a:pt x="25" y="274"/>
                    <a:pt x="37" y="310"/>
                  </a:cubicBezTo>
                  <a:cubicBezTo>
                    <a:pt x="53" y="309"/>
                    <a:pt x="70" y="309"/>
                    <a:pt x="87" y="309"/>
                  </a:cubicBezTo>
                  <a:cubicBezTo>
                    <a:pt x="276" y="309"/>
                    <a:pt x="475" y="341"/>
                    <a:pt x="670" y="341"/>
                  </a:cubicBezTo>
                  <a:cubicBezTo>
                    <a:pt x="840" y="341"/>
                    <a:pt x="1009" y="317"/>
                    <a:pt x="1168" y="226"/>
                  </a:cubicBezTo>
                  <a:cubicBezTo>
                    <a:pt x="1156" y="167"/>
                    <a:pt x="1120" y="119"/>
                    <a:pt x="1061" y="96"/>
                  </a:cubicBezTo>
                  <a:cubicBezTo>
                    <a:pt x="1033" y="83"/>
                    <a:pt x="1004" y="80"/>
                    <a:pt x="974" y="80"/>
                  </a:cubicBezTo>
                  <a:cubicBezTo>
                    <a:pt x="932" y="80"/>
                    <a:pt x="887" y="87"/>
                    <a:pt x="844" y="87"/>
                  </a:cubicBezTo>
                  <a:cubicBezTo>
                    <a:pt x="799" y="87"/>
                    <a:pt x="756" y="79"/>
                    <a:pt x="715" y="48"/>
                  </a:cubicBezTo>
                  <a:cubicBezTo>
                    <a:pt x="680" y="48"/>
                    <a:pt x="632" y="36"/>
                    <a:pt x="584" y="3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7525;p32">
              <a:extLst>
                <a:ext uri="{FF2B5EF4-FFF2-40B4-BE49-F238E27FC236}">
                  <a16:creationId xmlns:a16="http://schemas.microsoft.com/office/drawing/2014/main" id="{9644B212-A325-4CE0-833A-8CE0F4D124F7}"/>
                </a:ext>
              </a:extLst>
            </p:cNvPr>
            <p:cNvSpPr/>
            <p:nvPr/>
          </p:nvSpPr>
          <p:spPr>
            <a:xfrm>
              <a:off x="5345900" y="2245075"/>
              <a:ext cx="19075" cy="8925"/>
            </a:xfrm>
            <a:custGeom>
              <a:avLst/>
              <a:gdLst/>
              <a:ahLst/>
              <a:cxnLst/>
              <a:rect l="l" t="t" r="r" b="b"/>
              <a:pathLst>
                <a:path w="763" h="357" extrusionOk="0">
                  <a:moveTo>
                    <a:pt x="599" y="1"/>
                  </a:moveTo>
                  <a:cubicBezTo>
                    <a:pt x="528" y="1"/>
                    <a:pt x="452" y="71"/>
                    <a:pt x="381" y="71"/>
                  </a:cubicBezTo>
                  <a:cubicBezTo>
                    <a:pt x="377" y="71"/>
                    <a:pt x="373" y="71"/>
                    <a:pt x="369" y="71"/>
                  </a:cubicBezTo>
                  <a:lnTo>
                    <a:pt x="298" y="71"/>
                  </a:lnTo>
                  <a:cubicBezTo>
                    <a:pt x="179" y="83"/>
                    <a:pt x="60" y="95"/>
                    <a:pt x="0" y="238"/>
                  </a:cubicBezTo>
                  <a:cubicBezTo>
                    <a:pt x="191" y="273"/>
                    <a:pt x="369" y="309"/>
                    <a:pt x="572" y="357"/>
                  </a:cubicBezTo>
                  <a:cubicBezTo>
                    <a:pt x="619" y="249"/>
                    <a:pt x="762" y="178"/>
                    <a:pt x="691" y="59"/>
                  </a:cubicBezTo>
                  <a:cubicBezTo>
                    <a:pt x="662" y="16"/>
                    <a:pt x="631" y="1"/>
                    <a:pt x="59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7526;p32">
              <a:extLst>
                <a:ext uri="{FF2B5EF4-FFF2-40B4-BE49-F238E27FC236}">
                  <a16:creationId xmlns:a16="http://schemas.microsoft.com/office/drawing/2014/main" id="{A0602354-ED23-44C0-876A-F57D26E95B1D}"/>
                </a:ext>
              </a:extLst>
            </p:cNvPr>
            <p:cNvSpPr/>
            <p:nvPr/>
          </p:nvSpPr>
          <p:spPr>
            <a:xfrm>
              <a:off x="5528950" y="2301900"/>
              <a:ext cx="25325" cy="9550"/>
            </a:xfrm>
            <a:custGeom>
              <a:avLst/>
              <a:gdLst/>
              <a:ahLst/>
              <a:cxnLst/>
              <a:rect l="l" t="t" r="r" b="b"/>
              <a:pathLst>
                <a:path w="1013" h="382" extrusionOk="0">
                  <a:moveTo>
                    <a:pt x="249" y="0"/>
                  </a:moveTo>
                  <a:cubicBezTo>
                    <a:pt x="147" y="0"/>
                    <a:pt x="59" y="53"/>
                    <a:pt x="1" y="239"/>
                  </a:cubicBezTo>
                  <a:cubicBezTo>
                    <a:pt x="34" y="247"/>
                    <a:pt x="56" y="255"/>
                    <a:pt x="83" y="255"/>
                  </a:cubicBezTo>
                  <a:cubicBezTo>
                    <a:pt x="94" y="255"/>
                    <a:pt x="106" y="254"/>
                    <a:pt x="120" y="251"/>
                  </a:cubicBezTo>
                  <a:cubicBezTo>
                    <a:pt x="197" y="307"/>
                    <a:pt x="286" y="315"/>
                    <a:pt x="376" y="315"/>
                  </a:cubicBezTo>
                  <a:cubicBezTo>
                    <a:pt x="408" y="315"/>
                    <a:pt x="441" y="314"/>
                    <a:pt x="473" y="314"/>
                  </a:cubicBezTo>
                  <a:cubicBezTo>
                    <a:pt x="558" y="314"/>
                    <a:pt x="642" y="321"/>
                    <a:pt x="715" y="370"/>
                  </a:cubicBezTo>
                  <a:cubicBezTo>
                    <a:pt x="822" y="370"/>
                    <a:pt x="905" y="382"/>
                    <a:pt x="1013" y="382"/>
                  </a:cubicBezTo>
                  <a:cubicBezTo>
                    <a:pt x="953" y="298"/>
                    <a:pt x="905" y="191"/>
                    <a:pt x="870" y="108"/>
                  </a:cubicBezTo>
                  <a:cubicBezTo>
                    <a:pt x="775" y="108"/>
                    <a:pt x="691" y="108"/>
                    <a:pt x="596" y="84"/>
                  </a:cubicBezTo>
                  <a:cubicBezTo>
                    <a:pt x="480" y="59"/>
                    <a:pt x="357" y="0"/>
                    <a:pt x="2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7527;p32">
              <a:extLst>
                <a:ext uri="{FF2B5EF4-FFF2-40B4-BE49-F238E27FC236}">
                  <a16:creationId xmlns:a16="http://schemas.microsoft.com/office/drawing/2014/main" id="{7F9B53E4-1AF3-4621-8D15-451F2388A37B}"/>
                </a:ext>
              </a:extLst>
            </p:cNvPr>
            <p:cNvSpPr/>
            <p:nvPr/>
          </p:nvSpPr>
          <p:spPr>
            <a:xfrm>
              <a:off x="5521500" y="2300700"/>
              <a:ext cx="22350" cy="7600"/>
            </a:xfrm>
            <a:custGeom>
              <a:avLst/>
              <a:gdLst/>
              <a:ahLst/>
              <a:cxnLst/>
              <a:rect l="l" t="t" r="r" b="b"/>
              <a:pathLst>
                <a:path w="894" h="304" extrusionOk="0">
                  <a:moveTo>
                    <a:pt x="390" y="1"/>
                  </a:moveTo>
                  <a:cubicBezTo>
                    <a:pt x="262" y="1"/>
                    <a:pt x="130" y="15"/>
                    <a:pt x="1" y="25"/>
                  </a:cubicBezTo>
                  <a:lnTo>
                    <a:pt x="1" y="275"/>
                  </a:lnTo>
                  <a:cubicBezTo>
                    <a:pt x="60" y="294"/>
                    <a:pt x="112" y="303"/>
                    <a:pt x="164" y="303"/>
                  </a:cubicBezTo>
                  <a:cubicBezTo>
                    <a:pt x="207" y="303"/>
                    <a:pt x="250" y="297"/>
                    <a:pt x="299" y="287"/>
                  </a:cubicBezTo>
                  <a:cubicBezTo>
                    <a:pt x="401" y="154"/>
                    <a:pt x="532" y="140"/>
                    <a:pt x="661" y="140"/>
                  </a:cubicBezTo>
                  <a:cubicBezTo>
                    <a:pt x="697" y="140"/>
                    <a:pt x="732" y="141"/>
                    <a:pt x="768" y="141"/>
                  </a:cubicBezTo>
                  <a:cubicBezTo>
                    <a:pt x="811" y="141"/>
                    <a:pt x="854" y="139"/>
                    <a:pt x="894" y="132"/>
                  </a:cubicBezTo>
                  <a:cubicBezTo>
                    <a:pt x="742" y="28"/>
                    <a:pt x="569" y="1"/>
                    <a:pt x="3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7528;p32">
              <a:extLst>
                <a:ext uri="{FF2B5EF4-FFF2-40B4-BE49-F238E27FC236}">
                  <a16:creationId xmlns:a16="http://schemas.microsoft.com/office/drawing/2014/main" id="{022F5FC3-E0D8-42C8-A020-E2F85497ABEB}"/>
                </a:ext>
              </a:extLst>
            </p:cNvPr>
            <p:cNvSpPr/>
            <p:nvPr/>
          </p:nvSpPr>
          <p:spPr>
            <a:xfrm>
              <a:off x="5653975" y="2314400"/>
              <a:ext cx="19075" cy="8075"/>
            </a:xfrm>
            <a:custGeom>
              <a:avLst/>
              <a:gdLst/>
              <a:ahLst/>
              <a:cxnLst/>
              <a:rect l="l" t="t" r="r" b="b"/>
              <a:pathLst>
                <a:path w="763" h="323" extrusionOk="0">
                  <a:moveTo>
                    <a:pt x="369" y="1"/>
                  </a:moveTo>
                  <a:cubicBezTo>
                    <a:pt x="298" y="24"/>
                    <a:pt x="238" y="24"/>
                    <a:pt x="167" y="36"/>
                  </a:cubicBezTo>
                  <a:cubicBezTo>
                    <a:pt x="119" y="36"/>
                    <a:pt x="36" y="48"/>
                    <a:pt x="36" y="60"/>
                  </a:cubicBezTo>
                  <a:cubicBezTo>
                    <a:pt x="0" y="155"/>
                    <a:pt x="95" y="155"/>
                    <a:pt x="155" y="179"/>
                  </a:cubicBezTo>
                  <a:cubicBezTo>
                    <a:pt x="215" y="215"/>
                    <a:pt x="250" y="263"/>
                    <a:pt x="310" y="298"/>
                  </a:cubicBezTo>
                  <a:cubicBezTo>
                    <a:pt x="405" y="322"/>
                    <a:pt x="512" y="322"/>
                    <a:pt x="607" y="322"/>
                  </a:cubicBezTo>
                  <a:cubicBezTo>
                    <a:pt x="667" y="227"/>
                    <a:pt x="715" y="120"/>
                    <a:pt x="762" y="36"/>
                  </a:cubicBezTo>
                  <a:cubicBezTo>
                    <a:pt x="631" y="36"/>
                    <a:pt x="512" y="24"/>
                    <a:pt x="3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7529;p32">
              <a:extLst>
                <a:ext uri="{FF2B5EF4-FFF2-40B4-BE49-F238E27FC236}">
                  <a16:creationId xmlns:a16="http://schemas.microsoft.com/office/drawing/2014/main" id="{917AA2F6-AB64-46FC-8C91-EE228E7D1AF0}"/>
                </a:ext>
              </a:extLst>
            </p:cNvPr>
            <p:cNvSpPr/>
            <p:nvPr/>
          </p:nvSpPr>
          <p:spPr>
            <a:xfrm>
              <a:off x="5600400" y="2250275"/>
              <a:ext cx="25325" cy="4025"/>
            </a:xfrm>
            <a:custGeom>
              <a:avLst/>
              <a:gdLst/>
              <a:ahLst/>
              <a:cxnLst/>
              <a:rect l="l" t="t" r="r" b="b"/>
              <a:pathLst>
                <a:path w="1013" h="161" extrusionOk="0">
                  <a:moveTo>
                    <a:pt x="558" y="1"/>
                  </a:moveTo>
                  <a:cubicBezTo>
                    <a:pt x="399" y="1"/>
                    <a:pt x="235" y="32"/>
                    <a:pt x="74" y="32"/>
                  </a:cubicBezTo>
                  <a:cubicBezTo>
                    <a:pt x="49" y="32"/>
                    <a:pt x="25" y="31"/>
                    <a:pt x="0" y="30"/>
                  </a:cubicBezTo>
                  <a:lnTo>
                    <a:pt x="0" y="30"/>
                  </a:lnTo>
                  <a:cubicBezTo>
                    <a:pt x="149" y="133"/>
                    <a:pt x="315" y="153"/>
                    <a:pt x="483" y="153"/>
                  </a:cubicBezTo>
                  <a:cubicBezTo>
                    <a:pt x="592" y="153"/>
                    <a:pt x="701" y="145"/>
                    <a:pt x="808" y="145"/>
                  </a:cubicBezTo>
                  <a:cubicBezTo>
                    <a:pt x="878" y="145"/>
                    <a:pt x="946" y="148"/>
                    <a:pt x="1012" y="161"/>
                  </a:cubicBezTo>
                  <a:cubicBezTo>
                    <a:pt x="873" y="33"/>
                    <a:pt x="719" y="1"/>
                    <a:pt x="5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7530;p32">
              <a:extLst>
                <a:ext uri="{FF2B5EF4-FFF2-40B4-BE49-F238E27FC236}">
                  <a16:creationId xmlns:a16="http://schemas.microsoft.com/office/drawing/2014/main" id="{ECAC89C6-F3F0-40EF-9B88-9F6E17E0D1FC}"/>
                </a:ext>
              </a:extLst>
            </p:cNvPr>
            <p:cNvSpPr/>
            <p:nvPr/>
          </p:nvSpPr>
          <p:spPr>
            <a:xfrm>
              <a:off x="5719150" y="2156750"/>
              <a:ext cx="21450" cy="8100"/>
            </a:xfrm>
            <a:custGeom>
              <a:avLst/>
              <a:gdLst/>
              <a:ahLst/>
              <a:cxnLst/>
              <a:rect l="l" t="t" r="r" b="b"/>
              <a:pathLst>
                <a:path w="858" h="324" extrusionOk="0">
                  <a:moveTo>
                    <a:pt x="348" y="1"/>
                  </a:moveTo>
                  <a:cubicBezTo>
                    <a:pt x="325" y="1"/>
                    <a:pt x="303" y="10"/>
                    <a:pt x="286" y="32"/>
                  </a:cubicBezTo>
                  <a:cubicBezTo>
                    <a:pt x="227" y="151"/>
                    <a:pt x="120" y="175"/>
                    <a:pt x="1" y="175"/>
                  </a:cubicBezTo>
                  <a:lnTo>
                    <a:pt x="1" y="282"/>
                  </a:lnTo>
                  <a:cubicBezTo>
                    <a:pt x="144" y="312"/>
                    <a:pt x="289" y="324"/>
                    <a:pt x="434" y="324"/>
                  </a:cubicBezTo>
                  <a:cubicBezTo>
                    <a:pt x="578" y="324"/>
                    <a:pt x="721" y="312"/>
                    <a:pt x="858" y="294"/>
                  </a:cubicBezTo>
                  <a:cubicBezTo>
                    <a:pt x="775" y="115"/>
                    <a:pt x="525" y="211"/>
                    <a:pt x="429" y="32"/>
                  </a:cubicBezTo>
                  <a:cubicBezTo>
                    <a:pt x="404" y="13"/>
                    <a:pt x="375" y="1"/>
                    <a:pt x="3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7531;p32">
              <a:extLst>
                <a:ext uri="{FF2B5EF4-FFF2-40B4-BE49-F238E27FC236}">
                  <a16:creationId xmlns:a16="http://schemas.microsoft.com/office/drawing/2014/main" id="{DAD77BD8-5BE3-48A5-8523-703453FAE74A}"/>
                </a:ext>
              </a:extLst>
            </p:cNvPr>
            <p:cNvSpPr/>
            <p:nvPr/>
          </p:nvSpPr>
          <p:spPr>
            <a:xfrm>
              <a:off x="5266725" y="2257400"/>
              <a:ext cx="25625" cy="4050"/>
            </a:xfrm>
            <a:custGeom>
              <a:avLst/>
              <a:gdLst/>
              <a:ahLst/>
              <a:cxnLst/>
              <a:rect l="l" t="t" r="r" b="b"/>
              <a:pathLst>
                <a:path w="1025" h="162" extrusionOk="0">
                  <a:moveTo>
                    <a:pt x="550" y="0"/>
                  </a:moveTo>
                  <a:cubicBezTo>
                    <a:pt x="405" y="0"/>
                    <a:pt x="257" y="24"/>
                    <a:pt x="111" y="24"/>
                  </a:cubicBezTo>
                  <a:cubicBezTo>
                    <a:pt x="74" y="24"/>
                    <a:pt x="37" y="22"/>
                    <a:pt x="0" y="18"/>
                  </a:cubicBezTo>
                  <a:lnTo>
                    <a:pt x="0" y="18"/>
                  </a:lnTo>
                  <a:cubicBezTo>
                    <a:pt x="172" y="139"/>
                    <a:pt x="354" y="162"/>
                    <a:pt x="539" y="162"/>
                  </a:cubicBezTo>
                  <a:cubicBezTo>
                    <a:pt x="647" y="162"/>
                    <a:pt x="756" y="154"/>
                    <a:pt x="865" y="154"/>
                  </a:cubicBezTo>
                  <a:cubicBezTo>
                    <a:pt x="918" y="154"/>
                    <a:pt x="971" y="156"/>
                    <a:pt x="1024" y="161"/>
                  </a:cubicBezTo>
                  <a:cubicBezTo>
                    <a:pt x="877" y="31"/>
                    <a:pt x="716" y="0"/>
                    <a:pt x="5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7532;p32">
              <a:extLst>
                <a:ext uri="{FF2B5EF4-FFF2-40B4-BE49-F238E27FC236}">
                  <a16:creationId xmlns:a16="http://schemas.microsoft.com/office/drawing/2014/main" id="{730AECC9-3ED5-420D-8AD1-D5C47F2808CC}"/>
                </a:ext>
              </a:extLst>
            </p:cNvPr>
            <p:cNvSpPr/>
            <p:nvPr/>
          </p:nvSpPr>
          <p:spPr>
            <a:xfrm>
              <a:off x="5457525" y="2222125"/>
              <a:ext cx="10725" cy="7175"/>
            </a:xfrm>
            <a:custGeom>
              <a:avLst/>
              <a:gdLst/>
              <a:ahLst/>
              <a:cxnLst/>
              <a:rect l="l" t="t" r="r" b="b"/>
              <a:pathLst>
                <a:path w="429" h="287" extrusionOk="0">
                  <a:moveTo>
                    <a:pt x="0" y="1"/>
                  </a:moveTo>
                  <a:lnTo>
                    <a:pt x="0" y="275"/>
                  </a:lnTo>
                  <a:cubicBezTo>
                    <a:pt x="131" y="275"/>
                    <a:pt x="274" y="275"/>
                    <a:pt x="429" y="286"/>
                  </a:cubicBezTo>
                  <a:lnTo>
                    <a:pt x="429"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7533;p32">
              <a:extLst>
                <a:ext uri="{FF2B5EF4-FFF2-40B4-BE49-F238E27FC236}">
                  <a16:creationId xmlns:a16="http://schemas.microsoft.com/office/drawing/2014/main" id="{DE1C1E9C-A5C0-4D82-9445-D0F4C844DF8F}"/>
                </a:ext>
              </a:extLst>
            </p:cNvPr>
            <p:cNvSpPr/>
            <p:nvPr/>
          </p:nvSpPr>
          <p:spPr>
            <a:xfrm>
              <a:off x="5399775" y="2214100"/>
              <a:ext cx="11025" cy="7750"/>
            </a:xfrm>
            <a:custGeom>
              <a:avLst/>
              <a:gdLst/>
              <a:ahLst/>
              <a:cxnLst/>
              <a:rect l="l" t="t" r="r" b="b"/>
              <a:pathLst>
                <a:path w="441" h="310" extrusionOk="0">
                  <a:moveTo>
                    <a:pt x="96" y="0"/>
                  </a:moveTo>
                  <a:cubicBezTo>
                    <a:pt x="60" y="0"/>
                    <a:pt x="36" y="0"/>
                    <a:pt x="0" y="36"/>
                  </a:cubicBezTo>
                  <a:lnTo>
                    <a:pt x="24" y="36"/>
                  </a:lnTo>
                  <a:cubicBezTo>
                    <a:pt x="24" y="167"/>
                    <a:pt x="48" y="250"/>
                    <a:pt x="155" y="310"/>
                  </a:cubicBezTo>
                  <a:cubicBezTo>
                    <a:pt x="274" y="310"/>
                    <a:pt x="381" y="298"/>
                    <a:pt x="441" y="179"/>
                  </a:cubicBezTo>
                  <a:cubicBezTo>
                    <a:pt x="405" y="131"/>
                    <a:pt x="357" y="84"/>
                    <a:pt x="322" y="36"/>
                  </a:cubicBezTo>
                  <a:cubicBezTo>
                    <a:pt x="322" y="36"/>
                    <a:pt x="298" y="60"/>
                    <a:pt x="250" y="72"/>
                  </a:cubicBezTo>
                  <a:cubicBezTo>
                    <a:pt x="242" y="74"/>
                    <a:pt x="233" y="76"/>
                    <a:pt x="223" y="76"/>
                  </a:cubicBezTo>
                  <a:cubicBezTo>
                    <a:pt x="193" y="76"/>
                    <a:pt x="159" y="60"/>
                    <a:pt x="131" y="24"/>
                  </a:cubicBezTo>
                  <a:cubicBezTo>
                    <a:pt x="131" y="24"/>
                    <a:pt x="119" y="12"/>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7534;p32">
              <a:extLst>
                <a:ext uri="{FF2B5EF4-FFF2-40B4-BE49-F238E27FC236}">
                  <a16:creationId xmlns:a16="http://schemas.microsoft.com/office/drawing/2014/main" id="{2F16DA70-38F3-4E27-BA94-768C6CC21C55}"/>
                </a:ext>
              </a:extLst>
            </p:cNvPr>
            <p:cNvSpPr/>
            <p:nvPr/>
          </p:nvSpPr>
          <p:spPr>
            <a:xfrm>
              <a:off x="5567650" y="2275300"/>
              <a:ext cx="14900" cy="4675"/>
            </a:xfrm>
            <a:custGeom>
              <a:avLst/>
              <a:gdLst/>
              <a:ahLst/>
              <a:cxnLst/>
              <a:rect l="l" t="t" r="r" b="b"/>
              <a:pathLst>
                <a:path w="596" h="187" extrusionOk="0">
                  <a:moveTo>
                    <a:pt x="104" y="0"/>
                  </a:moveTo>
                  <a:cubicBezTo>
                    <a:pt x="45" y="0"/>
                    <a:pt x="0" y="20"/>
                    <a:pt x="0" y="100"/>
                  </a:cubicBezTo>
                  <a:cubicBezTo>
                    <a:pt x="0" y="173"/>
                    <a:pt x="56" y="187"/>
                    <a:pt x="124" y="187"/>
                  </a:cubicBezTo>
                  <a:cubicBezTo>
                    <a:pt x="165" y="187"/>
                    <a:pt x="211" y="182"/>
                    <a:pt x="251" y="182"/>
                  </a:cubicBezTo>
                  <a:cubicBezTo>
                    <a:pt x="263" y="182"/>
                    <a:pt x="275" y="182"/>
                    <a:pt x="286" y="183"/>
                  </a:cubicBezTo>
                  <a:cubicBezTo>
                    <a:pt x="405" y="160"/>
                    <a:pt x="524" y="160"/>
                    <a:pt x="596" y="41"/>
                  </a:cubicBezTo>
                  <a:cubicBezTo>
                    <a:pt x="517" y="23"/>
                    <a:pt x="432" y="12"/>
                    <a:pt x="355" y="12"/>
                  </a:cubicBezTo>
                  <a:cubicBezTo>
                    <a:pt x="327" y="12"/>
                    <a:pt x="300" y="14"/>
                    <a:pt x="274" y="17"/>
                  </a:cubicBezTo>
                  <a:cubicBezTo>
                    <a:pt x="223" y="17"/>
                    <a:pt x="158" y="0"/>
                    <a:pt x="10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7535;p32">
              <a:extLst>
                <a:ext uri="{FF2B5EF4-FFF2-40B4-BE49-F238E27FC236}">
                  <a16:creationId xmlns:a16="http://schemas.microsoft.com/office/drawing/2014/main" id="{D7B61E49-94B3-474E-BE28-CBCF4246F729}"/>
                </a:ext>
              </a:extLst>
            </p:cNvPr>
            <p:cNvSpPr/>
            <p:nvPr/>
          </p:nvSpPr>
          <p:spPr>
            <a:xfrm>
              <a:off x="5625700" y="2161100"/>
              <a:ext cx="19650" cy="2900"/>
            </a:xfrm>
            <a:custGeom>
              <a:avLst/>
              <a:gdLst/>
              <a:ahLst/>
              <a:cxnLst/>
              <a:rect l="l" t="t" r="r" b="b"/>
              <a:pathLst>
                <a:path w="786" h="116" extrusionOk="0">
                  <a:moveTo>
                    <a:pt x="0" y="1"/>
                  </a:moveTo>
                  <a:cubicBezTo>
                    <a:pt x="128" y="80"/>
                    <a:pt x="262" y="116"/>
                    <a:pt x="397" y="116"/>
                  </a:cubicBezTo>
                  <a:cubicBezTo>
                    <a:pt x="527" y="116"/>
                    <a:pt x="658" y="83"/>
                    <a:pt x="786" y="25"/>
                  </a:cubicBezTo>
                  <a:cubicBezTo>
                    <a:pt x="524" y="1"/>
                    <a:pt x="274"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7536;p32">
              <a:extLst>
                <a:ext uri="{FF2B5EF4-FFF2-40B4-BE49-F238E27FC236}">
                  <a16:creationId xmlns:a16="http://schemas.microsoft.com/office/drawing/2014/main" id="{F78ED8B6-FFA4-453C-BD84-63208E5F5E9A}"/>
                </a:ext>
              </a:extLst>
            </p:cNvPr>
            <p:cNvSpPr/>
            <p:nvPr/>
          </p:nvSpPr>
          <p:spPr>
            <a:xfrm>
              <a:off x="5504850" y="2226500"/>
              <a:ext cx="7450" cy="5625"/>
            </a:xfrm>
            <a:custGeom>
              <a:avLst/>
              <a:gdLst/>
              <a:ahLst/>
              <a:cxnLst/>
              <a:rect l="l" t="t" r="r" b="b"/>
              <a:pathLst>
                <a:path w="298" h="225" extrusionOk="0">
                  <a:moveTo>
                    <a:pt x="141" y="0"/>
                  </a:moveTo>
                  <a:cubicBezTo>
                    <a:pt x="92" y="0"/>
                    <a:pt x="43" y="22"/>
                    <a:pt x="24" y="88"/>
                  </a:cubicBezTo>
                  <a:cubicBezTo>
                    <a:pt x="0" y="159"/>
                    <a:pt x="60" y="195"/>
                    <a:pt x="131" y="219"/>
                  </a:cubicBezTo>
                  <a:cubicBezTo>
                    <a:pt x="148" y="222"/>
                    <a:pt x="167" y="224"/>
                    <a:pt x="185" y="224"/>
                  </a:cubicBezTo>
                  <a:cubicBezTo>
                    <a:pt x="229" y="224"/>
                    <a:pt x="272" y="210"/>
                    <a:pt x="298" y="159"/>
                  </a:cubicBezTo>
                  <a:cubicBezTo>
                    <a:pt x="298" y="88"/>
                    <a:pt x="238" y="40"/>
                    <a:pt x="179" y="4"/>
                  </a:cubicBezTo>
                  <a:cubicBezTo>
                    <a:pt x="166" y="2"/>
                    <a:pt x="154" y="0"/>
                    <a:pt x="1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7537;p32">
              <a:extLst>
                <a:ext uri="{FF2B5EF4-FFF2-40B4-BE49-F238E27FC236}">
                  <a16:creationId xmlns:a16="http://schemas.microsoft.com/office/drawing/2014/main" id="{484A4750-8B68-4E9D-9B61-3580D763DAFF}"/>
                </a:ext>
              </a:extLst>
            </p:cNvPr>
            <p:cNvSpPr/>
            <p:nvPr/>
          </p:nvSpPr>
          <p:spPr>
            <a:xfrm>
              <a:off x="5536400" y="2249800"/>
              <a:ext cx="13700" cy="5800"/>
            </a:xfrm>
            <a:custGeom>
              <a:avLst/>
              <a:gdLst/>
              <a:ahLst/>
              <a:cxnLst/>
              <a:rect l="l" t="t" r="r" b="b"/>
              <a:pathLst>
                <a:path w="548" h="232" extrusionOk="0">
                  <a:moveTo>
                    <a:pt x="155" y="1"/>
                  </a:moveTo>
                  <a:cubicBezTo>
                    <a:pt x="107" y="60"/>
                    <a:pt x="48" y="96"/>
                    <a:pt x="0" y="144"/>
                  </a:cubicBezTo>
                  <a:cubicBezTo>
                    <a:pt x="113" y="166"/>
                    <a:pt x="231" y="232"/>
                    <a:pt x="347" y="232"/>
                  </a:cubicBezTo>
                  <a:cubicBezTo>
                    <a:pt x="415" y="232"/>
                    <a:pt x="482" y="210"/>
                    <a:pt x="548" y="144"/>
                  </a:cubicBezTo>
                  <a:cubicBezTo>
                    <a:pt x="488" y="49"/>
                    <a:pt x="369" y="25"/>
                    <a:pt x="250" y="13"/>
                  </a:cubicBezTo>
                  <a:cubicBezTo>
                    <a:pt x="226" y="13"/>
                    <a:pt x="191" y="13"/>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7538;p32">
              <a:extLst>
                <a:ext uri="{FF2B5EF4-FFF2-40B4-BE49-F238E27FC236}">
                  <a16:creationId xmlns:a16="http://schemas.microsoft.com/office/drawing/2014/main" id="{4CAF3ACF-F8CD-4942-82A8-DADA909E25A9}"/>
                </a:ext>
              </a:extLst>
            </p:cNvPr>
            <p:cNvSpPr/>
            <p:nvPr/>
          </p:nvSpPr>
          <p:spPr>
            <a:xfrm>
              <a:off x="5461375" y="2186125"/>
              <a:ext cx="6575" cy="5675"/>
            </a:xfrm>
            <a:custGeom>
              <a:avLst/>
              <a:gdLst/>
              <a:ahLst/>
              <a:cxnLst/>
              <a:rect l="l" t="t" r="r" b="b"/>
              <a:pathLst>
                <a:path w="263" h="227" extrusionOk="0">
                  <a:moveTo>
                    <a:pt x="263" y="0"/>
                  </a:moveTo>
                  <a:cubicBezTo>
                    <a:pt x="179" y="0"/>
                    <a:pt x="84" y="12"/>
                    <a:pt x="1" y="12"/>
                  </a:cubicBezTo>
                  <a:cubicBezTo>
                    <a:pt x="1" y="107"/>
                    <a:pt x="13" y="214"/>
                    <a:pt x="96" y="226"/>
                  </a:cubicBezTo>
                  <a:cubicBezTo>
                    <a:pt x="103" y="227"/>
                    <a:pt x="109" y="227"/>
                    <a:pt x="115" y="227"/>
                  </a:cubicBezTo>
                  <a:cubicBezTo>
                    <a:pt x="251" y="227"/>
                    <a:pt x="251" y="103"/>
                    <a:pt x="2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7539;p32">
              <a:extLst>
                <a:ext uri="{FF2B5EF4-FFF2-40B4-BE49-F238E27FC236}">
                  <a16:creationId xmlns:a16="http://schemas.microsoft.com/office/drawing/2014/main" id="{8C6BA642-ADC9-4326-B59E-D01DBA482550}"/>
                </a:ext>
              </a:extLst>
            </p:cNvPr>
            <p:cNvSpPr/>
            <p:nvPr/>
          </p:nvSpPr>
          <p:spPr>
            <a:xfrm>
              <a:off x="5464950" y="2246950"/>
              <a:ext cx="10450" cy="7275"/>
            </a:xfrm>
            <a:custGeom>
              <a:avLst/>
              <a:gdLst/>
              <a:ahLst/>
              <a:cxnLst/>
              <a:rect l="l" t="t" r="r" b="b"/>
              <a:pathLst>
                <a:path w="418" h="291" extrusionOk="0">
                  <a:moveTo>
                    <a:pt x="193" y="0"/>
                  </a:moveTo>
                  <a:cubicBezTo>
                    <a:pt x="127" y="0"/>
                    <a:pt x="61" y="9"/>
                    <a:pt x="1" y="20"/>
                  </a:cubicBezTo>
                  <a:cubicBezTo>
                    <a:pt x="48" y="103"/>
                    <a:pt x="96" y="186"/>
                    <a:pt x="132" y="282"/>
                  </a:cubicBezTo>
                  <a:cubicBezTo>
                    <a:pt x="156" y="288"/>
                    <a:pt x="179" y="291"/>
                    <a:pt x="205" y="291"/>
                  </a:cubicBezTo>
                  <a:cubicBezTo>
                    <a:pt x="230" y="291"/>
                    <a:pt x="257" y="288"/>
                    <a:pt x="287" y="282"/>
                  </a:cubicBezTo>
                  <a:cubicBezTo>
                    <a:pt x="334" y="198"/>
                    <a:pt x="370" y="115"/>
                    <a:pt x="417" y="44"/>
                  </a:cubicBezTo>
                  <a:cubicBezTo>
                    <a:pt x="347" y="12"/>
                    <a:pt x="270" y="0"/>
                    <a:pt x="1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7540;p32">
              <a:extLst>
                <a:ext uri="{FF2B5EF4-FFF2-40B4-BE49-F238E27FC236}">
                  <a16:creationId xmlns:a16="http://schemas.microsoft.com/office/drawing/2014/main" id="{CE01EC29-ED1B-4258-88CB-D963214A059D}"/>
                </a:ext>
              </a:extLst>
            </p:cNvPr>
            <p:cNvSpPr/>
            <p:nvPr/>
          </p:nvSpPr>
          <p:spPr>
            <a:xfrm>
              <a:off x="5409600" y="2245350"/>
              <a:ext cx="12525" cy="8425"/>
            </a:xfrm>
            <a:custGeom>
              <a:avLst/>
              <a:gdLst/>
              <a:ahLst/>
              <a:cxnLst/>
              <a:rect l="l" t="t" r="r" b="b"/>
              <a:pathLst>
                <a:path w="501" h="337" extrusionOk="0">
                  <a:moveTo>
                    <a:pt x="167" y="0"/>
                  </a:moveTo>
                  <a:cubicBezTo>
                    <a:pt x="60" y="24"/>
                    <a:pt x="0" y="72"/>
                    <a:pt x="24" y="191"/>
                  </a:cubicBezTo>
                  <a:cubicBezTo>
                    <a:pt x="36" y="203"/>
                    <a:pt x="60" y="238"/>
                    <a:pt x="72" y="250"/>
                  </a:cubicBezTo>
                  <a:cubicBezTo>
                    <a:pt x="152" y="280"/>
                    <a:pt x="242" y="336"/>
                    <a:pt x="333" y="336"/>
                  </a:cubicBezTo>
                  <a:cubicBezTo>
                    <a:pt x="389" y="336"/>
                    <a:pt x="445" y="314"/>
                    <a:pt x="500" y="250"/>
                  </a:cubicBezTo>
                  <a:cubicBezTo>
                    <a:pt x="488" y="238"/>
                    <a:pt x="476" y="203"/>
                    <a:pt x="465" y="179"/>
                  </a:cubicBezTo>
                  <a:cubicBezTo>
                    <a:pt x="381" y="72"/>
                    <a:pt x="298" y="0"/>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7541;p32">
              <a:extLst>
                <a:ext uri="{FF2B5EF4-FFF2-40B4-BE49-F238E27FC236}">
                  <a16:creationId xmlns:a16="http://schemas.microsoft.com/office/drawing/2014/main" id="{B1E49A7E-21B1-4E00-8D16-95A5983C5FA4}"/>
                </a:ext>
              </a:extLst>
            </p:cNvPr>
            <p:cNvSpPr/>
            <p:nvPr/>
          </p:nvSpPr>
          <p:spPr>
            <a:xfrm>
              <a:off x="5765875" y="2189975"/>
              <a:ext cx="7475" cy="6875"/>
            </a:xfrm>
            <a:custGeom>
              <a:avLst/>
              <a:gdLst/>
              <a:ahLst/>
              <a:cxnLst/>
              <a:rect l="l" t="t" r="r" b="b"/>
              <a:pathLst>
                <a:path w="299" h="275" extrusionOk="0">
                  <a:moveTo>
                    <a:pt x="1" y="1"/>
                  </a:moveTo>
                  <a:cubicBezTo>
                    <a:pt x="1" y="156"/>
                    <a:pt x="37" y="275"/>
                    <a:pt x="227" y="275"/>
                  </a:cubicBezTo>
                  <a:cubicBezTo>
                    <a:pt x="263" y="275"/>
                    <a:pt x="299" y="203"/>
                    <a:pt x="299" y="203"/>
                  </a:cubicBezTo>
                  <a:cubicBezTo>
                    <a:pt x="239" y="132"/>
                    <a:pt x="180" y="72"/>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7542;p32">
              <a:extLst>
                <a:ext uri="{FF2B5EF4-FFF2-40B4-BE49-F238E27FC236}">
                  <a16:creationId xmlns:a16="http://schemas.microsoft.com/office/drawing/2014/main" id="{BDBA3D47-6CB5-4DDB-811D-ADEB03DFABD0}"/>
                </a:ext>
              </a:extLst>
            </p:cNvPr>
            <p:cNvSpPr/>
            <p:nvPr/>
          </p:nvSpPr>
          <p:spPr>
            <a:xfrm>
              <a:off x="5753375" y="2189975"/>
              <a:ext cx="8975" cy="7475"/>
            </a:xfrm>
            <a:custGeom>
              <a:avLst/>
              <a:gdLst/>
              <a:ahLst/>
              <a:cxnLst/>
              <a:rect l="l" t="t" r="r" b="b"/>
              <a:pathLst>
                <a:path w="359" h="299" extrusionOk="0">
                  <a:moveTo>
                    <a:pt x="358" y="1"/>
                  </a:moveTo>
                  <a:lnTo>
                    <a:pt x="358" y="1"/>
                  </a:lnTo>
                  <a:cubicBezTo>
                    <a:pt x="144" y="25"/>
                    <a:pt x="1" y="72"/>
                    <a:pt x="227" y="298"/>
                  </a:cubicBezTo>
                  <a:cubicBezTo>
                    <a:pt x="346" y="239"/>
                    <a:pt x="358" y="120"/>
                    <a:pt x="3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7543;p32">
              <a:extLst>
                <a:ext uri="{FF2B5EF4-FFF2-40B4-BE49-F238E27FC236}">
                  <a16:creationId xmlns:a16="http://schemas.microsoft.com/office/drawing/2014/main" id="{122BA31E-5D84-496C-8057-55499ABF1B12}"/>
                </a:ext>
              </a:extLst>
            </p:cNvPr>
            <p:cNvSpPr/>
            <p:nvPr/>
          </p:nvSpPr>
          <p:spPr>
            <a:xfrm>
              <a:off x="5675100" y="2256650"/>
              <a:ext cx="7175" cy="4800"/>
            </a:xfrm>
            <a:custGeom>
              <a:avLst/>
              <a:gdLst/>
              <a:ahLst/>
              <a:cxnLst/>
              <a:rect l="l" t="t" r="r" b="b"/>
              <a:pathLst>
                <a:path w="287" h="192" extrusionOk="0">
                  <a:moveTo>
                    <a:pt x="198" y="1"/>
                  </a:moveTo>
                  <a:cubicBezTo>
                    <a:pt x="130" y="1"/>
                    <a:pt x="70" y="41"/>
                    <a:pt x="24" y="96"/>
                  </a:cubicBezTo>
                  <a:cubicBezTo>
                    <a:pt x="1" y="144"/>
                    <a:pt x="24" y="167"/>
                    <a:pt x="84" y="191"/>
                  </a:cubicBezTo>
                  <a:cubicBezTo>
                    <a:pt x="132" y="191"/>
                    <a:pt x="215" y="156"/>
                    <a:pt x="274" y="132"/>
                  </a:cubicBezTo>
                  <a:cubicBezTo>
                    <a:pt x="286" y="108"/>
                    <a:pt x="274" y="13"/>
                    <a:pt x="263" y="13"/>
                  </a:cubicBezTo>
                  <a:cubicBezTo>
                    <a:pt x="240" y="4"/>
                    <a:pt x="219" y="1"/>
                    <a:pt x="1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7544;p32">
              <a:extLst>
                <a:ext uri="{FF2B5EF4-FFF2-40B4-BE49-F238E27FC236}">
                  <a16:creationId xmlns:a16="http://schemas.microsoft.com/office/drawing/2014/main" id="{B25EE61D-378A-48B9-B67E-D698882B6FC7}"/>
                </a:ext>
              </a:extLst>
            </p:cNvPr>
            <p:cNvSpPr/>
            <p:nvPr/>
          </p:nvSpPr>
          <p:spPr>
            <a:xfrm>
              <a:off x="5267325" y="2268100"/>
              <a:ext cx="14000" cy="4650"/>
            </a:xfrm>
            <a:custGeom>
              <a:avLst/>
              <a:gdLst/>
              <a:ahLst/>
              <a:cxnLst/>
              <a:rect l="l" t="t" r="r" b="b"/>
              <a:pathLst>
                <a:path w="560" h="186" extrusionOk="0">
                  <a:moveTo>
                    <a:pt x="394" y="1"/>
                  </a:moveTo>
                  <a:cubicBezTo>
                    <a:pt x="253" y="1"/>
                    <a:pt x="120" y="23"/>
                    <a:pt x="0" y="126"/>
                  </a:cubicBezTo>
                  <a:cubicBezTo>
                    <a:pt x="202" y="150"/>
                    <a:pt x="381" y="174"/>
                    <a:pt x="560" y="186"/>
                  </a:cubicBezTo>
                  <a:lnTo>
                    <a:pt x="560" y="7"/>
                  </a:lnTo>
                  <a:cubicBezTo>
                    <a:pt x="503" y="4"/>
                    <a:pt x="448" y="1"/>
                    <a:pt x="3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7545;p32">
              <a:extLst>
                <a:ext uri="{FF2B5EF4-FFF2-40B4-BE49-F238E27FC236}">
                  <a16:creationId xmlns:a16="http://schemas.microsoft.com/office/drawing/2014/main" id="{CDA49C06-5C1E-4985-8EF6-936D7EDB92FA}"/>
                </a:ext>
              </a:extLst>
            </p:cNvPr>
            <p:cNvSpPr/>
            <p:nvPr/>
          </p:nvSpPr>
          <p:spPr>
            <a:xfrm>
              <a:off x="5496500" y="2297600"/>
              <a:ext cx="12825" cy="3225"/>
            </a:xfrm>
            <a:custGeom>
              <a:avLst/>
              <a:gdLst/>
              <a:ahLst/>
              <a:cxnLst/>
              <a:rect l="l" t="t" r="r" b="b"/>
              <a:pathLst>
                <a:path w="513" h="129" extrusionOk="0">
                  <a:moveTo>
                    <a:pt x="139" y="1"/>
                  </a:moveTo>
                  <a:cubicBezTo>
                    <a:pt x="95" y="1"/>
                    <a:pt x="49" y="3"/>
                    <a:pt x="1" y="6"/>
                  </a:cubicBezTo>
                  <a:cubicBezTo>
                    <a:pt x="93" y="105"/>
                    <a:pt x="194" y="128"/>
                    <a:pt x="298" y="128"/>
                  </a:cubicBezTo>
                  <a:cubicBezTo>
                    <a:pt x="369" y="128"/>
                    <a:pt x="441" y="118"/>
                    <a:pt x="513" y="113"/>
                  </a:cubicBezTo>
                  <a:cubicBezTo>
                    <a:pt x="395" y="23"/>
                    <a:pt x="278" y="1"/>
                    <a:pt x="1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7546;p32">
              <a:extLst>
                <a:ext uri="{FF2B5EF4-FFF2-40B4-BE49-F238E27FC236}">
                  <a16:creationId xmlns:a16="http://schemas.microsoft.com/office/drawing/2014/main" id="{D74A218E-A009-4E63-BB97-032DFCE05B65}"/>
                </a:ext>
              </a:extLst>
            </p:cNvPr>
            <p:cNvSpPr/>
            <p:nvPr/>
          </p:nvSpPr>
          <p:spPr>
            <a:xfrm>
              <a:off x="5550675" y="2204300"/>
              <a:ext cx="10750" cy="3575"/>
            </a:xfrm>
            <a:custGeom>
              <a:avLst/>
              <a:gdLst/>
              <a:ahLst/>
              <a:cxnLst/>
              <a:rect l="l" t="t" r="r" b="b"/>
              <a:pathLst>
                <a:path w="430" h="143" extrusionOk="0">
                  <a:moveTo>
                    <a:pt x="179" y="1"/>
                  </a:moveTo>
                  <a:cubicBezTo>
                    <a:pt x="127" y="1"/>
                    <a:pt x="71" y="11"/>
                    <a:pt x="13" y="23"/>
                  </a:cubicBezTo>
                  <a:cubicBezTo>
                    <a:pt x="1" y="47"/>
                    <a:pt x="1" y="95"/>
                    <a:pt x="1" y="142"/>
                  </a:cubicBezTo>
                  <a:lnTo>
                    <a:pt x="429" y="142"/>
                  </a:lnTo>
                  <a:cubicBezTo>
                    <a:pt x="360" y="34"/>
                    <a:pt x="275" y="1"/>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7547;p32">
              <a:extLst>
                <a:ext uri="{FF2B5EF4-FFF2-40B4-BE49-F238E27FC236}">
                  <a16:creationId xmlns:a16="http://schemas.microsoft.com/office/drawing/2014/main" id="{CB9DAF62-1EC0-4E39-832D-5BF75E501EC5}"/>
                </a:ext>
              </a:extLst>
            </p:cNvPr>
            <p:cNvSpPr/>
            <p:nvPr/>
          </p:nvSpPr>
          <p:spPr>
            <a:xfrm>
              <a:off x="5677775" y="2285225"/>
              <a:ext cx="4800" cy="4400"/>
            </a:xfrm>
            <a:custGeom>
              <a:avLst/>
              <a:gdLst/>
              <a:ahLst/>
              <a:cxnLst/>
              <a:rect l="l" t="t" r="r" b="b"/>
              <a:pathLst>
                <a:path w="192" h="176" extrusionOk="0">
                  <a:moveTo>
                    <a:pt x="156" y="1"/>
                  </a:moveTo>
                  <a:cubicBezTo>
                    <a:pt x="120" y="13"/>
                    <a:pt x="60" y="13"/>
                    <a:pt x="36" y="37"/>
                  </a:cubicBezTo>
                  <a:cubicBezTo>
                    <a:pt x="1" y="84"/>
                    <a:pt x="13" y="144"/>
                    <a:pt x="72" y="156"/>
                  </a:cubicBezTo>
                  <a:cubicBezTo>
                    <a:pt x="94" y="169"/>
                    <a:pt x="115" y="176"/>
                    <a:pt x="133" y="176"/>
                  </a:cubicBezTo>
                  <a:cubicBezTo>
                    <a:pt x="162" y="176"/>
                    <a:pt x="184" y="157"/>
                    <a:pt x="191" y="120"/>
                  </a:cubicBezTo>
                  <a:cubicBezTo>
                    <a:pt x="191" y="84"/>
                    <a:pt x="167" y="37"/>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7548;p32">
              <a:extLst>
                <a:ext uri="{FF2B5EF4-FFF2-40B4-BE49-F238E27FC236}">
                  <a16:creationId xmlns:a16="http://schemas.microsoft.com/office/drawing/2014/main" id="{8EC9C8CE-C4FB-4477-9474-BB1EEA6E54DE}"/>
                </a:ext>
              </a:extLst>
            </p:cNvPr>
            <p:cNvSpPr/>
            <p:nvPr/>
          </p:nvSpPr>
          <p:spPr>
            <a:xfrm>
              <a:off x="5634325" y="2253075"/>
              <a:ext cx="9250" cy="4550"/>
            </a:xfrm>
            <a:custGeom>
              <a:avLst/>
              <a:gdLst/>
              <a:ahLst/>
              <a:cxnLst/>
              <a:rect l="l" t="t" r="r" b="b"/>
              <a:pathLst>
                <a:path w="370" h="182" extrusionOk="0">
                  <a:moveTo>
                    <a:pt x="96" y="1"/>
                  </a:moveTo>
                  <a:cubicBezTo>
                    <a:pt x="60" y="49"/>
                    <a:pt x="0" y="108"/>
                    <a:pt x="84" y="156"/>
                  </a:cubicBezTo>
                  <a:cubicBezTo>
                    <a:pt x="119" y="173"/>
                    <a:pt x="152" y="181"/>
                    <a:pt x="184" y="181"/>
                  </a:cubicBezTo>
                  <a:cubicBezTo>
                    <a:pt x="261" y="181"/>
                    <a:pt x="327" y="133"/>
                    <a:pt x="370" y="49"/>
                  </a:cubicBezTo>
                  <a:cubicBezTo>
                    <a:pt x="286" y="49"/>
                    <a:pt x="191" y="37"/>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7549;p32">
              <a:extLst>
                <a:ext uri="{FF2B5EF4-FFF2-40B4-BE49-F238E27FC236}">
                  <a16:creationId xmlns:a16="http://schemas.microsoft.com/office/drawing/2014/main" id="{2A0A84D8-3283-450A-94A0-66BE68649316}"/>
                </a:ext>
              </a:extLst>
            </p:cNvPr>
            <p:cNvSpPr/>
            <p:nvPr/>
          </p:nvSpPr>
          <p:spPr>
            <a:xfrm>
              <a:off x="5656950" y="2283750"/>
              <a:ext cx="3000" cy="2100"/>
            </a:xfrm>
            <a:custGeom>
              <a:avLst/>
              <a:gdLst/>
              <a:ahLst/>
              <a:cxnLst/>
              <a:rect l="l" t="t" r="r" b="b"/>
              <a:pathLst>
                <a:path w="120" h="84" extrusionOk="0">
                  <a:moveTo>
                    <a:pt x="60" y="0"/>
                  </a:moveTo>
                  <a:cubicBezTo>
                    <a:pt x="48" y="0"/>
                    <a:pt x="12" y="0"/>
                    <a:pt x="0" y="12"/>
                  </a:cubicBezTo>
                  <a:lnTo>
                    <a:pt x="0" y="60"/>
                  </a:lnTo>
                  <a:cubicBezTo>
                    <a:pt x="12" y="72"/>
                    <a:pt x="36" y="84"/>
                    <a:pt x="48" y="84"/>
                  </a:cubicBezTo>
                  <a:cubicBezTo>
                    <a:pt x="119" y="60"/>
                    <a:pt x="119" y="24"/>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7550;p32">
              <a:extLst>
                <a:ext uri="{FF2B5EF4-FFF2-40B4-BE49-F238E27FC236}">
                  <a16:creationId xmlns:a16="http://schemas.microsoft.com/office/drawing/2014/main" id="{002E6C6B-B658-40AA-A7EF-4E273DC58C27}"/>
                </a:ext>
              </a:extLst>
            </p:cNvPr>
            <p:cNvSpPr/>
            <p:nvPr/>
          </p:nvSpPr>
          <p:spPr>
            <a:xfrm>
              <a:off x="5613775" y="2161100"/>
              <a:ext cx="8675" cy="2225"/>
            </a:xfrm>
            <a:custGeom>
              <a:avLst/>
              <a:gdLst/>
              <a:ahLst/>
              <a:cxnLst/>
              <a:rect l="l" t="t" r="r" b="b"/>
              <a:pathLst>
                <a:path w="347" h="89" extrusionOk="0">
                  <a:moveTo>
                    <a:pt x="346" y="1"/>
                  </a:moveTo>
                  <a:cubicBezTo>
                    <a:pt x="227" y="1"/>
                    <a:pt x="120" y="25"/>
                    <a:pt x="1" y="25"/>
                  </a:cubicBezTo>
                  <a:cubicBezTo>
                    <a:pt x="59" y="65"/>
                    <a:pt x="116" y="89"/>
                    <a:pt x="173" y="89"/>
                  </a:cubicBezTo>
                  <a:cubicBezTo>
                    <a:pt x="233" y="89"/>
                    <a:pt x="291" y="62"/>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7551;p32">
              <a:extLst>
                <a:ext uri="{FF2B5EF4-FFF2-40B4-BE49-F238E27FC236}">
                  <a16:creationId xmlns:a16="http://schemas.microsoft.com/office/drawing/2014/main" id="{7E63DD56-7B5F-4BE0-8520-4D100A98A535}"/>
                </a:ext>
              </a:extLst>
            </p:cNvPr>
            <p:cNvSpPr/>
            <p:nvPr/>
          </p:nvSpPr>
          <p:spPr>
            <a:xfrm>
              <a:off x="5406325" y="2268275"/>
              <a:ext cx="8050" cy="3950"/>
            </a:xfrm>
            <a:custGeom>
              <a:avLst/>
              <a:gdLst/>
              <a:ahLst/>
              <a:cxnLst/>
              <a:rect l="l" t="t" r="r" b="b"/>
              <a:pathLst>
                <a:path w="322" h="158" extrusionOk="0">
                  <a:moveTo>
                    <a:pt x="36" y="0"/>
                  </a:moveTo>
                  <a:cubicBezTo>
                    <a:pt x="0" y="60"/>
                    <a:pt x="12" y="107"/>
                    <a:pt x="60" y="155"/>
                  </a:cubicBezTo>
                  <a:cubicBezTo>
                    <a:pt x="74" y="157"/>
                    <a:pt x="88" y="158"/>
                    <a:pt x="103" y="158"/>
                  </a:cubicBezTo>
                  <a:cubicBezTo>
                    <a:pt x="186" y="158"/>
                    <a:pt x="271" y="125"/>
                    <a:pt x="322" y="24"/>
                  </a:cubicBezTo>
                  <a:cubicBezTo>
                    <a:pt x="215" y="0"/>
                    <a:pt x="131" y="0"/>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7552;p32">
              <a:extLst>
                <a:ext uri="{FF2B5EF4-FFF2-40B4-BE49-F238E27FC236}">
                  <a16:creationId xmlns:a16="http://schemas.microsoft.com/office/drawing/2014/main" id="{3C704B8F-A5E6-417A-9851-881EE5187D63}"/>
                </a:ext>
              </a:extLst>
            </p:cNvPr>
            <p:cNvSpPr/>
            <p:nvPr/>
          </p:nvSpPr>
          <p:spPr>
            <a:xfrm>
              <a:off x="5493525" y="2272425"/>
              <a:ext cx="6875" cy="2775"/>
            </a:xfrm>
            <a:custGeom>
              <a:avLst/>
              <a:gdLst/>
              <a:ahLst/>
              <a:cxnLst/>
              <a:rect l="l" t="t" r="r" b="b"/>
              <a:pathLst>
                <a:path w="275" h="111" extrusionOk="0">
                  <a:moveTo>
                    <a:pt x="1" y="1"/>
                  </a:moveTo>
                  <a:cubicBezTo>
                    <a:pt x="39" y="78"/>
                    <a:pt x="93" y="110"/>
                    <a:pt x="159" y="110"/>
                  </a:cubicBezTo>
                  <a:cubicBezTo>
                    <a:pt x="194" y="110"/>
                    <a:pt x="233" y="101"/>
                    <a:pt x="275" y="84"/>
                  </a:cubicBezTo>
                  <a:lnTo>
                    <a:pt x="275" y="37"/>
                  </a:lnTo>
                  <a:cubicBezTo>
                    <a:pt x="167" y="13"/>
                    <a:pt x="84"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7553;p32">
              <a:extLst>
                <a:ext uri="{FF2B5EF4-FFF2-40B4-BE49-F238E27FC236}">
                  <a16:creationId xmlns:a16="http://schemas.microsoft.com/office/drawing/2014/main" id="{6DE9E0FF-3CE3-4DF3-AABD-E148A797449D}"/>
                </a:ext>
              </a:extLst>
            </p:cNvPr>
            <p:cNvSpPr/>
            <p:nvPr/>
          </p:nvSpPr>
          <p:spPr>
            <a:xfrm>
              <a:off x="5572125" y="2204050"/>
              <a:ext cx="3275" cy="2250"/>
            </a:xfrm>
            <a:custGeom>
              <a:avLst/>
              <a:gdLst/>
              <a:ahLst/>
              <a:cxnLst/>
              <a:rect l="l" t="t" r="r" b="b"/>
              <a:pathLst>
                <a:path w="131" h="90" extrusionOk="0">
                  <a:moveTo>
                    <a:pt x="70" y="0"/>
                  </a:moveTo>
                  <a:cubicBezTo>
                    <a:pt x="48" y="0"/>
                    <a:pt x="24" y="3"/>
                    <a:pt x="0" y="9"/>
                  </a:cubicBezTo>
                  <a:cubicBezTo>
                    <a:pt x="24" y="63"/>
                    <a:pt x="48" y="90"/>
                    <a:pt x="70" y="90"/>
                  </a:cubicBezTo>
                  <a:cubicBezTo>
                    <a:pt x="92" y="90"/>
                    <a:pt x="113" y="63"/>
                    <a:pt x="131" y="9"/>
                  </a:cubicBezTo>
                  <a:cubicBezTo>
                    <a:pt x="113" y="3"/>
                    <a:pt x="92" y="0"/>
                    <a:pt x="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7554;p32">
              <a:extLst>
                <a:ext uri="{FF2B5EF4-FFF2-40B4-BE49-F238E27FC236}">
                  <a16:creationId xmlns:a16="http://schemas.microsoft.com/office/drawing/2014/main" id="{7B3BC862-6C9A-4B70-BBA8-FE7BF7C0F4E2}"/>
                </a:ext>
              </a:extLst>
            </p:cNvPr>
            <p:cNvSpPr/>
            <p:nvPr/>
          </p:nvSpPr>
          <p:spPr>
            <a:xfrm>
              <a:off x="5582525" y="2250100"/>
              <a:ext cx="3900" cy="2325"/>
            </a:xfrm>
            <a:custGeom>
              <a:avLst/>
              <a:gdLst/>
              <a:ahLst/>
              <a:cxnLst/>
              <a:rect l="l" t="t" r="r" b="b"/>
              <a:pathLst>
                <a:path w="156" h="93" extrusionOk="0">
                  <a:moveTo>
                    <a:pt x="1" y="1"/>
                  </a:moveTo>
                  <a:lnTo>
                    <a:pt x="1" y="1"/>
                  </a:lnTo>
                  <a:cubicBezTo>
                    <a:pt x="26" y="59"/>
                    <a:pt x="52" y="92"/>
                    <a:pt x="80" y="92"/>
                  </a:cubicBezTo>
                  <a:cubicBezTo>
                    <a:pt x="103" y="92"/>
                    <a:pt x="128" y="68"/>
                    <a:pt x="156" y="13"/>
                  </a:cubicBezTo>
                  <a:cubicBezTo>
                    <a:pt x="108" y="13"/>
                    <a:pt x="60"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7555;p32">
              <a:extLst>
                <a:ext uri="{FF2B5EF4-FFF2-40B4-BE49-F238E27FC236}">
                  <a16:creationId xmlns:a16="http://schemas.microsoft.com/office/drawing/2014/main" id="{87D66E21-2309-4956-A421-0297036CBDB7}"/>
                </a:ext>
              </a:extLst>
            </p:cNvPr>
            <p:cNvSpPr/>
            <p:nvPr/>
          </p:nvSpPr>
          <p:spPr>
            <a:xfrm>
              <a:off x="5622425" y="2159250"/>
              <a:ext cx="3300" cy="2475"/>
            </a:xfrm>
            <a:custGeom>
              <a:avLst/>
              <a:gdLst/>
              <a:ahLst/>
              <a:cxnLst/>
              <a:rect l="l" t="t" r="r" b="b"/>
              <a:pathLst>
                <a:path w="132" h="99" extrusionOk="0">
                  <a:moveTo>
                    <a:pt x="70" y="1"/>
                  </a:moveTo>
                  <a:cubicBezTo>
                    <a:pt x="50" y="1"/>
                    <a:pt x="26" y="23"/>
                    <a:pt x="0" y="75"/>
                  </a:cubicBezTo>
                  <a:cubicBezTo>
                    <a:pt x="48" y="99"/>
                    <a:pt x="84" y="99"/>
                    <a:pt x="131" y="99"/>
                  </a:cubicBezTo>
                  <a:cubicBezTo>
                    <a:pt x="118" y="38"/>
                    <a:pt x="97" y="1"/>
                    <a:pt x="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7556;p32">
              <a:extLst>
                <a:ext uri="{FF2B5EF4-FFF2-40B4-BE49-F238E27FC236}">
                  <a16:creationId xmlns:a16="http://schemas.microsoft.com/office/drawing/2014/main" id="{69FF348C-3EAD-403B-B8DE-CDE164B9594E}"/>
                </a:ext>
              </a:extLst>
            </p:cNvPr>
            <p:cNvSpPr/>
            <p:nvPr/>
          </p:nvSpPr>
          <p:spPr>
            <a:xfrm>
              <a:off x="5604550" y="2159325"/>
              <a:ext cx="3600" cy="1800"/>
            </a:xfrm>
            <a:custGeom>
              <a:avLst/>
              <a:gdLst/>
              <a:ahLst/>
              <a:cxnLst/>
              <a:rect l="l" t="t" r="r" b="b"/>
              <a:pathLst>
                <a:path w="144" h="72" extrusionOk="0">
                  <a:moveTo>
                    <a:pt x="64" y="1"/>
                  </a:moveTo>
                  <a:cubicBezTo>
                    <a:pt x="34" y="1"/>
                    <a:pt x="9" y="19"/>
                    <a:pt x="1" y="60"/>
                  </a:cubicBezTo>
                  <a:cubicBezTo>
                    <a:pt x="48" y="60"/>
                    <a:pt x="84" y="60"/>
                    <a:pt x="144" y="72"/>
                  </a:cubicBezTo>
                  <a:cubicBezTo>
                    <a:pt x="132" y="48"/>
                    <a:pt x="120" y="36"/>
                    <a:pt x="108" y="12"/>
                  </a:cubicBezTo>
                  <a:cubicBezTo>
                    <a:pt x="93" y="5"/>
                    <a:pt x="78" y="1"/>
                    <a:pt x="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7557;p32">
              <a:extLst>
                <a:ext uri="{FF2B5EF4-FFF2-40B4-BE49-F238E27FC236}">
                  <a16:creationId xmlns:a16="http://schemas.microsoft.com/office/drawing/2014/main" id="{BE8583E3-5D4A-49D6-BADB-B18451773082}"/>
                </a:ext>
              </a:extLst>
            </p:cNvPr>
            <p:cNvSpPr/>
            <p:nvPr/>
          </p:nvSpPr>
          <p:spPr>
            <a:xfrm>
              <a:off x="5532825" y="2205850"/>
              <a:ext cx="3300" cy="2050"/>
            </a:xfrm>
            <a:custGeom>
              <a:avLst/>
              <a:gdLst/>
              <a:ahLst/>
              <a:cxnLst/>
              <a:rect l="l" t="t" r="r" b="b"/>
              <a:pathLst>
                <a:path w="132" h="82" extrusionOk="0">
                  <a:moveTo>
                    <a:pt x="56" y="1"/>
                  </a:moveTo>
                  <a:cubicBezTo>
                    <a:pt x="35" y="1"/>
                    <a:pt x="15" y="19"/>
                    <a:pt x="0" y="56"/>
                  </a:cubicBezTo>
                  <a:cubicBezTo>
                    <a:pt x="22" y="71"/>
                    <a:pt x="49" y="81"/>
                    <a:pt x="77" y="81"/>
                  </a:cubicBezTo>
                  <a:cubicBezTo>
                    <a:pt x="95" y="81"/>
                    <a:pt x="113" y="77"/>
                    <a:pt x="131" y="68"/>
                  </a:cubicBezTo>
                  <a:cubicBezTo>
                    <a:pt x="131" y="56"/>
                    <a:pt x="119" y="33"/>
                    <a:pt x="96" y="21"/>
                  </a:cubicBezTo>
                  <a:cubicBezTo>
                    <a:pt x="82" y="7"/>
                    <a:pt x="69" y="1"/>
                    <a:pt x="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7558;p32">
              <a:extLst>
                <a:ext uri="{FF2B5EF4-FFF2-40B4-BE49-F238E27FC236}">
                  <a16:creationId xmlns:a16="http://schemas.microsoft.com/office/drawing/2014/main" id="{90EC6FFB-26A7-482F-A910-C6DB7FCEA771}"/>
                </a:ext>
              </a:extLst>
            </p:cNvPr>
            <p:cNvSpPr/>
            <p:nvPr/>
          </p:nvSpPr>
          <p:spPr>
            <a:xfrm>
              <a:off x="5539675" y="2205650"/>
              <a:ext cx="3875" cy="2175"/>
            </a:xfrm>
            <a:custGeom>
              <a:avLst/>
              <a:gdLst/>
              <a:ahLst/>
              <a:cxnLst/>
              <a:rect l="l" t="t" r="r" b="b"/>
              <a:pathLst>
                <a:path w="155" h="87" extrusionOk="0">
                  <a:moveTo>
                    <a:pt x="77" y="1"/>
                  </a:moveTo>
                  <a:cubicBezTo>
                    <a:pt x="44" y="1"/>
                    <a:pt x="19" y="18"/>
                    <a:pt x="0" y="64"/>
                  </a:cubicBezTo>
                  <a:cubicBezTo>
                    <a:pt x="26" y="77"/>
                    <a:pt x="56" y="87"/>
                    <a:pt x="85" y="87"/>
                  </a:cubicBezTo>
                  <a:cubicBezTo>
                    <a:pt x="110" y="87"/>
                    <a:pt x="134" y="80"/>
                    <a:pt x="155" y="64"/>
                  </a:cubicBezTo>
                  <a:cubicBezTo>
                    <a:pt x="143" y="41"/>
                    <a:pt x="119" y="29"/>
                    <a:pt x="107" y="5"/>
                  </a:cubicBezTo>
                  <a:cubicBezTo>
                    <a:pt x="97" y="2"/>
                    <a:pt x="87" y="1"/>
                    <a:pt x="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7559;p32">
              <a:extLst>
                <a:ext uri="{FF2B5EF4-FFF2-40B4-BE49-F238E27FC236}">
                  <a16:creationId xmlns:a16="http://schemas.microsoft.com/office/drawing/2014/main" id="{007BE1CD-47AF-4C4F-A97D-810B69E1D6C1}"/>
                </a:ext>
              </a:extLst>
            </p:cNvPr>
            <p:cNvSpPr/>
            <p:nvPr/>
          </p:nvSpPr>
          <p:spPr>
            <a:xfrm>
              <a:off x="5403650" y="2268050"/>
              <a:ext cx="3575" cy="4100"/>
            </a:xfrm>
            <a:custGeom>
              <a:avLst/>
              <a:gdLst/>
              <a:ahLst/>
              <a:cxnLst/>
              <a:rect l="l" t="t" r="r" b="b"/>
              <a:pathLst>
                <a:path w="143" h="164" extrusionOk="0">
                  <a:moveTo>
                    <a:pt x="66" y="0"/>
                  </a:moveTo>
                  <a:cubicBezTo>
                    <a:pt x="45" y="0"/>
                    <a:pt x="24" y="3"/>
                    <a:pt x="0" y="9"/>
                  </a:cubicBezTo>
                  <a:lnTo>
                    <a:pt x="143" y="164"/>
                  </a:lnTo>
                  <a:cubicBezTo>
                    <a:pt x="143" y="116"/>
                    <a:pt x="131" y="57"/>
                    <a:pt x="131" y="9"/>
                  </a:cubicBezTo>
                  <a:cubicBezTo>
                    <a:pt x="107" y="3"/>
                    <a:pt x="86" y="0"/>
                    <a:pt x="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7560;p32">
              <a:extLst>
                <a:ext uri="{FF2B5EF4-FFF2-40B4-BE49-F238E27FC236}">
                  <a16:creationId xmlns:a16="http://schemas.microsoft.com/office/drawing/2014/main" id="{5B4A2CE7-604F-43BC-86AC-52326EF3422B}"/>
                </a:ext>
              </a:extLst>
            </p:cNvPr>
            <p:cNvSpPr/>
            <p:nvPr/>
          </p:nvSpPr>
          <p:spPr>
            <a:xfrm>
              <a:off x="5281600" y="2266875"/>
              <a:ext cx="3300" cy="2000"/>
            </a:xfrm>
            <a:custGeom>
              <a:avLst/>
              <a:gdLst/>
              <a:ahLst/>
              <a:cxnLst/>
              <a:rect l="l" t="t" r="r" b="b"/>
              <a:pathLst>
                <a:path w="132" h="80" extrusionOk="0">
                  <a:moveTo>
                    <a:pt x="59" y="0"/>
                  </a:moveTo>
                  <a:cubicBezTo>
                    <a:pt x="35" y="0"/>
                    <a:pt x="15" y="19"/>
                    <a:pt x="1" y="56"/>
                  </a:cubicBezTo>
                  <a:cubicBezTo>
                    <a:pt x="24" y="80"/>
                    <a:pt x="72" y="80"/>
                    <a:pt x="131" y="80"/>
                  </a:cubicBezTo>
                  <a:cubicBezTo>
                    <a:pt x="120" y="56"/>
                    <a:pt x="120" y="32"/>
                    <a:pt x="108" y="20"/>
                  </a:cubicBezTo>
                  <a:cubicBezTo>
                    <a:pt x="90" y="7"/>
                    <a:pt x="74" y="0"/>
                    <a:pt x="5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7561;p32">
              <a:extLst>
                <a:ext uri="{FF2B5EF4-FFF2-40B4-BE49-F238E27FC236}">
                  <a16:creationId xmlns:a16="http://schemas.microsoft.com/office/drawing/2014/main" id="{E38C2CF2-9DD3-40A5-B5E5-1D9B210423D6}"/>
                </a:ext>
              </a:extLst>
            </p:cNvPr>
            <p:cNvSpPr/>
            <p:nvPr/>
          </p:nvSpPr>
          <p:spPr>
            <a:xfrm>
              <a:off x="5951325" y="2301300"/>
              <a:ext cx="75925" cy="10200"/>
            </a:xfrm>
            <a:custGeom>
              <a:avLst/>
              <a:gdLst/>
              <a:ahLst/>
              <a:cxnLst/>
              <a:rect l="l" t="t" r="r" b="b"/>
              <a:pathLst>
                <a:path w="3037" h="408" extrusionOk="0">
                  <a:moveTo>
                    <a:pt x="1068" y="0"/>
                  </a:moveTo>
                  <a:cubicBezTo>
                    <a:pt x="796" y="0"/>
                    <a:pt x="526" y="16"/>
                    <a:pt x="255" y="16"/>
                  </a:cubicBezTo>
                  <a:cubicBezTo>
                    <a:pt x="186" y="16"/>
                    <a:pt x="117" y="15"/>
                    <a:pt x="48" y="13"/>
                  </a:cubicBezTo>
                  <a:lnTo>
                    <a:pt x="48" y="13"/>
                  </a:lnTo>
                  <a:cubicBezTo>
                    <a:pt x="1" y="132"/>
                    <a:pt x="60" y="191"/>
                    <a:pt x="167" y="227"/>
                  </a:cubicBezTo>
                  <a:cubicBezTo>
                    <a:pt x="310" y="251"/>
                    <a:pt x="465" y="275"/>
                    <a:pt x="608" y="286"/>
                  </a:cubicBezTo>
                  <a:cubicBezTo>
                    <a:pt x="632" y="286"/>
                    <a:pt x="667" y="275"/>
                    <a:pt x="691" y="275"/>
                  </a:cubicBezTo>
                  <a:cubicBezTo>
                    <a:pt x="774" y="334"/>
                    <a:pt x="858" y="382"/>
                    <a:pt x="953" y="406"/>
                  </a:cubicBezTo>
                  <a:cubicBezTo>
                    <a:pt x="973" y="407"/>
                    <a:pt x="993" y="407"/>
                    <a:pt x="1013" y="407"/>
                  </a:cubicBezTo>
                  <a:cubicBezTo>
                    <a:pt x="1246" y="407"/>
                    <a:pt x="1474" y="326"/>
                    <a:pt x="1704" y="326"/>
                  </a:cubicBezTo>
                  <a:cubicBezTo>
                    <a:pt x="1818" y="326"/>
                    <a:pt x="1933" y="346"/>
                    <a:pt x="2048" y="406"/>
                  </a:cubicBezTo>
                  <a:cubicBezTo>
                    <a:pt x="2096" y="406"/>
                    <a:pt x="2144" y="406"/>
                    <a:pt x="2191" y="394"/>
                  </a:cubicBezTo>
                  <a:cubicBezTo>
                    <a:pt x="2250" y="338"/>
                    <a:pt x="2320" y="321"/>
                    <a:pt x="2395" y="321"/>
                  </a:cubicBezTo>
                  <a:cubicBezTo>
                    <a:pt x="2509" y="321"/>
                    <a:pt x="2634" y="360"/>
                    <a:pt x="2747" y="360"/>
                  </a:cubicBezTo>
                  <a:cubicBezTo>
                    <a:pt x="2864" y="360"/>
                    <a:pt x="2968" y="319"/>
                    <a:pt x="3037" y="156"/>
                  </a:cubicBezTo>
                  <a:cubicBezTo>
                    <a:pt x="2922" y="79"/>
                    <a:pt x="2803" y="55"/>
                    <a:pt x="2684" y="55"/>
                  </a:cubicBezTo>
                  <a:cubicBezTo>
                    <a:pt x="2492" y="55"/>
                    <a:pt x="2298" y="117"/>
                    <a:pt x="2117" y="117"/>
                  </a:cubicBezTo>
                  <a:cubicBezTo>
                    <a:pt x="2061" y="117"/>
                    <a:pt x="2006" y="111"/>
                    <a:pt x="1953" y="96"/>
                  </a:cubicBezTo>
                  <a:cubicBezTo>
                    <a:pt x="1656" y="19"/>
                    <a:pt x="1361" y="0"/>
                    <a:pt x="10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7562;p32">
              <a:extLst>
                <a:ext uri="{FF2B5EF4-FFF2-40B4-BE49-F238E27FC236}">
                  <a16:creationId xmlns:a16="http://schemas.microsoft.com/office/drawing/2014/main" id="{46A2E291-D6DA-4992-A1D2-E6721091C9CF}"/>
                </a:ext>
              </a:extLst>
            </p:cNvPr>
            <p:cNvSpPr/>
            <p:nvPr/>
          </p:nvSpPr>
          <p:spPr>
            <a:xfrm>
              <a:off x="5812625" y="2297225"/>
              <a:ext cx="62825" cy="8575"/>
            </a:xfrm>
            <a:custGeom>
              <a:avLst/>
              <a:gdLst/>
              <a:ahLst/>
              <a:cxnLst/>
              <a:rect l="l" t="t" r="r" b="b"/>
              <a:pathLst>
                <a:path w="2513" h="343" extrusionOk="0">
                  <a:moveTo>
                    <a:pt x="1574" y="1"/>
                  </a:moveTo>
                  <a:cubicBezTo>
                    <a:pt x="896" y="1"/>
                    <a:pt x="259" y="59"/>
                    <a:pt x="0" y="176"/>
                  </a:cubicBezTo>
                  <a:cubicBezTo>
                    <a:pt x="161" y="277"/>
                    <a:pt x="328" y="295"/>
                    <a:pt x="493" y="295"/>
                  </a:cubicBezTo>
                  <a:cubicBezTo>
                    <a:pt x="583" y="295"/>
                    <a:pt x="673" y="289"/>
                    <a:pt x="761" y="289"/>
                  </a:cubicBezTo>
                  <a:cubicBezTo>
                    <a:pt x="834" y="289"/>
                    <a:pt x="906" y="293"/>
                    <a:pt x="977" y="307"/>
                  </a:cubicBezTo>
                  <a:cubicBezTo>
                    <a:pt x="1006" y="330"/>
                    <a:pt x="1033" y="342"/>
                    <a:pt x="1060" y="342"/>
                  </a:cubicBezTo>
                  <a:cubicBezTo>
                    <a:pt x="1087" y="342"/>
                    <a:pt x="1113" y="330"/>
                    <a:pt x="1143" y="307"/>
                  </a:cubicBezTo>
                  <a:cubicBezTo>
                    <a:pt x="1572" y="295"/>
                    <a:pt x="2001" y="295"/>
                    <a:pt x="2441" y="271"/>
                  </a:cubicBezTo>
                  <a:cubicBezTo>
                    <a:pt x="2512" y="199"/>
                    <a:pt x="2512" y="116"/>
                    <a:pt x="2441" y="33"/>
                  </a:cubicBezTo>
                  <a:cubicBezTo>
                    <a:pt x="2162" y="11"/>
                    <a:pt x="1865" y="1"/>
                    <a:pt x="15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7563;p32">
              <a:extLst>
                <a:ext uri="{FF2B5EF4-FFF2-40B4-BE49-F238E27FC236}">
                  <a16:creationId xmlns:a16="http://schemas.microsoft.com/office/drawing/2014/main" id="{ECF2308A-7816-44EB-A0D8-7AD3CAA8A067}"/>
                </a:ext>
              </a:extLst>
            </p:cNvPr>
            <p:cNvSpPr/>
            <p:nvPr/>
          </p:nvSpPr>
          <p:spPr>
            <a:xfrm>
              <a:off x="6006100" y="2300750"/>
              <a:ext cx="57475" cy="10400"/>
            </a:xfrm>
            <a:custGeom>
              <a:avLst/>
              <a:gdLst/>
              <a:ahLst/>
              <a:cxnLst/>
              <a:rect l="l" t="t" r="r" b="b"/>
              <a:pathLst>
                <a:path w="2299" h="416" extrusionOk="0">
                  <a:moveTo>
                    <a:pt x="1535" y="0"/>
                  </a:moveTo>
                  <a:cubicBezTo>
                    <a:pt x="1303" y="0"/>
                    <a:pt x="1073" y="46"/>
                    <a:pt x="846" y="166"/>
                  </a:cubicBezTo>
                  <a:cubicBezTo>
                    <a:pt x="738" y="284"/>
                    <a:pt x="604" y="295"/>
                    <a:pt x="467" y="295"/>
                  </a:cubicBezTo>
                  <a:cubicBezTo>
                    <a:pt x="434" y="295"/>
                    <a:pt x="401" y="295"/>
                    <a:pt x="369" y="295"/>
                  </a:cubicBezTo>
                  <a:cubicBezTo>
                    <a:pt x="235" y="295"/>
                    <a:pt x="105" y="306"/>
                    <a:pt x="0" y="416"/>
                  </a:cubicBezTo>
                  <a:cubicBezTo>
                    <a:pt x="715" y="416"/>
                    <a:pt x="1441" y="416"/>
                    <a:pt x="2155" y="404"/>
                  </a:cubicBezTo>
                  <a:cubicBezTo>
                    <a:pt x="2239" y="344"/>
                    <a:pt x="2298" y="249"/>
                    <a:pt x="2298" y="130"/>
                  </a:cubicBezTo>
                  <a:cubicBezTo>
                    <a:pt x="2043" y="55"/>
                    <a:pt x="1788" y="0"/>
                    <a:pt x="153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7564;p32">
              <a:extLst>
                <a:ext uri="{FF2B5EF4-FFF2-40B4-BE49-F238E27FC236}">
                  <a16:creationId xmlns:a16="http://schemas.microsoft.com/office/drawing/2014/main" id="{AD22D7A1-8EB7-4097-A6DB-AFD9B7676E36}"/>
                </a:ext>
              </a:extLst>
            </p:cNvPr>
            <p:cNvSpPr/>
            <p:nvPr/>
          </p:nvSpPr>
          <p:spPr>
            <a:xfrm>
              <a:off x="5902225" y="2296150"/>
              <a:ext cx="40800" cy="11125"/>
            </a:xfrm>
            <a:custGeom>
              <a:avLst/>
              <a:gdLst/>
              <a:ahLst/>
              <a:cxnLst/>
              <a:rect l="l" t="t" r="r" b="b"/>
              <a:pathLst>
                <a:path w="1632" h="445" extrusionOk="0">
                  <a:moveTo>
                    <a:pt x="1364" y="0"/>
                  </a:moveTo>
                  <a:cubicBezTo>
                    <a:pt x="1346" y="0"/>
                    <a:pt x="1328" y="16"/>
                    <a:pt x="1310" y="52"/>
                  </a:cubicBezTo>
                  <a:cubicBezTo>
                    <a:pt x="1238" y="76"/>
                    <a:pt x="1191" y="135"/>
                    <a:pt x="1143" y="183"/>
                  </a:cubicBezTo>
                  <a:cubicBezTo>
                    <a:pt x="1119" y="195"/>
                    <a:pt x="1072" y="195"/>
                    <a:pt x="1024" y="195"/>
                  </a:cubicBezTo>
                  <a:cubicBezTo>
                    <a:pt x="1024" y="219"/>
                    <a:pt x="1000" y="219"/>
                    <a:pt x="964" y="231"/>
                  </a:cubicBezTo>
                  <a:cubicBezTo>
                    <a:pt x="953" y="233"/>
                    <a:pt x="943" y="235"/>
                    <a:pt x="934" y="235"/>
                  </a:cubicBezTo>
                  <a:cubicBezTo>
                    <a:pt x="905" y="235"/>
                    <a:pt x="885" y="219"/>
                    <a:pt x="857" y="183"/>
                  </a:cubicBezTo>
                  <a:cubicBezTo>
                    <a:pt x="583" y="183"/>
                    <a:pt x="286" y="195"/>
                    <a:pt x="0" y="219"/>
                  </a:cubicBezTo>
                  <a:lnTo>
                    <a:pt x="0" y="290"/>
                  </a:lnTo>
                  <a:cubicBezTo>
                    <a:pt x="306" y="373"/>
                    <a:pt x="607" y="445"/>
                    <a:pt x="911" y="445"/>
                  </a:cubicBezTo>
                  <a:cubicBezTo>
                    <a:pt x="1129" y="445"/>
                    <a:pt x="1348" y="408"/>
                    <a:pt x="1572" y="314"/>
                  </a:cubicBezTo>
                  <a:cubicBezTo>
                    <a:pt x="1607" y="290"/>
                    <a:pt x="1619" y="278"/>
                    <a:pt x="1631" y="242"/>
                  </a:cubicBezTo>
                  <a:cubicBezTo>
                    <a:pt x="1619" y="219"/>
                    <a:pt x="1584" y="195"/>
                    <a:pt x="1572" y="171"/>
                  </a:cubicBezTo>
                  <a:cubicBezTo>
                    <a:pt x="1536" y="123"/>
                    <a:pt x="1488" y="64"/>
                    <a:pt x="1429" y="40"/>
                  </a:cubicBezTo>
                  <a:cubicBezTo>
                    <a:pt x="1429" y="40"/>
                    <a:pt x="1417" y="16"/>
                    <a:pt x="1381" y="4"/>
                  </a:cubicBezTo>
                  <a:cubicBezTo>
                    <a:pt x="1376" y="2"/>
                    <a:pt x="1370" y="0"/>
                    <a:pt x="13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7565;p32">
              <a:extLst>
                <a:ext uri="{FF2B5EF4-FFF2-40B4-BE49-F238E27FC236}">
                  <a16:creationId xmlns:a16="http://schemas.microsoft.com/office/drawing/2014/main" id="{D4D66FB8-2376-49DB-BE31-E0B5525E0E2D}"/>
                </a:ext>
              </a:extLst>
            </p:cNvPr>
            <p:cNvSpPr/>
            <p:nvPr/>
          </p:nvSpPr>
          <p:spPr>
            <a:xfrm>
              <a:off x="6059975" y="2304575"/>
              <a:ext cx="25025" cy="12225"/>
            </a:xfrm>
            <a:custGeom>
              <a:avLst/>
              <a:gdLst/>
              <a:ahLst/>
              <a:cxnLst/>
              <a:rect l="l" t="t" r="r" b="b"/>
              <a:pathLst>
                <a:path w="1001" h="489" extrusionOk="0">
                  <a:moveTo>
                    <a:pt x="143" y="1"/>
                  </a:moveTo>
                  <a:cubicBezTo>
                    <a:pt x="48" y="36"/>
                    <a:pt x="0" y="144"/>
                    <a:pt x="0" y="263"/>
                  </a:cubicBezTo>
                  <a:cubicBezTo>
                    <a:pt x="143" y="310"/>
                    <a:pt x="346" y="239"/>
                    <a:pt x="441" y="417"/>
                  </a:cubicBezTo>
                  <a:cubicBezTo>
                    <a:pt x="489" y="465"/>
                    <a:pt x="533" y="489"/>
                    <a:pt x="578" y="489"/>
                  </a:cubicBezTo>
                  <a:cubicBezTo>
                    <a:pt x="622" y="489"/>
                    <a:pt x="667" y="465"/>
                    <a:pt x="715" y="417"/>
                  </a:cubicBezTo>
                  <a:cubicBezTo>
                    <a:pt x="786" y="322"/>
                    <a:pt x="893" y="310"/>
                    <a:pt x="1000" y="310"/>
                  </a:cubicBezTo>
                  <a:lnTo>
                    <a:pt x="1000" y="155"/>
                  </a:lnTo>
                  <a:cubicBezTo>
                    <a:pt x="935" y="69"/>
                    <a:pt x="853" y="35"/>
                    <a:pt x="768" y="35"/>
                  </a:cubicBezTo>
                  <a:cubicBezTo>
                    <a:pt x="714" y="35"/>
                    <a:pt x="659" y="49"/>
                    <a:pt x="608" y="72"/>
                  </a:cubicBezTo>
                  <a:cubicBezTo>
                    <a:pt x="551" y="98"/>
                    <a:pt x="500" y="109"/>
                    <a:pt x="451" y="109"/>
                  </a:cubicBezTo>
                  <a:cubicBezTo>
                    <a:pt x="344" y="109"/>
                    <a:pt x="249" y="58"/>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7566;p32">
              <a:extLst>
                <a:ext uri="{FF2B5EF4-FFF2-40B4-BE49-F238E27FC236}">
                  <a16:creationId xmlns:a16="http://schemas.microsoft.com/office/drawing/2014/main" id="{ABE8513A-0636-4807-A1C8-51E40E6CB8C8}"/>
                </a:ext>
              </a:extLst>
            </p:cNvPr>
            <p:cNvSpPr/>
            <p:nvPr/>
          </p:nvSpPr>
          <p:spPr>
            <a:xfrm>
              <a:off x="5784650" y="2294725"/>
              <a:ext cx="22625" cy="6950"/>
            </a:xfrm>
            <a:custGeom>
              <a:avLst/>
              <a:gdLst/>
              <a:ahLst/>
              <a:cxnLst/>
              <a:rect l="l" t="t" r="r" b="b"/>
              <a:pathLst>
                <a:path w="905" h="278" extrusionOk="0">
                  <a:moveTo>
                    <a:pt x="180" y="1"/>
                  </a:moveTo>
                  <a:cubicBezTo>
                    <a:pt x="44" y="1"/>
                    <a:pt x="11" y="104"/>
                    <a:pt x="0" y="228"/>
                  </a:cubicBezTo>
                  <a:cubicBezTo>
                    <a:pt x="141" y="241"/>
                    <a:pt x="288" y="278"/>
                    <a:pt x="450" y="278"/>
                  </a:cubicBezTo>
                  <a:cubicBezTo>
                    <a:pt x="590" y="278"/>
                    <a:pt x="740" y="250"/>
                    <a:pt x="905" y="157"/>
                  </a:cubicBezTo>
                  <a:cubicBezTo>
                    <a:pt x="619" y="97"/>
                    <a:pt x="417" y="38"/>
                    <a:pt x="202" y="2"/>
                  </a:cubicBezTo>
                  <a:cubicBezTo>
                    <a:pt x="195" y="1"/>
                    <a:pt x="187" y="1"/>
                    <a:pt x="18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7567;p32">
              <a:extLst>
                <a:ext uri="{FF2B5EF4-FFF2-40B4-BE49-F238E27FC236}">
                  <a16:creationId xmlns:a16="http://schemas.microsoft.com/office/drawing/2014/main" id="{A3571AB5-C284-45B5-8535-BA9C2BA2F7B1}"/>
                </a:ext>
              </a:extLst>
            </p:cNvPr>
            <p:cNvSpPr/>
            <p:nvPr/>
          </p:nvSpPr>
          <p:spPr>
            <a:xfrm>
              <a:off x="5873650" y="2297425"/>
              <a:ext cx="14000" cy="7350"/>
            </a:xfrm>
            <a:custGeom>
              <a:avLst/>
              <a:gdLst/>
              <a:ahLst/>
              <a:cxnLst/>
              <a:rect l="l" t="t" r="r" b="b"/>
              <a:pathLst>
                <a:path w="560" h="294" extrusionOk="0">
                  <a:moveTo>
                    <a:pt x="560" y="1"/>
                  </a:moveTo>
                  <a:lnTo>
                    <a:pt x="560" y="1"/>
                  </a:lnTo>
                  <a:cubicBezTo>
                    <a:pt x="369" y="13"/>
                    <a:pt x="191" y="13"/>
                    <a:pt x="0" y="25"/>
                  </a:cubicBezTo>
                  <a:lnTo>
                    <a:pt x="0" y="263"/>
                  </a:lnTo>
                  <a:cubicBezTo>
                    <a:pt x="7" y="263"/>
                    <a:pt x="14" y="262"/>
                    <a:pt x="21" y="262"/>
                  </a:cubicBezTo>
                  <a:cubicBezTo>
                    <a:pt x="114" y="262"/>
                    <a:pt x="227" y="294"/>
                    <a:pt x="325" y="294"/>
                  </a:cubicBezTo>
                  <a:cubicBezTo>
                    <a:pt x="451" y="294"/>
                    <a:pt x="553" y="241"/>
                    <a:pt x="5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7568;p32">
              <a:extLst>
                <a:ext uri="{FF2B5EF4-FFF2-40B4-BE49-F238E27FC236}">
                  <a16:creationId xmlns:a16="http://schemas.microsoft.com/office/drawing/2014/main" id="{607BEC7F-4174-45F9-B166-A293ACA8D113}"/>
                </a:ext>
              </a:extLst>
            </p:cNvPr>
            <p:cNvSpPr/>
            <p:nvPr/>
          </p:nvSpPr>
          <p:spPr>
            <a:xfrm>
              <a:off x="5941500" y="2301000"/>
              <a:ext cx="14025" cy="6600"/>
            </a:xfrm>
            <a:custGeom>
              <a:avLst/>
              <a:gdLst/>
              <a:ahLst/>
              <a:cxnLst/>
              <a:rect l="l" t="t" r="r" b="b"/>
              <a:pathLst>
                <a:path w="561" h="264" extrusionOk="0">
                  <a:moveTo>
                    <a:pt x="167" y="1"/>
                  </a:moveTo>
                  <a:cubicBezTo>
                    <a:pt x="101" y="23"/>
                    <a:pt x="55" y="76"/>
                    <a:pt x="10" y="132"/>
                  </a:cubicBezTo>
                  <a:lnTo>
                    <a:pt x="10" y="132"/>
                  </a:lnTo>
                  <a:cubicBezTo>
                    <a:pt x="7" y="128"/>
                    <a:pt x="4" y="124"/>
                    <a:pt x="1" y="120"/>
                  </a:cubicBezTo>
                  <a:lnTo>
                    <a:pt x="1" y="144"/>
                  </a:lnTo>
                  <a:cubicBezTo>
                    <a:pt x="4" y="140"/>
                    <a:pt x="7" y="136"/>
                    <a:pt x="10" y="132"/>
                  </a:cubicBezTo>
                  <a:lnTo>
                    <a:pt x="10" y="132"/>
                  </a:lnTo>
                  <a:cubicBezTo>
                    <a:pt x="94" y="234"/>
                    <a:pt x="190" y="264"/>
                    <a:pt x="293" y="264"/>
                  </a:cubicBezTo>
                  <a:cubicBezTo>
                    <a:pt x="379" y="264"/>
                    <a:pt x="470" y="243"/>
                    <a:pt x="560" y="227"/>
                  </a:cubicBezTo>
                  <a:cubicBezTo>
                    <a:pt x="525" y="156"/>
                    <a:pt x="477" y="84"/>
                    <a:pt x="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7569;p32">
              <a:extLst>
                <a:ext uri="{FF2B5EF4-FFF2-40B4-BE49-F238E27FC236}">
                  <a16:creationId xmlns:a16="http://schemas.microsoft.com/office/drawing/2014/main" id="{ED33979B-19AE-4540-BD64-58C498E899AD}"/>
                </a:ext>
              </a:extLst>
            </p:cNvPr>
            <p:cNvSpPr/>
            <p:nvPr/>
          </p:nvSpPr>
          <p:spPr>
            <a:xfrm>
              <a:off x="5923650" y="2300700"/>
              <a:ext cx="3900" cy="2075"/>
            </a:xfrm>
            <a:custGeom>
              <a:avLst/>
              <a:gdLst/>
              <a:ahLst/>
              <a:cxnLst/>
              <a:rect l="l" t="t" r="r" b="b"/>
              <a:pathLst>
                <a:path w="156" h="83" extrusionOk="0">
                  <a:moveTo>
                    <a:pt x="0" y="1"/>
                  </a:moveTo>
                  <a:cubicBezTo>
                    <a:pt x="19" y="56"/>
                    <a:pt x="43" y="83"/>
                    <a:pt x="71" y="83"/>
                  </a:cubicBezTo>
                  <a:cubicBezTo>
                    <a:pt x="97" y="83"/>
                    <a:pt x="126" y="59"/>
                    <a:pt x="155" y="13"/>
                  </a:cubicBezTo>
                  <a:cubicBezTo>
                    <a:pt x="107" y="13"/>
                    <a:pt x="60"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7570;p32">
              <a:extLst>
                <a:ext uri="{FF2B5EF4-FFF2-40B4-BE49-F238E27FC236}">
                  <a16:creationId xmlns:a16="http://schemas.microsoft.com/office/drawing/2014/main" id="{C88FE9C2-8BE4-4C2C-BE42-EA06BA35FA9D}"/>
                </a:ext>
              </a:extLst>
            </p:cNvPr>
            <p:cNvSpPr/>
            <p:nvPr/>
          </p:nvSpPr>
          <p:spPr>
            <a:xfrm>
              <a:off x="5941500" y="2300700"/>
              <a:ext cx="4200" cy="3600"/>
            </a:xfrm>
            <a:custGeom>
              <a:avLst/>
              <a:gdLst/>
              <a:ahLst/>
              <a:cxnLst/>
              <a:rect l="l" t="t" r="r" b="b"/>
              <a:pathLst>
                <a:path w="168" h="144" extrusionOk="0">
                  <a:moveTo>
                    <a:pt x="1" y="1"/>
                  </a:moveTo>
                  <a:lnTo>
                    <a:pt x="1" y="144"/>
                  </a:lnTo>
                  <a:cubicBezTo>
                    <a:pt x="48" y="108"/>
                    <a:pt x="108" y="60"/>
                    <a:pt x="167" y="13"/>
                  </a:cubicBezTo>
                  <a:cubicBezTo>
                    <a:pt x="108" y="13"/>
                    <a:pt x="48"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7571;p32">
              <a:extLst>
                <a:ext uri="{FF2B5EF4-FFF2-40B4-BE49-F238E27FC236}">
                  <a16:creationId xmlns:a16="http://schemas.microsoft.com/office/drawing/2014/main" id="{5595E645-1BF1-4E90-8528-4AC0F45801C8}"/>
                </a:ext>
              </a:extLst>
            </p:cNvPr>
            <p:cNvSpPr/>
            <p:nvPr/>
          </p:nvSpPr>
          <p:spPr>
            <a:xfrm>
              <a:off x="5930800" y="2297725"/>
              <a:ext cx="4175" cy="3300"/>
            </a:xfrm>
            <a:custGeom>
              <a:avLst/>
              <a:gdLst/>
              <a:ahLst/>
              <a:cxnLst/>
              <a:rect l="l" t="t" r="r" b="b"/>
              <a:pathLst>
                <a:path w="167" h="132" extrusionOk="0">
                  <a:moveTo>
                    <a:pt x="167" y="1"/>
                  </a:moveTo>
                  <a:lnTo>
                    <a:pt x="167" y="1"/>
                  </a:lnTo>
                  <a:cubicBezTo>
                    <a:pt x="107" y="37"/>
                    <a:pt x="48" y="72"/>
                    <a:pt x="0" y="132"/>
                  </a:cubicBezTo>
                  <a:cubicBezTo>
                    <a:pt x="95" y="120"/>
                    <a:pt x="131" y="72"/>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7572;p32">
              <a:extLst>
                <a:ext uri="{FF2B5EF4-FFF2-40B4-BE49-F238E27FC236}">
                  <a16:creationId xmlns:a16="http://schemas.microsoft.com/office/drawing/2014/main" id="{A4810C50-50E3-4C2A-A7D3-263BFD7A6FFF}"/>
                </a:ext>
              </a:extLst>
            </p:cNvPr>
            <p:cNvSpPr/>
            <p:nvPr/>
          </p:nvSpPr>
          <p:spPr>
            <a:xfrm>
              <a:off x="5937925" y="2297725"/>
              <a:ext cx="3600" cy="3300"/>
            </a:xfrm>
            <a:custGeom>
              <a:avLst/>
              <a:gdLst/>
              <a:ahLst/>
              <a:cxnLst/>
              <a:rect l="l" t="t" r="r" b="b"/>
              <a:pathLst>
                <a:path w="144" h="132" extrusionOk="0">
                  <a:moveTo>
                    <a:pt x="1" y="1"/>
                  </a:moveTo>
                  <a:cubicBezTo>
                    <a:pt x="25" y="72"/>
                    <a:pt x="72" y="120"/>
                    <a:pt x="144" y="132"/>
                  </a:cubicBezTo>
                  <a:cubicBezTo>
                    <a:pt x="120" y="60"/>
                    <a:pt x="72"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7573;p32">
              <a:extLst>
                <a:ext uri="{FF2B5EF4-FFF2-40B4-BE49-F238E27FC236}">
                  <a16:creationId xmlns:a16="http://schemas.microsoft.com/office/drawing/2014/main" id="{AE74D364-6415-4750-BF9F-CFC6C996C133}"/>
                </a:ext>
              </a:extLst>
            </p:cNvPr>
            <p:cNvSpPr/>
            <p:nvPr/>
          </p:nvSpPr>
          <p:spPr>
            <a:xfrm>
              <a:off x="5934950" y="2295500"/>
              <a:ext cx="3000" cy="2250"/>
            </a:xfrm>
            <a:custGeom>
              <a:avLst/>
              <a:gdLst/>
              <a:ahLst/>
              <a:cxnLst/>
              <a:rect l="l" t="t" r="r" b="b"/>
              <a:pathLst>
                <a:path w="120" h="90" extrusionOk="0">
                  <a:moveTo>
                    <a:pt x="51" y="1"/>
                  </a:moveTo>
                  <a:cubicBezTo>
                    <a:pt x="30" y="1"/>
                    <a:pt x="13" y="30"/>
                    <a:pt x="1" y="90"/>
                  </a:cubicBezTo>
                  <a:lnTo>
                    <a:pt x="120" y="90"/>
                  </a:lnTo>
                  <a:cubicBezTo>
                    <a:pt x="96" y="30"/>
                    <a:pt x="72" y="1"/>
                    <a:pt x="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7574;p32">
              <a:extLst>
                <a:ext uri="{FF2B5EF4-FFF2-40B4-BE49-F238E27FC236}">
                  <a16:creationId xmlns:a16="http://schemas.microsoft.com/office/drawing/2014/main" id="{C0D91E9E-9DE0-4EE2-9C41-194B085D63A3}"/>
                </a:ext>
              </a:extLst>
            </p:cNvPr>
            <p:cNvSpPr/>
            <p:nvPr/>
          </p:nvSpPr>
          <p:spPr>
            <a:xfrm>
              <a:off x="5837025" y="2304875"/>
              <a:ext cx="4200" cy="3000"/>
            </a:xfrm>
            <a:custGeom>
              <a:avLst/>
              <a:gdLst/>
              <a:ahLst/>
              <a:cxnLst/>
              <a:rect l="l" t="t" r="r" b="b"/>
              <a:pathLst>
                <a:path w="168" h="120" extrusionOk="0">
                  <a:moveTo>
                    <a:pt x="1" y="1"/>
                  </a:moveTo>
                  <a:cubicBezTo>
                    <a:pt x="12" y="48"/>
                    <a:pt x="12" y="72"/>
                    <a:pt x="12" y="120"/>
                  </a:cubicBezTo>
                  <a:cubicBezTo>
                    <a:pt x="72" y="84"/>
                    <a:pt x="120" y="48"/>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7575;p32">
              <a:extLst>
                <a:ext uri="{FF2B5EF4-FFF2-40B4-BE49-F238E27FC236}">
                  <a16:creationId xmlns:a16="http://schemas.microsoft.com/office/drawing/2014/main" id="{D8D0637D-F27E-4FD3-B626-3BD9FEE61A85}"/>
                </a:ext>
              </a:extLst>
            </p:cNvPr>
            <p:cNvSpPr/>
            <p:nvPr/>
          </p:nvSpPr>
          <p:spPr>
            <a:xfrm>
              <a:off x="5966500" y="2306675"/>
              <a:ext cx="36050" cy="10125"/>
            </a:xfrm>
            <a:custGeom>
              <a:avLst/>
              <a:gdLst/>
              <a:ahLst/>
              <a:cxnLst/>
              <a:rect l="l" t="t" r="r" b="b"/>
              <a:pathLst>
                <a:path w="1442" h="405" extrusionOk="0">
                  <a:moveTo>
                    <a:pt x="1" y="0"/>
                  </a:moveTo>
                  <a:lnTo>
                    <a:pt x="1" y="60"/>
                  </a:lnTo>
                  <a:cubicBezTo>
                    <a:pt x="13" y="119"/>
                    <a:pt x="13" y="167"/>
                    <a:pt x="13" y="226"/>
                  </a:cubicBezTo>
                  <a:cubicBezTo>
                    <a:pt x="155" y="339"/>
                    <a:pt x="298" y="404"/>
                    <a:pt x="450" y="404"/>
                  </a:cubicBezTo>
                  <a:cubicBezTo>
                    <a:pt x="538" y="404"/>
                    <a:pt x="630" y="382"/>
                    <a:pt x="727" y="333"/>
                  </a:cubicBezTo>
                  <a:cubicBezTo>
                    <a:pt x="838" y="216"/>
                    <a:pt x="962" y="195"/>
                    <a:pt x="1088" y="195"/>
                  </a:cubicBezTo>
                  <a:cubicBezTo>
                    <a:pt x="1161" y="195"/>
                    <a:pt x="1235" y="202"/>
                    <a:pt x="1308" y="202"/>
                  </a:cubicBezTo>
                  <a:cubicBezTo>
                    <a:pt x="1353" y="202"/>
                    <a:pt x="1398" y="199"/>
                    <a:pt x="1441" y="191"/>
                  </a:cubicBezTo>
                  <a:cubicBezTo>
                    <a:pt x="1253" y="77"/>
                    <a:pt x="1057" y="54"/>
                    <a:pt x="858" y="54"/>
                  </a:cubicBezTo>
                  <a:cubicBezTo>
                    <a:pt x="723" y="54"/>
                    <a:pt x="586" y="65"/>
                    <a:pt x="450" y="65"/>
                  </a:cubicBezTo>
                  <a:cubicBezTo>
                    <a:pt x="344" y="65"/>
                    <a:pt x="237" y="59"/>
                    <a:pt x="132" y="36"/>
                  </a:cubicBezTo>
                  <a:cubicBezTo>
                    <a:pt x="108" y="0"/>
                    <a:pt x="60"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7576;p32">
              <a:extLst>
                <a:ext uri="{FF2B5EF4-FFF2-40B4-BE49-F238E27FC236}">
                  <a16:creationId xmlns:a16="http://schemas.microsoft.com/office/drawing/2014/main" id="{4E9FEBC3-9717-41DF-9EB3-B4E440B9258C}"/>
                </a:ext>
              </a:extLst>
            </p:cNvPr>
            <p:cNvSpPr/>
            <p:nvPr/>
          </p:nvSpPr>
          <p:spPr>
            <a:xfrm>
              <a:off x="5927225" y="2313000"/>
              <a:ext cx="6850" cy="5900"/>
            </a:xfrm>
            <a:custGeom>
              <a:avLst/>
              <a:gdLst/>
              <a:ahLst/>
              <a:cxnLst/>
              <a:rect l="l" t="t" r="r" b="b"/>
              <a:pathLst>
                <a:path w="274" h="236" extrusionOk="0">
                  <a:moveTo>
                    <a:pt x="152" y="1"/>
                  </a:moveTo>
                  <a:cubicBezTo>
                    <a:pt x="129" y="1"/>
                    <a:pt x="106" y="10"/>
                    <a:pt x="84" y="33"/>
                  </a:cubicBezTo>
                  <a:cubicBezTo>
                    <a:pt x="0" y="104"/>
                    <a:pt x="36" y="176"/>
                    <a:pt x="131" y="235"/>
                  </a:cubicBezTo>
                  <a:cubicBezTo>
                    <a:pt x="179" y="199"/>
                    <a:pt x="238" y="152"/>
                    <a:pt x="274" y="104"/>
                  </a:cubicBezTo>
                  <a:cubicBezTo>
                    <a:pt x="249" y="47"/>
                    <a:pt x="202" y="1"/>
                    <a:pt x="1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7577;p32">
              <a:extLst>
                <a:ext uri="{FF2B5EF4-FFF2-40B4-BE49-F238E27FC236}">
                  <a16:creationId xmlns:a16="http://schemas.microsoft.com/office/drawing/2014/main" id="{D8429129-E93D-483C-968C-CBBA02312639}"/>
                </a:ext>
              </a:extLst>
            </p:cNvPr>
            <p:cNvSpPr/>
            <p:nvPr/>
          </p:nvSpPr>
          <p:spPr>
            <a:xfrm>
              <a:off x="5893875" y="2300500"/>
              <a:ext cx="8375" cy="4250"/>
            </a:xfrm>
            <a:custGeom>
              <a:avLst/>
              <a:gdLst/>
              <a:ahLst/>
              <a:cxnLst/>
              <a:rect l="l" t="t" r="r" b="b"/>
              <a:pathLst>
                <a:path w="335" h="170" extrusionOk="0">
                  <a:moveTo>
                    <a:pt x="146" y="1"/>
                  </a:moveTo>
                  <a:cubicBezTo>
                    <a:pt x="102" y="1"/>
                    <a:pt x="61" y="15"/>
                    <a:pt x="24" y="57"/>
                  </a:cubicBezTo>
                  <a:cubicBezTo>
                    <a:pt x="1" y="57"/>
                    <a:pt x="1" y="80"/>
                    <a:pt x="24" y="104"/>
                  </a:cubicBezTo>
                  <a:cubicBezTo>
                    <a:pt x="72" y="152"/>
                    <a:pt x="123" y="170"/>
                    <a:pt x="175" y="170"/>
                  </a:cubicBezTo>
                  <a:cubicBezTo>
                    <a:pt x="227" y="170"/>
                    <a:pt x="280" y="152"/>
                    <a:pt x="334" y="128"/>
                  </a:cubicBezTo>
                  <a:lnTo>
                    <a:pt x="334" y="80"/>
                  </a:lnTo>
                  <a:lnTo>
                    <a:pt x="334" y="45"/>
                  </a:lnTo>
                  <a:cubicBezTo>
                    <a:pt x="267" y="25"/>
                    <a:pt x="204" y="1"/>
                    <a:pt x="1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7578;p32">
              <a:extLst>
                <a:ext uri="{FF2B5EF4-FFF2-40B4-BE49-F238E27FC236}">
                  <a16:creationId xmlns:a16="http://schemas.microsoft.com/office/drawing/2014/main" id="{008B0EE4-BC1C-4069-BD5D-939F5F59011B}"/>
                </a:ext>
              </a:extLst>
            </p:cNvPr>
            <p:cNvSpPr/>
            <p:nvPr/>
          </p:nvSpPr>
          <p:spPr>
            <a:xfrm>
              <a:off x="5848350" y="2333975"/>
              <a:ext cx="6850" cy="2475"/>
            </a:xfrm>
            <a:custGeom>
              <a:avLst/>
              <a:gdLst/>
              <a:ahLst/>
              <a:cxnLst/>
              <a:rect l="l" t="t" r="r" b="b"/>
              <a:pathLst>
                <a:path w="274" h="99" extrusionOk="0">
                  <a:moveTo>
                    <a:pt x="141" y="0"/>
                  </a:moveTo>
                  <a:cubicBezTo>
                    <a:pt x="95" y="0"/>
                    <a:pt x="48" y="33"/>
                    <a:pt x="0" y="99"/>
                  </a:cubicBezTo>
                  <a:lnTo>
                    <a:pt x="274" y="99"/>
                  </a:lnTo>
                  <a:cubicBezTo>
                    <a:pt x="232" y="33"/>
                    <a:pt x="188" y="0"/>
                    <a:pt x="1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7579;p32">
              <a:extLst>
                <a:ext uri="{FF2B5EF4-FFF2-40B4-BE49-F238E27FC236}">
                  <a16:creationId xmlns:a16="http://schemas.microsoft.com/office/drawing/2014/main" id="{1E26F904-1539-460D-82B0-5ED6CC0A2A53}"/>
                </a:ext>
              </a:extLst>
            </p:cNvPr>
            <p:cNvSpPr/>
            <p:nvPr/>
          </p:nvSpPr>
          <p:spPr>
            <a:xfrm>
              <a:off x="6070100" y="2322450"/>
              <a:ext cx="4475" cy="3000"/>
            </a:xfrm>
            <a:custGeom>
              <a:avLst/>
              <a:gdLst/>
              <a:ahLst/>
              <a:cxnLst/>
              <a:rect l="l" t="t" r="r" b="b"/>
              <a:pathLst>
                <a:path w="179" h="120" extrusionOk="0">
                  <a:moveTo>
                    <a:pt x="179" y="0"/>
                  </a:moveTo>
                  <a:lnTo>
                    <a:pt x="0" y="36"/>
                  </a:lnTo>
                  <a:cubicBezTo>
                    <a:pt x="12" y="72"/>
                    <a:pt x="24" y="83"/>
                    <a:pt x="36" y="119"/>
                  </a:cubicBezTo>
                  <a:cubicBezTo>
                    <a:pt x="84" y="72"/>
                    <a:pt x="131" y="36"/>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7580;p32">
              <a:extLst>
                <a:ext uri="{FF2B5EF4-FFF2-40B4-BE49-F238E27FC236}">
                  <a16:creationId xmlns:a16="http://schemas.microsoft.com/office/drawing/2014/main" id="{418FFA26-BABB-470B-B4B1-7D58BD4504C4}"/>
                </a:ext>
              </a:extLst>
            </p:cNvPr>
            <p:cNvSpPr/>
            <p:nvPr/>
          </p:nvSpPr>
          <p:spPr>
            <a:xfrm>
              <a:off x="5905775" y="3105525"/>
              <a:ext cx="89575" cy="39275"/>
            </a:xfrm>
            <a:custGeom>
              <a:avLst/>
              <a:gdLst/>
              <a:ahLst/>
              <a:cxnLst/>
              <a:rect l="l" t="t" r="r" b="b"/>
              <a:pathLst>
                <a:path w="3583" h="1571" extrusionOk="0">
                  <a:moveTo>
                    <a:pt x="589" y="0"/>
                  </a:moveTo>
                  <a:cubicBezTo>
                    <a:pt x="407" y="0"/>
                    <a:pt x="244" y="85"/>
                    <a:pt x="96" y="240"/>
                  </a:cubicBezTo>
                  <a:cubicBezTo>
                    <a:pt x="1" y="336"/>
                    <a:pt x="37" y="443"/>
                    <a:pt x="132" y="514"/>
                  </a:cubicBezTo>
                  <a:cubicBezTo>
                    <a:pt x="211" y="472"/>
                    <a:pt x="284" y="438"/>
                    <a:pt x="354" y="438"/>
                  </a:cubicBezTo>
                  <a:cubicBezTo>
                    <a:pt x="421" y="438"/>
                    <a:pt x="485" y="469"/>
                    <a:pt x="549" y="550"/>
                  </a:cubicBezTo>
                  <a:cubicBezTo>
                    <a:pt x="1061" y="1098"/>
                    <a:pt x="1704" y="1372"/>
                    <a:pt x="2418" y="1503"/>
                  </a:cubicBezTo>
                  <a:cubicBezTo>
                    <a:pt x="2498" y="1455"/>
                    <a:pt x="2576" y="1437"/>
                    <a:pt x="2653" y="1437"/>
                  </a:cubicBezTo>
                  <a:cubicBezTo>
                    <a:pt x="2865" y="1437"/>
                    <a:pt x="3068" y="1570"/>
                    <a:pt x="3277" y="1570"/>
                  </a:cubicBezTo>
                  <a:cubicBezTo>
                    <a:pt x="3331" y="1570"/>
                    <a:pt x="3386" y="1561"/>
                    <a:pt x="3442" y="1538"/>
                  </a:cubicBezTo>
                  <a:cubicBezTo>
                    <a:pt x="3475" y="1337"/>
                    <a:pt x="3582" y="1094"/>
                    <a:pt x="3252" y="1094"/>
                  </a:cubicBezTo>
                  <a:cubicBezTo>
                    <a:pt x="3230" y="1094"/>
                    <a:pt x="3206" y="1095"/>
                    <a:pt x="3180" y="1098"/>
                  </a:cubicBezTo>
                  <a:cubicBezTo>
                    <a:pt x="3101" y="1107"/>
                    <a:pt x="3020" y="1117"/>
                    <a:pt x="2941" y="1117"/>
                  </a:cubicBezTo>
                  <a:cubicBezTo>
                    <a:pt x="2808" y="1117"/>
                    <a:pt x="2682" y="1087"/>
                    <a:pt x="2585" y="967"/>
                  </a:cubicBezTo>
                  <a:cubicBezTo>
                    <a:pt x="1942" y="824"/>
                    <a:pt x="1418" y="443"/>
                    <a:pt x="894" y="74"/>
                  </a:cubicBezTo>
                  <a:cubicBezTo>
                    <a:pt x="787" y="24"/>
                    <a:pt x="685" y="0"/>
                    <a:pt x="5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7581;p32">
              <a:extLst>
                <a:ext uri="{FF2B5EF4-FFF2-40B4-BE49-F238E27FC236}">
                  <a16:creationId xmlns:a16="http://schemas.microsoft.com/office/drawing/2014/main" id="{22FA7576-EA41-47FF-813B-1C396933810F}"/>
                </a:ext>
              </a:extLst>
            </p:cNvPr>
            <p:cNvSpPr/>
            <p:nvPr/>
          </p:nvSpPr>
          <p:spPr>
            <a:xfrm>
              <a:off x="5938225" y="2983225"/>
              <a:ext cx="14625" cy="70275"/>
            </a:xfrm>
            <a:custGeom>
              <a:avLst/>
              <a:gdLst/>
              <a:ahLst/>
              <a:cxnLst/>
              <a:rect l="l" t="t" r="r" b="b"/>
              <a:pathLst>
                <a:path w="585" h="2811" extrusionOk="0">
                  <a:moveTo>
                    <a:pt x="1" y="1"/>
                  </a:moveTo>
                  <a:cubicBezTo>
                    <a:pt x="1" y="930"/>
                    <a:pt x="108" y="1870"/>
                    <a:pt x="179" y="2811"/>
                  </a:cubicBezTo>
                  <a:cubicBezTo>
                    <a:pt x="584" y="2704"/>
                    <a:pt x="251" y="2299"/>
                    <a:pt x="406" y="2096"/>
                  </a:cubicBezTo>
                  <a:lnTo>
                    <a:pt x="406" y="2025"/>
                  </a:lnTo>
                  <a:lnTo>
                    <a:pt x="394" y="1942"/>
                  </a:lnTo>
                  <a:cubicBezTo>
                    <a:pt x="298" y="1668"/>
                    <a:pt x="275" y="1346"/>
                    <a:pt x="275" y="1025"/>
                  </a:cubicBezTo>
                  <a:cubicBezTo>
                    <a:pt x="239" y="727"/>
                    <a:pt x="346" y="418"/>
                    <a:pt x="155" y="132"/>
                  </a:cubicBezTo>
                  <a:lnTo>
                    <a:pt x="108" y="84"/>
                  </a:lnTo>
                  <a:cubicBezTo>
                    <a:pt x="72" y="60"/>
                    <a:pt x="48" y="25"/>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7582;p32">
              <a:extLst>
                <a:ext uri="{FF2B5EF4-FFF2-40B4-BE49-F238E27FC236}">
                  <a16:creationId xmlns:a16="http://schemas.microsoft.com/office/drawing/2014/main" id="{1B6BC819-8DE3-49DA-9EF1-5DFDE642FD14}"/>
                </a:ext>
              </a:extLst>
            </p:cNvPr>
            <p:cNvSpPr/>
            <p:nvPr/>
          </p:nvSpPr>
          <p:spPr>
            <a:xfrm>
              <a:off x="5942100" y="3035925"/>
              <a:ext cx="14025" cy="36325"/>
            </a:xfrm>
            <a:custGeom>
              <a:avLst/>
              <a:gdLst/>
              <a:ahLst/>
              <a:cxnLst/>
              <a:rect l="l" t="t" r="r" b="b"/>
              <a:pathLst>
                <a:path w="561" h="1453" extrusionOk="0">
                  <a:moveTo>
                    <a:pt x="262" y="0"/>
                  </a:moveTo>
                  <a:lnTo>
                    <a:pt x="262" y="0"/>
                  </a:lnTo>
                  <a:cubicBezTo>
                    <a:pt x="0" y="155"/>
                    <a:pt x="203" y="477"/>
                    <a:pt x="36" y="667"/>
                  </a:cubicBezTo>
                  <a:lnTo>
                    <a:pt x="84" y="1250"/>
                  </a:lnTo>
                  <a:cubicBezTo>
                    <a:pt x="131" y="1322"/>
                    <a:pt x="167" y="1393"/>
                    <a:pt x="251" y="1453"/>
                  </a:cubicBezTo>
                  <a:cubicBezTo>
                    <a:pt x="251" y="1310"/>
                    <a:pt x="262" y="1155"/>
                    <a:pt x="262" y="1012"/>
                  </a:cubicBezTo>
                  <a:lnTo>
                    <a:pt x="262" y="1012"/>
                  </a:lnTo>
                  <a:lnTo>
                    <a:pt x="251" y="1024"/>
                  </a:lnTo>
                  <a:cubicBezTo>
                    <a:pt x="560" y="691"/>
                    <a:pt x="393" y="346"/>
                    <a:pt x="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7583;p32">
              <a:extLst>
                <a:ext uri="{FF2B5EF4-FFF2-40B4-BE49-F238E27FC236}">
                  <a16:creationId xmlns:a16="http://schemas.microsoft.com/office/drawing/2014/main" id="{C199BD54-EAD2-45E3-930A-B150BF85BB6F}"/>
                </a:ext>
              </a:extLst>
            </p:cNvPr>
            <p:cNvSpPr/>
            <p:nvPr/>
          </p:nvSpPr>
          <p:spPr>
            <a:xfrm>
              <a:off x="5938525" y="2996925"/>
              <a:ext cx="10150" cy="35750"/>
            </a:xfrm>
            <a:custGeom>
              <a:avLst/>
              <a:gdLst/>
              <a:ahLst/>
              <a:cxnLst/>
              <a:rect l="l" t="t" r="r" b="b"/>
              <a:pathLst>
                <a:path w="406" h="1430" extrusionOk="0">
                  <a:moveTo>
                    <a:pt x="394" y="1"/>
                  </a:moveTo>
                  <a:cubicBezTo>
                    <a:pt x="1" y="48"/>
                    <a:pt x="322" y="417"/>
                    <a:pt x="143" y="548"/>
                  </a:cubicBezTo>
                  <a:cubicBezTo>
                    <a:pt x="96" y="870"/>
                    <a:pt x="215" y="1155"/>
                    <a:pt x="405" y="1429"/>
                  </a:cubicBezTo>
                  <a:cubicBezTo>
                    <a:pt x="405" y="953"/>
                    <a:pt x="394" y="465"/>
                    <a:pt x="3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7584;p32">
              <a:extLst>
                <a:ext uri="{FF2B5EF4-FFF2-40B4-BE49-F238E27FC236}">
                  <a16:creationId xmlns:a16="http://schemas.microsoft.com/office/drawing/2014/main" id="{772D9FD7-8FA6-484B-BB0D-AC43E5330700}"/>
                </a:ext>
              </a:extLst>
            </p:cNvPr>
            <p:cNvSpPr/>
            <p:nvPr/>
          </p:nvSpPr>
          <p:spPr>
            <a:xfrm>
              <a:off x="5942100" y="2985625"/>
              <a:ext cx="6275" cy="24725"/>
            </a:xfrm>
            <a:custGeom>
              <a:avLst/>
              <a:gdLst/>
              <a:ahLst/>
              <a:cxnLst/>
              <a:rect l="l" t="t" r="r" b="b"/>
              <a:pathLst>
                <a:path w="251" h="989" extrusionOk="0">
                  <a:moveTo>
                    <a:pt x="131" y="0"/>
                  </a:moveTo>
                  <a:lnTo>
                    <a:pt x="131" y="0"/>
                  </a:lnTo>
                  <a:cubicBezTo>
                    <a:pt x="84" y="24"/>
                    <a:pt x="60" y="24"/>
                    <a:pt x="12" y="36"/>
                  </a:cubicBezTo>
                  <a:cubicBezTo>
                    <a:pt x="12" y="345"/>
                    <a:pt x="0" y="679"/>
                    <a:pt x="0" y="988"/>
                  </a:cubicBezTo>
                  <a:cubicBezTo>
                    <a:pt x="215" y="869"/>
                    <a:pt x="36" y="548"/>
                    <a:pt x="251" y="429"/>
                  </a:cubicBezTo>
                  <a:lnTo>
                    <a:pt x="251" y="381"/>
                  </a:lnTo>
                  <a:lnTo>
                    <a:pt x="251" y="298"/>
                  </a:lnTo>
                  <a:cubicBezTo>
                    <a:pt x="179" y="226"/>
                    <a:pt x="215" y="95"/>
                    <a:pt x="120" y="24"/>
                  </a:cubicBezTo>
                  <a:lnTo>
                    <a:pt x="13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7585;p32">
              <a:extLst>
                <a:ext uri="{FF2B5EF4-FFF2-40B4-BE49-F238E27FC236}">
                  <a16:creationId xmlns:a16="http://schemas.microsoft.com/office/drawing/2014/main" id="{E0B50CBF-EB19-4966-A1FC-993BB255F077}"/>
                </a:ext>
              </a:extLst>
            </p:cNvPr>
            <p:cNvSpPr/>
            <p:nvPr/>
          </p:nvSpPr>
          <p:spPr>
            <a:xfrm>
              <a:off x="5945075" y="2985775"/>
              <a:ext cx="3600" cy="7300"/>
            </a:xfrm>
            <a:custGeom>
              <a:avLst/>
              <a:gdLst/>
              <a:ahLst/>
              <a:cxnLst/>
              <a:rect l="l" t="t" r="r" b="b"/>
              <a:pathLst>
                <a:path w="144" h="292" extrusionOk="0">
                  <a:moveTo>
                    <a:pt x="62" y="0"/>
                  </a:moveTo>
                  <a:cubicBezTo>
                    <a:pt x="39" y="0"/>
                    <a:pt x="18" y="6"/>
                    <a:pt x="1" y="18"/>
                  </a:cubicBezTo>
                  <a:cubicBezTo>
                    <a:pt x="1" y="113"/>
                    <a:pt x="24" y="232"/>
                    <a:pt x="132" y="292"/>
                  </a:cubicBezTo>
                  <a:cubicBezTo>
                    <a:pt x="132" y="208"/>
                    <a:pt x="143" y="101"/>
                    <a:pt x="132" y="18"/>
                  </a:cubicBezTo>
                  <a:cubicBezTo>
                    <a:pt x="108" y="6"/>
                    <a:pt x="84" y="0"/>
                    <a:pt x="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7586;p32">
              <a:extLst>
                <a:ext uri="{FF2B5EF4-FFF2-40B4-BE49-F238E27FC236}">
                  <a16:creationId xmlns:a16="http://schemas.microsoft.com/office/drawing/2014/main" id="{8E291A91-67EE-4AEC-894C-739698A9033B}"/>
                </a:ext>
              </a:extLst>
            </p:cNvPr>
            <p:cNvSpPr/>
            <p:nvPr/>
          </p:nvSpPr>
          <p:spPr>
            <a:xfrm>
              <a:off x="6153425" y="2613250"/>
              <a:ext cx="6575" cy="6875"/>
            </a:xfrm>
            <a:custGeom>
              <a:avLst/>
              <a:gdLst/>
              <a:ahLst/>
              <a:cxnLst/>
              <a:rect l="l" t="t" r="r" b="b"/>
              <a:pathLst>
                <a:path w="263" h="275" extrusionOk="0">
                  <a:moveTo>
                    <a:pt x="1" y="0"/>
                  </a:moveTo>
                  <a:cubicBezTo>
                    <a:pt x="1" y="108"/>
                    <a:pt x="1" y="215"/>
                    <a:pt x="96" y="274"/>
                  </a:cubicBezTo>
                  <a:cubicBezTo>
                    <a:pt x="215" y="120"/>
                    <a:pt x="263"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7587;p32">
              <a:extLst>
                <a:ext uri="{FF2B5EF4-FFF2-40B4-BE49-F238E27FC236}">
                  <a16:creationId xmlns:a16="http://schemas.microsoft.com/office/drawing/2014/main" id="{ED22CA38-690F-4EA0-9348-F32E0FCD8E6A}"/>
                </a:ext>
              </a:extLst>
            </p:cNvPr>
            <p:cNvSpPr/>
            <p:nvPr/>
          </p:nvSpPr>
          <p:spPr>
            <a:xfrm>
              <a:off x="6100150" y="2610350"/>
              <a:ext cx="2700" cy="2325"/>
            </a:xfrm>
            <a:custGeom>
              <a:avLst/>
              <a:gdLst/>
              <a:ahLst/>
              <a:cxnLst/>
              <a:rect l="l" t="t" r="r" b="b"/>
              <a:pathLst>
                <a:path w="108" h="93" extrusionOk="0">
                  <a:moveTo>
                    <a:pt x="43" y="1"/>
                  </a:moveTo>
                  <a:cubicBezTo>
                    <a:pt x="32" y="1"/>
                    <a:pt x="18" y="4"/>
                    <a:pt x="1" y="9"/>
                  </a:cubicBezTo>
                  <a:cubicBezTo>
                    <a:pt x="13" y="57"/>
                    <a:pt x="48" y="69"/>
                    <a:pt x="108" y="93"/>
                  </a:cubicBezTo>
                  <a:cubicBezTo>
                    <a:pt x="90" y="30"/>
                    <a:pt x="79" y="1"/>
                    <a:pt x="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7588;p32">
              <a:extLst>
                <a:ext uri="{FF2B5EF4-FFF2-40B4-BE49-F238E27FC236}">
                  <a16:creationId xmlns:a16="http://schemas.microsoft.com/office/drawing/2014/main" id="{021DD990-7A54-426B-BB6F-0E4C6C10A5E7}"/>
                </a:ext>
              </a:extLst>
            </p:cNvPr>
            <p:cNvSpPr/>
            <p:nvPr/>
          </p:nvSpPr>
          <p:spPr>
            <a:xfrm>
              <a:off x="5238750" y="1854750"/>
              <a:ext cx="20850" cy="99225"/>
            </a:xfrm>
            <a:custGeom>
              <a:avLst/>
              <a:gdLst/>
              <a:ahLst/>
              <a:cxnLst/>
              <a:rect l="l" t="t" r="r" b="b"/>
              <a:pathLst>
                <a:path w="834" h="3969" extrusionOk="0">
                  <a:moveTo>
                    <a:pt x="704" y="0"/>
                  </a:moveTo>
                  <a:cubicBezTo>
                    <a:pt x="664" y="0"/>
                    <a:pt x="625" y="21"/>
                    <a:pt x="583" y="63"/>
                  </a:cubicBezTo>
                  <a:cubicBezTo>
                    <a:pt x="321" y="563"/>
                    <a:pt x="357" y="1146"/>
                    <a:pt x="167" y="1646"/>
                  </a:cubicBezTo>
                  <a:cubicBezTo>
                    <a:pt x="167" y="1885"/>
                    <a:pt x="155" y="2123"/>
                    <a:pt x="155" y="2361"/>
                  </a:cubicBezTo>
                  <a:cubicBezTo>
                    <a:pt x="191" y="2397"/>
                    <a:pt x="191" y="2432"/>
                    <a:pt x="167" y="2516"/>
                  </a:cubicBezTo>
                  <a:cubicBezTo>
                    <a:pt x="191" y="3004"/>
                    <a:pt x="0" y="3480"/>
                    <a:pt x="131" y="3968"/>
                  </a:cubicBezTo>
                  <a:cubicBezTo>
                    <a:pt x="191" y="3968"/>
                    <a:pt x="250" y="3956"/>
                    <a:pt x="298" y="3921"/>
                  </a:cubicBezTo>
                  <a:cubicBezTo>
                    <a:pt x="345" y="3885"/>
                    <a:pt x="393" y="3849"/>
                    <a:pt x="417" y="3801"/>
                  </a:cubicBezTo>
                  <a:cubicBezTo>
                    <a:pt x="417" y="3766"/>
                    <a:pt x="429" y="3706"/>
                    <a:pt x="429" y="3659"/>
                  </a:cubicBezTo>
                  <a:cubicBezTo>
                    <a:pt x="393" y="3599"/>
                    <a:pt x="393" y="3551"/>
                    <a:pt x="429" y="3504"/>
                  </a:cubicBezTo>
                  <a:cubicBezTo>
                    <a:pt x="417" y="3468"/>
                    <a:pt x="417" y="3409"/>
                    <a:pt x="417" y="3361"/>
                  </a:cubicBezTo>
                  <a:cubicBezTo>
                    <a:pt x="357" y="3313"/>
                    <a:pt x="357" y="3242"/>
                    <a:pt x="357" y="3170"/>
                  </a:cubicBezTo>
                  <a:lnTo>
                    <a:pt x="357" y="3016"/>
                  </a:lnTo>
                  <a:cubicBezTo>
                    <a:pt x="357" y="2969"/>
                    <a:pt x="372" y="2937"/>
                    <a:pt x="407" y="2937"/>
                  </a:cubicBezTo>
                  <a:cubicBezTo>
                    <a:pt x="417" y="2937"/>
                    <a:pt x="428" y="2939"/>
                    <a:pt x="441" y="2944"/>
                  </a:cubicBezTo>
                  <a:cubicBezTo>
                    <a:pt x="476" y="2944"/>
                    <a:pt x="524" y="2932"/>
                    <a:pt x="548" y="2909"/>
                  </a:cubicBezTo>
                  <a:cubicBezTo>
                    <a:pt x="417" y="2539"/>
                    <a:pt x="429" y="2147"/>
                    <a:pt x="548" y="1777"/>
                  </a:cubicBezTo>
                  <a:cubicBezTo>
                    <a:pt x="464" y="1646"/>
                    <a:pt x="476" y="1492"/>
                    <a:pt x="548" y="1361"/>
                  </a:cubicBezTo>
                  <a:cubicBezTo>
                    <a:pt x="762" y="956"/>
                    <a:pt x="691" y="492"/>
                    <a:pt x="833" y="63"/>
                  </a:cubicBezTo>
                  <a:cubicBezTo>
                    <a:pt x="786" y="21"/>
                    <a:pt x="744" y="0"/>
                    <a:pt x="70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7589;p32">
              <a:extLst>
                <a:ext uri="{FF2B5EF4-FFF2-40B4-BE49-F238E27FC236}">
                  <a16:creationId xmlns:a16="http://schemas.microsoft.com/office/drawing/2014/main" id="{69E59FE9-AF7D-457F-93EE-B51B3A72026D}"/>
                </a:ext>
              </a:extLst>
            </p:cNvPr>
            <p:cNvSpPr/>
            <p:nvPr/>
          </p:nvSpPr>
          <p:spPr>
            <a:xfrm>
              <a:off x="5259575" y="1723550"/>
              <a:ext cx="44375" cy="32175"/>
            </a:xfrm>
            <a:custGeom>
              <a:avLst/>
              <a:gdLst/>
              <a:ahLst/>
              <a:cxnLst/>
              <a:rect l="l" t="t" r="r" b="b"/>
              <a:pathLst>
                <a:path w="1775" h="1287" extrusionOk="0">
                  <a:moveTo>
                    <a:pt x="1584" y="1"/>
                  </a:moveTo>
                  <a:cubicBezTo>
                    <a:pt x="1468" y="49"/>
                    <a:pt x="1360" y="121"/>
                    <a:pt x="1234" y="121"/>
                  </a:cubicBezTo>
                  <a:cubicBezTo>
                    <a:pt x="1205" y="121"/>
                    <a:pt x="1175" y="117"/>
                    <a:pt x="1143" y="108"/>
                  </a:cubicBezTo>
                  <a:cubicBezTo>
                    <a:pt x="1132" y="120"/>
                    <a:pt x="1108" y="144"/>
                    <a:pt x="1072" y="144"/>
                  </a:cubicBezTo>
                  <a:cubicBezTo>
                    <a:pt x="1048" y="179"/>
                    <a:pt x="1012" y="227"/>
                    <a:pt x="1012" y="275"/>
                  </a:cubicBezTo>
                  <a:cubicBezTo>
                    <a:pt x="584" y="394"/>
                    <a:pt x="274" y="656"/>
                    <a:pt x="120" y="1096"/>
                  </a:cubicBezTo>
                  <a:cubicBezTo>
                    <a:pt x="96" y="1168"/>
                    <a:pt x="48" y="1215"/>
                    <a:pt x="0" y="1275"/>
                  </a:cubicBezTo>
                  <a:cubicBezTo>
                    <a:pt x="60" y="1275"/>
                    <a:pt x="108" y="1287"/>
                    <a:pt x="167" y="1287"/>
                  </a:cubicBezTo>
                  <a:cubicBezTo>
                    <a:pt x="691" y="870"/>
                    <a:pt x="1310" y="632"/>
                    <a:pt x="1774" y="156"/>
                  </a:cubicBezTo>
                  <a:cubicBezTo>
                    <a:pt x="1739" y="60"/>
                    <a:pt x="1679" y="1"/>
                    <a:pt x="1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7590;p32">
              <a:extLst>
                <a:ext uri="{FF2B5EF4-FFF2-40B4-BE49-F238E27FC236}">
                  <a16:creationId xmlns:a16="http://schemas.microsoft.com/office/drawing/2014/main" id="{B294CA4B-0170-448C-AABA-BF7D6412B3A7}"/>
                </a:ext>
              </a:extLst>
            </p:cNvPr>
            <p:cNvSpPr/>
            <p:nvPr/>
          </p:nvSpPr>
          <p:spPr>
            <a:xfrm>
              <a:off x="5217300" y="1771175"/>
              <a:ext cx="29500" cy="32025"/>
            </a:xfrm>
            <a:custGeom>
              <a:avLst/>
              <a:gdLst/>
              <a:ahLst/>
              <a:cxnLst/>
              <a:rect l="l" t="t" r="r" b="b"/>
              <a:pathLst>
                <a:path w="1180" h="1281" extrusionOk="0">
                  <a:moveTo>
                    <a:pt x="751" y="1"/>
                  </a:moveTo>
                  <a:cubicBezTo>
                    <a:pt x="656" y="477"/>
                    <a:pt x="334" y="810"/>
                    <a:pt x="1" y="1108"/>
                  </a:cubicBezTo>
                  <a:cubicBezTo>
                    <a:pt x="156" y="1120"/>
                    <a:pt x="334" y="1096"/>
                    <a:pt x="441" y="1275"/>
                  </a:cubicBezTo>
                  <a:cubicBezTo>
                    <a:pt x="459" y="1279"/>
                    <a:pt x="476" y="1281"/>
                    <a:pt x="490" y="1281"/>
                  </a:cubicBezTo>
                  <a:cubicBezTo>
                    <a:pt x="605" y="1281"/>
                    <a:pt x="640" y="1170"/>
                    <a:pt x="703" y="1096"/>
                  </a:cubicBezTo>
                  <a:cubicBezTo>
                    <a:pt x="798" y="870"/>
                    <a:pt x="906" y="632"/>
                    <a:pt x="1001" y="406"/>
                  </a:cubicBezTo>
                  <a:cubicBezTo>
                    <a:pt x="1037" y="346"/>
                    <a:pt x="1084" y="286"/>
                    <a:pt x="1144" y="239"/>
                  </a:cubicBezTo>
                  <a:cubicBezTo>
                    <a:pt x="1179" y="203"/>
                    <a:pt x="1179" y="144"/>
                    <a:pt x="1144" y="96"/>
                  </a:cubicBezTo>
                  <a:cubicBezTo>
                    <a:pt x="1025" y="60"/>
                    <a:pt x="894" y="36"/>
                    <a:pt x="7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7591;p32">
              <a:extLst>
                <a:ext uri="{FF2B5EF4-FFF2-40B4-BE49-F238E27FC236}">
                  <a16:creationId xmlns:a16="http://schemas.microsoft.com/office/drawing/2014/main" id="{170FA59F-24EE-44AB-BF31-BD9625D1867E}"/>
                </a:ext>
              </a:extLst>
            </p:cNvPr>
            <p:cNvSpPr/>
            <p:nvPr/>
          </p:nvSpPr>
          <p:spPr>
            <a:xfrm>
              <a:off x="5223850" y="1798875"/>
              <a:ext cx="14325" cy="36325"/>
            </a:xfrm>
            <a:custGeom>
              <a:avLst/>
              <a:gdLst/>
              <a:ahLst/>
              <a:cxnLst/>
              <a:rect l="l" t="t" r="r" b="b"/>
              <a:pathLst>
                <a:path w="573" h="1453" extrusionOk="0">
                  <a:moveTo>
                    <a:pt x="453" y="0"/>
                  </a:moveTo>
                  <a:lnTo>
                    <a:pt x="453" y="0"/>
                  </a:lnTo>
                  <a:cubicBezTo>
                    <a:pt x="358" y="60"/>
                    <a:pt x="275" y="107"/>
                    <a:pt x="179" y="167"/>
                  </a:cubicBezTo>
                  <a:cubicBezTo>
                    <a:pt x="167" y="191"/>
                    <a:pt x="167" y="238"/>
                    <a:pt x="132" y="274"/>
                  </a:cubicBezTo>
                  <a:cubicBezTo>
                    <a:pt x="96" y="333"/>
                    <a:pt x="48" y="381"/>
                    <a:pt x="36" y="452"/>
                  </a:cubicBezTo>
                  <a:cubicBezTo>
                    <a:pt x="36" y="643"/>
                    <a:pt x="13" y="810"/>
                    <a:pt x="1" y="988"/>
                  </a:cubicBezTo>
                  <a:cubicBezTo>
                    <a:pt x="13" y="1155"/>
                    <a:pt x="13" y="1310"/>
                    <a:pt x="36" y="1453"/>
                  </a:cubicBezTo>
                  <a:cubicBezTo>
                    <a:pt x="72" y="1441"/>
                    <a:pt x="108" y="1429"/>
                    <a:pt x="155" y="1405"/>
                  </a:cubicBezTo>
                  <a:cubicBezTo>
                    <a:pt x="215" y="941"/>
                    <a:pt x="572" y="512"/>
                    <a:pt x="45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7592;p32">
              <a:extLst>
                <a:ext uri="{FF2B5EF4-FFF2-40B4-BE49-F238E27FC236}">
                  <a16:creationId xmlns:a16="http://schemas.microsoft.com/office/drawing/2014/main" id="{873A51AA-7B00-40AC-9F79-2D3C5714DBF8}"/>
                </a:ext>
              </a:extLst>
            </p:cNvPr>
            <p:cNvSpPr/>
            <p:nvPr/>
          </p:nvSpPr>
          <p:spPr>
            <a:xfrm>
              <a:off x="5363150" y="1709125"/>
              <a:ext cx="33675" cy="12675"/>
            </a:xfrm>
            <a:custGeom>
              <a:avLst/>
              <a:gdLst/>
              <a:ahLst/>
              <a:cxnLst/>
              <a:rect l="l" t="t" r="r" b="b"/>
              <a:pathLst>
                <a:path w="1347" h="507" extrusionOk="0">
                  <a:moveTo>
                    <a:pt x="820" y="1"/>
                  </a:moveTo>
                  <a:cubicBezTo>
                    <a:pt x="479" y="1"/>
                    <a:pt x="313" y="380"/>
                    <a:pt x="1" y="447"/>
                  </a:cubicBezTo>
                  <a:cubicBezTo>
                    <a:pt x="105" y="491"/>
                    <a:pt x="207" y="507"/>
                    <a:pt x="308" y="507"/>
                  </a:cubicBezTo>
                  <a:cubicBezTo>
                    <a:pt x="505" y="507"/>
                    <a:pt x="697" y="447"/>
                    <a:pt x="894" y="423"/>
                  </a:cubicBezTo>
                  <a:cubicBezTo>
                    <a:pt x="846" y="280"/>
                    <a:pt x="1346" y="137"/>
                    <a:pt x="894" y="6"/>
                  </a:cubicBezTo>
                  <a:cubicBezTo>
                    <a:pt x="868" y="2"/>
                    <a:pt x="844" y="1"/>
                    <a:pt x="8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7593;p32">
              <a:extLst>
                <a:ext uri="{FF2B5EF4-FFF2-40B4-BE49-F238E27FC236}">
                  <a16:creationId xmlns:a16="http://schemas.microsoft.com/office/drawing/2014/main" id="{7E0E14BC-3DEC-4EBB-BA43-FC108CFD51CF}"/>
                </a:ext>
              </a:extLst>
            </p:cNvPr>
            <p:cNvSpPr/>
            <p:nvPr/>
          </p:nvSpPr>
          <p:spPr>
            <a:xfrm>
              <a:off x="5299150" y="1719125"/>
              <a:ext cx="32175" cy="8675"/>
            </a:xfrm>
            <a:custGeom>
              <a:avLst/>
              <a:gdLst/>
              <a:ahLst/>
              <a:cxnLst/>
              <a:rect l="l" t="t" r="r" b="b"/>
              <a:pathLst>
                <a:path w="1287" h="347" extrusionOk="0">
                  <a:moveTo>
                    <a:pt x="888" y="1"/>
                  </a:moveTo>
                  <a:cubicBezTo>
                    <a:pt x="740" y="1"/>
                    <a:pt x="588" y="35"/>
                    <a:pt x="442" y="35"/>
                  </a:cubicBezTo>
                  <a:cubicBezTo>
                    <a:pt x="405" y="27"/>
                    <a:pt x="370" y="23"/>
                    <a:pt x="336" y="23"/>
                  </a:cubicBezTo>
                  <a:cubicBezTo>
                    <a:pt x="214" y="23"/>
                    <a:pt x="106" y="73"/>
                    <a:pt x="13" y="166"/>
                  </a:cubicBezTo>
                  <a:lnTo>
                    <a:pt x="1" y="202"/>
                  </a:lnTo>
                  <a:cubicBezTo>
                    <a:pt x="61" y="237"/>
                    <a:pt x="132" y="297"/>
                    <a:pt x="191" y="344"/>
                  </a:cubicBezTo>
                  <a:cubicBezTo>
                    <a:pt x="210" y="346"/>
                    <a:pt x="228" y="347"/>
                    <a:pt x="246" y="347"/>
                  </a:cubicBezTo>
                  <a:cubicBezTo>
                    <a:pt x="557" y="347"/>
                    <a:pt x="814" y="117"/>
                    <a:pt x="1098" y="117"/>
                  </a:cubicBezTo>
                  <a:cubicBezTo>
                    <a:pt x="1159" y="117"/>
                    <a:pt x="1222" y="128"/>
                    <a:pt x="1287" y="154"/>
                  </a:cubicBezTo>
                  <a:cubicBezTo>
                    <a:pt x="1165" y="32"/>
                    <a:pt x="1028" y="1"/>
                    <a:pt x="8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7594;p32">
              <a:extLst>
                <a:ext uri="{FF2B5EF4-FFF2-40B4-BE49-F238E27FC236}">
                  <a16:creationId xmlns:a16="http://schemas.microsoft.com/office/drawing/2014/main" id="{B5EB77F1-51B8-430D-B73C-1AF1609F2748}"/>
                </a:ext>
              </a:extLst>
            </p:cNvPr>
            <p:cNvSpPr/>
            <p:nvPr/>
          </p:nvSpPr>
          <p:spPr>
            <a:xfrm>
              <a:off x="5253325" y="1833700"/>
              <a:ext cx="8050" cy="22350"/>
            </a:xfrm>
            <a:custGeom>
              <a:avLst/>
              <a:gdLst/>
              <a:ahLst/>
              <a:cxnLst/>
              <a:rect l="l" t="t" r="r" b="b"/>
              <a:pathLst>
                <a:path w="322" h="894" extrusionOk="0">
                  <a:moveTo>
                    <a:pt x="203" y="0"/>
                  </a:moveTo>
                  <a:lnTo>
                    <a:pt x="203" y="0"/>
                  </a:lnTo>
                  <a:cubicBezTo>
                    <a:pt x="24" y="179"/>
                    <a:pt x="227" y="464"/>
                    <a:pt x="0" y="619"/>
                  </a:cubicBezTo>
                  <a:lnTo>
                    <a:pt x="0" y="893"/>
                  </a:lnTo>
                  <a:lnTo>
                    <a:pt x="250" y="893"/>
                  </a:lnTo>
                  <a:cubicBezTo>
                    <a:pt x="250" y="750"/>
                    <a:pt x="262" y="607"/>
                    <a:pt x="286" y="464"/>
                  </a:cubicBezTo>
                  <a:cubicBezTo>
                    <a:pt x="250" y="322"/>
                    <a:pt x="322" y="143"/>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7595;p32">
              <a:extLst>
                <a:ext uri="{FF2B5EF4-FFF2-40B4-BE49-F238E27FC236}">
                  <a16:creationId xmlns:a16="http://schemas.microsoft.com/office/drawing/2014/main" id="{481218FE-0580-4969-BFDF-244F4382C80F}"/>
                </a:ext>
              </a:extLst>
            </p:cNvPr>
            <p:cNvSpPr/>
            <p:nvPr/>
          </p:nvSpPr>
          <p:spPr>
            <a:xfrm>
              <a:off x="5941200" y="1738475"/>
              <a:ext cx="11350" cy="2975"/>
            </a:xfrm>
            <a:custGeom>
              <a:avLst/>
              <a:gdLst/>
              <a:ahLst/>
              <a:cxnLst/>
              <a:rect l="l" t="t" r="r" b="b"/>
              <a:pathLst>
                <a:path w="454" h="119" extrusionOk="0">
                  <a:moveTo>
                    <a:pt x="231" y="0"/>
                  </a:moveTo>
                  <a:cubicBezTo>
                    <a:pt x="156" y="0"/>
                    <a:pt x="80" y="39"/>
                    <a:pt x="1" y="118"/>
                  </a:cubicBezTo>
                  <a:cubicBezTo>
                    <a:pt x="156" y="106"/>
                    <a:pt x="298" y="106"/>
                    <a:pt x="453" y="106"/>
                  </a:cubicBezTo>
                  <a:cubicBezTo>
                    <a:pt x="377" y="36"/>
                    <a:pt x="304" y="0"/>
                    <a:pt x="2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7596;p32">
              <a:extLst>
                <a:ext uri="{FF2B5EF4-FFF2-40B4-BE49-F238E27FC236}">
                  <a16:creationId xmlns:a16="http://schemas.microsoft.com/office/drawing/2014/main" id="{44B8F4F8-2AE0-4619-B95F-01CEC69032F5}"/>
                </a:ext>
              </a:extLst>
            </p:cNvPr>
            <p:cNvSpPr/>
            <p:nvPr/>
          </p:nvSpPr>
          <p:spPr>
            <a:xfrm>
              <a:off x="5242600" y="1777125"/>
              <a:ext cx="3300" cy="4200"/>
            </a:xfrm>
            <a:custGeom>
              <a:avLst/>
              <a:gdLst/>
              <a:ahLst/>
              <a:cxnLst/>
              <a:rect l="l" t="t" r="r" b="b"/>
              <a:pathLst>
                <a:path w="132" h="168" extrusionOk="0">
                  <a:moveTo>
                    <a:pt x="132" y="1"/>
                  </a:moveTo>
                  <a:lnTo>
                    <a:pt x="132" y="1"/>
                  </a:lnTo>
                  <a:cubicBezTo>
                    <a:pt x="37" y="37"/>
                    <a:pt x="1" y="84"/>
                    <a:pt x="1" y="168"/>
                  </a:cubicBezTo>
                  <a:cubicBezTo>
                    <a:pt x="72" y="144"/>
                    <a:pt x="120" y="96"/>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7597;p32">
              <a:extLst>
                <a:ext uri="{FF2B5EF4-FFF2-40B4-BE49-F238E27FC236}">
                  <a16:creationId xmlns:a16="http://schemas.microsoft.com/office/drawing/2014/main" id="{46A6CDD3-323C-475B-B617-8D53DCD373F9}"/>
                </a:ext>
              </a:extLst>
            </p:cNvPr>
            <p:cNvSpPr/>
            <p:nvPr/>
          </p:nvSpPr>
          <p:spPr>
            <a:xfrm>
              <a:off x="5245875" y="1772275"/>
              <a:ext cx="3600" cy="4875"/>
            </a:xfrm>
            <a:custGeom>
              <a:avLst/>
              <a:gdLst/>
              <a:ahLst/>
              <a:cxnLst/>
              <a:rect l="l" t="t" r="r" b="b"/>
              <a:pathLst>
                <a:path w="144" h="195" extrusionOk="0">
                  <a:moveTo>
                    <a:pt x="75" y="0"/>
                  </a:moveTo>
                  <a:cubicBezTo>
                    <a:pt x="40" y="0"/>
                    <a:pt x="10" y="16"/>
                    <a:pt x="1" y="52"/>
                  </a:cubicBezTo>
                  <a:lnTo>
                    <a:pt x="1" y="195"/>
                  </a:lnTo>
                  <a:cubicBezTo>
                    <a:pt x="72" y="183"/>
                    <a:pt x="120" y="135"/>
                    <a:pt x="144" y="52"/>
                  </a:cubicBezTo>
                  <a:lnTo>
                    <a:pt x="108" y="4"/>
                  </a:lnTo>
                  <a:cubicBezTo>
                    <a:pt x="97" y="2"/>
                    <a:pt x="85" y="0"/>
                    <a:pt x="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7598;p32">
              <a:extLst>
                <a:ext uri="{FF2B5EF4-FFF2-40B4-BE49-F238E27FC236}">
                  <a16:creationId xmlns:a16="http://schemas.microsoft.com/office/drawing/2014/main" id="{F193440B-779A-4CAA-A4B8-57836B8FA7F5}"/>
                </a:ext>
              </a:extLst>
            </p:cNvPr>
            <p:cNvSpPr/>
            <p:nvPr/>
          </p:nvSpPr>
          <p:spPr>
            <a:xfrm>
              <a:off x="5259875" y="1795600"/>
              <a:ext cx="2700" cy="3000"/>
            </a:xfrm>
            <a:custGeom>
              <a:avLst/>
              <a:gdLst/>
              <a:ahLst/>
              <a:cxnLst/>
              <a:rect l="l" t="t" r="r" b="b"/>
              <a:pathLst>
                <a:path w="108" h="120" extrusionOk="0">
                  <a:moveTo>
                    <a:pt x="36" y="0"/>
                  </a:moveTo>
                  <a:cubicBezTo>
                    <a:pt x="24" y="36"/>
                    <a:pt x="0" y="83"/>
                    <a:pt x="24" y="119"/>
                  </a:cubicBezTo>
                  <a:cubicBezTo>
                    <a:pt x="84" y="83"/>
                    <a:pt x="108" y="60"/>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7599;p32">
              <a:extLst>
                <a:ext uri="{FF2B5EF4-FFF2-40B4-BE49-F238E27FC236}">
                  <a16:creationId xmlns:a16="http://schemas.microsoft.com/office/drawing/2014/main" id="{89D675F6-1AB4-4502-B1F8-B71C9D97F7E8}"/>
                </a:ext>
              </a:extLst>
            </p:cNvPr>
            <p:cNvSpPr/>
            <p:nvPr/>
          </p:nvSpPr>
          <p:spPr>
            <a:xfrm>
              <a:off x="5424775" y="2300700"/>
              <a:ext cx="29800" cy="4375"/>
            </a:xfrm>
            <a:custGeom>
              <a:avLst/>
              <a:gdLst/>
              <a:ahLst/>
              <a:cxnLst/>
              <a:rect l="l" t="t" r="r" b="b"/>
              <a:pathLst>
                <a:path w="1192" h="175" extrusionOk="0">
                  <a:moveTo>
                    <a:pt x="0" y="1"/>
                  </a:moveTo>
                  <a:cubicBezTo>
                    <a:pt x="171" y="138"/>
                    <a:pt x="351" y="174"/>
                    <a:pt x="536" y="174"/>
                  </a:cubicBezTo>
                  <a:cubicBezTo>
                    <a:pt x="739" y="174"/>
                    <a:pt x="946" y="131"/>
                    <a:pt x="1151" y="131"/>
                  </a:cubicBezTo>
                  <a:cubicBezTo>
                    <a:pt x="1164" y="131"/>
                    <a:pt x="1178" y="131"/>
                    <a:pt x="1191" y="132"/>
                  </a:cubicBezTo>
                  <a:cubicBezTo>
                    <a:pt x="1179" y="108"/>
                    <a:pt x="1143" y="60"/>
                    <a:pt x="1120" y="37"/>
                  </a:cubicBezTo>
                  <a:cubicBezTo>
                    <a:pt x="751" y="13"/>
                    <a:pt x="370"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7600;p32">
              <a:extLst>
                <a:ext uri="{FF2B5EF4-FFF2-40B4-BE49-F238E27FC236}">
                  <a16:creationId xmlns:a16="http://schemas.microsoft.com/office/drawing/2014/main" id="{DFCDD91D-8939-49AB-A439-F59F13F46224}"/>
                </a:ext>
              </a:extLst>
            </p:cNvPr>
            <p:cNvSpPr/>
            <p:nvPr/>
          </p:nvSpPr>
          <p:spPr>
            <a:xfrm>
              <a:off x="5399775" y="2297150"/>
              <a:ext cx="22350" cy="4075"/>
            </a:xfrm>
            <a:custGeom>
              <a:avLst/>
              <a:gdLst/>
              <a:ahLst/>
              <a:cxnLst/>
              <a:rect l="l" t="t" r="r" b="b"/>
              <a:pathLst>
                <a:path w="894" h="163" extrusionOk="0">
                  <a:moveTo>
                    <a:pt x="0" y="24"/>
                  </a:moveTo>
                  <a:lnTo>
                    <a:pt x="0" y="24"/>
                  </a:lnTo>
                  <a:cubicBezTo>
                    <a:pt x="140" y="134"/>
                    <a:pt x="284" y="162"/>
                    <a:pt x="431" y="162"/>
                  </a:cubicBezTo>
                  <a:cubicBezTo>
                    <a:pt x="585" y="162"/>
                    <a:pt x="741" y="131"/>
                    <a:pt x="893" y="131"/>
                  </a:cubicBezTo>
                  <a:cubicBezTo>
                    <a:pt x="619" y="0"/>
                    <a:pt x="298" y="36"/>
                    <a:pt x="0" y="2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7601;p32">
              <a:extLst>
                <a:ext uri="{FF2B5EF4-FFF2-40B4-BE49-F238E27FC236}">
                  <a16:creationId xmlns:a16="http://schemas.microsoft.com/office/drawing/2014/main" id="{1F5B7806-7BFC-4E68-A701-62018AA2EAA3}"/>
                </a:ext>
              </a:extLst>
            </p:cNvPr>
            <p:cNvSpPr/>
            <p:nvPr/>
          </p:nvSpPr>
          <p:spPr>
            <a:xfrm>
              <a:off x="5495025" y="2304200"/>
              <a:ext cx="19950" cy="3750"/>
            </a:xfrm>
            <a:custGeom>
              <a:avLst/>
              <a:gdLst/>
              <a:ahLst/>
              <a:cxnLst/>
              <a:rect l="l" t="t" r="r" b="b"/>
              <a:pathLst>
                <a:path w="798" h="150" extrusionOk="0">
                  <a:moveTo>
                    <a:pt x="413" y="1"/>
                  </a:moveTo>
                  <a:cubicBezTo>
                    <a:pt x="277" y="1"/>
                    <a:pt x="137" y="28"/>
                    <a:pt x="0" y="28"/>
                  </a:cubicBezTo>
                  <a:cubicBezTo>
                    <a:pt x="172" y="114"/>
                    <a:pt x="363" y="150"/>
                    <a:pt x="564" y="150"/>
                  </a:cubicBezTo>
                  <a:cubicBezTo>
                    <a:pt x="641" y="150"/>
                    <a:pt x="719" y="145"/>
                    <a:pt x="798" y="135"/>
                  </a:cubicBezTo>
                  <a:cubicBezTo>
                    <a:pt x="679" y="28"/>
                    <a:pt x="548" y="1"/>
                    <a:pt x="4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7602;p32">
              <a:extLst>
                <a:ext uri="{FF2B5EF4-FFF2-40B4-BE49-F238E27FC236}">
                  <a16:creationId xmlns:a16="http://schemas.microsoft.com/office/drawing/2014/main" id="{BCCC6767-F739-4011-B063-B6805591EF47}"/>
                </a:ext>
              </a:extLst>
            </p:cNvPr>
            <p:cNvSpPr/>
            <p:nvPr/>
          </p:nvSpPr>
          <p:spPr>
            <a:xfrm>
              <a:off x="5531925" y="2307825"/>
              <a:ext cx="14900" cy="3625"/>
            </a:xfrm>
            <a:custGeom>
              <a:avLst/>
              <a:gdLst/>
              <a:ahLst/>
              <a:cxnLst/>
              <a:rect l="l" t="t" r="r" b="b"/>
              <a:pathLst>
                <a:path w="596" h="145" extrusionOk="0">
                  <a:moveTo>
                    <a:pt x="272" y="0"/>
                  </a:moveTo>
                  <a:cubicBezTo>
                    <a:pt x="184" y="0"/>
                    <a:pt x="93" y="14"/>
                    <a:pt x="1" y="14"/>
                  </a:cubicBezTo>
                  <a:cubicBezTo>
                    <a:pt x="115" y="121"/>
                    <a:pt x="245" y="144"/>
                    <a:pt x="376" y="144"/>
                  </a:cubicBezTo>
                  <a:cubicBezTo>
                    <a:pt x="450" y="144"/>
                    <a:pt x="524" y="137"/>
                    <a:pt x="596" y="133"/>
                  </a:cubicBezTo>
                  <a:cubicBezTo>
                    <a:pt x="501" y="24"/>
                    <a:pt x="390" y="0"/>
                    <a:pt x="2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7603;p32">
              <a:extLst>
                <a:ext uri="{FF2B5EF4-FFF2-40B4-BE49-F238E27FC236}">
                  <a16:creationId xmlns:a16="http://schemas.microsoft.com/office/drawing/2014/main" id="{6D238F41-CDD4-4B51-87FD-3563C84554DB}"/>
                </a:ext>
              </a:extLst>
            </p:cNvPr>
            <p:cNvSpPr/>
            <p:nvPr/>
          </p:nvSpPr>
          <p:spPr>
            <a:xfrm>
              <a:off x="5848350" y="2370525"/>
              <a:ext cx="94675" cy="5825"/>
            </a:xfrm>
            <a:custGeom>
              <a:avLst/>
              <a:gdLst/>
              <a:ahLst/>
              <a:cxnLst/>
              <a:rect l="l" t="t" r="r" b="b"/>
              <a:pathLst>
                <a:path w="3787" h="233" extrusionOk="0">
                  <a:moveTo>
                    <a:pt x="1768" y="0"/>
                  </a:moveTo>
                  <a:cubicBezTo>
                    <a:pt x="1646" y="0"/>
                    <a:pt x="1525" y="17"/>
                    <a:pt x="1405" y="65"/>
                  </a:cubicBezTo>
                  <a:cubicBezTo>
                    <a:pt x="1297" y="91"/>
                    <a:pt x="1186" y="98"/>
                    <a:pt x="1074" y="98"/>
                  </a:cubicBezTo>
                  <a:cubicBezTo>
                    <a:pt x="923" y="98"/>
                    <a:pt x="770" y="85"/>
                    <a:pt x="617" y="85"/>
                  </a:cubicBezTo>
                  <a:cubicBezTo>
                    <a:pt x="405" y="85"/>
                    <a:pt x="196" y="111"/>
                    <a:pt x="0" y="232"/>
                  </a:cubicBezTo>
                  <a:cubicBezTo>
                    <a:pt x="536" y="232"/>
                    <a:pt x="1048" y="220"/>
                    <a:pt x="1572" y="220"/>
                  </a:cubicBezTo>
                  <a:cubicBezTo>
                    <a:pt x="2048" y="220"/>
                    <a:pt x="2529" y="210"/>
                    <a:pt x="3009" y="210"/>
                  </a:cubicBezTo>
                  <a:cubicBezTo>
                    <a:pt x="3249" y="210"/>
                    <a:pt x="3489" y="212"/>
                    <a:pt x="3727" y="220"/>
                  </a:cubicBezTo>
                  <a:cubicBezTo>
                    <a:pt x="3774" y="173"/>
                    <a:pt x="3786" y="125"/>
                    <a:pt x="3727" y="77"/>
                  </a:cubicBezTo>
                  <a:cubicBezTo>
                    <a:pt x="3694" y="45"/>
                    <a:pt x="3661" y="26"/>
                    <a:pt x="3629" y="26"/>
                  </a:cubicBezTo>
                  <a:cubicBezTo>
                    <a:pt x="3602" y="26"/>
                    <a:pt x="3575" y="39"/>
                    <a:pt x="3548" y="65"/>
                  </a:cubicBezTo>
                  <a:lnTo>
                    <a:pt x="2322" y="65"/>
                  </a:lnTo>
                  <a:cubicBezTo>
                    <a:pt x="2130" y="37"/>
                    <a:pt x="1947" y="0"/>
                    <a:pt x="17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7604;p32">
              <a:extLst>
                <a:ext uri="{FF2B5EF4-FFF2-40B4-BE49-F238E27FC236}">
                  <a16:creationId xmlns:a16="http://schemas.microsoft.com/office/drawing/2014/main" id="{6527077A-A6E2-47A7-B082-D38628EDA638}"/>
                </a:ext>
              </a:extLst>
            </p:cNvPr>
            <p:cNvSpPr/>
            <p:nvPr/>
          </p:nvSpPr>
          <p:spPr>
            <a:xfrm>
              <a:off x="5944475" y="2364700"/>
              <a:ext cx="22350" cy="11650"/>
            </a:xfrm>
            <a:custGeom>
              <a:avLst/>
              <a:gdLst/>
              <a:ahLst/>
              <a:cxnLst/>
              <a:rect l="l" t="t" r="r" b="b"/>
              <a:pathLst>
                <a:path w="894" h="466" extrusionOk="0">
                  <a:moveTo>
                    <a:pt x="763" y="1"/>
                  </a:moveTo>
                  <a:cubicBezTo>
                    <a:pt x="489" y="72"/>
                    <a:pt x="179" y="1"/>
                    <a:pt x="1" y="286"/>
                  </a:cubicBezTo>
                  <a:cubicBezTo>
                    <a:pt x="54" y="370"/>
                    <a:pt x="138" y="376"/>
                    <a:pt x="222" y="376"/>
                  </a:cubicBezTo>
                  <a:cubicBezTo>
                    <a:pt x="237" y="376"/>
                    <a:pt x="251" y="376"/>
                    <a:pt x="265" y="376"/>
                  </a:cubicBezTo>
                  <a:cubicBezTo>
                    <a:pt x="335" y="376"/>
                    <a:pt x="404" y="380"/>
                    <a:pt x="453" y="429"/>
                  </a:cubicBezTo>
                  <a:cubicBezTo>
                    <a:pt x="596" y="453"/>
                    <a:pt x="739" y="453"/>
                    <a:pt x="882" y="465"/>
                  </a:cubicBezTo>
                  <a:cubicBezTo>
                    <a:pt x="882" y="370"/>
                    <a:pt x="882" y="275"/>
                    <a:pt x="894" y="156"/>
                  </a:cubicBezTo>
                  <a:lnTo>
                    <a:pt x="882" y="108"/>
                  </a:lnTo>
                  <a:cubicBezTo>
                    <a:pt x="846" y="72"/>
                    <a:pt x="834" y="48"/>
                    <a:pt x="810" y="36"/>
                  </a:cubicBezTo>
                  <a:lnTo>
                    <a:pt x="763"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7605;p32">
              <a:extLst>
                <a:ext uri="{FF2B5EF4-FFF2-40B4-BE49-F238E27FC236}">
                  <a16:creationId xmlns:a16="http://schemas.microsoft.com/office/drawing/2014/main" id="{689B1AA0-0485-4985-A952-00463E1C7C7F}"/>
                </a:ext>
              </a:extLst>
            </p:cNvPr>
            <p:cNvSpPr/>
            <p:nvPr/>
          </p:nvSpPr>
          <p:spPr>
            <a:xfrm>
              <a:off x="5962925" y="2361525"/>
              <a:ext cx="27125" cy="7375"/>
            </a:xfrm>
            <a:custGeom>
              <a:avLst/>
              <a:gdLst/>
              <a:ahLst/>
              <a:cxnLst/>
              <a:rect l="l" t="t" r="r" b="b"/>
              <a:pathLst>
                <a:path w="1085" h="295" extrusionOk="0">
                  <a:moveTo>
                    <a:pt x="419" y="1"/>
                  </a:moveTo>
                  <a:cubicBezTo>
                    <a:pt x="278" y="1"/>
                    <a:pt x="140" y="28"/>
                    <a:pt x="13" y="140"/>
                  </a:cubicBezTo>
                  <a:lnTo>
                    <a:pt x="1" y="163"/>
                  </a:lnTo>
                  <a:cubicBezTo>
                    <a:pt x="60" y="187"/>
                    <a:pt x="96" y="247"/>
                    <a:pt x="144" y="294"/>
                  </a:cubicBezTo>
                  <a:cubicBezTo>
                    <a:pt x="430" y="247"/>
                    <a:pt x="727" y="199"/>
                    <a:pt x="1013" y="163"/>
                  </a:cubicBezTo>
                  <a:cubicBezTo>
                    <a:pt x="1084" y="116"/>
                    <a:pt x="1084" y="56"/>
                    <a:pt x="989" y="9"/>
                  </a:cubicBezTo>
                  <a:cubicBezTo>
                    <a:pt x="935" y="21"/>
                    <a:pt x="880" y="25"/>
                    <a:pt x="824" y="25"/>
                  </a:cubicBezTo>
                  <a:cubicBezTo>
                    <a:pt x="690" y="25"/>
                    <a:pt x="553" y="1"/>
                    <a:pt x="4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7606;p32">
              <a:extLst>
                <a:ext uri="{FF2B5EF4-FFF2-40B4-BE49-F238E27FC236}">
                  <a16:creationId xmlns:a16="http://schemas.microsoft.com/office/drawing/2014/main" id="{FAF6E35F-DC31-4390-BD8E-76D6701BE3B2}"/>
                </a:ext>
              </a:extLst>
            </p:cNvPr>
            <p:cNvSpPr/>
            <p:nvPr/>
          </p:nvSpPr>
          <p:spPr>
            <a:xfrm>
              <a:off x="5883450" y="2365600"/>
              <a:ext cx="22950" cy="6275"/>
            </a:xfrm>
            <a:custGeom>
              <a:avLst/>
              <a:gdLst/>
              <a:ahLst/>
              <a:cxnLst/>
              <a:rect l="l" t="t" r="r" b="b"/>
              <a:pathLst>
                <a:path w="918" h="251" extrusionOk="0">
                  <a:moveTo>
                    <a:pt x="37" y="0"/>
                  </a:moveTo>
                  <a:cubicBezTo>
                    <a:pt x="25" y="36"/>
                    <a:pt x="25" y="72"/>
                    <a:pt x="1" y="120"/>
                  </a:cubicBezTo>
                  <a:cubicBezTo>
                    <a:pt x="25" y="155"/>
                    <a:pt x="25" y="203"/>
                    <a:pt x="1" y="250"/>
                  </a:cubicBezTo>
                  <a:lnTo>
                    <a:pt x="918" y="250"/>
                  </a:lnTo>
                  <a:cubicBezTo>
                    <a:pt x="644" y="96"/>
                    <a:pt x="334" y="84"/>
                    <a:pt x="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7607;p32">
              <a:extLst>
                <a:ext uri="{FF2B5EF4-FFF2-40B4-BE49-F238E27FC236}">
                  <a16:creationId xmlns:a16="http://schemas.microsoft.com/office/drawing/2014/main" id="{DB191AF2-3188-487F-92A2-8F0959550C14}"/>
                </a:ext>
              </a:extLst>
            </p:cNvPr>
            <p:cNvSpPr/>
            <p:nvPr/>
          </p:nvSpPr>
          <p:spPr>
            <a:xfrm>
              <a:off x="5910250" y="2358725"/>
              <a:ext cx="8950" cy="8725"/>
            </a:xfrm>
            <a:custGeom>
              <a:avLst/>
              <a:gdLst/>
              <a:ahLst/>
              <a:cxnLst/>
              <a:rect l="l" t="t" r="r" b="b"/>
              <a:pathLst>
                <a:path w="358" h="349" extrusionOk="0">
                  <a:moveTo>
                    <a:pt x="177" y="0"/>
                  </a:moveTo>
                  <a:cubicBezTo>
                    <a:pt x="167" y="0"/>
                    <a:pt x="155" y="1"/>
                    <a:pt x="143" y="2"/>
                  </a:cubicBezTo>
                  <a:cubicBezTo>
                    <a:pt x="60" y="14"/>
                    <a:pt x="1" y="49"/>
                    <a:pt x="1" y="156"/>
                  </a:cubicBezTo>
                  <a:cubicBezTo>
                    <a:pt x="34" y="268"/>
                    <a:pt x="99" y="348"/>
                    <a:pt x="214" y="348"/>
                  </a:cubicBezTo>
                  <a:cubicBezTo>
                    <a:pt x="222" y="348"/>
                    <a:pt x="230" y="348"/>
                    <a:pt x="239" y="347"/>
                  </a:cubicBezTo>
                  <a:cubicBezTo>
                    <a:pt x="322" y="335"/>
                    <a:pt x="358" y="275"/>
                    <a:pt x="358" y="192"/>
                  </a:cubicBezTo>
                  <a:cubicBezTo>
                    <a:pt x="358" y="61"/>
                    <a:pt x="298" y="0"/>
                    <a:pt x="1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7608;p32">
              <a:extLst>
                <a:ext uri="{FF2B5EF4-FFF2-40B4-BE49-F238E27FC236}">
                  <a16:creationId xmlns:a16="http://schemas.microsoft.com/office/drawing/2014/main" id="{998B1B1D-0483-4552-9322-2A75DDED3B19}"/>
                </a:ext>
              </a:extLst>
            </p:cNvPr>
            <p:cNvSpPr/>
            <p:nvPr/>
          </p:nvSpPr>
          <p:spPr>
            <a:xfrm>
              <a:off x="5941500" y="2371850"/>
              <a:ext cx="14325" cy="4200"/>
            </a:xfrm>
            <a:custGeom>
              <a:avLst/>
              <a:gdLst/>
              <a:ahLst/>
              <a:cxnLst/>
              <a:rect l="l" t="t" r="r" b="b"/>
              <a:pathLst>
                <a:path w="573" h="168" extrusionOk="0">
                  <a:moveTo>
                    <a:pt x="1" y="12"/>
                  </a:moveTo>
                  <a:lnTo>
                    <a:pt x="1" y="143"/>
                  </a:lnTo>
                  <a:cubicBezTo>
                    <a:pt x="203" y="167"/>
                    <a:pt x="382" y="167"/>
                    <a:pt x="572" y="167"/>
                  </a:cubicBezTo>
                  <a:cubicBezTo>
                    <a:pt x="465" y="0"/>
                    <a:pt x="286" y="48"/>
                    <a:pt x="120"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7609;p32">
              <a:extLst>
                <a:ext uri="{FF2B5EF4-FFF2-40B4-BE49-F238E27FC236}">
                  <a16:creationId xmlns:a16="http://schemas.microsoft.com/office/drawing/2014/main" id="{EB3B46AE-195C-4ECE-81CB-984457EC3A60}"/>
                </a:ext>
              </a:extLst>
            </p:cNvPr>
            <p:cNvSpPr/>
            <p:nvPr/>
          </p:nvSpPr>
          <p:spPr>
            <a:xfrm>
              <a:off x="5937050" y="2367675"/>
              <a:ext cx="4475" cy="4500"/>
            </a:xfrm>
            <a:custGeom>
              <a:avLst/>
              <a:gdLst/>
              <a:ahLst/>
              <a:cxnLst/>
              <a:rect l="l" t="t" r="r" b="b"/>
              <a:pathLst>
                <a:path w="179" h="180" extrusionOk="0">
                  <a:moveTo>
                    <a:pt x="107" y="1"/>
                  </a:moveTo>
                  <a:cubicBezTo>
                    <a:pt x="83" y="60"/>
                    <a:pt x="36" y="108"/>
                    <a:pt x="0" y="167"/>
                  </a:cubicBezTo>
                  <a:cubicBezTo>
                    <a:pt x="60" y="167"/>
                    <a:pt x="119" y="179"/>
                    <a:pt x="179" y="179"/>
                  </a:cubicBezTo>
                  <a:cubicBezTo>
                    <a:pt x="167" y="120"/>
                    <a:pt x="143" y="60"/>
                    <a:pt x="1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7610;p32">
              <a:extLst>
                <a:ext uri="{FF2B5EF4-FFF2-40B4-BE49-F238E27FC236}">
                  <a16:creationId xmlns:a16="http://schemas.microsoft.com/office/drawing/2014/main" id="{DA771D1B-FA2B-4D30-A686-B595D18BA2B6}"/>
                </a:ext>
              </a:extLst>
            </p:cNvPr>
            <p:cNvSpPr/>
            <p:nvPr/>
          </p:nvSpPr>
          <p:spPr>
            <a:xfrm>
              <a:off x="6040400" y="2365900"/>
              <a:ext cx="38950" cy="11075"/>
            </a:xfrm>
            <a:custGeom>
              <a:avLst/>
              <a:gdLst/>
              <a:ahLst/>
              <a:cxnLst/>
              <a:rect l="l" t="t" r="r" b="b"/>
              <a:pathLst>
                <a:path w="1558" h="443" extrusionOk="0">
                  <a:moveTo>
                    <a:pt x="629" y="0"/>
                  </a:moveTo>
                  <a:cubicBezTo>
                    <a:pt x="597" y="49"/>
                    <a:pt x="541" y="62"/>
                    <a:pt x="476" y="62"/>
                  </a:cubicBezTo>
                  <a:cubicBezTo>
                    <a:pt x="398" y="62"/>
                    <a:pt x="307" y="43"/>
                    <a:pt x="229" y="43"/>
                  </a:cubicBezTo>
                  <a:cubicBezTo>
                    <a:pt x="96" y="43"/>
                    <a:pt x="1" y="96"/>
                    <a:pt x="69" y="381"/>
                  </a:cubicBezTo>
                  <a:cubicBezTo>
                    <a:pt x="250" y="419"/>
                    <a:pt x="426" y="442"/>
                    <a:pt x="603" y="442"/>
                  </a:cubicBezTo>
                  <a:cubicBezTo>
                    <a:pt x="706" y="442"/>
                    <a:pt x="809" y="435"/>
                    <a:pt x="914" y="417"/>
                  </a:cubicBezTo>
                  <a:cubicBezTo>
                    <a:pt x="961" y="404"/>
                    <a:pt x="1010" y="400"/>
                    <a:pt x="1058" y="400"/>
                  </a:cubicBezTo>
                  <a:cubicBezTo>
                    <a:pt x="1130" y="400"/>
                    <a:pt x="1202" y="409"/>
                    <a:pt x="1273" y="409"/>
                  </a:cubicBezTo>
                  <a:cubicBezTo>
                    <a:pt x="1373" y="409"/>
                    <a:pt x="1470" y="392"/>
                    <a:pt x="1557" y="310"/>
                  </a:cubicBezTo>
                  <a:cubicBezTo>
                    <a:pt x="1438" y="84"/>
                    <a:pt x="1188" y="167"/>
                    <a:pt x="1069" y="12"/>
                  </a:cubicBezTo>
                  <a:cubicBezTo>
                    <a:pt x="914" y="12"/>
                    <a:pt x="783" y="0"/>
                    <a:pt x="6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7611;p32">
              <a:extLst>
                <a:ext uri="{FF2B5EF4-FFF2-40B4-BE49-F238E27FC236}">
                  <a16:creationId xmlns:a16="http://schemas.microsoft.com/office/drawing/2014/main" id="{318F0EB7-751F-4A51-A50A-C295061B583C}"/>
                </a:ext>
              </a:extLst>
            </p:cNvPr>
            <p:cNvSpPr/>
            <p:nvPr/>
          </p:nvSpPr>
          <p:spPr>
            <a:xfrm>
              <a:off x="6087050" y="2373625"/>
              <a:ext cx="2700" cy="1600"/>
            </a:xfrm>
            <a:custGeom>
              <a:avLst/>
              <a:gdLst/>
              <a:ahLst/>
              <a:cxnLst/>
              <a:rect l="l" t="t" r="r" b="b"/>
              <a:pathLst>
                <a:path w="108" h="64" extrusionOk="0">
                  <a:moveTo>
                    <a:pt x="60" y="1"/>
                  </a:moveTo>
                  <a:cubicBezTo>
                    <a:pt x="48" y="1"/>
                    <a:pt x="13" y="13"/>
                    <a:pt x="1" y="37"/>
                  </a:cubicBezTo>
                  <a:cubicBezTo>
                    <a:pt x="25" y="55"/>
                    <a:pt x="42" y="63"/>
                    <a:pt x="59" y="63"/>
                  </a:cubicBezTo>
                  <a:cubicBezTo>
                    <a:pt x="75" y="63"/>
                    <a:pt x="90" y="55"/>
                    <a:pt x="108" y="37"/>
                  </a:cubicBezTo>
                  <a:cubicBezTo>
                    <a:pt x="96" y="37"/>
                    <a:pt x="72" y="1"/>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7612;p32">
              <a:extLst>
                <a:ext uri="{FF2B5EF4-FFF2-40B4-BE49-F238E27FC236}">
                  <a16:creationId xmlns:a16="http://schemas.microsoft.com/office/drawing/2014/main" id="{1D144FBE-1483-4A7B-90A8-D732C3C7A47B}"/>
                </a:ext>
              </a:extLst>
            </p:cNvPr>
            <p:cNvSpPr/>
            <p:nvPr/>
          </p:nvSpPr>
          <p:spPr>
            <a:xfrm>
              <a:off x="6029900" y="2365525"/>
              <a:ext cx="26225" cy="10525"/>
            </a:xfrm>
            <a:custGeom>
              <a:avLst/>
              <a:gdLst/>
              <a:ahLst/>
              <a:cxnLst/>
              <a:rect l="l" t="t" r="r" b="b"/>
              <a:pathLst>
                <a:path w="1049" h="421" extrusionOk="0">
                  <a:moveTo>
                    <a:pt x="525" y="0"/>
                  </a:moveTo>
                  <a:cubicBezTo>
                    <a:pt x="352" y="0"/>
                    <a:pt x="179" y="15"/>
                    <a:pt x="1" y="75"/>
                  </a:cubicBezTo>
                  <a:cubicBezTo>
                    <a:pt x="84" y="218"/>
                    <a:pt x="144" y="313"/>
                    <a:pt x="203" y="420"/>
                  </a:cubicBezTo>
                  <a:cubicBezTo>
                    <a:pt x="298" y="420"/>
                    <a:pt x="394" y="396"/>
                    <a:pt x="489" y="396"/>
                  </a:cubicBezTo>
                  <a:cubicBezTo>
                    <a:pt x="513" y="27"/>
                    <a:pt x="930" y="242"/>
                    <a:pt x="1049" y="15"/>
                  </a:cubicBezTo>
                  <a:cubicBezTo>
                    <a:pt x="870" y="15"/>
                    <a:pt x="697" y="0"/>
                    <a:pt x="5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7613;p32">
              <a:extLst>
                <a:ext uri="{FF2B5EF4-FFF2-40B4-BE49-F238E27FC236}">
                  <a16:creationId xmlns:a16="http://schemas.microsoft.com/office/drawing/2014/main" id="{6800554D-ECA1-4885-87E4-882071D08C47}"/>
                </a:ext>
              </a:extLst>
            </p:cNvPr>
            <p:cNvSpPr/>
            <p:nvPr/>
          </p:nvSpPr>
          <p:spPr>
            <a:xfrm>
              <a:off x="5988225" y="2361725"/>
              <a:ext cx="24450" cy="8750"/>
            </a:xfrm>
            <a:custGeom>
              <a:avLst/>
              <a:gdLst/>
              <a:ahLst/>
              <a:cxnLst/>
              <a:rect l="l" t="t" r="r" b="b"/>
              <a:pathLst>
                <a:path w="978" h="350" extrusionOk="0">
                  <a:moveTo>
                    <a:pt x="1" y="1"/>
                  </a:moveTo>
                  <a:lnTo>
                    <a:pt x="1" y="155"/>
                  </a:lnTo>
                  <a:cubicBezTo>
                    <a:pt x="223" y="173"/>
                    <a:pt x="418" y="350"/>
                    <a:pt x="632" y="350"/>
                  </a:cubicBezTo>
                  <a:cubicBezTo>
                    <a:pt x="704" y="350"/>
                    <a:pt x="779" y="329"/>
                    <a:pt x="858" y="275"/>
                  </a:cubicBezTo>
                  <a:cubicBezTo>
                    <a:pt x="977" y="191"/>
                    <a:pt x="894" y="120"/>
                    <a:pt x="834" y="48"/>
                  </a:cubicBezTo>
                  <a:cubicBezTo>
                    <a:pt x="549" y="36"/>
                    <a:pt x="275"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7614;p32">
              <a:extLst>
                <a:ext uri="{FF2B5EF4-FFF2-40B4-BE49-F238E27FC236}">
                  <a16:creationId xmlns:a16="http://schemas.microsoft.com/office/drawing/2014/main" id="{A4C76D1A-CC28-4741-B9BD-B53877CFBA49}"/>
                </a:ext>
              </a:extLst>
            </p:cNvPr>
            <p:cNvSpPr/>
            <p:nvPr/>
          </p:nvSpPr>
          <p:spPr>
            <a:xfrm>
              <a:off x="6177850" y="2387025"/>
              <a:ext cx="7450" cy="4800"/>
            </a:xfrm>
            <a:custGeom>
              <a:avLst/>
              <a:gdLst/>
              <a:ahLst/>
              <a:cxnLst/>
              <a:rect l="l" t="t" r="r" b="b"/>
              <a:pathLst>
                <a:path w="298" h="192" extrusionOk="0">
                  <a:moveTo>
                    <a:pt x="298" y="1"/>
                  </a:moveTo>
                  <a:cubicBezTo>
                    <a:pt x="215" y="1"/>
                    <a:pt x="107" y="13"/>
                    <a:pt x="0" y="13"/>
                  </a:cubicBezTo>
                  <a:lnTo>
                    <a:pt x="0" y="132"/>
                  </a:lnTo>
                  <a:cubicBezTo>
                    <a:pt x="72" y="159"/>
                    <a:pt x="141" y="192"/>
                    <a:pt x="194" y="192"/>
                  </a:cubicBezTo>
                  <a:cubicBezTo>
                    <a:pt x="257" y="192"/>
                    <a:pt x="298" y="148"/>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7615;p32">
              <a:extLst>
                <a:ext uri="{FF2B5EF4-FFF2-40B4-BE49-F238E27FC236}">
                  <a16:creationId xmlns:a16="http://schemas.microsoft.com/office/drawing/2014/main" id="{494B1ED1-5001-45D7-8642-155FE91EC21B}"/>
                </a:ext>
              </a:extLst>
            </p:cNvPr>
            <p:cNvSpPr/>
            <p:nvPr/>
          </p:nvSpPr>
          <p:spPr>
            <a:xfrm>
              <a:off x="6199875" y="2387025"/>
              <a:ext cx="7450" cy="2400"/>
            </a:xfrm>
            <a:custGeom>
              <a:avLst/>
              <a:gdLst/>
              <a:ahLst/>
              <a:cxnLst/>
              <a:rect l="l" t="t" r="r" b="b"/>
              <a:pathLst>
                <a:path w="298" h="96" extrusionOk="0">
                  <a:moveTo>
                    <a:pt x="298" y="1"/>
                  </a:moveTo>
                  <a:cubicBezTo>
                    <a:pt x="191" y="1"/>
                    <a:pt x="84" y="13"/>
                    <a:pt x="0" y="13"/>
                  </a:cubicBezTo>
                  <a:cubicBezTo>
                    <a:pt x="54" y="66"/>
                    <a:pt x="101" y="96"/>
                    <a:pt x="149" y="96"/>
                  </a:cubicBezTo>
                  <a:cubicBezTo>
                    <a:pt x="197" y="96"/>
                    <a:pt x="244" y="66"/>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7616;p32">
              <a:extLst>
                <a:ext uri="{FF2B5EF4-FFF2-40B4-BE49-F238E27FC236}">
                  <a16:creationId xmlns:a16="http://schemas.microsoft.com/office/drawing/2014/main" id="{D842A312-771F-4D12-889D-D2D17EF4782D}"/>
                </a:ext>
              </a:extLst>
            </p:cNvPr>
            <p:cNvSpPr/>
            <p:nvPr/>
          </p:nvSpPr>
          <p:spPr>
            <a:xfrm>
              <a:off x="5298875" y="1712900"/>
              <a:ext cx="11625" cy="10375"/>
            </a:xfrm>
            <a:custGeom>
              <a:avLst/>
              <a:gdLst/>
              <a:ahLst/>
              <a:cxnLst/>
              <a:rect l="l" t="t" r="r" b="b"/>
              <a:pathLst>
                <a:path w="465" h="415" extrusionOk="0">
                  <a:moveTo>
                    <a:pt x="261" y="0"/>
                  </a:moveTo>
                  <a:cubicBezTo>
                    <a:pt x="200" y="0"/>
                    <a:pt x="134" y="18"/>
                    <a:pt x="72" y="34"/>
                  </a:cubicBezTo>
                  <a:cubicBezTo>
                    <a:pt x="0" y="153"/>
                    <a:pt x="24" y="284"/>
                    <a:pt x="36" y="415"/>
                  </a:cubicBezTo>
                  <a:cubicBezTo>
                    <a:pt x="60" y="413"/>
                    <a:pt x="85" y="413"/>
                    <a:pt x="110" y="413"/>
                  </a:cubicBezTo>
                  <a:cubicBezTo>
                    <a:pt x="129" y="413"/>
                    <a:pt x="149" y="413"/>
                    <a:pt x="169" y="413"/>
                  </a:cubicBezTo>
                  <a:cubicBezTo>
                    <a:pt x="284" y="413"/>
                    <a:pt x="396" y="404"/>
                    <a:pt x="464" y="284"/>
                  </a:cubicBezTo>
                  <a:lnTo>
                    <a:pt x="464" y="129"/>
                  </a:lnTo>
                  <a:cubicBezTo>
                    <a:pt x="411" y="29"/>
                    <a:pt x="339" y="0"/>
                    <a:pt x="26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7617;p32">
              <a:extLst>
                <a:ext uri="{FF2B5EF4-FFF2-40B4-BE49-F238E27FC236}">
                  <a16:creationId xmlns:a16="http://schemas.microsoft.com/office/drawing/2014/main" id="{908021DF-0B43-4A1A-A5B6-24E9C2B8EAEA}"/>
                </a:ext>
              </a:extLst>
            </p:cNvPr>
            <p:cNvSpPr/>
            <p:nvPr/>
          </p:nvSpPr>
          <p:spPr>
            <a:xfrm>
              <a:off x="5392925" y="1701825"/>
              <a:ext cx="3300" cy="3600"/>
            </a:xfrm>
            <a:custGeom>
              <a:avLst/>
              <a:gdLst/>
              <a:ahLst/>
              <a:cxnLst/>
              <a:rect l="l" t="t" r="r" b="b"/>
              <a:pathLst>
                <a:path w="132" h="144" extrusionOk="0">
                  <a:moveTo>
                    <a:pt x="131" y="1"/>
                  </a:moveTo>
                  <a:cubicBezTo>
                    <a:pt x="84" y="36"/>
                    <a:pt x="36" y="96"/>
                    <a:pt x="0" y="143"/>
                  </a:cubicBezTo>
                  <a:cubicBezTo>
                    <a:pt x="36" y="96"/>
                    <a:pt x="84" y="36"/>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7618;p32">
              <a:extLst>
                <a:ext uri="{FF2B5EF4-FFF2-40B4-BE49-F238E27FC236}">
                  <a16:creationId xmlns:a16="http://schemas.microsoft.com/office/drawing/2014/main" id="{3D8924CD-5FF7-47F1-BDBC-D535161B84DC}"/>
                </a:ext>
              </a:extLst>
            </p:cNvPr>
            <p:cNvSpPr/>
            <p:nvPr/>
          </p:nvSpPr>
          <p:spPr>
            <a:xfrm>
              <a:off x="5275650" y="1719100"/>
              <a:ext cx="13125" cy="11025"/>
            </a:xfrm>
            <a:custGeom>
              <a:avLst/>
              <a:gdLst/>
              <a:ahLst/>
              <a:cxnLst/>
              <a:rect l="l" t="t" r="r" b="b"/>
              <a:pathLst>
                <a:path w="525" h="441" extrusionOk="0">
                  <a:moveTo>
                    <a:pt x="239" y="0"/>
                  </a:moveTo>
                  <a:cubicBezTo>
                    <a:pt x="72" y="155"/>
                    <a:pt x="0" y="298"/>
                    <a:pt x="227" y="441"/>
                  </a:cubicBezTo>
                  <a:cubicBezTo>
                    <a:pt x="298" y="357"/>
                    <a:pt x="441" y="393"/>
                    <a:pt x="500" y="286"/>
                  </a:cubicBezTo>
                  <a:cubicBezTo>
                    <a:pt x="524" y="107"/>
                    <a:pt x="405" y="36"/>
                    <a:pt x="2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7619;p32">
              <a:extLst>
                <a:ext uri="{FF2B5EF4-FFF2-40B4-BE49-F238E27FC236}">
                  <a16:creationId xmlns:a16="http://schemas.microsoft.com/office/drawing/2014/main" id="{84AF2014-62A5-40AF-8D54-2C9F393F4E9B}"/>
                </a:ext>
              </a:extLst>
            </p:cNvPr>
            <p:cNvSpPr/>
            <p:nvPr/>
          </p:nvSpPr>
          <p:spPr>
            <a:xfrm>
              <a:off x="5249450" y="1744975"/>
              <a:ext cx="11050" cy="12300"/>
            </a:xfrm>
            <a:custGeom>
              <a:avLst/>
              <a:gdLst/>
              <a:ahLst/>
              <a:cxnLst/>
              <a:rect l="l" t="t" r="r" b="b"/>
              <a:pathLst>
                <a:path w="442" h="492" extrusionOk="0">
                  <a:moveTo>
                    <a:pt x="274" y="1"/>
                  </a:moveTo>
                  <a:cubicBezTo>
                    <a:pt x="239" y="1"/>
                    <a:pt x="203" y="1"/>
                    <a:pt x="155" y="13"/>
                  </a:cubicBezTo>
                  <a:cubicBezTo>
                    <a:pt x="144" y="132"/>
                    <a:pt x="108" y="215"/>
                    <a:pt x="1" y="299"/>
                  </a:cubicBezTo>
                  <a:cubicBezTo>
                    <a:pt x="44" y="360"/>
                    <a:pt x="56" y="491"/>
                    <a:pt x="144" y="491"/>
                  </a:cubicBezTo>
                  <a:cubicBezTo>
                    <a:pt x="175" y="491"/>
                    <a:pt x="217" y="474"/>
                    <a:pt x="274" y="430"/>
                  </a:cubicBezTo>
                  <a:cubicBezTo>
                    <a:pt x="227" y="299"/>
                    <a:pt x="441" y="144"/>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7620;p32">
              <a:extLst>
                <a:ext uri="{FF2B5EF4-FFF2-40B4-BE49-F238E27FC236}">
                  <a16:creationId xmlns:a16="http://schemas.microsoft.com/office/drawing/2014/main" id="{1184F6F8-8CFF-401F-BBE7-11F56C80E3C9}"/>
                </a:ext>
              </a:extLst>
            </p:cNvPr>
            <p:cNvSpPr/>
            <p:nvPr/>
          </p:nvSpPr>
          <p:spPr>
            <a:xfrm>
              <a:off x="5281600" y="1726525"/>
              <a:ext cx="7175" cy="4200"/>
            </a:xfrm>
            <a:custGeom>
              <a:avLst/>
              <a:gdLst/>
              <a:ahLst/>
              <a:cxnLst/>
              <a:rect l="l" t="t" r="r" b="b"/>
              <a:pathLst>
                <a:path w="287" h="168" extrusionOk="0">
                  <a:moveTo>
                    <a:pt x="286" y="1"/>
                  </a:moveTo>
                  <a:cubicBezTo>
                    <a:pt x="167" y="1"/>
                    <a:pt x="72" y="60"/>
                    <a:pt x="1" y="156"/>
                  </a:cubicBezTo>
                  <a:cubicBezTo>
                    <a:pt x="48" y="156"/>
                    <a:pt x="84" y="167"/>
                    <a:pt x="143" y="167"/>
                  </a:cubicBezTo>
                  <a:cubicBezTo>
                    <a:pt x="191" y="108"/>
                    <a:pt x="239" y="60"/>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7621;p32">
              <a:extLst>
                <a:ext uri="{FF2B5EF4-FFF2-40B4-BE49-F238E27FC236}">
                  <a16:creationId xmlns:a16="http://schemas.microsoft.com/office/drawing/2014/main" id="{E9FC218B-0A55-45E7-8B77-7D25E10338EA}"/>
                </a:ext>
              </a:extLst>
            </p:cNvPr>
            <p:cNvSpPr/>
            <p:nvPr/>
          </p:nvSpPr>
          <p:spPr>
            <a:xfrm>
              <a:off x="5245875" y="1769375"/>
              <a:ext cx="3225" cy="4500"/>
            </a:xfrm>
            <a:custGeom>
              <a:avLst/>
              <a:gdLst/>
              <a:ahLst/>
              <a:cxnLst/>
              <a:rect l="l" t="t" r="r" b="b"/>
              <a:pathLst>
                <a:path w="129" h="180" extrusionOk="0">
                  <a:moveTo>
                    <a:pt x="54" y="0"/>
                  </a:moveTo>
                  <a:cubicBezTo>
                    <a:pt x="48" y="0"/>
                    <a:pt x="43" y="1"/>
                    <a:pt x="36" y="1"/>
                  </a:cubicBezTo>
                  <a:cubicBezTo>
                    <a:pt x="25" y="1"/>
                    <a:pt x="13" y="120"/>
                    <a:pt x="1" y="180"/>
                  </a:cubicBezTo>
                  <a:cubicBezTo>
                    <a:pt x="36" y="168"/>
                    <a:pt x="72" y="156"/>
                    <a:pt x="108" y="132"/>
                  </a:cubicBezTo>
                  <a:cubicBezTo>
                    <a:pt x="108" y="77"/>
                    <a:pt x="129" y="0"/>
                    <a:pt x="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7622;p32">
              <a:extLst>
                <a:ext uri="{FF2B5EF4-FFF2-40B4-BE49-F238E27FC236}">
                  <a16:creationId xmlns:a16="http://schemas.microsoft.com/office/drawing/2014/main" id="{93758651-7CD4-4BDC-B137-DA94627A9141}"/>
                </a:ext>
              </a:extLst>
            </p:cNvPr>
            <p:cNvSpPr/>
            <p:nvPr/>
          </p:nvSpPr>
          <p:spPr>
            <a:xfrm>
              <a:off x="5397975" y="1702000"/>
              <a:ext cx="13725" cy="14150"/>
            </a:xfrm>
            <a:custGeom>
              <a:avLst/>
              <a:gdLst/>
              <a:ahLst/>
              <a:cxnLst/>
              <a:rect l="l" t="t" r="r" b="b"/>
              <a:pathLst>
                <a:path w="549" h="566" extrusionOk="0">
                  <a:moveTo>
                    <a:pt x="186" y="1"/>
                  </a:moveTo>
                  <a:cubicBezTo>
                    <a:pt x="154" y="1"/>
                    <a:pt x="125" y="9"/>
                    <a:pt x="108" y="17"/>
                  </a:cubicBezTo>
                  <a:cubicBezTo>
                    <a:pt x="108" y="113"/>
                    <a:pt x="96" y="196"/>
                    <a:pt x="96" y="291"/>
                  </a:cubicBezTo>
                  <a:cubicBezTo>
                    <a:pt x="1" y="386"/>
                    <a:pt x="1" y="482"/>
                    <a:pt x="108" y="565"/>
                  </a:cubicBezTo>
                  <a:cubicBezTo>
                    <a:pt x="239" y="565"/>
                    <a:pt x="358" y="553"/>
                    <a:pt x="489" y="553"/>
                  </a:cubicBezTo>
                  <a:cubicBezTo>
                    <a:pt x="549" y="303"/>
                    <a:pt x="179" y="256"/>
                    <a:pt x="227" y="5"/>
                  </a:cubicBezTo>
                  <a:cubicBezTo>
                    <a:pt x="213" y="2"/>
                    <a:pt x="199" y="1"/>
                    <a:pt x="1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7623;p32">
              <a:extLst>
                <a:ext uri="{FF2B5EF4-FFF2-40B4-BE49-F238E27FC236}">
                  <a16:creationId xmlns:a16="http://schemas.microsoft.com/office/drawing/2014/main" id="{45A70088-D70D-4C1F-B34D-71969789A455}"/>
                </a:ext>
              </a:extLst>
            </p:cNvPr>
            <p:cNvSpPr/>
            <p:nvPr/>
          </p:nvSpPr>
          <p:spPr>
            <a:xfrm>
              <a:off x="5396200" y="1709275"/>
              <a:ext cx="4200" cy="6875"/>
            </a:xfrm>
            <a:custGeom>
              <a:avLst/>
              <a:gdLst/>
              <a:ahLst/>
              <a:cxnLst/>
              <a:rect l="l" t="t" r="r" b="b"/>
              <a:pathLst>
                <a:path w="168" h="275" extrusionOk="0">
                  <a:moveTo>
                    <a:pt x="143" y="0"/>
                  </a:moveTo>
                  <a:cubicBezTo>
                    <a:pt x="0" y="95"/>
                    <a:pt x="0" y="191"/>
                    <a:pt x="167" y="274"/>
                  </a:cubicBezTo>
                  <a:cubicBezTo>
                    <a:pt x="167" y="179"/>
                    <a:pt x="143" y="84"/>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7624;p32">
              <a:extLst>
                <a:ext uri="{FF2B5EF4-FFF2-40B4-BE49-F238E27FC236}">
                  <a16:creationId xmlns:a16="http://schemas.microsoft.com/office/drawing/2014/main" id="{F391AA04-5B2A-4A72-9FAC-06E5D290D8AA}"/>
                </a:ext>
              </a:extLst>
            </p:cNvPr>
            <p:cNvSpPr/>
            <p:nvPr/>
          </p:nvSpPr>
          <p:spPr>
            <a:xfrm>
              <a:off x="5403925" y="1696800"/>
              <a:ext cx="10150" cy="5050"/>
            </a:xfrm>
            <a:custGeom>
              <a:avLst/>
              <a:gdLst/>
              <a:ahLst/>
              <a:cxnLst/>
              <a:rect l="l" t="t" r="r" b="b"/>
              <a:pathLst>
                <a:path w="406" h="202" extrusionOk="0">
                  <a:moveTo>
                    <a:pt x="252" y="1"/>
                  </a:moveTo>
                  <a:cubicBezTo>
                    <a:pt x="168" y="1"/>
                    <a:pt x="82" y="135"/>
                    <a:pt x="1" y="202"/>
                  </a:cubicBezTo>
                  <a:lnTo>
                    <a:pt x="406" y="202"/>
                  </a:lnTo>
                  <a:cubicBezTo>
                    <a:pt x="356" y="52"/>
                    <a:pt x="304" y="1"/>
                    <a:pt x="2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7625;p32">
              <a:extLst>
                <a:ext uri="{FF2B5EF4-FFF2-40B4-BE49-F238E27FC236}">
                  <a16:creationId xmlns:a16="http://schemas.microsoft.com/office/drawing/2014/main" id="{FC824CE8-B96E-4E73-877C-67D385ADD1B6}"/>
                </a:ext>
              </a:extLst>
            </p:cNvPr>
            <p:cNvSpPr/>
            <p:nvPr/>
          </p:nvSpPr>
          <p:spPr>
            <a:xfrm>
              <a:off x="5998950" y="2169775"/>
              <a:ext cx="134575" cy="18750"/>
            </a:xfrm>
            <a:custGeom>
              <a:avLst/>
              <a:gdLst/>
              <a:ahLst/>
              <a:cxnLst/>
              <a:rect l="l" t="t" r="r" b="b"/>
              <a:pathLst>
                <a:path w="5383" h="750" extrusionOk="0">
                  <a:moveTo>
                    <a:pt x="191" y="1"/>
                  </a:moveTo>
                  <a:cubicBezTo>
                    <a:pt x="108" y="1"/>
                    <a:pt x="42" y="37"/>
                    <a:pt x="24" y="154"/>
                  </a:cubicBezTo>
                  <a:cubicBezTo>
                    <a:pt x="1" y="392"/>
                    <a:pt x="346" y="213"/>
                    <a:pt x="429" y="392"/>
                  </a:cubicBezTo>
                  <a:cubicBezTo>
                    <a:pt x="1665" y="611"/>
                    <a:pt x="2909" y="672"/>
                    <a:pt x="4155" y="672"/>
                  </a:cubicBezTo>
                  <a:cubicBezTo>
                    <a:pt x="4397" y="672"/>
                    <a:pt x="4640" y="670"/>
                    <a:pt x="4882" y="666"/>
                  </a:cubicBezTo>
                  <a:cubicBezTo>
                    <a:pt x="4954" y="464"/>
                    <a:pt x="5382" y="749"/>
                    <a:pt x="5323" y="344"/>
                  </a:cubicBezTo>
                  <a:cubicBezTo>
                    <a:pt x="5184" y="301"/>
                    <a:pt x="5045" y="288"/>
                    <a:pt x="4906" y="288"/>
                  </a:cubicBezTo>
                  <a:cubicBezTo>
                    <a:pt x="4691" y="288"/>
                    <a:pt x="4476" y="319"/>
                    <a:pt x="4258" y="319"/>
                  </a:cubicBezTo>
                  <a:cubicBezTo>
                    <a:pt x="4192" y="319"/>
                    <a:pt x="4127" y="316"/>
                    <a:pt x="4061" y="309"/>
                  </a:cubicBezTo>
                  <a:cubicBezTo>
                    <a:pt x="2858" y="213"/>
                    <a:pt x="1667" y="154"/>
                    <a:pt x="465" y="71"/>
                  </a:cubicBezTo>
                  <a:cubicBezTo>
                    <a:pt x="380" y="40"/>
                    <a:pt x="276" y="1"/>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7626;p32">
              <a:extLst>
                <a:ext uri="{FF2B5EF4-FFF2-40B4-BE49-F238E27FC236}">
                  <a16:creationId xmlns:a16="http://schemas.microsoft.com/office/drawing/2014/main" id="{2F1333CC-1CB5-4B38-A8E9-C3FFE878C54E}"/>
                </a:ext>
              </a:extLst>
            </p:cNvPr>
            <p:cNvSpPr/>
            <p:nvPr/>
          </p:nvSpPr>
          <p:spPr>
            <a:xfrm>
              <a:off x="5828400" y="2157075"/>
              <a:ext cx="108375" cy="18375"/>
            </a:xfrm>
            <a:custGeom>
              <a:avLst/>
              <a:gdLst/>
              <a:ahLst/>
              <a:cxnLst/>
              <a:rect l="l" t="t" r="r" b="b"/>
              <a:pathLst>
                <a:path w="4335" h="735" extrusionOk="0">
                  <a:moveTo>
                    <a:pt x="579" y="0"/>
                  </a:moveTo>
                  <a:cubicBezTo>
                    <a:pt x="383" y="0"/>
                    <a:pt x="187" y="34"/>
                    <a:pt x="0" y="138"/>
                  </a:cubicBezTo>
                  <a:cubicBezTo>
                    <a:pt x="143" y="138"/>
                    <a:pt x="286" y="150"/>
                    <a:pt x="417" y="150"/>
                  </a:cubicBezTo>
                  <a:cubicBezTo>
                    <a:pt x="431" y="150"/>
                    <a:pt x="444" y="149"/>
                    <a:pt x="457" y="149"/>
                  </a:cubicBezTo>
                  <a:cubicBezTo>
                    <a:pt x="863" y="149"/>
                    <a:pt x="570" y="332"/>
                    <a:pt x="512" y="448"/>
                  </a:cubicBezTo>
                  <a:cubicBezTo>
                    <a:pt x="1000" y="483"/>
                    <a:pt x="1489" y="507"/>
                    <a:pt x="2001" y="567"/>
                  </a:cubicBezTo>
                  <a:cubicBezTo>
                    <a:pt x="2701" y="634"/>
                    <a:pt x="3411" y="734"/>
                    <a:pt x="4133" y="734"/>
                  </a:cubicBezTo>
                  <a:cubicBezTo>
                    <a:pt x="4172" y="734"/>
                    <a:pt x="4211" y="734"/>
                    <a:pt x="4251" y="733"/>
                  </a:cubicBezTo>
                  <a:cubicBezTo>
                    <a:pt x="4334" y="626"/>
                    <a:pt x="4334" y="543"/>
                    <a:pt x="4251" y="436"/>
                  </a:cubicBezTo>
                  <a:cubicBezTo>
                    <a:pt x="4227" y="418"/>
                    <a:pt x="4203" y="409"/>
                    <a:pt x="4179" y="409"/>
                  </a:cubicBezTo>
                  <a:cubicBezTo>
                    <a:pt x="4156" y="409"/>
                    <a:pt x="4132" y="418"/>
                    <a:pt x="4108" y="436"/>
                  </a:cubicBezTo>
                  <a:cubicBezTo>
                    <a:pt x="4013" y="364"/>
                    <a:pt x="3906" y="329"/>
                    <a:pt x="3786" y="317"/>
                  </a:cubicBezTo>
                  <a:cubicBezTo>
                    <a:pt x="2941" y="269"/>
                    <a:pt x="2108" y="186"/>
                    <a:pt x="1250" y="79"/>
                  </a:cubicBezTo>
                  <a:cubicBezTo>
                    <a:pt x="1038" y="46"/>
                    <a:pt x="809" y="0"/>
                    <a:pt x="5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7627;p32">
              <a:extLst>
                <a:ext uri="{FF2B5EF4-FFF2-40B4-BE49-F238E27FC236}">
                  <a16:creationId xmlns:a16="http://schemas.microsoft.com/office/drawing/2014/main" id="{EEBBAC03-3225-465E-AA99-05FE0946D4CC}"/>
                </a:ext>
              </a:extLst>
            </p:cNvPr>
            <p:cNvSpPr/>
            <p:nvPr/>
          </p:nvSpPr>
          <p:spPr>
            <a:xfrm>
              <a:off x="5934075" y="2167750"/>
              <a:ext cx="75925" cy="11525"/>
            </a:xfrm>
            <a:custGeom>
              <a:avLst/>
              <a:gdLst/>
              <a:ahLst/>
              <a:cxnLst/>
              <a:rect l="l" t="t" r="r" b="b"/>
              <a:pathLst>
                <a:path w="3037" h="461" extrusionOk="0">
                  <a:moveTo>
                    <a:pt x="936" y="0"/>
                  </a:moveTo>
                  <a:cubicBezTo>
                    <a:pt x="624" y="0"/>
                    <a:pt x="312" y="5"/>
                    <a:pt x="0" y="9"/>
                  </a:cubicBezTo>
                  <a:lnTo>
                    <a:pt x="0" y="306"/>
                  </a:lnTo>
                  <a:cubicBezTo>
                    <a:pt x="726" y="427"/>
                    <a:pt x="1458" y="461"/>
                    <a:pt x="2187" y="461"/>
                  </a:cubicBezTo>
                  <a:cubicBezTo>
                    <a:pt x="2463" y="461"/>
                    <a:pt x="2738" y="456"/>
                    <a:pt x="3012" y="449"/>
                  </a:cubicBezTo>
                  <a:cubicBezTo>
                    <a:pt x="2977" y="294"/>
                    <a:pt x="2774" y="330"/>
                    <a:pt x="2703" y="175"/>
                  </a:cubicBezTo>
                  <a:cubicBezTo>
                    <a:pt x="2822" y="152"/>
                    <a:pt x="2917" y="152"/>
                    <a:pt x="3036" y="140"/>
                  </a:cubicBezTo>
                  <a:cubicBezTo>
                    <a:pt x="2336" y="24"/>
                    <a:pt x="1636" y="0"/>
                    <a:pt x="9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7628;p32">
              <a:extLst>
                <a:ext uri="{FF2B5EF4-FFF2-40B4-BE49-F238E27FC236}">
                  <a16:creationId xmlns:a16="http://schemas.microsoft.com/office/drawing/2014/main" id="{0E4FE2F4-9DDC-4AB6-8C12-EBC7A7DC4AD6}"/>
                </a:ext>
              </a:extLst>
            </p:cNvPr>
            <p:cNvSpPr/>
            <p:nvPr/>
          </p:nvSpPr>
          <p:spPr>
            <a:xfrm>
              <a:off x="6020375" y="2203975"/>
              <a:ext cx="58975" cy="11450"/>
            </a:xfrm>
            <a:custGeom>
              <a:avLst/>
              <a:gdLst/>
              <a:ahLst/>
              <a:cxnLst/>
              <a:rect l="l" t="t" r="r" b="b"/>
              <a:pathLst>
                <a:path w="2359" h="458" extrusionOk="0">
                  <a:moveTo>
                    <a:pt x="441" y="0"/>
                  </a:moveTo>
                  <a:cubicBezTo>
                    <a:pt x="394" y="12"/>
                    <a:pt x="334" y="12"/>
                    <a:pt x="287" y="12"/>
                  </a:cubicBezTo>
                  <a:cubicBezTo>
                    <a:pt x="203" y="96"/>
                    <a:pt x="120" y="167"/>
                    <a:pt x="48" y="227"/>
                  </a:cubicBezTo>
                  <a:cubicBezTo>
                    <a:pt x="37" y="250"/>
                    <a:pt x="13" y="274"/>
                    <a:pt x="1" y="298"/>
                  </a:cubicBezTo>
                  <a:cubicBezTo>
                    <a:pt x="528" y="380"/>
                    <a:pt x="1061" y="457"/>
                    <a:pt x="1611" y="457"/>
                  </a:cubicBezTo>
                  <a:cubicBezTo>
                    <a:pt x="1856" y="457"/>
                    <a:pt x="2105" y="442"/>
                    <a:pt x="2358" y="405"/>
                  </a:cubicBezTo>
                  <a:cubicBezTo>
                    <a:pt x="2263" y="286"/>
                    <a:pt x="2227" y="203"/>
                    <a:pt x="2168" y="131"/>
                  </a:cubicBezTo>
                  <a:cubicBezTo>
                    <a:pt x="2168" y="119"/>
                    <a:pt x="2144" y="119"/>
                    <a:pt x="2120" y="108"/>
                  </a:cubicBezTo>
                  <a:cubicBezTo>
                    <a:pt x="2110" y="101"/>
                    <a:pt x="2099" y="98"/>
                    <a:pt x="2089" y="98"/>
                  </a:cubicBezTo>
                  <a:cubicBezTo>
                    <a:pt x="2063" y="98"/>
                    <a:pt x="2038" y="115"/>
                    <a:pt x="2013" y="131"/>
                  </a:cubicBezTo>
                  <a:cubicBezTo>
                    <a:pt x="1946" y="124"/>
                    <a:pt x="1880" y="121"/>
                    <a:pt x="1812" y="121"/>
                  </a:cubicBezTo>
                  <a:cubicBezTo>
                    <a:pt x="1573" y="121"/>
                    <a:pt x="1331" y="158"/>
                    <a:pt x="1093" y="158"/>
                  </a:cubicBezTo>
                  <a:cubicBezTo>
                    <a:pt x="871" y="158"/>
                    <a:pt x="652" y="126"/>
                    <a:pt x="4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7629;p32">
              <a:extLst>
                <a:ext uri="{FF2B5EF4-FFF2-40B4-BE49-F238E27FC236}">
                  <a16:creationId xmlns:a16="http://schemas.microsoft.com/office/drawing/2014/main" id="{914B2758-58FF-4296-A75B-AAB51942673B}"/>
                </a:ext>
              </a:extLst>
            </p:cNvPr>
            <p:cNvSpPr/>
            <p:nvPr/>
          </p:nvSpPr>
          <p:spPr>
            <a:xfrm>
              <a:off x="5946575" y="2200100"/>
              <a:ext cx="31575" cy="10900"/>
            </a:xfrm>
            <a:custGeom>
              <a:avLst/>
              <a:gdLst/>
              <a:ahLst/>
              <a:cxnLst/>
              <a:rect l="l" t="t" r="r" b="b"/>
              <a:pathLst>
                <a:path w="1263" h="436" extrusionOk="0">
                  <a:moveTo>
                    <a:pt x="191" y="1"/>
                  </a:moveTo>
                  <a:cubicBezTo>
                    <a:pt x="95" y="1"/>
                    <a:pt x="0" y="48"/>
                    <a:pt x="0" y="167"/>
                  </a:cubicBezTo>
                  <a:cubicBezTo>
                    <a:pt x="12" y="227"/>
                    <a:pt x="72" y="334"/>
                    <a:pt x="119" y="334"/>
                  </a:cubicBezTo>
                  <a:cubicBezTo>
                    <a:pt x="304" y="354"/>
                    <a:pt x="493" y="436"/>
                    <a:pt x="704" y="436"/>
                  </a:cubicBezTo>
                  <a:cubicBezTo>
                    <a:pt x="872" y="436"/>
                    <a:pt x="1056" y="383"/>
                    <a:pt x="1262" y="203"/>
                  </a:cubicBezTo>
                  <a:cubicBezTo>
                    <a:pt x="834" y="132"/>
                    <a:pt x="512" y="72"/>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7630;p32">
              <a:extLst>
                <a:ext uri="{FF2B5EF4-FFF2-40B4-BE49-F238E27FC236}">
                  <a16:creationId xmlns:a16="http://schemas.microsoft.com/office/drawing/2014/main" id="{FE611D0E-90BD-4E55-994E-58A680575597}"/>
                </a:ext>
              </a:extLst>
            </p:cNvPr>
            <p:cNvSpPr/>
            <p:nvPr/>
          </p:nvSpPr>
          <p:spPr>
            <a:xfrm>
              <a:off x="5747425" y="2216850"/>
              <a:ext cx="40525" cy="10375"/>
            </a:xfrm>
            <a:custGeom>
              <a:avLst/>
              <a:gdLst/>
              <a:ahLst/>
              <a:cxnLst/>
              <a:rect l="l" t="t" r="r" b="b"/>
              <a:pathLst>
                <a:path w="1621" h="415" extrusionOk="0">
                  <a:moveTo>
                    <a:pt x="292" y="0"/>
                  </a:moveTo>
                  <a:cubicBezTo>
                    <a:pt x="172" y="0"/>
                    <a:pt x="71" y="7"/>
                    <a:pt x="1" y="21"/>
                  </a:cubicBezTo>
                  <a:cubicBezTo>
                    <a:pt x="239" y="307"/>
                    <a:pt x="644" y="140"/>
                    <a:pt x="894" y="355"/>
                  </a:cubicBezTo>
                  <a:cubicBezTo>
                    <a:pt x="932" y="393"/>
                    <a:pt x="982" y="414"/>
                    <a:pt x="1032" y="414"/>
                  </a:cubicBezTo>
                  <a:cubicBezTo>
                    <a:pt x="1074" y="414"/>
                    <a:pt x="1117" y="399"/>
                    <a:pt x="1156" y="366"/>
                  </a:cubicBezTo>
                  <a:cubicBezTo>
                    <a:pt x="1215" y="355"/>
                    <a:pt x="1263" y="355"/>
                    <a:pt x="1322" y="331"/>
                  </a:cubicBezTo>
                  <a:cubicBezTo>
                    <a:pt x="1382" y="212"/>
                    <a:pt x="1513" y="212"/>
                    <a:pt x="1620" y="188"/>
                  </a:cubicBezTo>
                  <a:cubicBezTo>
                    <a:pt x="1248" y="70"/>
                    <a:pt x="675" y="0"/>
                    <a:pt x="2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7631;p32">
              <a:extLst>
                <a:ext uri="{FF2B5EF4-FFF2-40B4-BE49-F238E27FC236}">
                  <a16:creationId xmlns:a16="http://schemas.microsoft.com/office/drawing/2014/main" id="{2C8A5159-FBB2-4BD6-B383-5693A2E48386}"/>
                </a:ext>
              </a:extLst>
            </p:cNvPr>
            <p:cNvSpPr/>
            <p:nvPr/>
          </p:nvSpPr>
          <p:spPr>
            <a:xfrm>
              <a:off x="5861125" y="2196825"/>
              <a:ext cx="29200" cy="9975"/>
            </a:xfrm>
            <a:custGeom>
              <a:avLst/>
              <a:gdLst/>
              <a:ahLst/>
              <a:cxnLst/>
              <a:rect l="l" t="t" r="r" b="b"/>
              <a:pathLst>
                <a:path w="1168" h="399" extrusionOk="0">
                  <a:moveTo>
                    <a:pt x="632" y="1"/>
                  </a:moveTo>
                  <a:cubicBezTo>
                    <a:pt x="601" y="4"/>
                    <a:pt x="569" y="5"/>
                    <a:pt x="536" y="5"/>
                  </a:cubicBezTo>
                  <a:cubicBezTo>
                    <a:pt x="497" y="5"/>
                    <a:pt x="457" y="4"/>
                    <a:pt x="417" y="4"/>
                  </a:cubicBezTo>
                  <a:cubicBezTo>
                    <a:pt x="261" y="4"/>
                    <a:pt x="106" y="24"/>
                    <a:pt x="1" y="227"/>
                  </a:cubicBezTo>
                  <a:cubicBezTo>
                    <a:pt x="322" y="358"/>
                    <a:pt x="644" y="239"/>
                    <a:pt x="918" y="394"/>
                  </a:cubicBezTo>
                  <a:cubicBezTo>
                    <a:pt x="927" y="397"/>
                    <a:pt x="938" y="398"/>
                    <a:pt x="949" y="398"/>
                  </a:cubicBezTo>
                  <a:cubicBezTo>
                    <a:pt x="1022" y="398"/>
                    <a:pt x="1122" y="335"/>
                    <a:pt x="1132" y="263"/>
                  </a:cubicBezTo>
                  <a:cubicBezTo>
                    <a:pt x="1168" y="120"/>
                    <a:pt x="1049" y="60"/>
                    <a:pt x="930" y="24"/>
                  </a:cubicBezTo>
                  <a:cubicBezTo>
                    <a:pt x="878" y="87"/>
                    <a:pt x="827" y="120"/>
                    <a:pt x="778" y="120"/>
                  </a:cubicBezTo>
                  <a:cubicBezTo>
                    <a:pt x="725" y="120"/>
                    <a:pt x="675" y="81"/>
                    <a:pt x="6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7632;p32">
              <a:extLst>
                <a:ext uri="{FF2B5EF4-FFF2-40B4-BE49-F238E27FC236}">
                  <a16:creationId xmlns:a16="http://schemas.microsoft.com/office/drawing/2014/main" id="{13504DE8-2516-4C3F-B96B-CA2FC21ED6C4}"/>
                </a:ext>
              </a:extLst>
            </p:cNvPr>
            <p:cNvSpPr/>
            <p:nvPr/>
          </p:nvSpPr>
          <p:spPr>
            <a:xfrm>
              <a:off x="5746250" y="2235525"/>
              <a:ext cx="41100" cy="8350"/>
            </a:xfrm>
            <a:custGeom>
              <a:avLst/>
              <a:gdLst/>
              <a:ahLst/>
              <a:cxnLst/>
              <a:rect l="l" t="t" r="r" b="b"/>
              <a:pathLst>
                <a:path w="1644" h="334" extrusionOk="0">
                  <a:moveTo>
                    <a:pt x="345" y="36"/>
                  </a:moveTo>
                  <a:cubicBezTo>
                    <a:pt x="214" y="60"/>
                    <a:pt x="0" y="0"/>
                    <a:pt x="36" y="334"/>
                  </a:cubicBezTo>
                  <a:lnTo>
                    <a:pt x="1322" y="334"/>
                  </a:lnTo>
                  <a:cubicBezTo>
                    <a:pt x="1441" y="298"/>
                    <a:pt x="1584" y="298"/>
                    <a:pt x="1643" y="167"/>
                  </a:cubicBezTo>
                  <a:cubicBezTo>
                    <a:pt x="1484" y="103"/>
                    <a:pt x="1317" y="90"/>
                    <a:pt x="1149" y="90"/>
                  </a:cubicBezTo>
                  <a:cubicBezTo>
                    <a:pt x="1030" y="90"/>
                    <a:pt x="911" y="97"/>
                    <a:pt x="793" y="97"/>
                  </a:cubicBezTo>
                  <a:cubicBezTo>
                    <a:pt x="641" y="97"/>
                    <a:pt x="490" y="86"/>
                    <a:pt x="345" y="3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7633;p32">
              <a:extLst>
                <a:ext uri="{FF2B5EF4-FFF2-40B4-BE49-F238E27FC236}">
                  <a16:creationId xmlns:a16="http://schemas.microsoft.com/office/drawing/2014/main" id="{6AE48383-BE2E-4E35-A973-753CEC57A1B0}"/>
                </a:ext>
              </a:extLst>
            </p:cNvPr>
            <p:cNvSpPr/>
            <p:nvPr/>
          </p:nvSpPr>
          <p:spPr>
            <a:xfrm>
              <a:off x="5826025" y="2196825"/>
              <a:ext cx="26200" cy="6600"/>
            </a:xfrm>
            <a:custGeom>
              <a:avLst/>
              <a:gdLst/>
              <a:ahLst/>
              <a:cxnLst/>
              <a:rect l="l" t="t" r="r" b="b"/>
              <a:pathLst>
                <a:path w="1048" h="264" extrusionOk="0">
                  <a:moveTo>
                    <a:pt x="475" y="1"/>
                  </a:moveTo>
                  <a:cubicBezTo>
                    <a:pt x="307" y="1"/>
                    <a:pt x="155" y="48"/>
                    <a:pt x="0" y="167"/>
                  </a:cubicBezTo>
                  <a:cubicBezTo>
                    <a:pt x="191" y="175"/>
                    <a:pt x="382" y="264"/>
                    <a:pt x="601" y="264"/>
                  </a:cubicBezTo>
                  <a:cubicBezTo>
                    <a:pt x="737" y="264"/>
                    <a:pt x="884" y="229"/>
                    <a:pt x="1048" y="120"/>
                  </a:cubicBezTo>
                  <a:cubicBezTo>
                    <a:pt x="828" y="48"/>
                    <a:pt x="643" y="1"/>
                    <a:pt x="4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7634;p32">
              <a:extLst>
                <a:ext uri="{FF2B5EF4-FFF2-40B4-BE49-F238E27FC236}">
                  <a16:creationId xmlns:a16="http://schemas.microsoft.com/office/drawing/2014/main" id="{8B176E41-6205-44B7-A59B-36C230261B4E}"/>
                </a:ext>
              </a:extLst>
            </p:cNvPr>
            <p:cNvSpPr/>
            <p:nvPr/>
          </p:nvSpPr>
          <p:spPr>
            <a:xfrm>
              <a:off x="5993000" y="2200325"/>
              <a:ext cx="28600" cy="12350"/>
            </a:xfrm>
            <a:custGeom>
              <a:avLst/>
              <a:gdLst/>
              <a:ahLst/>
              <a:cxnLst/>
              <a:rect l="l" t="t" r="r" b="b"/>
              <a:pathLst>
                <a:path w="1144" h="494" extrusionOk="0">
                  <a:moveTo>
                    <a:pt x="297" y="0"/>
                  </a:moveTo>
                  <a:cubicBezTo>
                    <a:pt x="227" y="0"/>
                    <a:pt x="155" y="8"/>
                    <a:pt x="84" y="15"/>
                  </a:cubicBezTo>
                  <a:cubicBezTo>
                    <a:pt x="0" y="206"/>
                    <a:pt x="120" y="313"/>
                    <a:pt x="227" y="420"/>
                  </a:cubicBezTo>
                  <a:lnTo>
                    <a:pt x="381" y="420"/>
                  </a:lnTo>
                  <a:cubicBezTo>
                    <a:pt x="381" y="396"/>
                    <a:pt x="405" y="385"/>
                    <a:pt x="429" y="373"/>
                  </a:cubicBezTo>
                  <a:cubicBezTo>
                    <a:pt x="432" y="370"/>
                    <a:pt x="436" y="368"/>
                    <a:pt x="441" y="368"/>
                  </a:cubicBezTo>
                  <a:cubicBezTo>
                    <a:pt x="457" y="368"/>
                    <a:pt x="482" y="384"/>
                    <a:pt x="501" y="420"/>
                  </a:cubicBezTo>
                  <a:cubicBezTo>
                    <a:pt x="641" y="428"/>
                    <a:pt x="775" y="494"/>
                    <a:pt x="907" y="494"/>
                  </a:cubicBezTo>
                  <a:cubicBezTo>
                    <a:pt x="966" y="494"/>
                    <a:pt x="1025" y="481"/>
                    <a:pt x="1084" y="444"/>
                  </a:cubicBezTo>
                  <a:lnTo>
                    <a:pt x="1096" y="420"/>
                  </a:lnTo>
                  <a:cubicBezTo>
                    <a:pt x="1143" y="361"/>
                    <a:pt x="1143" y="313"/>
                    <a:pt x="1084" y="265"/>
                  </a:cubicBezTo>
                  <a:cubicBezTo>
                    <a:pt x="1035" y="265"/>
                    <a:pt x="982" y="270"/>
                    <a:pt x="932" y="270"/>
                  </a:cubicBezTo>
                  <a:cubicBezTo>
                    <a:pt x="847" y="270"/>
                    <a:pt x="767" y="257"/>
                    <a:pt x="715" y="182"/>
                  </a:cubicBezTo>
                  <a:cubicBezTo>
                    <a:pt x="593" y="36"/>
                    <a:pt x="448" y="0"/>
                    <a:pt x="2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7635;p32">
              <a:extLst>
                <a:ext uri="{FF2B5EF4-FFF2-40B4-BE49-F238E27FC236}">
                  <a16:creationId xmlns:a16="http://schemas.microsoft.com/office/drawing/2014/main" id="{6495D7D6-D26D-4B1E-9505-0CB66E9F3F1B}"/>
                </a:ext>
              </a:extLst>
            </p:cNvPr>
            <p:cNvSpPr/>
            <p:nvPr/>
          </p:nvSpPr>
          <p:spPr>
            <a:xfrm>
              <a:off x="5982275" y="2200100"/>
              <a:ext cx="17000" cy="10750"/>
            </a:xfrm>
            <a:custGeom>
              <a:avLst/>
              <a:gdLst/>
              <a:ahLst/>
              <a:cxnLst/>
              <a:rect l="l" t="t" r="r" b="b"/>
              <a:pathLst>
                <a:path w="680" h="430" extrusionOk="0">
                  <a:moveTo>
                    <a:pt x="251" y="1"/>
                  </a:moveTo>
                  <a:cubicBezTo>
                    <a:pt x="203" y="143"/>
                    <a:pt x="1" y="143"/>
                    <a:pt x="13" y="346"/>
                  </a:cubicBezTo>
                  <a:cubicBezTo>
                    <a:pt x="215" y="370"/>
                    <a:pt x="441" y="394"/>
                    <a:pt x="668" y="429"/>
                  </a:cubicBezTo>
                  <a:cubicBezTo>
                    <a:pt x="679" y="274"/>
                    <a:pt x="572" y="155"/>
                    <a:pt x="513" y="24"/>
                  </a:cubicBezTo>
                  <a:cubicBezTo>
                    <a:pt x="429" y="24"/>
                    <a:pt x="334" y="24"/>
                    <a:pt x="2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7636;p32">
              <a:extLst>
                <a:ext uri="{FF2B5EF4-FFF2-40B4-BE49-F238E27FC236}">
                  <a16:creationId xmlns:a16="http://schemas.microsoft.com/office/drawing/2014/main" id="{BB6ACB39-D0F4-4126-B976-951E6780132E}"/>
                </a:ext>
              </a:extLst>
            </p:cNvPr>
            <p:cNvSpPr/>
            <p:nvPr/>
          </p:nvSpPr>
          <p:spPr>
            <a:xfrm>
              <a:off x="5793875" y="2196175"/>
              <a:ext cx="20250" cy="6600"/>
            </a:xfrm>
            <a:custGeom>
              <a:avLst/>
              <a:gdLst/>
              <a:ahLst/>
              <a:cxnLst/>
              <a:rect l="l" t="t" r="r" b="b"/>
              <a:pathLst>
                <a:path w="810" h="264" extrusionOk="0">
                  <a:moveTo>
                    <a:pt x="352" y="1"/>
                  </a:moveTo>
                  <a:cubicBezTo>
                    <a:pt x="250" y="1"/>
                    <a:pt x="136" y="28"/>
                    <a:pt x="0" y="122"/>
                  </a:cubicBezTo>
                  <a:cubicBezTo>
                    <a:pt x="226" y="130"/>
                    <a:pt x="381" y="264"/>
                    <a:pt x="532" y="264"/>
                  </a:cubicBezTo>
                  <a:cubicBezTo>
                    <a:pt x="603" y="264"/>
                    <a:pt x="674" y="234"/>
                    <a:pt x="750" y="146"/>
                  </a:cubicBezTo>
                  <a:cubicBezTo>
                    <a:pt x="810" y="122"/>
                    <a:pt x="810" y="74"/>
                    <a:pt x="762" y="50"/>
                  </a:cubicBezTo>
                  <a:lnTo>
                    <a:pt x="762" y="50"/>
                  </a:lnTo>
                  <a:cubicBezTo>
                    <a:pt x="749" y="52"/>
                    <a:pt x="736" y="53"/>
                    <a:pt x="723" y="53"/>
                  </a:cubicBezTo>
                  <a:cubicBezTo>
                    <a:pt x="607" y="53"/>
                    <a:pt x="491" y="1"/>
                    <a:pt x="3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7637;p32">
              <a:extLst>
                <a:ext uri="{FF2B5EF4-FFF2-40B4-BE49-F238E27FC236}">
                  <a16:creationId xmlns:a16="http://schemas.microsoft.com/office/drawing/2014/main" id="{32D1A6F4-3EEE-4930-B161-AD7688CD73AB}"/>
                </a:ext>
              </a:extLst>
            </p:cNvPr>
            <p:cNvSpPr/>
            <p:nvPr/>
          </p:nvSpPr>
          <p:spPr>
            <a:xfrm>
              <a:off x="6088250" y="2207850"/>
              <a:ext cx="11025" cy="9875"/>
            </a:xfrm>
            <a:custGeom>
              <a:avLst/>
              <a:gdLst/>
              <a:ahLst/>
              <a:cxnLst/>
              <a:rect l="l" t="t" r="r" b="b"/>
              <a:pathLst>
                <a:path w="441" h="395" extrusionOk="0">
                  <a:moveTo>
                    <a:pt x="298" y="0"/>
                  </a:moveTo>
                  <a:cubicBezTo>
                    <a:pt x="143" y="12"/>
                    <a:pt x="0" y="60"/>
                    <a:pt x="24" y="226"/>
                  </a:cubicBezTo>
                  <a:cubicBezTo>
                    <a:pt x="55" y="374"/>
                    <a:pt x="157" y="395"/>
                    <a:pt x="264" y="395"/>
                  </a:cubicBezTo>
                  <a:cubicBezTo>
                    <a:pt x="306" y="395"/>
                    <a:pt x="349" y="392"/>
                    <a:pt x="389" y="392"/>
                  </a:cubicBezTo>
                  <a:cubicBezTo>
                    <a:pt x="403" y="392"/>
                    <a:pt x="416" y="392"/>
                    <a:pt x="429" y="393"/>
                  </a:cubicBezTo>
                  <a:cubicBezTo>
                    <a:pt x="441" y="357"/>
                    <a:pt x="441" y="310"/>
                    <a:pt x="441" y="262"/>
                  </a:cubicBezTo>
                  <a:lnTo>
                    <a:pt x="441" y="131"/>
                  </a:lnTo>
                  <a:cubicBezTo>
                    <a:pt x="381" y="84"/>
                    <a:pt x="346" y="36"/>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7638;p32">
              <a:extLst>
                <a:ext uri="{FF2B5EF4-FFF2-40B4-BE49-F238E27FC236}">
                  <a16:creationId xmlns:a16="http://schemas.microsoft.com/office/drawing/2014/main" id="{15AD0A3B-EE9E-49DE-93EB-A1620B20FAFC}"/>
                </a:ext>
              </a:extLst>
            </p:cNvPr>
            <p:cNvSpPr/>
            <p:nvPr/>
          </p:nvSpPr>
          <p:spPr>
            <a:xfrm>
              <a:off x="6121000" y="2177925"/>
              <a:ext cx="19650" cy="8500"/>
            </a:xfrm>
            <a:custGeom>
              <a:avLst/>
              <a:gdLst/>
              <a:ahLst/>
              <a:cxnLst/>
              <a:rect l="l" t="t" r="r" b="b"/>
              <a:pathLst>
                <a:path w="786" h="340" extrusionOk="0">
                  <a:moveTo>
                    <a:pt x="493" y="0"/>
                  </a:moveTo>
                  <a:cubicBezTo>
                    <a:pt x="476" y="0"/>
                    <a:pt x="458" y="5"/>
                    <a:pt x="441" y="18"/>
                  </a:cubicBezTo>
                  <a:cubicBezTo>
                    <a:pt x="369" y="221"/>
                    <a:pt x="72" y="138"/>
                    <a:pt x="0" y="340"/>
                  </a:cubicBezTo>
                  <a:lnTo>
                    <a:pt x="715" y="340"/>
                  </a:lnTo>
                  <a:lnTo>
                    <a:pt x="738" y="304"/>
                  </a:lnTo>
                  <a:cubicBezTo>
                    <a:pt x="786" y="149"/>
                    <a:pt x="655" y="102"/>
                    <a:pt x="584" y="30"/>
                  </a:cubicBezTo>
                  <a:cubicBezTo>
                    <a:pt x="553" y="15"/>
                    <a:pt x="523" y="0"/>
                    <a:pt x="4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7639;p32">
              <a:extLst>
                <a:ext uri="{FF2B5EF4-FFF2-40B4-BE49-F238E27FC236}">
                  <a16:creationId xmlns:a16="http://schemas.microsoft.com/office/drawing/2014/main" id="{5E8F25BB-0F79-4DA2-BF40-61E09C6C44CD}"/>
                </a:ext>
              </a:extLst>
            </p:cNvPr>
            <p:cNvSpPr/>
            <p:nvPr/>
          </p:nvSpPr>
          <p:spPr>
            <a:xfrm>
              <a:off x="5895375" y="2196825"/>
              <a:ext cx="11025" cy="9975"/>
            </a:xfrm>
            <a:custGeom>
              <a:avLst/>
              <a:gdLst/>
              <a:ahLst/>
              <a:cxnLst/>
              <a:rect l="l" t="t" r="r" b="b"/>
              <a:pathLst>
                <a:path w="441" h="399" extrusionOk="0">
                  <a:moveTo>
                    <a:pt x="119" y="1"/>
                  </a:moveTo>
                  <a:cubicBezTo>
                    <a:pt x="107" y="48"/>
                    <a:pt x="95" y="96"/>
                    <a:pt x="60" y="132"/>
                  </a:cubicBezTo>
                  <a:cubicBezTo>
                    <a:pt x="0" y="274"/>
                    <a:pt x="84" y="346"/>
                    <a:pt x="203" y="394"/>
                  </a:cubicBezTo>
                  <a:cubicBezTo>
                    <a:pt x="209" y="397"/>
                    <a:pt x="217" y="398"/>
                    <a:pt x="228" y="398"/>
                  </a:cubicBezTo>
                  <a:cubicBezTo>
                    <a:pt x="259" y="398"/>
                    <a:pt x="304" y="385"/>
                    <a:pt x="322" y="358"/>
                  </a:cubicBezTo>
                  <a:cubicBezTo>
                    <a:pt x="441" y="227"/>
                    <a:pt x="334" y="155"/>
                    <a:pt x="238" y="84"/>
                  </a:cubicBezTo>
                  <a:cubicBezTo>
                    <a:pt x="215" y="48"/>
                    <a:pt x="167" y="24"/>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7640;p32">
              <a:extLst>
                <a:ext uri="{FF2B5EF4-FFF2-40B4-BE49-F238E27FC236}">
                  <a16:creationId xmlns:a16="http://schemas.microsoft.com/office/drawing/2014/main" id="{F0DC3DA4-CEA1-456C-BB22-D9411DAD0C56}"/>
                </a:ext>
              </a:extLst>
            </p:cNvPr>
            <p:cNvSpPr/>
            <p:nvPr/>
          </p:nvSpPr>
          <p:spPr>
            <a:xfrm>
              <a:off x="5931975" y="2200775"/>
              <a:ext cx="7175" cy="5750"/>
            </a:xfrm>
            <a:custGeom>
              <a:avLst/>
              <a:gdLst/>
              <a:ahLst/>
              <a:cxnLst/>
              <a:rect l="l" t="t" r="r" b="b"/>
              <a:pathLst>
                <a:path w="287" h="230" extrusionOk="0">
                  <a:moveTo>
                    <a:pt x="163" y="1"/>
                  </a:moveTo>
                  <a:cubicBezTo>
                    <a:pt x="96" y="1"/>
                    <a:pt x="40" y="34"/>
                    <a:pt x="13" y="116"/>
                  </a:cubicBezTo>
                  <a:cubicBezTo>
                    <a:pt x="1" y="140"/>
                    <a:pt x="24" y="224"/>
                    <a:pt x="60" y="224"/>
                  </a:cubicBezTo>
                  <a:cubicBezTo>
                    <a:pt x="79" y="228"/>
                    <a:pt x="96" y="230"/>
                    <a:pt x="113" y="230"/>
                  </a:cubicBezTo>
                  <a:cubicBezTo>
                    <a:pt x="192" y="230"/>
                    <a:pt x="247" y="185"/>
                    <a:pt x="286" y="116"/>
                  </a:cubicBezTo>
                  <a:cubicBezTo>
                    <a:pt x="251" y="81"/>
                    <a:pt x="251" y="21"/>
                    <a:pt x="227" y="9"/>
                  </a:cubicBezTo>
                  <a:cubicBezTo>
                    <a:pt x="205" y="4"/>
                    <a:pt x="184" y="1"/>
                    <a:pt x="1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7641;p32">
              <a:extLst>
                <a:ext uri="{FF2B5EF4-FFF2-40B4-BE49-F238E27FC236}">
                  <a16:creationId xmlns:a16="http://schemas.microsoft.com/office/drawing/2014/main" id="{85579EBE-AF99-4270-A9AE-FDFDB7EC515F}"/>
                </a:ext>
              </a:extLst>
            </p:cNvPr>
            <p:cNvSpPr/>
            <p:nvPr/>
          </p:nvSpPr>
          <p:spPr>
            <a:xfrm>
              <a:off x="5781675" y="2193550"/>
              <a:ext cx="8950" cy="5675"/>
            </a:xfrm>
            <a:custGeom>
              <a:avLst/>
              <a:gdLst/>
              <a:ahLst/>
              <a:cxnLst/>
              <a:rect l="l" t="t" r="r" b="b"/>
              <a:pathLst>
                <a:path w="358" h="227" extrusionOk="0">
                  <a:moveTo>
                    <a:pt x="167" y="1"/>
                  </a:moveTo>
                  <a:cubicBezTo>
                    <a:pt x="60" y="36"/>
                    <a:pt x="0" y="60"/>
                    <a:pt x="60" y="132"/>
                  </a:cubicBezTo>
                  <a:cubicBezTo>
                    <a:pt x="83" y="179"/>
                    <a:pt x="167" y="227"/>
                    <a:pt x="226" y="227"/>
                  </a:cubicBezTo>
                  <a:cubicBezTo>
                    <a:pt x="310" y="227"/>
                    <a:pt x="357" y="155"/>
                    <a:pt x="310" y="96"/>
                  </a:cubicBezTo>
                  <a:cubicBezTo>
                    <a:pt x="286" y="48"/>
                    <a:pt x="202" y="13"/>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7642;p32">
              <a:extLst>
                <a:ext uri="{FF2B5EF4-FFF2-40B4-BE49-F238E27FC236}">
                  <a16:creationId xmlns:a16="http://schemas.microsoft.com/office/drawing/2014/main" id="{98DFBC7F-42F6-4311-B3D3-0DD045641C2C}"/>
                </a:ext>
              </a:extLst>
            </p:cNvPr>
            <p:cNvSpPr/>
            <p:nvPr/>
          </p:nvSpPr>
          <p:spPr>
            <a:xfrm>
              <a:off x="5910250" y="2199975"/>
              <a:ext cx="8050" cy="5225"/>
            </a:xfrm>
            <a:custGeom>
              <a:avLst/>
              <a:gdLst/>
              <a:ahLst/>
              <a:cxnLst/>
              <a:rect l="l" t="t" r="r" b="b"/>
              <a:pathLst>
                <a:path w="322" h="209" extrusionOk="0">
                  <a:moveTo>
                    <a:pt x="163" y="0"/>
                  </a:moveTo>
                  <a:cubicBezTo>
                    <a:pt x="99" y="0"/>
                    <a:pt x="36" y="20"/>
                    <a:pt x="1" y="101"/>
                  </a:cubicBezTo>
                  <a:cubicBezTo>
                    <a:pt x="1" y="137"/>
                    <a:pt x="48" y="208"/>
                    <a:pt x="48" y="208"/>
                  </a:cubicBezTo>
                  <a:cubicBezTo>
                    <a:pt x="143" y="196"/>
                    <a:pt x="215" y="160"/>
                    <a:pt x="274" y="148"/>
                  </a:cubicBezTo>
                  <a:cubicBezTo>
                    <a:pt x="322" y="77"/>
                    <a:pt x="298" y="29"/>
                    <a:pt x="227" y="6"/>
                  </a:cubicBezTo>
                  <a:cubicBezTo>
                    <a:pt x="206" y="3"/>
                    <a:pt x="184" y="0"/>
                    <a:pt x="1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7643;p32">
              <a:extLst>
                <a:ext uri="{FF2B5EF4-FFF2-40B4-BE49-F238E27FC236}">
                  <a16:creationId xmlns:a16="http://schemas.microsoft.com/office/drawing/2014/main" id="{19D4B64B-EB73-46E7-B2DD-EB4C283D8868}"/>
                </a:ext>
              </a:extLst>
            </p:cNvPr>
            <p:cNvSpPr/>
            <p:nvPr/>
          </p:nvSpPr>
          <p:spPr>
            <a:xfrm>
              <a:off x="6078125" y="2235525"/>
              <a:ext cx="7175" cy="4200"/>
            </a:xfrm>
            <a:custGeom>
              <a:avLst/>
              <a:gdLst/>
              <a:ahLst/>
              <a:cxnLst/>
              <a:rect l="l" t="t" r="r" b="b"/>
              <a:pathLst>
                <a:path w="287" h="168" extrusionOk="0">
                  <a:moveTo>
                    <a:pt x="155" y="0"/>
                  </a:moveTo>
                  <a:cubicBezTo>
                    <a:pt x="108" y="60"/>
                    <a:pt x="48" y="108"/>
                    <a:pt x="1" y="167"/>
                  </a:cubicBezTo>
                  <a:cubicBezTo>
                    <a:pt x="96" y="167"/>
                    <a:pt x="167" y="155"/>
                    <a:pt x="251" y="155"/>
                  </a:cubicBezTo>
                  <a:cubicBezTo>
                    <a:pt x="274" y="108"/>
                    <a:pt x="286" y="60"/>
                    <a:pt x="274" y="24"/>
                  </a:cubicBezTo>
                  <a:cubicBezTo>
                    <a:pt x="239" y="24"/>
                    <a:pt x="191" y="0"/>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7644;p32">
              <a:extLst>
                <a:ext uri="{FF2B5EF4-FFF2-40B4-BE49-F238E27FC236}">
                  <a16:creationId xmlns:a16="http://schemas.microsoft.com/office/drawing/2014/main" id="{373059C3-81FD-47BD-AA51-FA7A592EE018}"/>
                </a:ext>
              </a:extLst>
            </p:cNvPr>
            <p:cNvSpPr/>
            <p:nvPr/>
          </p:nvSpPr>
          <p:spPr>
            <a:xfrm>
              <a:off x="5812625" y="2197425"/>
              <a:ext cx="4775" cy="2975"/>
            </a:xfrm>
            <a:custGeom>
              <a:avLst/>
              <a:gdLst/>
              <a:ahLst/>
              <a:cxnLst/>
              <a:rect l="l" t="t" r="r" b="b"/>
              <a:pathLst>
                <a:path w="191" h="119" extrusionOk="0">
                  <a:moveTo>
                    <a:pt x="12" y="0"/>
                  </a:moveTo>
                  <a:cubicBezTo>
                    <a:pt x="12" y="24"/>
                    <a:pt x="0" y="72"/>
                    <a:pt x="0" y="96"/>
                  </a:cubicBezTo>
                  <a:cubicBezTo>
                    <a:pt x="37" y="96"/>
                    <a:pt x="78" y="118"/>
                    <a:pt x="113" y="118"/>
                  </a:cubicBezTo>
                  <a:cubicBezTo>
                    <a:pt x="145" y="118"/>
                    <a:pt x="174" y="99"/>
                    <a:pt x="191" y="24"/>
                  </a:cubicBezTo>
                  <a:cubicBezTo>
                    <a:pt x="191" y="24"/>
                    <a:pt x="72" y="12"/>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7645;p32">
              <a:extLst>
                <a:ext uri="{FF2B5EF4-FFF2-40B4-BE49-F238E27FC236}">
                  <a16:creationId xmlns:a16="http://schemas.microsoft.com/office/drawing/2014/main" id="{5167DEBB-0355-4AEB-A8DA-A4488675A150}"/>
                </a:ext>
              </a:extLst>
            </p:cNvPr>
            <p:cNvSpPr/>
            <p:nvPr/>
          </p:nvSpPr>
          <p:spPr>
            <a:xfrm>
              <a:off x="6002525" y="2206650"/>
              <a:ext cx="3900" cy="4500"/>
            </a:xfrm>
            <a:custGeom>
              <a:avLst/>
              <a:gdLst/>
              <a:ahLst/>
              <a:cxnLst/>
              <a:rect l="l" t="t" r="r" b="b"/>
              <a:pathLst>
                <a:path w="156" h="180" extrusionOk="0">
                  <a:moveTo>
                    <a:pt x="84" y="1"/>
                  </a:moveTo>
                  <a:cubicBezTo>
                    <a:pt x="0" y="1"/>
                    <a:pt x="24" y="108"/>
                    <a:pt x="24" y="179"/>
                  </a:cubicBezTo>
                  <a:lnTo>
                    <a:pt x="143" y="179"/>
                  </a:lnTo>
                  <a:cubicBezTo>
                    <a:pt x="143" y="108"/>
                    <a:pt x="155" y="1"/>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7646;p32">
              <a:extLst>
                <a:ext uri="{FF2B5EF4-FFF2-40B4-BE49-F238E27FC236}">
                  <a16:creationId xmlns:a16="http://schemas.microsoft.com/office/drawing/2014/main" id="{ACFB619B-2987-4531-9437-90B87D8109D4}"/>
                </a:ext>
              </a:extLst>
            </p:cNvPr>
            <p:cNvSpPr/>
            <p:nvPr/>
          </p:nvSpPr>
          <p:spPr>
            <a:xfrm>
              <a:off x="6134975" y="2178675"/>
              <a:ext cx="39325" cy="8100"/>
            </a:xfrm>
            <a:custGeom>
              <a:avLst/>
              <a:gdLst/>
              <a:ahLst/>
              <a:cxnLst/>
              <a:rect l="l" t="t" r="r" b="b"/>
              <a:pathLst>
                <a:path w="1573" h="324" extrusionOk="0">
                  <a:moveTo>
                    <a:pt x="1" y="0"/>
                  </a:moveTo>
                  <a:cubicBezTo>
                    <a:pt x="60" y="96"/>
                    <a:pt x="108" y="179"/>
                    <a:pt x="167" y="274"/>
                  </a:cubicBezTo>
                  <a:cubicBezTo>
                    <a:pt x="201" y="283"/>
                    <a:pt x="241" y="291"/>
                    <a:pt x="278" y="291"/>
                  </a:cubicBezTo>
                  <a:cubicBezTo>
                    <a:pt x="293" y="291"/>
                    <a:pt x="308" y="290"/>
                    <a:pt x="322" y="286"/>
                  </a:cubicBezTo>
                  <a:lnTo>
                    <a:pt x="298" y="286"/>
                  </a:lnTo>
                  <a:cubicBezTo>
                    <a:pt x="346" y="233"/>
                    <a:pt x="391" y="206"/>
                    <a:pt x="435" y="206"/>
                  </a:cubicBezTo>
                  <a:cubicBezTo>
                    <a:pt x="480" y="206"/>
                    <a:pt x="525" y="233"/>
                    <a:pt x="572" y="286"/>
                  </a:cubicBezTo>
                  <a:cubicBezTo>
                    <a:pt x="611" y="312"/>
                    <a:pt x="645" y="323"/>
                    <a:pt x="680" y="323"/>
                  </a:cubicBezTo>
                  <a:cubicBezTo>
                    <a:pt x="711" y="323"/>
                    <a:pt x="741" y="315"/>
                    <a:pt x="775" y="298"/>
                  </a:cubicBezTo>
                  <a:lnTo>
                    <a:pt x="822" y="298"/>
                  </a:lnTo>
                  <a:cubicBezTo>
                    <a:pt x="1072" y="286"/>
                    <a:pt x="1310" y="274"/>
                    <a:pt x="1572" y="250"/>
                  </a:cubicBezTo>
                  <a:cubicBezTo>
                    <a:pt x="1525" y="179"/>
                    <a:pt x="1489" y="96"/>
                    <a:pt x="1453" y="12"/>
                  </a:cubicBezTo>
                  <a:lnTo>
                    <a:pt x="1013" y="12"/>
                  </a:lnTo>
                  <a:cubicBezTo>
                    <a:pt x="1013" y="36"/>
                    <a:pt x="989" y="36"/>
                    <a:pt x="953" y="48"/>
                  </a:cubicBezTo>
                  <a:cubicBezTo>
                    <a:pt x="948" y="51"/>
                    <a:pt x="941" y="52"/>
                    <a:pt x="935" y="52"/>
                  </a:cubicBezTo>
                  <a:cubicBezTo>
                    <a:pt x="913" y="52"/>
                    <a:pt x="888" y="37"/>
                    <a:pt x="8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7647;p32">
              <a:extLst>
                <a:ext uri="{FF2B5EF4-FFF2-40B4-BE49-F238E27FC236}">
                  <a16:creationId xmlns:a16="http://schemas.microsoft.com/office/drawing/2014/main" id="{52DFEA04-995B-430D-87D7-F4B100BFCD70}"/>
                </a:ext>
              </a:extLst>
            </p:cNvPr>
            <p:cNvSpPr/>
            <p:nvPr/>
          </p:nvSpPr>
          <p:spPr>
            <a:xfrm>
              <a:off x="6142425" y="2183500"/>
              <a:ext cx="6875" cy="2925"/>
            </a:xfrm>
            <a:custGeom>
              <a:avLst/>
              <a:gdLst/>
              <a:ahLst/>
              <a:cxnLst/>
              <a:rect l="l" t="t" r="r" b="b"/>
              <a:pathLst>
                <a:path w="275" h="117" extrusionOk="0">
                  <a:moveTo>
                    <a:pt x="137" y="1"/>
                  </a:moveTo>
                  <a:cubicBezTo>
                    <a:pt x="93" y="1"/>
                    <a:pt x="48" y="40"/>
                    <a:pt x="0" y="117"/>
                  </a:cubicBezTo>
                  <a:lnTo>
                    <a:pt x="274" y="117"/>
                  </a:lnTo>
                  <a:cubicBezTo>
                    <a:pt x="227" y="40"/>
                    <a:pt x="182" y="1"/>
                    <a:pt x="1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7648;p32">
              <a:extLst>
                <a:ext uri="{FF2B5EF4-FFF2-40B4-BE49-F238E27FC236}">
                  <a16:creationId xmlns:a16="http://schemas.microsoft.com/office/drawing/2014/main" id="{722B8A19-6C23-429B-83E4-C41418270385}"/>
                </a:ext>
              </a:extLst>
            </p:cNvPr>
            <p:cNvSpPr/>
            <p:nvPr/>
          </p:nvSpPr>
          <p:spPr>
            <a:xfrm>
              <a:off x="6149275" y="2186400"/>
              <a:ext cx="5075" cy="1900"/>
            </a:xfrm>
            <a:custGeom>
              <a:avLst/>
              <a:gdLst/>
              <a:ahLst/>
              <a:cxnLst/>
              <a:rect l="l" t="t" r="r" b="b"/>
              <a:pathLst>
                <a:path w="203" h="76" extrusionOk="0">
                  <a:moveTo>
                    <a:pt x="0" y="1"/>
                  </a:moveTo>
                  <a:cubicBezTo>
                    <a:pt x="30" y="54"/>
                    <a:pt x="63" y="75"/>
                    <a:pt x="97" y="75"/>
                  </a:cubicBezTo>
                  <a:cubicBezTo>
                    <a:pt x="131" y="75"/>
                    <a:pt x="167" y="54"/>
                    <a:pt x="203" y="25"/>
                  </a:cubicBezTo>
                  <a:cubicBezTo>
                    <a:pt x="131" y="25"/>
                    <a:pt x="72"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7649;p32">
              <a:extLst>
                <a:ext uri="{FF2B5EF4-FFF2-40B4-BE49-F238E27FC236}">
                  <a16:creationId xmlns:a16="http://schemas.microsoft.com/office/drawing/2014/main" id="{AECF41C5-D31D-42AF-AC17-C5011C6FB183}"/>
                </a:ext>
              </a:extLst>
            </p:cNvPr>
            <p:cNvSpPr/>
            <p:nvPr/>
          </p:nvSpPr>
          <p:spPr>
            <a:xfrm>
              <a:off x="5197950" y="2254575"/>
              <a:ext cx="41700" cy="15200"/>
            </a:xfrm>
            <a:custGeom>
              <a:avLst/>
              <a:gdLst/>
              <a:ahLst/>
              <a:cxnLst/>
              <a:rect l="l" t="t" r="r" b="b"/>
              <a:pathLst>
                <a:path w="1668" h="608" extrusionOk="0">
                  <a:moveTo>
                    <a:pt x="179" y="0"/>
                  </a:moveTo>
                  <a:cubicBezTo>
                    <a:pt x="120" y="60"/>
                    <a:pt x="13" y="60"/>
                    <a:pt x="1" y="167"/>
                  </a:cubicBezTo>
                  <a:cubicBezTo>
                    <a:pt x="179" y="334"/>
                    <a:pt x="382" y="274"/>
                    <a:pt x="572" y="298"/>
                  </a:cubicBezTo>
                  <a:cubicBezTo>
                    <a:pt x="668" y="358"/>
                    <a:pt x="799" y="346"/>
                    <a:pt x="894" y="405"/>
                  </a:cubicBezTo>
                  <a:cubicBezTo>
                    <a:pt x="918" y="417"/>
                    <a:pt x="965" y="429"/>
                    <a:pt x="1013" y="429"/>
                  </a:cubicBezTo>
                  <a:cubicBezTo>
                    <a:pt x="1072" y="465"/>
                    <a:pt x="1108" y="489"/>
                    <a:pt x="1168" y="512"/>
                  </a:cubicBezTo>
                  <a:cubicBezTo>
                    <a:pt x="1251" y="524"/>
                    <a:pt x="1334" y="548"/>
                    <a:pt x="1406" y="584"/>
                  </a:cubicBezTo>
                  <a:cubicBezTo>
                    <a:pt x="1453" y="596"/>
                    <a:pt x="1513" y="608"/>
                    <a:pt x="1572" y="608"/>
                  </a:cubicBezTo>
                  <a:cubicBezTo>
                    <a:pt x="1632" y="584"/>
                    <a:pt x="1668" y="536"/>
                    <a:pt x="1668" y="477"/>
                  </a:cubicBezTo>
                  <a:lnTo>
                    <a:pt x="1608" y="417"/>
                  </a:lnTo>
                  <a:lnTo>
                    <a:pt x="1620" y="405"/>
                  </a:lnTo>
                  <a:cubicBezTo>
                    <a:pt x="1561" y="358"/>
                    <a:pt x="1465" y="346"/>
                    <a:pt x="1406" y="274"/>
                  </a:cubicBezTo>
                  <a:cubicBezTo>
                    <a:pt x="1394" y="215"/>
                    <a:pt x="1382" y="167"/>
                    <a:pt x="1334" y="120"/>
                  </a:cubicBezTo>
                  <a:cubicBezTo>
                    <a:pt x="1320" y="106"/>
                    <a:pt x="1302" y="100"/>
                    <a:pt x="1285" y="100"/>
                  </a:cubicBezTo>
                  <a:cubicBezTo>
                    <a:pt x="1273" y="100"/>
                    <a:pt x="1261" y="103"/>
                    <a:pt x="1251" y="108"/>
                  </a:cubicBezTo>
                  <a:cubicBezTo>
                    <a:pt x="1144" y="69"/>
                    <a:pt x="1034" y="60"/>
                    <a:pt x="923" y="60"/>
                  </a:cubicBezTo>
                  <a:cubicBezTo>
                    <a:pt x="818" y="60"/>
                    <a:pt x="712" y="68"/>
                    <a:pt x="606" y="68"/>
                  </a:cubicBezTo>
                  <a:cubicBezTo>
                    <a:pt x="511" y="68"/>
                    <a:pt x="416" y="61"/>
                    <a:pt x="322" y="36"/>
                  </a:cubicBezTo>
                  <a:cubicBezTo>
                    <a:pt x="275" y="12"/>
                    <a:pt x="215" y="12"/>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7650;p32">
              <a:extLst>
                <a:ext uri="{FF2B5EF4-FFF2-40B4-BE49-F238E27FC236}">
                  <a16:creationId xmlns:a16="http://schemas.microsoft.com/office/drawing/2014/main" id="{0C67CFBE-DC3A-43DA-A348-98EF7B129606}"/>
                </a:ext>
              </a:extLst>
            </p:cNvPr>
            <p:cNvSpPr/>
            <p:nvPr/>
          </p:nvSpPr>
          <p:spPr>
            <a:xfrm>
              <a:off x="5241425" y="2265700"/>
              <a:ext cx="25625" cy="10925"/>
            </a:xfrm>
            <a:custGeom>
              <a:avLst/>
              <a:gdLst/>
              <a:ahLst/>
              <a:cxnLst/>
              <a:rect l="l" t="t" r="r" b="b"/>
              <a:pathLst>
                <a:path w="1025" h="437" extrusionOk="0">
                  <a:moveTo>
                    <a:pt x="259" y="0"/>
                  </a:moveTo>
                  <a:cubicBezTo>
                    <a:pt x="187" y="0"/>
                    <a:pt x="118" y="24"/>
                    <a:pt x="48" y="79"/>
                  </a:cubicBezTo>
                  <a:cubicBezTo>
                    <a:pt x="0" y="139"/>
                    <a:pt x="0" y="198"/>
                    <a:pt x="24" y="258"/>
                  </a:cubicBezTo>
                  <a:cubicBezTo>
                    <a:pt x="286" y="437"/>
                    <a:pt x="560" y="389"/>
                    <a:pt x="846" y="437"/>
                  </a:cubicBezTo>
                  <a:lnTo>
                    <a:pt x="1024" y="306"/>
                  </a:lnTo>
                  <a:cubicBezTo>
                    <a:pt x="893" y="246"/>
                    <a:pt x="703" y="306"/>
                    <a:pt x="595" y="139"/>
                  </a:cubicBezTo>
                  <a:cubicBezTo>
                    <a:pt x="548" y="79"/>
                    <a:pt x="488" y="44"/>
                    <a:pt x="417" y="32"/>
                  </a:cubicBezTo>
                  <a:cubicBezTo>
                    <a:pt x="363" y="12"/>
                    <a:pt x="310" y="0"/>
                    <a:pt x="25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7651;p32">
              <a:extLst>
                <a:ext uri="{FF2B5EF4-FFF2-40B4-BE49-F238E27FC236}">
                  <a16:creationId xmlns:a16="http://schemas.microsoft.com/office/drawing/2014/main" id="{6497D02D-852C-4CF0-8FA5-62A8A13E31AF}"/>
                </a:ext>
              </a:extLst>
            </p:cNvPr>
            <p:cNvSpPr/>
            <p:nvPr/>
          </p:nvSpPr>
          <p:spPr>
            <a:xfrm>
              <a:off x="5170275" y="2249800"/>
              <a:ext cx="32475" cy="8675"/>
            </a:xfrm>
            <a:custGeom>
              <a:avLst/>
              <a:gdLst/>
              <a:ahLst/>
              <a:cxnLst/>
              <a:rect l="l" t="t" r="r" b="b"/>
              <a:pathLst>
                <a:path w="1299" h="347" extrusionOk="0">
                  <a:moveTo>
                    <a:pt x="700" y="0"/>
                  </a:moveTo>
                  <a:cubicBezTo>
                    <a:pt x="662" y="0"/>
                    <a:pt x="624" y="4"/>
                    <a:pt x="584" y="13"/>
                  </a:cubicBezTo>
                  <a:cubicBezTo>
                    <a:pt x="429" y="72"/>
                    <a:pt x="274" y="72"/>
                    <a:pt x="120" y="132"/>
                  </a:cubicBezTo>
                  <a:cubicBezTo>
                    <a:pt x="72" y="132"/>
                    <a:pt x="48" y="132"/>
                    <a:pt x="1" y="144"/>
                  </a:cubicBezTo>
                  <a:cubicBezTo>
                    <a:pt x="98" y="291"/>
                    <a:pt x="225" y="318"/>
                    <a:pt x="360" y="318"/>
                  </a:cubicBezTo>
                  <a:cubicBezTo>
                    <a:pt x="440" y="318"/>
                    <a:pt x="524" y="308"/>
                    <a:pt x="606" y="308"/>
                  </a:cubicBezTo>
                  <a:cubicBezTo>
                    <a:pt x="655" y="308"/>
                    <a:pt x="703" y="312"/>
                    <a:pt x="751" y="322"/>
                  </a:cubicBezTo>
                  <a:cubicBezTo>
                    <a:pt x="870" y="346"/>
                    <a:pt x="1001" y="346"/>
                    <a:pt x="1120" y="346"/>
                  </a:cubicBezTo>
                  <a:cubicBezTo>
                    <a:pt x="1179" y="299"/>
                    <a:pt x="1239" y="239"/>
                    <a:pt x="1298" y="180"/>
                  </a:cubicBezTo>
                  <a:cubicBezTo>
                    <a:pt x="1251" y="168"/>
                    <a:pt x="1227" y="144"/>
                    <a:pt x="1167" y="144"/>
                  </a:cubicBezTo>
                  <a:cubicBezTo>
                    <a:pt x="1012" y="76"/>
                    <a:pt x="865" y="0"/>
                    <a:pt x="70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7652;p32">
              <a:extLst>
                <a:ext uri="{FF2B5EF4-FFF2-40B4-BE49-F238E27FC236}">
                  <a16:creationId xmlns:a16="http://schemas.microsoft.com/office/drawing/2014/main" id="{57F9B1B9-A852-4887-B4CB-66DBD96B7750}"/>
                </a:ext>
              </a:extLst>
            </p:cNvPr>
            <p:cNvSpPr/>
            <p:nvPr/>
          </p:nvSpPr>
          <p:spPr>
            <a:xfrm>
              <a:off x="5212850" y="2261625"/>
              <a:ext cx="7750" cy="2800"/>
            </a:xfrm>
            <a:custGeom>
              <a:avLst/>
              <a:gdLst/>
              <a:ahLst/>
              <a:cxnLst/>
              <a:rect l="l" t="t" r="r" b="b"/>
              <a:pathLst>
                <a:path w="310" h="112" extrusionOk="0">
                  <a:moveTo>
                    <a:pt x="69" y="0"/>
                  </a:moveTo>
                  <a:cubicBezTo>
                    <a:pt x="46" y="0"/>
                    <a:pt x="23" y="2"/>
                    <a:pt x="0" y="4"/>
                  </a:cubicBezTo>
                  <a:cubicBezTo>
                    <a:pt x="84" y="88"/>
                    <a:pt x="191" y="111"/>
                    <a:pt x="310" y="111"/>
                  </a:cubicBezTo>
                  <a:cubicBezTo>
                    <a:pt x="252" y="25"/>
                    <a:pt x="164" y="0"/>
                    <a:pt x="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7653;p32">
              <a:extLst>
                <a:ext uri="{FF2B5EF4-FFF2-40B4-BE49-F238E27FC236}">
                  <a16:creationId xmlns:a16="http://schemas.microsoft.com/office/drawing/2014/main" id="{4ACC48ED-57FC-4BE3-A5EF-A3D389A566E5}"/>
                </a:ext>
              </a:extLst>
            </p:cNvPr>
            <p:cNvSpPr/>
            <p:nvPr/>
          </p:nvSpPr>
          <p:spPr>
            <a:xfrm>
              <a:off x="5223550" y="2265300"/>
              <a:ext cx="4200" cy="2100"/>
            </a:xfrm>
            <a:custGeom>
              <a:avLst/>
              <a:gdLst/>
              <a:ahLst/>
              <a:cxnLst/>
              <a:rect l="l" t="t" r="r" b="b"/>
              <a:pathLst>
                <a:path w="168" h="84" extrusionOk="0">
                  <a:moveTo>
                    <a:pt x="1" y="0"/>
                  </a:moveTo>
                  <a:lnTo>
                    <a:pt x="1" y="0"/>
                  </a:lnTo>
                  <a:cubicBezTo>
                    <a:pt x="60" y="36"/>
                    <a:pt x="108" y="60"/>
                    <a:pt x="167" y="83"/>
                  </a:cubicBezTo>
                  <a:cubicBezTo>
                    <a:pt x="108" y="48"/>
                    <a:pt x="60" y="2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7654;p32">
              <a:extLst>
                <a:ext uri="{FF2B5EF4-FFF2-40B4-BE49-F238E27FC236}">
                  <a16:creationId xmlns:a16="http://schemas.microsoft.com/office/drawing/2014/main" id="{C068C107-9194-4F61-AECE-28EA8A1B351E}"/>
                </a:ext>
              </a:extLst>
            </p:cNvPr>
            <p:cNvSpPr/>
            <p:nvPr/>
          </p:nvSpPr>
          <p:spPr>
            <a:xfrm>
              <a:off x="5233675" y="2268275"/>
              <a:ext cx="4800" cy="2700"/>
            </a:xfrm>
            <a:custGeom>
              <a:avLst/>
              <a:gdLst/>
              <a:ahLst/>
              <a:cxnLst/>
              <a:rect l="l" t="t" r="r" b="b"/>
              <a:pathLst>
                <a:path w="192" h="108" extrusionOk="0">
                  <a:moveTo>
                    <a:pt x="191" y="0"/>
                  </a:moveTo>
                  <a:cubicBezTo>
                    <a:pt x="132" y="24"/>
                    <a:pt x="60" y="24"/>
                    <a:pt x="1" y="36"/>
                  </a:cubicBezTo>
                  <a:cubicBezTo>
                    <a:pt x="72" y="60"/>
                    <a:pt x="132" y="95"/>
                    <a:pt x="191" y="107"/>
                  </a:cubicBezTo>
                  <a:lnTo>
                    <a:pt x="19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7655;p32">
              <a:extLst>
                <a:ext uri="{FF2B5EF4-FFF2-40B4-BE49-F238E27FC236}">
                  <a16:creationId xmlns:a16="http://schemas.microsoft.com/office/drawing/2014/main" id="{B5EED933-6166-4432-934E-5D696E541E0A}"/>
                </a:ext>
              </a:extLst>
            </p:cNvPr>
            <p:cNvSpPr/>
            <p:nvPr/>
          </p:nvSpPr>
          <p:spPr>
            <a:xfrm>
              <a:off x="5238450" y="2266775"/>
              <a:ext cx="3575" cy="5375"/>
            </a:xfrm>
            <a:custGeom>
              <a:avLst/>
              <a:gdLst/>
              <a:ahLst/>
              <a:cxnLst/>
              <a:rect l="l" t="t" r="r" b="b"/>
              <a:pathLst>
                <a:path w="143" h="215" extrusionOk="0">
                  <a:moveTo>
                    <a:pt x="72" y="1"/>
                  </a:moveTo>
                  <a:cubicBezTo>
                    <a:pt x="48" y="24"/>
                    <a:pt x="24" y="48"/>
                    <a:pt x="0" y="60"/>
                  </a:cubicBezTo>
                  <a:lnTo>
                    <a:pt x="0" y="167"/>
                  </a:lnTo>
                  <a:cubicBezTo>
                    <a:pt x="60" y="179"/>
                    <a:pt x="107" y="203"/>
                    <a:pt x="143" y="215"/>
                  </a:cubicBezTo>
                  <a:lnTo>
                    <a:pt x="143" y="143"/>
                  </a:lnTo>
                  <a:lnTo>
                    <a:pt x="143" y="60"/>
                  </a:lnTo>
                  <a:cubicBezTo>
                    <a:pt x="119" y="48"/>
                    <a:pt x="107" y="24"/>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7656;p32">
              <a:extLst>
                <a:ext uri="{FF2B5EF4-FFF2-40B4-BE49-F238E27FC236}">
                  <a16:creationId xmlns:a16="http://schemas.microsoft.com/office/drawing/2014/main" id="{1F0EACB8-BA13-48CD-96CA-6F700F847268}"/>
                </a:ext>
              </a:extLst>
            </p:cNvPr>
            <p:cNvSpPr/>
            <p:nvPr/>
          </p:nvSpPr>
          <p:spPr>
            <a:xfrm>
              <a:off x="5335475" y="2288250"/>
              <a:ext cx="18775" cy="5675"/>
            </a:xfrm>
            <a:custGeom>
              <a:avLst/>
              <a:gdLst/>
              <a:ahLst/>
              <a:cxnLst/>
              <a:rect l="l" t="t" r="r" b="b"/>
              <a:pathLst>
                <a:path w="751" h="227" extrusionOk="0">
                  <a:moveTo>
                    <a:pt x="526" y="0"/>
                  </a:moveTo>
                  <a:cubicBezTo>
                    <a:pt x="454" y="0"/>
                    <a:pt x="378" y="28"/>
                    <a:pt x="298" y="58"/>
                  </a:cubicBezTo>
                  <a:cubicBezTo>
                    <a:pt x="191" y="70"/>
                    <a:pt x="108" y="70"/>
                    <a:pt x="1" y="82"/>
                  </a:cubicBezTo>
                  <a:cubicBezTo>
                    <a:pt x="117" y="198"/>
                    <a:pt x="242" y="227"/>
                    <a:pt x="372" y="227"/>
                  </a:cubicBezTo>
                  <a:cubicBezTo>
                    <a:pt x="496" y="227"/>
                    <a:pt x="623" y="201"/>
                    <a:pt x="751" y="201"/>
                  </a:cubicBezTo>
                  <a:cubicBezTo>
                    <a:pt x="727" y="154"/>
                    <a:pt x="727" y="130"/>
                    <a:pt x="715" y="94"/>
                  </a:cubicBezTo>
                  <a:cubicBezTo>
                    <a:pt x="657" y="25"/>
                    <a:pt x="594" y="0"/>
                    <a:pt x="5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7657;p32">
              <a:extLst>
                <a:ext uri="{FF2B5EF4-FFF2-40B4-BE49-F238E27FC236}">
                  <a16:creationId xmlns:a16="http://schemas.microsoft.com/office/drawing/2014/main" id="{ADF00901-7CE7-4336-8AEE-9C8CB45A0399}"/>
                </a:ext>
              </a:extLst>
            </p:cNvPr>
            <p:cNvSpPr/>
            <p:nvPr/>
          </p:nvSpPr>
          <p:spPr>
            <a:xfrm>
              <a:off x="5217300" y="1938175"/>
              <a:ext cx="2125" cy="3875"/>
            </a:xfrm>
            <a:custGeom>
              <a:avLst/>
              <a:gdLst/>
              <a:ahLst/>
              <a:cxnLst/>
              <a:rect l="l" t="t" r="r" b="b"/>
              <a:pathLst>
                <a:path w="85" h="155" extrusionOk="0">
                  <a:moveTo>
                    <a:pt x="1" y="0"/>
                  </a:moveTo>
                  <a:lnTo>
                    <a:pt x="1" y="155"/>
                  </a:lnTo>
                  <a:cubicBezTo>
                    <a:pt x="84" y="107"/>
                    <a:pt x="84" y="7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7658;p32">
              <a:extLst>
                <a:ext uri="{FF2B5EF4-FFF2-40B4-BE49-F238E27FC236}">
                  <a16:creationId xmlns:a16="http://schemas.microsoft.com/office/drawing/2014/main" id="{9057FDA3-CF1B-4554-BAE8-E94F8B2968C8}"/>
                </a:ext>
              </a:extLst>
            </p:cNvPr>
            <p:cNvSpPr/>
            <p:nvPr/>
          </p:nvSpPr>
          <p:spPr>
            <a:xfrm>
              <a:off x="5220575" y="1973000"/>
              <a:ext cx="1825" cy="1500"/>
            </a:xfrm>
            <a:custGeom>
              <a:avLst/>
              <a:gdLst/>
              <a:ahLst/>
              <a:cxnLst/>
              <a:rect l="l" t="t" r="r" b="b"/>
              <a:pathLst>
                <a:path w="73" h="60" extrusionOk="0">
                  <a:moveTo>
                    <a:pt x="25" y="0"/>
                  </a:moveTo>
                  <a:lnTo>
                    <a:pt x="25" y="0"/>
                  </a:lnTo>
                  <a:cubicBezTo>
                    <a:pt x="13" y="0"/>
                    <a:pt x="13" y="48"/>
                    <a:pt x="1" y="60"/>
                  </a:cubicBezTo>
                  <a:cubicBezTo>
                    <a:pt x="60" y="24"/>
                    <a:pt x="72" y="12"/>
                    <a:pt x="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7659;p32">
              <a:extLst>
                <a:ext uri="{FF2B5EF4-FFF2-40B4-BE49-F238E27FC236}">
                  <a16:creationId xmlns:a16="http://schemas.microsoft.com/office/drawing/2014/main" id="{9073D943-2D58-4144-8C66-64A707CB4C6E}"/>
                </a:ext>
              </a:extLst>
            </p:cNvPr>
            <p:cNvSpPr/>
            <p:nvPr/>
          </p:nvSpPr>
          <p:spPr>
            <a:xfrm>
              <a:off x="5225050" y="1806000"/>
              <a:ext cx="2700" cy="4500"/>
            </a:xfrm>
            <a:custGeom>
              <a:avLst/>
              <a:gdLst/>
              <a:ahLst/>
              <a:cxnLst/>
              <a:rect l="l" t="t" r="r" b="b"/>
              <a:pathLst>
                <a:path w="108" h="180" extrusionOk="0">
                  <a:moveTo>
                    <a:pt x="107" y="1"/>
                  </a:moveTo>
                  <a:cubicBezTo>
                    <a:pt x="24" y="25"/>
                    <a:pt x="0" y="84"/>
                    <a:pt x="0" y="179"/>
                  </a:cubicBezTo>
                  <a:cubicBezTo>
                    <a:pt x="24" y="120"/>
                    <a:pt x="72" y="60"/>
                    <a:pt x="1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7660;p32">
              <a:extLst>
                <a:ext uri="{FF2B5EF4-FFF2-40B4-BE49-F238E27FC236}">
                  <a16:creationId xmlns:a16="http://schemas.microsoft.com/office/drawing/2014/main" id="{1DF7CE28-9EA5-4ED8-B4EA-B7ECA1BE8D03}"/>
                </a:ext>
              </a:extLst>
            </p:cNvPr>
            <p:cNvSpPr/>
            <p:nvPr/>
          </p:nvSpPr>
          <p:spPr>
            <a:xfrm>
              <a:off x="5909350" y="3114825"/>
              <a:ext cx="10450" cy="4475"/>
            </a:xfrm>
            <a:custGeom>
              <a:avLst/>
              <a:gdLst/>
              <a:ahLst/>
              <a:cxnLst/>
              <a:rect l="l" t="t" r="r" b="b"/>
              <a:pathLst>
                <a:path w="418" h="179" extrusionOk="0">
                  <a:moveTo>
                    <a:pt x="214" y="1"/>
                  </a:moveTo>
                  <a:cubicBezTo>
                    <a:pt x="147" y="1"/>
                    <a:pt x="75" y="51"/>
                    <a:pt x="1" y="154"/>
                  </a:cubicBezTo>
                  <a:cubicBezTo>
                    <a:pt x="46" y="136"/>
                    <a:pt x="89" y="129"/>
                    <a:pt x="133" y="129"/>
                  </a:cubicBezTo>
                  <a:cubicBezTo>
                    <a:pt x="227" y="129"/>
                    <a:pt x="320" y="162"/>
                    <a:pt x="418" y="178"/>
                  </a:cubicBezTo>
                  <a:cubicBezTo>
                    <a:pt x="356" y="60"/>
                    <a:pt x="287" y="1"/>
                    <a:pt x="2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7661;p32">
              <a:extLst>
                <a:ext uri="{FF2B5EF4-FFF2-40B4-BE49-F238E27FC236}">
                  <a16:creationId xmlns:a16="http://schemas.microsoft.com/office/drawing/2014/main" id="{AEB0871C-54A4-4F4B-8E1F-5936B721B59D}"/>
                </a:ext>
              </a:extLst>
            </p:cNvPr>
            <p:cNvSpPr/>
            <p:nvPr/>
          </p:nvSpPr>
          <p:spPr>
            <a:xfrm>
              <a:off x="6084975" y="3087425"/>
              <a:ext cx="4500" cy="3000"/>
            </a:xfrm>
            <a:custGeom>
              <a:avLst/>
              <a:gdLst/>
              <a:ahLst/>
              <a:cxnLst/>
              <a:rect l="l" t="t" r="r" b="b"/>
              <a:pathLst>
                <a:path w="180" h="120" extrusionOk="0">
                  <a:moveTo>
                    <a:pt x="131" y="0"/>
                  </a:moveTo>
                  <a:cubicBezTo>
                    <a:pt x="84" y="36"/>
                    <a:pt x="36" y="71"/>
                    <a:pt x="0" y="119"/>
                  </a:cubicBezTo>
                  <a:cubicBezTo>
                    <a:pt x="60" y="83"/>
                    <a:pt x="120" y="71"/>
                    <a:pt x="179" y="60"/>
                  </a:cubicBezTo>
                  <a:cubicBezTo>
                    <a:pt x="155" y="36"/>
                    <a:pt x="143" y="12"/>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7662;p32">
              <a:extLst>
                <a:ext uri="{FF2B5EF4-FFF2-40B4-BE49-F238E27FC236}">
                  <a16:creationId xmlns:a16="http://schemas.microsoft.com/office/drawing/2014/main" id="{E3D92F1E-F55C-4F82-B477-5176E9C0C5EF}"/>
                </a:ext>
              </a:extLst>
            </p:cNvPr>
            <p:cNvSpPr/>
            <p:nvPr/>
          </p:nvSpPr>
          <p:spPr>
            <a:xfrm>
              <a:off x="6001025" y="3072775"/>
              <a:ext cx="5100" cy="3050"/>
            </a:xfrm>
            <a:custGeom>
              <a:avLst/>
              <a:gdLst/>
              <a:ahLst/>
              <a:cxnLst/>
              <a:rect l="l" t="t" r="r" b="b"/>
              <a:pathLst>
                <a:path w="204" h="122" extrusionOk="0">
                  <a:moveTo>
                    <a:pt x="91" y="1"/>
                  </a:moveTo>
                  <a:cubicBezTo>
                    <a:pt x="67" y="1"/>
                    <a:pt x="38" y="17"/>
                    <a:pt x="1" y="62"/>
                  </a:cubicBezTo>
                  <a:cubicBezTo>
                    <a:pt x="84" y="86"/>
                    <a:pt x="144" y="110"/>
                    <a:pt x="203" y="122"/>
                  </a:cubicBezTo>
                  <a:cubicBezTo>
                    <a:pt x="171" y="81"/>
                    <a:pt x="144" y="1"/>
                    <a:pt x="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7663;p32">
              <a:extLst>
                <a:ext uri="{FF2B5EF4-FFF2-40B4-BE49-F238E27FC236}">
                  <a16:creationId xmlns:a16="http://schemas.microsoft.com/office/drawing/2014/main" id="{3BB2020A-DEC8-4941-B868-1F0E159596A7}"/>
                </a:ext>
              </a:extLst>
            </p:cNvPr>
            <p:cNvSpPr/>
            <p:nvPr/>
          </p:nvSpPr>
          <p:spPr>
            <a:xfrm>
              <a:off x="6146300" y="3648275"/>
              <a:ext cx="21450" cy="5300"/>
            </a:xfrm>
            <a:custGeom>
              <a:avLst/>
              <a:gdLst/>
              <a:ahLst/>
              <a:cxnLst/>
              <a:rect l="l" t="t" r="r" b="b"/>
              <a:pathLst>
                <a:path w="858" h="212" extrusionOk="0">
                  <a:moveTo>
                    <a:pt x="615" y="0"/>
                  </a:moveTo>
                  <a:cubicBezTo>
                    <a:pt x="591" y="0"/>
                    <a:pt x="565" y="3"/>
                    <a:pt x="536" y="9"/>
                  </a:cubicBezTo>
                  <a:cubicBezTo>
                    <a:pt x="357" y="33"/>
                    <a:pt x="179" y="33"/>
                    <a:pt x="0" y="45"/>
                  </a:cubicBezTo>
                  <a:cubicBezTo>
                    <a:pt x="48" y="164"/>
                    <a:pt x="167" y="200"/>
                    <a:pt x="286" y="212"/>
                  </a:cubicBezTo>
                  <a:cubicBezTo>
                    <a:pt x="476" y="200"/>
                    <a:pt x="667" y="200"/>
                    <a:pt x="857" y="188"/>
                  </a:cubicBezTo>
                  <a:cubicBezTo>
                    <a:pt x="798" y="70"/>
                    <a:pt x="731" y="0"/>
                    <a:pt x="6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7664;p32">
              <a:extLst>
                <a:ext uri="{FF2B5EF4-FFF2-40B4-BE49-F238E27FC236}">
                  <a16:creationId xmlns:a16="http://schemas.microsoft.com/office/drawing/2014/main" id="{50A4A6DA-50ED-43B6-BF0A-E46DBBEA646A}"/>
                </a:ext>
              </a:extLst>
            </p:cNvPr>
            <p:cNvSpPr/>
            <p:nvPr/>
          </p:nvSpPr>
          <p:spPr>
            <a:xfrm>
              <a:off x="6167725" y="3652950"/>
              <a:ext cx="3000" cy="2125"/>
            </a:xfrm>
            <a:custGeom>
              <a:avLst/>
              <a:gdLst/>
              <a:ahLst/>
              <a:cxnLst/>
              <a:rect l="l" t="t" r="r" b="b"/>
              <a:pathLst>
                <a:path w="120" h="85" extrusionOk="0">
                  <a:moveTo>
                    <a:pt x="0" y="1"/>
                  </a:moveTo>
                  <a:cubicBezTo>
                    <a:pt x="24" y="13"/>
                    <a:pt x="48" y="37"/>
                    <a:pt x="60" y="84"/>
                  </a:cubicBezTo>
                  <a:cubicBezTo>
                    <a:pt x="96" y="60"/>
                    <a:pt x="108" y="25"/>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7665;p32">
              <a:extLst>
                <a:ext uri="{FF2B5EF4-FFF2-40B4-BE49-F238E27FC236}">
                  <a16:creationId xmlns:a16="http://schemas.microsoft.com/office/drawing/2014/main" id="{A7B86691-66B4-4251-8AE4-E2E93A82A482}"/>
                </a:ext>
              </a:extLst>
            </p:cNvPr>
            <p:cNvSpPr/>
            <p:nvPr/>
          </p:nvSpPr>
          <p:spPr>
            <a:xfrm>
              <a:off x="6194225" y="3644925"/>
              <a:ext cx="26850" cy="8075"/>
            </a:xfrm>
            <a:custGeom>
              <a:avLst/>
              <a:gdLst/>
              <a:ahLst/>
              <a:cxnLst/>
              <a:rect l="l" t="t" r="r" b="b"/>
              <a:pathLst>
                <a:path w="1074" h="323" extrusionOk="0">
                  <a:moveTo>
                    <a:pt x="238" y="0"/>
                  </a:moveTo>
                  <a:cubicBezTo>
                    <a:pt x="0" y="227"/>
                    <a:pt x="393" y="203"/>
                    <a:pt x="369" y="322"/>
                  </a:cubicBezTo>
                  <a:lnTo>
                    <a:pt x="714" y="322"/>
                  </a:lnTo>
                  <a:cubicBezTo>
                    <a:pt x="728" y="322"/>
                    <a:pt x="741" y="323"/>
                    <a:pt x="753" y="323"/>
                  </a:cubicBezTo>
                  <a:cubicBezTo>
                    <a:pt x="1073" y="323"/>
                    <a:pt x="936" y="174"/>
                    <a:pt x="810" y="36"/>
                  </a:cubicBezTo>
                  <a:cubicBezTo>
                    <a:pt x="607" y="36"/>
                    <a:pt x="429" y="24"/>
                    <a:pt x="23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7666;p32">
              <a:extLst>
                <a:ext uri="{FF2B5EF4-FFF2-40B4-BE49-F238E27FC236}">
                  <a16:creationId xmlns:a16="http://schemas.microsoft.com/office/drawing/2014/main" id="{B31F289F-FFA8-4615-9022-F8A58AF559F7}"/>
                </a:ext>
              </a:extLst>
            </p:cNvPr>
            <p:cNvSpPr/>
            <p:nvPr/>
          </p:nvSpPr>
          <p:spPr>
            <a:xfrm>
              <a:off x="5751000" y="2138225"/>
              <a:ext cx="230125" cy="18675"/>
            </a:xfrm>
            <a:custGeom>
              <a:avLst/>
              <a:gdLst/>
              <a:ahLst/>
              <a:cxnLst/>
              <a:rect l="l" t="t" r="r" b="b"/>
              <a:pathLst>
                <a:path w="9205" h="747" extrusionOk="0">
                  <a:moveTo>
                    <a:pt x="584" y="0"/>
                  </a:moveTo>
                  <a:cubicBezTo>
                    <a:pt x="359" y="0"/>
                    <a:pt x="150" y="68"/>
                    <a:pt x="1" y="356"/>
                  </a:cubicBezTo>
                  <a:cubicBezTo>
                    <a:pt x="141" y="627"/>
                    <a:pt x="405" y="656"/>
                    <a:pt x="639" y="656"/>
                  </a:cubicBezTo>
                  <a:cubicBezTo>
                    <a:pt x="703" y="656"/>
                    <a:pt x="766" y="654"/>
                    <a:pt x="822" y="654"/>
                  </a:cubicBezTo>
                  <a:cubicBezTo>
                    <a:pt x="1751" y="642"/>
                    <a:pt x="2680" y="583"/>
                    <a:pt x="3608" y="487"/>
                  </a:cubicBezTo>
                  <a:cubicBezTo>
                    <a:pt x="3908" y="440"/>
                    <a:pt x="4207" y="423"/>
                    <a:pt x="4505" y="423"/>
                  </a:cubicBezTo>
                  <a:cubicBezTo>
                    <a:pt x="5307" y="423"/>
                    <a:pt x="6105" y="547"/>
                    <a:pt x="6910" y="547"/>
                  </a:cubicBezTo>
                  <a:cubicBezTo>
                    <a:pt x="6937" y="547"/>
                    <a:pt x="6963" y="547"/>
                    <a:pt x="6990" y="547"/>
                  </a:cubicBezTo>
                  <a:cubicBezTo>
                    <a:pt x="7255" y="699"/>
                    <a:pt x="7522" y="746"/>
                    <a:pt x="7790" y="746"/>
                  </a:cubicBezTo>
                  <a:cubicBezTo>
                    <a:pt x="8233" y="746"/>
                    <a:pt x="8681" y="617"/>
                    <a:pt x="9133" y="617"/>
                  </a:cubicBezTo>
                  <a:cubicBezTo>
                    <a:pt x="9156" y="617"/>
                    <a:pt x="9180" y="617"/>
                    <a:pt x="9204" y="618"/>
                  </a:cubicBezTo>
                  <a:cubicBezTo>
                    <a:pt x="9145" y="535"/>
                    <a:pt x="9097" y="440"/>
                    <a:pt x="9038" y="356"/>
                  </a:cubicBezTo>
                  <a:cubicBezTo>
                    <a:pt x="8974" y="397"/>
                    <a:pt x="8909" y="410"/>
                    <a:pt x="8843" y="410"/>
                  </a:cubicBezTo>
                  <a:cubicBezTo>
                    <a:pt x="8703" y="410"/>
                    <a:pt x="8558" y="348"/>
                    <a:pt x="8410" y="348"/>
                  </a:cubicBezTo>
                  <a:cubicBezTo>
                    <a:pt x="8381" y="348"/>
                    <a:pt x="8352" y="351"/>
                    <a:pt x="8323" y="356"/>
                  </a:cubicBezTo>
                  <a:cubicBezTo>
                    <a:pt x="8323" y="368"/>
                    <a:pt x="8299" y="368"/>
                    <a:pt x="8264" y="380"/>
                  </a:cubicBezTo>
                  <a:cubicBezTo>
                    <a:pt x="8253" y="387"/>
                    <a:pt x="8243" y="390"/>
                    <a:pt x="8232" y="390"/>
                  </a:cubicBezTo>
                  <a:cubicBezTo>
                    <a:pt x="8207" y="390"/>
                    <a:pt x="8182" y="373"/>
                    <a:pt x="8156" y="356"/>
                  </a:cubicBezTo>
                  <a:lnTo>
                    <a:pt x="8037" y="356"/>
                  </a:lnTo>
                  <a:cubicBezTo>
                    <a:pt x="7855" y="415"/>
                    <a:pt x="7673" y="436"/>
                    <a:pt x="7490" y="436"/>
                  </a:cubicBezTo>
                  <a:cubicBezTo>
                    <a:pt x="7078" y="436"/>
                    <a:pt x="6668" y="326"/>
                    <a:pt x="6263" y="285"/>
                  </a:cubicBezTo>
                  <a:cubicBezTo>
                    <a:pt x="5800" y="243"/>
                    <a:pt x="5337" y="201"/>
                    <a:pt x="4874" y="201"/>
                  </a:cubicBezTo>
                  <a:cubicBezTo>
                    <a:pt x="4682" y="201"/>
                    <a:pt x="4491" y="208"/>
                    <a:pt x="4299" y="225"/>
                  </a:cubicBezTo>
                  <a:cubicBezTo>
                    <a:pt x="4299" y="225"/>
                    <a:pt x="4287" y="237"/>
                    <a:pt x="4263" y="237"/>
                  </a:cubicBezTo>
                  <a:cubicBezTo>
                    <a:pt x="4227" y="237"/>
                    <a:pt x="4204" y="225"/>
                    <a:pt x="4168" y="190"/>
                  </a:cubicBezTo>
                  <a:cubicBezTo>
                    <a:pt x="4136" y="164"/>
                    <a:pt x="4104" y="152"/>
                    <a:pt x="4072" y="152"/>
                  </a:cubicBezTo>
                  <a:cubicBezTo>
                    <a:pt x="4045" y="152"/>
                    <a:pt x="4017" y="161"/>
                    <a:pt x="3989" y="178"/>
                  </a:cubicBezTo>
                  <a:lnTo>
                    <a:pt x="3930" y="178"/>
                  </a:lnTo>
                  <a:cubicBezTo>
                    <a:pt x="3897" y="161"/>
                    <a:pt x="3866" y="152"/>
                    <a:pt x="3837" y="152"/>
                  </a:cubicBezTo>
                  <a:cubicBezTo>
                    <a:pt x="3803" y="152"/>
                    <a:pt x="3771" y="164"/>
                    <a:pt x="3739" y="190"/>
                  </a:cubicBezTo>
                  <a:cubicBezTo>
                    <a:pt x="3648" y="251"/>
                    <a:pt x="3553" y="283"/>
                    <a:pt x="3456" y="283"/>
                  </a:cubicBezTo>
                  <a:cubicBezTo>
                    <a:pt x="3362" y="283"/>
                    <a:pt x="3267" y="254"/>
                    <a:pt x="3168" y="190"/>
                  </a:cubicBezTo>
                  <a:lnTo>
                    <a:pt x="3192" y="190"/>
                  </a:lnTo>
                  <a:cubicBezTo>
                    <a:pt x="3135" y="156"/>
                    <a:pt x="3081" y="140"/>
                    <a:pt x="3028" y="140"/>
                  </a:cubicBezTo>
                  <a:cubicBezTo>
                    <a:pt x="2970" y="140"/>
                    <a:pt x="2914" y="159"/>
                    <a:pt x="2858" y="190"/>
                  </a:cubicBezTo>
                  <a:cubicBezTo>
                    <a:pt x="2834" y="178"/>
                    <a:pt x="2799" y="178"/>
                    <a:pt x="2775" y="178"/>
                  </a:cubicBezTo>
                  <a:cubicBezTo>
                    <a:pt x="2310" y="237"/>
                    <a:pt x="1846" y="297"/>
                    <a:pt x="1382" y="321"/>
                  </a:cubicBezTo>
                  <a:cubicBezTo>
                    <a:pt x="1369" y="322"/>
                    <a:pt x="1358" y="323"/>
                    <a:pt x="1348" y="323"/>
                  </a:cubicBezTo>
                  <a:cubicBezTo>
                    <a:pt x="1200" y="323"/>
                    <a:pt x="1265" y="171"/>
                    <a:pt x="1298" y="71"/>
                  </a:cubicBezTo>
                  <a:lnTo>
                    <a:pt x="1310" y="47"/>
                  </a:lnTo>
                  <a:lnTo>
                    <a:pt x="1310" y="47"/>
                  </a:lnTo>
                  <a:cubicBezTo>
                    <a:pt x="1273" y="52"/>
                    <a:pt x="1234" y="54"/>
                    <a:pt x="1195" y="54"/>
                  </a:cubicBezTo>
                  <a:cubicBezTo>
                    <a:pt x="997" y="54"/>
                    <a:pt x="784" y="0"/>
                    <a:pt x="5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7667;p32">
              <a:extLst>
                <a:ext uri="{FF2B5EF4-FFF2-40B4-BE49-F238E27FC236}">
                  <a16:creationId xmlns:a16="http://schemas.microsoft.com/office/drawing/2014/main" id="{60621AAD-24E9-4FA4-8363-62EF5E201D13}"/>
                </a:ext>
              </a:extLst>
            </p:cNvPr>
            <p:cNvSpPr/>
            <p:nvPr/>
          </p:nvSpPr>
          <p:spPr>
            <a:xfrm>
              <a:off x="5697425" y="2144000"/>
              <a:ext cx="143800" cy="13600"/>
            </a:xfrm>
            <a:custGeom>
              <a:avLst/>
              <a:gdLst/>
              <a:ahLst/>
              <a:cxnLst/>
              <a:rect l="l" t="t" r="r" b="b"/>
              <a:pathLst>
                <a:path w="5752" h="544" extrusionOk="0">
                  <a:moveTo>
                    <a:pt x="880" y="0"/>
                  </a:moveTo>
                  <a:cubicBezTo>
                    <a:pt x="742" y="0"/>
                    <a:pt x="604" y="8"/>
                    <a:pt x="465" y="30"/>
                  </a:cubicBezTo>
                  <a:cubicBezTo>
                    <a:pt x="286" y="90"/>
                    <a:pt x="24" y="30"/>
                    <a:pt x="24" y="340"/>
                  </a:cubicBezTo>
                  <a:lnTo>
                    <a:pt x="1" y="387"/>
                  </a:lnTo>
                  <a:cubicBezTo>
                    <a:pt x="84" y="423"/>
                    <a:pt x="155" y="435"/>
                    <a:pt x="239" y="435"/>
                  </a:cubicBezTo>
                  <a:cubicBezTo>
                    <a:pt x="344" y="439"/>
                    <a:pt x="448" y="440"/>
                    <a:pt x="553" y="440"/>
                  </a:cubicBezTo>
                  <a:cubicBezTo>
                    <a:pt x="818" y="440"/>
                    <a:pt x="1081" y="431"/>
                    <a:pt x="1345" y="431"/>
                  </a:cubicBezTo>
                  <a:cubicBezTo>
                    <a:pt x="1626" y="431"/>
                    <a:pt x="1908" y="441"/>
                    <a:pt x="2191" y="482"/>
                  </a:cubicBezTo>
                  <a:cubicBezTo>
                    <a:pt x="2263" y="494"/>
                    <a:pt x="2346" y="494"/>
                    <a:pt x="2418" y="494"/>
                  </a:cubicBezTo>
                  <a:cubicBezTo>
                    <a:pt x="2471" y="471"/>
                    <a:pt x="2528" y="456"/>
                    <a:pt x="2583" y="456"/>
                  </a:cubicBezTo>
                  <a:cubicBezTo>
                    <a:pt x="2638" y="456"/>
                    <a:pt x="2691" y="471"/>
                    <a:pt x="2739" y="506"/>
                  </a:cubicBezTo>
                  <a:cubicBezTo>
                    <a:pt x="2847" y="497"/>
                    <a:pt x="2956" y="493"/>
                    <a:pt x="3063" y="493"/>
                  </a:cubicBezTo>
                  <a:cubicBezTo>
                    <a:pt x="3459" y="493"/>
                    <a:pt x="3850" y="543"/>
                    <a:pt x="4241" y="543"/>
                  </a:cubicBezTo>
                  <a:cubicBezTo>
                    <a:pt x="4411" y="543"/>
                    <a:pt x="4581" y="534"/>
                    <a:pt x="4751" y="506"/>
                  </a:cubicBezTo>
                  <a:cubicBezTo>
                    <a:pt x="4906" y="352"/>
                    <a:pt x="5085" y="387"/>
                    <a:pt x="5263" y="375"/>
                  </a:cubicBezTo>
                  <a:cubicBezTo>
                    <a:pt x="5325" y="375"/>
                    <a:pt x="5387" y="381"/>
                    <a:pt x="5447" y="381"/>
                  </a:cubicBezTo>
                  <a:cubicBezTo>
                    <a:pt x="5560" y="381"/>
                    <a:pt x="5666" y="361"/>
                    <a:pt x="5751" y="244"/>
                  </a:cubicBezTo>
                  <a:cubicBezTo>
                    <a:pt x="5447" y="224"/>
                    <a:pt x="5150" y="211"/>
                    <a:pt x="4853" y="211"/>
                  </a:cubicBezTo>
                  <a:cubicBezTo>
                    <a:pt x="4638" y="211"/>
                    <a:pt x="4423" y="217"/>
                    <a:pt x="4203" y="232"/>
                  </a:cubicBezTo>
                  <a:cubicBezTo>
                    <a:pt x="3849" y="251"/>
                    <a:pt x="3481" y="307"/>
                    <a:pt x="3116" y="307"/>
                  </a:cubicBezTo>
                  <a:cubicBezTo>
                    <a:pt x="2794" y="307"/>
                    <a:pt x="2474" y="264"/>
                    <a:pt x="2167" y="113"/>
                  </a:cubicBezTo>
                  <a:cubicBezTo>
                    <a:pt x="2132" y="113"/>
                    <a:pt x="2108" y="113"/>
                    <a:pt x="2060" y="66"/>
                  </a:cubicBezTo>
                  <a:cubicBezTo>
                    <a:pt x="1663" y="66"/>
                    <a:pt x="1273" y="0"/>
                    <a:pt x="8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7668;p32">
              <a:extLst>
                <a:ext uri="{FF2B5EF4-FFF2-40B4-BE49-F238E27FC236}">
                  <a16:creationId xmlns:a16="http://schemas.microsoft.com/office/drawing/2014/main" id="{75F0BDD7-0645-4684-AB8B-BB6D6E301297}"/>
                </a:ext>
              </a:extLst>
            </p:cNvPr>
            <p:cNvSpPr/>
            <p:nvPr/>
          </p:nvSpPr>
          <p:spPr>
            <a:xfrm>
              <a:off x="6156700" y="2178975"/>
              <a:ext cx="3600" cy="2125"/>
            </a:xfrm>
            <a:custGeom>
              <a:avLst/>
              <a:gdLst/>
              <a:ahLst/>
              <a:cxnLst/>
              <a:rect l="l" t="t" r="r" b="b"/>
              <a:pathLst>
                <a:path w="144" h="85" extrusionOk="0">
                  <a:moveTo>
                    <a:pt x="1" y="0"/>
                  </a:moveTo>
                  <a:cubicBezTo>
                    <a:pt x="28" y="54"/>
                    <a:pt x="51" y="85"/>
                    <a:pt x="76" y="85"/>
                  </a:cubicBezTo>
                  <a:cubicBezTo>
                    <a:pt x="96" y="85"/>
                    <a:pt x="118" y="66"/>
                    <a:pt x="144" y="24"/>
                  </a:cubicBezTo>
                  <a:cubicBezTo>
                    <a:pt x="108" y="0"/>
                    <a:pt x="49"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7669;p32">
              <a:extLst>
                <a:ext uri="{FF2B5EF4-FFF2-40B4-BE49-F238E27FC236}">
                  <a16:creationId xmlns:a16="http://schemas.microsoft.com/office/drawing/2014/main" id="{D8A1175D-5C35-4AD6-9AF0-032812547B61}"/>
                </a:ext>
              </a:extLst>
            </p:cNvPr>
            <p:cNvSpPr/>
            <p:nvPr/>
          </p:nvSpPr>
          <p:spPr>
            <a:xfrm>
              <a:off x="5378350" y="2132600"/>
              <a:ext cx="187525" cy="23025"/>
            </a:xfrm>
            <a:custGeom>
              <a:avLst/>
              <a:gdLst/>
              <a:ahLst/>
              <a:cxnLst/>
              <a:rect l="l" t="t" r="r" b="b"/>
              <a:pathLst>
                <a:path w="7501" h="921" extrusionOk="0">
                  <a:moveTo>
                    <a:pt x="1272" y="0"/>
                  </a:moveTo>
                  <a:cubicBezTo>
                    <a:pt x="847" y="0"/>
                    <a:pt x="423" y="53"/>
                    <a:pt x="12" y="236"/>
                  </a:cubicBezTo>
                  <a:cubicBezTo>
                    <a:pt x="0" y="343"/>
                    <a:pt x="0" y="450"/>
                    <a:pt x="0" y="546"/>
                  </a:cubicBezTo>
                  <a:cubicBezTo>
                    <a:pt x="131" y="712"/>
                    <a:pt x="322" y="712"/>
                    <a:pt x="500" y="760"/>
                  </a:cubicBezTo>
                  <a:cubicBezTo>
                    <a:pt x="530" y="766"/>
                    <a:pt x="560" y="769"/>
                    <a:pt x="589" y="769"/>
                  </a:cubicBezTo>
                  <a:cubicBezTo>
                    <a:pt x="619" y="769"/>
                    <a:pt x="649" y="766"/>
                    <a:pt x="679" y="760"/>
                  </a:cubicBezTo>
                  <a:cubicBezTo>
                    <a:pt x="720" y="712"/>
                    <a:pt x="759" y="688"/>
                    <a:pt x="796" y="688"/>
                  </a:cubicBezTo>
                  <a:cubicBezTo>
                    <a:pt x="833" y="688"/>
                    <a:pt x="869" y="712"/>
                    <a:pt x="905" y="760"/>
                  </a:cubicBezTo>
                  <a:cubicBezTo>
                    <a:pt x="947" y="768"/>
                    <a:pt x="989" y="777"/>
                    <a:pt x="1031" y="777"/>
                  </a:cubicBezTo>
                  <a:cubicBezTo>
                    <a:pt x="1049" y="777"/>
                    <a:pt x="1066" y="775"/>
                    <a:pt x="1084" y="772"/>
                  </a:cubicBezTo>
                  <a:cubicBezTo>
                    <a:pt x="1160" y="753"/>
                    <a:pt x="1240" y="745"/>
                    <a:pt x="1321" y="745"/>
                  </a:cubicBezTo>
                  <a:cubicBezTo>
                    <a:pt x="1444" y="745"/>
                    <a:pt x="1569" y="762"/>
                    <a:pt x="1691" y="784"/>
                  </a:cubicBezTo>
                  <a:cubicBezTo>
                    <a:pt x="1774" y="808"/>
                    <a:pt x="1822" y="808"/>
                    <a:pt x="1881" y="808"/>
                  </a:cubicBezTo>
                  <a:cubicBezTo>
                    <a:pt x="2024" y="808"/>
                    <a:pt x="2155" y="843"/>
                    <a:pt x="2286" y="843"/>
                  </a:cubicBezTo>
                  <a:cubicBezTo>
                    <a:pt x="2377" y="842"/>
                    <a:pt x="2469" y="841"/>
                    <a:pt x="2560" y="841"/>
                  </a:cubicBezTo>
                  <a:cubicBezTo>
                    <a:pt x="3032" y="841"/>
                    <a:pt x="3504" y="857"/>
                    <a:pt x="3977" y="857"/>
                  </a:cubicBezTo>
                  <a:cubicBezTo>
                    <a:pt x="4199" y="857"/>
                    <a:pt x="4421" y="853"/>
                    <a:pt x="4643" y="843"/>
                  </a:cubicBezTo>
                  <a:lnTo>
                    <a:pt x="5322" y="843"/>
                  </a:lnTo>
                  <a:cubicBezTo>
                    <a:pt x="5413" y="843"/>
                    <a:pt x="5506" y="840"/>
                    <a:pt x="5598" y="840"/>
                  </a:cubicBezTo>
                  <a:cubicBezTo>
                    <a:pt x="5760" y="840"/>
                    <a:pt x="5921" y="850"/>
                    <a:pt x="6072" y="903"/>
                  </a:cubicBezTo>
                  <a:cubicBezTo>
                    <a:pt x="6083" y="902"/>
                    <a:pt x="6093" y="902"/>
                    <a:pt x="6103" y="902"/>
                  </a:cubicBezTo>
                  <a:cubicBezTo>
                    <a:pt x="6184" y="902"/>
                    <a:pt x="6269" y="921"/>
                    <a:pt x="6351" y="921"/>
                  </a:cubicBezTo>
                  <a:cubicBezTo>
                    <a:pt x="6430" y="921"/>
                    <a:pt x="6506" y="903"/>
                    <a:pt x="6572" y="831"/>
                  </a:cubicBezTo>
                  <a:cubicBezTo>
                    <a:pt x="6709" y="736"/>
                    <a:pt x="6855" y="721"/>
                    <a:pt x="7004" y="721"/>
                  </a:cubicBezTo>
                  <a:cubicBezTo>
                    <a:pt x="7072" y="721"/>
                    <a:pt x="7140" y="724"/>
                    <a:pt x="7208" y="724"/>
                  </a:cubicBezTo>
                  <a:cubicBezTo>
                    <a:pt x="7290" y="724"/>
                    <a:pt x="7372" y="720"/>
                    <a:pt x="7453" y="700"/>
                  </a:cubicBezTo>
                  <a:cubicBezTo>
                    <a:pt x="7501" y="474"/>
                    <a:pt x="7382" y="367"/>
                    <a:pt x="7180" y="248"/>
                  </a:cubicBezTo>
                  <a:cubicBezTo>
                    <a:pt x="6929" y="176"/>
                    <a:pt x="6668" y="200"/>
                    <a:pt x="6406" y="188"/>
                  </a:cubicBezTo>
                  <a:cubicBezTo>
                    <a:pt x="6301" y="185"/>
                    <a:pt x="6195" y="184"/>
                    <a:pt x="6089" y="184"/>
                  </a:cubicBezTo>
                  <a:cubicBezTo>
                    <a:pt x="5726" y="184"/>
                    <a:pt x="5358" y="198"/>
                    <a:pt x="4989" y="198"/>
                  </a:cubicBezTo>
                  <a:cubicBezTo>
                    <a:pt x="4589" y="198"/>
                    <a:pt x="4188" y="182"/>
                    <a:pt x="3786" y="117"/>
                  </a:cubicBezTo>
                  <a:cubicBezTo>
                    <a:pt x="3665" y="123"/>
                    <a:pt x="3543" y="126"/>
                    <a:pt x="3420" y="126"/>
                  </a:cubicBezTo>
                  <a:cubicBezTo>
                    <a:pt x="3084" y="126"/>
                    <a:pt x="2742" y="104"/>
                    <a:pt x="2393" y="69"/>
                  </a:cubicBezTo>
                  <a:cubicBezTo>
                    <a:pt x="2024" y="41"/>
                    <a:pt x="1648" y="0"/>
                    <a:pt x="12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7670;p32">
              <a:extLst>
                <a:ext uri="{FF2B5EF4-FFF2-40B4-BE49-F238E27FC236}">
                  <a16:creationId xmlns:a16="http://schemas.microsoft.com/office/drawing/2014/main" id="{F405A833-DBDC-4C4D-8D27-6F1A99FC3334}"/>
                </a:ext>
              </a:extLst>
            </p:cNvPr>
            <p:cNvSpPr/>
            <p:nvPr/>
          </p:nvSpPr>
          <p:spPr>
            <a:xfrm>
              <a:off x="5378050" y="2124000"/>
              <a:ext cx="116400" cy="17350"/>
            </a:xfrm>
            <a:custGeom>
              <a:avLst/>
              <a:gdLst/>
              <a:ahLst/>
              <a:cxnLst/>
              <a:rect l="l" t="t" r="r" b="b"/>
              <a:pathLst>
                <a:path w="4656" h="694" extrusionOk="0">
                  <a:moveTo>
                    <a:pt x="419" y="0"/>
                  </a:moveTo>
                  <a:cubicBezTo>
                    <a:pt x="386" y="0"/>
                    <a:pt x="353" y="7"/>
                    <a:pt x="322" y="20"/>
                  </a:cubicBezTo>
                  <a:cubicBezTo>
                    <a:pt x="250" y="56"/>
                    <a:pt x="203" y="139"/>
                    <a:pt x="155" y="211"/>
                  </a:cubicBezTo>
                  <a:cubicBezTo>
                    <a:pt x="107" y="294"/>
                    <a:pt x="36" y="390"/>
                    <a:pt x="0" y="497"/>
                  </a:cubicBezTo>
                  <a:cubicBezTo>
                    <a:pt x="12" y="520"/>
                    <a:pt x="12" y="568"/>
                    <a:pt x="24" y="592"/>
                  </a:cubicBezTo>
                  <a:cubicBezTo>
                    <a:pt x="1310" y="592"/>
                    <a:pt x="2596" y="616"/>
                    <a:pt x="3882" y="628"/>
                  </a:cubicBezTo>
                  <a:cubicBezTo>
                    <a:pt x="3983" y="681"/>
                    <a:pt x="4090" y="693"/>
                    <a:pt x="4200" y="693"/>
                  </a:cubicBezTo>
                  <a:cubicBezTo>
                    <a:pt x="4288" y="693"/>
                    <a:pt x="4378" y="686"/>
                    <a:pt x="4469" y="686"/>
                  </a:cubicBezTo>
                  <a:cubicBezTo>
                    <a:pt x="4491" y="686"/>
                    <a:pt x="4514" y="686"/>
                    <a:pt x="4536" y="687"/>
                  </a:cubicBezTo>
                  <a:cubicBezTo>
                    <a:pt x="4608" y="651"/>
                    <a:pt x="4632" y="616"/>
                    <a:pt x="4655" y="532"/>
                  </a:cubicBezTo>
                  <a:cubicBezTo>
                    <a:pt x="4572" y="318"/>
                    <a:pt x="4322" y="318"/>
                    <a:pt x="4179" y="199"/>
                  </a:cubicBezTo>
                  <a:cubicBezTo>
                    <a:pt x="4179" y="175"/>
                    <a:pt x="4155" y="175"/>
                    <a:pt x="4132" y="163"/>
                  </a:cubicBezTo>
                  <a:cubicBezTo>
                    <a:pt x="4096" y="163"/>
                    <a:pt x="4072" y="163"/>
                    <a:pt x="4036" y="199"/>
                  </a:cubicBezTo>
                  <a:cubicBezTo>
                    <a:pt x="3951" y="297"/>
                    <a:pt x="3859" y="363"/>
                    <a:pt x="3766" y="363"/>
                  </a:cubicBezTo>
                  <a:cubicBezTo>
                    <a:pt x="3689" y="363"/>
                    <a:pt x="3611" y="318"/>
                    <a:pt x="3536" y="211"/>
                  </a:cubicBezTo>
                  <a:cubicBezTo>
                    <a:pt x="3458" y="102"/>
                    <a:pt x="3392" y="52"/>
                    <a:pt x="3340" y="52"/>
                  </a:cubicBezTo>
                  <a:cubicBezTo>
                    <a:pt x="3274" y="52"/>
                    <a:pt x="3233" y="135"/>
                    <a:pt x="3227" y="282"/>
                  </a:cubicBezTo>
                  <a:cubicBezTo>
                    <a:pt x="3209" y="431"/>
                    <a:pt x="3152" y="464"/>
                    <a:pt x="3084" y="464"/>
                  </a:cubicBezTo>
                  <a:cubicBezTo>
                    <a:pt x="3030" y="464"/>
                    <a:pt x="2969" y="444"/>
                    <a:pt x="2913" y="444"/>
                  </a:cubicBezTo>
                  <a:cubicBezTo>
                    <a:pt x="2898" y="444"/>
                    <a:pt x="2884" y="445"/>
                    <a:pt x="2870" y="449"/>
                  </a:cubicBezTo>
                  <a:cubicBezTo>
                    <a:pt x="2750" y="401"/>
                    <a:pt x="2822" y="259"/>
                    <a:pt x="2727" y="199"/>
                  </a:cubicBezTo>
                  <a:cubicBezTo>
                    <a:pt x="2623" y="65"/>
                    <a:pt x="2493" y="56"/>
                    <a:pt x="2352" y="56"/>
                  </a:cubicBezTo>
                  <a:cubicBezTo>
                    <a:pt x="2330" y="56"/>
                    <a:pt x="2308" y="56"/>
                    <a:pt x="2286" y="56"/>
                  </a:cubicBezTo>
                  <a:cubicBezTo>
                    <a:pt x="1750" y="56"/>
                    <a:pt x="1226" y="44"/>
                    <a:pt x="703" y="44"/>
                  </a:cubicBezTo>
                  <a:cubicBezTo>
                    <a:pt x="631" y="151"/>
                    <a:pt x="619" y="270"/>
                    <a:pt x="691" y="390"/>
                  </a:cubicBezTo>
                  <a:cubicBezTo>
                    <a:pt x="607" y="294"/>
                    <a:pt x="679" y="151"/>
                    <a:pt x="572" y="56"/>
                  </a:cubicBezTo>
                  <a:cubicBezTo>
                    <a:pt x="527" y="19"/>
                    <a:pt x="473" y="0"/>
                    <a:pt x="4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7671;p32">
              <a:extLst>
                <a:ext uri="{FF2B5EF4-FFF2-40B4-BE49-F238E27FC236}">
                  <a16:creationId xmlns:a16="http://schemas.microsoft.com/office/drawing/2014/main" id="{EB70714F-178E-41C6-9BA0-ED37CD48DE86}"/>
                </a:ext>
              </a:extLst>
            </p:cNvPr>
            <p:cNvSpPr/>
            <p:nvPr/>
          </p:nvSpPr>
          <p:spPr>
            <a:xfrm>
              <a:off x="5315825" y="2145850"/>
              <a:ext cx="183375" cy="13200"/>
            </a:xfrm>
            <a:custGeom>
              <a:avLst/>
              <a:gdLst/>
              <a:ahLst/>
              <a:cxnLst/>
              <a:rect l="l" t="t" r="r" b="b"/>
              <a:pathLst>
                <a:path w="7335" h="528" extrusionOk="0">
                  <a:moveTo>
                    <a:pt x="487" y="1"/>
                  </a:moveTo>
                  <a:cubicBezTo>
                    <a:pt x="441" y="1"/>
                    <a:pt x="394" y="10"/>
                    <a:pt x="346" y="27"/>
                  </a:cubicBezTo>
                  <a:cubicBezTo>
                    <a:pt x="251" y="135"/>
                    <a:pt x="108" y="75"/>
                    <a:pt x="13" y="170"/>
                  </a:cubicBezTo>
                  <a:cubicBezTo>
                    <a:pt x="1" y="242"/>
                    <a:pt x="13" y="289"/>
                    <a:pt x="60" y="325"/>
                  </a:cubicBezTo>
                  <a:cubicBezTo>
                    <a:pt x="417" y="325"/>
                    <a:pt x="787" y="349"/>
                    <a:pt x="1144" y="349"/>
                  </a:cubicBezTo>
                  <a:cubicBezTo>
                    <a:pt x="1185" y="361"/>
                    <a:pt x="1230" y="367"/>
                    <a:pt x="1275" y="367"/>
                  </a:cubicBezTo>
                  <a:cubicBezTo>
                    <a:pt x="1319" y="367"/>
                    <a:pt x="1364" y="361"/>
                    <a:pt x="1406" y="349"/>
                  </a:cubicBezTo>
                  <a:lnTo>
                    <a:pt x="1429" y="349"/>
                  </a:lnTo>
                  <a:cubicBezTo>
                    <a:pt x="1554" y="380"/>
                    <a:pt x="1678" y="398"/>
                    <a:pt x="1803" y="398"/>
                  </a:cubicBezTo>
                  <a:cubicBezTo>
                    <a:pt x="1916" y="398"/>
                    <a:pt x="2030" y="383"/>
                    <a:pt x="2144" y="349"/>
                  </a:cubicBezTo>
                  <a:cubicBezTo>
                    <a:pt x="2183" y="359"/>
                    <a:pt x="2223" y="365"/>
                    <a:pt x="2261" y="365"/>
                  </a:cubicBezTo>
                  <a:cubicBezTo>
                    <a:pt x="2316" y="365"/>
                    <a:pt x="2369" y="353"/>
                    <a:pt x="2418" y="325"/>
                  </a:cubicBezTo>
                  <a:cubicBezTo>
                    <a:pt x="2648" y="373"/>
                    <a:pt x="2879" y="385"/>
                    <a:pt x="3110" y="385"/>
                  </a:cubicBezTo>
                  <a:cubicBezTo>
                    <a:pt x="3378" y="385"/>
                    <a:pt x="3644" y="368"/>
                    <a:pt x="3909" y="368"/>
                  </a:cubicBezTo>
                  <a:cubicBezTo>
                    <a:pt x="4161" y="368"/>
                    <a:pt x="4410" y="384"/>
                    <a:pt x="4656" y="444"/>
                  </a:cubicBezTo>
                  <a:cubicBezTo>
                    <a:pt x="5231" y="468"/>
                    <a:pt x="5801" y="528"/>
                    <a:pt x="6373" y="528"/>
                  </a:cubicBezTo>
                  <a:cubicBezTo>
                    <a:pt x="6665" y="528"/>
                    <a:pt x="6958" y="512"/>
                    <a:pt x="7252" y="468"/>
                  </a:cubicBezTo>
                  <a:cubicBezTo>
                    <a:pt x="7335" y="373"/>
                    <a:pt x="7335" y="278"/>
                    <a:pt x="7252" y="182"/>
                  </a:cubicBezTo>
                  <a:cubicBezTo>
                    <a:pt x="6359" y="170"/>
                    <a:pt x="5466" y="170"/>
                    <a:pt x="4573" y="158"/>
                  </a:cubicBezTo>
                  <a:cubicBezTo>
                    <a:pt x="4531" y="135"/>
                    <a:pt x="4489" y="123"/>
                    <a:pt x="4449" y="123"/>
                  </a:cubicBezTo>
                  <a:cubicBezTo>
                    <a:pt x="4409" y="123"/>
                    <a:pt x="4370" y="135"/>
                    <a:pt x="4335" y="158"/>
                  </a:cubicBezTo>
                  <a:lnTo>
                    <a:pt x="4287" y="158"/>
                  </a:lnTo>
                  <a:cubicBezTo>
                    <a:pt x="4144" y="117"/>
                    <a:pt x="4007" y="96"/>
                    <a:pt x="3870" y="96"/>
                  </a:cubicBezTo>
                  <a:cubicBezTo>
                    <a:pt x="3733" y="96"/>
                    <a:pt x="3596" y="117"/>
                    <a:pt x="3454" y="158"/>
                  </a:cubicBezTo>
                  <a:lnTo>
                    <a:pt x="3418" y="158"/>
                  </a:lnTo>
                  <a:cubicBezTo>
                    <a:pt x="3365" y="136"/>
                    <a:pt x="3307" y="128"/>
                    <a:pt x="3251" y="128"/>
                  </a:cubicBezTo>
                  <a:cubicBezTo>
                    <a:pt x="3218" y="128"/>
                    <a:pt x="3186" y="130"/>
                    <a:pt x="3156" y="135"/>
                  </a:cubicBezTo>
                  <a:lnTo>
                    <a:pt x="3120" y="135"/>
                  </a:lnTo>
                  <a:cubicBezTo>
                    <a:pt x="2931" y="92"/>
                    <a:pt x="2740" y="80"/>
                    <a:pt x="2549" y="80"/>
                  </a:cubicBezTo>
                  <a:cubicBezTo>
                    <a:pt x="2316" y="80"/>
                    <a:pt x="2081" y="98"/>
                    <a:pt x="1846" y="98"/>
                  </a:cubicBezTo>
                  <a:cubicBezTo>
                    <a:pt x="1632" y="98"/>
                    <a:pt x="1418" y="83"/>
                    <a:pt x="1203" y="27"/>
                  </a:cubicBezTo>
                  <a:lnTo>
                    <a:pt x="906" y="27"/>
                  </a:lnTo>
                  <a:cubicBezTo>
                    <a:pt x="864" y="69"/>
                    <a:pt x="816" y="90"/>
                    <a:pt x="767" y="90"/>
                  </a:cubicBezTo>
                  <a:cubicBezTo>
                    <a:pt x="718" y="90"/>
                    <a:pt x="667" y="69"/>
                    <a:pt x="620" y="27"/>
                  </a:cubicBezTo>
                  <a:cubicBezTo>
                    <a:pt x="578" y="10"/>
                    <a:pt x="534" y="1"/>
                    <a:pt x="4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7672;p32">
              <a:extLst>
                <a:ext uri="{FF2B5EF4-FFF2-40B4-BE49-F238E27FC236}">
                  <a16:creationId xmlns:a16="http://schemas.microsoft.com/office/drawing/2014/main" id="{A89E3FDF-1602-4917-9F8C-468A79675589}"/>
                </a:ext>
              </a:extLst>
            </p:cNvPr>
            <p:cNvSpPr/>
            <p:nvPr/>
          </p:nvSpPr>
          <p:spPr>
            <a:xfrm>
              <a:off x="5312550" y="2107875"/>
              <a:ext cx="72950" cy="29450"/>
            </a:xfrm>
            <a:custGeom>
              <a:avLst/>
              <a:gdLst/>
              <a:ahLst/>
              <a:cxnLst/>
              <a:rect l="l" t="t" r="r" b="b"/>
              <a:pathLst>
                <a:path w="2918" h="1178" extrusionOk="0">
                  <a:moveTo>
                    <a:pt x="1658" y="1"/>
                  </a:moveTo>
                  <a:cubicBezTo>
                    <a:pt x="1565" y="1"/>
                    <a:pt x="1481" y="36"/>
                    <a:pt x="1453" y="82"/>
                  </a:cubicBezTo>
                  <a:cubicBezTo>
                    <a:pt x="1365" y="231"/>
                    <a:pt x="1273" y="278"/>
                    <a:pt x="1182" y="278"/>
                  </a:cubicBezTo>
                  <a:cubicBezTo>
                    <a:pt x="1026" y="278"/>
                    <a:pt x="869" y="143"/>
                    <a:pt x="723" y="143"/>
                  </a:cubicBezTo>
                  <a:cubicBezTo>
                    <a:pt x="700" y="143"/>
                    <a:pt x="678" y="146"/>
                    <a:pt x="656" y="153"/>
                  </a:cubicBezTo>
                  <a:cubicBezTo>
                    <a:pt x="382" y="213"/>
                    <a:pt x="417" y="511"/>
                    <a:pt x="263" y="665"/>
                  </a:cubicBezTo>
                  <a:cubicBezTo>
                    <a:pt x="191" y="701"/>
                    <a:pt x="96" y="749"/>
                    <a:pt x="36" y="808"/>
                  </a:cubicBezTo>
                  <a:cubicBezTo>
                    <a:pt x="1" y="868"/>
                    <a:pt x="13" y="927"/>
                    <a:pt x="60" y="975"/>
                  </a:cubicBezTo>
                  <a:cubicBezTo>
                    <a:pt x="906" y="1177"/>
                    <a:pt x="1763" y="1046"/>
                    <a:pt x="2620" y="1142"/>
                  </a:cubicBezTo>
                  <a:cubicBezTo>
                    <a:pt x="2739" y="1118"/>
                    <a:pt x="2858" y="1106"/>
                    <a:pt x="2918" y="975"/>
                  </a:cubicBezTo>
                  <a:cubicBezTo>
                    <a:pt x="2823" y="904"/>
                    <a:pt x="2775" y="784"/>
                    <a:pt x="2763" y="677"/>
                  </a:cubicBezTo>
                  <a:cubicBezTo>
                    <a:pt x="2739" y="582"/>
                    <a:pt x="2692" y="511"/>
                    <a:pt x="2596" y="463"/>
                  </a:cubicBezTo>
                  <a:cubicBezTo>
                    <a:pt x="2477" y="403"/>
                    <a:pt x="2358" y="392"/>
                    <a:pt x="2227" y="392"/>
                  </a:cubicBezTo>
                  <a:cubicBezTo>
                    <a:pt x="2144" y="392"/>
                    <a:pt x="2049" y="403"/>
                    <a:pt x="1965" y="451"/>
                  </a:cubicBezTo>
                  <a:cubicBezTo>
                    <a:pt x="1918" y="463"/>
                    <a:pt x="1870" y="487"/>
                    <a:pt x="1846" y="511"/>
                  </a:cubicBezTo>
                  <a:cubicBezTo>
                    <a:pt x="1822" y="403"/>
                    <a:pt x="1977" y="451"/>
                    <a:pt x="1977" y="368"/>
                  </a:cubicBezTo>
                  <a:cubicBezTo>
                    <a:pt x="1977" y="90"/>
                    <a:pt x="1807" y="1"/>
                    <a:pt x="16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7673;p32">
              <a:extLst>
                <a:ext uri="{FF2B5EF4-FFF2-40B4-BE49-F238E27FC236}">
                  <a16:creationId xmlns:a16="http://schemas.microsoft.com/office/drawing/2014/main" id="{690E9398-1945-47CD-A49F-D38206F494CD}"/>
                </a:ext>
              </a:extLst>
            </p:cNvPr>
            <p:cNvSpPr/>
            <p:nvPr/>
          </p:nvSpPr>
          <p:spPr>
            <a:xfrm>
              <a:off x="5168500" y="2141875"/>
              <a:ext cx="148850" cy="12425"/>
            </a:xfrm>
            <a:custGeom>
              <a:avLst/>
              <a:gdLst/>
              <a:ahLst/>
              <a:cxnLst/>
              <a:rect l="l" t="t" r="r" b="b"/>
              <a:pathLst>
                <a:path w="5954" h="497" extrusionOk="0">
                  <a:moveTo>
                    <a:pt x="264" y="0"/>
                  </a:moveTo>
                  <a:cubicBezTo>
                    <a:pt x="196" y="0"/>
                    <a:pt x="128" y="15"/>
                    <a:pt x="60" y="44"/>
                  </a:cubicBezTo>
                  <a:cubicBezTo>
                    <a:pt x="12" y="103"/>
                    <a:pt x="0" y="163"/>
                    <a:pt x="48" y="234"/>
                  </a:cubicBezTo>
                  <a:cubicBezTo>
                    <a:pt x="119" y="329"/>
                    <a:pt x="203" y="389"/>
                    <a:pt x="310" y="437"/>
                  </a:cubicBezTo>
                  <a:cubicBezTo>
                    <a:pt x="453" y="472"/>
                    <a:pt x="619" y="496"/>
                    <a:pt x="774" y="496"/>
                  </a:cubicBezTo>
                  <a:cubicBezTo>
                    <a:pt x="1084" y="448"/>
                    <a:pt x="1381" y="377"/>
                    <a:pt x="1691" y="329"/>
                  </a:cubicBezTo>
                  <a:lnTo>
                    <a:pt x="1881" y="329"/>
                  </a:lnTo>
                  <a:cubicBezTo>
                    <a:pt x="2048" y="377"/>
                    <a:pt x="2213" y="389"/>
                    <a:pt x="2378" y="389"/>
                  </a:cubicBezTo>
                  <a:cubicBezTo>
                    <a:pt x="2542" y="389"/>
                    <a:pt x="2706" y="377"/>
                    <a:pt x="2869" y="377"/>
                  </a:cubicBezTo>
                  <a:cubicBezTo>
                    <a:pt x="3032" y="377"/>
                    <a:pt x="3195" y="389"/>
                    <a:pt x="3358" y="437"/>
                  </a:cubicBezTo>
                  <a:cubicBezTo>
                    <a:pt x="3849" y="477"/>
                    <a:pt x="4337" y="491"/>
                    <a:pt x="4826" y="491"/>
                  </a:cubicBezTo>
                  <a:cubicBezTo>
                    <a:pt x="5201" y="491"/>
                    <a:pt x="5576" y="483"/>
                    <a:pt x="5953" y="472"/>
                  </a:cubicBezTo>
                  <a:lnTo>
                    <a:pt x="5953" y="329"/>
                  </a:lnTo>
                  <a:cubicBezTo>
                    <a:pt x="5918" y="282"/>
                    <a:pt x="5882" y="234"/>
                    <a:pt x="5787" y="198"/>
                  </a:cubicBezTo>
                  <a:cubicBezTo>
                    <a:pt x="5199" y="167"/>
                    <a:pt x="4607" y="124"/>
                    <a:pt x="4016" y="124"/>
                  </a:cubicBezTo>
                  <a:cubicBezTo>
                    <a:pt x="3720" y="124"/>
                    <a:pt x="3425" y="135"/>
                    <a:pt x="3131" y="163"/>
                  </a:cubicBezTo>
                  <a:cubicBezTo>
                    <a:pt x="2813" y="102"/>
                    <a:pt x="2492" y="87"/>
                    <a:pt x="2169" y="87"/>
                  </a:cubicBezTo>
                  <a:cubicBezTo>
                    <a:pt x="1867" y="87"/>
                    <a:pt x="1565" y="100"/>
                    <a:pt x="1263" y="100"/>
                  </a:cubicBezTo>
                  <a:cubicBezTo>
                    <a:pt x="1004" y="100"/>
                    <a:pt x="746" y="90"/>
                    <a:pt x="488" y="56"/>
                  </a:cubicBezTo>
                  <a:cubicBezTo>
                    <a:pt x="414" y="18"/>
                    <a:pt x="339" y="0"/>
                    <a:pt x="2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7674;p32">
              <a:extLst>
                <a:ext uri="{FF2B5EF4-FFF2-40B4-BE49-F238E27FC236}">
                  <a16:creationId xmlns:a16="http://schemas.microsoft.com/office/drawing/2014/main" id="{EC07556E-DBA4-433A-82F3-AAAFEA2AF587}"/>
                </a:ext>
              </a:extLst>
            </p:cNvPr>
            <p:cNvSpPr/>
            <p:nvPr/>
          </p:nvSpPr>
          <p:spPr>
            <a:xfrm>
              <a:off x="5256000" y="2113300"/>
              <a:ext cx="58375" cy="19025"/>
            </a:xfrm>
            <a:custGeom>
              <a:avLst/>
              <a:gdLst/>
              <a:ahLst/>
              <a:cxnLst/>
              <a:rect l="l" t="t" r="r" b="b"/>
              <a:pathLst>
                <a:path w="2335" h="761" extrusionOk="0">
                  <a:moveTo>
                    <a:pt x="1410" y="1"/>
                  </a:moveTo>
                  <a:cubicBezTo>
                    <a:pt x="1292" y="1"/>
                    <a:pt x="1172" y="22"/>
                    <a:pt x="1048" y="79"/>
                  </a:cubicBezTo>
                  <a:cubicBezTo>
                    <a:pt x="1025" y="115"/>
                    <a:pt x="1013" y="151"/>
                    <a:pt x="977" y="175"/>
                  </a:cubicBezTo>
                  <a:cubicBezTo>
                    <a:pt x="969" y="183"/>
                    <a:pt x="950" y="250"/>
                    <a:pt x="932" y="250"/>
                  </a:cubicBezTo>
                  <a:cubicBezTo>
                    <a:pt x="922" y="250"/>
                    <a:pt x="913" y="233"/>
                    <a:pt x="905" y="186"/>
                  </a:cubicBezTo>
                  <a:cubicBezTo>
                    <a:pt x="870" y="151"/>
                    <a:pt x="846" y="115"/>
                    <a:pt x="798" y="91"/>
                  </a:cubicBezTo>
                  <a:cubicBezTo>
                    <a:pt x="727" y="44"/>
                    <a:pt x="644" y="8"/>
                    <a:pt x="560" y="8"/>
                  </a:cubicBezTo>
                  <a:cubicBezTo>
                    <a:pt x="501" y="8"/>
                    <a:pt x="453" y="44"/>
                    <a:pt x="417" y="91"/>
                  </a:cubicBezTo>
                  <a:cubicBezTo>
                    <a:pt x="334" y="329"/>
                    <a:pt x="155" y="472"/>
                    <a:pt x="1" y="639"/>
                  </a:cubicBezTo>
                  <a:cubicBezTo>
                    <a:pt x="102" y="730"/>
                    <a:pt x="211" y="761"/>
                    <a:pt x="329" y="761"/>
                  </a:cubicBezTo>
                  <a:cubicBezTo>
                    <a:pt x="350" y="761"/>
                    <a:pt x="372" y="760"/>
                    <a:pt x="393" y="758"/>
                  </a:cubicBezTo>
                  <a:cubicBezTo>
                    <a:pt x="622" y="724"/>
                    <a:pt x="850" y="713"/>
                    <a:pt x="1078" y="713"/>
                  </a:cubicBezTo>
                  <a:cubicBezTo>
                    <a:pt x="1493" y="713"/>
                    <a:pt x="1907" y="750"/>
                    <a:pt x="2322" y="758"/>
                  </a:cubicBezTo>
                  <a:lnTo>
                    <a:pt x="2322" y="627"/>
                  </a:lnTo>
                  <a:cubicBezTo>
                    <a:pt x="2334" y="389"/>
                    <a:pt x="2215" y="222"/>
                    <a:pt x="2001" y="115"/>
                  </a:cubicBezTo>
                  <a:cubicBezTo>
                    <a:pt x="1806" y="63"/>
                    <a:pt x="1611" y="1"/>
                    <a:pt x="14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7675;p32">
              <a:extLst>
                <a:ext uri="{FF2B5EF4-FFF2-40B4-BE49-F238E27FC236}">
                  <a16:creationId xmlns:a16="http://schemas.microsoft.com/office/drawing/2014/main" id="{888C000F-ADC8-4A3E-9BAB-D1CF0701F058}"/>
                </a:ext>
              </a:extLst>
            </p:cNvPr>
            <p:cNvSpPr/>
            <p:nvPr/>
          </p:nvSpPr>
          <p:spPr>
            <a:xfrm>
              <a:off x="5237550" y="2092875"/>
              <a:ext cx="34625" cy="36200"/>
            </a:xfrm>
            <a:custGeom>
              <a:avLst/>
              <a:gdLst/>
              <a:ahLst/>
              <a:cxnLst/>
              <a:rect l="l" t="t" r="r" b="b"/>
              <a:pathLst>
                <a:path w="1385" h="1448" extrusionOk="0">
                  <a:moveTo>
                    <a:pt x="625" y="1"/>
                  </a:moveTo>
                  <a:cubicBezTo>
                    <a:pt x="535" y="1"/>
                    <a:pt x="443" y="34"/>
                    <a:pt x="346" y="99"/>
                  </a:cubicBezTo>
                  <a:cubicBezTo>
                    <a:pt x="346" y="158"/>
                    <a:pt x="334" y="218"/>
                    <a:pt x="334" y="277"/>
                  </a:cubicBezTo>
                  <a:cubicBezTo>
                    <a:pt x="0" y="670"/>
                    <a:pt x="393" y="968"/>
                    <a:pt x="453" y="1301"/>
                  </a:cubicBezTo>
                  <a:cubicBezTo>
                    <a:pt x="524" y="1420"/>
                    <a:pt x="631" y="1444"/>
                    <a:pt x="750" y="1444"/>
                  </a:cubicBezTo>
                  <a:cubicBezTo>
                    <a:pt x="794" y="1446"/>
                    <a:pt x="838" y="1447"/>
                    <a:pt x="880" y="1447"/>
                  </a:cubicBezTo>
                  <a:cubicBezTo>
                    <a:pt x="1153" y="1447"/>
                    <a:pt x="1384" y="1390"/>
                    <a:pt x="1251" y="968"/>
                  </a:cubicBezTo>
                  <a:cubicBezTo>
                    <a:pt x="1239" y="932"/>
                    <a:pt x="1298" y="884"/>
                    <a:pt x="1334" y="861"/>
                  </a:cubicBezTo>
                  <a:cubicBezTo>
                    <a:pt x="1334" y="551"/>
                    <a:pt x="941" y="456"/>
                    <a:pt x="941" y="146"/>
                  </a:cubicBezTo>
                  <a:cubicBezTo>
                    <a:pt x="837" y="49"/>
                    <a:pt x="733" y="1"/>
                    <a:pt x="6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7676;p32">
              <a:extLst>
                <a:ext uri="{FF2B5EF4-FFF2-40B4-BE49-F238E27FC236}">
                  <a16:creationId xmlns:a16="http://schemas.microsoft.com/office/drawing/2014/main" id="{31AB08B3-8A47-4F93-A56C-6AB0E1E544BF}"/>
                </a:ext>
              </a:extLst>
            </p:cNvPr>
            <p:cNvSpPr/>
            <p:nvPr/>
          </p:nvSpPr>
          <p:spPr>
            <a:xfrm>
              <a:off x="5170275" y="2152775"/>
              <a:ext cx="28600" cy="48550"/>
            </a:xfrm>
            <a:custGeom>
              <a:avLst/>
              <a:gdLst/>
              <a:ahLst/>
              <a:cxnLst/>
              <a:rect l="l" t="t" r="r" b="b"/>
              <a:pathLst>
                <a:path w="1144" h="1942" extrusionOk="0">
                  <a:moveTo>
                    <a:pt x="715" y="1596"/>
                  </a:moveTo>
                  <a:lnTo>
                    <a:pt x="715" y="1596"/>
                  </a:lnTo>
                  <a:cubicBezTo>
                    <a:pt x="746" y="1621"/>
                    <a:pt x="764" y="1660"/>
                    <a:pt x="777" y="1702"/>
                  </a:cubicBezTo>
                  <a:lnTo>
                    <a:pt x="777" y="1702"/>
                  </a:lnTo>
                  <a:cubicBezTo>
                    <a:pt x="764" y="1669"/>
                    <a:pt x="743" y="1634"/>
                    <a:pt x="715" y="1596"/>
                  </a:cubicBezTo>
                  <a:close/>
                  <a:moveTo>
                    <a:pt x="179" y="1"/>
                  </a:moveTo>
                  <a:cubicBezTo>
                    <a:pt x="120" y="12"/>
                    <a:pt x="72" y="60"/>
                    <a:pt x="36" y="96"/>
                  </a:cubicBezTo>
                  <a:cubicBezTo>
                    <a:pt x="12" y="131"/>
                    <a:pt x="12" y="155"/>
                    <a:pt x="1" y="191"/>
                  </a:cubicBezTo>
                  <a:cubicBezTo>
                    <a:pt x="251" y="774"/>
                    <a:pt x="584" y="1322"/>
                    <a:pt x="703" y="1941"/>
                  </a:cubicBezTo>
                  <a:cubicBezTo>
                    <a:pt x="774" y="1884"/>
                    <a:pt x="803" y="1823"/>
                    <a:pt x="791" y="1752"/>
                  </a:cubicBezTo>
                  <a:lnTo>
                    <a:pt x="791" y="1752"/>
                  </a:lnTo>
                  <a:cubicBezTo>
                    <a:pt x="816" y="1844"/>
                    <a:pt x="840" y="1935"/>
                    <a:pt x="959" y="1935"/>
                  </a:cubicBezTo>
                  <a:cubicBezTo>
                    <a:pt x="975" y="1935"/>
                    <a:pt x="993" y="1933"/>
                    <a:pt x="1013" y="1929"/>
                  </a:cubicBezTo>
                  <a:cubicBezTo>
                    <a:pt x="1108" y="1858"/>
                    <a:pt x="1132" y="1751"/>
                    <a:pt x="1144" y="1644"/>
                  </a:cubicBezTo>
                  <a:cubicBezTo>
                    <a:pt x="1144" y="1251"/>
                    <a:pt x="1001" y="905"/>
                    <a:pt x="751" y="608"/>
                  </a:cubicBezTo>
                  <a:cubicBezTo>
                    <a:pt x="608" y="453"/>
                    <a:pt x="524" y="298"/>
                    <a:pt x="417" y="131"/>
                  </a:cubicBezTo>
                  <a:cubicBezTo>
                    <a:pt x="358" y="60"/>
                    <a:pt x="286" y="1"/>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7677;p32">
              <a:extLst>
                <a:ext uri="{FF2B5EF4-FFF2-40B4-BE49-F238E27FC236}">
                  <a16:creationId xmlns:a16="http://schemas.microsoft.com/office/drawing/2014/main" id="{EBA95896-FC46-4C65-B95D-86CB249034FF}"/>
                </a:ext>
              </a:extLst>
            </p:cNvPr>
            <p:cNvSpPr/>
            <p:nvPr/>
          </p:nvSpPr>
          <p:spPr>
            <a:xfrm>
              <a:off x="5234275" y="2098850"/>
              <a:ext cx="19075" cy="27100"/>
            </a:xfrm>
            <a:custGeom>
              <a:avLst/>
              <a:gdLst/>
              <a:ahLst/>
              <a:cxnLst/>
              <a:rect l="l" t="t" r="r" b="b"/>
              <a:pathLst>
                <a:path w="763" h="1084" extrusionOk="0">
                  <a:moveTo>
                    <a:pt x="288" y="1"/>
                  </a:moveTo>
                  <a:cubicBezTo>
                    <a:pt x="239" y="1"/>
                    <a:pt x="196" y="29"/>
                    <a:pt x="167" y="122"/>
                  </a:cubicBezTo>
                  <a:cubicBezTo>
                    <a:pt x="108" y="348"/>
                    <a:pt x="60" y="586"/>
                    <a:pt x="0" y="812"/>
                  </a:cubicBezTo>
                  <a:cubicBezTo>
                    <a:pt x="12" y="884"/>
                    <a:pt x="72" y="931"/>
                    <a:pt x="155" y="931"/>
                  </a:cubicBezTo>
                  <a:cubicBezTo>
                    <a:pt x="250" y="991"/>
                    <a:pt x="370" y="955"/>
                    <a:pt x="465" y="1050"/>
                  </a:cubicBezTo>
                  <a:cubicBezTo>
                    <a:pt x="482" y="1067"/>
                    <a:pt x="504" y="1084"/>
                    <a:pt x="533" y="1084"/>
                  </a:cubicBezTo>
                  <a:cubicBezTo>
                    <a:pt x="545" y="1084"/>
                    <a:pt x="558" y="1081"/>
                    <a:pt x="572" y="1074"/>
                  </a:cubicBezTo>
                  <a:cubicBezTo>
                    <a:pt x="703" y="979"/>
                    <a:pt x="762" y="860"/>
                    <a:pt x="631" y="729"/>
                  </a:cubicBezTo>
                  <a:cubicBezTo>
                    <a:pt x="429" y="526"/>
                    <a:pt x="453" y="288"/>
                    <a:pt x="453" y="50"/>
                  </a:cubicBezTo>
                  <a:cubicBezTo>
                    <a:pt x="398" y="32"/>
                    <a:pt x="340" y="1"/>
                    <a:pt x="2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7678;p32">
              <a:extLst>
                <a:ext uri="{FF2B5EF4-FFF2-40B4-BE49-F238E27FC236}">
                  <a16:creationId xmlns:a16="http://schemas.microsoft.com/office/drawing/2014/main" id="{9734728A-E34E-4E2E-B8B6-4D1936D957EF}"/>
                </a:ext>
              </a:extLst>
            </p:cNvPr>
            <p:cNvSpPr/>
            <p:nvPr/>
          </p:nvSpPr>
          <p:spPr>
            <a:xfrm>
              <a:off x="5181600" y="2143800"/>
              <a:ext cx="66100" cy="3150"/>
            </a:xfrm>
            <a:custGeom>
              <a:avLst/>
              <a:gdLst/>
              <a:ahLst/>
              <a:cxnLst/>
              <a:rect l="l" t="t" r="r" b="b"/>
              <a:pathLst>
                <a:path w="2644" h="126" extrusionOk="0">
                  <a:moveTo>
                    <a:pt x="2212" y="0"/>
                  </a:moveTo>
                  <a:cubicBezTo>
                    <a:pt x="2153" y="0"/>
                    <a:pt x="2094" y="2"/>
                    <a:pt x="2036" y="2"/>
                  </a:cubicBezTo>
                  <a:cubicBezTo>
                    <a:pt x="1345" y="14"/>
                    <a:pt x="679" y="14"/>
                    <a:pt x="0" y="14"/>
                  </a:cubicBezTo>
                  <a:cubicBezTo>
                    <a:pt x="95" y="109"/>
                    <a:pt x="222" y="125"/>
                    <a:pt x="349" y="125"/>
                  </a:cubicBezTo>
                  <a:cubicBezTo>
                    <a:pt x="413" y="125"/>
                    <a:pt x="476" y="121"/>
                    <a:pt x="536" y="121"/>
                  </a:cubicBezTo>
                  <a:cubicBezTo>
                    <a:pt x="1226" y="121"/>
                    <a:pt x="1941" y="98"/>
                    <a:pt x="2643" y="98"/>
                  </a:cubicBezTo>
                  <a:cubicBezTo>
                    <a:pt x="2507" y="13"/>
                    <a:pt x="2359" y="0"/>
                    <a:pt x="22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7679;p32">
              <a:extLst>
                <a:ext uri="{FF2B5EF4-FFF2-40B4-BE49-F238E27FC236}">
                  <a16:creationId xmlns:a16="http://schemas.microsoft.com/office/drawing/2014/main" id="{8E742E2F-DBE0-4CDF-9A58-0A5ED0DBA437}"/>
                </a:ext>
              </a:extLst>
            </p:cNvPr>
            <p:cNvSpPr/>
            <p:nvPr/>
          </p:nvSpPr>
          <p:spPr>
            <a:xfrm>
              <a:off x="5182175" y="2231350"/>
              <a:ext cx="18200" cy="22650"/>
            </a:xfrm>
            <a:custGeom>
              <a:avLst/>
              <a:gdLst/>
              <a:ahLst/>
              <a:cxnLst/>
              <a:rect l="l" t="t" r="r" b="b"/>
              <a:pathLst>
                <a:path w="728" h="906" extrusionOk="0">
                  <a:moveTo>
                    <a:pt x="227" y="1"/>
                  </a:moveTo>
                  <a:cubicBezTo>
                    <a:pt x="191" y="1"/>
                    <a:pt x="156" y="25"/>
                    <a:pt x="120" y="48"/>
                  </a:cubicBezTo>
                  <a:cubicBezTo>
                    <a:pt x="108" y="144"/>
                    <a:pt x="108" y="215"/>
                    <a:pt x="96" y="287"/>
                  </a:cubicBezTo>
                  <a:cubicBezTo>
                    <a:pt x="37" y="501"/>
                    <a:pt x="1" y="691"/>
                    <a:pt x="96" y="906"/>
                  </a:cubicBezTo>
                  <a:lnTo>
                    <a:pt x="703" y="906"/>
                  </a:lnTo>
                  <a:cubicBezTo>
                    <a:pt x="525" y="727"/>
                    <a:pt x="703" y="560"/>
                    <a:pt x="703" y="382"/>
                  </a:cubicBezTo>
                  <a:cubicBezTo>
                    <a:pt x="727" y="322"/>
                    <a:pt x="727" y="263"/>
                    <a:pt x="715" y="203"/>
                  </a:cubicBezTo>
                  <a:cubicBezTo>
                    <a:pt x="683" y="168"/>
                    <a:pt x="654" y="156"/>
                    <a:pt x="625" y="156"/>
                  </a:cubicBezTo>
                  <a:cubicBezTo>
                    <a:pt x="542" y="156"/>
                    <a:pt x="470" y="264"/>
                    <a:pt x="388" y="264"/>
                  </a:cubicBezTo>
                  <a:cubicBezTo>
                    <a:pt x="382" y="264"/>
                    <a:pt x="376" y="264"/>
                    <a:pt x="370" y="263"/>
                  </a:cubicBezTo>
                  <a:cubicBezTo>
                    <a:pt x="370" y="179"/>
                    <a:pt x="346" y="96"/>
                    <a:pt x="287" y="36"/>
                  </a:cubicBezTo>
                  <a:cubicBezTo>
                    <a:pt x="287" y="25"/>
                    <a:pt x="275" y="1"/>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7680;p32">
              <a:extLst>
                <a:ext uri="{FF2B5EF4-FFF2-40B4-BE49-F238E27FC236}">
                  <a16:creationId xmlns:a16="http://schemas.microsoft.com/office/drawing/2014/main" id="{582ABB1D-BFE4-4401-8E7D-43205C8C1A09}"/>
                </a:ext>
              </a:extLst>
            </p:cNvPr>
            <p:cNvSpPr/>
            <p:nvPr/>
          </p:nvSpPr>
          <p:spPr>
            <a:xfrm>
              <a:off x="5346200" y="2146225"/>
              <a:ext cx="48225" cy="3900"/>
            </a:xfrm>
            <a:custGeom>
              <a:avLst/>
              <a:gdLst/>
              <a:ahLst/>
              <a:cxnLst/>
              <a:rect l="l" t="t" r="r" b="b"/>
              <a:pathLst>
                <a:path w="1929" h="156" extrusionOk="0">
                  <a:moveTo>
                    <a:pt x="1298" y="1"/>
                  </a:moveTo>
                  <a:cubicBezTo>
                    <a:pt x="869" y="24"/>
                    <a:pt x="441" y="24"/>
                    <a:pt x="0" y="24"/>
                  </a:cubicBezTo>
                  <a:cubicBezTo>
                    <a:pt x="102" y="147"/>
                    <a:pt x="239" y="156"/>
                    <a:pt x="381" y="156"/>
                  </a:cubicBezTo>
                  <a:cubicBezTo>
                    <a:pt x="405" y="156"/>
                    <a:pt x="429" y="155"/>
                    <a:pt x="453" y="155"/>
                  </a:cubicBezTo>
                  <a:cubicBezTo>
                    <a:pt x="941" y="155"/>
                    <a:pt x="1429" y="143"/>
                    <a:pt x="1929" y="143"/>
                  </a:cubicBezTo>
                  <a:cubicBezTo>
                    <a:pt x="1727" y="1"/>
                    <a:pt x="1488" y="60"/>
                    <a:pt x="1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7681;p32">
              <a:extLst>
                <a:ext uri="{FF2B5EF4-FFF2-40B4-BE49-F238E27FC236}">
                  <a16:creationId xmlns:a16="http://schemas.microsoft.com/office/drawing/2014/main" id="{72FC9549-BB55-42A5-8D35-CBF2CF9FE8C7}"/>
                </a:ext>
              </a:extLst>
            </p:cNvPr>
            <p:cNvSpPr/>
            <p:nvPr/>
          </p:nvSpPr>
          <p:spPr>
            <a:xfrm>
              <a:off x="5186350" y="2192375"/>
              <a:ext cx="12525" cy="34000"/>
            </a:xfrm>
            <a:custGeom>
              <a:avLst/>
              <a:gdLst/>
              <a:ahLst/>
              <a:cxnLst/>
              <a:rect l="l" t="t" r="r" b="b"/>
              <a:pathLst>
                <a:path w="501" h="1360" extrusionOk="0">
                  <a:moveTo>
                    <a:pt x="120" y="0"/>
                  </a:moveTo>
                  <a:cubicBezTo>
                    <a:pt x="84" y="119"/>
                    <a:pt x="72" y="238"/>
                    <a:pt x="60" y="357"/>
                  </a:cubicBezTo>
                  <a:cubicBezTo>
                    <a:pt x="60" y="417"/>
                    <a:pt x="60" y="476"/>
                    <a:pt x="72" y="524"/>
                  </a:cubicBezTo>
                  <a:cubicBezTo>
                    <a:pt x="1" y="762"/>
                    <a:pt x="24" y="1000"/>
                    <a:pt x="24" y="1238"/>
                  </a:cubicBezTo>
                  <a:cubicBezTo>
                    <a:pt x="56" y="1322"/>
                    <a:pt x="105" y="1360"/>
                    <a:pt x="173" y="1360"/>
                  </a:cubicBezTo>
                  <a:cubicBezTo>
                    <a:pt x="183" y="1360"/>
                    <a:pt x="193" y="1359"/>
                    <a:pt x="203" y="1357"/>
                  </a:cubicBezTo>
                  <a:cubicBezTo>
                    <a:pt x="417" y="1214"/>
                    <a:pt x="417" y="976"/>
                    <a:pt x="489" y="750"/>
                  </a:cubicBezTo>
                  <a:cubicBezTo>
                    <a:pt x="501" y="583"/>
                    <a:pt x="501" y="441"/>
                    <a:pt x="382" y="322"/>
                  </a:cubicBezTo>
                  <a:cubicBezTo>
                    <a:pt x="227" y="274"/>
                    <a:pt x="286" y="48"/>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7682;p32">
              <a:extLst>
                <a:ext uri="{FF2B5EF4-FFF2-40B4-BE49-F238E27FC236}">
                  <a16:creationId xmlns:a16="http://schemas.microsoft.com/office/drawing/2014/main" id="{E8FF8329-52A8-46CE-8D6C-4C8FE219DB03}"/>
                </a:ext>
              </a:extLst>
            </p:cNvPr>
            <p:cNvSpPr/>
            <p:nvPr/>
          </p:nvSpPr>
          <p:spPr>
            <a:xfrm>
              <a:off x="5131875" y="2185825"/>
              <a:ext cx="9850" cy="25025"/>
            </a:xfrm>
            <a:custGeom>
              <a:avLst/>
              <a:gdLst/>
              <a:ahLst/>
              <a:cxnLst/>
              <a:rect l="l" t="t" r="r" b="b"/>
              <a:pathLst>
                <a:path w="394" h="1001" extrusionOk="0">
                  <a:moveTo>
                    <a:pt x="227" y="0"/>
                  </a:moveTo>
                  <a:cubicBezTo>
                    <a:pt x="48" y="322"/>
                    <a:pt x="1" y="667"/>
                    <a:pt x="239" y="1000"/>
                  </a:cubicBezTo>
                  <a:cubicBezTo>
                    <a:pt x="286" y="714"/>
                    <a:pt x="334" y="429"/>
                    <a:pt x="394" y="143"/>
                  </a:cubicBezTo>
                  <a:cubicBezTo>
                    <a:pt x="334" y="83"/>
                    <a:pt x="322" y="0"/>
                    <a:pt x="2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7683;p32">
              <a:extLst>
                <a:ext uri="{FF2B5EF4-FFF2-40B4-BE49-F238E27FC236}">
                  <a16:creationId xmlns:a16="http://schemas.microsoft.com/office/drawing/2014/main" id="{C8EA5F92-47EB-4F18-B4CF-61F813BCCF60}"/>
                </a:ext>
              </a:extLst>
            </p:cNvPr>
            <p:cNvSpPr/>
            <p:nvPr/>
          </p:nvSpPr>
          <p:spPr>
            <a:xfrm>
              <a:off x="5137225" y="2164975"/>
              <a:ext cx="8675" cy="24425"/>
            </a:xfrm>
            <a:custGeom>
              <a:avLst/>
              <a:gdLst/>
              <a:ahLst/>
              <a:cxnLst/>
              <a:rect l="l" t="t" r="r" b="b"/>
              <a:pathLst>
                <a:path w="347" h="977" extrusionOk="0">
                  <a:moveTo>
                    <a:pt x="180" y="1"/>
                  </a:moveTo>
                  <a:cubicBezTo>
                    <a:pt x="120" y="263"/>
                    <a:pt x="61" y="548"/>
                    <a:pt x="1" y="834"/>
                  </a:cubicBezTo>
                  <a:cubicBezTo>
                    <a:pt x="61" y="894"/>
                    <a:pt x="108" y="941"/>
                    <a:pt x="168" y="977"/>
                  </a:cubicBezTo>
                  <a:cubicBezTo>
                    <a:pt x="239" y="703"/>
                    <a:pt x="299" y="429"/>
                    <a:pt x="346" y="167"/>
                  </a:cubicBezTo>
                  <a:lnTo>
                    <a:pt x="18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7684;p32">
              <a:extLst>
                <a:ext uri="{FF2B5EF4-FFF2-40B4-BE49-F238E27FC236}">
                  <a16:creationId xmlns:a16="http://schemas.microsoft.com/office/drawing/2014/main" id="{DBC084D7-A2D1-4F12-AAE4-FF87EC1F600B}"/>
                </a:ext>
              </a:extLst>
            </p:cNvPr>
            <p:cNvSpPr/>
            <p:nvPr/>
          </p:nvSpPr>
          <p:spPr>
            <a:xfrm>
              <a:off x="5183675" y="2205750"/>
              <a:ext cx="5975" cy="24600"/>
            </a:xfrm>
            <a:custGeom>
              <a:avLst/>
              <a:gdLst/>
              <a:ahLst/>
              <a:cxnLst/>
              <a:rect l="l" t="t" r="r" b="b"/>
              <a:pathLst>
                <a:path w="239" h="984" extrusionOk="0">
                  <a:moveTo>
                    <a:pt x="167" y="1"/>
                  </a:moveTo>
                  <a:cubicBezTo>
                    <a:pt x="0" y="298"/>
                    <a:pt x="48" y="620"/>
                    <a:pt x="48" y="941"/>
                  </a:cubicBezTo>
                  <a:cubicBezTo>
                    <a:pt x="81" y="968"/>
                    <a:pt x="107" y="984"/>
                    <a:pt x="136" y="984"/>
                  </a:cubicBezTo>
                  <a:cubicBezTo>
                    <a:pt x="159" y="984"/>
                    <a:pt x="183" y="974"/>
                    <a:pt x="215" y="953"/>
                  </a:cubicBezTo>
                  <a:cubicBezTo>
                    <a:pt x="238" y="894"/>
                    <a:pt x="227" y="834"/>
                    <a:pt x="179" y="799"/>
                  </a:cubicBezTo>
                  <a:cubicBezTo>
                    <a:pt x="179" y="525"/>
                    <a:pt x="167" y="275"/>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7685;p32">
              <a:extLst>
                <a:ext uri="{FF2B5EF4-FFF2-40B4-BE49-F238E27FC236}">
                  <a16:creationId xmlns:a16="http://schemas.microsoft.com/office/drawing/2014/main" id="{62328797-776D-4C00-904A-77565A169410}"/>
                </a:ext>
              </a:extLst>
            </p:cNvPr>
            <p:cNvSpPr/>
            <p:nvPr/>
          </p:nvSpPr>
          <p:spPr>
            <a:xfrm>
              <a:off x="5172950" y="2238500"/>
              <a:ext cx="11050" cy="15500"/>
            </a:xfrm>
            <a:custGeom>
              <a:avLst/>
              <a:gdLst/>
              <a:ahLst/>
              <a:cxnLst/>
              <a:rect l="l" t="t" r="r" b="b"/>
              <a:pathLst>
                <a:path w="442" h="620" extrusionOk="0">
                  <a:moveTo>
                    <a:pt x="441" y="1"/>
                  </a:moveTo>
                  <a:cubicBezTo>
                    <a:pt x="310" y="215"/>
                    <a:pt x="310" y="524"/>
                    <a:pt x="1" y="620"/>
                  </a:cubicBezTo>
                  <a:lnTo>
                    <a:pt x="441" y="620"/>
                  </a:lnTo>
                  <a:lnTo>
                    <a:pt x="441"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7686;p32">
              <a:extLst>
                <a:ext uri="{FF2B5EF4-FFF2-40B4-BE49-F238E27FC236}">
                  <a16:creationId xmlns:a16="http://schemas.microsoft.com/office/drawing/2014/main" id="{B234A93D-78CC-4192-9FD7-D51346DC491C}"/>
                </a:ext>
              </a:extLst>
            </p:cNvPr>
            <p:cNvSpPr/>
            <p:nvPr/>
          </p:nvSpPr>
          <p:spPr>
            <a:xfrm>
              <a:off x="5159850" y="2143250"/>
              <a:ext cx="11950" cy="10450"/>
            </a:xfrm>
            <a:custGeom>
              <a:avLst/>
              <a:gdLst/>
              <a:ahLst/>
              <a:cxnLst/>
              <a:rect l="l" t="t" r="r" b="b"/>
              <a:pathLst>
                <a:path w="478" h="418" extrusionOk="0">
                  <a:moveTo>
                    <a:pt x="429" y="1"/>
                  </a:moveTo>
                  <a:cubicBezTo>
                    <a:pt x="310" y="120"/>
                    <a:pt x="1" y="167"/>
                    <a:pt x="275" y="417"/>
                  </a:cubicBezTo>
                  <a:cubicBezTo>
                    <a:pt x="299" y="417"/>
                    <a:pt x="334" y="405"/>
                    <a:pt x="358" y="393"/>
                  </a:cubicBezTo>
                  <a:cubicBezTo>
                    <a:pt x="429" y="322"/>
                    <a:pt x="477" y="227"/>
                    <a:pt x="453" y="120"/>
                  </a:cubicBezTo>
                  <a:cubicBezTo>
                    <a:pt x="453" y="96"/>
                    <a:pt x="429" y="48"/>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7687;p32">
              <a:extLst>
                <a:ext uri="{FF2B5EF4-FFF2-40B4-BE49-F238E27FC236}">
                  <a16:creationId xmlns:a16="http://schemas.microsoft.com/office/drawing/2014/main" id="{0B8D7558-5F2C-4B7D-A32A-89ECB0345FF4}"/>
                </a:ext>
              </a:extLst>
            </p:cNvPr>
            <p:cNvSpPr/>
            <p:nvPr/>
          </p:nvSpPr>
          <p:spPr>
            <a:xfrm>
              <a:off x="5313450" y="2146825"/>
              <a:ext cx="11025" cy="3300"/>
            </a:xfrm>
            <a:custGeom>
              <a:avLst/>
              <a:gdLst/>
              <a:ahLst/>
              <a:cxnLst/>
              <a:rect l="l" t="t" r="r" b="b"/>
              <a:pathLst>
                <a:path w="441" h="132" extrusionOk="0">
                  <a:moveTo>
                    <a:pt x="0" y="0"/>
                  </a:moveTo>
                  <a:cubicBezTo>
                    <a:pt x="60" y="36"/>
                    <a:pt x="108" y="84"/>
                    <a:pt x="155" y="131"/>
                  </a:cubicBezTo>
                  <a:cubicBezTo>
                    <a:pt x="274" y="131"/>
                    <a:pt x="381" y="119"/>
                    <a:pt x="4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7688;p32">
              <a:extLst>
                <a:ext uri="{FF2B5EF4-FFF2-40B4-BE49-F238E27FC236}">
                  <a16:creationId xmlns:a16="http://schemas.microsoft.com/office/drawing/2014/main" id="{C4E199A9-79A3-4529-AC54-9B8C89A81068}"/>
                </a:ext>
              </a:extLst>
            </p:cNvPr>
            <p:cNvSpPr/>
            <p:nvPr/>
          </p:nvSpPr>
          <p:spPr>
            <a:xfrm>
              <a:off x="5331900" y="2147125"/>
              <a:ext cx="6875" cy="2475"/>
            </a:xfrm>
            <a:custGeom>
              <a:avLst/>
              <a:gdLst/>
              <a:ahLst/>
              <a:cxnLst/>
              <a:rect l="l" t="t" r="r" b="b"/>
              <a:pathLst>
                <a:path w="275" h="99" extrusionOk="0">
                  <a:moveTo>
                    <a:pt x="1" y="0"/>
                  </a:moveTo>
                  <a:cubicBezTo>
                    <a:pt x="42" y="66"/>
                    <a:pt x="90" y="99"/>
                    <a:pt x="138" y="99"/>
                  </a:cubicBezTo>
                  <a:cubicBezTo>
                    <a:pt x="185" y="99"/>
                    <a:pt x="233" y="66"/>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7689;p32">
              <a:extLst>
                <a:ext uri="{FF2B5EF4-FFF2-40B4-BE49-F238E27FC236}">
                  <a16:creationId xmlns:a16="http://schemas.microsoft.com/office/drawing/2014/main" id="{612131A7-E910-421F-89BE-980B531743A8}"/>
                </a:ext>
              </a:extLst>
            </p:cNvPr>
            <p:cNvSpPr/>
            <p:nvPr/>
          </p:nvSpPr>
          <p:spPr>
            <a:xfrm>
              <a:off x="5238150" y="2121500"/>
              <a:ext cx="7750" cy="3825"/>
            </a:xfrm>
            <a:custGeom>
              <a:avLst/>
              <a:gdLst/>
              <a:ahLst/>
              <a:cxnLst/>
              <a:rect l="l" t="t" r="r" b="b"/>
              <a:pathLst>
                <a:path w="310" h="153" extrusionOk="0">
                  <a:moveTo>
                    <a:pt x="92" y="0"/>
                  </a:moveTo>
                  <a:cubicBezTo>
                    <a:pt x="63" y="0"/>
                    <a:pt x="32" y="5"/>
                    <a:pt x="0" y="13"/>
                  </a:cubicBezTo>
                  <a:cubicBezTo>
                    <a:pt x="43" y="108"/>
                    <a:pt x="117" y="152"/>
                    <a:pt x="204" y="152"/>
                  </a:cubicBezTo>
                  <a:cubicBezTo>
                    <a:pt x="237" y="152"/>
                    <a:pt x="273" y="146"/>
                    <a:pt x="310" y="132"/>
                  </a:cubicBezTo>
                  <a:cubicBezTo>
                    <a:pt x="256" y="42"/>
                    <a:pt x="182" y="0"/>
                    <a:pt x="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7690;p32">
              <a:extLst>
                <a:ext uri="{FF2B5EF4-FFF2-40B4-BE49-F238E27FC236}">
                  <a16:creationId xmlns:a16="http://schemas.microsoft.com/office/drawing/2014/main" id="{48CB5D40-ED60-4DB9-852A-B54CC57FE2C1}"/>
                </a:ext>
              </a:extLst>
            </p:cNvPr>
            <p:cNvSpPr/>
            <p:nvPr/>
          </p:nvSpPr>
          <p:spPr>
            <a:xfrm>
              <a:off x="5184850" y="2229275"/>
              <a:ext cx="4500" cy="3900"/>
            </a:xfrm>
            <a:custGeom>
              <a:avLst/>
              <a:gdLst/>
              <a:ahLst/>
              <a:cxnLst/>
              <a:rect l="l" t="t" r="r" b="b"/>
              <a:pathLst>
                <a:path w="180" h="156" extrusionOk="0">
                  <a:moveTo>
                    <a:pt x="13" y="0"/>
                  </a:moveTo>
                  <a:cubicBezTo>
                    <a:pt x="13" y="48"/>
                    <a:pt x="1" y="96"/>
                    <a:pt x="13" y="155"/>
                  </a:cubicBezTo>
                  <a:cubicBezTo>
                    <a:pt x="61" y="155"/>
                    <a:pt x="96" y="131"/>
                    <a:pt x="144" y="131"/>
                  </a:cubicBezTo>
                  <a:cubicBezTo>
                    <a:pt x="180" y="96"/>
                    <a:pt x="168" y="48"/>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7691;p32">
              <a:extLst>
                <a:ext uri="{FF2B5EF4-FFF2-40B4-BE49-F238E27FC236}">
                  <a16:creationId xmlns:a16="http://schemas.microsoft.com/office/drawing/2014/main" id="{919A4973-D3EC-4858-B191-B9E7827EF52F}"/>
                </a:ext>
              </a:extLst>
            </p:cNvPr>
            <p:cNvSpPr/>
            <p:nvPr/>
          </p:nvSpPr>
          <p:spPr>
            <a:xfrm>
              <a:off x="5166700" y="2153375"/>
              <a:ext cx="4800" cy="4200"/>
            </a:xfrm>
            <a:custGeom>
              <a:avLst/>
              <a:gdLst/>
              <a:ahLst/>
              <a:cxnLst/>
              <a:rect l="l" t="t" r="r" b="b"/>
              <a:pathLst>
                <a:path w="192" h="168" extrusionOk="0">
                  <a:moveTo>
                    <a:pt x="60" y="0"/>
                  </a:moveTo>
                  <a:lnTo>
                    <a:pt x="1" y="36"/>
                  </a:lnTo>
                  <a:cubicBezTo>
                    <a:pt x="36" y="72"/>
                    <a:pt x="96" y="119"/>
                    <a:pt x="144" y="167"/>
                  </a:cubicBezTo>
                  <a:lnTo>
                    <a:pt x="191" y="131"/>
                  </a:lnTo>
                  <a:cubicBezTo>
                    <a:pt x="179" y="60"/>
                    <a:pt x="132" y="12"/>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7692;p32">
              <a:extLst>
                <a:ext uri="{FF2B5EF4-FFF2-40B4-BE49-F238E27FC236}">
                  <a16:creationId xmlns:a16="http://schemas.microsoft.com/office/drawing/2014/main" id="{A7DDBF11-57B1-4AF6-8395-3D01E707A454}"/>
                </a:ext>
              </a:extLst>
            </p:cNvPr>
            <p:cNvSpPr/>
            <p:nvPr/>
          </p:nvSpPr>
          <p:spPr>
            <a:xfrm>
              <a:off x="5303025" y="2911875"/>
              <a:ext cx="41700" cy="27325"/>
            </a:xfrm>
            <a:custGeom>
              <a:avLst/>
              <a:gdLst/>
              <a:ahLst/>
              <a:cxnLst/>
              <a:rect l="l" t="t" r="r" b="b"/>
              <a:pathLst>
                <a:path w="1668" h="1093" extrusionOk="0">
                  <a:moveTo>
                    <a:pt x="1037" y="795"/>
                  </a:moveTo>
                  <a:lnTo>
                    <a:pt x="1037" y="795"/>
                  </a:lnTo>
                  <a:cubicBezTo>
                    <a:pt x="950" y="867"/>
                    <a:pt x="861" y="885"/>
                    <a:pt x="780" y="886"/>
                  </a:cubicBezTo>
                  <a:lnTo>
                    <a:pt x="780" y="886"/>
                  </a:lnTo>
                  <a:cubicBezTo>
                    <a:pt x="861" y="877"/>
                    <a:pt x="950" y="851"/>
                    <a:pt x="1037" y="795"/>
                  </a:cubicBezTo>
                  <a:close/>
                  <a:moveTo>
                    <a:pt x="176" y="1"/>
                  </a:moveTo>
                  <a:cubicBezTo>
                    <a:pt x="159" y="1"/>
                    <a:pt x="140" y="4"/>
                    <a:pt x="120" y="9"/>
                  </a:cubicBezTo>
                  <a:cubicBezTo>
                    <a:pt x="84" y="21"/>
                    <a:pt x="25" y="93"/>
                    <a:pt x="36" y="105"/>
                  </a:cubicBezTo>
                  <a:cubicBezTo>
                    <a:pt x="179" y="378"/>
                    <a:pt x="84" y="652"/>
                    <a:pt x="36" y="914"/>
                  </a:cubicBezTo>
                  <a:cubicBezTo>
                    <a:pt x="1" y="1057"/>
                    <a:pt x="167" y="1093"/>
                    <a:pt x="287" y="1093"/>
                  </a:cubicBezTo>
                  <a:cubicBezTo>
                    <a:pt x="656" y="1093"/>
                    <a:pt x="1049" y="1081"/>
                    <a:pt x="1418" y="1081"/>
                  </a:cubicBezTo>
                  <a:cubicBezTo>
                    <a:pt x="1537" y="1021"/>
                    <a:pt x="1668" y="974"/>
                    <a:pt x="1608" y="795"/>
                  </a:cubicBezTo>
                  <a:cubicBezTo>
                    <a:pt x="1542" y="749"/>
                    <a:pt x="1475" y="734"/>
                    <a:pt x="1409" y="734"/>
                  </a:cubicBezTo>
                  <a:cubicBezTo>
                    <a:pt x="1285" y="734"/>
                    <a:pt x="1161" y="787"/>
                    <a:pt x="1037" y="795"/>
                  </a:cubicBezTo>
                  <a:cubicBezTo>
                    <a:pt x="984" y="712"/>
                    <a:pt x="905" y="674"/>
                    <a:pt x="838" y="674"/>
                  </a:cubicBezTo>
                  <a:cubicBezTo>
                    <a:pt x="828" y="674"/>
                    <a:pt x="819" y="675"/>
                    <a:pt x="810" y="676"/>
                  </a:cubicBezTo>
                  <a:cubicBezTo>
                    <a:pt x="744" y="689"/>
                    <a:pt x="684" y="696"/>
                    <a:pt x="630" y="696"/>
                  </a:cubicBezTo>
                  <a:cubicBezTo>
                    <a:pt x="385" y="696"/>
                    <a:pt x="273" y="556"/>
                    <a:pt x="322" y="224"/>
                  </a:cubicBezTo>
                  <a:cubicBezTo>
                    <a:pt x="322" y="188"/>
                    <a:pt x="298" y="140"/>
                    <a:pt x="287" y="93"/>
                  </a:cubicBezTo>
                  <a:cubicBezTo>
                    <a:pt x="268" y="30"/>
                    <a:pt x="230" y="1"/>
                    <a:pt x="1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7693;p32">
              <a:extLst>
                <a:ext uri="{FF2B5EF4-FFF2-40B4-BE49-F238E27FC236}">
                  <a16:creationId xmlns:a16="http://schemas.microsoft.com/office/drawing/2014/main" id="{755387C7-50DA-4947-AC43-E605FC5E1C42}"/>
                </a:ext>
              </a:extLst>
            </p:cNvPr>
            <p:cNvSpPr/>
            <p:nvPr/>
          </p:nvSpPr>
          <p:spPr>
            <a:xfrm>
              <a:off x="5338450" y="2931750"/>
              <a:ext cx="32775" cy="8100"/>
            </a:xfrm>
            <a:custGeom>
              <a:avLst/>
              <a:gdLst/>
              <a:ahLst/>
              <a:cxnLst/>
              <a:rect l="l" t="t" r="r" b="b"/>
              <a:pathLst>
                <a:path w="1311" h="324" extrusionOk="0">
                  <a:moveTo>
                    <a:pt x="191" y="0"/>
                  </a:moveTo>
                  <a:cubicBezTo>
                    <a:pt x="120" y="95"/>
                    <a:pt x="60" y="191"/>
                    <a:pt x="1" y="286"/>
                  </a:cubicBezTo>
                  <a:cubicBezTo>
                    <a:pt x="14" y="285"/>
                    <a:pt x="28" y="285"/>
                    <a:pt x="42" y="285"/>
                  </a:cubicBezTo>
                  <a:cubicBezTo>
                    <a:pt x="241" y="285"/>
                    <a:pt x="442" y="323"/>
                    <a:pt x="649" y="323"/>
                  </a:cubicBezTo>
                  <a:cubicBezTo>
                    <a:pt x="863" y="323"/>
                    <a:pt x="1082" y="283"/>
                    <a:pt x="1310" y="119"/>
                  </a:cubicBezTo>
                  <a:cubicBezTo>
                    <a:pt x="1075" y="25"/>
                    <a:pt x="859" y="14"/>
                    <a:pt x="654" y="14"/>
                  </a:cubicBezTo>
                  <a:cubicBezTo>
                    <a:pt x="593" y="14"/>
                    <a:pt x="533" y="15"/>
                    <a:pt x="474" y="15"/>
                  </a:cubicBezTo>
                  <a:cubicBezTo>
                    <a:pt x="378" y="15"/>
                    <a:pt x="284" y="13"/>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7694;p32">
              <a:extLst>
                <a:ext uri="{FF2B5EF4-FFF2-40B4-BE49-F238E27FC236}">
                  <a16:creationId xmlns:a16="http://schemas.microsoft.com/office/drawing/2014/main" id="{DC9A0254-93F4-4397-9314-FAE77E1CFE7C}"/>
                </a:ext>
              </a:extLst>
            </p:cNvPr>
            <p:cNvSpPr/>
            <p:nvPr/>
          </p:nvSpPr>
          <p:spPr>
            <a:xfrm>
              <a:off x="5266425" y="2946925"/>
              <a:ext cx="12525" cy="36325"/>
            </a:xfrm>
            <a:custGeom>
              <a:avLst/>
              <a:gdLst/>
              <a:ahLst/>
              <a:cxnLst/>
              <a:rect l="l" t="t" r="r" b="b"/>
              <a:pathLst>
                <a:path w="501" h="1453" extrusionOk="0">
                  <a:moveTo>
                    <a:pt x="203" y="0"/>
                  </a:moveTo>
                  <a:cubicBezTo>
                    <a:pt x="84" y="286"/>
                    <a:pt x="0" y="560"/>
                    <a:pt x="60" y="869"/>
                  </a:cubicBezTo>
                  <a:cubicBezTo>
                    <a:pt x="238" y="1012"/>
                    <a:pt x="131" y="1250"/>
                    <a:pt x="203" y="1453"/>
                  </a:cubicBezTo>
                  <a:cubicBezTo>
                    <a:pt x="238" y="1429"/>
                    <a:pt x="262" y="1417"/>
                    <a:pt x="310" y="1405"/>
                  </a:cubicBezTo>
                  <a:cubicBezTo>
                    <a:pt x="238" y="941"/>
                    <a:pt x="500" y="453"/>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7695;p32">
              <a:extLst>
                <a:ext uri="{FF2B5EF4-FFF2-40B4-BE49-F238E27FC236}">
                  <a16:creationId xmlns:a16="http://schemas.microsoft.com/office/drawing/2014/main" id="{A89B9D4F-9145-435A-80DD-221611B8434E}"/>
                </a:ext>
              </a:extLst>
            </p:cNvPr>
            <p:cNvSpPr/>
            <p:nvPr/>
          </p:nvSpPr>
          <p:spPr>
            <a:xfrm>
              <a:off x="5336375" y="2864375"/>
              <a:ext cx="14000" cy="11125"/>
            </a:xfrm>
            <a:custGeom>
              <a:avLst/>
              <a:gdLst/>
              <a:ahLst/>
              <a:cxnLst/>
              <a:rect l="l" t="t" r="r" b="b"/>
              <a:pathLst>
                <a:path w="560" h="445" extrusionOk="0">
                  <a:moveTo>
                    <a:pt x="491" y="0"/>
                  </a:moveTo>
                  <a:cubicBezTo>
                    <a:pt x="225" y="0"/>
                    <a:pt x="77" y="192"/>
                    <a:pt x="0" y="445"/>
                  </a:cubicBezTo>
                  <a:cubicBezTo>
                    <a:pt x="203" y="350"/>
                    <a:pt x="417" y="219"/>
                    <a:pt x="560" y="4"/>
                  </a:cubicBezTo>
                  <a:cubicBezTo>
                    <a:pt x="536" y="2"/>
                    <a:pt x="513" y="0"/>
                    <a:pt x="4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7696;p32">
              <a:extLst>
                <a:ext uri="{FF2B5EF4-FFF2-40B4-BE49-F238E27FC236}">
                  <a16:creationId xmlns:a16="http://schemas.microsoft.com/office/drawing/2014/main" id="{CEAE5F49-F67A-4A9D-A381-1A9592F40B3B}"/>
                </a:ext>
              </a:extLst>
            </p:cNvPr>
            <p:cNvSpPr/>
            <p:nvPr/>
          </p:nvSpPr>
          <p:spPr>
            <a:xfrm>
              <a:off x="5303925" y="2899900"/>
              <a:ext cx="5975" cy="4775"/>
            </a:xfrm>
            <a:custGeom>
              <a:avLst/>
              <a:gdLst/>
              <a:ahLst/>
              <a:cxnLst/>
              <a:rect l="l" t="t" r="r" b="b"/>
              <a:pathLst>
                <a:path w="239" h="191" extrusionOk="0">
                  <a:moveTo>
                    <a:pt x="239" y="0"/>
                  </a:moveTo>
                  <a:cubicBezTo>
                    <a:pt x="120" y="12"/>
                    <a:pt x="12" y="36"/>
                    <a:pt x="0" y="191"/>
                  </a:cubicBezTo>
                  <a:cubicBezTo>
                    <a:pt x="108" y="155"/>
                    <a:pt x="191" y="95"/>
                    <a:pt x="2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7697;p32">
              <a:extLst>
                <a:ext uri="{FF2B5EF4-FFF2-40B4-BE49-F238E27FC236}">
                  <a16:creationId xmlns:a16="http://schemas.microsoft.com/office/drawing/2014/main" id="{9693F497-6EA2-40AC-8C9F-2C754BDB7B11}"/>
                </a:ext>
              </a:extLst>
            </p:cNvPr>
            <p:cNvSpPr/>
            <p:nvPr/>
          </p:nvSpPr>
          <p:spPr>
            <a:xfrm>
              <a:off x="5350050" y="2860600"/>
              <a:ext cx="4200" cy="4200"/>
            </a:xfrm>
            <a:custGeom>
              <a:avLst/>
              <a:gdLst/>
              <a:ahLst/>
              <a:cxnLst/>
              <a:rect l="l" t="t" r="r" b="b"/>
              <a:pathLst>
                <a:path w="168" h="168" extrusionOk="0">
                  <a:moveTo>
                    <a:pt x="168" y="1"/>
                  </a:moveTo>
                  <a:cubicBezTo>
                    <a:pt x="72" y="36"/>
                    <a:pt x="13" y="72"/>
                    <a:pt x="1" y="167"/>
                  </a:cubicBezTo>
                  <a:cubicBezTo>
                    <a:pt x="108" y="155"/>
                    <a:pt x="144" y="96"/>
                    <a:pt x="1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7698;p32">
              <a:extLst>
                <a:ext uri="{FF2B5EF4-FFF2-40B4-BE49-F238E27FC236}">
                  <a16:creationId xmlns:a16="http://schemas.microsoft.com/office/drawing/2014/main" id="{B7FCB15D-ADC4-4042-AF3A-050DD6887530}"/>
                </a:ext>
              </a:extLst>
            </p:cNvPr>
            <p:cNvSpPr/>
            <p:nvPr/>
          </p:nvSpPr>
          <p:spPr>
            <a:xfrm>
              <a:off x="5299750" y="2904350"/>
              <a:ext cx="4200" cy="3600"/>
            </a:xfrm>
            <a:custGeom>
              <a:avLst/>
              <a:gdLst/>
              <a:ahLst/>
              <a:cxnLst/>
              <a:rect l="l" t="t" r="r" b="b"/>
              <a:pathLst>
                <a:path w="168" h="144" extrusionOk="0">
                  <a:moveTo>
                    <a:pt x="167" y="1"/>
                  </a:moveTo>
                  <a:cubicBezTo>
                    <a:pt x="72" y="13"/>
                    <a:pt x="13" y="60"/>
                    <a:pt x="1" y="144"/>
                  </a:cubicBezTo>
                  <a:cubicBezTo>
                    <a:pt x="108" y="132"/>
                    <a:pt x="156" y="84"/>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7699;p32">
              <a:extLst>
                <a:ext uri="{FF2B5EF4-FFF2-40B4-BE49-F238E27FC236}">
                  <a16:creationId xmlns:a16="http://schemas.microsoft.com/office/drawing/2014/main" id="{8724260C-4881-40C0-A13F-A3A6A40DA7E3}"/>
                </a:ext>
              </a:extLst>
            </p:cNvPr>
            <p:cNvSpPr/>
            <p:nvPr/>
          </p:nvSpPr>
          <p:spPr>
            <a:xfrm>
              <a:off x="5328325" y="2878900"/>
              <a:ext cx="5100" cy="3150"/>
            </a:xfrm>
            <a:custGeom>
              <a:avLst/>
              <a:gdLst/>
              <a:ahLst/>
              <a:cxnLst/>
              <a:rect l="l" t="t" r="r" b="b"/>
              <a:pathLst>
                <a:path w="204" h="126" extrusionOk="0">
                  <a:moveTo>
                    <a:pt x="156" y="1"/>
                  </a:moveTo>
                  <a:cubicBezTo>
                    <a:pt x="84" y="1"/>
                    <a:pt x="30" y="47"/>
                    <a:pt x="1" y="126"/>
                  </a:cubicBezTo>
                  <a:cubicBezTo>
                    <a:pt x="96" y="126"/>
                    <a:pt x="156" y="78"/>
                    <a:pt x="203" y="7"/>
                  </a:cubicBezTo>
                  <a:cubicBezTo>
                    <a:pt x="187" y="3"/>
                    <a:pt x="171" y="1"/>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7700;p32">
              <a:extLst>
                <a:ext uri="{FF2B5EF4-FFF2-40B4-BE49-F238E27FC236}">
                  <a16:creationId xmlns:a16="http://schemas.microsoft.com/office/drawing/2014/main" id="{76D93FD4-6495-4ADC-86E4-0EEF8A20AB7B}"/>
                </a:ext>
              </a:extLst>
            </p:cNvPr>
            <p:cNvSpPr/>
            <p:nvPr/>
          </p:nvSpPr>
          <p:spPr>
            <a:xfrm>
              <a:off x="5324750" y="2882325"/>
              <a:ext cx="3600" cy="3300"/>
            </a:xfrm>
            <a:custGeom>
              <a:avLst/>
              <a:gdLst/>
              <a:ahLst/>
              <a:cxnLst/>
              <a:rect l="l" t="t" r="r" b="b"/>
              <a:pathLst>
                <a:path w="144" h="132" extrusionOk="0">
                  <a:moveTo>
                    <a:pt x="144" y="1"/>
                  </a:moveTo>
                  <a:lnTo>
                    <a:pt x="144" y="1"/>
                  </a:lnTo>
                  <a:cubicBezTo>
                    <a:pt x="72" y="13"/>
                    <a:pt x="13" y="60"/>
                    <a:pt x="1" y="132"/>
                  </a:cubicBezTo>
                  <a:cubicBezTo>
                    <a:pt x="72" y="96"/>
                    <a:pt x="120" y="72"/>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7701;p32">
              <a:extLst>
                <a:ext uri="{FF2B5EF4-FFF2-40B4-BE49-F238E27FC236}">
                  <a16:creationId xmlns:a16="http://schemas.microsoft.com/office/drawing/2014/main" id="{56C5203F-B708-4EB4-AC6F-FF1225933F47}"/>
                </a:ext>
              </a:extLst>
            </p:cNvPr>
            <p:cNvSpPr/>
            <p:nvPr/>
          </p:nvSpPr>
          <p:spPr>
            <a:xfrm>
              <a:off x="5320900" y="2885600"/>
              <a:ext cx="3575" cy="3900"/>
            </a:xfrm>
            <a:custGeom>
              <a:avLst/>
              <a:gdLst/>
              <a:ahLst/>
              <a:cxnLst/>
              <a:rect l="l" t="t" r="r" b="b"/>
              <a:pathLst>
                <a:path w="143" h="156" extrusionOk="0">
                  <a:moveTo>
                    <a:pt x="143" y="1"/>
                  </a:moveTo>
                  <a:lnTo>
                    <a:pt x="143" y="1"/>
                  </a:lnTo>
                  <a:cubicBezTo>
                    <a:pt x="60" y="36"/>
                    <a:pt x="12" y="72"/>
                    <a:pt x="0" y="155"/>
                  </a:cubicBezTo>
                  <a:cubicBezTo>
                    <a:pt x="95" y="120"/>
                    <a:pt x="119" y="72"/>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7702;p32">
              <a:extLst>
                <a:ext uri="{FF2B5EF4-FFF2-40B4-BE49-F238E27FC236}">
                  <a16:creationId xmlns:a16="http://schemas.microsoft.com/office/drawing/2014/main" id="{988F796F-EBBA-40A4-B860-139573C288B8}"/>
                </a:ext>
              </a:extLst>
            </p:cNvPr>
            <p:cNvSpPr/>
            <p:nvPr/>
          </p:nvSpPr>
          <p:spPr>
            <a:xfrm>
              <a:off x="5310175" y="2896025"/>
              <a:ext cx="3300" cy="3300"/>
            </a:xfrm>
            <a:custGeom>
              <a:avLst/>
              <a:gdLst/>
              <a:ahLst/>
              <a:cxnLst/>
              <a:rect l="l" t="t" r="r" b="b"/>
              <a:pathLst>
                <a:path w="132" h="132" extrusionOk="0">
                  <a:moveTo>
                    <a:pt x="1" y="131"/>
                  </a:moveTo>
                  <a:lnTo>
                    <a:pt x="13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7703;p32">
              <a:extLst>
                <a:ext uri="{FF2B5EF4-FFF2-40B4-BE49-F238E27FC236}">
                  <a16:creationId xmlns:a16="http://schemas.microsoft.com/office/drawing/2014/main" id="{7A31327F-834C-424B-BEA2-94420D1B6A08}"/>
                </a:ext>
              </a:extLst>
            </p:cNvPr>
            <p:cNvSpPr/>
            <p:nvPr/>
          </p:nvSpPr>
          <p:spPr>
            <a:xfrm>
              <a:off x="5317325" y="2889475"/>
              <a:ext cx="3600" cy="3300"/>
            </a:xfrm>
            <a:custGeom>
              <a:avLst/>
              <a:gdLst/>
              <a:ahLst/>
              <a:cxnLst/>
              <a:rect l="l" t="t" r="r" b="b"/>
              <a:pathLst>
                <a:path w="144" h="132" extrusionOk="0">
                  <a:moveTo>
                    <a:pt x="143" y="0"/>
                  </a:moveTo>
                  <a:lnTo>
                    <a:pt x="143" y="0"/>
                  </a:lnTo>
                  <a:cubicBezTo>
                    <a:pt x="107" y="36"/>
                    <a:pt x="48" y="84"/>
                    <a:pt x="0" y="131"/>
                  </a:cubicBezTo>
                  <a:cubicBezTo>
                    <a:pt x="84" y="108"/>
                    <a:pt x="131" y="72"/>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7704;p32">
              <a:extLst>
                <a:ext uri="{FF2B5EF4-FFF2-40B4-BE49-F238E27FC236}">
                  <a16:creationId xmlns:a16="http://schemas.microsoft.com/office/drawing/2014/main" id="{554383F3-42C3-42A4-8C80-3CD0C2500E26}"/>
                </a:ext>
              </a:extLst>
            </p:cNvPr>
            <p:cNvSpPr/>
            <p:nvPr/>
          </p:nvSpPr>
          <p:spPr>
            <a:xfrm>
              <a:off x="5313450" y="2892750"/>
              <a:ext cx="3900" cy="3300"/>
            </a:xfrm>
            <a:custGeom>
              <a:avLst/>
              <a:gdLst/>
              <a:ahLst/>
              <a:cxnLst/>
              <a:rect l="l" t="t" r="r" b="b"/>
              <a:pathLst>
                <a:path w="156" h="132" extrusionOk="0">
                  <a:moveTo>
                    <a:pt x="155" y="0"/>
                  </a:moveTo>
                  <a:cubicBezTo>
                    <a:pt x="108" y="36"/>
                    <a:pt x="48" y="84"/>
                    <a:pt x="0" y="131"/>
                  </a:cubicBezTo>
                  <a:cubicBezTo>
                    <a:pt x="96" y="119"/>
                    <a:pt x="143" y="72"/>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7705;p32">
              <a:extLst>
                <a:ext uri="{FF2B5EF4-FFF2-40B4-BE49-F238E27FC236}">
                  <a16:creationId xmlns:a16="http://schemas.microsoft.com/office/drawing/2014/main" id="{CF5BCAE9-C62C-4403-AF0F-E2F389B98ECB}"/>
                </a:ext>
              </a:extLst>
            </p:cNvPr>
            <p:cNvSpPr/>
            <p:nvPr/>
          </p:nvSpPr>
          <p:spPr>
            <a:xfrm>
              <a:off x="5374475" y="2752850"/>
              <a:ext cx="14900" cy="29200"/>
            </a:xfrm>
            <a:custGeom>
              <a:avLst/>
              <a:gdLst/>
              <a:ahLst/>
              <a:cxnLst/>
              <a:rect l="l" t="t" r="r" b="b"/>
              <a:pathLst>
                <a:path w="596" h="1168" extrusionOk="0">
                  <a:moveTo>
                    <a:pt x="441" y="0"/>
                  </a:moveTo>
                  <a:cubicBezTo>
                    <a:pt x="203" y="298"/>
                    <a:pt x="0" y="608"/>
                    <a:pt x="24" y="1012"/>
                  </a:cubicBezTo>
                  <a:cubicBezTo>
                    <a:pt x="32" y="1013"/>
                    <a:pt x="39" y="1014"/>
                    <a:pt x="46" y="1014"/>
                  </a:cubicBezTo>
                  <a:cubicBezTo>
                    <a:pt x="241" y="1014"/>
                    <a:pt x="196" y="720"/>
                    <a:pt x="369" y="720"/>
                  </a:cubicBezTo>
                  <a:cubicBezTo>
                    <a:pt x="383" y="720"/>
                    <a:pt x="399" y="722"/>
                    <a:pt x="417" y="727"/>
                  </a:cubicBezTo>
                  <a:cubicBezTo>
                    <a:pt x="441" y="893"/>
                    <a:pt x="441" y="1036"/>
                    <a:pt x="453" y="1167"/>
                  </a:cubicBezTo>
                  <a:cubicBezTo>
                    <a:pt x="524" y="1167"/>
                    <a:pt x="560" y="1143"/>
                    <a:pt x="560" y="1084"/>
                  </a:cubicBezTo>
                  <a:cubicBezTo>
                    <a:pt x="572" y="810"/>
                    <a:pt x="584" y="560"/>
                    <a:pt x="596" y="298"/>
                  </a:cubicBezTo>
                  <a:cubicBezTo>
                    <a:pt x="596" y="262"/>
                    <a:pt x="584" y="239"/>
                    <a:pt x="584" y="203"/>
                  </a:cubicBezTo>
                  <a:cubicBezTo>
                    <a:pt x="572" y="120"/>
                    <a:pt x="524" y="36"/>
                    <a:pt x="4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7706;p32">
              <a:extLst>
                <a:ext uri="{FF2B5EF4-FFF2-40B4-BE49-F238E27FC236}">
                  <a16:creationId xmlns:a16="http://schemas.microsoft.com/office/drawing/2014/main" id="{09E90E6D-4094-4477-B8AB-BF6ABA619C5F}"/>
                </a:ext>
              </a:extLst>
            </p:cNvPr>
            <p:cNvSpPr/>
            <p:nvPr/>
          </p:nvSpPr>
          <p:spPr>
            <a:xfrm>
              <a:off x="5386375" y="2745700"/>
              <a:ext cx="5975" cy="14625"/>
            </a:xfrm>
            <a:custGeom>
              <a:avLst/>
              <a:gdLst/>
              <a:ahLst/>
              <a:cxnLst/>
              <a:rect l="l" t="t" r="r" b="b"/>
              <a:pathLst>
                <a:path w="239" h="585" extrusionOk="0">
                  <a:moveTo>
                    <a:pt x="239" y="1"/>
                  </a:moveTo>
                  <a:cubicBezTo>
                    <a:pt x="203" y="48"/>
                    <a:pt x="155" y="108"/>
                    <a:pt x="96" y="167"/>
                  </a:cubicBezTo>
                  <a:cubicBezTo>
                    <a:pt x="1" y="286"/>
                    <a:pt x="36" y="406"/>
                    <a:pt x="60" y="525"/>
                  </a:cubicBezTo>
                  <a:cubicBezTo>
                    <a:pt x="96" y="536"/>
                    <a:pt x="108" y="560"/>
                    <a:pt x="120" y="584"/>
                  </a:cubicBezTo>
                  <a:cubicBezTo>
                    <a:pt x="239" y="406"/>
                    <a:pt x="239" y="203"/>
                    <a:pt x="2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7707;p32">
              <a:extLst>
                <a:ext uri="{FF2B5EF4-FFF2-40B4-BE49-F238E27FC236}">
                  <a16:creationId xmlns:a16="http://schemas.microsoft.com/office/drawing/2014/main" id="{E317C9C8-3E50-433D-A720-51BE5BFCD862}"/>
                </a:ext>
              </a:extLst>
            </p:cNvPr>
            <p:cNvSpPr/>
            <p:nvPr/>
          </p:nvSpPr>
          <p:spPr>
            <a:xfrm>
              <a:off x="5384875" y="2749575"/>
              <a:ext cx="3900" cy="8650"/>
            </a:xfrm>
            <a:custGeom>
              <a:avLst/>
              <a:gdLst/>
              <a:ahLst/>
              <a:cxnLst/>
              <a:rect l="l" t="t" r="r" b="b"/>
              <a:pathLst>
                <a:path w="156" h="346" extrusionOk="0">
                  <a:moveTo>
                    <a:pt x="156" y="0"/>
                  </a:moveTo>
                  <a:lnTo>
                    <a:pt x="25" y="131"/>
                  </a:lnTo>
                  <a:cubicBezTo>
                    <a:pt x="37" y="203"/>
                    <a:pt x="1" y="310"/>
                    <a:pt x="120" y="346"/>
                  </a:cubicBezTo>
                  <a:cubicBezTo>
                    <a:pt x="144" y="239"/>
                    <a:pt x="144" y="108"/>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7708;p32">
              <a:extLst>
                <a:ext uri="{FF2B5EF4-FFF2-40B4-BE49-F238E27FC236}">
                  <a16:creationId xmlns:a16="http://schemas.microsoft.com/office/drawing/2014/main" id="{7E8F664E-3DFA-4BBE-8740-A9E979B349D2}"/>
                </a:ext>
              </a:extLst>
            </p:cNvPr>
            <p:cNvSpPr/>
            <p:nvPr/>
          </p:nvSpPr>
          <p:spPr>
            <a:xfrm>
              <a:off x="5386075" y="2779925"/>
              <a:ext cx="4200" cy="12250"/>
            </a:xfrm>
            <a:custGeom>
              <a:avLst/>
              <a:gdLst/>
              <a:ahLst/>
              <a:cxnLst/>
              <a:rect l="l" t="t" r="r" b="b"/>
              <a:pathLst>
                <a:path w="168" h="490" extrusionOk="0">
                  <a:moveTo>
                    <a:pt x="108" y="1"/>
                  </a:moveTo>
                  <a:cubicBezTo>
                    <a:pt x="60" y="37"/>
                    <a:pt x="36" y="60"/>
                    <a:pt x="1" y="96"/>
                  </a:cubicBezTo>
                  <a:lnTo>
                    <a:pt x="1" y="489"/>
                  </a:lnTo>
                  <a:cubicBezTo>
                    <a:pt x="167" y="358"/>
                    <a:pt x="132" y="180"/>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7709;p32">
              <a:extLst>
                <a:ext uri="{FF2B5EF4-FFF2-40B4-BE49-F238E27FC236}">
                  <a16:creationId xmlns:a16="http://schemas.microsoft.com/office/drawing/2014/main" id="{DEA7C4B5-3C1A-4489-A830-BD4843B35674}"/>
                </a:ext>
              </a:extLst>
            </p:cNvPr>
            <p:cNvSpPr/>
            <p:nvPr/>
          </p:nvSpPr>
          <p:spPr>
            <a:xfrm>
              <a:off x="5901325" y="2801950"/>
              <a:ext cx="70575" cy="24700"/>
            </a:xfrm>
            <a:custGeom>
              <a:avLst/>
              <a:gdLst/>
              <a:ahLst/>
              <a:cxnLst/>
              <a:rect l="l" t="t" r="r" b="b"/>
              <a:pathLst>
                <a:path w="2823" h="988" extrusionOk="0">
                  <a:moveTo>
                    <a:pt x="346" y="1"/>
                  </a:moveTo>
                  <a:cubicBezTo>
                    <a:pt x="179" y="84"/>
                    <a:pt x="96" y="251"/>
                    <a:pt x="0" y="418"/>
                  </a:cubicBezTo>
                  <a:cubicBezTo>
                    <a:pt x="119" y="549"/>
                    <a:pt x="286" y="584"/>
                    <a:pt x="453" y="620"/>
                  </a:cubicBezTo>
                  <a:lnTo>
                    <a:pt x="762" y="763"/>
                  </a:lnTo>
                  <a:cubicBezTo>
                    <a:pt x="1022" y="910"/>
                    <a:pt x="1281" y="988"/>
                    <a:pt x="1539" y="988"/>
                  </a:cubicBezTo>
                  <a:cubicBezTo>
                    <a:pt x="1802" y="988"/>
                    <a:pt x="2064" y="907"/>
                    <a:pt x="2322" y="739"/>
                  </a:cubicBezTo>
                  <a:lnTo>
                    <a:pt x="2322" y="608"/>
                  </a:lnTo>
                  <a:cubicBezTo>
                    <a:pt x="2274" y="608"/>
                    <a:pt x="2232" y="603"/>
                    <a:pt x="2188" y="603"/>
                  </a:cubicBezTo>
                  <a:cubicBezTo>
                    <a:pt x="2166" y="603"/>
                    <a:pt x="2143" y="604"/>
                    <a:pt x="2120" y="608"/>
                  </a:cubicBezTo>
                  <a:cubicBezTo>
                    <a:pt x="2090" y="613"/>
                    <a:pt x="2065" y="616"/>
                    <a:pt x="2043" y="616"/>
                  </a:cubicBezTo>
                  <a:cubicBezTo>
                    <a:pt x="1914" y="616"/>
                    <a:pt x="1936" y="524"/>
                    <a:pt x="1905" y="370"/>
                  </a:cubicBezTo>
                  <a:cubicBezTo>
                    <a:pt x="1886" y="208"/>
                    <a:pt x="1930" y="173"/>
                    <a:pt x="1988" y="173"/>
                  </a:cubicBezTo>
                  <a:cubicBezTo>
                    <a:pt x="2031" y="173"/>
                    <a:pt x="2082" y="192"/>
                    <a:pt x="2119" y="192"/>
                  </a:cubicBezTo>
                  <a:cubicBezTo>
                    <a:pt x="2124" y="192"/>
                    <a:pt x="2128" y="192"/>
                    <a:pt x="2132" y="191"/>
                  </a:cubicBezTo>
                  <a:cubicBezTo>
                    <a:pt x="2358" y="168"/>
                    <a:pt x="2596" y="180"/>
                    <a:pt x="2822" y="168"/>
                  </a:cubicBezTo>
                  <a:cubicBezTo>
                    <a:pt x="2703" y="61"/>
                    <a:pt x="2548" y="72"/>
                    <a:pt x="2417" y="61"/>
                  </a:cubicBezTo>
                  <a:cubicBezTo>
                    <a:pt x="1727" y="49"/>
                    <a:pt x="1036" y="13"/>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7710;p32">
              <a:extLst>
                <a:ext uri="{FF2B5EF4-FFF2-40B4-BE49-F238E27FC236}">
                  <a16:creationId xmlns:a16="http://schemas.microsoft.com/office/drawing/2014/main" id="{2B854137-4227-4BCE-A014-F354D2FFC4B3}"/>
                </a:ext>
              </a:extLst>
            </p:cNvPr>
            <p:cNvSpPr/>
            <p:nvPr/>
          </p:nvSpPr>
          <p:spPr>
            <a:xfrm>
              <a:off x="5909650" y="2784575"/>
              <a:ext cx="17900" cy="7300"/>
            </a:xfrm>
            <a:custGeom>
              <a:avLst/>
              <a:gdLst/>
              <a:ahLst/>
              <a:cxnLst/>
              <a:rect l="l" t="t" r="r" b="b"/>
              <a:pathLst>
                <a:path w="716" h="292" extrusionOk="0">
                  <a:moveTo>
                    <a:pt x="225" y="0"/>
                  </a:moveTo>
                  <a:cubicBezTo>
                    <a:pt x="195" y="0"/>
                    <a:pt x="164" y="2"/>
                    <a:pt x="132" y="5"/>
                  </a:cubicBezTo>
                  <a:cubicBezTo>
                    <a:pt x="84" y="65"/>
                    <a:pt x="25" y="113"/>
                    <a:pt x="1" y="160"/>
                  </a:cubicBezTo>
                  <a:cubicBezTo>
                    <a:pt x="48" y="196"/>
                    <a:pt x="84" y="244"/>
                    <a:pt x="144" y="291"/>
                  </a:cubicBezTo>
                  <a:cubicBezTo>
                    <a:pt x="346" y="291"/>
                    <a:pt x="525" y="279"/>
                    <a:pt x="715" y="279"/>
                  </a:cubicBezTo>
                  <a:cubicBezTo>
                    <a:pt x="715" y="232"/>
                    <a:pt x="703" y="184"/>
                    <a:pt x="703" y="136"/>
                  </a:cubicBezTo>
                  <a:cubicBezTo>
                    <a:pt x="551" y="55"/>
                    <a:pt x="399" y="0"/>
                    <a:pt x="2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7711;p32">
              <a:extLst>
                <a:ext uri="{FF2B5EF4-FFF2-40B4-BE49-F238E27FC236}">
                  <a16:creationId xmlns:a16="http://schemas.microsoft.com/office/drawing/2014/main" id="{83A26E28-AAB8-434C-A8F3-DE0F70DBF965}"/>
                </a:ext>
              </a:extLst>
            </p:cNvPr>
            <p:cNvSpPr/>
            <p:nvPr/>
          </p:nvSpPr>
          <p:spPr>
            <a:xfrm>
              <a:off x="5909350" y="2788575"/>
              <a:ext cx="3600" cy="3300"/>
            </a:xfrm>
            <a:custGeom>
              <a:avLst/>
              <a:gdLst/>
              <a:ahLst/>
              <a:cxnLst/>
              <a:rect l="l" t="t" r="r" b="b"/>
              <a:pathLst>
                <a:path w="144" h="132" extrusionOk="0">
                  <a:moveTo>
                    <a:pt x="1" y="0"/>
                  </a:moveTo>
                  <a:cubicBezTo>
                    <a:pt x="37" y="36"/>
                    <a:pt x="96" y="84"/>
                    <a:pt x="144" y="131"/>
                  </a:cubicBezTo>
                  <a:cubicBezTo>
                    <a:pt x="96" y="84"/>
                    <a:pt x="60"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7712;p32">
              <a:extLst>
                <a:ext uri="{FF2B5EF4-FFF2-40B4-BE49-F238E27FC236}">
                  <a16:creationId xmlns:a16="http://schemas.microsoft.com/office/drawing/2014/main" id="{397EA9D2-69FC-427B-ABDF-2C07F49722C5}"/>
                </a:ext>
              </a:extLst>
            </p:cNvPr>
            <p:cNvSpPr/>
            <p:nvPr/>
          </p:nvSpPr>
          <p:spPr>
            <a:xfrm>
              <a:off x="6146000" y="2142650"/>
              <a:ext cx="14900" cy="11050"/>
            </a:xfrm>
            <a:custGeom>
              <a:avLst/>
              <a:gdLst/>
              <a:ahLst/>
              <a:cxnLst/>
              <a:rect l="l" t="t" r="r" b="b"/>
              <a:pathLst>
                <a:path w="596" h="442" extrusionOk="0">
                  <a:moveTo>
                    <a:pt x="274" y="1"/>
                  </a:moveTo>
                  <a:cubicBezTo>
                    <a:pt x="143" y="72"/>
                    <a:pt x="60" y="167"/>
                    <a:pt x="0" y="298"/>
                  </a:cubicBezTo>
                  <a:cubicBezTo>
                    <a:pt x="0" y="310"/>
                    <a:pt x="12" y="322"/>
                    <a:pt x="36" y="358"/>
                  </a:cubicBezTo>
                  <a:cubicBezTo>
                    <a:pt x="44" y="361"/>
                    <a:pt x="54" y="362"/>
                    <a:pt x="63" y="362"/>
                  </a:cubicBezTo>
                  <a:cubicBezTo>
                    <a:pt x="93" y="362"/>
                    <a:pt x="125" y="347"/>
                    <a:pt x="143" y="310"/>
                  </a:cubicBezTo>
                  <a:lnTo>
                    <a:pt x="298" y="310"/>
                  </a:lnTo>
                  <a:cubicBezTo>
                    <a:pt x="334" y="358"/>
                    <a:pt x="393" y="406"/>
                    <a:pt x="441" y="441"/>
                  </a:cubicBezTo>
                  <a:cubicBezTo>
                    <a:pt x="488" y="429"/>
                    <a:pt x="548" y="429"/>
                    <a:pt x="596" y="429"/>
                  </a:cubicBezTo>
                  <a:cubicBezTo>
                    <a:pt x="572" y="322"/>
                    <a:pt x="572" y="239"/>
                    <a:pt x="560" y="144"/>
                  </a:cubicBezTo>
                  <a:cubicBezTo>
                    <a:pt x="500" y="84"/>
                    <a:pt x="441" y="25"/>
                    <a:pt x="357" y="13"/>
                  </a:cubicBezTo>
                  <a:cubicBezTo>
                    <a:pt x="334" y="13"/>
                    <a:pt x="310" y="1"/>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7713;p32">
              <a:extLst>
                <a:ext uri="{FF2B5EF4-FFF2-40B4-BE49-F238E27FC236}">
                  <a16:creationId xmlns:a16="http://schemas.microsoft.com/office/drawing/2014/main" id="{0ED65F67-644A-433D-9E69-C80ABFCDBB05}"/>
                </a:ext>
              </a:extLst>
            </p:cNvPr>
            <p:cNvSpPr/>
            <p:nvPr/>
          </p:nvSpPr>
          <p:spPr>
            <a:xfrm>
              <a:off x="6142125" y="2150100"/>
              <a:ext cx="7475" cy="5075"/>
            </a:xfrm>
            <a:custGeom>
              <a:avLst/>
              <a:gdLst/>
              <a:ahLst/>
              <a:cxnLst/>
              <a:rect l="l" t="t" r="r" b="b"/>
              <a:pathLst>
                <a:path w="299" h="203" extrusionOk="0">
                  <a:moveTo>
                    <a:pt x="155" y="0"/>
                  </a:moveTo>
                  <a:cubicBezTo>
                    <a:pt x="108" y="48"/>
                    <a:pt x="60" y="84"/>
                    <a:pt x="0" y="131"/>
                  </a:cubicBezTo>
                  <a:cubicBezTo>
                    <a:pt x="62" y="182"/>
                    <a:pt x="106" y="202"/>
                    <a:pt x="141" y="202"/>
                  </a:cubicBezTo>
                  <a:cubicBezTo>
                    <a:pt x="226" y="202"/>
                    <a:pt x="247" y="77"/>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7714;p32">
              <a:extLst>
                <a:ext uri="{FF2B5EF4-FFF2-40B4-BE49-F238E27FC236}">
                  <a16:creationId xmlns:a16="http://schemas.microsoft.com/office/drawing/2014/main" id="{46C7A6E1-F195-4F3E-B0B9-A7379191041E}"/>
                </a:ext>
              </a:extLst>
            </p:cNvPr>
            <p:cNvSpPr/>
            <p:nvPr/>
          </p:nvSpPr>
          <p:spPr>
            <a:xfrm>
              <a:off x="6160875" y="2153375"/>
              <a:ext cx="7775" cy="4200"/>
            </a:xfrm>
            <a:custGeom>
              <a:avLst/>
              <a:gdLst/>
              <a:ahLst/>
              <a:cxnLst/>
              <a:rect l="l" t="t" r="r" b="b"/>
              <a:pathLst>
                <a:path w="311" h="168" extrusionOk="0">
                  <a:moveTo>
                    <a:pt x="1" y="0"/>
                  </a:moveTo>
                  <a:cubicBezTo>
                    <a:pt x="36" y="131"/>
                    <a:pt x="143" y="155"/>
                    <a:pt x="263" y="167"/>
                  </a:cubicBezTo>
                  <a:cubicBezTo>
                    <a:pt x="310" y="107"/>
                    <a:pt x="310" y="60"/>
                    <a:pt x="263" y="12"/>
                  </a:cubicBezTo>
                  <a:cubicBezTo>
                    <a:pt x="179" y="12"/>
                    <a:pt x="84"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7715;p32">
              <a:extLst>
                <a:ext uri="{FF2B5EF4-FFF2-40B4-BE49-F238E27FC236}">
                  <a16:creationId xmlns:a16="http://schemas.microsoft.com/office/drawing/2014/main" id="{72F918E2-C7D5-4845-B112-F56257795BCE}"/>
                </a:ext>
              </a:extLst>
            </p:cNvPr>
            <p:cNvSpPr/>
            <p:nvPr/>
          </p:nvSpPr>
          <p:spPr>
            <a:xfrm>
              <a:off x="6167425" y="2152100"/>
              <a:ext cx="8650" cy="5475"/>
            </a:xfrm>
            <a:custGeom>
              <a:avLst/>
              <a:gdLst/>
              <a:ahLst/>
              <a:cxnLst/>
              <a:rect l="l" t="t" r="r" b="b"/>
              <a:pathLst>
                <a:path w="346" h="219" extrusionOk="0">
                  <a:moveTo>
                    <a:pt x="140" y="1"/>
                  </a:moveTo>
                  <a:cubicBezTo>
                    <a:pt x="90" y="1"/>
                    <a:pt x="42" y="22"/>
                    <a:pt x="1" y="63"/>
                  </a:cubicBezTo>
                  <a:lnTo>
                    <a:pt x="1" y="218"/>
                  </a:lnTo>
                  <a:cubicBezTo>
                    <a:pt x="54" y="212"/>
                    <a:pt x="102" y="209"/>
                    <a:pt x="149" y="209"/>
                  </a:cubicBezTo>
                  <a:cubicBezTo>
                    <a:pt x="197" y="209"/>
                    <a:pt x="245" y="212"/>
                    <a:pt x="298" y="218"/>
                  </a:cubicBezTo>
                  <a:cubicBezTo>
                    <a:pt x="334" y="158"/>
                    <a:pt x="346" y="111"/>
                    <a:pt x="298" y="63"/>
                  </a:cubicBezTo>
                  <a:cubicBezTo>
                    <a:pt x="245" y="22"/>
                    <a:pt x="191" y="1"/>
                    <a:pt x="1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7716;p32">
              <a:extLst>
                <a:ext uri="{FF2B5EF4-FFF2-40B4-BE49-F238E27FC236}">
                  <a16:creationId xmlns:a16="http://schemas.microsoft.com/office/drawing/2014/main" id="{45FAA9E5-4939-4D55-9EC8-0AB9D2E31303}"/>
                </a:ext>
              </a:extLst>
            </p:cNvPr>
            <p:cNvSpPr/>
            <p:nvPr/>
          </p:nvSpPr>
          <p:spPr>
            <a:xfrm>
              <a:off x="6177850" y="2148900"/>
              <a:ext cx="4175" cy="4800"/>
            </a:xfrm>
            <a:custGeom>
              <a:avLst/>
              <a:gdLst/>
              <a:ahLst/>
              <a:cxnLst/>
              <a:rect l="l" t="t" r="r" b="b"/>
              <a:pathLst>
                <a:path w="167" h="192" extrusionOk="0">
                  <a:moveTo>
                    <a:pt x="95" y="1"/>
                  </a:moveTo>
                  <a:cubicBezTo>
                    <a:pt x="0" y="36"/>
                    <a:pt x="12" y="108"/>
                    <a:pt x="0" y="179"/>
                  </a:cubicBezTo>
                  <a:cubicBezTo>
                    <a:pt x="60" y="191"/>
                    <a:pt x="107" y="191"/>
                    <a:pt x="167" y="191"/>
                  </a:cubicBezTo>
                  <a:cubicBezTo>
                    <a:pt x="131" y="132"/>
                    <a:pt x="119" y="60"/>
                    <a:pt x="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7717;p32">
              <a:extLst>
                <a:ext uri="{FF2B5EF4-FFF2-40B4-BE49-F238E27FC236}">
                  <a16:creationId xmlns:a16="http://schemas.microsoft.com/office/drawing/2014/main" id="{86F3652C-870D-4CFC-841C-AFE52104D026}"/>
                </a:ext>
              </a:extLst>
            </p:cNvPr>
            <p:cNvSpPr/>
            <p:nvPr/>
          </p:nvSpPr>
          <p:spPr>
            <a:xfrm>
              <a:off x="6182000" y="2157250"/>
              <a:ext cx="4200" cy="3300"/>
            </a:xfrm>
            <a:custGeom>
              <a:avLst/>
              <a:gdLst/>
              <a:ahLst/>
              <a:cxnLst/>
              <a:rect l="l" t="t" r="r" b="b"/>
              <a:pathLst>
                <a:path w="168" h="132" extrusionOk="0">
                  <a:moveTo>
                    <a:pt x="1" y="0"/>
                  </a:moveTo>
                  <a:lnTo>
                    <a:pt x="1" y="0"/>
                  </a:lnTo>
                  <a:cubicBezTo>
                    <a:pt x="25" y="72"/>
                    <a:pt x="72" y="119"/>
                    <a:pt x="168" y="131"/>
                  </a:cubicBezTo>
                  <a:cubicBezTo>
                    <a:pt x="108" y="83"/>
                    <a:pt x="60" y="36"/>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7718;p32">
              <a:extLst>
                <a:ext uri="{FF2B5EF4-FFF2-40B4-BE49-F238E27FC236}">
                  <a16:creationId xmlns:a16="http://schemas.microsoft.com/office/drawing/2014/main" id="{513D39DA-406B-48D2-83CC-2289CFE4E8A4}"/>
                </a:ext>
              </a:extLst>
            </p:cNvPr>
            <p:cNvSpPr/>
            <p:nvPr/>
          </p:nvSpPr>
          <p:spPr>
            <a:xfrm>
              <a:off x="6174875" y="2153375"/>
              <a:ext cx="3000" cy="3900"/>
            </a:xfrm>
            <a:custGeom>
              <a:avLst/>
              <a:gdLst/>
              <a:ahLst/>
              <a:cxnLst/>
              <a:rect l="l" t="t" r="r" b="b"/>
              <a:pathLst>
                <a:path w="120" h="156" extrusionOk="0">
                  <a:moveTo>
                    <a:pt x="0" y="0"/>
                  </a:moveTo>
                  <a:lnTo>
                    <a:pt x="0" y="155"/>
                  </a:lnTo>
                  <a:cubicBezTo>
                    <a:pt x="48" y="107"/>
                    <a:pt x="95" y="60"/>
                    <a:pt x="1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7719;p32">
              <a:extLst>
                <a:ext uri="{FF2B5EF4-FFF2-40B4-BE49-F238E27FC236}">
                  <a16:creationId xmlns:a16="http://schemas.microsoft.com/office/drawing/2014/main" id="{FA8E13A7-C9AE-474E-9550-C71735527733}"/>
                </a:ext>
              </a:extLst>
            </p:cNvPr>
            <p:cNvSpPr/>
            <p:nvPr/>
          </p:nvSpPr>
          <p:spPr>
            <a:xfrm>
              <a:off x="6153425" y="2150100"/>
              <a:ext cx="3600" cy="3300"/>
            </a:xfrm>
            <a:custGeom>
              <a:avLst/>
              <a:gdLst/>
              <a:ahLst/>
              <a:cxnLst/>
              <a:rect l="l" t="t" r="r" b="b"/>
              <a:pathLst>
                <a:path w="144" h="132" extrusionOk="0">
                  <a:moveTo>
                    <a:pt x="1" y="0"/>
                  </a:moveTo>
                  <a:cubicBezTo>
                    <a:pt x="37" y="60"/>
                    <a:pt x="84" y="108"/>
                    <a:pt x="144" y="131"/>
                  </a:cubicBezTo>
                  <a:cubicBezTo>
                    <a:pt x="96" y="84"/>
                    <a:pt x="37" y="48"/>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7720;p32">
              <a:extLst>
                <a:ext uri="{FF2B5EF4-FFF2-40B4-BE49-F238E27FC236}">
                  <a16:creationId xmlns:a16="http://schemas.microsoft.com/office/drawing/2014/main" id="{37A533F1-CB0B-4360-B01D-405BFE0EB009}"/>
                </a:ext>
              </a:extLst>
            </p:cNvPr>
            <p:cNvSpPr/>
            <p:nvPr/>
          </p:nvSpPr>
          <p:spPr>
            <a:xfrm>
              <a:off x="6164150" y="2147000"/>
              <a:ext cx="10750" cy="6700"/>
            </a:xfrm>
            <a:custGeom>
              <a:avLst/>
              <a:gdLst/>
              <a:ahLst/>
              <a:cxnLst/>
              <a:rect l="l" t="t" r="r" b="b"/>
              <a:pathLst>
                <a:path w="430" h="268" extrusionOk="0">
                  <a:moveTo>
                    <a:pt x="232" y="0"/>
                  </a:moveTo>
                  <a:cubicBezTo>
                    <a:pt x="215" y="0"/>
                    <a:pt x="198" y="2"/>
                    <a:pt x="179" y="5"/>
                  </a:cubicBezTo>
                  <a:cubicBezTo>
                    <a:pt x="1" y="29"/>
                    <a:pt x="120" y="172"/>
                    <a:pt x="132" y="267"/>
                  </a:cubicBezTo>
                  <a:lnTo>
                    <a:pt x="429" y="267"/>
                  </a:lnTo>
                  <a:cubicBezTo>
                    <a:pt x="418" y="138"/>
                    <a:pt x="379" y="0"/>
                    <a:pt x="2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7721;p32">
              <a:extLst>
                <a:ext uri="{FF2B5EF4-FFF2-40B4-BE49-F238E27FC236}">
                  <a16:creationId xmlns:a16="http://schemas.microsoft.com/office/drawing/2014/main" id="{0D77C2DC-51E2-4A84-AE92-F2FAD8C8BF98}"/>
                </a:ext>
              </a:extLst>
            </p:cNvPr>
            <p:cNvSpPr/>
            <p:nvPr/>
          </p:nvSpPr>
          <p:spPr>
            <a:xfrm>
              <a:off x="6152550" y="2140275"/>
              <a:ext cx="8650" cy="4925"/>
            </a:xfrm>
            <a:custGeom>
              <a:avLst/>
              <a:gdLst/>
              <a:ahLst/>
              <a:cxnLst/>
              <a:rect l="l" t="t" r="r" b="b"/>
              <a:pathLst>
                <a:path w="346" h="197" extrusionOk="0">
                  <a:moveTo>
                    <a:pt x="0" y="0"/>
                  </a:moveTo>
                  <a:lnTo>
                    <a:pt x="0" y="0"/>
                  </a:lnTo>
                  <a:cubicBezTo>
                    <a:pt x="12" y="36"/>
                    <a:pt x="12" y="84"/>
                    <a:pt x="12" y="108"/>
                  </a:cubicBezTo>
                  <a:lnTo>
                    <a:pt x="48" y="143"/>
                  </a:lnTo>
                  <a:cubicBezTo>
                    <a:pt x="84" y="179"/>
                    <a:pt x="125" y="197"/>
                    <a:pt x="168" y="197"/>
                  </a:cubicBezTo>
                  <a:cubicBezTo>
                    <a:pt x="212" y="197"/>
                    <a:pt x="256" y="179"/>
                    <a:pt x="298" y="143"/>
                  </a:cubicBezTo>
                  <a:cubicBezTo>
                    <a:pt x="310" y="96"/>
                    <a:pt x="334" y="60"/>
                    <a:pt x="345" y="36"/>
                  </a:cubicBezTo>
                  <a:cubicBezTo>
                    <a:pt x="226" y="24"/>
                    <a:pt x="119" y="24"/>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7722;p32">
              <a:extLst>
                <a:ext uri="{FF2B5EF4-FFF2-40B4-BE49-F238E27FC236}">
                  <a16:creationId xmlns:a16="http://schemas.microsoft.com/office/drawing/2014/main" id="{52B32EC2-C309-47EC-B675-AEF9ED80F1B3}"/>
                </a:ext>
              </a:extLst>
            </p:cNvPr>
            <p:cNvSpPr/>
            <p:nvPr/>
          </p:nvSpPr>
          <p:spPr>
            <a:xfrm>
              <a:off x="6153425" y="2143250"/>
              <a:ext cx="6275" cy="3000"/>
            </a:xfrm>
            <a:custGeom>
              <a:avLst/>
              <a:gdLst/>
              <a:ahLst/>
              <a:cxnLst/>
              <a:rect l="l" t="t" r="r" b="b"/>
              <a:pathLst>
                <a:path w="251" h="120" extrusionOk="0">
                  <a:moveTo>
                    <a:pt x="1" y="1"/>
                  </a:moveTo>
                  <a:cubicBezTo>
                    <a:pt x="60" y="108"/>
                    <a:pt x="156" y="120"/>
                    <a:pt x="251" y="120"/>
                  </a:cubicBezTo>
                  <a:lnTo>
                    <a:pt x="251" y="60"/>
                  </a:lnTo>
                  <a:lnTo>
                    <a:pt x="251"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7723;p32">
              <a:extLst>
                <a:ext uri="{FF2B5EF4-FFF2-40B4-BE49-F238E27FC236}">
                  <a16:creationId xmlns:a16="http://schemas.microsoft.com/office/drawing/2014/main" id="{06E5A656-7D39-4C0F-ADE5-996BACC4EF9D}"/>
                </a:ext>
              </a:extLst>
            </p:cNvPr>
            <p:cNvSpPr/>
            <p:nvPr/>
          </p:nvSpPr>
          <p:spPr>
            <a:xfrm>
              <a:off x="6135275" y="1709275"/>
              <a:ext cx="36050" cy="11150"/>
            </a:xfrm>
            <a:custGeom>
              <a:avLst/>
              <a:gdLst/>
              <a:ahLst/>
              <a:cxnLst/>
              <a:rect l="l" t="t" r="r" b="b"/>
              <a:pathLst>
                <a:path w="1442" h="446" extrusionOk="0">
                  <a:moveTo>
                    <a:pt x="155" y="0"/>
                  </a:moveTo>
                  <a:cubicBezTo>
                    <a:pt x="108" y="12"/>
                    <a:pt x="48" y="12"/>
                    <a:pt x="1" y="12"/>
                  </a:cubicBezTo>
                  <a:lnTo>
                    <a:pt x="1" y="155"/>
                  </a:lnTo>
                  <a:cubicBezTo>
                    <a:pt x="26" y="174"/>
                    <a:pt x="55" y="186"/>
                    <a:pt x="84" y="186"/>
                  </a:cubicBezTo>
                  <a:cubicBezTo>
                    <a:pt x="109" y="186"/>
                    <a:pt x="133" y="177"/>
                    <a:pt x="155" y="155"/>
                  </a:cubicBezTo>
                  <a:cubicBezTo>
                    <a:pt x="206" y="227"/>
                    <a:pt x="267" y="247"/>
                    <a:pt x="335" y="247"/>
                  </a:cubicBezTo>
                  <a:cubicBezTo>
                    <a:pt x="419" y="247"/>
                    <a:pt x="513" y="215"/>
                    <a:pt x="602" y="215"/>
                  </a:cubicBezTo>
                  <a:cubicBezTo>
                    <a:pt x="677" y="215"/>
                    <a:pt x="749" y="238"/>
                    <a:pt x="810" y="322"/>
                  </a:cubicBezTo>
                  <a:cubicBezTo>
                    <a:pt x="882" y="417"/>
                    <a:pt x="963" y="446"/>
                    <a:pt x="1048" y="446"/>
                  </a:cubicBezTo>
                  <a:cubicBezTo>
                    <a:pt x="1176" y="446"/>
                    <a:pt x="1313" y="381"/>
                    <a:pt x="1441" y="381"/>
                  </a:cubicBezTo>
                  <a:cubicBezTo>
                    <a:pt x="1334" y="274"/>
                    <a:pt x="1215" y="262"/>
                    <a:pt x="1156" y="143"/>
                  </a:cubicBezTo>
                  <a:cubicBezTo>
                    <a:pt x="1156" y="95"/>
                    <a:pt x="1144" y="60"/>
                    <a:pt x="1144" y="24"/>
                  </a:cubicBezTo>
                  <a:cubicBezTo>
                    <a:pt x="810" y="12"/>
                    <a:pt x="489" y="0"/>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7724;p32">
              <a:extLst>
                <a:ext uri="{FF2B5EF4-FFF2-40B4-BE49-F238E27FC236}">
                  <a16:creationId xmlns:a16="http://schemas.microsoft.com/office/drawing/2014/main" id="{E3FC670A-CEB1-4F4E-9367-763FC64371FE}"/>
                </a:ext>
              </a:extLst>
            </p:cNvPr>
            <p:cNvSpPr/>
            <p:nvPr/>
          </p:nvSpPr>
          <p:spPr>
            <a:xfrm>
              <a:off x="6134975" y="1712850"/>
              <a:ext cx="3900" cy="1800"/>
            </a:xfrm>
            <a:custGeom>
              <a:avLst/>
              <a:gdLst/>
              <a:ahLst/>
              <a:cxnLst/>
              <a:rect l="l" t="t" r="r" b="b"/>
              <a:pathLst>
                <a:path w="156" h="72" extrusionOk="0">
                  <a:moveTo>
                    <a:pt x="1" y="0"/>
                  </a:moveTo>
                  <a:cubicBezTo>
                    <a:pt x="25" y="48"/>
                    <a:pt x="51" y="72"/>
                    <a:pt x="78" y="72"/>
                  </a:cubicBezTo>
                  <a:cubicBezTo>
                    <a:pt x="105" y="72"/>
                    <a:pt x="132" y="48"/>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7725;p32">
              <a:extLst>
                <a:ext uri="{FF2B5EF4-FFF2-40B4-BE49-F238E27FC236}">
                  <a16:creationId xmlns:a16="http://schemas.microsoft.com/office/drawing/2014/main" id="{F0B5D445-52A8-40C3-A97A-2C2E5A6F39EE}"/>
                </a:ext>
              </a:extLst>
            </p:cNvPr>
            <p:cNvSpPr/>
            <p:nvPr/>
          </p:nvSpPr>
          <p:spPr>
            <a:xfrm>
              <a:off x="5318800" y="2100750"/>
              <a:ext cx="67600" cy="26575"/>
            </a:xfrm>
            <a:custGeom>
              <a:avLst/>
              <a:gdLst/>
              <a:ahLst/>
              <a:cxnLst/>
              <a:rect l="l" t="t" r="r" b="b"/>
              <a:pathLst>
                <a:path w="2704" h="1063" extrusionOk="0">
                  <a:moveTo>
                    <a:pt x="1944" y="1"/>
                  </a:moveTo>
                  <a:cubicBezTo>
                    <a:pt x="1806" y="1"/>
                    <a:pt x="1668" y="37"/>
                    <a:pt x="1537" y="117"/>
                  </a:cubicBezTo>
                  <a:cubicBezTo>
                    <a:pt x="1430" y="117"/>
                    <a:pt x="1334" y="93"/>
                    <a:pt x="1239" y="93"/>
                  </a:cubicBezTo>
                  <a:cubicBezTo>
                    <a:pt x="1131" y="30"/>
                    <a:pt x="1023" y="10"/>
                    <a:pt x="915" y="10"/>
                  </a:cubicBezTo>
                  <a:cubicBezTo>
                    <a:pt x="725" y="10"/>
                    <a:pt x="536" y="71"/>
                    <a:pt x="347" y="71"/>
                  </a:cubicBezTo>
                  <a:cubicBezTo>
                    <a:pt x="299" y="71"/>
                    <a:pt x="251" y="67"/>
                    <a:pt x="203" y="57"/>
                  </a:cubicBezTo>
                  <a:cubicBezTo>
                    <a:pt x="120" y="69"/>
                    <a:pt x="60" y="117"/>
                    <a:pt x="25" y="188"/>
                  </a:cubicBezTo>
                  <a:cubicBezTo>
                    <a:pt x="1" y="438"/>
                    <a:pt x="191" y="486"/>
                    <a:pt x="370" y="546"/>
                  </a:cubicBezTo>
                  <a:cubicBezTo>
                    <a:pt x="465" y="558"/>
                    <a:pt x="560" y="546"/>
                    <a:pt x="644" y="593"/>
                  </a:cubicBezTo>
                  <a:cubicBezTo>
                    <a:pt x="739" y="629"/>
                    <a:pt x="644" y="688"/>
                    <a:pt x="608" y="736"/>
                  </a:cubicBezTo>
                  <a:cubicBezTo>
                    <a:pt x="537" y="843"/>
                    <a:pt x="489" y="962"/>
                    <a:pt x="608" y="1034"/>
                  </a:cubicBezTo>
                  <a:cubicBezTo>
                    <a:pt x="635" y="1054"/>
                    <a:pt x="659" y="1062"/>
                    <a:pt x="680" y="1062"/>
                  </a:cubicBezTo>
                  <a:cubicBezTo>
                    <a:pt x="759" y="1062"/>
                    <a:pt x="799" y="942"/>
                    <a:pt x="846" y="867"/>
                  </a:cubicBezTo>
                  <a:cubicBezTo>
                    <a:pt x="906" y="784"/>
                    <a:pt x="965" y="665"/>
                    <a:pt x="1025" y="569"/>
                  </a:cubicBezTo>
                  <a:cubicBezTo>
                    <a:pt x="1095" y="471"/>
                    <a:pt x="1191" y="460"/>
                    <a:pt x="1289" y="460"/>
                  </a:cubicBezTo>
                  <a:cubicBezTo>
                    <a:pt x="1317" y="460"/>
                    <a:pt x="1346" y="461"/>
                    <a:pt x="1374" y="461"/>
                  </a:cubicBezTo>
                  <a:cubicBezTo>
                    <a:pt x="1414" y="461"/>
                    <a:pt x="1452" y="459"/>
                    <a:pt x="1489" y="450"/>
                  </a:cubicBezTo>
                  <a:cubicBezTo>
                    <a:pt x="1499" y="449"/>
                    <a:pt x="1508" y="448"/>
                    <a:pt x="1517" y="448"/>
                  </a:cubicBezTo>
                  <a:cubicBezTo>
                    <a:pt x="1625" y="448"/>
                    <a:pt x="1657" y="578"/>
                    <a:pt x="1668" y="688"/>
                  </a:cubicBezTo>
                  <a:cubicBezTo>
                    <a:pt x="1691" y="712"/>
                    <a:pt x="1715" y="712"/>
                    <a:pt x="1739" y="712"/>
                  </a:cubicBezTo>
                  <a:cubicBezTo>
                    <a:pt x="1781" y="675"/>
                    <a:pt x="1821" y="659"/>
                    <a:pt x="1861" y="659"/>
                  </a:cubicBezTo>
                  <a:cubicBezTo>
                    <a:pt x="1911" y="659"/>
                    <a:pt x="1960" y="684"/>
                    <a:pt x="2013" y="724"/>
                  </a:cubicBezTo>
                  <a:cubicBezTo>
                    <a:pt x="2156" y="712"/>
                    <a:pt x="2275" y="629"/>
                    <a:pt x="2311" y="474"/>
                  </a:cubicBezTo>
                  <a:cubicBezTo>
                    <a:pt x="2311" y="427"/>
                    <a:pt x="2287" y="391"/>
                    <a:pt x="2251" y="391"/>
                  </a:cubicBezTo>
                  <a:cubicBezTo>
                    <a:pt x="2256" y="360"/>
                    <a:pt x="2268" y="351"/>
                    <a:pt x="2282" y="351"/>
                  </a:cubicBezTo>
                  <a:cubicBezTo>
                    <a:pt x="2302" y="351"/>
                    <a:pt x="2326" y="367"/>
                    <a:pt x="2346" y="367"/>
                  </a:cubicBezTo>
                  <a:cubicBezTo>
                    <a:pt x="2359" y="368"/>
                    <a:pt x="2371" y="369"/>
                    <a:pt x="2384" y="369"/>
                  </a:cubicBezTo>
                  <a:cubicBezTo>
                    <a:pt x="2486" y="369"/>
                    <a:pt x="2572" y="327"/>
                    <a:pt x="2668" y="296"/>
                  </a:cubicBezTo>
                  <a:cubicBezTo>
                    <a:pt x="2680" y="272"/>
                    <a:pt x="2692" y="248"/>
                    <a:pt x="2704" y="236"/>
                  </a:cubicBezTo>
                  <a:cubicBezTo>
                    <a:pt x="2695" y="161"/>
                    <a:pt x="2687" y="79"/>
                    <a:pt x="2629" y="79"/>
                  </a:cubicBezTo>
                  <a:cubicBezTo>
                    <a:pt x="2604" y="79"/>
                    <a:pt x="2571" y="94"/>
                    <a:pt x="2525" y="129"/>
                  </a:cubicBezTo>
                  <a:cubicBezTo>
                    <a:pt x="2514" y="132"/>
                    <a:pt x="2503" y="134"/>
                    <a:pt x="2491" y="134"/>
                  </a:cubicBezTo>
                  <a:cubicBezTo>
                    <a:pt x="2461" y="134"/>
                    <a:pt x="2428" y="125"/>
                    <a:pt x="2394" y="117"/>
                  </a:cubicBezTo>
                  <a:cubicBezTo>
                    <a:pt x="2246" y="43"/>
                    <a:pt x="2094" y="1"/>
                    <a:pt x="19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7726;p32">
              <a:extLst>
                <a:ext uri="{FF2B5EF4-FFF2-40B4-BE49-F238E27FC236}">
                  <a16:creationId xmlns:a16="http://schemas.microsoft.com/office/drawing/2014/main" id="{642699AF-B7D7-4E4C-A46F-04FBBDC1F61A}"/>
                </a:ext>
              </a:extLst>
            </p:cNvPr>
            <p:cNvSpPr/>
            <p:nvPr/>
          </p:nvSpPr>
          <p:spPr>
            <a:xfrm>
              <a:off x="5402975" y="2101950"/>
              <a:ext cx="73325" cy="8975"/>
            </a:xfrm>
            <a:custGeom>
              <a:avLst/>
              <a:gdLst/>
              <a:ahLst/>
              <a:cxnLst/>
              <a:rect l="l" t="t" r="r" b="b"/>
              <a:pathLst>
                <a:path w="2933" h="359" extrusionOk="0">
                  <a:moveTo>
                    <a:pt x="938" y="0"/>
                  </a:moveTo>
                  <a:cubicBezTo>
                    <a:pt x="683" y="0"/>
                    <a:pt x="428" y="19"/>
                    <a:pt x="170" y="69"/>
                  </a:cubicBezTo>
                  <a:cubicBezTo>
                    <a:pt x="135" y="54"/>
                    <a:pt x="107" y="48"/>
                    <a:pt x="84" y="48"/>
                  </a:cubicBezTo>
                  <a:cubicBezTo>
                    <a:pt x="14" y="48"/>
                    <a:pt x="0" y="113"/>
                    <a:pt x="27" y="212"/>
                  </a:cubicBezTo>
                  <a:cubicBezTo>
                    <a:pt x="509" y="332"/>
                    <a:pt x="995" y="359"/>
                    <a:pt x="1481" y="359"/>
                  </a:cubicBezTo>
                  <a:cubicBezTo>
                    <a:pt x="1858" y="359"/>
                    <a:pt x="2236" y="343"/>
                    <a:pt x="2611" y="343"/>
                  </a:cubicBezTo>
                  <a:cubicBezTo>
                    <a:pt x="2694" y="224"/>
                    <a:pt x="2813" y="212"/>
                    <a:pt x="2932" y="200"/>
                  </a:cubicBezTo>
                  <a:cubicBezTo>
                    <a:pt x="2261" y="131"/>
                    <a:pt x="1603" y="0"/>
                    <a:pt x="93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7727;p32">
              <a:extLst>
                <a:ext uri="{FF2B5EF4-FFF2-40B4-BE49-F238E27FC236}">
                  <a16:creationId xmlns:a16="http://schemas.microsoft.com/office/drawing/2014/main" id="{16375A85-A3CD-4D6A-A7BE-19B79C03DBD6}"/>
                </a:ext>
              </a:extLst>
            </p:cNvPr>
            <p:cNvSpPr/>
            <p:nvPr/>
          </p:nvSpPr>
          <p:spPr>
            <a:xfrm>
              <a:off x="5381625" y="2099450"/>
              <a:ext cx="25600" cy="7500"/>
            </a:xfrm>
            <a:custGeom>
              <a:avLst/>
              <a:gdLst/>
              <a:ahLst/>
              <a:cxnLst/>
              <a:rect l="l" t="t" r="r" b="b"/>
              <a:pathLst>
                <a:path w="1024" h="300" extrusionOk="0">
                  <a:moveTo>
                    <a:pt x="538" y="1"/>
                  </a:moveTo>
                  <a:cubicBezTo>
                    <a:pt x="360" y="1"/>
                    <a:pt x="180" y="57"/>
                    <a:pt x="0" y="169"/>
                  </a:cubicBezTo>
                  <a:cubicBezTo>
                    <a:pt x="60" y="193"/>
                    <a:pt x="119" y="240"/>
                    <a:pt x="179" y="264"/>
                  </a:cubicBezTo>
                  <a:cubicBezTo>
                    <a:pt x="417" y="288"/>
                    <a:pt x="643" y="288"/>
                    <a:pt x="881" y="300"/>
                  </a:cubicBezTo>
                  <a:lnTo>
                    <a:pt x="1024" y="145"/>
                  </a:lnTo>
                  <a:cubicBezTo>
                    <a:pt x="864" y="48"/>
                    <a:pt x="702" y="1"/>
                    <a:pt x="5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7728;p32">
              <a:extLst>
                <a:ext uri="{FF2B5EF4-FFF2-40B4-BE49-F238E27FC236}">
                  <a16:creationId xmlns:a16="http://schemas.microsoft.com/office/drawing/2014/main" id="{8B3709F6-1D73-45DB-9458-AF88C4E68201}"/>
                </a:ext>
              </a:extLst>
            </p:cNvPr>
            <p:cNvSpPr/>
            <p:nvPr/>
          </p:nvSpPr>
          <p:spPr>
            <a:xfrm>
              <a:off x="5356600" y="2097200"/>
              <a:ext cx="21775" cy="6475"/>
            </a:xfrm>
            <a:custGeom>
              <a:avLst/>
              <a:gdLst/>
              <a:ahLst/>
              <a:cxnLst/>
              <a:rect l="l" t="t" r="r" b="b"/>
              <a:pathLst>
                <a:path w="871" h="259" extrusionOk="0">
                  <a:moveTo>
                    <a:pt x="358" y="0"/>
                  </a:moveTo>
                  <a:cubicBezTo>
                    <a:pt x="225" y="0"/>
                    <a:pt x="101" y="58"/>
                    <a:pt x="1" y="259"/>
                  </a:cubicBezTo>
                  <a:lnTo>
                    <a:pt x="870" y="259"/>
                  </a:lnTo>
                  <a:lnTo>
                    <a:pt x="870" y="104"/>
                  </a:lnTo>
                  <a:cubicBezTo>
                    <a:pt x="705" y="91"/>
                    <a:pt x="524" y="0"/>
                    <a:pt x="3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7729;p32">
              <a:extLst>
                <a:ext uri="{FF2B5EF4-FFF2-40B4-BE49-F238E27FC236}">
                  <a16:creationId xmlns:a16="http://schemas.microsoft.com/office/drawing/2014/main" id="{97961293-26F4-45FF-A83C-F97314EC1650}"/>
                </a:ext>
              </a:extLst>
            </p:cNvPr>
            <p:cNvSpPr/>
            <p:nvPr/>
          </p:nvSpPr>
          <p:spPr>
            <a:xfrm>
              <a:off x="5245000" y="2020025"/>
              <a:ext cx="5075" cy="11625"/>
            </a:xfrm>
            <a:custGeom>
              <a:avLst/>
              <a:gdLst/>
              <a:ahLst/>
              <a:cxnLst/>
              <a:rect l="l" t="t" r="r" b="b"/>
              <a:pathLst>
                <a:path w="203" h="465" extrusionOk="0">
                  <a:moveTo>
                    <a:pt x="119" y="0"/>
                  </a:moveTo>
                  <a:cubicBezTo>
                    <a:pt x="95" y="0"/>
                    <a:pt x="60" y="24"/>
                    <a:pt x="36" y="48"/>
                  </a:cubicBezTo>
                  <a:cubicBezTo>
                    <a:pt x="48" y="203"/>
                    <a:pt x="0" y="369"/>
                    <a:pt x="167" y="465"/>
                  </a:cubicBezTo>
                  <a:cubicBezTo>
                    <a:pt x="179" y="429"/>
                    <a:pt x="202" y="393"/>
                    <a:pt x="202" y="346"/>
                  </a:cubicBezTo>
                  <a:cubicBezTo>
                    <a:pt x="179" y="250"/>
                    <a:pt x="179" y="143"/>
                    <a:pt x="179" y="24"/>
                  </a:cubicBezTo>
                  <a:lnTo>
                    <a:pt x="167" y="36"/>
                  </a:lnTo>
                  <a:cubicBezTo>
                    <a:pt x="167" y="36"/>
                    <a:pt x="155" y="24"/>
                    <a:pt x="1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7730;p32">
              <a:extLst>
                <a:ext uri="{FF2B5EF4-FFF2-40B4-BE49-F238E27FC236}">
                  <a16:creationId xmlns:a16="http://schemas.microsoft.com/office/drawing/2014/main" id="{97211FE8-38CD-4D06-BADD-AA351FA5A871}"/>
                </a:ext>
              </a:extLst>
            </p:cNvPr>
            <p:cNvSpPr/>
            <p:nvPr/>
          </p:nvSpPr>
          <p:spPr>
            <a:xfrm>
              <a:off x="5302725" y="2027175"/>
              <a:ext cx="1825" cy="1500"/>
            </a:xfrm>
            <a:custGeom>
              <a:avLst/>
              <a:gdLst/>
              <a:ahLst/>
              <a:cxnLst/>
              <a:rect l="l" t="t" r="r" b="b"/>
              <a:pathLst>
                <a:path w="73" h="60" extrusionOk="0">
                  <a:moveTo>
                    <a:pt x="72" y="0"/>
                  </a:moveTo>
                  <a:lnTo>
                    <a:pt x="72" y="0"/>
                  </a:lnTo>
                  <a:cubicBezTo>
                    <a:pt x="48" y="12"/>
                    <a:pt x="13" y="36"/>
                    <a:pt x="1" y="60"/>
                  </a:cubicBezTo>
                  <a:cubicBezTo>
                    <a:pt x="37" y="48"/>
                    <a:pt x="48" y="12"/>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7731;p32">
              <a:extLst>
                <a:ext uri="{FF2B5EF4-FFF2-40B4-BE49-F238E27FC236}">
                  <a16:creationId xmlns:a16="http://schemas.microsoft.com/office/drawing/2014/main" id="{04CFA1DD-48FC-4E54-A5B2-A84021CA8F6B}"/>
                </a:ext>
              </a:extLst>
            </p:cNvPr>
            <p:cNvSpPr/>
            <p:nvPr/>
          </p:nvSpPr>
          <p:spPr>
            <a:xfrm>
              <a:off x="5240225" y="2002750"/>
              <a:ext cx="8950" cy="18200"/>
            </a:xfrm>
            <a:custGeom>
              <a:avLst/>
              <a:gdLst/>
              <a:ahLst/>
              <a:cxnLst/>
              <a:rect l="l" t="t" r="r" b="b"/>
              <a:pathLst>
                <a:path w="358" h="728" extrusionOk="0">
                  <a:moveTo>
                    <a:pt x="227" y="1"/>
                  </a:moveTo>
                  <a:cubicBezTo>
                    <a:pt x="1" y="239"/>
                    <a:pt x="1" y="477"/>
                    <a:pt x="215" y="727"/>
                  </a:cubicBezTo>
                  <a:lnTo>
                    <a:pt x="358" y="727"/>
                  </a:lnTo>
                  <a:cubicBezTo>
                    <a:pt x="358" y="679"/>
                    <a:pt x="346" y="644"/>
                    <a:pt x="346" y="596"/>
                  </a:cubicBezTo>
                  <a:cubicBezTo>
                    <a:pt x="286" y="489"/>
                    <a:pt x="298" y="370"/>
                    <a:pt x="251" y="263"/>
                  </a:cubicBezTo>
                  <a:lnTo>
                    <a:pt x="251" y="227"/>
                  </a:lnTo>
                  <a:lnTo>
                    <a:pt x="239" y="179"/>
                  </a:lnTo>
                  <a:cubicBezTo>
                    <a:pt x="262" y="120"/>
                    <a:pt x="251" y="60"/>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7732;p32">
              <a:extLst>
                <a:ext uri="{FF2B5EF4-FFF2-40B4-BE49-F238E27FC236}">
                  <a16:creationId xmlns:a16="http://schemas.microsoft.com/office/drawing/2014/main" id="{E43043D7-E3FB-4109-88ED-926B0EFF9C78}"/>
                </a:ext>
              </a:extLst>
            </p:cNvPr>
            <p:cNvSpPr/>
            <p:nvPr/>
          </p:nvSpPr>
          <p:spPr>
            <a:xfrm>
              <a:off x="5241725" y="1967050"/>
              <a:ext cx="7150" cy="15200"/>
            </a:xfrm>
            <a:custGeom>
              <a:avLst/>
              <a:gdLst/>
              <a:ahLst/>
              <a:cxnLst/>
              <a:rect l="l" t="t" r="r" b="b"/>
              <a:pathLst>
                <a:path w="286" h="608" extrusionOk="0">
                  <a:moveTo>
                    <a:pt x="95" y="0"/>
                  </a:moveTo>
                  <a:cubicBezTo>
                    <a:pt x="72" y="0"/>
                    <a:pt x="44" y="4"/>
                    <a:pt x="12" y="12"/>
                  </a:cubicBezTo>
                  <a:cubicBezTo>
                    <a:pt x="12" y="95"/>
                    <a:pt x="0" y="179"/>
                    <a:pt x="0" y="262"/>
                  </a:cubicBezTo>
                  <a:cubicBezTo>
                    <a:pt x="12" y="381"/>
                    <a:pt x="0" y="536"/>
                    <a:pt x="60" y="595"/>
                  </a:cubicBezTo>
                  <a:cubicBezTo>
                    <a:pt x="70" y="604"/>
                    <a:pt x="79" y="607"/>
                    <a:pt x="89" y="607"/>
                  </a:cubicBezTo>
                  <a:cubicBezTo>
                    <a:pt x="145" y="607"/>
                    <a:pt x="192" y="471"/>
                    <a:pt x="274" y="441"/>
                  </a:cubicBezTo>
                  <a:cubicBezTo>
                    <a:pt x="286" y="393"/>
                    <a:pt x="286" y="333"/>
                    <a:pt x="286" y="298"/>
                  </a:cubicBezTo>
                  <a:cubicBezTo>
                    <a:pt x="191" y="224"/>
                    <a:pt x="274" y="0"/>
                    <a:pt x="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7733;p32">
              <a:extLst>
                <a:ext uri="{FF2B5EF4-FFF2-40B4-BE49-F238E27FC236}">
                  <a16:creationId xmlns:a16="http://schemas.microsoft.com/office/drawing/2014/main" id="{59F54694-11FC-4F54-A19D-510523BF812B}"/>
                </a:ext>
              </a:extLst>
            </p:cNvPr>
            <p:cNvSpPr/>
            <p:nvPr/>
          </p:nvSpPr>
          <p:spPr>
            <a:xfrm>
              <a:off x="5244400" y="1997950"/>
              <a:ext cx="1500" cy="1850"/>
            </a:xfrm>
            <a:custGeom>
              <a:avLst/>
              <a:gdLst/>
              <a:ahLst/>
              <a:cxnLst/>
              <a:rect l="l" t="t" r="r" b="b"/>
              <a:pathLst>
                <a:path w="60" h="74" extrusionOk="0">
                  <a:moveTo>
                    <a:pt x="17" y="1"/>
                  </a:moveTo>
                  <a:cubicBezTo>
                    <a:pt x="10" y="1"/>
                    <a:pt x="5" y="13"/>
                    <a:pt x="0" y="38"/>
                  </a:cubicBezTo>
                  <a:cubicBezTo>
                    <a:pt x="0" y="38"/>
                    <a:pt x="48" y="50"/>
                    <a:pt x="60" y="74"/>
                  </a:cubicBezTo>
                  <a:cubicBezTo>
                    <a:pt x="39" y="25"/>
                    <a:pt x="26" y="1"/>
                    <a:pt x="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7734;p32">
              <a:extLst>
                <a:ext uri="{FF2B5EF4-FFF2-40B4-BE49-F238E27FC236}">
                  <a16:creationId xmlns:a16="http://schemas.microsoft.com/office/drawing/2014/main" id="{0F42EFA5-A16E-4AD4-A697-B285CB2954C6}"/>
                </a:ext>
              </a:extLst>
            </p:cNvPr>
            <p:cNvSpPr/>
            <p:nvPr/>
          </p:nvSpPr>
          <p:spPr>
            <a:xfrm>
              <a:off x="5317325" y="2096725"/>
              <a:ext cx="32275" cy="7975"/>
            </a:xfrm>
            <a:custGeom>
              <a:avLst/>
              <a:gdLst/>
              <a:ahLst/>
              <a:cxnLst/>
              <a:rect l="l" t="t" r="r" b="b"/>
              <a:pathLst>
                <a:path w="1291" h="319" extrusionOk="0">
                  <a:moveTo>
                    <a:pt x="1050" y="0"/>
                  </a:moveTo>
                  <a:cubicBezTo>
                    <a:pt x="999" y="0"/>
                    <a:pt x="944" y="5"/>
                    <a:pt x="894" y="5"/>
                  </a:cubicBezTo>
                  <a:cubicBezTo>
                    <a:pt x="882" y="5"/>
                    <a:pt x="869" y="5"/>
                    <a:pt x="858" y="4"/>
                  </a:cubicBezTo>
                  <a:cubicBezTo>
                    <a:pt x="759" y="118"/>
                    <a:pt x="635" y="135"/>
                    <a:pt x="507" y="135"/>
                  </a:cubicBezTo>
                  <a:cubicBezTo>
                    <a:pt x="452" y="135"/>
                    <a:pt x="396" y="132"/>
                    <a:pt x="341" y="132"/>
                  </a:cubicBezTo>
                  <a:cubicBezTo>
                    <a:pt x="216" y="132"/>
                    <a:pt x="97" y="148"/>
                    <a:pt x="0" y="254"/>
                  </a:cubicBezTo>
                  <a:cubicBezTo>
                    <a:pt x="16" y="295"/>
                    <a:pt x="49" y="319"/>
                    <a:pt x="87" y="319"/>
                  </a:cubicBezTo>
                  <a:cubicBezTo>
                    <a:pt x="105" y="319"/>
                    <a:pt x="124" y="313"/>
                    <a:pt x="143" y="302"/>
                  </a:cubicBezTo>
                  <a:cubicBezTo>
                    <a:pt x="524" y="290"/>
                    <a:pt x="905" y="278"/>
                    <a:pt x="1274" y="254"/>
                  </a:cubicBezTo>
                  <a:cubicBezTo>
                    <a:pt x="1290" y="32"/>
                    <a:pt x="1179" y="0"/>
                    <a:pt x="10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7735;p32">
              <a:extLst>
                <a:ext uri="{FF2B5EF4-FFF2-40B4-BE49-F238E27FC236}">
                  <a16:creationId xmlns:a16="http://schemas.microsoft.com/office/drawing/2014/main" id="{79B34823-830F-411F-B4BC-835C9F7D3286}"/>
                </a:ext>
              </a:extLst>
            </p:cNvPr>
            <p:cNvSpPr/>
            <p:nvPr/>
          </p:nvSpPr>
          <p:spPr>
            <a:xfrm>
              <a:off x="5302425" y="2086150"/>
              <a:ext cx="14925" cy="3250"/>
            </a:xfrm>
            <a:custGeom>
              <a:avLst/>
              <a:gdLst/>
              <a:ahLst/>
              <a:cxnLst/>
              <a:rect l="l" t="t" r="r" b="b"/>
              <a:pathLst>
                <a:path w="597" h="130" extrusionOk="0">
                  <a:moveTo>
                    <a:pt x="236" y="0"/>
                  </a:moveTo>
                  <a:cubicBezTo>
                    <a:pt x="158" y="0"/>
                    <a:pt x="78" y="13"/>
                    <a:pt x="1" y="58"/>
                  </a:cubicBezTo>
                  <a:cubicBezTo>
                    <a:pt x="90" y="118"/>
                    <a:pt x="171" y="129"/>
                    <a:pt x="247" y="129"/>
                  </a:cubicBezTo>
                  <a:cubicBezTo>
                    <a:pt x="297" y="129"/>
                    <a:pt x="346" y="124"/>
                    <a:pt x="394" y="124"/>
                  </a:cubicBezTo>
                  <a:cubicBezTo>
                    <a:pt x="418" y="124"/>
                    <a:pt x="441" y="126"/>
                    <a:pt x="465" y="129"/>
                  </a:cubicBezTo>
                  <a:cubicBezTo>
                    <a:pt x="489" y="82"/>
                    <a:pt x="537" y="58"/>
                    <a:pt x="596" y="10"/>
                  </a:cubicBezTo>
                  <a:lnTo>
                    <a:pt x="596" y="10"/>
                  </a:lnTo>
                  <a:cubicBezTo>
                    <a:pt x="568" y="16"/>
                    <a:pt x="539" y="18"/>
                    <a:pt x="510" y="18"/>
                  </a:cubicBezTo>
                  <a:cubicBezTo>
                    <a:pt x="423" y="18"/>
                    <a:pt x="330" y="0"/>
                    <a:pt x="2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7736;p32">
              <a:extLst>
                <a:ext uri="{FF2B5EF4-FFF2-40B4-BE49-F238E27FC236}">
                  <a16:creationId xmlns:a16="http://schemas.microsoft.com/office/drawing/2014/main" id="{80547FDD-6B1A-4180-A373-1AF09AE45D11}"/>
                </a:ext>
              </a:extLst>
            </p:cNvPr>
            <p:cNvSpPr/>
            <p:nvPr/>
          </p:nvSpPr>
          <p:spPr>
            <a:xfrm>
              <a:off x="5331900" y="2093975"/>
              <a:ext cx="6575" cy="2875"/>
            </a:xfrm>
            <a:custGeom>
              <a:avLst/>
              <a:gdLst/>
              <a:ahLst/>
              <a:cxnLst/>
              <a:rect l="l" t="t" r="r" b="b"/>
              <a:pathLst>
                <a:path w="263" h="115" extrusionOk="0">
                  <a:moveTo>
                    <a:pt x="147" y="0"/>
                  </a:moveTo>
                  <a:cubicBezTo>
                    <a:pt x="98" y="0"/>
                    <a:pt x="46" y="44"/>
                    <a:pt x="1" y="102"/>
                  </a:cubicBezTo>
                  <a:cubicBezTo>
                    <a:pt x="84" y="114"/>
                    <a:pt x="179" y="114"/>
                    <a:pt x="263" y="114"/>
                  </a:cubicBezTo>
                  <a:cubicBezTo>
                    <a:pt x="230" y="32"/>
                    <a:pt x="189" y="0"/>
                    <a:pt x="14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7737;p32">
              <a:extLst>
                <a:ext uri="{FF2B5EF4-FFF2-40B4-BE49-F238E27FC236}">
                  <a16:creationId xmlns:a16="http://schemas.microsoft.com/office/drawing/2014/main" id="{5296F5CF-CF96-460E-B979-39A6ED4D7E32}"/>
                </a:ext>
              </a:extLst>
            </p:cNvPr>
            <p:cNvSpPr/>
            <p:nvPr/>
          </p:nvSpPr>
          <p:spPr>
            <a:xfrm>
              <a:off x="5319400" y="2093250"/>
              <a:ext cx="5675" cy="2400"/>
            </a:xfrm>
            <a:custGeom>
              <a:avLst/>
              <a:gdLst/>
              <a:ahLst/>
              <a:cxnLst/>
              <a:rect l="l" t="t" r="r" b="b"/>
              <a:pathLst>
                <a:path w="227" h="96" extrusionOk="0">
                  <a:moveTo>
                    <a:pt x="60" y="0"/>
                  </a:moveTo>
                  <a:cubicBezTo>
                    <a:pt x="24" y="12"/>
                    <a:pt x="1" y="60"/>
                    <a:pt x="36" y="96"/>
                  </a:cubicBezTo>
                  <a:lnTo>
                    <a:pt x="227" y="96"/>
                  </a:lnTo>
                  <a:cubicBezTo>
                    <a:pt x="179" y="72"/>
                    <a:pt x="120" y="24"/>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7738;p32">
              <a:extLst>
                <a:ext uri="{FF2B5EF4-FFF2-40B4-BE49-F238E27FC236}">
                  <a16:creationId xmlns:a16="http://schemas.microsoft.com/office/drawing/2014/main" id="{FC711C50-DFFF-443E-B1BB-7B90B9DDAD0D}"/>
                </a:ext>
              </a:extLst>
            </p:cNvPr>
            <p:cNvSpPr/>
            <p:nvPr/>
          </p:nvSpPr>
          <p:spPr>
            <a:xfrm>
              <a:off x="5316425" y="2093250"/>
              <a:ext cx="5075" cy="3000"/>
            </a:xfrm>
            <a:custGeom>
              <a:avLst/>
              <a:gdLst/>
              <a:ahLst/>
              <a:cxnLst/>
              <a:rect l="l" t="t" r="r" b="b"/>
              <a:pathLst>
                <a:path w="203" h="120" extrusionOk="0">
                  <a:moveTo>
                    <a:pt x="36" y="0"/>
                  </a:moveTo>
                  <a:cubicBezTo>
                    <a:pt x="1" y="36"/>
                    <a:pt x="1" y="84"/>
                    <a:pt x="60" y="119"/>
                  </a:cubicBezTo>
                  <a:cubicBezTo>
                    <a:pt x="108" y="119"/>
                    <a:pt x="143" y="119"/>
                    <a:pt x="167" y="96"/>
                  </a:cubicBezTo>
                  <a:cubicBezTo>
                    <a:pt x="167" y="72"/>
                    <a:pt x="179" y="24"/>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7739;p32">
              <a:extLst>
                <a:ext uri="{FF2B5EF4-FFF2-40B4-BE49-F238E27FC236}">
                  <a16:creationId xmlns:a16="http://schemas.microsoft.com/office/drawing/2014/main" id="{E74FC39D-C654-407C-A2BB-DE7500CE639D}"/>
                </a:ext>
              </a:extLst>
            </p:cNvPr>
            <p:cNvSpPr/>
            <p:nvPr/>
          </p:nvSpPr>
          <p:spPr>
            <a:xfrm>
              <a:off x="5313450" y="2093250"/>
              <a:ext cx="4500" cy="3050"/>
            </a:xfrm>
            <a:custGeom>
              <a:avLst/>
              <a:gdLst/>
              <a:ahLst/>
              <a:cxnLst/>
              <a:rect l="l" t="t" r="r" b="b"/>
              <a:pathLst>
                <a:path w="180" h="122" extrusionOk="0">
                  <a:moveTo>
                    <a:pt x="155" y="0"/>
                  </a:moveTo>
                  <a:cubicBezTo>
                    <a:pt x="108" y="0"/>
                    <a:pt x="48" y="12"/>
                    <a:pt x="0" y="24"/>
                  </a:cubicBezTo>
                  <a:cubicBezTo>
                    <a:pt x="43" y="77"/>
                    <a:pt x="95" y="121"/>
                    <a:pt x="157" y="121"/>
                  </a:cubicBezTo>
                  <a:cubicBezTo>
                    <a:pt x="164" y="121"/>
                    <a:pt x="172" y="121"/>
                    <a:pt x="179" y="119"/>
                  </a:cubicBezTo>
                  <a:cubicBezTo>
                    <a:pt x="167" y="72"/>
                    <a:pt x="167" y="36"/>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7740;p32">
              <a:extLst>
                <a:ext uri="{FF2B5EF4-FFF2-40B4-BE49-F238E27FC236}">
                  <a16:creationId xmlns:a16="http://schemas.microsoft.com/office/drawing/2014/main" id="{6945AD15-07B5-4122-A326-BA30BF117A28}"/>
                </a:ext>
              </a:extLst>
            </p:cNvPr>
            <p:cNvSpPr/>
            <p:nvPr/>
          </p:nvSpPr>
          <p:spPr>
            <a:xfrm>
              <a:off x="5342625" y="2024775"/>
              <a:ext cx="3600" cy="3300"/>
            </a:xfrm>
            <a:custGeom>
              <a:avLst/>
              <a:gdLst/>
              <a:ahLst/>
              <a:cxnLst/>
              <a:rect l="l" t="t" r="r" b="b"/>
              <a:pathLst>
                <a:path w="144" h="132" extrusionOk="0">
                  <a:moveTo>
                    <a:pt x="143" y="1"/>
                  </a:moveTo>
                  <a:lnTo>
                    <a:pt x="143" y="1"/>
                  </a:lnTo>
                  <a:cubicBezTo>
                    <a:pt x="60" y="25"/>
                    <a:pt x="0" y="72"/>
                    <a:pt x="131" y="132"/>
                  </a:cubicBezTo>
                  <a:cubicBezTo>
                    <a:pt x="143" y="84"/>
                    <a:pt x="143" y="37"/>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7741;p32">
              <a:extLst>
                <a:ext uri="{FF2B5EF4-FFF2-40B4-BE49-F238E27FC236}">
                  <a16:creationId xmlns:a16="http://schemas.microsoft.com/office/drawing/2014/main" id="{BFE6608D-4CF8-405C-9B1E-683A6671296A}"/>
                </a:ext>
              </a:extLst>
            </p:cNvPr>
            <p:cNvSpPr/>
            <p:nvPr/>
          </p:nvSpPr>
          <p:spPr>
            <a:xfrm>
              <a:off x="5299450" y="2092650"/>
              <a:ext cx="7775" cy="3600"/>
            </a:xfrm>
            <a:custGeom>
              <a:avLst/>
              <a:gdLst/>
              <a:ahLst/>
              <a:cxnLst/>
              <a:rect l="l" t="t" r="r" b="b"/>
              <a:pathLst>
                <a:path w="311" h="144" extrusionOk="0">
                  <a:moveTo>
                    <a:pt x="1" y="0"/>
                  </a:moveTo>
                  <a:cubicBezTo>
                    <a:pt x="60" y="108"/>
                    <a:pt x="168" y="143"/>
                    <a:pt x="287" y="143"/>
                  </a:cubicBezTo>
                  <a:cubicBezTo>
                    <a:pt x="287" y="108"/>
                    <a:pt x="299" y="60"/>
                    <a:pt x="310" y="24"/>
                  </a:cubicBezTo>
                  <a:cubicBezTo>
                    <a:pt x="203" y="24"/>
                    <a:pt x="108"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7742;p32">
              <a:extLst>
                <a:ext uri="{FF2B5EF4-FFF2-40B4-BE49-F238E27FC236}">
                  <a16:creationId xmlns:a16="http://schemas.microsoft.com/office/drawing/2014/main" id="{5C325E53-B6F5-4F2E-8B0F-1A96AF589AA5}"/>
                </a:ext>
              </a:extLst>
            </p:cNvPr>
            <p:cNvSpPr/>
            <p:nvPr/>
          </p:nvSpPr>
          <p:spPr>
            <a:xfrm>
              <a:off x="5270875" y="2078650"/>
              <a:ext cx="3600" cy="3300"/>
            </a:xfrm>
            <a:custGeom>
              <a:avLst/>
              <a:gdLst/>
              <a:ahLst/>
              <a:cxnLst/>
              <a:rect l="l" t="t" r="r" b="b"/>
              <a:pathLst>
                <a:path w="144" h="132" extrusionOk="0">
                  <a:moveTo>
                    <a:pt x="1" y="1"/>
                  </a:moveTo>
                  <a:cubicBezTo>
                    <a:pt x="13" y="72"/>
                    <a:pt x="72" y="120"/>
                    <a:pt x="144" y="132"/>
                  </a:cubicBezTo>
                  <a:cubicBezTo>
                    <a:pt x="84" y="84"/>
                    <a:pt x="37" y="48"/>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7743;p32">
              <a:extLst>
                <a:ext uri="{FF2B5EF4-FFF2-40B4-BE49-F238E27FC236}">
                  <a16:creationId xmlns:a16="http://schemas.microsoft.com/office/drawing/2014/main" id="{43ED9D14-4DF7-416C-AD5F-DDBBA8BE73F1}"/>
                </a:ext>
              </a:extLst>
            </p:cNvPr>
            <p:cNvSpPr/>
            <p:nvPr/>
          </p:nvSpPr>
          <p:spPr>
            <a:xfrm>
              <a:off x="5381625" y="2021400"/>
              <a:ext cx="18175" cy="7100"/>
            </a:xfrm>
            <a:custGeom>
              <a:avLst/>
              <a:gdLst/>
              <a:ahLst/>
              <a:cxnLst/>
              <a:rect l="l" t="t" r="r" b="b"/>
              <a:pathLst>
                <a:path w="727" h="284" extrusionOk="0">
                  <a:moveTo>
                    <a:pt x="280" y="0"/>
                  </a:moveTo>
                  <a:cubicBezTo>
                    <a:pt x="232" y="0"/>
                    <a:pt x="182" y="5"/>
                    <a:pt x="131" y="17"/>
                  </a:cubicBezTo>
                  <a:lnTo>
                    <a:pt x="6" y="142"/>
                  </a:lnTo>
                  <a:lnTo>
                    <a:pt x="6" y="142"/>
                  </a:lnTo>
                  <a:cubicBezTo>
                    <a:pt x="4" y="140"/>
                    <a:pt x="2" y="138"/>
                    <a:pt x="0" y="136"/>
                  </a:cubicBezTo>
                  <a:lnTo>
                    <a:pt x="0" y="148"/>
                  </a:lnTo>
                  <a:lnTo>
                    <a:pt x="6" y="142"/>
                  </a:lnTo>
                  <a:lnTo>
                    <a:pt x="6" y="142"/>
                  </a:lnTo>
                  <a:cubicBezTo>
                    <a:pt x="108" y="258"/>
                    <a:pt x="224" y="283"/>
                    <a:pt x="344" y="283"/>
                  </a:cubicBezTo>
                  <a:cubicBezTo>
                    <a:pt x="434" y="283"/>
                    <a:pt x="526" y="269"/>
                    <a:pt x="615" y="269"/>
                  </a:cubicBezTo>
                  <a:cubicBezTo>
                    <a:pt x="653" y="269"/>
                    <a:pt x="690" y="271"/>
                    <a:pt x="726" y="279"/>
                  </a:cubicBezTo>
                  <a:lnTo>
                    <a:pt x="726" y="207"/>
                  </a:lnTo>
                  <a:lnTo>
                    <a:pt x="714" y="136"/>
                  </a:lnTo>
                  <a:cubicBezTo>
                    <a:pt x="578" y="54"/>
                    <a:pt x="435" y="0"/>
                    <a:pt x="2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7744;p32">
              <a:extLst>
                <a:ext uri="{FF2B5EF4-FFF2-40B4-BE49-F238E27FC236}">
                  <a16:creationId xmlns:a16="http://schemas.microsoft.com/office/drawing/2014/main" id="{12DF67F7-541C-4E89-BBF9-4BE1DEC736D1}"/>
                </a:ext>
              </a:extLst>
            </p:cNvPr>
            <p:cNvSpPr/>
            <p:nvPr/>
          </p:nvSpPr>
          <p:spPr>
            <a:xfrm>
              <a:off x="5324750" y="1805950"/>
              <a:ext cx="10750" cy="3350"/>
            </a:xfrm>
            <a:custGeom>
              <a:avLst/>
              <a:gdLst/>
              <a:ahLst/>
              <a:cxnLst/>
              <a:rect l="l" t="t" r="r" b="b"/>
              <a:pathLst>
                <a:path w="430" h="134" extrusionOk="0">
                  <a:moveTo>
                    <a:pt x="203" y="1"/>
                  </a:moveTo>
                  <a:cubicBezTo>
                    <a:pt x="136" y="1"/>
                    <a:pt x="68" y="37"/>
                    <a:pt x="1" y="110"/>
                  </a:cubicBezTo>
                  <a:cubicBezTo>
                    <a:pt x="132" y="110"/>
                    <a:pt x="287" y="134"/>
                    <a:pt x="430" y="134"/>
                  </a:cubicBezTo>
                  <a:cubicBezTo>
                    <a:pt x="354" y="46"/>
                    <a:pt x="279" y="1"/>
                    <a:pt x="2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7745;p32">
              <a:extLst>
                <a:ext uri="{FF2B5EF4-FFF2-40B4-BE49-F238E27FC236}">
                  <a16:creationId xmlns:a16="http://schemas.microsoft.com/office/drawing/2014/main" id="{C2C3661B-A72B-40ED-BAE8-470E0E97BC53}"/>
                </a:ext>
              </a:extLst>
            </p:cNvPr>
            <p:cNvSpPr/>
            <p:nvPr/>
          </p:nvSpPr>
          <p:spPr>
            <a:xfrm>
              <a:off x="5300950" y="1791725"/>
              <a:ext cx="9250" cy="7450"/>
            </a:xfrm>
            <a:custGeom>
              <a:avLst/>
              <a:gdLst/>
              <a:ahLst/>
              <a:cxnLst/>
              <a:rect l="l" t="t" r="r" b="b"/>
              <a:pathLst>
                <a:path w="370" h="298" extrusionOk="0">
                  <a:moveTo>
                    <a:pt x="84" y="0"/>
                  </a:moveTo>
                  <a:cubicBezTo>
                    <a:pt x="0" y="96"/>
                    <a:pt x="0" y="167"/>
                    <a:pt x="84" y="238"/>
                  </a:cubicBezTo>
                  <a:cubicBezTo>
                    <a:pt x="131" y="250"/>
                    <a:pt x="191" y="286"/>
                    <a:pt x="250" y="298"/>
                  </a:cubicBezTo>
                  <a:lnTo>
                    <a:pt x="370" y="298"/>
                  </a:lnTo>
                  <a:cubicBezTo>
                    <a:pt x="346" y="131"/>
                    <a:pt x="239" y="48"/>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7746;p32">
              <a:extLst>
                <a:ext uri="{FF2B5EF4-FFF2-40B4-BE49-F238E27FC236}">
                  <a16:creationId xmlns:a16="http://schemas.microsoft.com/office/drawing/2014/main" id="{AB2AAA0A-40C4-4097-84C7-60BC13921BEA}"/>
                </a:ext>
              </a:extLst>
            </p:cNvPr>
            <p:cNvSpPr/>
            <p:nvPr/>
          </p:nvSpPr>
          <p:spPr>
            <a:xfrm>
              <a:off x="5338750" y="1806825"/>
              <a:ext cx="7475" cy="2475"/>
            </a:xfrm>
            <a:custGeom>
              <a:avLst/>
              <a:gdLst/>
              <a:ahLst/>
              <a:cxnLst/>
              <a:rect l="l" t="t" r="r" b="b"/>
              <a:pathLst>
                <a:path w="299" h="99" extrusionOk="0">
                  <a:moveTo>
                    <a:pt x="154" y="1"/>
                  </a:moveTo>
                  <a:cubicBezTo>
                    <a:pt x="105" y="1"/>
                    <a:pt x="54" y="33"/>
                    <a:pt x="1" y="99"/>
                  </a:cubicBezTo>
                  <a:lnTo>
                    <a:pt x="298" y="99"/>
                  </a:lnTo>
                  <a:cubicBezTo>
                    <a:pt x="251" y="33"/>
                    <a:pt x="203" y="1"/>
                    <a:pt x="1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7747;p32">
              <a:extLst>
                <a:ext uri="{FF2B5EF4-FFF2-40B4-BE49-F238E27FC236}">
                  <a16:creationId xmlns:a16="http://schemas.microsoft.com/office/drawing/2014/main" id="{C5061CEE-600E-4506-9385-C6B498C7561E}"/>
                </a:ext>
              </a:extLst>
            </p:cNvPr>
            <p:cNvSpPr/>
            <p:nvPr/>
          </p:nvSpPr>
          <p:spPr>
            <a:xfrm>
              <a:off x="5349175" y="1807200"/>
              <a:ext cx="4475" cy="3400"/>
            </a:xfrm>
            <a:custGeom>
              <a:avLst/>
              <a:gdLst/>
              <a:ahLst/>
              <a:cxnLst/>
              <a:rect l="l" t="t" r="r" b="b"/>
              <a:pathLst>
                <a:path w="179" h="136" extrusionOk="0">
                  <a:moveTo>
                    <a:pt x="90" y="0"/>
                  </a:moveTo>
                  <a:cubicBezTo>
                    <a:pt x="60" y="0"/>
                    <a:pt x="30" y="24"/>
                    <a:pt x="0" y="72"/>
                  </a:cubicBezTo>
                  <a:lnTo>
                    <a:pt x="36" y="96"/>
                  </a:lnTo>
                  <a:cubicBezTo>
                    <a:pt x="36" y="108"/>
                    <a:pt x="48" y="108"/>
                    <a:pt x="84" y="131"/>
                  </a:cubicBezTo>
                  <a:cubicBezTo>
                    <a:pt x="90" y="134"/>
                    <a:pt x="96" y="136"/>
                    <a:pt x="103" y="136"/>
                  </a:cubicBezTo>
                  <a:cubicBezTo>
                    <a:pt x="124" y="136"/>
                    <a:pt x="149" y="122"/>
                    <a:pt x="167" y="96"/>
                  </a:cubicBezTo>
                  <a:lnTo>
                    <a:pt x="179" y="72"/>
                  </a:lnTo>
                  <a:cubicBezTo>
                    <a:pt x="149" y="24"/>
                    <a:pt x="119" y="0"/>
                    <a:pt x="9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7748;p32">
              <a:extLst>
                <a:ext uri="{FF2B5EF4-FFF2-40B4-BE49-F238E27FC236}">
                  <a16:creationId xmlns:a16="http://schemas.microsoft.com/office/drawing/2014/main" id="{CA9ABA96-7DA7-4470-BD1F-D5369265CF2B}"/>
                </a:ext>
              </a:extLst>
            </p:cNvPr>
            <p:cNvSpPr/>
            <p:nvPr/>
          </p:nvSpPr>
          <p:spPr>
            <a:xfrm>
              <a:off x="5269700" y="1797350"/>
              <a:ext cx="26500" cy="16825"/>
            </a:xfrm>
            <a:custGeom>
              <a:avLst/>
              <a:gdLst/>
              <a:ahLst/>
              <a:cxnLst/>
              <a:rect l="l" t="t" r="r" b="b"/>
              <a:pathLst>
                <a:path w="1060" h="673" extrusionOk="0">
                  <a:moveTo>
                    <a:pt x="267" y="1"/>
                  </a:moveTo>
                  <a:cubicBezTo>
                    <a:pt x="187" y="1"/>
                    <a:pt x="117" y="40"/>
                    <a:pt x="72" y="180"/>
                  </a:cubicBezTo>
                  <a:cubicBezTo>
                    <a:pt x="0" y="406"/>
                    <a:pt x="24" y="597"/>
                    <a:pt x="322" y="621"/>
                  </a:cubicBezTo>
                  <a:cubicBezTo>
                    <a:pt x="322" y="644"/>
                    <a:pt x="346" y="656"/>
                    <a:pt x="381" y="668"/>
                  </a:cubicBezTo>
                  <a:cubicBezTo>
                    <a:pt x="384" y="671"/>
                    <a:pt x="388" y="672"/>
                    <a:pt x="392" y="672"/>
                  </a:cubicBezTo>
                  <a:cubicBezTo>
                    <a:pt x="408" y="672"/>
                    <a:pt x="432" y="655"/>
                    <a:pt x="441" y="609"/>
                  </a:cubicBezTo>
                  <a:cubicBezTo>
                    <a:pt x="560" y="454"/>
                    <a:pt x="738" y="502"/>
                    <a:pt x="893" y="478"/>
                  </a:cubicBezTo>
                  <a:cubicBezTo>
                    <a:pt x="1060" y="228"/>
                    <a:pt x="905" y="121"/>
                    <a:pt x="691" y="61"/>
                  </a:cubicBezTo>
                  <a:lnTo>
                    <a:pt x="607" y="61"/>
                  </a:lnTo>
                  <a:cubicBezTo>
                    <a:pt x="599" y="62"/>
                    <a:pt x="590" y="63"/>
                    <a:pt x="581" y="63"/>
                  </a:cubicBezTo>
                  <a:cubicBezTo>
                    <a:pt x="482" y="63"/>
                    <a:pt x="367" y="1"/>
                    <a:pt x="2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7749;p32">
              <a:extLst>
                <a:ext uri="{FF2B5EF4-FFF2-40B4-BE49-F238E27FC236}">
                  <a16:creationId xmlns:a16="http://schemas.microsoft.com/office/drawing/2014/main" id="{694D205F-0782-4095-BD49-0A279FB5119E}"/>
                </a:ext>
              </a:extLst>
            </p:cNvPr>
            <p:cNvSpPr/>
            <p:nvPr/>
          </p:nvSpPr>
          <p:spPr>
            <a:xfrm>
              <a:off x="5284875" y="1791425"/>
              <a:ext cx="18175" cy="8625"/>
            </a:xfrm>
            <a:custGeom>
              <a:avLst/>
              <a:gdLst/>
              <a:ahLst/>
              <a:cxnLst/>
              <a:rect l="l" t="t" r="r" b="b"/>
              <a:pathLst>
                <a:path w="727" h="345" extrusionOk="0">
                  <a:moveTo>
                    <a:pt x="596" y="0"/>
                  </a:moveTo>
                  <a:cubicBezTo>
                    <a:pt x="497" y="113"/>
                    <a:pt x="378" y="130"/>
                    <a:pt x="258" y="130"/>
                  </a:cubicBezTo>
                  <a:cubicBezTo>
                    <a:pt x="206" y="130"/>
                    <a:pt x="153" y="127"/>
                    <a:pt x="102" y="127"/>
                  </a:cubicBezTo>
                  <a:cubicBezTo>
                    <a:pt x="71" y="127"/>
                    <a:pt x="41" y="128"/>
                    <a:pt x="12" y="131"/>
                  </a:cubicBezTo>
                  <a:cubicBezTo>
                    <a:pt x="12" y="191"/>
                    <a:pt x="0" y="238"/>
                    <a:pt x="0" y="286"/>
                  </a:cubicBezTo>
                  <a:cubicBezTo>
                    <a:pt x="81" y="323"/>
                    <a:pt x="155" y="344"/>
                    <a:pt x="227" y="344"/>
                  </a:cubicBezTo>
                  <a:cubicBezTo>
                    <a:pt x="294" y="344"/>
                    <a:pt x="360" y="326"/>
                    <a:pt x="429" y="286"/>
                  </a:cubicBezTo>
                  <a:cubicBezTo>
                    <a:pt x="536" y="286"/>
                    <a:pt x="632" y="262"/>
                    <a:pt x="727" y="250"/>
                  </a:cubicBezTo>
                  <a:lnTo>
                    <a:pt x="727" y="12"/>
                  </a:lnTo>
                  <a:cubicBezTo>
                    <a:pt x="691" y="12"/>
                    <a:pt x="643" y="12"/>
                    <a:pt x="5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7750;p32">
              <a:extLst>
                <a:ext uri="{FF2B5EF4-FFF2-40B4-BE49-F238E27FC236}">
                  <a16:creationId xmlns:a16="http://schemas.microsoft.com/office/drawing/2014/main" id="{9E924CC2-CC7A-4208-9ABF-92B712EC3B9C}"/>
                </a:ext>
              </a:extLst>
            </p:cNvPr>
            <p:cNvSpPr/>
            <p:nvPr/>
          </p:nvSpPr>
          <p:spPr>
            <a:xfrm>
              <a:off x="5283100" y="1812675"/>
              <a:ext cx="18475" cy="8250"/>
            </a:xfrm>
            <a:custGeom>
              <a:avLst/>
              <a:gdLst/>
              <a:ahLst/>
              <a:cxnLst/>
              <a:rect l="l" t="t" r="r" b="b"/>
              <a:pathLst>
                <a:path w="739" h="330" extrusionOk="0">
                  <a:moveTo>
                    <a:pt x="491" y="1"/>
                  </a:moveTo>
                  <a:cubicBezTo>
                    <a:pt x="380" y="1"/>
                    <a:pt x="259" y="45"/>
                    <a:pt x="147" y="45"/>
                  </a:cubicBezTo>
                  <a:cubicBezTo>
                    <a:pt x="134" y="45"/>
                    <a:pt x="120" y="45"/>
                    <a:pt x="107" y="43"/>
                  </a:cubicBezTo>
                  <a:lnTo>
                    <a:pt x="107" y="43"/>
                  </a:lnTo>
                  <a:cubicBezTo>
                    <a:pt x="0" y="329"/>
                    <a:pt x="310" y="174"/>
                    <a:pt x="369" y="293"/>
                  </a:cubicBezTo>
                  <a:cubicBezTo>
                    <a:pt x="417" y="293"/>
                    <a:pt x="464" y="281"/>
                    <a:pt x="500" y="270"/>
                  </a:cubicBezTo>
                  <a:cubicBezTo>
                    <a:pt x="583" y="222"/>
                    <a:pt x="667" y="186"/>
                    <a:pt x="738" y="150"/>
                  </a:cubicBezTo>
                  <a:cubicBezTo>
                    <a:pt x="672" y="33"/>
                    <a:pt x="585" y="1"/>
                    <a:pt x="4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7751;p32">
              <a:extLst>
                <a:ext uri="{FF2B5EF4-FFF2-40B4-BE49-F238E27FC236}">
                  <a16:creationId xmlns:a16="http://schemas.microsoft.com/office/drawing/2014/main" id="{53A067A0-9C97-43FE-89BE-1F119CC69DAA}"/>
                </a:ext>
              </a:extLst>
            </p:cNvPr>
            <p:cNvSpPr/>
            <p:nvPr/>
          </p:nvSpPr>
          <p:spPr>
            <a:xfrm>
              <a:off x="5284875" y="1798875"/>
              <a:ext cx="11925" cy="10425"/>
            </a:xfrm>
            <a:custGeom>
              <a:avLst/>
              <a:gdLst/>
              <a:ahLst/>
              <a:cxnLst/>
              <a:rect l="l" t="t" r="r" b="b"/>
              <a:pathLst>
                <a:path w="477" h="417" extrusionOk="0">
                  <a:moveTo>
                    <a:pt x="0" y="0"/>
                  </a:moveTo>
                  <a:cubicBezTo>
                    <a:pt x="96" y="143"/>
                    <a:pt x="346" y="179"/>
                    <a:pt x="286" y="417"/>
                  </a:cubicBezTo>
                  <a:cubicBezTo>
                    <a:pt x="477" y="321"/>
                    <a:pt x="429" y="167"/>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7752;p32">
              <a:extLst>
                <a:ext uri="{FF2B5EF4-FFF2-40B4-BE49-F238E27FC236}">
                  <a16:creationId xmlns:a16="http://schemas.microsoft.com/office/drawing/2014/main" id="{41B881C9-29FA-4F82-B10E-EB8DBF21764F}"/>
                </a:ext>
              </a:extLst>
            </p:cNvPr>
            <p:cNvSpPr/>
            <p:nvPr/>
          </p:nvSpPr>
          <p:spPr>
            <a:xfrm>
              <a:off x="5277725" y="1812250"/>
              <a:ext cx="14625" cy="8075"/>
            </a:xfrm>
            <a:custGeom>
              <a:avLst/>
              <a:gdLst/>
              <a:ahLst/>
              <a:cxnLst/>
              <a:rect l="l" t="t" r="r" b="b"/>
              <a:pathLst>
                <a:path w="585" h="323" extrusionOk="0">
                  <a:moveTo>
                    <a:pt x="120" y="1"/>
                  </a:moveTo>
                  <a:cubicBezTo>
                    <a:pt x="84" y="1"/>
                    <a:pt x="36" y="1"/>
                    <a:pt x="1" y="13"/>
                  </a:cubicBezTo>
                  <a:cubicBezTo>
                    <a:pt x="60" y="120"/>
                    <a:pt x="108" y="203"/>
                    <a:pt x="167" y="298"/>
                  </a:cubicBezTo>
                  <a:cubicBezTo>
                    <a:pt x="203" y="310"/>
                    <a:pt x="227" y="322"/>
                    <a:pt x="275" y="322"/>
                  </a:cubicBezTo>
                  <a:cubicBezTo>
                    <a:pt x="370" y="310"/>
                    <a:pt x="477" y="310"/>
                    <a:pt x="584" y="298"/>
                  </a:cubicBezTo>
                  <a:cubicBezTo>
                    <a:pt x="501" y="227"/>
                    <a:pt x="406" y="132"/>
                    <a:pt x="322" y="48"/>
                  </a:cubicBezTo>
                  <a:cubicBezTo>
                    <a:pt x="263" y="48"/>
                    <a:pt x="179" y="25"/>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7753;p32">
              <a:extLst>
                <a:ext uri="{FF2B5EF4-FFF2-40B4-BE49-F238E27FC236}">
                  <a16:creationId xmlns:a16="http://schemas.microsoft.com/office/drawing/2014/main" id="{02D3405D-A0B0-44BA-B622-160CEC7CCF36}"/>
                </a:ext>
              </a:extLst>
            </p:cNvPr>
            <p:cNvSpPr/>
            <p:nvPr/>
          </p:nvSpPr>
          <p:spPr>
            <a:xfrm>
              <a:off x="5316125" y="1815225"/>
              <a:ext cx="1525" cy="1525"/>
            </a:xfrm>
            <a:custGeom>
              <a:avLst/>
              <a:gdLst/>
              <a:ahLst/>
              <a:cxnLst/>
              <a:rect l="l" t="t" r="r" b="b"/>
              <a:pathLst>
                <a:path w="61" h="61" extrusionOk="0">
                  <a:moveTo>
                    <a:pt x="1" y="1"/>
                  </a:moveTo>
                  <a:lnTo>
                    <a:pt x="60" y="60"/>
                  </a:lnTo>
                  <a:cubicBezTo>
                    <a:pt x="48" y="48"/>
                    <a:pt x="48" y="25"/>
                    <a:pt x="36" y="13"/>
                  </a:cubicBezTo>
                  <a:cubicBezTo>
                    <a:pt x="36" y="1"/>
                    <a:pt x="13"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7754;p32">
              <a:extLst>
                <a:ext uri="{FF2B5EF4-FFF2-40B4-BE49-F238E27FC236}">
                  <a16:creationId xmlns:a16="http://schemas.microsoft.com/office/drawing/2014/main" id="{AE25459F-9734-4CE9-9BE7-6CB93393A50E}"/>
                </a:ext>
              </a:extLst>
            </p:cNvPr>
            <p:cNvSpPr/>
            <p:nvPr/>
          </p:nvSpPr>
          <p:spPr>
            <a:xfrm>
              <a:off x="5349775" y="1809350"/>
              <a:ext cx="3575" cy="3525"/>
            </a:xfrm>
            <a:custGeom>
              <a:avLst/>
              <a:gdLst/>
              <a:ahLst/>
              <a:cxnLst/>
              <a:rect l="l" t="t" r="r" b="b"/>
              <a:pathLst>
                <a:path w="143" h="141" extrusionOk="0">
                  <a:moveTo>
                    <a:pt x="77" y="1"/>
                  </a:moveTo>
                  <a:cubicBezTo>
                    <a:pt x="57" y="1"/>
                    <a:pt x="36" y="4"/>
                    <a:pt x="12" y="10"/>
                  </a:cubicBezTo>
                  <a:cubicBezTo>
                    <a:pt x="0" y="57"/>
                    <a:pt x="0" y="93"/>
                    <a:pt x="12" y="141"/>
                  </a:cubicBezTo>
                  <a:cubicBezTo>
                    <a:pt x="95" y="141"/>
                    <a:pt x="131" y="81"/>
                    <a:pt x="143" y="10"/>
                  </a:cubicBezTo>
                  <a:cubicBezTo>
                    <a:pt x="119" y="4"/>
                    <a:pt x="98" y="1"/>
                    <a:pt x="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7755;p32">
              <a:extLst>
                <a:ext uri="{FF2B5EF4-FFF2-40B4-BE49-F238E27FC236}">
                  <a16:creationId xmlns:a16="http://schemas.microsoft.com/office/drawing/2014/main" id="{E8C97236-5EDB-424D-A420-44612E5547D4}"/>
                </a:ext>
              </a:extLst>
            </p:cNvPr>
            <p:cNvSpPr/>
            <p:nvPr/>
          </p:nvSpPr>
          <p:spPr>
            <a:xfrm>
              <a:off x="5248550" y="1888450"/>
              <a:ext cx="3900" cy="10450"/>
            </a:xfrm>
            <a:custGeom>
              <a:avLst/>
              <a:gdLst/>
              <a:ahLst/>
              <a:cxnLst/>
              <a:rect l="l" t="t" r="r" b="b"/>
              <a:pathLst>
                <a:path w="156" h="418" extrusionOk="0">
                  <a:moveTo>
                    <a:pt x="156" y="1"/>
                  </a:moveTo>
                  <a:cubicBezTo>
                    <a:pt x="13" y="132"/>
                    <a:pt x="1" y="287"/>
                    <a:pt x="156" y="418"/>
                  </a:cubicBezTo>
                  <a:lnTo>
                    <a:pt x="15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7756;p32">
              <a:extLst>
                <a:ext uri="{FF2B5EF4-FFF2-40B4-BE49-F238E27FC236}">
                  <a16:creationId xmlns:a16="http://schemas.microsoft.com/office/drawing/2014/main" id="{FAD456A2-1DA2-4D15-BC67-D1CE0DD067AA}"/>
                </a:ext>
              </a:extLst>
            </p:cNvPr>
            <p:cNvSpPr/>
            <p:nvPr/>
          </p:nvSpPr>
          <p:spPr>
            <a:xfrm>
              <a:off x="5268800" y="1853025"/>
              <a:ext cx="2400" cy="3025"/>
            </a:xfrm>
            <a:custGeom>
              <a:avLst/>
              <a:gdLst/>
              <a:ahLst/>
              <a:cxnLst/>
              <a:rect l="l" t="t" r="r" b="b"/>
              <a:pathLst>
                <a:path w="96" h="121" extrusionOk="0">
                  <a:moveTo>
                    <a:pt x="96" y="1"/>
                  </a:moveTo>
                  <a:lnTo>
                    <a:pt x="1" y="49"/>
                  </a:lnTo>
                  <a:lnTo>
                    <a:pt x="84" y="120"/>
                  </a:lnTo>
                  <a:lnTo>
                    <a:pt x="96" y="60"/>
                  </a:lnTo>
                  <a:lnTo>
                    <a:pt x="9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7757;p32">
              <a:extLst>
                <a:ext uri="{FF2B5EF4-FFF2-40B4-BE49-F238E27FC236}">
                  <a16:creationId xmlns:a16="http://schemas.microsoft.com/office/drawing/2014/main" id="{8A49037C-28BF-4979-8331-3A2C1D13CFA1}"/>
                </a:ext>
              </a:extLst>
            </p:cNvPr>
            <p:cNvSpPr/>
            <p:nvPr/>
          </p:nvSpPr>
          <p:spPr>
            <a:xfrm>
              <a:off x="5241725" y="1949775"/>
              <a:ext cx="7150" cy="24725"/>
            </a:xfrm>
            <a:custGeom>
              <a:avLst/>
              <a:gdLst/>
              <a:ahLst/>
              <a:cxnLst/>
              <a:rect l="l" t="t" r="r" b="b"/>
              <a:pathLst>
                <a:path w="286" h="989" extrusionOk="0">
                  <a:moveTo>
                    <a:pt x="167" y="0"/>
                  </a:moveTo>
                  <a:cubicBezTo>
                    <a:pt x="95" y="84"/>
                    <a:pt x="119" y="215"/>
                    <a:pt x="36" y="286"/>
                  </a:cubicBezTo>
                  <a:cubicBezTo>
                    <a:pt x="12" y="334"/>
                    <a:pt x="0" y="381"/>
                    <a:pt x="12" y="417"/>
                  </a:cubicBezTo>
                  <a:cubicBezTo>
                    <a:pt x="36" y="465"/>
                    <a:pt x="36" y="524"/>
                    <a:pt x="12" y="572"/>
                  </a:cubicBezTo>
                  <a:cubicBezTo>
                    <a:pt x="0" y="620"/>
                    <a:pt x="0" y="655"/>
                    <a:pt x="12" y="703"/>
                  </a:cubicBezTo>
                  <a:cubicBezTo>
                    <a:pt x="107" y="798"/>
                    <a:pt x="191" y="893"/>
                    <a:pt x="286" y="989"/>
                  </a:cubicBezTo>
                  <a:lnTo>
                    <a:pt x="28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7758;p32">
              <a:extLst>
                <a:ext uri="{FF2B5EF4-FFF2-40B4-BE49-F238E27FC236}">
                  <a16:creationId xmlns:a16="http://schemas.microsoft.com/office/drawing/2014/main" id="{0A67D2CE-696D-4241-B5C5-1B1E5625A319}"/>
                </a:ext>
              </a:extLst>
            </p:cNvPr>
            <p:cNvSpPr/>
            <p:nvPr/>
          </p:nvSpPr>
          <p:spPr>
            <a:xfrm>
              <a:off x="5245875" y="2009300"/>
              <a:ext cx="3300" cy="8375"/>
            </a:xfrm>
            <a:custGeom>
              <a:avLst/>
              <a:gdLst/>
              <a:ahLst/>
              <a:cxnLst/>
              <a:rect l="l" t="t" r="r" b="b"/>
              <a:pathLst>
                <a:path w="132" h="335" extrusionOk="0">
                  <a:moveTo>
                    <a:pt x="25" y="1"/>
                  </a:moveTo>
                  <a:lnTo>
                    <a:pt x="25" y="1"/>
                  </a:lnTo>
                  <a:cubicBezTo>
                    <a:pt x="1" y="132"/>
                    <a:pt x="13" y="239"/>
                    <a:pt x="120" y="334"/>
                  </a:cubicBezTo>
                  <a:cubicBezTo>
                    <a:pt x="132" y="215"/>
                    <a:pt x="108" y="96"/>
                    <a:pt x="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7759;p32">
              <a:extLst>
                <a:ext uri="{FF2B5EF4-FFF2-40B4-BE49-F238E27FC236}">
                  <a16:creationId xmlns:a16="http://schemas.microsoft.com/office/drawing/2014/main" id="{A6062021-CE02-4DDF-BF95-8721E4AA6D08}"/>
                </a:ext>
              </a:extLst>
            </p:cNvPr>
            <p:cNvSpPr/>
            <p:nvPr/>
          </p:nvSpPr>
          <p:spPr>
            <a:xfrm>
              <a:off x="5245300" y="1926550"/>
              <a:ext cx="4775" cy="6100"/>
            </a:xfrm>
            <a:custGeom>
              <a:avLst/>
              <a:gdLst/>
              <a:ahLst/>
              <a:cxnLst/>
              <a:rect l="l" t="t" r="r" b="b"/>
              <a:pathLst>
                <a:path w="191" h="244" extrusionOk="0">
                  <a:moveTo>
                    <a:pt x="70" y="0"/>
                  </a:moveTo>
                  <a:cubicBezTo>
                    <a:pt x="0" y="0"/>
                    <a:pt x="41" y="138"/>
                    <a:pt x="24" y="191"/>
                  </a:cubicBezTo>
                  <a:cubicBezTo>
                    <a:pt x="24" y="203"/>
                    <a:pt x="36" y="239"/>
                    <a:pt x="71" y="239"/>
                  </a:cubicBezTo>
                  <a:cubicBezTo>
                    <a:pt x="77" y="242"/>
                    <a:pt x="83" y="243"/>
                    <a:pt x="90" y="243"/>
                  </a:cubicBezTo>
                  <a:cubicBezTo>
                    <a:pt x="111" y="243"/>
                    <a:pt x="137" y="228"/>
                    <a:pt x="155" y="191"/>
                  </a:cubicBezTo>
                  <a:cubicBezTo>
                    <a:pt x="167" y="144"/>
                    <a:pt x="190" y="96"/>
                    <a:pt x="190" y="60"/>
                  </a:cubicBezTo>
                  <a:cubicBezTo>
                    <a:pt x="132" y="17"/>
                    <a:pt x="94" y="0"/>
                    <a:pt x="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7760;p32">
              <a:extLst>
                <a:ext uri="{FF2B5EF4-FFF2-40B4-BE49-F238E27FC236}">
                  <a16:creationId xmlns:a16="http://schemas.microsoft.com/office/drawing/2014/main" id="{9E16470D-D7B3-4F3B-8615-C595941F65C0}"/>
                </a:ext>
              </a:extLst>
            </p:cNvPr>
            <p:cNvSpPr/>
            <p:nvPr/>
          </p:nvSpPr>
          <p:spPr>
            <a:xfrm>
              <a:off x="5245875" y="1931325"/>
              <a:ext cx="3300" cy="4600"/>
            </a:xfrm>
            <a:custGeom>
              <a:avLst/>
              <a:gdLst/>
              <a:ahLst/>
              <a:cxnLst/>
              <a:rect l="l" t="t" r="r" b="b"/>
              <a:pathLst>
                <a:path w="132" h="184" extrusionOk="0">
                  <a:moveTo>
                    <a:pt x="1" y="0"/>
                  </a:moveTo>
                  <a:lnTo>
                    <a:pt x="1" y="143"/>
                  </a:lnTo>
                  <a:cubicBezTo>
                    <a:pt x="1" y="155"/>
                    <a:pt x="13" y="155"/>
                    <a:pt x="48" y="179"/>
                  </a:cubicBezTo>
                  <a:cubicBezTo>
                    <a:pt x="54" y="182"/>
                    <a:pt x="61" y="183"/>
                    <a:pt x="68" y="183"/>
                  </a:cubicBezTo>
                  <a:cubicBezTo>
                    <a:pt x="89" y="183"/>
                    <a:pt x="114" y="170"/>
                    <a:pt x="132" y="143"/>
                  </a:cubicBezTo>
                  <a:lnTo>
                    <a:pt x="132"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7761;p32">
              <a:extLst>
                <a:ext uri="{FF2B5EF4-FFF2-40B4-BE49-F238E27FC236}">
                  <a16:creationId xmlns:a16="http://schemas.microsoft.com/office/drawing/2014/main" id="{A8780AB3-6FAC-44B7-91F5-C53083487C10}"/>
                </a:ext>
              </a:extLst>
            </p:cNvPr>
            <p:cNvSpPr/>
            <p:nvPr/>
          </p:nvSpPr>
          <p:spPr>
            <a:xfrm>
              <a:off x="5245875" y="1934900"/>
              <a:ext cx="3600" cy="3000"/>
            </a:xfrm>
            <a:custGeom>
              <a:avLst/>
              <a:gdLst/>
              <a:ahLst/>
              <a:cxnLst/>
              <a:rect l="l" t="t" r="r" b="b"/>
              <a:pathLst>
                <a:path w="144" h="120" extrusionOk="0">
                  <a:moveTo>
                    <a:pt x="1" y="0"/>
                  </a:moveTo>
                  <a:cubicBezTo>
                    <a:pt x="48" y="48"/>
                    <a:pt x="84" y="95"/>
                    <a:pt x="132" y="119"/>
                  </a:cubicBezTo>
                  <a:lnTo>
                    <a:pt x="144" y="60"/>
                  </a:lnTo>
                  <a:lnTo>
                    <a:pt x="132"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7762;p32">
              <a:extLst>
                <a:ext uri="{FF2B5EF4-FFF2-40B4-BE49-F238E27FC236}">
                  <a16:creationId xmlns:a16="http://schemas.microsoft.com/office/drawing/2014/main" id="{A38978BC-2005-4515-87D5-5D62D51404B0}"/>
                </a:ext>
              </a:extLst>
            </p:cNvPr>
            <p:cNvSpPr/>
            <p:nvPr/>
          </p:nvSpPr>
          <p:spPr>
            <a:xfrm>
              <a:off x="5247075" y="1942025"/>
              <a:ext cx="2400" cy="3600"/>
            </a:xfrm>
            <a:custGeom>
              <a:avLst/>
              <a:gdLst/>
              <a:ahLst/>
              <a:cxnLst/>
              <a:rect l="l" t="t" r="r" b="b"/>
              <a:pathLst>
                <a:path w="96" h="144" extrusionOk="0">
                  <a:moveTo>
                    <a:pt x="84" y="1"/>
                  </a:moveTo>
                  <a:cubicBezTo>
                    <a:pt x="0" y="60"/>
                    <a:pt x="0" y="108"/>
                    <a:pt x="84" y="144"/>
                  </a:cubicBezTo>
                  <a:lnTo>
                    <a:pt x="96" y="72"/>
                  </a:lnTo>
                  <a:lnTo>
                    <a:pt x="84"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7763;p32">
              <a:extLst>
                <a:ext uri="{FF2B5EF4-FFF2-40B4-BE49-F238E27FC236}">
                  <a16:creationId xmlns:a16="http://schemas.microsoft.com/office/drawing/2014/main" id="{70724372-20BB-4231-8A62-E0D69C319FEC}"/>
                </a:ext>
              </a:extLst>
            </p:cNvPr>
            <p:cNvSpPr/>
            <p:nvPr/>
          </p:nvSpPr>
          <p:spPr>
            <a:xfrm>
              <a:off x="5245875" y="2003050"/>
              <a:ext cx="2700" cy="4500"/>
            </a:xfrm>
            <a:custGeom>
              <a:avLst/>
              <a:gdLst/>
              <a:ahLst/>
              <a:cxnLst/>
              <a:rect l="l" t="t" r="r" b="b"/>
              <a:pathLst>
                <a:path w="108" h="180" extrusionOk="0">
                  <a:moveTo>
                    <a:pt x="1" y="1"/>
                  </a:moveTo>
                  <a:cubicBezTo>
                    <a:pt x="1" y="60"/>
                    <a:pt x="13" y="120"/>
                    <a:pt x="13" y="179"/>
                  </a:cubicBezTo>
                  <a:cubicBezTo>
                    <a:pt x="72" y="120"/>
                    <a:pt x="108" y="48"/>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7764;p32">
              <a:extLst>
                <a:ext uri="{FF2B5EF4-FFF2-40B4-BE49-F238E27FC236}">
                  <a16:creationId xmlns:a16="http://schemas.microsoft.com/office/drawing/2014/main" id="{396C8726-5B6F-4A5B-975F-C15351974569}"/>
                </a:ext>
              </a:extLst>
            </p:cNvPr>
            <p:cNvSpPr/>
            <p:nvPr/>
          </p:nvSpPr>
          <p:spPr>
            <a:xfrm>
              <a:off x="5859350" y="1780750"/>
              <a:ext cx="14325" cy="3550"/>
            </a:xfrm>
            <a:custGeom>
              <a:avLst/>
              <a:gdLst/>
              <a:ahLst/>
              <a:cxnLst/>
              <a:rect l="l" t="t" r="r" b="b"/>
              <a:pathLst>
                <a:path w="573" h="142" extrusionOk="0">
                  <a:moveTo>
                    <a:pt x="286" y="0"/>
                  </a:moveTo>
                  <a:cubicBezTo>
                    <a:pt x="191" y="0"/>
                    <a:pt x="94" y="42"/>
                    <a:pt x="1" y="118"/>
                  </a:cubicBezTo>
                  <a:cubicBezTo>
                    <a:pt x="179" y="118"/>
                    <a:pt x="370" y="130"/>
                    <a:pt x="572" y="142"/>
                  </a:cubicBezTo>
                  <a:cubicBezTo>
                    <a:pt x="481" y="45"/>
                    <a:pt x="384" y="0"/>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7765;p32">
              <a:extLst>
                <a:ext uri="{FF2B5EF4-FFF2-40B4-BE49-F238E27FC236}">
                  <a16:creationId xmlns:a16="http://schemas.microsoft.com/office/drawing/2014/main" id="{FB17FFD8-F00E-40AD-BA06-C14EE03EB749}"/>
                </a:ext>
              </a:extLst>
            </p:cNvPr>
            <p:cNvSpPr/>
            <p:nvPr/>
          </p:nvSpPr>
          <p:spPr>
            <a:xfrm>
              <a:off x="5876925" y="1791950"/>
              <a:ext cx="7450" cy="3250"/>
            </a:xfrm>
            <a:custGeom>
              <a:avLst/>
              <a:gdLst/>
              <a:ahLst/>
              <a:cxnLst/>
              <a:rect l="l" t="t" r="r" b="b"/>
              <a:pathLst>
                <a:path w="298" h="130" extrusionOk="0">
                  <a:moveTo>
                    <a:pt x="254" y="1"/>
                  </a:moveTo>
                  <a:cubicBezTo>
                    <a:pt x="153" y="1"/>
                    <a:pt x="63" y="39"/>
                    <a:pt x="0" y="122"/>
                  </a:cubicBezTo>
                  <a:cubicBezTo>
                    <a:pt x="23" y="127"/>
                    <a:pt x="46" y="129"/>
                    <a:pt x="69" y="129"/>
                  </a:cubicBezTo>
                  <a:cubicBezTo>
                    <a:pt x="160" y="129"/>
                    <a:pt x="240" y="89"/>
                    <a:pt x="298" y="3"/>
                  </a:cubicBezTo>
                  <a:cubicBezTo>
                    <a:pt x="283" y="2"/>
                    <a:pt x="269" y="1"/>
                    <a:pt x="25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7766;p32">
              <a:extLst>
                <a:ext uri="{FF2B5EF4-FFF2-40B4-BE49-F238E27FC236}">
                  <a16:creationId xmlns:a16="http://schemas.microsoft.com/office/drawing/2014/main" id="{A72344E3-07C3-4C05-9FDC-7036068B5F57}"/>
                </a:ext>
              </a:extLst>
            </p:cNvPr>
            <p:cNvSpPr/>
            <p:nvPr/>
          </p:nvSpPr>
          <p:spPr>
            <a:xfrm>
              <a:off x="5959375" y="1791425"/>
              <a:ext cx="3875" cy="2175"/>
            </a:xfrm>
            <a:custGeom>
              <a:avLst/>
              <a:gdLst/>
              <a:ahLst/>
              <a:cxnLst/>
              <a:rect l="l" t="t" r="r" b="b"/>
              <a:pathLst>
                <a:path w="155" h="87" extrusionOk="0">
                  <a:moveTo>
                    <a:pt x="0" y="0"/>
                  </a:moveTo>
                  <a:lnTo>
                    <a:pt x="0" y="0"/>
                  </a:lnTo>
                  <a:cubicBezTo>
                    <a:pt x="25" y="57"/>
                    <a:pt x="50" y="87"/>
                    <a:pt x="77" y="87"/>
                  </a:cubicBezTo>
                  <a:cubicBezTo>
                    <a:pt x="101" y="87"/>
                    <a:pt x="127" y="63"/>
                    <a:pt x="155" y="12"/>
                  </a:cubicBezTo>
                  <a:cubicBezTo>
                    <a:pt x="107" y="12"/>
                    <a:pt x="60"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7767;p32">
              <a:extLst>
                <a:ext uri="{FF2B5EF4-FFF2-40B4-BE49-F238E27FC236}">
                  <a16:creationId xmlns:a16="http://schemas.microsoft.com/office/drawing/2014/main" id="{A06AB21F-5505-4277-8FAA-237485F78BB1}"/>
                </a:ext>
              </a:extLst>
            </p:cNvPr>
            <p:cNvSpPr/>
            <p:nvPr/>
          </p:nvSpPr>
          <p:spPr>
            <a:xfrm>
              <a:off x="5956100" y="1790225"/>
              <a:ext cx="3300" cy="1225"/>
            </a:xfrm>
            <a:custGeom>
              <a:avLst/>
              <a:gdLst/>
              <a:ahLst/>
              <a:cxnLst/>
              <a:rect l="l" t="t" r="r" b="b"/>
              <a:pathLst>
                <a:path w="132" h="49" extrusionOk="0">
                  <a:moveTo>
                    <a:pt x="107" y="1"/>
                  </a:moveTo>
                  <a:cubicBezTo>
                    <a:pt x="72" y="1"/>
                    <a:pt x="36" y="13"/>
                    <a:pt x="0" y="36"/>
                  </a:cubicBezTo>
                  <a:cubicBezTo>
                    <a:pt x="48" y="36"/>
                    <a:pt x="95" y="48"/>
                    <a:pt x="131" y="48"/>
                  </a:cubicBezTo>
                  <a:cubicBezTo>
                    <a:pt x="119" y="36"/>
                    <a:pt x="107" y="1"/>
                    <a:pt x="1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7768;p32">
              <a:extLst>
                <a:ext uri="{FF2B5EF4-FFF2-40B4-BE49-F238E27FC236}">
                  <a16:creationId xmlns:a16="http://schemas.microsoft.com/office/drawing/2014/main" id="{23E8F625-FA0A-4700-9995-BF3EA11D3E28}"/>
                </a:ext>
              </a:extLst>
            </p:cNvPr>
            <p:cNvSpPr/>
            <p:nvPr/>
          </p:nvSpPr>
          <p:spPr>
            <a:xfrm>
              <a:off x="5935025" y="2597175"/>
              <a:ext cx="2050" cy="2800"/>
            </a:xfrm>
            <a:custGeom>
              <a:avLst/>
              <a:gdLst/>
              <a:ahLst/>
              <a:cxnLst/>
              <a:rect l="l" t="t" r="r" b="b"/>
              <a:pathLst>
                <a:path w="82" h="112" extrusionOk="0">
                  <a:moveTo>
                    <a:pt x="57" y="1"/>
                  </a:moveTo>
                  <a:cubicBezTo>
                    <a:pt x="45" y="24"/>
                    <a:pt x="10" y="36"/>
                    <a:pt x="10" y="48"/>
                  </a:cubicBezTo>
                  <a:cubicBezTo>
                    <a:pt x="0" y="94"/>
                    <a:pt x="13" y="112"/>
                    <a:pt x="41" y="112"/>
                  </a:cubicBezTo>
                  <a:cubicBezTo>
                    <a:pt x="49" y="112"/>
                    <a:pt x="58" y="110"/>
                    <a:pt x="69" y="108"/>
                  </a:cubicBezTo>
                  <a:cubicBezTo>
                    <a:pt x="69" y="96"/>
                    <a:pt x="81" y="60"/>
                    <a:pt x="81" y="48"/>
                  </a:cubicBezTo>
                  <a:cubicBezTo>
                    <a:pt x="69" y="24"/>
                    <a:pt x="69" y="1"/>
                    <a:pt x="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7769;p32">
              <a:extLst>
                <a:ext uri="{FF2B5EF4-FFF2-40B4-BE49-F238E27FC236}">
                  <a16:creationId xmlns:a16="http://schemas.microsoft.com/office/drawing/2014/main" id="{C9B4FFD0-77D9-421B-B0E0-3B64B0648099}"/>
                </a:ext>
              </a:extLst>
            </p:cNvPr>
            <p:cNvSpPr/>
            <p:nvPr/>
          </p:nvSpPr>
          <p:spPr>
            <a:xfrm>
              <a:off x="5324475" y="2580500"/>
              <a:ext cx="1500" cy="1500"/>
            </a:xfrm>
            <a:custGeom>
              <a:avLst/>
              <a:gdLst/>
              <a:ahLst/>
              <a:cxnLst/>
              <a:rect l="l" t="t" r="r" b="b"/>
              <a:pathLst>
                <a:path w="60" h="60" extrusionOk="0">
                  <a:moveTo>
                    <a:pt x="0" y="1"/>
                  </a:moveTo>
                  <a:cubicBezTo>
                    <a:pt x="14" y="43"/>
                    <a:pt x="32" y="60"/>
                    <a:pt x="45" y="60"/>
                  </a:cubicBezTo>
                  <a:cubicBezTo>
                    <a:pt x="53" y="60"/>
                    <a:pt x="60" y="51"/>
                    <a:pt x="60" y="36"/>
                  </a:cubicBezTo>
                  <a:cubicBezTo>
                    <a:pt x="60" y="36"/>
                    <a:pt x="12" y="1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7770;p32">
              <a:extLst>
                <a:ext uri="{FF2B5EF4-FFF2-40B4-BE49-F238E27FC236}">
                  <a16:creationId xmlns:a16="http://schemas.microsoft.com/office/drawing/2014/main" id="{5076B157-2095-4CCF-B663-D230B845F805}"/>
                </a:ext>
              </a:extLst>
            </p:cNvPr>
            <p:cNvSpPr/>
            <p:nvPr/>
          </p:nvSpPr>
          <p:spPr>
            <a:xfrm>
              <a:off x="5461975" y="2580800"/>
              <a:ext cx="2400" cy="3000"/>
            </a:xfrm>
            <a:custGeom>
              <a:avLst/>
              <a:gdLst/>
              <a:ahLst/>
              <a:cxnLst/>
              <a:rect l="l" t="t" r="r" b="b"/>
              <a:pathLst>
                <a:path w="96" h="120" extrusionOk="0">
                  <a:moveTo>
                    <a:pt x="96" y="1"/>
                  </a:moveTo>
                  <a:cubicBezTo>
                    <a:pt x="13" y="36"/>
                    <a:pt x="1" y="84"/>
                    <a:pt x="72" y="120"/>
                  </a:cubicBezTo>
                  <a:lnTo>
                    <a:pt x="96" y="60"/>
                  </a:lnTo>
                  <a:lnTo>
                    <a:pt x="9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7771;p32">
              <a:extLst>
                <a:ext uri="{FF2B5EF4-FFF2-40B4-BE49-F238E27FC236}">
                  <a16:creationId xmlns:a16="http://schemas.microsoft.com/office/drawing/2014/main" id="{C9F1CA22-FCE8-4A73-8BE9-450F4DC6B5C5}"/>
                </a:ext>
              </a:extLst>
            </p:cNvPr>
            <p:cNvSpPr/>
            <p:nvPr/>
          </p:nvSpPr>
          <p:spPr>
            <a:xfrm>
              <a:off x="5476875" y="2580500"/>
              <a:ext cx="12800" cy="3350"/>
            </a:xfrm>
            <a:custGeom>
              <a:avLst/>
              <a:gdLst/>
              <a:ahLst/>
              <a:cxnLst/>
              <a:rect l="l" t="t" r="r" b="b"/>
              <a:pathLst>
                <a:path w="512" h="134" extrusionOk="0">
                  <a:moveTo>
                    <a:pt x="512" y="1"/>
                  </a:moveTo>
                  <a:lnTo>
                    <a:pt x="512" y="1"/>
                  </a:lnTo>
                  <a:cubicBezTo>
                    <a:pt x="357" y="13"/>
                    <a:pt x="214" y="36"/>
                    <a:pt x="0" y="48"/>
                  </a:cubicBezTo>
                  <a:cubicBezTo>
                    <a:pt x="104" y="106"/>
                    <a:pt x="193" y="133"/>
                    <a:pt x="269" y="133"/>
                  </a:cubicBezTo>
                  <a:cubicBezTo>
                    <a:pt x="367" y="133"/>
                    <a:pt x="445" y="88"/>
                    <a:pt x="5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7772;p32">
              <a:extLst>
                <a:ext uri="{FF2B5EF4-FFF2-40B4-BE49-F238E27FC236}">
                  <a16:creationId xmlns:a16="http://schemas.microsoft.com/office/drawing/2014/main" id="{4760D6DD-FB42-41DA-A9FD-A82FE9622968}"/>
                </a:ext>
              </a:extLst>
            </p:cNvPr>
            <p:cNvSpPr/>
            <p:nvPr/>
          </p:nvSpPr>
          <p:spPr>
            <a:xfrm>
              <a:off x="5385775" y="2581875"/>
              <a:ext cx="6275" cy="6100"/>
            </a:xfrm>
            <a:custGeom>
              <a:avLst/>
              <a:gdLst/>
              <a:ahLst/>
              <a:cxnLst/>
              <a:rect l="l" t="t" r="r" b="b"/>
              <a:pathLst>
                <a:path w="251" h="244" extrusionOk="0">
                  <a:moveTo>
                    <a:pt x="142" y="1"/>
                  </a:moveTo>
                  <a:cubicBezTo>
                    <a:pt x="112" y="1"/>
                    <a:pt x="69" y="14"/>
                    <a:pt x="60" y="41"/>
                  </a:cubicBezTo>
                  <a:cubicBezTo>
                    <a:pt x="1" y="136"/>
                    <a:pt x="60" y="196"/>
                    <a:pt x="144" y="243"/>
                  </a:cubicBezTo>
                  <a:cubicBezTo>
                    <a:pt x="167" y="172"/>
                    <a:pt x="251" y="77"/>
                    <a:pt x="167" y="5"/>
                  </a:cubicBezTo>
                  <a:cubicBezTo>
                    <a:pt x="161" y="2"/>
                    <a:pt x="153" y="1"/>
                    <a:pt x="1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7773;p32">
              <a:extLst>
                <a:ext uri="{FF2B5EF4-FFF2-40B4-BE49-F238E27FC236}">
                  <a16:creationId xmlns:a16="http://schemas.microsoft.com/office/drawing/2014/main" id="{9B161CFB-6083-4CAC-A75F-4E8BCC87E0ED}"/>
                </a:ext>
              </a:extLst>
            </p:cNvPr>
            <p:cNvSpPr/>
            <p:nvPr/>
          </p:nvSpPr>
          <p:spPr>
            <a:xfrm>
              <a:off x="5841200" y="2360650"/>
              <a:ext cx="11025" cy="8300"/>
            </a:xfrm>
            <a:custGeom>
              <a:avLst/>
              <a:gdLst/>
              <a:ahLst/>
              <a:cxnLst/>
              <a:rect l="l" t="t" r="r" b="b"/>
              <a:pathLst>
                <a:path w="441" h="332" extrusionOk="0">
                  <a:moveTo>
                    <a:pt x="292" y="0"/>
                  </a:moveTo>
                  <a:cubicBezTo>
                    <a:pt x="212" y="0"/>
                    <a:pt x="115" y="57"/>
                    <a:pt x="26" y="57"/>
                  </a:cubicBezTo>
                  <a:cubicBezTo>
                    <a:pt x="18" y="57"/>
                    <a:pt x="9" y="57"/>
                    <a:pt x="0" y="56"/>
                  </a:cubicBezTo>
                  <a:lnTo>
                    <a:pt x="0" y="56"/>
                  </a:lnTo>
                  <a:cubicBezTo>
                    <a:pt x="40" y="246"/>
                    <a:pt x="105" y="332"/>
                    <a:pt x="191" y="332"/>
                  </a:cubicBezTo>
                  <a:cubicBezTo>
                    <a:pt x="261" y="332"/>
                    <a:pt x="345" y="276"/>
                    <a:pt x="441" y="175"/>
                  </a:cubicBezTo>
                  <a:cubicBezTo>
                    <a:pt x="410" y="38"/>
                    <a:pt x="356" y="0"/>
                    <a:pt x="29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7774;p32">
              <a:extLst>
                <a:ext uri="{FF2B5EF4-FFF2-40B4-BE49-F238E27FC236}">
                  <a16:creationId xmlns:a16="http://schemas.microsoft.com/office/drawing/2014/main" id="{C032CE93-F755-4F12-98A6-0C2499B326D0}"/>
                </a:ext>
              </a:extLst>
            </p:cNvPr>
            <p:cNvSpPr/>
            <p:nvPr/>
          </p:nvSpPr>
          <p:spPr>
            <a:xfrm>
              <a:off x="5855175" y="2364700"/>
              <a:ext cx="3900" cy="2600"/>
            </a:xfrm>
            <a:custGeom>
              <a:avLst/>
              <a:gdLst/>
              <a:ahLst/>
              <a:cxnLst/>
              <a:rect l="l" t="t" r="r" b="b"/>
              <a:pathLst>
                <a:path w="156" h="104" extrusionOk="0">
                  <a:moveTo>
                    <a:pt x="83" y="1"/>
                  </a:moveTo>
                  <a:cubicBezTo>
                    <a:pt x="57" y="1"/>
                    <a:pt x="31" y="13"/>
                    <a:pt x="1" y="36"/>
                  </a:cubicBezTo>
                  <a:cubicBezTo>
                    <a:pt x="25" y="80"/>
                    <a:pt x="50" y="104"/>
                    <a:pt x="76" y="104"/>
                  </a:cubicBezTo>
                  <a:cubicBezTo>
                    <a:pt x="101" y="104"/>
                    <a:pt x="127" y="83"/>
                    <a:pt x="156" y="36"/>
                  </a:cubicBezTo>
                  <a:cubicBezTo>
                    <a:pt x="132" y="13"/>
                    <a:pt x="108" y="1"/>
                    <a:pt x="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7775;p32">
              <a:extLst>
                <a:ext uri="{FF2B5EF4-FFF2-40B4-BE49-F238E27FC236}">
                  <a16:creationId xmlns:a16="http://schemas.microsoft.com/office/drawing/2014/main" id="{659B9D54-FF94-42BB-B1D8-A8F3AD18AE9C}"/>
                </a:ext>
              </a:extLst>
            </p:cNvPr>
            <p:cNvSpPr/>
            <p:nvPr/>
          </p:nvSpPr>
          <p:spPr>
            <a:xfrm>
              <a:off x="5855175" y="2363600"/>
              <a:ext cx="3900" cy="2025"/>
            </a:xfrm>
            <a:custGeom>
              <a:avLst/>
              <a:gdLst/>
              <a:ahLst/>
              <a:cxnLst/>
              <a:rect l="l" t="t" r="r" b="b"/>
              <a:pathLst>
                <a:path w="156" h="81" extrusionOk="0">
                  <a:moveTo>
                    <a:pt x="83" y="0"/>
                  </a:moveTo>
                  <a:cubicBezTo>
                    <a:pt x="57" y="0"/>
                    <a:pt x="31" y="27"/>
                    <a:pt x="1" y="80"/>
                  </a:cubicBezTo>
                  <a:lnTo>
                    <a:pt x="156" y="80"/>
                  </a:lnTo>
                  <a:cubicBezTo>
                    <a:pt x="132" y="27"/>
                    <a:pt x="108" y="0"/>
                    <a:pt x="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7776;p32">
              <a:extLst>
                <a:ext uri="{FF2B5EF4-FFF2-40B4-BE49-F238E27FC236}">
                  <a16:creationId xmlns:a16="http://schemas.microsoft.com/office/drawing/2014/main" id="{694F0D52-D19A-4CCB-91C0-FDFE5ECA3E8D}"/>
                </a:ext>
              </a:extLst>
            </p:cNvPr>
            <p:cNvSpPr/>
            <p:nvPr/>
          </p:nvSpPr>
          <p:spPr>
            <a:xfrm>
              <a:off x="5835825" y="3756900"/>
              <a:ext cx="23250" cy="3700"/>
            </a:xfrm>
            <a:custGeom>
              <a:avLst/>
              <a:gdLst/>
              <a:ahLst/>
              <a:cxnLst/>
              <a:rect l="l" t="t" r="r" b="b"/>
              <a:pathLst>
                <a:path w="930" h="148" extrusionOk="0">
                  <a:moveTo>
                    <a:pt x="495" y="1"/>
                  </a:moveTo>
                  <a:cubicBezTo>
                    <a:pt x="354" y="1"/>
                    <a:pt x="211" y="25"/>
                    <a:pt x="76" y="25"/>
                  </a:cubicBezTo>
                  <a:cubicBezTo>
                    <a:pt x="50" y="25"/>
                    <a:pt x="26" y="24"/>
                    <a:pt x="1" y="22"/>
                  </a:cubicBezTo>
                  <a:lnTo>
                    <a:pt x="1" y="22"/>
                  </a:lnTo>
                  <a:cubicBezTo>
                    <a:pt x="216" y="125"/>
                    <a:pt x="444" y="148"/>
                    <a:pt x="670" y="148"/>
                  </a:cubicBezTo>
                  <a:cubicBezTo>
                    <a:pt x="757" y="148"/>
                    <a:pt x="844" y="144"/>
                    <a:pt x="930" y="141"/>
                  </a:cubicBezTo>
                  <a:cubicBezTo>
                    <a:pt x="794" y="28"/>
                    <a:pt x="645" y="1"/>
                    <a:pt x="4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7777;p32">
              <a:extLst>
                <a:ext uri="{FF2B5EF4-FFF2-40B4-BE49-F238E27FC236}">
                  <a16:creationId xmlns:a16="http://schemas.microsoft.com/office/drawing/2014/main" id="{BC9A98FF-223D-47A1-B336-F4838FC9DDDE}"/>
                </a:ext>
              </a:extLst>
            </p:cNvPr>
            <p:cNvSpPr/>
            <p:nvPr/>
          </p:nvSpPr>
          <p:spPr>
            <a:xfrm>
              <a:off x="5803100" y="3753375"/>
              <a:ext cx="19950" cy="3225"/>
            </a:xfrm>
            <a:custGeom>
              <a:avLst/>
              <a:gdLst/>
              <a:ahLst/>
              <a:cxnLst/>
              <a:rect l="l" t="t" r="r" b="b"/>
              <a:pathLst>
                <a:path w="798" h="129" extrusionOk="0">
                  <a:moveTo>
                    <a:pt x="425" y="1"/>
                  </a:moveTo>
                  <a:cubicBezTo>
                    <a:pt x="323" y="1"/>
                    <a:pt x="217" y="15"/>
                    <a:pt x="112" y="15"/>
                  </a:cubicBezTo>
                  <a:cubicBezTo>
                    <a:pt x="75" y="15"/>
                    <a:pt x="37" y="13"/>
                    <a:pt x="0" y="8"/>
                  </a:cubicBezTo>
                  <a:lnTo>
                    <a:pt x="0" y="8"/>
                  </a:lnTo>
                  <a:cubicBezTo>
                    <a:pt x="150" y="113"/>
                    <a:pt x="318" y="128"/>
                    <a:pt x="490" y="128"/>
                  </a:cubicBezTo>
                  <a:cubicBezTo>
                    <a:pt x="563" y="128"/>
                    <a:pt x="636" y="126"/>
                    <a:pt x="709" y="126"/>
                  </a:cubicBezTo>
                  <a:cubicBezTo>
                    <a:pt x="739" y="126"/>
                    <a:pt x="769" y="126"/>
                    <a:pt x="798" y="127"/>
                  </a:cubicBezTo>
                  <a:cubicBezTo>
                    <a:pt x="683" y="24"/>
                    <a:pt x="556" y="1"/>
                    <a:pt x="4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7778;p32">
              <a:extLst>
                <a:ext uri="{FF2B5EF4-FFF2-40B4-BE49-F238E27FC236}">
                  <a16:creationId xmlns:a16="http://schemas.microsoft.com/office/drawing/2014/main" id="{64889A20-E951-4AA8-A667-EEB69B9727AD}"/>
                </a:ext>
              </a:extLst>
            </p:cNvPr>
            <p:cNvSpPr/>
            <p:nvPr/>
          </p:nvSpPr>
          <p:spPr>
            <a:xfrm>
              <a:off x="5771550" y="3749850"/>
              <a:ext cx="15800" cy="3150"/>
            </a:xfrm>
            <a:custGeom>
              <a:avLst/>
              <a:gdLst/>
              <a:ahLst/>
              <a:cxnLst/>
              <a:rect l="l" t="t" r="r" b="b"/>
              <a:pathLst>
                <a:path w="632" h="126" extrusionOk="0">
                  <a:moveTo>
                    <a:pt x="299" y="0"/>
                  </a:moveTo>
                  <a:cubicBezTo>
                    <a:pt x="200" y="0"/>
                    <a:pt x="100" y="18"/>
                    <a:pt x="0" y="18"/>
                  </a:cubicBezTo>
                  <a:cubicBezTo>
                    <a:pt x="191" y="125"/>
                    <a:pt x="417" y="125"/>
                    <a:pt x="631" y="125"/>
                  </a:cubicBezTo>
                  <a:cubicBezTo>
                    <a:pt x="523" y="24"/>
                    <a:pt x="412" y="0"/>
                    <a:pt x="2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7779;p32">
              <a:extLst>
                <a:ext uri="{FF2B5EF4-FFF2-40B4-BE49-F238E27FC236}">
                  <a16:creationId xmlns:a16="http://schemas.microsoft.com/office/drawing/2014/main" id="{DB158885-FBDD-4788-8FAA-9CBAAEE7C0C7}"/>
                </a:ext>
              </a:extLst>
            </p:cNvPr>
            <p:cNvSpPr/>
            <p:nvPr/>
          </p:nvSpPr>
          <p:spPr>
            <a:xfrm>
              <a:off x="5762325" y="3746125"/>
              <a:ext cx="7150" cy="3900"/>
            </a:xfrm>
            <a:custGeom>
              <a:avLst/>
              <a:gdLst/>
              <a:ahLst/>
              <a:cxnLst/>
              <a:rect l="l" t="t" r="r" b="b"/>
              <a:pathLst>
                <a:path w="286" h="156" extrusionOk="0">
                  <a:moveTo>
                    <a:pt x="286" y="1"/>
                  </a:moveTo>
                  <a:cubicBezTo>
                    <a:pt x="179" y="1"/>
                    <a:pt x="72" y="12"/>
                    <a:pt x="0" y="120"/>
                  </a:cubicBezTo>
                  <a:cubicBezTo>
                    <a:pt x="83" y="143"/>
                    <a:pt x="191" y="143"/>
                    <a:pt x="286" y="155"/>
                  </a:cubicBezTo>
                  <a:lnTo>
                    <a:pt x="286"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7780;p32">
              <a:extLst>
                <a:ext uri="{FF2B5EF4-FFF2-40B4-BE49-F238E27FC236}">
                  <a16:creationId xmlns:a16="http://schemas.microsoft.com/office/drawing/2014/main" id="{2CBD2193-0DE1-4AED-B5DD-1FF626183D21}"/>
                </a:ext>
              </a:extLst>
            </p:cNvPr>
            <p:cNvSpPr/>
            <p:nvPr/>
          </p:nvSpPr>
          <p:spPr>
            <a:xfrm>
              <a:off x="5610800" y="3734225"/>
              <a:ext cx="42600" cy="17625"/>
            </a:xfrm>
            <a:custGeom>
              <a:avLst/>
              <a:gdLst/>
              <a:ahLst/>
              <a:cxnLst/>
              <a:rect l="l" t="t" r="r" b="b"/>
              <a:pathLst>
                <a:path w="1704" h="705" extrusionOk="0">
                  <a:moveTo>
                    <a:pt x="1120" y="0"/>
                  </a:moveTo>
                  <a:cubicBezTo>
                    <a:pt x="1072" y="0"/>
                    <a:pt x="1049" y="24"/>
                    <a:pt x="1025" y="60"/>
                  </a:cubicBezTo>
                  <a:cubicBezTo>
                    <a:pt x="1068" y="199"/>
                    <a:pt x="1120" y="339"/>
                    <a:pt x="956" y="339"/>
                  </a:cubicBezTo>
                  <a:cubicBezTo>
                    <a:pt x="938" y="339"/>
                    <a:pt x="917" y="337"/>
                    <a:pt x="894" y="334"/>
                  </a:cubicBezTo>
                  <a:cubicBezTo>
                    <a:pt x="800" y="315"/>
                    <a:pt x="707" y="308"/>
                    <a:pt x="613" y="308"/>
                  </a:cubicBezTo>
                  <a:cubicBezTo>
                    <a:pt x="409" y="308"/>
                    <a:pt x="205" y="341"/>
                    <a:pt x="1" y="357"/>
                  </a:cubicBezTo>
                  <a:cubicBezTo>
                    <a:pt x="178" y="634"/>
                    <a:pt x="398" y="704"/>
                    <a:pt x="635" y="704"/>
                  </a:cubicBezTo>
                  <a:cubicBezTo>
                    <a:pt x="876" y="704"/>
                    <a:pt x="1135" y="631"/>
                    <a:pt x="1382" y="631"/>
                  </a:cubicBezTo>
                  <a:cubicBezTo>
                    <a:pt x="1703" y="619"/>
                    <a:pt x="1537" y="298"/>
                    <a:pt x="1668" y="179"/>
                  </a:cubicBezTo>
                  <a:cubicBezTo>
                    <a:pt x="1656" y="119"/>
                    <a:pt x="1620" y="84"/>
                    <a:pt x="1561" y="84"/>
                  </a:cubicBezTo>
                  <a:cubicBezTo>
                    <a:pt x="1430" y="60"/>
                    <a:pt x="1311" y="48"/>
                    <a:pt x="1180" y="36"/>
                  </a:cubicBezTo>
                  <a:cubicBezTo>
                    <a:pt x="1180" y="24"/>
                    <a:pt x="1168" y="0"/>
                    <a:pt x="1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7781;p32">
              <a:extLst>
                <a:ext uri="{FF2B5EF4-FFF2-40B4-BE49-F238E27FC236}">
                  <a16:creationId xmlns:a16="http://schemas.microsoft.com/office/drawing/2014/main" id="{26A13DAC-AFFC-41AA-968A-EC462F6B8CCF}"/>
                </a:ext>
              </a:extLst>
            </p:cNvPr>
            <p:cNvSpPr/>
            <p:nvPr/>
          </p:nvSpPr>
          <p:spPr>
            <a:xfrm>
              <a:off x="5602775" y="3728450"/>
              <a:ext cx="15800" cy="3625"/>
            </a:xfrm>
            <a:custGeom>
              <a:avLst/>
              <a:gdLst/>
              <a:ahLst/>
              <a:cxnLst/>
              <a:rect l="l" t="t" r="r" b="b"/>
              <a:pathLst>
                <a:path w="632" h="145" extrusionOk="0">
                  <a:moveTo>
                    <a:pt x="315" y="1"/>
                  </a:moveTo>
                  <a:cubicBezTo>
                    <a:pt x="220" y="1"/>
                    <a:pt x="124" y="18"/>
                    <a:pt x="35" y="18"/>
                  </a:cubicBezTo>
                  <a:cubicBezTo>
                    <a:pt x="23" y="18"/>
                    <a:pt x="12" y="18"/>
                    <a:pt x="0" y="17"/>
                  </a:cubicBezTo>
                  <a:lnTo>
                    <a:pt x="0" y="17"/>
                  </a:lnTo>
                  <a:cubicBezTo>
                    <a:pt x="130" y="122"/>
                    <a:pt x="276" y="145"/>
                    <a:pt x="423" y="145"/>
                  </a:cubicBezTo>
                  <a:cubicBezTo>
                    <a:pt x="493" y="145"/>
                    <a:pt x="563" y="140"/>
                    <a:pt x="631" y="136"/>
                  </a:cubicBezTo>
                  <a:cubicBezTo>
                    <a:pt x="539" y="26"/>
                    <a:pt x="428" y="1"/>
                    <a:pt x="3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7782;p32">
              <a:extLst>
                <a:ext uri="{FF2B5EF4-FFF2-40B4-BE49-F238E27FC236}">
                  <a16:creationId xmlns:a16="http://schemas.microsoft.com/office/drawing/2014/main" id="{4E932773-26CA-4534-AD3F-93C80992ED16}"/>
                </a:ext>
              </a:extLst>
            </p:cNvPr>
            <p:cNvSpPr/>
            <p:nvPr/>
          </p:nvSpPr>
          <p:spPr>
            <a:xfrm>
              <a:off x="5649800" y="3735700"/>
              <a:ext cx="11925" cy="4900"/>
            </a:xfrm>
            <a:custGeom>
              <a:avLst/>
              <a:gdLst/>
              <a:ahLst/>
              <a:cxnLst/>
              <a:rect l="l" t="t" r="r" b="b"/>
              <a:pathLst>
                <a:path w="477" h="196" extrusionOk="0">
                  <a:moveTo>
                    <a:pt x="188" y="1"/>
                  </a:moveTo>
                  <a:cubicBezTo>
                    <a:pt x="126" y="1"/>
                    <a:pt x="62" y="8"/>
                    <a:pt x="1" y="13"/>
                  </a:cubicBezTo>
                  <a:cubicBezTo>
                    <a:pt x="36" y="48"/>
                    <a:pt x="60" y="84"/>
                    <a:pt x="84" y="120"/>
                  </a:cubicBezTo>
                  <a:cubicBezTo>
                    <a:pt x="84" y="144"/>
                    <a:pt x="84" y="156"/>
                    <a:pt x="108" y="179"/>
                  </a:cubicBezTo>
                  <a:cubicBezTo>
                    <a:pt x="122" y="189"/>
                    <a:pt x="135" y="195"/>
                    <a:pt x="148" y="195"/>
                  </a:cubicBezTo>
                  <a:cubicBezTo>
                    <a:pt x="165" y="195"/>
                    <a:pt x="182" y="184"/>
                    <a:pt x="203" y="156"/>
                  </a:cubicBezTo>
                  <a:cubicBezTo>
                    <a:pt x="286" y="144"/>
                    <a:pt x="393" y="144"/>
                    <a:pt x="477" y="120"/>
                  </a:cubicBezTo>
                  <a:cubicBezTo>
                    <a:pt x="395" y="23"/>
                    <a:pt x="293" y="1"/>
                    <a:pt x="1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7783;p32">
              <a:extLst>
                <a:ext uri="{FF2B5EF4-FFF2-40B4-BE49-F238E27FC236}">
                  <a16:creationId xmlns:a16="http://schemas.microsoft.com/office/drawing/2014/main" id="{7021C868-EA38-494C-B60F-82FE00CD7B96}"/>
                </a:ext>
              </a:extLst>
            </p:cNvPr>
            <p:cNvSpPr/>
            <p:nvPr/>
          </p:nvSpPr>
          <p:spPr>
            <a:xfrm>
              <a:off x="5627475" y="3732150"/>
              <a:ext cx="12825" cy="3575"/>
            </a:xfrm>
            <a:custGeom>
              <a:avLst/>
              <a:gdLst/>
              <a:ahLst/>
              <a:cxnLst/>
              <a:rect l="l" t="t" r="r" b="b"/>
              <a:pathLst>
                <a:path w="513" h="143" extrusionOk="0">
                  <a:moveTo>
                    <a:pt x="227" y="1"/>
                  </a:moveTo>
                  <a:cubicBezTo>
                    <a:pt x="150" y="1"/>
                    <a:pt x="73" y="12"/>
                    <a:pt x="1" y="12"/>
                  </a:cubicBezTo>
                  <a:cubicBezTo>
                    <a:pt x="143" y="59"/>
                    <a:pt x="263" y="107"/>
                    <a:pt x="382" y="143"/>
                  </a:cubicBezTo>
                  <a:lnTo>
                    <a:pt x="513" y="107"/>
                  </a:lnTo>
                  <a:cubicBezTo>
                    <a:pt x="425" y="20"/>
                    <a:pt x="326" y="1"/>
                    <a:pt x="2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7784;p32">
              <a:extLst>
                <a:ext uri="{FF2B5EF4-FFF2-40B4-BE49-F238E27FC236}">
                  <a16:creationId xmlns:a16="http://schemas.microsoft.com/office/drawing/2014/main" id="{053F4257-5E7B-4762-8753-C09BFDFB56CF}"/>
                </a:ext>
              </a:extLst>
            </p:cNvPr>
            <p:cNvSpPr/>
            <p:nvPr/>
          </p:nvSpPr>
          <p:spPr>
            <a:xfrm>
              <a:off x="5405425" y="3706850"/>
              <a:ext cx="16100" cy="3675"/>
            </a:xfrm>
            <a:custGeom>
              <a:avLst/>
              <a:gdLst/>
              <a:ahLst/>
              <a:cxnLst/>
              <a:rect l="l" t="t" r="r" b="b"/>
              <a:pathLst>
                <a:path w="644" h="147" extrusionOk="0">
                  <a:moveTo>
                    <a:pt x="304" y="1"/>
                  </a:moveTo>
                  <a:cubicBezTo>
                    <a:pt x="205" y="1"/>
                    <a:pt x="103" y="18"/>
                    <a:pt x="1" y="24"/>
                  </a:cubicBezTo>
                  <a:cubicBezTo>
                    <a:pt x="147" y="110"/>
                    <a:pt x="299" y="146"/>
                    <a:pt x="458" y="146"/>
                  </a:cubicBezTo>
                  <a:cubicBezTo>
                    <a:pt x="519" y="146"/>
                    <a:pt x="581" y="141"/>
                    <a:pt x="643" y="131"/>
                  </a:cubicBezTo>
                  <a:cubicBezTo>
                    <a:pt x="539" y="27"/>
                    <a:pt x="424" y="1"/>
                    <a:pt x="30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7785;p32">
              <a:extLst>
                <a:ext uri="{FF2B5EF4-FFF2-40B4-BE49-F238E27FC236}">
                  <a16:creationId xmlns:a16="http://schemas.microsoft.com/office/drawing/2014/main" id="{1BA6E259-DAB2-42A9-B45B-A994BAA6793D}"/>
                </a:ext>
              </a:extLst>
            </p:cNvPr>
            <p:cNvSpPr/>
            <p:nvPr/>
          </p:nvSpPr>
          <p:spPr>
            <a:xfrm>
              <a:off x="5305425" y="3692725"/>
              <a:ext cx="11925" cy="3575"/>
            </a:xfrm>
            <a:custGeom>
              <a:avLst/>
              <a:gdLst/>
              <a:ahLst/>
              <a:cxnLst/>
              <a:rect l="l" t="t" r="r" b="b"/>
              <a:pathLst>
                <a:path w="477" h="143" extrusionOk="0">
                  <a:moveTo>
                    <a:pt x="187" y="0"/>
                  </a:moveTo>
                  <a:cubicBezTo>
                    <a:pt x="126" y="0"/>
                    <a:pt x="63" y="9"/>
                    <a:pt x="0" y="17"/>
                  </a:cubicBezTo>
                  <a:cubicBezTo>
                    <a:pt x="95" y="120"/>
                    <a:pt x="208" y="143"/>
                    <a:pt x="331" y="143"/>
                  </a:cubicBezTo>
                  <a:cubicBezTo>
                    <a:pt x="378" y="143"/>
                    <a:pt x="427" y="140"/>
                    <a:pt x="476" y="136"/>
                  </a:cubicBezTo>
                  <a:cubicBezTo>
                    <a:pt x="399" y="29"/>
                    <a:pt x="297" y="0"/>
                    <a:pt x="1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7786;p32">
              <a:extLst>
                <a:ext uri="{FF2B5EF4-FFF2-40B4-BE49-F238E27FC236}">
                  <a16:creationId xmlns:a16="http://schemas.microsoft.com/office/drawing/2014/main" id="{63A82EBB-BAA6-40CF-8F33-65416DACBD98}"/>
                </a:ext>
              </a:extLst>
            </p:cNvPr>
            <p:cNvSpPr/>
            <p:nvPr/>
          </p:nvSpPr>
          <p:spPr>
            <a:xfrm>
              <a:off x="5290525" y="3688975"/>
              <a:ext cx="8950" cy="3600"/>
            </a:xfrm>
            <a:custGeom>
              <a:avLst/>
              <a:gdLst/>
              <a:ahLst/>
              <a:cxnLst/>
              <a:rect l="l" t="t" r="r" b="b"/>
              <a:pathLst>
                <a:path w="358" h="144" extrusionOk="0">
                  <a:moveTo>
                    <a:pt x="358" y="1"/>
                  </a:moveTo>
                  <a:cubicBezTo>
                    <a:pt x="239" y="12"/>
                    <a:pt x="120" y="12"/>
                    <a:pt x="1" y="24"/>
                  </a:cubicBezTo>
                  <a:cubicBezTo>
                    <a:pt x="84" y="98"/>
                    <a:pt x="174" y="143"/>
                    <a:pt x="271" y="143"/>
                  </a:cubicBezTo>
                  <a:cubicBezTo>
                    <a:pt x="300" y="143"/>
                    <a:pt x="328" y="140"/>
                    <a:pt x="358" y="132"/>
                  </a:cubicBezTo>
                  <a:lnTo>
                    <a:pt x="358"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7787;p32">
              <a:extLst>
                <a:ext uri="{FF2B5EF4-FFF2-40B4-BE49-F238E27FC236}">
                  <a16:creationId xmlns:a16="http://schemas.microsoft.com/office/drawing/2014/main" id="{ABEA4E75-DF6E-4529-A467-3E3596808714}"/>
                </a:ext>
              </a:extLst>
            </p:cNvPr>
            <p:cNvSpPr/>
            <p:nvPr/>
          </p:nvSpPr>
          <p:spPr>
            <a:xfrm>
              <a:off x="5195275" y="3676950"/>
              <a:ext cx="23550" cy="17575"/>
            </a:xfrm>
            <a:custGeom>
              <a:avLst/>
              <a:gdLst/>
              <a:ahLst/>
              <a:cxnLst/>
              <a:rect l="l" t="t" r="r" b="b"/>
              <a:pathLst>
                <a:path w="942" h="703" extrusionOk="0">
                  <a:moveTo>
                    <a:pt x="530" y="0"/>
                  </a:moveTo>
                  <a:cubicBezTo>
                    <a:pt x="328" y="0"/>
                    <a:pt x="185" y="143"/>
                    <a:pt x="13" y="208"/>
                  </a:cubicBezTo>
                  <a:cubicBezTo>
                    <a:pt x="1" y="362"/>
                    <a:pt x="60" y="482"/>
                    <a:pt x="179" y="601"/>
                  </a:cubicBezTo>
                  <a:cubicBezTo>
                    <a:pt x="228" y="673"/>
                    <a:pt x="292" y="702"/>
                    <a:pt x="366" y="702"/>
                  </a:cubicBezTo>
                  <a:cubicBezTo>
                    <a:pt x="401" y="702"/>
                    <a:pt x="439" y="695"/>
                    <a:pt x="477" y="684"/>
                  </a:cubicBezTo>
                  <a:cubicBezTo>
                    <a:pt x="679" y="529"/>
                    <a:pt x="941" y="386"/>
                    <a:pt x="727" y="65"/>
                  </a:cubicBezTo>
                  <a:cubicBezTo>
                    <a:pt x="667" y="53"/>
                    <a:pt x="620" y="29"/>
                    <a:pt x="596" y="5"/>
                  </a:cubicBezTo>
                  <a:cubicBezTo>
                    <a:pt x="573" y="2"/>
                    <a:pt x="552" y="0"/>
                    <a:pt x="5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7788;p32">
              <a:extLst>
                <a:ext uri="{FF2B5EF4-FFF2-40B4-BE49-F238E27FC236}">
                  <a16:creationId xmlns:a16="http://schemas.microsoft.com/office/drawing/2014/main" id="{71D1F5D9-6403-4A81-A3EE-957FC007B7C9}"/>
                </a:ext>
              </a:extLst>
            </p:cNvPr>
            <p:cNvSpPr/>
            <p:nvPr/>
          </p:nvSpPr>
          <p:spPr>
            <a:xfrm>
              <a:off x="5205800" y="3678550"/>
              <a:ext cx="14800" cy="18925"/>
            </a:xfrm>
            <a:custGeom>
              <a:avLst/>
              <a:gdLst/>
              <a:ahLst/>
              <a:cxnLst/>
              <a:rect l="l" t="t" r="r" b="b"/>
              <a:pathLst>
                <a:path w="592" h="757" extrusionOk="0">
                  <a:moveTo>
                    <a:pt x="294" y="1"/>
                  </a:moveTo>
                  <a:lnTo>
                    <a:pt x="294" y="1"/>
                  </a:lnTo>
                  <a:cubicBezTo>
                    <a:pt x="354" y="263"/>
                    <a:pt x="104" y="358"/>
                    <a:pt x="8" y="537"/>
                  </a:cubicBezTo>
                  <a:cubicBezTo>
                    <a:pt x="1" y="699"/>
                    <a:pt x="49" y="756"/>
                    <a:pt x="126" y="756"/>
                  </a:cubicBezTo>
                  <a:cubicBezTo>
                    <a:pt x="173" y="756"/>
                    <a:pt x="231" y="735"/>
                    <a:pt x="294" y="703"/>
                  </a:cubicBezTo>
                  <a:cubicBezTo>
                    <a:pt x="354" y="584"/>
                    <a:pt x="413" y="465"/>
                    <a:pt x="544" y="406"/>
                  </a:cubicBezTo>
                  <a:lnTo>
                    <a:pt x="556" y="382"/>
                  </a:lnTo>
                  <a:cubicBezTo>
                    <a:pt x="580" y="298"/>
                    <a:pt x="580" y="227"/>
                    <a:pt x="592" y="132"/>
                  </a:cubicBezTo>
                  <a:cubicBezTo>
                    <a:pt x="485" y="84"/>
                    <a:pt x="401" y="48"/>
                    <a:pt x="2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7789;p32">
              <a:extLst>
                <a:ext uri="{FF2B5EF4-FFF2-40B4-BE49-F238E27FC236}">
                  <a16:creationId xmlns:a16="http://schemas.microsoft.com/office/drawing/2014/main" id="{AEC8E4A2-54A8-422B-BB5B-F0A4F97E1D89}"/>
                </a:ext>
              </a:extLst>
            </p:cNvPr>
            <p:cNvSpPr/>
            <p:nvPr/>
          </p:nvSpPr>
          <p:spPr>
            <a:xfrm>
              <a:off x="5169975" y="3700000"/>
              <a:ext cx="17000" cy="15125"/>
            </a:xfrm>
            <a:custGeom>
              <a:avLst/>
              <a:gdLst/>
              <a:ahLst/>
              <a:cxnLst/>
              <a:rect l="l" t="t" r="r" b="b"/>
              <a:pathLst>
                <a:path w="680" h="605" extrusionOk="0">
                  <a:moveTo>
                    <a:pt x="429" y="0"/>
                  </a:moveTo>
                  <a:cubicBezTo>
                    <a:pt x="358" y="60"/>
                    <a:pt x="382" y="226"/>
                    <a:pt x="251" y="250"/>
                  </a:cubicBezTo>
                  <a:cubicBezTo>
                    <a:pt x="191" y="298"/>
                    <a:pt x="1" y="250"/>
                    <a:pt x="132" y="441"/>
                  </a:cubicBezTo>
                  <a:cubicBezTo>
                    <a:pt x="224" y="492"/>
                    <a:pt x="290" y="605"/>
                    <a:pt x="405" y="605"/>
                  </a:cubicBezTo>
                  <a:cubicBezTo>
                    <a:pt x="424" y="605"/>
                    <a:pt x="444" y="602"/>
                    <a:pt x="465" y="595"/>
                  </a:cubicBezTo>
                  <a:cubicBezTo>
                    <a:pt x="584" y="536"/>
                    <a:pt x="656" y="417"/>
                    <a:pt x="679" y="286"/>
                  </a:cubicBezTo>
                  <a:cubicBezTo>
                    <a:pt x="679" y="179"/>
                    <a:pt x="667" y="72"/>
                    <a:pt x="5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7790;p32">
              <a:extLst>
                <a:ext uri="{FF2B5EF4-FFF2-40B4-BE49-F238E27FC236}">
                  <a16:creationId xmlns:a16="http://schemas.microsoft.com/office/drawing/2014/main" id="{7EC25AD8-6863-49D4-A505-69E7A91F084C}"/>
                </a:ext>
              </a:extLst>
            </p:cNvPr>
            <p:cNvSpPr/>
            <p:nvPr/>
          </p:nvSpPr>
          <p:spPr>
            <a:xfrm>
              <a:off x="5195275" y="3691950"/>
              <a:ext cx="19675" cy="11100"/>
            </a:xfrm>
            <a:custGeom>
              <a:avLst/>
              <a:gdLst/>
              <a:ahLst/>
              <a:cxnLst/>
              <a:rect l="l" t="t" r="r" b="b"/>
              <a:pathLst>
                <a:path w="787" h="444" extrusionOk="0">
                  <a:moveTo>
                    <a:pt x="144" y="1"/>
                  </a:moveTo>
                  <a:cubicBezTo>
                    <a:pt x="108" y="48"/>
                    <a:pt x="48" y="108"/>
                    <a:pt x="1" y="167"/>
                  </a:cubicBezTo>
                  <a:cubicBezTo>
                    <a:pt x="13" y="191"/>
                    <a:pt x="13" y="227"/>
                    <a:pt x="25" y="251"/>
                  </a:cubicBezTo>
                  <a:cubicBezTo>
                    <a:pt x="132" y="394"/>
                    <a:pt x="267" y="443"/>
                    <a:pt x="414" y="443"/>
                  </a:cubicBezTo>
                  <a:cubicBezTo>
                    <a:pt x="462" y="443"/>
                    <a:pt x="511" y="438"/>
                    <a:pt x="560" y="429"/>
                  </a:cubicBezTo>
                  <a:cubicBezTo>
                    <a:pt x="644" y="417"/>
                    <a:pt x="703" y="382"/>
                    <a:pt x="739" y="346"/>
                  </a:cubicBezTo>
                  <a:cubicBezTo>
                    <a:pt x="787" y="263"/>
                    <a:pt x="775" y="227"/>
                    <a:pt x="727" y="167"/>
                  </a:cubicBezTo>
                  <a:cubicBezTo>
                    <a:pt x="709" y="170"/>
                    <a:pt x="691" y="172"/>
                    <a:pt x="674" y="172"/>
                  </a:cubicBezTo>
                  <a:cubicBezTo>
                    <a:pt x="560" y="172"/>
                    <a:pt x="481" y="104"/>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7791;p32">
              <a:extLst>
                <a:ext uri="{FF2B5EF4-FFF2-40B4-BE49-F238E27FC236}">
                  <a16:creationId xmlns:a16="http://schemas.microsoft.com/office/drawing/2014/main" id="{7F5852CD-6ADC-45DD-992D-39BAD83AA40A}"/>
                </a:ext>
              </a:extLst>
            </p:cNvPr>
            <p:cNvSpPr/>
            <p:nvPr/>
          </p:nvSpPr>
          <p:spPr>
            <a:xfrm>
              <a:off x="5185150" y="3695950"/>
              <a:ext cx="13725" cy="12700"/>
            </a:xfrm>
            <a:custGeom>
              <a:avLst/>
              <a:gdLst/>
              <a:ahLst/>
              <a:cxnLst/>
              <a:rect l="l" t="t" r="r" b="b"/>
              <a:pathLst>
                <a:path w="549" h="508" extrusionOk="0">
                  <a:moveTo>
                    <a:pt x="368" y="0"/>
                  </a:moveTo>
                  <a:cubicBezTo>
                    <a:pt x="242" y="0"/>
                    <a:pt x="136" y="88"/>
                    <a:pt x="13" y="150"/>
                  </a:cubicBezTo>
                  <a:cubicBezTo>
                    <a:pt x="13" y="245"/>
                    <a:pt x="1" y="329"/>
                    <a:pt x="1" y="424"/>
                  </a:cubicBezTo>
                  <a:cubicBezTo>
                    <a:pt x="49" y="484"/>
                    <a:pt x="108" y="507"/>
                    <a:pt x="191" y="507"/>
                  </a:cubicBezTo>
                  <a:cubicBezTo>
                    <a:pt x="441" y="424"/>
                    <a:pt x="549" y="269"/>
                    <a:pt x="441" y="7"/>
                  </a:cubicBezTo>
                  <a:lnTo>
                    <a:pt x="430" y="7"/>
                  </a:lnTo>
                  <a:cubicBezTo>
                    <a:pt x="408" y="2"/>
                    <a:pt x="388" y="0"/>
                    <a:pt x="3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7792;p32">
              <a:extLst>
                <a:ext uri="{FF2B5EF4-FFF2-40B4-BE49-F238E27FC236}">
                  <a16:creationId xmlns:a16="http://schemas.microsoft.com/office/drawing/2014/main" id="{71C2F1D5-C94C-44F2-A968-C396CD9D00CD}"/>
                </a:ext>
              </a:extLst>
            </p:cNvPr>
            <p:cNvSpPr/>
            <p:nvPr/>
          </p:nvSpPr>
          <p:spPr>
            <a:xfrm>
              <a:off x="5171175" y="3711000"/>
              <a:ext cx="11925" cy="14900"/>
            </a:xfrm>
            <a:custGeom>
              <a:avLst/>
              <a:gdLst/>
              <a:ahLst/>
              <a:cxnLst/>
              <a:rect l="l" t="t" r="r" b="b"/>
              <a:pathLst>
                <a:path w="477" h="596" extrusionOk="0">
                  <a:moveTo>
                    <a:pt x="84" y="1"/>
                  </a:moveTo>
                  <a:cubicBezTo>
                    <a:pt x="84" y="96"/>
                    <a:pt x="72" y="203"/>
                    <a:pt x="0" y="298"/>
                  </a:cubicBezTo>
                  <a:cubicBezTo>
                    <a:pt x="0" y="334"/>
                    <a:pt x="12" y="394"/>
                    <a:pt x="12" y="441"/>
                  </a:cubicBezTo>
                  <a:cubicBezTo>
                    <a:pt x="84" y="489"/>
                    <a:pt x="179" y="548"/>
                    <a:pt x="250" y="596"/>
                  </a:cubicBezTo>
                  <a:cubicBezTo>
                    <a:pt x="262" y="572"/>
                    <a:pt x="298" y="548"/>
                    <a:pt x="322" y="536"/>
                  </a:cubicBezTo>
                  <a:cubicBezTo>
                    <a:pt x="417" y="429"/>
                    <a:pt x="477" y="322"/>
                    <a:pt x="441" y="179"/>
                  </a:cubicBezTo>
                  <a:lnTo>
                    <a:pt x="369" y="96"/>
                  </a:lnTo>
                  <a:cubicBezTo>
                    <a:pt x="274" y="60"/>
                    <a:pt x="179" y="24"/>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7793;p32">
              <a:extLst>
                <a:ext uri="{FF2B5EF4-FFF2-40B4-BE49-F238E27FC236}">
                  <a16:creationId xmlns:a16="http://schemas.microsoft.com/office/drawing/2014/main" id="{7CDD89E0-E365-4986-A425-AEA5C1BEB1FF}"/>
                </a:ext>
              </a:extLst>
            </p:cNvPr>
            <p:cNvSpPr/>
            <p:nvPr/>
          </p:nvSpPr>
          <p:spPr>
            <a:xfrm>
              <a:off x="5176525" y="3699700"/>
              <a:ext cx="5075" cy="6275"/>
            </a:xfrm>
            <a:custGeom>
              <a:avLst/>
              <a:gdLst/>
              <a:ahLst/>
              <a:cxnLst/>
              <a:rect l="l" t="t" r="r" b="b"/>
              <a:pathLst>
                <a:path w="203" h="251" extrusionOk="0">
                  <a:moveTo>
                    <a:pt x="179" y="0"/>
                  </a:moveTo>
                  <a:cubicBezTo>
                    <a:pt x="84" y="60"/>
                    <a:pt x="36" y="155"/>
                    <a:pt x="1" y="250"/>
                  </a:cubicBezTo>
                  <a:cubicBezTo>
                    <a:pt x="155" y="238"/>
                    <a:pt x="203" y="131"/>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7794;p32">
              <a:extLst>
                <a:ext uri="{FF2B5EF4-FFF2-40B4-BE49-F238E27FC236}">
                  <a16:creationId xmlns:a16="http://schemas.microsoft.com/office/drawing/2014/main" id="{670CFB8C-E274-47F8-A266-0B46EB4C9422}"/>
                </a:ext>
              </a:extLst>
            </p:cNvPr>
            <p:cNvSpPr/>
            <p:nvPr/>
          </p:nvSpPr>
          <p:spPr>
            <a:xfrm>
              <a:off x="5156275" y="3681825"/>
              <a:ext cx="3300" cy="8675"/>
            </a:xfrm>
            <a:custGeom>
              <a:avLst/>
              <a:gdLst/>
              <a:ahLst/>
              <a:cxnLst/>
              <a:rect l="l" t="t" r="r" b="b"/>
              <a:pathLst>
                <a:path w="132" h="347" extrusionOk="0">
                  <a:moveTo>
                    <a:pt x="132" y="1"/>
                  </a:moveTo>
                  <a:cubicBezTo>
                    <a:pt x="1" y="72"/>
                    <a:pt x="1" y="215"/>
                    <a:pt x="13" y="346"/>
                  </a:cubicBezTo>
                  <a:cubicBezTo>
                    <a:pt x="61" y="334"/>
                    <a:pt x="84" y="298"/>
                    <a:pt x="132" y="287"/>
                  </a:cubicBezTo>
                  <a:lnTo>
                    <a:pt x="13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7795;p32">
              <a:extLst>
                <a:ext uri="{FF2B5EF4-FFF2-40B4-BE49-F238E27FC236}">
                  <a16:creationId xmlns:a16="http://schemas.microsoft.com/office/drawing/2014/main" id="{F62E84A5-4769-4610-8310-6543266B1274}"/>
                </a:ext>
              </a:extLst>
            </p:cNvPr>
            <p:cNvSpPr/>
            <p:nvPr/>
          </p:nvSpPr>
          <p:spPr>
            <a:xfrm>
              <a:off x="5166700" y="3652950"/>
              <a:ext cx="6575" cy="8375"/>
            </a:xfrm>
            <a:custGeom>
              <a:avLst/>
              <a:gdLst/>
              <a:ahLst/>
              <a:cxnLst/>
              <a:rect l="l" t="t" r="r" b="b"/>
              <a:pathLst>
                <a:path w="263" h="335" extrusionOk="0">
                  <a:moveTo>
                    <a:pt x="263" y="1"/>
                  </a:moveTo>
                  <a:cubicBezTo>
                    <a:pt x="60" y="25"/>
                    <a:pt x="1" y="156"/>
                    <a:pt x="25" y="334"/>
                  </a:cubicBezTo>
                  <a:cubicBezTo>
                    <a:pt x="72" y="334"/>
                    <a:pt x="120" y="322"/>
                    <a:pt x="144" y="275"/>
                  </a:cubicBezTo>
                  <a:cubicBezTo>
                    <a:pt x="155" y="203"/>
                    <a:pt x="191" y="144"/>
                    <a:pt x="263" y="120"/>
                  </a:cubicBezTo>
                  <a:lnTo>
                    <a:pt x="263"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7796;p32">
              <a:extLst>
                <a:ext uri="{FF2B5EF4-FFF2-40B4-BE49-F238E27FC236}">
                  <a16:creationId xmlns:a16="http://schemas.microsoft.com/office/drawing/2014/main" id="{DEFB2496-05DA-41A9-8B4E-465F27CA2694}"/>
                </a:ext>
              </a:extLst>
            </p:cNvPr>
            <p:cNvSpPr/>
            <p:nvPr/>
          </p:nvSpPr>
          <p:spPr>
            <a:xfrm>
              <a:off x="6013525" y="3879175"/>
              <a:ext cx="11050" cy="3575"/>
            </a:xfrm>
            <a:custGeom>
              <a:avLst/>
              <a:gdLst/>
              <a:ahLst/>
              <a:cxnLst/>
              <a:rect l="l" t="t" r="r" b="b"/>
              <a:pathLst>
                <a:path w="442" h="143" extrusionOk="0">
                  <a:moveTo>
                    <a:pt x="1" y="1"/>
                  </a:moveTo>
                  <a:lnTo>
                    <a:pt x="1" y="132"/>
                  </a:lnTo>
                  <a:cubicBezTo>
                    <a:pt x="13" y="131"/>
                    <a:pt x="25" y="130"/>
                    <a:pt x="37" y="130"/>
                  </a:cubicBezTo>
                  <a:cubicBezTo>
                    <a:pt x="102" y="130"/>
                    <a:pt x="170" y="142"/>
                    <a:pt x="238" y="142"/>
                  </a:cubicBezTo>
                  <a:cubicBezTo>
                    <a:pt x="309" y="142"/>
                    <a:pt x="379" y="128"/>
                    <a:pt x="442" y="72"/>
                  </a:cubicBezTo>
                  <a:cubicBezTo>
                    <a:pt x="376" y="13"/>
                    <a:pt x="302" y="1"/>
                    <a:pt x="226" y="1"/>
                  </a:cubicBezTo>
                  <a:cubicBezTo>
                    <a:pt x="175" y="1"/>
                    <a:pt x="124" y="6"/>
                    <a:pt x="74" y="6"/>
                  </a:cubicBezTo>
                  <a:cubicBezTo>
                    <a:pt x="49" y="6"/>
                    <a:pt x="25" y="5"/>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7797;p32">
              <a:extLst>
                <a:ext uri="{FF2B5EF4-FFF2-40B4-BE49-F238E27FC236}">
                  <a16:creationId xmlns:a16="http://schemas.microsoft.com/office/drawing/2014/main" id="{84A76DD7-9306-41B4-B28A-D6D66B1BBE7E}"/>
                </a:ext>
              </a:extLst>
            </p:cNvPr>
            <p:cNvSpPr/>
            <p:nvPr/>
          </p:nvSpPr>
          <p:spPr>
            <a:xfrm>
              <a:off x="5966200" y="3879075"/>
              <a:ext cx="14625" cy="3325"/>
            </a:xfrm>
            <a:custGeom>
              <a:avLst/>
              <a:gdLst/>
              <a:ahLst/>
              <a:cxnLst/>
              <a:rect l="l" t="t" r="r" b="b"/>
              <a:pathLst>
                <a:path w="585" h="133" extrusionOk="0">
                  <a:moveTo>
                    <a:pt x="254" y="0"/>
                  </a:moveTo>
                  <a:cubicBezTo>
                    <a:pt x="188" y="0"/>
                    <a:pt x="120" y="6"/>
                    <a:pt x="54" y="6"/>
                  </a:cubicBezTo>
                  <a:cubicBezTo>
                    <a:pt x="36" y="6"/>
                    <a:pt x="18" y="6"/>
                    <a:pt x="1" y="5"/>
                  </a:cubicBezTo>
                  <a:lnTo>
                    <a:pt x="1" y="5"/>
                  </a:lnTo>
                  <a:cubicBezTo>
                    <a:pt x="114" y="110"/>
                    <a:pt x="244" y="133"/>
                    <a:pt x="383" y="133"/>
                  </a:cubicBezTo>
                  <a:cubicBezTo>
                    <a:pt x="448" y="133"/>
                    <a:pt x="516" y="127"/>
                    <a:pt x="584" y="124"/>
                  </a:cubicBezTo>
                  <a:cubicBezTo>
                    <a:pt x="487" y="19"/>
                    <a:pt x="372" y="0"/>
                    <a:pt x="25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7798;p32">
              <a:extLst>
                <a:ext uri="{FF2B5EF4-FFF2-40B4-BE49-F238E27FC236}">
                  <a16:creationId xmlns:a16="http://schemas.microsoft.com/office/drawing/2014/main" id="{56847C1F-6B56-4190-B479-A043073038EA}"/>
                </a:ext>
              </a:extLst>
            </p:cNvPr>
            <p:cNvSpPr/>
            <p:nvPr/>
          </p:nvSpPr>
          <p:spPr>
            <a:xfrm>
              <a:off x="6056700" y="3850700"/>
              <a:ext cx="10450" cy="3500"/>
            </a:xfrm>
            <a:custGeom>
              <a:avLst/>
              <a:gdLst/>
              <a:ahLst/>
              <a:cxnLst/>
              <a:rect l="l" t="t" r="r" b="b"/>
              <a:pathLst>
                <a:path w="418" h="140" extrusionOk="0">
                  <a:moveTo>
                    <a:pt x="197" y="1"/>
                  </a:moveTo>
                  <a:cubicBezTo>
                    <a:pt x="133" y="1"/>
                    <a:pt x="68" y="36"/>
                    <a:pt x="0" y="104"/>
                  </a:cubicBezTo>
                  <a:cubicBezTo>
                    <a:pt x="131" y="104"/>
                    <a:pt x="274" y="128"/>
                    <a:pt x="417" y="140"/>
                  </a:cubicBezTo>
                  <a:cubicBezTo>
                    <a:pt x="342" y="45"/>
                    <a:pt x="270" y="1"/>
                    <a:pt x="1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7799;p32">
              <a:extLst>
                <a:ext uri="{FF2B5EF4-FFF2-40B4-BE49-F238E27FC236}">
                  <a16:creationId xmlns:a16="http://schemas.microsoft.com/office/drawing/2014/main" id="{219C71D2-E4CC-4333-B346-B2009059DFBD}"/>
                </a:ext>
              </a:extLst>
            </p:cNvPr>
            <p:cNvSpPr/>
            <p:nvPr/>
          </p:nvSpPr>
          <p:spPr>
            <a:xfrm>
              <a:off x="6070675" y="3852400"/>
              <a:ext cx="3300" cy="1675"/>
            </a:xfrm>
            <a:custGeom>
              <a:avLst/>
              <a:gdLst/>
              <a:ahLst/>
              <a:cxnLst/>
              <a:rect l="l" t="t" r="r" b="b"/>
              <a:pathLst>
                <a:path w="132" h="67" extrusionOk="0">
                  <a:moveTo>
                    <a:pt x="84" y="0"/>
                  </a:moveTo>
                  <a:cubicBezTo>
                    <a:pt x="61" y="12"/>
                    <a:pt x="37" y="36"/>
                    <a:pt x="1" y="60"/>
                  </a:cubicBezTo>
                  <a:cubicBezTo>
                    <a:pt x="18" y="64"/>
                    <a:pt x="36" y="67"/>
                    <a:pt x="53" y="67"/>
                  </a:cubicBezTo>
                  <a:cubicBezTo>
                    <a:pt x="82" y="67"/>
                    <a:pt x="109" y="58"/>
                    <a:pt x="132" y="36"/>
                  </a:cubicBezTo>
                  <a:lnTo>
                    <a:pt x="8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7800;p32">
              <a:extLst>
                <a:ext uri="{FF2B5EF4-FFF2-40B4-BE49-F238E27FC236}">
                  <a16:creationId xmlns:a16="http://schemas.microsoft.com/office/drawing/2014/main" id="{A13C9673-E3A0-43C3-A11D-E877D2B6E997}"/>
                </a:ext>
              </a:extLst>
            </p:cNvPr>
            <p:cNvSpPr/>
            <p:nvPr/>
          </p:nvSpPr>
          <p:spPr>
            <a:xfrm>
              <a:off x="5701900" y="3753575"/>
              <a:ext cx="63425" cy="18775"/>
            </a:xfrm>
            <a:custGeom>
              <a:avLst/>
              <a:gdLst/>
              <a:ahLst/>
              <a:cxnLst/>
              <a:rect l="l" t="t" r="r" b="b"/>
              <a:pathLst>
                <a:path w="2537" h="751" extrusionOk="0">
                  <a:moveTo>
                    <a:pt x="238" y="0"/>
                  </a:moveTo>
                  <a:cubicBezTo>
                    <a:pt x="226" y="155"/>
                    <a:pt x="0" y="262"/>
                    <a:pt x="119" y="453"/>
                  </a:cubicBezTo>
                  <a:cubicBezTo>
                    <a:pt x="655" y="738"/>
                    <a:pt x="1274" y="596"/>
                    <a:pt x="1834" y="750"/>
                  </a:cubicBezTo>
                  <a:cubicBezTo>
                    <a:pt x="2024" y="750"/>
                    <a:pt x="2203" y="750"/>
                    <a:pt x="2369" y="643"/>
                  </a:cubicBezTo>
                  <a:cubicBezTo>
                    <a:pt x="2536" y="465"/>
                    <a:pt x="2405" y="393"/>
                    <a:pt x="2262" y="298"/>
                  </a:cubicBezTo>
                  <a:lnTo>
                    <a:pt x="2119" y="298"/>
                  </a:lnTo>
                  <a:cubicBezTo>
                    <a:pt x="2119" y="322"/>
                    <a:pt x="2108" y="322"/>
                    <a:pt x="2048" y="334"/>
                  </a:cubicBezTo>
                  <a:cubicBezTo>
                    <a:pt x="2023" y="341"/>
                    <a:pt x="2004" y="345"/>
                    <a:pt x="1991" y="345"/>
                  </a:cubicBezTo>
                  <a:cubicBezTo>
                    <a:pt x="1960" y="345"/>
                    <a:pt x="1956" y="324"/>
                    <a:pt x="1965" y="274"/>
                  </a:cubicBezTo>
                  <a:cubicBezTo>
                    <a:pt x="1417" y="48"/>
                    <a:pt x="822" y="24"/>
                    <a:pt x="23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7801;p32">
              <a:extLst>
                <a:ext uri="{FF2B5EF4-FFF2-40B4-BE49-F238E27FC236}">
                  <a16:creationId xmlns:a16="http://schemas.microsoft.com/office/drawing/2014/main" id="{E47676C3-25A3-441E-98F9-6AE62462B5A3}"/>
                </a:ext>
              </a:extLst>
            </p:cNvPr>
            <p:cNvSpPr/>
            <p:nvPr/>
          </p:nvSpPr>
          <p:spPr>
            <a:xfrm>
              <a:off x="5662600" y="3749400"/>
              <a:ext cx="48250" cy="15150"/>
            </a:xfrm>
            <a:custGeom>
              <a:avLst/>
              <a:gdLst/>
              <a:ahLst/>
              <a:cxnLst/>
              <a:rect l="l" t="t" r="r" b="b"/>
              <a:pathLst>
                <a:path w="1930" h="606" extrusionOk="0">
                  <a:moveTo>
                    <a:pt x="469" y="1"/>
                  </a:moveTo>
                  <a:cubicBezTo>
                    <a:pt x="399" y="1"/>
                    <a:pt x="328" y="12"/>
                    <a:pt x="251" y="36"/>
                  </a:cubicBezTo>
                  <a:cubicBezTo>
                    <a:pt x="120" y="108"/>
                    <a:pt x="1" y="203"/>
                    <a:pt x="131" y="358"/>
                  </a:cubicBezTo>
                  <a:cubicBezTo>
                    <a:pt x="286" y="465"/>
                    <a:pt x="465" y="477"/>
                    <a:pt x="643" y="501"/>
                  </a:cubicBezTo>
                  <a:cubicBezTo>
                    <a:pt x="786" y="512"/>
                    <a:pt x="917" y="560"/>
                    <a:pt x="1060" y="584"/>
                  </a:cubicBezTo>
                  <a:cubicBezTo>
                    <a:pt x="1133" y="596"/>
                    <a:pt x="1208" y="606"/>
                    <a:pt x="1282" y="606"/>
                  </a:cubicBezTo>
                  <a:cubicBezTo>
                    <a:pt x="1423" y="606"/>
                    <a:pt x="1562" y="571"/>
                    <a:pt x="1679" y="453"/>
                  </a:cubicBezTo>
                  <a:cubicBezTo>
                    <a:pt x="1894" y="441"/>
                    <a:pt x="1929" y="346"/>
                    <a:pt x="1834" y="167"/>
                  </a:cubicBezTo>
                  <a:cubicBezTo>
                    <a:pt x="1739" y="167"/>
                    <a:pt x="1655" y="155"/>
                    <a:pt x="1572" y="155"/>
                  </a:cubicBezTo>
                  <a:cubicBezTo>
                    <a:pt x="1472" y="107"/>
                    <a:pt x="1364" y="98"/>
                    <a:pt x="1253" y="98"/>
                  </a:cubicBezTo>
                  <a:cubicBezTo>
                    <a:pt x="1178" y="98"/>
                    <a:pt x="1101" y="102"/>
                    <a:pt x="1025" y="102"/>
                  </a:cubicBezTo>
                  <a:cubicBezTo>
                    <a:pt x="907" y="102"/>
                    <a:pt x="789" y="91"/>
                    <a:pt x="679" y="36"/>
                  </a:cubicBezTo>
                  <a:cubicBezTo>
                    <a:pt x="608" y="12"/>
                    <a:pt x="539" y="1"/>
                    <a:pt x="4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7802;p32">
              <a:extLst>
                <a:ext uri="{FF2B5EF4-FFF2-40B4-BE49-F238E27FC236}">
                  <a16:creationId xmlns:a16="http://schemas.microsoft.com/office/drawing/2014/main" id="{DEF2167C-EA9B-4C89-BD7A-589DCCC48E37}"/>
                </a:ext>
              </a:extLst>
            </p:cNvPr>
            <p:cNvSpPr/>
            <p:nvPr/>
          </p:nvSpPr>
          <p:spPr>
            <a:xfrm>
              <a:off x="5759050" y="3760600"/>
              <a:ext cx="36625" cy="15025"/>
            </a:xfrm>
            <a:custGeom>
              <a:avLst/>
              <a:gdLst/>
              <a:ahLst/>
              <a:cxnLst/>
              <a:rect l="l" t="t" r="r" b="b"/>
              <a:pathLst>
                <a:path w="1465" h="601" extrusionOk="0">
                  <a:moveTo>
                    <a:pt x="273" y="1"/>
                  </a:moveTo>
                  <a:cubicBezTo>
                    <a:pt x="183" y="1"/>
                    <a:pt x="92" y="6"/>
                    <a:pt x="0" y="17"/>
                  </a:cubicBezTo>
                  <a:lnTo>
                    <a:pt x="131" y="291"/>
                  </a:lnTo>
                  <a:cubicBezTo>
                    <a:pt x="203" y="422"/>
                    <a:pt x="322" y="493"/>
                    <a:pt x="453" y="541"/>
                  </a:cubicBezTo>
                  <a:cubicBezTo>
                    <a:pt x="607" y="588"/>
                    <a:pt x="738" y="600"/>
                    <a:pt x="893" y="600"/>
                  </a:cubicBezTo>
                  <a:cubicBezTo>
                    <a:pt x="1072" y="600"/>
                    <a:pt x="1250" y="600"/>
                    <a:pt x="1405" y="481"/>
                  </a:cubicBezTo>
                  <a:cubicBezTo>
                    <a:pt x="1465" y="422"/>
                    <a:pt x="1465" y="362"/>
                    <a:pt x="1429" y="291"/>
                  </a:cubicBezTo>
                  <a:cubicBezTo>
                    <a:pt x="1059" y="106"/>
                    <a:pt x="674" y="1"/>
                    <a:pt x="2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7803;p32">
              <a:extLst>
                <a:ext uri="{FF2B5EF4-FFF2-40B4-BE49-F238E27FC236}">
                  <a16:creationId xmlns:a16="http://schemas.microsoft.com/office/drawing/2014/main" id="{48586119-6AEA-4A5E-B429-4532E3487F75}"/>
                </a:ext>
              </a:extLst>
            </p:cNvPr>
            <p:cNvSpPr/>
            <p:nvPr/>
          </p:nvSpPr>
          <p:spPr>
            <a:xfrm>
              <a:off x="5649800" y="3748200"/>
              <a:ext cx="19075" cy="11625"/>
            </a:xfrm>
            <a:custGeom>
              <a:avLst/>
              <a:gdLst/>
              <a:ahLst/>
              <a:cxnLst/>
              <a:rect l="l" t="t" r="r" b="b"/>
              <a:pathLst>
                <a:path w="763" h="465" extrusionOk="0">
                  <a:moveTo>
                    <a:pt x="167" y="1"/>
                  </a:moveTo>
                  <a:cubicBezTo>
                    <a:pt x="96" y="1"/>
                    <a:pt x="48" y="37"/>
                    <a:pt x="1" y="96"/>
                  </a:cubicBezTo>
                  <a:cubicBezTo>
                    <a:pt x="1" y="263"/>
                    <a:pt x="96" y="370"/>
                    <a:pt x="227" y="441"/>
                  </a:cubicBezTo>
                  <a:cubicBezTo>
                    <a:pt x="273" y="457"/>
                    <a:pt x="321" y="465"/>
                    <a:pt x="368" y="465"/>
                  </a:cubicBezTo>
                  <a:cubicBezTo>
                    <a:pt x="465" y="465"/>
                    <a:pt x="559" y="430"/>
                    <a:pt x="632" y="358"/>
                  </a:cubicBezTo>
                  <a:lnTo>
                    <a:pt x="763" y="84"/>
                  </a:lnTo>
                  <a:cubicBezTo>
                    <a:pt x="632" y="72"/>
                    <a:pt x="513" y="72"/>
                    <a:pt x="370" y="60"/>
                  </a:cubicBezTo>
                  <a:cubicBezTo>
                    <a:pt x="298" y="25"/>
                    <a:pt x="239" y="13"/>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7804;p32">
              <a:extLst>
                <a:ext uri="{FF2B5EF4-FFF2-40B4-BE49-F238E27FC236}">
                  <a16:creationId xmlns:a16="http://schemas.microsoft.com/office/drawing/2014/main" id="{C72FCC09-8D55-4815-9D39-12738323E240}"/>
                </a:ext>
              </a:extLst>
            </p:cNvPr>
            <p:cNvSpPr/>
            <p:nvPr/>
          </p:nvSpPr>
          <p:spPr>
            <a:xfrm>
              <a:off x="5679575" y="3749100"/>
              <a:ext cx="22350" cy="4650"/>
            </a:xfrm>
            <a:custGeom>
              <a:avLst/>
              <a:gdLst/>
              <a:ahLst/>
              <a:cxnLst/>
              <a:rect l="l" t="t" r="r" b="b"/>
              <a:pathLst>
                <a:path w="894" h="186" extrusionOk="0">
                  <a:moveTo>
                    <a:pt x="0" y="36"/>
                  </a:moveTo>
                  <a:lnTo>
                    <a:pt x="0" y="36"/>
                  </a:lnTo>
                  <a:cubicBezTo>
                    <a:pt x="143" y="155"/>
                    <a:pt x="292" y="185"/>
                    <a:pt x="442" y="185"/>
                  </a:cubicBezTo>
                  <a:cubicBezTo>
                    <a:pt x="593" y="185"/>
                    <a:pt x="744" y="155"/>
                    <a:pt x="893" y="155"/>
                  </a:cubicBezTo>
                  <a:cubicBezTo>
                    <a:pt x="619" y="1"/>
                    <a:pt x="298" y="60"/>
                    <a:pt x="0" y="3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7805;p32">
              <a:extLst>
                <a:ext uri="{FF2B5EF4-FFF2-40B4-BE49-F238E27FC236}">
                  <a16:creationId xmlns:a16="http://schemas.microsoft.com/office/drawing/2014/main" id="{61361CAE-8219-444A-BA9A-FC0EA69C1D28}"/>
                </a:ext>
              </a:extLst>
            </p:cNvPr>
            <p:cNvSpPr/>
            <p:nvPr/>
          </p:nvSpPr>
          <p:spPr>
            <a:xfrm>
              <a:off x="5880475" y="3768150"/>
              <a:ext cx="8675" cy="9250"/>
            </a:xfrm>
            <a:custGeom>
              <a:avLst/>
              <a:gdLst/>
              <a:ahLst/>
              <a:cxnLst/>
              <a:rect l="l" t="t" r="r" b="b"/>
              <a:pathLst>
                <a:path w="347" h="370" extrusionOk="0">
                  <a:moveTo>
                    <a:pt x="275" y="1"/>
                  </a:moveTo>
                  <a:cubicBezTo>
                    <a:pt x="120" y="1"/>
                    <a:pt x="1" y="36"/>
                    <a:pt x="25" y="227"/>
                  </a:cubicBezTo>
                  <a:cubicBezTo>
                    <a:pt x="25" y="298"/>
                    <a:pt x="49" y="370"/>
                    <a:pt x="120" y="370"/>
                  </a:cubicBezTo>
                  <a:cubicBezTo>
                    <a:pt x="287" y="370"/>
                    <a:pt x="275" y="239"/>
                    <a:pt x="299" y="132"/>
                  </a:cubicBezTo>
                  <a:cubicBezTo>
                    <a:pt x="346" y="72"/>
                    <a:pt x="322" y="36"/>
                    <a:pt x="2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7806;p32">
              <a:extLst>
                <a:ext uri="{FF2B5EF4-FFF2-40B4-BE49-F238E27FC236}">
                  <a16:creationId xmlns:a16="http://schemas.microsoft.com/office/drawing/2014/main" id="{FE8E9F15-DD08-4282-80EF-BA391A727086}"/>
                </a:ext>
              </a:extLst>
            </p:cNvPr>
            <p:cNvSpPr/>
            <p:nvPr/>
          </p:nvSpPr>
          <p:spPr>
            <a:xfrm>
              <a:off x="5747425" y="3760600"/>
              <a:ext cx="7475" cy="3250"/>
            </a:xfrm>
            <a:custGeom>
              <a:avLst/>
              <a:gdLst/>
              <a:ahLst/>
              <a:cxnLst/>
              <a:rect l="l" t="t" r="r" b="b"/>
              <a:pathLst>
                <a:path w="299" h="130" extrusionOk="0">
                  <a:moveTo>
                    <a:pt x="202" y="0"/>
                  </a:moveTo>
                  <a:cubicBezTo>
                    <a:pt x="189" y="0"/>
                    <a:pt x="178" y="1"/>
                    <a:pt x="167" y="5"/>
                  </a:cubicBezTo>
                  <a:cubicBezTo>
                    <a:pt x="108" y="17"/>
                    <a:pt x="1" y="53"/>
                    <a:pt x="1" y="64"/>
                  </a:cubicBezTo>
                  <a:cubicBezTo>
                    <a:pt x="1" y="115"/>
                    <a:pt x="37" y="130"/>
                    <a:pt x="79" y="130"/>
                  </a:cubicBezTo>
                  <a:cubicBezTo>
                    <a:pt x="96" y="130"/>
                    <a:pt x="114" y="127"/>
                    <a:pt x="132" y="124"/>
                  </a:cubicBezTo>
                  <a:cubicBezTo>
                    <a:pt x="191" y="112"/>
                    <a:pt x="239" y="53"/>
                    <a:pt x="298" y="17"/>
                  </a:cubicBezTo>
                  <a:cubicBezTo>
                    <a:pt x="265" y="8"/>
                    <a:pt x="231" y="0"/>
                    <a:pt x="2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7807;p32">
              <a:extLst>
                <a:ext uri="{FF2B5EF4-FFF2-40B4-BE49-F238E27FC236}">
                  <a16:creationId xmlns:a16="http://schemas.microsoft.com/office/drawing/2014/main" id="{C7E27206-20D7-457A-A982-552E65C1FF7F}"/>
                </a:ext>
              </a:extLst>
            </p:cNvPr>
            <p:cNvSpPr/>
            <p:nvPr/>
          </p:nvSpPr>
          <p:spPr>
            <a:xfrm>
              <a:off x="5794750" y="3766375"/>
              <a:ext cx="5100" cy="5825"/>
            </a:xfrm>
            <a:custGeom>
              <a:avLst/>
              <a:gdLst/>
              <a:ahLst/>
              <a:cxnLst/>
              <a:rect l="l" t="t" r="r" b="b"/>
              <a:pathLst>
                <a:path w="204" h="233" extrusionOk="0">
                  <a:moveTo>
                    <a:pt x="96" y="0"/>
                  </a:moveTo>
                  <a:cubicBezTo>
                    <a:pt x="72" y="12"/>
                    <a:pt x="25" y="48"/>
                    <a:pt x="1" y="60"/>
                  </a:cubicBezTo>
                  <a:lnTo>
                    <a:pt x="1" y="179"/>
                  </a:lnTo>
                  <a:cubicBezTo>
                    <a:pt x="26" y="220"/>
                    <a:pt x="62" y="233"/>
                    <a:pt x="101" y="233"/>
                  </a:cubicBezTo>
                  <a:cubicBezTo>
                    <a:pt x="119" y="233"/>
                    <a:pt x="137" y="230"/>
                    <a:pt x="156" y="226"/>
                  </a:cubicBezTo>
                  <a:cubicBezTo>
                    <a:pt x="203" y="167"/>
                    <a:pt x="191" y="107"/>
                    <a:pt x="144" y="48"/>
                  </a:cubicBezTo>
                  <a:cubicBezTo>
                    <a:pt x="132" y="24"/>
                    <a:pt x="120" y="0"/>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7808;p32">
              <a:extLst>
                <a:ext uri="{FF2B5EF4-FFF2-40B4-BE49-F238E27FC236}">
                  <a16:creationId xmlns:a16="http://schemas.microsoft.com/office/drawing/2014/main" id="{1EF22DFE-FBEA-4860-AAB2-366D1D8E485F}"/>
                </a:ext>
              </a:extLst>
            </p:cNvPr>
            <p:cNvSpPr/>
            <p:nvPr/>
          </p:nvSpPr>
          <p:spPr>
            <a:xfrm>
              <a:off x="5805475" y="3767725"/>
              <a:ext cx="3300" cy="2250"/>
            </a:xfrm>
            <a:custGeom>
              <a:avLst/>
              <a:gdLst/>
              <a:ahLst/>
              <a:cxnLst/>
              <a:rect l="l" t="t" r="r" b="b"/>
              <a:pathLst>
                <a:path w="132" h="90" extrusionOk="0">
                  <a:moveTo>
                    <a:pt x="29" y="1"/>
                  </a:moveTo>
                  <a:cubicBezTo>
                    <a:pt x="18" y="1"/>
                    <a:pt x="7" y="2"/>
                    <a:pt x="1" y="6"/>
                  </a:cubicBezTo>
                  <a:cubicBezTo>
                    <a:pt x="14" y="53"/>
                    <a:pt x="35" y="89"/>
                    <a:pt x="62" y="89"/>
                  </a:cubicBezTo>
                  <a:cubicBezTo>
                    <a:pt x="83" y="89"/>
                    <a:pt x="106" y="69"/>
                    <a:pt x="131" y="18"/>
                  </a:cubicBezTo>
                  <a:cubicBezTo>
                    <a:pt x="98" y="9"/>
                    <a:pt x="58" y="1"/>
                    <a:pt x="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7809;p32">
              <a:extLst>
                <a:ext uri="{FF2B5EF4-FFF2-40B4-BE49-F238E27FC236}">
                  <a16:creationId xmlns:a16="http://schemas.microsoft.com/office/drawing/2014/main" id="{A05AB697-B175-4195-9BDE-182BF00975C7}"/>
                </a:ext>
              </a:extLst>
            </p:cNvPr>
            <p:cNvSpPr/>
            <p:nvPr/>
          </p:nvSpPr>
          <p:spPr>
            <a:xfrm>
              <a:off x="5798025" y="3767550"/>
              <a:ext cx="3300" cy="4875"/>
            </a:xfrm>
            <a:custGeom>
              <a:avLst/>
              <a:gdLst/>
              <a:ahLst/>
              <a:cxnLst/>
              <a:rect l="l" t="t" r="r" b="b"/>
              <a:pathLst>
                <a:path w="132" h="195" extrusionOk="0">
                  <a:moveTo>
                    <a:pt x="1" y="1"/>
                  </a:moveTo>
                  <a:lnTo>
                    <a:pt x="1" y="144"/>
                  </a:lnTo>
                  <a:cubicBezTo>
                    <a:pt x="30" y="180"/>
                    <a:pt x="55" y="194"/>
                    <a:pt x="80" y="194"/>
                  </a:cubicBezTo>
                  <a:cubicBezTo>
                    <a:pt x="97" y="194"/>
                    <a:pt x="113" y="189"/>
                    <a:pt x="132" y="179"/>
                  </a:cubicBezTo>
                  <a:lnTo>
                    <a:pt x="132" y="13"/>
                  </a:lnTo>
                  <a:cubicBezTo>
                    <a:pt x="84" y="1"/>
                    <a:pt x="48"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7810;p32">
              <a:extLst>
                <a:ext uri="{FF2B5EF4-FFF2-40B4-BE49-F238E27FC236}">
                  <a16:creationId xmlns:a16="http://schemas.microsoft.com/office/drawing/2014/main" id="{063878C7-A5D8-4489-8F38-6C3E94636750}"/>
                </a:ext>
              </a:extLst>
            </p:cNvPr>
            <p:cNvSpPr/>
            <p:nvPr/>
          </p:nvSpPr>
          <p:spPr>
            <a:xfrm>
              <a:off x="5652775" y="3746725"/>
              <a:ext cx="6575" cy="3000"/>
            </a:xfrm>
            <a:custGeom>
              <a:avLst/>
              <a:gdLst/>
              <a:ahLst/>
              <a:cxnLst/>
              <a:rect l="l" t="t" r="r" b="b"/>
              <a:pathLst>
                <a:path w="263" h="120" extrusionOk="0">
                  <a:moveTo>
                    <a:pt x="84" y="0"/>
                  </a:moveTo>
                  <a:cubicBezTo>
                    <a:pt x="24" y="24"/>
                    <a:pt x="1" y="60"/>
                    <a:pt x="24" y="119"/>
                  </a:cubicBezTo>
                  <a:lnTo>
                    <a:pt x="263" y="119"/>
                  </a:lnTo>
                  <a:cubicBezTo>
                    <a:pt x="203" y="72"/>
                    <a:pt x="143" y="36"/>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7811;p32">
              <a:extLst>
                <a:ext uri="{FF2B5EF4-FFF2-40B4-BE49-F238E27FC236}">
                  <a16:creationId xmlns:a16="http://schemas.microsoft.com/office/drawing/2014/main" id="{F2FF5E2F-8F4E-43CE-A8E6-098533CA17B6}"/>
                </a:ext>
              </a:extLst>
            </p:cNvPr>
            <p:cNvSpPr/>
            <p:nvPr/>
          </p:nvSpPr>
          <p:spPr>
            <a:xfrm>
              <a:off x="5793575" y="3782525"/>
              <a:ext cx="25925" cy="7450"/>
            </a:xfrm>
            <a:custGeom>
              <a:avLst/>
              <a:gdLst/>
              <a:ahLst/>
              <a:cxnLst/>
              <a:rect l="l" t="t" r="r" b="b"/>
              <a:pathLst>
                <a:path w="1037" h="298" extrusionOk="0">
                  <a:moveTo>
                    <a:pt x="324" y="1"/>
                  </a:moveTo>
                  <a:cubicBezTo>
                    <a:pt x="276" y="1"/>
                    <a:pt x="227" y="3"/>
                    <a:pt x="179" y="9"/>
                  </a:cubicBezTo>
                  <a:cubicBezTo>
                    <a:pt x="72" y="57"/>
                    <a:pt x="0" y="116"/>
                    <a:pt x="48" y="247"/>
                  </a:cubicBezTo>
                  <a:cubicBezTo>
                    <a:pt x="131" y="259"/>
                    <a:pt x="238" y="271"/>
                    <a:pt x="322" y="295"/>
                  </a:cubicBezTo>
                  <a:cubicBezTo>
                    <a:pt x="355" y="290"/>
                    <a:pt x="389" y="288"/>
                    <a:pt x="423" y="288"/>
                  </a:cubicBezTo>
                  <a:cubicBezTo>
                    <a:pt x="506" y="288"/>
                    <a:pt x="591" y="298"/>
                    <a:pt x="674" y="298"/>
                  </a:cubicBezTo>
                  <a:cubicBezTo>
                    <a:pt x="807" y="298"/>
                    <a:pt x="935" y="273"/>
                    <a:pt x="1036" y="140"/>
                  </a:cubicBezTo>
                  <a:cubicBezTo>
                    <a:pt x="807" y="70"/>
                    <a:pt x="570" y="1"/>
                    <a:pt x="3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7812;p32">
              <a:extLst>
                <a:ext uri="{FF2B5EF4-FFF2-40B4-BE49-F238E27FC236}">
                  <a16:creationId xmlns:a16="http://schemas.microsoft.com/office/drawing/2014/main" id="{6942236B-F578-4D2B-ABED-DBAD52DB3676}"/>
                </a:ext>
              </a:extLst>
            </p:cNvPr>
            <p:cNvSpPr/>
            <p:nvPr/>
          </p:nvSpPr>
          <p:spPr>
            <a:xfrm>
              <a:off x="5811125" y="3796425"/>
              <a:ext cx="9250" cy="3300"/>
            </a:xfrm>
            <a:custGeom>
              <a:avLst/>
              <a:gdLst/>
              <a:ahLst/>
              <a:cxnLst/>
              <a:rect l="l" t="t" r="r" b="b"/>
              <a:pathLst>
                <a:path w="370" h="132" extrusionOk="0">
                  <a:moveTo>
                    <a:pt x="60" y="1"/>
                  </a:moveTo>
                  <a:cubicBezTo>
                    <a:pt x="25" y="48"/>
                    <a:pt x="13" y="72"/>
                    <a:pt x="1" y="120"/>
                  </a:cubicBezTo>
                  <a:cubicBezTo>
                    <a:pt x="120" y="132"/>
                    <a:pt x="251" y="132"/>
                    <a:pt x="370" y="132"/>
                  </a:cubicBezTo>
                  <a:cubicBezTo>
                    <a:pt x="298" y="13"/>
                    <a:pt x="179" y="36"/>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7813;p32">
              <a:extLst>
                <a:ext uri="{FF2B5EF4-FFF2-40B4-BE49-F238E27FC236}">
                  <a16:creationId xmlns:a16="http://schemas.microsoft.com/office/drawing/2014/main" id="{714B61ED-CF1C-439F-8A34-C29EDD79CA15}"/>
                </a:ext>
              </a:extLst>
            </p:cNvPr>
            <p:cNvSpPr/>
            <p:nvPr/>
          </p:nvSpPr>
          <p:spPr>
            <a:xfrm>
              <a:off x="5780175" y="3770525"/>
              <a:ext cx="21450" cy="4600"/>
            </a:xfrm>
            <a:custGeom>
              <a:avLst/>
              <a:gdLst/>
              <a:ahLst/>
              <a:cxnLst/>
              <a:rect l="l" t="t" r="r" b="b"/>
              <a:pathLst>
                <a:path w="858" h="184" extrusionOk="0">
                  <a:moveTo>
                    <a:pt x="560" y="1"/>
                  </a:moveTo>
                  <a:cubicBezTo>
                    <a:pt x="381" y="13"/>
                    <a:pt x="191" y="25"/>
                    <a:pt x="0" y="37"/>
                  </a:cubicBezTo>
                  <a:cubicBezTo>
                    <a:pt x="129" y="159"/>
                    <a:pt x="280" y="184"/>
                    <a:pt x="434" y="184"/>
                  </a:cubicBezTo>
                  <a:cubicBezTo>
                    <a:pt x="537" y="184"/>
                    <a:pt x="642" y="173"/>
                    <a:pt x="742" y="173"/>
                  </a:cubicBezTo>
                  <a:cubicBezTo>
                    <a:pt x="781" y="173"/>
                    <a:pt x="820" y="175"/>
                    <a:pt x="858" y="179"/>
                  </a:cubicBezTo>
                  <a:lnTo>
                    <a:pt x="858" y="37"/>
                  </a:lnTo>
                  <a:cubicBezTo>
                    <a:pt x="798" y="37"/>
                    <a:pt x="762" y="25"/>
                    <a:pt x="715" y="25"/>
                  </a:cubicBezTo>
                  <a:cubicBezTo>
                    <a:pt x="655" y="13"/>
                    <a:pt x="608" y="13"/>
                    <a:pt x="5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7814;p32">
              <a:extLst>
                <a:ext uri="{FF2B5EF4-FFF2-40B4-BE49-F238E27FC236}">
                  <a16:creationId xmlns:a16="http://schemas.microsoft.com/office/drawing/2014/main" id="{A8D0146A-D1D9-4BEB-B7F0-CEA91D1D4DF1}"/>
                </a:ext>
              </a:extLst>
            </p:cNvPr>
            <p:cNvSpPr/>
            <p:nvPr/>
          </p:nvSpPr>
          <p:spPr>
            <a:xfrm>
              <a:off x="5351125" y="3943325"/>
              <a:ext cx="142125" cy="58825"/>
            </a:xfrm>
            <a:custGeom>
              <a:avLst/>
              <a:gdLst/>
              <a:ahLst/>
              <a:cxnLst/>
              <a:rect l="l" t="t" r="r" b="b"/>
              <a:pathLst>
                <a:path w="5685" h="2353" extrusionOk="0">
                  <a:moveTo>
                    <a:pt x="209" y="0"/>
                  </a:moveTo>
                  <a:cubicBezTo>
                    <a:pt x="75" y="0"/>
                    <a:pt x="0" y="91"/>
                    <a:pt x="17" y="304"/>
                  </a:cubicBezTo>
                  <a:cubicBezTo>
                    <a:pt x="29" y="506"/>
                    <a:pt x="89" y="721"/>
                    <a:pt x="148" y="911"/>
                  </a:cubicBezTo>
                  <a:cubicBezTo>
                    <a:pt x="494" y="1328"/>
                    <a:pt x="434" y="2054"/>
                    <a:pt x="1160" y="2161"/>
                  </a:cubicBezTo>
                  <a:cubicBezTo>
                    <a:pt x="1207" y="2163"/>
                    <a:pt x="1254" y="2163"/>
                    <a:pt x="1301" y="2163"/>
                  </a:cubicBezTo>
                  <a:cubicBezTo>
                    <a:pt x="1406" y="2163"/>
                    <a:pt x="1511" y="2161"/>
                    <a:pt x="1616" y="2161"/>
                  </a:cubicBezTo>
                  <a:cubicBezTo>
                    <a:pt x="1821" y="2161"/>
                    <a:pt x="2027" y="2171"/>
                    <a:pt x="2232" y="2233"/>
                  </a:cubicBezTo>
                  <a:cubicBezTo>
                    <a:pt x="2502" y="2326"/>
                    <a:pt x="2773" y="2353"/>
                    <a:pt x="3045" y="2353"/>
                  </a:cubicBezTo>
                  <a:cubicBezTo>
                    <a:pt x="3428" y="2353"/>
                    <a:pt x="3812" y="2299"/>
                    <a:pt x="4197" y="2299"/>
                  </a:cubicBezTo>
                  <a:cubicBezTo>
                    <a:pt x="4312" y="2299"/>
                    <a:pt x="4427" y="2304"/>
                    <a:pt x="4542" y="2316"/>
                  </a:cubicBezTo>
                  <a:cubicBezTo>
                    <a:pt x="4610" y="2306"/>
                    <a:pt x="4679" y="2302"/>
                    <a:pt x="4748" y="2302"/>
                  </a:cubicBezTo>
                  <a:cubicBezTo>
                    <a:pt x="4872" y="2302"/>
                    <a:pt x="4998" y="2313"/>
                    <a:pt x="5122" y="2313"/>
                  </a:cubicBezTo>
                  <a:cubicBezTo>
                    <a:pt x="5316" y="2313"/>
                    <a:pt x="5506" y="2286"/>
                    <a:pt x="5685" y="2149"/>
                  </a:cubicBezTo>
                  <a:cubicBezTo>
                    <a:pt x="5577" y="2035"/>
                    <a:pt x="5448" y="2012"/>
                    <a:pt x="5316" y="2012"/>
                  </a:cubicBezTo>
                  <a:cubicBezTo>
                    <a:pt x="5228" y="2012"/>
                    <a:pt x="5139" y="2022"/>
                    <a:pt x="5052" y="2022"/>
                  </a:cubicBezTo>
                  <a:cubicBezTo>
                    <a:pt x="5025" y="2022"/>
                    <a:pt x="4997" y="2021"/>
                    <a:pt x="4970" y="2019"/>
                  </a:cubicBezTo>
                  <a:cubicBezTo>
                    <a:pt x="4934" y="2013"/>
                    <a:pt x="4897" y="2011"/>
                    <a:pt x="4859" y="2011"/>
                  </a:cubicBezTo>
                  <a:cubicBezTo>
                    <a:pt x="4783" y="2011"/>
                    <a:pt x="4706" y="2019"/>
                    <a:pt x="4630" y="2019"/>
                  </a:cubicBezTo>
                  <a:cubicBezTo>
                    <a:pt x="4499" y="2019"/>
                    <a:pt x="4371" y="1997"/>
                    <a:pt x="4256" y="1876"/>
                  </a:cubicBezTo>
                  <a:cubicBezTo>
                    <a:pt x="3494" y="1602"/>
                    <a:pt x="2684" y="1792"/>
                    <a:pt x="1934" y="1554"/>
                  </a:cubicBezTo>
                  <a:cubicBezTo>
                    <a:pt x="1744" y="1399"/>
                    <a:pt x="1339" y="1447"/>
                    <a:pt x="1387" y="1030"/>
                  </a:cubicBezTo>
                  <a:cubicBezTo>
                    <a:pt x="1479" y="893"/>
                    <a:pt x="1605" y="868"/>
                    <a:pt x="1737" y="868"/>
                  </a:cubicBezTo>
                  <a:cubicBezTo>
                    <a:pt x="1811" y="868"/>
                    <a:pt x="1886" y="876"/>
                    <a:pt x="1958" y="876"/>
                  </a:cubicBezTo>
                  <a:cubicBezTo>
                    <a:pt x="2286" y="870"/>
                    <a:pt x="2619" y="870"/>
                    <a:pt x="2952" y="870"/>
                  </a:cubicBezTo>
                  <a:cubicBezTo>
                    <a:pt x="3286" y="870"/>
                    <a:pt x="3619" y="870"/>
                    <a:pt x="3947" y="864"/>
                  </a:cubicBezTo>
                  <a:cubicBezTo>
                    <a:pt x="4024" y="864"/>
                    <a:pt x="4106" y="872"/>
                    <a:pt x="4186" y="872"/>
                  </a:cubicBezTo>
                  <a:cubicBezTo>
                    <a:pt x="4314" y="872"/>
                    <a:pt x="4439" y="850"/>
                    <a:pt x="4542" y="733"/>
                  </a:cubicBezTo>
                  <a:cubicBezTo>
                    <a:pt x="4380" y="563"/>
                    <a:pt x="4174" y="541"/>
                    <a:pt x="3965" y="541"/>
                  </a:cubicBezTo>
                  <a:cubicBezTo>
                    <a:pt x="3895" y="541"/>
                    <a:pt x="3825" y="544"/>
                    <a:pt x="3756" y="544"/>
                  </a:cubicBezTo>
                  <a:cubicBezTo>
                    <a:pt x="3728" y="544"/>
                    <a:pt x="3700" y="543"/>
                    <a:pt x="3673" y="542"/>
                  </a:cubicBezTo>
                  <a:cubicBezTo>
                    <a:pt x="3537" y="536"/>
                    <a:pt x="3400" y="534"/>
                    <a:pt x="3263" y="534"/>
                  </a:cubicBezTo>
                  <a:cubicBezTo>
                    <a:pt x="2889" y="534"/>
                    <a:pt x="2512" y="550"/>
                    <a:pt x="2134" y="550"/>
                  </a:cubicBezTo>
                  <a:cubicBezTo>
                    <a:pt x="1777" y="550"/>
                    <a:pt x="1420" y="536"/>
                    <a:pt x="1065" y="483"/>
                  </a:cubicBezTo>
                  <a:cubicBezTo>
                    <a:pt x="815" y="387"/>
                    <a:pt x="637" y="149"/>
                    <a:pt x="398" y="42"/>
                  </a:cubicBezTo>
                  <a:cubicBezTo>
                    <a:pt x="327" y="15"/>
                    <a:pt x="263" y="0"/>
                    <a:pt x="20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7815;p32">
              <a:extLst>
                <a:ext uri="{FF2B5EF4-FFF2-40B4-BE49-F238E27FC236}">
                  <a16:creationId xmlns:a16="http://schemas.microsoft.com/office/drawing/2014/main" id="{A32E950E-0042-47B3-99E6-1684344115F6}"/>
                </a:ext>
              </a:extLst>
            </p:cNvPr>
            <p:cNvSpPr/>
            <p:nvPr/>
          </p:nvSpPr>
          <p:spPr>
            <a:xfrm>
              <a:off x="5393050" y="3977600"/>
              <a:ext cx="140700" cy="13525"/>
            </a:xfrm>
            <a:custGeom>
              <a:avLst/>
              <a:gdLst/>
              <a:ahLst/>
              <a:cxnLst/>
              <a:rect l="l" t="t" r="r" b="b"/>
              <a:pathLst>
                <a:path w="5628" h="541" extrusionOk="0">
                  <a:moveTo>
                    <a:pt x="118" y="1"/>
                  </a:moveTo>
                  <a:cubicBezTo>
                    <a:pt x="48" y="1"/>
                    <a:pt x="1" y="46"/>
                    <a:pt x="7" y="195"/>
                  </a:cubicBezTo>
                  <a:lnTo>
                    <a:pt x="412" y="326"/>
                  </a:lnTo>
                  <a:cubicBezTo>
                    <a:pt x="1127" y="540"/>
                    <a:pt x="1853" y="445"/>
                    <a:pt x="2579" y="505"/>
                  </a:cubicBezTo>
                  <a:cubicBezTo>
                    <a:pt x="3579" y="445"/>
                    <a:pt x="4579" y="386"/>
                    <a:pt x="5591" y="314"/>
                  </a:cubicBezTo>
                  <a:cubicBezTo>
                    <a:pt x="5627" y="195"/>
                    <a:pt x="5556" y="124"/>
                    <a:pt x="5449" y="76"/>
                  </a:cubicBezTo>
                  <a:cubicBezTo>
                    <a:pt x="5198" y="76"/>
                    <a:pt x="4937" y="64"/>
                    <a:pt x="4675" y="64"/>
                  </a:cubicBezTo>
                  <a:cubicBezTo>
                    <a:pt x="3749" y="79"/>
                    <a:pt x="2818" y="167"/>
                    <a:pt x="1889" y="167"/>
                  </a:cubicBezTo>
                  <a:cubicBezTo>
                    <a:pt x="1360" y="167"/>
                    <a:pt x="832" y="139"/>
                    <a:pt x="305" y="52"/>
                  </a:cubicBezTo>
                  <a:cubicBezTo>
                    <a:pt x="238" y="27"/>
                    <a:pt x="172" y="1"/>
                    <a:pt x="11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7816;p32">
              <a:extLst>
                <a:ext uri="{FF2B5EF4-FFF2-40B4-BE49-F238E27FC236}">
                  <a16:creationId xmlns:a16="http://schemas.microsoft.com/office/drawing/2014/main" id="{D8A17898-10C9-4F71-AC3C-C5A0DF9F7BDD}"/>
                </a:ext>
              </a:extLst>
            </p:cNvPr>
            <p:cNvSpPr/>
            <p:nvPr/>
          </p:nvSpPr>
          <p:spPr>
            <a:xfrm>
              <a:off x="5513475" y="3870200"/>
              <a:ext cx="159875" cy="17725"/>
            </a:xfrm>
            <a:custGeom>
              <a:avLst/>
              <a:gdLst/>
              <a:ahLst/>
              <a:cxnLst/>
              <a:rect l="l" t="t" r="r" b="b"/>
              <a:pathLst>
                <a:path w="6395" h="709" extrusionOk="0">
                  <a:moveTo>
                    <a:pt x="5884" y="1"/>
                  </a:moveTo>
                  <a:cubicBezTo>
                    <a:pt x="5712" y="1"/>
                    <a:pt x="5535" y="75"/>
                    <a:pt x="5358" y="205"/>
                  </a:cubicBezTo>
                  <a:cubicBezTo>
                    <a:pt x="5285" y="351"/>
                    <a:pt x="5176" y="360"/>
                    <a:pt x="5054" y="360"/>
                  </a:cubicBezTo>
                  <a:cubicBezTo>
                    <a:pt x="5037" y="360"/>
                    <a:pt x="5019" y="360"/>
                    <a:pt x="5001" y="360"/>
                  </a:cubicBezTo>
                  <a:cubicBezTo>
                    <a:pt x="4311" y="336"/>
                    <a:pt x="3644" y="336"/>
                    <a:pt x="2953" y="324"/>
                  </a:cubicBezTo>
                  <a:cubicBezTo>
                    <a:pt x="2846" y="288"/>
                    <a:pt x="2739" y="270"/>
                    <a:pt x="2633" y="270"/>
                  </a:cubicBezTo>
                  <a:cubicBezTo>
                    <a:pt x="2528" y="270"/>
                    <a:pt x="2423" y="288"/>
                    <a:pt x="2322" y="324"/>
                  </a:cubicBezTo>
                  <a:lnTo>
                    <a:pt x="2096" y="324"/>
                  </a:lnTo>
                  <a:cubicBezTo>
                    <a:pt x="2040" y="296"/>
                    <a:pt x="1983" y="284"/>
                    <a:pt x="1927" y="284"/>
                  </a:cubicBezTo>
                  <a:cubicBezTo>
                    <a:pt x="1864" y="284"/>
                    <a:pt x="1802" y="299"/>
                    <a:pt x="1739" y="324"/>
                  </a:cubicBezTo>
                  <a:lnTo>
                    <a:pt x="1524" y="324"/>
                  </a:lnTo>
                  <a:cubicBezTo>
                    <a:pt x="1419" y="286"/>
                    <a:pt x="1308" y="277"/>
                    <a:pt x="1196" y="277"/>
                  </a:cubicBezTo>
                  <a:cubicBezTo>
                    <a:pt x="1094" y="277"/>
                    <a:pt x="992" y="284"/>
                    <a:pt x="890" y="284"/>
                  </a:cubicBezTo>
                  <a:cubicBezTo>
                    <a:pt x="752" y="284"/>
                    <a:pt x="615" y="271"/>
                    <a:pt x="489" y="205"/>
                  </a:cubicBezTo>
                  <a:cubicBezTo>
                    <a:pt x="407" y="180"/>
                    <a:pt x="332" y="165"/>
                    <a:pt x="258" y="165"/>
                  </a:cubicBezTo>
                  <a:cubicBezTo>
                    <a:pt x="192" y="165"/>
                    <a:pt x="128" y="177"/>
                    <a:pt x="60" y="205"/>
                  </a:cubicBezTo>
                  <a:cubicBezTo>
                    <a:pt x="0" y="372"/>
                    <a:pt x="84" y="467"/>
                    <a:pt x="215" y="550"/>
                  </a:cubicBezTo>
                  <a:lnTo>
                    <a:pt x="620" y="586"/>
                  </a:lnTo>
                  <a:cubicBezTo>
                    <a:pt x="786" y="550"/>
                    <a:pt x="929" y="550"/>
                    <a:pt x="1096" y="550"/>
                  </a:cubicBezTo>
                  <a:lnTo>
                    <a:pt x="1548" y="550"/>
                  </a:lnTo>
                  <a:cubicBezTo>
                    <a:pt x="1632" y="550"/>
                    <a:pt x="1703" y="550"/>
                    <a:pt x="1786" y="610"/>
                  </a:cubicBezTo>
                  <a:cubicBezTo>
                    <a:pt x="2834" y="622"/>
                    <a:pt x="3882" y="622"/>
                    <a:pt x="4942" y="633"/>
                  </a:cubicBezTo>
                  <a:cubicBezTo>
                    <a:pt x="5165" y="671"/>
                    <a:pt x="5389" y="708"/>
                    <a:pt x="5613" y="708"/>
                  </a:cubicBezTo>
                  <a:cubicBezTo>
                    <a:pt x="5818" y="708"/>
                    <a:pt x="6023" y="677"/>
                    <a:pt x="6227" y="586"/>
                  </a:cubicBezTo>
                  <a:cubicBezTo>
                    <a:pt x="6144" y="324"/>
                    <a:pt x="5906" y="514"/>
                    <a:pt x="5811" y="372"/>
                  </a:cubicBezTo>
                  <a:lnTo>
                    <a:pt x="5811" y="372"/>
                  </a:lnTo>
                  <a:cubicBezTo>
                    <a:pt x="5924" y="378"/>
                    <a:pt x="6041" y="424"/>
                    <a:pt x="6146" y="424"/>
                  </a:cubicBezTo>
                  <a:cubicBezTo>
                    <a:pt x="6241" y="424"/>
                    <a:pt x="6327" y="387"/>
                    <a:pt x="6394" y="252"/>
                  </a:cubicBezTo>
                  <a:cubicBezTo>
                    <a:pt x="6232" y="78"/>
                    <a:pt x="6060" y="1"/>
                    <a:pt x="58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7817;p32">
              <a:extLst>
                <a:ext uri="{FF2B5EF4-FFF2-40B4-BE49-F238E27FC236}">
                  <a16:creationId xmlns:a16="http://schemas.microsoft.com/office/drawing/2014/main" id="{1E8262A0-4465-4FB1-A748-1657D0C2717A}"/>
                </a:ext>
              </a:extLst>
            </p:cNvPr>
            <p:cNvSpPr/>
            <p:nvPr/>
          </p:nvSpPr>
          <p:spPr>
            <a:xfrm>
              <a:off x="5371200" y="3949125"/>
              <a:ext cx="140225" cy="12950"/>
            </a:xfrm>
            <a:custGeom>
              <a:avLst/>
              <a:gdLst/>
              <a:ahLst/>
              <a:cxnLst/>
              <a:rect l="l" t="t" r="r" b="b"/>
              <a:pathLst>
                <a:path w="5609" h="518" extrusionOk="0">
                  <a:moveTo>
                    <a:pt x="1334" y="10"/>
                  </a:moveTo>
                  <a:cubicBezTo>
                    <a:pt x="1087" y="10"/>
                    <a:pt x="840" y="12"/>
                    <a:pt x="596" y="24"/>
                  </a:cubicBezTo>
                  <a:cubicBezTo>
                    <a:pt x="568" y="26"/>
                    <a:pt x="540" y="26"/>
                    <a:pt x="511" y="26"/>
                  </a:cubicBezTo>
                  <a:cubicBezTo>
                    <a:pt x="493" y="26"/>
                    <a:pt x="474" y="26"/>
                    <a:pt x="455" y="26"/>
                  </a:cubicBezTo>
                  <a:cubicBezTo>
                    <a:pt x="249" y="26"/>
                    <a:pt x="39" y="39"/>
                    <a:pt x="0" y="358"/>
                  </a:cubicBezTo>
                  <a:cubicBezTo>
                    <a:pt x="187" y="495"/>
                    <a:pt x="395" y="517"/>
                    <a:pt x="603" y="517"/>
                  </a:cubicBezTo>
                  <a:cubicBezTo>
                    <a:pt x="700" y="517"/>
                    <a:pt x="798" y="513"/>
                    <a:pt x="893" y="513"/>
                  </a:cubicBezTo>
                  <a:cubicBezTo>
                    <a:pt x="1846" y="513"/>
                    <a:pt x="2786" y="501"/>
                    <a:pt x="3739" y="501"/>
                  </a:cubicBezTo>
                  <a:cubicBezTo>
                    <a:pt x="3880" y="487"/>
                    <a:pt x="4022" y="483"/>
                    <a:pt x="4164" y="483"/>
                  </a:cubicBezTo>
                  <a:cubicBezTo>
                    <a:pt x="4335" y="483"/>
                    <a:pt x="4507" y="489"/>
                    <a:pt x="4678" y="489"/>
                  </a:cubicBezTo>
                  <a:cubicBezTo>
                    <a:pt x="4992" y="489"/>
                    <a:pt x="5305" y="471"/>
                    <a:pt x="5608" y="370"/>
                  </a:cubicBezTo>
                  <a:cubicBezTo>
                    <a:pt x="5596" y="274"/>
                    <a:pt x="5549" y="215"/>
                    <a:pt x="5477" y="167"/>
                  </a:cubicBezTo>
                  <a:cubicBezTo>
                    <a:pt x="5447" y="161"/>
                    <a:pt x="5421" y="158"/>
                    <a:pt x="5394" y="158"/>
                  </a:cubicBezTo>
                  <a:cubicBezTo>
                    <a:pt x="5367" y="158"/>
                    <a:pt x="5340" y="161"/>
                    <a:pt x="5310" y="167"/>
                  </a:cubicBezTo>
                  <a:cubicBezTo>
                    <a:pt x="5280" y="212"/>
                    <a:pt x="5250" y="230"/>
                    <a:pt x="5221" y="230"/>
                  </a:cubicBezTo>
                  <a:cubicBezTo>
                    <a:pt x="5181" y="230"/>
                    <a:pt x="5143" y="197"/>
                    <a:pt x="5108" y="155"/>
                  </a:cubicBezTo>
                  <a:lnTo>
                    <a:pt x="4941" y="155"/>
                  </a:lnTo>
                  <a:cubicBezTo>
                    <a:pt x="4922" y="157"/>
                    <a:pt x="4903" y="158"/>
                    <a:pt x="4884" y="158"/>
                  </a:cubicBezTo>
                  <a:cubicBezTo>
                    <a:pt x="4760" y="158"/>
                    <a:pt x="4636" y="127"/>
                    <a:pt x="4513" y="96"/>
                  </a:cubicBezTo>
                  <a:cubicBezTo>
                    <a:pt x="4459" y="91"/>
                    <a:pt x="4406" y="88"/>
                    <a:pt x="4354" y="88"/>
                  </a:cubicBezTo>
                  <a:cubicBezTo>
                    <a:pt x="4279" y="88"/>
                    <a:pt x="4204" y="94"/>
                    <a:pt x="4120" y="108"/>
                  </a:cubicBezTo>
                  <a:cubicBezTo>
                    <a:pt x="4017" y="145"/>
                    <a:pt x="3919" y="159"/>
                    <a:pt x="3823" y="159"/>
                  </a:cubicBezTo>
                  <a:cubicBezTo>
                    <a:pt x="3640" y="159"/>
                    <a:pt x="3466" y="107"/>
                    <a:pt x="3286" y="60"/>
                  </a:cubicBezTo>
                  <a:cubicBezTo>
                    <a:pt x="2870" y="1"/>
                    <a:pt x="2477" y="24"/>
                    <a:pt x="2072" y="12"/>
                  </a:cubicBezTo>
                  <a:cubicBezTo>
                    <a:pt x="1828" y="12"/>
                    <a:pt x="1581" y="10"/>
                    <a:pt x="1334" y="1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7818;p32">
              <a:extLst>
                <a:ext uri="{FF2B5EF4-FFF2-40B4-BE49-F238E27FC236}">
                  <a16:creationId xmlns:a16="http://schemas.microsoft.com/office/drawing/2014/main" id="{F6F1D443-86D8-49A1-9F7E-2D186757C107}"/>
                </a:ext>
              </a:extLst>
            </p:cNvPr>
            <p:cNvSpPr/>
            <p:nvPr/>
          </p:nvSpPr>
          <p:spPr>
            <a:xfrm>
              <a:off x="5536100" y="3977700"/>
              <a:ext cx="123550" cy="8650"/>
            </a:xfrm>
            <a:custGeom>
              <a:avLst/>
              <a:gdLst/>
              <a:ahLst/>
              <a:cxnLst/>
              <a:rect l="l" t="t" r="r" b="b"/>
              <a:pathLst>
                <a:path w="4942" h="346" extrusionOk="0">
                  <a:moveTo>
                    <a:pt x="4668" y="1"/>
                  </a:moveTo>
                  <a:cubicBezTo>
                    <a:pt x="4373" y="12"/>
                    <a:pt x="4076" y="15"/>
                    <a:pt x="3779" y="15"/>
                  </a:cubicBezTo>
                  <a:cubicBezTo>
                    <a:pt x="3426" y="15"/>
                    <a:pt x="3072" y="11"/>
                    <a:pt x="2719" y="11"/>
                  </a:cubicBezTo>
                  <a:cubicBezTo>
                    <a:pt x="2144" y="11"/>
                    <a:pt x="1570" y="23"/>
                    <a:pt x="1000" y="84"/>
                  </a:cubicBezTo>
                  <a:cubicBezTo>
                    <a:pt x="926" y="140"/>
                    <a:pt x="842" y="157"/>
                    <a:pt x="754" y="157"/>
                  </a:cubicBezTo>
                  <a:cubicBezTo>
                    <a:pt x="628" y="157"/>
                    <a:pt x="493" y="123"/>
                    <a:pt x="368" y="123"/>
                  </a:cubicBezTo>
                  <a:cubicBezTo>
                    <a:pt x="226" y="123"/>
                    <a:pt x="95" y="166"/>
                    <a:pt x="0" y="346"/>
                  </a:cubicBezTo>
                  <a:cubicBezTo>
                    <a:pt x="1620" y="310"/>
                    <a:pt x="3263" y="263"/>
                    <a:pt x="4882" y="239"/>
                  </a:cubicBezTo>
                  <a:cubicBezTo>
                    <a:pt x="4941" y="179"/>
                    <a:pt x="4941" y="120"/>
                    <a:pt x="4870" y="72"/>
                  </a:cubicBezTo>
                  <a:cubicBezTo>
                    <a:pt x="4810" y="48"/>
                    <a:pt x="4727" y="1"/>
                    <a:pt x="46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7819;p32">
              <a:extLst>
                <a:ext uri="{FF2B5EF4-FFF2-40B4-BE49-F238E27FC236}">
                  <a16:creationId xmlns:a16="http://schemas.microsoft.com/office/drawing/2014/main" id="{A99A2F67-D00A-4675-B509-DAF39589D191}"/>
                </a:ext>
              </a:extLst>
            </p:cNvPr>
            <p:cNvSpPr/>
            <p:nvPr/>
          </p:nvSpPr>
          <p:spPr>
            <a:xfrm>
              <a:off x="5636400" y="3873225"/>
              <a:ext cx="79800" cy="19400"/>
            </a:xfrm>
            <a:custGeom>
              <a:avLst/>
              <a:gdLst/>
              <a:ahLst/>
              <a:cxnLst/>
              <a:rect l="l" t="t" r="r" b="b"/>
              <a:pathLst>
                <a:path w="3192" h="776" extrusionOk="0">
                  <a:moveTo>
                    <a:pt x="2294" y="0"/>
                  </a:moveTo>
                  <a:cubicBezTo>
                    <a:pt x="2013" y="0"/>
                    <a:pt x="1733" y="78"/>
                    <a:pt x="1453" y="215"/>
                  </a:cubicBezTo>
                  <a:cubicBezTo>
                    <a:pt x="1396" y="239"/>
                    <a:pt x="1336" y="246"/>
                    <a:pt x="1274" y="246"/>
                  </a:cubicBezTo>
                  <a:cubicBezTo>
                    <a:pt x="1179" y="246"/>
                    <a:pt x="1080" y="229"/>
                    <a:pt x="985" y="229"/>
                  </a:cubicBezTo>
                  <a:cubicBezTo>
                    <a:pt x="899" y="229"/>
                    <a:pt x="815" y="243"/>
                    <a:pt x="739" y="298"/>
                  </a:cubicBezTo>
                  <a:cubicBezTo>
                    <a:pt x="858" y="441"/>
                    <a:pt x="1072" y="310"/>
                    <a:pt x="1168" y="536"/>
                  </a:cubicBezTo>
                  <a:lnTo>
                    <a:pt x="1" y="536"/>
                  </a:lnTo>
                  <a:cubicBezTo>
                    <a:pt x="60" y="572"/>
                    <a:pt x="120" y="632"/>
                    <a:pt x="179" y="655"/>
                  </a:cubicBezTo>
                  <a:cubicBezTo>
                    <a:pt x="344" y="675"/>
                    <a:pt x="510" y="681"/>
                    <a:pt x="676" y="681"/>
                  </a:cubicBezTo>
                  <a:cubicBezTo>
                    <a:pt x="914" y="681"/>
                    <a:pt x="1152" y="669"/>
                    <a:pt x="1389" y="669"/>
                  </a:cubicBezTo>
                  <a:cubicBezTo>
                    <a:pt x="1688" y="669"/>
                    <a:pt x="1985" y="688"/>
                    <a:pt x="2275" y="774"/>
                  </a:cubicBezTo>
                  <a:cubicBezTo>
                    <a:pt x="2279" y="775"/>
                    <a:pt x="2284" y="776"/>
                    <a:pt x="2290" y="776"/>
                  </a:cubicBezTo>
                  <a:cubicBezTo>
                    <a:pt x="2347" y="776"/>
                    <a:pt x="2465" y="724"/>
                    <a:pt x="2465" y="691"/>
                  </a:cubicBezTo>
                  <a:cubicBezTo>
                    <a:pt x="2515" y="421"/>
                    <a:pt x="2675" y="388"/>
                    <a:pt x="2850" y="388"/>
                  </a:cubicBezTo>
                  <a:cubicBezTo>
                    <a:pt x="2904" y="388"/>
                    <a:pt x="2961" y="392"/>
                    <a:pt x="3015" y="392"/>
                  </a:cubicBezTo>
                  <a:cubicBezTo>
                    <a:pt x="3078" y="392"/>
                    <a:pt x="3138" y="387"/>
                    <a:pt x="3192" y="370"/>
                  </a:cubicBezTo>
                  <a:cubicBezTo>
                    <a:pt x="3180" y="322"/>
                    <a:pt x="3156" y="274"/>
                    <a:pt x="3144" y="251"/>
                  </a:cubicBezTo>
                  <a:cubicBezTo>
                    <a:pt x="2858" y="78"/>
                    <a:pt x="2575" y="0"/>
                    <a:pt x="22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7820;p32">
              <a:extLst>
                <a:ext uri="{FF2B5EF4-FFF2-40B4-BE49-F238E27FC236}">
                  <a16:creationId xmlns:a16="http://schemas.microsoft.com/office/drawing/2014/main" id="{F4EB2B9C-5578-43CD-98C1-D493A8FBA2E0}"/>
                </a:ext>
              </a:extLst>
            </p:cNvPr>
            <p:cNvSpPr/>
            <p:nvPr/>
          </p:nvSpPr>
          <p:spPr>
            <a:xfrm>
              <a:off x="5424275" y="3882400"/>
              <a:ext cx="83875" cy="15475"/>
            </a:xfrm>
            <a:custGeom>
              <a:avLst/>
              <a:gdLst/>
              <a:ahLst/>
              <a:cxnLst/>
              <a:rect l="l" t="t" r="r" b="b"/>
              <a:pathLst>
                <a:path w="3355" h="619" extrusionOk="0">
                  <a:moveTo>
                    <a:pt x="2955" y="1"/>
                  </a:moveTo>
                  <a:cubicBezTo>
                    <a:pt x="2828" y="1"/>
                    <a:pt x="2710" y="49"/>
                    <a:pt x="2592" y="134"/>
                  </a:cubicBezTo>
                  <a:cubicBezTo>
                    <a:pt x="1735" y="229"/>
                    <a:pt x="890" y="324"/>
                    <a:pt x="20" y="419"/>
                  </a:cubicBezTo>
                  <a:cubicBezTo>
                    <a:pt x="0" y="540"/>
                    <a:pt x="40" y="618"/>
                    <a:pt x="138" y="618"/>
                  </a:cubicBezTo>
                  <a:cubicBezTo>
                    <a:pt x="156" y="618"/>
                    <a:pt x="177" y="615"/>
                    <a:pt x="199" y="610"/>
                  </a:cubicBezTo>
                  <a:lnTo>
                    <a:pt x="2616" y="431"/>
                  </a:lnTo>
                  <a:cubicBezTo>
                    <a:pt x="2652" y="392"/>
                    <a:pt x="2691" y="379"/>
                    <a:pt x="2730" y="379"/>
                  </a:cubicBezTo>
                  <a:cubicBezTo>
                    <a:pt x="2813" y="379"/>
                    <a:pt x="2900" y="435"/>
                    <a:pt x="2980" y="435"/>
                  </a:cubicBezTo>
                  <a:cubicBezTo>
                    <a:pt x="3002" y="435"/>
                    <a:pt x="3024" y="431"/>
                    <a:pt x="3045" y="419"/>
                  </a:cubicBezTo>
                  <a:cubicBezTo>
                    <a:pt x="3152" y="372"/>
                    <a:pt x="3295" y="384"/>
                    <a:pt x="3330" y="253"/>
                  </a:cubicBezTo>
                  <a:cubicBezTo>
                    <a:pt x="3354" y="122"/>
                    <a:pt x="3223" y="62"/>
                    <a:pt x="3116" y="26"/>
                  </a:cubicBezTo>
                  <a:cubicBezTo>
                    <a:pt x="3060" y="9"/>
                    <a:pt x="3007" y="1"/>
                    <a:pt x="29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7821;p32">
              <a:extLst>
                <a:ext uri="{FF2B5EF4-FFF2-40B4-BE49-F238E27FC236}">
                  <a16:creationId xmlns:a16="http://schemas.microsoft.com/office/drawing/2014/main" id="{EE372FAC-AB94-44B6-9917-825486C6D55D}"/>
                </a:ext>
              </a:extLst>
            </p:cNvPr>
            <p:cNvSpPr/>
            <p:nvPr/>
          </p:nvSpPr>
          <p:spPr>
            <a:xfrm>
              <a:off x="5421500" y="3905775"/>
              <a:ext cx="66100" cy="9225"/>
            </a:xfrm>
            <a:custGeom>
              <a:avLst/>
              <a:gdLst/>
              <a:ahLst/>
              <a:cxnLst/>
              <a:rect l="l" t="t" r="r" b="b"/>
              <a:pathLst>
                <a:path w="2644" h="369" extrusionOk="0">
                  <a:moveTo>
                    <a:pt x="1075" y="1"/>
                  </a:moveTo>
                  <a:cubicBezTo>
                    <a:pt x="999" y="1"/>
                    <a:pt x="925" y="24"/>
                    <a:pt x="858" y="80"/>
                  </a:cubicBezTo>
                  <a:cubicBezTo>
                    <a:pt x="858" y="92"/>
                    <a:pt x="846" y="92"/>
                    <a:pt x="810" y="103"/>
                  </a:cubicBezTo>
                  <a:cubicBezTo>
                    <a:pt x="803" y="110"/>
                    <a:pt x="796" y="113"/>
                    <a:pt x="788" y="113"/>
                  </a:cubicBezTo>
                  <a:cubicBezTo>
                    <a:pt x="767" y="113"/>
                    <a:pt x="744" y="93"/>
                    <a:pt x="727" y="68"/>
                  </a:cubicBezTo>
                  <a:lnTo>
                    <a:pt x="715" y="68"/>
                  </a:lnTo>
                  <a:cubicBezTo>
                    <a:pt x="477" y="80"/>
                    <a:pt x="227" y="68"/>
                    <a:pt x="0" y="222"/>
                  </a:cubicBezTo>
                  <a:cubicBezTo>
                    <a:pt x="75" y="338"/>
                    <a:pt x="170" y="368"/>
                    <a:pt x="271" y="368"/>
                  </a:cubicBezTo>
                  <a:cubicBezTo>
                    <a:pt x="346" y="368"/>
                    <a:pt x="424" y="352"/>
                    <a:pt x="501" y="342"/>
                  </a:cubicBezTo>
                  <a:lnTo>
                    <a:pt x="2572" y="342"/>
                  </a:lnTo>
                  <a:cubicBezTo>
                    <a:pt x="2644" y="187"/>
                    <a:pt x="2525" y="115"/>
                    <a:pt x="2406" y="80"/>
                  </a:cubicBezTo>
                  <a:cubicBezTo>
                    <a:pt x="2398" y="84"/>
                    <a:pt x="2387" y="85"/>
                    <a:pt x="2375" y="85"/>
                  </a:cubicBezTo>
                  <a:cubicBezTo>
                    <a:pt x="2351" y="85"/>
                    <a:pt x="2322" y="80"/>
                    <a:pt x="2298" y="80"/>
                  </a:cubicBezTo>
                  <a:cubicBezTo>
                    <a:pt x="2249" y="117"/>
                    <a:pt x="2196" y="138"/>
                    <a:pt x="2142" y="138"/>
                  </a:cubicBezTo>
                  <a:cubicBezTo>
                    <a:pt x="2092" y="138"/>
                    <a:pt x="2040" y="120"/>
                    <a:pt x="1989" y="80"/>
                  </a:cubicBezTo>
                  <a:lnTo>
                    <a:pt x="1870" y="80"/>
                  </a:lnTo>
                  <a:cubicBezTo>
                    <a:pt x="1796" y="135"/>
                    <a:pt x="1723" y="165"/>
                    <a:pt x="1650" y="165"/>
                  </a:cubicBezTo>
                  <a:cubicBezTo>
                    <a:pt x="1580" y="165"/>
                    <a:pt x="1511" y="138"/>
                    <a:pt x="1441" y="80"/>
                  </a:cubicBezTo>
                  <a:cubicBezTo>
                    <a:pt x="1393" y="80"/>
                    <a:pt x="1334" y="56"/>
                    <a:pt x="1286" y="56"/>
                  </a:cubicBezTo>
                  <a:cubicBezTo>
                    <a:pt x="1217" y="21"/>
                    <a:pt x="1145" y="1"/>
                    <a:pt x="10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7822;p32">
              <a:extLst>
                <a:ext uri="{FF2B5EF4-FFF2-40B4-BE49-F238E27FC236}">
                  <a16:creationId xmlns:a16="http://schemas.microsoft.com/office/drawing/2014/main" id="{49134615-5BA7-4F65-8F6B-B21B665638FA}"/>
                </a:ext>
              </a:extLst>
            </p:cNvPr>
            <p:cNvSpPr/>
            <p:nvPr/>
          </p:nvSpPr>
          <p:spPr>
            <a:xfrm>
              <a:off x="5507525" y="3950600"/>
              <a:ext cx="50925" cy="10325"/>
            </a:xfrm>
            <a:custGeom>
              <a:avLst/>
              <a:gdLst/>
              <a:ahLst/>
              <a:cxnLst/>
              <a:rect l="l" t="t" r="r" b="b"/>
              <a:pathLst>
                <a:path w="2037" h="413" extrusionOk="0">
                  <a:moveTo>
                    <a:pt x="360" y="1"/>
                  </a:moveTo>
                  <a:cubicBezTo>
                    <a:pt x="233" y="1"/>
                    <a:pt x="110" y="57"/>
                    <a:pt x="0" y="180"/>
                  </a:cubicBezTo>
                  <a:cubicBezTo>
                    <a:pt x="60" y="215"/>
                    <a:pt x="96" y="263"/>
                    <a:pt x="155" y="311"/>
                  </a:cubicBezTo>
                  <a:cubicBezTo>
                    <a:pt x="448" y="377"/>
                    <a:pt x="790" y="413"/>
                    <a:pt x="1111" y="413"/>
                  </a:cubicBezTo>
                  <a:cubicBezTo>
                    <a:pt x="1482" y="413"/>
                    <a:pt x="1826" y="365"/>
                    <a:pt x="2036" y="263"/>
                  </a:cubicBezTo>
                  <a:lnTo>
                    <a:pt x="2036" y="263"/>
                  </a:lnTo>
                  <a:cubicBezTo>
                    <a:pt x="1952" y="285"/>
                    <a:pt x="1870" y="293"/>
                    <a:pt x="1790" y="293"/>
                  </a:cubicBezTo>
                  <a:cubicBezTo>
                    <a:pt x="1452" y="293"/>
                    <a:pt x="1139" y="141"/>
                    <a:pt x="808" y="141"/>
                  </a:cubicBezTo>
                  <a:cubicBezTo>
                    <a:pt x="781" y="141"/>
                    <a:pt x="754" y="142"/>
                    <a:pt x="727" y="144"/>
                  </a:cubicBezTo>
                  <a:cubicBezTo>
                    <a:pt x="605" y="51"/>
                    <a:pt x="481" y="1"/>
                    <a:pt x="3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7823;p32">
              <a:extLst>
                <a:ext uri="{FF2B5EF4-FFF2-40B4-BE49-F238E27FC236}">
                  <a16:creationId xmlns:a16="http://schemas.microsoft.com/office/drawing/2014/main" id="{C8A5161E-8F95-4872-B76C-409E216D91F9}"/>
                </a:ext>
              </a:extLst>
            </p:cNvPr>
            <p:cNvSpPr/>
            <p:nvPr/>
          </p:nvSpPr>
          <p:spPr>
            <a:xfrm>
              <a:off x="5489075" y="3879150"/>
              <a:ext cx="44075" cy="13750"/>
            </a:xfrm>
            <a:custGeom>
              <a:avLst/>
              <a:gdLst/>
              <a:ahLst/>
              <a:cxnLst/>
              <a:rect l="l" t="t" r="r" b="b"/>
              <a:pathLst>
                <a:path w="1763" h="550" extrusionOk="0">
                  <a:moveTo>
                    <a:pt x="544" y="0"/>
                  </a:moveTo>
                  <a:cubicBezTo>
                    <a:pt x="367" y="0"/>
                    <a:pt x="192" y="43"/>
                    <a:pt x="24" y="156"/>
                  </a:cubicBezTo>
                  <a:cubicBezTo>
                    <a:pt x="24" y="192"/>
                    <a:pt x="24" y="240"/>
                    <a:pt x="0" y="275"/>
                  </a:cubicBezTo>
                  <a:cubicBezTo>
                    <a:pt x="131" y="275"/>
                    <a:pt x="286" y="275"/>
                    <a:pt x="417" y="299"/>
                  </a:cubicBezTo>
                  <a:cubicBezTo>
                    <a:pt x="476" y="299"/>
                    <a:pt x="536" y="323"/>
                    <a:pt x="595" y="335"/>
                  </a:cubicBezTo>
                  <a:cubicBezTo>
                    <a:pt x="560" y="418"/>
                    <a:pt x="500" y="478"/>
                    <a:pt x="453" y="549"/>
                  </a:cubicBezTo>
                  <a:cubicBezTo>
                    <a:pt x="893" y="549"/>
                    <a:pt x="1310" y="371"/>
                    <a:pt x="1762" y="299"/>
                  </a:cubicBezTo>
                  <a:cubicBezTo>
                    <a:pt x="1750" y="216"/>
                    <a:pt x="1655" y="216"/>
                    <a:pt x="1608" y="156"/>
                  </a:cubicBezTo>
                  <a:cubicBezTo>
                    <a:pt x="1465" y="144"/>
                    <a:pt x="1322" y="144"/>
                    <a:pt x="1179" y="133"/>
                  </a:cubicBezTo>
                  <a:cubicBezTo>
                    <a:pt x="971" y="61"/>
                    <a:pt x="756" y="0"/>
                    <a:pt x="5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7824;p32">
              <a:extLst>
                <a:ext uri="{FF2B5EF4-FFF2-40B4-BE49-F238E27FC236}">
                  <a16:creationId xmlns:a16="http://schemas.microsoft.com/office/drawing/2014/main" id="{596354D6-D4E7-41FE-9983-F3B6205C6CFB}"/>
                </a:ext>
              </a:extLst>
            </p:cNvPr>
            <p:cNvSpPr/>
            <p:nvPr/>
          </p:nvSpPr>
          <p:spPr>
            <a:xfrm>
              <a:off x="5451550" y="3919825"/>
              <a:ext cx="41400" cy="9075"/>
            </a:xfrm>
            <a:custGeom>
              <a:avLst/>
              <a:gdLst/>
              <a:ahLst/>
              <a:cxnLst/>
              <a:rect l="l" t="t" r="r" b="b"/>
              <a:pathLst>
                <a:path w="1656" h="363" extrusionOk="0">
                  <a:moveTo>
                    <a:pt x="521" y="1"/>
                  </a:moveTo>
                  <a:cubicBezTo>
                    <a:pt x="428" y="1"/>
                    <a:pt x="333" y="18"/>
                    <a:pt x="239" y="65"/>
                  </a:cubicBezTo>
                  <a:cubicBezTo>
                    <a:pt x="180" y="65"/>
                    <a:pt x="132" y="77"/>
                    <a:pt x="72" y="77"/>
                  </a:cubicBezTo>
                  <a:cubicBezTo>
                    <a:pt x="1" y="244"/>
                    <a:pt x="156" y="292"/>
                    <a:pt x="227" y="363"/>
                  </a:cubicBezTo>
                  <a:lnTo>
                    <a:pt x="537" y="363"/>
                  </a:lnTo>
                  <a:cubicBezTo>
                    <a:pt x="537" y="351"/>
                    <a:pt x="549" y="351"/>
                    <a:pt x="572" y="315"/>
                  </a:cubicBezTo>
                  <a:cubicBezTo>
                    <a:pt x="584" y="315"/>
                    <a:pt x="608" y="339"/>
                    <a:pt x="644" y="363"/>
                  </a:cubicBezTo>
                  <a:lnTo>
                    <a:pt x="1656" y="363"/>
                  </a:lnTo>
                  <a:cubicBezTo>
                    <a:pt x="1549" y="196"/>
                    <a:pt x="1370" y="172"/>
                    <a:pt x="1227" y="77"/>
                  </a:cubicBezTo>
                  <a:lnTo>
                    <a:pt x="942" y="77"/>
                  </a:lnTo>
                  <a:cubicBezTo>
                    <a:pt x="805" y="41"/>
                    <a:pt x="664" y="1"/>
                    <a:pt x="5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7825;p32">
              <a:extLst>
                <a:ext uri="{FF2B5EF4-FFF2-40B4-BE49-F238E27FC236}">
                  <a16:creationId xmlns:a16="http://schemas.microsoft.com/office/drawing/2014/main" id="{57F1ECC0-0C1E-4192-905F-9A2739B097E5}"/>
                </a:ext>
              </a:extLst>
            </p:cNvPr>
            <p:cNvSpPr/>
            <p:nvPr/>
          </p:nvSpPr>
          <p:spPr>
            <a:xfrm>
              <a:off x="5658125" y="3978350"/>
              <a:ext cx="38975" cy="6075"/>
            </a:xfrm>
            <a:custGeom>
              <a:avLst/>
              <a:gdLst/>
              <a:ahLst/>
              <a:cxnLst/>
              <a:rect l="l" t="t" r="r" b="b"/>
              <a:pathLst>
                <a:path w="1559" h="243" extrusionOk="0">
                  <a:moveTo>
                    <a:pt x="398" y="1"/>
                  </a:moveTo>
                  <a:cubicBezTo>
                    <a:pt x="266" y="1"/>
                    <a:pt x="134" y="13"/>
                    <a:pt x="1" y="46"/>
                  </a:cubicBezTo>
                  <a:lnTo>
                    <a:pt x="1" y="213"/>
                  </a:lnTo>
                  <a:cubicBezTo>
                    <a:pt x="465" y="213"/>
                    <a:pt x="906" y="213"/>
                    <a:pt x="1358" y="237"/>
                  </a:cubicBezTo>
                  <a:cubicBezTo>
                    <a:pt x="1383" y="240"/>
                    <a:pt x="1405" y="242"/>
                    <a:pt x="1425" y="242"/>
                  </a:cubicBezTo>
                  <a:cubicBezTo>
                    <a:pt x="1527" y="242"/>
                    <a:pt x="1559" y="188"/>
                    <a:pt x="1549" y="58"/>
                  </a:cubicBezTo>
                  <a:lnTo>
                    <a:pt x="1549" y="58"/>
                  </a:lnTo>
                  <a:cubicBezTo>
                    <a:pt x="1480" y="66"/>
                    <a:pt x="1411" y="69"/>
                    <a:pt x="1343" y="69"/>
                  </a:cubicBezTo>
                  <a:cubicBezTo>
                    <a:pt x="1029" y="69"/>
                    <a:pt x="715" y="1"/>
                    <a:pt x="3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7826;p32">
              <a:extLst>
                <a:ext uri="{FF2B5EF4-FFF2-40B4-BE49-F238E27FC236}">
                  <a16:creationId xmlns:a16="http://schemas.microsoft.com/office/drawing/2014/main" id="{3AF95F52-BAB2-4760-A554-8CCF09FF0484}"/>
                </a:ext>
              </a:extLst>
            </p:cNvPr>
            <p:cNvSpPr/>
            <p:nvPr/>
          </p:nvSpPr>
          <p:spPr>
            <a:xfrm>
              <a:off x="5516750" y="3943425"/>
              <a:ext cx="40200" cy="7800"/>
            </a:xfrm>
            <a:custGeom>
              <a:avLst/>
              <a:gdLst/>
              <a:ahLst/>
              <a:cxnLst/>
              <a:rect l="l" t="t" r="r" b="b"/>
              <a:pathLst>
                <a:path w="1608" h="312" extrusionOk="0">
                  <a:moveTo>
                    <a:pt x="257" y="0"/>
                  </a:moveTo>
                  <a:cubicBezTo>
                    <a:pt x="192" y="0"/>
                    <a:pt x="126" y="5"/>
                    <a:pt x="60" y="14"/>
                  </a:cubicBezTo>
                  <a:cubicBezTo>
                    <a:pt x="0" y="205"/>
                    <a:pt x="143" y="240"/>
                    <a:pt x="286" y="300"/>
                  </a:cubicBezTo>
                  <a:cubicBezTo>
                    <a:pt x="298" y="300"/>
                    <a:pt x="322" y="312"/>
                    <a:pt x="358" y="312"/>
                  </a:cubicBezTo>
                  <a:cubicBezTo>
                    <a:pt x="414" y="308"/>
                    <a:pt x="471" y="307"/>
                    <a:pt x="528" y="307"/>
                  </a:cubicBezTo>
                  <a:cubicBezTo>
                    <a:pt x="626" y="307"/>
                    <a:pt x="725" y="310"/>
                    <a:pt x="829" y="310"/>
                  </a:cubicBezTo>
                  <a:cubicBezTo>
                    <a:pt x="1065" y="310"/>
                    <a:pt x="1320" y="293"/>
                    <a:pt x="1608" y="181"/>
                  </a:cubicBezTo>
                  <a:cubicBezTo>
                    <a:pt x="1083" y="171"/>
                    <a:pt x="674" y="0"/>
                    <a:pt x="2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7827;p32">
              <a:extLst>
                <a:ext uri="{FF2B5EF4-FFF2-40B4-BE49-F238E27FC236}">
                  <a16:creationId xmlns:a16="http://schemas.microsoft.com/office/drawing/2014/main" id="{D3BCDD46-91BB-41BA-9903-7899F2039E20}"/>
                </a:ext>
              </a:extLst>
            </p:cNvPr>
            <p:cNvSpPr/>
            <p:nvPr/>
          </p:nvSpPr>
          <p:spPr>
            <a:xfrm>
              <a:off x="5488650" y="3910900"/>
              <a:ext cx="29900" cy="6500"/>
            </a:xfrm>
            <a:custGeom>
              <a:avLst/>
              <a:gdLst/>
              <a:ahLst/>
              <a:cxnLst/>
              <a:rect l="l" t="t" r="r" b="b"/>
              <a:pathLst>
                <a:path w="1196" h="260" extrusionOk="0">
                  <a:moveTo>
                    <a:pt x="131" y="0"/>
                  </a:moveTo>
                  <a:cubicBezTo>
                    <a:pt x="38" y="0"/>
                    <a:pt x="0" y="59"/>
                    <a:pt x="41" y="160"/>
                  </a:cubicBezTo>
                  <a:cubicBezTo>
                    <a:pt x="209" y="218"/>
                    <a:pt x="374" y="259"/>
                    <a:pt x="541" y="259"/>
                  </a:cubicBezTo>
                  <a:cubicBezTo>
                    <a:pt x="754" y="259"/>
                    <a:pt x="969" y="192"/>
                    <a:pt x="1196" y="6"/>
                  </a:cubicBezTo>
                  <a:lnTo>
                    <a:pt x="184" y="6"/>
                  </a:lnTo>
                  <a:cubicBezTo>
                    <a:pt x="165" y="2"/>
                    <a:pt x="147" y="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7828;p32">
              <a:extLst>
                <a:ext uri="{FF2B5EF4-FFF2-40B4-BE49-F238E27FC236}">
                  <a16:creationId xmlns:a16="http://schemas.microsoft.com/office/drawing/2014/main" id="{DA5F9FF8-9DB1-4C34-9DA8-BFCE64A631B7}"/>
                </a:ext>
              </a:extLst>
            </p:cNvPr>
            <p:cNvSpPr/>
            <p:nvPr/>
          </p:nvSpPr>
          <p:spPr>
            <a:xfrm>
              <a:off x="5529250" y="3978675"/>
              <a:ext cx="32175" cy="7100"/>
            </a:xfrm>
            <a:custGeom>
              <a:avLst/>
              <a:gdLst/>
              <a:ahLst/>
              <a:cxnLst/>
              <a:rect l="l" t="t" r="r" b="b"/>
              <a:pathLst>
                <a:path w="1287" h="284" extrusionOk="0">
                  <a:moveTo>
                    <a:pt x="763" y="0"/>
                  </a:moveTo>
                  <a:cubicBezTo>
                    <a:pt x="505" y="0"/>
                    <a:pt x="249" y="19"/>
                    <a:pt x="1" y="33"/>
                  </a:cubicBezTo>
                  <a:cubicBezTo>
                    <a:pt x="48" y="104"/>
                    <a:pt x="96" y="200"/>
                    <a:pt x="143" y="271"/>
                  </a:cubicBezTo>
                  <a:cubicBezTo>
                    <a:pt x="203" y="283"/>
                    <a:pt x="239" y="283"/>
                    <a:pt x="286" y="283"/>
                  </a:cubicBezTo>
                  <a:cubicBezTo>
                    <a:pt x="392" y="177"/>
                    <a:pt x="509" y="160"/>
                    <a:pt x="630" y="160"/>
                  </a:cubicBezTo>
                  <a:cubicBezTo>
                    <a:pt x="685" y="160"/>
                    <a:pt x="742" y="164"/>
                    <a:pt x="798" y="164"/>
                  </a:cubicBezTo>
                  <a:cubicBezTo>
                    <a:pt x="845" y="164"/>
                    <a:pt x="895" y="167"/>
                    <a:pt x="947" y="167"/>
                  </a:cubicBezTo>
                  <a:cubicBezTo>
                    <a:pt x="1068" y="167"/>
                    <a:pt x="1195" y="150"/>
                    <a:pt x="1286" y="33"/>
                  </a:cubicBezTo>
                  <a:cubicBezTo>
                    <a:pt x="1113" y="9"/>
                    <a:pt x="938" y="0"/>
                    <a:pt x="7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7829;p32">
              <a:extLst>
                <a:ext uri="{FF2B5EF4-FFF2-40B4-BE49-F238E27FC236}">
                  <a16:creationId xmlns:a16="http://schemas.microsoft.com/office/drawing/2014/main" id="{77CF9150-4251-4E4A-A3D2-844C4F9D9365}"/>
                </a:ext>
              </a:extLst>
            </p:cNvPr>
            <p:cNvSpPr/>
            <p:nvPr/>
          </p:nvSpPr>
          <p:spPr>
            <a:xfrm>
              <a:off x="5495925" y="3945550"/>
              <a:ext cx="29775" cy="9625"/>
            </a:xfrm>
            <a:custGeom>
              <a:avLst/>
              <a:gdLst/>
              <a:ahLst/>
              <a:cxnLst/>
              <a:rect l="l" t="t" r="r" b="b"/>
              <a:pathLst>
                <a:path w="1191" h="385" extrusionOk="0">
                  <a:moveTo>
                    <a:pt x="548" y="1"/>
                  </a:moveTo>
                  <a:cubicBezTo>
                    <a:pt x="488" y="1"/>
                    <a:pt x="429" y="25"/>
                    <a:pt x="369" y="36"/>
                  </a:cubicBezTo>
                  <a:cubicBezTo>
                    <a:pt x="238" y="84"/>
                    <a:pt x="71" y="84"/>
                    <a:pt x="0" y="263"/>
                  </a:cubicBezTo>
                  <a:cubicBezTo>
                    <a:pt x="12" y="286"/>
                    <a:pt x="12" y="322"/>
                    <a:pt x="24" y="346"/>
                  </a:cubicBezTo>
                  <a:cubicBezTo>
                    <a:pt x="71" y="346"/>
                    <a:pt x="131" y="358"/>
                    <a:pt x="179" y="358"/>
                  </a:cubicBezTo>
                  <a:cubicBezTo>
                    <a:pt x="202" y="376"/>
                    <a:pt x="223" y="385"/>
                    <a:pt x="244" y="385"/>
                  </a:cubicBezTo>
                  <a:cubicBezTo>
                    <a:pt x="265" y="385"/>
                    <a:pt x="286" y="376"/>
                    <a:pt x="310" y="358"/>
                  </a:cubicBezTo>
                  <a:lnTo>
                    <a:pt x="452" y="358"/>
                  </a:lnTo>
                  <a:cubicBezTo>
                    <a:pt x="714" y="358"/>
                    <a:pt x="953" y="346"/>
                    <a:pt x="1191" y="334"/>
                  </a:cubicBezTo>
                  <a:lnTo>
                    <a:pt x="1167" y="251"/>
                  </a:lnTo>
                  <a:lnTo>
                    <a:pt x="1167" y="215"/>
                  </a:lnTo>
                  <a:lnTo>
                    <a:pt x="1155" y="167"/>
                  </a:lnTo>
                  <a:cubicBezTo>
                    <a:pt x="953" y="108"/>
                    <a:pt x="738" y="60"/>
                    <a:pt x="5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7830;p32">
              <a:extLst>
                <a:ext uri="{FF2B5EF4-FFF2-40B4-BE49-F238E27FC236}">
                  <a16:creationId xmlns:a16="http://schemas.microsoft.com/office/drawing/2014/main" id="{FBF9EACE-E7F6-401A-853B-902F9EF2FCD4}"/>
                </a:ext>
              </a:extLst>
            </p:cNvPr>
            <p:cNvSpPr/>
            <p:nvPr/>
          </p:nvSpPr>
          <p:spPr>
            <a:xfrm>
              <a:off x="5378625" y="3969075"/>
              <a:ext cx="21775" cy="13700"/>
            </a:xfrm>
            <a:custGeom>
              <a:avLst/>
              <a:gdLst/>
              <a:ahLst/>
              <a:cxnLst/>
              <a:rect l="l" t="t" r="r" b="b"/>
              <a:pathLst>
                <a:path w="871" h="548" extrusionOk="0">
                  <a:moveTo>
                    <a:pt x="275" y="0"/>
                  </a:moveTo>
                  <a:cubicBezTo>
                    <a:pt x="1" y="369"/>
                    <a:pt x="370" y="417"/>
                    <a:pt x="572" y="548"/>
                  </a:cubicBezTo>
                  <a:cubicBezTo>
                    <a:pt x="632" y="429"/>
                    <a:pt x="751" y="417"/>
                    <a:pt x="870" y="405"/>
                  </a:cubicBezTo>
                  <a:cubicBezTo>
                    <a:pt x="692" y="250"/>
                    <a:pt x="406" y="238"/>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7831;p32">
              <a:extLst>
                <a:ext uri="{FF2B5EF4-FFF2-40B4-BE49-F238E27FC236}">
                  <a16:creationId xmlns:a16="http://schemas.microsoft.com/office/drawing/2014/main" id="{1DC92365-E068-4D6E-855C-D0BBA8D96CCC}"/>
                </a:ext>
              </a:extLst>
            </p:cNvPr>
            <p:cNvSpPr/>
            <p:nvPr/>
          </p:nvSpPr>
          <p:spPr>
            <a:xfrm>
              <a:off x="5506325" y="3942575"/>
              <a:ext cx="19075" cy="8175"/>
            </a:xfrm>
            <a:custGeom>
              <a:avLst/>
              <a:gdLst/>
              <a:ahLst/>
              <a:cxnLst/>
              <a:rect l="l" t="t" r="r" b="b"/>
              <a:pathLst>
                <a:path w="763" h="327" extrusionOk="0">
                  <a:moveTo>
                    <a:pt x="48" y="1"/>
                  </a:moveTo>
                  <a:lnTo>
                    <a:pt x="60" y="60"/>
                  </a:lnTo>
                  <a:cubicBezTo>
                    <a:pt x="1" y="108"/>
                    <a:pt x="13" y="155"/>
                    <a:pt x="60" y="203"/>
                  </a:cubicBezTo>
                  <a:cubicBezTo>
                    <a:pt x="214" y="284"/>
                    <a:pt x="363" y="327"/>
                    <a:pt x="525" y="327"/>
                  </a:cubicBezTo>
                  <a:cubicBezTo>
                    <a:pt x="601" y="327"/>
                    <a:pt x="679" y="317"/>
                    <a:pt x="763" y="298"/>
                  </a:cubicBezTo>
                  <a:cubicBezTo>
                    <a:pt x="667" y="215"/>
                    <a:pt x="560" y="144"/>
                    <a:pt x="477" y="48"/>
                  </a:cubicBezTo>
                  <a:cubicBezTo>
                    <a:pt x="346" y="36"/>
                    <a:pt x="191" y="24"/>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7832;p32">
              <a:extLst>
                <a:ext uri="{FF2B5EF4-FFF2-40B4-BE49-F238E27FC236}">
                  <a16:creationId xmlns:a16="http://schemas.microsoft.com/office/drawing/2014/main" id="{4AD898AD-449C-4226-A48C-0120EF8555BC}"/>
                </a:ext>
              </a:extLst>
            </p:cNvPr>
            <p:cNvSpPr/>
            <p:nvPr/>
          </p:nvSpPr>
          <p:spPr>
            <a:xfrm>
              <a:off x="5567650" y="3958025"/>
              <a:ext cx="12850" cy="4975"/>
            </a:xfrm>
            <a:custGeom>
              <a:avLst/>
              <a:gdLst/>
              <a:ahLst/>
              <a:cxnLst/>
              <a:rect l="l" t="t" r="r" b="b"/>
              <a:pathLst>
                <a:path w="514" h="199" extrusionOk="0">
                  <a:moveTo>
                    <a:pt x="379" y="0"/>
                  </a:moveTo>
                  <a:cubicBezTo>
                    <a:pt x="356" y="0"/>
                    <a:pt x="332" y="2"/>
                    <a:pt x="310" y="2"/>
                  </a:cubicBezTo>
                  <a:lnTo>
                    <a:pt x="36" y="2"/>
                  </a:lnTo>
                  <a:cubicBezTo>
                    <a:pt x="0" y="37"/>
                    <a:pt x="0" y="97"/>
                    <a:pt x="12" y="145"/>
                  </a:cubicBezTo>
                  <a:cubicBezTo>
                    <a:pt x="119" y="157"/>
                    <a:pt x="215" y="157"/>
                    <a:pt x="298" y="192"/>
                  </a:cubicBezTo>
                  <a:cubicBezTo>
                    <a:pt x="326" y="196"/>
                    <a:pt x="351" y="198"/>
                    <a:pt x="374" y="198"/>
                  </a:cubicBezTo>
                  <a:cubicBezTo>
                    <a:pt x="430" y="198"/>
                    <a:pt x="468" y="183"/>
                    <a:pt x="477" y="133"/>
                  </a:cubicBezTo>
                  <a:cubicBezTo>
                    <a:pt x="513" y="14"/>
                    <a:pt x="452" y="0"/>
                    <a:pt x="3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7833;p32">
              <a:extLst>
                <a:ext uri="{FF2B5EF4-FFF2-40B4-BE49-F238E27FC236}">
                  <a16:creationId xmlns:a16="http://schemas.microsoft.com/office/drawing/2014/main" id="{3496E93B-18C9-4E09-B48C-3E4200F8DC27}"/>
                </a:ext>
              </a:extLst>
            </p:cNvPr>
            <p:cNvSpPr/>
            <p:nvPr/>
          </p:nvSpPr>
          <p:spPr>
            <a:xfrm>
              <a:off x="5528950" y="3882750"/>
              <a:ext cx="16100" cy="3300"/>
            </a:xfrm>
            <a:custGeom>
              <a:avLst/>
              <a:gdLst/>
              <a:ahLst/>
              <a:cxnLst/>
              <a:rect l="l" t="t" r="r" b="b"/>
              <a:pathLst>
                <a:path w="644" h="132" extrusionOk="0">
                  <a:moveTo>
                    <a:pt x="1" y="0"/>
                  </a:moveTo>
                  <a:cubicBezTo>
                    <a:pt x="60" y="48"/>
                    <a:pt x="108" y="96"/>
                    <a:pt x="155" y="131"/>
                  </a:cubicBezTo>
                  <a:cubicBezTo>
                    <a:pt x="243" y="131"/>
                    <a:pt x="335" y="126"/>
                    <a:pt x="430" y="126"/>
                  </a:cubicBezTo>
                  <a:cubicBezTo>
                    <a:pt x="477" y="126"/>
                    <a:pt x="524" y="127"/>
                    <a:pt x="572" y="131"/>
                  </a:cubicBezTo>
                  <a:cubicBezTo>
                    <a:pt x="632" y="96"/>
                    <a:pt x="644" y="48"/>
                    <a:pt x="572" y="12"/>
                  </a:cubicBezTo>
                  <a:cubicBezTo>
                    <a:pt x="394" y="0"/>
                    <a:pt x="191"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7834;p32">
              <a:extLst>
                <a:ext uri="{FF2B5EF4-FFF2-40B4-BE49-F238E27FC236}">
                  <a16:creationId xmlns:a16="http://schemas.microsoft.com/office/drawing/2014/main" id="{6666FF8B-14D7-4391-AE87-33957FC4354E}"/>
                </a:ext>
              </a:extLst>
            </p:cNvPr>
            <p:cNvSpPr/>
            <p:nvPr/>
          </p:nvSpPr>
          <p:spPr>
            <a:xfrm>
              <a:off x="5543550" y="3882450"/>
              <a:ext cx="8650" cy="3900"/>
            </a:xfrm>
            <a:custGeom>
              <a:avLst/>
              <a:gdLst/>
              <a:ahLst/>
              <a:cxnLst/>
              <a:rect l="l" t="t" r="r" b="b"/>
              <a:pathLst>
                <a:path w="346" h="156" extrusionOk="0">
                  <a:moveTo>
                    <a:pt x="286" y="1"/>
                  </a:moveTo>
                  <a:cubicBezTo>
                    <a:pt x="191" y="12"/>
                    <a:pt x="83" y="12"/>
                    <a:pt x="0" y="12"/>
                  </a:cubicBezTo>
                  <a:lnTo>
                    <a:pt x="0" y="132"/>
                  </a:lnTo>
                  <a:cubicBezTo>
                    <a:pt x="36" y="147"/>
                    <a:pt x="77" y="156"/>
                    <a:pt x="120" y="156"/>
                  </a:cubicBezTo>
                  <a:cubicBezTo>
                    <a:pt x="175" y="156"/>
                    <a:pt x="232" y="141"/>
                    <a:pt x="286" y="108"/>
                  </a:cubicBezTo>
                  <a:cubicBezTo>
                    <a:pt x="345" y="72"/>
                    <a:pt x="345" y="48"/>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7835;p32">
              <a:extLst>
                <a:ext uri="{FF2B5EF4-FFF2-40B4-BE49-F238E27FC236}">
                  <a16:creationId xmlns:a16="http://schemas.microsoft.com/office/drawing/2014/main" id="{4AF21546-9714-4DA5-8894-9E9E575F5672}"/>
                </a:ext>
              </a:extLst>
            </p:cNvPr>
            <p:cNvSpPr/>
            <p:nvPr/>
          </p:nvSpPr>
          <p:spPr>
            <a:xfrm>
              <a:off x="5552775" y="3882450"/>
              <a:ext cx="4775" cy="3300"/>
            </a:xfrm>
            <a:custGeom>
              <a:avLst/>
              <a:gdLst/>
              <a:ahLst/>
              <a:cxnLst/>
              <a:rect l="l" t="t" r="r" b="b"/>
              <a:pathLst>
                <a:path w="191" h="132" extrusionOk="0">
                  <a:moveTo>
                    <a:pt x="60" y="1"/>
                  </a:moveTo>
                  <a:cubicBezTo>
                    <a:pt x="0" y="48"/>
                    <a:pt x="0" y="72"/>
                    <a:pt x="60" y="120"/>
                  </a:cubicBezTo>
                  <a:cubicBezTo>
                    <a:pt x="107" y="120"/>
                    <a:pt x="155" y="132"/>
                    <a:pt x="191" y="132"/>
                  </a:cubicBezTo>
                  <a:lnTo>
                    <a:pt x="6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7836;p32">
              <a:extLst>
                <a:ext uri="{FF2B5EF4-FFF2-40B4-BE49-F238E27FC236}">
                  <a16:creationId xmlns:a16="http://schemas.microsoft.com/office/drawing/2014/main" id="{066AC9AE-767B-4DB3-AE2E-2E4F7EAB2F99}"/>
                </a:ext>
              </a:extLst>
            </p:cNvPr>
            <p:cNvSpPr/>
            <p:nvPr/>
          </p:nvSpPr>
          <p:spPr>
            <a:xfrm>
              <a:off x="5550675" y="3882450"/>
              <a:ext cx="3600" cy="2700"/>
            </a:xfrm>
            <a:custGeom>
              <a:avLst/>
              <a:gdLst/>
              <a:ahLst/>
              <a:cxnLst/>
              <a:rect l="l" t="t" r="r" b="b"/>
              <a:pathLst>
                <a:path w="144" h="108" extrusionOk="0">
                  <a:moveTo>
                    <a:pt x="1" y="1"/>
                  </a:moveTo>
                  <a:lnTo>
                    <a:pt x="1" y="108"/>
                  </a:lnTo>
                  <a:lnTo>
                    <a:pt x="144" y="108"/>
                  </a:lnTo>
                  <a:lnTo>
                    <a:pt x="144"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7837;p32">
              <a:extLst>
                <a:ext uri="{FF2B5EF4-FFF2-40B4-BE49-F238E27FC236}">
                  <a16:creationId xmlns:a16="http://schemas.microsoft.com/office/drawing/2014/main" id="{2331ED44-E7AF-43B6-9DD1-A9E6494B3C8B}"/>
                </a:ext>
              </a:extLst>
            </p:cNvPr>
            <p:cNvSpPr/>
            <p:nvPr/>
          </p:nvSpPr>
          <p:spPr>
            <a:xfrm>
              <a:off x="5564975" y="3958050"/>
              <a:ext cx="3600" cy="3600"/>
            </a:xfrm>
            <a:custGeom>
              <a:avLst/>
              <a:gdLst/>
              <a:ahLst/>
              <a:cxnLst/>
              <a:rect l="l" t="t" r="r" b="b"/>
              <a:pathLst>
                <a:path w="144" h="144" extrusionOk="0">
                  <a:moveTo>
                    <a:pt x="143" y="1"/>
                  </a:moveTo>
                  <a:cubicBezTo>
                    <a:pt x="107" y="13"/>
                    <a:pt x="36" y="25"/>
                    <a:pt x="36" y="36"/>
                  </a:cubicBezTo>
                  <a:cubicBezTo>
                    <a:pt x="0" y="132"/>
                    <a:pt x="72" y="144"/>
                    <a:pt x="143" y="144"/>
                  </a:cubicBezTo>
                  <a:lnTo>
                    <a:pt x="143"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7838;p32">
              <a:extLst>
                <a:ext uri="{FF2B5EF4-FFF2-40B4-BE49-F238E27FC236}">
                  <a16:creationId xmlns:a16="http://schemas.microsoft.com/office/drawing/2014/main" id="{59AFC2C1-31AF-44A3-8EE9-8588C9D5C723}"/>
                </a:ext>
              </a:extLst>
            </p:cNvPr>
            <p:cNvSpPr/>
            <p:nvPr/>
          </p:nvSpPr>
          <p:spPr>
            <a:xfrm>
              <a:off x="5463475" y="3997050"/>
              <a:ext cx="191700" cy="16950"/>
            </a:xfrm>
            <a:custGeom>
              <a:avLst/>
              <a:gdLst/>
              <a:ahLst/>
              <a:cxnLst/>
              <a:rect l="l" t="t" r="r" b="b"/>
              <a:pathLst>
                <a:path w="7668" h="678" extrusionOk="0">
                  <a:moveTo>
                    <a:pt x="1191" y="0"/>
                  </a:moveTo>
                  <a:cubicBezTo>
                    <a:pt x="810" y="12"/>
                    <a:pt x="429" y="24"/>
                    <a:pt x="48" y="48"/>
                  </a:cubicBezTo>
                  <a:cubicBezTo>
                    <a:pt x="0" y="179"/>
                    <a:pt x="72" y="239"/>
                    <a:pt x="191" y="286"/>
                  </a:cubicBezTo>
                  <a:lnTo>
                    <a:pt x="6037" y="465"/>
                  </a:lnTo>
                  <a:cubicBezTo>
                    <a:pt x="6144" y="524"/>
                    <a:pt x="6263" y="501"/>
                    <a:pt x="6370" y="560"/>
                  </a:cubicBezTo>
                  <a:cubicBezTo>
                    <a:pt x="6488" y="594"/>
                    <a:pt x="6606" y="627"/>
                    <a:pt x="6728" y="627"/>
                  </a:cubicBezTo>
                  <a:cubicBezTo>
                    <a:pt x="6778" y="627"/>
                    <a:pt x="6830" y="622"/>
                    <a:pt x="6882" y="608"/>
                  </a:cubicBezTo>
                  <a:cubicBezTo>
                    <a:pt x="7024" y="608"/>
                    <a:pt x="7186" y="677"/>
                    <a:pt x="7336" y="677"/>
                  </a:cubicBezTo>
                  <a:cubicBezTo>
                    <a:pt x="7463" y="677"/>
                    <a:pt x="7580" y="627"/>
                    <a:pt x="7668" y="441"/>
                  </a:cubicBezTo>
                  <a:cubicBezTo>
                    <a:pt x="7570" y="402"/>
                    <a:pt x="7475" y="384"/>
                    <a:pt x="7380" y="384"/>
                  </a:cubicBezTo>
                  <a:cubicBezTo>
                    <a:pt x="7302" y="384"/>
                    <a:pt x="7224" y="396"/>
                    <a:pt x="7144" y="417"/>
                  </a:cubicBezTo>
                  <a:cubicBezTo>
                    <a:pt x="7025" y="381"/>
                    <a:pt x="6906" y="370"/>
                    <a:pt x="6799" y="322"/>
                  </a:cubicBezTo>
                  <a:cubicBezTo>
                    <a:pt x="6656" y="310"/>
                    <a:pt x="6525" y="298"/>
                    <a:pt x="6382" y="286"/>
                  </a:cubicBezTo>
                  <a:cubicBezTo>
                    <a:pt x="6251" y="191"/>
                    <a:pt x="6084" y="251"/>
                    <a:pt x="5941" y="191"/>
                  </a:cubicBezTo>
                  <a:cubicBezTo>
                    <a:pt x="4995" y="125"/>
                    <a:pt x="4041" y="23"/>
                    <a:pt x="3091" y="23"/>
                  </a:cubicBezTo>
                  <a:cubicBezTo>
                    <a:pt x="2834" y="23"/>
                    <a:pt x="2578" y="30"/>
                    <a:pt x="2322" y="48"/>
                  </a:cubicBezTo>
                  <a:cubicBezTo>
                    <a:pt x="2182" y="57"/>
                    <a:pt x="2043" y="62"/>
                    <a:pt x="1904" y="62"/>
                  </a:cubicBezTo>
                  <a:cubicBezTo>
                    <a:pt x="1664" y="62"/>
                    <a:pt x="1425" y="46"/>
                    <a:pt x="1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7839;p32">
              <a:extLst>
                <a:ext uri="{FF2B5EF4-FFF2-40B4-BE49-F238E27FC236}">
                  <a16:creationId xmlns:a16="http://schemas.microsoft.com/office/drawing/2014/main" id="{B975685B-6948-451C-A726-BFF6D17A73A7}"/>
                </a:ext>
              </a:extLst>
            </p:cNvPr>
            <p:cNvSpPr/>
            <p:nvPr/>
          </p:nvSpPr>
          <p:spPr>
            <a:xfrm>
              <a:off x="5831975" y="4022950"/>
              <a:ext cx="110150" cy="18475"/>
            </a:xfrm>
            <a:custGeom>
              <a:avLst/>
              <a:gdLst/>
              <a:ahLst/>
              <a:cxnLst/>
              <a:rect l="l" t="t" r="r" b="b"/>
              <a:pathLst>
                <a:path w="4406" h="739" extrusionOk="0">
                  <a:moveTo>
                    <a:pt x="72" y="0"/>
                  </a:moveTo>
                  <a:cubicBezTo>
                    <a:pt x="0" y="84"/>
                    <a:pt x="0" y="167"/>
                    <a:pt x="72" y="262"/>
                  </a:cubicBezTo>
                  <a:cubicBezTo>
                    <a:pt x="203" y="274"/>
                    <a:pt x="357" y="286"/>
                    <a:pt x="488" y="322"/>
                  </a:cubicBezTo>
                  <a:cubicBezTo>
                    <a:pt x="1369" y="465"/>
                    <a:pt x="2262" y="500"/>
                    <a:pt x="3120" y="691"/>
                  </a:cubicBezTo>
                  <a:cubicBezTo>
                    <a:pt x="3346" y="703"/>
                    <a:pt x="3584" y="715"/>
                    <a:pt x="3810" y="739"/>
                  </a:cubicBezTo>
                  <a:lnTo>
                    <a:pt x="3822" y="679"/>
                  </a:lnTo>
                  <a:cubicBezTo>
                    <a:pt x="3873" y="652"/>
                    <a:pt x="3929" y="645"/>
                    <a:pt x="3987" y="645"/>
                  </a:cubicBezTo>
                  <a:cubicBezTo>
                    <a:pt x="4044" y="645"/>
                    <a:pt x="4104" y="652"/>
                    <a:pt x="4162" y="652"/>
                  </a:cubicBezTo>
                  <a:cubicBezTo>
                    <a:pt x="4249" y="652"/>
                    <a:pt x="4334" y="636"/>
                    <a:pt x="4405" y="560"/>
                  </a:cubicBezTo>
                  <a:cubicBezTo>
                    <a:pt x="4001" y="334"/>
                    <a:pt x="3572" y="393"/>
                    <a:pt x="3155" y="346"/>
                  </a:cubicBezTo>
                  <a:cubicBezTo>
                    <a:pt x="2119" y="238"/>
                    <a:pt x="1107" y="24"/>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7840;p32">
              <a:extLst>
                <a:ext uri="{FF2B5EF4-FFF2-40B4-BE49-F238E27FC236}">
                  <a16:creationId xmlns:a16="http://schemas.microsoft.com/office/drawing/2014/main" id="{05099D7B-8FC8-4CE3-8604-84F6EAB1017E}"/>
                </a:ext>
              </a:extLst>
            </p:cNvPr>
            <p:cNvSpPr/>
            <p:nvPr/>
          </p:nvSpPr>
          <p:spPr>
            <a:xfrm>
              <a:off x="5659625" y="4008950"/>
              <a:ext cx="53600" cy="9575"/>
            </a:xfrm>
            <a:custGeom>
              <a:avLst/>
              <a:gdLst/>
              <a:ahLst/>
              <a:cxnLst/>
              <a:rect l="l" t="t" r="r" b="b"/>
              <a:pathLst>
                <a:path w="2144" h="383" extrusionOk="0">
                  <a:moveTo>
                    <a:pt x="84" y="1"/>
                  </a:moveTo>
                  <a:cubicBezTo>
                    <a:pt x="0" y="84"/>
                    <a:pt x="0" y="167"/>
                    <a:pt x="84" y="251"/>
                  </a:cubicBezTo>
                  <a:cubicBezTo>
                    <a:pt x="403" y="309"/>
                    <a:pt x="707" y="383"/>
                    <a:pt x="1027" y="383"/>
                  </a:cubicBezTo>
                  <a:cubicBezTo>
                    <a:pt x="1100" y="383"/>
                    <a:pt x="1175" y="379"/>
                    <a:pt x="1251" y="370"/>
                  </a:cubicBezTo>
                  <a:cubicBezTo>
                    <a:pt x="1330" y="337"/>
                    <a:pt x="1413" y="327"/>
                    <a:pt x="1497" y="327"/>
                  </a:cubicBezTo>
                  <a:cubicBezTo>
                    <a:pt x="1598" y="327"/>
                    <a:pt x="1701" y="341"/>
                    <a:pt x="1804" y="341"/>
                  </a:cubicBezTo>
                  <a:cubicBezTo>
                    <a:pt x="1920" y="341"/>
                    <a:pt x="2034" y="324"/>
                    <a:pt x="2144" y="251"/>
                  </a:cubicBezTo>
                  <a:cubicBezTo>
                    <a:pt x="1477" y="84"/>
                    <a:pt x="774" y="25"/>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7841;p32">
              <a:extLst>
                <a:ext uri="{FF2B5EF4-FFF2-40B4-BE49-F238E27FC236}">
                  <a16:creationId xmlns:a16="http://schemas.microsoft.com/office/drawing/2014/main" id="{F03E2DA7-36BC-4701-AAC0-DD559D38ED25}"/>
                </a:ext>
              </a:extLst>
            </p:cNvPr>
            <p:cNvSpPr/>
            <p:nvPr/>
          </p:nvSpPr>
          <p:spPr>
            <a:xfrm>
              <a:off x="5690875" y="4014800"/>
              <a:ext cx="72650" cy="7575"/>
            </a:xfrm>
            <a:custGeom>
              <a:avLst/>
              <a:gdLst/>
              <a:ahLst/>
              <a:cxnLst/>
              <a:rect l="l" t="t" r="r" b="b"/>
              <a:pathLst>
                <a:path w="2906" h="303" extrusionOk="0">
                  <a:moveTo>
                    <a:pt x="1342" y="0"/>
                  </a:moveTo>
                  <a:cubicBezTo>
                    <a:pt x="1192" y="0"/>
                    <a:pt x="1043" y="2"/>
                    <a:pt x="894" y="5"/>
                  </a:cubicBezTo>
                  <a:cubicBezTo>
                    <a:pt x="821" y="22"/>
                    <a:pt x="746" y="27"/>
                    <a:pt x="670" y="27"/>
                  </a:cubicBezTo>
                  <a:cubicBezTo>
                    <a:pt x="585" y="27"/>
                    <a:pt x="499" y="21"/>
                    <a:pt x="415" y="21"/>
                  </a:cubicBezTo>
                  <a:cubicBezTo>
                    <a:pt x="268" y="21"/>
                    <a:pt x="126" y="39"/>
                    <a:pt x="1" y="136"/>
                  </a:cubicBezTo>
                  <a:cubicBezTo>
                    <a:pt x="79" y="171"/>
                    <a:pt x="164" y="193"/>
                    <a:pt x="250" y="193"/>
                  </a:cubicBezTo>
                  <a:cubicBezTo>
                    <a:pt x="282" y="193"/>
                    <a:pt x="314" y="190"/>
                    <a:pt x="346" y="183"/>
                  </a:cubicBezTo>
                  <a:cubicBezTo>
                    <a:pt x="388" y="195"/>
                    <a:pt x="435" y="201"/>
                    <a:pt x="483" y="201"/>
                  </a:cubicBezTo>
                  <a:cubicBezTo>
                    <a:pt x="530" y="201"/>
                    <a:pt x="578" y="195"/>
                    <a:pt x="620" y="183"/>
                  </a:cubicBezTo>
                  <a:lnTo>
                    <a:pt x="644" y="183"/>
                  </a:lnTo>
                  <a:cubicBezTo>
                    <a:pt x="780" y="233"/>
                    <a:pt x="918" y="244"/>
                    <a:pt x="1056" y="244"/>
                  </a:cubicBezTo>
                  <a:cubicBezTo>
                    <a:pt x="1149" y="244"/>
                    <a:pt x="1243" y="239"/>
                    <a:pt x="1335" y="239"/>
                  </a:cubicBezTo>
                  <a:cubicBezTo>
                    <a:pt x="1464" y="239"/>
                    <a:pt x="1591" y="248"/>
                    <a:pt x="1715" y="291"/>
                  </a:cubicBezTo>
                  <a:cubicBezTo>
                    <a:pt x="1906" y="291"/>
                    <a:pt x="2096" y="303"/>
                    <a:pt x="2287" y="303"/>
                  </a:cubicBezTo>
                  <a:cubicBezTo>
                    <a:pt x="2348" y="245"/>
                    <a:pt x="2422" y="233"/>
                    <a:pt x="2498" y="233"/>
                  </a:cubicBezTo>
                  <a:cubicBezTo>
                    <a:pt x="2553" y="233"/>
                    <a:pt x="2609" y="239"/>
                    <a:pt x="2664" y="239"/>
                  </a:cubicBezTo>
                  <a:cubicBezTo>
                    <a:pt x="2753" y="239"/>
                    <a:pt x="2838" y="223"/>
                    <a:pt x="2906" y="136"/>
                  </a:cubicBezTo>
                  <a:cubicBezTo>
                    <a:pt x="2379" y="25"/>
                    <a:pt x="1860" y="0"/>
                    <a:pt x="13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7842;p32">
              <a:extLst>
                <a:ext uri="{FF2B5EF4-FFF2-40B4-BE49-F238E27FC236}">
                  <a16:creationId xmlns:a16="http://schemas.microsoft.com/office/drawing/2014/main" id="{FCCD417E-B720-4656-A6E1-6E3DF2E9A113}"/>
                </a:ext>
              </a:extLst>
            </p:cNvPr>
            <p:cNvSpPr/>
            <p:nvPr/>
          </p:nvSpPr>
          <p:spPr>
            <a:xfrm>
              <a:off x="5761425" y="4018125"/>
              <a:ext cx="55975" cy="7925"/>
            </a:xfrm>
            <a:custGeom>
              <a:avLst/>
              <a:gdLst/>
              <a:ahLst/>
              <a:cxnLst/>
              <a:rect l="l" t="t" r="r" b="b"/>
              <a:pathLst>
                <a:path w="2239" h="317" extrusionOk="0">
                  <a:moveTo>
                    <a:pt x="1441" y="1"/>
                  </a:moveTo>
                  <a:cubicBezTo>
                    <a:pt x="1211" y="1"/>
                    <a:pt x="980" y="22"/>
                    <a:pt x="750" y="39"/>
                  </a:cubicBezTo>
                  <a:cubicBezTo>
                    <a:pt x="674" y="99"/>
                    <a:pt x="588" y="113"/>
                    <a:pt x="499" y="113"/>
                  </a:cubicBezTo>
                  <a:cubicBezTo>
                    <a:pt x="422" y="113"/>
                    <a:pt x="343" y="102"/>
                    <a:pt x="266" y="102"/>
                  </a:cubicBezTo>
                  <a:cubicBezTo>
                    <a:pt x="171" y="102"/>
                    <a:pt x="79" y="119"/>
                    <a:pt x="0" y="193"/>
                  </a:cubicBezTo>
                  <a:cubicBezTo>
                    <a:pt x="342" y="298"/>
                    <a:pt x="689" y="317"/>
                    <a:pt x="1034" y="317"/>
                  </a:cubicBezTo>
                  <a:cubicBezTo>
                    <a:pt x="1227" y="317"/>
                    <a:pt x="1420" y="311"/>
                    <a:pt x="1611" y="311"/>
                  </a:cubicBezTo>
                  <a:cubicBezTo>
                    <a:pt x="1662" y="311"/>
                    <a:pt x="1712" y="311"/>
                    <a:pt x="1763" y="312"/>
                  </a:cubicBezTo>
                  <a:cubicBezTo>
                    <a:pt x="1810" y="255"/>
                    <a:pt x="1877" y="250"/>
                    <a:pt x="1947" y="250"/>
                  </a:cubicBezTo>
                  <a:cubicBezTo>
                    <a:pt x="1965" y="250"/>
                    <a:pt x="1983" y="250"/>
                    <a:pt x="2001" y="250"/>
                  </a:cubicBezTo>
                  <a:cubicBezTo>
                    <a:pt x="2090" y="250"/>
                    <a:pt x="2179" y="241"/>
                    <a:pt x="2239" y="134"/>
                  </a:cubicBezTo>
                  <a:cubicBezTo>
                    <a:pt x="1981" y="31"/>
                    <a:pt x="1712" y="1"/>
                    <a:pt x="1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7843;p32">
              <a:extLst>
                <a:ext uri="{FF2B5EF4-FFF2-40B4-BE49-F238E27FC236}">
                  <a16:creationId xmlns:a16="http://schemas.microsoft.com/office/drawing/2014/main" id="{464ABA0E-D144-4DCE-98C0-39F315B99E10}"/>
                </a:ext>
              </a:extLst>
            </p:cNvPr>
            <p:cNvSpPr/>
            <p:nvPr/>
          </p:nvSpPr>
          <p:spPr>
            <a:xfrm>
              <a:off x="5805475" y="4021450"/>
              <a:ext cx="28600" cy="7500"/>
            </a:xfrm>
            <a:custGeom>
              <a:avLst/>
              <a:gdLst/>
              <a:ahLst/>
              <a:cxnLst/>
              <a:rect l="l" t="t" r="r" b="b"/>
              <a:pathLst>
                <a:path w="1144" h="300" extrusionOk="0">
                  <a:moveTo>
                    <a:pt x="684" y="4"/>
                  </a:moveTo>
                  <a:cubicBezTo>
                    <a:pt x="616" y="4"/>
                    <a:pt x="547" y="10"/>
                    <a:pt x="477" y="25"/>
                  </a:cubicBezTo>
                  <a:cubicBezTo>
                    <a:pt x="310" y="60"/>
                    <a:pt x="120" y="1"/>
                    <a:pt x="1" y="179"/>
                  </a:cubicBezTo>
                  <a:cubicBezTo>
                    <a:pt x="268" y="287"/>
                    <a:pt x="563" y="300"/>
                    <a:pt x="854" y="300"/>
                  </a:cubicBezTo>
                  <a:cubicBezTo>
                    <a:pt x="952" y="300"/>
                    <a:pt x="1048" y="298"/>
                    <a:pt x="1144" y="298"/>
                  </a:cubicBezTo>
                  <a:lnTo>
                    <a:pt x="1144" y="48"/>
                  </a:lnTo>
                  <a:cubicBezTo>
                    <a:pt x="987" y="32"/>
                    <a:pt x="837" y="4"/>
                    <a:pt x="684" y="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7844;p32">
              <a:extLst>
                <a:ext uri="{FF2B5EF4-FFF2-40B4-BE49-F238E27FC236}">
                  <a16:creationId xmlns:a16="http://schemas.microsoft.com/office/drawing/2014/main" id="{0326204C-BF1D-4B09-8C11-571DDD838299}"/>
                </a:ext>
              </a:extLst>
            </p:cNvPr>
            <p:cNvSpPr/>
            <p:nvPr/>
          </p:nvSpPr>
          <p:spPr>
            <a:xfrm>
              <a:off x="5796550" y="4004500"/>
              <a:ext cx="40500" cy="3925"/>
            </a:xfrm>
            <a:custGeom>
              <a:avLst/>
              <a:gdLst/>
              <a:ahLst/>
              <a:cxnLst/>
              <a:rect l="l" t="t" r="r" b="b"/>
              <a:pathLst>
                <a:path w="1620" h="157" extrusionOk="0">
                  <a:moveTo>
                    <a:pt x="488" y="0"/>
                  </a:moveTo>
                  <a:cubicBezTo>
                    <a:pt x="346" y="0"/>
                    <a:pt x="179" y="12"/>
                    <a:pt x="0" y="24"/>
                  </a:cubicBezTo>
                  <a:cubicBezTo>
                    <a:pt x="331" y="119"/>
                    <a:pt x="662" y="156"/>
                    <a:pt x="995" y="156"/>
                  </a:cubicBezTo>
                  <a:cubicBezTo>
                    <a:pt x="1202" y="156"/>
                    <a:pt x="1410" y="142"/>
                    <a:pt x="1620" y="119"/>
                  </a:cubicBezTo>
                  <a:cubicBezTo>
                    <a:pt x="1458" y="22"/>
                    <a:pt x="1288" y="1"/>
                    <a:pt x="1115" y="1"/>
                  </a:cubicBezTo>
                  <a:cubicBezTo>
                    <a:pt x="976" y="1"/>
                    <a:pt x="835" y="15"/>
                    <a:pt x="698" y="15"/>
                  </a:cubicBezTo>
                  <a:cubicBezTo>
                    <a:pt x="627" y="15"/>
                    <a:pt x="557" y="11"/>
                    <a:pt x="4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7845;p32">
              <a:extLst>
                <a:ext uri="{FF2B5EF4-FFF2-40B4-BE49-F238E27FC236}">
                  <a16:creationId xmlns:a16="http://schemas.microsoft.com/office/drawing/2014/main" id="{079521C9-299D-4E9F-87E4-258539565589}"/>
                </a:ext>
              </a:extLst>
            </p:cNvPr>
            <p:cNvSpPr/>
            <p:nvPr/>
          </p:nvSpPr>
          <p:spPr>
            <a:xfrm>
              <a:off x="5719150" y="3991800"/>
              <a:ext cx="27125" cy="8550"/>
            </a:xfrm>
            <a:custGeom>
              <a:avLst/>
              <a:gdLst/>
              <a:ahLst/>
              <a:cxnLst/>
              <a:rect l="l" t="t" r="r" b="b"/>
              <a:pathLst>
                <a:path w="1085" h="342" extrusionOk="0">
                  <a:moveTo>
                    <a:pt x="248" y="1"/>
                  </a:moveTo>
                  <a:cubicBezTo>
                    <a:pt x="172" y="1"/>
                    <a:pt x="98" y="24"/>
                    <a:pt x="25" y="80"/>
                  </a:cubicBezTo>
                  <a:cubicBezTo>
                    <a:pt x="1" y="163"/>
                    <a:pt x="25" y="210"/>
                    <a:pt x="108" y="234"/>
                  </a:cubicBezTo>
                  <a:cubicBezTo>
                    <a:pt x="189" y="280"/>
                    <a:pt x="278" y="287"/>
                    <a:pt x="367" y="287"/>
                  </a:cubicBezTo>
                  <a:cubicBezTo>
                    <a:pt x="402" y="287"/>
                    <a:pt x="438" y="286"/>
                    <a:pt x="474" y="286"/>
                  </a:cubicBezTo>
                  <a:cubicBezTo>
                    <a:pt x="557" y="286"/>
                    <a:pt x="639" y="291"/>
                    <a:pt x="715" y="330"/>
                  </a:cubicBezTo>
                  <a:cubicBezTo>
                    <a:pt x="798" y="341"/>
                    <a:pt x="906" y="341"/>
                    <a:pt x="1001" y="341"/>
                  </a:cubicBezTo>
                  <a:cubicBezTo>
                    <a:pt x="1084" y="258"/>
                    <a:pt x="1084" y="175"/>
                    <a:pt x="1001" y="91"/>
                  </a:cubicBezTo>
                  <a:cubicBezTo>
                    <a:pt x="891" y="55"/>
                    <a:pt x="782" y="41"/>
                    <a:pt x="673" y="41"/>
                  </a:cubicBezTo>
                  <a:cubicBezTo>
                    <a:pt x="603" y="41"/>
                    <a:pt x="534" y="46"/>
                    <a:pt x="465" y="56"/>
                  </a:cubicBezTo>
                  <a:cubicBezTo>
                    <a:pt x="390" y="21"/>
                    <a:pt x="318" y="1"/>
                    <a:pt x="2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7846;p32">
              <a:extLst>
                <a:ext uri="{FF2B5EF4-FFF2-40B4-BE49-F238E27FC236}">
                  <a16:creationId xmlns:a16="http://schemas.microsoft.com/office/drawing/2014/main" id="{E43759F4-1163-4F2D-8F92-87DCDA6D08FD}"/>
                </a:ext>
              </a:extLst>
            </p:cNvPr>
            <p:cNvSpPr/>
            <p:nvPr/>
          </p:nvSpPr>
          <p:spPr>
            <a:xfrm>
              <a:off x="5748025" y="4017875"/>
              <a:ext cx="32175" cy="5700"/>
            </a:xfrm>
            <a:custGeom>
              <a:avLst/>
              <a:gdLst/>
              <a:ahLst/>
              <a:cxnLst/>
              <a:rect l="l" t="t" r="r" b="b"/>
              <a:pathLst>
                <a:path w="1287" h="228" extrusionOk="0">
                  <a:moveTo>
                    <a:pt x="620" y="25"/>
                  </a:moveTo>
                  <a:cubicBezTo>
                    <a:pt x="417" y="120"/>
                    <a:pt x="167" y="1"/>
                    <a:pt x="1" y="191"/>
                  </a:cubicBezTo>
                  <a:cubicBezTo>
                    <a:pt x="179" y="191"/>
                    <a:pt x="358" y="203"/>
                    <a:pt x="536" y="227"/>
                  </a:cubicBezTo>
                  <a:cubicBezTo>
                    <a:pt x="612" y="197"/>
                    <a:pt x="694" y="192"/>
                    <a:pt x="777" y="192"/>
                  </a:cubicBezTo>
                  <a:cubicBezTo>
                    <a:pt x="818" y="192"/>
                    <a:pt x="859" y="193"/>
                    <a:pt x="900" y="193"/>
                  </a:cubicBezTo>
                  <a:cubicBezTo>
                    <a:pt x="1038" y="193"/>
                    <a:pt x="1174" y="179"/>
                    <a:pt x="1286" y="60"/>
                  </a:cubicBezTo>
                  <a:cubicBezTo>
                    <a:pt x="1060" y="49"/>
                    <a:pt x="822" y="25"/>
                    <a:pt x="620" y="25"/>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7847;p32">
              <a:extLst>
                <a:ext uri="{FF2B5EF4-FFF2-40B4-BE49-F238E27FC236}">
                  <a16:creationId xmlns:a16="http://schemas.microsoft.com/office/drawing/2014/main" id="{2B5AF677-5DD0-487D-9E34-97AD5220409D}"/>
                </a:ext>
              </a:extLst>
            </p:cNvPr>
            <p:cNvSpPr/>
            <p:nvPr/>
          </p:nvSpPr>
          <p:spPr>
            <a:xfrm>
              <a:off x="5634925" y="4008075"/>
              <a:ext cx="26800" cy="6900"/>
            </a:xfrm>
            <a:custGeom>
              <a:avLst/>
              <a:gdLst/>
              <a:ahLst/>
              <a:cxnLst/>
              <a:rect l="l" t="t" r="r" b="b"/>
              <a:pathLst>
                <a:path w="1072" h="276" extrusionOk="0">
                  <a:moveTo>
                    <a:pt x="798" y="0"/>
                  </a:moveTo>
                  <a:cubicBezTo>
                    <a:pt x="685" y="131"/>
                    <a:pt x="551" y="155"/>
                    <a:pt x="412" y="155"/>
                  </a:cubicBezTo>
                  <a:cubicBezTo>
                    <a:pt x="333" y="155"/>
                    <a:pt x="253" y="147"/>
                    <a:pt x="174" y="147"/>
                  </a:cubicBezTo>
                  <a:cubicBezTo>
                    <a:pt x="115" y="147"/>
                    <a:pt x="56" y="151"/>
                    <a:pt x="0" y="167"/>
                  </a:cubicBezTo>
                  <a:cubicBezTo>
                    <a:pt x="209" y="260"/>
                    <a:pt x="427" y="276"/>
                    <a:pt x="646" y="276"/>
                  </a:cubicBezTo>
                  <a:cubicBezTo>
                    <a:pt x="750" y="276"/>
                    <a:pt x="854" y="272"/>
                    <a:pt x="958" y="272"/>
                  </a:cubicBezTo>
                  <a:cubicBezTo>
                    <a:pt x="996" y="272"/>
                    <a:pt x="1034" y="273"/>
                    <a:pt x="1072" y="274"/>
                  </a:cubicBezTo>
                  <a:lnTo>
                    <a:pt x="1072" y="24"/>
                  </a:lnTo>
                  <a:cubicBezTo>
                    <a:pt x="977" y="24"/>
                    <a:pt x="881" y="0"/>
                    <a:pt x="7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7848;p32">
              <a:extLst>
                <a:ext uri="{FF2B5EF4-FFF2-40B4-BE49-F238E27FC236}">
                  <a16:creationId xmlns:a16="http://schemas.microsoft.com/office/drawing/2014/main" id="{F4F39DE3-F9CF-4C9C-8B00-3246AA76A361}"/>
                </a:ext>
              </a:extLst>
            </p:cNvPr>
            <p:cNvSpPr/>
            <p:nvPr/>
          </p:nvSpPr>
          <p:spPr>
            <a:xfrm>
              <a:off x="5927525" y="4035750"/>
              <a:ext cx="17575" cy="5075"/>
            </a:xfrm>
            <a:custGeom>
              <a:avLst/>
              <a:gdLst/>
              <a:ahLst/>
              <a:cxnLst/>
              <a:rect l="l" t="t" r="r" b="b"/>
              <a:pathLst>
                <a:path w="703" h="203" extrusionOk="0">
                  <a:moveTo>
                    <a:pt x="614" y="19"/>
                  </a:moveTo>
                  <a:cubicBezTo>
                    <a:pt x="603" y="19"/>
                    <a:pt x="593" y="21"/>
                    <a:pt x="583" y="24"/>
                  </a:cubicBezTo>
                  <a:cubicBezTo>
                    <a:pt x="405" y="84"/>
                    <a:pt x="179" y="0"/>
                    <a:pt x="0" y="143"/>
                  </a:cubicBezTo>
                  <a:cubicBezTo>
                    <a:pt x="131" y="179"/>
                    <a:pt x="262" y="191"/>
                    <a:pt x="381" y="203"/>
                  </a:cubicBezTo>
                  <a:cubicBezTo>
                    <a:pt x="500" y="179"/>
                    <a:pt x="643" y="179"/>
                    <a:pt x="703" y="48"/>
                  </a:cubicBezTo>
                  <a:cubicBezTo>
                    <a:pt x="676" y="30"/>
                    <a:pt x="644" y="19"/>
                    <a:pt x="614" y="19"/>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7849;p32">
              <a:extLst>
                <a:ext uri="{FF2B5EF4-FFF2-40B4-BE49-F238E27FC236}">
                  <a16:creationId xmlns:a16="http://schemas.microsoft.com/office/drawing/2014/main" id="{60A9DD82-D1DC-4CC2-9BF8-EEFC68A53992}"/>
                </a:ext>
              </a:extLst>
            </p:cNvPr>
            <p:cNvSpPr/>
            <p:nvPr/>
          </p:nvSpPr>
          <p:spPr>
            <a:xfrm>
              <a:off x="5886450" y="4008200"/>
              <a:ext cx="15800" cy="3500"/>
            </a:xfrm>
            <a:custGeom>
              <a:avLst/>
              <a:gdLst/>
              <a:ahLst/>
              <a:cxnLst/>
              <a:rect l="l" t="t" r="r" b="b"/>
              <a:pathLst>
                <a:path w="632" h="140" extrusionOk="0">
                  <a:moveTo>
                    <a:pt x="343" y="1"/>
                  </a:moveTo>
                  <a:cubicBezTo>
                    <a:pt x="230" y="1"/>
                    <a:pt x="113" y="31"/>
                    <a:pt x="0" y="31"/>
                  </a:cubicBezTo>
                  <a:cubicBezTo>
                    <a:pt x="86" y="117"/>
                    <a:pt x="184" y="139"/>
                    <a:pt x="287" y="139"/>
                  </a:cubicBezTo>
                  <a:cubicBezTo>
                    <a:pt x="398" y="139"/>
                    <a:pt x="514" y="114"/>
                    <a:pt x="631" y="114"/>
                  </a:cubicBezTo>
                  <a:cubicBezTo>
                    <a:pt x="541" y="24"/>
                    <a:pt x="444" y="1"/>
                    <a:pt x="3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7850;p32">
              <a:extLst>
                <a:ext uri="{FF2B5EF4-FFF2-40B4-BE49-F238E27FC236}">
                  <a16:creationId xmlns:a16="http://schemas.microsoft.com/office/drawing/2014/main" id="{E91BDC87-39C0-4C0B-8EB3-2EFCB41C5F31}"/>
                </a:ext>
              </a:extLst>
            </p:cNvPr>
            <p:cNvSpPr/>
            <p:nvPr/>
          </p:nvSpPr>
          <p:spPr>
            <a:xfrm>
              <a:off x="5744150" y="3994375"/>
              <a:ext cx="7475" cy="7175"/>
            </a:xfrm>
            <a:custGeom>
              <a:avLst/>
              <a:gdLst/>
              <a:ahLst/>
              <a:cxnLst/>
              <a:rect l="l" t="t" r="r" b="b"/>
              <a:pathLst>
                <a:path w="299" h="287" extrusionOk="0">
                  <a:moveTo>
                    <a:pt x="1" y="0"/>
                  </a:moveTo>
                  <a:lnTo>
                    <a:pt x="1" y="250"/>
                  </a:lnTo>
                  <a:cubicBezTo>
                    <a:pt x="96" y="250"/>
                    <a:pt x="191" y="274"/>
                    <a:pt x="298" y="286"/>
                  </a:cubicBezTo>
                  <a:lnTo>
                    <a:pt x="298"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7851;p32">
              <a:extLst>
                <a:ext uri="{FF2B5EF4-FFF2-40B4-BE49-F238E27FC236}">
                  <a16:creationId xmlns:a16="http://schemas.microsoft.com/office/drawing/2014/main" id="{586F4715-EA8F-4CD7-8C79-789B4CCBDDA4}"/>
                </a:ext>
              </a:extLst>
            </p:cNvPr>
            <p:cNvSpPr/>
            <p:nvPr/>
          </p:nvSpPr>
          <p:spPr>
            <a:xfrm>
              <a:off x="5721825" y="3997075"/>
              <a:ext cx="15225" cy="3525"/>
            </a:xfrm>
            <a:custGeom>
              <a:avLst/>
              <a:gdLst/>
              <a:ahLst/>
              <a:cxnLst/>
              <a:rect l="l" t="t" r="r" b="b"/>
              <a:pathLst>
                <a:path w="609" h="141" extrusionOk="0">
                  <a:moveTo>
                    <a:pt x="283" y="0"/>
                  </a:moveTo>
                  <a:cubicBezTo>
                    <a:pt x="189" y="0"/>
                    <a:pt x="92" y="18"/>
                    <a:pt x="1" y="23"/>
                  </a:cubicBezTo>
                  <a:cubicBezTo>
                    <a:pt x="105" y="121"/>
                    <a:pt x="221" y="141"/>
                    <a:pt x="343" y="141"/>
                  </a:cubicBezTo>
                  <a:cubicBezTo>
                    <a:pt x="429" y="141"/>
                    <a:pt x="519" y="130"/>
                    <a:pt x="608" y="130"/>
                  </a:cubicBezTo>
                  <a:cubicBezTo>
                    <a:pt x="510" y="26"/>
                    <a:pt x="398" y="0"/>
                    <a:pt x="2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7852;p32">
              <a:extLst>
                <a:ext uri="{FF2B5EF4-FFF2-40B4-BE49-F238E27FC236}">
                  <a16:creationId xmlns:a16="http://schemas.microsoft.com/office/drawing/2014/main" id="{B03A04F7-E380-447D-84AD-C95DCE975DD3}"/>
                </a:ext>
              </a:extLst>
            </p:cNvPr>
            <p:cNvSpPr/>
            <p:nvPr/>
          </p:nvSpPr>
          <p:spPr>
            <a:xfrm>
              <a:off x="5719750" y="3990750"/>
              <a:ext cx="11050" cy="3050"/>
            </a:xfrm>
            <a:custGeom>
              <a:avLst/>
              <a:gdLst/>
              <a:ahLst/>
              <a:cxnLst/>
              <a:rect l="l" t="t" r="r" b="b"/>
              <a:pathLst>
                <a:path w="442" h="122" extrusionOk="0">
                  <a:moveTo>
                    <a:pt x="191" y="1"/>
                  </a:moveTo>
                  <a:cubicBezTo>
                    <a:pt x="127" y="1"/>
                    <a:pt x="64" y="32"/>
                    <a:pt x="1" y="122"/>
                  </a:cubicBezTo>
                  <a:cubicBezTo>
                    <a:pt x="143" y="122"/>
                    <a:pt x="286" y="98"/>
                    <a:pt x="441" y="98"/>
                  </a:cubicBezTo>
                  <a:cubicBezTo>
                    <a:pt x="355" y="51"/>
                    <a:pt x="272" y="1"/>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7853;p32">
              <a:extLst>
                <a:ext uri="{FF2B5EF4-FFF2-40B4-BE49-F238E27FC236}">
                  <a16:creationId xmlns:a16="http://schemas.microsoft.com/office/drawing/2014/main" id="{CA7F57D8-E6D0-4EF7-AF28-BFD2E3D6748A}"/>
                </a:ext>
              </a:extLst>
            </p:cNvPr>
            <p:cNvSpPr/>
            <p:nvPr/>
          </p:nvSpPr>
          <p:spPr>
            <a:xfrm>
              <a:off x="5611700" y="4001975"/>
              <a:ext cx="11050" cy="2850"/>
            </a:xfrm>
            <a:custGeom>
              <a:avLst/>
              <a:gdLst/>
              <a:ahLst/>
              <a:cxnLst/>
              <a:rect l="l" t="t" r="r" b="b"/>
              <a:pathLst>
                <a:path w="442" h="114" extrusionOk="0">
                  <a:moveTo>
                    <a:pt x="116" y="1"/>
                  </a:moveTo>
                  <a:cubicBezTo>
                    <a:pt x="78" y="1"/>
                    <a:pt x="39" y="3"/>
                    <a:pt x="1" y="6"/>
                  </a:cubicBezTo>
                  <a:cubicBezTo>
                    <a:pt x="81" y="93"/>
                    <a:pt x="166" y="114"/>
                    <a:pt x="257" y="114"/>
                  </a:cubicBezTo>
                  <a:cubicBezTo>
                    <a:pt x="316" y="114"/>
                    <a:pt x="377" y="106"/>
                    <a:pt x="441" y="101"/>
                  </a:cubicBezTo>
                  <a:cubicBezTo>
                    <a:pt x="343" y="21"/>
                    <a:pt x="231" y="1"/>
                    <a:pt x="11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7854;p32">
              <a:extLst>
                <a:ext uri="{FF2B5EF4-FFF2-40B4-BE49-F238E27FC236}">
                  <a16:creationId xmlns:a16="http://schemas.microsoft.com/office/drawing/2014/main" id="{59193C9E-EBB6-4614-BA86-03071780BCCE}"/>
                </a:ext>
              </a:extLst>
            </p:cNvPr>
            <p:cNvSpPr/>
            <p:nvPr/>
          </p:nvSpPr>
          <p:spPr>
            <a:xfrm>
              <a:off x="5633125" y="4005025"/>
              <a:ext cx="8675" cy="2650"/>
            </a:xfrm>
            <a:custGeom>
              <a:avLst/>
              <a:gdLst/>
              <a:ahLst/>
              <a:cxnLst/>
              <a:rect l="l" t="t" r="r" b="b"/>
              <a:pathLst>
                <a:path w="347" h="106" extrusionOk="0">
                  <a:moveTo>
                    <a:pt x="50" y="1"/>
                  </a:moveTo>
                  <a:cubicBezTo>
                    <a:pt x="34" y="1"/>
                    <a:pt x="17" y="1"/>
                    <a:pt x="1" y="3"/>
                  </a:cubicBezTo>
                  <a:cubicBezTo>
                    <a:pt x="67" y="86"/>
                    <a:pt x="145" y="105"/>
                    <a:pt x="231" y="105"/>
                  </a:cubicBezTo>
                  <a:cubicBezTo>
                    <a:pt x="268" y="105"/>
                    <a:pt x="307" y="102"/>
                    <a:pt x="346" y="98"/>
                  </a:cubicBezTo>
                  <a:cubicBezTo>
                    <a:pt x="253" y="36"/>
                    <a:pt x="159" y="1"/>
                    <a:pt x="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7855;p32">
              <a:extLst>
                <a:ext uri="{FF2B5EF4-FFF2-40B4-BE49-F238E27FC236}">
                  <a16:creationId xmlns:a16="http://schemas.microsoft.com/office/drawing/2014/main" id="{720FEA74-86E4-4C08-8970-2C24BD4A0C32}"/>
                </a:ext>
              </a:extLst>
            </p:cNvPr>
            <p:cNvSpPr/>
            <p:nvPr/>
          </p:nvSpPr>
          <p:spPr>
            <a:xfrm>
              <a:off x="5562875" y="3852000"/>
              <a:ext cx="174450" cy="28100"/>
            </a:xfrm>
            <a:custGeom>
              <a:avLst/>
              <a:gdLst/>
              <a:ahLst/>
              <a:cxnLst/>
              <a:rect l="l" t="t" r="r" b="b"/>
              <a:pathLst>
                <a:path w="6978" h="1124" extrusionOk="0">
                  <a:moveTo>
                    <a:pt x="435" y="1"/>
                  </a:moveTo>
                  <a:cubicBezTo>
                    <a:pt x="312" y="1"/>
                    <a:pt x="192" y="42"/>
                    <a:pt x="84" y="135"/>
                  </a:cubicBezTo>
                  <a:cubicBezTo>
                    <a:pt x="37" y="195"/>
                    <a:pt x="13" y="254"/>
                    <a:pt x="1" y="326"/>
                  </a:cubicBezTo>
                  <a:cubicBezTo>
                    <a:pt x="1" y="397"/>
                    <a:pt x="25" y="457"/>
                    <a:pt x="72" y="516"/>
                  </a:cubicBezTo>
                  <a:cubicBezTo>
                    <a:pt x="222" y="574"/>
                    <a:pt x="378" y="588"/>
                    <a:pt x="534" y="588"/>
                  </a:cubicBezTo>
                  <a:cubicBezTo>
                    <a:pt x="686" y="588"/>
                    <a:pt x="839" y="575"/>
                    <a:pt x="991" y="575"/>
                  </a:cubicBezTo>
                  <a:cubicBezTo>
                    <a:pt x="1168" y="575"/>
                    <a:pt x="1344" y="593"/>
                    <a:pt x="1513" y="671"/>
                  </a:cubicBezTo>
                  <a:cubicBezTo>
                    <a:pt x="2132" y="754"/>
                    <a:pt x="2751" y="861"/>
                    <a:pt x="3358" y="945"/>
                  </a:cubicBezTo>
                  <a:cubicBezTo>
                    <a:pt x="3508" y="930"/>
                    <a:pt x="3655" y="913"/>
                    <a:pt x="3800" y="913"/>
                  </a:cubicBezTo>
                  <a:cubicBezTo>
                    <a:pt x="4002" y="913"/>
                    <a:pt x="4200" y="946"/>
                    <a:pt x="4394" y="1064"/>
                  </a:cubicBezTo>
                  <a:cubicBezTo>
                    <a:pt x="4954" y="1088"/>
                    <a:pt x="5525" y="1088"/>
                    <a:pt x="6085" y="1100"/>
                  </a:cubicBezTo>
                  <a:cubicBezTo>
                    <a:pt x="6383" y="1052"/>
                    <a:pt x="6692" y="1123"/>
                    <a:pt x="6954" y="909"/>
                  </a:cubicBezTo>
                  <a:cubicBezTo>
                    <a:pt x="6966" y="873"/>
                    <a:pt x="6966" y="849"/>
                    <a:pt x="6978" y="814"/>
                  </a:cubicBezTo>
                  <a:cubicBezTo>
                    <a:pt x="6954" y="683"/>
                    <a:pt x="6835" y="611"/>
                    <a:pt x="6716" y="528"/>
                  </a:cubicBezTo>
                  <a:lnTo>
                    <a:pt x="6537" y="445"/>
                  </a:lnTo>
                  <a:cubicBezTo>
                    <a:pt x="6395" y="385"/>
                    <a:pt x="6264" y="338"/>
                    <a:pt x="6133" y="326"/>
                  </a:cubicBezTo>
                  <a:cubicBezTo>
                    <a:pt x="4728" y="218"/>
                    <a:pt x="3335" y="159"/>
                    <a:pt x="1930" y="76"/>
                  </a:cubicBezTo>
                  <a:cubicBezTo>
                    <a:pt x="1692" y="52"/>
                    <a:pt x="1453" y="52"/>
                    <a:pt x="1215" y="40"/>
                  </a:cubicBezTo>
                  <a:cubicBezTo>
                    <a:pt x="1166" y="95"/>
                    <a:pt x="1118" y="125"/>
                    <a:pt x="1070" y="125"/>
                  </a:cubicBezTo>
                  <a:cubicBezTo>
                    <a:pt x="1025" y="125"/>
                    <a:pt x="982" y="98"/>
                    <a:pt x="942" y="40"/>
                  </a:cubicBezTo>
                  <a:lnTo>
                    <a:pt x="953" y="40"/>
                  </a:lnTo>
                  <a:cubicBezTo>
                    <a:pt x="924" y="28"/>
                    <a:pt x="894" y="22"/>
                    <a:pt x="864" y="22"/>
                  </a:cubicBezTo>
                  <a:cubicBezTo>
                    <a:pt x="834" y="22"/>
                    <a:pt x="805" y="28"/>
                    <a:pt x="775" y="40"/>
                  </a:cubicBezTo>
                  <a:lnTo>
                    <a:pt x="787" y="40"/>
                  </a:lnTo>
                  <a:cubicBezTo>
                    <a:pt x="787" y="52"/>
                    <a:pt x="775" y="76"/>
                    <a:pt x="739" y="88"/>
                  </a:cubicBezTo>
                  <a:cubicBezTo>
                    <a:pt x="733" y="90"/>
                    <a:pt x="728" y="92"/>
                    <a:pt x="722" y="92"/>
                  </a:cubicBezTo>
                  <a:cubicBezTo>
                    <a:pt x="706" y="92"/>
                    <a:pt x="689" y="79"/>
                    <a:pt x="672" y="49"/>
                  </a:cubicBezTo>
                  <a:lnTo>
                    <a:pt x="672" y="49"/>
                  </a:lnTo>
                  <a:cubicBezTo>
                    <a:pt x="675" y="50"/>
                    <a:pt x="677" y="51"/>
                    <a:pt x="680" y="52"/>
                  </a:cubicBezTo>
                  <a:lnTo>
                    <a:pt x="668" y="40"/>
                  </a:lnTo>
                  <a:lnTo>
                    <a:pt x="668" y="40"/>
                  </a:lnTo>
                  <a:cubicBezTo>
                    <a:pt x="669" y="43"/>
                    <a:pt x="671" y="46"/>
                    <a:pt x="672" y="49"/>
                  </a:cubicBezTo>
                  <a:lnTo>
                    <a:pt x="672" y="49"/>
                  </a:lnTo>
                  <a:cubicBezTo>
                    <a:pt x="594" y="18"/>
                    <a:pt x="514" y="1"/>
                    <a:pt x="4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7856;p32">
              <a:extLst>
                <a:ext uri="{FF2B5EF4-FFF2-40B4-BE49-F238E27FC236}">
                  <a16:creationId xmlns:a16="http://schemas.microsoft.com/office/drawing/2014/main" id="{04D9941F-1377-4155-B0AA-0966E9FD9FE5}"/>
                </a:ext>
              </a:extLst>
            </p:cNvPr>
            <p:cNvSpPr/>
            <p:nvPr/>
          </p:nvSpPr>
          <p:spPr>
            <a:xfrm>
              <a:off x="5745650" y="3907150"/>
              <a:ext cx="38725" cy="32475"/>
            </a:xfrm>
            <a:custGeom>
              <a:avLst/>
              <a:gdLst/>
              <a:ahLst/>
              <a:cxnLst/>
              <a:rect l="l" t="t" r="r" b="b"/>
              <a:pathLst>
                <a:path w="1549" h="1299" extrusionOk="0">
                  <a:moveTo>
                    <a:pt x="722" y="0"/>
                  </a:moveTo>
                  <a:cubicBezTo>
                    <a:pt x="606" y="0"/>
                    <a:pt x="488" y="86"/>
                    <a:pt x="369" y="156"/>
                  </a:cubicBezTo>
                  <a:lnTo>
                    <a:pt x="369" y="167"/>
                  </a:lnTo>
                  <a:cubicBezTo>
                    <a:pt x="286" y="251"/>
                    <a:pt x="334" y="394"/>
                    <a:pt x="203" y="441"/>
                  </a:cubicBezTo>
                  <a:cubicBezTo>
                    <a:pt x="191" y="560"/>
                    <a:pt x="131" y="668"/>
                    <a:pt x="36" y="751"/>
                  </a:cubicBezTo>
                  <a:cubicBezTo>
                    <a:pt x="0" y="858"/>
                    <a:pt x="12" y="941"/>
                    <a:pt x="72" y="1025"/>
                  </a:cubicBezTo>
                  <a:cubicBezTo>
                    <a:pt x="84" y="1144"/>
                    <a:pt x="84" y="1263"/>
                    <a:pt x="215" y="1299"/>
                  </a:cubicBezTo>
                  <a:lnTo>
                    <a:pt x="358" y="1168"/>
                  </a:lnTo>
                  <a:lnTo>
                    <a:pt x="500" y="1025"/>
                  </a:lnTo>
                  <a:lnTo>
                    <a:pt x="679" y="882"/>
                  </a:lnTo>
                  <a:cubicBezTo>
                    <a:pt x="793" y="768"/>
                    <a:pt x="904" y="674"/>
                    <a:pt x="1002" y="674"/>
                  </a:cubicBezTo>
                  <a:cubicBezTo>
                    <a:pt x="1089" y="674"/>
                    <a:pt x="1165" y="746"/>
                    <a:pt x="1227" y="941"/>
                  </a:cubicBezTo>
                  <a:cubicBezTo>
                    <a:pt x="1264" y="1043"/>
                    <a:pt x="1309" y="1075"/>
                    <a:pt x="1358" y="1075"/>
                  </a:cubicBezTo>
                  <a:cubicBezTo>
                    <a:pt x="1417" y="1075"/>
                    <a:pt x="1483" y="1027"/>
                    <a:pt x="1548" y="1001"/>
                  </a:cubicBezTo>
                  <a:cubicBezTo>
                    <a:pt x="1465" y="644"/>
                    <a:pt x="1108" y="489"/>
                    <a:pt x="965" y="167"/>
                  </a:cubicBezTo>
                  <a:cubicBezTo>
                    <a:pt x="886" y="44"/>
                    <a:pt x="804" y="0"/>
                    <a:pt x="7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7857;p32">
              <a:extLst>
                <a:ext uri="{FF2B5EF4-FFF2-40B4-BE49-F238E27FC236}">
                  <a16:creationId xmlns:a16="http://schemas.microsoft.com/office/drawing/2014/main" id="{0BAB671D-0027-45C3-BD1A-4C747ED1C1C1}"/>
                </a:ext>
              </a:extLst>
            </p:cNvPr>
            <p:cNvSpPr/>
            <p:nvPr/>
          </p:nvSpPr>
          <p:spPr>
            <a:xfrm>
              <a:off x="5736125" y="3874000"/>
              <a:ext cx="13125" cy="58175"/>
            </a:xfrm>
            <a:custGeom>
              <a:avLst/>
              <a:gdLst/>
              <a:ahLst/>
              <a:cxnLst/>
              <a:rect l="l" t="t" r="r" b="b"/>
              <a:pathLst>
                <a:path w="525" h="2327" extrusionOk="0">
                  <a:moveTo>
                    <a:pt x="101" y="1"/>
                  </a:moveTo>
                  <a:cubicBezTo>
                    <a:pt x="79" y="1"/>
                    <a:pt x="54" y="16"/>
                    <a:pt x="36" y="53"/>
                  </a:cubicBezTo>
                  <a:cubicBezTo>
                    <a:pt x="36" y="601"/>
                    <a:pt x="48" y="1160"/>
                    <a:pt x="24" y="1696"/>
                  </a:cubicBezTo>
                  <a:cubicBezTo>
                    <a:pt x="0" y="2029"/>
                    <a:pt x="119" y="2232"/>
                    <a:pt x="441" y="2327"/>
                  </a:cubicBezTo>
                  <a:cubicBezTo>
                    <a:pt x="453" y="2255"/>
                    <a:pt x="465" y="2172"/>
                    <a:pt x="477" y="2077"/>
                  </a:cubicBezTo>
                  <a:cubicBezTo>
                    <a:pt x="524" y="2005"/>
                    <a:pt x="524" y="1946"/>
                    <a:pt x="453" y="1898"/>
                  </a:cubicBezTo>
                  <a:cubicBezTo>
                    <a:pt x="399" y="1918"/>
                    <a:pt x="342" y="1937"/>
                    <a:pt x="293" y="1937"/>
                  </a:cubicBezTo>
                  <a:cubicBezTo>
                    <a:pt x="221" y="1937"/>
                    <a:pt x="167" y="1896"/>
                    <a:pt x="167" y="1755"/>
                  </a:cubicBezTo>
                  <a:lnTo>
                    <a:pt x="167" y="53"/>
                  </a:lnTo>
                  <a:cubicBezTo>
                    <a:pt x="167" y="41"/>
                    <a:pt x="155" y="29"/>
                    <a:pt x="119" y="5"/>
                  </a:cubicBezTo>
                  <a:cubicBezTo>
                    <a:pt x="114" y="2"/>
                    <a:pt x="108" y="1"/>
                    <a:pt x="1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7858;p32">
              <a:extLst>
                <a:ext uri="{FF2B5EF4-FFF2-40B4-BE49-F238E27FC236}">
                  <a16:creationId xmlns:a16="http://schemas.microsoft.com/office/drawing/2014/main" id="{08934383-571C-408F-A955-77D7E7A69976}"/>
                </a:ext>
              </a:extLst>
            </p:cNvPr>
            <p:cNvSpPr/>
            <p:nvPr/>
          </p:nvSpPr>
          <p:spPr>
            <a:xfrm>
              <a:off x="5762325" y="3928875"/>
              <a:ext cx="3575" cy="3575"/>
            </a:xfrm>
            <a:custGeom>
              <a:avLst/>
              <a:gdLst/>
              <a:ahLst/>
              <a:cxnLst/>
              <a:rect l="l" t="t" r="r" b="b"/>
              <a:pathLst>
                <a:path w="143" h="143" extrusionOk="0">
                  <a:moveTo>
                    <a:pt x="12" y="1"/>
                  </a:moveTo>
                  <a:lnTo>
                    <a:pt x="12" y="1"/>
                  </a:lnTo>
                  <a:cubicBezTo>
                    <a:pt x="0" y="49"/>
                    <a:pt x="12" y="96"/>
                    <a:pt x="24" y="120"/>
                  </a:cubicBezTo>
                  <a:cubicBezTo>
                    <a:pt x="49" y="128"/>
                    <a:pt x="79" y="142"/>
                    <a:pt x="107" y="142"/>
                  </a:cubicBezTo>
                  <a:cubicBezTo>
                    <a:pt x="120" y="142"/>
                    <a:pt x="132" y="139"/>
                    <a:pt x="143" y="132"/>
                  </a:cubicBezTo>
                  <a:lnTo>
                    <a:pt x="1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7859;p32">
              <a:extLst>
                <a:ext uri="{FF2B5EF4-FFF2-40B4-BE49-F238E27FC236}">
                  <a16:creationId xmlns:a16="http://schemas.microsoft.com/office/drawing/2014/main" id="{681B26F9-A8C5-43F5-BB26-F80B6A313230}"/>
                </a:ext>
              </a:extLst>
            </p:cNvPr>
            <p:cNvSpPr/>
            <p:nvPr/>
          </p:nvSpPr>
          <p:spPr>
            <a:xfrm>
              <a:off x="5784350" y="3932150"/>
              <a:ext cx="3300" cy="4200"/>
            </a:xfrm>
            <a:custGeom>
              <a:avLst/>
              <a:gdLst/>
              <a:ahLst/>
              <a:cxnLst/>
              <a:rect l="l" t="t" r="r" b="b"/>
              <a:pathLst>
                <a:path w="132" h="168" extrusionOk="0">
                  <a:moveTo>
                    <a:pt x="0" y="1"/>
                  </a:moveTo>
                  <a:cubicBezTo>
                    <a:pt x="0" y="96"/>
                    <a:pt x="60" y="144"/>
                    <a:pt x="131" y="168"/>
                  </a:cubicBezTo>
                  <a:cubicBezTo>
                    <a:pt x="131" y="84"/>
                    <a:pt x="84" y="25"/>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7860;p32">
              <a:extLst>
                <a:ext uri="{FF2B5EF4-FFF2-40B4-BE49-F238E27FC236}">
                  <a16:creationId xmlns:a16="http://schemas.microsoft.com/office/drawing/2014/main" id="{7BAAC39F-9D23-4A38-A9C6-44AD9948ABA8}"/>
                </a:ext>
              </a:extLst>
            </p:cNvPr>
            <p:cNvSpPr/>
            <p:nvPr/>
          </p:nvSpPr>
          <p:spPr>
            <a:xfrm>
              <a:off x="6094800" y="4051250"/>
              <a:ext cx="14900" cy="3400"/>
            </a:xfrm>
            <a:custGeom>
              <a:avLst/>
              <a:gdLst/>
              <a:ahLst/>
              <a:cxnLst/>
              <a:rect l="l" t="t" r="r" b="b"/>
              <a:pathLst>
                <a:path w="596" h="136" extrusionOk="0">
                  <a:moveTo>
                    <a:pt x="314" y="1"/>
                  </a:moveTo>
                  <a:cubicBezTo>
                    <a:pt x="210" y="1"/>
                    <a:pt x="105" y="23"/>
                    <a:pt x="0" y="23"/>
                  </a:cubicBezTo>
                  <a:cubicBezTo>
                    <a:pt x="98" y="108"/>
                    <a:pt x="206" y="135"/>
                    <a:pt x="317" y="135"/>
                  </a:cubicBezTo>
                  <a:cubicBezTo>
                    <a:pt x="409" y="135"/>
                    <a:pt x="504" y="116"/>
                    <a:pt x="596" y="95"/>
                  </a:cubicBezTo>
                  <a:cubicBezTo>
                    <a:pt x="504" y="20"/>
                    <a:pt x="409" y="1"/>
                    <a:pt x="3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7861;p32">
              <a:extLst>
                <a:ext uri="{FF2B5EF4-FFF2-40B4-BE49-F238E27FC236}">
                  <a16:creationId xmlns:a16="http://schemas.microsoft.com/office/drawing/2014/main" id="{3F027226-9C11-4334-AA2F-973BE8F47D06}"/>
                </a:ext>
              </a:extLst>
            </p:cNvPr>
            <p:cNvSpPr/>
            <p:nvPr/>
          </p:nvSpPr>
          <p:spPr>
            <a:xfrm>
              <a:off x="6070975" y="4051825"/>
              <a:ext cx="6575" cy="2775"/>
            </a:xfrm>
            <a:custGeom>
              <a:avLst/>
              <a:gdLst/>
              <a:ahLst/>
              <a:cxnLst/>
              <a:rect l="l" t="t" r="r" b="b"/>
              <a:pathLst>
                <a:path w="263" h="111" extrusionOk="0">
                  <a:moveTo>
                    <a:pt x="1" y="0"/>
                  </a:moveTo>
                  <a:lnTo>
                    <a:pt x="1" y="95"/>
                  </a:lnTo>
                  <a:cubicBezTo>
                    <a:pt x="38" y="104"/>
                    <a:pt x="75" y="111"/>
                    <a:pt x="109" y="111"/>
                  </a:cubicBezTo>
                  <a:cubicBezTo>
                    <a:pt x="175" y="111"/>
                    <a:pt x="232" y="86"/>
                    <a:pt x="2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7862;p32">
              <a:extLst>
                <a:ext uri="{FF2B5EF4-FFF2-40B4-BE49-F238E27FC236}">
                  <a16:creationId xmlns:a16="http://schemas.microsoft.com/office/drawing/2014/main" id="{261F4B01-FC48-4050-8876-878640898555}"/>
                </a:ext>
              </a:extLst>
            </p:cNvPr>
            <p:cNvSpPr/>
            <p:nvPr/>
          </p:nvSpPr>
          <p:spPr>
            <a:xfrm>
              <a:off x="6087950" y="4051825"/>
              <a:ext cx="5375" cy="1250"/>
            </a:xfrm>
            <a:custGeom>
              <a:avLst/>
              <a:gdLst/>
              <a:ahLst/>
              <a:cxnLst/>
              <a:rect l="l" t="t" r="r" b="b"/>
              <a:pathLst>
                <a:path w="215" h="50" extrusionOk="0">
                  <a:moveTo>
                    <a:pt x="1" y="0"/>
                  </a:moveTo>
                  <a:cubicBezTo>
                    <a:pt x="35" y="34"/>
                    <a:pt x="69" y="49"/>
                    <a:pt x="103" y="49"/>
                  </a:cubicBezTo>
                  <a:cubicBezTo>
                    <a:pt x="140" y="49"/>
                    <a:pt x="178" y="31"/>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7863;p32">
              <a:extLst>
                <a:ext uri="{FF2B5EF4-FFF2-40B4-BE49-F238E27FC236}">
                  <a16:creationId xmlns:a16="http://schemas.microsoft.com/office/drawing/2014/main" id="{B9A88892-A58B-45CC-B8AF-3E41DFFF27AC}"/>
                </a:ext>
              </a:extLst>
            </p:cNvPr>
            <p:cNvSpPr/>
            <p:nvPr/>
          </p:nvSpPr>
          <p:spPr>
            <a:xfrm>
              <a:off x="6043300" y="4015500"/>
              <a:ext cx="2400" cy="3600"/>
            </a:xfrm>
            <a:custGeom>
              <a:avLst/>
              <a:gdLst/>
              <a:ahLst/>
              <a:cxnLst/>
              <a:rect l="l" t="t" r="r" b="b"/>
              <a:pathLst>
                <a:path w="96" h="144" extrusionOk="0">
                  <a:moveTo>
                    <a:pt x="96" y="1"/>
                  </a:moveTo>
                  <a:lnTo>
                    <a:pt x="96" y="1"/>
                  </a:lnTo>
                  <a:cubicBezTo>
                    <a:pt x="1" y="36"/>
                    <a:pt x="1" y="84"/>
                    <a:pt x="84" y="144"/>
                  </a:cubicBezTo>
                  <a:cubicBezTo>
                    <a:pt x="84" y="96"/>
                    <a:pt x="84" y="48"/>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7864;p32">
              <a:extLst>
                <a:ext uri="{FF2B5EF4-FFF2-40B4-BE49-F238E27FC236}">
                  <a16:creationId xmlns:a16="http://schemas.microsoft.com/office/drawing/2014/main" id="{A8A2743A-6467-43B0-8ADB-65D48993C0B8}"/>
                </a:ext>
              </a:extLst>
            </p:cNvPr>
            <p:cNvSpPr/>
            <p:nvPr/>
          </p:nvSpPr>
          <p:spPr>
            <a:xfrm>
              <a:off x="6006400" y="3899425"/>
              <a:ext cx="29475" cy="19625"/>
            </a:xfrm>
            <a:custGeom>
              <a:avLst/>
              <a:gdLst/>
              <a:ahLst/>
              <a:cxnLst/>
              <a:rect l="l" t="t" r="r" b="b"/>
              <a:pathLst>
                <a:path w="1179" h="785" extrusionOk="0">
                  <a:moveTo>
                    <a:pt x="417" y="0"/>
                  </a:moveTo>
                  <a:cubicBezTo>
                    <a:pt x="286" y="95"/>
                    <a:pt x="131" y="203"/>
                    <a:pt x="0" y="286"/>
                  </a:cubicBezTo>
                  <a:cubicBezTo>
                    <a:pt x="0" y="322"/>
                    <a:pt x="12" y="334"/>
                    <a:pt x="48" y="346"/>
                  </a:cubicBezTo>
                  <a:cubicBezTo>
                    <a:pt x="52" y="358"/>
                    <a:pt x="60" y="363"/>
                    <a:pt x="71" y="363"/>
                  </a:cubicBezTo>
                  <a:cubicBezTo>
                    <a:pt x="90" y="363"/>
                    <a:pt x="116" y="345"/>
                    <a:pt x="131" y="322"/>
                  </a:cubicBezTo>
                  <a:cubicBezTo>
                    <a:pt x="298" y="405"/>
                    <a:pt x="262" y="572"/>
                    <a:pt x="298" y="715"/>
                  </a:cubicBezTo>
                  <a:cubicBezTo>
                    <a:pt x="326" y="768"/>
                    <a:pt x="358" y="784"/>
                    <a:pt x="390" y="784"/>
                  </a:cubicBezTo>
                  <a:cubicBezTo>
                    <a:pt x="446" y="784"/>
                    <a:pt x="506" y="736"/>
                    <a:pt x="562" y="736"/>
                  </a:cubicBezTo>
                  <a:cubicBezTo>
                    <a:pt x="569" y="736"/>
                    <a:pt x="577" y="737"/>
                    <a:pt x="584" y="738"/>
                  </a:cubicBezTo>
                  <a:cubicBezTo>
                    <a:pt x="1155" y="596"/>
                    <a:pt x="1179" y="584"/>
                    <a:pt x="1000" y="179"/>
                  </a:cubicBezTo>
                  <a:cubicBezTo>
                    <a:pt x="881" y="60"/>
                    <a:pt x="679" y="179"/>
                    <a:pt x="548" y="24"/>
                  </a:cubicBezTo>
                  <a:cubicBezTo>
                    <a:pt x="500" y="24"/>
                    <a:pt x="465" y="24"/>
                    <a:pt x="4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7865;p32">
              <a:extLst>
                <a:ext uri="{FF2B5EF4-FFF2-40B4-BE49-F238E27FC236}">
                  <a16:creationId xmlns:a16="http://schemas.microsoft.com/office/drawing/2014/main" id="{0433D94E-6E0E-4CE3-BBBA-F74DA54E2E24}"/>
                </a:ext>
              </a:extLst>
            </p:cNvPr>
            <p:cNvSpPr/>
            <p:nvPr/>
          </p:nvSpPr>
          <p:spPr>
            <a:xfrm>
              <a:off x="6020375" y="3900300"/>
              <a:ext cx="11050" cy="3700"/>
            </a:xfrm>
            <a:custGeom>
              <a:avLst/>
              <a:gdLst/>
              <a:ahLst/>
              <a:cxnLst/>
              <a:rect l="l" t="t" r="r" b="b"/>
              <a:pathLst>
                <a:path w="442" h="148" extrusionOk="0">
                  <a:moveTo>
                    <a:pt x="156" y="1"/>
                  </a:moveTo>
                  <a:cubicBezTo>
                    <a:pt x="96" y="1"/>
                    <a:pt x="48" y="13"/>
                    <a:pt x="1" y="13"/>
                  </a:cubicBezTo>
                  <a:cubicBezTo>
                    <a:pt x="76" y="130"/>
                    <a:pt x="180" y="147"/>
                    <a:pt x="293" y="147"/>
                  </a:cubicBezTo>
                  <a:cubicBezTo>
                    <a:pt x="341" y="147"/>
                    <a:pt x="391" y="144"/>
                    <a:pt x="441" y="144"/>
                  </a:cubicBezTo>
                  <a:cubicBezTo>
                    <a:pt x="382" y="25"/>
                    <a:pt x="263" y="13"/>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7866;p32">
              <a:extLst>
                <a:ext uri="{FF2B5EF4-FFF2-40B4-BE49-F238E27FC236}">
                  <a16:creationId xmlns:a16="http://schemas.microsoft.com/office/drawing/2014/main" id="{E5B74C09-7584-483C-9F1E-0944AC3D753C}"/>
                </a:ext>
              </a:extLst>
            </p:cNvPr>
            <p:cNvSpPr/>
            <p:nvPr/>
          </p:nvSpPr>
          <p:spPr>
            <a:xfrm>
              <a:off x="6005200" y="3916775"/>
              <a:ext cx="15800" cy="5000"/>
            </a:xfrm>
            <a:custGeom>
              <a:avLst/>
              <a:gdLst/>
              <a:ahLst/>
              <a:cxnLst/>
              <a:rect l="l" t="t" r="r" b="b"/>
              <a:pathLst>
                <a:path w="632" h="200" extrusionOk="0">
                  <a:moveTo>
                    <a:pt x="527" y="0"/>
                  </a:moveTo>
                  <a:cubicBezTo>
                    <a:pt x="463" y="0"/>
                    <a:pt x="399" y="44"/>
                    <a:pt x="346" y="44"/>
                  </a:cubicBezTo>
                  <a:cubicBezTo>
                    <a:pt x="227" y="56"/>
                    <a:pt x="108" y="68"/>
                    <a:pt x="1" y="104"/>
                  </a:cubicBezTo>
                  <a:cubicBezTo>
                    <a:pt x="13" y="128"/>
                    <a:pt x="36" y="175"/>
                    <a:pt x="60" y="199"/>
                  </a:cubicBezTo>
                  <a:cubicBezTo>
                    <a:pt x="251" y="187"/>
                    <a:pt x="429" y="187"/>
                    <a:pt x="632" y="175"/>
                  </a:cubicBezTo>
                  <a:lnTo>
                    <a:pt x="632" y="116"/>
                  </a:lnTo>
                  <a:lnTo>
                    <a:pt x="632" y="56"/>
                  </a:lnTo>
                  <a:cubicBezTo>
                    <a:pt x="598" y="14"/>
                    <a:pt x="562" y="0"/>
                    <a:pt x="5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7867;p32">
              <a:extLst>
                <a:ext uri="{FF2B5EF4-FFF2-40B4-BE49-F238E27FC236}">
                  <a16:creationId xmlns:a16="http://schemas.microsoft.com/office/drawing/2014/main" id="{89696DAC-6726-467C-8141-DD4D6FFDD574}"/>
                </a:ext>
              </a:extLst>
            </p:cNvPr>
            <p:cNvSpPr/>
            <p:nvPr/>
          </p:nvSpPr>
          <p:spPr>
            <a:xfrm>
              <a:off x="6003425" y="3907450"/>
              <a:ext cx="6925" cy="5225"/>
            </a:xfrm>
            <a:custGeom>
              <a:avLst/>
              <a:gdLst/>
              <a:ahLst/>
              <a:cxnLst/>
              <a:rect l="l" t="t" r="r" b="b"/>
              <a:pathLst>
                <a:path w="277" h="209" extrusionOk="0">
                  <a:moveTo>
                    <a:pt x="119" y="1"/>
                  </a:moveTo>
                  <a:cubicBezTo>
                    <a:pt x="12" y="72"/>
                    <a:pt x="0" y="179"/>
                    <a:pt x="131" y="203"/>
                  </a:cubicBezTo>
                  <a:cubicBezTo>
                    <a:pt x="148" y="207"/>
                    <a:pt x="162" y="209"/>
                    <a:pt x="174" y="209"/>
                  </a:cubicBezTo>
                  <a:cubicBezTo>
                    <a:pt x="276" y="209"/>
                    <a:pt x="240" y="87"/>
                    <a:pt x="250" y="13"/>
                  </a:cubicBezTo>
                  <a:cubicBezTo>
                    <a:pt x="203" y="13"/>
                    <a:pt x="167" y="1"/>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7868;p32">
              <a:extLst>
                <a:ext uri="{FF2B5EF4-FFF2-40B4-BE49-F238E27FC236}">
                  <a16:creationId xmlns:a16="http://schemas.microsoft.com/office/drawing/2014/main" id="{E5820316-AD1C-4B3D-963C-D5BD61A770EF}"/>
                </a:ext>
              </a:extLst>
            </p:cNvPr>
            <p:cNvSpPr/>
            <p:nvPr/>
          </p:nvSpPr>
          <p:spPr>
            <a:xfrm>
              <a:off x="6128425" y="4055700"/>
              <a:ext cx="4500" cy="2400"/>
            </a:xfrm>
            <a:custGeom>
              <a:avLst/>
              <a:gdLst/>
              <a:ahLst/>
              <a:cxnLst/>
              <a:rect l="l" t="t" r="r" b="b"/>
              <a:pathLst>
                <a:path w="180" h="96" extrusionOk="0">
                  <a:moveTo>
                    <a:pt x="179" y="95"/>
                  </a:moveTo>
                  <a:lnTo>
                    <a:pt x="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7869;p32">
              <a:extLst>
                <a:ext uri="{FF2B5EF4-FFF2-40B4-BE49-F238E27FC236}">
                  <a16:creationId xmlns:a16="http://schemas.microsoft.com/office/drawing/2014/main" id="{7FF71DAF-2FD9-4B95-AC6E-B85618318DE1}"/>
                </a:ext>
              </a:extLst>
            </p:cNvPr>
            <p:cNvSpPr/>
            <p:nvPr/>
          </p:nvSpPr>
          <p:spPr>
            <a:xfrm>
              <a:off x="6171300" y="4055100"/>
              <a:ext cx="12225" cy="2700"/>
            </a:xfrm>
            <a:custGeom>
              <a:avLst/>
              <a:gdLst/>
              <a:ahLst/>
              <a:cxnLst/>
              <a:rect l="l" t="t" r="r" b="b"/>
              <a:pathLst>
                <a:path w="489" h="108" extrusionOk="0">
                  <a:moveTo>
                    <a:pt x="0" y="0"/>
                  </a:moveTo>
                  <a:lnTo>
                    <a:pt x="0" y="84"/>
                  </a:lnTo>
                  <a:cubicBezTo>
                    <a:pt x="131" y="84"/>
                    <a:pt x="274" y="107"/>
                    <a:pt x="417" y="107"/>
                  </a:cubicBezTo>
                  <a:cubicBezTo>
                    <a:pt x="488" y="72"/>
                    <a:pt x="488" y="48"/>
                    <a:pt x="3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7870;p32">
              <a:extLst>
                <a:ext uri="{FF2B5EF4-FFF2-40B4-BE49-F238E27FC236}">
                  <a16:creationId xmlns:a16="http://schemas.microsoft.com/office/drawing/2014/main" id="{3AC54416-3259-4976-A4C7-B804F6EA68E4}"/>
                </a:ext>
              </a:extLst>
            </p:cNvPr>
            <p:cNvSpPr/>
            <p:nvPr/>
          </p:nvSpPr>
          <p:spPr>
            <a:xfrm>
              <a:off x="6184100" y="4055400"/>
              <a:ext cx="4475" cy="3300"/>
            </a:xfrm>
            <a:custGeom>
              <a:avLst/>
              <a:gdLst/>
              <a:ahLst/>
              <a:cxnLst/>
              <a:rect l="l" t="t" r="r" b="b"/>
              <a:pathLst>
                <a:path w="179" h="132" extrusionOk="0">
                  <a:moveTo>
                    <a:pt x="60" y="0"/>
                  </a:moveTo>
                  <a:cubicBezTo>
                    <a:pt x="0" y="36"/>
                    <a:pt x="0" y="72"/>
                    <a:pt x="60" y="107"/>
                  </a:cubicBezTo>
                  <a:lnTo>
                    <a:pt x="48" y="131"/>
                  </a:lnTo>
                  <a:cubicBezTo>
                    <a:pt x="96" y="119"/>
                    <a:pt x="143" y="119"/>
                    <a:pt x="179" y="107"/>
                  </a:cubicBezTo>
                  <a:cubicBezTo>
                    <a:pt x="179" y="36"/>
                    <a:pt x="119" y="0"/>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7871;p32">
              <a:extLst>
                <a:ext uri="{FF2B5EF4-FFF2-40B4-BE49-F238E27FC236}">
                  <a16:creationId xmlns:a16="http://schemas.microsoft.com/office/drawing/2014/main" id="{D9BB8115-3115-4D14-88F6-CCC761E5E144}"/>
                </a:ext>
              </a:extLst>
            </p:cNvPr>
            <p:cNvSpPr/>
            <p:nvPr/>
          </p:nvSpPr>
          <p:spPr>
            <a:xfrm>
              <a:off x="6181725" y="4055100"/>
              <a:ext cx="3875" cy="3000"/>
            </a:xfrm>
            <a:custGeom>
              <a:avLst/>
              <a:gdLst/>
              <a:ahLst/>
              <a:cxnLst/>
              <a:rect l="l" t="t" r="r" b="b"/>
              <a:pathLst>
                <a:path w="155" h="120" extrusionOk="0">
                  <a:moveTo>
                    <a:pt x="155" y="0"/>
                  </a:moveTo>
                  <a:cubicBezTo>
                    <a:pt x="95" y="0"/>
                    <a:pt x="60" y="0"/>
                    <a:pt x="0" y="12"/>
                  </a:cubicBezTo>
                  <a:lnTo>
                    <a:pt x="0" y="119"/>
                  </a:lnTo>
                  <a:lnTo>
                    <a:pt x="155" y="119"/>
                  </a:lnTo>
                  <a:lnTo>
                    <a:pt x="155" y="60"/>
                  </a:lnTo>
                  <a:lnTo>
                    <a:pt x="15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7872;p32">
              <a:extLst>
                <a:ext uri="{FF2B5EF4-FFF2-40B4-BE49-F238E27FC236}">
                  <a16:creationId xmlns:a16="http://schemas.microsoft.com/office/drawing/2014/main" id="{7939FB6A-54FB-46AD-85FC-2CE8CCF61A70}"/>
                </a:ext>
              </a:extLst>
            </p:cNvPr>
            <p:cNvSpPr/>
            <p:nvPr/>
          </p:nvSpPr>
          <p:spPr>
            <a:xfrm>
              <a:off x="6168325" y="4055400"/>
              <a:ext cx="3300" cy="2550"/>
            </a:xfrm>
            <a:custGeom>
              <a:avLst/>
              <a:gdLst/>
              <a:ahLst/>
              <a:cxnLst/>
              <a:rect l="l" t="t" r="r" b="b"/>
              <a:pathLst>
                <a:path w="132" h="102" extrusionOk="0">
                  <a:moveTo>
                    <a:pt x="131" y="0"/>
                  </a:moveTo>
                  <a:cubicBezTo>
                    <a:pt x="84" y="36"/>
                    <a:pt x="36" y="48"/>
                    <a:pt x="0" y="83"/>
                  </a:cubicBezTo>
                  <a:cubicBezTo>
                    <a:pt x="18" y="95"/>
                    <a:pt x="39" y="101"/>
                    <a:pt x="61" y="101"/>
                  </a:cubicBezTo>
                  <a:cubicBezTo>
                    <a:pt x="84" y="101"/>
                    <a:pt x="107" y="95"/>
                    <a:pt x="131" y="83"/>
                  </a:cubicBezTo>
                  <a:lnTo>
                    <a:pt x="131" y="48"/>
                  </a:lnTo>
                  <a:lnTo>
                    <a:pt x="13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7873;p32">
              <a:extLst>
                <a:ext uri="{FF2B5EF4-FFF2-40B4-BE49-F238E27FC236}">
                  <a16:creationId xmlns:a16="http://schemas.microsoft.com/office/drawing/2014/main" id="{17AA0621-C974-4B3F-BE5A-B352DF626011}"/>
                </a:ext>
              </a:extLst>
            </p:cNvPr>
            <p:cNvSpPr/>
            <p:nvPr/>
          </p:nvSpPr>
          <p:spPr>
            <a:xfrm>
              <a:off x="5981100" y="3926200"/>
              <a:ext cx="13700" cy="3425"/>
            </a:xfrm>
            <a:custGeom>
              <a:avLst/>
              <a:gdLst/>
              <a:ahLst/>
              <a:cxnLst/>
              <a:rect l="l" t="t" r="r" b="b"/>
              <a:pathLst>
                <a:path w="548" h="137" extrusionOk="0">
                  <a:moveTo>
                    <a:pt x="0" y="1"/>
                  </a:moveTo>
                  <a:lnTo>
                    <a:pt x="0" y="96"/>
                  </a:lnTo>
                  <a:cubicBezTo>
                    <a:pt x="87" y="118"/>
                    <a:pt x="173" y="137"/>
                    <a:pt x="257" y="137"/>
                  </a:cubicBezTo>
                  <a:cubicBezTo>
                    <a:pt x="359" y="137"/>
                    <a:pt x="457" y="109"/>
                    <a:pt x="548" y="25"/>
                  </a:cubicBezTo>
                  <a:cubicBezTo>
                    <a:pt x="369" y="25"/>
                    <a:pt x="179"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7874;p32">
              <a:extLst>
                <a:ext uri="{FF2B5EF4-FFF2-40B4-BE49-F238E27FC236}">
                  <a16:creationId xmlns:a16="http://schemas.microsoft.com/office/drawing/2014/main" id="{878D2627-4831-4EDF-A57A-A832F31BDDE6}"/>
                </a:ext>
              </a:extLst>
            </p:cNvPr>
            <p:cNvSpPr/>
            <p:nvPr/>
          </p:nvSpPr>
          <p:spPr>
            <a:xfrm>
              <a:off x="5737300" y="3846725"/>
              <a:ext cx="50925" cy="14600"/>
            </a:xfrm>
            <a:custGeom>
              <a:avLst/>
              <a:gdLst/>
              <a:ahLst/>
              <a:cxnLst/>
              <a:rect l="l" t="t" r="r" b="b"/>
              <a:pathLst>
                <a:path w="2037" h="584" extrusionOk="0">
                  <a:moveTo>
                    <a:pt x="287" y="1"/>
                  </a:moveTo>
                  <a:cubicBezTo>
                    <a:pt x="239" y="25"/>
                    <a:pt x="227" y="72"/>
                    <a:pt x="215" y="132"/>
                  </a:cubicBezTo>
                  <a:cubicBezTo>
                    <a:pt x="215" y="251"/>
                    <a:pt x="1" y="346"/>
                    <a:pt x="168" y="477"/>
                  </a:cubicBezTo>
                  <a:cubicBezTo>
                    <a:pt x="255" y="457"/>
                    <a:pt x="341" y="449"/>
                    <a:pt x="427" y="449"/>
                  </a:cubicBezTo>
                  <a:cubicBezTo>
                    <a:pt x="780" y="449"/>
                    <a:pt x="1125" y="583"/>
                    <a:pt x="1478" y="583"/>
                  </a:cubicBezTo>
                  <a:cubicBezTo>
                    <a:pt x="1557" y="583"/>
                    <a:pt x="1636" y="577"/>
                    <a:pt x="1715" y="560"/>
                  </a:cubicBezTo>
                  <a:cubicBezTo>
                    <a:pt x="1668" y="489"/>
                    <a:pt x="1561" y="406"/>
                    <a:pt x="1596" y="358"/>
                  </a:cubicBezTo>
                  <a:cubicBezTo>
                    <a:pt x="1608" y="314"/>
                    <a:pt x="1639" y="303"/>
                    <a:pt x="1680" y="303"/>
                  </a:cubicBezTo>
                  <a:cubicBezTo>
                    <a:pt x="1718" y="303"/>
                    <a:pt x="1763" y="312"/>
                    <a:pt x="1806" y="312"/>
                  </a:cubicBezTo>
                  <a:cubicBezTo>
                    <a:pt x="1815" y="312"/>
                    <a:pt x="1825" y="312"/>
                    <a:pt x="1835" y="310"/>
                  </a:cubicBezTo>
                  <a:cubicBezTo>
                    <a:pt x="1906" y="299"/>
                    <a:pt x="1966" y="287"/>
                    <a:pt x="2037" y="263"/>
                  </a:cubicBezTo>
                  <a:cubicBezTo>
                    <a:pt x="1442" y="179"/>
                    <a:pt x="870" y="84"/>
                    <a:pt x="2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7875;p32">
              <a:extLst>
                <a:ext uri="{FF2B5EF4-FFF2-40B4-BE49-F238E27FC236}">
                  <a16:creationId xmlns:a16="http://schemas.microsoft.com/office/drawing/2014/main" id="{5CD1A0E3-2728-4A00-8F8B-79E22181F300}"/>
                </a:ext>
              </a:extLst>
            </p:cNvPr>
            <p:cNvSpPr/>
            <p:nvPr/>
          </p:nvSpPr>
          <p:spPr>
            <a:xfrm>
              <a:off x="5734625" y="3814575"/>
              <a:ext cx="11350" cy="35875"/>
            </a:xfrm>
            <a:custGeom>
              <a:avLst/>
              <a:gdLst/>
              <a:ahLst/>
              <a:cxnLst/>
              <a:rect l="l" t="t" r="r" b="b"/>
              <a:pathLst>
                <a:path w="454" h="1435" extrusionOk="0">
                  <a:moveTo>
                    <a:pt x="108" y="1"/>
                  </a:moveTo>
                  <a:cubicBezTo>
                    <a:pt x="96" y="37"/>
                    <a:pt x="60" y="61"/>
                    <a:pt x="48" y="96"/>
                  </a:cubicBezTo>
                  <a:cubicBezTo>
                    <a:pt x="48" y="430"/>
                    <a:pt x="25" y="763"/>
                    <a:pt x="1" y="1108"/>
                  </a:cubicBezTo>
                  <a:cubicBezTo>
                    <a:pt x="77" y="1261"/>
                    <a:pt x="134" y="1434"/>
                    <a:pt x="335" y="1434"/>
                  </a:cubicBezTo>
                  <a:cubicBezTo>
                    <a:pt x="354" y="1434"/>
                    <a:pt x="373" y="1433"/>
                    <a:pt x="394" y="1430"/>
                  </a:cubicBezTo>
                  <a:lnTo>
                    <a:pt x="394" y="1287"/>
                  </a:lnTo>
                  <a:cubicBezTo>
                    <a:pt x="406" y="942"/>
                    <a:pt x="453" y="620"/>
                    <a:pt x="406" y="299"/>
                  </a:cubicBezTo>
                  <a:lnTo>
                    <a:pt x="108"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7876;p32">
              <a:extLst>
                <a:ext uri="{FF2B5EF4-FFF2-40B4-BE49-F238E27FC236}">
                  <a16:creationId xmlns:a16="http://schemas.microsoft.com/office/drawing/2014/main" id="{C16CA9C7-8D8A-45B6-BF5E-5A1BCB933162}"/>
                </a:ext>
              </a:extLst>
            </p:cNvPr>
            <p:cNvSpPr/>
            <p:nvPr/>
          </p:nvSpPr>
          <p:spPr>
            <a:xfrm>
              <a:off x="5743575" y="3811600"/>
              <a:ext cx="5375" cy="7175"/>
            </a:xfrm>
            <a:custGeom>
              <a:avLst/>
              <a:gdLst/>
              <a:ahLst/>
              <a:cxnLst/>
              <a:rect l="l" t="t" r="r" b="b"/>
              <a:pathLst>
                <a:path w="215" h="287" extrusionOk="0">
                  <a:moveTo>
                    <a:pt x="214" y="1"/>
                  </a:moveTo>
                  <a:cubicBezTo>
                    <a:pt x="36" y="25"/>
                    <a:pt x="0" y="144"/>
                    <a:pt x="48" y="287"/>
                  </a:cubicBezTo>
                  <a:cubicBezTo>
                    <a:pt x="107" y="180"/>
                    <a:pt x="155" y="96"/>
                    <a:pt x="2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7877;p32">
              <a:extLst>
                <a:ext uri="{FF2B5EF4-FFF2-40B4-BE49-F238E27FC236}">
                  <a16:creationId xmlns:a16="http://schemas.microsoft.com/office/drawing/2014/main" id="{39EB6C74-AF2A-48FA-9B18-C5A10D19181D}"/>
                </a:ext>
              </a:extLst>
            </p:cNvPr>
            <p:cNvSpPr/>
            <p:nvPr/>
          </p:nvSpPr>
          <p:spPr>
            <a:xfrm>
              <a:off x="5790900" y="3852975"/>
              <a:ext cx="3000" cy="2850"/>
            </a:xfrm>
            <a:custGeom>
              <a:avLst/>
              <a:gdLst/>
              <a:ahLst/>
              <a:cxnLst/>
              <a:rect l="l" t="t" r="r" b="b"/>
              <a:pathLst>
                <a:path w="120" h="114" extrusionOk="0">
                  <a:moveTo>
                    <a:pt x="75" y="0"/>
                  </a:moveTo>
                  <a:cubicBezTo>
                    <a:pt x="52" y="0"/>
                    <a:pt x="31" y="14"/>
                    <a:pt x="0" y="37"/>
                  </a:cubicBezTo>
                  <a:cubicBezTo>
                    <a:pt x="24" y="84"/>
                    <a:pt x="48" y="114"/>
                    <a:pt x="69" y="114"/>
                  </a:cubicBezTo>
                  <a:cubicBezTo>
                    <a:pt x="89" y="114"/>
                    <a:pt x="107" y="84"/>
                    <a:pt x="119" y="13"/>
                  </a:cubicBezTo>
                  <a:cubicBezTo>
                    <a:pt x="102" y="4"/>
                    <a:pt x="88" y="0"/>
                    <a:pt x="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7878;p32">
              <a:extLst>
                <a:ext uri="{FF2B5EF4-FFF2-40B4-BE49-F238E27FC236}">
                  <a16:creationId xmlns:a16="http://schemas.microsoft.com/office/drawing/2014/main" id="{E1B66C15-14F6-4D01-BA7C-3985EDCBA5D0}"/>
                </a:ext>
              </a:extLst>
            </p:cNvPr>
            <p:cNvSpPr/>
            <p:nvPr/>
          </p:nvSpPr>
          <p:spPr>
            <a:xfrm>
              <a:off x="5680450" y="3802975"/>
              <a:ext cx="42300" cy="12700"/>
            </a:xfrm>
            <a:custGeom>
              <a:avLst/>
              <a:gdLst/>
              <a:ahLst/>
              <a:cxnLst/>
              <a:rect l="l" t="t" r="r" b="b"/>
              <a:pathLst>
                <a:path w="1692" h="508" extrusionOk="0">
                  <a:moveTo>
                    <a:pt x="1" y="1"/>
                  </a:moveTo>
                  <a:lnTo>
                    <a:pt x="1" y="1"/>
                  </a:lnTo>
                  <a:cubicBezTo>
                    <a:pt x="107" y="300"/>
                    <a:pt x="296" y="365"/>
                    <a:pt x="508" y="365"/>
                  </a:cubicBezTo>
                  <a:cubicBezTo>
                    <a:pt x="667" y="365"/>
                    <a:pt x="840" y="328"/>
                    <a:pt x="1000" y="328"/>
                  </a:cubicBezTo>
                  <a:cubicBezTo>
                    <a:pt x="1153" y="328"/>
                    <a:pt x="1295" y="361"/>
                    <a:pt x="1406" y="489"/>
                  </a:cubicBezTo>
                  <a:cubicBezTo>
                    <a:pt x="1421" y="502"/>
                    <a:pt x="1436" y="507"/>
                    <a:pt x="1451" y="507"/>
                  </a:cubicBezTo>
                  <a:cubicBezTo>
                    <a:pt x="1515" y="507"/>
                    <a:pt x="1574" y="399"/>
                    <a:pt x="1632" y="370"/>
                  </a:cubicBezTo>
                  <a:cubicBezTo>
                    <a:pt x="1656" y="346"/>
                    <a:pt x="1680" y="334"/>
                    <a:pt x="1692" y="322"/>
                  </a:cubicBezTo>
                  <a:cubicBezTo>
                    <a:pt x="1156" y="48"/>
                    <a:pt x="537" y="25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7879;p32">
              <a:extLst>
                <a:ext uri="{FF2B5EF4-FFF2-40B4-BE49-F238E27FC236}">
                  <a16:creationId xmlns:a16="http://schemas.microsoft.com/office/drawing/2014/main" id="{B60BE976-D7DF-4DD4-83EC-AB62F1CC30A2}"/>
                </a:ext>
              </a:extLst>
            </p:cNvPr>
            <p:cNvSpPr/>
            <p:nvPr/>
          </p:nvSpPr>
          <p:spPr>
            <a:xfrm>
              <a:off x="5673025" y="3789050"/>
              <a:ext cx="24425" cy="14250"/>
            </a:xfrm>
            <a:custGeom>
              <a:avLst/>
              <a:gdLst/>
              <a:ahLst/>
              <a:cxnLst/>
              <a:rect l="l" t="t" r="r" b="b"/>
              <a:pathLst>
                <a:path w="977" h="570" extrusionOk="0">
                  <a:moveTo>
                    <a:pt x="632" y="0"/>
                  </a:moveTo>
                  <a:cubicBezTo>
                    <a:pt x="539" y="0"/>
                    <a:pt x="445" y="28"/>
                    <a:pt x="357" y="69"/>
                  </a:cubicBezTo>
                  <a:cubicBezTo>
                    <a:pt x="131" y="177"/>
                    <a:pt x="0" y="367"/>
                    <a:pt x="310" y="570"/>
                  </a:cubicBezTo>
                  <a:cubicBezTo>
                    <a:pt x="337" y="214"/>
                    <a:pt x="538" y="173"/>
                    <a:pt x="765" y="173"/>
                  </a:cubicBezTo>
                  <a:cubicBezTo>
                    <a:pt x="834" y="173"/>
                    <a:pt x="907" y="177"/>
                    <a:pt x="977" y="177"/>
                  </a:cubicBezTo>
                  <a:cubicBezTo>
                    <a:pt x="875" y="48"/>
                    <a:pt x="755" y="0"/>
                    <a:pt x="6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7880;p32">
              <a:extLst>
                <a:ext uri="{FF2B5EF4-FFF2-40B4-BE49-F238E27FC236}">
                  <a16:creationId xmlns:a16="http://schemas.microsoft.com/office/drawing/2014/main" id="{84E59D84-9606-43AC-83C5-BB8B2B1AF097}"/>
                </a:ext>
              </a:extLst>
            </p:cNvPr>
            <p:cNvSpPr/>
            <p:nvPr/>
          </p:nvSpPr>
          <p:spPr>
            <a:xfrm>
              <a:off x="5732550" y="3811325"/>
              <a:ext cx="4500" cy="4475"/>
            </a:xfrm>
            <a:custGeom>
              <a:avLst/>
              <a:gdLst/>
              <a:ahLst/>
              <a:cxnLst/>
              <a:rect l="l" t="t" r="r" b="b"/>
              <a:pathLst>
                <a:path w="180" h="179" extrusionOk="0">
                  <a:moveTo>
                    <a:pt x="0" y="0"/>
                  </a:moveTo>
                  <a:cubicBezTo>
                    <a:pt x="0" y="48"/>
                    <a:pt x="12" y="95"/>
                    <a:pt x="48" y="119"/>
                  </a:cubicBezTo>
                  <a:cubicBezTo>
                    <a:pt x="48" y="131"/>
                    <a:pt x="48" y="155"/>
                    <a:pt x="72" y="167"/>
                  </a:cubicBezTo>
                  <a:cubicBezTo>
                    <a:pt x="84" y="175"/>
                    <a:pt x="94" y="179"/>
                    <a:pt x="105" y="179"/>
                  </a:cubicBezTo>
                  <a:cubicBezTo>
                    <a:pt x="125" y="179"/>
                    <a:pt x="143" y="163"/>
                    <a:pt x="167" y="131"/>
                  </a:cubicBezTo>
                  <a:lnTo>
                    <a:pt x="179" y="119"/>
                  </a:lnTo>
                  <a:cubicBezTo>
                    <a:pt x="143" y="48"/>
                    <a:pt x="84"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7881;p32">
              <a:extLst>
                <a:ext uri="{FF2B5EF4-FFF2-40B4-BE49-F238E27FC236}">
                  <a16:creationId xmlns:a16="http://schemas.microsoft.com/office/drawing/2014/main" id="{059232D3-2DDE-4391-B677-39C30CD7498A}"/>
                </a:ext>
              </a:extLst>
            </p:cNvPr>
            <p:cNvSpPr/>
            <p:nvPr/>
          </p:nvSpPr>
          <p:spPr>
            <a:xfrm>
              <a:off x="5582225" y="3761850"/>
              <a:ext cx="135775" cy="20025"/>
            </a:xfrm>
            <a:custGeom>
              <a:avLst/>
              <a:gdLst/>
              <a:ahLst/>
              <a:cxnLst/>
              <a:rect l="l" t="t" r="r" b="b"/>
              <a:pathLst>
                <a:path w="5431" h="801" extrusionOk="0">
                  <a:moveTo>
                    <a:pt x="252" y="1"/>
                  </a:moveTo>
                  <a:cubicBezTo>
                    <a:pt x="147" y="1"/>
                    <a:pt x="54" y="54"/>
                    <a:pt x="1" y="253"/>
                  </a:cubicBezTo>
                  <a:cubicBezTo>
                    <a:pt x="132" y="360"/>
                    <a:pt x="310" y="265"/>
                    <a:pt x="441" y="372"/>
                  </a:cubicBezTo>
                  <a:cubicBezTo>
                    <a:pt x="1394" y="538"/>
                    <a:pt x="2346" y="622"/>
                    <a:pt x="3323" y="681"/>
                  </a:cubicBezTo>
                  <a:cubicBezTo>
                    <a:pt x="3487" y="738"/>
                    <a:pt x="3654" y="752"/>
                    <a:pt x="3821" y="752"/>
                  </a:cubicBezTo>
                  <a:cubicBezTo>
                    <a:pt x="3994" y="752"/>
                    <a:pt x="4167" y="737"/>
                    <a:pt x="4338" y="737"/>
                  </a:cubicBezTo>
                  <a:cubicBezTo>
                    <a:pt x="4385" y="737"/>
                    <a:pt x="4431" y="738"/>
                    <a:pt x="4478" y="741"/>
                  </a:cubicBezTo>
                  <a:cubicBezTo>
                    <a:pt x="4511" y="743"/>
                    <a:pt x="4544" y="743"/>
                    <a:pt x="4578" y="743"/>
                  </a:cubicBezTo>
                  <a:cubicBezTo>
                    <a:pt x="4630" y="743"/>
                    <a:pt x="4682" y="742"/>
                    <a:pt x="4733" y="742"/>
                  </a:cubicBezTo>
                  <a:cubicBezTo>
                    <a:pt x="4842" y="742"/>
                    <a:pt x="4949" y="748"/>
                    <a:pt x="5049" y="788"/>
                  </a:cubicBezTo>
                  <a:cubicBezTo>
                    <a:pt x="5085" y="800"/>
                    <a:pt x="5144" y="800"/>
                    <a:pt x="5192" y="800"/>
                  </a:cubicBezTo>
                  <a:cubicBezTo>
                    <a:pt x="5299" y="741"/>
                    <a:pt x="5430" y="705"/>
                    <a:pt x="5347" y="538"/>
                  </a:cubicBezTo>
                  <a:cubicBezTo>
                    <a:pt x="5144" y="491"/>
                    <a:pt x="4966" y="431"/>
                    <a:pt x="4775" y="419"/>
                  </a:cubicBezTo>
                  <a:cubicBezTo>
                    <a:pt x="3406" y="300"/>
                    <a:pt x="2025" y="181"/>
                    <a:pt x="656" y="74"/>
                  </a:cubicBezTo>
                  <a:cubicBezTo>
                    <a:pt x="651" y="74"/>
                    <a:pt x="646" y="74"/>
                    <a:pt x="641" y="74"/>
                  </a:cubicBezTo>
                  <a:cubicBezTo>
                    <a:pt x="520" y="74"/>
                    <a:pt x="377" y="1"/>
                    <a:pt x="2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7882;p32">
              <a:extLst>
                <a:ext uri="{FF2B5EF4-FFF2-40B4-BE49-F238E27FC236}">
                  <a16:creationId xmlns:a16="http://schemas.microsoft.com/office/drawing/2014/main" id="{EC7C867D-2010-4F84-989A-B63D0FC41F59}"/>
                </a:ext>
              </a:extLst>
            </p:cNvPr>
            <p:cNvSpPr/>
            <p:nvPr/>
          </p:nvSpPr>
          <p:spPr>
            <a:xfrm>
              <a:off x="5728075" y="3775300"/>
              <a:ext cx="69975" cy="13425"/>
            </a:xfrm>
            <a:custGeom>
              <a:avLst/>
              <a:gdLst/>
              <a:ahLst/>
              <a:cxnLst/>
              <a:rect l="l" t="t" r="r" b="b"/>
              <a:pathLst>
                <a:path w="2799" h="537" extrusionOk="0">
                  <a:moveTo>
                    <a:pt x="552" y="21"/>
                  </a:moveTo>
                  <a:cubicBezTo>
                    <a:pt x="487" y="21"/>
                    <a:pt x="422" y="24"/>
                    <a:pt x="358" y="24"/>
                  </a:cubicBezTo>
                  <a:cubicBezTo>
                    <a:pt x="263" y="119"/>
                    <a:pt x="1" y="0"/>
                    <a:pt x="72" y="262"/>
                  </a:cubicBezTo>
                  <a:cubicBezTo>
                    <a:pt x="918" y="500"/>
                    <a:pt x="1811" y="369"/>
                    <a:pt x="2668" y="536"/>
                  </a:cubicBezTo>
                  <a:cubicBezTo>
                    <a:pt x="2704" y="465"/>
                    <a:pt x="2751" y="369"/>
                    <a:pt x="2799" y="298"/>
                  </a:cubicBezTo>
                  <a:lnTo>
                    <a:pt x="2799" y="298"/>
                  </a:lnTo>
                  <a:cubicBezTo>
                    <a:pt x="2784" y="298"/>
                    <a:pt x="2769" y="298"/>
                    <a:pt x="2755" y="298"/>
                  </a:cubicBezTo>
                  <a:cubicBezTo>
                    <a:pt x="2230" y="298"/>
                    <a:pt x="1730" y="126"/>
                    <a:pt x="1218" y="126"/>
                  </a:cubicBezTo>
                  <a:cubicBezTo>
                    <a:pt x="1130" y="126"/>
                    <a:pt x="1042" y="131"/>
                    <a:pt x="953" y="143"/>
                  </a:cubicBezTo>
                  <a:cubicBezTo>
                    <a:pt x="831" y="37"/>
                    <a:pt x="692" y="21"/>
                    <a:pt x="552" y="2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7883;p32">
              <a:extLst>
                <a:ext uri="{FF2B5EF4-FFF2-40B4-BE49-F238E27FC236}">
                  <a16:creationId xmlns:a16="http://schemas.microsoft.com/office/drawing/2014/main" id="{370F9283-61CE-48E0-9521-3368A2A2E2F7}"/>
                </a:ext>
              </a:extLst>
            </p:cNvPr>
            <p:cNvSpPr/>
            <p:nvPr/>
          </p:nvSpPr>
          <p:spPr>
            <a:xfrm>
              <a:off x="5712000" y="3774475"/>
              <a:ext cx="25050" cy="8000"/>
            </a:xfrm>
            <a:custGeom>
              <a:avLst/>
              <a:gdLst/>
              <a:ahLst/>
              <a:cxnLst/>
              <a:rect l="l" t="t" r="r" b="b"/>
              <a:pathLst>
                <a:path w="1002" h="320" extrusionOk="0">
                  <a:moveTo>
                    <a:pt x="649" y="1"/>
                  </a:moveTo>
                  <a:cubicBezTo>
                    <a:pt x="482" y="1"/>
                    <a:pt x="317" y="21"/>
                    <a:pt x="156" y="21"/>
                  </a:cubicBezTo>
                  <a:cubicBezTo>
                    <a:pt x="96" y="105"/>
                    <a:pt x="49" y="200"/>
                    <a:pt x="1" y="283"/>
                  </a:cubicBezTo>
                  <a:cubicBezTo>
                    <a:pt x="134" y="303"/>
                    <a:pt x="268" y="320"/>
                    <a:pt x="401" y="320"/>
                  </a:cubicBezTo>
                  <a:cubicBezTo>
                    <a:pt x="506" y="320"/>
                    <a:pt x="611" y="310"/>
                    <a:pt x="715" y="283"/>
                  </a:cubicBezTo>
                  <a:cubicBezTo>
                    <a:pt x="822" y="212"/>
                    <a:pt x="906" y="117"/>
                    <a:pt x="1001" y="45"/>
                  </a:cubicBezTo>
                  <a:cubicBezTo>
                    <a:pt x="883" y="11"/>
                    <a:pt x="766" y="1"/>
                    <a:pt x="64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7884;p32">
              <a:extLst>
                <a:ext uri="{FF2B5EF4-FFF2-40B4-BE49-F238E27FC236}">
                  <a16:creationId xmlns:a16="http://schemas.microsoft.com/office/drawing/2014/main" id="{1A4C5502-8F43-41E2-AC58-708F06121A04}"/>
                </a:ext>
              </a:extLst>
            </p:cNvPr>
            <p:cNvSpPr/>
            <p:nvPr/>
          </p:nvSpPr>
          <p:spPr>
            <a:xfrm>
              <a:off x="5695950" y="3778525"/>
              <a:ext cx="11925" cy="3050"/>
            </a:xfrm>
            <a:custGeom>
              <a:avLst/>
              <a:gdLst/>
              <a:ahLst/>
              <a:cxnLst/>
              <a:rect l="l" t="t" r="r" b="b"/>
              <a:pathLst>
                <a:path w="477" h="122" extrusionOk="0">
                  <a:moveTo>
                    <a:pt x="171" y="1"/>
                  </a:moveTo>
                  <a:cubicBezTo>
                    <a:pt x="130" y="1"/>
                    <a:pt x="89" y="2"/>
                    <a:pt x="48" y="2"/>
                  </a:cubicBezTo>
                  <a:cubicBezTo>
                    <a:pt x="0" y="62"/>
                    <a:pt x="24" y="109"/>
                    <a:pt x="83" y="121"/>
                  </a:cubicBezTo>
                  <a:cubicBezTo>
                    <a:pt x="214" y="121"/>
                    <a:pt x="345" y="109"/>
                    <a:pt x="476" y="109"/>
                  </a:cubicBezTo>
                  <a:cubicBezTo>
                    <a:pt x="389" y="13"/>
                    <a:pt x="282" y="1"/>
                    <a:pt x="1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7885;p32">
              <a:extLst>
                <a:ext uri="{FF2B5EF4-FFF2-40B4-BE49-F238E27FC236}">
                  <a16:creationId xmlns:a16="http://schemas.microsoft.com/office/drawing/2014/main" id="{9AD17889-3013-4E93-A36A-92CF72F75512}"/>
                </a:ext>
              </a:extLst>
            </p:cNvPr>
            <p:cNvSpPr/>
            <p:nvPr/>
          </p:nvSpPr>
          <p:spPr>
            <a:xfrm>
              <a:off x="5783450" y="3860625"/>
              <a:ext cx="10750" cy="4300"/>
            </a:xfrm>
            <a:custGeom>
              <a:avLst/>
              <a:gdLst/>
              <a:ahLst/>
              <a:cxnLst/>
              <a:rect l="l" t="t" r="r" b="b"/>
              <a:pathLst>
                <a:path w="430" h="172" extrusionOk="0">
                  <a:moveTo>
                    <a:pt x="207" y="0"/>
                  </a:moveTo>
                  <a:cubicBezTo>
                    <a:pt x="142" y="0"/>
                    <a:pt x="70" y="20"/>
                    <a:pt x="0" y="40"/>
                  </a:cubicBezTo>
                  <a:cubicBezTo>
                    <a:pt x="131" y="88"/>
                    <a:pt x="286" y="123"/>
                    <a:pt x="429" y="171"/>
                  </a:cubicBezTo>
                  <a:cubicBezTo>
                    <a:pt x="380" y="39"/>
                    <a:pt x="300" y="0"/>
                    <a:pt x="2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7886;p32">
              <a:extLst>
                <a:ext uri="{FF2B5EF4-FFF2-40B4-BE49-F238E27FC236}">
                  <a16:creationId xmlns:a16="http://schemas.microsoft.com/office/drawing/2014/main" id="{E9BF7BF1-E085-479E-916C-B656B932B7A9}"/>
                </a:ext>
              </a:extLst>
            </p:cNvPr>
            <p:cNvSpPr/>
            <p:nvPr/>
          </p:nvSpPr>
          <p:spPr>
            <a:xfrm>
              <a:off x="6072175" y="3907750"/>
              <a:ext cx="1800" cy="1525"/>
            </a:xfrm>
            <a:custGeom>
              <a:avLst/>
              <a:gdLst/>
              <a:ahLst/>
              <a:cxnLst/>
              <a:rect l="l" t="t" r="r" b="b"/>
              <a:pathLst>
                <a:path w="72" h="61" extrusionOk="0">
                  <a:moveTo>
                    <a:pt x="72" y="1"/>
                  </a:moveTo>
                  <a:lnTo>
                    <a:pt x="72" y="1"/>
                  </a:lnTo>
                  <a:cubicBezTo>
                    <a:pt x="12" y="24"/>
                    <a:pt x="1" y="48"/>
                    <a:pt x="48" y="60"/>
                  </a:cubicBezTo>
                  <a:cubicBezTo>
                    <a:pt x="48" y="60"/>
                    <a:pt x="60" y="13"/>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7887;p32">
              <a:extLst>
                <a:ext uri="{FF2B5EF4-FFF2-40B4-BE49-F238E27FC236}">
                  <a16:creationId xmlns:a16="http://schemas.microsoft.com/office/drawing/2014/main" id="{5D85F62C-E811-44B7-A99A-C712026C89D1}"/>
                </a:ext>
              </a:extLst>
            </p:cNvPr>
            <p:cNvSpPr/>
            <p:nvPr/>
          </p:nvSpPr>
          <p:spPr>
            <a:xfrm>
              <a:off x="6077825" y="3900025"/>
              <a:ext cx="15500" cy="4175"/>
            </a:xfrm>
            <a:custGeom>
              <a:avLst/>
              <a:gdLst/>
              <a:ahLst/>
              <a:cxnLst/>
              <a:rect l="l" t="t" r="r" b="b"/>
              <a:pathLst>
                <a:path w="620" h="167" extrusionOk="0">
                  <a:moveTo>
                    <a:pt x="288" y="1"/>
                  </a:moveTo>
                  <a:cubicBezTo>
                    <a:pt x="191" y="1"/>
                    <a:pt x="92" y="18"/>
                    <a:pt x="1" y="24"/>
                  </a:cubicBezTo>
                  <a:cubicBezTo>
                    <a:pt x="90" y="137"/>
                    <a:pt x="191" y="167"/>
                    <a:pt x="297" y="167"/>
                  </a:cubicBezTo>
                  <a:cubicBezTo>
                    <a:pt x="403" y="167"/>
                    <a:pt x="513" y="137"/>
                    <a:pt x="620" y="131"/>
                  </a:cubicBezTo>
                  <a:cubicBezTo>
                    <a:pt x="522" y="27"/>
                    <a:pt x="406" y="1"/>
                    <a:pt x="2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7888;p32">
              <a:extLst>
                <a:ext uri="{FF2B5EF4-FFF2-40B4-BE49-F238E27FC236}">
                  <a16:creationId xmlns:a16="http://schemas.microsoft.com/office/drawing/2014/main" id="{96AFE5DB-3C97-46FF-AD51-0CF5F9CC3938}"/>
                </a:ext>
              </a:extLst>
            </p:cNvPr>
            <p:cNvSpPr/>
            <p:nvPr/>
          </p:nvSpPr>
          <p:spPr>
            <a:xfrm>
              <a:off x="5723925" y="3844675"/>
              <a:ext cx="16675" cy="30650"/>
            </a:xfrm>
            <a:custGeom>
              <a:avLst/>
              <a:gdLst/>
              <a:ahLst/>
              <a:cxnLst/>
              <a:rect l="l" t="t" r="r" b="b"/>
              <a:pathLst>
                <a:path w="667" h="1226" extrusionOk="0">
                  <a:moveTo>
                    <a:pt x="364" y="1"/>
                  </a:moveTo>
                  <a:cubicBezTo>
                    <a:pt x="273" y="1"/>
                    <a:pt x="175" y="35"/>
                    <a:pt x="84" y="47"/>
                  </a:cubicBezTo>
                  <a:cubicBezTo>
                    <a:pt x="24" y="119"/>
                    <a:pt x="0" y="202"/>
                    <a:pt x="12" y="285"/>
                  </a:cubicBezTo>
                  <a:cubicBezTo>
                    <a:pt x="24" y="345"/>
                    <a:pt x="72" y="392"/>
                    <a:pt x="119" y="416"/>
                  </a:cubicBezTo>
                  <a:cubicBezTo>
                    <a:pt x="167" y="440"/>
                    <a:pt x="203" y="452"/>
                    <a:pt x="250" y="452"/>
                  </a:cubicBezTo>
                  <a:cubicBezTo>
                    <a:pt x="238" y="500"/>
                    <a:pt x="179" y="511"/>
                    <a:pt x="167" y="559"/>
                  </a:cubicBezTo>
                  <a:cubicBezTo>
                    <a:pt x="131" y="631"/>
                    <a:pt x="131" y="726"/>
                    <a:pt x="155" y="809"/>
                  </a:cubicBezTo>
                  <a:cubicBezTo>
                    <a:pt x="179" y="857"/>
                    <a:pt x="215" y="904"/>
                    <a:pt x="250" y="940"/>
                  </a:cubicBezTo>
                  <a:cubicBezTo>
                    <a:pt x="345" y="1047"/>
                    <a:pt x="453" y="1142"/>
                    <a:pt x="536" y="1226"/>
                  </a:cubicBezTo>
                  <a:lnTo>
                    <a:pt x="655" y="1226"/>
                  </a:lnTo>
                  <a:lnTo>
                    <a:pt x="655" y="928"/>
                  </a:lnTo>
                  <a:cubicBezTo>
                    <a:pt x="500" y="678"/>
                    <a:pt x="667" y="392"/>
                    <a:pt x="596" y="142"/>
                  </a:cubicBezTo>
                  <a:cubicBezTo>
                    <a:pt x="532" y="32"/>
                    <a:pt x="451" y="1"/>
                    <a:pt x="3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7889;p32">
              <a:extLst>
                <a:ext uri="{FF2B5EF4-FFF2-40B4-BE49-F238E27FC236}">
                  <a16:creationId xmlns:a16="http://schemas.microsoft.com/office/drawing/2014/main" id="{F60EF955-B3F5-476E-A2CD-89239B42C404}"/>
                </a:ext>
              </a:extLst>
            </p:cNvPr>
            <p:cNvSpPr/>
            <p:nvPr/>
          </p:nvSpPr>
          <p:spPr>
            <a:xfrm>
              <a:off x="5734325" y="3843450"/>
              <a:ext cx="13425" cy="24750"/>
            </a:xfrm>
            <a:custGeom>
              <a:avLst/>
              <a:gdLst/>
              <a:ahLst/>
              <a:cxnLst/>
              <a:rect l="l" t="t" r="r" b="b"/>
              <a:pathLst>
                <a:path w="537" h="990" extrusionOk="0">
                  <a:moveTo>
                    <a:pt x="108" y="1"/>
                  </a:moveTo>
                  <a:cubicBezTo>
                    <a:pt x="60" y="37"/>
                    <a:pt x="60" y="84"/>
                    <a:pt x="108" y="132"/>
                  </a:cubicBezTo>
                  <a:cubicBezTo>
                    <a:pt x="156" y="430"/>
                    <a:pt x="1" y="739"/>
                    <a:pt x="239" y="989"/>
                  </a:cubicBezTo>
                  <a:cubicBezTo>
                    <a:pt x="251" y="858"/>
                    <a:pt x="275" y="727"/>
                    <a:pt x="287" y="608"/>
                  </a:cubicBezTo>
                  <a:cubicBezTo>
                    <a:pt x="191" y="453"/>
                    <a:pt x="537" y="441"/>
                    <a:pt x="394" y="275"/>
                  </a:cubicBezTo>
                  <a:lnTo>
                    <a:pt x="108"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7890;p32">
              <a:extLst>
                <a:ext uri="{FF2B5EF4-FFF2-40B4-BE49-F238E27FC236}">
                  <a16:creationId xmlns:a16="http://schemas.microsoft.com/office/drawing/2014/main" id="{13E0B913-AEB6-49BC-83EC-9AF052E7935F}"/>
                </a:ext>
              </a:extLst>
            </p:cNvPr>
            <p:cNvSpPr/>
            <p:nvPr/>
          </p:nvSpPr>
          <p:spPr>
            <a:xfrm>
              <a:off x="5755175" y="3904750"/>
              <a:ext cx="14900" cy="6650"/>
            </a:xfrm>
            <a:custGeom>
              <a:avLst/>
              <a:gdLst/>
              <a:ahLst/>
              <a:cxnLst/>
              <a:rect l="l" t="t" r="r" b="b"/>
              <a:pathLst>
                <a:path w="596" h="266" extrusionOk="0">
                  <a:moveTo>
                    <a:pt x="318" y="0"/>
                  </a:moveTo>
                  <a:cubicBezTo>
                    <a:pt x="149" y="0"/>
                    <a:pt x="34" y="75"/>
                    <a:pt x="0" y="263"/>
                  </a:cubicBezTo>
                  <a:cubicBezTo>
                    <a:pt x="13" y="265"/>
                    <a:pt x="27" y="266"/>
                    <a:pt x="40" y="266"/>
                  </a:cubicBezTo>
                  <a:cubicBezTo>
                    <a:pt x="160" y="266"/>
                    <a:pt x="284" y="205"/>
                    <a:pt x="406" y="205"/>
                  </a:cubicBezTo>
                  <a:cubicBezTo>
                    <a:pt x="466" y="205"/>
                    <a:pt x="525" y="220"/>
                    <a:pt x="584" y="263"/>
                  </a:cubicBezTo>
                  <a:cubicBezTo>
                    <a:pt x="596" y="73"/>
                    <a:pt x="512" y="2"/>
                    <a:pt x="358" y="2"/>
                  </a:cubicBezTo>
                  <a:cubicBezTo>
                    <a:pt x="344" y="1"/>
                    <a:pt x="331" y="0"/>
                    <a:pt x="3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7891;p32">
              <a:extLst>
                <a:ext uri="{FF2B5EF4-FFF2-40B4-BE49-F238E27FC236}">
                  <a16:creationId xmlns:a16="http://schemas.microsoft.com/office/drawing/2014/main" id="{48E53E63-BD80-4186-91D3-6211587A968B}"/>
                </a:ext>
              </a:extLst>
            </p:cNvPr>
            <p:cNvSpPr/>
            <p:nvPr/>
          </p:nvSpPr>
          <p:spPr>
            <a:xfrm>
              <a:off x="5750700" y="3911325"/>
              <a:ext cx="4500" cy="6875"/>
            </a:xfrm>
            <a:custGeom>
              <a:avLst/>
              <a:gdLst/>
              <a:ahLst/>
              <a:cxnLst/>
              <a:rect l="l" t="t" r="r" b="b"/>
              <a:pathLst>
                <a:path w="180" h="275" extrusionOk="0">
                  <a:moveTo>
                    <a:pt x="167" y="0"/>
                  </a:moveTo>
                  <a:cubicBezTo>
                    <a:pt x="60" y="48"/>
                    <a:pt x="1" y="143"/>
                    <a:pt x="1" y="274"/>
                  </a:cubicBezTo>
                  <a:cubicBezTo>
                    <a:pt x="132" y="239"/>
                    <a:pt x="179" y="143"/>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7892;p32">
              <a:extLst>
                <a:ext uri="{FF2B5EF4-FFF2-40B4-BE49-F238E27FC236}">
                  <a16:creationId xmlns:a16="http://schemas.microsoft.com/office/drawing/2014/main" id="{8D1BF68B-6835-49B1-8FFF-F75F180EC0DA}"/>
                </a:ext>
              </a:extLst>
            </p:cNvPr>
            <p:cNvSpPr/>
            <p:nvPr/>
          </p:nvSpPr>
          <p:spPr>
            <a:xfrm>
              <a:off x="5747425" y="3918175"/>
              <a:ext cx="4200" cy="7750"/>
            </a:xfrm>
            <a:custGeom>
              <a:avLst/>
              <a:gdLst/>
              <a:ahLst/>
              <a:cxnLst/>
              <a:rect l="l" t="t" r="r" b="b"/>
              <a:pathLst>
                <a:path w="168" h="310" extrusionOk="0">
                  <a:moveTo>
                    <a:pt x="120" y="0"/>
                  </a:moveTo>
                  <a:lnTo>
                    <a:pt x="120" y="0"/>
                  </a:lnTo>
                  <a:cubicBezTo>
                    <a:pt x="48" y="12"/>
                    <a:pt x="13" y="72"/>
                    <a:pt x="1" y="143"/>
                  </a:cubicBezTo>
                  <a:cubicBezTo>
                    <a:pt x="13" y="191"/>
                    <a:pt x="13" y="250"/>
                    <a:pt x="25" y="310"/>
                  </a:cubicBezTo>
                  <a:cubicBezTo>
                    <a:pt x="144" y="227"/>
                    <a:pt x="167" y="119"/>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7893;p32">
              <a:extLst>
                <a:ext uri="{FF2B5EF4-FFF2-40B4-BE49-F238E27FC236}">
                  <a16:creationId xmlns:a16="http://schemas.microsoft.com/office/drawing/2014/main" id="{AFB58AB4-4A1A-4C64-A19A-008CF600AB5F}"/>
                </a:ext>
              </a:extLst>
            </p:cNvPr>
            <p:cNvSpPr/>
            <p:nvPr/>
          </p:nvSpPr>
          <p:spPr>
            <a:xfrm>
              <a:off x="5998050" y="3255325"/>
              <a:ext cx="5400" cy="1625"/>
            </a:xfrm>
            <a:custGeom>
              <a:avLst/>
              <a:gdLst/>
              <a:ahLst/>
              <a:cxnLst/>
              <a:rect l="l" t="t" r="r" b="b"/>
              <a:pathLst>
                <a:path w="216" h="65" extrusionOk="0">
                  <a:moveTo>
                    <a:pt x="80" y="0"/>
                  </a:moveTo>
                  <a:cubicBezTo>
                    <a:pt x="55" y="0"/>
                    <a:pt x="29" y="3"/>
                    <a:pt x="1" y="11"/>
                  </a:cubicBezTo>
                  <a:cubicBezTo>
                    <a:pt x="31" y="47"/>
                    <a:pt x="66" y="65"/>
                    <a:pt x="104" y="65"/>
                  </a:cubicBezTo>
                  <a:cubicBezTo>
                    <a:pt x="141" y="65"/>
                    <a:pt x="179" y="47"/>
                    <a:pt x="215" y="11"/>
                  </a:cubicBezTo>
                  <a:cubicBezTo>
                    <a:pt x="175" y="11"/>
                    <a:pt x="130" y="0"/>
                    <a:pt x="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7894;p32">
              <a:extLst>
                <a:ext uri="{FF2B5EF4-FFF2-40B4-BE49-F238E27FC236}">
                  <a16:creationId xmlns:a16="http://schemas.microsoft.com/office/drawing/2014/main" id="{1F37FC55-B6A6-4106-B355-64DEC51607CA}"/>
                </a:ext>
              </a:extLst>
            </p:cNvPr>
            <p:cNvSpPr/>
            <p:nvPr/>
          </p:nvSpPr>
          <p:spPr>
            <a:xfrm>
              <a:off x="5990025" y="3251725"/>
              <a:ext cx="5075" cy="2700"/>
            </a:xfrm>
            <a:custGeom>
              <a:avLst/>
              <a:gdLst/>
              <a:ahLst/>
              <a:cxnLst/>
              <a:rect l="l" t="t" r="r" b="b"/>
              <a:pathLst>
                <a:path w="203" h="108" extrusionOk="0">
                  <a:moveTo>
                    <a:pt x="0" y="0"/>
                  </a:moveTo>
                  <a:cubicBezTo>
                    <a:pt x="72" y="48"/>
                    <a:pt x="131" y="72"/>
                    <a:pt x="203" y="107"/>
                  </a:cubicBezTo>
                  <a:cubicBezTo>
                    <a:pt x="167" y="36"/>
                    <a:pt x="84"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7895;p32">
              <a:extLst>
                <a:ext uri="{FF2B5EF4-FFF2-40B4-BE49-F238E27FC236}">
                  <a16:creationId xmlns:a16="http://schemas.microsoft.com/office/drawing/2014/main" id="{E4C088C9-7332-449E-890A-FB57511AE222}"/>
                </a:ext>
              </a:extLst>
            </p:cNvPr>
            <p:cNvSpPr/>
            <p:nvPr/>
          </p:nvSpPr>
          <p:spPr>
            <a:xfrm>
              <a:off x="5246175" y="3121825"/>
              <a:ext cx="92300" cy="27225"/>
            </a:xfrm>
            <a:custGeom>
              <a:avLst/>
              <a:gdLst/>
              <a:ahLst/>
              <a:cxnLst/>
              <a:rect l="l" t="t" r="r" b="b"/>
              <a:pathLst>
                <a:path w="3692" h="1089" extrusionOk="0">
                  <a:moveTo>
                    <a:pt x="3525" y="0"/>
                  </a:moveTo>
                  <a:cubicBezTo>
                    <a:pt x="3448" y="0"/>
                    <a:pt x="3361" y="65"/>
                    <a:pt x="3287" y="65"/>
                  </a:cubicBezTo>
                  <a:cubicBezTo>
                    <a:pt x="3283" y="65"/>
                    <a:pt x="3279" y="65"/>
                    <a:pt x="3275" y="65"/>
                  </a:cubicBezTo>
                  <a:cubicBezTo>
                    <a:pt x="3215" y="53"/>
                    <a:pt x="3168" y="29"/>
                    <a:pt x="3108" y="29"/>
                  </a:cubicBezTo>
                  <a:cubicBezTo>
                    <a:pt x="3013" y="17"/>
                    <a:pt x="2894" y="17"/>
                    <a:pt x="2787" y="17"/>
                  </a:cubicBezTo>
                  <a:lnTo>
                    <a:pt x="2430" y="17"/>
                  </a:lnTo>
                  <a:cubicBezTo>
                    <a:pt x="2344" y="153"/>
                    <a:pt x="2246" y="195"/>
                    <a:pt x="2143" y="195"/>
                  </a:cubicBezTo>
                  <a:cubicBezTo>
                    <a:pt x="1971" y="195"/>
                    <a:pt x="1785" y="77"/>
                    <a:pt x="1613" y="77"/>
                  </a:cubicBezTo>
                  <a:cubicBezTo>
                    <a:pt x="1545" y="77"/>
                    <a:pt x="1479" y="96"/>
                    <a:pt x="1418" y="148"/>
                  </a:cubicBezTo>
                  <a:cubicBezTo>
                    <a:pt x="1226" y="326"/>
                    <a:pt x="1017" y="373"/>
                    <a:pt x="801" y="373"/>
                  </a:cubicBezTo>
                  <a:cubicBezTo>
                    <a:pt x="627" y="373"/>
                    <a:pt x="450" y="343"/>
                    <a:pt x="275" y="327"/>
                  </a:cubicBezTo>
                  <a:cubicBezTo>
                    <a:pt x="251" y="321"/>
                    <a:pt x="227" y="318"/>
                    <a:pt x="203" y="318"/>
                  </a:cubicBezTo>
                  <a:cubicBezTo>
                    <a:pt x="179" y="318"/>
                    <a:pt x="155" y="321"/>
                    <a:pt x="132" y="327"/>
                  </a:cubicBezTo>
                  <a:cubicBezTo>
                    <a:pt x="96" y="362"/>
                    <a:pt x="48" y="386"/>
                    <a:pt x="13" y="446"/>
                  </a:cubicBezTo>
                  <a:cubicBezTo>
                    <a:pt x="1" y="493"/>
                    <a:pt x="1" y="529"/>
                    <a:pt x="13" y="565"/>
                  </a:cubicBezTo>
                  <a:cubicBezTo>
                    <a:pt x="358" y="910"/>
                    <a:pt x="846" y="839"/>
                    <a:pt x="1239" y="1053"/>
                  </a:cubicBezTo>
                  <a:cubicBezTo>
                    <a:pt x="1298" y="1089"/>
                    <a:pt x="1370" y="1089"/>
                    <a:pt x="1429" y="1089"/>
                  </a:cubicBezTo>
                  <a:cubicBezTo>
                    <a:pt x="1596" y="1065"/>
                    <a:pt x="1739" y="1017"/>
                    <a:pt x="1906" y="970"/>
                  </a:cubicBezTo>
                  <a:cubicBezTo>
                    <a:pt x="1991" y="933"/>
                    <a:pt x="2078" y="922"/>
                    <a:pt x="2167" y="922"/>
                  </a:cubicBezTo>
                  <a:cubicBezTo>
                    <a:pt x="2326" y="922"/>
                    <a:pt x="2489" y="959"/>
                    <a:pt x="2649" y="959"/>
                  </a:cubicBezTo>
                  <a:cubicBezTo>
                    <a:pt x="2663" y="959"/>
                    <a:pt x="2677" y="958"/>
                    <a:pt x="2691" y="958"/>
                  </a:cubicBezTo>
                  <a:cubicBezTo>
                    <a:pt x="2894" y="672"/>
                    <a:pt x="2858" y="600"/>
                    <a:pt x="2608" y="493"/>
                  </a:cubicBezTo>
                  <a:cubicBezTo>
                    <a:pt x="2621" y="489"/>
                    <a:pt x="2635" y="488"/>
                    <a:pt x="2650" y="488"/>
                  </a:cubicBezTo>
                  <a:cubicBezTo>
                    <a:pt x="2724" y="488"/>
                    <a:pt x="2821" y="528"/>
                    <a:pt x="2931" y="528"/>
                  </a:cubicBezTo>
                  <a:cubicBezTo>
                    <a:pt x="3001" y="528"/>
                    <a:pt x="3077" y="511"/>
                    <a:pt x="3156" y="458"/>
                  </a:cubicBezTo>
                  <a:cubicBezTo>
                    <a:pt x="3287" y="446"/>
                    <a:pt x="3442" y="434"/>
                    <a:pt x="3573" y="422"/>
                  </a:cubicBezTo>
                  <a:cubicBezTo>
                    <a:pt x="3668" y="315"/>
                    <a:pt x="3692" y="208"/>
                    <a:pt x="3644" y="89"/>
                  </a:cubicBezTo>
                  <a:cubicBezTo>
                    <a:pt x="3610" y="21"/>
                    <a:pt x="3570" y="0"/>
                    <a:pt x="35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7896;p32">
              <a:extLst>
                <a:ext uri="{FF2B5EF4-FFF2-40B4-BE49-F238E27FC236}">
                  <a16:creationId xmlns:a16="http://schemas.microsoft.com/office/drawing/2014/main" id="{4E3439FC-B978-4522-82D3-B173C6EBBF9E}"/>
                </a:ext>
              </a:extLst>
            </p:cNvPr>
            <p:cNvSpPr/>
            <p:nvPr/>
          </p:nvSpPr>
          <p:spPr>
            <a:xfrm>
              <a:off x="5253025" y="3122325"/>
              <a:ext cx="28850" cy="14200"/>
            </a:xfrm>
            <a:custGeom>
              <a:avLst/>
              <a:gdLst/>
              <a:ahLst/>
              <a:cxnLst/>
              <a:rect l="l" t="t" r="r" b="b"/>
              <a:pathLst>
                <a:path w="1154" h="568" extrusionOk="0">
                  <a:moveTo>
                    <a:pt x="749" y="0"/>
                  </a:moveTo>
                  <a:cubicBezTo>
                    <a:pt x="623" y="0"/>
                    <a:pt x="501" y="51"/>
                    <a:pt x="382" y="176"/>
                  </a:cubicBezTo>
                  <a:cubicBezTo>
                    <a:pt x="298" y="295"/>
                    <a:pt x="131" y="283"/>
                    <a:pt x="1" y="307"/>
                  </a:cubicBezTo>
                  <a:cubicBezTo>
                    <a:pt x="203" y="485"/>
                    <a:pt x="477" y="450"/>
                    <a:pt x="715" y="533"/>
                  </a:cubicBezTo>
                  <a:cubicBezTo>
                    <a:pt x="778" y="556"/>
                    <a:pt x="834" y="567"/>
                    <a:pt x="882" y="567"/>
                  </a:cubicBezTo>
                  <a:cubicBezTo>
                    <a:pt x="1078" y="567"/>
                    <a:pt x="1153" y="386"/>
                    <a:pt x="1144" y="128"/>
                  </a:cubicBezTo>
                  <a:cubicBezTo>
                    <a:pt x="1007" y="51"/>
                    <a:pt x="876" y="0"/>
                    <a:pt x="7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7897;p32">
              <a:extLst>
                <a:ext uri="{FF2B5EF4-FFF2-40B4-BE49-F238E27FC236}">
                  <a16:creationId xmlns:a16="http://schemas.microsoft.com/office/drawing/2014/main" id="{BF52135E-3536-4FAF-9A5F-1A6D6F60ACD2}"/>
                </a:ext>
              </a:extLst>
            </p:cNvPr>
            <p:cNvSpPr/>
            <p:nvPr/>
          </p:nvSpPr>
          <p:spPr>
            <a:xfrm>
              <a:off x="5244400" y="3135925"/>
              <a:ext cx="33050" cy="14625"/>
            </a:xfrm>
            <a:custGeom>
              <a:avLst/>
              <a:gdLst/>
              <a:ahLst/>
              <a:cxnLst/>
              <a:rect l="l" t="t" r="r" b="b"/>
              <a:pathLst>
                <a:path w="1322" h="585" extrusionOk="0">
                  <a:moveTo>
                    <a:pt x="84" y="1"/>
                  </a:moveTo>
                  <a:cubicBezTo>
                    <a:pt x="72" y="60"/>
                    <a:pt x="60" y="120"/>
                    <a:pt x="36" y="167"/>
                  </a:cubicBezTo>
                  <a:cubicBezTo>
                    <a:pt x="0" y="239"/>
                    <a:pt x="12" y="298"/>
                    <a:pt x="72" y="358"/>
                  </a:cubicBezTo>
                  <a:cubicBezTo>
                    <a:pt x="131" y="406"/>
                    <a:pt x="203" y="417"/>
                    <a:pt x="286" y="429"/>
                  </a:cubicBezTo>
                  <a:cubicBezTo>
                    <a:pt x="506" y="429"/>
                    <a:pt x="736" y="585"/>
                    <a:pt x="966" y="585"/>
                  </a:cubicBezTo>
                  <a:cubicBezTo>
                    <a:pt x="1085" y="585"/>
                    <a:pt x="1204" y="543"/>
                    <a:pt x="1322" y="417"/>
                  </a:cubicBezTo>
                  <a:cubicBezTo>
                    <a:pt x="977" y="96"/>
                    <a:pt x="536" y="60"/>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7898;p32">
              <a:extLst>
                <a:ext uri="{FF2B5EF4-FFF2-40B4-BE49-F238E27FC236}">
                  <a16:creationId xmlns:a16="http://schemas.microsoft.com/office/drawing/2014/main" id="{C6D5E7A6-8C59-4379-8BC7-9BA1EE16E970}"/>
                </a:ext>
              </a:extLst>
            </p:cNvPr>
            <p:cNvSpPr/>
            <p:nvPr/>
          </p:nvSpPr>
          <p:spPr>
            <a:xfrm>
              <a:off x="5281900" y="3121900"/>
              <a:ext cx="25025" cy="7350"/>
            </a:xfrm>
            <a:custGeom>
              <a:avLst/>
              <a:gdLst/>
              <a:ahLst/>
              <a:cxnLst/>
              <a:rect l="l" t="t" r="r" b="b"/>
              <a:pathLst>
                <a:path w="1001" h="294" extrusionOk="0">
                  <a:moveTo>
                    <a:pt x="356" y="0"/>
                  </a:moveTo>
                  <a:cubicBezTo>
                    <a:pt x="228" y="0"/>
                    <a:pt x="104" y="34"/>
                    <a:pt x="0" y="145"/>
                  </a:cubicBezTo>
                  <a:cubicBezTo>
                    <a:pt x="11" y="144"/>
                    <a:pt x="21" y="144"/>
                    <a:pt x="31" y="144"/>
                  </a:cubicBezTo>
                  <a:cubicBezTo>
                    <a:pt x="233" y="144"/>
                    <a:pt x="415" y="254"/>
                    <a:pt x="608" y="288"/>
                  </a:cubicBezTo>
                  <a:cubicBezTo>
                    <a:pt x="639" y="291"/>
                    <a:pt x="670" y="293"/>
                    <a:pt x="699" y="293"/>
                  </a:cubicBezTo>
                  <a:cubicBezTo>
                    <a:pt x="868" y="293"/>
                    <a:pt x="990" y="227"/>
                    <a:pt x="1001" y="14"/>
                  </a:cubicBezTo>
                  <a:lnTo>
                    <a:pt x="1001" y="14"/>
                  </a:lnTo>
                  <a:cubicBezTo>
                    <a:pt x="924" y="49"/>
                    <a:pt x="856" y="67"/>
                    <a:pt x="786" y="67"/>
                  </a:cubicBezTo>
                  <a:cubicBezTo>
                    <a:pt x="737" y="67"/>
                    <a:pt x="686" y="58"/>
                    <a:pt x="631" y="38"/>
                  </a:cubicBezTo>
                  <a:cubicBezTo>
                    <a:pt x="542" y="18"/>
                    <a:pt x="448" y="0"/>
                    <a:pt x="3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7899;p32">
              <a:extLst>
                <a:ext uri="{FF2B5EF4-FFF2-40B4-BE49-F238E27FC236}">
                  <a16:creationId xmlns:a16="http://schemas.microsoft.com/office/drawing/2014/main" id="{BF7895D6-482A-43EE-965F-581255BF7FB5}"/>
                </a:ext>
              </a:extLst>
            </p:cNvPr>
            <p:cNvSpPr/>
            <p:nvPr/>
          </p:nvSpPr>
          <p:spPr>
            <a:xfrm>
              <a:off x="5226825" y="3136825"/>
              <a:ext cx="19375" cy="10000"/>
            </a:xfrm>
            <a:custGeom>
              <a:avLst/>
              <a:gdLst/>
              <a:ahLst/>
              <a:cxnLst/>
              <a:rect l="l" t="t" r="r" b="b"/>
              <a:pathLst>
                <a:path w="775" h="400" extrusionOk="0">
                  <a:moveTo>
                    <a:pt x="298" y="0"/>
                  </a:moveTo>
                  <a:cubicBezTo>
                    <a:pt x="191" y="72"/>
                    <a:pt x="1" y="120"/>
                    <a:pt x="215" y="298"/>
                  </a:cubicBezTo>
                  <a:cubicBezTo>
                    <a:pt x="307" y="361"/>
                    <a:pt x="399" y="400"/>
                    <a:pt x="489" y="400"/>
                  </a:cubicBezTo>
                  <a:cubicBezTo>
                    <a:pt x="586" y="400"/>
                    <a:pt x="682" y="355"/>
                    <a:pt x="775" y="251"/>
                  </a:cubicBezTo>
                  <a:cubicBezTo>
                    <a:pt x="763" y="203"/>
                    <a:pt x="763" y="179"/>
                    <a:pt x="763" y="131"/>
                  </a:cubicBezTo>
                  <a:cubicBezTo>
                    <a:pt x="709" y="131"/>
                    <a:pt x="656" y="135"/>
                    <a:pt x="604" y="135"/>
                  </a:cubicBezTo>
                  <a:cubicBezTo>
                    <a:pt x="483" y="135"/>
                    <a:pt x="373" y="117"/>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7900;p32">
              <a:extLst>
                <a:ext uri="{FF2B5EF4-FFF2-40B4-BE49-F238E27FC236}">
                  <a16:creationId xmlns:a16="http://schemas.microsoft.com/office/drawing/2014/main" id="{CBB86826-6BBA-4028-A4C4-28750AF1ADC5}"/>
                </a:ext>
              </a:extLst>
            </p:cNvPr>
            <p:cNvSpPr/>
            <p:nvPr/>
          </p:nvSpPr>
          <p:spPr>
            <a:xfrm>
              <a:off x="5299450" y="3115800"/>
              <a:ext cx="6575" cy="3200"/>
            </a:xfrm>
            <a:custGeom>
              <a:avLst/>
              <a:gdLst/>
              <a:ahLst/>
              <a:cxnLst/>
              <a:rect l="l" t="t" r="r" b="b"/>
              <a:pathLst>
                <a:path w="263" h="128" extrusionOk="0">
                  <a:moveTo>
                    <a:pt x="148" y="1"/>
                  </a:moveTo>
                  <a:cubicBezTo>
                    <a:pt x="104" y="1"/>
                    <a:pt x="55" y="42"/>
                    <a:pt x="1" y="115"/>
                  </a:cubicBezTo>
                  <a:cubicBezTo>
                    <a:pt x="84" y="127"/>
                    <a:pt x="179" y="127"/>
                    <a:pt x="263" y="127"/>
                  </a:cubicBezTo>
                  <a:cubicBezTo>
                    <a:pt x="228" y="39"/>
                    <a:pt x="190" y="1"/>
                    <a:pt x="1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7901;p32">
              <a:extLst>
                <a:ext uri="{FF2B5EF4-FFF2-40B4-BE49-F238E27FC236}">
                  <a16:creationId xmlns:a16="http://schemas.microsoft.com/office/drawing/2014/main" id="{88B044A8-9909-4888-9AEF-67A87EB07173}"/>
                </a:ext>
              </a:extLst>
            </p:cNvPr>
            <p:cNvSpPr/>
            <p:nvPr/>
          </p:nvSpPr>
          <p:spPr>
            <a:xfrm>
              <a:off x="5246175" y="3129975"/>
              <a:ext cx="3300" cy="3000"/>
            </a:xfrm>
            <a:custGeom>
              <a:avLst/>
              <a:gdLst/>
              <a:ahLst/>
              <a:cxnLst/>
              <a:rect l="l" t="t" r="r" b="b"/>
              <a:pathLst>
                <a:path w="132" h="120" extrusionOk="0">
                  <a:moveTo>
                    <a:pt x="132" y="1"/>
                  </a:moveTo>
                  <a:cubicBezTo>
                    <a:pt x="48" y="1"/>
                    <a:pt x="1" y="48"/>
                    <a:pt x="13" y="120"/>
                  </a:cubicBezTo>
                  <a:cubicBezTo>
                    <a:pt x="48" y="84"/>
                    <a:pt x="96" y="48"/>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7902;p32">
              <a:extLst>
                <a:ext uri="{FF2B5EF4-FFF2-40B4-BE49-F238E27FC236}">
                  <a16:creationId xmlns:a16="http://schemas.microsoft.com/office/drawing/2014/main" id="{2B8038AE-F708-4461-A02D-A1483E5F2460}"/>
                </a:ext>
              </a:extLst>
            </p:cNvPr>
            <p:cNvSpPr/>
            <p:nvPr/>
          </p:nvSpPr>
          <p:spPr>
            <a:xfrm>
              <a:off x="5335475" y="3120450"/>
              <a:ext cx="14600" cy="12425"/>
            </a:xfrm>
            <a:custGeom>
              <a:avLst/>
              <a:gdLst/>
              <a:ahLst/>
              <a:cxnLst/>
              <a:rect l="l" t="t" r="r" b="b"/>
              <a:pathLst>
                <a:path w="584" h="497" extrusionOk="0">
                  <a:moveTo>
                    <a:pt x="132" y="1"/>
                  </a:moveTo>
                  <a:cubicBezTo>
                    <a:pt x="96" y="1"/>
                    <a:pt x="36" y="24"/>
                    <a:pt x="1" y="72"/>
                  </a:cubicBezTo>
                  <a:lnTo>
                    <a:pt x="1" y="477"/>
                  </a:lnTo>
                  <a:cubicBezTo>
                    <a:pt x="28" y="491"/>
                    <a:pt x="56" y="497"/>
                    <a:pt x="79" y="497"/>
                  </a:cubicBezTo>
                  <a:cubicBezTo>
                    <a:pt x="96" y="497"/>
                    <a:pt x="110" y="494"/>
                    <a:pt x="120" y="489"/>
                  </a:cubicBezTo>
                  <a:cubicBezTo>
                    <a:pt x="227" y="322"/>
                    <a:pt x="417" y="394"/>
                    <a:pt x="584" y="310"/>
                  </a:cubicBezTo>
                  <a:lnTo>
                    <a:pt x="274" y="84"/>
                  </a:lnTo>
                  <a:cubicBezTo>
                    <a:pt x="239" y="24"/>
                    <a:pt x="191" y="1"/>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7903;p32">
              <a:extLst>
                <a:ext uri="{FF2B5EF4-FFF2-40B4-BE49-F238E27FC236}">
                  <a16:creationId xmlns:a16="http://schemas.microsoft.com/office/drawing/2014/main" id="{EDD9E2CA-22EC-4D90-BC4F-4DF08D24A97F}"/>
                </a:ext>
              </a:extLst>
            </p:cNvPr>
            <p:cNvSpPr/>
            <p:nvPr/>
          </p:nvSpPr>
          <p:spPr>
            <a:xfrm>
              <a:off x="5313450" y="3115100"/>
              <a:ext cx="17300" cy="10450"/>
            </a:xfrm>
            <a:custGeom>
              <a:avLst/>
              <a:gdLst/>
              <a:ahLst/>
              <a:cxnLst/>
              <a:rect l="l" t="t" r="r" b="b"/>
              <a:pathLst>
                <a:path w="692" h="418" extrusionOk="0">
                  <a:moveTo>
                    <a:pt x="298" y="0"/>
                  </a:moveTo>
                  <a:cubicBezTo>
                    <a:pt x="203" y="96"/>
                    <a:pt x="108" y="203"/>
                    <a:pt x="0" y="286"/>
                  </a:cubicBezTo>
                  <a:cubicBezTo>
                    <a:pt x="143" y="393"/>
                    <a:pt x="334" y="286"/>
                    <a:pt x="453" y="405"/>
                  </a:cubicBezTo>
                  <a:cubicBezTo>
                    <a:pt x="501" y="417"/>
                    <a:pt x="536" y="417"/>
                    <a:pt x="584" y="417"/>
                  </a:cubicBezTo>
                  <a:cubicBezTo>
                    <a:pt x="655" y="358"/>
                    <a:pt x="691" y="262"/>
                    <a:pt x="691" y="167"/>
                  </a:cubicBezTo>
                  <a:cubicBezTo>
                    <a:pt x="679" y="107"/>
                    <a:pt x="632" y="48"/>
                    <a:pt x="5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7904;p32">
              <a:extLst>
                <a:ext uri="{FF2B5EF4-FFF2-40B4-BE49-F238E27FC236}">
                  <a16:creationId xmlns:a16="http://schemas.microsoft.com/office/drawing/2014/main" id="{CDA5526A-66BD-4664-891E-BC5FE6DA9770}"/>
                </a:ext>
              </a:extLst>
            </p:cNvPr>
            <p:cNvSpPr/>
            <p:nvPr/>
          </p:nvSpPr>
          <p:spPr>
            <a:xfrm>
              <a:off x="5328025" y="3113800"/>
              <a:ext cx="14500" cy="8750"/>
            </a:xfrm>
            <a:custGeom>
              <a:avLst/>
              <a:gdLst/>
              <a:ahLst/>
              <a:cxnLst/>
              <a:rect l="l" t="t" r="r" b="b"/>
              <a:pathLst>
                <a:path w="580" h="350" extrusionOk="0">
                  <a:moveTo>
                    <a:pt x="341" y="1"/>
                  </a:moveTo>
                  <a:cubicBezTo>
                    <a:pt x="239" y="1"/>
                    <a:pt x="117" y="37"/>
                    <a:pt x="1" y="52"/>
                  </a:cubicBezTo>
                  <a:cubicBezTo>
                    <a:pt x="13" y="88"/>
                    <a:pt x="37" y="136"/>
                    <a:pt x="49" y="171"/>
                  </a:cubicBezTo>
                  <a:cubicBezTo>
                    <a:pt x="120" y="350"/>
                    <a:pt x="334" y="195"/>
                    <a:pt x="418" y="338"/>
                  </a:cubicBezTo>
                  <a:cubicBezTo>
                    <a:pt x="465" y="338"/>
                    <a:pt x="525" y="350"/>
                    <a:pt x="572" y="350"/>
                  </a:cubicBezTo>
                  <a:cubicBezTo>
                    <a:pt x="579" y="68"/>
                    <a:pt x="479" y="1"/>
                    <a:pt x="3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7905;p32">
              <a:extLst>
                <a:ext uri="{FF2B5EF4-FFF2-40B4-BE49-F238E27FC236}">
                  <a16:creationId xmlns:a16="http://schemas.microsoft.com/office/drawing/2014/main" id="{9B0FBEA2-0F42-4107-BD8E-D20594D91A4C}"/>
                </a:ext>
              </a:extLst>
            </p:cNvPr>
            <p:cNvSpPr/>
            <p:nvPr/>
          </p:nvSpPr>
          <p:spPr>
            <a:xfrm>
              <a:off x="5349775" y="3116000"/>
              <a:ext cx="3875" cy="4625"/>
            </a:xfrm>
            <a:custGeom>
              <a:avLst/>
              <a:gdLst/>
              <a:ahLst/>
              <a:cxnLst/>
              <a:rect l="l" t="t" r="r" b="b"/>
              <a:pathLst>
                <a:path w="155" h="185" extrusionOk="0">
                  <a:moveTo>
                    <a:pt x="119" y="0"/>
                  </a:moveTo>
                  <a:cubicBezTo>
                    <a:pt x="60" y="24"/>
                    <a:pt x="0" y="83"/>
                    <a:pt x="24" y="143"/>
                  </a:cubicBezTo>
                  <a:cubicBezTo>
                    <a:pt x="46" y="173"/>
                    <a:pt x="65" y="184"/>
                    <a:pt x="82" y="184"/>
                  </a:cubicBezTo>
                  <a:cubicBezTo>
                    <a:pt x="117" y="184"/>
                    <a:pt x="139" y="132"/>
                    <a:pt x="155" y="107"/>
                  </a:cubicBezTo>
                  <a:cubicBezTo>
                    <a:pt x="143" y="71"/>
                    <a:pt x="131" y="24"/>
                    <a:pt x="1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7906;p32">
              <a:extLst>
                <a:ext uri="{FF2B5EF4-FFF2-40B4-BE49-F238E27FC236}">
                  <a16:creationId xmlns:a16="http://schemas.microsoft.com/office/drawing/2014/main" id="{5E500F64-4CE9-4C47-8212-8D33B9D39542}"/>
                </a:ext>
              </a:extLst>
            </p:cNvPr>
            <p:cNvSpPr/>
            <p:nvPr/>
          </p:nvSpPr>
          <p:spPr>
            <a:xfrm>
              <a:off x="5723925" y="3226425"/>
              <a:ext cx="78300" cy="25025"/>
            </a:xfrm>
            <a:custGeom>
              <a:avLst/>
              <a:gdLst/>
              <a:ahLst/>
              <a:cxnLst/>
              <a:rect l="l" t="t" r="r" b="b"/>
              <a:pathLst>
                <a:path w="3132" h="1001" extrusionOk="0">
                  <a:moveTo>
                    <a:pt x="1073" y="201"/>
                  </a:moveTo>
                  <a:cubicBezTo>
                    <a:pt x="1077" y="233"/>
                    <a:pt x="1087" y="275"/>
                    <a:pt x="1038" y="275"/>
                  </a:cubicBezTo>
                  <a:cubicBezTo>
                    <a:pt x="1034" y="275"/>
                    <a:pt x="1029" y="275"/>
                    <a:pt x="1024" y="274"/>
                  </a:cubicBezTo>
                  <a:cubicBezTo>
                    <a:pt x="1050" y="248"/>
                    <a:pt x="1063" y="229"/>
                    <a:pt x="1073" y="201"/>
                  </a:cubicBezTo>
                  <a:close/>
                  <a:moveTo>
                    <a:pt x="810" y="0"/>
                  </a:moveTo>
                  <a:cubicBezTo>
                    <a:pt x="655" y="0"/>
                    <a:pt x="524" y="12"/>
                    <a:pt x="369" y="12"/>
                  </a:cubicBezTo>
                  <a:cubicBezTo>
                    <a:pt x="0" y="548"/>
                    <a:pt x="488" y="584"/>
                    <a:pt x="810" y="727"/>
                  </a:cubicBezTo>
                  <a:cubicBezTo>
                    <a:pt x="1262" y="953"/>
                    <a:pt x="1762" y="953"/>
                    <a:pt x="2250" y="1000"/>
                  </a:cubicBezTo>
                  <a:cubicBezTo>
                    <a:pt x="2298" y="953"/>
                    <a:pt x="2322" y="905"/>
                    <a:pt x="2310" y="881"/>
                  </a:cubicBezTo>
                  <a:cubicBezTo>
                    <a:pt x="2315" y="746"/>
                    <a:pt x="2361" y="711"/>
                    <a:pt x="2421" y="711"/>
                  </a:cubicBezTo>
                  <a:cubicBezTo>
                    <a:pt x="2487" y="711"/>
                    <a:pt x="2571" y="755"/>
                    <a:pt x="2636" y="755"/>
                  </a:cubicBezTo>
                  <a:cubicBezTo>
                    <a:pt x="2647" y="755"/>
                    <a:pt x="2657" y="753"/>
                    <a:pt x="2667" y="750"/>
                  </a:cubicBezTo>
                  <a:cubicBezTo>
                    <a:pt x="2846" y="750"/>
                    <a:pt x="3012" y="750"/>
                    <a:pt x="3132" y="584"/>
                  </a:cubicBezTo>
                  <a:cubicBezTo>
                    <a:pt x="2691" y="274"/>
                    <a:pt x="2131" y="405"/>
                    <a:pt x="1667" y="167"/>
                  </a:cubicBezTo>
                  <a:lnTo>
                    <a:pt x="1084" y="167"/>
                  </a:lnTo>
                  <a:cubicBezTo>
                    <a:pt x="1024" y="48"/>
                    <a:pt x="893" y="60"/>
                    <a:pt x="8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7907;p32">
              <a:extLst>
                <a:ext uri="{FF2B5EF4-FFF2-40B4-BE49-F238E27FC236}">
                  <a16:creationId xmlns:a16="http://schemas.microsoft.com/office/drawing/2014/main" id="{7D6D4F8F-6646-4E7B-BEB8-2EEDC4153104}"/>
                </a:ext>
              </a:extLst>
            </p:cNvPr>
            <p:cNvSpPr/>
            <p:nvPr/>
          </p:nvSpPr>
          <p:spPr>
            <a:xfrm>
              <a:off x="5780175" y="3239275"/>
              <a:ext cx="55675" cy="21100"/>
            </a:xfrm>
            <a:custGeom>
              <a:avLst/>
              <a:gdLst/>
              <a:ahLst/>
              <a:cxnLst/>
              <a:rect l="l" t="t" r="r" b="b"/>
              <a:pathLst>
                <a:path w="2227" h="844" extrusionOk="0">
                  <a:moveTo>
                    <a:pt x="1227" y="0"/>
                  </a:moveTo>
                  <a:cubicBezTo>
                    <a:pt x="1118" y="0"/>
                    <a:pt x="1007" y="11"/>
                    <a:pt x="893" y="34"/>
                  </a:cubicBezTo>
                  <a:cubicBezTo>
                    <a:pt x="679" y="58"/>
                    <a:pt x="477" y="58"/>
                    <a:pt x="262" y="70"/>
                  </a:cubicBezTo>
                  <a:cubicBezTo>
                    <a:pt x="167" y="141"/>
                    <a:pt x="48" y="201"/>
                    <a:pt x="0" y="320"/>
                  </a:cubicBezTo>
                  <a:lnTo>
                    <a:pt x="0" y="463"/>
                  </a:lnTo>
                  <a:cubicBezTo>
                    <a:pt x="74" y="536"/>
                    <a:pt x="162" y="549"/>
                    <a:pt x="252" y="549"/>
                  </a:cubicBezTo>
                  <a:cubicBezTo>
                    <a:pt x="302" y="549"/>
                    <a:pt x="354" y="545"/>
                    <a:pt x="403" y="545"/>
                  </a:cubicBezTo>
                  <a:cubicBezTo>
                    <a:pt x="467" y="545"/>
                    <a:pt x="528" y="552"/>
                    <a:pt x="584" y="582"/>
                  </a:cubicBezTo>
                  <a:cubicBezTo>
                    <a:pt x="1001" y="760"/>
                    <a:pt x="1417" y="844"/>
                    <a:pt x="1858" y="844"/>
                  </a:cubicBezTo>
                  <a:cubicBezTo>
                    <a:pt x="2227" y="736"/>
                    <a:pt x="1727" y="451"/>
                    <a:pt x="1953" y="320"/>
                  </a:cubicBezTo>
                  <a:cubicBezTo>
                    <a:pt x="1989" y="272"/>
                    <a:pt x="2025" y="213"/>
                    <a:pt x="2036" y="153"/>
                  </a:cubicBezTo>
                  <a:cubicBezTo>
                    <a:pt x="1771" y="67"/>
                    <a:pt x="1506" y="0"/>
                    <a:pt x="12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7908;p32">
              <a:extLst>
                <a:ext uri="{FF2B5EF4-FFF2-40B4-BE49-F238E27FC236}">
                  <a16:creationId xmlns:a16="http://schemas.microsoft.com/office/drawing/2014/main" id="{FC7F7518-4744-40F5-A6EE-6FA5A8DC0367}"/>
                </a:ext>
              </a:extLst>
            </p:cNvPr>
            <p:cNvSpPr/>
            <p:nvPr/>
          </p:nvSpPr>
          <p:spPr>
            <a:xfrm>
              <a:off x="5863525" y="3251425"/>
              <a:ext cx="82175" cy="21825"/>
            </a:xfrm>
            <a:custGeom>
              <a:avLst/>
              <a:gdLst/>
              <a:ahLst/>
              <a:cxnLst/>
              <a:rect l="l" t="t" r="r" b="b"/>
              <a:pathLst>
                <a:path w="3287" h="873" extrusionOk="0">
                  <a:moveTo>
                    <a:pt x="107" y="0"/>
                  </a:moveTo>
                  <a:cubicBezTo>
                    <a:pt x="48" y="24"/>
                    <a:pt x="24" y="84"/>
                    <a:pt x="48" y="143"/>
                  </a:cubicBezTo>
                  <a:cubicBezTo>
                    <a:pt x="191" y="334"/>
                    <a:pt x="0" y="548"/>
                    <a:pt x="107" y="739"/>
                  </a:cubicBezTo>
                  <a:cubicBezTo>
                    <a:pt x="219" y="831"/>
                    <a:pt x="336" y="873"/>
                    <a:pt x="457" y="873"/>
                  </a:cubicBezTo>
                  <a:cubicBezTo>
                    <a:pt x="569" y="873"/>
                    <a:pt x="683" y="837"/>
                    <a:pt x="798" y="774"/>
                  </a:cubicBezTo>
                  <a:cubicBezTo>
                    <a:pt x="857" y="715"/>
                    <a:pt x="881" y="655"/>
                    <a:pt x="822" y="572"/>
                  </a:cubicBezTo>
                  <a:cubicBezTo>
                    <a:pt x="649" y="389"/>
                    <a:pt x="710" y="302"/>
                    <a:pt x="871" y="302"/>
                  </a:cubicBezTo>
                  <a:cubicBezTo>
                    <a:pt x="900" y="302"/>
                    <a:pt x="931" y="305"/>
                    <a:pt x="965" y="310"/>
                  </a:cubicBezTo>
                  <a:cubicBezTo>
                    <a:pt x="1617" y="420"/>
                    <a:pt x="2260" y="564"/>
                    <a:pt x="2916" y="564"/>
                  </a:cubicBezTo>
                  <a:cubicBezTo>
                    <a:pt x="3039" y="564"/>
                    <a:pt x="3162" y="559"/>
                    <a:pt x="3286" y="548"/>
                  </a:cubicBezTo>
                  <a:cubicBezTo>
                    <a:pt x="3155" y="381"/>
                    <a:pt x="2965" y="369"/>
                    <a:pt x="2762" y="358"/>
                  </a:cubicBezTo>
                  <a:cubicBezTo>
                    <a:pt x="1870" y="239"/>
                    <a:pt x="1000" y="119"/>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7909;p32">
              <a:extLst>
                <a:ext uri="{FF2B5EF4-FFF2-40B4-BE49-F238E27FC236}">
                  <a16:creationId xmlns:a16="http://schemas.microsoft.com/office/drawing/2014/main" id="{CB6A42ED-3F66-44B2-AC68-1D794B90D023}"/>
                </a:ext>
              </a:extLst>
            </p:cNvPr>
            <p:cNvSpPr/>
            <p:nvPr/>
          </p:nvSpPr>
          <p:spPr>
            <a:xfrm>
              <a:off x="6097175" y="3285650"/>
              <a:ext cx="45275" cy="15675"/>
            </a:xfrm>
            <a:custGeom>
              <a:avLst/>
              <a:gdLst/>
              <a:ahLst/>
              <a:cxnLst/>
              <a:rect l="l" t="t" r="r" b="b"/>
              <a:pathLst>
                <a:path w="1811" h="627" extrusionOk="0">
                  <a:moveTo>
                    <a:pt x="201" y="0"/>
                  </a:moveTo>
                  <a:cubicBezTo>
                    <a:pt x="174" y="0"/>
                    <a:pt x="147" y="3"/>
                    <a:pt x="120" y="13"/>
                  </a:cubicBezTo>
                  <a:cubicBezTo>
                    <a:pt x="24" y="60"/>
                    <a:pt x="1" y="143"/>
                    <a:pt x="1" y="239"/>
                  </a:cubicBezTo>
                  <a:cubicBezTo>
                    <a:pt x="13" y="298"/>
                    <a:pt x="24" y="358"/>
                    <a:pt x="72" y="405"/>
                  </a:cubicBezTo>
                  <a:cubicBezTo>
                    <a:pt x="120" y="429"/>
                    <a:pt x="179" y="465"/>
                    <a:pt x="227" y="489"/>
                  </a:cubicBezTo>
                  <a:lnTo>
                    <a:pt x="370" y="489"/>
                  </a:lnTo>
                  <a:cubicBezTo>
                    <a:pt x="370" y="477"/>
                    <a:pt x="382" y="477"/>
                    <a:pt x="417" y="465"/>
                  </a:cubicBezTo>
                  <a:cubicBezTo>
                    <a:pt x="424" y="458"/>
                    <a:pt x="432" y="455"/>
                    <a:pt x="441" y="455"/>
                  </a:cubicBezTo>
                  <a:cubicBezTo>
                    <a:pt x="461" y="455"/>
                    <a:pt x="484" y="472"/>
                    <a:pt x="501" y="489"/>
                  </a:cubicBezTo>
                  <a:cubicBezTo>
                    <a:pt x="655" y="489"/>
                    <a:pt x="786" y="501"/>
                    <a:pt x="941" y="501"/>
                  </a:cubicBezTo>
                  <a:cubicBezTo>
                    <a:pt x="1060" y="501"/>
                    <a:pt x="1156" y="524"/>
                    <a:pt x="1239" y="620"/>
                  </a:cubicBezTo>
                  <a:cubicBezTo>
                    <a:pt x="1279" y="624"/>
                    <a:pt x="1317" y="626"/>
                    <a:pt x="1353" y="626"/>
                  </a:cubicBezTo>
                  <a:cubicBezTo>
                    <a:pt x="1623" y="626"/>
                    <a:pt x="1800" y="504"/>
                    <a:pt x="1810" y="179"/>
                  </a:cubicBezTo>
                  <a:cubicBezTo>
                    <a:pt x="1555" y="40"/>
                    <a:pt x="1275" y="6"/>
                    <a:pt x="992" y="6"/>
                  </a:cubicBezTo>
                  <a:cubicBezTo>
                    <a:pt x="840" y="6"/>
                    <a:pt x="687" y="16"/>
                    <a:pt x="536" y="24"/>
                  </a:cubicBezTo>
                  <a:cubicBezTo>
                    <a:pt x="512" y="33"/>
                    <a:pt x="486" y="37"/>
                    <a:pt x="461" y="37"/>
                  </a:cubicBezTo>
                  <a:cubicBezTo>
                    <a:pt x="377" y="37"/>
                    <a:pt x="289" y="0"/>
                    <a:pt x="2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7910;p32">
              <a:extLst>
                <a:ext uri="{FF2B5EF4-FFF2-40B4-BE49-F238E27FC236}">
                  <a16:creationId xmlns:a16="http://schemas.microsoft.com/office/drawing/2014/main" id="{FBADB6D8-751D-4EA5-984B-83D821F9DEC1}"/>
                </a:ext>
              </a:extLst>
            </p:cNvPr>
            <p:cNvSpPr/>
            <p:nvPr/>
          </p:nvSpPr>
          <p:spPr>
            <a:xfrm>
              <a:off x="6060875" y="3280075"/>
              <a:ext cx="49725" cy="17500"/>
            </a:xfrm>
            <a:custGeom>
              <a:avLst/>
              <a:gdLst/>
              <a:ahLst/>
              <a:cxnLst/>
              <a:rect l="l" t="t" r="r" b="b"/>
              <a:pathLst>
                <a:path w="1989" h="700" extrusionOk="0">
                  <a:moveTo>
                    <a:pt x="356" y="1"/>
                  </a:moveTo>
                  <a:cubicBezTo>
                    <a:pt x="254" y="1"/>
                    <a:pt x="152" y="36"/>
                    <a:pt x="48" y="140"/>
                  </a:cubicBezTo>
                  <a:cubicBezTo>
                    <a:pt x="0" y="247"/>
                    <a:pt x="24" y="355"/>
                    <a:pt x="107" y="438"/>
                  </a:cubicBezTo>
                  <a:cubicBezTo>
                    <a:pt x="500" y="533"/>
                    <a:pt x="869" y="605"/>
                    <a:pt x="1262" y="700"/>
                  </a:cubicBezTo>
                  <a:cubicBezTo>
                    <a:pt x="1298" y="664"/>
                    <a:pt x="1334" y="628"/>
                    <a:pt x="1334" y="569"/>
                  </a:cubicBezTo>
                  <a:cubicBezTo>
                    <a:pt x="1274" y="366"/>
                    <a:pt x="1476" y="390"/>
                    <a:pt x="1536" y="295"/>
                  </a:cubicBezTo>
                  <a:cubicBezTo>
                    <a:pt x="1555" y="288"/>
                    <a:pt x="1574" y="285"/>
                    <a:pt x="1594" y="285"/>
                  </a:cubicBezTo>
                  <a:cubicBezTo>
                    <a:pt x="1679" y="285"/>
                    <a:pt x="1765" y="342"/>
                    <a:pt x="1846" y="342"/>
                  </a:cubicBezTo>
                  <a:cubicBezTo>
                    <a:pt x="1896" y="342"/>
                    <a:pt x="1944" y="320"/>
                    <a:pt x="1988" y="247"/>
                  </a:cubicBezTo>
                  <a:cubicBezTo>
                    <a:pt x="1849" y="143"/>
                    <a:pt x="1706" y="113"/>
                    <a:pt x="1561" y="113"/>
                  </a:cubicBezTo>
                  <a:cubicBezTo>
                    <a:pt x="1370" y="113"/>
                    <a:pt x="1177" y="165"/>
                    <a:pt x="987" y="165"/>
                  </a:cubicBezTo>
                  <a:cubicBezTo>
                    <a:pt x="975" y="165"/>
                    <a:pt x="964" y="164"/>
                    <a:pt x="953" y="164"/>
                  </a:cubicBezTo>
                  <a:cubicBezTo>
                    <a:pt x="755" y="140"/>
                    <a:pt x="557" y="1"/>
                    <a:pt x="3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7911;p32">
              <a:extLst>
                <a:ext uri="{FF2B5EF4-FFF2-40B4-BE49-F238E27FC236}">
                  <a16:creationId xmlns:a16="http://schemas.microsoft.com/office/drawing/2014/main" id="{0786B0E0-1D98-4DF3-9438-91CDB5BD75F6}"/>
                </a:ext>
              </a:extLst>
            </p:cNvPr>
            <p:cNvSpPr/>
            <p:nvPr/>
          </p:nvSpPr>
          <p:spPr>
            <a:xfrm>
              <a:off x="6034975" y="3276425"/>
              <a:ext cx="50025" cy="10225"/>
            </a:xfrm>
            <a:custGeom>
              <a:avLst/>
              <a:gdLst/>
              <a:ahLst/>
              <a:cxnLst/>
              <a:rect l="l" t="t" r="r" b="b"/>
              <a:pathLst>
                <a:path w="2001" h="409" extrusionOk="0">
                  <a:moveTo>
                    <a:pt x="0" y="1"/>
                  </a:moveTo>
                  <a:lnTo>
                    <a:pt x="0" y="1"/>
                  </a:lnTo>
                  <a:cubicBezTo>
                    <a:pt x="107" y="262"/>
                    <a:pt x="453" y="84"/>
                    <a:pt x="584" y="298"/>
                  </a:cubicBezTo>
                  <a:cubicBezTo>
                    <a:pt x="631" y="334"/>
                    <a:pt x="667" y="370"/>
                    <a:pt x="750" y="382"/>
                  </a:cubicBezTo>
                  <a:cubicBezTo>
                    <a:pt x="799" y="399"/>
                    <a:pt x="846" y="409"/>
                    <a:pt x="892" y="409"/>
                  </a:cubicBezTo>
                  <a:cubicBezTo>
                    <a:pt x="970" y="409"/>
                    <a:pt x="1045" y="382"/>
                    <a:pt x="1119" y="322"/>
                  </a:cubicBezTo>
                  <a:cubicBezTo>
                    <a:pt x="1210" y="257"/>
                    <a:pt x="1300" y="236"/>
                    <a:pt x="1390" y="236"/>
                  </a:cubicBezTo>
                  <a:cubicBezTo>
                    <a:pt x="1559" y="236"/>
                    <a:pt x="1727" y="311"/>
                    <a:pt x="1891" y="311"/>
                  </a:cubicBezTo>
                  <a:cubicBezTo>
                    <a:pt x="1928" y="311"/>
                    <a:pt x="1964" y="307"/>
                    <a:pt x="2000" y="298"/>
                  </a:cubicBezTo>
                  <a:cubicBezTo>
                    <a:pt x="1858" y="131"/>
                    <a:pt x="1667" y="72"/>
                    <a:pt x="1489" y="72"/>
                  </a:cubicBezTo>
                  <a:cubicBezTo>
                    <a:pt x="1000" y="24"/>
                    <a:pt x="488" y="24"/>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7912;p32">
              <a:extLst>
                <a:ext uri="{FF2B5EF4-FFF2-40B4-BE49-F238E27FC236}">
                  <a16:creationId xmlns:a16="http://schemas.microsoft.com/office/drawing/2014/main" id="{D88DF09D-2411-4F74-BB9D-939FFA07F2F1}"/>
                </a:ext>
              </a:extLst>
            </p:cNvPr>
            <p:cNvSpPr/>
            <p:nvPr/>
          </p:nvSpPr>
          <p:spPr>
            <a:xfrm>
              <a:off x="5844175" y="3246650"/>
              <a:ext cx="20550" cy="12150"/>
            </a:xfrm>
            <a:custGeom>
              <a:avLst/>
              <a:gdLst/>
              <a:ahLst/>
              <a:cxnLst/>
              <a:rect l="l" t="t" r="r" b="b"/>
              <a:pathLst>
                <a:path w="822" h="486" extrusionOk="0">
                  <a:moveTo>
                    <a:pt x="24" y="37"/>
                  </a:moveTo>
                  <a:cubicBezTo>
                    <a:pt x="12" y="72"/>
                    <a:pt x="0" y="96"/>
                    <a:pt x="12" y="132"/>
                  </a:cubicBezTo>
                  <a:cubicBezTo>
                    <a:pt x="167" y="287"/>
                    <a:pt x="305" y="486"/>
                    <a:pt x="495" y="486"/>
                  </a:cubicBezTo>
                  <a:cubicBezTo>
                    <a:pt x="583" y="486"/>
                    <a:pt x="681" y="443"/>
                    <a:pt x="798" y="334"/>
                  </a:cubicBezTo>
                  <a:cubicBezTo>
                    <a:pt x="822" y="275"/>
                    <a:pt x="798" y="215"/>
                    <a:pt x="762" y="156"/>
                  </a:cubicBezTo>
                  <a:cubicBezTo>
                    <a:pt x="536" y="1"/>
                    <a:pt x="262" y="60"/>
                    <a:pt x="24" y="37"/>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7913;p32">
              <a:extLst>
                <a:ext uri="{FF2B5EF4-FFF2-40B4-BE49-F238E27FC236}">
                  <a16:creationId xmlns:a16="http://schemas.microsoft.com/office/drawing/2014/main" id="{6E82D544-2502-443F-95DE-62DC2D69D082}"/>
                </a:ext>
              </a:extLst>
            </p:cNvPr>
            <p:cNvSpPr/>
            <p:nvPr/>
          </p:nvSpPr>
          <p:spPr>
            <a:xfrm>
              <a:off x="5830475" y="3243100"/>
              <a:ext cx="14325" cy="9300"/>
            </a:xfrm>
            <a:custGeom>
              <a:avLst/>
              <a:gdLst/>
              <a:ahLst/>
              <a:cxnLst/>
              <a:rect l="l" t="t" r="r" b="b"/>
              <a:pathLst>
                <a:path w="573" h="372" extrusionOk="0">
                  <a:moveTo>
                    <a:pt x="24" y="0"/>
                  </a:moveTo>
                  <a:lnTo>
                    <a:pt x="1" y="48"/>
                  </a:lnTo>
                  <a:cubicBezTo>
                    <a:pt x="57" y="260"/>
                    <a:pt x="144" y="372"/>
                    <a:pt x="264" y="372"/>
                  </a:cubicBezTo>
                  <a:cubicBezTo>
                    <a:pt x="347" y="372"/>
                    <a:pt x="445" y="320"/>
                    <a:pt x="560" y="214"/>
                  </a:cubicBezTo>
                  <a:lnTo>
                    <a:pt x="572" y="179"/>
                  </a:lnTo>
                  <a:cubicBezTo>
                    <a:pt x="429" y="24"/>
                    <a:pt x="215" y="24"/>
                    <a:pt x="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7914;p32">
              <a:extLst>
                <a:ext uri="{FF2B5EF4-FFF2-40B4-BE49-F238E27FC236}">
                  <a16:creationId xmlns:a16="http://schemas.microsoft.com/office/drawing/2014/main" id="{BA35D1F5-E501-4D30-ACBB-0DF39A79C698}"/>
                </a:ext>
              </a:extLst>
            </p:cNvPr>
            <p:cNvSpPr/>
            <p:nvPr/>
          </p:nvSpPr>
          <p:spPr>
            <a:xfrm>
              <a:off x="5862625" y="3250525"/>
              <a:ext cx="3900" cy="5200"/>
            </a:xfrm>
            <a:custGeom>
              <a:avLst/>
              <a:gdLst/>
              <a:ahLst/>
              <a:cxnLst/>
              <a:rect l="l" t="t" r="r" b="b"/>
              <a:pathLst>
                <a:path w="156" h="208" extrusionOk="0">
                  <a:moveTo>
                    <a:pt x="24" y="1"/>
                  </a:moveTo>
                  <a:cubicBezTo>
                    <a:pt x="1" y="60"/>
                    <a:pt x="1" y="108"/>
                    <a:pt x="1" y="167"/>
                  </a:cubicBezTo>
                  <a:cubicBezTo>
                    <a:pt x="1" y="179"/>
                    <a:pt x="24" y="179"/>
                    <a:pt x="48" y="203"/>
                  </a:cubicBezTo>
                  <a:cubicBezTo>
                    <a:pt x="60" y="206"/>
                    <a:pt x="70" y="208"/>
                    <a:pt x="80" y="208"/>
                  </a:cubicBezTo>
                  <a:cubicBezTo>
                    <a:pt x="108" y="208"/>
                    <a:pt x="129" y="194"/>
                    <a:pt x="155" y="167"/>
                  </a:cubicBezTo>
                  <a:lnTo>
                    <a:pt x="155" y="24"/>
                  </a:lnTo>
                  <a:cubicBezTo>
                    <a:pt x="108" y="24"/>
                    <a:pt x="60" y="1"/>
                    <a:pt x="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7915;p32">
              <a:extLst>
                <a:ext uri="{FF2B5EF4-FFF2-40B4-BE49-F238E27FC236}">
                  <a16:creationId xmlns:a16="http://schemas.microsoft.com/office/drawing/2014/main" id="{789586DD-AC1F-432F-A3E2-CB0ECB34B433}"/>
                </a:ext>
              </a:extLst>
            </p:cNvPr>
            <p:cNvSpPr/>
            <p:nvPr/>
          </p:nvSpPr>
          <p:spPr>
            <a:xfrm>
              <a:off x="5876925" y="2957050"/>
              <a:ext cx="5675" cy="14900"/>
            </a:xfrm>
            <a:custGeom>
              <a:avLst/>
              <a:gdLst/>
              <a:ahLst/>
              <a:cxnLst/>
              <a:rect l="l" t="t" r="r" b="b"/>
              <a:pathLst>
                <a:path w="227" h="596" extrusionOk="0">
                  <a:moveTo>
                    <a:pt x="226" y="0"/>
                  </a:moveTo>
                  <a:cubicBezTo>
                    <a:pt x="202" y="12"/>
                    <a:pt x="179" y="12"/>
                    <a:pt x="167" y="36"/>
                  </a:cubicBezTo>
                  <a:cubicBezTo>
                    <a:pt x="0" y="214"/>
                    <a:pt x="48" y="393"/>
                    <a:pt x="131" y="584"/>
                  </a:cubicBezTo>
                  <a:cubicBezTo>
                    <a:pt x="167" y="584"/>
                    <a:pt x="179" y="595"/>
                    <a:pt x="179" y="595"/>
                  </a:cubicBezTo>
                  <a:cubicBezTo>
                    <a:pt x="191" y="405"/>
                    <a:pt x="202" y="191"/>
                    <a:pt x="22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7916;p32">
              <a:extLst>
                <a:ext uri="{FF2B5EF4-FFF2-40B4-BE49-F238E27FC236}">
                  <a16:creationId xmlns:a16="http://schemas.microsoft.com/office/drawing/2014/main" id="{AF61A23A-917D-4EA9-9C4D-5DABF831A198}"/>
                </a:ext>
              </a:extLst>
            </p:cNvPr>
            <p:cNvSpPr/>
            <p:nvPr/>
          </p:nvSpPr>
          <p:spPr>
            <a:xfrm>
              <a:off x="5879900" y="2932050"/>
              <a:ext cx="5975" cy="26200"/>
            </a:xfrm>
            <a:custGeom>
              <a:avLst/>
              <a:gdLst/>
              <a:ahLst/>
              <a:cxnLst/>
              <a:rect l="l" t="t" r="r" b="b"/>
              <a:pathLst>
                <a:path w="239" h="1048" extrusionOk="0">
                  <a:moveTo>
                    <a:pt x="167" y="0"/>
                  </a:moveTo>
                  <a:cubicBezTo>
                    <a:pt x="119" y="0"/>
                    <a:pt x="83" y="0"/>
                    <a:pt x="48" y="24"/>
                  </a:cubicBezTo>
                  <a:cubicBezTo>
                    <a:pt x="12" y="357"/>
                    <a:pt x="0" y="702"/>
                    <a:pt x="60" y="1048"/>
                  </a:cubicBezTo>
                  <a:cubicBezTo>
                    <a:pt x="72" y="1036"/>
                    <a:pt x="83" y="1036"/>
                    <a:pt x="119" y="1036"/>
                  </a:cubicBezTo>
                  <a:cubicBezTo>
                    <a:pt x="143" y="738"/>
                    <a:pt x="191" y="417"/>
                    <a:pt x="238" y="119"/>
                  </a:cubicBezTo>
                  <a:cubicBezTo>
                    <a:pt x="202" y="83"/>
                    <a:pt x="191" y="48"/>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7917;p32">
              <a:extLst>
                <a:ext uri="{FF2B5EF4-FFF2-40B4-BE49-F238E27FC236}">
                  <a16:creationId xmlns:a16="http://schemas.microsoft.com/office/drawing/2014/main" id="{1372C41D-5353-4710-8F5F-F69697633720}"/>
                </a:ext>
              </a:extLst>
            </p:cNvPr>
            <p:cNvSpPr/>
            <p:nvPr/>
          </p:nvSpPr>
          <p:spPr>
            <a:xfrm>
              <a:off x="5874525" y="3062125"/>
              <a:ext cx="5975" cy="24125"/>
            </a:xfrm>
            <a:custGeom>
              <a:avLst/>
              <a:gdLst/>
              <a:ahLst/>
              <a:cxnLst/>
              <a:rect l="l" t="t" r="r" b="b"/>
              <a:pathLst>
                <a:path w="239" h="965" extrusionOk="0">
                  <a:moveTo>
                    <a:pt x="144" y="0"/>
                  </a:moveTo>
                  <a:lnTo>
                    <a:pt x="144" y="0"/>
                  </a:lnTo>
                  <a:cubicBezTo>
                    <a:pt x="96" y="322"/>
                    <a:pt x="1" y="667"/>
                    <a:pt x="227" y="964"/>
                  </a:cubicBezTo>
                  <a:cubicBezTo>
                    <a:pt x="239" y="631"/>
                    <a:pt x="239" y="310"/>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7918;p32">
              <a:extLst>
                <a:ext uri="{FF2B5EF4-FFF2-40B4-BE49-F238E27FC236}">
                  <a16:creationId xmlns:a16="http://schemas.microsoft.com/office/drawing/2014/main" id="{45ABA92B-E041-486C-9FC7-5A2D06C446C4}"/>
                </a:ext>
              </a:extLst>
            </p:cNvPr>
            <p:cNvSpPr/>
            <p:nvPr/>
          </p:nvSpPr>
          <p:spPr>
            <a:xfrm>
              <a:off x="5878100" y="3092175"/>
              <a:ext cx="9250" cy="19375"/>
            </a:xfrm>
            <a:custGeom>
              <a:avLst/>
              <a:gdLst/>
              <a:ahLst/>
              <a:cxnLst/>
              <a:rect l="l" t="t" r="r" b="b"/>
              <a:pathLst>
                <a:path w="370" h="775" extrusionOk="0">
                  <a:moveTo>
                    <a:pt x="120" y="1"/>
                  </a:moveTo>
                  <a:lnTo>
                    <a:pt x="120" y="1"/>
                  </a:lnTo>
                  <a:cubicBezTo>
                    <a:pt x="132" y="251"/>
                    <a:pt x="1" y="548"/>
                    <a:pt x="251" y="774"/>
                  </a:cubicBezTo>
                  <a:cubicBezTo>
                    <a:pt x="191" y="524"/>
                    <a:pt x="370" y="227"/>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7919;p32">
              <a:extLst>
                <a:ext uri="{FF2B5EF4-FFF2-40B4-BE49-F238E27FC236}">
                  <a16:creationId xmlns:a16="http://schemas.microsoft.com/office/drawing/2014/main" id="{484748DD-D6CD-472A-AEFD-7CB43F452C12}"/>
                </a:ext>
              </a:extLst>
            </p:cNvPr>
            <p:cNvSpPr/>
            <p:nvPr/>
          </p:nvSpPr>
          <p:spPr>
            <a:xfrm>
              <a:off x="5875125" y="2957925"/>
              <a:ext cx="6275" cy="13725"/>
            </a:xfrm>
            <a:custGeom>
              <a:avLst/>
              <a:gdLst/>
              <a:ahLst/>
              <a:cxnLst/>
              <a:rect l="l" t="t" r="r" b="b"/>
              <a:pathLst>
                <a:path w="251" h="549" extrusionOk="0">
                  <a:moveTo>
                    <a:pt x="251" y="1"/>
                  </a:moveTo>
                  <a:lnTo>
                    <a:pt x="251" y="1"/>
                  </a:lnTo>
                  <a:cubicBezTo>
                    <a:pt x="1" y="156"/>
                    <a:pt x="36" y="346"/>
                    <a:pt x="215" y="549"/>
                  </a:cubicBezTo>
                  <a:cubicBezTo>
                    <a:pt x="239" y="370"/>
                    <a:pt x="239" y="179"/>
                    <a:pt x="2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7920;p32">
              <a:extLst>
                <a:ext uri="{FF2B5EF4-FFF2-40B4-BE49-F238E27FC236}">
                  <a16:creationId xmlns:a16="http://schemas.microsoft.com/office/drawing/2014/main" id="{F88837AC-212C-459E-92AF-126508D28E35}"/>
                </a:ext>
              </a:extLst>
            </p:cNvPr>
            <p:cNvSpPr/>
            <p:nvPr/>
          </p:nvSpPr>
          <p:spPr>
            <a:xfrm>
              <a:off x="5884350" y="3111225"/>
              <a:ext cx="3300" cy="11050"/>
            </a:xfrm>
            <a:custGeom>
              <a:avLst/>
              <a:gdLst/>
              <a:ahLst/>
              <a:cxnLst/>
              <a:rect l="l" t="t" r="r" b="b"/>
              <a:pathLst>
                <a:path w="132" h="442" extrusionOk="0">
                  <a:moveTo>
                    <a:pt x="13" y="1"/>
                  </a:moveTo>
                  <a:cubicBezTo>
                    <a:pt x="1" y="143"/>
                    <a:pt x="1" y="298"/>
                    <a:pt x="1" y="441"/>
                  </a:cubicBezTo>
                  <a:lnTo>
                    <a:pt x="132" y="441"/>
                  </a:lnTo>
                  <a:cubicBezTo>
                    <a:pt x="132" y="298"/>
                    <a:pt x="132" y="132"/>
                    <a:pt x="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7921;p32">
              <a:extLst>
                <a:ext uri="{FF2B5EF4-FFF2-40B4-BE49-F238E27FC236}">
                  <a16:creationId xmlns:a16="http://schemas.microsoft.com/office/drawing/2014/main" id="{2221E8FD-A967-47B4-8F25-0FA9A1D0BA98}"/>
                </a:ext>
              </a:extLst>
            </p:cNvPr>
            <p:cNvSpPr/>
            <p:nvPr/>
          </p:nvSpPr>
          <p:spPr>
            <a:xfrm>
              <a:off x="5654850" y="2958175"/>
              <a:ext cx="6275" cy="4325"/>
            </a:xfrm>
            <a:custGeom>
              <a:avLst/>
              <a:gdLst/>
              <a:ahLst/>
              <a:cxnLst/>
              <a:rect l="l" t="t" r="r" b="b"/>
              <a:pathLst>
                <a:path w="251" h="173" extrusionOk="0">
                  <a:moveTo>
                    <a:pt x="137" y="0"/>
                  </a:moveTo>
                  <a:cubicBezTo>
                    <a:pt x="84" y="0"/>
                    <a:pt x="42" y="44"/>
                    <a:pt x="1" y="110"/>
                  </a:cubicBezTo>
                  <a:cubicBezTo>
                    <a:pt x="51" y="118"/>
                    <a:pt x="101" y="173"/>
                    <a:pt x="158" y="173"/>
                  </a:cubicBezTo>
                  <a:cubicBezTo>
                    <a:pt x="184" y="173"/>
                    <a:pt x="210" y="163"/>
                    <a:pt x="239" y="134"/>
                  </a:cubicBezTo>
                  <a:cubicBezTo>
                    <a:pt x="251" y="122"/>
                    <a:pt x="251" y="50"/>
                    <a:pt x="215" y="27"/>
                  </a:cubicBezTo>
                  <a:cubicBezTo>
                    <a:pt x="186" y="9"/>
                    <a:pt x="161" y="0"/>
                    <a:pt x="1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7922;p32">
              <a:extLst>
                <a:ext uri="{FF2B5EF4-FFF2-40B4-BE49-F238E27FC236}">
                  <a16:creationId xmlns:a16="http://schemas.microsoft.com/office/drawing/2014/main" id="{D3805896-A24E-4AF3-9E15-0EE5E930368F}"/>
                </a:ext>
              </a:extLst>
            </p:cNvPr>
            <p:cNvSpPr/>
            <p:nvPr/>
          </p:nvSpPr>
          <p:spPr>
            <a:xfrm>
              <a:off x="5647425" y="3218075"/>
              <a:ext cx="97050" cy="26225"/>
            </a:xfrm>
            <a:custGeom>
              <a:avLst/>
              <a:gdLst/>
              <a:ahLst/>
              <a:cxnLst/>
              <a:rect l="l" t="t" r="r" b="b"/>
              <a:pathLst>
                <a:path w="3882" h="1049" extrusionOk="0">
                  <a:moveTo>
                    <a:pt x="1866" y="174"/>
                  </a:moveTo>
                  <a:lnTo>
                    <a:pt x="1866" y="174"/>
                  </a:lnTo>
                  <a:cubicBezTo>
                    <a:pt x="1828" y="519"/>
                    <a:pt x="2136" y="419"/>
                    <a:pt x="2310" y="477"/>
                  </a:cubicBezTo>
                  <a:cubicBezTo>
                    <a:pt x="2389" y="505"/>
                    <a:pt x="2473" y="510"/>
                    <a:pt x="2557" y="510"/>
                  </a:cubicBezTo>
                  <a:cubicBezTo>
                    <a:pt x="2610" y="510"/>
                    <a:pt x="2662" y="508"/>
                    <a:pt x="2715" y="508"/>
                  </a:cubicBezTo>
                  <a:cubicBezTo>
                    <a:pt x="2833" y="508"/>
                    <a:pt x="2950" y="518"/>
                    <a:pt x="3060" y="584"/>
                  </a:cubicBezTo>
                  <a:cubicBezTo>
                    <a:pt x="3120" y="620"/>
                    <a:pt x="3179" y="644"/>
                    <a:pt x="3227" y="691"/>
                  </a:cubicBezTo>
                  <a:cubicBezTo>
                    <a:pt x="3179" y="680"/>
                    <a:pt x="3120" y="644"/>
                    <a:pt x="3060" y="620"/>
                  </a:cubicBezTo>
                  <a:cubicBezTo>
                    <a:pt x="2703" y="560"/>
                    <a:pt x="2334" y="572"/>
                    <a:pt x="1977" y="453"/>
                  </a:cubicBezTo>
                  <a:cubicBezTo>
                    <a:pt x="1784" y="397"/>
                    <a:pt x="1764" y="297"/>
                    <a:pt x="1866" y="174"/>
                  </a:cubicBezTo>
                  <a:close/>
                  <a:moveTo>
                    <a:pt x="1201" y="1"/>
                  </a:moveTo>
                  <a:cubicBezTo>
                    <a:pt x="992" y="1"/>
                    <a:pt x="780" y="25"/>
                    <a:pt x="572" y="25"/>
                  </a:cubicBezTo>
                  <a:cubicBezTo>
                    <a:pt x="512" y="60"/>
                    <a:pt x="512" y="108"/>
                    <a:pt x="536" y="168"/>
                  </a:cubicBezTo>
                  <a:cubicBezTo>
                    <a:pt x="572" y="203"/>
                    <a:pt x="608" y="227"/>
                    <a:pt x="631" y="263"/>
                  </a:cubicBezTo>
                  <a:cubicBezTo>
                    <a:pt x="612" y="271"/>
                    <a:pt x="593" y="274"/>
                    <a:pt x="575" y="274"/>
                  </a:cubicBezTo>
                  <a:cubicBezTo>
                    <a:pt x="514" y="274"/>
                    <a:pt x="457" y="239"/>
                    <a:pt x="393" y="239"/>
                  </a:cubicBezTo>
                  <a:cubicBezTo>
                    <a:pt x="238" y="263"/>
                    <a:pt x="84" y="299"/>
                    <a:pt x="0" y="465"/>
                  </a:cubicBezTo>
                  <a:cubicBezTo>
                    <a:pt x="310" y="691"/>
                    <a:pt x="691" y="537"/>
                    <a:pt x="1024" y="644"/>
                  </a:cubicBezTo>
                  <a:cubicBezTo>
                    <a:pt x="1965" y="953"/>
                    <a:pt x="2929" y="906"/>
                    <a:pt x="3882" y="1049"/>
                  </a:cubicBezTo>
                  <a:cubicBezTo>
                    <a:pt x="3644" y="870"/>
                    <a:pt x="3334" y="727"/>
                    <a:pt x="3453" y="334"/>
                  </a:cubicBezTo>
                  <a:cubicBezTo>
                    <a:pt x="3221" y="205"/>
                    <a:pt x="2981" y="180"/>
                    <a:pt x="2739" y="180"/>
                  </a:cubicBezTo>
                  <a:cubicBezTo>
                    <a:pt x="2595" y="180"/>
                    <a:pt x="2451" y="189"/>
                    <a:pt x="2308" y="189"/>
                  </a:cubicBezTo>
                  <a:cubicBezTo>
                    <a:pt x="2161" y="189"/>
                    <a:pt x="2014" y="180"/>
                    <a:pt x="1870" y="144"/>
                  </a:cubicBezTo>
                  <a:lnTo>
                    <a:pt x="1870" y="144"/>
                  </a:lnTo>
                  <a:cubicBezTo>
                    <a:pt x="1869" y="145"/>
                    <a:pt x="1869" y="147"/>
                    <a:pt x="1869" y="149"/>
                  </a:cubicBezTo>
                  <a:lnTo>
                    <a:pt x="1869" y="149"/>
                  </a:lnTo>
                  <a:cubicBezTo>
                    <a:pt x="1653" y="29"/>
                    <a:pt x="1428" y="1"/>
                    <a:pt x="12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7923;p32">
              <a:extLst>
                <a:ext uri="{FF2B5EF4-FFF2-40B4-BE49-F238E27FC236}">
                  <a16:creationId xmlns:a16="http://schemas.microsoft.com/office/drawing/2014/main" id="{621C9158-C588-4A4E-91D7-09B4BA376763}"/>
                </a:ext>
              </a:extLst>
            </p:cNvPr>
            <p:cNvSpPr/>
            <p:nvPr/>
          </p:nvSpPr>
          <p:spPr>
            <a:xfrm>
              <a:off x="5607525" y="3210950"/>
              <a:ext cx="54200" cy="19375"/>
            </a:xfrm>
            <a:custGeom>
              <a:avLst/>
              <a:gdLst/>
              <a:ahLst/>
              <a:cxnLst/>
              <a:rect l="l" t="t" r="r" b="b"/>
              <a:pathLst>
                <a:path w="2168" h="775" extrusionOk="0">
                  <a:moveTo>
                    <a:pt x="191" y="0"/>
                  </a:moveTo>
                  <a:cubicBezTo>
                    <a:pt x="1" y="274"/>
                    <a:pt x="251" y="393"/>
                    <a:pt x="406" y="560"/>
                  </a:cubicBezTo>
                  <a:cubicBezTo>
                    <a:pt x="541" y="663"/>
                    <a:pt x="689" y="685"/>
                    <a:pt x="841" y="685"/>
                  </a:cubicBezTo>
                  <a:cubicBezTo>
                    <a:pt x="952" y="685"/>
                    <a:pt x="1065" y="673"/>
                    <a:pt x="1176" y="673"/>
                  </a:cubicBezTo>
                  <a:cubicBezTo>
                    <a:pt x="1314" y="673"/>
                    <a:pt x="1449" y="692"/>
                    <a:pt x="1572" y="774"/>
                  </a:cubicBezTo>
                  <a:cubicBezTo>
                    <a:pt x="1727" y="726"/>
                    <a:pt x="1858" y="667"/>
                    <a:pt x="2013" y="619"/>
                  </a:cubicBezTo>
                  <a:cubicBezTo>
                    <a:pt x="2096" y="607"/>
                    <a:pt x="2156" y="548"/>
                    <a:pt x="2168" y="453"/>
                  </a:cubicBezTo>
                  <a:lnTo>
                    <a:pt x="2168" y="322"/>
                  </a:lnTo>
                  <a:cubicBezTo>
                    <a:pt x="2154" y="308"/>
                    <a:pt x="2136" y="302"/>
                    <a:pt x="2114" y="302"/>
                  </a:cubicBezTo>
                  <a:cubicBezTo>
                    <a:pt x="2098" y="302"/>
                    <a:pt x="2080" y="305"/>
                    <a:pt x="2061" y="310"/>
                  </a:cubicBezTo>
                  <a:cubicBezTo>
                    <a:pt x="1906" y="250"/>
                    <a:pt x="1692" y="262"/>
                    <a:pt x="1549" y="131"/>
                  </a:cubicBezTo>
                  <a:cubicBezTo>
                    <a:pt x="1479" y="142"/>
                    <a:pt x="1410" y="146"/>
                    <a:pt x="1342" y="146"/>
                  </a:cubicBezTo>
                  <a:cubicBezTo>
                    <a:pt x="955" y="146"/>
                    <a:pt x="586" y="0"/>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7924;p32">
              <a:extLst>
                <a:ext uri="{FF2B5EF4-FFF2-40B4-BE49-F238E27FC236}">
                  <a16:creationId xmlns:a16="http://schemas.microsoft.com/office/drawing/2014/main" id="{8E9C6881-B983-47F6-AE82-C8B1C46807B9}"/>
                </a:ext>
              </a:extLst>
            </p:cNvPr>
            <p:cNvSpPr/>
            <p:nvPr/>
          </p:nvSpPr>
          <p:spPr>
            <a:xfrm>
              <a:off x="5646825" y="3214650"/>
              <a:ext cx="12525" cy="4425"/>
            </a:xfrm>
            <a:custGeom>
              <a:avLst/>
              <a:gdLst/>
              <a:ahLst/>
              <a:cxnLst/>
              <a:rect l="l" t="t" r="r" b="b"/>
              <a:pathLst>
                <a:path w="501" h="177" extrusionOk="0">
                  <a:moveTo>
                    <a:pt x="82" y="1"/>
                  </a:moveTo>
                  <a:cubicBezTo>
                    <a:pt x="52" y="1"/>
                    <a:pt x="26" y="21"/>
                    <a:pt x="0" y="66"/>
                  </a:cubicBezTo>
                  <a:cubicBezTo>
                    <a:pt x="94" y="152"/>
                    <a:pt x="203" y="177"/>
                    <a:pt x="317" y="177"/>
                  </a:cubicBezTo>
                  <a:cubicBezTo>
                    <a:pt x="377" y="177"/>
                    <a:pt x="439" y="170"/>
                    <a:pt x="501" y="162"/>
                  </a:cubicBezTo>
                  <a:cubicBezTo>
                    <a:pt x="477" y="114"/>
                    <a:pt x="465" y="66"/>
                    <a:pt x="453" y="43"/>
                  </a:cubicBezTo>
                  <a:lnTo>
                    <a:pt x="167" y="43"/>
                  </a:lnTo>
                  <a:cubicBezTo>
                    <a:pt x="134" y="15"/>
                    <a:pt x="107" y="1"/>
                    <a:pt x="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7925;p32">
              <a:extLst>
                <a:ext uri="{FF2B5EF4-FFF2-40B4-BE49-F238E27FC236}">
                  <a16:creationId xmlns:a16="http://schemas.microsoft.com/office/drawing/2014/main" id="{934243D9-6D4C-4B91-82A3-11F3132D87A6}"/>
                </a:ext>
              </a:extLst>
            </p:cNvPr>
            <p:cNvSpPr/>
            <p:nvPr/>
          </p:nvSpPr>
          <p:spPr>
            <a:xfrm>
              <a:off x="5213425" y="3143175"/>
              <a:ext cx="16400" cy="13000"/>
            </a:xfrm>
            <a:custGeom>
              <a:avLst/>
              <a:gdLst/>
              <a:ahLst/>
              <a:cxnLst/>
              <a:rect l="l" t="t" r="r" b="b"/>
              <a:pathLst>
                <a:path w="656" h="520" extrusionOk="0">
                  <a:moveTo>
                    <a:pt x="188" y="1"/>
                  </a:moveTo>
                  <a:cubicBezTo>
                    <a:pt x="97" y="1"/>
                    <a:pt x="56" y="102"/>
                    <a:pt x="1" y="175"/>
                  </a:cubicBezTo>
                  <a:cubicBezTo>
                    <a:pt x="1" y="449"/>
                    <a:pt x="104" y="520"/>
                    <a:pt x="245" y="520"/>
                  </a:cubicBezTo>
                  <a:cubicBezTo>
                    <a:pt x="344" y="520"/>
                    <a:pt x="460" y="485"/>
                    <a:pt x="572" y="461"/>
                  </a:cubicBezTo>
                  <a:cubicBezTo>
                    <a:pt x="656" y="294"/>
                    <a:pt x="513" y="247"/>
                    <a:pt x="418" y="175"/>
                  </a:cubicBezTo>
                  <a:cubicBezTo>
                    <a:pt x="370" y="116"/>
                    <a:pt x="334" y="68"/>
                    <a:pt x="287" y="32"/>
                  </a:cubicBezTo>
                  <a:cubicBezTo>
                    <a:pt x="248" y="10"/>
                    <a:pt x="216" y="1"/>
                    <a:pt x="1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7926;p32">
              <a:extLst>
                <a:ext uri="{FF2B5EF4-FFF2-40B4-BE49-F238E27FC236}">
                  <a16:creationId xmlns:a16="http://schemas.microsoft.com/office/drawing/2014/main" id="{D40C3627-CAA5-4EB6-8C60-FADD9A36463B}"/>
                </a:ext>
              </a:extLst>
            </p:cNvPr>
            <p:cNvSpPr/>
            <p:nvPr/>
          </p:nvSpPr>
          <p:spPr>
            <a:xfrm>
              <a:off x="5223850" y="3145450"/>
              <a:ext cx="22650" cy="9100"/>
            </a:xfrm>
            <a:custGeom>
              <a:avLst/>
              <a:gdLst/>
              <a:ahLst/>
              <a:cxnLst/>
              <a:rect l="l" t="t" r="r" b="b"/>
              <a:pathLst>
                <a:path w="906" h="364" extrusionOk="0">
                  <a:moveTo>
                    <a:pt x="568" y="1"/>
                  </a:moveTo>
                  <a:cubicBezTo>
                    <a:pt x="480" y="1"/>
                    <a:pt x="394" y="13"/>
                    <a:pt x="310" y="60"/>
                  </a:cubicBezTo>
                  <a:cubicBezTo>
                    <a:pt x="215" y="60"/>
                    <a:pt x="108" y="72"/>
                    <a:pt x="1" y="72"/>
                  </a:cubicBezTo>
                  <a:cubicBezTo>
                    <a:pt x="48" y="156"/>
                    <a:pt x="108" y="263"/>
                    <a:pt x="155" y="358"/>
                  </a:cubicBezTo>
                  <a:cubicBezTo>
                    <a:pt x="179" y="358"/>
                    <a:pt x="214" y="363"/>
                    <a:pt x="248" y="363"/>
                  </a:cubicBezTo>
                  <a:cubicBezTo>
                    <a:pt x="265" y="363"/>
                    <a:pt x="282" y="362"/>
                    <a:pt x="298" y="358"/>
                  </a:cubicBezTo>
                  <a:cubicBezTo>
                    <a:pt x="441" y="144"/>
                    <a:pt x="691" y="251"/>
                    <a:pt x="882" y="191"/>
                  </a:cubicBezTo>
                  <a:cubicBezTo>
                    <a:pt x="906" y="120"/>
                    <a:pt x="894" y="60"/>
                    <a:pt x="834" y="13"/>
                  </a:cubicBezTo>
                  <a:cubicBezTo>
                    <a:pt x="745" y="13"/>
                    <a:pt x="656" y="1"/>
                    <a:pt x="5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7927;p32">
              <a:extLst>
                <a:ext uri="{FF2B5EF4-FFF2-40B4-BE49-F238E27FC236}">
                  <a16:creationId xmlns:a16="http://schemas.microsoft.com/office/drawing/2014/main" id="{DE9374EB-A938-43D6-888A-6D84D821E624}"/>
                </a:ext>
              </a:extLst>
            </p:cNvPr>
            <p:cNvSpPr/>
            <p:nvPr/>
          </p:nvSpPr>
          <p:spPr>
            <a:xfrm>
              <a:off x="5213425" y="3132950"/>
              <a:ext cx="11350" cy="14625"/>
            </a:xfrm>
            <a:custGeom>
              <a:avLst/>
              <a:gdLst/>
              <a:ahLst/>
              <a:cxnLst/>
              <a:rect l="l" t="t" r="r" b="b"/>
              <a:pathLst>
                <a:path w="454" h="585" extrusionOk="0">
                  <a:moveTo>
                    <a:pt x="430" y="1"/>
                  </a:moveTo>
                  <a:lnTo>
                    <a:pt x="430" y="1"/>
                  </a:lnTo>
                  <a:cubicBezTo>
                    <a:pt x="239" y="167"/>
                    <a:pt x="1" y="286"/>
                    <a:pt x="1" y="584"/>
                  </a:cubicBezTo>
                  <a:cubicBezTo>
                    <a:pt x="96" y="525"/>
                    <a:pt x="191" y="477"/>
                    <a:pt x="287" y="441"/>
                  </a:cubicBezTo>
                  <a:cubicBezTo>
                    <a:pt x="346" y="286"/>
                    <a:pt x="453" y="155"/>
                    <a:pt x="43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7928;p32">
              <a:extLst>
                <a:ext uri="{FF2B5EF4-FFF2-40B4-BE49-F238E27FC236}">
                  <a16:creationId xmlns:a16="http://schemas.microsoft.com/office/drawing/2014/main" id="{6F78B86B-9B95-4967-9F2F-08D6922E4963}"/>
                </a:ext>
              </a:extLst>
            </p:cNvPr>
            <p:cNvSpPr/>
            <p:nvPr/>
          </p:nvSpPr>
          <p:spPr>
            <a:xfrm>
              <a:off x="5231000" y="3035925"/>
              <a:ext cx="7475" cy="7750"/>
            </a:xfrm>
            <a:custGeom>
              <a:avLst/>
              <a:gdLst/>
              <a:ahLst/>
              <a:cxnLst/>
              <a:rect l="l" t="t" r="r" b="b"/>
              <a:pathLst>
                <a:path w="299" h="310" extrusionOk="0">
                  <a:moveTo>
                    <a:pt x="286" y="0"/>
                  </a:moveTo>
                  <a:cubicBezTo>
                    <a:pt x="0" y="36"/>
                    <a:pt x="131" y="179"/>
                    <a:pt x="179" y="310"/>
                  </a:cubicBezTo>
                  <a:cubicBezTo>
                    <a:pt x="262" y="238"/>
                    <a:pt x="298" y="131"/>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7929;p32">
              <a:extLst>
                <a:ext uri="{FF2B5EF4-FFF2-40B4-BE49-F238E27FC236}">
                  <a16:creationId xmlns:a16="http://schemas.microsoft.com/office/drawing/2014/main" id="{CA6C3010-B446-4F2B-B89B-EEC9F5885384}"/>
                </a:ext>
              </a:extLst>
            </p:cNvPr>
            <p:cNvSpPr/>
            <p:nvPr/>
          </p:nvSpPr>
          <p:spPr>
            <a:xfrm>
              <a:off x="5231600" y="3142775"/>
              <a:ext cx="18275" cy="5500"/>
            </a:xfrm>
            <a:custGeom>
              <a:avLst/>
              <a:gdLst/>
              <a:ahLst/>
              <a:cxnLst/>
              <a:rect l="l" t="t" r="r" b="b"/>
              <a:pathLst>
                <a:path w="731" h="220" extrusionOk="0">
                  <a:moveTo>
                    <a:pt x="584" y="1"/>
                  </a:moveTo>
                  <a:cubicBezTo>
                    <a:pt x="393" y="13"/>
                    <a:pt x="215" y="24"/>
                    <a:pt x="24" y="48"/>
                  </a:cubicBezTo>
                  <a:cubicBezTo>
                    <a:pt x="0" y="84"/>
                    <a:pt x="0" y="120"/>
                    <a:pt x="24" y="167"/>
                  </a:cubicBezTo>
                  <a:lnTo>
                    <a:pt x="560" y="203"/>
                  </a:lnTo>
                  <a:cubicBezTo>
                    <a:pt x="590" y="214"/>
                    <a:pt x="615" y="219"/>
                    <a:pt x="636" y="219"/>
                  </a:cubicBezTo>
                  <a:cubicBezTo>
                    <a:pt x="708" y="219"/>
                    <a:pt x="730" y="159"/>
                    <a:pt x="703" y="48"/>
                  </a:cubicBezTo>
                  <a:cubicBezTo>
                    <a:pt x="679" y="24"/>
                    <a:pt x="631" y="13"/>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7930;p32">
              <a:extLst>
                <a:ext uri="{FF2B5EF4-FFF2-40B4-BE49-F238E27FC236}">
                  <a16:creationId xmlns:a16="http://schemas.microsoft.com/office/drawing/2014/main" id="{26C2054C-898C-48BE-9C82-6B6FF857C45F}"/>
                </a:ext>
              </a:extLst>
            </p:cNvPr>
            <p:cNvSpPr/>
            <p:nvPr/>
          </p:nvSpPr>
          <p:spPr>
            <a:xfrm>
              <a:off x="5416150" y="3164425"/>
              <a:ext cx="156275" cy="23325"/>
            </a:xfrm>
            <a:custGeom>
              <a:avLst/>
              <a:gdLst/>
              <a:ahLst/>
              <a:cxnLst/>
              <a:rect l="l" t="t" r="r" b="b"/>
              <a:pathLst>
                <a:path w="6251" h="933" extrusionOk="0">
                  <a:moveTo>
                    <a:pt x="1137" y="1"/>
                  </a:moveTo>
                  <a:cubicBezTo>
                    <a:pt x="1110" y="1"/>
                    <a:pt x="1084" y="10"/>
                    <a:pt x="1060" y="28"/>
                  </a:cubicBezTo>
                  <a:cubicBezTo>
                    <a:pt x="1012" y="28"/>
                    <a:pt x="953" y="39"/>
                    <a:pt x="917" y="51"/>
                  </a:cubicBezTo>
                  <a:cubicBezTo>
                    <a:pt x="880" y="56"/>
                    <a:pt x="842" y="57"/>
                    <a:pt x="805" y="57"/>
                  </a:cubicBezTo>
                  <a:cubicBezTo>
                    <a:pt x="685" y="57"/>
                    <a:pt x="564" y="41"/>
                    <a:pt x="448" y="41"/>
                  </a:cubicBezTo>
                  <a:cubicBezTo>
                    <a:pt x="287" y="41"/>
                    <a:pt x="134" y="72"/>
                    <a:pt x="0" y="218"/>
                  </a:cubicBezTo>
                  <a:cubicBezTo>
                    <a:pt x="1536" y="528"/>
                    <a:pt x="3120" y="468"/>
                    <a:pt x="4644" y="801"/>
                  </a:cubicBezTo>
                  <a:cubicBezTo>
                    <a:pt x="5025" y="873"/>
                    <a:pt x="5406" y="873"/>
                    <a:pt x="5775" y="921"/>
                  </a:cubicBezTo>
                  <a:cubicBezTo>
                    <a:pt x="5953" y="909"/>
                    <a:pt x="6156" y="932"/>
                    <a:pt x="6251" y="742"/>
                  </a:cubicBezTo>
                  <a:cubicBezTo>
                    <a:pt x="5894" y="516"/>
                    <a:pt x="5453" y="694"/>
                    <a:pt x="5096" y="468"/>
                  </a:cubicBezTo>
                  <a:cubicBezTo>
                    <a:pt x="5059" y="469"/>
                    <a:pt x="5023" y="470"/>
                    <a:pt x="4987" y="470"/>
                  </a:cubicBezTo>
                  <a:cubicBezTo>
                    <a:pt x="4250" y="470"/>
                    <a:pt x="3524" y="249"/>
                    <a:pt x="2798" y="159"/>
                  </a:cubicBezTo>
                  <a:cubicBezTo>
                    <a:pt x="2770" y="142"/>
                    <a:pt x="2748" y="133"/>
                    <a:pt x="2726" y="133"/>
                  </a:cubicBezTo>
                  <a:cubicBezTo>
                    <a:pt x="2700" y="133"/>
                    <a:pt x="2675" y="145"/>
                    <a:pt x="2643" y="170"/>
                  </a:cubicBezTo>
                  <a:cubicBezTo>
                    <a:pt x="2620" y="182"/>
                    <a:pt x="2596" y="188"/>
                    <a:pt x="2572" y="188"/>
                  </a:cubicBezTo>
                  <a:cubicBezTo>
                    <a:pt x="2548" y="188"/>
                    <a:pt x="2524" y="182"/>
                    <a:pt x="2500" y="170"/>
                  </a:cubicBezTo>
                  <a:cubicBezTo>
                    <a:pt x="2358" y="87"/>
                    <a:pt x="2179" y="147"/>
                    <a:pt x="2024" y="87"/>
                  </a:cubicBezTo>
                  <a:cubicBezTo>
                    <a:pt x="1869" y="87"/>
                    <a:pt x="1691" y="75"/>
                    <a:pt x="1524" y="75"/>
                  </a:cubicBezTo>
                  <a:cubicBezTo>
                    <a:pt x="1499" y="85"/>
                    <a:pt x="1475" y="91"/>
                    <a:pt x="1450" y="91"/>
                  </a:cubicBezTo>
                  <a:cubicBezTo>
                    <a:pt x="1415" y="91"/>
                    <a:pt x="1380" y="79"/>
                    <a:pt x="1346" y="51"/>
                  </a:cubicBezTo>
                  <a:cubicBezTo>
                    <a:pt x="1298" y="51"/>
                    <a:pt x="1250" y="39"/>
                    <a:pt x="1215" y="28"/>
                  </a:cubicBezTo>
                  <a:cubicBezTo>
                    <a:pt x="1191" y="10"/>
                    <a:pt x="1164" y="1"/>
                    <a:pt x="11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7931;p32">
              <a:extLst>
                <a:ext uri="{FF2B5EF4-FFF2-40B4-BE49-F238E27FC236}">
                  <a16:creationId xmlns:a16="http://schemas.microsoft.com/office/drawing/2014/main" id="{11C2C097-79F0-4CE1-B1C4-D91EF971623F}"/>
                </a:ext>
              </a:extLst>
            </p:cNvPr>
            <p:cNvSpPr/>
            <p:nvPr/>
          </p:nvSpPr>
          <p:spPr>
            <a:xfrm>
              <a:off x="5338150" y="3157650"/>
              <a:ext cx="101225" cy="11950"/>
            </a:xfrm>
            <a:custGeom>
              <a:avLst/>
              <a:gdLst/>
              <a:ahLst/>
              <a:cxnLst/>
              <a:rect l="l" t="t" r="r" b="b"/>
              <a:pathLst>
                <a:path w="4049" h="478" extrusionOk="0">
                  <a:moveTo>
                    <a:pt x="667" y="1"/>
                  </a:moveTo>
                  <a:cubicBezTo>
                    <a:pt x="465" y="13"/>
                    <a:pt x="239" y="1"/>
                    <a:pt x="48" y="120"/>
                  </a:cubicBezTo>
                  <a:cubicBezTo>
                    <a:pt x="25" y="132"/>
                    <a:pt x="13" y="168"/>
                    <a:pt x="1" y="191"/>
                  </a:cubicBezTo>
                  <a:cubicBezTo>
                    <a:pt x="1037" y="358"/>
                    <a:pt x="2096" y="370"/>
                    <a:pt x="3144" y="477"/>
                  </a:cubicBezTo>
                  <a:cubicBezTo>
                    <a:pt x="3225" y="448"/>
                    <a:pt x="3308" y="441"/>
                    <a:pt x="3392" y="441"/>
                  </a:cubicBezTo>
                  <a:cubicBezTo>
                    <a:pt x="3474" y="441"/>
                    <a:pt x="3557" y="448"/>
                    <a:pt x="3638" y="448"/>
                  </a:cubicBezTo>
                  <a:cubicBezTo>
                    <a:pt x="3781" y="448"/>
                    <a:pt x="3922" y="427"/>
                    <a:pt x="4049" y="310"/>
                  </a:cubicBezTo>
                  <a:lnTo>
                    <a:pt x="4049" y="263"/>
                  </a:lnTo>
                  <a:cubicBezTo>
                    <a:pt x="3894" y="203"/>
                    <a:pt x="3739" y="263"/>
                    <a:pt x="3584" y="180"/>
                  </a:cubicBezTo>
                  <a:cubicBezTo>
                    <a:pt x="3454" y="180"/>
                    <a:pt x="3323" y="168"/>
                    <a:pt x="3180" y="144"/>
                  </a:cubicBezTo>
                  <a:cubicBezTo>
                    <a:pt x="2692" y="132"/>
                    <a:pt x="2215" y="84"/>
                    <a:pt x="17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7932;p32">
              <a:extLst>
                <a:ext uri="{FF2B5EF4-FFF2-40B4-BE49-F238E27FC236}">
                  <a16:creationId xmlns:a16="http://schemas.microsoft.com/office/drawing/2014/main" id="{A25D0F92-0ECF-4C24-90A0-0D43D7368981}"/>
                </a:ext>
              </a:extLst>
            </p:cNvPr>
            <p:cNvSpPr/>
            <p:nvPr/>
          </p:nvSpPr>
          <p:spPr>
            <a:xfrm>
              <a:off x="5496200" y="3201425"/>
              <a:ext cx="69100" cy="19950"/>
            </a:xfrm>
            <a:custGeom>
              <a:avLst/>
              <a:gdLst/>
              <a:ahLst/>
              <a:cxnLst/>
              <a:rect l="l" t="t" r="r" b="b"/>
              <a:pathLst>
                <a:path w="2764" h="798" extrusionOk="0">
                  <a:moveTo>
                    <a:pt x="1727" y="0"/>
                  </a:moveTo>
                  <a:cubicBezTo>
                    <a:pt x="1656" y="155"/>
                    <a:pt x="1549" y="262"/>
                    <a:pt x="1370" y="262"/>
                  </a:cubicBezTo>
                  <a:cubicBezTo>
                    <a:pt x="1251" y="262"/>
                    <a:pt x="1132" y="214"/>
                    <a:pt x="1025" y="155"/>
                  </a:cubicBezTo>
                  <a:cubicBezTo>
                    <a:pt x="953" y="107"/>
                    <a:pt x="858" y="60"/>
                    <a:pt x="763" y="60"/>
                  </a:cubicBezTo>
                  <a:cubicBezTo>
                    <a:pt x="489" y="95"/>
                    <a:pt x="215" y="60"/>
                    <a:pt x="1" y="298"/>
                  </a:cubicBezTo>
                  <a:cubicBezTo>
                    <a:pt x="310" y="524"/>
                    <a:pt x="727" y="322"/>
                    <a:pt x="1025" y="572"/>
                  </a:cubicBezTo>
                  <a:cubicBezTo>
                    <a:pt x="1136" y="623"/>
                    <a:pt x="1251" y="635"/>
                    <a:pt x="1367" y="635"/>
                  </a:cubicBezTo>
                  <a:cubicBezTo>
                    <a:pt x="1466" y="635"/>
                    <a:pt x="1565" y="626"/>
                    <a:pt x="1662" y="626"/>
                  </a:cubicBezTo>
                  <a:cubicBezTo>
                    <a:pt x="1792" y="626"/>
                    <a:pt x="1919" y="642"/>
                    <a:pt x="2037" y="715"/>
                  </a:cubicBezTo>
                  <a:cubicBezTo>
                    <a:pt x="2132" y="715"/>
                    <a:pt x="2215" y="738"/>
                    <a:pt x="2311" y="738"/>
                  </a:cubicBezTo>
                  <a:cubicBezTo>
                    <a:pt x="2358" y="786"/>
                    <a:pt x="2418" y="795"/>
                    <a:pt x="2480" y="795"/>
                  </a:cubicBezTo>
                  <a:cubicBezTo>
                    <a:pt x="2518" y="795"/>
                    <a:pt x="2556" y="792"/>
                    <a:pt x="2594" y="792"/>
                  </a:cubicBezTo>
                  <a:cubicBezTo>
                    <a:pt x="2619" y="792"/>
                    <a:pt x="2644" y="793"/>
                    <a:pt x="2668" y="798"/>
                  </a:cubicBezTo>
                  <a:cubicBezTo>
                    <a:pt x="2727" y="774"/>
                    <a:pt x="2751" y="750"/>
                    <a:pt x="2763" y="679"/>
                  </a:cubicBezTo>
                  <a:cubicBezTo>
                    <a:pt x="2739" y="584"/>
                    <a:pt x="2680" y="524"/>
                    <a:pt x="2608" y="476"/>
                  </a:cubicBezTo>
                  <a:cubicBezTo>
                    <a:pt x="2501" y="441"/>
                    <a:pt x="2454" y="381"/>
                    <a:pt x="2585" y="298"/>
                  </a:cubicBezTo>
                  <a:cubicBezTo>
                    <a:pt x="2668" y="262"/>
                    <a:pt x="2727" y="226"/>
                    <a:pt x="2763" y="143"/>
                  </a:cubicBezTo>
                  <a:cubicBezTo>
                    <a:pt x="2586" y="32"/>
                    <a:pt x="2395" y="18"/>
                    <a:pt x="2201" y="18"/>
                  </a:cubicBezTo>
                  <a:cubicBezTo>
                    <a:pt x="2136" y="18"/>
                    <a:pt x="2071" y="19"/>
                    <a:pt x="2005" y="19"/>
                  </a:cubicBezTo>
                  <a:cubicBezTo>
                    <a:pt x="1912" y="19"/>
                    <a:pt x="1819" y="16"/>
                    <a:pt x="17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7933;p32">
              <a:extLst>
                <a:ext uri="{FF2B5EF4-FFF2-40B4-BE49-F238E27FC236}">
                  <a16:creationId xmlns:a16="http://schemas.microsoft.com/office/drawing/2014/main" id="{EE36100D-BFB2-4F65-B38E-94BFDB8551CE}"/>
                </a:ext>
              </a:extLst>
            </p:cNvPr>
            <p:cNvSpPr/>
            <p:nvPr/>
          </p:nvSpPr>
          <p:spPr>
            <a:xfrm>
              <a:off x="5488775" y="3193575"/>
              <a:ext cx="44975" cy="18050"/>
            </a:xfrm>
            <a:custGeom>
              <a:avLst/>
              <a:gdLst/>
              <a:ahLst/>
              <a:cxnLst/>
              <a:rect l="l" t="t" r="r" b="b"/>
              <a:pathLst>
                <a:path w="1799" h="722" extrusionOk="0">
                  <a:moveTo>
                    <a:pt x="466" y="1"/>
                  </a:moveTo>
                  <a:cubicBezTo>
                    <a:pt x="410" y="1"/>
                    <a:pt x="354" y="2"/>
                    <a:pt x="298" y="5"/>
                  </a:cubicBezTo>
                  <a:cubicBezTo>
                    <a:pt x="0" y="195"/>
                    <a:pt x="119" y="397"/>
                    <a:pt x="286" y="600"/>
                  </a:cubicBezTo>
                  <a:cubicBezTo>
                    <a:pt x="584" y="576"/>
                    <a:pt x="893" y="612"/>
                    <a:pt x="1167" y="433"/>
                  </a:cubicBezTo>
                  <a:cubicBezTo>
                    <a:pt x="1250" y="457"/>
                    <a:pt x="1298" y="493"/>
                    <a:pt x="1310" y="588"/>
                  </a:cubicBezTo>
                  <a:cubicBezTo>
                    <a:pt x="1371" y="689"/>
                    <a:pt x="1466" y="722"/>
                    <a:pt x="1567" y="722"/>
                  </a:cubicBezTo>
                  <a:cubicBezTo>
                    <a:pt x="1584" y="722"/>
                    <a:pt x="1602" y="721"/>
                    <a:pt x="1620" y="719"/>
                  </a:cubicBezTo>
                  <a:cubicBezTo>
                    <a:pt x="1739" y="600"/>
                    <a:pt x="1798" y="445"/>
                    <a:pt x="1774" y="278"/>
                  </a:cubicBezTo>
                  <a:cubicBezTo>
                    <a:pt x="1350" y="88"/>
                    <a:pt x="917" y="1"/>
                    <a:pt x="4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7934;p32">
              <a:extLst>
                <a:ext uri="{FF2B5EF4-FFF2-40B4-BE49-F238E27FC236}">
                  <a16:creationId xmlns:a16="http://schemas.microsoft.com/office/drawing/2014/main" id="{CFDAC658-3738-43AD-A79E-5F4BC5E0EDBE}"/>
                </a:ext>
              </a:extLst>
            </p:cNvPr>
            <p:cNvSpPr/>
            <p:nvPr/>
          </p:nvSpPr>
          <p:spPr>
            <a:xfrm>
              <a:off x="5283675" y="3146975"/>
              <a:ext cx="73550" cy="15175"/>
            </a:xfrm>
            <a:custGeom>
              <a:avLst/>
              <a:gdLst/>
              <a:ahLst/>
              <a:cxnLst/>
              <a:rect l="l" t="t" r="r" b="b"/>
              <a:pathLst>
                <a:path w="2942" h="607" extrusionOk="0">
                  <a:moveTo>
                    <a:pt x="1259" y="1"/>
                  </a:moveTo>
                  <a:cubicBezTo>
                    <a:pt x="1142" y="1"/>
                    <a:pt x="1021" y="23"/>
                    <a:pt x="906" y="23"/>
                  </a:cubicBezTo>
                  <a:cubicBezTo>
                    <a:pt x="644" y="106"/>
                    <a:pt x="334" y="71"/>
                    <a:pt x="84" y="214"/>
                  </a:cubicBezTo>
                  <a:cubicBezTo>
                    <a:pt x="48" y="249"/>
                    <a:pt x="37" y="273"/>
                    <a:pt x="1" y="309"/>
                  </a:cubicBezTo>
                  <a:cubicBezTo>
                    <a:pt x="715" y="440"/>
                    <a:pt x="1430" y="607"/>
                    <a:pt x="2168" y="607"/>
                  </a:cubicBezTo>
                  <a:cubicBezTo>
                    <a:pt x="2180" y="583"/>
                    <a:pt x="2204" y="559"/>
                    <a:pt x="2239" y="547"/>
                  </a:cubicBezTo>
                  <a:cubicBezTo>
                    <a:pt x="2313" y="512"/>
                    <a:pt x="2390" y="504"/>
                    <a:pt x="2467" y="504"/>
                  </a:cubicBezTo>
                  <a:cubicBezTo>
                    <a:pt x="2531" y="504"/>
                    <a:pt x="2595" y="510"/>
                    <a:pt x="2658" y="510"/>
                  </a:cubicBezTo>
                  <a:cubicBezTo>
                    <a:pt x="2727" y="510"/>
                    <a:pt x="2795" y="503"/>
                    <a:pt x="2858" y="476"/>
                  </a:cubicBezTo>
                  <a:cubicBezTo>
                    <a:pt x="2894" y="452"/>
                    <a:pt x="2918" y="440"/>
                    <a:pt x="2942" y="428"/>
                  </a:cubicBezTo>
                  <a:cubicBezTo>
                    <a:pt x="2918" y="392"/>
                    <a:pt x="2906" y="368"/>
                    <a:pt x="2906" y="321"/>
                  </a:cubicBezTo>
                  <a:cubicBezTo>
                    <a:pt x="2737" y="161"/>
                    <a:pt x="2542" y="127"/>
                    <a:pt x="2309" y="127"/>
                  </a:cubicBezTo>
                  <a:cubicBezTo>
                    <a:pt x="2263" y="127"/>
                    <a:pt x="2216" y="128"/>
                    <a:pt x="2168" y="130"/>
                  </a:cubicBezTo>
                  <a:cubicBezTo>
                    <a:pt x="2084" y="142"/>
                    <a:pt x="2013" y="154"/>
                    <a:pt x="1953" y="178"/>
                  </a:cubicBezTo>
                  <a:cubicBezTo>
                    <a:pt x="1799" y="190"/>
                    <a:pt x="1715" y="356"/>
                    <a:pt x="1549" y="356"/>
                  </a:cubicBezTo>
                  <a:cubicBezTo>
                    <a:pt x="1572" y="273"/>
                    <a:pt x="1703" y="237"/>
                    <a:pt x="1608" y="130"/>
                  </a:cubicBezTo>
                  <a:cubicBezTo>
                    <a:pt x="1504" y="26"/>
                    <a:pt x="1384" y="1"/>
                    <a:pt x="12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7935;p32">
              <a:extLst>
                <a:ext uri="{FF2B5EF4-FFF2-40B4-BE49-F238E27FC236}">
                  <a16:creationId xmlns:a16="http://schemas.microsoft.com/office/drawing/2014/main" id="{8FFB7728-B81C-4E9C-90CA-A0FC36BE45F3}"/>
                </a:ext>
              </a:extLst>
            </p:cNvPr>
            <p:cNvSpPr/>
            <p:nvPr/>
          </p:nvSpPr>
          <p:spPr>
            <a:xfrm>
              <a:off x="5245575" y="3143800"/>
              <a:ext cx="51225" cy="12075"/>
            </a:xfrm>
            <a:custGeom>
              <a:avLst/>
              <a:gdLst/>
              <a:ahLst/>
              <a:cxnLst/>
              <a:rect l="l" t="t" r="r" b="b"/>
              <a:pathLst>
                <a:path w="2049" h="483" extrusionOk="0">
                  <a:moveTo>
                    <a:pt x="308" y="0"/>
                  </a:moveTo>
                  <a:cubicBezTo>
                    <a:pt x="254" y="0"/>
                    <a:pt x="199" y="6"/>
                    <a:pt x="144" y="19"/>
                  </a:cubicBezTo>
                  <a:lnTo>
                    <a:pt x="1" y="162"/>
                  </a:lnTo>
                  <a:cubicBezTo>
                    <a:pt x="1" y="198"/>
                    <a:pt x="13" y="222"/>
                    <a:pt x="13" y="281"/>
                  </a:cubicBezTo>
                  <a:cubicBezTo>
                    <a:pt x="447" y="321"/>
                    <a:pt x="857" y="483"/>
                    <a:pt x="1290" y="483"/>
                  </a:cubicBezTo>
                  <a:cubicBezTo>
                    <a:pt x="1379" y="483"/>
                    <a:pt x="1469" y="476"/>
                    <a:pt x="1561" y="460"/>
                  </a:cubicBezTo>
                  <a:lnTo>
                    <a:pt x="1644" y="424"/>
                  </a:lnTo>
                  <a:cubicBezTo>
                    <a:pt x="1763" y="317"/>
                    <a:pt x="1977" y="448"/>
                    <a:pt x="2049" y="257"/>
                  </a:cubicBezTo>
                  <a:cubicBezTo>
                    <a:pt x="2037" y="138"/>
                    <a:pt x="1965" y="91"/>
                    <a:pt x="1858" y="79"/>
                  </a:cubicBezTo>
                  <a:cubicBezTo>
                    <a:pt x="1739" y="91"/>
                    <a:pt x="1584" y="67"/>
                    <a:pt x="1465" y="138"/>
                  </a:cubicBezTo>
                  <a:cubicBezTo>
                    <a:pt x="1406" y="138"/>
                    <a:pt x="1346" y="126"/>
                    <a:pt x="1287" y="126"/>
                  </a:cubicBezTo>
                  <a:cubicBezTo>
                    <a:pt x="1231" y="140"/>
                    <a:pt x="1177" y="145"/>
                    <a:pt x="1122" y="145"/>
                  </a:cubicBezTo>
                  <a:cubicBezTo>
                    <a:pt x="847" y="145"/>
                    <a:pt x="584" y="0"/>
                    <a:pt x="3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7936;p32">
              <a:extLst>
                <a:ext uri="{FF2B5EF4-FFF2-40B4-BE49-F238E27FC236}">
                  <a16:creationId xmlns:a16="http://schemas.microsoft.com/office/drawing/2014/main" id="{AE972770-A3D9-48CC-89FC-D0C0C6F675E3}"/>
                </a:ext>
              </a:extLst>
            </p:cNvPr>
            <p:cNvSpPr/>
            <p:nvPr/>
          </p:nvSpPr>
          <p:spPr>
            <a:xfrm>
              <a:off x="5553950" y="3203875"/>
              <a:ext cx="33975" cy="17475"/>
            </a:xfrm>
            <a:custGeom>
              <a:avLst/>
              <a:gdLst/>
              <a:ahLst/>
              <a:cxnLst/>
              <a:rect l="l" t="t" r="r" b="b"/>
              <a:pathLst>
                <a:path w="1359" h="699" extrusionOk="0">
                  <a:moveTo>
                    <a:pt x="679" y="0"/>
                  </a:moveTo>
                  <a:cubicBezTo>
                    <a:pt x="612" y="0"/>
                    <a:pt x="544" y="5"/>
                    <a:pt x="477" y="9"/>
                  </a:cubicBezTo>
                  <a:lnTo>
                    <a:pt x="120" y="57"/>
                  </a:lnTo>
                  <a:cubicBezTo>
                    <a:pt x="1" y="236"/>
                    <a:pt x="108" y="355"/>
                    <a:pt x="251" y="438"/>
                  </a:cubicBezTo>
                  <a:cubicBezTo>
                    <a:pt x="310" y="486"/>
                    <a:pt x="382" y="533"/>
                    <a:pt x="441" y="581"/>
                  </a:cubicBezTo>
                  <a:cubicBezTo>
                    <a:pt x="570" y="665"/>
                    <a:pt x="696" y="699"/>
                    <a:pt x="822" y="699"/>
                  </a:cubicBezTo>
                  <a:cubicBezTo>
                    <a:pt x="964" y="699"/>
                    <a:pt x="1106" y="656"/>
                    <a:pt x="1251" y="593"/>
                  </a:cubicBezTo>
                  <a:cubicBezTo>
                    <a:pt x="1310" y="545"/>
                    <a:pt x="1334" y="486"/>
                    <a:pt x="1358" y="414"/>
                  </a:cubicBezTo>
                  <a:cubicBezTo>
                    <a:pt x="1334" y="188"/>
                    <a:pt x="1156" y="140"/>
                    <a:pt x="1013" y="57"/>
                  </a:cubicBezTo>
                  <a:cubicBezTo>
                    <a:pt x="902" y="12"/>
                    <a:pt x="791" y="0"/>
                    <a:pt x="6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7937;p32">
              <a:extLst>
                <a:ext uri="{FF2B5EF4-FFF2-40B4-BE49-F238E27FC236}">
                  <a16:creationId xmlns:a16="http://schemas.microsoft.com/office/drawing/2014/main" id="{734010EE-1731-4D92-9B32-2C56602DF182}"/>
                </a:ext>
              </a:extLst>
            </p:cNvPr>
            <p:cNvSpPr/>
            <p:nvPr/>
          </p:nvSpPr>
          <p:spPr>
            <a:xfrm>
              <a:off x="5592350" y="3207075"/>
              <a:ext cx="58675" cy="8950"/>
            </a:xfrm>
            <a:custGeom>
              <a:avLst/>
              <a:gdLst/>
              <a:ahLst/>
              <a:cxnLst/>
              <a:rect l="l" t="t" r="r" b="b"/>
              <a:pathLst>
                <a:path w="2347" h="358" extrusionOk="0">
                  <a:moveTo>
                    <a:pt x="72" y="0"/>
                  </a:moveTo>
                  <a:cubicBezTo>
                    <a:pt x="13" y="60"/>
                    <a:pt x="1" y="119"/>
                    <a:pt x="36" y="191"/>
                  </a:cubicBezTo>
                  <a:cubicBezTo>
                    <a:pt x="161" y="297"/>
                    <a:pt x="285" y="350"/>
                    <a:pt x="410" y="350"/>
                  </a:cubicBezTo>
                  <a:cubicBezTo>
                    <a:pt x="523" y="350"/>
                    <a:pt x="637" y="306"/>
                    <a:pt x="751" y="215"/>
                  </a:cubicBezTo>
                  <a:cubicBezTo>
                    <a:pt x="1227" y="250"/>
                    <a:pt x="1703" y="310"/>
                    <a:pt x="2179" y="358"/>
                  </a:cubicBezTo>
                  <a:cubicBezTo>
                    <a:pt x="2239" y="346"/>
                    <a:pt x="2287" y="346"/>
                    <a:pt x="2346" y="334"/>
                  </a:cubicBezTo>
                  <a:cubicBezTo>
                    <a:pt x="1608" y="119"/>
                    <a:pt x="846" y="36"/>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7938;p32">
              <a:extLst>
                <a:ext uri="{FF2B5EF4-FFF2-40B4-BE49-F238E27FC236}">
                  <a16:creationId xmlns:a16="http://schemas.microsoft.com/office/drawing/2014/main" id="{94A9FCF5-ECB8-4577-9EEC-8060D1D18DDC}"/>
                </a:ext>
              </a:extLst>
            </p:cNvPr>
            <p:cNvSpPr/>
            <p:nvPr/>
          </p:nvSpPr>
          <p:spPr>
            <a:xfrm>
              <a:off x="5457225" y="3193975"/>
              <a:ext cx="39900" cy="14900"/>
            </a:xfrm>
            <a:custGeom>
              <a:avLst/>
              <a:gdLst/>
              <a:ahLst/>
              <a:cxnLst/>
              <a:rect l="l" t="t" r="r" b="b"/>
              <a:pathLst>
                <a:path w="1596" h="596" extrusionOk="0">
                  <a:moveTo>
                    <a:pt x="1262" y="0"/>
                  </a:moveTo>
                  <a:cubicBezTo>
                    <a:pt x="1238" y="24"/>
                    <a:pt x="1203" y="48"/>
                    <a:pt x="1179" y="96"/>
                  </a:cubicBezTo>
                  <a:cubicBezTo>
                    <a:pt x="1155" y="131"/>
                    <a:pt x="1131" y="167"/>
                    <a:pt x="1119" y="215"/>
                  </a:cubicBezTo>
                  <a:cubicBezTo>
                    <a:pt x="1084" y="239"/>
                    <a:pt x="1060" y="251"/>
                    <a:pt x="1012" y="274"/>
                  </a:cubicBezTo>
                  <a:cubicBezTo>
                    <a:pt x="965" y="286"/>
                    <a:pt x="917" y="286"/>
                    <a:pt x="881" y="286"/>
                  </a:cubicBezTo>
                  <a:cubicBezTo>
                    <a:pt x="798" y="274"/>
                    <a:pt x="715" y="274"/>
                    <a:pt x="643" y="274"/>
                  </a:cubicBezTo>
                  <a:cubicBezTo>
                    <a:pt x="584" y="274"/>
                    <a:pt x="524" y="274"/>
                    <a:pt x="465" y="286"/>
                  </a:cubicBezTo>
                  <a:cubicBezTo>
                    <a:pt x="345" y="310"/>
                    <a:pt x="226" y="358"/>
                    <a:pt x="119" y="417"/>
                  </a:cubicBezTo>
                  <a:cubicBezTo>
                    <a:pt x="72" y="477"/>
                    <a:pt x="48" y="524"/>
                    <a:pt x="0" y="584"/>
                  </a:cubicBezTo>
                  <a:cubicBezTo>
                    <a:pt x="524" y="596"/>
                    <a:pt x="1036" y="596"/>
                    <a:pt x="1560" y="596"/>
                  </a:cubicBezTo>
                  <a:cubicBezTo>
                    <a:pt x="1596" y="405"/>
                    <a:pt x="1429" y="191"/>
                    <a:pt x="15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7939;p32">
              <a:extLst>
                <a:ext uri="{FF2B5EF4-FFF2-40B4-BE49-F238E27FC236}">
                  <a16:creationId xmlns:a16="http://schemas.microsoft.com/office/drawing/2014/main" id="{C8F0E664-01F8-4C82-9689-64EEC88D2367}"/>
                </a:ext>
              </a:extLst>
            </p:cNvPr>
            <p:cNvSpPr/>
            <p:nvPr/>
          </p:nvSpPr>
          <p:spPr>
            <a:xfrm>
              <a:off x="5528650" y="3200525"/>
              <a:ext cx="14625" cy="11025"/>
            </a:xfrm>
            <a:custGeom>
              <a:avLst/>
              <a:gdLst/>
              <a:ahLst/>
              <a:cxnLst/>
              <a:rect l="l" t="t" r="r" b="b"/>
              <a:pathLst>
                <a:path w="585" h="441" extrusionOk="0">
                  <a:moveTo>
                    <a:pt x="191" y="0"/>
                  </a:moveTo>
                  <a:cubicBezTo>
                    <a:pt x="13" y="96"/>
                    <a:pt x="1" y="262"/>
                    <a:pt x="25" y="441"/>
                  </a:cubicBezTo>
                  <a:cubicBezTo>
                    <a:pt x="584" y="441"/>
                    <a:pt x="584" y="441"/>
                    <a:pt x="441" y="12"/>
                  </a:cubicBezTo>
                  <a:cubicBezTo>
                    <a:pt x="358" y="12"/>
                    <a:pt x="275" y="0"/>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7940;p32">
              <a:extLst>
                <a:ext uri="{FF2B5EF4-FFF2-40B4-BE49-F238E27FC236}">
                  <a16:creationId xmlns:a16="http://schemas.microsoft.com/office/drawing/2014/main" id="{BF636414-D20B-4B3C-93EB-1A86F8CCFD67}"/>
                </a:ext>
              </a:extLst>
            </p:cNvPr>
            <p:cNvSpPr/>
            <p:nvPr/>
          </p:nvSpPr>
          <p:spPr>
            <a:xfrm>
              <a:off x="5469125" y="3193675"/>
              <a:ext cx="19975" cy="11350"/>
            </a:xfrm>
            <a:custGeom>
              <a:avLst/>
              <a:gdLst/>
              <a:ahLst/>
              <a:cxnLst/>
              <a:rect l="l" t="t" r="r" b="b"/>
              <a:pathLst>
                <a:path w="799" h="454" extrusionOk="0">
                  <a:moveTo>
                    <a:pt x="84" y="1"/>
                  </a:moveTo>
                  <a:cubicBezTo>
                    <a:pt x="36" y="48"/>
                    <a:pt x="12" y="96"/>
                    <a:pt x="0" y="155"/>
                  </a:cubicBezTo>
                  <a:cubicBezTo>
                    <a:pt x="0" y="215"/>
                    <a:pt x="12" y="274"/>
                    <a:pt x="36" y="334"/>
                  </a:cubicBezTo>
                  <a:cubicBezTo>
                    <a:pt x="72" y="346"/>
                    <a:pt x="84" y="358"/>
                    <a:pt x="120" y="370"/>
                  </a:cubicBezTo>
                  <a:cubicBezTo>
                    <a:pt x="179" y="393"/>
                    <a:pt x="239" y="393"/>
                    <a:pt x="298" y="393"/>
                  </a:cubicBezTo>
                  <a:cubicBezTo>
                    <a:pt x="381" y="393"/>
                    <a:pt x="453" y="393"/>
                    <a:pt x="536" y="453"/>
                  </a:cubicBezTo>
                  <a:lnTo>
                    <a:pt x="667" y="453"/>
                  </a:lnTo>
                  <a:cubicBezTo>
                    <a:pt x="715" y="393"/>
                    <a:pt x="762" y="346"/>
                    <a:pt x="798" y="286"/>
                  </a:cubicBezTo>
                  <a:lnTo>
                    <a:pt x="798" y="179"/>
                  </a:lnTo>
                  <a:cubicBezTo>
                    <a:pt x="739" y="72"/>
                    <a:pt x="620" y="48"/>
                    <a:pt x="501" y="12"/>
                  </a:cubicBezTo>
                  <a:cubicBezTo>
                    <a:pt x="370" y="12"/>
                    <a:pt x="227" y="1"/>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7941;p32">
              <a:extLst>
                <a:ext uri="{FF2B5EF4-FFF2-40B4-BE49-F238E27FC236}">
                  <a16:creationId xmlns:a16="http://schemas.microsoft.com/office/drawing/2014/main" id="{9D60C3A4-3ADE-4DA3-A26D-005FF6141104}"/>
                </a:ext>
              </a:extLst>
            </p:cNvPr>
            <p:cNvSpPr/>
            <p:nvPr/>
          </p:nvSpPr>
          <p:spPr>
            <a:xfrm>
              <a:off x="5428650" y="3186900"/>
              <a:ext cx="25325" cy="4125"/>
            </a:xfrm>
            <a:custGeom>
              <a:avLst/>
              <a:gdLst/>
              <a:ahLst/>
              <a:cxnLst/>
              <a:rect l="l" t="t" r="r" b="b"/>
              <a:pathLst>
                <a:path w="1013" h="165" extrusionOk="0">
                  <a:moveTo>
                    <a:pt x="506" y="1"/>
                  </a:moveTo>
                  <a:cubicBezTo>
                    <a:pt x="374" y="1"/>
                    <a:pt x="242" y="13"/>
                    <a:pt x="112" y="13"/>
                  </a:cubicBezTo>
                  <a:cubicBezTo>
                    <a:pt x="74" y="13"/>
                    <a:pt x="37" y="12"/>
                    <a:pt x="0" y="10"/>
                  </a:cubicBezTo>
                  <a:lnTo>
                    <a:pt x="0" y="10"/>
                  </a:lnTo>
                  <a:cubicBezTo>
                    <a:pt x="112" y="128"/>
                    <a:pt x="249" y="141"/>
                    <a:pt x="390" y="141"/>
                  </a:cubicBezTo>
                  <a:cubicBezTo>
                    <a:pt x="429" y="141"/>
                    <a:pt x="470" y="140"/>
                    <a:pt x="510" y="140"/>
                  </a:cubicBezTo>
                  <a:cubicBezTo>
                    <a:pt x="584" y="140"/>
                    <a:pt x="657" y="144"/>
                    <a:pt x="726" y="164"/>
                  </a:cubicBezTo>
                  <a:cubicBezTo>
                    <a:pt x="810" y="153"/>
                    <a:pt x="917" y="153"/>
                    <a:pt x="1012" y="117"/>
                  </a:cubicBezTo>
                  <a:cubicBezTo>
                    <a:pt x="846" y="22"/>
                    <a:pt x="676" y="1"/>
                    <a:pt x="50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7942;p32">
              <a:extLst>
                <a:ext uri="{FF2B5EF4-FFF2-40B4-BE49-F238E27FC236}">
                  <a16:creationId xmlns:a16="http://schemas.microsoft.com/office/drawing/2014/main" id="{98E79299-809C-4DE7-83A8-35A989F82D1D}"/>
                </a:ext>
              </a:extLst>
            </p:cNvPr>
            <p:cNvSpPr/>
            <p:nvPr/>
          </p:nvSpPr>
          <p:spPr>
            <a:xfrm>
              <a:off x="5453350" y="3190175"/>
              <a:ext cx="18475" cy="9000"/>
            </a:xfrm>
            <a:custGeom>
              <a:avLst/>
              <a:gdLst/>
              <a:ahLst/>
              <a:cxnLst/>
              <a:rect l="l" t="t" r="r" b="b"/>
              <a:pathLst>
                <a:path w="739" h="360" extrusionOk="0">
                  <a:moveTo>
                    <a:pt x="312" y="0"/>
                  </a:moveTo>
                  <a:cubicBezTo>
                    <a:pt x="210" y="0"/>
                    <a:pt x="105" y="10"/>
                    <a:pt x="0" y="10"/>
                  </a:cubicBezTo>
                  <a:cubicBezTo>
                    <a:pt x="96" y="188"/>
                    <a:pt x="262" y="141"/>
                    <a:pt x="405" y="176"/>
                  </a:cubicBezTo>
                  <a:cubicBezTo>
                    <a:pt x="477" y="212"/>
                    <a:pt x="512" y="307"/>
                    <a:pt x="584" y="355"/>
                  </a:cubicBezTo>
                  <a:cubicBezTo>
                    <a:pt x="597" y="358"/>
                    <a:pt x="610" y="359"/>
                    <a:pt x="622" y="359"/>
                  </a:cubicBezTo>
                  <a:cubicBezTo>
                    <a:pt x="664" y="359"/>
                    <a:pt x="696" y="342"/>
                    <a:pt x="715" y="295"/>
                  </a:cubicBezTo>
                  <a:cubicBezTo>
                    <a:pt x="715" y="236"/>
                    <a:pt x="739" y="188"/>
                    <a:pt x="739" y="129"/>
                  </a:cubicBezTo>
                  <a:cubicBezTo>
                    <a:pt x="610" y="22"/>
                    <a:pt x="464" y="0"/>
                    <a:pt x="3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7943;p32">
              <a:extLst>
                <a:ext uri="{FF2B5EF4-FFF2-40B4-BE49-F238E27FC236}">
                  <a16:creationId xmlns:a16="http://schemas.microsoft.com/office/drawing/2014/main" id="{C0E0F743-D1B4-44DA-8E84-B9874584A565}"/>
                </a:ext>
              </a:extLst>
            </p:cNvPr>
            <p:cNvSpPr/>
            <p:nvPr/>
          </p:nvSpPr>
          <p:spPr>
            <a:xfrm>
              <a:off x="5579250" y="3204475"/>
              <a:ext cx="15200" cy="8250"/>
            </a:xfrm>
            <a:custGeom>
              <a:avLst/>
              <a:gdLst/>
              <a:ahLst/>
              <a:cxnLst/>
              <a:rect l="l" t="t" r="r" b="b"/>
              <a:pathLst>
                <a:path w="608" h="330" extrusionOk="0">
                  <a:moveTo>
                    <a:pt x="276" y="1"/>
                  </a:moveTo>
                  <a:cubicBezTo>
                    <a:pt x="184" y="1"/>
                    <a:pt x="91" y="17"/>
                    <a:pt x="1" y="33"/>
                  </a:cubicBezTo>
                  <a:cubicBezTo>
                    <a:pt x="60" y="164"/>
                    <a:pt x="167" y="259"/>
                    <a:pt x="298" y="295"/>
                  </a:cubicBezTo>
                  <a:cubicBezTo>
                    <a:pt x="336" y="319"/>
                    <a:pt x="368" y="329"/>
                    <a:pt x="396" y="329"/>
                  </a:cubicBezTo>
                  <a:cubicBezTo>
                    <a:pt x="464" y="329"/>
                    <a:pt x="506" y="267"/>
                    <a:pt x="548" y="200"/>
                  </a:cubicBezTo>
                  <a:cubicBezTo>
                    <a:pt x="560" y="164"/>
                    <a:pt x="596" y="140"/>
                    <a:pt x="608" y="104"/>
                  </a:cubicBezTo>
                  <a:cubicBezTo>
                    <a:pt x="503" y="25"/>
                    <a:pt x="390" y="1"/>
                    <a:pt x="2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7944;p32">
              <a:extLst>
                <a:ext uri="{FF2B5EF4-FFF2-40B4-BE49-F238E27FC236}">
                  <a16:creationId xmlns:a16="http://schemas.microsoft.com/office/drawing/2014/main" id="{37620125-29AC-4F64-8D82-9661640CE0E1}"/>
                </a:ext>
              </a:extLst>
            </p:cNvPr>
            <p:cNvSpPr/>
            <p:nvPr/>
          </p:nvSpPr>
          <p:spPr>
            <a:xfrm>
              <a:off x="5482225" y="3192075"/>
              <a:ext cx="7450" cy="6100"/>
            </a:xfrm>
            <a:custGeom>
              <a:avLst/>
              <a:gdLst/>
              <a:ahLst/>
              <a:cxnLst/>
              <a:rect l="l" t="t" r="r" b="b"/>
              <a:pathLst>
                <a:path w="298" h="244" extrusionOk="0">
                  <a:moveTo>
                    <a:pt x="114" y="0"/>
                  </a:moveTo>
                  <a:cubicBezTo>
                    <a:pt x="76" y="0"/>
                    <a:pt x="38" y="17"/>
                    <a:pt x="0" y="65"/>
                  </a:cubicBezTo>
                  <a:cubicBezTo>
                    <a:pt x="60" y="184"/>
                    <a:pt x="155" y="207"/>
                    <a:pt x="274" y="243"/>
                  </a:cubicBezTo>
                  <a:cubicBezTo>
                    <a:pt x="298" y="184"/>
                    <a:pt x="298" y="124"/>
                    <a:pt x="298" y="76"/>
                  </a:cubicBezTo>
                  <a:cubicBezTo>
                    <a:pt x="233" y="41"/>
                    <a:pt x="173" y="0"/>
                    <a:pt x="1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7945;p32">
              <a:extLst>
                <a:ext uri="{FF2B5EF4-FFF2-40B4-BE49-F238E27FC236}">
                  <a16:creationId xmlns:a16="http://schemas.microsoft.com/office/drawing/2014/main" id="{FD4D6AA8-797F-4444-8307-09EB47FE06AE}"/>
                </a:ext>
              </a:extLst>
            </p:cNvPr>
            <p:cNvSpPr/>
            <p:nvPr/>
          </p:nvSpPr>
          <p:spPr>
            <a:xfrm>
              <a:off x="5301250" y="3133550"/>
              <a:ext cx="38425" cy="22550"/>
            </a:xfrm>
            <a:custGeom>
              <a:avLst/>
              <a:gdLst/>
              <a:ahLst/>
              <a:cxnLst/>
              <a:rect l="l" t="t" r="r" b="b"/>
              <a:pathLst>
                <a:path w="1537" h="902" extrusionOk="0">
                  <a:moveTo>
                    <a:pt x="179" y="1"/>
                  </a:moveTo>
                  <a:cubicBezTo>
                    <a:pt x="274" y="143"/>
                    <a:pt x="393" y="84"/>
                    <a:pt x="465" y="131"/>
                  </a:cubicBezTo>
                  <a:cubicBezTo>
                    <a:pt x="536" y="179"/>
                    <a:pt x="596" y="215"/>
                    <a:pt x="572" y="298"/>
                  </a:cubicBezTo>
                  <a:cubicBezTo>
                    <a:pt x="543" y="374"/>
                    <a:pt x="461" y="382"/>
                    <a:pt x="387" y="382"/>
                  </a:cubicBezTo>
                  <a:cubicBezTo>
                    <a:pt x="368" y="382"/>
                    <a:pt x="350" y="382"/>
                    <a:pt x="334" y="382"/>
                  </a:cubicBezTo>
                  <a:cubicBezTo>
                    <a:pt x="310" y="370"/>
                    <a:pt x="283" y="364"/>
                    <a:pt x="255" y="364"/>
                  </a:cubicBezTo>
                  <a:cubicBezTo>
                    <a:pt x="227" y="364"/>
                    <a:pt x="197" y="370"/>
                    <a:pt x="167" y="382"/>
                  </a:cubicBezTo>
                  <a:cubicBezTo>
                    <a:pt x="60" y="477"/>
                    <a:pt x="0" y="572"/>
                    <a:pt x="48" y="715"/>
                  </a:cubicBezTo>
                  <a:cubicBezTo>
                    <a:pt x="78" y="733"/>
                    <a:pt x="105" y="742"/>
                    <a:pt x="131" y="742"/>
                  </a:cubicBezTo>
                  <a:cubicBezTo>
                    <a:pt x="158" y="742"/>
                    <a:pt x="185" y="733"/>
                    <a:pt x="215" y="715"/>
                  </a:cubicBezTo>
                  <a:cubicBezTo>
                    <a:pt x="241" y="716"/>
                    <a:pt x="268" y="717"/>
                    <a:pt x="295" y="717"/>
                  </a:cubicBezTo>
                  <a:cubicBezTo>
                    <a:pt x="362" y="717"/>
                    <a:pt x="430" y="714"/>
                    <a:pt x="497" y="714"/>
                  </a:cubicBezTo>
                  <a:cubicBezTo>
                    <a:pt x="655" y="714"/>
                    <a:pt x="811" y="729"/>
                    <a:pt x="953" y="834"/>
                  </a:cubicBezTo>
                  <a:cubicBezTo>
                    <a:pt x="994" y="881"/>
                    <a:pt x="1042" y="902"/>
                    <a:pt x="1087" y="902"/>
                  </a:cubicBezTo>
                  <a:cubicBezTo>
                    <a:pt x="1121" y="902"/>
                    <a:pt x="1153" y="890"/>
                    <a:pt x="1179" y="870"/>
                  </a:cubicBezTo>
                  <a:lnTo>
                    <a:pt x="1358" y="834"/>
                  </a:lnTo>
                  <a:cubicBezTo>
                    <a:pt x="1417" y="798"/>
                    <a:pt x="1453" y="763"/>
                    <a:pt x="1512" y="727"/>
                  </a:cubicBezTo>
                  <a:cubicBezTo>
                    <a:pt x="1536" y="655"/>
                    <a:pt x="1536" y="596"/>
                    <a:pt x="1501" y="536"/>
                  </a:cubicBezTo>
                  <a:cubicBezTo>
                    <a:pt x="1465" y="489"/>
                    <a:pt x="1405" y="441"/>
                    <a:pt x="1346" y="429"/>
                  </a:cubicBezTo>
                  <a:cubicBezTo>
                    <a:pt x="1143" y="393"/>
                    <a:pt x="1000" y="310"/>
                    <a:pt x="905" y="120"/>
                  </a:cubicBezTo>
                  <a:cubicBezTo>
                    <a:pt x="905" y="72"/>
                    <a:pt x="917" y="36"/>
                    <a:pt x="9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7946;p32">
              <a:extLst>
                <a:ext uri="{FF2B5EF4-FFF2-40B4-BE49-F238E27FC236}">
                  <a16:creationId xmlns:a16="http://schemas.microsoft.com/office/drawing/2014/main" id="{6F45C2A4-9126-458D-A6CA-3060F402240D}"/>
                </a:ext>
              </a:extLst>
            </p:cNvPr>
            <p:cNvSpPr/>
            <p:nvPr/>
          </p:nvSpPr>
          <p:spPr>
            <a:xfrm>
              <a:off x="5320100" y="3136525"/>
              <a:ext cx="21050" cy="10800"/>
            </a:xfrm>
            <a:custGeom>
              <a:avLst/>
              <a:gdLst/>
              <a:ahLst/>
              <a:cxnLst/>
              <a:rect l="l" t="t" r="r" b="b"/>
              <a:pathLst>
                <a:path w="842" h="432" extrusionOk="0">
                  <a:moveTo>
                    <a:pt x="175" y="1"/>
                  </a:moveTo>
                  <a:lnTo>
                    <a:pt x="175" y="1"/>
                  </a:lnTo>
                  <a:cubicBezTo>
                    <a:pt x="40" y="237"/>
                    <a:pt x="1" y="431"/>
                    <a:pt x="330" y="431"/>
                  </a:cubicBezTo>
                  <a:cubicBezTo>
                    <a:pt x="348" y="431"/>
                    <a:pt x="368" y="430"/>
                    <a:pt x="389" y="429"/>
                  </a:cubicBezTo>
                  <a:lnTo>
                    <a:pt x="747" y="429"/>
                  </a:lnTo>
                  <a:cubicBezTo>
                    <a:pt x="842" y="263"/>
                    <a:pt x="687" y="215"/>
                    <a:pt x="604" y="143"/>
                  </a:cubicBezTo>
                  <a:cubicBezTo>
                    <a:pt x="449" y="84"/>
                    <a:pt x="318" y="36"/>
                    <a:pt x="1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7947;p32">
              <a:extLst>
                <a:ext uri="{FF2B5EF4-FFF2-40B4-BE49-F238E27FC236}">
                  <a16:creationId xmlns:a16="http://schemas.microsoft.com/office/drawing/2014/main" id="{DDC602C2-8657-47E9-A9AA-B961B5E6EBC1}"/>
                </a:ext>
              </a:extLst>
            </p:cNvPr>
            <p:cNvSpPr/>
            <p:nvPr/>
          </p:nvSpPr>
          <p:spPr>
            <a:xfrm>
              <a:off x="5335175" y="3140100"/>
              <a:ext cx="22350" cy="12025"/>
            </a:xfrm>
            <a:custGeom>
              <a:avLst/>
              <a:gdLst/>
              <a:ahLst/>
              <a:cxnLst/>
              <a:rect l="l" t="t" r="r" b="b"/>
              <a:pathLst>
                <a:path w="894" h="481" extrusionOk="0">
                  <a:moveTo>
                    <a:pt x="1" y="0"/>
                  </a:moveTo>
                  <a:cubicBezTo>
                    <a:pt x="48" y="96"/>
                    <a:pt x="108" y="191"/>
                    <a:pt x="144" y="286"/>
                  </a:cubicBezTo>
                  <a:cubicBezTo>
                    <a:pt x="251" y="417"/>
                    <a:pt x="417" y="429"/>
                    <a:pt x="548" y="477"/>
                  </a:cubicBezTo>
                  <a:cubicBezTo>
                    <a:pt x="562" y="479"/>
                    <a:pt x="575" y="481"/>
                    <a:pt x="588" y="481"/>
                  </a:cubicBezTo>
                  <a:cubicBezTo>
                    <a:pt x="633" y="481"/>
                    <a:pt x="675" y="463"/>
                    <a:pt x="703" y="417"/>
                  </a:cubicBezTo>
                  <a:cubicBezTo>
                    <a:pt x="894" y="179"/>
                    <a:pt x="894" y="167"/>
                    <a:pt x="715" y="155"/>
                  </a:cubicBezTo>
                  <a:cubicBezTo>
                    <a:pt x="560" y="131"/>
                    <a:pt x="405" y="155"/>
                    <a:pt x="286" y="12"/>
                  </a:cubicBezTo>
                  <a:cubicBezTo>
                    <a:pt x="191" y="12"/>
                    <a:pt x="84"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7948;p32">
              <a:extLst>
                <a:ext uri="{FF2B5EF4-FFF2-40B4-BE49-F238E27FC236}">
                  <a16:creationId xmlns:a16="http://schemas.microsoft.com/office/drawing/2014/main" id="{33412807-D0C8-4828-BC6D-BA254083C36E}"/>
                </a:ext>
              </a:extLst>
            </p:cNvPr>
            <p:cNvSpPr/>
            <p:nvPr/>
          </p:nvSpPr>
          <p:spPr>
            <a:xfrm>
              <a:off x="5466750" y="3165600"/>
              <a:ext cx="11925" cy="3200"/>
            </a:xfrm>
            <a:custGeom>
              <a:avLst/>
              <a:gdLst/>
              <a:ahLst/>
              <a:cxnLst/>
              <a:rect l="l" t="t" r="r" b="b"/>
              <a:pathLst>
                <a:path w="477" h="128" extrusionOk="0">
                  <a:moveTo>
                    <a:pt x="212" y="1"/>
                  </a:moveTo>
                  <a:cubicBezTo>
                    <a:pt x="144" y="1"/>
                    <a:pt x="73" y="14"/>
                    <a:pt x="0" y="28"/>
                  </a:cubicBezTo>
                  <a:cubicBezTo>
                    <a:pt x="110" y="96"/>
                    <a:pt x="225" y="127"/>
                    <a:pt x="339" y="127"/>
                  </a:cubicBezTo>
                  <a:cubicBezTo>
                    <a:pt x="385" y="127"/>
                    <a:pt x="431" y="122"/>
                    <a:pt x="476" y="112"/>
                  </a:cubicBezTo>
                  <a:cubicBezTo>
                    <a:pt x="399" y="27"/>
                    <a:pt x="309" y="1"/>
                    <a:pt x="2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7949;p32">
              <a:extLst>
                <a:ext uri="{FF2B5EF4-FFF2-40B4-BE49-F238E27FC236}">
                  <a16:creationId xmlns:a16="http://schemas.microsoft.com/office/drawing/2014/main" id="{3241DC80-05D1-4628-8626-CF70175F44B0}"/>
                </a:ext>
              </a:extLst>
            </p:cNvPr>
            <p:cNvSpPr/>
            <p:nvPr/>
          </p:nvSpPr>
          <p:spPr>
            <a:xfrm>
              <a:off x="5428050" y="3161900"/>
              <a:ext cx="11625" cy="3050"/>
            </a:xfrm>
            <a:custGeom>
              <a:avLst/>
              <a:gdLst/>
              <a:ahLst/>
              <a:cxnLst/>
              <a:rect l="l" t="t" r="r" b="b"/>
              <a:pathLst>
                <a:path w="465" h="122" extrusionOk="0">
                  <a:moveTo>
                    <a:pt x="201" y="0"/>
                  </a:moveTo>
                  <a:cubicBezTo>
                    <a:pt x="136" y="0"/>
                    <a:pt x="68" y="12"/>
                    <a:pt x="0" y="21"/>
                  </a:cubicBezTo>
                  <a:cubicBezTo>
                    <a:pt x="93" y="106"/>
                    <a:pt x="190" y="121"/>
                    <a:pt x="293" y="121"/>
                  </a:cubicBezTo>
                  <a:cubicBezTo>
                    <a:pt x="349" y="121"/>
                    <a:pt x="406" y="117"/>
                    <a:pt x="465" y="117"/>
                  </a:cubicBezTo>
                  <a:cubicBezTo>
                    <a:pt x="387" y="25"/>
                    <a:pt x="297" y="0"/>
                    <a:pt x="2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7950;p32">
              <a:extLst>
                <a:ext uri="{FF2B5EF4-FFF2-40B4-BE49-F238E27FC236}">
                  <a16:creationId xmlns:a16="http://schemas.microsoft.com/office/drawing/2014/main" id="{89E4E198-3E70-46BC-9868-2C41443D8D9C}"/>
                </a:ext>
              </a:extLst>
            </p:cNvPr>
            <p:cNvSpPr/>
            <p:nvPr/>
          </p:nvSpPr>
          <p:spPr>
            <a:xfrm>
              <a:off x="5459300" y="3158250"/>
              <a:ext cx="8650" cy="3300"/>
            </a:xfrm>
            <a:custGeom>
              <a:avLst/>
              <a:gdLst/>
              <a:ahLst/>
              <a:cxnLst/>
              <a:rect l="l" t="t" r="r" b="b"/>
              <a:pathLst>
                <a:path w="346" h="132" extrusionOk="0">
                  <a:moveTo>
                    <a:pt x="346" y="1"/>
                  </a:moveTo>
                  <a:cubicBezTo>
                    <a:pt x="262" y="1"/>
                    <a:pt x="155" y="25"/>
                    <a:pt x="60" y="25"/>
                  </a:cubicBezTo>
                  <a:cubicBezTo>
                    <a:pt x="1" y="48"/>
                    <a:pt x="1" y="96"/>
                    <a:pt x="60" y="132"/>
                  </a:cubicBezTo>
                  <a:cubicBezTo>
                    <a:pt x="179" y="132"/>
                    <a:pt x="286" y="120"/>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7951;p32">
              <a:extLst>
                <a:ext uri="{FF2B5EF4-FFF2-40B4-BE49-F238E27FC236}">
                  <a16:creationId xmlns:a16="http://schemas.microsoft.com/office/drawing/2014/main" id="{FF0EF127-724A-499B-BDF9-73953E4108E2}"/>
                </a:ext>
              </a:extLst>
            </p:cNvPr>
            <p:cNvSpPr/>
            <p:nvPr/>
          </p:nvSpPr>
          <p:spPr>
            <a:xfrm>
              <a:off x="5453950" y="3158250"/>
              <a:ext cx="6875" cy="3300"/>
            </a:xfrm>
            <a:custGeom>
              <a:avLst/>
              <a:gdLst/>
              <a:ahLst/>
              <a:cxnLst/>
              <a:rect l="l" t="t" r="r" b="b"/>
              <a:pathLst>
                <a:path w="275" h="132" extrusionOk="0">
                  <a:moveTo>
                    <a:pt x="0" y="1"/>
                  </a:moveTo>
                  <a:cubicBezTo>
                    <a:pt x="60" y="120"/>
                    <a:pt x="155" y="132"/>
                    <a:pt x="274" y="132"/>
                  </a:cubicBezTo>
                  <a:lnTo>
                    <a:pt x="274" y="25"/>
                  </a:lnTo>
                  <a:cubicBezTo>
                    <a:pt x="191" y="1"/>
                    <a:pt x="84"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7952;p32">
              <a:extLst>
                <a:ext uri="{FF2B5EF4-FFF2-40B4-BE49-F238E27FC236}">
                  <a16:creationId xmlns:a16="http://schemas.microsoft.com/office/drawing/2014/main" id="{185A980C-4333-4C00-A2DE-B8DDAC1ECFEB}"/>
                </a:ext>
              </a:extLst>
            </p:cNvPr>
            <p:cNvSpPr/>
            <p:nvPr/>
          </p:nvSpPr>
          <p:spPr>
            <a:xfrm>
              <a:off x="5450075" y="3165400"/>
              <a:ext cx="4200" cy="1225"/>
            </a:xfrm>
            <a:custGeom>
              <a:avLst/>
              <a:gdLst/>
              <a:ahLst/>
              <a:cxnLst/>
              <a:rect l="l" t="t" r="r" b="b"/>
              <a:pathLst>
                <a:path w="168" h="49" extrusionOk="0">
                  <a:moveTo>
                    <a:pt x="0" y="0"/>
                  </a:moveTo>
                  <a:cubicBezTo>
                    <a:pt x="12" y="12"/>
                    <a:pt x="36" y="48"/>
                    <a:pt x="48" y="48"/>
                  </a:cubicBezTo>
                  <a:cubicBezTo>
                    <a:pt x="72" y="48"/>
                    <a:pt x="120" y="36"/>
                    <a:pt x="167" y="12"/>
                  </a:cubicBezTo>
                  <a:cubicBezTo>
                    <a:pt x="120" y="12"/>
                    <a:pt x="60"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7953;p32">
              <a:extLst>
                <a:ext uri="{FF2B5EF4-FFF2-40B4-BE49-F238E27FC236}">
                  <a16:creationId xmlns:a16="http://schemas.microsoft.com/office/drawing/2014/main" id="{6AAFD69B-4013-4B4C-8106-A2490A0DF219}"/>
                </a:ext>
              </a:extLst>
            </p:cNvPr>
            <p:cNvSpPr/>
            <p:nvPr/>
          </p:nvSpPr>
          <p:spPr>
            <a:xfrm>
              <a:off x="5442925" y="3154975"/>
              <a:ext cx="4500" cy="3000"/>
            </a:xfrm>
            <a:custGeom>
              <a:avLst/>
              <a:gdLst/>
              <a:ahLst/>
              <a:cxnLst/>
              <a:rect l="l" t="t" r="r" b="b"/>
              <a:pathLst>
                <a:path w="180" h="120" extrusionOk="0">
                  <a:moveTo>
                    <a:pt x="1" y="1"/>
                  </a:moveTo>
                  <a:lnTo>
                    <a:pt x="1" y="120"/>
                  </a:lnTo>
                  <a:cubicBezTo>
                    <a:pt x="60" y="120"/>
                    <a:pt x="108" y="108"/>
                    <a:pt x="179" y="108"/>
                  </a:cubicBezTo>
                  <a:cubicBezTo>
                    <a:pt x="120" y="72"/>
                    <a:pt x="60" y="36"/>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7954;p32">
              <a:extLst>
                <a:ext uri="{FF2B5EF4-FFF2-40B4-BE49-F238E27FC236}">
                  <a16:creationId xmlns:a16="http://schemas.microsoft.com/office/drawing/2014/main" id="{2FFE163C-A23C-4A9B-878A-2F766FE742EB}"/>
                </a:ext>
              </a:extLst>
            </p:cNvPr>
            <p:cNvSpPr/>
            <p:nvPr/>
          </p:nvSpPr>
          <p:spPr>
            <a:xfrm>
              <a:off x="5442925" y="3163625"/>
              <a:ext cx="3900" cy="1200"/>
            </a:xfrm>
            <a:custGeom>
              <a:avLst/>
              <a:gdLst/>
              <a:ahLst/>
              <a:cxnLst/>
              <a:rect l="l" t="t" r="r" b="b"/>
              <a:pathLst>
                <a:path w="156" h="48" extrusionOk="0">
                  <a:moveTo>
                    <a:pt x="108" y="0"/>
                  </a:moveTo>
                  <a:cubicBezTo>
                    <a:pt x="84" y="12"/>
                    <a:pt x="36" y="24"/>
                    <a:pt x="1" y="48"/>
                  </a:cubicBezTo>
                  <a:lnTo>
                    <a:pt x="155" y="48"/>
                  </a:lnTo>
                  <a:lnTo>
                    <a:pt x="108"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7955;p32">
              <a:extLst>
                <a:ext uri="{FF2B5EF4-FFF2-40B4-BE49-F238E27FC236}">
                  <a16:creationId xmlns:a16="http://schemas.microsoft.com/office/drawing/2014/main" id="{8CF145BD-BA4A-42DF-8650-5366860332C5}"/>
                </a:ext>
              </a:extLst>
            </p:cNvPr>
            <p:cNvSpPr/>
            <p:nvPr/>
          </p:nvSpPr>
          <p:spPr>
            <a:xfrm>
              <a:off x="5482525" y="3167150"/>
              <a:ext cx="3600" cy="1250"/>
            </a:xfrm>
            <a:custGeom>
              <a:avLst/>
              <a:gdLst/>
              <a:ahLst/>
              <a:cxnLst/>
              <a:rect l="l" t="t" r="r" b="b"/>
              <a:pathLst>
                <a:path w="144" h="50" extrusionOk="0">
                  <a:moveTo>
                    <a:pt x="108" y="0"/>
                  </a:moveTo>
                  <a:cubicBezTo>
                    <a:pt x="108" y="0"/>
                    <a:pt x="107" y="1"/>
                    <a:pt x="107" y="2"/>
                  </a:cubicBezTo>
                  <a:cubicBezTo>
                    <a:pt x="72" y="2"/>
                    <a:pt x="24" y="38"/>
                    <a:pt x="0" y="50"/>
                  </a:cubicBezTo>
                  <a:lnTo>
                    <a:pt x="143" y="50"/>
                  </a:lnTo>
                  <a:cubicBezTo>
                    <a:pt x="133" y="39"/>
                    <a:pt x="112" y="0"/>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7956;p32">
              <a:extLst>
                <a:ext uri="{FF2B5EF4-FFF2-40B4-BE49-F238E27FC236}">
                  <a16:creationId xmlns:a16="http://schemas.microsoft.com/office/drawing/2014/main" id="{16CF4EBB-6541-48B6-8FCD-B3FD553F810C}"/>
                </a:ext>
              </a:extLst>
            </p:cNvPr>
            <p:cNvSpPr/>
            <p:nvPr/>
          </p:nvSpPr>
          <p:spPr>
            <a:xfrm>
              <a:off x="5478050" y="3159375"/>
              <a:ext cx="5100" cy="1575"/>
            </a:xfrm>
            <a:custGeom>
              <a:avLst/>
              <a:gdLst/>
              <a:ahLst/>
              <a:cxnLst/>
              <a:rect l="l" t="t" r="r" b="b"/>
              <a:pathLst>
                <a:path w="204" h="63" extrusionOk="0">
                  <a:moveTo>
                    <a:pt x="102" y="0"/>
                  </a:moveTo>
                  <a:cubicBezTo>
                    <a:pt x="69" y="0"/>
                    <a:pt x="36" y="21"/>
                    <a:pt x="1" y="63"/>
                  </a:cubicBezTo>
                  <a:lnTo>
                    <a:pt x="203" y="63"/>
                  </a:lnTo>
                  <a:cubicBezTo>
                    <a:pt x="167" y="21"/>
                    <a:pt x="135" y="0"/>
                    <a:pt x="1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7957;p32">
              <a:extLst>
                <a:ext uri="{FF2B5EF4-FFF2-40B4-BE49-F238E27FC236}">
                  <a16:creationId xmlns:a16="http://schemas.microsoft.com/office/drawing/2014/main" id="{76F6BC10-AA91-4C8D-8485-EBF5C43BC5D9}"/>
                </a:ext>
              </a:extLst>
            </p:cNvPr>
            <p:cNvSpPr/>
            <p:nvPr/>
          </p:nvSpPr>
          <p:spPr>
            <a:xfrm>
              <a:off x="5489650" y="3161225"/>
              <a:ext cx="3600" cy="2350"/>
            </a:xfrm>
            <a:custGeom>
              <a:avLst/>
              <a:gdLst/>
              <a:ahLst/>
              <a:cxnLst/>
              <a:rect l="l" t="t" r="r" b="b"/>
              <a:pathLst>
                <a:path w="144" h="94" extrusionOk="0">
                  <a:moveTo>
                    <a:pt x="144" y="1"/>
                  </a:moveTo>
                  <a:lnTo>
                    <a:pt x="144" y="1"/>
                  </a:lnTo>
                  <a:cubicBezTo>
                    <a:pt x="84" y="25"/>
                    <a:pt x="37" y="25"/>
                    <a:pt x="1" y="25"/>
                  </a:cubicBezTo>
                  <a:cubicBezTo>
                    <a:pt x="29" y="70"/>
                    <a:pt x="52" y="93"/>
                    <a:pt x="73" y="93"/>
                  </a:cubicBezTo>
                  <a:cubicBezTo>
                    <a:pt x="97" y="93"/>
                    <a:pt x="119" y="64"/>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7958;p32">
              <a:extLst>
                <a:ext uri="{FF2B5EF4-FFF2-40B4-BE49-F238E27FC236}">
                  <a16:creationId xmlns:a16="http://schemas.microsoft.com/office/drawing/2014/main" id="{3BBAF392-485C-4E09-B552-2C6CCC1A587E}"/>
                </a:ext>
              </a:extLst>
            </p:cNvPr>
            <p:cNvSpPr/>
            <p:nvPr/>
          </p:nvSpPr>
          <p:spPr>
            <a:xfrm>
              <a:off x="5887325" y="3122525"/>
              <a:ext cx="7775" cy="4950"/>
            </a:xfrm>
            <a:custGeom>
              <a:avLst/>
              <a:gdLst/>
              <a:ahLst/>
              <a:cxnLst/>
              <a:rect l="l" t="t" r="r" b="b"/>
              <a:pathLst>
                <a:path w="311" h="198" extrusionOk="0">
                  <a:moveTo>
                    <a:pt x="13" y="1"/>
                  </a:moveTo>
                  <a:cubicBezTo>
                    <a:pt x="1" y="49"/>
                    <a:pt x="1" y="96"/>
                    <a:pt x="1" y="144"/>
                  </a:cubicBezTo>
                  <a:cubicBezTo>
                    <a:pt x="70" y="161"/>
                    <a:pt x="144" y="198"/>
                    <a:pt x="202" y="198"/>
                  </a:cubicBezTo>
                  <a:cubicBezTo>
                    <a:pt x="266" y="198"/>
                    <a:pt x="310" y="155"/>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7959;p32">
              <a:extLst>
                <a:ext uri="{FF2B5EF4-FFF2-40B4-BE49-F238E27FC236}">
                  <a16:creationId xmlns:a16="http://schemas.microsoft.com/office/drawing/2014/main" id="{99D543FA-029F-43E3-A2DE-D3A157D90F4E}"/>
                </a:ext>
              </a:extLst>
            </p:cNvPr>
            <p:cNvSpPr/>
            <p:nvPr/>
          </p:nvSpPr>
          <p:spPr>
            <a:xfrm>
              <a:off x="5546225" y="3224750"/>
              <a:ext cx="43775" cy="42825"/>
            </a:xfrm>
            <a:custGeom>
              <a:avLst/>
              <a:gdLst/>
              <a:ahLst/>
              <a:cxnLst/>
              <a:rect l="l" t="t" r="r" b="b"/>
              <a:pathLst>
                <a:path w="1751" h="1713" extrusionOk="0">
                  <a:moveTo>
                    <a:pt x="187" y="0"/>
                  </a:moveTo>
                  <a:cubicBezTo>
                    <a:pt x="135" y="0"/>
                    <a:pt x="86" y="18"/>
                    <a:pt x="36" y="55"/>
                  </a:cubicBezTo>
                  <a:cubicBezTo>
                    <a:pt x="0" y="103"/>
                    <a:pt x="0" y="139"/>
                    <a:pt x="24" y="198"/>
                  </a:cubicBezTo>
                  <a:cubicBezTo>
                    <a:pt x="310" y="615"/>
                    <a:pt x="441" y="1115"/>
                    <a:pt x="750" y="1508"/>
                  </a:cubicBezTo>
                  <a:cubicBezTo>
                    <a:pt x="854" y="1629"/>
                    <a:pt x="945" y="1712"/>
                    <a:pt x="1070" y="1712"/>
                  </a:cubicBezTo>
                  <a:cubicBezTo>
                    <a:pt x="1116" y="1712"/>
                    <a:pt x="1168" y="1701"/>
                    <a:pt x="1227" y="1675"/>
                  </a:cubicBezTo>
                  <a:cubicBezTo>
                    <a:pt x="1429" y="1603"/>
                    <a:pt x="1631" y="1556"/>
                    <a:pt x="1750" y="1353"/>
                  </a:cubicBezTo>
                  <a:cubicBezTo>
                    <a:pt x="1727" y="1246"/>
                    <a:pt x="1667" y="1186"/>
                    <a:pt x="1572" y="1175"/>
                  </a:cubicBezTo>
                  <a:cubicBezTo>
                    <a:pt x="1443" y="1218"/>
                    <a:pt x="1308" y="1385"/>
                    <a:pt x="1184" y="1385"/>
                  </a:cubicBezTo>
                  <a:cubicBezTo>
                    <a:pt x="1137" y="1385"/>
                    <a:pt x="1091" y="1360"/>
                    <a:pt x="1048" y="1294"/>
                  </a:cubicBezTo>
                  <a:cubicBezTo>
                    <a:pt x="869" y="1008"/>
                    <a:pt x="560" y="758"/>
                    <a:pt x="572" y="365"/>
                  </a:cubicBezTo>
                  <a:cubicBezTo>
                    <a:pt x="548" y="222"/>
                    <a:pt x="429" y="139"/>
                    <a:pt x="334" y="43"/>
                  </a:cubicBezTo>
                  <a:cubicBezTo>
                    <a:pt x="282" y="15"/>
                    <a:pt x="234" y="0"/>
                    <a:pt x="1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7960;p32">
              <a:extLst>
                <a:ext uri="{FF2B5EF4-FFF2-40B4-BE49-F238E27FC236}">
                  <a16:creationId xmlns:a16="http://schemas.microsoft.com/office/drawing/2014/main" id="{FCF51F6A-3531-4078-AFDF-31DB98DE0E74}"/>
                </a:ext>
              </a:extLst>
            </p:cNvPr>
            <p:cNvSpPr/>
            <p:nvPr/>
          </p:nvSpPr>
          <p:spPr>
            <a:xfrm>
              <a:off x="5610225" y="3254700"/>
              <a:ext cx="62800" cy="11450"/>
            </a:xfrm>
            <a:custGeom>
              <a:avLst/>
              <a:gdLst/>
              <a:ahLst/>
              <a:cxnLst/>
              <a:rect l="l" t="t" r="r" b="b"/>
              <a:pathLst>
                <a:path w="2512" h="458" extrusionOk="0">
                  <a:moveTo>
                    <a:pt x="60" y="0"/>
                  </a:moveTo>
                  <a:cubicBezTo>
                    <a:pt x="0" y="60"/>
                    <a:pt x="0" y="108"/>
                    <a:pt x="60" y="167"/>
                  </a:cubicBezTo>
                  <a:cubicBezTo>
                    <a:pt x="694" y="417"/>
                    <a:pt x="1352" y="457"/>
                    <a:pt x="2021" y="457"/>
                  </a:cubicBezTo>
                  <a:cubicBezTo>
                    <a:pt x="2180" y="457"/>
                    <a:pt x="2340" y="455"/>
                    <a:pt x="2500" y="453"/>
                  </a:cubicBezTo>
                  <a:cubicBezTo>
                    <a:pt x="2512" y="255"/>
                    <a:pt x="2433" y="222"/>
                    <a:pt x="2335" y="222"/>
                  </a:cubicBezTo>
                  <a:cubicBezTo>
                    <a:pt x="2286" y="222"/>
                    <a:pt x="2232" y="230"/>
                    <a:pt x="2183" y="230"/>
                  </a:cubicBezTo>
                  <a:cubicBezTo>
                    <a:pt x="2129" y="230"/>
                    <a:pt x="2080" y="220"/>
                    <a:pt x="2048" y="179"/>
                  </a:cubicBezTo>
                  <a:cubicBezTo>
                    <a:pt x="1381" y="119"/>
                    <a:pt x="726" y="60"/>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7961;p32">
              <a:extLst>
                <a:ext uri="{FF2B5EF4-FFF2-40B4-BE49-F238E27FC236}">
                  <a16:creationId xmlns:a16="http://schemas.microsoft.com/office/drawing/2014/main" id="{A7CA5E17-0FDA-44AD-A44A-864183D5AA63}"/>
                </a:ext>
              </a:extLst>
            </p:cNvPr>
            <p:cNvSpPr/>
            <p:nvPr/>
          </p:nvSpPr>
          <p:spPr>
            <a:xfrm>
              <a:off x="5453050" y="3255050"/>
              <a:ext cx="27100" cy="63125"/>
            </a:xfrm>
            <a:custGeom>
              <a:avLst/>
              <a:gdLst/>
              <a:ahLst/>
              <a:cxnLst/>
              <a:rect l="l" t="t" r="r" b="b"/>
              <a:pathLst>
                <a:path w="1084" h="2525" extrusionOk="0">
                  <a:moveTo>
                    <a:pt x="972" y="0"/>
                  </a:moveTo>
                  <a:cubicBezTo>
                    <a:pt x="950" y="0"/>
                    <a:pt x="924" y="7"/>
                    <a:pt x="893" y="22"/>
                  </a:cubicBezTo>
                  <a:cubicBezTo>
                    <a:pt x="703" y="403"/>
                    <a:pt x="393" y="736"/>
                    <a:pt x="274" y="1165"/>
                  </a:cubicBezTo>
                  <a:cubicBezTo>
                    <a:pt x="239" y="1248"/>
                    <a:pt x="131" y="1272"/>
                    <a:pt x="48" y="1284"/>
                  </a:cubicBezTo>
                  <a:cubicBezTo>
                    <a:pt x="1" y="1534"/>
                    <a:pt x="286" y="1748"/>
                    <a:pt x="167" y="2010"/>
                  </a:cubicBezTo>
                  <a:cubicBezTo>
                    <a:pt x="120" y="2058"/>
                    <a:pt x="120" y="2106"/>
                    <a:pt x="167" y="2141"/>
                  </a:cubicBezTo>
                  <a:cubicBezTo>
                    <a:pt x="179" y="2201"/>
                    <a:pt x="179" y="2284"/>
                    <a:pt x="191" y="2356"/>
                  </a:cubicBezTo>
                  <a:cubicBezTo>
                    <a:pt x="191" y="2427"/>
                    <a:pt x="227" y="2475"/>
                    <a:pt x="298" y="2522"/>
                  </a:cubicBezTo>
                  <a:cubicBezTo>
                    <a:pt x="310" y="2524"/>
                    <a:pt x="322" y="2525"/>
                    <a:pt x="333" y="2525"/>
                  </a:cubicBezTo>
                  <a:cubicBezTo>
                    <a:pt x="411" y="2525"/>
                    <a:pt x="471" y="2488"/>
                    <a:pt x="512" y="2415"/>
                  </a:cubicBezTo>
                  <a:cubicBezTo>
                    <a:pt x="489" y="2320"/>
                    <a:pt x="429" y="2237"/>
                    <a:pt x="524" y="2165"/>
                  </a:cubicBezTo>
                  <a:cubicBezTo>
                    <a:pt x="524" y="2106"/>
                    <a:pt x="536" y="2058"/>
                    <a:pt x="524" y="1999"/>
                  </a:cubicBezTo>
                  <a:cubicBezTo>
                    <a:pt x="512" y="1903"/>
                    <a:pt x="477" y="1832"/>
                    <a:pt x="477" y="1760"/>
                  </a:cubicBezTo>
                  <a:cubicBezTo>
                    <a:pt x="477" y="1713"/>
                    <a:pt x="477" y="1653"/>
                    <a:pt x="489" y="1606"/>
                  </a:cubicBezTo>
                  <a:cubicBezTo>
                    <a:pt x="536" y="1522"/>
                    <a:pt x="584" y="1463"/>
                    <a:pt x="632" y="1391"/>
                  </a:cubicBezTo>
                  <a:cubicBezTo>
                    <a:pt x="893" y="1058"/>
                    <a:pt x="893" y="653"/>
                    <a:pt x="1024" y="284"/>
                  </a:cubicBezTo>
                  <a:cubicBezTo>
                    <a:pt x="1060" y="236"/>
                    <a:pt x="1084" y="177"/>
                    <a:pt x="1084" y="117"/>
                  </a:cubicBezTo>
                  <a:cubicBezTo>
                    <a:pt x="1066" y="55"/>
                    <a:pt x="1035" y="0"/>
                    <a:pt x="9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7962;p32">
              <a:extLst>
                <a:ext uri="{FF2B5EF4-FFF2-40B4-BE49-F238E27FC236}">
                  <a16:creationId xmlns:a16="http://schemas.microsoft.com/office/drawing/2014/main" id="{8F87AB13-41B4-4337-B0EB-299F30E789C4}"/>
                </a:ext>
              </a:extLst>
            </p:cNvPr>
            <p:cNvSpPr/>
            <p:nvPr/>
          </p:nvSpPr>
          <p:spPr>
            <a:xfrm>
              <a:off x="5473875" y="3253050"/>
              <a:ext cx="40825" cy="39300"/>
            </a:xfrm>
            <a:custGeom>
              <a:avLst/>
              <a:gdLst/>
              <a:ahLst/>
              <a:cxnLst/>
              <a:rect l="l" t="t" r="r" b="b"/>
              <a:pathLst>
                <a:path w="1633" h="1572" extrusionOk="0">
                  <a:moveTo>
                    <a:pt x="1421" y="1"/>
                  </a:moveTo>
                  <a:cubicBezTo>
                    <a:pt x="1352" y="1"/>
                    <a:pt x="1281" y="31"/>
                    <a:pt x="1203" y="78"/>
                  </a:cubicBezTo>
                  <a:cubicBezTo>
                    <a:pt x="1132" y="174"/>
                    <a:pt x="989" y="138"/>
                    <a:pt x="930" y="245"/>
                  </a:cubicBezTo>
                  <a:cubicBezTo>
                    <a:pt x="715" y="316"/>
                    <a:pt x="668" y="555"/>
                    <a:pt x="489" y="674"/>
                  </a:cubicBezTo>
                  <a:lnTo>
                    <a:pt x="513" y="674"/>
                  </a:lnTo>
                  <a:cubicBezTo>
                    <a:pt x="275" y="840"/>
                    <a:pt x="49" y="1019"/>
                    <a:pt x="1" y="1328"/>
                  </a:cubicBezTo>
                  <a:cubicBezTo>
                    <a:pt x="13" y="1436"/>
                    <a:pt x="72" y="1507"/>
                    <a:pt x="168" y="1555"/>
                  </a:cubicBezTo>
                  <a:cubicBezTo>
                    <a:pt x="187" y="1566"/>
                    <a:pt x="206" y="1571"/>
                    <a:pt x="224" y="1571"/>
                  </a:cubicBezTo>
                  <a:cubicBezTo>
                    <a:pt x="264" y="1571"/>
                    <a:pt x="302" y="1547"/>
                    <a:pt x="334" y="1507"/>
                  </a:cubicBezTo>
                  <a:cubicBezTo>
                    <a:pt x="394" y="1471"/>
                    <a:pt x="430" y="1412"/>
                    <a:pt x="477" y="1352"/>
                  </a:cubicBezTo>
                  <a:cubicBezTo>
                    <a:pt x="751" y="936"/>
                    <a:pt x="1049" y="531"/>
                    <a:pt x="1537" y="352"/>
                  </a:cubicBezTo>
                  <a:cubicBezTo>
                    <a:pt x="1632" y="304"/>
                    <a:pt x="1620" y="185"/>
                    <a:pt x="1620" y="102"/>
                  </a:cubicBezTo>
                  <a:cubicBezTo>
                    <a:pt x="1555" y="31"/>
                    <a:pt x="1489" y="1"/>
                    <a:pt x="14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7963;p32">
              <a:extLst>
                <a:ext uri="{FF2B5EF4-FFF2-40B4-BE49-F238E27FC236}">
                  <a16:creationId xmlns:a16="http://schemas.microsoft.com/office/drawing/2014/main" id="{1D0FE716-015C-4533-B122-02308DFBB1ED}"/>
                </a:ext>
              </a:extLst>
            </p:cNvPr>
            <p:cNvSpPr/>
            <p:nvPr/>
          </p:nvSpPr>
          <p:spPr>
            <a:xfrm>
              <a:off x="5661400" y="3258450"/>
              <a:ext cx="45875" cy="10800"/>
            </a:xfrm>
            <a:custGeom>
              <a:avLst/>
              <a:gdLst/>
              <a:ahLst/>
              <a:cxnLst/>
              <a:rect l="l" t="t" r="r" b="b"/>
              <a:pathLst>
                <a:path w="1835" h="432" extrusionOk="0">
                  <a:moveTo>
                    <a:pt x="202" y="0"/>
                  </a:moveTo>
                  <a:cubicBezTo>
                    <a:pt x="136" y="0"/>
                    <a:pt x="69" y="8"/>
                    <a:pt x="1" y="29"/>
                  </a:cubicBezTo>
                  <a:cubicBezTo>
                    <a:pt x="108" y="208"/>
                    <a:pt x="370" y="88"/>
                    <a:pt x="453" y="303"/>
                  </a:cubicBezTo>
                  <a:cubicBezTo>
                    <a:pt x="646" y="394"/>
                    <a:pt x="840" y="431"/>
                    <a:pt x="1036" y="431"/>
                  </a:cubicBezTo>
                  <a:cubicBezTo>
                    <a:pt x="1300" y="431"/>
                    <a:pt x="1567" y="363"/>
                    <a:pt x="1834" y="267"/>
                  </a:cubicBezTo>
                  <a:cubicBezTo>
                    <a:pt x="1676" y="175"/>
                    <a:pt x="1517" y="148"/>
                    <a:pt x="1363" y="148"/>
                  </a:cubicBezTo>
                  <a:cubicBezTo>
                    <a:pt x="1297" y="148"/>
                    <a:pt x="1232" y="153"/>
                    <a:pt x="1168" y="160"/>
                  </a:cubicBezTo>
                  <a:cubicBezTo>
                    <a:pt x="1168" y="160"/>
                    <a:pt x="1144" y="184"/>
                    <a:pt x="1120" y="196"/>
                  </a:cubicBezTo>
                  <a:cubicBezTo>
                    <a:pt x="1084" y="196"/>
                    <a:pt x="1061" y="184"/>
                    <a:pt x="1025" y="148"/>
                  </a:cubicBezTo>
                  <a:cubicBezTo>
                    <a:pt x="736" y="148"/>
                    <a:pt x="478" y="0"/>
                    <a:pt x="2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7964;p32">
              <a:extLst>
                <a:ext uri="{FF2B5EF4-FFF2-40B4-BE49-F238E27FC236}">
                  <a16:creationId xmlns:a16="http://schemas.microsoft.com/office/drawing/2014/main" id="{B70256E5-4295-48EA-8F51-C621A664FACC}"/>
                </a:ext>
              </a:extLst>
            </p:cNvPr>
            <p:cNvSpPr/>
            <p:nvPr/>
          </p:nvSpPr>
          <p:spPr>
            <a:xfrm>
              <a:off x="5807550" y="3280300"/>
              <a:ext cx="47650" cy="8475"/>
            </a:xfrm>
            <a:custGeom>
              <a:avLst/>
              <a:gdLst/>
              <a:ahLst/>
              <a:cxnLst/>
              <a:rect l="l" t="t" r="r" b="b"/>
              <a:pathLst>
                <a:path w="1906" h="339" extrusionOk="0">
                  <a:moveTo>
                    <a:pt x="48" y="0"/>
                  </a:moveTo>
                  <a:cubicBezTo>
                    <a:pt x="37" y="36"/>
                    <a:pt x="25" y="84"/>
                    <a:pt x="1" y="119"/>
                  </a:cubicBezTo>
                  <a:cubicBezTo>
                    <a:pt x="86" y="185"/>
                    <a:pt x="179" y="211"/>
                    <a:pt x="273" y="211"/>
                  </a:cubicBezTo>
                  <a:cubicBezTo>
                    <a:pt x="349" y="211"/>
                    <a:pt x="426" y="194"/>
                    <a:pt x="501" y="167"/>
                  </a:cubicBezTo>
                  <a:cubicBezTo>
                    <a:pt x="525" y="167"/>
                    <a:pt x="572" y="179"/>
                    <a:pt x="596" y="179"/>
                  </a:cubicBezTo>
                  <a:cubicBezTo>
                    <a:pt x="626" y="197"/>
                    <a:pt x="656" y="206"/>
                    <a:pt x="685" y="206"/>
                  </a:cubicBezTo>
                  <a:cubicBezTo>
                    <a:pt x="715" y="206"/>
                    <a:pt x="745" y="197"/>
                    <a:pt x="775" y="179"/>
                  </a:cubicBezTo>
                  <a:cubicBezTo>
                    <a:pt x="810" y="167"/>
                    <a:pt x="858" y="167"/>
                    <a:pt x="882" y="167"/>
                  </a:cubicBezTo>
                  <a:cubicBezTo>
                    <a:pt x="885" y="167"/>
                    <a:pt x="888" y="167"/>
                    <a:pt x="891" y="167"/>
                  </a:cubicBezTo>
                  <a:cubicBezTo>
                    <a:pt x="1009" y="167"/>
                    <a:pt x="1071" y="338"/>
                    <a:pt x="1156" y="338"/>
                  </a:cubicBezTo>
                  <a:cubicBezTo>
                    <a:pt x="1177" y="338"/>
                    <a:pt x="1201" y="327"/>
                    <a:pt x="1227" y="298"/>
                  </a:cubicBezTo>
                  <a:cubicBezTo>
                    <a:pt x="1418" y="107"/>
                    <a:pt x="1727" y="227"/>
                    <a:pt x="1906" y="24"/>
                  </a:cubicBezTo>
                  <a:cubicBezTo>
                    <a:pt x="1287" y="0"/>
                    <a:pt x="680" y="0"/>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7965;p32">
              <a:extLst>
                <a:ext uri="{FF2B5EF4-FFF2-40B4-BE49-F238E27FC236}">
                  <a16:creationId xmlns:a16="http://schemas.microsoft.com/office/drawing/2014/main" id="{D4E1F22D-62DA-49E5-827C-387584513CCD}"/>
                </a:ext>
              </a:extLst>
            </p:cNvPr>
            <p:cNvSpPr/>
            <p:nvPr/>
          </p:nvSpPr>
          <p:spPr>
            <a:xfrm>
              <a:off x="5457825" y="3294875"/>
              <a:ext cx="17875" cy="35450"/>
            </a:xfrm>
            <a:custGeom>
              <a:avLst/>
              <a:gdLst/>
              <a:ahLst/>
              <a:cxnLst/>
              <a:rect l="l" t="t" r="r" b="b"/>
              <a:pathLst>
                <a:path w="715" h="1418" extrusionOk="0">
                  <a:moveTo>
                    <a:pt x="572" y="1"/>
                  </a:moveTo>
                  <a:cubicBezTo>
                    <a:pt x="464" y="36"/>
                    <a:pt x="417" y="132"/>
                    <a:pt x="393" y="239"/>
                  </a:cubicBezTo>
                  <a:cubicBezTo>
                    <a:pt x="345" y="298"/>
                    <a:pt x="274" y="334"/>
                    <a:pt x="274" y="417"/>
                  </a:cubicBezTo>
                  <a:cubicBezTo>
                    <a:pt x="274" y="477"/>
                    <a:pt x="262" y="525"/>
                    <a:pt x="262" y="572"/>
                  </a:cubicBezTo>
                  <a:cubicBezTo>
                    <a:pt x="214" y="608"/>
                    <a:pt x="214" y="656"/>
                    <a:pt x="262" y="703"/>
                  </a:cubicBezTo>
                  <a:cubicBezTo>
                    <a:pt x="202" y="751"/>
                    <a:pt x="155" y="810"/>
                    <a:pt x="107" y="846"/>
                  </a:cubicBezTo>
                  <a:cubicBezTo>
                    <a:pt x="24" y="1025"/>
                    <a:pt x="0" y="1227"/>
                    <a:pt x="119" y="1418"/>
                  </a:cubicBezTo>
                  <a:cubicBezTo>
                    <a:pt x="333" y="1001"/>
                    <a:pt x="524" y="572"/>
                    <a:pt x="714" y="155"/>
                  </a:cubicBezTo>
                  <a:cubicBezTo>
                    <a:pt x="714" y="60"/>
                    <a:pt x="655" y="13"/>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7966;p32">
              <a:extLst>
                <a:ext uri="{FF2B5EF4-FFF2-40B4-BE49-F238E27FC236}">
                  <a16:creationId xmlns:a16="http://schemas.microsoft.com/office/drawing/2014/main" id="{D28E117C-63AE-4329-9A92-F190223DB2E4}"/>
                </a:ext>
              </a:extLst>
            </p:cNvPr>
            <p:cNvSpPr/>
            <p:nvPr/>
          </p:nvSpPr>
          <p:spPr>
            <a:xfrm>
              <a:off x="5603950" y="3219850"/>
              <a:ext cx="43500" cy="10800"/>
            </a:xfrm>
            <a:custGeom>
              <a:avLst/>
              <a:gdLst/>
              <a:ahLst/>
              <a:cxnLst/>
              <a:rect l="l" t="t" r="r" b="b"/>
              <a:pathLst>
                <a:path w="1740" h="432" extrusionOk="0">
                  <a:moveTo>
                    <a:pt x="306" y="0"/>
                  </a:moveTo>
                  <a:cubicBezTo>
                    <a:pt x="234" y="0"/>
                    <a:pt x="159" y="23"/>
                    <a:pt x="84" y="73"/>
                  </a:cubicBezTo>
                  <a:cubicBezTo>
                    <a:pt x="25" y="132"/>
                    <a:pt x="1" y="192"/>
                    <a:pt x="37" y="263"/>
                  </a:cubicBezTo>
                  <a:cubicBezTo>
                    <a:pt x="567" y="363"/>
                    <a:pt x="1086" y="431"/>
                    <a:pt x="1614" y="431"/>
                  </a:cubicBezTo>
                  <a:cubicBezTo>
                    <a:pt x="1656" y="431"/>
                    <a:pt x="1698" y="431"/>
                    <a:pt x="1739" y="430"/>
                  </a:cubicBezTo>
                  <a:cubicBezTo>
                    <a:pt x="1644" y="278"/>
                    <a:pt x="1495" y="262"/>
                    <a:pt x="1348" y="262"/>
                  </a:cubicBezTo>
                  <a:cubicBezTo>
                    <a:pt x="1312" y="262"/>
                    <a:pt x="1275" y="263"/>
                    <a:pt x="1239" y="263"/>
                  </a:cubicBezTo>
                  <a:cubicBezTo>
                    <a:pt x="1001" y="263"/>
                    <a:pt x="799" y="239"/>
                    <a:pt x="584" y="120"/>
                  </a:cubicBezTo>
                  <a:cubicBezTo>
                    <a:pt x="501" y="44"/>
                    <a:pt x="406" y="0"/>
                    <a:pt x="3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7967;p32">
              <a:extLst>
                <a:ext uri="{FF2B5EF4-FFF2-40B4-BE49-F238E27FC236}">
                  <a16:creationId xmlns:a16="http://schemas.microsoft.com/office/drawing/2014/main" id="{8A77B330-E560-4F9C-BC3D-4FD33E74814F}"/>
                </a:ext>
              </a:extLst>
            </p:cNvPr>
            <p:cNvSpPr/>
            <p:nvPr/>
          </p:nvSpPr>
          <p:spPr>
            <a:xfrm>
              <a:off x="5475675" y="3240075"/>
              <a:ext cx="20550" cy="20125"/>
            </a:xfrm>
            <a:custGeom>
              <a:avLst/>
              <a:gdLst/>
              <a:ahLst/>
              <a:cxnLst/>
              <a:rect l="l" t="t" r="r" b="b"/>
              <a:pathLst>
                <a:path w="822" h="805" extrusionOk="0">
                  <a:moveTo>
                    <a:pt x="642" y="0"/>
                  </a:moveTo>
                  <a:cubicBezTo>
                    <a:pt x="619" y="0"/>
                    <a:pt x="594" y="9"/>
                    <a:pt x="572" y="26"/>
                  </a:cubicBezTo>
                  <a:cubicBezTo>
                    <a:pt x="524" y="26"/>
                    <a:pt x="477" y="38"/>
                    <a:pt x="441" y="38"/>
                  </a:cubicBezTo>
                  <a:cubicBezTo>
                    <a:pt x="358" y="61"/>
                    <a:pt x="322" y="121"/>
                    <a:pt x="286" y="181"/>
                  </a:cubicBezTo>
                  <a:cubicBezTo>
                    <a:pt x="191" y="323"/>
                    <a:pt x="96" y="466"/>
                    <a:pt x="0" y="621"/>
                  </a:cubicBezTo>
                  <a:lnTo>
                    <a:pt x="143" y="752"/>
                  </a:lnTo>
                  <a:cubicBezTo>
                    <a:pt x="143" y="752"/>
                    <a:pt x="155" y="764"/>
                    <a:pt x="203" y="800"/>
                  </a:cubicBezTo>
                  <a:cubicBezTo>
                    <a:pt x="209" y="803"/>
                    <a:pt x="215" y="804"/>
                    <a:pt x="223" y="804"/>
                  </a:cubicBezTo>
                  <a:cubicBezTo>
                    <a:pt x="244" y="804"/>
                    <a:pt x="268" y="791"/>
                    <a:pt x="286" y="764"/>
                  </a:cubicBezTo>
                  <a:cubicBezTo>
                    <a:pt x="334" y="716"/>
                    <a:pt x="381" y="657"/>
                    <a:pt x="417" y="621"/>
                  </a:cubicBezTo>
                  <a:cubicBezTo>
                    <a:pt x="477" y="573"/>
                    <a:pt x="524" y="514"/>
                    <a:pt x="572" y="466"/>
                  </a:cubicBezTo>
                  <a:cubicBezTo>
                    <a:pt x="584" y="419"/>
                    <a:pt x="584" y="371"/>
                    <a:pt x="596" y="335"/>
                  </a:cubicBezTo>
                  <a:cubicBezTo>
                    <a:pt x="655" y="240"/>
                    <a:pt x="822" y="204"/>
                    <a:pt x="715" y="38"/>
                  </a:cubicBezTo>
                  <a:cubicBezTo>
                    <a:pt x="696" y="12"/>
                    <a:pt x="670" y="0"/>
                    <a:pt x="6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7968;p32">
              <a:extLst>
                <a:ext uri="{FF2B5EF4-FFF2-40B4-BE49-F238E27FC236}">
                  <a16:creationId xmlns:a16="http://schemas.microsoft.com/office/drawing/2014/main" id="{605BFDBC-97B2-469F-B54F-7DF62AA711AB}"/>
                </a:ext>
              </a:extLst>
            </p:cNvPr>
            <p:cNvSpPr/>
            <p:nvPr/>
          </p:nvSpPr>
          <p:spPr>
            <a:xfrm>
              <a:off x="5713500" y="3261850"/>
              <a:ext cx="10150" cy="7150"/>
            </a:xfrm>
            <a:custGeom>
              <a:avLst/>
              <a:gdLst/>
              <a:ahLst/>
              <a:cxnLst/>
              <a:rect l="l" t="t" r="r" b="b"/>
              <a:pathLst>
                <a:path w="406" h="286" extrusionOk="0">
                  <a:moveTo>
                    <a:pt x="215" y="12"/>
                  </a:moveTo>
                  <a:cubicBezTo>
                    <a:pt x="120" y="24"/>
                    <a:pt x="12" y="24"/>
                    <a:pt x="0" y="143"/>
                  </a:cubicBezTo>
                  <a:cubicBezTo>
                    <a:pt x="0" y="262"/>
                    <a:pt x="108" y="286"/>
                    <a:pt x="191" y="286"/>
                  </a:cubicBezTo>
                  <a:cubicBezTo>
                    <a:pt x="286" y="262"/>
                    <a:pt x="370" y="238"/>
                    <a:pt x="393" y="131"/>
                  </a:cubicBezTo>
                  <a:cubicBezTo>
                    <a:pt x="405" y="0"/>
                    <a:pt x="286" y="24"/>
                    <a:pt x="215"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7969;p32">
              <a:extLst>
                <a:ext uri="{FF2B5EF4-FFF2-40B4-BE49-F238E27FC236}">
                  <a16:creationId xmlns:a16="http://schemas.microsoft.com/office/drawing/2014/main" id="{F35144E7-0015-4217-B0D9-41C759E9A6AE}"/>
                </a:ext>
              </a:extLst>
            </p:cNvPr>
            <p:cNvSpPr/>
            <p:nvPr/>
          </p:nvSpPr>
          <p:spPr>
            <a:xfrm>
              <a:off x="5521800" y="3215450"/>
              <a:ext cx="25925" cy="4050"/>
            </a:xfrm>
            <a:custGeom>
              <a:avLst/>
              <a:gdLst/>
              <a:ahLst/>
              <a:cxnLst/>
              <a:rect l="l" t="t" r="r" b="b"/>
              <a:pathLst>
                <a:path w="1037" h="162" extrusionOk="0">
                  <a:moveTo>
                    <a:pt x="507" y="0"/>
                  </a:moveTo>
                  <a:cubicBezTo>
                    <a:pt x="373" y="0"/>
                    <a:pt x="239" y="14"/>
                    <a:pt x="105" y="14"/>
                  </a:cubicBezTo>
                  <a:cubicBezTo>
                    <a:pt x="70" y="14"/>
                    <a:pt x="36" y="13"/>
                    <a:pt x="1" y="11"/>
                  </a:cubicBezTo>
                  <a:lnTo>
                    <a:pt x="1" y="11"/>
                  </a:lnTo>
                  <a:cubicBezTo>
                    <a:pt x="157" y="132"/>
                    <a:pt x="325" y="161"/>
                    <a:pt x="496" y="161"/>
                  </a:cubicBezTo>
                  <a:cubicBezTo>
                    <a:pt x="647" y="161"/>
                    <a:pt x="800" y="139"/>
                    <a:pt x="950" y="139"/>
                  </a:cubicBezTo>
                  <a:cubicBezTo>
                    <a:pt x="979" y="139"/>
                    <a:pt x="1008" y="140"/>
                    <a:pt x="1037" y="142"/>
                  </a:cubicBezTo>
                  <a:cubicBezTo>
                    <a:pt x="865" y="25"/>
                    <a:pt x="687" y="0"/>
                    <a:pt x="5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7970;p32">
              <a:extLst>
                <a:ext uri="{FF2B5EF4-FFF2-40B4-BE49-F238E27FC236}">
                  <a16:creationId xmlns:a16="http://schemas.microsoft.com/office/drawing/2014/main" id="{AC4E5540-ED88-4775-8FFE-331685EEBE32}"/>
                </a:ext>
              </a:extLst>
            </p:cNvPr>
            <p:cNvSpPr/>
            <p:nvPr/>
          </p:nvSpPr>
          <p:spPr>
            <a:xfrm>
              <a:off x="5579250" y="3218975"/>
              <a:ext cx="25625" cy="8025"/>
            </a:xfrm>
            <a:custGeom>
              <a:avLst/>
              <a:gdLst/>
              <a:ahLst/>
              <a:cxnLst/>
              <a:rect l="l" t="t" r="r" b="b"/>
              <a:pathLst>
                <a:path w="1025" h="321" extrusionOk="0">
                  <a:moveTo>
                    <a:pt x="441" y="1"/>
                  </a:moveTo>
                  <a:cubicBezTo>
                    <a:pt x="382" y="1"/>
                    <a:pt x="310" y="13"/>
                    <a:pt x="251" y="36"/>
                  </a:cubicBezTo>
                  <a:cubicBezTo>
                    <a:pt x="167" y="60"/>
                    <a:pt x="60" y="72"/>
                    <a:pt x="1" y="167"/>
                  </a:cubicBezTo>
                  <a:cubicBezTo>
                    <a:pt x="152" y="289"/>
                    <a:pt x="317" y="321"/>
                    <a:pt x="487" y="321"/>
                  </a:cubicBezTo>
                  <a:cubicBezTo>
                    <a:pt x="665" y="321"/>
                    <a:pt x="848" y="286"/>
                    <a:pt x="1025" y="286"/>
                  </a:cubicBezTo>
                  <a:cubicBezTo>
                    <a:pt x="1013" y="239"/>
                    <a:pt x="1001" y="215"/>
                    <a:pt x="1001" y="167"/>
                  </a:cubicBezTo>
                  <a:cubicBezTo>
                    <a:pt x="965" y="132"/>
                    <a:pt x="953" y="108"/>
                    <a:pt x="918" y="96"/>
                  </a:cubicBezTo>
                  <a:cubicBezTo>
                    <a:pt x="775" y="1"/>
                    <a:pt x="608" y="1"/>
                    <a:pt x="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7971;p32">
              <a:extLst>
                <a:ext uri="{FF2B5EF4-FFF2-40B4-BE49-F238E27FC236}">
                  <a16:creationId xmlns:a16="http://schemas.microsoft.com/office/drawing/2014/main" id="{ACB8D10C-C6A2-480F-9911-CDAB7D76D504}"/>
                </a:ext>
              </a:extLst>
            </p:cNvPr>
            <p:cNvSpPr/>
            <p:nvPr/>
          </p:nvSpPr>
          <p:spPr>
            <a:xfrm>
              <a:off x="5563475" y="3215400"/>
              <a:ext cx="25025" cy="8175"/>
            </a:xfrm>
            <a:custGeom>
              <a:avLst/>
              <a:gdLst/>
              <a:ahLst/>
              <a:cxnLst/>
              <a:rect l="l" t="t" r="r" b="b"/>
              <a:pathLst>
                <a:path w="1001" h="327" extrusionOk="0">
                  <a:moveTo>
                    <a:pt x="894" y="1"/>
                  </a:moveTo>
                  <a:cubicBezTo>
                    <a:pt x="741" y="95"/>
                    <a:pt x="570" y="128"/>
                    <a:pt x="396" y="128"/>
                  </a:cubicBezTo>
                  <a:cubicBezTo>
                    <a:pt x="284" y="128"/>
                    <a:pt x="171" y="115"/>
                    <a:pt x="60" y="96"/>
                  </a:cubicBezTo>
                  <a:lnTo>
                    <a:pt x="48" y="144"/>
                  </a:lnTo>
                  <a:cubicBezTo>
                    <a:pt x="1" y="203"/>
                    <a:pt x="25" y="251"/>
                    <a:pt x="96" y="263"/>
                  </a:cubicBezTo>
                  <a:cubicBezTo>
                    <a:pt x="179" y="275"/>
                    <a:pt x="263" y="275"/>
                    <a:pt x="346" y="298"/>
                  </a:cubicBezTo>
                  <a:cubicBezTo>
                    <a:pt x="346" y="310"/>
                    <a:pt x="358" y="310"/>
                    <a:pt x="394" y="322"/>
                  </a:cubicBezTo>
                  <a:cubicBezTo>
                    <a:pt x="403" y="325"/>
                    <a:pt x="413" y="327"/>
                    <a:pt x="422" y="327"/>
                  </a:cubicBezTo>
                  <a:cubicBezTo>
                    <a:pt x="448" y="327"/>
                    <a:pt x="475" y="316"/>
                    <a:pt x="501" y="298"/>
                  </a:cubicBezTo>
                  <a:cubicBezTo>
                    <a:pt x="517" y="282"/>
                    <a:pt x="535" y="276"/>
                    <a:pt x="555" y="276"/>
                  </a:cubicBezTo>
                  <a:cubicBezTo>
                    <a:pt x="580" y="276"/>
                    <a:pt x="606" y="285"/>
                    <a:pt x="632" y="298"/>
                  </a:cubicBezTo>
                  <a:cubicBezTo>
                    <a:pt x="739" y="275"/>
                    <a:pt x="822" y="275"/>
                    <a:pt x="929" y="263"/>
                  </a:cubicBezTo>
                  <a:cubicBezTo>
                    <a:pt x="1001" y="167"/>
                    <a:pt x="989" y="84"/>
                    <a:pt x="8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7972;p32">
              <a:extLst>
                <a:ext uri="{FF2B5EF4-FFF2-40B4-BE49-F238E27FC236}">
                  <a16:creationId xmlns:a16="http://schemas.microsoft.com/office/drawing/2014/main" id="{0E1EEB80-E659-4CCD-89D5-0FBDBA14824B}"/>
                </a:ext>
              </a:extLst>
            </p:cNvPr>
            <p:cNvSpPr/>
            <p:nvPr/>
          </p:nvSpPr>
          <p:spPr>
            <a:xfrm>
              <a:off x="5454250" y="3314225"/>
              <a:ext cx="7150" cy="26825"/>
            </a:xfrm>
            <a:custGeom>
              <a:avLst/>
              <a:gdLst/>
              <a:ahLst/>
              <a:cxnLst/>
              <a:rect l="l" t="t" r="r" b="b"/>
              <a:pathLst>
                <a:path w="286" h="1073" extrusionOk="0">
                  <a:moveTo>
                    <a:pt x="167" y="1"/>
                  </a:moveTo>
                  <a:cubicBezTo>
                    <a:pt x="167" y="358"/>
                    <a:pt x="0" y="727"/>
                    <a:pt x="262" y="1072"/>
                  </a:cubicBezTo>
                  <a:cubicBezTo>
                    <a:pt x="262" y="929"/>
                    <a:pt x="286" y="786"/>
                    <a:pt x="286" y="644"/>
                  </a:cubicBezTo>
                  <a:cubicBezTo>
                    <a:pt x="191" y="465"/>
                    <a:pt x="250" y="274"/>
                    <a:pt x="262" y="72"/>
                  </a:cubicBezTo>
                  <a:cubicBezTo>
                    <a:pt x="226" y="48"/>
                    <a:pt x="191" y="13"/>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7973;p32">
              <a:extLst>
                <a:ext uri="{FF2B5EF4-FFF2-40B4-BE49-F238E27FC236}">
                  <a16:creationId xmlns:a16="http://schemas.microsoft.com/office/drawing/2014/main" id="{A4532CDD-BF47-439B-8894-11E61FD8348E}"/>
                </a:ext>
              </a:extLst>
            </p:cNvPr>
            <p:cNvSpPr/>
            <p:nvPr/>
          </p:nvSpPr>
          <p:spPr>
            <a:xfrm>
              <a:off x="5585500" y="3250325"/>
              <a:ext cx="13425" cy="8275"/>
            </a:xfrm>
            <a:custGeom>
              <a:avLst/>
              <a:gdLst/>
              <a:ahLst/>
              <a:cxnLst/>
              <a:rect l="l" t="t" r="r" b="b"/>
              <a:pathLst>
                <a:path w="537" h="331" extrusionOk="0">
                  <a:moveTo>
                    <a:pt x="269" y="1"/>
                  </a:moveTo>
                  <a:cubicBezTo>
                    <a:pt x="171" y="1"/>
                    <a:pt x="81" y="49"/>
                    <a:pt x="1" y="152"/>
                  </a:cubicBezTo>
                  <a:lnTo>
                    <a:pt x="179" y="330"/>
                  </a:lnTo>
                  <a:cubicBezTo>
                    <a:pt x="287" y="283"/>
                    <a:pt x="406" y="294"/>
                    <a:pt x="465" y="187"/>
                  </a:cubicBezTo>
                  <a:cubicBezTo>
                    <a:pt x="537" y="152"/>
                    <a:pt x="537" y="104"/>
                    <a:pt x="465" y="56"/>
                  </a:cubicBezTo>
                  <a:cubicBezTo>
                    <a:pt x="396" y="20"/>
                    <a:pt x="331" y="1"/>
                    <a:pt x="2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7974;p32">
              <a:extLst>
                <a:ext uri="{FF2B5EF4-FFF2-40B4-BE49-F238E27FC236}">
                  <a16:creationId xmlns:a16="http://schemas.microsoft.com/office/drawing/2014/main" id="{3D99549D-3DD0-470B-BC8B-AA473707F157}"/>
                </a:ext>
              </a:extLst>
            </p:cNvPr>
            <p:cNvSpPr/>
            <p:nvPr/>
          </p:nvSpPr>
          <p:spPr>
            <a:xfrm>
              <a:off x="5597125" y="3251975"/>
              <a:ext cx="14900" cy="7225"/>
            </a:xfrm>
            <a:custGeom>
              <a:avLst/>
              <a:gdLst/>
              <a:ahLst/>
              <a:cxnLst/>
              <a:rect l="l" t="t" r="r" b="b"/>
              <a:pathLst>
                <a:path w="596" h="289" extrusionOk="0">
                  <a:moveTo>
                    <a:pt x="77" y="0"/>
                  </a:moveTo>
                  <a:cubicBezTo>
                    <a:pt x="55" y="0"/>
                    <a:pt x="34" y="1"/>
                    <a:pt x="12" y="2"/>
                  </a:cubicBezTo>
                  <a:cubicBezTo>
                    <a:pt x="0" y="50"/>
                    <a:pt x="12" y="97"/>
                    <a:pt x="12" y="145"/>
                  </a:cubicBezTo>
                  <a:cubicBezTo>
                    <a:pt x="146" y="279"/>
                    <a:pt x="316" y="288"/>
                    <a:pt x="506" y="288"/>
                  </a:cubicBezTo>
                  <a:cubicBezTo>
                    <a:pt x="536" y="288"/>
                    <a:pt x="565" y="288"/>
                    <a:pt x="595" y="288"/>
                  </a:cubicBezTo>
                  <a:lnTo>
                    <a:pt x="595" y="121"/>
                  </a:lnTo>
                  <a:cubicBezTo>
                    <a:pt x="424" y="46"/>
                    <a:pt x="263" y="0"/>
                    <a:pt x="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7975;p32">
              <a:extLst>
                <a:ext uri="{FF2B5EF4-FFF2-40B4-BE49-F238E27FC236}">
                  <a16:creationId xmlns:a16="http://schemas.microsoft.com/office/drawing/2014/main" id="{138AAF8B-50CE-4350-B78A-7F6868654B81}"/>
                </a:ext>
              </a:extLst>
            </p:cNvPr>
            <p:cNvSpPr/>
            <p:nvPr/>
          </p:nvSpPr>
          <p:spPr>
            <a:xfrm>
              <a:off x="5449475" y="3262150"/>
              <a:ext cx="6575" cy="18175"/>
            </a:xfrm>
            <a:custGeom>
              <a:avLst/>
              <a:gdLst/>
              <a:ahLst/>
              <a:cxnLst/>
              <a:rect l="l" t="t" r="r" b="b"/>
              <a:pathLst>
                <a:path w="263" h="727" extrusionOk="0">
                  <a:moveTo>
                    <a:pt x="36" y="0"/>
                  </a:moveTo>
                  <a:lnTo>
                    <a:pt x="36" y="0"/>
                  </a:lnTo>
                  <a:cubicBezTo>
                    <a:pt x="60" y="250"/>
                    <a:pt x="1" y="512"/>
                    <a:pt x="155" y="726"/>
                  </a:cubicBezTo>
                  <a:cubicBezTo>
                    <a:pt x="179" y="476"/>
                    <a:pt x="263" y="214"/>
                    <a:pt x="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7976;p32">
              <a:extLst>
                <a:ext uri="{FF2B5EF4-FFF2-40B4-BE49-F238E27FC236}">
                  <a16:creationId xmlns:a16="http://schemas.microsoft.com/office/drawing/2014/main" id="{539442CA-68C3-475D-9B14-167DF3348FA6}"/>
                </a:ext>
              </a:extLst>
            </p:cNvPr>
            <p:cNvSpPr/>
            <p:nvPr/>
          </p:nvSpPr>
          <p:spPr>
            <a:xfrm>
              <a:off x="5475075" y="3225175"/>
              <a:ext cx="8075" cy="9700"/>
            </a:xfrm>
            <a:custGeom>
              <a:avLst/>
              <a:gdLst/>
              <a:ahLst/>
              <a:cxnLst/>
              <a:rect l="l" t="t" r="r" b="b"/>
              <a:pathLst>
                <a:path w="323" h="388" extrusionOk="0">
                  <a:moveTo>
                    <a:pt x="215" y="0"/>
                  </a:moveTo>
                  <a:cubicBezTo>
                    <a:pt x="184" y="0"/>
                    <a:pt x="128" y="30"/>
                    <a:pt x="108" y="50"/>
                  </a:cubicBezTo>
                  <a:cubicBezTo>
                    <a:pt x="1" y="157"/>
                    <a:pt x="24" y="265"/>
                    <a:pt x="143" y="336"/>
                  </a:cubicBezTo>
                  <a:cubicBezTo>
                    <a:pt x="143" y="348"/>
                    <a:pt x="167" y="360"/>
                    <a:pt x="191" y="384"/>
                  </a:cubicBezTo>
                  <a:cubicBezTo>
                    <a:pt x="202" y="386"/>
                    <a:pt x="212" y="388"/>
                    <a:pt x="221" y="388"/>
                  </a:cubicBezTo>
                  <a:cubicBezTo>
                    <a:pt x="251" y="388"/>
                    <a:pt x="271" y="372"/>
                    <a:pt x="298" y="336"/>
                  </a:cubicBezTo>
                  <a:cubicBezTo>
                    <a:pt x="286" y="217"/>
                    <a:pt x="322" y="98"/>
                    <a:pt x="227" y="3"/>
                  </a:cubicBezTo>
                  <a:cubicBezTo>
                    <a:pt x="224" y="1"/>
                    <a:pt x="219" y="0"/>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7977;p32">
              <a:extLst>
                <a:ext uri="{FF2B5EF4-FFF2-40B4-BE49-F238E27FC236}">
                  <a16:creationId xmlns:a16="http://schemas.microsoft.com/office/drawing/2014/main" id="{E4D8BF8B-463B-410C-802D-E5904CA7D09E}"/>
                </a:ext>
              </a:extLst>
            </p:cNvPr>
            <p:cNvSpPr/>
            <p:nvPr/>
          </p:nvSpPr>
          <p:spPr>
            <a:xfrm>
              <a:off x="5472100" y="3287450"/>
              <a:ext cx="8650" cy="11325"/>
            </a:xfrm>
            <a:custGeom>
              <a:avLst/>
              <a:gdLst/>
              <a:ahLst/>
              <a:cxnLst/>
              <a:rect l="l" t="t" r="r" b="b"/>
              <a:pathLst>
                <a:path w="346" h="453" extrusionOk="0">
                  <a:moveTo>
                    <a:pt x="143" y="0"/>
                  </a:moveTo>
                  <a:cubicBezTo>
                    <a:pt x="120" y="36"/>
                    <a:pt x="108" y="60"/>
                    <a:pt x="108" y="107"/>
                  </a:cubicBezTo>
                  <a:cubicBezTo>
                    <a:pt x="84" y="179"/>
                    <a:pt x="24" y="226"/>
                    <a:pt x="1" y="286"/>
                  </a:cubicBezTo>
                  <a:lnTo>
                    <a:pt x="1" y="298"/>
                  </a:lnTo>
                  <a:lnTo>
                    <a:pt x="143" y="452"/>
                  </a:lnTo>
                  <a:cubicBezTo>
                    <a:pt x="191" y="429"/>
                    <a:pt x="227" y="429"/>
                    <a:pt x="251" y="405"/>
                  </a:cubicBezTo>
                  <a:cubicBezTo>
                    <a:pt x="346" y="333"/>
                    <a:pt x="346" y="238"/>
                    <a:pt x="286" y="143"/>
                  </a:cubicBezTo>
                  <a:cubicBezTo>
                    <a:pt x="239" y="107"/>
                    <a:pt x="191" y="48"/>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7978;p32">
              <a:extLst>
                <a:ext uri="{FF2B5EF4-FFF2-40B4-BE49-F238E27FC236}">
                  <a16:creationId xmlns:a16="http://schemas.microsoft.com/office/drawing/2014/main" id="{193599CD-D6CB-4B56-90E0-D3A7641E0CC2}"/>
                </a:ext>
              </a:extLst>
            </p:cNvPr>
            <p:cNvSpPr/>
            <p:nvPr/>
          </p:nvSpPr>
          <p:spPr>
            <a:xfrm>
              <a:off x="5554250" y="3219275"/>
              <a:ext cx="11625" cy="3600"/>
            </a:xfrm>
            <a:custGeom>
              <a:avLst/>
              <a:gdLst/>
              <a:ahLst/>
              <a:cxnLst/>
              <a:rect l="l" t="t" r="r" b="b"/>
              <a:pathLst>
                <a:path w="465" h="144" extrusionOk="0">
                  <a:moveTo>
                    <a:pt x="1" y="1"/>
                  </a:moveTo>
                  <a:lnTo>
                    <a:pt x="1" y="143"/>
                  </a:lnTo>
                  <a:cubicBezTo>
                    <a:pt x="155" y="143"/>
                    <a:pt x="310" y="120"/>
                    <a:pt x="465" y="120"/>
                  </a:cubicBezTo>
                  <a:cubicBezTo>
                    <a:pt x="453" y="84"/>
                    <a:pt x="429" y="48"/>
                    <a:pt x="4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7979;p32">
              <a:extLst>
                <a:ext uri="{FF2B5EF4-FFF2-40B4-BE49-F238E27FC236}">
                  <a16:creationId xmlns:a16="http://schemas.microsoft.com/office/drawing/2014/main" id="{6193AD38-8091-4939-930A-854A4514B75C}"/>
                </a:ext>
              </a:extLst>
            </p:cNvPr>
            <p:cNvSpPr/>
            <p:nvPr/>
          </p:nvSpPr>
          <p:spPr>
            <a:xfrm>
              <a:off x="5554250" y="3225825"/>
              <a:ext cx="7175" cy="8050"/>
            </a:xfrm>
            <a:custGeom>
              <a:avLst/>
              <a:gdLst/>
              <a:ahLst/>
              <a:cxnLst/>
              <a:rect l="l" t="t" r="r" b="b"/>
              <a:pathLst>
                <a:path w="287" h="322" extrusionOk="0">
                  <a:moveTo>
                    <a:pt x="1" y="0"/>
                  </a:moveTo>
                  <a:lnTo>
                    <a:pt x="1" y="0"/>
                  </a:lnTo>
                  <a:cubicBezTo>
                    <a:pt x="48" y="143"/>
                    <a:pt x="132" y="250"/>
                    <a:pt x="251" y="322"/>
                  </a:cubicBezTo>
                  <a:cubicBezTo>
                    <a:pt x="286" y="131"/>
                    <a:pt x="215" y="2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7980;p32">
              <a:extLst>
                <a:ext uri="{FF2B5EF4-FFF2-40B4-BE49-F238E27FC236}">
                  <a16:creationId xmlns:a16="http://schemas.microsoft.com/office/drawing/2014/main" id="{69A7F3BA-223E-484C-A495-E769E3CCB170}"/>
                </a:ext>
              </a:extLst>
            </p:cNvPr>
            <p:cNvSpPr/>
            <p:nvPr/>
          </p:nvSpPr>
          <p:spPr>
            <a:xfrm>
              <a:off x="5546800" y="3223075"/>
              <a:ext cx="7475" cy="3375"/>
            </a:xfrm>
            <a:custGeom>
              <a:avLst/>
              <a:gdLst/>
              <a:ahLst/>
              <a:cxnLst/>
              <a:rect l="l" t="t" r="r" b="b"/>
              <a:pathLst>
                <a:path w="299" h="135" extrusionOk="0">
                  <a:moveTo>
                    <a:pt x="235" y="1"/>
                  </a:moveTo>
                  <a:cubicBezTo>
                    <a:pt x="137" y="1"/>
                    <a:pt x="52" y="33"/>
                    <a:pt x="1" y="134"/>
                  </a:cubicBezTo>
                  <a:cubicBezTo>
                    <a:pt x="108" y="122"/>
                    <a:pt x="191" y="122"/>
                    <a:pt x="299" y="122"/>
                  </a:cubicBezTo>
                  <a:cubicBezTo>
                    <a:pt x="299" y="75"/>
                    <a:pt x="299" y="27"/>
                    <a:pt x="287" y="3"/>
                  </a:cubicBezTo>
                  <a:cubicBezTo>
                    <a:pt x="269" y="2"/>
                    <a:pt x="252" y="1"/>
                    <a:pt x="2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7981;p32">
              <a:extLst>
                <a:ext uri="{FF2B5EF4-FFF2-40B4-BE49-F238E27FC236}">
                  <a16:creationId xmlns:a16="http://schemas.microsoft.com/office/drawing/2014/main" id="{3D3D1935-7EDD-4631-B6A5-87F9E3CE9094}"/>
                </a:ext>
              </a:extLst>
            </p:cNvPr>
            <p:cNvSpPr/>
            <p:nvPr/>
          </p:nvSpPr>
          <p:spPr>
            <a:xfrm>
              <a:off x="5460800" y="3342800"/>
              <a:ext cx="4175" cy="5375"/>
            </a:xfrm>
            <a:custGeom>
              <a:avLst/>
              <a:gdLst/>
              <a:ahLst/>
              <a:cxnLst/>
              <a:rect l="l" t="t" r="r" b="b"/>
              <a:pathLst>
                <a:path w="167" h="215" extrusionOk="0">
                  <a:moveTo>
                    <a:pt x="36" y="1"/>
                  </a:moveTo>
                  <a:cubicBezTo>
                    <a:pt x="24" y="84"/>
                    <a:pt x="24" y="143"/>
                    <a:pt x="0" y="215"/>
                  </a:cubicBezTo>
                  <a:cubicBezTo>
                    <a:pt x="36" y="215"/>
                    <a:pt x="60" y="215"/>
                    <a:pt x="95" y="203"/>
                  </a:cubicBezTo>
                  <a:cubicBezTo>
                    <a:pt x="106" y="192"/>
                    <a:pt x="119" y="186"/>
                    <a:pt x="131" y="186"/>
                  </a:cubicBezTo>
                  <a:cubicBezTo>
                    <a:pt x="139" y="186"/>
                    <a:pt x="146" y="189"/>
                    <a:pt x="153" y="194"/>
                  </a:cubicBezTo>
                  <a:lnTo>
                    <a:pt x="153" y="194"/>
                  </a:lnTo>
                  <a:cubicBezTo>
                    <a:pt x="112" y="131"/>
                    <a:pt x="79" y="76"/>
                    <a:pt x="36" y="1"/>
                  </a:cubicBezTo>
                  <a:close/>
                  <a:moveTo>
                    <a:pt x="153" y="194"/>
                  </a:moveTo>
                  <a:cubicBezTo>
                    <a:pt x="157" y="201"/>
                    <a:pt x="162" y="208"/>
                    <a:pt x="167" y="215"/>
                  </a:cubicBezTo>
                  <a:cubicBezTo>
                    <a:pt x="164" y="205"/>
                    <a:pt x="159" y="198"/>
                    <a:pt x="153" y="19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7982;p32">
              <a:extLst>
                <a:ext uri="{FF2B5EF4-FFF2-40B4-BE49-F238E27FC236}">
                  <a16:creationId xmlns:a16="http://schemas.microsoft.com/office/drawing/2014/main" id="{BE7B2C2A-8658-43D5-8116-11351B05F53D}"/>
                </a:ext>
              </a:extLst>
            </p:cNvPr>
            <p:cNvSpPr/>
            <p:nvPr/>
          </p:nvSpPr>
          <p:spPr>
            <a:xfrm>
              <a:off x="5572125" y="3222850"/>
              <a:ext cx="3875" cy="1625"/>
            </a:xfrm>
            <a:custGeom>
              <a:avLst/>
              <a:gdLst/>
              <a:ahLst/>
              <a:cxnLst/>
              <a:rect l="l" t="t" r="r" b="b"/>
              <a:pathLst>
                <a:path w="155" h="65" extrusionOk="0">
                  <a:moveTo>
                    <a:pt x="0" y="0"/>
                  </a:moveTo>
                  <a:cubicBezTo>
                    <a:pt x="12" y="24"/>
                    <a:pt x="12" y="36"/>
                    <a:pt x="48" y="60"/>
                  </a:cubicBezTo>
                  <a:cubicBezTo>
                    <a:pt x="56" y="63"/>
                    <a:pt x="64" y="64"/>
                    <a:pt x="73" y="64"/>
                  </a:cubicBezTo>
                  <a:cubicBezTo>
                    <a:pt x="104" y="64"/>
                    <a:pt x="136" y="47"/>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7983;p32">
              <a:extLst>
                <a:ext uri="{FF2B5EF4-FFF2-40B4-BE49-F238E27FC236}">
                  <a16:creationId xmlns:a16="http://schemas.microsoft.com/office/drawing/2014/main" id="{54AFBBFB-9FCB-474C-9838-9DD52ADD9000}"/>
                </a:ext>
              </a:extLst>
            </p:cNvPr>
            <p:cNvSpPr/>
            <p:nvPr/>
          </p:nvSpPr>
          <p:spPr>
            <a:xfrm>
              <a:off x="5544725" y="3226125"/>
              <a:ext cx="2100" cy="3600"/>
            </a:xfrm>
            <a:custGeom>
              <a:avLst/>
              <a:gdLst/>
              <a:ahLst/>
              <a:cxnLst/>
              <a:rect l="l" t="t" r="r" b="b"/>
              <a:pathLst>
                <a:path w="84" h="144" extrusionOk="0">
                  <a:moveTo>
                    <a:pt x="84" y="0"/>
                  </a:moveTo>
                  <a:cubicBezTo>
                    <a:pt x="13" y="36"/>
                    <a:pt x="1" y="108"/>
                    <a:pt x="72" y="143"/>
                  </a:cubicBezTo>
                  <a:cubicBezTo>
                    <a:pt x="72" y="108"/>
                    <a:pt x="84" y="36"/>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7984;p32">
              <a:extLst>
                <a:ext uri="{FF2B5EF4-FFF2-40B4-BE49-F238E27FC236}">
                  <a16:creationId xmlns:a16="http://schemas.microsoft.com/office/drawing/2014/main" id="{B1B4644D-66F0-41FF-9878-625479772931}"/>
                </a:ext>
              </a:extLst>
            </p:cNvPr>
            <p:cNvSpPr/>
            <p:nvPr/>
          </p:nvSpPr>
          <p:spPr>
            <a:xfrm>
              <a:off x="5686700" y="3261925"/>
              <a:ext cx="3300" cy="2125"/>
            </a:xfrm>
            <a:custGeom>
              <a:avLst/>
              <a:gdLst/>
              <a:ahLst/>
              <a:cxnLst/>
              <a:rect l="l" t="t" r="r" b="b"/>
              <a:pathLst>
                <a:path w="132" h="85" extrusionOk="0">
                  <a:moveTo>
                    <a:pt x="80" y="0"/>
                  </a:moveTo>
                  <a:cubicBezTo>
                    <a:pt x="57" y="0"/>
                    <a:pt x="31" y="3"/>
                    <a:pt x="1" y="9"/>
                  </a:cubicBezTo>
                  <a:cubicBezTo>
                    <a:pt x="25" y="58"/>
                    <a:pt x="50" y="85"/>
                    <a:pt x="73" y="85"/>
                  </a:cubicBezTo>
                  <a:cubicBezTo>
                    <a:pt x="94" y="85"/>
                    <a:pt x="115" y="61"/>
                    <a:pt x="132" y="9"/>
                  </a:cubicBezTo>
                  <a:cubicBezTo>
                    <a:pt x="120" y="3"/>
                    <a:pt x="102" y="0"/>
                    <a:pt x="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7985;p32">
              <a:extLst>
                <a:ext uri="{FF2B5EF4-FFF2-40B4-BE49-F238E27FC236}">
                  <a16:creationId xmlns:a16="http://schemas.microsoft.com/office/drawing/2014/main" id="{FFF5947D-341E-4634-B589-5E1F20FC8009}"/>
                </a:ext>
              </a:extLst>
            </p:cNvPr>
            <p:cNvSpPr/>
            <p:nvPr/>
          </p:nvSpPr>
          <p:spPr>
            <a:xfrm>
              <a:off x="5374175" y="3441300"/>
              <a:ext cx="45850" cy="51750"/>
            </a:xfrm>
            <a:custGeom>
              <a:avLst/>
              <a:gdLst/>
              <a:ahLst/>
              <a:cxnLst/>
              <a:rect l="l" t="t" r="r" b="b"/>
              <a:pathLst>
                <a:path w="1834" h="2070" extrusionOk="0">
                  <a:moveTo>
                    <a:pt x="1535" y="1"/>
                  </a:moveTo>
                  <a:cubicBezTo>
                    <a:pt x="1360" y="1"/>
                    <a:pt x="1237" y="209"/>
                    <a:pt x="1120" y="335"/>
                  </a:cubicBezTo>
                  <a:cubicBezTo>
                    <a:pt x="870" y="585"/>
                    <a:pt x="667" y="883"/>
                    <a:pt x="465" y="1156"/>
                  </a:cubicBezTo>
                  <a:cubicBezTo>
                    <a:pt x="310" y="1418"/>
                    <a:pt x="108" y="1657"/>
                    <a:pt x="0" y="1978"/>
                  </a:cubicBezTo>
                  <a:lnTo>
                    <a:pt x="48" y="2061"/>
                  </a:lnTo>
                  <a:cubicBezTo>
                    <a:pt x="73" y="2066"/>
                    <a:pt x="97" y="2069"/>
                    <a:pt x="122" y="2069"/>
                  </a:cubicBezTo>
                  <a:cubicBezTo>
                    <a:pt x="157" y="2069"/>
                    <a:pt x="192" y="2063"/>
                    <a:pt x="227" y="2049"/>
                  </a:cubicBezTo>
                  <a:cubicBezTo>
                    <a:pt x="405" y="1942"/>
                    <a:pt x="512" y="1764"/>
                    <a:pt x="703" y="1680"/>
                  </a:cubicBezTo>
                  <a:cubicBezTo>
                    <a:pt x="750" y="1657"/>
                    <a:pt x="786" y="1633"/>
                    <a:pt x="834" y="1585"/>
                  </a:cubicBezTo>
                  <a:cubicBezTo>
                    <a:pt x="929" y="1514"/>
                    <a:pt x="1012" y="1442"/>
                    <a:pt x="1108" y="1383"/>
                  </a:cubicBezTo>
                  <a:cubicBezTo>
                    <a:pt x="1191" y="1323"/>
                    <a:pt x="1298" y="1264"/>
                    <a:pt x="1346" y="1145"/>
                  </a:cubicBezTo>
                  <a:cubicBezTo>
                    <a:pt x="1072" y="1002"/>
                    <a:pt x="1108" y="883"/>
                    <a:pt x="1286" y="668"/>
                  </a:cubicBezTo>
                  <a:cubicBezTo>
                    <a:pt x="1369" y="563"/>
                    <a:pt x="1435" y="525"/>
                    <a:pt x="1495" y="525"/>
                  </a:cubicBezTo>
                  <a:cubicBezTo>
                    <a:pt x="1590" y="525"/>
                    <a:pt x="1667" y="623"/>
                    <a:pt x="1762" y="704"/>
                  </a:cubicBezTo>
                  <a:cubicBezTo>
                    <a:pt x="1834" y="514"/>
                    <a:pt x="1548" y="311"/>
                    <a:pt x="1786" y="133"/>
                  </a:cubicBezTo>
                  <a:cubicBezTo>
                    <a:pt x="1691" y="37"/>
                    <a:pt x="1609" y="1"/>
                    <a:pt x="15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7986;p32">
              <a:extLst>
                <a:ext uri="{FF2B5EF4-FFF2-40B4-BE49-F238E27FC236}">
                  <a16:creationId xmlns:a16="http://schemas.microsoft.com/office/drawing/2014/main" id="{C1EB9031-F887-45FF-90D4-D1CC1B092974}"/>
                </a:ext>
              </a:extLst>
            </p:cNvPr>
            <p:cNvSpPr/>
            <p:nvPr/>
          </p:nvSpPr>
          <p:spPr>
            <a:xfrm>
              <a:off x="5355125" y="3440425"/>
              <a:ext cx="36625" cy="48675"/>
            </a:xfrm>
            <a:custGeom>
              <a:avLst/>
              <a:gdLst/>
              <a:ahLst/>
              <a:cxnLst/>
              <a:rect l="l" t="t" r="r" b="b"/>
              <a:pathLst>
                <a:path w="1465" h="1947" extrusionOk="0">
                  <a:moveTo>
                    <a:pt x="1465" y="1"/>
                  </a:moveTo>
                  <a:cubicBezTo>
                    <a:pt x="1298" y="144"/>
                    <a:pt x="1191" y="239"/>
                    <a:pt x="1096" y="322"/>
                  </a:cubicBezTo>
                  <a:cubicBezTo>
                    <a:pt x="1048" y="382"/>
                    <a:pt x="1000" y="429"/>
                    <a:pt x="953" y="477"/>
                  </a:cubicBezTo>
                  <a:cubicBezTo>
                    <a:pt x="893" y="584"/>
                    <a:pt x="834" y="668"/>
                    <a:pt x="774" y="763"/>
                  </a:cubicBezTo>
                  <a:cubicBezTo>
                    <a:pt x="750" y="822"/>
                    <a:pt x="703" y="858"/>
                    <a:pt x="655" y="906"/>
                  </a:cubicBezTo>
                  <a:cubicBezTo>
                    <a:pt x="500" y="977"/>
                    <a:pt x="405" y="1191"/>
                    <a:pt x="227" y="1251"/>
                  </a:cubicBezTo>
                  <a:cubicBezTo>
                    <a:pt x="167" y="1263"/>
                    <a:pt x="119" y="1311"/>
                    <a:pt x="108" y="1370"/>
                  </a:cubicBezTo>
                  <a:cubicBezTo>
                    <a:pt x="108" y="1418"/>
                    <a:pt x="96" y="1453"/>
                    <a:pt x="60" y="1489"/>
                  </a:cubicBezTo>
                  <a:cubicBezTo>
                    <a:pt x="0" y="1572"/>
                    <a:pt x="0" y="1692"/>
                    <a:pt x="24" y="1799"/>
                  </a:cubicBezTo>
                  <a:cubicBezTo>
                    <a:pt x="50" y="1885"/>
                    <a:pt x="88" y="1946"/>
                    <a:pt x="162" y="1946"/>
                  </a:cubicBezTo>
                  <a:cubicBezTo>
                    <a:pt x="190" y="1946"/>
                    <a:pt x="223" y="1937"/>
                    <a:pt x="262" y="1918"/>
                  </a:cubicBezTo>
                  <a:cubicBezTo>
                    <a:pt x="322" y="1894"/>
                    <a:pt x="346" y="1834"/>
                    <a:pt x="346" y="1751"/>
                  </a:cubicBezTo>
                  <a:cubicBezTo>
                    <a:pt x="322" y="1692"/>
                    <a:pt x="334" y="1656"/>
                    <a:pt x="405" y="1620"/>
                  </a:cubicBezTo>
                  <a:cubicBezTo>
                    <a:pt x="643" y="1489"/>
                    <a:pt x="679" y="1156"/>
                    <a:pt x="929" y="1025"/>
                  </a:cubicBezTo>
                  <a:cubicBezTo>
                    <a:pt x="989" y="656"/>
                    <a:pt x="1417" y="477"/>
                    <a:pt x="14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7987;p32">
              <a:extLst>
                <a:ext uri="{FF2B5EF4-FFF2-40B4-BE49-F238E27FC236}">
                  <a16:creationId xmlns:a16="http://schemas.microsoft.com/office/drawing/2014/main" id="{3286AA15-8691-4E43-AA58-B049C2BD4484}"/>
                </a:ext>
              </a:extLst>
            </p:cNvPr>
            <p:cNvSpPr/>
            <p:nvPr/>
          </p:nvSpPr>
          <p:spPr>
            <a:xfrm>
              <a:off x="5407200" y="3323150"/>
              <a:ext cx="18200" cy="32475"/>
            </a:xfrm>
            <a:custGeom>
              <a:avLst/>
              <a:gdLst/>
              <a:ahLst/>
              <a:cxnLst/>
              <a:rect l="l" t="t" r="r" b="b"/>
              <a:pathLst>
                <a:path w="728" h="1299" extrusionOk="0">
                  <a:moveTo>
                    <a:pt x="727" y="1"/>
                  </a:moveTo>
                  <a:lnTo>
                    <a:pt x="727" y="1"/>
                  </a:lnTo>
                  <a:cubicBezTo>
                    <a:pt x="596" y="48"/>
                    <a:pt x="513" y="132"/>
                    <a:pt x="430" y="275"/>
                  </a:cubicBezTo>
                  <a:cubicBezTo>
                    <a:pt x="413" y="313"/>
                    <a:pt x="392" y="329"/>
                    <a:pt x="368" y="329"/>
                  </a:cubicBezTo>
                  <a:cubicBezTo>
                    <a:pt x="339" y="329"/>
                    <a:pt x="307" y="307"/>
                    <a:pt x="275" y="275"/>
                  </a:cubicBezTo>
                  <a:cubicBezTo>
                    <a:pt x="120" y="394"/>
                    <a:pt x="84" y="572"/>
                    <a:pt x="1" y="715"/>
                  </a:cubicBezTo>
                  <a:cubicBezTo>
                    <a:pt x="215" y="882"/>
                    <a:pt x="108" y="1108"/>
                    <a:pt x="156" y="1299"/>
                  </a:cubicBezTo>
                  <a:cubicBezTo>
                    <a:pt x="465" y="929"/>
                    <a:pt x="644" y="477"/>
                    <a:pt x="7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7988;p32">
              <a:extLst>
                <a:ext uri="{FF2B5EF4-FFF2-40B4-BE49-F238E27FC236}">
                  <a16:creationId xmlns:a16="http://schemas.microsoft.com/office/drawing/2014/main" id="{6FE09BC1-F888-450B-AD34-1CAAC41F8294}"/>
                </a:ext>
              </a:extLst>
            </p:cNvPr>
            <p:cNvSpPr/>
            <p:nvPr/>
          </p:nvSpPr>
          <p:spPr>
            <a:xfrm>
              <a:off x="5396200" y="3355600"/>
              <a:ext cx="14600" cy="36350"/>
            </a:xfrm>
            <a:custGeom>
              <a:avLst/>
              <a:gdLst/>
              <a:ahLst/>
              <a:cxnLst/>
              <a:rect l="l" t="t" r="r" b="b"/>
              <a:pathLst>
                <a:path w="584" h="1454" extrusionOk="0">
                  <a:moveTo>
                    <a:pt x="584" y="1"/>
                  </a:moveTo>
                  <a:lnTo>
                    <a:pt x="584" y="1"/>
                  </a:lnTo>
                  <a:cubicBezTo>
                    <a:pt x="143" y="382"/>
                    <a:pt x="0" y="894"/>
                    <a:pt x="12" y="1453"/>
                  </a:cubicBezTo>
                  <a:cubicBezTo>
                    <a:pt x="239" y="977"/>
                    <a:pt x="465" y="501"/>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7989;p32">
              <a:extLst>
                <a:ext uri="{FF2B5EF4-FFF2-40B4-BE49-F238E27FC236}">
                  <a16:creationId xmlns:a16="http://schemas.microsoft.com/office/drawing/2014/main" id="{20BD733C-4CCF-4B71-8863-534B13F0AE8D}"/>
                </a:ext>
              </a:extLst>
            </p:cNvPr>
            <p:cNvSpPr/>
            <p:nvPr/>
          </p:nvSpPr>
          <p:spPr>
            <a:xfrm>
              <a:off x="5358100" y="3455625"/>
              <a:ext cx="13125" cy="19925"/>
            </a:xfrm>
            <a:custGeom>
              <a:avLst/>
              <a:gdLst/>
              <a:ahLst/>
              <a:cxnLst/>
              <a:rect l="l" t="t" r="r" b="b"/>
              <a:pathLst>
                <a:path w="525" h="797" extrusionOk="0">
                  <a:moveTo>
                    <a:pt x="358" y="0"/>
                  </a:moveTo>
                  <a:cubicBezTo>
                    <a:pt x="179" y="95"/>
                    <a:pt x="227" y="345"/>
                    <a:pt x="84" y="453"/>
                  </a:cubicBezTo>
                  <a:cubicBezTo>
                    <a:pt x="0" y="536"/>
                    <a:pt x="0" y="631"/>
                    <a:pt x="60" y="714"/>
                  </a:cubicBezTo>
                  <a:cubicBezTo>
                    <a:pt x="105" y="766"/>
                    <a:pt x="151" y="797"/>
                    <a:pt x="192" y="797"/>
                  </a:cubicBezTo>
                  <a:cubicBezTo>
                    <a:pt x="227" y="797"/>
                    <a:pt x="259" y="775"/>
                    <a:pt x="286" y="726"/>
                  </a:cubicBezTo>
                  <a:cubicBezTo>
                    <a:pt x="381" y="595"/>
                    <a:pt x="453" y="453"/>
                    <a:pt x="524" y="298"/>
                  </a:cubicBezTo>
                  <a:cubicBezTo>
                    <a:pt x="405" y="226"/>
                    <a:pt x="405" y="107"/>
                    <a:pt x="3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7990;p32">
              <a:extLst>
                <a:ext uri="{FF2B5EF4-FFF2-40B4-BE49-F238E27FC236}">
                  <a16:creationId xmlns:a16="http://schemas.microsoft.com/office/drawing/2014/main" id="{7C59D0D5-1A32-4080-9971-E987C39170AB}"/>
                </a:ext>
              </a:extLst>
            </p:cNvPr>
            <p:cNvSpPr/>
            <p:nvPr/>
          </p:nvSpPr>
          <p:spPr>
            <a:xfrm>
              <a:off x="5435200" y="3282150"/>
              <a:ext cx="11325" cy="15725"/>
            </a:xfrm>
            <a:custGeom>
              <a:avLst/>
              <a:gdLst/>
              <a:ahLst/>
              <a:cxnLst/>
              <a:rect l="l" t="t" r="r" b="b"/>
              <a:pathLst>
                <a:path w="453" h="629" extrusionOk="0">
                  <a:moveTo>
                    <a:pt x="237" y="0"/>
                  </a:moveTo>
                  <a:cubicBezTo>
                    <a:pt x="207" y="0"/>
                    <a:pt x="184" y="20"/>
                    <a:pt x="167" y="45"/>
                  </a:cubicBezTo>
                  <a:cubicBezTo>
                    <a:pt x="0" y="153"/>
                    <a:pt x="12" y="319"/>
                    <a:pt x="12" y="486"/>
                  </a:cubicBezTo>
                  <a:cubicBezTo>
                    <a:pt x="38" y="478"/>
                    <a:pt x="62" y="474"/>
                    <a:pt x="83" y="474"/>
                  </a:cubicBezTo>
                  <a:cubicBezTo>
                    <a:pt x="187" y="474"/>
                    <a:pt x="239" y="560"/>
                    <a:pt x="298" y="629"/>
                  </a:cubicBezTo>
                  <a:lnTo>
                    <a:pt x="453" y="629"/>
                  </a:lnTo>
                  <a:lnTo>
                    <a:pt x="310" y="45"/>
                  </a:lnTo>
                  <a:cubicBezTo>
                    <a:pt x="310" y="33"/>
                    <a:pt x="298" y="22"/>
                    <a:pt x="274" y="10"/>
                  </a:cubicBezTo>
                  <a:cubicBezTo>
                    <a:pt x="261" y="3"/>
                    <a:pt x="248" y="0"/>
                    <a:pt x="2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7991;p32">
              <a:extLst>
                <a:ext uri="{FF2B5EF4-FFF2-40B4-BE49-F238E27FC236}">
                  <a16:creationId xmlns:a16="http://schemas.microsoft.com/office/drawing/2014/main" id="{ADC49E3F-1036-4879-9F96-1C559FF82C17}"/>
                </a:ext>
              </a:extLst>
            </p:cNvPr>
            <p:cNvSpPr/>
            <p:nvPr/>
          </p:nvSpPr>
          <p:spPr>
            <a:xfrm>
              <a:off x="5367625" y="3441025"/>
              <a:ext cx="6875" cy="14625"/>
            </a:xfrm>
            <a:custGeom>
              <a:avLst/>
              <a:gdLst/>
              <a:ahLst/>
              <a:cxnLst/>
              <a:rect l="l" t="t" r="r" b="b"/>
              <a:pathLst>
                <a:path w="275" h="585" extrusionOk="0">
                  <a:moveTo>
                    <a:pt x="274" y="1"/>
                  </a:moveTo>
                  <a:cubicBezTo>
                    <a:pt x="84" y="144"/>
                    <a:pt x="0" y="346"/>
                    <a:pt x="0" y="584"/>
                  </a:cubicBezTo>
                  <a:cubicBezTo>
                    <a:pt x="203" y="453"/>
                    <a:pt x="274" y="239"/>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7992;p32">
              <a:extLst>
                <a:ext uri="{FF2B5EF4-FFF2-40B4-BE49-F238E27FC236}">
                  <a16:creationId xmlns:a16="http://schemas.microsoft.com/office/drawing/2014/main" id="{1FAE611A-2D11-4674-BE40-FAD263880900}"/>
                </a:ext>
              </a:extLst>
            </p:cNvPr>
            <p:cNvSpPr/>
            <p:nvPr/>
          </p:nvSpPr>
          <p:spPr>
            <a:xfrm>
              <a:off x="5381625" y="3409475"/>
              <a:ext cx="7750" cy="11350"/>
            </a:xfrm>
            <a:custGeom>
              <a:avLst/>
              <a:gdLst/>
              <a:ahLst/>
              <a:cxnLst/>
              <a:rect l="l" t="t" r="r" b="b"/>
              <a:pathLst>
                <a:path w="310" h="454" extrusionOk="0">
                  <a:moveTo>
                    <a:pt x="310" y="1"/>
                  </a:moveTo>
                  <a:lnTo>
                    <a:pt x="310" y="1"/>
                  </a:lnTo>
                  <a:cubicBezTo>
                    <a:pt x="107" y="72"/>
                    <a:pt x="0" y="227"/>
                    <a:pt x="36" y="453"/>
                  </a:cubicBezTo>
                  <a:cubicBezTo>
                    <a:pt x="179" y="334"/>
                    <a:pt x="298" y="191"/>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7993;p32">
              <a:extLst>
                <a:ext uri="{FF2B5EF4-FFF2-40B4-BE49-F238E27FC236}">
                  <a16:creationId xmlns:a16="http://schemas.microsoft.com/office/drawing/2014/main" id="{CEE937FB-2894-4A60-9611-C5CE6AD915C0}"/>
                </a:ext>
              </a:extLst>
            </p:cNvPr>
            <p:cNvSpPr/>
            <p:nvPr/>
          </p:nvSpPr>
          <p:spPr>
            <a:xfrm>
              <a:off x="5432500" y="3364550"/>
              <a:ext cx="5400" cy="4525"/>
            </a:xfrm>
            <a:custGeom>
              <a:avLst/>
              <a:gdLst/>
              <a:ahLst/>
              <a:cxnLst/>
              <a:rect l="l" t="t" r="r" b="b"/>
              <a:pathLst>
                <a:path w="216" h="181" extrusionOk="0">
                  <a:moveTo>
                    <a:pt x="84" y="0"/>
                  </a:moveTo>
                  <a:cubicBezTo>
                    <a:pt x="58" y="0"/>
                    <a:pt x="33" y="19"/>
                    <a:pt x="25" y="59"/>
                  </a:cubicBezTo>
                  <a:cubicBezTo>
                    <a:pt x="1" y="83"/>
                    <a:pt x="37" y="143"/>
                    <a:pt x="61" y="166"/>
                  </a:cubicBezTo>
                  <a:cubicBezTo>
                    <a:pt x="81" y="175"/>
                    <a:pt x="105" y="180"/>
                    <a:pt x="127" y="180"/>
                  </a:cubicBezTo>
                  <a:cubicBezTo>
                    <a:pt x="168" y="180"/>
                    <a:pt x="203" y="161"/>
                    <a:pt x="203" y="107"/>
                  </a:cubicBezTo>
                  <a:cubicBezTo>
                    <a:pt x="215" y="71"/>
                    <a:pt x="156" y="47"/>
                    <a:pt x="120" y="12"/>
                  </a:cubicBezTo>
                  <a:cubicBezTo>
                    <a:pt x="109" y="4"/>
                    <a:pt x="96" y="0"/>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7994;p32">
              <a:extLst>
                <a:ext uri="{FF2B5EF4-FFF2-40B4-BE49-F238E27FC236}">
                  <a16:creationId xmlns:a16="http://schemas.microsoft.com/office/drawing/2014/main" id="{99D1B30E-DFBB-4290-A5B9-D9BA6231D2DE}"/>
                </a:ext>
              </a:extLst>
            </p:cNvPr>
            <p:cNvSpPr/>
            <p:nvPr/>
          </p:nvSpPr>
          <p:spPr>
            <a:xfrm>
              <a:off x="5371200" y="3459475"/>
              <a:ext cx="3000" cy="3600"/>
            </a:xfrm>
            <a:custGeom>
              <a:avLst/>
              <a:gdLst/>
              <a:ahLst/>
              <a:cxnLst/>
              <a:rect l="l" t="t" r="r" b="b"/>
              <a:pathLst>
                <a:path w="120" h="144" extrusionOk="0">
                  <a:moveTo>
                    <a:pt x="119" y="1"/>
                  </a:moveTo>
                  <a:lnTo>
                    <a:pt x="119" y="1"/>
                  </a:lnTo>
                  <a:cubicBezTo>
                    <a:pt x="72" y="37"/>
                    <a:pt x="48" y="84"/>
                    <a:pt x="0" y="144"/>
                  </a:cubicBezTo>
                  <a:cubicBezTo>
                    <a:pt x="72" y="120"/>
                    <a:pt x="119" y="72"/>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7995;p32">
              <a:extLst>
                <a:ext uri="{FF2B5EF4-FFF2-40B4-BE49-F238E27FC236}">
                  <a16:creationId xmlns:a16="http://schemas.microsoft.com/office/drawing/2014/main" id="{45E6A3A0-E113-486B-9D8D-F68C91C1DF3D}"/>
                </a:ext>
              </a:extLst>
            </p:cNvPr>
            <p:cNvSpPr/>
            <p:nvPr/>
          </p:nvSpPr>
          <p:spPr>
            <a:xfrm>
              <a:off x="5378625" y="3448475"/>
              <a:ext cx="3300" cy="3900"/>
            </a:xfrm>
            <a:custGeom>
              <a:avLst/>
              <a:gdLst/>
              <a:ahLst/>
              <a:cxnLst/>
              <a:rect l="l" t="t" r="r" b="b"/>
              <a:pathLst>
                <a:path w="132" h="156" extrusionOk="0">
                  <a:moveTo>
                    <a:pt x="132" y="0"/>
                  </a:moveTo>
                  <a:cubicBezTo>
                    <a:pt x="96" y="48"/>
                    <a:pt x="49" y="107"/>
                    <a:pt x="1" y="155"/>
                  </a:cubicBezTo>
                  <a:cubicBezTo>
                    <a:pt x="49" y="107"/>
                    <a:pt x="96" y="48"/>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7996;p32">
              <a:extLst>
                <a:ext uri="{FF2B5EF4-FFF2-40B4-BE49-F238E27FC236}">
                  <a16:creationId xmlns:a16="http://schemas.microsoft.com/office/drawing/2014/main" id="{EE142E96-221A-49A4-8FD5-153CC5F84DBC}"/>
                </a:ext>
              </a:extLst>
            </p:cNvPr>
            <p:cNvSpPr/>
            <p:nvPr/>
          </p:nvSpPr>
          <p:spPr>
            <a:xfrm>
              <a:off x="5539075" y="3459350"/>
              <a:ext cx="94075" cy="3425"/>
            </a:xfrm>
            <a:custGeom>
              <a:avLst/>
              <a:gdLst/>
              <a:ahLst/>
              <a:cxnLst/>
              <a:rect l="l" t="t" r="r" b="b"/>
              <a:pathLst>
                <a:path w="3763" h="137" extrusionOk="0">
                  <a:moveTo>
                    <a:pt x="3427" y="0"/>
                  </a:moveTo>
                  <a:cubicBezTo>
                    <a:pt x="3361" y="0"/>
                    <a:pt x="3293" y="6"/>
                    <a:pt x="3227" y="6"/>
                  </a:cubicBezTo>
                  <a:cubicBezTo>
                    <a:pt x="2144" y="18"/>
                    <a:pt x="1072" y="18"/>
                    <a:pt x="0" y="18"/>
                  </a:cubicBezTo>
                  <a:cubicBezTo>
                    <a:pt x="90" y="98"/>
                    <a:pt x="192" y="118"/>
                    <a:pt x="303" y="118"/>
                  </a:cubicBezTo>
                  <a:cubicBezTo>
                    <a:pt x="340" y="118"/>
                    <a:pt x="378" y="116"/>
                    <a:pt x="417" y="113"/>
                  </a:cubicBezTo>
                  <a:cubicBezTo>
                    <a:pt x="1536" y="113"/>
                    <a:pt x="2644" y="137"/>
                    <a:pt x="3763" y="137"/>
                  </a:cubicBezTo>
                  <a:cubicBezTo>
                    <a:pt x="3670" y="20"/>
                    <a:pt x="3551" y="0"/>
                    <a:pt x="34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7997;p32">
              <a:extLst>
                <a:ext uri="{FF2B5EF4-FFF2-40B4-BE49-F238E27FC236}">
                  <a16:creationId xmlns:a16="http://schemas.microsoft.com/office/drawing/2014/main" id="{840FEAD2-31F5-4315-BA0C-CA5A19F288C9}"/>
                </a:ext>
              </a:extLst>
            </p:cNvPr>
            <p:cNvSpPr/>
            <p:nvPr/>
          </p:nvSpPr>
          <p:spPr>
            <a:xfrm>
              <a:off x="5761425" y="3484775"/>
              <a:ext cx="77125" cy="10750"/>
            </a:xfrm>
            <a:custGeom>
              <a:avLst/>
              <a:gdLst/>
              <a:ahLst/>
              <a:cxnLst/>
              <a:rect l="l" t="t" r="r" b="b"/>
              <a:pathLst>
                <a:path w="3085" h="430" extrusionOk="0">
                  <a:moveTo>
                    <a:pt x="1048" y="1"/>
                  </a:moveTo>
                  <a:cubicBezTo>
                    <a:pt x="1001" y="37"/>
                    <a:pt x="953" y="84"/>
                    <a:pt x="893" y="120"/>
                  </a:cubicBezTo>
                  <a:cubicBezTo>
                    <a:pt x="750" y="120"/>
                    <a:pt x="596" y="96"/>
                    <a:pt x="453" y="96"/>
                  </a:cubicBezTo>
                  <a:cubicBezTo>
                    <a:pt x="400" y="76"/>
                    <a:pt x="352" y="68"/>
                    <a:pt x="302" y="68"/>
                  </a:cubicBezTo>
                  <a:cubicBezTo>
                    <a:pt x="262" y="68"/>
                    <a:pt x="222" y="74"/>
                    <a:pt x="179" y="84"/>
                  </a:cubicBezTo>
                  <a:cubicBezTo>
                    <a:pt x="119" y="96"/>
                    <a:pt x="60" y="132"/>
                    <a:pt x="0" y="144"/>
                  </a:cubicBezTo>
                  <a:cubicBezTo>
                    <a:pt x="1001" y="310"/>
                    <a:pt x="2013" y="382"/>
                    <a:pt x="3025" y="430"/>
                  </a:cubicBezTo>
                  <a:cubicBezTo>
                    <a:pt x="3072" y="382"/>
                    <a:pt x="3084" y="322"/>
                    <a:pt x="3072" y="263"/>
                  </a:cubicBezTo>
                  <a:cubicBezTo>
                    <a:pt x="2960" y="158"/>
                    <a:pt x="2825" y="143"/>
                    <a:pt x="2683" y="143"/>
                  </a:cubicBezTo>
                  <a:cubicBezTo>
                    <a:pt x="2624" y="143"/>
                    <a:pt x="2563" y="145"/>
                    <a:pt x="2502" y="145"/>
                  </a:cubicBezTo>
                  <a:cubicBezTo>
                    <a:pt x="2478" y="145"/>
                    <a:pt x="2454" y="145"/>
                    <a:pt x="2429" y="144"/>
                  </a:cubicBezTo>
                  <a:lnTo>
                    <a:pt x="2203" y="144"/>
                  </a:lnTo>
                  <a:cubicBezTo>
                    <a:pt x="2155" y="179"/>
                    <a:pt x="2105" y="197"/>
                    <a:pt x="2053" y="197"/>
                  </a:cubicBezTo>
                  <a:cubicBezTo>
                    <a:pt x="2001" y="197"/>
                    <a:pt x="1947" y="179"/>
                    <a:pt x="1893" y="144"/>
                  </a:cubicBezTo>
                  <a:cubicBezTo>
                    <a:pt x="1854" y="144"/>
                    <a:pt x="1814" y="144"/>
                    <a:pt x="1775" y="144"/>
                  </a:cubicBezTo>
                  <a:cubicBezTo>
                    <a:pt x="1520" y="144"/>
                    <a:pt x="1275" y="135"/>
                    <a:pt x="10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7998;p32">
              <a:extLst>
                <a:ext uri="{FF2B5EF4-FFF2-40B4-BE49-F238E27FC236}">
                  <a16:creationId xmlns:a16="http://schemas.microsoft.com/office/drawing/2014/main" id="{FF3FAF4D-EAAA-4622-A188-DE0232CE6EBE}"/>
                </a:ext>
              </a:extLst>
            </p:cNvPr>
            <p:cNvSpPr/>
            <p:nvPr/>
          </p:nvSpPr>
          <p:spPr>
            <a:xfrm>
              <a:off x="5800725" y="3472775"/>
              <a:ext cx="48525" cy="10850"/>
            </a:xfrm>
            <a:custGeom>
              <a:avLst/>
              <a:gdLst/>
              <a:ahLst/>
              <a:cxnLst/>
              <a:rect l="l" t="t" r="r" b="b"/>
              <a:pathLst>
                <a:path w="1941" h="434" extrusionOk="0">
                  <a:moveTo>
                    <a:pt x="695" y="0"/>
                  </a:moveTo>
                  <a:cubicBezTo>
                    <a:pt x="487" y="0"/>
                    <a:pt x="279" y="19"/>
                    <a:pt x="83" y="124"/>
                  </a:cubicBezTo>
                  <a:cubicBezTo>
                    <a:pt x="12" y="183"/>
                    <a:pt x="0" y="255"/>
                    <a:pt x="36" y="326"/>
                  </a:cubicBezTo>
                  <a:lnTo>
                    <a:pt x="1464" y="374"/>
                  </a:lnTo>
                  <a:cubicBezTo>
                    <a:pt x="1524" y="421"/>
                    <a:pt x="1607" y="433"/>
                    <a:pt x="1691" y="433"/>
                  </a:cubicBezTo>
                  <a:cubicBezTo>
                    <a:pt x="1810" y="421"/>
                    <a:pt x="1905" y="374"/>
                    <a:pt x="1941" y="255"/>
                  </a:cubicBezTo>
                  <a:cubicBezTo>
                    <a:pt x="1929" y="183"/>
                    <a:pt x="1881" y="124"/>
                    <a:pt x="1810" y="88"/>
                  </a:cubicBezTo>
                  <a:cubicBezTo>
                    <a:pt x="1584" y="28"/>
                    <a:pt x="1345" y="5"/>
                    <a:pt x="1131" y="5"/>
                  </a:cubicBezTo>
                  <a:cubicBezTo>
                    <a:pt x="1101" y="6"/>
                    <a:pt x="1071" y="6"/>
                    <a:pt x="1041" y="6"/>
                  </a:cubicBezTo>
                  <a:cubicBezTo>
                    <a:pt x="927" y="6"/>
                    <a:pt x="811" y="0"/>
                    <a:pt x="6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7999;p32">
              <a:extLst>
                <a:ext uri="{FF2B5EF4-FFF2-40B4-BE49-F238E27FC236}">
                  <a16:creationId xmlns:a16="http://schemas.microsoft.com/office/drawing/2014/main" id="{4854A65B-88DF-42AB-A1C2-B0A1AE9003ED}"/>
                </a:ext>
              </a:extLst>
            </p:cNvPr>
            <p:cNvSpPr/>
            <p:nvPr/>
          </p:nvSpPr>
          <p:spPr>
            <a:xfrm>
              <a:off x="5819475" y="3481225"/>
              <a:ext cx="27400" cy="15300"/>
            </a:xfrm>
            <a:custGeom>
              <a:avLst/>
              <a:gdLst/>
              <a:ahLst/>
              <a:cxnLst/>
              <a:rect l="l" t="t" r="r" b="b"/>
              <a:pathLst>
                <a:path w="1096" h="612" extrusionOk="0">
                  <a:moveTo>
                    <a:pt x="857" y="24"/>
                  </a:moveTo>
                  <a:cubicBezTo>
                    <a:pt x="810" y="24"/>
                    <a:pt x="762" y="24"/>
                    <a:pt x="714" y="36"/>
                  </a:cubicBezTo>
                  <a:cubicBezTo>
                    <a:pt x="524" y="238"/>
                    <a:pt x="179" y="0"/>
                    <a:pt x="0" y="286"/>
                  </a:cubicBezTo>
                  <a:cubicBezTo>
                    <a:pt x="73" y="342"/>
                    <a:pt x="155" y="355"/>
                    <a:pt x="240" y="355"/>
                  </a:cubicBezTo>
                  <a:cubicBezTo>
                    <a:pt x="309" y="355"/>
                    <a:pt x="380" y="347"/>
                    <a:pt x="449" y="347"/>
                  </a:cubicBezTo>
                  <a:cubicBezTo>
                    <a:pt x="545" y="347"/>
                    <a:pt x="637" y="363"/>
                    <a:pt x="714" y="441"/>
                  </a:cubicBezTo>
                  <a:cubicBezTo>
                    <a:pt x="703" y="476"/>
                    <a:pt x="703" y="536"/>
                    <a:pt x="703" y="583"/>
                  </a:cubicBezTo>
                  <a:cubicBezTo>
                    <a:pt x="729" y="603"/>
                    <a:pt x="759" y="612"/>
                    <a:pt x="790" y="612"/>
                  </a:cubicBezTo>
                  <a:cubicBezTo>
                    <a:pt x="816" y="612"/>
                    <a:pt x="842" y="606"/>
                    <a:pt x="869" y="595"/>
                  </a:cubicBezTo>
                  <a:cubicBezTo>
                    <a:pt x="953" y="572"/>
                    <a:pt x="1012" y="500"/>
                    <a:pt x="1060" y="417"/>
                  </a:cubicBezTo>
                  <a:cubicBezTo>
                    <a:pt x="1095" y="357"/>
                    <a:pt x="1095" y="298"/>
                    <a:pt x="1095" y="238"/>
                  </a:cubicBezTo>
                  <a:cubicBezTo>
                    <a:pt x="1060" y="119"/>
                    <a:pt x="976" y="60"/>
                    <a:pt x="857" y="2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8000;p32">
              <a:extLst>
                <a:ext uri="{FF2B5EF4-FFF2-40B4-BE49-F238E27FC236}">
                  <a16:creationId xmlns:a16="http://schemas.microsoft.com/office/drawing/2014/main" id="{8C674292-C92E-4663-83B1-06E907E89D7C}"/>
                </a:ext>
              </a:extLst>
            </p:cNvPr>
            <p:cNvSpPr/>
            <p:nvPr/>
          </p:nvSpPr>
          <p:spPr>
            <a:xfrm>
              <a:off x="5674200" y="3465975"/>
              <a:ext cx="34275" cy="4250"/>
            </a:xfrm>
            <a:custGeom>
              <a:avLst/>
              <a:gdLst/>
              <a:ahLst/>
              <a:cxnLst/>
              <a:rect l="l" t="t" r="r" b="b"/>
              <a:pathLst>
                <a:path w="1371" h="170" extrusionOk="0">
                  <a:moveTo>
                    <a:pt x="757" y="0"/>
                  </a:moveTo>
                  <a:cubicBezTo>
                    <a:pt x="533" y="0"/>
                    <a:pt x="306" y="41"/>
                    <a:pt x="85" y="41"/>
                  </a:cubicBezTo>
                  <a:cubicBezTo>
                    <a:pt x="57" y="41"/>
                    <a:pt x="29" y="40"/>
                    <a:pt x="1" y="39"/>
                  </a:cubicBezTo>
                  <a:lnTo>
                    <a:pt x="1" y="39"/>
                  </a:lnTo>
                  <a:cubicBezTo>
                    <a:pt x="276" y="150"/>
                    <a:pt x="565" y="159"/>
                    <a:pt x="854" y="159"/>
                  </a:cubicBezTo>
                  <a:cubicBezTo>
                    <a:pt x="912" y="159"/>
                    <a:pt x="970" y="159"/>
                    <a:pt x="1027" y="159"/>
                  </a:cubicBezTo>
                  <a:cubicBezTo>
                    <a:pt x="1142" y="159"/>
                    <a:pt x="1257" y="161"/>
                    <a:pt x="1370" y="169"/>
                  </a:cubicBezTo>
                  <a:cubicBezTo>
                    <a:pt x="1171" y="35"/>
                    <a:pt x="965" y="0"/>
                    <a:pt x="75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8001;p32">
              <a:extLst>
                <a:ext uri="{FF2B5EF4-FFF2-40B4-BE49-F238E27FC236}">
                  <a16:creationId xmlns:a16="http://schemas.microsoft.com/office/drawing/2014/main" id="{5B7CF089-2DD4-4969-B977-F1111F80820C}"/>
                </a:ext>
              </a:extLst>
            </p:cNvPr>
            <p:cNvSpPr/>
            <p:nvPr/>
          </p:nvSpPr>
          <p:spPr>
            <a:xfrm>
              <a:off x="5749525" y="3474375"/>
              <a:ext cx="31275" cy="5075"/>
            </a:xfrm>
            <a:custGeom>
              <a:avLst/>
              <a:gdLst/>
              <a:ahLst/>
              <a:cxnLst/>
              <a:rect l="l" t="t" r="r" b="b"/>
              <a:pathLst>
                <a:path w="1251" h="203" extrusionOk="0">
                  <a:moveTo>
                    <a:pt x="0" y="0"/>
                  </a:moveTo>
                  <a:cubicBezTo>
                    <a:pt x="155" y="119"/>
                    <a:pt x="345" y="36"/>
                    <a:pt x="500" y="131"/>
                  </a:cubicBezTo>
                  <a:cubicBezTo>
                    <a:pt x="567" y="181"/>
                    <a:pt x="632" y="203"/>
                    <a:pt x="697" y="203"/>
                  </a:cubicBezTo>
                  <a:cubicBezTo>
                    <a:pt x="771" y="203"/>
                    <a:pt x="847" y="175"/>
                    <a:pt x="929" y="131"/>
                  </a:cubicBezTo>
                  <a:cubicBezTo>
                    <a:pt x="976" y="131"/>
                    <a:pt x="1036" y="119"/>
                    <a:pt x="1072" y="119"/>
                  </a:cubicBezTo>
                  <a:cubicBezTo>
                    <a:pt x="1108" y="140"/>
                    <a:pt x="1136" y="149"/>
                    <a:pt x="1159" y="149"/>
                  </a:cubicBezTo>
                  <a:cubicBezTo>
                    <a:pt x="1226" y="149"/>
                    <a:pt x="1241" y="71"/>
                    <a:pt x="12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8002;p32">
              <a:extLst>
                <a:ext uri="{FF2B5EF4-FFF2-40B4-BE49-F238E27FC236}">
                  <a16:creationId xmlns:a16="http://schemas.microsoft.com/office/drawing/2014/main" id="{F40F9CB0-A697-4995-9257-E2B69270F6E3}"/>
                </a:ext>
              </a:extLst>
            </p:cNvPr>
            <p:cNvSpPr/>
            <p:nvPr/>
          </p:nvSpPr>
          <p:spPr>
            <a:xfrm>
              <a:off x="5713500" y="3469575"/>
              <a:ext cx="30975" cy="4250"/>
            </a:xfrm>
            <a:custGeom>
              <a:avLst/>
              <a:gdLst/>
              <a:ahLst/>
              <a:cxnLst/>
              <a:rect l="l" t="t" r="r" b="b"/>
              <a:pathLst>
                <a:path w="1239" h="170" extrusionOk="0">
                  <a:moveTo>
                    <a:pt x="715" y="1"/>
                  </a:moveTo>
                  <a:cubicBezTo>
                    <a:pt x="515" y="1"/>
                    <a:pt x="311" y="42"/>
                    <a:pt x="109" y="42"/>
                  </a:cubicBezTo>
                  <a:cubicBezTo>
                    <a:pt x="73" y="42"/>
                    <a:pt x="36" y="40"/>
                    <a:pt x="0" y="37"/>
                  </a:cubicBezTo>
                  <a:lnTo>
                    <a:pt x="0" y="37"/>
                  </a:lnTo>
                  <a:cubicBezTo>
                    <a:pt x="225" y="146"/>
                    <a:pt x="461" y="170"/>
                    <a:pt x="700" y="170"/>
                  </a:cubicBezTo>
                  <a:cubicBezTo>
                    <a:pt x="879" y="170"/>
                    <a:pt x="1060" y="156"/>
                    <a:pt x="1239" y="156"/>
                  </a:cubicBezTo>
                  <a:cubicBezTo>
                    <a:pt x="1070" y="33"/>
                    <a:pt x="894" y="1"/>
                    <a:pt x="7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8003;p32">
              <a:extLst>
                <a:ext uri="{FF2B5EF4-FFF2-40B4-BE49-F238E27FC236}">
                  <a16:creationId xmlns:a16="http://schemas.microsoft.com/office/drawing/2014/main" id="{C74D803B-9573-4D1E-A67F-D23A35CEEA84}"/>
                </a:ext>
              </a:extLst>
            </p:cNvPr>
            <p:cNvSpPr/>
            <p:nvPr/>
          </p:nvSpPr>
          <p:spPr>
            <a:xfrm>
              <a:off x="5776300" y="3471250"/>
              <a:ext cx="18775" cy="9400"/>
            </a:xfrm>
            <a:custGeom>
              <a:avLst/>
              <a:gdLst/>
              <a:ahLst/>
              <a:cxnLst/>
              <a:rect l="l" t="t" r="r" b="b"/>
              <a:pathLst>
                <a:path w="751" h="376" extrusionOk="0">
                  <a:moveTo>
                    <a:pt x="505" y="0"/>
                  </a:moveTo>
                  <a:cubicBezTo>
                    <a:pt x="427" y="0"/>
                    <a:pt x="352" y="28"/>
                    <a:pt x="286" y="101"/>
                  </a:cubicBezTo>
                  <a:cubicBezTo>
                    <a:pt x="269" y="119"/>
                    <a:pt x="245" y="130"/>
                    <a:pt x="215" y="130"/>
                  </a:cubicBezTo>
                  <a:cubicBezTo>
                    <a:pt x="204" y="130"/>
                    <a:pt x="192" y="128"/>
                    <a:pt x="179" y="125"/>
                  </a:cubicBezTo>
                  <a:cubicBezTo>
                    <a:pt x="120" y="161"/>
                    <a:pt x="60" y="197"/>
                    <a:pt x="1" y="244"/>
                  </a:cubicBezTo>
                  <a:cubicBezTo>
                    <a:pt x="60" y="363"/>
                    <a:pt x="167" y="375"/>
                    <a:pt x="275" y="375"/>
                  </a:cubicBezTo>
                  <a:cubicBezTo>
                    <a:pt x="346" y="304"/>
                    <a:pt x="465" y="316"/>
                    <a:pt x="548" y="268"/>
                  </a:cubicBezTo>
                  <a:lnTo>
                    <a:pt x="691" y="268"/>
                  </a:lnTo>
                  <a:cubicBezTo>
                    <a:pt x="703" y="256"/>
                    <a:pt x="739" y="220"/>
                    <a:pt x="751" y="197"/>
                  </a:cubicBezTo>
                  <a:cubicBezTo>
                    <a:pt x="751" y="125"/>
                    <a:pt x="715" y="78"/>
                    <a:pt x="656" y="30"/>
                  </a:cubicBezTo>
                  <a:cubicBezTo>
                    <a:pt x="605" y="11"/>
                    <a:pt x="554" y="0"/>
                    <a:pt x="5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8004;p32">
              <a:extLst>
                <a:ext uri="{FF2B5EF4-FFF2-40B4-BE49-F238E27FC236}">
                  <a16:creationId xmlns:a16="http://schemas.microsoft.com/office/drawing/2014/main" id="{9272824F-60A4-422C-A497-DB07F4AED52B}"/>
                </a:ext>
              </a:extLst>
            </p:cNvPr>
            <p:cNvSpPr/>
            <p:nvPr/>
          </p:nvSpPr>
          <p:spPr>
            <a:xfrm>
              <a:off x="5645925" y="3462900"/>
              <a:ext cx="19675" cy="4200"/>
            </a:xfrm>
            <a:custGeom>
              <a:avLst/>
              <a:gdLst/>
              <a:ahLst/>
              <a:cxnLst/>
              <a:rect l="l" t="t" r="r" b="b"/>
              <a:pathLst>
                <a:path w="787" h="168" extrusionOk="0">
                  <a:moveTo>
                    <a:pt x="403" y="1"/>
                  </a:moveTo>
                  <a:cubicBezTo>
                    <a:pt x="291" y="1"/>
                    <a:pt x="177" y="21"/>
                    <a:pt x="67" y="21"/>
                  </a:cubicBezTo>
                  <a:cubicBezTo>
                    <a:pt x="45" y="21"/>
                    <a:pt x="23" y="21"/>
                    <a:pt x="1" y="19"/>
                  </a:cubicBezTo>
                  <a:lnTo>
                    <a:pt x="1" y="19"/>
                  </a:lnTo>
                  <a:cubicBezTo>
                    <a:pt x="209" y="118"/>
                    <a:pt x="417" y="167"/>
                    <a:pt x="647" y="167"/>
                  </a:cubicBezTo>
                  <a:cubicBezTo>
                    <a:pt x="692" y="167"/>
                    <a:pt x="739" y="165"/>
                    <a:pt x="787" y="162"/>
                  </a:cubicBezTo>
                  <a:cubicBezTo>
                    <a:pt x="668" y="31"/>
                    <a:pt x="537" y="1"/>
                    <a:pt x="4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8005;p32">
              <a:extLst>
                <a:ext uri="{FF2B5EF4-FFF2-40B4-BE49-F238E27FC236}">
                  <a16:creationId xmlns:a16="http://schemas.microsoft.com/office/drawing/2014/main" id="{5E0744A1-6E9D-46B0-9F75-0E30BC0E5894}"/>
                </a:ext>
              </a:extLst>
            </p:cNvPr>
            <p:cNvSpPr/>
            <p:nvPr/>
          </p:nvSpPr>
          <p:spPr>
            <a:xfrm>
              <a:off x="5762325" y="3477350"/>
              <a:ext cx="10725" cy="3600"/>
            </a:xfrm>
            <a:custGeom>
              <a:avLst/>
              <a:gdLst/>
              <a:ahLst/>
              <a:cxnLst/>
              <a:rect l="l" t="t" r="r" b="b"/>
              <a:pathLst>
                <a:path w="429" h="144" extrusionOk="0">
                  <a:moveTo>
                    <a:pt x="0" y="0"/>
                  </a:moveTo>
                  <a:cubicBezTo>
                    <a:pt x="66" y="95"/>
                    <a:pt x="137" y="143"/>
                    <a:pt x="210" y="143"/>
                  </a:cubicBezTo>
                  <a:cubicBezTo>
                    <a:pt x="283" y="143"/>
                    <a:pt x="357" y="95"/>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8006;p32">
              <a:extLst>
                <a:ext uri="{FF2B5EF4-FFF2-40B4-BE49-F238E27FC236}">
                  <a16:creationId xmlns:a16="http://schemas.microsoft.com/office/drawing/2014/main" id="{E999790E-319A-4555-A300-82BCAF99B9EB}"/>
                </a:ext>
              </a:extLst>
            </p:cNvPr>
            <p:cNvSpPr/>
            <p:nvPr/>
          </p:nvSpPr>
          <p:spPr>
            <a:xfrm>
              <a:off x="5808450" y="3488350"/>
              <a:ext cx="7775" cy="2375"/>
            </a:xfrm>
            <a:custGeom>
              <a:avLst/>
              <a:gdLst/>
              <a:ahLst/>
              <a:cxnLst/>
              <a:rect l="l" t="t" r="r" b="b"/>
              <a:pathLst>
                <a:path w="311" h="95" extrusionOk="0">
                  <a:moveTo>
                    <a:pt x="1" y="1"/>
                  </a:moveTo>
                  <a:cubicBezTo>
                    <a:pt x="55" y="62"/>
                    <a:pt x="107" y="95"/>
                    <a:pt x="159" y="95"/>
                  </a:cubicBezTo>
                  <a:cubicBezTo>
                    <a:pt x="208" y="95"/>
                    <a:pt x="258" y="65"/>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8007;p32">
              <a:extLst>
                <a:ext uri="{FF2B5EF4-FFF2-40B4-BE49-F238E27FC236}">
                  <a16:creationId xmlns:a16="http://schemas.microsoft.com/office/drawing/2014/main" id="{9B9E712B-9B7D-47FA-8752-F5F63C3CD5FD}"/>
                </a:ext>
              </a:extLst>
            </p:cNvPr>
            <p:cNvSpPr/>
            <p:nvPr/>
          </p:nvSpPr>
          <p:spPr>
            <a:xfrm>
              <a:off x="5783450" y="3477850"/>
              <a:ext cx="7175" cy="2875"/>
            </a:xfrm>
            <a:custGeom>
              <a:avLst/>
              <a:gdLst/>
              <a:ahLst/>
              <a:cxnLst/>
              <a:rect l="l" t="t" r="r" b="b"/>
              <a:pathLst>
                <a:path w="287" h="115" extrusionOk="0">
                  <a:moveTo>
                    <a:pt x="224" y="0"/>
                  </a:moveTo>
                  <a:cubicBezTo>
                    <a:pt x="139" y="0"/>
                    <a:pt x="58" y="25"/>
                    <a:pt x="0" y="111"/>
                  </a:cubicBezTo>
                  <a:cubicBezTo>
                    <a:pt x="21" y="113"/>
                    <a:pt x="42" y="115"/>
                    <a:pt x="62" y="115"/>
                  </a:cubicBezTo>
                  <a:cubicBezTo>
                    <a:pt x="148" y="115"/>
                    <a:pt x="229" y="90"/>
                    <a:pt x="286" y="4"/>
                  </a:cubicBezTo>
                  <a:cubicBezTo>
                    <a:pt x="265" y="2"/>
                    <a:pt x="245" y="0"/>
                    <a:pt x="2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8008;p32">
              <a:extLst>
                <a:ext uri="{FF2B5EF4-FFF2-40B4-BE49-F238E27FC236}">
                  <a16:creationId xmlns:a16="http://schemas.microsoft.com/office/drawing/2014/main" id="{69512D0A-F150-4CC1-BAC3-B82070A07D9D}"/>
                </a:ext>
              </a:extLst>
            </p:cNvPr>
            <p:cNvSpPr/>
            <p:nvPr/>
          </p:nvSpPr>
          <p:spPr>
            <a:xfrm>
              <a:off x="5765875" y="3484900"/>
              <a:ext cx="6875" cy="2300"/>
            </a:xfrm>
            <a:custGeom>
              <a:avLst/>
              <a:gdLst/>
              <a:ahLst/>
              <a:cxnLst/>
              <a:rect l="l" t="t" r="r" b="b"/>
              <a:pathLst>
                <a:path w="275" h="92" extrusionOk="0">
                  <a:moveTo>
                    <a:pt x="134" y="0"/>
                  </a:moveTo>
                  <a:cubicBezTo>
                    <a:pt x="91" y="0"/>
                    <a:pt x="47" y="27"/>
                    <a:pt x="1" y="79"/>
                  </a:cubicBezTo>
                  <a:cubicBezTo>
                    <a:pt x="96" y="91"/>
                    <a:pt x="180" y="91"/>
                    <a:pt x="275" y="91"/>
                  </a:cubicBezTo>
                  <a:cubicBezTo>
                    <a:pt x="226" y="30"/>
                    <a:pt x="180" y="0"/>
                    <a:pt x="1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8009;p32">
              <a:extLst>
                <a:ext uri="{FF2B5EF4-FFF2-40B4-BE49-F238E27FC236}">
                  <a16:creationId xmlns:a16="http://schemas.microsoft.com/office/drawing/2014/main" id="{31AAA2EE-40AC-4705-9FBF-A5FD9BDC03C0}"/>
                </a:ext>
              </a:extLst>
            </p:cNvPr>
            <p:cNvSpPr/>
            <p:nvPr/>
          </p:nvSpPr>
          <p:spPr>
            <a:xfrm>
              <a:off x="5793875" y="3475925"/>
              <a:ext cx="5675" cy="4725"/>
            </a:xfrm>
            <a:custGeom>
              <a:avLst/>
              <a:gdLst/>
              <a:ahLst/>
              <a:cxnLst/>
              <a:rect l="l" t="t" r="r" b="b"/>
              <a:pathLst>
                <a:path w="227" h="189" extrusionOk="0">
                  <a:moveTo>
                    <a:pt x="107" y="0"/>
                  </a:moveTo>
                  <a:cubicBezTo>
                    <a:pt x="92" y="0"/>
                    <a:pt x="76" y="3"/>
                    <a:pt x="60" y="10"/>
                  </a:cubicBezTo>
                  <a:cubicBezTo>
                    <a:pt x="48" y="33"/>
                    <a:pt x="12" y="45"/>
                    <a:pt x="0" y="81"/>
                  </a:cubicBezTo>
                  <a:cubicBezTo>
                    <a:pt x="60" y="117"/>
                    <a:pt x="107" y="152"/>
                    <a:pt x="167" y="188"/>
                  </a:cubicBezTo>
                  <a:cubicBezTo>
                    <a:pt x="214" y="152"/>
                    <a:pt x="226" y="117"/>
                    <a:pt x="214" y="45"/>
                  </a:cubicBezTo>
                  <a:cubicBezTo>
                    <a:pt x="180" y="20"/>
                    <a:pt x="146" y="0"/>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8010;p32">
              <a:extLst>
                <a:ext uri="{FF2B5EF4-FFF2-40B4-BE49-F238E27FC236}">
                  <a16:creationId xmlns:a16="http://schemas.microsoft.com/office/drawing/2014/main" id="{B1530575-F21E-4A44-A683-6C8D474042EF}"/>
                </a:ext>
              </a:extLst>
            </p:cNvPr>
            <p:cNvSpPr/>
            <p:nvPr/>
          </p:nvSpPr>
          <p:spPr>
            <a:xfrm>
              <a:off x="5798025" y="3476700"/>
              <a:ext cx="3600" cy="3950"/>
            </a:xfrm>
            <a:custGeom>
              <a:avLst/>
              <a:gdLst/>
              <a:ahLst/>
              <a:cxnLst/>
              <a:rect l="l" t="t" r="r" b="b"/>
              <a:pathLst>
                <a:path w="144" h="158" extrusionOk="0">
                  <a:moveTo>
                    <a:pt x="71" y="1"/>
                  </a:moveTo>
                  <a:cubicBezTo>
                    <a:pt x="48" y="1"/>
                    <a:pt x="23" y="10"/>
                    <a:pt x="1" y="26"/>
                  </a:cubicBezTo>
                  <a:lnTo>
                    <a:pt x="1" y="157"/>
                  </a:lnTo>
                  <a:lnTo>
                    <a:pt x="144" y="157"/>
                  </a:lnTo>
                  <a:lnTo>
                    <a:pt x="144" y="38"/>
                  </a:lnTo>
                  <a:cubicBezTo>
                    <a:pt x="125" y="13"/>
                    <a:pt x="99" y="1"/>
                    <a:pt x="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8011;p32">
              <a:extLst>
                <a:ext uri="{FF2B5EF4-FFF2-40B4-BE49-F238E27FC236}">
                  <a16:creationId xmlns:a16="http://schemas.microsoft.com/office/drawing/2014/main" id="{CE28442A-1696-4CEE-81A1-D10DD35DBF53}"/>
                </a:ext>
              </a:extLst>
            </p:cNvPr>
            <p:cNvSpPr/>
            <p:nvPr/>
          </p:nvSpPr>
          <p:spPr>
            <a:xfrm>
              <a:off x="5783750" y="3484775"/>
              <a:ext cx="3900" cy="3000"/>
            </a:xfrm>
            <a:custGeom>
              <a:avLst/>
              <a:gdLst/>
              <a:ahLst/>
              <a:cxnLst/>
              <a:rect l="l" t="t" r="r" b="b"/>
              <a:pathLst>
                <a:path w="156" h="120" extrusionOk="0">
                  <a:moveTo>
                    <a:pt x="155" y="1"/>
                  </a:moveTo>
                  <a:lnTo>
                    <a:pt x="155" y="1"/>
                  </a:lnTo>
                  <a:cubicBezTo>
                    <a:pt x="96" y="25"/>
                    <a:pt x="48" y="72"/>
                    <a:pt x="0" y="120"/>
                  </a:cubicBezTo>
                  <a:cubicBezTo>
                    <a:pt x="48" y="72"/>
                    <a:pt x="108" y="37"/>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8012;p32">
              <a:extLst>
                <a:ext uri="{FF2B5EF4-FFF2-40B4-BE49-F238E27FC236}">
                  <a16:creationId xmlns:a16="http://schemas.microsoft.com/office/drawing/2014/main" id="{20D8F1D0-1727-4EE8-BD88-1CA293E4B66B}"/>
                </a:ext>
              </a:extLst>
            </p:cNvPr>
            <p:cNvSpPr/>
            <p:nvPr/>
          </p:nvSpPr>
          <p:spPr>
            <a:xfrm>
              <a:off x="5467350" y="3370475"/>
              <a:ext cx="10725" cy="13725"/>
            </a:xfrm>
            <a:custGeom>
              <a:avLst/>
              <a:gdLst/>
              <a:ahLst/>
              <a:cxnLst/>
              <a:rect l="l" t="t" r="r" b="b"/>
              <a:pathLst>
                <a:path w="429" h="549" extrusionOk="0">
                  <a:moveTo>
                    <a:pt x="310" y="1"/>
                  </a:moveTo>
                  <a:lnTo>
                    <a:pt x="310" y="1"/>
                  </a:lnTo>
                  <a:cubicBezTo>
                    <a:pt x="0" y="144"/>
                    <a:pt x="24" y="322"/>
                    <a:pt x="274" y="549"/>
                  </a:cubicBezTo>
                  <a:cubicBezTo>
                    <a:pt x="250" y="370"/>
                    <a:pt x="429" y="203"/>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8013;p32">
              <a:extLst>
                <a:ext uri="{FF2B5EF4-FFF2-40B4-BE49-F238E27FC236}">
                  <a16:creationId xmlns:a16="http://schemas.microsoft.com/office/drawing/2014/main" id="{08EA90DB-4C24-4C94-9354-E0D5275E50F0}"/>
                </a:ext>
              </a:extLst>
            </p:cNvPr>
            <p:cNvSpPr/>
            <p:nvPr/>
          </p:nvSpPr>
          <p:spPr>
            <a:xfrm>
              <a:off x="5460500" y="3194575"/>
              <a:ext cx="12825" cy="9550"/>
            </a:xfrm>
            <a:custGeom>
              <a:avLst/>
              <a:gdLst/>
              <a:ahLst/>
              <a:cxnLst/>
              <a:rect l="l" t="t" r="r" b="b"/>
              <a:pathLst>
                <a:path w="513" h="382" extrusionOk="0">
                  <a:moveTo>
                    <a:pt x="131" y="0"/>
                  </a:moveTo>
                  <a:lnTo>
                    <a:pt x="131" y="0"/>
                  </a:lnTo>
                  <a:cubicBezTo>
                    <a:pt x="179" y="155"/>
                    <a:pt x="72" y="262"/>
                    <a:pt x="0" y="381"/>
                  </a:cubicBezTo>
                  <a:lnTo>
                    <a:pt x="476" y="381"/>
                  </a:lnTo>
                  <a:cubicBezTo>
                    <a:pt x="512" y="334"/>
                    <a:pt x="488" y="298"/>
                    <a:pt x="453" y="262"/>
                  </a:cubicBezTo>
                  <a:cubicBezTo>
                    <a:pt x="381" y="215"/>
                    <a:pt x="357" y="155"/>
                    <a:pt x="298" y="107"/>
                  </a:cubicBezTo>
                  <a:cubicBezTo>
                    <a:pt x="238" y="72"/>
                    <a:pt x="191" y="36"/>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8014;p32">
              <a:extLst>
                <a:ext uri="{FF2B5EF4-FFF2-40B4-BE49-F238E27FC236}">
                  <a16:creationId xmlns:a16="http://schemas.microsoft.com/office/drawing/2014/main" id="{56FE894E-A455-4590-B79F-D7B9E77689B6}"/>
                </a:ext>
              </a:extLst>
            </p:cNvPr>
            <p:cNvSpPr/>
            <p:nvPr/>
          </p:nvSpPr>
          <p:spPr>
            <a:xfrm>
              <a:off x="5456925" y="3375550"/>
              <a:ext cx="7450" cy="11925"/>
            </a:xfrm>
            <a:custGeom>
              <a:avLst/>
              <a:gdLst/>
              <a:ahLst/>
              <a:cxnLst/>
              <a:rect l="l" t="t" r="r" b="b"/>
              <a:pathLst>
                <a:path w="298" h="477" extrusionOk="0">
                  <a:moveTo>
                    <a:pt x="96" y="0"/>
                  </a:moveTo>
                  <a:cubicBezTo>
                    <a:pt x="72" y="0"/>
                    <a:pt x="36" y="0"/>
                    <a:pt x="12" y="48"/>
                  </a:cubicBezTo>
                  <a:cubicBezTo>
                    <a:pt x="24" y="215"/>
                    <a:pt x="0" y="381"/>
                    <a:pt x="155" y="477"/>
                  </a:cubicBezTo>
                  <a:cubicBezTo>
                    <a:pt x="250" y="477"/>
                    <a:pt x="250" y="393"/>
                    <a:pt x="298" y="322"/>
                  </a:cubicBezTo>
                  <a:cubicBezTo>
                    <a:pt x="250" y="227"/>
                    <a:pt x="191" y="119"/>
                    <a:pt x="143" y="36"/>
                  </a:cubicBezTo>
                  <a:cubicBezTo>
                    <a:pt x="143" y="36"/>
                    <a:pt x="131" y="24"/>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8015;p32">
              <a:extLst>
                <a:ext uri="{FF2B5EF4-FFF2-40B4-BE49-F238E27FC236}">
                  <a16:creationId xmlns:a16="http://schemas.microsoft.com/office/drawing/2014/main" id="{F12B4BC3-050D-4E0C-8CA3-E3D170994127}"/>
                </a:ext>
              </a:extLst>
            </p:cNvPr>
            <p:cNvSpPr/>
            <p:nvPr/>
          </p:nvSpPr>
          <p:spPr>
            <a:xfrm>
              <a:off x="5454825" y="3373175"/>
              <a:ext cx="6000" cy="3575"/>
            </a:xfrm>
            <a:custGeom>
              <a:avLst/>
              <a:gdLst/>
              <a:ahLst/>
              <a:cxnLst/>
              <a:rect l="l" t="t" r="r" b="b"/>
              <a:pathLst>
                <a:path w="240" h="143" extrusionOk="0">
                  <a:moveTo>
                    <a:pt x="1" y="0"/>
                  </a:moveTo>
                  <a:cubicBezTo>
                    <a:pt x="1" y="71"/>
                    <a:pt x="37" y="119"/>
                    <a:pt x="108" y="143"/>
                  </a:cubicBezTo>
                  <a:lnTo>
                    <a:pt x="239" y="143"/>
                  </a:lnTo>
                  <a:cubicBezTo>
                    <a:pt x="180" y="36"/>
                    <a:pt x="96"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8016;p32">
              <a:extLst>
                <a:ext uri="{FF2B5EF4-FFF2-40B4-BE49-F238E27FC236}">
                  <a16:creationId xmlns:a16="http://schemas.microsoft.com/office/drawing/2014/main" id="{3A01E198-72B3-4FAF-80A5-D9C1D698480B}"/>
                </a:ext>
              </a:extLst>
            </p:cNvPr>
            <p:cNvSpPr/>
            <p:nvPr/>
          </p:nvSpPr>
          <p:spPr>
            <a:xfrm>
              <a:off x="5460800" y="3383875"/>
              <a:ext cx="3875" cy="7175"/>
            </a:xfrm>
            <a:custGeom>
              <a:avLst/>
              <a:gdLst/>
              <a:ahLst/>
              <a:cxnLst/>
              <a:rect l="l" t="t" r="r" b="b"/>
              <a:pathLst>
                <a:path w="155" h="287" extrusionOk="0">
                  <a:moveTo>
                    <a:pt x="155" y="1"/>
                  </a:moveTo>
                  <a:lnTo>
                    <a:pt x="0" y="144"/>
                  </a:lnTo>
                  <a:lnTo>
                    <a:pt x="0" y="286"/>
                  </a:lnTo>
                  <a:lnTo>
                    <a:pt x="155" y="286"/>
                  </a:lnTo>
                  <a:lnTo>
                    <a:pt x="155"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8017;p32">
              <a:extLst>
                <a:ext uri="{FF2B5EF4-FFF2-40B4-BE49-F238E27FC236}">
                  <a16:creationId xmlns:a16="http://schemas.microsoft.com/office/drawing/2014/main" id="{192BCD7F-A27B-4D9B-9A53-3C6003AAEA44}"/>
                </a:ext>
              </a:extLst>
            </p:cNvPr>
            <p:cNvSpPr/>
            <p:nvPr/>
          </p:nvSpPr>
          <p:spPr>
            <a:xfrm>
              <a:off x="5460800" y="3348150"/>
              <a:ext cx="3875" cy="7475"/>
            </a:xfrm>
            <a:custGeom>
              <a:avLst/>
              <a:gdLst/>
              <a:ahLst/>
              <a:cxnLst/>
              <a:rect l="l" t="t" r="r" b="b"/>
              <a:pathLst>
                <a:path w="155" h="299" extrusionOk="0">
                  <a:moveTo>
                    <a:pt x="0" y="1"/>
                  </a:moveTo>
                  <a:cubicBezTo>
                    <a:pt x="0" y="120"/>
                    <a:pt x="36" y="239"/>
                    <a:pt x="155" y="299"/>
                  </a:cubicBezTo>
                  <a:cubicBezTo>
                    <a:pt x="143" y="191"/>
                    <a:pt x="107" y="108"/>
                    <a:pt x="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8018;p32">
              <a:extLst>
                <a:ext uri="{FF2B5EF4-FFF2-40B4-BE49-F238E27FC236}">
                  <a16:creationId xmlns:a16="http://schemas.microsoft.com/office/drawing/2014/main" id="{C3124FC7-5D36-40EA-BACC-654E44AA41A1}"/>
                </a:ext>
              </a:extLst>
            </p:cNvPr>
            <p:cNvSpPr/>
            <p:nvPr/>
          </p:nvSpPr>
          <p:spPr>
            <a:xfrm>
              <a:off x="5450375" y="3337450"/>
              <a:ext cx="3000" cy="3600"/>
            </a:xfrm>
            <a:custGeom>
              <a:avLst/>
              <a:gdLst/>
              <a:ahLst/>
              <a:cxnLst/>
              <a:rect l="l" t="t" r="r" b="b"/>
              <a:pathLst>
                <a:path w="120" h="144" extrusionOk="0">
                  <a:moveTo>
                    <a:pt x="0" y="0"/>
                  </a:moveTo>
                  <a:cubicBezTo>
                    <a:pt x="29" y="36"/>
                    <a:pt x="57" y="63"/>
                    <a:pt x="80" y="89"/>
                  </a:cubicBezTo>
                  <a:lnTo>
                    <a:pt x="80" y="89"/>
                  </a:lnTo>
                  <a:cubicBezTo>
                    <a:pt x="56" y="56"/>
                    <a:pt x="31" y="23"/>
                    <a:pt x="0" y="0"/>
                  </a:cubicBezTo>
                  <a:close/>
                  <a:moveTo>
                    <a:pt x="80" y="89"/>
                  </a:moveTo>
                  <a:lnTo>
                    <a:pt x="80" y="89"/>
                  </a:lnTo>
                  <a:cubicBezTo>
                    <a:pt x="94" y="107"/>
                    <a:pt x="106" y="126"/>
                    <a:pt x="119" y="143"/>
                  </a:cubicBezTo>
                  <a:cubicBezTo>
                    <a:pt x="110" y="124"/>
                    <a:pt x="96" y="106"/>
                    <a:pt x="80" y="89"/>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8019;p32">
              <a:extLst>
                <a:ext uri="{FF2B5EF4-FFF2-40B4-BE49-F238E27FC236}">
                  <a16:creationId xmlns:a16="http://schemas.microsoft.com/office/drawing/2014/main" id="{18C66C64-1B8F-4C22-ABFD-E2270A955A17}"/>
                </a:ext>
              </a:extLst>
            </p:cNvPr>
            <p:cNvSpPr/>
            <p:nvPr/>
          </p:nvSpPr>
          <p:spPr>
            <a:xfrm>
              <a:off x="5450375" y="3330300"/>
              <a:ext cx="2100" cy="3600"/>
            </a:xfrm>
            <a:custGeom>
              <a:avLst/>
              <a:gdLst/>
              <a:ahLst/>
              <a:cxnLst/>
              <a:rect l="l" t="t" r="r" b="b"/>
              <a:pathLst>
                <a:path w="84" h="144" extrusionOk="0">
                  <a:moveTo>
                    <a:pt x="0" y="1"/>
                  </a:moveTo>
                  <a:lnTo>
                    <a:pt x="0" y="143"/>
                  </a:lnTo>
                  <a:cubicBezTo>
                    <a:pt x="84" y="84"/>
                    <a:pt x="84" y="48"/>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8020;p32">
              <a:extLst>
                <a:ext uri="{FF2B5EF4-FFF2-40B4-BE49-F238E27FC236}">
                  <a16:creationId xmlns:a16="http://schemas.microsoft.com/office/drawing/2014/main" id="{CCA17772-F738-48D7-A053-A65AB4151BAE}"/>
                </a:ext>
              </a:extLst>
            </p:cNvPr>
            <p:cNvSpPr/>
            <p:nvPr/>
          </p:nvSpPr>
          <p:spPr>
            <a:xfrm>
              <a:off x="5451550" y="3344875"/>
              <a:ext cx="1825" cy="3600"/>
            </a:xfrm>
            <a:custGeom>
              <a:avLst/>
              <a:gdLst/>
              <a:ahLst/>
              <a:cxnLst/>
              <a:rect l="l" t="t" r="r" b="b"/>
              <a:pathLst>
                <a:path w="73" h="144" extrusionOk="0">
                  <a:moveTo>
                    <a:pt x="72" y="1"/>
                  </a:moveTo>
                  <a:cubicBezTo>
                    <a:pt x="1" y="37"/>
                    <a:pt x="1" y="96"/>
                    <a:pt x="72" y="144"/>
                  </a:cubicBezTo>
                  <a:lnTo>
                    <a:pt x="7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8021;p32">
              <a:extLst>
                <a:ext uri="{FF2B5EF4-FFF2-40B4-BE49-F238E27FC236}">
                  <a16:creationId xmlns:a16="http://schemas.microsoft.com/office/drawing/2014/main" id="{EC048E1F-7D6D-4298-9621-D1CA70FB9EB9}"/>
                </a:ext>
              </a:extLst>
            </p:cNvPr>
            <p:cNvSpPr/>
            <p:nvPr/>
          </p:nvSpPr>
          <p:spPr>
            <a:xfrm>
              <a:off x="5455425" y="3305300"/>
              <a:ext cx="2125" cy="3900"/>
            </a:xfrm>
            <a:custGeom>
              <a:avLst/>
              <a:gdLst/>
              <a:ahLst/>
              <a:cxnLst/>
              <a:rect l="l" t="t" r="r" b="b"/>
              <a:pathLst>
                <a:path w="85" h="156" extrusionOk="0">
                  <a:moveTo>
                    <a:pt x="72" y="0"/>
                  </a:moveTo>
                  <a:cubicBezTo>
                    <a:pt x="1" y="48"/>
                    <a:pt x="1" y="96"/>
                    <a:pt x="72" y="155"/>
                  </a:cubicBezTo>
                  <a:lnTo>
                    <a:pt x="84" y="72"/>
                  </a:lnTo>
                  <a:lnTo>
                    <a:pt x="72"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8022;p32">
              <a:extLst>
                <a:ext uri="{FF2B5EF4-FFF2-40B4-BE49-F238E27FC236}">
                  <a16:creationId xmlns:a16="http://schemas.microsoft.com/office/drawing/2014/main" id="{55D81493-7D9B-4389-92B3-0CBA456EF855}"/>
                </a:ext>
              </a:extLst>
            </p:cNvPr>
            <p:cNvSpPr/>
            <p:nvPr/>
          </p:nvSpPr>
          <p:spPr>
            <a:xfrm>
              <a:off x="5446800" y="3301725"/>
              <a:ext cx="3000" cy="3600"/>
            </a:xfrm>
            <a:custGeom>
              <a:avLst/>
              <a:gdLst/>
              <a:ahLst/>
              <a:cxnLst/>
              <a:rect l="l" t="t" r="r" b="b"/>
              <a:pathLst>
                <a:path w="120" h="144" extrusionOk="0">
                  <a:moveTo>
                    <a:pt x="0" y="1"/>
                  </a:moveTo>
                  <a:cubicBezTo>
                    <a:pt x="24" y="36"/>
                    <a:pt x="72" y="96"/>
                    <a:pt x="120" y="143"/>
                  </a:cubicBezTo>
                  <a:cubicBezTo>
                    <a:pt x="84" y="96"/>
                    <a:pt x="48" y="36"/>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8023;p32">
              <a:extLst>
                <a:ext uri="{FF2B5EF4-FFF2-40B4-BE49-F238E27FC236}">
                  <a16:creationId xmlns:a16="http://schemas.microsoft.com/office/drawing/2014/main" id="{8E139A19-D24A-466F-86F3-D0D9D7D5D763}"/>
                </a:ext>
              </a:extLst>
            </p:cNvPr>
            <p:cNvSpPr/>
            <p:nvPr/>
          </p:nvSpPr>
          <p:spPr>
            <a:xfrm>
              <a:off x="5448300" y="3312450"/>
              <a:ext cx="1800" cy="3600"/>
            </a:xfrm>
            <a:custGeom>
              <a:avLst/>
              <a:gdLst/>
              <a:ahLst/>
              <a:cxnLst/>
              <a:rect l="l" t="t" r="r" b="b"/>
              <a:pathLst>
                <a:path w="72" h="144" extrusionOk="0">
                  <a:moveTo>
                    <a:pt x="71" y="0"/>
                  </a:moveTo>
                  <a:cubicBezTo>
                    <a:pt x="0" y="48"/>
                    <a:pt x="0" y="107"/>
                    <a:pt x="71" y="143"/>
                  </a:cubicBezTo>
                  <a:lnTo>
                    <a:pt x="7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8024;p32">
              <a:extLst>
                <a:ext uri="{FF2B5EF4-FFF2-40B4-BE49-F238E27FC236}">
                  <a16:creationId xmlns:a16="http://schemas.microsoft.com/office/drawing/2014/main" id="{92001403-63AA-44AC-BFFC-3B6CA70E0291}"/>
                </a:ext>
              </a:extLst>
            </p:cNvPr>
            <p:cNvSpPr/>
            <p:nvPr/>
          </p:nvSpPr>
          <p:spPr>
            <a:xfrm>
              <a:off x="5464950" y="3357400"/>
              <a:ext cx="2700" cy="5375"/>
            </a:xfrm>
            <a:custGeom>
              <a:avLst/>
              <a:gdLst/>
              <a:ahLst/>
              <a:cxnLst/>
              <a:rect l="l" t="t" r="r" b="b"/>
              <a:pathLst>
                <a:path w="108" h="215" extrusionOk="0">
                  <a:moveTo>
                    <a:pt x="1" y="0"/>
                  </a:moveTo>
                  <a:cubicBezTo>
                    <a:pt x="1" y="95"/>
                    <a:pt x="36" y="167"/>
                    <a:pt x="108" y="214"/>
                  </a:cubicBezTo>
                  <a:cubicBezTo>
                    <a:pt x="72" y="131"/>
                    <a:pt x="36" y="71"/>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8025;p32">
              <a:extLst>
                <a:ext uri="{FF2B5EF4-FFF2-40B4-BE49-F238E27FC236}">
                  <a16:creationId xmlns:a16="http://schemas.microsoft.com/office/drawing/2014/main" id="{1CB24B85-BBBE-40A5-B424-62E7E94A0670}"/>
                </a:ext>
              </a:extLst>
            </p:cNvPr>
            <p:cNvSpPr/>
            <p:nvPr/>
          </p:nvSpPr>
          <p:spPr>
            <a:xfrm>
              <a:off x="5506625" y="3491025"/>
              <a:ext cx="72350" cy="13900"/>
            </a:xfrm>
            <a:custGeom>
              <a:avLst/>
              <a:gdLst/>
              <a:ahLst/>
              <a:cxnLst/>
              <a:rect l="l" t="t" r="r" b="b"/>
              <a:pathLst>
                <a:path w="2894" h="556" extrusionOk="0">
                  <a:moveTo>
                    <a:pt x="179" y="1"/>
                  </a:moveTo>
                  <a:cubicBezTo>
                    <a:pt x="120" y="49"/>
                    <a:pt x="60" y="84"/>
                    <a:pt x="1" y="144"/>
                  </a:cubicBezTo>
                  <a:cubicBezTo>
                    <a:pt x="120" y="322"/>
                    <a:pt x="334" y="239"/>
                    <a:pt x="477" y="346"/>
                  </a:cubicBezTo>
                  <a:cubicBezTo>
                    <a:pt x="965" y="501"/>
                    <a:pt x="1489" y="465"/>
                    <a:pt x="2013" y="489"/>
                  </a:cubicBezTo>
                  <a:cubicBezTo>
                    <a:pt x="2026" y="488"/>
                    <a:pt x="2039" y="488"/>
                    <a:pt x="2052" y="488"/>
                  </a:cubicBezTo>
                  <a:cubicBezTo>
                    <a:pt x="2208" y="488"/>
                    <a:pt x="2378" y="556"/>
                    <a:pt x="2535" y="556"/>
                  </a:cubicBezTo>
                  <a:cubicBezTo>
                    <a:pt x="2669" y="556"/>
                    <a:pt x="2794" y="506"/>
                    <a:pt x="2894" y="322"/>
                  </a:cubicBezTo>
                  <a:cubicBezTo>
                    <a:pt x="2833" y="268"/>
                    <a:pt x="2764" y="252"/>
                    <a:pt x="2692" y="252"/>
                  </a:cubicBezTo>
                  <a:cubicBezTo>
                    <a:pt x="2596" y="252"/>
                    <a:pt x="2495" y="280"/>
                    <a:pt x="2402" y="280"/>
                  </a:cubicBezTo>
                  <a:cubicBezTo>
                    <a:pt x="2320" y="280"/>
                    <a:pt x="2243" y="259"/>
                    <a:pt x="2179" y="180"/>
                  </a:cubicBezTo>
                  <a:cubicBezTo>
                    <a:pt x="2074" y="187"/>
                    <a:pt x="1968" y="190"/>
                    <a:pt x="1863" y="190"/>
                  </a:cubicBezTo>
                  <a:cubicBezTo>
                    <a:pt x="1293" y="190"/>
                    <a:pt x="732" y="91"/>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8026;p32">
              <a:extLst>
                <a:ext uri="{FF2B5EF4-FFF2-40B4-BE49-F238E27FC236}">
                  <a16:creationId xmlns:a16="http://schemas.microsoft.com/office/drawing/2014/main" id="{11EC68BA-B67A-4547-8201-F4D403BCF192}"/>
                </a:ext>
              </a:extLst>
            </p:cNvPr>
            <p:cNvSpPr/>
            <p:nvPr/>
          </p:nvSpPr>
          <p:spPr>
            <a:xfrm>
              <a:off x="5386075" y="3476900"/>
              <a:ext cx="56575" cy="21550"/>
            </a:xfrm>
            <a:custGeom>
              <a:avLst/>
              <a:gdLst/>
              <a:ahLst/>
              <a:cxnLst/>
              <a:rect l="l" t="t" r="r" b="b"/>
              <a:pathLst>
                <a:path w="2263" h="862" extrusionOk="0">
                  <a:moveTo>
                    <a:pt x="650" y="0"/>
                  </a:moveTo>
                  <a:cubicBezTo>
                    <a:pt x="541" y="0"/>
                    <a:pt x="429" y="34"/>
                    <a:pt x="310" y="125"/>
                  </a:cubicBezTo>
                  <a:cubicBezTo>
                    <a:pt x="286" y="149"/>
                    <a:pt x="251" y="149"/>
                    <a:pt x="227" y="161"/>
                  </a:cubicBezTo>
                  <a:cubicBezTo>
                    <a:pt x="108" y="268"/>
                    <a:pt x="1" y="387"/>
                    <a:pt x="179" y="518"/>
                  </a:cubicBezTo>
                  <a:cubicBezTo>
                    <a:pt x="370" y="625"/>
                    <a:pt x="596" y="625"/>
                    <a:pt x="810" y="625"/>
                  </a:cubicBezTo>
                  <a:cubicBezTo>
                    <a:pt x="854" y="623"/>
                    <a:pt x="897" y="622"/>
                    <a:pt x="940" y="622"/>
                  </a:cubicBezTo>
                  <a:cubicBezTo>
                    <a:pt x="1155" y="622"/>
                    <a:pt x="1360" y="655"/>
                    <a:pt x="1548" y="804"/>
                  </a:cubicBezTo>
                  <a:cubicBezTo>
                    <a:pt x="1647" y="843"/>
                    <a:pt x="1741" y="861"/>
                    <a:pt x="1837" y="861"/>
                  </a:cubicBezTo>
                  <a:cubicBezTo>
                    <a:pt x="1914" y="861"/>
                    <a:pt x="1992" y="849"/>
                    <a:pt x="2072" y="828"/>
                  </a:cubicBezTo>
                  <a:cubicBezTo>
                    <a:pt x="2179" y="792"/>
                    <a:pt x="2239" y="709"/>
                    <a:pt x="2263" y="590"/>
                  </a:cubicBezTo>
                  <a:cubicBezTo>
                    <a:pt x="2132" y="506"/>
                    <a:pt x="1977" y="399"/>
                    <a:pt x="1846" y="316"/>
                  </a:cubicBezTo>
                  <a:cubicBezTo>
                    <a:pt x="1739" y="292"/>
                    <a:pt x="1656" y="280"/>
                    <a:pt x="1560" y="268"/>
                  </a:cubicBezTo>
                  <a:cubicBezTo>
                    <a:pt x="1551" y="269"/>
                    <a:pt x="1542" y="269"/>
                    <a:pt x="1532" y="269"/>
                  </a:cubicBezTo>
                  <a:cubicBezTo>
                    <a:pt x="1233" y="269"/>
                    <a:pt x="957" y="0"/>
                    <a:pt x="6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8027;p32">
              <a:extLst>
                <a:ext uri="{FF2B5EF4-FFF2-40B4-BE49-F238E27FC236}">
                  <a16:creationId xmlns:a16="http://schemas.microsoft.com/office/drawing/2014/main" id="{2FA52FEA-9FC0-4D67-98C2-A848194FEB62}"/>
                </a:ext>
              </a:extLst>
            </p:cNvPr>
            <p:cNvSpPr/>
            <p:nvPr/>
          </p:nvSpPr>
          <p:spPr>
            <a:xfrm>
              <a:off x="5406625" y="3470500"/>
              <a:ext cx="61325" cy="8250"/>
            </a:xfrm>
            <a:custGeom>
              <a:avLst/>
              <a:gdLst/>
              <a:ahLst/>
              <a:cxnLst/>
              <a:rect l="l" t="t" r="r" b="b"/>
              <a:pathLst>
                <a:path w="2453" h="330" extrusionOk="0">
                  <a:moveTo>
                    <a:pt x="1036" y="0"/>
                  </a:moveTo>
                  <a:cubicBezTo>
                    <a:pt x="941" y="12"/>
                    <a:pt x="834" y="12"/>
                    <a:pt x="726" y="12"/>
                  </a:cubicBezTo>
                  <a:cubicBezTo>
                    <a:pt x="656" y="55"/>
                    <a:pt x="581" y="66"/>
                    <a:pt x="505" y="66"/>
                  </a:cubicBezTo>
                  <a:cubicBezTo>
                    <a:pt x="425" y="66"/>
                    <a:pt x="344" y="53"/>
                    <a:pt x="266" y="53"/>
                  </a:cubicBezTo>
                  <a:cubicBezTo>
                    <a:pt x="170" y="53"/>
                    <a:pt x="79" y="72"/>
                    <a:pt x="0" y="155"/>
                  </a:cubicBezTo>
                  <a:cubicBezTo>
                    <a:pt x="30" y="282"/>
                    <a:pt x="88" y="329"/>
                    <a:pt x="165" y="329"/>
                  </a:cubicBezTo>
                  <a:cubicBezTo>
                    <a:pt x="211" y="329"/>
                    <a:pt x="264" y="313"/>
                    <a:pt x="322" y="286"/>
                  </a:cubicBezTo>
                  <a:lnTo>
                    <a:pt x="2453" y="286"/>
                  </a:lnTo>
                  <a:lnTo>
                    <a:pt x="2453" y="179"/>
                  </a:lnTo>
                  <a:cubicBezTo>
                    <a:pt x="2072" y="119"/>
                    <a:pt x="1679" y="72"/>
                    <a:pt x="1298" y="12"/>
                  </a:cubicBezTo>
                  <a:cubicBezTo>
                    <a:pt x="1253" y="35"/>
                    <a:pt x="1211" y="47"/>
                    <a:pt x="1170" y="47"/>
                  </a:cubicBezTo>
                  <a:cubicBezTo>
                    <a:pt x="1124" y="47"/>
                    <a:pt x="1080" y="32"/>
                    <a:pt x="10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8028;p32">
              <a:extLst>
                <a:ext uri="{FF2B5EF4-FFF2-40B4-BE49-F238E27FC236}">
                  <a16:creationId xmlns:a16="http://schemas.microsoft.com/office/drawing/2014/main" id="{28F36E82-CB38-40A6-BF9B-2EECB18B7B7A}"/>
                </a:ext>
              </a:extLst>
            </p:cNvPr>
            <p:cNvSpPr/>
            <p:nvPr/>
          </p:nvSpPr>
          <p:spPr>
            <a:xfrm>
              <a:off x="5480125" y="3491625"/>
              <a:ext cx="38425" cy="9050"/>
            </a:xfrm>
            <a:custGeom>
              <a:avLst/>
              <a:gdLst/>
              <a:ahLst/>
              <a:cxnLst/>
              <a:rect l="l" t="t" r="r" b="b"/>
              <a:pathLst>
                <a:path w="1537" h="362" extrusionOk="0">
                  <a:moveTo>
                    <a:pt x="96" y="1"/>
                  </a:moveTo>
                  <a:cubicBezTo>
                    <a:pt x="1" y="96"/>
                    <a:pt x="1" y="179"/>
                    <a:pt x="96" y="275"/>
                  </a:cubicBezTo>
                  <a:lnTo>
                    <a:pt x="382" y="275"/>
                  </a:lnTo>
                  <a:cubicBezTo>
                    <a:pt x="382" y="275"/>
                    <a:pt x="394" y="263"/>
                    <a:pt x="418" y="239"/>
                  </a:cubicBezTo>
                  <a:cubicBezTo>
                    <a:pt x="453" y="239"/>
                    <a:pt x="477" y="251"/>
                    <a:pt x="513" y="286"/>
                  </a:cubicBezTo>
                  <a:cubicBezTo>
                    <a:pt x="745" y="294"/>
                    <a:pt x="971" y="361"/>
                    <a:pt x="1199" y="361"/>
                  </a:cubicBezTo>
                  <a:cubicBezTo>
                    <a:pt x="1311" y="361"/>
                    <a:pt x="1423" y="345"/>
                    <a:pt x="1537" y="298"/>
                  </a:cubicBezTo>
                  <a:cubicBezTo>
                    <a:pt x="1430" y="108"/>
                    <a:pt x="1227" y="156"/>
                    <a:pt x="1061" y="108"/>
                  </a:cubicBezTo>
                  <a:cubicBezTo>
                    <a:pt x="1048" y="110"/>
                    <a:pt x="1036" y="112"/>
                    <a:pt x="1025" y="112"/>
                  </a:cubicBezTo>
                  <a:cubicBezTo>
                    <a:pt x="983" y="112"/>
                    <a:pt x="951" y="91"/>
                    <a:pt x="942" y="25"/>
                  </a:cubicBezTo>
                  <a:cubicBezTo>
                    <a:pt x="656" y="25"/>
                    <a:pt x="382" y="1"/>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8029;p32">
              <a:extLst>
                <a:ext uri="{FF2B5EF4-FFF2-40B4-BE49-F238E27FC236}">
                  <a16:creationId xmlns:a16="http://schemas.microsoft.com/office/drawing/2014/main" id="{C60DF9F2-35DC-4204-B7EB-8F32641F1940}"/>
                </a:ext>
              </a:extLst>
            </p:cNvPr>
            <p:cNvSpPr/>
            <p:nvPr/>
          </p:nvSpPr>
          <p:spPr>
            <a:xfrm>
              <a:off x="5392325" y="3472275"/>
              <a:ext cx="32475" cy="11925"/>
            </a:xfrm>
            <a:custGeom>
              <a:avLst/>
              <a:gdLst/>
              <a:ahLst/>
              <a:cxnLst/>
              <a:rect l="l" t="t" r="r" b="b"/>
              <a:pathLst>
                <a:path w="1299" h="477" extrusionOk="0">
                  <a:moveTo>
                    <a:pt x="442" y="1"/>
                  </a:moveTo>
                  <a:cubicBezTo>
                    <a:pt x="403" y="1"/>
                    <a:pt x="361" y="21"/>
                    <a:pt x="322" y="48"/>
                  </a:cubicBezTo>
                  <a:cubicBezTo>
                    <a:pt x="132" y="60"/>
                    <a:pt x="1" y="108"/>
                    <a:pt x="48" y="334"/>
                  </a:cubicBezTo>
                  <a:cubicBezTo>
                    <a:pt x="60" y="334"/>
                    <a:pt x="72" y="334"/>
                    <a:pt x="84" y="334"/>
                  </a:cubicBezTo>
                  <a:cubicBezTo>
                    <a:pt x="435" y="334"/>
                    <a:pt x="778" y="476"/>
                    <a:pt x="1134" y="476"/>
                  </a:cubicBezTo>
                  <a:cubicBezTo>
                    <a:pt x="1188" y="476"/>
                    <a:pt x="1243" y="473"/>
                    <a:pt x="1298" y="465"/>
                  </a:cubicBezTo>
                  <a:cubicBezTo>
                    <a:pt x="1215" y="322"/>
                    <a:pt x="977" y="394"/>
                    <a:pt x="882" y="227"/>
                  </a:cubicBezTo>
                  <a:cubicBezTo>
                    <a:pt x="763" y="203"/>
                    <a:pt x="644" y="203"/>
                    <a:pt x="560" y="96"/>
                  </a:cubicBezTo>
                  <a:cubicBezTo>
                    <a:pt x="529" y="26"/>
                    <a:pt x="487" y="1"/>
                    <a:pt x="4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8030;p32">
              <a:extLst>
                <a:ext uri="{FF2B5EF4-FFF2-40B4-BE49-F238E27FC236}">
                  <a16:creationId xmlns:a16="http://schemas.microsoft.com/office/drawing/2014/main" id="{E6B10CC2-C4E3-4669-BCE2-8DBE7240F194}"/>
                </a:ext>
              </a:extLst>
            </p:cNvPr>
            <p:cNvSpPr/>
            <p:nvPr/>
          </p:nvSpPr>
          <p:spPr>
            <a:xfrm>
              <a:off x="5400375" y="3469900"/>
              <a:ext cx="24425" cy="4800"/>
            </a:xfrm>
            <a:custGeom>
              <a:avLst/>
              <a:gdLst/>
              <a:ahLst/>
              <a:cxnLst/>
              <a:rect l="l" t="t" r="r" b="b"/>
              <a:pathLst>
                <a:path w="977" h="192" extrusionOk="0">
                  <a:moveTo>
                    <a:pt x="298" y="1"/>
                  </a:moveTo>
                  <a:cubicBezTo>
                    <a:pt x="191" y="24"/>
                    <a:pt x="60" y="12"/>
                    <a:pt x="0" y="143"/>
                  </a:cubicBezTo>
                  <a:cubicBezTo>
                    <a:pt x="72" y="155"/>
                    <a:pt x="155" y="179"/>
                    <a:pt x="238" y="191"/>
                  </a:cubicBezTo>
                  <a:cubicBezTo>
                    <a:pt x="313" y="158"/>
                    <a:pt x="390" y="151"/>
                    <a:pt x="469" y="151"/>
                  </a:cubicBezTo>
                  <a:cubicBezTo>
                    <a:pt x="523" y="151"/>
                    <a:pt x="577" y="154"/>
                    <a:pt x="630" y="154"/>
                  </a:cubicBezTo>
                  <a:cubicBezTo>
                    <a:pt x="750" y="154"/>
                    <a:pt x="869" y="138"/>
                    <a:pt x="976" y="36"/>
                  </a:cubicBezTo>
                  <a:cubicBezTo>
                    <a:pt x="738" y="24"/>
                    <a:pt x="512" y="12"/>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8031;p32">
              <a:extLst>
                <a:ext uri="{FF2B5EF4-FFF2-40B4-BE49-F238E27FC236}">
                  <a16:creationId xmlns:a16="http://schemas.microsoft.com/office/drawing/2014/main" id="{BB8DAC0F-7138-4136-8C4A-E63D96C76934}"/>
                </a:ext>
              </a:extLst>
            </p:cNvPr>
            <p:cNvSpPr/>
            <p:nvPr/>
          </p:nvSpPr>
          <p:spPr>
            <a:xfrm>
              <a:off x="5432500" y="3470500"/>
              <a:ext cx="6575" cy="2750"/>
            </a:xfrm>
            <a:custGeom>
              <a:avLst/>
              <a:gdLst/>
              <a:ahLst/>
              <a:cxnLst/>
              <a:rect l="l" t="t" r="r" b="b"/>
              <a:pathLst>
                <a:path w="263" h="110" extrusionOk="0">
                  <a:moveTo>
                    <a:pt x="1" y="0"/>
                  </a:moveTo>
                  <a:cubicBezTo>
                    <a:pt x="42" y="76"/>
                    <a:pt x="80" y="109"/>
                    <a:pt x="120" y="109"/>
                  </a:cubicBezTo>
                  <a:cubicBezTo>
                    <a:pt x="163" y="109"/>
                    <a:pt x="208" y="73"/>
                    <a:pt x="263" y="12"/>
                  </a:cubicBezTo>
                  <a:cubicBezTo>
                    <a:pt x="168" y="12"/>
                    <a:pt x="84"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8032;p32">
              <a:extLst>
                <a:ext uri="{FF2B5EF4-FFF2-40B4-BE49-F238E27FC236}">
                  <a16:creationId xmlns:a16="http://schemas.microsoft.com/office/drawing/2014/main" id="{A75F3A64-919A-4203-B375-1BDCA690296C}"/>
                </a:ext>
              </a:extLst>
            </p:cNvPr>
            <p:cNvSpPr/>
            <p:nvPr/>
          </p:nvSpPr>
          <p:spPr>
            <a:xfrm>
              <a:off x="5828400" y="3469000"/>
              <a:ext cx="37825" cy="12525"/>
            </a:xfrm>
            <a:custGeom>
              <a:avLst/>
              <a:gdLst/>
              <a:ahLst/>
              <a:cxnLst/>
              <a:rect l="l" t="t" r="r" b="b"/>
              <a:pathLst>
                <a:path w="1513" h="501" extrusionOk="0">
                  <a:moveTo>
                    <a:pt x="397" y="0"/>
                  </a:moveTo>
                  <a:cubicBezTo>
                    <a:pt x="376" y="0"/>
                    <a:pt x="355" y="4"/>
                    <a:pt x="334" y="13"/>
                  </a:cubicBezTo>
                  <a:cubicBezTo>
                    <a:pt x="203" y="96"/>
                    <a:pt x="0" y="108"/>
                    <a:pt x="84" y="334"/>
                  </a:cubicBezTo>
                  <a:cubicBezTo>
                    <a:pt x="175" y="365"/>
                    <a:pt x="270" y="374"/>
                    <a:pt x="365" y="374"/>
                  </a:cubicBezTo>
                  <a:cubicBezTo>
                    <a:pt x="492" y="374"/>
                    <a:pt x="621" y="358"/>
                    <a:pt x="750" y="358"/>
                  </a:cubicBezTo>
                  <a:cubicBezTo>
                    <a:pt x="896" y="434"/>
                    <a:pt x="1039" y="501"/>
                    <a:pt x="1168" y="501"/>
                  </a:cubicBezTo>
                  <a:cubicBezTo>
                    <a:pt x="1302" y="501"/>
                    <a:pt x="1421" y="428"/>
                    <a:pt x="1512" y="215"/>
                  </a:cubicBezTo>
                  <a:cubicBezTo>
                    <a:pt x="1334" y="156"/>
                    <a:pt x="1131" y="108"/>
                    <a:pt x="941" y="48"/>
                  </a:cubicBezTo>
                  <a:lnTo>
                    <a:pt x="798" y="48"/>
                  </a:lnTo>
                  <a:cubicBezTo>
                    <a:pt x="798" y="37"/>
                    <a:pt x="774" y="37"/>
                    <a:pt x="750" y="13"/>
                  </a:cubicBezTo>
                  <a:cubicBezTo>
                    <a:pt x="741" y="10"/>
                    <a:pt x="733" y="8"/>
                    <a:pt x="725" y="8"/>
                  </a:cubicBezTo>
                  <a:cubicBezTo>
                    <a:pt x="702" y="8"/>
                    <a:pt x="682" y="22"/>
                    <a:pt x="655" y="48"/>
                  </a:cubicBezTo>
                  <a:cubicBezTo>
                    <a:pt x="619" y="37"/>
                    <a:pt x="560" y="37"/>
                    <a:pt x="512" y="37"/>
                  </a:cubicBezTo>
                  <a:cubicBezTo>
                    <a:pt x="474" y="13"/>
                    <a:pt x="435" y="0"/>
                    <a:pt x="3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8033;p32">
              <a:extLst>
                <a:ext uri="{FF2B5EF4-FFF2-40B4-BE49-F238E27FC236}">
                  <a16:creationId xmlns:a16="http://schemas.microsoft.com/office/drawing/2014/main" id="{B79B93D5-2AB3-4C07-809B-885FAB3833AC}"/>
                </a:ext>
              </a:extLst>
            </p:cNvPr>
            <p:cNvSpPr/>
            <p:nvPr/>
          </p:nvSpPr>
          <p:spPr>
            <a:xfrm>
              <a:off x="5773025" y="3466175"/>
              <a:ext cx="47350" cy="9850"/>
            </a:xfrm>
            <a:custGeom>
              <a:avLst/>
              <a:gdLst/>
              <a:ahLst/>
              <a:cxnLst/>
              <a:rect l="l" t="t" r="r" b="b"/>
              <a:pathLst>
                <a:path w="1894" h="394" extrusionOk="0">
                  <a:moveTo>
                    <a:pt x="95" y="1"/>
                  </a:moveTo>
                  <a:cubicBezTo>
                    <a:pt x="64" y="1"/>
                    <a:pt x="32" y="3"/>
                    <a:pt x="1" y="7"/>
                  </a:cubicBezTo>
                  <a:cubicBezTo>
                    <a:pt x="96" y="185"/>
                    <a:pt x="346" y="114"/>
                    <a:pt x="429" y="292"/>
                  </a:cubicBezTo>
                  <a:cubicBezTo>
                    <a:pt x="572" y="292"/>
                    <a:pt x="703" y="304"/>
                    <a:pt x="834" y="304"/>
                  </a:cubicBezTo>
                  <a:cubicBezTo>
                    <a:pt x="1030" y="324"/>
                    <a:pt x="1237" y="394"/>
                    <a:pt x="1435" y="394"/>
                  </a:cubicBezTo>
                  <a:cubicBezTo>
                    <a:pt x="1597" y="394"/>
                    <a:pt x="1754" y="346"/>
                    <a:pt x="1894" y="185"/>
                  </a:cubicBezTo>
                  <a:cubicBezTo>
                    <a:pt x="1766" y="90"/>
                    <a:pt x="1627" y="67"/>
                    <a:pt x="1484" y="67"/>
                  </a:cubicBezTo>
                  <a:cubicBezTo>
                    <a:pt x="1357" y="67"/>
                    <a:pt x="1228" y="85"/>
                    <a:pt x="1103" y="85"/>
                  </a:cubicBezTo>
                  <a:cubicBezTo>
                    <a:pt x="1001" y="85"/>
                    <a:pt x="903" y="73"/>
                    <a:pt x="810" y="31"/>
                  </a:cubicBezTo>
                  <a:cubicBezTo>
                    <a:pt x="747" y="50"/>
                    <a:pt x="684" y="57"/>
                    <a:pt x="621" y="57"/>
                  </a:cubicBezTo>
                  <a:cubicBezTo>
                    <a:pt x="445" y="57"/>
                    <a:pt x="272" y="1"/>
                    <a:pt x="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8034;p32">
              <a:extLst>
                <a:ext uri="{FF2B5EF4-FFF2-40B4-BE49-F238E27FC236}">
                  <a16:creationId xmlns:a16="http://schemas.microsoft.com/office/drawing/2014/main" id="{14FBF6EF-FBD9-4021-9EAF-0491A9D28A43}"/>
                </a:ext>
              </a:extLst>
            </p:cNvPr>
            <p:cNvSpPr/>
            <p:nvPr/>
          </p:nvSpPr>
          <p:spPr>
            <a:xfrm>
              <a:off x="5793275" y="3466275"/>
              <a:ext cx="47650" cy="6700"/>
            </a:xfrm>
            <a:custGeom>
              <a:avLst/>
              <a:gdLst/>
              <a:ahLst/>
              <a:cxnLst/>
              <a:rect l="l" t="t" r="r" b="b"/>
              <a:pathLst>
                <a:path w="1906" h="268" extrusionOk="0">
                  <a:moveTo>
                    <a:pt x="1075" y="1"/>
                  </a:moveTo>
                  <a:cubicBezTo>
                    <a:pt x="758" y="1"/>
                    <a:pt x="440" y="41"/>
                    <a:pt x="125" y="41"/>
                  </a:cubicBezTo>
                  <a:cubicBezTo>
                    <a:pt x="83" y="41"/>
                    <a:pt x="42" y="40"/>
                    <a:pt x="0" y="38"/>
                  </a:cubicBezTo>
                  <a:lnTo>
                    <a:pt x="0" y="38"/>
                  </a:lnTo>
                  <a:cubicBezTo>
                    <a:pt x="155" y="116"/>
                    <a:pt x="319" y="126"/>
                    <a:pt x="485" y="126"/>
                  </a:cubicBezTo>
                  <a:cubicBezTo>
                    <a:pt x="549" y="126"/>
                    <a:pt x="614" y="125"/>
                    <a:pt x="678" y="125"/>
                  </a:cubicBezTo>
                  <a:cubicBezTo>
                    <a:pt x="804" y="125"/>
                    <a:pt x="929" y="131"/>
                    <a:pt x="1048" y="169"/>
                  </a:cubicBezTo>
                  <a:cubicBezTo>
                    <a:pt x="1144" y="242"/>
                    <a:pt x="1241" y="267"/>
                    <a:pt x="1337" y="267"/>
                  </a:cubicBezTo>
                  <a:cubicBezTo>
                    <a:pt x="1479" y="267"/>
                    <a:pt x="1621" y="212"/>
                    <a:pt x="1762" y="169"/>
                  </a:cubicBezTo>
                  <a:cubicBezTo>
                    <a:pt x="1810" y="157"/>
                    <a:pt x="1858" y="157"/>
                    <a:pt x="1905" y="146"/>
                  </a:cubicBezTo>
                  <a:cubicBezTo>
                    <a:pt x="1630" y="31"/>
                    <a:pt x="1353" y="1"/>
                    <a:pt x="10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8035;p32">
              <a:extLst>
                <a:ext uri="{FF2B5EF4-FFF2-40B4-BE49-F238E27FC236}">
                  <a16:creationId xmlns:a16="http://schemas.microsoft.com/office/drawing/2014/main" id="{6F61EBA7-845A-4D64-B7E9-4C20F22F0308}"/>
                </a:ext>
              </a:extLst>
            </p:cNvPr>
            <p:cNvSpPr/>
            <p:nvPr/>
          </p:nvSpPr>
          <p:spPr>
            <a:xfrm>
              <a:off x="5636400" y="3455625"/>
              <a:ext cx="29800" cy="4125"/>
            </a:xfrm>
            <a:custGeom>
              <a:avLst/>
              <a:gdLst/>
              <a:ahLst/>
              <a:cxnLst/>
              <a:rect l="l" t="t" r="r" b="b"/>
              <a:pathLst>
                <a:path w="1192" h="165" extrusionOk="0">
                  <a:moveTo>
                    <a:pt x="1" y="0"/>
                  </a:moveTo>
                  <a:lnTo>
                    <a:pt x="1" y="0"/>
                  </a:lnTo>
                  <a:cubicBezTo>
                    <a:pt x="176" y="131"/>
                    <a:pt x="358" y="165"/>
                    <a:pt x="542" y="165"/>
                  </a:cubicBezTo>
                  <a:cubicBezTo>
                    <a:pt x="733" y="165"/>
                    <a:pt x="925" y="129"/>
                    <a:pt x="1113" y="129"/>
                  </a:cubicBezTo>
                  <a:cubicBezTo>
                    <a:pt x="1139" y="129"/>
                    <a:pt x="1165" y="129"/>
                    <a:pt x="1191" y="131"/>
                  </a:cubicBezTo>
                  <a:cubicBezTo>
                    <a:pt x="810" y="0"/>
                    <a:pt x="406"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8036;p32">
              <a:extLst>
                <a:ext uri="{FF2B5EF4-FFF2-40B4-BE49-F238E27FC236}">
                  <a16:creationId xmlns:a16="http://schemas.microsoft.com/office/drawing/2014/main" id="{4DEEA356-F0E2-4D10-9849-C8D77938B14D}"/>
                </a:ext>
              </a:extLst>
            </p:cNvPr>
            <p:cNvSpPr/>
            <p:nvPr/>
          </p:nvSpPr>
          <p:spPr>
            <a:xfrm>
              <a:off x="5604550" y="3452250"/>
              <a:ext cx="26825" cy="3850"/>
            </a:xfrm>
            <a:custGeom>
              <a:avLst/>
              <a:gdLst/>
              <a:ahLst/>
              <a:cxnLst/>
              <a:rect l="l" t="t" r="r" b="b"/>
              <a:pathLst>
                <a:path w="1073" h="154" extrusionOk="0">
                  <a:moveTo>
                    <a:pt x="576" y="1"/>
                  </a:moveTo>
                  <a:cubicBezTo>
                    <a:pt x="443" y="1"/>
                    <a:pt x="309" y="15"/>
                    <a:pt x="177" y="15"/>
                  </a:cubicBezTo>
                  <a:cubicBezTo>
                    <a:pt x="118" y="15"/>
                    <a:pt x="59" y="12"/>
                    <a:pt x="1" y="4"/>
                  </a:cubicBezTo>
                  <a:lnTo>
                    <a:pt x="1" y="4"/>
                  </a:lnTo>
                  <a:cubicBezTo>
                    <a:pt x="154" y="123"/>
                    <a:pt x="323" y="153"/>
                    <a:pt x="497" y="153"/>
                  </a:cubicBezTo>
                  <a:cubicBezTo>
                    <a:pt x="673" y="153"/>
                    <a:pt x="854" y="122"/>
                    <a:pt x="1028" y="122"/>
                  </a:cubicBezTo>
                  <a:cubicBezTo>
                    <a:pt x="1043" y="122"/>
                    <a:pt x="1058" y="123"/>
                    <a:pt x="1072" y="123"/>
                  </a:cubicBezTo>
                  <a:cubicBezTo>
                    <a:pt x="911" y="23"/>
                    <a:pt x="744" y="1"/>
                    <a:pt x="5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8037;p32">
              <a:extLst>
                <a:ext uri="{FF2B5EF4-FFF2-40B4-BE49-F238E27FC236}">
                  <a16:creationId xmlns:a16="http://schemas.microsoft.com/office/drawing/2014/main" id="{DC3BB1B1-7360-4018-AAA2-B8CD7F890DD4}"/>
                </a:ext>
              </a:extLst>
            </p:cNvPr>
            <p:cNvSpPr/>
            <p:nvPr/>
          </p:nvSpPr>
          <p:spPr>
            <a:xfrm>
              <a:off x="5690575" y="3459550"/>
              <a:ext cx="25625" cy="3650"/>
            </a:xfrm>
            <a:custGeom>
              <a:avLst/>
              <a:gdLst/>
              <a:ahLst/>
              <a:cxnLst/>
              <a:rect l="l" t="t" r="r" b="b"/>
              <a:pathLst>
                <a:path w="1025" h="146" extrusionOk="0">
                  <a:moveTo>
                    <a:pt x="419" y="0"/>
                  </a:moveTo>
                  <a:cubicBezTo>
                    <a:pt x="283" y="0"/>
                    <a:pt x="144" y="10"/>
                    <a:pt x="1" y="10"/>
                  </a:cubicBezTo>
                  <a:cubicBezTo>
                    <a:pt x="143" y="119"/>
                    <a:pt x="298" y="146"/>
                    <a:pt x="458" y="146"/>
                  </a:cubicBezTo>
                  <a:cubicBezTo>
                    <a:pt x="606" y="146"/>
                    <a:pt x="757" y="123"/>
                    <a:pt x="906" y="123"/>
                  </a:cubicBezTo>
                  <a:cubicBezTo>
                    <a:pt x="946" y="123"/>
                    <a:pt x="985" y="125"/>
                    <a:pt x="1025" y="129"/>
                  </a:cubicBezTo>
                  <a:cubicBezTo>
                    <a:pt x="825" y="22"/>
                    <a:pt x="625" y="0"/>
                    <a:pt x="4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8038;p32">
              <a:extLst>
                <a:ext uri="{FF2B5EF4-FFF2-40B4-BE49-F238E27FC236}">
                  <a16:creationId xmlns:a16="http://schemas.microsoft.com/office/drawing/2014/main" id="{7ABE5872-12DC-4DD3-A110-30B61D4E9D0D}"/>
                </a:ext>
              </a:extLst>
            </p:cNvPr>
            <p:cNvSpPr/>
            <p:nvPr/>
          </p:nvSpPr>
          <p:spPr>
            <a:xfrm>
              <a:off x="5719450" y="3462875"/>
              <a:ext cx="15800" cy="3700"/>
            </a:xfrm>
            <a:custGeom>
              <a:avLst/>
              <a:gdLst/>
              <a:ahLst/>
              <a:cxnLst/>
              <a:rect l="l" t="t" r="r" b="b"/>
              <a:pathLst>
                <a:path w="632" h="148" extrusionOk="0">
                  <a:moveTo>
                    <a:pt x="126" y="1"/>
                  </a:moveTo>
                  <a:cubicBezTo>
                    <a:pt x="84" y="1"/>
                    <a:pt x="43" y="3"/>
                    <a:pt x="1" y="8"/>
                  </a:cubicBezTo>
                  <a:cubicBezTo>
                    <a:pt x="95" y="121"/>
                    <a:pt x="203" y="148"/>
                    <a:pt x="317" y="148"/>
                  </a:cubicBezTo>
                  <a:cubicBezTo>
                    <a:pt x="419" y="148"/>
                    <a:pt x="525" y="127"/>
                    <a:pt x="632" y="127"/>
                  </a:cubicBezTo>
                  <a:cubicBezTo>
                    <a:pt x="459" y="41"/>
                    <a:pt x="295" y="1"/>
                    <a:pt x="1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8039;p32">
              <a:extLst>
                <a:ext uri="{FF2B5EF4-FFF2-40B4-BE49-F238E27FC236}">
                  <a16:creationId xmlns:a16="http://schemas.microsoft.com/office/drawing/2014/main" id="{08EFC6DB-4CFC-4A6C-8345-3656C762F5AC}"/>
                </a:ext>
              </a:extLst>
            </p:cNvPr>
            <p:cNvSpPr/>
            <p:nvPr/>
          </p:nvSpPr>
          <p:spPr>
            <a:xfrm>
              <a:off x="5668850" y="3459475"/>
              <a:ext cx="3900" cy="1625"/>
            </a:xfrm>
            <a:custGeom>
              <a:avLst/>
              <a:gdLst/>
              <a:ahLst/>
              <a:cxnLst/>
              <a:rect l="l" t="t" r="r" b="b"/>
              <a:pathLst>
                <a:path w="156" h="65" extrusionOk="0">
                  <a:moveTo>
                    <a:pt x="1" y="1"/>
                  </a:moveTo>
                  <a:cubicBezTo>
                    <a:pt x="12" y="25"/>
                    <a:pt x="36" y="37"/>
                    <a:pt x="48" y="60"/>
                  </a:cubicBezTo>
                  <a:cubicBezTo>
                    <a:pt x="56" y="63"/>
                    <a:pt x="65" y="65"/>
                    <a:pt x="74" y="65"/>
                  </a:cubicBezTo>
                  <a:cubicBezTo>
                    <a:pt x="104" y="65"/>
                    <a:pt x="137" y="47"/>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8040;p32">
              <a:extLst>
                <a:ext uri="{FF2B5EF4-FFF2-40B4-BE49-F238E27FC236}">
                  <a16:creationId xmlns:a16="http://schemas.microsoft.com/office/drawing/2014/main" id="{47431152-7CB5-4083-8DA9-FD2CAD449F8D}"/>
                </a:ext>
              </a:extLst>
            </p:cNvPr>
            <p:cNvSpPr/>
            <p:nvPr/>
          </p:nvSpPr>
          <p:spPr>
            <a:xfrm>
              <a:off x="5844475" y="3468600"/>
              <a:ext cx="3875" cy="1625"/>
            </a:xfrm>
            <a:custGeom>
              <a:avLst/>
              <a:gdLst/>
              <a:ahLst/>
              <a:cxnLst/>
              <a:rect l="l" t="t" r="r" b="b"/>
              <a:pathLst>
                <a:path w="155" h="65" extrusionOk="0">
                  <a:moveTo>
                    <a:pt x="76" y="1"/>
                  </a:moveTo>
                  <a:cubicBezTo>
                    <a:pt x="40" y="1"/>
                    <a:pt x="9" y="18"/>
                    <a:pt x="0" y="64"/>
                  </a:cubicBezTo>
                  <a:lnTo>
                    <a:pt x="155" y="64"/>
                  </a:lnTo>
                  <a:cubicBezTo>
                    <a:pt x="131" y="29"/>
                    <a:pt x="131" y="17"/>
                    <a:pt x="107" y="5"/>
                  </a:cubicBezTo>
                  <a:cubicBezTo>
                    <a:pt x="97" y="2"/>
                    <a:pt x="86" y="1"/>
                    <a:pt x="7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8041;p32">
              <a:extLst>
                <a:ext uri="{FF2B5EF4-FFF2-40B4-BE49-F238E27FC236}">
                  <a16:creationId xmlns:a16="http://schemas.microsoft.com/office/drawing/2014/main" id="{1E961903-33DB-4323-B7AB-8D2CBD98BD62}"/>
                </a:ext>
              </a:extLst>
            </p:cNvPr>
            <p:cNvSpPr/>
            <p:nvPr/>
          </p:nvSpPr>
          <p:spPr>
            <a:xfrm>
              <a:off x="5884050" y="3265400"/>
              <a:ext cx="61350" cy="22975"/>
            </a:xfrm>
            <a:custGeom>
              <a:avLst/>
              <a:gdLst/>
              <a:ahLst/>
              <a:cxnLst/>
              <a:rect l="l" t="t" r="r" b="b"/>
              <a:pathLst>
                <a:path w="2454" h="919" extrusionOk="0">
                  <a:moveTo>
                    <a:pt x="13" y="1"/>
                  </a:moveTo>
                  <a:cubicBezTo>
                    <a:pt x="1" y="61"/>
                    <a:pt x="1" y="120"/>
                    <a:pt x="1" y="180"/>
                  </a:cubicBezTo>
                  <a:cubicBezTo>
                    <a:pt x="477" y="346"/>
                    <a:pt x="989" y="334"/>
                    <a:pt x="1441" y="572"/>
                  </a:cubicBezTo>
                  <a:cubicBezTo>
                    <a:pt x="1370" y="620"/>
                    <a:pt x="1370" y="680"/>
                    <a:pt x="1441" y="715"/>
                  </a:cubicBezTo>
                  <a:cubicBezTo>
                    <a:pt x="1469" y="715"/>
                    <a:pt x="1504" y="714"/>
                    <a:pt x="1538" y="714"/>
                  </a:cubicBezTo>
                  <a:cubicBezTo>
                    <a:pt x="1608" y="714"/>
                    <a:pt x="1680" y="719"/>
                    <a:pt x="1703" y="751"/>
                  </a:cubicBezTo>
                  <a:cubicBezTo>
                    <a:pt x="1815" y="872"/>
                    <a:pt x="1921" y="919"/>
                    <a:pt x="2023" y="919"/>
                  </a:cubicBezTo>
                  <a:cubicBezTo>
                    <a:pt x="2171" y="919"/>
                    <a:pt x="2312" y="821"/>
                    <a:pt x="2453" y="715"/>
                  </a:cubicBezTo>
                  <a:cubicBezTo>
                    <a:pt x="2392" y="387"/>
                    <a:pt x="2109" y="227"/>
                    <a:pt x="1865" y="227"/>
                  </a:cubicBezTo>
                  <a:cubicBezTo>
                    <a:pt x="1826" y="227"/>
                    <a:pt x="1787" y="231"/>
                    <a:pt x="1751" y="239"/>
                  </a:cubicBezTo>
                  <a:cubicBezTo>
                    <a:pt x="1650" y="258"/>
                    <a:pt x="1553" y="266"/>
                    <a:pt x="1457" y="266"/>
                  </a:cubicBezTo>
                  <a:cubicBezTo>
                    <a:pt x="951" y="266"/>
                    <a:pt x="503" y="41"/>
                    <a:pt x="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8042;p32">
              <a:extLst>
                <a:ext uri="{FF2B5EF4-FFF2-40B4-BE49-F238E27FC236}">
                  <a16:creationId xmlns:a16="http://schemas.microsoft.com/office/drawing/2014/main" id="{2AA84E4E-02A9-4601-9CF3-25F13203C6FB}"/>
                </a:ext>
              </a:extLst>
            </p:cNvPr>
            <p:cNvSpPr/>
            <p:nvPr/>
          </p:nvSpPr>
          <p:spPr>
            <a:xfrm>
              <a:off x="5859650" y="3279700"/>
              <a:ext cx="60450" cy="10450"/>
            </a:xfrm>
            <a:custGeom>
              <a:avLst/>
              <a:gdLst/>
              <a:ahLst/>
              <a:cxnLst/>
              <a:rect l="l" t="t" r="r" b="b"/>
              <a:pathLst>
                <a:path w="2418" h="418" extrusionOk="0">
                  <a:moveTo>
                    <a:pt x="2417" y="0"/>
                  </a:moveTo>
                  <a:cubicBezTo>
                    <a:pt x="1837" y="9"/>
                    <a:pt x="1267" y="17"/>
                    <a:pt x="702" y="17"/>
                  </a:cubicBezTo>
                  <a:cubicBezTo>
                    <a:pt x="468" y="17"/>
                    <a:pt x="234" y="16"/>
                    <a:pt x="0" y="12"/>
                  </a:cubicBezTo>
                  <a:lnTo>
                    <a:pt x="0" y="12"/>
                  </a:lnTo>
                  <a:cubicBezTo>
                    <a:pt x="191" y="227"/>
                    <a:pt x="584" y="96"/>
                    <a:pt x="715" y="417"/>
                  </a:cubicBezTo>
                  <a:cubicBezTo>
                    <a:pt x="816" y="204"/>
                    <a:pt x="987" y="138"/>
                    <a:pt x="1191" y="138"/>
                  </a:cubicBezTo>
                  <a:cubicBezTo>
                    <a:pt x="1226" y="138"/>
                    <a:pt x="1261" y="140"/>
                    <a:pt x="1298" y="143"/>
                  </a:cubicBezTo>
                  <a:cubicBezTo>
                    <a:pt x="1322" y="161"/>
                    <a:pt x="1346" y="170"/>
                    <a:pt x="1368" y="170"/>
                  </a:cubicBezTo>
                  <a:cubicBezTo>
                    <a:pt x="1391" y="170"/>
                    <a:pt x="1411" y="161"/>
                    <a:pt x="1429" y="143"/>
                  </a:cubicBezTo>
                  <a:cubicBezTo>
                    <a:pt x="1477" y="179"/>
                    <a:pt x="1536" y="227"/>
                    <a:pt x="1584" y="262"/>
                  </a:cubicBezTo>
                  <a:cubicBezTo>
                    <a:pt x="1584" y="286"/>
                    <a:pt x="1596" y="286"/>
                    <a:pt x="1632" y="298"/>
                  </a:cubicBezTo>
                  <a:cubicBezTo>
                    <a:pt x="1638" y="301"/>
                    <a:pt x="1644" y="303"/>
                    <a:pt x="1650" y="303"/>
                  </a:cubicBezTo>
                  <a:cubicBezTo>
                    <a:pt x="1668" y="303"/>
                    <a:pt x="1688" y="289"/>
                    <a:pt x="1715" y="262"/>
                  </a:cubicBezTo>
                  <a:cubicBezTo>
                    <a:pt x="1774" y="167"/>
                    <a:pt x="1882" y="131"/>
                    <a:pt x="2001" y="131"/>
                  </a:cubicBezTo>
                  <a:lnTo>
                    <a:pt x="2144" y="286"/>
                  </a:lnTo>
                  <a:cubicBezTo>
                    <a:pt x="2144" y="298"/>
                    <a:pt x="2167" y="298"/>
                    <a:pt x="2191" y="310"/>
                  </a:cubicBezTo>
                  <a:cubicBezTo>
                    <a:pt x="2198" y="313"/>
                    <a:pt x="2205" y="315"/>
                    <a:pt x="2212" y="315"/>
                  </a:cubicBezTo>
                  <a:cubicBezTo>
                    <a:pt x="2233" y="315"/>
                    <a:pt x="2257" y="304"/>
                    <a:pt x="2275" y="286"/>
                  </a:cubicBezTo>
                  <a:lnTo>
                    <a:pt x="2417" y="143"/>
                  </a:lnTo>
                  <a:lnTo>
                    <a:pt x="2417"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8043;p32">
              <a:extLst>
                <a:ext uri="{FF2B5EF4-FFF2-40B4-BE49-F238E27FC236}">
                  <a16:creationId xmlns:a16="http://schemas.microsoft.com/office/drawing/2014/main" id="{F8AE793A-3C32-4A94-B2EB-117CE7B757AF}"/>
                </a:ext>
              </a:extLst>
            </p:cNvPr>
            <p:cNvSpPr/>
            <p:nvPr/>
          </p:nvSpPr>
          <p:spPr>
            <a:xfrm>
              <a:off x="5965325" y="3269875"/>
              <a:ext cx="20850" cy="15100"/>
            </a:xfrm>
            <a:custGeom>
              <a:avLst/>
              <a:gdLst/>
              <a:ahLst/>
              <a:cxnLst/>
              <a:rect l="l" t="t" r="r" b="b"/>
              <a:pathLst>
                <a:path w="834" h="604" extrusionOk="0">
                  <a:moveTo>
                    <a:pt x="214" y="1"/>
                  </a:moveTo>
                  <a:cubicBezTo>
                    <a:pt x="167" y="96"/>
                    <a:pt x="107" y="179"/>
                    <a:pt x="48" y="263"/>
                  </a:cubicBezTo>
                  <a:cubicBezTo>
                    <a:pt x="0" y="322"/>
                    <a:pt x="0" y="358"/>
                    <a:pt x="48" y="405"/>
                  </a:cubicBezTo>
                  <a:cubicBezTo>
                    <a:pt x="186" y="459"/>
                    <a:pt x="296" y="540"/>
                    <a:pt x="428" y="540"/>
                  </a:cubicBezTo>
                  <a:cubicBezTo>
                    <a:pt x="444" y="540"/>
                    <a:pt x="460" y="539"/>
                    <a:pt x="476" y="536"/>
                  </a:cubicBezTo>
                  <a:cubicBezTo>
                    <a:pt x="522" y="582"/>
                    <a:pt x="571" y="603"/>
                    <a:pt x="619" y="603"/>
                  </a:cubicBezTo>
                  <a:cubicBezTo>
                    <a:pt x="670" y="603"/>
                    <a:pt x="719" y="579"/>
                    <a:pt x="762" y="536"/>
                  </a:cubicBezTo>
                  <a:cubicBezTo>
                    <a:pt x="834" y="108"/>
                    <a:pt x="465" y="120"/>
                    <a:pt x="21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8044;p32">
              <a:extLst>
                <a:ext uri="{FF2B5EF4-FFF2-40B4-BE49-F238E27FC236}">
                  <a16:creationId xmlns:a16="http://schemas.microsoft.com/office/drawing/2014/main" id="{AFB2C085-DE37-41A6-8900-A9FFB83898D2}"/>
                </a:ext>
              </a:extLst>
            </p:cNvPr>
            <p:cNvSpPr/>
            <p:nvPr/>
          </p:nvSpPr>
          <p:spPr>
            <a:xfrm>
              <a:off x="5977225" y="3283275"/>
              <a:ext cx="7175" cy="7175"/>
            </a:xfrm>
            <a:custGeom>
              <a:avLst/>
              <a:gdLst/>
              <a:ahLst/>
              <a:cxnLst/>
              <a:rect l="l" t="t" r="r" b="b"/>
              <a:pathLst>
                <a:path w="287" h="287" extrusionOk="0">
                  <a:moveTo>
                    <a:pt x="0" y="0"/>
                  </a:moveTo>
                  <a:cubicBezTo>
                    <a:pt x="0" y="119"/>
                    <a:pt x="36" y="238"/>
                    <a:pt x="143" y="286"/>
                  </a:cubicBezTo>
                  <a:cubicBezTo>
                    <a:pt x="179" y="203"/>
                    <a:pt x="239" y="96"/>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8045;p32">
              <a:extLst>
                <a:ext uri="{FF2B5EF4-FFF2-40B4-BE49-F238E27FC236}">
                  <a16:creationId xmlns:a16="http://schemas.microsoft.com/office/drawing/2014/main" id="{717B5C26-B246-4FA0-809B-FA75DE3ECD58}"/>
                </a:ext>
              </a:extLst>
            </p:cNvPr>
            <p:cNvSpPr/>
            <p:nvPr/>
          </p:nvSpPr>
          <p:spPr>
            <a:xfrm>
              <a:off x="5964425" y="3276725"/>
              <a:ext cx="2100" cy="3600"/>
            </a:xfrm>
            <a:custGeom>
              <a:avLst/>
              <a:gdLst/>
              <a:ahLst/>
              <a:cxnLst/>
              <a:rect l="l" t="t" r="r" b="b"/>
              <a:pathLst>
                <a:path w="84" h="144" extrusionOk="0">
                  <a:moveTo>
                    <a:pt x="84" y="0"/>
                  </a:moveTo>
                  <a:cubicBezTo>
                    <a:pt x="0" y="48"/>
                    <a:pt x="12" y="84"/>
                    <a:pt x="84" y="143"/>
                  </a:cubicBezTo>
                  <a:lnTo>
                    <a:pt x="8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8046;p32">
              <a:extLst>
                <a:ext uri="{FF2B5EF4-FFF2-40B4-BE49-F238E27FC236}">
                  <a16:creationId xmlns:a16="http://schemas.microsoft.com/office/drawing/2014/main" id="{6171B222-1360-4E76-B01E-A71FF5C166C4}"/>
                </a:ext>
              </a:extLst>
            </p:cNvPr>
            <p:cNvSpPr/>
            <p:nvPr/>
          </p:nvSpPr>
          <p:spPr>
            <a:xfrm>
              <a:off x="5912925" y="3287150"/>
              <a:ext cx="3300" cy="2025"/>
            </a:xfrm>
            <a:custGeom>
              <a:avLst/>
              <a:gdLst/>
              <a:ahLst/>
              <a:cxnLst/>
              <a:rect l="l" t="t" r="r" b="b"/>
              <a:pathLst>
                <a:path w="132" h="81" extrusionOk="0">
                  <a:moveTo>
                    <a:pt x="1" y="0"/>
                  </a:moveTo>
                  <a:cubicBezTo>
                    <a:pt x="24" y="54"/>
                    <a:pt x="48" y="81"/>
                    <a:pt x="71" y="81"/>
                  </a:cubicBezTo>
                  <a:cubicBezTo>
                    <a:pt x="93" y="81"/>
                    <a:pt x="114" y="54"/>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8047;p32">
              <a:extLst>
                <a:ext uri="{FF2B5EF4-FFF2-40B4-BE49-F238E27FC236}">
                  <a16:creationId xmlns:a16="http://schemas.microsoft.com/office/drawing/2014/main" id="{1F5C9D01-19A7-4FB4-A30C-86CAA7510E6A}"/>
                </a:ext>
              </a:extLst>
            </p:cNvPr>
            <p:cNvSpPr/>
            <p:nvPr/>
          </p:nvSpPr>
          <p:spPr>
            <a:xfrm>
              <a:off x="5909350" y="3283875"/>
              <a:ext cx="3600" cy="3600"/>
            </a:xfrm>
            <a:custGeom>
              <a:avLst/>
              <a:gdLst/>
              <a:ahLst/>
              <a:cxnLst/>
              <a:rect l="l" t="t" r="r" b="b"/>
              <a:pathLst>
                <a:path w="144" h="144" extrusionOk="0">
                  <a:moveTo>
                    <a:pt x="1" y="0"/>
                  </a:moveTo>
                  <a:lnTo>
                    <a:pt x="144" y="143"/>
                  </a:lnTo>
                  <a:cubicBezTo>
                    <a:pt x="96" y="84"/>
                    <a:pt x="37" y="36"/>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8048;p32">
              <a:extLst>
                <a:ext uri="{FF2B5EF4-FFF2-40B4-BE49-F238E27FC236}">
                  <a16:creationId xmlns:a16="http://schemas.microsoft.com/office/drawing/2014/main" id="{2FBDE465-8E84-4355-8B0A-0B59DA3FB16C}"/>
                </a:ext>
              </a:extLst>
            </p:cNvPr>
            <p:cNvSpPr/>
            <p:nvPr/>
          </p:nvSpPr>
          <p:spPr>
            <a:xfrm>
              <a:off x="5891500" y="3283875"/>
              <a:ext cx="3300" cy="1100"/>
            </a:xfrm>
            <a:custGeom>
              <a:avLst/>
              <a:gdLst/>
              <a:ahLst/>
              <a:cxnLst/>
              <a:rect l="l" t="t" r="r" b="b"/>
              <a:pathLst>
                <a:path w="132" h="44" extrusionOk="0">
                  <a:moveTo>
                    <a:pt x="0" y="0"/>
                  </a:moveTo>
                  <a:cubicBezTo>
                    <a:pt x="10" y="18"/>
                    <a:pt x="19" y="44"/>
                    <a:pt x="22" y="44"/>
                  </a:cubicBezTo>
                  <a:cubicBezTo>
                    <a:pt x="24" y="44"/>
                    <a:pt x="24" y="41"/>
                    <a:pt x="24" y="36"/>
                  </a:cubicBezTo>
                  <a:cubicBezTo>
                    <a:pt x="72" y="24"/>
                    <a:pt x="96" y="12"/>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8049;p32">
              <a:extLst>
                <a:ext uri="{FF2B5EF4-FFF2-40B4-BE49-F238E27FC236}">
                  <a16:creationId xmlns:a16="http://schemas.microsoft.com/office/drawing/2014/main" id="{7DEA9312-2E6E-4079-B183-F4F3A7DFCED5}"/>
                </a:ext>
              </a:extLst>
            </p:cNvPr>
            <p:cNvSpPr/>
            <p:nvPr/>
          </p:nvSpPr>
          <p:spPr>
            <a:xfrm>
              <a:off x="5898350" y="3287150"/>
              <a:ext cx="3900" cy="2025"/>
            </a:xfrm>
            <a:custGeom>
              <a:avLst/>
              <a:gdLst/>
              <a:ahLst/>
              <a:cxnLst/>
              <a:rect l="l" t="t" r="r" b="b"/>
              <a:pathLst>
                <a:path w="156" h="81" extrusionOk="0">
                  <a:moveTo>
                    <a:pt x="0" y="0"/>
                  </a:moveTo>
                  <a:cubicBezTo>
                    <a:pt x="30" y="54"/>
                    <a:pt x="57" y="81"/>
                    <a:pt x="82" y="81"/>
                  </a:cubicBezTo>
                  <a:cubicBezTo>
                    <a:pt x="107" y="81"/>
                    <a:pt x="131" y="54"/>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8050;p32">
              <a:extLst>
                <a:ext uri="{FF2B5EF4-FFF2-40B4-BE49-F238E27FC236}">
                  <a16:creationId xmlns:a16="http://schemas.microsoft.com/office/drawing/2014/main" id="{B8AC316D-30B9-4D89-BAC4-26DD3E9CE24D}"/>
                </a:ext>
              </a:extLst>
            </p:cNvPr>
            <p:cNvSpPr/>
            <p:nvPr/>
          </p:nvSpPr>
          <p:spPr>
            <a:xfrm>
              <a:off x="5945375" y="3283875"/>
              <a:ext cx="1500" cy="1350"/>
            </a:xfrm>
            <a:custGeom>
              <a:avLst/>
              <a:gdLst/>
              <a:ahLst/>
              <a:cxnLst/>
              <a:rect l="l" t="t" r="r" b="b"/>
              <a:pathLst>
                <a:path w="60" h="54" extrusionOk="0">
                  <a:moveTo>
                    <a:pt x="0" y="0"/>
                  </a:moveTo>
                  <a:lnTo>
                    <a:pt x="0" y="0"/>
                  </a:lnTo>
                  <a:cubicBezTo>
                    <a:pt x="7" y="35"/>
                    <a:pt x="22" y="53"/>
                    <a:pt x="36" y="53"/>
                  </a:cubicBezTo>
                  <a:cubicBezTo>
                    <a:pt x="46" y="53"/>
                    <a:pt x="55" y="44"/>
                    <a:pt x="60" y="24"/>
                  </a:cubicBezTo>
                  <a:cubicBezTo>
                    <a:pt x="60" y="24"/>
                    <a:pt x="12"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8051;p32">
              <a:extLst>
                <a:ext uri="{FF2B5EF4-FFF2-40B4-BE49-F238E27FC236}">
                  <a16:creationId xmlns:a16="http://schemas.microsoft.com/office/drawing/2014/main" id="{E1246230-7169-4B2B-ACFF-85415DAE8B67}"/>
                </a:ext>
              </a:extLst>
            </p:cNvPr>
            <p:cNvSpPr/>
            <p:nvPr/>
          </p:nvSpPr>
          <p:spPr>
            <a:xfrm>
              <a:off x="5822450" y="3284450"/>
              <a:ext cx="4475" cy="1275"/>
            </a:xfrm>
            <a:custGeom>
              <a:avLst/>
              <a:gdLst/>
              <a:ahLst/>
              <a:cxnLst/>
              <a:rect l="l" t="t" r="r" b="b"/>
              <a:pathLst>
                <a:path w="179" h="51" extrusionOk="0">
                  <a:moveTo>
                    <a:pt x="0" y="1"/>
                  </a:moveTo>
                  <a:cubicBezTo>
                    <a:pt x="29" y="35"/>
                    <a:pt x="62" y="50"/>
                    <a:pt x="94" y="50"/>
                  </a:cubicBezTo>
                  <a:cubicBezTo>
                    <a:pt x="128" y="50"/>
                    <a:pt x="160" y="32"/>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8052;p32">
              <a:extLst>
                <a:ext uri="{FF2B5EF4-FFF2-40B4-BE49-F238E27FC236}">
                  <a16:creationId xmlns:a16="http://schemas.microsoft.com/office/drawing/2014/main" id="{C41A1FED-8D71-42F7-8B67-ACED253AEF72}"/>
                </a:ext>
              </a:extLst>
            </p:cNvPr>
            <p:cNvSpPr/>
            <p:nvPr/>
          </p:nvSpPr>
          <p:spPr>
            <a:xfrm>
              <a:off x="6051050" y="3283875"/>
              <a:ext cx="12525" cy="8725"/>
            </a:xfrm>
            <a:custGeom>
              <a:avLst/>
              <a:gdLst/>
              <a:ahLst/>
              <a:cxnLst/>
              <a:rect l="l" t="t" r="r" b="b"/>
              <a:pathLst>
                <a:path w="501" h="349" extrusionOk="0">
                  <a:moveTo>
                    <a:pt x="60" y="0"/>
                  </a:moveTo>
                  <a:cubicBezTo>
                    <a:pt x="0" y="36"/>
                    <a:pt x="0" y="84"/>
                    <a:pt x="60" y="143"/>
                  </a:cubicBezTo>
                  <a:cubicBezTo>
                    <a:pt x="107" y="203"/>
                    <a:pt x="167" y="250"/>
                    <a:pt x="203" y="310"/>
                  </a:cubicBezTo>
                  <a:cubicBezTo>
                    <a:pt x="251" y="337"/>
                    <a:pt x="299" y="349"/>
                    <a:pt x="345" y="349"/>
                  </a:cubicBezTo>
                  <a:cubicBezTo>
                    <a:pt x="401" y="349"/>
                    <a:pt x="454" y="331"/>
                    <a:pt x="500" y="298"/>
                  </a:cubicBezTo>
                  <a:cubicBezTo>
                    <a:pt x="488" y="203"/>
                    <a:pt x="488" y="119"/>
                    <a:pt x="476" y="24"/>
                  </a:cubicBezTo>
                  <a:cubicBezTo>
                    <a:pt x="345" y="12"/>
                    <a:pt x="191" y="12"/>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8053;p32">
              <a:extLst>
                <a:ext uri="{FF2B5EF4-FFF2-40B4-BE49-F238E27FC236}">
                  <a16:creationId xmlns:a16="http://schemas.microsoft.com/office/drawing/2014/main" id="{8D5DCC96-109E-4AA4-8074-679D8706A414}"/>
                </a:ext>
              </a:extLst>
            </p:cNvPr>
            <p:cNvSpPr/>
            <p:nvPr/>
          </p:nvSpPr>
          <p:spPr>
            <a:xfrm>
              <a:off x="6056100" y="3290725"/>
              <a:ext cx="7475" cy="3175"/>
            </a:xfrm>
            <a:custGeom>
              <a:avLst/>
              <a:gdLst/>
              <a:ahLst/>
              <a:cxnLst/>
              <a:rect l="l" t="t" r="r" b="b"/>
              <a:pathLst>
                <a:path w="299" h="127" extrusionOk="0">
                  <a:moveTo>
                    <a:pt x="298" y="0"/>
                  </a:moveTo>
                  <a:lnTo>
                    <a:pt x="298" y="0"/>
                  </a:lnTo>
                  <a:cubicBezTo>
                    <a:pt x="203" y="24"/>
                    <a:pt x="108" y="24"/>
                    <a:pt x="1" y="24"/>
                  </a:cubicBezTo>
                  <a:cubicBezTo>
                    <a:pt x="1" y="60"/>
                    <a:pt x="1" y="95"/>
                    <a:pt x="24" y="119"/>
                  </a:cubicBezTo>
                  <a:cubicBezTo>
                    <a:pt x="43" y="124"/>
                    <a:pt x="62" y="126"/>
                    <a:pt x="81" y="126"/>
                  </a:cubicBezTo>
                  <a:cubicBezTo>
                    <a:pt x="160" y="126"/>
                    <a:pt x="241" y="86"/>
                    <a:pt x="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8054;p32">
              <a:extLst>
                <a:ext uri="{FF2B5EF4-FFF2-40B4-BE49-F238E27FC236}">
                  <a16:creationId xmlns:a16="http://schemas.microsoft.com/office/drawing/2014/main" id="{12F32CC8-3371-43ED-B3C4-37DD18CCF541}"/>
                </a:ext>
              </a:extLst>
            </p:cNvPr>
            <p:cNvSpPr/>
            <p:nvPr/>
          </p:nvSpPr>
          <p:spPr>
            <a:xfrm>
              <a:off x="6047775" y="3283275"/>
              <a:ext cx="4775" cy="4200"/>
            </a:xfrm>
            <a:custGeom>
              <a:avLst/>
              <a:gdLst/>
              <a:ahLst/>
              <a:cxnLst/>
              <a:rect l="l" t="t" r="r" b="b"/>
              <a:pathLst>
                <a:path w="191" h="168" extrusionOk="0">
                  <a:moveTo>
                    <a:pt x="72" y="0"/>
                  </a:moveTo>
                  <a:lnTo>
                    <a:pt x="60" y="24"/>
                  </a:lnTo>
                  <a:cubicBezTo>
                    <a:pt x="0" y="84"/>
                    <a:pt x="0" y="119"/>
                    <a:pt x="60" y="167"/>
                  </a:cubicBezTo>
                  <a:lnTo>
                    <a:pt x="179" y="167"/>
                  </a:lnTo>
                  <a:cubicBezTo>
                    <a:pt x="191" y="119"/>
                    <a:pt x="191" y="60"/>
                    <a:pt x="191" y="24"/>
                  </a:cubicBezTo>
                  <a:cubicBezTo>
                    <a:pt x="155" y="0"/>
                    <a:pt x="119" y="0"/>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8055;p32">
              <a:extLst>
                <a:ext uri="{FF2B5EF4-FFF2-40B4-BE49-F238E27FC236}">
                  <a16:creationId xmlns:a16="http://schemas.microsoft.com/office/drawing/2014/main" id="{5734A5FC-59BC-4AB0-A620-8B8C56FA238D}"/>
                </a:ext>
              </a:extLst>
            </p:cNvPr>
            <p:cNvSpPr/>
            <p:nvPr/>
          </p:nvSpPr>
          <p:spPr>
            <a:xfrm>
              <a:off x="6045375" y="3283875"/>
              <a:ext cx="3900" cy="4600"/>
            </a:xfrm>
            <a:custGeom>
              <a:avLst/>
              <a:gdLst/>
              <a:ahLst/>
              <a:cxnLst/>
              <a:rect l="l" t="t" r="r" b="b"/>
              <a:pathLst>
                <a:path w="156" h="184" extrusionOk="0">
                  <a:moveTo>
                    <a:pt x="156" y="0"/>
                  </a:moveTo>
                  <a:cubicBezTo>
                    <a:pt x="108" y="36"/>
                    <a:pt x="49" y="84"/>
                    <a:pt x="1" y="143"/>
                  </a:cubicBezTo>
                  <a:cubicBezTo>
                    <a:pt x="1" y="143"/>
                    <a:pt x="13" y="155"/>
                    <a:pt x="49" y="179"/>
                  </a:cubicBezTo>
                  <a:cubicBezTo>
                    <a:pt x="60" y="182"/>
                    <a:pt x="71" y="183"/>
                    <a:pt x="80" y="183"/>
                  </a:cubicBezTo>
                  <a:cubicBezTo>
                    <a:pt x="109" y="183"/>
                    <a:pt x="129" y="170"/>
                    <a:pt x="156" y="143"/>
                  </a:cubicBezTo>
                  <a:lnTo>
                    <a:pt x="15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8056;p32">
              <a:extLst>
                <a:ext uri="{FF2B5EF4-FFF2-40B4-BE49-F238E27FC236}">
                  <a16:creationId xmlns:a16="http://schemas.microsoft.com/office/drawing/2014/main" id="{941A2592-4C10-4E7F-A3B0-83FE1E91F47B}"/>
                </a:ext>
              </a:extLst>
            </p:cNvPr>
            <p:cNvSpPr/>
            <p:nvPr/>
          </p:nvSpPr>
          <p:spPr>
            <a:xfrm>
              <a:off x="6044200" y="3287150"/>
              <a:ext cx="5075" cy="3300"/>
            </a:xfrm>
            <a:custGeom>
              <a:avLst/>
              <a:gdLst/>
              <a:ahLst/>
              <a:cxnLst/>
              <a:rect l="l" t="t" r="r" b="b"/>
              <a:pathLst>
                <a:path w="203" h="132" extrusionOk="0">
                  <a:moveTo>
                    <a:pt x="48" y="0"/>
                  </a:moveTo>
                  <a:lnTo>
                    <a:pt x="36" y="12"/>
                  </a:lnTo>
                  <a:cubicBezTo>
                    <a:pt x="0" y="60"/>
                    <a:pt x="0" y="95"/>
                    <a:pt x="48" y="131"/>
                  </a:cubicBezTo>
                  <a:cubicBezTo>
                    <a:pt x="96" y="83"/>
                    <a:pt x="155" y="48"/>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8057;p32">
              <a:extLst>
                <a:ext uri="{FF2B5EF4-FFF2-40B4-BE49-F238E27FC236}">
                  <a16:creationId xmlns:a16="http://schemas.microsoft.com/office/drawing/2014/main" id="{8F206AA3-1B48-4C3D-A478-3ED8765C99E3}"/>
                </a:ext>
              </a:extLst>
            </p:cNvPr>
            <p:cNvSpPr/>
            <p:nvPr/>
          </p:nvSpPr>
          <p:spPr>
            <a:xfrm>
              <a:off x="6043300" y="3287725"/>
              <a:ext cx="2100" cy="3025"/>
            </a:xfrm>
            <a:custGeom>
              <a:avLst/>
              <a:gdLst/>
              <a:ahLst/>
              <a:cxnLst/>
              <a:rect l="l" t="t" r="r" b="b"/>
              <a:pathLst>
                <a:path w="84" h="121" extrusionOk="0">
                  <a:moveTo>
                    <a:pt x="72" y="1"/>
                  </a:moveTo>
                  <a:cubicBezTo>
                    <a:pt x="1" y="49"/>
                    <a:pt x="24" y="84"/>
                    <a:pt x="84" y="120"/>
                  </a:cubicBezTo>
                  <a:cubicBezTo>
                    <a:pt x="84" y="84"/>
                    <a:pt x="72" y="49"/>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8058;p32">
              <a:extLst>
                <a:ext uri="{FF2B5EF4-FFF2-40B4-BE49-F238E27FC236}">
                  <a16:creationId xmlns:a16="http://schemas.microsoft.com/office/drawing/2014/main" id="{CB0E76E0-4506-4D96-9D2D-B46C4FE1B350}"/>
                </a:ext>
              </a:extLst>
            </p:cNvPr>
            <p:cNvSpPr/>
            <p:nvPr/>
          </p:nvSpPr>
          <p:spPr>
            <a:xfrm>
              <a:off x="6092425" y="3292800"/>
              <a:ext cx="8050" cy="4775"/>
            </a:xfrm>
            <a:custGeom>
              <a:avLst/>
              <a:gdLst/>
              <a:ahLst/>
              <a:cxnLst/>
              <a:rect l="l" t="t" r="r" b="b"/>
              <a:pathLst>
                <a:path w="322" h="191" extrusionOk="0">
                  <a:moveTo>
                    <a:pt x="137" y="0"/>
                  </a:moveTo>
                  <a:cubicBezTo>
                    <a:pt x="89" y="0"/>
                    <a:pt x="42" y="24"/>
                    <a:pt x="0" y="72"/>
                  </a:cubicBezTo>
                  <a:lnTo>
                    <a:pt x="0" y="191"/>
                  </a:lnTo>
                  <a:lnTo>
                    <a:pt x="274" y="191"/>
                  </a:lnTo>
                  <a:cubicBezTo>
                    <a:pt x="322" y="155"/>
                    <a:pt x="322" y="119"/>
                    <a:pt x="274" y="72"/>
                  </a:cubicBezTo>
                  <a:cubicBezTo>
                    <a:pt x="232" y="24"/>
                    <a:pt x="185" y="0"/>
                    <a:pt x="1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8059;p32">
              <a:extLst>
                <a:ext uri="{FF2B5EF4-FFF2-40B4-BE49-F238E27FC236}">
                  <a16:creationId xmlns:a16="http://schemas.microsoft.com/office/drawing/2014/main" id="{BB86602F-BFB7-4F10-825D-F9F257CE4B4C}"/>
                </a:ext>
              </a:extLst>
            </p:cNvPr>
            <p:cNvSpPr/>
            <p:nvPr/>
          </p:nvSpPr>
          <p:spPr>
            <a:xfrm>
              <a:off x="6099250" y="3294575"/>
              <a:ext cx="3600" cy="3225"/>
            </a:xfrm>
            <a:custGeom>
              <a:avLst/>
              <a:gdLst/>
              <a:ahLst/>
              <a:cxnLst/>
              <a:rect l="l" t="t" r="r" b="b"/>
              <a:pathLst>
                <a:path w="144" h="129" extrusionOk="0">
                  <a:moveTo>
                    <a:pt x="1" y="1"/>
                  </a:moveTo>
                  <a:lnTo>
                    <a:pt x="1" y="120"/>
                  </a:lnTo>
                  <a:cubicBezTo>
                    <a:pt x="25" y="126"/>
                    <a:pt x="49" y="129"/>
                    <a:pt x="72" y="129"/>
                  </a:cubicBezTo>
                  <a:cubicBezTo>
                    <a:pt x="96" y="129"/>
                    <a:pt x="120" y="126"/>
                    <a:pt x="144" y="120"/>
                  </a:cubicBezTo>
                  <a:cubicBezTo>
                    <a:pt x="96" y="84"/>
                    <a:pt x="49" y="48"/>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8060;p32">
              <a:extLst>
                <a:ext uri="{FF2B5EF4-FFF2-40B4-BE49-F238E27FC236}">
                  <a16:creationId xmlns:a16="http://schemas.microsoft.com/office/drawing/2014/main" id="{48A144D7-2565-4ED2-B2EC-5EEEFAA68B95}"/>
                </a:ext>
              </a:extLst>
            </p:cNvPr>
            <p:cNvSpPr/>
            <p:nvPr/>
          </p:nvSpPr>
          <p:spPr>
            <a:xfrm>
              <a:off x="6106700" y="3296375"/>
              <a:ext cx="3600" cy="1350"/>
            </a:xfrm>
            <a:custGeom>
              <a:avLst/>
              <a:gdLst/>
              <a:ahLst/>
              <a:cxnLst/>
              <a:rect l="l" t="t" r="r" b="b"/>
              <a:pathLst>
                <a:path w="144" h="54" extrusionOk="0">
                  <a:moveTo>
                    <a:pt x="108" y="0"/>
                  </a:moveTo>
                  <a:cubicBezTo>
                    <a:pt x="60" y="12"/>
                    <a:pt x="36" y="36"/>
                    <a:pt x="1" y="48"/>
                  </a:cubicBezTo>
                  <a:cubicBezTo>
                    <a:pt x="32" y="48"/>
                    <a:pt x="64" y="53"/>
                    <a:pt x="96" y="53"/>
                  </a:cubicBezTo>
                  <a:cubicBezTo>
                    <a:pt x="112" y="53"/>
                    <a:pt x="128" y="52"/>
                    <a:pt x="144" y="48"/>
                  </a:cubicBezTo>
                  <a:cubicBezTo>
                    <a:pt x="144" y="36"/>
                    <a:pt x="120" y="0"/>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8061;p32">
              <a:extLst>
                <a:ext uri="{FF2B5EF4-FFF2-40B4-BE49-F238E27FC236}">
                  <a16:creationId xmlns:a16="http://schemas.microsoft.com/office/drawing/2014/main" id="{CC4496A7-8769-42FC-A507-46AA6B753590}"/>
                </a:ext>
              </a:extLst>
            </p:cNvPr>
            <p:cNvSpPr/>
            <p:nvPr/>
          </p:nvSpPr>
          <p:spPr>
            <a:xfrm>
              <a:off x="5361975" y="3549375"/>
              <a:ext cx="39300" cy="35150"/>
            </a:xfrm>
            <a:custGeom>
              <a:avLst/>
              <a:gdLst/>
              <a:ahLst/>
              <a:cxnLst/>
              <a:rect l="l" t="t" r="r" b="b"/>
              <a:pathLst>
                <a:path w="1572" h="1406" extrusionOk="0">
                  <a:moveTo>
                    <a:pt x="357" y="1"/>
                  </a:moveTo>
                  <a:cubicBezTo>
                    <a:pt x="0" y="48"/>
                    <a:pt x="203" y="298"/>
                    <a:pt x="203" y="465"/>
                  </a:cubicBezTo>
                  <a:cubicBezTo>
                    <a:pt x="203" y="822"/>
                    <a:pt x="286" y="1144"/>
                    <a:pt x="560" y="1405"/>
                  </a:cubicBezTo>
                  <a:cubicBezTo>
                    <a:pt x="893" y="1358"/>
                    <a:pt x="1203" y="1310"/>
                    <a:pt x="1536" y="1263"/>
                  </a:cubicBezTo>
                  <a:cubicBezTo>
                    <a:pt x="1572" y="1215"/>
                    <a:pt x="1572" y="1167"/>
                    <a:pt x="1548" y="1108"/>
                  </a:cubicBezTo>
                  <a:cubicBezTo>
                    <a:pt x="1500" y="1060"/>
                    <a:pt x="1441" y="1024"/>
                    <a:pt x="1381" y="1013"/>
                  </a:cubicBezTo>
                  <a:cubicBezTo>
                    <a:pt x="1215" y="965"/>
                    <a:pt x="1036" y="1001"/>
                    <a:pt x="881" y="941"/>
                  </a:cubicBezTo>
                  <a:cubicBezTo>
                    <a:pt x="822" y="905"/>
                    <a:pt x="786" y="882"/>
                    <a:pt x="738" y="846"/>
                  </a:cubicBezTo>
                  <a:cubicBezTo>
                    <a:pt x="703" y="786"/>
                    <a:pt x="667" y="715"/>
                    <a:pt x="655" y="643"/>
                  </a:cubicBezTo>
                  <a:cubicBezTo>
                    <a:pt x="619" y="572"/>
                    <a:pt x="596" y="489"/>
                    <a:pt x="536" y="429"/>
                  </a:cubicBezTo>
                  <a:cubicBezTo>
                    <a:pt x="476" y="298"/>
                    <a:pt x="417" y="155"/>
                    <a:pt x="3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8062;p32">
              <a:extLst>
                <a:ext uri="{FF2B5EF4-FFF2-40B4-BE49-F238E27FC236}">
                  <a16:creationId xmlns:a16="http://schemas.microsoft.com/office/drawing/2014/main" id="{87B87F93-EF74-4386-BDF3-C776408663BA}"/>
                </a:ext>
              </a:extLst>
            </p:cNvPr>
            <p:cNvSpPr/>
            <p:nvPr/>
          </p:nvSpPr>
          <p:spPr>
            <a:xfrm>
              <a:off x="5398575" y="3570200"/>
              <a:ext cx="16100" cy="11350"/>
            </a:xfrm>
            <a:custGeom>
              <a:avLst/>
              <a:gdLst/>
              <a:ahLst/>
              <a:cxnLst/>
              <a:rect l="l" t="t" r="r" b="b"/>
              <a:pathLst>
                <a:path w="644" h="454" extrusionOk="0">
                  <a:moveTo>
                    <a:pt x="286" y="1"/>
                  </a:moveTo>
                  <a:cubicBezTo>
                    <a:pt x="203" y="13"/>
                    <a:pt x="132" y="49"/>
                    <a:pt x="72" y="96"/>
                  </a:cubicBezTo>
                  <a:cubicBezTo>
                    <a:pt x="24" y="132"/>
                    <a:pt x="1" y="180"/>
                    <a:pt x="1" y="239"/>
                  </a:cubicBezTo>
                  <a:cubicBezTo>
                    <a:pt x="24" y="251"/>
                    <a:pt x="48" y="275"/>
                    <a:pt x="72" y="287"/>
                  </a:cubicBezTo>
                  <a:cubicBezTo>
                    <a:pt x="96" y="334"/>
                    <a:pt x="144" y="358"/>
                    <a:pt x="203" y="358"/>
                  </a:cubicBezTo>
                  <a:cubicBezTo>
                    <a:pt x="263" y="370"/>
                    <a:pt x="310" y="382"/>
                    <a:pt x="346" y="418"/>
                  </a:cubicBezTo>
                  <a:cubicBezTo>
                    <a:pt x="382" y="453"/>
                    <a:pt x="429" y="453"/>
                    <a:pt x="465" y="453"/>
                  </a:cubicBezTo>
                  <a:cubicBezTo>
                    <a:pt x="644" y="311"/>
                    <a:pt x="465" y="168"/>
                    <a:pt x="465" y="37"/>
                  </a:cubicBezTo>
                  <a:cubicBezTo>
                    <a:pt x="429" y="37"/>
                    <a:pt x="382" y="37"/>
                    <a:pt x="3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8063;p32">
              <a:extLst>
                <a:ext uri="{FF2B5EF4-FFF2-40B4-BE49-F238E27FC236}">
                  <a16:creationId xmlns:a16="http://schemas.microsoft.com/office/drawing/2014/main" id="{A6FF0D3E-C89C-4116-AFE5-0248039BE0A8}"/>
                </a:ext>
              </a:extLst>
            </p:cNvPr>
            <p:cNvSpPr/>
            <p:nvPr/>
          </p:nvSpPr>
          <p:spPr>
            <a:xfrm>
              <a:off x="5402150" y="3577650"/>
              <a:ext cx="5075" cy="3000"/>
            </a:xfrm>
            <a:custGeom>
              <a:avLst/>
              <a:gdLst/>
              <a:ahLst/>
              <a:cxnLst/>
              <a:rect l="l" t="t" r="r" b="b"/>
              <a:pathLst>
                <a:path w="203" h="120" extrusionOk="0">
                  <a:moveTo>
                    <a:pt x="60" y="1"/>
                  </a:moveTo>
                  <a:cubicBezTo>
                    <a:pt x="1" y="48"/>
                    <a:pt x="1" y="96"/>
                    <a:pt x="60" y="120"/>
                  </a:cubicBezTo>
                  <a:lnTo>
                    <a:pt x="203" y="120"/>
                  </a:lnTo>
                  <a:cubicBezTo>
                    <a:pt x="167" y="72"/>
                    <a:pt x="108" y="48"/>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8064;p32">
              <a:extLst>
                <a:ext uri="{FF2B5EF4-FFF2-40B4-BE49-F238E27FC236}">
                  <a16:creationId xmlns:a16="http://schemas.microsoft.com/office/drawing/2014/main" id="{82F986CA-3306-4C84-96D3-846B0C1327B7}"/>
                </a:ext>
              </a:extLst>
            </p:cNvPr>
            <p:cNvSpPr/>
            <p:nvPr/>
          </p:nvSpPr>
          <p:spPr>
            <a:xfrm>
              <a:off x="5399775" y="3577350"/>
              <a:ext cx="3900" cy="3300"/>
            </a:xfrm>
            <a:custGeom>
              <a:avLst/>
              <a:gdLst/>
              <a:ahLst/>
              <a:cxnLst/>
              <a:rect l="l" t="t" r="r" b="b"/>
              <a:pathLst>
                <a:path w="156" h="132" extrusionOk="0">
                  <a:moveTo>
                    <a:pt x="0" y="1"/>
                  </a:moveTo>
                  <a:lnTo>
                    <a:pt x="0" y="132"/>
                  </a:lnTo>
                  <a:lnTo>
                    <a:pt x="155" y="132"/>
                  </a:lnTo>
                  <a:lnTo>
                    <a:pt x="155" y="13"/>
                  </a:lnTo>
                  <a:cubicBezTo>
                    <a:pt x="107" y="13"/>
                    <a:pt x="48" y="1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8065;p32">
              <a:extLst>
                <a:ext uri="{FF2B5EF4-FFF2-40B4-BE49-F238E27FC236}">
                  <a16:creationId xmlns:a16="http://schemas.microsoft.com/office/drawing/2014/main" id="{8BB9B430-D1E0-4E0E-92E2-7173564486C2}"/>
                </a:ext>
              </a:extLst>
            </p:cNvPr>
            <p:cNvSpPr/>
            <p:nvPr/>
          </p:nvSpPr>
          <p:spPr>
            <a:xfrm>
              <a:off x="5511100" y="3602650"/>
              <a:ext cx="10725" cy="4200"/>
            </a:xfrm>
            <a:custGeom>
              <a:avLst/>
              <a:gdLst/>
              <a:ahLst/>
              <a:cxnLst/>
              <a:rect l="l" t="t" r="r" b="b"/>
              <a:pathLst>
                <a:path w="429" h="168" extrusionOk="0">
                  <a:moveTo>
                    <a:pt x="429" y="1"/>
                  </a:moveTo>
                  <a:lnTo>
                    <a:pt x="429" y="1"/>
                  </a:lnTo>
                  <a:cubicBezTo>
                    <a:pt x="405" y="3"/>
                    <a:pt x="380" y="3"/>
                    <a:pt x="356" y="3"/>
                  </a:cubicBezTo>
                  <a:cubicBezTo>
                    <a:pt x="337" y="3"/>
                    <a:pt x="317" y="3"/>
                    <a:pt x="298" y="3"/>
                  </a:cubicBezTo>
                  <a:cubicBezTo>
                    <a:pt x="186" y="3"/>
                    <a:pt x="77" y="12"/>
                    <a:pt x="0" y="132"/>
                  </a:cubicBezTo>
                  <a:cubicBezTo>
                    <a:pt x="48" y="144"/>
                    <a:pt x="95" y="167"/>
                    <a:pt x="131" y="167"/>
                  </a:cubicBezTo>
                  <a:lnTo>
                    <a:pt x="417" y="167"/>
                  </a:lnTo>
                  <a:cubicBezTo>
                    <a:pt x="417" y="120"/>
                    <a:pt x="429" y="60"/>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8066;p32">
              <a:extLst>
                <a:ext uri="{FF2B5EF4-FFF2-40B4-BE49-F238E27FC236}">
                  <a16:creationId xmlns:a16="http://schemas.microsoft.com/office/drawing/2014/main" id="{ABBB3D22-141D-4940-B039-97E96EC4E976}"/>
                </a:ext>
              </a:extLst>
            </p:cNvPr>
            <p:cNvSpPr/>
            <p:nvPr/>
          </p:nvSpPr>
          <p:spPr>
            <a:xfrm>
              <a:off x="5478650" y="3614275"/>
              <a:ext cx="3900" cy="2700"/>
            </a:xfrm>
            <a:custGeom>
              <a:avLst/>
              <a:gdLst/>
              <a:ahLst/>
              <a:cxnLst/>
              <a:rect l="l" t="t" r="r" b="b"/>
              <a:pathLst>
                <a:path w="156" h="108" extrusionOk="0">
                  <a:moveTo>
                    <a:pt x="155" y="0"/>
                  </a:moveTo>
                  <a:lnTo>
                    <a:pt x="155" y="0"/>
                  </a:lnTo>
                  <a:cubicBezTo>
                    <a:pt x="84" y="12"/>
                    <a:pt x="36" y="36"/>
                    <a:pt x="0" y="107"/>
                  </a:cubicBezTo>
                  <a:cubicBezTo>
                    <a:pt x="48" y="72"/>
                    <a:pt x="108" y="36"/>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8067;p32">
              <a:extLst>
                <a:ext uri="{FF2B5EF4-FFF2-40B4-BE49-F238E27FC236}">
                  <a16:creationId xmlns:a16="http://schemas.microsoft.com/office/drawing/2014/main" id="{5459DA12-787D-4D9B-B2B8-52E807C4246B}"/>
                </a:ext>
              </a:extLst>
            </p:cNvPr>
            <p:cNvSpPr/>
            <p:nvPr/>
          </p:nvSpPr>
          <p:spPr>
            <a:xfrm>
              <a:off x="5347675" y="3483250"/>
              <a:ext cx="13425" cy="24525"/>
            </a:xfrm>
            <a:custGeom>
              <a:avLst/>
              <a:gdLst/>
              <a:ahLst/>
              <a:cxnLst/>
              <a:rect l="l" t="t" r="r" b="b"/>
              <a:pathLst>
                <a:path w="537" h="981" extrusionOk="0">
                  <a:moveTo>
                    <a:pt x="296" y="0"/>
                  </a:moveTo>
                  <a:cubicBezTo>
                    <a:pt x="264" y="0"/>
                    <a:pt x="239" y="31"/>
                    <a:pt x="239" y="74"/>
                  </a:cubicBezTo>
                  <a:lnTo>
                    <a:pt x="203" y="205"/>
                  </a:lnTo>
                  <a:cubicBezTo>
                    <a:pt x="167" y="264"/>
                    <a:pt x="120" y="324"/>
                    <a:pt x="96" y="371"/>
                  </a:cubicBezTo>
                  <a:cubicBezTo>
                    <a:pt x="96" y="419"/>
                    <a:pt x="84" y="443"/>
                    <a:pt x="60" y="491"/>
                  </a:cubicBezTo>
                  <a:cubicBezTo>
                    <a:pt x="1" y="586"/>
                    <a:pt x="1" y="681"/>
                    <a:pt x="84" y="776"/>
                  </a:cubicBezTo>
                  <a:cubicBezTo>
                    <a:pt x="96" y="812"/>
                    <a:pt x="108" y="860"/>
                    <a:pt x="96" y="907"/>
                  </a:cubicBezTo>
                  <a:cubicBezTo>
                    <a:pt x="122" y="953"/>
                    <a:pt x="145" y="981"/>
                    <a:pt x="170" y="981"/>
                  </a:cubicBezTo>
                  <a:cubicBezTo>
                    <a:pt x="190" y="981"/>
                    <a:pt x="212" y="962"/>
                    <a:pt x="239" y="919"/>
                  </a:cubicBezTo>
                  <a:cubicBezTo>
                    <a:pt x="441" y="717"/>
                    <a:pt x="513" y="479"/>
                    <a:pt x="536" y="205"/>
                  </a:cubicBezTo>
                  <a:cubicBezTo>
                    <a:pt x="441" y="181"/>
                    <a:pt x="382" y="98"/>
                    <a:pt x="334" y="14"/>
                  </a:cubicBezTo>
                  <a:cubicBezTo>
                    <a:pt x="321" y="4"/>
                    <a:pt x="308" y="0"/>
                    <a:pt x="2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8068;p32">
              <a:extLst>
                <a:ext uri="{FF2B5EF4-FFF2-40B4-BE49-F238E27FC236}">
                  <a16:creationId xmlns:a16="http://schemas.microsoft.com/office/drawing/2014/main" id="{A41049BF-4848-40A5-AB9D-3198F5382F9F}"/>
                </a:ext>
              </a:extLst>
            </p:cNvPr>
            <p:cNvSpPr/>
            <p:nvPr/>
          </p:nvSpPr>
          <p:spPr>
            <a:xfrm>
              <a:off x="5388450" y="3351425"/>
              <a:ext cx="11050" cy="18200"/>
            </a:xfrm>
            <a:custGeom>
              <a:avLst/>
              <a:gdLst/>
              <a:ahLst/>
              <a:cxnLst/>
              <a:rect l="l" t="t" r="r" b="b"/>
              <a:pathLst>
                <a:path w="442" h="728" extrusionOk="0">
                  <a:moveTo>
                    <a:pt x="441" y="1"/>
                  </a:moveTo>
                  <a:cubicBezTo>
                    <a:pt x="394" y="1"/>
                    <a:pt x="370" y="13"/>
                    <a:pt x="322" y="37"/>
                  </a:cubicBezTo>
                  <a:cubicBezTo>
                    <a:pt x="239" y="251"/>
                    <a:pt x="37" y="453"/>
                    <a:pt x="1" y="715"/>
                  </a:cubicBezTo>
                  <a:cubicBezTo>
                    <a:pt x="60" y="727"/>
                    <a:pt x="96" y="727"/>
                    <a:pt x="156" y="727"/>
                  </a:cubicBezTo>
                  <a:cubicBezTo>
                    <a:pt x="203" y="668"/>
                    <a:pt x="263" y="644"/>
                    <a:pt x="310" y="584"/>
                  </a:cubicBezTo>
                  <a:cubicBezTo>
                    <a:pt x="358" y="537"/>
                    <a:pt x="394" y="489"/>
                    <a:pt x="441" y="430"/>
                  </a:cubicBezTo>
                  <a:lnTo>
                    <a:pt x="441"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8069;p32">
              <a:extLst>
                <a:ext uri="{FF2B5EF4-FFF2-40B4-BE49-F238E27FC236}">
                  <a16:creationId xmlns:a16="http://schemas.microsoft.com/office/drawing/2014/main" id="{61A31DC2-3144-4B37-A6F2-5FFC9D0D80A4}"/>
                </a:ext>
              </a:extLst>
            </p:cNvPr>
            <p:cNvSpPr/>
            <p:nvPr/>
          </p:nvSpPr>
          <p:spPr>
            <a:xfrm>
              <a:off x="5344700" y="3527950"/>
              <a:ext cx="5100" cy="17875"/>
            </a:xfrm>
            <a:custGeom>
              <a:avLst/>
              <a:gdLst/>
              <a:ahLst/>
              <a:cxnLst/>
              <a:rect l="l" t="t" r="r" b="b"/>
              <a:pathLst>
                <a:path w="204" h="715" extrusionOk="0">
                  <a:moveTo>
                    <a:pt x="179" y="0"/>
                  </a:moveTo>
                  <a:lnTo>
                    <a:pt x="179" y="0"/>
                  </a:lnTo>
                  <a:cubicBezTo>
                    <a:pt x="1" y="238"/>
                    <a:pt x="1" y="477"/>
                    <a:pt x="203" y="715"/>
                  </a:cubicBezTo>
                  <a:cubicBezTo>
                    <a:pt x="179" y="477"/>
                    <a:pt x="179" y="238"/>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8070;p32">
              <a:extLst>
                <a:ext uri="{FF2B5EF4-FFF2-40B4-BE49-F238E27FC236}">
                  <a16:creationId xmlns:a16="http://schemas.microsoft.com/office/drawing/2014/main" id="{79C82C0F-8CBD-4603-AB23-E45D4658244F}"/>
                </a:ext>
              </a:extLst>
            </p:cNvPr>
            <p:cNvSpPr/>
            <p:nvPr/>
          </p:nvSpPr>
          <p:spPr>
            <a:xfrm>
              <a:off x="5399475" y="3340425"/>
              <a:ext cx="5375" cy="11025"/>
            </a:xfrm>
            <a:custGeom>
              <a:avLst/>
              <a:gdLst/>
              <a:ahLst/>
              <a:cxnLst/>
              <a:rect l="l" t="t" r="r" b="b"/>
              <a:pathLst>
                <a:path w="215" h="441" extrusionOk="0">
                  <a:moveTo>
                    <a:pt x="131" y="0"/>
                  </a:moveTo>
                  <a:cubicBezTo>
                    <a:pt x="0" y="131"/>
                    <a:pt x="12" y="274"/>
                    <a:pt x="0" y="441"/>
                  </a:cubicBezTo>
                  <a:cubicBezTo>
                    <a:pt x="131" y="393"/>
                    <a:pt x="167" y="274"/>
                    <a:pt x="179" y="155"/>
                  </a:cubicBezTo>
                  <a:lnTo>
                    <a:pt x="215" y="96"/>
                  </a:lnTo>
                  <a:lnTo>
                    <a:pt x="179" y="36"/>
                  </a:lnTo>
                  <a:lnTo>
                    <a:pt x="13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8071;p32">
              <a:extLst>
                <a:ext uri="{FF2B5EF4-FFF2-40B4-BE49-F238E27FC236}">
                  <a16:creationId xmlns:a16="http://schemas.microsoft.com/office/drawing/2014/main" id="{F08D12F3-502B-4804-AF65-4FC2638EEA42}"/>
                </a:ext>
              </a:extLst>
            </p:cNvPr>
            <p:cNvSpPr/>
            <p:nvPr/>
          </p:nvSpPr>
          <p:spPr>
            <a:xfrm>
              <a:off x="5348875" y="3551150"/>
              <a:ext cx="4475" cy="11950"/>
            </a:xfrm>
            <a:custGeom>
              <a:avLst/>
              <a:gdLst/>
              <a:ahLst/>
              <a:cxnLst/>
              <a:rect l="l" t="t" r="r" b="b"/>
              <a:pathLst>
                <a:path w="179" h="478" extrusionOk="0">
                  <a:moveTo>
                    <a:pt x="48" y="1"/>
                  </a:moveTo>
                  <a:cubicBezTo>
                    <a:pt x="36" y="180"/>
                    <a:pt x="0" y="358"/>
                    <a:pt x="179" y="477"/>
                  </a:cubicBezTo>
                  <a:cubicBezTo>
                    <a:pt x="167" y="322"/>
                    <a:pt x="131" y="156"/>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8072;p32">
              <a:extLst>
                <a:ext uri="{FF2B5EF4-FFF2-40B4-BE49-F238E27FC236}">
                  <a16:creationId xmlns:a16="http://schemas.microsoft.com/office/drawing/2014/main" id="{AFB8E66C-2ABA-4557-8C7A-E1BC3D089460}"/>
                </a:ext>
              </a:extLst>
            </p:cNvPr>
            <p:cNvSpPr/>
            <p:nvPr/>
          </p:nvSpPr>
          <p:spPr>
            <a:xfrm>
              <a:off x="5350050" y="3505925"/>
              <a:ext cx="3600" cy="8950"/>
            </a:xfrm>
            <a:custGeom>
              <a:avLst/>
              <a:gdLst/>
              <a:ahLst/>
              <a:cxnLst/>
              <a:rect l="l" t="t" r="r" b="b"/>
              <a:pathLst>
                <a:path w="144" h="358" extrusionOk="0">
                  <a:moveTo>
                    <a:pt x="1" y="0"/>
                  </a:moveTo>
                  <a:cubicBezTo>
                    <a:pt x="1" y="107"/>
                    <a:pt x="1" y="226"/>
                    <a:pt x="13" y="357"/>
                  </a:cubicBezTo>
                  <a:cubicBezTo>
                    <a:pt x="132" y="262"/>
                    <a:pt x="120" y="131"/>
                    <a:pt x="144" y="12"/>
                  </a:cubicBezTo>
                  <a:cubicBezTo>
                    <a:pt x="108" y="12"/>
                    <a:pt x="49"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8073;p32">
              <a:extLst>
                <a:ext uri="{FF2B5EF4-FFF2-40B4-BE49-F238E27FC236}">
                  <a16:creationId xmlns:a16="http://schemas.microsoft.com/office/drawing/2014/main" id="{0C532A1B-346B-4DC3-8C5D-B723582032FA}"/>
                </a:ext>
              </a:extLst>
            </p:cNvPr>
            <p:cNvSpPr/>
            <p:nvPr/>
          </p:nvSpPr>
          <p:spPr>
            <a:xfrm>
              <a:off x="5345900" y="3495500"/>
              <a:ext cx="3900" cy="7175"/>
            </a:xfrm>
            <a:custGeom>
              <a:avLst/>
              <a:gdLst/>
              <a:ahLst/>
              <a:cxnLst/>
              <a:rect l="l" t="t" r="r" b="b"/>
              <a:pathLst>
                <a:path w="156" h="287" extrusionOk="0">
                  <a:moveTo>
                    <a:pt x="131" y="1"/>
                  </a:moveTo>
                  <a:lnTo>
                    <a:pt x="131" y="1"/>
                  </a:lnTo>
                  <a:cubicBezTo>
                    <a:pt x="0" y="108"/>
                    <a:pt x="12" y="191"/>
                    <a:pt x="155" y="286"/>
                  </a:cubicBezTo>
                  <a:cubicBezTo>
                    <a:pt x="155" y="191"/>
                    <a:pt x="131" y="84"/>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8074;p32">
              <a:extLst>
                <a:ext uri="{FF2B5EF4-FFF2-40B4-BE49-F238E27FC236}">
                  <a16:creationId xmlns:a16="http://schemas.microsoft.com/office/drawing/2014/main" id="{7C8A08C8-48A5-4C09-9161-C454FE4D3663}"/>
                </a:ext>
              </a:extLst>
            </p:cNvPr>
            <p:cNvSpPr/>
            <p:nvPr/>
          </p:nvSpPr>
          <p:spPr>
            <a:xfrm>
              <a:off x="5357200" y="3466925"/>
              <a:ext cx="3300" cy="7775"/>
            </a:xfrm>
            <a:custGeom>
              <a:avLst/>
              <a:gdLst/>
              <a:ahLst/>
              <a:cxnLst/>
              <a:rect l="l" t="t" r="r" b="b"/>
              <a:pathLst>
                <a:path w="132" h="311" extrusionOk="0">
                  <a:moveTo>
                    <a:pt x="132" y="1"/>
                  </a:moveTo>
                  <a:cubicBezTo>
                    <a:pt x="1" y="60"/>
                    <a:pt x="1" y="179"/>
                    <a:pt x="13" y="310"/>
                  </a:cubicBezTo>
                  <a:cubicBezTo>
                    <a:pt x="36" y="298"/>
                    <a:pt x="84" y="274"/>
                    <a:pt x="120" y="262"/>
                  </a:cubicBezTo>
                  <a:cubicBezTo>
                    <a:pt x="120" y="179"/>
                    <a:pt x="132" y="84"/>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8075;p32">
              <a:extLst>
                <a:ext uri="{FF2B5EF4-FFF2-40B4-BE49-F238E27FC236}">
                  <a16:creationId xmlns:a16="http://schemas.microsoft.com/office/drawing/2014/main" id="{E3456560-8120-4CCC-9B87-1E576C658670}"/>
                </a:ext>
              </a:extLst>
            </p:cNvPr>
            <p:cNvSpPr/>
            <p:nvPr/>
          </p:nvSpPr>
          <p:spPr>
            <a:xfrm>
              <a:off x="5353325" y="3563075"/>
              <a:ext cx="3300" cy="7150"/>
            </a:xfrm>
            <a:custGeom>
              <a:avLst/>
              <a:gdLst/>
              <a:ahLst/>
              <a:cxnLst/>
              <a:rect l="l" t="t" r="r" b="b"/>
              <a:pathLst>
                <a:path w="132" h="286" extrusionOk="0">
                  <a:moveTo>
                    <a:pt x="1" y="0"/>
                  </a:moveTo>
                  <a:cubicBezTo>
                    <a:pt x="1" y="119"/>
                    <a:pt x="13" y="226"/>
                    <a:pt x="120" y="286"/>
                  </a:cubicBezTo>
                  <a:cubicBezTo>
                    <a:pt x="132" y="167"/>
                    <a:pt x="108" y="8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8076;p32">
              <a:extLst>
                <a:ext uri="{FF2B5EF4-FFF2-40B4-BE49-F238E27FC236}">
                  <a16:creationId xmlns:a16="http://schemas.microsoft.com/office/drawing/2014/main" id="{C01294D4-7E9A-42A6-B9F4-6A555C5FCD27}"/>
                </a:ext>
              </a:extLst>
            </p:cNvPr>
            <p:cNvSpPr/>
            <p:nvPr/>
          </p:nvSpPr>
          <p:spPr>
            <a:xfrm>
              <a:off x="5353325" y="3477650"/>
              <a:ext cx="3000" cy="7450"/>
            </a:xfrm>
            <a:custGeom>
              <a:avLst/>
              <a:gdLst/>
              <a:ahLst/>
              <a:cxnLst/>
              <a:rect l="l" t="t" r="r" b="b"/>
              <a:pathLst>
                <a:path w="120" h="298" extrusionOk="0">
                  <a:moveTo>
                    <a:pt x="120" y="0"/>
                  </a:moveTo>
                  <a:cubicBezTo>
                    <a:pt x="13" y="72"/>
                    <a:pt x="1" y="179"/>
                    <a:pt x="1" y="298"/>
                  </a:cubicBezTo>
                  <a:cubicBezTo>
                    <a:pt x="37" y="286"/>
                    <a:pt x="72" y="250"/>
                    <a:pt x="108" y="238"/>
                  </a:cubicBezTo>
                  <a:cubicBezTo>
                    <a:pt x="120" y="143"/>
                    <a:pt x="120" y="72"/>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8077;p32">
              <a:extLst>
                <a:ext uri="{FF2B5EF4-FFF2-40B4-BE49-F238E27FC236}">
                  <a16:creationId xmlns:a16="http://schemas.microsoft.com/office/drawing/2014/main" id="{0DE7827E-E802-4E9E-B8EB-1DCE7955CDF0}"/>
                </a:ext>
              </a:extLst>
            </p:cNvPr>
            <p:cNvSpPr/>
            <p:nvPr/>
          </p:nvSpPr>
          <p:spPr>
            <a:xfrm>
              <a:off x="5364050" y="3419900"/>
              <a:ext cx="3600" cy="3900"/>
            </a:xfrm>
            <a:custGeom>
              <a:avLst/>
              <a:gdLst/>
              <a:ahLst/>
              <a:cxnLst/>
              <a:rect l="l" t="t" r="r" b="b"/>
              <a:pathLst>
                <a:path w="144" h="156" extrusionOk="0">
                  <a:moveTo>
                    <a:pt x="143" y="0"/>
                  </a:moveTo>
                  <a:cubicBezTo>
                    <a:pt x="96" y="48"/>
                    <a:pt x="48" y="107"/>
                    <a:pt x="1" y="155"/>
                  </a:cubicBezTo>
                  <a:cubicBezTo>
                    <a:pt x="48" y="107"/>
                    <a:pt x="96" y="60"/>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8078;p32">
              <a:extLst>
                <a:ext uri="{FF2B5EF4-FFF2-40B4-BE49-F238E27FC236}">
                  <a16:creationId xmlns:a16="http://schemas.microsoft.com/office/drawing/2014/main" id="{DCFD65A0-C5F7-4A09-B9E0-5EE326B8D8DA}"/>
                </a:ext>
              </a:extLst>
            </p:cNvPr>
            <p:cNvSpPr/>
            <p:nvPr/>
          </p:nvSpPr>
          <p:spPr>
            <a:xfrm>
              <a:off x="5364050" y="3584500"/>
              <a:ext cx="3600" cy="3900"/>
            </a:xfrm>
            <a:custGeom>
              <a:avLst/>
              <a:gdLst/>
              <a:ahLst/>
              <a:cxnLst/>
              <a:rect l="l" t="t" r="r" b="b"/>
              <a:pathLst>
                <a:path w="144" h="156" extrusionOk="0">
                  <a:moveTo>
                    <a:pt x="1" y="0"/>
                  </a:moveTo>
                  <a:cubicBezTo>
                    <a:pt x="48" y="60"/>
                    <a:pt x="96" y="120"/>
                    <a:pt x="143" y="155"/>
                  </a:cubicBezTo>
                  <a:cubicBezTo>
                    <a:pt x="120" y="72"/>
                    <a:pt x="84" y="2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8079;p32">
              <a:extLst>
                <a:ext uri="{FF2B5EF4-FFF2-40B4-BE49-F238E27FC236}">
                  <a16:creationId xmlns:a16="http://schemas.microsoft.com/office/drawing/2014/main" id="{3227E26C-E57F-4CE5-B429-6C4215826220}"/>
                </a:ext>
              </a:extLst>
            </p:cNvPr>
            <p:cNvSpPr/>
            <p:nvPr/>
          </p:nvSpPr>
          <p:spPr>
            <a:xfrm>
              <a:off x="5360775" y="3434175"/>
              <a:ext cx="3000" cy="3600"/>
            </a:xfrm>
            <a:custGeom>
              <a:avLst/>
              <a:gdLst/>
              <a:ahLst/>
              <a:cxnLst/>
              <a:rect l="l" t="t" r="r" b="b"/>
              <a:pathLst>
                <a:path w="120" h="144" extrusionOk="0">
                  <a:moveTo>
                    <a:pt x="120" y="1"/>
                  </a:moveTo>
                  <a:cubicBezTo>
                    <a:pt x="72" y="37"/>
                    <a:pt x="48" y="96"/>
                    <a:pt x="1" y="144"/>
                  </a:cubicBezTo>
                  <a:cubicBezTo>
                    <a:pt x="48" y="96"/>
                    <a:pt x="96" y="60"/>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8080;p32">
              <a:extLst>
                <a:ext uri="{FF2B5EF4-FFF2-40B4-BE49-F238E27FC236}">
                  <a16:creationId xmlns:a16="http://schemas.microsoft.com/office/drawing/2014/main" id="{F437819B-3F25-49B2-8882-53A3C77A347A}"/>
                </a:ext>
              </a:extLst>
            </p:cNvPr>
            <p:cNvSpPr/>
            <p:nvPr/>
          </p:nvSpPr>
          <p:spPr>
            <a:xfrm>
              <a:off x="5361075" y="3579450"/>
              <a:ext cx="3600" cy="5375"/>
            </a:xfrm>
            <a:custGeom>
              <a:avLst/>
              <a:gdLst/>
              <a:ahLst/>
              <a:cxnLst/>
              <a:rect l="l" t="t" r="r" b="b"/>
              <a:pathLst>
                <a:path w="144" h="215" extrusionOk="0">
                  <a:moveTo>
                    <a:pt x="0" y="0"/>
                  </a:moveTo>
                  <a:cubicBezTo>
                    <a:pt x="0" y="107"/>
                    <a:pt x="48" y="167"/>
                    <a:pt x="143" y="214"/>
                  </a:cubicBezTo>
                  <a:cubicBezTo>
                    <a:pt x="143" y="119"/>
                    <a:pt x="96"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8081;p32">
              <a:extLst>
                <a:ext uri="{FF2B5EF4-FFF2-40B4-BE49-F238E27FC236}">
                  <a16:creationId xmlns:a16="http://schemas.microsoft.com/office/drawing/2014/main" id="{E78B5FD2-FD6B-4C7D-A6ED-50F9065A2596}"/>
                </a:ext>
              </a:extLst>
            </p:cNvPr>
            <p:cNvSpPr/>
            <p:nvPr/>
          </p:nvSpPr>
          <p:spPr>
            <a:xfrm>
              <a:off x="5349775" y="3488350"/>
              <a:ext cx="2400" cy="4200"/>
            </a:xfrm>
            <a:custGeom>
              <a:avLst/>
              <a:gdLst/>
              <a:ahLst/>
              <a:cxnLst/>
              <a:rect l="l" t="t" r="r" b="b"/>
              <a:pathLst>
                <a:path w="96" h="168" extrusionOk="0">
                  <a:moveTo>
                    <a:pt x="95" y="1"/>
                  </a:moveTo>
                  <a:lnTo>
                    <a:pt x="95" y="1"/>
                  </a:lnTo>
                  <a:cubicBezTo>
                    <a:pt x="86" y="19"/>
                    <a:pt x="75" y="40"/>
                    <a:pt x="62" y="62"/>
                  </a:cubicBezTo>
                  <a:lnTo>
                    <a:pt x="62" y="62"/>
                  </a:lnTo>
                  <a:cubicBezTo>
                    <a:pt x="75" y="42"/>
                    <a:pt x="87" y="22"/>
                    <a:pt x="95" y="1"/>
                  </a:cubicBezTo>
                  <a:close/>
                  <a:moveTo>
                    <a:pt x="62" y="62"/>
                  </a:moveTo>
                  <a:cubicBezTo>
                    <a:pt x="40" y="96"/>
                    <a:pt x="15" y="129"/>
                    <a:pt x="0" y="167"/>
                  </a:cubicBezTo>
                  <a:cubicBezTo>
                    <a:pt x="22" y="131"/>
                    <a:pt x="43" y="95"/>
                    <a:pt x="62" y="6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8082;p32">
              <a:extLst>
                <a:ext uri="{FF2B5EF4-FFF2-40B4-BE49-F238E27FC236}">
                  <a16:creationId xmlns:a16="http://schemas.microsoft.com/office/drawing/2014/main" id="{FA1D5A6F-73CE-4EB0-A3E7-BDAE0E55B088}"/>
                </a:ext>
              </a:extLst>
            </p:cNvPr>
            <p:cNvSpPr/>
            <p:nvPr/>
          </p:nvSpPr>
          <p:spPr>
            <a:xfrm>
              <a:off x="5346200" y="3473775"/>
              <a:ext cx="3600" cy="3600"/>
            </a:xfrm>
            <a:custGeom>
              <a:avLst/>
              <a:gdLst/>
              <a:ahLst/>
              <a:cxnLst/>
              <a:rect l="l" t="t" r="r" b="b"/>
              <a:pathLst>
                <a:path w="144" h="144" extrusionOk="0">
                  <a:moveTo>
                    <a:pt x="0" y="143"/>
                  </a:moveTo>
                  <a:lnTo>
                    <a:pt x="143"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8083;p32">
              <a:extLst>
                <a:ext uri="{FF2B5EF4-FFF2-40B4-BE49-F238E27FC236}">
                  <a16:creationId xmlns:a16="http://schemas.microsoft.com/office/drawing/2014/main" id="{2B248D75-BAA4-44F9-B347-937A1CF646F5}"/>
                </a:ext>
              </a:extLst>
            </p:cNvPr>
            <p:cNvSpPr/>
            <p:nvPr/>
          </p:nvSpPr>
          <p:spPr>
            <a:xfrm>
              <a:off x="5347375" y="3520500"/>
              <a:ext cx="2425" cy="3300"/>
            </a:xfrm>
            <a:custGeom>
              <a:avLst/>
              <a:gdLst/>
              <a:ahLst/>
              <a:cxnLst/>
              <a:rect l="l" t="t" r="r" b="b"/>
              <a:pathLst>
                <a:path w="97" h="132" extrusionOk="0">
                  <a:moveTo>
                    <a:pt x="96" y="1"/>
                  </a:moveTo>
                  <a:cubicBezTo>
                    <a:pt x="1" y="36"/>
                    <a:pt x="1" y="84"/>
                    <a:pt x="72" y="132"/>
                  </a:cubicBezTo>
                  <a:cubicBezTo>
                    <a:pt x="96" y="84"/>
                    <a:pt x="96" y="36"/>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8084;p32">
              <a:extLst>
                <a:ext uri="{FF2B5EF4-FFF2-40B4-BE49-F238E27FC236}">
                  <a16:creationId xmlns:a16="http://schemas.microsoft.com/office/drawing/2014/main" id="{9FAF5819-23AA-466A-9714-68CC5B389367}"/>
                </a:ext>
              </a:extLst>
            </p:cNvPr>
            <p:cNvSpPr/>
            <p:nvPr/>
          </p:nvSpPr>
          <p:spPr>
            <a:xfrm>
              <a:off x="5357200" y="3573475"/>
              <a:ext cx="2400" cy="4200"/>
            </a:xfrm>
            <a:custGeom>
              <a:avLst/>
              <a:gdLst/>
              <a:ahLst/>
              <a:cxnLst/>
              <a:rect l="l" t="t" r="r" b="b"/>
              <a:pathLst>
                <a:path w="96" h="168" extrusionOk="0">
                  <a:moveTo>
                    <a:pt x="1" y="1"/>
                  </a:moveTo>
                  <a:lnTo>
                    <a:pt x="1" y="1"/>
                  </a:lnTo>
                  <a:cubicBezTo>
                    <a:pt x="25" y="49"/>
                    <a:pt x="72" y="108"/>
                    <a:pt x="96" y="168"/>
                  </a:cubicBezTo>
                  <a:cubicBezTo>
                    <a:pt x="96" y="96"/>
                    <a:pt x="60" y="49"/>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8085;p32">
              <a:extLst>
                <a:ext uri="{FF2B5EF4-FFF2-40B4-BE49-F238E27FC236}">
                  <a16:creationId xmlns:a16="http://schemas.microsoft.com/office/drawing/2014/main" id="{C83B27D7-9FE2-4219-9F94-DE542CB9D659}"/>
                </a:ext>
              </a:extLst>
            </p:cNvPr>
            <p:cNvSpPr/>
            <p:nvPr/>
          </p:nvSpPr>
          <p:spPr>
            <a:xfrm>
              <a:off x="5403925" y="3341025"/>
              <a:ext cx="3025" cy="3300"/>
            </a:xfrm>
            <a:custGeom>
              <a:avLst/>
              <a:gdLst/>
              <a:ahLst/>
              <a:cxnLst/>
              <a:rect l="l" t="t" r="r" b="b"/>
              <a:pathLst>
                <a:path w="121" h="132" extrusionOk="0">
                  <a:moveTo>
                    <a:pt x="120" y="0"/>
                  </a:moveTo>
                  <a:cubicBezTo>
                    <a:pt x="72" y="0"/>
                    <a:pt x="49" y="0"/>
                    <a:pt x="1" y="12"/>
                  </a:cubicBezTo>
                  <a:lnTo>
                    <a:pt x="1" y="131"/>
                  </a:lnTo>
                  <a:cubicBezTo>
                    <a:pt x="49" y="95"/>
                    <a:pt x="96" y="48"/>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8086;p32">
              <a:extLst>
                <a:ext uri="{FF2B5EF4-FFF2-40B4-BE49-F238E27FC236}">
                  <a16:creationId xmlns:a16="http://schemas.microsoft.com/office/drawing/2014/main" id="{D759DF71-CC42-4AB2-8833-E0F049113DFE}"/>
                </a:ext>
              </a:extLst>
            </p:cNvPr>
            <p:cNvSpPr/>
            <p:nvPr/>
          </p:nvSpPr>
          <p:spPr>
            <a:xfrm>
              <a:off x="5396200" y="3362150"/>
              <a:ext cx="3300" cy="3900"/>
            </a:xfrm>
            <a:custGeom>
              <a:avLst/>
              <a:gdLst/>
              <a:ahLst/>
              <a:cxnLst/>
              <a:rect l="l" t="t" r="r" b="b"/>
              <a:pathLst>
                <a:path w="132" h="156" extrusionOk="0">
                  <a:moveTo>
                    <a:pt x="0" y="155"/>
                  </a:moveTo>
                  <a:cubicBezTo>
                    <a:pt x="48" y="108"/>
                    <a:pt x="84" y="48"/>
                    <a:pt x="131" y="1"/>
                  </a:cubicBezTo>
                  <a:cubicBezTo>
                    <a:pt x="84" y="48"/>
                    <a:pt x="48" y="108"/>
                    <a:pt x="0" y="155"/>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8087;p32">
              <a:extLst>
                <a:ext uri="{FF2B5EF4-FFF2-40B4-BE49-F238E27FC236}">
                  <a16:creationId xmlns:a16="http://schemas.microsoft.com/office/drawing/2014/main" id="{21156A04-8E3B-4DB8-8C92-8BB9B3BCDC01}"/>
                </a:ext>
              </a:extLst>
            </p:cNvPr>
            <p:cNvSpPr/>
            <p:nvPr/>
          </p:nvSpPr>
          <p:spPr>
            <a:xfrm>
              <a:off x="5392925" y="3366025"/>
              <a:ext cx="3600" cy="3600"/>
            </a:xfrm>
            <a:custGeom>
              <a:avLst/>
              <a:gdLst/>
              <a:ahLst/>
              <a:cxnLst/>
              <a:rect l="l" t="t" r="r" b="b"/>
              <a:pathLst>
                <a:path w="144" h="144" extrusionOk="0">
                  <a:moveTo>
                    <a:pt x="0" y="143"/>
                  </a:moveTo>
                  <a:cubicBezTo>
                    <a:pt x="36" y="107"/>
                    <a:pt x="84" y="48"/>
                    <a:pt x="143" y="0"/>
                  </a:cubicBezTo>
                  <a:cubicBezTo>
                    <a:pt x="84" y="48"/>
                    <a:pt x="36" y="107"/>
                    <a:pt x="0" y="14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8088;p32">
              <a:extLst>
                <a:ext uri="{FF2B5EF4-FFF2-40B4-BE49-F238E27FC236}">
                  <a16:creationId xmlns:a16="http://schemas.microsoft.com/office/drawing/2014/main" id="{05D90216-C8A1-4600-8D38-51E71D39B433}"/>
                </a:ext>
              </a:extLst>
            </p:cNvPr>
            <p:cNvSpPr/>
            <p:nvPr/>
          </p:nvSpPr>
          <p:spPr>
            <a:xfrm>
              <a:off x="5360475" y="3490750"/>
              <a:ext cx="96775" cy="70250"/>
            </a:xfrm>
            <a:custGeom>
              <a:avLst/>
              <a:gdLst/>
              <a:ahLst/>
              <a:cxnLst/>
              <a:rect l="l" t="t" r="r" b="b"/>
              <a:pathLst>
                <a:path w="3871" h="2810" extrusionOk="0">
                  <a:moveTo>
                    <a:pt x="536" y="0"/>
                  </a:moveTo>
                  <a:cubicBezTo>
                    <a:pt x="108" y="905"/>
                    <a:pt x="1" y="1845"/>
                    <a:pt x="251" y="2810"/>
                  </a:cubicBezTo>
                  <a:cubicBezTo>
                    <a:pt x="298" y="2643"/>
                    <a:pt x="251" y="2465"/>
                    <a:pt x="417" y="2346"/>
                  </a:cubicBezTo>
                  <a:cubicBezTo>
                    <a:pt x="465" y="2346"/>
                    <a:pt x="501" y="2334"/>
                    <a:pt x="501" y="2322"/>
                  </a:cubicBezTo>
                  <a:cubicBezTo>
                    <a:pt x="501" y="2107"/>
                    <a:pt x="544" y="1903"/>
                    <a:pt x="802" y="1903"/>
                  </a:cubicBezTo>
                  <a:cubicBezTo>
                    <a:pt x="816" y="1903"/>
                    <a:pt x="831" y="1904"/>
                    <a:pt x="846" y="1905"/>
                  </a:cubicBezTo>
                  <a:cubicBezTo>
                    <a:pt x="1084" y="1917"/>
                    <a:pt x="1310" y="1917"/>
                    <a:pt x="1548" y="1917"/>
                  </a:cubicBezTo>
                  <a:cubicBezTo>
                    <a:pt x="1608" y="1822"/>
                    <a:pt x="1715" y="1822"/>
                    <a:pt x="1799" y="1810"/>
                  </a:cubicBezTo>
                  <a:cubicBezTo>
                    <a:pt x="1858" y="1786"/>
                    <a:pt x="1894" y="1726"/>
                    <a:pt x="1894" y="1667"/>
                  </a:cubicBezTo>
                  <a:cubicBezTo>
                    <a:pt x="1858" y="1667"/>
                    <a:pt x="1834" y="1643"/>
                    <a:pt x="1799" y="1631"/>
                  </a:cubicBezTo>
                  <a:cubicBezTo>
                    <a:pt x="1668" y="1631"/>
                    <a:pt x="1548" y="1619"/>
                    <a:pt x="1418" y="1619"/>
                  </a:cubicBezTo>
                  <a:cubicBezTo>
                    <a:pt x="1418" y="1619"/>
                    <a:pt x="1394" y="1631"/>
                    <a:pt x="1370" y="1643"/>
                  </a:cubicBezTo>
                  <a:cubicBezTo>
                    <a:pt x="1360" y="1650"/>
                    <a:pt x="1351" y="1653"/>
                    <a:pt x="1342" y="1653"/>
                  </a:cubicBezTo>
                  <a:cubicBezTo>
                    <a:pt x="1320" y="1653"/>
                    <a:pt x="1300" y="1633"/>
                    <a:pt x="1275" y="1607"/>
                  </a:cubicBezTo>
                  <a:cubicBezTo>
                    <a:pt x="548" y="1548"/>
                    <a:pt x="548" y="1548"/>
                    <a:pt x="656" y="917"/>
                  </a:cubicBezTo>
                  <a:lnTo>
                    <a:pt x="656" y="917"/>
                  </a:lnTo>
                  <a:cubicBezTo>
                    <a:pt x="697" y="930"/>
                    <a:pt x="732" y="936"/>
                    <a:pt x="760" y="936"/>
                  </a:cubicBezTo>
                  <a:cubicBezTo>
                    <a:pt x="863" y="936"/>
                    <a:pt x="886" y="857"/>
                    <a:pt x="858" y="726"/>
                  </a:cubicBezTo>
                  <a:cubicBezTo>
                    <a:pt x="834" y="548"/>
                    <a:pt x="917" y="476"/>
                    <a:pt x="1096" y="476"/>
                  </a:cubicBezTo>
                  <a:cubicBezTo>
                    <a:pt x="1323" y="483"/>
                    <a:pt x="1546" y="490"/>
                    <a:pt x="1767" y="490"/>
                  </a:cubicBezTo>
                  <a:cubicBezTo>
                    <a:pt x="1929" y="490"/>
                    <a:pt x="2090" y="486"/>
                    <a:pt x="2251" y="476"/>
                  </a:cubicBezTo>
                  <a:cubicBezTo>
                    <a:pt x="2326" y="470"/>
                    <a:pt x="2402" y="467"/>
                    <a:pt x="2479" y="467"/>
                  </a:cubicBezTo>
                  <a:cubicBezTo>
                    <a:pt x="2687" y="467"/>
                    <a:pt x="2898" y="485"/>
                    <a:pt x="3107" y="485"/>
                  </a:cubicBezTo>
                  <a:cubicBezTo>
                    <a:pt x="3365" y="485"/>
                    <a:pt x="3622" y="458"/>
                    <a:pt x="3870" y="333"/>
                  </a:cubicBezTo>
                  <a:cubicBezTo>
                    <a:pt x="3858" y="310"/>
                    <a:pt x="3823" y="274"/>
                    <a:pt x="3811" y="250"/>
                  </a:cubicBezTo>
                  <a:cubicBezTo>
                    <a:pt x="3751" y="214"/>
                    <a:pt x="3692" y="202"/>
                    <a:pt x="3620" y="191"/>
                  </a:cubicBezTo>
                  <a:lnTo>
                    <a:pt x="3406" y="191"/>
                  </a:lnTo>
                  <a:cubicBezTo>
                    <a:pt x="3236" y="234"/>
                    <a:pt x="3066" y="260"/>
                    <a:pt x="2899" y="260"/>
                  </a:cubicBezTo>
                  <a:cubicBezTo>
                    <a:pt x="2655" y="260"/>
                    <a:pt x="2417" y="205"/>
                    <a:pt x="2191" y="71"/>
                  </a:cubicBezTo>
                  <a:cubicBezTo>
                    <a:pt x="2108" y="60"/>
                    <a:pt x="2049" y="36"/>
                    <a:pt x="1977" y="36"/>
                  </a:cubicBezTo>
                  <a:cubicBezTo>
                    <a:pt x="1877" y="36"/>
                    <a:pt x="1779" y="34"/>
                    <a:pt x="1682" y="34"/>
                  </a:cubicBezTo>
                  <a:cubicBezTo>
                    <a:pt x="1537" y="34"/>
                    <a:pt x="1394" y="38"/>
                    <a:pt x="1251" y="60"/>
                  </a:cubicBezTo>
                  <a:cubicBezTo>
                    <a:pt x="1132" y="71"/>
                    <a:pt x="1013" y="131"/>
                    <a:pt x="894" y="179"/>
                  </a:cubicBezTo>
                  <a:cubicBezTo>
                    <a:pt x="844" y="214"/>
                    <a:pt x="804" y="228"/>
                    <a:pt x="771" y="228"/>
                  </a:cubicBezTo>
                  <a:cubicBezTo>
                    <a:pt x="691" y="228"/>
                    <a:pt x="646" y="147"/>
                    <a:pt x="596" y="71"/>
                  </a:cubicBezTo>
                  <a:cubicBezTo>
                    <a:pt x="584" y="36"/>
                    <a:pt x="548" y="24"/>
                    <a:pt x="53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8089;p32">
              <a:extLst>
                <a:ext uri="{FF2B5EF4-FFF2-40B4-BE49-F238E27FC236}">
                  <a16:creationId xmlns:a16="http://schemas.microsoft.com/office/drawing/2014/main" id="{201D3E66-69F4-45A9-BE3C-303F79F89F76}"/>
                </a:ext>
              </a:extLst>
            </p:cNvPr>
            <p:cNvSpPr/>
            <p:nvPr/>
          </p:nvSpPr>
          <p:spPr>
            <a:xfrm>
              <a:off x="5361075" y="3480925"/>
              <a:ext cx="3900" cy="3300"/>
            </a:xfrm>
            <a:custGeom>
              <a:avLst/>
              <a:gdLst/>
              <a:ahLst/>
              <a:cxnLst/>
              <a:rect l="l" t="t" r="r" b="b"/>
              <a:pathLst>
                <a:path w="156" h="132" extrusionOk="0">
                  <a:moveTo>
                    <a:pt x="155" y="0"/>
                  </a:moveTo>
                  <a:lnTo>
                    <a:pt x="155" y="0"/>
                  </a:lnTo>
                  <a:cubicBezTo>
                    <a:pt x="84" y="36"/>
                    <a:pt x="0" y="48"/>
                    <a:pt x="108" y="131"/>
                  </a:cubicBezTo>
                  <a:lnTo>
                    <a:pt x="15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8090;p32">
              <a:extLst>
                <a:ext uri="{FF2B5EF4-FFF2-40B4-BE49-F238E27FC236}">
                  <a16:creationId xmlns:a16="http://schemas.microsoft.com/office/drawing/2014/main" id="{9752D8ED-5D32-401C-A7FC-52B5C7368718}"/>
                </a:ext>
              </a:extLst>
            </p:cNvPr>
            <p:cNvSpPr/>
            <p:nvPr/>
          </p:nvSpPr>
          <p:spPr>
            <a:xfrm>
              <a:off x="5414350" y="3319000"/>
              <a:ext cx="3000" cy="4175"/>
            </a:xfrm>
            <a:custGeom>
              <a:avLst/>
              <a:gdLst/>
              <a:ahLst/>
              <a:cxnLst/>
              <a:rect l="l" t="t" r="r" b="b"/>
              <a:pathLst>
                <a:path w="120" h="167" extrusionOk="0">
                  <a:moveTo>
                    <a:pt x="120" y="0"/>
                  </a:moveTo>
                  <a:lnTo>
                    <a:pt x="120" y="0"/>
                  </a:lnTo>
                  <a:cubicBezTo>
                    <a:pt x="72" y="60"/>
                    <a:pt x="48" y="119"/>
                    <a:pt x="1" y="167"/>
                  </a:cubicBezTo>
                  <a:cubicBezTo>
                    <a:pt x="48" y="119"/>
                    <a:pt x="96" y="60"/>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8091;p32">
              <a:extLst>
                <a:ext uri="{FF2B5EF4-FFF2-40B4-BE49-F238E27FC236}">
                  <a16:creationId xmlns:a16="http://schemas.microsoft.com/office/drawing/2014/main" id="{DEE614D4-9BB9-423D-97F2-503923C93A3C}"/>
                </a:ext>
              </a:extLst>
            </p:cNvPr>
            <p:cNvSpPr/>
            <p:nvPr/>
          </p:nvSpPr>
          <p:spPr>
            <a:xfrm>
              <a:off x="5439350" y="3280300"/>
              <a:ext cx="3600" cy="3600"/>
            </a:xfrm>
            <a:custGeom>
              <a:avLst/>
              <a:gdLst/>
              <a:ahLst/>
              <a:cxnLst/>
              <a:rect l="l" t="t" r="r" b="b"/>
              <a:pathLst>
                <a:path w="144" h="144" extrusionOk="0">
                  <a:moveTo>
                    <a:pt x="1" y="0"/>
                  </a:moveTo>
                  <a:lnTo>
                    <a:pt x="1" y="143"/>
                  </a:lnTo>
                  <a:lnTo>
                    <a:pt x="144" y="143"/>
                  </a:lnTo>
                  <a:cubicBezTo>
                    <a:pt x="108" y="84"/>
                    <a:pt x="48" y="36"/>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8092;p32">
              <a:extLst>
                <a:ext uri="{FF2B5EF4-FFF2-40B4-BE49-F238E27FC236}">
                  <a16:creationId xmlns:a16="http://schemas.microsoft.com/office/drawing/2014/main" id="{79A4AA69-44E3-4BFE-AF97-3BF697D90167}"/>
                </a:ext>
              </a:extLst>
            </p:cNvPr>
            <p:cNvSpPr/>
            <p:nvPr/>
          </p:nvSpPr>
          <p:spPr>
            <a:xfrm>
              <a:off x="5437875" y="3278525"/>
              <a:ext cx="1500" cy="1500"/>
            </a:xfrm>
            <a:custGeom>
              <a:avLst/>
              <a:gdLst/>
              <a:ahLst/>
              <a:cxnLst/>
              <a:rect l="l" t="t" r="r" b="b"/>
              <a:pathLst>
                <a:path w="60" h="60" extrusionOk="0">
                  <a:moveTo>
                    <a:pt x="24" y="0"/>
                  </a:moveTo>
                  <a:cubicBezTo>
                    <a:pt x="14" y="0"/>
                    <a:pt x="5" y="9"/>
                    <a:pt x="0" y="24"/>
                  </a:cubicBezTo>
                  <a:cubicBezTo>
                    <a:pt x="0" y="24"/>
                    <a:pt x="48" y="47"/>
                    <a:pt x="60" y="59"/>
                  </a:cubicBezTo>
                  <a:cubicBezTo>
                    <a:pt x="53" y="18"/>
                    <a:pt x="38" y="0"/>
                    <a:pt x="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8093;p32">
              <a:extLst>
                <a:ext uri="{FF2B5EF4-FFF2-40B4-BE49-F238E27FC236}">
                  <a16:creationId xmlns:a16="http://schemas.microsoft.com/office/drawing/2014/main" id="{5F67F94C-9D8F-496A-99A8-294903A64FDB}"/>
                </a:ext>
              </a:extLst>
            </p:cNvPr>
            <p:cNvSpPr/>
            <p:nvPr/>
          </p:nvSpPr>
          <p:spPr>
            <a:xfrm>
              <a:off x="5389050" y="3995075"/>
              <a:ext cx="78900" cy="11500"/>
            </a:xfrm>
            <a:custGeom>
              <a:avLst/>
              <a:gdLst/>
              <a:ahLst/>
              <a:cxnLst/>
              <a:rect l="l" t="t" r="r" b="b"/>
              <a:pathLst>
                <a:path w="3156" h="460" extrusionOk="0">
                  <a:moveTo>
                    <a:pt x="258" y="1"/>
                  </a:moveTo>
                  <a:cubicBezTo>
                    <a:pt x="156" y="1"/>
                    <a:pt x="67" y="48"/>
                    <a:pt x="13" y="222"/>
                  </a:cubicBezTo>
                  <a:lnTo>
                    <a:pt x="1" y="258"/>
                  </a:lnTo>
                  <a:cubicBezTo>
                    <a:pt x="133" y="258"/>
                    <a:pt x="268" y="244"/>
                    <a:pt x="401" y="244"/>
                  </a:cubicBezTo>
                  <a:cubicBezTo>
                    <a:pt x="569" y="244"/>
                    <a:pt x="735" y="266"/>
                    <a:pt x="894" y="365"/>
                  </a:cubicBezTo>
                  <a:cubicBezTo>
                    <a:pt x="1035" y="436"/>
                    <a:pt x="1182" y="460"/>
                    <a:pt x="1331" y="460"/>
                  </a:cubicBezTo>
                  <a:cubicBezTo>
                    <a:pt x="1506" y="460"/>
                    <a:pt x="1684" y="427"/>
                    <a:pt x="1858" y="401"/>
                  </a:cubicBezTo>
                  <a:cubicBezTo>
                    <a:pt x="1953" y="389"/>
                    <a:pt x="2060" y="389"/>
                    <a:pt x="2156" y="377"/>
                  </a:cubicBezTo>
                  <a:cubicBezTo>
                    <a:pt x="2269" y="324"/>
                    <a:pt x="2385" y="300"/>
                    <a:pt x="2502" y="300"/>
                  </a:cubicBezTo>
                  <a:cubicBezTo>
                    <a:pt x="2620" y="300"/>
                    <a:pt x="2739" y="324"/>
                    <a:pt x="2858" y="365"/>
                  </a:cubicBezTo>
                  <a:lnTo>
                    <a:pt x="3156" y="365"/>
                  </a:lnTo>
                  <a:cubicBezTo>
                    <a:pt x="3108" y="282"/>
                    <a:pt x="3072" y="199"/>
                    <a:pt x="3025" y="127"/>
                  </a:cubicBezTo>
                  <a:cubicBezTo>
                    <a:pt x="2215" y="103"/>
                    <a:pt x="1418" y="91"/>
                    <a:pt x="632" y="68"/>
                  </a:cubicBezTo>
                  <a:cubicBezTo>
                    <a:pt x="515" y="68"/>
                    <a:pt x="378" y="1"/>
                    <a:pt x="2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8094;p32">
              <a:extLst>
                <a:ext uri="{FF2B5EF4-FFF2-40B4-BE49-F238E27FC236}">
                  <a16:creationId xmlns:a16="http://schemas.microsoft.com/office/drawing/2014/main" id="{773A2CF3-A6F4-4D99-B2EC-19AC1E149669}"/>
                </a:ext>
              </a:extLst>
            </p:cNvPr>
            <p:cNvSpPr/>
            <p:nvPr/>
          </p:nvSpPr>
          <p:spPr>
            <a:xfrm>
              <a:off x="5706950" y="4018700"/>
              <a:ext cx="26825" cy="4275"/>
            </a:xfrm>
            <a:custGeom>
              <a:avLst/>
              <a:gdLst/>
              <a:ahLst/>
              <a:cxnLst/>
              <a:rect l="l" t="t" r="r" b="b"/>
              <a:pathLst>
                <a:path w="1073" h="171" extrusionOk="0">
                  <a:moveTo>
                    <a:pt x="569" y="0"/>
                  </a:moveTo>
                  <a:cubicBezTo>
                    <a:pt x="396" y="0"/>
                    <a:pt x="221" y="28"/>
                    <a:pt x="49" y="28"/>
                  </a:cubicBezTo>
                  <a:cubicBezTo>
                    <a:pt x="33" y="28"/>
                    <a:pt x="17" y="28"/>
                    <a:pt x="1" y="27"/>
                  </a:cubicBezTo>
                  <a:lnTo>
                    <a:pt x="1" y="27"/>
                  </a:lnTo>
                  <a:cubicBezTo>
                    <a:pt x="239" y="158"/>
                    <a:pt x="513" y="87"/>
                    <a:pt x="786" y="170"/>
                  </a:cubicBezTo>
                  <a:cubicBezTo>
                    <a:pt x="870" y="158"/>
                    <a:pt x="977" y="147"/>
                    <a:pt x="1072" y="135"/>
                  </a:cubicBezTo>
                  <a:cubicBezTo>
                    <a:pt x="908" y="27"/>
                    <a:pt x="740" y="0"/>
                    <a:pt x="5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8095;p32">
              <a:extLst>
                <a:ext uri="{FF2B5EF4-FFF2-40B4-BE49-F238E27FC236}">
                  <a16:creationId xmlns:a16="http://schemas.microsoft.com/office/drawing/2014/main" id="{C6EC1858-B7E0-4465-988D-A7FED9218EA2}"/>
                </a:ext>
              </a:extLst>
            </p:cNvPr>
            <p:cNvSpPr/>
            <p:nvPr/>
          </p:nvSpPr>
          <p:spPr>
            <a:xfrm>
              <a:off x="5539675" y="4015600"/>
              <a:ext cx="22050" cy="3500"/>
            </a:xfrm>
            <a:custGeom>
              <a:avLst/>
              <a:gdLst/>
              <a:ahLst/>
              <a:cxnLst/>
              <a:rect l="l" t="t" r="r" b="b"/>
              <a:pathLst>
                <a:path w="882" h="140" extrusionOk="0">
                  <a:moveTo>
                    <a:pt x="340" y="1"/>
                  </a:moveTo>
                  <a:cubicBezTo>
                    <a:pt x="227" y="1"/>
                    <a:pt x="114" y="11"/>
                    <a:pt x="0" y="20"/>
                  </a:cubicBezTo>
                  <a:lnTo>
                    <a:pt x="0" y="140"/>
                  </a:lnTo>
                  <a:cubicBezTo>
                    <a:pt x="199" y="140"/>
                    <a:pt x="392" y="129"/>
                    <a:pt x="587" y="129"/>
                  </a:cubicBezTo>
                  <a:cubicBezTo>
                    <a:pt x="684" y="129"/>
                    <a:pt x="782" y="132"/>
                    <a:pt x="881" y="140"/>
                  </a:cubicBezTo>
                  <a:cubicBezTo>
                    <a:pt x="705" y="29"/>
                    <a:pt x="523" y="1"/>
                    <a:pt x="34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8096;p32">
              <a:extLst>
                <a:ext uri="{FF2B5EF4-FFF2-40B4-BE49-F238E27FC236}">
                  <a16:creationId xmlns:a16="http://schemas.microsoft.com/office/drawing/2014/main" id="{0D5C9465-B8EA-41F0-BF45-3EF01375E8BE}"/>
                </a:ext>
              </a:extLst>
            </p:cNvPr>
            <p:cNvSpPr/>
            <p:nvPr/>
          </p:nvSpPr>
          <p:spPr>
            <a:xfrm>
              <a:off x="5442925" y="4000875"/>
              <a:ext cx="17600" cy="4225"/>
            </a:xfrm>
            <a:custGeom>
              <a:avLst/>
              <a:gdLst/>
              <a:ahLst/>
              <a:cxnLst/>
              <a:rect l="l" t="t" r="r" b="b"/>
              <a:pathLst>
                <a:path w="704" h="169" extrusionOk="0">
                  <a:moveTo>
                    <a:pt x="358" y="1"/>
                  </a:moveTo>
                  <a:cubicBezTo>
                    <a:pt x="240" y="1"/>
                    <a:pt x="122" y="48"/>
                    <a:pt x="1" y="145"/>
                  </a:cubicBezTo>
                  <a:cubicBezTo>
                    <a:pt x="203" y="145"/>
                    <a:pt x="394" y="157"/>
                    <a:pt x="572" y="169"/>
                  </a:cubicBezTo>
                  <a:lnTo>
                    <a:pt x="703" y="133"/>
                  </a:lnTo>
                  <a:cubicBezTo>
                    <a:pt x="586" y="45"/>
                    <a:pt x="472" y="1"/>
                    <a:pt x="3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8097;p32">
              <a:extLst>
                <a:ext uri="{FF2B5EF4-FFF2-40B4-BE49-F238E27FC236}">
                  <a16:creationId xmlns:a16="http://schemas.microsoft.com/office/drawing/2014/main" id="{907850AA-6A6C-44F5-AA75-3E23BB158065}"/>
                </a:ext>
              </a:extLst>
            </p:cNvPr>
            <p:cNvSpPr/>
            <p:nvPr/>
          </p:nvSpPr>
          <p:spPr>
            <a:xfrm>
              <a:off x="5561400" y="4018475"/>
              <a:ext cx="10725" cy="4050"/>
            </a:xfrm>
            <a:custGeom>
              <a:avLst/>
              <a:gdLst/>
              <a:ahLst/>
              <a:cxnLst/>
              <a:rect l="l" t="t" r="r" b="b"/>
              <a:pathLst>
                <a:path w="429" h="162" extrusionOk="0">
                  <a:moveTo>
                    <a:pt x="0" y="1"/>
                  </a:moveTo>
                  <a:cubicBezTo>
                    <a:pt x="68" y="111"/>
                    <a:pt x="142" y="162"/>
                    <a:pt x="217" y="162"/>
                  </a:cubicBezTo>
                  <a:cubicBezTo>
                    <a:pt x="288" y="162"/>
                    <a:pt x="360" y="117"/>
                    <a:pt x="429" y="36"/>
                  </a:cubicBezTo>
                  <a:cubicBezTo>
                    <a:pt x="286" y="25"/>
                    <a:pt x="143" y="25"/>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8098;p32">
              <a:extLst>
                <a:ext uri="{FF2B5EF4-FFF2-40B4-BE49-F238E27FC236}">
                  <a16:creationId xmlns:a16="http://schemas.microsoft.com/office/drawing/2014/main" id="{6EAB7032-C3B0-44D9-A36C-052DEAEA1E84}"/>
                </a:ext>
              </a:extLst>
            </p:cNvPr>
            <p:cNvSpPr/>
            <p:nvPr/>
          </p:nvSpPr>
          <p:spPr>
            <a:xfrm>
              <a:off x="5654275" y="4025925"/>
              <a:ext cx="11025" cy="3450"/>
            </a:xfrm>
            <a:custGeom>
              <a:avLst/>
              <a:gdLst/>
              <a:ahLst/>
              <a:cxnLst/>
              <a:rect l="l" t="t" r="r" b="b"/>
              <a:pathLst>
                <a:path w="441" h="138" extrusionOk="0">
                  <a:moveTo>
                    <a:pt x="0" y="0"/>
                  </a:moveTo>
                  <a:cubicBezTo>
                    <a:pt x="80" y="93"/>
                    <a:pt x="154" y="137"/>
                    <a:pt x="228" y="137"/>
                  </a:cubicBezTo>
                  <a:cubicBezTo>
                    <a:pt x="297" y="137"/>
                    <a:pt x="366" y="99"/>
                    <a:pt x="441" y="24"/>
                  </a:cubicBezTo>
                  <a:cubicBezTo>
                    <a:pt x="298" y="24"/>
                    <a:pt x="155" y="24"/>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8099;p32">
              <a:extLst>
                <a:ext uri="{FF2B5EF4-FFF2-40B4-BE49-F238E27FC236}">
                  <a16:creationId xmlns:a16="http://schemas.microsoft.com/office/drawing/2014/main" id="{D639C16C-7C6A-4FDF-A052-002F10776D50}"/>
                </a:ext>
              </a:extLst>
            </p:cNvPr>
            <p:cNvSpPr/>
            <p:nvPr/>
          </p:nvSpPr>
          <p:spPr>
            <a:xfrm>
              <a:off x="5575975" y="4019425"/>
              <a:ext cx="7775" cy="3250"/>
            </a:xfrm>
            <a:custGeom>
              <a:avLst/>
              <a:gdLst/>
              <a:ahLst/>
              <a:cxnLst/>
              <a:rect l="l" t="t" r="r" b="b"/>
              <a:pathLst>
                <a:path w="311" h="130" extrusionOk="0">
                  <a:moveTo>
                    <a:pt x="83" y="0"/>
                  </a:moveTo>
                  <a:cubicBezTo>
                    <a:pt x="54" y="0"/>
                    <a:pt x="27" y="4"/>
                    <a:pt x="1" y="10"/>
                  </a:cubicBezTo>
                  <a:lnTo>
                    <a:pt x="1" y="129"/>
                  </a:lnTo>
                  <a:cubicBezTo>
                    <a:pt x="96" y="118"/>
                    <a:pt x="203" y="118"/>
                    <a:pt x="310" y="106"/>
                  </a:cubicBezTo>
                  <a:cubicBezTo>
                    <a:pt x="241" y="28"/>
                    <a:pt x="159" y="0"/>
                    <a:pt x="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8100;p32">
              <a:extLst>
                <a:ext uri="{FF2B5EF4-FFF2-40B4-BE49-F238E27FC236}">
                  <a16:creationId xmlns:a16="http://schemas.microsoft.com/office/drawing/2014/main" id="{A35E972D-11F1-4E57-B514-E51E78969FC3}"/>
                </a:ext>
              </a:extLst>
            </p:cNvPr>
            <p:cNvSpPr/>
            <p:nvPr/>
          </p:nvSpPr>
          <p:spPr>
            <a:xfrm>
              <a:off x="5614075" y="4008450"/>
              <a:ext cx="8375" cy="2800"/>
            </a:xfrm>
            <a:custGeom>
              <a:avLst/>
              <a:gdLst/>
              <a:ahLst/>
              <a:cxnLst/>
              <a:rect l="l" t="t" r="r" b="b"/>
              <a:pathLst>
                <a:path w="335" h="112" extrusionOk="0">
                  <a:moveTo>
                    <a:pt x="85" y="0"/>
                  </a:moveTo>
                  <a:cubicBezTo>
                    <a:pt x="57" y="0"/>
                    <a:pt x="29" y="3"/>
                    <a:pt x="1" y="9"/>
                  </a:cubicBezTo>
                  <a:cubicBezTo>
                    <a:pt x="77" y="75"/>
                    <a:pt x="160" y="111"/>
                    <a:pt x="257" y="111"/>
                  </a:cubicBezTo>
                  <a:cubicBezTo>
                    <a:pt x="282" y="111"/>
                    <a:pt x="307" y="109"/>
                    <a:pt x="334" y="104"/>
                  </a:cubicBezTo>
                  <a:cubicBezTo>
                    <a:pt x="261" y="31"/>
                    <a:pt x="175" y="0"/>
                    <a:pt x="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8101;p32">
              <a:extLst>
                <a:ext uri="{FF2B5EF4-FFF2-40B4-BE49-F238E27FC236}">
                  <a16:creationId xmlns:a16="http://schemas.microsoft.com/office/drawing/2014/main" id="{F0853AFB-0E64-4773-9E3E-7CBD69114A14}"/>
                </a:ext>
              </a:extLst>
            </p:cNvPr>
            <p:cNvSpPr/>
            <p:nvPr/>
          </p:nvSpPr>
          <p:spPr>
            <a:xfrm>
              <a:off x="5699500" y="4019375"/>
              <a:ext cx="6875" cy="1250"/>
            </a:xfrm>
            <a:custGeom>
              <a:avLst/>
              <a:gdLst/>
              <a:ahLst/>
              <a:cxnLst/>
              <a:rect l="l" t="t" r="r" b="b"/>
              <a:pathLst>
                <a:path w="275" h="50" extrusionOk="0">
                  <a:moveTo>
                    <a:pt x="1" y="0"/>
                  </a:moveTo>
                  <a:cubicBezTo>
                    <a:pt x="51" y="32"/>
                    <a:pt x="100" y="50"/>
                    <a:pt x="149" y="50"/>
                  </a:cubicBezTo>
                  <a:cubicBezTo>
                    <a:pt x="192" y="50"/>
                    <a:pt x="235" y="35"/>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8102;p32">
              <a:extLst>
                <a:ext uri="{FF2B5EF4-FFF2-40B4-BE49-F238E27FC236}">
                  <a16:creationId xmlns:a16="http://schemas.microsoft.com/office/drawing/2014/main" id="{B515F0FC-8B2C-4551-9791-29F7E313A114}"/>
                </a:ext>
              </a:extLst>
            </p:cNvPr>
            <p:cNvSpPr/>
            <p:nvPr/>
          </p:nvSpPr>
          <p:spPr>
            <a:xfrm>
              <a:off x="5392925" y="4004200"/>
              <a:ext cx="42600" cy="5375"/>
            </a:xfrm>
            <a:custGeom>
              <a:avLst/>
              <a:gdLst/>
              <a:ahLst/>
              <a:cxnLst/>
              <a:rect l="l" t="t" r="r" b="b"/>
              <a:pathLst>
                <a:path w="1704" h="215" extrusionOk="0">
                  <a:moveTo>
                    <a:pt x="739" y="0"/>
                  </a:moveTo>
                  <a:cubicBezTo>
                    <a:pt x="676" y="15"/>
                    <a:pt x="612" y="19"/>
                    <a:pt x="548" y="19"/>
                  </a:cubicBezTo>
                  <a:cubicBezTo>
                    <a:pt x="484" y="19"/>
                    <a:pt x="419" y="15"/>
                    <a:pt x="356" y="15"/>
                  </a:cubicBezTo>
                  <a:cubicBezTo>
                    <a:pt x="230" y="15"/>
                    <a:pt x="108" y="30"/>
                    <a:pt x="0" y="119"/>
                  </a:cubicBezTo>
                  <a:cubicBezTo>
                    <a:pt x="370" y="131"/>
                    <a:pt x="739" y="155"/>
                    <a:pt x="1108" y="179"/>
                  </a:cubicBezTo>
                  <a:cubicBezTo>
                    <a:pt x="1310" y="131"/>
                    <a:pt x="1548" y="215"/>
                    <a:pt x="1703" y="36"/>
                  </a:cubicBezTo>
                  <a:cubicBezTo>
                    <a:pt x="1382" y="24"/>
                    <a:pt x="1072" y="12"/>
                    <a:pt x="7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8103;p32">
              <a:extLst>
                <a:ext uri="{FF2B5EF4-FFF2-40B4-BE49-F238E27FC236}">
                  <a16:creationId xmlns:a16="http://schemas.microsoft.com/office/drawing/2014/main" id="{CDB87042-4FBC-449E-BA31-A8EEE231D63F}"/>
                </a:ext>
              </a:extLst>
            </p:cNvPr>
            <p:cNvSpPr/>
            <p:nvPr/>
          </p:nvSpPr>
          <p:spPr>
            <a:xfrm>
              <a:off x="5398875" y="3836025"/>
              <a:ext cx="125925" cy="23275"/>
            </a:xfrm>
            <a:custGeom>
              <a:avLst/>
              <a:gdLst/>
              <a:ahLst/>
              <a:cxnLst/>
              <a:rect l="l" t="t" r="r" b="b"/>
              <a:pathLst>
                <a:path w="5037" h="931" extrusionOk="0">
                  <a:moveTo>
                    <a:pt x="632" y="0"/>
                  </a:moveTo>
                  <a:cubicBezTo>
                    <a:pt x="429" y="0"/>
                    <a:pt x="215" y="36"/>
                    <a:pt x="36" y="143"/>
                  </a:cubicBezTo>
                  <a:cubicBezTo>
                    <a:pt x="12" y="191"/>
                    <a:pt x="1" y="250"/>
                    <a:pt x="1" y="322"/>
                  </a:cubicBezTo>
                  <a:cubicBezTo>
                    <a:pt x="84" y="512"/>
                    <a:pt x="322" y="465"/>
                    <a:pt x="453" y="572"/>
                  </a:cubicBezTo>
                  <a:lnTo>
                    <a:pt x="4561" y="893"/>
                  </a:lnTo>
                  <a:cubicBezTo>
                    <a:pt x="4630" y="910"/>
                    <a:pt x="4699" y="930"/>
                    <a:pt x="4761" y="930"/>
                  </a:cubicBezTo>
                  <a:cubicBezTo>
                    <a:pt x="4828" y="930"/>
                    <a:pt x="4887" y="908"/>
                    <a:pt x="4930" y="834"/>
                  </a:cubicBezTo>
                  <a:cubicBezTo>
                    <a:pt x="5037" y="655"/>
                    <a:pt x="4918" y="536"/>
                    <a:pt x="4775" y="441"/>
                  </a:cubicBezTo>
                  <a:cubicBezTo>
                    <a:pt x="3406" y="143"/>
                    <a:pt x="2001" y="191"/>
                    <a:pt x="6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8104;p32">
              <a:extLst>
                <a:ext uri="{FF2B5EF4-FFF2-40B4-BE49-F238E27FC236}">
                  <a16:creationId xmlns:a16="http://schemas.microsoft.com/office/drawing/2014/main" id="{3AF56244-6DBD-4F16-B7DE-E4BFE9CEAB15}"/>
                </a:ext>
              </a:extLst>
            </p:cNvPr>
            <p:cNvSpPr/>
            <p:nvPr/>
          </p:nvSpPr>
          <p:spPr>
            <a:xfrm>
              <a:off x="5605750" y="3832450"/>
              <a:ext cx="93775" cy="19950"/>
            </a:xfrm>
            <a:custGeom>
              <a:avLst/>
              <a:gdLst/>
              <a:ahLst/>
              <a:cxnLst/>
              <a:rect l="l" t="t" r="r" b="b"/>
              <a:pathLst>
                <a:path w="3751" h="798" extrusionOk="0">
                  <a:moveTo>
                    <a:pt x="84" y="0"/>
                  </a:moveTo>
                  <a:cubicBezTo>
                    <a:pt x="0" y="96"/>
                    <a:pt x="12" y="203"/>
                    <a:pt x="84" y="298"/>
                  </a:cubicBezTo>
                  <a:cubicBezTo>
                    <a:pt x="1132" y="453"/>
                    <a:pt x="2179" y="584"/>
                    <a:pt x="3227" y="739"/>
                  </a:cubicBezTo>
                  <a:cubicBezTo>
                    <a:pt x="3276" y="780"/>
                    <a:pt x="3333" y="798"/>
                    <a:pt x="3393" y="798"/>
                  </a:cubicBezTo>
                  <a:cubicBezTo>
                    <a:pt x="3436" y="798"/>
                    <a:pt x="3480" y="789"/>
                    <a:pt x="3525" y="774"/>
                  </a:cubicBezTo>
                  <a:cubicBezTo>
                    <a:pt x="3644" y="703"/>
                    <a:pt x="3751" y="596"/>
                    <a:pt x="3668" y="441"/>
                  </a:cubicBezTo>
                  <a:cubicBezTo>
                    <a:pt x="2477" y="262"/>
                    <a:pt x="1286" y="24"/>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8105;p32">
              <a:extLst>
                <a:ext uri="{FF2B5EF4-FFF2-40B4-BE49-F238E27FC236}">
                  <a16:creationId xmlns:a16="http://schemas.microsoft.com/office/drawing/2014/main" id="{07ACD4B8-09DF-4D89-BF99-5E8F1DD006C2}"/>
                </a:ext>
              </a:extLst>
            </p:cNvPr>
            <p:cNvSpPr/>
            <p:nvPr/>
          </p:nvSpPr>
          <p:spPr>
            <a:xfrm>
              <a:off x="5320000" y="3798225"/>
              <a:ext cx="133375" cy="22275"/>
            </a:xfrm>
            <a:custGeom>
              <a:avLst/>
              <a:gdLst/>
              <a:ahLst/>
              <a:cxnLst/>
              <a:rect l="l" t="t" r="r" b="b"/>
              <a:pathLst>
                <a:path w="5335" h="891" extrusionOk="0">
                  <a:moveTo>
                    <a:pt x="938" y="1"/>
                  </a:moveTo>
                  <a:cubicBezTo>
                    <a:pt x="735" y="1"/>
                    <a:pt x="531" y="25"/>
                    <a:pt x="329" y="25"/>
                  </a:cubicBezTo>
                  <a:cubicBezTo>
                    <a:pt x="307" y="25"/>
                    <a:pt x="285" y="25"/>
                    <a:pt x="262" y="24"/>
                  </a:cubicBezTo>
                  <a:lnTo>
                    <a:pt x="262" y="24"/>
                  </a:lnTo>
                  <a:cubicBezTo>
                    <a:pt x="0" y="179"/>
                    <a:pt x="262" y="274"/>
                    <a:pt x="322" y="393"/>
                  </a:cubicBezTo>
                  <a:cubicBezTo>
                    <a:pt x="732" y="484"/>
                    <a:pt x="1149" y="540"/>
                    <a:pt x="1579" y="540"/>
                  </a:cubicBezTo>
                  <a:cubicBezTo>
                    <a:pt x="1710" y="540"/>
                    <a:pt x="1843" y="535"/>
                    <a:pt x="1977" y="524"/>
                  </a:cubicBezTo>
                  <a:cubicBezTo>
                    <a:pt x="2115" y="576"/>
                    <a:pt x="2256" y="590"/>
                    <a:pt x="2399" y="590"/>
                  </a:cubicBezTo>
                  <a:cubicBezTo>
                    <a:pt x="2557" y="590"/>
                    <a:pt x="2716" y="573"/>
                    <a:pt x="2875" y="573"/>
                  </a:cubicBezTo>
                  <a:cubicBezTo>
                    <a:pt x="3033" y="573"/>
                    <a:pt x="3191" y="590"/>
                    <a:pt x="3346" y="655"/>
                  </a:cubicBezTo>
                  <a:cubicBezTo>
                    <a:pt x="3361" y="678"/>
                    <a:pt x="3381" y="686"/>
                    <a:pt x="3406" y="686"/>
                  </a:cubicBezTo>
                  <a:cubicBezTo>
                    <a:pt x="3420" y="686"/>
                    <a:pt x="3436" y="683"/>
                    <a:pt x="3453" y="679"/>
                  </a:cubicBezTo>
                  <a:cubicBezTo>
                    <a:pt x="3499" y="692"/>
                    <a:pt x="3541" y="701"/>
                    <a:pt x="3586" y="701"/>
                  </a:cubicBezTo>
                  <a:cubicBezTo>
                    <a:pt x="3622" y="701"/>
                    <a:pt x="3660" y="695"/>
                    <a:pt x="3703" y="679"/>
                  </a:cubicBezTo>
                  <a:cubicBezTo>
                    <a:pt x="3770" y="708"/>
                    <a:pt x="3844" y="712"/>
                    <a:pt x="3921" y="712"/>
                  </a:cubicBezTo>
                  <a:cubicBezTo>
                    <a:pt x="3953" y="712"/>
                    <a:pt x="3987" y="712"/>
                    <a:pt x="4020" y="712"/>
                  </a:cubicBezTo>
                  <a:cubicBezTo>
                    <a:pt x="4132" y="712"/>
                    <a:pt x="4245" y="720"/>
                    <a:pt x="4346" y="798"/>
                  </a:cubicBezTo>
                  <a:cubicBezTo>
                    <a:pt x="4360" y="812"/>
                    <a:pt x="4378" y="818"/>
                    <a:pt x="4396" y="818"/>
                  </a:cubicBezTo>
                  <a:cubicBezTo>
                    <a:pt x="4408" y="818"/>
                    <a:pt x="4420" y="815"/>
                    <a:pt x="4430" y="810"/>
                  </a:cubicBezTo>
                  <a:cubicBezTo>
                    <a:pt x="4602" y="810"/>
                    <a:pt x="4789" y="891"/>
                    <a:pt x="4962" y="891"/>
                  </a:cubicBezTo>
                  <a:cubicBezTo>
                    <a:pt x="5100" y="891"/>
                    <a:pt x="5229" y="840"/>
                    <a:pt x="5334" y="655"/>
                  </a:cubicBezTo>
                  <a:cubicBezTo>
                    <a:pt x="5263" y="643"/>
                    <a:pt x="5192" y="643"/>
                    <a:pt x="5120" y="631"/>
                  </a:cubicBezTo>
                  <a:cubicBezTo>
                    <a:pt x="5039" y="593"/>
                    <a:pt x="4956" y="585"/>
                    <a:pt x="4873" y="585"/>
                  </a:cubicBezTo>
                  <a:cubicBezTo>
                    <a:pt x="4818" y="585"/>
                    <a:pt x="4762" y="589"/>
                    <a:pt x="4706" y="589"/>
                  </a:cubicBezTo>
                  <a:cubicBezTo>
                    <a:pt x="4637" y="589"/>
                    <a:pt x="4568" y="584"/>
                    <a:pt x="4501" y="560"/>
                  </a:cubicBezTo>
                  <a:lnTo>
                    <a:pt x="4239" y="512"/>
                  </a:lnTo>
                  <a:cubicBezTo>
                    <a:pt x="4156" y="464"/>
                    <a:pt x="4066" y="455"/>
                    <a:pt x="3972" y="455"/>
                  </a:cubicBezTo>
                  <a:cubicBezTo>
                    <a:pt x="3909" y="455"/>
                    <a:pt x="3844" y="459"/>
                    <a:pt x="3780" y="459"/>
                  </a:cubicBezTo>
                  <a:cubicBezTo>
                    <a:pt x="3680" y="459"/>
                    <a:pt x="3581" y="448"/>
                    <a:pt x="3489" y="393"/>
                  </a:cubicBezTo>
                  <a:cubicBezTo>
                    <a:pt x="3418" y="381"/>
                    <a:pt x="3346" y="381"/>
                    <a:pt x="3275" y="357"/>
                  </a:cubicBezTo>
                  <a:cubicBezTo>
                    <a:pt x="3001" y="179"/>
                    <a:pt x="2679" y="262"/>
                    <a:pt x="2382" y="203"/>
                  </a:cubicBezTo>
                  <a:cubicBezTo>
                    <a:pt x="2120" y="143"/>
                    <a:pt x="1846" y="167"/>
                    <a:pt x="1584" y="107"/>
                  </a:cubicBezTo>
                  <a:cubicBezTo>
                    <a:pt x="1569" y="112"/>
                    <a:pt x="1554" y="115"/>
                    <a:pt x="1540" y="115"/>
                  </a:cubicBezTo>
                  <a:cubicBezTo>
                    <a:pt x="1521" y="115"/>
                    <a:pt x="1503" y="109"/>
                    <a:pt x="1489" y="95"/>
                  </a:cubicBezTo>
                  <a:cubicBezTo>
                    <a:pt x="1307" y="21"/>
                    <a:pt x="1123" y="1"/>
                    <a:pt x="9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8106;p32">
              <a:extLst>
                <a:ext uri="{FF2B5EF4-FFF2-40B4-BE49-F238E27FC236}">
                  <a16:creationId xmlns:a16="http://schemas.microsoft.com/office/drawing/2014/main" id="{3BF4BC30-F6BA-4877-B042-F2957C62D303}"/>
                </a:ext>
              </a:extLst>
            </p:cNvPr>
            <p:cNvSpPr/>
            <p:nvPr/>
          </p:nvSpPr>
          <p:spPr>
            <a:xfrm>
              <a:off x="5548300" y="3825425"/>
              <a:ext cx="59550" cy="14550"/>
            </a:xfrm>
            <a:custGeom>
              <a:avLst/>
              <a:gdLst/>
              <a:ahLst/>
              <a:cxnLst/>
              <a:rect l="l" t="t" r="r" b="b"/>
              <a:pathLst>
                <a:path w="2382" h="582" extrusionOk="0">
                  <a:moveTo>
                    <a:pt x="414" y="0"/>
                  </a:moveTo>
                  <a:cubicBezTo>
                    <a:pt x="308" y="0"/>
                    <a:pt x="202" y="3"/>
                    <a:pt x="96" y="8"/>
                  </a:cubicBezTo>
                  <a:cubicBezTo>
                    <a:pt x="12" y="91"/>
                    <a:pt x="1" y="186"/>
                    <a:pt x="96" y="269"/>
                  </a:cubicBezTo>
                  <a:cubicBezTo>
                    <a:pt x="772" y="466"/>
                    <a:pt x="1467" y="582"/>
                    <a:pt x="2183" y="582"/>
                  </a:cubicBezTo>
                  <a:cubicBezTo>
                    <a:pt x="2249" y="582"/>
                    <a:pt x="2315" y="581"/>
                    <a:pt x="2382" y="579"/>
                  </a:cubicBezTo>
                  <a:lnTo>
                    <a:pt x="2382" y="281"/>
                  </a:lnTo>
                  <a:cubicBezTo>
                    <a:pt x="1745" y="96"/>
                    <a:pt x="1081" y="0"/>
                    <a:pt x="4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8107;p32">
              <a:extLst>
                <a:ext uri="{FF2B5EF4-FFF2-40B4-BE49-F238E27FC236}">
                  <a16:creationId xmlns:a16="http://schemas.microsoft.com/office/drawing/2014/main" id="{F751A846-5859-463A-A72B-E790CAEC44EC}"/>
                </a:ext>
              </a:extLst>
            </p:cNvPr>
            <p:cNvSpPr/>
            <p:nvPr/>
          </p:nvSpPr>
          <p:spPr>
            <a:xfrm>
              <a:off x="5430725" y="3814575"/>
              <a:ext cx="78900" cy="14325"/>
            </a:xfrm>
            <a:custGeom>
              <a:avLst/>
              <a:gdLst/>
              <a:ahLst/>
              <a:cxnLst/>
              <a:rect l="l" t="t" r="r" b="b"/>
              <a:pathLst>
                <a:path w="3156" h="573" extrusionOk="0">
                  <a:moveTo>
                    <a:pt x="905" y="1"/>
                  </a:moveTo>
                  <a:cubicBezTo>
                    <a:pt x="782" y="125"/>
                    <a:pt x="640" y="150"/>
                    <a:pt x="493" y="150"/>
                  </a:cubicBezTo>
                  <a:cubicBezTo>
                    <a:pt x="389" y="150"/>
                    <a:pt x="283" y="137"/>
                    <a:pt x="180" y="137"/>
                  </a:cubicBezTo>
                  <a:cubicBezTo>
                    <a:pt x="119" y="137"/>
                    <a:pt x="59" y="142"/>
                    <a:pt x="1" y="156"/>
                  </a:cubicBezTo>
                  <a:cubicBezTo>
                    <a:pt x="987" y="353"/>
                    <a:pt x="1973" y="573"/>
                    <a:pt x="2982" y="573"/>
                  </a:cubicBezTo>
                  <a:cubicBezTo>
                    <a:pt x="3008" y="573"/>
                    <a:pt x="3034" y="573"/>
                    <a:pt x="3060" y="572"/>
                  </a:cubicBezTo>
                  <a:cubicBezTo>
                    <a:pt x="3156" y="477"/>
                    <a:pt x="3156" y="382"/>
                    <a:pt x="3060" y="287"/>
                  </a:cubicBezTo>
                  <a:cubicBezTo>
                    <a:pt x="2370" y="84"/>
                    <a:pt x="1644" y="37"/>
                    <a:pt x="9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8108;p32">
              <a:extLst>
                <a:ext uri="{FF2B5EF4-FFF2-40B4-BE49-F238E27FC236}">
                  <a16:creationId xmlns:a16="http://schemas.microsoft.com/office/drawing/2014/main" id="{EA3D5947-EBAC-45DA-AC9C-7B894970279C}"/>
                </a:ext>
              </a:extLst>
            </p:cNvPr>
            <p:cNvSpPr/>
            <p:nvPr/>
          </p:nvSpPr>
          <p:spPr>
            <a:xfrm>
              <a:off x="5611100" y="3853500"/>
              <a:ext cx="107775" cy="11425"/>
            </a:xfrm>
            <a:custGeom>
              <a:avLst/>
              <a:gdLst/>
              <a:ahLst/>
              <a:cxnLst/>
              <a:rect l="l" t="t" r="r" b="b"/>
              <a:pathLst>
                <a:path w="4311" h="457" extrusionOk="0">
                  <a:moveTo>
                    <a:pt x="3459" y="0"/>
                  </a:moveTo>
                  <a:cubicBezTo>
                    <a:pt x="3284" y="0"/>
                    <a:pt x="3103" y="78"/>
                    <a:pt x="2923" y="78"/>
                  </a:cubicBezTo>
                  <a:cubicBezTo>
                    <a:pt x="2858" y="78"/>
                    <a:pt x="2792" y="68"/>
                    <a:pt x="2727" y="39"/>
                  </a:cubicBezTo>
                  <a:cubicBezTo>
                    <a:pt x="2124" y="39"/>
                    <a:pt x="1521" y="2"/>
                    <a:pt x="914" y="2"/>
                  </a:cubicBezTo>
                  <a:cubicBezTo>
                    <a:pt x="611" y="2"/>
                    <a:pt x="306" y="12"/>
                    <a:pt x="1" y="39"/>
                  </a:cubicBezTo>
                  <a:cubicBezTo>
                    <a:pt x="147" y="142"/>
                    <a:pt x="306" y="154"/>
                    <a:pt x="465" y="154"/>
                  </a:cubicBezTo>
                  <a:cubicBezTo>
                    <a:pt x="518" y="154"/>
                    <a:pt x="570" y="153"/>
                    <a:pt x="622" y="153"/>
                  </a:cubicBezTo>
                  <a:cubicBezTo>
                    <a:pt x="670" y="153"/>
                    <a:pt x="717" y="154"/>
                    <a:pt x="763" y="158"/>
                  </a:cubicBezTo>
                  <a:cubicBezTo>
                    <a:pt x="825" y="165"/>
                    <a:pt x="888" y="167"/>
                    <a:pt x="951" y="167"/>
                  </a:cubicBezTo>
                  <a:cubicBezTo>
                    <a:pt x="1106" y="167"/>
                    <a:pt x="1261" y="153"/>
                    <a:pt x="1414" y="153"/>
                  </a:cubicBezTo>
                  <a:cubicBezTo>
                    <a:pt x="1551" y="153"/>
                    <a:pt x="1688" y="164"/>
                    <a:pt x="1822" y="206"/>
                  </a:cubicBezTo>
                  <a:cubicBezTo>
                    <a:pt x="2644" y="444"/>
                    <a:pt x="3477" y="385"/>
                    <a:pt x="4311" y="456"/>
                  </a:cubicBezTo>
                  <a:cubicBezTo>
                    <a:pt x="4275" y="16"/>
                    <a:pt x="3870" y="111"/>
                    <a:pt x="3620" y="28"/>
                  </a:cubicBezTo>
                  <a:cubicBezTo>
                    <a:pt x="3567" y="8"/>
                    <a:pt x="3513" y="0"/>
                    <a:pt x="345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8109;p32">
              <a:extLst>
                <a:ext uri="{FF2B5EF4-FFF2-40B4-BE49-F238E27FC236}">
                  <a16:creationId xmlns:a16="http://schemas.microsoft.com/office/drawing/2014/main" id="{94EC5685-ADE1-48B3-9AFD-3A6B323F201B}"/>
                </a:ext>
              </a:extLst>
            </p:cNvPr>
            <p:cNvSpPr/>
            <p:nvPr/>
          </p:nvSpPr>
          <p:spPr>
            <a:xfrm>
              <a:off x="5507525" y="3821725"/>
              <a:ext cx="43175" cy="10775"/>
            </a:xfrm>
            <a:custGeom>
              <a:avLst/>
              <a:gdLst/>
              <a:ahLst/>
              <a:cxnLst/>
              <a:rect l="l" t="t" r="r" b="b"/>
              <a:pathLst>
                <a:path w="1727" h="431" extrusionOk="0">
                  <a:moveTo>
                    <a:pt x="0" y="1"/>
                  </a:moveTo>
                  <a:lnTo>
                    <a:pt x="0" y="286"/>
                  </a:lnTo>
                  <a:cubicBezTo>
                    <a:pt x="288" y="403"/>
                    <a:pt x="581" y="431"/>
                    <a:pt x="878" y="431"/>
                  </a:cubicBezTo>
                  <a:cubicBezTo>
                    <a:pt x="1159" y="431"/>
                    <a:pt x="1443" y="406"/>
                    <a:pt x="1727" y="406"/>
                  </a:cubicBezTo>
                  <a:lnTo>
                    <a:pt x="1727" y="132"/>
                  </a:lnTo>
                  <a:cubicBezTo>
                    <a:pt x="1155" y="13"/>
                    <a:pt x="572"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8110;p32">
              <a:extLst>
                <a:ext uri="{FF2B5EF4-FFF2-40B4-BE49-F238E27FC236}">
                  <a16:creationId xmlns:a16="http://schemas.microsoft.com/office/drawing/2014/main" id="{22BF69A7-4E50-4872-9564-4FCCDF85E69B}"/>
                </a:ext>
              </a:extLst>
            </p:cNvPr>
            <p:cNvSpPr/>
            <p:nvPr/>
          </p:nvSpPr>
          <p:spPr>
            <a:xfrm>
              <a:off x="5678975" y="3847775"/>
              <a:ext cx="50325" cy="19825"/>
            </a:xfrm>
            <a:custGeom>
              <a:avLst/>
              <a:gdLst/>
              <a:ahLst/>
              <a:cxnLst/>
              <a:rect l="l" t="t" r="r" b="b"/>
              <a:pathLst>
                <a:path w="2013" h="793" extrusionOk="0">
                  <a:moveTo>
                    <a:pt x="902" y="0"/>
                  </a:moveTo>
                  <a:cubicBezTo>
                    <a:pt x="790" y="0"/>
                    <a:pt x="691" y="41"/>
                    <a:pt x="584" y="90"/>
                  </a:cubicBezTo>
                  <a:cubicBezTo>
                    <a:pt x="489" y="90"/>
                    <a:pt x="381" y="102"/>
                    <a:pt x="286" y="126"/>
                  </a:cubicBezTo>
                  <a:cubicBezTo>
                    <a:pt x="227" y="221"/>
                    <a:pt x="108" y="221"/>
                    <a:pt x="0" y="257"/>
                  </a:cubicBezTo>
                  <a:cubicBezTo>
                    <a:pt x="131" y="376"/>
                    <a:pt x="298" y="387"/>
                    <a:pt x="465" y="387"/>
                  </a:cubicBezTo>
                  <a:cubicBezTo>
                    <a:pt x="858" y="399"/>
                    <a:pt x="1251" y="483"/>
                    <a:pt x="1596" y="685"/>
                  </a:cubicBezTo>
                  <a:cubicBezTo>
                    <a:pt x="1679" y="733"/>
                    <a:pt x="1786" y="757"/>
                    <a:pt x="1834" y="792"/>
                  </a:cubicBezTo>
                  <a:cubicBezTo>
                    <a:pt x="1917" y="780"/>
                    <a:pt x="1965" y="733"/>
                    <a:pt x="1989" y="661"/>
                  </a:cubicBezTo>
                  <a:cubicBezTo>
                    <a:pt x="2013" y="566"/>
                    <a:pt x="2013" y="483"/>
                    <a:pt x="2013" y="387"/>
                  </a:cubicBezTo>
                  <a:cubicBezTo>
                    <a:pt x="2013" y="304"/>
                    <a:pt x="1917" y="304"/>
                    <a:pt x="1870" y="245"/>
                  </a:cubicBezTo>
                  <a:cubicBezTo>
                    <a:pt x="1810" y="197"/>
                    <a:pt x="1751" y="161"/>
                    <a:pt x="1691" y="137"/>
                  </a:cubicBezTo>
                  <a:cubicBezTo>
                    <a:pt x="1453" y="90"/>
                    <a:pt x="1215" y="66"/>
                    <a:pt x="977" y="6"/>
                  </a:cubicBezTo>
                  <a:cubicBezTo>
                    <a:pt x="951" y="2"/>
                    <a:pt x="926" y="0"/>
                    <a:pt x="90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8111;p32">
              <a:extLst>
                <a:ext uri="{FF2B5EF4-FFF2-40B4-BE49-F238E27FC236}">
                  <a16:creationId xmlns:a16="http://schemas.microsoft.com/office/drawing/2014/main" id="{6D244861-A64A-4C4E-90EC-CEECE4222918}"/>
                </a:ext>
              </a:extLst>
            </p:cNvPr>
            <p:cNvSpPr/>
            <p:nvPr/>
          </p:nvSpPr>
          <p:spPr>
            <a:xfrm>
              <a:off x="5285175" y="3791475"/>
              <a:ext cx="42875" cy="16625"/>
            </a:xfrm>
            <a:custGeom>
              <a:avLst/>
              <a:gdLst/>
              <a:ahLst/>
              <a:cxnLst/>
              <a:rect l="l" t="t" r="r" b="b"/>
              <a:pathLst>
                <a:path w="1715" h="665" extrusionOk="0">
                  <a:moveTo>
                    <a:pt x="595" y="0"/>
                  </a:moveTo>
                  <a:cubicBezTo>
                    <a:pt x="401" y="0"/>
                    <a:pt x="204" y="59"/>
                    <a:pt x="0" y="211"/>
                  </a:cubicBezTo>
                  <a:cubicBezTo>
                    <a:pt x="48" y="258"/>
                    <a:pt x="108" y="306"/>
                    <a:pt x="167" y="330"/>
                  </a:cubicBezTo>
                  <a:cubicBezTo>
                    <a:pt x="215" y="365"/>
                    <a:pt x="322" y="365"/>
                    <a:pt x="286" y="437"/>
                  </a:cubicBezTo>
                  <a:cubicBezTo>
                    <a:pt x="274" y="484"/>
                    <a:pt x="167" y="484"/>
                    <a:pt x="108" y="508"/>
                  </a:cubicBezTo>
                  <a:cubicBezTo>
                    <a:pt x="598" y="606"/>
                    <a:pt x="1089" y="665"/>
                    <a:pt x="1579" y="665"/>
                  </a:cubicBezTo>
                  <a:cubicBezTo>
                    <a:pt x="1624" y="665"/>
                    <a:pt x="1670" y="664"/>
                    <a:pt x="1715" y="663"/>
                  </a:cubicBezTo>
                  <a:lnTo>
                    <a:pt x="1584" y="353"/>
                  </a:lnTo>
                  <a:cubicBezTo>
                    <a:pt x="1258" y="179"/>
                    <a:pt x="933" y="0"/>
                    <a:pt x="5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8112;p32">
              <a:extLst>
                <a:ext uri="{FF2B5EF4-FFF2-40B4-BE49-F238E27FC236}">
                  <a16:creationId xmlns:a16="http://schemas.microsoft.com/office/drawing/2014/main" id="{3573E0D6-CD4E-42D5-B776-E741503DA91C}"/>
                </a:ext>
              </a:extLst>
            </p:cNvPr>
            <p:cNvSpPr/>
            <p:nvPr/>
          </p:nvSpPr>
          <p:spPr>
            <a:xfrm>
              <a:off x="5513475" y="3847025"/>
              <a:ext cx="41100" cy="14175"/>
            </a:xfrm>
            <a:custGeom>
              <a:avLst/>
              <a:gdLst/>
              <a:ahLst/>
              <a:cxnLst/>
              <a:rect l="l" t="t" r="r" b="b"/>
              <a:pathLst>
                <a:path w="1644" h="567" extrusionOk="0">
                  <a:moveTo>
                    <a:pt x="203" y="1"/>
                  </a:moveTo>
                  <a:cubicBezTo>
                    <a:pt x="358" y="239"/>
                    <a:pt x="334" y="417"/>
                    <a:pt x="0" y="453"/>
                  </a:cubicBezTo>
                  <a:cubicBezTo>
                    <a:pt x="112" y="542"/>
                    <a:pt x="236" y="566"/>
                    <a:pt x="372" y="566"/>
                  </a:cubicBezTo>
                  <a:cubicBezTo>
                    <a:pt x="455" y="566"/>
                    <a:pt x="542" y="557"/>
                    <a:pt x="632" y="548"/>
                  </a:cubicBezTo>
                  <a:cubicBezTo>
                    <a:pt x="704" y="351"/>
                    <a:pt x="835" y="309"/>
                    <a:pt x="980" y="309"/>
                  </a:cubicBezTo>
                  <a:cubicBezTo>
                    <a:pt x="1086" y="309"/>
                    <a:pt x="1200" y="331"/>
                    <a:pt x="1306" y="331"/>
                  </a:cubicBezTo>
                  <a:cubicBezTo>
                    <a:pt x="1414" y="331"/>
                    <a:pt x="1512" y="308"/>
                    <a:pt x="1584" y="215"/>
                  </a:cubicBezTo>
                  <a:cubicBezTo>
                    <a:pt x="1620" y="191"/>
                    <a:pt x="1632" y="167"/>
                    <a:pt x="1644" y="132"/>
                  </a:cubicBezTo>
                  <a:cubicBezTo>
                    <a:pt x="1167" y="13"/>
                    <a:pt x="691" y="1"/>
                    <a:pt x="2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8113;p32">
              <a:extLst>
                <a:ext uri="{FF2B5EF4-FFF2-40B4-BE49-F238E27FC236}">
                  <a16:creationId xmlns:a16="http://schemas.microsoft.com/office/drawing/2014/main" id="{627AD076-E909-41FC-9318-0354332CCCB7}"/>
                </a:ext>
              </a:extLst>
            </p:cNvPr>
            <p:cNvSpPr/>
            <p:nvPr/>
          </p:nvSpPr>
          <p:spPr>
            <a:xfrm>
              <a:off x="5195875" y="3796125"/>
              <a:ext cx="28300" cy="7775"/>
            </a:xfrm>
            <a:custGeom>
              <a:avLst/>
              <a:gdLst/>
              <a:ahLst/>
              <a:cxnLst/>
              <a:rect l="l" t="t" r="r" b="b"/>
              <a:pathLst>
                <a:path w="1132" h="311" extrusionOk="0">
                  <a:moveTo>
                    <a:pt x="401" y="1"/>
                  </a:moveTo>
                  <a:cubicBezTo>
                    <a:pt x="265" y="1"/>
                    <a:pt x="131" y="25"/>
                    <a:pt x="1" y="120"/>
                  </a:cubicBezTo>
                  <a:cubicBezTo>
                    <a:pt x="48" y="120"/>
                    <a:pt x="96" y="132"/>
                    <a:pt x="120" y="167"/>
                  </a:cubicBezTo>
                  <a:cubicBezTo>
                    <a:pt x="167" y="203"/>
                    <a:pt x="227" y="239"/>
                    <a:pt x="274" y="239"/>
                  </a:cubicBezTo>
                  <a:cubicBezTo>
                    <a:pt x="310" y="239"/>
                    <a:pt x="347" y="238"/>
                    <a:pt x="385" y="238"/>
                  </a:cubicBezTo>
                  <a:cubicBezTo>
                    <a:pt x="498" y="238"/>
                    <a:pt x="617" y="245"/>
                    <a:pt x="715" y="298"/>
                  </a:cubicBezTo>
                  <a:cubicBezTo>
                    <a:pt x="858" y="298"/>
                    <a:pt x="989" y="310"/>
                    <a:pt x="1120" y="310"/>
                  </a:cubicBezTo>
                  <a:cubicBezTo>
                    <a:pt x="1132" y="263"/>
                    <a:pt x="1132" y="227"/>
                    <a:pt x="1132" y="179"/>
                  </a:cubicBezTo>
                  <a:cubicBezTo>
                    <a:pt x="1060" y="48"/>
                    <a:pt x="917" y="108"/>
                    <a:pt x="810" y="25"/>
                  </a:cubicBezTo>
                  <a:cubicBezTo>
                    <a:pt x="673" y="25"/>
                    <a:pt x="536" y="1"/>
                    <a:pt x="4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8114;p32">
              <a:extLst>
                <a:ext uri="{FF2B5EF4-FFF2-40B4-BE49-F238E27FC236}">
                  <a16:creationId xmlns:a16="http://schemas.microsoft.com/office/drawing/2014/main" id="{3B6367F9-01A5-460D-837A-B3EAEDB9C13D}"/>
                </a:ext>
              </a:extLst>
            </p:cNvPr>
            <p:cNvSpPr/>
            <p:nvPr/>
          </p:nvSpPr>
          <p:spPr>
            <a:xfrm>
              <a:off x="5369400" y="3810800"/>
              <a:ext cx="34275" cy="4025"/>
            </a:xfrm>
            <a:custGeom>
              <a:avLst/>
              <a:gdLst/>
              <a:ahLst/>
              <a:cxnLst/>
              <a:rect l="l" t="t" r="r" b="b"/>
              <a:pathLst>
                <a:path w="1371" h="161" extrusionOk="0">
                  <a:moveTo>
                    <a:pt x="772" y="0"/>
                  </a:moveTo>
                  <a:cubicBezTo>
                    <a:pt x="571" y="0"/>
                    <a:pt x="367" y="29"/>
                    <a:pt x="168" y="29"/>
                  </a:cubicBezTo>
                  <a:cubicBezTo>
                    <a:pt x="112" y="29"/>
                    <a:pt x="56" y="27"/>
                    <a:pt x="1" y="21"/>
                  </a:cubicBezTo>
                  <a:lnTo>
                    <a:pt x="1" y="21"/>
                  </a:lnTo>
                  <a:cubicBezTo>
                    <a:pt x="272" y="138"/>
                    <a:pt x="552" y="161"/>
                    <a:pt x="836" y="161"/>
                  </a:cubicBezTo>
                  <a:cubicBezTo>
                    <a:pt x="1013" y="161"/>
                    <a:pt x="1191" y="152"/>
                    <a:pt x="1370" y="152"/>
                  </a:cubicBezTo>
                  <a:cubicBezTo>
                    <a:pt x="1180" y="30"/>
                    <a:pt x="978" y="0"/>
                    <a:pt x="7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8115;p32">
              <a:extLst>
                <a:ext uri="{FF2B5EF4-FFF2-40B4-BE49-F238E27FC236}">
                  <a16:creationId xmlns:a16="http://schemas.microsoft.com/office/drawing/2014/main" id="{EC376358-9CA9-4FCF-A88E-8EF412D3ED5E}"/>
                </a:ext>
              </a:extLst>
            </p:cNvPr>
            <p:cNvSpPr/>
            <p:nvPr/>
          </p:nvSpPr>
          <p:spPr>
            <a:xfrm>
              <a:off x="5553650" y="3850225"/>
              <a:ext cx="26225" cy="7250"/>
            </a:xfrm>
            <a:custGeom>
              <a:avLst/>
              <a:gdLst/>
              <a:ahLst/>
              <a:cxnLst/>
              <a:rect l="l" t="t" r="r" b="b"/>
              <a:pathLst>
                <a:path w="1049" h="290" extrusionOk="0">
                  <a:moveTo>
                    <a:pt x="579" y="0"/>
                  </a:moveTo>
                  <a:cubicBezTo>
                    <a:pt x="452" y="0"/>
                    <a:pt x="323" y="14"/>
                    <a:pt x="195" y="14"/>
                  </a:cubicBezTo>
                  <a:cubicBezTo>
                    <a:pt x="138" y="14"/>
                    <a:pt x="81" y="11"/>
                    <a:pt x="25" y="4"/>
                  </a:cubicBezTo>
                  <a:lnTo>
                    <a:pt x="1" y="51"/>
                  </a:lnTo>
                  <a:cubicBezTo>
                    <a:pt x="55" y="280"/>
                    <a:pt x="229" y="290"/>
                    <a:pt x="403" y="290"/>
                  </a:cubicBezTo>
                  <a:cubicBezTo>
                    <a:pt x="420" y="290"/>
                    <a:pt x="437" y="289"/>
                    <a:pt x="453" y="289"/>
                  </a:cubicBezTo>
                  <a:cubicBezTo>
                    <a:pt x="632" y="182"/>
                    <a:pt x="846" y="147"/>
                    <a:pt x="1049" y="123"/>
                  </a:cubicBezTo>
                  <a:cubicBezTo>
                    <a:pt x="898" y="23"/>
                    <a:pt x="740" y="0"/>
                    <a:pt x="5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8116;p32">
              <a:extLst>
                <a:ext uri="{FF2B5EF4-FFF2-40B4-BE49-F238E27FC236}">
                  <a16:creationId xmlns:a16="http://schemas.microsoft.com/office/drawing/2014/main" id="{305D5989-C56F-450A-88CE-0BF3DF039AFF}"/>
                </a:ext>
              </a:extLst>
            </p:cNvPr>
            <p:cNvSpPr/>
            <p:nvPr/>
          </p:nvSpPr>
          <p:spPr>
            <a:xfrm>
              <a:off x="5255100" y="3799350"/>
              <a:ext cx="26225" cy="3950"/>
            </a:xfrm>
            <a:custGeom>
              <a:avLst/>
              <a:gdLst/>
              <a:ahLst/>
              <a:cxnLst/>
              <a:rect l="l" t="t" r="r" b="b"/>
              <a:pathLst>
                <a:path w="1049" h="158" extrusionOk="0">
                  <a:moveTo>
                    <a:pt x="566" y="1"/>
                  </a:moveTo>
                  <a:cubicBezTo>
                    <a:pt x="380" y="1"/>
                    <a:pt x="190" y="44"/>
                    <a:pt x="1" y="50"/>
                  </a:cubicBezTo>
                  <a:cubicBezTo>
                    <a:pt x="190" y="142"/>
                    <a:pt x="382" y="158"/>
                    <a:pt x="575" y="158"/>
                  </a:cubicBezTo>
                  <a:cubicBezTo>
                    <a:pt x="682" y="158"/>
                    <a:pt x="789" y="153"/>
                    <a:pt x="895" y="153"/>
                  </a:cubicBezTo>
                  <a:cubicBezTo>
                    <a:pt x="947" y="153"/>
                    <a:pt x="998" y="154"/>
                    <a:pt x="1049" y="158"/>
                  </a:cubicBezTo>
                  <a:cubicBezTo>
                    <a:pt x="892" y="35"/>
                    <a:pt x="730" y="1"/>
                    <a:pt x="5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8117;p32">
              <a:extLst>
                <a:ext uri="{FF2B5EF4-FFF2-40B4-BE49-F238E27FC236}">
                  <a16:creationId xmlns:a16="http://schemas.microsoft.com/office/drawing/2014/main" id="{A9C80B1B-B0B4-4EC8-999D-28499288BBCC}"/>
                </a:ext>
              </a:extLst>
            </p:cNvPr>
            <p:cNvSpPr/>
            <p:nvPr/>
          </p:nvSpPr>
          <p:spPr>
            <a:xfrm>
              <a:off x="5216425" y="3796425"/>
              <a:ext cx="18775" cy="4200"/>
            </a:xfrm>
            <a:custGeom>
              <a:avLst/>
              <a:gdLst/>
              <a:ahLst/>
              <a:cxnLst/>
              <a:rect l="l" t="t" r="r" b="b"/>
              <a:pathLst>
                <a:path w="751" h="168" extrusionOk="0">
                  <a:moveTo>
                    <a:pt x="384" y="1"/>
                  </a:moveTo>
                  <a:cubicBezTo>
                    <a:pt x="282" y="1"/>
                    <a:pt x="177" y="16"/>
                    <a:pt x="76" y="16"/>
                  </a:cubicBezTo>
                  <a:cubicBezTo>
                    <a:pt x="50" y="16"/>
                    <a:pt x="25" y="15"/>
                    <a:pt x="0" y="13"/>
                  </a:cubicBezTo>
                  <a:lnTo>
                    <a:pt x="0" y="13"/>
                  </a:lnTo>
                  <a:cubicBezTo>
                    <a:pt x="107" y="72"/>
                    <a:pt x="226" y="120"/>
                    <a:pt x="333" y="167"/>
                  </a:cubicBezTo>
                  <a:cubicBezTo>
                    <a:pt x="464" y="167"/>
                    <a:pt x="595" y="155"/>
                    <a:pt x="750" y="132"/>
                  </a:cubicBezTo>
                  <a:cubicBezTo>
                    <a:pt x="637" y="25"/>
                    <a:pt x="512" y="1"/>
                    <a:pt x="3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8118;p32">
              <a:extLst>
                <a:ext uri="{FF2B5EF4-FFF2-40B4-BE49-F238E27FC236}">
                  <a16:creationId xmlns:a16="http://schemas.microsoft.com/office/drawing/2014/main" id="{6CC90BF5-D772-43F9-95CF-53F60F287020}"/>
                </a:ext>
              </a:extLst>
            </p:cNvPr>
            <p:cNvSpPr/>
            <p:nvPr/>
          </p:nvSpPr>
          <p:spPr>
            <a:xfrm>
              <a:off x="5412575" y="3814625"/>
              <a:ext cx="16100" cy="3575"/>
            </a:xfrm>
            <a:custGeom>
              <a:avLst/>
              <a:gdLst/>
              <a:ahLst/>
              <a:cxnLst/>
              <a:rect l="l" t="t" r="r" b="b"/>
              <a:pathLst>
                <a:path w="644" h="143" extrusionOk="0">
                  <a:moveTo>
                    <a:pt x="330" y="0"/>
                  </a:moveTo>
                  <a:cubicBezTo>
                    <a:pt x="222" y="0"/>
                    <a:pt x="110" y="23"/>
                    <a:pt x="0" y="23"/>
                  </a:cubicBezTo>
                  <a:cubicBezTo>
                    <a:pt x="134" y="115"/>
                    <a:pt x="285" y="142"/>
                    <a:pt x="441" y="142"/>
                  </a:cubicBezTo>
                  <a:cubicBezTo>
                    <a:pt x="508" y="142"/>
                    <a:pt x="576" y="137"/>
                    <a:pt x="643" y="130"/>
                  </a:cubicBezTo>
                  <a:cubicBezTo>
                    <a:pt x="551" y="26"/>
                    <a:pt x="443" y="0"/>
                    <a:pt x="3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8119;p32">
              <a:extLst>
                <a:ext uri="{FF2B5EF4-FFF2-40B4-BE49-F238E27FC236}">
                  <a16:creationId xmlns:a16="http://schemas.microsoft.com/office/drawing/2014/main" id="{2692E3DC-2BCB-4428-BF41-FB3832662215}"/>
                </a:ext>
              </a:extLst>
            </p:cNvPr>
            <p:cNvSpPr/>
            <p:nvPr/>
          </p:nvSpPr>
          <p:spPr>
            <a:xfrm>
              <a:off x="5305550" y="3824700"/>
              <a:ext cx="4650" cy="4950"/>
            </a:xfrm>
            <a:custGeom>
              <a:avLst/>
              <a:gdLst/>
              <a:ahLst/>
              <a:cxnLst/>
              <a:rect l="l" t="t" r="r" b="b"/>
              <a:pathLst>
                <a:path w="186" h="198" extrusionOk="0">
                  <a:moveTo>
                    <a:pt x="55" y="1"/>
                  </a:moveTo>
                  <a:cubicBezTo>
                    <a:pt x="74" y="49"/>
                    <a:pt x="0" y="197"/>
                    <a:pt x="89" y="197"/>
                  </a:cubicBezTo>
                  <a:cubicBezTo>
                    <a:pt x="110" y="197"/>
                    <a:pt x="141" y="188"/>
                    <a:pt x="186" y="167"/>
                  </a:cubicBezTo>
                  <a:lnTo>
                    <a:pt x="186" y="13"/>
                  </a:lnTo>
                  <a:cubicBezTo>
                    <a:pt x="138" y="13"/>
                    <a:pt x="102" y="13"/>
                    <a:pt x="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8120;p32">
              <a:extLst>
                <a:ext uri="{FF2B5EF4-FFF2-40B4-BE49-F238E27FC236}">
                  <a16:creationId xmlns:a16="http://schemas.microsoft.com/office/drawing/2014/main" id="{39410AD4-DCA8-445B-8A44-4E7F73025DAE}"/>
                </a:ext>
              </a:extLst>
            </p:cNvPr>
            <p:cNvSpPr/>
            <p:nvPr/>
          </p:nvSpPr>
          <p:spPr>
            <a:xfrm>
              <a:off x="5586700" y="3852875"/>
              <a:ext cx="7175" cy="3925"/>
            </a:xfrm>
            <a:custGeom>
              <a:avLst/>
              <a:gdLst/>
              <a:ahLst/>
              <a:cxnLst/>
              <a:rect l="l" t="t" r="r" b="b"/>
              <a:pathLst>
                <a:path w="287" h="157" extrusionOk="0">
                  <a:moveTo>
                    <a:pt x="131" y="0"/>
                  </a:moveTo>
                  <a:cubicBezTo>
                    <a:pt x="84" y="0"/>
                    <a:pt x="40" y="12"/>
                    <a:pt x="0" y="41"/>
                  </a:cubicBezTo>
                  <a:cubicBezTo>
                    <a:pt x="42" y="118"/>
                    <a:pt x="87" y="157"/>
                    <a:pt x="134" y="157"/>
                  </a:cubicBezTo>
                  <a:cubicBezTo>
                    <a:pt x="182" y="157"/>
                    <a:pt x="233" y="118"/>
                    <a:pt x="286" y="41"/>
                  </a:cubicBezTo>
                  <a:cubicBezTo>
                    <a:pt x="236" y="15"/>
                    <a:pt x="182" y="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8121;p32">
              <a:extLst>
                <a:ext uri="{FF2B5EF4-FFF2-40B4-BE49-F238E27FC236}">
                  <a16:creationId xmlns:a16="http://schemas.microsoft.com/office/drawing/2014/main" id="{4FCC2824-EC22-420D-8325-8D3D4F64D3B8}"/>
                </a:ext>
              </a:extLst>
            </p:cNvPr>
            <p:cNvSpPr/>
            <p:nvPr/>
          </p:nvSpPr>
          <p:spPr>
            <a:xfrm>
              <a:off x="5582525" y="3851750"/>
              <a:ext cx="4500" cy="2150"/>
            </a:xfrm>
            <a:custGeom>
              <a:avLst/>
              <a:gdLst/>
              <a:ahLst/>
              <a:cxnLst/>
              <a:rect l="l" t="t" r="r" b="b"/>
              <a:pathLst>
                <a:path w="180" h="86" extrusionOk="0">
                  <a:moveTo>
                    <a:pt x="92" y="1"/>
                  </a:moveTo>
                  <a:cubicBezTo>
                    <a:pt x="62" y="1"/>
                    <a:pt x="31" y="31"/>
                    <a:pt x="1" y="86"/>
                  </a:cubicBezTo>
                  <a:lnTo>
                    <a:pt x="179" y="86"/>
                  </a:lnTo>
                  <a:cubicBezTo>
                    <a:pt x="150" y="28"/>
                    <a:pt x="121" y="1"/>
                    <a:pt x="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8122;p32">
              <a:extLst>
                <a:ext uri="{FF2B5EF4-FFF2-40B4-BE49-F238E27FC236}">
                  <a16:creationId xmlns:a16="http://schemas.microsoft.com/office/drawing/2014/main" id="{642B5E7B-8BF5-43A5-BDBF-869E9A566EFA}"/>
                </a:ext>
              </a:extLst>
            </p:cNvPr>
            <p:cNvSpPr/>
            <p:nvPr/>
          </p:nvSpPr>
          <p:spPr>
            <a:xfrm>
              <a:off x="5579550" y="3852825"/>
              <a:ext cx="3000" cy="2875"/>
            </a:xfrm>
            <a:custGeom>
              <a:avLst/>
              <a:gdLst/>
              <a:ahLst/>
              <a:cxnLst/>
              <a:rect l="l" t="t" r="r" b="b"/>
              <a:pathLst>
                <a:path w="120" h="115" extrusionOk="0">
                  <a:moveTo>
                    <a:pt x="69" y="1"/>
                  </a:moveTo>
                  <a:cubicBezTo>
                    <a:pt x="48" y="1"/>
                    <a:pt x="24" y="7"/>
                    <a:pt x="1" y="19"/>
                  </a:cubicBezTo>
                  <a:cubicBezTo>
                    <a:pt x="36" y="55"/>
                    <a:pt x="48" y="78"/>
                    <a:pt x="60" y="114"/>
                  </a:cubicBezTo>
                  <a:cubicBezTo>
                    <a:pt x="72" y="78"/>
                    <a:pt x="108" y="55"/>
                    <a:pt x="120" y="19"/>
                  </a:cubicBezTo>
                  <a:cubicBezTo>
                    <a:pt x="108" y="7"/>
                    <a:pt x="90" y="1"/>
                    <a:pt x="6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8123;p32">
              <a:extLst>
                <a:ext uri="{FF2B5EF4-FFF2-40B4-BE49-F238E27FC236}">
                  <a16:creationId xmlns:a16="http://schemas.microsoft.com/office/drawing/2014/main" id="{8DA306F4-2844-4FC9-B288-57D8C1D887DB}"/>
                </a:ext>
              </a:extLst>
            </p:cNvPr>
            <p:cNvSpPr/>
            <p:nvPr/>
          </p:nvSpPr>
          <p:spPr>
            <a:xfrm>
              <a:off x="5406325" y="3814575"/>
              <a:ext cx="6275" cy="1825"/>
            </a:xfrm>
            <a:custGeom>
              <a:avLst/>
              <a:gdLst/>
              <a:ahLst/>
              <a:cxnLst/>
              <a:rect l="l" t="t" r="r" b="b"/>
              <a:pathLst>
                <a:path w="251" h="73" extrusionOk="0">
                  <a:moveTo>
                    <a:pt x="0" y="1"/>
                  </a:moveTo>
                  <a:cubicBezTo>
                    <a:pt x="36" y="49"/>
                    <a:pt x="75" y="72"/>
                    <a:pt x="116" y="72"/>
                  </a:cubicBezTo>
                  <a:cubicBezTo>
                    <a:pt x="158" y="72"/>
                    <a:pt x="203" y="49"/>
                    <a:pt x="25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8124;p32">
              <a:extLst>
                <a:ext uri="{FF2B5EF4-FFF2-40B4-BE49-F238E27FC236}">
                  <a16:creationId xmlns:a16="http://schemas.microsoft.com/office/drawing/2014/main" id="{E3E08B4B-41DB-4AB8-947F-88647DF71934}"/>
                </a:ext>
              </a:extLst>
            </p:cNvPr>
            <p:cNvSpPr/>
            <p:nvPr/>
          </p:nvSpPr>
          <p:spPr>
            <a:xfrm>
              <a:off x="5288750" y="3825600"/>
              <a:ext cx="7450" cy="3300"/>
            </a:xfrm>
            <a:custGeom>
              <a:avLst/>
              <a:gdLst/>
              <a:ahLst/>
              <a:cxnLst/>
              <a:rect l="l" t="t" r="r" b="b"/>
              <a:pathLst>
                <a:path w="298" h="132" extrusionOk="0">
                  <a:moveTo>
                    <a:pt x="298" y="1"/>
                  </a:moveTo>
                  <a:cubicBezTo>
                    <a:pt x="155" y="1"/>
                    <a:pt x="60" y="12"/>
                    <a:pt x="0" y="131"/>
                  </a:cubicBezTo>
                  <a:cubicBezTo>
                    <a:pt x="119" y="131"/>
                    <a:pt x="215" y="96"/>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8125;p32">
              <a:extLst>
                <a:ext uri="{FF2B5EF4-FFF2-40B4-BE49-F238E27FC236}">
                  <a16:creationId xmlns:a16="http://schemas.microsoft.com/office/drawing/2014/main" id="{B3D015D3-24EC-45E4-ACBF-DD3F50F33345}"/>
                </a:ext>
              </a:extLst>
            </p:cNvPr>
            <p:cNvSpPr/>
            <p:nvPr/>
          </p:nvSpPr>
          <p:spPr>
            <a:xfrm>
              <a:off x="5201525" y="3800500"/>
              <a:ext cx="12825" cy="3100"/>
            </a:xfrm>
            <a:custGeom>
              <a:avLst/>
              <a:gdLst/>
              <a:ahLst/>
              <a:cxnLst/>
              <a:rect l="l" t="t" r="r" b="b"/>
              <a:pathLst>
                <a:path w="513" h="124" extrusionOk="0">
                  <a:moveTo>
                    <a:pt x="211" y="0"/>
                  </a:moveTo>
                  <a:cubicBezTo>
                    <a:pt x="158" y="0"/>
                    <a:pt x="104" y="4"/>
                    <a:pt x="48" y="4"/>
                  </a:cubicBezTo>
                  <a:cubicBezTo>
                    <a:pt x="1" y="52"/>
                    <a:pt x="1" y="88"/>
                    <a:pt x="48" y="123"/>
                  </a:cubicBezTo>
                  <a:cubicBezTo>
                    <a:pt x="191" y="123"/>
                    <a:pt x="358" y="112"/>
                    <a:pt x="513" y="112"/>
                  </a:cubicBezTo>
                  <a:cubicBezTo>
                    <a:pt x="417" y="16"/>
                    <a:pt x="317" y="0"/>
                    <a:pt x="2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8126;p32">
              <a:extLst>
                <a:ext uri="{FF2B5EF4-FFF2-40B4-BE49-F238E27FC236}">
                  <a16:creationId xmlns:a16="http://schemas.microsoft.com/office/drawing/2014/main" id="{4B3D4F18-6E27-42D1-8764-07ABAD03101E}"/>
                </a:ext>
              </a:extLst>
            </p:cNvPr>
            <p:cNvSpPr/>
            <p:nvPr/>
          </p:nvSpPr>
          <p:spPr>
            <a:xfrm>
              <a:off x="5152425" y="3728275"/>
              <a:ext cx="18175" cy="57175"/>
            </a:xfrm>
            <a:custGeom>
              <a:avLst/>
              <a:gdLst/>
              <a:ahLst/>
              <a:cxnLst/>
              <a:rect l="l" t="t" r="r" b="b"/>
              <a:pathLst>
                <a:path w="727" h="2287" extrusionOk="0">
                  <a:moveTo>
                    <a:pt x="0" y="0"/>
                  </a:moveTo>
                  <a:lnTo>
                    <a:pt x="0" y="405"/>
                  </a:lnTo>
                  <a:cubicBezTo>
                    <a:pt x="203" y="905"/>
                    <a:pt x="60" y="1488"/>
                    <a:pt x="310" y="1989"/>
                  </a:cubicBezTo>
                  <a:cubicBezTo>
                    <a:pt x="357" y="2048"/>
                    <a:pt x="405" y="2084"/>
                    <a:pt x="453" y="2131"/>
                  </a:cubicBezTo>
                  <a:cubicBezTo>
                    <a:pt x="488" y="2191"/>
                    <a:pt x="536" y="2239"/>
                    <a:pt x="584" y="2286"/>
                  </a:cubicBezTo>
                  <a:cubicBezTo>
                    <a:pt x="726" y="2227"/>
                    <a:pt x="715" y="2108"/>
                    <a:pt x="691" y="1977"/>
                  </a:cubicBezTo>
                  <a:cubicBezTo>
                    <a:pt x="584" y="1488"/>
                    <a:pt x="596" y="988"/>
                    <a:pt x="596" y="488"/>
                  </a:cubicBezTo>
                  <a:cubicBezTo>
                    <a:pt x="584" y="12"/>
                    <a:pt x="584"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8127;p32">
              <a:extLst>
                <a:ext uri="{FF2B5EF4-FFF2-40B4-BE49-F238E27FC236}">
                  <a16:creationId xmlns:a16="http://schemas.microsoft.com/office/drawing/2014/main" id="{035E3FA1-61D7-4A5D-B1E8-EC225A34454D}"/>
                </a:ext>
              </a:extLst>
            </p:cNvPr>
            <p:cNvSpPr/>
            <p:nvPr/>
          </p:nvSpPr>
          <p:spPr>
            <a:xfrm>
              <a:off x="5155100" y="3660400"/>
              <a:ext cx="4475" cy="10750"/>
            </a:xfrm>
            <a:custGeom>
              <a:avLst/>
              <a:gdLst/>
              <a:ahLst/>
              <a:cxnLst/>
              <a:rect l="l" t="t" r="r" b="b"/>
              <a:pathLst>
                <a:path w="179" h="430" extrusionOk="0">
                  <a:moveTo>
                    <a:pt x="179" y="1"/>
                  </a:moveTo>
                  <a:cubicBezTo>
                    <a:pt x="0" y="143"/>
                    <a:pt x="0" y="274"/>
                    <a:pt x="179" y="429"/>
                  </a:cubicBezTo>
                  <a:lnTo>
                    <a:pt x="179"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8128;p32">
              <a:extLst>
                <a:ext uri="{FF2B5EF4-FFF2-40B4-BE49-F238E27FC236}">
                  <a16:creationId xmlns:a16="http://schemas.microsoft.com/office/drawing/2014/main" id="{44486811-484A-41E5-BED9-02BCE3C76545}"/>
                </a:ext>
              </a:extLst>
            </p:cNvPr>
            <p:cNvSpPr/>
            <p:nvPr/>
          </p:nvSpPr>
          <p:spPr>
            <a:xfrm>
              <a:off x="5159550" y="3658925"/>
              <a:ext cx="2125" cy="1500"/>
            </a:xfrm>
            <a:custGeom>
              <a:avLst/>
              <a:gdLst/>
              <a:ahLst/>
              <a:cxnLst/>
              <a:rect l="l" t="t" r="r" b="b"/>
              <a:pathLst>
                <a:path w="85" h="60" extrusionOk="0">
                  <a:moveTo>
                    <a:pt x="25" y="0"/>
                  </a:moveTo>
                  <a:cubicBezTo>
                    <a:pt x="25" y="0"/>
                    <a:pt x="13" y="36"/>
                    <a:pt x="1" y="60"/>
                  </a:cubicBezTo>
                  <a:cubicBezTo>
                    <a:pt x="72" y="24"/>
                    <a:pt x="84" y="12"/>
                    <a:pt x="2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8129;p32">
              <a:extLst>
                <a:ext uri="{FF2B5EF4-FFF2-40B4-BE49-F238E27FC236}">
                  <a16:creationId xmlns:a16="http://schemas.microsoft.com/office/drawing/2014/main" id="{B4516965-7E8F-4D4B-9009-76C9AFDEEDA5}"/>
                </a:ext>
              </a:extLst>
            </p:cNvPr>
            <p:cNvSpPr/>
            <p:nvPr/>
          </p:nvSpPr>
          <p:spPr>
            <a:xfrm>
              <a:off x="5324475" y="3881900"/>
              <a:ext cx="4475" cy="11600"/>
            </a:xfrm>
            <a:custGeom>
              <a:avLst/>
              <a:gdLst/>
              <a:ahLst/>
              <a:cxnLst/>
              <a:rect l="l" t="t" r="r" b="b"/>
              <a:pathLst>
                <a:path w="179" h="464" extrusionOk="0">
                  <a:moveTo>
                    <a:pt x="72" y="1"/>
                  </a:moveTo>
                  <a:cubicBezTo>
                    <a:pt x="52" y="1"/>
                    <a:pt x="29" y="18"/>
                    <a:pt x="12" y="34"/>
                  </a:cubicBezTo>
                  <a:cubicBezTo>
                    <a:pt x="12" y="189"/>
                    <a:pt x="0" y="320"/>
                    <a:pt x="0" y="463"/>
                  </a:cubicBezTo>
                  <a:cubicBezTo>
                    <a:pt x="179" y="368"/>
                    <a:pt x="143" y="201"/>
                    <a:pt x="143" y="34"/>
                  </a:cubicBezTo>
                  <a:cubicBezTo>
                    <a:pt x="143" y="34"/>
                    <a:pt x="131" y="23"/>
                    <a:pt x="95" y="11"/>
                  </a:cubicBezTo>
                  <a:cubicBezTo>
                    <a:pt x="88" y="4"/>
                    <a:pt x="80"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8130;p32">
              <a:extLst>
                <a:ext uri="{FF2B5EF4-FFF2-40B4-BE49-F238E27FC236}">
                  <a16:creationId xmlns:a16="http://schemas.microsoft.com/office/drawing/2014/main" id="{2C02B9CE-4A70-4538-8529-8F81723DE06F}"/>
                </a:ext>
              </a:extLst>
            </p:cNvPr>
            <p:cNvSpPr/>
            <p:nvPr/>
          </p:nvSpPr>
          <p:spPr>
            <a:xfrm>
              <a:off x="5326850" y="3897325"/>
              <a:ext cx="5675" cy="11950"/>
            </a:xfrm>
            <a:custGeom>
              <a:avLst/>
              <a:gdLst/>
              <a:ahLst/>
              <a:cxnLst/>
              <a:rect l="l" t="t" r="r" b="b"/>
              <a:pathLst>
                <a:path w="227" h="478" extrusionOk="0">
                  <a:moveTo>
                    <a:pt x="226" y="1"/>
                  </a:moveTo>
                  <a:lnTo>
                    <a:pt x="226" y="1"/>
                  </a:lnTo>
                  <a:cubicBezTo>
                    <a:pt x="0" y="108"/>
                    <a:pt x="60" y="299"/>
                    <a:pt x="84" y="477"/>
                  </a:cubicBezTo>
                  <a:cubicBezTo>
                    <a:pt x="203" y="346"/>
                    <a:pt x="226" y="179"/>
                    <a:pt x="2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8131;p32">
              <a:extLst>
                <a:ext uri="{FF2B5EF4-FFF2-40B4-BE49-F238E27FC236}">
                  <a16:creationId xmlns:a16="http://schemas.microsoft.com/office/drawing/2014/main" id="{FA396DFE-0C4B-49BE-9896-AB5A72E5214B}"/>
                </a:ext>
              </a:extLst>
            </p:cNvPr>
            <p:cNvSpPr/>
            <p:nvPr/>
          </p:nvSpPr>
          <p:spPr>
            <a:xfrm>
              <a:off x="5331900" y="3889900"/>
              <a:ext cx="3900" cy="7750"/>
            </a:xfrm>
            <a:custGeom>
              <a:avLst/>
              <a:gdLst/>
              <a:ahLst/>
              <a:cxnLst/>
              <a:rect l="l" t="t" r="r" b="b"/>
              <a:pathLst>
                <a:path w="156" h="310" extrusionOk="0">
                  <a:moveTo>
                    <a:pt x="144" y="0"/>
                  </a:moveTo>
                  <a:lnTo>
                    <a:pt x="144" y="0"/>
                  </a:lnTo>
                  <a:cubicBezTo>
                    <a:pt x="13" y="60"/>
                    <a:pt x="1" y="179"/>
                    <a:pt x="13" y="310"/>
                  </a:cubicBezTo>
                  <a:cubicBezTo>
                    <a:pt x="132" y="238"/>
                    <a:pt x="155" y="131"/>
                    <a:pt x="1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8132;p32">
              <a:extLst>
                <a:ext uri="{FF2B5EF4-FFF2-40B4-BE49-F238E27FC236}">
                  <a16:creationId xmlns:a16="http://schemas.microsoft.com/office/drawing/2014/main" id="{E0D9BE81-5742-4FA1-8029-3531E84BBDF5}"/>
                </a:ext>
              </a:extLst>
            </p:cNvPr>
            <p:cNvSpPr/>
            <p:nvPr/>
          </p:nvSpPr>
          <p:spPr>
            <a:xfrm>
              <a:off x="5328025" y="3868175"/>
              <a:ext cx="3900" cy="7150"/>
            </a:xfrm>
            <a:custGeom>
              <a:avLst/>
              <a:gdLst/>
              <a:ahLst/>
              <a:cxnLst/>
              <a:rect l="l" t="t" r="r" b="b"/>
              <a:pathLst>
                <a:path w="156" h="286" extrusionOk="0">
                  <a:moveTo>
                    <a:pt x="156" y="0"/>
                  </a:moveTo>
                  <a:cubicBezTo>
                    <a:pt x="1" y="95"/>
                    <a:pt x="1" y="179"/>
                    <a:pt x="156" y="286"/>
                  </a:cubicBezTo>
                  <a:lnTo>
                    <a:pt x="15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8133;p32">
              <a:extLst>
                <a:ext uri="{FF2B5EF4-FFF2-40B4-BE49-F238E27FC236}">
                  <a16:creationId xmlns:a16="http://schemas.microsoft.com/office/drawing/2014/main" id="{3B1003F9-5BF7-47BC-B8B9-94A8ACC246CC}"/>
                </a:ext>
              </a:extLst>
            </p:cNvPr>
            <p:cNvSpPr/>
            <p:nvPr/>
          </p:nvSpPr>
          <p:spPr>
            <a:xfrm>
              <a:off x="5324475" y="3879175"/>
              <a:ext cx="3575" cy="3600"/>
            </a:xfrm>
            <a:custGeom>
              <a:avLst/>
              <a:gdLst/>
              <a:ahLst/>
              <a:cxnLst/>
              <a:rect l="l" t="t" r="r" b="b"/>
              <a:pathLst>
                <a:path w="143" h="144" extrusionOk="0">
                  <a:moveTo>
                    <a:pt x="0" y="1"/>
                  </a:moveTo>
                  <a:lnTo>
                    <a:pt x="0" y="1"/>
                  </a:lnTo>
                  <a:cubicBezTo>
                    <a:pt x="12" y="36"/>
                    <a:pt x="12" y="96"/>
                    <a:pt x="12" y="143"/>
                  </a:cubicBezTo>
                  <a:lnTo>
                    <a:pt x="143" y="143"/>
                  </a:lnTo>
                  <a:cubicBezTo>
                    <a:pt x="95" y="96"/>
                    <a:pt x="60" y="36"/>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8134;p32">
              <a:extLst>
                <a:ext uri="{FF2B5EF4-FFF2-40B4-BE49-F238E27FC236}">
                  <a16:creationId xmlns:a16="http://schemas.microsoft.com/office/drawing/2014/main" id="{F8BB9A5D-3A73-42CB-90BB-72F98BA38333}"/>
                </a:ext>
              </a:extLst>
            </p:cNvPr>
            <p:cNvSpPr/>
            <p:nvPr/>
          </p:nvSpPr>
          <p:spPr>
            <a:xfrm>
              <a:off x="5339350" y="3992875"/>
              <a:ext cx="3600" cy="4200"/>
            </a:xfrm>
            <a:custGeom>
              <a:avLst/>
              <a:gdLst/>
              <a:ahLst/>
              <a:cxnLst/>
              <a:rect l="l" t="t" r="r" b="b"/>
              <a:pathLst>
                <a:path w="144" h="168" extrusionOk="0">
                  <a:moveTo>
                    <a:pt x="0" y="1"/>
                  </a:moveTo>
                  <a:lnTo>
                    <a:pt x="0" y="1"/>
                  </a:lnTo>
                  <a:cubicBezTo>
                    <a:pt x="12" y="96"/>
                    <a:pt x="60" y="156"/>
                    <a:pt x="143" y="167"/>
                  </a:cubicBezTo>
                  <a:cubicBezTo>
                    <a:pt x="131" y="72"/>
                    <a:pt x="72" y="37"/>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8135;p32">
              <a:extLst>
                <a:ext uri="{FF2B5EF4-FFF2-40B4-BE49-F238E27FC236}">
                  <a16:creationId xmlns:a16="http://schemas.microsoft.com/office/drawing/2014/main" id="{C6CEAB1C-2F71-450E-BF14-9DC600CB3258}"/>
                </a:ext>
              </a:extLst>
            </p:cNvPr>
            <p:cNvSpPr/>
            <p:nvPr/>
          </p:nvSpPr>
          <p:spPr>
            <a:xfrm>
              <a:off x="5335175" y="3882450"/>
              <a:ext cx="3600" cy="5075"/>
            </a:xfrm>
            <a:custGeom>
              <a:avLst/>
              <a:gdLst/>
              <a:ahLst/>
              <a:cxnLst/>
              <a:rect l="l" t="t" r="r" b="b"/>
              <a:pathLst>
                <a:path w="144" h="203" extrusionOk="0">
                  <a:moveTo>
                    <a:pt x="1" y="1"/>
                  </a:moveTo>
                  <a:cubicBezTo>
                    <a:pt x="13" y="72"/>
                    <a:pt x="24" y="132"/>
                    <a:pt x="24" y="203"/>
                  </a:cubicBezTo>
                  <a:cubicBezTo>
                    <a:pt x="108" y="167"/>
                    <a:pt x="144" y="84"/>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8136;p32">
              <a:extLst>
                <a:ext uri="{FF2B5EF4-FFF2-40B4-BE49-F238E27FC236}">
                  <a16:creationId xmlns:a16="http://schemas.microsoft.com/office/drawing/2014/main" id="{A1087472-F914-496E-9042-BDC9F5518F5C}"/>
                </a:ext>
              </a:extLst>
            </p:cNvPr>
            <p:cNvSpPr/>
            <p:nvPr/>
          </p:nvSpPr>
          <p:spPr>
            <a:xfrm>
              <a:off x="5335775" y="3985750"/>
              <a:ext cx="3000" cy="4475"/>
            </a:xfrm>
            <a:custGeom>
              <a:avLst/>
              <a:gdLst/>
              <a:ahLst/>
              <a:cxnLst/>
              <a:rect l="l" t="t" r="r" b="b"/>
              <a:pathLst>
                <a:path w="120" h="179" extrusionOk="0">
                  <a:moveTo>
                    <a:pt x="0" y="0"/>
                  </a:moveTo>
                  <a:cubicBezTo>
                    <a:pt x="0" y="83"/>
                    <a:pt x="36" y="143"/>
                    <a:pt x="108" y="179"/>
                  </a:cubicBezTo>
                  <a:cubicBezTo>
                    <a:pt x="120" y="95"/>
                    <a:pt x="84" y="36"/>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8137;p32">
              <a:extLst>
                <a:ext uri="{FF2B5EF4-FFF2-40B4-BE49-F238E27FC236}">
                  <a16:creationId xmlns:a16="http://schemas.microsoft.com/office/drawing/2014/main" id="{F432526B-B742-41EC-B286-2DF8180737B0}"/>
                </a:ext>
              </a:extLst>
            </p:cNvPr>
            <p:cNvSpPr/>
            <p:nvPr/>
          </p:nvSpPr>
          <p:spPr>
            <a:xfrm>
              <a:off x="5317625" y="3900600"/>
              <a:ext cx="1800" cy="3300"/>
            </a:xfrm>
            <a:custGeom>
              <a:avLst/>
              <a:gdLst/>
              <a:ahLst/>
              <a:cxnLst/>
              <a:rect l="l" t="t" r="r" b="b"/>
              <a:pathLst>
                <a:path w="72" h="132" extrusionOk="0">
                  <a:moveTo>
                    <a:pt x="0" y="1"/>
                  </a:moveTo>
                  <a:lnTo>
                    <a:pt x="0" y="132"/>
                  </a:lnTo>
                  <a:cubicBezTo>
                    <a:pt x="72" y="96"/>
                    <a:pt x="72" y="48"/>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8138;p32">
              <a:extLst>
                <a:ext uri="{FF2B5EF4-FFF2-40B4-BE49-F238E27FC236}">
                  <a16:creationId xmlns:a16="http://schemas.microsoft.com/office/drawing/2014/main" id="{BA44C5A6-4C87-48CB-B367-FD2CFDF08F43}"/>
                </a:ext>
              </a:extLst>
            </p:cNvPr>
            <p:cNvSpPr/>
            <p:nvPr/>
          </p:nvSpPr>
          <p:spPr>
            <a:xfrm>
              <a:off x="5186350" y="3728350"/>
              <a:ext cx="235175" cy="33925"/>
            </a:xfrm>
            <a:custGeom>
              <a:avLst/>
              <a:gdLst/>
              <a:ahLst/>
              <a:cxnLst/>
              <a:rect l="l" t="t" r="r" b="b"/>
              <a:pathLst>
                <a:path w="9407" h="1357" extrusionOk="0">
                  <a:moveTo>
                    <a:pt x="756" y="0"/>
                  </a:moveTo>
                  <a:cubicBezTo>
                    <a:pt x="664" y="0"/>
                    <a:pt x="571" y="12"/>
                    <a:pt x="477" y="45"/>
                  </a:cubicBezTo>
                  <a:cubicBezTo>
                    <a:pt x="239" y="211"/>
                    <a:pt x="1" y="378"/>
                    <a:pt x="298" y="700"/>
                  </a:cubicBezTo>
                  <a:cubicBezTo>
                    <a:pt x="308" y="695"/>
                    <a:pt x="320" y="692"/>
                    <a:pt x="331" y="692"/>
                  </a:cubicBezTo>
                  <a:cubicBezTo>
                    <a:pt x="347" y="692"/>
                    <a:pt x="363" y="698"/>
                    <a:pt x="370" y="712"/>
                  </a:cubicBezTo>
                  <a:cubicBezTo>
                    <a:pt x="584" y="926"/>
                    <a:pt x="846" y="926"/>
                    <a:pt x="1120" y="926"/>
                  </a:cubicBezTo>
                  <a:cubicBezTo>
                    <a:pt x="1256" y="933"/>
                    <a:pt x="1393" y="935"/>
                    <a:pt x="1530" y="935"/>
                  </a:cubicBezTo>
                  <a:cubicBezTo>
                    <a:pt x="1947" y="935"/>
                    <a:pt x="2367" y="911"/>
                    <a:pt x="2788" y="911"/>
                  </a:cubicBezTo>
                  <a:cubicBezTo>
                    <a:pt x="3173" y="911"/>
                    <a:pt x="3558" y="932"/>
                    <a:pt x="3941" y="1009"/>
                  </a:cubicBezTo>
                  <a:cubicBezTo>
                    <a:pt x="4170" y="1054"/>
                    <a:pt x="4403" y="1064"/>
                    <a:pt x="4636" y="1064"/>
                  </a:cubicBezTo>
                  <a:cubicBezTo>
                    <a:pt x="4853" y="1064"/>
                    <a:pt x="5071" y="1055"/>
                    <a:pt x="5284" y="1055"/>
                  </a:cubicBezTo>
                  <a:cubicBezTo>
                    <a:pt x="5333" y="1055"/>
                    <a:pt x="5382" y="1056"/>
                    <a:pt x="5430" y="1057"/>
                  </a:cubicBezTo>
                  <a:cubicBezTo>
                    <a:pt x="5506" y="1050"/>
                    <a:pt x="5583" y="1048"/>
                    <a:pt x="5659" y="1048"/>
                  </a:cubicBezTo>
                  <a:cubicBezTo>
                    <a:pt x="6130" y="1048"/>
                    <a:pt x="6597" y="1153"/>
                    <a:pt x="7079" y="1153"/>
                  </a:cubicBezTo>
                  <a:cubicBezTo>
                    <a:pt x="7101" y="1153"/>
                    <a:pt x="7123" y="1153"/>
                    <a:pt x="7144" y="1152"/>
                  </a:cubicBezTo>
                  <a:cubicBezTo>
                    <a:pt x="7200" y="1149"/>
                    <a:pt x="7254" y="1148"/>
                    <a:pt x="7309" y="1148"/>
                  </a:cubicBezTo>
                  <a:cubicBezTo>
                    <a:pt x="7714" y="1148"/>
                    <a:pt x="8104" y="1220"/>
                    <a:pt x="8513" y="1283"/>
                  </a:cubicBezTo>
                  <a:cubicBezTo>
                    <a:pt x="8545" y="1277"/>
                    <a:pt x="8577" y="1274"/>
                    <a:pt x="8609" y="1274"/>
                  </a:cubicBezTo>
                  <a:cubicBezTo>
                    <a:pt x="8785" y="1274"/>
                    <a:pt x="8962" y="1357"/>
                    <a:pt x="9138" y="1357"/>
                  </a:cubicBezTo>
                  <a:cubicBezTo>
                    <a:pt x="9227" y="1357"/>
                    <a:pt x="9317" y="1336"/>
                    <a:pt x="9406" y="1271"/>
                  </a:cubicBezTo>
                  <a:cubicBezTo>
                    <a:pt x="9371" y="1009"/>
                    <a:pt x="9240" y="866"/>
                    <a:pt x="8978" y="854"/>
                  </a:cubicBezTo>
                  <a:cubicBezTo>
                    <a:pt x="8942" y="854"/>
                    <a:pt x="8894" y="854"/>
                    <a:pt x="8871" y="866"/>
                  </a:cubicBezTo>
                  <a:cubicBezTo>
                    <a:pt x="8240" y="640"/>
                    <a:pt x="7573" y="759"/>
                    <a:pt x="6930" y="592"/>
                  </a:cubicBezTo>
                  <a:cubicBezTo>
                    <a:pt x="6787" y="557"/>
                    <a:pt x="6620" y="533"/>
                    <a:pt x="6478" y="533"/>
                  </a:cubicBezTo>
                  <a:cubicBezTo>
                    <a:pt x="5739" y="331"/>
                    <a:pt x="4965" y="473"/>
                    <a:pt x="4227" y="295"/>
                  </a:cubicBezTo>
                  <a:cubicBezTo>
                    <a:pt x="3751" y="200"/>
                    <a:pt x="3239" y="319"/>
                    <a:pt x="2787" y="152"/>
                  </a:cubicBezTo>
                  <a:cubicBezTo>
                    <a:pt x="2406" y="92"/>
                    <a:pt x="2048" y="116"/>
                    <a:pt x="1679" y="104"/>
                  </a:cubicBezTo>
                  <a:cubicBezTo>
                    <a:pt x="1643" y="109"/>
                    <a:pt x="1607" y="110"/>
                    <a:pt x="1571" y="110"/>
                  </a:cubicBezTo>
                  <a:cubicBezTo>
                    <a:pt x="1297" y="110"/>
                    <a:pt x="1032" y="0"/>
                    <a:pt x="7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8139;p32">
              <a:extLst>
                <a:ext uri="{FF2B5EF4-FFF2-40B4-BE49-F238E27FC236}">
                  <a16:creationId xmlns:a16="http://schemas.microsoft.com/office/drawing/2014/main" id="{D1852BCD-4AB5-440D-A6C9-702BB7F6E110}"/>
                </a:ext>
              </a:extLst>
            </p:cNvPr>
            <p:cNvSpPr/>
            <p:nvPr/>
          </p:nvSpPr>
          <p:spPr>
            <a:xfrm>
              <a:off x="5197950" y="3766775"/>
              <a:ext cx="113450" cy="20900"/>
            </a:xfrm>
            <a:custGeom>
              <a:avLst/>
              <a:gdLst/>
              <a:ahLst/>
              <a:cxnLst/>
              <a:rect l="l" t="t" r="r" b="b"/>
              <a:pathLst>
                <a:path w="4538" h="836" extrusionOk="0">
                  <a:moveTo>
                    <a:pt x="750" y="0"/>
                  </a:moveTo>
                  <a:cubicBezTo>
                    <a:pt x="575" y="0"/>
                    <a:pt x="404" y="30"/>
                    <a:pt x="239" y="115"/>
                  </a:cubicBezTo>
                  <a:cubicBezTo>
                    <a:pt x="203" y="151"/>
                    <a:pt x="191" y="175"/>
                    <a:pt x="156" y="210"/>
                  </a:cubicBezTo>
                  <a:cubicBezTo>
                    <a:pt x="120" y="270"/>
                    <a:pt x="60" y="306"/>
                    <a:pt x="13" y="353"/>
                  </a:cubicBezTo>
                  <a:cubicBezTo>
                    <a:pt x="1" y="449"/>
                    <a:pt x="25" y="508"/>
                    <a:pt x="108" y="544"/>
                  </a:cubicBezTo>
                  <a:cubicBezTo>
                    <a:pt x="977" y="722"/>
                    <a:pt x="1858" y="758"/>
                    <a:pt x="2727" y="770"/>
                  </a:cubicBezTo>
                  <a:cubicBezTo>
                    <a:pt x="3058" y="777"/>
                    <a:pt x="3392" y="835"/>
                    <a:pt x="3721" y="835"/>
                  </a:cubicBezTo>
                  <a:cubicBezTo>
                    <a:pt x="3961" y="835"/>
                    <a:pt x="4199" y="804"/>
                    <a:pt x="4430" y="699"/>
                  </a:cubicBezTo>
                  <a:cubicBezTo>
                    <a:pt x="4501" y="651"/>
                    <a:pt x="4537" y="579"/>
                    <a:pt x="4537" y="484"/>
                  </a:cubicBezTo>
                  <a:cubicBezTo>
                    <a:pt x="4490" y="365"/>
                    <a:pt x="4394" y="282"/>
                    <a:pt x="4275" y="222"/>
                  </a:cubicBezTo>
                  <a:cubicBezTo>
                    <a:pt x="4072" y="160"/>
                    <a:pt x="3861" y="146"/>
                    <a:pt x="3648" y="146"/>
                  </a:cubicBezTo>
                  <a:cubicBezTo>
                    <a:pt x="3475" y="146"/>
                    <a:pt x="3301" y="155"/>
                    <a:pt x="3129" y="155"/>
                  </a:cubicBezTo>
                  <a:cubicBezTo>
                    <a:pt x="3066" y="155"/>
                    <a:pt x="3004" y="154"/>
                    <a:pt x="2942" y="151"/>
                  </a:cubicBezTo>
                  <a:lnTo>
                    <a:pt x="1775" y="151"/>
                  </a:lnTo>
                  <a:cubicBezTo>
                    <a:pt x="1608" y="151"/>
                    <a:pt x="1430" y="103"/>
                    <a:pt x="1251" y="56"/>
                  </a:cubicBezTo>
                  <a:cubicBezTo>
                    <a:pt x="1083" y="27"/>
                    <a:pt x="915" y="0"/>
                    <a:pt x="75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8140;p32">
              <a:extLst>
                <a:ext uri="{FF2B5EF4-FFF2-40B4-BE49-F238E27FC236}">
                  <a16:creationId xmlns:a16="http://schemas.microsoft.com/office/drawing/2014/main" id="{3CD52CBE-1F0D-4190-9BCA-15FE6BABE123}"/>
                </a:ext>
              </a:extLst>
            </p:cNvPr>
            <p:cNvSpPr/>
            <p:nvPr/>
          </p:nvSpPr>
          <p:spPr>
            <a:xfrm>
              <a:off x="5181000" y="3696125"/>
              <a:ext cx="44375" cy="49850"/>
            </a:xfrm>
            <a:custGeom>
              <a:avLst/>
              <a:gdLst/>
              <a:ahLst/>
              <a:cxnLst/>
              <a:rect l="l" t="t" r="r" b="b"/>
              <a:pathLst>
                <a:path w="1775" h="1994" extrusionOk="0">
                  <a:moveTo>
                    <a:pt x="846" y="727"/>
                  </a:moveTo>
                  <a:lnTo>
                    <a:pt x="846" y="727"/>
                  </a:lnTo>
                  <a:cubicBezTo>
                    <a:pt x="851" y="730"/>
                    <a:pt x="857" y="735"/>
                    <a:pt x="862" y="740"/>
                  </a:cubicBezTo>
                  <a:lnTo>
                    <a:pt x="862" y="740"/>
                  </a:lnTo>
                  <a:cubicBezTo>
                    <a:pt x="853" y="736"/>
                    <a:pt x="846" y="733"/>
                    <a:pt x="846" y="727"/>
                  </a:cubicBezTo>
                  <a:close/>
                  <a:moveTo>
                    <a:pt x="596" y="0"/>
                  </a:moveTo>
                  <a:cubicBezTo>
                    <a:pt x="572" y="191"/>
                    <a:pt x="488" y="369"/>
                    <a:pt x="298" y="453"/>
                  </a:cubicBezTo>
                  <a:cubicBezTo>
                    <a:pt x="48" y="727"/>
                    <a:pt x="179" y="989"/>
                    <a:pt x="274" y="1262"/>
                  </a:cubicBezTo>
                  <a:cubicBezTo>
                    <a:pt x="238" y="1346"/>
                    <a:pt x="191" y="1405"/>
                    <a:pt x="107" y="1453"/>
                  </a:cubicBezTo>
                  <a:cubicBezTo>
                    <a:pt x="0" y="1608"/>
                    <a:pt x="36" y="1739"/>
                    <a:pt x="143" y="1870"/>
                  </a:cubicBezTo>
                  <a:cubicBezTo>
                    <a:pt x="207" y="1970"/>
                    <a:pt x="299" y="1994"/>
                    <a:pt x="403" y="1994"/>
                  </a:cubicBezTo>
                  <a:cubicBezTo>
                    <a:pt x="435" y="1994"/>
                    <a:pt x="467" y="1991"/>
                    <a:pt x="500" y="1989"/>
                  </a:cubicBezTo>
                  <a:cubicBezTo>
                    <a:pt x="453" y="1751"/>
                    <a:pt x="512" y="1572"/>
                    <a:pt x="715" y="1441"/>
                  </a:cubicBezTo>
                  <a:cubicBezTo>
                    <a:pt x="762" y="1393"/>
                    <a:pt x="810" y="1346"/>
                    <a:pt x="822" y="1274"/>
                  </a:cubicBezTo>
                  <a:cubicBezTo>
                    <a:pt x="880" y="1112"/>
                    <a:pt x="926" y="939"/>
                    <a:pt x="885" y="765"/>
                  </a:cubicBezTo>
                  <a:lnTo>
                    <a:pt x="885" y="765"/>
                  </a:lnTo>
                  <a:cubicBezTo>
                    <a:pt x="903" y="787"/>
                    <a:pt x="920" y="813"/>
                    <a:pt x="941" y="834"/>
                  </a:cubicBezTo>
                  <a:cubicBezTo>
                    <a:pt x="1085" y="942"/>
                    <a:pt x="1233" y="1006"/>
                    <a:pt x="1388" y="1006"/>
                  </a:cubicBezTo>
                  <a:cubicBezTo>
                    <a:pt x="1490" y="1006"/>
                    <a:pt x="1594" y="978"/>
                    <a:pt x="1703" y="917"/>
                  </a:cubicBezTo>
                  <a:cubicBezTo>
                    <a:pt x="1739" y="869"/>
                    <a:pt x="1774" y="810"/>
                    <a:pt x="1762" y="738"/>
                  </a:cubicBezTo>
                  <a:cubicBezTo>
                    <a:pt x="1608" y="488"/>
                    <a:pt x="1250" y="441"/>
                    <a:pt x="1143" y="143"/>
                  </a:cubicBezTo>
                  <a:cubicBezTo>
                    <a:pt x="953" y="143"/>
                    <a:pt x="762" y="119"/>
                    <a:pt x="5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8141;p32">
              <a:extLst>
                <a:ext uri="{FF2B5EF4-FFF2-40B4-BE49-F238E27FC236}">
                  <a16:creationId xmlns:a16="http://schemas.microsoft.com/office/drawing/2014/main" id="{CF058DA0-0397-406E-81F5-25CEA7FD2D34}"/>
                </a:ext>
              </a:extLst>
            </p:cNvPr>
            <p:cNvSpPr/>
            <p:nvPr/>
          </p:nvSpPr>
          <p:spPr>
            <a:xfrm>
              <a:off x="5195575" y="3752975"/>
              <a:ext cx="69375" cy="18250"/>
            </a:xfrm>
            <a:custGeom>
              <a:avLst/>
              <a:gdLst/>
              <a:ahLst/>
              <a:cxnLst/>
              <a:rect l="l" t="t" r="r" b="b"/>
              <a:pathLst>
                <a:path w="2775" h="730" extrusionOk="0">
                  <a:moveTo>
                    <a:pt x="430" y="0"/>
                  </a:moveTo>
                  <a:cubicBezTo>
                    <a:pt x="285" y="0"/>
                    <a:pt x="142" y="40"/>
                    <a:pt x="1" y="167"/>
                  </a:cubicBezTo>
                  <a:lnTo>
                    <a:pt x="1" y="441"/>
                  </a:lnTo>
                  <a:cubicBezTo>
                    <a:pt x="60" y="500"/>
                    <a:pt x="120" y="548"/>
                    <a:pt x="191" y="584"/>
                  </a:cubicBezTo>
                  <a:cubicBezTo>
                    <a:pt x="327" y="605"/>
                    <a:pt x="467" y="610"/>
                    <a:pt x="606" y="610"/>
                  </a:cubicBezTo>
                  <a:cubicBezTo>
                    <a:pt x="699" y="610"/>
                    <a:pt x="791" y="608"/>
                    <a:pt x="882" y="608"/>
                  </a:cubicBezTo>
                  <a:cubicBezTo>
                    <a:pt x="944" y="606"/>
                    <a:pt x="1007" y="605"/>
                    <a:pt x="1070" y="605"/>
                  </a:cubicBezTo>
                  <a:cubicBezTo>
                    <a:pt x="1415" y="605"/>
                    <a:pt x="1764" y="634"/>
                    <a:pt x="2096" y="715"/>
                  </a:cubicBezTo>
                  <a:cubicBezTo>
                    <a:pt x="2161" y="724"/>
                    <a:pt x="2223" y="730"/>
                    <a:pt x="2284" y="730"/>
                  </a:cubicBezTo>
                  <a:cubicBezTo>
                    <a:pt x="2381" y="730"/>
                    <a:pt x="2473" y="716"/>
                    <a:pt x="2560" y="679"/>
                  </a:cubicBezTo>
                  <a:cubicBezTo>
                    <a:pt x="2680" y="608"/>
                    <a:pt x="2739" y="524"/>
                    <a:pt x="2775" y="405"/>
                  </a:cubicBezTo>
                  <a:cubicBezTo>
                    <a:pt x="2775" y="310"/>
                    <a:pt x="2727" y="250"/>
                    <a:pt x="2656" y="203"/>
                  </a:cubicBezTo>
                  <a:cubicBezTo>
                    <a:pt x="2501" y="131"/>
                    <a:pt x="2334" y="119"/>
                    <a:pt x="2179" y="119"/>
                  </a:cubicBezTo>
                  <a:cubicBezTo>
                    <a:pt x="2001" y="113"/>
                    <a:pt x="1822" y="113"/>
                    <a:pt x="1644" y="113"/>
                  </a:cubicBezTo>
                  <a:cubicBezTo>
                    <a:pt x="1465" y="113"/>
                    <a:pt x="1286" y="113"/>
                    <a:pt x="1108" y="108"/>
                  </a:cubicBezTo>
                  <a:cubicBezTo>
                    <a:pt x="877" y="93"/>
                    <a:pt x="651" y="0"/>
                    <a:pt x="4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8142;p32">
              <a:extLst>
                <a:ext uri="{FF2B5EF4-FFF2-40B4-BE49-F238E27FC236}">
                  <a16:creationId xmlns:a16="http://schemas.microsoft.com/office/drawing/2014/main" id="{ED4CB363-236F-48F0-AE4D-786F052D2A06}"/>
                </a:ext>
              </a:extLst>
            </p:cNvPr>
            <p:cNvSpPr/>
            <p:nvPr/>
          </p:nvSpPr>
          <p:spPr>
            <a:xfrm>
              <a:off x="5195575" y="3748400"/>
              <a:ext cx="57475" cy="12300"/>
            </a:xfrm>
            <a:custGeom>
              <a:avLst/>
              <a:gdLst/>
              <a:ahLst/>
              <a:cxnLst/>
              <a:rect l="l" t="t" r="r" b="b"/>
              <a:pathLst>
                <a:path w="2299" h="492" extrusionOk="0">
                  <a:moveTo>
                    <a:pt x="162" y="0"/>
                  </a:moveTo>
                  <a:cubicBezTo>
                    <a:pt x="102" y="0"/>
                    <a:pt x="47" y="22"/>
                    <a:pt x="13" y="112"/>
                  </a:cubicBezTo>
                  <a:cubicBezTo>
                    <a:pt x="13" y="183"/>
                    <a:pt x="1" y="267"/>
                    <a:pt x="1" y="350"/>
                  </a:cubicBezTo>
                  <a:cubicBezTo>
                    <a:pt x="597" y="406"/>
                    <a:pt x="1194" y="491"/>
                    <a:pt x="1796" y="491"/>
                  </a:cubicBezTo>
                  <a:cubicBezTo>
                    <a:pt x="1963" y="491"/>
                    <a:pt x="2131" y="485"/>
                    <a:pt x="2299" y="469"/>
                  </a:cubicBezTo>
                  <a:cubicBezTo>
                    <a:pt x="2215" y="124"/>
                    <a:pt x="1894" y="183"/>
                    <a:pt x="1667" y="76"/>
                  </a:cubicBezTo>
                  <a:cubicBezTo>
                    <a:pt x="1538" y="60"/>
                    <a:pt x="1409" y="55"/>
                    <a:pt x="1281" y="55"/>
                  </a:cubicBezTo>
                  <a:cubicBezTo>
                    <a:pt x="1126" y="55"/>
                    <a:pt x="972" y="62"/>
                    <a:pt x="818" y="62"/>
                  </a:cubicBezTo>
                  <a:cubicBezTo>
                    <a:pt x="645" y="62"/>
                    <a:pt x="471" y="53"/>
                    <a:pt x="298" y="17"/>
                  </a:cubicBezTo>
                  <a:cubicBezTo>
                    <a:pt x="253" y="12"/>
                    <a:pt x="206" y="0"/>
                    <a:pt x="1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8143;p32">
              <a:extLst>
                <a:ext uri="{FF2B5EF4-FFF2-40B4-BE49-F238E27FC236}">
                  <a16:creationId xmlns:a16="http://schemas.microsoft.com/office/drawing/2014/main" id="{7FEBA597-6141-45ED-8399-F7EBA43AB462}"/>
                </a:ext>
              </a:extLst>
            </p:cNvPr>
            <p:cNvSpPr/>
            <p:nvPr/>
          </p:nvSpPr>
          <p:spPr>
            <a:xfrm>
              <a:off x="5175825" y="3773925"/>
              <a:ext cx="23650" cy="12100"/>
            </a:xfrm>
            <a:custGeom>
              <a:avLst/>
              <a:gdLst/>
              <a:ahLst/>
              <a:cxnLst/>
              <a:rect l="l" t="t" r="r" b="b"/>
              <a:pathLst>
                <a:path w="946" h="484" extrusionOk="0">
                  <a:moveTo>
                    <a:pt x="185" y="1"/>
                  </a:moveTo>
                  <a:cubicBezTo>
                    <a:pt x="1" y="1"/>
                    <a:pt x="86" y="185"/>
                    <a:pt x="64" y="282"/>
                  </a:cubicBezTo>
                  <a:cubicBezTo>
                    <a:pt x="112" y="424"/>
                    <a:pt x="207" y="484"/>
                    <a:pt x="350" y="484"/>
                  </a:cubicBezTo>
                  <a:lnTo>
                    <a:pt x="493" y="484"/>
                  </a:lnTo>
                  <a:lnTo>
                    <a:pt x="612" y="365"/>
                  </a:lnTo>
                  <a:cubicBezTo>
                    <a:pt x="743" y="341"/>
                    <a:pt x="874" y="317"/>
                    <a:pt x="945" y="174"/>
                  </a:cubicBezTo>
                  <a:cubicBezTo>
                    <a:pt x="945" y="127"/>
                    <a:pt x="922" y="103"/>
                    <a:pt x="898" y="67"/>
                  </a:cubicBezTo>
                  <a:cubicBezTo>
                    <a:pt x="683" y="43"/>
                    <a:pt x="481" y="20"/>
                    <a:pt x="255" y="8"/>
                  </a:cubicBezTo>
                  <a:cubicBezTo>
                    <a:pt x="228" y="3"/>
                    <a:pt x="205" y="1"/>
                    <a:pt x="18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8144;p32">
              <a:extLst>
                <a:ext uri="{FF2B5EF4-FFF2-40B4-BE49-F238E27FC236}">
                  <a16:creationId xmlns:a16="http://schemas.microsoft.com/office/drawing/2014/main" id="{0C0498F1-DF16-450F-BB8F-23905BA21F7A}"/>
                </a:ext>
              </a:extLst>
            </p:cNvPr>
            <p:cNvSpPr/>
            <p:nvPr/>
          </p:nvSpPr>
          <p:spPr>
            <a:xfrm>
              <a:off x="5178900" y="3706550"/>
              <a:ext cx="13725" cy="21150"/>
            </a:xfrm>
            <a:custGeom>
              <a:avLst/>
              <a:gdLst/>
              <a:ahLst/>
              <a:cxnLst/>
              <a:rect l="l" t="t" r="r" b="b"/>
              <a:pathLst>
                <a:path w="549" h="846" extrusionOk="0">
                  <a:moveTo>
                    <a:pt x="239" y="0"/>
                  </a:moveTo>
                  <a:cubicBezTo>
                    <a:pt x="156" y="83"/>
                    <a:pt x="108" y="179"/>
                    <a:pt x="37" y="262"/>
                  </a:cubicBezTo>
                  <a:lnTo>
                    <a:pt x="72" y="298"/>
                  </a:lnTo>
                  <a:cubicBezTo>
                    <a:pt x="203" y="452"/>
                    <a:pt x="1" y="560"/>
                    <a:pt x="25" y="714"/>
                  </a:cubicBezTo>
                  <a:cubicBezTo>
                    <a:pt x="60" y="738"/>
                    <a:pt x="72" y="750"/>
                    <a:pt x="108" y="774"/>
                  </a:cubicBezTo>
                  <a:cubicBezTo>
                    <a:pt x="191" y="786"/>
                    <a:pt x="263" y="810"/>
                    <a:pt x="358" y="845"/>
                  </a:cubicBezTo>
                  <a:cubicBezTo>
                    <a:pt x="549" y="572"/>
                    <a:pt x="299" y="310"/>
                    <a:pt x="382" y="36"/>
                  </a:cubicBezTo>
                  <a:cubicBezTo>
                    <a:pt x="346" y="24"/>
                    <a:pt x="299" y="12"/>
                    <a:pt x="2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8145;p32">
              <a:extLst>
                <a:ext uri="{FF2B5EF4-FFF2-40B4-BE49-F238E27FC236}">
                  <a16:creationId xmlns:a16="http://schemas.microsoft.com/office/drawing/2014/main" id="{EF3AB03A-EE21-478B-9A7C-5D129479479E}"/>
                </a:ext>
              </a:extLst>
            </p:cNvPr>
            <p:cNvSpPr/>
            <p:nvPr/>
          </p:nvSpPr>
          <p:spPr>
            <a:xfrm>
              <a:off x="5173550" y="3732200"/>
              <a:ext cx="11325" cy="11875"/>
            </a:xfrm>
            <a:custGeom>
              <a:avLst/>
              <a:gdLst/>
              <a:ahLst/>
              <a:cxnLst/>
              <a:rect l="l" t="t" r="r" b="b"/>
              <a:pathLst>
                <a:path w="453" h="475" extrusionOk="0">
                  <a:moveTo>
                    <a:pt x="240" y="0"/>
                  </a:moveTo>
                  <a:cubicBezTo>
                    <a:pt x="139" y="0"/>
                    <a:pt x="51" y="29"/>
                    <a:pt x="36" y="188"/>
                  </a:cubicBezTo>
                  <a:cubicBezTo>
                    <a:pt x="1" y="474"/>
                    <a:pt x="298" y="296"/>
                    <a:pt x="393" y="415"/>
                  </a:cubicBezTo>
                  <a:cubicBezTo>
                    <a:pt x="393" y="427"/>
                    <a:pt x="441" y="427"/>
                    <a:pt x="453" y="427"/>
                  </a:cubicBezTo>
                  <a:cubicBezTo>
                    <a:pt x="441" y="284"/>
                    <a:pt x="441" y="141"/>
                    <a:pt x="417" y="10"/>
                  </a:cubicBezTo>
                  <a:cubicBezTo>
                    <a:pt x="361" y="10"/>
                    <a:pt x="298" y="0"/>
                    <a:pt x="24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8146;p32">
              <a:extLst>
                <a:ext uri="{FF2B5EF4-FFF2-40B4-BE49-F238E27FC236}">
                  <a16:creationId xmlns:a16="http://schemas.microsoft.com/office/drawing/2014/main" id="{D00377FF-22D3-4FBD-A9C4-630A78D65737}"/>
                </a:ext>
              </a:extLst>
            </p:cNvPr>
            <p:cNvSpPr/>
            <p:nvPr/>
          </p:nvSpPr>
          <p:spPr>
            <a:xfrm>
              <a:off x="5174750" y="3780950"/>
              <a:ext cx="10125" cy="12225"/>
            </a:xfrm>
            <a:custGeom>
              <a:avLst/>
              <a:gdLst/>
              <a:ahLst/>
              <a:cxnLst/>
              <a:rect l="l" t="t" r="r" b="b"/>
              <a:pathLst>
                <a:path w="405" h="489" extrusionOk="0">
                  <a:moveTo>
                    <a:pt x="119" y="1"/>
                  </a:moveTo>
                  <a:cubicBezTo>
                    <a:pt x="60" y="143"/>
                    <a:pt x="0" y="310"/>
                    <a:pt x="107" y="477"/>
                  </a:cubicBezTo>
                  <a:cubicBezTo>
                    <a:pt x="155" y="489"/>
                    <a:pt x="214" y="489"/>
                    <a:pt x="250" y="489"/>
                  </a:cubicBezTo>
                  <a:cubicBezTo>
                    <a:pt x="310" y="393"/>
                    <a:pt x="357" y="298"/>
                    <a:pt x="405" y="203"/>
                  </a:cubicBezTo>
                  <a:cubicBezTo>
                    <a:pt x="298" y="132"/>
                    <a:pt x="203" y="72"/>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8147;p32">
              <a:extLst>
                <a:ext uri="{FF2B5EF4-FFF2-40B4-BE49-F238E27FC236}">
                  <a16:creationId xmlns:a16="http://schemas.microsoft.com/office/drawing/2014/main" id="{2551A89C-DE40-4CAC-9C93-538E470921E7}"/>
                </a:ext>
              </a:extLst>
            </p:cNvPr>
            <p:cNvSpPr/>
            <p:nvPr/>
          </p:nvSpPr>
          <p:spPr>
            <a:xfrm>
              <a:off x="5195575" y="3746125"/>
              <a:ext cx="17600" cy="5700"/>
            </a:xfrm>
            <a:custGeom>
              <a:avLst/>
              <a:gdLst/>
              <a:ahLst/>
              <a:cxnLst/>
              <a:rect l="l" t="t" r="r" b="b"/>
              <a:pathLst>
                <a:path w="704" h="228" extrusionOk="0">
                  <a:moveTo>
                    <a:pt x="1" y="1"/>
                  </a:moveTo>
                  <a:cubicBezTo>
                    <a:pt x="1" y="60"/>
                    <a:pt x="13" y="143"/>
                    <a:pt x="13" y="203"/>
                  </a:cubicBezTo>
                  <a:cubicBezTo>
                    <a:pt x="96" y="179"/>
                    <a:pt x="167" y="179"/>
                    <a:pt x="239" y="167"/>
                  </a:cubicBezTo>
                  <a:cubicBezTo>
                    <a:pt x="334" y="174"/>
                    <a:pt x="443" y="227"/>
                    <a:pt x="533" y="227"/>
                  </a:cubicBezTo>
                  <a:cubicBezTo>
                    <a:pt x="611" y="227"/>
                    <a:pt x="675" y="186"/>
                    <a:pt x="703" y="36"/>
                  </a:cubicBezTo>
                  <a:cubicBezTo>
                    <a:pt x="477" y="24"/>
                    <a:pt x="239" y="24"/>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8148;p32">
              <a:extLst>
                <a:ext uri="{FF2B5EF4-FFF2-40B4-BE49-F238E27FC236}">
                  <a16:creationId xmlns:a16="http://schemas.microsoft.com/office/drawing/2014/main" id="{2480F998-3077-437C-9E5D-D13F7A9D4D83}"/>
                </a:ext>
              </a:extLst>
            </p:cNvPr>
            <p:cNvSpPr/>
            <p:nvPr/>
          </p:nvSpPr>
          <p:spPr>
            <a:xfrm>
              <a:off x="5183075" y="3764575"/>
              <a:ext cx="4500" cy="4375"/>
            </a:xfrm>
            <a:custGeom>
              <a:avLst/>
              <a:gdLst/>
              <a:ahLst/>
              <a:cxnLst/>
              <a:rect l="l" t="t" r="r" b="b"/>
              <a:pathLst>
                <a:path w="180" h="175" extrusionOk="0">
                  <a:moveTo>
                    <a:pt x="96" y="1"/>
                  </a:moveTo>
                  <a:cubicBezTo>
                    <a:pt x="72" y="13"/>
                    <a:pt x="24" y="25"/>
                    <a:pt x="1" y="60"/>
                  </a:cubicBezTo>
                  <a:cubicBezTo>
                    <a:pt x="12" y="84"/>
                    <a:pt x="24" y="144"/>
                    <a:pt x="60" y="156"/>
                  </a:cubicBezTo>
                  <a:cubicBezTo>
                    <a:pt x="80" y="169"/>
                    <a:pt x="98" y="175"/>
                    <a:pt x="114" y="175"/>
                  </a:cubicBezTo>
                  <a:cubicBezTo>
                    <a:pt x="154" y="175"/>
                    <a:pt x="179" y="136"/>
                    <a:pt x="179" y="84"/>
                  </a:cubicBezTo>
                  <a:cubicBezTo>
                    <a:pt x="179" y="60"/>
                    <a:pt x="132" y="25"/>
                    <a:pt x="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8149;p32">
              <a:extLst>
                <a:ext uri="{FF2B5EF4-FFF2-40B4-BE49-F238E27FC236}">
                  <a16:creationId xmlns:a16="http://schemas.microsoft.com/office/drawing/2014/main" id="{51A7A464-E66A-40F1-BC48-7A09D1EA6775}"/>
                </a:ext>
              </a:extLst>
            </p:cNvPr>
            <p:cNvSpPr/>
            <p:nvPr/>
          </p:nvSpPr>
          <p:spPr>
            <a:xfrm>
              <a:off x="5195875" y="3766250"/>
              <a:ext cx="8350" cy="5800"/>
            </a:xfrm>
            <a:custGeom>
              <a:avLst/>
              <a:gdLst/>
              <a:ahLst/>
              <a:cxnLst/>
              <a:rect l="l" t="t" r="r" b="b"/>
              <a:pathLst>
                <a:path w="334" h="232" extrusionOk="0">
                  <a:moveTo>
                    <a:pt x="131" y="0"/>
                  </a:moveTo>
                  <a:cubicBezTo>
                    <a:pt x="88" y="0"/>
                    <a:pt x="44" y="12"/>
                    <a:pt x="1" y="29"/>
                  </a:cubicBezTo>
                  <a:cubicBezTo>
                    <a:pt x="36" y="172"/>
                    <a:pt x="143" y="196"/>
                    <a:pt x="262" y="231"/>
                  </a:cubicBezTo>
                  <a:lnTo>
                    <a:pt x="286" y="208"/>
                  </a:lnTo>
                  <a:cubicBezTo>
                    <a:pt x="334" y="89"/>
                    <a:pt x="274" y="53"/>
                    <a:pt x="179" y="5"/>
                  </a:cubicBezTo>
                  <a:cubicBezTo>
                    <a:pt x="163" y="2"/>
                    <a:pt x="147" y="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8150;p32">
              <a:extLst>
                <a:ext uri="{FF2B5EF4-FFF2-40B4-BE49-F238E27FC236}">
                  <a16:creationId xmlns:a16="http://schemas.microsoft.com/office/drawing/2014/main" id="{7044AC75-ACBC-419F-A324-096DE40FBD5A}"/>
                </a:ext>
              </a:extLst>
            </p:cNvPr>
            <p:cNvSpPr/>
            <p:nvPr/>
          </p:nvSpPr>
          <p:spPr>
            <a:xfrm>
              <a:off x="5195275" y="3763975"/>
              <a:ext cx="5675" cy="3600"/>
            </a:xfrm>
            <a:custGeom>
              <a:avLst/>
              <a:gdLst/>
              <a:ahLst/>
              <a:cxnLst/>
              <a:rect l="l" t="t" r="r" b="b"/>
              <a:pathLst>
                <a:path w="227" h="144" extrusionOk="0">
                  <a:moveTo>
                    <a:pt x="1" y="1"/>
                  </a:moveTo>
                  <a:cubicBezTo>
                    <a:pt x="13" y="49"/>
                    <a:pt x="13" y="84"/>
                    <a:pt x="13" y="120"/>
                  </a:cubicBezTo>
                  <a:cubicBezTo>
                    <a:pt x="60" y="144"/>
                    <a:pt x="108" y="144"/>
                    <a:pt x="144" y="144"/>
                  </a:cubicBezTo>
                  <a:cubicBezTo>
                    <a:pt x="227" y="96"/>
                    <a:pt x="227" y="49"/>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8151;p32">
              <a:extLst>
                <a:ext uri="{FF2B5EF4-FFF2-40B4-BE49-F238E27FC236}">
                  <a16:creationId xmlns:a16="http://schemas.microsoft.com/office/drawing/2014/main" id="{2F4F273D-AF75-46AA-8E59-31F04D5968E9}"/>
                </a:ext>
              </a:extLst>
            </p:cNvPr>
            <p:cNvSpPr/>
            <p:nvPr/>
          </p:nvSpPr>
          <p:spPr>
            <a:xfrm>
              <a:off x="5177425" y="3723025"/>
              <a:ext cx="4475" cy="3825"/>
            </a:xfrm>
            <a:custGeom>
              <a:avLst/>
              <a:gdLst/>
              <a:ahLst/>
              <a:cxnLst/>
              <a:rect l="l" t="t" r="r" b="b"/>
              <a:pathLst>
                <a:path w="179" h="153" extrusionOk="0">
                  <a:moveTo>
                    <a:pt x="84" y="1"/>
                  </a:moveTo>
                  <a:cubicBezTo>
                    <a:pt x="65" y="1"/>
                    <a:pt x="47" y="9"/>
                    <a:pt x="24" y="32"/>
                  </a:cubicBezTo>
                  <a:lnTo>
                    <a:pt x="0" y="79"/>
                  </a:lnTo>
                  <a:cubicBezTo>
                    <a:pt x="25" y="128"/>
                    <a:pt x="56" y="152"/>
                    <a:pt x="88" y="152"/>
                  </a:cubicBezTo>
                  <a:cubicBezTo>
                    <a:pt x="119" y="152"/>
                    <a:pt x="150" y="131"/>
                    <a:pt x="179" y="91"/>
                  </a:cubicBezTo>
                  <a:lnTo>
                    <a:pt x="143" y="55"/>
                  </a:lnTo>
                  <a:cubicBezTo>
                    <a:pt x="143" y="32"/>
                    <a:pt x="143" y="20"/>
                    <a:pt x="119" y="8"/>
                  </a:cubicBezTo>
                  <a:cubicBezTo>
                    <a:pt x="106" y="3"/>
                    <a:pt x="95" y="1"/>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8152;p32">
              <a:extLst>
                <a:ext uri="{FF2B5EF4-FFF2-40B4-BE49-F238E27FC236}">
                  <a16:creationId xmlns:a16="http://schemas.microsoft.com/office/drawing/2014/main" id="{9BA895DD-E256-4329-AA12-8C349E171A9E}"/>
                </a:ext>
              </a:extLst>
            </p:cNvPr>
            <p:cNvSpPr/>
            <p:nvPr/>
          </p:nvSpPr>
          <p:spPr>
            <a:xfrm>
              <a:off x="5174150" y="3792850"/>
              <a:ext cx="3300" cy="1825"/>
            </a:xfrm>
            <a:custGeom>
              <a:avLst/>
              <a:gdLst/>
              <a:ahLst/>
              <a:cxnLst/>
              <a:rect l="l" t="t" r="r" b="b"/>
              <a:pathLst>
                <a:path w="132" h="73" extrusionOk="0">
                  <a:moveTo>
                    <a:pt x="131" y="1"/>
                  </a:moveTo>
                  <a:lnTo>
                    <a:pt x="131" y="1"/>
                  </a:lnTo>
                  <a:cubicBezTo>
                    <a:pt x="84" y="13"/>
                    <a:pt x="36" y="25"/>
                    <a:pt x="0" y="25"/>
                  </a:cubicBezTo>
                  <a:cubicBezTo>
                    <a:pt x="12" y="37"/>
                    <a:pt x="24" y="72"/>
                    <a:pt x="36" y="72"/>
                  </a:cubicBezTo>
                  <a:cubicBezTo>
                    <a:pt x="72" y="37"/>
                    <a:pt x="96" y="25"/>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8153;p32">
              <a:extLst>
                <a:ext uri="{FF2B5EF4-FFF2-40B4-BE49-F238E27FC236}">
                  <a16:creationId xmlns:a16="http://schemas.microsoft.com/office/drawing/2014/main" id="{578FA39E-363E-4E59-84A9-53861E2878D4}"/>
                </a:ext>
              </a:extLst>
            </p:cNvPr>
            <p:cNvSpPr/>
            <p:nvPr/>
          </p:nvSpPr>
          <p:spPr>
            <a:xfrm>
              <a:off x="5256600" y="3793150"/>
              <a:ext cx="22350" cy="3875"/>
            </a:xfrm>
            <a:custGeom>
              <a:avLst/>
              <a:gdLst/>
              <a:ahLst/>
              <a:cxnLst/>
              <a:rect l="l" t="t" r="r" b="b"/>
              <a:pathLst>
                <a:path w="894" h="155" extrusionOk="0">
                  <a:moveTo>
                    <a:pt x="0" y="1"/>
                  </a:moveTo>
                  <a:lnTo>
                    <a:pt x="0" y="1"/>
                  </a:lnTo>
                  <a:cubicBezTo>
                    <a:pt x="134" y="123"/>
                    <a:pt x="276" y="154"/>
                    <a:pt x="423" y="154"/>
                  </a:cubicBezTo>
                  <a:cubicBezTo>
                    <a:pt x="577" y="154"/>
                    <a:pt x="735" y="120"/>
                    <a:pt x="893" y="120"/>
                  </a:cubicBezTo>
                  <a:cubicBezTo>
                    <a:pt x="718" y="18"/>
                    <a:pt x="534" y="5"/>
                    <a:pt x="349" y="5"/>
                  </a:cubicBezTo>
                  <a:cubicBezTo>
                    <a:pt x="288" y="5"/>
                    <a:pt x="227" y="6"/>
                    <a:pt x="166" y="6"/>
                  </a:cubicBezTo>
                  <a:cubicBezTo>
                    <a:pt x="111" y="6"/>
                    <a:pt x="55" y="5"/>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8154;p32">
              <a:extLst>
                <a:ext uri="{FF2B5EF4-FFF2-40B4-BE49-F238E27FC236}">
                  <a16:creationId xmlns:a16="http://schemas.microsoft.com/office/drawing/2014/main" id="{6909E6E4-3856-4FCB-BBFE-0B2E8C7CB04E}"/>
                </a:ext>
              </a:extLst>
            </p:cNvPr>
            <p:cNvSpPr/>
            <p:nvPr/>
          </p:nvSpPr>
          <p:spPr>
            <a:xfrm>
              <a:off x="5220575" y="3789450"/>
              <a:ext cx="15500" cy="3800"/>
            </a:xfrm>
            <a:custGeom>
              <a:avLst/>
              <a:gdLst/>
              <a:ahLst/>
              <a:cxnLst/>
              <a:rect l="l" t="t" r="r" b="b"/>
              <a:pathLst>
                <a:path w="620" h="152" extrusionOk="0">
                  <a:moveTo>
                    <a:pt x="162" y="1"/>
                  </a:moveTo>
                  <a:cubicBezTo>
                    <a:pt x="110" y="1"/>
                    <a:pt x="56" y="6"/>
                    <a:pt x="1" y="18"/>
                  </a:cubicBezTo>
                  <a:cubicBezTo>
                    <a:pt x="103" y="120"/>
                    <a:pt x="220" y="152"/>
                    <a:pt x="342" y="152"/>
                  </a:cubicBezTo>
                  <a:cubicBezTo>
                    <a:pt x="433" y="152"/>
                    <a:pt x="528" y="133"/>
                    <a:pt x="620" y="113"/>
                  </a:cubicBezTo>
                  <a:cubicBezTo>
                    <a:pt x="467" y="50"/>
                    <a:pt x="321" y="1"/>
                    <a:pt x="1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8155;p32">
              <a:extLst>
                <a:ext uri="{FF2B5EF4-FFF2-40B4-BE49-F238E27FC236}">
                  <a16:creationId xmlns:a16="http://schemas.microsoft.com/office/drawing/2014/main" id="{82952331-2541-4DDF-9ACB-82D467C782B2}"/>
                </a:ext>
              </a:extLst>
            </p:cNvPr>
            <p:cNvSpPr/>
            <p:nvPr/>
          </p:nvSpPr>
          <p:spPr>
            <a:xfrm>
              <a:off x="5199450" y="3800300"/>
              <a:ext cx="3300" cy="3300"/>
            </a:xfrm>
            <a:custGeom>
              <a:avLst/>
              <a:gdLst/>
              <a:ahLst/>
              <a:cxnLst/>
              <a:rect l="l" t="t" r="r" b="b"/>
              <a:pathLst>
                <a:path w="132" h="132" extrusionOk="0">
                  <a:moveTo>
                    <a:pt x="0" y="0"/>
                  </a:moveTo>
                  <a:lnTo>
                    <a:pt x="0" y="131"/>
                  </a:lnTo>
                  <a:lnTo>
                    <a:pt x="131" y="131"/>
                  </a:lnTo>
                  <a:lnTo>
                    <a:pt x="131" y="72"/>
                  </a:lnTo>
                  <a:lnTo>
                    <a:pt x="131" y="12"/>
                  </a:lnTo>
                  <a:cubicBezTo>
                    <a:pt x="84" y="12"/>
                    <a:pt x="24"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8156;p32">
              <a:extLst>
                <a:ext uri="{FF2B5EF4-FFF2-40B4-BE49-F238E27FC236}">
                  <a16:creationId xmlns:a16="http://schemas.microsoft.com/office/drawing/2014/main" id="{0684B180-F0C6-46E0-9961-BA0396315AFF}"/>
                </a:ext>
              </a:extLst>
            </p:cNvPr>
            <p:cNvSpPr/>
            <p:nvPr/>
          </p:nvSpPr>
          <p:spPr>
            <a:xfrm>
              <a:off x="5344400" y="3888425"/>
              <a:ext cx="53600" cy="83650"/>
            </a:xfrm>
            <a:custGeom>
              <a:avLst/>
              <a:gdLst/>
              <a:ahLst/>
              <a:cxnLst/>
              <a:rect l="l" t="t" r="r" b="b"/>
              <a:pathLst>
                <a:path w="2144" h="3346" extrusionOk="0">
                  <a:moveTo>
                    <a:pt x="1068" y="1"/>
                  </a:moveTo>
                  <a:cubicBezTo>
                    <a:pt x="1025" y="1"/>
                    <a:pt x="979" y="22"/>
                    <a:pt x="941" y="71"/>
                  </a:cubicBezTo>
                  <a:lnTo>
                    <a:pt x="929" y="83"/>
                  </a:lnTo>
                  <a:cubicBezTo>
                    <a:pt x="870" y="107"/>
                    <a:pt x="822" y="143"/>
                    <a:pt x="810" y="202"/>
                  </a:cubicBezTo>
                  <a:cubicBezTo>
                    <a:pt x="775" y="226"/>
                    <a:pt x="763" y="250"/>
                    <a:pt x="751" y="297"/>
                  </a:cubicBezTo>
                  <a:cubicBezTo>
                    <a:pt x="751" y="369"/>
                    <a:pt x="691" y="428"/>
                    <a:pt x="632" y="476"/>
                  </a:cubicBezTo>
                  <a:cubicBezTo>
                    <a:pt x="537" y="655"/>
                    <a:pt x="239" y="678"/>
                    <a:pt x="298" y="964"/>
                  </a:cubicBezTo>
                  <a:cubicBezTo>
                    <a:pt x="358" y="1250"/>
                    <a:pt x="239" y="1488"/>
                    <a:pt x="167" y="1726"/>
                  </a:cubicBezTo>
                  <a:cubicBezTo>
                    <a:pt x="1" y="2310"/>
                    <a:pt x="72" y="2821"/>
                    <a:pt x="358" y="3345"/>
                  </a:cubicBezTo>
                  <a:cubicBezTo>
                    <a:pt x="608" y="3345"/>
                    <a:pt x="584" y="3214"/>
                    <a:pt x="513" y="3048"/>
                  </a:cubicBezTo>
                  <a:cubicBezTo>
                    <a:pt x="477" y="2833"/>
                    <a:pt x="417" y="2631"/>
                    <a:pt x="417" y="2429"/>
                  </a:cubicBezTo>
                  <a:cubicBezTo>
                    <a:pt x="417" y="2324"/>
                    <a:pt x="445" y="2291"/>
                    <a:pt x="484" y="2291"/>
                  </a:cubicBezTo>
                  <a:cubicBezTo>
                    <a:pt x="530" y="2291"/>
                    <a:pt x="592" y="2337"/>
                    <a:pt x="644" y="2369"/>
                  </a:cubicBezTo>
                  <a:cubicBezTo>
                    <a:pt x="971" y="2478"/>
                    <a:pt x="1292" y="2558"/>
                    <a:pt x="1620" y="2558"/>
                  </a:cubicBezTo>
                  <a:cubicBezTo>
                    <a:pt x="1757" y="2558"/>
                    <a:pt x="1896" y="2544"/>
                    <a:pt x="2037" y="2512"/>
                  </a:cubicBezTo>
                  <a:cubicBezTo>
                    <a:pt x="2132" y="2429"/>
                    <a:pt x="2144" y="2321"/>
                    <a:pt x="2049" y="2202"/>
                  </a:cubicBezTo>
                  <a:lnTo>
                    <a:pt x="1429" y="2155"/>
                  </a:lnTo>
                  <a:cubicBezTo>
                    <a:pt x="179" y="2071"/>
                    <a:pt x="429" y="1845"/>
                    <a:pt x="751" y="1024"/>
                  </a:cubicBezTo>
                  <a:cubicBezTo>
                    <a:pt x="787" y="1000"/>
                    <a:pt x="834" y="952"/>
                    <a:pt x="846" y="905"/>
                  </a:cubicBezTo>
                  <a:cubicBezTo>
                    <a:pt x="882" y="845"/>
                    <a:pt x="929" y="774"/>
                    <a:pt x="953" y="702"/>
                  </a:cubicBezTo>
                  <a:cubicBezTo>
                    <a:pt x="965" y="655"/>
                    <a:pt x="989" y="607"/>
                    <a:pt x="989" y="547"/>
                  </a:cubicBezTo>
                  <a:cubicBezTo>
                    <a:pt x="965" y="476"/>
                    <a:pt x="1001" y="405"/>
                    <a:pt x="1060" y="345"/>
                  </a:cubicBezTo>
                  <a:cubicBezTo>
                    <a:pt x="1132" y="285"/>
                    <a:pt x="1251" y="202"/>
                    <a:pt x="1191" y="83"/>
                  </a:cubicBezTo>
                  <a:cubicBezTo>
                    <a:pt x="1165" y="31"/>
                    <a:pt x="1118" y="1"/>
                    <a:pt x="10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8157;p32">
              <a:extLst>
                <a:ext uri="{FF2B5EF4-FFF2-40B4-BE49-F238E27FC236}">
                  <a16:creationId xmlns:a16="http://schemas.microsoft.com/office/drawing/2014/main" id="{37C7C533-759B-49B7-ABB6-52161D4F94A6}"/>
                </a:ext>
              </a:extLst>
            </p:cNvPr>
            <p:cNvSpPr/>
            <p:nvPr/>
          </p:nvSpPr>
          <p:spPr>
            <a:xfrm>
              <a:off x="5441150" y="3871725"/>
              <a:ext cx="77100" cy="10750"/>
            </a:xfrm>
            <a:custGeom>
              <a:avLst/>
              <a:gdLst/>
              <a:ahLst/>
              <a:cxnLst/>
              <a:rect l="l" t="t" r="r" b="b"/>
              <a:pathLst>
                <a:path w="3084" h="430" extrusionOk="0">
                  <a:moveTo>
                    <a:pt x="357" y="13"/>
                  </a:moveTo>
                  <a:cubicBezTo>
                    <a:pt x="286" y="132"/>
                    <a:pt x="0" y="1"/>
                    <a:pt x="72" y="263"/>
                  </a:cubicBezTo>
                  <a:cubicBezTo>
                    <a:pt x="691" y="311"/>
                    <a:pt x="1310" y="370"/>
                    <a:pt x="1917" y="430"/>
                  </a:cubicBezTo>
                  <a:cubicBezTo>
                    <a:pt x="2310" y="430"/>
                    <a:pt x="2691" y="418"/>
                    <a:pt x="3084" y="394"/>
                  </a:cubicBezTo>
                  <a:cubicBezTo>
                    <a:pt x="3036" y="322"/>
                    <a:pt x="2989" y="251"/>
                    <a:pt x="2953" y="156"/>
                  </a:cubicBezTo>
                  <a:cubicBezTo>
                    <a:pt x="2084" y="120"/>
                    <a:pt x="1227" y="60"/>
                    <a:pt x="357" y="1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8158;p32">
              <a:extLst>
                <a:ext uri="{FF2B5EF4-FFF2-40B4-BE49-F238E27FC236}">
                  <a16:creationId xmlns:a16="http://schemas.microsoft.com/office/drawing/2014/main" id="{1E0B6CFF-7F32-4E94-8493-2EC639BF4771}"/>
                </a:ext>
              </a:extLst>
            </p:cNvPr>
            <p:cNvSpPr/>
            <p:nvPr/>
          </p:nvSpPr>
          <p:spPr>
            <a:xfrm>
              <a:off x="5389050" y="3872325"/>
              <a:ext cx="61050" cy="7000"/>
            </a:xfrm>
            <a:custGeom>
              <a:avLst/>
              <a:gdLst/>
              <a:ahLst/>
              <a:cxnLst/>
              <a:rect l="l" t="t" r="r" b="b"/>
              <a:pathLst>
                <a:path w="2442" h="280" extrusionOk="0">
                  <a:moveTo>
                    <a:pt x="1" y="1"/>
                  </a:moveTo>
                  <a:cubicBezTo>
                    <a:pt x="412" y="240"/>
                    <a:pt x="847" y="279"/>
                    <a:pt x="1280" y="279"/>
                  </a:cubicBezTo>
                  <a:cubicBezTo>
                    <a:pt x="1385" y="279"/>
                    <a:pt x="1491" y="277"/>
                    <a:pt x="1596" y="275"/>
                  </a:cubicBezTo>
                  <a:cubicBezTo>
                    <a:pt x="1643" y="228"/>
                    <a:pt x="1693" y="204"/>
                    <a:pt x="1742" y="204"/>
                  </a:cubicBezTo>
                  <a:cubicBezTo>
                    <a:pt x="1782" y="204"/>
                    <a:pt x="1821" y="219"/>
                    <a:pt x="1858" y="251"/>
                  </a:cubicBezTo>
                  <a:lnTo>
                    <a:pt x="2156" y="251"/>
                  </a:lnTo>
                  <a:cubicBezTo>
                    <a:pt x="2263" y="167"/>
                    <a:pt x="2358" y="96"/>
                    <a:pt x="2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8159;p32">
              <a:extLst>
                <a:ext uri="{FF2B5EF4-FFF2-40B4-BE49-F238E27FC236}">
                  <a16:creationId xmlns:a16="http://schemas.microsoft.com/office/drawing/2014/main" id="{AEFF43AE-60AE-44EC-AEB2-C6ED84FE70DC}"/>
                </a:ext>
              </a:extLst>
            </p:cNvPr>
            <p:cNvSpPr/>
            <p:nvPr/>
          </p:nvSpPr>
          <p:spPr>
            <a:xfrm>
              <a:off x="5377450" y="3889100"/>
              <a:ext cx="51800" cy="11400"/>
            </a:xfrm>
            <a:custGeom>
              <a:avLst/>
              <a:gdLst/>
              <a:ahLst/>
              <a:cxnLst/>
              <a:rect l="l" t="t" r="r" b="b"/>
              <a:pathLst>
                <a:path w="2072" h="456" extrusionOk="0">
                  <a:moveTo>
                    <a:pt x="116" y="0"/>
                  </a:moveTo>
                  <a:cubicBezTo>
                    <a:pt x="74" y="0"/>
                    <a:pt x="43" y="19"/>
                    <a:pt x="36" y="56"/>
                  </a:cubicBezTo>
                  <a:cubicBezTo>
                    <a:pt x="0" y="258"/>
                    <a:pt x="215" y="211"/>
                    <a:pt x="298" y="282"/>
                  </a:cubicBezTo>
                  <a:cubicBezTo>
                    <a:pt x="572" y="411"/>
                    <a:pt x="849" y="455"/>
                    <a:pt x="1127" y="455"/>
                  </a:cubicBezTo>
                  <a:cubicBezTo>
                    <a:pt x="1441" y="455"/>
                    <a:pt x="1756" y="399"/>
                    <a:pt x="2072" y="342"/>
                  </a:cubicBezTo>
                  <a:cubicBezTo>
                    <a:pt x="2012" y="270"/>
                    <a:pt x="1953" y="211"/>
                    <a:pt x="1893" y="151"/>
                  </a:cubicBezTo>
                  <a:cubicBezTo>
                    <a:pt x="1334" y="116"/>
                    <a:pt x="762" y="80"/>
                    <a:pt x="203" y="20"/>
                  </a:cubicBezTo>
                  <a:cubicBezTo>
                    <a:pt x="171" y="7"/>
                    <a:pt x="142" y="0"/>
                    <a:pt x="1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8160;p32">
              <a:extLst>
                <a:ext uri="{FF2B5EF4-FFF2-40B4-BE49-F238E27FC236}">
                  <a16:creationId xmlns:a16="http://schemas.microsoft.com/office/drawing/2014/main" id="{79E3D4F6-9676-4276-A9C8-3EBA57E88B05}"/>
                </a:ext>
              </a:extLst>
            </p:cNvPr>
            <p:cNvSpPr/>
            <p:nvPr/>
          </p:nvSpPr>
          <p:spPr>
            <a:xfrm>
              <a:off x="5526500" y="3850375"/>
              <a:ext cx="38500" cy="12350"/>
            </a:xfrm>
            <a:custGeom>
              <a:avLst/>
              <a:gdLst/>
              <a:ahLst/>
              <a:cxnLst/>
              <a:rect l="l" t="t" r="r" b="b"/>
              <a:pathLst>
                <a:path w="1540" h="494" extrusionOk="0">
                  <a:moveTo>
                    <a:pt x="233" y="1"/>
                  </a:moveTo>
                  <a:cubicBezTo>
                    <a:pt x="0" y="1"/>
                    <a:pt x="58" y="212"/>
                    <a:pt x="99" y="414"/>
                  </a:cubicBezTo>
                  <a:cubicBezTo>
                    <a:pt x="129" y="438"/>
                    <a:pt x="150" y="451"/>
                    <a:pt x="174" y="451"/>
                  </a:cubicBezTo>
                  <a:cubicBezTo>
                    <a:pt x="187" y="451"/>
                    <a:pt x="201" y="447"/>
                    <a:pt x="218" y="438"/>
                  </a:cubicBezTo>
                  <a:cubicBezTo>
                    <a:pt x="431" y="473"/>
                    <a:pt x="643" y="493"/>
                    <a:pt x="856" y="493"/>
                  </a:cubicBezTo>
                  <a:cubicBezTo>
                    <a:pt x="1084" y="493"/>
                    <a:pt x="1312" y="470"/>
                    <a:pt x="1539" y="414"/>
                  </a:cubicBezTo>
                  <a:lnTo>
                    <a:pt x="1539" y="272"/>
                  </a:lnTo>
                  <a:cubicBezTo>
                    <a:pt x="1444" y="105"/>
                    <a:pt x="1206" y="164"/>
                    <a:pt x="1087" y="33"/>
                  </a:cubicBezTo>
                  <a:cubicBezTo>
                    <a:pt x="980" y="44"/>
                    <a:pt x="875" y="50"/>
                    <a:pt x="771" y="50"/>
                  </a:cubicBezTo>
                  <a:cubicBezTo>
                    <a:pt x="643" y="50"/>
                    <a:pt x="515" y="41"/>
                    <a:pt x="384" y="22"/>
                  </a:cubicBezTo>
                  <a:cubicBezTo>
                    <a:pt x="324" y="7"/>
                    <a:pt x="274" y="1"/>
                    <a:pt x="23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8161;p32">
              <a:extLst>
                <a:ext uri="{FF2B5EF4-FFF2-40B4-BE49-F238E27FC236}">
                  <a16:creationId xmlns:a16="http://schemas.microsoft.com/office/drawing/2014/main" id="{EA3DFDD2-9220-4519-98A6-48E04D593474}"/>
                </a:ext>
              </a:extLst>
            </p:cNvPr>
            <p:cNvSpPr/>
            <p:nvPr/>
          </p:nvSpPr>
          <p:spPr>
            <a:xfrm>
              <a:off x="5353325" y="3964600"/>
              <a:ext cx="29500" cy="35750"/>
            </a:xfrm>
            <a:custGeom>
              <a:avLst/>
              <a:gdLst/>
              <a:ahLst/>
              <a:cxnLst/>
              <a:rect l="l" t="t" r="r" b="b"/>
              <a:pathLst>
                <a:path w="1180" h="1430" extrusionOk="0">
                  <a:moveTo>
                    <a:pt x="156" y="1"/>
                  </a:moveTo>
                  <a:cubicBezTo>
                    <a:pt x="132" y="120"/>
                    <a:pt x="120" y="239"/>
                    <a:pt x="1" y="298"/>
                  </a:cubicBezTo>
                  <a:cubicBezTo>
                    <a:pt x="215" y="870"/>
                    <a:pt x="489" y="1346"/>
                    <a:pt x="1144" y="1429"/>
                  </a:cubicBezTo>
                  <a:cubicBezTo>
                    <a:pt x="1180" y="1310"/>
                    <a:pt x="1120" y="1251"/>
                    <a:pt x="1013" y="1203"/>
                  </a:cubicBezTo>
                  <a:cubicBezTo>
                    <a:pt x="668" y="1179"/>
                    <a:pt x="656" y="882"/>
                    <a:pt x="537" y="656"/>
                  </a:cubicBezTo>
                  <a:cubicBezTo>
                    <a:pt x="406" y="429"/>
                    <a:pt x="406" y="155"/>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8162;p32">
              <a:extLst>
                <a:ext uri="{FF2B5EF4-FFF2-40B4-BE49-F238E27FC236}">
                  <a16:creationId xmlns:a16="http://schemas.microsoft.com/office/drawing/2014/main" id="{26C10AA3-8F70-4209-9B39-79F62243DCB2}"/>
                </a:ext>
              </a:extLst>
            </p:cNvPr>
            <p:cNvSpPr/>
            <p:nvPr/>
          </p:nvSpPr>
          <p:spPr>
            <a:xfrm>
              <a:off x="5366425" y="3836500"/>
              <a:ext cx="34850" cy="12350"/>
            </a:xfrm>
            <a:custGeom>
              <a:avLst/>
              <a:gdLst/>
              <a:ahLst/>
              <a:cxnLst/>
              <a:rect l="l" t="t" r="r" b="b"/>
              <a:pathLst>
                <a:path w="1394" h="494" extrusionOk="0">
                  <a:moveTo>
                    <a:pt x="297" y="1"/>
                  </a:moveTo>
                  <a:cubicBezTo>
                    <a:pt x="172" y="1"/>
                    <a:pt x="61" y="45"/>
                    <a:pt x="1" y="184"/>
                  </a:cubicBezTo>
                  <a:cubicBezTo>
                    <a:pt x="96" y="338"/>
                    <a:pt x="298" y="291"/>
                    <a:pt x="334" y="457"/>
                  </a:cubicBezTo>
                  <a:lnTo>
                    <a:pt x="370" y="481"/>
                  </a:lnTo>
                  <a:lnTo>
                    <a:pt x="394" y="457"/>
                  </a:lnTo>
                  <a:cubicBezTo>
                    <a:pt x="560" y="493"/>
                    <a:pt x="715" y="493"/>
                    <a:pt x="870" y="493"/>
                  </a:cubicBezTo>
                  <a:cubicBezTo>
                    <a:pt x="966" y="493"/>
                    <a:pt x="1056" y="448"/>
                    <a:pt x="1145" y="448"/>
                  </a:cubicBezTo>
                  <a:cubicBezTo>
                    <a:pt x="1176" y="448"/>
                    <a:pt x="1208" y="454"/>
                    <a:pt x="1239" y="469"/>
                  </a:cubicBezTo>
                  <a:cubicBezTo>
                    <a:pt x="1322" y="434"/>
                    <a:pt x="1394" y="398"/>
                    <a:pt x="1334" y="279"/>
                  </a:cubicBezTo>
                  <a:lnTo>
                    <a:pt x="1334" y="124"/>
                  </a:lnTo>
                  <a:cubicBezTo>
                    <a:pt x="1299" y="76"/>
                    <a:pt x="1251" y="41"/>
                    <a:pt x="1203" y="5"/>
                  </a:cubicBezTo>
                  <a:cubicBezTo>
                    <a:pt x="1144" y="53"/>
                    <a:pt x="1096" y="100"/>
                    <a:pt x="1049" y="136"/>
                  </a:cubicBezTo>
                  <a:cubicBezTo>
                    <a:pt x="1019" y="141"/>
                    <a:pt x="989" y="143"/>
                    <a:pt x="960" y="143"/>
                  </a:cubicBezTo>
                  <a:cubicBezTo>
                    <a:pt x="778" y="143"/>
                    <a:pt x="605" y="58"/>
                    <a:pt x="441" y="17"/>
                  </a:cubicBezTo>
                  <a:cubicBezTo>
                    <a:pt x="393" y="7"/>
                    <a:pt x="344" y="1"/>
                    <a:pt x="2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8163;p32">
              <a:extLst>
                <a:ext uri="{FF2B5EF4-FFF2-40B4-BE49-F238E27FC236}">
                  <a16:creationId xmlns:a16="http://schemas.microsoft.com/office/drawing/2014/main" id="{3D2B2DFF-B93A-4A6F-A3C5-2C48411ED51D}"/>
                </a:ext>
              </a:extLst>
            </p:cNvPr>
            <p:cNvSpPr/>
            <p:nvPr/>
          </p:nvSpPr>
          <p:spPr>
            <a:xfrm>
              <a:off x="5368225" y="3880300"/>
              <a:ext cx="17875" cy="17050"/>
            </a:xfrm>
            <a:custGeom>
              <a:avLst/>
              <a:gdLst/>
              <a:ahLst/>
              <a:cxnLst/>
              <a:rect l="l" t="t" r="r" b="b"/>
              <a:pathLst>
                <a:path w="715" h="682" extrusionOk="0">
                  <a:moveTo>
                    <a:pt x="501" y="1"/>
                  </a:moveTo>
                  <a:cubicBezTo>
                    <a:pt x="427" y="1"/>
                    <a:pt x="348" y="54"/>
                    <a:pt x="274" y="98"/>
                  </a:cubicBezTo>
                  <a:cubicBezTo>
                    <a:pt x="155" y="170"/>
                    <a:pt x="48" y="265"/>
                    <a:pt x="0" y="396"/>
                  </a:cubicBezTo>
                  <a:cubicBezTo>
                    <a:pt x="286" y="396"/>
                    <a:pt x="131" y="563"/>
                    <a:pt x="119" y="682"/>
                  </a:cubicBezTo>
                  <a:cubicBezTo>
                    <a:pt x="310" y="670"/>
                    <a:pt x="488" y="670"/>
                    <a:pt x="667" y="646"/>
                  </a:cubicBezTo>
                  <a:cubicBezTo>
                    <a:pt x="703" y="527"/>
                    <a:pt x="357" y="563"/>
                    <a:pt x="572" y="384"/>
                  </a:cubicBezTo>
                  <a:cubicBezTo>
                    <a:pt x="572" y="265"/>
                    <a:pt x="715" y="158"/>
                    <a:pt x="631" y="75"/>
                  </a:cubicBezTo>
                  <a:cubicBezTo>
                    <a:pt x="591" y="21"/>
                    <a:pt x="547" y="1"/>
                    <a:pt x="5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8164;p32">
              <a:extLst>
                <a:ext uri="{FF2B5EF4-FFF2-40B4-BE49-F238E27FC236}">
                  <a16:creationId xmlns:a16="http://schemas.microsoft.com/office/drawing/2014/main" id="{ABACCA42-954B-4286-84E2-C95D6576C8BE}"/>
                </a:ext>
              </a:extLst>
            </p:cNvPr>
            <p:cNvSpPr/>
            <p:nvPr/>
          </p:nvSpPr>
          <p:spPr>
            <a:xfrm>
              <a:off x="5564675" y="3864225"/>
              <a:ext cx="36025" cy="5150"/>
            </a:xfrm>
            <a:custGeom>
              <a:avLst/>
              <a:gdLst/>
              <a:ahLst/>
              <a:cxnLst/>
              <a:rect l="l" t="t" r="r" b="b"/>
              <a:pathLst>
                <a:path w="1441" h="206" extrusionOk="0">
                  <a:moveTo>
                    <a:pt x="795" y="1"/>
                  </a:moveTo>
                  <a:cubicBezTo>
                    <a:pt x="582" y="1"/>
                    <a:pt x="368" y="34"/>
                    <a:pt x="157" y="34"/>
                  </a:cubicBezTo>
                  <a:cubicBezTo>
                    <a:pt x="104" y="34"/>
                    <a:pt x="52" y="32"/>
                    <a:pt x="0" y="27"/>
                  </a:cubicBezTo>
                  <a:lnTo>
                    <a:pt x="0" y="27"/>
                  </a:lnTo>
                  <a:cubicBezTo>
                    <a:pt x="477" y="206"/>
                    <a:pt x="953" y="158"/>
                    <a:pt x="1441" y="182"/>
                  </a:cubicBezTo>
                  <a:cubicBezTo>
                    <a:pt x="1231" y="37"/>
                    <a:pt x="1014" y="1"/>
                    <a:pt x="7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8165;p32">
              <a:extLst>
                <a:ext uri="{FF2B5EF4-FFF2-40B4-BE49-F238E27FC236}">
                  <a16:creationId xmlns:a16="http://schemas.microsoft.com/office/drawing/2014/main" id="{9EFBD025-54C9-4050-8426-1E9554A37DF5}"/>
                </a:ext>
              </a:extLst>
            </p:cNvPr>
            <p:cNvSpPr/>
            <p:nvPr/>
          </p:nvSpPr>
          <p:spPr>
            <a:xfrm>
              <a:off x="5376850" y="3843450"/>
              <a:ext cx="33950" cy="7775"/>
            </a:xfrm>
            <a:custGeom>
              <a:avLst/>
              <a:gdLst/>
              <a:ahLst/>
              <a:cxnLst/>
              <a:rect l="l" t="t" r="r" b="b"/>
              <a:pathLst>
                <a:path w="1358" h="311" extrusionOk="0">
                  <a:moveTo>
                    <a:pt x="917" y="1"/>
                  </a:moveTo>
                  <a:cubicBezTo>
                    <a:pt x="882" y="37"/>
                    <a:pt x="822" y="72"/>
                    <a:pt x="774" y="120"/>
                  </a:cubicBezTo>
                  <a:cubicBezTo>
                    <a:pt x="751" y="102"/>
                    <a:pt x="727" y="93"/>
                    <a:pt x="704" y="93"/>
                  </a:cubicBezTo>
                  <a:cubicBezTo>
                    <a:pt x="682" y="93"/>
                    <a:pt x="661" y="102"/>
                    <a:pt x="643" y="120"/>
                  </a:cubicBezTo>
                  <a:cubicBezTo>
                    <a:pt x="429" y="132"/>
                    <a:pt x="203" y="144"/>
                    <a:pt x="1" y="156"/>
                  </a:cubicBezTo>
                  <a:cubicBezTo>
                    <a:pt x="441" y="310"/>
                    <a:pt x="905" y="251"/>
                    <a:pt x="1358" y="275"/>
                  </a:cubicBezTo>
                  <a:cubicBezTo>
                    <a:pt x="1251" y="120"/>
                    <a:pt x="1072" y="84"/>
                    <a:pt x="9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8166;p32">
              <a:extLst>
                <a:ext uri="{FF2B5EF4-FFF2-40B4-BE49-F238E27FC236}">
                  <a16:creationId xmlns:a16="http://schemas.microsoft.com/office/drawing/2014/main" id="{E6648F8D-DEFE-4C95-8052-407D3F73BBBB}"/>
                </a:ext>
              </a:extLst>
            </p:cNvPr>
            <p:cNvSpPr/>
            <p:nvPr/>
          </p:nvSpPr>
          <p:spPr>
            <a:xfrm>
              <a:off x="5531925" y="3861325"/>
              <a:ext cx="33075" cy="3700"/>
            </a:xfrm>
            <a:custGeom>
              <a:avLst/>
              <a:gdLst/>
              <a:ahLst/>
              <a:cxnLst/>
              <a:rect l="l" t="t" r="r" b="b"/>
              <a:pathLst>
                <a:path w="1323" h="148" extrusionOk="0">
                  <a:moveTo>
                    <a:pt x="1322" y="0"/>
                  </a:moveTo>
                  <a:cubicBezTo>
                    <a:pt x="882" y="12"/>
                    <a:pt x="453" y="12"/>
                    <a:pt x="1" y="12"/>
                  </a:cubicBezTo>
                  <a:cubicBezTo>
                    <a:pt x="333" y="123"/>
                    <a:pt x="673" y="148"/>
                    <a:pt x="1020" y="148"/>
                  </a:cubicBezTo>
                  <a:cubicBezTo>
                    <a:pt x="1120" y="148"/>
                    <a:pt x="1221" y="146"/>
                    <a:pt x="1322" y="143"/>
                  </a:cubicBezTo>
                  <a:lnTo>
                    <a:pt x="1322"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8167;p32">
              <a:extLst>
                <a:ext uri="{FF2B5EF4-FFF2-40B4-BE49-F238E27FC236}">
                  <a16:creationId xmlns:a16="http://schemas.microsoft.com/office/drawing/2014/main" id="{954BF42E-4CA9-496F-95C2-DE3BD41C455D}"/>
                </a:ext>
              </a:extLst>
            </p:cNvPr>
            <p:cNvSpPr/>
            <p:nvPr/>
          </p:nvSpPr>
          <p:spPr>
            <a:xfrm>
              <a:off x="5378625" y="3993750"/>
              <a:ext cx="25625" cy="7500"/>
            </a:xfrm>
            <a:custGeom>
              <a:avLst/>
              <a:gdLst/>
              <a:ahLst/>
              <a:cxnLst/>
              <a:rect l="l" t="t" r="r" b="b"/>
              <a:pathLst>
                <a:path w="1025" h="300" extrusionOk="0">
                  <a:moveTo>
                    <a:pt x="405" y="0"/>
                  </a:moveTo>
                  <a:cubicBezTo>
                    <a:pt x="273" y="0"/>
                    <a:pt x="138" y="14"/>
                    <a:pt x="1" y="37"/>
                  </a:cubicBezTo>
                  <a:lnTo>
                    <a:pt x="132" y="263"/>
                  </a:lnTo>
                  <a:cubicBezTo>
                    <a:pt x="227" y="275"/>
                    <a:pt x="334" y="275"/>
                    <a:pt x="418" y="299"/>
                  </a:cubicBezTo>
                  <a:cubicBezTo>
                    <a:pt x="512" y="162"/>
                    <a:pt x="641" y="152"/>
                    <a:pt x="774" y="152"/>
                  </a:cubicBezTo>
                  <a:cubicBezTo>
                    <a:pt x="796" y="152"/>
                    <a:pt x="818" y="152"/>
                    <a:pt x="840" y="152"/>
                  </a:cubicBezTo>
                  <a:cubicBezTo>
                    <a:pt x="903" y="152"/>
                    <a:pt x="966" y="150"/>
                    <a:pt x="1025" y="132"/>
                  </a:cubicBezTo>
                  <a:cubicBezTo>
                    <a:pt x="826" y="37"/>
                    <a:pt x="619" y="0"/>
                    <a:pt x="4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8168;p32">
              <a:extLst>
                <a:ext uri="{FF2B5EF4-FFF2-40B4-BE49-F238E27FC236}">
                  <a16:creationId xmlns:a16="http://schemas.microsoft.com/office/drawing/2014/main" id="{8B045230-AC55-478B-A299-A6AE9FD0F77A}"/>
                </a:ext>
              </a:extLst>
            </p:cNvPr>
            <p:cNvSpPr/>
            <p:nvPr/>
          </p:nvSpPr>
          <p:spPr>
            <a:xfrm>
              <a:off x="5525675" y="3875250"/>
              <a:ext cx="25925" cy="3950"/>
            </a:xfrm>
            <a:custGeom>
              <a:avLst/>
              <a:gdLst/>
              <a:ahLst/>
              <a:cxnLst/>
              <a:rect l="l" t="t" r="r" b="b"/>
              <a:pathLst>
                <a:path w="1037" h="158" extrusionOk="0">
                  <a:moveTo>
                    <a:pt x="465" y="1"/>
                  </a:moveTo>
                  <a:cubicBezTo>
                    <a:pt x="310" y="1"/>
                    <a:pt x="154" y="15"/>
                    <a:pt x="1" y="15"/>
                  </a:cubicBezTo>
                  <a:cubicBezTo>
                    <a:pt x="154" y="128"/>
                    <a:pt x="320" y="158"/>
                    <a:pt x="489" y="158"/>
                  </a:cubicBezTo>
                  <a:cubicBezTo>
                    <a:pt x="674" y="158"/>
                    <a:pt x="862" y="122"/>
                    <a:pt x="1036" y="122"/>
                  </a:cubicBezTo>
                  <a:cubicBezTo>
                    <a:pt x="851" y="23"/>
                    <a:pt x="659" y="1"/>
                    <a:pt x="4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8169;p32">
              <a:extLst>
                <a:ext uri="{FF2B5EF4-FFF2-40B4-BE49-F238E27FC236}">
                  <a16:creationId xmlns:a16="http://schemas.microsoft.com/office/drawing/2014/main" id="{C1446C1A-5CA4-494F-ACBB-9AC1CC71C9BF}"/>
                </a:ext>
              </a:extLst>
            </p:cNvPr>
            <p:cNvSpPr/>
            <p:nvPr/>
          </p:nvSpPr>
          <p:spPr>
            <a:xfrm>
              <a:off x="5570925" y="3876125"/>
              <a:ext cx="16100" cy="2475"/>
            </a:xfrm>
            <a:custGeom>
              <a:avLst/>
              <a:gdLst/>
              <a:ahLst/>
              <a:cxnLst/>
              <a:rect l="l" t="t" r="r" b="b"/>
              <a:pathLst>
                <a:path w="644" h="99" extrusionOk="0">
                  <a:moveTo>
                    <a:pt x="316" y="0"/>
                  </a:moveTo>
                  <a:cubicBezTo>
                    <a:pt x="214" y="0"/>
                    <a:pt x="108" y="31"/>
                    <a:pt x="0" y="99"/>
                  </a:cubicBezTo>
                  <a:lnTo>
                    <a:pt x="643" y="99"/>
                  </a:lnTo>
                  <a:cubicBezTo>
                    <a:pt x="538" y="37"/>
                    <a:pt x="429" y="0"/>
                    <a:pt x="31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8170;p32">
              <a:extLst>
                <a:ext uri="{FF2B5EF4-FFF2-40B4-BE49-F238E27FC236}">
                  <a16:creationId xmlns:a16="http://schemas.microsoft.com/office/drawing/2014/main" id="{E1599C13-4F33-4700-8910-912588DCFBC6}"/>
                </a:ext>
              </a:extLst>
            </p:cNvPr>
            <p:cNvSpPr/>
            <p:nvPr/>
          </p:nvSpPr>
          <p:spPr>
            <a:xfrm>
              <a:off x="5556925" y="3876675"/>
              <a:ext cx="8950" cy="1925"/>
            </a:xfrm>
            <a:custGeom>
              <a:avLst/>
              <a:gdLst/>
              <a:ahLst/>
              <a:cxnLst/>
              <a:rect l="l" t="t" r="r" b="b"/>
              <a:pathLst>
                <a:path w="358" h="77" extrusionOk="0">
                  <a:moveTo>
                    <a:pt x="195" y="0"/>
                  </a:moveTo>
                  <a:cubicBezTo>
                    <a:pt x="130" y="0"/>
                    <a:pt x="65" y="32"/>
                    <a:pt x="1" y="77"/>
                  </a:cubicBezTo>
                  <a:lnTo>
                    <a:pt x="358" y="77"/>
                  </a:lnTo>
                  <a:cubicBezTo>
                    <a:pt x="304" y="22"/>
                    <a:pt x="249" y="0"/>
                    <a:pt x="1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8171;p32">
              <a:extLst>
                <a:ext uri="{FF2B5EF4-FFF2-40B4-BE49-F238E27FC236}">
                  <a16:creationId xmlns:a16="http://schemas.microsoft.com/office/drawing/2014/main" id="{5D0A19DB-3263-42E1-9B9D-D610824E17E3}"/>
                </a:ext>
              </a:extLst>
            </p:cNvPr>
            <p:cNvSpPr/>
            <p:nvPr/>
          </p:nvSpPr>
          <p:spPr>
            <a:xfrm>
              <a:off x="5428950" y="3876100"/>
              <a:ext cx="6575" cy="2500"/>
            </a:xfrm>
            <a:custGeom>
              <a:avLst/>
              <a:gdLst/>
              <a:ahLst/>
              <a:cxnLst/>
              <a:rect l="l" t="t" r="r" b="b"/>
              <a:pathLst>
                <a:path w="263" h="100" extrusionOk="0">
                  <a:moveTo>
                    <a:pt x="134" y="0"/>
                  </a:moveTo>
                  <a:cubicBezTo>
                    <a:pt x="89" y="0"/>
                    <a:pt x="43" y="33"/>
                    <a:pt x="0" y="100"/>
                  </a:cubicBezTo>
                  <a:cubicBezTo>
                    <a:pt x="83" y="100"/>
                    <a:pt x="179" y="100"/>
                    <a:pt x="262" y="88"/>
                  </a:cubicBezTo>
                  <a:cubicBezTo>
                    <a:pt x="221" y="30"/>
                    <a:pt x="178" y="0"/>
                    <a:pt x="1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8172;p32">
              <a:extLst>
                <a:ext uri="{FF2B5EF4-FFF2-40B4-BE49-F238E27FC236}">
                  <a16:creationId xmlns:a16="http://schemas.microsoft.com/office/drawing/2014/main" id="{1A10D1AC-1E59-4913-A3BB-72B2348E4624}"/>
                </a:ext>
              </a:extLst>
            </p:cNvPr>
            <p:cNvSpPr/>
            <p:nvPr/>
          </p:nvSpPr>
          <p:spPr>
            <a:xfrm>
              <a:off x="5364950" y="3890500"/>
              <a:ext cx="3000" cy="3000"/>
            </a:xfrm>
            <a:custGeom>
              <a:avLst/>
              <a:gdLst/>
              <a:ahLst/>
              <a:cxnLst/>
              <a:rect l="l" t="t" r="r" b="b"/>
              <a:pathLst>
                <a:path w="120" h="120" extrusionOk="0">
                  <a:moveTo>
                    <a:pt x="119" y="0"/>
                  </a:moveTo>
                  <a:lnTo>
                    <a:pt x="119" y="0"/>
                  </a:lnTo>
                  <a:cubicBezTo>
                    <a:pt x="48" y="24"/>
                    <a:pt x="12" y="48"/>
                    <a:pt x="0" y="119"/>
                  </a:cubicBezTo>
                  <a:lnTo>
                    <a:pt x="119"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8173;p32">
              <a:extLst>
                <a:ext uri="{FF2B5EF4-FFF2-40B4-BE49-F238E27FC236}">
                  <a16:creationId xmlns:a16="http://schemas.microsoft.com/office/drawing/2014/main" id="{AE716438-A2B9-4698-9C2D-8614EBA57D08}"/>
                </a:ext>
              </a:extLst>
            </p:cNvPr>
            <p:cNvSpPr/>
            <p:nvPr/>
          </p:nvSpPr>
          <p:spPr>
            <a:xfrm>
              <a:off x="5360475" y="3895850"/>
              <a:ext cx="3000" cy="4475"/>
            </a:xfrm>
            <a:custGeom>
              <a:avLst/>
              <a:gdLst/>
              <a:ahLst/>
              <a:cxnLst/>
              <a:rect l="l" t="t" r="r" b="b"/>
              <a:pathLst>
                <a:path w="120" h="179" extrusionOk="0">
                  <a:moveTo>
                    <a:pt x="120" y="0"/>
                  </a:moveTo>
                  <a:cubicBezTo>
                    <a:pt x="48" y="48"/>
                    <a:pt x="1" y="108"/>
                    <a:pt x="1" y="179"/>
                  </a:cubicBezTo>
                  <a:cubicBezTo>
                    <a:pt x="72" y="143"/>
                    <a:pt x="120" y="84"/>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8174;p32">
              <a:extLst>
                <a:ext uri="{FF2B5EF4-FFF2-40B4-BE49-F238E27FC236}">
                  <a16:creationId xmlns:a16="http://schemas.microsoft.com/office/drawing/2014/main" id="{04D4735C-615C-4689-811C-4C29B99F8182}"/>
                </a:ext>
              </a:extLst>
            </p:cNvPr>
            <p:cNvSpPr/>
            <p:nvPr/>
          </p:nvSpPr>
          <p:spPr>
            <a:xfrm>
              <a:off x="5342625" y="3856850"/>
              <a:ext cx="4475" cy="4500"/>
            </a:xfrm>
            <a:custGeom>
              <a:avLst/>
              <a:gdLst/>
              <a:ahLst/>
              <a:cxnLst/>
              <a:rect l="l" t="t" r="r" b="b"/>
              <a:pathLst>
                <a:path w="179" h="180" extrusionOk="0">
                  <a:moveTo>
                    <a:pt x="48" y="1"/>
                  </a:moveTo>
                  <a:lnTo>
                    <a:pt x="0" y="179"/>
                  </a:lnTo>
                  <a:cubicBezTo>
                    <a:pt x="60" y="120"/>
                    <a:pt x="179" y="84"/>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8175;p32">
              <a:extLst>
                <a:ext uri="{FF2B5EF4-FFF2-40B4-BE49-F238E27FC236}">
                  <a16:creationId xmlns:a16="http://schemas.microsoft.com/office/drawing/2014/main" id="{B257694A-864D-4D21-9082-9B499BBEB420}"/>
                </a:ext>
              </a:extLst>
            </p:cNvPr>
            <p:cNvSpPr/>
            <p:nvPr/>
          </p:nvSpPr>
          <p:spPr>
            <a:xfrm>
              <a:off x="5392925" y="3836325"/>
              <a:ext cx="3600" cy="3300"/>
            </a:xfrm>
            <a:custGeom>
              <a:avLst/>
              <a:gdLst/>
              <a:ahLst/>
              <a:cxnLst/>
              <a:rect l="l" t="t" r="r" b="b"/>
              <a:pathLst>
                <a:path w="144" h="132" extrusionOk="0">
                  <a:moveTo>
                    <a:pt x="143" y="0"/>
                  </a:moveTo>
                  <a:cubicBezTo>
                    <a:pt x="84" y="48"/>
                    <a:pt x="36" y="83"/>
                    <a:pt x="0" y="131"/>
                  </a:cubicBezTo>
                  <a:cubicBezTo>
                    <a:pt x="36" y="83"/>
                    <a:pt x="96" y="48"/>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8176;p32">
              <a:extLst>
                <a:ext uri="{FF2B5EF4-FFF2-40B4-BE49-F238E27FC236}">
                  <a16:creationId xmlns:a16="http://schemas.microsoft.com/office/drawing/2014/main" id="{775D9736-54DC-40D6-946C-080F75D6FDEB}"/>
                </a:ext>
              </a:extLst>
            </p:cNvPr>
            <p:cNvSpPr/>
            <p:nvPr/>
          </p:nvSpPr>
          <p:spPr>
            <a:xfrm>
              <a:off x="5428650" y="2763850"/>
              <a:ext cx="25925" cy="27625"/>
            </a:xfrm>
            <a:custGeom>
              <a:avLst/>
              <a:gdLst/>
              <a:ahLst/>
              <a:cxnLst/>
              <a:rect l="l" t="t" r="r" b="b"/>
              <a:pathLst>
                <a:path w="1037" h="1105" extrusionOk="0">
                  <a:moveTo>
                    <a:pt x="596" y="1"/>
                  </a:moveTo>
                  <a:cubicBezTo>
                    <a:pt x="393" y="108"/>
                    <a:pt x="155" y="144"/>
                    <a:pt x="143" y="418"/>
                  </a:cubicBezTo>
                  <a:cubicBezTo>
                    <a:pt x="84" y="620"/>
                    <a:pt x="36" y="811"/>
                    <a:pt x="0" y="1001"/>
                  </a:cubicBezTo>
                  <a:cubicBezTo>
                    <a:pt x="88" y="1030"/>
                    <a:pt x="185" y="1105"/>
                    <a:pt x="277" y="1105"/>
                  </a:cubicBezTo>
                  <a:cubicBezTo>
                    <a:pt x="335" y="1105"/>
                    <a:pt x="390" y="1076"/>
                    <a:pt x="441" y="989"/>
                  </a:cubicBezTo>
                  <a:cubicBezTo>
                    <a:pt x="500" y="930"/>
                    <a:pt x="548" y="870"/>
                    <a:pt x="572" y="799"/>
                  </a:cubicBezTo>
                  <a:cubicBezTo>
                    <a:pt x="655" y="692"/>
                    <a:pt x="786" y="680"/>
                    <a:pt x="857" y="584"/>
                  </a:cubicBezTo>
                  <a:lnTo>
                    <a:pt x="1036" y="322"/>
                  </a:lnTo>
                  <a:cubicBezTo>
                    <a:pt x="965" y="96"/>
                    <a:pt x="774" y="84"/>
                    <a:pt x="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8177;p32">
              <a:extLst>
                <a:ext uri="{FF2B5EF4-FFF2-40B4-BE49-F238E27FC236}">
                  <a16:creationId xmlns:a16="http://schemas.microsoft.com/office/drawing/2014/main" id="{D423B097-80DA-4693-9A51-18EBB15420F0}"/>
                </a:ext>
              </a:extLst>
            </p:cNvPr>
            <p:cNvSpPr/>
            <p:nvPr/>
          </p:nvSpPr>
          <p:spPr>
            <a:xfrm>
              <a:off x="5448575" y="2706425"/>
              <a:ext cx="37550" cy="15650"/>
            </a:xfrm>
            <a:custGeom>
              <a:avLst/>
              <a:gdLst/>
              <a:ahLst/>
              <a:cxnLst/>
              <a:rect l="l" t="t" r="r" b="b"/>
              <a:pathLst>
                <a:path w="1502" h="626" extrusionOk="0">
                  <a:moveTo>
                    <a:pt x="787" y="0"/>
                  </a:moveTo>
                  <a:cubicBezTo>
                    <a:pt x="690" y="16"/>
                    <a:pt x="604" y="81"/>
                    <a:pt x="511" y="81"/>
                  </a:cubicBezTo>
                  <a:cubicBezTo>
                    <a:pt x="467" y="81"/>
                    <a:pt x="420" y="66"/>
                    <a:pt x="370" y="24"/>
                  </a:cubicBezTo>
                  <a:cubicBezTo>
                    <a:pt x="310" y="24"/>
                    <a:pt x="275" y="12"/>
                    <a:pt x="215" y="12"/>
                  </a:cubicBezTo>
                  <a:cubicBezTo>
                    <a:pt x="84" y="60"/>
                    <a:pt x="13" y="131"/>
                    <a:pt x="1" y="262"/>
                  </a:cubicBezTo>
                  <a:cubicBezTo>
                    <a:pt x="13" y="381"/>
                    <a:pt x="96" y="476"/>
                    <a:pt x="180" y="548"/>
                  </a:cubicBezTo>
                  <a:cubicBezTo>
                    <a:pt x="424" y="580"/>
                    <a:pt x="661" y="626"/>
                    <a:pt x="897" y="626"/>
                  </a:cubicBezTo>
                  <a:cubicBezTo>
                    <a:pt x="1098" y="626"/>
                    <a:pt x="1298" y="592"/>
                    <a:pt x="1501" y="488"/>
                  </a:cubicBezTo>
                  <a:cubicBezTo>
                    <a:pt x="1382" y="417"/>
                    <a:pt x="1299" y="357"/>
                    <a:pt x="1192" y="298"/>
                  </a:cubicBezTo>
                  <a:cubicBezTo>
                    <a:pt x="942" y="274"/>
                    <a:pt x="1001" y="155"/>
                    <a:pt x="1072" y="12"/>
                  </a:cubicBezTo>
                  <a:cubicBezTo>
                    <a:pt x="989" y="0"/>
                    <a:pt x="882" y="0"/>
                    <a:pt x="7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8178;p32">
              <a:extLst>
                <a:ext uri="{FF2B5EF4-FFF2-40B4-BE49-F238E27FC236}">
                  <a16:creationId xmlns:a16="http://schemas.microsoft.com/office/drawing/2014/main" id="{F46B1772-A05B-4F88-B63C-F769432A6AD3}"/>
                </a:ext>
              </a:extLst>
            </p:cNvPr>
            <p:cNvSpPr/>
            <p:nvPr/>
          </p:nvSpPr>
          <p:spPr>
            <a:xfrm>
              <a:off x="5443525" y="2753675"/>
              <a:ext cx="36625" cy="17700"/>
            </a:xfrm>
            <a:custGeom>
              <a:avLst/>
              <a:gdLst/>
              <a:ahLst/>
              <a:cxnLst/>
              <a:rect l="l" t="t" r="r" b="b"/>
              <a:pathLst>
                <a:path w="1465" h="708" extrusionOk="0">
                  <a:moveTo>
                    <a:pt x="372" y="0"/>
                  </a:moveTo>
                  <a:cubicBezTo>
                    <a:pt x="290" y="0"/>
                    <a:pt x="212" y="30"/>
                    <a:pt x="143" y="98"/>
                  </a:cubicBezTo>
                  <a:cubicBezTo>
                    <a:pt x="143" y="217"/>
                    <a:pt x="96" y="325"/>
                    <a:pt x="1" y="396"/>
                  </a:cubicBezTo>
                  <a:cubicBezTo>
                    <a:pt x="60" y="634"/>
                    <a:pt x="251" y="682"/>
                    <a:pt x="441" y="706"/>
                  </a:cubicBezTo>
                  <a:cubicBezTo>
                    <a:pt x="481" y="704"/>
                    <a:pt x="521" y="704"/>
                    <a:pt x="561" y="704"/>
                  </a:cubicBezTo>
                  <a:cubicBezTo>
                    <a:pt x="666" y="704"/>
                    <a:pt x="773" y="707"/>
                    <a:pt x="880" y="707"/>
                  </a:cubicBezTo>
                  <a:cubicBezTo>
                    <a:pt x="1055" y="707"/>
                    <a:pt x="1232" y="698"/>
                    <a:pt x="1405" y="646"/>
                  </a:cubicBezTo>
                  <a:cubicBezTo>
                    <a:pt x="1465" y="503"/>
                    <a:pt x="1382" y="408"/>
                    <a:pt x="1274" y="337"/>
                  </a:cubicBezTo>
                  <a:cubicBezTo>
                    <a:pt x="1215" y="325"/>
                    <a:pt x="1155" y="325"/>
                    <a:pt x="1096" y="325"/>
                  </a:cubicBezTo>
                  <a:cubicBezTo>
                    <a:pt x="1055" y="328"/>
                    <a:pt x="1013" y="332"/>
                    <a:pt x="973" y="332"/>
                  </a:cubicBezTo>
                  <a:cubicBezTo>
                    <a:pt x="874" y="332"/>
                    <a:pt x="783" y="311"/>
                    <a:pt x="715" y="217"/>
                  </a:cubicBezTo>
                  <a:cubicBezTo>
                    <a:pt x="667" y="146"/>
                    <a:pt x="608" y="63"/>
                    <a:pt x="512" y="27"/>
                  </a:cubicBezTo>
                  <a:cubicBezTo>
                    <a:pt x="465" y="10"/>
                    <a:pt x="418" y="0"/>
                    <a:pt x="3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8179;p32">
              <a:extLst>
                <a:ext uri="{FF2B5EF4-FFF2-40B4-BE49-F238E27FC236}">
                  <a16:creationId xmlns:a16="http://schemas.microsoft.com/office/drawing/2014/main" id="{CAB1A30F-A428-490D-ACD9-80147522F70C}"/>
                </a:ext>
              </a:extLst>
            </p:cNvPr>
            <p:cNvSpPr/>
            <p:nvPr/>
          </p:nvSpPr>
          <p:spPr>
            <a:xfrm>
              <a:off x="5448300" y="2735000"/>
              <a:ext cx="19650" cy="16650"/>
            </a:xfrm>
            <a:custGeom>
              <a:avLst/>
              <a:gdLst/>
              <a:ahLst/>
              <a:cxnLst/>
              <a:rect l="l" t="t" r="r" b="b"/>
              <a:pathLst>
                <a:path w="786" h="666" extrusionOk="0">
                  <a:moveTo>
                    <a:pt x="786" y="0"/>
                  </a:moveTo>
                  <a:cubicBezTo>
                    <a:pt x="627" y="0"/>
                    <a:pt x="474" y="5"/>
                    <a:pt x="318" y="5"/>
                  </a:cubicBezTo>
                  <a:cubicBezTo>
                    <a:pt x="241" y="5"/>
                    <a:pt x="163" y="4"/>
                    <a:pt x="83" y="0"/>
                  </a:cubicBezTo>
                  <a:lnTo>
                    <a:pt x="83" y="0"/>
                  </a:lnTo>
                  <a:cubicBezTo>
                    <a:pt x="0" y="179"/>
                    <a:pt x="119" y="298"/>
                    <a:pt x="226" y="417"/>
                  </a:cubicBezTo>
                  <a:cubicBezTo>
                    <a:pt x="226" y="464"/>
                    <a:pt x="226" y="500"/>
                    <a:pt x="202" y="548"/>
                  </a:cubicBezTo>
                  <a:cubicBezTo>
                    <a:pt x="273" y="635"/>
                    <a:pt x="356" y="665"/>
                    <a:pt x="447" y="665"/>
                  </a:cubicBezTo>
                  <a:cubicBezTo>
                    <a:pt x="479" y="665"/>
                    <a:pt x="513" y="661"/>
                    <a:pt x="548" y="655"/>
                  </a:cubicBezTo>
                  <a:cubicBezTo>
                    <a:pt x="619" y="643"/>
                    <a:pt x="667" y="595"/>
                    <a:pt x="702" y="536"/>
                  </a:cubicBezTo>
                  <a:cubicBezTo>
                    <a:pt x="679" y="500"/>
                    <a:pt x="679" y="476"/>
                    <a:pt x="667" y="441"/>
                  </a:cubicBezTo>
                  <a:cubicBezTo>
                    <a:pt x="714" y="298"/>
                    <a:pt x="738" y="143"/>
                    <a:pt x="7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8180;p32">
              <a:extLst>
                <a:ext uri="{FF2B5EF4-FFF2-40B4-BE49-F238E27FC236}">
                  <a16:creationId xmlns:a16="http://schemas.microsoft.com/office/drawing/2014/main" id="{B44BA2F9-FF79-4E30-8EEC-4F86EF8D0135}"/>
                </a:ext>
              </a:extLst>
            </p:cNvPr>
            <p:cNvSpPr/>
            <p:nvPr/>
          </p:nvSpPr>
          <p:spPr>
            <a:xfrm>
              <a:off x="5442925" y="2748375"/>
              <a:ext cx="23550" cy="9300"/>
            </a:xfrm>
            <a:custGeom>
              <a:avLst/>
              <a:gdLst/>
              <a:ahLst/>
              <a:cxnLst/>
              <a:rect l="l" t="t" r="r" b="b"/>
              <a:pathLst>
                <a:path w="942" h="372" extrusionOk="0">
                  <a:moveTo>
                    <a:pt x="417" y="13"/>
                  </a:moveTo>
                  <a:cubicBezTo>
                    <a:pt x="275" y="60"/>
                    <a:pt x="84" y="1"/>
                    <a:pt x="1" y="191"/>
                  </a:cubicBezTo>
                  <a:lnTo>
                    <a:pt x="1" y="203"/>
                  </a:lnTo>
                  <a:cubicBezTo>
                    <a:pt x="60" y="251"/>
                    <a:pt x="108" y="287"/>
                    <a:pt x="167" y="322"/>
                  </a:cubicBezTo>
                  <a:cubicBezTo>
                    <a:pt x="298" y="322"/>
                    <a:pt x="453" y="346"/>
                    <a:pt x="596" y="346"/>
                  </a:cubicBezTo>
                  <a:cubicBezTo>
                    <a:pt x="633" y="361"/>
                    <a:pt x="665" y="371"/>
                    <a:pt x="698" y="371"/>
                  </a:cubicBezTo>
                  <a:cubicBezTo>
                    <a:pt x="719" y="371"/>
                    <a:pt x="740" y="367"/>
                    <a:pt x="763" y="358"/>
                  </a:cubicBezTo>
                  <a:cubicBezTo>
                    <a:pt x="834" y="287"/>
                    <a:pt x="941" y="203"/>
                    <a:pt x="822" y="72"/>
                  </a:cubicBezTo>
                  <a:cubicBezTo>
                    <a:pt x="691" y="48"/>
                    <a:pt x="560" y="25"/>
                    <a:pt x="417" y="1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8181;p32">
              <a:extLst>
                <a:ext uri="{FF2B5EF4-FFF2-40B4-BE49-F238E27FC236}">
                  <a16:creationId xmlns:a16="http://schemas.microsoft.com/office/drawing/2014/main" id="{09333DAD-45C2-41B3-A384-02A554E8F820}"/>
                </a:ext>
              </a:extLst>
            </p:cNvPr>
            <p:cNvSpPr/>
            <p:nvPr/>
          </p:nvSpPr>
          <p:spPr>
            <a:xfrm>
              <a:off x="5445300" y="2730825"/>
              <a:ext cx="9275" cy="15000"/>
            </a:xfrm>
            <a:custGeom>
              <a:avLst/>
              <a:gdLst/>
              <a:ahLst/>
              <a:cxnLst/>
              <a:rect l="l" t="t" r="r" b="b"/>
              <a:pathLst>
                <a:path w="371" h="600" extrusionOk="0">
                  <a:moveTo>
                    <a:pt x="120" y="0"/>
                  </a:moveTo>
                  <a:cubicBezTo>
                    <a:pt x="13" y="155"/>
                    <a:pt x="1" y="346"/>
                    <a:pt x="25" y="512"/>
                  </a:cubicBezTo>
                  <a:cubicBezTo>
                    <a:pt x="38" y="585"/>
                    <a:pt x="99" y="599"/>
                    <a:pt x="172" y="599"/>
                  </a:cubicBezTo>
                  <a:cubicBezTo>
                    <a:pt x="216" y="599"/>
                    <a:pt x="264" y="594"/>
                    <a:pt x="308" y="594"/>
                  </a:cubicBezTo>
                  <a:cubicBezTo>
                    <a:pt x="321" y="594"/>
                    <a:pt x="334" y="594"/>
                    <a:pt x="346" y="596"/>
                  </a:cubicBezTo>
                  <a:cubicBezTo>
                    <a:pt x="370" y="429"/>
                    <a:pt x="227" y="334"/>
                    <a:pt x="203" y="179"/>
                  </a:cubicBezTo>
                  <a:lnTo>
                    <a:pt x="120"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8182;p32">
              <a:extLst>
                <a:ext uri="{FF2B5EF4-FFF2-40B4-BE49-F238E27FC236}">
                  <a16:creationId xmlns:a16="http://schemas.microsoft.com/office/drawing/2014/main" id="{5EF55FBA-B9FA-475F-914A-C13E43A748A8}"/>
                </a:ext>
              </a:extLst>
            </p:cNvPr>
            <p:cNvSpPr/>
            <p:nvPr/>
          </p:nvSpPr>
          <p:spPr>
            <a:xfrm>
              <a:off x="5439350" y="2711725"/>
              <a:ext cx="14625" cy="9000"/>
            </a:xfrm>
            <a:custGeom>
              <a:avLst/>
              <a:gdLst/>
              <a:ahLst/>
              <a:cxnLst/>
              <a:rect l="l" t="t" r="r" b="b"/>
              <a:pathLst>
                <a:path w="585" h="360" extrusionOk="0">
                  <a:moveTo>
                    <a:pt x="306" y="1"/>
                  </a:moveTo>
                  <a:cubicBezTo>
                    <a:pt x="261" y="1"/>
                    <a:pt x="217" y="19"/>
                    <a:pt x="179" y="50"/>
                  </a:cubicBezTo>
                  <a:cubicBezTo>
                    <a:pt x="25" y="145"/>
                    <a:pt x="1" y="241"/>
                    <a:pt x="168" y="360"/>
                  </a:cubicBezTo>
                  <a:cubicBezTo>
                    <a:pt x="298" y="360"/>
                    <a:pt x="429" y="348"/>
                    <a:pt x="560" y="336"/>
                  </a:cubicBezTo>
                  <a:cubicBezTo>
                    <a:pt x="584" y="217"/>
                    <a:pt x="549" y="110"/>
                    <a:pt x="429" y="50"/>
                  </a:cubicBezTo>
                  <a:cubicBezTo>
                    <a:pt x="390" y="16"/>
                    <a:pt x="347" y="1"/>
                    <a:pt x="30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8183;p32">
              <a:extLst>
                <a:ext uri="{FF2B5EF4-FFF2-40B4-BE49-F238E27FC236}">
                  <a16:creationId xmlns:a16="http://schemas.microsoft.com/office/drawing/2014/main" id="{1758A3EE-1132-4612-90BE-81AB9795EB12}"/>
                </a:ext>
              </a:extLst>
            </p:cNvPr>
            <p:cNvSpPr/>
            <p:nvPr/>
          </p:nvSpPr>
          <p:spPr>
            <a:xfrm>
              <a:off x="5530750" y="2720700"/>
              <a:ext cx="19075" cy="3700"/>
            </a:xfrm>
            <a:custGeom>
              <a:avLst/>
              <a:gdLst/>
              <a:ahLst/>
              <a:cxnLst/>
              <a:rect l="l" t="t" r="r" b="b"/>
              <a:pathLst>
                <a:path w="763" h="148" extrusionOk="0">
                  <a:moveTo>
                    <a:pt x="386" y="0"/>
                  </a:moveTo>
                  <a:cubicBezTo>
                    <a:pt x="267" y="0"/>
                    <a:pt x="140" y="24"/>
                    <a:pt x="0" y="108"/>
                  </a:cubicBezTo>
                  <a:cubicBezTo>
                    <a:pt x="179" y="120"/>
                    <a:pt x="274" y="120"/>
                    <a:pt x="357" y="143"/>
                  </a:cubicBezTo>
                  <a:cubicBezTo>
                    <a:pt x="409" y="143"/>
                    <a:pt x="459" y="147"/>
                    <a:pt x="507" y="147"/>
                  </a:cubicBezTo>
                  <a:cubicBezTo>
                    <a:pt x="603" y="147"/>
                    <a:pt x="691" y="132"/>
                    <a:pt x="762" y="36"/>
                  </a:cubicBezTo>
                  <a:cubicBezTo>
                    <a:pt x="642" y="30"/>
                    <a:pt x="519" y="0"/>
                    <a:pt x="3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8184;p32">
              <a:extLst>
                <a:ext uri="{FF2B5EF4-FFF2-40B4-BE49-F238E27FC236}">
                  <a16:creationId xmlns:a16="http://schemas.microsoft.com/office/drawing/2014/main" id="{896F78B7-44C8-44FF-9AF9-08E8473B0DC3}"/>
                </a:ext>
              </a:extLst>
            </p:cNvPr>
            <p:cNvSpPr/>
            <p:nvPr/>
          </p:nvSpPr>
          <p:spPr>
            <a:xfrm>
              <a:off x="5436075" y="2751525"/>
              <a:ext cx="6575" cy="6950"/>
            </a:xfrm>
            <a:custGeom>
              <a:avLst/>
              <a:gdLst/>
              <a:ahLst/>
              <a:cxnLst/>
              <a:rect l="l" t="t" r="r" b="b"/>
              <a:pathLst>
                <a:path w="263" h="278" extrusionOk="0">
                  <a:moveTo>
                    <a:pt x="88" y="0"/>
                  </a:moveTo>
                  <a:cubicBezTo>
                    <a:pt x="51" y="0"/>
                    <a:pt x="22" y="27"/>
                    <a:pt x="13" y="113"/>
                  </a:cubicBezTo>
                  <a:cubicBezTo>
                    <a:pt x="1" y="161"/>
                    <a:pt x="37" y="256"/>
                    <a:pt x="84" y="268"/>
                  </a:cubicBezTo>
                  <a:cubicBezTo>
                    <a:pt x="107" y="274"/>
                    <a:pt x="126" y="277"/>
                    <a:pt x="143" y="277"/>
                  </a:cubicBezTo>
                  <a:cubicBezTo>
                    <a:pt x="251" y="277"/>
                    <a:pt x="253" y="158"/>
                    <a:pt x="263" y="65"/>
                  </a:cubicBezTo>
                  <a:cubicBezTo>
                    <a:pt x="213" y="58"/>
                    <a:pt x="142" y="0"/>
                    <a:pt x="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8185;p32">
              <a:extLst>
                <a:ext uri="{FF2B5EF4-FFF2-40B4-BE49-F238E27FC236}">
                  <a16:creationId xmlns:a16="http://schemas.microsoft.com/office/drawing/2014/main" id="{9EF7A851-FBEF-4993-9477-9762B632E022}"/>
                </a:ext>
              </a:extLst>
            </p:cNvPr>
            <p:cNvSpPr/>
            <p:nvPr/>
          </p:nvSpPr>
          <p:spPr>
            <a:xfrm>
              <a:off x="5795050" y="2943050"/>
              <a:ext cx="10150" cy="3600"/>
            </a:xfrm>
            <a:custGeom>
              <a:avLst/>
              <a:gdLst/>
              <a:ahLst/>
              <a:cxnLst/>
              <a:rect l="l" t="t" r="r" b="b"/>
              <a:pathLst>
                <a:path w="406" h="144" extrusionOk="0">
                  <a:moveTo>
                    <a:pt x="239" y="1"/>
                  </a:moveTo>
                  <a:cubicBezTo>
                    <a:pt x="142" y="1"/>
                    <a:pt x="54" y="24"/>
                    <a:pt x="1" y="132"/>
                  </a:cubicBezTo>
                  <a:cubicBezTo>
                    <a:pt x="52" y="136"/>
                    <a:pt x="106" y="143"/>
                    <a:pt x="159" y="143"/>
                  </a:cubicBezTo>
                  <a:cubicBezTo>
                    <a:pt x="254" y="143"/>
                    <a:pt x="344" y="120"/>
                    <a:pt x="406" y="12"/>
                  </a:cubicBezTo>
                  <a:cubicBezTo>
                    <a:pt x="350" y="8"/>
                    <a:pt x="293" y="1"/>
                    <a:pt x="2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8186;p32">
              <a:extLst>
                <a:ext uri="{FF2B5EF4-FFF2-40B4-BE49-F238E27FC236}">
                  <a16:creationId xmlns:a16="http://schemas.microsoft.com/office/drawing/2014/main" id="{14044F84-89F9-46A5-AD24-6BAE0E04B0D2}"/>
                </a:ext>
              </a:extLst>
            </p:cNvPr>
            <p:cNvSpPr/>
            <p:nvPr/>
          </p:nvSpPr>
          <p:spPr>
            <a:xfrm>
              <a:off x="5445900" y="2779525"/>
              <a:ext cx="61650" cy="11425"/>
            </a:xfrm>
            <a:custGeom>
              <a:avLst/>
              <a:gdLst/>
              <a:ahLst/>
              <a:cxnLst/>
              <a:rect l="l" t="t" r="r" b="b"/>
              <a:pathLst>
                <a:path w="2466" h="457" extrusionOk="0">
                  <a:moveTo>
                    <a:pt x="1893" y="0"/>
                  </a:moveTo>
                  <a:cubicBezTo>
                    <a:pt x="1694" y="0"/>
                    <a:pt x="1495" y="28"/>
                    <a:pt x="1299" y="65"/>
                  </a:cubicBezTo>
                  <a:lnTo>
                    <a:pt x="191" y="65"/>
                  </a:lnTo>
                  <a:cubicBezTo>
                    <a:pt x="167" y="76"/>
                    <a:pt x="144" y="76"/>
                    <a:pt x="108" y="88"/>
                  </a:cubicBezTo>
                  <a:cubicBezTo>
                    <a:pt x="48" y="172"/>
                    <a:pt x="1" y="243"/>
                    <a:pt x="36" y="350"/>
                  </a:cubicBezTo>
                  <a:lnTo>
                    <a:pt x="48" y="410"/>
                  </a:lnTo>
                  <a:cubicBezTo>
                    <a:pt x="226" y="438"/>
                    <a:pt x="409" y="456"/>
                    <a:pt x="592" y="456"/>
                  </a:cubicBezTo>
                  <a:cubicBezTo>
                    <a:pt x="790" y="456"/>
                    <a:pt x="988" y="435"/>
                    <a:pt x="1179" y="386"/>
                  </a:cubicBezTo>
                  <a:lnTo>
                    <a:pt x="1168" y="362"/>
                  </a:lnTo>
                  <a:cubicBezTo>
                    <a:pt x="1217" y="331"/>
                    <a:pt x="1267" y="313"/>
                    <a:pt x="1319" y="313"/>
                  </a:cubicBezTo>
                  <a:cubicBezTo>
                    <a:pt x="1366" y="313"/>
                    <a:pt x="1414" y="328"/>
                    <a:pt x="1465" y="362"/>
                  </a:cubicBezTo>
                  <a:cubicBezTo>
                    <a:pt x="1489" y="368"/>
                    <a:pt x="1510" y="371"/>
                    <a:pt x="1531" y="371"/>
                  </a:cubicBezTo>
                  <a:cubicBezTo>
                    <a:pt x="1552" y="371"/>
                    <a:pt x="1572" y="368"/>
                    <a:pt x="1596" y="362"/>
                  </a:cubicBezTo>
                  <a:cubicBezTo>
                    <a:pt x="1707" y="246"/>
                    <a:pt x="1830" y="221"/>
                    <a:pt x="1957" y="221"/>
                  </a:cubicBezTo>
                  <a:cubicBezTo>
                    <a:pt x="2052" y="221"/>
                    <a:pt x="2149" y="235"/>
                    <a:pt x="2246" y="235"/>
                  </a:cubicBezTo>
                  <a:cubicBezTo>
                    <a:pt x="2312" y="235"/>
                    <a:pt x="2377" y="229"/>
                    <a:pt x="2442" y="207"/>
                  </a:cubicBezTo>
                  <a:cubicBezTo>
                    <a:pt x="2465" y="172"/>
                    <a:pt x="2465" y="124"/>
                    <a:pt x="2453" y="88"/>
                  </a:cubicBezTo>
                  <a:cubicBezTo>
                    <a:pt x="2268" y="25"/>
                    <a:pt x="2081" y="0"/>
                    <a:pt x="18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8187;p32">
              <a:extLst>
                <a:ext uri="{FF2B5EF4-FFF2-40B4-BE49-F238E27FC236}">
                  <a16:creationId xmlns:a16="http://schemas.microsoft.com/office/drawing/2014/main" id="{B7E4B144-3B3C-4C36-85E6-F4C47EAAAAFD}"/>
                </a:ext>
              </a:extLst>
            </p:cNvPr>
            <p:cNvSpPr/>
            <p:nvPr/>
          </p:nvSpPr>
          <p:spPr>
            <a:xfrm>
              <a:off x="5483700" y="2755925"/>
              <a:ext cx="48550" cy="11525"/>
            </a:xfrm>
            <a:custGeom>
              <a:avLst/>
              <a:gdLst/>
              <a:ahLst/>
              <a:cxnLst/>
              <a:rect l="l" t="t" r="r" b="b"/>
              <a:pathLst>
                <a:path w="1942" h="461" extrusionOk="0">
                  <a:moveTo>
                    <a:pt x="160" y="1"/>
                  </a:moveTo>
                  <a:cubicBezTo>
                    <a:pt x="129" y="1"/>
                    <a:pt x="94" y="16"/>
                    <a:pt x="60" y="44"/>
                  </a:cubicBezTo>
                  <a:cubicBezTo>
                    <a:pt x="1" y="139"/>
                    <a:pt x="1" y="247"/>
                    <a:pt x="84" y="354"/>
                  </a:cubicBezTo>
                  <a:cubicBezTo>
                    <a:pt x="153" y="389"/>
                    <a:pt x="224" y="401"/>
                    <a:pt x="297" y="401"/>
                  </a:cubicBezTo>
                  <a:cubicBezTo>
                    <a:pt x="419" y="401"/>
                    <a:pt x="544" y="370"/>
                    <a:pt x="667" y="370"/>
                  </a:cubicBezTo>
                  <a:cubicBezTo>
                    <a:pt x="765" y="370"/>
                    <a:pt x="862" y="389"/>
                    <a:pt x="953" y="461"/>
                  </a:cubicBezTo>
                  <a:cubicBezTo>
                    <a:pt x="1287" y="461"/>
                    <a:pt x="1620" y="437"/>
                    <a:pt x="1942" y="437"/>
                  </a:cubicBezTo>
                  <a:cubicBezTo>
                    <a:pt x="1942" y="258"/>
                    <a:pt x="1870" y="223"/>
                    <a:pt x="1692" y="187"/>
                  </a:cubicBezTo>
                  <a:cubicBezTo>
                    <a:pt x="1583" y="173"/>
                    <a:pt x="1474" y="170"/>
                    <a:pt x="1364" y="170"/>
                  </a:cubicBezTo>
                  <a:cubicBezTo>
                    <a:pt x="1232" y="170"/>
                    <a:pt x="1099" y="175"/>
                    <a:pt x="967" y="175"/>
                  </a:cubicBezTo>
                  <a:cubicBezTo>
                    <a:pt x="724" y="175"/>
                    <a:pt x="483" y="157"/>
                    <a:pt x="251" y="56"/>
                  </a:cubicBezTo>
                  <a:cubicBezTo>
                    <a:pt x="226" y="19"/>
                    <a:pt x="195" y="1"/>
                    <a:pt x="1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8188;p32">
              <a:extLst>
                <a:ext uri="{FF2B5EF4-FFF2-40B4-BE49-F238E27FC236}">
                  <a16:creationId xmlns:a16="http://schemas.microsoft.com/office/drawing/2014/main" id="{00E9E0C7-898D-45EB-BA5A-E0C102651171}"/>
                </a:ext>
              </a:extLst>
            </p:cNvPr>
            <p:cNvSpPr/>
            <p:nvPr/>
          </p:nvSpPr>
          <p:spPr>
            <a:xfrm>
              <a:off x="5475375" y="2761075"/>
              <a:ext cx="32475" cy="9075"/>
            </a:xfrm>
            <a:custGeom>
              <a:avLst/>
              <a:gdLst/>
              <a:ahLst/>
              <a:cxnLst/>
              <a:rect l="l" t="t" r="r" b="b"/>
              <a:pathLst>
                <a:path w="1299" h="363" extrusionOk="0">
                  <a:moveTo>
                    <a:pt x="219" y="0"/>
                  </a:moveTo>
                  <a:cubicBezTo>
                    <a:pt x="136" y="0"/>
                    <a:pt x="64" y="39"/>
                    <a:pt x="0" y="124"/>
                  </a:cubicBezTo>
                  <a:cubicBezTo>
                    <a:pt x="48" y="207"/>
                    <a:pt x="96" y="291"/>
                    <a:pt x="131" y="362"/>
                  </a:cubicBezTo>
                  <a:cubicBezTo>
                    <a:pt x="524" y="326"/>
                    <a:pt x="905" y="291"/>
                    <a:pt x="1298" y="243"/>
                  </a:cubicBezTo>
                  <a:cubicBezTo>
                    <a:pt x="1162" y="101"/>
                    <a:pt x="998" y="85"/>
                    <a:pt x="829" y="85"/>
                  </a:cubicBezTo>
                  <a:cubicBezTo>
                    <a:pt x="781" y="85"/>
                    <a:pt x="733" y="86"/>
                    <a:pt x="684" y="86"/>
                  </a:cubicBezTo>
                  <a:cubicBezTo>
                    <a:pt x="590" y="86"/>
                    <a:pt x="495" y="81"/>
                    <a:pt x="405" y="52"/>
                  </a:cubicBezTo>
                  <a:cubicBezTo>
                    <a:pt x="338" y="19"/>
                    <a:pt x="276" y="0"/>
                    <a:pt x="2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8189;p32">
              <a:extLst>
                <a:ext uri="{FF2B5EF4-FFF2-40B4-BE49-F238E27FC236}">
                  <a16:creationId xmlns:a16="http://schemas.microsoft.com/office/drawing/2014/main" id="{6542C44E-2167-4DD0-84E1-5545FD5D248E}"/>
                </a:ext>
              </a:extLst>
            </p:cNvPr>
            <p:cNvSpPr/>
            <p:nvPr/>
          </p:nvSpPr>
          <p:spPr>
            <a:xfrm>
              <a:off x="5478350" y="2777975"/>
              <a:ext cx="32775" cy="3775"/>
            </a:xfrm>
            <a:custGeom>
              <a:avLst/>
              <a:gdLst/>
              <a:ahLst/>
              <a:cxnLst/>
              <a:rect l="l" t="t" r="r" b="b"/>
              <a:pathLst>
                <a:path w="1311" h="151" extrusionOk="0">
                  <a:moveTo>
                    <a:pt x="748" y="0"/>
                  </a:moveTo>
                  <a:cubicBezTo>
                    <a:pt x="497" y="0"/>
                    <a:pt x="245" y="25"/>
                    <a:pt x="1" y="127"/>
                  </a:cubicBezTo>
                  <a:cubicBezTo>
                    <a:pt x="393" y="138"/>
                    <a:pt x="774" y="138"/>
                    <a:pt x="1167" y="150"/>
                  </a:cubicBezTo>
                  <a:cubicBezTo>
                    <a:pt x="1203" y="103"/>
                    <a:pt x="1263" y="67"/>
                    <a:pt x="1310" y="19"/>
                  </a:cubicBezTo>
                  <a:cubicBezTo>
                    <a:pt x="1126" y="14"/>
                    <a:pt x="937" y="0"/>
                    <a:pt x="7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8190;p32">
              <a:extLst>
                <a:ext uri="{FF2B5EF4-FFF2-40B4-BE49-F238E27FC236}">
                  <a16:creationId xmlns:a16="http://schemas.microsoft.com/office/drawing/2014/main" id="{825268C9-904A-4DD0-AF6D-D42C6B4F321D}"/>
                </a:ext>
              </a:extLst>
            </p:cNvPr>
            <p:cNvSpPr/>
            <p:nvPr/>
          </p:nvSpPr>
          <p:spPr>
            <a:xfrm>
              <a:off x="5439650" y="2776050"/>
              <a:ext cx="11350" cy="7550"/>
            </a:xfrm>
            <a:custGeom>
              <a:avLst/>
              <a:gdLst/>
              <a:ahLst/>
              <a:cxnLst/>
              <a:rect l="l" t="t" r="r" b="b"/>
              <a:pathLst>
                <a:path w="454" h="302" extrusionOk="0">
                  <a:moveTo>
                    <a:pt x="105" y="0"/>
                  </a:moveTo>
                  <a:cubicBezTo>
                    <a:pt x="44" y="0"/>
                    <a:pt x="1" y="48"/>
                    <a:pt x="1" y="215"/>
                  </a:cubicBezTo>
                  <a:cubicBezTo>
                    <a:pt x="60" y="275"/>
                    <a:pt x="123" y="302"/>
                    <a:pt x="188" y="302"/>
                  </a:cubicBezTo>
                  <a:cubicBezTo>
                    <a:pt x="254" y="302"/>
                    <a:pt x="322" y="275"/>
                    <a:pt x="394" y="227"/>
                  </a:cubicBezTo>
                  <a:cubicBezTo>
                    <a:pt x="406" y="215"/>
                    <a:pt x="429" y="204"/>
                    <a:pt x="453" y="180"/>
                  </a:cubicBezTo>
                  <a:cubicBezTo>
                    <a:pt x="453" y="144"/>
                    <a:pt x="429" y="108"/>
                    <a:pt x="417" y="73"/>
                  </a:cubicBezTo>
                  <a:cubicBezTo>
                    <a:pt x="405" y="79"/>
                    <a:pt x="391" y="82"/>
                    <a:pt x="376" y="82"/>
                  </a:cubicBezTo>
                  <a:cubicBezTo>
                    <a:pt x="295" y="82"/>
                    <a:pt x="185" y="0"/>
                    <a:pt x="1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8191;p32">
              <a:extLst>
                <a:ext uri="{FF2B5EF4-FFF2-40B4-BE49-F238E27FC236}">
                  <a16:creationId xmlns:a16="http://schemas.microsoft.com/office/drawing/2014/main" id="{04F389C4-0183-4735-AB74-9E84056E95DD}"/>
                </a:ext>
              </a:extLst>
            </p:cNvPr>
            <p:cNvSpPr/>
            <p:nvPr/>
          </p:nvSpPr>
          <p:spPr>
            <a:xfrm>
              <a:off x="5572400" y="2921625"/>
              <a:ext cx="13425" cy="3450"/>
            </a:xfrm>
            <a:custGeom>
              <a:avLst/>
              <a:gdLst/>
              <a:ahLst/>
              <a:cxnLst/>
              <a:rect l="l" t="t" r="r" b="b"/>
              <a:pathLst>
                <a:path w="537" h="138" extrusionOk="0">
                  <a:moveTo>
                    <a:pt x="1" y="0"/>
                  </a:moveTo>
                  <a:cubicBezTo>
                    <a:pt x="93" y="93"/>
                    <a:pt x="186" y="137"/>
                    <a:pt x="278" y="137"/>
                  </a:cubicBezTo>
                  <a:cubicBezTo>
                    <a:pt x="364" y="137"/>
                    <a:pt x="451" y="99"/>
                    <a:pt x="537" y="24"/>
                  </a:cubicBezTo>
                  <a:cubicBezTo>
                    <a:pt x="358" y="24"/>
                    <a:pt x="180"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8192;p32">
              <a:extLst>
                <a:ext uri="{FF2B5EF4-FFF2-40B4-BE49-F238E27FC236}">
                  <a16:creationId xmlns:a16="http://schemas.microsoft.com/office/drawing/2014/main" id="{C8E3C4D5-A621-4044-8FFA-5720E83FFFB3}"/>
                </a:ext>
              </a:extLst>
            </p:cNvPr>
            <p:cNvSpPr/>
            <p:nvPr/>
          </p:nvSpPr>
          <p:spPr>
            <a:xfrm>
              <a:off x="5557525" y="2921325"/>
              <a:ext cx="3900" cy="2075"/>
            </a:xfrm>
            <a:custGeom>
              <a:avLst/>
              <a:gdLst/>
              <a:ahLst/>
              <a:cxnLst/>
              <a:rect l="l" t="t" r="r" b="b"/>
              <a:pathLst>
                <a:path w="156" h="83" extrusionOk="0">
                  <a:moveTo>
                    <a:pt x="155" y="0"/>
                  </a:moveTo>
                  <a:lnTo>
                    <a:pt x="155" y="0"/>
                  </a:lnTo>
                  <a:cubicBezTo>
                    <a:pt x="96" y="12"/>
                    <a:pt x="48" y="12"/>
                    <a:pt x="1" y="12"/>
                  </a:cubicBezTo>
                  <a:cubicBezTo>
                    <a:pt x="29" y="59"/>
                    <a:pt x="56" y="82"/>
                    <a:pt x="80" y="82"/>
                  </a:cubicBezTo>
                  <a:cubicBezTo>
                    <a:pt x="106" y="82"/>
                    <a:pt x="131" y="56"/>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8193;p32">
              <a:extLst>
                <a:ext uri="{FF2B5EF4-FFF2-40B4-BE49-F238E27FC236}">
                  <a16:creationId xmlns:a16="http://schemas.microsoft.com/office/drawing/2014/main" id="{5335A6DA-0295-4B91-8863-15E2C8A4AB83}"/>
                </a:ext>
              </a:extLst>
            </p:cNvPr>
            <p:cNvSpPr/>
            <p:nvPr/>
          </p:nvSpPr>
          <p:spPr>
            <a:xfrm>
              <a:off x="5564975" y="2921500"/>
              <a:ext cx="3000" cy="1625"/>
            </a:xfrm>
            <a:custGeom>
              <a:avLst/>
              <a:gdLst/>
              <a:ahLst/>
              <a:cxnLst/>
              <a:rect l="l" t="t" r="r" b="b"/>
              <a:pathLst>
                <a:path w="120" h="65" extrusionOk="0">
                  <a:moveTo>
                    <a:pt x="88" y="0"/>
                  </a:moveTo>
                  <a:cubicBezTo>
                    <a:pt x="62" y="0"/>
                    <a:pt x="34" y="9"/>
                    <a:pt x="0" y="17"/>
                  </a:cubicBezTo>
                  <a:cubicBezTo>
                    <a:pt x="20" y="37"/>
                    <a:pt x="40" y="57"/>
                    <a:pt x="39" y="63"/>
                  </a:cubicBezTo>
                  <a:lnTo>
                    <a:pt x="39" y="63"/>
                  </a:lnTo>
                  <a:cubicBezTo>
                    <a:pt x="63" y="50"/>
                    <a:pt x="97" y="17"/>
                    <a:pt x="119" y="5"/>
                  </a:cubicBezTo>
                  <a:cubicBezTo>
                    <a:pt x="109" y="2"/>
                    <a:pt x="98" y="0"/>
                    <a:pt x="88" y="0"/>
                  </a:cubicBezTo>
                  <a:close/>
                  <a:moveTo>
                    <a:pt x="39" y="63"/>
                  </a:moveTo>
                  <a:lnTo>
                    <a:pt x="39" y="63"/>
                  </a:lnTo>
                  <a:cubicBezTo>
                    <a:pt x="38" y="64"/>
                    <a:pt x="37" y="64"/>
                    <a:pt x="36" y="65"/>
                  </a:cubicBezTo>
                  <a:cubicBezTo>
                    <a:pt x="38" y="65"/>
                    <a:pt x="39" y="64"/>
                    <a:pt x="39" y="6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8194;p32">
              <a:extLst>
                <a:ext uri="{FF2B5EF4-FFF2-40B4-BE49-F238E27FC236}">
                  <a16:creationId xmlns:a16="http://schemas.microsoft.com/office/drawing/2014/main" id="{F901D204-1B49-429E-8525-35300BDB5E92}"/>
                </a:ext>
              </a:extLst>
            </p:cNvPr>
            <p:cNvSpPr/>
            <p:nvPr/>
          </p:nvSpPr>
          <p:spPr>
            <a:xfrm>
              <a:off x="5546225" y="2917750"/>
              <a:ext cx="4775" cy="3125"/>
            </a:xfrm>
            <a:custGeom>
              <a:avLst/>
              <a:gdLst/>
              <a:ahLst/>
              <a:cxnLst/>
              <a:rect l="l" t="t" r="r" b="b"/>
              <a:pathLst>
                <a:path w="191" h="125" extrusionOk="0">
                  <a:moveTo>
                    <a:pt x="155" y="1"/>
                  </a:moveTo>
                  <a:cubicBezTo>
                    <a:pt x="119" y="36"/>
                    <a:pt x="60" y="72"/>
                    <a:pt x="0" y="120"/>
                  </a:cubicBezTo>
                  <a:cubicBezTo>
                    <a:pt x="48" y="120"/>
                    <a:pt x="90" y="125"/>
                    <a:pt x="131" y="125"/>
                  </a:cubicBezTo>
                  <a:cubicBezTo>
                    <a:pt x="151" y="125"/>
                    <a:pt x="171" y="124"/>
                    <a:pt x="191" y="120"/>
                  </a:cubicBezTo>
                  <a:cubicBezTo>
                    <a:pt x="167" y="72"/>
                    <a:pt x="167" y="36"/>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8195;p32">
              <a:extLst>
                <a:ext uri="{FF2B5EF4-FFF2-40B4-BE49-F238E27FC236}">
                  <a16:creationId xmlns:a16="http://schemas.microsoft.com/office/drawing/2014/main" id="{5E5A0BE6-EE43-40AF-8DA2-A4A6FE2CD76E}"/>
                </a:ext>
              </a:extLst>
            </p:cNvPr>
            <p:cNvSpPr/>
            <p:nvPr/>
          </p:nvSpPr>
          <p:spPr>
            <a:xfrm>
              <a:off x="5891800" y="2860600"/>
              <a:ext cx="14600" cy="39900"/>
            </a:xfrm>
            <a:custGeom>
              <a:avLst/>
              <a:gdLst/>
              <a:ahLst/>
              <a:cxnLst/>
              <a:rect l="l" t="t" r="r" b="b"/>
              <a:pathLst>
                <a:path w="584" h="1596" extrusionOk="0">
                  <a:moveTo>
                    <a:pt x="584" y="1"/>
                  </a:moveTo>
                  <a:lnTo>
                    <a:pt x="584" y="1"/>
                  </a:lnTo>
                  <a:cubicBezTo>
                    <a:pt x="167" y="453"/>
                    <a:pt x="60" y="1013"/>
                    <a:pt x="0" y="1596"/>
                  </a:cubicBezTo>
                  <a:cubicBezTo>
                    <a:pt x="72" y="1489"/>
                    <a:pt x="119" y="1370"/>
                    <a:pt x="179" y="1274"/>
                  </a:cubicBezTo>
                  <a:cubicBezTo>
                    <a:pt x="286" y="882"/>
                    <a:pt x="405" y="501"/>
                    <a:pt x="548" y="120"/>
                  </a:cubicBezTo>
                  <a:cubicBezTo>
                    <a:pt x="560" y="84"/>
                    <a:pt x="584" y="36"/>
                    <a:pt x="5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8196;p32">
              <a:extLst>
                <a:ext uri="{FF2B5EF4-FFF2-40B4-BE49-F238E27FC236}">
                  <a16:creationId xmlns:a16="http://schemas.microsoft.com/office/drawing/2014/main" id="{9188F136-521C-4BCB-9F1E-3F306FEAA474}"/>
                </a:ext>
              </a:extLst>
            </p:cNvPr>
            <p:cNvSpPr/>
            <p:nvPr/>
          </p:nvSpPr>
          <p:spPr>
            <a:xfrm>
              <a:off x="5895075" y="2842550"/>
              <a:ext cx="14900" cy="16050"/>
            </a:xfrm>
            <a:custGeom>
              <a:avLst/>
              <a:gdLst/>
              <a:ahLst/>
              <a:cxnLst/>
              <a:rect l="l" t="t" r="r" b="b"/>
              <a:pathLst>
                <a:path w="596" h="642" extrusionOk="0">
                  <a:moveTo>
                    <a:pt x="336" y="1"/>
                  </a:moveTo>
                  <a:cubicBezTo>
                    <a:pt x="234" y="1"/>
                    <a:pt x="186" y="85"/>
                    <a:pt x="155" y="187"/>
                  </a:cubicBezTo>
                  <a:cubicBezTo>
                    <a:pt x="119" y="282"/>
                    <a:pt x="72" y="353"/>
                    <a:pt x="36" y="449"/>
                  </a:cubicBezTo>
                  <a:cubicBezTo>
                    <a:pt x="12" y="484"/>
                    <a:pt x="0" y="520"/>
                    <a:pt x="0" y="568"/>
                  </a:cubicBezTo>
                  <a:cubicBezTo>
                    <a:pt x="38" y="623"/>
                    <a:pt x="77" y="642"/>
                    <a:pt x="116" y="642"/>
                  </a:cubicBezTo>
                  <a:cubicBezTo>
                    <a:pt x="210" y="642"/>
                    <a:pt x="308" y="532"/>
                    <a:pt x="406" y="532"/>
                  </a:cubicBezTo>
                  <a:cubicBezTo>
                    <a:pt x="410" y="532"/>
                    <a:pt x="413" y="532"/>
                    <a:pt x="417" y="532"/>
                  </a:cubicBezTo>
                  <a:cubicBezTo>
                    <a:pt x="429" y="472"/>
                    <a:pt x="453" y="401"/>
                    <a:pt x="465" y="342"/>
                  </a:cubicBezTo>
                  <a:cubicBezTo>
                    <a:pt x="488" y="222"/>
                    <a:pt x="596" y="68"/>
                    <a:pt x="393" y="8"/>
                  </a:cubicBezTo>
                  <a:cubicBezTo>
                    <a:pt x="372" y="3"/>
                    <a:pt x="354" y="1"/>
                    <a:pt x="33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8197;p32">
              <a:extLst>
                <a:ext uri="{FF2B5EF4-FFF2-40B4-BE49-F238E27FC236}">
                  <a16:creationId xmlns:a16="http://schemas.microsoft.com/office/drawing/2014/main" id="{C067DDD6-0C88-4270-B434-9B1F258D03AC}"/>
                </a:ext>
              </a:extLst>
            </p:cNvPr>
            <p:cNvSpPr/>
            <p:nvPr/>
          </p:nvSpPr>
          <p:spPr>
            <a:xfrm>
              <a:off x="5881975" y="2900200"/>
              <a:ext cx="10150" cy="25900"/>
            </a:xfrm>
            <a:custGeom>
              <a:avLst/>
              <a:gdLst/>
              <a:ahLst/>
              <a:cxnLst/>
              <a:rect l="l" t="t" r="r" b="b"/>
              <a:pathLst>
                <a:path w="406" h="1036" extrusionOk="0">
                  <a:moveTo>
                    <a:pt x="405" y="0"/>
                  </a:moveTo>
                  <a:lnTo>
                    <a:pt x="405" y="0"/>
                  </a:lnTo>
                  <a:cubicBezTo>
                    <a:pt x="0" y="262"/>
                    <a:pt x="96" y="655"/>
                    <a:pt x="108" y="1036"/>
                  </a:cubicBezTo>
                  <a:cubicBezTo>
                    <a:pt x="262" y="714"/>
                    <a:pt x="381" y="369"/>
                    <a:pt x="4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8198;p32">
              <a:extLst>
                <a:ext uri="{FF2B5EF4-FFF2-40B4-BE49-F238E27FC236}">
                  <a16:creationId xmlns:a16="http://schemas.microsoft.com/office/drawing/2014/main" id="{C95743C8-40C3-4643-81F0-833E830F1E87}"/>
                </a:ext>
              </a:extLst>
            </p:cNvPr>
            <p:cNvSpPr/>
            <p:nvPr/>
          </p:nvSpPr>
          <p:spPr>
            <a:xfrm>
              <a:off x="5507225" y="2867150"/>
              <a:ext cx="27700" cy="7475"/>
            </a:xfrm>
            <a:custGeom>
              <a:avLst/>
              <a:gdLst/>
              <a:ahLst/>
              <a:cxnLst/>
              <a:rect l="l" t="t" r="r" b="b"/>
              <a:pathLst>
                <a:path w="1108" h="299" extrusionOk="0">
                  <a:moveTo>
                    <a:pt x="1001" y="0"/>
                  </a:moveTo>
                  <a:cubicBezTo>
                    <a:pt x="810" y="0"/>
                    <a:pt x="631" y="12"/>
                    <a:pt x="441" y="12"/>
                  </a:cubicBezTo>
                  <a:cubicBezTo>
                    <a:pt x="310" y="24"/>
                    <a:pt x="167" y="24"/>
                    <a:pt x="48" y="36"/>
                  </a:cubicBezTo>
                  <a:cubicBezTo>
                    <a:pt x="0" y="179"/>
                    <a:pt x="72" y="250"/>
                    <a:pt x="191" y="274"/>
                  </a:cubicBezTo>
                  <a:lnTo>
                    <a:pt x="762" y="274"/>
                  </a:lnTo>
                  <a:cubicBezTo>
                    <a:pt x="846" y="191"/>
                    <a:pt x="1108" y="298"/>
                    <a:pt x="1036" y="24"/>
                  </a:cubicBezTo>
                  <a:lnTo>
                    <a:pt x="100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8199;p32">
              <a:extLst>
                <a:ext uri="{FF2B5EF4-FFF2-40B4-BE49-F238E27FC236}">
                  <a16:creationId xmlns:a16="http://schemas.microsoft.com/office/drawing/2014/main" id="{836F6F2B-5611-4B7B-86C3-3E7870DB6E0F}"/>
                </a:ext>
              </a:extLst>
            </p:cNvPr>
            <p:cNvSpPr/>
            <p:nvPr/>
          </p:nvSpPr>
          <p:spPr>
            <a:xfrm>
              <a:off x="5445600" y="2864475"/>
              <a:ext cx="22650" cy="6575"/>
            </a:xfrm>
            <a:custGeom>
              <a:avLst/>
              <a:gdLst/>
              <a:ahLst/>
              <a:cxnLst/>
              <a:rect l="l" t="t" r="r" b="b"/>
              <a:pathLst>
                <a:path w="906" h="263" extrusionOk="0">
                  <a:moveTo>
                    <a:pt x="191" y="0"/>
                  </a:moveTo>
                  <a:cubicBezTo>
                    <a:pt x="179" y="107"/>
                    <a:pt x="1" y="179"/>
                    <a:pt x="191" y="262"/>
                  </a:cubicBezTo>
                  <a:lnTo>
                    <a:pt x="906" y="262"/>
                  </a:lnTo>
                  <a:cubicBezTo>
                    <a:pt x="906" y="215"/>
                    <a:pt x="894" y="179"/>
                    <a:pt x="894" y="131"/>
                  </a:cubicBezTo>
                  <a:cubicBezTo>
                    <a:pt x="815" y="86"/>
                    <a:pt x="731" y="76"/>
                    <a:pt x="647" y="76"/>
                  </a:cubicBezTo>
                  <a:cubicBezTo>
                    <a:pt x="588" y="76"/>
                    <a:pt x="529" y="81"/>
                    <a:pt x="470" y="81"/>
                  </a:cubicBezTo>
                  <a:cubicBezTo>
                    <a:pt x="373" y="81"/>
                    <a:pt x="278" y="68"/>
                    <a:pt x="1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8200;p32">
              <a:extLst>
                <a:ext uri="{FF2B5EF4-FFF2-40B4-BE49-F238E27FC236}">
                  <a16:creationId xmlns:a16="http://schemas.microsoft.com/office/drawing/2014/main" id="{2CD52650-5939-4C28-989D-E599E2CD0B86}"/>
                </a:ext>
              </a:extLst>
            </p:cNvPr>
            <p:cNvSpPr/>
            <p:nvPr/>
          </p:nvSpPr>
          <p:spPr>
            <a:xfrm>
              <a:off x="5525975" y="2867750"/>
              <a:ext cx="10150" cy="6275"/>
            </a:xfrm>
            <a:custGeom>
              <a:avLst/>
              <a:gdLst/>
              <a:ahLst/>
              <a:cxnLst/>
              <a:rect l="l" t="t" r="r" b="b"/>
              <a:pathLst>
                <a:path w="406" h="251" extrusionOk="0">
                  <a:moveTo>
                    <a:pt x="274" y="0"/>
                  </a:moveTo>
                  <a:cubicBezTo>
                    <a:pt x="179" y="84"/>
                    <a:pt x="96" y="167"/>
                    <a:pt x="1" y="250"/>
                  </a:cubicBezTo>
                  <a:lnTo>
                    <a:pt x="393" y="250"/>
                  </a:lnTo>
                  <a:cubicBezTo>
                    <a:pt x="405" y="143"/>
                    <a:pt x="393" y="48"/>
                    <a:pt x="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8201;p32">
              <a:extLst>
                <a:ext uri="{FF2B5EF4-FFF2-40B4-BE49-F238E27FC236}">
                  <a16:creationId xmlns:a16="http://schemas.microsoft.com/office/drawing/2014/main" id="{1F73BDC0-992F-4854-8258-EADE0C2ECAD1}"/>
                </a:ext>
              </a:extLst>
            </p:cNvPr>
            <p:cNvSpPr/>
            <p:nvPr/>
          </p:nvSpPr>
          <p:spPr>
            <a:xfrm>
              <a:off x="5500375" y="2867950"/>
              <a:ext cx="11050" cy="6375"/>
            </a:xfrm>
            <a:custGeom>
              <a:avLst/>
              <a:gdLst/>
              <a:ahLst/>
              <a:cxnLst/>
              <a:rect l="l" t="t" r="r" b="b"/>
              <a:pathLst>
                <a:path w="442" h="255" extrusionOk="0">
                  <a:moveTo>
                    <a:pt x="239" y="1"/>
                  </a:moveTo>
                  <a:cubicBezTo>
                    <a:pt x="140" y="1"/>
                    <a:pt x="59" y="27"/>
                    <a:pt x="1" y="123"/>
                  </a:cubicBezTo>
                  <a:cubicBezTo>
                    <a:pt x="119" y="172"/>
                    <a:pt x="237" y="254"/>
                    <a:pt x="362" y="254"/>
                  </a:cubicBezTo>
                  <a:cubicBezTo>
                    <a:pt x="388" y="254"/>
                    <a:pt x="414" y="251"/>
                    <a:pt x="441" y="242"/>
                  </a:cubicBezTo>
                  <a:cubicBezTo>
                    <a:pt x="405" y="171"/>
                    <a:pt x="358" y="76"/>
                    <a:pt x="310" y="4"/>
                  </a:cubicBezTo>
                  <a:cubicBezTo>
                    <a:pt x="286" y="2"/>
                    <a:pt x="262" y="1"/>
                    <a:pt x="23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8202;p32">
              <a:extLst>
                <a:ext uri="{FF2B5EF4-FFF2-40B4-BE49-F238E27FC236}">
                  <a16:creationId xmlns:a16="http://schemas.microsoft.com/office/drawing/2014/main" id="{22A61FDA-6293-4EC1-A755-CF59EBDBA3A9}"/>
                </a:ext>
              </a:extLst>
            </p:cNvPr>
            <p:cNvSpPr/>
            <p:nvPr/>
          </p:nvSpPr>
          <p:spPr>
            <a:xfrm>
              <a:off x="5460500" y="2746825"/>
              <a:ext cx="68175" cy="13300"/>
            </a:xfrm>
            <a:custGeom>
              <a:avLst/>
              <a:gdLst/>
              <a:ahLst/>
              <a:cxnLst/>
              <a:rect l="l" t="t" r="r" b="b"/>
              <a:pathLst>
                <a:path w="2727" h="532" extrusionOk="0">
                  <a:moveTo>
                    <a:pt x="917" y="0"/>
                  </a:moveTo>
                  <a:cubicBezTo>
                    <a:pt x="667" y="0"/>
                    <a:pt x="415" y="25"/>
                    <a:pt x="167" y="63"/>
                  </a:cubicBezTo>
                  <a:cubicBezTo>
                    <a:pt x="155" y="87"/>
                    <a:pt x="131" y="110"/>
                    <a:pt x="107" y="122"/>
                  </a:cubicBezTo>
                  <a:cubicBezTo>
                    <a:pt x="72" y="206"/>
                    <a:pt x="36" y="289"/>
                    <a:pt x="0" y="361"/>
                  </a:cubicBezTo>
                  <a:cubicBezTo>
                    <a:pt x="159" y="486"/>
                    <a:pt x="316" y="532"/>
                    <a:pt x="474" y="532"/>
                  </a:cubicBezTo>
                  <a:cubicBezTo>
                    <a:pt x="646" y="532"/>
                    <a:pt x="820" y="477"/>
                    <a:pt x="1000" y="408"/>
                  </a:cubicBezTo>
                  <a:cubicBezTo>
                    <a:pt x="1060" y="420"/>
                    <a:pt x="1119" y="420"/>
                    <a:pt x="1179" y="420"/>
                  </a:cubicBezTo>
                  <a:cubicBezTo>
                    <a:pt x="1465" y="408"/>
                    <a:pt x="1738" y="384"/>
                    <a:pt x="2012" y="349"/>
                  </a:cubicBezTo>
                  <a:cubicBezTo>
                    <a:pt x="2066" y="319"/>
                    <a:pt x="2114" y="304"/>
                    <a:pt x="2161" y="304"/>
                  </a:cubicBezTo>
                  <a:cubicBezTo>
                    <a:pt x="2209" y="304"/>
                    <a:pt x="2256" y="319"/>
                    <a:pt x="2310" y="349"/>
                  </a:cubicBezTo>
                  <a:cubicBezTo>
                    <a:pt x="2327" y="353"/>
                    <a:pt x="2343" y="356"/>
                    <a:pt x="2359" y="356"/>
                  </a:cubicBezTo>
                  <a:cubicBezTo>
                    <a:pt x="2385" y="356"/>
                    <a:pt x="2411" y="347"/>
                    <a:pt x="2441" y="325"/>
                  </a:cubicBezTo>
                  <a:cubicBezTo>
                    <a:pt x="2536" y="253"/>
                    <a:pt x="2631" y="182"/>
                    <a:pt x="2727" y="110"/>
                  </a:cubicBezTo>
                  <a:cubicBezTo>
                    <a:pt x="2429" y="87"/>
                    <a:pt x="2143" y="63"/>
                    <a:pt x="1846" y="51"/>
                  </a:cubicBezTo>
                  <a:cubicBezTo>
                    <a:pt x="1834" y="27"/>
                    <a:pt x="1816" y="15"/>
                    <a:pt x="1797" y="15"/>
                  </a:cubicBezTo>
                  <a:cubicBezTo>
                    <a:pt x="1777" y="15"/>
                    <a:pt x="1756" y="27"/>
                    <a:pt x="1738" y="51"/>
                  </a:cubicBezTo>
                  <a:cubicBezTo>
                    <a:pt x="1679" y="63"/>
                    <a:pt x="1619" y="63"/>
                    <a:pt x="1560" y="63"/>
                  </a:cubicBezTo>
                  <a:cubicBezTo>
                    <a:pt x="1350" y="19"/>
                    <a:pt x="1134" y="0"/>
                    <a:pt x="91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8203;p32">
              <a:extLst>
                <a:ext uri="{FF2B5EF4-FFF2-40B4-BE49-F238E27FC236}">
                  <a16:creationId xmlns:a16="http://schemas.microsoft.com/office/drawing/2014/main" id="{CC716266-1754-47B8-AB8E-1B00FFBC7697}"/>
                </a:ext>
              </a:extLst>
            </p:cNvPr>
            <p:cNvSpPr/>
            <p:nvPr/>
          </p:nvSpPr>
          <p:spPr>
            <a:xfrm>
              <a:off x="5520925" y="2741250"/>
              <a:ext cx="900" cy="900"/>
            </a:xfrm>
            <a:custGeom>
              <a:avLst/>
              <a:gdLst/>
              <a:ahLst/>
              <a:cxnLst/>
              <a:rect l="l" t="t" r="r" b="b"/>
              <a:pathLst>
                <a:path w="36" h="36" extrusionOk="0">
                  <a:moveTo>
                    <a:pt x="0" y="0"/>
                  </a:moveTo>
                  <a:cubicBezTo>
                    <a:pt x="1" y="1"/>
                    <a:pt x="13" y="13"/>
                    <a:pt x="36" y="36"/>
                  </a:cubicBezTo>
                  <a:cubicBezTo>
                    <a:pt x="24" y="12"/>
                    <a:pt x="12"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8204;p32">
              <a:extLst>
                <a:ext uri="{FF2B5EF4-FFF2-40B4-BE49-F238E27FC236}">
                  <a16:creationId xmlns:a16="http://schemas.microsoft.com/office/drawing/2014/main" id="{F78B1357-2C78-4A84-94D9-158B95161858}"/>
                </a:ext>
              </a:extLst>
            </p:cNvPr>
            <p:cNvSpPr/>
            <p:nvPr/>
          </p:nvSpPr>
          <p:spPr>
            <a:xfrm>
              <a:off x="5927225" y="2785100"/>
              <a:ext cx="6850" cy="3500"/>
            </a:xfrm>
            <a:custGeom>
              <a:avLst/>
              <a:gdLst/>
              <a:ahLst/>
              <a:cxnLst/>
              <a:rect l="l" t="t" r="r" b="b"/>
              <a:pathLst>
                <a:path w="274" h="140" extrusionOk="0">
                  <a:moveTo>
                    <a:pt x="161" y="1"/>
                  </a:moveTo>
                  <a:cubicBezTo>
                    <a:pt x="86" y="1"/>
                    <a:pt x="24" y="35"/>
                    <a:pt x="0" y="139"/>
                  </a:cubicBezTo>
                  <a:cubicBezTo>
                    <a:pt x="95" y="139"/>
                    <a:pt x="203" y="115"/>
                    <a:pt x="274" y="20"/>
                  </a:cubicBezTo>
                  <a:cubicBezTo>
                    <a:pt x="235" y="9"/>
                    <a:pt x="197" y="1"/>
                    <a:pt x="1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8205;p32">
              <a:extLst>
                <a:ext uri="{FF2B5EF4-FFF2-40B4-BE49-F238E27FC236}">
                  <a16:creationId xmlns:a16="http://schemas.microsoft.com/office/drawing/2014/main" id="{28B090E1-05CF-48D1-A2BC-994B79913502}"/>
                </a:ext>
              </a:extLst>
            </p:cNvPr>
            <p:cNvSpPr/>
            <p:nvPr/>
          </p:nvSpPr>
          <p:spPr>
            <a:xfrm>
              <a:off x="5511100" y="2753600"/>
              <a:ext cx="7450" cy="2250"/>
            </a:xfrm>
            <a:custGeom>
              <a:avLst/>
              <a:gdLst/>
              <a:ahLst/>
              <a:cxnLst/>
              <a:rect l="l" t="t" r="r" b="b"/>
              <a:pathLst>
                <a:path w="298" h="90" extrusionOk="0">
                  <a:moveTo>
                    <a:pt x="145" y="0"/>
                  </a:moveTo>
                  <a:cubicBezTo>
                    <a:pt x="95" y="0"/>
                    <a:pt x="48" y="30"/>
                    <a:pt x="0" y="90"/>
                  </a:cubicBezTo>
                  <a:lnTo>
                    <a:pt x="298" y="90"/>
                  </a:lnTo>
                  <a:cubicBezTo>
                    <a:pt x="244" y="30"/>
                    <a:pt x="194" y="0"/>
                    <a:pt x="14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8206;p32">
              <a:extLst>
                <a:ext uri="{FF2B5EF4-FFF2-40B4-BE49-F238E27FC236}">
                  <a16:creationId xmlns:a16="http://schemas.microsoft.com/office/drawing/2014/main" id="{03BFFD46-B9F4-44EB-BC7F-756D97A2601B}"/>
                </a:ext>
              </a:extLst>
            </p:cNvPr>
            <p:cNvSpPr/>
            <p:nvPr/>
          </p:nvSpPr>
          <p:spPr>
            <a:xfrm>
              <a:off x="5419125" y="2800850"/>
              <a:ext cx="11625" cy="33875"/>
            </a:xfrm>
            <a:custGeom>
              <a:avLst/>
              <a:gdLst/>
              <a:ahLst/>
              <a:cxnLst/>
              <a:rect l="l" t="t" r="r" b="b"/>
              <a:pathLst>
                <a:path w="465" h="1355" extrusionOk="0">
                  <a:moveTo>
                    <a:pt x="209" y="1"/>
                  </a:moveTo>
                  <a:cubicBezTo>
                    <a:pt x="168" y="1"/>
                    <a:pt x="125" y="13"/>
                    <a:pt x="84" y="33"/>
                  </a:cubicBezTo>
                  <a:cubicBezTo>
                    <a:pt x="24" y="128"/>
                    <a:pt x="24" y="235"/>
                    <a:pt x="24" y="343"/>
                  </a:cubicBezTo>
                  <a:cubicBezTo>
                    <a:pt x="24" y="450"/>
                    <a:pt x="24" y="545"/>
                    <a:pt x="60" y="652"/>
                  </a:cubicBezTo>
                  <a:cubicBezTo>
                    <a:pt x="84" y="712"/>
                    <a:pt x="84" y="759"/>
                    <a:pt x="60" y="807"/>
                  </a:cubicBezTo>
                  <a:cubicBezTo>
                    <a:pt x="24" y="950"/>
                    <a:pt x="0" y="1105"/>
                    <a:pt x="84" y="1236"/>
                  </a:cubicBezTo>
                  <a:cubicBezTo>
                    <a:pt x="143" y="1355"/>
                    <a:pt x="238" y="1355"/>
                    <a:pt x="357" y="1355"/>
                  </a:cubicBezTo>
                  <a:cubicBezTo>
                    <a:pt x="393" y="1343"/>
                    <a:pt x="405" y="1319"/>
                    <a:pt x="417" y="1271"/>
                  </a:cubicBezTo>
                  <a:cubicBezTo>
                    <a:pt x="453" y="1224"/>
                    <a:pt x="465" y="1140"/>
                    <a:pt x="465" y="1081"/>
                  </a:cubicBezTo>
                  <a:cubicBezTo>
                    <a:pt x="453" y="1021"/>
                    <a:pt x="417" y="962"/>
                    <a:pt x="381" y="926"/>
                  </a:cubicBezTo>
                  <a:cubicBezTo>
                    <a:pt x="357" y="640"/>
                    <a:pt x="357" y="355"/>
                    <a:pt x="357" y="69"/>
                  </a:cubicBezTo>
                  <a:cubicBezTo>
                    <a:pt x="317" y="21"/>
                    <a:pt x="264" y="1"/>
                    <a:pt x="2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8207;p32">
              <a:extLst>
                <a:ext uri="{FF2B5EF4-FFF2-40B4-BE49-F238E27FC236}">
                  <a16:creationId xmlns:a16="http://schemas.microsoft.com/office/drawing/2014/main" id="{1EFB372C-80CE-4BD5-8104-2323EBD7605C}"/>
                </a:ext>
              </a:extLst>
            </p:cNvPr>
            <p:cNvSpPr/>
            <p:nvPr/>
          </p:nvSpPr>
          <p:spPr>
            <a:xfrm>
              <a:off x="5425075" y="2823475"/>
              <a:ext cx="17875" cy="22275"/>
            </a:xfrm>
            <a:custGeom>
              <a:avLst/>
              <a:gdLst/>
              <a:ahLst/>
              <a:cxnLst/>
              <a:rect l="l" t="t" r="r" b="b"/>
              <a:pathLst>
                <a:path w="715" h="891" extrusionOk="0">
                  <a:moveTo>
                    <a:pt x="337" y="0"/>
                  </a:moveTo>
                  <a:cubicBezTo>
                    <a:pt x="282" y="0"/>
                    <a:pt x="216" y="38"/>
                    <a:pt x="155" y="45"/>
                  </a:cubicBezTo>
                  <a:cubicBezTo>
                    <a:pt x="155" y="92"/>
                    <a:pt x="167" y="140"/>
                    <a:pt x="167" y="176"/>
                  </a:cubicBezTo>
                  <a:cubicBezTo>
                    <a:pt x="227" y="283"/>
                    <a:pt x="238" y="390"/>
                    <a:pt x="119" y="450"/>
                  </a:cubicBezTo>
                  <a:cubicBezTo>
                    <a:pt x="84" y="533"/>
                    <a:pt x="48" y="640"/>
                    <a:pt x="0" y="747"/>
                  </a:cubicBezTo>
                  <a:cubicBezTo>
                    <a:pt x="60" y="807"/>
                    <a:pt x="143" y="819"/>
                    <a:pt x="215" y="854"/>
                  </a:cubicBezTo>
                  <a:cubicBezTo>
                    <a:pt x="262" y="878"/>
                    <a:pt x="322" y="890"/>
                    <a:pt x="358" y="890"/>
                  </a:cubicBezTo>
                  <a:lnTo>
                    <a:pt x="441" y="890"/>
                  </a:lnTo>
                  <a:cubicBezTo>
                    <a:pt x="596" y="890"/>
                    <a:pt x="715" y="831"/>
                    <a:pt x="703" y="640"/>
                  </a:cubicBezTo>
                  <a:cubicBezTo>
                    <a:pt x="560" y="497"/>
                    <a:pt x="500" y="295"/>
                    <a:pt x="441" y="92"/>
                  </a:cubicBezTo>
                  <a:cubicBezTo>
                    <a:pt x="415" y="21"/>
                    <a:pt x="379" y="0"/>
                    <a:pt x="3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8208;p32">
              <a:extLst>
                <a:ext uri="{FF2B5EF4-FFF2-40B4-BE49-F238E27FC236}">
                  <a16:creationId xmlns:a16="http://schemas.microsoft.com/office/drawing/2014/main" id="{300ABD45-A5E4-48D0-859E-530044CD6D03}"/>
                </a:ext>
              </a:extLst>
            </p:cNvPr>
            <p:cNvSpPr/>
            <p:nvPr/>
          </p:nvSpPr>
          <p:spPr>
            <a:xfrm>
              <a:off x="5433100" y="2796800"/>
              <a:ext cx="12825" cy="9650"/>
            </a:xfrm>
            <a:custGeom>
              <a:avLst/>
              <a:gdLst/>
              <a:ahLst/>
              <a:cxnLst/>
              <a:rect l="l" t="t" r="r" b="b"/>
              <a:pathLst>
                <a:path w="513" h="386" extrusionOk="0">
                  <a:moveTo>
                    <a:pt x="247" y="1"/>
                  </a:moveTo>
                  <a:cubicBezTo>
                    <a:pt x="170" y="1"/>
                    <a:pt x="108" y="42"/>
                    <a:pt x="72" y="136"/>
                  </a:cubicBezTo>
                  <a:cubicBezTo>
                    <a:pt x="1" y="314"/>
                    <a:pt x="156" y="350"/>
                    <a:pt x="298" y="386"/>
                  </a:cubicBezTo>
                  <a:cubicBezTo>
                    <a:pt x="370" y="386"/>
                    <a:pt x="429" y="374"/>
                    <a:pt x="501" y="374"/>
                  </a:cubicBezTo>
                  <a:cubicBezTo>
                    <a:pt x="501" y="278"/>
                    <a:pt x="513" y="207"/>
                    <a:pt x="513" y="112"/>
                  </a:cubicBezTo>
                  <a:cubicBezTo>
                    <a:pt x="477" y="88"/>
                    <a:pt x="429" y="76"/>
                    <a:pt x="418" y="52"/>
                  </a:cubicBezTo>
                  <a:cubicBezTo>
                    <a:pt x="356" y="19"/>
                    <a:pt x="298" y="1"/>
                    <a:pt x="24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8209;p32">
              <a:extLst>
                <a:ext uri="{FF2B5EF4-FFF2-40B4-BE49-F238E27FC236}">
                  <a16:creationId xmlns:a16="http://schemas.microsoft.com/office/drawing/2014/main" id="{E653D376-425C-4AFC-8BD9-F9F8DD43C468}"/>
                </a:ext>
              </a:extLst>
            </p:cNvPr>
            <p:cNvSpPr/>
            <p:nvPr/>
          </p:nvSpPr>
          <p:spPr>
            <a:xfrm>
              <a:off x="5446800" y="2788275"/>
              <a:ext cx="28600" cy="3975"/>
            </a:xfrm>
            <a:custGeom>
              <a:avLst/>
              <a:gdLst/>
              <a:ahLst/>
              <a:cxnLst/>
              <a:rect l="l" t="t" r="r" b="b"/>
              <a:pathLst>
                <a:path w="1144" h="159" extrusionOk="0">
                  <a:moveTo>
                    <a:pt x="435" y="1"/>
                  </a:moveTo>
                  <a:cubicBezTo>
                    <a:pt x="293" y="1"/>
                    <a:pt x="151" y="9"/>
                    <a:pt x="12" y="36"/>
                  </a:cubicBezTo>
                  <a:cubicBezTo>
                    <a:pt x="0" y="84"/>
                    <a:pt x="12" y="131"/>
                    <a:pt x="24" y="155"/>
                  </a:cubicBezTo>
                  <a:cubicBezTo>
                    <a:pt x="88" y="142"/>
                    <a:pt x="155" y="138"/>
                    <a:pt x="222" y="138"/>
                  </a:cubicBezTo>
                  <a:cubicBezTo>
                    <a:pt x="366" y="138"/>
                    <a:pt x="517" y="158"/>
                    <a:pt x="664" y="158"/>
                  </a:cubicBezTo>
                  <a:cubicBezTo>
                    <a:pt x="830" y="158"/>
                    <a:pt x="994" y="133"/>
                    <a:pt x="1143" y="24"/>
                  </a:cubicBezTo>
                  <a:cubicBezTo>
                    <a:pt x="913" y="24"/>
                    <a:pt x="673" y="1"/>
                    <a:pt x="43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8210;p32">
              <a:extLst>
                <a:ext uri="{FF2B5EF4-FFF2-40B4-BE49-F238E27FC236}">
                  <a16:creationId xmlns:a16="http://schemas.microsoft.com/office/drawing/2014/main" id="{06C7FAB7-374B-4993-A028-E12BE129662A}"/>
                </a:ext>
              </a:extLst>
            </p:cNvPr>
            <p:cNvSpPr/>
            <p:nvPr/>
          </p:nvSpPr>
          <p:spPr>
            <a:xfrm>
              <a:off x="5446800" y="2795425"/>
              <a:ext cx="22050" cy="3875"/>
            </a:xfrm>
            <a:custGeom>
              <a:avLst/>
              <a:gdLst/>
              <a:ahLst/>
              <a:cxnLst/>
              <a:rect l="l" t="t" r="r" b="b"/>
              <a:pathLst>
                <a:path w="882" h="155" extrusionOk="0">
                  <a:moveTo>
                    <a:pt x="12" y="0"/>
                  </a:moveTo>
                  <a:cubicBezTo>
                    <a:pt x="0" y="48"/>
                    <a:pt x="0" y="95"/>
                    <a:pt x="12" y="143"/>
                  </a:cubicBezTo>
                  <a:cubicBezTo>
                    <a:pt x="298" y="143"/>
                    <a:pt x="560" y="155"/>
                    <a:pt x="846" y="155"/>
                  </a:cubicBezTo>
                  <a:cubicBezTo>
                    <a:pt x="858" y="131"/>
                    <a:pt x="882" y="83"/>
                    <a:pt x="882" y="36"/>
                  </a:cubicBezTo>
                  <a:cubicBezTo>
                    <a:pt x="596" y="36"/>
                    <a:pt x="298" y="24"/>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8211;p32">
              <a:extLst>
                <a:ext uri="{FF2B5EF4-FFF2-40B4-BE49-F238E27FC236}">
                  <a16:creationId xmlns:a16="http://schemas.microsoft.com/office/drawing/2014/main" id="{5B961CF2-7CA8-4E82-8143-2C8960FCF4FF}"/>
                </a:ext>
              </a:extLst>
            </p:cNvPr>
            <p:cNvSpPr/>
            <p:nvPr/>
          </p:nvSpPr>
          <p:spPr>
            <a:xfrm>
              <a:off x="5439650" y="2781425"/>
              <a:ext cx="9850" cy="6875"/>
            </a:xfrm>
            <a:custGeom>
              <a:avLst/>
              <a:gdLst/>
              <a:ahLst/>
              <a:cxnLst/>
              <a:rect l="l" t="t" r="r" b="b"/>
              <a:pathLst>
                <a:path w="394" h="275" extrusionOk="0">
                  <a:moveTo>
                    <a:pt x="1" y="0"/>
                  </a:moveTo>
                  <a:cubicBezTo>
                    <a:pt x="1" y="96"/>
                    <a:pt x="1" y="179"/>
                    <a:pt x="13" y="274"/>
                  </a:cubicBezTo>
                  <a:cubicBezTo>
                    <a:pt x="108" y="274"/>
                    <a:pt x="191" y="250"/>
                    <a:pt x="286" y="250"/>
                  </a:cubicBezTo>
                  <a:cubicBezTo>
                    <a:pt x="310" y="179"/>
                    <a:pt x="358" y="108"/>
                    <a:pt x="394" y="36"/>
                  </a:cubicBezTo>
                  <a:cubicBezTo>
                    <a:pt x="251" y="12"/>
                    <a:pt x="132"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8212;p32">
              <a:extLst>
                <a:ext uri="{FF2B5EF4-FFF2-40B4-BE49-F238E27FC236}">
                  <a16:creationId xmlns:a16="http://schemas.microsoft.com/office/drawing/2014/main" id="{BA01298E-EA66-49AC-89F1-26C9E01DB425}"/>
                </a:ext>
              </a:extLst>
            </p:cNvPr>
            <p:cNvSpPr/>
            <p:nvPr/>
          </p:nvSpPr>
          <p:spPr>
            <a:xfrm>
              <a:off x="5420000" y="2788575"/>
              <a:ext cx="8975" cy="14900"/>
            </a:xfrm>
            <a:custGeom>
              <a:avLst/>
              <a:gdLst/>
              <a:ahLst/>
              <a:cxnLst/>
              <a:rect l="l" t="t" r="r" b="b"/>
              <a:pathLst>
                <a:path w="359" h="596" extrusionOk="0">
                  <a:moveTo>
                    <a:pt x="358" y="0"/>
                  </a:moveTo>
                  <a:lnTo>
                    <a:pt x="358" y="0"/>
                  </a:lnTo>
                  <a:cubicBezTo>
                    <a:pt x="299" y="36"/>
                    <a:pt x="251" y="107"/>
                    <a:pt x="191" y="143"/>
                  </a:cubicBezTo>
                  <a:cubicBezTo>
                    <a:pt x="144" y="191"/>
                    <a:pt x="120" y="226"/>
                    <a:pt x="84" y="262"/>
                  </a:cubicBezTo>
                  <a:cubicBezTo>
                    <a:pt x="49" y="334"/>
                    <a:pt x="13" y="417"/>
                    <a:pt x="1" y="488"/>
                  </a:cubicBezTo>
                  <a:cubicBezTo>
                    <a:pt x="1" y="548"/>
                    <a:pt x="25" y="572"/>
                    <a:pt x="84" y="596"/>
                  </a:cubicBezTo>
                  <a:cubicBezTo>
                    <a:pt x="180" y="596"/>
                    <a:pt x="251" y="572"/>
                    <a:pt x="346" y="572"/>
                  </a:cubicBezTo>
                  <a:cubicBezTo>
                    <a:pt x="346" y="381"/>
                    <a:pt x="346" y="191"/>
                    <a:pt x="3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8213;p32">
              <a:extLst>
                <a:ext uri="{FF2B5EF4-FFF2-40B4-BE49-F238E27FC236}">
                  <a16:creationId xmlns:a16="http://schemas.microsoft.com/office/drawing/2014/main" id="{09FB0F8D-2B4A-491B-A592-50291D586AF9}"/>
                </a:ext>
              </a:extLst>
            </p:cNvPr>
            <p:cNvSpPr/>
            <p:nvPr/>
          </p:nvSpPr>
          <p:spPr>
            <a:xfrm>
              <a:off x="5493225" y="2903175"/>
              <a:ext cx="12825" cy="3775"/>
            </a:xfrm>
            <a:custGeom>
              <a:avLst/>
              <a:gdLst/>
              <a:ahLst/>
              <a:cxnLst/>
              <a:rect l="l" t="t" r="r" b="b"/>
              <a:pathLst>
                <a:path w="513" h="151" extrusionOk="0">
                  <a:moveTo>
                    <a:pt x="132" y="0"/>
                  </a:moveTo>
                  <a:cubicBezTo>
                    <a:pt x="96" y="48"/>
                    <a:pt x="48" y="107"/>
                    <a:pt x="1" y="143"/>
                  </a:cubicBezTo>
                  <a:cubicBezTo>
                    <a:pt x="63" y="143"/>
                    <a:pt x="125" y="151"/>
                    <a:pt x="190" y="151"/>
                  </a:cubicBezTo>
                  <a:cubicBezTo>
                    <a:pt x="287" y="151"/>
                    <a:pt x="391" y="133"/>
                    <a:pt x="513" y="48"/>
                  </a:cubicBezTo>
                  <a:cubicBezTo>
                    <a:pt x="346" y="24"/>
                    <a:pt x="239" y="12"/>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8214;p32">
              <a:extLst>
                <a:ext uri="{FF2B5EF4-FFF2-40B4-BE49-F238E27FC236}">
                  <a16:creationId xmlns:a16="http://schemas.microsoft.com/office/drawing/2014/main" id="{8B36AACD-18E6-42B3-B266-90CDCB4A4AD6}"/>
                </a:ext>
              </a:extLst>
            </p:cNvPr>
            <p:cNvSpPr/>
            <p:nvPr/>
          </p:nvSpPr>
          <p:spPr>
            <a:xfrm>
              <a:off x="5524200" y="2903175"/>
              <a:ext cx="1800" cy="1800"/>
            </a:xfrm>
            <a:custGeom>
              <a:avLst/>
              <a:gdLst/>
              <a:ahLst/>
              <a:cxnLst/>
              <a:rect l="l" t="t" r="r" b="b"/>
              <a:pathLst>
                <a:path w="72" h="72" extrusionOk="0">
                  <a:moveTo>
                    <a:pt x="72" y="0"/>
                  </a:moveTo>
                  <a:cubicBezTo>
                    <a:pt x="48" y="12"/>
                    <a:pt x="12" y="48"/>
                    <a:pt x="0" y="72"/>
                  </a:cubicBezTo>
                  <a:lnTo>
                    <a:pt x="72"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8215;p32">
              <a:extLst>
                <a:ext uri="{FF2B5EF4-FFF2-40B4-BE49-F238E27FC236}">
                  <a16:creationId xmlns:a16="http://schemas.microsoft.com/office/drawing/2014/main" id="{88713BF0-3955-4585-9C3C-82B94DDD3BE8}"/>
                </a:ext>
              </a:extLst>
            </p:cNvPr>
            <p:cNvSpPr/>
            <p:nvPr/>
          </p:nvSpPr>
          <p:spPr>
            <a:xfrm>
              <a:off x="5428650" y="2844225"/>
              <a:ext cx="6875" cy="8950"/>
            </a:xfrm>
            <a:custGeom>
              <a:avLst/>
              <a:gdLst/>
              <a:ahLst/>
              <a:cxnLst/>
              <a:rect l="l" t="t" r="r" b="b"/>
              <a:pathLst>
                <a:path w="275" h="358" extrusionOk="0">
                  <a:moveTo>
                    <a:pt x="131" y="1"/>
                  </a:moveTo>
                  <a:cubicBezTo>
                    <a:pt x="72" y="1"/>
                    <a:pt x="24" y="36"/>
                    <a:pt x="0" y="84"/>
                  </a:cubicBezTo>
                  <a:cubicBezTo>
                    <a:pt x="12" y="191"/>
                    <a:pt x="24" y="298"/>
                    <a:pt x="143" y="358"/>
                  </a:cubicBezTo>
                  <a:cubicBezTo>
                    <a:pt x="191" y="263"/>
                    <a:pt x="250" y="167"/>
                    <a:pt x="274" y="60"/>
                  </a:cubicBezTo>
                  <a:cubicBezTo>
                    <a:pt x="238" y="36"/>
                    <a:pt x="191" y="1"/>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8216;p32">
              <a:extLst>
                <a:ext uri="{FF2B5EF4-FFF2-40B4-BE49-F238E27FC236}">
                  <a16:creationId xmlns:a16="http://schemas.microsoft.com/office/drawing/2014/main" id="{F6E5A317-FCCE-4E34-A5D6-3441CA0E465E}"/>
                </a:ext>
              </a:extLst>
            </p:cNvPr>
            <p:cNvSpPr/>
            <p:nvPr/>
          </p:nvSpPr>
          <p:spPr>
            <a:xfrm>
              <a:off x="5486100" y="2796300"/>
              <a:ext cx="11025" cy="2925"/>
            </a:xfrm>
            <a:custGeom>
              <a:avLst/>
              <a:gdLst/>
              <a:ahLst/>
              <a:cxnLst/>
              <a:rect l="l" t="t" r="r" b="b"/>
              <a:pathLst>
                <a:path w="441" h="117" extrusionOk="0">
                  <a:moveTo>
                    <a:pt x="0" y="1"/>
                  </a:moveTo>
                  <a:cubicBezTo>
                    <a:pt x="72" y="78"/>
                    <a:pt x="143" y="117"/>
                    <a:pt x="216" y="117"/>
                  </a:cubicBezTo>
                  <a:cubicBezTo>
                    <a:pt x="289" y="117"/>
                    <a:pt x="363" y="78"/>
                    <a:pt x="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8217;p32">
              <a:extLst>
                <a:ext uri="{FF2B5EF4-FFF2-40B4-BE49-F238E27FC236}">
                  <a16:creationId xmlns:a16="http://schemas.microsoft.com/office/drawing/2014/main" id="{929C464D-3394-4DA2-8AF4-A06CC74307BD}"/>
                </a:ext>
              </a:extLst>
            </p:cNvPr>
            <p:cNvSpPr/>
            <p:nvPr/>
          </p:nvSpPr>
          <p:spPr>
            <a:xfrm>
              <a:off x="5475075" y="2785525"/>
              <a:ext cx="7475" cy="2475"/>
            </a:xfrm>
            <a:custGeom>
              <a:avLst/>
              <a:gdLst/>
              <a:ahLst/>
              <a:cxnLst/>
              <a:rect l="l" t="t" r="r" b="b"/>
              <a:pathLst>
                <a:path w="299" h="99" extrusionOk="0">
                  <a:moveTo>
                    <a:pt x="149" y="0"/>
                  </a:moveTo>
                  <a:cubicBezTo>
                    <a:pt x="102" y="0"/>
                    <a:pt x="54" y="33"/>
                    <a:pt x="1" y="98"/>
                  </a:cubicBezTo>
                  <a:lnTo>
                    <a:pt x="298" y="98"/>
                  </a:lnTo>
                  <a:cubicBezTo>
                    <a:pt x="245" y="33"/>
                    <a:pt x="197" y="0"/>
                    <a:pt x="1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8218;p32">
              <a:extLst>
                <a:ext uri="{FF2B5EF4-FFF2-40B4-BE49-F238E27FC236}">
                  <a16:creationId xmlns:a16="http://schemas.microsoft.com/office/drawing/2014/main" id="{88B770E6-6C7E-4383-A4E6-89DDAC8DFB20}"/>
                </a:ext>
              </a:extLst>
            </p:cNvPr>
            <p:cNvSpPr/>
            <p:nvPr/>
          </p:nvSpPr>
          <p:spPr>
            <a:xfrm>
              <a:off x="5611700" y="2953775"/>
              <a:ext cx="21450" cy="8575"/>
            </a:xfrm>
            <a:custGeom>
              <a:avLst/>
              <a:gdLst/>
              <a:ahLst/>
              <a:cxnLst/>
              <a:rect l="l" t="t" r="r" b="b"/>
              <a:pathLst>
                <a:path w="858" h="343" extrusionOk="0">
                  <a:moveTo>
                    <a:pt x="1" y="0"/>
                  </a:moveTo>
                  <a:lnTo>
                    <a:pt x="1" y="131"/>
                  </a:lnTo>
                  <a:cubicBezTo>
                    <a:pt x="96" y="262"/>
                    <a:pt x="298" y="143"/>
                    <a:pt x="417" y="262"/>
                  </a:cubicBezTo>
                  <a:cubicBezTo>
                    <a:pt x="487" y="290"/>
                    <a:pt x="570" y="343"/>
                    <a:pt x="642" y="343"/>
                  </a:cubicBezTo>
                  <a:cubicBezTo>
                    <a:pt x="694" y="343"/>
                    <a:pt x="740" y="317"/>
                    <a:pt x="774" y="238"/>
                  </a:cubicBezTo>
                  <a:cubicBezTo>
                    <a:pt x="858" y="36"/>
                    <a:pt x="691" y="0"/>
                    <a:pt x="5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8219;p32">
              <a:extLst>
                <a:ext uri="{FF2B5EF4-FFF2-40B4-BE49-F238E27FC236}">
                  <a16:creationId xmlns:a16="http://schemas.microsoft.com/office/drawing/2014/main" id="{008E04D9-7BFB-4E8D-974F-776D28E78A90}"/>
                </a:ext>
              </a:extLst>
            </p:cNvPr>
            <p:cNvSpPr/>
            <p:nvPr/>
          </p:nvSpPr>
          <p:spPr>
            <a:xfrm>
              <a:off x="5611700" y="2957000"/>
              <a:ext cx="10450" cy="3925"/>
            </a:xfrm>
            <a:custGeom>
              <a:avLst/>
              <a:gdLst/>
              <a:ahLst/>
              <a:cxnLst/>
              <a:rect l="l" t="t" r="r" b="b"/>
              <a:pathLst>
                <a:path w="418" h="157" extrusionOk="0">
                  <a:moveTo>
                    <a:pt x="104" y="1"/>
                  </a:moveTo>
                  <a:cubicBezTo>
                    <a:pt x="69" y="1"/>
                    <a:pt x="34" y="2"/>
                    <a:pt x="1" y="2"/>
                  </a:cubicBezTo>
                  <a:lnTo>
                    <a:pt x="1" y="157"/>
                  </a:lnTo>
                  <a:cubicBezTo>
                    <a:pt x="132" y="133"/>
                    <a:pt x="274" y="133"/>
                    <a:pt x="417" y="133"/>
                  </a:cubicBezTo>
                  <a:cubicBezTo>
                    <a:pt x="335" y="15"/>
                    <a:pt x="219" y="1"/>
                    <a:pt x="10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8220;p32">
              <a:extLst>
                <a:ext uri="{FF2B5EF4-FFF2-40B4-BE49-F238E27FC236}">
                  <a16:creationId xmlns:a16="http://schemas.microsoft.com/office/drawing/2014/main" id="{F1A5BA2C-2AD3-419A-8823-71C188605015}"/>
                </a:ext>
              </a:extLst>
            </p:cNvPr>
            <p:cNvSpPr/>
            <p:nvPr/>
          </p:nvSpPr>
          <p:spPr>
            <a:xfrm>
              <a:off x="5417325" y="2789175"/>
              <a:ext cx="7475" cy="22150"/>
            </a:xfrm>
            <a:custGeom>
              <a:avLst/>
              <a:gdLst/>
              <a:ahLst/>
              <a:cxnLst/>
              <a:rect l="l" t="t" r="r" b="b"/>
              <a:pathLst>
                <a:path w="299" h="886" extrusionOk="0">
                  <a:moveTo>
                    <a:pt x="48" y="0"/>
                  </a:moveTo>
                  <a:cubicBezTo>
                    <a:pt x="36" y="143"/>
                    <a:pt x="13" y="262"/>
                    <a:pt x="1" y="393"/>
                  </a:cubicBezTo>
                  <a:cubicBezTo>
                    <a:pt x="1" y="536"/>
                    <a:pt x="13" y="691"/>
                    <a:pt x="13" y="833"/>
                  </a:cubicBezTo>
                  <a:cubicBezTo>
                    <a:pt x="13" y="845"/>
                    <a:pt x="25" y="869"/>
                    <a:pt x="60" y="881"/>
                  </a:cubicBezTo>
                  <a:cubicBezTo>
                    <a:pt x="68" y="884"/>
                    <a:pt x="76" y="885"/>
                    <a:pt x="83" y="885"/>
                  </a:cubicBezTo>
                  <a:cubicBezTo>
                    <a:pt x="106" y="885"/>
                    <a:pt x="122" y="868"/>
                    <a:pt x="132" y="822"/>
                  </a:cubicBezTo>
                  <a:cubicBezTo>
                    <a:pt x="167" y="738"/>
                    <a:pt x="179" y="655"/>
                    <a:pt x="191" y="572"/>
                  </a:cubicBezTo>
                  <a:cubicBezTo>
                    <a:pt x="191" y="524"/>
                    <a:pt x="179" y="464"/>
                    <a:pt x="179" y="405"/>
                  </a:cubicBezTo>
                  <a:cubicBezTo>
                    <a:pt x="227" y="357"/>
                    <a:pt x="251" y="298"/>
                    <a:pt x="298" y="238"/>
                  </a:cubicBezTo>
                  <a:lnTo>
                    <a:pt x="298" y="119"/>
                  </a:lnTo>
                  <a:cubicBezTo>
                    <a:pt x="215" y="95"/>
                    <a:pt x="132" y="48"/>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8221;p32">
              <a:extLst>
                <a:ext uri="{FF2B5EF4-FFF2-40B4-BE49-F238E27FC236}">
                  <a16:creationId xmlns:a16="http://schemas.microsoft.com/office/drawing/2014/main" id="{FEBDDF1C-B919-490D-A1D3-2D00FE46434F}"/>
                </a:ext>
              </a:extLst>
            </p:cNvPr>
            <p:cNvSpPr/>
            <p:nvPr/>
          </p:nvSpPr>
          <p:spPr>
            <a:xfrm>
              <a:off x="5417025" y="2821000"/>
              <a:ext cx="4200" cy="10750"/>
            </a:xfrm>
            <a:custGeom>
              <a:avLst/>
              <a:gdLst/>
              <a:ahLst/>
              <a:cxnLst/>
              <a:rect l="l" t="t" r="r" b="b"/>
              <a:pathLst>
                <a:path w="168" h="430" extrusionOk="0">
                  <a:moveTo>
                    <a:pt x="144" y="1"/>
                  </a:moveTo>
                  <a:lnTo>
                    <a:pt x="144" y="1"/>
                  </a:lnTo>
                  <a:cubicBezTo>
                    <a:pt x="1" y="144"/>
                    <a:pt x="1" y="299"/>
                    <a:pt x="168" y="430"/>
                  </a:cubicBezTo>
                  <a:cubicBezTo>
                    <a:pt x="168" y="275"/>
                    <a:pt x="144" y="144"/>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8222;p32">
              <a:extLst>
                <a:ext uri="{FF2B5EF4-FFF2-40B4-BE49-F238E27FC236}">
                  <a16:creationId xmlns:a16="http://schemas.microsoft.com/office/drawing/2014/main" id="{479A5C02-A417-47DB-A02A-CC4777326BA8}"/>
                </a:ext>
              </a:extLst>
            </p:cNvPr>
            <p:cNvSpPr/>
            <p:nvPr/>
          </p:nvSpPr>
          <p:spPr>
            <a:xfrm>
              <a:off x="5417625" y="2809700"/>
              <a:ext cx="3000" cy="7475"/>
            </a:xfrm>
            <a:custGeom>
              <a:avLst/>
              <a:gdLst/>
              <a:ahLst/>
              <a:cxnLst/>
              <a:rect l="l" t="t" r="r" b="b"/>
              <a:pathLst>
                <a:path w="120" h="299" extrusionOk="0">
                  <a:moveTo>
                    <a:pt x="120" y="1"/>
                  </a:moveTo>
                  <a:cubicBezTo>
                    <a:pt x="84" y="12"/>
                    <a:pt x="48" y="12"/>
                    <a:pt x="1" y="12"/>
                  </a:cubicBezTo>
                  <a:cubicBezTo>
                    <a:pt x="24" y="132"/>
                    <a:pt x="36" y="239"/>
                    <a:pt x="120" y="298"/>
                  </a:cubicBezTo>
                  <a:lnTo>
                    <a:pt x="12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8223;p32">
              <a:extLst>
                <a:ext uri="{FF2B5EF4-FFF2-40B4-BE49-F238E27FC236}">
                  <a16:creationId xmlns:a16="http://schemas.microsoft.com/office/drawing/2014/main" id="{B481CB1E-685A-4209-A3C4-E18C252A51E7}"/>
                </a:ext>
              </a:extLst>
            </p:cNvPr>
            <p:cNvSpPr/>
            <p:nvPr/>
          </p:nvSpPr>
          <p:spPr>
            <a:xfrm>
              <a:off x="5443525" y="2705400"/>
              <a:ext cx="10450" cy="7600"/>
            </a:xfrm>
            <a:custGeom>
              <a:avLst/>
              <a:gdLst/>
              <a:ahLst/>
              <a:cxnLst/>
              <a:rect l="l" t="t" r="r" b="b"/>
              <a:pathLst>
                <a:path w="418" h="304" extrusionOk="0">
                  <a:moveTo>
                    <a:pt x="338" y="1"/>
                  </a:moveTo>
                  <a:cubicBezTo>
                    <a:pt x="309" y="1"/>
                    <a:pt x="289" y="14"/>
                    <a:pt x="262" y="41"/>
                  </a:cubicBezTo>
                  <a:cubicBezTo>
                    <a:pt x="179" y="101"/>
                    <a:pt x="84" y="136"/>
                    <a:pt x="1" y="196"/>
                  </a:cubicBezTo>
                  <a:cubicBezTo>
                    <a:pt x="1" y="232"/>
                    <a:pt x="1" y="279"/>
                    <a:pt x="12" y="303"/>
                  </a:cubicBezTo>
                  <a:lnTo>
                    <a:pt x="262" y="303"/>
                  </a:lnTo>
                  <a:cubicBezTo>
                    <a:pt x="310" y="220"/>
                    <a:pt x="358" y="124"/>
                    <a:pt x="417" y="41"/>
                  </a:cubicBezTo>
                  <a:cubicBezTo>
                    <a:pt x="417" y="17"/>
                    <a:pt x="393" y="17"/>
                    <a:pt x="370" y="5"/>
                  </a:cubicBezTo>
                  <a:cubicBezTo>
                    <a:pt x="358" y="2"/>
                    <a:pt x="347" y="1"/>
                    <a:pt x="3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8224;p32">
              <a:extLst>
                <a:ext uri="{FF2B5EF4-FFF2-40B4-BE49-F238E27FC236}">
                  <a16:creationId xmlns:a16="http://schemas.microsoft.com/office/drawing/2014/main" id="{66F76089-5657-492C-9957-6FC3AD9230E9}"/>
                </a:ext>
              </a:extLst>
            </p:cNvPr>
            <p:cNvSpPr/>
            <p:nvPr/>
          </p:nvSpPr>
          <p:spPr>
            <a:xfrm>
              <a:off x="5425075" y="2842450"/>
              <a:ext cx="8350" cy="3900"/>
            </a:xfrm>
            <a:custGeom>
              <a:avLst/>
              <a:gdLst/>
              <a:ahLst/>
              <a:cxnLst/>
              <a:rect l="l" t="t" r="r" b="b"/>
              <a:pathLst>
                <a:path w="334" h="156" extrusionOk="0">
                  <a:moveTo>
                    <a:pt x="0" y="0"/>
                  </a:moveTo>
                  <a:cubicBezTo>
                    <a:pt x="48" y="48"/>
                    <a:pt x="96" y="107"/>
                    <a:pt x="143" y="155"/>
                  </a:cubicBezTo>
                  <a:cubicBezTo>
                    <a:pt x="179" y="131"/>
                    <a:pt x="238" y="131"/>
                    <a:pt x="286" y="131"/>
                  </a:cubicBezTo>
                  <a:cubicBezTo>
                    <a:pt x="334" y="95"/>
                    <a:pt x="334" y="48"/>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8225;p32">
              <a:extLst>
                <a:ext uri="{FF2B5EF4-FFF2-40B4-BE49-F238E27FC236}">
                  <a16:creationId xmlns:a16="http://schemas.microsoft.com/office/drawing/2014/main" id="{5672C182-41F3-40A0-8C17-0D01246B9460}"/>
                </a:ext>
              </a:extLst>
            </p:cNvPr>
            <p:cNvSpPr/>
            <p:nvPr/>
          </p:nvSpPr>
          <p:spPr>
            <a:xfrm>
              <a:off x="5457525" y="2704425"/>
              <a:ext cx="10725" cy="9000"/>
            </a:xfrm>
            <a:custGeom>
              <a:avLst/>
              <a:gdLst/>
              <a:ahLst/>
              <a:cxnLst/>
              <a:rect l="l" t="t" r="r" b="b"/>
              <a:pathLst>
                <a:path w="429" h="360" extrusionOk="0">
                  <a:moveTo>
                    <a:pt x="263" y="1"/>
                  </a:moveTo>
                  <a:cubicBezTo>
                    <a:pt x="216" y="1"/>
                    <a:pt x="167" y="19"/>
                    <a:pt x="119" y="56"/>
                  </a:cubicBezTo>
                  <a:cubicBezTo>
                    <a:pt x="95" y="80"/>
                    <a:pt x="48" y="92"/>
                    <a:pt x="12" y="104"/>
                  </a:cubicBezTo>
                  <a:cubicBezTo>
                    <a:pt x="12" y="211"/>
                    <a:pt x="0" y="330"/>
                    <a:pt x="155" y="354"/>
                  </a:cubicBezTo>
                  <a:cubicBezTo>
                    <a:pt x="177" y="358"/>
                    <a:pt x="198" y="360"/>
                    <a:pt x="217" y="360"/>
                  </a:cubicBezTo>
                  <a:cubicBezTo>
                    <a:pt x="370" y="360"/>
                    <a:pt x="418" y="239"/>
                    <a:pt x="429" y="80"/>
                  </a:cubicBezTo>
                  <a:cubicBezTo>
                    <a:pt x="376" y="28"/>
                    <a:pt x="320" y="1"/>
                    <a:pt x="26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8226;p32">
              <a:extLst>
                <a:ext uri="{FF2B5EF4-FFF2-40B4-BE49-F238E27FC236}">
                  <a16:creationId xmlns:a16="http://schemas.microsoft.com/office/drawing/2014/main" id="{7B49E3AF-A24F-4E76-AD1E-BB7A0BD8A131}"/>
                </a:ext>
              </a:extLst>
            </p:cNvPr>
            <p:cNvSpPr/>
            <p:nvPr/>
          </p:nvSpPr>
          <p:spPr>
            <a:xfrm>
              <a:off x="5460500" y="2698000"/>
              <a:ext cx="8350" cy="7850"/>
            </a:xfrm>
            <a:custGeom>
              <a:avLst/>
              <a:gdLst/>
              <a:ahLst/>
              <a:cxnLst/>
              <a:rect l="l" t="t" r="r" b="b"/>
              <a:pathLst>
                <a:path w="334" h="314" extrusionOk="0">
                  <a:moveTo>
                    <a:pt x="221" y="0"/>
                  </a:moveTo>
                  <a:cubicBezTo>
                    <a:pt x="151" y="0"/>
                    <a:pt x="105" y="70"/>
                    <a:pt x="48" y="111"/>
                  </a:cubicBezTo>
                  <a:cubicBezTo>
                    <a:pt x="36" y="135"/>
                    <a:pt x="12" y="159"/>
                    <a:pt x="0" y="182"/>
                  </a:cubicBezTo>
                  <a:lnTo>
                    <a:pt x="0" y="289"/>
                  </a:lnTo>
                  <a:cubicBezTo>
                    <a:pt x="107" y="301"/>
                    <a:pt x="191" y="301"/>
                    <a:pt x="298" y="313"/>
                  </a:cubicBezTo>
                  <a:cubicBezTo>
                    <a:pt x="310" y="230"/>
                    <a:pt x="310" y="135"/>
                    <a:pt x="334" y="51"/>
                  </a:cubicBezTo>
                  <a:cubicBezTo>
                    <a:pt x="289" y="14"/>
                    <a:pt x="253" y="0"/>
                    <a:pt x="22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8227;p32">
              <a:extLst>
                <a:ext uri="{FF2B5EF4-FFF2-40B4-BE49-F238E27FC236}">
                  <a16:creationId xmlns:a16="http://schemas.microsoft.com/office/drawing/2014/main" id="{05C482CB-2999-41EF-82CD-698B3E857667}"/>
                </a:ext>
              </a:extLst>
            </p:cNvPr>
            <p:cNvSpPr/>
            <p:nvPr/>
          </p:nvSpPr>
          <p:spPr>
            <a:xfrm>
              <a:off x="5450075" y="2704400"/>
              <a:ext cx="3900" cy="2050"/>
            </a:xfrm>
            <a:custGeom>
              <a:avLst/>
              <a:gdLst/>
              <a:ahLst/>
              <a:cxnLst/>
              <a:rect l="l" t="t" r="r" b="b"/>
              <a:pathLst>
                <a:path w="156" h="82" extrusionOk="0">
                  <a:moveTo>
                    <a:pt x="78" y="1"/>
                  </a:moveTo>
                  <a:cubicBezTo>
                    <a:pt x="51" y="1"/>
                    <a:pt x="24" y="28"/>
                    <a:pt x="0" y="81"/>
                  </a:cubicBezTo>
                  <a:lnTo>
                    <a:pt x="155" y="81"/>
                  </a:lnTo>
                  <a:cubicBezTo>
                    <a:pt x="131" y="28"/>
                    <a:pt x="105" y="1"/>
                    <a:pt x="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8228;p32">
              <a:extLst>
                <a:ext uri="{FF2B5EF4-FFF2-40B4-BE49-F238E27FC236}">
                  <a16:creationId xmlns:a16="http://schemas.microsoft.com/office/drawing/2014/main" id="{2F7C2A12-27B8-4CDB-88DA-6E54503D3927}"/>
                </a:ext>
              </a:extLst>
            </p:cNvPr>
            <p:cNvSpPr/>
            <p:nvPr/>
          </p:nvSpPr>
          <p:spPr>
            <a:xfrm>
              <a:off x="5457225" y="2698375"/>
              <a:ext cx="5075" cy="4200"/>
            </a:xfrm>
            <a:custGeom>
              <a:avLst/>
              <a:gdLst/>
              <a:ahLst/>
              <a:cxnLst/>
              <a:rect l="l" t="t" r="r" b="b"/>
              <a:pathLst>
                <a:path w="203" h="168" extrusionOk="0">
                  <a:moveTo>
                    <a:pt x="143" y="1"/>
                  </a:moveTo>
                  <a:cubicBezTo>
                    <a:pt x="84" y="13"/>
                    <a:pt x="48" y="13"/>
                    <a:pt x="0" y="36"/>
                  </a:cubicBezTo>
                  <a:cubicBezTo>
                    <a:pt x="48" y="84"/>
                    <a:pt x="84" y="144"/>
                    <a:pt x="131" y="167"/>
                  </a:cubicBezTo>
                  <a:lnTo>
                    <a:pt x="143" y="155"/>
                  </a:lnTo>
                  <a:cubicBezTo>
                    <a:pt x="203" y="108"/>
                    <a:pt x="203" y="48"/>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8229;p32">
              <a:extLst>
                <a:ext uri="{FF2B5EF4-FFF2-40B4-BE49-F238E27FC236}">
                  <a16:creationId xmlns:a16="http://schemas.microsoft.com/office/drawing/2014/main" id="{0B1E703C-93B3-4BA9-8885-C0AF8182451A}"/>
                </a:ext>
              </a:extLst>
            </p:cNvPr>
            <p:cNvSpPr/>
            <p:nvPr/>
          </p:nvSpPr>
          <p:spPr>
            <a:xfrm>
              <a:off x="5460800" y="2693050"/>
              <a:ext cx="22050" cy="9525"/>
            </a:xfrm>
            <a:custGeom>
              <a:avLst/>
              <a:gdLst/>
              <a:ahLst/>
              <a:cxnLst/>
              <a:rect l="l" t="t" r="r" b="b"/>
              <a:pathLst>
                <a:path w="882" h="381" extrusionOk="0">
                  <a:moveTo>
                    <a:pt x="585" y="0"/>
                  </a:moveTo>
                  <a:cubicBezTo>
                    <a:pt x="446" y="0"/>
                    <a:pt x="293" y="75"/>
                    <a:pt x="155" y="95"/>
                  </a:cubicBezTo>
                  <a:cubicBezTo>
                    <a:pt x="107" y="142"/>
                    <a:pt x="48" y="190"/>
                    <a:pt x="0" y="237"/>
                  </a:cubicBezTo>
                  <a:lnTo>
                    <a:pt x="0" y="380"/>
                  </a:lnTo>
                  <a:lnTo>
                    <a:pt x="322" y="249"/>
                  </a:lnTo>
                  <a:cubicBezTo>
                    <a:pt x="512" y="237"/>
                    <a:pt x="691" y="237"/>
                    <a:pt x="881" y="214"/>
                  </a:cubicBezTo>
                  <a:cubicBezTo>
                    <a:pt x="801" y="49"/>
                    <a:pt x="698" y="0"/>
                    <a:pt x="5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8230;p32">
              <a:extLst>
                <a:ext uri="{FF2B5EF4-FFF2-40B4-BE49-F238E27FC236}">
                  <a16:creationId xmlns:a16="http://schemas.microsoft.com/office/drawing/2014/main" id="{2B78FEC7-FF4D-4B49-A3EA-025955F7DE67}"/>
                </a:ext>
              </a:extLst>
            </p:cNvPr>
            <p:cNvSpPr/>
            <p:nvPr/>
          </p:nvSpPr>
          <p:spPr>
            <a:xfrm>
              <a:off x="5956375" y="2811350"/>
              <a:ext cx="17000" cy="5975"/>
            </a:xfrm>
            <a:custGeom>
              <a:avLst/>
              <a:gdLst/>
              <a:ahLst/>
              <a:cxnLst/>
              <a:rect l="l" t="t" r="r" b="b"/>
              <a:pathLst>
                <a:path w="680" h="239" extrusionOk="0">
                  <a:moveTo>
                    <a:pt x="187" y="1"/>
                  </a:moveTo>
                  <a:cubicBezTo>
                    <a:pt x="160" y="1"/>
                    <a:pt x="134" y="2"/>
                    <a:pt x="108" y="6"/>
                  </a:cubicBezTo>
                  <a:cubicBezTo>
                    <a:pt x="1" y="30"/>
                    <a:pt x="108" y="161"/>
                    <a:pt x="120" y="232"/>
                  </a:cubicBezTo>
                  <a:cubicBezTo>
                    <a:pt x="132" y="231"/>
                    <a:pt x="145" y="231"/>
                    <a:pt x="157" y="231"/>
                  </a:cubicBezTo>
                  <a:cubicBezTo>
                    <a:pt x="214" y="231"/>
                    <a:pt x="272" y="239"/>
                    <a:pt x="333" y="239"/>
                  </a:cubicBezTo>
                  <a:cubicBezTo>
                    <a:pt x="440" y="239"/>
                    <a:pt x="553" y="216"/>
                    <a:pt x="680" y="89"/>
                  </a:cubicBezTo>
                  <a:cubicBezTo>
                    <a:pt x="479" y="49"/>
                    <a:pt x="329" y="1"/>
                    <a:pt x="1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8231;p32">
              <a:extLst>
                <a:ext uri="{FF2B5EF4-FFF2-40B4-BE49-F238E27FC236}">
                  <a16:creationId xmlns:a16="http://schemas.microsoft.com/office/drawing/2014/main" id="{F05E707E-3F74-4616-B071-7829C2A9FE98}"/>
                </a:ext>
              </a:extLst>
            </p:cNvPr>
            <p:cNvSpPr/>
            <p:nvPr/>
          </p:nvSpPr>
          <p:spPr>
            <a:xfrm>
              <a:off x="5812325" y="3617350"/>
              <a:ext cx="11025" cy="7650"/>
            </a:xfrm>
            <a:custGeom>
              <a:avLst/>
              <a:gdLst/>
              <a:ahLst/>
              <a:cxnLst/>
              <a:rect l="l" t="t" r="r" b="b"/>
              <a:pathLst>
                <a:path w="441" h="306" extrusionOk="0">
                  <a:moveTo>
                    <a:pt x="282" y="0"/>
                  </a:moveTo>
                  <a:cubicBezTo>
                    <a:pt x="135" y="0"/>
                    <a:pt x="18" y="39"/>
                    <a:pt x="0" y="270"/>
                  </a:cubicBezTo>
                  <a:cubicBezTo>
                    <a:pt x="78" y="294"/>
                    <a:pt x="149" y="306"/>
                    <a:pt x="221" y="306"/>
                  </a:cubicBezTo>
                  <a:cubicBezTo>
                    <a:pt x="292" y="306"/>
                    <a:pt x="363" y="294"/>
                    <a:pt x="441" y="270"/>
                  </a:cubicBezTo>
                  <a:lnTo>
                    <a:pt x="441" y="8"/>
                  </a:lnTo>
                  <a:cubicBezTo>
                    <a:pt x="386" y="5"/>
                    <a:pt x="332" y="0"/>
                    <a:pt x="28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8232;p32">
              <a:extLst>
                <a:ext uri="{FF2B5EF4-FFF2-40B4-BE49-F238E27FC236}">
                  <a16:creationId xmlns:a16="http://schemas.microsoft.com/office/drawing/2014/main" id="{0BA4181D-B67E-40D0-A559-1F49F6DD39E9}"/>
                </a:ext>
              </a:extLst>
            </p:cNvPr>
            <p:cNvSpPr/>
            <p:nvPr/>
          </p:nvSpPr>
          <p:spPr>
            <a:xfrm>
              <a:off x="5774825" y="3617300"/>
              <a:ext cx="12525" cy="3250"/>
            </a:xfrm>
            <a:custGeom>
              <a:avLst/>
              <a:gdLst/>
              <a:ahLst/>
              <a:cxnLst/>
              <a:rect l="l" t="t" r="r" b="b"/>
              <a:pathLst>
                <a:path w="501" h="130" extrusionOk="0">
                  <a:moveTo>
                    <a:pt x="212" y="1"/>
                  </a:moveTo>
                  <a:cubicBezTo>
                    <a:pt x="143" y="1"/>
                    <a:pt x="72" y="10"/>
                    <a:pt x="0" y="10"/>
                  </a:cubicBezTo>
                  <a:cubicBezTo>
                    <a:pt x="155" y="117"/>
                    <a:pt x="322" y="129"/>
                    <a:pt x="500" y="129"/>
                  </a:cubicBezTo>
                  <a:cubicBezTo>
                    <a:pt x="415" y="22"/>
                    <a:pt x="316" y="1"/>
                    <a:pt x="2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8233;p32">
              <a:extLst>
                <a:ext uri="{FF2B5EF4-FFF2-40B4-BE49-F238E27FC236}">
                  <a16:creationId xmlns:a16="http://schemas.microsoft.com/office/drawing/2014/main" id="{CC4BE099-C9A3-49B4-93A1-3BAAFC331003}"/>
                </a:ext>
              </a:extLst>
            </p:cNvPr>
            <p:cNvSpPr/>
            <p:nvPr/>
          </p:nvSpPr>
          <p:spPr>
            <a:xfrm>
              <a:off x="6142425" y="3647000"/>
              <a:ext cx="3900" cy="2425"/>
            </a:xfrm>
            <a:custGeom>
              <a:avLst/>
              <a:gdLst/>
              <a:ahLst/>
              <a:cxnLst/>
              <a:rect l="l" t="t" r="r" b="b"/>
              <a:pathLst>
                <a:path w="156" h="97" extrusionOk="0">
                  <a:moveTo>
                    <a:pt x="77" y="1"/>
                  </a:moveTo>
                  <a:cubicBezTo>
                    <a:pt x="50" y="1"/>
                    <a:pt x="25" y="34"/>
                    <a:pt x="0" y="96"/>
                  </a:cubicBezTo>
                  <a:cubicBezTo>
                    <a:pt x="48" y="96"/>
                    <a:pt x="96" y="96"/>
                    <a:pt x="155" y="84"/>
                  </a:cubicBezTo>
                  <a:cubicBezTo>
                    <a:pt x="127" y="28"/>
                    <a:pt x="101" y="1"/>
                    <a:pt x="7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8234;p32">
              <a:extLst>
                <a:ext uri="{FF2B5EF4-FFF2-40B4-BE49-F238E27FC236}">
                  <a16:creationId xmlns:a16="http://schemas.microsoft.com/office/drawing/2014/main" id="{763A63B1-F68E-4F40-9B24-8E8D699126B5}"/>
                </a:ext>
              </a:extLst>
            </p:cNvPr>
            <p:cNvSpPr/>
            <p:nvPr/>
          </p:nvSpPr>
          <p:spPr>
            <a:xfrm>
              <a:off x="5767975" y="3617550"/>
              <a:ext cx="6875" cy="1350"/>
            </a:xfrm>
            <a:custGeom>
              <a:avLst/>
              <a:gdLst/>
              <a:ahLst/>
              <a:cxnLst/>
              <a:rect l="l" t="t" r="r" b="b"/>
              <a:pathLst>
                <a:path w="275" h="54" extrusionOk="0">
                  <a:moveTo>
                    <a:pt x="0" y="0"/>
                  </a:moveTo>
                  <a:cubicBezTo>
                    <a:pt x="42" y="36"/>
                    <a:pt x="87" y="54"/>
                    <a:pt x="133" y="54"/>
                  </a:cubicBezTo>
                  <a:cubicBezTo>
                    <a:pt x="179" y="54"/>
                    <a:pt x="227" y="36"/>
                    <a:pt x="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8235;p32">
              <a:extLst>
                <a:ext uri="{FF2B5EF4-FFF2-40B4-BE49-F238E27FC236}">
                  <a16:creationId xmlns:a16="http://schemas.microsoft.com/office/drawing/2014/main" id="{58508259-49DD-4CBA-8865-BC340CCFA5C1}"/>
                </a:ext>
              </a:extLst>
            </p:cNvPr>
            <p:cNvSpPr/>
            <p:nvPr/>
          </p:nvSpPr>
          <p:spPr>
            <a:xfrm>
              <a:off x="5708725" y="3603250"/>
              <a:ext cx="10450" cy="7050"/>
            </a:xfrm>
            <a:custGeom>
              <a:avLst/>
              <a:gdLst/>
              <a:ahLst/>
              <a:cxnLst/>
              <a:rect l="l" t="t" r="r" b="b"/>
              <a:pathLst>
                <a:path w="418" h="282" extrusionOk="0">
                  <a:moveTo>
                    <a:pt x="287" y="1"/>
                  </a:moveTo>
                  <a:cubicBezTo>
                    <a:pt x="191" y="96"/>
                    <a:pt x="84" y="167"/>
                    <a:pt x="1" y="239"/>
                  </a:cubicBezTo>
                  <a:cubicBezTo>
                    <a:pt x="71" y="271"/>
                    <a:pt x="148" y="282"/>
                    <a:pt x="225" y="282"/>
                  </a:cubicBezTo>
                  <a:cubicBezTo>
                    <a:pt x="291" y="282"/>
                    <a:pt x="357" y="274"/>
                    <a:pt x="418" y="262"/>
                  </a:cubicBezTo>
                  <a:cubicBezTo>
                    <a:pt x="418" y="155"/>
                    <a:pt x="406" y="48"/>
                    <a:pt x="2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8236;p32">
              <a:extLst>
                <a:ext uri="{FF2B5EF4-FFF2-40B4-BE49-F238E27FC236}">
                  <a16:creationId xmlns:a16="http://schemas.microsoft.com/office/drawing/2014/main" id="{5B5A5DFC-B9C1-45A6-A423-AEAD908AD87C}"/>
                </a:ext>
              </a:extLst>
            </p:cNvPr>
            <p:cNvSpPr/>
            <p:nvPr/>
          </p:nvSpPr>
          <p:spPr>
            <a:xfrm>
              <a:off x="6096000" y="3481225"/>
              <a:ext cx="6850" cy="2250"/>
            </a:xfrm>
            <a:custGeom>
              <a:avLst/>
              <a:gdLst/>
              <a:ahLst/>
              <a:cxnLst/>
              <a:rect l="l" t="t" r="r" b="b"/>
              <a:pathLst>
                <a:path w="274" h="90" extrusionOk="0">
                  <a:moveTo>
                    <a:pt x="0" y="0"/>
                  </a:moveTo>
                  <a:cubicBezTo>
                    <a:pt x="48" y="60"/>
                    <a:pt x="92" y="89"/>
                    <a:pt x="137" y="89"/>
                  </a:cubicBezTo>
                  <a:cubicBezTo>
                    <a:pt x="182" y="89"/>
                    <a:pt x="226" y="60"/>
                    <a:pt x="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8237;p32">
              <a:extLst>
                <a:ext uri="{FF2B5EF4-FFF2-40B4-BE49-F238E27FC236}">
                  <a16:creationId xmlns:a16="http://schemas.microsoft.com/office/drawing/2014/main" id="{E5D44BDB-B7DD-4842-AA49-9AB70936433C}"/>
                </a:ext>
              </a:extLst>
            </p:cNvPr>
            <p:cNvSpPr/>
            <p:nvPr/>
          </p:nvSpPr>
          <p:spPr>
            <a:xfrm>
              <a:off x="5911450" y="3475600"/>
              <a:ext cx="71450" cy="13675"/>
            </a:xfrm>
            <a:custGeom>
              <a:avLst/>
              <a:gdLst/>
              <a:ahLst/>
              <a:cxnLst/>
              <a:rect l="l" t="t" r="r" b="b"/>
              <a:pathLst>
                <a:path w="2858" h="547" extrusionOk="0">
                  <a:moveTo>
                    <a:pt x="1349" y="0"/>
                  </a:moveTo>
                  <a:cubicBezTo>
                    <a:pt x="1300" y="0"/>
                    <a:pt x="1253" y="15"/>
                    <a:pt x="1203" y="46"/>
                  </a:cubicBezTo>
                  <a:lnTo>
                    <a:pt x="1060" y="46"/>
                  </a:lnTo>
                  <a:cubicBezTo>
                    <a:pt x="932" y="16"/>
                    <a:pt x="800" y="7"/>
                    <a:pt x="667" y="7"/>
                  </a:cubicBezTo>
                  <a:cubicBezTo>
                    <a:pt x="489" y="7"/>
                    <a:pt x="308" y="23"/>
                    <a:pt x="131" y="23"/>
                  </a:cubicBezTo>
                  <a:cubicBezTo>
                    <a:pt x="48" y="35"/>
                    <a:pt x="0" y="94"/>
                    <a:pt x="12" y="189"/>
                  </a:cubicBezTo>
                  <a:cubicBezTo>
                    <a:pt x="119" y="356"/>
                    <a:pt x="310" y="404"/>
                    <a:pt x="488" y="463"/>
                  </a:cubicBezTo>
                  <a:cubicBezTo>
                    <a:pt x="619" y="511"/>
                    <a:pt x="774" y="546"/>
                    <a:pt x="917" y="546"/>
                  </a:cubicBezTo>
                  <a:lnTo>
                    <a:pt x="1691" y="546"/>
                  </a:lnTo>
                  <a:cubicBezTo>
                    <a:pt x="1770" y="541"/>
                    <a:pt x="1849" y="540"/>
                    <a:pt x="1928" y="540"/>
                  </a:cubicBezTo>
                  <a:cubicBezTo>
                    <a:pt x="1980" y="540"/>
                    <a:pt x="2031" y="540"/>
                    <a:pt x="2083" y="540"/>
                  </a:cubicBezTo>
                  <a:cubicBezTo>
                    <a:pt x="2295" y="540"/>
                    <a:pt x="2503" y="532"/>
                    <a:pt x="2703" y="451"/>
                  </a:cubicBezTo>
                  <a:cubicBezTo>
                    <a:pt x="2786" y="404"/>
                    <a:pt x="2822" y="344"/>
                    <a:pt x="2846" y="273"/>
                  </a:cubicBezTo>
                  <a:cubicBezTo>
                    <a:pt x="2858" y="201"/>
                    <a:pt x="2822" y="118"/>
                    <a:pt x="2750" y="82"/>
                  </a:cubicBezTo>
                  <a:cubicBezTo>
                    <a:pt x="2735" y="82"/>
                    <a:pt x="2713" y="87"/>
                    <a:pt x="2694" y="87"/>
                  </a:cubicBezTo>
                  <a:cubicBezTo>
                    <a:pt x="2684" y="87"/>
                    <a:pt x="2675" y="86"/>
                    <a:pt x="2667" y="82"/>
                  </a:cubicBezTo>
                  <a:cubicBezTo>
                    <a:pt x="2582" y="121"/>
                    <a:pt x="2497" y="150"/>
                    <a:pt x="2412" y="150"/>
                  </a:cubicBezTo>
                  <a:cubicBezTo>
                    <a:pt x="2343" y="150"/>
                    <a:pt x="2273" y="130"/>
                    <a:pt x="2203" y="82"/>
                  </a:cubicBezTo>
                  <a:lnTo>
                    <a:pt x="1488" y="35"/>
                  </a:lnTo>
                  <a:cubicBezTo>
                    <a:pt x="1438" y="12"/>
                    <a:pt x="1393" y="0"/>
                    <a:pt x="13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8238;p32">
              <a:extLst>
                <a:ext uri="{FF2B5EF4-FFF2-40B4-BE49-F238E27FC236}">
                  <a16:creationId xmlns:a16="http://schemas.microsoft.com/office/drawing/2014/main" id="{6C4D151F-59A6-4DCF-B7E4-42CFCD2237BB}"/>
                </a:ext>
              </a:extLst>
            </p:cNvPr>
            <p:cNvSpPr/>
            <p:nvPr/>
          </p:nvSpPr>
          <p:spPr>
            <a:xfrm>
              <a:off x="5981100" y="3477350"/>
              <a:ext cx="64025" cy="12225"/>
            </a:xfrm>
            <a:custGeom>
              <a:avLst/>
              <a:gdLst/>
              <a:ahLst/>
              <a:cxnLst/>
              <a:rect l="l" t="t" r="r" b="b"/>
              <a:pathLst>
                <a:path w="2561" h="489" extrusionOk="0">
                  <a:moveTo>
                    <a:pt x="1869" y="0"/>
                  </a:moveTo>
                  <a:cubicBezTo>
                    <a:pt x="1869" y="12"/>
                    <a:pt x="1846" y="24"/>
                    <a:pt x="1810" y="36"/>
                  </a:cubicBezTo>
                  <a:cubicBezTo>
                    <a:pt x="1800" y="39"/>
                    <a:pt x="1790" y="41"/>
                    <a:pt x="1779" y="41"/>
                  </a:cubicBezTo>
                  <a:cubicBezTo>
                    <a:pt x="1750" y="41"/>
                    <a:pt x="1717" y="30"/>
                    <a:pt x="1691" y="12"/>
                  </a:cubicBezTo>
                  <a:cubicBezTo>
                    <a:pt x="1619" y="24"/>
                    <a:pt x="1548" y="24"/>
                    <a:pt x="1477" y="24"/>
                  </a:cubicBezTo>
                  <a:cubicBezTo>
                    <a:pt x="1318" y="73"/>
                    <a:pt x="1159" y="86"/>
                    <a:pt x="1001" y="86"/>
                  </a:cubicBezTo>
                  <a:cubicBezTo>
                    <a:pt x="819" y="86"/>
                    <a:pt x="639" y="69"/>
                    <a:pt x="460" y="69"/>
                  </a:cubicBezTo>
                  <a:cubicBezTo>
                    <a:pt x="305" y="69"/>
                    <a:pt x="151" y="82"/>
                    <a:pt x="0" y="131"/>
                  </a:cubicBezTo>
                  <a:lnTo>
                    <a:pt x="0" y="262"/>
                  </a:lnTo>
                  <a:cubicBezTo>
                    <a:pt x="173" y="450"/>
                    <a:pt x="381" y="480"/>
                    <a:pt x="595" y="480"/>
                  </a:cubicBezTo>
                  <a:cubicBezTo>
                    <a:pt x="697" y="480"/>
                    <a:pt x="800" y="473"/>
                    <a:pt x="902" y="473"/>
                  </a:cubicBezTo>
                  <a:cubicBezTo>
                    <a:pt x="939" y="473"/>
                    <a:pt x="976" y="474"/>
                    <a:pt x="1012" y="476"/>
                  </a:cubicBezTo>
                  <a:cubicBezTo>
                    <a:pt x="1155" y="476"/>
                    <a:pt x="1296" y="478"/>
                    <a:pt x="1435" y="478"/>
                  </a:cubicBezTo>
                  <a:cubicBezTo>
                    <a:pt x="1644" y="478"/>
                    <a:pt x="1848" y="474"/>
                    <a:pt x="2048" y="453"/>
                  </a:cubicBezTo>
                  <a:cubicBezTo>
                    <a:pt x="2262" y="441"/>
                    <a:pt x="2524" y="488"/>
                    <a:pt x="2560" y="143"/>
                  </a:cubicBezTo>
                  <a:cubicBezTo>
                    <a:pt x="2322" y="95"/>
                    <a:pt x="2096" y="36"/>
                    <a:pt x="18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8239;p32">
              <a:extLst>
                <a:ext uri="{FF2B5EF4-FFF2-40B4-BE49-F238E27FC236}">
                  <a16:creationId xmlns:a16="http://schemas.microsoft.com/office/drawing/2014/main" id="{91E996B4-B2C9-435B-B68D-B2A396B853B9}"/>
                </a:ext>
              </a:extLst>
            </p:cNvPr>
            <p:cNvSpPr/>
            <p:nvPr/>
          </p:nvSpPr>
          <p:spPr>
            <a:xfrm>
              <a:off x="6004900" y="3481225"/>
              <a:ext cx="48250" cy="11650"/>
            </a:xfrm>
            <a:custGeom>
              <a:avLst/>
              <a:gdLst/>
              <a:ahLst/>
              <a:cxnLst/>
              <a:rect l="l" t="t" r="r" b="b"/>
              <a:pathLst>
                <a:path w="1930" h="466" extrusionOk="0">
                  <a:moveTo>
                    <a:pt x="1608" y="0"/>
                  </a:moveTo>
                  <a:cubicBezTo>
                    <a:pt x="1515" y="130"/>
                    <a:pt x="1394" y="144"/>
                    <a:pt x="1266" y="144"/>
                  </a:cubicBezTo>
                  <a:cubicBezTo>
                    <a:pt x="1230" y="144"/>
                    <a:pt x="1193" y="143"/>
                    <a:pt x="1156" y="143"/>
                  </a:cubicBezTo>
                  <a:lnTo>
                    <a:pt x="48" y="143"/>
                  </a:lnTo>
                  <a:cubicBezTo>
                    <a:pt x="1" y="214"/>
                    <a:pt x="13" y="274"/>
                    <a:pt x="72" y="345"/>
                  </a:cubicBezTo>
                  <a:cubicBezTo>
                    <a:pt x="132" y="393"/>
                    <a:pt x="191" y="405"/>
                    <a:pt x="263" y="417"/>
                  </a:cubicBezTo>
                  <a:cubicBezTo>
                    <a:pt x="501" y="459"/>
                    <a:pt x="733" y="465"/>
                    <a:pt x="967" y="465"/>
                  </a:cubicBezTo>
                  <a:cubicBezTo>
                    <a:pt x="1061" y="465"/>
                    <a:pt x="1156" y="464"/>
                    <a:pt x="1251" y="464"/>
                  </a:cubicBezTo>
                  <a:cubicBezTo>
                    <a:pt x="1441" y="464"/>
                    <a:pt x="1620" y="441"/>
                    <a:pt x="1775" y="286"/>
                  </a:cubicBezTo>
                  <a:cubicBezTo>
                    <a:pt x="1810" y="274"/>
                    <a:pt x="1870" y="262"/>
                    <a:pt x="1930" y="238"/>
                  </a:cubicBezTo>
                  <a:cubicBezTo>
                    <a:pt x="1930" y="167"/>
                    <a:pt x="1918" y="83"/>
                    <a:pt x="19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8240;p32">
              <a:extLst>
                <a:ext uri="{FF2B5EF4-FFF2-40B4-BE49-F238E27FC236}">
                  <a16:creationId xmlns:a16="http://schemas.microsoft.com/office/drawing/2014/main" id="{A4F19C37-359D-4465-8F64-4F927A9C74DE}"/>
                </a:ext>
              </a:extLst>
            </p:cNvPr>
            <p:cNvSpPr/>
            <p:nvPr/>
          </p:nvSpPr>
          <p:spPr>
            <a:xfrm>
              <a:off x="5980200" y="3477650"/>
              <a:ext cx="37825" cy="3175"/>
            </a:xfrm>
            <a:custGeom>
              <a:avLst/>
              <a:gdLst/>
              <a:ahLst/>
              <a:cxnLst/>
              <a:rect l="l" t="t" r="r" b="b"/>
              <a:pathLst>
                <a:path w="1513" h="127" extrusionOk="0">
                  <a:moveTo>
                    <a:pt x="0" y="0"/>
                  </a:moveTo>
                  <a:cubicBezTo>
                    <a:pt x="24" y="48"/>
                    <a:pt x="36" y="72"/>
                    <a:pt x="36" y="119"/>
                  </a:cubicBezTo>
                  <a:cubicBezTo>
                    <a:pt x="123" y="107"/>
                    <a:pt x="210" y="102"/>
                    <a:pt x="297" y="102"/>
                  </a:cubicBezTo>
                  <a:cubicBezTo>
                    <a:pt x="504" y="102"/>
                    <a:pt x="713" y="127"/>
                    <a:pt x="920" y="127"/>
                  </a:cubicBezTo>
                  <a:cubicBezTo>
                    <a:pt x="1121" y="127"/>
                    <a:pt x="1320" y="104"/>
                    <a:pt x="1513" y="12"/>
                  </a:cubicBezTo>
                  <a:cubicBezTo>
                    <a:pt x="1001" y="12"/>
                    <a:pt x="512"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8241;p32">
              <a:extLst>
                <a:ext uri="{FF2B5EF4-FFF2-40B4-BE49-F238E27FC236}">
                  <a16:creationId xmlns:a16="http://schemas.microsoft.com/office/drawing/2014/main" id="{9A19E2D3-6E27-4F89-9865-B64341B748B6}"/>
                </a:ext>
              </a:extLst>
            </p:cNvPr>
            <p:cNvSpPr/>
            <p:nvPr/>
          </p:nvSpPr>
          <p:spPr>
            <a:xfrm>
              <a:off x="5966500" y="3477650"/>
              <a:ext cx="11650" cy="2575"/>
            </a:xfrm>
            <a:custGeom>
              <a:avLst/>
              <a:gdLst/>
              <a:ahLst/>
              <a:cxnLst/>
              <a:rect l="l" t="t" r="r" b="b"/>
              <a:pathLst>
                <a:path w="466" h="103" extrusionOk="0">
                  <a:moveTo>
                    <a:pt x="1" y="0"/>
                  </a:moveTo>
                  <a:cubicBezTo>
                    <a:pt x="76" y="70"/>
                    <a:pt x="149" y="103"/>
                    <a:pt x="224" y="103"/>
                  </a:cubicBezTo>
                  <a:cubicBezTo>
                    <a:pt x="301" y="103"/>
                    <a:pt x="380" y="67"/>
                    <a:pt x="4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8242;p32">
              <a:extLst>
                <a:ext uri="{FF2B5EF4-FFF2-40B4-BE49-F238E27FC236}">
                  <a16:creationId xmlns:a16="http://schemas.microsoft.com/office/drawing/2014/main" id="{647C0E57-1B12-4FAA-98E1-970E24BFFA78}"/>
                </a:ext>
              </a:extLst>
            </p:cNvPr>
            <p:cNvSpPr/>
            <p:nvPr/>
          </p:nvSpPr>
          <p:spPr>
            <a:xfrm>
              <a:off x="6023350" y="3477650"/>
              <a:ext cx="4500" cy="1575"/>
            </a:xfrm>
            <a:custGeom>
              <a:avLst/>
              <a:gdLst/>
              <a:ahLst/>
              <a:cxnLst/>
              <a:rect l="l" t="t" r="r" b="b"/>
              <a:pathLst>
                <a:path w="180" h="63" extrusionOk="0">
                  <a:moveTo>
                    <a:pt x="1" y="0"/>
                  </a:moveTo>
                  <a:cubicBezTo>
                    <a:pt x="31" y="42"/>
                    <a:pt x="60" y="63"/>
                    <a:pt x="90" y="63"/>
                  </a:cubicBezTo>
                  <a:cubicBezTo>
                    <a:pt x="120" y="63"/>
                    <a:pt x="150" y="42"/>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8243;p32">
              <a:extLst>
                <a:ext uri="{FF2B5EF4-FFF2-40B4-BE49-F238E27FC236}">
                  <a16:creationId xmlns:a16="http://schemas.microsoft.com/office/drawing/2014/main" id="{4543F62E-7FE5-4F88-B401-E5787E5C34BA}"/>
                </a:ext>
              </a:extLst>
            </p:cNvPr>
            <p:cNvSpPr/>
            <p:nvPr/>
          </p:nvSpPr>
          <p:spPr>
            <a:xfrm>
              <a:off x="5847150" y="3473775"/>
              <a:ext cx="45275" cy="11350"/>
            </a:xfrm>
            <a:custGeom>
              <a:avLst/>
              <a:gdLst/>
              <a:ahLst/>
              <a:cxnLst/>
              <a:rect l="l" t="t" r="r" b="b"/>
              <a:pathLst>
                <a:path w="1811" h="454" extrusionOk="0">
                  <a:moveTo>
                    <a:pt x="762" y="0"/>
                  </a:moveTo>
                  <a:cubicBezTo>
                    <a:pt x="651" y="124"/>
                    <a:pt x="516" y="142"/>
                    <a:pt x="378" y="142"/>
                  </a:cubicBezTo>
                  <a:cubicBezTo>
                    <a:pt x="324" y="142"/>
                    <a:pt x="269" y="139"/>
                    <a:pt x="215" y="139"/>
                  </a:cubicBezTo>
                  <a:cubicBezTo>
                    <a:pt x="142" y="139"/>
                    <a:pt x="69" y="144"/>
                    <a:pt x="0" y="167"/>
                  </a:cubicBezTo>
                  <a:cubicBezTo>
                    <a:pt x="24" y="203"/>
                    <a:pt x="48" y="227"/>
                    <a:pt x="72" y="286"/>
                  </a:cubicBezTo>
                  <a:cubicBezTo>
                    <a:pt x="84" y="322"/>
                    <a:pt x="108" y="334"/>
                    <a:pt x="119" y="358"/>
                  </a:cubicBezTo>
                  <a:cubicBezTo>
                    <a:pt x="143" y="369"/>
                    <a:pt x="167" y="393"/>
                    <a:pt x="191" y="405"/>
                  </a:cubicBezTo>
                  <a:cubicBezTo>
                    <a:pt x="239" y="417"/>
                    <a:pt x="298" y="441"/>
                    <a:pt x="358" y="441"/>
                  </a:cubicBezTo>
                  <a:cubicBezTo>
                    <a:pt x="393" y="453"/>
                    <a:pt x="453" y="453"/>
                    <a:pt x="512" y="453"/>
                  </a:cubicBezTo>
                  <a:lnTo>
                    <a:pt x="1143" y="453"/>
                  </a:lnTo>
                  <a:cubicBezTo>
                    <a:pt x="1186" y="453"/>
                    <a:pt x="1228" y="453"/>
                    <a:pt x="1270" y="453"/>
                  </a:cubicBezTo>
                  <a:cubicBezTo>
                    <a:pt x="1418" y="453"/>
                    <a:pt x="1564" y="446"/>
                    <a:pt x="1703" y="381"/>
                  </a:cubicBezTo>
                  <a:cubicBezTo>
                    <a:pt x="1774" y="334"/>
                    <a:pt x="1798" y="286"/>
                    <a:pt x="1810" y="215"/>
                  </a:cubicBezTo>
                  <a:cubicBezTo>
                    <a:pt x="1798" y="96"/>
                    <a:pt x="1691" y="60"/>
                    <a:pt x="16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8244;p32">
              <a:extLst>
                <a:ext uri="{FF2B5EF4-FFF2-40B4-BE49-F238E27FC236}">
                  <a16:creationId xmlns:a16="http://schemas.microsoft.com/office/drawing/2014/main" id="{7DA5B0D5-4DF9-43BA-9921-1DD8595AF85E}"/>
                </a:ext>
              </a:extLst>
            </p:cNvPr>
            <p:cNvSpPr/>
            <p:nvPr/>
          </p:nvSpPr>
          <p:spPr>
            <a:xfrm>
              <a:off x="5900725" y="3473525"/>
              <a:ext cx="37225" cy="6175"/>
            </a:xfrm>
            <a:custGeom>
              <a:avLst/>
              <a:gdLst/>
              <a:ahLst/>
              <a:cxnLst/>
              <a:rect l="l" t="t" r="r" b="b"/>
              <a:pathLst>
                <a:path w="1489" h="247" extrusionOk="0">
                  <a:moveTo>
                    <a:pt x="824" y="0"/>
                  </a:moveTo>
                  <a:cubicBezTo>
                    <a:pt x="551" y="0"/>
                    <a:pt x="276" y="40"/>
                    <a:pt x="1" y="46"/>
                  </a:cubicBezTo>
                  <a:cubicBezTo>
                    <a:pt x="62" y="190"/>
                    <a:pt x="147" y="247"/>
                    <a:pt x="245" y="247"/>
                  </a:cubicBezTo>
                  <a:cubicBezTo>
                    <a:pt x="317" y="247"/>
                    <a:pt x="396" y="216"/>
                    <a:pt x="477" y="165"/>
                  </a:cubicBezTo>
                  <a:cubicBezTo>
                    <a:pt x="822" y="153"/>
                    <a:pt x="1144" y="129"/>
                    <a:pt x="1489" y="118"/>
                  </a:cubicBezTo>
                  <a:cubicBezTo>
                    <a:pt x="1269" y="27"/>
                    <a:pt x="1047" y="0"/>
                    <a:pt x="8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8245;p32">
              <a:extLst>
                <a:ext uri="{FF2B5EF4-FFF2-40B4-BE49-F238E27FC236}">
                  <a16:creationId xmlns:a16="http://schemas.microsoft.com/office/drawing/2014/main" id="{A169C1E2-E84E-49D3-8776-9CCAAE650301}"/>
                </a:ext>
              </a:extLst>
            </p:cNvPr>
            <p:cNvSpPr/>
            <p:nvPr/>
          </p:nvSpPr>
          <p:spPr>
            <a:xfrm>
              <a:off x="5890900" y="3474075"/>
              <a:ext cx="22050" cy="11175"/>
            </a:xfrm>
            <a:custGeom>
              <a:avLst/>
              <a:gdLst/>
              <a:ahLst/>
              <a:cxnLst/>
              <a:rect l="l" t="t" r="r" b="b"/>
              <a:pathLst>
                <a:path w="882" h="447" extrusionOk="0">
                  <a:moveTo>
                    <a:pt x="96" y="0"/>
                  </a:moveTo>
                  <a:cubicBezTo>
                    <a:pt x="24" y="0"/>
                    <a:pt x="1" y="36"/>
                    <a:pt x="36" y="107"/>
                  </a:cubicBezTo>
                  <a:lnTo>
                    <a:pt x="36" y="238"/>
                  </a:lnTo>
                  <a:cubicBezTo>
                    <a:pt x="182" y="378"/>
                    <a:pt x="325" y="447"/>
                    <a:pt x="469" y="447"/>
                  </a:cubicBezTo>
                  <a:cubicBezTo>
                    <a:pt x="605" y="447"/>
                    <a:pt x="742" y="384"/>
                    <a:pt x="882" y="262"/>
                  </a:cubicBezTo>
                  <a:lnTo>
                    <a:pt x="882" y="203"/>
                  </a:lnTo>
                  <a:lnTo>
                    <a:pt x="882" y="143"/>
                  </a:lnTo>
                  <a:cubicBezTo>
                    <a:pt x="715" y="96"/>
                    <a:pt x="572" y="60"/>
                    <a:pt x="405" y="24"/>
                  </a:cubicBezTo>
                  <a:cubicBezTo>
                    <a:pt x="286" y="24"/>
                    <a:pt x="179" y="24"/>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8246;p32">
              <a:extLst>
                <a:ext uri="{FF2B5EF4-FFF2-40B4-BE49-F238E27FC236}">
                  <a16:creationId xmlns:a16="http://schemas.microsoft.com/office/drawing/2014/main" id="{CD0974C5-B02C-48B4-9581-BA85518D16D4}"/>
                </a:ext>
              </a:extLst>
            </p:cNvPr>
            <p:cNvSpPr/>
            <p:nvPr/>
          </p:nvSpPr>
          <p:spPr>
            <a:xfrm>
              <a:off x="5941500" y="3473475"/>
              <a:ext cx="7175" cy="3000"/>
            </a:xfrm>
            <a:custGeom>
              <a:avLst/>
              <a:gdLst/>
              <a:ahLst/>
              <a:cxnLst/>
              <a:rect l="l" t="t" r="r" b="b"/>
              <a:pathLst>
                <a:path w="287" h="120" extrusionOk="0">
                  <a:moveTo>
                    <a:pt x="155" y="0"/>
                  </a:moveTo>
                  <a:cubicBezTo>
                    <a:pt x="96" y="48"/>
                    <a:pt x="48" y="72"/>
                    <a:pt x="1" y="120"/>
                  </a:cubicBezTo>
                  <a:lnTo>
                    <a:pt x="286" y="120"/>
                  </a:lnTo>
                  <a:cubicBezTo>
                    <a:pt x="239" y="96"/>
                    <a:pt x="203" y="48"/>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8247;p32">
              <a:extLst>
                <a:ext uri="{FF2B5EF4-FFF2-40B4-BE49-F238E27FC236}">
                  <a16:creationId xmlns:a16="http://schemas.microsoft.com/office/drawing/2014/main" id="{D769614E-C08B-4B32-9ECF-B4775DA34271}"/>
                </a:ext>
              </a:extLst>
            </p:cNvPr>
            <p:cNvSpPr/>
            <p:nvPr/>
          </p:nvSpPr>
          <p:spPr>
            <a:xfrm>
              <a:off x="5887625" y="3473775"/>
              <a:ext cx="5375" cy="3600"/>
            </a:xfrm>
            <a:custGeom>
              <a:avLst/>
              <a:gdLst/>
              <a:ahLst/>
              <a:cxnLst/>
              <a:rect l="l" t="t" r="r" b="b"/>
              <a:pathLst>
                <a:path w="215" h="144" extrusionOk="0">
                  <a:moveTo>
                    <a:pt x="1" y="0"/>
                  </a:moveTo>
                  <a:cubicBezTo>
                    <a:pt x="60" y="48"/>
                    <a:pt x="108" y="96"/>
                    <a:pt x="155" y="143"/>
                  </a:cubicBezTo>
                  <a:cubicBezTo>
                    <a:pt x="167" y="96"/>
                    <a:pt x="179" y="60"/>
                    <a:pt x="215" y="36"/>
                  </a:cubicBezTo>
                  <a:cubicBezTo>
                    <a:pt x="132" y="24"/>
                    <a:pt x="72"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8248;p32">
              <a:extLst>
                <a:ext uri="{FF2B5EF4-FFF2-40B4-BE49-F238E27FC236}">
                  <a16:creationId xmlns:a16="http://schemas.microsoft.com/office/drawing/2014/main" id="{02FDD318-DFCC-4163-820F-9A51A3F5DC66}"/>
                </a:ext>
              </a:extLst>
            </p:cNvPr>
            <p:cNvSpPr/>
            <p:nvPr/>
          </p:nvSpPr>
          <p:spPr>
            <a:xfrm>
              <a:off x="6142425" y="3495550"/>
              <a:ext cx="14300" cy="6700"/>
            </a:xfrm>
            <a:custGeom>
              <a:avLst/>
              <a:gdLst/>
              <a:ahLst/>
              <a:cxnLst/>
              <a:rect l="l" t="t" r="r" b="b"/>
              <a:pathLst>
                <a:path w="572" h="268" extrusionOk="0">
                  <a:moveTo>
                    <a:pt x="359" y="0"/>
                  </a:moveTo>
                  <a:cubicBezTo>
                    <a:pt x="244" y="0"/>
                    <a:pt x="124" y="81"/>
                    <a:pt x="0" y="118"/>
                  </a:cubicBezTo>
                  <a:cubicBezTo>
                    <a:pt x="68" y="230"/>
                    <a:pt x="139" y="268"/>
                    <a:pt x="211" y="268"/>
                  </a:cubicBezTo>
                  <a:cubicBezTo>
                    <a:pt x="331" y="268"/>
                    <a:pt x="453" y="166"/>
                    <a:pt x="572" y="129"/>
                  </a:cubicBezTo>
                  <a:cubicBezTo>
                    <a:pt x="503" y="33"/>
                    <a:pt x="432" y="0"/>
                    <a:pt x="35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8249;p32">
              <a:extLst>
                <a:ext uri="{FF2B5EF4-FFF2-40B4-BE49-F238E27FC236}">
                  <a16:creationId xmlns:a16="http://schemas.microsoft.com/office/drawing/2014/main" id="{65AC05B8-C0ED-4BA7-8734-59851A8ED9A0}"/>
                </a:ext>
              </a:extLst>
            </p:cNvPr>
            <p:cNvSpPr/>
            <p:nvPr/>
          </p:nvSpPr>
          <p:spPr>
            <a:xfrm>
              <a:off x="6088250" y="3491625"/>
              <a:ext cx="11025" cy="3450"/>
            </a:xfrm>
            <a:custGeom>
              <a:avLst/>
              <a:gdLst/>
              <a:ahLst/>
              <a:cxnLst/>
              <a:rect l="l" t="t" r="r" b="b"/>
              <a:pathLst>
                <a:path w="441" h="138" extrusionOk="0">
                  <a:moveTo>
                    <a:pt x="0" y="1"/>
                  </a:moveTo>
                  <a:cubicBezTo>
                    <a:pt x="74" y="93"/>
                    <a:pt x="152" y="138"/>
                    <a:pt x="229" y="138"/>
                  </a:cubicBezTo>
                  <a:cubicBezTo>
                    <a:pt x="300" y="138"/>
                    <a:pt x="372" y="99"/>
                    <a:pt x="441" y="25"/>
                  </a:cubicBezTo>
                  <a:cubicBezTo>
                    <a:pt x="310" y="25"/>
                    <a:pt x="167"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8250;p32">
              <a:extLst>
                <a:ext uri="{FF2B5EF4-FFF2-40B4-BE49-F238E27FC236}">
                  <a16:creationId xmlns:a16="http://schemas.microsoft.com/office/drawing/2014/main" id="{6FB09090-F977-4D57-ACAA-559CC3539E01}"/>
                </a:ext>
              </a:extLst>
            </p:cNvPr>
            <p:cNvSpPr/>
            <p:nvPr/>
          </p:nvSpPr>
          <p:spPr>
            <a:xfrm>
              <a:off x="6106400" y="3493475"/>
              <a:ext cx="3900" cy="1750"/>
            </a:xfrm>
            <a:custGeom>
              <a:avLst/>
              <a:gdLst/>
              <a:ahLst/>
              <a:cxnLst/>
              <a:rect l="l" t="t" r="r" b="b"/>
              <a:pathLst>
                <a:path w="156" h="70" extrusionOk="0">
                  <a:moveTo>
                    <a:pt x="72" y="1"/>
                  </a:moveTo>
                  <a:cubicBezTo>
                    <a:pt x="38" y="1"/>
                    <a:pt x="10" y="25"/>
                    <a:pt x="1" y="70"/>
                  </a:cubicBezTo>
                  <a:lnTo>
                    <a:pt x="156" y="70"/>
                  </a:lnTo>
                  <a:cubicBezTo>
                    <a:pt x="132" y="46"/>
                    <a:pt x="120" y="22"/>
                    <a:pt x="108" y="10"/>
                  </a:cubicBezTo>
                  <a:cubicBezTo>
                    <a:pt x="96" y="4"/>
                    <a:pt x="83"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8251;p32">
              <a:extLst>
                <a:ext uri="{FF2B5EF4-FFF2-40B4-BE49-F238E27FC236}">
                  <a16:creationId xmlns:a16="http://schemas.microsoft.com/office/drawing/2014/main" id="{9769823D-A223-4A0B-899A-6E09901ABBE1}"/>
                </a:ext>
              </a:extLst>
            </p:cNvPr>
            <p:cNvSpPr/>
            <p:nvPr/>
          </p:nvSpPr>
          <p:spPr>
            <a:xfrm>
              <a:off x="6102825" y="3495200"/>
              <a:ext cx="3600" cy="1625"/>
            </a:xfrm>
            <a:custGeom>
              <a:avLst/>
              <a:gdLst/>
              <a:ahLst/>
              <a:cxnLst/>
              <a:rect l="l" t="t" r="r" b="b"/>
              <a:pathLst>
                <a:path w="144" h="65" extrusionOk="0">
                  <a:moveTo>
                    <a:pt x="1" y="1"/>
                  </a:moveTo>
                  <a:cubicBezTo>
                    <a:pt x="13" y="24"/>
                    <a:pt x="25" y="36"/>
                    <a:pt x="37" y="60"/>
                  </a:cubicBezTo>
                  <a:cubicBezTo>
                    <a:pt x="47" y="63"/>
                    <a:pt x="58" y="64"/>
                    <a:pt x="68" y="64"/>
                  </a:cubicBezTo>
                  <a:cubicBezTo>
                    <a:pt x="104" y="64"/>
                    <a:pt x="134" y="47"/>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8252;p32">
              <a:extLst>
                <a:ext uri="{FF2B5EF4-FFF2-40B4-BE49-F238E27FC236}">
                  <a16:creationId xmlns:a16="http://schemas.microsoft.com/office/drawing/2014/main" id="{C685CA17-5248-4384-973F-6B29D87FA44F}"/>
                </a:ext>
              </a:extLst>
            </p:cNvPr>
            <p:cNvSpPr/>
            <p:nvPr/>
          </p:nvSpPr>
          <p:spPr>
            <a:xfrm>
              <a:off x="6117125" y="3493475"/>
              <a:ext cx="3900" cy="1750"/>
            </a:xfrm>
            <a:custGeom>
              <a:avLst/>
              <a:gdLst/>
              <a:ahLst/>
              <a:cxnLst/>
              <a:rect l="l" t="t" r="r" b="b"/>
              <a:pathLst>
                <a:path w="156" h="70" extrusionOk="0">
                  <a:moveTo>
                    <a:pt x="71" y="1"/>
                  </a:moveTo>
                  <a:cubicBezTo>
                    <a:pt x="38" y="1"/>
                    <a:pt x="9" y="25"/>
                    <a:pt x="0" y="70"/>
                  </a:cubicBezTo>
                  <a:lnTo>
                    <a:pt x="155" y="70"/>
                  </a:lnTo>
                  <a:cubicBezTo>
                    <a:pt x="143" y="46"/>
                    <a:pt x="119" y="22"/>
                    <a:pt x="108" y="10"/>
                  </a:cubicBezTo>
                  <a:cubicBezTo>
                    <a:pt x="95" y="4"/>
                    <a:pt x="83" y="1"/>
                    <a:pt x="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8253;p32">
              <a:extLst>
                <a:ext uri="{FF2B5EF4-FFF2-40B4-BE49-F238E27FC236}">
                  <a16:creationId xmlns:a16="http://schemas.microsoft.com/office/drawing/2014/main" id="{4176B311-CA22-4964-A7D0-D20B7534B292}"/>
                </a:ext>
              </a:extLst>
            </p:cNvPr>
            <p:cNvSpPr/>
            <p:nvPr/>
          </p:nvSpPr>
          <p:spPr>
            <a:xfrm>
              <a:off x="5377150" y="3508900"/>
              <a:ext cx="124750" cy="13925"/>
            </a:xfrm>
            <a:custGeom>
              <a:avLst/>
              <a:gdLst/>
              <a:ahLst/>
              <a:cxnLst/>
              <a:rect l="l" t="t" r="r" b="b"/>
              <a:pathLst>
                <a:path w="4990" h="557" extrusionOk="0">
                  <a:moveTo>
                    <a:pt x="215" y="0"/>
                  </a:moveTo>
                  <a:cubicBezTo>
                    <a:pt x="131" y="60"/>
                    <a:pt x="72" y="131"/>
                    <a:pt x="0" y="191"/>
                  </a:cubicBezTo>
                  <a:cubicBezTo>
                    <a:pt x="429" y="405"/>
                    <a:pt x="905" y="441"/>
                    <a:pt x="1382" y="441"/>
                  </a:cubicBezTo>
                  <a:cubicBezTo>
                    <a:pt x="1735" y="461"/>
                    <a:pt x="2087" y="463"/>
                    <a:pt x="2437" y="463"/>
                  </a:cubicBezTo>
                  <a:cubicBezTo>
                    <a:pt x="2565" y="463"/>
                    <a:pt x="2692" y="463"/>
                    <a:pt x="2819" y="463"/>
                  </a:cubicBezTo>
                  <a:cubicBezTo>
                    <a:pt x="3391" y="463"/>
                    <a:pt x="3960" y="470"/>
                    <a:pt x="4525" y="548"/>
                  </a:cubicBezTo>
                  <a:cubicBezTo>
                    <a:pt x="4550" y="554"/>
                    <a:pt x="4575" y="557"/>
                    <a:pt x="4600" y="557"/>
                  </a:cubicBezTo>
                  <a:cubicBezTo>
                    <a:pt x="4722" y="557"/>
                    <a:pt x="4830" y="489"/>
                    <a:pt x="4930" y="429"/>
                  </a:cubicBezTo>
                  <a:cubicBezTo>
                    <a:pt x="4989" y="405"/>
                    <a:pt x="4989" y="357"/>
                    <a:pt x="4930" y="322"/>
                  </a:cubicBezTo>
                  <a:cubicBezTo>
                    <a:pt x="4358" y="226"/>
                    <a:pt x="3810" y="167"/>
                    <a:pt x="3251" y="167"/>
                  </a:cubicBezTo>
                  <a:cubicBezTo>
                    <a:pt x="3048" y="167"/>
                    <a:pt x="2846" y="168"/>
                    <a:pt x="2644" y="168"/>
                  </a:cubicBezTo>
                  <a:cubicBezTo>
                    <a:pt x="1834" y="168"/>
                    <a:pt x="1024" y="153"/>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8254;p32">
              <a:extLst>
                <a:ext uri="{FF2B5EF4-FFF2-40B4-BE49-F238E27FC236}">
                  <a16:creationId xmlns:a16="http://schemas.microsoft.com/office/drawing/2014/main" id="{1AF255D8-4E13-43CE-8919-5E6235934127}"/>
                </a:ext>
              </a:extLst>
            </p:cNvPr>
            <p:cNvSpPr/>
            <p:nvPr/>
          </p:nvSpPr>
          <p:spPr>
            <a:xfrm>
              <a:off x="5422700" y="3532475"/>
              <a:ext cx="58050" cy="12750"/>
            </a:xfrm>
            <a:custGeom>
              <a:avLst/>
              <a:gdLst/>
              <a:ahLst/>
              <a:cxnLst/>
              <a:rect l="l" t="t" r="r" b="b"/>
              <a:pathLst>
                <a:path w="2322" h="510" extrusionOk="0">
                  <a:moveTo>
                    <a:pt x="813" y="0"/>
                  </a:moveTo>
                  <a:cubicBezTo>
                    <a:pt x="586" y="0"/>
                    <a:pt x="358" y="22"/>
                    <a:pt x="131" y="22"/>
                  </a:cubicBezTo>
                  <a:cubicBezTo>
                    <a:pt x="0" y="105"/>
                    <a:pt x="0" y="236"/>
                    <a:pt x="83" y="355"/>
                  </a:cubicBezTo>
                  <a:cubicBezTo>
                    <a:pt x="810" y="403"/>
                    <a:pt x="1524" y="450"/>
                    <a:pt x="2238" y="510"/>
                  </a:cubicBezTo>
                  <a:cubicBezTo>
                    <a:pt x="2322" y="367"/>
                    <a:pt x="2215" y="319"/>
                    <a:pt x="2107" y="248"/>
                  </a:cubicBezTo>
                  <a:cubicBezTo>
                    <a:pt x="1857" y="188"/>
                    <a:pt x="1619" y="129"/>
                    <a:pt x="1381" y="69"/>
                  </a:cubicBezTo>
                  <a:cubicBezTo>
                    <a:pt x="1192" y="15"/>
                    <a:pt x="1002" y="0"/>
                    <a:pt x="8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8255;p32">
              <a:extLst>
                <a:ext uri="{FF2B5EF4-FFF2-40B4-BE49-F238E27FC236}">
                  <a16:creationId xmlns:a16="http://schemas.microsoft.com/office/drawing/2014/main" id="{74D78019-F43A-4109-A388-70F5E6F44A56}"/>
                </a:ext>
              </a:extLst>
            </p:cNvPr>
            <p:cNvSpPr/>
            <p:nvPr/>
          </p:nvSpPr>
          <p:spPr>
            <a:xfrm>
              <a:off x="5489075" y="3540700"/>
              <a:ext cx="38125" cy="10125"/>
            </a:xfrm>
            <a:custGeom>
              <a:avLst/>
              <a:gdLst/>
              <a:ahLst/>
              <a:cxnLst/>
              <a:rect l="l" t="t" r="r" b="b"/>
              <a:pathLst>
                <a:path w="1525" h="405" extrusionOk="0">
                  <a:moveTo>
                    <a:pt x="739" y="0"/>
                  </a:moveTo>
                  <a:cubicBezTo>
                    <a:pt x="550" y="0"/>
                    <a:pt x="360" y="18"/>
                    <a:pt x="167" y="50"/>
                  </a:cubicBezTo>
                  <a:cubicBezTo>
                    <a:pt x="72" y="62"/>
                    <a:pt x="12" y="121"/>
                    <a:pt x="0" y="217"/>
                  </a:cubicBezTo>
                  <a:cubicBezTo>
                    <a:pt x="226" y="383"/>
                    <a:pt x="500" y="324"/>
                    <a:pt x="726" y="359"/>
                  </a:cubicBezTo>
                  <a:cubicBezTo>
                    <a:pt x="750" y="377"/>
                    <a:pt x="777" y="386"/>
                    <a:pt x="804" y="386"/>
                  </a:cubicBezTo>
                  <a:cubicBezTo>
                    <a:pt x="831" y="386"/>
                    <a:pt x="857" y="377"/>
                    <a:pt x="881" y="359"/>
                  </a:cubicBezTo>
                  <a:cubicBezTo>
                    <a:pt x="897" y="355"/>
                    <a:pt x="913" y="354"/>
                    <a:pt x="928" y="354"/>
                  </a:cubicBezTo>
                  <a:cubicBezTo>
                    <a:pt x="959" y="354"/>
                    <a:pt x="988" y="359"/>
                    <a:pt x="1012" y="359"/>
                  </a:cubicBezTo>
                  <a:cubicBezTo>
                    <a:pt x="1097" y="395"/>
                    <a:pt x="1177" y="405"/>
                    <a:pt x="1256" y="405"/>
                  </a:cubicBezTo>
                  <a:cubicBezTo>
                    <a:pt x="1310" y="405"/>
                    <a:pt x="1364" y="400"/>
                    <a:pt x="1417" y="395"/>
                  </a:cubicBezTo>
                  <a:cubicBezTo>
                    <a:pt x="1477" y="359"/>
                    <a:pt x="1500" y="324"/>
                    <a:pt x="1524" y="240"/>
                  </a:cubicBezTo>
                  <a:cubicBezTo>
                    <a:pt x="1524" y="181"/>
                    <a:pt x="1488" y="121"/>
                    <a:pt x="1429" y="86"/>
                  </a:cubicBezTo>
                  <a:cubicBezTo>
                    <a:pt x="1200" y="27"/>
                    <a:pt x="970" y="0"/>
                    <a:pt x="7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8256;p32">
              <a:extLst>
                <a:ext uri="{FF2B5EF4-FFF2-40B4-BE49-F238E27FC236}">
                  <a16:creationId xmlns:a16="http://schemas.microsoft.com/office/drawing/2014/main" id="{FD90CAD8-C29F-462D-AD17-A81C3FC7494A}"/>
                </a:ext>
              </a:extLst>
            </p:cNvPr>
            <p:cNvSpPr/>
            <p:nvPr/>
          </p:nvSpPr>
          <p:spPr>
            <a:xfrm>
              <a:off x="5500375" y="3514950"/>
              <a:ext cx="39925" cy="8750"/>
            </a:xfrm>
            <a:custGeom>
              <a:avLst/>
              <a:gdLst/>
              <a:ahLst/>
              <a:cxnLst/>
              <a:rect l="l" t="t" r="r" b="b"/>
              <a:pathLst>
                <a:path w="1597" h="350" extrusionOk="0">
                  <a:moveTo>
                    <a:pt x="432" y="1"/>
                  </a:moveTo>
                  <a:cubicBezTo>
                    <a:pt x="291" y="1"/>
                    <a:pt x="147" y="24"/>
                    <a:pt x="1" y="80"/>
                  </a:cubicBezTo>
                  <a:lnTo>
                    <a:pt x="1" y="187"/>
                  </a:lnTo>
                  <a:cubicBezTo>
                    <a:pt x="223" y="314"/>
                    <a:pt x="457" y="349"/>
                    <a:pt x="695" y="349"/>
                  </a:cubicBezTo>
                  <a:cubicBezTo>
                    <a:pt x="993" y="349"/>
                    <a:pt x="1298" y="294"/>
                    <a:pt x="1596" y="294"/>
                  </a:cubicBezTo>
                  <a:cubicBezTo>
                    <a:pt x="1210" y="180"/>
                    <a:pt x="830" y="1"/>
                    <a:pt x="4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8257;p32">
              <a:extLst>
                <a:ext uri="{FF2B5EF4-FFF2-40B4-BE49-F238E27FC236}">
                  <a16:creationId xmlns:a16="http://schemas.microsoft.com/office/drawing/2014/main" id="{749572A3-AB25-4F4C-B88F-6118E07154E3}"/>
                </a:ext>
              </a:extLst>
            </p:cNvPr>
            <p:cNvSpPr/>
            <p:nvPr/>
          </p:nvSpPr>
          <p:spPr>
            <a:xfrm>
              <a:off x="5439050" y="3492225"/>
              <a:ext cx="43500" cy="7900"/>
            </a:xfrm>
            <a:custGeom>
              <a:avLst/>
              <a:gdLst/>
              <a:ahLst/>
              <a:cxnLst/>
              <a:rect l="l" t="t" r="r" b="b"/>
              <a:pathLst>
                <a:path w="1740" h="316" extrusionOk="0">
                  <a:moveTo>
                    <a:pt x="144" y="1"/>
                  </a:moveTo>
                  <a:cubicBezTo>
                    <a:pt x="96" y="24"/>
                    <a:pt x="37" y="72"/>
                    <a:pt x="1" y="120"/>
                  </a:cubicBezTo>
                  <a:cubicBezTo>
                    <a:pt x="49" y="191"/>
                    <a:pt x="126" y="194"/>
                    <a:pt x="206" y="194"/>
                  </a:cubicBezTo>
                  <a:cubicBezTo>
                    <a:pt x="214" y="194"/>
                    <a:pt x="221" y="194"/>
                    <a:pt x="228" y="194"/>
                  </a:cubicBezTo>
                  <a:cubicBezTo>
                    <a:pt x="302" y="194"/>
                    <a:pt x="375" y="196"/>
                    <a:pt x="430" y="251"/>
                  </a:cubicBezTo>
                  <a:cubicBezTo>
                    <a:pt x="489" y="251"/>
                    <a:pt x="549" y="239"/>
                    <a:pt x="608" y="239"/>
                  </a:cubicBezTo>
                  <a:cubicBezTo>
                    <a:pt x="620" y="221"/>
                    <a:pt x="635" y="209"/>
                    <a:pt x="651" y="209"/>
                  </a:cubicBezTo>
                  <a:cubicBezTo>
                    <a:pt x="668" y="209"/>
                    <a:pt x="686" y="221"/>
                    <a:pt x="703" y="251"/>
                  </a:cubicBezTo>
                  <a:cubicBezTo>
                    <a:pt x="727" y="262"/>
                    <a:pt x="739" y="274"/>
                    <a:pt x="739" y="310"/>
                  </a:cubicBezTo>
                  <a:cubicBezTo>
                    <a:pt x="753" y="314"/>
                    <a:pt x="767" y="315"/>
                    <a:pt x="781" y="315"/>
                  </a:cubicBezTo>
                  <a:cubicBezTo>
                    <a:pt x="814" y="315"/>
                    <a:pt x="845" y="307"/>
                    <a:pt x="870" y="298"/>
                  </a:cubicBezTo>
                  <a:cubicBezTo>
                    <a:pt x="922" y="246"/>
                    <a:pt x="971" y="219"/>
                    <a:pt x="1022" y="219"/>
                  </a:cubicBezTo>
                  <a:cubicBezTo>
                    <a:pt x="1064" y="219"/>
                    <a:pt x="1108" y="237"/>
                    <a:pt x="1156" y="274"/>
                  </a:cubicBezTo>
                  <a:cubicBezTo>
                    <a:pt x="1256" y="299"/>
                    <a:pt x="1360" y="315"/>
                    <a:pt x="1464" y="315"/>
                  </a:cubicBezTo>
                  <a:cubicBezTo>
                    <a:pt x="1557" y="315"/>
                    <a:pt x="1649" y="303"/>
                    <a:pt x="1739" y="274"/>
                  </a:cubicBezTo>
                  <a:lnTo>
                    <a:pt x="1739" y="12"/>
                  </a:lnTo>
                  <a:cubicBezTo>
                    <a:pt x="1203" y="1"/>
                    <a:pt x="680" y="1"/>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8258;p32">
              <a:extLst>
                <a:ext uri="{FF2B5EF4-FFF2-40B4-BE49-F238E27FC236}">
                  <a16:creationId xmlns:a16="http://schemas.microsoft.com/office/drawing/2014/main" id="{FE40BEFA-FE3F-4C86-BF97-F93EFEE0BDA3}"/>
                </a:ext>
              </a:extLst>
            </p:cNvPr>
            <p:cNvSpPr/>
            <p:nvPr/>
          </p:nvSpPr>
          <p:spPr>
            <a:xfrm>
              <a:off x="5557225" y="3499075"/>
              <a:ext cx="44975" cy="7400"/>
            </a:xfrm>
            <a:custGeom>
              <a:avLst/>
              <a:gdLst/>
              <a:ahLst/>
              <a:cxnLst/>
              <a:rect l="l" t="t" r="r" b="b"/>
              <a:pathLst>
                <a:path w="1799" h="296" extrusionOk="0">
                  <a:moveTo>
                    <a:pt x="882" y="0"/>
                  </a:moveTo>
                  <a:cubicBezTo>
                    <a:pt x="757" y="131"/>
                    <a:pt x="608" y="155"/>
                    <a:pt x="455" y="155"/>
                  </a:cubicBezTo>
                  <a:cubicBezTo>
                    <a:pt x="367" y="155"/>
                    <a:pt x="278" y="147"/>
                    <a:pt x="191" y="147"/>
                  </a:cubicBezTo>
                  <a:cubicBezTo>
                    <a:pt x="126" y="147"/>
                    <a:pt x="62" y="152"/>
                    <a:pt x="1" y="167"/>
                  </a:cubicBezTo>
                  <a:cubicBezTo>
                    <a:pt x="248" y="270"/>
                    <a:pt x="500" y="295"/>
                    <a:pt x="753" y="295"/>
                  </a:cubicBezTo>
                  <a:cubicBezTo>
                    <a:pt x="990" y="295"/>
                    <a:pt x="1227" y="273"/>
                    <a:pt x="1462" y="273"/>
                  </a:cubicBezTo>
                  <a:cubicBezTo>
                    <a:pt x="1555" y="273"/>
                    <a:pt x="1647" y="277"/>
                    <a:pt x="1739" y="286"/>
                  </a:cubicBezTo>
                  <a:cubicBezTo>
                    <a:pt x="1799" y="238"/>
                    <a:pt x="1799" y="215"/>
                    <a:pt x="1739" y="167"/>
                  </a:cubicBezTo>
                  <a:cubicBezTo>
                    <a:pt x="1703" y="119"/>
                    <a:pt x="1644" y="84"/>
                    <a:pt x="1596" y="36"/>
                  </a:cubicBezTo>
                  <a:cubicBezTo>
                    <a:pt x="1358" y="24"/>
                    <a:pt x="1120" y="24"/>
                    <a:pt x="88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8259;p32">
              <a:extLst>
                <a:ext uri="{FF2B5EF4-FFF2-40B4-BE49-F238E27FC236}">
                  <a16:creationId xmlns:a16="http://schemas.microsoft.com/office/drawing/2014/main" id="{D75D05E8-849C-4455-89CA-E20A3201C606}"/>
                </a:ext>
              </a:extLst>
            </p:cNvPr>
            <p:cNvSpPr/>
            <p:nvPr/>
          </p:nvSpPr>
          <p:spPr>
            <a:xfrm>
              <a:off x="5406325" y="3530925"/>
              <a:ext cx="50925" cy="7175"/>
            </a:xfrm>
            <a:custGeom>
              <a:avLst/>
              <a:gdLst/>
              <a:ahLst/>
              <a:cxnLst/>
              <a:rect l="l" t="t" r="r" b="b"/>
              <a:pathLst>
                <a:path w="2037" h="287" extrusionOk="0">
                  <a:moveTo>
                    <a:pt x="1584" y="0"/>
                  </a:moveTo>
                  <a:cubicBezTo>
                    <a:pt x="1072" y="0"/>
                    <a:pt x="536" y="12"/>
                    <a:pt x="0" y="12"/>
                  </a:cubicBezTo>
                  <a:cubicBezTo>
                    <a:pt x="12" y="60"/>
                    <a:pt x="24" y="84"/>
                    <a:pt x="36" y="131"/>
                  </a:cubicBezTo>
                  <a:cubicBezTo>
                    <a:pt x="146" y="241"/>
                    <a:pt x="258" y="286"/>
                    <a:pt x="372" y="286"/>
                  </a:cubicBezTo>
                  <a:cubicBezTo>
                    <a:pt x="493" y="286"/>
                    <a:pt x="616" y="235"/>
                    <a:pt x="738" y="155"/>
                  </a:cubicBezTo>
                  <a:cubicBezTo>
                    <a:pt x="852" y="136"/>
                    <a:pt x="967" y="130"/>
                    <a:pt x="1083" y="130"/>
                  </a:cubicBezTo>
                  <a:cubicBezTo>
                    <a:pt x="1316" y="130"/>
                    <a:pt x="1552" y="156"/>
                    <a:pt x="1785" y="156"/>
                  </a:cubicBezTo>
                  <a:cubicBezTo>
                    <a:pt x="1869" y="156"/>
                    <a:pt x="1953" y="152"/>
                    <a:pt x="2036" y="143"/>
                  </a:cubicBezTo>
                  <a:cubicBezTo>
                    <a:pt x="1929" y="0"/>
                    <a:pt x="1750" y="12"/>
                    <a:pt x="15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8260;p32">
              <a:extLst>
                <a:ext uri="{FF2B5EF4-FFF2-40B4-BE49-F238E27FC236}">
                  <a16:creationId xmlns:a16="http://schemas.microsoft.com/office/drawing/2014/main" id="{450118F4-DE27-491B-8E99-4B89D085C8AD}"/>
                </a:ext>
              </a:extLst>
            </p:cNvPr>
            <p:cNvSpPr/>
            <p:nvPr/>
          </p:nvSpPr>
          <p:spPr>
            <a:xfrm>
              <a:off x="5475375" y="3537575"/>
              <a:ext cx="17875" cy="9300"/>
            </a:xfrm>
            <a:custGeom>
              <a:avLst/>
              <a:gdLst/>
              <a:ahLst/>
              <a:cxnLst/>
              <a:rect l="l" t="t" r="r" b="b"/>
              <a:pathLst>
                <a:path w="715" h="372" extrusionOk="0">
                  <a:moveTo>
                    <a:pt x="194" y="1"/>
                  </a:moveTo>
                  <a:cubicBezTo>
                    <a:pt x="127" y="1"/>
                    <a:pt x="61" y="10"/>
                    <a:pt x="0" y="32"/>
                  </a:cubicBezTo>
                  <a:lnTo>
                    <a:pt x="131" y="294"/>
                  </a:lnTo>
                  <a:lnTo>
                    <a:pt x="131" y="306"/>
                  </a:lnTo>
                  <a:cubicBezTo>
                    <a:pt x="190" y="351"/>
                    <a:pt x="248" y="372"/>
                    <a:pt x="306" y="372"/>
                  </a:cubicBezTo>
                  <a:cubicBezTo>
                    <a:pt x="355" y="372"/>
                    <a:pt x="404" y="357"/>
                    <a:pt x="453" y="330"/>
                  </a:cubicBezTo>
                  <a:lnTo>
                    <a:pt x="548" y="330"/>
                  </a:lnTo>
                  <a:lnTo>
                    <a:pt x="715" y="163"/>
                  </a:lnTo>
                  <a:cubicBezTo>
                    <a:pt x="632" y="103"/>
                    <a:pt x="512" y="115"/>
                    <a:pt x="417" y="32"/>
                  </a:cubicBezTo>
                  <a:cubicBezTo>
                    <a:pt x="347" y="13"/>
                    <a:pt x="270" y="1"/>
                    <a:pt x="1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8261;p32">
              <a:extLst>
                <a:ext uri="{FF2B5EF4-FFF2-40B4-BE49-F238E27FC236}">
                  <a16:creationId xmlns:a16="http://schemas.microsoft.com/office/drawing/2014/main" id="{F6FC2EEF-13D2-411A-A963-627D02FD979D}"/>
                </a:ext>
              </a:extLst>
            </p:cNvPr>
            <p:cNvSpPr/>
            <p:nvPr/>
          </p:nvSpPr>
          <p:spPr>
            <a:xfrm>
              <a:off x="5525675" y="3543775"/>
              <a:ext cx="11050" cy="9600"/>
            </a:xfrm>
            <a:custGeom>
              <a:avLst/>
              <a:gdLst/>
              <a:ahLst/>
              <a:cxnLst/>
              <a:rect l="l" t="t" r="r" b="b"/>
              <a:pathLst>
                <a:path w="442" h="384" extrusionOk="0">
                  <a:moveTo>
                    <a:pt x="152" y="1"/>
                  </a:moveTo>
                  <a:cubicBezTo>
                    <a:pt x="97" y="1"/>
                    <a:pt x="45" y="24"/>
                    <a:pt x="1" y="82"/>
                  </a:cubicBezTo>
                  <a:lnTo>
                    <a:pt x="1" y="201"/>
                  </a:lnTo>
                  <a:cubicBezTo>
                    <a:pt x="60" y="320"/>
                    <a:pt x="203" y="260"/>
                    <a:pt x="310" y="344"/>
                  </a:cubicBezTo>
                  <a:cubicBezTo>
                    <a:pt x="310" y="355"/>
                    <a:pt x="322" y="355"/>
                    <a:pt x="358" y="379"/>
                  </a:cubicBezTo>
                  <a:cubicBezTo>
                    <a:pt x="364" y="382"/>
                    <a:pt x="370" y="384"/>
                    <a:pt x="378" y="384"/>
                  </a:cubicBezTo>
                  <a:cubicBezTo>
                    <a:pt x="399" y="384"/>
                    <a:pt x="423" y="370"/>
                    <a:pt x="441" y="344"/>
                  </a:cubicBezTo>
                  <a:lnTo>
                    <a:pt x="429" y="332"/>
                  </a:lnTo>
                  <a:lnTo>
                    <a:pt x="429" y="82"/>
                  </a:lnTo>
                  <a:cubicBezTo>
                    <a:pt x="382" y="58"/>
                    <a:pt x="346" y="46"/>
                    <a:pt x="298" y="46"/>
                  </a:cubicBezTo>
                  <a:cubicBezTo>
                    <a:pt x="249" y="18"/>
                    <a:pt x="199" y="1"/>
                    <a:pt x="1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8262;p32">
              <a:extLst>
                <a:ext uri="{FF2B5EF4-FFF2-40B4-BE49-F238E27FC236}">
                  <a16:creationId xmlns:a16="http://schemas.microsoft.com/office/drawing/2014/main" id="{CE6ACDCA-CD12-41D3-ABE3-F973BFEA5A50}"/>
                </a:ext>
              </a:extLst>
            </p:cNvPr>
            <p:cNvSpPr/>
            <p:nvPr/>
          </p:nvSpPr>
          <p:spPr>
            <a:xfrm>
              <a:off x="5600700" y="3502950"/>
              <a:ext cx="4475" cy="3175"/>
            </a:xfrm>
            <a:custGeom>
              <a:avLst/>
              <a:gdLst/>
              <a:ahLst/>
              <a:cxnLst/>
              <a:rect l="l" t="t" r="r" b="b"/>
              <a:pathLst>
                <a:path w="179" h="127" extrusionOk="0">
                  <a:moveTo>
                    <a:pt x="0" y="0"/>
                  </a:moveTo>
                  <a:lnTo>
                    <a:pt x="0" y="119"/>
                  </a:lnTo>
                  <a:cubicBezTo>
                    <a:pt x="33" y="119"/>
                    <a:pt x="69" y="127"/>
                    <a:pt x="99" y="127"/>
                  </a:cubicBezTo>
                  <a:cubicBezTo>
                    <a:pt x="144" y="127"/>
                    <a:pt x="179" y="110"/>
                    <a:pt x="179" y="24"/>
                  </a:cubicBezTo>
                  <a:cubicBezTo>
                    <a:pt x="179" y="12"/>
                    <a:pt x="60"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8263;p32">
              <a:extLst>
                <a:ext uri="{FF2B5EF4-FFF2-40B4-BE49-F238E27FC236}">
                  <a16:creationId xmlns:a16="http://schemas.microsoft.com/office/drawing/2014/main" id="{F1428C21-8A9A-4F51-B3EB-0FE0E379D551}"/>
                </a:ext>
              </a:extLst>
            </p:cNvPr>
            <p:cNvSpPr/>
            <p:nvPr/>
          </p:nvSpPr>
          <p:spPr>
            <a:xfrm>
              <a:off x="5524775" y="3542150"/>
              <a:ext cx="8075" cy="3675"/>
            </a:xfrm>
            <a:custGeom>
              <a:avLst/>
              <a:gdLst/>
              <a:ahLst/>
              <a:cxnLst/>
              <a:rect l="l" t="t" r="r" b="b"/>
              <a:pathLst>
                <a:path w="323" h="147" extrusionOk="0">
                  <a:moveTo>
                    <a:pt x="79" y="0"/>
                  </a:moveTo>
                  <a:cubicBezTo>
                    <a:pt x="54" y="0"/>
                    <a:pt x="29" y="1"/>
                    <a:pt x="1" y="4"/>
                  </a:cubicBezTo>
                  <a:cubicBezTo>
                    <a:pt x="1" y="51"/>
                    <a:pt x="25" y="99"/>
                    <a:pt x="25" y="147"/>
                  </a:cubicBezTo>
                  <a:cubicBezTo>
                    <a:pt x="120" y="123"/>
                    <a:pt x="215" y="123"/>
                    <a:pt x="322" y="111"/>
                  </a:cubicBezTo>
                  <a:cubicBezTo>
                    <a:pt x="255" y="25"/>
                    <a:pt x="180" y="0"/>
                    <a:pt x="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8264;p32">
              <a:extLst>
                <a:ext uri="{FF2B5EF4-FFF2-40B4-BE49-F238E27FC236}">
                  <a16:creationId xmlns:a16="http://schemas.microsoft.com/office/drawing/2014/main" id="{97869FF9-D131-40D8-9238-4A3A03F73A77}"/>
                </a:ext>
              </a:extLst>
            </p:cNvPr>
            <p:cNvSpPr/>
            <p:nvPr/>
          </p:nvSpPr>
          <p:spPr>
            <a:xfrm>
              <a:off x="5485800" y="3538650"/>
              <a:ext cx="7450" cy="3100"/>
            </a:xfrm>
            <a:custGeom>
              <a:avLst/>
              <a:gdLst/>
              <a:ahLst/>
              <a:cxnLst/>
              <a:rect l="l" t="t" r="r" b="b"/>
              <a:pathLst>
                <a:path w="298" h="124" extrusionOk="0">
                  <a:moveTo>
                    <a:pt x="55" y="1"/>
                  </a:moveTo>
                  <a:cubicBezTo>
                    <a:pt x="37" y="1"/>
                    <a:pt x="19" y="1"/>
                    <a:pt x="0" y="1"/>
                  </a:cubicBezTo>
                  <a:cubicBezTo>
                    <a:pt x="58" y="98"/>
                    <a:pt x="140" y="124"/>
                    <a:pt x="232" y="124"/>
                  </a:cubicBezTo>
                  <a:cubicBezTo>
                    <a:pt x="253" y="124"/>
                    <a:pt x="275" y="122"/>
                    <a:pt x="298" y="120"/>
                  </a:cubicBezTo>
                  <a:cubicBezTo>
                    <a:pt x="247" y="9"/>
                    <a:pt x="154" y="1"/>
                    <a:pt x="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8265;p32">
              <a:extLst>
                <a:ext uri="{FF2B5EF4-FFF2-40B4-BE49-F238E27FC236}">
                  <a16:creationId xmlns:a16="http://schemas.microsoft.com/office/drawing/2014/main" id="{800090F9-3F24-4101-844D-1829C9E60BDA}"/>
                </a:ext>
              </a:extLst>
            </p:cNvPr>
            <p:cNvSpPr/>
            <p:nvPr/>
          </p:nvSpPr>
          <p:spPr>
            <a:xfrm>
              <a:off x="5460800" y="3496050"/>
              <a:ext cx="7150" cy="3725"/>
            </a:xfrm>
            <a:custGeom>
              <a:avLst/>
              <a:gdLst/>
              <a:ahLst/>
              <a:cxnLst/>
              <a:rect l="l" t="t" r="r" b="b"/>
              <a:pathLst>
                <a:path w="286" h="149" extrusionOk="0">
                  <a:moveTo>
                    <a:pt x="141" y="1"/>
                  </a:moveTo>
                  <a:cubicBezTo>
                    <a:pt x="94" y="1"/>
                    <a:pt x="49" y="36"/>
                    <a:pt x="0" y="109"/>
                  </a:cubicBezTo>
                  <a:cubicBezTo>
                    <a:pt x="43" y="136"/>
                    <a:pt x="88" y="149"/>
                    <a:pt x="133" y="149"/>
                  </a:cubicBezTo>
                  <a:cubicBezTo>
                    <a:pt x="187" y="149"/>
                    <a:pt x="240" y="130"/>
                    <a:pt x="286" y="98"/>
                  </a:cubicBezTo>
                  <a:cubicBezTo>
                    <a:pt x="233" y="34"/>
                    <a:pt x="187" y="1"/>
                    <a:pt x="1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8266;p32">
              <a:extLst>
                <a:ext uri="{FF2B5EF4-FFF2-40B4-BE49-F238E27FC236}">
                  <a16:creationId xmlns:a16="http://schemas.microsoft.com/office/drawing/2014/main" id="{FA4B494F-EDFF-49FD-9DD5-76CEAFA5E76B}"/>
                </a:ext>
              </a:extLst>
            </p:cNvPr>
            <p:cNvSpPr/>
            <p:nvPr/>
          </p:nvSpPr>
          <p:spPr>
            <a:xfrm>
              <a:off x="5489650" y="3497300"/>
              <a:ext cx="3600" cy="1800"/>
            </a:xfrm>
            <a:custGeom>
              <a:avLst/>
              <a:gdLst/>
              <a:ahLst/>
              <a:cxnLst/>
              <a:rect l="l" t="t" r="r" b="b"/>
              <a:pathLst>
                <a:path w="144" h="72" extrusionOk="0">
                  <a:moveTo>
                    <a:pt x="60" y="0"/>
                  </a:moveTo>
                  <a:cubicBezTo>
                    <a:pt x="34" y="0"/>
                    <a:pt x="9" y="19"/>
                    <a:pt x="1" y="59"/>
                  </a:cubicBezTo>
                  <a:cubicBezTo>
                    <a:pt x="37" y="59"/>
                    <a:pt x="96" y="59"/>
                    <a:pt x="144" y="71"/>
                  </a:cubicBezTo>
                  <a:cubicBezTo>
                    <a:pt x="132" y="48"/>
                    <a:pt x="120" y="36"/>
                    <a:pt x="96" y="12"/>
                  </a:cubicBezTo>
                  <a:cubicBezTo>
                    <a:pt x="85" y="4"/>
                    <a:pt x="72" y="0"/>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8267;p32">
              <a:extLst>
                <a:ext uri="{FF2B5EF4-FFF2-40B4-BE49-F238E27FC236}">
                  <a16:creationId xmlns:a16="http://schemas.microsoft.com/office/drawing/2014/main" id="{11B14B86-07F9-4BF1-A487-7E4370068DF1}"/>
                </a:ext>
              </a:extLst>
            </p:cNvPr>
            <p:cNvSpPr/>
            <p:nvPr/>
          </p:nvSpPr>
          <p:spPr>
            <a:xfrm>
              <a:off x="5392925" y="3530925"/>
              <a:ext cx="3600" cy="1800"/>
            </a:xfrm>
            <a:custGeom>
              <a:avLst/>
              <a:gdLst/>
              <a:ahLst/>
              <a:cxnLst/>
              <a:rect l="l" t="t" r="r" b="b"/>
              <a:pathLst>
                <a:path w="144" h="72" extrusionOk="0">
                  <a:moveTo>
                    <a:pt x="0" y="0"/>
                  </a:moveTo>
                  <a:lnTo>
                    <a:pt x="0" y="0"/>
                  </a:lnTo>
                  <a:cubicBezTo>
                    <a:pt x="12" y="24"/>
                    <a:pt x="24" y="36"/>
                    <a:pt x="36" y="60"/>
                  </a:cubicBezTo>
                  <a:cubicBezTo>
                    <a:pt x="51" y="67"/>
                    <a:pt x="65" y="71"/>
                    <a:pt x="78" y="71"/>
                  </a:cubicBezTo>
                  <a:cubicBezTo>
                    <a:pt x="105" y="71"/>
                    <a:pt x="127" y="53"/>
                    <a:pt x="143" y="12"/>
                  </a:cubicBezTo>
                  <a:cubicBezTo>
                    <a:pt x="96" y="12"/>
                    <a:pt x="60"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8268;p32">
              <a:extLst>
                <a:ext uri="{FF2B5EF4-FFF2-40B4-BE49-F238E27FC236}">
                  <a16:creationId xmlns:a16="http://schemas.microsoft.com/office/drawing/2014/main" id="{219184ED-CE18-4F4C-868F-820A4E10445D}"/>
                </a:ext>
              </a:extLst>
            </p:cNvPr>
            <p:cNvSpPr/>
            <p:nvPr/>
          </p:nvSpPr>
          <p:spPr>
            <a:xfrm>
              <a:off x="5402750" y="3534500"/>
              <a:ext cx="22350" cy="7850"/>
            </a:xfrm>
            <a:custGeom>
              <a:avLst/>
              <a:gdLst/>
              <a:ahLst/>
              <a:cxnLst/>
              <a:rect l="l" t="t" r="r" b="b"/>
              <a:pathLst>
                <a:path w="894" h="314" extrusionOk="0">
                  <a:moveTo>
                    <a:pt x="203" y="0"/>
                  </a:moveTo>
                  <a:lnTo>
                    <a:pt x="155" y="36"/>
                  </a:lnTo>
                  <a:cubicBezTo>
                    <a:pt x="108" y="72"/>
                    <a:pt x="24" y="95"/>
                    <a:pt x="0" y="179"/>
                  </a:cubicBezTo>
                  <a:cubicBezTo>
                    <a:pt x="184" y="278"/>
                    <a:pt x="373" y="314"/>
                    <a:pt x="567" y="314"/>
                  </a:cubicBezTo>
                  <a:cubicBezTo>
                    <a:pt x="674" y="314"/>
                    <a:pt x="783" y="303"/>
                    <a:pt x="893" y="286"/>
                  </a:cubicBezTo>
                  <a:lnTo>
                    <a:pt x="893" y="36"/>
                  </a:lnTo>
                  <a:cubicBezTo>
                    <a:pt x="655" y="12"/>
                    <a:pt x="441" y="12"/>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8269;p32">
              <a:extLst>
                <a:ext uri="{FF2B5EF4-FFF2-40B4-BE49-F238E27FC236}">
                  <a16:creationId xmlns:a16="http://schemas.microsoft.com/office/drawing/2014/main" id="{4DED63FC-BDC2-47ED-8174-D4072E05338D}"/>
                </a:ext>
              </a:extLst>
            </p:cNvPr>
            <p:cNvSpPr/>
            <p:nvPr/>
          </p:nvSpPr>
          <p:spPr>
            <a:xfrm>
              <a:off x="5479850" y="3559600"/>
              <a:ext cx="13100" cy="14125"/>
            </a:xfrm>
            <a:custGeom>
              <a:avLst/>
              <a:gdLst/>
              <a:ahLst/>
              <a:cxnLst/>
              <a:rect l="l" t="t" r="r" b="b"/>
              <a:pathLst>
                <a:path w="524" h="565" extrusionOk="0">
                  <a:moveTo>
                    <a:pt x="183" y="0"/>
                  </a:moveTo>
                  <a:cubicBezTo>
                    <a:pt x="159" y="0"/>
                    <a:pt x="135" y="6"/>
                    <a:pt x="107" y="20"/>
                  </a:cubicBezTo>
                  <a:cubicBezTo>
                    <a:pt x="72" y="56"/>
                    <a:pt x="60" y="103"/>
                    <a:pt x="48" y="139"/>
                  </a:cubicBezTo>
                  <a:cubicBezTo>
                    <a:pt x="0" y="342"/>
                    <a:pt x="72" y="484"/>
                    <a:pt x="286" y="556"/>
                  </a:cubicBezTo>
                  <a:cubicBezTo>
                    <a:pt x="298" y="562"/>
                    <a:pt x="309" y="564"/>
                    <a:pt x="320" y="564"/>
                  </a:cubicBezTo>
                  <a:cubicBezTo>
                    <a:pt x="352" y="564"/>
                    <a:pt x="381" y="544"/>
                    <a:pt x="417" y="544"/>
                  </a:cubicBezTo>
                  <a:cubicBezTo>
                    <a:pt x="286" y="401"/>
                    <a:pt x="524" y="115"/>
                    <a:pt x="238" y="8"/>
                  </a:cubicBezTo>
                  <a:cubicBezTo>
                    <a:pt x="218" y="3"/>
                    <a:pt x="201" y="0"/>
                    <a:pt x="18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8270;p32">
              <a:extLst>
                <a:ext uri="{FF2B5EF4-FFF2-40B4-BE49-F238E27FC236}">
                  <a16:creationId xmlns:a16="http://schemas.microsoft.com/office/drawing/2014/main" id="{FF69D886-1083-4335-947D-56B33438BFCF}"/>
                </a:ext>
              </a:extLst>
            </p:cNvPr>
            <p:cNvSpPr/>
            <p:nvPr/>
          </p:nvSpPr>
          <p:spPr>
            <a:xfrm>
              <a:off x="5514975" y="3548775"/>
              <a:ext cx="17875" cy="4200"/>
            </a:xfrm>
            <a:custGeom>
              <a:avLst/>
              <a:gdLst/>
              <a:ahLst/>
              <a:cxnLst/>
              <a:rect l="l" t="t" r="r" b="b"/>
              <a:pathLst>
                <a:path w="715" h="168" extrusionOk="0">
                  <a:moveTo>
                    <a:pt x="429" y="1"/>
                  </a:moveTo>
                  <a:cubicBezTo>
                    <a:pt x="274" y="13"/>
                    <a:pt x="131" y="25"/>
                    <a:pt x="0" y="36"/>
                  </a:cubicBezTo>
                  <a:cubicBezTo>
                    <a:pt x="101" y="144"/>
                    <a:pt x="220" y="167"/>
                    <a:pt x="344" y="167"/>
                  </a:cubicBezTo>
                  <a:cubicBezTo>
                    <a:pt x="443" y="167"/>
                    <a:pt x="544" y="152"/>
                    <a:pt x="642" y="152"/>
                  </a:cubicBezTo>
                  <a:cubicBezTo>
                    <a:pt x="666" y="152"/>
                    <a:pt x="691" y="153"/>
                    <a:pt x="714" y="155"/>
                  </a:cubicBezTo>
                  <a:cubicBezTo>
                    <a:pt x="655" y="36"/>
                    <a:pt x="536" y="25"/>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8271;p32">
              <a:extLst>
                <a:ext uri="{FF2B5EF4-FFF2-40B4-BE49-F238E27FC236}">
                  <a16:creationId xmlns:a16="http://schemas.microsoft.com/office/drawing/2014/main" id="{19B3C4EE-0113-4C7F-B0C8-81F32BECCAD5}"/>
                </a:ext>
              </a:extLst>
            </p:cNvPr>
            <p:cNvSpPr/>
            <p:nvPr/>
          </p:nvSpPr>
          <p:spPr>
            <a:xfrm>
              <a:off x="5464950" y="3556600"/>
              <a:ext cx="8375" cy="6500"/>
            </a:xfrm>
            <a:custGeom>
              <a:avLst/>
              <a:gdLst/>
              <a:ahLst/>
              <a:cxnLst/>
              <a:rect l="l" t="t" r="r" b="b"/>
              <a:pathLst>
                <a:path w="335" h="260" extrusionOk="0">
                  <a:moveTo>
                    <a:pt x="203" y="0"/>
                  </a:moveTo>
                  <a:cubicBezTo>
                    <a:pt x="179" y="0"/>
                    <a:pt x="156" y="3"/>
                    <a:pt x="132" y="9"/>
                  </a:cubicBezTo>
                  <a:cubicBezTo>
                    <a:pt x="1" y="188"/>
                    <a:pt x="60" y="259"/>
                    <a:pt x="275" y="259"/>
                  </a:cubicBezTo>
                  <a:cubicBezTo>
                    <a:pt x="334" y="223"/>
                    <a:pt x="334" y="176"/>
                    <a:pt x="287" y="128"/>
                  </a:cubicBezTo>
                  <a:cubicBezTo>
                    <a:pt x="275" y="81"/>
                    <a:pt x="275" y="57"/>
                    <a:pt x="275" y="9"/>
                  </a:cubicBezTo>
                  <a:cubicBezTo>
                    <a:pt x="251" y="3"/>
                    <a:pt x="227" y="0"/>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8272;p32">
              <a:extLst>
                <a:ext uri="{FF2B5EF4-FFF2-40B4-BE49-F238E27FC236}">
                  <a16:creationId xmlns:a16="http://schemas.microsoft.com/office/drawing/2014/main" id="{22A61F63-0882-4763-8FA7-D5F84E6F5B19}"/>
                </a:ext>
              </a:extLst>
            </p:cNvPr>
            <p:cNvSpPr/>
            <p:nvPr/>
          </p:nvSpPr>
          <p:spPr>
            <a:xfrm>
              <a:off x="5518525" y="3560100"/>
              <a:ext cx="7175" cy="7150"/>
            </a:xfrm>
            <a:custGeom>
              <a:avLst/>
              <a:gdLst/>
              <a:ahLst/>
              <a:cxnLst/>
              <a:rect l="l" t="t" r="r" b="b"/>
              <a:pathLst>
                <a:path w="287" h="286" extrusionOk="0">
                  <a:moveTo>
                    <a:pt x="132" y="0"/>
                  </a:moveTo>
                  <a:cubicBezTo>
                    <a:pt x="72" y="0"/>
                    <a:pt x="37" y="0"/>
                    <a:pt x="1" y="24"/>
                  </a:cubicBezTo>
                  <a:cubicBezTo>
                    <a:pt x="1" y="107"/>
                    <a:pt x="13" y="191"/>
                    <a:pt x="13" y="286"/>
                  </a:cubicBezTo>
                  <a:cubicBezTo>
                    <a:pt x="108" y="286"/>
                    <a:pt x="191" y="274"/>
                    <a:pt x="287" y="274"/>
                  </a:cubicBezTo>
                  <a:cubicBezTo>
                    <a:pt x="227" y="179"/>
                    <a:pt x="179" y="95"/>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8273;p32">
              <a:extLst>
                <a:ext uri="{FF2B5EF4-FFF2-40B4-BE49-F238E27FC236}">
                  <a16:creationId xmlns:a16="http://schemas.microsoft.com/office/drawing/2014/main" id="{A1A24761-8B54-4327-874C-5DB7AD7E97F2}"/>
                </a:ext>
              </a:extLst>
            </p:cNvPr>
            <p:cNvSpPr/>
            <p:nvPr/>
          </p:nvSpPr>
          <p:spPr>
            <a:xfrm>
              <a:off x="5399775" y="3535225"/>
              <a:ext cx="6575" cy="3900"/>
            </a:xfrm>
            <a:custGeom>
              <a:avLst/>
              <a:gdLst/>
              <a:ahLst/>
              <a:cxnLst/>
              <a:rect l="l" t="t" r="r" b="b"/>
              <a:pathLst>
                <a:path w="263" h="156" extrusionOk="0">
                  <a:moveTo>
                    <a:pt x="205" y="1"/>
                  </a:moveTo>
                  <a:cubicBezTo>
                    <a:pt x="113" y="1"/>
                    <a:pt x="40" y="51"/>
                    <a:pt x="0" y="150"/>
                  </a:cubicBezTo>
                  <a:cubicBezTo>
                    <a:pt x="24" y="150"/>
                    <a:pt x="53" y="155"/>
                    <a:pt x="77" y="155"/>
                  </a:cubicBezTo>
                  <a:cubicBezTo>
                    <a:pt x="89" y="155"/>
                    <a:pt x="100" y="154"/>
                    <a:pt x="107" y="150"/>
                  </a:cubicBezTo>
                  <a:cubicBezTo>
                    <a:pt x="167" y="102"/>
                    <a:pt x="215" y="43"/>
                    <a:pt x="262" y="7"/>
                  </a:cubicBezTo>
                  <a:cubicBezTo>
                    <a:pt x="242" y="3"/>
                    <a:pt x="223" y="1"/>
                    <a:pt x="20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8274;p32">
              <a:extLst>
                <a:ext uri="{FF2B5EF4-FFF2-40B4-BE49-F238E27FC236}">
                  <a16:creationId xmlns:a16="http://schemas.microsoft.com/office/drawing/2014/main" id="{C4187FAD-D669-4927-8BF6-4C7314E70BE4}"/>
                </a:ext>
              </a:extLst>
            </p:cNvPr>
            <p:cNvSpPr/>
            <p:nvPr/>
          </p:nvSpPr>
          <p:spPr>
            <a:xfrm>
              <a:off x="5478650" y="3545800"/>
              <a:ext cx="8050" cy="2300"/>
            </a:xfrm>
            <a:custGeom>
              <a:avLst/>
              <a:gdLst/>
              <a:ahLst/>
              <a:cxnLst/>
              <a:rect l="l" t="t" r="r" b="b"/>
              <a:pathLst>
                <a:path w="322" h="92" extrusionOk="0">
                  <a:moveTo>
                    <a:pt x="0" y="1"/>
                  </a:moveTo>
                  <a:cubicBezTo>
                    <a:pt x="55" y="62"/>
                    <a:pt x="110" y="91"/>
                    <a:pt x="165" y="91"/>
                  </a:cubicBezTo>
                  <a:cubicBezTo>
                    <a:pt x="218" y="91"/>
                    <a:pt x="270" y="65"/>
                    <a:pt x="322" y="13"/>
                  </a:cubicBezTo>
                  <a:cubicBezTo>
                    <a:pt x="215" y="1"/>
                    <a:pt x="108"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8275;p32">
              <a:extLst>
                <a:ext uri="{FF2B5EF4-FFF2-40B4-BE49-F238E27FC236}">
                  <a16:creationId xmlns:a16="http://schemas.microsoft.com/office/drawing/2014/main" id="{797921EA-9FF9-4419-B872-803829E0699F}"/>
                </a:ext>
              </a:extLst>
            </p:cNvPr>
            <p:cNvSpPr/>
            <p:nvPr/>
          </p:nvSpPr>
          <p:spPr>
            <a:xfrm>
              <a:off x="5532825" y="3552650"/>
              <a:ext cx="3300" cy="1800"/>
            </a:xfrm>
            <a:custGeom>
              <a:avLst/>
              <a:gdLst/>
              <a:ahLst/>
              <a:cxnLst/>
              <a:rect l="l" t="t" r="r" b="b"/>
              <a:pathLst>
                <a:path w="132" h="72" extrusionOk="0">
                  <a:moveTo>
                    <a:pt x="0" y="0"/>
                  </a:moveTo>
                  <a:cubicBezTo>
                    <a:pt x="18" y="48"/>
                    <a:pt x="39" y="72"/>
                    <a:pt x="61" y="72"/>
                  </a:cubicBezTo>
                  <a:cubicBezTo>
                    <a:pt x="84" y="72"/>
                    <a:pt x="108" y="48"/>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8276;p32">
              <a:extLst>
                <a:ext uri="{FF2B5EF4-FFF2-40B4-BE49-F238E27FC236}">
                  <a16:creationId xmlns:a16="http://schemas.microsoft.com/office/drawing/2014/main" id="{0A6BC87E-D7E4-4D4B-A1B5-3CEF7022720C}"/>
                </a:ext>
              </a:extLst>
            </p:cNvPr>
            <p:cNvSpPr/>
            <p:nvPr/>
          </p:nvSpPr>
          <p:spPr>
            <a:xfrm>
              <a:off x="5507525" y="3549375"/>
              <a:ext cx="3600" cy="1300"/>
            </a:xfrm>
            <a:custGeom>
              <a:avLst/>
              <a:gdLst/>
              <a:ahLst/>
              <a:cxnLst/>
              <a:rect l="l" t="t" r="r" b="b"/>
              <a:pathLst>
                <a:path w="144" h="52" extrusionOk="0">
                  <a:moveTo>
                    <a:pt x="0" y="1"/>
                  </a:moveTo>
                  <a:cubicBezTo>
                    <a:pt x="10" y="30"/>
                    <a:pt x="20" y="51"/>
                    <a:pt x="30" y="51"/>
                  </a:cubicBezTo>
                  <a:cubicBezTo>
                    <a:pt x="32" y="51"/>
                    <a:pt x="34" y="50"/>
                    <a:pt x="36" y="48"/>
                  </a:cubicBezTo>
                  <a:cubicBezTo>
                    <a:pt x="72" y="36"/>
                    <a:pt x="119" y="12"/>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8277;p32">
              <a:extLst>
                <a:ext uri="{FF2B5EF4-FFF2-40B4-BE49-F238E27FC236}">
                  <a16:creationId xmlns:a16="http://schemas.microsoft.com/office/drawing/2014/main" id="{669CF764-54EB-47BE-826B-BC160EA2AD01}"/>
                </a:ext>
              </a:extLst>
            </p:cNvPr>
            <p:cNvSpPr/>
            <p:nvPr/>
          </p:nvSpPr>
          <p:spPr>
            <a:xfrm>
              <a:off x="5503050" y="3567225"/>
              <a:ext cx="7275" cy="5100"/>
            </a:xfrm>
            <a:custGeom>
              <a:avLst/>
              <a:gdLst/>
              <a:ahLst/>
              <a:cxnLst/>
              <a:rect l="l" t="t" r="r" b="b"/>
              <a:pathLst>
                <a:path w="291" h="204" extrusionOk="0">
                  <a:moveTo>
                    <a:pt x="120" y="1"/>
                  </a:moveTo>
                  <a:cubicBezTo>
                    <a:pt x="72" y="37"/>
                    <a:pt x="25" y="49"/>
                    <a:pt x="1" y="72"/>
                  </a:cubicBezTo>
                  <a:cubicBezTo>
                    <a:pt x="60" y="120"/>
                    <a:pt x="96" y="168"/>
                    <a:pt x="156" y="191"/>
                  </a:cubicBezTo>
                  <a:cubicBezTo>
                    <a:pt x="175" y="200"/>
                    <a:pt x="193" y="204"/>
                    <a:pt x="209" y="204"/>
                  </a:cubicBezTo>
                  <a:cubicBezTo>
                    <a:pt x="262" y="204"/>
                    <a:pt x="290" y="163"/>
                    <a:pt x="263" y="108"/>
                  </a:cubicBezTo>
                  <a:cubicBezTo>
                    <a:pt x="251" y="60"/>
                    <a:pt x="156" y="37"/>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8278;p32">
              <a:extLst>
                <a:ext uri="{FF2B5EF4-FFF2-40B4-BE49-F238E27FC236}">
                  <a16:creationId xmlns:a16="http://schemas.microsoft.com/office/drawing/2014/main" id="{B4E9C6FE-DD87-4399-9ADC-AE6FB3063CA7}"/>
                </a:ext>
              </a:extLst>
            </p:cNvPr>
            <p:cNvSpPr/>
            <p:nvPr/>
          </p:nvSpPr>
          <p:spPr>
            <a:xfrm>
              <a:off x="5471800" y="3559800"/>
              <a:ext cx="3600" cy="4775"/>
            </a:xfrm>
            <a:custGeom>
              <a:avLst/>
              <a:gdLst/>
              <a:ahLst/>
              <a:cxnLst/>
              <a:rect l="l" t="t" r="r" b="b"/>
              <a:pathLst>
                <a:path w="144" h="191" extrusionOk="0">
                  <a:moveTo>
                    <a:pt x="1" y="0"/>
                  </a:moveTo>
                  <a:lnTo>
                    <a:pt x="1" y="131"/>
                  </a:lnTo>
                  <a:cubicBezTo>
                    <a:pt x="24" y="167"/>
                    <a:pt x="60" y="179"/>
                    <a:pt x="96" y="191"/>
                  </a:cubicBezTo>
                  <a:cubicBezTo>
                    <a:pt x="143" y="95"/>
                    <a:pt x="84" y="36"/>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8279;p32">
              <a:extLst>
                <a:ext uri="{FF2B5EF4-FFF2-40B4-BE49-F238E27FC236}">
                  <a16:creationId xmlns:a16="http://schemas.microsoft.com/office/drawing/2014/main" id="{2B5B956B-2266-4148-A833-24DE897CF7B3}"/>
                </a:ext>
              </a:extLst>
            </p:cNvPr>
            <p:cNvSpPr/>
            <p:nvPr/>
          </p:nvSpPr>
          <p:spPr>
            <a:xfrm>
              <a:off x="5855775" y="3563375"/>
              <a:ext cx="6875" cy="6250"/>
            </a:xfrm>
            <a:custGeom>
              <a:avLst/>
              <a:gdLst/>
              <a:ahLst/>
              <a:cxnLst/>
              <a:rect l="l" t="t" r="r" b="b"/>
              <a:pathLst>
                <a:path w="275" h="250" extrusionOk="0">
                  <a:moveTo>
                    <a:pt x="80" y="0"/>
                  </a:moveTo>
                  <a:cubicBezTo>
                    <a:pt x="55" y="0"/>
                    <a:pt x="29" y="4"/>
                    <a:pt x="1" y="12"/>
                  </a:cubicBezTo>
                  <a:cubicBezTo>
                    <a:pt x="9" y="131"/>
                    <a:pt x="22" y="249"/>
                    <a:pt x="99" y="249"/>
                  </a:cubicBezTo>
                  <a:cubicBezTo>
                    <a:pt x="139" y="249"/>
                    <a:pt x="195" y="219"/>
                    <a:pt x="275" y="143"/>
                  </a:cubicBezTo>
                  <a:cubicBezTo>
                    <a:pt x="228" y="50"/>
                    <a:pt x="167" y="0"/>
                    <a:pt x="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8280;p32">
              <a:extLst>
                <a:ext uri="{FF2B5EF4-FFF2-40B4-BE49-F238E27FC236}">
                  <a16:creationId xmlns:a16="http://schemas.microsoft.com/office/drawing/2014/main" id="{833AC429-775C-40C1-8F6E-F581D086CE1A}"/>
                </a:ext>
              </a:extLst>
            </p:cNvPr>
            <p:cNvSpPr/>
            <p:nvPr/>
          </p:nvSpPr>
          <p:spPr>
            <a:xfrm>
              <a:off x="5905775" y="3567525"/>
              <a:ext cx="6500" cy="6150"/>
            </a:xfrm>
            <a:custGeom>
              <a:avLst/>
              <a:gdLst/>
              <a:ahLst/>
              <a:cxnLst/>
              <a:rect l="l" t="t" r="r" b="b"/>
              <a:pathLst>
                <a:path w="260" h="246" extrusionOk="0">
                  <a:moveTo>
                    <a:pt x="1" y="1"/>
                  </a:moveTo>
                  <a:cubicBezTo>
                    <a:pt x="1" y="84"/>
                    <a:pt x="1" y="156"/>
                    <a:pt x="25" y="227"/>
                  </a:cubicBezTo>
                  <a:cubicBezTo>
                    <a:pt x="73" y="240"/>
                    <a:pt x="109" y="245"/>
                    <a:pt x="135" y="245"/>
                  </a:cubicBezTo>
                  <a:cubicBezTo>
                    <a:pt x="259" y="245"/>
                    <a:pt x="173" y="123"/>
                    <a:pt x="144" y="25"/>
                  </a:cubicBezTo>
                  <a:cubicBezTo>
                    <a:pt x="96" y="25"/>
                    <a:pt x="49"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8281;p32">
              <a:extLst>
                <a:ext uri="{FF2B5EF4-FFF2-40B4-BE49-F238E27FC236}">
                  <a16:creationId xmlns:a16="http://schemas.microsoft.com/office/drawing/2014/main" id="{F6E2FBCD-1DF8-4077-AD49-78773ECBCE03}"/>
                </a:ext>
              </a:extLst>
            </p:cNvPr>
            <p:cNvSpPr/>
            <p:nvPr/>
          </p:nvSpPr>
          <p:spPr>
            <a:xfrm>
              <a:off x="5375075" y="3559825"/>
              <a:ext cx="31875" cy="16075"/>
            </a:xfrm>
            <a:custGeom>
              <a:avLst/>
              <a:gdLst/>
              <a:ahLst/>
              <a:cxnLst/>
              <a:rect l="l" t="t" r="r" b="b"/>
              <a:pathLst>
                <a:path w="1275" h="643" extrusionOk="0">
                  <a:moveTo>
                    <a:pt x="164" y="0"/>
                  </a:moveTo>
                  <a:cubicBezTo>
                    <a:pt x="114" y="0"/>
                    <a:pt x="63" y="4"/>
                    <a:pt x="12" y="11"/>
                  </a:cubicBezTo>
                  <a:cubicBezTo>
                    <a:pt x="0" y="106"/>
                    <a:pt x="0" y="178"/>
                    <a:pt x="0" y="273"/>
                  </a:cubicBezTo>
                  <a:cubicBezTo>
                    <a:pt x="72" y="356"/>
                    <a:pt x="60" y="487"/>
                    <a:pt x="131" y="583"/>
                  </a:cubicBezTo>
                  <a:cubicBezTo>
                    <a:pt x="158" y="619"/>
                    <a:pt x="193" y="635"/>
                    <a:pt x="234" y="635"/>
                  </a:cubicBezTo>
                  <a:cubicBezTo>
                    <a:pt x="246" y="635"/>
                    <a:pt x="260" y="633"/>
                    <a:pt x="274" y="630"/>
                  </a:cubicBezTo>
                  <a:cubicBezTo>
                    <a:pt x="319" y="615"/>
                    <a:pt x="366" y="609"/>
                    <a:pt x="413" y="609"/>
                  </a:cubicBezTo>
                  <a:cubicBezTo>
                    <a:pt x="479" y="609"/>
                    <a:pt x="545" y="621"/>
                    <a:pt x="607" y="642"/>
                  </a:cubicBezTo>
                  <a:cubicBezTo>
                    <a:pt x="657" y="613"/>
                    <a:pt x="710" y="607"/>
                    <a:pt x="765" y="607"/>
                  </a:cubicBezTo>
                  <a:cubicBezTo>
                    <a:pt x="792" y="607"/>
                    <a:pt x="820" y="609"/>
                    <a:pt x="848" y="609"/>
                  </a:cubicBezTo>
                  <a:cubicBezTo>
                    <a:pt x="896" y="609"/>
                    <a:pt x="944" y="605"/>
                    <a:pt x="988" y="583"/>
                  </a:cubicBezTo>
                  <a:cubicBezTo>
                    <a:pt x="1048" y="464"/>
                    <a:pt x="1167" y="475"/>
                    <a:pt x="1274" y="452"/>
                  </a:cubicBezTo>
                  <a:lnTo>
                    <a:pt x="1274" y="428"/>
                  </a:lnTo>
                  <a:cubicBezTo>
                    <a:pt x="1262" y="345"/>
                    <a:pt x="1274" y="214"/>
                    <a:pt x="1167" y="190"/>
                  </a:cubicBezTo>
                  <a:cubicBezTo>
                    <a:pt x="834" y="159"/>
                    <a:pt x="511" y="0"/>
                    <a:pt x="1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8282;p32">
              <a:extLst>
                <a:ext uri="{FF2B5EF4-FFF2-40B4-BE49-F238E27FC236}">
                  <a16:creationId xmlns:a16="http://schemas.microsoft.com/office/drawing/2014/main" id="{779800D7-FB8C-4097-A5D4-A3BE732B0EE7}"/>
                </a:ext>
              </a:extLst>
            </p:cNvPr>
            <p:cNvSpPr/>
            <p:nvPr/>
          </p:nvSpPr>
          <p:spPr>
            <a:xfrm>
              <a:off x="5850425" y="3595500"/>
              <a:ext cx="4775" cy="3175"/>
            </a:xfrm>
            <a:custGeom>
              <a:avLst/>
              <a:gdLst/>
              <a:ahLst/>
              <a:cxnLst/>
              <a:rect l="l" t="t" r="r" b="b"/>
              <a:pathLst>
                <a:path w="191" h="127" extrusionOk="0">
                  <a:moveTo>
                    <a:pt x="48" y="1"/>
                  </a:moveTo>
                  <a:cubicBezTo>
                    <a:pt x="36" y="37"/>
                    <a:pt x="0" y="96"/>
                    <a:pt x="0" y="108"/>
                  </a:cubicBezTo>
                  <a:cubicBezTo>
                    <a:pt x="29" y="121"/>
                    <a:pt x="54" y="127"/>
                    <a:pt x="76" y="127"/>
                  </a:cubicBezTo>
                  <a:cubicBezTo>
                    <a:pt x="137" y="127"/>
                    <a:pt x="173" y="83"/>
                    <a:pt x="191" y="13"/>
                  </a:cubicBezTo>
                  <a:cubicBezTo>
                    <a:pt x="131" y="13"/>
                    <a:pt x="96" y="1"/>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8283;p32">
              <a:extLst>
                <a:ext uri="{FF2B5EF4-FFF2-40B4-BE49-F238E27FC236}">
                  <a16:creationId xmlns:a16="http://schemas.microsoft.com/office/drawing/2014/main" id="{DC27F47F-F5D3-4C65-80BB-0117B1F501B2}"/>
                </a:ext>
              </a:extLst>
            </p:cNvPr>
            <p:cNvSpPr/>
            <p:nvPr/>
          </p:nvSpPr>
          <p:spPr>
            <a:xfrm>
              <a:off x="5719750" y="3581825"/>
              <a:ext cx="9450" cy="6575"/>
            </a:xfrm>
            <a:custGeom>
              <a:avLst/>
              <a:gdLst/>
              <a:ahLst/>
              <a:cxnLst/>
              <a:rect l="l" t="t" r="r" b="b"/>
              <a:pathLst>
                <a:path w="378" h="263" extrusionOk="0">
                  <a:moveTo>
                    <a:pt x="262" y="0"/>
                  </a:moveTo>
                  <a:lnTo>
                    <a:pt x="262" y="0"/>
                  </a:lnTo>
                  <a:cubicBezTo>
                    <a:pt x="120" y="24"/>
                    <a:pt x="36" y="119"/>
                    <a:pt x="1" y="250"/>
                  </a:cubicBezTo>
                  <a:cubicBezTo>
                    <a:pt x="60" y="250"/>
                    <a:pt x="133" y="262"/>
                    <a:pt x="194" y="262"/>
                  </a:cubicBezTo>
                  <a:cubicBezTo>
                    <a:pt x="305" y="262"/>
                    <a:pt x="378" y="223"/>
                    <a:pt x="26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8284;p32">
              <a:extLst>
                <a:ext uri="{FF2B5EF4-FFF2-40B4-BE49-F238E27FC236}">
                  <a16:creationId xmlns:a16="http://schemas.microsoft.com/office/drawing/2014/main" id="{6B3216CE-CF3E-4965-B4E2-0872384A1CD3}"/>
                </a:ext>
              </a:extLst>
            </p:cNvPr>
            <p:cNvSpPr/>
            <p:nvPr/>
          </p:nvSpPr>
          <p:spPr>
            <a:xfrm>
              <a:off x="6088400" y="3617250"/>
              <a:ext cx="7325" cy="3725"/>
            </a:xfrm>
            <a:custGeom>
              <a:avLst/>
              <a:gdLst/>
              <a:ahLst/>
              <a:cxnLst/>
              <a:rect l="l" t="t" r="r" b="b"/>
              <a:pathLst>
                <a:path w="293" h="149" extrusionOk="0">
                  <a:moveTo>
                    <a:pt x="6" y="0"/>
                  </a:moveTo>
                  <a:cubicBezTo>
                    <a:pt x="1" y="121"/>
                    <a:pt x="41" y="148"/>
                    <a:pt x="95" y="148"/>
                  </a:cubicBezTo>
                  <a:cubicBezTo>
                    <a:pt x="139" y="148"/>
                    <a:pt x="193" y="130"/>
                    <a:pt x="238" y="130"/>
                  </a:cubicBezTo>
                  <a:cubicBezTo>
                    <a:pt x="258" y="130"/>
                    <a:pt x="277" y="133"/>
                    <a:pt x="292" y="143"/>
                  </a:cubicBezTo>
                  <a:cubicBezTo>
                    <a:pt x="233" y="24"/>
                    <a:pt x="125" y="12"/>
                    <a:pt x="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8285;p32">
              <a:extLst>
                <a:ext uri="{FF2B5EF4-FFF2-40B4-BE49-F238E27FC236}">
                  <a16:creationId xmlns:a16="http://schemas.microsoft.com/office/drawing/2014/main" id="{A563124C-1D09-42EE-A084-CB4CBB35D01B}"/>
                </a:ext>
              </a:extLst>
            </p:cNvPr>
            <p:cNvSpPr/>
            <p:nvPr/>
          </p:nvSpPr>
          <p:spPr>
            <a:xfrm>
              <a:off x="5998950" y="3574375"/>
              <a:ext cx="10150" cy="10150"/>
            </a:xfrm>
            <a:custGeom>
              <a:avLst/>
              <a:gdLst/>
              <a:ahLst/>
              <a:cxnLst/>
              <a:rect l="l" t="t" r="r" b="b"/>
              <a:pathLst>
                <a:path w="406" h="406" extrusionOk="0">
                  <a:moveTo>
                    <a:pt x="1" y="1"/>
                  </a:moveTo>
                  <a:lnTo>
                    <a:pt x="1" y="1"/>
                  </a:lnTo>
                  <a:cubicBezTo>
                    <a:pt x="12" y="132"/>
                    <a:pt x="12" y="263"/>
                    <a:pt x="12" y="405"/>
                  </a:cubicBezTo>
                  <a:cubicBezTo>
                    <a:pt x="405" y="382"/>
                    <a:pt x="60" y="132"/>
                    <a:pt x="132" y="24"/>
                  </a:cubicBezTo>
                  <a:cubicBezTo>
                    <a:pt x="84" y="13"/>
                    <a:pt x="48"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8286;p32">
              <a:extLst>
                <a:ext uri="{FF2B5EF4-FFF2-40B4-BE49-F238E27FC236}">
                  <a16:creationId xmlns:a16="http://schemas.microsoft.com/office/drawing/2014/main" id="{7A497850-0D30-4CC3-BA15-7830AFBF0F99}"/>
                </a:ext>
              </a:extLst>
            </p:cNvPr>
            <p:cNvSpPr/>
            <p:nvPr/>
          </p:nvSpPr>
          <p:spPr>
            <a:xfrm>
              <a:off x="5439350" y="3563675"/>
              <a:ext cx="5700" cy="5375"/>
            </a:xfrm>
            <a:custGeom>
              <a:avLst/>
              <a:gdLst/>
              <a:ahLst/>
              <a:cxnLst/>
              <a:rect l="l" t="t" r="r" b="b"/>
              <a:pathLst>
                <a:path w="228" h="215" extrusionOk="0">
                  <a:moveTo>
                    <a:pt x="1" y="0"/>
                  </a:moveTo>
                  <a:lnTo>
                    <a:pt x="1" y="0"/>
                  </a:lnTo>
                  <a:cubicBezTo>
                    <a:pt x="25" y="95"/>
                    <a:pt x="13" y="214"/>
                    <a:pt x="179" y="214"/>
                  </a:cubicBezTo>
                  <a:cubicBezTo>
                    <a:pt x="191" y="214"/>
                    <a:pt x="227" y="191"/>
                    <a:pt x="227" y="179"/>
                  </a:cubicBezTo>
                  <a:cubicBezTo>
                    <a:pt x="227" y="12"/>
                    <a:pt x="108"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8287;p32">
              <a:extLst>
                <a:ext uri="{FF2B5EF4-FFF2-40B4-BE49-F238E27FC236}">
                  <a16:creationId xmlns:a16="http://schemas.microsoft.com/office/drawing/2014/main" id="{33112AAD-50AA-4774-86E9-61A9DB3D6714}"/>
                </a:ext>
              </a:extLst>
            </p:cNvPr>
            <p:cNvSpPr/>
            <p:nvPr/>
          </p:nvSpPr>
          <p:spPr>
            <a:xfrm>
              <a:off x="5452450" y="3565175"/>
              <a:ext cx="3900" cy="4200"/>
            </a:xfrm>
            <a:custGeom>
              <a:avLst/>
              <a:gdLst/>
              <a:ahLst/>
              <a:cxnLst/>
              <a:rect l="l" t="t" r="r" b="b"/>
              <a:pathLst>
                <a:path w="156" h="168" extrusionOk="0">
                  <a:moveTo>
                    <a:pt x="98" y="1"/>
                  </a:moveTo>
                  <a:cubicBezTo>
                    <a:pt x="85" y="1"/>
                    <a:pt x="72" y="7"/>
                    <a:pt x="60" y="23"/>
                  </a:cubicBezTo>
                  <a:cubicBezTo>
                    <a:pt x="25" y="35"/>
                    <a:pt x="13" y="95"/>
                    <a:pt x="1" y="131"/>
                  </a:cubicBezTo>
                  <a:cubicBezTo>
                    <a:pt x="18" y="139"/>
                    <a:pt x="55" y="167"/>
                    <a:pt x="88" y="167"/>
                  </a:cubicBezTo>
                  <a:cubicBezTo>
                    <a:pt x="99" y="167"/>
                    <a:pt x="110" y="164"/>
                    <a:pt x="120" y="154"/>
                  </a:cubicBezTo>
                  <a:cubicBezTo>
                    <a:pt x="144" y="142"/>
                    <a:pt x="155" y="83"/>
                    <a:pt x="155" y="59"/>
                  </a:cubicBezTo>
                  <a:cubicBezTo>
                    <a:pt x="148" y="27"/>
                    <a:pt x="124" y="1"/>
                    <a:pt x="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8288;p32">
              <a:extLst>
                <a:ext uri="{FF2B5EF4-FFF2-40B4-BE49-F238E27FC236}">
                  <a16:creationId xmlns:a16="http://schemas.microsoft.com/office/drawing/2014/main" id="{AEF11569-C6BC-4F7E-936B-5AFFE74620F2}"/>
                </a:ext>
              </a:extLst>
            </p:cNvPr>
            <p:cNvSpPr/>
            <p:nvPr/>
          </p:nvSpPr>
          <p:spPr>
            <a:xfrm>
              <a:off x="5908175" y="3548675"/>
              <a:ext cx="94075" cy="16400"/>
            </a:xfrm>
            <a:custGeom>
              <a:avLst/>
              <a:gdLst/>
              <a:ahLst/>
              <a:cxnLst/>
              <a:rect l="l" t="t" r="r" b="b"/>
              <a:pathLst>
                <a:path w="3763" h="656" extrusionOk="0">
                  <a:moveTo>
                    <a:pt x="771" y="0"/>
                  </a:moveTo>
                  <a:cubicBezTo>
                    <a:pt x="728" y="0"/>
                    <a:pt x="686" y="2"/>
                    <a:pt x="643" y="5"/>
                  </a:cubicBezTo>
                  <a:cubicBezTo>
                    <a:pt x="429" y="88"/>
                    <a:pt x="179" y="29"/>
                    <a:pt x="0" y="195"/>
                  </a:cubicBezTo>
                  <a:cubicBezTo>
                    <a:pt x="1060" y="433"/>
                    <a:pt x="2131" y="445"/>
                    <a:pt x="3203" y="600"/>
                  </a:cubicBezTo>
                  <a:cubicBezTo>
                    <a:pt x="3249" y="635"/>
                    <a:pt x="3298" y="655"/>
                    <a:pt x="3347" y="655"/>
                  </a:cubicBezTo>
                  <a:cubicBezTo>
                    <a:pt x="3399" y="655"/>
                    <a:pt x="3451" y="632"/>
                    <a:pt x="3501" y="576"/>
                  </a:cubicBezTo>
                  <a:cubicBezTo>
                    <a:pt x="3620" y="540"/>
                    <a:pt x="3703" y="445"/>
                    <a:pt x="3763" y="326"/>
                  </a:cubicBezTo>
                  <a:cubicBezTo>
                    <a:pt x="3215" y="267"/>
                    <a:pt x="2667" y="207"/>
                    <a:pt x="2096" y="183"/>
                  </a:cubicBezTo>
                  <a:cubicBezTo>
                    <a:pt x="1660" y="162"/>
                    <a:pt x="1224" y="0"/>
                    <a:pt x="7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8289;p32">
              <a:extLst>
                <a:ext uri="{FF2B5EF4-FFF2-40B4-BE49-F238E27FC236}">
                  <a16:creationId xmlns:a16="http://schemas.microsoft.com/office/drawing/2014/main" id="{ADBB496B-8DD8-4C82-AEDC-2942C55312D7}"/>
                </a:ext>
              </a:extLst>
            </p:cNvPr>
            <p:cNvSpPr/>
            <p:nvPr/>
          </p:nvSpPr>
          <p:spPr>
            <a:xfrm>
              <a:off x="5987050" y="3578550"/>
              <a:ext cx="2700" cy="1800"/>
            </a:xfrm>
            <a:custGeom>
              <a:avLst/>
              <a:gdLst/>
              <a:ahLst/>
              <a:cxnLst/>
              <a:rect l="l" t="t" r="r" b="b"/>
              <a:pathLst>
                <a:path w="108" h="72" extrusionOk="0">
                  <a:moveTo>
                    <a:pt x="48" y="0"/>
                  </a:moveTo>
                  <a:cubicBezTo>
                    <a:pt x="24" y="12"/>
                    <a:pt x="0" y="24"/>
                    <a:pt x="0" y="24"/>
                  </a:cubicBezTo>
                  <a:cubicBezTo>
                    <a:pt x="0" y="36"/>
                    <a:pt x="12" y="60"/>
                    <a:pt x="24" y="72"/>
                  </a:cubicBezTo>
                  <a:cubicBezTo>
                    <a:pt x="60" y="36"/>
                    <a:pt x="72" y="24"/>
                    <a:pt x="107" y="12"/>
                  </a:cubicBezTo>
                  <a:cubicBezTo>
                    <a:pt x="72" y="12"/>
                    <a:pt x="60" y="0"/>
                    <a:pt x="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8290;p32">
              <a:extLst>
                <a:ext uri="{FF2B5EF4-FFF2-40B4-BE49-F238E27FC236}">
                  <a16:creationId xmlns:a16="http://schemas.microsoft.com/office/drawing/2014/main" id="{517B0693-3D95-4CAE-BCA8-DEF36C3200B8}"/>
                </a:ext>
              </a:extLst>
            </p:cNvPr>
            <p:cNvSpPr/>
            <p:nvPr/>
          </p:nvSpPr>
          <p:spPr>
            <a:xfrm>
              <a:off x="5705475" y="3558200"/>
              <a:ext cx="24125" cy="5425"/>
            </a:xfrm>
            <a:custGeom>
              <a:avLst/>
              <a:gdLst/>
              <a:ahLst/>
              <a:cxnLst/>
              <a:rect l="l" t="t" r="r" b="b"/>
              <a:pathLst>
                <a:path w="965" h="217" extrusionOk="0">
                  <a:moveTo>
                    <a:pt x="787" y="0"/>
                  </a:moveTo>
                  <a:cubicBezTo>
                    <a:pt x="719" y="0"/>
                    <a:pt x="645" y="28"/>
                    <a:pt x="572" y="52"/>
                  </a:cubicBezTo>
                  <a:cubicBezTo>
                    <a:pt x="521" y="68"/>
                    <a:pt x="467" y="71"/>
                    <a:pt x="413" y="71"/>
                  </a:cubicBezTo>
                  <a:cubicBezTo>
                    <a:pt x="375" y="71"/>
                    <a:pt x="337" y="70"/>
                    <a:pt x="299" y="70"/>
                  </a:cubicBezTo>
                  <a:cubicBezTo>
                    <a:pt x="186" y="70"/>
                    <a:pt x="79" y="84"/>
                    <a:pt x="0" y="195"/>
                  </a:cubicBezTo>
                  <a:cubicBezTo>
                    <a:pt x="36" y="191"/>
                    <a:pt x="72" y="190"/>
                    <a:pt x="109" y="190"/>
                  </a:cubicBezTo>
                  <a:cubicBezTo>
                    <a:pt x="258" y="190"/>
                    <a:pt x="410" y="216"/>
                    <a:pt x="558" y="216"/>
                  </a:cubicBezTo>
                  <a:cubicBezTo>
                    <a:pt x="699" y="216"/>
                    <a:pt x="836" y="192"/>
                    <a:pt x="964" y="100"/>
                  </a:cubicBezTo>
                  <a:cubicBezTo>
                    <a:pt x="912" y="25"/>
                    <a:pt x="852" y="0"/>
                    <a:pt x="78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8291;p32">
              <a:extLst>
                <a:ext uri="{FF2B5EF4-FFF2-40B4-BE49-F238E27FC236}">
                  <a16:creationId xmlns:a16="http://schemas.microsoft.com/office/drawing/2014/main" id="{AAA0C1E8-DFEC-43CC-BB02-89495DD215D4}"/>
                </a:ext>
              </a:extLst>
            </p:cNvPr>
            <p:cNvSpPr/>
            <p:nvPr/>
          </p:nvSpPr>
          <p:spPr>
            <a:xfrm>
              <a:off x="5740575" y="3556725"/>
              <a:ext cx="7175" cy="4775"/>
            </a:xfrm>
            <a:custGeom>
              <a:avLst/>
              <a:gdLst/>
              <a:ahLst/>
              <a:cxnLst/>
              <a:rect l="l" t="t" r="r" b="b"/>
              <a:pathLst>
                <a:path w="287" h="191" extrusionOk="0">
                  <a:moveTo>
                    <a:pt x="67" y="0"/>
                  </a:moveTo>
                  <a:cubicBezTo>
                    <a:pt x="46" y="0"/>
                    <a:pt x="24" y="2"/>
                    <a:pt x="1" y="4"/>
                  </a:cubicBezTo>
                  <a:cubicBezTo>
                    <a:pt x="59" y="71"/>
                    <a:pt x="88" y="190"/>
                    <a:pt x="162" y="190"/>
                  </a:cubicBezTo>
                  <a:cubicBezTo>
                    <a:pt x="194" y="190"/>
                    <a:pt x="233" y="168"/>
                    <a:pt x="287" y="111"/>
                  </a:cubicBezTo>
                  <a:cubicBezTo>
                    <a:pt x="229" y="25"/>
                    <a:pt x="156" y="0"/>
                    <a:pt x="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8292;p32">
              <a:extLst>
                <a:ext uri="{FF2B5EF4-FFF2-40B4-BE49-F238E27FC236}">
                  <a16:creationId xmlns:a16="http://schemas.microsoft.com/office/drawing/2014/main" id="{9B1A36EE-78A5-4EBA-A2F0-124C51AB6B16}"/>
                </a:ext>
              </a:extLst>
            </p:cNvPr>
            <p:cNvSpPr/>
            <p:nvPr/>
          </p:nvSpPr>
          <p:spPr>
            <a:xfrm>
              <a:off x="5698325" y="3561575"/>
              <a:ext cx="2700" cy="1450"/>
            </a:xfrm>
            <a:custGeom>
              <a:avLst/>
              <a:gdLst/>
              <a:ahLst/>
              <a:cxnLst/>
              <a:rect l="l" t="t" r="r" b="b"/>
              <a:pathLst>
                <a:path w="108" h="58" extrusionOk="0">
                  <a:moveTo>
                    <a:pt x="72" y="1"/>
                  </a:moveTo>
                  <a:cubicBezTo>
                    <a:pt x="48" y="24"/>
                    <a:pt x="24" y="36"/>
                    <a:pt x="0" y="48"/>
                  </a:cubicBezTo>
                  <a:cubicBezTo>
                    <a:pt x="12" y="54"/>
                    <a:pt x="27" y="57"/>
                    <a:pt x="45" y="57"/>
                  </a:cubicBezTo>
                  <a:cubicBezTo>
                    <a:pt x="63" y="57"/>
                    <a:pt x="84" y="54"/>
                    <a:pt x="107" y="48"/>
                  </a:cubicBezTo>
                  <a:cubicBezTo>
                    <a:pt x="84" y="36"/>
                    <a:pt x="84" y="24"/>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8293;p32">
              <a:extLst>
                <a:ext uri="{FF2B5EF4-FFF2-40B4-BE49-F238E27FC236}">
                  <a16:creationId xmlns:a16="http://schemas.microsoft.com/office/drawing/2014/main" id="{E4157665-47E8-4E80-A0A5-2718002D3EE4}"/>
                </a:ext>
              </a:extLst>
            </p:cNvPr>
            <p:cNvSpPr/>
            <p:nvPr/>
          </p:nvSpPr>
          <p:spPr>
            <a:xfrm>
              <a:off x="6100150" y="3641350"/>
              <a:ext cx="2125" cy="2625"/>
            </a:xfrm>
            <a:custGeom>
              <a:avLst/>
              <a:gdLst/>
              <a:ahLst/>
              <a:cxnLst/>
              <a:rect l="l" t="t" r="r" b="b"/>
              <a:pathLst>
                <a:path w="85" h="105" extrusionOk="0">
                  <a:moveTo>
                    <a:pt x="25" y="1"/>
                  </a:moveTo>
                  <a:cubicBezTo>
                    <a:pt x="13" y="12"/>
                    <a:pt x="1" y="24"/>
                    <a:pt x="13" y="60"/>
                  </a:cubicBezTo>
                  <a:cubicBezTo>
                    <a:pt x="19" y="90"/>
                    <a:pt x="30" y="105"/>
                    <a:pt x="44" y="105"/>
                  </a:cubicBezTo>
                  <a:cubicBezTo>
                    <a:pt x="57" y="105"/>
                    <a:pt x="72" y="90"/>
                    <a:pt x="84" y="60"/>
                  </a:cubicBezTo>
                  <a:cubicBezTo>
                    <a:pt x="84" y="48"/>
                    <a:pt x="84" y="12"/>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8294;p32">
              <a:extLst>
                <a:ext uri="{FF2B5EF4-FFF2-40B4-BE49-F238E27FC236}">
                  <a16:creationId xmlns:a16="http://schemas.microsoft.com/office/drawing/2014/main" id="{0A62218E-B5D9-4CD0-AE20-B9C6A012029A}"/>
                </a:ext>
              </a:extLst>
            </p:cNvPr>
            <p:cNvSpPr/>
            <p:nvPr/>
          </p:nvSpPr>
          <p:spPr>
            <a:xfrm>
              <a:off x="5798325" y="3617550"/>
              <a:ext cx="3900" cy="2700"/>
            </a:xfrm>
            <a:custGeom>
              <a:avLst/>
              <a:gdLst/>
              <a:ahLst/>
              <a:cxnLst/>
              <a:rect l="l" t="t" r="r" b="b"/>
              <a:pathLst>
                <a:path w="156" h="108" extrusionOk="0">
                  <a:moveTo>
                    <a:pt x="155" y="0"/>
                  </a:moveTo>
                  <a:cubicBezTo>
                    <a:pt x="108" y="24"/>
                    <a:pt x="48" y="60"/>
                    <a:pt x="1" y="107"/>
                  </a:cubicBezTo>
                  <a:cubicBezTo>
                    <a:pt x="48" y="72"/>
                    <a:pt x="108" y="24"/>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8295;p32">
              <a:extLst>
                <a:ext uri="{FF2B5EF4-FFF2-40B4-BE49-F238E27FC236}">
                  <a16:creationId xmlns:a16="http://schemas.microsoft.com/office/drawing/2014/main" id="{A403D5DB-2880-4CC4-BA52-49C4090DE2A4}"/>
                </a:ext>
              </a:extLst>
            </p:cNvPr>
            <p:cNvSpPr/>
            <p:nvPr/>
          </p:nvSpPr>
          <p:spPr>
            <a:xfrm>
              <a:off x="5724800" y="3515450"/>
              <a:ext cx="116725" cy="13800"/>
            </a:xfrm>
            <a:custGeom>
              <a:avLst/>
              <a:gdLst/>
              <a:ahLst/>
              <a:cxnLst/>
              <a:rect l="l" t="t" r="r" b="b"/>
              <a:pathLst>
                <a:path w="4669" h="552" extrusionOk="0">
                  <a:moveTo>
                    <a:pt x="84" y="0"/>
                  </a:moveTo>
                  <a:cubicBezTo>
                    <a:pt x="1" y="95"/>
                    <a:pt x="1" y="179"/>
                    <a:pt x="72" y="274"/>
                  </a:cubicBezTo>
                  <a:cubicBezTo>
                    <a:pt x="120" y="286"/>
                    <a:pt x="180" y="286"/>
                    <a:pt x="215" y="298"/>
                  </a:cubicBezTo>
                  <a:cubicBezTo>
                    <a:pt x="320" y="279"/>
                    <a:pt x="421" y="255"/>
                    <a:pt x="519" y="255"/>
                  </a:cubicBezTo>
                  <a:cubicBezTo>
                    <a:pt x="611" y="255"/>
                    <a:pt x="700" y="276"/>
                    <a:pt x="787" y="345"/>
                  </a:cubicBezTo>
                  <a:cubicBezTo>
                    <a:pt x="870" y="393"/>
                    <a:pt x="977" y="417"/>
                    <a:pt x="1072" y="465"/>
                  </a:cubicBezTo>
                  <a:cubicBezTo>
                    <a:pt x="1087" y="460"/>
                    <a:pt x="1104" y="457"/>
                    <a:pt x="1122" y="457"/>
                  </a:cubicBezTo>
                  <a:cubicBezTo>
                    <a:pt x="1148" y="457"/>
                    <a:pt x="1176" y="463"/>
                    <a:pt x="1203" y="476"/>
                  </a:cubicBezTo>
                  <a:cubicBezTo>
                    <a:pt x="1203" y="500"/>
                    <a:pt x="1227" y="512"/>
                    <a:pt x="1239" y="512"/>
                  </a:cubicBezTo>
                  <a:cubicBezTo>
                    <a:pt x="1251" y="515"/>
                    <a:pt x="1262" y="517"/>
                    <a:pt x="1273" y="517"/>
                  </a:cubicBezTo>
                  <a:cubicBezTo>
                    <a:pt x="1304" y="517"/>
                    <a:pt x="1328" y="503"/>
                    <a:pt x="1346" y="476"/>
                  </a:cubicBezTo>
                  <a:cubicBezTo>
                    <a:pt x="1775" y="476"/>
                    <a:pt x="2215" y="500"/>
                    <a:pt x="2644" y="500"/>
                  </a:cubicBezTo>
                  <a:cubicBezTo>
                    <a:pt x="2747" y="536"/>
                    <a:pt x="2852" y="546"/>
                    <a:pt x="2957" y="546"/>
                  </a:cubicBezTo>
                  <a:cubicBezTo>
                    <a:pt x="3072" y="546"/>
                    <a:pt x="3187" y="534"/>
                    <a:pt x="3300" y="534"/>
                  </a:cubicBezTo>
                  <a:cubicBezTo>
                    <a:pt x="3324" y="534"/>
                    <a:pt x="3347" y="535"/>
                    <a:pt x="3370" y="536"/>
                  </a:cubicBezTo>
                  <a:lnTo>
                    <a:pt x="4204" y="536"/>
                  </a:lnTo>
                  <a:cubicBezTo>
                    <a:pt x="4226" y="526"/>
                    <a:pt x="4250" y="522"/>
                    <a:pt x="4277" y="522"/>
                  </a:cubicBezTo>
                  <a:cubicBezTo>
                    <a:pt x="4351" y="522"/>
                    <a:pt x="4440" y="552"/>
                    <a:pt x="4514" y="552"/>
                  </a:cubicBezTo>
                  <a:cubicBezTo>
                    <a:pt x="4601" y="552"/>
                    <a:pt x="4668" y="511"/>
                    <a:pt x="4668" y="334"/>
                  </a:cubicBezTo>
                  <a:cubicBezTo>
                    <a:pt x="4501" y="298"/>
                    <a:pt x="4335" y="274"/>
                    <a:pt x="4180" y="262"/>
                  </a:cubicBezTo>
                  <a:cubicBezTo>
                    <a:pt x="2811" y="143"/>
                    <a:pt x="1442" y="215"/>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8296;p32">
              <a:extLst>
                <a:ext uri="{FF2B5EF4-FFF2-40B4-BE49-F238E27FC236}">
                  <a16:creationId xmlns:a16="http://schemas.microsoft.com/office/drawing/2014/main" id="{C6A83C6F-CD42-4EEB-AD73-46967B197CC8}"/>
                </a:ext>
              </a:extLst>
            </p:cNvPr>
            <p:cNvSpPr/>
            <p:nvPr/>
          </p:nvSpPr>
          <p:spPr>
            <a:xfrm>
              <a:off x="5825500" y="3522500"/>
              <a:ext cx="84475" cy="13075"/>
            </a:xfrm>
            <a:custGeom>
              <a:avLst/>
              <a:gdLst/>
              <a:ahLst/>
              <a:cxnLst/>
              <a:rect l="l" t="t" r="r" b="b"/>
              <a:pathLst>
                <a:path w="3379" h="523" extrusionOk="0">
                  <a:moveTo>
                    <a:pt x="1134" y="1"/>
                  </a:moveTo>
                  <a:cubicBezTo>
                    <a:pt x="962" y="1"/>
                    <a:pt x="790" y="15"/>
                    <a:pt x="616" y="52"/>
                  </a:cubicBezTo>
                  <a:cubicBezTo>
                    <a:pt x="519" y="194"/>
                    <a:pt x="389" y="204"/>
                    <a:pt x="255" y="204"/>
                  </a:cubicBezTo>
                  <a:cubicBezTo>
                    <a:pt x="232" y="204"/>
                    <a:pt x="209" y="204"/>
                    <a:pt x="186" y="204"/>
                  </a:cubicBezTo>
                  <a:cubicBezTo>
                    <a:pt x="130" y="204"/>
                    <a:pt x="74" y="206"/>
                    <a:pt x="21" y="218"/>
                  </a:cubicBezTo>
                  <a:cubicBezTo>
                    <a:pt x="0" y="270"/>
                    <a:pt x="16" y="304"/>
                    <a:pt x="36" y="304"/>
                  </a:cubicBezTo>
                  <a:cubicBezTo>
                    <a:pt x="39" y="304"/>
                    <a:pt x="42" y="303"/>
                    <a:pt x="45" y="302"/>
                  </a:cubicBezTo>
                  <a:lnTo>
                    <a:pt x="450" y="349"/>
                  </a:lnTo>
                  <a:cubicBezTo>
                    <a:pt x="618" y="390"/>
                    <a:pt x="787" y="401"/>
                    <a:pt x="956" y="401"/>
                  </a:cubicBezTo>
                  <a:cubicBezTo>
                    <a:pt x="1137" y="401"/>
                    <a:pt x="1319" y="389"/>
                    <a:pt x="1498" y="389"/>
                  </a:cubicBezTo>
                  <a:cubicBezTo>
                    <a:pt x="1686" y="389"/>
                    <a:pt x="1873" y="402"/>
                    <a:pt x="2057" y="456"/>
                  </a:cubicBezTo>
                  <a:cubicBezTo>
                    <a:pt x="2378" y="456"/>
                    <a:pt x="2712" y="468"/>
                    <a:pt x="3033" y="480"/>
                  </a:cubicBezTo>
                  <a:cubicBezTo>
                    <a:pt x="3097" y="512"/>
                    <a:pt x="3155" y="523"/>
                    <a:pt x="3215" y="523"/>
                  </a:cubicBezTo>
                  <a:cubicBezTo>
                    <a:pt x="3245" y="523"/>
                    <a:pt x="3275" y="520"/>
                    <a:pt x="3307" y="516"/>
                  </a:cubicBezTo>
                  <a:cubicBezTo>
                    <a:pt x="3343" y="480"/>
                    <a:pt x="3379" y="421"/>
                    <a:pt x="3379" y="361"/>
                  </a:cubicBezTo>
                  <a:cubicBezTo>
                    <a:pt x="3343" y="278"/>
                    <a:pt x="3260" y="242"/>
                    <a:pt x="3188" y="194"/>
                  </a:cubicBezTo>
                  <a:cubicBezTo>
                    <a:pt x="2890" y="183"/>
                    <a:pt x="2581" y="135"/>
                    <a:pt x="2283" y="111"/>
                  </a:cubicBezTo>
                  <a:cubicBezTo>
                    <a:pt x="1897" y="70"/>
                    <a:pt x="1517" y="1"/>
                    <a:pt x="11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8297;p32">
              <a:extLst>
                <a:ext uri="{FF2B5EF4-FFF2-40B4-BE49-F238E27FC236}">
                  <a16:creationId xmlns:a16="http://schemas.microsoft.com/office/drawing/2014/main" id="{FD18BCB9-CAAC-4505-9B9A-B3ACF9D88E8B}"/>
                </a:ext>
              </a:extLst>
            </p:cNvPr>
            <p:cNvSpPr/>
            <p:nvPr/>
          </p:nvSpPr>
          <p:spPr>
            <a:xfrm>
              <a:off x="5905500" y="3527500"/>
              <a:ext cx="84250" cy="13875"/>
            </a:xfrm>
            <a:custGeom>
              <a:avLst/>
              <a:gdLst/>
              <a:ahLst/>
              <a:cxnLst/>
              <a:rect l="l" t="t" r="r" b="b"/>
              <a:pathLst>
                <a:path w="3370" h="555" extrusionOk="0">
                  <a:moveTo>
                    <a:pt x="506" y="0"/>
                  </a:moveTo>
                  <a:cubicBezTo>
                    <a:pt x="338" y="0"/>
                    <a:pt x="170" y="6"/>
                    <a:pt x="0" y="18"/>
                  </a:cubicBezTo>
                  <a:cubicBezTo>
                    <a:pt x="48" y="54"/>
                    <a:pt x="107" y="102"/>
                    <a:pt x="155" y="149"/>
                  </a:cubicBezTo>
                  <a:cubicBezTo>
                    <a:pt x="223" y="228"/>
                    <a:pt x="299" y="253"/>
                    <a:pt x="378" y="253"/>
                  </a:cubicBezTo>
                  <a:cubicBezTo>
                    <a:pt x="503" y="253"/>
                    <a:pt x="635" y="191"/>
                    <a:pt x="751" y="191"/>
                  </a:cubicBezTo>
                  <a:cubicBezTo>
                    <a:pt x="793" y="191"/>
                    <a:pt x="833" y="199"/>
                    <a:pt x="869" y="221"/>
                  </a:cubicBezTo>
                  <a:cubicBezTo>
                    <a:pt x="849" y="221"/>
                    <a:pt x="824" y="219"/>
                    <a:pt x="796" y="219"/>
                  </a:cubicBezTo>
                  <a:cubicBezTo>
                    <a:pt x="738" y="219"/>
                    <a:pt x="667" y="225"/>
                    <a:pt x="595" y="256"/>
                  </a:cubicBezTo>
                  <a:cubicBezTo>
                    <a:pt x="548" y="304"/>
                    <a:pt x="548" y="375"/>
                    <a:pt x="607" y="411"/>
                  </a:cubicBezTo>
                  <a:cubicBezTo>
                    <a:pt x="1417" y="459"/>
                    <a:pt x="2238" y="506"/>
                    <a:pt x="3036" y="554"/>
                  </a:cubicBezTo>
                  <a:cubicBezTo>
                    <a:pt x="3131" y="471"/>
                    <a:pt x="3262" y="518"/>
                    <a:pt x="3346" y="435"/>
                  </a:cubicBezTo>
                  <a:cubicBezTo>
                    <a:pt x="3369" y="375"/>
                    <a:pt x="3346" y="328"/>
                    <a:pt x="3286" y="292"/>
                  </a:cubicBezTo>
                  <a:cubicBezTo>
                    <a:pt x="3228" y="297"/>
                    <a:pt x="3169" y="300"/>
                    <a:pt x="3110" y="300"/>
                  </a:cubicBezTo>
                  <a:cubicBezTo>
                    <a:pt x="2895" y="300"/>
                    <a:pt x="2677" y="267"/>
                    <a:pt x="2453" y="221"/>
                  </a:cubicBezTo>
                  <a:cubicBezTo>
                    <a:pt x="1808" y="88"/>
                    <a:pt x="1163" y="0"/>
                    <a:pt x="5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8298;p32">
              <a:extLst>
                <a:ext uri="{FF2B5EF4-FFF2-40B4-BE49-F238E27FC236}">
                  <a16:creationId xmlns:a16="http://schemas.microsoft.com/office/drawing/2014/main" id="{CFF83D49-5EAC-4787-A474-317E02E3D6FE}"/>
                </a:ext>
              </a:extLst>
            </p:cNvPr>
            <p:cNvSpPr/>
            <p:nvPr/>
          </p:nvSpPr>
          <p:spPr>
            <a:xfrm>
              <a:off x="5840900" y="3480325"/>
              <a:ext cx="65500" cy="19675"/>
            </a:xfrm>
            <a:custGeom>
              <a:avLst/>
              <a:gdLst/>
              <a:ahLst/>
              <a:cxnLst/>
              <a:rect l="l" t="t" r="r" b="b"/>
              <a:pathLst>
                <a:path w="2620" h="787" extrusionOk="0">
                  <a:moveTo>
                    <a:pt x="298" y="0"/>
                  </a:moveTo>
                  <a:cubicBezTo>
                    <a:pt x="298" y="1"/>
                    <a:pt x="299" y="1"/>
                    <a:pt x="299" y="2"/>
                  </a:cubicBezTo>
                  <a:lnTo>
                    <a:pt x="299" y="2"/>
                  </a:lnTo>
                  <a:lnTo>
                    <a:pt x="310" y="0"/>
                  </a:lnTo>
                  <a:close/>
                  <a:moveTo>
                    <a:pt x="572" y="0"/>
                  </a:moveTo>
                  <a:cubicBezTo>
                    <a:pt x="536" y="36"/>
                    <a:pt x="489" y="72"/>
                    <a:pt x="429" y="72"/>
                  </a:cubicBezTo>
                  <a:cubicBezTo>
                    <a:pt x="370" y="72"/>
                    <a:pt x="323" y="37"/>
                    <a:pt x="299" y="2"/>
                  </a:cubicBezTo>
                  <a:lnTo>
                    <a:pt x="299" y="2"/>
                  </a:lnTo>
                  <a:lnTo>
                    <a:pt x="0" y="36"/>
                  </a:lnTo>
                  <a:cubicBezTo>
                    <a:pt x="96" y="155"/>
                    <a:pt x="167" y="274"/>
                    <a:pt x="155" y="441"/>
                  </a:cubicBezTo>
                  <a:cubicBezTo>
                    <a:pt x="191" y="500"/>
                    <a:pt x="238" y="548"/>
                    <a:pt x="298" y="572"/>
                  </a:cubicBezTo>
                  <a:cubicBezTo>
                    <a:pt x="375" y="601"/>
                    <a:pt x="445" y="638"/>
                    <a:pt x="519" y="638"/>
                  </a:cubicBezTo>
                  <a:cubicBezTo>
                    <a:pt x="537" y="638"/>
                    <a:pt x="554" y="636"/>
                    <a:pt x="572" y="631"/>
                  </a:cubicBezTo>
                  <a:cubicBezTo>
                    <a:pt x="668" y="615"/>
                    <a:pt x="762" y="608"/>
                    <a:pt x="856" y="608"/>
                  </a:cubicBezTo>
                  <a:cubicBezTo>
                    <a:pt x="1113" y="608"/>
                    <a:pt x="1364" y="663"/>
                    <a:pt x="1608" y="750"/>
                  </a:cubicBezTo>
                  <a:cubicBezTo>
                    <a:pt x="1643" y="774"/>
                    <a:pt x="1679" y="786"/>
                    <a:pt x="1718" y="786"/>
                  </a:cubicBezTo>
                  <a:cubicBezTo>
                    <a:pt x="1757" y="786"/>
                    <a:pt x="1798" y="774"/>
                    <a:pt x="1846" y="750"/>
                  </a:cubicBezTo>
                  <a:cubicBezTo>
                    <a:pt x="2096" y="738"/>
                    <a:pt x="2358" y="727"/>
                    <a:pt x="2620" y="715"/>
                  </a:cubicBezTo>
                  <a:cubicBezTo>
                    <a:pt x="2513" y="322"/>
                    <a:pt x="1965" y="488"/>
                    <a:pt x="1858" y="119"/>
                  </a:cubicBezTo>
                  <a:cubicBezTo>
                    <a:pt x="1758" y="98"/>
                    <a:pt x="1666" y="94"/>
                    <a:pt x="1573" y="94"/>
                  </a:cubicBezTo>
                  <a:cubicBezTo>
                    <a:pt x="1511" y="94"/>
                    <a:pt x="1448" y="96"/>
                    <a:pt x="1381" y="96"/>
                  </a:cubicBezTo>
                  <a:cubicBezTo>
                    <a:pt x="1366" y="94"/>
                    <a:pt x="1350" y="93"/>
                    <a:pt x="1334" y="93"/>
                  </a:cubicBezTo>
                  <a:cubicBezTo>
                    <a:pt x="1298" y="93"/>
                    <a:pt x="1262" y="96"/>
                    <a:pt x="1226" y="96"/>
                  </a:cubicBezTo>
                  <a:cubicBezTo>
                    <a:pt x="1155" y="96"/>
                    <a:pt x="1086" y="86"/>
                    <a:pt x="1024" y="24"/>
                  </a:cubicBezTo>
                  <a:cubicBezTo>
                    <a:pt x="965" y="36"/>
                    <a:pt x="917" y="36"/>
                    <a:pt x="870" y="36"/>
                  </a:cubicBezTo>
                  <a:cubicBezTo>
                    <a:pt x="870" y="60"/>
                    <a:pt x="858" y="60"/>
                    <a:pt x="810" y="60"/>
                  </a:cubicBezTo>
                  <a:cubicBezTo>
                    <a:pt x="786" y="60"/>
                    <a:pt x="750" y="36"/>
                    <a:pt x="727" y="12"/>
                  </a:cubicBezTo>
                  <a:cubicBezTo>
                    <a:pt x="667" y="0"/>
                    <a:pt x="619" y="0"/>
                    <a:pt x="5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8299;p32">
              <a:extLst>
                <a:ext uri="{FF2B5EF4-FFF2-40B4-BE49-F238E27FC236}">
                  <a16:creationId xmlns:a16="http://schemas.microsoft.com/office/drawing/2014/main" id="{0ABF84B0-44A2-44F0-A445-102368426F40}"/>
                </a:ext>
              </a:extLst>
            </p:cNvPr>
            <p:cNvSpPr/>
            <p:nvPr/>
          </p:nvSpPr>
          <p:spPr>
            <a:xfrm>
              <a:off x="5991225" y="3534800"/>
              <a:ext cx="40200" cy="11625"/>
            </a:xfrm>
            <a:custGeom>
              <a:avLst/>
              <a:gdLst/>
              <a:ahLst/>
              <a:cxnLst/>
              <a:rect l="l" t="t" r="r" b="b"/>
              <a:pathLst>
                <a:path w="1608" h="465" extrusionOk="0">
                  <a:moveTo>
                    <a:pt x="476" y="0"/>
                  </a:moveTo>
                  <a:cubicBezTo>
                    <a:pt x="444" y="115"/>
                    <a:pt x="396" y="151"/>
                    <a:pt x="335" y="151"/>
                  </a:cubicBezTo>
                  <a:cubicBezTo>
                    <a:pt x="283" y="151"/>
                    <a:pt x="221" y="123"/>
                    <a:pt x="155" y="95"/>
                  </a:cubicBezTo>
                  <a:cubicBezTo>
                    <a:pt x="71" y="143"/>
                    <a:pt x="12" y="203"/>
                    <a:pt x="0" y="298"/>
                  </a:cubicBezTo>
                  <a:cubicBezTo>
                    <a:pt x="228" y="430"/>
                    <a:pt x="460" y="444"/>
                    <a:pt x="697" y="444"/>
                  </a:cubicBezTo>
                  <a:cubicBezTo>
                    <a:pt x="763" y="444"/>
                    <a:pt x="829" y="443"/>
                    <a:pt x="895" y="443"/>
                  </a:cubicBezTo>
                  <a:cubicBezTo>
                    <a:pt x="977" y="443"/>
                    <a:pt x="1060" y="445"/>
                    <a:pt x="1143" y="453"/>
                  </a:cubicBezTo>
                  <a:cubicBezTo>
                    <a:pt x="1310" y="417"/>
                    <a:pt x="1500" y="464"/>
                    <a:pt x="1607" y="286"/>
                  </a:cubicBezTo>
                  <a:cubicBezTo>
                    <a:pt x="1560" y="226"/>
                    <a:pt x="1500" y="179"/>
                    <a:pt x="1441" y="119"/>
                  </a:cubicBezTo>
                  <a:cubicBezTo>
                    <a:pt x="1317" y="119"/>
                    <a:pt x="1194" y="140"/>
                    <a:pt x="1075" y="140"/>
                  </a:cubicBezTo>
                  <a:cubicBezTo>
                    <a:pt x="940" y="140"/>
                    <a:pt x="810" y="114"/>
                    <a:pt x="69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8300;p32">
              <a:extLst>
                <a:ext uri="{FF2B5EF4-FFF2-40B4-BE49-F238E27FC236}">
                  <a16:creationId xmlns:a16="http://schemas.microsoft.com/office/drawing/2014/main" id="{ABF1536F-809C-471C-9239-9C9797727B9C}"/>
                </a:ext>
              </a:extLst>
            </p:cNvPr>
            <p:cNvSpPr/>
            <p:nvPr/>
          </p:nvSpPr>
          <p:spPr>
            <a:xfrm>
              <a:off x="5693650" y="3512225"/>
              <a:ext cx="32975" cy="10375"/>
            </a:xfrm>
            <a:custGeom>
              <a:avLst/>
              <a:gdLst/>
              <a:ahLst/>
              <a:cxnLst/>
              <a:rect l="l" t="t" r="r" b="b"/>
              <a:pathLst>
                <a:path w="1319" h="415" extrusionOk="0">
                  <a:moveTo>
                    <a:pt x="113" y="1"/>
                  </a:moveTo>
                  <a:cubicBezTo>
                    <a:pt x="14" y="1"/>
                    <a:pt x="1" y="69"/>
                    <a:pt x="21" y="177"/>
                  </a:cubicBezTo>
                  <a:cubicBezTo>
                    <a:pt x="238" y="313"/>
                    <a:pt x="476" y="373"/>
                    <a:pt x="724" y="373"/>
                  </a:cubicBezTo>
                  <a:cubicBezTo>
                    <a:pt x="802" y="373"/>
                    <a:pt x="881" y="367"/>
                    <a:pt x="961" y="355"/>
                  </a:cubicBezTo>
                  <a:lnTo>
                    <a:pt x="1140" y="403"/>
                  </a:lnTo>
                  <a:cubicBezTo>
                    <a:pt x="1187" y="403"/>
                    <a:pt x="1247" y="415"/>
                    <a:pt x="1306" y="415"/>
                  </a:cubicBezTo>
                  <a:cubicBezTo>
                    <a:pt x="1318" y="332"/>
                    <a:pt x="1318" y="236"/>
                    <a:pt x="1318" y="153"/>
                  </a:cubicBezTo>
                  <a:cubicBezTo>
                    <a:pt x="1211" y="117"/>
                    <a:pt x="1128" y="93"/>
                    <a:pt x="1021" y="58"/>
                  </a:cubicBezTo>
                  <a:cubicBezTo>
                    <a:pt x="1009" y="70"/>
                    <a:pt x="985" y="105"/>
                    <a:pt x="973" y="105"/>
                  </a:cubicBezTo>
                  <a:cubicBezTo>
                    <a:pt x="949" y="82"/>
                    <a:pt x="902" y="70"/>
                    <a:pt x="866" y="58"/>
                  </a:cubicBezTo>
                  <a:cubicBezTo>
                    <a:pt x="652" y="46"/>
                    <a:pt x="413" y="22"/>
                    <a:pt x="187" y="10"/>
                  </a:cubicBezTo>
                  <a:cubicBezTo>
                    <a:pt x="158" y="4"/>
                    <a:pt x="134" y="1"/>
                    <a:pt x="1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8301;p32">
              <a:extLst>
                <a:ext uri="{FF2B5EF4-FFF2-40B4-BE49-F238E27FC236}">
                  <a16:creationId xmlns:a16="http://schemas.microsoft.com/office/drawing/2014/main" id="{4590B776-9112-4DCE-8859-FD0DD647D5CE}"/>
                </a:ext>
              </a:extLst>
            </p:cNvPr>
            <p:cNvSpPr/>
            <p:nvPr/>
          </p:nvSpPr>
          <p:spPr>
            <a:xfrm>
              <a:off x="5837325" y="3491625"/>
              <a:ext cx="43175" cy="7475"/>
            </a:xfrm>
            <a:custGeom>
              <a:avLst/>
              <a:gdLst/>
              <a:ahLst/>
              <a:cxnLst/>
              <a:rect l="l" t="t" r="r" b="b"/>
              <a:pathLst>
                <a:path w="1727" h="299" extrusionOk="0">
                  <a:moveTo>
                    <a:pt x="286" y="1"/>
                  </a:moveTo>
                  <a:cubicBezTo>
                    <a:pt x="239" y="60"/>
                    <a:pt x="179" y="108"/>
                    <a:pt x="108" y="108"/>
                  </a:cubicBezTo>
                  <a:cubicBezTo>
                    <a:pt x="60" y="108"/>
                    <a:pt x="36" y="120"/>
                    <a:pt x="0" y="156"/>
                  </a:cubicBezTo>
                  <a:cubicBezTo>
                    <a:pt x="280" y="269"/>
                    <a:pt x="569" y="289"/>
                    <a:pt x="859" y="289"/>
                  </a:cubicBezTo>
                  <a:cubicBezTo>
                    <a:pt x="1029" y="289"/>
                    <a:pt x="1198" y="282"/>
                    <a:pt x="1367" y="282"/>
                  </a:cubicBezTo>
                  <a:cubicBezTo>
                    <a:pt x="1488" y="282"/>
                    <a:pt x="1608" y="286"/>
                    <a:pt x="1727" y="298"/>
                  </a:cubicBezTo>
                  <a:cubicBezTo>
                    <a:pt x="1488" y="163"/>
                    <a:pt x="1244" y="43"/>
                    <a:pt x="983" y="43"/>
                  </a:cubicBezTo>
                  <a:cubicBezTo>
                    <a:pt x="854" y="43"/>
                    <a:pt x="722" y="73"/>
                    <a:pt x="584" y="144"/>
                  </a:cubicBezTo>
                  <a:cubicBezTo>
                    <a:pt x="524" y="96"/>
                    <a:pt x="477" y="48"/>
                    <a:pt x="44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8302;p32">
              <a:extLst>
                <a:ext uri="{FF2B5EF4-FFF2-40B4-BE49-F238E27FC236}">
                  <a16:creationId xmlns:a16="http://schemas.microsoft.com/office/drawing/2014/main" id="{94109B92-2046-464D-B62D-1F9DE347B58C}"/>
                </a:ext>
              </a:extLst>
            </p:cNvPr>
            <p:cNvSpPr/>
            <p:nvPr/>
          </p:nvSpPr>
          <p:spPr>
            <a:xfrm>
              <a:off x="5676300" y="3502650"/>
              <a:ext cx="14600" cy="10725"/>
            </a:xfrm>
            <a:custGeom>
              <a:avLst/>
              <a:gdLst/>
              <a:ahLst/>
              <a:cxnLst/>
              <a:rect l="l" t="t" r="r" b="b"/>
              <a:pathLst>
                <a:path w="584" h="429" extrusionOk="0">
                  <a:moveTo>
                    <a:pt x="286" y="0"/>
                  </a:moveTo>
                  <a:lnTo>
                    <a:pt x="286" y="0"/>
                  </a:lnTo>
                  <a:cubicBezTo>
                    <a:pt x="0" y="250"/>
                    <a:pt x="274" y="322"/>
                    <a:pt x="417" y="429"/>
                  </a:cubicBezTo>
                  <a:cubicBezTo>
                    <a:pt x="476" y="381"/>
                    <a:pt x="572" y="357"/>
                    <a:pt x="584" y="262"/>
                  </a:cubicBezTo>
                  <a:cubicBezTo>
                    <a:pt x="572" y="215"/>
                    <a:pt x="548" y="191"/>
                    <a:pt x="536" y="143"/>
                  </a:cubicBezTo>
                  <a:cubicBezTo>
                    <a:pt x="429" y="131"/>
                    <a:pt x="345" y="84"/>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8303;p32">
              <a:extLst>
                <a:ext uri="{FF2B5EF4-FFF2-40B4-BE49-F238E27FC236}">
                  <a16:creationId xmlns:a16="http://schemas.microsoft.com/office/drawing/2014/main" id="{8983A4F8-CD76-410C-825F-AA7225E80B26}"/>
                </a:ext>
              </a:extLst>
            </p:cNvPr>
            <p:cNvSpPr/>
            <p:nvPr/>
          </p:nvSpPr>
          <p:spPr>
            <a:xfrm>
              <a:off x="5686700" y="3509200"/>
              <a:ext cx="11650" cy="7450"/>
            </a:xfrm>
            <a:custGeom>
              <a:avLst/>
              <a:gdLst/>
              <a:ahLst/>
              <a:cxnLst/>
              <a:rect l="l" t="t" r="r" b="b"/>
              <a:pathLst>
                <a:path w="466" h="298" extrusionOk="0">
                  <a:moveTo>
                    <a:pt x="168" y="0"/>
                  </a:moveTo>
                  <a:lnTo>
                    <a:pt x="1" y="167"/>
                  </a:lnTo>
                  <a:cubicBezTo>
                    <a:pt x="108" y="214"/>
                    <a:pt x="215" y="250"/>
                    <a:pt x="299" y="298"/>
                  </a:cubicBezTo>
                  <a:lnTo>
                    <a:pt x="465" y="131"/>
                  </a:lnTo>
                  <a:cubicBezTo>
                    <a:pt x="394" y="36"/>
                    <a:pt x="287" y="12"/>
                    <a:pt x="16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8304;p32">
              <a:extLst>
                <a:ext uri="{FF2B5EF4-FFF2-40B4-BE49-F238E27FC236}">
                  <a16:creationId xmlns:a16="http://schemas.microsoft.com/office/drawing/2014/main" id="{B38EE8CA-AA4E-439D-93AD-91C295793004}"/>
                </a:ext>
              </a:extLst>
            </p:cNvPr>
            <p:cNvSpPr/>
            <p:nvPr/>
          </p:nvSpPr>
          <p:spPr>
            <a:xfrm>
              <a:off x="5730175" y="3520350"/>
              <a:ext cx="14300" cy="4275"/>
            </a:xfrm>
            <a:custGeom>
              <a:avLst/>
              <a:gdLst/>
              <a:ahLst/>
              <a:cxnLst/>
              <a:rect l="l" t="t" r="r" b="b"/>
              <a:pathLst>
                <a:path w="572" h="171" extrusionOk="0">
                  <a:moveTo>
                    <a:pt x="291" y="1"/>
                  </a:moveTo>
                  <a:cubicBezTo>
                    <a:pt x="199" y="1"/>
                    <a:pt x="104" y="45"/>
                    <a:pt x="0" y="126"/>
                  </a:cubicBezTo>
                  <a:cubicBezTo>
                    <a:pt x="90" y="161"/>
                    <a:pt x="185" y="170"/>
                    <a:pt x="282" y="170"/>
                  </a:cubicBezTo>
                  <a:cubicBezTo>
                    <a:pt x="378" y="170"/>
                    <a:pt x="476" y="161"/>
                    <a:pt x="572" y="161"/>
                  </a:cubicBezTo>
                  <a:cubicBezTo>
                    <a:pt x="480" y="51"/>
                    <a:pt x="388" y="1"/>
                    <a:pt x="2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8305;p32">
              <a:extLst>
                <a:ext uri="{FF2B5EF4-FFF2-40B4-BE49-F238E27FC236}">
                  <a16:creationId xmlns:a16="http://schemas.microsoft.com/office/drawing/2014/main" id="{2A71A17A-22C8-4A21-98D6-C60080F0A853}"/>
                </a:ext>
              </a:extLst>
            </p:cNvPr>
            <p:cNvSpPr/>
            <p:nvPr/>
          </p:nvSpPr>
          <p:spPr>
            <a:xfrm>
              <a:off x="5717675" y="3520800"/>
              <a:ext cx="4475" cy="1450"/>
            </a:xfrm>
            <a:custGeom>
              <a:avLst/>
              <a:gdLst/>
              <a:ahLst/>
              <a:cxnLst/>
              <a:rect l="l" t="t" r="r" b="b"/>
              <a:pathLst>
                <a:path w="179" h="58" extrusionOk="0">
                  <a:moveTo>
                    <a:pt x="0" y="1"/>
                  </a:moveTo>
                  <a:lnTo>
                    <a:pt x="0" y="1"/>
                  </a:lnTo>
                  <a:cubicBezTo>
                    <a:pt x="44" y="35"/>
                    <a:pt x="81" y="57"/>
                    <a:pt x="126" y="57"/>
                  </a:cubicBezTo>
                  <a:cubicBezTo>
                    <a:pt x="142" y="57"/>
                    <a:pt x="160" y="55"/>
                    <a:pt x="179" y="48"/>
                  </a:cubicBezTo>
                  <a:lnTo>
                    <a:pt x="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8306;p32">
              <a:extLst>
                <a:ext uri="{FF2B5EF4-FFF2-40B4-BE49-F238E27FC236}">
                  <a16:creationId xmlns:a16="http://schemas.microsoft.com/office/drawing/2014/main" id="{64DA071D-7577-4841-BF01-D74F704F4674}"/>
                </a:ext>
              </a:extLst>
            </p:cNvPr>
            <p:cNvSpPr/>
            <p:nvPr/>
          </p:nvSpPr>
          <p:spPr>
            <a:xfrm>
              <a:off x="6199575" y="3507700"/>
              <a:ext cx="4475" cy="1225"/>
            </a:xfrm>
            <a:custGeom>
              <a:avLst/>
              <a:gdLst/>
              <a:ahLst/>
              <a:cxnLst/>
              <a:rect l="l" t="t" r="r" b="b"/>
              <a:pathLst>
                <a:path w="179" h="49" extrusionOk="0">
                  <a:moveTo>
                    <a:pt x="119" y="1"/>
                  </a:moveTo>
                  <a:cubicBezTo>
                    <a:pt x="72" y="13"/>
                    <a:pt x="36" y="36"/>
                    <a:pt x="0" y="48"/>
                  </a:cubicBezTo>
                  <a:lnTo>
                    <a:pt x="179" y="48"/>
                  </a:lnTo>
                  <a:cubicBezTo>
                    <a:pt x="143" y="36"/>
                    <a:pt x="131" y="1"/>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8307;p32">
              <a:extLst>
                <a:ext uri="{FF2B5EF4-FFF2-40B4-BE49-F238E27FC236}">
                  <a16:creationId xmlns:a16="http://schemas.microsoft.com/office/drawing/2014/main" id="{2D63A819-DC31-4A1C-BC5D-0CDAD822C331}"/>
                </a:ext>
              </a:extLst>
            </p:cNvPr>
            <p:cNvSpPr/>
            <p:nvPr/>
          </p:nvSpPr>
          <p:spPr>
            <a:xfrm>
              <a:off x="5940025" y="3486375"/>
              <a:ext cx="49725" cy="13100"/>
            </a:xfrm>
            <a:custGeom>
              <a:avLst/>
              <a:gdLst/>
              <a:ahLst/>
              <a:cxnLst/>
              <a:rect l="l" t="t" r="r" b="b"/>
              <a:pathLst>
                <a:path w="1989" h="524" extrusionOk="0">
                  <a:moveTo>
                    <a:pt x="1115" y="1"/>
                  </a:moveTo>
                  <a:cubicBezTo>
                    <a:pt x="952" y="1"/>
                    <a:pt x="789" y="8"/>
                    <a:pt x="619" y="8"/>
                  </a:cubicBezTo>
                  <a:lnTo>
                    <a:pt x="203" y="8"/>
                  </a:lnTo>
                  <a:cubicBezTo>
                    <a:pt x="119" y="8"/>
                    <a:pt x="60" y="32"/>
                    <a:pt x="24" y="80"/>
                  </a:cubicBezTo>
                  <a:cubicBezTo>
                    <a:pt x="24" y="115"/>
                    <a:pt x="0" y="139"/>
                    <a:pt x="0" y="163"/>
                  </a:cubicBezTo>
                  <a:cubicBezTo>
                    <a:pt x="24" y="223"/>
                    <a:pt x="48" y="294"/>
                    <a:pt x="95" y="330"/>
                  </a:cubicBezTo>
                  <a:cubicBezTo>
                    <a:pt x="143" y="377"/>
                    <a:pt x="191" y="413"/>
                    <a:pt x="250" y="425"/>
                  </a:cubicBezTo>
                  <a:cubicBezTo>
                    <a:pt x="345" y="437"/>
                    <a:pt x="441" y="437"/>
                    <a:pt x="512" y="496"/>
                  </a:cubicBezTo>
                  <a:lnTo>
                    <a:pt x="631" y="496"/>
                  </a:lnTo>
                  <a:cubicBezTo>
                    <a:pt x="631" y="485"/>
                    <a:pt x="655" y="485"/>
                    <a:pt x="691" y="461"/>
                  </a:cubicBezTo>
                  <a:cubicBezTo>
                    <a:pt x="697" y="458"/>
                    <a:pt x="704" y="456"/>
                    <a:pt x="712" y="456"/>
                  </a:cubicBezTo>
                  <a:cubicBezTo>
                    <a:pt x="738" y="456"/>
                    <a:pt x="771" y="470"/>
                    <a:pt x="798" y="496"/>
                  </a:cubicBezTo>
                  <a:lnTo>
                    <a:pt x="1215" y="496"/>
                  </a:lnTo>
                  <a:cubicBezTo>
                    <a:pt x="1280" y="514"/>
                    <a:pt x="1349" y="523"/>
                    <a:pt x="1421" y="523"/>
                  </a:cubicBezTo>
                  <a:cubicBezTo>
                    <a:pt x="1494" y="523"/>
                    <a:pt x="1572" y="514"/>
                    <a:pt x="1655" y="496"/>
                  </a:cubicBezTo>
                  <a:lnTo>
                    <a:pt x="1786" y="496"/>
                  </a:lnTo>
                  <a:cubicBezTo>
                    <a:pt x="1988" y="163"/>
                    <a:pt x="1703" y="115"/>
                    <a:pt x="1488" y="20"/>
                  </a:cubicBezTo>
                  <a:cubicBezTo>
                    <a:pt x="1361" y="5"/>
                    <a:pt x="1238" y="1"/>
                    <a:pt x="11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8308;p32">
              <a:extLst>
                <a:ext uri="{FF2B5EF4-FFF2-40B4-BE49-F238E27FC236}">
                  <a16:creationId xmlns:a16="http://schemas.microsoft.com/office/drawing/2014/main" id="{19BCC028-EC16-446F-B1A7-972B672DE52E}"/>
                </a:ext>
              </a:extLst>
            </p:cNvPr>
            <p:cNvSpPr/>
            <p:nvPr/>
          </p:nvSpPr>
          <p:spPr>
            <a:xfrm>
              <a:off x="5884650" y="3482550"/>
              <a:ext cx="37225" cy="15950"/>
            </a:xfrm>
            <a:custGeom>
              <a:avLst/>
              <a:gdLst/>
              <a:ahLst/>
              <a:cxnLst/>
              <a:rect l="l" t="t" r="r" b="b"/>
              <a:pathLst>
                <a:path w="1489" h="638" extrusionOk="0">
                  <a:moveTo>
                    <a:pt x="389" y="0"/>
                  </a:moveTo>
                  <a:cubicBezTo>
                    <a:pt x="303" y="0"/>
                    <a:pt x="221" y="19"/>
                    <a:pt x="155" y="102"/>
                  </a:cubicBezTo>
                  <a:cubicBezTo>
                    <a:pt x="1" y="328"/>
                    <a:pt x="96" y="459"/>
                    <a:pt x="334" y="507"/>
                  </a:cubicBezTo>
                  <a:cubicBezTo>
                    <a:pt x="513" y="542"/>
                    <a:pt x="715" y="471"/>
                    <a:pt x="870" y="638"/>
                  </a:cubicBezTo>
                  <a:lnTo>
                    <a:pt x="965" y="638"/>
                  </a:lnTo>
                  <a:cubicBezTo>
                    <a:pt x="1132" y="542"/>
                    <a:pt x="1358" y="578"/>
                    <a:pt x="1465" y="399"/>
                  </a:cubicBezTo>
                  <a:cubicBezTo>
                    <a:pt x="1477" y="340"/>
                    <a:pt x="1489" y="280"/>
                    <a:pt x="1477" y="221"/>
                  </a:cubicBezTo>
                  <a:cubicBezTo>
                    <a:pt x="1429" y="149"/>
                    <a:pt x="1370" y="90"/>
                    <a:pt x="1286" y="42"/>
                  </a:cubicBezTo>
                  <a:cubicBezTo>
                    <a:pt x="1234" y="23"/>
                    <a:pt x="1185" y="14"/>
                    <a:pt x="1136" y="14"/>
                  </a:cubicBezTo>
                  <a:cubicBezTo>
                    <a:pt x="1096" y="14"/>
                    <a:pt x="1055" y="20"/>
                    <a:pt x="1013" y="30"/>
                  </a:cubicBezTo>
                  <a:cubicBezTo>
                    <a:pt x="983" y="54"/>
                    <a:pt x="952" y="62"/>
                    <a:pt x="921" y="62"/>
                  </a:cubicBezTo>
                  <a:cubicBezTo>
                    <a:pt x="841" y="62"/>
                    <a:pt x="760" y="7"/>
                    <a:pt x="691" y="7"/>
                  </a:cubicBezTo>
                  <a:cubicBezTo>
                    <a:pt x="665" y="12"/>
                    <a:pt x="638" y="14"/>
                    <a:pt x="610" y="14"/>
                  </a:cubicBezTo>
                  <a:cubicBezTo>
                    <a:pt x="538" y="14"/>
                    <a:pt x="462" y="0"/>
                    <a:pt x="3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8309;p32">
              <a:extLst>
                <a:ext uri="{FF2B5EF4-FFF2-40B4-BE49-F238E27FC236}">
                  <a16:creationId xmlns:a16="http://schemas.microsoft.com/office/drawing/2014/main" id="{B2A1B79F-F0FE-4E2C-98B0-AEB2AA29BCE7}"/>
                </a:ext>
              </a:extLst>
            </p:cNvPr>
            <p:cNvSpPr/>
            <p:nvPr/>
          </p:nvSpPr>
          <p:spPr>
            <a:xfrm>
              <a:off x="6045375" y="3491625"/>
              <a:ext cx="28275" cy="10975"/>
            </a:xfrm>
            <a:custGeom>
              <a:avLst/>
              <a:gdLst/>
              <a:ahLst/>
              <a:cxnLst/>
              <a:rect l="l" t="t" r="r" b="b"/>
              <a:pathLst>
                <a:path w="1131" h="439" extrusionOk="0">
                  <a:moveTo>
                    <a:pt x="156" y="1"/>
                  </a:moveTo>
                  <a:cubicBezTo>
                    <a:pt x="132" y="25"/>
                    <a:pt x="120" y="36"/>
                    <a:pt x="108" y="84"/>
                  </a:cubicBezTo>
                  <a:cubicBezTo>
                    <a:pt x="72" y="120"/>
                    <a:pt x="49" y="179"/>
                    <a:pt x="37" y="227"/>
                  </a:cubicBezTo>
                  <a:cubicBezTo>
                    <a:pt x="13" y="263"/>
                    <a:pt x="13" y="275"/>
                    <a:pt x="1" y="298"/>
                  </a:cubicBezTo>
                  <a:cubicBezTo>
                    <a:pt x="138" y="411"/>
                    <a:pt x="287" y="438"/>
                    <a:pt x="439" y="438"/>
                  </a:cubicBezTo>
                  <a:cubicBezTo>
                    <a:pt x="575" y="438"/>
                    <a:pt x="714" y="417"/>
                    <a:pt x="849" y="417"/>
                  </a:cubicBezTo>
                  <a:cubicBezTo>
                    <a:pt x="864" y="417"/>
                    <a:pt x="879" y="417"/>
                    <a:pt x="894" y="417"/>
                  </a:cubicBezTo>
                  <a:cubicBezTo>
                    <a:pt x="907" y="420"/>
                    <a:pt x="921" y="421"/>
                    <a:pt x="934" y="421"/>
                  </a:cubicBezTo>
                  <a:cubicBezTo>
                    <a:pt x="1038" y="421"/>
                    <a:pt x="1131" y="342"/>
                    <a:pt x="1120" y="215"/>
                  </a:cubicBezTo>
                  <a:cubicBezTo>
                    <a:pt x="1096" y="60"/>
                    <a:pt x="1001" y="25"/>
                    <a:pt x="870" y="25"/>
                  </a:cubicBezTo>
                  <a:cubicBezTo>
                    <a:pt x="632" y="1"/>
                    <a:pt x="394" y="1"/>
                    <a:pt x="15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8310;p32">
              <a:extLst>
                <a:ext uri="{FF2B5EF4-FFF2-40B4-BE49-F238E27FC236}">
                  <a16:creationId xmlns:a16="http://schemas.microsoft.com/office/drawing/2014/main" id="{5C95CBB7-F59D-4889-9283-CC1946733CFF}"/>
                </a:ext>
              </a:extLst>
            </p:cNvPr>
            <p:cNvSpPr/>
            <p:nvPr/>
          </p:nvSpPr>
          <p:spPr>
            <a:xfrm>
              <a:off x="6012950" y="3489850"/>
              <a:ext cx="30375" cy="11925"/>
            </a:xfrm>
            <a:custGeom>
              <a:avLst/>
              <a:gdLst/>
              <a:ahLst/>
              <a:cxnLst/>
              <a:rect l="l" t="t" r="r" b="b"/>
              <a:pathLst>
                <a:path w="1215" h="477" extrusionOk="0">
                  <a:moveTo>
                    <a:pt x="294" y="0"/>
                  </a:moveTo>
                  <a:cubicBezTo>
                    <a:pt x="181" y="0"/>
                    <a:pt x="77" y="49"/>
                    <a:pt x="0" y="227"/>
                  </a:cubicBezTo>
                  <a:lnTo>
                    <a:pt x="155" y="369"/>
                  </a:lnTo>
                  <a:cubicBezTo>
                    <a:pt x="238" y="453"/>
                    <a:pt x="357" y="429"/>
                    <a:pt x="453" y="477"/>
                  </a:cubicBezTo>
                  <a:cubicBezTo>
                    <a:pt x="595" y="465"/>
                    <a:pt x="738" y="465"/>
                    <a:pt x="881" y="465"/>
                  </a:cubicBezTo>
                  <a:cubicBezTo>
                    <a:pt x="976" y="417"/>
                    <a:pt x="1096" y="429"/>
                    <a:pt x="1167" y="369"/>
                  </a:cubicBezTo>
                  <a:cubicBezTo>
                    <a:pt x="1215" y="310"/>
                    <a:pt x="1215" y="250"/>
                    <a:pt x="1179" y="191"/>
                  </a:cubicBezTo>
                  <a:cubicBezTo>
                    <a:pt x="1112" y="95"/>
                    <a:pt x="1037" y="38"/>
                    <a:pt x="936" y="38"/>
                  </a:cubicBezTo>
                  <a:cubicBezTo>
                    <a:pt x="911" y="38"/>
                    <a:pt x="885" y="41"/>
                    <a:pt x="857" y="48"/>
                  </a:cubicBezTo>
                  <a:cubicBezTo>
                    <a:pt x="817" y="67"/>
                    <a:pt x="774" y="75"/>
                    <a:pt x="730" y="75"/>
                  </a:cubicBezTo>
                  <a:cubicBezTo>
                    <a:pt x="589" y="75"/>
                    <a:pt x="434" y="0"/>
                    <a:pt x="2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8311;p32">
              <a:extLst>
                <a:ext uri="{FF2B5EF4-FFF2-40B4-BE49-F238E27FC236}">
                  <a16:creationId xmlns:a16="http://schemas.microsoft.com/office/drawing/2014/main" id="{D6202027-1E2A-4EA8-B8CF-3CBEF659328C}"/>
                </a:ext>
              </a:extLst>
            </p:cNvPr>
            <p:cNvSpPr/>
            <p:nvPr/>
          </p:nvSpPr>
          <p:spPr>
            <a:xfrm>
              <a:off x="5989725" y="3486350"/>
              <a:ext cx="22350" cy="14600"/>
            </a:xfrm>
            <a:custGeom>
              <a:avLst/>
              <a:gdLst/>
              <a:ahLst/>
              <a:cxnLst/>
              <a:rect l="l" t="t" r="r" b="b"/>
              <a:pathLst>
                <a:path w="894" h="584" extrusionOk="0">
                  <a:moveTo>
                    <a:pt x="371" y="0"/>
                  </a:moveTo>
                  <a:cubicBezTo>
                    <a:pt x="274" y="0"/>
                    <a:pt x="179" y="15"/>
                    <a:pt x="84" y="33"/>
                  </a:cubicBezTo>
                  <a:cubicBezTo>
                    <a:pt x="12" y="152"/>
                    <a:pt x="0" y="259"/>
                    <a:pt x="84" y="367"/>
                  </a:cubicBezTo>
                  <a:cubicBezTo>
                    <a:pt x="155" y="450"/>
                    <a:pt x="298" y="426"/>
                    <a:pt x="370" y="509"/>
                  </a:cubicBezTo>
                  <a:cubicBezTo>
                    <a:pt x="441" y="557"/>
                    <a:pt x="515" y="584"/>
                    <a:pt x="588" y="584"/>
                  </a:cubicBezTo>
                  <a:cubicBezTo>
                    <a:pt x="661" y="584"/>
                    <a:pt x="733" y="557"/>
                    <a:pt x="798" y="497"/>
                  </a:cubicBezTo>
                  <a:lnTo>
                    <a:pt x="798" y="367"/>
                  </a:lnTo>
                  <a:cubicBezTo>
                    <a:pt x="893" y="188"/>
                    <a:pt x="739" y="152"/>
                    <a:pt x="655" y="69"/>
                  </a:cubicBezTo>
                  <a:lnTo>
                    <a:pt x="667" y="57"/>
                  </a:lnTo>
                  <a:cubicBezTo>
                    <a:pt x="566" y="15"/>
                    <a:pt x="468" y="0"/>
                    <a:pt x="3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8312;p32">
              <a:extLst>
                <a:ext uri="{FF2B5EF4-FFF2-40B4-BE49-F238E27FC236}">
                  <a16:creationId xmlns:a16="http://schemas.microsoft.com/office/drawing/2014/main" id="{1D6D348B-13F1-4803-95C0-2662E665CD1C}"/>
                </a:ext>
              </a:extLst>
            </p:cNvPr>
            <p:cNvSpPr/>
            <p:nvPr/>
          </p:nvSpPr>
          <p:spPr>
            <a:xfrm>
              <a:off x="6006100" y="3488050"/>
              <a:ext cx="30375" cy="8275"/>
            </a:xfrm>
            <a:custGeom>
              <a:avLst/>
              <a:gdLst/>
              <a:ahLst/>
              <a:cxnLst/>
              <a:rect l="l" t="t" r="r" b="b"/>
              <a:pathLst>
                <a:path w="1215" h="331" extrusionOk="0">
                  <a:moveTo>
                    <a:pt x="0" y="1"/>
                  </a:moveTo>
                  <a:cubicBezTo>
                    <a:pt x="60" y="108"/>
                    <a:pt x="96" y="191"/>
                    <a:pt x="143" y="299"/>
                  </a:cubicBezTo>
                  <a:cubicBezTo>
                    <a:pt x="167" y="293"/>
                    <a:pt x="191" y="290"/>
                    <a:pt x="213" y="290"/>
                  </a:cubicBezTo>
                  <a:cubicBezTo>
                    <a:pt x="235" y="290"/>
                    <a:pt x="256" y="293"/>
                    <a:pt x="274" y="299"/>
                  </a:cubicBezTo>
                  <a:cubicBezTo>
                    <a:pt x="368" y="192"/>
                    <a:pt x="461" y="142"/>
                    <a:pt x="558" y="142"/>
                  </a:cubicBezTo>
                  <a:cubicBezTo>
                    <a:pt x="647" y="142"/>
                    <a:pt x="737" y="183"/>
                    <a:pt x="834" y="263"/>
                  </a:cubicBezTo>
                  <a:cubicBezTo>
                    <a:pt x="890" y="312"/>
                    <a:pt x="933" y="331"/>
                    <a:pt x="969" y="331"/>
                  </a:cubicBezTo>
                  <a:cubicBezTo>
                    <a:pt x="1054" y="331"/>
                    <a:pt x="1093" y="219"/>
                    <a:pt x="1143" y="144"/>
                  </a:cubicBezTo>
                  <a:cubicBezTo>
                    <a:pt x="1203" y="120"/>
                    <a:pt x="1215" y="72"/>
                    <a:pt x="1143" y="25"/>
                  </a:cubicBezTo>
                  <a:cubicBezTo>
                    <a:pt x="750" y="13"/>
                    <a:pt x="381"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8313;p32">
              <a:extLst>
                <a:ext uri="{FF2B5EF4-FFF2-40B4-BE49-F238E27FC236}">
                  <a16:creationId xmlns:a16="http://schemas.microsoft.com/office/drawing/2014/main" id="{A42B2B22-CBD0-4B31-8E5E-4704F568EC6E}"/>
                </a:ext>
              </a:extLst>
            </p:cNvPr>
            <p:cNvSpPr/>
            <p:nvPr/>
          </p:nvSpPr>
          <p:spPr>
            <a:xfrm>
              <a:off x="5917700" y="3486450"/>
              <a:ext cx="19375" cy="12350"/>
            </a:xfrm>
            <a:custGeom>
              <a:avLst/>
              <a:gdLst/>
              <a:ahLst/>
              <a:cxnLst/>
              <a:rect l="l" t="t" r="r" b="b"/>
              <a:pathLst>
                <a:path w="775" h="494" extrusionOk="0">
                  <a:moveTo>
                    <a:pt x="318" y="1"/>
                  </a:moveTo>
                  <a:cubicBezTo>
                    <a:pt x="239" y="1"/>
                    <a:pt x="163" y="15"/>
                    <a:pt x="95" y="77"/>
                  </a:cubicBezTo>
                  <a:lnTo>
                    <a:pt x="95" y="208"/>
                  </a:lnTo>
                  <a:cubicBezTo>
                    <a:pt x="0" y="386"/>
                    <a:pt x="155" y="422"/>
                    <a:pt x="238" y="493"/>
                  </a:cubicBezTo>
                  <a:lnTo>
                    <a:pt x="500" y="493"/>
                  </a:lnTo>
                  <a:cubicBezTo>
                    <a:pt x="560" y="446"/>
                    <a:pt x="595" y="410"/>
                    <a:pt x="643" y="351"/>
                  </a:cubicBezTo>
                  <a:cubicBezTo>
                    <a:pt x="703" y="208"/>
                    <a:pt x="774" y="77"/>
                    <a:pt x="584" y="5"/>
                  </a:cubicBezTo>
                  <a:cubicBezTo>
                    <a:pt x="560" y="9"/>
                    <a:pt x="536" y="10"/>
                    <a:pt x="513" y="10"/>
                  </a:cubicBezTo>
                  <a:cubicBezTo>
                    <a:pt x="447" y="10"/>
                    <a:pt x="382" y="1"/>
                    <a:pt x="31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8314;p32">
              <a:extLst>
                <a:ext uri="{FF2B5EF4-FFF2-40B4-BE49-F238E27FC236}">
                  <a16:creationId xmlns:a16="http://schemas.microsoft.com/office/drawing/2014/main" id="{6CFBF274-6B92-41F0-82DF-865C0AD847EB}"/>
                </a:ext>
              </a:extLst>
            </p:cNvPr>
            <p:cNvSpPr/>
            <p:nvPr/>
          </p:nvSpPr>
          <p:spPr>
            <a:xfrm>
              <a:off x="5977225" y="3485975"/>
              <a:ext cx="14900" cy="12525"/>
            </a:xfrm>
            <a:custGeom>
              <a:avLst/>
              <a:gdLst/>
              <a:ahLst/>
              <a:cxnLst/>
              <a:rect l="l" t="t" r="r" b="b"/>
              <a:pathLst>
                <a:path w="596" h="501" extrusionOk="0">
                  <a:moveTo>
                    <a:pt x="307" y="1"/>
                  </a:moveTo>
                  <a:cubicBezTo>
                    <a:pt x="209" y="1"/>
                    <a:pt x="108" y="30"/>
                    <a:pt x="0" y="72"/>
                  </a:cubicBezTo>
                  <a:cubicBezTo>
                    <a:pt x="96" y="215"/>
                    <a:pt x="322" y="274"/>
                    <a:pt x="286" y="501"/>
                  </a:cubicBezTo>
                  <a:cubicBezTo>
                    <a:pt x="393" y="453"/>
                    <a:pt x="477" y="405"/>
                    <a:pt x="584" y="370"/>
                  </a:cubicBezTo>
                  <a:cubicBezTo>
                    <a:pt x="584" y="274"/>
                    <a:pt x="596" y="203"/>
                    <a:pt x="596" y="108"/>
                  </a:cubicBezTo>
                  <a:cubicBezTo>
                    <a:pt x="500" y="30"/>
                    <a:pt x="405" y="1"/>
                    <a:pt x="3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8315;p32">
              <a:extLst>
                <a:ext uri="{FF2B5EF4-FFF2-40B4-BE49-F238E27FC236}">
                  <a16:creationId xmlns:a16="http://schemas.microsoft.com/office/drawing/2014/main" id="{B44B38E7-3674-4B9E-91E7-9C7FC5B9046E}"/>
                </a:ext>
              </a:extLst>
            </p:cNvPr>
            <p:cNvSpPr/>
            <p:nvPr/>
          </p:nvSpPr>
          <p:spPr>
            <a:xfrm>
              <a:off x="5908750" y="3491625"/>
              <a:ext cx="15225" cy="6875"/>
            </a:xfrm>
            <a:custGeom>
              <a:avLst/>
              <a:gdLst/>
              <a:ahLst/>
              <a:cxnLst/>
              <a:rect l="l" t="t" r="r" b="b"/>
              <a:pathLst>
                <a:path w="609" h="275" extrusionOk="0">
                  <a:moveTo>
                    <a:pt x="453" y="1"/>
                  </a:moveTo>
                  <a:lnTo>
                    <a:pt x="1" y="275"/>
                  </a:lnTo>
                  <a:lnTo>
                    <a:pt x="608" y="275"/>
                  </a:lnTo>
                  <a:cubicBezTo>
                    <a:pt x="561" y="179"/>
                    <a:pt x="513" y="96"/>
                    <a:pt x="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8316;p32">
              <a:extLst>
                <a:ext uri="{FF2B5EF4-FFF2-40B4-BE49-F238E27FC236}">
                  <a16:creationId xmlns:a16="http://schemas.microsoft.com/office/drawing/2014/main" id="{00B09F1F-1ED4-431A-A50A-1DCC4C7917E8}"/>
                </a:ext>
              </a:extLst>
            </p:cNvPr>
            <p:cNvSpPr/>
            <p:nvPr/>
          </p:nvSpPr>
          <p:spPr>
            <a:xfrm>
              <a:off x="5970375" y="3497200"/>
              <a:ext cx="10750" cy="4950"/>
            </a:xfrm>
            <a:custGeom>
              <a:avLst/>
              <a:gdLst/>
              <a:ahLst/>
              <a:cxnLst/>
              <a:rect l="l" t="t" r="r" b="b"/>
              <a:pathLst>
                <a:path w="430" h="198" extrusionOk="0">
                  <a:moveTo>
                    <a:pt x="210" y="1"/>
                  </a:moveTo>
                  <a:cubicBezTo>
                    <a:pt x="140" y="1"/>
                    <a:pt x="72" y="22"/>
                    <a:pt x="1" y="63"/>
                  </a:cubicBezTo>
                  <a:cubicBezTo>
                    <a:pt x="66" y="153"/>
                    <a:pt x="135" y="197"/>
                    <a:pt x="206" y="197"/>
                  </a:cubicBezTo>
                  <a:cubicBezTo>
                    <a:pt x="277" y="197"/>
                    <a:pt x="352" y="153"/>
                    <a:pt x="429" y="63"/>
                  </a:cubicBezTo>
                  <a:cubicBezTo>
                    <a:pt x="352" y="22"/>
                    <a:pt x="280" y="1"/>
                    <a:pt x="2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8317;p32">
              <a:extLst>
                <a:ext uri="{FF2B5EF4-FFF2-40B4-BE49-F238E27FC236}">
                  <a16:creationId xmlns:a16="http://schemas.microsoft.com/office/drawing/2014/main" id="{FFA267A1-1371-44E5-B523-696AF5A1AFDC}"/>
                </a:ext>
              </a:extLst>
            </p:cNvPr>
            <p:cNvSpPr/>
            <p:nvPr/>
          </p:nvSpPr>
          <p:spPr>
            <a:xfrm>
              <a:off x="6034675" y="3488350"/>
              <a:ext cx="14000" cy="6875"/>
            </a:xfrm>
            <a:custGeom>
              <a:avLst/>
              <a:gdLst/>
              <a:ahLst/>
              <a:cxnLst/>
              <a:rect l="l" t="t" r="r" b="b"/>
              <a:pathLst>
                <a:path w="560" h="275" extrusionOk="0">
                  <a:moveTo>
                    <a:pt x="560" y="1"/>
                  </a:moveTo>
                  <a:cubicBezTo>
                    <a:pt x="381" y="1"/>
                    <a:pt x="191" y="13"/>
                    <a:pt x="0" y="13"/>
                  </a:cubicBezTo>
                  <a:lnTo>
                    <a:pt x="0" y="132"/>
                  </a:lnTo>
                  <a:cubicBezTo>
                    <a:pt x="107" y="179"/>
                    <a:pt x="191" y="227"/>
                    <a:pt x="262" y="275"/>
                  </a:cubicBezTo>
                  <a:lnTo>
                    <a:pt x="358" y="275"/>
                  </a:lnTo>
                  <a:cubicBezTo>
                    <a:pt x="441" y="251"/>
                    <a:pt x="500" y="215"/>
                    <a:pt x="560" y="132"/>
                  </a:cubicBezTo>
                  <a:lnTo>
                    <a:pt x="56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8318;p32">
              <a:extLst>
                <a:ext uri="{FF2B5EF4-FFF2-40B4-BE49-F238E27FC236}">
                  <a16:creationId xmlns:a16="http://schemas.microsoft.com/office/drawing/2014/main" id="{021F779D-4EEC-419C-9EB2-81612FDD2C07}"/>
                </a:ext>
              </a:extLst>
            </p:cNvPr>
            <p:cNvSpPr/>
            <p:nvPr/>
          </p:nvSpPr>
          <p:spPr>
            <a:xfrm>
              <a:off x="5998950" y="3498475"/>
              <a:ext cx="10750" cy="3750"/>
            </a:xfrm>
            <a:custGeom>
              <a:avLst/>
              <a:gdLst/>
              <a:ahLst/>
              <a:cxnLst/>
              <a:rect l="l" t="t" r="r" b="b"/>
              <a:pathLst>
                <a:path w="430" h="150" extrusionOk="0">
                  <a:moveTo>
                    <a:pt x="429" y="1"/>
                  </a:moveTo>
                  <a:lnTo>
                    <a:pt x="429" y="1"/>
                  </a:lnTo>
                  <a:cubicBezTo>
                    <a:pt x="286" y="12"/>
                    <a:pt x="143" y="12"/>
                    <a:pt x="1" y="12"/>
                  </a:cubicBezTo>
                  <a:cubicBezTo>
                    <a:pt x="72" y="102"/>
                    <a:pt x="143" y="149"/>
                    <a:pt x="215" y="149"/>
                  </a:cubicBezTo>
                  <a:cubicBezTo>
                    <a:pt x="286" y="149"/>
                    <a:pt x="358" y="102"/>
                    <a:pt x="4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8319;p32">
              <a:extLst>
                <a:ext uri="{FF2B5EF4-FFF2-40B4-BE49-F238E27FC236}">
                  <a16:creationId xmlns:a16="http://schemas.microsoft.com/office/drawing/2014/main" id="{42D7D669-043D-473B-82C7-CC516F811F81}"/>
                </a:ext>
              </a:extLst>
            </p:cNvPr>
            <p:cNvSpPr/>
            <p:nvPr/>
          </p:nvSpPr>
          <p:spPr>
            <a:xfrm>
              <a:off x="6034975" y="3498775"/>
              <a:ext cx="7150" cy="2950"/>
            </a:xfrm>
            <a:custGeom>
              <a:avLst/>
              <a:gdLst/>
              <a:ahLst/>
              <a:cxnLst/>
              <a:rect l="l" t="t" r="r" b="b"/>
              <a:pathLst>
                <a:path w="286" h="118" extrusionOk="0">
                  <a:moveTo>
                    <a:pt x="286" y="0"/>
                  </a:moveTo>
                  <a:cubicBezTo>
                    <a:pt x="179" y="0"/>
                    <a:pt x="72" y="12"/>
                    <a:pt x="0" y="108"/>
                  </a:cubicBezTo>
                  <a:cubicBezTo>
                    <a:pt x="32" y="114"/>
                    <a:pt x="61" y="118"/>
                    <a:pt x="89" y="118"/>
                  </a:cubicBezTo>
                  <a:cubicBezTo>
                    <a:pt x="168" y="118"/>
                    <a:pt x="233" y="88"/>
                    <a:pt x="28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8320;p32">
              <a:extLst>
                <a:ext uri="{FF2B5EF4-FFF2-40B4-BE49-F238E27FC236}">
                  <a16:creationId xmlns:a16="http://schemas.microsoft.com/office/drawing/2014/main" id="{B0513AAC-E0D3-4E1C-AC7C-87EFCADA135D}"/>
                </a:ext>
              </a:extLst>
            </p:cNvPr>
            <p:cNvSpPr/>
            <p:nvPr/>
          </p:nvSpPr>
          <p:spPr>
            <a:xfrm>
              <a:off x="5991800" y="3495500"/>
              <a:ext cx="7175" cy="3600"/>
            </a:xfrm>
            <a:custGeom>
              <a:avLst/>
              <a:gdLst/>
              <a:ahLst/>
              <a:cxnLst/>
              <a:rect l="l" t="t" r="r" b="b"/>
              <a:pathLst>
                <a:path w="287" h="144" extrusionOk="0">
                  <a:moveTo>
                    <a:pt x="1" y="1"/>
                  </a:moveTo>
                  <a:cubicBezTo>
                    <a:pt x="60" y="108"/>
                    <a:pt x="168" y="131"/>
                    <a:pt x="287" y="143"/>
                  </a:cubicBezTo>
                  <a:cubicBezTo>
                    <a:pt x="227" y="24"/>
                    <a:pt x="120"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8321;p32">
              <a:extLst>
                <a:ext uri="{FF2B5EF4-FFF2-40B4-BE49-F238E27FC236}">
                  <a16:creationId xmlns:a16="http://schemas.microsoft.com/office/drawing/2014/main" id="{3839DB1A-76C0-456D-A55C-D1C8FF30E4BF}"/>
                </a:ext>
              </a:extLst>
            </p:cNvPr>
            <p:cNvSpPr/>
            <p:nvPr/>
          </p:nvSpPr>
          <p:spPr>
            <a:xfrm>
              <a:off x="6016800" y="3498775"/>
              <a:ext cx="7475" cy="2950"/>
            </a:xfrm>
            <a:custGeom>
              <a:avLst/>
              <a:gdLst/>
              <a:ahLst/>
              <a:cxnLst/>
              <a:rect l="l" t="t" r="r" b="b"/>
              <a:pathLst>
                <a:path w="299" h="118" extrusionOk="0">
                  <a:moveTo>
                    <a:pt x="1" y="0"/>
                  </a:moveTo>
                  <a:cubicBezTo>
                    <a:pt x="54" y="88"/>
                    <a:pt x="125" y="118"/>
                    <a:pt x="207" y="118"/>
                  </a:cubicBezTo>
                  <a:cubicBezTo>
                    <a:pt x="237" y="118"/>
                    <a:pt x="267" y="114"/>
                    <a:pt x="299" y="108"/>
                  </a:cubicBezTo>
                  <a:cubicBezTo>
                    <a:pt x="227" y="12"/>
                    <a:pt x="120"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8322;p32">
              <a:extLst>
                <a:ext uri="{FF2B5EF4-FFF2-40B4-BE49-F238E27FC236}">
                  <a16:creationId xmlns:a16="http://schemas.microsoft.com/office/drawing/2014/main" id="{21CE5114-9797-46D4-AA4E-C35470B476EA}"/>
                </a:ext>
              </a:extLst>
            </p:cNvPr>
            <p:cNvSpPr/>
            <p:nvPr/>
          </p:nvSpPr>
          <p:spPr>
            <a:xfrm>
              <a:off x="5943875" y="3495200"/>
              <a:ext cx="8675" cy="3300"/>
            </a:xfrm>
            <a:custGeom>
              <a:avLst/>
              <a:gdLst/>
              <a:ahLst/>
              <a:cxnLst/>
              <a:rect l="l" t="t" r="r" b="b"/>
              <a:pathLst>
                <a:path w="347" h="132" extrusionOk="0">
                  <a:moveTo>
                    <a:pt x="49" y="1"/>
                  </a:moveTo>
                  <a:cubicBezTo>
                    <a:pt x="1" y="36"/>
                    <a:pt x="1" y="84"/>
                    <a:pt x="25" y="132"/>
                  </a:cubicBezTo>
                  <a:lnTo>
                    <a:pt x="346" y="132"/>
                  </a:lnTo>
                  <a:cubicBezTo>
                    <a:pt x="263" y="24"/>
                    <a:pt x="168" y="1"/>
                    <a:pt x="4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8323;p32">
              <a:extLst>
                <a:ext uri="{FF2B5EF4-FFF2-40B4-BE49-F238E27FC236}">
                  <a16:creationId xmlns:a16="http://schemas.microsoft.com/office/drawing/2014/main" id="{33A1B551-8BA3-43A1-8C85-1D79764BDC16}"/>
                </a:ext>
              </a:extLst>
            </p:cNvPr>
            <p:cNvSpPr/>
            <p:nvPr/>
          </p:nvSpPr>
          <p:spPr>
            <a:xfrm>
              <a:off x="5930500" y="3493325"/>
              <a:ext cx="8050" cy="5175"/>
            </a:xfrm>
            <a:custGeom>
              <a:avLst/>
              <a:gdLst/>
              <a:ahLst/>
              <a:cxnLst/>
              <a:rect l="l" t="t" r="r" b="b"/>
              <a:pathLst>
                <a:path w="322" h="207" extrusionOk="0">
                  <a:moveTo>
                    <a:pt x="163" y="0"/>
                  </a:moveTo>
                  <a:cubicBezTo>
                    <a:pt x="109" y="0"/>
                    <a:pt x="56" y="24"/>
                    <a:pt x="12" y="76"/>
                  </a:cubicBezTo>
                  <a:cubicBezTo>
                    <a:pt x="12" y="111"/>
                    <a:pt x="12" y="159"/>
                    <a:pt x="0" y="207"/>
                  </a:cubicBezTo>
                  <a:cubicBezTo>
                    <a:pt x="107" y="207"/>
                    <a:pt x="203" y="207"/>
                    <a:pt x="310" y="195"/>
                  </a:cubicBezTo>
                  <a:cubicBezTo>
                    <a:pt x="322" y="135"/>
                    <a:pt x="310" y="76"/>
                    <a:pt x="262" y="28"/>
                  </a:cubicBezTo>
                  <a:cubicBezTo>
                    <a:pt x="230" y="10"/>
                    <a:pt x="196" y="0"/>
                    <a:pt x="1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8324;p32">
              <a:extLst>
                <a:ext uri="{FF2B5EF4-FFF2-40B4-BE49-F238E27FC236}">
                  <a16:creationId xmlns:a16="http://schemas.microsoft.com/office/drawing/2014/main" id="{B0512A33-89E0-42CA-83C8-48723E1413EF}"/>
                </a:ext>
              </a:extLst>
            </p:cNvPr>
            <p:cNvSpPr/>
            <p:nvPr/>
          </p:nvSpPr>
          <p:spPr>
            <a:xfrm>
              <a:off x="5937925" y="3492950"/>
              <a:ext cx="7475" cy="5550"/>
            </a:xfrm>
            <a:custGeom>
              <a:avLst/>
              <a:gdLst/>
              <a:ahLst/>
              <a:cxnLst/>
              <a:rect l="l" t="t" r="r" b="b"/>
              <a:pathLst>
                <a:path w="299" h="222" extrusionOk="0">
                  <a:moveTo>
                    <a:pt x="128" y="0"/>
                  </a:moveTo>
                  <a:cubicBezTo>
                    <a:pt x="98" y="0"/>
                    <a:pt x="71" y="8"/>
                    <a:pt x="48" y="31"/>
                  </a:cubicBezTo>
                  <a:lnTo>
                    <a:pt x="1" y="91"/>
                  </a:lnTo>
                  <a:cubicBezTo>
                    <a:pt x="1" y="126"/>
                    <a:pt x="1" y="174"/>
                    <a:pt x="13" y="222"/>
                  </a:cubicBezTo>
                  <a:cubicBezTo>
                    <a:pt x="108" y="222"/>
                    <a:pt x="179" y="222"/>
                    <a:pt x="287" y="210"/>
                  </a:cubicBezTo>
                  <a:cubicBezTo>
                    <a:pt x="298" y="162"/>
                    <a:pt x="298" y="114"/>
                    <a:pt x="298" y="67"/>
                  </a:cubicBezTo>
                  <a:cubicBezTo>
                    <a:pt x="263" y="43"/>
                    <a:pt x="227" y="31"/>
                    <a:pt x="179" y="7"/>
                  </a:cubicBezTo>
                  <a:cubicBezTo>
                    <a:pt x="162" y="3"/>
                    <a:pt x="145" y="0"/>
                    <a:pt x="12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8325;p32">
              <a:extLst>
                <a:ext uri="{FF2B5EF4-FFF2-40B4-BE49-F238E27FC236}">
                  <a16:creationId xmlns:a16="http://schemas.microsoft.com/office/drawing/2014/main" id="{7E4C1A4B-8320-44A6-BCDC-AD6AED04BD5F}"/>
                </a:ext>
              </a:extLst>
            </p:cNvPr>
            <p:cNvSpPr/>
            <p:nvPr/>
          </p:nvSpPr>
          <p:spPr>
            <a:xfrm>
              <a:off x="6042100" y="3494800"/>
              <a:ext cx="4300" cy="4000"/>
            </a:xfrm>
            <a:custGeom>
              <a:avLst/>
              <a:gdLst/>
              <a:ahLst/>
              <a:cxnLst/>
              <a:rect l="l" t="t" r="r" b="b"/>
              <a:pathLst>
                <a:path w="172" h="160" extrusionOk="0">
                  <a:moveTo>
                    <a:pt x="78" y="0"/>
                  </a:moveTo>
                  <a:cubicBezTo>
                    <a:pt x="57" y="0"/>
                    <a:pt x="31" y="6"/>
                    <a:pt x="1" y="17"/>
                  </a:cubicBezTo>
                  <a:lnTo>
                    <a:pt x="1" y="159"/>
                  </a:lnTo>
                  <a:lnTo>
                    <a:pt x="144" y="159"/>
                  </a:lnTo>
                  <a:cubicBezTo>
                    <a:pt x="171" y="59"/>
                    <a:pt x="150" y="0"/>
                    <a:pt x="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8326;p32">
              <a:extLst>
                <a:ext uri="{FF2B5EF4-FFF2-40B4-BE49-F238E27FC236}">
                  <a16:creationId xmlns:a16="http://schemas.microsoft.com/office/drawing/2014/main" id="{E25F599C-6741-4144-80C6-078CF6B58DAB}"/>
                </a:ext>
              </a:extLst>
            </p:cNvPr>
            <p:cNvSpPr/>
            <p:nvPr/>
          </p:nvSpPr>
          <p:spPr>
            <a:xfrm>
              <a:off x="5955800" y="3496700"/>
              <a:ext cx="4175" cy="2025"/>
            </a:xfrm>
            <a:custGeom>
              <a:avLst/>
              <a:gdLst/>
              <a:ahLst/>
              <a:cxnLst/>
              <a:rect l="l" t="t" r="r" b="b"/>
              <a:pathLst>
                <a:path w="167" h="81" extrusionOk="0">
                  <a:moveTo>
                    <a:pt x="84" y="0"/>
                  </a:moveTo>
                  <a:cubicBezTo>
                    <a:pt x="57" y="0"/>
                    <a:pt x="30" y="24"/>
                    <a:pt x="0" y="72"/>
                  </a:cubicBezTo>
                  <a:cubicBezTo>
                    <a:pt x="24" y="78"/>
                    <a:pt x="51" y="80"/>
                    <a:pt x="79" y="80"/>
                  </a:cubicBezTo>
                  <a:cubicBezTo>
                    <a:pt x="107" y="80"/>
                    <a:pt x="137" y="78"/>
                    <a:pt x="167" y="72"/>
                  </a:cubicBezTo>
                  <a:cubicBezTo>
                    <a:pt x="137" y="24"/>
                    <a:pt x="110" y="0"/>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8327;p32">
              <a:extLst>
                <a:ext uri="{FF2B5EF4-FFF2-40B4-BE49-F238E27FC236}">
                  <a16:creationId xmlns:a16="http://schemas.microsoft.com/office/drawing/2014/main" id="{7A4BC2B0-08BD-4978-BCFA-4B1C3100AA85}"/>
                </a:ext>
              </a:extLst>
            </p:cNvPr>
            <p:cNvSpPr/>
            <p:nvPr/>
          </p:nvSpPr>
          <p:spPr>
            <a:xfrm>
              <a:off x="5824825" y="3537975"/>
              <a:ext cx="69975" cy="14400"/>
            </a:xfrm>
            <a:custGeom>
              <a:avLst/>
              <a:gdLst/>
              <a:ahLst/>
              <a:cxnLst/>
              <a:rect l="l" t="t" r="r" b="b"/>
              <a:pathLst>
                <a:path w="2799" h="576" extrusionOk="0">
                  <a:moveTo>
                    <a:pt x="265" y="1"/>
                  </a:moveTo>
                  <a:cubicBezTo>
                    <a:pt x="168" y="1"/>
                    <a:pt x="112" y="98"/>
                    <a:pt x="24" y="147"/>
                  </a:cubicBezTo>
                  <a:cubicBezTo>
                    <a:pt x="12" y="171"/>
                    <a:pt x="12" y="206"/>
                    <a:pt x="0" y="230"/>
                  </a:cubicBezTo>
                  <a:cubicBezTo>
                    <a:pt x="12" y="266"/>
                    <a:pt x="48" y="278"/>
                    <a:pt x="60" y="314"/>
                  </a:cubicBezTo>
                  <a:cubicBezTo>
                    <a:pt x="239" y="433"/>
                    <a:pt x="441" y="445"/>
                    <a:pt x="643" y="468"/>
                  </a:cubicBezTo>
                  <a:cubicBezTo>
                    <a:pt x="786" y="511"/>
                    <a:pt x="931" y="523"/>
                    <a:pt x="1077" y="523"/>
                  </a:cubicBezTo>
                  <a:cubicBezTo>
                    <a:pt x="1255" y="523"/>
                    <a:pt x="1435" y="505"/>
                    <a:pt x="1613" y="505"/>
                  </a:cubicBezTo>
                  <a:cubicBezTo>
                    <a:pt x="1776" y="505"/>
                    <a:pt x="1937" y="520"/>
                    <a:pt x="2096" y="576"/>
                  </a:cubicBezTo>
                  <a:lnTo>
                    <a:pt x="2203" y="576"/>
                  </a:lnTo>
                  <a:cubicBezTo>
                    <a:pt x="2250" y="542"/>
                    <a:pt x="2305" y="527"/>
                    <a:pt x="2358" y="527"/>
                  </a:cubicBezTo>
                  <a:cubicBezTo>
                    <a:pt x="2400" y="527"/>
                    <a:pt x="2441" y="536"/>
                    <a:pt x="2477" y="552"/>
                  </a:cubicBezTo>
                  <a:cubicBezTo>
                    <a:pt x="2679" y="504"/>
                    <a:pt x="2798" y="433"/>
                    <a:pt x="2644" y="218"/>
                  </a:cubicBezTo>
                  <a:cubicBezTo>
                    <a:pt x="2560" y="206"/>
                    <a:pt x="2465" y="206"/>
                    <a:pt x="2382" y="195"/>
                  </a:cubicBezTo>
                  <a:cubicBezTo>
                    <a:pt x="2382" y="206"/>
                    <a:pt x="2346" y="206"/>
                    <a:pt x="2322" y="218"/>
                  </a:cubicBezTo>
                  <a:cubicBezTo>
                    <a:pt x="2313" y="222"/>
                    <a:pt x="2302" y="223"/>
                    <a:pt x="2292" y="223"/>
                  </a:cubicBezTo>
                  <a:cubicBezTo>
                    <a:pt x="2263" y="223"/>
                    <a:pt x="2232" y="212"/>
                    <a:pt x="2215" y="195"/>
                  </a:cubicBezTo>
                  <a:cubicBezTo>
                    <a:pt x="2215" y="171"/>
                    <a:pt x="2203" y="171"/>
                    <a:pt x="2167" y="159"/>
                  </a:cubicBezTo>
                  <a:cubicBezTo>
                    <a:pt x="2161" y="156"/>
                    <a:pt x="2155" y="154"/>
                    <a:pt x="2148" y="154"/>
                  </a:cubicBezTo>
                  <a:cubicBezTo>
                    <a:pt x="2126" y="154"/>
                    <a:pt x="2102" y="168"/>
                    <a:pt x="2084" y="195"/>
                  </a:cubicBezTo>
                  <a:cubicBezTo>
                    <a:pt x="2054" y="212"/>
                    <a:pt x="2027" y="221"/>
                    <a:pt x="2001" y="221"/>
                  </a:cubicBezTo>
                  <a:cubicBezTo>
                    <a:pt x="1974" y="221"/>
                    <a:pt x="1947" y="212"/>
                    <a:pt x="1917" y="195"/>
                  </a:cubicBezTo>
                  <a:cubicBezTo>
                    <a:pt x="1755" y="119"/>
                    <a:pt x="1585" y="101"/>
                    <a:pt x="1413" y="101"/>
                  </a:cubicBezTo>
                  <a:cubicBezTo>
                    <a:pt x="1253" y="101"/>
                    <a:pt x="1092" y="117"/>
                    <a:pt x="935" y="117"/>
                  </a:cubicBezTo>
                  <a:cubicBezTo>
                    <a:pt x="777" y="117"/>
                    <a:pt x="623" y="102"/>
                    <a:pt x="477" y="40"/>
                  </a:cubicBezTo>
                  <a:cubicBezTo>
                    <a:pt x="429" y="40"/>
                    <a:pt x="381" y="40"/>
                    <a:pt x="334" y="16"/>
                  </a:cubicBezTo>
                  <a:cubicBezTo>
                    <a:pt x="308" y="5"/>
                    <a:pt x="286" y="1"/>
                    <a:pt x="2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8328;p32">
              <a:extLst>
                <a:ext uri="{FF2B5EF4-FFF2-40B4-BE49-F238E27FC236}">
                  <a16:creationId xmlns:a16="http://schemas.microsoft.com/office/drawing/2014/main" id="{9AF0C28A-ABFD-4DCF-91A1-DD27B5783898}"/>
                </a:ext>
              </a:extLst>
            </p:cNvPr>
            <p:cNvSpPr/>
            <p:nvPr/>
          </p:nvSpPr>
          <p:spPr>
            <a:xfrm>
              <a:off x="5711125" y="3534800"/>
              <a:ext cx="63125" cy="10675"/>
            </a:xfrm>
            <a:custGeom>
              <a:avLst/>
              <a:gdLst/>
              <a:ahLst/>
              <a:cxnLst/>
              <a:rect l="l" t="t" r="r" b="b"/>
              <a:pathLst>
                <a:path w="2525" h="427" extrusionOk="0">
                  <a:moveTo>
                    <a:pt x="36" y="0"/>
                  </a:moveTo>
                  <a:cubicBezTo>
                    <a:pt x="0" y="167"/>
                    <a:pt x="95" y="203"/>
                    <a:pt x="226" y="214"/>
                  </a:cubicBezTo>
                  <a:lnTo>
                    <a:pt x="1453" y="214"/>
                  </a:lnTo>
                  <a:cubicBezTo>
                    <a:pt x="1350" y="217"/>
                    <a:pt x="1252" y="218"/>
                    <a:pt x="1157" y="218"/>
                  </a:cubicBezTo>
                  <a:cubicBezTo>
                    <a:pt x="987" y="218"/>
                    <a:pt x="828" y="215"/>
                    <a:pt x="672" y="215"/>
                  </a:cubicBezTo>
                  <a:cubicBezTo>
                    <a:pt x="530" y="215"/>
                    <a:pt x="391" y="218"/>
                    <a:pt x="250" y="226"/>
                  </a:cubicBezTo>
                  <a:cubicBezTo>
                    <a:pt x="226" y="262"/>
                    <a:pt x="203" y="286"/>
                    <a:pt x="167" y="322"/>
                  </a:cubicBezTo>
                  <a:cubicBezTo>
                    <a:pt x="577" y="405"/>
                    <a:pt x="990" y="426"/>
                    <a:pt x="1405" y="426"/>
                  </a:cubicBezTo>
                  <a:cubicBezTo>
                    <a:pt x="1762" y="426"/>
                    <a:pt x="2119" y="410"/>
                    <a:pt x="2477" y="405"/>
                  </a:cubicBezTo>
                  <a:cubicBezTo>
                    <a:pt x="2524" y="95"/>
                    <a:pt x="2179" y="274"/>
                    <a:pt x="2108" y="119"/>
                  </a:cubicBezTo>
                  <a:cubicBezTo>
                    <a:pt x="2120" y="60"/>
                    <a:pt x="2108" y="24"/>
                    <a:pt x="204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8329;p32">
              <a:extLst>
                <a:ext uri="{FF2B5EF4-FFF2-40B4-BE49-F238E27FC236}">
                  <a16:creationId xmlns:a16="http://schemas.microsoft.com/office/drawing/2014/main" id="{EE22FA3B-1CBF-48C0-8850-6D770C5A9E77}"/>
                </a:ext>
              </a:extLst>
            </p:cNvPr>
            <p:cNvSpPr/>
            <p:nvPr/>
          </p:nvSpPr>
          <p:spPr>
            <a:xfrm>
              <a:off x="5757725" y="3535375"/>
              <a:ext cx="56400" cy="9850"/>
            </a:xfrm>
            <a:custGeom>
              <a:avLst/>
              <a:gdLst/>
              <a:ahLst/>
              <a:cxnLst/>
              <a:rect l="l" t="t" r="r" b="b"/>
              <a:pathLst>
                <a:path w="2256" h="394" extrusionOk="0">
                  <a:moveTo>
                    <a:pt x="363" y="1"/>
                  </a:moveTo>
                  <a:cubicBezTo>
                    <a:pt x="303" y="13"/>
                    <a:pt x="256" y="37"/>
                    <a:pt x="208" y="84"/>
                  </a:cubicBezTo>
                  <a:cubicBezTo>
                    <a:pt x="148" y="120"/>
                    <a:pt x="53" y="132"/>
                    <a:pt x="29" y="180"/>
                  </a:cubicBezTo>
                  <a:cubicBezTo>
                    <a:pt x="1" y="256"/>
                    <a:pt x="56" y="263"/>
                    <a:pt x="110" y="263"/>
                  </a:cubicBezTo>
                  <a:cubicBezTo>
                    <a:pt x="123" y="263"/>
                    <a:pt x="136" y="263"/>
                    <a:pt x="148" y="263"/>
                  </a:cubicBezTo>
                  <a:cubicBezTo>
                    <a:pt x="315" y="275"/>
                    <a:pt x="494" y="239"/>
                    <a:pt x="613" y="382"/>
                  </a:cubicBezTo>
                  <a:cubicBezTo>
                    <a:pt x="1041" y="382"/>
                    <a:pt x="1482" y="382"/>
                    <a:pt x="1922" y="394"/>
                  </a:cubicBezTo>
                  <a:cubicBezTo>
                    <a:pt x="2018" y="310"/>
                    <a:pt x="2149" y="358"/>
                    <a:pt x="2232" y="299"/>
                  </a:cubicBezTo>
                  <a:cubicBezTo>
                    <a:pt x="2256" y="251"/>
                    <a:pt x="2232" y="191"/>
                    <a:pt x="2196" y="156"/>
                  </a:cubicBezTo>
                  <a:lnTo>
                    <a:pt x="2208" y="120"/>
                  </a:lnTo>
                  <a:cubicBezTo>
                    <a:pt x="2053" y="25"/>
                    <a:pt x="1875" y="84"/>
                    <a:pt x="1732" y="13"/>
                  </a:cubicBezTo>
                  <a:lnTo>
                    <a:pt x="1672" y="13"/>
                  </a:lnTo>
                  <a:cubicBezTo>
                    <a:pt x="1464" y="43"/>
                    <a:pt x="1259" y="60"/>
                    <a:pt x="1055" y="60"/>
                  </a:cubicBezTo>
                  <a:cubicBezTo>
                    <a:pt x="851" y="60"/>
                    <a:pt x="648" y="43"/>
                    <a:pt x="4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8330;p32">
              <a:extLst>
                <a:ext uri="{FF2B5EF4-FFF2-40B4-BE49-F238E27FC236}">
                  <a16:creationId xmlns:a16="http://schemas.microsoft.com/office/drawing/2014/main" id="{806C2B18-A6E0-4F2C-BDD3-D0CFD77C47D5}"/>
                </a:ext>
              </a:extLst>
            </p:cNvPr>
            <p:cNvSpPr/>
            <p:nvPr/>
          </p:nvSpPr>
          <p:spPr>
            <a:xfrm>
              <a:off x="5678075" y="3534500"/>
              <a:ext cx="39325" cy="8050"/>
            </a:xfrm>
            <a:custGeom>
              <a:avLst/>
              <a:gdLst/>
              <a:ahLst/>
              <a:cxnLst/>
              <a:rect l="l" t="t" r="r" b="b"/>
              <a:pathLst>
                <a:path w="1573" h="322" extrusionOk="0">
                  <a:moveTo>
                    <a:pt x="1358" y="0"/>
                  </a:moveTo>
                  <a:cubicBezTo>
                    <a:pt x="977" y="0"/>
                    <a:pt x="584" y="0"/>
                    <a:pt x="215" y="12"/>
                  </a:cubicBezTo>
                  <a:cubicBezTo>
                    <a:pt x="144" y="84"/>
                    <a:pt x="1" y="119"/>
                    <a:pt x="84" y="274"/>
                  </a:cubicBezTo>
                  <a:cubicBezTo>
                    <a:pt x="560" y="286"/>
                    <a:pt x="1013" y="310"/>
                    <a:pt x="1489" y="322"/>
                  </a:cubicBezTo>
                  <a:lnTo>
                    <a:pt x="1513" y="274"/>
                  </a:lnTo>
                  <a:cubicBezTo>
                    <a:pt x="1572" y="226"/>
                    <a:pt x="1572" y="191"/>
                    <a:pt x="1513" y="155"/>
                  </a:cubicBezTo>
                  <a:cubicBezTo>
                    <a:pt x="1453" y="107"/>
                    <a:pt x="1406" y="48"/>
                    <a:pt x="13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8331;p32">
              <a:extLst>
                <a:ext uri="{FF2B5EF4-FFF2-40B4-BE49-F238E27FC236}">
                  <a16:creationId xmlns:a16="http://schemas.microsoft.com/office/drawing/2014/main" id="{EBB56F2C-DDCA-4F5F-80EA-FEE6700582F4}"/>
                </a:ext>
              </a:extLst>
            </p:cNvPr>
            <p:cNvSpPr/>
            <p:nvPr/>
          </p:nvSpPr>
          <p:spPr>
            <a:xfrm>
              <a:off x="5837325" y="3531175"/>
              <a:ext cx="40200" cy="3950"/>
            </a:xfrm>
            <a:custGeom>
              <a:avLst/>
              <a:gdLst/>
              <a:ahLst/>
              <a:cxnLst/>
              <a:rect l="l" t="t" r="r" b="b"/>
              <a:pathLst>
                <a:path w="1608" h="158" extrusionOk="0">
                  <a:moveTo>
                    <a:pt x="723" y="0"/>
                  </a:moveTo>
                  <a:cubicBezTo>
                    <a:pt x="481" y="0"/>
                    <a:pt x="239" y="14"/>
                    <a:pt x="0" y="14"/>
                  </a:cubicBezTo>
                  <a:cubicBezTo>
                    <a:pt x="239" y="128"/>
                    <a:pt x="482" y="158"/>
                    <a:pt x="727" y="158"/>
                  </a:cubicBezTo>
                  <a:cubicBezTo>
                    <a:pt x="1000" y="158"/>
                    <a:pt x="1274" y="121"/>
                    <a:pt x="1546" y="121"/>
                  </a:cubicBezTo>
                  <a:cubicBezTo>
                    <a:pt x="1567" y="121"/>
                    <a:pt x="1587" y="121"/>
                    <a:pt x="1608" y="121"/>
                  </a:cubicBezTo>
                  <a:cubicBezTo>
                    <a:pt x="1323" y="22"/>
                    <a:pt x="1024" y="0"/>
                    <a:pt x="72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8332;p32">
              <a:extLst>
                <a:ext uri="{FF2B5EF4-FFF2-40B4-BE49-F238E27FC236}">
                  <a16:creationId xmlns:a16="http://schemas.microsoft.com/office/drawing/2014/main" id="{02721DE2-4921-42B8-86BC-9C42368793EC}"/>
                </a:ext>
              </a:extLst>
            </p:cNvPr>
            <p:cNvSpPr/>
            <p:nvPr/>
          </p:nvSpPr>
          <p:spPr>
            <a:xfrm>
              <a:off x="5837025" y="3537925"/>
              <a:ext cx="36050" cy="4350"/>
            </a:xfrm>
            <a:custGeom>
              <a:avLst/>
              <a:gdLst/>
              <a:ahLst/>
              <a:cxnLst/>
              <a:rect l="l" t="t" r="r" b="b"/>
              <a:pathLst>
                <a:path w="1442" h="174" extrusionOk="0">
                  <a:moveTo>
                    <a:pt x="846" y="0"/>
                  </a:moveTo>
                  <a:cubicBezTo>
                    <a:pt x="627" y="0"/>
                    <a:pt x="402" y="40"/>
                    <a:pt x="179" y="40"/>
                  </a:cubicBezTo>
                  <a:cubicBezTo>
                    <a:pt x="119" y="40"/>
                    <a:pt x="60" y="37"/>
                    <a:pt x="1" y="30"/>
                  </a:cubicBezTo>
                  <a:lnTo>
                    <a:pt x="1" y="30"/>
                  </a:lnTo>
                  <a:cubicBezTo>
                    <a:pt x="220" y="148"/>
                    <a:pt x="446" y="173"/>
                    <a:pt x="675" y="173"/>
                  </a:cubicBezTo>
                  <a:cubicBezTo>
                    <a:pt x="846" y="173"/>
                    <a:pt x="1018" y="159"/>
                    <a:pt x="1189" y="159"/>
                  </a:cubicBezTo>
                  <a:cubicBezTo>
                    <a:pt x="1274" y="159"/>
                    <a:pt x="1358" y="162"/>
                    <a:pt x="1441" y="173"/>
                  </a:cubicBezTo>
                  <a:cubicBezTo>
                    <a:pt x="1253" y="36"/>
                    <a:pt x="1052" y="0"/>
                    <a:pt x="8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8333;p32">
              <a:extLst>
                <a:ext uri="{FF2B5EF4-FFF2-40B4-BE49-F238E27FC236}">
                  <a16:creationId xmlns:a16="http://schemas.microsoft.com/office/drawing/2014/main" id="{DFDB5153-474D-4194-A3B9-F367CA451F36}"/>
                </a:ext>
              </a:extLst>
            </p:cNvPr>
            <p:cNvSpPr/>
            <p:nvPr/>
          </p:nvSpPr>
          <p:spPr>
            <a:xfrm>
              <a:off x="5892775" y="3544025"/>
              <a:ext cx="31500" cy="10725"/>
            </a:xfrm>
            <a:custGeom>
              <a:avLst/>
              <a:gdLst/>
              <a:ahLst/>
              <a:cxnLst/>
              <a:rect l="l" t="t" r="r" b="b"/>
              <a:pathLst>
                <a:path w="1260" h="429" extrusionOk="0">
                  <a:moveTo>
                    <a:pt x="187" y="1"/>
                  </a:moveTo>
                  <a:cubicBezTo>
                    <a:pt x="55" y="1"/>
                    <a:pt x="0" y="79"/>
                    <a:pt x="92" y="322"/>
                  </a:cubicBezTo>
                  <a:cubicBezTo>
                    <a:pt x="259" y="345"/>
                    <a:pt x="438" y="369"/>
                    <a:pt x="616" y="381"/>
                  </a:cubicBezTo>
                  <a:cubicBezTo>
                    <a:pt x="819" y="310"/>
                    <a:pt x="1092" y="429"/>
                    <a:pt x="1259" y="191"/>
                  </a:cubicBezTo>
                  <a:cubicBezTo>
                    <a:pt x="1200" y="161"/>
                    <a:pt x="1143" y="146"/>
                    <a:pt x="1088" y="146"/>
                  </a:cubicBezTo>
                  <a:cubicBezTo>
                    <a:pt x="1033" y="146"/>
                    <a:pt x="979" y="161"/>
                    <a:pt x="926" y="191"/>
                  </a:cubicBezTo>
                  <a:cubicBezTo>
                    <a:pt x="920" y="179"/>
                    <a:pt x="908" y="173"/>
                    <a:pt x="894" y="173"/>
                  </a:cubicBezTo>
                  <a:cubicBezTo>
                    <a:pt x="881" y="173"/>
                    <a:pt x="866" y="179"/>
                    <a:pt x="854" y="191"/>
                  </a:cubicBezTo>
                  <a:cubicBezTo>
                    <a:pt x="700" y="84"/>
                    <a:pt x="509" y="203"/>
                    <a:pt x="390" y="36"/>
                  </a:cubicBezTo>
                  <a:cubicBezTo>
                    <a:pt x="312" y="15"/>
                    <a:pt x="243" y="1"/>
                    <a:pt x="18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8334;p32">
              <a:extLst>
                <a:ext uri="{FF2B5EF4-FFF2-40B4-BE49-F238E27FC236}">
                  <a16:creationId xmlns:a16="http://schemas.microsoft.com/office/drawing/2014/main" id="{D6813E0F-39B8-46C1-80D6-18A440B4B4B3}"/>
                </a:ext>
              </a:extLst>
            </p:cNvPr>
            <p:cNvSpPr/>
            <p:nvPr/>
          </p:nvSpPr>
          <p:spPr>
            <a:xfrm>
              <a:off x="5768575" y="3533125"/>
              <a:ext cx="30675" cy="5400"/>
            </a:xfrm>
            <a:custGeom>
              <a:avLst/>
              <a:gdLst/>
              <a:ahLst/>
              <a:cxnLst/>
              <a:rect l="l" t="t" r="r" b="b"/>
              <a:pathLst>
                <a:path w="1227" h="216" extrusionOk="0">
                  <a:moveTo>
                    <a:pt x="589" y="0"/>
                  </a:moveTo>
                  <a:cubicBezTo>
                    <a:pt x="547" y="0"/>
                    <a:pt x="504" y="15"/>
                    <a:pt x="464" y="43"/>
                  </a:cubicBezTo>
                  <a:cubicBezTo>
                    <a:pt x="310" y="43"/>
                    <a:pt x="155" y="55"/>
                    <a:pt x="0" y="67"/>
                  </a:cubicBezTo>
                  <a:cubicBezTo>
                    <a:pt x="235" y="154"/>
                    <a:pt x="467" y="215"/>
                    <a:pt x="697" y="215"/>
                  </a:cubicBezTo>
                  <a:cubicBezTo>
                    <a:pt x="874" y="215"/>
                    <a:pt x="1050" y="179"/>
                    <a:pt x="1226" y="91"/>
                  </a:cubicBezTo>
                  <a:cubicBezTo>
                    <a:pt x="1060" y="67"/>
                    <a:pt x="905" y="67"/>
                    <a:pt x="726" y="55"/>
                  </a:cubicBezTo>
                  <a:cubicBezTo>
                    <a:pt x="683" y="18"/>
                    <a:pt x="636" y="0"/>
                    <a:pt x="5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8335;p32">
              <a:extLst>
                <a:ext uri="{FF2B5EF4-FFF2-40B4-BE49-F238E27FC236}">
                  <a16:creationId xmlns:a16="http://schemas.microsoft.com/office/drawing/2014/main" id="{2C122892-0BC8-4347-B48E-BC15FE576817}"/>
                </a:ext>
              </a:extLst>
            </p:cNvPr>
            <p:cNvSpPr/>
            <p:nvPr/>
          </p:nvSpPr>
          <p:spPr>
            <a:xfrm>
              <a:off x="5664100" y="3534225"/>
              <a:ext cx="19350" cy="7425"/>
            </a:xfrm>
            <a:custGeom>
              <a:avLst/>
              <a:gdLst/>
              <a:ahLst/>
              <a:cxnLst/>
              <a:rect l="l" t="t" r="r" b="b"/>
              <a:pathLst>
                <a:path w="774" h="297" extrusionOk="0">
                  <a:moveTo>
                    <a:pt x="411" y="1"/>
                  </a:moveTo>
                  <a:cubicBezTo>
                    <a:pt x="352" y="1"/>
                    <a:pt x="294" y="3"/>
                    <a:pt x="238" y="11"/>
                  </a:cubicBezTo>
                  <a:cubicBezTo>
                    <a:pt x="0" y="59"/>
                    <a:pt x="143" y="190"/>
                    <a:pt x="202" y="297"/>
                  </a:cubicBezTo>
                  <a:cubicBezTo>
                    <a:pt x="357" y="285"/>
                    <a:pt x="488" y="285"/>
                    <a:pt x="643" y="261"/>
                  </a:cubicBezTo>
                  <a:cubicBezTo>
                    <a:pt x="679" y="178"/>
                    <a:pt x="726" y="106"/>
                    <a:pt x="774" y="11"/>
                  </a:cubicBezTo>
                  <a:cubicBezTo>
                    <a:pt x="655" y="11"/>
                    <a:pt x="531" y="1"/>
                    <a:pt x="41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8336;p32">
              <a:extLst>
                <a:ext uri="{FF2B5EF4-FFF2-40B4-BE49-F238E27FC236}">
                  <a16:creationId xmlns:a16="http://schemas.microsoft.com/office/drawing/2014/main" id="{F370A8BD-8BFE-4A61-B308-5765C094E5CA}"/>
                </a:ext>
              </a:extLst>
            </p:cNvPr>
            <p:cNvSpPr/>
            <p:nvPr/>
          </p:nvSpPr>
          <p:spPr>
            <a:xfrm>
              <a:off x="5882875" y="3542050"/>
              <a:ext cx="19650" cy="10325"/>
            </a:xfrm>
            <a:custGeom>
              <a:avLst/>
              <a:gdLst/>
              <a:ahLst/>
              <a:cxnLst/>
              <a:rect l="l" t="t" r="r" b="b"/>
              <a:pathLst>
                <a:path w="786" h="413" extrusionOk="0">
                  <a:moveTo>
                    <a:pt x="465" y="1"/>
                  </a:moveTo>
                  <a:cubicBezTo>
                    <a:pt x="418" y="1"/>
                    <a:pt x="370" y="4"/>
                    <a:pt x="322" y="8"/>
                  </a:cubicBezTo>
                  <a:cubicBezTo>
                    <a:pt x="322" y="222"/>
                    <a:pt x="179" y="282"/>
                    <a:pt x="12" y="305"/>
                  </a:cubicBezTo>
                  <a:cubicBezTo>
                    <a:pt x="0" y="353"/>
                    <a:pt x="12" y="389"/>
                    <a:pt x="60" y="413"/>
                  </a:cubicBezTo>
                  <a:cubicBezTo>
                    <a:pt x="203" y="413"/>
                    <a:pt x="345" y="401"/>
                    <a:pt x="488" y="401"/>
                  </a:cubicBezTo>
                  <a:cubicBezTo>
                    <a:pt x="488" y="210"/>
                    <a:pt x="619" y="127"/>
                    <a:pt x="786" y="115"/>
                  </a:cubicBezTo>
                  <a:cubicBezTo>
                    <a:pt x="693" y="22"/>
                    <a:pt x="582" y="1"/>
                    <a:pt x="4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8337;p32">
              <a:extLst>
                <a:ext uri="{FF2B5EF4-FFF2-40B4-BE49-F238E27FC236}">
                  <a16:creationId xmlns:a16="http://schemas.microsoft.com/office/drawing/2014/main" id="{FAD4F4E5-BC74-49CA-8A15-93C1AC686FC0}"/>
                </a:ext>
              </a:extLst>
            </p:cNvPr>
            <p:cNvSpPr/>
            <p:nvPr/>
          </p:nvSpPr>
          <p:spPr>
            <a:xfrm>
              <a:off x="5790900" y="3527950"/>
              <a:ext cx="22350" cy="3450"/>
            </a:xfrm>
            <a:custGeom>
              <a:avLst/>
              <a:gdLst/>
              <a:ahLst/>
              <a:cxnLst/>
              <a:rect l="l" t="t" r="r" b="b"/>
              <a:pathLst>
                <a:path w="894" h="138" extrusionOk="0">
                  <a:moveTo>
                    <a:pt x="0" y="0"/>
                  </a:moveTo>
                  <a:cubicBezTo>
                    <a:pt x="143" y="107"/>
                    <a:pt x="292" y="137"/>
                    <a:pt x="442" y="137"/>
                  </a:cubicBezTo>
                  <a:cubicBezTo>
                    <a:pt x="592" y="137"/>
                    <a:pt x="744" y="107"/>
                    <a:pt x="893" y="96"/>
                  </a:cubicBezTo>
                  <a:lnTo>
                    <a:pt x="893" y="24"/>
                  </a:lnTo>
                  <a:lnTo>
                    <a:pt x="83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8338;p32">
              <a:extLst>
                <a:ext uri="{FF2B5EF4-FFF2-40B4-BE49-F238E27FC236}">
                  <a16:creationId xmlns:a16="http://schemas.microsoft.com/office/drawing/2014/main" id="{416B7060-C2CC-4645-BDA4-B94DE32FE32C}"/>
                </a:ext>
              </a:extLst>
            </p:cNvPr>
            <p:cNvSpPr/>
            <p:nvPr/>
          </p:nvSpPr>
          <p:spPr>
            <a:xfrm>
              <a:off x="5902225" y="3532775"/>
              <a:ext cx="18475" cy="5725"/>
            </a:xfrm>
            <a:custGeom>
              <a:avLst/>
              <a:gdLst/>
              <a:ahLst/>
              <a:cxnLst/>
              <a:rect l="l" t="t" r="r" b="b"/>
              <a:pathLst>
                <a:path w="739" h="229" extrusionOk="0">
                  <a:moveTo>
                    <a:pt x="494" y="1"/>
                  </a:moveTo>
                  <a:cubicBezTo>
                    <a:pt x="426" y="1"/>
                    <a:pt x="357" y="28"/>
                    <a:pt x="286" y="57"/>
                  </a:cubicBezTo>
                  <a:cubicBezTo>
                    <a:pt x="191" y="69"/>
                    <a:pt x="83" y="81"/>
                    <a:pt x="0" y="105"/>
                  </a:cubicBezTo>
                  <a:cubicBezTo>
                    <a:pt x="110" y="203"/>
                    <a:pt x="228" y="229"/>
                    <a:pt x="349" y="229"/>
                  </a:cubicBezTo>
                  <a:cubicBezTo>
                    <a:pt x="478" y="229"/>
                    <a:pt x="610" y="200"/>
                    <a:pt x="738" y="200"/>
                  </a:cubicBezTo>
                  <a:cubicBezTo>
                    <a:pt x="714" y="176"/>
                    <a:pt x="714" y="129"/>
                    <a:pt x="703" y="105"/>
                  </a:cubicBezTo>
                  <a:cubicBezTo>
                    <a:pt x="631" y="28"/>
                    <a:pt x="563" y="1"/>
                    <a:pt x="4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8339;p32">
              <a:extLst>
                <a:ext uri="{FF2B5EF4-FFF2-40B4-BE49-F238E27FC236}">
                  <a16:creationId xmlns:a16="http://schemas.microsoft.com/office/drawing/2014/main" id="{F6D9F8F5-7FD2-4114-8F92-22FD4FBD7F8E}"/>
                </a:ext>
              </a:extLst>
            </p:cNvPr>
            <p:cNvSpPr/>
            <p:nvPr/>
          </p:nvSpPr>
          <p:spPr>
            <a:xfrm>
              <a:off x="5812025" y="3536650"/>
              <a:ext cx="15800" cy="6600"/>
            </a:xfrm>
            <a:custGeom>
              <a:avLst/>
              <a:gdLst/>
              <a:ahLst/>
              <a:cxnLst/>
              <a:rect l="l" t="t" r="r" b="b"/>
              <a:pathLst>
                <a:path w="632" h="264" extrusionOk="0">
                  <a:moveTo>
                    <a:pt x="294" y="1"/>
                  </a:moveTo>
                  <a:cubicBezTo>
                    <a:pt x="245" y="1"/>
                    <a:pt x="197" y="15"/>
                    <a:pt x="155" y="45"/>
                  </a:cubicBezTo>
                  <a:cubicBezTo>
                    <a:pt x="108" y="69"/>
                    <a:pt x="48" y="81"/>
                    <a:pt x="0" y="93"/>
                  </a:cubicBezTo>
                  <a:cubicBezTo>
                    <a:pt x="24" y="140"/>
                    <a:pt x="24" y="164"/>
                    <a:pt x="24" y="212"/>
                  </a:cubicBezTo>
                  <a:cubicBezTo>
                    <a:pt x="52" y="248"/>
                    <a:pt x="93" y="264"/>
                    <a:pt x="137" y="264"/>
                  </a:cubicBezTo>
                  <a:cubicBezTo>
                    <a:pt x="151" y="264"/>
                    <a:pt x="165" y="262"/>
                    <a:pt x="179" y="259"/>
                  </a:cubicBezTo>
                  <a:cubicBezTo>
                    <a:pt x="227" y="259"/>
                    <a:pt x="278" y="263"/>
                    <a:pt x="330" y="263"/>
                  </a:cubicBezTo>
                  <a:cubicBezTo>
                    <a:pt x="409" y="263"/>
                    <a:pt x="489" y="255"/>
                    <a:pt x="560" y="212"/>
                  </a:cubicBezTo>
                  <a:lnTo>
                    <a:pt x="584" y="188"/>
                  </a:lnTo>
                  <a:cubicBezTo>
                    <a:pt x="631" y="140"/>
                    <a:pt x="631" y="93"/>
                    <a:pt x="572" y="69"/>
                  </a:cubicBezTo>
                  <a:cubicBezTo>
                    <a:pt x="559" y="72"/>
                    <a:pt x="546" y="74"/>
                    <a:pt x="534" y="74"/>
                  </a:cubicBezTo>
                  <a:cubicBezTo>
                    <a:pt x="500" y="74"/>
                    <a:pt x="467" y="63"/>
                    <a:pt x="441" y="45"/>
                  </a:cubicBezTo>
                  <a:cubicBezTo>
                    <a:pt x="393" y="15"/>
                    <a:pt x="343" y="1"/>
                    <a:pt x="29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8340;p32">
              <a:extLst>
                <a:ext uri="{FF2B5EF4-FFF2-40B4-BE49-F238E27FC236}">
                  <a16:creationId xmlns:a16="http://schemas.microsoft.com/office/drawing/2014/main" id="{3B17D4D1-BFB7-42B6-B23D-0BBD335B4117}"/>
                </a:ext>
              </a:extLst>
            </p:cNvPr>
            <p:cNvSpPr/>
            <p:nvPr/>
          </p:nvSpPr>
          <p:spPr>
            <a:xfrm>
              <a:off x="5981100" y="3537775"/>
              <a:ext cx="14000" cy="4175"/>
            </a:xfrm>
            <a:custGeom>
              <a:avLst/>
              <a:gdLst/>
              <a:ahLst/>
              <a:cxnLst/>
              <a:rect l="l" t="t" r="r" b="b"/>
              <a:pathLst>
                <a:path w="560" h="167" extrusionOk="0">
                  <a:moveTo>
                    <a:pt x="310" y="0"/>
                  </a:moveTo>
                  <a:cubicBezTo>
                    <a:pt x="191" y="24"/>
                    <a:pt x="72" y="36"/>
                    <a:pt x="0" y="119"/>
                  </a:cubicBezTo>
                  <a:lnTo>
                    <a:pt x="405" y="167"/>
                  </a:lnTo>
                  <a:cubicBezTo>
                    <a:pt x="465" y="119"/>
                    <a:pt x="500" y="60"/>
                    <a:pt x="560" y="24"/>
                  </a:cubicBezTo>
                  <a:cubicBezTo>
                    <a:pt x="488" y="24"/>
                    <a:pt x="393" y="0"/>
                    <a:pt x="3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8341;p32">
              <a:extLst>
                <a:ext uri="{FF2B5EF4-FFF2-40B4-BE49-F238E27FC236}">
                  <a16:creationId xmlns:a16="http://schemas.microsoft.com/office/drawing/2014/main" id="{A28704AC-C093-4247-A5B9-2A9DE77152E6}"/>
                </a:ext>
              </a:extLst>
            </p:cNvPr>
            <p:cNvSpPr/>
            <p:nvPr/>
          </p:nvSpPr>
          <p:spPr>
            <a:xfrm>
              <a:off x="5800725" y="3534725"/>
              <a:ext cx="11925" cy="3500"/>
            </a:xfrm>
            <a:custGeom>
              <a:avLst/>
              <a:gdLst/>
              <a:ahLst/>
              <a:cxnLst/>
              <a:rect l="l" t="t" r="r" b="b"/>
              <a:pathLst>
                <a:path w="477" h="140" extrusionOk="0">
                  <a:moveTo>
                    <a:pt x="171" y="0"/>
                  </a:moveTo>
                  <a:cubicBezTo>
                    <a:pt x="116" y="0"/>
                    <a:pt x="60" y="7"/>
                    <a:pt x="0" y="15"/>
                  </a:cubicBezTo>
                  <a:cubicBezTo>
                    <a:pt x="83" y="113"/>
                    <a:pt x="185" y="140"/>
                    <a:pt x="292" y="140"/>
                  </a:cubicBezTo>
                  <a:cubicBezTo>
                    <a:pt x="353" y="140"/>
                    <a:pt x="415" y="131"/>
                    <a:pt x="476" y="122"/>
                  </a:cubicBezTo>
                  <a:cubicBezTo>
                    <a:pt x="381" y="27"/>
                    <a:pt x="280" y="0"/>
                    <a:pt x="17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8342;p32">
              <a:extLst>
                <a:ext uri="{FF2B5EF4-FFF2-40B4-BE49-F238E27FC236}">
                  <a16:creationId xmlns:a16="http://schemas.microsoft.com/office/drawing/2014/main" id="{75D1AEB1-AB5A-4CEE-8CF4-394BCEBF7EBC}"/>
                </a:ext>
              </a:extLst>
            </p:cNvPr>
            <p:cNvSpPr/>
            <p:nvPr/>
          </p:nvSpPr>
          <p:spPr>
            <a:xfrm>
              <a:off x="5902225" y="3544900"/>
              <a:ext cx="11625" cy="4225"/>
            </a:xfrm>
            <a:custGeom>
              <a:avLst/>
              <a:gdLst/>
              <a:ahLst/>
              <a:cxnLst/>
              <a:rect l="l" t="t" r="r" b="b"/>
              <a:pathLst>
                <a:path w="465" h="169" extrusionOk="0">
                  <a:moveTo>
                    <a:pt x="0" y="1"/>
                  </a:moveTo>
                  <a:lnTo>
                    <a:pt x="0" y="1"/>
                  </a:lnTo>
                  <a:cubicBezTo>
                    <a:pt x="77" y="140"/>
                    <a:pt x="174" y="169"/>
                    <a:pt x="281" y="169"/>
                  </a:cubicBezTo>
                  <a:cubicBezTo>
                    <a:pt x="340" y="169"/>
                    <a:pt x="401" y="160"/>
                    <a:pt x="464" y="156"/>
                  </a:cubicBezTo>
                  <a:cubicBezTo>
                    <a:pt x="322" y="37"/>
                    <a:pt x="167" y="13"/>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8343;p32">
              <a:extLst>
                <a:ext uri="{FF2B5EF4-FFF2-40B4-BE49-F238E27FC236}">
                  <a16:creationId xmlns:a16="http://schemas.microsoft.com/office/drawing/2014/main" id="{2CD70886-9068-4C20-B4D8-A0E05FB09338}"/>
                </a:ext>
              </a:extLst>
            </p:cNvPr>
            <p:cNvSpPr/>
            <p:nvPr/>
          </p:nvSpPr>
          <p:spPr>
            <a:xfrm>
              <a:off x="5826600" y="3535600"/>
              <a:ext cx="7175" cy="6050"/>
            </a:xfrm>
            <a:custGeom>
              <a:avLst/>
              <a:gdLst/>
              <a:ahLst/>
              <a:cxnLst/>
              <a:rect l="l" t="t" r="r" b="b"/>
              <a:pathLst>
                <a:path w="287" h="242" extrusionOk="0">
                  <a:moveTo>
                    <a:pt x="152" y="0"/>
                  </a:moveTo>
                  <a:cubicBezTo>
                    <a:pt x="95" y="0"/>
                    <a:pt x="42" y="48"/>
                    <a:pt x="1" y="123"/>
                  </a:cubicBezTo>
                  <a:cubicBezTo>
                    <a:pt x="13" y="147"/>
                    <a:pt x="13" y="194"/>
                    <a:pt x="13" y="242"/>
                  </a:cubicBezTo>
                  <a:cubicBezTo>
                    <a:pt x="108" y="182"/>
                    <a:pt x="191" y="135"/>
                    <a:pt x="287" y="87"/>
                  </a:cubicBezTo>
                  <a:cubicBezTo>
                    <a:pt x="241" y="26"/>
                    <a:pt x="195" y="0"/>
                    <a:pt x="15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8344;p32">
              <a:extLst>
                <a:ext uri="{FF2B5EF4-FFF2-40B4-BE49-F238E27FC236}">
                  <a16:creationId xmlns:a16="http://schemas.microsoft.com/office/drawing/2014/main" id="{7FC9A6DB-38DC-4F84-8545-411CCAE2DDE3}"/>
                </a:ext>
              </a:extLst>
            </p:cNvPr>
            <p:cNvSpPr/>
            <p:nvPr/>
          </p:nvSpPr>
          <p:spPr>
            <a:xfrm>
              <a:off x="5816200" y="3535425"/>
              <a:ext cx="7150" cy="2375"/>
            </a:xfrm>
            <a:custGeom>
              <a:avLst/>
              <a:gdLst/>
              <a:ahLst/>
              <a:cxnLst/>
              <a:rect l="l" t="t" r="r" b="b"/>
              <a:pathLst>
                <a:path w="286" h="95" extrusionOk="0">
                  <a:moveTo>
                    <a:pt x="142" y="0"/>
                  </a:moveTo>
                  <a:cubicBezTo>
                    <a:pt x="95" y="0"/>
                    <a:pt x="49" y="33"/>
                    <a:pt x="0" y="94"/>
                  </a:cubicBezTo>
                  <a:lnTo>
                    <a:pt x="286" y="94"/>
                  </a:lnTo>
                  <a:cubicBezTo>
                    <a:pt x="234" y="30"/>
                    <a:pt x="187" y="0"/>
                    <a:pt x="1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8345;p32">
              <a:extLst>
                <a:ext uri="{FF2B5EF4-FFF2-40B4-BE49-F238E27FC236}">
                  <a16:creationId xmlns:a16="http://schemas.microsoft.com/office/drawing/2014/main" id="{56408E70-0B62-4179-A04E-53B3AA41F6D1}"/>
                </a:ext>
              </a:extLst>
            </p:cNvPr>
            <p:cNvSpPr/>
            <p:nvPr/>
          </p:nvSpPr>
          <p:spPr>
            <a:xfrm>
              <a:off x="5915900" y="3546300"/>
              <a:ext cx="8375" cy="2500"/>
            </a:xfrm>
            <a:custGeom>
              <a:avLst/>
              <a:gdLst/>
              <a:ahLst/>
              <a:cxnLst/>
              <a:rect l="l" t="t" r="r" b="b"/>
              <a:pathLst>
                <a:path w="335" h="100" extrusionOk="0">
                  <a:moveTo>
                    <a:pt x="178" y="1"/>
                  </a:moveTo>
                  <a:cubicBezTo>
                    <a:pt x="117" y="1"/>
                    <a:pt x="59" y="41"/>
                    <a:pt x="1" y="100"/>
                  </a:cubicBezTo>
                  <a:lnTo>
                    <a:pt x="334" y="100"/>
                  </a:lnTo>
                  <a:cubicBezTo>
                    <a:pt x="280" y="29"/>
                    <a:pt x="228" y="1"/>
                    <a:pt x="1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8346;p32">
              <a:extLst>
                <a:ext uri="{FF2B5EF4-FFF2-40B4-BE49-F238E27FC236}">
                  <a16:creationId xmlns:a16="http://schemas.microsoft.com/office/drawing/2014/main" id="{3B250F6A-BE98-4093-839E-2D99A4F916DF}"/>
                </a:ext>
              </a:extLst>
            </p:cNvPr>
            <p:cNvSpPr/>
            <p:nvPr/>
          </p:nvSpPr>
          <p:spPr>
            <a:xfrm>
              <a:off x="5762025" y="3534800"/>
              <a:ext cx="4475" cy="2700"/>
            </a:xfrm>
            <a:custGeom>
              <a:avLst/>
              <a:gdLst/>
              <a:ahLst/>
              <a:cxnLst/>
              <a:rect l="l" t="t" r="r" b="b"/>
              <a:pathLst>
                <a:path w="179" h="108" extrusionOk="0">
                  <a:moveTo>
                    <a:pt x="0" y="0"/>
                  </a:moveTo>
                  <a:cubicBezTo>
                    <a:pt x="0" y="36"/>
                    <a:pt x="12" y="83"/>
                    <a:pt x="24" y="107"/>
                  </a:cubicBezTo>
                  <a:cubicBezTo>
                    <a:pt x="84" y="83"/>
                    <a:pt x="131" y="48"/>
                    <a:pt x="179" y="24"/>
                  </a:cubicBezTo>
                  <a:cubicBezTo>
                    <a:pt x="119" y="0"/>
                    <a:pt x="60"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8347;p32">
              <a:extLst>
                <a:ext uri="{FF2B5EF4-FFF2-40B4-BE49-F238E27FC236}">
                  <a16:creationId xmlns:a16="http://schemas.microsoft.com/office/drawing/2014/main" id="{9615D2D5-614A-4F53-9DA4-BE99BC4193A5}"/>
                </a:ext>
              </a:extLst>
            </p:cNvPr>
            <p:cNvSpPr/>
            <p:nvPr/>
          </p:nvSpPr>
          <p:spPr>
            <a:xfrm>
              <a:off x="5814700" y="3527950"/>
              <a:ext cx="6275" cy="2400"/>
            </a:xfrm>
            <a:custGeom>
              <a:avLst/>
              <a:gdLst/>
              <a:ahLst/>
              <a:cxnLst/>
              <a:rect l="l" t="t" r="r" b="b"/>
              <a:pathLst>
                <a:path w="251" h="96" extrusionOk="0">
                  <a:moveTo>
                    <a:pt x="96" y="0"/>
                  </a:moveTo>
                  <a:cubicBezTo>
                    <a:pt x="36" y="12"/>
                    <a:pt x="1" y="36"/>
                    <a:pt x="13" y="84"/>
                  </a:cubicBezTo>
                  <a:cubicBezTo>
                    <a:pt x="96" y="96"/>
                    <a:pt x="155" y="96"/>
                    <a:pt x="227" y="96"/>
                  </a:cubicBezTo>
                  <a:cubicBezTo>
                    <a:pt x="251" y="36"/>
                    <a:pt x="227" y="12"/>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8348;p32">
              <a:extLst>
                <a:ext uri="{FF2B5EF4-FFF2-40B4-BE49-F238E27FC236}">
                  <a16:creationId xmlns:a16="http://schemas.microsoft.com/office/drawing/2014/main" id="{7444FE6D-702B-4372-B8B4-CBA486293009}"/>
                </a:ext>
              </a:extLst>
            </p:cNvPr>
            <p:cNvSpPr/>
            <p:nvPr/>
          </p:nvSpPr>
          <p:spPr>
            <a:xfrm>
              <a:off x="5811425" y="3527950"/>
              <a:ext cx="5675" cy="2400"/>
            </a:xfrm>
            <a:custGeom>
              <a:avLst/>
              <a:gdLst/>
              <a:ahLst/>
              <a:cxnLst/>
              <a:rect l="l" t="t" r="r" b="b"/>
              <a:pathLst>
                <a:path w="227" h="96" extrusionOk="0">
                  <a:moveTo>
                    <a:pt x="1" y="0"/>
                  </a:moveTo>
                  <a:cubicBezTo>
                    <a:pt x="24" y="24"/>
                    <a:pt x="60" y="60"/>
                    <a:pt x="72" y="96"/>
                  </a:cubicBezTo>
                  <a:lnTo>
                    <a:pt x="144" y="96"/>
                  </a:lnTo>
                  <a:cubicBezTo>
                    <a:pt x="167" y="60"/>
                    <a:pt x="191" y="24"/>
                    <a:pt x="2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8349;p32">
              <a:extLst>
                <a:ext uri="{FF2B5EF4-FFF2-40B4-BE49-F238E27FC236}">
                  <a16:creationId xmlns:a16="http://schemas.microsoft.com/office/drawing/2014/main" id="{CBFDAC7F-4D32-4607-BACA-98658C069622}"/>
                </a:ext>
              </a:extLst>
            </p:cNvPr>
            <p:cNvSpPr/>
            <p:nvPr/>
          </p:nvSpPr>
          <p:spPr>
            <a:xfrm>
              <a:off x="5822150" y="3527350"/>
              <a:ext cx="5375" cy="3000"/>
            </a:xfrm>
            <a:custGeom>
              <a:avLst/>
              <a:gdLst/>
              <a:ahLst/>
              <a:cxnLst/>
              <a:rect l="l" t="t" r="r" b="b"/>
              <a:pathLst>
                <a:path w="215" h="120" extrusionOk="0">
                  <a:moveTo>
                    <a:pt x="72" y="0"/>
                  </a:moveTo>
                  <a:cubicBezTo>
                    <a:pt x="12" y="24"/>
                    <a:pt x="0" y="60"/>
                    <a:pt x="12" y="120"/>
                  </a:cubicBezTo>
                  <a:lnTo>
                    <a:pt x="215" y="120"/>
                  </a:lnTo>
                  <a:cubicBezTo>
                    <a:pt x="191" y="96"/>
                    <a:pt x="179" y="48"/>
                    <a:pt x="155" y="24"/>
                  </a:cubicBezTo>
                  <a:cubicBezTo>
                    <a:pt x="146" y="29"/>
                    <a:pt x="138" y="31"/>
                    <a:pt x="128" y="31"/>
                  </a:cubicBezTo>
                  <a:cubicBezTo>
                    <a:pt x="112" y="31"/>
                    <a:pt x="94" y="23"/>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8350;p32">
              <a:extLst>
                <a:ext uri="{FF2B5EF4-FFF2-40B4-BE49-F238E27FC236}">
                  <a16:creationId xmlns:a16="http://schemas.microsoft.com/office/drawing/2014/main" id="{936798B4-512E-4D0F-BA31-DD4A59606976}"/>
                </a:ext>
              </a:extLst>
            </p:cNvPr>
            <p:cNvSpPr/>
            <p:nvPr/>
          </p:nvSpPr>
          <p:spPr>
            <a:xfrm>
              <a:off x="5818275" y="3527950"/>
              <a:ext cx="5675" cy="3000"/>
            </a:xfrm>
            <a:custGeom>
              <a:avLst/>
              <a:gdLst/>
              <a:ahLst/>
              <a:cxnLst/>
              <a:rect l="l" t="t" r="r" b="b"/>
              <a:pathLst>
                <a:path w="227" h="120" extrusionOk="0">
                  <a:moveTo>
                    <a:pt x="227" y="0"/>
                  </a:moveTo>
                  <a:cubicBezTo>
                    <a:pt x="155" y="0"/>
                    <a:pt x="84" y="0"/>
                    <a:pt x="0" y="12"/>
                  </a:cubicBezTo>
                  <a:cubicBezTo>
                    <a:pt x="24" y="36"/>
                    <a:pt x="48" y="72"/>
                    <a:pt x="60" y="119"/>
                  </a:cubicBezTo>
                  <a:lnTo>
                    <a:pt x="167" y="119"/>
                  </a:lnTo>
                  <a:cubicBezTo>
                    <a:pt x="191" y="72"/>
                    <a:pt x="215" y="24"/>
                    <a:pt x="22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8351;p32">
              <a:extLst>
                <a:ext uri="{FF2B5EF4-FFF2-40B4-BE49-F238E27FC236}">
                  <a16:creationId xmlns:a16="http://schemas.microsoft.com/office/drawing/2014/main" id="{4D8D89FF-E492-4888-AD6A-58A139336309}"/>
                </a:ext>
              </a:extLst>
            </p:cNvPr>
            <p:cNvSpPr/>
            <p:nvPr/>
          </p:nvSpPr>
          <p:spPr>
            <a:xfrm>
              <a:off x="5877200" y="3539925"/>
              <a:ext cx="3300" cy="2250"/>
            </a:xfrm>
            <a:custGeom>
              <a:avLst/>
              <a:gdLst/>
              <a:ahLst/>
              <a:cxnLst/>
              <a:rect l="l" t="t" r="r" b="b"/>
              <a:pathLst>
                <a:path w="132" h="90" extrusionOk="0">
                  <a:moveTo>
                    <a:pt x="57" y="1"/>
                  </a:moveTo>
                  <a:cubicBezTo>
                    <a:pt x="37" y="1"/>
                    <a:pt x="19" y="27"/>
                    <a:pt x="1" y="81"/>
                  </a:cubicBezTo>
                  <a:cubicBezTo>
                    <a:pt x="25" y="87"/>
                    <a:pt x="49" y="90"/>
                    <a:pt x="71" y="90"/>
                  </a:cubicBezTo>
                  <a:cubicBezTo>
                    <a:pt x="93" y="90"/>
                    <a:pt x="114" y="87"/>
                    <a:pt x="132" y="81"/>
                  </a:cubicBezTo>
                  <a:cubicBezTo>
                    <a:pt x="102" y="27"/>
                    <a:pt x="78" y="1"/>
                    <a:pt x="5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8352;p32">
              <a:extLst>
                <a:ext uri="{FF2B5EF4-FFF2-40B4-BE49-F238E27FC236}">
                  <a16:creationId xmlns:a16="http://schemas.microsoft.com/office/drawing/2014/main" id="{D86ED9C5-7A27-4288-AEC1-E49F2CC6C038}"/>
                </a:ext>
              </a:extLst>
            </p:cNvPr>
            <p:cNvSpPr/>
            <p:nvPr/>
          </p:nvSpPr>
          <p:spPr>
            <a:xfrm>
              <a:off x="5873050" y="3541925"/>
              <a:ext cx="4175" cy="2050"/>
            </a:xfrm>
            <a:custGeom>
              <a:avLst/>
              <a:gdLst/>
              <a:ahLst/>
              <a:cxnLst/>
              <a:rect l="l" t="t" r="r" b="b"/>
              <a:pathLst>
                <a:path w="167" h="82" extrusionOk="0">
                  <a:moveTo>
                    <a:pt x="0" y="1"/>
                  </a:moveTo>
                  <a:cubicBezTo>
                    <a:pt x="30" y="54"/>
                    <a:pt x="57" y="81"/>
                    <a:pt x="84" y="81"/>
                  </a:cubicBezTo>
                  <a:cubicBezTo>
                    <a:pt x="110" y="81"/>
                    <a:pt x="137" y="54"/>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8353;p32">
              <a:extLst>
                <a:ext uri="{FF2B5EF4-FFF2-40B4-BE49-F238E27FC236}">
                  <a16:creationId xmlns:a16="http://schemas.microsoft.com/office/drawing/2014/main" id="{EC591387-3E72-4BD7-9D6D-65EAC1DCCEBB}"/>
                </a:ext>
              </a:extLst>
            </p:cNvPr>
            <p:cNvSpPr/>
            <p:nvPr/>
          </p:nvSpPr>
          <p:spPr>
            <a:xfrm>
              <a:off x="5880175" y="3541925"/>
              <a:ext cx="4200" cy="1225"/>
            </a:xfrm>
            <a:custGeom>
              <a:avLst/>
              <a:gdLst/>
              <a:ahLst/>
              <a:cxnLst/>
              <a:rect l="l" t="t" r="r" b="b"/>
              <a:pathLst>
                <a:path w="168" h="49" extrusionOk="0">
                  <a:moveTo>
                    <a:pt x="1" y="1"/>
                  </a:moveTo>
                  <a:cubicBezTo>
                    <a:pt x="13" y="13"/>
                    <a:pt x="37" y="48"/>
                    <a:pt x="49" y="48"/>
                  </a:cubicBezTo>
                  <a:cubicBezTo>
                    <a:pt x="96" y="37"/>
                    <a:pt x="120" y="13"/>
                    <a:pt x="16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8354;p32">
              <a:extLst>
                <a:ext uri="{FF2B5EF4-FFF2-40B4-BE49-F238E27FC236}">
                  <a16:creationId xmlns:a16="http://schemas.microsoft.com/office/drawing/2014/main" id="{F1E022F3-428A-4AE7-B816-97FA7F26B467}"/>
                </a:ext>
              </a:extLst>
            </p:cNvPr>
            <p:cNvSpPr/>
            <p:nvPr/>
          </p:nvSpPr>
          <p:spPr>
            <a:xfrm>
              <a:off x="5540275" y="2121775"/>
              <a:ext cx="46450" cy="15950"/>
            </a:xfrm>
            <a:custGeom>
              <a:avLst/>
              <a:gdLst/>
              <a:ahLst/>
              <a:cxnLst/>
              <a:rect l="l" t="t" r="r" b="b"/>
              <a:pathLst>
                <a:path w="1858" h="638" extrusionOk="0">
                  <a:moveTo>
                    <a:pt x="1030" y="0"/>
                  </a:moveTo>
                  <a:cubicBezTo>
                    <a:pt x="678" y="0"/>
                    <a:pt x="334" y="26"/>
                    <a:pt x="0" y="145"/>
                  </a:cubicBezTo>
                  <a:lnTo>
                    <a:pt x="0" y="300"/>
                  </a:lnTo>
                  <a:cubicBezTo>
                    <a:pt x="119" y="431"/>
                    <a:pt x="274" y="443"/>
                    <a:pt x="441" y="467"/>
                  </a:cubicBezTo>
                  <a:cubicBezTo>
                    <a:pt x="465" y="464"/>
                    <a:pt x="488" y="463"/>
                    <a:pt x="511" y="463"/>
                  </a:cubicBezTo>
                  <a:cubicBezTo>
                    <a:pt x="707" y="463"/>
                    <a:pt x="876" y="547"/>
                    <a:pt x="1036" y="621"/>
                  </a:cubicBezTo>
                  <a:cubicBezTo>
                    <a:pt x="1063" y="632"/>
                    <a:pt x="1087" y="638"/>
                    <a:pt x="1111" y="638"/>
                  </a:cubicBezTo>
                  <a:cubicBezTo>
                    <a:pt x="1141" y="638"/>
                    <a:pt x="1170" y="629"/>
                    <a:pt x="1203" y="609"/>
                  </a:cubicBezTo>
                  <a:cubicBezTo>
                    <a:pt x="1250" y="586"/>
                    <a:pt x="1286" y="538"/>
                    <a:pt x="1322" y="490"/>
                  </a:cubicBezTo>
                  <a:lnTo>
                    <a:pt x="1322" y="431"/>
                  </a:lnTo>
                  <a:cubicBezTo>
                    <a:pt x="1326" y="427"/>
                    <a:pt x="1330" y="424"/>
                    <a:pt x="1334" y="424"/>
                  </a:cubicBezTo>
                  <a:cubicBezTo>
                    <a:pt x="1344" y="424"/>
                    <a:pt x="1357" y="435"/>
                    <a:pt x="1381" y="467"/>
                  </a:cubicBezTo>
                  <a:cubicBezTo>
                    <a:pt x="1429" y="479"/>
                    <a:pt x="1465" y="490"/>
                    <a:pt x="1524" y="490"/>
                  </a:cubicBezTo>
                  <a:cubicBezTo>
                    <a:pt x="1607" y="479"/>
                    <a:pt x="1679" y="443"/>
                    <a:pt x="1750" y="407"/>
                  </a:cubicBezTo>
                  <a:cubicBezTo>
                    <a:pt x="1798" y="371"/>
                    <a:pt x="1822" y="324"/>
                    <a:pt x="1857" y="288"/>
                  </a:cubicBezTo>
                  <a:lnTo>
                    <a:pt x="1857" y="145"/>
                  </a:lnTo>
                  <a:lnTo>
                    <a:pt x="1679" y="14"/>
                  </a:lnTo>
                  <a:cubicBezTo>
                    <a:pt x="1459" y="10"/>
                    <a:pt x="1243" y="0"/>
                    <a:pt x="103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8355;p32">
              <a:extLst>
                <a:ext uri="{FF2B5EF4-FFF2-40B4-BE49-F238E27FC236}">
                  <a16:creationId xmlns:a16="http://schemas.microsoft.com/office/drawing/2014/main" id="{D6079380-8F0F-4E3B-B7D2-355BECCCA2D3}"/>
                </a:ext>
              </a:extLst>
            </p:cNvPr>
            <p:cNvSpPr/>
            <p:nvPr/>
          </p:nvSpPr>
          <p:spPr>
            <a:xfrm>
              <a:off x="5514125" y="2128975"/>
              <a:ext cx="47000" cy="12275"/>
            </a:xfrm>
            <a:custGeom>
              <a:avLst/>
              <a:gdLst/>
              <a:ahLst/>
              <a:cxnLst/>
              <a:rect l="l" t="t" r="r" b="b"/>
              <a:pathLst>
                <a:path w="1880" h="491" extrusionOk="0">
                  <a:moveTo>
                    <a:pt x="1022" y="0"/>
                  </a:moveTo>
                  <a:cubicBezTo>
                    <a:pt x="748" y="36"/>
                    <a:pt x="451" y="83"/>
                    <a:pt x="177" y="119"/>
                  </a:cubicBezTo>
                  <a:cubicBezTo>
                    <a:pt x="152" y="113"/>
                    <a:pt x="130" y="110"/>
                    <a:pt x="111" y="110"/>
                  </a:cubicBezTo>
                  <a:cubicBezTo>
                    <a:pt x="23" y="110"/>
                    <a:pt x="0" y="176"/>
                    <a:pt x="10" y="274"/>
                  </a:cubicBezTo>
                  <a:cubicBezTo>
                    <a:pt x="58" y="321"/>
                    <a:pt x="117" y="369"/>
                    <a:pt x="177" y="381"/>
                  </a:cubicBezTo>
                  <a:cubicBezTo>
                    <a:pt x="475" y="441"/>
                    <a:pt x="784" y="369"/>
                    <a:pt x="1070" y="476"/>
                  </a:cubicBezTo>
                  <a:cubicBezTo>
                    <a:pt x="1166" y="483"/>
                    <a:pt x="1266" y="490"/>
                    <a:pt x="1366" y="490"/>
                  </a:cubicBezTo>
                  <a:cubicBezTo>
                    <a:pt x="1439" y="490"/>
                    <a:pt x="1511" y="486"/>
                    <a:pt x="1582" y="476"/>
                  </a:cubicBezTo>
                  <a:cubicBezTo>
                    <a:pt x="1820" y="321"/>
                    <a:pt x="1879" y="179"/>
                    <a:pt x="16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8356;p32">
              <a:extLst>
                <a:ext uri="{FF2B5EF4-FFF2-40B4-BE49-F238E27FC236}">
                  <a16:creationId xmlns:a16="http://schemas.microsoft.com/office/drawing/2014/main" id="{571BF9F1-7825-4A1A-A5DC-9A9B3C9B0B36}"/>
                </a:ext>
              </a:extLst>
            </p:cNvPr>
            <p:cNvSpPr/>
            <p:nvPr/>
          </p:nvSpPr>
          <p:spPr>
            <a:xfrm>
              <a:off x="5493225" y="2125300"/>
              <a:ext cx="25025" cy="16500"/>
            </a:xfrm>
            <a:custGeom>
              <a:avLst/>
              <a:gdLst/>
              <a:ahLst/>
              <a:cxnLst/>
              <a:rect l="l" t="t" r="r" b="b"/>
              <a:pathLst>
                <a:path w="1001" h="660" extrusionOk="0">
                  <a:moveTo>
                    <a:pt x="215" y="1"/>
                  </a:moveTo>
                  <a:cubicBezTo>
                    <a:pt x="195" y="1"/>
                    <a:pt x="175" y="2"/>
                    <a:pt x="156" y="4"/>
                  </a:cubicBezTo>
                  <a:cubicBezTo>
                    <a:pt x="13" y="123"/>
                    <a:pt x="48" y="290"/>
                    <a:pt x="1" y="445"/>
                  </a:cubicBezTo>
                  <a:lnTo>
                    <a:pt x="1" y="540"/>
                  </a:lnTo>
                  <a:cubicBezTo>
                    <a:pt x="144" y="611"/>
                    <a:pt x="284" y="660"/>
                    <a:pt x="418" y="660"/>
                  </a:cubicBezTo>
                  <a:cubicBezTo>
                    <a:pt x="575" y="660"/>
                    <a:pt x="724" y="594"/>
                    <a:pt x="858" y="421"/>
                  </a:cubicBezTo>
                  <a:cubicBezTo>
                    <a:pt x="906" y="361"/>
                    <a:pt x="953" y="326"/>
                    <a:pt x="1001" y="278"/>
                  </a:cubicBezTo>
                  <a:cubicBezTo>
                    <a:pt x="991" y="184"/>
                    <a:pt x="971" y="43"/>
                    <a:pt x="877" y="43"/>
                  </a:cubicBezTo>
                  <a:cubicBezTo>
                    <a:pt x="864" y="43"/>
                    <a:pt x="850" y="46"/>
                    <a:pt x="834" y="52"/>
                  </a:cubicBezTo>
                  <a:cubicBezTo>
                    <a:pt x="794" y="60"/>
                    <a:pt x="754" y="63"/>
                    <a:pt x="714" y="63"/>
                  </a:cubicBezTo>
                  <a:cubicBezTo>
                    <a:pt x="541" y="63"/>
                    <a:pt x="375" y="1"/>
                    <a:pt x="2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8357;p32">
              <a:extLst>
                <a:ext uri="{FF2B5EF4-FFF2-40B4-BE49-F238E27FC236}">
                  <a16:creationId xmlns:a16="http://schemas.microsoft.com/office/drawing/2014/main" id="{75FBDEFB-5B57-4EEF-9836-BCDDB27C83B4}"/>
                </a:ext>
              </a:extLst>
            </p:cNvPr>
            <p:cNvSpPr/>
            <p:nvPr/>
          </p:nvSpPr>
          <p:spPr>
            <a:xfrm>
              <a:off x="5366425" y="2107525"/>
              <a:ext cx="19375" cy="16075"/>
            </a:xfrm>
            <a:custGeom>
              <a:avLst/>
              <a:gdLst/>
              <a:ahLst/>
              <a:cxnLst/>
              <a:rect l="l" t="t" r="r" b="b"/>
              <a:pathLst>
                <a:path w="775" h="643" extrusionOk="0">
                  <a:moveTo>
                    <a:pt x="346" y="1"/>
                  </a:moveTo>
                  <a:cubicBezTo>
                    <a:pt x="287" y="48"/>
                    <a:pt x="287" y="96"/>
                    <a:pt x="322" y="144"/>
                  </a:cubicBezTo>
                  <a:cubicBezTo>
                    <a:pt x="275" y="275"/>
                    <a:pt x="179" y="358"/>
                    <a:pt x="48" y="417"/>
                  </a:cubicBezTo>
                  <a:cubicBezTo>
                    <a:pt x="1" y="465"/>
                    <a:pt x="1" y="513"/>
                    <a:pt x="60" y="560"/>
                  </a:cubicBezTo>
                  <a:cubicBezTo>
                    <a:pt x="203" y="572"/>
                    <a:pt x="346" y="572"/>
                    <a:pt x="489" y="572"/>
                  </a:cubicBezTo>
                  <a:cubicBezTo>
                    <a:pt x="530" y="622"/>
                    <a:pt x="578" y="643"/>
                    <a:pt x="635" y="643"/>
                  </a:cubicBezTo>
                  <a:cubicBezTo>
                    <a:pt x="660" y="643"/>
                    <a:pt x="686" y="639"/>
                    <a:pt x="715" y="632"/>
                  </a:cubicBezTo>
                  <a:lnTo>
                    <a:pt x="775" y="572"/>
                  </a:lnTo>
                  <a:cubicBezTo>
                    <a:pt x="525" y="406"/>
                    <a:pt x="608" y="215"/>
                    <a:pt x="739" y="25"/>
                  </a:cubicBezTo>
                  <a:cubicBezTo>
                    <a:pt x="608" y="25"/>
                    <a:pt x="477" y="1"/>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8358;p32">
              <a:extLst>
                <a:ext uri="{FF2B5EF4-FFF2-40B4-BE49-F238E27FC236}">
                  <a16:creationId xmlns:a16="http://schemas.microsoft.com/office/drawing/2014/main" id="{E202A59B-BB18-4D81-9A1A-1AD7B4990AC7}"/>
                </a:ext>
              </a:extLst>
            </p:cNvPr>
            <p:cNvSpPr/>
            <p:nvPr/>
          </p:nvSpPr>
          <p:spPr>
            <a:xfrm>
              <a:off x="5482525" y="2124975"/>
              <a:ext cx="19950" cy="11450"/>
            </a:xfrm>
            <a:custGeom>
              <a:avLst/>
              <a:gdLst/>
              <a:ahLst/>
              <a:cxnLst/>
              <a:rect l="l" t="t" r="r" b="b"/>
              <a:pathLst>
                <a:path w="798" h="458" extrusionOk="0">
                  <a:moveTo>
                    <a:pt x="500" y="1"/>
                  </a:moveTo>
                  <a:cubicBezTo>
                    <a:pt x="319" y="1"/>
                    <a:pt x="155" y="64"/>
                    <a:pt x="0" y="136"/>
                  </a:cubicBezTo>
                  <a:cubicBezTo>
                    <a:pt x="0" y="458"/>
                    <a:pt x="226" y="422"/>
                    <a:pt x="429" y="434"/>
                  </a:cubicBezTo>
                  <a:cubicBezTo>
                    <a:pt x="798" y="410"/>
                    <a:pt x="524" y="136"/>
                    <a:pt x="584" y="5"/>
                  </a:cubicBezTo>
                  <a:cubicBezTo>
                    <a:pt x="555" y="2"/>
                    <a:pt x="527" y="1"/>
                    <a:pt x="50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8359;p32">
              <a:extLst>
                <a:ext uri="{FF2B5EF4-FFF2-40B4-BE49-F238E27FC236}">
                  <a16:creationId xmlns:a16="http://schemas.microsoft.com/office/drawing/2014/main" id="{04022D4B-9A23-47CC-B878-3B8C9E40860F}"/>
                </a:ext>
              </a:extLst>
            </p:cNvPr>
            <p:cNvSpPr/>
            <p:nvPr/>
          </p:nvSpPr>
          <p:spPr>
            <a:xfrm>
              <a:off x="5391725" y="2124800"/>
              <a:ext cx="5100" cy="8050"/>
            </a:xfrm>
            <a:custGeom>
              <a:avLst/>
              <a:gdLst/>
              <a:ahLst/>
              <a:cxnLst/>
              <a:rect l="l" t="t" r="r" b="b"/>
              <a:pathLst>
                <a:path w="204" h="322" extrusionOk="0">
                  <a:moveTo>
                    <a:pt x="179" y="0"/>
                  </a:moveTo>
                  <a:cubicBezTo>
                    <a:pt x="132" y="12"/>
                    <a:pt x="84" y="12"/>
                    <a:pt x="48" y="12"/>
                  </a:cubicBezTo>
                  <a:cubicBezTo>
                    <a:pt x="60" y="119"/>
                    <a:pt x="1" y="238"/>
                    <a:pt x="120" y="322"/>
                  </a:cubicBezTo>
                  <a:cubicBezTo>
                    <a:pt x="203" y="227"/>
                    <a:pt x="179" y="107"/>
                    <a:pt x="1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8360;p32">
              <a:extLst>
                <a:ext uri="{FF2B5EF4-FFF2-40B4-BE49-F238E27FC236}">
                  <a16:creationId xmlns:a16="http://schemas.microsoft.com/office/drawing/2014/main" id="{88CB49EF-1055-4B45-8ACE-E97A1DFEAFB2}"/>
                </a:ext>
              </a:extLst>
            </p:cNvPr>
            <p:cNvSpPr/>
            <p:nvPr/>
          </p:nvSpPr>
          <p:spPr>
            <a:xfrm>
              <a:off x="5443150" y="2128375"/>
              <a:ext cx="6950" cy="6700"/>
            </a:xfrm>
            <a:custGeom>
              <a:avLst/>
              <a:gdLst/>
              <a:ahLst/>
              <a:cxnLst/>
              <a:rect l="l" t="t" r="r" b="b"/>
              <a:pathLst>
                <a:path w="278" h="268" extrusionOk="0">
                  <a:moveTo>
                    <a:pt x="135" y="0"/>
                  </a:moveTo>
                  <a:cubicBezTo>
                    <a:pt x="92" y="129"/>
                    <a:pt x="0" y="267"/>
                    <a:pt x="192" y="267"/>
                  </a:cubicBezTo>
                  <a:cubicBezTo>
                    <a:pt x="213" y="267"/>
                    <a:pt x="237" y="266"/>
                    <a:pt x="266" y="262"/>
                  </a:cubicBezTo>
                  <a:cubicBezTo>
                    <a:pt x="266" y="179"/>
                    <a:pt x="277" y="95"/>
                    <a:pt x="2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8361;p32">
              <a:extLst>
                <a:ext uri="{FF2B5EF4-FFF2-40B4-BE49-F238E27FC236}">
                  <a16:creationId xmlns:a16="http://schemas.microsoft.com/office/drawing/2014/main" id="{6ED03C9B-B7E4-43F6-B171-3254B16CB90F}"/>
                </a:ext>
              </a:extLst>
            </p:cNvPr>
            <p:cNvSpPr/>
            <p:nvPr/>
          </p:nvSpPr>
          <p:spPr>
            <a:xfrm>
              <a:off x="5384300" y="2121525"/>
              <a:ext cx="8650" cy="3600"/>
            </a:xfrm>
            <a:custGeom>
              <a:avLst/>
              <a:gdLst/>
              <a:ahLst/>
              <a:cxnLst/>
              <a:rect l="l" t="t" r="r" b="b"/>
              <a:pathLst>
                <a:path w="346" h="144" extrusionOk="0">
                  <a:moveTo>
                    <a:pt x="60" y="0"/>
                  </a:moveTo>
                  <a:cubicBezTo>
                    <a:pt x="48" y="24"/>
                    <a:pt x="12" y="36"/>
                    <a:pt x="0" y="72"/>
                  </a:cubicBezTo>
                  <a:cubicBezTo>
                    <a:pt x="12" y="96"/>
                    <a:pt x="24" y="119"/>
                    <a:pt x="48" y="143"/>
                  </a:cubicBezTo>
                  <a:lnTo>
                    <a:pt x="345" y="143"/>
                  </a:lnTo>
                  <a:cubicBezTo>
                    <a:pt x="286" y="24"/>
                    <a:pt x="179" y="12"/>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8362;p32">
              <a:extLst>
                <a:ext uri="{FF2B5EF4-FFF2-40B4-BE49-F238E27FC236}">
                  <a16:creationId xmlns:a16="http://schemas.microsoft.com/office/drawing/2014/main" id="{187D244C-E611-4200-9141-6B6675A1C445}"/>
                </a:ext>
              </a:extLst>
            </p:cNvPr>
            <p:cNvSpPr/>
            <p:nvPr/>
          </p:nvSpPr>
          <p:spPr>
            <a:xfrm>
              <a:off x="5450075" y="2127475"/>
              <a:ext cx="1500" cy="1525"/>
            </a:xfrm>
            <a:custGeom>
              <a:avLst/>
              <a:gdLst/>
              <a:ahLst/>
              <a:cxnLst/>
              <a:rect l="l" t="t" r="r" b="b"/>
              <a:pathLst>
                <a:path w="60" h="61" extrusionOk="0">
                  <a:moveTo>
                    <a:pt x="60" y="0"/>
                  </a:moveTo>
                  <a:lnTo>
                    <a:pt x="19" y="41"/>
                  </a:lnTo>
                  <a:lnTo>
                    <a:pt x="19" y="41"/>
                  </a:lnTo>
                  <a:cubicBezTo>
                    <a:pt x="30" y="36"/>
                    <a:pt x="41" y="36"/>
                    <a:pt x="48" y="36"/>
                  </a:cubicBezTo>
                  <a:cubicBezTo>
                    <a:pt x="60" y="24"/>
                    <a:pt x="60" y="12"/>
                    <a:pt x="60" y="0"/>
                  </a:cubicBezTo>
                  <a:close/>
                  <a:moveTo>
                    <a:pt x="19" y="41"/>
                  </a:moveTo>
                  <a:cubicBezTo>
                    <a:pt x="12" y="45"/>
                    <a:pt x="5" y="50"/>
                    <a:pt x="0" y="60"/>
                  </a:cubicBezTo>
                  <a:lnTo>
                    <a:pt x="19" y="4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8363;p32">
              <a:extLst>
                <a:ext uri="{FF2B5EF4-FFF2-40B4-BE49-F238E27FC236}">
                  <a16:creationId xmlns:a16="http://schemas.microsoft.com/office/drawing/2014/main" id="{57A7B659-C7EB-4F47-A190-8B42C3C98560}"/>
                </a:ext>
              </a:extLst>
            </p:cNvPr>
            <p:cNvSpPr/>
            <p:nvPr/>
          </p:nvSpPr>
          <p:spPr>
            <a:xfrm>
              <a:off x="5478650" y="2126950"/>
              <a:ext cx="3900" cy="2050"/>
            </a:xfrm>
            <a:custGeom>
              <a:avLst/>
              <a:gdLst/>
              <a:ahLst/>
              <a:cxnLst/>
              <a:rect l="l" t="t" r="r" b="b"/>
              <a:pathLst>
                <a:path w="156" h="82" extrusionOk="0">
                  <a:moveTo>
                    <a:pt x="78" y="1"/>
                  </a:moveTo>
                  <a:cubicBezTo>
                    <a:pt x="51" y="1"/>
                    <a:pt x="24" y="27"/>
                    <a:pt x="0" y="81"/>
                  </a:cubicBezTo>
                  <a:lnTo>
                    <a:pt x="155" y="81"/>
                  </a:lnTo>
                  <a:cubicBezTo>
                    <a:pt x="131" y="27"/>
                    <a:pt x="105" y="1"/>
                    <a:pt x="7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8364;p32">
              <a:extLst>
                <a:ext uri="{FF2B5EF4-FFF2-40B4-BE49-F238E27FC236}">
                  <a16:creationId xmlns:a16="http://schemas.microsoft.com/office/drawing/2014/main" id="{FA35FEC1-E932-43C0-AD6F-09056437687E}"/>
                </a:ext>
              </a:extLst>
            </p:cNvPr>
            <p:cNvSpPr/>
            <p:nvPr/>
          </p:nvSpPr>
          <p:spPr>
            <a:xfrm>
              <a:off x="5704575" y="2135500"/>
              <a:ext cx="79200" cy="11950"/>
            </a:xfrm>
            <a:custGeom>
              <a:avLst/>
              <a:gdLst/>
              <a:ahLst/>
              <a:cxnLst/>
              <a:rect l="l" t="t" r="r" b="b"/>
              <a:pathLst>
                <a:path w="3168" h="478" extrusionOk="0">
                  <a:moveTo>
                    <a:pt x="0" y="1"/>
                  </a:moveTo>
                  <a:lnTo>
                    <a:pt x="0" y="132"/>
                  </a:lnTo>
                  <a:cubicBezTo>
                    <a:pt x="584" y="477"/>
                    <a:pt x="1239" y="406"/>
                    <a:pt x="1881" y="453"/>
                  </a:cubicBezTo>
                  <a:cubicBezTo>
                    <a:pt x="2251" y="120"/>
                    <a:pt x="2751" y="311"/>
                    <a:pt x="3167" y="156"/>
                  </a:cubicBezTo>
                  <a:lnTo>
                    <a:pt x="3167" y="13"/>
                  </a:lnTo>
                  <a:lnTo>
                    <a:pt x="2179" y="13"/>
                  </a:lnTo>
                  <a:cubicBezTo>
                    <a:pt x="2102" y="66"/>
                    <a:pt x="2027" y="93"/>
                    <a:pt x="1953" y="93"/>
                  </a:cubicBezTo>
                  <a:cubicBezTo>
                    <a:pt x="1879" y="93"/>
                    <a:pt x="1804" y="66"/>
                    <a:pt x="1727" y="13"/>
                  </a:cubicBezTo>
                  <a:cubicBezTo>
                    <a:pt x="1143" y="13"/>
                    <a:pt x="584" y="1"/>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8365;p32">
              <a:extLst>
                <a:ext uri="{FF2B5EF4-FFF2-40B4-BE49-F238E27FC236}">
                  <a16:creationId xmlns:a16="http://schemas.microsoft.com/office/drawing/2014/main" id="{EC5765C0-26E8-4B86-805C-4FF687921A89}"/>
                </a:ext>
              </a:extLst>
            </p:cNvPr>
            <p:cNvSpPr/>
            <p:nvPr/>
          </p:nvSpPr>
          <p:spPr>
            <a:xfrm>
              <a:off x="5664100" y="2138775"/>
              <a:ext cx="87525" cy="12600"/>
            </a:xfrm>
            <a:custGeom>
              <a:avLst/>
              <a:gdLst/>
              <a:ahLst/>
              <a:cxnLst/>
              <a:rect l="l" t="t" r="r" b="b"/>
              <a:pathLst>
                <a:path w="3501" h="504" extrusionOk="0">
                  <a:moveTo>
                    <a:pt x="1619" y="1"/>
                  </a:moveTo>
                  <a:cubicBezTo>
                    <a:pt x="1095" y="25"/>
                    <a:pt x="560" y="25"/>
                    <a:pt x="48" y="180"/>
                  </a:cubicBezTo>
                  <a:cubicBezTo>
                    <a:pt x="0" y="263"/>
                    <a:pt x="0" y="322"/>
                    <a:pt x="71" y="382"/>
                  </a:cubicBezTo>
                  <a:cubicBezTo>
                    <a:pt x="251" y="473"/>
                    <a:pt x="429" y="503"/>
                    <a:pt x="607" y="503"/>
                  </a:cubicBezTo>
                  <a:cubicBezTo>
                    <a:pt x="942" y="503"/>
                    <a:pt x="1276" y="397"/>
                    <a:pt x="1612" y="397"/>
                  </a:cubicBezTo>
                  <a:cubicBezTo>
                    <a:pt x="1725" y="397"/>
                    <a:pt x="1839" y="409"/>
                    <a:pt x="1953" y="441"/>
                  </a:cubicBezTo>
                  <a:cubicBezTo>
                    <a:pt x="2054" y="402"/>
                    <a:pt x="2158" y="389"/>
                    <a:pt x="2265" y="389"/>
                  </a:cubicBezTo>
                  <a:cubicBezTo>
                    <a:pt x="2384" y="389"/>
                    <a:pt x="2506" y="405"/>
                    <a:pt x="2631" y="418"/>
                  </a:cubicBezTo>
                  <a:cubicBezTo>
                    <a:pt x="2785" y="437"/>
                    <a:pt x="2948" y="487"/>
                    <a:pt x="3107" y="487"/>
                  </a:cubicBezTo>
                  <a:cubicBezTo>
                    <a:pt x="3245" y="487"/>
                    <a:pt x="3379" y="449"/>
                    <a:pt x="3500" y="322"/>
                  </a:cubicBezTo>
                  <a:cubicBezTo>
                    <a:pt x="2917" y="1"/>
                    <a:pt x="2227" y="168"/>
                    <a:pt x="16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8366;p32">
              <a:extLst>
                <a:ext uri="{FF2B5EF4-FFF2-40B4-BE49-F238E27FC236}">
                  <a16:creationId xmlns:a16="http://schemas.microsoft.com/office/drawing/2014/main" id="{C2A28B06-22A8-4445-9512-3948C9048BAA}"/>
                </a:ext>
              </a:extLst>
            </p:cNvPr>
            <p:cNvSpPr/>
            <p:nvPr/>
          </p:nvSpPr>
          <p:spPr>
            <a:xfrm>
              <a:off x="5634925" y="2142525"/>
              <a:ext cx="78300" cy="13325"/>
            </a:xfrm>
            <a:custGeom>
              <a:avLst/>
              <a:gdLst/>
              <a:ahLst/>
              <a:cxnLst/>
              <a:rect l="l" t="t" r="r" b="b"/>
              <a:pathLst>
                <a:path w="3132" h="533" extrusionOk="0">
                  <a:moveTo>
                    <a:pt x="527" y="1"/>
                  </a:moveTo>
                  <a:cubicBezTo>
                    <a:pt x="377" y="1"/>
                    <a:pt x="242" y="50"/>
                    <a:pt x="107" y="113"/>
                  </a:cubicBezTo>
                  <a:cubicBezTo>
                    <a:pt x="36" y="184"/>
                    <a:pt x="0" y="268"/>
                    <a:pt x="24" y="375"/>
                  </a:cubicBezTo>
                  <a:cubicBezTo>
                    <a:pt x="48" y="446"/>
                    <a:pt x="95" y="494"/>
                    <a:pt x="155" y="530"/>
                  </a:cubicBezTo>
                  <a:lnTo>
                    <a:pt x="238" y="482"/>
                  </a:lnTo>
                  <a:cubicBezTo>
                    <a:pt x="286" y="482"/>
                    <a:pt x="346" y="494"/>
                    <a:pt x="393" y="494"/>
                  </a:cubicBezTo>
                  <a:cubicBezTo>
                    <a:pt x="578" y="518"/>
                    <a:pt x="768" y="533"/>
                    <a:pt x="959" y="533"/>
                  </a:cubicBezTo>
                  <a:cubicBezTo>
                    <a:pt x="1149" y="533"/>
                    <a:pt x="1340" y="518"/>
                    <a:pt x="1524" y="482"/>
                  </a:cubicBezTo>
                  <a:lnTo>
                    <a:pt x="1667" y="482"/>
                  </a:lnTo>
                  <a:cubicBezTo>
                    <a:pt x="1780" y="512"/>
                    <a:pt x="1896" y="527"/>
                    <a:pt x="2014" y="527"/>
                  </a:cubicBezTo>
                  <a:cubicBezTo>
                    <a:pt x="2131" y="527"/>
                    <a:pt x="2251" y="512"/>
                    <a:pt x="2370" y="482"/>
                  </a:cubicBezTo>
                  <a:cubicBezTo>
                    <a:pt x="2429" y="470"/>
                    <a:pt x="2477" y="446"/>
                    <a:pt x="2536" y="434"/>
                  </a:cubicBezTo>
                  <a:cubicBezTo>
                    <a:pt x="2639" y="317"/>
                    <a:pt x="2768" y="313"/>
                    <a:pt x="2897" y="313"/>
                  </a:cubicBezTo>
                  <a:cubicBezTo>
                    <a:pt x="2908" y="313"/>
                    <a:pt x="2919" y="313"/>
                    <a:pt x="2930" y="313"/>
                  </a:cubicBezTo>
                  <a:cubicBezTo>
                    <a:pt x="2999" y="313"/>
                    <a:pt x="3068" y="311"/>
                    <a:pt x="3132" y="291"/>
                  </a:cubicBezTo>
                  <a:cubicBezTo>
                    <a:pt x="3084" y="244"/>
                    <a:pt x="3024" y="137"/>
                    <a:pt x="3001" y="137"/>
                  </a:cubicBezTo>
                  <a:cubicBezTo>
                    <a:pt x="2818" y="162"/>
                    <a:pt x="2636" y="170"/>
                    <a:pt x="2455" y="170"/>
                  </a:cubicBezTo>
                  <a:cubicBezTo>
                    <a:pt x="2188" y="170"/>
                    <a:pt x="1922" y="153"/>
                    <a:pt x="1655" y="153"/>
                  </a:cubicBezTo>
                  <a:cubicBezTo>
                    <a:pt x="1512" y="153"/>
                    <a:pt x="1370" y="158"/>
                    <a:pt x="1227" y="172"/>
                  </a:cubicBezTo>
                  <a:cubicBezTo>
                    <a:pt x="1179" y="125"/>
                    <a:pt x="1131" y="89"/>
                    <a:pt x="1108" y="89"/>
                  </a:cubicBezTo>
                  <a:cubicBezTo>
                    <a:pt x="1000" y="77"/>
                    <a:pt x="893" y="89"/>
                    <a:pt x="798" y="53"/>
                  </a:cubicBezTo>
                  <a:cubicBezTo>
                    <a:pt x="762" y="30"/>
                    <a:pt x="715" y="18"/>
                    <a:pt x="679" y="18"/>
                  </a:cubicBezTo>
                  <a:cubicBezTo>
                    <a:pt x="626" y="6"/>
                    <a:pt x="576" y="1"/>
                    <a:pt x="52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8367;p32">
              <a:extLst>
                <a:ext uri="{FF2B5EF4-FFF2-40B4-BE49-F238E27FC236}">
                  <a16:creationId xmlns:a16="http://schemas.microsoft.com/office/drawing/2014/main" id="{ABF78AFD-083E-4421-8975-6CF78C057B4B}"/>
                </a:ext>
              </a:extLst>
            </p:cNvPr>
            <p:cNvSpPr/>
            <p:nvPr/>
          </p:nvSpPr>
          <p:spPr>
            <a:xfrm>
              <a:off x="5610500" y="2137600"/>
              <a:ext cx="40525" cy="13000"/>
            </a:xfrm>
            <a:custGeom>
              <a:avLst/>
              <a:gdLst/>
              <a:ahLst/>
              <a:cxnLst/>
              <a:rect l="l" t="t" r="r" b="b"/>
              <a:pathLst>
                <a:path w="1621" h="520" extrusionOk="0">
                  <a:moveTo>
                    <a:pt x="531" y="0"/>
                  </a:moveTo>
                  <a:cubicBezTo>
                    <a:pt x="461" y="0"/>
                    <a:pt x="392" y="21"/>
                    <a:pt x="322" y="84"/>
                  </a:cubicBezTo>
                  <a:cubicBezTo>
                    <a:pt x="299" y="90"/>
                    <a:pt x="278" y="93"/>
                    <a:pt x="257" y="93"/>
                  </a:cubicBezTo>
                  <a:cubicBezTo>
                    <a:pt x="236" y="93"/>
                    <a:pt x="215" y="90"/>
                    <a:pt x="191" y="84"/>
                  </a:cubicBezTo>
                  <a:cubicBezTo>
                    <a:pt x="1" y="84"/>
                    <a:pt x="25" y="191"/>
                    <a:pt x="72" y="310"/>
                  </a:cubicBezTo>
                  <a:cubicBezTo>
                    <a:pt x="223" y="461"/>
                    <a:pt x="383" y="520"/>
                    <a:pt x="547" y="520"/>
                  </a:cubicBezTo>
                  <a:cubicBezTo>
                    <a:pt x="708" y="520"/>
                    <a:pt x="872" y="464"/>
                    <a:pt x="1037" y="381"/>
                  </a:cubicBezTo>
                  <a:cubicBezTo>
                    <a:pt x="1251" y="369"/>
                    <a:pt x="1453" y="346"/>
                    <a:pt x="1620" y="203"/>
                  </a:cubicBezTo>
                  <a:cubicBezTo>
                    <a:pt x="1549" y="107"/>
                    <a:pt x="1456" y="90"/>
                    <a:pt x="1358" y="90"/>
                  </a:cubicBezTo>
                  <a:cubicBezTo>
                    <a:pt x="1299" y="90"/>
                    <a:pt x="1238" y="96"/>
                    <a:pt x="1178" y="96"/>
                  </a:cubicBezTo>
                  <a:cubicBezTo>
                    <a:pt x="1138" y="96"/>
                    <a:pt x="1099" y="93"/>
                    <a:pt x="1061" y="84"/>
                  </a:cubicBezTo>
                  <a:cubicBezTo>
                    <a:pt x="1034" y="90"/>
                    <a:pt x="1007" y="92"/>
                    <a:pt x="981" y="92"/>
                  </a:cubicBezTo>
                  <a:cubicBezTo>
                    <a:pt x="825" y="92"/>
                    <a:pt x="676" y="0"/>
                    <a:pt x="5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8368;p32">
              <a:extLst>
                <a:ext uri="{FF2B5EF4-FFF2-40B4-BE49-F238E27FC236}">
                  <a16:creationId xmlns:a16="http://schemas.microsoft.com/office/drawing/2014/main" id="{CC8A6FA7-A3EA-4B53-B61A-B641D8BAA762}"/>
                </a:ext>
              </a:extLst>
            </p:cNvPr>
            <p:cNvSpPr/>
            <p:nvPr/>
          </p:nvSpPr>
          <p:spPr>
            <a:xfrm>
              <a:off x="5632525" y="2125275"/>
              <a:ext cx="25450" cy="10550"/>
            </a:xfrm>
            <a:custGeom>
              <a:avLst/>
              <a:gdLst/>
              <a:ahLst/>
              <a:cxnLst/>
              <a:rect l="l" t="t" r="r" b="b"/>
              <a:pathLst>
                <a:path w="1018" h="422" extrusionOk="0">
                  <a:moveTo>
                    <a:pt x="455" y="0"/>
                  </a:moveTo>
                  <a:cubicBezTo>
                    <a:pt x="296" y="0"/>
                    <a:pt x="142" y="33"/>
                    <a:pt x="1" y="148"/>
                  </a:cubicBezTo>
                  <a:cubicBezTo>
                    <a:pt x="61" y="231"/>
                    <a:pt x="96" y="339"/>
                    <a:pt x="156" y="422"/>
                  </a:cubicBezTo>
                  <a:cubicBezTo>
                    <a:pt x="263" y="315"/>
                    <a:pt x="373" y="279"/>
                    <a:pt x="486" y="279"/>
                  </a:cubicBezTo>
                  <a:cubicBezTo>
                    <a:pt x="599" y="279"/>
                    <a:pt x="715" y="315"/>
                    <a:pt x="834" y="350"/>
                  </a:cubicBezTo>
                  <a:cubicBezTo>
                    <a:pt x="853" y="357"/>
                    <a:pt x="871" y="361"/>
                    <a:pt x="889" y="361"/>
                  </a:cubicBezTo>
                  <a:cubicBezTo>
                    <a:pt x="962" y="361"/>
                    <a:pt x="1018" y="303"/>
                    <a:pt x="989" y="208"/>
                  </a:cubicBezTo>
                  <a:cubicBezTo>
                    <a:pt x="977" y="148"/>
                    <a:pt x="918" y="41"/>
                    <a:pt x="870" y="41"/>
                  </a:cubicBezTo>
                  <a:cubicBezTo>
                    <a:pt x="732" y="24"/>
                    <a:pt x="592" y="0"/>
                    <a:pt x="4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8369;p32">
              <a:extLst>
                <a:ext uri="{FF2B5EF4-FFF2-40B4-BE49-F238E27FC236}">
                  <a16:creationId xmlns:a16="http://schemas.microsoft.com/office/drawing/2014/main" id="{CD7C5643-822D-4730-A327-5193784F00F6}"/>
                </a:ext>
              </a:extLst>
            </p:cNvPr>
            <p:cNvSpPr/>
            <p:nvPr/>
          </p:nvSpPr>
          <p:spPr>
            <a:xfrm>
              <a:off x="5654275" y="2141250"/>
              <a:ext cx="8950" cy="5725"/>
            </a:xfrm>
            <a:custGeom>
              <a:avLst/>
              <a:gdLst/>
              <a:ahLst/>
              <a:cxnLst/>
              <a:rect l="l" t="t" r="r" b="b"/>
              <a:pathLst>
                <a:path w="358" h="229" extrusionOk="0">
                  <a:moveTo>
                    <a:pt x="194" y="0"/>
                  </a:moveTo>
                  <a:cubicBezTo>
                    <a:pt x="125" y="0"/>
                    <a:pt x="65" y="72"/>
                    <a:pt x="0" y="104"/>
                  </a:cubicBezTo>
                  <a:cubicBezTo>
                    <a:pt x="46" y="205"/>
                    <a:pt x="127" y="228"/>
                    <a:pt x="216" y="228"/>
                  </a:cubicBezTo>
                  <a:cubicBezTo>
                    <a:pt x="243" y="228"/>
                    <a:pt x="270" y="226"/>
                    <a:pt x="298" y="223"/>
                  </a:cubicBezTo>
                  <a:cubicBezTo>
                    <a:pt x="357" y="164"/>
                    <a:pt x="357" y="116"/>
                    <a:pt x="298" y="57"/>
                  </a:cubicBezTo>
                  <a:cubicBezTo>
                    <a:pt x="260" y="15"/>
                    <a:pt x="226" y="0"/>
                    <a:pt x="19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8370;p32">
              <a:extLst>
                <a:ext uri="{FF2B5EF4-FFF2-40B4-BE49-F238E27FC236}">
                  <a16:creationId xmlns:a16="http://schemas.microsoft.com/office/drawing/2014/main" id="{85267B38-C5D1-464F-BD6A-08ED9FCB3BE6}"/>
                </a:ext>
              </a:extLst>
            </p:cNvPr>
            <p:cNvSpPr/>
            <p:nvPr/>
          </p:nvSpPr>
          <p:spPr>
            <a:xfrm>
              <a:off x="5661700" y="2142650"/>
              <a:ext cx="3900" cy="4200"/>
            </a:xfrm>
            <a:custGeom>
              <a:avLst/>
              <a:gdLst/>
              <a:ahLst/>
              <a:cxnLst/>
              <a:rect l="l" t="t" r="r" b="b"/>
              <a:pathLst>
                <a:path w="156" h="168" extrusionOk="0">
                  <a:moveTo>
                    <a:pt x="25" y="1"/>
                  </a:moveTo>
                  <a:cubicBezTo>
                    <a:pt x="1" y="60"/>
                    <a:pt x="1" y="108"/>
                    <a:pt x="1" y="167"/>
                  </a:cubicBezTo>
                  <a:lnTo>
                    <a:pt x="156" y="155"/>
                  </a:lnTo>
                  <a:lnTo>
                    <a:pt x="156" y="25"/>
                  </a:lnTo>
                  <a:cubicBezTo>
                    <a:pt x="108" y="13"/>
                    <a:pt x="60" y="1"/>
                    <a:pt x="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8371;p32">
              <a:extLst>
                <a:ext uri="{FF2B5EF4-FFF2-40B4-BE49-F238E27FC236}">
                  <a16:creationId xmlns:a16="http://schemas.microsoft.com/office/drawing/2014/main" id="{7DFF535D-DE7C-4BCF-B9A8-81AD47753C75}"/>
                </a:ext>
              </a:extLst>
            </p:cNvPr>
            <p:cNvSpPr/>
            <p:nvPr/>
          </p:nvSpPr>
          <p:spPr>
            <a:xfrm>
              <a:off x="5553950" y="2128500"/>
              <a:ext cx="61350" cy="16275"/>
            </a:xfrm>
            <a:custGeom>
              <a:avLst/>
              <a:gdLst/>
              <a:ahLst/>
              <a:cxnLst/>
              <a:rect l="l" t="t" r="r" b="b"/>
              <a:pathLst>
                <a:path w="2454" h="651" extrusionOk="0">
                  <a:moveTo>
                    <a:pt x="114" y="0"/>
                  </a:moveTo>
                  <a:cubicBezTo>
                    <a:pt x="79" y="0"/>
                    <a:pt x="41" y="6"/>
                    <a:pt x="1" y="19"/>
                  </a:cubicBezTo>
                  <a:cubicBezTo>
                    <a:pt x="84" y="162"/>
                    <a:pt x="84" y="293"/>
                    <a:pt x="1" y="448"/>
                  </a:cubicBezTo>
                  <a:cubicBezTo>
                    <a:pt x="400" y="610"/>
                    <a:pt x="808" y="626"/>
                    <a:pt x="1216" y="626"/>
                  </a:cubicBezTo>
                  <a:cubicBezTo>
                    <a:pt x="1315" y="626"/>
                    <a:pt x="1415" y="625"/>
                    <a:pt x="1514" y="625"/>
                  </a:cubicBezTo>
                  <a:cubicBezTo>
                    <a:pt x="1665" y="625"/>
                    <a:pt x="1815" y="627"/>
                    <a:pt x="1965" y="638"/>
                  </a:cubicBezTo>
                  <a:cubicBezTo>
                    <a:pt x="2013" y="650"/>
                    <a:pt x="2037" y="650"/>
                    <a:pt x="2084" y="650"/>
                  </a:cubicBezTo>
                  <a:cubicBezTo>
                    <a:pt x="2132" y="650"/>
                    <a:pt x="2156" y="638"/>
                    <a:pt x="2203" y="638"/>
                  </a:cubicBezTo>
                  <a:cubicBezTo>
                    <a:pt x="2251" y="626"/>
                    <a:pt x="2275" y="591"/>
                    <a:pt x="2311" y="579"/>
                  </a:cubicBezTo>
                  <a:cubicBezTo>
                    <a:pt x="2346" y="531"/>
                    <a:pt x="2406" y="495"/>
                    <a:pt x="2453" y="448"/>
                  </a:cubicBezTo>
                  <a:cubicBezTo>
                    <a:pt x="2404" y="358"/>
                    <a:pt x="2345" y="243"/>
                    <a:pt x="2251" y="243"/>
                  </a:cubicBezTo>
                  <a:cubicBezTo>
                    <a:pt x="2232" y="243"/>
                    <a:pt x="2213" y="247"/>
                    <a:pt x="2191" y="257"/>
                  </a:cubicBezTo>
                  <a:cubicBezTo>
                    <a:pt x="2116" y="283"/>
                    <a:pt x="2046" y="294"/>
                    <a:pt x="1979" y="294"/>
                  </a:cubicBezTo>
                  <a:cubicBezTo>
                    <a:pt x="1710" y="294"/>
                    <a:pt x="1504" y="114"/>
                    <a:pt x="1275" y="19"/>
                  </a:cubicBezTo>
                  <a:cubicBezTo>
                    <a:pt x="1227" y="31"/>
                    <a:pt x="1191" y="31"/>
                    <a:pt x="1144" y="31"/>
                  </a:cubicBezTo>
                  <a:cubicBezTo>
                    <a:pt x="1080" y="86"/>
                    <a:pt x="1037" y="197"/>
                    <a:pt x="945" y="197"/>
                  </a:cubicBezTo>
                  <a:cubicBezTo>
                    <a:pt x="917" y="197"/>
                    <a:pt x="885" y="187"/>
                    <a:pt x="846" y="162"/>
                  </a:cubicBezTo>
                  <a:cubicBezTo>
                    <a:pt x="846" y="150"/>
                    <a:pt x="834" y="150"/>
                    <a:pt x="798" y="138"/>
                  </a:cubicBezTo>
                  <a:cubicBezTo>
                    <a:pt x="791" y="131"/>
                    <a:pt x="783" y="128"/>
                    <a:pt x="775" y="128"/>
                  </a:cubicBezTo>
                  <a:cubicBezTo>
                    <a:pt x="755" y="128"/>
                    <a:pt x="732" y="145"/>
                    <a:pt x="715" y="162"/>
                  </a:cubicBezTo>
                  <a:cubicBezTo>
                    <a:pt x="667" y="210"/>
                    <a:pt x="608" y="245"/>
                    <a:pt x="560" y="293"/>
                  </a:cubicBezTo>
                  <a:cubicBezTo>
                    <a:pt x="430" y="172"/>
                    <a:pt x="307" y="0"/>
                    <a:pt x="1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8372;p32">
              <a:extLst>
                <a:ext uri="{FF2B5EF4-FFF2-40B4-BE49-F238E27FC236}">
                  <a16:creationId xmlns:a16="http://schemas.microsoft.com/office/drawing/2014/main" id="{64398D20-5074-4A02-ABB5-D4C508E9FB74}"/>
                </a:ext>
              </a:extLst>
            </p:cNvPr>
            <p:cNvSpPr/>
            <p:nvPr/>
          </p:nvSpPr>
          <p:spPr>
            <a:xfrm>
              <a:off x="5618550" y="2133275"/>
              <a:ext cx="18475" cy="8150"/>
            </a:xfrm>
            <a:custGeom>
              <a:avLst/>
              <a:gdLst/>
              <a:ahLst/>
              <a:cxnLst/>
              <a:rect l="l" t="t" r="r" b="b"/>
              <a:pathLst>
                <a:path w="739" h="326" extrusionOk="0">
                  <a:moveTo>
                    <a:pt x="269" y="0"/>
                  </a:moveTo>
                  <a:cubicBezTo>
                    <a:pt x="178" y="0"/>
                    <a:pt x="89" y="65"/>
                    <a:pt x="0" y="257"/>
                  </a:cubicBezTo>
                  <a:cubicBezTo>
                    <a:pt x="167" y="272"/>
                    <a:pt x="325" y="326"/>
                    <a:pt x="479" y="326"/>
                  </a:cubicBezTo>
                  <a:cubicBezTo>
                    <a:pt x="566" y="326"/>
                    <a:pt x="652" y="308"/>
                    <a:pt x="739" y="257"/>
                  </a:cubicBezTo>
                  <a:cubicBezTo>
                    <a:pt x="575" y="182"/>
                    <a:pt x="420" y="0"/>
                    <a:pt x="2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8373;p32">
              <a:extLst>
                <a:ext uri="{FF2B5EF4-FFF2-40B4-BE49-F238E27FC236}">
                  <a16:creationId xmlns:a16="http://schemas.microsoft.com/office/drawing/2014/main" id="{AD2C63FE-A697-4D07-A17D-B21D9C61A6D8}"/>
                </a:ext>
              </a:extLst>
            </p:cNvPr>
            <p:cNvSpPr/>
            <p:nvPr/>
          </p:nvSpPr>
          <p:spPr>
            <a:xfrm>
              <a:off x="5855775" y="2142950"/>
              <a:ext cx="3300" cy="1525"/>
            </a:xfrm>
            <a:custGeom>
              <a:avLst/>
              <a:gdLst/>
              <a:ahLst/>
              <a:cxnLst/>
              <a:rect l="l" t="t" r="r" b="b"/>
              <a:pathLst>
                <a:path w="132" h="61" extrusionOk="0">
                  <a:moveTo>
                    <a:pt x="1" y="1"/>
                  </a:moveTo>
                  <a:cubicBezTo>
                    <a:pt x="1" y="36"/>
                    <a:pt x="13" y="60"/>
                    <a:pt x="24" y="60"/>
                  </a:cubicBezTo>
                  <a:cubicBezTo>
                    <a:pt x="60" y="60"/>
                    <a:pt x="96" y="48"/>
                    <a:pt x="132" y="36"/>
                  </a:cubicBezTo>
                  <a:cubicBezTo>
                    <a:pt x="84" y="13"/>
                    <a:pt x="36"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8374;p32">
              <a:extLst>
                <a:ext uri="{FF2B5EF4-FFF2-40B4-BE49-F238E27FC236}">
                  <a16:creationId xmlns:a16="http://schemas.microsoft.com/office/drawing/2014/main" id="{C877709A-3270-4A91-98F9-677AF893254D}"/>
                </a:ext>
              </a:extLst>
            </p:cNvPr>
            <p:cNvSpPr/>
            <p:nvPr/>
          </p:nvSpPr>
          <p:spPr>
            <a:xfrm>
              <a:off x="5850725" y="2139975"/>
              <a:ext cx="4475" cy="3000"/>
            </a:xfrm>
            <a:custGeom>
              <a:avLst/>
              <a:gdLst/>
              <a:ahLst/>
              <a:cxnLst/>
              <a:rect l="l" t="t" r="r" b="b"/>
              <a:pathLst>
                <a:path w="179" h="120" extrusionOk="0">
                  <a:moveTo>
                    <a:pt x="179" y="1"/>
                  </a:moveTo>
                  <a:cubicBezTo>
                    <a:pt x="119" y="24"/>
                    <a:pt x="60" y="72"/>
                    <a:pt x="0" y="108"/>
                  </a:cubicBezTo>
                  <a:cubicBezTo>
                    <a:pt x="60" y="108"/>
                    <a:pt x="119" y="120"/>
                    <a:pt x="179" y="120"/>
                  </a:cubicBezTo>
                  <a:lnTo>
                    <a:pt x="179"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8375;p32">
              <a:extLst>
                <a:ext uri="{FF2B5EF4-FFF2-40B4-BE49-F238E27FC236}">
                  <a16:creationId xmlns:a16="http://schemas.microsoft.com/office/drawing/2014/main" id="{4B292A7C-FA85-4BF3-8267-85BCF7ECEAF1}"/>
                </a:ext>
              </a:extLst>
            </p:cNvPr>
            <p:cNvSpPr/>
            <p:nvPr/>
          </p:nvSpPr>
          <p:spPr>
            <a:xfrm>
              <a:off x="5984675" y="2143250"/>
              <a:ext cx="7150" cy="3600"/>
            </a:xfrm>
            <a:custGeom>
              <a:avLst/>
              <a:gdLst/>
              <a:ahLst/>
              <a:cxnLst/>
              <a:rect l="l" t="t" r="r" b="b"/>
              <a:pathLst>
                <a:path w="286" h="144" extrusionOk="0">
                  <a:moveTo>
                    <a:pt x="0" y="1"/>
                  </a:moveTo>
                  <a:lnTo>
                    <a:pt x="0" y="143"/>
                  </a:lnTo>
                  <a:cubicBezTo>
                    <a:pt x="107" y="143"/>
                    <a:pt x="214" y="108"/>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8376;p32">
              <a:extLst>
                <a:ext uri="{FF2B5EF4-FFF2-40B4-BE49-F238E27FC236}">
                  <a16:creationId xmlns:a16="http://schemas.microsoft.com/office/drawing/2014/main" id="{3B46BFD7-68A0-42E7-91B1-3E9B64963F7E}"/>
                </a:ext>
              </a:extLst>
            </p:cNvPr>
            <p:cNvSpPr/>
            <p:nvPr/>
          </p:nvSpPr>
          <p:spPr>
            <a:xfrm>
              <a:off x="5955800" y="2146900"/>
              <a:ext cx="4175" cy="2250"/>
            </a:xfrm>
            <a:custGeom>
              <a:avLst/>
              <a:gdLst/>
              <a:ahLst/>
              <a:cxnLst/>
              <a:rect l="l" t="t" r="r" b="b"/>
              <a:pathLst>
                <a:path w="167" h="90" extrusionOk="0">
                  <a:moveTo>
                    <a:pt x="79" y="0"/>
                  </a:moveTo>
                  <a:cubicBezTo>
                    <a:pt x="51" y="0"/>
                    <a:pt x="24" y="3"/>
                    <a:pt x="0" y="9"/>
                  </a:cubicBezTo>
                  <a:cubicBezTo>
                    <a:pt x="30" y="63"/>
                    <a:pt x="57" y="90"/>
                    <a:pt x="84" y="90"/>
                  </a:cubicBezTo>
                  <a:cubicBezTo>
                    <a:pt x="110" y="90"/>
                    <a:pt x="137" y="63"/>
                    <a:pt x="167" y="9"/>
                  </a:cubicBezTo>
                  <a:cubicBezTo>
                    <a:pt x="137" y="3"/>
                    <a:pt x="107" y="0"/>
                    <a:pt x="7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8377;p32">
              <a:extLst>
                <a:ext uri="{FF2B5EF4-FFF2-40B4-BE49-F238E27FC236}">
                  <a16:creationId xmlns:a16="http://schemas.microsoft.com/office/drawing/2014/main" id="{C3DFCBCE-AE45-44FD-A3AD-9E03936A411F}"/>
                </a:ext>
              </a:extLst>
            </p:cNvPr>
            <p:cNvSpPr/>
            <p:nvPr/>
          </p:nvSpPr>
          <p:spPr>
            <a:xfrm>
              <a:off x="6016800" y="2142650"/>
              <a:ext cx="31875" cy="5300"/>
            </a:xfrm>
            <a:custGeom>
              <a:avLst/>
              <a:gdLst/>
              <a:ahLst/>
              <a:cxnLst/>
              <a:rect l="l" t="t" r="r" b="b"/>
              <a:pathLst>
                <a:path w="1275" h="212" extrusionOk="0">
                  <a:moveTo>
                    <a:pt x="1275" y="1"/>
                  </a:moveTo>
                  <a:lnTo>
                    <a:pt x="1275" y="1"/>
                  </a:lnTo>
                  <a:cubicBezTo>
                    <a:pt x="846" y="13"/>
                    <a:pt x="430" y="13"/>
                    <a:pt x="1" y="13"/>
                  </a:cubicBezTo>
                  <a:cubicBezTo>
                    <a:pt x="177" y="167"/>
                    <a:pt x="368" y="211"/>
                    <a:pt x="566" y="211"/>
                  </a:cubicBezTo>
                  <a:cubicBezTo>
                    <a:pt x="795" y="211"/>
                    <a:pt x="1032" y="151"/>
                    <a:pt x="1263" y="132"/>
                  </a:cubicBezTo>
                  <a:cubicBezTo>
                    <a:pt x="1275" y="84"/>
                    <a:pt x="1275" y="60"/>
                    <a:pt x="12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8378;p32">
              <a:extLst>
                <a:ext uri="{FF2B5EF4-FFF2-40B4-BE49-F238E27FC236}">
                  <a16:creationId xmlns:a16="http://schemas.microsoft.com/office/drawing/2014/main" id="{58CB2653-127D-4AA8-97B0-C21A8D83CAF7}"/>
                </a:ext>
              </a:extLst>
            </p:cNvPr>
            <p:cNvSpPr/>
            <p:nvPr/>
          </p:nvSpPr>
          <p:spPr>
            <a:xfrm>
              <a:off x="5822450" y="2139675"/>
              <a:ext cx="8350" cy="3000"/>
            </a:xfrm>
            <a:custGeom>
              <a:avLst/>
              <a:gdLst/>
              <a:ahLst/>
              <a:cxnLst/>
              <a:rect l="l" t="t" r="r" b="b"/>
              <a:pathLst>
                <a:path w="334" h="120" extrusionOk="0">
                  <a:moveTo>
                    <a:pt x="298" y="1"/>
                  </a:moveTo>
                  <a:cubicBezTo>
                    <a:pt x="179" y="1"/>
                    <a:pt x="84" y="24"/>
                    <a:pt x="0" y="120"/>
                  </a:cubicBezTo>
                  <a:lnTo>
                    <a:pt x="334" y="120"/>
                  </a:lnTo>
                  <a:cubicBezTo>
                    <a:pt x="334" y="84"/>
                    <a:pt x="322" y="48"/>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8379;p32">
              <a:extLst>
                <a:ext uri="{FF2B5EF4-FFF2-40B4-BE49-F238E27FC236}">
                  <a16:creationId xmlns:a16="http://schemas.microsoft.com/office/drawing/2014/main" id="{CB780274-FEF7-4881-98F7-85B99588461A}"/>
                </a:ext>
              </a:extLst>
            </p:cNvPr>
            <p:cNvSpPr/>
            <p:nvPr/>
          </p:nvSpPr>
          <p:spPr>
            <a:xfrm>
              <a:off x="5844475" y="2139675"/>
              <a:ext cx="4775" cy="3300"/>
            </a:xfrm>
            <a:custGeom>
              <a:avLst/>
              <a:gdLst/>
              <a:ahLst/>
              <a:cxnLst/>
              <a:rect l="l" t="t" r="r" b="b"/>
              <a:pathLst>
                <a:path w="191" h="132" extrusionOk="0">
                  <a:moveTo>
                    <a:pt x="12" y="1"/>
                  </a:moveTo>
                  <a:cubicBezTo>
                    <a:pt x="0" y="48"/>
                    <a:pt x="0" y="84"/>
                    <a:pt x="0" y="132"/>
                  </a:cubicBezTo>
                  <a:cubicBezTo>
                    <a:pt x="60" y="132"/>
                    <a:pt x="131" y="120"/>
                    <a:pt x="191" y="120"/>
                  </a:cubicBezTo>
                  <a:cubicBezTo>
                    <a:pt x="131" y="72"/>
                    <a:pt x="72" y="48"/>
                    <a:pt x="1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8380;p32">
              <a:extLst>
                <a:ext uri="{FF2B5EF4-FFF2-40B4-BE49-F238E27FC236}">
                  <a16:creationId xmlns:a16="http://schemas.microsoft.com/office/drawing/2014/main" id="{1AD03A1E-5B8A-49E1-8218-441B8504093F}"/>
                </a:ext>
              </a:extLst>
            </p:cNvPr>
            <p:cNvSpPr/>
            <p:nvPr/>
          </p:nvSpPr>
          <p:spPr>
            <a:xfrm>
              <a:off x="5830475" y="2142950"/>
              <a:ext cx="14025" cy="3825"/>
            </a:xfrm>
            <a:custGeom>
              <a:avLst/>
              <a:gdLst/>
              <a:ahLst/>
              <a:cxnLst/>
              <a:rect l="l" t="t" r="r" b="b"/>
              <a:pathLst>
                <a:path w="561" h="153" extrusionOk="0">
                  <a:moveTo>
                    <a:pt x="1" y="1"/>
                  </a:moveTo>
                  <a:cubicBezTo>
                    <a:pt x="90" y="102"/>
                    <a:pt x="182" y="152"/>
                    <a:pt x="276" y="152"/>
                  </a:cubicBezTo>
                  <a:cubicBezTo>
                    <a:pt x="370" y="152"/>
                    <a:pt x="465" y="102"/>
                    <a:pt x="5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8381;p32">
              <a:extLst>
                <a:ext uri="{FF2B5EF4-FFF2-40B4-BE49-F238E27FC236}">
                  <a16:creationId xmlns:a16="http://schemas.microsoft.com/office/drawing/2014/main" id="{677C2866-1748-4FDD-A173-12EF85B7E056}"/>
                </a:ext>
              </a:extLst>
            </p:cNvPr>
            <p:cNvSpPr/>
            <p:nvPr/>
          </p:nvSpPr>
          <p:spPr>
            <a:xfrm>
              <a:off x="5747725" y="2135800"/>
              <a:ext cx="11350" cy="3375"/>
            </a:xfrm>
            <a:custGeom>
              <a:avLst/>
              <a:gdLst/>
              <a:ahLst/>
              <a:cxnLst/>
              <a:rect l="l" t="t" r="r" b="b"/>
              <a:pathLst>
                <a:path w="454" h="135" extrusionOk="0">
                  <a:moveTo>
                    <a:pt x="1" y="1"/>
                  </a:moveTo>
                  <a:cubicBezTo>
                    <a:pt x="78" y="90"/>
                    <a:pt x="153" y="135"/>
                    <a:pt x="227" y="135"/>
                  </a:cubicBezTo>
                  <a:cubicBezTo>
                    <a:pt x="301" y="135"/>
                    <a:pt x="376" y="90"/>
                    <a:pt x="4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8382;p32">
              <a:extLst>
                <a:ext uri="{FF2B5EF4-FFF2-40B4-BE49-F238E27FC236}">
                  <a16:creationId xmlns:a16="http://schemas.microsoft.com/office/drawing/2014/main" id="{0E739DE9-F1A6-4811-872F-E67C4B9A12A1}"/>
                </a:ext>
              </a:extLst>
            </p:cNvPr>
            <p:cNvSpPr/>
            <p:nvPr/>
          </p:nvSpPr>
          <p:spPr>
            <a:xfrm>
              <a:off x="5905500" y="2245275"/>
              <a:ext cx="3875" cy="1875"/>
            </a:xfrm>
            <a:custGeom>
              <a:avLst/>
              <a:gdLst/>
              <a:ahLst/>
              <a:cxnLst/>
              <a:rect l="l" t="t" r="r" b="b"/>
              <a:pathLst>
                <a:path w="155" h="75" extrusionOk="0">
                  <a:moveTo>
                    <a:pt x="78" y="0"/>
                  </a:moveTo>
                  <a:cubicBezTo>
                    <a:pt x="56" y="0"/>
                    <a:pt x="30" y="18"/>
                    <a:pt x="0" y="63"/>
                  </a:cubicBezTo>
                  <a:cubicBezTo>
                    <a:pt x="48" y="63"/>
                    <a:pt x="107" y="75"/>
                    <a:pt x="155" y="75"/>
                  </a:cubicBezTo>
                  <a:cubicBezTo>
                    <a:pt x="134" y="33"/>
                    <a:pt x="109" y="0"/>
                    <a:pt x="7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8383;p32">
              <a:extLst>
                <a:ext uri="{FF2B5EF4-FFF2-40B4-BE49-F238E27FC236}">
                  <a16:creationId xmlns:a16="http://schemas.microsoft.com/office/drawing/2014/main" id="{1F4C2913-6BD5-4A56-A9D5-A0401D16FC54}"/>
                </a:ext>
              </a:extLst>
            </p:cNvPr>
            <p:cNvSpPr/>
            <p:nvPr/>
          </p:nvSpPr>
          <p:spPr>
            <a:xfrm>
              <a:off x="5869300" y="2279550"/>
              <a:ext cx="7625" cy="2875"/>
            </a:xfrm>
            <a:custGeom>
              <a:avLst/>
              <a:gdLst/>
              <a:ahLst/>
              <a:cxnLst/>
              <a:rect l="l" t="t" r="r" b="b"/>
              <a:pathLst>
                <a:path w="305" h="115" extrusionOk="0">
                  <a:moveTo>
                    <a:pt x="107" y="1"/>
                  </a:moveTo>
                  <a:cubicBezTo>
                    <a:pt x="54" y="1"/>
                    <a:pt x="1" y="8"/>
                    <a:pt x="19" y="73"/>
                  </a:cubicBezTo>
                  <a:cubicBezTo>
                    <a:pt x="25" y="103"/>
                    <a:pt x="55" y="115"/>
                    <a:pt x="91" y="115"/>
                  </a:cubicBezTo>
                  <a:cubicBezTo>
                    <a:pt x="126" y="115"/>
                    <a:pt x="168" y="103"/>
                    <a:pt x="198" y="85"/>
                  </a:cubicBezTo>
                  <a:cubicBezTo>
                    <a:pt x="245" y="73"/>
                    <a:pt x="269" y="25"/>
                    <a:pt x="305" y="2"/>
                  </a:cubicBezTo>
                  <a:lnTo>
                    <a:pt x="150" y="2"/>
                  </a:lnTo>
                  <a:cubicBezTo>
                    <a:pt x="137" y="2"/>
                    <a:pt x="122" y="1"/>
                    <a:pt x="10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8384;p32">
              <a:extLst>
                <a:ext uri="{FF2B5EF4-FFF2-40B4-BE49-F238E27FC236}">
                  <a16:creationId xmlns:a16="http://schemas.microsoft.com/office/drawing/2014/main" id="{1879C095-AA03-4109-B40A-967C66B1F41C}"/>
                </a:ext>
              </a:extLst>
            </p:cNvPr>
            <p:cNvSpPr/>
            <p:nvPr/>
          </p:nvSpPr>
          <p:spPr>
            <a:xfrm>
              <a:off x="5316425" y="2171225"/>
              <a:ext cx="65500" cy="14525"/>
            </a:xfrm>
            <a:custGeom>
              <a:avLst/>
              <a:gdLst/>
              <a:ahLst/>
              <a:cxnLst/>
              <a:rect l="l" t="t" r="r" b="b"/>
              <a:pathLst>
                <a:path w="2620" h="581" extrusionOk="0">
                  <a:moveTo>
                    <a:pt x="1358" y="1"/>
                  </a:moveTo>
                  <a:cubicBezTo>
                    <a:pt x="1346" y="13"/>
                    <a:pt x="1310" y="13"/>
                    <a:pt x="1286" y="13"/>
                  </a:cubicBezTo>
                  <a:cubicBezTo>
                    <a:pt x="1203" y="36"/>
                    <a:pt x="1120" y="60"/>
                    <a:pt x="1060" y="108"/>
                  </a:cubicBezTo>
                  <a:cubicBezTo>
                    <a:pt x="1036" y="157"/>
                    <a:pt x="1013" y="176"/>
                    <a:pt x="991" y="176"/>
                  </a:cubicBezTo>
                  <a:cubicBezTo>
                    <a:pt x="959" y="176"/>
                    <a:pt x="928" y="138"/>
                    <a:pt x="894" y="96"/>
                  </a:cubicBezTo>
                  <a:cubicBezTo>
                    <a:pt x="841" y="73"/>
                    <a:pt x="783" y="65"/>
                    <a:pt x="727" y="65"/>
                  </a:cubicBezTo>
                  <a:cubicBezTo>
                    <a:pt x="694" y="65"/>
                    <a:pt x="662" y="68"/>
                    <a:pt x="632" y="72"/>
                  </a:cubicBezTo>
                  <a:lnTo>
                    <a:pt x="453" y="120"/>
                  </a:lnTo>
                  <a:cubicBezTo>
                    <a:pt x="286" y="191"/>
                    <a:pt x="1" y="155"/>
                    <a:pt x="36" y="465"/>
                  </a:cubicBezTo>
                  <a:cubicBezTo>
                    <a:pt x="72" y="513"/>
                    <a:pt x="132" y="548"/>
                    <a:pt x="215" y="572"/>
                  </a:cubicBezTo>
                  <a:cubicBezTo>
                    <a:pt x="287" y="578"/>
                    <a:pt x="359" y="580"/>
                    <a:pt x="431" y="580"/>
                  </a:cubicBezTo>
                  <a:cubicBezTo>
                    <a:pt x="832" y="580"/>
                    <a:pt x="1224" y="505"/>
                    <a:pt x="1608" y="465"/>
                  </a:cubicBezTo>
                  <a:lnTo>
                    <a:pt x="1786" y="417"/>
                  </a:lnTo>
                  <a:cubicBezTo>
                    <a:pt x="1852" y="388"/>
                    <a:pt x="1914" y="373"/>
                    <a:pt x="1978" y="373"/>
                  </a:cubicBezTo>
                  <a:cubicBezTo>
                    <a:pt x="2042" y="373"/>
                    <a:pt x="2108" y="388"/>
                    <a:pt x="2179" y="417"/>
                  </a:cubicBezTo>
                  <a:lnTo>
                    <a:pt x="2370" y="417"/>
                  </a:lnTo>
                  <a:cubicBezTo>
                    <a:pt x="2465" y="358"/>
                    <a:pt x="2620" y="286"/>
                    <a:pt x="2620" y="239"/>
                  </a:cubicBezTo>
                  <a:cubicBezTo>
                    <a:pt x="2613" y="161"/>
                    <a:pt x="2561" y="154"/>
                    <a:pt x="2501" y="154"/>
                  </a:cubicBezTo>
                  <a:cubicBezTo>
                    <a:pt x="2488" y="154"/>
                    <a:pt x="2474" y="154"/>
                    <a:pt x="2460" y="154"/>
                  </a:cubicBezTo>
                  <a:cubicBezTo>
                    <a:pt x="2423" y="154"/>
                    <a:pt x="2386" y="152"/>
                    <a:pt x="2358" y="132"/>
                  </a:cubicBezTo>
                  <a:cubicBezTo>
                    <a:pt x="2298" y="108"/>
                    <a:pt x="2251" y="60"/>
                    <a:pt x="2191" y="13"/>
                  </a:cubicBezTo>
                  <a:cubicBezTo>
                    <a:pt x="1906" y="13"/>
                    <a:pt x="1632" y="13"/>
                    <a:pt x="13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8385;p32">
              <a:extLst>
                <a:ext uri="{FF2B5EF4-FFF2-40B4-BE49-F238E27FC236}">
                  <a16:creationId xmlns:a16="http://schemas.microsoft.com/office/drawing/2014/main" id="{5CD70950-0A33-4543-86DA-1E497058FABB}"/>
                </a:ext>
              </a:extLst>
            </p:cNvPr>
            <p:cNvSpPr/>
            <p:nvPr/>
          </p:nvSpPr>
          <p:spPr>
            <a:xfrm>
              <a:off x="5172950" y="2150700"/>
              <a:ext cx="34550" cy="43375"/>
            </a:xfrm>
            <a:custGeom>
              <a:avLst/>
              <a:gdLst/>
              <a:ahLst/>
              <a:cxnLst/>
              <a:rect l="l" t="t" r="r" b="b"/>
              <a:pathLst>
                <a:path w="1382" h="1735" extrusionOk="0">
                  <a:moveTo>
                    <a:pt x="406" y="0"/>
                  </a:moveTo>
                  <a:cubicBezTo>
                    <a:pt x="275" y="24"/>
                    <a:pt x="167" y="24"/>
                    <a:pt x="48" y="24"/>
                  </a:cubicBezTo>
                  <a:lnTo>
                    <a:pt x="1" y="60"/>
                  </a:lnTo>
                  <a:lnTo>
                    <a:pt x="48" y="107"/>
                  </a:lnTo>
                  <a:cubicBezTo>
                    <a:pt x="84" y="167"/>
                    <a:pt x="132" y="214"/>
                    <a:pt x="179" y="274"/>
                  </a:cubicBezTo>
                  <a:cubicBezTo>
                    <a:pt x="382" y="345"/>
                    <a:pt x="382" y="536"/>
                    <a:pt x="465" y="703"/>
                  </a:cubicBezTo>
                  <a:cubicBezTo>
                    <a:pt x="679" y="1000"/>
                    <a:pt x="798" y="1346"/>
                    <a:pt x="906" y="1703"/>
                  </a:cubicBezTo>
                  <a:cubicBezTo>
                    <a:pt x="936" y="1723"/>
                    <a:pt x="965" y="1735"/>
                    <a:pt x="992" y="1735"/>
                  </a:cubicBezTo>
                  <a:cubicBezTo>
                    <a:pt x="1028" y="1735"/>
                    <a:pt x="1062" y="1715"/>
                    <a:pt x="1096" y="1667"/>
                  </a:cubicBezTo>
                  <a:cubicBezTo>
                    <a:pt x="1382" y="1191"/>
                    <a:pt x="941" y="738"/>
                    <a:pt x="1037" y="262"/>
                  </a:cubicBezTo>
                  <a:lnTo>
                    <a:pt x="1037" y="214"/>
                  </a:lnTo>
                  <a:lnTo>
                    <a:pt x="1037" y="167"/>
                  </a:lnTo>
                  <a:cubicBezTo>
                    <a:pt x="955" y="64"/>
                    <a:pt x="857" y="47"/>
                    <a:pt x="756" y="47"/>
                  </a:cubicBezTo>
                  <a:cubicBezTo>
                    <a:pt x="707" y="47"/>
                    <a:pt x="657" y="51"/>
                    <a:pt x="609" y="51"/>
                  </a:cubicBezTo>
                  <a:cubicBezTo>
                    <a:pt x="537" y="51"/>
                    <a:pt x="467" y="43"/>
                    <a:pt x="4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8386;p32">
              <a:extLst>
                <a:ext uri="{FF2B5EF4-FFF2-40B4-BE49-F238E27FC236}">
                  <a16:creationId xmlns:a16="http://schemas.microsoft.com/office/drawing/2014/main" id="{16EB2126-6780-46C5-8CBE-5D4E564BDD4B}"/>
                </a:ext>
              </a:extLst>
            </p:cNvPr>
            <p:cNvSpPr/>
            <p:nvPr/>
          </p:nvSpPr>
          <p:spPr>
            <a:xfrm>
              <a:off x="5190825" y="2156950"/>
              <a:ext cx="27100" cy="41100"/>
            </a:xfrm>
            <a:custGeom>
              <a:avLst/>
              <a:gdLst/>
              <a:ahLst/>
              <a:cxnLst/>
              <a:rect l="l" t="t" r="r" b="b"/>
              <a:pathLst>
                <a:path w="1084" h="1644" extrusionOk="0">
                  <a:moveTo>
                    <a:pt x="322" y="0"/>
                  </a:moveTo>
                  <a:cubicBezTo>
                    <a:pt x="0" y="155"/>
                    <a:pt x="179" y="417"/>
                    <a:pt x="226" y="619"/>
                  </a:cubicBezTo>
                  <a:cubicBezTo>
                    <a:pt x="298" y="905"/>
                    <a:pt x="369" y="1167"/>
                    <a:pt x="310" y="1453"/>
                  </a:cubicBezTo>
                  <a:cubicBezTo>
                    <a:pt x="262" y="1572"/>
                    <a:pt x="322" y="1619"/>
                    <a:pt x="417" y="1643"/>
                  </a:cubicBezTo>
                  <a:cubicBezTo>
                    <a:pt x="560" y="1572"/>
                    <a:pt x="584" y="1417"/>
                    <a:pt x="619" y="1298"/>
                  </a:cubicBezTo>
                  <a:cubicBezTo>
                    <a:pt x="679" y="1238"/>
                    <a:pt x="762" y="1238"/>
                    <a:pt x="834" y="1238"/>
                  </a:cubicBezTo>
                  <a:cubicBezTo>
                    <a:pt x="905" y="1238"/>
                    <a:pt x="976" y="1238"/>
                    <a:pt x="1060" y="1191"/>
                  </a:cubicBezTo>
                  <a:cubicBezTo>
                    <a:pt x="1084" y="1155"/>
                    <a:pt x="1084" y="1107"/>
                    <a:pt x="1084" y="1048"/>
                  </a:cubicBezTo>
                  <a:cubicBezTo>
                    <a:pt x="1060" y="977"/>
                    <a:pt x="1012" y="893"/>
                    <a:pt x="953" y="857"/>
                  </a:cubicBezTo>
                  <a:cubicBezTo>
                    <a:pt x="893" y="810"/>
                    <a:pt x="834" y="774"/>
                    <a:pt x="786" y="715"/>
                  </a:cubicBezTo>
                  <a:cubicBezTo>
                    <a:pt x="786" y="679"/>
                    <a:pt x="798" y="619"/>
                    <a:pt x="822" y="572"/>
                  </a:cubicBezTo>
                  <a:cubicBezTo>
                    <a:pt x="822" y="512"/>
                    <a:pt x="798" y="465"/>
                    <a:pt x="762" y="417"/>
                  </a:cubicBezTo>
                  <a:cubicBezTo>
                    <a:pt x="619" y="274"/>
                    <a:pt x="345" y="274"/>
                    <a:pt x="3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8387;p32">
              <a:extLst>
                <a:ext uri="{FF2B5EF4-FFF2-40B4-BE49-F238E27FC236}">
                  <a16:creationId xmlns:a16="http://schemas.microsoft.com/office/drawing/2014/main" id="{B158B881-1607-4A96-9F8D-E886665325C8}"/>
                </a:ext>
              </a:extLst>
            </p:cNvPr>
            <p:cNvSpPr/>
            <p:nvPr/>
          </p:nvSpPr>
          <p:spPr>
            <a:xfrm>
              <a:off x="5251825" y="2167325"/>
              <a:ext cx="44975" cy="9725"/>
            </a:xfrm>
            <a:custGeom>
              <a:avLst/>
              <a:gdLst/>
              <a:ahLst/>
              <a:cxnLst/>
              <a:rect l="l" t="t" r="r" b="b"/>
              <a:pathLst>
                <a:path w="1799" h="389" extrusionOk="0">
                  <a:moveTo>
                    <a:pt x="1092" y="1"/>
                  </a:moveTo>
                  <a:cubicBezTo>
                    <a:pt x="743" y="1"/>
                    <a:pt x="391" y="30"/>
                    <a:pt x="49" y="38"/>
                  </a:cubicBezTo>
                  <a:cubicBezTo>
                    <a:pt x="1" y="133"/>
                    <a:pt x="25" y="204"/>
                    <a:pt x="96" y="264"/>
                  </a:cubicBezTo>
                  <a:cubicBezTo>
                    <a:pt x="370" y="347"/>
                    <a:pt x="635" y="389"/>
                    <a:pt x="898" y="389"/>
                  </a:cubicBezTo>
                  <a:cubicBezTo>
                    <a:pt x="1162" y="389"/>
                    <a:pt x="1424" y="347"/>
                    <a:pt x="1692" y="264"/>
                  </a:cubicBezTo>
                  <a:cubicBezTo>
                    <a:pt x="1775" y="216"/>
                    <a:pt x="1799" y="145"/>
                    <a:pt x="1751" y="50"/>
                  </a:cubicBezTo>
                  <a:cubicBezTo>
                    <a:pt x="1534" y="13"/>
                    <a:pt x="1314" y="1"/>
                    <a:pt x="10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8388;p32">
              <a:extLst>
                <a:ext uri="{FF2B5EF4-FFF2-40B4-BE49-F238E27FC236}">
                  <a16:creationId xmlns:a16="http://schemas.microsoft.com/office/drawing/2014/main" id="{7BEA89BB-C00C-49EB-A05F-B10166877AB3}"/>
                </a:ext>
              </a:extLst>
            </p:cNvPr>
            <p:cNvSpPr/>
            <p:nvPr/>
          </p:nvSpPr>
          <p:spPr>
            <a:xfrm>
              <a:off x="5210175" y="2167075"/>
              <a:ext cx="42875" cy="10175"/>
            </a:xfrm>
            <a:custGeom>
              <a:avLst/>
              <a:gdLst/>
              <a:ahLst/>
              <a:cxnLst/>
              <a:rect l="l" t="t" r="r" b="b"/>
              <a:pathLst>
                <a:path w="1715" h="407" extrusionOk="0">
                  <a:moveTo>
                    <a:pt x="0" y="0"/>
                  </a:moveTo>
                  <a:lnTo>
                    <a:pt x="0" y="155"/>
                  </a:lnTo>
                  <a:cubicBezTo>
                    <a:pt x="282" y="323"/>
                    <a:pt x="571" y="406"/>
                    <a:pt x="861" y="406"/>
                  </a:cubicBezTo>
                  <a:cubicBezTo>
                    <a:pt x="1145" y="406"/>
                    <a:pt x="1431" y="326"/>
                    <a:pt x="1715" y="167"/>
                  </a:cubicBezTo>
                  <a:lnTo>
                    <a:pt x="1715" y="107"/>
                  </a:lnTo>
                  <a:lnTo>
                    <a:pt x="1715" y="48"/>
                  </a:lnTo>
                  <a:cubicBezTo>
                    <a:pt x="1423" y="12"/>
                    <a:pt x="1134" y="6"/>
                    <a:pt x="848" y="6"/>
                  </a:cubicBezTo>
                  <a:cubicBezTo>
                    <a:pt x="705" y="6"/>
                    <a:pt x="563" y="7"/>
                    <a:pt x="422" y="7"/>
                  </a:cubicBezTo>
                  <a:cubicBezTo>
                    <a:pt x="281" y="7"/>
                    <a:pt x="140" y="6"/>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8389;p32">
              <a:extLst>
                <a:ext uri="{FF2B5EF4-FFF2-40B4-BE49-F238E27FC236}">
                  <a16:creationId xmlns:a16="http://schemas.microsoft.com/office/drawing/2014/main" id="{98F433C8-2950-40C3-8A2C-14BF3BDF9762}"/>
                </a:ext>
              </a:extLst>
            </p:cNvPr>
            <p:cNvSpPr/>
            <p:nvPr/>
          </p:nvSpPr>
          <p:spPr>
            <a:xfrm>
              <a:off x="5216125" y="2149600"/>
              <a:ext cx="36925" cy="3625"/>
            </a:xfrm>
            <a:custGeom>
              <a:avLst/>
              <a:gdLst/>
              <a:ahLst/>
              <a:cxnLst/>
              <a:rect l="l" t="t" r="r" b="b"/>
              <a:pathLst>
                <a:path w="1477" h="145" extrusionOk="0">
                  <a:moveTo>
                    <a:pt x="797" y="1"/>
                  </a:moveTo>
                  <a:cubicBezTo>
                    <a:pt x="551" y="1"/>
                    <a:pt x="303" y="33"/>
                    <a:pt x="61" y="33"/>
                  </a:cubicBezTo>
                  <a:cubicBezTo>
                    <a:pt x="41" y="33"/>
                    <a:pt x="20" y="33"/>
                    <a:pt x="0" y="32"/>
                  </a:cubicBezTo>
                  <a:lnTo>
                    <a:pt x="0" y="32"/>
                  </a:lnTo>
                  <a:cubicBezTo>
                    <a:pt x="270" y="127"/>
                    <a:pt x="544" y="145"/>
                    <a:pt x="824" y="145"/>
                  </a:cubicBezTo>
                  <a:cubicBezTo>
                    <a:pt x="995" y="145"/>
                    <a:pt x="1169" y="138"/>
                    <a:pt x="1346" y="138"/>
                  </a:cubicBezTo>
                  <a:cubicBezTo>
                    <a:pt x="1389" y="138"/>
                    <a:pt x="1433" y="138"/>
                    <a:pt x="1477" y="139"/>
                  </a:cubicBezTo>
                  <a:cubicBezTo>
                    <a:pt x="1256" y="29"/>
                    <a:pt x="1027" y="1"/>
                    <a:pt x="79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8390;p32">
              <a:extLst>
                <a:ext uri="{FF2B5EF4-FFF2-40B4-BE49-F238E27FC236}">
                  <a16:creationId xmlns:a16="http://schemas.microsoft.com/office/drawing/2014/main" id="{28995815-07BA-433F-89F7-AF54EF17E078}"/>
                </a:ext>
              </a:extLst>
            </p:cNvPr>
            <p:cNvSpPr/>
            <p:nvPr/>
          </p:nvSpPr>
          <p:spPr>
            <a:xfrm>
              <a:off x="5322375" y="2167725"/>
              <a:ext cx="27700" cy="9150"/>
            </a:xfrm>
            <a:custGeom>
              <a:avLst/>
              <a:gdLst/>
              <a:ahLst/>
              <a:cxnLst/>
              <a:rect l="l" t="t" r="r" b="b"/>
              <a:pathLst>
                <a:path w="1108" h="366" extrusionOk="0">
                  <a:moveTo>
                    <a:pt x="666" y="1"/>
                  </a:moveTo>
                  <a:cubicBezTo>
                    <a:pt x="531" y="1"/>
                    <a:pt x="394" y="23"/>
                    <a:pt x="260" y="23"/>
                  </a:cubicBezTo>
                  <a:cubicBezTo>
                    <a:pt x="245" y="23"/>
                    <a:pt x="230" y="22"/>
                    <a:pt x="215" y="22"/>
                  </a:cubicBezTo>
                  <a:cubicBezTo>
                    <a:pt x="108" y="93"/>
                    <a:pt x="1" y="176"/>
                    <a:pt x="60" y="331"/>
                  </a:cubicBezTo>
                  <a:cubicBezTo>
                    <a:pt x="105" y="354"/>
                    <a:pt x="147" y="366"/>
                    <a:pt x="190" y="366"/>
                  </a:cubicBezTo>
                  <a:cubicBezTo>
                    <a:pt x="237" y="366"/>
                    <a:pt x="284" y="351"/>
                    <a:pt x="334" y="319"/>
                  </a:cubicBezTo>
                  <a:lnTo>
                    <a:pt x="382" y="295"/>
                  </a:lnTo>
                  <a:cubicBezTo>
                    <a:pt x="457" y="238"/>
                    <a:pt x="538" y="225"/>
                    <a:pt x="622" y="225"/>
                  </a:cubicBezTo>
                  <a:cubicBezTo>
                    <a:pt x="694" y="225"/>
                    <a:pt x="768" y="235"/>
                    <a:pt x="840" y="235"/>
                  </a:cubicBezTo>
                  <a:cubicBezTo>
                    <a:pt x="912" y="235"/>
                    <a:pt x="982" y="225"/>
                    <a:pt x="1048" y="188"/>
                  </a:cubicBezTo>
                  <a:lnTo>
                    <a:pt x="1108" y="141"/>
                  </a:lnTo>
                  <a:cubicBezTo>
                    <a:pt x="965" y="28"/>
                    <a:pt x="816" y="1"/>
                    <a:pt x="6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8391;p32">
              <a:extLst>
                <a:ext uri="{FF2B5EF4-FFF2-40B4-BE49-F238E27FC236}">
                  <a16:creationId xmlns:a16="http://schemas.microsoft.com/office/drawing/2014/main" id="{7879644C-D46C-41D9-A1C1-D161335E16E0}"/>
                </a:ext>
              </a:extLst>
            </p:cNvPr>
            <p:cNvSpPr/>
            <p:nvPr/>
          </p:nvSpPr>
          <p:spPr>
            <a:xfrm>
              <a:off x="5295600" y="2168550"/>
              <a:ext cx="20550" cy="9250"/>
            </a:xfrm>
            <a:custGeom>
              <a:avLst/>
              <a:gdLst/>
              <a:ahLst/>
              <a:cxnLst/>
              <a:rect l="l" t="t" r="r" b="b"/>
              <a:pathLst>
                <a:path w="822" h="370" extrusionOk="0">
                  <a:moveTo>
                    <a:pt x="738" y="1"/>
                  </a:moveTo>
                  <a:cubicBezTo>
                    <a:pt x="476" y="1"/>
                    <a:pt x="238" y="24"/>
                    <a:pt x="0" y="24"/>
                  </a:cubicBezTo>
                  <a:lnTo>
                    <a:pt x="0" y="108"/>
                  </a:lnTo>
                  <a:cubicBezTo>
                    <a:pt x="0" y="203"/>
                    <a:pt x="48" y="262"/>
                    <a:pt x="119" y="322"/>
                  </a:cubicBezTo>
                  <a:cubicBezTo>
                    <a:pt x="179" y="346"/>
                    <a:pt x="226" y="346"/>
                    <a:pt x="286" y="346"/>
                  </a:cubicBezTo>
                  <a:cubicBezTo>
                    <a:pt x="323" y="325"/>
                    <a:pt x="357" y="318"/>
                    <a:pt x="389" y="318"/>
                  </a:cubicBezTo>
                  <a:cubicBezTo>
                    <a:pt x="452" y="318"/>
                    <a:pt x="509" y="346"/>
                    <a:pt x="572" y="370"/>
                  </a:cubicBezTo>
                  <a:cubicBezTo>
                    <a:pt x="655" y="370"/>
                    <a:pt x="750" y="346"/>
                    <a:pt x="798" y="251"/>
                  </a:cubicBezTo>
                  <a:cubicBezTo>
                    <a:pt x="822" y="155"/>
                    <a:pt x="810" y="72"/>
                    <a:pt x="7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8392;p32">
              <a:extLst>
                <a:ext uri="{FF2B5EF4-FFF2-40B4-BE49-F238E27FC236}">
                  <a16:creationId xmlns:a16="http://schemas.microsoft.com/office/drawing/2014/main" id="{9D98AE65-515E-4A3D-8D6C-D0EFC03F2EB8}"/>
                </a:ext>
              </a:extLst>
            </p:cNvPr>
            <p:cNvSpPr/>
            <p:nvPr/>
          </p:nvSpPr>
          <p:spPr>
            <a:xfrm>
              <a:off x="5313450" y="2168250"/>
              <a:ext cx="14300" cy="8925"/>
            </a:xfrm>
            <a:custGeom>
              <a:avLst/>
              <a:gdLst/>
              <a:ahLst/>
              <a:cxnLst/>
              <a:rect l="l" t="t" r="r" b="b"/>
              <a:pathLst>
                <a:path w="572" h="357" extrusionOk="0">
                  <a:moveTo>
                    <a:pt x="0" y="1"/>
                  </a:moveTo>
                  <a:lnTo>
                    <a:pt x="0" y="251"/>
                  </a:lnTo>
                  <a:cubicBezTo>
                    <a:pt x="70" y="326"/>
                    <a:pt x="140" y="356"/>
                    <a:pt x="210" y="356"/>
                  </a:cubicBezTo>
                  <a:cubicBezTo>
                    <a:pt x="283" y="356"/>
                    <a:pt x="356" y="323"/>
                    <a:pt x="429" y="274"/>
                  </a:cubicBezTo>
                  <a:lnTo>
                    <a:pt x="572"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8393;p32">
              <a:extLst>
                <a:ext uri="{FF2B5EF4-FFF2-40B4-BE49-F238E27FC236}">
                  <a16:creationId xmlns:a16="http://schemas.microsoft.com/office/drawing/2014/main" id="{5E951BA9-D110-4EF9-A9A1-A2B699762FEC}"/>
                </a:ext>
              </a:extLst>
            </p:cNvPr>
            <p:cNvSpPr/>
            <p:nvPr/>
          </p:nvSpPr>
          <p:spPr>
            <a:xfrm>
              <a:off x="5183675" y="2150400"/>
              <a:ext cx="27700" cy="4175"/>
            </a:xfrm>
            <a:custGeom>
              <a:avLst/>
              <a:gdLst/>
              <a:ahLst/>
              <a:cxnLst/>
              <a:rect l="l" t="t" r="r" b="b"/>
              <a:pathLst>
                <a:path w="1108" h="167" extrusionOk="0">
                  <a:moveTo>
                    <a:pt x="0" y="0"/>
                  </a:moveTo>
                  <a:cubicBezTo>
                    <a:pt x="215" y="60"/>
                    <a:pt x="417" y="107"/>
                    <a:pt x="631" y="167"/>
                  </a:cubicBezTo>
                  <a:cubicBezTo>
                    <a:pt x="774" y="119"/>
                    <a:pt x="941" y="60"/>
                    <a:pt x="1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8394;p32">
              <a:extLst>
                <a:ext uri="{FF2B5EF4-FFF2-40B4-BE49-F238E27FC236}">
                  <a16:creationId xmlns:a16="http://schemas.microsoft.com/office/drawing/2014/main" id="{D236F7FB-0160-4E69-A910-8F68E54172E6}"/>
                </a:ext>
              </a:extLst>
            </p:cNvPr>
            <p:cNvSpPr/>
            <p:nvPr/>
          </p:nvSpPr>
          <p:spPr>
            <a:xfrm>
              <a:off x="5351550" y="2154275"/>
              <a:ext cx="17875" cy="2400"/>
            </a:xfrm>
            <a:custGeom>
              <a:avLst/>
              <a:gdLst/>
              <a:ahLst/>
              <a:cxnLst/>
              <a:rect l="l" t="t" r="r" b="b"/>
              <a:pathLst>
                <a:path w="715" h="96" extrusionOk="0">
                  <a:moveTo>
                    <a:pt x="0" y="0"/>
                  </a:moveTo>
                  <a:cubicBezTo>
                    <a:pt x="88" y="60"/>
                    <a:pt x="186" y="70"/>
                    <a:pt x="285" y="70"/>
                  </a:cubicBezTo>
                  <a:cubicBezTo>
                    <a:pt x="332" y="70"/>
                    <a:pt x="380" y="68"/>
                    <a:pt x="427" y="68"/>
                  </a:cubicBezTo>
                  <a:cubicBezTo>
                    <a:pt x="494" y="68"/>
                    <a:pt x="559" y="73"/>
                    <a:pt x="620" y="95"/>
                  </a:cubicBezTo>
                  <a:cubicBezTo>
                    <a:pt x="655" y="48"/>
                    <a:pt x="679" y="24"/>
                    <a:pt x="7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8395;p32">
              <a:extLst>
                <a:ext uri="{FF2B5EF4-FFF2-40B4-BE49-F238E27FC236}">
                  <a16:creationId xmlns:a16="http://schemas.microsoft.com/office/drawing/2014/main" id="{57F4289A-3872-4C69-91AF-4291828AF49A}"/>
                </a:ext>
              </a:extLst>
            </p:cNvPr>
            <p:cNvSpPr/>
            <p:nvPr/>
          </p:nvSpPr>
          <p:spPr>
            <a:xfrm>
              <a:off x="5344400" y="2154275"/>
              <a:ext cx="6875" cy="1350"/>
            </a:xfrm>
            <a:custGeom>
              <a:avLst/>
              <a:gdLst/>
              <a:ahLst/>
              <a:cxnLst/>
              <a:rect l="l" t="t" r="r" b="b"/>
              <a:pathLst>
                <a:path w="275" h="54" extrusionOk="0">
                  <a:moveTo>
                    <a:pt x="1" y="0"/>
                  </a:moveTo>
                  <a:cubicBezTo>
                    <a:pt x="48" y="36"/>
                    <a:pt x="93" y="54"/>
                    <a:pt x="138" y="54"/>
                  </a:cubicBezTo>
                  <a:cubicBezTo>
                    <a:pt x="182" y="54"/>
                    <a:pt x="227" y="36"/>
                    <a:pt x="27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8396;p32">
              <a:extLst>
                <a:ext uri="{FF2B5EF4-FFF2-40B4-BE49-F238E27FC236}">
                  <a16:creationId xmlns:a16="http://schemas.microsoft.com/office/drawing/2014/main" id="{2F3F5A25-BD62-4459-8260-5BE26896B2F3}"/>
                </a:ext>
              </a:extLst>
            </p:cNvPr>
            <p:cNvSpPr/>
            <p:nvPr/>
          </p:nvSpPr>
          <p:spPr>
            <a:xfrm>
              <a:off x="5217300" y="2223625"/>
              <a:ext cx="128925" cy="16400"/>
            </a:xfrm>
            <a:custGeom>
              <a:avLst/>
              <a:gdLst/>
              <a:ahLst/>
              <a:cxnLst/>
              <a:rect l="l" t="t" r="r" b="b"/>
              <a:pathLst>
                <a:path w="5157" h="656" extrusionOk="0">
                  <a:moveTo>
                    <a:pt x="2628" y="0"/>
                  </a:moveTo>
                  <a:cubicBezTo>
                    <a:pt x="2363" y="0"/>
                    <a:pt x="2102" y="42"/>
                    <a:pt x="1858" y="203"/>
                  </a:cubicBezTo>
                  <a:lnTo>
                    <a:pt x="1703" y="203"/>
                  </a:lnTo>
                  <a:cubicBezTo>
                    <a:pt x="1663" y="169"/>
                    <a:pt x="1611" y="154"/>
                    <a:pt x="1559" y="154"/>
                  </a:cubicBezTo>
                  <a:cubicBezTo>
                    <a:pt x="1519" y="154"/>
                    <a:pt x="1478" y="163"/>
                    <a:pt x="1441" y="179"/>
                  </a:cubicBezTo>
                  <a:lnTo>
                    <a:pt x="1275" y="179"/>
                  </a:lnTo>
                  <a:cubicBezTo>
                    <a:pt x="1255" y="169"/>
                    <a:pt x="1237" y="163"/>
                    <a:pt x="1220" y="163"/>
                  </a:cubicBezTo>
                  <a:cubicBezTo>
                    <a:pt x="1195" y="163"/>
                    <a:pt x="1172" y="175"/>
                    <a:pt x="1144" y="203"/>
                  </a:cubicBezTo>
                  <a:lnTo>
                    <a:pt x="1" y="203"/>
                  </a:lnTo>
                  <a:cubicBezTo>
                    <a:pt x="72" y="298"/>
                    <a:pt x="96" y="405"/>
                    <a:pt x="144" y="405"/>
                  </a:cubicBezTo>
                  <a:cubicBezTo>
                    <a:pt x="1811" y="619"/>
                    <a:pt x="3489" y="441"/>
                    <a:pt x="5156" y="655"/>
                  </a:cubicBezTo>
                  <a:lnTo>
                    <a:pt x="5144" y="572"/>
                  </a:lnTo>
                  <a:cubicBezTo>
                    <a:pt x="5061" y="238"/>
                    <a:pt x="4704" y="381"/>
                    <a:pt x="4501" y="215"/>
                  </a:cubicBezTo>
                  <a:cubicBezTo>
                    <a:pt x="4305" y="105"/>
                    <a:pt x="4099" y="46"/>
                    <a:pt x="3882" y="46"/>
                  </a:cubicBezTo>
                  <a:cubicBezTo>
                    <a:pt x="3863" y="46"/>
                    <a:pt x="3843" y="47"/>
                    <a:pt x="3823" y="48"/>
                  </a:cubicBezTo>
                  <a:cubicBezTo>
                    <a:pt x="3751" y="48"/>
                    <a:pt x="3668" y="48"/>
                    <a:pt x="3608" y="60"/>
                  </a:cubicBezTo>
                  <a:cubicBezTo>
                    <a:pt x="3574" y="65"/>
                    <a:pt x="3540" y="68"/>
                    <a:pt x="3507" y="68"/>
                  </a:cubicBezTo>
                  <a:cubicBezTo>
                    <a:pt x="3402" y="68"/>
                    <a:pt x="3300" y="45"/>
                    <a:pt x="3192" y="36"/>
                  </a:cubicBezTo>
                  <a:cubicBezTo>
                    <a:pt x="3004" y="21"/>
                    <a:pt x="2815" y="0"/>
                    <a:pt x="262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8397;p32">
              <a:extLst>
                <a:ext uri="{FF2B5EF4-FFF2-40B4-BE49-F238E27FC236}">
                  <a16:creationId xmlns:a16="http://schemas.microsoft.com/office/drawing/2014/main" id="{91960896-6569-46BA-9FBA-DE100D2AF98E}"/>
                </a:ext>
              </a:extLst>
            </p:cNvPr>
            <p:cNvSpPr/>
            <p:nvPr/>
          </p:nvSpPr>
          <p:spPr>
            <a:xfrm>
              <a:off x="5240525" y="2243550"/>
              <a:ext cx="71450" cy="7525"/>
            </a:xfrm>
            <a:custGeom>
              <a:avLst/>
              <a:gdLst/>
              <a:ahLst/>
              <a:cxnLst/>
              <a:rect l="l" t="t" r="r" b="b"/>
              <a:pathLst>
                <a:path w="2858" h="301" extrusionOk="0">
                  <a:moveTo>
                    <a:pt x="2167" y="1"/>
                  </a:moveTo>
                  <a:cubicBezTo>
                    <a:pt x="1548" y="13"/>
                    <a:pt x="953" y="13"/>
                    <a:pt x="346" y="13"/>
                  </a:cubicBezTo>
                  <a:cubicBezTo>
                    <a:pt x="274" y="120"/>
                    <a:pt x="0" y="1"/>
                    <a:pt x="84" y="263"/>
                  </a:cubicBezTo>
                  <a:cubicBezTo>
                    <a:pt x="569" y="288"/>
                    <a:pt x="1054" y="300"/>
                    <a:pt x="1539" y="300"/>
                  </a:cubicBezTo>
                  <a:cubicBezTo>
                    <a:pt x="1959" y="300"/>
                    <a:pt x="2378" y="291"/>
                    <a:pt x="2798" y="275"/>
                  </a:cubicBezTo>
                  <a:cubicBezTo>
                    <a:pt x="2858" y="215"/>
                    <a:pt x="2858" y="156"/>
                    <a:pt x="2775" y="120"/>
                  </a:cubicBezTo>
                  <a:cubicBezTo>
                    <a:pt x="2584" y="37"/>
                    <a:pt x="2382" y="1"/>
                    <a:pt x="2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8398;p32">
              <a:extLst>
                <a:ext uri="{FF2B5EF4-FFF2-40B4-BE49-F238E27FC236}">
                  <a16:creationId xmlns:a16="http://schemas.microsoft.com/office/drawing/2014/main" id="{970F5100-8D55-4B62-B204-79987C4E8455}"/>
                </a:ext>
              </a:extLst>
            </p:cNvPr>
            <p:cNvSpPr/>
            <p:nvPr/>
          </p:nvSpPr>
          <p:spPr>
            <a:xfrm>
              <a:off x="5263750" y="2217075"/>
              <a:ext cx="48825" cy="12225"/>
            </a:xfrm>
            <a:custGeom>
              <a:avLst/>
              <a:gdLst/>
              <a:ahLst/>
              <a:cxnLst/>
              <a:rect l="l" t="t" r="r" b="b"/>
              <a:pathLst>
                <a:path w="1953" h="489" extrusionOk="0">
                  <a:moveTo>
                    <a:pt x="753" y="10"/>
                  </a:moveTo>
                  <a:cubicBezTo>
                    <a:pt x="728" y="10"/>
                    <a:pt x="703" y="11"/>
                    <a:pt x="679" y="12"/>
                  </a:cubicBezTo>
                  <a:cubicBezTo>
                    <a:pt x="500" y="84"/>
                    <a:pt x="262" y="0"/>
                    <a:pt x="143" y="215"/>
                  </a:cubicBezTo>
                  <a:cubicBezTo>
                    <a:pt x="83" y="310"/>
                    <a:pt x="36" y="381"/>
                    <a:pt x="0" y="477"/>
                  </a:cubicBezTo>
                  <a:cubicBezTo>
                    <a:pt x="512" y="477"/>
                    <a:pt x="1036" y="488"/>
                    <a:pt x="1560" y="488"/>
                  </a:cubicBezTo>
                  <a:lnTo>
                    <a:pt x="1619" y="488"/>
                  </a:lnTo>
                  <a:lnTo>
                    <a:pt x="1619" y="429"/>
                  </a:lnTo>
                  <a:lnTo>
                    <a:pt x="1667" y="477"/>
                  </a:lnTo>
                  <a:lnTo>
                    <a:pt x="1727" y="488"/>
                  </a:lnTo>
                  <a:cubicBezTo>
                    <a:pt x="1774" y="477"/>
                    <a:pt x="1834" y="477"/>
                    <a:pt x="1869" y="465"/>
                  </a:cubicBezTo>
                  <a:cubicBezTo>
                    <a:pt x="1953" y="369"/>
                    <a:pt x="1953" y="262"/>
                    <a:pt x="1881" y="155"/>
                  </a:cubicBezTo>
                  <a:cubicBezTo>
                    <a:pt x="1803" y="100"/>
                    <a:pt x="1720" y="77"/>
                    <a:pt x="1635" y="77"/>
                  </a:cubicBezTo>
                  <a:cubicBezTo>
                    <a:pt x="1591" y="77"/>
                    <a:pt x="1546" y="83"/>
                    <a:pt x="1500" y="96"/>
                  </a:cubicBezTo>
                  <a:cubicBezTo>
                    <a:pt x="1465" y="155"/>
                    <a:pt x="1426" y="185"/>
                    <a:pt x="1386" y="185"/>
                  </a:cubicBezTo>
                  <a:cubicBezTo>
                    <a:pt x="1346" y="185"/>
                    <a:pt x="1304" y="155"/>
                    <a:pt x="1262" y="96"/>
                  </a:cubicBezTo>
                  <a:cubicBezTo>
                    <a:pt x="1096" y="44"/>
                    <a:pt x="921" y="10"/>
                    <a:pt x="753" y="1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8399;p32">
              <a:extLst>
                <a:ext uri="{FF2B5EF4-FFF2-40B4-BE49-F238E27FC236}">
                  <a16:creationId xmlns:a16="http://schemas.microsoft.com/office/drawing/2014/main" id="{DE6EC7E5-05A8-4D95-9E76-778F330E1B9F}"/>
                </a:ext>
              </a:extLst>
            </p:cNvPr>
            <p:cNvSpPr/>
            <p:nvPr/>
          </p:nvSpPr>
          <p:spPr>
            <a:xfrm>
              <a:off x="5194375" y="2182850"/>
              <a:ext cx="25050" cy="58650"/>
            </a:xfrm>
            <a:custGeom>
              <a:avLst/>
              <a:gdLst/>
              <a:ahLst/>
              <a:cxnLst/>
              <a:rect l="l" t="t" r="r" b="b"/>
              <a:pathLst>
                <a:path w="1002" h="2346" extrusionOk="0">
                  <a:moveTo>
                    <a:pt x="477" y="0"/>
                  </a:moveTo>
                  <a:cubicBezTo>
                    <a:pt x="239" y="167"/>
                    <a:pt x="358" y="417"/>
                    <a:pt x="287" y="619"/>
                  </a:cubicBezTo>
                  <a:cubicBezTo>
                    <a:pt x="203" y="1060"/>
                    <a:pt x="1" y="1488"/>
                    <a:pt x="61" y="1976"/>
                  </a:cubicBezTo>
                  <a:cubicBezTo>
                    <a:pt x="84" y="2048"/>
                    <a:pt x="120" y="2107"/>
                    <a:pt x="180" y="2167"/>
                  </a:cubicBezTo>
                  <a:cubicBezTo>
                    <a:pt x="203" y="2227"/>
                    <a:pt x="203" y="2286"/>
                    <a:pt x="215" y="2346"/>
                  </a:cubicBezTo>
                  <a:cubicBezTo>
                    <a:pt x="299" y="2143"/>
                    <a:pt x="394" y="1941"/>
                    <a:pt x="477" y="1738"/>
                  </a:cubicBezTo>
                  <a:cubicBezTo>
                    <a:pt x="525" y="1679"/>
                    <a:pt x="572" y="1631"/>
                    <a:pt x="632" y="1607"/>
                  </a:cubicBezTo>
                  <a:cubicBezTo>
                    <a:pt x="715" y="1595"/>
                    <a:pt x="811" y="1595"/>
                    <a:pt x="894" y="1572"/>
                  </a:cubicBezTo>
                  <a:cubicBezTo>
                    <a:pt x="1001" y="1310"/>
                    <a:pt x="656" y="1429"/>
                    <a:pt x="632" y="1274"/>
                  </a:cubicBezTo>
                  <a:lnTo>
                    <a:pt x="632" y="1250"/>
                  </a:lnTo>
                  <a:cubicBezTo>
                    <a:pt x="453" y="905"/>
                    <a:pt x="692" y="548"/>
                    <a:pt x="561" y="202"/>
                  </a:cubicBezTo>
                  <a:cubicBezTo>
                    <a:pt x="561" y="131"/>
                    <a:pt x="525" y="60"/>
                    <a:pt x="47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8400;p32">
              <a:extLst>
                <a:ext uri="{FF2B5EF4-FFF2-40B4-BE49-F238E27FC236}">
                  <a16:creationId xmlns:a16="http://schemas.microsoft.com/office/drawing/2014/main" id="{4FBCF4FE-8B51-44C3-8E54-D698A8D520A8}"/>
                </a:ext>
              </a:extLst>
            </p:cNvPr>
            <p:cNvSpPr/>
            <p:nvPr/>
          </p:nvSpPr>
          <p:spPr>
            <a:xfrm>
              <a:off x="5254800" y="2214700"/>
              <a:ext cx="28900" cy="8050"/>
            </a:xfrm>
            <a:custGeom>
              <a:avLst/>
              <a:gdLst/>
              <a:ahLst/>
              <a:cxnLst/>
              <a:rect l="l" t="t" r="r" b="b"/>
              <a:pathLst>
                <a:path w="1156" h="322" extrusionOk="0">
                  <a:moveTo>
                    <a:pt x="1084" y="0"/>
                  </a:moveTo>
                  <a:cubicBezTo>
                    <a:pt x="739" y="0"/>
                    <a:pt x="418" y="24"/>
                    <a:pt x="72" y="36"/>
                  </a:cubicBezTo>
                  <a:cubicBezTo>
                    <a:pt x="1" y="107"/>
                    <a:pt x="1" y="179"/>
                    <a:pt x="72" y="262"/>
                  </a:cubicBezTo>
                  <a:cubicBezTo>
                    <a:pt x="203" y="286"/>
                    <a:pt x="358" y="298"/>
                    <a:pt x="501" y="321"/>
                  </a:cubicBezTo>
                  <a:cubicBezTo>
                    <a:pt x="557" y="305"/>
                    <a:pt x="615" y="302"/>
                    <a:pt x="674" y="302"/>
                  </a:cubicBezTo>
                  <a:cubicBezTo>
                    <a:pt x="705" y="302"/>
                    <a:pt x="736" y="303"/>
                    <a:pt x="767" y="303"/>
                  </a:cubicBezTo>
                  <a:cubicBezTo>
                    <a:pt x="888" y="303"/>
                    <a:pt x="1002" y="290"/>
                    <a:pt x="1084" y="167"/>
                  </a:cubicBezTo>
                  <a:cubicBezTo>
                    <a:pt x="1156" y="107"/>
                    <a:pt x="1144" y="60"/>
                    <a:pt x="10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8401;p32">
              <a:extLst>
                <a:ext uri="{FF2B5EF4-FFF2-40B4-BE49-F238E27FC236}">
                  <a16:creationId xmlns:a16="http://schemas.microsoft.com/office/drawing/2014/main" id="{37178544-C4BD-49F3-BEAC-50FC1FFEFCEA}"/>
                </a:ext>
              </a:extLst>
            </p:cNvPr>
            <p:cNvSpPr/>
            <p:nvPr/>
          </p:nvSpPr>
          <p:spPr>
            <a:xfrm>
              <a:off x="5220875" y="2241150"/>
              <a:ext cx="28300" cy="8775"/>
            </a:xfrm>
            <a:custGeom>
              <a:avLst/>
              <a:gdLst/>
              <a:ahLst/>
              <a:cxnLst/>
              <a:rect l="l" t="t" r="r" b="b"/>
              <a:pathLst>
                <a:path w="1132" h="351" extrusionOk="0">
                  <a:moveTo>
                    <a:pt x="379" y="1"/>
                  </a:moveTo>
                  <a:cubicBezTo>
                    <a:pt x="257" y="1"/>
                    <a:pt x="132" y="31"/>
                    <a:pt x="1" y="121"/>
                  </a:cubicBezTo>
                  <a:cubicBezTo>
                    <a:pt x="278" y="260"/>
                    <a:pt x="518" y="351"/>
                    <a:pt x="779" y="351"/>
                  </a:cubicBezTo>
                  <a:cubicBezTo>
                    <a:pt x="809" y="351"/>
                    <a:pt x="839" y="349"/>
                    <a:pt x="870" y="347"/>
                  </a:cubicBezTo>
                  <a:cubicBezTo>
                    <a:pt x="953" y="276"/>
                    <a:pt x="1048" y="180"/>
                    <a:pt x="1132" y="109"/>
                  </a:cubicBezTo>
                  <a:lnTo>
                    <a:pt x="1132" y="109"/>
                  </a:lnTo>
                  <a:cubicBezTo>
                    <a:pt x="1106" y="112"/>
                    <a:pt x="1081" y="114"/>
                    <a:pt x="1055" y="114"/>
                  </a:cubicBezTo>
                  <a:cubicBezTo>
                    <a:pt x="836" y="114"/>
                    <a:pt x="615" y="1"/>
                    <a:pt x="3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8402;p32">
              <a:extLst>
                <a:ext uri="{FF2B5EF4-FFF2-40B4-BE49-F238E27FC236}">
                  <a16:creationId xmlns:a16="http://schemas.microsoft.com/office/drawing/2014/main" id="{D8ADC198-6A5B-4B2B-8084-294989F98D1D}"/>
                </a:ext>
              </a:extLst>
            </p:cNvPr>
            <p:cNvSpPr/>
            <p:nvPr/>
          </p:nvSpPr>
          <p:spPr>
            <a:xfrm>
              <a:off x="5225650" y="2214875"/>
              <a:ext cx="30675" cy="7725"/>
            </a:xfrm>
            <a:custGeom>
              <a:avLst/>
              <a:gdLst/>
              <a:ahLst/>
              <a:cxnLst/>
              <a:rect l="l" t="t" r="r" b="b"/>
              <a:pathLst>
                <a:path w="1227" h="309" extrusionOk="0">
                  <a:moveTo>
                    <a:pt x="989" y="1"/>
                  </a:moveTo>
                  <a:cubicBezTo>
                    <a:pt x="831" y="1"/>
                    <a:pt x="675" y="49"/>
                    <a:pt x="524" y="112"/>
                  </a:cubicBezTo>
                  <a:cubicBezTo>
                    <a:pt x="453" y="76"/>
                    <a:pt x="375" y="58"/>
                    <a:pt x="296" y="58"/>
                  </a:cubicBezTo>
                  <a:cubicBezTo>
                    <a:pt x="217" y="58"/>
                    <a:pt x="137" y="76"/>
                    <a:pt x="60" y="112"/>
                  </a:cubicBezTo>
                  <a:cubicBezTo>
                    <a:pt x="0" y="172"/>
                    <a:pt x="0" y="231"/>
                    <a:pt x="83" y="279"/>
                  </a:cubicBezTo>
                  <a:cubicBezTo>
                    <a:pt x="274" y="297"/>
                    <a:pt x="467" y="309"/>
                    <a:pt x="659" y="309"/>
                  </a:cubicBezTo>
                  <a:cubicBezTo>
                    <a:pt x="851" y="309"/>
                    <a:pt x="1042" y="297"/>
                    <a:pt x="1226" y="267"/>
                  </a:cubicBezTo>
                  <a:lnTo>
                    <a:pt x="1226" y="41"/>
                  </a:lnTo>
                  <a:cubicBezTo>
                    <a:pt x="1147" y="13"/>
                    <a:pt x="1068" y="1"/>
                    <a:pt x="9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8403;p32">
              <a:extLst>
                <a:ext uri="{FF2B5EF4-FFF2-40B4-BE49-F238E27FC236}">
                  <a16:creationId xmlns:a16="http://schemas.microsoft.com/office/drawing/2014/main" id="{202E5E7E-B011-41FE-8CBF-A7028F4CEF2E}"/>
                </a:ext>
              </a:extLst>
            </p:cNvPr>
            <p:cNvSpPr/>
            <p:nvPr/>
          </p:nvSpPr>
          <p:spPr>
            <a:xfrm>
              <a:off x="5210175" y="2214400"/>
              <a:ext cx="17875" cy="7450"/>
            </a:xfrm>
            <a:custGeom>
              <a:avLst/>
              <a:gdLst/>
              <a:ahLst/>
              <a:cxnLst/>
              <a:rect l="l" t="t" r="r" b="b"/>
              <a:pathLst>
                <a:path w="715" h="298" extrusionOk="0">
                  <a:moveTo>
                    <a:pt x="0" y="0"/>
                  </a:moveTo>
                  <a:cubicBezTo>
                    <a:pt x="83" y="107"/>
                    <a:pt x="179" y="191"/>
                    <a:pt x="262" y="298"/>
                  </a:cubicBezTo>
                  <a:lnTo>
                    <a:pt x="714" y="298"/>
                  </a:lnTo>
                  <a:cubicBezTo>
                    <a:pt x="714" y="238"/>
                    <a:pt x="702" y="191"/>
                    <a:pt x="702" y="131"/>
                  </a:cubicBezTo>
                  <a:cubicBezTo>
                    <a:pt x="476" y="0"/>
                    <a:pt x="238" y="1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8404;p32">
              <a:extLst>
                <a:ext uri="{FF2B5EF4-FFF2-40B4-BE49-F238E27FC236}">
                  <a16:creationId xmlns:a16="http://schemas.microsoft.com/office/drawing/2014/main" id="{E05B9AEC-ACBB-4C54-914B-06FB80F137B3}"/>
                </a:ext>
              </a:extLst>
            </p:cNvPr>
            <p:cNvSpPr/>
            <p:nvPr/>
          </p:nvSpPr>
          <p:spPr>
            <a:xfrm>
              <a:off x="5206300" y="2254875"/>
              <a:ext cx="22925" cy="3125"/>
            </a:xfrm>
            <a:custGeom>
              <a:avLst/>
              <a:gdLst/>
              <a:ahLst/>
              <a:cxnLst/>
              <a:rect l="l" t="t" r="r" b="b"/>
              <a:pathLst>
                <a:path w="917" h="125" extrusionOk="0">
                  <a:moveTo>
                    <a:pt x="0" y="0"/>
                  </a:moveTo>
                  <a:lnTo>
                    <a:pt x="0" y="0"/>
                  </a:lnTo>
                  <a:cubicBezTo>
                    <a:pt x="132" y="99"/>
                    <a:pt x="273" y="124"/>
                    <a:pt x="416" y="124"/>
                  </a:cubicBezTo>
                  <a:cubicBezTo>
                    <a:pt x="571" y="124"/>
                    <a:pt x="728" y="95"/>
                    <a:pt x="876" y="95"/>
                  </a:cubicBezTo>
                  <a:cubicBezTo>
                    <a:pt x="890" y="95"/>
                    <a:pt x="904" y="95"/>
                    <a:pt x="917" y="96"/>
                  </a:cubicBezTo>
                  <a:cubicBezTo>
                    <a:pt x="768" y="18"/>
                    <a:pt x="613" y="3"/>
                    <a:pt x="459" y="3"/>
                  </a:cubicBezTo>
                  <a:cubicBezTo>
                    <a:pt x="362" y="3"/>
                    <a:pt x="265" y="9"/>
                    <a:pt x="170" y="9"/>
                  </a:cubicBezTo>
                  <a:cubicBezTo>
                    <a:pt x="113" y="9"/>
                    <a:pt x="56" y="7"/>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8405;p32">
              <a:extLst>
                <a:ext uri="{FF2B5EF4-FFF2-40B4-BE49-F238E27FC236}">
                  <a16:creationId xmlns:a16="http://schemas.microsoft.com/office/drawing/2014/main" id="{8AD09DC5-9810-40AD-95E0-8BAF4DF873CF}"/>
                </a:ext>
              </a:extLst>
            </p:cNvPr>
            <p:cNvSpPr/>
            <p:nvPr/>
          </p:nvSpPr>
          <p:spPr>
            <a:xfrm>
              <a:off x="5309575" y="2244225"/>
              <a:ext cx="3900" cy="6200"/>
            </a:xfrm>
            <a:custGeom>
              <a:avLst/>
              <a:gdLst/>
              <a:ahLst/>
              <a:cxnLst/>
              <a:rect l="l" t="t" r="r" b="b"/>
              <a:pathLst>
                <a:path w="156" h="248" extrusionOk="0">
                  <a:moveTo>
                    <a:pt x="101" y="1"/>
                  </a:moveTo>
                  <a:cubicBezTo>
                    <a:pt x="50" y="1"/>
                    <a:pt x="19" y="30"/>
                    <a:pt x="1" y="93"/>
                  </a:cubicBezTo>
                  <a:cubicBezTo>
                    <a:pt x="13" y="153"/>
                    <a:pt x="13" y="188"/>
                    <a:pt x="25" y="248"/>
                  </a:cubicBezTo>
                  <a:cubicBezTo>
                    <a:pt x="72" y="236"/>
                    <a:pt x="120" y="236"/>
                    <a:pt x="155" y="224"/>
                  </a:cubicBezTo>
                  <a:lnTo>
                    <a:pt x="155" y="10"/>
                  </a:lnTo>
                  <a:cubicBezTo>
                    <a:pt x="135" y="4"/>
                    <a:pt x="117" y="1"/>
                    <a:pt x="1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8406;p32">
              <a:extLst>
                <a:ext uri="{FF2B5EF4-FFF2-40B4-BE49-F238E27FC236}">
                  <a16:creationId xmlns:a16="http://schemas.microsoft.com/office/drawing/2014/main" id="{BB619B2C-F463-4987-A4B3-818072CE30BF}"/>
                </a:ext>
              </a:extLst>
            </p:cNvPr>
            <p:cNvSpPr/>
            <p:nvPr/>
          </p:nvSpPr>
          <p:spPr>
            <a:xfrm>
              <a:off x="5253325" y="2226250"/>
              <a:ext cx="6575" cy="2750"/>
            </a:xfrm>
            <a:custGeom>
              <a:avLst/>
              <a:gdLst/>
              <a:ahLst/>
              <a:cxnLst/>
              <a:rect l="l" t="t" r="r" b="b"/>
              <a:pathLst>
                <a:path w="263" h="110" extrusionOk="0">
                  <a:moveTo>
                    <a:pt x="123" y="0"/>
                  </a:moveTo>
                  <a:cubicBezTo>
                    <a:pt x="81" y="0"/>
                    <a:pt x="39" y="31"/>
                    <a:pt x="0" y="98"/>
                  </a:cubicBezTo>
                  <a:cubicBezTo>
                    <a:pt x="84" y="98"/>
                    <a:pt x="179" y="110"/>
                    <a:pt x="262" y="110"/>
                  </a:cubicBezTo>
                  <a:cubicBezTo>
                    <a:pt x="218" y="40"/>
                    <a:pt x="170" y="0"/>
                    <a:pt x="12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8407;p32">
              <a:extLst>
                <a:ext uri="{FF2B5EF4-FFF2-40B4-BE49-F238E27FC236}">
                  <a16:creationId xmlns:a16="http://schemas.microsoft.com/office/drawing/2014/main" id="{A0AFF854-0868-46B8-A61B-D5A5403FAA4D}"/>
                </a:ext>
              </a:extLst>
            </p:cNvPr>
            <p:cNvSpPr/>
            <p:nvPr/>
          </p:nvSpPr>
          <p:spPr>
            <a:xfrm>
              <a:off x="5206900" y="2222725"/>
              <a:ext cx="3575" cy="3300"/>
            </a:xfrm>
            <a:custGeom>
              <a:avLst/>
              <a:gdLst/>
              <a:ahLst/>
              <a:cxnLst/>
              <a:rect l="l" t="t" r="r" b="b"/>
              <a:pathLst>
                <a:path w="143" h="132" extrusionOk="0">
                  <a:moveTo>
                    <a:pt x="143" y="0"/>
                  </a:moveTo>
                  <a:cubicBezTo>
                    <a:pt x="60" y="0"/>
                    <a:pt x="12" y="36"/>
                    <a:pt x="0" y="131"/>
                  </a:cubicBezTo>
                  <a:cubicBezTo>
                    <a:pt x="36" y="72"/>
                    <a:pt x="83" y="24"/>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8408;p32">
              <a:extLst>
                <a:ext uri="{FF2B5EF4-FFF2-40B4-BE49-F238E27FC236}">
                  <a16:creationId xmlns:a16="http://schemas.microsoft.com/office/drawing/2014/main" id="{870ABB5A-C8BC-4EC0-A778-BA8E2D605984}"/>
                </a:ext>
              </a:extLst>
            </p:cNvPr>
            <p:cNvSpPr/>
            <p:nvPr/>
          </p:nvSpPr>
          <p:spPr>
            <a:xfrm>
              <a:off x="5245875" y="2227475"/>
              <a:ext cx="3300" cy="1350"/>
            </a:xfrm>
            <a:custGeom>
              <a:avLst/>
              <a:gdLst/>
              <a:ahLst/>
              <a:cxnLst/>
              <a:rect l="l" t="t" r="r" b="b"/>
              <a:pathLst>
                <a:path w="132" h="54" extrusionOk="0">
                  <a:moveTo>
                    <a:pt x="84" y="1"/>
                  </a:moveTo>
                  <a:cubicBezTo>
                    <a:pt x="60" y="1"/>
                    <a:pt x="25" y="25"/>
                    <a:pt x="1" y="49"/>
                  </a:cubicBezTo>
                  <a:cubicBezTo>
                    <a:pt x="14" y="52"/>
                    <a:pt x="25" y="53"/>
                    <a:pt x="37" y="53"/>
                  </a:cubicBezTo>
                  <a:cubicBezTo>
                    <a:pt x="68" y="53"/>
                    <a:pt x="97" y="42"/>
                    <a:pt x="132" y="25"/>
                  </a:cubicBezTo>
                  <a:cubicBezTo>
                    <a:pt x="120" y="13"/>
                    <a:pt x="108" y="1"/>
                    <a:pt x="8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8409;p32">
              <a:extLst>
                <a:ext uri="{FF2B5EF4-FFF2-40B4-BE49-F238E27FC236}">
                  <a16:creationId xmlns:a16="http://schemas.microsoft.com/office/drawing/2014/main" id="{31061DBB-D7F1-42EC-B3ED-2DA03E74CBA6}"/>
                </a:ext>
              </a:extLst>
            </p:cNvPr>
            <p:cNvSpPr/>
            <p:nvPr/>
          </p:nvSpPr>
          <p:spPr>
            <a:xfrm>
              <a:off x="5231300" y="2257350"/>
              <a:ext cx="3900" cy="5000"/>
            </a:xfrm>
            <a:custGeom>
              <a:avLst/>
              <a:gdLst/>
              <a:ahLst/>
              <a:cxnLst/>
              <a:rect l="l" t="t" r="r" b="b"/>
              <a:pathLst>
                <a:path w="156" h="200" extrusionOk="0">
                  <a:moveTo>
                    <a:pt x="59" y="1"/>
                  </a:moveTo>
                  <a:cubicBezTo>
                    <a:pt x="40" y="1"/>
                    <a:pt x="20" y="4"/>
                    <a:pt x="0" y="9"/>
                  </a:cubicBezTo>
                  <a:lnTo>
                    <a:pt x="0" y="163"/>
                  </a:lnTo>
                  <a:cubicBezTo>
                    <a:pt x="0" y="175"/>
                    <a:pt x="36" y="187"/>
                    <a:pt x="60" y="199"/>
                  </a:cubicBezTo>
                  <a:cubicBezTo>
                    <a:pt x="96" y="199"/>
                    <a:pt x="119" y="199"/>
                    <a:pt x="155" y="163"/>
                  </a:cubicBezTo>
                  <a:cubicBezTo>
                    <a:pt x="131" y="116"/>
                    <a:pt x="131" y="68"/>
                    <a:pt x="131" y="20"/>
                  </a:cubicBezTo>
                  <a:cubicBezTo>
                    <a:pt x="110" y="6"/>
                    <a:pt x="85" y="1"/>
                    <a:pt x="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8410;p32">
              <a:extLst>
                <a:ext uri="{FF2B5EF4-FFF2-40B4-BE49-F238E27FC236}">
                  <a16:creationId xmlns:a16="http://schemas.microsoft.com/office/drawing/2014/main" id="{5381F087-0EFD-4134-BDCF-293A1E77D2CD}"/>
                </a:ext>
              </a:extLst>
            </p:cNvPr>
            <p:cNvSpPr/>
            <p:nvPr/>
          </p:nvSpPr>
          <p:spPr>
            <a:xfrm>
              <a:off x="5259575" y="2193250"/>
              <a:ext cx="130700" cy="10025"/>
            </a:xfrm>
            <a:custGeom>
              <a:avLst/>
              <a:gdLst/>
              <a:ahLst/>
              <a:cxnLst/>
              <a:rect l="l" t="t" r="r" b="b"/>
              <a:pathLst>
                <a:path w="5228" h="401" extrusionOk="0">
                  <a:moveTo>
                    <a:pt x="501" y="1"/>
                  </a:moveTo>
                  <a:cubicBezTo>
                    <a:pt x="451" y="46"/>
                    <a:pt x="384" y="52"/>
                    <a:pt x="315" y="52"/>
                  </a:cubicBezTo>
                  <a:cubicBezTo>
                    <a:pt x="294" y="52"/>
                    <a:pt x="273" y="51"/>
                    <a:pt x="251" y="51"/>
                  </a:cubicBezTo>
                  <a:cubicBezTo>
                    <a:pt x="143" y="51"/>
                    <a:pt x="39" y="64"/>
                    <a:pt x="0" y="227"/>
                  </a:cubicBezTo>
                  <a:cubicBezTo>
                    <a:pt x="136" y="332"/>
                    <a:pt x="277" y="363"/>
                    <a:pt x="418" y="363"/>
                  </a:cubicBezTo>
                  <a:cubicBezTo>
                    <a:pt x="598" y="363"/>
                    <a:pt x="779" y="312"/>
                    <a:pt x="953" y="298"/>
                  </a:cubicBezTo>
                  <a:cubicBezTo>
                    <a:pt x="1135" y="359"/>
                    <a:pt x="1329" y="401"/>
                    <a:pt x="1517" y="401"/>
                  </a:cubicBezTo>
                  <a:cubicBezTo>
                    <a:pt x="1588" y="401"/>
                    <a:pt x="1659" y="395"/>
                    <a:pt x="1727" y="382"/>
                  </a:cubicBezTo>
                  <a:cubicBezTo>
                    <a:pt x="2013" y="342"/>
                    <a:pt x="2300" y="331"/>
                    <a:pt x="2586" y="331"/>
                  </a:cubicBezTo>
                  <a:cubicBezTo>
                    <a:pt x="2934" y="331"/>
                    <a:pt x="3282" y="347"/>
                    <a:pt x="3630" y="347"/>
                  </a:cubicBezTo>
                  <a:cubicBezTo>
                    <a:pt x="3686" y="347"/>
                    <a:pt x="3742" y="347"/>
                    <a:pt x="3799" y="346"/>
                  </a:cubicBezTo>
                  <a:cubicBezTo>
                    <a:pt x="4007" y="346"/>
                    <a:pt x="4215" y="374"/>
                    <a:pt x="4424" y="374"/>
                  </a:cubicBezTo>
                  <a:cubicBezTo>
                    <a:pt x="4572" y="374"/>
                    <a:pt x="4721" y="360"/>
                    <a:pt x="4870" y="310"/>
                  </a:cubicBezTo>
                  <a:cubicBezTo>
                    <a:pt x="4989" y="287"/>
                    <a:pt x="5132" y="263"/>
                    <a:pt x="5192" y="120"/>
                  </a:cubicBezTo>
                  <a:cubicBezTo>
                    <a:pt x="5227" y="60"/>
                    <a:pt x="5215" y="25"/>
                    <a:pt x="5120" y="1"/>
                  </a:cubicBezTo>
                  <a:lnTo>
                    <a:pt x="5073" y="1"/>
                  </a:lnTo>
                  <a:cubicBezTo>
                    <a:pt x="4987" y="41"/>
                    <a:pt x="4906" y="59"/>
                    <a:pt x="4825" y="59"/>
                  </a:cubicBezTo>
                  <a:cubicBezTo>
                    <a:pt x="4737" y="59"/>
                    <a:pt x="4648" y="38"/>
                    <a:pt x="4549" y="1"/>
                  </a:cubicBezTo>
                  <a:lnTo>
                    <a:pt x="2917" y="1"/>
                  </a:lnTo>
                  <a:cubicBezTo>
                    <a:pt x="2834" y="42"/>
                    <a:pt x="2751" y="63"/>
                    <a:pt x="2669" y="63"/>
                  </a:cubicBezTo>
                  <a:cubicBezTo>
                    <a:pt x="2587" y="63"/>
                    <a:pt x="2507" y="42"/>
                    <a:pt x="2429" y="1"/>
                  </a:cubicBezTo>
                  <a:lnTo>
                    <a:pt x="2203" y="1"/>
                  </a:lnTo>
                  <a:cubicBezTo>
                    <a:pt x="1946" y="51"/>
                    <a:pt x="1684" y="72"/>
                    <a:pt x="1422" y="72"/>
                  </a:cubicBezTo>
                  <a:cubicBezTo>
                    <a:pt x="1124" y="72"/>
                    <a:pt x="827" y="45"/>
                    <a:pt x="53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8411;p32">
              <a:extLst>
                <a:ext uri="{FF2B5EF4-FFF2-40B4-BE49-F238E27FC236}">
                  <a16:creationId xmlns:a16="http://schemas.microsoft.com/office/drawing/2014/main" id="{7E511A3F-9978-4799-BAEC-6F93B7F748F3}"/>
                </a:ext>
              </a:extLst>
            </p:cNvPr>
            <p:cNvSpPr/>
            <p:nvPr/>
          </p:nvSpPr>
          <p:spPr>
            <a:xfrm>
              <a:off x="5281600" y="2213200"/>
              <a:ext cx="97350" cy="13650"/>
            </a:xfrm>
            <a:custGeom>
              <a:avLst/>
              <a:gdLst/>
              <a:ahLst/>
              <a:cxnLst/>
              <a:rect l="l" t="t" r="r" b="b"/>
              <a:pathLst>
                <a:path w="3894" h="546" extrusionOk="0">
                  <a:moveTo>
                    <a:pt x="3894" y="203"/>
                  </a:moveTo>
                  <a:cubicBezTo>
                    <a:pt x="3894" y="203"/>
                    <a:pt x="3894" y="203"/>
                    <a:pt x="3894" y="203"/>
                  </a:cubicBezTo>
                  <a:lnTo>
                    <a:pt x="3894" y="203"/>
                  </a:lnTo>
                  <a:cubicBezTo>
                    <a:pt x="3894" y="207"/>
                    <a:pt x="3894" y="211"/>
                    <a:pt x="3894" y="215"/>
                  </a:cubicBezTo>
                  <a:lnTo>
                    <a:pt x="3894" y="203"/>
                  </a:lnTo>
                  <a:close/>
                  <a:moveTo>
                    <a:pt x="2298" y="0"/>
                  </a:moveTo>
                  <a:cubicBezTo>
                    <a:pt x="2010" y="0"/>
                    <a:pt x="1721" y="18"/>
                    <a:pt x="1429" y="60"/>
                  </a:cubicBezTo>
                  <a:cubicBezTo>
                    <a:pt x="1334" y="108"/>
                    <a:pt x="1236" y="134"/>
                    <a:pt x="1139" y="134"/>
                  </a:cubicBezTo>
                  <a:cubicBezTo>
                    <a:pt x="1042" y="134"/>
                    <a:pt x="947" y="108"/>
                    <a:pt x="858" y="48"/>
                  </a:cubicBezTo>
                  <a:cubicBezTo>
                    <a:pt x="584" y="60"/>
                    <a:pt x="286" y="60"/>
                    <a:pt x="1" y="60"/>
                  </a:cubicBezTo>
                  <a:cubicBezTo>
                    <a:pt x="12" y="120"/>
                    <a:pt x="12" y="167"/>
                    <a:pt x="12" y="227"/>
                  </a:cubicBezTo>
                  <a:cubicBezTo>
                    <a:pt x="203" y="286"/>
                    <a:pt x="405" y="334"/>
                    <a:pt x="608" y="358"/>
                  </a:cubicBezTo>
                  <a:cubicBezTo>
                    <a:pt x="629" y="368"/>
                    <a:pt x="648" y="374"/>
                    <a:pt x="666" y="374"/>
                  </a:cubicBezTo>
                  <a:cubicBezTo>
                    <a:pt x="687" y="374"/>
                    <a:pt x="707" y="365"/>
                    <a:pt x="727" y="346"/>
                  </a:cubicBezTo>
                  <a:cubicBezTo>
                    <a:pt x="882" y="334"/>
                    <a:pt x="1024" y="334"/>
                    <a:pt x="1179" y="334"/>
                  </a:cubicBezTo>
                  <a:cubicBezTo>
                    <a:pt x="1504" y="437"/>
                    <a:pt x="1837" y="545"/>
                    <a:pt x="2168" y="545"/>
                  </a:cubicBezTo>
                  <a:cubicBezTo>
                    <a:pt x="2408" y="545"/>
                    <a:pt x="2647" y="489"/>
                    <a:pt x="2882" y="334"/>
                  </a:cubicBezTo>
                  <a:cubicBezTo>
                    <a:pt x="3168" y="334"/>
                    <a:pt x="3465" y="322"/>
                    <a:pt x="3751" y="322"/>
                  </a:cubicBezTo>
                  <a:cubicBezTo>
                    <a:pt x="3787" y="286"/>
                    <a:pt x="3822" y="215"/>
                    <a:pt x="3894" y="203"/>
                  </a:cubicBezTo>
                  <a:lnTo>
                    <a:pt x="3894" y="203"/>
                  </a:lnTo>
                  <a:cubicBezTo>
                    <a:pt x="3892" y="159"/>
                    <a:pt x="3882" y="117"/>
                    <a:pt x="3882" y="84"/>
                  </a:cubicBezTo>
                  <a:cubicBezTo>
                    <a:pt x="3739" y="84"/>
                    <a:pt x="3584" y="60"/>
                    <a:pt x="3441" y="60"/>
                  </a:cubicBezTo>
                  <a:cubicBezTo>
                    <a:pt x="3399" y="97"/>
                    <a:pt x="3359" y="113"/>
                    <a:pt x="3320" y="113"/>
                  </a:cubicBezTo>
                  <a:cubicBezTo>
                    <a:pt x="3270" y="113"/>
                    <a:pt x="3221" y="88"/>
                    <a:pt x="3168" y="48"/>
                  </a:cubicBezTo>
                  <a:cubicBezTo>
                    <a:pt x="2876" y="18"/>
                    <a:pt x="2587" y="0"/>
                    <a:pt x="22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8412;p32">
              <a:extLst>
                <a:ext uri="{FF2B5EF4-FFF2-40B4-BE49-F238E27FC236}">
                  <a16:creationId xmlns:a16="http://schemas.microsoft.com/office/drawing/2014/main" id="{D21F02AE-AFF4-489C-B520-5EA0B1DD2144}"/>
                </a:ext>
              </a:extLst>
            </p:cNvPr>
            <p:cNvSpPr/>
            <p:nvPr/>
          </p:nvSpPr>
          <p:spPr>
            <a:xfrm>
              <a:off x="5226225" y="2195175"/>
              <a:ext cx="56900" cy="9000"/>
            </a:xfrm>
            <a:custGeom>
              <a:avLst/>
              <a:gdLst/>
              <a:ahLst/>
              <a:cxnLst/>
              <a:rect l="l" t="t" r="r" b="b"/>
              <a:pathLst>
                <a:path w="2276" h="360" extrusionOk="0">
                  <a:moveTo>
                    <a:pt x="1182" y="1"/>
                  </a:moveTo>
                  <a:cubicBezTo>
                    <a:pt x="1137" y="1"/>
                    <a:pt x="1088" y="7"/>
                    <a:pt x="1037" y="7"/>
                  </a:cubicBezTo>
                  <a:cubicBezTo>
                    <a:pt x="939" y="7"/>
                    <a:pt x="842" y="56"/>
                    <a:pt x="753" y="56"/>
                  </a:cubicBezTo>
                  <a:cubicBezTo>
                    <a:pt x="745" y="56"/>
                    <a:pt x="736" y="56"/>
                    <a:pt x="727" y="55"/>
                  </a:cubicBezTo>
                  <a:cubicBezTo>
                    <a:pt x="692" y="43"/>
                    <a:pt x="680" y="43"/>
                    <a:pt x="644" y="31"/>
                  </a:cubicBezTo>
                  <a:cubicBezTo>
                    <a:pt x="584" y="43"/>
                    <a:pt x="525" y="43"/>
                    <a:pt x="465" y="55"/>
                  </a:cubicBezTo>
                  <a:lnTo>
                    <a:pt x="430" y="90"/>
                  </a:lnTo>
                  <a:lnTo>
                    <a:pt x="418" y="150"/>
                  </a:lnTo>
                  <a:lnTo>
                    <a:pt x="418" y="90"/>
                  </a:lnTo>
                  <a:lnTo>
                    <a:pt x="370" y="43"/>
                  </a:lnTo>
                  <a:lnTo>
                    <a:pt x="60" y="90"/>
                  </a:lnTo>
                  <a:cubicBezTo>
                    <a:pt x="1" y="126"/>
                    <a:pt x="1" y="186"/>
                    <a:pt x="37" y="245"/>
                  </a:cubicBezTo>
                  <a:cubicBezTo>
                    <a:pt x="405" y="321"/>
                    <a:pt x="770" y="360"/>
                    <a:pt x="1135" y="360"/>
                  </a:cubicBezTo>
                  <a:cubicBezTo>
                    <a:pt x="1514" y="360"/>
                    <a:pt x="1893" y="318"/>
                    <a:pt x="2275" y="233"/>
                  </a:cubicBezTo>
                  <a:cubicBezTo>
                    <a:pt x="2211" y="216"/>
                    <a:pt x="2145" y="210"/>
                    <a:pt x="2077" y="210"/>
                  </a:cubicBezTo>
                  <a:cubicBezTo>
                    <a:pt x="1978" y="210"/>
                    <a:pt x="1875" y="222"/>
                    <a:pt x="1775" y="222"/>
                  </a:cubicBezTo>
                  <a:cubicBezTo>
                    <a:pt x="1623" y="222"/>
                    <a:pt x="1476" y="196"/>
                    <a:pt x="1346" y="67"/>
                  </a:cubicBezTo>
                  <a:cubicBezTo>
                    <a:pt x="1299" y="12"/>
                    <a:pt x="1243" y="1"/>
                    <a:pt x="11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8413;p32">
              <a:extLst>
                <a:ext uri="{FF2B5EF4-FFF2-40B4-BE49-F238E27FC236}">
                  <a16:creationId xmlns:a16="http://schemas.microsoft.com/office/drawing/2014/main" id="{4E552ABF-D0DF-42A7-BB07-C659381A35FE}"/>
                </a:ext>
              </a:extLst>
            </p:cNvPr>
            <p:cNvSpPr/>
            <p:nvPr/>
          </p:nvSpPr>
          <p:spPr>
            <a:xfrm>
              <a:off x="5203900" y="2181975"/>
              <a:ext cx="31875" cy="31850"/>
            </a:xfrm>
            <a:custGeom>
              <a:avLst/>
              <a:gdLst/>
              <a:ahLst/>
              <a:cxnLst/>
              <a:rect l="l" t="t" r="r" b="b"/>
              <a:pathLst>
                <a:path w="1275" h="1274" extrusionOk="0">
                  <a:moveTo>
                    <a:pt x="922" y="1"/>
                  </a:moveTo>
                  <a:cubicBezTo>
                    <a:pt x="796" y="1"/>
                    <a:pt x="657" y="68"/>
                    <a:pt x="513" y="154"/>
                  </a:cubicBezTo>
                  <a:cubicBezTo>
                    <a:pt x="430" y="166"/>
                    <a:pt x="322" y="166"/>
                    <a:pt x="239" y="166"/>
                  </a:cubicBezTo>
                  <a:lnTo>
                    <a:pt x="132" y="166"/>
                  </a:lnTo>
                  <a:cubicBezTo>
                    <a:pt x="156" y="535"/>
                    <a:pt x="1" y="928"/>
                    <a:pt x="251" y="1273"/>
                  </a:cubicBezTo>
                  <a:cubicBezTo>
                    <a:pt x="239" y="1107"/>
                    <a:pt x="239" y="940"/>
                    <a:pt x="394" y="868"/>
                  </a:cubicBezTo>
                  <a:cubicBezTo>
                    <a:pt x="442" y="702"/>
                    <a:pt x="334" y="595"/>
                    <a:pt x="239" y="487"/>
                  </a:cubicBezTo>
                  <a:cubicBezTo>
                    <a:pt x="373" y="327"/>
                    <a:pt x="526" y="291"/>
                    <a:pt x="686" y="291"/>
                  </a:cubicBezTo>
                  <a:cubicBezTo>
                    <a:pt x="811" y="291"/>
                    <a:pt x="940" y="313"/>
                    <a:pt x="1066" y="313"/>
                  </a:cubicBezTo>
                  <a:cubicBezTo>
                    <a:pt x="1137" y="313"/>
                    <a:pt x="1207" y="306"/>
                    <a:pt x="1275" y="285"/>
                  </a:cubicBezTo>
                  <a:cubicBezTo>
                    <a:pt x="1177" y="76"/>
                    <a:pt x="1056" y="1"/>
                    <a:pt x="9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8414;p32">
              <a:extLst>
                <a:ext uri="{FF2B5EF4-FFF2-40B4-BE49-F238E27FC236}">
                  <a16:creationId xmlns:a16="http://schemas.microsoft.com/office/drawing/2014/main" id="{BBD011D0-785B-46AE-8FFB-9075187E2F12}"/>
                </a:ext>
              </a:extLst>
            </p:cNvPr>
            <p:cNvSpPr/>
            <p:nvPr/>
          </p:nvSpPr>
          <p:spPr>
            <a:xfrm>
              <a:off x="5208675" y="2193550"/>
              <a:ext cx="19075" cy="9850"/>
            </a:xfrm>
            <a:custGeom>
              <a:avLst/>
              <a:gdLst/>
              <a:ahLst/>
              <a:cxnLst/>
              <a:rect l="l" t="t" r="r" b="b"/>
              <a:pathLst>
                <a:path w="763" h="394" extrusionOk="0">
                  <a:moveTo>
                    <a:pt x="131" y="1"/>
                  </a:moveTo>
                  <a:cubicBezTo>
                    <a:pt x="120" y="13"/>
                    <a:pt x="84" y="13"/>
                    <a:pt x="60" y="13"/>
                  </a:cubicBezTo>
                  <a:cubicBezTo>
                    <a:pt x="0" y="191"/>
                    <a:pt x="120" y="286"/>
                    <a:pt x="227" y="394"/>
                  </a:cubicBezTo>
                  <a:cubicBezTo>
                    <a:pt x="405" y="370"/>
                    <a:pt x="584" y="346"/>
                    <a:pt x="739" y="310"/>
                  </a:cubicBezTo>
                  <a:cubicBezTo>
                    <a:pt x="762" y="275"/>
                    <a:pt x="762" y="215"/>
                    <a:pt x="762" y="155"/>
                  </a:cubicBezTo>
                  <a:lnTo>
                    <a:pt x="762" y="108"/>
                  </a:lnTo>
                  <a:cubicBezTo>
                    <a:pt x="548" y="13"/>
                    <a:pt x="322" y="108"/>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8415;p32">
              <a:extLst>
                <a:ext uri="{FF2B5EF4-FFF2-40B4-BE49-F238E27FC236}">
                  <a16:creationId xmlns:a16="http://schemas.microsoft.com/office/drawing/2014/main" id="{3A30C4A7-05C8-4A82-8FBF-891AE266C6C4}"/>
                </a:ext>
              </a:extLst>
            </p:cNvPr>
            <p:cNvSpPr/>
            <p:nvPr/>
          </p:nvSpPr>
          <p:spPr>
            <a:xfrm>
              <a:off x="5303025" y="2214175"/>
              <a:ext cx="14325" cy="4525"/>
            </a:xfrm>
            <a:custGeom>
              <a:avLst/>
              <a:gdLst/>
              <a:ahLst/>
              <a:cxnLst/>
              <a:rect l="l" t="t" r="r" b="b"/>
              <a:pathLst>
                <a:path w="573" h="181" extrusionOk="0">
                  <a:moveTo>
                    <a:pt x="231" y="0"/>
                  </a:moveTo>
                  <a:cubicBezTo>
                    <a:pt x="157" y="0"/>
                    <a:pt x="81" y="7"/>
                    <a:pt x="1" y="21"/>
                  </a:cubicBezTo>
                  <a:cubicBezTo>
                    <a:pt x="91" y="130"/>
                    <a:pt x="188" y="180"/>
                    <a:pt x="286" y="180"/>
                  </a:cubicBezTo>
                  <a:cubicBezTo>
                    <a:pt x="382" y="180"/>
                    <a:pt x="478" y="133"/>
                    <a:pt x="572" y="45"/>
                  </a:cubicBezTo>
                  <a:cubicBezTo>
                    <a:pt x="457" y="16"/>
                    <a:pt x="346" y="0"/>
                    <a:pt x="2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8416;p32">
              <a:extLst>
                <a:ext uri="{FF2B5EF4-FFF2-40B4-BE49-F238E27FC236}">
                  <a16:creationId xmlns:a16="http://schemas.microsoft.com/office/drawing/2014/main" id="{D71CEFAE-7CDC-4A4A-B6DF-65C9D29AEC08}"/>
                </a:ext>
              </a:extLst>
            </p:cNvPr>
            <p:cNvSpPr/>
            <p:nvPr/>
          </p:nvSpPr>
          <p:spPr>
            <a:xfrm>
              <a:off x="5227725" y="2214900"/>
              <a:ext cx="11325" cy="3375"/>
            </a:xfrm>
            <a:custGeom>
              <a:avLst/>
              <a:gdLst/>
              <a:ahLst/>
              <a:cxnLst/>
              <a:rect l="l" t="t" r="r" b="b"/>
              <a:pathLst>
                <a:path w="453" h="135" extrusionOk="0">
                  <a:moveTo>
                    <a:pt x="207" y="0"/>
                  </a:moveTo>
                  <a:cubicBezTo>
                    <a:pt x="137" y="0"/>
                    <a:pt x="67" y="40"/>
                    <a:pt x="0" y="135"/>
                  </a:cubicBezTo>
                  <a:lnTo>
                    <a:pt x="453" y="135"/>
                  </a:lnTo>
                  <a:cubicBezTo>
                    <a:pt x="370" y="52"/>
                    <a:pt x="288" y="0"/>
                    <a:pt x="2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8417;p32">
              <a:extLst>
                <a:ext uri="{FF2B5EF4-FFF2-40B4-BE49-F238E27FC236}">
                  <a16:creationId xmlns:a16="http://schemas.microsoft.com/office/drawing/2014/main" id="{866C565A-9E5B-43F8-8671-8EF5B9D09AC9}"/>
                </a:ext>
              </a:extLst>
            </p:cNvPr>
            <p:cNvSpPr/>
            <p:nvPr/>
          </p:nvSpPr>
          <p:spPr>
            <a:xfrm>
              <a:off x="5360775" y="2214700"/>
              <a:ext cx="6875" cy="3100"/>
            </a:xfrm>
            <a:custGeom>
              <a:avLst/>
              <a:gdLst/>
              <a:ahLst/>
              <a:cxnLst/>
              <a:rect l="l" t="t" r="r" b="b"/>
              <a:pathLst>
                <a:path w="275" h="124" extrusionOk="0">
                  <a:moveTo>
                    <a:pt x="1" y="0"/>
                  </a:moveTo>
                  <a:cubicBezTo>
                    <a:pt x="38" y="82"/>
                    <a:pt x="83" y="124"/>
                    <a:pt x="132" y="124"/>
                  </a:cubicBezTo>
                  <a:cubicBezTo>
                    <a:pt x="176" y="124"/>
                    <a:pt x="224" y="91"/>
                    <a:pt x="274" y="24"/>
                  </a:cubicBezTo>
                  <a:cubicBezTo>
                    <a:pt x="167" y="24"/>
                    <a:pt x="72"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8418;p32">
              <a:extLst>
                <a:ext uri="{FF2B5EF4-FFF2-40B4-BE49-F238E27FC236}">
                  <a16:creationId xmlns:a16="http://schemas.microsoft.com/office/drawing/2014/main" id="{97A6EB33-F640-4271-A7CA-4617D8002845}"/>
                </a:ext>
              </a:extLst>
            </p:cNvPr>
            <p:cNvSpPr/>
            <p:nvPr/>
          </p:nvSpPr>
          <p:spPr>
            <a:xfrm>
              <a:off x="5217300" y="2177325"/>
              <a:ext cx="101825" cy="11800"/>
            </a:xfrm>
            <a:custGeom>
              <a:avLst/>
              <a:gdLst/>
              <a:ahLst/>
              <a:cxnLst/>
              <a:rect l="l" t="t" r="r" b="b"/>
              <a:pathLst>
                <a:path w="4073" h="472" extrusionOk="0">
                  <a:moveTo>
                    <a:pt x="1742" y="0"/>
                  </a:moveTo>
                  <a:cubicBezTo>
                    <a:pt x="1427" y="0"/>
                    <a:pt x="1112" y="3"/>
                    <a:pt x="798" y="7"/>
                  </a:cubicBezTo>
                  <a:cubicBezTo>
                    <a:pt x="733" y="7"/>
                    <a:pt x="666" y="5"/>
                    <a:pt x="600" y="5"/>
                  </a:cubicBezTo>
                  <a:cubicBezTo>
                    <a:pt x="380" y="5"/>
                    <a:pt x="166" y="26"/>
                    <a:pt x="1" y="209"/>
                  </a:cubicBezTo>
                  <a:lnTo>
                    <a:pt x="1" y="340"/>
                  </a:lnTo>
                  <a:cubicBezTo>
                    <a:pt x="239" y="447"/>
                    <a:pt x="513" y="328"/>
                    <a:pt x="751" y="471"/>
                  </a:cubicBezTo>
                  <a:lnTo>
                    <a:pt x="1799" y="471"/>
                  </a:lnTo>
                  <a:cubicBezTo>
                    <a:pt x="1840" y="459"/>
                    <a:pt x="1885" y="453"/>
                    <a:pt x="1930" y="453"/>
                  </a:cubicBezTo>
                  <a:cubicBezTo>
                    <a:pt x="1974" y="453"/>
                    <a:pt x="2019" y="459"/>
                    <a:pt x="2061" y="471"/>
                  </a:cubicBezTo>
                  <a:lnTo>
                    <a:pt x="2084" y="471"/>
                  </a:lnTo>
                  <a:cubicBezTo>
                    <a:pt x="2307" y="425"/>
                    <a:pt x="2531" y="413"/>
                    <a:pt x="2756" y="413"/>
                  </a:cubicBezTo>
                  <a:cubicBezTo>
                    <a:pt x="3004" y="413"/>
                    <a:pt x="3252" y="428"/>
                    <a:pt x="3500" y="428"/>
                  </a:cubicBezTo>
                  <a:cubicBezTo>
                    <a:pt x="3664" y="428"/>
                    <a:pt x="3827" y="421"/>
                    <a:pt x="3989" y="400"/>
                  </a:cubicBezTo>
                  <a:cubicBezTo>
                    <a:pt x="4061" y="340"/>
                    <a:pt x="4073" y="269"/>
                    <a:pt x="4025" y="173"/>
                  </a:cubicBezTo>
                  <a:lnTo>
                    <a:pt x="3989" y="90"/>
                  </a:lnTo>
                  <a:cubicBezTo>
                    <a:pt x="3934" y="28"/>
                    <a:pt x="3872" y="8"/>
                    <a:pt x="3808" y="8"/>
                  </a:cubicBezTo>
                  <a:cubicBezTo>
                    <a:pt x="3749" y="8"/>
                    <a:pt x="3689" y="25"/>
                    <a:pt x="3632" y="42"/>
                  </a:cubicBezTo>
                  <a:cubicBezTo>
                    <a:pt x="3005" y="11"/>
                    <a:pt x="2373" y="0"/>
                    <a:pt x="174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8419;p32">
              <a:extLst>
                <a:ext uri="{FF2B5EF4-FFF2-40B4-BE49-F238E27FC236}">
                  <a16:creationId xmlns:a16="http://schemas.microsoft.com/office/drawing/2014/main" id="{4994F155-A33B-4532-9B30-EFE14C358703}"/>
                </a:ext>
              </a:extLst>
            </p:cNvPr>
            <p:cNvSpPr/>
            <p:nvPr/>
          </p:nvSpPr>
          <p:spPr>
            <a:xfrm>
              <a:off x="5269400" y="2183700"/>
              <a:ext cx="70275" cy="5625"/>
            </a:xfrm>
            <a:custGeom>
              <a:avLst/>
              <a:gdLst/>
              <a:ahLst/>
              <a:cxnLst/>
              <a:rect l="l" t="t" r="r" b="b"/>
              <a:pathLst>
                <a:path w="2811" h="225" extrusionOk="0">
                  <a:moveTo>
                    <a:pt x="2364" y="0"/>
                  </a:moveTo>
                  <a:cubicBezTo>
                    <a:pt x="2221" y="0"/>
                    <a:pt x="2075" y="36"/>
                    <a:pt x="1929" y="97"/>
                  </a:cubicBezTo>
                  <a:cubicBezTo>
                    <a:pt x="1759" y="122"/>
                    <a:pt x="1588" y="129"/>
                    <a:pt x="1417" y="129"/>
                  </a:cubicBezTo>
                  <a:cubicBezTo>
                    <a:pt x="1212" y="129"/>
                    <a:pt x="1007" y="119"/>
                    <a:pt x="802" y="119"/>
                  </a:cubicBezTo>
                  <a:cubicBezTo>
                    <a:pt x="532" y="119"/>
                    <a:pt x="264" y="136"/>
                    <a:pt x="0" y="216"/>
                  </a:cubicBezTo>
                  <a:cubicBezTo>
                    <a:pt x="465" y="222"/>
                    <a:pt x="932" y="225"/>
                    <a:pt x="1401" y="225"/>
                  </a:cubicBezTo>
                  <a:cubicBezTo>
                    <a:pt x="1870" y="225"/>
                    <a:pt x="2340" y="222"/>
                    <a:pt x="2810" y="216"/>
                  </a:cubicBezTo>
                  <a:cubicBezTo>
                    <a:pt x="2775" y="192"/>
                    <a:pt x="2763" y="157"/>
                    <a:pt x="2763" y="109"/>
                  </a:cubicBezTo>
                  <a:cubicBezTo>
                    <a:pt x="2634" y="33"/>
                    <a:pt x="2501" y="0"/>
                    <a:pt x="236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8420;p32">
              <a:extLst>
                <a:ext uri="{FF2B5EF4-FFF2-40B4-BE49-F238E27FC236}">
                  <a16:creationId xmlns:a16="http://schemas.microsoft.com/office/drawing/2014/main" id="{C24C1857-0F5B-4B82-BCB9-699208E5458A}"/>
                </a:ext>
              </a:extLst>
            </p:cNvPr>
            <p:cNvSpPr/>
            <p:nvPr/>
          </p:nvSpPr>
          <p:spPr>
            <a:xfrm>
              <a:off x="5272975" y="2193550"/>
              <a:ext cx="41700" cy="2975"/>
            </a:xfrm>
            <a:custGeom>
              <a:avLst/>
              <a:gdLst/>
              <a:ahLst/>
              <a:cxnLst/>
              <a:rect l="l" t="t" r="r" b="b"/>
              <a:pathLst>
                <a:path w="1668" h="119" extrusionOk="0">
                  <a:moveTo>
                    <a:pt x="0" y="1"/>
                  </a:moveTo>
                  <a:cubicBezTo>
                    <a:pt x="304" y="67"/>
                    <a:pt x="616" y="118"/>
                    <a:pt x="927" y="118"/>
                  </a:cubicBezTo>
                  <a:cubicBezTo>
                    <a:pt x="1176" y="118"/>
                    <a:pt x="1424" y="85"/>
                    <a:pt x="16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8421;p32">
              <a:extLst>
                <a:ext uri="{FF2B5EF4-FFF2-40B4-BE49-F238E27FC236}">
                  <a16:creationId xmlns:a16="http://schemas.microsoft.com/office/drawing/2014/main" id="{76C98814-A6DE-4B44-B5C2-A2A18EF629C6}"/>
                </a:ext>
              </a:extLst>
            </p:cNvPr>
            <p:cNvSpPr/>
            <p:nvPr/>
          </p:nvSpPr>
          <p:spPr>
            <a:xfrm>
              <a:off x="5242000" y="2192850"/>
              <a:ext cx="30400" cy="5450"/>
            </a:xfrm>
            <a:custGeom>
              <a:avLst/>
              <a:gdLst/>
              <a:ahLst/>
              <a:cxnLst/>
              <a:rect l="l" t="t" r="r" b="b"/>
              <a:pathLst>
                <a:path w="1216" h="218" extrusionOk="0">
                  <a:moveTo>
                    <a:pt x="545" y="1"/>
                  </a:moveTo>
                  <a:cubicBezTo>
                    <a:pt x="373" y="1"/>
                    <a:pt x="204" y="22"/>
                    <a:pt x="37" y="100"/>
                  </a:cubicBezTo>
                  <a:cubicBezTo>
                    <a:pt x="37" y="136"/>
                    <a:pt x="13" y="160"/>
                    <a:pt x="1" y="195"/>
                  </a:cubicBezTo>
                  <a:cubicBezTo>
                    <a:pt x="51" y="207"/>
                    <a:pt x="99" y="218"/>
                    <a:pt x="145" y="218"/>
                  </a:cubicBezTo>
                  <a:cubicBezTo>
                    <a:pt x="195" y="218"/>
                    <a:pt x="243" y="204"/>
                    <a:pt x="287" y="160"/>
                  </a:cubicBezTo>
                  <a:lnTo>
                    <a:pt x="715" y="160"/>
                  </a:lnTo>
                  <a:cubicBezTo>
                    <a:pt x="882" y="124"/>
                    <a:pt x="1061" y="148"/>
                    <a:pt x="1215" y="29"/>
                  </a:cubicBezTo>
                  <a:lnTo>
                    <a:pt x="1215" y="29"/>
                  </a:lnTo>
                  <a:cubicBezTo>
                    <a:pt x="1195" y="29"/>
                    <a:pt x="1175" y="30"/>
                    <a:pt x="1155" y="30"/>
                  </a:cubicBezTo>
                  <a:cubicBezTo>
                    <a:pt x="949" y="30"/>
                    <a:pt x="745" y="1"/>
                    <a:pt x="54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8422;p32">
              <a:extLst>
                <a:ext uri="{FF2B5EF4-FFF2-40B4-BE49-F238E27FC236}">
                  <a16:creationId xmlns:a16="http://schemas.microsoft.com/office/drawing/2014/main" id="{1689E5D0-A2E2-4A97-8E91-4F7EF76B46FB}"/>
                </a:ext>
              </a:extLst>
            </p:cNvPr>
            <p:cNvSpPr/>
            <p:nvPr/>
          </p:nvSpPr>
          <p:spPr>
            <a:xfrm>
              <a:off x="5212250" y="2193200"/>
              <a:ext cx="15800" cy="3225"/>
            </a:xfrm>
            <a:custGeom>
              <a:avLst/>
              <a:gdLst/>
              <a:ahLst/>
              <a:cxnLst/>
              <a:rect l="l" t="t" r="r" b="b"/>
              <a:pathLst>
                <a:path w="632" h="129" extrusionOk="0">
                  <a:moveTo>
                    <a:pt x="289" y="1"/>
                  </a:moveTo>
                  <a:cubicBezTo>
                    <a:pt x="193" y="1"/>
                    <a:pt x="96" y="15"/>
                    <a:pt x="0" y="15"/>
                  </a:cubicBezTo>
                  <a:cubicBezTo>
                    <a:pt x="136" y="108"/>
                    <a:pt x="289" y="129"/>
                    <a:pt x="444" y="129"/>
                  </a:cubicBezTo>
                  <a:cubicBezTo>
                    <a:pt x="507" y="129"/>
                    <a:pt x="570" y="125"/>
                    <a:pt x="631" y="122"/>
                  </a:cubicBezTo>
                  <a:cubicBezTo>
                    <a:pt x="526" y="23"/>
                    <a:pt x="409" y="1"/>
                    <a:pt x="2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8423;p32">
              <a:extLst>
                <a:ext uri="{FF2B5EF4-FFF2-40B4-BE49-F238E27FC236}">
                  <a16:creationId xmlns:a16="http://schemas.microsoft.com/office/drawing/2014/main" id="{0D1088A2-A044-4763-BFBC-CCC40DD2D24D}"/>
                </a:ext>
              </a:extLst>
            </p:cNvPr>
            <p:cNvSpPr/>
            <p:nvPr/>
          </p:nvSpPr>
          <p:spPr>
            <a:xfrm>
              <a:off x="5387875" y="2193550"/>
              <a:ext cx="13100" cy="2875"/>
            </a:xfrm>
            <a:custGeom>
              <a:avLst/>
              <a:gdLst/>
              <a:ahLst/>
              <a:cxnLst/>
              <a:rect l="l" t="t" r="r" b="b"/>
              <a:pathLst>
                <a:path w="524" h="115" extrusionOk="0">
                  <a:moveTo>
                    <a:pt x="0" y="1"/>
                  </a:moveTo>
                  <a:cubicBezTo>
                    <a:pt x="24" y="36"/>
                    <a:pt x="48" y="72"/>
                    <a:pt x="60" y="108"/>
                  </a:cubicBezTo>
                  <a:cubicBezTo>
                    <a:pt x="108" y="111"/>
                    <a:pt x="156" y="115"/>
                    <a:pt x="203" y="115"/>
                  </a:cubicBezTo>
                  <a:cubicBezTo>
                    <a:pt x="320" y="115"/>
                    <a:pt x="431" y="94"/>
                    <a:pt x="5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8424;p32">
              <a:extLst>
                <a:ext uri="{FF2B5EF4-FFF2-40B4-BE49-F238E27FC236}">
                  <a16:creationId xmlns:a16="http://schemas.microsoft.com/office/drawing/2014/main" id="{FE5DCD4A-A9B6-4BFD-8D04-278F89BA532A}"/>
                </a:ext>
              </a:extLst>
            </p:cNvPr>
            <p:cNvSpPr/>
            <p:nvPr/>
          </p:nvSpPr>
          <p:spPr>
            <a:xfrm>
              <a:off x="5320300" y="2193550"/>
              <a:ext cx="12225" cy="2375"/>
            </a:xfrm>
            <a:custGeom>
              <a:avLst/>
              <a:gdLst/>
              <a:ahLst/>
              <a:cxnLst/>
              <a:rect l="l" t="t" r="r" b="b"/>
              <a:pathLst>
                <a:path w="489" h="95" extrusionOk="0">
                  <a:moveTo>
                    <a:pt x="0" y="1"/>
                  </a:moveTo>
                  <a:cubicBezTo>
                    <a:pt x="82" y="65"/>
                    <a:pt x="160" y="94"/>
                    <a:pt x="239" y="94"/>
                  </a:cubicBezTo>
                  <a:cubicBezTo>
                    <a:pt x="321" y="94"/>
                    <a:pt x="403" y="62"/>
                    <a:pt x="4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8425;p32">
              <a:extLst>
                <a:ext uri="{FF2B5EF4-FFF2-40B4-BE49-F238E27FC236}">
                  <a16:creationId xmlns:a16="http://schemas.microsoft.com/office/drawing/2014/main" id="{C43866AB-3157-4DA8-BA5F-4D80F410F01E}"/>
                </a:ext>
              </a:extLst>
            </p:cNvPr>
            <p:cNvSpPr/>
            <p:nvPr/>
          </p:nvSpPr>
          <p:spPr>
            <a:xfrm>
              <a:off x="5373575" y="2193550"/>
              <a:ext cx="12825" cy="2150"/>
            </a:xfrm>
            <a:custGeom>
              <a:avLst/>
              <a:gdLst/>
              <a:ahLst/>
              <a:cxnLst/>
              <a:rect l="l" t="t" r="r" b="b"/>
              <a:pathLst>
                <a:path w="513" h="86" extrusionOk="0">
                  <a:moveTo>
                    <a:pt x="1" y="1"/>
                  </a:moveTo>
                  <a:cubicBezTo>
                    <a:pt x="92" y="56"/>
                    <a:pt x="178" y="86"/>
                    <a:pt x="263" y="86"/>
                  </a:cubicBezTo>
                  <a:cubicBezTo>
                    <a:pt x="344" y="86"/>
                    <a:pt x="426" y="59"/>
                    <a:pt x="5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8426;p32">
              <a:extLst>
                <a:ext uri="{FF2B5EF4-FFF2-40B4-BE49-F238E27FC236}">
                  <a16:creationId xmlns:a16="http://schemas.microsoft.com/office/drawing/2014/main" id="{14C5E06B-0C3A-4AE4-A742-FE73B03C1CB1}"/>
                </a:ext>
              </a:extLst>
            </p:cNvPr>
            <p:cNvSpPr/>
            <p:nvPr/>
          </p:nvSpPr>
          <p:spPr>
            <a:xfrm>
              <a:off x="5417625" y="2185875"/>
              <a:ext cx="7900" cy="3775"/>
            </a:xfrm>
            <a:custGeom>
              <a:avLst/>
              <a:gdLst/>
              <a:ahLst/>
              <a:cxnLst/>
              <a:rect l="l" t="t" r="r" b="b"/>
              <a:pathLst>
                <a:path w="316" h="151" extrusionOk="0">
                  <a:moveTo>
                    <a:pt x="201" y="1"/>
                  </a:moveTo>
                  <a:cubicBezTo>
                    <a:pt x="139" y="1"/>
                    <a:pt x="63" y="33"/>
                    <a:pt x="1" y="46"/>
                  </a:cubicBezTo>
                  <a:lnTo>
                    <a:pt x="1" y="129"/>
                  </a:lnTo>
                  <a:cubicBezTo>
                    <a:pt x="69" y="136"/>
                    <a:pt x="165" y="151"/>
                    <a:pt x="232" y="151"/>
                  </a:cubicBezTo>
                  <a:cubicBezTo>
                    <a:pt x="282" y="151"/>
                    <a:pt x="315" y="143"/>
                    <a:pt x="310" y="117"/>
                  </a:cubicBezTo>
                  <a:cubicBezTo>
                    <a:pt x="299" y="27"/>
                    <a:pt x="256" y="1"/>
                    <a:pt x="20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8427;p32">
              <a:extLst>
                <a:ext uri="{FF2B5EF4-FFF2-40B4-BE49-F238E27FC236}">
                  <a16:creationId xmlns:a16="http://schemas.microsoft.com/office/drawing/2014/main" id="{726837FF-9454-4B8E-AE01-74DB4C5C7A2E}"/>
                </a:ext>
              </a:extLst>
            </p:cNvPr>
            <p:cNvSpPr/>
            <p:nvPr/>
          </p:nvSpPr>
          <p:spPr>
            <a:xfrm>
              <a:off x="5442025" y="2186125"/>
              <a:ext cx="4500" cy="3000"/>
            </a:xfrm>
            <a:custGeom>
              <a:avLst/>
              <a:gdLst/>
              <a:ahLst/>
              <a:cxnLst/>
              <a:rect l="l" t="t" r="r" b="b"/>
              <a:pathLst>
                <a:path w="180" h="120" extrusionOk="0">
                  <a:moveTo>
                    <a:pt x="180" y="0"/>
                  </a:moveTo>
                  <a:lnTo>
                    <a:pt x="1" y="48"/>
                  </a:lnTo>
                  <a:cubicBezTo>
                    <a:pt x="13" y="71"/>
                    <a:pt x="25" y="95"/>
                    <a:pt x="37" y="119"/>
                  </a:cubicBezTo>
                  <a:cubicBezTo>
                    <a:pt x="84" y="71"/>
                    <a:pt x="132" y="48"/>
                    <a:pt x="18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8428;p32">
              <a:extLst>
                <a:ext uri="{FF2B5EF4-FFF2-40B4-BE49-F238E27FC236}">
                  <a16:creationId xmlns:a16="http://schemas.microsoft.com/office/drawing/2014/main" id="{AA763AE3-03A5-4121-A1BC-544ACBBD27E3}"/>
                </a:ext>
              </a:extLst>
            </p:cNvPr>
            <p:cNvSpPr/>
            <p:nvPr/>
          </p:nvSpPr>
          <p:spPr>
            <a:xfrm>
              <a:off x="5234875" y="2195050"/>
              <a:ext cx="3875" cy="2700"/>
            </a:xfrm>
            <a:custGeom>
              <a:avLst/>
              <a:gdLst/>
              <a:ahLst/>
              <a:cxnLst/>
              <a:rect l="l" t="t" r="r" b="b"/>
              <a:pathLst>
                <a:path w="155" h="108" extrusionOk="0">
                  <a:moveTo>
                    <a:pt x="107" y="0"/>
                  </a:moveTo>
                  <a:lnTo>
                    <a:pt x="24" y="48"/>
                  </a:lnTo>
                  <a:lnTo>
                    <a:pt x="0" y="84"/>
                  </a:lnTo>
                  <a:cubicBezTo>
                    <a:pt x="48" y="107"/>
                    <a:pt x="107" y="107"/>
                    <a:pt x="155" y="107"/>
                  </a:cubicBezTo>
                  <a:lnTo>
                    <a:pt x="143" y="48"/>
                  </a:lnTo>
                  <a:cubicBezTo>
                    <a:pt x="119" y="36"/>
                    <a:pt x="107" y="0"/>
                    <a:pt x="10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8429;p32">
              <a:extLst>
                <a:ext uri="{FF2B5EF4-FFF2-40B4-BE49-F238E27FC236}">
                  <a16:creationId xmlns:a16="http://schemas.microsoft.com/office/drawing/2014/main" id="{D690A982-D00F-4862-A010-A22070D94D66}"/>
                </a:ext>
              </a:extLst>
            </p:cNvPr>
            <p:cNvSpPr/>
            <p:nvPr/>
          </p:nvSpPr>
          <p:spPr>
            <a:xfrm>
              <a:off x="5370600" y="2188050"/>
              <a:ext cx="4775" cy="1350"/>
            </a:xfrm>
            <a:custGeom>
              <a:avLst/>
              <a:gdLst/>
              <a:ahLst/>
              <a:cxnLst/>
              <a:rect l="l" t="t" r="r" b="b"/>
              <a:pathLst>
                <a:path w="191" h="54" extrusionOk="0">
                  <a:moveTo>
                    <a:pt x="96" y="0"/>
                  </a:moveTo>
                  <a:cubicBezTo>
                    <a:pt x="63" y="0"/>
                    <a:pt x="30" y="18"/>
                    <a:pt x="0" y="54"/>
                  </a:cubicBezTo>
                  <a:lnTo>
                    <a:pt x="191" y="54"/>
                  </a:lnTo>
                  <a:cubicBezTo>
                    <a:pt x="161" y="18"/>
                    <a:pt x="128" y="0"/>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8430;p32">
              <a:extLst>
                <a:ext uri="{FF2B5EF4-FFF2-40B4-BE49-F238E27FC236}">
                  <a16:creationId xmlns:a16="http://schemas.microsoft.com/office/drawing/2014/main" id="{4D1AFECE-62FD-47D2-8F14-1782D9FA7FDC}"/>
                </a:ext>
              </a:extLst>
            </p:cNvPr>
            <p:cNvSpPr/>
            <p:nvPr/>
          </p:nvSpPr>
          <p:spPr>
            <a:xfrm>
              <a:off x="5262250" y="2187750"/>
              <a:ext cx="6575" cy="1375"/>
            </a:xfrm>
            <a:custGeom>
              <a:avLst/>
              <a:gdLst/>
              <a:ahLst/>
              <a:cxnLst/>
              <a:rect l="l" t="t" r="r" b="b"/>
              <a:pathLst>
                <a:path w="263" h="55" extrusionOk="0">
                  <a:moveTo>
                    <a:pt x="132" y="0"/>
                  </a:moveTo>
                  <a:cubicBezTo>
                    <a:pt x="87" y="0"/>
                    <a:pt x="42" y="18"/>
                    <a:pt x="1" y="54"/>
                  </a:cubicBezTo>
                  <a:lnTo>
                    <a:pt x="263" y="54"/>
                  </a:lnTo>
                  <a:cubicBezTo>
                    <a:pt x="221" y="18"/>
                    <a:pt x="176" y="0"/>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8431;p32">
              <a:extLst>
                <a:ext uri="{FF2B5EF4-FFF2-40B4-BE49-F238E27FC236}">
                  <a16:creationId xmlns:a16="http://schemas.microsoft.com/office/drawing/2014/main" id="{F0E82596-B1DE-4250-93FE-2EC0435D8DE4}"/>
                </a:ext>
              </a:extLst>
            </p:cNvPr>
            <p:cNvSpPr/>
            <p:nvPr/>
          </p:nvSpPr>
          <p:spPr>
            <a:xfrm>
              <a:off x="5342625" y="2286675"/>
              <a:ext cx="10425" cy="3950"/>
            </a:xfrm>
            <a:custGeom>
              <a:avLst/>
              <a:gdLst/>
              <a:ahLst/>
              <a:cxnLst/>
              <a:rect l="l" t="t" r="r" b="b"/>
              <a:pathLst>
                <a:path w="417" h="158" extrusionOk="0">
                  <a:moveTo>
                    <a:pt x="217" y="1"/>
                  </a:moveTo>
                  <a:cubicBezTo>
                    <a:pt x="151" y="1"/>
                    <a:pt x="80" y="42"/>
                    <a:pt x="0" y="121"/>
                  </a:cubicBezTo>
                  <a:cubicBezTo>
                    <a:pt x="131" y="133"/>
                    <a:pt x="286" y="145"/>
                    <a:pt x="417" y="157"/>
                  </a:cubicBezTo>
                  <a:cubicBezTo>
                    <a:pt x="355" y="51"/>
                    <a:pt x="289" y="1"/>
                    <a:pt x="21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8432;p32">
              <a:extLst>
                <a:ext uri="{FF2B5EF4-FFF2-40B4-BE49-F238E27FC236}">
                  <a16:creationId xmlns:a16="http://schemas.microsoft.com/office/drawing/2014/main" id="{819A090F-179B-46D3-A4F6-2AC5067F3C3B}"/>
                </a:ext>
              </a:extLst>
            </p:cNvPr>
            <p:cNvSpPr/>
            <p:nvPr/>
          </p:nvSpPr>
          <p:spPr>
            <a:xfrm>
              <a:off x="5700100" y="2153175"/>
              <a:ext cx="52125" cy="4400"/>
            </a:xfrm>
            <a:custGeom>
              <a:avLst/>
              <a:gdLst/>
              <a:ahLst/>
              <a:cxnLst/>
              <a:rect l="l" t="t" r="r" b="b"/>
              <a:pathLst>
                <a:path w="2085" h="176" extrusionOk="0">
                  <a:moveTo>
                    <a:pt x="1196" y="1"/>
                  </a:moveTo>
                  <a:cubicBezTo>
                    <a:pt x="808" y="1"/>
                    <a:pt x="420" y="49"/>
                    <a:pt x="36" y="56"/>
                  </a:cubicBezTo>
                  <a:lnTo>
                    <a:pt x="1" y="127"/>
                  </a:lnTo>
                  <a:lnTo>
                    <a:pt x="48" y="175"/>
                  </a:lnTo>
                  <a:lnTo>
                    <a:pt x="1191" y="175"/>
                  </a:lnTo>
                  <a:lnTo>
                    <a:pt x="2084" y="127"/>
                  </a:lnTo>
                  <a:cubicBezTo>
                    <a:pt x="1790" y="29"/>
                    <a:pt x="1493" y="1"/>
                    <a:pt x="11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8433;p32">
              <a:extLst>
                <a:ext uri="{FF2B5EF4-FFF2-40B4-BE49-F238E27FC236}">
                  <a16:creationId xmlns:a16="http://schemas.microsoft.com/office/drawing/2014/main" id="{45BCCC54-22F7-4C54-83A0-9369A6AF7352}"/>
                </a:ext>
              </a:extLst>
            </p:cNvPr>
            <p:cNvSpPr/>
            <p:nvPr/>
          </p:nvSpPr>
          <p:spPr>
            <a:xfrm>
              <a:off x="5757850" y="2154575"/>
              <a:ext cx="8050" cy="2700"/>
            </a:xfrm>
            <a:custGeom>
              <a:avLst/>
              <a:gdLst/>
              <a:ahLst/>
              <a:cxnLst/>
              <a:rect l="l" t="t" r="r" b="b"/>
              <a:pathLst>
                <a:path w="322" h="108" extrusionOk="0">
                  <a:moveTo>
                    <a:pt x="151" y="0"/>
                  </a:moveTo>
                  <a:cubicBezTo>
                    <a:pt x="103" y="0"/>
                    <a:pt x="53" y="25"/>
                    <a:pt x="1" y="83"/>
                  </a:cubicBezTo>
                  <a:cubicBezTo>
                    <a:pt x="120" y="83"/>
                    <a:pt x="227" y="83"/>
                    <a:pt x="322" y="107"/>
                  </a:cubicBezTo>
                  <a:cubicBezTo>
                    <a:pt x="269" y="41"/>
                    <a:pt x="212" y="0"/>
                    <a:pt x="1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8434;p32">
              <a:extLst>
                <a:ext uri="{FF2B5EF4-FFF2-40B4-BE49-F238E27FC236}">
                  <a16:creationId xmlns:a16="http://schemas.microsoft.com/office/drawing/2014/main" id="{76D7D028-6BAB-4908-9E9D-616210F63DD1}"/>
                </a:ext>
              </a:extLst>
            </p:cNvPr>
            <p:cNvSpPr/>
            <p:nvPr/>
          </p:nvSpPr>
          <p:spPr>
            <a:xfrm>
              <a:off x="5489650" y="2200100"/>
              <a:ext cx="3600" cy="2125"/>
            </a:xfrm>
            <a:custGeom>
              <a:avLst/>
              <a:gdLst/>
              <a:ahLst/>
              <a:cxnLst/>
              <a:rect l="l" t="t" r="r" b="b"/>
              <a:pathLst>
                <a:path w="144" h="85" extrusionOk="0">
                  <a:moveTo>
                    <a:pt x="144" y="1"/>
                  </a:moveTo>
                  <a:cubicBezTo>
                    <a:pt x="84" y="24"/>
                    <a:pt x="37" y="24"/>
                    <a:pt x="1" y="24"/>
                  </a:cubicBezTo>
                  <a:cubicBezTo>
                    <a:pt x="29" y="63"/>
                    <a:pt x="52" y="84"/>
                    <a:pt x="73" y="84"/>
                  </a:cubicBezTo>
                  <a:cubicBezTo>
                    <a:pt x="97" y="84"/>
                    <a:pt x="119" y="58"/>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8435;p32">
              <a:extLst>
                <a:ext uri="{FF2B5EF4-FFF2-40B4-BE49-F238E27FC236}">
                  <a16:creationId xmlns:a16="http://schemas.microsoft.com/office/drawing/2014/main" id="{2F8785FD-03CC-4D77-BF41-1E50127B600E}"/>
                </a:ext>
              </a:extLst>
            </p:cNvPr>
            <p:cNvSpPr/>
            <p:nvPr/>
          </p:nvSpPr>
          <p:spPr>
            <a:xfrm>
              <a:off x="5503950" y="2200650"/>
              <a:ext cx="3600" cy="1550"/>
            </a:xfrm>
            <a:custGeom>
              <a:avLst/>
              <a:gdLst/>
              <a:ahLst/>
              <a:cxnLst/>
              <a:rect l="l" t="t" r="r" b="b"/>
              <a:pathLst>
                <a:path w="144" h="62" extrusionOk="0">
                  <a:moveTo>
                    <a:pt x="83" y="1"/>
                  </a:moveTo>
                  <a:cubicBezTo>
                    <a:pt x="55" y="1"/>
                    <a:pt x="28" y="7"/>
                    <a:pt x="0" y="14"/>
                  </a:cubicBezTo>
                  <a:cubicBezTo>
                    <a:pt x="24" y="26"/>
                    <a:pt x="36" y="62"/>
                    <a:pt x="48" y="62"/>
                  </a:cubicBezTo>
                  <a:lnTo>
                    <a:pt x="143" y="14"/>
                  </a:lnTo>
                  <a:cubicBezTo>
                    <a:pt x="123" y="4"/>
                    <a:pt x="103" y="1"/>
                    <a:pt x="8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8436;p32">
              <a:extLst>
                <a:ext uri="{FF2B5EF4-FFF2-40B4-BE49-F238E27FC236}">
                  <a16:creationId xmlns:a16="http://schemas.microsoft.com/office/drawing/2014/main" id="{0AAECA9E-0E57-4611-A7EF-9010D2CC2030}"/>
                </a:ext>
              </a:extLst>
            </p:cNvPr>
            <p:cNvSpPr/>
            <p:nvPr/>
          </p:nvSpPr>
          <p:spPr>
            <a:xfrm>
              <a:off x="5482225" y="2272125"/>
              <a:ext cx="7750" cy="3350"/>
            </a:xfrm>
            <a:custGeom>
              <a:avLst/>
              <a:gdLst/>
              <a:ahLst/>
              <a:cxnLst/>
              <a:rect l="l" t="t" r="r" b="b"/>
              <a:pathLst>
                <a:path w="310" h="134" extrusionOk="0">
                  <a:moveTo>
                    <a:pt x="310" y="1"/>
                  </a:moveTo>
                  <a:cubicBezTo>
                    <a:pt x="238" y="1"/>
                    <a:pt x="155" y="1"/>
                    <a:pt x="96" y="13"/>
                  </a:cubicBezTo>
                  <a:cubicBezTo>
                    <a:pt x="72" y="13"/>
                    <a:pt x="0" y="60"/>
                    <a:pt x="0" y="60"/>
                  </a:cubicBezTo>
                  <a:cubicBezTo>
                    <a:pt x="16" y="115"/>
                    <a:pt x="52" y="134"/>
                    <a:pt x="91" y="134"/>
                  </a:cubicBezTo>
                  <a:cubicBezTo>
                    <a:pt x="112" y="134"/>
                    <a:pt x="134" y="128"/>
                    <a:pt x="155" y="120"/>
                  </a:cubicBezTo>
                  <a:cubicBezTo>
                    <a:pt x="215" y="84"/>
                    <a:pt x="262" y="49"/>
                    <a:pt x="31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8437;p32">
              <a:extLst>
                <a:ext uri="{FF2B5EF4-FFF2-40B4-BE49-F238E27FC236}">
                  <a16:creationId xmlns:a16="http://schemas.microsoft.com/office/drawing/2014/main" id="{2FB01FAD-8504-401C-8424-F05AEDFB74F1}"/>
                </a:ext>
              </a:extLst>
            </p:cNvPr>
            <p:cNvSpPr/>
            <p:nvPr/>
          </p:nvSpPr>
          <p:spPr>
            <a:xfrm>
              <a:off x="5349475" y="2233150"/>
              <a:ext cx="29475" cy="11675"/>
            </a:xfrm>
            <a:custGeom>
              <a:avLst/>
              <a:gdLst/>
              <a:ahLst/>
              <a:cxnLst/>
              <a:rect l="l" t="t" r="r" b="b"/>
              <a:pathLst>
                <a:path w="1179" h="467" extrusionOk="0">
                  <a:moveTo>
                    <a:pt x="12" y="0"/>
                  </a:moveTo>
                  <a:cubicBezTo>
                    <a:pt x="1" y="170"/>
                    <a:pt x="70" y="200"/>
                    <a:pt x="157" y="200"/>
                  </a:cubicBezTo>
                  <a:cubicBezTo>
                    <a:pt x="205" y="200"/>
                    <a:pt x="258" y="191"/>
                    <a:pt x="306" y="191"/>
                  </a:cubicBezTo>
                  <a:cubicBezTo>
                    <a:pt x="356" y="191"/>
                    <a:pt x="400" y="200"/>
                    <a:pt x="429" y="238"/>
                  </a:cubicBezTo>
                  <a:cubicBezTo>
                    <a:pt x="584" y="250"/>
                    <a:pt x="762" y="215"/>
                    <a:pt x="869" y="417"/>
                  </a:cubicBezTo>
                  <a:cubicBezTo>
                    <a:pt x="907" y="448"/>
                    <a:pt x="950" y="466"/>
                    <a:pt x="994" y="466"/>
                  </a:cubicBezTo>
                  <a:cubicBezTo>
                    <a:pt x="1034" y="466"/>
                    <a:pt x="1073" y="451"/>
                    <a:pt x="1107" y="417"/>
                  </a:cubicBezTo>
                  <a:cubicBezTo>
                    <a:pt x="1179" y="179"/>
                    <a:pt x="976" y="95"/>
                    <a:pt x="84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8438;p32">
              <a:extLst>
                <a:ext uri="{FF2B5EF4-FFF2-40B4-BE49-F238E27FC236}">
                  <a16:creationId xmlns:a16="http://schemas.microsoft.com/office/drawing/2014/main" id="{ACA61794-2218-40E7-9489-EF9234D1808A}"/>
                </a:ext>
              </a:extLst>
            </p:cNvPr>
            <p:cNvSpPr/>
            <p:nvPr/>
          </p:nvSpPr>
          <p:spPr>
            <a:xfrm>
              <a:off x="5377150" y="2243225"/>
              <a:ext cx="19375" cy="7800"/>
            </a:xfrm>
            <a:custGeom>
              <a:avLst/>
              <a:gdLst/>
              <a:ahLst/>
              <a:cxnLst/>
              <a:rect l="l" t="t" r="r" b="b"/>
              <a:pathLst>
                <a:path w="775" h="312" extrusionOk="0">
                  <a:moveTo>
                    <a:pt x="434" y="0"/>
                  </a:moveTo>
                  <a:cubicBezTo>
                    <a:pt x="309" y="0"/>
                    <a:pt x="185" y="52"/>
                    <a:pt x="60" y="133"/>
                  </a:cubicBezTo>
                  <a:cubicBezTo>
                    <a:pt x="12" y="169"/>
                    <a:pt x="0" y="216"/>
                    <a:pt x="48" y="276"/>
                  </a:cubicBezTo>
                  <a:cubicBezTo>
                    <a:pt x="96" y="288"/>
                    <a:pt x="155" y="288"/>
                    <a:pt x="191" y="312"/>
                  </a:cubicBezTo>
                  <a:cubicBezTo>
                    <a:pt x="235" y="304"/>
                    <a:pt x="282" y="302"/>
                    <a:pt x="328" y="302"/>
                  </a:cubicBezTo>
                  <a:cubicBezTo>
                    <a:pt x="358" y="302"/>
                    <a:pt x="387" y="303"/>
                    <a:pt x="417" y="303"/>
                  </a:cubicBezTo>
                  <a:cubicBezTo>
                    <a:pt x="552" y="303"/>
                    <a:pt x="683" y="290"/>
                    <a:pt x="774" y="145"/>
                  </a:cubicBezTo>
                  <a:cubicBezTo>
                    <a:pt x="661" y="43"/>
                    <a:pt x="548" y="0"/>
                    <a:pt x="4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8439;p32">
              <a:extLst>
                <a:ext uri="{FF2B5EF4-FFF2-40B4-BE49-F238E27FC236}">
                  <a16:creationId xmlns:a16="http://schemas.microsoft.com/office/drawing/2014/main" id="{9BA49CFB-2096-4A69-9493-588CB30E3A02}"/>
                </a:ext>
              </a:extLst>
            </p:cNvPr>
            <p:cNvSpPr/>
            <p:nvPr/>
          </p:nvSpPr>
          <p:spPr>
            <a:xfrm>
              <a:off x="5399775" y="2242175"/>
              <a:ext cx="16100" cy="8250"/>
            </a:xfrm>
            <a:custGeom>
              <a:avLst/>
              <a:gdLst/>
              <a:ahLst/>
              <a:cxnLst/>
              <a:rect l="l" t="t" r="r" b="b"/>
              <a:pathLst>
                <a:path w="644" h="330" extrusionOk="0">
                  <a:moveTo>
                    <a:pt x="367" y="0"/>
                  </a:moveTo>
                  <a:cubicBezTo>
                    <a:pt x="232" y="0"/>
                    <a:pt x="113" y="78"/>
                    <a:pt x="0" y="199"/>
                  </a:cubicBezTo>
                  <a:cubicBezTo>
                    <a:pt x="69" y="306"/>
                    <a:pt x="163" y="329"/>
                    <a:pt x="258" y="329"/>
                  </a:cubicBezTo>
                  <a:cubicBezTo>
                    <a:pt x="312" y="329"/>
                    <a:pt x="366" y="322"/>
                    <a:pt x="417" y="318"/>
                  </a:cubicBezTo>
                  <a:cubicBezTo>
                    <a:pt x="477" y="270"/>
                    <a:pt x="524" y="235"/>
                    <a:pt x="584" y="187"/>
                  </a:cubicBezTo>
                  <a:cubicBezTo>
                    <a:pt x="643" y="127"/>
                    <a:pt x="643" y="92"/>
                    <a:pt x="572" y="56"/>
                  </a:cubicBezTo>
                  <a:cubicBezTo>
                    <a:pt x="499" y="18"/>
                    <a:pt x="431" y="0"/>
                    <a:pt x="3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8440;p32">
              <a:extLst>
                <a:ext uri="{FF2B5EF4-FFF2-40B4-BE49-F238E27FC236}">
                  <a16:creationId xmlns:a16="http://schemas.microsoft.com/office/drawing/2014/main" id="{4EF36981-0961-40DB-B2B2-5B5BCA15E2A0}"/>
                </a:ext>
              </a:extLst>
            </p:cNvPr>
            <p:cNvSpPr/>
            <p:nvPr/>
          </p:nvSpPr>
          <p:spPr>
            <a:xfrm>
              <a:off x="5367625" y="2243850"/>
              <a:ext cx="11025" cy="7675"/>
            </a:xfrm>
            <a:custGeom>
              <a:avLst/>
              <a:gdLst/>
              <a:ahLst/>
              <a:cxnLst/>
              <a:rect l="l" t="t" r="r" b="b"/>
              <a:pathLst>
                <a:path w="441" h="307" extrusionOk="0">
                  <a:moveTo>
                    <a:pt x="143" y="1"/>
                  </a:moveTo>
                  <a:cubicBezTo>
                    <a:pt x="72" y="60"/>
                    <a:pt x="0" y="132"/>
                    <a:pt x="60" y="227"/>
                  </a:cubicBezTo>
                  <a:cubicBezTo>
                    <a:pt x="103" y="286"/>
                    <a:pt x="156" y="307"/>
                    <a:pt x="213" y="307"/>
                  </a:cubicBezTo>
                  <a:cubicBezTo>
                    <a:pt x="282" y="307"/>
                    <a:pt x="357" y="277"/>
                    <a:pt x="429" y="251"/>
                  </a:cubicBezTo>
                  <a:cubicBezTo>
                    <a:pt x="429" y="191"/>
                    <a:pt x="441" y="144"/>
                    <a:pt x="441" y="108"/>
                  </a:cubicBezTo>
                  <a:cubicBezTo>
                    <a:pt x="441" y="60"/>
                    <a:pt x="429" y="13"/>
                    <a:pt x="3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8441;p32">
              <a:extLst>
                <a:ext uri="{FF2B5EF4-FFF2-40B4-BE49-F238E27FC236}">
                  <a16:creationId xmlns:a16="http://schemas.microsoft.com/office/drawing/2014/main" id="{B70DDAC4-9F40-4CF2-9C09-31ABE24C3474}"/>
                </a:ext>
              </a:extLst>
            </p:cNvPr>
            <p:cNvSpPr/>
            <p:nvPr/>
          </p:nvSpPr>
          <p:spPr>
            <a:xfrm>
              <a:off x="5414350" y="2243550"/>
              <a:ext cx="7175" cy="6575"/>
            </a:xfrm>
            <a:custGeom>
              <a:avLst/>
              <a:gdLst/>
              <a:ahLst/>
              <a:cxnLst/>
              <a:rect l="l" t="t" r="r" b="b"/>
              <a:pathLst>
                <a:path w="287" h="263" extrusionOk="0">
                  <a:moveTo>
                    <a:pt x="1" y="1"/>
                  </a:moveTo>
                  <a:lnTo>
                    <a:pt x="1" y="132"/>
                  </a:lnTo>
                  <a:lnTo>
                    <a:pt x="275" y="263"/>
                  </a:lnTo>
                  <a:cubicBezTo>
                    <a:pt x="275" y="191"/>
                    <a:pt x="286" y="96"/>
                    <a:pt x="286" y="13"/>
                  </a:cubicBezTo>
                  <a:cubicBezTo>
                    <a:pt x="191" y="1"/>
                    <a:pt x="96"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8442;p32">
              <a:extLst>
                <a:ext uri="{FF2B5EF4-FFF2-40B4-BE49-F238E27FC236}">
                  <a16:creationId xmlns:a16="http://schemas.microsoft.com/office/drawing/2014/main" id="{29011154-962A-42D5-864B-DE8F5967E18A}"/>
                </a:ext>
              </a:extLst>
            </p:cNvPr>
            <p:cNvSpPr/>
            <p:nvPr/>
          </p:nvSpPr>
          <p:spPr>
            <a:xfrm>
              <a:off x="5383400" y="2236725"/>
              <a:ext cx="4200" cy="2400"/>
            </a:xfrm>
            <a:custGeom>
              <a:avLst/>
              <a:gdLst/>
              <a:ahLst/>
              <a:cxnLst/>
              <a:rect l="l" t="t" r="r" b="b"/>
              <a:pathLst>
                <a:path w="168" h="96" extrusionOk="0">
                  <a:moveTo>
                    <a:pt x="120" y="0"/>
                  </a:moveTo>
                  <a:cubicBezTo>
                    <a:pt x="96" y="36"/>
                    <a:pt x="48" y="48"/>
                    <a:pt x="0" y="48"/>
                  </a:cubicBezTo>
                  <a:cubicBezTo>
                    <a:pt x="24" y="60"/>
                    <a:pt x="36" y="95"/>
                    <a:pt x="48" y="95"/>
                  </a:cubicBezTo>
                  <a:cubicBezTo>
                    <a:pt x="96" y="95"/>
                    <a:pt x="120" y="60"/>
                    <a:pt x="167" y="48"/>
                  </a:cubicBezTo>
                  <a:lnTo>
                    <a:pt x="120"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8443;p32">
              <a:extLst>
                <a:ext uri="{FF2B5EF4-FFF2-40B4-BE49-F238E27FC236}">
                  <a16:creationId xmlns:a16="http://schemas.microsoft.com/office/drawing/2014/main" id="{5F57949E-830A-4EBC-85BE-807B69FB4CB8}"/>
                </a:ext>
              </a:extLst>
            </p:cNvPr>
            <p:cNvSpPr/>
            <p:nvPr/>
          </p:nvSpPr>
          <p:spPr>
            <a:xfrm>
              <a:off x="5375075" y="2218850"/>
              <a:ext cx="3575" cy="3000"/>
            </a:xfrm>
            <a:custGeom>
              <a:avLst/>
              <a:gdLst/>
              <a:ahLst/>
              <a:cxnLst/>
              <a:rect l="l" t="t" r="r" b="b"/>
              <a:pathLst>
                <a:path w="143" h="120" extrusionOk="0">
                  <a:moveTo>
                    <a:pt x="143" y="1"/>
                  </a:moveTo>
                  <a:lnTo>
                    <a:pt x="143" y="1"/>
                  </a:lnTo>
                  <a:cubicBezTo>
                    <a:pt x="95" y="36"/>
                    <a:pt x="36" y="72"/>
                    <a:pt x="0" y="120"/>
                  </a:cubicBezTo>
                  <a:cubicBezTo>
                    <a:pt x="72" y="108"/>
                    <a:pt x="131" y="72"/>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8444;p32">
              <a:extLst>
                <a:ext uri="{FF2B5EF4-FFF2-40B4-BE49-F238E27FC236}">
                  <a16:creationId xmlns:a16="http://schemas.microsoft.com/office/drawing/2014/main" id="{A0EAA6C6-CE6D-4C2A-949C-928CFA0393A4}"/>
                </a:ext>
              </a:extLst>
            </p:cNvPr>
            <p:cNvSpPr/>
            <p:nvPr/>
          </p:nvSpPr>
          <p:spPr>
            <a:xfrm>
              <a:off x="5561400" y="2140575"/>
              <a:ext cx="75625" cy="14875"/>
            </a:xfrm>
            <a:custGeom>
              <a:avLst/>
              <a:gdLst/>
              <a:ahLst/>
              <a:cxnLst/>
              <a:rect l="l" t="t" r="r" b="b"/>
              <a:pathLst>
                <a:path w="3025" h="595" extrusionOk="0">
                  <a:moveTo>
                    <a:pt x="897" y="0"/>
                  </a:moveTo>
                  <a:cubicBezTo>
                    <a:pt x="597" y="0"/>
                    <a:pt x="297" y="34"/>
                    <a:pt x="0" y="131"/>
                  </a:cubicBezTo>
                  <a:cubicBezTo>
                    <a:pt x="60" y="203"/>
                    <a:pt x="108" y="286"/>
                    <a:pt x="143" y="369"/>
                  </a:cubicBezTo>
                  <a:cubicBezTo>
                    <a:pt x="191" y="381"/>
                    <a:pt x="250" y="393"/>
                    <a:pt x="298" y="405"/>
                  </a:cubicBezTo>
                  <a:cubicBezTo>
                    <a:pt x="358" y="393"/>
                    <a:pt x="405" y="393"/>
                    <a:pt x="441" y="393"/>
                  </a:cubicBezTo>
                  <a:cubicBezTo>
                    <a:pt x="560" y="449"/>
                    <a:pt x="684" y="461"/>
                    <a:pt x="809" y="461"/>
                  </a:cubicBezTo>
                  <a:cubicBezTo>
                    <a:pt x="915" y="461"/>
                    <a:pt x="1022" y="452"/>
                    <a:pt x="1127" y="452"/>
                  </a:cubicBezTo>
                  <a:cubicBezTo>
                    <a:pt x="1246" y="452"/>
                    <a:pt x="1363" y="464"/>
                    <a:pt x="1477" y="512"/>
                  </a:cubicBezTo>
                  <a:cubicBezTo>
                    <a:pt x="1612" y="493"/>
                    <a:pt x="1749" y="485"/>
                    <a:pt x="1886" y="485"/>
                  </a:cubicBezTo>
                  <a:cubicBezTo>
                    <a:pt x="2170" y="485"/>
                    <a:pt x="2457" y="520"/>
                    <a:pt x="2739" y="560"/>
                  </a:cubicBezTo>
                  <a:cubicBezTo>
                    <a:pt x="2786" y="581"/>
                    <a:pt x="2831" y="595"/>
                    <a:pt x="2873" y="595"/>
                  </a:cubicBezTo>
                  <a:cubicBezTo>
                    <a:pt x="2928" y="595"/>
                    <a:pt x="2978" y="572"/>
                    <a:pt x="3025" y="512"/>
                  </a:cubicBezTo>
                  <a:cubicBezTo>
                    <a:pt x="3001" y="429"/>
                    <a:pt x="3001" y="346"/>
                    <a:pt x="3001" y="262"/>
                  </a:cubicBezTo>
                  <a:cubicBezTo>
                    <a:pt x="2679" y="167"/>
                    <a:pt x="2322" y="286"/>
                    <a:pt x="2013" y="96"/>
                  </a:cubicBezTo>
                  <a:cubicBezTo>
                    <a:pt x="2013" y="108"/>
                    <a:pt x="1989" y="131"/>
                    <a:pt x="1965" y="131"/>
                  </a:cubicBezTo>
                  <a:cubicBezTo>
                    <a:pt x="1956" y="134"/>
                    <a:pt x="1949" y="136"/>
                    <a:pt x="1941" y="136"/>
                  </a:cubicBezTo>
                  <a:cubicBezTo>
                    <a:pt x="1917" y="136"/>
                    <a:pt x="1897" y="120"/>
                    <a:pt x="1870" y="84"/>
                  </a:cubicBezTo>
                  <a:cubicBezTo>
                    <a:pt x="1547" y="40"/>
                    <a:pt x="1222" y="0"/>
                    <a:pt x="8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8445;p32">
              <a:extLst>
                <a:ext uri="{FF2B5EF4-FFF2-40B4-BE49-F238E27FC236}">
                  <a16:creationId xmlns:a16="http://schemas.microsoft.com/office/drawing/2014/main" id="{252525E7-69C1-403A-90E9-4FB881CF51CA}"/>
                </a:ext>
              </a:extLst>
            </p:cNvPr>
            <p:cNvSpPr/>
            <p:nvPr/>
          </p:nvSpPr>
          <p:spPr>
            <a:xfrm>
              <a:off x="5643850" y="2153750"/>
              <a:ext cx="28300" cy="4150"/>
            </a:xfrm>
            <a:custGeom>
              <a:avLst/>
              <a:gdLst/>
              <a:ahLst/>
              <a:cxnLst/>
              <a:rect l="l" t="t" r="r" b="b"/>
              <a:pathLst>
                <a:path w="1132" h="166" extrusionOk="0">
                  <a:moveTo>
                    <a:pt x="392" y="1"/>
                  </a:moveTo>
                  <a:cubicBezTo>
                    <a:pt x="262" y="1"/>
                    <a:pt x="131" y="8"/>
                    <a:pt x="0" y="33"/>
                  </a:cubicBezTo>
                  <a:cubicBezTo>
                    <a:pt x="194" y="121"/>
                    <a:pt x="381" y="165"/>
                    <a:pt x="566" y="165"/>
                  </a:cubicBezTo>
                  <a:cubicBezTo>
                    <a:pt x="756" y="165"/>
                    <a:pt x="944" y="118"/>
                    <a:pt x="1132" y="21"/>
                  </a:cubicBezTo>
                  <a:lnTo>
                    <a:pt x="1132" y="21"/>
                  </a:lnTo>
                  <a:cubicBezTo>
                    <a:pt x="1102" y="22"/>
                    <a:pt x="1072" y="22"/>
                    <a:pt x="1043" y="22"/>
                  </a:cubicBezTo>
                  <a:cubicBezTo>
                    <a:pt x="829" y="22"/>
                    <a:pt x="611" y="1"/>
                    <a:pt x="39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8446;p32">
              <a:extLst>
                <a:ext uri="{FF2B5EF4-FFF2-40B4-BE49-F238E27FC236}">
                  <a16:creationId xmlns:a16="http://schemas.microsoft.com/office/drawing/2014/main" id="{1891308A-23BF-48B8-95E3-4B0A6874E81C}"/>
                </a:ext>
              </a:extLst>
            </p:cNvPr>
            <p:cNvSpPr/>
            <p:nvPr/>
          </p:nvSpPr>
          <p:spPr>
            <a:xfrm>
              <a:off x="5572125" y="2150700"/>
              <a:ext cx="25600" cy="3400"/>
            </a:xfrm>
            <a:custGeom>
              <a:avLst/>
              <a:gdLst/>
              <a:ahLst/>
              <a:cxnLst/>
              <a:rect l="l" t="t" r="r" b="b"/>
              <a:pathLst>
                <a:path w="1024" h="136" extrusionOk="0">
                  <a:moveTo>
                    <a:pt x="0" y="0"/>
                  </a:moveTo>
                  <a:lnTo>
                    <a:pt x="0" y="0"/>
                  </a:lnTo>
                  <a:cubicBezTo>
                    <a:pt x="162" y="110"/>
                    <a:pt x="330" y="136"/>
                    <a:pt x="497" y="136"/>
                  </a:cubicBezTo>
                  <a:cubicBezTo>
                    <a:pt x="644" y="136"/>
                    <a:pt x="790" y="116"/>
                    <a:pt x="933" y="116"/>
                  </a:cubicBezTo>
                  <a:cubicBezTo>
                    <a:pt x="963" y="116"/>
                    <a:pt x="994" y="117"/>
                    <a:pt x="1024" y="119"/>
                  </a:cubicBezTo>
                  <a:cubicBezTo>
                    <a:pt x="857" y="20"/>
                    <a:pt x="680" y="2"/>
                    <a:pt x="500" y="2"/>
                  </a:cubicBezTo>
                  <a:cubicBezTo>
                    <a:pt x="392" y="2"/>
                    <a:pt x="284" y="8"/>
                    <a:pt x="176" y="8"/>
                  </a:cubicBezTo>
                  <a:cubicBezTo>
                    <a:pt x="117" y="8"/>
                    <a:pt x="58" y="6"/>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8447;p32">
              <a:extLst>
                <a:ext uri="{FF2B5EF4-FFF2-40B4-BE49-F238E27FC236}">
                  <a16:creationId xmlns:a16="http://schemas.microsoft.com/office/drawing/2014/main" id="{A44CD703-529E-4D14-8CDB-7D3F4D3493B9}"/>
                </a:ext>
              </a:extLst>
            </p:cNvPr>
            <p:cNvSpPr/>
            <p:nvPr/>
          </p:nvSpPr>
          <p:spPr>
            <a:xfrm>
              <a:off x="5676300" y="2154550"/>
              <a:ext cx="17575" cy="3150"/>
            </a:xfrm>
            <a:custGeom>
              <a:avLst/>
              <a:gdLst/>
              <a:ahLst/>
              <a:cxnLst/>
              <a:rect l="l" t="t" r="r" b="b"/>
              <a:pathLst>
                <a:path w="703" h="126" extrusionOk="0">
                  <a:moveTo>
                    <a:pt x="0" y="1"/>
                  </a:moveTo>
                  <a:cubicBezTo>
                    <a:pt x="119" y="84"/>
                    <a:pt x="235" y="126"/>
                    <a:pt x="351" y="126"/>
                  </a:cubicBezTo>
                  <a:cubicBezTo>
                    <a:pt x="468" y="126"/>
                    <a:pt x="584" y="84"/>
                    <a:pt x="7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8448;p32">
              <a:extLst>
                <a:ext uri="{FF2B5EF4-FFF2-40B4-BE49-F238E27FC236}">
                  <a16:creationId xmlns:a16="http://schemas.microsoft.com/office/drawing/2014/main" id="{8F69140C-DBD6-411A-BB42-82025618C404}"/>
                </a:ext>
              </a:extLst>
            </p:cNvPr>
            <p:cNvSpPr/>
            <p:nvPr/>
          </p:nvSpPr>
          <p:spPr>
            <a:xfrm>
              <a:off x="5629550" y="2153375"/>
              <a:ext cx="7775" cy="3900"/>
            </a:xfrm>
            <a:custGeom>
              <a:avLst/>
              <a:gdLst/>
              <a:ahLst/>
              <a:cxnLst/>
              <a:rect l="l" t="t" r="r" b="b"/>
              <a:pathLst>
                <a:path w="311" h="156" extrusionOk="0">
                  <a:moveTo>
                    <a:pt x="275" y="0"/>
                  </a:moveTo>
                  <a:lnTo>
                    <a:pt x="275" y="0"/>
                  </a:lnTo>
                  <a:cubicBezTo>
                    <a:pt x="191" y="12"/>
                    <a:pt x="84" y="36"/>
                    <a:pt x="1" y="48"/>
                  </a:cubicBezTo>
                  <a:cubicBezTo>
                    <a:pt x="72" y="155"/>
                    <a:pt x="180" y="155"/>
                    <a:pt x="263" y="155"/>
                  </a:cubicBezTo>
                  <a:cubicBezTo>
                    <a:pt x="310" y="107"/>
                    <a:pt x="310" y="72"/>
                    <a:pt x="263" y="48"/>
                  </a:cubicBezTo>
                  <a:lnTo>
                    <a:pt x="275"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8449;p32">
              <a:extLst>
                <a:ext uri="{FF2B5EF4-FFF2-40B4-BE49-F238E27FC236}">
                  <a16:creationId xmlns:a16="http://schemas.microsoft.com/office/drawing/2014/main" id="{6074B65F-AF2F-4D01-A59E-8CC500B67E3B}"/>
                </a:ext>
              </a:extLst>
            </p:cNvPr>
            <p:cNvSpPr/>
            <p:nvPr/>
          </p:nvSpPr>
          <p:spPr>
            <a:xfrm>
              <a:off x="5636400" y="2154275"/>
              <a:ext cx="3900" cy="3000"/>
            </a:xfrm>
            <a:custGeom>
              <a:avLst/>
              <a:gdLst/>
              <a:ahLst/>
              <a:cxnLst/>
              <a:rect l="l" t="t" r="r" b="b"/>
              <a:pathLst>
                <a:path w="156" h="120" extrusionOk="0">
                  <a:moveTo>
                    <a:pt x="156" y="0"/>
                  </a:moveTo>
                  <a:cubicBezTo>
                    <a:pt x="108" y="12"/>
                    <a:pt x="48" y="12"/>
                    <a:pt x="1" y="12"/>
                  </a:cubicBezTo>
                  <a:lnTo>
                    <a:pt x="1" y="119"/>
                  </a:lnTo>
                  <a:cubicBezTo>
                    <a:pt x="48" y="83"/>
                    <a:pt x="108" y="36"/>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8450;p32">
              <a:extLst>
                <a:ext uri="{FF2B5EF4-FFF2-40B4-BE49-F238E27FC236}">
                  <a16:creationId xmlns:a16="http://schemas.microsoft.com/office/drawing/2014/main" id="{E09D973E-92FD-4348-88AF-664DCB35C41D}"/>
                </a:ext>
              </a:extLst>
            </p:cNvPr>
            <p:cNvSpPr/>
            <p:nvPr/>
          </p:nvSpPr>
          <p:spPr>
            <a:xfrm>
              <a:off x="5697425" y="2154275"/>
              <a:ext cx="3900" cy="3000"/>
            </a:xfrm>
            <a:custGeom>
              <a:avLst/>
              <a:gdLst/>
              <a:ahLst/>
              <a:cxnLst/>
              <a:rect l="l" t="t" r="r" b="b"/>
              <a:pathLst>
                <a:path w="156" h="120" extrusionOk="0">
                  <a:moveTo>
                    <a:pt x="1" y="0"/>
                  </a:moveTo>
                  <a:cubicBezTo>
                    <a:pt x="48" y="36"/>
                    <a:pt x="108" y="71"/>
                    <a:pt x="155" y="119"/>
                  </a:cubicBezTo>
                  <a:cubicBezTo>
                    <a:pt x="155" y="83"/>
                    <a:pt x="143" y="36"/>
                    <a:pt x="143" y="12"/>
                  </a:cubicBezTo>
                  <a:cubicBezTo>
                    <a:pt x="96" y="0"/>
                    <a:pt x="48"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8451;p32">
              <a:extLst>
                <a:ext uri="{FF2B5EF4-FFF2-40B4-BE49-F238E27FC236}">
                  <a16:creationId xmlns:a16="http://schemas.microsoft.com/office/drawing/2014/main" id="{DF17B157-E3D5-48DC-8DAD-92D6F4506934}"/>
                </a:ext>
              </a:extLst>
            </p:cNvPr>
            <p:cNvSpPr/>
            <p:nvPr/>
          </p:nvSpPr>
          <p:spPr>
            <a:xfrm>
              <a:off x="5501575" y="2150700"/>
              <a:ext cx="61025" cy="7350"/>
            </a:xfrm>
            <a:custGeom>
              <a:avLst/>
              <a:gdLst/>
              <a:ahLst/>
              <a:cxnLst/>
              <a:rect l="l" t="t" r="r" b="b"/>
              <a:pathLst>
                <a:path w="2441" h="294" extrusionOk="0">
                  <a:moveTo>
                    <a:pt x="238" y="0"/>
                  </a:moveTo>
                  <a:cubicBezTo>
                    <a:pt x="131" y="60"/>
                    <a:pt x="0" y="107"/>
                    <a:pt x="95" y="274"/>
                  </a:cubicBezTo>
                  <a:cubicBezTo>
                    <a:pt x="116" y="288"/>
                    <a:pt x="133" y="294"/>
                    <a:pt x="153" y="294"/>
                  </a:cubicBezTo>
                  <a:cubicBezTo>
                    <a:pt x="167" y="294"/>
                    <a:pt x="183" y="291"/>
                    <a:pt x="203" y="286"/>
                  </a:cubicBezTo>
                  <a:cubicBezTo>
                    <a:pt x="738" y="286"/>
                    <a:pt x="1286" y="274"/>
                    <a:pt x="1822" y="274"/>
                  </a:cubicBezTo>
                  <a:cubicBezTo>
                    <a:pt x="1849" y="269"/>
                    <a:pt x="1877" y="267"/>
                    <a:pt x="1905" y="267"/>
                  </a:cubicBezTo>
                  <a:cubicBezTo>
                    <a:pt x="1972" y="267"/>
                    <a:pt x="2044" y="277"/>
                    <a:pt x="2118" y="277"/>
                  </a:cubicBezTo>
                  <a:cubicBezTo>
                    <a:pt x="2224" y="277"/>
                    <a:pt x="2334" y="256"/>
                    <a:pt x="2441" y="155"/>
                  </a:cubicBezTo>
                  <a:cubicBezTo>
                    <a:pt x="2155" y="143"/>
                    <a:pt x="1905" y="119"/>
                    <a:pt x="1643" y="107"/>
                  </a:cubicBezTo>
                  <a:lnTo>
                    <a:pt x="1143" y="107"/>
                  </a:lnTo>
                  <a:cubicBezTo>
                    <a:pt x="1050" y="61"/>
                    <a:pt x="950" y="52"/>
                    <a:pt x="848" y="52"/>
                  </a:cubicBezTo>
                  <a:cubicBezTo>
                    <a:pt x="791" y="52"/>
                    <a:pt x="734" y="55"/>
                    <a:pt x="677" y="55"/>
                  </a:cubicBezTo>
                  <a:cubicBezTo>
                    <a:pt x="575" y="55"/>
                    <a:pt x="474" y="47"/>
                    <a:pt x="38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8452;p32">
              <a:extLst>
                <a:ext uri="{FF2B5EF4-FFF2-40B4-BE49-F238E27FC236}">
                  <a16:creationId xmlns:a16="http://schemas.microsoft.com/office/drawing/2014/main" id="{17C5594E-BB39-4F2F-BD2C-D2A380BF6A9E}"/>
                </a:ext>
              </a:extLst>
            </p:cNvPr>
            <p:cNvSpPr/>
            <p:nvPr/>
          </p:nvSpPr>
          <p:spPr>
            <a:xfrm>
              <a:off x="5376550" y="2153650"/>
              <a:ext cx="55700" cy="3775"/>
            </a:xfrm>
            <a:custGeom>
              <a:avLst/>
              <a:gdLst/>
              <a:ahLst/>
              <a:cxnLst/>
              <a:rect l="l" t="t" r="r" b="b"/>
              <a:pathLst>
                <a:path w="2228" h="151" extrusionOk="0">
                  <a:moveTo>
                    <a:pt x="1834" y="1"/>
                  </a:moveTo>
                  <a:cubicBezTo>
                    <a:pt x="1810" y="1"/>
                    <a:pt x="1787" y="1"/>
                    <a:pt x="1763" y="1"/>
                  </a:cubicBezTo>
                  <a:cubicBezTo>
                    <a:pt x="1167" y="1"/>
                    <a:pt x="596" y="25"/>
                    <a:pt x="1" y="25"/>
                  </a:cubicBezTo>
                  <a:cubicBezTo>
                    <a:pt x="364" y="126"/>
                    <a:pt x="736" y="150"/>
                    <a:pt x="1109" y="150"/>
                  </a:cubicBezTo>
                  <a:cubicBezTo>
                    <a:pt x="1441" y="150"/>
                    <a:pt x="1775" y="131"/>
                    <a:pt x="2104" y="131"/>
                  </a:cubicBezTo>
                  <a:cubicBezTo>
                    <a:pt x="2145" y="131"/>
                    <a:pt x="2186" y="132"/>
                    <a:pt x="2227" y="132"/>
                  </a:cubicBezTo>
                  <a:cubicBezTo>
                    <a:pt x="2115" y="10"/>
                    <a:pt x="1976" y="1"/>
                    <a:pt x="18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8453;p32">
              <a:extLst>
                <a:ext uri="{FF2B5EF4-FFF2-40B4-BE49-F238E27FC236}">
                  <a16:creationId xmlns:a16="http://schemas.microsoft.com/office/drawing/2014/main" id="{AC50D507-A049-4B10-BFF7-AF90B0D6DD9C}"/>
                </a:ext>
              </a:extLst>
            </p:cNvPr>
            <p:cNvSpPr/>
            <p:nvPr/>
          </p:nvSpPr>
          <p:spPr>
            <a:xfrm>
              <a:off x="5496500" y="2150400"/>
              <a:ext cx="11050" cy="7175"/>
            </a:xfrm>
            <a:custGeom>
              <a:avLst/>
              <a:gdLst/>
              <a:ahLst/>
              <a:cxnLst/>
              <a:rect l="l" t="t" r="r" b="b"/>
              <a:pathLst>
                <a:path w="442" h="287" extrusionOk="0">
                  <a:moveTo>
                    <a:pt x="1" y="0"/>
                  </a:moveTo>
                  <a:lnTo>
                    <a:pt x="1" y="286"/>
                  </a:lnTo>
                  <a:lnTo>
                    <a:pt x="287" y="286"/>
                  </a:lnTo>
                  <a:cubicBezTo>
                    <a:pt x="346" y="191"/>
                    <a:pt x="394" y="107"/>
                    <a:pt x="441" y="12"/>
                  </a:cubicBezTo>
                  <a:cubicBezTo>
                    <a:pt x="298" y="12"/>
                    <a:pt x="156"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8454;p32">
              <a:extLst>
                <a:ext uri="{FF2B5EF4-FFF2-40B4-BE49-F238E27FC236}">
                  <a16:creationId xmlns:a16="http://schemas.microsoft.com/office/drawing/2014/main" id="{36A2F6EF-8C63-44A0-A0B3-1B9ED7783887}"/>
                </a:ext>
              </a:extLst>
            </p:cNvPr>
            <p:cNvSpPr/>
            <p:nvPr/>
          </p:nvSpPr>
          <p:spPr>
            <a:xfrm>
              <a:off x="5317625" y="2181950"/>
              <a:ext cx="39000" cy="5075"/>
            </a:xfrm>
            <a:custGeom>
              <a:avLst/>
              <a:gdLst/>
              <a:ahLst/>
              <a:cxnLst/>
              <a:rect l="l" t="t" r="r" b="b"/>
              <a:pathLst>
                <a:path w="1560" h="203" extrusionOk="0">
                  <a:moveTo>
                    <a:pt x="12" y="0"/>
                  </a:moveTo>
                  <a:cubicBezTo>
                    <a:pt x="12" y="60"/>
                    <a:pt x="0" y="119"/>
                    <a:pt x="0" y="179"/>
                  </a:cubicBezTo>
                  <a:cubicBezTo>
                    <a:pt x="274" y="179"/>
                    <a:pt x="548" y="203"/>
                    <a:pt x="834" y="203"/>
                  </a:cubicBezTo>
                  <a:cubicBezTo>
                    <a:pt x="905" y="178"/>
                    <a:pt x="980" y="173"/>
                    <a:pt x="1056" y="173"/>
                  </a:cubicBezTo>
                  <a:cubicBezTo>
                    <a:pt x="1099" y="173"/>
                    <a:pt x="1143" y="175"/>
                    <a:pt x="1186" y="175"/>
                  </a:cubicBezTo>
                  <a:cubicBezTo>
                    <a:pt x="1318" y="175"/>
                    <a:pt x="1447" y="161"/>
                    <a:pt x="1560" y="48"/>
                  </a:cubicBezTo>
                  <a:cubicBezTo>
                    <a:pt x="1048" y="36"/>
                    <a:pt x="536" y="24"/>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8455;p32">
              <a:extLst>
                <a:ext uri="{FF2B5EF4-FFF2-40B4-BE49-F238E27FC236}">
                  <a16:creationId xmlns:a16="http://schemas.microsoft.com/office/drawing/2014/main" id="{C16DE3FA-9355-43BB-A9EA-FF7BBB7BF9FE}"/>
                </a:ext>
              </a:extLst>
            </p:cNvPr>
            <p:cNvSpPr/>
            <p:nvPr/>
          </p:nvSpPr>
          <p:spPr>
            <a:xfrm>
              <a:off x="5240525" y="2261675"/>
              <a:ext cx="14300" cy="6625"/>
            </a:xfrm>
            <a:custGeom>
              <a:avLst/>
              <a:gdLst/>
              <a:ahLst/>
              <a:cxnLst/>
              <a:rect l="l" t="t" r="r" b="b"/>
              <a:pathLst>
                <a:path w="572" h="265" extrusionOk="0">
                  <a:moveTo>
                    <a:pt x="249" y="0"/>
                  </a:moveTo>
                  <a:cubicBezTo>
                    <a:pt x="234" y="0"/>
                    <a:pt x="219" y="1"/>
                    <a:pt x="203" y="2"/>
                  </a:cubicBezTo>
                  <a:cubicBezTo>
                    <a:pt x="155" y="26"/>
                    <a:pt x="96" y="74"/>
                    <a:pt x="48" y="121"/>
                  </a:cubicBezTo>
                  <a:cubicBezTo>
                    <a:pt x="0" y="181"/>
                    <a:pt x="0" y="228"/>
                    <a:pt x="48" y="264"/>
                  </a:cubicBezTo>
                  <a:lnTo>
                    <a:pt x="501" y="264"/>
                  </a:lnTo>
                  <a:cubicBezTo>
                    <a:pt x="572" y="240"/>
                    <a:pt x="560" y="193"/>
                    <a:pt x="501" y="133"/>
                  </a:cubicBezTo>
                  <a:cubicBezTo>
                    <a:pt x="427" y="39"/>
                    <a:pt x="354" y="0"/>
                    <a:pt x="24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8456;p32">
              <a:extLst>
                <a:ext uri="{FF2B5EF4-FFF2-40B4-BE49-F238E27FC236}">
                  <a16:creationId xmlns:a16="http://schemas.microsoft.com/office/drawing/2014/main" id="{260DB0A3-5ECF-405A-8518-4E11D92881C7}"/>
                </a:ext>
              </a:extLst>
            </p:cNvPr>
            <p:cNvSpPr/>
            <p:nvPr/>
          </p:nvSpPr>
          <p:spPr>
            <a:xfrm>
              <a:off x="5252425" y="2265100"/>
              <a:ext cx="8075" cy="4075"/>
            </a:xfrm>
            <a:custGeom>
              <a:avLst/>
              <a:gdLst/>
              <a:ahLst/>
              <a:cxnLst/>
              <a:rect l="l" t="t" r="r" b="b"/>
              <a:pathLst>
                <a:path w="323" h="163" extrusionOk="0">
                  <a:moveTo>
                    <a:pt x="198" y="0"/>
                  </a:moveTo>
                  <a:cubicBezTo>
                    <a:pt x="152" y="0"/>
                    <a:pt x="107" y="16"/>
                    <a:pt x="67" y="16"/>
                  </a:cubicBezTo>
                  <a:cubicBezTo>
                    <a:pt x="52" y="16"/>
                    <a:pt x="38" y="14"/>
                    <a:pt x="25" y="8"/>
                  </a:cubicBezTo>
                  <a:cubicBezTo>
                    <a:pt x="1" y="44"/>
                    <a:pt x="1" y="91"/>
                    <a:pt x="25" y="127"/>
                  </a:cubicBezTo>
                  <a:cubicBezTo>
                    <a:pt x="60" y="127"/>
                    <a:pt x="108" y="151"/>
                    <a:pt x="155" y="163"/>
                  </a:cubicBezTo>
                  <a:cubicBezTo>
                    <a:pt x="203" y="127"/>
                    <a:pt x="263" y="103"/>
                    <a:pt x="322" y="68"/>
                  </a:cubicBezTo>
                  <a:cubicBezTo>
                    <a:pt x="283" y="14"/>
                    <a:pt x="240" y="0"/>
                    <a:pt x="1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8457;p32">
              <a:extLst>
                <a:ext uri="{FF2B5EF4-FFF2-40B4-BE49-F238E27FC236}">
                  <a16:creationId xmlns:a16="http://schemas.microsoft.com/office/drawing/2014/main" id="{3893343E-B66B-48D8-8876-2FB7569BA7CD}"/>
                </a:ext>
              </a:extLst>
            </p:cNvPr>
            <p:cNvSpPr/>
            <p:nvPr/>
          </p:nvSpPr>
          <p:spPr>
            <a:xfrm>
              <a:off x="5231300" y="2261425"/>
              <a:ext cx="7175" cy="3350"/>
            </a:xfrm>
            <a:custGeom>
              <a:avLst/>
              <a:gdLst/>
              <a:ahLst/>
              <a:cxnLst/>
              <a:rect l="l" t="t" r="r" b="b"/>
              <a:pathLst>
                <a:path w="287" h="134" extrusionOk="0">
                  <a:moveTo>
                    <a:pt x="0" y="0"/>
                  </a:moveTo>
                  <a:cubicBezTo>
                    <a:pt x="61" y="102"/>
                    <a:pt x="148" y="134"/>
                    <a:pt x="239" y="134"/>
                  </a:cubicBezTo>
                  <a:cubicBezTo>
                    <a:pt x="254" y="134"/>
                    <a:pt x="270" y="133"/>
                    <a:pt x="286" y="131"/>
                  </a:cubicBezTo>
                  <a:cubicBezTo>
                    <a:pt x="238" y="84"/>
                    <a:pt x="179" y="36"/>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8458;p32">
              <a:extLst>
                <a:ext uri="{FF2B5EF4-FFF2-40B4-BE49-F238E27FC236}">
                  <a16:creationId xmlns:a16="http://schemas.microsoft.com/office/drawing/2014/main" id="{322ECA3F-11D5-4BAE-9A5B-6AF4BB58E960}"/>
                </a:ext>
              </a:extLst>
            </p:cNvPr>
            <p:cNvSpPr/>
            <p:nvPr/>
          </p:nvSpPr>
          <p:spPr>
            <a:xfrm>
              <a:off x="5241725" y="2261725"/>
              <a:ext cx="3875" cy="3000"/>
            </a:xfrm>
            <a:custGeom>
              <a:avLst/>
              <a:gdLst/>
              <a:ahLst/>
              <a:cxnLst/>
              <a:rect l="l" t="t" r="r" b="b"/>
              <a:pathLst>
                <a:path w="155" h="120" extrusionOk="0">
                  <a:moveTo>
                    <a:pt x="155" y="0"/>
                  </a:moveTo>
                  <a:cubicBezTo>
                    <a:pt x="107" y="48"/>
                    <a:pt x="48" y="84"/>
                    <a:pt x="0" y="119"/>
                  </a:cubicBezTo>
                  <a:cubicBezTo>
                    <a:pt x="60" y="84"/>
                    <a:pt x="107" y="48"/>
                    <a:pt x="15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8459;p32">
              <a:extLst>
                <a:ext uri="{FF2B5EF4-FFF2-40B4-BE49-F238E27FC236}">
                  <a16:creationId xmlns:a16="http://schemas.microsoft.com/office/drawing/2014/main" id="{24F1B501-B8CF-4F65-A5BB-49150201D7C1}"/>
                </a:ext>
              </a:extLst>
            </p:cNvPr>
            <p:cNvSpPr/>
            <p:nvPr/>
          </p:nvSpPr>
          <p:spPr>
            <a:xfrm>
              <a:off x="5238450" y="2265000"/>
              <a:ext cx="3575" cy="3875"/>
            </a:xfrm>
            <a:custGeom>
              <a:avLst/>
              <a:gdLst/>
              <a:ahLst/>
              <a:cxnLst/>
              <a:rect l="l" t="t" r="r" b="b"/>
              <a:pathLst>
                <a:path w="143" h="155" extrusionOk="0">
                  <a:moveTo>
                    <a:pt x="0" y="0"/>
                  </a:moveTo>
                  <a:lnTo>
                    <a:pt x="0" y="155"/>
                  </a:lnTo>
                  <a:lnTo>
                    <a:pt x="143" y="155"/>
                  </a:lnTo>
                  <a:lnTo>
                    <a:pt x="143"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8460;p32">
              <a:extLst>
                <a:ext uri="{FF2B5EF4-FFF2-40B4-BE49-F238E27FC236}">
                  <a16:creationId xmlns:a16="http://schemas.microsoft.com/office/drawing/2014/main" id="{00205C5C-44AC-475A-949A-5E164492E900}"/>
                </a:ext>
              </a:extLst>
            </p:cNvPr>
            <p:cNvSpPr/>
            <p:nvPr/>
          </p:nvSpPr>
          <p:spPr>
            <a:xfrm>
              <a:off x="5328025" y="2231875"/>
              <a:ext cx="32175" cy="7825"/>
            </a:xfrm>
            <a:custGeom>
              <a:avLst/>
              <a:gdLst/>
              <a:ahLst/>
              <a:cxnLst/>
              <a:rect l="l" t="t" r="r" b="b"/>
              <a:pathLst>
                <a:path w="1287" h="313" extrusionOk="0">
                  <a:moveTo>
                    <a:pt x="337" y="1"/>
                  </a:moveTo>
                  <a:cubicBezTo>
                    <a:pt x="224" y="1"/>
                    <a:pt x="112" y="6"/>
                    <a:pt x="1" y="15"/>
                  </a:cubicBezTo>
                  <a:cubicBezTo>
                    <a:pt x="80" y="151"/>
                    <a:pt x="199" y="166"/>
                    <a:pt x="322" y="166"/>
                  </a:cubicBezTo>
                  <a:cubicBezTo>
                    <a:pt x="358" y="166"/>
                    <a:pt x="395" y="165"/>
                    <a:pt x="431" y="165"/>
                  </a:cubicBezTo>
                  <a:cubicBezTo>
                    <a:pt x="532" y="165"/>
                    <a:pt x="629" y="175"/>
                    <a:pt x="703" y="254"/>
                  </a:cubicBezTo>
                  <a:cubicBezTo>
                    <a:pt x="815" y="295"/>
                    <a:pt x="927" y="313"/>
                    <a:pt x="1041" y="313"/>
                  </a:cubicBezTo>
                  <a:cubicBezTo>
                    <a:pt x="1121" y="313"/>
                    <a:pt x="1203" y="304"/>
                    <a:pt x="1287" y="289"/>
                  </a:cubicBezTo>
                  <a:cubicBezTo>
                    <a:pt x="1180" y="135"/>
                    <a:pt x="953" y="230"/>
                    <a:pt x="870" y="51"/>
                  </a:cubicBezTo>
                  <a:cubicBezTo>
                    <a:pt x="695" y="15"/>
                    <a:pt x="515" y="1"/>
                    <a:pt x="3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8461;p32">
              <a:extLst>
                <a:ext uri="{FF2B5EF4-FFF2-40B4-BE49-F238E27FC236}">
                  <a16:creationId xmlns:a16="http://schemas.microsoft.com/office/drawing/2014/main" id="{A6DCDAA8-92C6-4952-90AE-B21EAB83DF74}"/>
                </a:ext>
              </a:extLst>
            </p:cNvPr>
            <p:cNvSpPr/>
            <p:nvPr/>
          </p:nvSpPr>
          <p:spPr>
            <a:xfrm>
              <a:off x="5966500" y="2306375"/>
              <a:ext cx="3300" cy="1375"/>
            </a:xfrm>
            <a:custGeom>
              <a:avLst/>
              <a:gdLst/>
              <a:ahLst/>
              <a:cxnLst/>
              <a:rect l="l" t="t" r="r" b="b"/>
              <a:pathLst>
                <a:path w="132" h="55" extrusionOk="0">
                  <a:moveTo>
                    <a:pt x="108" y="0"/>
                  </a:moveTo>
                  <a:cubicBezTo>
                    <a:pt x="60" y="0"/>
                    <a:pt x="37" y="12"/>
                    <a:pt x="1" y="24"/>
                  </a:cubicBezTo>
                  <a:cubicBezTo>
                    <a:pt x="31" y="47"/>
                    <a:pt x="61" y="55"/>
                    <a:pt x="88" y="55"/>
                  </a:cubicBezTo>
                  <a:cubicBezTo>
                    <a:pt x="104" y="55"/>
                    <a:pt x="119" y="52"/>
                    <a:pt x="132" y="48"/>
                  </a:cubicBezTo>
                  <a:cubicBezTo>
                    <a:pt x="132" y="24"/>
                    <a:pt x="120" y="0"/>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8462;p32">
              <a:extLst>
                <a:ext uri="{FF2B5EF4-FFF2-40B4-BE49-F238E27FC236}">
                  <a16:creationId xmlns:a16="http://schemas.microsoft.com/office/drawing/2014/main" id="{B8F3390D-4959-4EE9-B79B-6B0787C4593B}"/>
                </a:ext>
              </a:extLst>
            </p:cNvPr>
            <p:cNvSpPr/>
            <p:nvPr/>
          </p:nvSpPr>
          <p:spPr>
            <a:xfrm>
              <a:off x="5947150" y="3059725"/>
              <a:ext cx="1525" cy="1525"/>
            </a:xfrm>
            <a:custGeom>
              <a:avLst/>
              <a:gdLst/>
              <a:ahLst/>
              <a:cxnLst/>
              <a:rect l="l" t="t" r="r" b="b"/>
              <a:pathLst>
                <a:path w="61" h="61" extrusionOk="0">
                  <a:moveTo>
                    <a:pt x="1" y="1"/>
                  </a:moveTo>
                  <a:cubicBezTo>
                    <a:pt x="13" y="37"/>
                    <a:pt x="49" y="48"/>
                    <a:pt x="60" y="60"/>
                  </a:cubicBezTo>
                  <a:cubicBezTo>
                    <a:pt x="49" y="48"/>
                    <a:pt x="49" y="37"/>
                    <a:pt x="37" y="13"/>
                  </a:cubicBezTo>
                  <a:cubicBezTo>
                    <a:pt x="37" y="1"/>
                    <a:pt x="13"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8463;p32">
              <a:extLst>
                <a:ext uri="{FF2B5EF4-FFF2-40B4-BE49-F238E27FC236}">
                  <a16:creationId xmlns:a16="http://schemas.microsoft.com/office/drawing/2014/main" id="{77AC18CC-DD6B-4028-8A74-E528047E8798}"/>
                </a:ext>
              </a:extLst>
            </p:cNvPr>
            <p:cNvSpPr/>
            <p:nvPr/>
          </p:nvSpPr>
          <p:spPr>
            <a:xfrm>
              <a:off x="5240225" y="1959900"/>
              <a:ext cx="4500" cy="3900"/>
            </a:xfrm>
            <a:custGeom>
              <a:avLst/>
              <a:gdLst/>
              <a:ahLst/>
              <a:cxnLst/>
              <a:rect l="l" t="t" r="r" b="b"/>
              <a:pathLst>
                <a:path w="180" h="156" extrusionOk="0">
                  <a:moveTo>
                    <a:pt x="72" y="0"/>
                  </a:moveTo>
                  <a:cubicBezTo>
                    <a:pt x="1" y="60"/>
                    <a:pt x="1" y="107"/>
                    <a:pt x="72" y="155"/>
                  </a:cubicBezTo>
                  <a:cubicBezTo>
                    <a:pt x="179" y="107"/>
                    <a:pt x="179" y="48"/>
                    <a:pt x="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8464;p32">
              <a:extLst>
                <a:ext uri="{FF2B5EF4-FFF2-40B4-BE49-F238E27FC236}">
                  <a16:creationId xmlns:a16="http://schemas.microsoft.com/office/drawing/2014/main" id="{A9F8682D-F4DF-4737-8FFA-3CE2FDA3320B}"/>
                </a:ext>
              </a:extLst>
            </p:cNvPr>
            <p:cNvSpPr/>
            <p:nvPr/>
          </p:nvSpPr>
          <p:spPr>
            <a:xfrm>
              <a:off x="5241725" y="1949475"/>
              <a:ext cx="3875" cy="7175"/>
            </a:xfrm>
            <a:custGeom>
              <a:avLst/>
              <a:gdLst/>
              <a:ahLst/>
              <a:cxnLst/>
              <a:rect l="l" t="t" r="r" b="b"/>
              <a:pathLst>
                <a:path w="155" h="287" extrusionOk="0">
                  <a:moveTo>
                    <a:pt x="155" y="1"/>
                  </a:moveTo>
                  <a:lnTo>
                    <a:pt x="155" y="1"/>
                  </a:lnTo>
                  <a:cubicBezTo>
                    <a:pt x="107" y="48"/>
                    <a:pt x="48" y="108"/>
                    <a:pt x="0" y="167"/>
                  </a:cubicBezTo>
                  <a:cubicBezTo>
                    <a:pt x="0" y="203"/>
                    <a:pt x="0" y="239"/>
                    <a:pt x="12" y="286"/>
                  </a:cubicBezTo>
                  <a:cubicBezTo>
                    <a:pt x="131" y="227"/>
                    <a:pt x="155" y="120"/>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8465;p32">
              <a:extLst>
                <a:ext uri="{FF2B5EF4-FFF2-40B4-BE49-F238E27FC236}">
                  <a16:creationId xmlns:a16="http://schemas.microsoft.com/office/drawing/2014/main" id="{0498D0E4-DE81-466C-A13B-6C2D799639D0}"/>
                </a:ext>
              </a:extLst>
            </p:cNvPr>
            <p:cNvSpPr/>
            <p:nvPr/>
          </p:nvSpPr>
          <p:spPr>
            <a:xfrm>
              <a:off x="5242000" y="1913750"/>
              <a:ext cx="2425" cy="3300"/>
            </a:xfrm>
            <a:custGeom>
              <a:avLst/>
              <a:gdLst/>
              <a:ahLst/>
              <a:cxnLst/>
              <a:rect l="l" t="t" r="r" b="b"/>
              <a:pathLst>
                <a:path w="97" h="132" extrusionOk="0">
                  <a:moveTo>
                    <a:pt x="25" y="1"/>
                  </a:moveTo>
                  <a:cubicBezTo>
                    <a:pt x="1" y="48"/>
                    <a:pt x="1" y="72"/>
                    <a:pt x="25" y="132"/>
                  </a:cubicBezTo>
                  <a:cubicBezTo>
                    <a:pt x="96" y="96"/>
                    <a:pt x="96" y="48"/>
                    <a:pt x="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8466;p32">
              <a:extLst>
                <a:ext uri="{FF2B5EF4-FFF2-40B4-BE49-F238E27FC236}">
                  <a16:creationId xmlns:a16="http://schemas.microsoft.com/office/drawing/2014/main" id="{3C8913C5-780A-4E95-8B5D-BE582E561356}"/>
                </a:ext>
              </a:extLst>
            </p:cNvPr>
            <p:cNvSpPr/>
            <p:nvPr/>
          </p:nvSpPr>
          <p:spPr>
            <a:xfrm>
              <a:off x="5963225" y="2365600"/>
              <a:ext cx="3600" cy="3300"/>
            </a:xfrm>
            <a:custGeom>
              <a:avLst/>
              <a:gdLst/>
              <a:ahLst/>
              <a:cxnLst/>
              <a:rect l="l" t="t" r="r" b="b"/>
              <a:pathLst>
                <a:path w="144" h="132" extrusionOk="0">
                  <a:moveTo>
                    <a:pt x="1" y="1"/>
                  </a:moveTo>
                  <a:lnTo>
                    <a:pt x="1" y="1"/>
                  </a:lnTo>
                  <a:cubicBezTo>
                    <a:pt x="48" y="36"/>
                    <a:pt x="84" y="84"/>
                    <a:pt x="144" y="131"/>
                  </a:cubicBezTo>
                  <a:cubicBezTo>
                    <a:pt x="108" y="84"/>
                    <a:pt x="49" y="36"/>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8467;p32">
              <a:extLst>
                <a:ext uri="{FF2B5EF4-FFF2-40B4-BE49-F238E27FC236}">
                  <a16:creationId xmlns:a16="http://schemas.microsoft.com/office/drawing/2014/main" id="{A2D70545-8187-4AF6-A01C-E33BE55F48D9}"/>
                </a:ext>
              </a:extLst>
            </p:cNvPr>
            <p:cNvSpPr/>
            <p:nvPr/>
          </p:nvSpPr>
          <p:spPr>
            <a:xfrm>
              <a:off x="6020075" y="2204225"/>
              <a:ext cx="7475" cy="6925"/>
            </a:xfrm>
            <a:custGeom>
              <a:avLst/>
              <a:gdLst/>
              <a:ahLst/>
              <a:cxnLst/>
              <a:rect l="l" t="t" r="r" b="b"/>
              <a:pathLst>
                <a:path w="299" h="277" extrusionOk="0">
                  <a:moveTo>
                    <a:pt x="244" y="0"/>
                  </a:moveTo>
                  <a:cubicBezTo>
                    <a:pt x="145" y="0"/>
                    <a:pt x="64" y="38"/>
                    <a:pt x="1" y="121"/>
                  </a:cubicBezTo>
                  <a:cubicBezTo>
                    <a:pt x="1" y="169"/>
                    <a:pt x="13" y="229"/>
                    <a:pt x="13" y="276"/>
                  </a:cubicBezTo>
                  <a:cubicBezTo>
                    <a:pt x="215" y="276"/>
                    <a:pt x="299" y="181"/>
                    <a:pt x="287" y="2"/>
                  </a:cubicBezTo>
                  <a:cubicBezTo>
                    <a:pt x="272" y="1"/>
                    <a:pt x="258" y="0"/>
                    <a:pt x="24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8468;p32">
              <a:extLst>
                <a:ext uri="{FF2B5EF4-FFF2-40B4-BE49-F238E27FC236}">
                  <a16:creationId xmlns:a16="http://schemas.microsoft.com/office/drawing/2014/main" id="{D98526AE-9F1E-427D-A62C-34460B8EB4D2}"/>
                </a:ext>
              </a:extLst>
            </p:cNvPr>
            <p:cNvSpPr/>
            <p:nvPr/>
          </p:nvSpPr>
          <p:spPr>
            <a:xfrm>
              <a:off x="5926475" y="2167950"/>
              <a:ext cx="4350" cy="2825"/>
            </a:xfrm>
            <a:custGeom>
              <a:avLst/>
              <a:gdLst/>
              <a:ahLst/>
              <a:cxnLst/>
              <a:rect l="l" t="t" r="r" b="b"/>
              <a:pathLst>
                <a:path w="174" h="113" extrusionOk="0">
                  <a:moveTo>
                    <a:pt x="173" y="1"/>
                  </a:moveTo>
                  <a:lnTo>
                    <a:pt x="173" y="1"/>
                  </a:lnTo>
                  <a:cubicBezTo>
                    <a:pt x="166" y="17"/>
                    <a:pt x="148" y="21"/>
                    <a:pt x="126" y="21"/>
                  </a:cubicBezTo>
                  <a:cubicBezTo>
                    <a:pt x="108" y="21"/>
                    <a:pt x="88" y="19"/>
                    <a:pt x="70" y="19"/>
                  </a:cubicBezTo>
                  <a:cubicBezTo>
                    <a:pt x="30" y="19"/>
                    <a:pt x="0" y="31"/>
                    <a:pt x="30" y="108"/>
                  </a:cubicBezTo>
                  <a:cubicBezTo>
                    <a:pt x="32" y="111"/>
                    <a:pt x="35" y="113"/>
                    <a:pt x="40" y="113"/>
                  </a:cubicBezTo>
                  <a:cubicBezTo>
                    <a:pt x="70" y="113"/>
                    <a:pt x="152" y="52"/>
                    <a:pt x="17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8469;p32">
              <a:extLst>
                <a:ext uri="{FF2B5EF4-FFF2-40B4-BE49-F238E27FC236}">
                  <a16:creationId xmlns:a16="http://schemas.microsoft.com/office/drawing/2014/main" id="{A27258E1-AA75-41D4-8256-6CBC71B41AC4}"/>
                </a:ext>
              </a:extLst>
            </p:cNvPr>
            <p:cNvSpPr/>
            <p:nvPr/>
          </p:nvSpPr>
          <p:spPr>
            <a:xfrm>
              <a:off x="5475075" y="2135800"/>
              <a:ext cx="133075" cy="8375"/>
            </a:xfrm>
            <a:custGeom>
              <a:avLst/>
              <a:gdLst/>
              <a:ahLst/>
              <a:cxnLst/>
              <a:rect l="l" t="t" r="r" b="b"/>
              <a:pathLst>
                <a:path w="5323" h="335" extrusionOk="0">
                  <a:moveTo>
                    <a:pt x="1596" y="1"/>
                  </a:moveTo>
                  <a:cubicBezTo>
                    <a:pt x="1411" y="105"/>
                    <a:pt x="1216" y="145"/>
                    <a:pt x="1017" y="145"/>
                  </a:cubicBezTo>
                  <a:cubicBezTo>
                    <a:pt x="921" y="145"/>
                    <a:pt x="824" y="135"/>
                    <a:pt x="727" y="120"/>
                  </a:cubicBezTo>
                  <a:cubicBezTo>
                    <a:pt x="477" y="144"/>
                    <a:pt x="239" y="156"/>
                    <a:pt x="1" y="168"/>
                  </a:cubicBezTo>
                  <a:cubicBezTo>
                    <a:pt x="143" y="276"/>
                    <a:pt x="298" y="300"/>
                    <a:pt x="458" y="300"/>
                  </a:cubicBezTo>
                  <a:cubicBezTo>
                    <a:pt x="577" y="300"/>
                    <a:pt x="700" y="287"/>
                    <a:pt x="822" y="287"/>
                  </a:cubicBezTo>
                  <a:lnTo>
                    <a:pt x="3453" y="334"/>
                  </a:lnTo>
                  <a:lnTo>
                    <a:pt x="5323" y="287"/>
                  </a:lnTo>
                  <a:cubicBezTo>
                    <a:pt x="5239" y="180"/>
                    <a:pt x="5140" y="156"/>
                    <a:pt x="5039" y="156"/>
                  </a:cubicBezTo>
                  <a:cubicBezTo>
                    <a:pt x="4982" y="156"/>
                    <a:pt x="4926" y="163"/>
                    <a:pt x="4870" y="168"/>
                  </a:cubicBezTo>
                  <a:lnTo>
                    <a:pt x="3168" y="168"/>
                  </a:lnTo>
                  <a:cubicBezTo>
                    <a:pt x="2977" y="156"/>
                    <a:pt x="2787" y="156"/>
                    <a:pt x="2584" y="156"/>
                  </a:cubicBezTo>
                  <a:cubicBezTo>
                    <a:pt x="2475" y="84"/>
                    <a:pt x="2359" y="68"/>
                    <a:pt x="2241" y="68"/>
                  </a:cubicBezTo>
                  <a:cubicBezTo>
                    <a:pt x="2136" y="68"/>
                    <a:pt x="2030" y="81"/>
                    <a:pt x="1926" y="81"/>
                  </a:cubicBezTo>
                  <a:cubicBezTo>
                    <a:pt x="1812" y="81"/>
                    <a:pt x="1701" y="65"/>
                    <a:pt x="159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8470;p32">
              <a:extLst>
                <a:ext uri="{FF2B5EF4-FFF2-40B4-BE49-F238E27FC236}">
                  <a16:creationId xmlns:a16="http://schemas.microsoft.com/office/drawing/2014/main" id="{40DBEBA5-859F-4118-883C-25CFB3D94A27}"/>
                </a:ext>
              </a:extLst>
            </p:cNvPr>
            <p:cNvSpPr/>
            <p:nvPr/>
          </p:nvSpPr>
          <p:spPr>
            <a:xfrm>
              <a:off x="5402150" y="2147350"/>
              <a:ext cx="20850" cy="2475"/>
            </a:xfrm>
            <a:custGeom>
              <a:avLst/>
              <a:gdLst/>
              <a:ahLst/>
              <a:cxnLst/>
              <a:rect l="l" t="t" r="r" b="b"/>
              <a:pathLst>
                <a:path w="834" h="99" extrusionOk="0">
                  <a:moveTo>
                    <a:pt x="389" y="0"/>
                  </a:moveTo>
                  <a:cubicBezTo>
                    <a:pt x="256" y="0"/>
                    <a:pt x="126" y="30"/>
                    <a:pt x="1" y="98"/>
                  </a:cubicBezTo>
                  <a:lnTo>
                    <a:pt x="834" y="98"/>
                  </a:lnTo>
                  <a:cubicBezTo>
                    <a:pt x="685" y="36"/>
                    <a:pt x="535" y="0"/>
                    <a:pt x="3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8471;p32">
              <a:extLst>
                <a:ext uri="{FF2B5EF4-FFF2-40B4-BE49-F238E27FC236}">
                  <a16:creationId xmlns:a16="http://schemas.microsoft.com/office/drawing/2014/main" id="{B5DE1741-23E1-438E-B1B9-251D4BEBCF0A}"/>
                </a:ext>
              </a:extLst>
            </p:cNvPr>
            <p:cNvSpPr/>
            <p:nvPr/>
          </p:nvSpPr>
          <p:spPr>
            <a:xfrm>
              <a:off x="5511100" y="2150650"/>
              <a:ext cx="19075" cy="3425"/>
            </a:xfrm>
            <a:custGeom>
              <a:avLst/>
              <a:gdLst/>
              <a:ahLst/>
              <a:cxnLst/>
              <a:rect l="l" t="t" r="r" b="b"/>
              <a:pathLst>
                <a:path w="763" h="137" extrusionOk="0">
                  <a:moveTo>
                    <a:pt x="214" y="0"/>
                  </a:moveTo>
                  <a:cubicBezTo>
                    <a:pt x="145" y="0"/>
                    <a:pt x="73" y="2"/>
                    <a:pt x="0" y="2"/>
                  </a:cubicBezTo>
                  <a:cubicBezTo>
                    <a:pt x="119" y="109"/>
                    <a:pt x="247" y="136"/>
                    <a:pt x="377" y="136"/>
                  </a:cubicBezTo>
                  <a:cubicBezTo>
                    <a:pt x="506" y="136"/>
                    <a:pt x="637" y="109"/>
                    <a:pt x="762" y="109"/>
                  </a:cubicBezTo>
                  <a:cubicBezTo>
                    <a:pt x="588" y="13"/>
                    <a:pt x="407" y="0"/>
                    <a:pt x="2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8472;p32">
              <a:extLst>
                <a:ext uri="{FF2B5EF4-FFF2-40B4-BE49-F238E27FC236}">
                  <a16:creationId xmlns:a16="http://schemas.microsoft.com/office/drawing/2014/main" id="{DB3BA251-1C80-4ED5-806F-14F34417AE9B}"/>
                </a:ext>
              </a:extLst>
            </p:cNvPr>
            <p:cNvSpPr/>
            <p:nvPr/>
          </p:nvSpPr>
          <p:spPr>
            <a:xfrm>
              <a:off x="5423575" y="2148675"/>
              <a:ext cx="5975" cy="1150"/>
            </a:xfrm>
            <a:custGeom>
              <a:avLst/>
              <a:gdLst/>
              <a:ahLst/>
              <a:cxnLst/>
              <a:rect l="l" t="t" r="r" b="b"/>
              <a:pathLst>
                <a:path w="239" h="46" extrusionOk="0">
                  <a:moveTo>
                    <a:pt x="129" y="1"/>
                  </a:moveTo>
                  <a:cubicBezTo>
                    <a:pt x="90" y="1"/>
                    <a:pt x="48" y="16"/>
                    <a:pt x="1" y="45"/>
                  </a:cubicBezTo>
                  <a:lnTo>
                    <a:pt x="239" y="45"/>
                  </a:lnTo>
                  <a:cubicBezTo>
                    <a:pt x="203" y="16"/>
                    <a:pt x="167" y="1"/>
                    <a:pt x="1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8473;p32">
              <a:extLst>
                <a:ext uri="{FF2B5EF4-FFF2-40B4-BE49-F238E27FC236}">
                  <a16:creationId xmlns:a16="http://schemas.microsoft.com/office/drawing/2014/main" id="{3FFC7543-17AF-42B6-B775-F178DB57BD3C}"/>
                </a:ext>
              </a:extLst>
            </p:cNvPr>
            <p:cNvSpPr/>
            <p:nvPr/>
          </p:nvSpPr>
          <p:spPr>
            <a:xfrm>
              <a:off x="5395000" y="2148675"/>
              <a:ext cx="6275" cy="1150"/>
            </a:xfrm>
            <a:custGeom>
              <a:avLst/>
              <a:gdLst/>
              <a:ahLst/>
              <a:cxnLst/>
              <a:rect l="l" t="t" r="r" b="b"/>
              <a:pathLst>
                <a:path w="251" h="46" extrusionOk="0">
                  <a:moveTo>
                    <a:pt x="121" y="1"/>
                  </a:moveTo>
                  <a:cubicBezTo>
                    <a:pt x="78" y="1"/>
                    <a:pt x="37" y="16"/>
                    <a:pt x="1" y="45"/>
                  </a:cubicBezTo>
                  <a:lnTo>
                    <a:pt x="251" y="45"/>
                  </a:lnTo>
                  <a:cubicBezTo>
                    <a:pt x="209" y="16"/>
                    <a:pt x="165" y="1"/>
                    <a:pt x="12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8474;p32">
              <a:extLst>
                <a:ext uri="{FF2B5EF4-FFF2-40B4-BE49-F238E27FC236}">
                  <a16:creationId xmlns:a16="http://schemas.microsoft.com/office/drawing/2014/main" id="{D3252E7C-C3DC-4C7D-8043-21884E0DF99C}"/>
                </a:ext>
              </a:extLst>
            </p:cNvPr>
            <p:cNvSpPr/>
            <p:nvPr/>
          </p:nvSpPr>
          <p:spPr>
            <a:xfrm>
              <a:off x="5378350" y="2124700"/>
              <a:ext cx="7150" cy="7625"/>
            </a:xfrm>
            <a:custGeom>
              <a:avLst/>
              <a:gdLst/>
              <a:ahLst/>
              <a:cxnLst/>
              <a:rect l="l" t="t" r="r" b="b"/>
              <a:pathLst>
                <a:path w="286" h="305" extrusionOk="0">
                  <a:moveTo>
                    <a:pt x="181" y="1"/>
                  </a:moveTo>
                  <a:cubicBezTo>
                    <a:pt x="91" y="1"/>
                    <a:pt x="57" y="124"/>
                    <a:pt x="0" y="171"/>
                  </a:cubicBezTo>
                  <a:cubicBezTo>
                    <a:pt x="51" y="272"/>
                    <a:pt x="136" y="305"/>
                    <a:pt x="234" y="305"/>
                  </a:cubicBezTo>
                  <a:cubicBezTo>
                    <a:pt x="251" y="305"/>
                    <a:pt x="268" y="304"/>
                    <a:pt x="286" y="302"/>
                  </a:cubicBezTo>
                  <a:lnTo>
                    <a:pt x="286" y="16"/>
                  </a:lnTo>
                  <a:lnTo>
                    <a:pt x="262" y="28"/>
                  </a:lnTo>
                  <a:cubicBezTo>
                    <a:pt x="230" y="9"/>
                    <a:pt x="204" y="1"/>
                    <a:pt x="1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8475;p32">
              <a:extLst>
                <a:ext uri="{FF2B5EF4-FFF2-40B4-BE49-F238E27FC236}">
                  <a16:creationId xmlns:a16="http://schemas.microsoft.com/office/drawing/2014/main" id="{F50A7696-3B22-4474-B8AA-93AFFCB37E0E}"/>
                </a:ext>
              </a:extLst>
            </p:cNvPr>
            <p:cNvSpPr/>
            <p:nvPr/>
          </p:nvSpPr>
          <p:spPr>
            <a:xfrm>
              <a:off x="5302725" y="2105475"/>
              <a:ext cx="25325" cy="23525"/>
            </a:xfrm>
            <a:custGeom>
              <a:avLst/>
              <a:gdLst/>
              <a:ahLst/>
              <a:cxnLst/>
              <a:rect l="l" t="t" r="r" b="b"/>
              <a:pathLst>
                <a:path w="1013" h="941" extrusionOk="0">
                  <a:moveTo>
                    <a:pt x="529" y="1"/>
                  </a:moveTo>
                  <a:cubicBezTo>
                    <a:pt x="453" y="1"/>
                    <a:pt x="373" y="22"/>
                    <a:pt x="287" y="47"/>
                  </a:cubicBezTo>
                  <a:cubicBezTo>
                    <a:pt x="1" y="559"/>
                    <a:pt x="477" y="690"/>
                    <a:pt x="727" y="940"/>
                  </a:cubicBezTo>
                  <a:cubicBezTo>
                    <a:pt x="882" y="940"/>
                    <a:pt x="965" y="892"/>
                    <a:pt x="906" y="726"/>
                  </a:cubicBezTo>
                  <a:cubicBezTo>
                    <a:pt x="870" y="583"/>
                    <a:pt x="882" y="440"/>
                    <a:pt x="1013" y="357"/>
                  </a:cubicBezTo>
                  <a:cubicBezTo>
                    <a:pt x="906" y="261"/>
                    <a:pt x="822" y="166"/>
                    <a:pt x="727" y="71"/>
                  </a:cubicBezTo>
                  <a:cubicBezTo>
                    <a:pt x="664" y="19"/>
                    <a:pt x="598" y="1"/>
                    <a:pt x="52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8476;p32">
              <a:extLst>
                <a:ext uri="{FF2B5EF4-FFF2-40B4-BE49-F238E27FC236}">
                  <a16:creationId xmlns:a16="http://schemas.microsoft.com/office/drawing/2014/main" id="{BFC50800-529D-4921-9C17-58CDDB0352F9}"/>
                </a:ext>
              </a:extLst>
            </p:cNvPr>
            <p:cNvSpPr/>
            <p:nvPr/>
          </p:nvSpPr>
          <p:spPr>
            <a:xfrm>
              <a:off x="5303625" y="2106150"/>
              <a:ext cx="17875" cy="22850"/>
            </a:xfrm>
            <a:custGeom>
              <a:avLst/>
              <a:gdLst/>
              <a:ahLst/>
              <a:cxnLst/>
              <a:rect l="l" t="t" r="r" b="b"/>
              <a:pathLst>
                <a:path w="715" h="914" extrusionOk="0">
                  <a:moveTo>
                    <a:pt x="189" y="1"/>
                  </a:moveTo>
                  <a:cubicBezTo>
                    <a:pt x="161" y="1"/>
                    <a:pt x="130" y="12"/>
                    <a:pt x="96" y="32"/>
                  </a:cubicBezTo>
                  <a:cubicBezTo>
                    <a:pt x="1" y="199"/>
                    <a:pt x="12" y="342"/>
                    <a:pt x="132" y="472"/>
                  </a:cubicBezTo>
                  <a:cubicBezTo>
                    <a:pt x="215" y="627"/>
                    <a:pt x="263" y="806"/>
                    <a:pt x="417" y="913"/>
                  </a:cubicBezTo>
                  <a:cubicBezTo>
                    <a:pt x="513" y="913"/>
                    <a:pt x="608" y="889"/>
                    <a:pt x="715" y="889"/>
                  </a:cubicBezTo>
                  <a:cubicBezTo>
                    <a:pt x="691" y="734"/>
                    <a:pt x="608" y="639"/>
                    <a:pt x="477" y="568"/>
                  </a:cubicBezTo>
                  <a:cubicBezTo>
                    <a:pt x="274" y="461"/>
                    <a:pt x="263" y="270"/>
                    <a:pt x="298" y="80"/>
                  </a:cubicBezTo>
                  <a:cubicBezTo>
                    <a:pt x="263" y="24"/>
                    <a:pt x="228" y="1"/>
                    <a:pt x="1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8477;p32">
              <a:extLst>
                <a:ext uri="{FF2B5EF4-FFF2-40B4-BE49-F238E27FC236}">
                  <a16:creationId xmlns:a16="http://schemas.microsoft.com/office/drawing/2014/main" id="{A5486126-C916-4E7D-9917-FB6558B21141}"/>
                </a:ext>
              </a:extLst>
            </p:cNvPr>
            <p:cNvSpPr/>
            <p:nvPr/>
          </p:nvSpPr>
          <p:spPr>
            <a:xfrm>
              <a:off x="5351850" y="2117650"/>
              <a:ext cx="10450" cy="7975"/>
            </a:xfrm>
            <a:custGeom>
              <a:avLst/>
              <a:gdLst/>
              <a:ahLst/>
              <a:cxnLst/>
              <a:rect l="l" t="t" r="r" b="b"/>
              <a:pathLst>
                <a:path w="418" h="319" extrusionOk="0">
                  <a:moveTo>
                    <a:pt x="346" y="1"/>
                  </a:moveTo>
                  <a:cubicBezTo>
                    <a:pt x="321" y="10"/>
                    <a:pt x="295" y="13"/>
                    <a:pt x="268" y="13"/>
                  </a:cubicBezTo>
                  <a:cubicBezTo>
                    <a:pt x="232" y="13"/>
                    <a:pt x="195" y="8"/>
                    <a:pt x="160" y="8"/>
                  </a:cubicBezTo>
                  <a:cubicBezTo>
                    <a:pt x="94" y="8"/>
                    <a:pt x="37" y="26"/>
                    <a:pt x="12" y="132"/>
                  </a:cubicBezTo>
                  <a:cubicBezTo>
                    <a:pt x="0" y="191"/>
                    <a:pt x="48" y="298"/>
                    <a:pt x="96" y="310"/>
                  </a:cubicBezTo>
                  <a:cubicBezTo>
                    <a:pt x="111" y="316"/>
                    <a:pt x="125" y="318"/>
                    <a:pt x="137" y="318"/>
                  </a:cubicBezTo>
                  <a:cubicBezTo>
                    <a:pt x="231" y="318"/>
                    <a:pt x="251" y="176"/>
                    <a:pt x="346" y="155"/>
                  </a:cubicBezTo>
                  <a:cubicBezTo>
                    <a:pt x="417" y="108"/>
                    <a:pt x="417" y="60"/>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8478;p32">
              <a:extLst>
                <a:ext uri="{FF2B5EF4-FFF2-40B4-BE49-F238E27FC236}">
                  <a16:creationId xmlns:a16="http://schemas.microsoft.com/office/drawing/2014/main" id="{F23E8E5C-F1E0-45DD-83D2-1A77BE0BAC7D}"/>
                </a:ext>
              </a:extLst>
            </p:cNvPr>
            <p:cNvSpPr/>
            <p:nvPr/>
          </p:nvSpPr>
          <p:spPr>
            <a:xfrm>
              <a:off x="5378625" y="2121825"/>
              <a:ext cx="7475" cy="7175"/>
            </a:xfrm>
            <a:custGeom>
              <a:avLst/>
              <a:gdLst/>
              <a:ahLst/>
              <a:cxnLst/>
              <a:rect l="l" t="t" r="r" b="b"/>
              <a:pathLst>
                <a:path w="299" h="287" extrusionOk="0">
                  <a:moveTo>
                    <a:pt x="1" y="0"/>
                  </a:moveTo>
                  <a:lnTo>
                    <a:pt x="1" y="286"/>
                  </a:lnTo>
                  <a:lnTo>
                    <a:pt x="275" y="143"/>
                  </a:lnTo>
                  <a:cubicBezTo>
                    <a:pt x="275" y="84"/>
                    <a:pt x="275" y="48"/>
                    <a:pt x="2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8479;p32">
              <a:extLst>
                <a:ext uri="{FF2B5EF4-FFF2-40B4-BE49-F238E27FC236}">
                  <a16:creationId xmlns:a16="http://schemas.microsoft.com/office/drawing/2014/main" id="{5DB0E5BD-03FC-4A50-A00D-D2412270E95B}"/>
                </a:ext>
              </a:extLst>
            </p:cNvPr>
            <p:cNvSpPr/>
            <p:nvPr/>
          </p:nvSpPr>
          <p:spPr>
            <a:xfrm>
              <a:off x="5360475" y="2116150"/>
              <a:ext cx="7175" cy="5400"/>
            </a:xfrm>
            <a:custGeom>
              <a:avLst/>
              <a:gdLst/>
              <a:ahLst/>
              <a:cxnLst/>
              <a:rect l="l" t="t" r="r" b="b"/>
              <a:pathLst>
                <a:path w="287" h="216" extrusionOk="0">
                  <a:moveTo>
                    <a:pt x="185" y="1"/>
                  </a:moveTo>
                  <a:cubicBezTo>
                    <a:pt x="120" y="1"/>
                    <a:pt x="55" y="65"/>
                    <a:pt x="1" y="72"/>
                  </a:cubicBezTo>
                  <a:lnTo>
                    <a:pt x="1" y="215"/>
                  </a:lnTo>
                  <a:lnTo>
                    <a:pt x="286" y="215"/>
                  </a:lnTo>
                  <a:lnTo>
                    <a:pt x="286" y="72"/>
                  </a:lnTo>
                  <a:cubicBezTo>
                    <a:pt x="253" y="19"/>
                    <a:pt x="219" y="1"/>
                    <a:pt x="18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8480;p32">
              <a:extLst>
                <a:ext uri="{FF2B5EF4-FFF2-40B4-BE49-F238E27FC236}">
                  <a16:creationId xmlns:a16="http://schemas.microsoft.com/office/drawing/2014/main" id="{BDC7D3DD-5E25-4E58-BF37-70D2D5F7FFC5}"/>
                </a:ext>
              </a:extLst>
            </p:cNvPr>
            <p:cNvSpPr/>
            <p:nvPr/>
          </p:nvSpPr>
          <p:spPr>
            <a:xfrm>
              <a:off x="5167600" y="2145925"/>
              <a:ext cx="6875" cy="10150"/>
            </a:xfrm>
            <a:custGeom>
              <a:avLst/>
              <a:gdLst/>
              <a:ahLst/>
              <a:cxnLst/>
              <a:rect l="l" t="t" r="r" b="b"/>
              <a:pathLst>
                <a:path w="275" h="406" extrusionOk="0">
                  <a:moveTo>
                    <a:pt x="143" y="1"/>
                  </a:moveTo>
                  <a:lnTo>
                    <a:pt x="0" y="275"/>
                  </a:lnTo>
                  <a:lnTo>
                    <a:pt x="143" y="405"/>
                  </a:lnTo>
                  <a:cubicBezTo>
                    <a:pt x="179" y="370"/>
                    <a:pt x="227" y="334"/>
                    <a:pt x="274" y="286"/>
                  </a:cubicBezTo>
                  <a:lnTo>
                    <a:pt x="274" y="191"/>
                  </a:lnTo>
                  <a:cubicBezTo>
                    <a:pt x="227" y="155"/>
                    <a:pt x="179" y="96"/>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8481;p32">
              <a:extLst>
                <a:ext uri="{FF2B5EF4-FFF2-40B4-BE49-F238E27FC236}">
                  <a16:creationId xmlns:a16="http://schemas.microsoft.com/office/drawing/2014/main" id="{F24E9CE5-13AB-4B57-8CFB-C6477C96D349}"/>
                </a:ext>
              </a:extLst>
            </p:cNvPr>
            <p:cNvSpPr/>
            <p:nvPr/>
          </p:nvSpPr>
          <p:spPr>
            <a:xfrm>
              <a:off x="5255400" y="2099500"/>
              <a:ext cx="51525" cy="19775"/>
            </a:xfrm>
            <a:custGeom>
              <a:avLst/>
              <a:gdLst/>
              <a:ahLst/>
              <a:cxnLst/>
              <a:rect l="l" t="t" r="r" b="b"/>
              <a:pathLst>
                <a:path w="2061" h="791" extrusionOk="0">
                  <a:moveTo>
                    <a:pt x="203" y="0"/>
                  </a:moveTo>
                  <a:lnTo>
                    <a:pt x="203" y="0"/>
                  </a:lnTo>
                  <a:cubicBezTo>
                    <a:pt x="84" y="238"/>
                    <a:pt x="1" y="441"/>
                    <a:pt x="394" y="465"/>
                  </a:cubicBezTo>
                  <a:cubicBezTo>
                    <a:pt x="501" y="465"/>
                    <a:pt x="560" y="524"/>
                    <a:pt x="620" y="596"/>
                  </a:cubicBezTo>
                  <a:cubicBezTo>
                    <a:pt x="703" y="667"/>
                    <a:pt x="834" y="655"/>
                    <a:pt x="918" y="727"/>
                  </a:cubicBezTo>
                  <a:cubicBezTo>
                    <a:pt x="918" y="750"/>
                    <a:pt x="929" y="774"/>
                    <a:pt x="953" y="786"/>
                  </a:cubicBezTo>
                  <a:cubicBezTo>
                    <a:pt x="961" y="789"/>
                    <a:pt x="969" y="790"/>
                    <a:pt x="976" y="790"/>
                  </a:cubicBezTo>
                  <a:cubicBezTo>
                    <a:pt x="1000" y="790"/>
                    <a:pt x="1021" y="773"/>
                    <a:pt x="1049" y="727"/>
                  </a:cubicBezTo>
                  <a:cubicBezTo>
                    <a:pt x="1127" y="699"/>
                    <a:pt x="1204" y="690"/>
                    <a:pt x="1281" y="690"/>
                  </a:cubicBezTo>
                  <a:cubicBezTo>
                    <a:pt x="1484" y="690"/>
                    <a:pt x="1682" y="758"/>
                    <a:pt x="1885" y="758"/>
                  </a:cubicBezTo>
                  <a:cubicBezTo>
                    <a:pt x="1943" y="758"/>
                    <a:pt x="2001" y="753"/>
                    <a:pt x="2061" y="738"/>
                  </a:cubicBezTo>
                  <a:cubicBezTo>
                    <a:pt x="2061" y="608"/>
                    <a:pt x="2049" y="477"/>
                    <a:pt x="2049" y="346"/>
                  </a:cubicBezTo>
                  <a:cubicBezTo>
                    <a:pt x="1787" y="72"/>
                    <a:pt x="1430" y="238"/>
                    <a:pt x="1132" y="119"/>
                  </a:cubicBezTo>
                  <a:cubicBezTo>
                    <a:pt x="1070" y="75"/>
                    <a:pt x="1002" y="51"/>
                    <a:pt x="932" y="51"/>
                  </a:cubicBezTo>
                  <a:cubicBezTo>
                    <a:pt x="907" y="51"/>
                    <a:pt x="883" y="54"/>
                    <a:pt x="858" y="60"/>
                  </a:cubicBezTo>
                  <a:cubicBezTo>
                    <a:pt x="766" y="84"/>
                    <a:pt x="674" y="109"/>
                    <a:pt x="583" y="109"/>
                  </a:cubicBezTo>
                  <a:cubicBezTo>
                    <a:pt x="498" y="109"/>
                    <a:pt x="415" y="87"/>
                    <a:pt x="334" y="24"/>
                  </a:cubicBezTo>
                  <a:cubicBezTo>
                    <a:pt x="287" y="12"/>
                    <a:pt x="239" y="12"/>
                    <a:pt x="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8482;p32">
              <a:extLst>
                <a:ext uri="{FF2B5EF4-FFF2-40B4-BE49-F238E27FC236}">
                  <a16:creationId xmlns:a16="http://schemas.microsoft.com/office/drawing/2014/main" id="{CCF5C550-91DD-477A-9AAA-CCFB04D7DFE4}"/>
                </a:ext>
              </a:extLst>
            </p:cNvPr>
            <p:cNvSpPr/>
            <p:nvPr/>
          </p:nvSpPr>
          <p:spPr>
            <a:xfrm>
              <a:off x="5274450" y="2117650"/>
              <a:ext cx="7175" cy="9275"/>
            </a:xfrm>
            <a:custGeom>
              <a:avLst/>
              <a:gdLst/>
              <a:ahLst/>
              <a:cxnLst/>
              <a:rect l="l" t="t" r="r" b="b"/>
              <a:pathLst>
                <a:path w="287" h="371" extrusionOk="0">
                  <a:moveTo>
                    <a:pt x="156" y="1"/>
                  </a:moveTo>
                  <a:cubicBezTo>
                    <a:pt x="120" y="48"/>
                    <a:pt x="108" y="96"/>
                    <a:pt x="96" y="120"/>
                  </a:cubicBezTo>
                  <a:cubicBezTo>
                    <a:pt x="60" y="215"/>
                    <a:pt x="1" y="310"/>
                    <a:pt x="120" y="358"/>
                  </a:cubicBezTo>
                  <a:cubicBezTo>
                    <a:pt x="139" y="367"/>
                    <a:pt x="157" y="370"/>
                    <a:pt x="173" y="370"/>
                  </a:cubicBezTo>
                  <a:cubicBezTo>
                    <a:pt x="243" y="370"/>
                    <a:pt x="277" y="293"/>
                    <a:pt x="287" y="215"/>
                  </a:cubicBezTo>
                  <a:lnTo>
                    <a:pt x="287"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8483;p32">
              <a:extLst>
                <a:ext uri="{FF2B5EF4-FFF2-40B4-BE49-F238E27FC236}">
                  <a16:creationId xmlns:a16="http://schemas.microsoft.com/office/drawing/2014/main" id="{BA5ABEF6-0D93-4647-B89E-F424DEEF5213}"/>
                </a:ext>
              </a:extLst>
            </p:cNvPr>
            <p:cNvSpPr/>
            <p:nvPr/>
          </p:nvSpPr>
          <p:spPr>
            <a:xfrm>
              <a:off x="5270875" y="2114375"/>
              <a:ext cx="7475" cy="3375"/>
            </a:xfrm>
            <a:custGeom>
              <a:avLst/>
              <a:gdLst/>
              <a:ahLst/>
              <a:cxnLst/>
              <a:rect l="l" t="t" r="r" b="b"/>
              <a:pathLst>
                <a:path w="299" h="135" extrusionOk="0">
                  <a:moveTo>
                    <a:pt x="1" y="1"/>
                  </a:moveTo>
                  <a:cubicBezTo>
                    <a:pt x="52" y="102"/>
                    <a:pt x="145" y="134"/>
                    <a:pt x="246" y="134"/>
                  </a:cubicBezTo>
                  <a:cubicBezTo>
                    <a:pt x="263" y="134"/>
                    <a:pt x="281" y="133"/>
                    <a:pt x="299" y="132"/>
                  </a:cubicBezTo>
                  <a:cubicBezTo>
                    <a:pt x="215" y="13"/>
                    <a:pt x="120" y="1"/>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8484;p32">
              <a:extLst>
                <a:ext uri="{FF2B5EF4-FFF2-40B4-BE49-F238E27FC236}">
                  <a16:creationId xmlns:a16="http://schemas.microsoft.com/office/drawing/2014/main" id="{454B9832-F5C8-4AF7-827C-51018082A7ED}"/>
                </a:ext>
              </a:extLst>
            </p:cNvPr>
            <p:cNvSpPr/>
            <p:nvPr/>
          </p:nvSpPr>
          <p:spPr>
            <a:xfrm>
              <a:off x="5188425" y="2193550"/>
              <a:ext cx="14325" cy="37525"/>
            </a:xfrm>
            <a:custGeom>
              <a:avLst/>
              <a:gdLst/>
              <a:ahLst/>
              <a:cxnLst/>
              <a:rect l="l" t="t" r="r" b="b"/>
              <a:pathLst>
                <a:path w="573" h="1501" extrusionOk="0">
                  <a:moveTo>
                    <a:pt x="287" y="1"/>
                  </a:moveTo>
                  <a:lnTo>
                    <a:pt x="287" y="286"/>
                  </a:lnTo>
                  <a:cubicBezTo>
                    <a:pt x="275" y="429"/>
                    <a:pt x="275" y="572"/>
                    <a:pt x="275" y="715"/>
                  </a:cubicBezTo>
                  <a:cubicBezTo>
                    <a:pt x="239" y="989"/>
                    <a:pt x="1" y="1298"/>
                    <a:pt x="394" y="1501"/>
                  </a:cubicBezTo>
                  <a:cubicBezTo>
                    <a:pt x="465" y="1072"/>
                    <a:pt x="572" y="644"/>
                    <a:pt x="525" y="191"/>
                  </a:cubicBezTo>
                  <a:cubicBezTo>
                    <a:pt x="501" y="120"/>
                    <a:pt x="453" y="60"/>
                    <a:pt x="40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8485;p32">
              <a:extLst>
                <a:ext uri="{FF2B5EF4-FFF2-40B4-BE49-F238E27FC236}">
                  <a16:creationId xmlns:a16="http://schemas.microsoft.com/office/drawing/2014/main" id="{CEF83CFA-6ACF-49B6-84A2-9FAC91639C7E}"/>
                </a:ext>
              </a:extLst>
            </p:cNvPr>
            <p:cNvSpPr/>
            <p:nvPr/>
          </p:nvSpPr>
          <p:spPr>
            <a:xfrm>
              <a:off x="5177425" y="2157550"/>
              <a:ext cx="8050" cy="10725"/>
            </a:xfrm>
            <a:custGeom>
              <a:avLst/>
              <a:gdLst/>
              <a:ahLst/>
              <a:cxnLst/>
              <a:rect l="l" t="t" r="r" b="b"/>
              <a:pathLst>
                <a:path w="322" h="429" extrusionOk="0">
                  <a:moveTo>
                    <a:pt x="0" y="0"/>
                  </a:moveTo>
                  <a:cubicBezTo>
                    <a:pt x="72" y="167"/>
                    <a:pt x="143" y="310"/>
                    <a:pt x="286" y="429"/>
                  </a:cubicBezTo>
                  <a:cubicBezTo>
                    <a:pt x="286" y="226"/>
                    <a:pt x="322"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8486;p32">
              <a:extLst>
                <a:ext uri="{FF2B5EF4-FFF2-40B4-BE49-F238E27FC236}">
                  <a16:creationId xmlns:a16="http://schemas.microsoft.com/office/drawing/2014/main" id="{8E043C3E-C9BE-49F2-AFFF-B114E11BE72F}"/>
                </a:ext>
              </a:extLst>
            </p:cNvPr>
            <p:cNvSpPr/>
            <p:nvPr/>
          </p:nvSpPr>
          <p:spPr>
            <a:xfrm>
              <a:off x="5187850" y="2211125"/>
              <a:ext cx="11625" cy="36925"/>
            </a:xfrm>
            <a:custGeom>
              <a:avLst/>
              <a:gdLst/>
              <a:ahLst/>
              <a:cxnLst/>
              <a:rect l="l" t="t" r="r" b="b"/>
              <a:pathLst>
                <a:path w="465" h="1477" extrusionOk="0">
                  <a:moveTo>
                    <a:pt x="310" y="0"/>
                  </a:moveTo>
                  <a:lnTo>
                    <a:pt x="310" y="0"/>
                  </a:lnTo>
                  <a:cubicBezTo>
                    <a:pt x="107" y="143"/>
                    <a:pt x="179" y="369"/>
                    <a:pt x="167" y="560"/>
                  </a:cubicBezTo>
                  <a:cubicBezTo>
                    <a:pt x="12" y="738"/>
                    <a:pt x="191" y="976"/>
                    <a:pt x="24" y="1143"/>
                  </a:cubicBezTo>
                  <a:cubicBezTo>
                    <a:pt x="24" y="1250"/>
                    <a:pt x="0" y="1369"/>
                    <a:pt x="83" y="1477"/>
                  </a:cubicBezTo>
                  <a:cubicBezTo>
                    <a:pt x="226" y="1322"/>
                    <a:pt x="345" y="1155"/>
                    <a:pt x="464" y="1012"/>
                  </a:cubicBezTo>
                  <a:cubicBezTo>
                    <a:pt x="441" y="941"/>
                    <a:pt x="441" y="857"/>
                    <a:pt x="429" y="786"/>
                  </a:cubicBezTo>
                  <a:cubicBezTo>
                    <a:pt x="143" y="560"/>
                    <a:pt x="357" y="262"/>
                    <a:pt x="3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8487;p32">
              <a:extLst>
                <a:ext uri="{FF2B5EF4-FFF2-40B4-BE49-F238E27FC236}">
                  <a16:creationId xmlns:a16="http://schemas.microsoft.com/office/drawing/2014/main" id="{61CA066B-06EB-44F5-8A69-B1BF45375F33}"/>
                </a:ext>
              </a:extLst>
            </p:cNvPr>
            <p:cNvSpPr/>
            <p:nvPr/>
          </p:nvSpPr>
          <p:spPr>
            <a:xfrm>
              <a:off x="5188425" y="2225700"/>
              <a:ext cx="5400" cy="14325"/>
            </a:xfrm>
            <a:custGeom>
              <a:avLst/>
              <a:gdLst/>
              <a:ahLst/>
              <a:cxnLst/>
              <a:rect l="l" t="t" r="r" b="b"/>
              <a:pathLst>
                <a:path w="216" h="573" extrusionOk="0">
                  <a:moveTo>
                    <a:pt x="144" y="1"/>
                  </a:moveTo>
                  <a:cubicBezTo>
                    <a:pt x="96" y="1"/>
                    <a:pt x="48" y="1"/>
                    <a:pt x="1" y="12"/>
                  </a:cubicBezTo>
                  <a:lnTo>
                    <a:pt x="1" y="143"/>
                  </a:lnTo>
                  <a:lnTo>
                    <a:pt x="1" y="274"/>
                  </a:lnTo>
                  <a:lnTo>
                    <a:pt x="1" y="572"/>
                  </a:lnTo>
                  <a:cubicBezTo>
                    <a:pt x="215" y="417"/>
                    <a:pt x="120" y="191"/>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8488;p32">
              <a:extLst>
                <a:ext uri="{FF2B5EF4-FFF2-40B4-BE49-F238E27FC236}">
                  <a16:creationId xmlns:a16="http://schemas.microsoft.com/office/drawing/2014/main" id="{82AC89D5-11D1-48BE-BD2C-BD482F7ED42E}"/>
                </a:ext>
              </a:extLst>
            </p:cNvPr>
            <p:cNvSpPr/>
            <p:nvPr/>
          </p:nvSpPr>
          <p:spPr>
            <a:xfrm>
              <a:off x="5309875" y="2931750"/>
              <a:ext cx="19075" cy="3800"/>
            </a:xfrm>
            <a:custGeom>
              <a:avLst/>
              <a:gdLst/>
              <a:ahLst/>
              <a:cxnLst/>
              <a:rect l="l" t="t" r="r" b="b"/>
              <a:pathLst>
                <a:path w="763" h="152" extrusionOk="0">
                  <a:moveTo>
                    <a:pt x="763" y="0"/>
                  </a:moveTo>
                  <a:lnTo>
                    <a:pt x="763" y="0"/>
                  </a:lnTo>
                  <a:cubicBezTo>
                    <a:pt x="501" y="12"/>
                    <a:pt x="251" y="36"/>
                    <a:pt x="1" y="60"/>
                  </a:cubicBezTo>
                  <a:cubicBezTo>
                    <a:pt x="143" y="98"/>
                    <a:pt x="285" y="151"/>
                    <a:pt x="424" y="151"/>
                  </a:cubicBezTo>
                  <a:cubicBezTo>
                    <a:pt x="540" y="151"/>
                    <a:pt x="654" y="114"/>
                    <a:pt x="7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8489;p32">
              <a:extLst>
                <a:ext uri="{FF2B5EF4-FFF2-40B4-BE49-F238E27FC236}">
                  <a16:creationId xmlns:a16="http://schemas.microsoft.com/office/drawing/2014/main" id="{68BA20B8-0730-4D5C-896A-768FD35B52B7}"/>
                </a:ext>
              </a:extLst>
            </p:cNvPr>
            <p:cNvSpPr/>
            <p:nvPr/>
          </p:nvSpPr>
          <p:spPr>
            <a:xfrm>
              <a:off x="5281600" y="2101850"/>
              <a:ext cx="39900" cy="6300"/>
            </a:xfrm>
            <a:custGeom>
              <a:avLst/>
              <a:gdLst/>
              <a:ahLst/>
              <a:cxnLst/>
              <a:rect l="l" t="t" r="r" b="b"/>
              <a:pathLst>
                <a:path w="1596" h="252" extrusionOk="0">
                  <a:moveTo>
                    <a:pt x="395" y="1"/>
                  </a:moveTo>
                  <a:cubicBezTo>
                    <a:pt x="262" y="1"/>
                    <a:pt x="130" y="28"/>
                    <a:pt x="1" y="109"/>
                  </a:cubicBezTo>
                  <a:cubicBezTo>
                    <a:pt x="143" y="207"/>
                    <a:pt x="295" y="225"/>
                    <a:pt x="450" y="225"/>
                  </a:cubicBezTo>
                  <a:cubicBezTo>
                    <a:pt x="540" y="225"/>
                    <a:pt x="632" y="219"/>
                    <a:pt x="723" y="219"/>
                  </a:cubicBezTo>
                  <a:cubicBezTo>
                    <a:pt x="816" y="219"/>
                    <a:pt x="909" y="225"/>
                    <a:pt x="1001" y="252"/>
                  </a:cubicBezTo>
                  <a:lnTo>
                    <a:pt x="1191" y="252"/>
                  </a:lnTo>
                  <a:cubicBezTo>
                    <a:pt x="1322" y="228"/>
                    <a:pt x="1453" y="228"/>
                    <a:pt x="1596" y="216"/>
                  </a:cubicBezTo>
                  <a:lnTo>
                    <a:pt x="1596" y="97"/>
                  </a:lnTo>
                  <a:cubicBezTo>
                    <a:pt x="1548" y="85"/>
                    <a:pt x="1489" y="73"/>
                    <a:pt x="1441" y="49"/>
                  </a:cubicBezTo>
                  <a:cubicBezTo>
                    <a:pt x="1251" y="73"/>
                    <a:pt x="1072" y="73"/>
                    <a:pt x="882" y="73"/>
                  </a:cubicBezTo>
                  <a:cubicBezTo>
                    <a:pt x="719" y="40"/>
                    <a:pt x="556" y="1"/>
                    <a:pt x="3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8490;p32">
              <a:extLst>
                <a:ext uri="{FF2B5EF4-FFF2-40B4-BE49-F238E27FC236}">
                  <a16:creationId xmlns:a16="http://schemas.microsoft.com/office/drawing/2014/main" id="{E2E574BB-206C-4FAB-87E2-D8828E0A486E}"/>
                </a:ext>
              </a:extLst>
            </p:cNvPr>
            <p:cNvSpPr/>
            <p:nvPr/>
          </p:nvSpPr>
          <p:spPr>
            <a:xfrm>
              <a:off x="5272675" y="2097250"/>
              <a:ext cx="30375" cy="7025"/>
            </a:xfrm>
            <a:custGeom>
              <a:avLst/>
              <a:gdLst/>
              <a:ahLst/>
              <a:cxnLst/>
              <a:rect l="l" t="t" r="r" b="b"/>
              <a:pathLst>
                <a:path w="1215" h="281" extrusionOk="0">
                  <a:moveTo>
                    <a:pt x="261" y="1"/>
                  </a:moveTo>
                  <a:cubicBezTo>
                    <a:pt x="198" y="1"/>
                    <a:pt x="131" y="19"/>
                    <a:pt x="60" y="55"/>
                  </a:cubicBezTo>
                  <a:cubicBezTo>
                    <a:pt x="48" y="90"/>
                    <a:pt x="48" y="114"/>
                    <a:pt x="60" y="150"/>
                  </a:cubicBezTo>
                  <a:cubicBezTo>
                    <a:pt x="0" y="197"/>
                    <a:pt x="0" y="221"/>
                    <a:pt x="72" y="257"/>
                  </a:cubicBezTo>
                  <a:cubicBezTo>
                    <a:pt x="155" y="257"/>
                    <a:pt x="250" y="269"/>
                    <a:pt x="346" y="281"/>
                  </a:cubicBezTo>
                  <a:cubicBezTo>
                    <a:pt x="643" y="269"/>
                    <a:pt x="917" y="257"/>
                    <a:pt x="1215" y="233"/>
                  </a:cubicBezTo>
                  <a:cubicBezTo>
                    <a:pt x="1109" y="128"/>
                    <a:pt x="985" y="110"/>
                    <a:pt x="856" y="110"/>
                  </a:cubicBezTo>
                  <a:cubicBezTo>
                    <a:pt x="787" y="110"/>
                    <a:pt x="718" y="115"/>
                    <a:pt x="649" y="115"/>
                  </a:cubicBezTo>
                  <a:cubicBezTo>
                    <a:pt x="599" y="115"/>
                    <a:pt x="549" y="112"/>
                    <a:pt x="500" y="102"/>
                  </a:cubicBezTo>
                  <a:cubicBezTo>
                    <a:pt x="425" y="34"/>
                    <a:pt x="346" y="1"/>
                    <a:pt x="2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8491;p32">
              <a:extLst>
                <a:ext uri="{FF2B5EF4-FFF2-40B4-BE49-F238E27FC236}">
                  <a16:creationId xmlns:a16="http://schemas.microsoft.com/office/drawing/2014/main" id="{688FFB6A-D9AF-4DAB-A3C7-A9C628D6C074}"/>
                </a:ext>
              </a:extLst>
            </p:cNvPr>
            <p:cNvSpPr/>
            <p:nvPr/>
          </p:nvSpPr>
          <p:spPr>
            <a:xfrm>
              <a:off x="5263750" y="2100100"/>
              <a:ext cx="10725" cy="5500"/>
            </a:xfrm>
            <a:custGeom>
              <a:avLst/>
              <a:gdLst/>
              <a:ahLst/>
              <a:cxnLst/>
              <a:rect l="l" t="t" r="r" b="b"/>
              <a:pathLst>
                <a:path w="429" h="220" extrusionOk="0">
                  <a:moveTo>
                    <a:pt x="0" y="0"/>
                  </a:moveTo>
                  <a:lnTo>
                    <a:pt x="0" y="0"/>
                  </a:lnTo>
                  <a:cubicBezTo>
                    <a:pt x="50" y="157"/>
                    <a:pt x="125" y="220"/>
                    <a:pt x="218" y="220"/>
                  </a:cubicBezTo>
                  <a:cubicBezTo>
                    <a:pt x="281" y="220"/>
                    <a:pt x="352" y="191"/>
                    <a:pt x="429" y="143"/>
                  </a:cubicBezTo>
                  <a:cubicBezTo>
                    <a:pt x="417" y="107"/>
                    <a:pt x="417" y="60"/>
                    <a:pt x="417" y="36"/>
                  </a:cubicBezTo>
                  <a:cubicBezTo>
                    <a:pt x="262" y="24"/>
                    <a:pt x="131" y="24"/>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8492;p32">
              <a:extLst>
                <a:ext uri="{FF2B5EF4-FFF2-40B4-BE49-F238E27FC236}">
                  <a16:creationId xmlns:a16="http://schemas.microsoft.com/office/drawing/2014/main" id="{53241FD7-15AA-4EC6-B9BD-624563B3BD3F}"/>
                </a:ext>
              </a:extLst>
            </p:cNvPr>
            <p:cNvSpPr/>
            <p:nvPr/>
          </p:nvSpPr>
          <p:spPr>
            <a:xfrm>
              <a:off x="5918875" y="2806750"/>
              <a:ext cx="10150" cy="9175"/>
            </a:xfrm>
            <a:custGeom>
              <a:avLst/>
              <a:gdLst/>
              <a:ahLst/>
              <a:cxnLst/>
              <a:rect l="l" t="t" r="r" b="b"/>
              <a:pathLst>
                <a:path w="406" h="367" extrusionOk="0">
                  <a:moveTo>
                    <a:pt x="121" y="0"/>
                  </a:moveTo>
                  <a:cubicBezTo>
                    <a:pt x="64" y="0"/>
                    <a:pt x="17" y="26"/>
                    <a:pt x="1" y="130"/>
                  </a:cubicBezTo>
                  <a:cubicBezTo>
                    <a:pt x="1" y="202"/>
                    <a:pt x="72" y="345"/>
                    <a:pt x="132" y="357"/>
                  </a:cubicBezTo>
                  <a:cubicBezTo>
                    <a:pt x="153" y="363"/>
                    <a:pt x="171" y="366"/>
                    <a:pt x="188" y="366"/>
                  </a:cubicBezTo>
                  <a:cubicBezTo>
                    <a:pt x="293" y="366"/>
                    <a:pt x="314" y="245"/>
                    <a:pt x="334" y="142"/>
                  </a:cubicBezTo>
                  <a:cubicBezTo>
                    <a:pt x="406" y="95"/>
                    <a:pt x="406" y="59"/>
                    <a:pt x="334" y="23"/>
                  </a:cubicBezTo>
                  <a:cubicBezTo>
                    <a:pt x="324" y="25"/>
                    <a:pt x="314" y="26"/>
                    <a:pt x="304" y="26"/>
                  </a:cubicBezTo>
                  <a:cubicBezTo>
                    <a:pt x="245" y="26"/>
                    <a:pt x="178" y="0"/>
                    <a:pt x="12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8493;p32">
              <a:extLst>
                <a:ext uri="{FF2B5EF4-FFF2-40B4-BE49-F238E27FC236}">
                  <a16:creationId xmlns:a16="http://schemas.microsoft.com/office/drawing/2014/main" id="{5BA1F547-8431-49ED-8097-E26FA0ED25FF}"/>
                </a:ext>
              </a:extLst>
            </p:cNvPr>
            <p:cNvSpPr/>
            <p:nvPr/>
          </p:nvSpPr>
          <p:spPr>
            <a:xfrm>
              <a:off x="5927225" y="2807625"/>
              <a:ext cx="11925" cy="4275"/>
            </a:xfrm>
            <a:custGeom>
              <a:avLst/>
              <a:gdLst/>
              <a:ahLst/>
              <a:cxnLst/>
              <a:rect l="l" t="t" r="r" b="b"/>
              <a:pathLst>
                <a:path w="477" h="171" extrusionOk="0">
                  <a:moveTo>
                    <a:pt x="0" y="0"/>
                  </a:moveTo>
                  <a:lnTo>
                    <a:pt x="0" y="107"/>
                  </a:lnTo>
                  <a:cubicBezTo>
                    <a:pt x="82" y="140"/>
                    <a:pt x="159" y="171"/>
                    <a:pt x="233" y="171"/>
                  </a:cubicBezTo>
                  <a:cubicBezTo>
                    <a:pt x="319" y="171"/>
                    <a:pt x="399" y="129"/>
                    <a:pt x="47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8494;p32">
              <a:extLst>
                <a:ext uri="{FF2B5EF4-FFF2-40B4-BE49-F238E27FC236}">
                  <a16:creationId xmlns:a16="http://schemas.microsoft.com/office/drawing/2014/main" id="{700CDDCE-1CB4-46DB-B8DF-EFB2D1B46E12}"/>
                </a:ext>
              </a:extLst>
            </p:cNvPr>
            <p:cNvSpPr/>
            <p:nvPr/>
          </p:nvSpPr>
          <p:spPr>
            <a:xfrm>
              <a:off x="5372375" y="2107225"/>
              <a:ext cx="2725" cy="3300"/>
            </a:xfrm>
            <a:custGeom>
              <a:avLst/>
              <a:gdLst/>
              <a:ahLst/>
              <a:cxnLst/>
              <a:rect l="l" t="t" r="r" b="b"/>
              <a:pathLst>
                <a:path w="109" h="132" extrusionOk="0">
                  <a:moveTo>
                    <a:pt x="108" y="1"/>
                  </a:moveTo>
                  <a:cubicBezTo>
                    <a:pt x="1" y="48"/>
                    <a:pt x="1" y="96"/>
                    <a:pt x="84" y="132"/>
                  </a:cubicBezTo>
                  <a:cubicBezTo>
                    <a:pt x="84" y="96"/>
                    <a:pt x="108" y="48"/>
                    <a:pt x="1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8495;p32">
              <a:extLst>
                <a:ext uri="{FF2B5EF4-FFF2-40B4-BE49-F238E27FC236}">
                  <a16:creationId xmlns:a16="http://schemas.microsoft.com/office/drawing/2014/main" id="{1D3D0F91-91B6-4B00-885B-BAC72545281E}"/>
                </a:ext>
              </a:extLst>
            </p:cNvPr>
            <p:cNvSpPr/>
            <p:nvPr/>
          </p:nvSpPr>
          <p:spPr>
            <a:xfrm>
              <a:off x="5197375" y="3713775"/>
              <a:ext cx="212825" cy="35450"/>
            </a:xfrm>
            <a:custGeom>
              <a:avLst/>
              <a:gdLst/>
              <a:ahLst/>
              <a:cxnLst/>
              <a:rect l="l" t="t" r="r" b="b"/>
              <a:pathLst>
                <a:path w="8513" h="1418" extrusionOk="0">
                  <a:moveTo>
                    <a:pt x="1472" y="1"/>
                  </a:moveTo>
                  <a:cubicBezTo>
                    <a:pt x="1327" y="1"/>
                    <a:pt x="1190" y="37"/>
                    <a:pt x="1060" y="140"/>
                  </a:cubicBezTo>
                  <a:cubicBezTo>
                    <a:pt x="1001" y="149"/>
                    <a:pt x="944" y="154"/>
                    <a:pt x="887" y="154"/>
                  </a:cubicBezTo>
                  <a:cubicBezTo>
                    <a:pt x="666" y="154"/>
                    <a:pt x="454" y="89"/>
                    <a:pt x="226" y="32"/>
                  </a:cubicBezTo>
                  <a:cubicBezTo>
                    <a:pt x="107" y="199"/>
                    <a:pt x="0" y="366"/>
                    <a:pt x="83" y="568"/>
                  </a:cubicBezTo>
                  <a:cubicBezTo>
                    <a:pt x="191" y="658"/>
                    <a:pt x="316" y="669"/>
                    <a:pt x="442" y="669"/>
                  </a:cubicBezTo>
                  <a:cubicBezTo>
                    <a:pt x="488" y="669"/>
                    <a:pt x="534" y="668"/>
                    <a:pt x="580" y="668"/>
                  </a:cubicBezTo>
                  <a:cubicBezTo>
                    <a:pt x="660" y="668"/>
                    <a:pt x="738" y="673"/>
                    <a:pt x="810" y="699"/>
                  </a:cubicBezTo>
                  <a:cubicBezTo>
                    <a:pt x="881" y="711"/>
                    <a:pt x="953" y="711"/>
                    <a:pt x="1036" y="711"/>
                  </a:cubicBezTo>
                  <a:lnTo>
                    <a:pt x="1357" y="711"/>
                  </a:lnTo>
                  <a:cubicBezTo>
                    <a:pt x="1431" y="717"/>
                    <a:pt x="1505" y="718"/>
                    <a:pt x="1579" y="718"/>
                  </a:cubicBezTo>
                  <a:cubicBezTo>
                    <a:pt x="1681" y="718"/>
                    <a:pt x="1784" y="715"/>
                    <a:pt x="1885" y="715"/>
                  </a:cubicBezTo>
                  <a:cubicBezTo>
                    <a:pt x="2022" y="715"/>
                    <a:pt x="2156" y="721"/>
                    <a:pt x="2286" y="747"/>
                  </a:cubicBezTo>
                  <a:cubicBezTo>
                    <a:pt x="2357" y="783"/>
                    <a:pt x="2417" y="794"/>
                    <a:pt x="2477" y="818"/>
                  </a:cubicBezTo>
                  <a:cubicBezTo>
                    <a:pt x="2588" y="850"/>
                    <a:pt x="2704" y="855"/>
                    <a:pt x="2815" y="855"/>
                  </a:cubicBezTo>
                  <a:cubicBezTo>
                    <a:pt x="2871" y="855"/>
                    <a:pt x="2925" y="854"/>
                    <a:pt x="2977" y="854"/>
                  </a:cubicBezTo>
                  <a:cubicBezTo>
                    <a:pt x="3004" y="855"/>
                    <a:pt x="3031" y="856"/>
                    <a:pt x="3059" y="856"/>
                  </a:cubicBezTo>
                  <a:cubicBezTo>
                    <a:pt x="3169" y="856"/>
                    <a:pt x="3281" y="848"/>
                    <a:pt x="3392" y="848"/>
                  </a:cubicBezTo>
                  <a:cubicBezTo>
                    <a:pt x="3530" y="848"/>
                    <a:pt x="3667" y="860"/>
                    <a:pt x="3798" y="914"/>
                  </a:cubicBezTo>
                  <a:cubicBezTo>
                    <a:pt x="3893" y="949"/>
                    <a:pt x="3989" y="985"/>
                    <a:pt x="4096" y="985"/>
                  </a:cubicBezTo>
                  <a:cubicBezTo>
                    <a:pt x="4763" y="1056"/>
                    <a:pt x="5453" y="1033"/>
                    <a:pt x="6120" y="1187"/>
                  </a:cubicBezTo>
                  <a:cubicBezTo>
                    <a:pt x="6151" y="1184"/>
                    <a:pt x="6181" y="1183"/>
                    <a:pt x="6212" y="1183"/>
                  </a:cubicBezTo>
                  <a:cubicBezTo>
                    <a:pt x="6429" y="1183"/>
                    <a:pt x="6640" y="1250"/>
                    <a:pt x="6870" y="1271"/>
                  </a:cubicBezTo>
                  <a:cubicBezTo>
                    <a:pt x="6913" y="1268"/>
                    <a:pt x="6956" y="1267"/>
                    <a:pt x="7000" y="1267"/>
                  </a:cubicBezTo>
                  <a:cubicBezTo>
                    <a:pt x="7470" y="1267"/>
                    <a:pt x="7924" y="1418"/>
                    <a:pt x="8386" y="1418"/>
                  </a:cubicBezTo>
                  <a:cubicBezTo>
                    <a:pt x="8428" y="1418"/>
                    <a:pt x="8471" y="1416"/>
                    <a:pt x="8513" y="1414"/>
                  </a:cubicBezTo>
                  <a:lnTo>
                    <a:pt x="8513" y="1402"/>
                  </a:lnTo>
                  <a:cubicBezTo>
                    <a:pt x="8382" y="1161"/>
                    <a:pt x="8190" y="981"/>
                    <a:pt x="7901" y="981"/>
                  </a:cubicBezTo>
                  <a:cubicBezTo>
                    <a:pt x="7876" y="981"/>
                    <a:pt x="7850" y="982"/>
                    <a:pt x="7822" y="985"/>
                  </a:cubicBezTo>
                  <a:lnTo>
                    <a:pt x="7799" y="985"/>
                  </a:lnTo>
                  <a:lnTo>
                    <a:pt x="7799" y="854"/>
                  </a:lnTo>
                  <a:lnTo>
                    <a:pt x="7501" y="854"/>
                  </a:lnTo>
                  <a:cubicBezTo>
                    <a:pt x="7377" y="911"/>
                    <a:pt x="7253" y="936"/>
                    <a:pt x="7130" y="936"/>
                  </a:cubicBezTo>
                  <a:cubicBezTo>
                    <a:pt x="6946" y="936"/>
                    <a:pt x="6763" y="880"/>
                    <a:pt x="6584" y="794"/>
                  </a:cubicBezTo>
                  <a:cubicBezTo>
                    <a:pt x="6543" y="802"/>
                    <a:pt x="6502" y="805"/>
                    <a:pt x="6463" y="805"/>
                  </a:cubicBezTo>
                  <a:cubicBezTo>
                    <a:pt x="6092" y="805"/>
                    <a:pt x="5790" y="513"/>
                    <a:pt x="5426" y="513"/>
                  </a:cubicBezTo>
                  <a:cubicBezTo>
                    <a:pt x="5392" y="513"/>
                    <a:pt x="5357" y="515"/>
                    <a:pt x="5322" y="521"/>
                  </a:cubicBezTo>
                  <a:cubicBezTo>
                    <a:pt x="5144" y="521"/>
                    <a:pt x="4953" y="509"/>
                    <a:pt x="4798" y="449"/>
                  </a:cubicBezTo>
                  <a:cubicBezTo>
                    <a:pt x="4691" y="425"/>
                    <a:pt x="4584" y="402"/>
                    <a:pt x="4489" y="390"/>
                  </a:cubicBezTo>
                  <a:cubicBezTo>
                    <a:pt x="4274" y="390"/>
                    <a:pt x="4072" y="342"/>
                    <a:pt x="3858" y="283"/>
                  </a:cubicBezTo>
                  <a:cubicBezTo>
                    <a:pt x="3692" y="249"/>
                    <a:pt x="3531" y="242"/>
                    <a:pt x="3369" y="242"/>
                  </a:cubicBezTo>
                  <a:cubicBezTo>
                    <a:pt x="3239" y="242"/>
                    <a:pt x="3109" y="247"/>
                    <a:pt x="2977" y="247"/>
                  </a:cubicBezTo>
                  <a:cubicBezTo>
                    <a:pt x="2932" y="249"/>
                    <a:pt x="2888" y="251"/>
                    <a:pt x="2844" y="251"/>
                  </a:cubicBezTo>
                  <a:cubicBezTo>
                    <a:pt x="2674" y="251"/>
                    <a:pt x="2506" y="230"/>
                    <a:pt x="2346" y="163"/>
                  </a:cubicBezTo>
                  <a:cubicBezTo>
                    <a:pt x="2084" y="128"/>
                    <a:pt x="1846" y="44"/>
                    <a:pt x="1595" y="9"/>
                  </a:cubicBezTo>
                  <a:cubicBezTo>
                    <a:pt x="1554" y="3"/>
                    <a:pt x="1512" y="1"/>
                    <a:pt x="14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8496;p32">
              <a:extLst>
                <a:ext uri="{FF2B5EF4-FFF2-40B4-BE49-F238E27FC236}">
                  <a16:creationId xmlns:a16="http://schemas.microsoft.com/office/drawing/2014/main" id="{4F2E103F-124D-4468-BEA4-81DC8B94CF6A}"/>
                </a:ext>
              </a:extLst>
            </p:cNvPr>
            <p:cNvSpPr/>
            <p:nvPr/>
          </p:nvSpPr>
          <p:spPr>
            <a:xfrm>
              <a:off x="5545025" y="3742250"/>
              <a:ext cx="109275" cy="14325"/>
            </a:xfrm>
            <a:custGeom>
              <a:avLst/>
              <a:gdLst/>
              <a:ahLst/>
              <a:cxnLst/>
              <a:rect l="l" t="t" r="r" b="b"/>
              <a:pathLst>
                <a:path w="4371" h="573" extrusionOk="0">
                  <a:moveTo>
                    <a:pt x="72" y="1"/>
                  </a:moveTo>
                  <a:cubicBezTo>
                    <a:pt x="60" y="25"/>
                    <a:pt x="24" y="60"/>
                    <a:pt x="12" y="84"/>
                  </a:cubicBezTo>
                  <a:cubicBezTo>
                    <a:pt x="1" y="156"/>
                    <a:pt x="24" y="215"/>
                    <a:pt x="72" y="275"/>
                  </a:cubicBezTo>
                  <a:cubicBezTo>
                    <a:pt x="1501" y="453"/>
                    <a:pt x="2941" y="453"/>
                    <a:pt x="4370" y="572"/>
                  </a:cubicBezTo>
                  <a:cubicBezTo>
                    <a:pt x="4334" y="489"/>
                    <a:pt x="4299" y="382"/>
                    <a:pt x="4239" y="275"/>
                  </a:cubicBezTo>
                  <a:cubicBezTo>
                    <a:pt x="4287" y="239"/>
                    <a:pt x="4287" y="191"/>
                    <a:pt x="4227" y="156"/>
                  </a:cubicBezTo>
                  <a:cubicBezTo>
                    <a:pt x="4173" y="153"/>
                    <a:pt x="4119" y="152"/>
                    <a:pt x="4066" y="152"/>
                  </a:cubicBezTo>
                  <a:cubicBezTo>
                    <a:pt x="3860" y="152"/>
                    <a:pt x="3654" y="166"/>
                    <a:pt x="3449" y="166"/>
                  </a:cubicBezTo>
                  <a:cubicBezTo>
                    <a:pt x="3175" y="166"/>
                    <a:pt x="2902" y="141"/>
                    <a:pt x="2632" y="25"/>
                  </a:cubicBezTo>
                  <a:cubicBezTo>
                    <a:pt x="1786" y="13"/>
                    <a:pt x="917" y="13"/>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8497;p32">
              <a:extLst>
                <a:ext uri="{FF2B5EF4-FFF2-40B4-BE49-F238E27FC236}">
                  <a16:creationId xmlns:a16="http://schemas.microsoft.com/office/drawing/2014/main" id="{0397CF7E-8A2A-41BF-A7F4-9D42375CA1B4}"/>
                </a:ext>
              </a:extLst>
            </p:cNvPr>
            <p:cNvSpPr/>
            <p:nvPr/>
          </p:nvSpPr>
          <p:spPr>
            <a:xfrm>
              <a:off x="5238750" y="3749850"/>
              <a:ext cx="108350" cy="22100"/>
            </a:xfrm>
            <a:custGeom>
              <a:avLst/>
              <a:gdLst/>
              <a:ahLst/>
              <a:cxnLst/>
              <a:rect l="l" t="t" r="r" b="b"/>
              <a:pathLst>
                <a:path w="4334" h="884" extrusionOk="0">
                  <a:moveTo>
                    <a:pt x="533" y="0"/>
                  </a:moveTo>
                  <a:cubicBezTo>
                    <a:pt x="348" y="0"/>
                    <a:pt x="167" y="30"/>
                    <a:pt x="0" y="173"/>
                  </a:cubicBezTo>
                  <a:cubicBezTo>
                    <a:pt x="131" y="375"/>
                    <a:pt x="429" y="209"/>
                    <a:pt x="572" y="411"/>
                  </a:cubicBezTo>
                  <a:cubicBezTo>
                    <a:pt x="664" y="420"/>
                    <a:pt x="757" y="428"/>
                    <a:pt x="849" y="428"/>
                  </a:cubicBezTo>
                  <a:cubicBezTo>
                    <a:pt x="888" y="428"/>
                    <a:pt x="926" y="427"/>
                    <a:pt x="964" y="423"/>
                  </a:cubicBezTo>
                  <a:cubicBezTo>
                    <a:pt x="1357" y="745"/>
                    <a:pt x="1845" y="506"/>
                    <a:pt x="2262" y="685"/>
                  </a:cubicBezTo>
                  <a:cubicBezTo>
                    <a:pt x="2659" y="735"/>
                    <a:pt x="3056" y="883"/>
                    <a:pt x="3460" y="883"/>
                  </a:cubicBezTo>
                  <a:cubicBezTo>
                    <a:pt x="3540" y="883"/>
                    <a:pt x="3621" y="877"/>
                    <a:pt x="3703" y="864"/>
                  </a:cubicBezTo>
                  <a:cubicBezTo>
                    <a:pt x="3822" y="840"/>
                    <a:pt x="3941" y="792"/>
                    <a:pt x="4001" y="673"/>
                  </a:cubicBezTo>
                  <a:cubicBezTo>
                    <a:pt x="4001" y="494"/>
                    <a:pt x="4120" y="423"/>
                    <a:pt x="4286" y="423"/>
                  </a:cubicBezTo>
                  <a:cubicBezTo>
                    <a:pt x="4334" y="328"/>
                    <a:pt x="4310" y="256"/>
                    <a:pt x="4227" y="209"/>
                  </a:cubicBezTo>
                  <a:cubicBezTo>
                    <a:pt x="4024" y="143"/>
                    <a:pt x="3819" y="128"/>
                    <a:pt x="3614" y="128"/>
                  </a:cubicBezTo>
                  <a:cubicBezTo>
                    <a:pt x="3442" y="128"/>
                    <a:pt x="3271" y="139"/>
                    <a:pt x="3102" y="139"/>
                  </a:cubicBezTo>
                  <a:cubicBezTo>
                    <a:pt x="3068" y="139"/>
                    <a:pt x="3034" y="138"/>
                    <a:pt x="3000" y="137"/>
                  </a:cubicBezTo>
                  <a:cubicBezTo>
                    <a:pt x="2958" y="135"/>
                    <a:pt x="2915" y="134"/>
                    <a:pt x="2872" y="134"/>
                  </a:cubicBezTo>
                  <a:cubicBezTo>
                    <a:pt x="2693" y="134"/>
                    <a:pt x="2512" y="151"/>
                    <a:pt x="2331" y="151"/>
                  </a:cubicBezTo>
                  <a:cubicBezTo>
                    <a:pt x="2120" y="151"/>
                    <a:pt x="1910" y="128"/>
                    <a:pt x="1703" y="30"/>
                  </a:cubicBezTo>
                  <a:cubicBezTo>
                    <a:pt x="1581" y="9"/>
                    <a:pt x="1460" y="4"/>
                    <a:pt x="1336" y="4"/>
                  </a:cubicBezTo>
                  <a:cubicBezTo>
                    <a:pt x="1253" y="4"/>
                    <a:pt x="1169" y="6"/>
                    <a:pt x="1083" y="6"/>
                  </a:cubicBezTo>
                  <a:cubicBezTo>
                    <a:pt x="1032" y="13"/>
                    <a:pt x="981" y="16"/>
                    <a:pt x="928" y="16"/>
                  </a:cubicBezTo>
                  <a:cubicBezTo>
                    <a:pt x="798" y="16"/>
                    <a:pt x="665" y="0"/>
                    <a:pt x="53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8498;p32">
              <a:extLst>
                <a:ext uri="{FF2B5EF4-FFF2-40B4-BE49-F238E27FC236}">
                  <a16:creationId xmlns:a16="http://schemas.microsoft.com/office/drawing/2014/main" id="{A386963B-C3FA-434C-94B0-6B3E25487868}"/>
                </a:ext>
              </a:extLst>
            </p:cNvPr>
            <p:cNvSpPr/>
            <p:nvPr/>
          </p:nvSpPr>
          <p:spPr>
            <a:xfrm>
              <a:off x="5482825" y="3729725"/>
              <a:ext cx="35425" cy="32200"/>
            </a:xfrm>
            <a:custGeom>
              <a:avLst/>
              <a:gdLst/>
              <a:ahLst/>
              <a:cxnLst/>
              <a:rect l="l" t="t" r="r" b="b"/>
              <a:pathLst>
                <a:path w="1417" h="1288" extrusionOk="0">
                  <a:moveTo>
                    <a:pt x="293" y="1"/>
                  </a:moveTo>
                  <a:cubicBezTo>
                    <a:pt x="287" y="1"/>
                    <a:pt x="281" y="1"/>
                    <a:pt x="274" y="2"/>
                  </a:cubicBezTo>
                  <a:cubicBezTo>
                    <a:pt x="60" y="37"/>
                    <a:pt x="0" y="204"/>
                    <a:pt x="0" y="383"/>
                  </a:cubicBezTo>
                  <a:cubicBezTo>
                    <a:pt x="0" y="680"/>
                    <a:pt x="60" y="978"/>
                    <a:pt x="0" y="1288"/>
                  </a:cubicBezTo>
                  <a:cubicBezTo>
                    <a:pt x="339" y="1154"/>
                    <a:pt x="612" y="866"/>
                    <a:pt x="943" y="866"/>
                  </a:cubicBezTo>
                  <a:cubicBezTo>
                    <a:pt x="1053" y="866"/>
                    <a:pt x="1170" y="898"/>
                    <a:pt x="1298" y="978"/>
                  </a:cubicBezTo>
                  <a:cubicBezTo>
                    <a:pt x="1298" y="978"/>
                    <a:pt x="1369" y="871"/>
                    <a:pt x="1417" y="811"/>
                  </a:cubicBezTo>
                  <a:cubicBezTo>
                    <a:pt x="1322" y="526"/>
                    <a:pt x="1072" y="561"/>
                    <a:pt x="869" y="514"/>
                  </a:cubicBezTo>
                  <a:cubicBezTo>
                    <a:pt x="726" y="478"/>
                    <a:pt x="500" y="537"/>
                    <a:pt x="572" y="264"/>
                  </a:cubicBezTo>
                  <a:cubicBezTo>
                    <a:pt x="503" y="127"/>
                    <a:pt x="435" y="1"/>
                    <a:pt x="29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8499;p32">
              <a:extLst>
                <a:ext uri="{FF2B5EF4-FFF2-40B4-BE49-F238E27FC236}">
                  <a16:creationId xmlns:a16="http://schemas.microsoft.com/office/drawing/2014/main" id="{2FB1A79A-0489-4F8C-AD77-81C8618C4124}"/>
                </a:ext>
              </a:extLst>
            </p:cNvPr>
            <p:cNvSpPr/>
            <p:nvPr/>
          </p:nvSpPr>
          <p:spPr>
            <a:xfrm>
              <a:off x="5486975" y="3736300"/>
              <a:ext cx="60150" cy="13850"/>
            </a:xfrm>
            <a:custGeom>
              <a:avLst/>
              <a:gdLst/>
              <a:ahLst/>
              <a:cxnLst/>
              <a:rect l="l" t="t" r="r" b="b"/>
              <a:pathLst>
                <a:path w="2406" h="554" extrusionOk="0">
                  <a:moveTo>
                    <a:pt x="382" y="1"/>
                  </a:moveTo>
                  <a:cubicBezTo>
                    <a:pt x="191" y="13"/>
                    <a:pt x="1" y="60"/>
                    <a:pt x="251" y="263"/>
                  </a:cubicBezTo>
                  <a:cubicBezTo>
                    <a:pt x="537" y="501"/>
                    <a:pt x="941" y="370"/>
                    <a:pt x="1251" y="548"/>
                  </a:cubicBezTo>
                  <a:cubicBezTo>
                    <a:pt x="1291" y="548"/>
                    <a:pt x="1325" y="554"/>
                    <a:pt x="1354" y="554"/>
                  </a:cubicBezTo>
                  <a:cubicBezTo>
                    <a:pt x="1369" y="554"/>
                    <a:pt x="1382" y="552"/>
                    <a:pt x="1394" y="548"/>
                  </a:cubicBezTo>
                  <a:lnTo>
                    <a:pt x="1846" y="501"/>
                  </a:lnTo>
                  <a:cubicBezTo>
                    <a:pt x="2001" y="358"/>
                    <a:pt x="2251" y="429"/>
                    <a:pt x="2406" y="298"/>
                  </a:cubicBezTo>
                  <a:lnTo>
                    <a:pt x="2394" y="239"/>
                  </a:lnTo>
                  <a:cubicBezTo>
                    <a:pt x="2306" y="143"/>
                    <a:pt x="2194" y="125"/>
                    <a:pt x="2077" y="125"/>
                  </a:cubicBezTo>
                  <a:cubicBezTo>
                    <a:pt x="2005" y="125"/>
                    <a:pt x="1931" y="132"/>
                    <a:pt x="1858" y="132"/>
                  </a:cubicBezTo>
                  <a:cubicBezTo>
                    <a:pt x="1370" y="132"/>
                    <a:pt x="858" y="132"/>
                    <a:pt x="3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8500;p32">
              <a:extLst>
                <a:ext uri="{FF2B5EF4-FFF2-40B4-BE49-F238E27FC236}">
                  <a16:creationId xmlns:a16="http://schemas.microsoft.com/office/drawing/2014/main" id="{859BF5C7-E36E-4E77-A2F4-F58CB01C4B2A}"/>
                </a:ext>
              </a:extLst>
            </p:cNvPr>
            <p:cNvSpPr/>
            <p:nvPr/>
          </p:nvSpPr>
          <p:spPr>
            <a:xfrm>
              <a:off x="5334875" y="3771975"/>
              <a:ext cx="70275" cy="16025"/>
            </a:xfrm>
            <a:custGeom>
              <a:avLst/>
              <a:gdLst/>
              <a:ahLst/>
              <a:cxnLst/>
              <a:rect l="l" t="t" r="r" b="b"/>
              <a:pathLst>
                <a:path w="2811" h="641" extrusionOk="0">
                  <a:moveTo>
                    <a:pt x="321" y="0"/>
                  </a:moveTo>
                  <a:cubicBezTo>
                    <a:pt x="198" y="0"/>
                    <a:pt x="84" y="44"/>
                    <a:pt x="1" y="217"/>
                  </a:cubicBezTo>
                  <a:cubicBezTo>
                    <a:pt x="120" y="371"/>
                    <a:pt x="310" y="383"/>
                    <a:pt x="477" y="443"/>
                  </a:cubicBezTo>
                  <a:cubicBezTo>
                    <a:pt x="834" y="491"/>
                    <a:pt x="1168" y="550"/>
                    <a:pt x="1525" y="550"/>
                  </a:cubicBezTo>
                  <a:cubicBezTo>
                    <a:pt x="1552" y="543"/>
                    <a:pt x="1580" y="540"/>
                    <a:pt x="1608" y="540"/>
                  </a:cubicBezTo>
                  <a:cubicBezTo>
                    <a:pt x="1768" y="540"/>
                    <a:pt x="1930" y="640"/>
                    <a:pt x="2085" y="640"/>
                  </a:cubicBezTo>
                  <a:cubicBezTo>
                    <a:pt x="2171" y="640"/>
                    <a:pt x="2254" y="610"/>
                    <a:pt x="2334" y="514"/>
                  </a:cubicBezTo>
                  <a:cubicBezTo>
                    <a:pt x="2442" y="336"/>
                    <a:pt x="2703" y="491"/>
                    <a:pt x="2811" y="276"/>
                  </a:cubicBezTo>
                  <a:cubicBezTo>
                    <a:pt x="2719" y="151"/>
                    <a:pt x="2591" y="125"/>
                    <a:pt x="2462" y="125"/>
                  </a:cubicBezTo>
                  <a:cubicBezTo>
                    <a:pt x="2407" y="125"/>
                    <a:pt x="2352" y="130"/>
                    <a:pt x="2299" y="133"/>
                  </a:cubicBezTo>
                  <a:cubicBezTo>
                    <a:pt x="2230" y="174"/>
                    <a:pt x="2163" y="194"/>
                    <a:pt x="2097" y="194"/>
                  </a:cubicBezTo>
                  <a:cubicBezTo>
                    <a:pt x="2026" y="194"/>
                    <a:pt x="1956" y="171"/>
                    <a:pt x="1882" y="121"/>
                  </a:cubicBezTo>
                  <a:lnTo>
                    <a:pt x="1751" y="121"/>
                  </a:lnTo>
                  <a:cubicBezTo>
                    <a:pt x="1709" y="126"/>
                    <a:pt x="1667" y="128"/>
                    <a:pt x="1625" y="128"/>
                  </a:cubicBezTo>
                  <a:cubicBezTo>
                    <a:pt x="1346" y="128"/>
                    <a:pt x="1068" y="38"/>
                    <a:pt x="798" y="38"/>
                  </a:cubicBezTo>
                  <a:cubicBezTo>
                    <a:pt x="771" y="44"/>
                    <a:pt x="742" y="47"/>
                    <a:pt x="712" y="47"/>
                  </a:cubicBezTo>
                  <a:cubicBezTo>
                    <a:pt x="587" y="47"/>
                    <a:pt x="449" y="0"/>
                    <a:pt x="32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8501;p32">
              <a:extLst>
                <a:ext uri="{FF2B5EF4-FFF2-40B4-BE49-F238E27FC236}">
                  <a16:creationId xmlns:a16="http://schemas.microsoft.com/office/drawing/2014/main" id="{024F1375-4778-43EA-B52C-8CA488970B05}"/>
                </a:ext>
              </a:extLst>
            </p:cNvPr>
            <p:cNvSpPr/>
            <p:nvPr/>
          </p:nvSpPr>
          <p:spPr>
            <a:xfrm>
              <a:off x="5306000" y="3766675"/>
              <a:ext cx="52725" cy="13900"/>
            </a:xfrm>
            <a:custGeom>
              <a:avLst/>
              <a:gdLst/>
              <a:ahLst/>
              <a:cxnLst/>
              <a:rect l="l" t="t" r="r" b="b"/>
              <a:pathLst>
                <a:path w="2109" h="556" extrusionOk="0">
                  <a:moveTo>
                    <a:pt x="1311" y="0"/>
                  </a:moveTo>
                  <a:cubicBezTo>
                    <a:pt x="1215" y="36"/>
                    <a:pt x="1120" y="48"/>
                    <a:pt x="1013" y="60"/>
                  </a:cubicBezTo>
                  <a:cubicBezTo>
                    <a:pt x="977" y="107"/>
                    <a:pt x="918" y="131"/>
                    <a:pt x="858" y="167"/>
                  </a:cubicBezTo>
                  <a:cubicBezTo>
                    <a:pt x="800" y="184"/>
                    <a:pt x="739" y="189"/>
                    <a:pt x="677" y="189"/>
                  </a:cubicBezTo>
                  <a:cubicBezTo>
                    <a:pt x="584" y="189"/>
                    <a:pt x="488" y="177"/>
                    <a:pt x="396" y="177"/>
                  </a:cubicBezTo>
                  <a:cubicBezTo>
                    <a:pt x="250" y="177"/>
                    <a:pt x="111" y="206"/>
                    <a:pt x="1" y="357"/>
                  </a:cubicBezTo>
                  <a:cubicBezTo>
                    <a:pt x="60" y="405"/>
                    <a:pt x="108" y="429"/>
                    <a:pt x="168" y="476"/>
                  </a:cubicBezTo>
                  <a:cubicBezTo>
                    <a:pt x="336" y="523"/>
                    <a:pt x="505" y="555"/>
                    <a:pt x="673" y="555"/>
                  </a:cubicBezTo>
                  <a:cubicBezTo>
                    <a:pt x="848" y="555"/>
                    <a:pt x="1021" y="520"/>
                    <a:pt x="1191" y="429"/>
                  </a:cubicBezTo>
                  <a:cubicBezTo>
                    <a:pt x="1300" y="349"/>
                    <a:pt x="1416" y="330"/>
                    <a:pt x="1533" y="330"/>
                  </a:cubicBezTo>
                  <a:cubicBezTo>
                    <a:pt x="1646" y="330"/>
                    <a:pt x="1761" y="348"/>
                    <a:pt x="1873" y="348"/>
                  </a:cubicBezTo>
                  <a:cubicBezTo>
                    <a:pt x="1924" y="348"/>
                    <a:pt x="1975" y="344"/>
                    <a:pt x="2025" y="333"/>
                  </a:cubicBezTo>
                  <a:cubicBezTo>
                    <a:pt x="2108" y="286"/>
                    <a:pt x="2108" y="238"/>
                    <a:pt x="2025" y="179"/>
                  </a:cubicBezTo>
                  <a:lnTo>
                    <a:pt x="1311"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8502;p32">
              <a:extLst>
                <a:ext uri="{FF2B5EF4-FFF2-40B4-BE49-F238E27FC236}">
                  <a16:creationId xmlns:a16="http://schemas.microsoft.com/office/drawing/2014/main" id="{342F6389-BE22-4D51-822B-5D0E6382F8EB}"/>
                </a:ext>
              </a:extLst>
            </p:cNvPr>
            <p:cNvSpPr/>
            <p:nvPr/>
          </p:nvSpPr>
          <p:spPr>
            <a:xfrm>
              <a:off x="5556925" y="3756725"/>
              <a:ext cx="41700" cy="11450"/>
            </a:xfrm>
            <a:custGeom>
              <a:avLst/>
              <a:gdLst/>
              <a:ahLst/>
              <a:cxnLst/>
              <a:rect l="l" t="t" r="r" b="b"/>
              <a:pathLst>
                <a:path w="1668" h="458" extrusionOk="0">
                  <a:moveTo>
                    <a:pt x="242" y="1"/>
                  </a:moveTo>
                  <a:cubicBezTo>
                    <a:pt x="171" y="1"/>
                    <a:pt x="110" y="36"/>
                    <a:pt x="72" y="148"/>
                  </a:cubicBezTo>
                  <a:cubicBezTo>
                    <a:pt x="1" y="386"/>
                    <a:pt x="382" y="267"/>
                    <a:pt x="489" y="434"/>
                  </a:cubicBezTo>
                  <a:cubicBezTo>
                    <a:pt x="668" y="446"/>
                    <a:pt x="846" y="446"/>
                    <a:pt x="1025" y="458"/>
                  </a:cubicBezTo>
                  <a:cubicBezTo>
                    <a:pt x="1136" y="299"/>
                    <a:pt x="1284" y="294"/>
                    <a:pt x="1437" y="294"/>
                  </a:cubicBezTo>
                  <a:cubicBezTo>
                    <a:pt x="1448" y="294"/>
                    <a:pt x="1459" y="294"/>
                    <a:pt x="1470" y="294"/>
                  </a:cubicBezTo>
                  <a:cubicBezTo>
                    <a:pt x="1536" y="294"/>
                    <a:pt x="1603" y="293"/>
                    <a:pt x="1668" y="279"/>
                  </a:cubicBezTo>
                  <a:cubicBezTo>
                    <a:pt x="1322" y="112"/>
                    <a:pt x="965" y="160"/>
                    <a:pt x="608" y="100"/>
                  </a:cubicBezTo>
                  <a:cubicBezTo>
                    <a:pt x="492" y="86"/>
                    <a:pt x="354" y="1"/>
                    <a:pt x="24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8503;p32">
              <a:extLst>
                <a:ext uri="{FF2B5EF4-FFF2-40B4-BE49-F238E27FC236}">
                  <a16:creationId xmlns:a16="http://schemas.microsoft.com/office/drawing/2014/main" id="{48787AE5-10A6-4BAE-AA95-074DC787AB7E}"/>
                </a:ext>
              </a:extLst>
            </p:cNvPr>
            <p:cNvSpPr/>
            <p:nvPr/>
          </p:nvSpPr>
          <p:spPr>
            <a:xfrm>
              <a:off x="5726300" y="3814575"/>
              <a:ext cx="11025" cy="33925"/>
            </a:xfrm>
            <a:custGeom>
              <a:avLst/>
              <a:gdLst/>
              <a:ahLst/>
              <a:cxnLst/>
              <a:rect l="l" t="t" r="r" b="b"/>
              <a:pathLst>
                <a:path w="441" h="1357" extrusionOk="0">
                  <a:moveTo>
                    <a:pt x="298" y="1"/>
                  </a:moveTo>
                  <a:cubicBezTo>
                    <a:pt x="203" y="418"/>
                    <a:pt x="393" y="918"/>
                    <a:pt x="0" y="1275"/>
                  </a:cubicBezTo>
                  <a:cubicBezTo>
                    <a:pt x="70" y="1333"/>
                    <a:pt x="142" y="1357"/>
                    <a:pt x="214" y="1357"/>
                  </a:cubicBezTo>
                  <a:cubicBezTo>
                    <a:pt x="291" y="1357"/>
                    <a:pt x="367" y="1330"/>
                    <a:pt x="441" y="1287"/>
                  </a:cubicBezTo>
                  <a:lnTo>
                    <a:pt x="441" y="1156"/>
                  </a:lnTo>
                  <a:cubicBezTo>
                    <a:pt x="429" y="763"/>
                    <a:pt x="429" y="394"/>
                    <a:pt x="429" y="25"/>
                  </a:cubicBezTo>
                  <a:cubicBezTo>
                    <a:pt x="381" y="1"/>
                    <a:pt x="334" y="1"/>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8504;p32">
              <a:extLst>
                <a:ext uri="{FF2B5EF4-FFF2-40B4-BE49-F238E27FC236}">
                  <a16:creationId xmlns:a16="http://schemas.microsoft.com/office/drawing/2014/main" id="{3389F2F2-936E-4AAF-B07A-F645AEE3D1F1}"/>
                </a:ext>
              </a:extLst>
            </p:cNvPr>
            <p:cNvSpPr/>
            <p:nvPr/>
          </p:nvSpPr>
          <p:spPr>
            <a:xfrm>
              <a:off x="5363150" y="3753900"/>
              <a:ext cx="36525" cy="8150"/>
            </a:xfrm>
            <a:custGeom>
              <a:avLst/>
              <a:gdLst/>
              <a:ahLst/>
              <a:cxnLst/>
              <a:rect l="l" t="t" r="r" b="b"/>
              <a:pathLst>
                <a:path w="1461" h="326" extrusionOk="0">
                  <a:moveTo>
                    <a:pt x="220" y="0"/>
                  </a:moveTo>
                  <a:cubicBezTo>
                    <a:pt x="159" y="0"/>
                    <a:pt x="98" y="3"/>
                    <a:pt x="37" y="11"/>
                  </a:cubicBezTo>
                  <a:cubicBezTo>
                    <a:pt x="1" y="47"/>
                    <a:pt x="1" y="106"/>
                    <a:pt x="25" y="142"/>
                  </a:cubicBezTo>
                  <a:cubicBezTo>
                    <a:pt x="120" y="202"/>
                    <a:pt x="251" y="166"/>
                    <a:pt x="334" y="237"/>
                  </a:cubicBezTo>
                  <a:cubicBezTo>
                    <a:pt x="620" y="261"/>
                    <a:pt x="894" y="261"/>
                    <a:pt x="1168" y="273"/>
                  </a:cubicBezTo>
                  <a:cubicBezTo>
                    <a:pt x="1236" y="299"/>
                    <a:pt x="1301" y="325"/>
                    <a:pt x="1352" y="325"/>
                  </a:cubicBezTo>
                  <a:cubicBezTo>
                    <a:pt x="1418" y="325"/>
                    <a:pt x="1460" y="282"/>
                    <a:pt x="1453" y="142"/>
                  </a:cubicBezTo>
                  <a:lnTo>
                    <a:pt x="1453" y="142"/>
                  </a:lnTo>
                  <a:cubicBezTo>
                    <a:pt x="1440" y="142"/>
                    <a:pt x="1426" y="142"/>
                    <a:pt x="1412" y="142"/>
                  </a:cubicBezTo>
                  <a:cubicBezTo>
                    <a:pt x="1012" y="142"/>
                    <a:pt x="619" y="0"/>
                    <a:pt x="2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8505;p32">
              <a:extLst>
                <a:ext uri="{FF2B5EF4-FFF2-40B4-BE49-F238E27FC236}">
                  <a16:creationId xmlns:a16="http://schemas.microsoft.com/office/drawing/2014/main" id="{07E0D0E7-1F4D-4C60-8CF5-C08EB12F22CC}"/>
                </a:ext>
              </a:extLst>
            </p:cNvPr>
            <p:cNvSpPr/>
            <p:nvPr/>
          </p:nvSpPr>
          <p:spPr>
            <a:xfrm>
              <a:off x="5392325" y="3757325"/>
              <a:ext cx="37825" cy="7500"/>
            </a:xfrm>
            <a:custGeom>
              <a:avLst/>
              <a:gdLst/>
              <a:ahLst/>
              <a:cxnLst/>
              <a:rect l="l" t="t" r="r" b="b"/>
              <a:pathLst>
                <a:path w="1513" h="300" extrusionOk="0">
                  <a:moveTo>
                    <a:pt x="414" y="0"/>
                  </a:moveTo>
                  <a:cubicBezTo>
                    <a:pt x="372" y="0"/>
                    <a:pt x="330" y="5"/>
                    <a:pt x="286" y="17"/>
                  </a:cubicBezTo>
                  <a:cubicBezTo>
                    <a:pt x="227" y="136"/>
                    <a:pt x="108" y="124"/>
                    <a:pt x="1" y="148"/>
                  </a:cubicBezTo>
                  <a:cubicBezTo>
                    <a:pt x="221" y="272"/>
                    <a:pt x="452" y="300"/>
                    <a:pt x="686" y="300"/>
                  </a:cubicBezTo>
                  <a:cubicBezTo>
                    <a:pt x="876" y="300"/>
                    <a:pt x="1068" y="282"/>
                    <a:pt x="1258" y="282"/>
                  </a:cubicBezTo>
                  <a:cubicBezTo>
                    <a:pt x="1327" y="282"/>
                    <a:pt x="1396" y="284"/>
                    <a:pt x="1465" y="291"/>
                  </a:cubicBezTo>
                  <a:cubicBezTo>
                    <a:pt x="1513" y="243"/>
                    <a:pt x="1513" y="195"/>
                    <a:pt x="1453" y="148"/>
                  </a:cubicBezTo>
                  <a:cubicBezTo>
                    <a:pt x="1358" y="136"/>
                    <a:pt x="1275" y="136"/>
                    <a:pt x="1179" y="124"/>
                  </a:cubicBezTo>
                  <a:cubicBezTo>
                    <a:pt x="1141" y="133"/>
                    <a:pt x="1104" y="137"/>
                    <a:pt x="1067" y="137"/>
                  </a:cubicBezTo>
                  <a:cubicBezTo>
                    <a:pt x="844" y="137"/>
                    <a:pt x="636" y="0"/>
                    <a:pt x="41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8506;p32">
              <a:extLst>
                <a:ext uri="{FF2B5EF4-FFF2-40B4-BE49-F238E27FC236}">
                  <a16:creationId xmlns:a16="http://schemas.microsoft.com/office/drawing/2014/main" id="{0A13F78D-BC37-407A-921B-CA993A6883A8}"/>
                </a:ext>
              </a:extLst>
            </p:cNvPr>
            <p:cNvSpPr/>
            <p:nvPr/>
          </p:nvSpPr>
          <p:spPr>
            <a:xfrm>
              <a:off x="5694450" y="3842100"/>
              <a:ext cx="32175" cy="11800"/>
            </a:xfrm>
            <a:custGeom>
              <a:avLst/>
              <a:gdLst/>
              <a:ahLst/>
              <a:cxnLst/>
              <a:rect l="l" t="t" r="r" b="b"/>
              <a:pathLst>
                <a:path w="1287" h="472" extrusionOk="0">
                  <a:moveTo>
                    <a:pt x="301" y="0"/>
                  </a:moveTo>
                  <a:cubicBezTo>
                    <a:pt x="248" y="0"/>
                    <a:pt x="195" y="10"/>
                    <a:pt x="143" y="31"/>
                  </a:cubicBezTo>
                  <a:lnTo>
                    <a:pt x="0" y="305"/>
                  </a:lnTo>
                  <a:cubicBezTo>
                    <a:pt x="120" y="317"/>
                    <a:pt x="251" y="317"/>
                    <a:pt x="393" y="329"/>
                  </a:cubicBezTo>
                  <a:cubicBezTo>
                    <a:pt x="485" y="384"/>
                    <a:pt x="581" y="395"/>
                    <a:pt x="677" y="395"/>
                  </a:cubicBezTo>
                  <a:cubicBezTo>
                    <a:pt x="739" y="395"/>
                    <a:pt x="801" y="390"/>
                    <a:pt x="863" y="390"/>
                  </a:cubicBezTo>
                  <a:cubicBezTo>
                    <a:pt x="954" y="390"/>
                    <a:pt x="1044" y="400"/>
                    <a:pt x="1132" y="448"/>
                  </a:cubicBezTo>
                  <a:cubicBezTo>
                    <a:pt x="1179" y="472"/>
                    <a:pt x="1239" y="472"/>
                    <a:pt x="1286" y="472"/>
                  </a:cubicBezTo>
                  <a:cubicBezTo>
                    <a:pt x="1274" y="364"/>
                    <a:pt x="1274" y="269"/>
                    <a:pt x="1274" y="150"/>
                  </a:cubicBezTo>
                  <a:lnTo>
                    <a:pt x="1060" y="150"/>
                  </a:lnTo>
                  <a:cubicBezTo>
                    <a:pt x="893" y="91"/>
                    <a:pt x="715" y="138"/>
                    <a:pt x="572" y="67"/>
                  </a:cubicBezTo>
                  <a:cubicBezTo>
                    <a:pt x="488" y="29"/>
                    <a:pt x="395" y="0"/>
                    <a:pt x="30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8507;p32">
              <a:extLst>
                <a:ext uri="{FF2B5EF4-FFF2-40B4-BE49-F238E27FC236}">
                  <a16:creationId xmlns:a16="http://schemas.microsoft.com/office/drawing/2014/main" id="{E036B126-855C-4346-8ACD-C2E8F5FF4285}"/>
                </a:ext>
              </a:extLst>
            </p:cNvPr>
            <p:cNvSpPr/>
            <p:nvPr/>
          </p:nvSpPr>
          <p:spPr>
            <a:xfrm>
              <a:off x="5369700" y="3782025"/>
              <a:ext cx="29800" cy="7925"/>
            </a:xfrm>
            <a:custGeom>
              <a:avLst/>
              <a:gdLst/>
              <a:ahLst/>
              <a:cxnLst/>
              <a:rect l="l" t="t" r="r" b="b"/>
              <a:pathLst>
                <a:path w="1192" h="317" extrusionOk="0">
                  <a:moveTo>
                    <a:pt x="188" y="1"/>
                  </a:moveTo>
                  <a:cubicBezTo>
                    <a:pt x="146" y="1"/>
                    <a:pt x="104" y="5"/>
                    <a:pt x="60" y="17"/>
                  </a:cubicBezTo>
                  <a:cubicBezTo>
                    <a:pt x="13" y="41"/>
                    <a:pt x="1" y="89"/>
                    <a:pt x="13" y="148"/>
                  </a:cubicBezTo>
                  <a:cubicBezTo>
                    <a:pt x="72" y="208"/>
                    <a:pt x="144" y="231"/>
                    <a:pt x="215" y="279"/>
                  </a:cubicBezTo>
                  <a:cubicBezTo>
                    <a:pt x="228" y="305"/>
                    <a:pt x="251" y="316"/>
                    <a:pt x="277" y="316"/>
                  </a:cubicBezTo>
                  <a:cubicBezTo>
                    <a:pt x="299" y="316"/>
                    <a:pt x="324" y="308"/>
                    <a:pt x="346" y="291"/>
                  </a:cubicBezTo>
                  <a:cubicBezTo>
                    <a:pt x="406" y="315"/>
                    <a:pt x="453" y="315"/>
                    <a:pt x="489" y="315"/>
                  </a:cubicBezTo>
                  <a:cubicBezTo>
                    <a:pt x="535" y="303"/>
                    <a:pt x="582" y="300"/>
                    <a:pt x="629" y="300"/>
                  </a:cubicBezTo>
                  <a:cubicBezTo>
                    <a:pt x="706" y="300"/>
                    <a:pt x="783" y="309"/>
                    <a:pt x="858" y="309"/>
                  </a:cubicBezTo>
                  <a:cubicBezTo>
                    <a:pt x="980" y="309"/>
                    <a:pt x="1096" y="285"/>
                    <a:pt x="1191" y="160"/>
                  </a:cubicBezTo>
                  <a:cubicBezTo>
                    <a:pt x="1108" y="148"/>
                    <a:pt x="1013" y="136"/>
                    <a:pt x="941" y="112"/>
                  </a:cubicBezTo>
                  <a:cubicBezTo>
                    <a:pt x="898" y="124"/>
                    <a:pt x="855" y="129"/>
                    <a:pt x="814" y="129"/>
                  </a:cubicBezTo>
                  <a:cubicBezTo>
                    <a:pt x="599" y="129"/>
                    <a:pt x="402" y="1"/>
                    <a:pt x="18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8508;p32">
              <a:extLst>
                <a:ext uri="{FF2B5EF4-FFF2-40B4-BE49-F238E27FC236}">
                  <a16:creationId xmlns:a16="http://schemas.microsoft.com/office/drawing/2014/main" id="{761868D5-5E62-4F72-A39C-9E49606B257A}"/>
                </a:ext>
              </a:extLst>
            </p:cNvPr>
            <p:cNvSpPr/>
            <p:nvPr/>
          </p:nvSpPr>
          <p:spPr>
            <a:xfrm>
              <a:off x="5356600" y="3771300"/>
              <a:ext cx="22050" cy="7425"/>
            </a:xfrm>
            <a:custGeom>
              <a:avLst/>
              <a:gdLst/>
              <a:ahLst/>
              <a:cxnLst/>
              <a:rect l="l" t="t" r="r" b="b"/>
              <a:pathLst>
                <a:path w="882" h="297" extrusionOk="0">
                  <a:moveTo>
                    <a:pt x="410" y="0"/>
                  </a:moveTo>
                  <a:cubicBezTo>
                    <a:pt x="308" y="0"/>
                    <a:pt x="205" y="9"/>
                    <a:pt x="103" y="9"/>
                  </a:cubicBezTo>
                  <a:cubicBezTo>
                    <a:pt x="69" y="9"/>
                    <a:pt x="35" y="8"/>
                    <a:pt x="1" y="6"/>
                  </a:cubicBezTo>
                  <a:lnTo>
                    <a:pt x="1" y="148"/>
                  </a:lnTo>
                  <a:cubicBezTo>
                    <a:pt x="199" y="148"/>
                    <a:pt x="392" y="297"/>
                    <a:pt x="587" y="297"/>
                  </a:cubicBezTo>
                  <a:cubicBezTo>
                    <a:pt x="685" y="297"/>
                    <a:pt x="783" y="260"/>
                    <a:pt x="882" y="148"/>
                  </a:cubicBezTo>
                  <a:cubicBezTo>
                    <a:pt x="738" y="24"/>
                    <a:pt x="576" y="0"/>
                    <a:pt x="4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8509;p32">
              <a:extLst>
                <a:ext uri="{FF2B5EF4-FFF2-40B4-BE49-F238E27FC236}">
                  <a16:creationId xmlns:a16="http://schemas.microsoft.com/office/drawing/2014/main" id="{9FEC7027-9BBC-4BD7-8E8D-2C0F7DF7681F}"/>
                </a:ext>
              </a:extLst>
            </p:cNvPr>
            <p:cNvSpPr/>
            <p:nvPr/>
          </p:nvSpPr>
          <p:spPr>
            <a:xfrm>
              <a:off x="5665275" y="3778250"/>
              <a:ext cx="32775" cy="4075"/>
            </a:xfrm>
            <a:custGeom>
              <a:avLst/>
              <a:gdLst/>
              <a:ahLst/>
              <a:cxnLst/>
              <a:rect l="l" t="t" r="r" b="b"/>
              <a:pathLst>
                <a:path w="1311" h="163" extrusionOk="0">
                  <a:moveTo>
                    <a:pt x="206" y="0"/>
                  </a:moveTo>
                  <a:cubicBezTo>
                    <a:pt x="138" y="0"/>
                    <a:pt x="69" y="4"/>
                    <a:pt x="1" y="13"/>
                  </a:cubicBezTo>
                  <a:cubicBezTo>
                    <a:pt x="199" y="132"/>
                    <a:pt x="403" y="162"/>
                    <a:pt x="611" y="162"/>
                  </a:cubicBezTo>
                  <a:cubicBezTo>
                    <a:pt x="822" y="162"/>
                    <a:pt x="1036" y="132"/>
                    <a:pt x="1254" y="132"/>
                  </a:cubicBezTo>
                  <a:cubicBezTo>
                    <a:pt x="1273" y="132"/>
                    <a:pt x="1292" y="132"/>
                    <a:pt x="1310" y="132"/>
                  </a:cubicBezTo>
                  <a:cubicBezTo>
                    <a:pt x="1310" y="85"/>
                    <a:pt x="1287" y="61"/>
                    <a:pt x="1275" y="13"/>
                  </a:cubicBezTo>
                  <a:cubicBezTo>
                    <a:pt x="1168" y="41"/>
                    <a:pt x="1061" y="50"/>
                    <a:pt x="954" y="50"/>
                  </a:cubicBezTo>
                  <a:cubicBezTo>
                    <a:pt x="707" y="50"/>
                    <a:pt x="457" y="0"/>
                    <a:pt x="2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8510;p32">
              <a:extLst>
                <a:ext uri="{FF2B5EF4-FFF2-40B4-BE49-F238E27FC236}">
                  <a16:creationId xmlns:a16="http://schemas.microsoft.com/office/drawing/2014/main" id="{37FDD1E6-6C87-4BED-93F7-714537608E1C}"/>
                </a:ext>
              </a:extLst>
            </p:cNvPr>
            <p:cNvSpPr/>
            <p:nvPr/>
          </p:nvSpPr>
          <p:spPr>
            <a:xfrm>
              <a:off x="5346200" y="3754900"/>
              <a:ext cx="25900" cy="5825"/>
            </a:xfrm>
            <a:custGeom>
              <a:avLst/>
              <a:gdLst/>
              <a:ahLst/>
              <a:cxnLst/>
              <a:rect l="l" t="t" r="r" b="b"/>
              <a:pathLst>
                <a:path w="1036" h="233" extrusionOk="0">
                  <a:moveTo>
                    <a:pt x="334" y="1"/>
                  </a:moveTo>
                  <a:cubicBezTo>
                    <a:pt x="220" y="1"/>
                    <a:pt x="109" y="34"/>
                    <a:pt x="0" y="126"/>
                  </a:cubicBezTo>
                  <a:lnTo>
                    <a:pt x="0" y="233"/>
                  </a:lnTo>
                  <a:cubicBezTo>
                    <a:pt x="345" y="221"/>
                    <a:pt x="691" y="221"/>
                    <a:pt x="1036" y="221"/>
                  </a:cubicBezTo>
                  <a:cubicBezTo>
                    <a:pt x="941" y="126"/>
                    <a:pt x="822" y="114"/>
                    <a:pt x="715" y="90"/>
                  </a:cubicBezTo>
                  <a:cubicBezTo>
                    <a:pt x="584" y="40"/>
                    <a:pt x="457" y="1"/>
                    <a:pt x="33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8511;p32">
              <a:extLst>
                <a:ext uri="{FF2B5EF4-FFF2-40B4-BE49-F238E27FC236}">
                  <a16:creationId xmlns:a16="http://schemas.microsoft.com/office/drawing/2014/main" id="{1949D7D1-5102-49F2-A619-059697A43082}"/>
                </a:ext>
              </a:extLst>
            </p:cNvPr>
            <p:cNvSpPr/>
            <p:nvPr/>
          </p:nvSpPr>
          <p:spPr>
            <a:xfrm>
              <a:off x="5378625" y="3803875"/>
              <a:ext cx="23250" cy="3650"/>
            </a:xfrm>
            <a:custGeom>
              <a:avLst/>
              <a:gdLst/>
              <a:ahLst/>
              <a:cxnLst/>
              <a:rect l="l" t="t" r="r" b="b"/>
              <a:pathLst>
                <a:path w="930" h="146" extrusionOk="0">
                  <a:moveTo>
                    <a:pt x="846" y="0"/>
                  </a:moveTo>
                  <a:cubicBezTo>
                    <a:pt x="572" y="12"/>
                    <a:pt x="287" y="12"/>
                    <a:pt x="1" y="12"/>
                  </a:cubicBezTo>
                  <a:cubicBezTo>
                    <a:pt x="133" y="117"/>
                    <a:pt x="273" y="145"/>
                    <a:pt x="418" y="145"/>
                  </a:cubicBezTo>
                  <a:cubicBezTo>
                    <a:pt x="585" y="145"/>
                    <a:pt x="757" y="108"/>
                    <a:pt x="930" y="108"/>
                  </a:cubicBezTo>
                  <a:cubicBezTo>
                    <a:pt x="894" y="72"/>
                    <a:pt x="870" y="48"/>
                    <a:pt x="84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8512;p32">
              <a:extLst>
                <a:ext uri="{FF2B5EF4-FFF2-40B4-BE49-F238E27FC236}">
                  <a16:creationId xmlns:a16="http://schemas.microsoft.com/office/drawing/2014/main" id="{56F0399F-7AC5-42AD-A623-A80DC2AAD31C}"/>
                </a:ext>
              </a:extLst>
            </p:cNvPr>
            <p:cNvSpPr/>
            <p:nvPr/>
          </p:nvSpPr>
          <p:spPr>
            <a:xfrm>
              <a:off x="5428050" y="3761000"/>
              <a:ext cx="8650" cy="6725"/>
            </a:xfrm>
            <a:custGeom>
              <a:avLst/>
              <a:gdLst/>
              <a:ahLst/>
              <a:cxnLst/>
              <a:rect l="l" t="t" r="r" b="b"/>
              <a:pathLst>
                <a:path w="346" h="269" extrusionOk="0">
                  <a:moveTo>
                    <a:pt x="0" y="1"/>
                  </a:moveTo>
                  <a:cubicBezTo>
                    <a:pt x="24" y="48"/>
                    <a:pt x="24" y="96"/>
                    <a:pt x="24" y="144"/>
                  </a:cubicBezTo>
                  <a:cubicBezTo>
                    <a:pt x="83" y="223"/>
                    <a:pt x="151" y="269"/>
                    <a:pt x="233" y="269"/>
                  </a:cubicBezTo>
                  <a:cubicBezTo>
                    <a:pt x="250" y="269"/>
                    <a:pt x="268" y="267"/>
                    <a:pt x="286" y="263"/>
                  </a:cubicBezTo>
                  <a:cubicBezTo>
                    <a:pt x="322" y="239"/>
                    <a:pt x="346" y="179"/>
                    <a:pt x="334" y="156"/>
                  </a:cubicBezTo>
                  <a:cubicBezTo>
                    <a:pt x="286" y="37"/>
                    <a:pt x="179" y="1"/>
                    <a:pt x="6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8513;p32">
              <a:extLst>
                <a:ext uri="{FF2B5EF4-FFF2-40B4-BE49-F238E27FC236}">
                  <a16:creationId xmlns:a16="http://schemas.microsoft.com/office/drawing/2014/main" id="{6F4842AC-8395-4773-AD32-3B313F17204A}"/>
                </a:ext>
              </a:extLst>
            </p:cNvPr>
            <p:cNvSpPr/>
            <p:nvPr/>
          </p:nvSpPr>
          <p:spPr>
            <a:xfrm>
              <a:off x="5407200" y="3807725"/>
              <a:ext cx="18800" cy="3325"/>
            </a:xfrm>
            <a:custGeom>
              <a:avLst/>
              <a:gdLst/>
              <a:ahLst/>
              <a:cxnLst/>
              <a:rect l="l" t="t" r="r" b="b"/>
              <a:pathLst>
                <a:path w="752" h="133" extrusionOk="0">
                  <a:moveTo>
                    <a:pt x="289" y="0"/>
                  </a:moveTo>
                  <a:cubicBezTo>
                    <a:pt x="222" y="0"/>
                    <a:pt x="154" y="3"/>
                    <a:pt x="85" y="3"/>
                  </a:cubicBezTo>
                  <a:cubicBezTo>
                    <a:pt x="57" y="3"/>
                    <a:pt x="29" y="2"/>
                    <a:pt x="1" y="1"/>
                  </a:cubicBezTo>
                  <a:lnTo>
                    <a:pt x="1" y="1"/>
                  </a:lnTo>
                  <a:cubicBezTo>
                    <a:pt x="114" y="108"/>
                    <a:pt x="239" y="132"/>
                    <a:pt x="367" y="132"/>
                  </a:cubicBezTo>
                  <a:cubicBezTo>
                    <a:pt x="469" y="132"/>
                    <a:pt x="574" y="117"/>
                    <a:pt x="675" y="117"/>
                  </a:cubicBezTo>
                  <a:cubicBezTo>
                    <a:pt x="701" y="117"/>
                    <a:pt x="726" y="118"/>
                    <a:pt x="751" y="120"/>
                  </a:cubicBezTo>
                  <a:cubicBezTo>
                    <a:pt x="602" y="16"/>
                    <a:pt x="448" y="0"/>
                    <a:pt x="28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8514;p32">
              <a:extLst>
                <a:ext uri="{FF2B5EF4-FFF2-40B4-BE49-F238E27FC236}">
                  <a16:creationId xmlns:a16="http://schemas.microsoft.com/office/drawing/2014/main" id="{1CBE9B8B-37C3-4C2D-8461-EB9468E08C41}"/>
                </a:ext>
              </a:extLst>
            </p:cNvPr>
            <p:cNvSpPr/>
            <p:nvPr/>
          </p:nvSpPr>
          <p:spPr>
            <a:xfrm>
              <a:off x="5432225" y="3811200"/>
              <a:ext cx="15800" cy="3300"/>
            </a:xfrm>
            <a:custGeom>
              <a:avLst/>
              <a:gdLst/>
              <a:ahLst/>
              <a:cxnLst/>
              <a:rect l="l" t="t" r="r" b="b"/>
              <a:pathLst>
                <a:path w="632" h="132" extrusionOk="0">
                  <a:moveTo>
                    <a:pt x="281" y="1"/>
                  </a:moveTo>
                  <a:cubicBezTo>
                    <a:pt x="190" y="1"/>
                    <a:pt x="95" y="12"/>
                    <a:pt x="0" y="17"/>
                  </a:cubicBezTo>
                  <a:cubicBezTo>
                    <a:pt x="99" y="109"/>
                    <a:pt x="207" y="132"/>
                    <a:pt x="318" y="132"/>
                  </a:cubicBezTo>
                  <a:cubicBezTo>
                    <a:pt x="421" y="132"/>
                    <a:pt x="528" y="112"/>
                    <a:pt x="631" y="112"/>
                  </a:cubicBezTo>
                  <a:cubicBezTo>
                    <a:pt x="527" y="22"/>
                    <a:pt x="408" y="1"/>
                    <a:pt x="28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8515;p32">
              <a:extLst>
                <a:ext uri="{FF2B5EF4-FFF2-40B4-BE49-F238E27FC236}">
                  <a16:creationId xmlns:a16="http://schemas.microsoft.com/office/drawing/2014/main" id="{71B13DD1-B98D-47D9-824A-6EAB1EFF492C}"/>
                </a:ext>
              </a:extLst>
            </p:cNvPr>
            <p:cNvSpPr/>
            <p:nvPr/>
          </p:nvSpPr>
          <p:spPr>
            <a:xfrm>
              <a:off x="5708450" y="3843525"/>
              <a:ext cx="12225" cy="3350"/>
            </a:xfrm>
            <a:custGeom>
              <a:avLst/>
              <a:gdLst/>
              <a:ahLst/>
              <a:cxnLst/>
              <a:rect l="l" t="t" r="r" b="b"/>
              <a:pathLst>
                <a:path w="489" h="134" extrusionOk="0">
                  <a:moveTo>
                    <a:pt x="215" y="0"/>
                  </a:moveTo>
                  <a:cubicBezTo>
                    <a:pt x="145" y="0"/>
                    <a:pt x="73" y="12"/>
                    <a:pt x="0" y="22"/>
                  </a:cubicBezTo>
                  <a:cubicBezTo>
                    <a:pt x="83" y="112"/>
                    <a:pt x="178" y="133"/>
                    <a:pt x="276" y="133"/>
                  </a:cubicBezTo>
                  <a:cubicBezTo>
                    <a:pt x="346" y="133"/>
                    <a:pt x="418" y="122"/>
                    <a:pt x="488" y="117"/>
                  </a:cubicBezTo>
                  <a:cubicBezTo>
                    <a:pt x="411" y="25"/>
                    <a:pt x="316" y="0"/>
                    <a:pt x="21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8516;p32">
              <a:extLst>
                <a:ext uri="{FF2B5EF4-FFF2-40B4-BE49-F238E27FC236}">
                  <a16:creationId xmlns:a16="http://schemas.microsoft.com/office/drawing/2014/main" id="{81BAF3C7-88ED-4FC3-976C-480EAC4BF2C6}"/>
                </a:ext>
              </a:extLst>
            </p:cNvPr>
            <p:cNvSpPr/>
            <p:nvPr/>
          </p:nvSpPr>
          <p:spPr>
            <a:xfrm>
              <a:off x="5381900" y="3775000"/>
              <a:ext cx="10450" cy="3525"/>
            </a:xfrm>
            <a:custGeom>
              <a:avLst/>
              <a:gdLst/>
              <a:ahLst/>
              <a:cxnLst/>
              <a:rect l="l" t="t" r="r" b="b"/>
              <a:pathLst>
                <a:path w="418" h="141" extrusionOk="0">
                  <a:moveTo>
                    <a:pt x="1" y="0"/>
                  </a:moveTo>
                  <a:lnTo>
                    <a:pt x="1" y="0"/>
                  </a:lnTo>
                  <a:cubicBezTo>
                    <a:pt x="72" y="96"/>
                    <a:pt x="141" y="140"/>
                    <a:pt x="209" y="140"/>
                  </a:cubicBezTo>
                  <a:cubicBezTo>
                    <a:pt x="278" y="140"/>
                    <a:pt x="346" y="96"/>
                    <a:pt x="418" y="12"/>
                  </a:cubicBezTo>
                  <a:cubicBezTo>
                    <a:pt x="275" y="12"/>
                    <a:pt x="144" y="12"/>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8517;p32">
              <a:extLst>
                <a:ext uri="{FF2B5EF4-FFF2-40B4-BE49-F238E27FC236}">
                  <a16:creationId xmlns:a16="http://schemas.microsoft.com/office/drawing/2014/main" id="{555EE49B-FBC0-4712-90CC-6B2309DAED74}"/>
                </a:ext>
              </a:extLst>
            </p:cNvPr>
            <p:cNvSpPr/>
            <p:nvPr/>
          </p:nvSpPr>
          <p:spPr>
            <a:xfrm>
              <a:off x="5582525" y="3767975"/>
              <a:ext cx="11350" cy="3300"/>
            </a:xfrm>
            <a:custGeom>
              <a:avLst/>
              <a:gdLst/>
              <a:ahLst/>
              <a:cxnLst/>
              <a:rect l="l" t="t" r="r" b="b"/>
              <a:pathLst>
                <a:path w="454" h="132" extrusionOk="0">
                  <a:moveTo>
                    <a:pt x="138" y="1"/>
                  </a:moveTo>
                  <a:cubicBezTo>
                    <a:pt x="93" y="1"/>
                    <a:pt x="47" y="4"/>
                    <a:pt x="1" y="8"/>
                  </a:cubicBezTo>
                  <a:cubicBezTo>
                    <a:pt x="92" y="108"/>
                    <a:pt x="212" y="132"/>
                    <a:pt x="338" y="132"/>
                  </a:cubicBezTo>
                  <a:cubicBezTo>
                    <a:pt x="376" y="132"/>
                    <a:pt x="415" y="129"/>
                    <a:pt x="453" y="127"/>
                  </a:cubicBezTo>
                  <a:cubicBezTo>
                    <a:pt x="367" y="23"/>
                    <a:pt x="256" y="1"/>
                    <a:pt x="1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8518;p32">
              <a:extLst>
                <a:ext uri="{FF2B5EF4-FFF2-40B4-BE49-F238E27FC236}">
                  <a16:creationId xmlns:a16="http://schemas.microsoft.com/office/drawing/2014/main" id="{949A3302-F06D-4582-8008-DB8EC7C19750}"/>
                </a:ext>
              </a:extLst>
            </p:cNvPr>
            <p:cNvSpPr/>
            <p:nvPr/>
          </p:nvSpPr>
          <p:spPr>
            <a:xfrm>
              <a:off x="5253925" y="3702375"/>
              <a:ext cx="81575" cy="22350"/>
            </a:xfrm>
            <a:custGeom>
              <a:avLst/>
              <a:gdLst/>
              <a:ahLst/>
              <a:cxnLst/>
              <a:rect l="l" t="t" r="r" b="b"/>
              <a:pathLst>
                <a:path w="3263" h="894" extrusionOk="0">
                  <a:moveTo>
                    <a:pt x="95" y="0"/>
                  </a:moveTo>
                  <a:cubicBezTo>
                    <a:pt x="84" y="24"/>
                    <a:pt x="60" y="72"/>
                    <a:pt x="24" y="84"/>
                  </a:cubicBezTo>
                  <a:cubicBezTo>
                    <a:pt x="0" y="167"/>
                    <a:pt x="24" y="238"/>
                    <a:pt x="60" y="310"/>
                  </a:cubicBezTo>
                  <a:cubicBezTo>
                    <a:pt x="738" y="584"/>
                    <a:pt x="1465" y="619"/>
                    <a:pt x="2167" y="786"/>
                  </a:cubicBezTo>
                  <a:cubicBezTo>
                    <a:pt x="2393" y="795"/>
                    <a:pt x="2605" y="893"/>
                    <a:pt x="2835" y="893"/>
                  </a:cubicBezTo>
                  <a:cubicBezTo>
                    <a:pt x="2908" y="893"/>
                    <a:pt x="2983" y="883"/>
                    <a:pt x="3060" y="858"/>
                  </a:cubicBezTo>
                  <a:cubicBezTo>
                    <a:pt x="3179" y="822"/>
                    <a:pt x="3263" y="774"/>
                    <a:pt x="3239" y="619"/>
                  </a:cubicBezTo>
                  <a:cubicBezTo>
                    <a:pt x="3060" y="560"/>
                    <a:pt x="2834" y="643"/>
                    <a:pt x="2679" y="465"/>
                  </a:cubicBezTo>
                  <a:cubicBezTo>
                    <a:pt x="2191" y="429"/>
                    <a:pt x="1703" y="346"/>
                    <a:pt x="1238" y="179"/>
                  </a:cubicBezTo>
                  <a:cubicBezTo>
                    <a:pt x="1191" y="124"/>
                    <a:pt x="1139" y="97"/>
                    <a:pt x="1084" y="97"/>
                  </a:cubicBezTo>
                  <a:cubicBezTo>
                    <a:pt x="1042" y="97"/>
                    <a:pt x="999" y="113"/>
                    <a:pt x="953" y="143"/>
                  </a:cubicBezTo>
                  <a:cubicBezTo>
                    <a:pt x="914" y="149"/>
                    <a:pt x="877" y="152"/>
                    <a:pt x="840" y="152"/>
                  </a:cubicBezTo>
                  <a:cubicBezTo>
                    <a:pt x="578" y="152"/>
                    <a:pt x="346" y="21"/>
                    <a:pt x="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8519;p32">
              <a:extLst>
                <a:ext uri="{FF2B5EF4-FFF2-40B4-BE49-F238E27FC236}">
                  <a16:creationId xmlns:a16="http://schemas.microsoft.com/office/drawing/2014/main" id="{B23C8219-64E5-4AA9-9450-D6DECC7FD4CB}"/>
                </a:ext>
              </a:extLst>
            </p:cNvPr>
            <p:cNvSpPr/>
            <p:nvPr/>
          </p:nvSpPr>
          <p:spPr>
            <a:xfrm>
              <a:off x="5327725" y="3723700"/>
              <a:ext cx="37850" cy="12025"/>
            </a:xfrm>
            <a:custGeom>
              <a:avLst/>
              <a:gdLst/>
              <a:ahLst/>
              <a:cxnLst/>
              <a:rect l="l" t="t" r="r" b="b"/>
              <a:pathLst>
                <a:path w="1514" h="481" extrusionOk="0">
                  <a:moveTo>
                    <a:pt x="769" y="0"/>
                  </a:moveTo>
                  <a:cubicBezTo>
                    <a:pt x="755" y="0"/>
                    <a:pt x="741" y="2"/>
                    <a:pt x="727" y="5"/>
                  </a:cubicBezTo>
                  <a:cubicBezTo>
                    <a:pt x="608" y="52"/>
                    <a:pt x="477" y="28"/>
                    <a:pt x="358" y="40"/>
                  </a:cubicBezTo>
                  <a:cubicBezTo>
                    <a:pt x="227" y="100"/>
                    <a:pt x="1" y="64"/>
                    <a:pt x="49" y="326"/>
                  </a:cubicBezTo>
                  <a:cubicBezTo>
                    <a:pt x="501" y="362"/>
                    <a:pt x="977" y="421"/>
                    <a:pt x="1454" y="481"/>
                  </a:cubicBezTo>
                  <a:cubicBezTo>
                    <a:pt x="1513" y="421"/>
                    <a:pt x="1513" y="386"/>
                    <a:pt x="1477" y="314"/>
                  </a:cubicBezTo>
                  <a:cubicBezTo>
                    <a:pt x="1442" y="304"/>
                    <a:pt x="1404" y="301"/>
                    <a:pt x="1364" y="301"/>
                  </a:cubicBezTo>
                  <a:cubicBezTo>
                    <a:pt x="1298" y="301"/>
                    <a:pt x="1229" y="310"/>
                    <a:pt x="1163" y="310"/>
                  </a:cubicBezTo>
                  <a:cubicBezTo>
                    <a:pt x="1029" y="310"/>
                    <a:pt x="914" y="274"/>
                    <a:pt x="894" y="52"/>
                  </a:cubicBezTo>
                  <a:cubicBezTo>
                    <a:pt x="858" y="16"/>
                    <a:pt x="814" y="0"/>
                    <a:pt x="76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8520;p32">
              <a:extLst>
                <a:ext uri="{FF2B5EF4-FFF2-40B4-BE49-F238E27FC236}">
                  <a16:creationId xmlns:a16="http://schemas.microsoft.com/office/drawing/2014/main" id="{FBE902AF-052A-41C8-8DE2-28C69DC45ECA}"/>
                </a:ext>
              </a:extLst>
            </p:cNvPr>
            <p:cNvSpPr/>
            <p:nvPr/>
          </p:nvSpPr>
          <p:spPr>
            <a:xfrm>
              <a:off x="5317025" y="3718650"/>
              <a:ext cx="25925" cy="13375"/>
            </a:xfrm>
            <a:custGeom>
              <a:avLst/>
              <a:gdLst/>
              <a:ahLst/>
              <a:cxnLst/>
              <a:rect l="l" t="t" r="r" b="b"/>
              <a:pathLst>
                <a:path w="1037" h="535" extrusionOk="0">
                  <a:moveTo>
                    <a:pt x="788" y="0"/>
                  </a:moveTo>
                  <a:cubicBezTo>
                    <a:pt x="764" y="0"/>
                    <a:pt x="739" y="2"/>
                    <a:pt x="715" y="4"/>
                  </a:cubicBezTo>
                  <a:cubicBezTo>
                    <a:pt x="655" y="52"/>
                    <a:pt x="608" y="88"/>
                    <a:pt x="560" y="135"/>
                  </a:cubicBezTo>
                  <a:cubicBezTo>
                    <a:pt x="477" y="207"/>
                    <a:pt x="358" y="183"/>
                    <a:pt x="250" y="230"/>
                  </a:cubicBezTo>
                  <a:cubicBezTo>
                    <a:pt x="143" y="254"/>
                    <a:pt x="36" y="302"/>
                    <a:pt x="0" y="421"/>
                  </a:cubicBezTo>
                  <a:cubicBezTo>
                    <a:pt x="94" y="514"/>
                    <a:pt x="205" y="535"/>
                    <a:pt x="317" y="535"/>
                  </a:cubicBezTo>
                  <a:cubicBezTo>
                    <a:pt x="362" y="535"/>
                    <a:pt x="408" y="531"/>
                    <a:pt x="453" y="528"/>
                  </a:cubicBezTo>
                  <a:cubicBezTo>
                    <a:pt x="560" y="349"/>
                    <a:pt x="750" y="397"/>
                    <a:pt x="905" y="361"/>
                  </a:cubicBezTo>
                  <a:cubicBezTo>
                    <a:pt x="953" y="314"/>
                    <a:pt x="977" y="266"/>
                    <a:pt x="989" y="254"/>
                  </a:cubicBezTo>
                  <a:cubicBezTo>
                    <a:pt x="1024" y="195"/>
                    <a:pt x="1036" y="147"/>
                    <a:pt x="1036" y="88"/>
                  </a:cubicBezTo>
                  <a:cubicBezTo>
                    <a:pt x="970" y="21"/>
                    <a:pt x="882" y="0"/>
                    <a:pt x="78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8521;p32">
              <a:extLst>
                <a:ext uri="{FF2B5EF4-FFF2-40B4-BE49-F238E27FC236}">
                  <a16:creationId xmlns:a16="http://schemas.microsoft.com/office/drawing/2014/main" id="{4CA567CA-6E2A-4283-9810-6DCD47D68AEF}"/>
                </a:ext>
              </a:extLst>
            </p:cNvPr>
            <p:cNvSpPr/>
            <p:nvPr/>
          </p:nvSpPr>
          <p:spPr>
            <a:xfrm>
              <a:off x="5364050" y="3731850"/>
              <a:ext cx="21450" cy="7750"/>
            </a:xfrm>
            <a:custGeom>
              <a:avLst/>
              <a:gdLst/>
              <a:ahLst/>
              <a:cxnLst/>
              <a:rect l="l" t="t" r="r" b="b"/>
              <a:pathLst>
                <a:path w="858" h="310" extrusionOk="0">
                  <a:moveTo>
                    <a:pt x="1" y="0"/>
                  </a:moveTo>
                  <a:lnTo>
                    <a:pt x="1" y="155"/>
                  </a:lnTo>
                  <a:cubicBezTo>
                    <a:pt x="143" y="256"/>
                    <a:pt x="286" y="310"/>
                    <a:pt x="429" y="310"/>
                  </a:cubicBezTo>
                  <a:cubicBezTo>
                    <a:pt x="572" y="310"/>
                    <a:pt x="715" y="256"/>
                    <a:pt x="858" y="143"/>
                  </a:cubicBezTo>
                  <a:cubicBezTo>
                    <a:pt x="810" y="141"/>
                    <a:pt x="762" y="141"/>
                    <a:pt x="714" y="141"/>
                  </a:cubicBezTo>
                  <a:cubicBezTo>
                    <a:pt x="690" y="141"/>
                    <a:pt x="666" y="141"/>
                    <a:pt x="642" y="141"/>
                  </a:cubicBezTo>
                  <a:cubicBezTo>
                    <a:pt x="425" y="141"/>
                    <a:pt x="206" y="134"/>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8522;p32">
              <a:extLst>
                <a:ext uri="{FF2B5EF4-FFF2-40B4-BE49-F238E27FC236}">
                  <a16:creationId xmlns:a16="http://schemas.microsoft.com/office/drawing/2014/main" id="{27C6587C-6C02-4538-A313-3CDDCFE1F31D}"/>
                </a:ext>
              </a:extLst>
            </p:cNvPr>
            <p:cNvSpPr/>
            <p:nvPr/>
          </p:nvSpPr>
          <p:spPr>
            <a:xfrm>
              <a:off x="5219400" y="3699100"/>
              <a:ext cx="22625" cy="8100"/>
            </a:xfrm>
            <a:custGeom>
              <a:avLst/>
              <a:gdLst/>
              <a:ahLst/>
              <a:cxnLst/>
              <a:rect l="l" t="t" r="r" b="b"/>
              <a:pathLst>
                <a:path w="905" h="324" extrusionOk="0">
                  <a:moveTo>
                    <a:pt x="48" y="0"/>
                  </a:moveTo>
                  <a:cubicBezTo>
                    <a:pt x="0" y="72"/>
                    <a:pt x="0" y="143"/>
                    <a:pt x="48" y="203"/>
                  </a:cubicBezTo>
                  <a:cubicBezTo>
                    <a:pt x="175" y="288"/>
                    <a:pt x="303" y="323"/>
                    <a:pt x="433" y="323"/>
                  </a:cubicBezTo>
                  <a:cubicBezTo>
                    <a:pt x="556" y="323"/>
                    <a:pt x="682" y="291"/>
                    <a:pt x="810" y="238"/>
                  </a:cubicBezTo>
                  <a:cubicBezTo>
                    <a:pt x="881" y="191"/>
                    <a:pt x="905" y="119"/>
                    <a:pt x="893" y="36"/>
                  </a:cubicBezTo>
                  <a:lnTo>
                    <a:pt x="48"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8523;p32">
              <a:extLst>
                <a:ext uri="{FF2B5EF4-FFF2-40B4-BE49-F238E27FC236}">
                  <a16:creationId xmlns:a16="http://schemas.microsoft.com/office/drawing/2014/main" id="{DA267D96-C4A3-4FE3-A06B-C2369865FEAA}"/>
                </a:ext>
              </a:extLst>
            </p:cNvPr>
            <p:cNvSpPr/>
            <p:nvPr/>
          </p:nvSpPr>
          <p:spPr>
            <a:xfrm>
              <a:off x="5241725" y="3698725"/>
              <a:ext cx="14600" cy="8050"/>
            </a:xfrm>
            <a:custGeom>
              <a:avLst/>
              <a:gdLst/>
              <a:ahLst/>
              <a:cxnLst/>
              <a:rect l="l" t="t" r="r" b="b"/>
              <a:pathLst>
                <a:path w="584" h="322" extrusionOk="0">
                  <a:moveTo>
                    <a:pt x="97" y="0"/>
                  </a:moveTo>
                  <a:cubicBezTo>
                    <a:pt x="74" y="0"/>
                    <a:pt x="54" y="9"/>
                    <a:pt x="36" y="27"/>
                  </a:cubicBezTo>
                  <a:lnTo>
                    <a:pt x="0" y="87"/>
                  </a:lnTo>
                  <a:cubicBezTo>
                    <a:pt x="0" y="111"/>
                    <a:pt x="12" y="158"/>
                    <a:pt x="12" y="206"/>
                  </a:cubicBezTo>
                  <a:lnTo>
                    <a:pt x="95" y="277"/>
                  </a:lnTo>
                  <a:cubicBezTo>
                    <a:pt x="168" y="306"/>
                    <a:pt x="236" y="321"/>
                    <a:pt x="302" y="321"/>
                  </a:cubicBezTo>
                  <a:cubicBezTo>
                    <a:pt x="399" y="321"/>
                    <a:pt x="491" y="289"/>
                    <a:pt x="583" y="218"/>
                  </a:cubicBezTo>
                  <a:lnTo>
                    <a:pt x="583" y="158"/>
                  </a:lnTo>
                  <a:lnTo>
                    <a:pt x="583" y="99"/>
                  </a:lnTo>
                  <a:lnTo>
                    <a:pt x="583" y="39"/>
                  </a:lnTo>
                  <a:cubicBezTo>
                    <a:pt x="536" y="39"/>
                    <a:pt x="488" y="27"/>
                    <a:pt x="453" y="27"/>
                  </a:cubicBezTo>
                  <a:lnTo>
                    <a:pt x="167" y="27"/>
                  </a:lnTo>
                  <a:cubicBezTo>
                    <a:pt x="143" y="9"/>
                    <a:pt x="119" y="0"/>
                    <a:pt x="9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8524;p32">
              <a:extLst>
                <a:ext uri="{FF2B5EF4-FFF2-40B4-BE49-F238E27FC236}">
                  <a16:creationId xmlns:a16="http://schemas.microsoft.com/office/drawing/2014/main" id="{8283EEFC-B13C-4E2C-9063-81690C0B46E6}"/>
                </a:ext>
              </a:extLst>
            </p:cNvPr>
            <p:cNvSpPr/>
            <p:nvPr/>
          </p:nvSpPr>
          <p:spPr>
            <a:xfrm>
              <a:off x="5339350" y="3720225"/>
              <a:ext cx="12225" cy="6150"/>
            </a:xfrm>
            <a:custGeom>
              <a:avLst/>
              <a:gdLst/>
              <a:ahLst/>
              <a:cxnLst/>
              <a:rect l="l" t="t" r="r" b="b"/>
              <a:pathLst>
                <a:path w="489" h="246" extrusionOk="0">
                  <a:moveTo>
                    <a:pt x="155" y="1"/>
                  </a:moveTo>
                  <a:cubicBezTo>
                    <a:pt x="72" y="48"/>
                    <a:pt x="12" y="108"/>
                    <a:pt x="0" y="203"/>
                  </a:cubicBezTo>
                  <a:cubicBezTo>
                    <a:pt x="38" y="230"/>
                    <a:pt x="79" y="245"/>
                    <a:pt x="120" y="245"/>
                  </a:cubicBezTo>
                  <a:cubicBezTo>
                    <a:pt x="168" y="245"/>
                    <a:pt x="217" y="224"/>
                    <a:pt x="262" y="179"/>
                  </a:cubicBezTo>
                  <a:lnTo>
                    <a:pt x="429" y="179"/>
                  </a:lnTo>
                  <a:cubicBezTo>
                    <a:pt x="488" y="132"/>
                    <a:pt x="477" y="108"/>
                    <a:pt x="417" y="60"/>
                  </a:cubicBezTo>
                  <a:cubicBezTo>
                    <a:pt x="334" y="48"/>
                    <a:pt x="250" y="13"/>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8525;p32">
              <a:extLst>
                <a:ext uri="{FF2B5EF4-FFF2-40B4-BE49-F238E27FC236}">
                  <a16:creationId xmlns:a16="http://schemas.microsoft.com/office/drawing/2014/main" id="{D100EEDB-A9B7-42CA-BCA3-4B3546722BD1}"/>
                </a:ext>
              </a:extLst>
            </p:cNvPr>
            <p:cNvSpPr/>
            <p:nvPr/>
          </p:nvSpPr>
          <p:spPr>
            <a:xfrm>
              <a:off x="5212850" y="3696125"/>
              <a:ext cx="7750" cy="7525"/>
            </a:xfrm>
            <a:custGeom>
              <a:avLst/>
              <a:gdLst/>
              <a:ahLst/>
              <a:cxnLst/>
              <a:rect l="l" t="t" r="r" b="b"/>
              <a:pathLst>
                <a:path w="310" h="301" extrusionOk="0">
                  <a:moveTo>
                    <a:pt x="24" y="0"/>
                  </a:moveTo>
                  <a:cubicBezTo>
                    <a:pt x="12" y="36"/>
                    <a:pt x="0" y="84"/>
                    <a:pt x="12" y="131"/>
                  </a:cubicBezTo>
                  <a:cubicBezTo>
                    <a:pt x="61" y="213"/>
                    <a:pt x="105" y="301"/>
                    <a:pt x="182" y="301"/>
                  </a:cubicBezTo>
                  <a:cubicBezTo>
                    <a:pt x="216" y="301"/>
                    <a:pt x="258" y="283"/>
                    <a:pt x="310" y="238"/>
                  </a:cubicBezTo>
                  <a:lnTo>
                    <a:pt x="310" y="179"/>
                  </a:lnTo>
                  <a:lnTo>
                    <a:pt x="310" y="119"/>
                  </a:lnTo>
                  <a:cubicBezTo>
                    <a:pt x="250" y="0"/>
                    <a:pt x="143" y="0"/>
                    <a:pt x="2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8526;p32">
              <a:extLst>
                <a:ext uri="{FF2B5EF4-FFF2-40B4-BE49-F238E27FC236}">
                  <a16:creationId xmlns:a16="http://schemas.microsoft.com/office/drawing/2014/main" id="{A9C5FD06-E41E-4860-88CA-06AEB0C7C44C}"/>
                </a:ext>
              </a:extLst>
            </p:cNvPr>
            <p:cNvSpPr/>
            <p:nvPr/>
          </p:nvSpPr>
          <p:spPr>
            <a:xfrm>
              <a:off x="5355725" y="3725300"/>
              <a:ext cx="5375" cy="2925"/>
            </a:xfrm>
            <a:custGeom>
              <a:avLst/>
              <a:gdLst/>
              <a:ahLst/>
              <a:cxnLst/>
              <a:rect l="l" t="t" r="r" b="b"/>
              <a:pathLst>
                <a:path w="215" h="117" extrusionOk="0">
                  <a:moveTo>
                    <a:pt x="60" y="0"/>
                  </a:moveTo>
                  <a:cubicBezTo>
                    <a:pt x="0" y="36"/>
                    <a:pt x="0" y="83"/>
                    <a:pt x="60" y="107"/>
                  </a:cubicBezTo>
                  <a:cubicBezTo>
                    <a:pt x="91" y="107"/>
                    <a:pt x="126" y="117"/>
                    <a:pt x="154" y="117"/>
                  </a:cubicBezTo>
                  <a:cubicBezTo>
                    <a:pt x="189" y="117"/>
                    <a:pt x="214" y="102"/>
                    <a:pt x="214" y="36"/>
                  </a:cubicBezTo>
                  <a:cubicBezTo>
                    <a:pt x="214" y="24"/>
                    <a:pt x="119" y="24"/>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8527;p32">
              <a:extLst>
                <a:ext uri="{FF2B5EF4-FFF2-40B4-BE49-F238E27FC236}">
                  <a16:creationId xmlns:a16="http://schemas.microsoft.com/office/drawing/2014/main" id="{08FDE821-1114-40C4-8930-E5898E714FFB}"/>
                </a:ext>
              </a:extLst>
            </p:cNvPr>
            <p:cNvSpPr/>
            <p:nvPr/>
          </p:nvSpPr>
          <p:spPr>
            <a:xfrm>
              <a:off x="5349175" y="3721725"/>
              <a:ext cx="4175" cy="3600"/>
            </a:xfrm>
            <a:custGeom>
              <a:avLst/>
              <a:gdLst/>
              <a:ahLst/>
              <a:cxnLst/>
              <a:rect l="l" t="t" r="r" b="b"/>
              <a:pathLst>
                <a:path w="167" h="144" extrusionOk="0">
                  <a:moveTo>
                    <a:pt x="155" y="0"/>
                  </a:moveTo>
                  <a:cubicBezTo>
                    <a:pt x="107" y="0"/>
                    <a:pt x="48" y="12"/>
                    <a:pt x="0" y="12"/>
                  </a:cubicBezTo>
                  <a:cubicBezTo>
                    <a:pt x="24" y="48"/>
                    <a:pt x="24" y="84"/>
                    <a:pt x="24" y="131"/>
                  </a:cubicBezTo>
                  <a:cubicBezTo>
                    <a:pt x="64" y="131"/>
                    <a:pt x="93" y="126"/>
                    <a:pt x="122" y="126"/>
                  </a:cubicBezTo>
                  <a:cubicBezTo>
                    <a:pt x="133" y="126"/>
                    <a:pt x="144" y="127"/>
                    <a:pt x="155" y="129"/>
                  </a:cubicBezTo>
                  <a:lnTo>
                    <a:pt x="155" y="129"/>
                  </a:lnTo>
                  <a:lnTo>
                    <a:pt x="155" y="0"/>
                  </a:lnTo>
                  <a:close/>
                  <a:moveTo>
                    <a:pt x="155" y="129"/>
                  </a:moveTo>
                  <a:lnTo>
                    <a:pt x="155" y="143"/>
                  </a:lnTo>
                  <a:lnTo>
                    <a:pt x="167" y="131"/>
                  </a:lnTo>
                  <a:cubicBezTo>
                    <a:pt x="163" y="130"/>
                    <a:pt x="159" y="129"/>
                    <a:pt x="155" y="129"/>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8528;p32">
              <a:extLst>
                <a:ext uri="{FF2B5EF4-FFF2-40B4-BE49-F238E27FC236}">
                  <a16:creationId xmlns:a16="http://schemas.microsoft.com/office/drawing/2014/main" id="{5A0139FA-90AB-4B4E-ADBC-F82E61CD5EC8}"/>
                </a:ext>
              </a:extLst>
            </p:cNvPr>
            <p:cNvSpPr/>
            <p:nvPr/>
          </p:nvSpPr>
          <p:spPr>
            <a:xfrm>
              <a:off x="5353325" y="3724700"/>
              <a:ext cx="3900" cy="3300"/>
            </a:xfrm>
            <a:custGeom>
              <a:avLst/>
              <a:gdLst/>
              <a:ahLst/>
              <a:cxnLst/>
              <a:rect l="l" t="t" r="r" b="b"/>
              <a:pathLst>
                <a:path w="156" h="132" extrusionOk="0">
                  <a:moveTo>
                    <a:pt x="13" y="0"/>
                  </a:moveTo>
                  <a:lnTo>
                    <a:pt x="1" y="12"/>
                  </a:lnTo>
                  <a:cubicBezTo>
                    <a:pt x="6" y="12"/>
                    <a:pt x="12" y="12"/>
                    <a:pt x="17" y="13"/>
                  </a:cubicBezTo>
                  <a:lnTo>
                    <a:pt x="17" y="13"/>
                  </a:lnTo>
                  <a:cubicBezTo>
                    <a:pt x="16" y="9"/>
                    <a:pt x="14" y="4"/>
                    <a:pt x="13" y="0"/>
                  </a:cubicBezTo>
                  <a:close/>
                  <a:moveTo>
                    <a:pt x="17" y="13"/>
                  </a:moveTo>
                  <a:cubicBezTo>
                    <a:pt x="41" y="77"/>
                    <a:pt x="77" y="120"/>
                    <a:pt x="156" y="131"/>
                  </a:cubicBezTo>
                  <a:lnTo>
                    <a:pt x="156" y="24"/>
                  </a:lnTo>
                  <a:cubicBezTo>
                    <a:pt x="103" y="24"/>
                    <a:pt x="60" y="15"/>
                    <a:pt x="17" y="13"/>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8529;p32">
              <a:extLst>
                <a:ext uri="{FF2B5EF4-FFF2-40B4-BE49-F238E27FC236}">
                  <a16:creationId xmlns:a16="http://schemas.microsoft.com/office/drawing/2014/main" id="{3544CB88-23AF-4E52-B815-EA2308CC3B04}"/>
                </a:ext>
              </a:extLst>
            </p:cNvPr>
            <p:cNvSpPr/>
            <p:nvPr/>
          </p:nvSpPr>
          <p:spPr>
            <a:xfrm>
              <a:off x="5204200" y="3699400"/>
              <a:ext cx="106000" cy="25200"/>
            </a:xfrm>
            <a:custGeom>
              <a:avLst/>
              <a:gdLst/>
              <a:ahLst/>
              <a:cxnLst/>
              <a:rect l="l" t="t" r="r" b="b"/>
              <a:pathLst>
                <a:path w="4240" h="1008" extrusionOk="0">
                  <a:moveTo>
                    <a:pt x="358" y="0"/>
                  </a:moveTo>
                  <a:cubicBezTo>
                    <a:pt x="310" y="0"/>
                    <a:pt x="263" y="12"/>
                    <a:pt x="203" y="24"/>
                  </a:cubicBezTo>
                  <a:cubicBezTo>
                    <a:pt x="13" y="286"/>
                    <a:pt x="1" y="477"/>
                    <a:pt x="382" y="524"/>
                  </a:cubicBezTo>
                  <a:cubicBezTo>
                    <a:pt x="513" y="536"/>
                    <a:pt x="656" y="584"/>
                    <a:pt x="787" y="607"/>
                  </a:cubicBezTo>
                  <a:cubicBezTo>
                    <a:pt x="876" y="658"/>
                    <a:pt x="967" y="669"/>
                    <a:pt x="1059" y="669"/>
                  </a:cubicBezTo>
                  <a:cubicBezTo>
                    <a:pt x="1132" y="669"/>
                    <a:pt x="1204" y="662"/>
                    <a:pt x="1276" y="662"/>
                  </a:cubicBezTo>
                  <a:cubicBezTo>
                    <a:pt x="1308" y="662"/>
                    <a:pt x="1339" y="663"/>
                    <a:pt x="1370" y="667"/>
                  </a:cubicBezTo>
                  <a:cubicBezTo>
                    <a:pt x="1799" y="703"/>
                    <a:pt x="2192" y="881"/>
                    <a:pt x="2620" y="881"/>
                  </a:cubicBezTo>
                  <a:cubicBezTo>
                    <a:pt x="2989" y="893"/>
                    <a:pt x="3347" y="953"/>
                    <a:pt x="3716" y="977"/>
                  </a:cubicBezTo>
                  <a:cubicBezTo>
                    <a:pt x="3784" y="999"/>
                    <a:pt x="3856" y="1008"/>
                    <a:pt x="3928" y="1008"/>
                  </a:cubicBezTo>
                  <a:cubicBezTo>
                    <a:pt x="3969" y="1008"/>
                    <a:pt x="4010" y="1005"/>
                    <a:pt x="4049" y="1000"/>
                  </a:cubicBezTo>
                  <a:cubicBezTo>
                    <a:pt x="4156" y="953"/>
                    <a:pt x="4240" y="893"/>
                    <a:pt x="4228" y="762"/>
                  </a:cubicBezTo>
                  <a:lnTo>
                    <a:pt x="2084" y="310"/>
                  </a:lnTo>
                  <a:cubicBezTo>
                    <a:pt x="2016" y="237"/>
                    <a:pt x="1934" y="225"/>
                    <a:pt x="1849" y="225"/>
                  </a:cubicBezTo>
                  <a:cubicBezTo>
                    <a:pt x="1812" y="225"/>
                    <a:pt x="1774" y="228"/>
                    <a:pt x="1737" y="228"/>
                  </a:cubicBezTo>
                  <a:cubicBezTo>
                    <a:pt x="1652" y="228"/>
                    <a:pt x="1569" y="216"/>
                    <a:pt x="1501" y="143"/>
                  </a:cubicBezTo>
                  <a:lnTo>
                    <a:pt x="1501" y="143"/>
                  </a:lnTo>
                  <a:lnTo>
                    <a:pt x="1513" y="167"/>
                  </a:lnTo>
                  <a:cubicBezTo>
                    <a:pt x="1423" y="174"/>
                    <a:pt x="1335" y="178"/>
                    <a:pt x="1248" y="178"/>
                  </a:cubicBezTo>
                  <a:cubicBezTo>
                    <a:pt x="1048" y="178"/>
                    <a:pt x="855" y="157"/>
                    <a:pt x="656" y="107"/>
                  </a:cubicBezTo>
                  <a:cubicBezTo>
                    <a:pt x="643" y="109"/>
                    <a:pt x="631" y="109"/>
                    <a:pt x="620" y="109"/>
                  </a:cubicBezTo>
                  <a:cubicBezTo>
                    <a:pt x="517" y="109"/>
                    <a:pt x="433" y="64"/>
                    <a:pt x="35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8530;p32">
              <a:extLst>
                <a:ext uri="{FF2B5EF4-FFF2-40B4-BE49-F238E27FC236}">
                  <a16:creationId xmlns:a16="http://schemas.microsoft.com/office/drawing/2014/main" id="{57B3DCDC-46CA-4F18-948E-5CFAF1417B11}"/>
                </a:ext>
              </a:extLst>
            </p:cNvPr>
            <p:cNvSpPr/>
            <p:nvPr/>
          </p:nvSpPr>
          <p:spPr>
            <a:xfrm>
              <a:off x="5177425" y="3713975"/>
              <a:ext cx="10725" cy="10750"/>
            </a:xfrm>
            <a:custGeom>
              <a:avLst/>
              <a:gdLst/>
              <a:ahLst/>
              <a:cxnLst/>
              <a:rect l="l" t="t" r="r" b="b"/>
              <a:pathLst>
                <a:path w="429" h="430" extrusionOk="0">
                  <a:moveTo>
                    <a:pt x="143" y="1"/>
                  </a:moveTo>
                  <a:cubicBezTo>
                    <a:pt x="72" y="132"/>
                    <a:pt x="0" y="251"/>
                    <a:pt x="24" y="417"/>
                  </a:cubicBezTo>
                  <a:cubicBezTo>
                    <a:pt x="72" y="429"/>
                    <a:pt x="107" y="429"/>
                    <a:pt x="143" y="429"/>
                  </a:cubicBezTo>
                  <a:cubicBezTo>
                    <a:pt x="191" y="275"/>
                    <a:pt x="429" y="144"/>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8531;p32">
              <a:extLst>
                <a:ext uri="{FF2B5EF4-FFF2-40B4-BE49-F238E27FC236}">
                  <a16:creationId xmlns:a16="http://schemas.microsoft.com/office/drawing/2014/main" id="{105DB188-EE18-4CB4-84AD-31A867D99A11}"/>
                </a:ext>
              </a:extLst>
            </p:cNvPr>
            <p:cNvSpPr/>
            <p:nvPr/>
          </p:nvSpPr>
          <p:spPr>
            <a:xfrm>
              <a:off x="5747725" y="3767850"/>
              <a:ext cx="22350" cy="3950"/>
            </a:xfrm>
            <a:custGeom>
              <a:avLst/>
              <a:gdLst/>
              <a:ahLst/>
              <a:cxnLst/>
              <a:rect l="l" t="t" r="r" b="b"/>
              <a:pathLst>
                <a:path w="894" h="158" extrusionOk="0">
                  <a:moveTo>
                    <a:pt x="572" y="1"/>
                  </a:moveTo>
                  <a:cubicBezTo>
                    <a:pt x="394" y="1"/>
                    <a:pt x="191" y="13"/>
                    <a:pt x="1" y="13"/>
                  </a:cubicBezTo>
                  <a:cubicBezTo>
                    <a:pt x="140" y="129"/>
                    <a:pt x="285" y="157"/>
                    <a:pt x="431" y="157"/>
                  </a:cubicBezTo>
                  <a:cubicBezTo>
                    <a:pt x="572" y="157"/>
                    <a:pt x="713" y="131"/>
                    <a:pt x="853" y="131"/>
                  </a:cubicBezTo>
                  <a:cubicBezTo>
                    <a:pt x="867" y="131"/>
                    <a:pt x="880" y="131"/>
                    <a:pt x="894" y="132"/>
                  </a:cubicBezTo>
                  <a:cubicBezTo>
                    <a:pt x="787" y="84"/>
                    <a:pt x="691" y="48"/>
                    <a:pt x="5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8532;p32">
              <a:extLst>
                <a:ext uri="{FF2B5EF4-FFF2-40B4-BE49-F238E27FC236}">
                  <a16:creationId xmlns:a16="http://schemas.microsoft.com/office/drawing/2014/main" id="{4A8D0F2C-699A-46C1-B362-60F30EF3E405}"/>
                </a:ext>
              </a:extLst>
            </p:cNvPr>
            <p:cNvSpPr/>
            <p:nvPr/>
          </p:nvSpPr>
          <p:spPr>
            <a:xfrm>
              <a:off x="5678675" y="3757475"/>
              <a:ext cx="8050" cy="2875"/>
            </a:xfrm>
            <a:custGeom>
              <a:avLst/>
              <a:gdLst/>
              <a:ahLst/>
              <a:cxnLst/>
              <a:rect l="l" t="t" r="r" b="b"/>
              <a:pathLst>
                <a:path w="322" h="115" extrusionOk="0">
                  <a:moveTo>
                    <a:pt x="102" y="1"/>
                  </a:moveTo>
                  <a:cubicBezTo>
                    <a:pt x="70" y="1"/>
                    <a:pt x="36" y="4"/>
                    <a:pt x="0" y="11"/>
                  </a:cubicBezTo>
                  <a:cubicBezTo>
                    <a:pt x="64" y="84"/>
                    <a:pt x="142" y="115"/>
                    <a:pt x="233" y="115"/>
                  </a:cubicBezTo>
                  <a:cubicBezTo>
                    <a:pt x="261" y="115"/>
                    <a:pt x="291" y="112"/>
                    <a:pt x="322" y="106"/>
                  </a:cubicBezTo>
                  <a:cubicBezTo>
                    <a:pt x="261" y="28"/>
                    <a:pt x="188" y="1"/>
                    <a:pt x="10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8533;p32">
              <a:extLst>
                <a:ext uri="{FF2B5EF4-FFF2-40B4-BE49-F238E27FC236}">
                  <a16:creationId xmlns:a16="http://schemas.microsoft.com/office/drawing/2014/main" id="{2111C0E0-A4C9-4916-B9E1-031EB553CDA5}"/>
                </a:ext>
              </a:extLst>
            </p:cNvPr>
            <p:cNvSpPr/>
            <p:nvPr/>
          </p:nvSpPr>
          <p:spPr>
            <a:xfrm>
              <a:off x="5651000" y="3746125"/>
              <a:ext cx="4175" cy="3000"/>
            </a:xfrm>
            <a:custGeom>
              <a:avLst/>
              <a:gdLst/>
              <a:ahLst/>
              <a:cxnLst/>
              <a:rect l="l" t="t" r="r" b="b"/>
              <a:pathLst>
                <a:path w="167" h="120" extrusionOk="0">
                  <a:moveTo>
                    <a:pt x="0" y="1"/>
                  </a:moveTo>
                  <a:cubicBezTo>
                    <a:pt x="0" y="48"/>
                    <a:pt x="12" y="84"/>
                    <a:pt x="12" y="120"/>
                  </a:cubicBezTo>
                  <a:cubicBezTo>
                    <a:pt x="30" y="114"/>
                    <a:pt x="45" y="111"/>
                    <a:pt x="60" y="111"/>
                  </a:cubicBezTo>
                  <a:cubicBezTo>
                    <a:pt x="75" y="111"/>
                    <a:pt x="89" y="114"/>
                    <a:pt x="107" y="120"/>
                  </a:cubicBezTo>
                  <a:cubicBezTo>
                    <a:pt x="131" y="84"/>
                    <a:pt x="155" y="48"/>
                    <a:pt x="16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8534;p32">
              <a:extLst>
                <a:ext uri="{FF2B5EF4-FFF2-40B4-BE49-F238E27FC236}">
                  <a16:creationId xmlns:a16="http://schemas.microsoft.com/office/drawing/2014/main" id="{BB08424F-BF9E-4155-B8DA-E9E0D0EE575F}"/>
                </a:ext>
              </a:extLst>
            </p:cNvPr>
            <p:cNvSpPr/>
            <p:nvPr/>
          </p:nvSpPr>
          <p:spPr>
            <a:xfrm>
              <a:off x="5533125" y="3742700"/>
              <a:ext cx="14000" cy="7175"/>
            </a:xfrm>
            <a:custGeom>
              <a:avLst/>
              <a:gdLst/>
              <a:ahLst/>
              <a:cxnLst/>
              <a:rect l="l" t="t" r="r" b="b"/>
              <a:pathLst>
                <a:path w="560" h="287" extrusionOk="0">
                  <a:moveTo>
                    <a:pt x="241" y="0"/>
                  </a:moveTo>
                  <a:cubicBezTo>
                    <a:pt x="131" y="0"/>
                    <a:pt x="37" y="48"/>
                    <a:pt x="0" y="245"/>
                  </a:cubicBezTo>
                  <a:cubicBezTo>
                    <a:pt x="79" y="276"/>
                    <a:pt x="160" y="287"/>
                    <a:pt x="243" y="287"/>
                  </a:cubicBezTo>
                  <a:cubicBezTo>
                    <a:pt x="347" y="287"/>
                    <a:pt x="454" y="270"/>
                    <a:pt x="560" y="257"/>
                  </a:cubicBezTo>
                  <a:lnTo>
                    <a:pt x="560" y="42"/>
                  </a:lnTo>
                  <a:cubicBezTo>
                    <a:pt x="462" y="42"/>
                    <a:pt x="344" y="0"/>
                    <a:pt x="2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8535;p32">
              <a:extLst>
                <a:ext uri="{FF2B5EF4-FFF2-40B4-BE49-F238E27FC236}">
                  <a16:creationId xmlns:a16="http://schemas.microsoft.com/office/drawing/2014/main" id="{274A00BF-E0B0-4A82-A4A8-2C3F3918F450}"/>
                </a:ext>
              </a:extLst>
            </p:cNvPr>
            <p:cNvSpPr/>
            <p:nvPr/>
          </p:nvSpPr>
          <p:spPr>
            <a:xfrm>
              <a:off x="5440850" y="3943475"/>
              <a:ext cx="67000" cy="9575"/>
            </a:xfrm>
            <a:custGeom>
              <a:avLst/>
              <a:gdLst/>
              <a:ahLst/>
              <a:cxnLst/>
              <a:rect l="l" t="t" r="r" b="b"/>
              <a:pathLst>
                <a:path w="2680" h="383" extrusionOk="0">
                  <a:moveTo>
                    <a:pt x="84" y="0"/>
                  </a:moveTo>
                  <a:lnTo>
                    <a:pt x="84" y="0"/>
                  </a:lnTo>
                  <a:cubicBezTo>
                    <a:pt x="0" y="119"/>
                    <a:pt x="0" y="215"/>
                    <a:pt x="119" y="322"/>
                  </a:cubicBezTo>
                  <a:cubicBezTo>
                    <a:pt x="309" y="367"/>
                    <a:pt x="498" y="382"/>
                    <a:pt x="687" y="382"/>
                  </a:cubicBezTo>
                  <a:cubicBezTo>
                    <a:pt x="1153" y="382"/>
                    <a:pt x="1618" y="286"/>
                    <a:pt x="2084" y="286"/>
                  </a:cubicBezTo>
                  <a:cubicBezTo>
                    <a:pt x="2263" y="191"/>
                    <a:pt x="2489" y="250"/>
                    <a:pt x="2679" y="143"/>
                  </a:cubicBezTo>
                  <a:lnTo>
                    <a:pt x="2679" y="84"/>
                  </a:lnTo>
                  <a:lnTo>
                    <a:pt x="2679" y="24"/>
                  </a:lnTo>
                  <a:cubicBezTo>
                    <a:pt x="1810" y="24"/>
                    <a:pt x="953" y="12"/>
                    <a:pt x="8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8536;p32">
              <a:extLst>
                <a:ext uri="{FF2B5EF4-FFF2-40B4-BE49-F238E27FC236}">
                  <a16:creationId xmlns:a16="http://schemas.microsoft.com/office/drawing/2014/main" id="{FB3319F1-A90E-4C3C-ABD0-3889BAACB471}"/>
                </a:ext>
              </a:extLst>
            </p:cNvPr>
            <p:cNvSpPr/>
            <p:nvPr/>
          </p:nvSpPr>
          <p:spPr>
            <a:xfrm>
              <a:off x="5396500" y="3943775"/>
              <a:ext cx="46450" cy="8950"/>
            </a:xfrm>
            <a:custGeom>
              <a:avLst/>
              <a:gdLst/>
              <a:ahLst/>
              <a:cxnLst/>
              <a:rect l="l" t="t" r="r" b="b"/>
              <a:pathLst>
                <a:path w="1858" h="358" extrusionOk="0">
                  <a:moveTo>
                    <a:pt x="0" y="0"/>
                  </a:moveTo>
                  <a:lnTo>
                    <a:pt x="0" y="250"/>
                  </a:lnTo>
                  <a:cubicBezTo>
                    <a:pt x="152" y="336"/>
                    <a:pt x="310" y="358"/>
                    <a:pt x="470" y="358"/>
                  </a:cubicBezTo>
                  <a:cubicBezTo>
                    <a:pt x="631" y="358"/>
                    <a:pt x="794" y="336"/>
                    <a:pt x="954" y="336"/>
                  </a:cubicBezTo>
                  <a:cubicBezTo>
                    <a:pt x="1010" y="336"/>
                    <a:pt x="1065" y="339"/>
                    <a:pt x="1120" y="346"/>
                  </a:cubicBezTo>
                  <a:cubicBezTo>
                    <a:pt x="1156" y="340"/>
                    <a:pt x="1192" y="338"/>
                    <a:pt x="1228" y="338"/>
                  </a:cubicBezTo>
                  <a:cubicBezTo>
                    <a:pt x="1336" y="338"/>
                    <a:pt x="1444" y="356"/>
                    <a:pt x="1551" y="356"/>
                  </a:cubicBezTo>
                  <a:cubicBezTo>
                    <a:pt x="1655" y="356"/>
                    <a:pt x="1757" y="339"/>
                    <a:pt x="1858" y="274"/>
                  </a:cubicBezTo>
                  <a:lnTo>
                    <a:pt x="1858"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8537;p32">
              <a:extLst>
                <a:ext uri="{FF2B5EF4-FFF2-40B4-BE49-F238E27FC236}">
                  <a16:creationId xmlns:a16="http://schemas.microsoft.com/office/drawing/2014/main" id="{A31D9743-062C-4E2C-8F58-653224512F10}"/>
                </a:ext>
              </a:extLst>
            </p:cNvPr>
            <p:cNvSpPr/>
            <p:nvPr/>
          </p:nvSpPr>
          <p:spPr>
            <a:xfrm>
              <a:off x="5416725" y="3922350"/>
              <a:ext cx="40525" cy="11575"/>
            </a:xfrm>
            <a:custGeom>
              <a:avLst/>
              <a:gdLst/>
              <a:ahLst/>
              <a:cxnLst/>
              <a:rect l="l" t="t" r="r" b="b"/>
              <a:pathLst>
                <a:path w="1621" h="463" extrusionOk="0">
                  <a:moveTo>
                    <a:pt x="1465" y="0"/>
                  </a:moveTo>
                  <a:cubicBezTo>
                    <a:pt x="1356" y="20"/>
                    <a:pt x="1243" y="26"/>
                    <a:pt x="1128" y="26"/>
                  </a:cubicBezTo>
                  <a:cubicBezTo>
                    <a:pt x="989" y="26"/>
                    <a:pt x="846" y="18"/>
                    <a:pt x="703" y="18"/>
                  </a:cubicBezTo>
                  <a:cubicBezTo>
                    <a:pt x="478" y="18"/>
                    <a:pt x="252" y="38"/>
                    <a:pt x="37" y="143"/>
                  </a:cubicBezTo>
                  <a:lnTo>
                    <a:pt x="1" y="238"/>
                  </a:lnTo>
                  <a:lnTo>
                    <a:pt x="72" y="310"/>
                  </a:lnTo>
                  <a:cubicBezTo>
                    <a:pt x="112" y="298"/>
                    <a:pt x="151" y="293"/>
                    <a:pt x="189" y="293"/>
                  </a:cubicBezTo>
                  <a:cubicBezTo>
                    <a:pt x="379" y="293"/>
                    <a:pt x="553" y="417"/>
                    <a:pt x="751" y="417"/>
                  </a:cubicBezTo>
                  <a:cubicBezTo>
                    <a:pt x="751" y="429"/>
                    <a:pt x="775" y="441"/>
                    <a:pt x="799" y="452"/>
                  </a:cubicBezTo>
                  <a:cubicBezTo>
                    <a:pt x="809" y="459"/>
                    <a:pt x="818" y="462"/>
                    <a:pt x="826" y="462"/>
                  </a:cubicBezTo>
                  <a:cubicBezTo>
                    <a:pt x="847" y="462"/>
                    <a:pt x="862" y="442"/>
                    <a:pt x="870" y="417"/>
                  </a:cubicBezTo>
                  <a:cubicBezTo>
                    <a:pt x="1000" y="301"/>
                    <a:pt x="1146" y="286"/>
                    <a:pt x="1293" y="286"/>
                  </a:cubicBezTo>
                  <a:cubicBezTo>
                    <a:pt x="1341" y="286"/>
                    <a:pt x="1389" y="288"/>
                    <a:pt x="1436" y="288"/>
                  </a:cubicBezTo>
                  <a:cubicBezTo>
                    <a:pt x="1498" y="288"/>
                    <a:pt x="1560" y="285"/>
                    <a:pt x="1620" y="274"/>
                  </a:cubicBezTo>
                  <a:cubicBezTo>
                    <a:pt x="1561" y="179"/>
                    <a:pt x="1513" y="83"/>
                    <a:pt x="14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8538;p32">
              <a:extLst>
                <a:ext uri="{FF2B5EF4-FFF2-40B4-BE49-F238E27FC236}">
                  <a16:creationId xmlns:a16="http://schemas.microsoft.com/office/drawing/2014/main" id="{4B5136E1-5690-4678-B608-18466F176823}"/>
                </a:ext>
              </a:extLst>
            </p:cNvPr>
            <p:cNvSpPr/>
            <p:nvPr/>
          </p:nvSpPr>
          <p:spPr>
            <a:xfrm>
              <a:off x="5366125" y="3899775"/>
              <a:ext cx="26225" cy="13175"/>
            </a:xfrm>
            <a:custGeom>
              <a:avLst/>
              <a:gdLst/>
              <a:ahLst/>
              <a:cxnLst/>
              <a:rect l="l" t="t" r="r" b="b"/>
              <a:pathLst>
                <a:path w="1049" h="527" extrusionOk="0">
                  <a:moveTo>
                    <a:pt x="122" y="0"/>
                  </a:moveTo>
                  <a:cubicBezTo>
                    <a:pt x="102" y="0"/>
                    <a:pt x="81" y="20"/>
                    <a:pt x="72" y="46"/>
                  </a:cubicBezTo>
                  <a:cubicBezTo>
                    <a:pt x="72" y="81"/>
                    <a:pt x="60" y="129"/>
                    <a:pt x="37" y="165"/>
                  </a:cubicBezTo>
                  <a:cubicBezTo>
                    <a:pt x="1" y="248"/>
                    <a:pt x="1" y="332"/>
                    <a:pt x="13" y="403"/>
                  </a:cubicBezTo>
                  <a:cubicBezTo>
                    <a:pt x="25" y="439"/>
                    <a:pt x="60" y="451"/>
                    <a:pt x="72" y="462"/>
                  </a:cubicBezTo>
                  <a:cubicBezTo>
                    <a:pt x="148" y="510"/>
                    <a:pt x="222" y="526"/>
                    <a:pt x="296" y="526"/>
                  </a:cubicBezTo>
                  <a:cubicBezTo>
                    <a:pt x="459" y="526"/>
                    <a:pt x="618" y="446"/>
                    <a:pt x="783" y="446"/>
                  </a:cubicBezTo>
                  <a:cubicBezTo>
                    <a:pt x="824" y="446"/>
                    <a:pt x="864" y="450"/>
                    <a:pt x="906" y="462"/>
                  </a:cubicBezTo>
                  <a:cubicBezTo>
                    <a:pt x="989" y="462"/>
                    <a:pt x="989" y="379"/>
                    <a:pt x="1049" y="332"/>
                  </a:cubicBezTo>
                  <a:cubicBezTo>
                    <a:pt x="975" y="202"/>
                    <a:pt x="857" y="187"/>
                    <a:pt x="730" y="187"/>
                  </a:cubicBezTo>
                  <a:cubicBezTo>
                    <a:pt x="694" y="187"/>
                    <a:pt x="657" y="189"/>
                    <a:pt x="620" y="189"/>
                  </a:cubicBezTo>
                  <a:cubicBezTo>
                    <a:pt x="599" y="189"/>
                    <a:pt x="579" y="189"/>
                    <a:pt x="558" y="189"/>
                  </a:cubicBezTo>
                  <a:cubicBezTo>
                    <a:pt x="415" y="189"/>
                    <a:pt x="285" y="180"/>
                    <a:pt x="191" y="34"/>
                  </a:cubicBezTo>
                  <a:cubicBezTo>
                    <a:pt x="191" y="22"/>
                    <a:pt x="179" y="10"/>
                    <a:pt x="144" y="10"/>
                  </a:cubicBezTo>
                  <a:cubicBezTo>
                    <a:pt x="137" y="3"/>
                    <a:pt x="130" y="0"/>
                    <a:pt x="12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8539;p32">
              <a:extLst>
                <a:ext uri="{FF2B5EF4-FFF2-40B4-BE49-F238E27FC236}">
                  <a16:creationId xmlns:a16="http://schemas.microsoft.com/office/drawing/2014/main" id="{BC7DC6A3-A43C-4316-9167-CCF6ED08AF6F}"/>
                </a:ext>
              </a:extLst>
            </p:cNvPr>
            <p:cNvSpPr/>
            <p:nvPr/>
          </p:nvSpPr>
          <p:spPr>
            <a:xfrm>
              <a:off x="5384300" y="3925350"/>
              <a:ext cx="34250" cy="7725"/>
            </a:xfrm>
            <a:custGeom>
              <a:avLst/>
              <a:gdLst/>
              <a:ahLst/>
              <a:cxnLst/>
              <a:rect l="l" t="t" r="r" b="b"/>
              <a:pathLst>
                <a:path w="1370" h="309" extrusionOk="0">
                  <a:moveTo>
                    <a:pt x="753" y="1"/>
                  </a:moveTo>
                  <a:cubicBezTo>
                    <a:pt x="520" y="1"/>
                    <a:pt x="302" y="123"/>
                    <a:pt x="60" y="142"/>
                  </a:cubicBezTo>
                  <a:cubicBezTo>
                    <a:pt x="0" y="201"/>
                    <a:pt x="0" y="249"/>
                    <a:pt x="48" y="309"/>
                  </a:cubicBezTo>
                  <a:lnTo>
                    <a:pt x="1334" y="309"/>
                  </a:lnTo>
                  <a:cubicBezTo>
                    <a:pt x="1357" y="261"/>
                    <a:pt x="1357" y="237"/>
                    <a:pt x="1369" y="190"/>
                  </a:cubicBezTo>
                  <a:cubicBezTo>
                    <a:pt x="1357" y="178"/>
                    <a:pt x="1334" y="142"/>
                    <a:pt x="1322" y="130"/>
                  </a:cubicBezTo>
                  <a:cubicBezTo>
                    <a:pt x="1203" y="59"/>
                    <a:pt x="1024" y="142"/>
                    <a:pt x="917" y="23"/>
                  </a:cubicBezTo>
                  <a:cubicBezTo>
                    <a:pt x="861" y="7"/>
                    <a:pt x="807" y="1"/>
                    <a:pt x="75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8540;p32">
              <a:extLst>
                <a:ext uri="{FF2B5EF4-FFF2-40B4-BE49-F238E27FC236}">
                  <a16:creationId xmlns:a16="http://schemas.microsoft.com/office/drawing/2014/main" id="{74A9023C-40B7-4C97-9B4F-0687DD42A409}"/>
                </a:ext>
              </a:extLst>
            </p:cNvPr>
            <p:cNvSpPr/>
            <p:nvPr/>
          </p:nvSpPr>
          <p:spPr>
            <a:xfrm>
              <a:off x="5398275" y="3906525"/>
              <a:ext cx="23250" cy="8550"/>
            </a:xfrm>
            <a:custGeom>
              <a:avLst/>
              <a:gdLst/>
              <a:ahLst/>
              <a:cxnLst/>
              <a:rect l="l" t="t" r="r" b="b"/>
              <a:pathLst>
                <a:path w="930" h="342" extrusionOk="0">
                  <a:moveTo>
                    <a:pt x="128" y="1"/>
                  </a:moveTo>
                  <a:cubicBezTo>
                    <a:pt x="62" y="1"/>
                    <a:pt x="1" y="43"/>
                    <a:pt x="1" y="133"/>
                  </a:cubicBezTo>
                  <a:cubicBezTo>
                    <a:pt x="1" y="240"/>
                    <a:pt x="96" y="288"/>
                    <a:pt x="179" y="312"/>
                  </a:cubicBezTo>
                  <a:cubicBezTo>
                    <a:pt x="269" y="331"/>
                    <a:pt x="356" y="342"/>
                    <a:pt x="440" y="342"/>
                  </a:cubicBezTo>
                  <a:cubicBezTo>
                    <a:pt x="614" y="342"/>
                    <a:pt x="777" y="297"/>
                    <a:pt x="929" y="192"/>
                  </a:cubicBezTo>
                  <a:cubicBezTo>
                    <a:pt x="837" y="57"/>
                    <a:pt x="713" y="36"/>
                    <a:pt x="578" y="36"/>
                  </a:cubicBezTo>
                  <a:cubicBezTo>
                    <a:pt x="518" y="36"/>
                    <a:pt x="457" y="40"/>
                    <a:pt x="396" y="40"/>
                  </a:cubicBezTo>
                  <a:cubicBezTo>
                    <a:pt x="327" y="40"/>
                    <a:pt x="258" y="35"/>
                    <a:pt x="191" y="14"/>
                  </a:cubicBezTo>
                  <a:cubicBezTo>
                    <a:pt x="171" y="5"/>
                    <a:pt x="149" y="1"/>
                    <a:pt x="12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8541;p32">
              <a:extLst>
                <a:ext uri="{FF2B5EF4-FFF2-40B4-BE49-F238E27FC236}">
                  <a16:creationId xmlns:a16="http://schemas.microsoft.com/office/drawing/2014/main" id="{FD6EC371-0E22-4F86-912A-30F53737A614}"/>
                </a:ext>
              </a:extLst>
            </p:cNvPr>
            <p:cNvSpPr/>
            <p:nvPr/>
          </p:nvSpPr>
          <p:spPr>
            <a:xfrm>
              <a:off x="5377150" y="3926475"/>
              <a:ext cx="8650" cy="6800"/>
            </a:xfrm>
            <a:custGeom>
              <a:avLst/>
              <a:gdLst/>
              <a:ahLst/>
              <a:cxnLst/>
              <a:rect l="l" t="t" r="r" b="b"/>
              <a:pathLst>
                <a:path w="346" h="272" extrusionOk="0">
                  <a:moveTo>
                    <a:pt x="161" y="1"/>
                  </a:moveTo>
                  <a:cubicBezTo>
                    <a:pt x="124" y="1"/>
                    <a:pt x="87" y="15"/>
                    <a:pt x="48" y="49"/>
                  </a:cubicBezTo>
                  <a:cubicBezTo>
                    <a:pt x="12" y="85"/>
                    <a:pt x="0" y="168"/>
                    <a:pt x="12" y="192"/>
                  </a:cubicBezTo>
                  <a:cubicBezTo>
                    <a:pt x="76" y="256"/>
                    <a:pt x="150" y="272"/>
                    <a:pt x="228" y="272"/>
                  </a:cubicBezTo>
                  <a:cubicBezTo>
                    <a:pt x="266" y="272"/>
                    <a:pt x="306" y="268"/>
                    <a:pt x="346" y="264"/>
                  </a:cubicBezTo>
                  <a:lnTo>
                    <a:pt x="346" y="97"/>
                  </a:lnTo>
                  <a:cubicBezTo>
                    <a:pt x="285" y="44"/>
                    <a:pt x="224" y="1"/>
                    <a:pt x="16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8542;p32">
              <a:extLst>
                <a:ext uri="{FF2B5EF4-FFF2-40B4-BE49-F238E27FC236}">
                  <a16:creationId xmlns:a16="http://schemas.microsoft.com/office/drawing/2014/main" id="{A8B37D4B-FE8D-4C73-AD2F-138219023399}"/>
                </a:ext>
              </a:extLst>
            </p:cNvPr>
            <p:cNvSpPr/>
            <p:nvPr/>
          </p:nvSpPr>
          <p:spPr>
            <a:xfrm>
              <a:off x="5407200" y="3924900"/>
              <a:ext cx="10450" cy="4225"/>
            </a:xfrm>
            <a:custGeom>
              <a:avLst/>
              <a:gdLst/>
              <a:ahLst/>
              <a:cxnLst/>
              <a:rect l="l" t="t" r="r" b="b"/>
              <a:pathLst>
                <a:path w="418" h="169" extrusionOk="0">
                  <a:moveTo>
                    <a:pt x="225" y="1"/>
                  </a:moveTo>
                  <a:cubicBezTo>
                    <a:pt x="152" y="1"/>
                    <a:pt x="76" y="16"/>
                    <a:pt x="1" y="41"/>
                  </a:cubicBezTo>
                  <a:cubicBezTo>
                    <a:pt x="66" y="142"/>
                    <a:pt x="148" y="169"/>
                    <a:pt x="235" y="169"/>
                  </a:cubicBezTo>
                  <a:cubicBezTo>
                    <a:pt x="291" y="169"/>
                    <a:pt x="350" y="157"/>
                    <a:pt x="406" y="148"/>
                  </a:cubicBezTo>
                  <a:cubicBezTo>
                    <a:pt x="406" y="112"/>
                    <a:pt x="418" y="77"/>
                    <a:pt x="418" y="41"/>
                  </a:cubicBezTo>
                  <a:cubicBezTo>
                    <a:pt x="356" y="13"/>
                    <a:pt x="291" y="1"/>
                    <a:pt x="22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8543;p32">
              <a:extLst>
                <a:ext uri="{FF2B5EF4-FFF2-40B4-BE49-F238E27FC236}">
                  <a16:creationId xmlns:a16="http://schemas.microsoft.com/office/drawing/2014/main" id="{502C7EA4-D34A-4FA1-8D8E-3E6E7B715AFB}"/>
                </a:ext>
              </a:extLst>
            </p:cNvPr>
            <p:cNvSpPr/>
            <p:nvPr/>
          </p:nvSpPr>
          <p:spPr>
            <a:xfrm>
              <a:off x="5388750" y="3908050"/>
              <a:ext cx="3600" cy="4800"/>
            </a:xfrm>
            <a:custGeom>
              <a:avLst/>
              <a:gdLst/>
              <a:ahLst/>
              <a:cxnLst/>
              <a:rect l="l" t="t" r="r" b="b"/>
              <a:pathLst>
                <a:path w="144" h="192" extrusionOk="0">
                  <a:moveTo>
                    <a:pt x="144" y="1"/>
                  </a:moveTo>
                  <a:lnTo>
                    <a:pt x="144" y="1"/>
                  </a:lnTo>
                  <a:cubicBezTo>
                    <a:pt x="108" y="48"/>
                    <a:pt x="48" y="96"/>
                    <a:pt x="1" y="131"/>
                  </a:cubicBezTo>
                  <a:cubicBezTo>
                    <a:pt x="48" y="167"/>
                    <a:pt x="72" y="179"/>
                    <a:pt x="120" y="191"/>
                  </a:cubicBezTo>
                  <a:cubicBezTo>
                    <a:pt x="120" y="131"/>
                    <a:pt x="132" y="60"/>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8544;p32">
              <a:extLst>
                <a:ext uri="{FF2B5EF4-FFF2-40B4-BE49-F238E27FC236}">
                  <a16:creationId xmlns:a16="http://schemas.microsoft.com/office/drawing/2014/main" id="{0CEC2C65-D333-4274-97DA-8D1BBD96B41C}"/>
                </a:ext>
              </a:extLst>
            </p:cNvPr>
            <p:cNvSpPr/>
            <p:nvPr/>
          </p:nvSpPr>
          <p:spPr>
            <a:xfrm>
              <a:off x="5464950" y="3927300"/>
              <a:ext cx="3000" cy="1825"/>
            </a:xfrm>
            <a:custGeom>
              <a:avLst/>
              <a:gdLst/>
              <a:ahLst/>
              <a:cxnLst/>
              <a:rect l="l" t="t" r="r" b="b"/>
              <a:pathLst>
                <a:path w="120" h="73" extrusionOk="0">
                  <a:moveTo>
                    <a:pt x="66" y="0"/>
                  </a:moveTo>
                  <a:cubicBezTo>
                    <a:pt x="34" y="0"/>
                    <a:pt x="10" y="18"/>
                    <a:pt x="1" y="64"/>
                  </a:cubicBezTo>
                  <a:cubicBezTo>
                    <a:pt x="19" y="70"/>
                    <a:pt x="36" y="73"/>
                    <a:pt x="56" y="73"/>
                  </a:cubicBezTo>
                  <a:cubicBezTo>
                    <a:pt x="75" y="73"/>
                    <a:pt x="96" y="70"/>
                    <a:pt x="120" y="64"/>
                  </a:cubicBezTo>
                  <a:cubicBezTo>
                    <a:pt x="120" y="52"/>
                    <a:pt x="108" y="16"/>
                    <a:pt x="96" y="4"/>
                  </a:cubicBezTo>
                  <a:cubicBezTo>
                    <a:pt x="85" y="2"/>
                    <a:pt x="75" y="0"/>
                    <a:pt x="6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8545;p32">
              <a:extLst>
                <a:ext uri="{FF2B5EF4-FFF2-40B4-BE49-F238E27FC236}">
                  <a16:creationId xmlns:a16="http://schemas.microsoft.com/office/drawing/2014/main" id="{161C2807-8E0A-4547-A4EC-0565E09ADE1F}"/>
                </a:ext>
              </a:extLst>
            </p:cNvPr>
            <p:cNvSpPr/>
            <p:nvPr/>
          </p:nvSpPr>
          <p:spPr>
            <a:xfrm>
              <a:off x="5363750" y="3909825"/>
              <a:ext cx="4200" cy="5100"/>
            </a:xfrm>
            <a:custGeom>
              <a:avLst/>
              <a:gdLst/>
              <a:ahLst/>
              <a:cxnLst/>
              <a:rect l="l" t="t" r="r" b="b"/>
              <a:pathLst>
                <a:path w="168" h="204" extrusionOk="0">
                  <a:moveTo>
                    <a:pt x="60" y="1"/>
                  </a:moveTo>
                  <a:lnTo>
                    <a:pt x="13" y="60"/>
                  </a:lnTo>
                  <a:cubicBezTo>
                    <a:pt x="1" y="108"/>
                    <a:pt x="1" y="156"/>
                    <a:pt x="1" y="203"/>
                  </a:cubicBezTo>
                  <a:cubicBezTo>
                    <a:pt x="48" y="156"/>
                    <a:pt x="108" y="108"/>
                    <a:pt x="167" y="60"/>
                  </a:cubicBezTo>
                  <a:lnTo>
                    <a:pt x="120" y="25"/>
                  </a:lnTo>
                  <a:lnTo>
                    <a:pt x="6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8546;p32">
              <a:extLst>
                <a:ext uri="{FF2B5EF4-FFF2-40B4-BE49-F238E27FC236}">
                  <a16:creationId xmlns:a16="http://schemas.microsoft.com/office/drawing/2014/main" id="{8CFB01D1-1CC6-442D-A1E5-C31E17DBB68C}"/>
                </a:ext>
              </a:extLst>
            </p:cNvPr>
            <p:cNvSpPr/>
            <p:nvPr/>
          </p:nvSpPr>
          <p:spPr>
            <a:xfrm>
              <a:off x="5368225" y="3897025"/>
              <a:ext cx="3300" cy="3900"/>
            </a:xfrm>
            <a:custGeom>
              <a:avLst/>
              <a:gdLst/>
              <a:ahLst/>
              <a:cxnLst/>
              <a:rect l="l" t="t" r="r" b="b"/>
              <a:pathLst>
                <a:path w="132" h="156" extrusionOk="0">
                  <a:moveTo>
                    <a:pt x="131" y="1"/>
                  </a:moveTo>
                  <a:lnTo>
                    <a:pt x="131" y="1"/>
                  </a:lnTo>
                  <a:cubicBezTo>
                    <a:pt x="60" y="25"/>
                    <a:pt x="12" y="84"/>
                    <a:pt x="0" y="156"/>
                  </a:cubicBezTo>
                  <a:cubicBezTo>
                    <a:pt x="36" y="144"/>
                    <a:pt x="72" y="132"/>
                    <a:pt x="119" y="132"/>
                  </a:cubicBezTo>
                  <a:cubicBezTo>
                    <a:pt x="119" y="84"/>
                    <a:pt x="119" y="37"/>
                    <a:pt x="13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8547;p32">
              <a:extLst>
                <a:ext uri="{FF2B5EF4-FFF2-40B4-BE49-F238E27FC236}">
                  <a16:creationId xmlns:a16="http://schemas.microsoft.com/office/drawing/2014/main" id="{AC2E6C92-816C-45A5-8B15-6186DD3A182D}"/>
                </a:ext>
              </a:extLst>
            </p:cNvPr>
            <p:cNvSpPr/>
            <p:nvPr/>
          </p:nvSpPr>
          <p:spPr>
            <a:xfrm>
              <a:off x="5360475" y="3947650"/>
              <a:ext cx="65800" cy="10425"/>
            </a:xfrm>
            <a:custGeom>
              <a:avLst/>
              <a:gdLst/>
              <a:ahLst/>
              <a:cxnLst/>
              <a:rect l="l" t="t" r="r" b="b"/>
              <a:pathLst>
                <a:path w="2632" h="417" extrusionOk="0">
                  <a:moveTo>
                    <a:pt x="1" y="0"/>
                  </a:moveTo>
                  <a:lnTo>
                    <a:pt x="417" y="417"/>
                  </a:lnTo>
                  <a:cubicBezTo>
                    <a:pt x="466" y="280"/>
                    <a:pt x="558" y="252"/>
                    <a:pt x="660" y="252"/>
                  </a:cubicBezTo>
                  <a:cubicBezTo>
                    <a:pt x="709" y="252"/>
                    <a:pt x="760" y="258"/>
                    <a:pt x="810" y="262"/>
                  </a:cubicBezTo>
                  <a:cubicBezTo>
                    <a:pt x="1055" y="287"/>
                    <a:pt x="1301" y="297"/>
                    <a:pt x="1546" y="297"/>
                  </a:cubicBezTo>
                  <a:cubicBezTo>
                    <a:pt x="1884" y="297"/>
                    <a:pt x="2222" y="278"/>
                    <a:pt x="2561" y="250"/>
                  </a:cubicBezTo>
                  <a:cubicBezTo>
                    <a:pt x="2632" y="202"/>
                    <a:pt x="2632" y="179"/>
                    <a:pt x="2561" y="143"/>
                  </a:cubicBezTo>
                  <a:cubicBezTo>
                    <a:pt x="2191" y="131"/>
                    <a:pt x="1799" y="119"/>
                    <a:pt x="1429" y="95"/>
                  </a:cubicBezTo>
                  <a:cubicBezTo>
                    <a:pt x="1335" y="112"/>
                    <a:pt x="1241" y="119"/>
                    <a:pt x="1147" y="119"/>
                  </a:cubicBezTo>
                  <a:cubicBezTo>
                    <a:pt x="768" y="119"/>
                    <a:pt x="392" y="1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8548;p32">
              <a:extLst>
                <a:ext uri="{FF2B5EF4-FFF2-40B4-BE49-F238E27FC236}">
                  <a16:creationId xmlns:a16="http://schemas.microsoft.com/office/drawing/2014/main" id="{DA29C6DB-7AFD-4F41-AAD0-82DD540DE076}"/>
                </a:ext>
              </a:extLst>
            </p:cNvPr>
            <p:cNvSpPr/>
            <p:nvPr/>
          </p:nvSpPr>
          <p:spPr>
            <a:xfrm>
              <a:off x="5424775" y="3947050"/>
              <a:ext cx="71150" cy="8775"/>
            </a:xfrm>
            <a:custGeom>
              <a:avLst/>
              <a:gdLst/>
              <a:ahLst/>
              <a:cxnLst/>
              <a:rect l="l" t="t" r="r" b="b"/>
              <a:pathLst>
                <a:path w="2846" h="351" extrusionOk="0">
                  <a:moveTo>
                    <a:pt x="2739" y="0"/>
                  </a:moveTo>
                  <a:cubicBezTo>
                    <a:pt x="2193" y="0"/>
                    <a:pt x="1648" y="144"/>
                    <a:pt x="1096" y="144"/>
                  </a:cubicBezTo>
                  <a:cubicBezTo>
                    <a:pt x="973" y="144"/>
                    <a:pt x="850" y="137"/>
                    <a:pt x="727" y="119"/>
                  </a:cubicBezTo>
                  <a:cubicBezTo>
                    <a:pt x="477" y="143"/>
                    <a:pt x="239" y="155"/>
                    <a:pt x="0" y="167"/>
                  </a:cubicBezTo>
                  <a:lnTo>
                    <a:pt x="0" y="274"/>
                  </a:lnTo>
                  <a:cubicBezTo>
                    <a:pt x="429" y="286"/>
                    <a:pt x="881" y="298"/>
                    <a:pt x="1322" y="298"/>
                  </a:cubicBezTo>
                  <a:cubicBezTo>
                    <a:pt x="1446" y="329"/>
                    <a:pt x="1566" y="350"/>
                    <a:pt x="1687" y="350"/>
                  </a:cubicBezTo>
                  <a:cubicBezTo>
                    <a:pt x="1798" y="350"/>
                    <a:pt x="1910" y="332"/>
                    <a:pt x="2024" y="286"/>
                  </a:cubicBezTo>
                  <a:cubicBezTo>
                    <a:pt x="2179" y="286"/>
                    <a:pt x="2322" y="298"/>
                    <a:pt x="2477" y="298"/>
                  </a:cubicBezTo>
                  <a:cubicBezTo>
                    <a:pt x="2525" y="322"/>
                    <a:pt x="2572" y="337"/>
                    <a:pt x="2621" y="337"/>
                  </a:cubicBezTo>
                  <a:cubicBezTo>
                    <a:pt x="2670" y="337"/>
                    <a:pt x="2721" y="322"/>
                    <a:pt x="2775" y="286"/>
                  </a:cubicBezTo>
                  <a:cubicBezTo>
                    <a:pt x="2834" y="179"/>
                    <a:pt x="2846" y="95"/>
                    <a:pt x="273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8549;p32">
              <a:extLst>
                <a:ext uri="{FF2B5EF4-FFF2-40B4-BE49-F238E27FC236}">
                  <a16:creationId xmlns:a16="http://schemas.microsoft.com/office/drawing/2014/main" id="{0551DB5B-87B2-4D97-87D0-5B4B79991A62}"/>
                </a:ext>
              </a:extLst>
            </p:cNvPr>
            <p:cNvSpPr/>
            <p:nvPr/>
          </p:nvSpPr>
          <p:spPr>
            <a:xfrm>
              <a:off x="5457525" y="3954100"/>
              <a:ext cx="17575" cy="4275"/>
            </a:xfrm>
            <a:custGeom>
              <a:avLst/>
              <a:gdLst/>
              <a:ahLst/>
              <a:cxnLst/>
              <a:rect l="l" t="t" r="r" b="b"/>
              <a:pathLst>
                <a:path w="703" h="171" extrusionOk="0">
                  <a:moveTo>
                    <a:pt x="411" y="0"/>
                  </a:moveTo>
                  <a:cubicBezTo>
                    <a:pt x="275" y="0"/>
                    <a:pt x="140" y="12"/>
                    <a:pt x="0" y="40"/>
                  </a:cubicBezTo>
                  <a:cubicBezTo>
                    <a:pt x="115" y="126"/>
                    <a:pt x="231" y="171"/>
                    <a:pt x="345" y="171"/>
                  </a:cubicBezTo>
                  <a:cubicBezTo>
                    <a:pt x="466" y="171"/>
                    <a:pt x="586" y="120"/>
                    <a:pt x="703" y="16"/>
                  </a:cubicBezTo>
                  <a:cubicBezTo>
                    <a:pt x="604" y="6"/>
                    <a:pt x="507" y="0"/>
                    <a:pt x="4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8550;p32">
              <a:extLst>
                <a:ext uri="{FF2B5EF4-FFF2-40B4-BE49-F238E27FC236}">
                  <a16:creationId xmlns:a16="http://schemas.microsoft.com/office/drawing/2014/main" id="{16192F9D-0CC8-409F-B3B3-770C03F55966}"/>
                </a:ext>
              </a:extLst>
            </p:cNvPr>
            <p:cNvSpPr/>
            <p:nvPr/>
          </p:nvSpPr>
          <p:spPr>
            <a:xfrm>
              <a:off x="5486100" y="3952600"/>
              <a:ext cx="11325" cy="5200"/>
            </a:xfrm>
            <a:custGeom>
              <a:avLst/>
              <a:gdLst/>
              <a:ahLst/>
              <a:cxnLst/>
              <a:rect l="l" t="t" r="r" b="b"/>
              <a:pathLst>
                <a:path w="453" h="208" extrusionOk="0">
                  <a:moveTo>
                    <a:pt x="363" y="0"/>
                  </a:moveTo>
                  <a:cubicBezTo>
                    <a:pt x="333" y="0"/>
                    <a:pt x="310" y="16"/>
                    <a:pt x="274" y="52"/>
                  </a:cubicBezTo>
                  <a:lnTo>
                    <a:pt x="0" y="100"/>
                  </a:lnTo>
                  <a:cubicBezTo>
                    <a:pt x="72" y="172"/>
                    <a:pt x="141" y="208"/>
                    <a:pt x="209" y="208"/>
                  </a:cubicBezTo>
                  <a:cubicBezTo>
                    <a:pt x="288" y="208"/>
                    <a:pt x="364" y="160"/>
                    <a:pt x="441" y="64"/>
                  </a:cubicBezTo>
                  <a:lnTo>
                    <a:pt x="453" y="52"/>
                  </a:lnTo>
                  <a:cubicBezTo>
                    <a:pt x="453" y="40"/>
                    <a:pt x="441" y="16"/>
                    <a:pt x="393" y="4"/>
                  </a:cubicBezTo>
                  <a:cubicBezTo>
                    <a:pt x="382" y="2"/>
                    <a:pt x="372" y="0"/>
                    <a:pt x="36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8551;p32">
              <a:extLst>
                <a:ext uri="{FF2B5EF4-FFF2-40B4-BE49-F238E27FC236}">
                  <a16:creationId xmlns:a16="http://schemas.microsoft.com/office/drawing/2014/main" id="{205B6AF7-D952-4487-BE93-9ED8C831944F}"/>
                </a:ext>
              </a:extLst>
            </p:cNvPr>
            <p:cNvSpPr/>
            <p:nvPr/>
          </p:nvSpPr>
          <p:spPr>
            <a:xfrm>
              <a:off x="5500375" y="3954625"/>
              <a:ext cx="3300" cy="1375"/>
            </a:xfrm>
            <a:custGeom>
              <a:avLst/>
              <a:gdLst/>
              <a:ahLst/>
              <a:cxnLst/>
              <a:rect l="l" t="t" r="r" b="b"/>
              <a:pathLst>
                <a:path w="132" h="55" extrusionOk="0">
                  <a:moveTo>
                    <a:pt x="66" y="1"/>
                  </a:moveTo>
                  <a:cubicBezTo>
                    <a:pt x="45" y="1"/>
                    <a:pt x="24" y="7"/>
                    <a:pt x="1" y="19"/>
                  </a:cubicBezTo>
                  <a:lnTo>
                    <a:pt x="48" y="54"/>
                  </a:lnTo>
                  <a:lnTo>
                    <a:pt x="132" y="19"/>
                  </a:lnTo>
                  <a:cubicBezTo>
                    <a:pt x="108" y="7"/>
                    <a:pt x="87" y="1"/>
                    <a:pt x="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8552;p32">
              <a:extLst>
                <a:ext uri="{FF2B5EF4-FFF2-40B4-BE49-F238E27FC236}">
                  <a16:creationId xmlns:a16="http://schemas.microsoft.com/office/drawing/2014/main" id="{700104E2-EAAE-400C-AC2A-F3A4902F5A49}"/>
                </a:ext>
              </a:extLst>
            </p:cNvPr>
            <p:cNvSpPr/>
            <p:nvPr/>
          </p:nvSpPr>
          <p:spPr>
            <a:xfrm>
              <a:off x="5492925" y="3947650"/>
              <a:ext cx="14925" cy="6275"/>
            </a:xfrm>
            <a:custGeom>
              <a:avLst/>
              <a:gdLst/>
              <a:ahLst/>
              <a:cxnLst/>
              <a:rect l="l" t="t" r="r" b="b"/>
              <a:pathLst>
                <a:path w="597" h="251" extrusionOk="0">
                  <a:moveTo>
                    <a:pt x="1" y="0"/>
                  </a:moveTo>
                  <a:lnTo>
                    <a:pt x="1" y="250"/>
                  </a:lnTo>
                  <a:lnTo>
                    <a:pt x="180" y="250"/>
                  </a:lnTo>
                  <a:cubicBezTo>
                    <a:pt x="251" y="71"/>
                    <a:pt x="525" y="179"/>
                    <a:pt x="5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8553;p32">
              <a:extLst>
                <a:ext uri="{FF2B5EF4-FFF2-40B4-BE49-F238E27FC236}">
                  <a16:creationId xmlns:a16="http://schemas.microsoft.com/office/drawing/2014/main" id="{8B4A78D8-57BB-45FE-9824-953A3E5B07C9}"/>
                </a:ext>
              </a:extLst>
            </p:cNvPr>
            <p:cNvSpPr/>
            <p:nvPr/>
          </p:nvSpPr>
          <p:spPr>
            <a:xfrm>
              <a:off x="5725700" y="3864300"/>
              <a:ext cx="4500" cy="3900"/>
            </a:xfrm>
            <a:custGeom>
              <a:avLst/>
              <a:gdLst/>
              <a:ahLst/>
              <a:cxnLst/>
              <a:rect l="l" t="t" r="r" b="b"/>
              <a:pathLst>
                <a:path w="180" h="156" extrusionOk="0">
                  <a:moveTo>
                    <a:pt x="167" y="0"/>
                  </a:moveTo>
                  <a:cubicBezTo>
                    <a:pt x="108" y="36"/>
                    <a:pt x="60" y="84"/>
                    <a:pt x="1" y="131"/>
                  </a:cubicBezTo>
                  <a:cubicBezTo>
                    <a:pt x="48" y="143"/>
                    <a:pt x="108" y="155"/>
                    <a:pt x="179" y="155"/>
                  </a:cubicBezTo>
                  <a:cubicBezTo>
                    <a:pt x="167" y="119"/>
                    <a:pt x="167" y="60"/>
                    <a:pt x="16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8554;p32">
              <a:extLst>
                <a:ext uri="{FF2B5EF4-FFF2-40B4-BE49-F238E27FC236}">
                  <a16:creationId xmlns:a16="http://schemas.microsoft.com/office/drawing/2014/main" id="{CBC5258A-660B-408A-B912-205B1140E244}"/>
                </a:ext>
              </a:extLst>
            </p:cNvPr>
            <p:cNvSpPr/>
            <p:nvPr/>
          </p:nvSpPr>
          <p:spPr>
            <a:xfrm>
              <a:off x="5746975" y="3778575"/>
              <a:ext cx="4650" cy="2825"/>
            </a:xfrm>
            <a:custGeom>
              <a:avLst/>
              <a:gdLst/>
              <a:ahLst/>
              <a:cxnLst/>
              <a:rect l="l" t="t" r="r" b="b"/>
              <a:pathLst>
                <a:path w="186" h="113" extrusionOk="0">
                  <a:moveTo>
                    <a:pt x="185" y="0"/>
                  </a:moveTo>
                  <a:cubicBezTo>
                    <a:pt x="175" y="11"/>
                    <a:pt x="158" y="14"/>
                    <a:pt x="140" y="14"/>
                  </a:cubicBezTo>
                  <a:cubicBezTo>
                    <a:pt x="117" y="14"/>
                    <a:pt x="90" y="9"/>
                    <a:pt x="68" y="9"/>
                  </a:cubicBezTo>
                  <a:cubicBezTo>
                    <a:pt x="28" y="9"/>
                    <a:pt x="1" y="24"/>
                    <a:pt x="31" y="107"/>
                  </a:cubicBezTo>
                  <a:cubicBezTo>
                    <a:pt x="32" y="111"/>
                    <a:pt x="36" y="112"/>
                    <a:pt x="40" y="112"/>
                  </a:cubicBezTo>
                  <a:cubicBezTo>
                    <a:pt x="70" y="112"/>
                    <a:pt x="155" y="52"/>
                    <a:pt x="18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8555;p32">
              <a:extLst>
                <a:ext uri="{FF2B5EF4-FFF2-40B4-BE49-F238E27FC236}">
                  <a16:creationId xmlns:a16="http://schemas.microsoft.com/office/drawing/2014/main" id="{0CB8FCFF-0D2B-44EB-88DC-419C546F3870}"/>
                </a:ext>
              </a:extLst>
            </p:cNvPr>
            <p:cNvSpPr/>
            <p:nvPr/>
          </p:nvSpPr>
          <p:spPr>
            <a:xfrm>
              <a:off x="5726600" y="3853875"/>
              <a:ext cx="5300" cy="3600"/>
            </a:xfrm>
            <a:custGeom>
              <a:avLst/>
              <a:gdLst/>
              <a:ahLst/>
              <a:cxnLst/>
              <a:rect l="l" t="t" r="r" b="b"/>
              <a:pathLst>
                <a:path w="212" h="144" extrusionOk="0">
                  <a:moveTo>
                    <a:pt x="0" y="1"/>
                  </a:moveTo>
                  <a:lnTo>
                    <a:pt x="0" y="1"/>
                  </a:lnTo>
                  <a:cubicBezTo>
                    <a:pt x="48" y="36"/>
                    <a:pt x="84" y="96"/>
                    <a:pt x="131" y="143"/>
                  </a:cubicBezTo>
                  <a:cubicBezTo>
                    <a:pt x="211" y="20"/>
                    <a:pt x="171" y="3"/>
                    <a:pt x="112" y="3"/>
                  </a:cubicBezTo>
                  <a:cubicBezTo>
                    <a:pt x="89" y="3"/>
                    <a:pt x="64" y="5"/>
                    <a:pt x="41" y="5"/>
                  </a:cubicBezTo>
                  <a:cubicBezTo>
                    <a:pt x="25" y="5"/>
                    <a:pt x="11" y="4"/>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8556;p32">
              <a:extLst>
                <a:ext uri="{FF2B5EF4-FFF2-40B4-BE49-F238E27FC236}">
                  <a16:creationId xmlns:a16="http://schemas.microsoft.com/office/drawing/2014/main" id="{AF7ADA7F-DB23-463B-AA62-DCEB9AF6D9F6}"/>
                </a:ext>
              </a:extLst>
            </p:cNvPr>
            <p:cNvSpPr/>
            <p:nvPr/>
          </p:nvSpPr>
          <p:spPr>
            <a:xfrm>
              <a:off x="5328325" y="3118075"/>
              <a:ext cx="10150" cy="8675"/>
            </a:xfrm>
            <a:custGeom>
              <a:avLst/>
              <a:gdLst/>
              <a:ahLst/>
              <a:cxnLst/>
              <a:rect l="l" t="t" r="r" b="b"/>
              <a:pathLst>
                <a:path w="406" h="347" extrusionOk="0">
                  <a:moveTo>
                    <a:pt x="37" y="0"/>
                  </a:moveTo>
                  <a:cubicBezTo>
                    <a:pt x="25" y="108"/>
                    <a:pt x="1" y="215"/>
                    <a:pt x="1" y="298"/>
                  </a:cubicBezTo>
                  <a:cubicBezTo>
                    <a:pt x="43" y="333"/>
                    <a:pt x="74" y="346"/>
                    <a:pt x="98" y="346"/>
                  </a:cubicBezTo>
                  <a:cubicBezTo>
                    <a:pt x="187" y="346"/>
                    <a:pt x="183" y="166"/>
                    <a:pt x="273" y="166"/>
                  </a:cubicBezTo>
                  <a:cubicBezTo>
                    <a:pt x="277" y="166"/>
                    <a:pt x="282" y="166"/>
                    <a:pt x="287" y="167"/>
                  </a:cubicBezTo>
                  <a:cubicBezTo>
                    <a:pt x="322" y="167"/>
                    <a:pt x="358" y="155"/>
                    <a:pt x="406" y="155"/>
                  </a:cubicBezTo>
                  <a:cubicBezTo>
                    <a:pt x="334" y="0"/>
                    <a:pt x="167" y="36"/>
                    <a:pt x="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8557;p32">
              <a:extLst>
                <a:ext uri="{FF2B5EF4-FFF2-40B4-BE49-F238E27FC236}">
                  <a16:creationId xmlns:a16="http://schemas.microsoft.com/office/drawing/2014/main" id="{AF03CBD9-2CD1-4C06-8874-7B503A928F21}"/>
                </a:ext>
              </a:extLst>
            </p:cNvPr>
            <p:cNvSpPr/>
            <p:nvPr/>
          </p:nvSpPr>
          <p:spPr>
            <a:xfrm>
              <a:off x="5292625" y="3139725"/>
              <a:ext cx="17275" cy="6500"/>
            </a:xfrm>
            <a:custGeom>
              <a:avLst/>
              <a:gdLst/>
              <a:ahLst/>
              <a:cxnLst/>
              <a:rect l="l" t="t" r="r" b="b"/>
              <a:pathLst>
                <a:path w="691" h="260" extrusionOk="0">
                  <a:moveTo>
                    <a:pt x="352" y="0"/>
                  </a:moveTo>
                  <a:cubicBezTo>
                    <a:pt x="234" y="0"/>
                    <a:pt x="117" y="48"/>
                    <a:pt x="0" y="135"/>
                  </a:cubicBezTo>
                  <a:lnTo>
                    <a:pt x="71" y="206"/>
                  </a:lnTo>
                  <a:cubicBezTo>
                    <a:pt x="143" y="244"/>
                    <a:pt x="212" y="259"/>
                    <a:pt x="281" y="259"/>
                  </a:cubicBezTo>
                  <a:cubicBezTo>
                    <a:pt x="383" y="259"/>
                    <a:pt x="483" y="225"/>
                    <a:pt x="583" y="182"/>
                  </a:cubicBezTo>
                  <a:cubicBezTo>
                    <a:pt x="631" y="182"/>
                    <a:pt x="655" y="146"/>
                    <a:pt x="691" y="135"/>
                  </a:cubicBezTo>
                  <a:cubicBezTo>
                    <a:pt x="575" y="42"/>
                    <a:pt x="463" y="0"/>
                    <a:pt x="35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8558;p32">
              <a:extLst>
                <a:ext uri="{FF2B5EF4-FFF2-40B4-BE49-F238E27FC236}">
                  <a16:creationId xmlns:a16="http://schemas.microsoft.com/office/drawing/2014/main" id="{E6D0E3CD-1A37-4D91-A3D1-66BB6711F491}"/>
                </a:ext>
              </a:extLst>
            </p:cNvPr>
            <p:cNvSpPr/>
            <p:nvPr/>
          </p:nvSpPr>
          <p:spPr>
            <a:xfrm>
              <a:off x="5314050" y="3122075"/>
              <a:ext cx="11025" cy="3450"/>
            </a:xfrm>
            <a:custGeom>
              <a:avLst/>
              <a:gdLst/>
              <a:ahLst/>
              <a:cxnLst/>
              <a:rect l="l" t="t" r="r" b="b"/>
              <a:pathLst>
                <a:path w="441" h="138" extrusionOk="0">
                  <a:moveTo>
                    <a:pt x="131" y="0"/>
                  </a:moveTo>
                  <a:cubicBezTo>
                    <a:pt x="87" y="0"/>
                    <a:pt x="43" y="4"/>
                    <a:pt x="0" y="7"/>
                  </a:cubicBezTo>
                  <a:cubicBezTo>
                    <a:pt x="61" y="114"/>
                    <a:pt x="157" y="138"/>
                    <a:pt x="262" y="138"/>
                  </a:cubicBezTo>
                  <a:cubicBezTo>
                    <a:pt x="320" y="138"/>
                    <a:pt x="381" y="130"/>
                    <a:pt x="441" y="126"/>
                  </a:cubicBezTo>
                  <a:cubicBezTo>
                    <a:pt x="355" y="23"/>
                    <a:pt x="244" y="0"/>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8559;p32">
              <a:extLst>
                <a:ext uri="{FF2B5EF4-FFF2-40B4-BE49-F238E27FC236}">
                  <a16:creationId xmlns:a16="http://schemas.microsoft.com/office/drawing/2014/main" id="{595CC11A-E449-425E-88D7-48B732F3B8B9}"/>
                </a:ext>
              </a:extLst>
            </p:cNvPr>
            <p:cNvSpPr/>
            <p:nvPr/>
          </p:nvSpPr>
          <p:spPr>
            <a:xfrm>
              <a:off x="5281900" y="3142775"/>
              <a:ext cx="12225" cy="4500"/>
            </a:xfrm>
            <a:custGeom>
              <a:avLst/>
              <a:gdLst/>
              <a:ahLst/>
              <a:cxnLst/>
              <a:rect l="l" t="t" r="r" b="b"/>
              <a:pathLst>
                <a:path w="489" h="180" extrusionOk="0">
                  <a:moveTo>
                    <a:pt x="417" y="24"/>
                  </a:moveTo>
                  <a:cubicBezTo>
                    <a:pt x="274" y="48"/>
                    <a:pt x="108" y="1"/>
                    <a:pt x="0" y="155"/>
                  </a:cubicBezTo>
                  <a:cubicBezTo>
                    <a:pt x="155" y="155"/>
                    <a:pt x="286" y="179"/>
                    <a:pt x="417" y="179"/>
                  </a:cubicBezTo>
                  <a:cubicBezTo>
                    <a:pt x="477" y="132"/>
                    <a:pt x="489" y="84"/>
                    <a:pt x="417" y="24"/>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8560;p32">
              <a:extLst>
                <a:ext uri="{FF2B5EF4-FFF2-40B4-BE49-F238E27FC236}">
                  <a16:creationId xmlns:a16="http://schemas.microsoft.com/office/drawing/2014/main" id="{6044317F-948B-4431-AD03-E5F072A84910}"/>
                </a:ext>
              </a:extLst>
            </p:cNvPr>
            <p:cNvSpPr/>
            <p:nvPr/>
          </p:nvSpPr>
          <p:spPr>
            <a:xfrm>
              <a:off x="5294700" y="3133850"/>
              <a:ext cx="2400" cy="1500"/>
            </a:xfrm>
            <a:custGeom>
              <a:avLst/>
              <a:gdLst/>
              <a:ahLst/>
              <a:cxnLst/>
              <a:rect l="l" t="t" r="r" b="b"/>
              <a:pathLst>
                <a:path w="96" h="60" extrusionOk="0">
                  <a:moveTo>
                    <a:pt x="60" y="0"/>
                  </a:moveTo>
                  <a:cubicBezTo>
                    <a:pt x="36" y="12"/>
                    <a:pt x="12" y="12"/>
                    <a:pt x="0" y="12"/>
                  </a:cubicBezTo>
                  <a:cubicBezTo>
                    <a:pt x="0" y="24"/>
                    <a:pt x="12" y="48"/>
                    <a:pt x="24" y="60"/>
                  </a:cubicBezTo>
                  <a:cubicBezTo>
                    <a:pt x="60" y="48"/>
                    <a:pt x="72" y="24"/>
                    <a:pt x="96" y="12"/>
                  </a:cubicBezTo>
                  <a:cubicBezTo>
                    <a:pt x="84" y="12"/>
                    <a:pt x="72" y="0"/>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8561;p32">
              <a:extLst>
                <a:ext uri="{FF2B5EF4-FFF2-40B4-BE49-F238E27FC236}">
                  <a16:creationId xmlns:a16="http://schemas.microsoft.com/office/drawing/2014/main" id="{844E004D-67E5-468E-9CDA-E588B10E5CE0}"/>
                </a:ext>
              </a:extLst>
            </p:cNvPr>
            <p:cNvSpPr/>
            <p:nvPr/>
          </p:nvSpPr>
          <p:spPr>
            <a:xfrm>
              <a:off x="5743275" y="3230300"/>
              <a:ext cx="14900" cy="11800"/>
            </a:xfrm>
            <a:custGeom>
              <a:avLst/>
              <a:gdLst/>
              <a:ahLst/>
              <a:cxnLst/>
              <a:rect l="l" t="t" r="r" b="b"/>
              <a:pathLst>
                <a:path w="596" h="472" extrusionOk="0">
                  <a:moveTo>
                    <a:pt x="333" y="0"/>
                  </a:moveTo>
                  <a:cubicBezTo>
                    <a:pt x="214" y="71"/>
                    <a:pt x="48" y="71"/>
                    <a:pt x="0" y="214"/>
                  </a:cubicBezTo>
                  <a:cubicBezTo>
                    <a:pt x="72" y="274"/>
                    <a:pt x="155" y="322"/>
                    <a:pt x="226" y="381"/>
                  </a:cubicBezTo>
                  <a:cubicBezTo>
                    <a:pt x="291" y="424"/>
                    <a:pt x="351" y="471"/>
                    <a:pt x="409" y="471"/>
                  </a:cubicBezTo>
                  <a:cubicBezTo>
                    <a:pt x="448" y="471"/>
                    <a:pt x="486" y="450"/>
                    <a:pt x="524" y="393"/>
                  </a:cubicBezTo>
                  <a:cubicBezTo>
                    <a:pt x="595" y="298"/>
                    <a:pt x="488" y="238"/>
                    <a:pt x="453" y="155"/>
                  </a:cubicBezTo>
                  <a:cubicBezTo>
                    <a:pt x="405" y="119"/>
                    <a:pt x="369" y="60"/>
                    <a:pt x="33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8562;p32">
              <a:extLst>
                <a:ext uri="{FF2B5EF4-FFF2-40B4-BE49-F238E27FC236}">
                  <a16:creationId xmlns:a16="http://schemas.microsoft.com/office/drawing/2014/main" id="{487C2641-1294-4376-8479-72B71DF55A48}"/>
                </a:ext>
              </a:extLst>
            </p:cNvPr>
            <p:cNvSpPr/>
            <p:nvPr/>
          </p:nvSpPr>
          <p:spPr>
            <a:xfrm>
              <a:off x="5773025" y="3237800"/>
              <a:ext cx="14325" cy="9775"/>
            </a:xfrm>
            <a:custGeom>
              <a:avLst/>
              <a:gdLst/>
              <a:ahLst/>
              <a:cxnLst/>
              <a:rect l="l" t="t" r="r" b="b"/>
              <a:pathLst>
                <a:path w="573" h="391" extrusionOk="0">
                  <a:moveTo>
                    <a:pt x="279" y="1"/>
                  </a:moveTo>
                  <a:cubicBezTo>
                    <a:pt x="223" y="1"/>
                    <a:pt x="169" y="26"/>
                    <a:pt x="120" y="93"/>
                  </a:cubicBezTo>
                  <a:cubicBezTo>
                    <a:pt x="1" y="260"/>
                    <a:pt x="179" y="319"/>
                    <a:pt x="286" y="391"/>
                  </a:cubicBezTo>
                  <a:cubicBezTo>
                    <a:pt x="465" y="391"/>
                    <a:pt x="572" y="319"/>
                    <a:pt x="548" y="129"/>
                  </a:cubicBezTo>
                  <a:cubicBezTo>
                    <a:pt x="467" y="69"/>
                    <a:pt x="371" y="1"/>
                    <a:pt x="2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8563;p32">
              <a:extLst>
                <a:ext uri="{FF2B5EF4-FFF2-40B4-BE49-F238E27FC236}">
                  <a16:creationId xmlns:a16="http://schemas.microsoft.com/office/drawing/2014/main" id="{9EC4214F-3C1D-4CA6-A051-BE4CB8E207C4}"/>
                </a:ext>
              </a:extLst>
            </p:cNvPr>
            <p:cNvSpPr/>
            <p:nvPr/>
          </p:nvSpPr>
          <p:spPr>
            <a:xfrm>
              <a:off x="5817675" y="3243975"/>
              <a:ext cx="56000" cy="22800"/>
            </a:xfrm>
            <a:custGeom>
              <a:avLst/>
              <a:gdLst/>
              <a:ahLst/>
              <a:cxnLst/>
              <a:rect l="l" t="t" r="r" b="b"/>
              <a:pathLst>
                <a:path w="2240" h="912" extrusionOk="0">
                  <a:moveTo>
                    <a:pt x="513" y="1"/>
                  </a:moveTo>
                  <a:cubicBezTo>
                    <a:pt x="286" y="1"/>
                    <a:pt x="108" y="72"/>
                    <a:pt x="1" y="263"/>
                  </a:cubicBezTo>
                  <a:cubicBezTo>
                    <a:pt x="72" y="513"/>
                    <a:pt x="429" y="322"/>
                    <a:pt x="477" y="596"/>
                  </a:cubicBezTo>
                  <a:cubicBezTo>
                    <a:pt x="534" y="627"/>
                    <a:pt x="599" y="633"/>
                    <a:pt x="666" y="633"/>
                  </a:cubicBezTo>
                  <a:cubicBezTo>
                    <a:pt x="710" y="633"/>
                    <a:pt x="754" y="630"/>
                    <a:pt x="798" y="630"/>
                  </a:cubicBezTo>
                  <a:cubicBezTo>
                    <a:pt x="897" y="630"/>
                    <a:pt x="994" y="643"/>
                    <a:pt x="1072" y="727"/>
                  </a:cubicBezTo>
                  <a:cubicBezTo>
                    <a:pt x="1298" y="858"/>
                    <a:pt x="1584" y="727"/>
                    <a:pt x="1799" y="894"/>
                  </a:cubicBezTo>
                  <a:cubicBezTo>
                    <a:pt x="1816" y="906"/>
                    <a:pt x="1831" y="912"/>
                    <a:pt x="1846" y="912"/>
                  </a:cubicBezTo>
                  <a:cubicBezTo>
                    <a:pt x="1861" y="912"/>
                    <a:pt x="1876" y="906"/>
                    <a:pt x="1894" y="894"/>
                  </a:cubicBezTo>
                  <a:cubicBezTo>
                    <a:pt x="2025" y="858"/>
                    <a:pt x="2180" y="846"/>
                    <a:pt x="2203" y="667"/>
                  </a:cubicBezTo>
                  <a:cubicBezTo>
                    <a:pt x="2239" y="489"/>
                    <a:pt x="2096" y="441"/>
                    <a:pt x="1953" y="417"/>
                  </a:cubicBezTo>
                  <a:lnTo>
                    <a:pt x="1799" y="417"/>
                  </a:lnTo>
                  <a:cubicBezTo>
                    <a:pt x="1745" y="443"/>
                    <a:pt x="1696" y="454"/>
                    <a:pt x="1651" y="454"/>
                  </a:cubicBezTo>
                  <a:cubicBezTo>
                    <a:pt x="1429" y="454"/>
                    <a:pt x="1300" y="187"/>
                    <a:pt x="1072" y="167"/>
                  </a:cubicBezTo>
                  <a:cubicBezTo>
                    <a:pt x="1010" y="187"/>
                    <a:pt x="951" y="197"/>
                    <a:pt x="895" y="197"/>
                  </a:cubicBezTo>
                  <a:cubicBezTo>
                    <a:pt x="749" y="197"/>
                    <a:pt x="625" y="130"/>
                    <a:pt x="51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8564;p32">
              <a:extLst>
                <a:ext uri="{FF2B5EF4-FFF2-40B4-BE49-F238E27FC236}">
                  <a16:creationId xmlns:a16="http://schemas.microsoft.com/office/drawing/2014/main" id="{2F13D7CB-771E-4F08-9547-A1CFA6F9DF31}"/>
                </a:ext>
              </a:extLst>
            </p:cNvPr>
            <p:cNvSpPr/>
            <p:nvPr/>
          </p:nvSpPr>
          <p:spPr>
            <a:xfrm>
              <a:off x="6088250" y="3287300"/>
              <a:ext cx="11025" cy="7300"/>
            </a:xfrm>
            <a:custGeom>
              <a:avLst/>
              <a:gdLst/>
              <a:ahLst/>
              <a:cxnLst/>
              <a:rect l="l" t="t" r="r" b="b"/>
              <a:pathLst>
                <a:path w="441" h="292" extrusionOk="0">
                  <a:moveTo>
                    <a:pt x="182" y="1"/>
                  </a:moveTo>
                  <a:cubicBezTo>
                    <a:pt x="119" y="1"/>
                    <a:pt x="59" y="16"/>
                    <a:pt x="12" y="77"/>
                  </a:cubicBezTo>
                  <a:cubicBezTo>
                    <a:pt x="0" y="113"/>
                    <a:pt x="120" y="220"/>
                    <a:pt x="167" y="292"/>
                  </a:cubicBezTo>
                  <a:lnTo>
                    <a:pt x="441" y="292"/>
                  </a:lnTo>
                  <a:cubicBezTo>
                    <a:pt x="441" y="185"/>
                    <a:pt x="429" y="101"/>
                    <a:pt x="429" y="6"/>
                  </a:cubicBezTo>
                  <a:cubicBezTo>
                    <a:pt x="408" y="12"/>
                    <a:pt x="386" y="14"/>
                    <a:pt x="363" y="14"/>
                  </a:cubicBezTo>
                  <a:cubicBezTo>
                    <a:pt x="305" y="14"/>
                    <a:pt x="242" y="1"/>
                    <a:pt x="18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8565;p32">
              <a:extLst>
                <a:ext uri="{FF2B5EF4-FFF2-40B4-BE49-F238E27FC236}">
                  <a16:creationId xmlns:a16="http://schemas.microsoft.com/office/drawing/2014/main" id="{D0FA9DB3-6E1E-47C0-8738-27EA0C025FC8}"/>
                </a:ext>
              </a:extLst>
            </p:cNvPr>
            <p:cNvSpPr/>
            <p:nvPr/>
          </p:nvSpPr>
          <p:spPr>
            <a:xfrm>
              <a:off x="5684925" y="3222250"/>
              <a:ext cx="42300" cy="14675"/>
            </a:xfrm>
            <a:custGeom>
              <a:avLst/>
              <a:gdLst/>
              <a:ahLst/>
              <a:cxnLst/>
              <a:rect l="l" t="t" r="r" b="b"/>
              <a:pathLst>
                <a:path w="1692" h="587" extrusionOk="0">
                  <a:moveTo>
                    <a:pt x="370" y="1"/>
                  </a:moveTo>
                  <a:cubicBezTo>
                    <a:pt x="227" y="36"/>
                    <a:pt x="0" y="48"/>
                    <a:pt x="0" y="263"/>
                  </a:cubicBezTo>
                  <a:cubicBezTo>
                    <a:pt x="0" y="489"/>
                    <a:pt x="239" y="405"/>
                    <a:pt x="381" y="453"/>
                  </a:cubicBezTo>
                  <a:cubicBezTo>
                    <a:pt x="736" y="554"/>
                    <a:pt x="1091" y="587"/>
                    <a:pt x="1461" y="587"/>
                  </a:cubicBezTo>
                  <a:cubicBezTo>
                    <a:pt x="1525" y="587"/>
                    <a:pt x="1590" y="586"/>
                    <a:pt x="1655" y="584"/>
                  </a:cubicBezTo>
                  <a:cubicBezTo>
                    <a:pt x="1691" y="536"/>
                    <a:pt x="1691" y="489"/>
                    <a:pt x="1667" y="453"/>
                  </a:cubicBezTo>
                  <a:cubicBezTo>
                    <a:pt x="1640" y="226"/>
                    <a:pt x="1515" y="165"/>
                    <a:pt x="1357" y="165"/>
                  </a:cubicBezTo>
                  <a:cubicBezTo>
                    <a:pt x="1308" y="165"/>
                    <a:pt x="1256" y="171"/>
                    <a:pt x="1203" y="179"/>
                  </a:cubicBezTo>
                  <a:cubicBezTo>
                    <a:pt x="1100" y="195"/>
                    <a:pt x="999" y="207"/>
                    <a:pt x="902" y="207"/>
                  </a:cubicBezTo>
                  <a:cubicBezTo>
                    <a:pt x="708" y="207"/>
                    <a:pt x="528" y="159"/>
                    <a:pt x="3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8566;p32">
              <a:extLst>
                <a:ext uri="{FF2B5EF4-FFF2-40B4-BE49-F238E27FC236}">
                  <a16:creationId xmlns:a16="http://schemas.microsoft.com/office/drawing/2014/main" id="{25FA320E-9D06-4CE3-A865-51466DEF6D34}"/>
                </a:ext>
              </a:extLst>
            </p:cNvPr>
            <p:cNvSpPr/>
            <p:nvPr/>
          </p:nvSpPr>
          <p:spPr>
            <a:xfrm>
              <a:off x="5657850" y="3222250"/>
              <a:ext cx="12225" cy="6775"/>
            </a:xfrm>
            <a:custGeom>
              <a:avLst/>
              <a:gdLst/>
              <a:ahLst/>
              <a:cxnLst/>
              <a:rect l="l" t="t" r="r" b="b"/>
              <a:pathLst>
                <a:path w="489" h="271" extrusionOk="0">
                  <a:moveTo>
                    <a:pt x="155" y="1"/>
                  </a:moveTo>
                  <a:lnTo>
                    <a:pt x="0" y="167"/>
                  </a:lnTo>
                  <a:cubicBezTo>
                    <a:pt x="77" y="239"/>
                    <a:pt x="152" y="271"/>
                    <a:pt x="219" y="271"/>
                  </a:cubicBezTo>
                  <a:cubicBezTo>
                    <a:pt x="317" y="271"/>
                    <a:pt x="398" y="202"/>
                    <a:pt x="441" y="96"/>
                  </a:cubicBezTo>
                  <a:cubicBezTo>
                    <a:pt x="488" y="24"/>
                    <a:pt x="262" y="36"/>
                    <a:pt x="15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8567;p32">
              <a:extLst>
                <a:ext uri="{FF2B5EF4-FFF2-40B4-BE49-F238E27FC236}">
                  <a16:creationId xmlns:a16="http://schemas.microsoft.com/office/drawing/2014/main" id="{6114FCED-9A70-40C9-B37E-A15283FE121D}"/>
                </a:ext>
              </a:extLst>
            </p:cNvPr>
            <p:cNvSpPr/>
            <p:nvPr/>
          </p:nvSpPr>
          <p:spPr>
            <a:xfrm>
              <a:off x="5726300" y="3233275"/>
              <a:ext cx="2100" cy="3575"/>
            </a:xfrm>
            <a:custGeom>
              <a:avLst/>
              <a:gdLst/>
              <a:ahLst/>
              <a:cxnLst/>
              <a:rect l="l" t="t" r="r" b="b"/>
              <a:pathLst>
                <a:path w="84" h="143" extrusionOk="0">
                  <a:moveTo>
                    <a:pt x="0" y="0"/>
                  </a:moveTo>
                  <a:lnTo>
                    <a:pt x="0" y="143"/>
                  </a:lnTo>
                  <a:cubicBezTo>
                    <a:pt x="84" y="95"/>
                    <a:pt x="84"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8568;p32">
              <a:extLst>
                <a:ext uri="{FF2B5EF4-FFF2-40B4-BE49-F238E27FC236}">
                  <a16:creationId xmlns:a16="http://schemas.microsoft.com/office/drawing/2014/main" id="{9AEBA0BE-2D4A-4E1F-8297-4F2867E51999}"/>
                </a:ext>
              </a:extLst>
            </p:cNvPr>
            <p:cNvSpPr/>
            <p:nvPr/>
          </p:nvSpPr>
          <p:spPr>
            <a:xfrm>
              <a:off x="5586400" y="3208850"/>
              <a:ext cx="32775" cy="14025"/>
            </a:xfrm>
            <a:custGeom>
              <a:avLst/>
              <a:gdLst/>
              <a:ahLst/>
              <a:cxnLst/>
              <a:rect l="l" t="t" r="r" b="b"/>
              <a:pathLst>
                <a:path w="1311" h="561" extrusionOk="0">
                  <a:moveTo>
                    <a:pt x="274" y="1"/>
                  </a:moveTo>
                  <a:cubicBezTo>
                    <a:pt x="191" y="48"/>
                    <a:pt x="96" y="84"/>
                    <a:pt x="12" y="120"/>
                  </a:cubicBezTo>
                  <a:cubicBezTo>
                    <a:pt x="12" y="167"/>
                    <a:pt x="1" y="227"/>
                    <a:pt x="1" y="275"/>
                  </a:cubicBezTo>
                  <a:cubicBezTo>
                    <a:pt x="1" y="358"/>
                    <a:pt x="12" y="429"/>
                    <a:pt x="12" y="525"/>
                  </a:cubicBezTo>
                  <a:cubicBezTo>
                    <a:pt x="36" y="543"/>
                    <a:pt x="57" y="551"/>
                    <a:pt x="78" y="551"/>
                  </a:cubicBezTo>
                  <a:cubicBezTo>
                    <a:pt x="99" y="551"/>
                    <a:pt x="120" y="543"/>
                    <a:pt x="143" y="525"/>
                  </a:cubicBezTo>
                  <a:cubicBezTo>
                    <a:pt x="231" y="465"/>
                    <a:pt x="321" y="435"/>
                    <a:pt x="409" y="435"/>
                  </a:cubicBezTo>
                  <a:cubicBezTo>
                    <a:pt x="514" y="435"/>
                    <a:pt x="618" y="477"/>
                    <a:pt x="715" y="560"/>
                  </a:cubicBezTo>
                  <a:cubicBezTo>
                    <a:pt x="917" y="560"/>
                    <a:pt x="1108" y="537"/>
                    <a:pt x="1310" y="537"/>
                  </a:cubicBezTo>
                  <a:cubicBezTo>
                    <a:pt x="1203" y="406"/>
                    <a:pt x="1108" y="275"/>
                    <a:pt x="1013" y="132"/>
                  </a:cubicBezTo>
                  <a:cubicBezTo>
                    <a:pt x="774" y="84"/>
                    <a:pt x="501" y="167"/>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8569;p32">
              <a:extLst>
                <a:ext uri="{FF2B5EF4-FFF2-40B4-BE49-F238E27FC236}">
                  <a16:creationId xmlns:a16="http://schemas.microsoft.com/office/drawing/2014/main" id="{12D95C11-DB33-4815-B4BD-83020D7375AC}"/>
                </a:ext>
              </a:extLst>
            </p:cNvPr>
            <p:cNvSpPr/>
            <p:nvPr/>
          </p:nvSpPr>
          <p:spPr>
            <a:xfrm>
              <a:off x="5340250" y="3158200"/>
              <a:ext cx="15800" cy="3450"/>
            </a:xfrm>
            <a:custGeom>
              <a:avLst/>
              <a:gdLst/>
              <a:ahLst/>
              <a:cxnLst/>
              <a:rect l="l" t="t" r="r" b="b"/>
              <a:pathLst>
                <a:path w="632" h="138" extrusionOk="0">
                  <a:moveTo>
                    <a:pt x="252" y="1"/>
                  </a:moveTo>
                  <a:cubicBezTo>
                    <a:pt x="161" y="1"/>
                    <a:pt x="75" y="24"/>
                    <a:pt x="0" y="110"/>
                  </a:cubicBezTo>
                  <a:cubicBezTo>
                    <a:pt x="11" y="109"/>
                    <a:pt x="21" y="109"/>
                    <a:pt x="32" y="109"/>
                  </a:cubicBezTo>
                  <a:cubicBezTo>
                    <a:pt x="142" y="109"/>
                    <a:pt x="255" y="138"/>
                    <a:pt x="364" y="138"/>
                  </a:cubicBezTo>
                  <a:cubicBezTo>
                    <a:pt x="457" y="138"/>
                    <a:pt x="548" y="117"/>
                    <a:pt x="631" y="38"/>
                  </a:cubicBezTo>
                  <a:lnTo>
                    <a:pt x="631" y="38"/>
                  </a:lnTo>
                  <a:cubicBezTo>
                    <a:pt x="622" y="39"/>
                    <a:pt x="613" y="39"/>
                    <a:pt x="604" y="39"/>
                  </a:cubicBezTo>
                  <a:cubicBezTo>
                    <a:pt x="488" y="39"/>
                    <a:pt x="367" y="1"/>
                    <a:pt x="25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8570;p32">
              <a:extLst>
                <a:ext uri="{FF2B5EF4-FFF2-40B4-BE49-F238E27FC236}">
                  <a16:creationId xmlns:a16="http://schemas.microsoft.com/office/drawing/2014/main" id="{2005A90B-B756-408C-B6F2-288F282048CD}"/>
                </a:ext>
              </a:extLst>
            </p:cNvPr>
            <p:cNvSpPr/>
            <p:nvPr/>
          </p:nvSpPr>
          <p:spPr>
            <a:xfrm>
              <a:off x="5550975" y="3205275"/>
              <a:ext cx="9550" cy="9650"/>
            </a:xfrm>
            <a:custGeom>
              <a:avLst/>
              <a:gdLst/>
              <a:ahLst/>
              <a:cxnLst/>
              <a:rect l="l" t="t" r="r" b="b"/>
              <a:pathLst>
                <a:path w="382" h="386" extrusionOk="0">
                  <a:moveTo>
                    <a:pt x="251" y="1"/>
                  </a:moveTo>
                  <a:cubicBezTo>
                    <a:pt x="132" y="13"/>
                    <a:pt x="1" y="25"/>
                    <a:pt x="13" y="191"/>
                  </a:cubicBezTo>
                  <a:cubicBezTo>
                    <a:pt x="21" y="362"/>
                    <a:pt x="127" y="386"/>
                    <a:pt x="243" y="386"/>
                  </a:cubicBezTo>
                  <a:cubicBezTo>
                    <a:pt x="289" y="386"/>
                    <a:pt x="337" y="382"/>
                    <a:pt x="382" y="382"/>
                  </a:cubicBezTo>
                  <a:cubicBezTo>
                    <a:pt x="334" y="251"/>
                    <a:pt x="298" y="132"/>
                    <a:pt x="25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8571;p32">
              <a:extLst>
                <a:ext uri="{FF2B5EF4-FFF2-40B4-BE49-F238E27FC236}">
                  <a16:creationId xmlns:a16="http://schemas.microsoft.com/office/drawing/2014/main" id="{FB3E4AF6-AE74-47F3-B53D-0190037C2BEF}"/>
                </a:ext>
              </a:extLst>
            </p:cNvPr>
            <p:cNvSpPr/>
            <p:nvPr/>
          </p:nvSpPr>
          <p:spPr>
            <a:xfrm>
              <a:off x="5518225" y="3202100"/>
              <a:ext cx="7475" cy="6175"/>
            </a:xfrm>
            <a:custGeom>
              <a:avLst/>
              <a:gdLst/>
              <a:ahLst/>
              <a:cxnLst/>
              <a:rect l="l" t="t" r="r" b="b"/>
              <a:pathLst>
                <a:path w="299" h="247" extrusionOk="0">
                  <a:moveTo>
                    <a:pt x="137" y="1"/>
                  </a:moveTo>
                  <a:cubicBezTo>
                    <a:pt x="88" y="1"/>
                    <a:pt x="42" y="47"/>
                    <a:pt x="1" y="104"/>
                  </a:cubicBezTo>
                  <a:cubicBezTo>
                    <a:pt x="49" y="152"/>
                    <a:pt x="108" y="199"/>
                    <a:pt x="132" y="247"/>
                  </a:cubicBezTo>
                  <a:cubicBezTo>
                    <a:pt x="227" y="199"/>
                    <a:pt x="299" y="128"/>
                    <a:pt x="203" y="33"/>
                  </a:cubicBezTo>
                  <a:cubicBezTo>
                    <a:pt x="181" y="10"/>
                    <a:pt x="159" y="1"/>
                    <a:pt x="1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8572;p32">
              <a:extLst>
                <a:ext uri="{FF2B5EF4-FFF2-40B4-BE49-F238E27FC236}">
                  <a16:creationId xmlns:a16="http://schemas.microsoft.com/office/drawing/2014/main" id="{61780213-056A-41D9-83D2-AFCDC95DBD9F}"/>
                </a:ext>
              </a:extLst>
            </p:cNvPr>
            <p:cNvSpPr/>
            <p:nvPr/>
          </p:nvSpPr>
          <p:spPr>
            <a:xfrm>
              <a:off x="5286650" y="3149175"/>
              <a:ext cx="19975" cy="5225"/>
            </a:xfrm>
            <a:custGeom>
              <a:avLst/>
              <a:gdLst/>
              <a:ahLst/>
              <a:cxnLst/>
              <a:rect l="l" t="t" r="r" b="b"/>
              <a:pathLst>
                <a:path w="799" h="209" extrusionOk="0">
                  <a:moveTo>
                    <a:pt x="522" y="1"/>
                  </a:moveTo>
                  <a:cubicBezTo>
                    <a:pt x="471" y="1"/>
                    <a:pt x="424" y="18"/>
                    <a:pt x="382" y="54"/>
                  </a:cubicBezTo>
                  <a:cubicBezTo>
                    <a:pt x="354" y="63"/>
                    <a:pt x="323" y="64"/>
                    <a:pt x="291" y="64"/>
                  </a:cubicBezTo>
                  <a:cubicBezTo>
                    <a:pt x="268" y="64"/>
                    <a:pt x="244" y="64"/>
                    <a:pt x="221" y="64"/>
                  </a:cubicBezTo>
                  <a:cubicBezTo>
                    <a:pt x="139" y="64"/>
                    <a:pt x="57" y="75"/>
                    <a:pt x="1" y="173"/>
                  </a:cubicBezTo>
                  <a:cubicBezTo>
                    <a:pt x="149" y="173"/>
                    <a:pt x="300" y="208"/>
                    <a:pt x="446" y="208"/>
                  </a:cubicBezTo>
                  <a:cubicBezTo>
                    <a:pt x="570" y="208"/>
                    <a:pt x="689" y="183"/>
                    <a:pt x="799" y="90"/>
                  </a:cubicBezTo>
                  <a:cubicBezTo>
                    <a:pt x="751" y="66"/>
                    <a:pt x="715" y="54"/>
                    <a:pt x="680" y="54"/>
                  </a:cubicBezTo>
                  <a:cubicBezTo>
                    <a:pt x="626" y="18"/>
                    <a:pt x="572" y="1"/>
                    <a:pt x="52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8573;p32">
              <a:extLst>
                <a:ext uri="{FF2B5EF4-FFF2-40B4-BE49-F238E27FC236}">
                  <a16:creationId xmlns:a16="http://schemas.microsoft.com/office/drawing/2014/main" id="{F79C3A10-4BF8-4B0A-B70C-7E3C2CA8D4A9}"/>
                </a:ext>
              </a:extLst>
            </p:cNvPr>
            <p:cNvSpPr/>
            <p:nvPr/>
          </p:nvSpPr>
          <p:spPr>
            <a:xfrm>
              <a:off x="5320300" y="3154375"/>
              <a:ext cx="11025" cy="3700"/>
            </a:xfrm>
            <a:custGeom>
              <a:avLst/>
              <a:gdLst/>
              <a:ahLst/>
              <a:cxnLst/>
              <a:rect l="l" t="t" r="r" b="b"/>
              <a:pathLst>
                <a:path w="441" h="148" extrusionOk="0">
                  <a:moveTo>
                    <a:pt x="191" y="1"/>
                  </a:moveTo>
                  <a:cubicBezTo>
                    <a:pt x="131" y="25"/>
                    <a:pt x="72" y="60"/>
                    <a:pt x="0" y="96"/>
                  </a:cubicBezTo>
                  <a:cubicBezTo>
                    <a:pt x="48" y="120"/>
                    <a:pt x="72" y="144"/>
                    <a:pt x="119" y="144"/>
                  </a:cubicBezTo>
                  <a:cubicBezTo>
                    <a:pt x="142" y="146"/>
                    <a:pt x="166" y="148"/>
                    <a:pt x="188" y="148"/>
                  </a:cubicBezTo>
                  <a:cubicBezTo>
                    <a:pt x="283" y="148"/>
                    <a:pt x="374" y="123"/>
                    <a:pt x="441" y="37"/>
                  </a:cubicBezTo>
                  <a:cubicBezTo>
                    <a:pt x="369" y="25"/>
                    <a:pt x="286" y="13"/>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8574;p32">
              <a:extLst>
                <a:ext uri="{FF2B5EF4-FFF2-40B4-BE49-F238E27FC236}">
                  <a16:creationId xmlns:a16="http://schemas.microsoft.com/office/drawing/2014/main" id="{180A8074-90B7-410B-B6C7-D0D67E443F50}"/>
                </a:ext>
              </a:extLst>
            </p:cNvPr>
            <p:cNvSpPr/>
            <p:nvPr/>
          </p:nvSpPr>
          <p:spPr>
            <a:xfrm>
              <a:off x="5292325" y="3143975"/>
              <a:ext cx="14900" cy="6875"/>
            </a:xfrm>
            <a:custGeom>
              <a:avLst/>
              <a:gdLst/>
              <a:ahLst/>
              <a:cxnLst/>
              <a:rect l="l" t="t" r="r" b="b"/>
              <a:pathLst>
                <a:path w="596" h="275" extrusionOk="0">
                  <a:moveTo>
                    <a:pt x="12" y="0"/>
                  </a:moveTo>
                  <a:cubicBezTo>
                    <a:pt x="0" y="36"/>
                    <a:pt x="0" y="95"/>
                    <a:pt x="0" y="143"/>
                  </a:cubicBezTo>
                  <a:cubicBezTo>
                    <a:pt x="48" y="191"/>
                    <a:pt x="107" y="238"/>
                    <a:pt x="155" y="274"/>
                  </a:cubicBezTo>
                  <a:cubicBezTo>
                    <a:pt x="250" y="262"/>
                    <a:pt x="345" y="262"/>
                    <a:pt x="453" y="262"/>
                  </a:cubicBezTo>
                  <a:cubicBezTo>
                    <a:pt x="488" y="179"/>
                    <a:pt x="536" y="95"/>
                    <a:pt x="595" y="24"/>
                  </a:cubicBezTo>
                  <a:cubicBezTo>
                    <a:pt x="405" y="12"/>
                    <a:pt x="214" y="12"/>
                    <a:pt x="1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8575;p32">
              <a:extLst>
                <a:ext uri="{FF2B5EF4-FFF2-40B4-BE49-F238E27FC236}">
                  <a16:creationId xmlns:a16="http://schemas.microsoft.com/office/drawing/2014/main" id="{6CC3E014-500D-4859-89BA-72892BC81FA5}"/>
                </a:ext>
              </a:extLst>
            </p:cNvPr>
            <p:cNvSpPr/>
            <p:nvPr/>
          </p:nvSpPr>
          <p:spPr>
            <a:xfrm>
              <a:off x="5473875" y="3201125"/>
              <a:ext cx="8975" cy="3300"/>
            </a:xfrm>
            <a:custGeom>
              <a:avLst/>
              <a:gdLst/>
              <a:ahLst/>
              <a:cxnLst/>
              <a:rect l="l" t="t" r="r" b="b"/>
              <a:pathLst>
                <a:path w="359" h="132" extrusionOk="0">
                  <a:moveTo>
                    <a:pt x="60" y="0"/>
                  </a:moveTo>
                  <a:cubicBezTo>
                    <a:pt x="13" y="36"/>
                    <a:pt x="1" y="72"/>
                    <a:pt x="37" y="119"/>
                  </a:cubicBezTo>
                  <a:cubicBezTo>
                    <a:pt x="132" y="131"/>
                    <a:pt x="251" y="131"/>
                    <a:pt x="358" y="131"/>
                  </a:cubicBezTo>
                  <a:cubicBezTo>
                    <a:pt x="287" y="36"/>
                    <a:pt x="180" y="0"/>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8576;p32">
              <a:extLst>
                <a:ext uri="{FF2B5EF4-FFF2-40B4-BE49-F238E27FC236}">
                  <a16:creationId xmlns:a16="http://schemas.microsoft.com/office/drawing/2014/main" id="{082BC5A8-B248-4978-B3B1-C1A34722A635}"/>
                </a:ext>
              </a:extLst>
            </p:cNvPr>
            <p:cNvSpPr/>
            <p:nvPr/>
          </p:nvSpPr>
          <p:spPr>
            <a:xfrm>
              <a:off x="5485800" y="3201125"/>
              <a:ext cx="3300" cy="3600"/>
            </a:xfrm>
            <a:custGeom>
              <a:avLst/>
              <a:gdLst/>
              <a:ahLst/>
              <a:cxnLst/>
              <a:rect l="l" t="t" r="r" b="b"/>
              <a:pathLst>
                <a:path w="132" h="144" extrusionOk="0">
                  <a:moveTo>
                    <a:pt x="131" y="0"/>
                  </a:moveTo>
                  <a:cubicBezTo>
                    <a:pt x="113" y="24"/>
                    <a:pt x="93" y="51"/>
                    <a:pt x="70" y="76"/>
                  </a:cubicBezTo>
                  <a:lnTo>
                    <a:pt x="70" y="76"/>
                  </a:lnTo>
                  <a:cubicBezTo>
                    <a:pt x="96" y="51"/>
                    <a:pt x="119" y="25"/>
                    <a:pt x="131" y="0"/>
                  </a:cubicBezTo>
                  <a:close/>
                  <a:moveTo>
                    <a:pt x="70" y="76"/>
                  </a:moveTo>
                  <a:cubicBezTo>
                    <a:pt x="48" y="98"/>
                    <a:pt x="23" y="121"/>
                    <a:pt x="0" y="143"/>
                  </a:cubicBezTo>
                  <a:cubicBezTo>
                    <a:pt x="24" y="125"/>
                    <a:pt x="48" y="101"/>
                    <a:pt x="70" y="76"/>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8577;p32">
              <a:extLst>
                <a:ext uri="{FF2B5EF4-FFF2-40B4-BE49-F238E27FC236}">
                  <a16:creationId xmlns:a16="http://schemas.microsoft.com/office/drawing/2014/main" id="{2FE5846E-F5F5-439C-8292-A0FAC667F3F5}"/>
                </a:ext>
              </a:extLst>
            </p:cNvPr>
            <p:cNvSpPr/>
            <p:nvPr/>
          </p:nvSpPr>
          <p:spPr>
            <a:xfrm>
              <a:off x="5471800" y="3201125"/>
              <a:ext cx="3600" cy="3000"/>
            </a:xfrm>
            <a:custGeom>
              <a:avLst/>
              <a:gdLst/>
              <a:ahLst/>
              <a:cxnLst/>
              <a:rect l="l" t="t" r="r" b="b"/>
              <a:pathLst>
                <a:path w="144" h="120" extrusionOk="0">
                  <a:moveTo>
                    <a:pt x="1" y="0"/>
                  </a:moveTo>
                  <a:cubicBezTo>
                    <a:pt x="1" y="48"/>
                    <a:pt x="13" y="72"/>
                    <a:pt x="24" y="119"/>
                  </a:cubicBezTo>
                  <a:lnTo>
                    <a:pt x="120" y="119"/>
                  </a:lnTo>
                  <a:cubicBezTo>
                    <a:pt x="132" y="95"/>
                    <a:pt x="143" y="48"/>
                    <a:pt x="14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8578;p32">
              <a:extLst>
                <a:ext uri="{FF2B5EF4-FFF2-40B4-BE49-F238E27FC236}">
                  <a16:creationId xmlns:a16="http://schemas.microsoft.com/office/drawing/2014/main" id="{9A52B799-7DC3-45C2-AB2D-151C6174B3D4}"/>
                </a:ext>
              </a:extLst>
            </p:cNvPr>
            <p:cNvSpPr/>
            <p:nvPr/>
          </p:nvSpPr>
          <p:spPr>
            <a:xfrm>
              <a:off x="5467925" y="3197250"/>
              <a:ext cx="3900" cy="3900"/>
            </a:xfrm>
            <a:custGeom>
              <a:avLst/>
              <a:gdLst/>
              <a:ahLst/>
              <a:cxnLst/>
              <a:rect l="l" t="t" r="r" b="b"/>
              <a:pathLst>
                <a:path w="156" h="156" extrusionOk="0">
                  <a:moveTo>
                    <a:pt x="1" y="0"/>
                  </a:moveTo>
                  <a:lnTo>
                    <a:pt x="156" y="155"/>
                  </a:lnTo>
                  <a:cubicBezTo>
                    <a:pt x="156" y="96"/>
                    <a:pt x="156" y="48"/>
                    <a:pt x="13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8579;p32">
              <a:extLst>
                <a:ext uri="{FF2B5EF4-FFF2-40B4-BE49-F238E27FC236}">
                  <a16:creationId xmlns:a16="http://schemas.microsoft.com/office/drawing/2014/main" id="{964BD5EB-3F81-42B1-B3E6-9EA3B068304A}"/>
                </a:ext>
              </a:extLst>
            </p:cNvPr>
            <p:cNvSpPr/>
            <p:nvPr/>
          </p:nvSpPr>
          <p:spPr>
            <a:xfrm>
              <a:off x="5338750" y="3147375"/>
              <a:ext cx="11050" cy="3475"/>
            </a:xfrm>
            <a:custGeom>
              <a:avLst/>
              <a:gdLst/>
              <a:ahLst/>
              <a:cxnLst/>
              <a:rect l="l" t="t" r="r" b="b"/>
              <a:pathLst>
                <a:path w="442" h="139" extrusionOk="0">
                  <a:moveTo>
                    <a:pt x="138" y="1"/>
                  </a:moveTo>
                  <a:cubicBezTo>
                    <a:pt x="93" y="1"/>
                    <a:pt x="47" y="4"/>
                    <a:pt x="1" y="7"/>
                  </a:cubicBezTo>
                  <a:lnTo>
                    <a:pt x="1" y="138"/>
                  </a:lnTo>
                  <a:cubicBezTo>
                    <a:pt x="155" y="126"/>
                    <a:pt x="286" y="126"/>
                    <a:pt x="441" y="126"/>
                  </a:cubicBezTo>
                  <a:cubicBezTo>
                    <a:pt x="364" y="23"/>
                    <a:pt x="255" y="1"/>
                    <a:pt x="1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8580;p32">
              <a:extLst>
                <a:ext uri="{FF2B5EF4-FFF2-40B4-BE49-F238E27FC236}">
                  <a16:creationId xmlns:a16="http://schemas.microsoft.com/office/drawing/2014/main" id="{FD634E7A-5F05-4DF9-84A4-C6C93727F1CB}"/>
                </a:ext>
              </a:extLst>
            </p:cNvPr>
            <p:cNvSpPr/>
            <p:nvPr/>
          </p:nvSpPr>
          <p:spPr>
            <a:xfrm>
              <a:off x="5844475" y="3261750"/>
              <a:ext cx="18175" cy="4900"/>
            </a:xfrm>
            <a:custGeom>
              <a:avLst/>
              <a:gdLst/>
              <a:ahLst/>
              <a:cxnLst/>
              <a:rect l="l" t="t" r="r" b="b"/>
              <a:pathLst>
                <a:path w="727" h="196" extrusionOk="0">
                  <a:moveTo>
                    <a:pt x="347" y="0"/>
                  </a:moveTo>
                  <a:cubicBezTo>
                    <a:pt x="245" y="0"/>
                    <a:pt x="139" y="17"/>
                    <a:pt x="38" y="17"/>
                  </a:cubicBezTo>
                  <a:cubicBezTo>
                    <a:pt x="26" y="17"/>
                    <a:pt x="13" y="17"/>
                    <a:pt x="0" y="16"/>
                  </a:cubicBezTo>
                  <a:lnTo>
                    <a:pt x="0" y="16"/>
                  </a:lnTo>
                  <a:cubicBezTo>
                    <a:pt x="186" y="114"/>
                    <a:pt x="387" y="195"/>
                    <a:pt x="591" y="195"/>
                  </a:cubicBezTo>
                  <a:cubicBezTo>
                    <a:pt x="636" y="195"/>
                    <a:pt x="681" y="191"/>
                    <a:pt x="727" y="183"/>
                  </a:cubicBezTo>
                  <a:cubicBezTo>
                    <a:pt x="622" y="32"/>
                    <a:pt x="488" y="0"/>
                    <a:pt x="34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8581;p32">
              <a:extLst>
                <a:ext uri="{FF2B5EF4-FFF2-40B4-BE49-F238E27FC236}">
                  <a16:creationId xmlns:a16="http://schemas.microsoft.com/office/drawing/2014/main" id="{384AF9A5-7D33-49D1-9B1C-777AAB38D4B3}"/>
                </a:ext>
              </a:extLst>
            </p:cNvPr>
            <p:cNvSpPr/>
            <p:nvPr/>
          </p:nvSpPr>
          <p:spPr>
            <a:xfrm>
              <a:off x="5829575" y="3258450"/>
              <a:ext cx="14925" cy="4150"/>
            </a:xfrm>
            <a:custGeom>
              <a:avLst/>
              <a:gdLst/>
              <a:ahLst/>
              <a:cxnLst/>
              <a:rect l="l" t="t" r="r" b="b"/>
              <a:pathLst>
                <a:path w="597" h="166" extrusionOk="0">
                  <a:moveTo>
                    <a:pt x="293" y="0"/>
                  </a:moveTo>
                  <a:cubicBezTo>
                    <a:pt x="199" y="0"/>
                    <a:pt x="100" y="23"/>
                    <a:pt x="1" y="29"/>
                  </a:cubicBezTo>
                  <a:cubicBezTo>
                    <a:pt x="117" y="145"/>
                    <a:pt x="249" y="166"/>
                    <a:pt x="383" y="166"/>
                  </a:cubicBezTo>
                  <a:cubicBezTo>
                    <a:pt x="454" y="166"/>
                    <a:pt x="526" y="160"/>
                    <a:pt x="596" y="160"/>
                  </a:cubicBezTo>
                  <a:cubicBezTo>
                    <a:pt x="507" y="32"/>
                    <a:pt x="403" y="0"/>
                    <a:pt x="29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8582;p32">
              <a:extLst>
                <a:ext uri="{FF2B5EF4-FFF2-40B4-BE49-F238E27FC236}">
                  <a16:creationId xmlns:a16="http://schemas.microsoft.com/office/drawing/2014/main" id="{5CEC5075-F196-4323-BC0B-2E5354E9B3A5}"/>
                </a:ext>
              </a:extLst>
            </p:cNvPr>
            <p:cNvSpPr/>
            <p:nvPr/>
          </p:nvSpPr>
          <p:spPr>
            <a:xfrm>
              <a:off x="5460800" y="3297550"/>
              <a:ext cx="6850" cy="7775"/>
            </a:xfrm>
            <a:custGeom>
              <a:avLst/>
              <a:gdLst/>
              <a:ahLst/>
              <a:cxnLst/>
              <a:rect l="l" t="t" r="r" b="b"/>
              <a:pathLst>
                <a:path w="274" h="311" extrusionOk="0">
                  <a:moveTo>
                    <a:pt x="36" y="1"/>
                  </a:moveTo>
                  <a:lnTo>
                    <a:pt x="36" y="1"/>
                  </a:lnTo>
                  <a:cubicBezTo>
                    <a:pt x="0" y="132"/>
                    <a:pt x="24" y="239"/>
                    <a:pt x="155" y="310"/>
                  </a:cubicBezTo>
                  <a:cubicBezTo>
                    <a:pt x="202" y="251"/>
                    <a:pt x="226" y="191"/>
                    <a:pt x="274" y="132"/>
                  </a:cubicBezTo>
                  <a:cubicBezTo>
                    <a:pt x="179" y="84"/>
                    <a:pt x="107" y="48"/>
                    <a:pt x="3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8583;p32">
              <a:extLst>
                <a:ext uri="{FF2B5EF4-FFF2-40B4-BE49-F238E27FC236}">
                  <a16:creationId xmlns:a16="http://schemas.microsoft.com/office/drawing/2014/main" id="{AB748AB4-4B58-4C14-B959-AB57D195A0B6}"/>
                </a:ext>
              </a:extLst>
            </p:cNvPr>
            <p:cNvSpPr/>
            <p:nvPr/>
          </p:nvSpPr>
          <p:spPr>
            <a:xfrm>
              <a:off x="5462275" y="3309175"/>
              <a:ext cx="2100" cy="2700"/>
            </a:xfrm>
            <a:custGeom>
              <a:avLst/>
              <a:gdLst/>
              <a:ahLst/>
              <a:cxnLst/>
              <a:rect l="l" t="t" r="r" b="b"/>
              <a:pathLst>
                <a:path w="84" h="108" extrusionOk="0">
                  <a:moveTo>
                    <a:pt x="84" y="0"/>
                  </a:moveTo>
                  <a:cubicBezTo>
                    <a:pt x="1" y="36"/>
                    <a:pt x="1" y="84"/>
                    <a:pt x="84" y="107"/>
                  </a:cubicBezTo>
                  <a:lnTo>
                    <a:pt x="84" y="60"/>
                  </a:lnTo>
                  <a:lnTo>
                    <a:pt x="84"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8584;p32">
              <a:extLst>
                <a:ext uri="{FF2B5EF4-FFF2-40B4-BE49-F238E27FC236}">
                  <a16:creationId xmlns:a16="http://schemas.microsoft.com/office/drawing/2014/main" id="{F2CA113B-5B43-49F3-A1EE-B4A93470B2DF}"/>
                </a:ext>
              </a:extLst>
            </p:cNvPr>
            <p:cNvSpPr/>
            <p:nvPr/>
          </p:nvSpPr>
          <p:spPr>
            <a:xfrm>
              <a:off x="5461375" y="3290725"/>
              <a:ext cx="3000" cy="4175"/>
            </a:xfrm>
            <a:custGeom>
              <a:avLst/>
              <a:gdLst/>
              <a:ahLst/>
              <a:cxnLst/>
              <a:rect l="l" t="t" r="r" b="b"/>
              <a:pathLst>
                <a:path w="120" h="167" extrusionOk="0">
                  <a:moveTo>
                    <a:pt x="120" y="0"/>
                  </a:moveTo>
                  <a:cubicBezTo>
                    <a:pt x="60" y="36"/>
                    <a:pt x="13" y="83"/>
                    <a:pt x="1" y="167"/>
                  </a:cubicBezTo>
                  <a:cubicBezTo>
                    <a:pt x="37" y="107"/>
                    <a:pt x="72" y="60"/>
                    <a:pt x="12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8585;p32">
              <a:extLst>
                <a:ext uri="{FF2B5EF4-FFF2-40B4-BE49-F238E27FC236}">
                  <a16:creationId xmlns:a16="http://schemas.microsoft.com/office/drawing/2014/main" id="{FB817E91-AB31-4CB8-B034-031D60810C67}"/>
                </a:ext>
              </a:extLst>
            </p:cNvPr>
            <p:cNvSpPr/>
            <p:nvPr/>
          </p:nvSpPr>
          <p:spPr>
            <a:xfrm>
              <a:off x="5472100" y="3290125"/>
              <a:ext cx="2700" cy="4475"/>
            </a:xfrm>
            <a:custGeom>
              <a:avLst/>
              <a:gdLst/>
              <a:ahLst/>
              <a:cxnLst/>
              <a:rect l="l" t="t" r="r" b="b"/>
              <a:pathLst>
                <a:path w="108" h="179" extrusionOk="0">
                  <a:moveTo>
                    <a:pt x="108" y="0"/>
                  </a:moveTo>
                  <a:lnTo>
                    <a:pt x="108" y="0"/>
                  </a:lnTo>
                  <a:cubicBezTo>
                    <a:pt x="72" y="60"/>
                    <a:pt x="48" y="119"/>
                    <a:pt x="1" y="179"/>
                  </a:cubicBezTo>
                  <a:cubicBezTo>
                    <a:pt x="72" y="131"/>
                    <a:pt x="108" y="72"/>
                    <a:pt x="10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8586;p32">
              <a:extLst>
                <a:ext uri="{FF2B5EF4-FFF2-40B4-BE49-F238E27FC236}">
                  <a16:creationId xmlns:a16="http://schemas.microsoft.com/office/drawing/2014/main" id="{2CAF1AB9-3784-4894-87CF-8854D6813CB9}"/>
                </a:ext>
              </a:extLst>
            </p:cNvPr>
            <p:cNvSpPr/>
            <p:nvPr/>
          </p:nvSpPr>
          <p:spPr>
            <a:xfrm>
              <a:off x="5589975" y="3217350"/>
              <a:ext cx="14300" cy="6125"/>
            </a:xfrm>
            <a:custGeom>
              <a:avLst/>
              <a:gdLst/>
              <a:ahLst/>
              <a:cxnLst/>
              <a:rect l="l" t="t" r="r" b="b"/>
              <a:pathLst>
                <a:path w="572" h="245" extrusionOk="0">
                  <a:moveTo>
                    <a:pt x="262" y="1"/>
                  </a:moveTo>
                  <a:cubicBezTo>
                    <a:pt x="179" y="1"/>
                    <a:pt x="93" y="57"/>
                    <a:pt x="0" y="197"/>
                  </a:cubicBezTo>
                  <a:cubicBezTo>
                    <a:pt x="119" y="228"/>
                    <a:pt x="244" y="244"/>
                    <a:pt x="373" y="244"/>
                  </a:cubicBezTo>
                  <a:cubicBezTo>
                    <a:pt x="438" y="244"/>
                    <a:pt x="504" y="240"/>
                    <a:pt x="572" y="232"/>
                  </a:cubicBezTo>
                  <a:cubicBezTo>
                    <a:pt x="471" y="97"/>
                    <a:pt x="370" y="1"/>
                    <a:pt x="26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8587;p32">
              <a:extLst>
                <a:ext uri="{FF2B5EF4-FFF2-40B4-BE49-F238E27FC236}">
                  <a16:creationId xmlns:a16="http://schemas.microsoft.com/office/drawing/2014/main" id="{9B3A44ED-2C33-4836-9B3E-D28ACD9AC4D8}"/>
                </a:ext>
              </a:extLst>
            </p:cNvPr>
            <p:cNvSpPr/>
            <p:nvPr/>
          </p:nvSpPr>
          <p:spPr>
            <a:xfrm>
              <a:off x="5378350" y="3479250"/>
              <a:ext cx="14000" cy="19250"/>
            </a:xfrm>
            <a:custGeom>
              <a:avLst/>
              <a:gdLst/>
              <a:ahLst/>
              <a:cxnLst/>
              <a:rect l="l" t="t" r="r" b="b"/>
              <a:pathLst>
                <a:path w="560" h="770" extrusionOk="0">
                  <a:moveTo>
                    <a:pt x="372" y="1"/>
                  </a:moveTo>
                  <a:cubicBezTo>
                    <a:pt x="332" y="1"/>
                    <a:pt x="292" y="21"/>
                    <a:pt x="250" y="79"/>
                  </a:cubicBezTo>
                  <a:cubicBezTo>
                    <a:pt x="167" y="222"/>
                    <a:pt x="83" y="353"/>
                    <a:pt x="0" y="484"/>
                  </a:cubicBezTo>
                  <a:cubicBezTo>
                    <a:pt x="0" y="603"/>
                    <a:pt x="48" y="698"/>
                    <a:pt x="143" y="770"/>
                  </a:cubicBezTo>
                  <a:cubicBezTo>
                    <a:pt x="250" y="770"/>
                    <a:pt x="369" y="746"/>
                    <a:pt x="429" y="639"/>
                  </a:cubicBezTo>
                  <a:cubicBezTo>
                    <a:pt x="441" y="543"/>
                    <a:pt x="441" y="436"/>
                    <a:pt x="429" y="329"/>
                  </a:cubicBezTo>
                  <a:cubicBezTo>
                    <a:pt x="464" y="246"/>
                    <a:pt x="560" y="186"/>
                    <a:pt x="536" y="67"/>
                  </a:cubicBezTo>
                  <a:cubicBezTo>
                    <a:pt x="476" y="34"/>
                    <a:pt x="423" y="1"/>
                    <a:pt x="3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8588;p32">
              <a:extLst>
                <a:ext uri="{FF2B5EF4-FFF2-40B4-BE49-F238E27FC236}">
                  <a16:creationId xmlns:a16="http://schemas.microsoft.com/office/drawing/2014/main" id="{1CE3AA8A-DB68-4F73-B79D-0FE211D75F2A}"/>
                </a:ext>
              </a:extLst>
            </p:cNvPr>
            <p:cNvSpPr/>
            <p:nvPr/>
          </p:nvSpPr>
          <p:spPr>
            <a:xfrm>
              <a:off x="5374375" y="3491325"/>
              <a:ext cx="7550" cy="8850"/>
            </a:xfrm>
            <a:custGeom>
              <a:avLst/>
              <a:gdLst/>
              <a:ahLst/>
              <a:cxnLst/>
              <a:rect l="l" t="t" r="r" b="b"/>
              <a:pathLst>
                <a:path w="302" h="354" extrusionOk="0">
                  <a:moveTo>
                    <a:pt x="159" y="1"/>
                  </a:moveTo>
                  <a:cubicBezTo>
                    <a:pt x="111" y="13"/>
                    <a:pt x="88" y="37"/>
                    <a:pt x="52" y="48"/>
                  </a:cubicBezTo>
                  <a:cubicBezTo>
                    <a:pt x="43" y="174"/>
                    <a:pt x="0" y="353"/>
                    <a:pt x="122" y="353"/>
                  </a:cubicBezTo>
                  <a:cubicBezTo>
                    <a:pt x="162" y="353"/>
                    <a:pt x="219" y="334"/>
                    <a:pt x="302" y="287"/>
                  </a:cubicBezTo>
                  <a:cubicBezTo>
                    <a:pt x="302" y="168"/>
                    <a:pt x="278" y="60"/>
                    <a:pt x="15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8589;p32">
              <a:extLst>
                <a:ext uri="{FF2B5EF4-FFF2-40B4-BE49-F238E27FC236}">
                  <a16:creationId xmlns:a16="http://schemas.microsoft.com/office/drawing/2014/main" id="{ED638711-CA1E-423F-86A8-ADAB67AEC625}"/>
                </a:ext>
              </a:extLst>
            </p:cNvPr>
            <p:cNvSpPr/>
            <p:nvPr/>
          </p:nvSpPr>
          <p:spPr>
            <a:xfrm>
              <a:off x="5819475" y="3487725"/>
              <a:ext cx="17875" cy="4050"/>
            </a:xfrm>
            <a:custGeom>
              <a:avLst/>
              <a:gdLst/>
              <a:ahLst/>
              <a:cxnLst/>
              <a:rect l="l" t="t" r="r" b="b"/>
              <a:pathLst>
                <a:path w="715" h="162" extrusionOk="0">
                  <a:moveTo>
                    <a:pt x="365" y="0"/>
                  </a:moveTo>
                  <a:cubicBezTo>
                    <a:pt x="266" y="0"/>
                    <a:pt x="163" y="17"/>
                    <a:pt x="66" y="17"/>
                  </a:cubicBezTo>
                  <a:cubicBezTo>
                    <a:pt x="44" y="17"/>
                    <a:pt x="22" y="16"/>
                    <a:pt x="0" y="14"/>
                  </a:cubicBezTo>
                  <a:lnTo>
                    <a:pt x="0" y="14"/>
                  </a:lnTo>
                  <a:cubicBezTo>
                    <a:pt x="104" y="137"/>
                    <a:pt x="228" y="161"/>
                    <a:pt x="355" y="161"/>
                  </a:cubicBezTo>
                  <a:cubicBezTo>
                    <a:pt x="441" y="161"/>
                    <a:pt x="529" y="150"/>
                    <a:pt x="614" y="150"/>
                  </a:cubicBezTo>
                  <a:cubicBezTo>
                    <a:pt x="648" y="150"/>
                    <a:pt x="682" y="152"/>
                    <a:pt x="714" y="157"/>
                  </a:cubicBezTo>
                  <a:cubicBezTo>
                    <a:pt x="617" y="28"/>
                    <a:pt x="494" y="0"/>
                    <a:pt x="3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8590;p32">
              <a:extLst>
                <a:ext uri="{FF2B5EF4-FFF2-40B4-BE49-F238E27FC236}">
                  <a16:creationId xmlns:a16="http://schemas.microsoft.com/office/drawing/2014/main" id="{CF4F94B4-F826-4685-A750-537DBD1EEF5A}"/>
                </a:ext>
              </a:extLst>
            </p:cNvPr>
            <p:cNvSpPr/>
            <p:nvPr/>
          </p:nvSpPr>
          <p:spPr>
            <a:xfrm>
              <a:off x="5793875" y="3469800"/>
              <a:ext cx="43475" cy="7875"/>
            </a:xfrm>
            <a:custGeom>
              <a:avLst/>
              <a:gdLst/>
              <a:ahLst/>
              <a:cxnLst/>
              <a:rect l="l" t="t" r="r" b="b"/>
              <a:pathLst>
                <a:path w="1739" h="315" extrusionOk="0">
                  <a:moveTo>
                    <a:pt x="1437" y="1"/>
                  </a:moveTo>
                  <a:cubicBezTo>
                    <a:pt x="1299" y="1"/>
                    <a:pt x="1162" y="15"/>
                    <a:pt x="1024" y="28"/>
                  </a:cubicBezTo>
                  <a:cubicBezTo>
                    <a:pt x="889" y="148"/>
                    <a:pt x="743" y="174"/>
                    <a:pt x="593" y="174"/>
                  </a:cubicBezTo>
                  <a:cubicBezTo>
                    <a:pt x="471" y="174"/>
                    <a:pt x="346" y="157"/>
                    <a:pt x="222" y="157"/>
                  </a:cubicBezTo>
                  <a:cubicBezTo>
                    <a:pt x="147" y="157"/>
                    <a:pt x="73" y="163"/>
                    <a:pt x="0" y="183"/>
                  </a:cubicBezTo>
                  <a:cubicBezTo>
                    <a:pt x="12" y="207"/>
                    <a:pt x="48" y="231"/>
                    <a:pt x="60" y="267"/>
                  </a:cubicBezTo>
                  <a:cubicBezTo>
                    <a:pt x="72" y="264"/>
                    <a:pt x="82" y="262"/>
                    <a:pt x="92" y="262"/>
                  </a:cubicBezTo>
                  <a:cubicBezTo>
                    <a:pt x="120" y="262"/>
                    <a:pt x="140" y="275"/>
                    <a:pt x="167" y="302"/>
                  </a:cubicBezTo>
                  <a:cubicBezTo>
                    <a:pt x="226" y="302"/>
                    <a:pt x="262" y="314"/>
                    <a:pt x="310" y="314"/>
                  </a:cubicBezTo>
                  <a:cubicBezTo>
                    <a:pt x="679" y="314"/>
                    <a:pt x="1072" y="302"/>
                    <a:pt x="1453" y="302"/>
                  </a:cubicBezTo>
                  <a:cubicBezTo>
                    <a:pt x="1548" y="207"/>
                    <a:pt x="1655" y="124"/>
                    <a:pt x="1738" y="28"/>
                  </a:cubicBezTo>
                  <a:cubicBezTo>
                    <a:pt x="1638" y="8"/>
                    <a:pt x="1537" y="1"/>
                    <a:pt x="1437"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8591;p32">
              <a:extLst>
                <a:ext uri="{FF2B5EF4-FFF2-40B4-BE49-F238E27FC236}">
                  <a16:creationId xmlns:a16="http://schemas.microsoft.com/office/drawing/2014/main" id="{6FD3F449-B6D2-48B8-BB81-DC820BE144FA}"/>
                </a:ext>
              </a:extLst>
            </p:cNvPr>
            <p:cNvSpPr/>
            <p:nvPr/>
          </p:nvSpPr>
          <p:spPr>
            <a:xfrm>
              <a:off x="5840000" y="3491625"/>
              <a:ext cx="4800" cy="3000"/>
            </a:xfrm>
            <a:custGeom>
              <a:avLst/>
              <a:gdLst/>
              <a:ahLst/>
              <a:cxnLst/>
              <a:rect l="l" t="t" r="r" b="b"/>
              <a:pathLst>
                <a:path w="192" h="120" extrusionOk="0">
                  <a:moveTo>
                    <a:pt x="191" y="1"/>
                  </a:moveTo>
                  <a:lnTo>
                    <a:pt x="191" y="1"/>
                  </a:lnTo>
                  <a:cubicBezTo>
                    <a:pt x="120" y="48"/>
                    <a:pt x="60" y="84"/>
                    <a:pt x="1" y="120"/>
                  </a:cubicBezTo>
                  <a:cubicBezTo>
                    <a:pt x="96" y="120"/>
                    <a:pt x="155" y="84"/>
                    <a:pt x="19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8592;p32">
              <a:extLst>
                <a:ext uri="{FF2B5EF4-FFF2-40B4-BE49-F238E27FC236}">
                  <a16:creationId xmlns:a16="http://schemas.microsoft.com/office/drawing/2014/main" id="{F383FCCF-6929-428B-B6F6-D33EE2B53805}"/>
                </a:ext>
              </a:extLst>
            </p:cNvPr>
            <p:cNvSpPr/>
            <p:nvPr/>
          </p:nvSpPr>
          <p:spPr>
            <a:xfrm>
              <a:off x="5414350" y="3493000"/>
              <a:ext cx="35450" cy="6325"/>
            </a:xfrm>
            <a:custGeom>
              <a:avLst/>
              <a:gdLst/>
              <a:ahLst/>
              <a:cxnLst/>
              <a:rect l="l" t="t" r="r" b="b"/>
              <a:pathLst>
                <a:path w="1418" h="253" extrusionOk="0">
                  <a:moveTo>
                    <a:pt x="204" y="0"/>
                  </a:moveTo>
                  <a:cubicBezTo>
                    <a:pt x="132" y="0"/>
                    <a:pt x="65" y="35"/>
                    <a:pt x="1" y="124"/>
                  </a:cubicBezTo>
                  <a:cubicBezTo>
                    <a:pt x="221" y="226"/>
                    <a:pt x="443" y="253"/>
                    <a:pt x="667" y="253"/>
                  </a:cubicBezTo>
                  <a:cubicBezTo>
                    <a:pt x="916" y="253"/>
                    <a:pt x="1167" y="220"/>
                    <a:pt x="1418" y="220"/>
                  </a:cubicBezTo>
                  <a:cubicBezTo>
                    <a:pt x="1340" y="99"/>
                    <a:pt x="1226" y="91"/>
                    <a:pt x="1114" y="91"/>
                  </a:cubicBezTo>
                  <a:cubicBezTo>
                    <a:pt x="1095" y="91"/>
                    <a:pt x="1077" y="91"/>
                    <a:pt x="1058" y="91"/>
                  </a:cubicBezTo>
                  <a:cubicBezTo>
                    <a:pt x="1034" y="91"/>
                    <a:pt x="1011" y="90"/>
                    <a:pt x="989" y="89"/>
                  </a:cubicBezTo>
                  <a:cubicBezTo>
                    <a:pt x="787" y="89"/>
                    <a:pt x="608" y="65"/>
                    <a:pt x="406" y="65"/>
                  </a:cubicBezTo>
                  <a:cubicBezTo>
                    <a:pt x="334" y="26"/>
                    <a:pt x="267" y="0"/>
                    <a:pt x="20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8593;p32">
              <a:extLst>
                <a:ext uri="{FF2B5EF4-FFF2-40B4-BE49-F238E27FC236}">
                  <a16:creationId xmlns:a16="http://schemas.microsoft.com/office/drawing/2014/main" id="{88BCD709-DC53-4CA1-A460-F1785D9C4A4D}"/>
                </a:ext>
              </a:extLst>
            </p:cNvPr>
            <p:cNvSpPr/>
            <p:nvPr/>
          </p:nvSpPr>
          <p:spPr>
            <a:xfrm>
              <a:off x="5406625" y="3487900"/>
              <a:ext cx="18175" cy="8225"/>
            </a:xfrm>
            <a:custGeom>
              <a:avLst/>
              <a:gdLst/>
              <a:ahLst/>
              <a:cxnLst/>
              <a:rect l="l" t="t" r="r" b="b"/>
              <a:pathLst>
                <a:path w="727" h="329" extrusionOk="0">
                  <a:moveTo>
                    <a:pt x="434" y="0"/>
                  </a:moveTo>
                  <a:cubicBezTo>
                    <a:pt x="305" y="0"/>
                    <a:pt x="159" y="56"/>
                    <a:pt x="35" y="56"/>
                  </a:cubicBezTo>
                  <a:cubicBezTo>
                    <a:pt x="23" y="56"/>
                    <a:pt x="11" y="56"/>
                    <a:pt x="0" y="54"/>
                  </a:cubicBezTo>
                  <a:lnTo>
                    <a:pt x="0" y="54"/>
                  </a:lnTo>
                  <a:cubicBezTo>
                    <a:pt x="60" y="126"/>
                    <a:pt x="107" y="209"/>
                    <a:pt x="167" y="305"/>
                  </a:cubicBezTo>
                  <a:cubicBezTo>
                    <a:pt x="226" y="316"/>
                    <a:pt x="262" y="316"/>
                    <a:pt x="322" y="328"/>
                  </a:cubicBezTo>
                  <a:cubicBezTo>
                    <a:pt x="464" y="305"/>
                    <a:pt x="595" y="293"/>
                    <a:pt x="726" y="269"/>
                  </a:cubicBezTo>
                  <a:cubicBezTo>
                    <a:pt x="670" y="54"/>
                    <a:pt x="560" y="0"/>
                    <a:pt x="4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8594;p32">
              <a:extLst>
                <a:ext uri="{FF2B5EF4-FFF2-40B4-BE49-F238E27FC236}">
                  <a16:creationId xmlns:a16="http://schemas.microsoft.com/office/drawing/2014/main" id="{F8E7015E-0122-42D8-B0C7-68E05FEFF4B9}"/>
                </a:ext>
              </a:extLst>
            </p:cNvPr>
            <p:cNvSpPr/>
            <p:nvPr/>
          </p:nvSpPr>
          <p:spPr>
            <a:xfrm>
              <a:off x="5378625" y="3570400"/>
              <a:ext cx="21775" cy="7550"/>
            </a:xfrm>
            <a:custGeom>
              <a:avLst/>
              <a:gdLst/>
              <a:ahLst/>
              <a:cxnLst/>
              <a:rect l="l" t="t" r="r" b="b"/>
              <a:pathLst>
                <a:path w="871" h="302" extrusionOk="0">
                  <a:moveTo>
                    <a:pt x="651" y="0"/>
                  </a:moveTo>
                  <a:cubicBezTo>
                    <a:pt x="576" y="0"/>
                    <a:pt x="499" y="54"/>
                    <a:pt x="418" y="148"/>
                  </a:cubicBezTo>
                  <a:cubicBezTo>
                    <a:pt x="376" y="106"/>
                    <a:pt x="331" y="85"/>
                    <a:pt x="287" y="85"/>
                  </a:cubicBezTo>
                  <a:cubicBezTo>
                    <a:pt x="242" y="85"/>
                    <a:pt x="197" y="106"/>
                    <a:pt x="156" y="148"/>
                  </a:cubicBezTo>
                  <a:cubicBezTo>
                    <a:pt x="108" y="160"/>
                    <a:pt x="49" y="160"/>
                    <a:pt x="1" y="160"/>
                  </a:cubicBezTo>
                  <a:cubicBezTo>
                    <a:pt x="116" y="275"/>
                    <a:pt x="246" y="302"/>
                    <a:pt x="383" y="302"/>
                  </a:cubicBezTo>
                  <a:cubicBezTo>
                    <a:pt x="501" y="302"/>
                    <a:pt x="623" y="281"/>
                    <a:pt x="744" y="281"/>
                  </a:cubicBezTo>
                  <a:cubicBezTo>
                    <a:pt x="786" y="281"/>
                    <a:pt x="828" y="284"/>
                    <a:pt x="870" y="291"/>
                  </a:cubicBezTo>
                  <a:cubicBezTo>
                    <a:pt x="870" y="231"/>
                    <a:pt x="846" y="183"/>
                    <a:pt x="846" y="148"/>
                  </a:cubicBezTo>
                  <a:cubicBezTo>
                    <a:pt x="784" y="45"/>
                    <a:pt x="719" y="0"/>
                    <a:pt x="65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8595;p32">
              <a:extLst>
                <a:ext uri="{FF2B5EF4-FFF2-40B4-BE49-F238E27FC236}">
                  <a16:creationId xmlns:a16="http://schemas.microsoft.com/office/drawing/2014/main" id="{A813C9A8-97EA-4097-A633-A9447E90F053}"/>
                </a:ext>
              </a:extLst>
            </p:cNvPr>
            <p:cNvSpPr/>
            <p:nvPr/>
          </p:nvSpPr>
          <p:spPr>
            <a:xfrm>
              <a:off x="5375075" y="3566650"/>
              <a:ext cx="3300" cy="7450"/>
            </a:xfrm>
            <a:custGeom>
              <a:avLst/>
              <a:gdLst/>
              <a:ahLst/>
              <a:cxnLst/>
              <a:rect l="l" t="t" r="r" b="b"/>
              <a:pathLst>
                <a:path w="132" h="298" extrusionOk="0">
                  <a:moveTo>
                    <a:pt x="0" y="0"/>
                  </a:moveTo>
                  <a:cubicBezTo>
                    <a:pt x="0" y="131"/>
                    <a:pt x="12" y="238"/>
                    <a:pt x="131" y="298"/>
                  </a:cubicBezTo>
                  <a:cubicBezTo>
                    <a:pt x="131" y="179"/>
                    <a:pt x="119" y="72"/>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8596;p32">
              <a:extLst>
                <a:ext uri="{FF2B5EF4-FFF2-40B4-BE49-F238E27FC236}">
                  <a16:creationId xmlns:a16="http://schemas.microsoft.com/office/drawing/2014/main" id="{D9CFD5C6-AF76-42CF-8109-A423D6B38065}"/>
                </a:ext>
              </a:extLst>
            </p:cNvPr>
            <p:cNvSpPr/>
            <p:nvPr/>
          </p:nvSpPr>
          <p:spPr>
            <a:xfrm>
              <a:off x="5399600" y="3569150"/>
              <a:ext cx="7350" cy="5250"/>
            </a:xfrm>
            <a:custGeom>
              <a:avLst/>
              <a:gdLst/>
              <a:ahLst/>
              <a:cxnLst/>
              <a:rect l="l" t="t" r="r" b="b"/>
              <a:pathLst>
                <a:path w="294" h="210" extrusionOk="0">
                  <a:moveTo>
                    <a:pt x="103" y="1"/>
                  </a:moveTo>
                  <a:cubicBezTo>
                    <a:pt x="42" y="1"/>
                    <a:pt x="1" y="51"/>
                    <a:pt x="7" y="210"/>
                  </a:cubicBezTo>
                  <a:cubicBezTo>
                    <a:pt x="126" y="198"/>
                    <a:pt x="234" y="174"/>
                    <a:pt x="293" y="79"/>
                  </a:cubicBezTo>
                  <a:cubicBezTo>
                    <a:pt x="226" y="40"/>
                    <a:pt x="157" y="1"/>
                    <a:pt x="10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8597;p32">
              <a:extLst>
                <a:ext uri="{FF2B5EF4-FFF2-40B4-BE49-F238E27FC236}">
                  <a16:creationId xmlns:a16="http://schemas.microsoft.com/office/drawing/2014/main" id="{E46DAA0C-216B-4EF4-B1C4-914974197C2E}"/>
                </a:ext>
              </a:extLst>
            </p:cNvPr>
            <p:cNvSpPr/>
            <p:nvPr/>
          </p:nvSpPr>
          <p:spPr>
            <a:xfrm>
              <a:off x="5454250" y="3497000"/>
              <a:ext cx="2700" cy="1200"/>
            </a:xfrm>
            <a:custGeom>
              <a:avLst/>
              <a:gdLst/>
              <a:ahLst/>
              <a:cxnLst/>
              <a:rect l="l" t="t" r="r" b="b"/>
              <a:pathLst>
                <a:path w="108" h="48" extrusionOk="0">
                  <a:moveTo>
                    <a:pt x="72" y="0"/>
                  </a:moveTo>
                  <a:cubicBezTo>
                    <a:pt x="48" y="12"/>
                    <a:pt x="24" y="24"/>
                    <a:pt x="0" y="48"/>
                  </a:cubicBezTo>
                  <a:cubicBezTo>
                    <a:pt x="24" y="48"/>
                    <a:pt x="72" y="48"/>
                    <a:pt x="107" y="24"/>
                  </a:cubicBezTo>
                  <a:lnTo>
                    <a:pt x="72"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8598;p32">
              <a:extLst>
                <a:ext uri="{FF2B5EF4-FFF2-40B4-BE49-F238E27FC236}">
                  <a16:creationId xmlns:a16="http://schemas.microsoft.com/office/drawing/2014/main" id="{810FFAFC-6C0A-4C89-B2CA-B4D2697036C7}"/>
                </a:ext>
              </a:extLst>
            </p:cNvPr>
            <p:cNvSpPr/>
            <p:nvPr/>
          </p:nvSpPr>
          <p:spPr>
            <a:xfrm>
              <a:off x="5703975" y="3850375"/>
              <a:ext cx="18475" cy="3525"/>
            </a:xfrm>
            <a:custGeom>
              <a:avLst/>
              <a:gdLst/>
              <a:ahLst/>
              <a:cxnLst/>
              <a:rect l="l" t="t" r="r" b="b"/>
              <a:pathLst>
                <a:path w="739" h="141" extrusionOk="0">
                  <a:moveTo>
                    <a:pt x="379" y="1"/>
                  </a:moveTo>
                  <a:cubicBezTo>
                    <a:pt x="266" y="1"/>
                    <a:pt x="151" y="22"/>
                    <a:pt x="38" y="22"/>
                  </a:cubicBezTo>
                  <a:cubicBezTo>
                    <a:pt x="26" y="22"/>
                    <a:pt x="13" y="22"/>
                    <a:pt x="0" y="22"/>
                  </a:cubicBezTo>
                  <a:lnTo>
                    <a:pt x="0" y="22"/>
                  </a:lnTo>
                  <a:cubicBezTo>
                    <a:pt x="136" y="123"/>
                    <a:pt x="275" y="140"/>
                    <a:pt x="416" y="140"/>
                  </a:cubicBezTo>
                  <a:cubicBezTo>
                    <a:pt x="486" y="140"/>
                    <a:pt x="556" y="136"/>
                    <a:pt x="626" y="136"/>
                  </a:cubicBezTo>
                  <a:cubicBezTo>
                    <a:pt x="664" y="136"/>
                    <a:pt x="701" y="137"/>
                    <a:pt x="739" y="141"/>
                  </a:cubicBezTo>
                  <a:cubicBezTo>
                    <a:pt x="626" y="27"/>
                    <a:pt x="504" y="1"/>
                    <a:pt x="3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8599;p32">
              <a:extLst>
                <a:ext uri="{FF2B5EF4-FFF2-40B4-BE49-F238E27FC236}">
                  <a16:creationId xmlns:a16="http://schemas.microsoft.com/office/drawing/2014/main" id="{2592D2BA-554E-46BE-8D69-CEFF55D5513C}"/>
                </a:ext>
              </a:extLst>
            </p:cNvPr>
            <p:cNvSpPr/>
            <p:nvPr/>
          </p:nvSpPr>
          <p:spPr>
            <a:xfrm>
              <a:off x="5201525" y="3747025"/>
              <a:ext cx="84275" cy="8050"/>
            </a:xfrm>
            <a:custGeom>
              <a:avLst/>
              <a:gdLst/>
              <a:ahLst/>
              <a:cxnLst/>
              <a:rect l="l" t="t" r="r" b="b"/>
              <a:pathLst>
                <a:path w="3371" h="322" extrusionOk="0">
                  <a:moveTo>
                    <a:pt x="465" y="0"/>
                  </a:moveTo>
                  <a:cubicBezTo>
                    <a:pt x="346" y="143"/>
                    <a:pt x="156" y="107"/>
                    <a:pt x="1" y="131"/>
                  </a:cubicBezTo>
                  <a:cubicBezTo>
                    <a:pt x="477" y="322"/>
                    <a:pt x="989" y="203"/>
                    <a:pt x="1477" y="286"/>
                  </a:cubicBezTo>
                  <a:lnTo>
                    <a:pt x="2632" y="238"/>
                  </a:lnTo>
                  <a:cubicBezTo>
                    <a:pt x="2701" y="198"/>
                    <a:pt x="2777" y="188"/>
                    <a:pt x="2855" y="188"/>
                  </a:cubicBezTo>
                  <a:cubicBezTo>
                    <a:pt x="2933" y="188"/>
                    <a:pt x="3012" y="198"/>
                    <a:pt x="3090" y="198"/>
                  </a:cubicBezTo>
                  <a:cubicBezTo>
                    <a:pt x="3190" y="198"/>
                    <a:pt x="3286" y="182"/>
                    <a:pt x="3370" y="107"/>
                  </a:cubicBezTo>
                  <a:cubicBezTo>
                    <a:pt x="3251" y="12"/>
                    <a:pt x="3108" y="0"/>
                    <a:pt x="296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8600;p32">
              <a:extLst>
                <a:ext uri="{FF2B5EF4-FFF2-40B4-BE49-F238E27FC236}">
                  <a16:creationId xmlns:a16="http://schemas.microsoft.com/office/drawing/2014/main" id="{C4BEEFB8-1D85-4667-AB46-0B5FC9170D29}"/>
                </a:ext>
              </a:extLst>
            </p:cNvPr>
            <p:cNvSpPr/>
            <p:nvPr/>
          </p:nvSpPr>
          <p:spPr>
            <a:xfrm>
              <a:off x="5291725" y="3736300"/>
              <a:ext cx="59550" cy="9850"/>
            </a:xfrm>
            <a:custGeom>
              <a:avLst/>
              <a:gdLst/>
              <a:ahLst/>
              <a:cxnLst/>
              <a:rect l="l" t="t" r="r" b="b"/>
              <a:pathLst>
                <a:path w="2382" h="394" extrusionOk="0">
                  <a:moveTo>
                    <a:pt x="298" y="1"/>
                  </a:moveTo>
                  <a:cubicBezTo>
                    <a:pt x="215" y="84"/>
                    <a:pt x="60" y="1"/>
                    <a:pt x="0" y="155"/>
                  </a:cubicBezTo>
                  <a:cubicBezTo>
                    <a:pt x="750" y="370"/>
                    <a:pt x="1548" y="263"/>
                    <a:pt x="2322" y="394"/>
                  </a:cubicBezTo>
                  <a:cubicBezTo>
                    <a:pt x="2382" y="358"/>
                    <a:pt x="2382" y="310"/>
                    <a:pt x="2322" y="263"/>
                  </a:cubicBezTo>
                  <a:cubicBezTo>
                    <a:pt x="1667" y="13"/>
                    <a:pt x="965" y="144"/>
                    <a:pt x="2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8601;p32">
              <a:extLst>
                <a:ext uri="{FF2B5EF4-FFF2-40B4-BE49-F238E27FC236}">
                  <a16:creationId xmlns:a16="http://schemas.microsoft.com/office/drawing/2014/main" id="{0758AA5E-6643-47E3-9444-899AFF8AC1E8}"/>
                </a:ext>
              </a:extLst>
            </p:cNvPr>
            <p:cNvSpPr/>
            <p:nvPr/>
          </p:nvSpPr>
          <p:spPr>
            <a:xfrm>
              <a:off x="5312850" y="3749925"/>
              <a:ext cx="51225" cy="7825"/>
            </a:xfrm>
            <a:custGeom>
              <a:avLst/>
              <a:gdLst/>
              <a:ahLst/>
              <a:cxnLst/>
              <a:rect l="l" t="t" r="r" b="b"/>
              <a:pathLst>
                <a:path w="2049" h="313" extrusionOk="0">
                  <a:moveTo>
                    <a:pt x="703" y="0"/>
                  </a:moveTo>
                  <a:cubicBezTo>
                    <a:pt x="624" y="0"/>
                    <a:pt x="545" y="5"/>
                    <a:pt x="465" y="15"/>
                  </a:cubicBezTo>
                  <a:cubicBezTo>
                    <a:pt x="394" y="69"/>
                    <a:pt x="313" y="69"/>
                    <a:pt x="234" y="69"/>
                  </a:cubicBezTo>
                  <a:cubicBezTo>
                    <a:pt x="155" y="69"/>
                    <a:pt x="78" y="69"/>
                    <a:pt x="13" y="122"/>
                  </a:cubicBezTo>
                  <a:cubicBezTo>
                    <a:pt x="1" y="194"/>
                    <a:pt x="13" y="241"/>
                    <a:pt x="84" y="253"/>
                  </a:cubicBezTo>
                  <a:cubicBezTo>
                    <a:pt x="501" y="265"/>
                    <a:pt x="917" y="301"/>
                    <a:pt x="1334" y="313"/>
                  </a:cubicBezTo>
                  <a:cubicBezTo>
                    <a:pt x="1572" y="313"/>
                    <a:pt x="1810" y="301"/>
                    <a:pt x="2049" y="289"/>
                  </a:cubicBezTo>
                  <a:lnTo>
                    <a:pt x="2049" y="170"/>
                  </a:lnTo>
                  <a:cubicBezTo>
                    <a:pt x="1592" y="150"/>
                    <a:pt x="1154" y="0"/>
                    <a:pt x="7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8602;p32">
              <a:extLst>
                <a:ext uri="{FF2B5EF4-FFF2-40B4-BE49-F238E27FC236}">
                  <a16:creationId xmlns:a16="http://schemas.microsoft.com/office/drawing/2014/main" id="{E76504F3-10F6-4FA6-93BF-473BF2947B16}"/>
                </a:ext>
              </a:extLst>
            </p:cNvPr>
            <p:cNvSpPr/>
            <p:nvPr/>
          </p:nvSpPr>
          <p:spPr>
            <a:xfrm>
              <a:off x="5360475" y="3742850"/>
              <a:ext cx="50325" cy="9250"/>
            </a:xfrm>
            <a:custGeom>
              <a:avLst/>
              <a:gdLst/>
              <a:ahLst/>
              <a:cxnLst/>
              <a:rect l="l" t="t" r="r" b="b"/>
              <a:pathLst>
                <a:path w="2013" h="370" extrusionOk="0">
                  <a:moveTo>
                    <a:pt x="405" y="12"/>
                  </a:moveTo>
                  <a:cubicBezTo>
                    <a:pt x="286" y="132"/>
                    <a:pt x="84" y="1"/>
                    <a:pt x="1" y="155"/>
                  </a:cubicBezTo>
                  <a:cubicBezTo>
                    <a:pt x="608" y="358"/>
                    <a:pt x="1263" y="286"/>
                    <a:pt x="1906" y="370"/>
                  </a:cubicBezTo>
                  <a:cubicBezTo>
                    <a:pt x="1929" y="370"/>
                    <a:pt x="1977" y="310"/>
                    <a:pt x="2013" y="286"/>
                  </a:cubicBezTo>
                  <a:cubicBezTo>
                    <a:pt x="1489" y="120"/>
                    <a:pt x="941" y="60"/>
                    <a:pt x="405" y="12"/>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8603;p32">
              <a:extLst>
                <a:ext uri="{FF2B5EF4-FFF2-40B4-BE49-F238E27FC236}">
                  <a16:creationId xmlns:a16="http://schemas.microsoft.com/office/drawing/2014/main" id="{CB19A500-E0F6-4483-A882-212C35D1ACE0}"/>
                </a:ext>
              </a:extLst>
            </p:cNvPr>
            <p:cNvSpPr/>
            <p:nvPr/>
          </p:nvSpPr>
          <p:spPr>
            <a:xfrm>
              <a:off x="5254525" y="3732425"/>
              <a:ext cx="44650" cy="8375"/>
            </a:xfrm>
            <a:custGeom>
              <a:avLst/>
              <a:gdLst/>
              <a:ahLst/>
              <a:cxnLst/>
              <a:rect l="l" t="t" r="r" b="b"/>
              <a:pathLst>
                <a:path w="1786" h="335" extrusionOk="0">
                  <a:moveTo>
                    <a:pt x="60" y="1"/>
                  </a:moveTo>
                  <a:cubicBezTo>
                    <a:pt x="0" y="60"/>
                    <a:pt x="0" y="108"/>
                    <a:pt x="60" y="168"/>
                  </a:cubicBezTo>
                  <a:cubicBezTo>
                    <a:pt x="536" y="334"/>
                    <a:pt x="1012" y="239"/>
                    <a:pt x="1488" y="299"/>
                  </a:cubicBezTo>
                  <a:cubicBezTo>
                    <a:pt x="1584" y="275"/>
                    <a:pt x="1726" y="275"/>
                    <a:pt x="1786" y="156"/>
                  </a:cubicBezTo>
                  <a:cubicBezTo>
                    <a:pt x="1691" y="132"/>
                    <a:pt x="1607" y="108"/>
                    <a:pt x="1488" y="96"/>
                  </a:cubicBezTo>
                  <a:cubicBezTo>
                    <a:pt x="1396" y="65"/>
                    <a:pt x="1299" y="58"/>
                    <a:pt x="1200" y="58"/>
                  </a:cubicBezTo>
                  <a:cubicBezTo>
                    <a:pt x="1114" y="58"/>
                    <a:pt x="1028" y="64"/>
                    <a:pt x="942" y="64"/>
                  </a:cubicBezTo>
                  <a:cubicBezTo>
                    <a:pt x="822" y="64"/>
                    <a:pt x="704" y="53"/>
                    <a:pt x="59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8604;p32">
              <a:extLst>
                <a:ext uri="{FF2B5EF4-FFF2-40B4-BE49-F238E27FC236}">
                  <a16:creationId xmlns:a16="http://schemas.microsoft.com/office/drawing/2014/main" id="{A8526A5A-D359-48AD-B5BB-477050302B41}"/>
                </a:ext>
              </a:extLst>
            </p:cNvPr>
            <p:cNvSpPr/>
            <p:nvPr/>
          </p:nvSpPr>
          <p:spPr>
            <a:xfrm>
              <a:off x="5267325" y="3749100"/>
              <a:ext cx="57150" cy="6350"/>
            </a:xfrm>
            <a:custGeom>
              <a:avLst/>
              <a:gdLst/>
              <a:ahLst/>
              <a:cxnLst/>
              <a:rect l="l" t="t" r="r" b="b"/>
              <a:pathLst>
                <a:path w="2286" h="254" extrusionOk="0">
                  <a:moveTo>
                    <a:pt x="738" y="1"/>
                  </a:moveTo>
                  <a:cubicBezTo>
                    <a:pt x="675" y="16"/>
                    <a:pt x="610" y="20"/>
                    <a:pt x="543" y="20"/>
                  </a:cubicBezTo>
                  <a:cubicBezTo>
                    <a:pt x="497" y="20"/>
                    <a:pt x="450" y="18"/>
                    <a:pt x="403" y="18"/>
                  </a:cubicBezTo>
                  <a:cubicBezTo>
                    <a:pt x="264" y="18"/>
                    <a:pt x="125" y="32"/>
                    <a:pt x="0" y="143"/>
                  </a:cubicBezTo>
                  <a:cubicBezTo>
                    <a:pt x="202" y="167"/>
                    <a:pt x="381" y="179"/>
                    <a:pt x="572" y="203"/>
                  </a:cubicBezTo>
                  <a:cubicBezTo>
                    <a:pt x="786" y="233"/>
                    <a:pt x="997" y="254"/>
                    <a:pt x="1208" y="254"/>
                  </a:cubicBezTo>
                  <a:cubicBezTo>
                    <a:pt x="1420" y="254"/>
                    <a:pt x="1631" y="233"/>
                    <a:pt x="1845" y="179"/>
                  </a:cubicBezTo>
                  <a:cubicBezTo>
                    <a:pt x="2000" y="143"/>
                    <a:pt x="2179" y="203"/>
                    <a:pt x="2286" y="48"/>
                  </a:cubicBezTo>
                  <a:cubicBezTo>
                    <a:pt x="1762" y="48"/>
                    <a:pt x="1250" y="36"/>
                    <a:pt x="73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8605;p32">
              <a:extLst>
                <a:ext uri="{FF2B5EF4-FFF2-40B4-BE49-F238E27FC236}">
                  <a16:creationId xmlns:a16="http://schemas.microsoft.com/office/drawing/2014/main" id="{9C418316-572E-4A28-B5EF-A5B5E15DB513}"/>
                </a:ext>
              </a:extLst>
            </p:cNvPr>
            <p:cNvSpPr/>
            <p:nvPr/>
          </p:nvSpPr>
          <p:spPr>
            <a:xfrm>
              <a:off x="5198550" y="3727675"/>
              <a:ext cx="34250" cy="7175"/>
            </a:xfrm>
            <a:custGeom>
              <a:avLst/>
              <a:gdLst/>
              <a:ahLst/>
              <a:cxnLst/>
              <a:rect l="l" t="t" r="r" b="b"/>
              <a:pathLst>
                <a:path w="1370" h="287" extrusionOk="0">
                  <a:moveTo>
                    <a:pt x="13" y="0"/>
                  </a:moveTo>
                  <a:cubicBezTo>
                    <a:pt x="1" y="48"/>
                    <a:pt x="1" y="108"/>
                    <a:pt x="1" y="167"/>
                  </a:cubicBezTo>
                  <a:cubicBezTo>
                    <a:pt x="394" y="203"/>
                    <a:pt x="775" y="238"/>
                    <a:pt x="1167" y="286"/>
                  </a:cubicBezTo>
                  <a:cubicBezTo>
                    <a:pt x="1239" y="250"/>
                    <a:pt x="1310" y="227"/>
                    <a:pt x="1358" y="143"/>
                  </a:cubicBezTo>
                  <a:cubicBezTo>
                    <a:pt x="1370" y="84"/>
                    <a:pt x="1346" y="60"/>
                    <a:pt x="1287" y="48"/>
                  </a:cubicBezTo>
                  <a:cubicBezTo>
                    <a:pt x="1191" y="24"/>
                    <a:pt x="1120" y="24"/>
                    <a:pt x="1025" y="24"/>
                  </a:cubicBezTo>
                  <a:cubicBezTo>
                    <a:pt x="1025" y="48"/>
                    <a:pt x="1013" y="60"/>
                    <a:pt x="953" y="60"/>
                  </a:cubicBezTo>
                  <a:cubicBezTo>
                    <a:pt x="947" y="63"/>
                    <a:pt x="940" y="64"/>
                    <a:pt x="931" y="64"/>
                  </a:cubicBezTo>
                  <a:cubicBezTo>
                    <a:pt x="906" y="64"/>
                    <a:pt x="873" y="51"/>
                    <a:pt x="846" y="24"/>
                  </a:cubicBezTo>
                  <a:cubicBezTo>
                    <a:pt x="584" y="12"/>
                    <a:pt x="298" y="12"/>
                    <a:pt x="1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8606;p32">
              <a:extLst>
                <a:ext uri="{FF2B5EF4-FFF2-40B4-BE49-F238E27FC236}">
                  <a16:creationId xmlns:a16="http://schemas.microsoft.com/office/drawing/2014/main" id="{9636FB2A-2E60-48B3-8DE1-83A6A06D5A61}"/>
                </a:ext>
              </a:extLst>
            </p:cNvPr>
            <p:cNvSpPr/>
            <p:nvPr/>
          </p:nvSpPr>
          <p:spPr>
            <a:xfrm>
              <a:off x="5228025" y="3730275"/>
              <a:ext cx="28600" cy="6650"/>
            </a:xfrm>
            <a:custGeom>
              <a:avLst/>
              <a:gdLst/>
              <a:ahLst/>
              <a:cxnLst/>
              <a:rect l="l" t="t" r="r" b="b"/>
              <a:pathLst>
                <a:path w="1144" h="266" extrusionOk="0">
                  <a:moveTo>
                    <a:pt x="666" y="1"/>
                  </a:moveTo>
                  <a:cubicBezTo>
                    <a:pt x="503" y="1"/>
                    <a:pt x="340" y="21"/>
                    <a:pt x="179" y="63"/>
                  </a:cubicBezTo>
                  <a:lnTo>
                    <a:pt x="0" y="194"/>
                  </a:lnTo>
                  <a:cubicBezTo>
                    <a:pt x="369" y="206"/>
                    <a:pt x="762" y="242"/>
                    <a:pt x="1131" y="265"/>
                  </a:cubicBezTo>
                  <a:lnTo>
                    <a:pt x="1131" y="99"/>
                  </a:lnTo>
                  <a:lnTo>
                    <a:pt x="1143" y="63"/>
                  </a:lnTo>
                  <a:cubicBezTo>
                    <a:pt x="989" y="21"/>
                    <a:pt x="828" y="1"/>
                    <a:pt x="6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8607;p32">
              <a:extLst>
                <a:ext uri="{FF2B5EF4-FFF2-40B4-BE49-F238E27FC236}">
                  <a16:creationId xmlns:a16="http://schemas.microsoft.com/office/drawing/2014/main" id="{8C191AEA-31FD-40E9-85D9-0BE57002223C}"/>
                </a:ext>
              </a:extLst>
            </p:cNvPr>
            <p:cNvSpPr/>
            <p:nvPr/>
          </p:nvSpPr>
          <p:spPr>
            <a:xfrm>
              <a:off x="5350050" y="3742550"/>
              <a:ext cx="20575" cy="4800"/>
            </a:xfrm>
            <a:custGeom>
              <a:avLst/>
              <a:gdLst/>
              <a:ahLst/>
              <a:cxnLst/>
              <a:rect l="l" t="t" r="r" b="b"/>
              <a:pathLst>
                <a:path w="823" h="192" extrusionOk="0">
                  <a:moveTo>
                    <a:pt x="1" y="1"/>
                  </a:moveTo>
                  <a:lnTo>
                    <a:pt x="1" y="132"/>
                  </a:lnTo>
                  <a:cubicBezTo>
                    <a:pt x="132" y="132"/>
                    <a:pt x="287" y="144"/>
                    <a:pt x="418" y="167"/>
                  </a:cubicBezTo>
                  <a:cubicBezTo>
                    <a:pt x="549" y="120"/>
                    <a:pt x="715" y="191"/>
                    <a:pt x="822" y="24"/>
                  </a:cubicBezTo>
                  <a:cubicBezTo>
                    <a:pt x="537" y="24"/>
                    <a:pt x="263" y="13"/>
                    <a:pt x="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8608;p32">
              <a:extLst>
                <a:ext uri="{FF2B5EF4-FFF2-40B4-BE49-F238E27FC236}">
                  <a16:creationId xmlns:a16="http://schemas.microsoft.com/office/drawing/2014/main" id="{733E1D99-7C4C-43A6-A540-C8DC9F1767A1}"/>
                </a:ext>
              </a:extLst>
            </p:cNvPr>
            <p:cNvSpPr/>
            <p:nvPr/>
          </p:nvSpPr>
          <p:spPr>
            <a:xfrm>
              <a:off x="5198850" y="3763925"/>
              <a:ext cx="133075" cy="11700"/>
            </a:xfrm>
            <a:custGeom>
              <a:avLst/>
              <a:gdLst/>
              <a:ahLst/>
              <a:cxnLst/>
              <a:rect l="l" t="t" r="r" b="b"/>
              <a:pathLst>
                <a:path w="5323" h="468" extrusionOk="0">
                  <a:moveTo>
                    <a:pt x="275" y="1"/>
                  </a:moveTo>
                  <a:cubicBezTo>
                    <a:pt x="182" y="1"/>
                    <a:pt x="92" y="9"/>
                    <a:pt x="1" y="27"/>
                  </a:cubicBezTo>
                  <a:lnTo>
                    <a:pt x="1" y="158"/>
                  </a:lnTo>
                  <a:cubicBezTo>
                    <a:pt x="60" y="205"/>
                    <a:pt x="108" y="265"/>
                    <a:pt x="155" y="301"/>
                  </a:cubicBezTo>
                  <a:cubicBezTo>
                    <a:pt x="513" y="301"/>
                    <a:pt x="882" y="324"/>
                    <a:pt x="1239" y="324"/>
                  </a:cubicBezTo>
                  <a:cubicBezTo>
                    <a:pt x="1394" y="396"/>
                    <a:pt x="1572" y="348"/>
                    <a:pt x="1715" y="420"/>
                  </a:cubicBezTo>
                  <a:cubicBezTo>
                    <a:pt x="1759" y="429"/>
                    <a:pt x="1804" y="435"/>
                    <a:pt x="1847" y="435"/>
                  </a:cubicBezTo>
                  <a:cubicBezTo>
                    <a:pt x="1909" y="435"/>
                    <a:pt x="1969" y="424"/>
                    <a:pt x="2025" y="396"/>
                  </a:cubicBezTo>
                  <a:cubicBezTo>
                    <a:pt x="2184" y="389"/>
                    <a:pt x="2339" y="371"/>
                    <a:pt x="2493" y="371"/>
                  </a:cubicBezTo>
                  <a:cubicBezTo>
                    <a:pt x="2615" y="371"/>
                    <a:pt x="2737" y="383"/>
                    <a:pt x="2858" y="420"/>
                  </a:cubicBezTo>
                  <a:lnTo>
                    <a:pt x="4287" y="467"/>
                  </a:lnTo>
                  <a:cubicBezTo>
                    <a:pt x="4364" y="443"/>
                    <a:pt x="4444" y="436"/>
                    <a:pt x="4525" y="436"/>
                  </a:cubicBezTo>
                  <a:cubicBezTo>
                    <a:pt x="4647" y="436"/>
                    <a:pt x="4771" y="452"/>
                    <a:pt x="4891" y="452"/>
                  </a:cubicBezTo>
                  <a:cubicBezTo>
                    <a:pt x="5045" y="452"/>
                    <a:pt x="5193" y="425"/>
                    <a:pt x="5323" y="301"/>
                  </a:cubicBezTo>
                  <a:cubicBezTo>
                    <a:pt x="4846" y="158"/>
                    <a:pt x="4334" y="229"/>
                    <a:pt x="3870" y="86"/>
                  </a:cubicBezTo>
                  <a:cubicBezTo>
                    <a:pt x="3662" y="45"/>
                    <a:pt x="3453" y="24"/>
                    <a:pt x="3245" y="24"/>
                  </a:cubicBezTo>
                  <a:cubicBezTo>
                    <a:pt x="3037" y="24"/>
                    <a:pt x="2828" y="45"/>
                    <a:pt x="2620" y="86"/>
                  </a:cubicBezTo>
                  <a:cubicBezTo>
                    <a:pt x="2549" y="110"/>
                    <a:pt x="2465" y="146"/>
                    <a:pt x="2382" y="158"/>
                  </a:cubicBezTo>
                  <a:cubicBezTo>
                    <a:pt x="2334" y="134"/>
                    <a:pt x="2287" y="122"/>
                    <a:pt x="2237" y="122"/>
                  </a:cubicBezTo>
                  <a:cubicBezTo>
                    <a:pt x="2188" y="122"/>
                    <a:pt x="2138" y="134"/>
                    <a:pt x="2084" y="158"/>
                  </a:cubicBezTo>
                  <a:cubicBezTo>
                    <a:pt x="1927" y="111"/>
                    <a:pt x="1768" y="101"/>
                    <a:pt x="1607" y="101"/>
                  </a:cubicBezTo>
                  <a:cubicBezTo>
                    <a:pt x="1477" y="101"/>
                    <a:pt x="1346" y="108"/>
                    <a:pt x="1216" y="108"/>
                  </a:cubicBezTo>
                  <a:cubicBezTo>
                    <a:pt x="1055" y="108"/>
                    <a:pt x="895" y="97"/>
                    <a:pt x="739" y="51"/>
                  </a:cubicBezTo>
                  <a:cubicBezTo>
                    <a:pt x="577" y="21"/>
                    <a:pt x="424" y="1"/>
                    <a:pt x="2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8609;p32">
              <a:extLst>
                <a:ext uri="{FF2B5EF4-FFF2-40B4-BE49-F238E27FC236}">
                  <a16:creationId xmlns:a16="http://schemas.microsoft.com/office/drawing/2014/main" id="{EBBEEFBE-B82F-426E-BC39-F14A8590D61C}"/>
                </a:ext>
              </a:extLst>
            </p:cNvPr>
            <p:cNvSpPr/>
            <p:nvPr/>
          </p:nvSpPr>
          <p:spPr>
            <a:xfrm>
              <a:off x="5310175" y="3777375"/>
              <a:ext cx="39025" cy="6675"/>
            </a:xfrm>
            <a:custGeom>
              <a:avLst/>
              <a:gdLst/>
              <a:ahLst/>
              <a:cxnLst/>
              <a:rect l="l" t="t" r="r" b="b"/>
              <a:pathLst>
                <a:path w="1561" h="267" extrusionOk="0">
                  <a:moveTo>
                    <a:pt x="1024" y="1"/>
                  </a:moveTo>
                  <a:lnTo>
                    <a:pt x="1" y="48"/>
                  </a:lnTo>
                  <a:lnTo>
                    <a:pt x="1" y="167"/>
                  </a:lnTo>
                  <a:cubicBezTo>
                    <a:pt x="393" y="167"/>
                    <a:pt x="763" y="179"/>
                    <a:pt x="1132" y="203"/>
                  </a:cubicBezTo>
                  <a:cubicBezTo>
                    <a:pt x="1220" y="209"/>
                    <a:pt x="1326" y="266"/>
                    <a:pt x="1410" y="266"/>
                  </a:cubicBezTo>
                  <a:cubicBezTo>
                    <a:pt x="1485" y="266"/>
                    <a:pt x="1543" y="222"/>
                    <a:pt x="1560" y="60"/>
                  </a:cubicBezTo>
                  <a:cubicBezTo>
                    <a:pt x="1382" y="48"/>
                    <a:pt x="1203" y="25"/>
                    <a:pt x="102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8610;p32">
              <a:extLst>
                <a:ext uri="{FF2B5EF4-FFF2-40B4-BE49-F238E27FC236}">
                  <a16:creationId xmlns:a16="http://schemas.microsoft.com/office/drawing/2014/main" id="{9627A4B5-27A2-48E5-A84E-71C5F1DB1E93}"/>
                </a:ext>
              </a:extLst>
            </p:cNvPr>
            <p:cNvSpPr/>
            <p:nvPr/>
          </p:nvSpPr>
          <p:spPr>
            <a:xfrm>
              <a:off x="5249450" y="3771100"/>
              <a:ext cx="20875" cy="3325"/>
            </a:xfrm>
            <a:custGeom>
              <a:avLst/>
              <a:gdLst/>
              <a:ahLst/>
              <a:cxnLst/>
              <a:rect l="l" t="t" r="r" b="b"/>
              <a:pathLst>
                <a:path w="835" h="133" extrusionOk="0">
                  <a:moveTo>
                    <a:pt x="434" y="0"/>
                  </a:moveTo>
                  <a:cubicBezTo>
                    <a:pt x="292" y="0"/>
                    <a:pt x="146" y="42"/>
                    <a:pt x="1" y="109"/>
                  </a:cubicBezTo>
                  <a:cubicBezTo>
                    <a:pt x="286" y="121"/>
                    <a:pt x="572" y="121"/>
                    <a:pt x="834" y="133"/>
                  </a:cubicBezTo>
                  <a:cubicBezTo>
                    <a:pt x="706" y="39"/>
                    <a:pt x="571" y="0"/>
                    <a:pt x="43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8611;p32">
              <a:extLst>
                <a:ext uri="{FF2B5EF4-FFF2-40B4-BE49-F238E27FC236}">
                  <a16:creationId xmlns:a16="http://schemas.microsoft.com/office/drawing/2014/main" id="{7324BCC7-1097-4A3C-8587-CD62CF61C3EF}"/>
                </a:ext>
              </a:extLst>
            </p:cNvPr>
            <p:cNvSpPr/>
            <p:nvPr/>
          </p:nvSpPr>
          <p:spPr>
            <a:xfrm>
              <a:off x="5229800" y="3771500"/>
              <a:ext cx="11950" cy="2925"/>
            </a:xfrm>
            <a:custGeom>
              <a:avLst/>
              <a:gdLst/>
              <a:ahLst/>
              <a:cxnLst/>
              <a:rect l="l" t="t" r="r" b="b"/>
              <a:pathLst>
                <a:path w="478" h="117" extrusionOk="0">
                  <a:moveTo>
                    <a:pt x="206" y="0"/>
                  </a:moveTo>
                  <a:cubicBezTo>
                    <a:pt x="138" y="0"/>
                    <a:pt x="69" y="12"/>
                    <a:pt x="1" y="21"/>
                  </a:cubicBezTo>
                  <a:cubicBezTo>
                    <a:pt x="156" y="117"/>
                    <a:pt x="310" y="117"/>
                    <a:pt x="477" y="117"/>
                  </a:cubicBezTo>
                  <a:cubicBezTo>
                    <a:pt x="399" y="25"/>
                    <a:pt x="305" y="0"/>
                    <a:pt x="20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8612;p32">
              <a:extLst>
                <a:ext uri="{FF2B5EF4-FFF2-40B4-BE49-F238E27FC236}">
                  <a16:creationId xmlns:a16="http://schemas.microsoft.com/office/drawing/2014/main" id="{1A3AD797-1A58-4A5F-925F-942C687A65FE}"/>
                </a:ext>
              </a:extLst>
            </p:cNvPr>
            <p:cNvSpPr/>
            <p:nvPr/>
          </p:nvSpPr>
          <p:spPr>
            <a:xfrm>
              <a:off x="5224150" y="3713700"/>
              <a:ext cx="14325" cy="4425"/>
            </a:xfrm>
            <a:custGeom>
              <a:avLst/>
              <a:gdLst/>
              <a:ahLst/>
              <a:cxnLst/>
              <a:rect l="l" t="t" r="r" b="b"/>
              <a:pathLst>
                <a:path w="573" h="177" extrusionOk="0">
                  <a:moveTo>
                    <a:pt x="206" y="1"/>
                  </a:moveTo>
                  <a:cubicBezTo>
                    <a:pt x="139" y="1"/>
                    <a:pt x="71" y="7"/>
                    <a:pt x="1" y="24"/>
                  </a:cubicBezTo>
                  <a:lnTo>
                    <a:pt x="1" y="131"/>
                  </a:lnTo>
                  <a:cubicBezTo>
                    <a:pt x="95" y="162"/>
                    <a:pt x="196" y="177"/>
                    <a:pt x="298" y="177"/>
                  </a:cubicBezTo>
                  <a:cubicBezTo>
                    <a:pt x="390" y="177"/>
                    <a:pt x="482" y="165"/>
                    <a:pt x="572" y="143"/>
                  </a:cubicBezTo>
                  <a:lnTo>
                    <a:pt x="572" y="47"/>
                  </a:lnTo>
                  <a:cubicBezTo>
                    <a:pt x="455" y="24"/>
                    <a:pt x="333" y="1"/>
                    <a:pt x="20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8613;p32">
              <a:extLst>
                <a:ext uri="{FF2B5EF4-FFF2-40B4-BE49-F238E27FC236}">
                  <a16:creationId xmlns:a16="http://schemas.microsoft.com/office/drawing/2014/main" id="{14771BAF-4013-408B-A673-FA15ABCBC3FE}"/>
                </a:ext>
              </a:extLst>
            </p:cNvPr>
            <p:cNvSpPr/>
            <p:nvPr/>
          </p:nvSpPr>
          <p:spPr>
            <a:xfrm>
              <a:off x="5198550" y="3711300"/>
              <a:ext cx="4500" cy="3300"/>
            </a:xfrm>
            <a:custGeom>
              <a:avLst/>
              <a:gdLst/>
              <a:ahLst/>
              <a:cxnLst/>
              <a:rect l="l" t="t" r="r" b="b"/>
              <a:pathLst>
                <a:path w="180" h="132" extrusionOk="0">
                  <a:moveTo>
                    <a:pt x="48" y="1"/>
                  </a:moveTo>
                  <a:cubicBezTo>
                    <a:pt x="36" y="24"/>
                    <a:pt x="13" y="48"/>
                    <a:pt x="1" y="72"/>
                  </a:cubicBezTo>
                  <a:cubicBezTo>
                    <a:pt x="60" y="84"/>
                    <a:pt x="120" y="120"/>
                    <a:pt x="179" y="131"/>
                  </a:cubicBezTo>
                  <a:lnTo>
                    <a:pt x="48"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8614;p32">
              <a:extLst>
                <a:ext uri="{FF2B5EF4-FFF2-40B4-BE49-F238E27FC236}">
                  <a16:creationId xmlns:a16="http://schemas.microsoft.com/office/drawing/2014/main" id="{9281B519-4BB4-4672-80E3-6CB592FD9EFD}"/>
                </a:ext>
              </a:extLst>
            </p:cNvPr>
            <p:cNvSpPr/>
            <p:nvPr/>
          </p:nvSpPr>
          <p:spPr>
            <a:xfrm>
              <a:off x="5217300" y="3764200"/>
              <a:ext cx="33675" cy="3975"/>
            </a:xfrm>
            <a:custGeom>
              <a:avLst/>
              <a:gdLst/>
              <a:ahLst/>
              <a:cxnLst/>
              <a:rect l="l" t="t" r="r" b="b"/>
              <a:pathLst>
                <a:path w="1347" h="159" extrusionOk="0">
                  <a:moveTo>
                    <a:pt x="709" y="1"/>
                  </a:moveTo>
                  <a:cubicBezTo>
                    <a:pt x="491" y="1"/>
                    <a:pt x="274" y="28"/>
                    <a:pt x="61" y="28"/>
                  </a:cubicBezTo>
                  <a:cubicBezTo>
                    <a:pt x="41" y="28"/>
                    <a:pt x="21" y="28"/>
                    <a:pt x="1" y="28"/>
                  </a:cubicBezTo>
                  <a:lnTo>
                    <a:pt x="1" y="28"/>
                  </a:lnTo>
                  <a:cubicBezTo>
                    <a:pt x="194" y="132"/>
                    <a:pt x="391" y="159"/>
                    <a:pt x="589" y="159"/>
                  </a:cubicBezTo>
                  <a:cubicBezTo>
                    <a:pt x="796" y="159"/>
                    <a:pt x="1004" y="130"/>
                    <a:pt x="1207" y="130"/>
                  </a:cubicBezTo>
                  <a:cubicBezTo>
                    <a:pt x="1254" y="130"/>
                    <a:pt x="1300" y="131"/>
                    <a:pt x="1346" y="135"/>
                  </a:cubicBezTo>
                  <a:cubicBezTo>
                    <a:pt x="1137" y="28"/>
                    <a:pt x="923" y="1"/>
                    <a:pt x="70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8615;p32">
              <a:extLst>
                <a:ext uri="{FF2B5EF4-FFF2-40B4-BE49-F238E27FC236}">
                  <a16:creationId xmlns:a16="http://schemas.microsoft.com/office/drawing/2014/main" id="{04B996D6-4B1A-40C3-B170-F4D065FE0B3A}"/>
                </a:ext>
              </a:extLst>
            </p:cNvPr>
            <p:cNvSpPr/>
            <p:nvPr/>
          </p:nvSpPr>
          <p:spPr>
            <a:xfrm>
              <a:off x="5262850" y="3760500"/>
              <a:ext cx="32775" cy="5550"/>
            </a:xfrm>
            <a:custGeom>
              <a:avLst/>
              <a:gdLst/>
              <a:ahLst/>
              <a:cxnLst/>
              <a:rect l="l" t="t" r="r" b="b"/>
              <a:pathLst>
                <a:path w="1311" h="222" extrusionOk="0">
                  <a:moveTo>
                    <a:pt x="723" y="1"/>
                  </a:moveTo>
                  <a:cubicBezTo>
                    <a:pt x="523" y="1"/>
                    <a:pt x="320" y="24"/>
                    <a:pt x="119" y="24"/>
                  </a:cubicBezTo>
                  <a:cubicBezTo>
                    <a:pt x="79" y="24"/>
                    <a:pt x="40" y="23"/>
                    <a:pt x="0" y="21"/>
                  </a:cubicBezTo>
                  <a:lnTo>
                    <a:pt x="0" y="21"/>
                  </a:lnTo>
                  <a:cubicBezTo>
                    <a:pt x="36" y="57"/>
                    <a:pt x="48" y="104"/>
                    <a:pt x="36" y="140"/>
                  </a:cubicBezTo>
                  <a:cubicBezTo>
                    <a:pt x="60" y="164"/>
                    <a:pt x="96" y="188"/>
                    <a:pt x="119" y="199"/>
                  </a:cubicBezTo>
                  <a:cubicBezTo>
                    <a:pt x="335" y="213"/>
                    <a:pt x="543" y="222"/>
                    <a:pt x="749" y="222"/>
                  </a:cubicBezTo>
                  <a:cubicBezTo>
                    <a:pt x="917" y="222"/>
                    <a:pt x="1084" y="216"/>
                    <a:pt x="1251" y="199"/>
                  </a:cubicBezTo>
                  <a:cubicBezTo>
                    <a:pt x="1274" y="176"/>
                    <a:pt x="1298" y="140"/>
                    <a:pt x="1310" y="116"/>
                  </a:cubicBezTo>
                  <a:cubicBezTo>
                    <a:pt x="1120" y="24"/>
                    <a:pt x="923" y="1"/>
                    <a:pt x="72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8616;p32">
              <a:extLst>
                <a:ext uri="{FF2B5EF4-FFF2-40B4-BE49-F238E27FC236}">
                  <a16:creationId xmlns:a16="http://schemas.microsoft.com/office/drawing/2014/main" id="{5498CC9D-4B8C-4A0B-B25A-87A1747313D1}"/>
                </a:ext>
              </a:extLst>
            </p:cNvPr>
            <p:cNvSpPr/>
            <p:nvPr/>
          </p:nvSpPr>
          <p:spPr>
            <a:xfrm>
              <a:off x="5258375" y="3763975"/>
              <a:ext cx="6875" cy="3600"/>
            </a:xfrm>
            <a:custGeom>
              <a:avLst/>
              <a:gdLst/>
              <a:ahLst/>
              <a:cxnLst/>
              <a:rect l="l" t="t" r="r" b="b"/>
              <a:pathLst>
                <a:path w="275" h="144" extrusionOk="0">
                  <a:moveTo>
                    <a:pt x="215" y="1"/>
                  </a:moveTo>
                  <a:lnTo>
                    <a:pt x="227" y="25"/>
                  </a:lnTo>
                  <a:cubicBezTo>
                    <a:pt x="156" y="60"/>
                    <a:pt x="84" y="96"/>
                    <a:pt x="1" y="144"/>
                  </a:cubicBezTo>
                  <a:lnTo>
                    <a:pt x="263" y="144"/>
                  </a:lnTo>
                  <a:cubicBezTo>
                    <a:pt x="275" y="84"/>
                    <a:pt x="263" y="37"/>
                    <a:pt x="21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8617;p32">
              <a:extLst>
                <a:ext uri="{FF2B5EF4-FFF2-40B4-BE49-F238E27FC236}">
                  <a16:creationId xmlns:a16="http://schemas.microsoft.com/office/drawing/2014/main" id="{0831E19A-FCDF-4AD3-815D-725C6C362C1B}"/>
                </a:ext>
              </a:extLst>
            </p:cNvPr>
            <p:cNvSpPr/>
            <p:nvPr/>
          </p:nvSpPr>
          <p:spPr>
            <a:xfrm>
              <a:off x="5338450" y="3779475"/>
              <a:ext cx="33075" cy="6550"/>
            </a:xfrm>
            <a:custGeom>
              <a:avLst/>
              <a:gdLst/>
              <a:ahLst/>
              <a:cxnLst/>
              <a:rect l="l" t="t" r="r" b="b"/>
              <a:pathLst>
                <a:path w="1323" h="262" extrusionOk="0">
                  <a:moveTo>
                    <a:pt x="429" y="0"/>
                  </a:moveTo>
                  <a:cubicBezTo>
                    <a:pt x="334" y="155"/>
                    <a:pt x="132" y="71"/>
                    <a:pt x="1" y="131"/>
                  </a:cubicBezTo>
                  <a:cubicBezTo>
                    <a:pt x="13" y="155"/>
                    <a:pt x="36" y="202"/>
                    <a:pt x="48" y="238"/>
                  </a:cubicBezTo>
                  <a:cubicBezTo>
                    <a:pt x="477" y="250"/>
                    <a:pt x="894" y="250"/>
                    <a:pt x="1322" y="262"/>
                  </a:cubicBezTo>
                  <a:cubicBezTo>
                    <a:pt x="1322" y="214"/>
                    <a:pt x="1310" y="179"/>
                    <a:pt x="1310" y="131"/>
                  </a:cubicBezTo>
                  <a:cubicBezTo>
                    <a:pt x="1013" y="83"/>
                    <a:pt x="727" y="36"/>
                    <a:pt x="42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8618;p32">
              <a:extLst>
                <a:ext uri="{FF2B5EF4-FFF2-40B4-BE49-F238E27FC236}">
                  <a16:creationId xmlns:a16="http://schemas.microsoft.com/office/drawing/2014/main" id="{379F0AD5-977E-4E81-B7C5-4D5B1A8FB8CA}"/>
                </a:ext>
              </a:extLst>
            </p:cNvPr>
            <p:cNvSpPr/>
            <p:nvPr/>
          </p:nvSpPr>
          <p:spPr>
            <a:xfrm>
              <a:off x="5364050" y="3903875"/>
              <a:ext cx="3000" cy="7475"/>
            </a:xfrm>
            <a:custGeom>
              <a:avLst/>
              <a:gdLst/>
              <a:ahLst/>
              <a:cxnLst/>
              <a:rect l="l" t="t" r="r" b="b"/>
              <a:pathLst>
                <a:path w="120" h="299" extrusionOk="0">
                  <a:moveTo>
                    <a:pt x="120" y="1"/>
                  </a:moveTo>
                  <a:cubicBezTo>
                    <a:pt x="24" y="84"/>
                    <a:pt x="1" y="179"/>
                    <a:pt x="1" y="298"/>
                  </a:cubicBezTo>
                  <a:cubicBezTo>
                    <a:pt x="36" y="298"/>
                    <a:pt x="84" y="287"/>
                    <a:pt x="108" y="275"/>
                  </a:cubicBezTo>
                  <a:cubicBezTo>
                    <a:pt x="108" y="179"/>
                    <a:pt x="120" y="96"/>
                    <a:pt x="12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8619;p32">
              <a:extLst>
                <a:ext uri="{FF2B5EF4-FFF2-40B4-BE49-F238E27FC236}">
                  <a16:creationId xmlns:a16="http://schemas.microsoft.com/office/drawing/2014/main" id="{095B414E-83C9-4DFA-9285-6839A0E2757A}"/>
                </a:ext>
              </a:extLst>
            </p:cNvPr>
            <p:cNvSpPr/>
            <p:nvPr/>
          </p:nvSpPr>
          <p:spPr>
            <a:xfrm>
              <a:off x="5392925" y="3845250"/>
              <a:ext cx="3300" cy="1425"/>
            </a:xfrm>
            <a:custGeom>
              <a:avLst/>
              <a:gdLst/>
              <a:ahLst/>
              <a:cxnLst/>
              <a:rect l="l" t="t" r="r" b="b"/>
              <a:pathLst>
                <a:path w="132" h="57" extrusionOk="0">
                  <a:moveTo>
                    <a:pt x="96" y="0"/>
                  </a:moveTo>
                  <a:cubicBezTo>
                    <a:pt x="60" y="12"/>
                    <a:pt x="24" y="24"/>
                    <a:pt x="0" y="48"/>
                  </a:cubicBezTo>
                  <a:cubicBezTo>
                    <a:pt x="18" y="54"/>
                    <a:pt x="39" y="57"/>
                    <a:pt x="61" y="57"/>
                  </a:cubicBezTo>
                  <a:cubicBezTo>
                    <a:pt x="84" y="57"/>
                    <a:pt x="108" y="54"/>
                    <a:pt x="131" y="48"/>
                  </a:cubicBezTo>
                  <a:cubicBezTo>
                    <a:pt x="131" y="24"/>
                    <a:pt x="96" y="0"/>
                    <a:pt x="9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8620;p32">
              <a:extLst>
                <a:ext uri="{FF2B5EF4-FFF2-40B4-BE49-F238E27FC236}">
                  <a16:creationId xmlns:a16="http://schemas.microsoft.com/office/drawing/2014/main" id="{AADA1FB1-17CA-4992-8F03-97C2426054C3}"/>
                </a:ext>
              </a:extLst>
            </p:cNvPr>
            <p:cNvSpPr/>
            <p:nvPr/>
          </p:nvSpPr>
          <p:spPr>
            <a:xfrm>
              <a:off x="5457825" y="2755825"/>
              <a:ext cx="28000" cy="9475"/>
            </a:xfrm>
            <a:custGeom>
              <a:avLst/>
              <a:gdLst/>
              <a:ahLst/>
              <a:cxnLst/>
              <a:rect l="l" t="t" r="r" b="b"/>
              <a:pathLst>
                <a:path w="1120" h="379" extrusionOk="0">
                  <a:moveTo>
                    <a:pt x="119" y="1"/>
                  </a:moveTo>
                  <a:cubicBezTo>
                    <a:pt x="83" y="24"/>
                    <a:pt x="36" y="24"/>
                    <a:pt x="24" y="24"/>
                  </a:cubicBezTo>
                  <a:cubicBezTo>
                    <a:pt x="24" y="120"/>
                    <a:pt x="0" y="215"/>
                    <a:pt x="0" y="310"/>
                  </a:cubicBezTo>
                  <a:cubicBezTo>
                    <a:pt x="83" y="360"/>
                    <a:pt x="171" y="379"/>
                    <a:pt x="261" y="379"/>
                  </a:cubicBezTo>
                  <a:cubicBezTo>
                    <a:pt x="364" y="379"/>
                    <a:pt x="470" y="354"/>
                    <a:pt x="572" y="322"/>
                  </a:cubicBezTo>
                  <a:cubicBezTo>
                    <a:pt x="595" y="316"/>
                    <a:pt x="616" y="313"/>
                    <a:pt x="637" y="313"/>
                  </a:cubicBezTo>
                  <a:cubicBezTo>
                    <a:pt x="658" y="313"/>
                    <a:pt x="679" y="316"/>
                    <a:pt x="702" y="322"/>
                  </a:cubicBezTo>
                  <a:cubicBezTo>
                    <a:pt x="833" y="310"/>
                    <a:pt x="976" y="286"/>
                    <a:pt x="1107" y="262"/>
                  </a:cubicBezTo>
                  <a:cubicBezTo>
                    <a:pt x="1119" y="191"/>
                    <a:pt x="1119" y="120"/>
                    <a:pt x="1119" y="48"/>
                  </a:cubicBezTo>
                  <a:cubicBezTo>
                    <a:pt x="774" y="24"/>
                    <a:pt x="452" y="12"/>
                    <a:pt x="11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8621;p32">
              <a:extLst>
                <a:ext uri="{FF2B5EF4-FFF2-40B4-BE49-F238E27FC236}">
                  <a16:creationId xmlns:a16="http://schemas.microsoft.com/office/drawing/2014/main" id="{79DF2CA0-3EBE-49B0-92B7-905E202D241C}"/>
                </a:ext>
              </a:extLst>
            </p:cNvPr>
            <p:cNvSpPr/>
            <p:nvPr/>
          </p:nvSpPr>
          <p:spPr>
            <a:xfrm>
              <a:off x="5457225" y="2763575"/>
              <a:ext cx="14000" cy="3625"/>
            </a:xfrm>
            <a:custGeom>
              <a:avLst/>
              <a:gdLst/>
              <a:ahLst/>
              <a:cxnLst/>
              <a:rect l="l" t="t" r="r" b="b"/>
              <a:pathLst>
                <a:path w="560" h="145" extrusionOk="0">
                  <a:moveTo>
                    <a:pt x="0" y="0"/>
                  </a:moveTo>
                  <a:cubicBezTo>
                    <a:pt x="97" y="97"/>
                    <a:pt x="194" y="144"/>
                    <a:pt x="289" y="144"/>
                  </a:cubicBezTo>
                  <a:cubicBezTo>
                    <a:pt x="381" y="144"/>
                    <a:pt x="472" y="100"/>
                    <a:pt x="560" y="12"/>
                  </a:cubicBezTo>
                  <a:cubicBezTo>
                    <a:pt x="381" y="12"/>
                    <a:pt x="191"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8622;p32">
              <a:extLst>
                <a:ext uri="{FF2B5EF4-FFF2-40B4-BE49-F238E27FC236}">
                  <a16:creationId xmlns:a16="http://schemas.microsoft.com/office/drawing/2014/main" id="{6B4EAC68-357C-4966-BE37-88B7145E9BFD}"/>
                </a:ext>
              </a:extLst>
            </p:cNvPr>
            <p:cNvSpPr/>
            <p:nvPr/>
          </p:nvSpPr>
          <p:spPr>
            <a:xfrm>
              <a:off x="5428050" y="2827850"/>
              <a:ext cx="4475" cy="6875"/>
            </a:xfrm>
            <a:custGeom>
              <a:avLst/>
              <a:gdLst/>
              <a:ahLst/>
              <a:cxnLst/>
              <a:rect l="l" t="t" r="r" b="b"/>
              <a:pathLst>
                <a:path w="179" h="275" extrusionOk="0">
                  <a:moveTo>
                    <a:pt x="48" y="1"/>
                  </a:moveTo>
                  <a:lnTo>
                    <a:pt x="48" y="1"/>
                  </a:lnTo>
                  <a:cubicBezTo>
                    <a:pt x="36" y="96"/>
                    <a:pt x="24" y="191"/>
                    <a:pt x="0" y="275"/>
                  </a:cubicBezTo>
                  <a:cubicBezTo>
                    <a:pt x="179" y="215"/>
                    <a:pt x="179" y="120"/>
                    <a:pt x="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8623;p32">
              <a:extLst>
                <a:ext uri="{FF2B5EF4-FFF2-40B4-BE49-F238E27FC236}">
                  <a16:creationId xmlns:a16="http://schemas.microsoft.com/office/drawing/2014/main" id="{158BE1DD-7AFC-44F2-8B2B-E736D87A7DAA}"/>
                </a:ext>
              </a:extLst>
            </p:cNvPr>
            <p:cNvSpPr/>
            <p:nvPr/>
          </p:nvSpPr>
          <p:spPr>
            <a:xfrm>
              <a:off x="5432225" y="2842450"/>
              <a:ext cx="3875" cy="3750"/>
            </a:xfrm>
            <a:custGeom>
              <a:avLst/>
              <a:gdLst/>
              <a:ahLst/>
              <a:cxnLst/>
              <a:rect l="l" t="t" r="r" b="b"/>
              <a:pathLst>
                <a:path w="155" h="150" extrusionOk="0">
                  <a:moveTo>
                    <a:pt x="0" y="0"/>
                  </a:moveTo>
                  <a:lnTo>
                    <a:pt x="0" y="131"/>
                  </a:lnTo>
                  <a:cubicBezTo>
                    <a:pt x="24" y="143"/>
                    <a:pt x="48" y="149"/>
                    <a:pt x="73" y="149"/>
                  </a:cubicBezTo>
                  <a:cubicBezTo>
                    <a:pt x="98" y="149"/>
                    <a:pt x="125" y="143"/>
                    <a:pt x="155" y="131"/>
                  </a:cubicBezTo>
                  <a:cubicBezTo>
                    <a:pt x="107" y="95"/>
                    <a:pt x="48"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8624;p32">
              <a:extLst>
                <a:ext uri="{FF2B5EF4-FFF2-40B4-BE49-F238E27FC236}">
                  <a16:creationId xmlns:a16="http://schemas.microsoft.com/office/drawing/2014/main" id="{2FB65FAF-5097-465D-9FD8-1353BD7CBAD2}"/>
                </a:ext>
              </a:extLst>
            </p:cNvPr>
            <p:cNvSpPr/>
            <p:nvPr/>
          </p:nvSpPr>
          <p:spPr>
            <a:xfrm>
              <a:off x="5421800" y="2795425"/>
              <a:ext cx="3000" cy="3875"/>
            </a:xfrm>
            <a:custGeom>
              <a:avLst/>
              <a:gdLst/>
              <a:ahLst/>
              <a:cxnLst/>
              <a:rect l="l" t="t" r="r" b="b"/>
              <a:pathLst>
                <a:path w="120" h="155" extrusionOk="0">
                  <a:moveTo>
                    <a:pt x="119" y="0"/>
                  </a:moveTo>
                  <a:cubicBezTo>
                    <a:pt x="72" y="48"/>
                    <a:pt x="48" y="107"/>
                    <a:pt x="0" y="155"/>
                  </a:cubicBezTo>
                  <a:cubicBezTo>
                    <a:pt x="48" y="107"/>
                    <a:pt x="72" y="71"/>
                    <a:pt x="11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8625;p32">
              <a:extLst>
                <a:ext uri="{FF2B5EF4-FFF2-40B4-BE49-F238E27FC236}">
                  <a16:creationId xmlns:a16="http://schemas.microsoft.com/office/drawing/2014/main" id="{57A1E756-7BCC-402D-A67D-53FBB281B33E}"/>
                </a:ext>
              </a:extLst>
            </p:cNvPr>
            <p:cNvSpPr/>
            <p:nvPr/>
          </p:nvSpPr>
          <p:spPr>
            <a:xfrm>
              <a:off x="5951325" y="3483900"/>
              <a:ext cx="55400" cy="4775"/>
            </a:xfrm>
            <a:custGeom>
              <a:avLst/>
              <a:gdLst/>
              <a:ahLst/>
              <a:cxnLst/>
              <a:rect l="l" t="t" r="r" b="b"/>
              <a:pathLst>
                <a:path w="2216" h="191" extrusionOk="0">
                  <a:moveTo>
                    <a:pt x="1203" y="0"/>
                  </a:moveTo>
                  <a:lnTo>
                    <a:pt x="48" y="48"/>
                  </a:lnTo>
                  <a:cubicBezTo>
                    <a:pt x="1" y="95"/>
                    <a:pt x="1" y="131"/>
                    <a:pt x="60" y="167"/>
                  </a:cubicBezTo>
                  <a:lnTo>
                    <a:pt x="1060" y="167"/>
                  </a:lnTo>
                  <a:cubicBezTo>
                    <a:pt x="1251" y="179"/>
                    <a:pt x="1441" y="179"/>
                    <a:pt x="1632" y="191"/>
                  </a:cubicBezTo>
                  <a:cubicBezTo>
                    <a:pt x="1810" y="179"/>
                    <a:pt x="2013" y="167"/>
                    <a:pt x="2215" y="131"/>
                  </a:cubicBezTo>
                  <a:cubicBezTo>
                    <a:pt x="2215" y="107"/>
                    <a:pt x="2215" y="60"/>
                    <a:pt x="2203" y="36"/>
                  </a:cubicBezTo>
                  <a:cubicBezTo>
                    <a:pt x="1870" y="12"/>
                    <a:pt x="1536" y="12"/>
                    <a:pt x="1203"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8626;p32">
              <a:extLst>
                <a:ext uri="{FF2B5EF4-FFF2-40B4-BE49-F238E27FC236}">
                  <a16:creationId xmlns:a16="http://schemas.microsoft.com/office/drawing/2014/main" id="{14DE3BA6-2F46-4FFB-9843-612932EF7A4C}"/>
                </a:ext>
              </a:extLst>
            </p:cNvPr>
            <p:cNvSpPr/>
            <p:nvPr/>
          </p:nvSpPr>
          <p:spPr>
            <a:xfrm>
              <a:off x="5871550" y="3480325"/>
              <a:ext cx="52725" cy="5800"/>
            </a:xfrm>
            <a:custGeom>
              <a:avLst/>
              <a:gdLst/>
              <a:ahLst/>
              <a:cxnLst/>
              <a:rect l="l" t="t" r="r" b="b"/>
              <a:pathLst>
                <a:path w="2109" h="232" extrusionOk="0">
                  <a:moveTo>
                    <a:pt x="798" y="0"/>
                  </a:moveTo>
                  <a:cubicBezTo>
                    <a:pt x="536" y="12"/>
                    <a:pt x="298" y="24"/>
                    <a:pt x="60" y="36"/>
                  </a:cubicBezTo>
                  <a:cubicBezTo>
                    <a:pt x="1" y="84"/>
                    <a:pt x="1" y="119"/>
                    <a:pt x="60" y="155"/>
                  </a:cubicBezTo>
                  <a:cubicBezTo>
                    <a:pt x="263" y="179"/>
                    <a:pt x="465" y="179"/>
                    <a:pt x="656" y="191"/>
                  </a:cubicBezTo>
                  <a:lnTo>
                    <a:pt x="1346" y="191"/>
                  </a:lnTo>
                  <a:cubicBezTo>
                    <a:pt x="1381" y="205"/>
                    <a:pt x="1416" y="211"/>
                    <a:pt x="1453" y="211"/>
                  </a:cubicBezTo>
                  <a:cubicBezTo>
                    <a:pt x="1479" y="211"/>
                    <a:pt x="1507" y="208"/>
                    <a:pt x="1537" y="203"/>
                  </a:cubicBezTo>
                  <a:cubicBezTo>
                    <a:pt x="1632" y="191"/>
                    <a:pt x="1703" y="191"/>
                    <a:pt x="1787" y="191"/>
                  </a:cubicBezTo>
                  <a:cubicBezTo>
                    <a:pt x="1834" y="217"/>
                    <a:pt x="1881" y="232"/>
                    <a:pt x="1929" y="232"/>
                  </a:cubicBezTo>
                  <a:cubicBezTo>
                    <a:pt x="1988" y="232"/>
                    <a:pt x="2048" y="208"/>
                    <a:pt x="2108" y="155"/>
                  </a:cubicBezTo>
                  <a:cubicBezTo>
                    <a:pt x="1965" y="36"/>
                    <a:pt x="1787" y="72"/>
                    <a:pt x="1644" y="12"/>
                  </a:cubicBezTo>
                  <a:cubicBezTo>
                    <a:pt x="1489" y="38"/>
                    <a:pt x="1335" y="60"/>
                    <a:pt x="1182" y="60"/>
                  </a:cubicBezTo>
                  <a:cubicBezTo>
                    <a:pt x="1053" y="60"/>
                    <a:pt x="924" y="44"/>
                    <a:pt x="79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8627;p32">
              <a:extLst>
                <a:ext uri="{FF2B5EF4-FFF2-40B4-BE49-F238E27FC236}">
                  <a16:creationId xmlns:a16="http://schemas.microsoft.com/office/drawing/2014/main" id="{F82BED58-2027-41C3-94A6-157F5CBB2B8E}"/>
                </a:ext>
              </a:extLst>
            </p:cNvPr>
            <p:cNvSpPr/>
            <p:nvPr/>
          </p:nvSpPr>
          <p:spPr>
            <a:xfrm>
              <a:off x="5915900" y="3484200"/>
              <a:ext cx="19375" cy="3875"/>
            </a:xfrm>
            <a:custGeom>
              <a:avLst/>
              <a:gdLst/>
              <a:ahLst/>
              <a:cxnLst/>
              <a:rect l="l" t="t" r="r" b="b"/>
              <a:pathLst>
                <a:path w="775" h="155" extrusionOk="0">
                  <a:moveTo>
                    <a:pt x="310" y="0"/>
                  </a:moveTo>
                  <a:cubicBezTo>
                    <a:pt x="215" y="24"/>
                    <a:pt x="108" y="24"/>
                    <a:pt x="1" y="36"/>
                  </a:cubicBezTo>
                  <a:cubicBezTo>
                    <a:pt x="60" y="83"/>
                    <a:pt x="108" y="119"/>
                    <a:pt x="144" y="155"/>
                  </a:cubicBezTo>
                  <a:lnTo>
                    <a:pt x="727" y="155"/>
                  </a:lnTo>
                  <a:cubicBezTo>
                    <a:pt x="775" y="107"/>
                    <a:pt x="775" y="60"/>
                    <a:pt x="727" y="24"/>
                  </a:cubicBezTo>
                  <a:cubicBezTo>
                    <a:pt x="596" y="24"/>
                    <a:pt x="453" y="0"/>
                    <a:pt x="31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8628;p32">
              <a:extLst>
                <a:ext uri="{FF2B5EF4-FFF2-40B4-BE49-F238E27FC236}">
                  <a16:creationId xmlns:a16="http://schemas.microsoft.com/office/drawing/2014/main" id="{3D600426-2106-41A4-93A2-3CE3A6CEC70B}"/>
                </a:ext>
              </a:extLst>
            </p:cNvPr>
            <p:cNvSpPr/>
            <p:nvPr/>
          </p:nvSpPr>
          <p:spPr>
            <a:xfrm>
              <a:off x="5931075" y="3484200"/>
              <a:ext cx="11950" cy="11025"/>
            </a:xfrm>
            <a:custGeom>
              <a:avLst/>
              <a:gdLst/>
              <a:ahLst/>
              <a:cxnLst/>
              <a:rect l="l" t="t" r="r" b="b"/>
              <a:pathLst>
                <a:path w="478" h="441" extrusionOk="0">
                  <a:moveTo>
                    <a:pt x="418" y="0"/>
                  </a:moveTo>
                  <a:cubicBezTo>
                    <a:pt x="334" y="24"/>
                    <a:pt x="227" y="24"/>
                    <a:pt x="144" y="24"/>
                  </a:cubicBezTo>
                  <a:lnTo>
                    <a:pt x="144" y="155"/>
                  </a:lnTo>
                  <a:cubicBezTo>
                    <a:pt x="84" y="262"/>
                    <a:pt x="37" y="345"/>
                    <a:pt x="1" y="441"/>
                  </a:cubicBezTo>
                  <a:lnTo>
                    <a:pt x="287" y="441"/>
                  </a:lnTo>
                  <a:cubicBezTo>
                    <a:pt x="394" y="357"/>
                    <a:pt x="334" y="226"/>
                    <a:pt x="418" y="155"/>
                  </a:cubicBezTo>
                  <a:cubicBezTo>
                    <a:pt x="477" y="95"/>
                    <a:pt x="477" y="48"/>
                    <a:pt x="418"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8629;p32">
              <a:extLst>
                <a:ext uri="{FF2B5EF4-FFF2-40B4-BE49-F238E27FC236}">
                  <a16:creationId xmlns:a16="http://schemas.microsoft.com/office/drawing/2014/main" id="{7AB6A980-9FE0-4D2D-AB04-9F35A3DF7EE6}"/>
                </a:ext>
              </a:extLst>
            </p:cNvPr>
            <p:cNvSpPr/>
            <p:nvPr/>
          </p:nvSpPr>
          <p:spPr>
            <a:xfrm>
              <a:off x="5941500" y="3483750"/>
              <a:ext cx="11050" cy="4325"/>
            </a:xfrm>
            <a:custGeom>
              <a:avLst/>
              <a:gdLst/>
              <a:ahLst/>
              <a:cxnLst/>
              <a:rect l="l" t="t" r="r" b="b"/>
              <a:pathLst>
                <a:path w="442" h="173" extrusionOk="0">
                  <a:moveTo>
                    <a:pt x="148" y="1"/>
                  </a:moveTo>
                  <a:cubicBezTo>
                    <a:pt x="101" y="1"/>
                    <a:pt x="52" y="6"/>
                    <a:pt x="1" y="18"/>
                  </a:cubicBezTo>
                  <a:lnTo>
                    <a:pt x="1" y="173"/>
                  </a:lnTo>
                  <a:lnTo>
                    <a:pt x="441" y="173"/>
                  </a:lnTo>
                  <a:cubicBezTo>
                    <a:pt x="441" y="125"/>
                    <a:pt x="417" y="101"/>
                    <a:pt x="417" y="54"/>
                  </a:cubicBezTo>
                  <a:cubicBezTo>
                    <a:pt x="330" y="22"/>
                    <a:pt x="243" y="1"/>
                    <a:pt x="14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8630;p32">
              <a:extLst>
                <a:ext uri="{FF2B5EF4-FFF2-40B4-BE49-F238E27FC236}">
                  <a16:creationId xmlns:a16="http://schemas.microsoft.com/office/drawing/2014/main" id="{D8C44A59-F442-429B-A13A-B98AAF893510}"/>
                </a:ext>
              </a:extLst>
            </p:cNvPr>
            <p:cNvSpPr/>
            <p:nvPr/>
          </p:nvSpPr>
          <p:spPr>
            <a:xfrm>
              <a:off x="5866500" y="3480275"/>
              <a:ext cx="7175" cy="3950"/>
            </a:xfrm>
            <a:custGeom>
              <a:avLst/>
              <a:gdLst/>
              <a:ahLst/>
              <a:cxnLst/>
              <a:rect l="l" t="t" r="r" b="b"/>
              <a:pathLst>
                <a:path w="287" h="158" extrusionOk="0">
                  <a:moveTo>
                    <a:pt x="144" y="1"/>
                  </a:moveTo>
                  <a:cubicBezTo>
                    <a:pt x="93" y="1"/>
                    <a:pt x="45" y="13"/>
                    <a:pt x="0" y="26"/>
                  </a:cubicBezTo>
                  <a:cubicBezTo>
                    <a:pt x="60" y="133"/>
                    <a:pt x="167" y="157"/>
                    <a:pt x="286" y="157"/>
                  </a:cubicBezTo>
                  <a:lnTo>
                    <a:pt x="286" y="38"/>
                  </a:lnTo>
                  <a:cubicBezTo>
                    <a:pt x="236" y="10"/>
                    <a:pt x="189" y="1"/>
                    <a:pt x="14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8631;p32">
              <a:extLst>
                <a:ext uri="{FF2B5EF4-FFF2-40B4-BE49-F238E27FC236}">
                  <a16:creationId xmlns:a16="http://schemas.microsoft.com/office/drawing/2014/main" id="{D86FA2DB-9324-4197-B711-57DAC6D82220}"/>
                </a:ext>
              </a:extLst>
            </p:cNvPr>
            <p:cNvSpPr/>
            <p:nvPr/>
          </p:nvSpPr>
          <p:spPr>
            <a:xfrm>
              <a:off x="5848625" y="3480625"/>
              <a:ext cx="4500" cy="3600"/>
            </a:xfrm>
            <a:custGeom>
              <a:avLst/>
              <a:gdLst/>
              <a:ahLst/>
              <a:cxnLst/>
              <a:rect l="l" t="t" r="r" b="b"/>
              <a:pathLst>
                <a:path w="180" h="144" extrusionOk="0">
                  <a:moveTo>
                    <a:pt x="1" y="0"/>
                  </a:moveTo>
                  <a:cubicBezTo>
                    <a:pt x="49" y="60"/>
                    <a:pt x="84" y="107"/>
                    <a:pt x="132" y="143"/>
                  </a:cubicBezTo>
                  <a:cubicBezTo>
                    <a:pt x="180" y="107"/>
                    <a:pt x="180" y="60"/>
                    <a:pt x="132" y="12"/>
                  </a:cubicBezTo>
                  <a:cubicBezTo>
                    <a:pt x="84" y="0"/>
                    <a:pt x="37"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8632;p32">
              <a:extLst>
                <a:ext uri="{FF2B5EF4-FFF2-40B4-BE49-F238E27FC236}">
                  <a16:creationId xmlns:a16="http://schemas.microsoft.com/office/drawing/2014/main" id="{FD47CFF7-CD9C-42BC-BCDA-F2010B8419F4}"/>
                </a:ext>
              </a:extLst>
            </p:cNvPr>
            <p:cNvSpPr/>
            <p:nvPr/>
          </p:nvSpPr>
          <p:spPr>
            <a:xfrm>
              <a:off x="5859050" y="3480925"/>
              <a:ext cx="3600" cy="1925"/>
            </a:xfrm>
            <a:custGeom>
              <a:avLst/>
              <a:gdLst/>
              <a:ahLst/>
              <a:cxnLst/>
              <a:rect l="l" t="t" r="r" b="b"/>
              <a:pathLst>
                <a:path w="144" h="77" extrusionOk="0">
                  <a:moveTo>
                    <a:pt x="1" y="0"/>
                  </a:moveTo>
                  <a:cubicBezTo>
                    <a:pt x="13" y="12"/>
                    <a:pt x="24" y="48"/>
                    <a:pt x="48" y="60"/>
                  </a:cubicBezTo>
                  <a:cubicBezTo>
                    <a:pt x="60" y="71"/>
                    <a:pt x="71" y="76"/>
                    <a:pt x="82" y="76"/>
                  </a:cubicBezTo>
                  <a:cubicBezTo>
                    <a:pt x="106" y="76"/>
                    <a:pt x="127" y="52"/>
                    <a:pt x="144" y="12"/>
                  </a:cubicBezTo>
                  <a:cubicBezTo>
                    <a:pt x="84" y="12"/>
                    <a:pt x="48" y="0"/>
                    <a:pt x="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8633;p32">
              <a:extLst>
                <a:ext uri="{FF2B5EF4-FFF2-40B4-BE49-F238E27FC236}">
                  <a16:creationId xmlns:a16="http://schemas.microsoft.com/office/drawing/2014/main" id="{100FA00E-1506-4165-828D-D2A08C4D508B}"/>
                </a:ext>
              </a:extLst>
            </p:cNvPr>
            <p:cNvSpPr/>
            <p:nvPr/>
          </p:nvSpPr>
          <p:spPr>
            <a:xfrm>
              <a:off x="5851900" y="3480925"/>
              <a:ext cx="3900" cy="3300"/>
            </a:xfrm>
            <a:custGeom>
              <a:avLst/>
              <a:gdLst/>
              <a:ahLst/>
              <a:cxnLst/>
              <a:rect l="l" t="t" r="r" b="b"/>
              <a:pathLst>
                <a:path w="156" h="132" extrusionOk="0">
                  <a:moveTo>
                    <a:pt x="1" y="0"/>
                  </a:moveTo>
                  <a:lnTo>
                    <a:pt x="1" y="131"/>
                  </a:lnTo>
                  <a:cubicBezTo>
                    <a:pt x="49" y="95"/>
                    <a:pt x="96" y="48"/>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8634;p32">
              <a:extLst>
                <a:ext uri="{FF2B5EF4-FFF2-40B4-BE49-F238E27FC236}">
                  <a16:creationId xmlns:a16="http://schemas.microsoft.com/office/drawing/2014/main" id="{D314E5AB-874D-47A8-98EA-DCB18544C586}"/>
                </a:ext>
              </a:extLst>
            </p:cNvPr>
            <p:cNvSpPr/>
            <p:nvPr/>
          </p:nvSpPr>
          <p:spPr>
            <a:xfrm>
              <a:off x="5841200" y="3548675"/>
              <a:ext cx="36325" cy="4300"/>
            </a:xfrm>
            <a:custGeom>
              <a:avLst/>
              <a:gdLst/>
              <a:ahLst/>
              <a:cxnLst/>
              <a:rect l="l" t="t" r="r" b="b"/>
              <a:pathLst>
                <a:path w="1453" h="172" extrusionOk="0">
                  <a:moveTo>
                    <a:pt x="643" y="1"/>
                  </a:moveTo>
                  <a:cubicBezTo>
                    <a:pt x="429" y="1"/>
                    <a:pt x="215" y="18"/>
                    <a:pt x="0" y="29"/>
                  </a:cubicBezTo>
                  <a:cubicBezTo>
                    <a:pt x="221" y="142"/>
                    <a:pt x="451" y="172"/>
                    <a:pt x="683" y="172"/>
                  </a:cubicBezTo>
                  <a:cubicBezTo>
                    <a:pt x="938" y="172"/>
                    <a:pt x="1197" y="136"/>
                    <a:pt x="1453" y="136"/>
                  </a:cubicBezTo>
                  <a:cubicBezTo>
                    <a:pt x="1186" y="29"/>
                    <a:pt x="915" y="1"/>
                    <a:pt x="6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8635;p32">
              <a:extLst>
                <a:ext uri="{FF2B5EF4-FFF2-40B4-BE49-F238E27FC236}">
                  <a16:creationId xmlns:a16="http://schemas.microsoft.com/office/drawing/2014/main" id="{33636108-39C4-4F2C-AF35-36E66AE0FF64}"/>
                </a:ext>
              </a:extLst>
            </p:cNvPr>
            <p:cNvSpPr/>
            <p:nvPr/>
          </p:nvSpPr>
          <p:spPr>
            <a:xfrm>
              <a:off x="5814400" y="3542225"/>
              <a:ext cx="11925" cy="4225"/>
            </a:xfrm>
            <a:custGeom>
              <a:avLst/>
              <a:gdLst/>
              <a:ahLst/>
              <a:cxnLst/>
              <a:rect l="l" t="t" r="r" b="b"/>
              <a:pathLst>
                <a:path w="477" h="169" extrusionOk="0">
                  <a:moveTo>
                    <a:pt x="48" y="1"/>
                  </a:moveTo>
                  <a:cubicBezTo>
                    <a:pt x="1" y="48"/>
                    <a:pt x="13" y="96"/>
                    <a:pt x="36" y="144"/>
                  </a:cubicBezTo>
                  <a:cubicBezTo>
                    <a:pt x="104" y="159"/>
                    <a:pt x="167" y="168"/>
                    <a:pt x="229" y="168"/>
                  </a:cubicBezTo>
                  <a:cubicBezTo>
                    <a:pt x="310" y="168"/>
                    <a:pt x="390" y="153"/>
                    <a:pt x="477" y="120"/>
                  </a:cubicBezTo>
                  <a:cubicBezTo>
                    <a:pt x="477" y="84"/>
                    <a:pt x="477" y="48"/>
                    <a:pt x="46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8636;p32">
              <a:extLst>
                <a:ext uri="{FF2B5EF4-FFF2-40B4-BE49-F238E27FC236}">
                  <a16:creationId xmlns:a16="http://schemas.microsoft.com/office/drawing/2014/main" id="{9A8F45BA-47B0-4759-B49A-DF04898B8A76}"/>
                </a:ext>
              </a:extLst>
            </p:cNvPr>
            <p:cNvSpPr/>
            <p:nvPr/>
          </p:nvSpPr>
          <p:spPr>
            <a:xfrm>
              <a:off x="5804875" y="3541925"/>
              <a:ext cx="11050" cy="4425"/>
            </a:xfrm>
            <a:custGeom>
              <a:avLst/>
              <a:gdLst/>
              <a:ahLst/>
              <a:cxnLst/>
              <a:rect l="l" t="t" r="r" b="b"/>
              <a:pathLst>
                <a:path w="442" h="177" extrusionOk="0">
                  <a:moveTo>
                    <a:pt x="286" y="1"/>
                  </a:moveTo>
                  <a:cubicBezTo>
                    <a:pt x="167" y="1"/>
                    <a:pt x="72" y="25"/>
                    <a:pt x="1" y="132"/>
                  </a:cubicBezTo>
                  <a:cubicBezTo>
                    <a:pt x="94" y="161"/>
                    <a:pt x="179" y="176"/>
                    <a:pt x="266" y="176"/>
                  </a:cubicBezTo>
                  <a:cubicBezTo>
                    <a:pt x="323" y="176"/>
                    <a:pt x="380" y="170"/>
                    <a:pt x="441" y="156"/>
                  </a:cubicBezTo>
                  <a:cubicBezTo>
                    <a:pt x="441" y="108"/>
                    <a:pt x="429" y="60"/>
                    <a:pt x="429" y="13"/>
                  </a:cubicBezTo>
                  <a:cubicBezTo>
                    <a:pt x="394" y="13"/>
                    <a:pt x="346" y="1"/>
                    <a:pt x="28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8637;p32">
              <a:extLst>
                <a:ext uri="{FF2B5EF4-FFF2-40B4-BE49-F238E27FC236}">
                  <a16:creationId xmlns:a16="http://schemas.microsoft.com/office/drawing/2014/main" id="{99AAA233-7546-4B67-ADAF-06FE530E62F6}"/>
                </a:ext>
              </a:extLst>
            </p:cNvPr>
            <p:cNvSpPr/>
            <p:nvPr/>
          </p:nvSpPr>
          <p:spPr>
            <a:xfrm>
              <a:off x="5879900" y="3549675"/>
              <a:ext cx="4475" cy="2700"/>
            </a:xfrm>
            <a:custGeom>
              <a:avLst/>
              <a:gdLst/>
              <a:ahLst/>
              <a:cxnLst/>
              <a:rect l="l" t="t" r="r" b="b"/>
              <a:pathLst>
                <a:path w="179" h="108" extrusionOk="0">
                  <a:moveTo>
                    <a:pt x="131" y="0"/>
                  </a:moveTo>
                  <a:lnTo>
                    <a:pt x="0" y="96"/>
                  </a:lnTo>
                  <a:cubicBezTo>
                    <a:pt x="60" y="96"/>
                    <a:pt x="119" y="108"/>
                    <a:pt x="179" y="108"/>
                  </a:cubicBezTo>
                  <a:cubicBezTo>
                    <a:pt x="167" y="60"/>
                    <a:pt x="143" y="36"/>
                    <a:pt x="13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8638;p32">
              <a:extLst>
                <a:ext uri="{FF2B5EF4-FFF2-40B4-BE49-F238E27FC236}">
                  <a16:creationId xmlns:a16="http://schemas.microsoft.com/office/drawing/2014/main" id="{D03BBBD2-08F7-4236-A72F-E596568CDB9C}"/>
                </a:ext>
              </a:extLst>
            </p:cNvPr>
            <p:cNvSpPr/>
            <p:nvPr/>
          </p:nvSpPr>
          <p:spPr>
            <a:xfrm>
              <a:off x="5382500" y="3571175"/>
              <a:ext cx="6575" cy="2925"/>
            </a:xfrm>
            <a:custGeom>
              <a:avLst/>
              <a:gdLst/>
              <a:ahLst/>
              <a:cxnLst/>
              <a:rect l="l" t="t" r="r" b="b"/>
              <a:pathLst>
                <a:path w="263" h="117" extrusionOk="0">
                  <a:moveTo>
                    <a:pt x="137" y="0"/>
                  </a:moveTo>
                  <a:cubicBezTo>
                    <a:pt x="90" y="0"/>
                    <a:pt x="44" y="43"/>
                    <a:pt x="1" y="117"/>
                  </a:cubicBezTo>
                  <a:lnTo>
                    <a:pt x="263" y="117"/>
                  </a:lnTo>
                  <a:cubicBezTo>
                    <a:pt x="223" y="37"/>
                    <a:pt x="180" y="0"/>
                    <a:pt x="13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8639;p32">
              <a:extLst>
                <a:ext uri="{FF2B5EF4-FFF2-40B4-BE49-F238E27FC236}">
                  <a16:creationId xmlns:a16="http://schemas.microsoft.com/office/drawing/2014/main" id="{05789D92-7627-4AFC-BC81-F64FF016690B}"/>
                </a:ext>
              </a:extLst>
            </p:cNvPr>
            <p:cNvSpPr/>
            <p:nvPr/>
          </p:nvSpPr>
          <p:spPr>
            <a:xfrm>
              <a:off x="5909350" y="3531225"/>
              <a:ext cx="21750" cy="4175"/>
            </a:xfrm>
            <a:custGeom>
              <a:avLst/>
              <a:gdLst/>
              <a:ahLst/>
              <a:cxnLst/>
              <a:rect l="l" t="t" r="r" b="b"/>
              <a:pathLst>
                <a:path w="870" h="167" extrusionOk="0">
                  <a:moveTo>
                    <a:pt x="1" y="0"/>
                  </a:moveTo>
                  <a:lnTo>
                    <a:pt x="1" y="119"/>
                  </a:lnTo>
                  <a:cubicBezTo>
                    <a:pt x="144" y="131"/>
                    <a:pt x="275" y="143"/>
                    <a:pt x="418" y="167"/>
                  </a:cubicBezTo>
                  <a:cubicBezTo>
                    <a:pt x="459" y="141"/>
                    <a:pt x="506" y="137"/>
                    <a:pt x="555" y="137"/>
                  </a:cubicBezTo>
                  <a:cubicBezTo>
                    <a:pt x="575" y="137"/>
                    <a:pt x="597" y="138"/>
                    <a:pt x="618" y="138"/>
                  </a:cubicBezTo>
                  <a:cubicBezTo>
                    <a:pt x="707" y="138"/>
                    <a:pt x="797" y="125"/>
                    <a:pt x="87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8640;p32">
              <a:extLst>
                <a:ext uri="{FF2B5EF4-FFF2-40B4-BE49-F238E27FC236}">
                  <a16:creationId xmlns:a16="http://schemas.microsoft.com/office/drawing/2014/main" id="{8E142B6E-4183-4F39-8BBE-D6D5A0613D03}"/>
                </a:ext>
              </a:extLst>
            </p:cNvPr>
            <p:cNvSpPr/>
            <p:nvPr/>
          </p:nvSpPr>
          <p:spPr>
            <a:xfrm>
              <a:off x="5848350" y="3491625"/>
              <a:ext cx="3575" cy="3600"/>
            </a:xfrm>
            <a:custGeom>
              <a:avLst/>
              <a:gdLst/>
              <a:ahLst/>
              <a:cxnLst/>
              <a:rect l="l" t="t" r="r" b="b"/>
              <a:pathLst>
                <a:path w="143" h="144" extrusionOk="0">
                  <a:moveTo>
                    <a:pt x="0" y="1"/>
                  </a:moveTo>
                  <a:cubicBezTo>
                    <a:pt x="36" y="48"/>
                    <a:pt x="95" y="96"/>
                    <a:pt x="143" y="144"/>
                  </a:cubicBezTo>
                  <a:cubicBezTo>
                    <a:pt x="95" y="96"/>
                    <a:pt x="60" y="48"/>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8641;p32">
              <a:extLst>
                <a:ext uri="{FF2B5EF4-FFF2-40B4-BE49-F238E27FC236}">
                  <a16:creationId xmlns:a16="http://schemas.microsoft.com/office/drawing/2014/main" id="{A53FFAEA-FA08-4635-9265-7A35786C1D3E}"/>
                </a:ext>
              </a:extLst>
            </p:cNvPr>
            <p:cNvSpPr/>
            <p:nvPr/>
          </p:nvSpPr>
          <p:spPr>
            <a:xfrm>
              <a:off x="5937925" y="3488050"/>
              <a:ext cx="4800" cy="7175"/>
            </a:xfrm>
            <a:custGeom>
              <a:avLst/>
              <a:gdLst/>
              <a:ahLst/>
              <a:cxnLst/>
              <a:rect l="l" t="t" r="r" b="b"/>
              <a:pathLst>
                <a:path w="192" h="287" extrusionOk="0">
                  <a:moveTo>
                    <a:pt x="132" y="1"/>
                  </a:moveTo>
                  <a:cubicBezTo>
                    <a:pt x="13" y="60"/>
                    <a:pt x="1" y="168"/>
                    <a:pt x="1" y="287"/>
                  </a:cubicBezTo>
                  <a:lnTo>
                    <a:pt x="132" y="287"/>
                  </a:lnTo>
                  <a:cubicBezTo>
                    <a:pt x="191" y="239"/>
                    <a:pt x="191" y="191"/>
                    <a:pt x="144" y="144"/>
                  </a:cubicBezTo>
                  <a:cubicBezTo>
                    <a:pt x="132" y="108"/>
                    <a:pt x="132" y="48"/>
                    <a:pt x="13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8642;p32">
              <a:extLst>
                <a:ext uri="{FF2B5EF4-FFF2-40B4-BE49-F238E27FC236}">
                  <a16:creationId xmlns:a16="http://schemas.microsoft.com/office/drawing/2014/main" id="{67194DF7-8ED1-4665-B0F5-6029BBB7C894}"/>
                </a:ext>
              </a:extLst>
            </p:cNvPr>
            <p:cNvSpPr/>
            <p:nvPr/>
          </p:nvSpPr>
          <p:spPr>
            <a:xfrm>
              <a:off x="5941500" y="3491625"/>
              <a:ext cx="3900" cy="3725"/>
            </a:xfrm>
            <a:custGeom>
              <a:avLst/>
              <a:gdLst/>
              <a:ahLst/>
              <a:cxnLst/>
              <a:rect l="l" t="t" r="r" b="b"/>
              <a:pathLst>
                <a:path w="156" h="149" extrusionOk="0">
                  <a:moveTo>
                    <a:pt x="24" y="1"/>
                  </a:moveTo>
                  <a:cubicBezTo>
                    <a:pt x="24" y="48"/>
                    <a:pt x="1" y="96"/>
                    <a:pt x="1" y="144"/>
                  </a:cubicBezTo>
                  <a:cubicBezTo>
                    <a:pt x="32" y="144"/>
                    <a:pt x="64" y="149"/>
                    <a:pt x="99" y="149"/>
                  </a:cubicBezTo>
                  <a:cubicBezTo>
                    <a:pt x="117" y="149"/>
                    <a:pt x="136" y="148"/>
                    <a:pt x="155" y="144"/>
                  </a:cubicBezTo>
                  <a:lnTo>
                    <a:pt x="24"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8643;p32">
              <a:extLst>
                <a:ext uri="{FF2B5EF4-FFF2-40B4-BE49-F238E27FC236}">
                  <a16:creationId xmlns:a16="http://schemas.microsoft.com/office/drawing/2014/main" id="{E839D1E7-F104-4410-AAA9-0AE9C396F8F1}"/>
                </a:ext>
              </a:extLst>
            </p:cNvPr>
            <p:cNvSpPr/>
            <p:nvPr/>
          </p:nvSpPr>
          <p:spPr>
            <a:xfrm>
              <a:off x="5905200" y="3485075"/>
              <a:ext cx="4475" cy="1375"/>
            </a:xfrm>
            <a:custGeom>
              <a:avLst/>
              <a:gdLst/>
              <a:ahLst/>
              <a:cxnLst/>
              <a:rect l="l" t="t" r="r" b="b"/>
              <a:pathLst>
                <a:path w="179" h="55" extrusionOk="0">
                  <a:moveTo>
                    <a:pt x="0" y="1"/>
                  </a:moveTo>
                  <a:cubicBezTo>
                    <a:pt x="30" y="37"/>
                    <a:pt x="60" y="54"/>
                    <a:pt x="89" y="54"/>
                  </a:cubicBezTo>
                  <a:cubicBezTo>
                    <a:pt x="119" y="54"/>
                    <a:pt x="149" y="37"/>
                    <a:pt x="17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8644;p32">
              <a:extLst>
                <a:ext uri="{FF2B5EF4-FFF2-40B4-BE49-F238E27FC236}">
                  <a16:creationId xmlns:a16="http://schemas.microsoft.com/office/drawing/2014/main" id="{3D1B4638-14FA-4E48-B288-EA612DAD93EA}"/>
                </a:ext>
              </a:extLst>
            </p:cNvPr>
            <p:cNvSpPr/>
            <p:nvPr/>
          </p:nvSpPr>
          <p:spPr>
            <a:xfrm>
              <a:off x="6041825" y="3491325"/>
              <a:ext cx="10325" cy="7500"/>
            </a:xfrm>
            <a:custGeom>
              <a:avLst/>
              <a:gdLst/>
              <a:ahLst/>
              <a:cxnLst/>
              <a:rect l="l" t="t" r="r" b="b"/>
              <a:pathLst>
                <a:path w="413" h="300" extrusionOk="0">
                  <a:moveTo>
                    <a:pt x="274" y="1"/>
                  </a:moveTo>
                  <a:lnTo>
                    <a:pt x="274" y="1"/>
                  </a:lnTo>
                  <a:cubicBezTo>
                    <a:pt x="155" y="13"/>
                    <a:pt x="60" y="37"/>
                    <a:pt x="0" y="156"/>
                  </a:cubicBezTo>
                  <a:lnTo>
                    <a:pt x="143" y="298"/>
                  </a:lnTo>
                  <a:cubicBezTo>
                    <a:pt x="154" y="299"/>
                    <a:pt x="164" y="299"/>
                    <a:pt x="174" y="299"/>
                  </a:cubicBezTo>
                  <a:cubicBezTo>
                    <a:pt x="413" y="299"/>
                    <a:pt x="365" y="161"/>
                    <a:pt x="27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8645;p32">
              <a:extLst>
                <a:ext uri="{FF2B5EF4-FFF2-40B4-BE49-F238E27FC236}">
                  <a16:creationId xmlns:a16="http://schemas.microsoft.com/office/drawing/2014/main" id="{B17EEE21-734C-4788-8DB7-91FD9BDC7EE2}"/>
                </a:ext>
              </a:extLst>
            </p:cNvPr>
            <p:cNvSpPr/>
            <p:nvPr/>
          </p:nvSpPr>
          <p:spPr>
            <a:xfrm>
              <a:off x="5715875" y="3538350"/>
              <a:ext cx="31875" cy="3475"/>
            </a:xfrm>
            <a:custGeom>
              <a:avLst/>
              <a:gdLst/>
              <a:ahLst/>
              <a:cxnLst/>
              <a:rect l="l" t="t" r="r" b="b"/>
              <a:pathLst>
                <a:path w="1275" h="139" extrusionOk="0">
                  <a:moveTo>
                    <a:pt x="1" y="1"/>
                  </a:moveTo>
                  <a:lnTo>
                    <a:pt x="1" y="120"/>
                  </a:lnTo>
                  <a:cubicBezTo>
                    <a:pt x="174" y="125"/>
                    <a:pt x="350" y="138"/>
                    <a:pt x="526" y="138"/>
                  </a:cubicBezTo>
                  <a:cubicBezTo>
                    <a:pt x="774" y="138"/>
                    <a:pt x="1024" y="112"/>
                    <a:pt x="1275"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8646;p32">
              <a:extLst>
                <a:ext uri="{FF2B5EF4-FFF2-40B4-BE49-F238E27FC236}">
                  <a16:creationId xmlns:a16="http://schemas.microsoft.com/office/drawing/2014/main" id="{2D0A0A0C-D281-48AA-AE99-46FC43690C94}"/>
                </a:ext>
              </a:extLst>
            </p:cNvPr>
            <p:cNvSpPr/>
            <p:nvPr/>
          </p:nvSpPr>
          <p:spPr>
            <a:xfrm>
              <a:off x="5575375" y="2128975"/>
              <a:ext cx="7475" cy="5950"/>
            </a:xfrm>
            <a:custGeom>
              <a:avLst/>
              <a:gdLst/>
              <a:ahLst/>
              <a:cxnLst/>
              <a:rect l="l" t="t" r="r" b="b"/>
              <a:pathLst>
                <a:path w="299" h="238" extrusionOk="0">
                  <a:moveTo>
                    <a:pt x="299" y="0"/>
                  </a:moveTo>
                  <a:lnTo>
                    <a:pt x="299" y="0"/>
                  </a:lnTo>
                  <a:cubicBezTo>
                    <a:pt x="215" y="36"/>
                    <a:pt x="108" y="83"/>
                    <a:pt x="1" y="131"/>
                  </a:cubicBezTo>
                  <a:cubicBezTo>
                    <a:pt x="77" y="207"/>
                    <a:pt x="133" y="237"/>
                    <a:pt x="174" y="237"/>
                  </a:cubicBezTo>
                  <a:cubicBezTo>
                    <a:pt x="256" y="237"/>
                    <a:pt x="283" y="119"/>
                    <a:pt x="299"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8647;p32">
              <a:extLst>
                <a:ext uri="{FF2B5EF4-FFF2-40B4-BE49-F238E27FC236}">
                  <a16:creationId xmlns:a16="http://schemas.microsoft.com/office/drawing/2014/main" id="{57C165E4-2336-4E94-8CA7-FFEC2258F73F}"/>
                </a:ext>
              </a:extLst>
            </p:cNvPr>
            <p:cNvSpPr/>
            <p:nvPr/>
          </p:nvSpPr>
          <p:spPr>
            <a:xfrm>
              <a:off x="5572125" y="2130450"/>
              <a:ext cx="3275" cy="1800"/>
            </a:xfrm>
            <a:custGeom>
              <a:avLst/>
              <a:gdLst/>
              <a:ahLst/>
              <a:cxnLst/>
              <a:rect l="l" t="t" r="r" b="b"/>
              <a:pathLst>
                <a:path w="131" h="72" extrusionOk="0">
                  <a:moveTo>
                    <a:pt x="70" y="1"/>
                  </a:moveTo>
                  <a:cubicBezTo>
                    <a:pt x="48" y="1"/>
                    <a:pt x="24" y="24"/>
                    <a:pt x="0" y="72"/>
                  </a:cubicBezTo>
                  <a:lnTo>
                    <a:pt x="131" y="72"/>
                  </a:lnTo>
                  <a:cubicBezTo>
                    <a:pt x="113" y="24"/>
                    <a:pt x="92" y="1"/>
                    <a:pt x="7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8648;p32">
              <a:extLst>
                <a:ext uri="{FF2B5EF4-FFF2-40B4-BE49-F238E27FC236}">
                  <a16:creationId xmlns:a16="http://schemas.microsoft.com/office/drawing/2014/main" id="{B432E4DB-13F0-4C25-A90E-0EEB6919A078}"/>
                </a:ext>
              </a:extLst>
            </p:cNvPr>
            <p:cNvSpPr/>
            <p:nvPr/>
          </p:nvSpPr>
          <p:spPr>
            <a:xfrm>
              <a:off x="5568550" y="2132225"/>
              <a:ext cx="3575" cy="3300"/>
            </a:xfrm>
            <a:custGeom>
              <a:avLst/>
              <a:gdLst/>
              <a:ahLst/>
              <a:cxnLst/>
              <a:rect l="l" t="t" r="r" b="b"/>
              <a:pathLst>
                <a:path w="143" h="132" extrusionOk="0">
                  <a:moveTo>
                    <a:pt x="143" y="1"/>
                  </a:moveTo>
                  <a:cubicBezTo>
                    <a:pt x="95" y="49"/>
                    <a:pt x="36" y="84"/>
                    <a:pt x="0" y="132"/>
                  </a:cubicBezTo>
                  <a:cubicBezTo>
                    <a:pt x="36" y="108"/>
                    <a:pt x="95" y="61"/>
                    <a:pt x="1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8649;p32">
              <a:extLst>
                <a:ext uri="{FF2B5EF4-FFF2-40B4-BE49-F238E27FC236}">
                  <a16:creationId xmlns:a16="http://schemas.microsoft.com/office/drawing/2014/main" id="{BD0B1EF9-33CB-46AF-885A-6DDF0B322523}"/>
                </a:ext>
              </a:extLst>
            </p:cNvPr>
            <p:cNvSpPr/>
            <p:nvPr/>
          </p:nvSpPr>
          <p:spPr>
            <a:xfrm>
              <a:off x="5514975" y="2135500"/>
              <a:ext cx="24725" cy="3900"/>
            </a:xfrm>
            <a:custGeom>
              <a:avLst/>
              <a:gdLst/>
              <a:ahLst/>
              <a:cxnLst/>
              <a:rect l="l" t="t" r="r" b="b"/>
              <a:pathLst>
                <a:path w="989" h="156" extrusionOk="0">
                  <a:moveTo>
                    <a:pt x="0" y="1"/>
                  </a:moveTo>
                  <a:cubicBezTo>
                    <a:pt x="153" y="130"/>
                    <a:pt x="326" y="154"/>
                    <a:pt x="501" y="154"/>
                  </a:cubicBezTo>
                  <a:cubicBezTo>
                    <a:pt x="608" y="154"/>
                    <a:pt x="717" y="145"/>
                    <a:pt x="822" y="145"/>
                  </a:cubicBezTo>
                  <a:cubicBezTo>
                    <a:pt x="879" y="145"/>
                    <a:pt x="934" y="148"/>
                    <a:pt x="988" y="156"/>
                  </a:cubicBezTo>
                  <a:cubicBezTo>
                    <a:pt x="851" y="29"/>
                    <a:pt x="698" y="2"/>
                    <a:pt x="542" y="2"/>
                  </a:cubicBezTo>
                  <a:cubicBezTo>
                    <a:pt x="422" y="2"/>
                    <a:pt x="299" y="18"/>
                    <a:pt x="180" y="18"/>
                  </a:cubicBezTo>
                  <a:cubicBezTo>
                    <a:pt x="119" y="18"/>
                    <a:pt x="59" y="14"/>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8650;p32">
              <a:extLst>
                <a:ext uri="{FF2B5EF4-FFF2-40B4-BE49-F238E27FC236}">
                  <a16:creationId xmlns:a16="http://schemas.microsoft.com/office/drawing/2014/main" id="{DE18912C-A4A4-4081-84EF-A7EB7D3924DC}"/>
                </a:ext>
              </a:extLst>
            </p:cNvPr>
            <p:cNvSpPr/>
            <p:nvPr/>
          </p:nvSpPr>
          <p:spPr>
            <a:xfrm>
              <a:off x="5608125" y="2142500"/>
              <a:ext cx="3600" cy="2075"/>
            </a:xfrm>
            <a:custGeom>
              <a:avLst/>
              <a:gdLst/>
              <a:ahLst/>
              <a:cxnLst/>
              <a:rect l="l" t="t" r="r" b="b"/>
              <a:pathLst>
                <a:path w="144" h="83" extrusionOk="0">
                  <a:moveTo>
                    <a:pt x="72" y="1"/>
                  </a:moveTo>
                  <a:cubicBezTo>
                    <a:pt x="48" y="1"/>
                    <a:pt x="24" y="7"/>
                    <a:pt x="1" y="19"/>
                  </a:cubicBezTo>
                  <a:cubicBezTo>
                    <a:pt x="1" y="31"/>
                    <a:pt x="24" y="66"/>
                    <a:pt x="36" y="78"/>
                  </a:cubicBezTo>
                  <a:cubicBezTo>
                    <a:pt x="50" y="81"/>
                    <a:pt x="61" y="82"/>
                    <a:pt x="72" y="82"/>
                  </a:cubicBezTo>
                  <a:cubicBezTo>
                    <a:pt x="107" y="82"/>
                    <a:pt x="125" y="65"/>
                    <a:pt x="144" y="19"/>
                  </a:cubicBezTo>
                  <a:cubicBezTo>
                    <a:pt x="120" y="7"/>
                    <a:pt x="96" y="1"/>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8651;p32">
              <a:extLst>
                <a:ext uri="{FF2B5EF4-FFF2-40B4-BE49-F238E27FC236}">
                  <a16:creationId xmlns:a16="http://schemas.microsoft.com/office/drawing/2014/main" id="{AFD523A1-B705-47CF-BDDE-AC557B86AE3F}"/>
                </a:ext>
              </a:extLst>
            </p:cNvPr>
            <p:cNvSpPr/>
            <p:nvPr/>
          </p:nvSpPr>
          <p:spPr>
            <a:xfrm>
              <a:off x="5331900" y="2171800"/>
              <a:ext cx="16700" cy="5100"/>
            </a:xfrm>
            <a:custGeom>
              <a:avLst/>
              <a:gdLst/>
              <a:ahLst/>
              <a:cxnLst/>
              <a:rect l="l" t="t" r="r" b="b"/>
              <a:pathLst>
                <a:path w="668" h="204" extrusionOk="0">
                  <a:moveTo>
                    <a:pt x="290" y="1"/>
                  </a:moveTo>
                  <a:cubicBezTo>
                    <a:pt x="186" y="1"/>
                    <a:pt x="87" y="31"/>
                    <a:pt x="1" y="144"/>
                  </a:cubicBezTo>
                  <a:cubicBezTo>
                    <a:pt x="96" y="144"/>
                    <a:pt x="203" y="156"/>
                    <a:pt x="298" y="168"/>
                  </a:cubicBezTo>
                  <a:cubicBezTo>
                    <a:pt x="316" y="192"/>
                    <a:pt x="334" y="204"/>
                    <a:pt x="353" y="204"/>
                  </a:cubicBezTo>
                  <a:cubicBezTo>
                    <a:pt x="373" y="204"/>
                    <a:pt x="394" y="192"/>
                    <a:pt x="417" y="168"/>
                  </a:cubicBezTo>
                  <a:cubicBezTo>
                    <a:pt x="501" y="144"/>
                    <a:pt x="608" y="144"/>
                    <a:pt x="667" y="37"/>
                  </a:cubicBezTo>
                  <a:lnTo>
                    <a:pt x="667" y="37"/>
                  </a:lnTo>
                  <a:cubicBezTo>
                    <a:pt x="659" y="38"/>
                    <a:pt x="650" y="38"/>
                    <a:pt x="641" y="38"/>
                  </a:cubicBezTo>
                  <a:cubicBezTo>
                    <a:pt x="526" y="38"/>
                    <a:pt x="405" y="1"/>
                    <a:pt x="29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8652;p32">
              <a:extLst>
                <a:ext uri="{FF2B5EF4-FFF2-40B4-BE49-F238E27FC236}">
                  <a16:creationId xmlns:a16="http://schemas.microsoft.com/office/drawing/2014/main" id="{20B1E328-61E7-4749-9EA1-770B57A46A7E}"/>
                </a:ext>
              </a:extLst>
            </p:cNvPr>
            <p:cNvSpPr/>
            <p:nvPr/>
          </p:nvSpPr>
          <p:spPr>
            <a:xfrm>
              <a:off x="5201825" y="2171225"/>
              <a:ext cx="98250" cy="7475"/>
            </a:xfrm>
            <a:custGeom>
              <a:avLst/>
              <a:gdLst/>
              <a:ahLst/>
              <a:cxnLst/>
              <a:rect l="l" t="t" r="r" b="b"/>
              <a:pathLst>
                <a:path w="3930" h="299" extrusionOk="0">
                  <a:moveTo>
                    <a:pt x="346" y="1"/>
                  </a:moveTo>
                  <a:cubicBezTo>
                    <a:pt x="1" y="72"/>
                    <a:pt x="1" y="72"/>
                    <a:pt x="203" y="298"/>
                  </a:cubicBezTo>
                  <a:cubicBezTo>
                    <a:pt x="308" y="187"/>
                    <a:pt x="430" y="162"/>
                    <a:pt x="556" y="162"/>
                  </a:cubicBezTo>
                  <a:cubicBezTo>
                    <a:pt x="661" y="162"/>
                    <a:pt x="768" y="179"/>
                    <a:pt x="870" y="179"/>
                  </a:cubicBezTo>
                  <a:cubicBezTo>
                    <a:pt x="1882" y="167"/>
                    <a:pt x="2906" y="167"/>
                    <a:pt x="3930" y="155"/>
                  </a:cubicBezTo>
                  <a:cubicBezTo>
                    <a:pt x="3870" y="96"/>
                    <a:pt x="3811" y="48"/>
                    <a:pt x="3775" y="1"/>
                  </a:cubicBezTo>
                  <a:cubicBezTo>
                    <a:pt x="3525" y="42"/>
                    <a:pt x="3274" y="57"/>
                    <a:pt x="3023" y="57"/>
                  </a:cubicBezTo>
                  <a:cubicBezTo>
                    <a:pt x="2699" y="57"/>
                    <a:pt x="2376" y="33"/>
                    <a:pt x="2060" y="13"/>
                  </a:cubicBezTo>
                  <a:cubicBezTo>
                    <a:pt x="1838" y="50"/>
                    <a:pt x="1615" y="63"/>
                    <a:pt x="1393" y="63"/>
                  </a:cubicBezTo>
                  <a:cubicBezTo>
                    <a:pt x="1044" y="63"/>
                    <a:pt x="695" y="30"/>
                    <a:pt x="3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8653;p32">
              <a:extLst>
                <a:ext uri="{FF2B5EF4-FFF2-40B4-BE49-F238E27FC236}">
                  <a16:creationId xmlns:a16="http://schemas.microsoft.com/office/drawing/2014/main" id="{90088D7B-285A-4C7F-B034-E0985A536DEA}"/>
                </a:ext>
              </a:extLst>
            </p:cNvPr>
            <p:cNvSpPr/>
            <p:nvPr/>
          </p:nvSpPr>
          <p:spPr>
            <a:xfrm>
              <a:off x="5212850" y="2178975"/>
              <a:ext cx="97650" cy="3300"/>
            </a:xfrm>
            <a:custGeom>
              <a:avLst/>
              <a:gdLst/>
              <a:ahLst/>
              <a:cxnLst/>
              <a:rect l="l" t="t" r="r" b="b"/>
              <a:pathLst>
                <a:path w="3906" h="132" extrusionOk="0">
                  <a:moveTo>
                    <a:pt x="3905" y="0"/>
                  </a:moveTo>
                  <a:cubicBezTo>
                    <a:pt x="2620" y="0"/>
                    <a:pt x="1310" y="24"/>
                    <a:pt x="0" y="24"/>
                  </a:cubicBezTo>
                  <a:cubicBezTo>
                    <a:pt x="60" y="60"/>
                    <a:pt x="95" y="96"/>
                    <a:pt x="179" y="131"/>
                  </a:cubicBezTo>
                  <a:cubicBezTo>
                    <a:pt x="1250" y="119"/>
                    <a:pt x="2298" y="119"/>
                    <a:pt x="3370" y="107"/>
                  </a:cubicBezTo>
                  <a:cubicBezTo>
                    <a:pt x="3438" y="107"/>
                    <a:pt x="3509" y="114"/>
                    <a:pt x="3580" y="114"/>
                  </a:cubicBezTo>
                  <a:cubicBezTo>
                    <a:pt x="3696" y="114"/>
                    <a:pt x="3810" y="96"/>
                    <a:pt x="390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8654;p32">
              <a:extLst>
                <a:ext uri="{FF2B5EF4-FFF2-40B4-BE49-F238E27FC236}">
                  <a16:creationId xmlns:a16="http://schemas.microsoft.com/office/drawing/2014/main" id="{C698C53B-A8BA-4079-A142-57A57A28F886}"/>
                </a:ext>
              </a:extLst>
            </p:cNvPr>
            <p:cNvSpPr/>
            <p:nvPr/>
          </p:nvSpPr>
          <p:spPr>
            <a:xfrm>
              <a:off x="5206000" y="2182850"/>
              <a:ext cx="3900" cy="3300"/>
            </a:xfrm>
            <a:custGeom>
              <a:avLst/>
              <a:gdLst/>
              <a:ahLst/>
              <a:cxnLst/>
              <a:rect l="l" t="t" r="r" b="b"/>
              <a:pathLst>
                <a:path w="156" h="132" extrusionOk="0">
                  <a:moveTo>
                    <a:pt x="0" y="0"/>
                  </a:moveTo>
                  <a:lnTo>
                    <a:pt x="48" y="131"/>
                  </a:lnTo>
                  <a:lnTo>
                    <a:pt x="155" y="131"/>
                  </a:lnTo>
                  <a:cubicBezTo>
                    <a:pt x="107" y="83"/>
                    <a:pt x="60" y="48"/>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8655;p32">
              <a:extLst>
                <a:ext uri="{FF2B5EF4-FFF2-40B4-BE49-F238E27FC236}">
                  <a16:creationId xmlns:a16="http://schemas.microsoft.com/office/drawing/2014/main" id="{D9AFDCA1-0B3E-413C-909E-7FE8BA6F3B1B}"/>
                </a:ext>
              </a:extLst>
            </p:cNvPr>
            <p:cNvSpPr/>
            <p:nvPr/>
          </p:nvSpPr>
          <p:spPr>
            <a:xfrm>
              <a:off x="5302725" y="2173600"/>
              <a:ext cx="4200" cy="1825"/>
            </a:xfrm>
            <a:custGeom>
              <a:avLst/>
              <a:gdLst/>
              <a:ahLst/>
              <a:cxnLst/>
              <a:rect l="l" t="t" r="r" b="b"/>
              <a:pathLst>
                <a:path w="168" h="73" extrusionOk="0">
                  <a:moveTo>
                    <a:pt x="89" y="1"/>
                  </a:moveTo>
                  <a:cubicBezTo>
                    <a:pt x="60" y="1"/>
                    <a:pt x="31" y="25"/>
                    <a:pt x="1" y="72"/>
                  </a:cubicBezTo>
                  <a:lnTo>
                    <a:pt x="168" y="72"/>
                  </a:lnTo>
                  <a:cubicBezTo>
                    <a:pt x="144" y="25"/>
                    <a:pt x="117" y="1"/>
                    <a:pt x="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8656;p32">
              <a:extLst>
                <a:ext uri="{FF2B5EF4-FFF2-40B4-BE49-F238E27FC236}">
                  <a16:creationId xmlns:a16="http://schemas.microsoft.com/office/drawing/2014/main" id="{588DAD8B-6E5B-49AD-ABED-E38ED3FD53DA}"/>
                </a:ext>
              </a:extLst>
            </p:cNvPr>
            <p:cNvSpPr/>
            <p:nvPr/>
          </p:nvSpPr>
          <p:spPr>
            <a:xfrm>
              <a:off x="5303025" y="2228975"/>
              <a:ext cx="3900" cy="1800"/>
            </a:xfrm>
            <a:custGeom>
              <a:avLst/>
              <a:gdLst/>
              <a:ahLst/>
              <a:cxnLst/>
              <a:rect l="l" t="t" r="r" b="b"/>
              <a:pathLst>
                <a:path w="156" h="72" extrusionOk="0">
                  <a:moveTo>
                    <a:pt x="36" y="1"/>
                  </a:moveTo>
                  <a:lnTo>
                    <a:pt x="1" y="24"/>
                  </a:lnTo>
                  <a:cubicBezTo>
                    <a:pt x="25" y="48"/>
                    <a:pt x="36" y="72"/>
                    <a:pt x="48" y="72"/>
                  </a:cubicBezTo>
                  <a:cubicBezTo>
                    <a:pt x="84" y="60"/>
                    <a:pt x="120" y="24"/>
                    <a:pt x="156" y="12"/>
                  </a:cubicBezTo>
                  <a:lnTo>
                    <a:pt x="120" y="1"/>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8657;p32">
              <a:extLst>
                <a:ext uri="{FF2B5EF4-FFF2-40B4-BE49-F238E27FC236}">
                  <a16:creationId xmlns:a16="http://schemas.microsoft.com/office/drawing/2014/main" id="{789E8C5E-2309-4AAD-85CC-5BF63866DD4C}"/>
                </a:ext>
              </a:extLst>
            </p:cNvPr>
            <p:cNvSpPr/>
            <p:nvPr/>
          </p:nvSpPr>
          <p:spPr>
            <a:xfrm>
              <a:off x="5242000" y="2196450"/>
              <a:ext cx="7175" cy="3300"/>
            </a:xfrm>
            <a:custGeom>
              <a:avLst/>
              <a:gdLst/>
              <a:ahLst/>
              <a:cxnLst/>
              <a:rect l="l" t="t" r="r" b="b"/>
              <a:pathLst>
                <a:path w="287" h="132" extrusionOk="0">
                  <a:moveTo>
                    <a:pt x="171" y="1"/>
                  </a:moveTo>
                  <a:cubicBezTo>
                    <a:pt x="113" y="1"/>
                    <a:pt x="59" y="15"/>
                    <a:pt x="1" y="51"/>
                  </a:cubicBezTo>
                  <a:cubicBezTo>
                    <a:pt x="52" y="102"/>
                    <a:pt x="103" y="132"/>
                    <a:pt x="150" y="132"/>
                  </a:cubicBezTo>
                  <a:cubicBezTo>
                    <a:pt x="202" y="132"/>
                    <a:pt x="249" y="97"/>
                    <a:pt x="287" y="16"/>
                  </a:cubicBezTo>
                  <a:cubicBezTo>
                    <a:pt x="245" y="6"/>
                    <a:pt x="207" y="1"/>
                    <a:pt x="171"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8658;p32">
              <a:extLst>
                <a:ext uri="{FF2B5EF4-FFF2-40B4-BE49-F238E27FC236}">
                  <a16:creationId xmlns:a16="http://schemas.microsoft.com/office/drawing/2014/main" id="{78EDB3F6-F7DF-4777-AA3A-BDDC46264EBF}"/>
                </a:ext>
              </a:extLst>
            </p:cNvPr>
            <p:cNvSpPr/>
            <p:nvPr/>
          </p:nvSpPr>
          <p:spPr>
            <a:xfrm>
              <a:off x="5234575" y="2197425"/>
              <a:ext cx="3900" cy="925"/>
            </a:xfrm>
            <a:custGeom>
              <a:avLst/>
              <a:gdLst/>
              <a:ahLst/>
              <a:cxnLst/>
              <a:rect l="l" t="t" r="r" b="b"/>
              <a:pathLst>
                <a:path w="156" h="37" extrusionOk="0">
                  <a:moveTo>
                    <a:pt x="0" y="0"/>
                  </a:moveTo>
                  <a:cubicBezTo>
                    <a:pt x="24" y="12"/>
                    <a:pt x="36" y="36"/>
                    <a:pt x="48" y="36"/>
                  </a:cubicBezTo>
                  <a:cubicBezTo>
                    <a:pt x="84" y="36"/>
                    <a:pt x="119" y="24"/>
                    <a:pt x="155" y="12"/>
                  </a:cubicBezTo>
                  <a:cubicBezTo>
                    <a:pt x="107" y="12"/>
                    <a:pt x="48" y="0"/>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8659;p32">
              <a:extLst>
                <a:ext uri="{FF2B5EF4-FFF2-40B4-BE49-F238E27FC236}">
                  <a16:creationId xmlns:a16="http://schemas.microsoft.com/office/drawing/2014/main" id="{EA345203-D9B6-4E72-96BB-67EAE0589AB8}"/>
                </a:ext>
              </a:extLst>
            </p:cNvPr>
            <p:cNvSpPr/>
            <p:nvPr/>
          </p:nvSpPr>
          <p:spPr>
            <a:xfrm>
              <a:off x="5238450" y="3714425"/>
              <a:ext cx="33350" cy="8850"/>
            </a:xfrm>
            <a:custGeom>
              <a:avLst/>
              <a:gdLst/>
              <a:ahLst/>
              <a:cxnLst/>
              <a:rect l="l" t="t" r="r" b="b"/>
              <a:pathLst>
                <a:path w="1334" h="354" extrusionOk="0">
                  <a:moveTo>
                    <a:pt x="226" y="1"/>
                  </a:moveTo>
                  <a:cubicBezTo>
                    <a:pt x="151" y="1"/>
                    <a:pt x="76" y="6"/>
                    <a:pt x="0" y="18"/>
                  </a:cubicBezTo>
                  <a:lnTo>
                    <a:pt x="0" y="114"/>
                  </a:lnTo>
                  <a:cubicBezTo>
                    <a:pt x="226" y="257"/>
                    <a:pt x="476" y="245"/>
                    <a:pt x="726" y="304"/>
                  </a:cubicBezTo>
                  <a:cubicBezTo>
                    <a:pt x="816" y="343"/>
                    <a:pt x="909" y="353"/>
                    <a:pt x="1004" y="353"/>
                  </a:cubicBezTo>
                  <a:cubicBezTo>
                    <a:pt x="1085" y="353"/>
                    <a:pt x="1168" y="345"/>
                    <a:pt x="1250" y="340"/>
                  </a:cubicBezTo>
                  <a:cubicBezTo>
                    <a:pt x="1322" y="292"/>
                    <a:pt x="1334" y="233"/>
                    <a:pt x="1298" y="161"/>
                  </a:cubicBezTo>
                  <a:cubicBezTo>
                    <a:pt x="933" y="122"/>
                    <a:pt x="585" y="1"/>
                    <a:pt x="22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8660;p32">
              <a:extLst>
                <a:ext uri="{FF2B5EF4-FFF2-40B4-BE49-F238E27FC236}">
                  <a16:creationId xmlns:a16="http://schemas.microsoft.com/office/drawing/2014/main" id="{7AF92DC0-3820-47B7-A3EE-DCCD0F4823B2}"/>
                </a:ext>
              </a:extLst>
            </p:cNvPr>
            <p:cNvSpPr/>
            <p:nvPr/>
          </p:nvSpPr>
          <p:spPr>
            <a:xfrm>
              <a:off x="5269400" y="3718450"/>
              <a:ext cx="30150" cy="7150"/>
            </a:xfrm>
            <a:custGeom>
              <a:avLst/>
              <a:gdLst/>
              <a:ahLst/>
              <a:cxnLst/>
              <a:rect l="l" t="t" r="r" b="b"/>
              <a:pathLst>
                <a:path w="1206" h="286" extrusionOk="0">
                  <a:moveTo>
                    <a:pt x="60" y="0"/>
                  </a:moveTo>
                  <a:lnTo>
                    <a:pt x="60" y="119"/>
                  </a:lnTo>
                  <a:cubicBezTo>
                    <a:pt x="0" y="191"/>
                    <a:pt x="12" y="215"/>
                    <a:pt x="96" y="215"/>
                  </a:cubicBezTo>
                  <a:lnTo>
                    <a:pt x="1036" y="262"/>
                  </a:lnTo>
                  <a:cubicBezTo>
                    <a:pt x="1074" y="278"/>
                    <a:pt x="1104" y="285"/>
                    <a:pt x="1128" y="285"/>
                  </a:cubicBezTo>
                  <a:cubicBezTo>
                    <a:pt x="1193" y="285"/>
                    <a:pt x="1205" y="228"/>
                    <a:pt x="1179" y="131"/>
                  </a:cubicBezTo>
                  <a:cubicBezTo>
                    <a:pt x="810" y="84"/>
                    <a:pt x="429" y="36"/>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8661;p32">
              <a:extLst>
                <a:ext uri="{FF2B5EF4-FFF2-40B4-BE49-F238E27FC236}">
                  <a16:creationId xmlns:a16="http://schemas.microsoft.com/office/drawing/2014/main" id="{7863B476-20D4-4686-84B6-621D618697F6}"/>
                </a:ext>
              </a:extLst>
            </p:cNvPr>
            <p:cNvSpPr/>
            <p:nvPr/>
          </p:nvSpPr>
          <p:spPr>
            <a:xfrm>
              <a:off x="5231000" y="3728100"/>
              <a:ext cx="25625" cy="3175"/>
            </a:xfrm>
            <a:custGeom>
              <a:avLst/>
              <a:gdLst/>
              <a:ahLst/>
              <a:cxnLst/>
              <a:rect l="l" t="t" r="r" b="b"/>
              <a:pathLst>
                <a:path w="1025" h="127" extrusionOk="0">
                  <a:moveTo>
                    <a:pt x="543" y="1"/>
                  </a:moveTo>
                  <a:cubicBezTo>
                    <a:pt x="389" y="1"/>
                    <a:pt x="234" y="22"/>
                    <a:pt x="89" y="22"/>
                  </a:cubicBezTo>
                  <a:cubicBezTo>
                    <a:pt x="59" y="22"/>
                    <a:pt x="29" y="21"/>
                    <a:pt x="0" y="19"/>
                  </a:cubicBezTo>
                  <a:lnTo>
                    <a:pt x="0" y="19"/>
                  </a:lnTo>
                  <a:cubicBezTo>
                    <a:pt x="12" y="55"/>
                    <a:pt x="24" y="102"/>
                    <a:pt x="60" y="126"/>
                  </a:cubicBezTo>
                  <a:lnTo>
                    <a:pt x="1024" y="126"/>
                  </a:lnTo>
                  <a:cubicBezTo>
                    <a:pt x="873" y="25"/>
                    <a:pt x="708" y="1"/>
                    <a:pt x="543"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8662;p32">
              <a:extLst>
                <a:ext uri="{FF2B5EF4-FFF2-40B4-BE49-F238E27FC236}">
                  <a16:creationId xmlns:a16="http://schemas.microsoft.com/office/drawing/2014/main" id="{A745E9FC-17D4-4149-9850-5488159A7F51}"/>
                </a:ext>
              </a:extLst>
            </p:cNvPr>
            <p:cNvSpPr/>
            <p:nvPr/>
          </p:nvSpPr>
          <p:spPr>
            <a:xfrm>
              <a:off x="5270000" y="3731725"/>
              <a:ext cx="22350" cy="3650"/>
            </a:xfrm>
            <a:custGeom>
              <a:avLst/>
              <a:gdLst/>
              <a:ahLst/>
              <a:cxnLst/>
              <a:rect l="l" t="t" r="r" b="b"/>
              <a:pathLst>
                <a:path w="894" h="146" extrusionOk="0">
                  <a:moveTo>
                    <a:pt x="464" y="1"/>
                  </a:moveTo>
                  <a:cubicBezTo>
                    <a:pt x="309" y="1"/>
                    <a:pt x="153" y="29"/>
                    <a:pt x="0" y="29"/>
                  </a:cubicBezTo>
                  <a:cubicBezTo>
                    <a:pt x="170" y="121"/>
                    <a:pt x="343" y="145"/>
                    <a:pt x="521" y="145"/>
                  </a:cubicBezTo>
                  <a:cubicBezTo>
                    <a:pt x="643" y="145"/>
                    <a:pt x="767" y="134"/>
                    <a:pt x="893" y="124"/>
                  </a:cubicBezTo>
                  <a:cubicBezTo>
                    <a:pt x="754" y="26"/>
                    <a:pt x="610" y="1"/>
                    <a:pt x="464"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8663;p32">
              <a:extLst>
                <a:ext uri="{FF2B5EF4-FFF2-40B4-BE49-F238E27FC236}">
                  <a16:creationId xmlns:a16="http://schemas.microsoft.com/office/drawing/2014/main" id="{74F4AB7C-8783-4CF8-9A48-73E1DD0A5AC2}"/>
                </a:ext>
              </a:extLst>
            </p:cNvPr>
            <p:cNvSpPr/>
            <p:nvPr/>
          </p:nvSpPr>
          <p:spPr>
            <a:xfrm>
              <a:off x="5295600" y="3721725"/>
              <a:ext cx="16375" cy="6575"/>
            </a:xfrm>
            <a:custGeom>
              <a:avLst/>
              <a:gdLst/>
              <a:ahLst/>
              <a:cxnLst/>
              <a:rect l="l" t="t" r="r" b="b"/>
              <a:pathLst>
                <a:path w="655" h="263" extrusionOk="0">
                  <a:moveTo>
                    <a:pt x="441" y="0"/>
                  </a:moveTo>
                  <a:cubicBezTo>
                    <a:pt x="345" y="0"/>
                    <a:pt x="238" y="12"/>
                    <a:pt x="155" y="12"/>
                  </a:cubicBezTo>
                  <a:cubicBezTo>
                    <a:pt x="95" y="60"/>
                    <a:pt x="48" y="107"/>
                    <a:pt x="0" y="143"/>
                  </a:cubicBezTo>
                  <a:cubicBezTo>
                    <a:pt x="105" y="240"/>
                    <a:pt x="233" y="262"/>
                    <a:pt x="364" y="262"/>
                  </a:cubicBezTo>
                  <a:cubicBezTo>
                    <a:pt x="442" y="262"/>
                    <a:pt x="520" y="255"/>
                    <a:pt x="595" y="250"/>
                  </a:cubicBezTo>
                  <a:cubicBezTo>
                    <a:pt x="643" y="226"/>
                    <a:pt x="655" y="179"/>
                    <a:pt x="643" y="119"/>
                  </a:cubicBezTo>
                  <a:cubicBezTo>
                    <a:pt x="584" y="48"/>
                    <a:pt x="512" y="24"/>
                    <a:pt x="44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8664;p32">
              <a:extLst>
                <a:ext uri="{FF2B5EF4-FFF2-40B4-BE49-F238E27FC236}">
                  <a16:creationId xmlns:a16="http://schemas.microsoft.com/office/drawing/2014/main" id="{91E5EB0C-FF1F-44F8-8FBB-E3A23445990D}"/>
                </a:ext>
              </a:extLst>
            </p:cNvPr>
            <p:cNvSpPr/>
            <p:nvPr/>
          </p:nvSpPr>
          <p:spPr>
            <a:xfrm>
              <a:off x="5310175" y="3722375"/>
              <a:ext cx="14300" cy="6500"/>
            </a:xfrm>
            <a:custGeom>
              <a:avLst/>
              <a:gdLst/>
              <a:ahLst/>
              <a:cxnLst/>
              <a:rect l="l" t="t" r="r" b="b"/>
              <a:pathLst>
                <a:path w="572" h="260" extrusionOk="0">
                  <a:moveTo>
                    <a:pt x="289" y="1"/>
                  </a:moveTo>
                  <a:cubicBezTo>
                    <a:pt x="200" y="1"/>
                    <a:pt x="109" y="31"/>
                    <a:pt x="12" y="93"/>
                  </a:cubicBezTo>
                  <a:cubicBezTo>
                    <a:pt x="1" y="141"/>
                    <a:pt x="12" y="177"/>
                    <a:pt x="12" y="224"/>
                  </a:cubicBezTo>
                  <a:cubicBezTo>
                    <a:pt x="108" y="236"/>
                    <a:pt x="191" y="260"/>
                    <a:pt x="286" y="260"/>
                  </a:cubicBezTo>
                  <a:cubicBezTo>
                    <a:pt x="393" y="224"/>
                    <a:pt x="512" y="224"/>
                    <a:pt x="572" y="105"/>
                  </a:cubicBezTo>
                  <a:cubicBezTo>
                    <a:pt x="479" y="37"/>
                    <a:pt x="385" y="1"/>
                    <a:pt x="289"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8665;p32">
              <a:extLst>
                <a:ext uri="{FF2B5EF4-FFF2-40B4-BE49-F238E27FC236}">
                  <a16:creationId xmlns:a16="http://schemas.microsoft.com/office/drawing/2014/main" id="{3D433393-15C8-4006-9D18-AEA1B0CFDC93}"/>
                </a:ext>
              </a:extLst>
            </p:cNvPr>
            <p:cNvSpPr/>
            <p:nvPr/>
          </p:nvSpPr>
          <p:spPr>
            <a:xfrm>
              <a:off x="5256600" y="3721425"/>
              <a:ext cx="15200" cy="3575"/>
            </a:xfrm>
            <a:custGeom>
              <a:avLst/>
              <a:gdLst/>
              <a:ahLst/>
              <a:cxnLst/>
              <a:rect l="l" t="t" r="r" b="b"/>
              <a:pathLst>
                <a:path w="608" h="143" extrusionOk="0">
                  <a:moveTo>
                    <a:pt x="572" y="0"/>
                  </a:moveTo>
                  <a:cubicBezTo>
                    <a:pt x="369" y="12"/>
                    <a:pt x="179" y="12"/>
                    <a:pt x="0" y="12"/>
                  </a:cubicBezTo>
                  <a:cubicBezTo>
                    <a:pt x="98" y="117"/>
                    <a:pt x="210" y="142"/>
                    <a:pt x="325" y="142"/>
                  </a:cubicBezTo>
                  <a:cubicBezTo>
                    <a:pt x="420" y="142"/>
                    <a:pt x="516" y="125"/>
                    <a:pt x="608" y="119"/>
                  </a:cubicBezTo>
                  <a:cubicBezTo>
                    <a:pt x="596" y="72"/>
                    <a:pt x="584" y="36"/>
                    <a:pt x="572"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8666;p32">
              <a:extLst>
                <a:ext uri="{FF2B5EF4-FFF2-40B4-BE49-F238E27FC236}">
                  <a16:creationId xmlns:a16="http://schemas.microsoft.com/office/drawing/2014/main" id="{70FDA5CD-DFB4-4FA7-A491-B97AC7644505}"/>
                </a:ext>
              </a:extLst>
            </p:cNvPr>
            <p:cNvSpPr/>
            <p:nvPr/>
          </p:nvSpPr>
          <p:spPr>
            <a:xfrm>
              <a:off x="5220275" y="3728275"/>
              <a:ext cx="3900" cy="1800"/>
            </a:xfrm>
            <a:custGeom>
              <a:avLst/>
              <a:gdLst/>
              <a:ahLst/>
              <a:cxnLst/>
              <a:rect l="l" t="t" r="r" b="b"/>
              <a:pathLst>
                <a:path w="156" h="72" extrusionOk="0">
                  <a:moveTo>
                    <a:pt x="1" y="0"/>
                  </a:moveTo>
                  <a:cubicBezTo>
                    <a:pt x="31" y="48"/>
                    <a:pt x="54" y="72"/>
                    <a:pt x="78" y="72"/>
                  </a:cubicBezTo>
                  <a:cubicBezTo>
                    <a:pt x="102" y="72"/>
                    <a:pt x="126" y="48"/>
                    <a:pt x="156"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8667;p32">
              <a:extLst>
                <a:ext uri="{FF2B5EF4-FFF2-40B4-BE49-F238E27FC236}">
                  <a16:creationId xmlns:a16="http://schemas.microsoft.com/office/drawing/2014/main" id="{740D8513-309E-488D-86FC-51ABD075F7F1}"/>
                </a:ext>
              </a:extLst>
            </p:cNvPr>
            <p:cNvSpPr/>
            <p:nvPr/>
          </p:nvSpPr>
          <p:spPr>
            <a:xfrm>
              <a:off x="5391425" y="3739275"/>
              <a:ext cx="1825" cy="1525"/>
            </a:xfrm>
            <a:custGeom>
              <a:avLst/>
              <a:gdLst/>
              <a:ahLst/>
              <a:cxnLst/>
              <a:rect l="l" t="t" r="r" b="b"/>
              <a:pathLst>
                <a:path w="73" h="61" extrusionOk="0">
                  <a:moveTo>
                    <a:pt x="72" y="1"/>
                  </a:moveTo>
                  <a:cubicBezTo>
                    <a:pt x="37" y="13"/>
                    <a:pt x="13" y="25"/>
                    <a:pt x="1" y="60"/>
                  </a:cubicBezTo>
                  <a:cubicBezTo>
                    <a:pt x="25" y="36"/>
                    <a:pt x="37" y="13"/>
                    <a:pt x="72"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8668;p32">
              <a:extLst>
                <a:ext uri="{FF2B5EF4-FFF2-40B4-BE49-F238E27FC236}">
                  <a16:creationId xmlns:a16="http://schemas.microsoft.com/office/drawing/2014/main" id="{59106BB3-736B-499C-BF6C-4ED0DD52771E}"/>
                </a:ext>
              </a:extLst>
            </p:cNvPr>
            <p:cNvSpPr/>
            <p:nvPr/>
          </p:nvSpPr>
          <p:spPr>
            <a:xfrm>
              <a:off x="5294700" y="3763400"/>
              <a:ext cx="37225" cy="8050"/>
            </a:xfrm>
            <a:custGeom>
              <a:avLst/>
              <a:gdLst/>
              <a:ahLst/>
              <a:cxnLst/>
              <a:rect l="l" t="t" r="r" b="b"/>
              <a:pathLst>
                <a:path w="1489" h="322" extrusionOk="0">
                  <a:moveTo>
                    <a:pt x="60" y="0"/>
                  </a:moveTo>
                  <a:lnTo>
                    <a:pt x="60" y="60"/>
                  </a:lnTo>
                  <a:cubicBezTo>
                    <a:pt x="0" y="83"/>
                    <a:pt x="0" y="131"/>
                    <a:pt x="60" y="179"/>
                  </a:cubicBezTo>
                  <a:cubicBezTo>
                    <a:pt x="336" y="302"/>
                    <a:pt x="630" y="319"/>
                    <a:pt x="925" y="319"/>
                  </a:cubicBezTo>
                  <a:cubicBezTo>
                    <a:pt x="1038" y="319"/>
                    <a:pt x="1152" y="317"/>
                    <a:pt x="1265" y="317"/>
                  </a:cubicBezTo>
                  <a:cubicBezTo>
                    <a:pt x="1340" y="317"/>
                    <a:pt x="1415" y="318"/>
                    <a:pt x="1489" y="322"/>
                  </a:cubicBezTo>
                  <a:lnTo>
                    <a:pt x="1489" y="203"/>
                  </a:lnTo>
                  <a:cubicBezTo>
                    <a:pt x="1012" y="131"/>
                    <a:pt x="536" y="72"/>
                    <a:pt x="6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8669;p32">
              <a:extLst>
                <a:ext uri="{FF2B5EF4-FFF2-40B4-BE49-F238E27FC236}">
                  <a16:creationId xmlns:a16="http://schemas.microsoft.com/office/drawing/2014/main" id="{5437DEAB-964E-4D61-95B9-91B67232A658}"/>
                </a:ext>
              </a:extLst>
            </p:cNvPr>
            <p:cNvSpPr/>
            <p:nvPr/>
          </p:nvSpPr>
          <p:spPr>
            <a:xfrm>
              <a:off x="5281600" y="3753575"/>
              <a:ext cx="33075" cy="3675"/>
            </a:xfrm>
            <a:custGeom>
              <a:avLst/>
              <a:gdLst/>
              <a:ahLst/>
              <a:cxnLst/>
              <a:rect l="l" t="t" r="r" b="b"/>
              <a:pathLst>
                <a:path w="1323" h="147" extrusionOk="0">
                  <a:moveTo>
                    <a:pt x="1274" y="0"/>
                  </a:moveTo>
                  <a:cubicBezTo>
                    <a:pt x="846" y="0"/>
                    <a:pt x="429" y="24"/>
                    <a:pt x="1" y="24"/>
                  </a:cubicBezTo>
                  <a:cubicBezTo>
                    <a:pt x="203" y="120"/>
                    <a:pt x="412" y="146"/>
                    <a:pt x="622" y="146"/>
                  </a:cubicBezTo>
                  <a:cubicBezTo>
                    <a:pt x="855" y="146"/>
                    <a:pt x="1090" y="114"/>
                    <a:pt x="1322" y="107"/>
                  </a:cubicBezTo>
                  <a:cubicBezTo>
                    <a:pt x="1310" y="84"/>
                    <a:pt x="1286" y="48"/>
                    <a:pt x="1274"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8670;p32">
              <a:extLst>
                <a:ext uri="{FF2B5EF4-FFF2-40B4-BE49-F238E27FC236}">
                  <a16:creationId xmlns:a16="http://schemas.microsoft.com/office/drawing/2014/main" id="{378BEB6A-A660-4B10-93F5-4062596254FC}"/>
                </a:ext>
              </a:extLst>
            </p:cNvPr>
            <p:cNvSpPr/>
            <p:nvPr/>
          </p:nvSpPr>
          <p:spPr>
            <a:xfrm>
              <a:off x="5306000" y="3718450"/>
              <a:ext cx="25025" cy="6875"/>
            </a:xfrm>
            <a:custGeom>
              <a:avLst/>
              <a:gdLst/>
              <a:ahLst/>
              <a:cxnLst/>
              <a:rect l="l" t="t" r="r" b="b"/>
              <a:pathLst>
                <a:path w="1001" h="275" extrusionOk="0">
                  <a:moveTo>
                    <a:pt x="156" y="0"/>
                  </a:moveTo>
                  <a:cubicBezTo>
                    <a:pt x="108" y="36"/>
                    <a:pt x="48" y="84"/>
                    <a:pt x="1" y="131"/>
                  </a:cubicBezTo>
                  <a:cubicBezTo>
                    <a:pt x="60" y="179"/>
                    <a:pt x="108" y="215"/>
                    <a:pt x="168" y="262"/>
                  </a:cubicBezTo>
                  <a:cubicBezTo>
                    <a:pt x="346" y="262"/>
                    <a:pt x="537" y="274"/>
                    <a:pt x="715" y="274"/>
                  </a:cubicBezTo>
                  <a:cubicBezTo>
                    <a:pt x="834" y="250"/>
                    <a:pt x="953" y="250"/>
                    <a:pt x="1001" y="131"/>
                  </a:cubicBezTo>
                  <a:lnTo>
                    <a:pt x="156" y="0"/>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8671;p32">
              <a:extLst>
                <a:ext uri="{FF2B5EF4-FFF2-40B4-BE49-F238E27FC236}">
                  <a16:creationId xmlns:a16="http://schemas.microsoft.com/office/drawing/2014/main" id="{5E09C974-D1C4-4923-8295-48B4919B8238}"/>
                </a:ext>
              </a:extLst>
            </p:cNvPr>
            <p:cNvSpPr/>
            <p:nvPr/>
          </p:nvSpPr>
          <p:spPr>
            <a:xfrm>
              <a:off x="5241725" y="3702975"/>
              <a:ext cx="14900" cy="4175"/>
            </a:xfrm>
            <a:custGeom>
              <a:avLst/>
              <a:gdLst/>
              <a:ahLst/>
              <a:cxnLst/>
              <a:rect l="l" t="t" r="r" b="b"/>
              <a:pathLst>
                <a:path w="596" h="167" extrusionOk="0">
                  <a:moveTo>
                    <a:pt x="0" y="0"/>
                  </a:moveTo>
                  <a:lnTo>
                    <a:pt x="0" y="0"/>
                  </a:lnTo>
                  <a:cubicBezTo>
                    <a:pt x="90" y="138"/>
                    <a:pt x="208" y="156"/>
                    <a:pt x="328" y="156"/>
                  </a:cubicBezTo>
                  <a:cubicBezTo>
                    <a:pt x="370" y="156"/>
                    <a:pt x="413" y="154"/>
                    <a:pt x="454" y="154"/>
                  </a:cubicBezTo>
                  <a:cubicBezTo>
                    <a:pt x="499" y="154"/>
                    <a:pt x="542" y="157"/>
                    <a:pt x="583" y="167"/>
                  </a:cubicBezTo>
                  <a:cubicBezTo>
                    <a:pt x="595" y="119"/>
                    <a:pt x="595" y="83"/>
                    <a:pt x="583" y="36"/>
                  </a:cubicBezTo>
                  <a:cubicBezTo>
                    <a:pt x="393" y="24"/>
                    <a:pt x="191" y="24"/>
                    <a:pt x="0"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8672;p32">
              <a:extLst>
                <a:ext uri="{FF2B5EF4-FFF2-40B4-BE49-F238E27FC236}">
                  <a16:creationId xmlns:a16="http://schemas.microsoft.com/office/drawing/2014/main" id="{F17177C7-34E0-48C1-8B30-CD91BB343E74}"/>
                </a:ext>
              </a:extLst>
            </p:cNvPr>
            <p:cNvSpPr/>
            <p:nvPr/>
          </p:nvSpPr>
          <p:spPr>
            <a:xfrm>
              <a:off x="5263750" y="3763975"/>
              <a:ext cx="32450" cy="3900"/>
            </a:xfrm>
            <a:custGeom>
              <a:avLst/>
              <a:gdLst/>
              <a:ahLst/>
              <a:cxnLst/>
              <a:rect l="l" t="t" r="r" b="b"/>
              <a:pathLst>
                <a:path w="1298" h="156" extrusionOk="0">
                  <a:moveTo>
                    <a:pt x="0" y="1"/>
                  </a:moveTo>
                  <a:cubicBezTo>
                    <a:pt x="0" y="49"/>
                    <a:pt x="12" y="72"/>
                    <a:pt x="48" y="120"/>
                  </a:cubicBezTo>
                  <a:cubicBezTo>
                    <a:pt x="464" y="132"/>
                    <a:pt x="881" y="132"/>
                    <a:pt x="1298" y="156"/>
                  </a:cubicBezTo>
                  <a:lnTo>
                    <a:pt x="1298" y="96"/>
                  </a:lnTo>
                  <a:lnTo>
                    <a:pt x="1298" y="37"/>
                  </a:lnTo>
                  <a:cubicBezTo>
                    <a:pt x="857" y="25"/>
                    <a:pt x="429" y="25"/>
                    <a:pt x="0"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90556198"/>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2FC5AD0-8790-47CC-9D4F-9711A5067376}"/>
              </a:ext>
            </a:extLst>
          </p:cNvPr>
          <p:cNvSpPr>
            <a:spLocks noGrp="1"/>
          </p:cNvSpPr>
          <p:nvPr>
            <p:ph type="title" idx="2"/>
          </p:nvPr>
        </p:nvSpPr>
        <p:spPr>
          <a:xfrm>
            <a:off x="770830" y="440136"/>
            <a:ext cx="5258110" cy="854135"/>
          </a:xfrm>
        </p:spPr>
        <p:txBody>
          <a:bodyPr/>
          <a:lstStyle/>
          <a:p>
            <a:r>
              <a:rPr lang="en-US" sz="2400"/>
              <a:t>3. Tham gia một nhóm tập trung vào cùng một hoạt động.</a:t>
            </a:r>
            <a:endParaRPr lang="vi-VN" sz="2400"/>
          </a:p>
        </p:txBody>
      </p:sp>
      <p:grpSp>
        <p:nvGrpSpPr>
          <p:cNvPr id="5" name="Group 4">
            <a:extLst>
              <a:ext uri="{FF2B5EF4-FFF2-40B4-BE49-F238E27FC236}">
                <a16:creationId xmlns:a16="http://schemas.microsoft.com/office/drawing/2014/main" id="{0E2842DA-2F00-4A40-9B5C-29D64BEB357C}"/>
              </a:ext>
            </a:extLst>
          </p:cNvPr>
          <p:cNvGrpSpPr/>
          <p:nvPr/>
        </p:nvGrpSpPr>
        <p:grpSpPr>
          <a:xfrm>
            <a:off x="5234229" y="1090342"/>
            <a:ext cx="3067541" cy="3319429"/>
            <a:chOff x="5234229" y="1090342"/>
            <a:chExt cx="3067541" cy="3319429"/>
          </a:xfrm>
        </p:grpSpPr>
        <p:grpSp>
          <p:nvGrpSpPr>
            <p:cNvPr id="6" name="Google Shape;17091;p55">
              <a:extLst>
                <a:ext uri="{FF2B5EF4-FFF2-40B4-BE49-F238E27FC236}">
                  <a16:creationId xmlns:a16="http://schemas.microsoft.com/office/drawing/2014/main" id="{3960C634-BAC4-4465-85BE-7CAD394FE56F}"/>
                </a:ext>
              </a:extLst>
            </p:cNvPr>
            <p:cNvGrpSpPr/>
            <p:nvPr/>
          </p:nvGrpSpPr>
          <p:grpSpPr>
            <a:xfrm>
              <a:off x="5310429" y="1166542"/>
              <a:ext cx="2991341" cy="3243229"/>
              <a:chOff x="3779925" y="1751900"/>
              <a:chExt cx="1395150" cy="1512700"/>
            </a:xfrm>
          </p:grpSpPr>
          <p:sp>
            <p:nvSpPr>
              <p:cNvPr id="47" name="Google Shape;17092;p55">
                <a:extLst>
                  <a:ext uri="{FF2B5EF4-FFF2-40B4-BE49-F238E27FC236}">
                    <a16:creationId xmlns:a16="http://schemas.microsoft.com/office/drawing/2014/main" id="{F5C70B18-F28D-4A39-BC28-8832E43FCCA6}"/>
                  </a:ext>
                </a:extLst>
              </p:cNvPr>
              <p:cNvSpPr/>
              <p:nvPr/>
            </p:nvSpPr>
            <p:spPr>
              <a:xfrm>
                <a:off x="3779925" y="1751900"/>
                <a:ext cx="1395150" cy="1512700"/>
              </a:xfrm>
              <a:custGeom>
                <a:avLst/>
                <a:gdLst/>
                <a:ahLst/>
                <a:cxnLst/>
                <a:rect l="l" t="t" r="r" b="b"/>
                <a:pathLst>
                  <a:path w="55806" h="60508" extrusionOk="0">
                    <a:moveTo>
                      <a:pt x="35362" y="1284"/>
                    </a:moveTo>
                    <a:cubicBezTo>
                      <a:pt x="35362" y="1391"/>
                      <a:pt x="35362" y="1474"/>
                      <a:pt x="35374" y="1581"/>
                    </a:cubicBezTo>
                    <a:cubicBezTo>
                      <a:pt x="35326" y="1593"/>
                      <a:pt x="35267" y="1593"/>
                      <a:pt x="35219" y="1605"/>
                    </a:cubicBezTo>
                    <a:lnTo>
                      <a:pt x="35219" y="1296"/>
                    </a:lnTo>
                    <a:cubicBezTo>
                      <a:pt x="35267" y="1296"/>
                      <a:pt x="35314" y="1284"/>
                      <a:pt x="35362" y="1284"/>
                    </a:cubicBezTo>
                    <a:close/>
                    <a:moveTo>
                      <a:pt x="35803" y="1391"/>
                    </a:moveTo>
                    <a:cubicBezTo>
                      <a:pt x="35898" y="1427"/>
                      <a:pt x="35969" y="1522"/>
                      <a:pt x="36017" y="1653"/>
                    </a:cubicBezTo>
                    <a:cubicBezTo>
                      <a:pt x="35957" y="1605"/>
                      <a:pt x="35898" y="1581"/>
                      <a:pt x="35826" y="1569"/>
                    </a:cubicBezTo>
                    <a:cubicBezTo>
                      <a:pt x="35826" y="1510"/>
                      <a:pt x="35803" y="1450"/>
                      <a:pt x="35803" y="1391"/>
                    </a:cubicBezTo>
                    <a:close/>
                    <a:moveTo>
                      <a:pt x="34838" y="1403"/>
                    </a:moveTo>
                    <a:lnTo>
                      <a:pt x="34838" y="1403"/>
                    </a:lnTo>
                    <a:cubicBezTo>
                      <a:pt x="34826" y="1510"/>
                      <a:pt x="34814" y="1629"/>
                      <a:pt x="34791" y="1748"/>
                    </a:cubicBezTo>
                    <a:cubicBezTo>
                      <a:pt x="34731" y="1760"/>
                      <a:pt x="34695" y="1784"/>
                      <a:pt x="34636" y="1819"/>
                    </a:cubicBezTo>
                    <a:lnTo>
                      <a:pt x="34636" y="1462"/>
                    </a:lnTo>
                    <a:cubicBezTo>
                      <a:pt x="34707" y="1427"/>
                      <a:pt x="34767" y="1415"/>
                      <a:pt x="34838" y="1403"/>
                    </a:cubicBezTo>
                    <a:close/>
                    <a:moveTo>
                      <a:pt x="34279" y="1593"/>
                    </a:moveTo>
                    <a:lnTo>
                      <a:pt x="34231" y="1998"/>
                    </a:lnTo>
                    <a:cubicBezTo>
                      <a:pt x="34124" y="2046"/>
                      <a:pt x="34040" y="2081"/>
                      <a:pt x="33933" y="2141"/>
                    </a:cubicBezTo>
                    <a:cubicBezTo>
                      <a:pt x="33921" y="2046"/>
                      <a:pt x="33921" y="1939"/>
                      <a:pt x="33898" y="1831"/>
                    </a:cubicBezTo>
                    <a:cubicBezTo>
                      <a:pt x="33898" y="1808"/>
                      <a:pt x="33886" y="1784"/>
                      <a:pt x="33874" y="1772"/>
                    </a:cubicBezTo>
                    <a:lnTo>
                      <a:pt x="34279" y="1593"/>
                    </a:lnTo>
                    <a:close/>
                    <a:moveTo>
                      <a:pt x="33624" y="1891"/>
                    </a:moveTo>
                    <a:cubicBezTo>
                      <a:pt x="33588" y="2058"/>
                      <a:pt x="33576" y="2189"/>
                      <a:pt x="33564" y="2343"/>
                    </a:cubicBezTo>
                    <a:cubicBezTo>
                      <a:pt x="33481" y="2379"/>
                      <a:pt x="33409" y="2427"/>
                      <a:pt x="33350" y="2462"/>
                    </a:cubicBezTo>
                    <a:cubicBezTo>
                      <a:pt x="33338" y="2367"/>
                      <a:pt x="33338" y="2284"/>
                      <a:pt x="33326" y="2177"/>
                    </a:cubicBezTo>
                    <a:cubicBezTo>
                      <a:pt x="33326" y="2129"/>
                      <a:pt x="33290" y="2105"/>
                      <a:pt x="33255" y="2081"/>
                    </a:cubicBezTo>
                    <a:cubicBezTo>
                      <a:pt x="33374" y="2022"/>
                      <a:pt x="33493" y="1950"/>
                      <a:pt x="33624" y="1891"/>
                    </a:cubicBezTo>
                    <a:close/>
                    <a:moveTo>
                      <a:pt x="33040" y="2224"/>
                    </a:moveTo>
                    <a:lnTo>
                      <a:pt x="33040" y="2224"/>
                    </a:lnTo>
                    <a:cubicBezTo>
                      <a:pt x="33028" y="2367"/>
                      <a:pt x="33005" y="2522"/>
                      <a:pt x="32993" y="2653"/>
                    </a:cubicBezTo>
                    <a:cubicBezTo>
                      <a:pt x="32981" y="2653"/>
                      <a:pt x="32969" y="2665"/>
                      <a:pt x="32969" y="2665"/>
                    </a:cubicBezTo>
                    <a:cubicBezTo>
                      <a:pt x="32909" y="2689"/>
                      <a:pt x="32862" y="2712"/>
                      <a:pt x="32802" y="2736"/>
                    </a:cubicBezTo>
                    <a:cubicBezTo>
                      <a:pt x="32814" y="2653"/>
                      <a:pt x="32814" y="2558"/>
                      <a:pt x="32826" y="2474"/>
                    </a:cubicBezTo>
                    <a:cubicBezTo>
                      <a:pt x="32826" y="2415"/>
                      <a:pt x="32814" y="2379"/>
                      <a:pt x="32766" y="2355"/>
                    </a:cubicBezTo>
                    <a:cubicBezTo>
                      <a:pt x="32874" y="2308"/>
                      <a:pt x="32969" y="2260"/>
                      <a:pt x="33040" y="2224"/>
                    </a:cubicBezTo>
                    <a:close/>
                    <a:moveTo>
                      <a:pt x="37279" y="2236"/>
                    </a:moveTo>
                    <a:lnTo>
                      <a:pt x="37279" y="2236"/>
                    </a:lnTo>
                    <a:cubicBezTo>
                      <a:pt x="36969" y="2396"/>
                      <a:pt x="36650" y="2566"/>
                      <a:pt x="36347" y="2737"/>
                    </a:cubicBezTo>
                    <a:lnTo>
                      <a:pt x="36347" y="2737"/>
                    </a:lnTo>
                    <a:cubicBezTo>
                      <a:pt x="36443" y="2680"/>
                      <a:pt x="36540" y="2619"/>
                      <a:pt x="36636" y="2558"/>
                    </a:cubicBezTo>
                    <a:cubicBezTo>
                      <a:pt x="36731" y="2498"/>
                      <a:pt x="36743" y="2415"/>
                      <a:pt x="36731" y="2343"/>
                    </a:cubicBezTo>
                    <a:cubicBezTo>
                      <a:pt x="36838" y="2320"/>
                      <a:pt x="36934" y="2296"/>
                      <a:pt x="37041" y="2284"/>
                    </a:cubicBezTo>
                    <a:cubicBezTo>
                      <a:pt x="37112" y="2260"/>
                      <a:pt x="37196" y="2248"/>
                      <a:pt x="37279" y="2236"/>
                    </a:cubicBezTo>
                    <a:close/>
                    <a:moveTo>
                      <a:pt x="32481" y="2546"/>
                    </a:moveTo>
                    <a:lnTo>
                      <a:pt x="32481" y="2546"/>
                    </a:lnTo>
                    <a:cubicBezTo>
                      <a:pt x="32457" y="2665"/>
                      <a:pt x="32445" y="2796"/>
                      <a:pt x="32433" y="2939"/>
                    </a:cubicBezTo>
                    <a:cubicBezTo>
                      <a:pt x="32314" y="2986"/>
                      <a:pt x="32195" y="3058"/>
                      <a:pt x="32064" y="3093"/>
                    </a:cubicBezTo>
                    <a:cubicBezTo>
                      <a:pt x="32064" y="3022"/>
                      <a:pt x="32052" y="2951"/>
                      <a:pt x="32028" y="2879"/>
                    </a:cubicBezTo>
                    <a:cubicBezTo>
                      <a:pt x="32028" y="2855"/>
                      <a:pt x="32016" y="2843"/>
                      <a:pt x="31993" y="2843"/>
                    </a:cubicBezTo>
                    <a:cubicBezTo>
                      <a:pt x="32159" y="2736"/>
                      <a:pt x="32326" y="2653"/>
                      <a:pt x="32481" y="2546"/>
                    </a:cubicBezTo>
                    <a:close/>
                    <a:moveTo>
                      <a:pt x="32969" y="3284"/>
                    </a:moveTo>
                    <a:cubicBezTo>
                      <a:pt x="32921" y="3332"/>
                      <a:pt x="32862" y="3367"/>
                      <a:pt x="32814" y="3391"/>
                    </a:cubicBezTo>
                    <a:lnTo>
                      <a:pt x="32814" y="3367"/>
                    </a:lnTo>
                    <a:cubicBezTo>
                      <a:pt x="32862" y="3332"/>
                      <a:pt x="32909" y="3320"/>
                      <a:pt x="32969" y="3284"/>
                    </a:cubicBezTo>
                    <a:close/>
                    <a:moveTo>
                      <a:pt x="31790" y="2974"/>
                    </a:moveTo>
                    <a:lnTo>
                      <a:pt x="31790" y="2974"/>
                    </a:lnTo>
                    <a:cubicBezTo>
                      <a:pt x="31743" y="3070"/>
                      <a:pt x="31743" y="3153"/>
                      <a:pt x="31743" y="3260"/>
                    </a:cubicBezTo>
                    <a:cubicBezTo>
                      <a:pt x="31623" y="3320"/>
                      <a:pt x="31504" y="3379"/>
                      <a:pt x="31373" y="3439"/>
                    </a:cubicBezTo>
                    <a:lnTo>
                      <a:pt x="31373" y="3260"/>
                    </a:lnTo>
                    <a:lnTo>
                      <a:pt x="31373" y="3248"/>
                    </a:lnTo>
                    <a:cubicBezTo>
                      <a:pt x="31504" y="3153"/>
                      <a:pt x="31635" y="3070"/>
                      <a:pt x="31790" y="2974"/>
                    </a:cubicBezTo>
                    <a:close/>
                    <a:moveTo>
                      <a:pt x="31064" y="3439"/>
                    </a:moveTo>
                    <a:lnTo>
                      <a:pt x="31052" y="3582"/>
                    </a:lnTo>
                    <a:cubicBezTo>
                      <a:pt x="30957" y="3629"/>
                      <a:pt x="30850" y="3689"/>
                      <a:pt x="30742" y="3736"/>
                    </a:cubicBezTo>
                    <a:lnTo>
                      <a:pt x="30742" y="3724"/>
                    </a:lnTo>
                    <a:cubicBezTo>
                      <a:pt x="30742" y="3689"/>
                      <a:pt x="30742" y="3677"/>
                      <a:pt x="30731" y="3641"/>
                    </a:cubicBezTo>
                    <a:cubicBezTo>
                      <a:pt x="30838" y="3570"/>
                      <a:pt x="30945" y="3510"/>
                      <a:pt x="31064" y="3439"/>
                    </a:cubicBezTo>
                    <a:close/>
                    <a:moveTo>
                      <a:pt x="32338" y="3570"/>
                    </a:moveTo>
                    <a:lnTo>
                      <a:pt x="32338" y="3594"/>
                    </a:lnTo>
                    <a:lnTo>
                      <a:pt x="32338" y="3629"/>
                    </a:lnTo>
                    <a:cubicBezTo>
                      <a:pt x="32255" y="3677"/>
                      <a:pt x="32147" y="3736"/>
                      <a:pt x="32052" y="3784"/>
                    </a:cubicBezTo>
                    <a:lnTo>
                      <a:pt x="32052" y="3677"/>
                    </a:lnTo>
                    <a:cubicBezTo>
                      <a:pt x="32147" y="3653"/>
                      <a:pt x="32231" y="3617"/>
                      <a:pt x="32338" y="3570"/>
                    </a:cubicBezTo>
                    <a:close/>
                    <a:moveTo>
                      <a:pt x="30385" y="3867"/>
                    </a:moveTo>
                    <a:lnTo>
                      <a:pt x="30385" y="3903"/>
                    </a:lnTo>
                    <a:cubicBezTo>
                      <a:pt x="30350" y="3927"/>
                      <a:pt x="30278" y="3951"/>
                      <a:pt x="30242" y="3975"/>
                    </a:cubicBezTo>
                    <a:cubicBezTo>
                      <a:pt x="30278" y="3951"/>
                      <a:pt x="30350" y="3915"/>
                      <a:pt x="30385" y="3867"/>
                    </a:cubicBezTo>
                    <a:close/>
                    <a:moveTo>
                      <a:pt x="40470" y="2165"/>
                    </a:moveTo>
                    <a:lnTo>
                      <a:pt x="40470" y="2165"/>
                    </a:lnTo>
                    <a:cubicBezTo>
                      <a:pt x="40720" y="2177"/>
                      <a:pt x="40958" y="2189"/>
                      <a:pt x="41208" y="2189"/>
                    </a:cubicBezTo>
                    <a:cubicBezTo>
                      <a:pt x="40303" y="2760"/>
                      <a:pt x="39422" y="3367"/>
                      <a:pt x="38577" y="4010"/>
                    </a:cubicBezTo>
                    <a:cubicBezTo>
                      <a:pt x="39196" y="3463"/>
                      <a:pt x="39803" y="2915"/>
                      <a:pt x="40422" y="2367"/>
                    </a:cubicBezTo>
                    <a:cubicBezTo>
                      <a:pt x="40494" y="2308"/>
                      <a:pt x="40494" y="2224"/>
                      <a:pt x="40470" y="2165"/>
                    </a:cubicBezTo>
                    <a:close/>
                    <a:moveTo>
                      <a:pt x="39172" y="2129"/>
                    </a:moveTo>
                    <a:cubicBezTo>
                      <a:pt x="38362" y="2772"/>
                      <a:pt x="37565" y="3391"/>
                      <a:pt x="36755" y="4022"/>
                    </a:cubicBezTo>
                    <a:cubicBezTo>
                      <a:pt x="37446" y="3415"/>
                      <a:pt x="38100" y="2772"/>
                      <a:pt x="38755" y="2129"/>
                    </a:cubicBezTo>
                    <a:close/>
                    <a:moveTo>
                      <a:pt x="31695" y="3855"/>
                    </a:moveTo>
                    <a:cubicBezTo>
                      <a:pt x="31695" y="3903"/>
                      <a:pt x="31695" y="3951"/>
                      <a:pt x="31683" y="3986"/>
                    </a:cubicBezTo>
                    <a:cubicBezTo>
                      <a:pt x="31576" y="4046"/>
                      <a:pt x="31457" y="4105"/>
                      <a:pt x="31350" y="4165"/>
                    </a:cubicBezTo>
                    <a:cubicBezTo>
                      <a:pt x="31350" y="4153"/>
                      <a:pt x="31373" y="4153"/>
                      <a:pt x="31373" y="4141"/>
                    </a:cubicBezTo>
                    <a:cubicBezTo>
                      <a:pt x="31373" y="4094"/>
                      <a:pt x="31385" y="4034"/>
                      <a:pt x="31385" y="3986"/>
                    </a:cubicBezTo>
                    <a:lnTo>
                      <a:pt x="31695" y="3855"/>
                    </a:lnTo>
                    <a:close/>
                    <a:moveTo>
                      <a:pt x="31052" y="4141"/>
                    </a:moveTo>
                    <a:cubicBezTo>
                      <a:pt x="31052" y="4213"/>
                      <a:pt x="31123" y="4260"/>
                      <a:pt x="31159" y="4272"/>
                    </a:cubicBezTo>
                    <a:cubicBezTo>
                      <a:pt x="31016" y="4367"/>
                      <a:pt x="30861" y="4451"/>
                      <a:pt x="30707" y="4522"/>
                    </a:cubicBezTo>
                    <a:cubicBezTo>
                      <a:pt x="30719" y="4451"/>
                      <a:pt x="30731" y="4356"/>
                      <a:pt x="30731" y="4272"/>
                    </a:cubicBezTo>
                    <a:cubicBezTo>
                      <a:pt x="30850" y="4248"/>
                      <a:pt x="30957" y="4201"/>
                      <a:pt x="31052" y="4141"/>
                    </a:cubicBezTo>
                    <a:close/>
                    <a:moveTo>
                      <a:pt x="30326" y="4475"/>
                    </a:moveTo>
                    <a:cubicBezTo>
                      <a:pt x="30326" y="4570"/>
                      <a:pt x="30326" y="4641"/>
                      <a:pt x="30361" y="4725"/>
                    </a:cubicBezTo>
                    <a:cubicBezTo>
                      <a:pt x="30302" y="4760"/>
                      <a:pt x="30230" y="4808"/>
                      <a:pt x="30171" y="4856"/>
                    </a:cubicBezTo>
                    <a:cubicBezTo>
                      <a:pt x="30183" y="4748"/>
                      <a:pt x="30195" y="4653"/>
                      <a:pt x="30195" y="4534"/>
                    </a:cubicBezTo>
                    <a:cubicBezTo>
                      <a:pt x="30242" y="4522"/>
                      <a:pt x="30290" y="4498"/>
                      <a:pt x="30326" y="4475"/>
                    </a:cubicBezTo>
                    <a:close/>
                    <a:moveTo>
                      <a:pt x="29778" y="4737"/>
                    </a:moveTo>
                    <a:lnTo>
                      <a:pt x="29778" y="4737"/>
                    </a:lnTo>
                    <a:cubicBezTo>
                      <a:pt x="29766" y="4856"/>
                      <a:pt x="29754" y="4963"/>
                      <a:pt x="29766" y="5082"/>
                    </a:cubicBezTo>
                    <a:cubicBezTo>
                      <a:pt x="29588" y="5177"/>
                      <a:pt x="29409" y="5284"/>
                      <a:pt x="29242" y="5391"/>
                    </a:cubicBezTo>
                    <a:cubicBezTo>
                      <a:pt x="29254" y="5320"/>
                      <a:pt x="29254" y="5237"/>
                      <a:pt x="29254" y="5165"/>
                    </a:cubicBezTo>
                    <a:cubicBezTo>
                      <a:pt x="29254" y="5106"/>
                      <a:pt x="29266" y="5034"/>
                      <a:pt x="29266" y="4975"/>
                    </a:cubicBezTo>
                    <a:cubicBezTo>
                      <a:pt x="29421" y="4879"/>
                      <a:pt x="29599" y="4808"/>
                      <a:pt x="29778" y="4737"/>
                    </a:cubicBezTo>
                    <a:close/>
                    <a:moveTo>
                      <a:pt x="28956" y="5106"/>
                    </a:moveTo>
                    <a:lnTo>
                      <a:pt x="28956" y="5106"/>
                    </a:lnTo>
                    <a:cubicBezTo>
                      <a:pt x="28933" y="5260"/>
                      <a:pt x="28945" y="5403"/>
                      <a:pt x="28992" y="5522"/>
                    </a:cubicBezTo>
                    <a:cubicBezTo>
                      <a:pt x="28873" y="5594"/>
                      <a:pt x="28754" y="5653"/>
                      <a:pt x="28635" y="5725"/>
                    </a:cubicBezTo>
                    <a:cubicBezTo>
                      <a:pt x="28671" y="5582"/>
                      <a:pt x="28671" y="5403"/>
                      <a:pt x="28659" y="5237"/>
                    </a:cubicBezTo>
                    <a:cubicBezTo>
                      <a:pt x="28754" y="5189"/>
                      <a:pt x="28861" y="5153"/>
                      <a:pt x="28956" y="5106"/>
                    </a:cubicBezTo>
                    <a:close/>
                    <a:moveTo>
                      <a:pt x="28349" y="5391"/>
                    </a:moveTo>
                    <a:cubicBezTo>
                      <a:pt x="28349" y="5558"/>
                      <a:pt x="28361" y="5701"/>
                      <a:pt x="28421" y="5820"/>
                    </a:cubicBezTo>
                    <a:cubicBezTo>
                      <a:pt x="28421" y="5832"/>
                      <a:pt x="28445" y="5832"/>
                      <a:pt x="28456" y="5832"/>
                    </a:cubicBezTo>
                    <a:cubicBezTo>
                      <a:pt x="28278" y="5939"/>
                      <a:pt x="28099" y="6046"/>
                      <a:pt x="27921" y="6165"/>
                    </a:cubicBezTo>
                    <a:cubicBezTo>
                      <a:pt x="27992" y="5987"/>
                      <a:pt x="28004" y="5760"/>
                      <a:pt x="28004" y="5546"/>
                    </a:cubicBezTo>
                    <a:cubicBezTo>
                      <a:pt x="28052" y="5534"/>
                      <a:pt x="28111" y="5510"/>
                      <a:pt x="28171" y="5475"/>
                    </a:cubicBezTo>
                    <a:lnTo>
                      <a:pt x="28349" y="5391"/>
                    </a:lnTo>
                    <a:close/>
                    <a:moveTo>
                      <a:pt x="45066" y="5963"/>
                    </a:moveTo>
                    <a:lnTo>
                      <a:pt x="45066" y="6284"/>
                    </a:lnTo>
                    <a:lnTo>
                      <a:pt x="45018" y="6332"/>
                    </a:lnTo>
                    <a:lnTo>
                      <a:pt x="45066" y="5963"/>
                    </a:lnTo>
                    <a:close/>
                    <a:moveTo>
                      <a:pt x="44970" y="6653"/>
                    </a:moveTo>
                    <a:cubicBezTo>
                      <a:pt x="44970" y="6665"/>
                      <a:pt x="44970" y="6689"/>
                      <a:pt x="44982" y="6701"/>
                    </a:cubicBezTo>
                    <a:cubicBezTo>
                      <a:pt x="44970" y="6713"/>
                      <a:pt x="44970" y="6749"/>
                      <a:pt x="44958" y="6761"/>
                    </a:cubicBezTo>
                    <a:cubicBezTo>
                      <a:pt x="44958" y="6725"/>
                      <a:pt x="44958" y="6689"/>
                      <a:pt x="44970" y="6653"/>
                    </a:cubicBezTo>
                    <a:close/>
                    <a:moveTo>
                      <a:pt x="27706" y="5737"/>
                    </a:moveTo>
                    <a:cubicBezTo>
                      <a:pt x="27694" y="5891"/>
                      <a:pt x="27694" y="6058"/>
                      <a:pt x="27742" y="6213"/>
                    </a:cubicBezTo>
                    <a:cubicBezTo>
                      <a:pt x="27754" y="6237"/>
                      <a:pt x="27766" y="6249"/>
                      <a:pt x="27802" y="6261"/>
                    </a:cubicBezTo>
                    <a:cubicBezTo>
                      <a:pt x="27373" y="6522"/>
                      <a:pt x="26932" y="6784"/>
                      <a:pt x="26504" y="7058"/>
                    </a:cubicBezTo>
                    <a:cubicBezTo>
                      <a:pt x="26563" y="6820"/>
                      <a:pt x="26575" y="6558"/>
                      <a:pt x="26575" y="6308"/>
                    </a:cubicBezTo>
                    <a:cubicBezTo>
                      <a:pt x="26718" y="6213"/>
                      <a:pt x="26861" y="6130"/>
                      <a:pt x="27028" y="6058"/>
                    </a:cubicBezTo>
                    <a:lnTo>
                      <a:pt x="27028" y="6058"/>
                    </a:lnTo>
                    <a:cubicBezTo>
                      <a:pt x="27016" y="6189"/>
                      <a:pt x="27016" y="6332"/>
                      <a:pt x="27040" y="6463"/>
                    </a:cubicBezTo>
                    <a:cubicBezTo>
                      <a:pt x="27045" y="6519"/>
                      <a:pt x="27088" y="6544"/>
                      <a:pt x="27135" y="6544"/>
                    </a:cubicBezTo>
                    <a:cubicBezTo>
                      <a:pt x="27188" y="6544"/>
                      <a:pt x="27247" y="6513"/>
                      <a:pt x="27266" y="6463"/>
                    </a:cubicBezTo>
                    <a:cubicBezTo>
                      <a:pt x="27302" y="6284"/>
                      <a:pt x="27325" y="6106"/>
                      <a:pt x="27337" y="5915"/>
                    </a:cubicBezTo>
                    <a:cubicBezTo>
                      <a:pt x="27456" y="5856"/>
                      <a:pt x="27587" y="5796"/>
                      <a:pt x="27706" y="5737"/>
                    </a:cubicBezTo>
                    <a:close/>
                    <a:moveTo>
                      <a:pt x="26278" y="6415"/>
                    </a:moveTo>
                    <a:lnTo>
                      <a:pt x="26278" y="6415"/>
                    </a:lnTo>
                    <a:cubicBezTo>
                      <a:pt x="26254" y="6642"/>
                      <a:pt x="26242" y="6880"/>
                      <a:pt x="26266" y="7106"/>
                    </a:cubicBezTo>
                    <a:cubicBezTo>
                      <a:pt x="26266" y="7118"/>
                      <a:pt x="26278" y="7130"/>
                      <a:pt x="26301" y="7142"/>
                    </a:cubicBezTo>
                    <a:cubicBezTo>
                      <a:pt x="26182" y="7225"/>
                      <a:pt x="26063" y="7296"/>
                      <a:pt x="25920" y="7368"/>
                    </a:cubicBezTo>
                    <a:cubicBezTo>
                      <a:pt x="25956" y="7249"/>
                      <a:pt x="25908" y="7142"/>
                      <a:pt x="25908" y="7023"/>
                    </a:cubicBezTo>
                    <a:cubicBezTo>
                      <a:pt x="25897" y="6892"/>
                      <a:pt x="25897" y="6749"/>
                      <a:pt x="25908" y="6606"/>
                    </a:cubicBezTo>
                    <a:cubicBezTo>
                      <a:pt x="26039" y="6546"/>
                      <a:pt x="26159" y="6475"/>
                      <a:pt x="26278" y="6415"/>
                    </a:cubicBezTo>
                    <a:close/>
                    <a:moveTo>
                      <a:pt x="25647" y="6749"/>
                    </a:moveTo>
                    <a:lnTo>
                      <a:pt x="25647" y="6749"/>
                    </a:lnTo>
                    <a:cubicBezTo>
                      <a:pt x="25611" y="6999"/>
                      <a:pt x="25611" y="7296"/>
                      <a:pt x="25766" y="7475"/>
                    </a:cubicBezTo>
                    <a:cubicBezTo>
                      <a:pt x="25647" y="7558"/>
                      <a:pt x="25504" y="7642"/>
                      <a:pt x="25385" y="7713"/>
                    </a:cubicBezTo>
                    <a:cubicBezTo>
                      <a:pt x="25373" y="7642"/>
                      <a:pt x="25361" y="7558"/>
                      <a:pt x="25361" y="7475"/>
                    </a:cubicBezTo>
                    <a:cubicBezTo>
                      <a:pt x="25325" y="7296"/>
                      <a:pt x="25301" y="7106"/>
                      <a:pt x="25266" y="6927"/>
                    </a:cubicBezTo>
                    <a:cubicBezTo>
                      <a:pt x="25385" y="6868"/>
                      <a:pt x="25527" y="6808"/>
                      <a:pt x="25647" y="6749"/>
                    </a:cubicBezTo>
                    <a:close/>
                    <a:moveTo>
                      <a:pt x="25004" y="7058"/>
                    </a:moveTo>
                    <a:cubicBezTo>
                      <a:pt x="25016" y="7201"/>
                      <a:pt x="25016" y="7368"/>
                      <a:pt x="25027" y="7523"/>
                    </a:cubicBezTo>
                    <a:cubicBezTo>
                      <a:pt x="25051" y="7654"/>
                      <a:pt x="25051" y="7773"/>
                      <a:pt x="25075" y="7892"/>
                    </a:cubicBezTo>
                    <a:cubicBezTo>
                      <a:pt x="24968" y="7951"/>
                      <a:pt x="24873" y="8023"/>
                      <a:pt x="24765" y="8082"/>
                    </a:cubicBezTo>
                    <a:cubicBezTo>
                      <a:pt x="24754" y="7975"/>
                      <a:pt x="24718" y="7856"/>
                      <a:pt x="24694" y="7737"/>
                    </a:cubicBezTo>
                    <a:cubicBezTo>
                      <a:pt x="24658" y="7582"/>
                      <a:pt x="24658" y="7427"/>
                      <a:pt x="24670" y="7261"/>
                    </a:cubicBezTo>
                    <a:cubicBezTo>
                      <a:pt x="24670" y="7249"/>
                      <a:pt x="24658" y="7237"/>
                      <a:pt x="24658" y="7225"/>
                    </a:cubicBezTo>
                    <a:cubicBezTo>
                      <a:pt x="24777" y="7165"/>
                      <a:pt x="24896" y="7118"/>
                      <a:pt x="25004" y="7058"/>
                    </a:cubicBezTo>
                    <a:close/>
                    <a:moveTo>
                      <a:pt x="23301" y="7880"/>
                    </a:moveTo>
                    <a:cubicBezTo>
                      <a:pt x="23301" y="7892"/>
                      <a:pt x="23289" y="7904"/>
                      <a:pt x="23289" y="7915"/>
                    </a:cubicBezTo>
                    <a:cubicBezTo>
                      <a:pt x="23289" y="7975"/>
                      <a:pt x="23289" y="8035"/>
                      <a:pt x="23301" y="8094"/>
                    </a:cubicBezTo>
                    <a:cubicBezTo>
                      <a:pt x="23241" y="8046"/>
                      <a:pt x="23170" y="7999"/>
                      <a:pt x="23099" y="7963"/>
                    </a:cubicBezTo>
                    <a:cubicBezTo>
                      <a:pt x="23170" y="7939"/>
                      <a:pt x="23230" y="7904"/>
                      <a:pt x="23301" y="7880"/>
                    </a:cubicBezTo>
                    <a:close/>
                    <a:moveTo>
                      <a:pt x="47328" y="7463"/>
                    </a:moveTo>
                    <a:cubicBezTo>
                      <a:pt x="47352" y="7582"/>
                      <a:pt x="47387" y="7725"/>
                      <a:pt x="47387" y="7892"/>
                    </a:cubicBezTo>
                    <a:cubicBezTo>
                      <a:pt x="47399" y="7951"/>
                      <a:pt x="47423" y="7999"/>
                      <a:pt x="47471" y="8023"/>
                    </a:cubicBezTo>
                    <a:cubicBezTo>
                      <a:pt x="47435" y="8046"/>
                      <a:pt x="47399" y="8082"/>
                      <a:pt x="47352" y="8118"/>
                    </a:cubicBezTo>
                    <a:cubicBezTo>
                      <a:pt x="47316" y="8142"/>
                      <a:pt x="47268" y="8154"/>
                      <a:pt x="47221" y="8189"/>
                    </a:cubicBezTo>
                    <a:cubicBezTo>
                      <a:pt x="47268" y="7951"/>
                      <a:pt x="47316" y="7701"/>
                      <a:pt x="47328" y="7463"/>
                    </a:cubicBezTo>
                    <a:close/>
                    <a:moveTo>
                      <a:pt x="22789" y="8106"/>
                    </a:moveTo>
                    <a:cubicBezTo>
                      <a:pt x="22789" y="8130"/>
                      <a:pt x="22813" y="8130"/>
                      <a:pt x="22849" y="8130"/>
                    </a:cubicBezTo>
                    <a:cubicBezTo>
                      <a:pt x="22860" y="8142"/>
                      <a:pt x="22860" y="8154"/>
                      <a:pt x="22872" y="8154"/>
                    </a:cubicBezTo>
                    <a:cubicBezTo>
                      <a:pt x="22825" y="8154"/>
                      <a:pt x="22801" y="8189"/>
                      <a:pt x="22789" y="8225"/>
                    </a:cubicBezTo>
                    <a:lnTo>
                      <a:pt x="22706" y="8154"/>
                    </a:lnTo>
                    <a:cubicBezTo>
                      <a:pt x="22741" y="8142"/>
                      <a:pt x="22753" y="8130"/>
                      <a:pt x="22789" y="8106"/>
                    </a:cubicBezTo>
                    <a:close/>
                    <a:moveTo>
                      <a:pt x="23134" y="8225"/>
                    </a:moveTo>
                    <a:cubicBezTo>
                      <a:pt x="23170" y="8249"/>
                      <a:pt x="23218" y="8261"/>
                      <a:pt x="23241" y="8273"/>
                    </a:cubicBezTo>
                    <a:cubicBezTo>
                      <a:pt x="23253" y="8281"/>
                      <a:pt x="23264" y="8283"/>
                      <a:pt x="23273" y="8283"/>
                    </a:cubicBezTo>
                    <a:cubicBezTo>
                      <a:pt x="23292" y="8283"/>
                      <a:pt x="23305" y="8273"/>
                      <a:pt x="23313" y="8273"/>
                    </a:cubicBezTo>
                    <a:cubicBezTo>
                      <a:pt x="23313" y="8320"/>
                      <a:pt x="23337" y="8344"/>
                      <a:pt x="23349" y="8392"/>
                    </a:cubicBezTo>
                    <a:cubicBezTo>
                      <a:pt x="23277" y="8332"/>
                      <a:pt x="23218" y="8296"/>
                      <a:pt x="23134" y="8225"/>
                    </a:cubicBezTo>
                    <a:close/>
                    <a:moveTo>
                      <a:pt x="23682" y="7713"/>
                    </a:moveTo>
                    <a:cubicBezTo>
                      <a:pt x="23658" y="7975"/>
                      <a:pt x="23658" y="8296"/>
                      <a:pt x="23718" y="8570"/>
                    </a:cubicBezTo>
                    <a:cubicBezTo>
                      <a:pt x="23682" y="8558"/>
                      <a:pt x="23634" y="8523"/>
                      <a:pt x="23587" y="8511"/>
                    </a:cubicBezTo>
                    <a:cubicBezTo>
                      <a:pt x="23551" y="8320"/>
                      <a:pt x="23515" y="8130"/>
                      <a:pt x="23503" y="7915"/>
                    </a:cubicBezTo>
                    <a:cubicBezTo>
                      <a:pt x="23503" y="7856"/>
                      <a:pt x="23456" y="7832"/>
                      <a:pt x="23408" y="7832"/>
                    </a:cubicBezTo>
                    <a:cubicBezTo>
                      <a:pt x="23503" y="7785"/>
                      <a:pt x="23587" y="7737"/>
                      <a:pt x="23682" y="7713"/>
                    </a:cubicBezTo>
                    <a:close/>
                    <a:moveTo>
                      <a:pt x="24432" y="7344"/>
                    </a:moveTo>
                    <a:lnTo>
                      <a:pt x="24432" y="7344"/>
                    </a:lnTo>
                    <a:cubicBezTo>
                      <a:pt x="24396" y="7642"/>
                      <a:pt x="24396" y="7999"/>
                      <a:pt x="24527" y="8261"/>
                    </a:cubicBezTo>
                    <a:cubicBezTo>
                      <a:pt x="24468" y="8296"/>
                      <a:pt x="24408" y="8332"/>
                      <a:pt x="24361" y="8368"/>
                    </a:cubicBezTo>
                    <a:cubicBezTo>
                      <a:pt x="24373" y="8237"/>
                      <a:pt x="24349" y="8142"/>
                      <a:pt x="24325" y="8011"/>
                    </a:cubicBezTo>
                    <a:cubicBezTo>
                      <a:pt x="24313" y="7844"/>
                      <a:pt x="24313" y="7701"/>
                      <a:pt x="24325" y="7534"/>
                    </a:cubicBezTo>
                    <a:cubicBezTo>
                      <a:pt x="24325" y="7481"/>
                      <a:pt x="24289" y="7454"/>
                      <a:pt x="24252" y="7454"/>
                    </a:cubicBezTo>
                    <a:cubicBezTo>
                      <a:pt x="24215" y="7454"/>
                      <a:pt x="24176" y="7481"/>
                      <a:pt x="24170" y="7534"/>
                    </a:cubicBezTo>
                    <a:cubicBezTo>
                      <a:pt x="24134" y="7796"/>
                      <a:pt x="24075" y="8177"/>
                      <a:pt x="24230" y="8416"/>
                    </a:cubicBezTo>
                    <a:cubicBezTo>
                      <a:pt x="24230" y="8427"/>
                      <a:pt x="24242" y="8427"/>
                      <a:pt x="24254" y="8439"/>
                    </a:cubicBezTo>
                    <a:cubicBezTo>
                      <a:pt x="24170" y="8499"/>
                      <a:pt x="24075" y="8558"/>
                      <a:pt x="23992" y="8606"/>
                    </a:cubicBezTo>
                    <a:cubicBezTo>
                      <a:pt x="23956" y="8475"/>
                      <a:pt x="23932" y="8320"/>
                      <a:pt x="23920" y="8189"/>
                    </a:cubicBezTo>
                    <a:cubicBezTo>
                      <a:pt x="23896" y="7999"/>
                      <a:pt x="23884" y="7796"/>
                      <a:pt x="23896" y="7606"/>
                    </a:cubicBezTo>
                    <a:cubicBezTo>
                      <a:pt x="24063" y="7523"/>
                      <a:pt x="24242" y="7427"/>
                      <a:pt x="24432" y="7344"/>
                    </a:cubicBezTo>
                    <a:close/>
                    <a:moveTo>
                      <a:pt x="21896" y="8535"/>
                    </a:moveTo>
                    <a:lnTo>
                      <a:pt x="21896" y="8535"/>
                    </a:lnTo>
                    <a:cubicBezTo>
                      <a:pt x="21860" y="8606"/>
                      <a:pt x="21848" y="8666"/>
                      <a:pt x="21825" y="8749"/>
                    </a:cubicBezTo>
                    <a:lnTo>
                      <a:pt x="21825" y="8606"/>
                    </a:lnTo>
                    <a:cubicBezTo>
                      <a:pt x="21825" y="8570"/>
                      <a:pt x="21860" y="8547"/>
                      <a:pt x="21896" y="8535"/>
                    </a:cubicBezTo>
                    <a:close/>
                    <a:moveTo>
                      <a:pt x="26099" y="7665"/>
                    </a:moveTo>
                    <a:cubicBezTo>
                      <a:pt x="25539" y="8046"/>
                      <a:pt x="25004" y="8463"/>
                      <a:pt x="24468" y="8880"/>
                    </a:cubicBezTo>
                    <a:cubicBezTo>
                      <a:pt x="24337" y="8832"/>
                      <a:pt x="24182" y="8785"/>
                      <a:pt x="24051" y="8725"/>
                    </a:cubicBezTo>
                    <a:cubicBezTo>
                      <a:pt x="24730" y="8380"/>
                      <a:pt x="25420" y="8023"/>
                      <a:pt x="26099" y="7665"/>
                    </a:cubicBezTo>
                    <a:close/>
                    <a:moveTo>
                      <a:pt x="39767" y="2141"/>
                    </a:moveTo>
                    <a:cubicBezTo>
                      <a:pt x="39886" y="2141"/>
                      <a:pt x="39982" y="2141"/>
                      <a:pt x="40101" y="2153"/>
                    </a:cubicBezTo>
                    <a:cubicBezTo>
                      <a:pt x="37303" y="4558"/>
                      <a:pt x="34374" y="6749"/>
                      <a:pt x="31433" y="8939"/>
                    </a:cubicBezTo>
                    <a:cubicBezTo>
                      <a:pt x="31326" y="8963"/>
                      <a:pt x="31219" y="8987"/>
                      <a:pt x="31123" y="8999"/>
                    </a:cubicBezTo>
                    <a:cubicBezTo>
                      <a:pt x="31016" y="9023"/>
                      <a:pt x="30921" y="9023"/>
                      <a:pt x="30826" y="9035"/>
                    </a:cubicBezTo>
                    <a:cubicBezTo>
                      <a:pt x="33945" y="7070"/>
                      <a:pt x="36898" y="4748"/>
                      <a:pt x="39684" y="2379"/>
                    </a:cubicBezTo>
                    <a:cubicBezTo>
                      <a:pt x="39779" y="2308"/>
                      <a:pt x="39791" y="2212"/>
                      <a:pt x="39767" y="2141"/>
                    </a:cubicBezTo>
                    <a:close/>
                    <a:moveTo>
                      <a:pt x="33743" y="3796"/>
                    </a:moveTo>
                    <a:lnTo>
                      <a:pt x="33743" y="3796"/>
                    </a:lnTo>
                    <a:cubicBezTo>
                      <a:pt x="30861" y="5475"/>
                      <a:pt x="27992" y="7225"/>
                      <a:pt x="25313" y="9166"/>
                    </a:cubicBezTo>
                    <a:cubicBezTo>
                      <a:pt x="25099" y="9106"/>
                      <a:pt x="24885" y="9035"/>
                      <a:pt x="24670" y="8963"/>
                    </a:cubicBezTo>
                    <a:cubicBezTo>
                      <a:pt x="27647" y="7106"/>
                      <a:pt x="30659" y="5415"/>
                      <a:pt x="33743" y="3796"/>
                    </a:cubicBezTo>
                    <a:close/>
                    <a:moveTo>
                      <a:pt x="38303" y="2141"/>
                    </a:moveTo>
                    <a:cubicBezTo>
                      <a:pt x="35291" y="4570"/>
                      <a:pt x="32266" y="6963"/>
                      <a:pt x="29159" y="9261"/>
                    </a:cubicBezTo>
                    <a:cubicBezTo>
                      <a:pt x="28587" y="9332"/>
                      <a:pt x="28004" y="9392"/>
                      <a:pt x="27444" y="9404"/>
                    </a:cubicBezTo>
                    <a:cubicBezTo>
                      <a:pt x="30909" y="7118"/>
                      <a:pt x="34660" y="4927"/>
                      <a:pt x="37743" y="2189"/>
                    </a:cubicBezTo>
                    <a:cubicBezTo>
                      <a:pt x="37934" y="2165"/>
                      <a:pt x="38124" y="2141"/>
                      <a:pt x="38303" y="2141"/>
                    </a:cubicBezTo>
                    <a:close/>
                    <a:moveTo>
                      <a:pt x="34469" y="3879"/>
                    </a:moveTo>
                    <a:lnTo>
                      <a:pt x="34469" y="3879"/>
                    </a:lnTo>
                    <a:cubicBezTo>
                      <a:pt x="31754" y="5618"/>
                      <a:pt x="29171" y="7618"/>
                      <a:pt x="26575" y="9428"/>
                    </a:cubicBezTo>
                    <a:lnTo>
                      <a:pt x="26420" y="9428"/>
                    </a:lnTo>
                    <a:cubicBezTo>
                      <a:pt x="26159" y="9380"/>
                      <a:pt x="25897" y="9320"/>
                      <a:pt x="25647" y="9261"/>
                    </a:cubicBezTo>
                    <a:cubicBezTo>
                      <a:pt x="28635" y="7582"/>
                      <a:pt x="31540" y="5701"/>
                      <a:pt x="34469" y="3879"/>
                    </a:cubicBezTo>
                    <a:close/>
                    <a:moveTo>
                      <a:pt x="46695" y="6854"/>
                    </a:moveTo>
                    <a:cubicBezTo>
                      <a:pt x="46825" y="6854"/>
                      <a:pt x="46938" y="6889"/>
                      <a:pt x="47042" y="6951"/>
                    </a:cubicBezTo>
                    <a:cubicBezTo>
                      <a:pt x="47018" y="7118"/>
                      <a:pt x="46994" y="7284"/>
                      <a:pt x="47018" y="7427"/>
                    </a:cubicBezTo>
                    <a:cubicBezTo>
                      <a:pt x="47018" y="7451"/>
                      <a:pt x="47030" y="7475"/>
                      <a:pt x="47042" y="7499"/>
                    </a:cubicBezTo>
                    <a:cubicBezTo>
                      <a:pt x="46983" y="7773"/>
                      <a:pt x="46935" y="8023"/>
                      <a:pt x="46923" y="8296"/>
                    </a:cubicBezTo>
                    <a:cubicBezTo>
                      <a:pt x="46923" y="8320"/>
                      <a:pt x="46935" y="8332"/>
                      <a:pt x="46935" y="8344"/>
                    </a:cubicBezTo>
                    <a:cubicBezTo>
                      <a:pt x="46744" y="8475"/>
                      <a:pt x="46554" y="8606"/>
                      <a:pt x="46352" y="8773"/>
                    </a:cubicBezTo>
                    <a:cubicBezTo>
                      <a:pt x="45828" y="9189"/>
                      <a:pt x="45280" y="9582"/>
                      <a:pt x="44732" y="9975"/>
                    </a:cubicBezTo>
                    <a:lnTo>
                      <a:pt x="44720" y="9963"/>
                    </a:lnTo>
                    <a:cubicBezTo>
                      <a:pt x="44828" y="9320"/>
                      <a:pt x="44887" y="8677"/>
                      <a:pt x="44958" y="8035"/>
                    </a:cubicBezTo>
                    <a:cubicBezTo>
                      <a:pt x="44970" y="7951"/>
                      <a:pt x="44899" y="7904"/>
                      <a:pt x="44828" y="7892"/>
                    </a:cubicBezTo>
                    <a:cubicBezTo>
                      <a:pt x="45006" y="7737"/>
                      <a:pt x="45197" y="7594"/>
                      <a:pt x="45387" y="7439"/>
                    </a:cubicBezTo>
                    <a:lnTo>
                      <a:pt x="45387" y="7439"/>
                    </a:lnTo>
                    <a:cubicBezTo>
                      <a:pt x="45256" y="8058"/>
                      <a:pt x="45125" y="8666"/>
                      <a:pt x="45018" y="9273"/>
                    </a:cubicBezTo>
                    <a:cubicBezTo>
                      <a:pt x="44989" y="9424"/>
                      <a:pt x="45109" y="9527"/>
                      <a:pt x="45228" y="9527"/>
                    </a:cubicBezTo>
                    <a:cubicBezTo>
                      <a:pt x="45307" y="9527"/>
                      <a:pt x="45385" y="9483"/>
                      <a:pt x="45423" y="9380"/>
                    </a:cubicBezTo>
                    <a:cubicBezTo>
                      <a:pt x="45435" y="9320"/>
                      <a:pt x="45459" y="9249"/>
                      <a:pt x="45482" y="9189"/>
                    </a:cubicBezTo>
                    <a:cubicBezTo>
                      <a:pt x="45494" y="9142"/>
                      <a:pt x="45482" y="9094"/>
                      <a:pt x="45459" y="9070"/>
                    </a:cubicBezTo>
                    <a:cubicBezTo>
                      <a:pt x="45554" y="8475"/>
                      <a:pt x="45625" y="7880"/>
                      <a:pt x="45697" y="7284"/>
                    </a:cubicBezTo>
                    <a:cubicBezTo>
                      <a:pt x="45697" y="7261"/>
                      <a:pt x="45685" y="7249"/>
                      <a:pt x="45685" y="7237"/>
                    </a:cubicBezTo>
                    <a:cubicBezTo>
                      <a:pt x="45756" y="7189"/>
                      <a:pt x="45840" y="7142"/>
                      <a:pt x="45923" y="7106"/>
                    </a:cubicBezTo>
                    <a:lnTo>
                      <a:pt x="45923" y="7106"/>
                    </a:lnTo>
                    <a:cubicBezTo>
                      <a:pt x="45804" y="7665"/>
                      <a:pt x="45685" y="8249"/>
                      <a:pt x="45601" y="8832"/>
                    </a:cubicBezTo>
                    <a:cubicBezTo>
                      <a:pt x="45580" y="8963"/>
                      <a:pt x="45686" y="9053"/>
                      <a:pt x="45791" y="9053"/>
                    </a:cubicBezTo>
                    <a:cubicBezTo>
                      <a:pt x="45859" y="9053"/>
                      <a:pt x="45926" y="9016"/>
                      <a:pt x="45959" y="8928"/>
                    </a:cubicBezTo>
                    <a:cubicBezTo>
                      <a:pt x="45994" y="8797"/>
                      <a:pt x="46030" y="8666"/>
                      <a:pt x="46078" y="8535"/>
                    </a:cubicBezTo>
                    <a:cubicBezTo>
                      <a:pt x="46090" y="8487"/>
                      <a:pt x="46078" y="8439"/>
                      <a:pt x="46042" y="8416"/>
                    </a:cubicBezTo>
                    <a:cubicBezTo>
                      <a:pt x="46113" y="7951"/>
                      <a:pt x="46173" y="7475"/>
                      <a:pt x="46256" y="7011"/>
                    </a:cubicBezTo>
                    <a:lnTo>
                      <a:pt x="46256" y="6963"/>
                    </a:lnTo>
                    <a:cubicBezTo>
                      <a:pt x="46316" y="6939"/>
                      <a:pt x="46375" y="6927"/>
                      <a:pt x="46435" y="6903"/>
                    </a:cubicBezTo>
                    <a:lnTo>
                      <a:pt x="46435" y="6903"/>
                    </a:lnTo>
                    <a:cubicBezTo>
                      <a:pt x="46435" y="7142"/>
                      <a:pt x="46435" y="7404"/>
                      <a:pt x="46399" y="7642"/>
                    </a:cubicBezTo>
                    <a:cubicBezTo>
                      <a:pt x="46375" y="7915"/>
                      <a:pt x="46256" y="8213"/>
                      <a:pt x="46280" y="8487"/>
                    </a:cubicBezTo>
                    <a:cubicBezTo>
                      <a:pt x="46287" y="8554"/>
                      <a:pt x="46341" y="8593"/>
                      <a:pt x="46397" y="8593"/>
                    </a:cubicBezTo>
                    <a:cubicBezTo>
                      <a:pt x="46432" y="8593"/>
                      <a:pt x="46467" y="8578"/>
                      <a:pt x="46494" y="8547"/>
                    </a:cubicBezTo>
                    <a:cubicBezTo>
                      <a:pt x="46649" y="8320"/>
                      <a:pt x="46649" y="7963"/>
                      <a:pt x="46685" y="7701"/>
                    </a:cubicBezTo>
                    <a:cubicBezTo>
                      <a:pt x="46697" y="7415"/>
                      <a:pt x="46685" y="7142"/>
                      <a:pt x="46637" y="6856"/>
                    </a:cubicBezTo>
                    <a:cubicBezTo>
                      <a:pt x="46657" y="6854"/>
                      <a:pt x="46676" y="6854"/>
                      <a:pt x="46695" y="6854"/>
                    </a:cubicBezTo>
                    <a:close/>
                    <a:moveTo>
                      <a:pt x="47471" y="8630"/>
                    </a:moveTo>
                    <a:cubicBezTo>
                      <a:pt x="46661" y="9154"/>
                      <a:pt x="45851" y="9701"/>
                      <a:pt x="45054" y="10273"/>
                    </a:cubicBezTo>
                    <a:cubicBezTo>
                      <a:pt x="45590" y="9868"/>
                      <a:pt x="46101" y="9451"/>
                      <a:pt x="46673" y="9094"/>
                    </a:cubicBezTo>
                    <a:cubicBezTo>
                      <a:pt x="46935" y="8916"/>
                      <a:pt x="47209" y="8749"/>
                      <a:pt x="47471" y="8630"/>
                    </a:cubicBezTo>
                    <a:close/>
                    <a:moveTo>
                      <a:pt x="43042" y="9404"/>
                    </a:moveTo>
                    <a:lnTo>
                      <a:pt x="43042" y="9404"/>
                    </a:lnTo>
                    <a:cubicBezTo>
                      <a:pt x="42982" y="9725"/>
                      <a:pt x="42923" y="10047"/>
                      <a:pt x="42875" y="10380"/>
                    </a:cubicBezTo>
                    <a:lnTo>
                      <a:pt x="42827" y="9570"/>
                    </a:lnTo>
                    <a:cubicBezTo>
                      <a:pt x="42911" y="9511"/>
                      <a:pt x="42982" y="9463"/>
                      <a:pt x="43042" y="9404"/>
                    </a:cubicBezTo>
                    <a:close/>
                    <a:moveTo>
                      <a:pt x="44673" y="8023"/>
                    </a:moveTo>
                    <a:lnTo>
                      <a:pt x="44673" y="8023"/>
                    </a:lnTo>
                    <a:cubicBezTo>
                      <a:pt x="44554" y="8725"/>
                      <a:pt x="44399" y="9439"/>
                      <a:pt x="44316" y="10154"/>
                    </a:cubicBezTo>
                    <a:cubicBezTo>
                      <a:pt x="44316" y="10201"/>
                      <a:pt x="44316" y="10225"/>
                      <a:pt x="44339" y="10261"/>
                    </a:cubicBezTo>
                    <a:lnTo>
                      <a:pt x="43625" y="10749"/>
                    </a:lnTo>
                    <a:lnTo>
                      <a:pt x="43625" y="10713"/>
                    </a:lnTo>
                    <a:lnTo>
                      <a:pt x="43625" y="10690"/>
                    </a:lnTo>
                    <a:cubicBezTo>
                      <a:pt x="43708" y="10154"/>
                      <a:pt x="43780" y="9606"/>
                      <a:pt x="43851" y="9070"/>
                    </a:cubicBezTo>
                    <a:cubicBezTo>
                      <a:pt x="43871" y="8970"/>
                      <a:pt x="43790" y="8895"/>
                      <a:pt x="43714" y="8895"/>
                    </a:cubicBezTo>
                    <a:cubicBezTo>
                      <a:pt x="43700" y="8895"/>
                      <a:pt x="43686" y="8898"/>
                      <a:pt x="43673" y="8904"/>
                    </a:cubicBezTo>
                    <a:cubicBezTo>
                      <a:pt x="43768" y="8808"/>
                      <a:pt x="43887" y="8725"/>
                      <a:pt x="44006" y="8606"/>
                    </a:cubicBezTo>
                    <a:lnTo>
                      <a:pt x="44006" y="8606"/>
                    </a:lnTo>
                    <a:cubicBezTo>
                      <a:pt x="43958" y="8916"/>
                      <a:pt x="43899" y="9213"/>
                      <a:pt x="43851" y="9523"/>
                    </a:cubicBezTo>
                    <a:cubicBezTo>
                      <a:pt x="43815" y="9820"/>
                      <a:pt x="43720" y="10118"/>
                      <a:pt x="43768" y="10440"/>
                    </a:cubicBezTo>
                    <a:cubicBezTo>
                      <a:pt x="43774" y="10486"/>
                      <a:pt x="43822" y="10510"/>
                      <a:pt x="43869" y="10510"/>
                    </a:cubicBezTo>
                    <a:cubicBezTo>
                      <a:pt x="43906" y="10510"/>
                      <a:pt x="43943" y="10495"/>
                      <a:pt x="43958" y="10463"/>
                    </a:cubicBezTo>
                    <a:cubicBezTo>
                      <a:pt x="44101" y="10178"/>
                      <a:pt x="44101" y="9868"/>
                      <a:pt x="44125" y="9570"/>
                    </a:cubicBezTo>
                    <a:cubicBezTo>
                      <a:pt x="44173" y="9189"/>
                      <a:pt x="44208" y="8808"/>
                      <a:pt x="44268" y="8427"/>
                    </a:cubicBezTo>
                    <a:cubicBezTo>
                      <a:pt x="44268" y="8416"/>
                      <a:pt x="44256" y="8416"/>
                      <a:pt x="44256" y="8392"/>
                    </a:cubicBezTo>
                    <a:cubicBezTo>
                      <a:pt x="44399" y="8273"/>
                      <a:pt x="44530" y="8154"/>
                      <a:pt x="44673" y="8023"/>
                    </a:cubicBezTo>
                    <a:close/>
                    <a:moveTo>
                      <a:pt x="20836" y="9737"/>
                    </a:moveTo>
                    <a:cubicBezTo>
                      <a:pt x="20860" y="9761"/>
                      <a:pt x="20848" y="9797"/>
                      <a:pt x="20836" y="9832"/>
                    </a:cubicBezTo>
                    <a:cubicBezTo>
                      <a:pt x="20801" y="10130"/>
                      <a:pt x="20717" y="10487"/>
                      <a:pt x="20777" y="10785"/>
                    </a:cubicBezTo>
                    <a:lnTo>
                      <a:pt x="20682" y="10832"/>
                    </a:lnTo>
                    <a:cubicBezTo>
                      <a:pt x="20682" y="10809"/>
                      <a:pt x="20670" y="10785"/>
                      <a:pt x="20658" y="10761"/>
                    </a:cubicBezTo>
                    <a:cubicBezTo>
                      <a:pt x="20670" y="10511"/>
                      <a:pt x="20682" y="10273"/>
                      <a:pt x="20670" y="10011"/>
                    </a:cubicBezTo>
                    <a:cubicBezTo>
                      <a:pt x="20670" y="9940"/>
                      <a:pt x="20634" y="9892"/>
                      <a:pt x="20598" y="9856"/>
                    </a:cubicBezTo>
                    <a:cubicBezTo>
                      <a:pt x="20670" y="9809"/>
                      <a:pt x="20753" y="9773"/>
                      <a:pt x="20836" y="9737"/>
                    </a:cubicBezTo>
                    <a:close/>
                    <a:moveTo>
                      <a:pt x="43601" y="8983"/>
                    </a:moveTo>
                    <a:cubicBezTo>
                      <a:pt x="43601" y="8984"/>
                      <a:pt x="43601" y="8986"/>
                      <a:pt x="43601" y="8987"/>
                    </a:cubicBezTo>
                    <a:cubicBezTo>
                      <a:pt x="43482" y="9606"/>
                      <a:pt x="43351" y="10201"/>
                      <a:pt x="43232" y="10809"/>
                    </a:cubicBezTo>
                    <a:cubicBezTo>
                      <a:pt x="43220" y="10868"/>
                      <a:pt x="43244" y="10928"/>
                      <a:pt x="43280" y="10975"/>
                    </a:cubicBezTo>
                    <a:cubicBezTo>
                      <a:pt x="43220" y="11011"/>
                      <a:pt x="43161" y="11047"/>
                      <a:pt x="43101" y="11094"/>
                    </a:cubicBezTo>
                    <a:cubicBezTo>
                      <a:pt x="43101" y="11071"/>
                      <a:pt x="43113" y="11071"/>
                      <a:pt x="43113" y="11059"/>
                    </a:cubicBezTo>
                    <a:cubicBezTo>
                      <a:pt x="43125" y="10987"/>
                      <a:pt x="43077" y="10940"/>
                      <a:pt x="43030" y="10940"/>
                    </a:cubicBezTo>
                    <a:cubicBezTo>
                      <a:pt x="43089" y="10380"/>
                      <a:pt x="43161" y="9809"/>
                      <a:pt x="43244" y="9261"/>
                    </a:cubicBezTo>
                    <a:cubicBezTo>
                      <a:pt x="43351" y="9166"/>
                      <a:pt x="43458" y="9094"/>
                      <a:pt x="43554" y="9023"/>
                    </a:cubicBezTo>
                    <a:cubicBezTo>
                      <a:pt x="43575" y="9009"/>
                      <a:pt x="43587" y="8995"/>
                      <a:pt x="43601" y="8983"/>
                    </a:cubicBezTo>
                    <a:close/>
                    <a:moveTo>
                      <a:pt x="42208" y="10047"/>
                    </a:moveTo>
                    <a:lnTo>
                      <a:pt x="42208" y="10047"/>
                    </a:lnTo>
                    <a:cubicBezTo>
                      <a:pt x="42137" y="10428"/>
                      <a:pt x="42053" y="10821"/>
                      <a:pt x="42053" y="11213"/>
                    </a:cubicBezTo>
                    <a:cubicBezTo>
                      <a:pt x="42018" y="10892"/>
                      <a:pt x="41970" y="10582"/>
                      <a:pt x="41899" y="10273"/>
                    </a:cubicBezTo>
                    <a:lnTo>
                      <a:pt x="42208" y="10047"/>
                    </a:lnTo>
                    <a:close/>
                    <a:moveTo>
                      <a:pt x="20205" y="10035"/>
                    </a:moveTo>
                    <a:cubicBezTo>
                      <a:pt x="20205" y="10380"/>
                      <a:pt x="20182" y="10702"/>
                      <a:pt x="20134" y="11023"/>
                    </a:cubicBezTo>
                    <a:cubicBezTo>
                      <a:pt x="20122" y="11071"/>
                      <a:pt x="20134" y="11118"/>
                      <a:pt x="20134" y="11154"/>
                    </a:cubicBezTo>
                    <a:cubicBezTo>
                      <a:pt x="20015" y="11225"/>
                      <a:pt x="19896" y="11297"/>
                      <a:pt x="19789" y="11356"/>
                    </a:cubicBezTo>
                    <a:cubicBezTo>
                      <a:pt x="19812" y="11023"/>
                      <a:pt x="19789" y="10702"/>
                      <a:pt x="19789" y="10368"/>
                    </a:cubicBezTo>
                    <a:cubicBezTo>
                      <a:pt x="19789" y="10332"/>
                      <a:pt x="19777" y="10297"/>
                      <a:pt x="19765" y="10249"/>
                    </a:cubicBezTo>
                    <a:lnTo>
                      <a:pt x="20205" y="10035"/>
                    </a:lnTo>
                    <a:close/>
                    <a:moveTo>
                      <a:pt x="42577" y="9749"/>
                    </a:moveTo>
                    <a:cubicBezTo>
                      <a:pt x="42565" y="10035"/>
                      <a:pt x="42553" y="10297"/>
                      <a:pt x="42530" y="10582"/>
                    </a:cubicBezTo>
                    <a:cubicBezTo>
                      <a:pt x="42530" y="10868"/>
                      <a:pt x="42506" y="11166"/>
                      <a:pt x="42565" y="11428"/>
                    </a:cubicBezTo>
                    <a:cubicBezTo>
                      <a:pt x="42411" y="11523"/>
                      <a:pt x="42268" y="11630"/>
                      <a:pt x="42113" y="11714"/>
                    </a:cubicBezTo>
                    <a:cubicBezTo>
                      <a:pt x="42101" y="11594"/>
                      <a:pt x="42101" y="11487"/>
                      <a:pt x="42089" y="11368"/>
                    </a:cubicBezTo>
                    <a:lnTo>
                      <a:pt x="42089" y="11368"/>
                    </a:lnTo>
                    <a:cubicBezTo>
                      <a:pt x="42113" y="11416"/>
                      <a:pt x="42158" y="11443"/>
                      <a:pt x="42199" y="11443"/>
                    </a:cubicBezTo>
                    <a:cubicBezTo>
                      <a:pt x="42241" y="11443"/>
                      <a:pt x="42280" y="11416"/>
                      <a:pt x="42291" y="11356"/>
                    </a:cubicBezTo>
                    <a:cubicBezTo>
                      <a:pt x="42446" y="10880"/>
                      <a:pt x="42446" y="10332"/>
                      <a:pt x="42470" y="9820"/>
                    </a:cubicBezTo>
                    <a:cubicBezTo>
                      <a:pt x="42506" y="9797"/>
                      <a:pt x="42553" y="9761"/>
                      <a:pt x="42577" y="9749"/>
                    </a:cubicBezTo>
                    <a:close/>
                    <a:moveTo>
                      <a:pt x="19301" y="10511"/>
                    </a:moveTo>
                    <a:cubicBezTo>
                      <a:pt x="19289" y="10856"/>
                      <a:pt x="19241" y="11213"/>
                      <a:pt x="19253" y="11571"/>
                    </a:cubicBezTo>
                    <a:cubicBezTo>
                      <a:pt x="19253" y="11606"/>
                      <a:pt x="19265" y="11654"/>
                      <a:pt x="19289" y="11690"/>
                    </a:cubicBezTo>
                    <a:cubicBezTo>
                      <a:pt x="19217" y="11725"/>
                      <a:pt x="19122" y="11785"/>
                      <a:pt x="19050" y="11833"/>
                    </a:cubicBezTo>
                    <a:lnTo>
                      <a:pt x="19050" y="11702"/>
                    </a:lnTo>
                    <a:lnTo>
                      <a:pt x="19050" y="10880"/>
                    </a:lnTo>
                    <a:cubicBezTo>
                      <a:pt x="19050" y="10773"/>
                      <a:pt x="19003" y="10713"/>
                      <a:pt x="18931" y="10690"/>
                    </a:cubicBezTo>
                    <a:cubicBezTo>
                      <a:pt x="19050" y="10630"/>
                      <a:pt x="19181" y="10571"/>
                      <a:pt x="19301" y="10511"/>
                    </a:cubicBezTo>
                    <a:close/>
                    <a:moveTo>
                      <a:pt x="18598" y="10832"/>
                    </a:moveTo>
                    <a:lnTo>
                      <a:pt x="18598" y="10868"/>
                    </a:lnTo>
                    <a:cubicBezTo>
                      <a:pt x="18586" y="11130"/>
                      <a:pt x="18562" y="11416"/>
                      <a:pt x="18539" y="11690"/>
                    </a:cubicBezTo>
                    <a:cubicBezTo>
                      <a:pt x="18527" y="11868"/>
                      <a:pt x="18503" y="12023"/>
                      <a:pt x="18539" y="12166"/>
                    </a:cubicBezTo>
                    <a:cubicBezTo>
                      <a:pt x="18455" y="12214"/>
                      <a:pt x="18360" y="12285"/>
                      <a:pt x="18253" y="12345"/>
                    </a:cubicBezTo>
                    <a:cubicBezTo>
                      <a:pt x="18288" y="12214"/>
                      <a:pt x="18288" y="12083"/>
                      <a:pt x="18288" y="11952"/>
                    </a:cubicBezTo>
                    <a:cubicBezTo>
                      <a:pt x="18300" y="11654"/>
                      <a:pt x="18324" y="11344"/>
                      <a:pt x="18336" y="11047"/>
                    </a:cubicBezTo>
                    <a:cubicBezTo>
                      <a:pt x="18336" y="11011"/>
                      <a:pt x="18336" y="10987"/>
                      <a:pt x="18324" y="10963"/>
                    </a:cubicBezTo>
                    <a:cubicBezTo>
                      <a:pt x="18408" y="10928"/>
                      <a:pt x="18503" y="10880"/>
                      <a:pt x="18598" y="10832"/>
                    </a:cubicBezTo>
                    <a:close/>
                    <a:moveTo>
                      <a:pt x="41696" y="10428"/>
                    </a:moveTo>
                    <a:cubicBezTo>
                      <a:pt x="41744" y="10940"/>
                      <a:pt x="41768" y="11452"/>
                      <a:pt x="41768" y="11952"/>
                    </a:cubicBezTo>
                    <a:cubicBezTo>
                      <a:pt x="41494" y="12130"/>
                      <a:pt x="41196" y="12321"/>
                      <a:pt x="40910" y="12499"/>
                    </a:cubicBezTo>
                    <a:cubicBezTo>
                      <a:pt x="40946" y="12440"/>
                      <a:pt x="40958" y="12368"/>
                      <a:pt x="40982" y="12309"/>
                    </a:cubicBezTo>
                    <a:cubicBezTo>
                      <a:pt x="40994" y="12261"/>
                      <a:pt x="40982" y="12237"/>
                      <a:pt x="40970" y="12214"/>
                    </a:cubicBezTo>
                    <a:cubicBezTo>
                      <a:pt x="41041" y="11773"/>
                      <a:pt x="41125" y="11309"/>
                      <a:pt x="41148" y="10868"/>
                    </a:cubicBezTo>
                    <a:cubicBezTo>
                      <a:pt x="41220" y="10809"/>
                      <a:pt x="41303" y="10761"/>
                      <a:pt x="41375" y="10702"/>
                    </a:cubicBezTo>
                    <a:lnTo>
                      <a:pt x="41375" y="10702"/>
                    </a:lnTo>
                    <a:lnTo>
                      <a:pt x="41279" y="11368"/>
                    </a:lnTo>
                    <a:cubicBezTo>
                      <a:pt x="41208" y="11594"/>
                      <a:pt x="41101" y="11868"/>
                      <a:pt x="41208" y="12106"/>
                    </a:cubicBezTo>
                    <a:cubicBezTo>
                      <a:pt x="41235" y="12160"/>
                      <a:pt x="41280" y="12191"/>
                      <a:pt x="41328" y="12191"/>
                    </a:cubicBezTo>
                    <a:cubicBezTo>
                      <a:pt x="41365" y="12191"/>
                      <a:pt x="41403" y="12172"/>
                      <a:pt x="41434" y="12130"/>
                    </a:cubicBezTo>
                    <a:cubicBezTo>
                      <a:pt x="41577" y="11928"/>
                      <a:pt x="41553" y="11642"/>
                      <a:pt x="41577" y="11404"/>
                    </a:cubicBezTo>
                    <a:cubicBezTo>
                      <a:pt x="41613" y="11106"/>
                      <a:pt x="41637" y="10797"/>
                      <a:pt x="41684" y="10499"/>
                    </a:cubicBezTo>
                    <a:lnTo>
                      <a:pt x="41684" y="10451"/>
                    </a:lnTo>
                    <a:lnTo>
                      <a:pt x="41696" y="10428"/>
                    </a:lnTo>
                    <a:close/>
                    <a:moveTo>
                      <a:pt x="50769" y="8118"/>
                    </a:moveTo>
                    <a:cubicBezTo>
                      <a:pt x="51031" y="8142"/>
                      <a:pt x="51316" y="8189"/>
                      <a:pt x="51590" y="8237"/>
                    </a:cubicBezTo>
                    <a:cubicBezTo>
                      <a:pt x="49498" y="9583"/>
                      <a:pt x="47495" y="11101"/>
                      <a:pt x="45549" y="12685"/>
                    </a:cubicBezTo>
                    <a:lnTo>
                      <a:pt x="45549" y="12685"/>
                    </a:lnTo>
                    <a:cubicBezTo>
                      <a:pt x="47341" y="11198"/>
                      <a:pt x="49083" y="9640"/>
                      <a:pt x="50769" y="8118"/>
                    </a:cubicBezTo>
                    <a:close/>
                    <a:moveTo>
                      <a:pt x="21420" y="12702"/>
                    </a:moveTo>
                    <a:lnTo>
                      <a:pt x="21420" y="12916"/>
                    </a:lnTo>
                    <a:cubicBezTo>
                      <a:pt x="21420" y="12857"/>
                      <a:pt x="21384" y="12797"/>
                      <a:pt x="21336" y="12761"/>
                    </a:cubicBezTo>
                    <a:cubicBezTo>
                      <a:pt x="21372" y="12737"/>
                      <a:pt x="21396" y="12714"/>
                      <a:pt x="21420" y="12702"/>
                    </a:cubicBezTo>
                    <a:close/>
                    <a:moveTo>
                      <a:pt x="40779" y="11106"/>
                    </a:moveTo>
                    <a:cubicBezTo>
                      <a:pt x="40732" y="11535"/>
                      <a:pt x="40660" y="11964"/>
                      <a:pt x="40553" y="12416"/>
                    </a:cubicBezTo>
                    <a:cubicBezTo>
                      <a:pt x="40529" y="12535"/>
                      <a:pt x="40613" y="12607"/>
                      <a:pt x="40684" y="12618"/>
                    </a:cubicBezTo>
                    <a:cubicBezTo>
                      <a:pt x="40529" y="12726"/>
                      <a:pt x="40351" y="12833"/>
                      <a:pt x="40184" y="12940"/>
                    </a:cubicBezTo>
                    <a:cubicBezTo>
                      <a:pt x="40303" y="12714"/>
                      <a:pt x="40303" y="12464"/>
                      <a:pt x="40327" y="12202"/>
                    </a:cubicBezTo>
                    <a:cubicBezTo>
                      <a:pt x="40375" y="11904"/>
                      <a:pt x="40410" y="11606"/>
                      <a:pt x="40446" y="11333"/>
                    </a:cubicBezTo>
                    <a:cubicBezTo>
                      <a:pt x="40553" y="11249"/>
                      <a:pt x="40672" y="11178"/>
                      <a:pt x="40779" y="11106"/>
                    </a:cubicBezTo>
                    <a:close/>
                    <a:moveTo>
                      <a:pt x="40148" y="11523"/>
                    </a:moveTo>
                    <a:lnTo>
                      <a:pt x="40148" y="11523"/>
                    </a:lnTo>
                    <a:cubicBezTo>
                      <a:pt x="40125" y="11725"/>
                      <a:pt x="40089" y="11940"/>
                      <a:pt x="40041" y="12142"/>
                    </a:cubicBezTo>
                    <a:cubicBezTo>
                      <a:pt x="40017" y="12404"/>
                      <a:pt x="39934" y="12654"/>
                      <a:pt x="39982" y="12892"/>
                    </a:cubicBezTo>
                    <a:cubicBezTo>
                      <a:pt x="40002" y="12942"/>
                      <a:pt x="40046" y="12967"/>
                      <a:pt x="40095" y="12967"/>
                    </a:cubicBezTo>
                    <a:cubicBezTo>
                      <a:pt x="40105" y="12967"/>
                      <a:pt x="40115" y="12966"/>
                      <a:pt x="40125" y="12964"/>
                    </a:cubicBezTo>
                    <a:lnTo>
                      <a:pt x="40125" y="12964"/>
                    </a:lnTo>
                    <a:cubicBezTo>
                      <a:pt x="39958" y="13071"/>
                      <a:pt x="39815" y="13154"/>
                      <a:pt x="39648" y="13261"/>
                    </a:cubicBezTo>
                    <a:lnTo>
                      <a:pt x="39648" y="13238"/>
                    </a:lnTo>
                    <a:cubicBezTo>
                      <a:pt x="39601" y="13035"/>
                      <a:pt x="39708" y="12702"/>
                      <a:pt x="39720" y="12499"/>
                    </a:cubicBezTo>
                    <a:cubicBezTo>
                      <a:pt x="39755" y="12249"/>
                      <a:pt x="39779" y="12011"/>
                      <a:pt x="39803" y="11761"/>
                    </a:cubicBezTo>
                    <a:cubicBezTo>
                      <a:pt x="39922" y="11690"/>
                      <a:pt x="40029" y="11594"/>
                      <a:pt x="40148" y="11523"/>
                    </a:cubicBezTo>
                    <a:close/>
                    <a:moveTo>
                      <a:pt x="13728" y="12976"/>
                    </a:moveTo>
                    <a:cubicBezTo>
                      <a:pt x="13490" y="13118"/>
                      <a:pt x="13240" y="13249"/>
                      <a:pt x="13002" y="13392"/>
                    </a:cubicBezTo>
                    <a:cubicBezTo>
                      <a:pt x="13002" y="13380"/>
                      <a:pt x="12990" y="13369"/>
                      <a:pt x="12978" y="13357"/>
                    </a:cubicBezTo>
                    <a:cubicBezTo>
                      <a:pt x="13228" y="13238"/>
                      <a:pt x="13478" y="13095"/>
                      <a:pt x="13728" y="12976"/>
                    </a:cubicBezTo>
                    <a:close/>
                    <a:moveTo>
                      <a:pt x="17848" y="11202"/>
                    </a:moveTo>
                    <a:lnTo>
                      <a:pt x="17848" y="11202"/>
                    </a:lnTo>
                    <a:cubicBezTo>
                      <a:pt x="17812" y="11452"/>
                      <a:pt x="17800" y="11666"/>
                      <a:pt x="17765" y="11904"/>
                    </a:cubicBezTo>
                    <a:cubicBezTo>
                      <a:pt x="17741" y="12142"/>
                      <a:pt x="17669" y="12392"/>
                      <a:pt x="17860" y="12571"/>
                    </a:cubicBezTo>
                    <a:cubicBezTo>
                      <a:pt x="17872" y="12595"/>
                      <a:pt x="17872" y="12595"/>
                      <a:pt x="17884" y="12595"/>
                    </a:cubicBezTo>
                    <a:cubicBezTo>
                      <a:pt x="17765" y="12666"/>
                      <a:pt x="17634" y="12761"/>
                      <a:pt x="17515" y="12833"/>
                    </a:cubicBezTo>
                    <a:lnTo>
                      <a:pt x="16574" y="13416"/>
                    </a:lnTo>
                    <a:cubicBezTo>
                      <a:pt x="16657" y="13166"/>
                      <a:pt x="16634" y="12904"/>
                      <a:pt x="16657" y="12666"/>
                    </a:cubicBezTo>
                    <a:cubicBezTo>
                      <a:pt x="16669" y="12368"/>
                      <a:pt x="16681" y="12071"/>
                      <a:pt x="16717" y="11785"/>
                    </a:cubicBezTo>
                    <a:cubicBezTo>
                      <a:pt x="16848" y="11714"/>
                      <a:pt x="16979" y="11654"/>
                      <a:pt x="17134" y="11583"/>
                    </a:cubicBezTo>
                    <a:lnTo>
                      <a:pt x="17134" y="11583"/>
                    </a:lnTo>
                    <a:cubicBezTo>
                      <a:pt x="17110" y="11809"/>
                      <a:pt x="17098" y="12023"/>
                      <a:pt x="17086" y="12261"/>
                    </a:cubicBezTo>
                    <a:cubicBezTo>
                      <a:pt x="17038" y="12476"/>
                      <a:pt x="16979" y="12702"/>
                      <a:pt x="17110" y="12892"/>
                    </a:cubicBezTo>
                    <a:cubicBezTo>
                      <a:pt x="17138" y="12935"/>
                      <a:pt x="17193" y="12969"/>
                      <a:pt x="17247" y="12969"/>
                    </a:cubicBezTo>
                    <a:cubicBezTo>
                      <a:pt x="17283" y="12969"/>
                      <a:pt x="17319" y="12954"/>
                      <a:pt x="17348" y="12916"/>
                    </a:cubicBezTo>
                    <a:cubicBezTo>
                      <a:pt x="17503" y="12726"/>
                      <a:pt x="17467" y="12535"/>
                      <a:pt x="17455" y="12297"/>
                    </a:cubicBezTo>
                    <a:cubicBezTo>
                      <a:pt x="17455" y="12023"/>
                      <a:pt x="17443" y="11749"/>
                      <a:pt x="17443" y="11475"/>
                    </a:cubicBezTo>
                    <a:cubicBezTo>
                      <a:pt x="17443" y="11452"/>
                      <a:pt x="17443" y="11428"/>
                      <a:pt x="17431" y="11404"/>
                    </a:cubicBezTo>
                    <a:cubicBezTo>
                      <a:pt x="17562" y="11344"/>
                      <a:pt x="17693" y="11273"/>
                      <a:pt x="17848" y="11202"/>
                    </a:cubicBezTo>
                    <a:close/>
                    <a:moveTo>
                      <a:pt x="39482" y="11999"/>
                    </a:moveTo>
                    <a:cubicBezTo>
                      <a:pt x="39422" y="12285"/>
                      <a:pt x="39374" y="12559"/>
                      <a:pt x="39339" y="12845"/>
                    </a:cubicBezTo>
                    <a:cubicBezTo>
                      <a:pt x="39303" y="13035"/>
                      <a:pt x="39196" y="13297"/>
                      <a:pt x="39398" y="13428"/>
                    </a:cubicBezTo>
                    <a:cubicBezTo>
                      <a:pt x="39303" y="13488"/>
                      <a:pt x="39196" y="13547"/>
                      <a:pt x="39113" y="13607"/>
                    </a:cubicBezTo>
                    <a:cubicBezTo>
                      <a:pt x="39184" y="13416"/>
                      <a:pt x="39184" y="13202"/>
                      <a:pt x="39220" y="12999"/>
                    </a:cubicBezTo>
                    <a:cubicBezTo>
                      <a:pt x="39255" y="12702"/>
                      <a:pt x="39291" y="12392"/>
                      <a:pt x="39339" y="12095"/>
                    </a:cubicBezTo>
                    <a:cubicBezTo>
                      <a:pt x="39374" y="12071"/>
                      <a:pt x="39434" y="12023"/>
                      <a:pt x="39482" y="11999"/>
                    </a:cubicBezTo>
                    <a:close/>
                    <a:moveTo>
                      <a:pt x="16288" y="11975"/>
                    </a:moveTo>
                    <a:cubicBezTo>
                      <a:pt x="16276" y="12202"/>
                      <a:pt x="16253" y="12440"/>
                      <a:pt x="16229" y="12666"/>
                    </a:cubicBezTo>
                    <a:cubicBezTo>
                      <a:pt x="16205" y="12940"/>
                      <a:pt x="16145" y="13202"/>
                      <a:pt x="16205" y="13476"/>
                    </a:cubicBezTo>
                    <a:cubicBezTo>
                      <a:pt x="16217" y="13535"/>
                      <a:pt x="16253" y="13559"/>
                      <a:pt x="16288" y="13571"/>
                    </a:cubicBezTo>
                    <a:cubicBezTo>
                      <a:pt x="16110" y="13678"/>
                      <a:pt x="15931" y="13785"/>
                      <a:pt x="15764" y="13904"/>
                    </a:cubicBezTo>
                    <a:cubicBezTo>
                      <a:pt x="15836" y="13678"/>
                      <a:pt x="15800" y="13428"/>
                      <a:pt x="15800" y="13202"/>
                    </a:cubicBezTo>
                    <a:cubicBezTo>
                      <a:pt x="15800" y="12880"/>
                      <a:pt x="15812" y="12547"/>
                      <a:pt x="15812" y="12214"/>
                    </a:cubicBezTo>
                    <a:cubicBezTo>
                      <a:pt x="15979" y="12142"/>
                      <a:pt x="16133" y="12071"/>
                      <a:pt x="16288" y="11975"/>
                    </a:cubicBezTo>
                    <a:close/>
                    <a:moveTo>
                      <a:pt x="39005" y="12309"/>
                    </a:moveTo>
                    <a:cubicBezTo>
                      <a:pt x="38993" y="12511"/>
                      <a:pt x="38958" y="12737"/>
                      <a:pt x="38922" y="12952"/>
                    </a:cubicBezTo>
                    <a:cubicBezTo>
                      <a:pt x="38886" y="13190"/>
                      <a:pt x="38803" y="13452"/>
                      <a:pt x="38874" y="13690"/>
                    </a:cubicBezTo>
                    <a:cubicBezTo>
                      <a:pt x="38874" y="13714"/>
                      <a:pt x="38886" y="13726"/>
                      <a:pt x="38898" y="13738"/>
                    </a:cubicBezTo>
                    <a:cubicBezTo>
                      <a:pt x="38779" y="13809"/>
                      <a:pt x="38660" y="13892"/>
                      <a:pt x="38529" y="13964"/>
                    </a:cubicBezTo>
                    <a:cubicBezTo>
                      <a:pt x="38624" y="13547"/>
                      <a:pt x="38648" y="13118"/>
                      <a:pt x="38708" y="12714"/>
                    </a:cubicBezTo>
                    <a:cubicBezTo>
                      <a:pt x="38720" y="12642"/>
                      <a:pt x="38684" y="12595"/>
                      <a:pt x="38624" y="12559"/>
                    </a:cubicBezTo>
                    <a:cubicBezTo>
                      <a:pt x="38755" y="12476"/>
                      <a:pt x="38874" y="12404"/>
                      <a:pt x="39005" y="12309"/>
                    </a:cubicBezTo>
                    <a:close/>
                    <a:moveTo>
                      <a:pt x="22420" y="8320"/>
                    </a:moveTo>
                    <a:cubicBezTo>
                      <a:pt x="22634" y="8594"/>
                      <a:pt x="22872" y="8844"/>
                      <a:pt x="23158" y="9035"/>
                    </a:cubicBezTo>
                    <a:cubicBezTo>
                      <a:pt x="22884" y="8892"/>
                      <a:pt x="22670" y="8689"/>
                      <a:pt x="22503" y="8451"/>
                    </a:cubicBezTo>
                    <a:cubicBezTo>
                      <a:pt x="22474" y="8415"/>
                      <a:pt x="22435" y="8400"/>
                      <a:pt x="22397" y="8400"/>
                    </a:cubicBezTo>
                    <a:cubicBezTo>
                      <a:pt x="22311" y="8400"/>
                      <a:pt x="22231" y="8479"/>
                      <a:pt x="22289" y="8570"/>
                    </a:cubicBezTo>
                    <a:cubicBezTo>
                      <a:pt x="23051" y="9856"/>
                      <a:pt x="24623" y="9928"/>
                      <a:pt x="25980" y="10106"/>
                    </a:cubicBezTo>
                    <a:cubicBezTo>
                      <a:pt x="26755" y="10199"/>
                      <a:pt x="27544" y="10272"/>
                      <a:pt x="28325" y="10272"/>
                    </a:cubicBezTo>
                    <a:cubicBezTo>
                      <a:pt x="29152" y="10272"/>
                      <a:pt x="29971" y="10190"/>
                      <a:pt x="30754" y="9963"/>
                    </a:cubicBezTo>
                    <a:cubicBezTo>
                      <a:pt x="30774" y="9967"/>
                      <a:pt x="30794" y="9970"/>
                      <a:pt x="30815" y="9970"/>
                    </a:cubicBezTo>
                    <a:cubicBezTo>
                      <a:pt x="30856" y="9970"/>
                      <a:pt x="30901" y="9959"/>
                      <a:pt x="30957" y="9928"/>
                    </a:cubicBezTo>
                    <a:cubicBezTo>
                      <a:pt x="30981" y="9916"/>
                      <a:pt x="30992" y="9904"/>
                      <a:pt x="31028" y="9868"/>
                    </a:cubicBezTo>
                    <a:cubicBezTo>
                      <a:pt x="31397" y="9737"/>
                      <a:pt x="31766" y="9570"/>
                      <a:pt x="32124" y="9380"/>
                    </a:cubicBezTo>
                    <a:cubicBezTo>
                      <a:pt x="32141" y="9386"/>
                      <a:pt x="32153" y="9389"/>
                      <a:pt x="32165" y="9389"/>
                    </a:cubicBezTo>
                    <a:cubicBezTo>
                      <a:pt x="32177" y="9389"/>
                      <a:pt x="32189" y="9386"/>
                      <a:pt x="32207" y="9380"/>
                    </a:cubicBezTo>
                    <a:cubicBezTo>
                      <a:pt x="32231" y="9368"/>
                      <a:pt x="32243" y="9344"/>
                      <a:pt x="32278" y="9320"/>
                    </a:cubicBezTo>
                    <a:lnTo>
                      <a:pt x="32278" y="9320"/>
                    </a:lnTo>
                    <a:cubicBezTo>
                      <a:pt x="32207" y="10356"/>
                      <a:pt x="32159" y="11404"/>
                      <a:pt x="32112" y="12464"/>
                    </a:cubicBezTo>
                    <a:cubicBezTo>
                      <a:pt x="32100" y="12440"/>
                      <a:pt x="32088" y="12428"/>
                      <a:pt x="32052" y="12428"/>
                    </a:cubicBezTo>
                    <a:cubicBezTo>
                      <a:pt x="31862" y="12428"/>
                      <a:pt x="31862" y="12726"/>
                      <a:pt x="32052" y="12726"/>
                    </a:cubicBezTo>
                    <a:cubicBezTo>
                      <a:pt x="32064" y="12726"/>
                      <a:pt x="32088" y="12714"/>
                      <a:pt x="32100" y="12714"/>
                    </a:cubicBezTo>
                    <a:cubicBezTo>
                      <a:pt x="32088" y="13071"/>
                      <a:pt x="32064" y="13428"/>
                      <a:pt x="32064" y="13785"/>
                    </a:cubicBezTo>
                    <a:cubicBezTo>
                      <a:pt x="32044" y="13726"/>
                      <a:pt x="32001" y="13684"/>
                      <a:pt x="31933" y="13684"/>
                    </a:cubicBezTo>
                    <a:cubicBezTo>
                      <a:pt x="31918" y="13684"/>
                      <a:pt x="31902" y="13686"/>
                      <a:pt x="31885" y="13690"/>
                    </a:cubicBezTo>
                    <a:cubicBezTo>
                      <a:pt x="30971" y="13997"/>
                      <a:pt x="29963" y="14118"/>
                      <a:pt x="28920" y="14118"/>
                    </a:cubicBezTo>
                    <a:cubicBezTo>
                      <a:pt x="26570" y="14118"/>
                      <a:pt x="24037" y="13505"/>
                      <a:pt x="21968" y="13035"/>
                    </a:cubicBezTo>
                    <a:cubicBezTo>
                      <a:pt x="21968" y="12797"/>
                      <a:pt x="21944" y="12571"/>
                      <a:pt x="21944" y="12345"/>
                    </a:cubicBezTo>
                    <a:cubicBezTo>
                      <a:pt x="21991" y="12309"/>
                      <a:pt x="22051" y="12261"/>
                      <a:pt x="22098" y="12237"/>
                    </a:cubicBezTo>
                    <a:cubicBezTo>
                      <a:pt x="22122" y="12214"/>
                      <a:pt x="22146" y="12202"/>
                      <a:pt x="22158" y="12178"/>
                    </a:cubicBezTo>
                    <a:cubicBezTo>
                      <a:pt x="24305" y="12799"/>
                      <a:pt x="26654" y="13313"/>
                      <a:pt x="28953" y="13313"/>
                    </a:cubicBezTo>
                    <a:cubicBezTo>
                      <a:pt x="29917" y="13313"/>
                      <a:pt x="30873" y="13222"/>
                      <a:pt x="31802" y="13011"/>
                    </a:cubicBezTo>
                    <a:cubicBezTo>
                      <a:pt x="31941" y="12977"/>
                      <a:pt x="31877" y="12785"/>
                      <a:pt x="31754" y="12785"/>
                    </a:cubicBezTo>
                    <a:cubicBezTo>
                      <a:pt x="31750" y="12785"/>
                      <a:pt x="31746" y="12785"/>
                      <a:pt x="31743" y="12785"/>
                    </a:cubicBezTo>
                    <a:cubicBezTo>
                      <a:pt x="30851" y="12922"/>
                      <a:pt x="29987" y="12980"/>
                      <a:pt x="29139" y="12980"/>
                    </a:cubicBezTo>
                    <a:cubicBezTo>
                      <a:pt x="26804" y="12980"/>
                      <a:pt x="24584" y="12536"/>
                      <a:pt x="22218" y="12047"/>
                    </a:cubicBezTo>
                    <a:cubicBezTo>
                      <a:pt x="22218" y="11928"/>
                      <a:pt x="22122" y="11821"/>
                      <a:pt x="22027" y="11821"/>
                    </a:cubicBezTo>
                    <a:cubicBezTo>
                      <a:pt x="22146" y="11416"/>
                      <a:pt x="22158" y="11011"/>
                      <a:pt x="22146" y="10582"/>
                    </a:cubicBezTo>
                    <a:cubicBezTo>
                      <a:pt x="22146" y="10178"/>
                      <a:pt x="22063" y="9630"/>
                      <a:pt x="22098" y="9142"/>
                    </a:cubicBezTo>
                    <a:cubicBezTo>
                      <a:pt x="22122" y="9130"/>
                      <a:pt x="22146" y="9094"/>
                      <a:pt x="22158" y="9082"/>
                    </a:cubicBezTo>
                    <a:cubicBezTo>
                      <a:pt x="22325" y="9070"/>
                      <a:pt x="22325" y="8808"/>
                      <a:pt x="22146" y="8808"/>
                    </a:cubicBezTo>
                    <a:cubicBezTo>
                      <a:pt x="22170" y="8666"/>
                      <a:pt x="22229" y="8511"/>
                      <a:pt x="22313" y="8380"/>
                    </a:cubicBezTo>
                    <a:lnTo>
                      <a:pt x="22337" y="8380"/>
                    </a:lnTo>
                    <a:cubicBezTo>
                      <a:pt x="22372" y="8368"/>
                      <a:pt x="22396" y="8356"/>
                      <a:pt x="22420" y="8320"/>
                    </a:cubicBezTo>
                    <a:close/>
                    <a:moveTo>
                      <a:pt x="38446" y="12666"/>
                    </a:moveTo>
                    <a:cubicBezTo>
                      <a:pt x="38386" y="13154"/>
                      <a:pt x="38267" y="13666"/>
                      <a:pt x="38243" y="14142"/>
                    </a:cubicBezTo>
                    <a:cubicBezTo>
                      <a:pt x="38172" y="14190"/>
                      <a:pt x="38089" y="14250"/>
                      <a:pt x="38005" y="14285"/>
                    </a:cubicBezTo>
                    <a:cubicBezTo>
                      <a:pt x="38041" y="14154"/>
                      <a:pt x="38065" y="14023"/>
                      <a:pt x="38089" y="13892"/>
                    </a:cubicBezTo>
                    <a:cubicBezTo>
                      <a:pt x="38124" y="13619"/>
                      <a:pt x="38160" y="13333"/>
                      <a:pt x="38172" y="13059"/>
                    </a:cubicBezTo>
                    <a:cubicBezTo>
                      <a:pt x="38172" y="12964"/>
                      <a:pt x="38112" y="12916"/>
                      <a:pt x="38041" y="12916"/>
                    </a:cubicBezTo>
                    <a:cubicBezTo>
                      <a:pt x="38172" y="12833"/>
                      <a:pt x="38303" y="12737"/>
                      <a:pt x="38446" y="12666"/>
                    </a:cubicBezTo>
                    <a:close/>
                    <a:moveTo>
                      <a:pt x="15407" y="12440"/>
                    </a:moveTo>
                    <a:lnTo>
                      <a:pt x="15407" y="12440"/>
                    </a:lnTo>
                    <a:cubicBezTo>
                      <a:pt x="15383" y="12702"/>
                      <a:pt x="15371" y="12964"/>
                      <a:pt x="15371" y="13214"/>
                    </a:cubicBezTo>
                    <a:cubicBezTo>
                      <a:pt x="15324" y="13488"/>
                      <a:pt x="15252" y="13797"/>
                      <a:pt x="15419" y="14047"/>
                    </a:cubicBezTo>
                    <a:lnTo>
                      <a:pt x="15467" y="14095"/>
                    </a:lnTo>
                    <a:cubicBezTo>
                      <a:pt x="15324" y="14190"/>
                      <a:pt x="15181" y="14273"/>
                      <a:pt x="15050" y="14369"/>
                    </a:cubicBezTo>
                    <a:lnTo>
                      <a:pt x="15050" y="14321"/>
                    </a:lnTo>
                    <a:cubicBezTo>
                      <a:pt x="15110" y="13785"/>
                      <a:pt x="15014" y="13214"/>
                      <a:pt x="14895" y="12702"/>
                    </a:cubicBezTo>
                    <a:cubicBezTo>
                      <a:pt x="15062" y="12607"/>
                      <a:pt x="15240" y="12535"/>
                      <a:pt x="15407" y="12440"/>
                    </a:cubicBezTo>
                    <a:close/>
                    <a:moveTo>
                      <a:pt x="12812" y="13428"/>
                    </a:moveTo>
                    <a:cubicBezTo>
                      <a:pt x="12824" y="13750"/>
                      <a:pt x="12859" y="14083"/>
                      <a:pt x="12883" y="14392"/>
                    </a:cubicBezTo>
                    <a:cubicBezTo>
                      <a:pt x="12728" y="14273"/>
                      <a:pt x="12550" y="14142"/>
                      <a:pt x="12383" y="14011"/>
                    </a:cubicBezTo>
                    <a:cubicBezTo>
                      <a:pt x="12371" y="13892"/>
                      <a:pt x="12347" y="13773"/>
                      <a:pt x="12347" y="13654"/>
                    </a:cubicBezTo>
                    <a:cubicBezTo>
                      <a:pt x="12502" y="13571"/>
                      <a:pt x="12669" y="13499"/>
                      <a:pt x="12812" y="13428"/>
                    </a:cubicBezTo>
                    <a:close/>
                    <a:moveTo>
                      <a:pt x="13169" y="13547"/>
                    </a:moveTo>
                    <a:cubicBezTo>
                      <a:pt x="13181" y="13904"/>
                      <a:pt x="13228" y="14273"/>
                      <a:pt x="13264" y="14631"/>
                    </a:cubicBezTo>
                    <a:cubicBezTo>
                      <a:pt x="13264" y="14631"/>
                      <a:pt x="13240" y="14631"/>
                      <a:pt x="13240" y="14619"/>
                    </a:cubicBezTo>
                    <a:lnTo>
                      <a:pt x="13240" y="14583"/>
                    </a:lnTo>
                    <a:cubicBezTo>
                      <a:pt x="13264" y="14523"/>
                      <a:pt x="13216" y="14488"/>
                      <a:pt x="13169" y="14488"/>
                    </a:cubicBezTo>
                    <a:cubicBezTo>
                      <a:pt x="13121" y="14190"/>
                      <a:pt x="13085" y="13892"/>
                      <a:pt x="13050" y="13595"/>
                    </a:cubicBezTo>
                    <a:cubicBezTo>
                      <a:pt x="13085" y="13595"/>
                      <a:pt x="13121" y="13571"/>
                      <a:pt x="13169" y="13547"/>
                    </a:cubicBezTo>
                    <a:close/>
                    <a:moveTo>
                      <a:pt x="37924" y="13049"/>
                    </a:moveTo>
                    <a:lnTo>
                      <a:pt x="37924" y="13049"/>
                    </a:lnTo>
                    <a:cubicBezTo>
                      <a:pt x="37923" y="13055"/>
                      <a:pt x="37922" y="13062"/>
                      <a:pt x="37922" y="13071"/>
                    </a:cubicBezTo>
                    <a:cubicBezTo>
                      <a:pt x="37886" y="13357"/>
                      <a:pt x="37862" y="13654"/>
                      <a:pt x="37803" y="13928"/>
                    </a:cubicBezTo>
                    <a:cubicBezTo>
                      <a:pt x="37755" y="14131"/>
                      <a:pt x="37684" y="14321"/>
                      <a:pt x="37708" y="14512"/>
                    </a:cubicBezTo>
                    <a:cubicBezTo>
                      <a:pt x="37612" y="14571"/>
                      <a:pt x="37517" y="14642"/>
                      <a:pt x="37410" y="14702"/>
                    </a:cubicBezTo>
                    <a:cubicBezTo>
                      <a:pt x="37517" y="14214"/>
                      <a:pt x="37577" y="13690"/>
                      <a:pt x="37648" y="13214"/>
                    </a:cubicBezTo>
                    <a:cubicBezTo>
                      <a:pt x="37740" y="13163"/>
                      <a:pt x="37832" y="13103"/>
                      <a:pt x="37924" y="13049"/>
                    </a:cubicBezTo>
                    <a:close/>
                    <a:moveTo>
                      <a:pt x="34945" y="14631"/>
                    </a:moveTo>
                    <a:cubicBezTo>
                      <a:pt x="34945" y="14678"/>
                      <a:pt x="34933" y="14702"/>
                      <a:pt x="34933" y="14750"/>
                    </a:cubicBezTo>
                    <a:cubicBezTo>
                      <a:pt x="34910" y="14726"/>
                      <a:pt x="34886" y="14690"/>
                      <a:pt x="34874" y="14666"/>
                    </a:cubicBezTo>
                    <a:cubicBezTo>
                      <a:pt x="34886" y="14666"/>
                      <a:pt x="34910" y="14642"/>
                      <a:pt x="34945" y="14631"/>
                    </a:cubicBezTo>
                    <a:close/>
                    <a:moveTo>
                      <a:pt x="14550" y="12857"/>
                    </a:moveTo>
                    <a:cubicBezTo>
                      <a:pt x="14586" y="13380"/>
                      <a:pt x="14538" y="13892"/>
                      <a:pt x="14586" y="14404"/>
                    </a:cubicBezTo>
                    <a:cubicBezTo>
                      <a:pt x="14586" y="14488"/>
                      <a:pt x="14645" y="14547"/>
                      <a:pt x="14705" y="14583"/>
                    </a:cubicBezTo>
                    <a:cubicBezTo>
                      <a:pt x="14574" y="14678"/>
                      <a:pt x="14455" y="14762"/>
                      <a:pt x="14312" y="14857"/>
                    </a:cubicBezTo>
                    <a:lnTo>
                      <a:pt x="14312" y="14726"/>
                    </a:lnTo>
                    <a:cubicBezTo>
                      <a:pt x="14300" y="14166"/>
                      <a:pt x="14217" y="13607"/>
                      <a:pt x="14157" y="13071"/>
                    </a:cubicBezTo>
                    <a:cubicBezTo>
                      <a:pt x="14288" y="12999"/>
                      <a:pt x="14419" y="12940"/>
                      <a:pt x="14550" y="12857"/>
                    </a:cubicBezTo>
                    <a:close/>
                    <a:moveTo>
                      <a:pt x="34624" y="14762"/>
                    </a:moveTo>
                    <a:cubicBezTo>
                      <a:pt x="34648" y="14821"/>
                      <a:pt x="34671" y="14869"/>
                      <a:pt x="34695" y="14928"/>
                    </a:cubicBezTo>
                    <a:cubicBezTo>
                      <a:pt x="34648" y="14881"/>
                      <a:pt x="34588" y="14845"/>
                      <a:pt x="34541" y="14797"/>
                    </a:cubicBezTo>
                    <a:cubicBezTo>
                      <a:pt x="34576" y="14785"/>
                      <a:pt x="34600" y="14785"/>
                      <a:pt x="34624" y="14762"/>
                    </a:cubicBezTo>
                    <a:close/>
                    <a:moveTo>
                      <a:pt x="13764" y="13249"/>
                    </a:moveTo>
                    <a:cubicBezTo>
                      <a:pt x="13776" y="13785"/>
                      <a:pt x="13764" y="14333"/>
                      <a:pt x="13824" y="14869"/>
                    </a:cubicBezTo>
                    <a:cubicBezTo>
                      <a:pt x="13831" y="14942"/>
                      <a:pt x="13861" y="14997"/>
                      <a:pt x="13905" y="15034"/>
                    </a:cubicBezTo>
                    <a:lnTo>
                      <a:pt x="13905" y="15034"/>
                    </a:lnTo>
                    <a:cubicBezTo>
                      <a:pt x="13843" y="15000"/>
                      <a:pt x="13777" y="14966"/>
                      <a:pt x="13716" y="14928"/>
                    </a:cubicBezTo>
                    <a:lnTo>
                      <a:pt x="13716" y="14916"/>
                    </a:lnTo>
                    <a:cubicBezTo>
                      <a:pt x="13728" y="14821"/>
                      <a:pt x="13693" y="14762"/>
                      <a:pt x="13633" y="14738"/>
                    </a:cubicBezTo>
                    <a:cubicBezTo>
                      <a:pt x="13562" y="14309"/>
                      <a:pt x="13466" y="13857"/>
                      <a:pt x="13407" y="13428"/>
                    </a:cubicBezTo>
                    <a:lnTo>
                      <a:pt x="13764" y="13249"/>
                    </a:lnTo>
                    <a:close/>
                    <a:moveTo>
                      <a:pt x="13968" y="15072"/>
                    </a:moveTo>
                    <a:lnTo>
                      <a:pt x="13968" y="15072"/>
                    </a:lnTo>
                    <a:cubicBezTo>
                      <a:pt x="13979" y="15076"/>
                      <a:pt x="13991" y="15080"/>
                      <a:pt x="14002" y="15083"/>
                    </a:cubicBezTo>
                    <a:lnTo>
                      <a:pt x="14002" y="15095"/>
                    </a:lnTo>
                    <a:cubicBezTo>
                      <a:pt x="13991" y="15087"/>
                      <a:pt x="13980" y="15080"/>
                      <a:pt x="13968" y="15072"/>
                    </a:cubicBezTo>
                    <a:close/>
                    <a:moveTo>
                      <a:pt x="35362" y="14452"/>
                    </a:moveTo>
                    <a:cubicBezTo>
                      <a:pt x="35326" y="14678"/>
                      <a:pt x="35314" y="14904"/>
                      <a:pt x="35314" y="15143"/>
                    </a:cubicBezTo>
                    <a:cubicBezTo>
                      <a:pt x="35303" y="15119"/>
                      <a:pt x="35267" y="15107"/>
                      <a:pt x="35255" y="15095"/>
                    </a:cubicBezTo>
                    <a:cubicBezTo>
                      <a:pt x="35243" y="14916"/>
                      <a:pt x="35207" y="14726"/>
                      <a:pt x="35183" y="14547"/>
                    </a:cubicBezTo>
                    <a:lnTo>
                      <a:pt x="35362" y="14452"/>
                    </a:lnTo>
                    <a:close/>
                    <a:moveTo>
                      <a:pt x="37338" y="13392"/>
                    </a:moveTo>
                    <a:cubicBezTo>
                      <a:pt x="37231" y="13904"/>
                      <a:pt x="37136" y="14404"/>
                      <a:pt x="37100" y="14916"/>
                    </a:cubicBezTo>
                    <a:cubicBezTo>
                      <a:pt x="36874" y="15059"/>
                      <a:pt x="36672" y="15214"/>
                      <a:pt x="36446" y="15357"/>
                    </a:cubicBezTo>
                    <a:cubicBezTo>
                      <a:pt x="36457" y="15166"/>
                      <a:pt x="36481" y="14976"/>
                      <a:pt x="36493" y="14797"/>
                    </a:cubicBezTo>
                    <a:lnTo>
                      <a:pt x="36576" y="13857"/>
                    </a:lnTo>
                    <a:cubicBezTo>
                      <a:pt x="36660" y="13809"/>
                      <a:pt x="36719" y="13785"/>
                      <a:pt x="36791" y="13738"/>
                    </a:cubicBezTo>
                    <a:lnTo>
                      <a:pt x="36791" y="13738"/>
                    </a:lnTo>
                    <a:cubicBezTo>
                      <a:pt x="36707" y="14107"/>
                      <a:pt x="36636" y="14547"/>
                      <a:pt x="36684" y="14928"/>
                    </a:cubicBezTo>
                    <a:cubicBezTo>
                      <a:pt x="36690" y="14997"/>
                      <a:pt x="36744" y="15037"/>
                      <a:pt x="36798" y="15037"/>
                    </a:cubicBezTo>
                    <a:cubicBezTo>
                      <a:pt x="36838" y="15037"/>
                      <a:pt x="36878" y="15015"/>
                      <a:pt x="36898" y="14964"/>
                    </a:cubicBezTo>
                    <a:cubicBezTo>
                      <a:pt x="37017" y="14523"/>
                      <a:pt x="37017" y="14023"/>
                      <a:pt x="37041" y="13571"/>
                    </a:cubicBezTo>
                    <a:cubicBezTo>
                      <a:pt x="37148" y="13511"/>
                      <a:pt x="37255" y="13452"/>
                      <a:pt x="37338" y="13392"/>
                    </a:cubicBezTo>
                    <a:close/>
                    <a:moveTo>
                      <a:pt x="35862" y="14202"/>
                    </a:moveTo>
                    <a:lnTo>
                      <a:pt x="35862" y="14202"/>
                    </a:lnTo>
                    <a:cubicBezTo>
                      <a:pt x="35886" y="14428"/>
                      <a:pt x="35826" y="14738"/>
                      <a:pt x="35826" y="14845"/>
                    </a:cubicBezTo>
                    <a:lnTo>
                      <a:pt x="35779" y="15416"/>
                    </a:lnTo>
                    <a:cubicBezTo>
                      <a:pt x="35672" y="15357"/>
                      <a:pt x="35564" y="15321"/>
                      <a:pt x="35481" y="15250"/>
                    </a:cubicBezTo>
                    <a:cubicBezTo>
                      <a:pt x="35469" y="14976"/>
                      <a:pt x="35433" y="14702"/>
                      <a:pt x="35422" y="14416"/>
                    </a:cubicBezTo>
                    <a:lnTo>
                      <a:pt x="35862" y="14202"/>
                    </a:lnTo>
                    <a:close/>
                    <a:moveTo>
                      <a:pt x="21563" y="9428"/>
                    </a:moveTo>
                    <a:cubicBezTo>
                      <a:pt x="21515" y="9987"/>
                      <a:pt x="21491" y="10571"/>
                      <a:pt x="21456" y="11154"/>
                    </a:cubicBezTo>
                    <a:cubicBezTo>
                      <a:pt x="21420" y="11154"/>
                      <a:pt x="21384" y="11166"/>
                      <a:pt x="21336" y="11190"/>
                    </a:cubicBezTo>
                    <a:cubicBezTo>
                      <a:pt x="19193" y="12654"/>
                      <a:pt x="16979" y="14023"/>
                      <a:pt x="14895" y="15559"/>
                    </a:cubicBezTo>
                    <a:cubicBezTo>
                      <a:pt x="14645" y="15440"/>
                      <a:pt x="14407" y="15321"/>
                      <a:pt x="14169" y="15178"/>
                    </a:cubicBezTo>
                    <a:cubicBezTo>
                      <a:pt x="16503" y="14107"/>
                      <a:pt x="19015" y="12642"/>
                      <a:pt x="21027" y="10999"/>
                    </a:cubicBezTo>
                    <a:cubicBezTo>
                      <a:pt x="21086" y="10999"/>
                      <a:pt x="21158" y="10975"/>
                      <a:pt x="21194" y="10904"/>
                    </a:cubicBezTo>
                    <a:cubicBezTo>
                      <a:pt x="21206" y="10868"/>
                      <a:pt x="21217" y="10821"/>
                      <a:pt x="21229" y="10761"/>
                    </a:cubicBezTo>
                    <a:cubicBezTo>
                      <a:pt x="21253" y="10785"/>
                      <a:pt x="21277" y="10809"/>
                      <a:pt x="21325" y="10809"/>
                    </a:cubicBezTo>
                    <a:cubicBezTo>
                      <a:pt x="21491" y="10809"/>
                      <a:pt x="21491" y="10571"/>
                      <a:pt x="21325" y="10571"/>
                    </a:cubicBezTo>
                    <a:cubicBezTo>
                      <a:pt x="21313" y="10571"/>
                      <a:pt x="21289" y="10582"/>
                      <a:pt x="21277" y="10582"/>
                    </a:cubicBezTo>
                    <a:cubicBezTo>
                      <a:pt x="21313" y="10332"/>
                      <a:pt x="21289" y="10059"/>
                      <a:pt x="21289" y="9832"/>
                    </a:cubicBezTo>
                    <a:cubicBezTo>
                      <a:pt x="21289" y="9701"/>
                      <a:pt x="21206" y="9642"/>
                      <a:pt x="21110" y="9630"/>
                    </a:cubicBezTo>
                    <a:cubicBezTo>
                      <a:pt x="21265" y="9559"/>
                      <a:pt x="21408" y="9487"/>
                      <a:pt x="21563" y="9428"/>
                    </a:cubicBezTo>
                    <a:close/>
                    <a:moveTo>
                      <a:pt x="36315" y="13976"/>
                    </a:moveTo>
                    <a:lnTo>
                      <a:pt x="36219" y="14785"/>
                    </a:lnTo>
                    <a:cubicBezTo>
                      <a:pt x="36195" y="15035"/>
                      <a:pt x="36148" y="15297"/>
                      <a:pt x="36148" y="15547"/>
                    </a:cubicBezTo>
                    <a:cubicBezTo>
                      <a:pt x="36136" y="15571"/>
                      <a:pt x="36124" y="15571"/>
                      <a:pt x="36124" y="15583"/>
                    </a:cubicBezTo>
                    <a:cubicBezTo>
                      <a:pt x="36065" y="15547"/>
                      <a:pt x="36005" y="15535"/>
                      <a:pt x="35945" y="15512"/>
                    </a:cubicBezTo>
                    <a:cubicBezTo>
                      <a:pt x="35969" y="15154"/>
                      <a:pt x="35969" y="14797"/>
                      <a:pt x="35969" y="14440"/>
                    </a:cubicBezTo>
                    <a:cubicBezTo>
                      <a:pt x="35969" y="14345"/>
                      <a:pt x="35981" y="14238"/>
                      <a:pt x="35969" y="14154"/>
                    </a:cubicBezTo>
                    <a:cubicBezTo>
                      <a:pt x="36088" y="14083"/>
                      <a:pt x="36195" y="14035"/>
                      <a:pt x="36315" y="13976"/>
                    </a:cubicBezTo>
                    <a:close/>
                    <a:moveTo>
                      <a:pt x="21432" y="11761"/>
                    </a:moveTo>
                    <a:cubicBezTo>
                      <a:pt x="21444" y="11868"/>
                      <a:pt x="21444" y="11964"/>
                      <a:pt x="21432" y="12083"/>
                    </a:cubicBezTo>
                    <a:cubicBezTo>
                      <a:pt x="19479" y="13214"/>
                      <a:pt x="17800" y="14785"/>
                      <a:pt x="15860" y="15952"/>
                    </a:cubicBezTo>
                    <a:cubicBezTo>
                      <a:pt x="15657" y="15881"/>
                      <a:pt x="15443" y="15809"/>
                      <a:pt x="15240" y="15714"/>
                    </a:cubicBezTo>
                    <a:cubicBezTo>
                      <a:pt x="17396" y="14571"/>
                      <a:pt x="19431" y="13142"/>
                      <a:pt x="21432" y="11761"/>
                    </a:cubicBezTo>
                    <a:close/>
                    <a:moveTo>
                      <a:pt x="42684" y="11952"/>
                    </a:moveTo>
                    <a:lnTo>
                      <a:pt x="42684" y="11952"/>
                    </a:lnTo>
                    <a:cubicBezTo>
                      <a:pt x="40910" y="13249"/>
                      <a:pt x="39160" y="14607"/>
                      <a:pt x="37434" y="15952"/>
                    </a:cubicBezTo>
                    <a:cubicBezTo>
                      <a:pt x="37088" y="15881"/>
                      <a:pt x="36731" y="15797"/>
                      <a:pt x="36398" y="15690"/>
                    </a:cubicBezTo>
                    <a:cubicBezTo>
                      <a:pt x="38577" y="14619"/>
                      <a:pt x="40660" y="13309"/>
                      <a:pt x="42684" y="11952"/>
                    </a:cubicBezTo>
                    <a:close/>
                    <a:moveTo>
                      <a:pt x="51971" y="8296"/>
                    </a:moveTo>
                    <a:cubicBezTo>
                      <a:pt x="52186" y="8332"/>
                      <a:pt x="52424" y="8380"/>
                      <a:pt x="52686" y="8427"/>
                    </a:cubicBezTo>
                    <a:cubicBezTo>
                      <a:pt x="49316" y="10761"/>
                      <a:pt x="45923" y="13202"/>
                      <a:pt x="43006" y="16000"/>
                    </a:cubicBezTo>
                    <a:cubicBezTo>
                      <a:pt x="42986" y="15960"/>
                      <a:pt x="42950" y="15937"/>
                      <a:pt x="42904" y="15937"/>
                    </a:cubicBezTo>
                    <a:cubicBezTo>
                      <a:pt x="42895" y="15937"/>
                      <a:pt x="42885" y="15938"/>
                      <a:pt x="42875" y="15940"/>
                    </a:cubicBezTo>
                    <a:cubicBezTo>
                      <a:pt x="42696" y="15952"/>
                      <a:pt x="42530" y="15988"/>
                      <a:pt x="42351" y="16000"/>
                    </a:cubicBezTo>
                    <a:cubicBezTo>
                      <a:pt x="45506" y="13357"/>
                      <a:pt x="48804" y="10916"/>
                      <a:pt x="51971" y="8296"/>
                    </a:cubicBezTo>
                    <a:close/>
                    <a:moveTo>
                      <a:pt x="49316" y="8082"/>
                    </a:moveTo>
                    <a:lnTo>
                      <a:pt x="49316" y="8082"/>
                    </a:lnTo>
                    <a:cubicBezTo>
                      <a:pt x="45637" y="10451"/>
                      <a:pt x="42208" y="13357"/>
                      <a:pt x="38874" y="16155"/>
                    </a:cubicBezTo>
                    <a:cubicBezTo>
                      <a:pt x="38601" y="16119"/>
                      <a:pt x="38303" y="16095"/>
                      <a:pt x="37993" y="16047"/>
                    </a:cubicBezTo>
                    <a:cubicBezTo>
                      <a:pt x="41518" y="13333"/>
                      <a:pt x="45149" y="10797"/>
                      <a:pt x="48733" y="8177"/>
                    </a:cubicBezTo>
                    <a:cubicBezTo>
                      <a:pt x="48935" y="8130"/>
                      <a:pt x="49126" y="8094"/>
                      <a:pt x="49316" y="8082"/>
                    </a:cubicBezTo>
                    <a:close/>
                    <a:moveTo>
                      <a:pt x="44796" y="13303"/>
                    </a:moveTo>
                    <a:lnTo>
                      <a:pt x="44796" y="13303"/>
                    </a:lnTo>
                    <a:cubicBezTo>
                      <a:pt x="43680" y="14227"/>
                      <a:pt x="42582" y="15168"/>
                      <a:pt x="41494" y="16107"/>
                    </a:cubicBezTo>
                    <a:cubicBezTo>
                      <a:pt x="41339" y="16119"/>
                      <a:pt x="41172" y="16131"/>
                      <a:pt x="41029" y="16155"/>
                    </a:cubicBezTo>
                    <a:cubicBezTo>
                      <a:pt x="42306" y="15266"/>
                      <a:pt x="43563" y="14304"/>
                      <a:pt x="44796" y="13303"/>
                    </a:cubicBezTo>
                    <a:close/>
                    <a:moveTo>
                      <a:pt x="49948" y="8060"/>
                    </a:moveTo>
                    <a:cubicBezTo>
                      <a:pt x="50091" y="8060"/>
                      <a:pt x="50236" y="8074"/>
                      <a:pt x="50376" y="8082"/>
                    </a:cubicBezTo>
                    <a:cubicBezTo>
                      <a:pt x="46923" y="10582"/>
                      <a:pt x="43327" y="13249"/>
                      <a:pt x="40256" y="16190"/>
                    </a:cubicBezTo>
                    <a:cubicBezTo>
                      <a:pt x="40172" y="16198"/>
                      <a:pt x="40086" y="16201"/>
                      <a:pt x="39999" y="16201"/>
                    </a:cubicBezTo>
                    <a:cubicBezTo>
                      <a:pt x="39824" y="16201"/>
                      <a:pt x="39644" y="16190"/>
                      <a:pt x="39470" y="16190"/>
                    </a:cubicBezTo>
                    <a:cubicBezTo>
                      <a:pt x="42815" y="13380"/>
                      <a:pt x="46363" y="10821"/>
                      <a:pt x="49757" y="8070"/>
                    </a:cubicBezTo>
                    <a:cubicBezTo>
                      <a:pt x="49819" y="8063"/>
                      <a:pt x="49883" y="8060"/>
                      <a:pt x="49948" y="8060"/>
                    </a:cubicBezTo>
                    <a:close/>
                    <a:moveTo>
                      <a:pt x="21420" y="12952"/>
                    </a:moveTo>
                    <a:cubicBezTo>
                      <a:pt x="21420" y="13059"/>
                      <a:pt x="21420" y="13178"/>
                      <a:pt x="21396" y="13273"/>
                    </a:cubicBezTo>
                    <a:cubicBezTo>
                      <a:pt x="20658" y="13690"/>
                      <a:pt x="20003" y="14381"/>
                      <a:pt x="19336" y="14881"/>
                    </a:cubicBezTo>
                    <a:cubicBezTo>
                      <a:pt x="18705" y="15357"/>
                      <a:pt x="18062" y="15821"/>
                      <a:pt x="17407" y="16286"/>
                    </a:cubicBezTo>
                    <a:cubicBezTo>
                      <a:pt x="17145" y="16274"/>
                      <a:pt x="16872" y="16226"/>
                      <a:pt x="16598" y="16178"/>
                    </a:cubicBezTo>
                    <a:cubicBezTo>
                      <a:pt x="16467" y="16155"/>
                      <a:pt x="16336" y="16107"/>
                      <a:pt x="16217" y="16071"/>
                    </a:cubicBezTo>
                    <a:cubicBezTo>
                      <a:pt x="17979" y="15381"/>
                      <a:pt x="19467" y="14154"/>
                      <a:pt x="20979" y="13023"/>
                    </a:cubicBezTo>
                    <a:cubicBezTo>
                      <a:pt x="21015" y="13095"/>
                      <a:pt x="21086" y="13178"/>
                      <a:pt x="21194" y="13178"/>
                    </a:cubicBezTo>
                    <a:cubicBezTo>
                      <a:pt x="21336" y="13178"/>
                      <a:pt x="21420" y="13071"/>
                      <a:pt x="21420" y="12952"/>
                    </a:cubicBezTo>
                    <a:close/>
                    <a:moveTo>
                      <a:pt x="21384" y="13904"/>
                    </a:moveTo>
                    <a:cubicBezTo>
                      <a:pt x="21384" y="14083"/>
                      <a:pt x="21372" y="14261"/>
                      <a:pt x="21372" y="14440"/>
                    </a:cubicBezTo>
                    <a:cubicBezTo>
                      <a:pt x="20955" y="14666"/>
                      <a:pt x="20563" y="15023"/>
                      <a:pt x="20229" y="15285"/>
                    </a:cubicBezTo>
                    <a:cubicBezTo>
                      <a:pt x="19777" y="15631"/>
                      <a:pt x="19301" y="15940"/>
                      <a:pt x="18884" y="16309"/>
                    </a:cubicBezTo>
                    <a:lnTo>
                      <a:pt x="18003" y="16309"/>
                    </a:lnTo>
                    <a:cubicBezTo>
                      <a:pt x="18634" y="15928"/>
                      <a:pt x="19241" y="15524"/>
                      <a:pt x="19836" y="15083"/>
                    </a:cubicBezTo>
                    <a:cubicBezTo>
                      <a:pt x="20324" y="14702"/>
                      <a:pt x="20920" y="14333"/>
                      <a:pt x="21384" y="13904"/>
                    </a:cubicBezTo>
                    <a:close/>
                    <a:moveTo>
                      <a:pt x="21372" y="15095"/>
                    </a:moveTo>
                    <a:cubicBezTo>
                      <a:pt x="21372" y="15535"/>
                      <a:pt x="21372" y="15976"/>
                      <a:pt x="21360" y="16417"/>
                    </a:cubicBezTo>
                    <a:cubicBezTo>
                      <a:pt x="21268" y="16338"/>
                      <a:pt x="21158" y="16294"/>
                      <a:pt x="21047" y="16294"/>
                    </a:cubicBezTo>
                    <a:cubicBezTo>
                      <a:pt x="20972" y="16294"/>
                      <a:pt x="20896" y="16314"/>
                      <a:pt x="20825" y="16357"/>
                    </a:cubicBezTo>
                    <a:cubicBezTo>
                      <a:pt x="20801" y="16345"/>
                      <a:pt x="20777" y="16333"/>
                      <a:pt x="20741" y="16333"/>
                    </a:cubicBezTo>
                    <a:cubicBezTo>
                      <a:pt x="20622" y="16333"/>
                      <a:pt x="20527" y="16333"/>
                      <a:pt x="20408" y="16309"/>
                    </a:cubicBezTo>
                    <a:cubicBezTo>
                      <a:pt x="20598" y="16166"/>
                      <a:pt x="20777" y="15988"/>
                      <a:pt x="20920" y="15809"/>
                    </a:cubicBezTo>
                    <a:lnTo>
                      <a:pt x="20920" y="15809"/>
                    </a:lnTo>
                    <a:cubicBezTo>
                      <a:pt x="20860" y="15916"/>
                      <a:pt x="20920" y="16155"/>
                      <a:pt x="21134" y="16155"/>
                    </a:cubicBezTo>
                    <a:cubicBezTo>
                      <a:pt x="21420" y="16155"/>
                      <a:pt x="21432" y="15702"/>
                      <a:pt x="21134" y="15702"/>
                    </a:cubicBezTo>
                    <a:cubicBezTo>
                      <a:pt x="21075" y="15702"/>
                      <a:pt x="21027" y="15738"/>
                      <a:pt x="20979" y="15762"/>
                    </a:cubicBezTo>
                    <a:cubicBezTo>
                      <a:pt x="21027" y="15714"/>
                      <a:pt x="21075" y="15678"/>
                      <a:pt x="21098" y="15631"/>
                    </a:cubicBezTo>
                    <a:cubicBezTo>
                      <a:pt x="21166" y="15543"/>
                      <a:pt x="21076" y="15448"/>
                      <a:pt x="20995" y="15448"/>
                    </a:cubicBezTo>
                    <a:cubicBezTo>
                      <a:pt x="20977" y="15448"/>
                      <a:pt x="20959" y="15453"/>
                      <a:pt x="20944" y="15464"/>
                    </a:cubicBezTo>
                    <a:cubicBezTo>
                      <a:pt x="20551" y="15678"/>
                      <a:pt x="20205" y="16000"/>
                      <a:pt x="19884" y="16309"/>
                    </a:cubicBezTo>
                    <a:lnTo>
                      <a:pt x="19515" y="16309"/>
                    </a:lnTo>
                    <a:cubicBezTo>
                      <a:pt x="19896" y="16071"/>
                      <a:pt x="20265" y="15821"/>
                      <a:pt x="20646" y="15571"/>
                    </a:cubicBezTo>
                    <a:cubicBezTo>
                      <a:pt x="20860" y="15416"/>
                      <a:pt x="21134" y="15250"/>
                      <a:pt x="21372" y="15095"/>
                    </a:cubicBezTo>
                    <a:close/>
                    <a:moveTo>
                      <a:pt x="21360" y="16750"/>
                    </a:moveTo>
                    <a:lnTo>
                      <a:pt x="21360" y="17190"/>
                    </a:lnTo>
                    <a:cubicBezTo>
                      <a:pt x="21339" y="17158"/>
                      <a:pt x="21301" y="17141"/>
                      <a:pt x="21261" y="17141"/>
                    </a:cubicBezTo>
                    <a:cubicBezTo>
                      <a:pt x="21212" y="17141"/>
                      <a:pt x="21160" y="17167"/>
                      <a:pt x="21134" y="17226"/>
                    </a:cubicBezTo>
                    <a:lnTo>
                      <a:pt x="21134" y="17238"/>
                    </a:lnTo>
                    <a:cubicBezTo>
                      <a:pt x="21134" y="17107"/>
                      <a:pt x="21122" y="16952"/>
                      <a:pt x="21098" y="16821"/>
                    </a:cubicBezTo>
                    <a:cubicBezTo>
                      <a:pt x="21194" y="16809"/>
                      <a:pt x="21277" y="16786"/>
                      <a:pt x="21360" y="16750"/>
                    </a:cubicBezTo>
                    <a:close/>
                    <a:moveTo>
                      <a:pt x="20860" y="19393"/>
                    </a:moveTo>
                    <a:cubicBezTo>
                      <a:pt x="20896" y="19393"/>
                      <a:pt x="20932" y="19405"/>
                      <a:pt x="20967" y="19405"/>
                    </a:cubicBezTo>
                    <a:cubicBezTo>
                      <a:pt x="20884" y="19619"/>
                      <a:pt x="20789" y="19810"/>
                      <a:pt x="20717" y="20024"/>
                    </a:cubicBezTo>
                    <a:cubicBezTo>
                      <a:pt x="20765" y="19810"/>
                      <a:pt x="20825" y="19607"/>
                      <a:pt x="20860" y="19393"/>
                    </a:cubicBezTo>
                    <a:close/>
                    <a:moveTo>
                      <a:pt x="33719" y="21822"/>
                    </a:moveTo>
                    <a:cubicBezTo>
                      <a:pt x="33731" y="21846"/>
                      <a:pt x="33767" y="21870"/>
                      <a:pt x="33779" y="21893"/>
                    </a:cubicBezTo>
                    <a:cubicBezTo>
                      <a:pt x="33767" y="21881"/>
                      <a:pt x="33743" y="21881"/>
                      <a:pt x="33719" y="21870"/>
                    </a:cubicBezTo>
                    <a:lnTo>
                      <a:pt x="33719" y="21822"/>
                    </a:lnTo>
                    <a:close/>
                    <a:moveTo>
                      <a:pt x="33814" y="21453"/>
                    </a:moveTo>
                    <a:lnTo>
                      <a:pt x="33814" y="21453"/>
                    </a:lnTo>
                    <a:cubicBezTo>
                      <a:pt x="33945" y="21536"/>
                      <a:pt x="34100" y="21608"/>
                      <a:pt x="34243" y="21691"/>
                    </a:cubicBezTo>
                    <a:cubicBezTo>
                      <a:pt x="34219" y="21727"/>
                      <a:pt x="34219" y="21786"/>
                      <a:pt x="34255" y="21834"/>
                    </a:cubicBezTo>
                    <a:cubicBezTo>
                      <a:pt x="34362" y="21953"/>
                      <a:pt x="34481" y="22084"/>
                      <a:pt x="34588" y="22203"/>
                    </a:cubicBezTo>
                    <a:cubicBezTo>
                      <a:pt x="34517" y="22179"/>
                      <a:pt x="34421" y="22143"/>
                      <a:pt x="34350" y="22120"/>
                    </a:cubicBezTo>
                    <a:cubicBezTo>
                      <a:pt x="34362" y="22084"/>
                      <a:pt x="34350" y="22072"/>
                      <a:pt x="34326" y="22048"/>
                    </a:cubicBezTo>
                    <a:cubicBezTo>
                      <a:pt x="34183" y="21834"/>
                      <a:pt x="33993" y="21643"/>
                      <a:pt x="33814" y="21453"/>
                    </a:cubicBezTo>
                    <a:close/>
                    <a:moveTo>
                      <a:pt x="34671" y="21870"/>
                    </a:moveTo>
                    <a:cubicBezTo>
                      <a:pt x="34814" y="21929"/>
                      <a:pt x="34957" y="21965"/>
                      <a:pt x="35088" y="22012"/>
                    </a:cubicBezTo>
                    <a:cubicBezTo>
                      <a:pt x="35076" y="22048"/>
                      <a:pt x="35064" y="22072"/>
                      <a:pt x="35088" y="22120"/>
                    </a:cubicBezTo>
                    <a:cubicBezTo>
                      <a:pt x="35172" y="22227"/>
                      <a:pt x="35255" y="22346"/>
                      <a:pt x="35362" y="22465"/>
                    </a:cubicBezTo>
                    <a:cubicBezTo>
                      <a:pt x="35267" y="22441"/>
                      <a:pt x="35195" y="22417"/>
                      <a:pt x="35124" y="22382"/>
                    </a:cubicBezTo>
                    <a:cubicBezTo>
                      <a:pt x="34993" y="22191"/>
                      <a:pt x="34838" y="22024"/>
                      <a:pt x="34671" y="21870"/>
                    </a:cubicBezTo>
                    <a:close/>
                    <a:moveTo>
                      <a:pt x="33779" y="15119"/>
                    </a:moveTo>
                    <a:cubicBezTo>
                      <a:pt x="35407" y="16556"/>
                      <a:pt x="37339" y="17178"/>
                      <a:pt x="39333" y="17178"/>
                    </a:cubicBezTo>
                    <a:cubicBezTo>
                      <a:pt x="40445" y="17178"/>
                      <a:pt x="41576" y="16985"/>
                      <a:pt x="42684" y="16631"/>
                    </a:cubicBezTo>
                    <a:cubicBezTo>
                      <a:pt x="42708" y="16631"/>
                      <a:pt x="42744" y="16631"/>
                      <a:pt x="42768" y="16607"/>
                    </a:cubicBezTo>
                    <a:cubicBezTo>
                      <a:pt x="42780" y="16607"/>
                      <a:pt x="42780" y="16595"/>
                      <a:pt x="42803" y="16595"/>
                    </a:cubicBezTo>
                    <a:cubicBezTo>
                      <a:pt x="42851" y="16583"/>
                      <a:pt x="42911" y="16571"/>
                      <a:pt x="42946" y="16547"/>
                    </a:cubicBezTo>
                    <a:lnTo>
                      <a:pt x="42946" y="16547"/>
                    </a:lnTo>
                    <a:cubicBezTo>
                      <a:pt x="42815" y="18167"/>
                      <a:pt x="42744" y="19798"/>
                      <a:pt x="42696" y="21429"/>
                    </a:cubicBezTo>
                    <a:cubicBezTo>
                      <a:pt x="42684" y="21381"/>
                      <a:pt x="42649" y="21358"/>
                      <a:pt x="42589" y="21358"/>
                    </a:cubicBezTo>
                    <a:cubicBezTo>
                      <a:pt x="42307" y="21334"/>
                      <a:pt x="42022" y="21326"/>
                      <a:pt x="41735" y="21326"/>
                    </a:cubicBezTo>
                    <a:cubicBezTo>
                      <a:pt x="41160" y="21326"/>
                      <a:pt x="40581" y="21358"/>
                      <a:pt x="40017" y="21358"/>
                    </a:cubicBezTo>
                    <a:cubicBezTo>
                      <a:pt x="39851" y="21358"/>
                      <a:pt x="39851" y="21608"/>
                      <a:pt x="40017" y="21608"/>
                    </a:cubicBezTo>
                    <a:cubicBezTo>
                      <a:pt x="40531" y="21622"/>
                      <a:pt x="41058" y="21645"/>
                      <a:pt x="41582" y="21645"/>
                    </a:cubicBezTo>
                    <a:cubicBezTo>
                      <a:pt x="41920" y="21645"/>
                      <a:pt x="42257" y="21636"/>
                      <a:pt x="42589" y="21608"/>
                    </a:cubicBezTo>
                    <a:cubicBezTo>
                      <a:pt x="42649" y="21608"/>
                      <a:pt x="42684" y="21584"/>
                      <a:pt x="42696" y="21536"/>
                    </a:cubicBezTo>
                    <a:lnTo>
                      <a:pt x="42696" y="21536"/>
                    </a:lnTo>
                    <a:cubicBezTo>
                      <a:pt x="42684" y="21881"/>
                      <a:pt x="42684" y="22227"/>
                      <a:pt x="42684" y="22548"/>
                    </a:cubicBezTo>
                    <a:cubicBezTo>
                      <a:pt x="39636" y="22274"/>
                      <a:pt x="36672" y="22203"/>
                      <a:pt x="33743" y="21250"/>
                    </a:cubicBezTo>
                    <a:cubicBezTo>
                      <a:pt x="33767" y="20691"/>
                      <a:pt x="33767" y="20119"/>
                      <a:pt x="33767" y="19560"/>
                    </a:cubicBezTo>
                    <a:cubicBezTo>
                      <a:pt x="33755" y="18119"/>
                      <a:pt x="33386" y="16524"/>
                      <a:pt x="33779" y="15119"/>
                    </a:cubicBezTo>
                    <a:close/>
                    <a:moveTo>
                      <a:pt x="35338" y="22084"/>
                    </a:moveTo>
                    <a:cubicBezTo>
                      <a:pt x="35774" y="22199"/>
                      <a:pt x="36216" y="22286"/>
                      <a:pt x="36664" y="22360"/>
                    </a:cubicBezTo>
                    <a:lnTo>
                      <a:pt x="36664" y="22360"/>
                    </a:lnTo>
                    <a:cubicBezTo>
                      <a:pt x="36609" y="22372"/>
                      <a:pt x="36559" y="22439"/>
                      <a:pt x="36600" y="22489"/>
                    </a:cubicBezTo>
                    <a:cubicBezTo>
                      <a:pt x="36684" y="22608"/>
                      <a:pt x="36791" y="22751"/>
                      <a:pt x="36910" y="22905"/>
                    </a:cubicBezTo>
                    <a:cubicBezTo>
                      <a:pt x="36791" y="22870"/>
                      <a:pt x="36672" y="22846"/>
                      <a:pt x="36565" y="22810"/>
                    </a:cubicBezTo>
                    <a:cubicBezTo>
                      <a:pt x="36517" y="22774"/>
                      <a:pt x="36481" y="22739"/>
                      <a:pt x="36410" y="22691"/>
                    </a:cubicBezTo>
                    <a:cubicBezTo>
                      <a:pt x="36255" y="22560"/>
                      <a:pt x="36112" y="22393"/>
                      <a:pt x="35981" y="22251"/>
                    </a:cubicBezTo>
                    <a:cubicBezTo>
                      <a:pt x="35974" y="22240"/>
                      <a:pt x="35965" y="22236"/>
                      <a:pt x="35955" y="22236"/>
                    </a:cubicBezTo>
                    <a:cubicBezTo>
                      <a:pt x="35929" y="22236"/>
                      <a:pt x="35901" y="22264"/>
                      <a:pt x="35910" y="22298"/>
                    </a:cubicBezTo>
                    <a:cubicBezTo>
                      <a:pt x="35957" y="22429"/>
                      <a:pt x="36017" y="22560"/>
                      <a:pt x="36100" y="22691"/>
                    </a:cubicBezTo>
                    <a:lnTo>
                      <a:pt x="35791" y="22608"/>
                    </a:lnTo>
                    <a:cubicBezTo>
                      <a:pt x="35731" y="22536"/>
                      <a:pt x="35660" y="22477"/>
                      <a:pt x="35600" y="22393"/>
                    </a:cubicBezTo>
                    <a:cubicBezTo>
                      <a:pt x="35505" y="22298"/>
                      <a:pt x="35422" y="22191"/>
                      <a:pt x="35338" y="22084"/>
                    </a:cubicBezTo>
                    <a:close/>
                    <a:moveTo>
                      <a:pt x="42137" y="22977"/>
                    </a:moveTo>
                    <a:cubicBezTo>
                      <a:pt x="42113" y="23013"/>
                      <a:pt x="42113" y="23013"/>
                      <a:pt x="42101" y="23024"/>
                    </a:cubicBezTo>
                    <a:cubicBezTo>
                      <a:pt x="42101" y="23013"/>
                      <a:pt x="42089" y="23001"/>
                      <a:pt x="42065" y="22977"/>
                    </a:cubicBezTo>
                    <a:close/>
                    <a:moveTo>
                      <a:pt x="36717" y="22369"/>
                    </a:moveTo>
                    <a:cubicBezTo>
                      <a:pt x="36900" y="22398"/>
                      <a:pt x="37083" y="22426"/>
                      <a:pt x="37267" y="22453"/>
                    </a:cubicBezTo>
                    <a:cubicBezTo>
                      <a:pt x="37374" y="22655"/>
                      <a:pt x="37553" y="22929"/>
                      <a:pt x="37755" y="23084"/>
                    </a:cubicBezTo>
                    <a:cubicBezTo>
                      <a:pt x="37636" y="23060"/>
                      <a:pt x="37529" y="23036"/>
                      <a:pt x="37434" y="23013"/>
                    </a:cubicBezTo>
                    <a:cubicBezTo>
                      <a:pt x="37338" y="22917"/>
                      <a:pt x="37219" y="22846"/>
                      <a:pt x="37136" y="22774"/>
                    </a:cubicBezTo>
                    <a:cubicBezTo>
                      <a:pt x="36981" y="22655"/>
                      <a:pt x="36850" y="22524"/>
                      <a:pt x="36731" y="22382"/>
                    </a:cubicBezTo>
                    <a:cubicBezTo>
                      <a:pt x="36727" y="22376"/>
                      <a:pt x="36722" y="22372"/>
                      <a:pt x="36717" y="22369"/>
                    </a:cubicBezTo>
                    <a:close/>
                    <a:moveTo>
                      <a:pt x="40005" y="22882"/>
                    </a:moveTo>
                    <a:lnTo>
                      <a:pt x="40005" y="22882"/>
                    </a:lnTo>
                    <a:cubicBezTo>
                      <a:pt x="40089" y="22894"/>
                      <a:pt x="40172" y="22894"/>
                      <a:pt x="40256" y="22905"/>
                    </a:cubicBezTo>
                    <a:cubicBezTo>
                      <a:pt x="40303" y="22953"/>
                      <a:pt x="40327" y="23001"/>
                      <a:pt x="40363" y="23036"/>
                    </a:cubicBezTo>
                    <a:cubicBezTo>
                      <a:pt x="40327" y="23036"/>
                      <a:pt x="40303" y="23072"/>
                      <a:pt x="40267" y="23096"/>
                    </a:cubicBezTo>
                    <a:cubicBezTo>
                      <a:pt x="40266" y="23098"/>
                      <a:pt x="40264" y="23099"/>
                      <a:pt x="40261" y="23099"/>
                    </a:cubicBezTo>
                    <a:cubicBezTo>
                      <a:pt x="40233" y="23099"/>
                      <a:pt x="40124" y="23000"/>
                      <a:pt x="40005" y="22882"/>
                    </a:cubicBezTo>
                    <a:close/>
                    <a:moveTo>
                      <a:pt x="42684" y="22965"/>
                    </a:moveTo>
                    <a:lnTo>
                      <a:pt x="42684" y="23084"/>
                    </a:lnTo>
                    <a:cubicBezTo>
                      <a:pt x="42637" y="23084"/>
                      <a:pt x="42613" y="23084"/>
                      <a:pt x="42577" y="23120"/>
                    </a:cubicBezTo>
                    <a:lnTo>
                      <a:pt x="42565" y="23132"/>
                    </a:lnTo>
                    <a:lnTo>
                      <a:pt x="42339" y="23001"/>
                    </a:lnTo>
                    <a:cubicBezTo>
                      <a:pt x="42458" y="23001"/>
                      <a:pt x="42577" y="22977"/>
                      <a:pt x="42684" y="22965"/>
                    </a:cubicBezTo>
                    <a:close/>
                    <a:moveTo>
                      <a:pt x="40696" y="22953"/>
                    </a:moveTo>
                    <a:cubicBezTo>
                      <a:pt x="40767" y="22953"/>
                      <a:pt x="40803" y="22965"/>
                      <a:pt x="40863" y="22965"/>
                    </a:cubicBezTo>
                    <a:cubicBezTo>
                      <a:pt x="40910" y="23013"/>
                      <a:pt x="40946" y="23072"/>
                      <a:pt x="40970" y="23132"/>
                    </a:cubicBezTo>
                    <a:cubicBezTo>
                      <a:pt x="40958" y="23132"/>
                      <a:pt x="40946" y="23132"/>
                      <a:pt x="40910" y="23144"/>
                    </a:cubicBezTo>
                    <a:cubicBezTo>
                      <a:pt x="40839" y="23084"/>
                      <a:pt x="40779" y="23013"/>
                      <a:pt x="40696" y="22953"/>
                    </a:cubicBezTo>
                    <a:close/>
                    <a:moveTo>
                      <a:pt x="41268" y="22977"/>
                    </a:moveTo>
                    <a:cubicBezTo>
                      <a:pt x="41387" y="22977"/>
                      <a:pt x="41506" y="23001"/>
                      <a:pt x="41625" y="23001"/>
                    </a:cubicBezTo>
                    <a:cubicBezTo>
                      <a:pt x="41684" y="23072"/>
                      <a:pt x="41708" y="23251"/>
                      <a:pt x="41672" y="23263"/>
                    </a:cubicBezTo>
                    <a:cubicBezTo>
                      <a:pt x="41660" y="23263"/>
                      <a:pt x="41470" y="23132"/>
                      <a:pt x="41470" y="23132"/>
                    </a:cubicBezTo>
                    <a:cubicBezTo>
                      <a:pt x="41399" y="23084"/>
                      <a:pt x="41339" y="23024"/>
                      <a:pt x="41268" y="22977"/>
                    </a:cubicBezTo>
                    <a:close/>
                    <a:moveTo>
                      <a:pt x="37636" y="22524"/>
                    </a:moveTo>
                    <a:lnTo>
                      <a:pt x="37946" y="22560"/>
                    </a:lnTo>
                    <a:cubicBezTo>
                      <a:pt x="38041" y="22679"/>
                      <a:pt x="38136" y="22798"/>
                      <a:pt x="38243" y="22905"/>
                    </a:cubicBezTo>
                    <a:cubicBezTo>
                      <a:pt x="38386" y="23036"/>
                      <a:pt x="38553" y="23215"/>
                      <a:pt x="38767" y="23215"/>
                    </a:cubicBezTo>
                    <a:cubicBezTo>
                      <a:pt x="38874" y="23215"/>
                      <a:pt x="38934" y="23096"/>
                      <a:pt x="38886" y="23013"/>
                    </a:cubicBezTo>
                    <a:cubicBezTo>
                      <a:pt x="38791" y="22846"/>
                      <a:pt x="38601" y="22786"/>
                      <a:pt x="38470" y="22703"/>
                    </a:cubicBezTo>
                    <a:cubicBezTo>
                      <a:pt x="38434" y="22679"/>
                      <a:pt x="38422" y="22655"/>
                      <a:pt x="38398" y="22643"/>
                    </a:cubicBezTo>
                    <a:lnTo>
                      <a:pt x="38398" y="22643"/>
                    </a:lnTo>
                    <a:cubicBezTo>
                      <a:pt x="38553" y="22667"/>
                      <a:pt x="38708" y="22679"/>
                      <a:pt x="38874" y="22715"/>
                    </a:cubicBezTo>
                    <a:cubicBezTo>
                      <a:pt x="39017" y="22905"/>
                      <a:pt x="39184" y="23120"/>
                      <a:pt x="39363" y="23215"/>
                    </a:cubicBezTo>
                    <a:cubicBezTo>
                      <a:pt x="39383" y="23226"/>
                      <a:pt x="39402" y="23231"/>
                      <a:pt x="39421" y="23231"/>
                    </a:cubicBezTo>
                    <a:cubicBezTo>
                      <a:pt x="39504" y="23231"/>
                      <a:pt x="39568" y="23138"/>
                      <a:pt x="39529" y="23060"/>
                    </a:cubicBezTo>
                    <a:cubicBezTo>
                      <a:pt x="39482" y="22953"/>
                      <a:pt x="39410" y="22858"/>
                      <a:pt x="39327" y="22774"/>
                    </a:cubicBezTo>
                    <a:lnTo>
                      <a:pt x="39327" y="22774"/>
                    </a:lnTo>
                    <a:cubicBezTo>
                      <a:pt x="39386" y="22786"/>
                      <a:pt x="39446" y="22786"/>
                      <a:pt x="39505" y="22798"/>
                    </a:cubicBezTo>
                    <a:cubicBezTo>
                      <a:pt x="39660" y="23013"/>
                      <a:pt x="39827" y="23215"/>
                      <a:pt x="40017" y="23358"/>
                    </a:cubicBezTo>
                    <a:cubicBezTo>
                      <a:pt x="39363" y="23310"/>
                      <a:pt x="38708" y="23239"/>
                      <a:pt x="38065" y="23132"/>
                    </a:cubicBezTo>
                    <a:cubicBezTo>
                      <a:pt x="38112" y="23120"/>
                      <a:pt x="38124" y="23084"/>
                      <a:pt x="38112" y="23036"/>
                    </a:cubicBezTo>
                    <a:cubicBezTo>
                      <a:pt x="38065" y="22882"/>
                      <a:pt x="37934" y="22834"/>
                      <a:pt x="37815" y="22727"/>
                    </a:cubicBezTo>
                    <a:cubicBezTo>
                      <a:pt x="37743" y="22667"/>
                      <a:pt x="37672" y="22596"/>
                      <a:pt x="37600" y="22524"/>
                    </a:cubicBezTo>
                    <a:close/>
                    <a:moveTo>
                      <a:pt x="40529" y="23251"/>
                    </a:moveTo>
                    <a:cubicBezTo>
                      <a:pt x="40565" y="23310"/>
                      <a:pt x="40613" y="23358"/>
                      <a:pt x="40672" y="23417"/>
                    </a:cubicBezTo>
                    <a:cubicBezTo>
                      <a:pt x="40601" y="23417"/>
                      <a:pt x="40529" y="23417"/>
                      <a:pt x="40446" y="23394"/>
                    </a:cubicBezTo>
                    <a:cubicBezTo>
                      <a:pt x="40494" y="23370"/>
                      <a:pt x="40529" y="23310"/>
                      <a:pt x="40529" y="23251"/>
                    </a:cubicBezTo>
                    <a:close/>
                    <a:moveTo>
                      <a:pt x="41148" y="23382"/>
                    </a:moveTo>
                    <a:cubicBezTo>
                      <a:pt x="41160" y="23394"/>
                      <a:pt x="41160" y="23417"/>
                      <a:pt x="41184" y="23429"/>
                    </a:cubicBezTo>
                    <a:lnTo>
                      <a:pt x="41137" y="23429"/>
                    </a:lnTo>
                    <a:cubicBezTo>
                      <a:pt x="41137" y="23417"/>
                      <a:pt x="41148" y="23394"/>
                      <a:pt x="41148" y="23382"/>
                    </a:cubicBezTo>
                    <a:close/>
                    <a:moveTo>
                      <a:pt x="33540" y="24215"/>
                    </a:moveTo>
                    <a:cubicBezTo>
                      <a:pt x="33588" y="24287"/>
                      <a:pt x="33636" y="24346"/>
                      <a:pt x="33683" y="24406"/>
                    </a:cubicBezTo>
                    <a:cubicBezTo>
                      <a:pt x="33659" y="24406"/>
                      <a:pt x="33636" y="24429"/>
                      <a:pt x="33636" y="24453"/>
                    </a:cubicBezTo>
                    <a:lnTo>
                      <a:pt x="33540" y="24763"/>
                    </a:lnTo>
                    <a:cubicBezTo>
                      <a:pt x="33528" y="24584"/>
                      <a:pt x="33528" y="24406"/>
                      <a:pt x="33540" y="24215"/>
                    </a:cubicBezTo>
                    <a:close/>
                    <a:moveTo>
                      <a:pt x="33755" y="24525"/>
                    </a:moveTo>
                    <a:cubicBezTo>
                      <a:pt x="33862" y="24632"/>
                      <a:pt x="33957" y="24751"/>
                      <a:pt x="34100" y="24858"/>
                    </a:cubicBezTo>
                    <a:cubicBezTo>
                      <a:pt x="34076" y="24858"/>
                      <a:pt x="34064" y="24870"/>
                      <a:pt x="34052" y="24882"/>
                    </a:cubicBezTo>
                    <a:cubicBezTo>
                      <a:pt x="33874" y="25215"/>
                      <a:pt x="33695" y="25560"/>
                      <a:pt x="33528" y="25918"/>
                    </a:cubicBezTo>
                    <a:lnTo>
                      <a:pt x="33528" y="25513"/>
                    </a:lnTo>
                    <a:lnTo>
                      <a:pt x="33755" y="24525"/>
                    </a:lnTo>
                    <a:close/>
                    <a:moveTo>
                      <a:pt x="33707" y="22120"/>
                    </a:moveTo>
                    <a:cubicBezTo>
                      <a:pt x="35709" y="23302"/>
                      <a:pt x="38257" y="24018"/>
                      <a:pt x="40684" y="24018"/>
                    </a:cubicBezTo>
                    <a:cubicBezTo>
                      <a:pt x="41361" y="24018"/>
                      <a:pt x="42029" y="23963"/>
                      <a:pt x="42672" y="23846"/>
                    </a:cubicBezTo>
                    <a:lnTo>
                      <a:pt x="42672" y="25894"/>
                    </a:lnTo>
                    <a:cubicBezTo>
                      <a:pt x="41862" y="26029"/>
                      <a:pt x="40891" y="26120"/>
                      <a:pt x="39879" y="26120"/>
                    </a:cubicBezTo>
                    <a:cubicBezTo>
                      <a:pt x="38660" y="26120"/>
                      <a:pt x="37381" y="25988"/>
                      <a:pt x="36243" y="25644"/>
                    </a:cubicBezTo>
                    <a:cubicBezTo>
                      <a:pt x="36218" y="25627"/>
                      <a:pt x="36187" y="25610"/>
                      <a:pt x="36158" y="25610"/>
                    </a:cubicBezTo>
                    <a:cubicBezTo>
                      <a:pt x="36146" y="25610"/>
                      <a:pt x="36135" y="25613"/>
                      <a:pt x="36124" y="25620"/>
                    </a:cubicBezTo>
                    <a:cubicBezTo>
                      <a:pt x="35791" y="25513"/>
                      <a:pt x="35481" y="25394"/>
                      <a:pt x="35183" y="25239"/>
                    </a:cubicBezTo>
                    <a:cubicBezTo>
                      <a:pt x="35172" y="25227"/>
                      <a:pt x="35148" y="25227"/>
                      <a:pt x="35136" y="25227"/>
                    </a:cubicBezTo>
                    <a:cubicBezTo>
                      <a:pt x="34493" y="24918"/>
                      <a:pt x="33945" y="24513"/>
                      <a:pt x="33528" y="23989"/>
                    </a:cubicBezTo>
                    <a:cubicBezTo>
                      <a:pt x="33528" y="23989"/>
                      <a:pt x="33517" y="23989"/>
                      <a:pt x="33517" y="23977"/>
                    </a:cubicBezTo>
                    <a:cubicBezTo>
                      <a:pt x="33624" y="23358"/>
                      <a:pt x="33683" y="22739"/>
                      <a:pt x="33707" y="22120"/>
                    </a:cubicBezTo>
                    <a:close/>
                    <a:moveTo>
                      <a:pt x="34195" y="24929"/>
                    </a:moveTo>
                    <a:cubicBezTo>
                      <a:pt x="34421" y="25096"/>
                      <a:pt x="34671" y="25239"/>
                      <a:pt x="34957" y="25382"/>
                    </a:cubicBezTo>
                    <a:cubicBezTo>
                      <a:pt x="34683" y="26061"/>
                      <a:pt x="34326" y="26692"/>
                      <a:pt x="34017" y="27346"/>
                    </a:cubicBezTo>
                    <a:cubicBezTo>
                      <a:pt x="33909" y="27299"/>
                      <a:pt x="33826" y="27239"/>
                      <a:pt x="33719" y="27192"/>
                    </a:cubicBezTo>
                    <a:cubicBezTo>
                      <a:pt x="33933" y="26656"/>
                      <a:pt x="34136" y="26120"/>
                      <a:pt x="34433" y="25620"/>
                    </a:cubicBezTo>
                    <a:cubicBezTo>
                      <a:pt x="34459" y="25586"/>
                      <a:pt x="34430" y="25553"/>
                      <a:pt x="34399" y="25553"/>
                    </a:cubicBezTo>
                    <a:cubicBezTo>
                      <a:pt x="34386" y="25553"/>
                      <a:pt x="34372" y="25558"/>
                      <a:pt x="34362" y="25572"/>
                    </a:cubicBezTo>
                    <a:cubicBezTo>
                      <a:pt x="34064" y="26013"/>
                      <a:pt x="33755" y="26513"/>
                      <a:pt x="33517" y="27025"/>
                    </a:cubicBezTo>
                    <a:lnTo>
                      <a:pt x="33517" y="26656"/>
                    </a:lnTo>
                    <a:cubicBezTo>
                      <a:pt x="33719" y="26096"/>
                      <a:pt x="33921" y="25525"/>
                      <a:pt x="34195" y="24977"/>
                    </a:cubicBezTo>
                    <a:lnTo>
                      <a:pt x="34195" y="24929"/>
                    </a:lnTo>
                    <a:close/>
                    <a:moveTo>
                      <a:pt x="35195" y="25477"/>
                    </a:moveTo>
                    <a:cubicBezTo>
                      <a:pt x="35291" y="25525"/>
                      <a:pt x="35374" y="25560"/>
                      <a:pt x="35469" y="25584"/>
                    </a:cubicBezTo>
                    <a:cubicBezTo>
                      <a:pt x="35267" y="25977"/>
                      <a:pt x="35076" y="26370"/>
                      <a:pt x="34886" y="26763"/>
                    </a:cubicBezTo>
                    <a:cubicBezTo>
                      <a:pt x="34743" y="27025"/>
                      <a:pt x="34600" y="27287"/>
                      <a:pt x="34481" y="27561"/>
                    </a:cubicBezTo>
                    <a:cubicBezTo>
                      <a:pt x="34421" y="27549"/>
                      <a:pt x="34350" y="27501"/>
                      <a:pt x="34279" y="27477"/>
                    </a:cubicBezTo>
                    <a:cubicBezTo>
                      <a:pt x="34648" y="26846"/>
                      <a:pt x="34933" y="26156"/>
                      <a:pt x="35195" y="25477"/>
                    </a:cubicBezTo>
                    <a:close/>
                    <a:moveTo>
                      <a:pt x="33600" y="27477"/>
                    </a:moveTo>
                    <a:lnTo>
                      <a:pt x="33874" y="27656"/>
                    </a:lnTo>
                    <a:cubicBezTo>
                      <a:pt x="33862" y="27704"/>
                      <a:pt x="33826" y="27739"/>
                      <a:pt x="33802" y="27799"/>
                    </a:cubicBezTo>
                    <a:lnTo>
                      <a:pt x="33802" y="27835"/>
                    </a:lnTo>
                    <a:cubicBezTo>
                      <a:pt x="33707" y="27799"/>
                      <a:pt x="33624" y="27751"/>
                      <a:pt x="33517" y="27727"/>
                    </a:cubicBezTo>
                    <a:lnTo>
                      <a:pt x="33517" y="27668"/>
                    </a:lnTo>
                    <a:cubicBezTo>
                      <a:pt x="33540" y="27608"/>
                      <a:pt x="33576" y="27549"/>
                      <a:pt x="33600" y="27477"/>
                    </a:cubicBezTo>
                    <a:close/>
                    <a:moveTo>
                      <a:pt x="35672" y="25680"/>
                    </a:moveTo>
                    <a:cubicBezTo>
                      <a:pt x="35791" y="25715"/>
                      <a:pt x="35898" y="25751"/>
                      <a:pt x="36017" y="25799"/>
                    </a:cubicBezTo>
                    <a:cubicBezTo>
                      <a:pt x="35862" y="26120"/>
                      <a:pt x="35719" y="26465"/>
                      <a:pt x="35553" y="26787"/>
                    </a:cubicBezTo>
                    <a:cubicBezTo>
                      <a:pt x="35410" y="27120"/>
                      <a:pt x="35207" y="27442"/>
                      <a:pt x="35136" y="27799"/>
                    </a:cubicBezTo>
                    <a:cubicBezTo>
                      <a:pt x="35124" y="27846"/>
                      <a:pt x="35148" y="27882"/>
                      <a:pt x="35172" y="27894"/>
                    </a:cubicBezTo>
                    <a:cubicBezTo>
                      <a:pt x="35017" y="27835"/>
                      <a:pt x="34886" y="27763"/>
                      <a:pt x="34731" y="27704"/>
                    </a:cubicBezTo>
                    <a:cubicBezTo>
                      <a:pt x="34886" y="27418"/>
                      <a:pt x="35005" y="27108"/>
                      <a:pt x="35136" y="26823"/>
                    </a:cubicBezTo>
                    <a:cubicBezTo>
                      <a:pt x="35314" y="26430"/>
                      <a:pt x="35493" y="26061"/>
                      <a:pt x="35672" y="25680"/>
                    </a:cubicBezTo>
                    <a:close/>
                    <a:moveTo>
                      <a:pt x="36267" y="25858"/>
                    </a:moveTo>
                    <a:cubicBezTo>
                      <a:pt x="36446" y="25894"/>
                      <a:pt x="36612" y="25953"/>
                      <a:pt x="36779" y="25989"/>
                    </a:cubicBezTo>
                    <a:cubicBezTo>
                      <a:pt x="36553" y="26334"/>
                      <a:pt x="36338" y="26668"/>
                      <a:pt x="36148" y="27013"/>
                    </a:cubicBezTo>
                    <a:cubicBezTo>
                      <a:pt x="35969" y="27335"/>
                      <a:pt x="35719" y="27704"/>
                      <a:pt x="35648" y="28073"/>
                    </a:cubicBezTo>
                    <a:lnTo>
                      <a:pt x="35271" y="27907"/>
                    </a:lnTo>
                    <a:lnTo>
                      <a:pt x="35271" y="27907"/>
                    </a:lnTo>
                    <a:cubicBezTo>
                      <a:pt x="35285" y="27904"/>
                      <a:pt x="35302" y="27895"/>
                      <a:pt x="35314" y="27882"/>
                    </a:cubicBezTo>
                    <a:cubicBezTo>
                      <a:pt x="35541" y="27585"/>
                      <a:pt x="35660" y="27180"/>
                      <a:pt x="35826" y="26834"/>
                    </a:cubicBezTo>
                    <a:lnTo>
                      <a:pt x="36267" y="25858"/>
                    </a:lnTo>
                    <a:close/>
                    <a:moveTo>
                      <a:pt x="34076" y="27787"/>
                    </a:moveTo>
                    <a:cubicBezTo>
                      <a:pt x="34183" y="27846"/>
                      <a:pt x="34279" y="27906"/>
                      <a:pt x="34374" y="27966"/>
                    </a:cubicBezTo>
                    <a:cubicBezTo>
                      <a:pt x="34398" y="28001"/>
                      <a:pt x="34433" y="28025"/>
                      <a:pt x="34469" y="28025"/>
                    </a:cubicBezTo>
                    <a:cubicBezTo>
                      <a:pt x="34600" y="28097"/>
                      <a:pt x="34731" y="28156"/>
                      <a:pt x="34850" y="28216"/>
                    </a:cubicBezTo>
                    <a:cubicBezTo>
                      <a:pt x="34564" y="28120"/>
                      <a:pt x="34267" y="28013"/>
                      <a:pt x="33969" y="27906"/>
                    </a:cubicBezTo>
                    <a:cubicBezTo>
                      <a:pt x="34017" y="27882"/>
                      <a:pt x="34052" y="27823"/>
                      <a:pt x="34076" y="27787"/>
                    </a:cubicBezTo>
                    <a:close/>
                    <a:moveTo>
                      <a:pt x="36957" y="26061"/>
                    </a:moveTo>
                    <a:cubicBezTo>
                      <a:pt x="37041" y="26072"/>
                      <a:pt x="37136" y="26096"/>
                      <a:pt x="37219" y="26120"/>
                    </a:cubicBezTo>
                    <a:cubicBezTo>
                      <a:pt x="36993" y="26573"/>
                      <a:pt x="36779" y="27013"/>
                      <a:pt x="36553" y="27442"/>
                    </a:cubicBezTo>
                    <a:cubicBezTo>
                      <a:pt x="36398" y="27716"/>
                      <a:pt x="36219" y="28001"/>
                      <a:pt x="36076" y="28275"/>
                    </a:cubicBezTo>
                    <a:cubicBezTo>
                      <a:pt x="35981" y="28251"/>
                      <a:pt x="35898" y="28204"/>
                      <a:pt x="35803" y="28180"/>
                    </a:cubicBezTo>
                    <a:cubicBezTo>
                      <a:pt x="36029" y="27882"/>
                      <a:pt x="36160" y="27489"/>
                      <a:pt x="36326" y="27168"/>
                    </a:cubicBezTo>
                    <a:cubicBezTo>
                      <a:pt x="36517" y="26787"/>
                      <a:pt x="36731" y="26418"/>
                      <a:pt x="36957" y="26061"/>
                    </a:cubicBezTo>
                    <a:close/>
                    <a:moveTo>
                      <a:pt x="37434" y="26180"/>
                    </a:moveTo>
                    <a:cubicBezTo>
                      <a:pt x="37458" y="26180"/>
                      <a:pt x="37493" y="26192"/>
                      <a:pt x="37505" y="26192"/>
                    </a:cubicBezTo>
                    <a:cubicBezTo>
                      <a:pt x="38231" y="26370"/>
                      <a:pt x="38946" y="26477"/>
                      <a:pt x="39672" y="26537"/>
                    </a:cubicBezTo>
                    <a:cubicBezTo>
                      <a:pt x="39315" y="27346"/>
                      <a:pt x="38946" y="28144"/>
                      <a:pt x="38636" y="28978"/>
                    </a:cubicBezTo>
                    <a:cubicBezTo>
                      <a:pt x="38470" y="28954"/>
                      <a:pt x="38327" y="28918"/>
                      <a:pt x="38184" y="28894"/>
                    </a:cubicBezTo>
                    <a:cubicBezTo>
                      <a:pt x="38243" y="28751"/>
                      <a:pt x="38339" y="28549"/>
                      <a:pt x="38362" y="28454"/>
                    </a:cubicBezTo>
                    <a:cubicBezTo>
                      <a:pt x="38589" y="27894"/>
                      <a:pt x="38886" y="27358"/>
                      <a:pt x="39124" y="26787"/>
                    </a:cubicBezTo>
                    <a:cubicBezTo>
                      <a:pt x="39166" y="26687"/>
                      <a:pt x="39080" y="26599"/>
                      <a:pt x="39004" y="26599"/>
                    </a:cubicBezTo>
                    <a:cubicBezTo>
                      <a:pt x="38971" y="26599"/>
                      <a:pt x="38940" y="26616"/>
                      <a:pt x="38922" y="26656"/>
                    </a:cubicBezTo>
                    <a:cubicBezTo>
                      <a:pt x="38636" y="27287"/>
                      <a:pt x="38303" y="27882"/>
                      <a:pt x="38029" y="28501"/>
                    </a:cubicBezTo>
                    <a:cubicBezTo>
                      <a:pt x="37981" y="28597"/>
                      <a:pt x="37922" y="28692"/>
                      <a:pt x="37874" y="28811"/>
                    </a:cubicBezTo>
                    <a:lnTo>
                      <a:pt x="37862" y="28811"/>
                    </a:lnTo>
                    <a:cubicBezTo>
                      <a:pt x="37767" y="28799"/>
                      <a:pt x="37696" y="28775"/>
                      <a:pt x="37612" y="28751"/>
                    </a:cubicBezTo>
                    <a:cubicBezTo>
                      <a:pt x="37946" y="28061"/>
                      <a:pt x="38220" y="27311"/>
                      <a:pt x="38565" y="26596"/>
                    </a:cubicBezTo>
                    <a:cubicBezTo>
                      <a:pt x="38614" y="26497"/>
                      <a:pt x="38521" y="26398"/>
                      <a:pt x="38435" y="26398"/>
                    </a:cubicBezTo>
                    <a:cubicBezTo>
                      <a:pt x="38397" y="26398"/>
                      <a:pt x="38361" y="26418"/>
                      <a:pt x="38339" y="26465"/>
                    </a:cubicBezTo>
                    <a:cubicBezTo>
                      <a:pt x="37981" y="27180"/>
                      <a:pt x="37577" y="27918"/>
                      <a:pt x="37315" y="28668"/>
                    </a:cubicBezTo>
                    <a:lnTo>
                      <a:pt x="36993" y="28573"/>
                    </a:lnTo>
                    <a:cubicBezTo>
                      <a:pt x="37315" y="27954"/>
                      <a:pt x="37565" y="27263"/>
                      <a:pt x="37850" y="26632"/>
                    </a:cubicBezTo>
                    <a:cubicBezTo>
                      <a:pt x="37875" y="26558"/>
                      <a:pt x="37815" y="26490"/>
                      <a:pt x="37759" y="26490"/>
                    </a:cubicBezTo>
                    <a:cubicBezTo>
                      <a:pt x="37734" y="26490"/>
                      <a:pt x="37710" y="26504"/>
                      <a:pt x="37696" y="26537"/>
                    </a:cubicBezTo>
                    <a:cubicBezTo>
                      <a:pt x="37374" y="27180"/>
                      <a:pt x="36993" y="27823"/>
                      <a:pt x="36696" y="28489"/>
                    </a:cubicBezTo>
                    <a:cubicBezTo>
                      <a:pt x="36600" y="28454"/>
                      <a:pt x="36493" y="28418"/>
                      <a:pt x="36386" y="28382"/>
                    </a:cubicBezTo>
                    <a:cubicBezTo>
                      <a:pt x="36541" y="28132"/>
                      <a:pt x="36660" y="27835"/>
                      <a:pt x="36791" y="27585"/>
                    </a:cubicBezTo>
                    <a:cubicBezTo>
                      <a:pt x="37017" y="27120"/>
                      <a:pt x="37231" y="26656"/>
                      <a:pt x="37434" y="26192"/>
                    </a:cubicBezTo>
                    <a:lnTo>
                      <a:pt x="37434" y="26180"/>
                    </a:lnTo>
                    <a:close/>
                    <a:moveTo>
                      <a:pt x="42684" y="28537"/>
                    </a:moveTo>
                    <a:cubicBezTo>
                      <a:pt x="42696" y="28668"/>
                      <a:pt x="42696" y="28787"/>
                      <a:pt x="42696" y="28918"/>
                    </a:cubicBezTo>
                    <a:cubicBezTo>
                      <a:pt x="42637" y="28930"/>
                      <a:pt x="42589" y="28954"/>
                      <a:pt x="42530" y="28978"/>
                    </a:cubicBezTo>
                    <a:cubicBezTo>
                      <a:pt x="42577" y="28835"/>
                      <a:pt x="42637" y="28680"/>
                      <a:pt x="42684" y="28537"/>
                    </a:cubicBezTo>
                    <a:close/>
                    <a:moveTo>
                      <a:pt x="39970" y="26537"/>
                    </a:moveTo>
                    <a:cubicBezTo>
                      <a:pt x="40089" y="26537"/>
                      <a:pt x="40196" y="26549"/>
                      <a:pt x="40315" y="26549"/>
                    </a:cubicBezTo>
                    <a:cubicBezTo>
                      <a:pt x="39934" y="27346"/>
                      <a:pt x="39494" y="28192"/>
                      <a:pt x="39255" y="29049"/>
                    </a:cubicBezTo>
                    <a:cubicBezTo>
                      <a:pt x="39184" y="29037"/>
                      <a:pt x="39101" y="29025"/>
                      <a:pt x="39017" y="29025"/>
                    </a:cubicBezTo>
                    <a:cubicBezTo>
                      <a:pt x="39363" y="28204"/>
                      <a:pt x="39660" y="27370"/>
                      <a:pt x="39970" y="26537"/>
                    </a:cubicBezTo>
                    <a:close/>
                    <a:moveTo>
                      <a:pt x="40922" y="26549"/>
                    </a:moveTo>
                    <a:cubicBezTo>
                      <a:pt x="40684" y="27025"/>
                      <a:pt x="40470" y="27525"/>
                      <a:pt x="40244" y="28013"/>
                    </a:cubicBezTo>
                    <a:cubicBezTo>
                      <a:pt x="40089" y="28370"/>
                      <a:pt x="39898" y="28739"/>
                      <a:pt x="39815" y="29132"/>
                    </a:cubicBezTo>
                    <a:cubicBezTo>
                      <a:pt x="39767" y="29132"/>
                      <a:pt x="39720" y="29109"/>
                      <a:pt x="39672" y="29109"/>
                    </a:cubicBezTo>
                    <a:cubicBezTo>
                      <a:pt x="40017" y="28335"/>
                      <a:pt x="40279" y="27525"/>
                      <a:pt x="40625" y="26751"/>
                    </a:cubicBezTo>
                    <a:cubicBezTo>
                      <a:pt x="40660" y="26668"/>
                      <a:pt x="40648" y="26608"/>
                      <a:pt x="40613" y="26549"/>
                    </a:cubicBezTo>
                    <a:close/>
                    <a:moveTo>
                      <a:pt x="42684" y="27073"/>
                    </a:moveTo>
                    <a:lnTo>
                      <a:pt x="42684" y="27537"/>
                    </a:lnTo>
                    <a:cubicBezTo>
                      <a:pt x="42470" y="28073"/>
                      <a:pt x="42280" y="28597"/>
                      <a:pt x="42089" y="29132"/>
                    </a:cubicBezTo>
                    <a:cubicBezTo>
                      <a:pt x="42041" y="29144"/>
                      <a:pt x="41982" y="29156"/>
                      <a:pt x="41934" y="29168"/>
                    </a:cubicBezTo>
                    <a:cubicBezTo>
                      <a:pt x="42161" y="28751"/>
                      <a:pt x="42256" y="28263"/>
                      <a:pt x="42411" y="27823"/>
                    </a:cubicBezTo>
                    <a:cubicBezTo>
                      <a:pt x="42506" y="27561"/>
                      <a:pt x="42589" y="27323"/>
                      <a:pt x="42684" y="27073"/>
                    </a:cubicBezTo>
                    <a:close/>
                    <a:moveTo>
                      <a:pt x="41756" y="26513"/>
                    </a:moveTo>
                    <a:lnTo>
                      <a:pt x="41756" y="26513"/>
                    </a:lnTo>
                    <a:cubicBezTo>
                      <a:pt x="41518" y="27049"/>
                      <a:pt x="41315" y="27585"/>
                      <a:pt x="41089" y="28132"/>
                    </a:cubicBezTo>
                    <a:cubicBezTo>
                      <a:pt x="40982" y="28394"/>
                      <a:pt x="40660" y="28870"/>
                      <a:pt x="40708" y="29204"/>
                    </a:cubicBezTo>
                    <a:cubicBezTo>
                      <a:pt x="40553" y="29180"/>
                      <a:pt x="40422" y="29180"/>
                      <a:pt x="40267" y="29168"/>
                    </a:cubicBezTo>
                    <a:cubicBezTo>
                      <a:pt x="40434" y="28859"/>
                      <a:pt x="40541" y="28501"/>
                      <a:pt x="40660" y="28192"/>
                    </a:cubicBezTo>
                    <a:cubicBezTo>
                      <a:pt x="40863" y="27668"/>
                      <a:pt x="41077" y="27144"/>
                      <a:pt x="41315" y="26632"/>
                    </a:cubicBezTo>
                    <a:cubicBezTo>
                      <a:pt x="41327" y="26596"/>
                      <a:pt x="41327" y="26573"/>
                      <a:pt x="41327" y="26537"/>
                    </a:cubicBezTo>
                    <a:cubicBezTo>
                      <a:pt x="41470" y="26537"/>
                      <a:pt x="41613" y="26525"/>
                      <a:pt x="41756" y="26513"/>
                    </a:cubicBezTo>
                    <a:close/>
                    <a:moveTo>
                      <a:pt x="42613" y="26418"/>
                    </a:moveTo>
                    <a:lnTo>
                      <a:pt x="42613" y="26418"/>
                    </a:lnTo>
                    <a:cubicBezTo>
                      <a:pt x="42434" y="26811"/>
                      <a:pt x="42256" y="27204"/>
                      <a:pt x="42089" y="27608"/>
                    </a:cubicBezTo>
                    <a:cubicBezTo>
                      <a:pt x="41875" y="28120"/>
                      <a:pt x="41577" y="28668"/>
                      <a:pt x="41553" y="29216"/>
                    </a:cubicBezTo>
                    <a:lnTo>
                      <a:pt x="41160" y="29216"/>
                    </a:lnTo>
                    <a:cubicBezTo>
                      <a:pt x="41160" y="29204"/>
                      <a:pt x="41184" y="29192"/>
                      <a:pt x="41160" y="29168"/>
                    </a:cubicBezTo>
                    <a:lnTo>
                      <a:pt x="41160" y="29144"/>
                    </a:lnTo>
                    <a:cubicBezTo>
                      <a:pt x="41160" y="29132"/>
                      <a:pt x="41148" y="29132"/>
                      <a:pt x="41148" y="29109"/>
                    </a:cubicBezTo>
                    <a:cubicBezTo>
                      <a:pt x="41196" y="28751"/>
                      <a:pt x="41482" y="28239"/>
                      <a:pt x="41577" y="27918"/>
                    </a:cubicBezTo>
                    <a:cubicBezTo>
                      <a:pt x="41744" y="27442"/>
                      <a:pt x="41910" y="26965"/>
                      <a:pt x="42053" y="26477"/>
                    </a:cubicBezTo>
                    <a:cubicBezTo>
                      <a:pt x="42232" y="26465"/>
                      <a:pt x="42434" y="26430"/>
                      <a:pt x="42613" y="26418"/>
                    </a:cubicBezTo>
                    <a:close/>
                    <a:moveTo>
                      <a:pt x="32159" y="34026"/>
                    </a:moveTo>
                    <a:lnTo>
                      <a:pt x="32159" y="34443"/>
                    </a:lnTo>
                    <a:cubicBezTo>
                      <a:pt x="32028" y="34383"/>
                      <a:pt x="31909" y="34276"/>
                      <a:pt x="31802" y="34169"/>
                    </a:cubicBezTo>
                    <a:cubicBezTo>
                      <a:pt x="31780" y="34149"/>
                      <a:pt x="31755" y="34141"/>
                      <a:pt x="31730" y="34141"/>
                    </a:cubicBezTo>
                    <a:cubicBezTo>
                      <a:pt x="31651" y="34141"/>
                      <a:pt x="31578" y="34230"/>
                      <a:pt x="31623" y="34312"/>
                    </a:cubicBezTo>
                    <a:cubicBezTo>
                      <a:pt x="31731" y="34490"/>
                      <a:pt x="31921" y="34693"/>
                      <a:pt x="32147" y="34812"/>
                    </a:cubicBezTo>
                    <a:lnTo>
                      <a:pt x="32147" y="34919"/>
                    </a:lnTo>
                    <a:cubicBezTo>
                      <a:pt x="31838" y="34943"/>
                      <a:pt x="31516" y="34990"/>
                      <a:pt x="31207" y="35026"/>
                    </a:cubicBezTo>
                    <a:cubicBezTo>
                      <a:pt x="31040" y="34824"/>
                      <a:pt x="30790" y="34752"/>
                      <a:pt x="30600" y="34633"/>
                    </a:cubicBezTo>
                    <a:cubicBezTo>
                      <a:pt x="30385" y="34502"/>
                      <a:pt x="30195" y="34347"/>
                      <a:pt x="30016" y="34193"/>
                    </a:cubicBezTo>
                    <a:cubicBezTo>
                      <a:pt x="30230" y="34169"/>
                      <a:pt x="30433" y="34157"/>
                      <a:pt x="30659" y="34145"/>
                    </a:cubicBezTo>
                    <a:lnTo>
                      <a:pt x="30659" y="34145"/>
                    </a:lnTo>
                    <a:cubicBezTo>
                      <a:pt x="30647" y="34169"/>
                      <a:pt x="30623" y="34204"/>
                      <a:pt x="30647" y="34228"/>
                    </a:cubicBezTo>
                    <a:cubicBezTo>
                      <a:pt x="30778" y="34431"/>
                      <a:pt x="30921" y="34562"/>
                      <a:pt x="31135" y="34693"/>
                    </a:cubicBezTo>
                    <a:cubicBezTo>
                      <a:pt x="31291" y="34796"/>
                      <a:pt x="31456" y="34928"/>
                      <a:pt x="31646" y="34928"/>
                    </a:cubicBezTo>
                    <a:cubicBezTo>
                      <a:pt x="31674" y="34928"/>
                      <a:pt x="31702" y="34925"/>
                      <a:pt x="31731" y="34919"/>
                    </a:cubicBezTo>
                    <a:cubicBezTo>
                      <a:pt x="31802" y="34907"/>
                      <a:pt x="31850" y="34800"/>
                      <a:pt x="31802" y="34740"/>
                    </a:cubicBezTo>
                    <a:cubicBezTo>
                      <a:pt x="31683" y="34574"/>
                      <a:pt x="31504" y="34550"/>
                      <a:pt x="31326" y="34454"/>
                    </a:cubicBezTo>
                    <a:cubicBezTo>
                      <a:pt x="31135" y="34371"/>
                      <a:pt x="30957" y="34252"/>
                      <a:pt x="30778" y="34145"/>
                    </a:cubicBezTo>
                    <a:cubicBezTo>
                      <a:pt x="31231" y="34109"/>
                      <a:pt x="31695" y="34073"/>
                      <a:pt x="32159" y="34026"/>
                    </a:cubicBezTo>
                    <a:close/>
                    <a:moveTo>
                      <a:pt x="29754" y="34169"/>
                    </a:moveTo>
                    <a:lnTo>
                      <a:pt x="29754" y="34169"/>
                    </a:lnTo>
                    <a:cubicBezTo>
                      <a:pt x="29730" y="34204"/>
                      <a:pt x="29754" y="34252"/>
                      <a:pt x="29778" y="34276"/>
                    </a:cubicBezTo>
                    <a:cubicBezTo>
                      <a:pt x="29969" y="34490"/>
                      <a:pt x="30183" y="34681"/>
                      <a:pt x="30409" y="34847"/>
                    </a:cubicBezTo>
                    <a:cubicBezTo>
                      <a:pt x="30492" y="34907"/>
                      <a:pt x="30588" y="34978"/>
                      <a:pt x="30683" y="35038"/>
                    </a:cubicBezTo>
                    <a:cubicBezTo>
                      <a:pt x="30588" y="35085"/>
                      <a:pt x="30480" y="35097"/>
                      <a:pt x="30385" y="35097"/>
                    </a:cubicBezTo>
                    <a:lnTo>
                      <a:pt x="30385" y="35050"/>
                    </a:lnTo>
                    <a:cubicBezTo>
                      <a:pt x="30278" y="34859"/>
                      <a:pt x="29969" y="34800"/>
                      <a:pt x="29778" y="34693"/>
                    </a:cubicBezTo>
                    <a:cubicBezTo>
                      <a:pt x="29540" y="34574"/>
                      <a:pt x="29302" y="34407"/>
                      <a:pt x="29064" y="34288"/>
                    </a:cubicBezTo>
                    <a:cubicBezTo>
                      <a:pt x="29056" y="34284"/>
                      <a:pt x="29048" y="34282"/>
                      <a:pt x="29040" y="34282"/>
                    </a:cubicBezTo>
                    <a:cubicBezTo>
                      <a:pt x="28997" y="34282"/>
                      <a:pt x="28952" y="34331"/>
                      <a:pt x="28992" y="34371"/>
                    </a:cubicBezTo>
                    <a:cubicBezTo>
                      <a:pt x="29135" y="34609"/>
                      <a:pt x="29361" y="34764"/>
                      <a:pt x="29599" y="34931"/>
                    </a:cubicBezTo>
                    <a:cubicBezTo>
                      <a:pt x="29683" y="34990"/>
                      <a:pt x="29790" y="35062"/>
                      <a:pt x="29909" y="35121"/>
                    </a:cubicBezTo>
                    <a:cubicBezTo>
                      <a:pt x="29754" y="35145"/>
                      <a:pt x="29588" y="35145"/>
                      <a:pt x="29421" y="35145"/>
                    </a:cubicBezTo>
                    <a:cubicBezTo>
                      <a:pt x="29457" y="35109"/>
                      <a:pt x="29457" y="35050"/>
                      <a:pt x="29421" y="35026"/>
                    </a:cubicBezTo>
                    <a:cubicBezTo>
                      <a:pt x="29230" y="34824"/>
                      <a:pt x="28945" y="34752"/>
                      <a:pt x="28706" y="34609"/>
                    </a:cubicBezTo>
                    <a:cubicBezTo>
                      <a:pt x="28516" y="34490"/>
                      <a:pt x="28325" y="34347"/>
                      <a:pt x="28159" y="34204"/>
                    </a:cubicBezTo>
                    <a:lnTo>
                      <a:pt x="28159" y="34204"/>
                    </a:lnTo>
                    <a:cubicBezTo>
                      <a:pt x="28293" y="34207"/>
                      <a:pt x="28425" y="34209"/>
                      <a:pt x="28557" y="34209"/>
                    </a:cubicBezTo>
                    <a:cubicBezTo>
                      <a:pt x="28953" y="34209"/>
                      <a:pt x="29343" y="34195"/>
                      <a:pt x="29754" y="34169"/>
                    </a:cubicBezTo>
                    <a:close/>
                    <a:moveTo>
                      <a:pt x="26313" y="34097"/>
                    </a:moveTo>
                    <a:lnTo>
                      <a:pt x="26313" y="34097"/>
                    </a:lnTo>
                    <a:cubicBezTo>
                      <a:pt x="26480" y="34109"/>
                      <a:pt x="26635" y="34145"/>
                      <a:pt x="26801" y="34157"/>
                    </a:cubicBezTo>
                    <a:cubicBezTo>
                      <a:pt x="26992" y="34383"/>
                      <a:pt x="27218" y="34597"/>
                      <a:pt x="27456" y="34776"/>
                    </a:cubicBezTo>
                    <a:cubicBezTo>
                      <a:pt x="27635" y="34919"/>
                      <a:pt x="27849" y="35097"/>
                      <a:pt x="28064" y="35169"/>
                    </a:cubicBezTo>
                    <a:cubicBezTo>
                      <a:pt x="27778" y="35169"/>
                      <a:pt x="27480" y="35157"/>
                      <a:pt x="27206" y="35145"/>
                    </a:cubicBezTo>
                    <a:cubicBezTo>
                      <a:pt x="27254" y="35109"/>
                      <a:pt x="27266" y="35038"/>
                      <a:pt x="27218" y="34990"/>
                    </a:cubicBezTo>
                    <a:cubicBezTo>
                      <a:pt x="26921" y="34693"/>
                      <a:pt x="26623" y="34395"/>
                      <a:pt x="26313" y="34097"/>
                    </a:cubicBezTo>
                    <a:close/>
                    <a:moveTo>
                      <a:pt x="27159" y="34193"/>
                    </a:moveTo>
                    <a:lnTo>
                      <a:pt x="27159" y="34193"/>
                    </a:lnTo>
                    <a:cubicBezTo>
                      <a:pt x="27373" y="34204"/>
                      <a:pt x="27587" y="34216"/>
                      <a:pt x="27813" y="34216"/>
                    </a:cubicBezTo>
                    <a:cubicBezTo>
                      <a:pt x="28040" y="34443"/>
                      <a:pt x="28290" y="34633"/>
                      <a:pt x="28540" y="34812"/>
                    </a:cubicBezTo>
                    <a:cubicBezTo>
                      <a:pt x="28754" y="34943"/>
                      <a:pt x="28980" y="35109"/>
                      <a:pt x="29230" y="35169"/>
                    </a:cubicBezTo>
                    <a:cubicBezTo>
                      <a:pt x="28945" y="35181"/>
                      <a:pt x="28659" y="35181"/>
                      <a:pt x="28397" y="35181"/>
                    </a:cubicBezTo>
                    <a:cubicBezTo>
                      <a:pt x="28421" y="35145"/>
                      <a:pt x="28421" y="35062"/>
                      <a:pt x="28373" y="35026"/>
                    </a:cubicBezTo>
                    <a:cubicBezTo>
                      <a:pt x="28183" y="34824"/>
                      <a:pt x="27873" y="34740"/>
                      <a:pt x="27635" y="34574"/>
                    </a:cubicBezTo>
                    <a:cubicBezTo>
                      <a:pt x="27456" y="34454"/>
                      <a:pt x="27302" y="34323"/>
                      <a:pt x="27159" y="34193"/>
                    </a:cubicBezTo>
                    <a:close/>
                    <a:moveTo>
                      <a:pt x="21098" y="37860"/>
                    </a:moveTo>
                    <a:cubicBezTo>
                      <a:pt x="21206" y="37919"/>
                      <a:pt x="21313" y="37979"/>
                      <a:pt x="21432" y="38026"/>
                    </a:cubicBezTo>
                    <a:lnTo>
                      <a:pt x="21432" y="38312"/>
                    </a:lnTo>
                    <a:cubicBezTo>
                      <a:pt x="21301" y="38217"/>
                      <a:pt x="21158" y="38145"/>
                      <a:pt x="21015" y="38074"/>
                    </a:cubicBezTo>
                    <a:cubicBezTo>
                      <a:pt x="21039" y="38003"/>
                      <a:pt x="21075" y="37943"/>
                      <a:pt x="21098" y="37860"/>
                    </a:cubicBezTo>
                    <a:close/>
                    <a:moveTo>
                      <a:pt x="21432" y="38669"/>
                    </a:moveTo>
                    <a:cubicBezTo>
                      <a:pt x="21432" y="39015"/>
                      <a:pt x="21420" y="39348"/>
                      <a:pt x="21420" y="39705"/>
                    </a:cubicBezTo>
                    <a:cubicBezTo>
                      <a:pt x="21325" y="39610"/>
                      <a:pt x="21253" y="39503"/>
                      <a:pt x="21158" y="39396"/>
                    </a:cubicBezTo>
                    <a:cubicBezTo>
                      <a:pt x="21253" y="39157"/>
                      <a:pt x="21336" y="38907"/>
                      <a:pt x="21432" y="38669"/>
                    </a:cubicBezTo>
                    <a:close/>
                    <a:moveTo>
                      <a:pt x="20896" y="38276"/>
                    </a:moveTo>
                    <a:cubicBezTo>
                      <a:pt x="21027" y="38336"/>
                      <a:pt x="21146" y="38419"/>
                      <a:pt x="21265" y="38455"/>
                    </a:cubicBezTo>
                    <a:cubicBezTo>
                      <a:pt x="21146" y="38669"/>
                      <a:pt x="21039" y="38895"/>
                      <a:pt x="20920" y="39110"/>
                    </a:cubicBezTo>
                    <a:lnTo>
                      <a:pt x="20908" y="39098"/>
                    </a:lnTo>
                    <a:cubicBezTo>
                      <a:pt x="20888" y="39073"/>
                      <a:pt x="20864" y="39062"/>
                      <a:pt x="20839" y="39062"/>
                    </a:cubicBezTo>
                    <a:cubicBezTo>
                      <a:pt x="20760" y="39062"/>
                      <a:pt x="20678" y="39174"/>
                      <a:pt x="20741" y="39265"/>
                    </a:cubicBezTo>
                    <a:cubicBezTo>
                      <a:pt x="20765" y="39288"/>
                      <a:pt x="20789" y="39312"/>
                      <a:pt x="20801" y="39336"/>
                    </a:cubicBezTo>
                    <a:cubicBezTo>
                      <a:pt x="20741" y="39467"/>
                      <a:pt x="20705" y="39586"/>
                      <a:pt x="20646" y="39729"/>
                    </a:cubicBezTo>
                    <a:lnTo>
                      <a:pt x="20372" y="39455"/>
                    </a:lnTo>
                    <a:cubicBezTo>
                      <a:pt x="20348" y="39431"/>
                      <a:pt x="20313" y="39407"/>
                      <a:pt x="20289" y="39407"/>
                    </a:cubicBezTo>
                    <a:cubicBezTo>
                      <a:pt x="20491" y="39038"/>
                      <a:pt x="20705" y="38669"/>
                      <a:pt x="20896" y="38276"/>
                    </a:cubicBezTo>
                    <a:close/>
                    <a:moveTo>
                      <a:pt x="20193" y="39622"/>
                    </a:moveTo>
                    <a:cubicBezTo>
                      <a:pt x="20193" y="39634"/>
                      <a:pt x="20205" y="39634"/>
                      <a:pt x="20205" y="39646"/>
                    </a:cubicBezTo>
                    <a:cubicBezTo>
                      <a:pt x="20313" y="39765"/>
                      <a:pt x="20432" y="39884"/>
                      <a:pt x="20539" y="40003"/>
                    </a:cubicBezTo>
                    <a:cubicBezTo>
                      <a:pt x="20491" y="40122"/>
                      <a:pt x="20432" y="40241"/>
                      <a:pt x="20384" y="40360"/>
                    </a:cubicBezTo>
                    <a:cubicBezTo>
                      <a:pt x="20313" y="40253"/>
                      <a:pt x="20229" y="40169"/>
                      <a:pt x="20146" y="40062"/>
                    </a:cubicBezTo>
                    <a:cubicBezTo>
                      <a:pt x="20122" y="40034"/>
                      <a:pt x="20093" y="40023"/>
                      <a:pt x="20064" y="40023"/>
                    </a:cubicBezTo>
                    <a:cubicBezTo>
                      <a:pt x="20019" y="40023"/>
                      <a:pt x="19972" y="40050"/>
                      <a:pt x="19943" y="40086"/>
                    </a:cubicBezTo>
                    <a:cubicBezTo>
                      <a:pt x="20015" y="39931"/>
                      <a:pt x="20110" y="39765"/>
                      <a:pt x="20193" y="39622"/>
                    </a:cubicBezTo>
                    <a:close/>
                    <a:moveTo>
                      <a:pt x="21075" y="39622"/>
                    </a:moveTo>
                    <a:lnTo>
                      <a:pt x="21301" y="39884"/>
                    </a:lnTo>
                    <a:cubicBezTo>
                      <a:pt x="21321" y="39910"/>
                      <a:pt x="21340" y="39918"/>
                      <a:pt x="21362" y="39918"/>
                    </a:cubicBezTo>
                    <a:cubicBezTo>
                      <a:pt x="21380" y="39918"/>
                      <a:pt x="21399" y="39913"/>
                      <a:pt x="21420" y="39907"/>
                    </a:cubicBezTo>
                    <a:lnTo>
                      <a:pt x="21420" y="40217"/>
                    </a:lnTo>
                    <a:cubicBezTo>
                      <a:pt x="21384" y="40277"/>
                      <a:pt x="21348" y="40324"/>
                      <a:pt x="21325" y="40384"/>
                    </a:cubicBezTo>
                    <a:cubicBezTo>
                      <a:pt x="21253" y="40336"/>
                      <a:pt x="21194" y="40277"/>
                      <a:pt x="21146" y="40229"/>
                    </a:cubicBezTo>
                    <a:cubicBezTo>
                      <a:pt x="21075" y="40146"/>
                      <a:pt x="20979" y="40062"/>
                      <a:pt x="20908" y="39979"/>
                    </a:cubicBezTo>
                    <a:cubicBezTo>
                      <a:pt x="20967" y="39860"/>
                      <a:pt x="21015" y="39741"/>
                      <a:pt x="21075" y="39622"/>
                    </a:cubicBezTo>
                    <a:close/>
                    <a:moveTo>
                      <a:pt x="20777" y="40277"/>
                    </a:moveTo>
                    <a:cubicBezTo>
                      <a:pt x="20836" y="40336"/>
                      <a:pt x="20884" y="40396"/>
                      <a:pt x="20932" y="40455"/>
                    </a:cubicBezTo>
                    <a:cubicBezTo>
                      <a:pt x="21003" y="40527"/>
                      <a:pt x="21075" y="40622"/>
                      <a:pt x="21146" y="40705"/>
                    </a:cubicBezTo>
                    <a:cubicBezTo>
                      <a:pt x="21086" y="40824"/>
                      <a:pt x="21027" y="40931"/>
                      <a:pt x="20967" y="41050"/>
                    </a:cubicBezTo>
                    <a:lnTo>
                      <a:pt x="20955" y="41039"/>
                    </a:lnTo>
                    <a:cubicBezTo>
                      <a:pt x="20836" y="40896"/>
                      <a:pt x="20729" y="40765"/>
                      <a:pt x="20622" y="40634"/>
                    </a:cubicBezTo>
                    <a:cubicBezTo>
                      <a:pt x="20670" y="40515"/>
                      <a:pt x="20729" y="40396"/>
                      <a:pt x="20777" y="40277"/>
                    </a:cubicBezTo>
                    <a:close/>
                    <a:moveTo>
                      <a:pt x="21336" y="40896"/>
                    </a:moveTo>
                    <a:lnTo>
                      <a:pt x="21384" y="40943"/>
                    </a:lnTo>
                    <a:lnTo>
                      <a:pt x="21384" y="41467"/>
                    </a:lnTo>
                    <a:cubicBezTo>
                      <a:pt x="21313" y="41396"/>
                      <a:pt x="21253" y="41312"/>
                      <a:pt x="21170" y="41241"/>
                    </a:cubicBezTo>
                    <a:cubicBezTo>
                      <a:pt x="21229" y="41122"/>
                      <a:pt x="21277" y="41015"/>
                      <a:pt x="21336" y="40896"/>
                    </a:cubicBezTo>
                    <a:close/>
                    <a:moveTo>
                      <a:pt x="20491" y="40931"/>
                    </a:moveTo>
                    <a:cubicBezTo>
                      <a:pt x="20551" y="41015"/>
                      <a:pt x="20622" y="41110"/>
                      <a:pt x="20705" y="41193"/>
                    </a:cubicBezTo>
                    <a:cubicBezTo>
                      <a:pt x="20741" y="41241"/>
                      <a:pt x="20777" y="41301"/>
                      <a:pt x="20825" y="41348"/>
                    </a:cubicBezTo>
                    <a:cubicBezTo>
                      <a:pt x="20753" y="41455"/>
                      <a:pt x="20717" y="41574"/>
                      <a:pt x="20658" y="41670"/>
                    </a:cubicBezTo>
                    <a:cubicBezTo>
                      <a:pt x="20539" y="41539"/>
                      <a:pt x="20432" y="41408"/>
                      <a:pt x="20324" y="41277"/>
                    </a:cubicBezTo>
                    <a:cubicBezTo>
                      <a:pt x="20384" y="41158"/>
                      <a:pt x="20432" y="41050"/>
                      <a:pt x="20491" y="40931"/>
                    </a:cubicBezTo>
                    <a:close/>
                    <a:moveTo>
                      <a:pt x="20193" y="41539"/>
                    </a:moveTo>
                    <a:cubicBezTo>
                      <a:pt x="20289" y="41646"/>
                      <a:pt x="20360" y="41741"/>
                      <a:pt x="20432" y="41848"/>
                    </a:cubicBezTo>
                    <a:cubicBezTo>
                      <a:pt x="20467" y="41884"/>
                      <a:pt x="20491" y="41932"/>
                      <a:pt x="20527" y="41955"/>
                    </a:cubicBezTo>
                    <a:cubicBezTo>
                      <a:pt x="20479" y="42063"/>
                      <a:pt x="20420" y="42182"/>
                      <a:pt x="20372" y="42289"/>
                    </a:cubicBezTo>
                    <a:cubicBezTo>
                      <a:pt x="20253" y="42182"/>
                      <a:pt x="20134" y="42074"/>
                      <a:pt x="20015" y="41955"/>
                    </a:cubicBezTo>
                    <a:cubicBezTo>
                      <a:pt x="20074" y="41824"/>
                      <a:pt x="20134" y="41693"/>
                      <a:pt x="20193" y="41539"/>
                    </a:cubicBezTo>
                    <a:close/>
                    <a:moveTo>
                      <a:pt x="21027" y="41574"/>
                    </a:moveTo>
                    <a:cubicBezTo>
                      <a:pt x="21122" y="41717"/>
                      <a:pt x="21229" y="41824"/>
                      <a:pt x="21384" y="41908"/>
                    </a:cubicBezTo>
                    <a:lnTo>
                      <a:pt x="21384" y="42384"/>
                    </a:lnTo>
                    <a:cubicBezTo>
                      <a:pt x="21384" y="42408"/>
                      <a:pt x="21372" y="42408"/>
                      <a:pt x="21372" y="42420"/>
                    </a:cubicBezTo>
                    <a:cubicBezTo>
                      <a:pt x="21217" y="42241"/>
                      <a:pt x="21039" y="42063"/>
                      <a:pt x="20884" y="41884"/>
                    </a:cubicBezTo>
                    <a:cubicBezTo>
                      <a:pt x="20920" y="41777"/>
                      <a:pt x="20979" y="41670"/>
                      <a:pt x="21027" y="41574"/>
                    </a:cubicBezTo>
                    <a:close/>
                    <a:moveTo>
                      <a:pt x="20717" y="42193"/>
                    </a:moveTo>
                    <a:cubicBezTo>
                      <a:pt x="20848" y="42372"/>
                      <a:pt x="21015" y="42551"/>
                      <a:pt x="21182" y="42717"/>
                    </a:cubicBezTo>
                    <a:cubicBezTo>
                      <a:pt x="21146" y="42777"/>
                      <a:pt x="21098" y="42836"/>
                      <a:pt x="21075" y="42896"/>
                    </a:cubicBezTo>
                    <a:cubicBezTo>
                      <a:pt x="20908" y="42741"/>
                      <a:pt x="20741" y="42610"/>
                      <a:pt x="20586" y="42467"/>
                    </a:cubicBezTo>
                    <a:lnTo>
                      <a:pt x="20717" y="42193"/>
                    </a:lnTo>
                    <a:close/>
                    <a:moveTo>
                      <a:pt x="21372" y="43039"/>
                    </a:moveTo>
                    <a:lnTo>
                      <a:pt x="21372" y="43194"/>
                    </a:lnTo>
                    <a:cubicBezTo>
                      <a:pt x="21360" y="43182"/>
                      <a:pt x="21336" y="43146"/>
                      <a:pt x="21325" y="43134"/>
                    </a:cubicBezTo>
                    <a:cubicBezTo>
                      <a:pt x="21325" y="43098"/>
                      <a:pt x="21336" y="43075"/>
                      <a:pt x="21372" y="43039"/>
                    </a:cubicBezTo>
                    <a:close/>
                    <a:moveTo>
                      <a:pt x="20444" y="42717"/>
                    </a:moveTo>
                    <a:cubicBezTo>
                      <a:pt x="20598" y="42860"/>
                      <a:pt x="20741" y="43015"/>
                      <a:pt x="20908" y="43146"/>
                    </a:cubicBezTo>
                    <a:cubicBezTo>
                      <a:pt x="20836" y="43265"/>
                      <a:pt x="20777" y="43384"/>
                      <a:pt x="20717" y="43503"/>
                    </a:cubicBezTo>
                    <a:cubicBezTo>
                      <a:pt x="20670" y="43467"/>
                      <a:pt x="20634" y="43432"/>
                      <a:pt x="20598" y="43396"/>
                    </a:cubicBezTo>
                    <a:cubicBezTo>
                      <a:pt x="20491" y="43289"/>
                      <a:pt x="20372" y="43194"/>
                      <a:pt x="20265" y="43086"/>
                    </a:cubicBezTo>
                    <a:cubicBezTo>
                      <a:pt x="20324" y="42967"/>
                      <a:pt x="20384" y="42848"/>
                      <a:pt x="20444" y="42717"/>
                    </a:cubicBezTo>
                    <a:close/>
                    <a:moveTo>
                      <a:pt x="21182" y="43360"/>
                    </a:moveTo>
                    <a:cubicBezTo>
                      <a:pt x="21229" y="43396"/>
                      <a:pt x="21265" y="43432"/>
                      <a:pt x="21313" y="43456"/>
                    </a:cubicBezTo>
                    <a:lnTo>
                      <a:pt x="21348" y="43456"/>
                    </a:lnTo>
                    <a:cubicBezTo>
                      <a:pt x="21348" y="43670"/>
                      <a:pt x="21348" y="43872"/>
                      <a:pt x="21336" y="44087"/>
                    </a:cubicBezTo>
                    <a:cubicBezTo>
                      <a:pt x="21325" y="44087"/>
                      <a:pt x="21325" y="44098"/>
                      <a:pt x="21313" y="44098"/>
                    </a:cubicBezTo>
                    <a:lnTo>
                      <a:pt x="20967" y="43753"/>
                    </a:lnTo>
                    <a:cubicBezTo>
                      <a:pt x="21039" y="43622"/>
                      <a:pt x="21098" y="43491"/>
                      <a:pt x="21182" y="43360"/>
                    </a:cubicBezTo>
                    <a:close/>
                    <a:moveTo>
                      <a:pt x="20146" y="43348"/>
                    </a:moveTo>
                    <a:cubicBezTo>
                      <a:pt x="20229" y="43444"/>
                      <a:pt x="20313" y="43527"/>
                      <a:pt x="20408" y="43610"/>
                    </a:cubicBezTo>
                    <a:lnTo>
                      <a:pt x="20586" y="43789"/>
                    </a:lnTo>
                    <a:cubicBezTo>
                      <a:pt x="20527" y="43908"/>
                      <a:pt x="20444" y="44039"/>
                      <a:pt x="20384" y="44158"/>
                    </a:cubicBezTo>
                    <a:cubicBezTo>
                      <a:pt x="20253" y="44027"/>
                      <a:pt x="20110" y="43896"/>
                      <a:pt x="19967" y="43753"/>
                    </a:cubicBezTo>
                    <a:lnTo>
                      <a:pt x="20146" y="43348"/>
                    </a:lnTo>
                    <a:close/>
                    <a:moveTo>
                      <a:pt x="20813" y="44039"/>
                    </a:moveTo>
                    <a:cubicBezTo>
                      <a:pt x="20932" y="44170"/>
                      <a:pt x="21039" y="44277"/>
                      <a:pt x="21158" y="44384"/>
                    </a:cubicBezTo>
                    <a:cubicBezTo>
                      <a:pt x="21098" y="44491"/>
                      <a:pt x="21039" y="44610"/>
                      <a:pt x="20979" y="44706"/>
                    </a:cubicBezTo>
                    <a:lnTo>
                      <a:pt x="20622" y="44396"/>
                    </a:lnTo>
                    <a:cubicBezTo>
                      <a:pt x="20682" y="44277"/>
                      <a:pt x="20753" y="44158"/>
                      <a:pt x="20813" y="44039"/>
                    </a:cubicBezTo>
                    <a:close/>
                    <a:moveTo>
                      <a:pt x="21277" y="44491"/>
                    </a:moveTo>
                    <a:cubicBezTo>
                      <a:pt x="21301" y="44503"/>
                      <a:pt x="21325" y="44515"/>
                      <a:pt x="21336" y="44527"/>
                    </a:cubicBezTo>
                    <a:lnTo>
                      <a:pt x="21336" y="45039"/>
                    </a:lnTo>
                    <a:cubicBezTo>
                      <a:pt x="21265" y="44968"/>
                      <a:pt x="21194" y="44908"/>
                      <a:pt x="21122" y="44825"/>
                    </a:cubicBezTo>
                    <a:cubicBezTo>
                      <a:pt x="21182" y="44718"/>
                      <a:pt x="21217" y="44610"/>
                      <a:pt x="21277" y="44491"/>
                    </a:cubicBezTo>
                    <a:close/>
                    <a:moveTo>
                      <a:pt x="20503" y="44634"/>
                    </a:moveTo>
                    <a:lnTo>
                      <a:pt x="20848" y="44980"/>
                    </a:lnTo>
                    <a:cubicBezTo>
                      <a:pt x="20765" y="45158"/>
                      <a:pt x="20658" y="45337"/>
                      <a:pt x="20563" y="45515"/>
                    </a:cubicBezTo>
                    <a:cubicBezTo>
                      <a:pt x="20444" y="45408"/>
                      <a:pt x="20336" y="45301"/>
                      <a:pt x="20229" y="45206"/>
                    </a:cubicBezTo>
                    <a:cubicBezTo>
                      <a:pt x="20313" y="45015"/>
                      <a:pt x="20408" y="44825"/>
                      <a:pt x="20503" y="44634"/>
                    </a:cubicBezTo>
                    <a:close/>
                    <a:moveTo>
                      <a:pt x="20979" y="45111"/>
                    </a:moveTo>
                    <a:cubicBezTo>
                      <a:pt x="21086" y="45230"/>
                      <a:pt x="21206" y="45337"/>
                      <a:pt x="21336" y="45444"/>
                    </a:cubicBezTo>
                    <a:lnTo>
                      <a:pt x="21336" y="46230"/>
                    </a:lnTo>
                    <a:lnTo>
                      <a:pt x="21301" y="46182"/>
                    </a:lnTo>
                    <a:cubicBezTo>
                      <a:pt x="21122" y="45992"/>
                      <a:pt x="20908" y="45813"/>
                      <a:pt x="20717" y="45646"/>
                    </a:cubicBezTo>
                    <a:lnTo>
                      <a:pt x="20979" y="45111"/>
                    </a:lnTo>
                    <a:close/>
                    <a:moveTo>
                      <a:pt x="20086" y="45480"/>
                    </a:moveTo>
                    <a:cubicBezTo>
                      <a:pt x="20193" y="45587"/>
                      <a:pt x="20301" y="45706"/>
                      <a:pt x="20408" y="45825"/>
                    </a:cubicBezTo>
                    <a:cubicBezTo>
                      <a:pt x="20324" y="45956"/>
                      <a:pt x="20265" y="46111"/>
                      <a:pt x="20193" y="46254"/>
                    </a:cubicBezTo>
                    <a:cubicBezTo>
                      <a:pt x="20074" y="46146"/>
                      <a:pt x="19967" y="46051"/>
                      <a:pt x="19860" y="45944"/>
                    </a:cubicBezTo>
                    <a:cubicBezTo>
                      <a:pt x="19943" y="45777"/>
                      <a:pt x="20015" y="45634"/>
                      <a:pt x="20086" y="45480"/>
                    </a:cubicBezTo>
                    <a:close/>
                    <a:moveTo>
                      <a:pt x="20539" y="45980"/>
                    </a:moveTo>
                    <a:cubicBezTo>
                      <a:pt x="20705" y="46134"/>
                      <a:pt x="20860" y="46301"/>
                      <a:pt x="21027" y="46456"/>
                    </a:cubicBezTo>
                    <a:cubicBezTo>
                      <a:pt x="20955" y="46563"/>
                      <a:pt x="20884" y="46706"/>
                      <a:pt x="20801" y="46825"/>
                    </a:cubicBezTo>
                    <a:cubicBezTo>
                      <a:pt x="20658" y="46670"/>
                      <a:pt x="20503" y="46527"/>
                      <a:pt x="20348" y="46396"/>
                    </a:cubicBezTo>
                    <a:cubicBezTo>
                      <a:pt x="20408" y="46254"/>
                      <a:pt x="20479" y="46111"/>
                      <a:pt x="20539" y="45980"/>
                    </a:cubicBezTo>
                    <a:close/>
                    <a:moveTo>
                      <a:pt x="19693" y="46277"/>
                    </a:moveTo>
                    <a:cubicBezTo>
                      <a:pt x="19812" y="46373"/>
                      <a:pt x="19932" y="46480"/>
                      <a:pt x="20027" y="46587"/>
                    </a:cubicBezTo>
                    <a:cubicBezTo>
                      <a:pt x="19967" y="46694"/>
                      <a:pt x="19932" y="46801"/>
                      <a:pt x="19872" y="46908"/>
                    </a:cubicBezTo>
                    <a:cubicBezTo>
                      <a:pt x="19765" y="46801"/>
                      <a:pt x="19646" y="46706"/>
                      <a:pt x="19539" y="46611"/>
                    </a:cubicBezTo>
                    <a:cubicBezTo>
                      <a:pt x="19586" y="46492"/>
                      <a:pt x="19646" y="46373"/>
                      <a:pt x="19693" y="46277"/>
                    </a:cubicBezTo>
                    <a:close/>
                    <a:moveTo>
                      <a:pt x="21206" y="46599"/>
                    </a:moveTo>
                    <a:cubicBezTo>
                      <a:pt x="21229" y="46635"/>
                      <a:pt x="21277" y="46658"/>
                      <a:pt x="21325" y="46694"/>
                    </a:cubicBezTo>
                    <a:lnTo>
                      <a:pt x="21325" y="47361"/>
                    </a:lnTo>
                    <a:cubicBezTo>
                      <a:pt x="21217" y="47242"/>
                      <a:pt x="21098" y="47135"/>
                      <a:pt x="21003" y="47016"/>
                    </a:cubicBezTo>
                    <a:cubicBezTo>
                      <a:pt x="21075" y="46885"/>
                      <a:pt x="21134" y="46730"/>
                      <a:pt x="21206" y="46599"/>
                    </a:cubicBezTo>
                    <a:close/>
                    <a:moveTo>
                      <a:pt x="20182" y="46718"/>
                    </a:moveTo>
                    <a:cubicBezTo>
                      <a:pt x="20324" y="46873"/>
                      <a:pt x="20467" y="47004"/>
                      <a:pt x="20610" y="47135"/>
                    </a:cubicBezTo>
                    <a:lnTo>
                      <a:pt x="20432" y="47444"/>
                    </a:lnTo>
                    <a:cubicBezTo>
                      <a:pt x="20301" y="47313"/>
                      <a:pt x="20146" y="47182"/>
                      <a:pt x="20015" y="47051"/>
                    </a:cubicBezTo>
                    <a:cubicBezTo>
                      <a:pt x="20063" y="46944"/>
                      <a:pt x="20122" y="46825"/>
                      <a:pt x="20182" y="46718"/>
                    </a:cubicBezTo>
                    <a:close/>
                    <a:moveTo>
                      <a:pt x="19408" y="46944"/>
                    </a:moveTo>
                    <a:cubicBezTo>
                      <a:pt x="19515" y="47027"/>
                      <a:pt x="19610" y="47135"/>
                      <a:pt x="19717" y="47254"/>
                    </a:cubicBezTo>
                    <a:cubicBezTo>
                      <a:pt x="19646" y="47432"/>
                      <a:pt x="19551" y="47611"/>
                      <a:pt x="19479" y="47789"/>
                    </a:cubicBezTo>
                    <a:cubicBezTo>
                      <a:pt x="19372" y="47682"/>
                      <a:pt x="19277" y="47587"/>
                      <a:pt x="19170" y="47492"/>
                    </a:cubicBezTo>
                    <a:cubicBezTo>
                      <a:pt x="19241" y="47301"/>
                      <a:pt x="19336" y="47123"/>
                      <a:pt x="19408" y="46944"/>
                    </a:cubicBezTo>
                    <a:close/>
                    <a:moveTo>
                      <a:pt x="20836" y="47325"/>
                    </a:moveTo>
                    <a:cubicBezTo>
                      <a:pt x="21003" y="47480"/>
                      <a:pt x="21158" y="47611"/>
                      <a:pt x="21313" y="47754"/>
                    </a:cubicBezTo>
                    <a:lnTo>
                      <a:pt x="21313" y="48051"/>
                    </a:lnTo>
                    <a:cubicBezTo>
                      <a:pt x="21277" y="48111"/>
                      <a:pt x="21253" y="48170"/>
                      <a:pt x="21217" y="48218"/>
                    </a:cubicBezTo>
                    <a:cubicBezTo>
                      <a:pt x="21039" y="48028"/>
                      <a:pt x="20860" y="47849"/>
                      <a:pt x="20670" y="47670"/>
                    </a:cubicBezTo>
                    <a:cubicBezTo>
                      <a:pt x="20729" y="47563"/>
                      <a:pt x="20777" y="47444"/>
                      <a:pt x="20836" y="47325"/>
                    </a:cubicBezTo>
                    <a:close/>
                    <a:moveTo>
                      <a:pt x="19848" y="47385"/>
                    </a:moveTo>
                    <a:lnTo>
                      <a:pt x="20253" y="47789"/>
                    </a:lnTo>
                    <a:cubicBezTo>
                      <a:pt x="20170" y="47956"/>
                      <a:pt x="20086" y="48099"/>
                      <a:pt x="20015" y="48266"/>
                    </a:cubicBezTo>
                    <a:lnTo>
                      <a:pt x="19610" y="47908"/>
                    </a:lnTo>
                    <a:cubicBezTo>
                      <a:pt x="19705" y="47730"/>
                      <a:pt x="19777" y="47563"/>
                      <a:pt x="19848" y="47385"/>
                    </a:cubicBezTo>
                    <a:close/>
                    <a:moveTo>
                      <a:pt x="19479" y="48182"/>
                    </a:moveTo>
                    <a:cubicBezTo>
                      <a:pt x="19610" y="48313"/>
                      <a:pt x="19741" y="48444"/>
                      <a:pt x="19872" y="48551"/>
                    </a:cubicBezTo>
                    <a:cubicBezTo>
                      <a:pt x="19812" y="48670"/>
                      <a:pt x="19765" y="48790"/>
                      <a:pt x="19705" y="48885"/>
                    </a:cubicBezTo>
                    <a:cubicBezTo>
                      <a:pt x="19574" y="48790"/>
                      <a:pt x="19455" y="48670"/>
                      <a:pt x="19312" y="48551"/>
                    </a:cubicBezTo>
                    <a:cubicBezTo>
                      <a:pt x="19372" y="48432"/>
                      <a:pt x="19431" y="48289"/>
                      <a:pt x="19479" y="48182"/>
                    </a:cubicBezTo>
                    <a:close/>
                    <a:moveTo>
                      <a:pt x="20503" y="48016"/>
                    </a:moveTo>
                    <a:cubicBezTo>
                      <a:pt x="20682" y="48194"/>
                      <a:pt x="20860" y="48361"/>
                      <a:pt x="21063" y="48516"/>
                    </a:cubicBezTo>
                    <a:cubicBezTo>
                      <a:pt x="20979" y="48670"/>
                      <a:pt x="20896" y="48801"/>
                      <a:pt x="20801" y="48944"/>
                    </a:cubicBezTo>
                    <a:cubicBezTo>
                      <a:pt x="20622" y="48790"/>
                      <a:pt x="20444" y="48635"/>
                      <a:pt x="20265" y="48468"/>
                    </a:cubicBezTo>
                    <a:cubicBezTo>
                      <a:pt x="20348" y="48325"/>
                      <a:pt x="20420" y="48159"/>
                      <a:pt x="20503" y="48016"/>
                    </a:cubicBezTo>
                    <a:close/>
                    <a:moveTo>
                      <a:pt x="21253" y="48682"/>
                    </a:moveTo>
                    <a:cubicBezTo>
                      <a:pt x="21277" y="48718"/>
                      <a:pt x="21313" y="48730"/>
                      <a:pt x="21336" y="48754"/>
                    </a:cubicBezTo>
                    <a:cubicBezTo>
                      <a:pt x="21313" y="48980"/>
                      <a:pt x="21325" y="49218"/>
                      <a:pt x="21325" y="49456"/>
                    </a:cubicBezTo>
                    <a:cubicBezTo>
                      <a:pt x="21217" y="49349"/>
                      <a:pt x="21122" y="49230"/>
                      <a:pt x="21015" y="49135"/>
                    </a:cubicBezTo>
                    <a:cubicBezTo>
                      <a:pt x="21086" y="48980"/>
                      <a:pt x="21158" y="48837"/>
                      <a:pt x="21253" y="48682"/>
                    </a:cubicBezTo>
                    <a:close/>
                    <a:moveTo>
                      <a:pt x="20134" y="48778"/>
                    </a:moveTo>
                    <a:cubicBezTo>
                      <a:pt x="20301" y="48932"/>
                      <a:pt x="20479" y="49087"/>
                      <a:pt x="20670" y="49230"/>
                    </a:cubicBezTo>
                    <a:lnTo>
                      <a:pt x="20491" y="49587"/>
                    </a:lnTo>
                    <a:cubicBezTo>
                      <a:pt x="20313" y="49432"/>
                      <a:pt x="20134" y="49278"/>
                      <a:pt x="19955" y="49111"/>
                    </a:cubicBezTo>
                    <a:cubicBezTo>
                      <a:pt x="20015" y="48992"/>
                      <a:pt x="20074" y="48885"/>
                      <a:pt x="20134" y="48778"/>
                    </a:cubicBezTo>
                    <a:close/>
                    <a:moveTo>
                      <a:pt x="19170" y="48897"/>
                    </a:moveTo>
                    <a:cubicBezTo>
                      <a:pt x="19289" y="49028"/>
                      <a:pt x="19420" y="49147"/>
                      <a:pt x="19539" y="49254"/>
                    </a:cubicBezTo>
                    <a:cubicBezTo>
                      <a:pt x="19467" y="49409"/>
                      <a:pt x="19396" y="49587"/>
                      <a:pt x="19312" y="49754"/>
                    </a:cubicBezTo>
                    <a:lnTo>
                      <a:pt x="18920" y="49492"/>
                    </a:lnTo>
                    <a:cubicBezTo>
                      <a:pt x="19003" y="49290"/>
                      <a:pt x="19074" y="49087"/>
                      <a:pt x="19170" y="48897"/>
                    </a:cubicBezTo>
                    <a:close/>
                    <a:moveTo>
                      <a:pt x="20860" y="49385"/>
                    </a:moveTo>
                    <a:cubicBezTo>
                      <a:pt x="21003" y="49492"/>
                      <a:pt x="21146" y="49587"/>
                      <a:pt x="21301" y="49683"/>
                    </a:cubicBezTo>
                    <a:cubicBezTo>
                      <a:pt x="21301" y="49683"/>
                      <a:pt x="21277" y="49683"/>
                      <a:pt x="21277" y="49694"/>
                    </a:cubicBezTo>
                    <a:cubicBezTo>
                      <a:pt x="21206" y="49849"/>
                      <a:pt x="21134" y="49980"/>
                      <a:pt x="21039" y="50123"/>
                    </a:cubicBezTo>
                    <a:cubicBezTo>
                      <a:pt x="20920" y="50004"/>
                      <a:pt x="20789" y="49885"/>
                      <a:pt x="20670" y="49766"/>
                    </a:cubicBezTo>
                    <a:cubicBezTo>
                      <a:pt x="20729" y="49635"/>
                      <a:pt x="20801" y="49516"/>
                      <a:pt x="20860" y="49385"/>
                    </a:cubicBezTo>
                    <a:close/>
                    <a:moveTo>
                      <a:pt x="19765" y="49468"/>
                    </a:moveTo>
                    <a:cubicBezTo>
                      <a:pt x="19955" y="49623"/>
                      <a:pt x="20134" y="49766"/>
                      <a:pt x="20313" y="49933"/>
                    </a:cubicBezTo>
                    <a:cubicBezTo>
                      <a:pt x="20253" y="50064"/>
                      <a:pt x="20182" y="50183"/>
                      <a:pt x="20122" y="50325"/>
                    </a:cubicBezTo>
                    <a:lnTo>
                      <a:pt x="19539" y="49921"/>
                    </a:lnTo>
                    <a:lnTo>
                      <a:pt x="19765" y="49468"/>
                    </a:lnTo>
                    <a:close/>
                    <a:moveTo>
                      <a:pt x="18824" y="49766"/>
                    </a:moveTo>
                    <a:cubicBezTo>
                      <a:pt x="18931" y="49861"/>
                      <a:pt x="19062" y="49968"/>
                      <a:pt x="19193" y="50064"/>
                    </a:cubicBezTo>
                    <a:cubicBezTo>
                      <a:pt x="19170" y="50159"/>
                      <a:pt x="19122" y="50242"/>
                      <a:pt x="19098" y="50337"/>
                    </a:cubicBezTo>
                    <a:cubicBezTo>
                      <a:pt x="18955" y="50242"/>
                      <a:pt x="18824" y="50171"/>
                      <a:pt x="18693" y="50075"/>
                    </a:cubicBezTo>
                    <a:lnTo>
                      <a:pt x="18824" y="49766"/>
                    </a:lnTo>
                    <a:close/>
                    <a:moveTo>
                      <a:pt x="21325" y="50064"/>
                    </a:moveTo>
                    <a:lnTo>
                      <a:pt x="21325" y="50385"/>
                    </a:lnTo>
                    <a:cubicBezTo>
                      <a:pt x="21277" y="50337"/>
                      <a:pt x="21253" y="50302"/>
                      <a:pt x="21206" y="50278"/>
                    </a:cubicBezTo>
                    <a:cubicBezTo>
                      <a:pt x="21253" y="50206"/>
                      <a:pt x="21277" y="50123"/>
                      <a:pt x="21325" y="50064"/>
                    </a:cubicBezTo>
                    <a:close/>
                    <a:moveTo>
                      <a:pt x="20503" y="50064"/>
                    </a:moveTo>
                    <a:cubicBezTo>
                      <a:pt x="20634" y="50183"/>
                      <a:pt x="20765" y="50290"/>
                      <a:pt x="20896" y="50397"/>
                    </a:cubicBezTo>
                    <a:cubicBezTo>
                      <a:pt x="20836" y="50516"/>
                      <a:pt x="20777" y="50635"/>
                      <a:pt x="20705" y="50754"/>
                    </a:cubicBezTo>
                    <a:cubicBezTo>
                      <a:pt x="20563" y="50647"/>
                      <a:pt x="20444" y="50540"/>
                      <a:pt x="20313" y="50433"/>
                    </a:cubicBezTo>
                    <a:cubicBezTo>
                      <a:pt x="20372" y="50325"/>
                      <a:pt x="20432" y="50194"/>
                      <a:pt x="20503" y="50064"/>
                    </a:cubicBezTo>
                    <a:close/>
                    <a:moveTo>
                      <a:pt x="19408" y="50218"/>
                    </a:moveTo>
                    <a:cubicBezTo>
                      <a:pt x="19586" y="50361"/>
                      <a:pt x="19777" y="50504"/>
                      <a:pt x="19967" y="50635"/>
                    </a:cubicBezTo>
                    <a:cubicBezTo>
                      <a:pt x="19943" y="50706"/>
                      <a:pt x="19908" y="50766"/>
                      <a:pt x="19884" y="50837"/>
                    </a:cubicBezTo>
                    <a:cubicBezTo>
                      <a:pt x="19693" y="50706"/>
                      <a:pt x="19479" y="50587"/>
                      <a:pt x="19289" y="50456"/>
                    </a:cubicBezTo>
                    <a:cubicBezTo>
                      <a:pt x="19336" y="50373"/>
                      <a:pt x="19360" y="50302"/>
                      <a:pt x="19408" y="50218"/>
                    </a:cubicBezTo>
                    <a:close/>
                    <a:moveTo>
                      <a:pt x="18586" y="50254"/>
                    </a:moveTo>
                    <a:cubicBezTo>
                      <a:pt x="18717" y="50361"/>
                      <a:pt x="18848" y="50468"/>
                      <a:pt x="18991" y="50564"/>
                    </a:cubicBezTo>
                    <a:cubicBezTo>
                      <a:pt x="18920" y="50718"/>
                      <a:pt x="18848" y="50897"/>
                      <a:pt x="18777" y="51064"/>
                    </a:cubicBezTo>
                    <a:cubicBezTo>
                      <a:pt x="18646" y="50968"/>
                      <a:pt x="18491" y="50897"/>
                      <a:pt x="18348" y="50826"/>
                    </a:cubicBezTo>
                    <a:cubicBezTo>
                      <a:pt x="18360" y="50826"/>
                      <a:pt x="18360" y="50814"/>
                      <a:pt x="18360" y="50790"/>
                    </a:cubicBezTo>
                    <a:lnTo>
                      <a:pt x="18586" y="50254"/>
                    </a:lnTo>
                    <a:close/>
                    <a:moveTo>
                      <a:pt x="20170" y="50754"/>
                    </a:moveTo>
                    <a:cubicBezTo>
                      <a:pt x="20301" y="50837"/>
                      <a:pt x="20444" y="50933"/>
                      <a:pt x="20598" y="51016"/>
                    </a:cubicBezTo>
                    <a:cubicBezTo>
                      <a:pt x="20563" y="51087"/>
                      <a:pt x="20527" y="51171"/>
                      <a:pt x="20491" y="51242"/>
                    </a:cubicBezTo>
                    <a:cubicBezTo>
                      <a:pt x="20360" y="51135"/>
                      <a:pt x="20205" y="51052"/>
                      <a:pt x="20074" y="50945"/>
                    </a:cubicBezTo>
                    <a:cubicBezTo>
                      <a:pt x="20086" y="50885"/>
                      <a:pt x="20134" y="50826"/>
                      <a:pt x="20170" y="50754"/>
                    </a:cubicBezTo>
                    <a:close/>
                    <a:moveTo>
                      <a:pt x="19146" y="50695"/>
                    </a:moveTo>
                    <a:cubicBezTo>
                      <a:pt x="19348" y="50837"/>
                      <a:pt x="19539" y="50992"/>
                      <a:pt x="19729" y="51123"/>
                    </a:cubicBezTo>
                    <a:cubicBezTo>
                      <a:pt x="19670" y="51254"/>
                      <a:pt x="19598" y="51409"/>
                      <a:pt x="19539" y="51540"/>
                    </a:cubicBezTo>
                    <a:cubicBezTo>
                      <a:pt x="19336" y="51409"/>
                      <a:pt x="19134" y="51290"/>
                      <a:pt x="18931" y="51147"/>
                    </a:cubicBezTo>
                    <a:cubicBezTo>
                      <a:pt x="19003" y="51004"/>
                      <a:pt x="19074" y="50861"/>
                      <a:pt x="19146" y="50695"/>
                    </a:cubicBezTo>
                    <a:close/>
                    <a:moveTo>
                      <a:pt x="21086" y="50516"/>
                    </a:moveTo>
                    <a:cubicBezTo>
                      <a:pt x="21182" y="50575"/>
                      <a:pt x="21265" y="50647"/>
                      <a:pt x="21360" y="50706"/>
                    </a:cubicBezTo>
                    <a:cubicBezTo>
                      <a:pt x="21360" y="51111"/>
                      <a:pt x="21360" y="51516"/>
                      <a:pt x="21372" y="51933"/>
                    </a:cubicBezTo>
                    <a:cubicBezTo>
                      <a:pt x="21146" y="51718"/>
                      <a:pt x="20908" y="51540"/>
                      <a:pt x="20658" y="51349"/>
                    </a:cubicBezTo>
                    <a:cubicBezTo>
                      <a:pt x="20670" y="51266"/>
                      <a:pt x="20717" y="51183"/>
                      <a:pt x="20765" y="51111"/>
                    </a:cubicBezTo>
                    <a:cubicBezTo>
                      <a:pt x="20836" y="51159"/>
                      <a:pt x="20908" y="51195"/>
                      <a:pt x="21003" y="51230"/>
                    </a:cubicBezTo>
                    <a:cubicBezTo>
                      <a:pt x="21016" y="51236"/>
                      <a:pt x="21028" y="51238"/>
                      <a:pt x="21041" y="51238"/>
                    </a:cubicBezTo>
                    <a:cubicBezTo>
                      <a:pt x="21111" y="51238"/>
                      <a:pt x="21169" y="51160"/>
                      <a:pt x="21098" y="51099"/>
                    </a:cubicBezTo>
                    <a:cubicBezTo>
                      <a:pt x="21027" y="51016"/>
                      <a:pt x="20955" y="50956"/>
                      <a:pt x="20884" y="50885"/>
                    </a:cubicBezTo>
                    <a:cubicBezTo>
                      <a:pt x="20944" y="50766"/>
                      <a:pt x="21015" y="50635"/>
                      <a:pt x="21086" y="50516"/>
                    </a:cubicBezTo>
                    <a:close/>
                    <a:moveTo>
                      <a:pt x="19908" y="51254"/>
                    </a:moveTo>
                    <a:cubicBezTo>
                      <a:pt x="20051" y="51361"/>
                      <a:pt x="20193" y="51457"/>
                      <a:pt x="20348" y="51552"/>
                    </a:cubicBezTo>
                    <a:cubicBezTo>
                      <a:pt x="20289" y="51695"/>
                      <a:pt x="20229" y="51826"/>
                      <a:pt x="20182" y="51957"/>
                    </a:cubicBezTo>
                    <a:cubicBezTo>
                      <a:pt x="20027" y="51849"/>
                      <a:pt x="19884" y="51766"/>
                      <a:pt x="19717" y="51659"/>
                    </a:cubicBezTo>
                    <a:cubicBezTo>
                      <a:pt x="19777" y="51528"/>
                      <a:pt x="19848" y="51397"/>
                      <a:pt x="19908" y="51254"/>
                    </a:cubicBezTo>
                    <a:close/>
                    <a:moveTo>
                      <a:pt x="32052" y="51707"/>
                    </a:moveTo>
                    <a:lnTo>
                      <a:pt x="32052" y="52183"/>
                    </a:lnTo>
                    <a:lnTo>
                      <a:pt x="31469" y="51730"/>
                    </a:lnTo>
                    <a:cubicBezTo>
                      <a:pt x="31671" y="51718"/>
                      <a:pt x="31862" y="51718"/>
                      <a:pt x="32052" y="51707"/>
                    </a:cubicBezTo>
                    <a:close/>
                    <a:moveTo>
                      <a:pt x="20479" y="51623"/>
                    </a:moveTo>
                    <a:cubicBezTo>
                      <a:pt x="20729" y="51790"/>
                      <a:pt x="20991" y="51957"/>
                      <a:pt x="21265" y="52088"/>
                    </a:cubicBezTo>
                    <a:lnTo>
                      <a:pt x="21313" y="52088"/>
                    </a:lnTo>
                    <a:cubicBezTo>
                      <a:pt x="21158" y="52207"/>
                      <a:pt x="21015" y="52314"/>
                      <a:pt x="20860" y="52433"/>
                    </a:cubicBezTo>
                    <a:lnTo>
                      <a:pt x="20277" y="52028"/>
                    </a:lnTo>
                    <a:cubicBezTo>
                      <a:pt x="20336" y="51897"/>
                      <a:pt x="20396" y="51766"/>
                      <a:pt x="20479" y="51623"/>
                    </a:cubicBezTo>
                    <a:close/>
                    <a:moveTo>
                      <a:pt x="24075" y="51183"/>
                    </a:moveTo>
                    <a:lnTo>
                      <a:pt x="24075" y="51183"/>
                    </a:lnTo>
                    <a:cubicBezTo>
                      <a:pt x="24611" y="51290"/>
                      <a:pt x="25146" y="51385"/>
                      <a:pt x="25682" y="51468"/>
                    </a:cubicBezTo>
                    <a:cubicBezTo>
                      <a:pt x="25968" y="51718"/>
                      <a:pt x="26266" y="51957"/>
                      <a:pt x="26551" y="52207"/>
                    </a:cubicBezTo>
                    <a:cubicBezTo>
                      <a:pt x="26766" y="52397"/>
                      <a:pt x="27004" y="52635"/>
                      <a:pt x="27242" y="52814"/>
                    </a:cubicBezTo>
                    <a:cubicBezTo>
                      <a:pt x="27222" y="52816"/>
                      <a:pt x="27199" y="52817"/>
                      <a:pt x="27176" y="52817"/>
                    </a:cubicBezTo>
                    <a:cubicBezTo>
                      <a:pt x="27077" y="52817"/>
                      <a:pt x="26955" y="52800"/>
                      <a:pt x="26849" y="52790"/>
                    </a:cubicBezTo>
                    <a:cubicBezTo>
                      <a:pt x="26587" y="52552"/>
                      <a:pt x="26266" y="52361"/>
                      <a:pt x="25968" y="52159"/>
                    </a:cubicBezTo>
                    <a:cubicBezTo>
                      <a:pt x="25635" y="51945"/>
                      <a:pt x="25301" y="51707"/>
                      <a:pt x="24968" y="51480"/>
                    </a:cubicBezTo>
                    <a:cubicBezTo>
                      <a:pt x="24949" y="51469"/>
                      <a:pt x="24930" y="51464"/>
                      <a:pt x="24912" y="51464"/>
                    </a:cubicBezTo>
                    <a:cubicBezTo>
                      <a:pt x="24820" y="51464"/>
                      <a:pt x="24759" y="51601"/>
                      <a:pt x="24849" y="51671"/>
                    </a:cubicBezTo>
                    <a:cubicBezTo>
                      <a:pt x="25158" y="51897"/>
                      <a:pt x="25480" y="52123"/>
                      <a:pt x="25778" y="52326"/>
                    </a:cubicBezTo>
                    <a:cubicBezTo>
                      <a:pt x="25956" y="52457"/>
                      <a:pt x="26147" y="52611"/>
                      <a:pt x="26337" y="52742"/>
                    </a:cubicBezTo>
                    <a:cubicBezTo>
                      <a:pt x="26159" y="52731"/>
                      <a:pt x="25980" y="52719"/>
                      <a:pt x="25789" y="52683"/>
                    </a:cubicBezTo>
                    <a:cubicBezTo>
                      <a:pt x="25277" y="52135"/>
                      <a:pt x="24646" y="51659"/>
                      <a:pt x="24075" y="51183"/>
                    </a:cubicBezTo>
                    <a:close/>
                    <a:moveTo>
                      <a:pt x="26206" y="51552"/>
                    </a:moveTo>
                    <a:lnTo>
                      <a:pt x="26206" y="51552"/>
                    </a:lnTo>
                    <a:cubicBezTo>
                      <a:pt x="26361" y="51564"/>
                      <a:pt x="26492" y="51599"/>
                      <a:pt x="26635" y="51611"/>
                    </a:cubicBezTo>
                    <a:cubicBezTo>
                      <a:pt x="27171" y="52040"/>
                      <a:pt x="27694" y="52504"/>
                      <a:pt x="28266" y="52909"/>
                    </a:cubicBezTo>
                    <a:cubicBezTo>
                      <a:pt x="28075" y="52885"/>
                      <a:pt x="27885" y="52885"/>
                      <a:pt x="27706" y="52861"/>
                    </a:cubicBezTo>
                    <a:cubicBezTo>
                      <a:pt x="27706" y="52850"/>
                      <a:pt x="27706" y="52850"/>
                      <a:pt x="27694" y="52838"/>
                    </a:cubicBezTo>
                    <a:cubicBezTo>
                      <a:pt x="27468" y="52504"/>
                      <a:pt x="27075" y="52266"/>
                      <a:pt x="26778" y="52016"/>
                    </a:cubicBezTo>
                    <a:cubicBezTo>
                      <a:pt x="26575" y="51861"/>
                      <a:pt x="26397" y="51707"/>
                      <a:pt x="26206" y="51552"/>
                    </a:cubicBezTo>
                    <a:close/>
                    <a:moveTo>
                      <a:pt x="27028" y="51635"/>
                    </a:moveTo>
                    <a:cubicBezTo>
                      <a:pt x="27266" y="51659"/>
                      <a:pt x="27504" y="51671"/>
                      <a:pt x="27754" y="51707"/>
                    </a:cubicBezTo>
                    <a:cubicBezTo>
                      <a:pt x="27754" y="51730"/>
                      <a:pt x="27754" y="51778"/>
                      <a:pt x="27802" y="51790"/>
                    </a:cubicBezTo>
                    <a:cubicBezTo>
                      <a:pt x="28337" y="52147"/>
                      <a:pt x="28861" y="52588"/>
                      <a:pt x="29433" y="52850"/>
                    </a:cubicBezTo>
                    <a:cubicBezTo>
                      <a:pt x="29452" y="52859"/>
                      <a:pt x="29472" y="52864"/>
                      <a:pt x="29492" y="52864"/>
                    </a:cubicBezTo>
                    <a:cubicBezTo>
                      <a:pt x="29592" y="52864"/>
                      <a:pt x="29677" y="52751"/>
                      <a:pt x="29588" y="52671"/>
                    </a:cubicBezTo>
                    <a:cubicBezTo>
                      <a:pt x="29135" y="52302"/>
                      <a:pt x="28599" y="52016"/>
                      <a:pt x="28099" y="51718"/>
                    </a:cubicBezTo>
                    <a:lnTo>
                      <a:pt x="28099" y="51718"/>
                    </a:lnTo>
                    <a:cubicBezTo>
                      <a:pt x="28325" y="51730"/>
                      <a:pt x="28540" y="51754"/>
                      <a:pt x="28754" y="51766"/>
                    </a:cubicBezTo>
                    <a:cubicBezTo>
                      <a:pt x="29278" y="52242"/>
                      <a:pt x="30052" y="52850"/>
                      <a:pt x="30778" y="52909"/>
                    </a:cubicBezTo>
                    <a:cubicBezTo>
                      <a:pt x="30782" y="52910"/>
                      <a:pt x="30786" y="52910"/>
                      <a:pt x="30790" y="52910"/>
                    </a:cubicBezTo>
                    <a:cubicBezTo>
                      <a:pt x="30887" y="52910"/>
                      <a:pt x="30906" y="52764"/>
                      <a:pt x="30838" y="52719"/>
                    </a:cubicBezTo>
                    <a:cubicBezTo>
                      <a:pt x="30540" y="52540"/>
                      <a:pt x="30171" y="52469"/>
                      <a:pt x="29849" y="52302"/>
                    </a:cubicBezTo>
                    <a:cubicBezTo>
                      <a:pt x="29576" y="52147"/>
                      <a:pt x="29314" y="51969"/>
                      <a:pt x="29064" y="51790"/>
                    </a:cubicBezTo>
                    <a:lnTo>
                      <a:pt x="29064" y="51790"/>
                    </a:lnTo>
                    <a:cubicBezTo>
                      <a:pt x="29397" y="51814"/>
                      <a:pt x="29707" y="51814"/>
                      <a:pt x="30028" y="51814"/>
                    </a:cubicBezTo>
                    <a:cubicBezTo>
                      <a:pt x="30254" y="52004"/>
                      <a:pt x="30480" y="52195"/>
                      <a:pt x="30719" y="52373"/>
                    </a:cubicBezTo>
                    <a:cubicBezTo>
                      <a:pt x="30952" y="52548"/>
                      <a:pt x="31265" y="52826"/>
                      <a:pt x="31558" y="52826"/>
                    </a:cubicBezTo>
                    <a:cubicBezTo>
                      <a:pt x="31564" y="52826"/>
                      <a:pt x="31570" y="52826"/>
                      <a:pt x="31576" y="52826"/>
                    </a:cubicBezTo>
                    <a:cubicBezTo>
                      <a:pt x="31659" y="52826"/>
                      <a:pt x="31719" y="52731"/>
                      <a:pt x="31671" y="52659"/>
                    </a:cubicBezTo>
                    <a:cubicBezTo>
                      <a:pt x="31516" y="52421"/>
                      <a:pt x="31195" y="52326"/>
                      <a:pt x="30957" y="52183"/>
                    </a:cubicBezTo>
                    <a:cubicBezTo>
                      <a:pt x="30766" y="52064"/>
                      <a:pt x="30588" y="51945"/>
                      <a:pt x="30409" y="51814"/>
                    </a:cubicBezTo>
                    <a:cubicBezTo>
                      <a:pt x="30659" y="51814"/>
                      <a:pt x="30897" y="51790"/>
                      <a:pt x="31147" y="51790"/>
                    </a:cubicBezTo>
                    <a:cubicBezTo>
                      <a:pt x="31147" y="51814"/>
                      <a:pt x="31147" y="51814"/>
                      <a:pt x="31159" y="51826"/>
                    </a:cubicBezTo>
                    <a:cubicBezTo>
                      <a:pt x="31457" y="52076"/>
                      <a:pt x="31754" y="52373"/>
                      <a:pt x="32064" y="52623"/>
                    </a:cubicBezTo>
                    <a:lnTo>
                      <a:pt x="32064" y="53004"/>
                    </a:lnTo>
                    <a:cubicBezTo>
                      <a:pt x="31687" y="53012"/>
                      <a:pt x="31310" y="53016"/>
                      <a:pt x="30934" y="53016"/>
                    </a:cubicBezTo>
                    <a:cubicBezTo>
                      <a:pt x="30122" y="53016"/>
                      <a:pt x="29313" y="52997"/>
                      <a:pt x="28516" y="52957"/>
                    </a:cubicBezTo>
                    <a:cubicBezTo>
                      <a:pt x="28528" y="52885"/>
                      <a:pt x="28528" y="52838"/>
                      <a:pt x="28504" y="52802"/>
                    </a:cubicBezTo>
                    <a:cubicBezTo>
                      <a:pt x="28040" y="52385"/>
                      <a:pt x="27528" y="52016"/>
                      <a:pt x="27028" y="51635"/>
                    </a:cubicBezTo>
                    <a:close/>
                    <a:moveTo>
                      <a:pt x="20205" y="52230"/>
                    </a:moveTo>
                    <a:cubicBezTo>
                      <a:pt x="20360" y="52326"/>
                      <a:pt x="20503" y="52433"/>
                      <a:pt x="20658" y="52528"/>
                    </a:cubicBezTo>
                    <a:cubicBezTo>
                      <a:pt x="20622" y="52552"/>
                      <a:pt x="20598" y="52588"/>
                      <a:pt x="20586" y="52647"/>
                    </a:cubicBezTo>
                    <a:lnTo>
                      <a:pt x="20586" y="52659"/>
                    </a:lnTo>
                    <a:cubicBezTo>
                      <a:pt x="20384" y="52778"/>
                      <a:pt x="20193" y="52921"/>
                      <a:pt x="19991" y="53052"/>
                    </a:cubicBezTo>
                    <a:cubicBezTo>
                      <a:pt x="19970" y="53045"/>
                      <a:pt x="19946" y="53038"/>
                      <a:pt x="19922" y="53038"/>
                    </a:cubicBezTo>
                    <a:cubicBezTo>
                      <a:pt x="19904" y="53038"/>
                      <a:pt x="19887" y="53042"/>
                      <a:pt x="19872" y="53052"/>
                    </a:cubicBezTo>
                    <a:cubicBezTo>
                      <a:pt x="19848" y="53076"/>
                      <a:pt x="19836" y="53076"/>
                      <a:pt x="19824" y="53088"/>
                    </a:cubicBezTo>
                    <a:cubicBezTo>
                      <a:pt x="19943" y="52802"/>
                      <a:pt x="20074" y="52504"/>
                      <a:pt x="20205" y="52230"/>
                    </a:cubicBezTo>
                    <a:close/>
                    <a:moveTo>
                      <a:pt x="54757" y="7665"/>
                    </a:moveTo>
                    <a:lnTo>
                      <a:pt x="54757" y="7665"/>
                    </a:lnTo>
                    <a:cubicBezTo>
                      <a:pt x="54114" y="14023"/>
                      <a:pt x="54638" y="20703"/>
                      <a:pt x="54603" y="27084"/>
                    </a:cubicBezTo>
                    <a:cubicBezTo>
                      <a:pt x="54579" y="33383"/>
                      <a:pt x="54543" y="39693"/>
                      <a:pt x="54757" y="45992"/>
                    </a:cubicBezTo>
                    <a:cubicBezTo>
                      <a:pt x="54698" y="46003"/>
                      <a:pt x="54650" y="46015"/>
                      <a:pt x="54591" y="46075"/>
                    </a:cubicBezTo>
                    <a:cubicBezTo>
                      <a:pt x="50888" y="50040"/>
                      <a:pt x="46911" y="53838"/>
                      <a:pt x="43351" y="57945"/>
                    </a:cubicBezTo>
                    <a:cubicBezTo>
                      <a:pt x="43589" y="51099"/>
                      <a:pt x="43363" y="44206"/>
                      <a:pt x="43363" y="37360"/>
                    </a:cubicBezTo>
                    <a:cubicBezTo>
                      <a:pt x="43363" y="32299"/>
                      <a:pt x="43577" y="27144"/>
                      <a:pt x="43470" y="22048"/>
                    </a:cubicBezTo>
                    <a:cubicBezTo>
                      <a:pt x="43577" y="20238"/>
                      <a:pt x="43542" y="18441"/>
                      <a:pt x="43232" y="16726"/>
                    </a:cubicBezTo>
                    <a:cubicBezTo>
                      <a:pt x="43220" y="16583"/>
                      <a:pt x="43220" y="16428"/>
                      <a:pt x="43208" y="16297"/>
                    </a:cubicBezTo>
                    <a:cubicBezTo>
                      <a:pt x="47137" y="13535"/>
                      <a:pt x="50793" y="10416"/>
                      <a:pt x="54757" y="7665"/>
                    </a:cubicBezTo>
                    <a:close/>
                    <a:moveTo>
                      <a:pt x="45006" y="1010"/>
                    </a:moveTo>
                    <a:lnTo>
                      <a:pt x="45006" y="1010"/>
                    </a:lnTo>
                    <a:cubicBezTo>
                      <a:pt x="45232" y="1677"/>
                      <a:pt x="44839" y="3439"/>
                      <a:pt x="44816" y="3879"/>
                    </a:cubicBezTo>
                    <a:cubicBezTo>
                      <a:pt x="44732" y="4939"/>
                      <a:pt x="44577" y="6022"/>
                      <a:pt x="44661" y="7082"/>
                    </a:cubicBezTo>
                    <a:cubicBezTo>
                      <a:pt x="44661" y="7142"/>
                      <a:pt x="44720" y="7189"/>
                      <a:pt x="44768" y="7201"/>
                    </a:cubicBezTo>
                    <a:lnTo>
                      <a:pt x="44768" y="7261"/>
                    </a:lnTo>
                    <a:cubicBezTo>
                      <a:pt x="43577" y="8201"/>
                      <a:pt x="42446" y="9356"/>
                      <a:pt x="41637" y="9951"/>
                    </a:cubicBezTo>
                    <a:cubicBezTo>
                      <a:pt x="39934" y="11225"/>
                      <a:pt x="38065" y="12249"/>
                      <a:pt x="36267" y="13345"/>
                    </a:cubicBezTo>
                    <a:cubicBezTo>
                      <a:pt x="36255" y="13321"/>
                      <a:pt x="36219" y="13309"/>
                      <a:pt x="36184" y="13309"/>
                    </a:cubicBezTo>
                    <a:cubicBezTo>
                      <a:pt x="36088" y="13309"/>
                      <a:pt x="36065" y="13392"/>
                      <a:pt x="36088" y="13464"/>
                    </a:cubicBezTo>
                    <a:cubicBezTo>
                      <a:pt x="36005" y="13523"/>
                      <a:pt x="35898" y="13583"/>
                      <a:pt x="35803" y="13642"/>
                    </a:cubicBezTo>
                    <a:lnTo>
                      <a:pt x="35803" y="13428"/>
                    </a:lnTo>
                    <a:cubicBezTo>
                      <a:pt x="35803" y="13374"/>
                      <a:pt x="35764" y="13348"/>
                      <a:pt x="35725" y="13348"/>
                    </a:cubicBezTo>
                    <a:cubicBezTo>
                      <a:pt x="35686" y="13348"/>
                      <a:pt x="35648" y="13374"/>
                      <a:pt x="35648" y="13428"/>
                    </a:cubicBezTo>
                    <a:lnTo>
                      <a:pt x="35648" y="13750"/>
                    </a:lnTo>
                    <a:cubicBezTo>
                      <a:pt x="35493" y="13857"/>
                      <a:pt x="35326" y="13940"/>
                      <a:pt x="35183" y="14047"/>
                    </a:cubicBezTo>
                    <a:cubicBezTo>
                      <a:pt x="35267" y="13750"/>
                      <a:pt x="35303" y="13392"/>
                      <a:pt x="35362" y="13095"/>
                    </a:cubicBezTo>
                    <a:cubicBezTo>
                      <a:pt x="35377" y="13015"/>
                      <a:pt x="35307" y="12962"/>
                      <a:pt x="35243" y="12962"/>
                    </a:cubicBezTo>
                    <a:cubicBezTo>
                      <a:pt x="35201" y="12962"/>
                      <a:pt x="35162" y="12984"/>
                      <a:pt x="35148" y="13035"/>
                    </a:cubicBezTo>
                    <a:cubicBezTo>
                      <a:pt x="35112" y="13249"/>
                      <a:pt x="35052" y="13452"/>
                      <a:pt x="35005" y="13666"/>
                    </a:cubicBezTo>
                    <a:cubicBezTo>
                      <a:pt x="34957" y="13845"/>
                      <a:pt x="34898" y="14035"/>
                      <a:pt x="34898" y="14226"/>
                    </a:cubicBezTo>
                    <a:cubicBezTo>
                      <a:pt x="34779" y="14297"/>
                      <a:pt x="34660" y="14381"/>
                      <a:pt x="34552" y="14464"/>
                    </a:cubicBezTo>
                    <a:cubicBezTo>
                      <a:pt x="34707" y="14059"/>
                      <a:pt x="34791" y="13619"/>
                      <a:pt x="34898" y="13214"/>
                    </a:cubicBezTo>
                    <a:cubicBezTo>
                      <a:pt x="34919" y="13134"/>
                      <a:pt x="34853" y="13081"/>
                      <a:pt x="34790" y="13081"/>
                    </a:cubicBezTo>
                    <a:cubicBezTo>
                      <a:pt x="34749" y="13081"/>
                      <a:pt x="34709" y="13103"/>
                      <a:pt x="34695" y="13154"/>
                    </a:cubicBezTo>
                    <a:cubicBezTo>
                      <a:pt x="34552" y="13619"/>
                      <a:pt x="34350" y="14107"/>
                      <a:pt x="34302" y="14583"/>
                    </a:cubicBezTo>
                    <a:cubicBezTo>
                      <a:pt x="34302" y="14607"/>
                      <a:pt x="34302" y="14619"/>
                      <a:pt x="34314" y="14631"/>
                    </a:cubicBezTo>
                    <a:cubicBezTo>
                      <a:pt x="34302" y="14619"/>
                      <a:pt x="34279" y="14607"/>
                      <a:pt x="34255" y="14607"/>
                    </a:cubicBezTo>
                    <a:cubicBezTo>
                      <a:pt x="34241" y="14598"/>
                      <a:pt x="34226" y="14594"/>
                      <a:pt x="34213" y="14594"/>
                    </a:cubicBezTo>
                    <a:cubicBezTo>
                      <a:pt x="34170" y="14594"/>
                      <a:pt x="34133" y="14633"/>
                      <a:pt x="34124" y="14678"/>
                    </a:cubicBezTo>
                    <a:cubicBezTo>
                      <a:pt x="34076" y="14690"/>
                      <a:pt x="34040" y="14690"/>
                      <a:pt x="33993" y="14702"/>
                    </a:cubicBezTo>
                    <a:cubicBezTo>
                      <a:pt x="34243" y="14166"/>
                      <a:pt x="34374" y="13547"/>
                      <a:pt x="34493" y="12976"/>
                    </a:cubicBezTo>
                    <a:cubicBezTo>
                      <a:pt x="34507" y="12934"/>
                      <a:pt x="34476" y="12909"/>
                      <a:pt x="34446" y="12909"/>
                    </a:cubicBezTo>
                    <a:cubicBezTo>
                      <a:pt x="34424" y="12909"/>
                      <a:pt x="34403" y="12922"/>
                      <a:pt x="34398" y="12952"/>
                    </a:cubicBezTo>
                    <a:cubicBezTo>
                      <a:pt x="34255" y="13547"/>
                      <a:pt x="34017" y="14083"/>
                      <a:pt x="33814" y="14642"/>
                    </a:cubicBezTo>
                    <a:cubicBezTo>
                      <a:pt x="33802" y="14666"/>
                      <a:pt x="33779" y="14666"/>
                      <a:pt x="33779" y="14678"/>
                    </a:cubicBezTo>
                    <a:cubicBezTo>
                      <a:pt x="33755" y="14738"/>
                      <a:pt x="33707" y="14797"/>
                      <a:pt x="33659" y="14857"/>
                    </a:cubicBezTo>
                    <a:cubicBezTo>
                      <a:pt x="33564" y="14916"/>
                      <a:pt x="33457" y="15000"/>
                      <a:pt x="33398" y="15107"/>
                    </a:cubicBezTo>
                    <a:cubicBezTo>
                      <a:pt x="33350" y="15166"/>
                      <a:pt x="33386" y="15226"/>
                      <a:pt x="33409" y="15250"/>
                    </a:cubicBezTo>
                    <a:cubicBezTo>
                      <a:pt x="33409" y="15250"/>
                      <a:pt x="33409" y="15274"/>
                      <a:pt x="33398" y="15274"/>
                    </a:cubicBezTo>
                    <a:cubicBezTo>
                      <a:pt x="33386" y="15274"/>
                      <a:pt x="33350" y="15274"/>
                      <a:pt x="33350" y="15297"/>
                    </a:cubicBezTo>
                    <a:lnTo>
                      <a:pt x="33267" y="15571"/>
                    </a:lnTo>
                    <a:cubicBezTo>
                      <a:pt x="33219" y="15583"/>
                      <a:pt x="33183" y="15619"/>
                      <a:pt x="33183" y="15678"/>
                    </a:cubicBezTo>
                    <a:cubicBezTo>
                      <a:pt x="33171" y="15762"/>
                      <a:pt x="33171" y="15833"/>
                      <a:pt x="33171" y="15928"/>
                    </a:cubicBezTo>
                    <a:cubicBezTo>
                      <a:pt x="33159" y="16000"/>
                      <a:pt x="33124" y="16071"/>
                      <a:pt x="33112" y="16143"/>
                    </a:cubicBezTo>
                    <a:cubicBezTo>
                      <a:pt x="33112" y="16178"/>
                      <a:pt x="33124" y="16202"/>
                      <a:pt x="33147" y="16226"/>
                    </a:cubicBezTo>
                    <a:cubicBezTo>
                      <a:pt x="32850" y="19512"/>
                      <a:pt x="33052" y="22917"/>
                      <a:pt x="33040" y="26215"/>
                    </a:cubicBezTo>
                    <a:lnTo>
                      <a:pt x="33040" y="27585"/>
                    </a:lnTo>
                    <a:cubicBezTo>
                      <a:pt x="33029" y="27580"/>
                      <a:pt x="33018" y="27578"/>
                      <a:pt x="33008" y="27578"/>
                    </a:cubicBezTo>
                    <a:cubicBezTo>
                      <a:pt x="32933" y="27578"/>
                      <a:pt x="32897" y="27685"/>
                      <a:pt x="32981" y="27727"/>
                    </a:cubicBezTo>
                    <a:cubicBezTo>
                      <a:pt x="33005" y="27739"/>
                      <a:pt x="33028" y="27739"/>
                      <a:pt x="33052" y="27751"/>
                    </a:cubicBezTo>
                    <a:cubicBezTo>
                      <a:pt x="33040" y="30906"/>
                      <a:pt x="33040" y="34062"/>
                      <a:pt x="33040" y="37229"/>
                    </a:cubicBezTo>
                    <a:cubicBezTo>
                      <a:pt x="32969" y="44098"/>
                      <a:pt x="32766" y="51064"/>
                      <a:pt x="32981" y="57981"/>
                    </a:cubicBezTo>
                    <a:cubicBezTo>
                      <a:pt x="32969" y="58005"/>
                      <a:pt x="32969" y="58017"/>
                      <a:pt x="32969" y="58029"/>
                    </a:cubicBezTo>
                    <a:lnTo>
                      <a:pt x="32874" y="58076"/>
                    </a:lnTo>
                    <a:cubicBezTo>
                      <a:pt x="32858" y="58053"/>
                      <a:pt x="32833" y="58040"/>
                      <a:pt x="32801" y="58040"/>
                    </a:cubicBezTo>
                    <a:cubicBezTo>
                      <a:pt x="32783" y="58040"/>
                      <a:pt x="32764" y="58044"/>
                      <a:pt x="32743" y="58053"/>
                    </a:cubicBezTo>
                    <a:cubicBezTo>
                      <a:pt x="32683" y="58088"/>
                      <a:pt x="32647" y="58112"/>
                      <a:pt x="32624" y="58136"/>
                    </a:cubicBezTo>
                    <a:cubicBezTo>
                      <a:pt x="32850" y="50349"/>
                      <a:pt x="32671" y="42539"/>
                      <a:pt x="32647" y="34752"/>
                    </a:cubicBezTo>
                    <a:lnTo>
                      <a:pt x="32647" y="34704"/>
                    </a:lnTo>
                    <a:lnTo>
                      <a:pt x="32647" y="34597"/>
                    </a:lnTo>
                    <a:cubicBezTo>
                      <a:pt x="32673" y="34613"/>
                      <a:pt x="32700" y="34620"/>
                      <a:pt x="32726" y="34620"/>
                    </a:cubicBezTo>
                    <a:cubicBezTo>
                      <a:pt x="32881" y="34620"/>
                      <a:pt x="33015" y="34378"/>
                      <a:pt x="32790" y="34276"/>
                    </a:cubicBezTo>
                    <a:cubicBezTo>
                      <a:pt x="32757" y="34268"/>
                      <a:pt x="32725" y="34254"/>
                      <a:pt x="32692" y="34254"/>
                    </a:cubicBezTo>
                    <a:cubicBezTo>
                      <a:pt x="32677" y="34254"/>
                      <a:pt x="32662" y="34257"/>
                      <a:pt x="32647" y="34264"/>
                    </a:cubicBezTo>
                    <a:lnTo>
                      <a:pt x="32647" y="33704"/>
                    </a:lnTo>
                    <a:cubicBezTo>
                      <a:pt x="32647" y="27263"/>
                      <a:pt x="32909" y="20750"/>
                      <a:pt x="32743" y="14273"/>
                    </a:cubicBezTo>
                    <a:cubicBezTo>
                      <a:pt x="32766" y="14273"/>
                      <a:pt x="32802" y="14273"/>
                      <a:pt x="32802" y="14226"/>
                    </a:cubicBezTo>
                    <a:cubicBezTo>
                      <a:pt x="33064" y="13214"/>
                      <a:pt x="33350" y="12202"/>
                      <a:pt x="33624" y="11178"/>
                    </a:cubicBezTo>
                    <a:cubicBezTo>
                      <a:pt x="33631" y="11140"/>
                      <a:pt x="33590" y="11111"/>
                      <a:pt x="33557" y="11111"/>
                    </a:cubicBezTo>
                    <a:cubicBezTo>
                      <a:pt x="33538" y="11111"/>
                      <a:pt x="33521" y="11121"/>
                      <a:pt x="33517" y="11142"/>
                    </a:cubicBezTo>
                    <a:cubicBezTo>
                      <a:pt x="33243" y="12118"/>
                      <a:pt x="32993" y="13083"/>
                      <a:pt x="32731" y="14047"/>
                    </a:cubicBezTo>
                    <a:cubicBezTo>
                      <a:pt x="32731" y="13821"/>
                      <a:pt x="32707" y="13607"/>
                      <a:pt x="32707" y="13380"/>
                    </a:cubicBezTo>
                    <a:cubicBezTo>
                      <a:pt x="32731" y="13380"/>
                      <a:pt x="32755" y="13369"/>
                      <a:pt x="32766" y="13333"/>
                    </a:cubicBezTo>
                    <a:cubicBezTo>
                      <a:pt x="33124" y="12487"/>
                      <a:pt x="33350" y="11583"/>
                      <a:pt x="33624" y="10702"/>
                    </a:cubicBezTo>
                    <a:cubicBezTo>
                      <a:pt x="33631" y="10664"/>
                      <a:pt x="33595" y="10635"/>
                      <a:pt x="33565" y="10635"/>
                    </a:cubicBezTo>
                    <a:cubicBezTo>
                      <a:pt x="33548" y="10635"/>
                      <a:pt x="33533" y="10644"/>
                      <a:pt x="33528" y="10666"/>
                    </a:cubicBezTo>
                    <a:cubicBezTo>
                      <a:pt x="33243" y="11416"/>
                      <a:pt x="32933" y="12154"/>
                      <a:pt x="32707" y="12916"/>
                    </a:cubicBezTo>
                    <a:cubicBezTo>
                      <a:pt x="32671" y="11654"/>
                      <a:pt x="32612" y="10404"/>
                      <a:pt x="32516" y="9154"/>
                    </a:cubicBezTo>
                    <a:cubicBezTo>
                      <a:pt x="32588" y="9106"/>
                      <a:pt x="32647" y="9082"/>
                      <a:pt x="32731" y="9035"/>
                    </a:cubicBezTo>
                    <a:cubicBezTo>
                      <a:pt x="32766" y="8999"/>
                      <a:pt x="32790" y="8963"/>
                      <a:pt x="32802" y="8928"/>
                    </a:cubicBezTo>
                    <a:cubicBezTo>
                      <a:pt x="32814" y="8939"/>
                      <a:pt x="32814" y="8939"/>
                      <a:pt x="32850" y="8939"/>
                    </a:cubicBezTo>
                    <a:cubicBezTo>
                      <a:pt x="32909" y="8939"/>
                      <a:pt x="32921" y="8880"/>
                      <a:pt x="32909" y="8856"/>
                    </a:cubicBezTo>
                    <a:cubicBezTo>
                      <a:pt x="33386" y="8499"/>
                      <a:pt x="33838" y="8142"/>
                      <a:pt x="34314" y="7785"/>
                    </a:cubicBezTo>
                    <a:cubicBezTo>
                      <a:pt x="37827" y="5451"/>
                      <a:pt x="41315" y="3082"/>
                      <a:pt x="45006" y="1010"/>
                    </a:cubicBezTo>
                    <a:close/>
                    <a:moveTo>
                      <a:pt x="43982" y="57838"/>
                    </a:moveTo>
                    <a:lnTo>
                      <a:pt x="43351" y="58505"/>
                    </a:lnTo>
                    <a:lnTo>
                      <a:pt x="43351" y="58386"/>
                    </a:lnTo>
                    <a:cubicBezTo>
                      <a:pt x="43565" y="58207"/>
                      <a:pt x="43768" y="58029"/>
                      <a:pt x="43982" y="57838"/>
                    </a:cubicBezTo>
                    <a:close/>
                    <a:moveTo>
                      <a:pt x="21968" y="13154"/>
                    </a:moveTo>
                    <a:cubicBezTo>
                      <a:pt x="23892" y="13868"/>
                      <a:pt x="26437" y="14446"/>
                      <a:pt x="28785" y="14446"/>
                    </a:cubicBezTo>
                    <a:cubicBezTo>
                      <a:pt x="29924" y="14446"/>
                      <a:pt x="31016" y="14310"/>
                      <a:pt x="31969" y="13988"/>
                    </a:cubicBezTo>
                    <a:cubicBezTo>
                      <a:pt x="32016" y="13976"/>
                      <a:pt x="32040" y="13952"/>
                      <a:pt x="32052" y="13916"/>
                    </a:cubicBezTo>
                    <a:lnTo>
                      <a:pt x="32052" y="13916"/>
                    </a:lnTo>
                    <a:cubicBezTo>
                      <a:pt x="31862" y="20512"/>
                      <a:pt x="32135" y="27144"/>
                      <a:pt x="32135" y="33716"/>
                    </a:cubicBezTo>
                    <a:lnTo>
                      <a:pt x="32135" y="33740"/>
                    </a:lnTo>
                    <a:cubicBezTo>
                      <a:pt x="31683" y="33788"/>
                      <a:pt x="31254" y="33835"/>
                      <a:pt x="30802" y="33859"/>
                    </a:cubicBezTo>
                    <a:cubicBezTo>
                      <a:pt x="30790" y="33847"/>
                      <a:pt x="30778" y="33835"/>
                      <a:pt x="30766" y="33835"/>
                    </a:cubicBezTo>
                    <a:cubicBezTo>
                      <a:pt x="30731" y="33835"/>
                      <a:pt x="30719" y="33847"/>
                      <a:pt x="30707" y="33859"/>
                    </a:cubicBezTo>
                    <a:cubicBezTo>
                      <a:pt x="29920" y="33924"/>
                      <a:pt x="29134" y="33967"/>
                      <a:pt x="28352" y="33967"/>
                    </a:cubicBezTo>
                    <a:cubicBezTo>
                      <a:pt x="27844" y="33967"/>
                      <a:pt x="27339" y="33949"/>
                      <a:pt x="26837" y="33907"/>
                    </a:cubicBezTo>
                    <a:cubicBezTo>
                      <a:pt x="26819" y="33901"/>
                      <a:pt x="26807" y="33898"/>
                      <a:pt x="26795" y="33898"/>
                    </a:cubicBezTo>
                    <a:cubicBezTo>
                      <a:pt x="26784" y="33898"/>
                      <a:pt x="26772" y="33901"/>
                      <a:pt x="26754" y="33907"/>
                    </a:cubicBezTo>
                    <a:cubicBezTo>
                      <a:pt x="25420" y="33788"/>
                      <a:pt x="24099" y="33490"/>
                      <a:pt x="22813" y="32907"/>
                    </a:cubicBezTo>
                    <a:cubicBezTo>
                      <a:pt x="22799" y="32900"/>
                      <a:pt x="22785" y="32898"/>
                      <a:pt x="22773" y="32898"/>
                    </a:cubicBezTo>
                    <a:cubicBezTo>
                      <a:pt x="22687" y="32898"/>
                      <a:pt x="22636" y="33022"/>
                      <a:pt x="22730" y="33073"/>
                    </a:cubicBezTo>
                    <a:cubicBezTo>
                      <a:pt x="23408" y="33419"/>
                      <a:pt x="24123" y="33657"/>
                      <a:pt x="24837" y="33835"/>
                    </a:cubicBezTo>
                    <a:cubicBezTo>
                      <a:pt x="24837" y="33835"/>
                      <a:pt x="24837" y="33847"/>
                      <a:pt x="24849" y="33847"/>
                    </a:cubicBezTo>
                    <a:cubicBezTo>
                      <a:pt x="25087" y="34050"/>
                      <a:pt x="25349" y="34264"/>
                      <a:pt x="25599" y="34443"/>
                    </a:cubicBezTo>
                    <a:cubicBezTo>
                      <a:pt x="25837" y="34621"/>
                      <a:pt x="26099" y="34859"/>
                      <a:pt x="26397" y="34931"/>
                    </a:cubicBezTo>
                    <a:cubicBezTo>
                      <a:pt x="26402" y="34931"/>
                      <a:pt x="26407" y="34932"/>
                      <a:pt x="26412" y="34932"/>
                    </a:cubicBezTo>
                    <a:cubicBezTo>
                      <a:pt x="26484" y="34932"/>
                      <a:pt x="26513" y="34855"/>
                      <a:pt x="26480" y="34800"/>
                    </a:cubicBezTo>
                    <a:cubicBezTo>
                      <a:pt x="26301" y="34585"/>
                      <a:pt x="26016" y="34466"/>
                      <a:pt x="25789" y="34312"/>
                    </a:cubicBezTo>
                    <a:cubicBezTo>
                      <a:pt x="25611" y="34193"/>
                      <a:pt x="25444" y="34038"/>
                      <a:pt x="25266" y="33907"/>
                    </a:cubicBezTo>
                    <a:lnTo>
                      <a:pt x="25266" y="33907"/>
                    </a:lnTo>
                    <a:lnTo>
                      <a:pt x="25980" y="34038"/>
                    </a:lnTo>
                    <a:cubicBezTo>
                      <a:pt x="26337" y="34395"/>
                      <a:pt x="26694" y="34752"/>
                      <a:pt x="27051" y="35121"/>
                    </a:cubicBezTo>
                    <a:cubicBezTo>
                      <a:pt x="25825" y="35038"/>
                      <a:pt x="24575" y="34847"/>
                      <a:pt x="23301" y="34502"/>
                    </a:cubicBezTo>
                    <a:cubicBezTo>
                      <a:pt x="23292" y="34498"/>
                      <a:pt x="23283" y="34496"/>
                      <a:pt x="23275" y="34496"/>
                    </a:cubicBezTo>
                    <a:cubicBezTo>
                      <a:pt x="23211" y="34496"/>
                      <a:pt x="23192" y="34612"/>
                      <a:pt x="23277" y="34633"/>
                    </a:cubicBezTo>
                    <a:cubicBezTo>
                      <a:pt x="25078" y="35156"/>
                      <a:pt x="26958" y="35459"/>
                      <a:pt x="28835" y="35459"/>
                    </a:cubicBezTo>
                    <a:cubicBezTo>
                      <a:pt x="29950" y="35459"/>
                      <a:pt x="31064" y="35352"/>
                      <a:pt x="32159" y="35121"/>
                    </a:cubicBezTo>
                    <a:lnTo>
                      <a:pt x="32159" y="35121"/>
                    </a:lnTo>
                    <a:cubicBezTo>
                      <a:pt x="32147" y="40527"/>
                      <a:pt x="32052" y="45944"/>
                      <a:pt x="32088" y="51361"/>
                    </a:cubicBezTo>
                    <a:cubicBezTo>
                      <a:pt x="31385" y="51421"/>
                      <a:pt x="30707" y="51457"/>
                      <a:pt x="30016" y="51468"/>
                    </a:cubicBezTo>
                    <a:lnTo>
                      <a:pt x="29945" y="51468"/>
                    </a:lnTo>
                    <a:cubicBezTo>
                      <a:pt x="29848" y="51469"/>
                      <a:pt x="29752" y="51470"/>
                      <a:pt x="29655" y="51470"/>
                    </a:cubicBezTo>
                    <a:cubicBezTo>
                      <a:pt x="28395" y="51470"/>
                      <a:pt x="27135" y="51397"/>
                      <a:pt x="25897" y="51242"/>
                    </a:cubicBezTo>
                    <a:cubicBezTo>
                      <a:pt x="25849" y="51195"/>
                      <a:pt x="25789" y="51159"/>
                      <a:pt x="25742" y="51111"/>
                    </a:cubicBezTo>
                    <a:cubicBezTo>
                      <a:pt x="25718" y="51091"/>
                      <a:pt x="25691" y="51082"/>
                      <a:pt x="25664" y="51082"/>
                    </a:cubicBezTo>
                    <a:cubicBezTo>
                      <a:pt x="25599" y="51082"/>
                      <a:pt x="25536" y="51135"/>
                      <a:pt x="25527" y="51195"/>
                    </a:cubicBezTo>
                    <a:cubicBezTo>
                      <a:pt x="24789" y="51099"/>
                      <a:pt x="24051" y="50980"/>
                      <a:pt x="23325" y="50826"/>
                    </a:cubicBezTo>
                    <a:cubicBezTo>
                      <a:pt x="23321" y="50825"/>
                      <a:pt x="23316" y="50825"/>
                      <a:pt x="23312" y="50825"/>
                    </a:cubicBezTo>
                    <a:cubicBezTo>
                      <a:pt x="23214" y="50825"/>
                      <a:pt x="23174" y="50957"/>
                      <a:pt x="23277" y="50980"/>
                    </a:cubicBezTo>
                    <a:cubicBezTo>
                      <a:pt x="23503" y="51040"/>
                      <a:pt x="23718" y="51076"/>
                      <a:pt x="23944" y="51123"/>
                    </a:cubicBezTo>
                    <a:cubicBezTo>
                      <a:pt x="23884" y="51159"/>
                      <a:pt x="23861" y="51242"/>
                      <a:pt x="23920" y="51302"/>
                    </a:cubicBezTo>
                    <a:cubicBezTo>
                      <a:pt x="24408" y="51730"/>
                      <a:pt x="24885" y="52230"/>
                      <a:pt x="25408" y="52623"/>
                    </a:cubicBezTo>
                    <a:cubicBezTo>
                      <a:pt x="25266" y="52611"/>
                      <a:pt x="25123" y="52600"/>
                      <a:pt x="24992" y="52588"/>
                    </a:cubicBezTo>
                    <a:cubicBezTo>
                      <a:pt x="24515" y="52147"/>
                      <a:pt x="23884" y="51838"/>
                      <a:pt x="23349" y="51480"/>
                    </a:cubicBezTo>
                    <a:cubicBezTo>
                      <a:pt x="23330" y="51469"/>
                      <a:pt x="23311" y="51464"/>
                      <a:pt x="23293" y="51464"/>
                    </a:cubicBezTo>
                    <a:cubicBezTo>
                      <a:pt x="23201" y="51464"/>
                      <a:pt x="23140" y="51601"/>
                      <a:pt x="23230" y="51671"/>
                    </a:cubicBezTo>
                    <a:cubicBezTo>
                      <a:pt x="23515" y="51873"/>
                      <a:pt x="23777" y="52064"/>
                      <a:pt x="24063" y="52254"/>
                    </a:cubicBezTo>
                    <a:lnTo>
                      <a:pt x="24420" y="52528"/>
                    </a:lnTo>
                    <a:cubicBezTo>
                      <a:pt x="24134" y="52480"/>
                      <a:pt x="23837" y="52445"/>
                      <a:pt x="23563" y="52409"/>
                    </a:cubicBezTo>
                    <a:cubicBezTo>
                      <a:pt x="23555" y="52407"/>
                      <a:pt x="23548" y="52406"/>
                      <a:pt x="23542" y="52406"/>
                    </a:cubicBezTo>
                    <a:cubicBezTo>
                      <a:pt x="23474" y="52406"/>
                      <a:pt x="23451" y="52506"/>
                      <a:pt x="23527" y="52528"/>
                    </a:cubicBezTo>
                    <a:cubicBezTo>
                      <a:pt x="23956" y="52611"/>
                      <a:pt x="24396" y="52683"/>
                      <a:pt x="24825" y="52766"/>
                    </a:cubicBezTo>
                    <a:cubicBezTo>
                      <a:pt x="24849" y="52778"/>
                      <a:pt x="24885" y="52790"/>
                      <a:pt x="24896" y="52802"/>
                    </a:cubicBezTo>
                    <a:cubicBezTo>
                      <a:pt x="24918" y="52813"/>
                      <a:pt x="24934" y="52819"/>
                      <a:pt x="24951" y="52819"/>
                    </a:cubicBezTo>
                    <a:cubicBezTo>
                      <a:pt x="24970" y="52819"/>
                      <a:pt x="24989" y="52810"/>
                      <a:pt x="25016" y="52790"/>
                    </a:cubicBezTo>
                    <a:cubicBezTo>
                      <a:pt x="25266" y="52838"/>
                      <a:pt x="25539" y="52885"/>
                      <a:pt x="25801" y="52909"/>
                    </a:cubicBezTo>
                    <a:cubicBezTo>
                      <a:pt x="25825" y="52909"/>
                      <a:pt x="25825" y="52921"/>
                      <a:pt x="25837" y="52921"/>
                    </a:cubicBezTo>
                    <a:cubicBezTo>
                      <a:pt x="25848" y="52937"/>
                      <a:pt x="25863" y="52944"/>
                      <a:pt x="25878" y="52944"/>
                    </a:cubicBezTo>
                    <a:cubicBezTo>
                      <a:pt x="25897" y="52944"/>
                      <a:pt x="25914" y="52934"/>
                      <a:pt x="25920" y="52921"/>
                    </a:cubicBezTo>
                    <a:cubicBezTo>
                      <a:pt x="27583" y="53153"/>
                      <a:pt x="29253" y="53259"/>
                      <a:pt x="30931" y="53259"/>
                    </a:cubicBezTo>
                    <a:cubicBezTo>
                      <a:pt x="31320" y="53259"/>
                      <a:pt x="31710" y="53254"/>
                      <a:pt x="32100" y="53242"/>
                    </a:cubicBezTo>
                    <a:cubicBezTo>
                      <a:pt x="32112" y="54886"/>
                      <a:pt x="32147" y="56529"/>
                      <a:pt x="32195" y="58184"/>
                    </a:cubicBezTo>
                    <a:cubicBezTo>
                      <a:pt x="30913" y="58478"/>
                      <a:pt x="29587" y="58638"/>
                      <a:pt x="28266" y="58638"/>
                    </a:cubicBezTo>
                    <a:cubicBezTo>
                      <a:pt x="26067" y="58638"/>
                      <a:pt x="23881" y="58197"/>
                      <a:pt x="21932" y="57207"/>
                    </a:cubicBezTo>
                    <a:cubicBezTo>
                      <a:pt x="21928" y="57203"/>
                      <a:pt x="21924" y="57202"/>
                      <a:pt x="21920" y="57202"/>
                    </a:cubicBezTo>
                    <a:cubicBezTo>
                      <a:pt x="21912" y="57202"/>
                      <a:pt x="21904" y="57207"/>
                      <a:pt x="21896" y="57207"/>
                    </a:cubicBezTo>
                    <a:cubicBezTo>
                      <a:pt x="22122" y="52123"/>
                      <a:pt x="22075" y="46992"/>
                      <a:pt x="21991" y="41872"/>
                    </a:cubicBezTo>
                    <a:cubicBezTo>
                      <a:pt x="21991" y="41848"/>
                      <a:pt x="22015" y="41836"/>
                      <a:pt x="22015" y="41836"/>
                    </a:cubicBezTo>
                    <a:cubicBezTo>
                      <a:pt x="22039" y="41777"/>
                      <a:pt x="22027" y="41729"/>
                      <a:pt x="21991" y="41705"/>
                    </a:cubicBezTo>
                    <a:cubicBezTo>
                      <a:pt x="21956" y="38860"/>
                      <a:pt x="21908" y="36002"/>
                      <a:pt x="21908" y="33180"/>
                    </a:cubicBezTo>
                    <a:cubicBezTo>
                      <a:pt x="21908" y="26525"/>
                      <a:pt x="22110" y="19822"/>
                      <a:pt x="21968" y="13154"/>
                    </a:cubicBezTo>
                    <a:close/>
                    <a:moveTo>
                      <a:pt x="12133" y="14107"/>
                    </a:moveTo>
                    <a:lnTo>
                      <a:pt x="12145" y="14131"/>
                    </a:lnTo>
                    <a:cubicBezTo>
                      <a:pt x="12157" y="14333"/>
                      <a:pt x="12216" y="14523"/>
                      <a:pt x="12335" y="14702"/>
                    </a:cubicBezTo>
                    <a:cubicBezTo>
                      <a:pt x="12361" y="14740"/>
                      <a:pt x="12399" y="14757"/>
                      <a:pt x="12436" y="14757"/>
                    </a:cubicBezTo>
                    <a:cubicBezTo>
                      <a:pt x="12502" y="14757"/>
                      <a:pt x="12565" y="14703"/>
                      <a:pt x="12550" y="14619"/>
                    </a:cubicBezTo>
                    <a:cubicBezTo>
                      <a:pt x="12526" y="14583"/>
                      <a:pt x="12526" y="14547"/>
                      <a:pt x="12514" y="14512"/>
                    </a:cubicBezTo>
                    <a:lnTo>
                      <a:pt x="12514" y="14512"/>
                    </a:lnTo>
                    <a:lnTo>
                      <a:pt x="12633" y="14631"/>
                    </a:lnTo>
                    <a:cubicBezTo>
                      <a:pt x="12550" y="14666"/>
                      <a:pt x="12502" y="14797"/>
                      <a:pt x="12597" y="14869"/>
                    </a:cubicBezTo>
                    <a:cubicBezTo>
                      <a:pt x="13097" y="15214"/>
                      <a:pt x="13645" y="15535"/>
                      <a:pt x="14240" y="15833"/>
                    </a:cubicBezTo>
                    <a:cubicBezTo>
                      <a:pt x="15627" y="16669"/>
                      <a:pt x="17248" y="17166"/>
                      <a:pt x="18829" y="17166"/>
                    </a:cubicBezTo>
                    <a:cubicBezTo>
                      <a:pt x="19026" y="17166"/>
                      <a:pt x="19224" y="17159"/>
                      <a:pt x="19420" y="17143"/>
                    </a:cubicBezTo>
                    <a:cubicBezTo>
                      <a:pt x="19551" y="17131"/>
                      <a:pt x="19634" y="17024"/>
                      <a:pt x="19610" y="16928"/>
                    </a:cubicBezTo>
                    <a:cubicBezTo>
                      <a:pt x="19896" y="16881"/>
                      <a:pt x="20158" y="16833"/>
                      <a:pt x="20432" y="16750"/>
                    </a:cubicBezTo>
                    <a:cubicBezTo>
                      <a:pt x="20444" y="16762"/>
                      <a:pt x="20455" y="16774"/>
                      <a:pt x="20479" y="16774"/>
                    </a:cubicBezTo>
                    <a:cubicBezTo>
                      <a:pt x="20634" y="16821"/>
                      <a:pt x="20848" y="16845"/>
                      <a:pt x="21027" y="16845"/>
                    </a:cubicBezTo>
                    <a:cubicBezTo>
                      <a:pt x="20848" y="17643"/>
                      <a:pt x="20813" y="18441"/>
                      <a:pt x="20598" y="19214"/>
                    </a:cubicBezTo>
                    <a:cubicBezTo>
                      <a:pt x="20574" y="19262"/>
                      <a:pt x="20598" y="19310"/>
                      <a:pt x="20622" y="19334"/>
                    </a:cubicBezTo>
                    <a:cubicBezTo>
                      <a:pt x="20539" y="19905"/>
                      <a:pt x="20455" y="20465"/>
                      <a:pt x="20420" y="21012"/>
                    </a:cubicBezTo>
                    <a:cubicBezTo>
                      <a:pt x="20420" y="21059"/>
                      <a:pt x="20457" y="21083"/>
                      <a:pt x="20492" y="21083"/>
                    </a:cubicBezTo>
                    <a:cubicBezTo>
                      <a:pt x="20519" y="21083"/>
                      <a:pt x="20545" y="21068"/>
                      <a:pt x="20551" y="21036"/>
                    </a:cubicBezTo>
                    <a:cubicBezTo>
                      <a:pt x="20563" y="20941"/>
                      <a:pt x="20574" y="20869"/>
                      <a:pt x="20598" y="20774"/>
                    </a:cubicBezTo>
                    <a:cubicBezTo>
                      <a:pt x="20612" y="20836"/>
                      <a:pt x="20670" y="20875"/>
                      <a:pt x="20728" y="20875"/>
                    </a:cubicBezTo>
                    <a:cubicBezTo>
                      <a:pt x="20770" y="20875"/>
                      <a:pt x="20811" y="20855"/>
                      <a:pt x="20836" y="20810"/>
                    </a:cubicBezTo>
                    <a:cubicBezTo>
                      <a:pt x="21134" y="20357"/>
                      <a:pt x="21229" y="19846"/>
                      <a:pt x="21336" y="19322"/>
                    </a:cubicBezTo>
                    <a:cubicBezTo>
                      <a:pt x="21348" y="19226"/>
                      <a:pt x="21289" y="19143"/>
                      <a:pt x="21194" y="19131"/>
                    </a:cubicBezTo>
                    <a:cubicBezTo>
                      <a:pt x="21098" y="19131"/>
                      <a:pt x="21015" y="19107"/>
                      <a:pt x="20920" y="19107"/>
                    </a:cubicBezTo>
                    <a:cubicBezTo>
                      <a:pt x="21075" y="18536"/>
                      <a:pt x="21217" y="17952"/>
                      <a:pt x="21348" y="17357"/>
                    </a:cubicBezTo>
                    <a:lnTo>
                      <a:pt x="21348" y="17357"/>
                    </a:lnTo>
                    <a:cubicBezTo>
                      <a:pt x="21336" y="22620"/>
                      <a:pt x="21467" y="27906"/>
                      <a:pt x="21467" y="33145"/>
                    </a:cubicBezTo>
                    <a:cubicBezTo>
                      <a:pt x="21467" y="34109"/>
                      <a:pt x="21467" y="35097"/>
                      <a:pt x="21456" y="36062"/>
                    </a:cubicBezTo>
                    <a:cubicBezTo>
                      <a:pt x="21336" y="35955"/>
                      <a:pt x="21217" y="35871"/>
                      <a:pt x="21098" y="35776"/>
                    </a:cubicBezTo>
                    <a:cubicBezTo>
                      <a:pt x="21081" y="35765"/>
                      <a:pt x="21064" y="35759"/>
                      <a:pt x="21048" y="35759"/>
                    </a:cubicBezTo>
                    <a:cubicBezTo>
                      <a:pt x="20965" y="35759"/>
                      <a:pt x="20911" y="35895"/>
                      <a:pt x="20991" y="35955"/>
                    </a:cubicBezTo>
                    <a:cubicBezTo>
                      <a:pt x="21146" y="36062"/>
                      <a:pt x="21289" y="36193"/>
                      <a:pt x="21456" y="36276"/>
                    </a:cubicBezTo>
                    <a:lnTo>
                      <a:pt x="21456" y="36812"/>
                    </a:lnTo>
                    <a:cubicBezTo>
                      <a:pt x="21194" y="36609"/>
                      <a:pt x="20908" y="36431"/>
                      <a:pt x="20634" y="36252"/>
                    </a:cubicBezTo>
                    <a:cubicBezTo>
                      <a:pt x="20614" y="36239"/>
                      <a:pt x="20595" y="36233"/>
                      <a:pt x="20576" y="36233"/>
                    </a:cubicBezTo>
                    <a:cubicBezTo>
                      <a:pt x="20482" y="36233"/>
                      <a:pt x="20416" y="36385"/>
                      <a:pt x="20515" y="36455"/>
                    </a:cubicBezTo>
                    <a:cubicBezTo>
                      <a:pt x="20670" y="36550"/>
                      <a:pt x="20813" y="36657"/>
                      <a:pt x="20967" y="36776"/>
                    </a:cubicBezTo>
                    <a:cubicBezTo>
                      <a:pt x="20848" y="36788"/>
                      <a:pt x="20848" y="36990"/>
                      <a:pt x="20979" y="36990"/>
                    </a:cubicBezTo>
                    <a:cubicBezTo>
                      <a:pt x="21075" y="36990"/>
                      <a:pt x="21086" y="36907"/>
                      <a:pt x="21075" y="36848"/>
                    </a:cubicBezTo>
                    <a:lnTo>
                      <a:pt x="21075" y="36848"/>
                    </a:lnTo>
                    <a:cubicBezTo>
                      <a:pt x="21194" y="36943"/>
                      <a:pt x="21325" y="37026"/>
                      <a:pt x="21456" y="37110"/>
                    </a:cubicBezTo>
                    <a:cubicBezTo>
                      <a:pt x="21456" y="37312"/>
                      <a:pt x="21456" y="37526"/>
                      <a:pt x="21444" y="37729"/>
                    </a:cubicBezTo>
                    <a:cubicBezTo>
                      <a:pt x="21372" y="37681"/>
                      <a:pt x="21289" y="37645"/>
                      <a:pt x="21229" y="37598"/>
                    </a:cubicBezTo>
                    <a:cubicBezTo>
                      <a:pt x="21229" y="37586"/>
                      <a:pt x="21253" y="37562"/>
                      <a:pt x="21253" y="37550"/>
                    </a:cubicBezTo>
                    <a:cubicBezTo>
                      <a:pt x="21292" y="37472"/>
                      <a:pt x="21213" y="37409"/>
                      <a:pt x="21134" y="37409"/>
                    </a:cubicBezTo>
                    <a:cubicBezTo>
                      <a:pt x="21093" y="37409"/>
                      <a:pt x="21051" y="37426"/>
                      <a:pt x="21027" y="37467"/>
                    </a:cubicBezTo>
                    <a:lnTo>
                      <a:pt x="21027" y="37479"/>
                    </a:lnTo>
                    <a:cubicBezTo>
                      <a:pt x="20813" y="37324"/>
                      <a:pt x="20610" y="37169"/>
                      <a:pt x="20432" y="36967"/>
                    </a:cubicBezTo>
                    <a:cubicBezTo>
                      <a:pt x="20408" y="36946"/>
                      <a:pt x="20383" y="36937"/>
                      <a:pt x="20359" y="36937"/>
                    </a:cubicBezTo>
                    <a:cubicBezTo>
                      <a:pt x="20273" y="36937"/>
                      <a:pt x="20200" y="37050"/>
                      <a:pt x="20265" y="37133"/>
                    </a:cubicBezTo>
                    <a:cubicBezTo>
                      <a:pt x="20444" y="37312"/>
                      <a:pt x="20658" y="37538"/>
                      <a:pt x="20896" y="37717"/>
                    </a:cubicBezTo>
                    <a:cubicBezTo>
                      <a:pt x="20848" y="37788"/>
                      <a:pt x="20801" y="37860"/>
                      <a:pt x="20777" y="37943"/>
                    </a:cubicBezTo>
                    <a:cubicBezTo>
                      <a:pt x="20610" y="37848"/>
                      <a:pt x="20432" y="37776"/>
                      <a:pt x="20265" y="37681"/>
                    </a:cubicBezTo>
                    <a:cubicBezTo>
                      <a:pt x="20247" y="37672"/>
                      <a:pt x="20231" y="37668"/>
                      <a:pt x="20215" y="37668"/>
                    </a:cubicBezTo>
                    <a:cubicBezTo>
                      <a:pt x="20125" y="37668"/>
                      <a:pt x="20077" y="37799"/>
                      <a:pt x="20158" y="37860"/>
                    </a:cubicBezTo>
                    <a:cubicBezTo>
                      <a:pt x="20324" y="37955"/>
                      <a:pt x="20491" y="38062"/>
                      <a:pt x="20658" y="38145"/>
                    </a:cubicBezTo>
                    <a:cubicBezTo>
                      <a:pt x="20324" y="38788"/>
                      <a:pt x="20039" y="39455"/>
                      <a:pt x="19741" y="40098"/>
                    </a:cubicBezTo>
                    <a:cubicBezTo>
                      <a:pt x="19717" y="40155"/>
                      <a:pt x="19770" y="40212"/>
                      <a:pt x="19821" y="40212"/>
                    </a:cubicBezTo>
                    <a:cubicBezTo>
                      <a:pt x="19845" y="40212"/>
                      <a:pt x="19869" y="40200"/>
                      <a:pt x="19884" y="40169"/>
                    </a:cubicBezTo>
                    <a:cubicBezTo>
                      <a:pt x="19896" y="40158"/>
                      <a:pt x="19896" y="40146"/>
                      <a:pt x="19908" y="40122"/>
                    </a:cubicBezTo>
                    <a:lnTo>
                      <a:pt x="19908" y="40122"/>
                    </a:lnTo>
                    <a:cubicBezTo>
                      <a:pt x="19896" y="40158"/>
                      <a:pt x="19908" y="40181"/>
                      <a:pt x="19920" y="40229"/>
                    </a:cubicBezTo>
                    <a:cubicBezTo>
                      <a:pt x="20039" y="40384"/>
                      <a:pt x="20158" y="40515"/>
                      <a:pt x="20265" y="40658"/>
                    </a:cubicBezTo>
                    <a:cubicBezTo>
                      <a:pt x="20217" y="40777"/>
                      <a:pt x="20182" y="40920"/>
                      <a:pt x="20134" y="41039"/>
                    </a:cubicBezTo>
                    <a:cubicBezTo>
                      <a:pt x="19979" y="40860"/>
                      <a:pt x="19836" y="40693"/>
                      <a:pt x="19705" y="40503"/>
                    </a:cubicBezTo>
                    <a:cubicBezTo>
                      <a:pt x="19681" y="40473"/>
                      <a:pt x="19650" y="40460"/>
                      <a:pt x="19619" y="40460"/>
                    </a:cubicBezTo>
                    <a:cubicBezTo>
                      <a:pt x="19526" y="40460"/>
                      <a:pt x="19429" y="40569"/>
                      <a:pt x="19491" y="40658"/>
                    </a:cubicBezTo>
                    <a:lnTo>
                      <a:pt x="20027" y="41336"/>
                    </a:lnTo>
                    <a:cubicBezTo>
                      <a:pt x="19967" y="41491"/>
                      <a:pt x="19908" y="41646"/>
                      <a:pt x="19848" y="41812"/>
                    </a:cubicBezTo>
                    <a:cubicBezTo>
                      <a:pt x="19705" y="41670"/>
                      <a:pt x="19551" y="41539"/>
                      <a:pt x="19408" y="41420"/>
                    </a:cubicBezTo>
                    <a:cubicBezTo>
                      <a:pt x="19381" y="41395"/>
                      <a:pt x="19351" y="41385"/>
                      <a:pt x="19323" y="41385"/>
                    </a:cubicBezTo>
                    <a:cubicBezTo>
                      <a:pt x="19228" y="41385"/>
                      <a:pt x="19149" y="41503"/>
                      <a:pt x="19241" y="41586"/>
                    </a:cubicBezTo>
                    <a:cubicBezTo>
                      <a:pt x="19420" y="41753"/>
                      <a:pt x="19586" y="41896"/>
                      <a:pt x="19765" y="42063"/>
                    </a:cubicBezTo>
                    <a:cubicBezTo>
                      <a:pt x="19729" y="42146"/>
                      <a:pt x="19705" y="42229"/>
                      <a:pt x="19670" y="42313"/>
                    </a:cubicBezTo>
                    <a:cubicBezTo>
                      <a:pt x="19654" y="42376"/>
                      <a:pt x="19712" y="42429"/>
                      <a:pt x="19767" y="42429"/>
                    </a:cubicBezTo>
                    <a:cubicBezTo>
                      <a:pt x="19794" y="42429"/>
                      <a:pt x="19820" y="42416"/>
                      <a:pt x="19836" y="42384"/>
                    </a:cubicBezTo>
                    <a:cubicBezTo>
                      <a:pt x="19860" y="42324"/>
                      <a:pt x="19896" y="42265"/>
                      <a:pt x="19908" y="42205"/>
                    </a:cubicBezTo>
                    <a:cubicBezTo>
                      <a:pt x="20027" y="42313"/>
                      <a:pt x="20146" y="42432"/>
                      <a:pt x="20265" y="42539"/>
                    </a:cubicBezTo>
                    <a:cubicBezTo>
                      <a:pt x="20205" y="42670"/>
                      <a:pt x="20146" y="42789"/>
                      <a:pt x="20098" y="42920"/>
                    </a:cubicBezTo>
                    <a:cubicBezTo>
                      <a:pt x="19884" y="42717"/>
                      <a:pt x="19658" y="42491"/>
                      <a:pt x="19443" y="42289"/>
                    </a:cubicBezTo>
                    <a:cubicBezTo>
                      <a:pt x="19417" y="42262"/>
                      <a:pt x="19387" y="42251"/>
                      <a:pt x="19357" y="42251"/>
                    </a:cubicBezTo>
                    <a:cubicBezTo>
                      <a:pt x="19255" y="42251"/>
                      <a:pt x="19160" y="42387"/>
                      <a:pt x="19253" y="42479"/>
                    </a:cubicBezTo>
                    <a:cubicBezTo>
                      <a:pt x="19491" y="42717"/>
                      <a:pt x="19741" y="42955"/>
                      <a:pt x="19979" y="43206"/>
                    </a:cubicBezTo>
                    <a:cubicBezTo>
                      <a:pt x="19920" y="43336"/>
                      <a:pt x="19860" y="43491"/>
                      <a:pt x="19801" y="43622"/>
                    </a:cubicBezTo>
                    <a:cubicBezTo>
                      <a:pt x="19598" y="43420"/>
                      <a:pt x="19372" y="43217"/>
                      <a:pt x="19170" y="43015"/>
                    </a:cubicBezTo>
                    <a:cubicBezTo>
                      <a:pt x="19145" y="42991"/>
                      <a:pt x="19118" y="42980"/>
                      <a:pt x="19093" y="42980"/>
                    </a:cubicBezTo>
                    <a:cubicBezTo>
                      <a:pt x="19005" y="42980"/>
                      <a:pt x="18929" y="43099"/>
                      <a:pt x="19003" y="43182"/>
                    </a:cubicBezTo>
                    <a:cubicBezTo>
                      <a:pt x="19241" y="43420"/>
                      <a:pt x="19467" y="43634"/>
                      <a:pt x="19705" y="43860"/>
                    </a:cubicBezTo>
                    <a:cubicBezTo>
                      <a:pt x="19622" y="44027"/>
                      <a:pt x="19562" y="44206"/>
                      <a:pt x="19491" y="44372"/>
                    </a:cubicBezTo>
                    <a:cubicBezTo>
                      <a:pt x="19459" y="44436"/>
                      <a:pt x="19528" y="44494"/>
                      <a:pt x="19592" y="44494"/>
                    </a:cubicBezTo>
                    <a:cubicBezTo>
                      <a:pt x="19623" y="44494"/>
                      <a:pt x="19654" y="44479"/>
                      <a:pt x="19670" y="44444"/>
                    </a:cubicBezTo>
                    <a:cubicBezTo>
                      <a:pt x="19729" y="44289"/>
                      <a:pt x="19789" y="44158"/>
                      <a:pt x="19860" y="44027"/>
                    </a:cubicBezTo>
                    <a:lnTo>
                      <a:pt x="20265" y="44432"/>
                    </a:lnTo>
                    <a:lnTo>
                      <a:pt x="20003" y="45003"/>
                    </a:lnTo>
                    <a:cubicBezTo>
                      <a:pt x="19503" y="44527"/>
                      <a:pt x="19015" y="44051"/>
                      <a:pt x="18539" y="43563"/>
                    </a:cubicBezTo>
                    <a:cubicBezTo>
                      <a:pt x="18514" y="43538"/>
                      <a:pt x="18487" y="43528"/>
                      <a:pt x="18462" y="43528"/>
                    </a:cubicBezTo>
                    <a:cubicBezTo>
                      <a:pt x="18374" y="43528"/>
                      <a:pt x="18298" y="43647"/>
                      <a:pt x="18372" y="43729"/>
                    </a:cubicBezTo>
                    <a:cubicBezTo>
                      <a:pt x="18872" y="44253"/>
                      <a:pt x="19372" y="44765"/>
                      <a:pt x="19884" y="45277"/>
                    </a:cubicBezTo>
                    <a:cubicBezTo>
                      <a:pt x="19801" y="45444"/>
                      <a:pt x="19741" y="45599"/>
                      <a:pt x="19670" y="45765"/>
                    </a:cubicBezTo>
                    <a:cubicBezTo>
                      <a:pt x="19086" y="45230"/>
                      <a:pt x="18491" y="44706"/>
                      <a:pt x="17931" y="44170"/>
                    </a:cubicBezTo>
                    <a:cubicBezTo>
                      <a:pt x="17906" y="44144"/>
                      <a:pt x="17877" y="44133"/>
                      <a:pt x="17849" y="44133"/>
                    </a:cubicBezTo>
                    <a:cubicBezTo>
                      <a:pt x="17749" y="44133"/>
                      <a:pt x="17659" y="44274"/>
                      <a:pt x="17753" y="44349"/>
                    </a:cubicBezTo>
                    <a:cubicBezTo>
                      <a:pt x="18348" y="44920"/>
                      <a:pt x="18931" y="45515"/>
                      <a:pt x="19527" y="46111"/>
                    </a:cubicBezTo>
                    <a:cubicBezTo>
                      <a:pt x="19479" y="46230"/>
                      <a:pt x="19431" y="46349"/>
                      <a:pt x="19372" y="46468"/>
                    </a:cubicBezTo>
                    <a:cubicBezTo>
                      <a:pt x="18943" y="46063"/>
                      <a:pt x="18515" y="45658"/>
                      <a:pt x="18098" y="45241"/>
                    </a:cubicBezTo>
                    <a:cubicBezTo>
                      <a:pt x="18074" y="45220"/>
                      <a:pt x="18048" y="45212"/>
                      <a:pt x="18023" y="45212"/>
                    </a:cubicBezTo>
                    <a:cubicBezTo>
                      <a:pt x="17935" y="45212"/>
                      <a:pt x="17860" y="45322"/>
                      <a:pt x="17943" y="45396"/>
                    </a:cubicBezTo>
                    <a:cubicBezTo>
                      <a:pt x="18372" y="45837"/>
                      <a:pt x="18812" y="46301"/>
                      <a:pt x="19253" y="46777"/>
                    </a:cubicBezTo>
                    <a:lnTo>
                      <a:pt x="19027" y="47361"/>
                    </a:lnTo>
                    <a:cubicBezTo>
                      <a:pt x="18586" y="46932"/>
                      <a:pt x="18158" y="46492"/>
                      <a:pt x="17741" y="46051"/>
                    </a:cubicBezTo>
                    <a:cubicBezTo>
                      <a:pt x="17718" y="46029"/>
                      <a:pt x="17694" y="46020"/>
                      <a:pt x="17671" y="46020"/>
                    </a:cubicBezTo>
                    <a:cubicBezTo>
                      <a:pt x="17596" y="46020"/>
                      <a:pt x="17534" y="46118"/>
                      <a:pt x="17598" y="46182"/>
                    </a:cubicBezTo>
                    <a:cubicBezTo>
                      <a:pt x="18038" y="46646"/>
                      <a:pt x="18479" y="47135"/>
                      <a:pt x="18943" y="47623"/>
                    </a:cubicBezTo>
                    <a:cubicBezTo>
                      <a:pt x="18931" y="47682"/>
                      <a:pt x="18967" y="47718"/>
                      <a:pt x="19027" y="47718"/>
                    </a:cubicBezTo>
                    <a:lnTo>
                      <a:pt x="19384" y="48075"/>
                    </a:lnTo>
                    <a:cubicBezTo>
                      <a:pt x="19324" y="48206"/>
                      <a:pt x="19289" y="48337"/>
                      <a:pt x="19229" y="48456"/>
                    </a:cubicBezTo>
                    <a:cubicBezTo>
                      <a:pt x="18539" y="47885"/>
                      <a:pt x="17860" y="47289"/>
                      <a:pt x="17205" y="46670"/>
                    </a:cubicBezTo>
                    <a:cubicBezTo>
                      <a:pt x="17184" y="46652"/>
                      <a:pt x="17160" y="46644"/>
                      <a:pt x="17137" y="46644"/>
                    </a:cubicBezTo>
                    <a:cubicBezTo>
                      <a:pt x="17058" y="46644"/>
                      <a:pt x="16988" y="46739"/>
                      <a:pt x="17062" y="46813"/>
                    </a:cubicBezTo>
                    <a:cubicBezTo>
                      <a:pt x="17741" y="47468"/>
                      <a:pt x="18408" y="48135"/>
                      <a:pt x="19086" y="48790"/>
                    </a:cubicBezTo>
                    <a:cubicBezTo>
                      <a:pt x="19003" y="48992"/>
                      <a:pt x="18931" y="49206"/>
                      <a:pt x="18836" y="49432"/>
                    </a:cubicBezTo>
                    <a:cubicBezTo>
                      <a:pt x="18491" y="49206"/>
                      <a:pt x="18158" y="48992"/>
                      <a:pt x="17824" y="48754"/>
                    </a:cubicBezTo>
                    <a:cubicBezTo>
                      <a:pt x="17806" y="48742"/>
                      <a:pt x="17788" y="48736"/>
                      <a:pt x="17772" y="48736"/>
                    </a:cubicBezTo>
                    <a:cubicBezTo>
                      <a:pt x="17694" y="48736"/>
                      <a:pt x="17652" y="48861"/>
                      <a:pt x="17741" y="48921"/>
                    </a:cubicBezTo>
                    <a:cubicBezTo>
                      <a:pt x="18062" y="49159"/>
                      <a:pt x="18408" y="49432"/>
                      <a:pt x="18753" y="49683"/>
                    </a:cubicBezTo>
                    <a:cubicBezTo>
                      <a:pt x="18705" y="49790"/>
                      <a:pt x="18658" y="49885"/>
                      <a:pt x="18634" y="50004"/>
                    </a:cubicBezTo>
                    <a:cubicBezTo>
                      <a:pt x="18372" y="49849"/>
                      <a:pt x="18122" y="49694"/>
                      <a:pt x="17884" y="49528"/>
                    </a:cubicBezTo>
                    <a:cubicBezTo>
                      <a:pt x="17875" y="49523"/>
                      <a:pt x="17866" y="49521"/>
                      <a:pt x="17857" y="49521"/>
                    </a:cubicBezTo>
                    <a:cubicBezTo>
                      <a:pt x="17799" y="49521"/>
                      <a:pt x="17760" y="49616"/>
                      <a:pt x="17812" y="49647"/>
                    </a:cubicBezTo>
                    <a:cubicBezTo>
                      <a:pt x="18062" y="49825"/>
                      <a:pt x="18300" y="50004"/>
                      <a:pt x="18550" y="50206"/>
                    </a:cubicBezTo>
                    <a:lnTo>
                      <a:pt x="18336" y="50778"/>
                    </a:lnTo>
                    <a:lnTo>
                      <a:pt x="18336" y="50802"/>
                    </a:lnTo>
                    <a:cubicBezTo>
                      <a:pt x="17598" y="50385"/>
                      <a:pt x="16872" y="49980"/>
                      <a:pt x="16110" y="49611"/>
                    </a:cubicBezTo>
                    <a:cubicBezTo>
                      <a:pt x="16098" y="49603"/>
                      <a:pt x="16087" y="49600"/>
                      <a:pt x="16076" y="49600"/>
                    </a:cubicBezTo>
                    <a:cubicBezTo>
                      <a:pt x="16019" y="49600"/>
                      <a:pt x="15978" y="49690"/>
                      <a:pt x="16038" y="49730"/>
                    </a:cubicBezTo>
                    <a:cubicBezTo>
                      <a:pt x="16967" y="50206"/>
                      <a:pt x="17860" y="50706"/>
                      <a:pt x="18729" y="51242"/>
                    </a:cubicBezTo>
                    <a:cubicBezTo>
                      <a:pt x="18586" y="51599"/>
                      <a:pt x="18455" y="51957"/>
                      <a:pt x="18312" y="52326"/>
                    </a:cubicBezTo>
                    <a:cubicBezTo>
                      <a:pt x="18304" y="52366"/>
                      <a:pt x="18345" y="52401"/>
                      <a:pt x="18380" y="52401"/>
                    </a:cubicBezTo>
                    <a:cubicBezTo>
                      <a:pt x="18396" y="52401"/>
                      <a:pt x="18412" y="52393"/>
                      <a:pt x="18419" y="52373"/>
                    </a:cubicBezTo>
                    <a:cubicBezTo>
                      <a:pt x="18574" y="52028"/>
                      <a:pt x="18729" y="51695"/>
                      <a:pt x="18896" y="51349"/>
                    </a:cubicBezTo>
                    <a:cubicBezTo>
                      <a:pt x="19110" y="51480"/>
                      <a:pt x="19312" y="51599"/>
                      <a:pt x="19503" y="51730"/>
                    </a:cubicBezTo>
                    <a:cubicBezTo>
                      <a:pt x="19253" y="52314"/>
                      <a:pt x="19003" y="52897"/>
                      <a:pt x="18765" y="53481"/>
                    </a:cubicBezTo>
                    <a:cubicBezTo>
                      <a:pt x="18742" y="53519"/>
                      <a:pt x="18777" y="53547"/>
                      <a:pt x="18815" y="53547"/>
                    </a:cubicBezTo>
                    <a:cubicBezTo>
                      <a:pt x="18837" y="53547"/>
                      <a:pt x="18859" y="53538"/>
                      <a:pt x="18872" y="53516"/>
                    </a:cubicBezTo>
                    <a:cubicBezTo>
                      <a:pt x="19122" y="52957"/>
                      <a:pt x="19384" y="52385"/>
                      <a:pt x="19658" y="51826"/>
                    </a:cubicBezTo>
                    <a:cubicBezTo>
                      <a:pt x="19824" y="51933"/>
                      <a:pt x="19967" y="52028"/>
                      <a:pt x="20122" y="52135"/>
                    </a:cubicBezTo>
                    <a:cubicBezTo>
                      <a:pt x="19979" y="52480"/>
                      <a:pt x="19848" y="52802"/>
                      <a:pt x="19729" y="53147"/>
                    </a:cubicBezTo>
                    <a:cubicBezTo>
                      <a:pt x="18693" y="53778"/>
                      <a:pt x="17705" y="54469"/>
                      <a:pt x="16741" y="55243"/>
                    </a:cubicBezTo>
                    <a:cubicBezTo>
                      <a:pt x="15133" y="56314"/>
                      <a:pt x="13574" y="57445"/>
                      <a:pt x="12216" y="58862"/>
                    </a:cubicBezTo>
                    <a:cubicBezTo>
                      <a:pt x="12216" y="58763"/>
                      <a:pt x="12140" y="58663"/>
                      <a:pt x="12052" y="58663"/>
                    </a:cubicBezTo>
                    <a:cubicBezTo>
                      <a:pt x="12024" y="58663"/>
                      <a:pt x="11995" y="58673"/>
                      <a:pt x="11966" y="58696"/>
                    </a:cubicBezTo>
                    <a:cubicBezTo>
                      <a:pt x="11876" y="58776"/>
                      <a:pt x="11777" y="58806"/>
                      <a:pt x="11683" y="58806"/>
                    </a:cubicBezTo>
                    <a:cubicBezTo>
                      <a:pt x="11666" y="58806"/>
                      <a:pt x="11649" y="58805"/>
                      <a:pt x="11633" y="58803"/>
                    </a:cubicBezTo>
                    <a:cubicBezTo>
                      <a:pt x="11847" y="58624"/>
                      <a:pt x="12026" y="58398"/>
                      <a:pt x="12145" y="58160"/>
                    </a:cubicBezTo>
                    <a:cubicBezTo>
                      <a:pt x="12204" y="58148"/>
                      <a:pt x="12240" y="58100"/>
                      <a:pt x="12264" y="58029"/>
                    </a:cubicBezTo>
                    <a:cubicBezTo>
                      <a:pt x="15562" y="47647"/>
                      <a:pt x="18193" y="36907"/>
                      <a:pt x="20384" y="26239"/>
                    </a:cubicBezTo>
                    <a:cubicBezTo>
                      <a:pt x="20406" y="26159"/>
                      <a:pt x="20335" y="26106"/>
                      <a:pt x="20271" y="26106"/>
                    </a:cubicBezTo>
                    <a:cubicBezTo>
                      <a:pt x="20229" y="26106"/>
                      <a:pt x="20191" y="26128"/>
                      <a:pt x="20182" y="26180"/>
                    </a:cubicBezTo>
                    <a:cubicBezTo>
                      <a:pt x="17634" y="36836"/>
                      <a:pt x="14776" y="47361"/>
                      <a:pt x="11871" y="57922"/>
                    </a:cubicBezTo>
                    <a:cubicBezTo>
                      <a:pt x="11847" y="58017"/>
                      <a:pt x="11883" y="58088"/>
                      <a:pt x="11931" y="58136"/>
                    </a:cubicBezTo>
                    <a:cubicBezTo>
                      <a:pt x="11811" y="58279"/>
                      <a:pt x="11681" y="58422"/>
                      <a:pt x="11514" y="58517"/>
                    </a:cubicBezTo>
                    <a:cubicBezTo>
                      <a:pt x="11502" y="58517"/>
                      <a:pt x="11502" y="58505"/>
                      <a:pt x="11490" y="58505"/>
                    </a:cubicBezTo>
                    <a:cubicBezTo>
                      <a:pt x="10502" y="58362"/>
                      <a:pt x="9537" y="58326"/>
                      <a:pt x="8573" y="58041"/>
                    </a:cubicBezTo>
                    <a:cubicBezTo>
                      <a:pt x="8566" y="58039"/>
                      <a:pt x="8559" y="58038"/>
                      <a:pt x="8552" y="58038"/>
                    </a:cubicBezTo>
                    <a:cubicBezTo>
                      <a:pt x="8460" y="58038"/>
                      <a:pt x="8425" y="58185"/>
                      <a:pt x="8525" y="58207"/>
                    </a:cubicBezTo>
                    <a:cubicBezTo>
                      <a:pt x="9283" y="58438"/>
                      <a:pt x="10173" y="58689"/>
                      <a:pt x="11008" y="58689"/>
                    </a:cubicBezTo>
                    <a:cubicBezTo>
                      <a:pt x="11078" y="58689"/>
                      <a:pt x="11147" y="58687"/>
                      <a:pt x="11216" y="58684"/>
                    </a:cubicBezTo>
                    <a:lnTo>
                      <a:pt x="11216" y="58684"/>
                    </a:lnTo>
                    <a:cubicBezTo>
                      <a:pt x="11133" y="58731"/>
                      <a:pt x="11097" y="58791"/>
                      <a:pt x="11097" y="58862"/>
                    </a:cubicBezTo>
                    <a:cubicBezTo>
                      <a:pt x="9645" y="58755"/>
                      <a:pt x="8347" y="58636"/>
                      <a:pt x="6966" y="57922"/>
                    </a:cubicBezTo>
                    <a:cubicBezTo>
                      <a:pt x="6949" y="57913"/>
                      <a:pt x="6933" y="57910"/>
                      <a:pt x="6917" y="57910"/>
                    </a:cubicBezTo>
                    <a:cubicBezTo>
                      <a:pt x="6818" y="57910"/>
                      <a:pt x="6744" y="58052"/>
                      <a:pt x="6847" y="58124"/>
                    </a:cubicBezTo>
                    <a:cubicBezTo>
                      <a:pt x="7969" y="58746"/>
                      <a:pt x="9381" y="59273"/>
                      <a:pt x="10732" y="59273"/>
                    </a:cubicBezTo>
                    <a:cubicBezTo>
                      <a:pt x="11115" y="59273"/>
                      <a:pt x="11494" y="59231"/>
                      <a:pt x="11859" y="59136"/>
                    </a:cubicBezTo>
                    <a:lnTo>
                      <a:pt x="11871" y="59136"/>
                    </a:lnTo>
                    <a:cubicBezTo>
                      <a:pt x="11055" y="59475"/>
                      <a:pt x="10197" y="59617"/>
                      <a:pt x="9319" y="59617"/>
                    </a:cubicBezTo>
                    <a:cubicBezTo>
                      <a:pt x="6277" y="59617"/>
                      <a:pt x="3000" y="57910"/>
                      <a:pt x="441" y="56755"/>
                    </a:cubicBezTo>
                    <a:cubicBezTo>
                      <a:pt x="477" y="56719"/>
                      <a:pt x="524" y="56695"/>
                      <a:pt x="536" y="56636"/>
                    </a:cubicBezTo>
                    <a:cubicBezTo>
                      <a:pt x="4942" y="42670"/>
                      <a:pt x="9180" y="28454"/>
                      <a:pt x="12133" y="14107"/>
                    </a:cubicBezTo>
                    <a:close/>
                    <a:moveTo>
                      <a:pt x="33528" y="28192"/>
                    </a:moveTo>
                    <a:cubicBezTo>
                      <a:pt x="34314" y="28989"/>
                      <a:pt x="35922" y="29216"/>
                      <a:pt x="36838" y="29466"/>
                    </a:cubicBezTo>
                    <a:cubicBezTo>
                      <a:pt x="37832" y="29727"/>
                      <a:pt x="38825" y="29890"/>
                      <a:pt x="39809" y="29890"/>
                    </a:cubicBezTo>
                    <a:cubicBezTo>
                      <a:pt x="40394" y="29890"/>
                      <a:pt x="40976" y="29833"/>
                      <a:pt x="41553" y="29704"/>
                    </a:cubicBezTo>
                    <a:cubicBezTo>
                      <a:pt x="41672" y="29692"/>
                      <a:pt x="41780" y="29680"/>
                      <a:pt x="41899" y="29668"/>
                    </a:cubicBezTo>
                    <a:lnTo>
                      <a:pt x="41922" y="29668"/>
                    </a:lnTo>
                    <a:cubicBezTo>
                      <a:pt x="41929" y="29765"/>
                      <a:pt x="42019" y="29819"/>
                      <a:pt x="42109" y="29819"/>
                    </a:cubicBezTo>
                    <a:cubicBezTo>
                      <a:pt x="42186" y="29819"/>
                      <a:pt x="42264" y="29780"/>
                      <a:pt x="42291" y="29692"/>
                    </a:cubicBezTo>
                    <a:cubicBezTo>
                      <a:pt x="42315" y="29668"/>
                      <a:pt x="42315" y="29644"/>
                      <a:pt x="42327" y="29621"/>
                    </a:cubicBezTo>
                    <a:cubicBezTo>
                      <a:pt x="42399" y="29609"/>
                      <a:pt x="42470" y="29585"/>
                      <a:pt x="42530" y="29573"/>
                    </a:cubicBezTo>
                    <a:cubicBezTo>
                      <a:pt x="42565" y="29609"/>
                      <a:pt x="42613" y="29621"/>
                      <a:pt x="42649" y="29621"/>
                    </a:cubicBezTo>
                    <a:cubicBezTo>
                      <a:pt x="42684" y="29621"/>
                      <a:pt x="42696" y="29621"/>
                      <a:pt x="42708" y="29609"/>
                    </a:cubicBezTo>
                    <a:cubicBezTo>
                      <a:pt x="42756" y="32204"/>
                      <a:pt x="42803" y="34800"/>
                      <a:pt x="42803" y="37371"/>
                    </a:cubicBezTo>
                    <a:cubicBezTo>
                      <a:pt x="42803" y="43848"/>
                      <a:pt x="42589" y="50385"/>
                      <a:pt x="42792" y="56850"/>
                    </a:cubicBezTo>
                    <a:cubicBezTo>
                      <a:pt x="42673" y="56831"/>
                      <a:pt x="42552" y="56824"/>
                      <a:pt x="42429" y="56824"/>
                    </a:cubicBezTo>
                    <a:cubicBezTo>
                      <a:pt x="42093" y="56824"/>
                      <a:pt x="41748" y="56877"/>
                      <a:pt x="41434" y="56886"/>
                    </a:cubicBezTo>
                    <a:cubicBezTo>
                      <a:pt x="41303" y="56886"/>
                      <a:pt x="41303" y="57088"/>
                      <a:pt x="41434" y="57088"/>
                    </a:cubicBezTo>
                    <a:cubicBezTo>
                      <a:pt x="41739" y="57105"/>
                      <a:pt x="42074" y="57152"/>
                      <a:pt x="42401" y="57152"/>
                    </a:cubicBezTo>
                    <a:cubicBezTo>
                      <a:pt x="42534" y="57152"/>
                      <a:pt x="42665" y="57144"/>
                      <a:pt x="42792" y="57124"/>
                    </a:cubicBezTo>
                    <a:cubicBezTo>
                      <a:pt x="42803" y="57493"/>
                      <a:pt x="42803" y="57862"/>
                      <a:pt x="42815" y="58243"/>
                    </a:cubicBezTo>
                    <a:cubicBezTo>
                      <a:pt x="42434" y="58303"/>
                      <a:pt x="42030" y="58362"/>
                      <a:pt x="41625" y="58374"/>
                    </a:cubicBezTo>
                    <a:cubicBezTo>
                      <a:pt x="41524" y="58380"/>
                      <a:pt x="41419" y="58383"/>
                      <a:pt x="41315" y="58383"/>
                    </a:cubicBezTo>
                    <a:cubicBezTo>
                      <a:pt x="41211" y="58383"/>
                      <a:pt x="41107" y="58380"/>
                      <a:pt x="41006" y="58374"/>
                    </a:cubicBezTo>
                    <a:cubicBezTo>
                      <a:pt x="40898" y="58374"/>
                      <a:pt x="39994" y="58303"/>
                      <a:pt x="40172" y="58100"/>
                    </a:cubicBezTo>
                    <a:cubicBezTo>
                      <a:pt x="40192" y="58071"/>
                      <a:pt x="40164" y="58034"/>
                      <a:pt x="40133" y="58034"/>
                    </a:cubicBezTo>
                    <a:cubicBezTo>
                      <a:pt x="40126" y="58034"/>
                      <a:pt x="40119" y="58036"/>
                      <a:pt x="40113" y="58041"/>
                    </a:cubicBezTo>
                    <a:cubicBezTo>
                      <a:pt x="39827" y="58315"/>
                      <a:pt x="40375" y="58517"/>
                      <a:pt x="40553" y="58565"/>
                    </a:cubicBezTo>
                    <a:cubicBezTo>
                      <a:pt x="40887" y="58654"/>
                      <a:pt x="41244" y="58693"/>
                      <a:pt x="41603" y="58693"/>
                    </a:cubicBezTo>
                    <a:cubicBezTo>
                      <a:pt x="42014" y="58693"/>
                      <a:pt x="42428" y="58641"/>
                      <a:pt x="42815" y="58553"/>
                    </a:cubicBezTo>
                    <a:lnTo>
                      <a:pt x="42815" y="58553"/>
                    </a:lnTo>
                    <a:cubicBezTo>
                      <a:pt x="42803" y="58576"/>
                      <a:pt x="42768" y="58600"/>
                      <a:pt x="42756" y="58624"/>
                    </a:cubicBezTo>
                    <a:cubicBezTo>
                      <a:pt x="42696" y="58684"/>
                      <a:pt x="42732" y="58755"/>
                      <a:pt x="42792" y="58791"/>
                    </a:cubicBezTo>
                    <a:cubicBezTo>
                      <a:pt x="41397" y="59578"/>
                      <a:pt x="40005" y="59886"/>
                      <a:pt x="38606" y="59886"/>
                    </a:cubicBezTo>
                    <a:cubicBezTo>
                      <a:pt x="37234" y="59886"/>
                      <a:pt x="35854" y="59590"/>
                      <a:pt x="34457" y="59160"/>
                    </a:cubicBezTo>
                    <a:cubicBezTo>
                      <a:pt x="34457" y="59148"/>
                      <a:pt x="34433" y="59112"/>
                      <a:pt x="34421" y="59100"/>
                    </a:cubicBezTo>
                    <a:cubicBezTo>
                      <a:pt x="34183" y="58898"/>
                      <a:pt x="33838" y="58731"/>
                      <a:pt x="33505" y="58660"/>
                    </a:cubicBezTo>
                    <a:cubicBezTo>
                      <a:pt x="33528" y="58017"/>
                      <a:pt x="33540" y="57374"/>
                      <a:pt x="33564" y="56719"/>
                    </a:cubicBezTo>
                    <a:cubicBezTo>
                      <a:pt x="33576" y="56731"/>
                      <a:pt x="33588" y="56755"/>
                      <a:pt x="33624" y="56755"/>
                    </a:cubicBezTo>
                    <a:cubicBezTo>
                      <a:pt x="33743" y="56755"/>
                      <a:pt x="33743" y="56576"/>
                      <a:pt x="33624" y="56576"/>
                    </a:cubicBezTo>
                    <a:cubicBezTo>
                      <a:pt x="33588" y="56576"/>
                      <a:pt x="33576" y="56588"/>
                      <a:pt x="33564" y="56600"/>
                    </a:cubicBezTo>
                    <a:cubicBezTo>
                      <a:pt x="33707" y="50147"/>
                      <a:pt x="33540" y="43658"/>
                      <a:pt x="33540" y="37193"/>
                    </a:cubicBezTo>
                    <a:cubicBezTo>
                      <a:pt x="33540" y="34193"/>
                      <a:pt x="33540" y="31192"/>
                      <a:pt x="33528" y="28192"/>
                    </a:cubicBezTo>
                    <a:close/>
                    <a:moveTo>
                      <a:pt x="45555" y="1"/>
                    </a:moveTo>
                    <a:cubicBezTo>
                      <a:pt x="45530" y="1"/>
                      <a:pt x="45506" y="16"/>
                      <a:pt x="45506" y="45"/>
                    </a:cubicBezTo>
                    <a:cubicBezTo>
                      <a:pt x="45506" y="81"/>
                      <a:pt x="45494" y="105"/>
                      <a:pt x="45494" y="141"/>
                    </a:cubicBezTo>
                    <a:lnTo>
                      <a:pt x="45482" y="141"/>
                    </a:lnTo>
                    <a:cubicBezTo>
                      <a:pt x="44220" y="569"/>
                      <a:pt x="43006" y="1153"/>
                      <a:pt x="41851" y="1831"/>
                    </a:cubicBezTo>
                    <a:cubicBezTo>
                      <a:pt x="41004" y="1726"/>
                      <a:pt x="40181" y="1665"/>
                      <a:pt x="39375" y="1665"/>
                    </a:cubicBezTo>
                    <a:cubicBezTo>
                      <a:pt x="38277" y="1665"/>
                      <a:pt x="37210" y="1778"/>
                      <a:pt x="36160" y="2046"/>
                    </a:cubicBezTo>
                    <a:cubicBezTo>
                      <a:pt x="36160" y="1998"/>
                      <a:pt x="36160" y="1950"/>
                      <a:pt x="36148" y="1903"/>
                    </a:cubicBezTo>
                    <a:lnTo>
                      <a:pt x="36148" y="1903"/>
                    </a:lnTo>
                    <a:cubicBezTo>
                      <a:pt x="36173" y="1913"/>
                      <a:pt x="36200" y="1918"/>
                      <a:pt x="36228" y="1918"/>
                    </a:cubicBezTo>
                    <a:cubicBezTo>
                      <a:pt x="36329" y="1918"/>
                      <a:pt x="36431" y="1851"/>
                      <a:pt x="36422" y="1748"/>
                    </a:cubicBezTo>
                    <a:cubicBezTo>
                      <a:pt x="36386" y="1403"/>
                      <a:pt x="36362" y="1057"/>
                      <a:pt x="36303" y="712"/>
                    </a:cubicBezTo>
                    <a:cubicBezTo>
                      <a:pt x="36283" y="612"/>
                      <a:pt x="36211" y="511"/>
                      <a:pt x="36096" y="511"/>
                    </a:cubicBezTo>
                    <a:cubicBezTo>
                      <a:pt x="36075" y="511"/>
                      <a:pt x="36053" y="514"/>
                      <a:pt x="36029" y="522"/>
                    </a:cubicBezTo>
                    <a:cubicBezTo>
                      <a:pt x="35493" y="700"/>
                      <a:pt x="34969" y="915"/>
                      <a:pt x="34469" y="1153"/>
                    </a:cubicBezTo>
                    <a:cubicBezTo>
                      <a:pt x="34421" y="1153"/>
                      <a:pt x="34398" y="1165"/>
                      <a:pt x="34362" y="1188"/>
                    </a:cubicBezTo>
                    <a:cubicBezTo>
                      <a:pt x="32516" y="2070"/>
                      <a:pt x="30861" y="3272"/>
                      <a:pt x="29040" y="4225"/>
                    </a:cubicBezTo>
                    <a:cubicBezTo>
                      <a:pt x="26873" y="5356"/>
                      <a:pt x="24718" y="6391"/>
                      <a:pt x="22753" y="7796"/>
                    </a:cubicBezTo>
                    <a:cubicBezTo>
                      <a:pt x="22741" y="7785"/>
                      <a:pt x="22741" y="7773"/>
                      <a:pt x="22730" y="7773"/>
                    </a:cubicBezTo>
                    <a:cubicBezTo>
                      <a:pt x="22714" y="7749"/>
                      <a:pt x="22690" y="7738"/>
                      <a:pt x="22667" y="7738"/>
                    </a:cubicBezTo>
                    <a:cubicBezTo>
                      <a:pt x="22621" y="7738"/>
                      <a:pt x="22579" y="7781"/>
                      <a:pt x="22610" y="7844"/>
                    </a:cubicBezTo>
                    <a:cubicBezTo>
                      <a:pt x="22610" y="7856"/>
                      <a:pt x="22622" y="7856"/>
                      <a:pt x="22634" y="7880"/>
                    </a:cubicBezTo>
                    <a:cubicBezTo>
                      <a:pt x="22527" y="7880"/>
                      <a:pt x="22432" y="7880"/>
                      <a:pt x="22337" y="7904"/>
                    </a:cubicBezTo>
                    <a:cubicBezTo>
                      <a:pt x="21991" y="7999"/>
                      <a:pt x="21622" y="8225"/>
                      <a:pt x="21575" y="8618"/>
                    </a:cubicBezTo>
                    <a:cubicBezTo>
                      <a:pt x="21575" y="8630"/>
                      <a:pt x="21575" y="8642"/>
                      <a:pt x="21598" y="8666"/>
                    </a:cubicBezTo>
                    <a:cubicBezTo>
                      <a:pt x="21598" y="8749"/>
                      <a:pt x="21598" y="8856"/>
                      <a:pt x="21575" y="8939"/>
                    </a:cubicBezTo>
                    <a:cubicBezTo>
                      <a:pt x="19241" y="9999"/>
                      <a:pt x="16967" y="11190"/>
                      <a:pt x="14729" y="12464"/>
                    </a:cubicBezTo>
                    <a:cubicBezTo>
                      <a:pt x="14716" y="12459"/>
                      <a:pt x="14703" y="12457"/>
                      <a:pt x="14690" y="12457"/>
                    </a:cubicBezTo>
                    <a:cubicBezTo>
                      <a:pt x="14629" y="12457"/>
                      <a:pt x="14567" y="12500"/>
                      <a:pt x="14538" y="12559"/>
                    </a:cubicBezTo>
                    <a:lnTo>
                      <a:pt x="14002" y="12880"/>
                    </a:lnTo>
                    <a:cubicBezTo>
                      <a:pt x="14084" y="12799"/>
                      <a:pt x="14009" y="12665"/>
                      <a:pt x="13896" y="12665"/>
                    </a:cubicBezTo>
                    <a:cubicBezTo>
                      <a:pt x="13877" y="12665"/>
                      <a:pt x="13856" y="12669"/>
                      <a:pt x="13836" y="12678"/>
                    </a:cubicBezTo>
                    <a:cubicBezTo>
                      <a:pt x="13288" y="12952"/>
                      <a:pt x="12752" y="13249"/>
                      <a:pt x="12204" y="13535"/>
                    </a:cubicBezTo>
                    <a:cubicBezTo>
                      <a:pt x="12157" y="13547"/>
                      <a:pt x="12157" y="13595"/>
                      <a:pt x="12157" y="13619"/>
                    </a:cubicBezTo>
                    <a:cubicBezTo>
                      <a:pt x="12145" y="13690"/>
                      <a:pt x="12145" y="13773"/>
                      <a:pt x="12133" y="13857"/>
                    </a:cubicBezTo>
                    <a:cubicBezTo>
                      <a:pt x="12109" y="13845"/>
                      <a:pt x="12097" y="13845"/>
                      <a:pt x="12085" y="13833"/>
                    </a:cubicBezTo>
                    <a:cubicBezTo>
                      <a:pt x="12061" y="13812"/>
                      <a:pt x="12037" y="13803"/>
                      <a:pt x="12016" y="13803"/>
                    </a:cubicBezTo>
                    <a:cubicBezTo>
                      <a:pt x="11952" y="13803"/>
                      <a:pt x="11910" y="13881"/>
                      <a:pt x="11954" y="13952"/>
                    </a:cubicBezTo>
                    <a:cubicBezTo>
                      <a:pt x="11919" y="13964"/>
                      <a:pt x="11907" y="13976"/>
                      <a:pt x="11895" y="14023"/>
                    </a:cubicBezTo>
                    <a:cubicBezTo>
                      <a:pt x="8109" y="28263"/>
                      <a:pt x="4513" y="42491"/>
                      <a:pt x="48" y="56540"/>
                    </a:cubicBezTo>
                    <a:cubicBezTo>
                      <a:pt x="0" y="56671"/>
                      <a:pt x="72" y="56767"/>
                      <a:pt x="167" y="56826"/>
                    </a:cubicBezTo>
                    <a:cubicBezTo>
                      <a:pt x="143" y="56874"/>
                      <a:pt x="167" y="56910"/>
                      <a:pt x="203" y="56945"/>
                    </a:cubicBezTo>
                    <a:cubicBezTo>
                      <a:pt x="2282" y="58340"/>
                      <a:pt x="6132" y="60297"/>
                      <a:pt x="9282" y="60297"/>
                    </a:cubicBezTo>
                    <a:cubicBezTo>
                      <a:pt x="10407" y="60297"/>
                      <a:pt x="11442" y="60048"/>
                      <a:pt x="12276" y="59434"/>
                    </a:cubicBezTo>
                    <a:lnTo>
                      <a:pt x="12288" y="59410"/>
                    </a:lnTo>
                    <a:cubicBezTo>
                      <a:pt x="12335" y="59374"/>
                      <a:pt x="12395" y="59338"/>
                      <a:pt x="12454" y="59291"/>
                    </a:cubicBezTo>
                    <a:cubicBezTo>
                      <a:pt x="12466" y="59315"/>
                      <a:pt x="12490" y="59327"/>
                      <a:pt x="12514" y="59327"/>
                    </a:cubicBezTo>
                    <a:cubicBezTo>
                      <a:pt x="12585" y="59327"/>
                      <a:pt x="12621" y="59255"/>
                      <a:pt x="12609" y="59196"/>
                    </a:cubicBezTo>
                    <a:cubicBezTo>
                      <a:pt x="14419" y="57862"/>
                      <a:pt x="16360" y="56552"/>
                      <a:pt x="18098" y="55100"/>
                    </a:cubicBezTo>
                    <a:cubicBezTo>
                      <a:pt x="19134" y="54397"/>
                      <a:pt x="20170" y="53683"/>
                      <a:pt x="21146" y="52897"/>
                    </a:cubicBezTo>
                    <a:cubicBezTo>
                      <a:pt x="21152" y="52898"/>
                      <a:pt x="21158" y="52899"/>
                      <a:pt x="21164" y="52899"/>
                    </a:cubicBezTo>
                    <a:cubicBezTo>
                      <a:pt x="21215" y="52899"/>
                      <a:pt x="21253" y="52855"/>
                      <a:pt x="21253" y="52802"/>
                    </a:cubicBezTo>
                    <a:cubicBezTo>
                      <a:pt x="21277" y="52778"/>
                      <a:pt x="21325" y="52742"/>
                      <a:pt x="21360" y="52719"/>
                    </a:cubicBezTo>
                    <a:cubicBezTo>
                      <a:pt x="21384" y="54409"/>
                      <a:pt x="21432" y="56124"/>
                      <a:pt x="21515" y="57826"/>
                    </a:cubicBezTo>
                    <a:cubicBezTo>
                      <a:pt x="21515" y="57939"/>
                      <a:pt x="21604" y="57993"/>
                      <a:pt x="21688" y="57993"/>
                    </a:cubicBezTo>
                    <a:cubicBezTo>
                      <a:pt x="21711" y="57993"/>
                      <a:pt x="21733" y="57989"/>
                      <a:pt x="21753" y="57981"/>
                    </a:cubicBezTo>
                    <a:cubicBezTo>
                      <a:pt x="21777" y="58005"/>
                      <a:pt x="21789" y="58017"/>
                      <a:pt x="21801" y="58017"/>
                    </a:cubicBezTo>
                    <a:cubicBezTo>
                      <a:pt x="23622" y="59148"/>
                      <a:pt x="26075" y="59327"/>
                      <a:pt x="28171" y="59434"/>
                    </a:cubicBezTo>
                    <a:cubicBezTo>
                      <a:pt x="28564" y="59452"/>
                      <a:pt x="28959" y="59469"/>
                      <a:pt x="29351" y="59469"/>
                    </a:cubicBezTo>
                    <a:cubicBezTo>
                      <a:pt x="30489" y="59469"/>
                      <a:pt x="31595" y="59327"/>
                      <a:pt x="32516" y="58672"/>
                    </a:cubicBezTo>
                    <a:cubicBezTo>
                      <a:pt x="32528" y="58660"/>
                      <a:pt x="32552" y="58660"/>
                      <a:pt x="32564" y="58636"/>
                    </a:cubicBezTo>
                    <a:cubicBezTo>
                      <a:pt x="32707" y="58517"/>
                      <a:pt x="32862" y="58398"/>
                      <a:pt x="32993" y="58255"/>
                    </a:cubicBezTo>
                    <a:cubicBezTo>
                      <a:pt x="32993" y="58386"/>
                      <a:pt x="32993" y="58517"/>
                      <a:pt x="33005" y="58672"/>
                    </a:cubicBezTo>
                    <a:lnTo>
                      <a:pt x="32909" y="58672"/>
                    </a:lnTo>
                    <a:cubicBezTo>
                      <a:pt x="32755" y="58684"/>
                      <a:pt x="32731" y="58874"/>
                      <a:pt x="32874" y="58934"/>
                    </a:cubicBezTo>
                    <a:cubicBezTo>
                      <a:pt x="32933" y="58969"/>
                      <a:pt x="32993" y="58969"/>
                      <a:pt x="33040" y="58993"/>
                    </a:cubicBezTo>
                    <a:cubicBezTo>
                      <a:pt x="33052" y="59005"/>
                      <a:pt x="33052" y="59029"/>
                      <a:pt x="33064" y="59029"/>
                    </a:cubicBezTo>
                    <a:cubicBezTo>
                      <a:pt x="34887" y="59825"/>
                      <a:pt x="36947" y="60508"/>
                      <a:pt x="38937" y="60508"/>
                    </a:cubicBezTo>
                    <a:cubicBezTo>
                      <a:pt x="40431" y="60508"/>
                      <a:pt x="41886" y="60123"/>
                      <a:pt x="43173" y="59112"/>
                    </a:cubicBezTo>
                    <a:cubicBezTo>
                      <a:pt x="43173" y="59112"/>
                      <a:pt x="43173" y="59100"/>
                      <a:pt x="43184" y="59100"/>
                    </a:cubicBezTo>
                    <a:cubicBezTo>
                      <a:pt x="47768" y="55874"/>
                      <a:pt x="51697" y="51218"/>
                      <a:pt x="55353" y="46992"/>
                    </a:cubicBezTo>
                    <a:cubicBezTo>
                      <a:pt x="55499" y="46734"/>
                      <a:pt x="55338" y="46465"/>
                      <a:pt x="55159" y="46465"/>
                    </a:cubicBezTo>
                    <a:cubicBezTo>
                      <a:pt x="55148" y="46465"/>
                      <a:pt x="55137" y="46466"/>
                      <a:pt x="55126" y="46468"/>
                    </a:cubicBezTo>
                    <a:lnTo>
                      <a:pt x="55126" y="46420"/>
                    </a:lnTo>
                    <a:cubicBezTo>
                      <a:pt x="55138" y="46361"/>
                      <a:pt x="55138" y="46301"/>
                      <a:pt x="55126" y="46242"/>
                    </a:cubicBezTo>
                    <a:cubicBezTo>
                      <a:pt x="55353" y="39860"/>
                      <a:pt x="55317" y="33478"/>
                      <a:pt x="55293" y="27084"/>
                    </a:cubicBezTo>
                    <a:cubicBezTo>
                      <a:pt x="55257" y="20619"/>
                      <a:pt x="55805" y="13845"/>
                      <a:pt x="55126" y="7404"/>
                    </a:cubicBezTo>
                    <a:cubicBezTo>
                      <a:pt x="55312" y="7217"/>
                      <a:pt x="55160" y="6903"/>
                      <a:pt x="54955" y="6903"/>
                    </a:cubicBezTo>
                    <a:cubicBezTo>
                      <a:pt x="54910" y="6903"/>
                      <a:pt x="54863" y="6917"/>
                      <a:pt x="54817" y="6951"/>
                    </a:cubicBezTo>
                    <a:cubicBezTo>
                      <a:pt x="54317" y="7296"/>
                      <a:pt x="53817" y="7654"/>
                      <a:pt x="53305" y="7999"/>
                    </a:cubicBezTo>
                    <a:cubicBezTo>
                      <a:pt x="53186" y="7856"/>
                      <a:pt x="53043" y="7773"/>
                      <a:pt x="52805" y="7701"/>
                    </a:cubicBezTo>
                    <a:cubicBezTo>
                      <a:pt x="52705" y="7671"/>
                      <a:pt x="52611" y="7663"/>
                      <a:pt x="52518" y="7663"/>
                    </a:cubicBezTo>
                    <a:cubicBezTo>
                      <a:pt x="52406" y="7663"/>
                      <a:pt x="52298" y="7675"/>
                      <a:pt x="52189" y="7675"/>
                    </a:cubicBezTo>
                    <a:cubicBezTo>
                      <a:pt x="52140" y="7675"/>
                      <a:pt x="52092" y="7672"/>
                      <a:pt x="52043" y="7665"/>
                    </a:cubicBezTo>
                    <a:cubicBezTo>
                      <a:pt x="51447" y="7606"/>
                      <a:pt x="50900" y="7415"/>
                      <a:pt x="50316" y="7344"/>
                    </a:cubicBezTo>
                    <a:cubicBezTo>
                      <a:pt x="50127" y="7318"/>
                      <a:pt x="49936" y="7305"/>
                      <a:pt x="49747" y="7305"/>
                    </a:cubicBezTo>
                    <a:cubicBezTo>
                      <a:pt x="49057" y="7305"/>
                      <a:pt x="48381" y="7477"/>
                      <a:pt x="47792" y="7832"/>
                    </a:cubicBezTo>
                    <a:cubicBezTo>
                      <a:pt x="47804" y="7249"/>
                      <a:pt x="47876" y="6630"/>
                      <a:pt x="47709" y="6058"/>
                    </a:cubicBezTo>
                    <a:cubicBezTo>
                      <a:pt x="47685" y="5975"/>
                      <a:pt x="47590" y="5891"/>
                      <a:pt x="47506" y="5891"/>
                    </a:cubicBezTo>
                    <a:cubicBezTo>
                      <a:pt x="46899" y="5927"/>
                      <a:pt x="46221" y="6237"/>
                      <a:pt x="45542" y="6689"/>
                    </a:cubicBezTo>
                    <a:cubicBezTo>
                      <a:pt x="45566" y="6570"/>
                      <a:pt x="45590" y="6427"/>
                      <a:pt x="45601" y="6344"/>
                    </a:cubicBezTo>
                    <a:cubicBezTo>
                      <a:pt x="45732" y="5701"/>
                      <a:pt x="45649" y="4939"/>
                      <a:pt x="45661" y="4284"/>
                    </a:cubicBezTo>
                    <a:cubicBezTo>
                      <a:pt x="45685" y="3117"/>
                      <a:pt x="45792" y="1903"/>
                      <a:pt x="45709" y="736"/>
                    </a:cubicBezTo>
                    <a:cubicBezTo>
                      <a:pt x="45720" y="593"/>
                      <a:pt x="45732" y="450"/>
                      <a:pt x="45732" y="319"/>
                    </a:cubicBezTo>
                    <a:cubicBezTo>
                      <a:pt x="45732" y="236"/>
                      <a:pt x="45685" y="176"/>
                      <a:pt x="45625" y="153"/>
                    </a:cubicBezTo>
                    <a:cubicBezTo>
                      <a:pt x="45625" y="117"/>
                      <a:pt x="45613" y="81"/>
                      <a:pt x="45613" y="45"/>
                    </a:cubicBezTo>
                    <a:cubicBezTo>
                      <a:pt x="45607" y="16"/>
                      <a:pt x="45581" y="1"/>
                      <a:pt x="4555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7093;p55">
                <a:extLst>
                  <a:ext uri="{FF2B5EF4-FFF2-40B4-BE49-F238E27FC236}">
                    <a16:creationId xmlns:a16="http://schemas.microsoft.com/office/drawing/2014/main" id="{DBE916B3-D845-480A-9482-B5F78A224715}"/>
                  </a:ext>
                </a:extLst>
              </p:cNvPr>
              <p:cNvSpPr/>
              <p:nvPr/>
            </p:nvSpPr>
            <p:spPr>
              <a:xfrm>
                <a:off x="4222500" y="3002200"/>
                <a:ext cx="7125" cy="10750"/>
              </a:xfrm>
              <a:custGeom>
                <a:avLst/>
                <a:gdLst/>
                <a:ahLst/>
                <a:cxnLst/>
                <a:rect l="l" t="t" r="r" b="b"/>
                <a:pathLst>
                  <a:path w="285" h="430" extrusionOk="0">
                    <a:moveTo>
                      <a:pt x="130" y="1"/>
                    </a:moveTo>
                    <a:cubicBezTo>
                      <a:pt x="67" y="1"/>
                      <a:pt x="0" y="64"/>
                      <a:pt x="38" y="147"/>
                    </a:cubicBezTo>
                    <a:cubicBezTo>
                      <a:pt x="62" y="230"/>
                      <a:pt x="109" y="313"/>
                      <a:pt x="157" y="397"/>
                    </a:cubicBezTo>
                    <a:cubicBezTo>
                      <a:pt x="172" y="420"/>
                      <a:pt x="191" y="429"/>
                      <a:pt x="209" y="429"/>
                    </a:cubicBezTo>
                    <a:cubicBezTo>
                      <a:pt x="248" y="429"/>
                      <a:pt x="284" y="386"/>
                      <a:pt x="276" y="337"/>
                    </a:cubicBezTo>
                    <a:cubicBezTo>
                      <a:pt x="264" y="254"/>
                      <a:pt x="228" y="159"/>
                      <a:pt x="216" y="75"/>
                    </a:cubicBezTo>
                    <a:cubicBezTo>
                      <a:pt x="203" y="22"/>
                      <a:pt x="167" y="1"/>
                      <a:pt x="13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7094;p55">
                <a:extLst>
                  <a:ext uri="{FF2B5EF4-FFF2-40B4-BE49-F238E27FC236}">
                    <a16:creationId xmlns:a16="http://schemas.microsoft.com/office/drawing/2014/main" id="{09155C40-C28E-471D-AD45-01C1F08A92C0}"/>
                  </a:ext>
                </a:extLst>
              </p:cNvPr>
              <p:cNvSpPr/>
              <p:nvPr/>
            </p:nvSpPr>
            <p:spPr>
              <a:xfrm>
                <a:off x="4302325" y="2713800"/>
                <a:ext cx="6250" cy="4850"/>
              </a:xfrm>
              <a:custGeom>
                <a:avLst/>
                <a:gdLst/>
                <a:ahLst/>
                <a:cxnLst/>
                <a:rect l="l" t="t" r="r" b="b"/>
                <a:pathLst>
                  <a:path w="250" h="194" extrusionOk="0">
                    <a:moveTo>
                      <a:pt x="101" y="1"/>
                    </a:moveTo>
                    <a:cubicBezTo>
                      <a:pt x="0" y="1"/>
                      <a:pt x="6" y="193"/>
                      <a:pt x="119" y="193"/>
                    </a:cubicBezTo>
                    <a:cubicBezTo>
                      <a:pt x="250" y="193"/>
                      <a:pt x="250" y="3"/>
                      <a:pt x="119" y="3"/>
                    </a:cubicBezTo>
                    <a:cubicBezTo>
                      <a:pt x="113" y="1"/>
                      <a:pt x="107" y="1"/>
                      <a:pt x="10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7095;p55">
                <a:extLst>
                  <a:ext uri="{FF2B5EF4-FFF2-40B4-BE49-F238E27FC236}">
                    <a16:creationId xmlns:a16="http://schemas.microsoft.com/office/drawing/2014/main" id="{5CB4D62A-F017-400D-8CC2-9FF186D7B68F}"/>
                  </a:ext>
                </a:extLst>
              </p:cNvPr>
              <p:cNvSpPr/>
              <p:nvPr/>
            </p:nvSpPr>
            <p:spPr>
              <a:xfrm>
                <a:off x="4598550" y="1967900"/>
                <a:ext cx="18400" cy="42450"/>
              </a:xfrm>
              <a:custGeom>
                <a:avLst/>
                <a:gdLst/>
                <a:ahLst/>
                <a:cxnLst/>
                <a:rect l="l" t="t" r="r" b="b"/>
                <a:pathLst>
                  <a:path w="736" h="1698" extrusionOk="0">
                    <a:moveTo>
                      <a:pt x="679" y="1"/>
                    </a:moveTo>
                    <a:cubicBezTo>
                      <a:pt x="663" y="1"/>
                      <a:pt x="649" y="9"/>
                      <a:pt x="641" y="26"/>
                    </a:cubicBezTo>
                    <a:cubicBezTo>
                      <a:pt x="367" y="502"/>
                      <a:pt x="188" y="1038"/>
                      <a:pt x="21" y="1561"/>
                    </a:cubicBezTo>
                    <a:cubicBezTo>
                      <a:pt x="0" y="1646"/>
                      <a:pt x="63" y="1698"/>
                      <a:pt x="130" y="1698"/>
                    </a:cubicBezTo>
                    <a:cubicBezTo>
                      <a:pt x="176" y="1698"/>
                      <a:pt x="224" y="1674"/>
                      <a:pt x="248" y="1621"/>
                    </a:cubicBezTo>
                    <a:cubicBezTo>
                      <a:pt x="438" y="1109"/>
                      <a:pt x="641" y="597"/>
                      <a:pt x="736" y="73"/>
                    </a:cubicBezTo>
                    <a:cubicBezTo>
                      <a:pt x="736" y="27"/>
                      <a:pt x="706" y="1"/>
                      <a:pt x="6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7096;p55">
                <a:extLst>
                  <a:ext uri="{FF2B5EF4-FFF2-40B4-BE49-F238E27FC236}">
                    <a16:creationId xmlns:a16="http://schemas.microsoft.com/office/drawing/2014/main" id="{AA31AFAD-3EA9-4615-8FD9-7BA614697807}"/>
                  </a:ext>
                </a:extLst>
              </p:cNvPr>
              <p:cNvSpPr/>
              <p:nvPr/>
            </p:nvSpPr>
            <p:spPr>
              <a:xfrm>
                <a:off x="4597425" y="1994075"/>
                <a:ext cx="18575" cy="50350"/>
              </a:xfrm>
              <a:custGeom>
                <a:avLst/>
                <a:gdLst/>
                <a:ahLst/>
                <a:cxnLst/>
                <a:rect l="l" t="t" r="r" b="b"/>
                <a:pathLst>
                  <a:path w="743" h="2014" extrusionOk="0">
                    <a:moveTo>
                      <a:pt x="650" y="1"/>
                    </a:moveTo>
                    <a:cubicBezTo>
                      <a:pt x="619" y="1"/>
                      <a:pt x="588" y="19"/>
                      <a:pt x="578" y="62"/>
                    </a:cubicBezTo>
                    <a:cubicBezTo>
                      <a:pt x="388" y="693"/>
                      <a:pt x="138" y="1300"/>
                      <a:pt x="7" y="1943"/>
                    </a:cubicBezTo>
                    <a:cubicBezTo>
                      <a:pt x="0" y="1990"/>
                      <a:pt x="31" y="2014"/>
                      <a:pt x="63" y="2014"/>
                    </a:cubicBezTo>
                    <a:cubicBezTo>
                      <a:pt x="89" y="2014"/>
                      <a:pt x="115" y="1999"/>
                      <a:pt x="126" y="1967"/>
                    </a:cubicBezTo>
                    <a:cubicBezTo>
                      <a:pt x="364" y="1360"/>
                      <a:pt x="543" y="717"/>
                      <a:pt x="721" y="98"/>
                    </a:cubicBezTo>
                    <a:cubicBezTo>
                      <a:pt x="743" y="41"/>
                      <a:pt x="696" y="1"/>
                      <a:pt x="65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7097;p55">
                <a:extLst>
                  <a:ext uri="{FF2B5EF4-FFF2-40B4-BE49-F238E27FC236}">
                    <a16:creationId xmlns:a16="http://schemas.microsoft.com/office/drawing/2014/main" id="{B832FE94-6BF0-4C91-B862-052167421276}"/>
                  </a:ext>
                </a:extLst>
              </p:cNvPr>
              <p:cNvSpPr/>
              <p:nvPr/>
            </p:nvSpPr>
            <p:spPr>
              <a:xfrm>
                <a:off x="4512750" y="2126175"/>
                <a:ext cx="57525" cy="6900"/>
              </a:xfrm>
              <a:custGeom>
                <a:avLst/>
                <a:gdLst/>
                <a:ahLst/>
                <a:cxnLst/>
                <a:rect l="l" t="t" r="r" b="b"/>
                <a:pathLst>
                  <a:path w="2301" h="276" extrusionOk="0">
                    <a:moveTo>
                      <a:pt x="2171" y="1"/>
                    </a:moveTo>
                    <a:cubicBezTo>
                      <a:pt x="2163" y="1"/>
                      <a:pt x="2153" y="2"/>
                      <a:pt x="2144" y="5"/>
                    </a:cubicBezTo>
                    <a:cubicBezTo>
                      <a:pt x="1589" y="91"/>
                      <a:pt x="1035" y="146"/>
                      <a:pt x="475" y="146"/>
                    </a:cubicBezTo>
                    <a:cubicBezTo>
                      <a:pt x="337" y="146"/>
                      <a:pt x="199" y="143"/>
                      <a:pt x="60" y="136"/>
                    </a:cubicBezTo>
                    <a:cubicBezTo>
                      <a:pt x="1" y="136"/>
                      <a:pt x="1" y="195"/>
                      <a:pt x="48" y="207"/>
                    </a:cubicBezTo>
                    <a:cubicBezTo>
                      <a:pt x="386" y="252"/>
                      <a:pt x="723" y="276"/>
                      <a:pt x="1060" y="276"/>
                    </a:cubicBezTo>
                    <a:cubicBezTo>
                      <a:pt x="1437" y="276"/>
                      <a:pt x="1814" y="246"/>
                      <a:pt x="2191" y="183"/>
                    </a:cubicBezTo>
                    <a:cubicBezTo>
                      <a:pt x="2301" y="173"/>
                      <a:pt x="2269" y="1"/>
                      <a:pt x="217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7098;p55">
                <a:extLst>
                  <a:ext uri="{FF2B5EF4-FFF2-40B4-BE49-F238E27FC236}">
                    <a16:creationId xmlns:a16="http://schemas.microsoft.com/office/drawing/2014/main" id="{8EE834F5-748F-40FF-B4AE-14F11B3A7209}"/>
                  </a:ext>
                </a:extLst>
              </p:cNvPr>
              <p:cNvSpPr/>
              <p:nvPr/>
            </p:nvSpPr>
            <p:spPr>
              <a:xfrm>
                <a:off x="4573775" y="2126575"/>
                <a:ext cx="3600" cy="2700"/>
              </a:xfrm>
              <a:custGeom>
                <a:avLst/>
                <a:gdLst/>
                <a:ahLst/>
                <a:cxnLst/>
                <a:rect l="l" t="t" r="r" b="b"/>
                <a:pathLst>
                  <a:path w="144" h="108" extrusionOk="0">
                    <a:moveTo>
                      <a:pt x="60" y="1"/>
                    </a:moveTo>
                    <a:cubicBezTo>
                      <a:pt x="0" y="1"/>
                      <a:pt x="0" y="108"/>
                      <a:pt x="60" y="108"/>
                    </a:cubicBezTo>
                    <a:cubicBezTo>
                      <a:pt x="143" y="108"/>
                      <a:pt x="143" y="1"/>
                      <a:pt x="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7099;p55">
                <a:extLst>
                  <a:ext uri="{FF2B5EF4-FFF2-40B4-BE49-F238E27FC236}">
                    <a16:creationId xmlns:a16="http://schemas.microsoft.com/office/drawing/2014/main" id="{E34F95FF-1FC8-4735-9025-0BE3A7DED0D2}"/>
                  </a:ext>
                </a:extLst>
              </p:cNvPr>
              <p:cNvSpPr/>
              <p:nvPr/>
            </p:nvSpPr>
            <p:spPr>
              <a:xfrm>
                <a:off x="4540725" y="2142200"/>
                <a:ext cx="38425" cy="6000"/>
              </a:xfrm>
              <a:custGeom>
                <a:avLst/>
                <a:gdLst/>
                <a:ahLst/>
                <a:cxnLst/>
                <a:rect l="l" t="t" r="r" b="b"/>
                <a:pathLst>
                  <a:path w="1537" h="240" extrusionOk="0">
                    <a:moveTo>
                      <a:pt x="1039" y="1"/>
                    </a:moveTo>
                    <a:cubicBezTo>
                      <a:pt x="722" y="1"/>
                      <a:pt x="409" y="34"/>
                      <a:pt x="108" y="43"/>
                    </a:cubicBezTo>
                    <a:cubicBezTo>
                      <a:pt x="1" y="43"/>
                      <a:pt x="1" y="197"/>
                      <a:pt x="108" y="197"/>
                    </a:cubicBezTo>
                    <a:cubicBezTo>
                      <a:pt x="409" y="206"/>
                      <a:pt x="722" y="239"/>
                      <a:pt x="1039" y="239"/>
                    </a:cubicBezTo>
                    <a:cubicBezTo>
                      <a:pt x="1161" y="239"/>
                      <a:pt x="1283" y="234"/>
                      <a:pt x="1406" y="221"/>
                    </a:cubicBezTo>
                    <a:cubicBezTo>
                      <a:pt x="1537" y="209"/>
                      <a:pt x="1537" y="31"/>
                      <a:pt x="1406" y="19"/>
                    </a:cubicBezTo>
                    <a:cubicBezTo>
                      <a:pt x="1283" y="5"/>
                      <a:pt x="1161" y="1"/>
                      <a:pt x="103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7100;p55">
                <a:extLst>
                  <a:ext uri="{FF2B5EF4-FFF2-40B4-BE49-F238E27FC236}">
                    <a16:creationId xmlns:a16="http://schemas.microsoft.com/office/drawing/2014/main" id="{C417F8B4-B9F1-4BBE-B0A3-4455EB6C8379}"/>
                  </a:ext>
                </a:extLst>
              </p:cNvPr>
              <p:cNvSpPr/>
              <p:nvPr/>
            </p:nvSpPr>
            <p:spPr>
              <a:xfrm>
                <a:off x="4548875" y="2156325"/>
                <a:ext cx="30575" cy="9325"/>
              </a:xfrm>
              <a:custGeom>
                <a:avLst/>
                <a:gdLst/>
                <a:ahLst/>
                <a:cxnLst/>
                <a:rect l="l" t="t" r="r" b="b"/>
                <a:pathLst>
                  <a:path w="1223" h="373" extrusionOk="0">
                    <a:moveTo>
                      <a:pt x="592" y="1"/>
                    </a:moveTo>
                    <a:cubicBezTo>
                      <a:pt x="422" y="1"/>
                      <a:pt x="250" y="28"/>
                      <a:pt x="103" y="61"/>
                    </a:cubicBezTo>
                    <a:cubicBezTo>
                      <a:pt x="0" y="95"/>
                      <a:pt x="19" y="252"/>
                      <a:pt x="127" y="252"/>
                    </a:cubicBezTo>
                    <a:cubicBezTo>
                      <a:pt x="131" y="252"/>
                      <a:pt x="135" y="252"/>
                      <a:pt x="139" y="251"/>
                    </a:cubicBezTo>
                    <a:cubicBezTo>
                      <a:pt x="205" y="247"/>
                      <a:pt x="270" y="244"/>
                      <a:pt x="335" y="244"/>
                    </a:cubicBezTo>
                    <a:cubicBezTo>
                      <a:pt x="449" y="244"/>
                      <a:pt x="562" y="253"/>
                      <a:pt x="675" y="275"/>
                    </a:cubicBezTo>
                    <a:cubicBezTo>
                      <a:pt x="806" y="299"/>
                      <a:pt x="937" y="359"/>
                      <a:pt x="1092" y="370"/>
                    </a:cubicBezTo>
                    <a:cubicBezTo>
                      <a:pt x="1100" y="372"/>
                      <a:pt x="1107" y="373"/>
                      <a:pt x="1115" y="373"/>
                    </a:cubicBezTo>
                    <a:cubicBezTo>
                      <a:pt x="1222" y="373"/>
                      <a:pt x="1218" y="212"/>
                      <a:pt x="1151" y="156"/>
                    </a:cubicBezTo>
                    <a:cubicBezTo>
                      <a:pt x="996" y="40"/>
                      <a:pt x="795" y="1"/>
                      <a:pt x="59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7101;p55">
                <a:extLst>
                  <a:ext uri="{FF2B5EF4-FFF2-40B4-BE49-F238E27FC236}">
                    <a16:creationId xmlns:a16="http://schemas.microsoft.com/office/drawing/2014/main" id="{CD485DF6-A206-4DDF-A4FF-8C05E7B9F00D}"/>
                  </a:ext>
                </a:extLst>
              </p:cNvPr>
              <p:cNvSpPr/>
              <p:nvPr/>
            </p:nvSpPr>
            <p:spPr>
              <a:xfrm>
                <a:off x="4554500" y="2177475"/>
                <a:ext cx="22275" cy="8700"/>
              </a:xfrm>
              <a:custGeom>
                <a:avLst/>
                <a:gdLst/>
                <a:ahLst/>
                <a:cxnLst/>
                <a:rect l="l" t="t" r="r" b="b"/>
                <a:pathLst>
                  <a:path w="891" h="348" extrusionOk="0">
                    <a:moveTo>
                      <a:pt x="142" y="0"/>
                    </a:moveTo>
                    <a:cubicBezTo>
                      <a:pt x="20" y="0"/>
                      <a:pt x="1" y="204"/>
                      <a:pt x="117" y="227"/>
                    </a:cubicBezTo>
                    <a:cubicBezTo>
                      <a:pt x="315" y="282"/>
                      <a:pt x="493" y="347"/>
                      <a:pt x="688" y="347"/>
                    </a:cubicBezTo>
                    <a:cubicBezTo>
                      <a:pt x="704" y="347"/>
                      <a:pt x="720" y="347"/>
                      <a:pt x="736" y="346"/>
                    </a:cubicBezTo>
                    <a:cubicBezTo>
                      <a:pt x="831" y="346"/>
                      <a:pt x="891" y="179"/>
                      <a:pt x="795" y="144"/>
                    </a:cubicBezTo>
                    <a:cubicBezTo>
                      <a:pt x="581" y="48"/>
                      <a:pt x="379" y="36"/>
                      <a:pt x="152" y="1"/>
                    </a:cubicBezTo>
                    <a:cubicBezTo>
                      <a:pt x="149" y="0"/>
                      <a:pt x="145" y="0"/>
                      <a:pt x="1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7102;p55">
                <a:extLst>
                  <a:ext uri="{FF2B5EF4-FFF2-40B4-BE49-F238E27FC236}">
                    <a16:creationId xmlns:a16="http://schemas.microsoft.com/office/drawing/2014/main" id="{E877A4C9-69B9-4993-851A-78A40AD4A2D2}"/>
                  </a:ext>
                </a:extLst>
              </p:cNvPr>
              <p:cNvSpPr/>
              <p:nvPr/>
            </p:nvSpPr>
            <p:spPr>
              <a:xfrm>
                <a:off x="4569000" y="2189375"/>
                <a:ext cx="7175" cy="5700"/>
              </a:xfrm>
              <a:custGeom>
                <a:avLst/>
                <a:gdLst/>
                <a:ahLst/>
                <a:cxnLst/>
                <a:rect l="l" t="t" r="r" b="b"/>
                <a:pathLst>
                  <a:path w="287" h="228" extrusionOk="0">
                    <a:moveTo>
                      <a:pt x="156" y="1"/>
                    </a:moveTo>
                    <a:cubicBezTo>
                      <a:pt x="1" y="1"/>
                      <a:pt x="1" y="227"/>
                      <a:pt x="156" y="227"/>
                    </a:cubicBezTo>
                    <a:cubicBezTo>
                      <a:pt x="287" y="227"/>
                      <a:pt x="287" y="1"/>
                      <a:pt x="15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7103;p55">
                <a:extLst>
                  <a:ext uri="{FF2B5EF4-FFF2-40B4-BE49-F238E27FC236}">
                    <a16:creationId xmlns:a16="http://schemas.microsoft.com/office/drawing/2014/main" id="{654BF582-FE45-4AC7-A9D3-59EAE5FC7262}"/>
                  </a:ext>
                </a:extLst>
              </p:cNvPr>
              <p:cNvSpPr/>
              <p:nvPr/>
            </p:nvSpPr>
            <p:spPr>
              <a:xfrm>
                <a:off x="4572875" y="2205175"/>
                <a:ext cx="5100" cy="3575"/>
              </a:xfrm>
              <a:custGeom>
                <a:avLst/>
                <a:gdLst/>
                <a:ahLst/>
                <a:cxnLst/>
                <a:rect l="l" t="t" r="r" b="b"/>
                <a:pathLst>
                  <a:path w="204" h="143" extrusionOk="0">
                    <a:moveTo>
                      <a:pt x="96" y="0"/>
                    </a:moveTo>
                    <a:cubicBezTo>
                      <a:pt x="1" y="0"/>
                      <a:pt x="1" y="143"/>
                      <a:pt x="96" y="143"/>
                    </a:cubicBezTo>
                    <a:cubicBezTo>
                      <a:pt x="203" y="143"/>
                      <a:pt x="203" y="0"/>
                      <a:pt x="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7104;p55">
                <a:extLst>
                  <a:ext uri="{FF2B5EF4-FFF2-40B4-BE49-F238E27FC236}">
                    <a16:creationId xmlns:a16="http://schemas.microsoft.com/office/drawing/2014/main" id="{501F5F8F-46AA-4843-8ACB-37DD61F1A877}"/>
                  </a:ext>
                </a:extLst>
              </p:cNvPr>
              <p:cNvSpPr/>
              <p:nvPr/>
            </p:nvSpPr>
            <p:spPr>
              <a:xfrm>
                <a:off x="4348450" y="2585875"/>
                <a:ext cx="50600" cy="36200"/>
              </a:xfrm>
              <a:custGeom>
                <a:avLst/>
                <a:gdLst/>
                <a:ahLst/>
                <a:cxnLst/>
                <a:rect l="l" t="t" r="r" b="b"/>
                <a:pathLst>
                  <a:path w="2024" h="1448" extrusionOk="0">
                    <a:moveTo>
                      <a:pt x="84" y="0"/>
                    </a:moveTo>
                    <a:cubicBezTo>
                      <a:pt x="48" y="0"/>
                      <a:pt x="0" y="36"/>
                      <a:pt x="48" y="83"/>
                    </a:cubicBezTo>
                    <a:cubicBezTo>
                      <a:pt x="310" y="298"/>
                      <a:pt x="655" y="429"/>
                      <a:pt x="941" y="619"/>
                    </a:cubicBezTo>
                    <a:cubicBezTo>
                      <a:pt x="1262" y="857"/>
                      <a:pt x="1560" y="1143"/>
                      <a:pt x="1870" y="1429"/>
                    </a:cubicBezTo>
                    <a:cubicBezTo>
                      <a:pt x="1888" y="1442"/>
                      <a:pt x="1906" y="1448"/>
                      <a:pt x="1923" y="1448"/>
                    </a:cubicBezTo>
                    <a:cubicBezTo>
                      <a:pt x="1983" y="1448"/>
                      <a:pt x="2023" y="1377"/>
                      <a:pt x="1977" y="1322"/>
                    </a:cubicBezTo>
                    <a:cubicBezTo>
                      <a:pt x="1727" y="1012"/>
                      <a:pt x="1441" y="774"/>
                      <a:pt x="1120" y="536"/>
                    </a:cubicBezTo>
                    <a:cubicBezTo>
                      <a:pt x="822" y="322"/>
                      <a:pt x="441" y="6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105;p55">
                <a:extLst>
                  <a:ext uri="{FF2B5EF4-FFF2-40B4-BE49-F238E27FC236}">
                    <a16:creationId xmlns:a16="http://schemas.microsoft.com/office/drawing/2014/main" id="{93C51E7A-B14E-49FB-B5D7-19B7FF9FAD0F}"/>
                  </a:ext>
                </a:extLst>
              </p:cNvPr>
              <p:cNvSpPr/>
              <p:nvPr/>
            </p:nvSpPr>
            <p:spPr>
              <a:xfrm>
                <a:off x="4381975" y="2594075"/>
                <a:ext cx="41075" cy="28750"/>
              </a:xfrm>
              <a:custGeom>
                <a:avLst/>
                <a:gdLst/>
                <a:ahLst/>
                <a:cxnLst/>
                <a:rect l="l" t="t" r="r" b="b"/>
                <a:pathLst>
                  <a:path w="1643" h="1150" extrusionOk="0">
                    <a:moveTo>
                      <a:pt x="121" y="1"/>
                    </a:moveTo>
                    <a:cubicBezTo>
                      <a:pt x="55" y="1"/>
                      <a:pt x="1" y="85"/>
                      <a:pt x="64" y="148"/>
                    </a:cubicBezTo>
                    <a:cubicBezTo>
                      <a:pt x="505" y="529"/>
                      <a:pt x="969" y="875"/>
                      <a:pt x="1469" y="1137"/>
                    </a:cubicBezTo>
                    <a:cubicBezTo>
                      <a:pt x="1486" y="1146"/>
                      <a:pt x="1502" y="1150"/>
                      <a:pt x="1517" y="1150"/>
                    </a:cubicBezTo>
                    <a:cubicBezTo>
                      <a:pt x="1598" y="1150"/>
                      <a:pt x="1643" y="1032"/>
                      <a:pt x="1553" y="982"/>
                    </a:cubicBezTo>
                    <a:cubicBezTo>
                      <a:pt x="1076" y="696"/>
                      <a:pt x="624" y="386"/>
                      <a:pt x="183" y="29"/>
                    </a:cubicBezTo>
                    <a:cubicBezTo>
                      <a:pt x="163" y="9"/>
                      <a:pt x="141" y="1"/>
                      <a:pt x="1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106;p55">
                <a:extLst>
                  <a:ext uri="{FF2B5EF4-FFF2-40B4-BE49-F238E27FC236}">
                    <a16:creationId xmlns:a16="http://schemas.microsoft.com/office/drawing/2014/main" id="{A5F0B307-D278-4B68-9930-E286CBDAA0F1}"/>
                  </a:ext>
                </a:extLst>
              </p:cNvPr>
              <p:cNvSpPr/>
              <p:nvPr/>
            </p:nvSpPr>
            <p:spPr>
              <a:xfrm>
                <a:off x="4595800" y="2043650"/>
                <a:ext cx="32100" cy="91350"/>
              </a:xfrm>
              <a:custGeom>
                <a:avLst/>
                <a:gdLst/>
                <a:ahLst/>
                <a:cxnLst/>
                <a:rect l="l" t="t" r="r" b="b"/>
                <a:pathLst>
                  <a:path w="1284" h="3654" extrusionOk="0">
                    <a:moveTo>
                      <a:pt x="1178" y="1"/>
                    </a:moveTo>
                    <a:cubicBezTo>
                      <a:pt x="1139" y="1"/>
                      <a:pt x="1099" y="24"/>
                      <a:pt x="1084" y="79"/>
                    </a:cubicBezTo>
                    <a:cubicBezTo>
                      <a:pt x="882" y="817"/>
                      <a:pt x="655" y="1579"/>
                      <a:pt x="453" y="2318"/>
                    </a:cubicBezTo>
                    <a:cubicBezTo>
                      <a:pt x="358" y="2639"/>
                      <a:pt x="1" y="3270"/>
                      <a:pt x="215" y="3592"/>
                    </a:cubicBezTo>
                    <a:cubicBezTo>
                      <a:pt x="235" y="3623"/>
                      <a:pt x="274" y="3653"/>
                      <a:pt x="323" y="3653"/>
                    </a:cubicBezTo>
                    <a:cubicBezTo>
                      <a:pt x="330" y="3653"/>
                      <a:pt x="338" y="3653"/>
                      <a:pt x="346" y="3651"/>
                    </a:cubicBezTo>
                    <a:cubicBezTo>
                      <a:pt x="429" y="3604"/>
                      <a:pt x="465" y="3568"/>
                      <a:pt x="477" y="3484"/>
                    </a:cubicBezTo>
                    <a:cubicBezTo>
                      <a:pt x="489" y="3437"/>
                      <a:pt x="465" y="3377"/>
                      <a:pt x="429" y="3365"/>
                    </a:cubicBezTo>
                    <a:cubicBezTo>
                      <a:pt x="417" y="3365"/>
                      <a:pt x="417" y="3353"/>
                      <a:pt x="405" y="3353"/>
                    </a:cubicBezTo>
                    <a:cubicBezTo>
                      <a:pt x="401" y="3346"/>
                      <a:pt x="396" y="3343"/>
                      <a:pt x="390" y="3343"/>
                    </a:cubicBezTo>
                    <a:cubicBezTo>
                      <a:pt x="379" y="3343"/>
                      <a:pt x="366" y="3353"/>
                      <a:pt x="358" y="3353"/>
                    </a:cubicBezTo>
                    <a:cubicBezTo>
                      <a:pt x="512" y="2961"/>
                      <a:pt x="774" y="2008"/>
                      <a:pt x="810" y="1877"/>
                    </a:cubicBezTo>
                    <a:cubicBezTo>
                      <a:pt x="953" y="1294"/>
                      <a:pt x="1120" y="698"/>
                      <a:pt x="1263" y="115"/>
                    </a:cubicBezTo>
                    <a:cubicBezTo>
                      <a:pt x="1283" y="46"/>
                      <a:pt x="1232" y="1"/>
                      <a:pt x="11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107;p55">
                <a:extLst>
                  <a:ext uri="{FF2B5EF4-FFF2-40B4-BE49-F238E27FC236}">
                    <a16:creationId xmlns:a16="http://schemas.microsoft.com/office/drawing/2014/main" id="{60FD2BDD-0666-47C2-A86F-9F895E97B838}"/>
                  </a:ext>
                </a:extLst>
              </p:cNvPr>
              <p:cNvSpPr/>
              <p:nvPr/>
            </p:nvSpPr>
            <p:spPr>
              <a:xfrm>
                <a:off x="4610800" y="2055000"/>
                <a:ext cx="26475" cy="68650"/>
              </a:xfrm>
              <a:custGeom>
                <a:avLst/>
                <a:gdLst/>
                <a:ahLst/>
                <a:cxnLst/>
                <a:rect l="l" t="t" r="r" b="b"/>
                <a:pathLst>
                  <a:path w="1059" h="2746" extrusionOk="0">
                    <a:moveTo>
                      <a:pt x="934" y="1"/>
                    </a:moveTo>
                    <a:cubicBezTo>
                      <a:pt x="897" y="1"/>
                      <a:pt x="859" y="20"/>
                      <a:pt x="841" y="66"/>
                    </a:cubicBezTo>
                    <a:cubicBezTo>
                      <a:pt x="722" y="494"/>
                      <a:pt x="591" y="935"/>
                      <a:pt x="448" y="1364"/>
                    </a:cubicBezTo>
                    <a:cubicBezTo>
                      <a:pt x="293" y="1792"/>
                      <a:pt x="91" y="2209"/>
                      <a:pt x="8" y="2638"/>
                    </a:cubicBezTo>
                    <a:cubicBezTo>
                      <a:pt x="0" y="2699"/>
                      <a:pt x="42" y="2745"/>
                      <a:pt x="88" y="2745"/>
                    </a:cubicBezTo>
                    <a:cubicBezTo>
                      <a:pt x="114" y="2745"/>
                      <a:pt x="141" y="2731"/>
                      <a:pt x="163" y="2697"/>
                    </a:cubicBezTo>
                    <a:cubicBezTo>
                      <a:pt x="639" y="1983"/>
                      <a:pt x="817" y="935"/>
                      <a:pt x="1044" y="125"/>
                    </a:cubicBezTo>
                    <a:cubicBezTo>
                      <a:pt x="1058" y="52"/>
                      <a:pt x="996" y="1"/>
                      <a:pt x="93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108;p55">
                <a:extLst>
                  <a:ext uri="{FF2B5EF4-FFF2-40B4-BE49-F238E27FC236}">
                    <a16:creationId xmlns:a16="http://schemas.microsoft.com/office/drawing/2014/main" id="{A5BAE357-0F83-4CC0-A197-B0B0075E72A0}"/>
                  </a:ext>
                </a:extLst>
              </p:cNvPr>
              <p:cNvSpPr/>
              <p:nvPr/>
            </p:nvSpPr>
            <p:spPr>
              <a:xfrm>
                <a:off x="4003350" y="3190950"/>
                <a:ext cx="63825" cy="13425"/>
              </a:xfrm>
              <a:custGeom>
                <a:avLst/>
                <a:gdLst/>
                <a:ahLst/>
                <a:cxnLst/>
                <a:rect l="l" t="t" r="r" b="b"/>
                <a:pathLst>
                  <a:path w="2553" h="537" extrusionOk="0">
                    <a:moveTo>
                      <a:pt x="161" y="0"/>
                    </a:moveTo>
                    <a:cubicBezTo>
                      <a:pt x="46" y="0"/>
                      <a:pt x="1" y="172"/>
                      <a:pt x="124" y="217"/>
                    </a:cubicBezTo>
                    <a:cubicBezTo>
                      <a:pt x="686" y="369"/>
                      <a:pt x="1347" y="537"/>
                      <a:pt x="1967" y="537"/>
                    </a:cubicBezTo>
                    <a:cubicBezTo>
                      <a:pt x="2122" y="537"/>
                      <a:pt x="2274" y="526"/>
                      <a:pt x="2422" y="502"/>
                    </a:cubicBezTo>
                    <a:cubicBezTo>
                      <a:pt x="2553" y="467"/>
                      <a:pt x="2553" y="241"/>
                      <a:pt x="2422" y="229"/>
                    </a:cubicBezTo>
                    <a:cubicBezTo>
                      <a:pt x="1672" y="121"/>
                      <a:pt x="934" y="169"/>
                      <a:pt x="184" y="2"/>
                    </a:cubicBezTo>
                    <a:cubicBezTo>
                      <a:pt x="176" y="1"/>
                      <a:pt x="169" y="0"/>
                      <a:pt x="16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7109;p55">
                <a:extLst>
                  <a:ext uri="{FF2B5EF4-FFF2-40B4-BE49-F238E27FC236}">
                    <a16:creationId xmlns:a16="http://schemas.microsoft.com/office/drawing/2014/main" id="{CC287689-30A8-43AE-8E1B-284B2C0E73E9}"/>
                  </a:ext>
                </a:extLst>
              </p:cNvPr>
              <p:cNvSpPr/>
              <p:nvPr/>
            </p:nvSpPr>
            <p:spPr>
              <a:xfrm>
                <a:off x="4021800" y="3173675"/>
                <a:ext cx="52825" cy="14100"/>
              </a:xfrm>
              <a:custGeom>
                <a:avLst/>
                <a:gdLst/>
                <a:ahLst/>
                <a:cxnLst/>
                <a:rect l="l" t="t" r="r" b="b"/>
                <a:pathLst>
                  <a:path w="2113" h="564" extrusionOk="0">
                    <a:moveTo>
                      <a:pt x="137" y="1"/>
                    </a:moveTo>
                    <a:cubicBezTo>
                      <a:pt x="35" y="1"/>
                      <a:pt x="0" y="148"/>
                      <a:pt x="101" y="181"/>
                    </a:cubicBezTo>
                    <a:cubicBezTo>
                      <a:pt x="614" y="349"/>
                      <a:pt x="1220" y="563"/>
                      <a:pt x="1772" y="563"/>
                    </a:cubicBezTo>
                    <a:cubicBezTo>
                      <a:pt x="1847" y="563"/>
                      <a:pt x="1921" y="559"/>
                      <a:pt x="1994" y="551"/>
                    </a:cubicBezTo>
                    <a:cubicBezTo>
                      <a:pt x="2077" y="539"/>
                      <a:pt x="2113" y="420"/>
                      <a:pt x="2017" y="384"/>
                    </a:cubicBezTo>
                    <a:cubicBezTo>
                      <a:pt x="1720" y="301"/>
                      <a:pt x="1398" y="277"/>
                      <a:pt x="1089" y="217"/>
                    </a:cubicBezTo>
                    <a:cubicBezTo>
                      <a:pt x="767" y="158"/>
                      <a:pt x="458" y="86"/>
                      <a:pt x="160" y="3"/>
                    </a:cubicBezTo>
                    <a:cubicBezTo>
                      <a:pt x="152" y="1"/>
                      <a:pt x="145" y="1"/>
                      <a:pt x="13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7110;p55">
                <a:extLst>
                  <a:ext uri="{FF2B5EF4-FFF2-40B4-BE49-F238E27FC236}">
                    <a16:creationId xmlns:a16="http://schemas.microsoft.com/office/drawing/2014/main" id="{F2175387-2F0D-4914-9603-2730955C20BE}"/>
                  </a:ext>
                </a:extLst>
              </p:cNvPr>
              <p:cNvSpPr/>
              <p:nvPr/>
            </p:nvSpPr>
            <p:spPr>
              <a:xfrm>
                <a:off x="4043850" y="3161775"/>
                <a:ext cx="39125" cy="12225"/>
              </a:xfrm>
              <a:custGeom>
                <a:avLst/>
                <a:gdLst/>
                <a:ahLst/>
                <a:cxnLst/>
                <a:rect l="l" t="t" r="r" b="b"/>
                <a:pathLst>
                  <a:path w="1565" h="489" extrusionOk="0">
                    <a:moveTo>
                      <a:pt x="186" y="1"/>
                    </a:moveTo>
                    <a:cubicBezTo>
                      <a:pt x="57" y="1"/>
                      <a:pt x="0" y="206"/>
                      <a:pt x="147" y="229"/>
                    </a:cubicBezTo>
                    <a:cubicBezTo>
                      <a:pt x="373" y="288"/>
                      <a:pt x="635" y="336"/>
                      <a:pt x="873" y="396"/>
                    </a:cubicBezTo>
                    <a:cubicBezTo>
                      <a:pt x="1038" y="434"/>
                      <a:pt x="1202" y="489"/>
                      <a:pt x="1366" y="489"/>
                    </a:cubicBezTo>
                    <a:cubicBezTo>
                      <a:pt x="1404" y="489"/>
                      <a:pt x="1443" y="486"/>
                      <a:pt x="1481" y="479"/>
                    </a:cubicBezTo>
                    <a:cubicBezTo>
                      <a:pt x="1564" y="455"/>
                      <a:pt x="1564" y="324"/>
                      <a:pt x="1516" y="276"/>
                    </a:cubicBezTo>
                    <a:cubicBezTo>
                      <a:pt x="1338" y="157"/>
                      <a:pt x="1112" y="157"/>
                      <a:pt x="897" y="122"/>
                    </a:cubicBezTo>
                    <a:cubicBezTo>
                      <a:pt x="659" y="74"/>
                      <a:pt x="445" y="38"/>
                      <a:pt x="207" y="3"/>
                    </a:cubicBezTo>
                    <a:cubicBezTo>
                      <a:pt x="200" y="1"/>
                      <a:pt x="193" y="1"/>
                      <a:pt x="18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7111;p55">
                <a:extLst>
                  <a:ext uri="{FF2B5EF4-FFF2-40B4-BE49-F238E27FC236}">
                    <a16:creationId xmlns:a16="http://schemas.microsoft.com/office/drawing/2014/main" id="{C95DC90D-4FBA-4D2A-A008-EFCAB4FBBBA3}"/>
                  </a:ext>
                </a:extLst>
              </p:cNvPr>
              <p:cNvSpPr/>
              <p:nvPr/>
            </p:nvSpPr>
            <p:spPr>
              <a:xfrm>
                <a:off x="4062500" y="3141275"/>
                <a:ext cx="18425" cy="7875"/>
              </a:xfrm>
              <a:custGeom>
                <a:avLst/>
                <a:gdLst/>
                <a:ahLst/>
                <a:cxnLst/>
                <a:rect l="l" t="t" r="r" b="b"/>
                <a:pathLst>
                  <a:path w="737" h="315" extrusionOk="0">
                    <a:moveTo>
                      <a:pt x="139" y="0"/>
                    </a:moveTo>
                    <a:cubicBezTo>
                      <a:pt x="30" y="0"/>
                      <a:pt x="0" y="157"/>
                      <a:pt x="104" y="192"/>
                    </a:cubicBezTo>
                    <a:cubicBezTo>
                      <a:pt x="258" y="239"/>
                      <a:pt x="425" y="263"/>
                      <a:pt x="568" y="311"/>
                    </a:cubicBezTo>
                    <a:cubicBezTo>
                      <a:pt x="578" y="314"/>
                      <a:pt x="587" y="315"/>
                      <a:pt x="596" y="315"/>
                    </a:cubicBezTo>
                    <a:cubicBezTo>
                      <a:pt x="696" y="315"/>
                      <a:pt x="737" y="142"/>
                      <a:pt x="628" y="120"/>
                    </a:cubicBezTo>
                    <a:cubicBezTo>
                      <a:pt x="473" y="73"/>
                      <a:pt x="318" y="49"/>
                      <a:pt x="151" y="1"/>
                    </a:cubicBezTo>
                    <a:cubicBezTo>
                      <a:pt x="147" y="1"/>
                      <a:pt x="143" y="0"/>
                      <a:pt x="13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7112;p55">
                <a:extLst>
                  <a:ext uri="{FF2B5EF4-FFF2-40B4-BE49-F238E27FC236}">
                    <a16:creationId xmlns:a16="http://schemas.microsoft.com/office/drawing/2014/main" id="{8157F177-FBAB-4F2A-889F-5A36D165953A}"/>
                  </a:ext>
                </a:extLst>
              </p:cNvPr>
              <p:cNvSpPr/>
              <p:nvPr/>
            </p:nvSpPr>
            <p:spPr>
              <a:xfrm>
                <a:off x="4076400" y="3131175"/>
                <a:ext cx="2700" cy="2400"/>
              </a:xfrm>
              <a:custGeom>
                <a:avLst/>
                <a:gdLst/>
                <a:ahLst/>
                <a:cxnLst/>
                <a:rect l="l" t="t" r="r" b="b"/>
                <a:pathLst>
                  <a:path w="108" h="96" extrusionOk="0">
                    <a:moveTo>
                      <a:pt x="48" y="0"/>
                    </a:moveTo>
                    <a:cubicBezTo>
                      <a:pt x="0" y="0"/>
                      <a:pt x="0" y="96"/>
                      <a:pt x="48" y="96"/>
                    </a:cubicBezTo>
                    <a:cubicBezTo>
                      <a:pt x="107" y="96"/>
                      <a:pt x="107" y="0"/>
                      <a:pt x="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7113;p55">
                <a:extLst>
                  <a:ext uri="{FF2B5EF4-FFF2-40B4-BE49-F238E27FC236}">
                    <a16:creationId xmlns:a16="http://schemas.microsoft.com/office/drawing/2014/main" id="{49A20CFD-DD8C-45CE-BF37-671473BC8052}"/>
                  </a:ext>
                </a:extLst>
              </p:cNvPr>
              <p:cNvSpPr/>
              <p:nvPr/>
            </p:nvSpPr>
            <p:spPr>
              <a:xfrm>
                <a:off x="4077275" y="3126100"/>
                <a:ext cx="625" cy="625"/>
              </a:xfrm>
              <a:custGeom>
                <a:avLst/>
                <a:gdLst/>
                <a:ahLst/>
                <a:cxnLst/>
                <a:rect l="l" t="t" r="r" b="b"/>
                <a:pathLst>
                  <a:path w="25" h="25" extrusionOk="0">
                    <a:moveTo>
                      <a:pt x="13" y="1"/>
                    </a:moveTo>
                    <a:cubicBezTo>
                      <a:pt x="1" y="1"/>
                      <a:pt x="1" y="25"/>
                      <a:pt x="13" y="25"/>
                    </a:cubicBezTo>
                    <a:cubicBezTo>
                      <a:pt x="25" y="25"/>
                      <a:pt x="25" y="1"/>
                      <a:pt x="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7114;p55">
                <a:extLst>
                  <a:ext uri="{FF2B5EF4-FFF2-40B4-BE49-F238E27FC236}">
                    <a16:creationId xmlns:a16="http://schemas.microsoft.com/office/drawing/2014/main" id="{4B7A3E6C-4495-4973-A123-8C752EF9F5B9}"/>
                  </a:ext>
                </a:extLst>
              </p:cNvPr>
              <p:cNvSpPr/>
              <p:nvPr/>
            </p:nvSpPr>
            <p:spPr>
              <a:xfrm>
                <a:off x="4309750" y="2626950"/>
                <a:ext cx="4500" cy="3575"/>
              </a:xfrm>
              <a:custGeom>
                <a:avLst/>
                <a:gdLst/>
                <a:ahLst/>
                <a:cxnLst/>
                <a:rect l="l" t="t" r="r" b="b"/>
                <a:pathLst>
                  <a:path w="180" h="143" extrusionOk="0">
                    <a:moveTo>
                      <a:pt x="84" y="0"/>
                    </a:moveTo>
                    <a:cubicBezTo>
                      <a:pt x="1" y="0"/>
                      <a:pt x="1" y="143"/>
                      <a:pt x="84" y="143"/>
                    </a:cubicBezTo>
                    <a:cubicBezTo>
                      <a:pt x="179" y="143"/>
                      <a:pt x="179" y="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7115;p55">
                <a:extLst>
                  <a:ext uri="{FF2B5EF4-FFF2-40B4-BE49-F238E27FC236}">
                    <a16:creationId xmlns:a16="http://schemas.microsoft.com/office/drawing/2014/main" id="{433FD4EC-FAEF-4076-987C-7AF9260A5712}"/>
                  </a:ext>
                </a:extLst>
              </p:cNvPr>
              <p:cNvSpPr/>
              <p:nvPr/>
            </p:nvSpPr>
            <p:spPr>
              <a:xfrm>
                <a:off x="4093325" y="2379900"/>
                <a:ext cx="147700" cy="48350"/>
              </a:xfrm>
              <a:custGeom>
                <a:avLst/>
                <a:gdLst/>
                <a:ahLst/>
                <a:cxnLst/>
                <a:rect l="l" t="t" r="r" b="b"/>
                <a:pathLst>
                  <a:path w="5908" h="1934" extrusionOk="0">
                    <a:moveTo>
                      <a:pt x="178" y="1"/>
                    </a:moveTo>
                    <a:cubicBezTo>
                      <a:pt x="64" y="1"/>
                      <a:pt x="0" y="169"/>
                      <a:pt x="109" y="238"/>
                    </a:cubicBezTo>
                    <a:cubicBezTo>
                      <a:pt x="1688" y="1238"/>
                      <a:pt x="3537" y="1934"/>
                      <a:pt x="5420" y="1934"/>
                    </a:cubicBezTo>
                    <a:cubicBezTo>
                      <a:pt x="5511" y="1934"/>
                      <a:pt x="5602" y="1932"/>
                      <a:pt x="5693" y="1929"/>
                    </a:cubicBezTo>
                    <a:cubicBezTo>
                      <a:pt x="5907" y="1905"/>
                      <a:pt x="5907" y="1631"/>
                      <a:pt x="5693" y="1595"/>
                    </a:cubicBezTo>
                    <a:cubicBezTo>
                      <a:pt x="3728" y="1405"/>
                      <a:pt x="1978" y="1036"/>
                      <a:pt x="252" y="24"/>
                    </a:cubicBezTo>
                    <a:cubicBezTo>
                      <a:pt x="226" y="8"/>
                      <a:pt x="201" y="1"/>
                      <a:pt x="1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7116;p55">
                <a:extLst>
                  <a:ext uri="{FF2B5EF4-FFF2-40B4-BE49-F238E27FC236}">
                    <a16:creationId xmlns:a16="http://schemas.microsoft.com/office/drawing/2014/main" id="{8D37C559-08F3-49BC-9F9A-4E653B282D4C}"/>
                  </a:ext>
                </a:extLst>
              </p:cNvPr>
              <p:cNvSpPr/>
              <p:nvPr/>
            </p:nvSpPr>
            <p:spPr>
              <a:xfrm>
                <a:off x="4150575" y="2380275"/>
                <a:ext cx="90725" cy="30950"/>
              </a:xfrm>
              <a:custGeom>
                <a:avLst/>
                <a:gdLst/>
                <a:ahLst/>
                <a:cxnLst/>
                <a:rect l="l" t="t" r="r" b="b"/>
                <a:pathLst>
                  <a:path w="3629" h="1238" extrusionOk="0">
                    <a:moveTo>
                      <a:pt x="150" y="0"/>
                    </a:moveTo>
                    <a:cubicBezTo>
                      <a:pt x="61" y="0"/>
                      <a:pt x="1" y="132"/>
                      <a:pt x="105" y="164"/>
                    </a:cubicBezTo>
                    <a:cubicBezTo>
                      <a:pt x="1153" y="640"/>
                      <a:pt x="2343" y="1116"/>
                      <a:pt x="3522" y="1235"/>
                    </a:cubicBezTo>
                    <a:cubicBezTo>
                      <a:pt x="3530" y="1237"/>
                      <a:pt x="3537" y="1238"/>
                      <a:pt x="3543" y="1238"/>
                    </a:cubicBezTo>
                    <a:cubicBezTo>
                      <a:pt x="3629" y="1238"/>
                      <a:pt x="3624" y="1102"/>
                      <a:pt x="3558" y="1080"/>
                    </a:cubicBezTo>
                    <a:cubicBezTo>
                      <a:pt x="2427" y="723"/>
                      <a:pt x="1296" y="485"/>
                      <a:pt x="188" y="9"/>
                    </a:cubicBezTo>
                    <a:cubicBezTo>
                      <a:pt x="175" y="3"/>
                      <a:pt x="162" y="0"/>
                      <a:pt x="15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7117;p55">
                <a:extLst>
                  <a:ext uri="{FF2B5EF4-FFF2-40B4-BE49-F238E27FC236}">
                    <a16:creationId xmlns:a16="http://schemas.microsoft.com/office/drawing/2014/main" id="{C01E1F42-2D18-44C8-A4A4-1EC97EB83A5C}"/>
                  </a:ext>
                </a:extLst>
              </p:cNvPr>
              <p:cNvSpPr/>
              <p:nvPr/>
            </p:nvSpPr>
            <p:spPr>
              <a:xfrm>
                <a:off x="4171325" y="2364800"/>
                <a:ext cx="67025" cy="23750"/>
              </a:xfrm>
              <a:custGeom>
                <a:avLst/>
                <a:gdLst/>
                <a:ahLst/>
                <a:cxnLst/>
                <a:rect l="l" t="t" r="r" b="b"/>
                <a:pathLst>
                  <a:path w="2681" h="950" extrusionOk="0">
                    <a:moveTo>
                      <a:pt x="132" y="1"/>
                    </a:moveTo>
                    <a:cubicBezTo>
                      <a:pt x="46" y="1"/>
                      <a:pt x="0" y="145"/>
                      <a:pt x="85" y="187"/>
                    </a:cubicBezTo>
                    <a:cubicBezTo>
                      <a:pt x="847" y="521"/>
                      <a:pt x="1728" y="902"/>
                      <a:pt x="2573" y="949"/>
                    </a:cubicBezTo>
                    <a:cubicBezTo>
                      <a:pt x="2680" y="949"/>
                      <a:pt x="2680" y="818"/>
                      <a:pt x="2609" y="771"/>
                    </a:cubicBezTo>
                    <a:cubicBezTo>
                      <a:pt x="1799" y="473"/>
                      <a:pt x="966" y="330"/>
                      <a:pt x="168" y="9"/>
                    </a:cubicBezTo>
                    <a:cubicBezTo>
                      <a:pt x="155" y="3"/>
                      <a:pt x="144" y="1"/>
                      <a:pt x="13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7118;p55">
                <a:extLst>
                  <a:ext uri="{FF2B5EF4-FFF2-40B4-BE49-F238E27FC236}">
                    <a16:creationId xmlns:a16="http://schemas.microsoft.com/office/drawing/2014/main" id="{E870FFA9-84D2-4258-A95E-5060E238262D}"/>
                  </a:ext>
                </a:extLst>
              </p:cNvPr>
              <p:cNvSpPr/>
              <p:nvPr/>
            </p:nvSpPr>
            <p:spPr>
              <a:xfrm>
                <a:off x="4193850" y="2359000"/>
                <a:ext cx="44775" cy="12025"/>
              </a:xfrm>
              <a:custGeom>
                <a:avLst/>
                <a:gdLst/>
                <a:ahLst/>
                <a:cxnLst/>
                <a:rect l="l" t="t" r="r" b="b"/>
                <a:pathLst>
                  <a:path w="1791" h="481" extrusionOk="0">
                    <a:moveTo>
                      <a:pt x="163" y="1"/>
                    </a:moveTo>
                    <a:cubicBezTo>
                      <a:pt x="47" y="1"/>
                      <a:pt x="0" y="184"/>
                      <a:pt x="124" y="229"/>
                    </a:cubicBezTo>
                    <a:cubicBezTo>
                      <a:pt x="509" y="369"/>
                      <a:pt x="945" y="481"/>
                      <a:pt x="1364" y="481"/>
                    </a:cubicBezTo>
                    <a:cubicBezTo>
                      <a:pt x="1476" y="481"/>
                      <a:pt x="1587" y="473"/>
                      <a:pt x="1696" y="455"/>
                    </a:cubicBezTo>
                    <a:cubicBezTo>
                      <a:pt x="1791" y="443"/>
                      <a:pt x="1791" y="288"/>
                      <a:pt x="1696" y="276"/>
                    </a:cubicBezTo>
                    <a:cubicBezTo>
                      <a:pt x="1196" y="181"/>
                      <a:pt x="696" y="169"/>
                      <a:pt x="184" y="3"/>
                    </a:cubicBezTo>
                    <a:cubicBezTo>
                      <a:pt x="176" y="1"/>
                      <a:pt x="169" y="1"/>
                      <a:pt x="16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7119;p55">
                <a:extLst>
                  <a:ext uri="{FF2B5EF4-FFF2-40B4-BE49-F238E27FC236}">
                    <a16:creationId xmlns:a16="http://schemas.microsoft.com/office/drawing/2014/main" id="{AE0F44C8-3DC7-494B-ACF3-FEDE06D60422}"/>
                  </a:ext>
                </a:extLst>
              </p:cNvPr>
              <p:cNvSpPr/>
              <p:nvPr/>
            </p:nvSpPr>
            <p:spPr>
              <a:xfrm>
                <a:off x="4205050" y="2341925"/>
                <a:ext cx="31550" cy="11300"/>
              </a:xfrm>
              <a:custGeom>
                <a:avLst/>
                <a:gdLst/>
                <a:ahLst/>
                <a:cxnLst/>
                <a:rect l="l" t="t" r="r" b="b"/>
                <a:pathLst>
                  <a:path w="1262" h="452" extrusionOk="0">
                    <a:moveTo>
                      <a:pt x="159" y="0"/>
                    </a:moveTo>
                    <a:cubicBezTo>
                      <a:pt x="36" y="0"/>
                      <a:pt x="0" y="190"/>
                      <a:pt x="140" y="233"/>
                    </a:cubicBezTo>
                    <a:cubicBezTo>
                      <a:pt x="450" y="316"/>
                      <a:pt x="760" y="412"/>
                      <a:pt x="1069" y="447"/>
                    </a:cubicBezTo>
                    <a:cubicBezTo>
                      <a:pt x="1081" y="450"/>
                      <a:pt x="1092" y="452"/>
                      <a:pt x="1102" y="452"/>
                    </a:cubicBezTo>
                    <a:cubicBezTo>
                      <a:pt x="1220" y="452"/>
                      <a:pt x="1261" y="278"/>
                      <a:pt x="1141" y="245"/>
                    </a:cubicBezTo>
                    <a:cubicBezTo>
                      <a:pt x="843" y="138"/>
                      <a:pt x="510" y="78"/>
                      <a:pt x="200" y="7"/>
                    </a:cubicBezTo>
                    <a:cubicBezTo>
                      <a:pt x="185" y="2"/>
                      <a:pt x="172" y="0"/>
                      <a:pt x="15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7120;p55">
                <a:extLst>
                  <a:ext uri="{FF2B5EF4-FFF2-40B4-BE49-F238E27FC236}">
                    <a16:creationId xmlns:a16="http://schemas.microsoft.com/office/drawing/2014/main" id="{03BBE158-3ABD-4A14-88F8-8C3CA9901A98}"/>
                  </a:ext>
                </a:extLst>
              </p:cNvPr>
              <p:cNvSpPr/>
              <p:nvPr/>
            </p:nvSpPr>
            <p:spPr>
              <a:xfrm>
                <a:off x="4226100" y="2321250"/>
                <a:ext cx="7475" cy="5975"/>
              </a:xfrm>
              <a:custGeom>
                <a:avLst/>
                <a:gdLst/>
                <a:ahLst/>
                <a:cxnLst/>
                <a:rect l="l" t="t" r="r" b="b"/>
                <a:pathLst>
                  <a:path w="299" h="239" extrusionOk="0">
                    <a:moveTo>
                      <a:pt x="144" y="0"/>
                    </a:moveTo>
                    <a:cubicBezTo>
                      <a:pt x="1" y="0"/>
                      <a:pt x="1" y="239"/>
                      <a:pt x="144" y="239"/>
                    </a:cubicBezTo>
                    <a:cubicBezTo>
                      <a:pt x="299" y="239"/>
                      <a:pt x="299" y="0"/>
                      <a:pt x="14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7121;p55">
                <a:extLst>
                  <a:ext uri="{FF2B5EF4-FFF2-40B4-BE49-F238E27FC236}">
                    <a16:creationId xmlns:a16="http://schemas.microsoft.com/office/drawing/2014/main" id="{D5211F08-F461-42C3-B469-26BAEDF3FB43}"/>
                  </a:ext>
                </a:extLst>
              </p:cNvPr>
              <p:cNvSpPr/>
              <p:nvPr/>
            </p:nvSpPr>
            <p:spPr>
              <a:xfrm>
                <a:off x="4794325" y="3185650"/>
                <a:ext cx="51825" cy="8550"/>
              </a:xfrm>
              <a:custGeom>
                <a:avLst/>
                <a:gdLst/>
                <a:ahLst/>
                <a:cxnLst/>
                <a:rect l="l" t="t" r="r" b="b"/>
                <a:pathLst>
                  <a:path w="2073" h="342" extrusionOk="0">
                    <a:moveTo>
                      <a:pt x="156" y="0"/>
                    </a:moveTo>
                    <a:cubicBezTo>
                      <a:pt x="1" y="0"/>
                      <a:pt x="1" y="238"/>
                      <a:pt x="156" y="238"/>
                    </a:cubicBezTo>
                    <a:cubicBezTo>
                      <a:pt x="650" y="268"/>
                      <a:pt x="1152" y="341"/>
                      <a:pt x="1641" y="341"/>
                    </a:cubicBezTo>
                    <a:cubicBezTo>
                      <a:pt x="1730" y="341"/>
                      <a:pt x="1818" y="339"/>
                      <a:pt x="1906" y="333"/>
                    </a:cubicBezTo>
                    <a:cubicBezTo>
                      <a:pt x="2025" y="333"/>
                      <a:pt x="2073" y="131"/>
                      <a:pt x="1942" y="119"/>
                    </a:cubicBezTo>
                    <a:cubicBezTo>
                      <a:pt x="1358" y="24"/>
                      <a:pt x="751" y="24"/>
                      <a:pt x="15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7122;p55">
                <a:extLst>
                  <a:ext uri="{FF2B5EF4-FFF2-40B4-BE49-F238E27FC236}">
                    <a16:creationId xmlns:a16="http://schemas.microsoft.com/office/drawing/2014/main" id="{90545ECC-AEC9-40B3-98FB-B0D098B412E5}"/>
                  </a:ext>
                </a:extLst>
              </p:cNvPr>
              <p:cNvSpPr/>
              <p:nvPr/>
            </p:nvSpPr>
            <p:spPr>
              <a:xfrm>
                <a:off x="4815475" y="3159150"/>
                <a:ext cx="27400" cy="5675"/>
              </a:xfrm>
              <a:custGeom>
                <a:avLst/>
                <a:gdLst/>
                <a:ahLst/>
                <a:cxnLst/>
                <a:rect l="l" t="t" r="r" b="b"/>
                <a:pathLst>
                  <a:path w="1096" h="227" extrusionOk="0">
                    <a:moveTo>
                      <a:pt x="941" y="0"/>
                    </a:moveTo>
                    <a:cubicBezTo>
                      <a:pt x="679" y="0"/>
                      <a:pt x="393" y="0"/>
                      <a:pt x="131" y="12"/>
                    </a:cubicBezTo>
                    <a:cubicBezTo>
                      <a:pt x="128" y="12"/>
                      <a:pt x="124" y="12"/>
                      <a:pt x="120" y="12"/>
                    </a:cubicBezTo>
                    <a:cubicBezTo>
                      <a:pt x="0" y="12"/>
                      <a:pt x="4" y="203"/>
                      <a:pt x="131" y="203"/>
                    </a:cubicBezTo>
                    <a:cubicBezTo>
                      <a:pt x="393" y="203"/>
                      <a:pt x="679" y="203"/>
                      <a:pt x="941" y="227"/>
                    </a:cubicBezTo>
                    <a:cubicBezTo>
                      <a:pt x="1096" y="227"/>
                      <a:pt x="1096" y="0"/>
                      <a:pt x="94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7123;p55">
                <a:extLst>
                  <a:ext uri="{FF2B5EF4-FFF2-40B4-BE49-F238E27FC236}">
                    <a16:creationId xmlns:a16="http://schemas.microsoft.com/office/drawing/2014/main" id="{175F3A5D-39BE-4F74-991E-74A4A7EA13E0}"/>
                  </a:ext>
                </a:extLst>
              </p:cNvPr>
              <p:cNvSpPr/>
              <p:nvPr/>
            </p:nvSpPr>
            <p:spPr>
              <a:xfrm>
                <a:off x="4832450" y="3141875"/>
                <a:ext cx="15775" cy="10750"/>
              </a:xfrm>
              <a:custGeom>
                <a:avLst/>
                <a:gdLst/>
                <a:ahLst/>
                <a:cxnLst/>
                <a:rect l="l" t="t" r="r" b="b"/>
                <a:pathLst>
                  <a:path w="631" h="430" extrusionOk="0">
                    <a:moveTo>
                      <a:pt x="381" y="0"/>
                    </a:moveTo>
                    <a:cubicBezTo>
                      <a:pt x="358" y="0"/>
                      <a:pt x="333" y="11"/>
                      <a:pt x="310" y="37"/>
                    </a:cubicBezTo>
                    <a:lnTo>
                      <a:pt x="190" y="156"/>
                    </a:lnTo>
                    <a:cubicBezTo>
                      <a:pt x="167" y="179"/>
                      <a:pt x="167" y="191"/>
                      <a:pt x="167" y="227"/>
                    </a:cubicBezTo>
                    <a:lnTo>
                      <a:pt x="131" y="227"/>
                    </a:lnTo>
                    <a:cubicBezTo>
                      <a:pt x="127" y="227"/>
                      <a:pt x="124" y="227"/>
                      <a:pt x="121" y="227"/>
                    </a:cubicBezTo>
                    <a:cubicBezTo>
                      <a:pt x="0" y="227"/>
                      <a:pt x="4" y="430"/>
                      <a:pt x="155" y="430"/>
                    </a:cubicBezTo>
                    <a:cubicBezTo>
                      <a:pt x="262" y="430"/>
                      <a:pt x="381" y="430"/>
                      <a:pt x="512" y="418"/>
                    </a:cubicBezTo>
                    <a:cubicBezTo>
                      <a:pt x="631" y="406"/>
                      <a:pt x="631" y="239"/>
                      <a:pt x="512" y="227"/>
                    </a:cubicBezTo>
                    <a:lnTo>
                      <a:pt x="393" y="227"/>
                    </a:lnTo>
                    <a:lnTo>
                      <a:pt x="452" y="168"/>
                    </a:lnTo>
                    <a:cubicBezTo>
                      <a:pt x="516" y="104"/>
                      <a:pt x="456" y="0"/>
                      <a:pt x="38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7124;p55">
                <a:extLst>
                  <a:ext uri="{FF2B5EF4-FFF2-40B4-BE49-F238E27FC236}">
                    <a16:creationId xmlns:a16="http://schemas.microsoft.com/office/drawing/2014/main" id="{744152E2-110C-4A6E-84FD-A2EC5CC86CFD}"/>
                  </a:ext>
                </a:extLst>
              </p:cNvPr>
              <p:cNvSpPr/>
              <p:nvPr/>
            </p:nvSpPr>
            <p:spPr>
              <a:xfrm>
                <a:off x="4797025" y="2262875"/>
                <a:ext cx="42875" cy="8975"/>
              </a:xfrm>
              <a:custGeom>
                <a:avLst/>
                <a:gdLst/>
                <a:ahLst/>
                <a:cxnLst/>
                <a:rect l="l" t="t" r="r" b="b"/>
                <a:pathLst>
                  <a:path w="1715" h="359" extrusionOk="0">
                    <a:moveTo>
                      <a:pt x="124" y="0"/>
                    </a:moveTo>
                    <a:cubicBezTo>
                      <a:pt x="0" y="0"/>
                      <a:pt x="7" y="217"/>
                      <a:pt x="155" y="240"/>
                    </a:cubicBezTo>
                    <a:cubicBezTo>
                      <a:pt x="607" y="276"/>
                      <a:pt x="1084" y="335"/>
                      <a:pt x="1548" y="359"/>
                    </a:cubicBezTo>
                    <a:cubicBezTo>
                      <a:pt x="1691" y="359"/>
                      <a:pt x="1715" y="145"/>
                      <a:pt x="1584" y="121"/>
                    </a:cubicBezTo>
                    <a:cubicBezTo>
                      <a:pt x="1107" y="38"/>
                      <a:pt x="631" y="26"/>
                      <a:pt x="143" y="2"/>
                    </a:cubicBezTo>
                    <a:cubicBezTo>
                      <a:pt x="136" y="1"/>
                      <a:pt x="130" y="0"/>
                      <a:pt x="1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7125;p55">
                <a:extLst>
                  <a:ext uri="{FF2B5EF4-FFF2-40B4-BE49-F238E27FC236}">
                    <a16:creationId xmlns:a16="http://schemas.microsoft.com/office/drawing/2014/main" id="{72C70218-3E38-4C84-8799-963BDDF9ED32}"/>
                  </a:ext>
                </a:extLst>
              </p:cNvPr>
              <p:cNvSpPr/>
              <p:nvPr/>
            </p:nvSpPr>
            <p:spPr>
              <a:xfrm>
                <a:off x="4814575" y="2250075"/>
                <a:ext cx="31575" cy="7250"/>
              </a:xfrm>
              <a:custGeom>
                <a:avLst/>
                <a:gdLst/>
                <a:ahLst/>
                <a:cxnLst/>
                <a:rect l="l" t="t" r="r" b="b"/>
                <a:pathLst>
                  <a:path w="1263" h="290" extrusionOk="0">
                    <a:moveTo>
                      <a:pt x="703" y="0"/>
                    </a:moveTo>
                    <a:cubicBezTo>
                      <a:pt x="525" y="0"/>
                      <a:pt x="346" y="7"/>
                      <a:pt x="167" y="14"/>
                    </a:cubicBezTo>
                    <a:cubicBezTo>
                      <a:pt x="1" y="14"/>
                      <a:pt x="1" y="276"/>
                      <a:pt x="167" y="276"/>
                    </a:cubicBezTo>
                    <a:cubicBezTo>
                      <a:pt x="346" y="283"/>
                      <a:pt x="525" y="289"/>
                      <a:pt x="703" y="289"/>
                    </a:cubicBezTo>
                    <a:cubicBezTo>
                      <a:pt x="834" y="289"/>
                      <a:pt x="965" y="286"/>
                      <a:pt x="1096" y="276"/>
                    </a:cubicBezTo>
                    <a:cubicBezTo>
                      <a:pt x="1263" y="252"/>
                      <a:pt x="1263" y="38"/>
                      <a:pt x="1096" y="14"/>
                    </a:cubicBezTo>
                    <a:cubicBezTo>
                      <a:pt x="965" y="4"/>
                      <a:pt x="834" y="0"/>
                      <a:pt x="70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7126;p55">
                <a:extLst>
                  <a:ext uri="{FF2B5EF4-FFF2-40B4-BE49-F238E27FC236}">
                    <a16:creationId xmlns:a16="http://schemas.microsoft.com/office/drawing/2014/main" id="{A4E74DFD-235C-41C3-AC5F-AF4272D372F0}"/>
                  </a:ext>
                </a:extLst>
              </p:cNvPr>
              <p:cNvSpPr/>
              <p:nvPr/>
            </p:nvSpPr>
            <p:spPr>
              <a:xfrm>
                <a:off x="4826575" y="2238850"/>
                <a:ext cx="15825" cy="7775"/>
              </a:xfrm>
              <a:custGeom>
                <a:avLst/>
                <a:gdLst/>
                <a:ahLst/>
                <a:cxnLst/>
                <a:rect l="l" t="t" r="r" b="b"/>
                <a:pathLst>
                  <a:path w="633" h="311" extrusionOk="0">
                    <a:moveTo>
                      <a:pt x="146" y="1"/>
                    </a:moveTo>
                    <a:cubicBezTo>
                      <a:pt x="43" y="1"/>
                      <a:pt x="1" y="192"/>
                      <a:pt x="128" y="213"/>
                    </a:cubicBezTo>
                    <a:lnTo>
                      <a:pt x="485" y="308"/>
                    </a:lnTo>
                    <a:cubicBezTo>
                      <a:pt x="493" y="310"/>
                      <a:pt x="500" y="310"/>
                      <a:pt x="508" y="310"/>
                    </a:cubicBezTo>
                    <a:cubicBezTo>
                      <a:pt x="608" y="310"/>
                      <a:pt x="633" y="164"/>
                      <a:pt x="533" y="141"/>
                    </a:cubicBezTo>
                    <a:cubicBezTo>
                      <a:pt x="414" y="94"/>
                      <a:pt x="306" y="46"/>
                      <a:pt x="187" y="10"/>
                    </a:cubicBezTo>
                    <a:cubicBezTo>
                      <a:pt x="173" y="4"/>
                      <a:pt x="159" y="1"/>
                      <a:pt x="14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7127;p55">
                <a:extLst>
                  <a:ext uri="{FF2B5EF4-FFF2-40B4-BE49-F238E27FC236}">
                    <a16:creationId xmlns:a16="http://schemas.microsoft.com/office/drawing/2014/main" id="{09B655CA-7A7A-4E62-86D5-CBC74CA93BEB}"/>
                  </a:ext>
                </a:extLst>
              </p:cNvPr>
              <p:cNvSpPr/>
              <p:nvPr/>
            </p:nvSpPr>
            <p:spPr>
              <a:xfrm>
                <a:off x="4841075" y="2229875"/>
                <a:ext cx="7750" cy="6275"/>
              </a:xfrm>
              <a:custGeom>
                <a:avLst/>
                <a:gdLst/>
                <a:ahLst/>
                <a:cxnLst/>
                <a:rect l="l" t="t" r="r" b="b"/>
                <a:pathLst>
                  <a:path w="310" h="251" extrusionOk="0">
                    <a:moveTo>
                      <a:pt x="167" y="0"/>
                    </a:moveTo>
                    <a:cubicBezTo>
                      <a:pt x="0" y="24"/>
                      <a:pt x="0" y="250"/>
                      <a:pt x="167" y="250"/>
                    </a:cubicBezTo>
                    <a:cubicBezTo>
                      <a:pt x="310" y="250"/>
                      <a:pt x="310" y="0"/>
                      <a:pt x="16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7128;p55">
                <a:extLst>
                  <a:ext uri="{FF2B5EF4-FFF2-40B4-BE49-F238E27FC236}">
                    <a16:creationId xmlns:a16="http://schemas.microsoft.com/office/drawing/2014/main" id="{F9850729-5021-4092-915B-3EDDA6E128D6}"/>
                  </a:ext>
                </a:extLst>
              </p:cNvPr>
              <p:cNvSpPr/>
              <p:nvPr/>
            </p:nvSpPr>
            <p:spPr>
              <a:xfrm>
                <a:off x="4920950" y="2150925"/>
                <a:ext cx="170925" cy="119875"/>
              </a:xfrm>
              <a:custGeom>
                <a:avLst/>
                <a:gdLst/>
                <a:ahLst/>
                <a:cxnLst/>
                <a:rect l="l" t="t" r="r" b="b"/>
                <a:pathLst>
                  <a:path w="6837" h="4795" extrusionOk="0">
                    <a:moveTo>
                      <a:pt x="6665" y="1"/>
                    </a:moveTo>
                    <a:cubicBezTo>
                      <a:pt x="6648" y="1"/>
                      <a:pt x="6632" y="5"/>
                      <a:pt x="6616" y="15"/>
                    </a:cubicBezTo>
                    <a:cubicBezTo>
                      <a:pt x="4330" y="1337"/>
                      <a:pt x="2223" y="3087"/>
                      <a:pt x="79" y="4623"/>
                    </a:cubicBezTo>
                    <a:cubicBezTo>
                      <a:pt x="1" y="4672"/>
                      <a:pt x="52" y="4795"/>
                      <a:pt x="120" y="4795"/>
                    </a:cubicBezTo>
                    <a:cubicBezTo>
                      <a:pt x="134" y="4795"/>
                      <a:pt x="149" y="4790"/>
                      <a:pt x="163" y="4777"/>
                    </a:cubicBezTo>
                    <a:cubicBezTo>
                      <a:pt x="2342" y="3265"/>
                      <a:pt x="4723" y="1884"/>
                      <a:pt x="6747" y="194"/>
                    </a:cubicBezTo>
                    <a:cubicBezTo>
                      <a:pt x="6837" y="114"/>
                      <a:pt x="6751" y="1"/>
                      <a:pt x="666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7129;p55">
                <a:extLst>
                  <a:ext uri="{FF2B5EF4-FFF2-40B4-BE49-F238E27FC236}">
                    <a16:creationId xmlns:a16="http://schemas.microsoft.com/office/drawing/2014/main" id="{233118BD-53CE-485E-809E-FC3CA19F0AAD}"/>
                  </a:ext>
                </a:extLst>
              </p:cNvPr>
              <p:cNvSpPr/>
              <p:nvPr/>
            </p:nvSpPr>
            <p:spPr>
              <a:xfrm>
                <a:off x="4920250" y="2271975"/>
                <a:ext cx="16100" cy="116800"/>
              </a:xfrm>
              <a:custGeom>
                <a:avLst/>
                <a:gdLst/>
                <a:ahLst/>
                <a:cxnLst/>
                <a:rect l="l" t="t" r="r" b="b"/>
                <a:pathLst>
                  <a:path w="644" h="4672" extrusionOk="0">
                    <a:moveTo>
                      <a:pt x="145" y="1"/>
                    </a:moveTo>
                    <a:cubicBezTo>
                      <a:pt x="100" y="1"/>
                      <a:pt x="55" y="36"/>
                      <a:pt x="48" y="90"/>
                    </a:cubicBezTo>
                    <a:cubicBezTo>
                      <a:pt x="0" y="1317"/>
                      <a:pt x="155" y="2626"/>
                      <a:pt x="369" y="3841"/>
                    </a:cubicBezTo>
                    <a:cubicBezTo>
                      <a:pt x="369" y="4079"/>
                      <a:pt x="369" y="4317"/>
                      <a:pt x="393" y="4555"/>
                    </a:cubicBezTo>
                    <a:cubicBezTo>
                      <a:pt x="393" y="4632"/>
                      <a:pt x="447" y="4671"/>
                      <a:pt x="500" y="4671"/>
                    </a:cubicBezTo>
                    <a:cubicBezTo>
                      <a:pt x="554" y="4671"/>
                      <a:pt x="608" y="4632"/>
                      <a:pt x="608" y="4555"/>
                    </a:cubicBezTo>
                    <a:cubicBezTo>
                      <a:pt x="608" y="4412"/>
                      <a:pt x="608" y="4257"/>
                      <a:pt x="619" y="4115"/>
                    </a:cubicBezTo>
                    <a:cubicBezTo>
                      <a:pt x="619" y="4103"/>
                      <a:pt x="643" y="4103"/>
                      <a:pt x="643" y="4103"/>
                    </a:cubicBezTo>
                    <a:lnTo>
                      <a:pt x="643" y="3936"/>
                    </a:lnTo>
                    <a:cubicBezTo>
                      <a:pt x="643" y="2864"/>
                      <a:pt x="608" y="1840"/>
                      <a:pt x="596" y="793"/>
                    </a:cubicBezTo>
                    <a:cubicBezTo>
                      <a:pt x="596" y="727"/>
                      <a:pt x="548" y="694"/>
                      <a:pt x="500" y="694"/>
                    </a:cubicBezTo>
                    <a:cubicBezTo>
                      <a:pt x="453" y="694"/>
                      <a:pt x="405" y="727"/>
                      <a:pt x="405" y="793"/>
                    </a:cubicBezTo>
                    <a:lnTo>
                      <a:pt x="405" y="983"/>
                    </a:lnTo>
                    <a:cubicBezTo>
                      <a:pt x="358" y="674"/>
                      <a:pt x="298" y="364"/>
                      <a:pt x="227" y="66"/>
                    </a:cubicBezTo>
                    <a:cubicBezTo>
                      <a:pt x="211" y="21"/>
                      <a:pt x="178" y="1"/>
                      <a:pt x="14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7130;p55">
                <a:extLst>
                  <a:ext uri="{FF2B5EF4-FFF2-40B4-BE49-F238E27FC236}">
                    <a16:creationId xmlns:a16="http://schemas.microsoft.com/office/drawing/2014/main" id="{2826EC22-91D6-40AB-B1D3-59F6B29A564B}"/>
                  </a:ext>
                </a:extLst>
              </p:cNvPr>
              <p:cNvSpPr/>
              <p:nvPr/>
            </p:nvSpPr>
            <p:spPr>
              <a:xfrm>
                <a:off x="4959025" y="2152475"/>
                <a:ext cx="153525" cy="233500"/>
              </a:xfrm>
              <a:custGeom>
                <a:avLst/>
                <a:gdLst/>
                <a:ahLst/>
                <a:cxnLst/>
                <a:rect l="l" t="t" r="r" b="b"/>
                <a:pathLst>
                  <a:path w="6141" h="9340" extrusionOk="0">
                    <a:moveTo>
                      <a:pt x="5849" y="1"/>
                    </a:moveTo>
                    <a:cubicBezTo>
                      <a:pt x="5816" y="1"/>
                      <a:pt x="5784" y="24"/>
                      <a:pt x="5784" y="72"/>
                    </a:cubicBezTo>
                    <a:cubicBezTo>
                      <a:pt x="5736" y="1739"/>
                      <a:pt x="5653" y="3394"/>
                      <a:pt x="5712" y="5073"/>
                    </a:cubicBezTo>
                    <a:cubicBezTo>
                      <a:pt x="5694" y="5061"/>
                      <a:pt x="5682" y="5055"/>
                      <a:pt x="5672" y="5055"/>
                    </a:cubicBezTo>
                    <a:cubicBezTo>
                      <a:pt x="5662" y="5055"/>
                      <a:pt x="5653" y="5061"/>
                      <a:pt x="5641" y="5073"/>
                    </a:cubicBezTo>
                    <a:cubicBezTo>
                      <a:pt x="3688" y="6263"/>
                      <a:pt x="1914" y="7787"/>
                      <a:pt x="80" y="9145"/>
                    </a:cubicBezTo>
                    <a:cubicBezTo>
                      <a:pt x="1" y="9204"/>
                      <a:pt x="55" y="9340"/>
                      <a:pt x="137" y="9340"/>
                    </a:cubicBezTo>
                    <a:cubicBezTo>
                      <a:pt x="153" y="9340"/>
                      <a:pt x="170" y="9335"/>
                      <a:pt x="188" y="9323"/>
                    </a:cubicBezTo>
                    <a:cubicBezTo>
                      <a:pt x="2033" y="7990"/>
                      <a:pt x="4045" y="6740"/>
                      <a:pt x="5760" y="5227"/>
                    </a:cubicBezTo>
                    <a:cubicBezTo>
                      <a:pt x="5760" y="5227"/>
                      <a:pt x="5760" y="5216"/>
                      <a:pt x="5772" y="5216"/>
                    </a:cubicBezTo>
                    <a:cubicBezTo>
                      <a:pt x="5807" y="5227"/>
                      <a:pt x="5831" y="5239"/>
                      <a:pt x="5855" y="5239"/>
                    </a:cubicBezTo>
                    <a:cubicBezTo>
                      <a:pt x="5855" y="5299"/>
                      <a:pt x="5903" y="5347"/>
                      <a:pt x="5974" y="5347"/>
                    </a:cubicBezTo>
                    <a:cubicBezTo>
                      <a:pt x="6129" y="5347"/>
                      <a:pt x="6141" y="5132"/>
                      <a:pt x="5998" y="5096"/>
                    </a:cubicBezTo>
                    <a:cubicBezTo>
                      <a:pt x="6069" y="3418"/>
                      <a:pt x="5962" y="1739"/>
                      <a:pt x="5915" y="72"/>
                    </a:cubicBezTo>
                    <a:cubicBezTo>
                      <a:pt x="5915" y="24"/>
                      <a:pt x="5882" y="1"/>
                      <a:pt x="584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7133;p55">
              <a:extLst>
                <a:ext uri="{FF2B5EF4-FFF2-40B4-BE49-F238E27FC236}">
                  <a16:creationId xmlns:a16="http://schemas.microsoft.com/office/drawing/2014/main" id="{B6EBD2B0-C49C-4085-8A83-0E6D31B81A58}"/>
                </a:ext>
              </a:extLst>
            </p:cNvPr>
            <p:cNvGrpSpPr/>
            <p:nvPr/>
          </p:nvGrpSpPr>
          <p:grpSpPr>
            <a:xfrm>
              <a:off x="5234229" y="1090342"/>
              <a:ext cx="2991341" cy="3243229"/>
              <a:chOff x="3779925" y="1751900"/>
              <a:chExt cx="1395150" cy="1512700"/>
            </a:xfrm>
          </p:grpSpPr>
          <p:sp>
            <p:nvSpPr>
              <p:cNvPr id="8" name="Google Shape;17134;p55">
                <a:extLst>
                  <a:ext uri="{FF2B5EF4-FFF2-40B4-BE49-F238E27FC236}">
                    <a16:creationId xmlns:a16="http://schemas.microsoft.com/office/drawing/2014/main" id="{C079B155-0D04-4C0F-A586-85E6A807CCCE}"/>
                  </a:ext>
                </a:extLst>
              </p:cNvPr>
              <p:cNvSpPr/>
              <p:nvPr/>
            </p:nvSpPr>
            <p:spPr>
              <a:xfrm>
                <a:off x="3779925" y="1751900"/>
                <a:ext cx="1395150" cy="1512700"/>
              </a:xfrm>
              <a:custGeom>
                <a:avLst/>
                <a:gdLst/>
                <a:ahLst/>
                <a:cxnLst/>
                <a:rect l="l" t="t" r="r" b="b"/>
                <a:pathLst>
                  <a:path w="55806" h="60508" extrusionOk="0">
                    <a:moveTo>
                      <a:pt x="35362" y="1284"/>
                    </a:moveTo>
                    <a:cubicBezTo>
                      <a:pt x="35362" y="1391"/>
                      <a:pt x="35362" y="1474"/>
                      <a:pt x="35374" y="1581"/>
                    </a:cubicBezTo>
                    <a:cubicBezTo>
                      <a:pt x="35326" y="1593"/>
                      <a:pt x="35267" y="1593"/>
                      <a:pt x="35219" y="1605"/>
                    </a:cubicBezTo>
                    <a:lnTo>
                      <a:pt x="35219" y="1296"/>
                    </a:lnTo>
                    <a:cubicBezTo>
                      <a:pt x="35267" y="1296"/>
                      <a:pt x="35314" y="1284"/>
                      <a:pt x="35362" y="1284"/>
                    </a:cubicBezTo>
                    <a:close/>
                    <a:moveTo>
                      <a:pt x="35803" y="1391"/>
                    </a:moveTo>
                    <a:cubicBezTo>
                      <a:pt x="35898" y="1427"/>
                      <a:pt x="35969" y="1522"/>
                      <a:pt x="36017" y="1653"/>
                    </a:cubicBezTo>
                    <a:cubicBezTo>
                      <a:pt x="35957" y="1605"/>
                      <a:pt x="35898" y="1581"/>
                      <a:pt x="35826" y="1569"/>
                    </a:cubicBezTo>
                    <a:cubicBezTo>
                      <a:pt x="35826" y="1510"/>
                      <a:pt x="35803" y="1450"/>
                      <a:pt x="35803" y="1391"/>
                    </a:cubicBezTo>
                    <a:close/>
                    <a:moveTo>
                      <a:pt x="34838" y="1403"/>
                    </a:moveTo>
                    <a:lnTo>
                      <a:pt x="34838" y="1403"/>
                    </a:lnTo>
                    <a:cubicBezTo>
                      <a:pt x="34826" y="1510"/>
                      <a:pt x="34814" y="1629"/>
                      <a:pt x="34791" y="1748"/>
                    </a:cubicBezTo>
                    <a:cubicBezTo>
                      <a:pt x="34731" y="1760"/>
                      <a:pt x="34695" y="1784"/>
                      <a:pt x="34636" y="1819"/>
                    </a:cubicBezTo>
                    <a:lnTo>
                      <a:pt x="34636" y="1462"/>
                    </a:lnTo>
                    <a:cubicBezTo>
                      <a:pt x="34707" y="1427"/>
                      <a:pt x="34767" y="1415"/>
                      <a:pt x="34838" y="1403"/>
                    </a:cubicBezTo>
                    <a:close/>
                    <a:moveTo>
                      <a:pt x="34279" y="1593"/>
                    </a:moveTo>
                    <a:lnTo>
                      <a:pt x="34231" y="1998"/>
                    </a:lnTo>
                    <a:cubicBezTo>
                      <a:pt x="34124" y="2046"/>
                      <a:pt x="34040" y="2081"/>
                      <a:pt x="33933" y="2141"/>
                    </a:cubicBezTo>
                    <a:cubicBezTo>
                      <a:pt x="33921" y="2046"/>
                      <a:pt x="33921" y="1939"/>
                      <a:pt x="33898" y="1831"/>
                    </a:cubicBezTo>
                    <a:cubicBezTo>
                      <a:pt x="33898" y="1808"/>
                      <a:pt x="33886" y="1784"/>
                      <a:pt x="33874" y="1772"/>
                    </a:cubicBezTo>
                    <a:lnTo>
                      <a:pt x="34279" y="1593"/>
                    </a:lnTo>
                    <a:close/>
                    <a:moveTo>
                      <a:pt x="33624" y="1891"/>
                    </a:moveTo>
                    <a:cubicBezTo>
                      <a:pt x="33588" y="2058"/>
                      <a:pt x="33576" y="2189"/>
                      <a:pt x="33564" y="2343"/>
                    </a:cubicBezTo>
                    <a:cubicBezTo>
                      <a:pt x="33481" y="2379"/>
                      <a:pt x="33409" y="2427"/>
                      <a:pt x="33350" y="2462"/>
                    </a:cubicBezTo>
                    <a:cubicBezTo>
                      <a:pt x="33338" y="2367"/>
                      <a:pt x="33338" y="2284"/>
                      <a:pt x="33326" y="2177"/>
                    </a:cubicBezTo>
                    <a:cubicBezTo>
                      <a:pt x="33326" y="2129"/>
                      <a:pt x="33290" y="2105"/>
                      <a:pt x="33255" y="2081"/>
                    </a:cubicBezTo>
                    <a:cubicBezTo>
                      <a:pt x="33374" y="2022"/>
                      <a:pt x="33493" y="1950"/>
                      <a:pt x="33624" y="1891"/>
                    </a:cubicBezTo>
                    <a:close/>
                    <a:moveTo>
                      <a:pt x="33040" y="2224"/>
                    </a:moveTo>
                    <a:lnTo>
                      <a:pt x="33040" y="2224"/>
                    </a:lnTo>
                    <a:cubicBezTo>
                      <a:pt x="33028" y="2367"/>
                      <a:pt x="33005" y="2522"/>
                      <a:pt x="32993" y="2653"/>
                    </a:cubicBezTo>
                    <a:cubicBezTo>
                      <a:pt x="32981" y="2653"/>
                      <a:pt x="32969" y="2665"/>
                      <a:pt x="32969" y="2665"/>
                    </a:cubicBezTo>
                    <a:cubicBezTo>
                      <a:pt x="32909" y="2689"/>
                      <a:pt x="32862" y="2712"/>
                      <a:pt x="32802" y="2736"/>
                    </a:cubicBezTo>
                    <a:cubicBezTo>
                      <a:pt x="32814" y="2653"/>
                      <a:pt x="32814" y="2558"/>
                      <a:pt x="32826" y="2474"/>
                    </a:cubicBezTo>
                    <a:cubicBezTo>
                      <a:pt x="32826" y="2415"/>
                      <a:pt x="32814" y="2379"/>
                      <a:pt x="32766" y="2355"/>
                    </a:cubicBezTo>
                    <a:cubicBezTo>
                      <a:pt x="32874" y="2308"/>
                      <a:pt x="32969" y="2260"/>
                      <a:pt x="33040" y="2224"/>
                    </a:cubicBezTo>
                    <a:close/>
                    <a:moveTo>
                      <a:pt x="37279" y="2236"/>
                    </a:moveTo>
                    <a:lnTo>
                      <a:pt x="37279" y="2236"/>
                    </a:lnTo>
                    <a:cubicBezTo>
                      <a:pt x="36969" y="2396"/>
                      <a:pt x="36650" y="2566"/>
                      <a:pt x="36347" y="2737"/>
                    </a:cubicBezTo>
                    <a:lnTo>
                      <a:pt x="36347" y="2737"/>
                    </a:lnTo>
                    <a:cubicBezTo>
                      <a:pt x="36443" y="2680"/>
                      <a:pt x="36540" y="2619"/>
                      <a:pt x="36636" y="2558"/>
                    </a:cubicBezTo>
                    <a:cubicBezTo>
                      <a:pt x="36731" y="2498"/>
                      <a:pt x="36743" y="2415"/>
                      <a:pt x="36731" y="2343"/>
                    </a:cubicBezTo>
                    <a:cubicBezTo>
                      <a:pt x="36838" y="2320"/>
                      <a:pt x="36934" y="2296"/>
                      <a:pt x="37041" y="2284"/>
                    </a:cubicBezTo>
                    <a:cubicBezTo>
                      <a:pt x="37112" y="2260"/>
                      <a:pt x="37196" y="2248"/>
                      <a:pt x="37279" y="2236"/>
                    </a:cubicBezTo>
                    <a:close/>
                    <a:moveTo>
                      <a:pt x="32481" y="2546"/>
                    </a:moveTo>
                    <a:lnTo>
                      <a:pt x="32481" y="2546"/>
                    </a:lnTo>
                    <a:cubicBezTo>
                      <a:pt x="32457" y="2665"/>
                      <a:pt x="32445" y="2796"/>
                      <a:pt x="32433" y="2939"/>
                    </a:cubicBezTo>
                    <a:cubicBezTo>
                      <a:pt x="32314" y="2986"/>
                      <a:pt x="32195" y="3058"/>
                      <a:pt x="32064" y="3093"/>
                    </a:cubicBezTo>
                    <a:cubicBezTo>
                      <a:pt x="32064" y="3022"/>
                      <a:pt x="32052" y="2951"/>
                      <a:pt x="32028" y="2879"/>
                    </a:cubicBezTo>
                    <a:cubicBezTo>
                      <a:pt x="32028" y="2855"/>
                      <a:pt x="32016" y="2843"/>
                      <a:pt x="31993" y="2843"/>
                    </a:cubicBezTo>
                    <a:cubicBezTo>
                      <a:pt x="32159" y="2736"/>
                      <a:pt x="32326" y="2653"/>
                      <a:pt x="32481" y="2546"/>
                    </a:cubicBezTo>
                    <a:close/>
                    <a:moveTo>
                      <a:pt x="32969" y="3284"/>
                    </a:moveTo>
                    <a:cubicBezTo>
                      <a:pt x="32921" y="3332"/>
                      <a:pt x="32862" y="3367"/>
                      <a:pt x="32814" y="3391"/>
                    </a:cubicBezTo>
                    <a:lnTo>
                      <a:pt x="32814" y="3367"/>
                    </a:lnTo>
                    <a:cubicBezTo>
                      <a:pt x="32862" y="3332"/>
                      <a:pt x="32909" y="3320"/>
                      <a:pt x="32969" y="3284"/>
                    </a:cubicBezTo>
                    <a:close/>
                    <a:moveTo>
                      <a:pt x="31790" y="2974"/>
                    </a:moveTo>
                    <a:lnTo>
                      <a:pt x="31790" y="2974"/>
                    </a:lnTo>
                    <a:cubicBezTo>
                      <a:pt x="31743" y="3070"/>
                      <a:pt x="31743" y="3153"/>
                      <a:pt x="31743" y="3260"/>
                    </a:cubicBezTo>
                    <a:cubicBezTo>
                      <a:pt x="31623" y="3320"/>
                      <a:pt x="31504" y="3379"/>
                      <a:pt x="31373" y="3439"/>
                    </a:cubicBezTo>
                    <a:lnTo>
                      <a:pt x="31373" y="3260"/>
                    </a:lnTo>
                    <a:lnTo>
                      <a:pt x="31373" y="3248"/>
                    </a:lnTo>
                    <a:cubicBezTo>
                      <a:pt x="31504" y="3153"/>
                      <a:pt x="31635" y="3070"/>
                      <a:pt x="31790" y="2974"/>
                    </a:cubicBezTo>
                    <a:close/>
                    <a:moveTo>
                      <a:pt x="31064" y="3439"/>
                    </a:moveTo>
                    <a:lnTo>
                      <a:pt x="31052" y="3582"/>
                    </a:lnTo>
                    <a:cubicBezTo>
                      <a:pt x="30957" y="3629"/>
                      <a:pt x="30850" y="3689"/>
                      <a:pt x="30742" y="3736"/>
                    </a:cubicBezTo>
                    <a:lnTo>
                      <a:pt x="30742" y="3724"/>
                    </a:lnTo>
                    <a:cubicBezTo>
                      <a:pt x="30742" y="3689"/>
                      <a:pt x="30742" y="3677"/>
                      <a:pt x="30731" y="3641"/>
                    </a:cubicBezTo>
                    <a:cubicBezTo>
                      <a:pt x="30838" y="3570"/>
                      <a:pt x="30945" y="3510"/>
                      <a:pt x="31064" y="3439"/>
                    </a:cubicBezTo>
                    <a:close/>
                    <a:moveTo>
                      <a:pt x="32338" y="3570"/>
                    </a:moveTo>
                    <a:lnTo>
                      <a:pt x="32338" y="3594"/>
                    </a:lnTo>
                    <a:lnTo>
                      <a:pt x="32338" y="3629"/>
                    </a:lnTo>
                    <a:cubicBezTo>
                      <a:pt x="32255" y="3677"/>
                      <a:pt x="32147" y="3736"/>
                      <a:pt x="32052" y="3784"/>
                    </a:cubicBezTo>
                    <a:lnTo>
                      <a:pt x="32052" y="3677"/>
                    </a:lnTo>
                    <a:cubicBezTo>
                      <a:pt x="32147" y="3653"/>
                      <a:pt x="32231" y="3617"/>
                      <a:pt x="32338" y="3570"/>
                    </a:cubicBezTo>
                    <a:close/>
                    <a:moveTo>
                      <a:pt x="30385" y="3867"/>
                    </a:moveTo>
                    <a:lnTo>
                      <a:pt x="30385" y="3903"/>
                    </a:lnTo>
                    <a:cubicBezTo>
                      <a:pt x="30350" y="3927"/>
                      <a:pt x="30278" y="3951"/>
                      <a:pt x="30242" y="3975"/>
                    </a:cubicBezTo>
                    <a:cubicBezTo>
                      <a:pt x="30278" y="3951"/>
                      <a:pt x="30350" y="3915"/>
                      <a:pt x="30385" y="3867"/>
                    </a:cubicBezTo>
                    <a:close/>
                    <a:moveTo>
                      <a:pt x="40470" y="2165"/>
                    </a:moveTo>
                    <a:lnTo>
                      <a:pt x="40470" y="2165"/>
                    </a:lnTo>
                    <a:cubicBezTo>
                      <a:pt x="40720" y="2177"/>
                      <a:pt x="40958" y="2189"/>
                      <a:pt x="41208" y="2189"/>
                    </a:cubicBezTo>
                    <a:cubicBezTo>
                      <a:pt x="40303" y="2760"/>
                      <a:pt x="39422" y="3367"/>
                      <a:pt x="38577" y="4010"/>
                    </a:cubicBezTo>
                    <a:cubicBezTo>
                      <a:pt x="39196" y="3463"/>
                      <a:pt x="39803" y="2915"/>
                      <a:pt x="40422" y="2367"/>
                    </a:cubicBezTo>
                    <a:cubicBezTo>
                      <a:pt x="40494" y="2308"/>
                      <a:pt x="40494" y="2224"/>
                      <a:pt x="40470" y="2165"/>
                    </a:cubicBezTo>
                    <a:close/>
                    <a:moveTo>
                      <a:pt x="39172" y="2129"/>
                    </a:moveTo>
                    <a:cubicBezTo>
                      <a:pt x="38362" y="2772"/>
                      <a:pt x="37565" y="3391"/>
                      <a:pt x="36755" y="4022"/>
                    </a:cubicBezTo>
                    <a:cubicBezTo>
                      <a:pt x="37446" y="3415"/>
                      <a:pt x="38100" y="2772"/>
                      <a:pt x="38755" y="2129"/>
                    </a:cubicBezTo>
                    <a:close/>
                    <a:moveTo>
                      <a:pt x="31695" y="3855"/>
                    </a:moveTo>
                    <a:cubicBezTo>
                      <a:pt x="31695" y="3903"/>
                      <a:pt x="31695" y="3951"/>
                      <a:pt x="31683" y="3986"/>
                    </a:cubicBezTo>
                    <a:cubicBezTo>
                      <a:pt x="31576" y="4046"/>
                      <a:pt x="31457" y="4105"/>
                      <a:pt x="31350" y="4165"/>
                    </a:cubicBezTo>
                    <a:cubicBezTo>
                      <a:pt x="31350" y="4153"/>
                      <a:pt x="31373" y="4153"/>
                      <a:pt x="31373" y="4141"/>
                    </a:cubicBezTo>
                    <a:cubicBezTo>
                      <a:pt x="31373" y="4094"/>
                      <a:pt x="31385" y="4034"/>
                      <a:pt x="31385" y="3986"/>
                    </a:cubicBezTo>
                    <a:lnTo>
                      <a:pt x="31695" y="3855"/>
                    </a:lnTo>
                    <a:close/>
                    <a:moveTo>
                      <a:pt x="31052" y="4141"/>
                    </a:moveTo>
                    <a:cubicBezTo>
                      <a:pt x="31052" y="4213"/>
                      <a:pt x="31123" y="4260"/>
                      <a:pt x="31159" y="4272"/>
                    </a:cubicBezTo>
                    <a:cubicBezTo>
                      <a:pt x="31016" y="4367"/>
                      <a:pt x="30861" y="4451"/>
                      <a:pt x="30707" y="4522"/>
                    </a:cubicBezTo>
                    <a:cubicBezTo>
                      <a:pt x="30719" y="4451"/>
                      <a:pt x="30731" y="4356"/>
                      <a:pt x="30731" y="4272"/>
                    </a:cubicBezTo>
                    <a:cubicBezTo>
                      <a:pt x="30850" y="4248"/>
                      <a:pt x="30957" y="4201"/>
                      <a:pt x="31052" y="4141"/>
                    </a:cubicBezTo>
                    <a:close/>
                    <a:moveTo>
                      <a:pt x="30326" y="4475"/>
                    </a:moveTo>
                    <a:cubicBezTo>
                      <a:pt x="30326" y="4570"/>
                      <a:pt x="30326" y="4641"/>
                      <a:pt x="30361" y="4725"/>
                    </a:cubicBezTo>
                    <a:cubicBezTo>
                      <a:pt x="30302" y="4760"/>
                      <a:pt x="30230" y="4808"/>
                      <a:pt x="30171" y="4856"/>
                    </a:cubicBezTo>
                    <a:cubicBezTo>
                      <a:pt x="30183" y="4748"/>
                      <a:pt x="30195" y="4653"/>
                      <a:pt x="30195" y="4534"/>
                    </a:cubicBezTo>
                    <a:cubicBezTo>
                      <a:pt x="30242" y="4522"/>
                      <a:pt x="30290" y="4498"/>
                      <a:pt x="30326" y="4475"/>
                    </a:cubicBezTo>
                    <a:close/>
                    <a:moveTo>
                      <a:pt x="29778" y="4737"/>
                    </a:moveTo>
                    <a:lnTo>
                      <a:pt x="29778" y="4737"/>
                    </a:lnTo>
                    <a:cubicBezTo>
                      <a:pt x="29766" y="4856"/>
                      <a:pt x="29754" y="4963"/>
                      <a:pt x="29766" y="5082"/>
                    </a:cubicBezTo>
                    <a:cubicBezTo>
                      <a:pt x="29588" y="5177"/>
                      <a:pt x="29409" y="5284"/>
                      <a:pt x="29242" y="5391"/>
                    </a:cubicBezTo>
                    <a:cubicBezTo>
                      <a:pt x="29254" y="5320"/>
                      <a:pt x="29254" y="5237"/>
                      <a:pt x="29254" y="5165"/>
                    </a:cubicBezTo>
                    <a:cubicBezTo>
                      <a:pt x="29254" y="5106"/>
                      <a:pt x="29266" y="5034"/>
                      <a:pt x="29266" y="4975"/>
                    </a:cubicBezTo>
                    <a:cubicBezTo>
                      <a:pt x="29421" y="4879"/>
                      <a:pt x="29599" y="4808"/>
                      <a:pt x="29778" y="4737"/>
                    </a:cubicBezTo>
                    <a:close/>
                    <a:moveTo>
                      <a:pt x="28956" y="5106"/>
                    </a:moveTo>
                    <a:lnTo>
                      <a:pt x="28956" y="5106"/>
                    </a:lnTo>
                    <a:cubicBezTo>
                      <a:pt x="28933" y="5260"/>
                      <a:pt x="28945" y="5403"/>
                      <a:pt x="28992" y="5522"/>
                    </a:cubicBezTo>
                    <a:cubicBezTo>
                      <a:pt x="28873" y="5594"/>
                      <a:pt x="28754" y="5653"/>
                      <a:pt x="28635" y="5725"/>
                    </a:cubicBezTo>
                    <a:cubicBezTo>
                      <a:pt x="28671" y="5582"/>
                      <a:pt x="28671" y="5403"/>
                      <a:pt x="28659" y="5237"/>
                    </a:cubicBezTo>
                    <a:cubicBezTo>
                      <a:pt x="28754" y="5189"/>
                      <a:pt x="28861" y="5153"/>
                      <a:pt x="28956" y="5106"/>
                    </a:cubicBezTo>
                    <a:close/>
                    <a:moveTo>
                      <a:pt x="28349" y="5391"/>
                    </a:moveTo>
                    <a:cubicBezTo>
                      <a:pt x="28349" y="5558"/>
                      <a:pt x="28361" y="5701"/>
                      <a:pt x="28421" y="5820"/>
                    </a:cubicBezTo>
                    <a:cubicBezTo>
                      <a:pt x="28421" y="5832"/>
                      <a:pt x="28445" y="5832"/>
                      <a:pt x="28456" y="5832"/>
                    </a:cubicBezTo>
                    <a:cubicBezTo>
                      <a:pt x="28278" y="5939"/>
                      <a:pt x="28099" y="6046"/>
                      <a:pt x="27921" y="6165"/>
                    </a:cubicBezTo>
                    <a:cubicBezTo>
                      <a:pt x="27992" y="5987"/>
                      <a:pt x="28004" y="5760"/>
                      <a:pt x="28004" y="5546"/>
                    </a:cubicBezTo>
                    <a:cubicBezTo>
                      <a:pt x="28052" y="5534"/>
                      <a:pt x="28111" y="5510"/>
                      <a:pt x="28171" y="5475"/>
                    </a:cubicBezTo>
                    <a:lnTo>
                      <a:pt x="28349" y="5391"/>
                    </a:lnTo>
                    <a:close/>
                    <a:moveTo>
                      <a:pt x="45066" y="5963"/>
                    </a:moveTo>
                    <a:lnTo>
                      <a:pt x="45066" y="6284"/>
                    </a:lnTo>
                    <a:lnTo>
                      <a:pt x="45018" y="6332"/>
                    </a:lnTo>
                    <a:lnTo>
                      <a:pt x="45066" y="5963"/>
                    </a:lnTo>
                    <a:close/>
                    <a:moveTo>
                      <a:pt x="44970" y="6653"/>
                    </a:moveTo>
                    <a:cubicBezTo>
                      <a:pt x="44970" y="6665"/>
                      <a:pt x="44970" y="6689"/>
                      <a:pt x="44982" y="6701"/>
                    </a:cubicBezTo>
                    <a:cubicBezTo>
                      <a:pt x="44970" y="6713"/>
                      <a:pt x="44970" y="6749"/>
                      <a:pt x="44958" y="6761"/>
                    </a:cubicBezTo>
                    <a:cubicBezTo>
                      <a:pt x="44958" y="6725"/>
                      <a:pt x="44958" y="6689"/>
                      <a:pt x="44970" y="6653"/>
                    </a:cubicBezTo>
                    <a:close/>
                    <a:moveTo>
                      <a:pt x="27706" y="5737"/>
                    </a:moveTo>
                    <a:cubicBezTo>
                      <a:pt x="27694" y="5891"/>
                      <a:pt x="27694" y="6058"/>
                      <a:pt x="27742" y="6213"/>
                    </a:cubicBezTo>
                    <a:cubicBezTo>
                      <a:pt x="27754" y="6237"/>
                      <a:pt x="27766" y="6249"/>
                      <a:pt x="27802" y="6261"/>
                    </a:cubicBezTo>
                    <a:cubicBezTo>
                      <a:pt x="27373" y="6522"/>
                      <a:pt x="26932" y="6784"/>
                      <a:pt x="26504" y="7058"/>
                    </a:cubicBezTo>
                    <a:cubicBezTo>
                      <a:pt x="26563" y="6820"/>
                      <a:pt x="26575" y="6558"/>
                      <a:pt x="26575" y="6308"/>
                    </a:cubicBezTo>
                    <a:cubicBezTo>
                      <a:pt x="26718" y="6213"/>
                      <a:pt x="26861" y="6130"/>
                      <a:pt x="27028" y="6058"/>
                    </a:cubicBezTo>
                    <a:lnTo>
                      <a:pt x="27028" y="6058"/>
                    </a:lnTo>
                    <a:cubicBezTo>
                      <a:pt x="27016" y="6189"/>
                      <a:pt x="27016" y="6332"/>
                      <a:pt x="27040" y="6463"/>
                    </a:cubicBezTo>
                    <a:cubicBezTo>
                      <a:pt x="27045" y="6519"/>
                      <a:pt x="27088" y="6544"/>
                      <a:pt x="27135" y="6544"/>
                    </a:cubicBezTo>
                    <a:cubicBezTo>
                      <a:pt x="27188" y="6544"/>
                      <a:pt x="27247" y="6513"/>
                      <a:pt x="27266" y="6463"/>
                    </a:cubicBezTo>
                    <a:cubicBezTo>
                      <a:pt x="27302" y="6284"/>
                      <a:pt x="27325" y="6106"/>
                      <a:pt x="27337" y="5915"/>
                    </a:cubicBezTo>
                    <a:cubicBezTo>
                      <a:pt x="27456" y="5856"/>
                      <a:pt x="27587" y="5796"/>
                      <a:pt x="27706" y="5737"/>
                    </a:cubicBezTo>
                    <a:close/>
                    <a:moveTo>
                      <a:pt x="26278" y="6415"/>
                    </a:moveTo>
                    <a:lnTo>
                      <a:pt x="26278" y="6415"/>
                    </a:lnTo>
                    <a:cubicBezTo>
                      <a:pt x="26254" y="6642"/>
                      <a:pt x="26242" y="6880"/>
                      <a:pt x="26266" y="7106"/>
                    </a:cubicBezTo>
                    <a:cubicBezTo>
                      <a:pt x="26266" y="7118"/>
                      <a:pt x="26278" y="7130"/>
                      <a:pt x="26301" y="7142"/>
                    </a:cubicBezTo>
                    <a:cubicBezTo>
                      <a:pt x="26182" y="7225"/>
                      <a:pt x="26063" y="7296"/>
                      <a:pt x="25920" y="7368"/>
                    </a:cubicBezTo>
                    <a:cubicBezTo>
                      <a:pt x="25956" y="7249"/>
                      <a:pt x="25908" y="7142"/>
                      <a:pt x="25908" y="7023"/>
                    </a:cubicBezTo>
                    <a:cubicBezTo>
                      <a:pt x="25897" y="6892"/>
                      <a:pt x="25897" y="6749"/>
                      <a:pt x="25908" y="6606"/>
                    </a:cubicBezTo>
                    <a:cubicBezTo>
                      <a:pt x="26039" y="6546"/>
                      <a:pt x="26159" y="6475"/>
                      <a:pt x="26278" y="6415"/>
                    </a:cubicBezTo>
                    <a:close/>
                    <a:moveTo>
                      <a:pt x="25647" y="6749"/>
                    </a:moveTo>
                    <a:lnTo>
                      <a:pt x="25647" y="6749"/>
                    </a:lnTo>
                    <a:cubicBezTo>
                      <a:pt x="25611" y="6999"/>
                      <a:pt x="25611" y="7296"/>
                      <a:pt x="25766" y="7475"/>
                    </a:cubicBezTo>
                    <a:cubicBezTo>
                      <a:pt x="25647" y="7558"/>
                      <a:pt x="25504" y="7642"/>
                      <a:pt x="25385" y="7713"/>
                    </a:cubicBezTo>
                    <a:cubicBezTo>
                      <a:pt x="25373" y="7642"/>
                      <a:pt x="25361" y="7558"/>
                      <a:pt x="25361" y="7475"/>
                    </a:cubicBezTo>
                    <a:cubicBezTo>
                      <a:pt x="25325" y="7296"/>
                      <a:pt x="25301" y="7106"/>
                      <a:pt x="25266" y="6927"/>
                    </a:cubicBezTo>
                    <a:cubicBezTo>
                      <a:pt x="25385" y="6868"/>
                      <a:pt x="25527" y="6808"/>
                      <a:pt x="25647" y="6749"/>
                    </a:cubicBezTo>
                    <a:close/>
                    <a:moveTo>
                      <a:pt x="25004" y="7058"/>
                    </a:moveTo>
                    <a:cubicBezTo>
                      <a:pt x="25016" y="7201"/>
                      <a:pt x="25016" y="7368"/>
                      <a:pt x="25027" y="7523"/>
                    </a:cubicBezTo>
                    <a:cubicBezTo>
                      <a:pt x="25051" y="7654"/>
                      <a:pt x="25051" y="7773"/>
                      <a:pt x="25075" y="7892"/>
                    </a:cubicBezTo>
                    <a:cubicBezTo>
                      <a:pt x="24968" y="7951"/>
                      <a:pt x="24873" y="8023"/>
                      <a:pt x="24765" y="8082"/>
                    </a:cubicBezTo>
                    <a:cubicBezTo>
                      <a:pt x="24754" y="7975"/>
                      <a:pt x="24718" y="7856"/>
                      <a:pt x="24694" y="7737"/>
                    </a:cubicBezTo>
                    <a:cubicBezTo>
                      <a:pt x="24658" y="7582"/>
                      <a:pt x="24658" y="7427"/>
                      <a:pt x="24670" y="7261"/>
                    </a:cubicBezTo>
                    <a:cubicBezTo>
                      <a:pt x="24670" y="7249"/>
                      <a:pt x="24658" y="7237"/>
                      <a:pt x="24658" y="7225"/>
                    </a:cubicBezTo>
                    <a:cubicBezTo>
                      <a:pt x="24777" y="7165"/>
                      <a:pt x="24896" y="7118"/>
                      <a:pt x="25004" y="7058"/>
                    </a:cubicBezTo>
                    <a:close/>
                    <a:moveTo>
                      <a:pt x="23301" y="7880"/>
                    </a:moveTo>
                    <a:cubicBezTo>
                      <a:pt x="23301" y="7892"/>
                      <a:pt x="23289" y="7904"/>
                      <a:pt x="23289" y="7915"/>
                    </a:cubicBezTo>
                    <a:cubicBezTo>
                      <a:pt x="23289" y="7975"/>
                      <a:pt x="23289" y="8035"/>
                      <a:pt x="23301" y="8094"/>
                    </a:cubicBezTo>
                    <a:cubicBezTo>
                      <a:pt x="23241" y="8046"/>
                      <a:pt x="23170" y="7999"/>
                      <a:pt x="23099" y="7963"/>
                    </a:cubicBezTo>
                    <a:cubicBezTo>
                      <a:pt x="23170" y="7939"/>
                      <a:pt x="23230" y="7904"/>
                      <a:pt x="23301" y="7880"/>
                    </a:cubicBezTo>
                    <a:close/>
                    <a:moveTo>
                      <a:pt x="47328" y="7463"/>
                    </a:moveTo>
                    <a:cubicBezTo>
                      <a:pt x="47352" y="7582"/>
                      <a:pt x="47387" y="7725"/>
                      <a:pt x="47387" y="7892"/>
                    </a:cubicBezTo>
                    <a:cubicBezTo>
                      <a:pt x="47399" y="7951"/>
                      <a:pt x="47423" y="7999"/>
                      <a:pt x="47471" y="8023"/>
                    </a:cubicBezTo>
                    <a:cubicBezTo>
                      <a:pt x="47435" y="8046"/>
                      <a:pt x="47399" y="8082"/>
                      <a:pt x="47352" y="8118"/>
                    </a:cubicBezTo>
                    <a:cubicBezTo>
                      <a:pt x="47316" y="8142"/>
                      <a:pt x="47268" y="8154"/>
                      <a:pt x="47221" y="8189"/>
                    </a:cubicBezTo>
                    <a:cubicBezTo>
                      <a:pt x="47268" y="7951"/>
                      <a:pt x="47316" y="7701"/>
                      <a:pt x="47328" y="7463"/>
                    </a:cubicBezTo>
                    <a:close/>
                    <a:moveTo>
                      <a:pt x="22789" y="8106"/>
                    </a:moveTo>
                    <a:cubicBezTo>
                      <a:pt x="22789" y="8130"/>
                      <a:pt x="22813" y="8130"/>
                      <a:pt x="22849" y="8130"/>
                    </a:cubicBezTo>
                    <a:cubicBezTo>
                      <a:pt x="22860" y="8142"/>
                      <a:pt x="22860" y="8154"/>
                      <a:pt x="22872" y="8154"/>
                    </a:cubicBezTo>
                    <a:cubicBezTo>
                      <a:pt x="22825" y="8154"/>
                      <a:pt x="22801" y="8189"/>
                      <a:pt x="22789" y="8225"/>
                    </a:cubicBezTo>
                    <a:lnTo>
                      <a:pt x="22706" y="8154"/>
                    </a:lnTo>
                    <a:cubicBezTo>
                      <a:pt x="22741" y="8142"/>
                      <a:pt x="22753" y="8130"/>
                      <a:pt x="22789" y="8106"/>
                    </a:cubicBezTo>
                    <a:close/>
                    <a:moveTo>
                      <a:pt x="23134" y="8225"/>
                    </a:moveTo>
                    <a:cubicBezTo>
                      <a:pt x="23170" y="8249"/>
                      <a:pt x="23218" y="8261"/>
                      <a:pt x="23241" y="8273"/>
                    </a:cubicBezTo>
                    <a:cubicBezTo>
                      <a:pt x="23253" y="8281"/>
                      <a:pt x="23264" y="8283"/>
                      <a:pt x="23273" y="8283"/>
                    </a:cubicBezTo>
                    <a:cubicBezTo>
                      <a:pt x="23292" y="8283"/>
                      <a:pt x="23305" y="8273"/>
                      <a:pt x="23313" y="8273"/>
                    </a:cubicBezTo>
                    <a:cubicBezTo>
                      <a:pt x="23313" y="8320"/>
                      <a:pt x="23337" y="8344"/>
                      <a:pt x="23349" y="8392"/>
                    </a:cubicBezTo>
                    <a:cubicBezTo>
                      <a:pt x="23277" y="8332"/>
                      <a:pt x="23218" y="8296"/>
                      <a:pt x="23134" y="8225"/>
                    </a:cubicBezTo>
                    <a:close/>
                    <a:moveTo>
                      <a:pt x="23682" y="7713"/>
                    </a:moveTo>
                    <a:cubicBezTo>
                      <a:pt x="23658" y="7975"/>
                      <a:pt x="23658" y="8296"/>
                      <a:pt x="23718" y="8570"/>
                    </a:cubicBezTo>
                    <a:cubicBezTo>
                      <a:pt x="23682" y="8558"/>
                      <a:pt x="23634" y="8523"/>
                      <a:pt x="23587" y="8511"/>
                    </a:cubicBezTo>
                    <a:cubicBezTo>
                      <a:pt x="23551" y="8320"/>
                      <a:pt x="23515" y="8130"/>
                      <a:pt x="23503" y="7915"/>
                    </a:cubicBezTo>
                    <a:cubicBezTo>
                      <a:pt x="23503" y="7856"/>
                      <a:pt x="23456" y="7832"/>
                      <a:pt x="23408" y="7832"/>
                    </a:cubicBezTo>
                    <a:cubicBezTo>
                      <a:pt x="23503" y="7785"/>
                      <a:pt x="23587" y="7737"/>
                      <a:pt x="23682" y="7713"/>
                    </a:cubicBezTo>
                    <a:close/>
                    <a:moveTo>
                      <a:pt x="24432" y="7344"/>
                    </a:moveTo>
                    <a:lnTo>
                      <a:pt x="24432" y="7344"/>
                    </a:lnTo>
                    <a:cubicBezTo>
                      <a:pt x="24396" y="7642"/>
                      <a:pt x="24396" y="7999"/>
                      <a:pt x="24527" y="8261"/>
                    </a:cubicBezTo>
                    <a:cubicBezTo>
                      <a:pt x="24468" y="8296"/>
                      <a:pt x="24408" y="8332"/>
                      <a:pt x="24361" y="8368"/>
                    </a:cubicBezTo>
                    <a:cubicBezTo>
                      <a:pt x="24373" y="8237"/>
                      <a:pt x="24349" y="8142"/>
                      <a:pt x="24325" y="8011"/>
                    </a:cubicBezTo>
                    <a:cubicBezTo>
                      <a:pt x="24313" y="7844"/>
                      <a:pt x="24313" y="7701"/>
                      <a:pt x="24325" y="7534"/>
                    </a:cubicBezTo>
                    <a:cubicBezTo>
                      <a:pt x="24325" y="7481"/>
                      <a:pt x="24289" y="7454"/>
                      <a:pt x="24252" y="7454"/>
                    </a:cubicBezTo>
                    <a:cubicBezTo>
                      <a:pt x="24215" y="7454"/>
                      <a:pt x="24176" y="7481"/>
                      <a:pt x="24170" y="7534"/>
                    </a:cubicBezTo>
                    <a:cubicBezTo>
                      <a:pt x="24134" y="7796"/>
                      <a:pt x="24075" y="8177"/>
                      <a:pt x="24230" y="8416"/>
                    </a:cubicBezTo>
                    <a:cubicBezTo>
                      <a:pt x="24230" y="8427"/>
                      <a:pt x="24242" y="8427"/>
                      <a:pt x="24254" y="8439"/>
                    </a:cubicBezTo>
                    <a:cubicBezTo>
                      <a:pt x="24170" y="8499"/>
                      <a:pt x="24075" y="8558"/>
                      <a:pt x="23992" y="8606"/>
                    </a:cubicBezTo>
                    <a:cubicBezTo>
                      <a:pt x="23956" y="8475"/>
                      <a:pt x="23932" y="8320"/>
                      <a:pt x="23920" y="8189"/>
                    </a:cubicBezTo>
                    <a:cubicBezTo>
                      <a:pt x="23896" y="7999"/>
                      <a:pt x="23884" y="7796"/>
                      <a:pt x="23896" y="7606"/>
                    </a:cubicBezTo>
                    <a:cubicBezTo>
                      <a:pt x="24063" y="7523"/>
                      <a:pt x="24242" y="7427"/>
                      <a:pt x="24432" y="7344"/>
                    </a:cubicBezTo>
                    <a:close/>
                    <a:moveTo>
                      <a:pt x="21896" y="8535"/>
                    </a:moveTo>
                    <a:lnTo>
                      <a:pt x="21896" y="8535"/>
                    </a:lnTo>
                    <a:cubicBezTo>
                      <a:pt x="21860" y="8606"/>
                      <a:pt x="21848" y="8666"/>
                      <a:pt x="21825" y="8749"/>
                    </a:cubicBezTo>
                    <a:lnTo>
                      <a:pt x="21825" y="8606"/>
                    </a:lnTo>
                    <a:cubicBezTo>
                      <a:pt x="21825" y="8570"/>
                      <a:pt x="21860" y="8547"/>
                      <a:pt x="21896" y="8535"/>
                    </a:cubicBezTo>
                    <a:close/>
                    <a:moveTo>
                      <a:pt x="26099" y="7665"/>
                    </a:moveTo>
                    <a:cubicBezTo>
                      <a:pt x="25539" y="8046"/>
                      <a:pt x="25004" y="8463"/>
                      <a:pt x="24468" y="8880"/>
                    </a:cubicBezTo>
                    <a:cubicBezTo>
                      <a:pt x="24337" y="8832"/>
                      <a:pt x="24182" y="8785"/>
                      <a:pt x="24051" y="8725"/>
                    </a:cubicBezTo>
                    <a:cubicBezTo>
                      <a:pt x="24730" y="8380"/>
                      <a:pt x="25420" y="8023"/>
                      <a:pt x="26099" y="7665"/>
                    </a:cubicBezTo>
                    <a:close/>
                    <a:moveTo>
                      <a:pt x="39767" y="2141"/>
                    </a:moveTo>
                    <a:cubicBezTo>
                      <a:pt x="39886" y="2141"/>
                      <a:pt x="39982" y="2141"/>
                      <a:pt x="40101" y="2153"/>
                    </a:cubicBezTo>
                    <a:cubicBezTo>
                      <a:pt x="37303" y="4558"/>
                      <a:pt x="34374" y="6749"/>
                      <a:pt x="31433" y="8939"/>
                    </a:cubicBezTo>
                    <a:cubicBezTo>
                      <a:pt x="31326" y="8963"/>
                      <a:pt x="31219" y="8987"/>
                      <a:pt x="31123" y="8999"/>
                    </a:cubicBezTo>
                    <a:cubicBezTo>
                      <a:pt x="31016" y="9023"/>
                      <a:pt x="30921" y="9023"/>
                      <a:pt x="30826" y="9035"/>
                    </a:cubicBezTo>
                    <a:cubicBezTo>
                      <a:pt x="33945" y="7070"/>
                      <a:pt x="36898" y="4748"/>
                      <a:pt x="39684" y="2379"/>
                    </a:cubicBezTo>
                    <a:cubicBezTo>
                      <a:pt x="39779" y="2308"/>
                      <a:pt x="39791" y="2212"/>
                      <a:pt x="39767" y="2141"/>
                    </a:cubicBezTo>
                    <a:close/>
                    <a:moveTo>
                      <a:pt x="33743" y="3796"/>
                    </a:moveTo>
                    <a:lnTo>
                      <a:pt x="33743" y="3796"/>
                    </a:lnTo>
                    <a:cubicBezTo>
                      <a:pt x="30861" y="5475"/>
                      <a:pt x="27992" y="7225"/>
                      <a:pt x="25313" y="9166"/>
                    </a:cubicBezTo>
                    <a:cubicBezTo>
                      <a:pt x="25099" y="9106"/>
                      <a:pt x="24885" y="9035"/>
                      <a:pt x="24670" y="8963"/>
                    </a:cubicBezTo>
                    <a:cubicBezTo>
                      <a:pt x="27647" y="7106"/>
                      <a:pt x="30659" y="5415"/>
                      <a:pt x="33743" y="3796"/>
                    </a:cubicBezTo>
                    <a:close/>
                    <a:moveTo>
                      <a:pt x="38303" y="2141"/>
                    </a:moveTo>
                    <a:cubicBezTo>
                      <a:pt x="35291" y="4570"/>
                      <a:pt x="32266" y="6963"/>
                      <a:pt x="29159" y="9261"/>
                    </a:cubicBezTo>
                    <a:cubicBezTo>
                      <a:pt x="28587" y="9332"/>
                      <a:pt x="28004" y="9392"/>
                      <a:pt x="27444" y="9404"/>
                    </a:cubicBezTo>
                    <a:cubicBezTo>
                      <a:pt x="30909" y="7118"/>
                      <a:pt x="34660" y="4927"/>
                      <a:pt x="37743" y="2189"/>
                    </a:cubicBezTo>
                    <a:cubicBezTo>
                      <a:pt x="37934" y="2165"/>
                      <a:pt x="38124" y="2141"/>
                      <a:pt x="38303" y="2141"/>
                    </a:cubicBezTo>
                    <a:close/>
                    <a:moveTo>
                      <a:pt x="34469" y="3879"/>
                    </a:moveTo>
                    <a:lnTo>
                      <a:pt x="34469" y="3879"/>
                    </a:lnTo>
                    <a:cubicBezTo>
                      <a:pt x="31754" y="5618"/>
                      <a:pt x="29171" y="7618"/>
                      <a:pt x="26575" y="9428"/>
                    </a:cubicBezTo>
                    <a:lnTo>
                      <a:pt x="26420" y="9428"/>
                    </a:lnTo>
                    <a:cubicBezTo>
                      <a:pt x="26159" y="9380"/>
                      <a:pt x="25897" y="9320"/>
                      <a:pt x="25647" y="9261"/>
                    </a:cubicBezTo>
                    <a:cubicBezTo>
                      <a:pt x="28635" y="7582"/>
                      <a:pt x="31540" y="5701"/>
                      <a:pt x="34469" y="3879"/>
                    </a:cubicBezTo>
                    <a:close/>
                    <a:moveTo>
                      <a:pt x="46695" y="6854"/>
                    </a:moveTo>
                    <a:cubicBezTo>
                      <a:pt x="46825" y="6854"/>
                      <a:pt x="46938" y="6889"/>
                      <a:pt x="47042" y="6951"/>
                    </a:cubicBezTo>
                    <a:cubicBezTo>
                      <a:pt x="47018" y="7118"/>
                      <a:pt x="46994" y="7284"/>
                      <a:pt x="47018" y="7427"/>
                    </a:cubicBezTo>
                    <a:cubicBezTo>
                      <a:pt x="47018" y="7451"/>
                      <a:pt x="47030" y="7475"/>
                      <a:pt x="47042" y="7499"/>
                    </a:cubicBezTo>
                    <a:cubicBezTo>
                      <a:pt x="46983" y="7773"/>
                      <a:pt x="46935" y="8023"/>
                      <a:pt x="46923" y="8296"/>
                    </a:cubicBezTo>
                    <a:cubicBezTo>
                      <a:pt x="46923" y="8320"/>
                      <a:pt x="46935" y="8332"/>
                      <a:pt x="46935" y="8344"/>
                    </a:cubicBezTo>
                    <a:cubicBezTo>
                      <a:pt x="46744" y="8475"/>
                      <a:pt x="46554" y="8606"/>
                      <a:pt x="46352" y="8773"/>
                    </a:cubicBezTo>
                    <a:cubicBezTo>
                      <a:pt x="45828" y="9189"/>
                      <a:pt x="45280" y="9582"/>
                      <a:pt x="44732" y="9975"/>
                    </a:cubicBezTo>
                    <a:lnTo>
                      <a:pt x="44720" y="9963"/>
                    </a:lnTo>
                    <a:cubicBezTo>
                      <a:pt x="44828" y="9320"/>
                      <a:pt x="44887" y="8677"/>
                      <a:pt x="44958" y="8035"/>
                    </a:cubicBezTo>
                    <a:cubicBezTo>
                      <a:pt x="44970" y="7951"/>
                      <a:pt x="44899" y="7904"/>
                      <a:pt x="44828" y="7892"/>
                    </a:cubicBezTo>
                    <a:cubicBezTo>
                      <a:pt x="45006" y="7737"/>
                      <a:pt x="45197" y="7594"/>
                      <a:pt x="45387" y="7439"/>
                    </a:cubicBezTo>
                    <a:lnTo>
                      <a:pt x="45387" y="7439"/>
                    </a:lnTo>
                    <a:cubicBezTo>
                      <a:pt x="45256" y="8058"/>
                      <a:pt x="45125" y="8666"/>
                      <a:pt x="45018" y="9273"/>
                    </a:cubicBezTo>
                    <a:cubicBezTo>
                      <a:pt x="44989" y="9424"/>
                      <a:pt x="45109" y="9527"/>
                      <a:pt x="45228" y="9527"/>
                    </a:cubicBezTo>
                    <a:cubicBezTo>
                      <a:pt x="45307" y="9527"/>
                      <a:pt x="45385" y="9483"/>
                      <a:pt x="45423" y="9380"/>
                    </a:cubicBezTo>
                    <a:cubicBezTo>
                      <a:pt x="45435" y="9320"/>
                      <a:pt x="45459" y="9249"/>
                      <a:pt x="45482" y="9189"/>
                    </a:cubicBezTo>
                    <a:cubicBezTo>
                      <a:pt x="45494" y="9142"/>
                      <a:pt x="45482" y="9094"/>
                      <a:pt x="45459" y="9070"/>
                    </a:cubicBezTo>
                    <a:cubicBezTo>
                      <a:pt x="45554" y="8475"/>
                      <a:pt x="45625" y="7880"/>
                      <a:pt x="45697" y="7284"/>
                    </a:cubicBezTo>
                    <a:cubicBezTo>
                      <a:pt x="45697" y="7261"/>
                      <a:pt x="45685" y="7249"/>
                      <a:pt x="45685" y="7237"/>
                    </a:cubicBezTo>
                    <a:cubicBezTo>
                      <a:pt x="45756" y="7189"/>
                      <a:pt x="45840" y="7142"/>
                      <a:pt x="45923" y="7106"/>
                    </a:cubicBezTo>
                    <a:lnTo>
                      <a:pt x="45923" y="7106"/>
                    </a:lnTo>
                    <a:cubicBezTo>
                      <a:pt x="45804" y="7665"/>
                      <a:pt x="45685" y="8249"/>
                      <a:pt x="45601" y="8832"/>
                    </a:cubicBezTo>
                    <a:cubicBezTo>
                      <a:pt x="45580" y="8963"/>
                      <a:pt x="45686" y="9053"/>
                      <a:pt x="45791" y="9053"/>
                    </a:cubicBezTo>
                    <a:cubicBezTo>
                      <a:pt x="45859" y="9053"/>
                      <a:pt x="45926" y="9016"/>
                      <a:pt x="45959" y="8928"/>
                    </a:cubicBezTo>
                    <a:cubicBezTo>
                      <a:pt x="45994" y="8797"/>
                      <a:pt x="46030" y="8666"/>
                      <a:pt x="46078" y="8535"/>
                    </a:cubicBezTo>
                    <a:cubicBezTo>
                      <a:pt x="46090" y="8487"/>
                      <a:pt x="46078" y="8439"/>
                      <a:pt x="46042" y="8416"/>
                    </a:cubicBezTo>
                    <a:cubicBezTo>
                      <a:pt x="46113" y="7951"/>
                      <a:pt x="46173" y="7475"/>
                      <a:pt x="46256" y="7011"/>
                    </a:cubicBezTo>
                    <a:lnTo>
                      <a:pt x="46256" y="6963"/>
                    </a:lnTo>
                    <a:cubicBezTo>
                      <a:pt x="46316" y="6939"/>
                      <a:pt x="46375" y="6927"/>
                      <a:pt x="46435" y="6903"/>
                    </a:cubicBezTo>
                    <a:lnTo>
                      <a:pt x="46435" y="6903"/>
                    </a:lnTo>
                    <a:cubicBezTo>
                      <a:pt x="46435" y="7142"/>
                      <a:pt x="46435" y="7404"/>
                      <a:pt x="46399" y="7642"/>
                    </a:cubicBezTo>
                    <a:cubicBezTo>
                      <a:pt x="46375" y="7915"/>
                      <a:pt x="46256" y="8213"/>
                      <a:pt x="46280" y="8487"/>
                    </a:cubicBezTo>
                    <a:cubicBezTo>
                      <a:pt x="46287" y="8554"/>
                      <a:pt x="46341" y="8593"/>
                      <a:pt x="46397" y="8593"/>
                    </a:cubicBezTo>
                    <a:cubicBezTo>
                      <a:pt x="46432" y="8593"/>
                      <a:pt x="46467" y="8578"/>
                      <a:pt x="46494" y="8547"/>
                    </a:cubicBezTo>
                    <a:cubicBezTo>
                      <a:pt x="46649" y="8320"/>
                      <a:pt x="46649" y="7963"/>
                      <a:pt x="46685" y="7701"/>
                    </a:cubicBezTo>
                    <a:cubicBezTo>
                      <a:pt x="46697" y="7415"/>
                      <a:pt x="46685" y="7142"/>
                      <a:pt x="46637" y="6856"/>
                    </a:cubicBezTo>
                    <a:cubicBezTo>
                      <a:pt x="46657" y="6854"/>
                      <a:pt x="46676" y="6854"/>
                      <a:pt x="46695" y="6854"/>
                    </a:cubicBezTo>
                    <a:close/>
                    <a:moveTo>
                      <a:pt x="47471" y="8630"/>
                    </a:moveTo>
                    <a:cubicBezTo>
                      <a:pt x="46661" y="9154"/>
                      <a:pt x="45851" y="9701"/>
                      <a:pt x="45054" y="10273"/>
                    </a:cubicBezTo>
                    <a:cubicBezTo>
                      <a:pt x="45590" y="9868"/>
                      <a:pt x="46101" y="9451"/>
                      <a:pt x="46673" y="9094"/>
                    </a:cubicBezTo>
                    <a:cubicBezTo>
                      <a:pt x="46935" y="8916"/>
                      <a:pt x="47209" y="8749"/>
                      <a:pt x="47471" y="8630"/>
                    </a:cubicBezTo>
                    <a:close/>
                    <a:moveTo>
                      <a:pt x="43042" y="9404"/>
                    </a:moveTo>
                    <a:lnTo>
                      <a:pt x="43042" y="9404"/>
                    </a:lnTo>
                    <a:cubicBezTo>
                      <a:pt x="42982" y="9725"/>
                      <a:pt x="42923" y="10047"/>
                      <a:pt x="42875" y="10380"/>
                    </a:cubicBezTo>
                    <a:lnTo>
                      <a:pt x="42827" y="9570"/>
                    </a:lnTo>
                    <a:cubicBezTo>
                      <a:pt x="42911" y="9511"/>
                      <a:pt x="42982" y="9463"/>
                      <a:pt x="43042" y="9404"/>
                    </a:cubicBezTo>
                    <a:close/>
                    <a:moveTo>
                      <a:pt x="44673" y="8023"/>
                    </a:moveTo>
                    <a:lnTo>
                      <a:pt x="44673" y="8023"/>
                    </a:lnTo>
                    <a:cubicBezTo>
                      <a:pt x="44554" y="8725"/>
                      <a:pt x="44399" y="9439"/>
                      <a:pt x="44316" y="10154"/>
                    </a:cubicBezTo>
                    <a:cubicBezTo>
                      <a:pt x="44316" y="10201"/>
                      <a:pt x="44316" y="10225"/>
                      <a:pt x="44339" y="10261"/>
                    </a:cubicBezTo>
                    <a:lnTo>
                      <a:pt x="43625" y="10749"/>
                    </a:lnTo>
                    <a:lnTo>
                      <a:pt x="43625" y="10713"/>
                    </a:lnTo>
                    <a:lnTo>
                      <a:pt x="43625" y="10690"/>
                    </a:lnTo>
                    <a:cubicBezTo>
                      <a:pt x="43708" y="10154"/>
                      <a:pt x="43780" y="9606"/>
                      <a:pt x="43851" y="9070"/>
                    </a:cubicBezTo>
                    <a:cubicBezTo>
                      <a:pt x="43871" y="8970"/>
                      <a:pt x="43790" y="8895"/>
                      <a:pt x="43714" y="8895"/>
                    </a:cubicBezTo>
                    <a:cubicBezTo>
                      <a:pt x="43700" y="8895"/>
                      <a:pt x="43686" y="8898"/>
                      <a:pt x="43673" y="8904"/>
                    </a:cubicBezTo>
                    <a:cubicBezTo>
                      <a:pt x="43768" y="8808"/>
                      <a:pt x="43887" y="8725"/>
                      <a:pt x="44006" y="8606"/>
                    </a:cubicBezTo>
                    <a:lnTo>
                      <a:pt x="44006" y="8606"/>
                    </a:lnTo>
                    <a:cubicBezTo>
                      <a:pt x="43958" y="8916"/>
                      <a:pt x="43899" y="9213"/>
                      <a:pt x="43851" y="9523"/>
                    </a:cubicBezTo>
                    <a:cubicBezTo>
                      <a:pt x="43815" y="9820"/>
                      <a:pt x="43720" y="10118"/>
                      <a:pt x="43768" y="10440"/>
                    </a:cubicBezTo>
                    <a:cubicBezTo>
                      <a:pt x="43774" y="10486"/>
                      <a:pt x="43822" y="10510"/>
                      <a:pt x="43869" y="10510"/>
                    </a:cubicBezTo>
                    <a:cubicBezTo>
                      <a:pt x="43906" y="10510"/>
                      <a:pt x="43943" y="10495"/>
                      <a:pt x="43958" y="10463"/>
                    </a:cubicBezTo>
                    <a:cubicBezTo>
                      <a:pt x="44101" y="10178"/>
                      <a:pt x="44101" y="9868"/>
                      <a:pt x="44125" y="9570"/>
                    </a:cubicBezTo>
                    <a:cubicBezTo>
                      <a:pt x="44173" y="9189"/>
                      <a:pt x="44208" y="8808"/>
                      <a:pt x="44268" y="8427"/>
                    </a:cubicBezTo>
                    <a:cubicBezTo>
                      <a:pt x="44268" y="8416"/>
                      <a:pt x="44256" y="8416"/>
                      <a:pt x="44256" y="8392"/>
                    </a:cubicBezTo>
                    <a:cubicBezTo>
                      <a:pt x="44399" y="8273"/>
                      <a:pt x="44530" y="8154"/>
                      <a:pt x="44673" y="8023"/>
                    </a:cubicBezTo>
                    <a:close/>
                    <a:moveTo>
                      <a:pt x="20836" y="9737"/>
                    </a:moveTo>
                    <a:cubicBezTo>
                      <a:pt x="20860" y="9761"/>
                      <a:pt x="20848" y="9797"/>
                      <a:pt x="20836" y="9832"/>
                    </a:cubicBezTo>
                    <a:cubicBezTo>
                      <a:pt x="20801" y="10130"/>
                      <a:pt x="20717" y="10487"/>
                      <a:pt x="20777" y="10785"/>
                    </a:cubicBezTo>
                    <a:lnTo>
                      <a:pt x="20682" y="10832"/>
                    </a:lnTo>
                    <a:cubicBezTo>
                      <a:pt x="20682" y="10809"/>
                      <a:pt x="20670" y="10785"/>
                      <a:pt x="20658" y="10761"/>
                    </a:cubicBezTo>
                    <a:cubicBezTo>
                      <a:pt x="20670" y="10511"/>
                      <a:pt x="20682" y="10273"/>
                      <a:pt x="20670" y="10011"/>
                    </a:cubicBezTo>
                    <a:cubicBezTo>
                      <a:pt x="20670" y="9940"/>
                      <a:pt x="20634" y="9892"/>
                      <a:pt x="20598" y="9856"/>
                    </a:cubicBezTo>
                    <a:cubicBezTo>
                      <a:pt x="20670" y="9809"/>
                      <a:pt x="20753" y="9773"/>
                      <a:pt x="20836" y="9737"/>
                    </a:cubicBezTo>
                    <a:close/>
                    <a:moveTo>
                      <a:pt x="43601" y="8983"/>
                    </a:moveTo>
                    <a:cubicBezTo>
                      <a:pt x="43601" y="8984"/>
                      <a:pt x="43601" y="8986"/>
                      <a:pt x="43601" y="8987"/>
                    </a:cubicBezTo>
                    <a:cubicBezTo>
                      <a:pt x="43482" y="9606"/>
                      <a:pt x="43351" y="10201"/>
                      <a:pt x="43232" y="10809"/>
                    </a:cubicBezTo>
                    <a:cubicBezTo>
                      <a:pt x="43220" y="10868"/>
                      <a:pt x="43244" y="10928"/>
                      <a:pt x="43280" y="10975"/>
                    </a:cubicBezTo>
                    <a:cubicBezTo>
                      <a:pt x="43220" y="11011"/>
                      <a:pt x="43161" y="11047"/>
                      <a:pt x="43101" y="11094"/>
                    </a:cubicBezTo>
                    <a:cubicBezTo>
                      <a:pt x="43101" y="11071"/>
                      <a:pt x="43113" y="11071"/>
                      <a:pt x="43113" y="11059"/>
                    </a:cubicBezTo>
                    <a:cubicBezTo>
                      <a:pt x="43125" y="10987"/>
                      <a:pt x="43077" y="10940"/>
                      <a:pt x="43030" y="10940"/>
                    </a:cubicBezTo>
                    <a:cubicBezTo>
                      <a:pt x="43089" y="10380"/>
                      <a:pt x="43161" y="9809"/>
                      <a:pt x="43244" y="9261"/>
                    </a:cubicBezTo>
                    <a:cubicBezTo>
                      <a:pt x="43351" y="9166"/>
                      <a:pt x="43458" y="9094"/>
                      <a:pt x="43554" y="9023"/>
                    </a:cubicBezTo>
                    <a:cubicBezTo>
                      <a:pt x="43575" y="9009"/>
                      <a:pt x="43587" y="8995"/>
                      <a:pt x="43601" y="8983"/>
                    </a:cubicBezTo>
                    <a:close/>
                    <a:moveTo>
                      <a:pt x="42208" y="10047"/>
                    </a:moveTo>
                    <a:lnTo>
                      <a:pt x="42208" y="10047"/>
                    </a:lnTo>
                    <a:cubicBezTo>
                      <a:pt x="42137" y="10428"/>
                      <a:pt x="42053" y="10821"/>
                      <a:pt x="42053" y="11213"/>
                    </a:cubicBezTo>
                    <a:cubicBezTo>
                      <a:pt x="42018" y="10892"/>
                      <a:pt x="41970" y="10582"/>
                      <a:pt x="41899" y="10273"/>
                    </a:cubicBezTo>
                    <a:lnTo>
                      <a:pt x="42208" y="10047"/>
                    </a:lnTo>
                    <a:close/>
                    <a:moveTo>
                      <a:pt x="20205" y="10035"/>
                    </a:moveTo>
                    <a:cubicBezTo>
                      <a:pt x="20205" y="10380"/>
                      <a:pt x="20182" y="10702"/>
                      <a:pt x="20134" y="11023"/>
                    </a:cubicBezTo>
                    <a:cubicBezTo>
                      <a:pt x="20122" y="11071"/>
                      <a:pt x="20134" y="11118"/>
                      <a:pt x="20134" y="11154"/>
                    </a:cubicBezTo>
                    <a:cubicBezTo>
                      <a:pt x="20015" y="11225"/>
                      <a:pt x="19896" y="11297"/>
                      <a:pt x="19789" y="11356"/>
                    </a:cubicBezTo>
                    <a:cubicBezTo>
                      <a:pt x="19812" y="11023"/>
                      <a:pt x="19789" y="10702"/>
                      <a:pt x="19789" y="10368"/>
                    </a:cubicBezTo>
                    <a:cubicBezTo>
                      <a:pt x="19789" y="10332"/>
                      <a:pt x="19777" y="10297"/>
                      <a:pt x="19765" y="10249"/>
                    </a:cubicBezTo>
                    <a:lnTo>
                      <a:pt x="20205" y="10035"/>
                    </a:lnTo>
                    <a:close/>
                    <a:moveTo>
                      <a:pt x="42577" y="9749"/>
                    </a:moveTo>
                    <a:cubicBezTo>
                      <a:pt x="42565" y="10035"/>
                      <a:pt x="42553" y="10297"/>
                      <a:pt x="42530" y="10582"/>
                    </a:cubicBezTo>
                    <a:cubicBezTo>
                      <a:pt x="42530" y="10868"/>
                      <a:pt x="42506" y="11166"/>
                      <a:pt x="42565" y="11428"/>
                    </a:cubicBezTo>
                    <a:cubicBezTo>
                      <a:pt x="42411" y="11523"/>
                      <a:pt x="42268" y="11630"/>
                      <a:pt x="42113" y="11714"/>
                    </a:cubicBezTo>
                    <a:cubicBezTo>
                      <a:pt x="42101" y="11594"/>
                      <a:pt x="42101" y="11487"/>
                      <a:pt x="42089" y="11368"/>
                    </a:cubicBezTo>
                    <a:lnTo>
                      <a:pt x="42089" y="11368"/>
                    </a:lnTo>
                    <a:cubicBezTo>
                      <a:pt x="42113" y="11416"/>
                      <a:pt x="42158" y="11443"/>
                      <a:pt x="42199" y="11443"/>
                    </a:cubicBezTo>
                    <a:cubicBezTo>
                      <a:pt x="42241" y="11443"/>
                      <a:pt x="42280" y="11416"/>
                      <a:pt x="42291" y="11356"/>
                    </a:cubicBezTo>
                    <a:cubicBezTo>
                      <a:pt x="42446" y="10880"/>
                      <a:pt x="42446" y="10332"/>
                      <a:pt x="42470" y="9820"/>
                    </a:cubicBezTo>
                    <a:cubicBezTo>
                      <a:pt x="42506" y="9797"/>
                      <a:pt x="42553" y="9761"/>
                      <a:pt x="42577" y="9749"/>
                    </a:cubicBezTo>
                    <a:close/>
                    <a:moveTo>
                      <a:pt x="19301" y="10511"/>
                    </a:moveTo>
                    <a:cubicBezTo>
                      <a:pt x="19289" y="10856"/>
                      <a:pt x="19241" y="11213"/>
                      <a:pt x="19253" y="11571"/>
                    </a:cubicBezTo>
                    <a:cubicBezTo>
                      <a:pt x="19253" y="11606"/>
                      <a:pt x="19265" y="11654"/>
                      <a:pt x="19289" y="11690"/>
                    </a:cubicBezTo>
                    <a:cubicBezTo>
                      <a:pt x="19217" y="11725"/>
                      <a:pt x="19122" y="11785"/>
                      <a:pt x="19050" y="11833"/>
                    </a:cubicBezTo>
                    <a:lnTo>
                      <a:pt x="19050" y="11702"/>
                    </a:lnTo>
                    <a:lnTo>
                      <a:pt x="19050" y="10880"/>
                    </a:lnTo>
                    <a:cubicBezTo>
                      <a:pt x="19050" y="10773"/>
                      <a:pt x="19003" y="10713"/>
                      <a:pt x="18931" y="10690"/>
                    </a:cubicBezTo>
                    <a:cubicBezTo>
                      <a:pt x="19050" y="10630"/>
                      <a:pt x="19181" y="10571"/>
                      <a:pt x="19301" y="10511"/>
                    </a:cubicBezTo>
                    <a:close/>
                    <a:moveTo>
                      <a:pt x="18598" y="10832"/>
                    </a:moveTo>
                    <a:lnTo>
                      <a:pt x="18598" y="10868"/>
                    </a:lnTo>
                    <a:cubicBezTo>
                      <a:pt x="18586" y="11130"/>
                      <a:pt x="18562" y="11416"/>
                      <a:pt x="18539" y="11690"/>
                    </a:cubicBezTo>
                    <a:cubicBezTo>
                      <a:pt x="18527" y="11868"/>
                      <a:pt x="18503" y="12023"/>
                      <a:pt x="18539" y="12166"/>
                    </a:cubicBezTo>
                    <a:cubicBezTo>
                      <a:pt x="18455" y="12214"/>
                      <a:pt x="18360" y="12285"/>
                      <a:pt x="18253" y="12345"/>
                    </a:cubicBezTo>
                    <a:cubicBezTo>
                      <a:pt x="18288" y="12214"/>
                      <a:pt x="18288" y="12083"/>
                      <a:pt x="18288" y="11952"/>
                    </a:cubicBezTo>
                    <a:cubicBezTo>
                      <a:pt x="18300" y="11654"/>
                      <a:pt x="18324" y="11344"/>
                      <a:pt x="18336" y="11047"/>
                    </a:cubicBezTo>
                    <a:cubicBezTo>
                      <a:pt x="18336" y="11011"/>
                      <a:pt x="18336" y="10987"/>
                      <a:pt x="18324" y="10963"/>
                    </a:cubicBezTo>
                    <a:cubicBezTo>
                      <a:pt x="18408" y="10928"/>
                      <a:pt x="18503" y="10880"/>
                      <a:pt x="18598" y="10832"/>
                    </a:cubicBezTo>
                    <a:close/>
                    <a:moveTo>
                      <a:pt x="41696" y="10428"/>
                    </a:moveTo>
                    <a:cubicBezTo>
                      <a:pt x="41744" y="10940"/>
                      <a:pt x="41768" y="11452"/>
                      <a:pt x="41768" y="11952"/>
                    </a:cubicBezTo>
                    <a:cubicBezTo>
                      <a:pt x="41494" y="12130"/>
                      <a:pt x="41196" y="12321"/>
                      <a:pt x="40910" y="12499"/>
                    </a:cubicBezTo>
                    <a:cubicBezTo>
                      <a:pt x="40946" y="12440"/>
                      <a:pt x="40958" y="12368"/>
                      <a:pt x="40982" y="12309"/>
                    </a:cubicBezTo>
                    <a:cubicBezTo>
                      <a:pt x="40994" y="12261"/>
                      <a:pt x="40982" y="12237"/>
                      <a:pt x="40970" y="12214"/>
                    </a:cubicBezTo>
                    <a:cubicBezTo>
                      <a:pt x="41041" y="11773"/>
                      <a:pt x="41125" y="11309"/>
                      <a:pt x="41148" y="10868"/>
                    </a:cubicBezTo>
                    <a:cubicBezTo>
                      <a:pt x="41220" y="10809"/>
                      <a:pt x="41303" y="10761"/>
                      <a:pt x="41375" y="10702"/>
                    </a:cubicBezTo>
                    <a:lnTo>
                      <a:pt x="41375" y="10702"/>
                    </a:lnTo>
                    <a:lnTo>
                      <a:pt x="41279" y="11368"/>
                    </a:lnTo>
                    <a:cubicBezTo>
                      <a:pt x="41208" y="11594"/>
                      <a:pt x="41101" y="11868"/>
                      <a:pt x="41208" y="12106"/>
                    </a:cubicBezTo>
                    <a:cubicBezTo>
                      <a:pt x="41235" y="12160"/>
                      <a:pt x="41280" y="12191"/>
                      <a:pt x="41328" y="12191"/>
                    </a:cubicBezTo>
                    <a:cubicBezTo>
                      <a:pt x="41365" y="12191"/>
                      <a:pt x="41403" y="12172"/>
                      <a:pt x="41434" y="12130"/>
                    </a:cubicBezTo>
                    <a:cubicBezTo>
                      <a:pt x="41577" y="11928"/>
                      <a:pt x="41553" y="11642"/>
                      <a:pt x="41577" y="11404"/>
                    </a:cubicBezTo>
                    <a:cubicBezTo>
                      <a:pt x="41613" y="11106"/>
                      <a:pt x="41637" y="10797"/>
                      <a:pt x="41684" y="10499"/>
                    </a:cubicBezTo>
                    <a:lnTo>
                      <a:pt x="41684" y="10451"/>
                    </a:lnTo>
                    <a:lnTo>
                      <a:pt x="41696" y="10428"/>
                    </a:lnTo>
                    <a:close/>
                    <a:moveTo>
                      <a:pt x="50769" y="8118"/>
                    </a:moveTo>
                    <a:cubicBezTo>
                      <a:pt x="51031" y="8142"/>
                      <a:pt x="51316" y="8189"/>
                      <a:pt x="51590" y="8237"/>
                    </a:cubicBezTo>
                    <a:cubicBezTo>
                      <a:pt x="49498" y="9583"/>
                      <a:pt x="47495" y="11101"/>
                      <a:pt x="45549" y="12685"/>
                    </a:cubicBezTo>
                    <a:lnTo>
                      <a:pt x="45549" y="12685"/>
                    </a:lnTo>
                    <a:cubicBezTo>
                      <a:pt x="47341" y="11198"/>
                      <a:pt x="49083" y="9640"/>
                      <a:pt x="50769" y="8118"/>
                    </a:cubicBezTo>
                    <a:close/>
                    <a:moveTo>
                      <a:pt x="21420" y="12702"/>
                    </a:moveTo>
                    <a:lnTo>
                      <a:pt x="21420" y="12916"/>
                    </a:lnTo>
                    <a:cubicBezTo>
                      <a:pt x="21420" y="12857"/>
                      <a:pt x="21384" y="12797"/>
                      <a:pt x="21336" y="12761"/>
                    </a:cubicBezTo>
                    <a:cubicBezTo>
                      <a:pt x="21372" y="12737"/>
                      <a:pt x="21396" y="12714"/>
                      <a:pt x="21420" y="12702"/>
                    </a:cubicBezTo>
                    <a:close/>
                    <a:moveTo>
                      <a:pt x="40779" y="11106"/>
                    </a:moveTo>
                    <a:cubicBezTo>
                      <a:pt x="40732" y="11535"/>
                      <a:pt x="40660" y="11964"/>
                      <a:pt x="40553" y="12416"/>
                    </a:cubicBezTo>
                    <a:cubicBezTo>
                      <a:pt x="40529" y="12535"/>
                      <a:pt x="40613" y="12607"/>
                      <a:pt x="40684" y="12618"/>
                    </a:cubicBezTo>
                    <a:cubicBezTo>
                      <a:pt x="40529" y="12726"/>
                      <a:pt x="40351" y="12833"/>
                      <a:pt x="40184" y="12940"/>
                    </a:cubicBezTo>
                    <a:cubicBezTo>
                      <a:pt x="40303" y="12714"/>
                      <a:pt x="40303" y="12464"/>
                      <a:pt x="40327" y="12202"/>
                    </a:cubicBezTo>
                    <a:cubicBezTo>
                      <a:pt x="40375" y="11904"/>
                      <a:pt x="40410" y="11606"/>
                      <a:pt x="40446" y="11333"/>
                    </a:cubicBezTo>
                    <a:cubicBezTo>
                      <a:pt x="40553" y="11249"/>
                      <a:pt x="40672" y="11178"/>
                      <a:pt x="40779" y="11106"/>
                    </a:cubicBezTo>
                    <a:close/>
                    <a:moveTo>
                      <a:pt x="40148" y="11523"/>
                    </a:moveTo>
                    <a:lnTo>
                      <a:pt x="40148" y="11523"/>
                    </a:lnTo>
                    <a:cubicBezTo>
                      <a:pt x="40125" y="11725"/>
                      <a:pt x="40089" y="11940"/>
                      <a:pt x="40041" y="12142"/>
                    </a:cubicBezTo>
                    <a:cubicBezTo>
                      <a:pt x="40017" y="12404"/>
                      <a:pt x="39934" y="12654"/>
                      <a:pt x="39982" y="12892"/>
                    </a:cubicBezTo>
                    <a:cubicBezTo>
                      <a:pt x="40002" y="12942"/>
                      <a:pt x="40046" y="12967"/>
                      <a:pt x="40095" y="12967"/>
                    </a:cubicBezTo>
                    <a:cubicBezTo>
                      <a:pt x="40105" y="12967"/>
                      <a:pt x="40115" y="12966"/>
                      <a:pt x="40125" y="12964"/>
                    </a:cubicBezTo>
                    <a:lnTo>
                      <a:pt x="40125" y="12964"/>
                    </a:lnTo>
                    <a:cubicBezTo>
                      <a:pt x="39958" y="13071"/>
                      <a:pt x="39815" y="13154"/>
                      <a:pt x="39648" y="13261"/>
                    </a:cubicBezTo>
                    <a:lnTo>
                      <a:pt x="39648" y="13238"/>
                    </a:lnTo>
                    <a:cubicBezTo>
                      <a:pt x="39601" y="13035"/>
                      <a:pt x="39708" y="12702"/>
                      <a:pt x="39720" y="12499"/>
                    </a:cubicBezTo>
                    <a:cubicBezTo>
                      <a:pt x="39755" y="12249"/>
                      <a:pt x="39779" y="12011"/>
                      <a:pt x="39803" y="11761"/>
                    </a:cubicBezTo>
                    <a:cubicBezTo>
                      <a:pt x="39922" y="11690"/>
                      <a:pt x="40029" y="11594"/>
                      <a:pt x="40148" y="11523"/>
                    </a:cubicBezTo>
                    <a:close/>
                    <a:moveTo>
                      <a:pt x="13728" y="12976"/>
                    </a:moveTo>
                    <a:cubicBezTo>
                      <a:pt x="13490" y="13118"/>
                      <a:pt x="13240" y="13249"/>
                      <a:pt x="13002" y="13392"/>
                    </a:cubicBezTo>
                    <a:cubicBezTo>
                      <a:pt x="13002" y="13380"/>
                      <a:pt x="12990" y="13369"/>
                      <a:pt x="12978" y="13357"/>
                    </a:cubicBezTo>
                    <a:cubicBezTo>
                      <a:pt x="13228" y="13238"/>
                      <a:pt x="13478" y="13095"/>
                      <a:pt x="13728" y="12976"/>
                    </a:cubicBezTo>
                    <a:close/>
                    <a:moveTo>
                      <a:pt x="17848" y="11202"/>
                    </a:moveTo>
                    <a:lnTo>
                      <a:pt x="17848" y="11202"/>
                    </a:lnTo>
                    <a:cubicBezTo>
                      <a:pt x="17812" y="11452"/>
                      <a:pt x="17800" y="11666"/>
                      <a:pt x="17765" y="11904"/>
                    </a:cubicBezTo>
                    <a:cubicBezTo>
                      <a:pt x="17741" y="12142"/>
                      <a:pt x="17669" y="12392"/>
                      <a:pt x="17860" y="12571"/>
                    </a:cubicBezTo>
                    <a:cubicBezTo>
                      <a:pt x="17872" y="12595"/>
                      <a:pt x="17872" y="12595"/>
                      <a:pt x="17884" y="12595"/>
                    </a:cubicBezTo>
                    <a:cubicBezTo>
                      <a:pt x="17765" y="12666"/>
                      <a:pt x="17634" y="12761"/>
                      <a:pt x="17515" y="12833"/>
                    </a:cubicBezTo>
                    <a:lnTo>
                      <a:pt x="16574" y="13416"/>
                    </a:lnTo>
                    <a:cubicBezTo>
                      <a:pt x="16657" y="13166"/>
                      <a:pt x="16634" y="12904"/>
                      <a:pt x="16657" y="12666"/>
                    </a:cubicBezTo>
                    <a:cubicBezTo>
                      <a:pt x="16669" y="12368"/>
                      <a:pt x="16681" y="12071"/>
                      <a:pt x="16717" y="11785"/>
                    </a:cubicBezTo>
                    <a:cubicBezTo>
                      <a:pt x="16848" y="11714"/>
                      <a:pt x="16979" y="11654"/>
                      <a:pt x="17134" y="11583"/>
                    </a:cubicBezTo>
                    <a:lnTo>
                      <a:pt x="17134" y="11583"/>
                    </a:lnTo>
                    <a:cubicBezTo>
                      <a:pt x="17110" y="11809"/>
                      <a:pt x="17098" y="12023"/>
                      <a:pt x="17086" y="12261"/>
                    </a:cubicBezTo>
                    <a:cubicBezTo>
                      <a:pt x="17038" y="12476"/>
                      <a:pt x="16979" y="12702"/>
                      <a:pt x="17110" y="12892"/>
                    </a:cubicBezTo>
                    <a:cubicBezTo>
                      <a:pt x="17138" y="12935"/>
                      <a:pt x="17193" y="12969"/>
                      <a:pt x="17247" y="12969"/>
                    </a:cubicBezTo>
                    <a:cubicBezTo>
                      <a:pt x="17283" y="12969"/>
                      <a:pt x="17319" y="12954"/>
                      <a:pt x="17348" y="12916"/>
                    </a:cubicBezTo>
                    <a:cubicBezTo>
                      <a:pt x="17503" y="12726"/>
                      <a:pt x="17467" y="12535"/>
                      <a:pt x="17455" y="12297"/>
                    </a:cubicBezTo>
                    <a:cubicBezTo>
                      <a:pt x="17455" y="12023"/>
                      <a:pt x="17443" y="11749"/>
                      <a:pt x="17443" y="11475"/>
                    </a:cubicBezTo>
                    <a:cubicBezTo>
                      <a:pt x="17443" y="11452"/>
                      <a:pt x="17443" y="11428"/>
                      <a:pt x="17431" y="11404"/>
                    </a:cubicBezTo>
                    <a:cubicBezTo>
                      <a:pt x="17562" y="11344"/>
                      <a:pt x="17693" y="11273"/>
                      <a:pt x="17848" y="11202"/>
                    </a:cubicBezTo>
                    <a:close/>
                    <a:moveTo>
                      <a:pt x="39482" y="11999"/>
                    </a:moveTo>
                    <a:cubicBezTo>
                      <a:pt x="39422" y="12285"/>
                      <a:pt x="39374" y="12559"/>
                      <a:pt x="39339" y="12845"/>
                    </a:cubicBezTo>
                    <a:cubicBezTo>
                      <a:pt x="39303" y="13035"/>
                      <a:pt x="39196" y="13297"/>
                      <a:pt x="39398" y="13428"/>
                    </a:cubicBezTo>
                    <a:cubicBezTo>
                      <a:pt x="39303" y="13488"/>
                      <a:pt x="39196" y="13547"/>
                      <a:pt x="39113" y="13607"/>
                    </a:cubicBezTo>
                    <a:cubicBezTo>
                      <a:pt x="39184" y="13416"/>
                      <a:pt x="39184" y="13202"/>
                      <a:pt x="39220" y="12999"/>
                    </a:cubicBezTo>
                    <a:cubicBezTo>
                      <a:pt x="39255" y="12702"/>
                      <a:pt x="39291" y="12392"/>
                      <a:pt x="39339" y="12095"/>
                    </a:cubicBezTo>
                    <a:cubicBezTo>
                      <a:pt x="39374" y="12071"/>
                      <a:pt x="39434" y="12023"/>
                      <a:pt x="39482" y="11999"/>
                    </a:cubicBezTo>
                    <a:close/>
                    <a:moveTo>
                      <a:pt x="16288" y="11975"/>
                    </a:moveTo>
                    <a:cubicBezTo>
                      <a:pt x="16276" y="12202"/>
                      <a:pt x="16253" y="12440"/>
                      <a:pt x="16229" y="12666"/>
                    </a:cubicBezTo>
                    <a:cubicBezTo>
                      <a:pt x="16205" y="12940"/>
                      <a:pt x="16145" y="13202"/>
                      <a:pt x="16205" y="13476"/>
                    </a:cubicBezTo>
                    <a:cubicBezTo>
                      <a:pt x="16217" y="13535"/>
                      <a:pt x="16253" y="13559"/>
                      <a:pt x="16288" y="13571"/>
                    </a:cubicBezTo>
                    <a:cubicBezTo>
                      <a:pt x="16110" y="13678"/>
                      <a:pt x="15931" y="13785"/>
                      <a:pt x="15764" y="13904"/>
                    </a:cubicBezTo>
                    <a:cubicBezTo>
                      <a:pt x="15836" y="13678"/>
                      <a:pt x="15800" y="13428"/>
                      <a:pt x="15800" y="13202"/>
                    </a:cubicBezTo>
                    <a:cubicBezTo>
                      <a:pt x="15800" y="12880"/>
                      <a:pt x="15812" y="12547"/>
                      <a:pt x="15812" y="12214"/>
                    </a:cubicBezTo>
                    <a:cubicBezTo>
                      <a:pt x="15979" y="12142"/>
                      <a:pt x="16133" y="12071"/>
                      <a:pt x="16288" y="11975"/>
                    </a:cubicBezTo>
                    <a:close/>
                    <a:moveTo>
                      <a:pt x="39005" y="12309"/>
                    </a:moveTo>
                    <a:cubicBezTo>
                      <a:pt x="38993" y="12511"/>
                      <a:pt x="38958" y="12737"/>
                      <a:pt x="38922" y="12952"/>
                    </a:cubicBezTo>
                    <a:cubicBezTo>
                      <a:pt x="38886" y="13190"/>
                      <a:pt x="38803" y="13452"/>
                      <a:pt x="38874" y="13690"/>
                    </a:cubicBezTo>
                    <a:cubicBezTo>
                      <a:pt x="38874" y="13714"/>
                      <a:pt x="38886" y="13726"/>
                      <a:pt x="38898" y="13738"/>
                    </a:cubicBezTo>
                    <a:cubicBezTo>
                      <a:pt x="38779" y="13809"/>
                      <a:pt x="38660" y="13892"/>
                      <a:pt x="38529" y="13964"/>
                    </a:cubicBezTo>
                    <a:cubicBezTo>
                      <a:pt x="38624" y="13547"/>
                      <a:pt x="38648" y="13118"/>
                      <a:pt x="38708" y="12714"/>
                    </a:cubicBezTo>
                    <a:cubicBezTo>
                      <a:pt x="38720" y="12642"/>
                      <a:pt x="38684" y="12595"/>
                      <a:pt x="38624" y="12559"/>
                    </a:cubicBezTo>
                    <a:cubicBezTo>
                      <a:pt x="38755" y="12476"/>
                      <a:pt x="38874" y="12404"/>
                      <a:pt x="39005" y="12309"/>
                    </a:cubicBezTo>
                    <a:close/>
                    <a:moveTo>
                      <a:pt x="22420" y="8320"/>
                    </a:moveTo>
                    <a:cubicBezTo>
                      <a:pt x="22634" y="8594"/>
                      <a:pt x="22872" y="8844"/>
                      <a:pt x="23158" y="9035"/>
                    </a:cubicBezTo>
                    <a:cubicBezTo>
                      <a:pt x="22884" y="8892"/>
                      <a:pt x="22670" y="8689"/>
                      <a:pt x="22503" y="8451"/>
                    </a:cubicBezTo>
                    <a:cubicBezTo>
                      <a:pt x="22474" y="8415"/>
                      <a:pt x="22435" y="8400"/>
                      <a:pt x="22397" y="8400"/>
                    </a:cubicBezTo>
                    <a:cubicBezTo>
                      <a:pt x="22311" y="8400"/>
                      <a:pt x="22231" y="8479"/>
                      <a:pt x="22289" y="8570"/>
                    </a:cubicBezTo>
                    <a:cubicBezTo>
                      <a:pt x="23051" y="9856"/>
                      <a:pt x="24623" y="9928"/>
                      <a:pt x="25980" y="10106"/>
                    </a:cubicBezTo>
                    <a:cubicBezTo>
                      <a:pt x="26755" y="10199"/>
                      <a:pt x="27544" y="10272"/>
                      <a:pt x="28325" y="10272"/>
                    </a:cubicBezTo>
                    <a:cubicBezTo>
                      <a:pt x="29152" y="10272"/>
                      <a:pt x="29971" y="10190"/>
                      <a:pt x="30754" y="9963"/>
                    </a:cubicBezTo>
                    <a:cubicBezTo>
                      <a:pt x="30774" y="9967"/>
                      <a:pt x="30794" y="9970"/>
                      <a:pt x="30815" y="9970"/>
                    </a:cubicBezTo>
                    <a:cubicBezTo>
                      <a:pt x="30856" y="9970"/>
                      <a:pt x="30901" y="9959"/>
                      <a:pt x="30957" y="9928"/>
                    </a:cubicBezTo>
                    <a:cubicBezTo>
                      <a:pt x="30981" y="9916"/>
                      <a:pt x="30992" y="9904"/>
                      <a:pt x="31028" y="9868"/>
                    </a:cubicBezTo>
                    <a:cubicBezTo>
                      <a:pt x="31397" y="9737"/>
                      <a:pt x="31766" y="9570"/>
                      <a:pt x="32124" y="9380"/>
                    </a:cubicBezTo>
                    <a:cubicBezTo>
                      <a:pt x="32141" y="9386"/>
                      <a:pt x="32153" y="9389"/>
                      <a:pt x="32165" y="9389"/>
                    </a:cubicBezTo>
                    <a:cubicBezTo>
                      <a:pt x="32177" y="9389"/>
                      <a:pt x="32189" y="9386"/>
                      <a:pt x="32207" y="9380"/>
                    </a:cubicBezTo>
                    <a:cubicBezTo>
                      <a:pt x="32231" y="9368"/>
                      <a:pt x="32243" y="9344"/>
                      <a:pt x="32278" y="9320"/>
                    </a:cubicBezTo>
                    <a:lnTo>
                      <a:pt x="32278" y="9320"/>
                    </a:lnTo>
                    <a:cubicBezTo>
                      <a:pt x="32207" y="10356"/>
                      <a:pt x="32159" y="11404"/>
                      <a:pt x="32112" y="12464"/>
                    </a:cubicBezTo>
                    <a:cubicBezTo>
                      <a:pt x="32100" y="12440"/>
                      <a:pt x="32088" y="12428"/>
                      <a:pt x="32052" y="12428"/>
                    </a:cubicBezTo>
                    <a:cubicBezTo>
                      <a:pt x="31862" y="12428"/>
                      <a:pt x="31862" y="12726"/>
                      <a:pt x="32052" y="12726"/>
                    </a:cubicBezTo>
                    <a:cubicBezTo>
                      <a:pt x="32064" y="12726"/>
                      <a:pt x="32088" y="12714"/>
                      <a:pt x="32100" y="12714"/>
                    </a:cubicBezTo>
                    <a:cubicBezTo>
                      <a:pt x="32088" y="13071"/>
                      <a:pt x="32064" y="13428"/>
                      <a:pt x="32064" y="13785"/>
                    </a:cubicBezTo>
                    <a:cubicBezTo>
                      <a:pt x="32044" y="13726"/>
                      <a:pt x="32001" y="13684"/>
                      <a:pt x="31933" y="13684"/>
                    </a:cubicBezTo>
                    <a:cubicBezTo>
                      <a:pt x="31918" y="13684"/>
                      <a:pt x="31902" y="13686"/>
                      <a:pt x="31885" y="13690"/>
                    </a:cubicBezTo>
                    <a:cubicBezTo>
                      <a:pt x="30971" y="13997"/>
                      <a:pt x="29963" y="14118"/>
                      <a:pt x="28920" y="14118"/>
                    </a:cubicBezTo>
                    <a:cubicBezTo>
                      <a:pt x="26570" y="14118"/>
                      <a:pt x="24037" y="13505"/>
                      <a:pt x="21968" y="13035"/>
                    </a:cubicBezTo>
                    <a:cubicBezTo>
                      <a:pt x="21968" y="12797"/>
                      <a:pt x="21944" y="12571"/>
                      <a:pt x="21944" y="12345"/>
                    </a:cubicBezTo>
                    <a:cubicBezTo>
                      <a:pt x="21991" y="12309"/>
                      <a:pt x="22051" y="12261"/>
                      <a:pt x="22098" y="12237"/>
                    </a:cubicBezTo>
                    <a:cubicBezTo>
                      <a:pt x="22122" y="12214"/>
                      <a:pt x="22146" y="12202"/>
                      <a:pt x="22158" y="12178"/>
                    </a:cubicBezTo>
                    <a:cubicBezTo>
                      <a:pt x="24305" y="12799"/>
                      <a:pt x="26654" y="13313"/>
                      <a:pt x="28953" y="13313"/>
                    </a:cubicBezTo>
                    <a:cubicBezTo>
                      <a:pt x="29917" y="13313"/>
                      <a:pt x="30873" y="13222"/>
                      <a:pt x="31802" y="13011"/>
                    </a:cubicBezTo>
                    <a:cubicBezTo>
                      <a:pt x="31941" y="12977"/>
                      <a:pt x="31877" y="12785"/>
                      <a:pt x="31754" y="12785"/>
                    </a:cubicBezTo>
                    <a:cubicBezTo>
                      <a:pt x="31750" y="12785"/>
                      <a:pt x="31746" y="12785"/>
                      <a:pt x="31743" y="12785"/>
                    </a:cubicBezTo>
                    <a:cubicBezTo>
                      <a:pt x="30851" y="12922"/>
                      <a:pt x="29987" y="12980"/>
                      <a:pt x="29139" y="12980"/>
                    </a:cubicBezTo>
                    <a:cubicBezTo>
                      <a:pt x="26804" y="12980"/>
                      <a:pt x="24584" y="12536"/>
                      <a:pt x="22218" y="12047"/>
                    </a:cubicBezTo>
                    <a:cubicBezTo>
                      <a:pt x="22218" y="11928"/>
                      <a:pt x="22122" y="11821"/>
                      <a:pt x="22027" y="11821"/>
                    </a:cubicBezTo>
                    <a:cubicBezTo>
                      <a:pt x="22146" y="11416"/>
                      <a:pt x="22158" y="11011"/>
                      <a:pt x="22146" y="10582"/>
                    </a:cubicBezTo>
                    <a:cubicBezTo>
                      <a:pt x="22146" y="10178"/>
                      <a:pt x="22063" y="9630"/>
                      <a:pt x="22098" y="9142"/>
                    </a:cubicBezTo>
                    <a:cubicBezTo>
                      <a:pt x="22122" y="9130"/>
                      <a:pt x="22146" y="9094"/>
                      <a:pt x="22158" y="9082"/>
                    </a:cubicBezTo>
                    <a:cubicBezTo>
                      <a:pt x="22325" y="9070"/>
                      <a:pt x="22325" y="8808"/>
                      <a:pt x="22146" y="8808"/>
                    </a:cubicBezTo>
                    <a:cubicBezTo>
                      <a:pt x="22170" y="8666"/>
                      <a:pt x="22229" y="8511"/>
                      <a:pt x="22313" y="8380"/>
                    </a:cubicBezTo>
                    <a:lnTo>
                      <a:pt x="22337" y="8380"/>
                    </a:lnTo>
                    <a:cubicBezTo>
                      <a:pt x="22372" y="8368"/>
                      <a:pt x="22396" y="8356"/>
                      <a:pt x="22420" y="8320"/>
                    </a:cubicBezTo>
                    <a:close/>
                    <a:moveTo>
                      <a:pt x="38446" y="12666"/>
                    </a:moveTo>
                    <a:cubicBezTo>
                      <a:pt x="38386" y="13154"/>
                      <a:pt x="38267" y="13666"/>
                      <a:pt x="38243" y="14142"/>
                    </a:cubicBezTo>
                    <a:cubicBezTo>
                      <a:pt x="38172" y="14190"/>
                      <a:pt x="38089" y="14250"/>
                      <a:pt x="38005" y="14285"/>
                    </a:cubicBezTo>
                    <a:cubicBezTo>
                      <a:pt x="38041" y="14154"/>
                      <a:pt x="38065" y="14023"/>
                      <a:pt x="38089" y="13892"/>
                    </a:cubicBezTo>
                    <a:cubicBezTo>
                      <a:pt x="38124" y="13619"/>
                      <a:pt x="38160" y="13333"/>
                      <a:pt x="38172" y="13059"/>
                    </a:cubicBezTo>
                    <a:cubicBezTo>
                      <a:pt x="38172" y="12964"/>
                      <a:pt x="38112" y="12916"/>
                      <a:pt x="38041" y="12916"/>
                    </a:cubicBezTo>
                    <a:cubicBezTo>
                      <a:pt x="38172" y="12833"/>
                      <a:pt x="38303" y="12737"/>
                      <a:pt x="38446" y="12666"/>
                    </a:cubicBezTo>
                    <a:close/>
                    <a:moveTo>
                      <a:pt x="15407" y="12440"/>
                    </a:moveTo>
                    <a:lnTo>
                      <a:pt x="15407" y="12440"/>
                    </a:lnTo>
                    <a:cubicBezTo>
                      <a:pt x="15383" y="12702"/>
                      <a:pt x="15371" y="12964"/>
                      <a:pt x="15371" y="13214"/>
                    </a:cubicBezTo>
                    <a:cubicBezTo>
                      <a:pt x="15324" y="13488"/>
                      <a:pt x="15252" y="13797"/>
                      <a:pt x="15419" y="14047"/>
                    </a:cubicBezTo>
                    <a:lnTo>
                      <a:pt x="15467" y="14095"/>
                    </a:lnTo>
                    <a:cubicBezTo>
                      <a:pt x="15324" y="14190"/>
                      <a:pt x="15181" y="14273"/>
                      <a:pt x="15050" y="14369"/>
                    </a:cubicBezTo>
                    <a:lnTo>
                      <a:pt x="15050" y="14321"/>
                    </a:lnTo>
                    <a:cubicBezTo>
                      <a:pt x="15110" y="13785"/>
                      <a:pt x="15014" y="13214"/>
                      <a:pt x="14895" y="12702"/>
                    </a:cubicBezTo>
                    <a:cubicBezTo>
                      <a:pt x="15062" y="12607"/>
                      <a:pt x="15240" y="12535"/>
                      <a:pt x="15407" y="12440"/>
                    </a:cubicBezTo>
                    <a:close/>
                    <a:moveTo>
                      <a:pt x="12812" y="13428"/>
                    </a:moveTo>
                    <a:cubicBezTo>
                      <a:pt x="12824" y="13750"/>
                      <a:pt x="12859" y="14083"/>
                      <a:pt x="12883" y="14392"/>
                    </a:cubicBezTo>
                    <a:cubicBezTo>
                      <a:pt x="12728" y="14273"/>
                      <a:pt x="12550" y="14142"/>
                      <a:pt x="12383" y="14011"/>
                    </a:cubicBezTo>
                    <a:cubicBezTo>
                      <a:pt x="12371" y="13892"/>
                      <a:pt x="12347" y="13773"/>
                      <a:pt x="12347" y="13654"/>
                    </a:cubicBezTo>
                    <a:cubicBezTo>
                      <a:pt x="12502" y="13571"/>
                      <a:pt x="12669" y="13499"/>
                      <a:pt x="12812" y="13428"/>
                    </a:cubicBezTo>
                    <a:close/>
                    <a:moveTo>
                      <a:pt x="13169" y="13547"/>
                    </a:moveTo>
                    <a:cubicBezTo>
                      <a:pt x="13181" y="13904"/>
                      <a:pt x="13228" y="14273"/>
                      <a:pt x="13264" y="14631"/>
                    </a:cubicBezTo>
                    <a:cubicBezTo>
                      <a:pt x="13264" y="14631"/>
                      <a:pt x="13240" y="14631"/>
                      <a:pt x="13240" y="14619"/>
                    </a:cubicBezTo>
                    <a:lnTo>
                      <a:pt x="13240" y="14583"/>
                    </a:lnTo>
                    <a:cubicBezTo>
                      <a:pt x="13264" y="14523"/>
                      <a:pt x="13216" y="14488"/>
                      <a:pt x="13169" y="14488"/>
                    </a:cubicBezTo>
                    <a:cubicBezTo>
                      <a:pt x="13121" y="14190"/>
                      <a:pt x="13085" y="13892"/>
                      <a:pt x="13050" y="13595"/>
                    </a:cubicBezTo>
                    <a:cubicBezTo>
                      <a:pt x="13085" y="13595"/>
                      <a:pt x="13121" y="13571"/>
                      <a:pt x="13169" y="13547"/>
                    </a:cubicBezTo>
                    <a:close/>
                    <a:moveTo>
                      <a:pt x="37924" y="13049"/>
                    </a:moveTo>
                    <a:lnTo>
                      <a:pt x="37924" y="13049"/>
                    </a:lnTo>
                    <a:cubicBezTo>
                      <a:pt x="37923" y="13055"/>
                      <a:pt x="37922" y="13062"/>
                      <a:pt x="37922" y="13071"/>
                    </a:cubicBezTo>
                    <a:cubicBezTo>
                      <a:pt x="37886" y="13357"/>
                      <a:pt x="37862" y="13654"/>
                      <a:pt x="37803" y="13928"/>
                    </a:cubicBezTo>
                    <a:cubicBezTo>
                      <a:pt x="37755" y="14131"/>
                      <a:pt x="37684" y="14321"/>
                      <a:pt x="37708" y="14512"/>
                    </a:cubicBezTo>
                    <a:cubicBezTo>
                      <a:pt x="37612" y="14571"/>
                      <a:pt x="37517" y="14642"/>
                      <a:pt x="37410" y="14702"/>
                    </a:cubicBezTo>
                    <a:cubicBezTo>
                      <a:pt x="37517" y="14214"/>
                      <a:pt x="37577" y="13690"/>
                      <a:pt x="37648" y="13214"/>
                    </a:cubicBezTo>
                    <a:cubicBezTo>
                      <a:pt x="37740" y="13163"/>
                      <a:pt x="37832" y="13103"/>
                      <a:pt x="37924" y="13049"/>
                    </a:cubicBezTo>
                    <a:close/>
                    <a:moveTo>
                      <a:pt x="34945" y="14631"/>
                    </a:moveTo>
                    <a:cubicBezTo>
                      <a:pt x="34945" y="14678"/>
                      <a:pt x="34933" y="14702"/>
                      <a:pt x="34933" y="14750"/>
                    </a:cubicBezTo>
                    <a:cubicBezTo>
                      <a:pt x="34910" y="14726"/>
                      <a:pt x="34886" y="14690"/>
                      <a:pt x="34874" y="14666"/>
                    </a:cubicBezTo>
                    <a:cubicBezTo>
                      <a:pt x="34886" y="14666"/>
                      <a:pt x="34910" y="14642"/>
                      <a:pt x="34945" y="14631"/>
                    </a:cubicBezTo>
                    <a:close/>
                    <a:moveTo>
                      <a:pt x="14550" y="12857"/>
                    </a:moveTo>
                    <a:cubicBezTo>
                      <a:pt x="14586" y="13380"/>
                      <a:pt x="14538" y="13892"/>
                      <a:pt x="14586" y="14404"/>
                    </a:cubicBezTo>
                    <a:cubicBezTo>
                      <a:pt x="14586" y="14488"/>
                      <a:pt x="14645" y="14547"/>
                      <a:pt x="14705" y="14583"/>
                    </a:cubicBezTo>
                    <a:cubicBezTo>
                      <a:pt x="14574" y="14678"/>
                      <a:pt x="14455" y="14762"/>
                      <a:pt x="14312" y="14857"/>
                    </a:cubicBezTo>
                    <a:lnTo>
                      <a:pt x="14312" y="14726"/>
                    </a:lnTo>
                    <a:cubicBezTo>
                      <a:pt x="14300" y="14166"/>
                      <a:pt x="14217" y="13607"/>
                      <a:pt x="14157" y="13071"/>
                    </a:cubicBezTo>
                    <a:cubicBezTo>
                      <a:pt x="14288" y="12999"/>
                      <a:pt x="14419" y="12940"/>
                      <a:pt x="14550" y="12857"/>
                    </a:cubicBezTo>
                    <a:close/>
                    <a:moveTo>
                      <a:pt x="34624" y="14762"/>
                    </a:moveTo>
                    <a:cubicBezTo>
                      <a:pt x="34648" y="14821"/>
                      <a:pt x="34671" y="14869"/>
                      <a:pt x="34695" y="14928"/>
                    </a:cubicBezTo>
                    <a:cubicBezTo>
                      <a:pt x="34648" y="14881"/>
                      <a:pt x="34588" y="14845"/>
                      <a:pt x="34541" y="14797"/>
                    </a:cubicBezTo>
                    <a:cubicBezTo>
                      <a:pt x="34576" y="14785"/>
                      <a:pt x="34600" y="14785"/>
                      <a:pt x="34624" y="14762"/>
                    </a:cubicBezTo>
                    <a:close/>
                    <a:moveTo>
                      <a:pt x="13764" y="13249"/>
                    </a:moveTo>
                    <a:cubicBezTo>
                      <a:pt x="13776" y="13785"/>
                      <a:pt x="13764" y="14333"/>
                      <a:pt x="13824" y="14869"/>
                    </a:cubicBezTo>
                    <a:cubicBezTo>
                      <a:pt x="13831" y="14942"/>
                      <a:pt x="13861" y="14997"/>
                      <a:pt x="13905" y="15034"/>
                    </a:cubicBezTo>
                    <a:lnTo>
                      <a:pt x="13905" y="15034"/>
                    </a:lnTo>
                    <a:cubicBezTo>
                      <a:pt x="13843" y="15000"/>
                      <a:pt x="13777" y="14966"/>
                      <a:pt x="13716" y="14928"/>
                    </a:cubicBezTo>
                    <a:lnTo>
                      <a:pt x="13716" y="14916"/>
                    </a:lnTo>
                    <a:cubicBezTo>
                      <a:pt x="13728" y="14821"/>
                      <a:pt x="13693" y="14762"/>
                      <a:pt x="13633" y="14738"/>
                    </a:cubicBezTo>
                    <a:cubicBezTo>
                      <a:pt x="13562" y="14309"/>
                      <a:pt x="13466" y="13857"/>
                      <a:pt x="13407" y="13428"/>
                    </a:cubicBezTo>
                    <a:lnTo>
                      <a:pt x="13764" y="13249"/>
                    </a:lnTo>
                    <a:close/>
                    <a:moveTo>
                      <a:pt x="13968" y="15072"/>
                    </a:moveTo>
                    <a:lnTo>
                      <a:pt x="13968" y="15072"/>
                    </a:lnTo>
                    <a:cubicBezTo>
                      <a:pt x="13979" y="15076"/>
                      <a:pt x="13991" y="15080"/>
                      <a:pt x="14002" y="15083"/>
                    </a:cubicBezTo>
                    <a:lnTo>
                      <a:pt x="14002" y="15095"/>
                    </a:lnTo>
                    <a:cubicBezTo>
                      <a:pt x="13991" y="15087"/>
                      <a:pt x="13980" y="15080"/>
                      <a:pt x="13968" y="15072"/>
                    </a:cubicBezTo>
                    <a:close/>
                    <a:moveTo>
                      <a:pt x="35362" y="14452"/>
                    </a:moveTo>
                    <a:cubicBezTo>
                      <a:pt x="35326" y="14678"/>
                      <a:pt x="35314" y="14904"/>
                      <a:pt x="35314" y="15143"/>
                    </a:cubicBezTo>
                    <a:cubicBezTo>
                      <a:pt x="35303" y="15119"/>
                      <a:pt x="35267" y="15107"/>
                      <a:pt x="35255" y="15095"/>
                    </a:cubicBezTo>
                    <a:cubicBezTo>
                      <a:pt x="35243" y="14916"/>
                      <a:pt x="35207" y="14726"/>
                      <a:pt x="35183" y="14547"/>
                    </a:cubicBezTo>
                    <a:lnTo>
                      <a:pt x="35362" y="14452"/>
                    </a:lnTo>
                    <a:close/>
                    <a:moveTo>
                      <a:pt x="37338" y="13392"/>
                    </a:moveTo>
                    <a:cubicBezTo>
                      <a:pt x="37231" y="13904"/>
                      <a:pt x="37136" y="14404"/>
                      <a:pt x="37100" y="14916"/>
                    </a:cubicBezTo>
                    <a:cubicBezTo>
                      <a:pt x="36874" y="15059"/>
                      <a:pt x="36672" y="15214"/>
                      <a:pt x="36446" y="15357"/>
                    </a:cubicBezTo>
                    <a:cubicBezTo>
                      <a:pt x="36457" y="15166"/>
                      <a:pt x="36481" y="14976"/>
                      <a:pt x="36493" y="14797"/>
                    </a:cubicBezTo>
                    <a:lnTo>
                      <a:pt x="36576" y="13857"/>
                    </a:lnTo>
                    <a:cubicBezTo>
                      <a:pt x="36660" y="13809"/>
                      <a:pt x="36719" y="13785"/>
                      <a:pt x="36791" y="13738"/>
                    </a:cubicBezTo>
                    <a:lnTo>
                      <a:pt x="36791" y="13738"/>
                    </a:lnTo>
                    <a:cubicBezTo>
                      <a:pt x="36707" y="14107"/>
                      <a:pt x="36636" y="14547"/>
                      <a:pt x="36684" y="14928"/>
                    </a:cubicBezTo>
                    <a:cubicBezTo>
                      <a:pt x="36690" y="14997"/>
                      <a:pt x="36744" y="15037"/>
                      <a:pt x="36798" y="15037"/>
                    </a:cubicBezTo>
                    <a:cubicBezTo>
                      <a:pt x="36838" y="15037"/>
                      <a:pt x="36878" y="15015"/>
                      <a:pt x="36898" y="14964"/>
                    </a:cubicBezTo>
                    <a:cubicBezTo>
                      <a:pt x="37017" y="14523"/>
                      <a:pt x="37017" y="14023"/>
                      <a:pt x="37041" y="13571"/>
                    </a:cubicBezTo>
                    <a:cubicBezTo>
                      <a:pt x="37148" y="13511"/>
                      <a:pt x="37255" y="13452"/>
                      <a:pt x="37338" y="13392"/>
                    </a:cubicBezTo>
                    <a:close/>
                    <a:moveTo>
                      <a:pt x="35862" y="14202"/>
                    </a:moveTo>
                    <a:lnTo>
                      <a:pt x="35862" y="14202"/>
                    </a:lnTo>
                    <a:cubicBezTo>
                      <a:pt x="35886" y="14428"/>
                      <a:pt x="35826" y="14738"/>
                      <a:pt x="35826" y="14845"/>
                    </a:cubicBezTo>
                    <a:lnTo>
                      <a:pt x="35779" y="15416"/>
                    </a:lnTo>
                    <a:cubicBezTo>
                      <a:pt x="35672" y="15357"/>
                      <a:pt x="35564" y="15321"/>
                      <a:pt x="35481" y="15250"/>
                    </a:cubicBezTo>
                    <a:cubicBezTo>
                      <a:pt x="35469" y="14976"/>
                      <a:pt x="35433" y="14702"/>
                      <a:pt x="35422" y="14416"/>
                    </a:cubicBezTo>
                    <a:lnTo>
                      <a:pt x="35862" y="14202"/>
                    </a:lnTo>
                    <a:close/>
                    <a:moveTo>
                      <a:pt x="21563" y="9428"/>
                    </a:moveTo>
                    <a:cubicBezTo>
                      <a:pt x="21515" y="9987"/>
                      <a:pt x="21491" y="10571"/>
                      <a:pt x="21456" y="11154"/>
                    </a:cubicBezTo>
                    <a:cubicBezTo>
                      <a:pt x="21420" y="11154"/>
                      <a:pt x="21384" y="11166"/>
                      <a:pt x="21336" y="11190"/>
                    </a:cubicBezTo>
                    <a:cubicBezTo>
                      <a:pt x="19193" y="12654"/>
                      <a:pt x="16979" y="14023"/>
                      <a:pt x="14895" y="15559"/>
                    </a:cubicBezTo>
                    <a:cubicBezTo>
                      <a:pt x="14645" y="15440"/>
                      <a:pt x="14407" y="15321"/>
                      <a:pt x="14169" y="15178"/>
                    </a:cubicBezTo>
                    <a:cubicBezTo>
                      <a:pt x="16503" y="14107"/>
                      <a:pt x="19015" y="12642"/>
                      <a:pt x="21027" y="10999"/>
                    </a:cubicBezTo>
                    <a:cubicBezTo>
                      <a:pt x="21086" y="10999"/>
                      <a:pt x="21158" y="10975"/>
                      <a:pt x="21194" y="10904"/>
                    </a:cubicBezTo>
                    <a:cubicBezTo>
                      <a:pt x="21206" y="10868"/>
                      <a:pt x="21217" y="10821"/>
                      <a:pt x="21229" y="10761"/>
                    </a:cubicBezTo>
                    <a:cubicBezTo>
                      <a:pt x="21253" y="10785"/>
                      <a:pt x="21277" y="10809"/>
                      <a:pt x="21325" y="10809"/>
                    </a:cubicBezTo>
                    <a:cubicBezTo>
                      <a:pt x="21491" y="10809"/>
                      <a:pt x="21491" y="10571"/>
                      <a:pt x="21325" y="10571"/>
                    </a:cubicBezTo>
                    <a:cubicBezTo>
                      <a:pt x="21313" y="10571"/>
                      <a:pt x="21289" y="10582"/>
                      <a:pt x="21277" y="10582"/>
                    </a:cubicBezTo>
                    <a:cubicBezTo>
                      <a:pt x="21313" y="10332"/>
                      <a:pt x="21289" y="10059"/>
                      <a:pt x="21289" y="9832"/>
                    </a:cubicBezTo>
                    <a:cubicBezTo>
                      <a:pt x="21289" y="9701"/>
                      <a:pt x="21206" y="9642"/>
                      <a:pt x="21110" y="9630"/>
                    </a:cubicBezTo>
                    <a:cubicBezTo>
                      <a:pt x="21265" y="9559"/>
                      <a:pt x="21408" y="9487"/>
                      <a:pt x="21563" y="9428"/>
                    </a:cubicBezTo>
                    <a:close/>
                    <a:moveTo>
                      <a:pt x="36315" y="13976"/>
                    </a:moveTo>
                    <a:lnTo>
                      <a:pt x="36219" y="14785"/>
                    </a:lnTo>
                    <a:cubicBezTo>
                      <a:pt x="36195" y="15035"/>
                      <a:pt x="36148" y="15297"/>
                      <a:pt x="36148" y="15547"/>
                    </a:cubicBezTo>
                    <a:cubicBezTo>
                      <a:pt x="36136" y="15571"/>
                      <a:pt x="36124" y="15571"/>
                      <a:pt x="36124" y="15583"/>
                    </a:cubicBezTo>
                    <a:cubicBezTo>
                      <a:pt x="36065" y="15547"/>
                      <a:pt x="36005" y="15535"/>
                      <a:pt x="35945" y="15512"/>
                    </a:cubicBezTo>
                    <a:cubicBezTo>
                      <a:pt x="35969" y="15154"/>
                      <a:pt x="35969" y="14797"/>
                      <a:pt x="35969" y="14440"/>
                    </a:cubicBezTo>
                    <a:cubicBezTo>
                      <a:pt x="35969" y="14345"/>
                      <a:pt x="35981" y="14238"/>
                      <a:pt x="35969" y="14154"/>
                    </a:cubicBezTo>
                    <a:cubicBezTo>
                      <a:pt x="36088" y="14083"/>
                      <a:pt x="36195" y="14035"/>
                      <a:pt x="36315" y="13976"/>
                    </a:cubicBezTo>
                    <a:close/>
                    <a:moveTo>
                      <a:pt x="21432" y="11761"/>
                    </a:moveTo>
                    <a:cubicBezTo>
                      <a:pt x="21444" y="11868"/>
                      <a:pt x="21444" y="11964"/>
                      <a:pt x="21432" y="12083"/>
                    </a:cubicBezTo>
                    <a:cubicBezTo>
                      <a:pt x="19479" y="13214"/>
                      <a:pt x="17800" y="14785"/>
                      <a:pt x="15860" y="15952"/>
                    </a:cubicBezTo>
                    <a:cubicBezTo>
                      <a:pt x="15657" y="15881"/>
                      <a:pt x="15443" y="15809"/>
                      <a:pt x="15240" y="15714"/>
                    </a:cubicBezTo>
                    <a:cubicBezTo>
                      <a:pt x="17396" y="14571"/>
                      <a:pt x="19431" y="13142"/>
                      <a:pt x="21432" y="11761"/>
                    </a:cubicBezTo>
                    <a:close/>
                    <a:moveTo>
                      <a:pt x="42684" y="11952"/>
                    </a:moveTo>
                    <a:lnTo>
                      <a:pt x="42684" y="11952"/>
                    </a:lnTo>
                    <a:cubicBezTo>
                      <a:pt x="40910" y="13249"/>
                      <a:pt x="39160" y="14607"/>
                      <a:pt x="37434" y="15952"/>
                    </a:cubicBezTo>
                    <a:cubicBezTo>
                      <a:pt x="37088" y="15881"/>
                      <a:pt x="36731" y="15797"/>
                      <a:pt x="36398" y="15690"/>
                    </a:cubicBezTo>
                    <a:cubicBezTo>
                      <a:pt x="38577" y="14619"/>
                      <a:pt x="40660" y="13309"/>
                      <a:pt x="42684" y="11952"/>
                    </a:cubicBezTo>
                    <a:close/>
                    <a:moveTo>
                      <a:pt x="51971" y="8296"/>
                    </a:moveTo>
                    <a:cubicBezTo>
                      <a:pt x="52186" y="8332"/>
                      <a:pt x="52424" y="8380"/>
                      <a:pt x="52686" y="8427"/>
                    </a:cubicBezTo>
                    <a:cubicBezTo>
                      <a:pt x="49316" y="10761"/>
                      <a:pt x="45923" y="13202"/>
                      <a:pt x="43006" y="16000"/>
                    </a:cubicBezTo>
                    <a:cubicBezTo>
                      <a:pt x="42986" y="15960"/>
                      <a:pt x="42950" y="15937"/>
                      <a:pt x="42904" y="15937"/>
                    </a:cubicBezTo>
                    <a:cubicBezTo>
                      <a:pt x="42895" y="15937"/>
                      <a:pt x="42885" y="15938"/>
                      <a:pt x="42875" y="15940"/>
                    </a:cubicBezTo>
                    <a:cubicBezTo>
                      <a:pt x="42696" y="15952"/>
                      <a:pt x="42530" y="15988"/>
                      <a:pt x="42351" y="16000"/>
                    </a:cubicBezTo>
                    <a:cubicBezTo>
                      <a:pt x="45506" y="13357"/>
                      <a:pt x="48804" y="10916"/>
                      <a:pt x="51971" y="8296"/>
                    </a:cubicBezTo>
                    <a:close/>
                    <a:moveTo>
                      <a:pt x="49316" y="8082"/>
                    </a:moveTo>
                    <a:lnTo>
                      <a:pt x="49316" y="8082"/>
                    </a:lnTo>
                    <a:cubicBezTo>
                      <a:pt x="45637" y="10451"/>
                      <a:pt x="42208" y="13357"/>
                      <a:pt x="38874" y="16155"/>
                    </a:cubicBezTo>
                    <a:cubicBezTo>
                      <a:pt x="38601" y="16119"/>
                      <a:pt x="38303" y="16095"/>
                      <a:pt x="37993" y="16047"/>
                    </a:cubicBezTo>
                    <a:cubicBezTo>
                      <a:pt x="41518" y="13333"/>
                      <a:pt x="45149" y="10797"/>
                      <a:pt x="48733" y="8177"/>
                    </a:cubicBezTo>
                    <a:cubicBezTo>
                      <a:pt x="48935" y="8130"/>
                      <a:pt x="49126" y="8094"/>
                      <a:pt x="49316" y="8082"/>
                    </a:cubicBezTo>
                    <a:close/>
                    <a:moveTo>
                      <a:pt x="44796" y="13303"/>
                    </a:moveTo>
                    <a:lnTo>
                      <a:pt x="44796" y="13303"/>
                    </a:lnTo>
                    <a:cubicBezTo>
                      <a:pt x="43680" y="14227"/>
                      <a:pt x="42582" y="15168"/>
                      <a:pt x="41494" y="16107"/>
                    </a:cubicBezTo>
                    <a:cubicBezTo>
                      <a:pt x="41339" y="16119"/>
                      <a:pt x="41172" y="16131"/>
                      <a:pt x="41029" y="16155"/>
                    </a:cubicBezTo>
                    <a:cubicBezTo>
                      <a:pt x="42306" y="15266"/>
                      <a:pt x="43563" y="14304"/>
                      <a:pt x="44796" y="13303"/>
                    </a:cubicBezTo>
                    <a:close/>
                    <a:moveTo>
                      <a:pt x="49948" y="8060"/>
                    </a:moveTo>
                    <a:cubicBezTo>
                      <a:pt x="50091" y="8060"/>
                      <a:pt x="50236" y="8074"/>
                      <a:pt x="50376" y="8082"/>
                    </a:cubicBezTo>
                    <a:cubicBezTo>
                      <a:pt x="46923" y="10582"/>
                      <a:pt x="43327" y="13249"/>
                      <a:pt x="40256" y="16190"/>
                    </a:cubicBezTo>
                    <a:cubicBezTo>
                      <a:pt x="40172" y="16198"/>
                      <a:pt x="40086" y="16201"/>
                      <a:pt x="39999" y="16201"/>
                    </a:cubicBezTo>
                    <a:cubicBezTo>
                      <a:pt x="39824" y="16201"/>
                      <a:pt x="39644" y="16190"/>
                      <a:pt x="39470" y="16190"/>
                    </a:cubicBezTo>
                    <a:cubicBezTo>
                      <a:pt x="42815" y="13380"/>
                      <a:pt x="46363" y="10821"/>
                      <a:pt x="49757" y="8070"/>
                    </a:cubicBezTo>
                    <a:cubicBezTo>
                      <a:pt x="49819" y="8063"/>
                      <a:pt x="49883" y="8060"/>
                      <a:pt x="49948" y="8060"/>
                    </a:cubicBezTo>
                    <a:close/>
                    <a:moveTo>
                      <a:pt x="21420" y="12952"/>
                    </a:moveTo>
                    <a:cubicBezTo>
                      <a:pt x="21420" y="13059"/>
                      <a:pt x="21420" y="13178"/>
                      <a:pt x="21396" y="13273"/>
                    </a:cubicBezTo>
                    <a:cubicBezTo>
                      <a:pt x="20658" y="13690"/>
                      <a:pt x="20003" y="14381"/>
                      <a:pt x="19336" y="14881"/>
                    </a:cubicBezTo>
                    <a:cubicBezTo>
                      <a:pt x="18705" y="15357"/>
                      <a:pt x="18062" y="15821"/>
                      <a:pt x="17407" y="16286"/>
                    </a:cubicBezTo>
                    <a:cubicBezTo>
                      <a:pt x="17145" y="16274"/>
                      <a:pt x="16872" y="16226"/>
                      <a:pt x="16598" y="16178"/>
                    </a:cubicBezTo>
                    <a:cubicBezTo>
                      <a:pt x="16467" y="16155"/>
                      <a:pt x="16336" y="16107"/>
                      <a:pt x="16217" y="16071"/>
                    </a:cubicBezTo>
                    <a:cubicBezTo>
                      <a:pt x="17979" y="15381"/>
                      <a:pt x="19467" y="14154"/>
                      <a:pt x="20979" y="13023"/>
                    </a:cubicBezTo>
                    <a:cubicBezTo>
                      <a:pt x="21015" y="13095"/>
                      <a:pt x="21086" y="13178"/>
                      <a:pt x="21194" y="13178"/>
                    </a:cubicBezTo>
                    <a:cubicBezTo>
                      <a:pt x="21336" y="13178"/>
                      <a:pt x="21420" y="13071"/>
                      <a:pt x="21420" y="12952"/>
                    </a:cubicBezTo>
                    <a:close/>
                    <a:moveTo>
                      <a:pt x="21384" y="13904"/>
                    </a:moveTo>
                    <a:cubicBezTo>
                      <a:pt x="21384" y="14083"/>
                      <a:pt x="21372" y="14261"/>
                      <a:pt x="21372" y="14440"/>
                    </a:cubicBezTo>
                    <a:cubicBezTo>
                      <a:pt x="20955" y="14666"/>
                      <a:pt x="20563" y="15023"/>
                      <a:pt x="20229" y="15285"/>
                    </a:cubicBezTo>
                    <a:cubicBezTo>
                      <a:pt x="19777" y="15631"/>
                      <a:pt x="19301" y="15940"/>
                      <a:pt x="18884" y="16309"/>
                    </a:cubicBezTo>
                    <a:lnTo>
                      <a:pt x="18003" y="16309"/>
                    </a:lnTo>
                    <a:cubicBezTo>
                      <a:pt x="18634" y="15928"/>
                      <a:pt x="19241" y="15524"/>
                      <a:pt x="19836" y="15083"/>
                    </a:cubicBezTo>
                    <a:cubicBezTo>
                      <a:pt x="20324" y="14702"/>
                      <a:pt x="20920" y="14333"/>
                      <a:pt x="21384" y="13904"/>
                    </a:cubicBezTo>
                    <a:close/>
                    <a:moveTo>
                      <a:pt x="21372" y="15095"/>
                    </a:moveTo>
                    <a:cubicBezTo>
                      <a:pt x="21372" y="15535"/>
                      <a:pt x="21372" y="15976"/>
                      <a:pt x="21360" y="16417"/>
                    </a:cubicBezTo>
                    <a:cubicBezTo>
                      <a:pt x="21268" y="16338"/>
                      <a:pt x="21158" y="16294"/>
                      <a:pt x="21047" y="16294"/>
                    </a:cubicBezTo>
                    <a:cubicBezTo>
                      <a:pt x="20972" y="16294"/>
                      <a:pt x="20896" y="16314"/>
                      <a:pt x="20825" y="16357"/>
                    </a:cubicBezTo>
                    <a:cubicBezTo>
                      <a:pt x="20801" y="16345"/>
                      <a:pt x="20777" y="16333"/>
                      <a:pt x="20741" y="16333"/>
                    </a:cubicBezTo>
                    <a:cubicBezTo>
                      <a:pt x="20622" y="16333"/>
                      <a:pt x="20527" y="16333"/>
                      <a:pt x="20408" y="16309"/>
                    </a:cubicBezTo>
                    <a:cubicBezTo>
                      <a:pt x="20598" y="16166"/>
                      <a:pt x="20777" y="15988"/>
                      <a:pt x="20920" y="15809"/>
                    </a:cubicBezTo>
                    <a:lnTo>
                      <a:pt x="20920" y="15809"/>
                    </a:lnTo>
                    <a:cubicBezTo>
                      <a:pt x="20860" y="15916"/>
                      <a:pt x="20920" y="16155"/>
                      <a:pt x="21134" y="16155"/>
                    </a:cubicBezTo>
                    <a:cubicBezTo>
                      <a:pt x="21420" y="16155"/>
                      <a:pt x="21432" y="15702"/>
                      <a:pt x="21134" y="15702"/>
                    </a:cubicBezTo>
                    <a:cubicBezTo>
                      <a:pt x="21075" y="15702"/>
                      <a:pt x="21027" y="15738"/>
                      <a:pt x="20979" y="15762"/>
                    </a:cubicBezTo>
                    <a:cubicBezTo>
                      <a:pt x="21027" y="15714"/>
                      <a:pt x="21075" y="15678"/>
                      <a:pt x="21098" y="15631"/>
                    </a:cubicBezTo>
                    <a:cubicBezTo>
                      <a:pt x="21166" y="15543"/>
                      <a:pt x="21076" y="15448"/>
                      <a:pt x="20995" y="15448"/>
                    </a:cubicBezTo>
                    <a:cubicBezTo>
                      <a:pt x="20977" y="15448"/>
                      <a:pt x="20959" y="15453"/>
                      <a:pt x="20944" y="15464"/>
                    </a:cubicBezTo>
                    <a:cubicBezTo>
                      <a:pt x="20551" y="15678"/>
                      <a:pt x="20205" y="16000"/>
                      <a:pt x="19884" y="16309"/>
                    </a:cubicBezTo>
                    <a:lnTo>
                      <a:pt x="19515" y="16309"/>
                    </a:lnTo>
                    <a:cubicBezTo>
                      <a:pt x="19896" y="16071"/>
                      <a:pt x="20265" y="15821"/>
                      <a:pt x="20646" y="15571"/>
                    </a:cubicBezTo>
                    <a:cubicBezTo>
                      <a:pt x="20860" y="15416"/>
                      <a:pt x="21134" y="15250"/>
                      <a:pt x="21372" y="15095"/>
                    </a:cubicBezTo>
                    <a:close/>
                    <a:moveTo>
                      <a:pt x="21360" y="16750"/>
                    </a:moveTo>
                    <a:lnTo>
                      <a:pt x="21360" y="17190"/>
                    </a:lnTo>
                    <a:cubicBezTo>
                      <a:pt x="21339" y="17158"/>
                      <a:pt x="21301" y="17141"/>
                      <a:pt x="21261" y="17141"/>
                    </a:cubicBezTo>
                    <a:cubicBezTo>
                      <a:pt x="21212" y="17141"/>
                      <a:pt x="21160" y="17167"/>
                      <a:pt x="21134" y="17226"/>
                    </a:cubicBezTo>
                    <a:lnTo>
                      <a:pt x="21134" y="17238"/>
                    </a:lnTo>
                    <a:cubicBezTo>
                      <a:pt x="21134" y="17107"/>
                      <a:pt x="21122" y="16952"/>
                      <a:pt x="21098" y="16821"/>
                    </a:cubicBezTo>
                    <a:cubicBezTo>
                      <a:pt x="21194" y="16809"/>
                      <a:pt x="21277" y="16786"/>
                      <a:pt x="21360" y="16750"/>
                    </a:cubicBezTo>
                    <a:close/>
                    <a:moveTo>
                      <a:pt x="20860" y="19393"/>
                    </a:moveTo>
                    <a:cubicBezTo>
                      <a:pt x="20896" y="19393"/>
                      <a:pt x="20932" y="19405"/>
                      <a:pt x="20967" y="19405"/>
                    </a:cubicBezTo>
                    <a:cubicBezTo>
                      <a:pt x="20884" y="19619"/>
                      <a:pt x="20789" y="19810"/>
                      <a:pt x="20717" y="20024"/>
                    </a:cubicBezTo>
                    <a:cubicBezTo>
                      <a:pt x="20765" y="19810"/>
                      <a:pt x="20825" y="19607"/>
                      <a:pt x="20860" y="19393"/>
                    </a:cubicBezTo>
                    <a:close/>
                    <a:moveTo>
                      <a:pt x="33719" y="21822"/>
                    </a:moveTo>
                    <a:cubicBezTo>
                      <a:pt x="33731" y="21846"/>
                      <a:pt x="33767" y="21870"/>
                      <a:pt x="33779" y="21893"/>
                    </a:cubicBezTo>
                    <a:cubicBezTo>
                      <a:pt x="33767" y="21881"/>
                      <a:pt x="33743" y="21881"/>
                      <a:pt x="33719" y="21870"/>
                    </a:cubicBezTo>
                    <a:lnTo>
                      <a:pt x="33719" y="21822"/>
                    </a:lnTo>
                    <a:close/>
                    <a:moveTo>
                      <a:pt x="33814" y="21453"/>
                    </a:moveTo>
                    <a:lnTo>
                      <a:pt x="33814" y="21453"/>
                    </a:lnTo>
                    <a:cubicBezTo>
                      <a:pt x="33945" y="21536"/>
                      <a:pt x="34100" y="21608"/>
                      <a:pt x="34243" y="21691"/>
                    </a:cubicBezTo>
                    <a:cubicBezTo>
                      <a:pt x="34219" y="21727"/>
                      <a:pt x="34219" y="21786"/>
                      <a:pt x="34255" y="21834"/>
                    </a:cubicBezTo>
                    <a:cubicBezTo>
                      <a:pt x="34362" y="21953"/>
                      <a:pt x="34481" y="22084"/>
                      <a:pt x="34588" y="22203"/>
                    </a:cubicBezTo>
                    <a:cubicBezTo>
                      <a:pt x="34517" y="22179"/>
                      <a:pt x="34421" y="22143"/>
                      <a:pt x="34350" y="22120"/>
                    </a:cubicBezTo>
                    <a:cubicBezTo>
                      <a:pt x="34362" y="22084"/>
                      <a:pt x="34350" y="22072"/>
                      <a:pt x="34326" y="22048"/>
                    </a:cubicBezTo>
                    <a:cubicBezTo>
                      <a:pt x="34183" y="21834"/>
                      <a:pt x="33993" y="21643"/>
                      <a:pt x="33814" y="21453"/>
                    </a:cubicBezTo>
                    <a:close/>
                    <a:moveTo>
                      <a:pt x="34671" y="21870"/>
                    </a:moveTo>
                    <a:cubicBezTo>
                      <a:pt x="34814" y="21929"/>
                      <a:pt x="34957" y="21965"/>
                      <a:pt x="35088" y="22012"/>
                    </a:cubicBezTo>
                    <a:cubicBezTo>
                      <a:pt x="35076" y="22048"/>
                      <a:pt x="35064" y="22072"/>
                      <a:pt x="35088" y="22120"/>
                    </a:cubicBezTo>
                    <a:cubicBezTo>
                      <a:pt x="35172" y="22227"/>
                      <a:pt x="35255" y="22346"/>
                      <a:pt x="35362" y="22465"/>
                    </a:cubicBezTo>
                    <a:cubicBezTo>
                      <a:pt x="35267" y="22441"/>
                      <a:pt x="35195" y="22417"/>
                      <a:pt x="35124" y="22382"/>
                    </a:cubicBezTo>
                    <a:cubicBezTo>
                      <a:pt x="34993" y="22191"/>
                      <a:pt x="34838" y="22024"/>
                      <a:pt x="34671" y="21870"/>
                    </a:cubicBezTo>
                    <a:close/>
                    <a:moveTo>
                      <a:pt x="33779" y="15119"/>
                    </a:moveTo>
                    <a:cubicBezTo>
                      <a:pt x="35407" y="16556"/>
                      <a:pt x="37339" y="17178"/>
                      <a:pt x="39333" y="17178"/>
                    </a:cubicBezTo>
                    <a:cubicBezTo>
                      <a:pt x="40445" y="17178"/>
                      <a:pt x="41576" y="16985"/>
                      <a:pt x="42684" y="16631"/>
                    </a:cubicBezTo>
                    <a:cubicBezTo>
                      <a:pt x="42708" y="16631"/>
                      <a:pt x="42744" y="16631"/>
                      <a:pt x="42768" y="16607"/>
                    </a:cubicBezTo>
                    <a:cubicBezTo>
                      <a:pt x="42780" y="16607"/>
                      <a:pt x="42780" y="16595"/>
                      <a:pt x="42803" y="16595"/>
                    </a:cubicBezTo>
                    <a:cubicBezTo>
                      <a:pt x="42851" y="16583"/>
                      <a:pt x="42911" y="16571"/>
                      <a:pt x="42946" y="16547"/>
                    </a:cubicBezTo>
                    <a:lnTo>
                      <a:pt x="42946" y="16547"/>
                    </a:lnTo>
                    <a:cubicBezTo>
                      <a:pt x="42815" y="18167"/>
                      <a:pt x="42744" y="19798"/>
                      <a:pt x="42696" y="21429"/>
                    </a:cubicBezTo>
                    <a:cubicBezTo>
                      <a:pt x="42684" y="21381"/>
                      <a:pt x="42649" y="21358"/>
                      <a:pt x="42589" y="21358"/>
                    </a:cubicBezTo>
                    <a:cubicBezTo>
                      <a:pt x="42307" y="21334"/>
                      <a:pt x="42022" y="21326"/>
                      <a:pt x="41735" y="21326"/>
                    </a:cubicBezTo>
                    <a:cubicBezTo>
                      <a:pt x="41160" y="21326"/>
                      <a:pt x="40581" y="21358"/>
                      <a:pt x="40017" y="21358"/>
                    </a:cubicBezTo>
                    <a:cubicBezTo>
                      <a:pt x="39851" y="21358"/>
                      <a:pt x="39851" y="21608"/>
                      <a:pt x="40017" y="21608"/>
                    </a:cubicBezTo>
                    <a:cubicBezTo>
                      <a:pt x="40531" y="21622"/>
                      <a:pt x="41058" y="21645"/>
                      <a:pt x="41582" y="21645"/>
                    </a:cubicBezTo>
                    <a:cubicBezTo>
                      <a:pt x="41920" y="21645"/>
                      <a:pt x="42257" y="21636"/>
                      <a:pt x="42589" y="21608"/>
                    </a:cubicBezTo>
                    <a:cubicBezTo>
                      <a:pt x="42649" y="21608"/>
                      <a:pt x="42684" y="21584"/>
                      <a:pt x="42696" y="21536"/>
                    </a:cubicBezTo>
                    <a:lnTo>
                      <a:pt x="42696" y="21536"/>
                    </a:lnTo>
                    <a:cubicBezTo>
                      <a:pt x="42684" y="21881"/>
                      <a:pt x="42684" y="22227"/>
                      <a:pt x="42684" y="22548"/>
                    </a:cubicBezTo>
                    <a:cubicBezTo>
                      <a:pt x="39636" y="22274"/>
                      <a:pt x="36672" y="22203"/>
                      <a:pt x="33743" y="21250"/>
                    </a:cubicBezTo>
                    <a:cubicBezTo>
                      <a:pt x="33767" y="20691"/>
                      <a:pt x="33767" y="20119"/>
                      <a:pt x="33767" y="19560"/>
                    </a:cubicBezTo>
                    <a:cubicBezTo>
                      <a:pt x="33755" y="18119"/>
                      <a:pt x="33386" y="16524"/>
                      <a:pt x="33779" y="15119"/>
                    </a:cubicBezTo>
                    <a:close/>
                    <a:moveTo>
                      <a:pt x="35338" y="22084"/>
                    </a:moveTo>
                    <a:cubicBezTo>
                      <a:pt x="35774" y="22199"/>
                      <a:pt x="36216" y="22286"/>
                      <a:pt x="36664" y="22360"/>
                    </a:cubicBezTo>
                    <a:lnTo>
                      <a:pt x="36664" y="22360"/>
                    </a:lnTo>
                    <a:cubicBezTo>
                      <a:pt x="36609" y="22372"/>
                      <a:pt x="36559" y="22439"/>
                      <a:pt x="36600" y="22489"/>
                    </a:cubicBezTo>
                    <a:cubicBezTo>
                      <a:pt x="36684" y="22608"/>
                      <a:pt x="36791" y="22751"/>
                      <a:pt x="36910" y="22905"/>
                    </a:cubicBezTo>
                    <a:cubicBezTo>
                      <a:pt x="36791" y="22870"/>
                      <a:pt x="36672" y="22846"/>
                      <a:pt x="36565" y="22810"/>
                    </a:cubicBezTo>
                    <a:cubicBezTo>
                      <a:pt x="36517" y="22774"/>
                      <a:pt x="36481" y="22739"/>
                      <a:pt x="36410" y="22691"/>
                    </a:cubicBezTo>
                    <a:cubicBezTo>
                      <a:pt x="36255" y="22560"/>
                      <a:pt x="36112" y="22393"/>
                      <a:pt x="35981" y="22251"/>
                    </a:cubicBezTo>
                    <a:cubicBezTo>
                      <a:pt x="35974" y="22240"/>
                      <a:pt x="35965" y="22236"/>
                      <a:pt x="35955" y="22236"/>
                    </a:cubicBezTo>
                    <a:cubicBezTo>
                      <a:pt x="35929" y="22236"/>
                      <a:pt x="35901" y="22264"/>
                      <a:pt x="35910" y="22298"/>
                    </a:cubicBezTo>
                    <a:cubicBezTo>
                      <a:pt x="35957" y="22429"/>
                      <a:pt x="36017" y="22560"/>
                      <a:pt x="36100" y="22691"/>
                    </a:cubicBezTo>
                    <a:lnTo>
                      <a:pt x="35791" y="22608"/>
                    </a:lnTo>
                    <a:cubicBezTo>
                      <a:pt x="35731" y="22536"/>
                      <a:pt x="35660" y="22477"/>
                      <a:pt x="35600" y="22393"/>
                    </a:cubicBezTo>
                    <a:cubicBezTo>
                      <a:pt x="35505" y="22298"/>
                      <a:pt x="35422" y="22191"/>
                      <a:pt x="35338" y="22084"/>
                    </a:cubicBezTo>
                    <a:close/>
                    <a:moveTo>
                      <a:pt x="42137" y="22977"/>
                    </a:moveTo>
                    <a:cubicBezTo>
                      <a:pt x="42113" y="23013"/>
                      <a:pt x="42113" y="23013"/>
                      <a:pt x="42101" y="23024"/>
                    </a:cubicBezTo>
                    <a:cubicBezTo>
                      <a:pt x="42101" y="23013"/>
                      <a:pt x="42089" y="23001"/>
                      <a:pt x="42065" y="22977"/>
                    </a:cubicBezTo>
                    <a:close/>
                    <a:moveTo>
                      <a:pt x="36717" y="22369"/>
                    </a:moveTo>
                    <a:cubicBezTo>
                      <a:pt x="36900" y="22398"/>
                      <a:pt x="37083" y="22426"/>
                      <a:pt x="37267" y="22453"/>
                    </a:cubicBezTo>
                    <a:cubicBezTo>
                      <a:pt x="37374" y="22655"/>
                      <a:pt x="37553" y="22929"/>
                      <a:pt x="37755" y="23084"/>
                    </a:cubicBezTo>
                    <a:cubicBezTo>
                      <a:pt x="37636" y="23060"/>
                      <a:pt x="37529" y="23036"/>
                      <a:pt x="37434" y="23013"/>
                    </a:cubicBezTo>
                    <a:cubicBezTo>
                      <a:pt x="37338" y="22917"/>
                      <a:pt x="37219" y="22846"/>
                      <a:pt x="37136" y="22774"/>
                    </a:cubicBezTo>
                    <a:cubicBezTo>
                      <a:pt x="36981" y="22655"/>
                      <a:pt x="36850" y="22524"/>
                      <a:pt x="36731" y="22382"/>
                    </a:cubicBezTo>
                    <a:cubicBezTo>
                      <a:pt x="36727" y="22376"/>
                      <a:pt x="36722" y="22372"/>
                      <a:pt x="36717" y="22369"/>
                    </a:cubicBezTo>
                    <a:close/>
                    <a:moveTo>
                      <a:pt x="40005" y="22882"/>
                    </a:moveTo>
                    <a:lnTo>
                      <a:pt x="40005" y="22882"/>
                    </a:lnTo>
                    <a:cubicBezTo>
                      <a:pt x="40089" y="22894"/>
                      <a:pt x="40172" y="22894"/>
                      <a:pt x="40256" y="22905"/>
                    </a:cubicBezTo>
                    <a:cubicBezTo>
                      <a:pt x="40303" y="22953"/>
                      <a:pt x="40327" y="23001"/>
                      <a:pt x="40363" y="23036"/>
                    </a:cubicBezTo>
                    <a:cubicBezTo>
                      <a:pt x="40327" y="23036"/>
                      <a:pt x="40303" y="23072"/>
                      <a:pt x="40267" y="23096"/>
                    </a:cubicBezTo>
                    <a:cubicBezTo>
                      <a:pt x="40266" y="23098"/>
                      <a:pt x="40264" y="23099"/>
                      <a:pt x="40261" y="23099"/>
                    </a:cubicBezTo>
                    <a:cubicBezTo>
                      <a:pt x="40233" y="23099"/>
                      <a:pt x="40124" y="23000"/>
                      <a:pt x="40005" y="22882"/>
                    </a:cubicBezTo>
                    <a:close/>
                    <a:moveTo>
                      <a:pt x="42684" y="22965"/>
                    </a:moveTo>
                    <a:lnTo>
                      <a:pt x="42684" y="23084"/>
                    </a:lnTo>
                    <a:cubicBezTo>
                      <a:pt x="42637" y="23084"/>
                      <a:pt x="42613" y="23084"/>
                      <a:pt x="42577" y="23120"/>
                    </a:cubicBezTo>
                    <a:lnTo>
                      <a:pt x="42565" y="23132"/>
                    </a:lnTo>
                    <a:lnTo>
                      <a:pt x="42339" y="23001"/>
                    </a:lnTo>
                    <a:cubicBezTo>
                      <a:pt x="42458" y="23001"/>
                      <a:pt x="42577" y="22977"/>
                      <a:pt x="42684" y="22965"/>
                    </a:cubicBezTo>
                    <a:close/>
                    <a:moveTo>
                      <a:pt x="40696" y="22953"/>
                    </a:moveTo>
                    <a:cubicBezTo>
                      <a:pt x="40767" y="22953"/>
                      <a:pt x="40803" y="22965"/>
                      <a:pt x="40863" y="22965"/>
                    </a:cubicBezTo>
                    <a:cubicBezTo>
                      <a:pt x="40910" y="23013"/>
                      <a:pt x="40946" y="23072"/>
                      <a:pt x="40970" y="23132"/>
                    </a:cubicBezTo>
                    <a:cubicBezTo>
                      <a:pt x="40958" y="23132"/>
                      <a:pt x="40946" y="23132"/>
                      <a:pt x="40910" y="23144"/>
                    </a:cubicBezTo>
                    <a:cubicBezTo>
                      <a:pt x="40839" y="23084"/>
                      <a:pt x="40779" y="23013"/>
                      <a:pt x="40696" y="22953"/>
                    </a:cubicBezTo>
                    <a:close/>
                    <a:moveTo>
                      <a:pt x="41268" y="22977"/>
                    </a:moveTo>
                    <a:cubicBezTo>
                      <a:pt x="41387" y="22977"/>
                      <a:pt x="41506" y="23001"/>
                      <a:pt x="41625" y="23001"/>
                    </a:cubicBezTo>
                    <a:cubicBezTo>
                      <a:pt x="41684" y="23072"/>
                      <a:pt x="41708" y="23251"/>
                      <a:pt x="41672" y="23263"/>
                    </a:cubicBezTo>
                    <a:cubicBezTo>
                      <a:pt x="41660" y="23263"/>
                      <a:pt x="41470" y="23132"/>
                      <a:pt x="41470" y="23132"/>
                    </a:cubicBezTo>
                    <a:cubicBezTo>
                      <a:pt x="41399" y="23084"/>
                      <a:pt x="41339" y="23024"/>
                      <a:pt x="41268" y="22977"/>
                    </a:cubicBezTo>
                    <a:close/>
                    <a:moveTo>
                      <a:pt x="37636" y="22524"/>
                    </a:moveTo>
                    <a:lnTo>
                      <a:pt x="37946" y="22560"/>
                    </a:lnTo>
                    <a:cubicBezTo>
                      <a:pt x="38041" y="22679"/>
                      <a:pt x="38136" y="22798"/>
                      <a:pt x="38243" y="22905"/>
                    </a:cubicBezTo>
                    <a:cubicBezTo>
                      <a:pt x="38386" y="23036"/>
                      <a:pt x="38553" y="23215"/>
                      <a:pt x="38767" y="23215"/>
                    </a:cubicBezTo>
                    <a:cubicBezTo>
                      <a:pt x="38874" y="23215"/>
                      <a:pt x="38934" y="23096"/>
                      <a:pt x="38886" y="23013"/>
                    </a:cubicBezTo>
                    <a:cubicBezTo>
                      <a:pt x="38791" y="22846"/>
                      <a:pt x="38601" y="22786"/>
                      <a:pt x="38470" y="22703"/>
                    </a:cubicBezTo>
                    <a:cubicBezTo>
                      <a:pt x="38434" y="22679"/>
                      <a:pt x="38422" y="22655"/>
                      <a:pt x="38398" y="22643"/>
                    </a:cubicBezTo>
                    <a:lnTo>
                      <a:pt x="38398" y="22643"/>
                    </a:lnTo>
                    <a:cubicBezTo>
                      <a:pt x="38553" y="22667"/>
                      <a:pt x="38708" y="22679"/>
                      <a:pt x="38874" y="22715"/>
                    </a:cubicBezTo>
                    <a:cubicBezTo>
                      <a:pt x="39017" y="22905"/>
                      <a:pt x="39184" y="23120"/>
                      <a:pt x="39363" y="23215"/>
                    </a:cubicBezTo>
                    <a:cubicBezTo>
                      <a:pt x="39383" y="23226"/>
                      <a:pt x="39402" y="23231"/>
                      <a:pt x="39421" y="23231"/>
                    </a:cubicBezTo>
                    <a:cubicBezTo>
                      <a:pt x="39504" y="23231"/>
                      <a:pt x="39568" y="23138"/>
                      <a:pt x="39529" y="23060"/>
                    </a:cubicBezTo>
                    <a:cubicBezTo>
                      <a:pt x="39482" y="22953"/>
                      <a:pt x="39410" y="22858"/>
                      <a:pt x="39327" y="22774"/>
                    </a:cubicBezTo>
                    <a:lnTo>
                      <a:pt x="39327" y="22774"/>
                    </a:lnTo>
                    <a:cubicBezTo>
                      <a:pt x="39386" y="22786"/>
                      <a:pt x="39446" y="22786"/>
                      <a:pt x="39505" y="22798"/>
                    </a:cubicBezTo>
                    <a:cubicBezTo>
                      <a:pt x="39660" y="23013"/>
                      <a:pt x="39827" y="23215"/>
                      <a:pt x="40017" y="23358"/>
                    </a:cubicBezTo>
                    <a:cubicBezTo>
                      <a:pt x="39363" y="23310"/>
                      <a:pt x="38708" y="23239"/>
                      <a:pt x="38065" y="23132"/>
                    </a:cubicBezTo>
                    <a:cubicBezTo>
                      <a:pt x="38112" y="23120"/>
                      <a:pt x="38124" y="23084"/>
                      <a:pt x="38112" y="23036"/>
                    </a:cubicBezTo>
                    <a:cubicBezTo>
                      <a:pt x="38065" y="22882"/>
                      <a:pt x="37934" y="22834"/>
                      <a:pt x="37815" y="22727"/>
                    </a:cubicBezTo>
                    <a:cubicBezTo>
                      <a:pt x="37743" y="22667"/>
                      <a:pt x="37672" y="22596"/>
                      <a:pt x="37600" y="22524"/>
                    </a:cubicBezTo>
                    <a:close/>
                    <a:moveTo>
                      <a:pt x="40529" y="23251"/>
                    </a:moveTo>
                    <a:cubicBezTo>
                      <a:pt x="40565" y="23310"/>
                      <a:pt x="40613" y="23358"/>
                      <a:pt x="40672" y="23417"/>
                    </a:cubicBezTo>
                    <a:cubicBezTo>
                      <a:pt x="40601" y="23417"/>
                      <a:pt x="40529" y="23417"/>
                      <a:pt x="40446" y="23394"/>
                    </a:cubicBezTo>
                    <a:cubicBezTo>
                      <a:pt x="40494" y="23370"/>
                      <a:pt x="40529" y="23310"/>
                      <a:pt x="40529" y="23251"/>
                    </a:cubicBezTo>
                    <a:close/>
                    <a:moveTo>
                      <a:pt x="41148" y="23382"/>
                    </a:moveTo>
                    <a:cubicBezTo>
                      <a:pt x="41160" y="23394"/>
                      <a:pt x="41160" y="23417"/>
                      <a:pt x="41184" y="23429"/>
                    </a:cubicBezTo>
                    <a:lnTo>
                      <a:pt x="41137" y="23429"/>
                    </a:lnTo>
                    <a:cubicBezTo>
                      <a:pt x="41137" y="23417"/>
                      <a:pt x="41148" y="23394"/>
                      <a:pt x="41148" y="23382"/>
                    </a:cubicBezTo>
                    <a:close/>
                    <a:moveTo>
                      <a:pt x="33540" y="24215"/>
                    </a:moveTo>
                    <a:cubicBezTo>
                      <a:pt x="33588" y="24287"/>
                      <a:pt x="33636" y="24346"/>
                      <a:pt x="33683" y="24406"/>
                    </a:cubicBezTo>
                    <a:cubicBezTo>
                      <a:pt x="33659" y="24406"/>
                      <a:pt x="33636" y="24429"/>
                      <a:pt x="33636" y="24453"/>
                    </a:cubicBezTo>
                    <a:lnTo>
                      <a:pt x="33540" y="24763"/>
                    </a:lnTo>
                    <a:cubicBezTo>
                      <a:pt x="33528" y="24584"/>
                      <a:pt x="33528" y="24406"/>
                      <a:pt x="33540" y="24215"/>
                    </a:cubicBezTo>
                    <a:close/>
                    <a:moveTo>
                      <a:pt x="33755" y="24525"/>
                    </a:moveTo>
                    <a:cubicBezTo>
                      <a:pt x="33862" y="24632"/>
                      <a:pt x="33957" y="24751"/>
                      <a:pt x="34100" y="24858"/>
                    </a:cubicBezTo>
                    <a:cubicBezTo>
                      <a:pt x="34076" y="24858"/>
                      <a:pt x="34064" y="24870"/>
                      <a:pt x="34052" y="24882"/>
                    </a:cubicBezTo>
                    <a:cubicBezTo>
                      <a:pt x="33874" y="25215"/>
                      <a:pt x="33695" y="25560"/>
                      <a:pt x="33528" y="25918"/>
                    </a:cubicBezTo>
                    <a:lnTo>
                      <a:pt x="33528" y="25513"/>
                    </a:lnTo>
                    <a:lnTo>
                      <a:pt x="33755" y="24525"/>
                    </a:lnTo>
                    <a:close/>
                    <a:moveTo>
                      <a:pt x="33707" y="22120"/>
                    </a:moveTo>
                    <a:cubicBezTo>
                      <a:pt x="35709" y="23302"/>
                      <a:pt x="38257" y="24018"/>
                      <a:pt x="40684" y="24018"/>
                    </a:cubicBezTo>
                    <a:cubicBezTo>
                      <a:pt x="41361" y="24018"/>
                      <a:pt x="42029" y="23963"/>
                      <a:pt x="42672" y="23846"/>
                    </a:cubicBezTo>
                    <a:lnTo>
                      <a:pt x="42672" y="25894"/>
                    </a:lnTo>
                    <a:cubicBezTo>
                      <a:pt x="41862" y="26029"/>
                      <a:pt x="40891" y="26120"/>
                      <a:pt x="39879" y="26120"/>
                    </a:cubicBezTo>
                    <a:cubicBezTo>
                      <a:pt x="38660" y="26120"/>
                      <a:pt x="37381" y="25988"/>
                      <a:pt x="36243" y="25644"/>
                    </a:cubicBezTo>
                    <a:cubicBezTo>
                      <a:pt x="36218" y="25627"/>
                      <a:pt x="36187" y="25610"/>
                      <a:pt x="36158" y="25610"/>
                    </a:cubicBezTo>
                    <a:cubicBezTo>
                      <a:pt x="36146" y="25610"/>
                      <a:pt x="36135" y="25613"/>
                      <a:pt x="36124" y="25620"/>
                    </a:cubicBezTo>
                    <a:cubicBezTo>
                      <a:pt x="35791" y="25513"/>
                      <a:pt x="35481" y="25394"/>
                      <a:pt x="35183" y="25239"/>
                    </a:cubicBezTo>
                    <a:cubicBezTo>
                      <a:pt x="35172" y="25227"/>
                      <a:pt x="35148" y="25227"/>
                      <a:pt x="35136" y="25227"/>
                    </a:cubicBezTo>
                    <a:cubicBezTo>
                      <a:pt x="34493" y="24918"/>
                      <a:pt x="33945" y="24513"/>
                      <a:pt x="33528" y="23989"/>
                    </a:cubicBezTo>
                    <a:cubicBezTo>
                      <a:pt x="33528" y="23989"/>
                      <a:pt x="33517" y="23989"/>
                      <a:pt x="33517" y="23977"/>
                    </a:cubicBezTo>
                    <a:cubicBezTo>
                      <a:pt x="33624" y="23358"/>
                      <a:pt x="33683" y="22739"/>
                      <a:pt x="33707" y="22120"/>
                    </a:cubicBezTo>
                    <a:close/>
                    <a:moveTo>
                      <a:pt x="34195" y="24929"/>
                    </a:moveTo>
                    <a:cubicBezTo>
                      <a:pt x="34421" y="25096"/>
                      <a:pt x="34671" y="25239"/>
                      <a:pt x="34957" y="25382"/>
                    </a:cubicBezTo>
                    <a:cubicBezTo>
                      <a:pt x="34683" y="26061"/>
                      <a:pt x="34326" y="26692"/>
                      <a:pt x="34017" y="27346"/>
                    </a:cubicBezTo>
                    <a:cubicBezTo>
                      <a:pt x="33909" y="27299"/>
                      <a:pt x="33826" y="27239"/>
                      <a:pt x="33719" y="27192"/>
                    </a:cubicBezTo>
                    <a:cubicBezTo>
                      <a:pt x="33933" y="26656"/>
                      <a:pt x="34136" y="26120"/>
                      <a:pt x="34433" y="25620"/>
                    </a:cubicBezTo>
                    <a:cubicBezTo>
                      <a:pt x="34459" y="25586"/>
                      <a:pt x="34430" y="25553"/>
                      <a:pt x="34399" y="25553"/>
                    </a:cubicBezTo>
                    <a:cubicBezTo>
                      <a:pt x="34386" y="25553"/>
                      <a:pt x="34372" y="25558"/>
                      <a:pt x="34362" y="25572"/>
                    </a:cubicBezTo>
                    <a:cubicBezTo>
                      <a:pt x="34064" y="26013"/>
                      <a:pt x="33755" y="26513"/>
                      <a:pt x="33517" y="27025"/>
                    </a:cubicBezTo>
                    <a:lnTo>
                      <a:pt x="33517" y="26656"/>
                    </a:lnTo>
                    <a:cubicBezTo>
                      <a:pt x="33719" y="26096"/>
                      <a:pt x="33921" y="25525"/>
                      <a:pt x="34195" y="24977"/>
                    </a:cubicBezTo>
                    <a:lnTo>
                      <a:pt x="34195" y="24929"/>
                    </a:lnTo>
                    <a:close/>
                    <a:moveTo>
                      <a:pt x="35195" y="25477"/>
                    </a:moveTo>
                    <a:cubicBezTo>
                      <a:pt x="35291" y="25525"/>
                      <a:pt x="35374" y="25560"/>
                      <a:pt x="35469" y="25584"/>
                    </a:cubicBezTo>
                    <a:cubicBezTo>
                      <a:pt x="35267" y="25977"/>
                      <a:pt x="35076" y="26370"/>
                      <a:pt x="34886" y="26763"/>
                    </a:cubicBezTo>
                    <a:cubicBezTo>
                      <a:pt x="34743" y="27025"/>
                      <a:pt x="34600" y="27287"/>
                      <a:pt x="34481" y="27561"/>
                    </a:cubicBezTo>
                    <a:cubicBezTo>
                      <a:pt x="34421" y="27549"/>
                      <a:pt x="34350" y="27501"/>
                      <a:pt x="34279" y="27477"/>
                    </a:cubicBezTo>
                    <a:cubicBezTo>
                      <a:pt x="34648" y="26846"/>
                      <a:pt x="34933" y="26156"/>
                      <a:pt x="35195" y="25477"/>
                    </a:cubicBezTo>
                    <a:close/>
                    <a:moveTo>
                      <a:pt x="33600" y="27477"/>
                    </a:moveTo>
                    <a:lnTo>
                      <a:pt x="33874" y="27656"/>
                    </a:lnTo>
                    <a:cubicBezTo>
                      <a:pt x="33862" y="27704"/>
                      <a:pt x="33826" y="27739"/>
                      <a:pt x="33802" y="27799"/>
                    </a:cubicBezTo>
                    <a:lnTo>
                      <a:pt x="33802" y="27835"/>
                    </a:lnTo>
                    <a:cubicBezTo>
                      <a:pt x="33707" y="27799"/>
                      <a:pt x="33624" y="27751"/>
                      <a:pt x="33517" y="27727"/>
                    </a:cubicBezTo>
                    <a:lnTo>
                      <a:pt x="33517" y="27668"/>
                    </a:lnTo>
                    <a:cubicBezTo>
                      <a:pt x="33540" y="27608"/>
                      <a:pt x="33576" y="27549"/>
                      <a:pt x="33600" y="27477"/>
                    </a:cubicBezTo>
                    <a:close/>
                    <a:moveTo>
                      <a:pt x="35672" y="25680"/>
                    </a:moveTo>
                    <a:cubicBezTo>
                      <a:pt x="35791" y="25715"/>
                      <a:pt x="35898" y="25751"/>
                      <a:pt x="36017" y="25799"/>
                    </a:cubicBezTo>
                    <a:cubicBezTo>
                      <a:pt x="35862" y="26120"/>
                      <a:pt x="35719" y="26465"/>
                      <a:pt x="35553" y="26787"/>
                    </a:cubicBezTo>
                    <a:cubicBezTo>
                      <a:pt x="35410" y="27120"/>
                      <a:pt x="35207" y="27442"/>
                      <a:pt x="35136" y="27799"/>
                    </a:cubicBezTo>
                    <a:cubicBezTo>
                      <a:pt x="35124" y="27846"/>
                      <a:pt x="35148" y="27882"/>
                      <a:pt x="35172" y="27894"/>
                    </a:cubicBezTo>
                    <a:cubicBezTo>
                      <a:pt x="35017" y="27835"/>
                      <a:pt x="34886" y="27763"/>
                      <a:pt x="34731" y="27704"/>
                    </a:cubicBezTo>
                    <a:cubicBezTo>
                      <a:pt x="34886" y="27418"/>
                      <a:pt x="35005" y="27108"/>
                      <a:pt x="35136" y="26823"/>
                    </a:cubicBezTo>
                    <a:cubicBezTo>
                      <a:pt x="35314" y="26430"/>
                      <a:pt x="35493" y="26061"/>
                      <a:pt x="35672" y="25680"/>
                    </a:cubicBezTo>
                    <a:close/>
                    <a:moveTo>
                      <a:pt x="36267" y="25858"/>
                    </a:moveTo>
                    <a:cubicBezTo>
                      <a:pt x="36446" y="25894"/>
                      <a:pt x="36612" y="25953"/>
                      <a:pt x="36779" y="25989"/>
                    </a:cubicBezTo>
                    <a:cubicBezTo>
                      <a:pt x="36553" y="26334"/>
                      <a:pt x="36338" y="26668"/>
                      <a:pt x="36148" y="27013"/>
                    </a:cubicBezTo>
                    <a:cubicBezTo>
                      <a:pt x="35969" y="27335"/>
                      <a:pt x="35719" y="27704"/>
                      <a:pt x="35648" y="28073"/>
                    </a:cubicBezTo>
                    <a:lnTo>
                      <a:pt x="35271" y="27907"/>
                    </a:lnTo>
                    <a:lnTo>
                      <a:pt x="35271" y="27907"/>
                    </a:lnTo>
                    <a:cubicBezTo>
                      <a:pt x="35285" y="27904"/>
                      <a:pt x="35302" y="27895"/>
                      <a:pt x="35314" y="27882"/>
                    </a:cubicBezTo>
                    <a:cubicBezTo>
                      <a:pt x="35541" y="27585"/>
                      <a:pt x="35660" y="27180"/>
                      <a:pt x="35826" y="26834"/>
                    </a:cubicBezTo>
                    <a:lnTo>
                      <a:pt x="36267" y="25858"/>
                    </a:lnTo>
                    <a:close/>
                    <a:moveTo>
                      <a:pt x="34076" y="27787"/>
                    </a:moveTo>
                    <a:cubicBezTo>
                      <a:pt x="34183" y="27846"/>
                      <a:pt x="34279" y="27906"/>
                      <a:pt x="34374" y="27966"/>
                    </a:cubicBezTo>
                    <a:cubicBezTo>
                      <a:pt x="34398" y="28001"/>
                      <a:pt x="34433" y="28025"/>
                      <a:pt x="34469" y="28025"/>
                    </a:cubicBezTo>
                    <a:cubicBezTo>
                      <a:pt x="34600" y="28097"/>
                      <a:pt x="34731" y="28156"/>
                      <a:pt x="34850" y="28216"/>
                    </a:cubicBezTo>
                    <a:cubicBezTo>
                      <a:pt x="34564" y="28120"/>
                      <a:pt x="34267" y="28013"/>
                      <a:pt x="33969" y="27906"/>
                    </a:cubicBezTo>
                    <a:cubicBezTo>
                      <a:pt x="34017" y="27882"/>
                      <a:pt x="34052" y="27823"/>
                      <a:pt x="34076" y="27787"/>
                    </a:cubicBezTo>
                    <a:close/>
                    <a:moveTo>
                      <a:pt x="36957" y="26061"/>
                    </a:moveTo>
                    <a:cubicBezTo>
                      <a:pt x="37041" y="26072"/>
                      <a:pt x="37136" y="26096"/>
                      <a:pt x="37219" y="26120"/>
                    </a:cubicBezTo>
                    <a:cubicBezTo>
                      <a:pt x="36993" y="26573"/>
                      <a:pt x="36779" y="27013"/>
                      <a:pt x="36553" y="27442"/>
                    </a:cubicBezTo>
                    <a:cubicBezTo>
                      <a:pt x="36398" y="27716"/>
                      <a:pt x="36219" y="28001"/>
                      <a:pt x="36076" y="28275"/>
                    </a:cubicBezTo>
                    <a:cubicBezTo>
                      <a:pt x="35981" y="28251"/>
                      <a:pt x="35898" y="28204"/>
                      <a:pt x="35803" y="28180"/>
                    </a:cubicBezTo>
                    <a:cubicBezTo>
                      <a:pt x="36029" y="27882"/>
                      <a:pt x="36160" y="27489"/>
                      <a:pt x="36326" y="27168"/>
                    </a:cubicBezTo>
                    <a:cubicBezTo>
                      <a:pt x="36517" y="26787"/>
                      <a:pt x="36731" y="26418"/>
                      <a:pt x="36957" y="26061"/>
                    </a:cubicBezTo>
                    <a:close/>
                    <a:moveTo>
                      <a:pt x="37434" y="26180"/>
                    </a:moveTo>
                    <a:cubicBezTo>
                      <a:pt x="37458" y="26180"/>
                      <a:pt x="37493" y="26192"/>
                      <a:pt x="37505" y="26192"/>
                    </a:cubicBezTo>
                    <a:cubicBezTo>
                      <a:pt x="38231" y="26370"/>
                      <a:pt x="38946" y="26477"/>
                      <a:pt x="39672" y="26537"/>
                    </a:cubicBezTo>
                    <a:cubicBezTo>
                      <a:pt x="39315" y="27346"/>
                      <a:pt x="38946" y="28144"/>
                      <a:pt x="38636" y="28978"/>
                    </a:cubicBezTo>
                    <a:cubicBezTo>
                      <a:pt x="38470" y="28954"/>
                      <a:pt x="38327" y="28918"/>
                      <a:pt x="38184" y="28894"/>
                    </a:cubicBezTo>
                    <a:cubicBezTo>
                      <a:pt x="38243" y="28751"/>
                      <a:pt x="38339" y="28549"/>
                      <a:pt x="38362" y="28454"/>
                    </a:cubicBezTo>
                    <a:cubicBezTo>
                      <a:pt x="38589" y="27894"/>
                      <a:pt x="38886" y="27358"/>
                      <a:pt x="39124" y="26787"/>
                    </a:cubicBezTo>
                    <a:cubicBezTo>
                      <a:pt x="39166" y="26687"/>
                      <a:pt x="39080" y="26599"/>
                      <a:pt x="39004" y="26599"/>
                    </a:cubicBezTo>
                    <a:cubicBezTo>
                      <a:pt x="38971" y="26599"/>
                      <a:pt x="38940" y="26616"/>
                      <a:pt x="38922" y="26656"/>
                    </a:cubicBezTo>
                    <a:cubicBezTo>
                      <a:pt x="38636" y="27287"/>
                      <a:pt x="38303" y="27882"/>
                      <a:pt x="38029" y="28501"/>
                    </a:cubicBezTo>
                    <a:cubicBezTo>
                      <a:pt x="37981" y="28597"/>
                      <a:pt x="37922" y="28692"/>
                      <a:pt x="37874" y="28811"/>
                    </a:cubicBezTo>
                    <a:lnTo>
                      <a:pt x="37862" y="28811"/>
                    </a:lnTo>
                    <a:cubicBezTo>
                      <a:pt x="37767" y="28799"/>
                      <a:pt x="37696" y="28775"/>
                      <a:pt x="37612" y="28751"/>
                    </a:cubicBezTo>
                    <a:cubicBezTo>
                      <a:pt x="37946" y="28061"/>
                      <a:pt x="38220" y="27311"/>
                      <a:pt x="38565" y="26596"/>
                    </a:cubicBezTo>
                    <a:cubicBezTo>
                      <a:pt x="38614" y="26497"/>
                      <a:pt x="38521" y="26398"/>
                      <a:pt x="38435" y="26398"/>
                    </a:cubicBezTo>
                    <a:cubicBezTo>
                      <a:pt x="38397" y="26398"/>
                      <a:pt x="38361" y="26418"/>
                      <a:pt x="38339" y="26465"/>
                    </a:cubicBezTo>
                    <a:cubicBezTo>
                      <a:pt x="37981" y="27180"/>
                      <a:pt x="37577" y="27918"/>
                      <a:pt x="37315" y="28668"/>
                    </a:cubicBezTo>
                    <a:lnTo>
                      <a:pt x="36993" y="28573"/>
                    </a:lnTo>
                    <a:cubicBezTo>
                      <a:pt x="37315" y="27954"/>
                      <a:pt x="37565" y="27263"/>
                      <a:pt x="37850" y="26632"/>
                    </a:cubicBezTo>
                    <a:cubicBezTo>
                      <a:pt x="37875" y="26558"/>
                      <a:pt x="37815" y="26490"/>
                      <a:pt x="37759" y="26490"/>
                    </a:cubicBezTo>
                    <a:cubicBezTo>
                      <a:pt x="37734" y="26490"/>
                      <a:pt x="37710" y="26504"/>
                      <a:pt x="37696" y="26537"/>
                    </a:cubicBezTo>
                    <a:cubicBezTo>
                      <a:pt x="37374" y="27180"/>
                      <a:pt x="36993" y="27823"/>
                      <a:pt x="36696" y="28489"/>
                    </a:cubicBezTo>
                    <a:cubicBezTo>
                      <a:pt x="36600" y="28454"/>
                      <a:pt x="36493" y="28418"/>
                      <a:pt x="36386" y="28382"/>
                    </a:cubicBezTo>
                    <a:cubicBezTo>
                      <a:pt x="36541" y="28132"/>
                      <a:pt x="36660" y="27835"/>
                      <a:pt x="36791" y="27585"/>
                    </a:cubicBezTo>
                    <a:cubicBezTo>
                      <a:pt x="37017" y="27120"/>
                      <a:pt x="37231" y="26656"/>
                      <a:pt x="37434" y="26192"/>
                    </a:cubicBezTo>
                    <a:lnTo>
                      <a:pt x="37434" y="26180"/>
                    </a:lnTo>
                    <a:close/>
                    <a:moveTo>
                      <a:pt x="42684" y="28537"/>
                    </a:moveTo>
                    <a:cubicBezTo>
                      <a:pt x="42696" y="28668"/>
                      <a:pt x="42696" y="28787"/>
                      <a:pt x="42696" y="28918"/>
                    </a:cubicBezTo>
                    <a:cubicBezTo>
                      <a:pt x="42637" y="28930"/>
                      <a:pt x="42589" y="28954"/>
                      <a:pt x="42530" y="28978"/>
                    </a:cubicBezTo>
                    <a:cubicBezTo>
                      <a:pt x="42577" y="28835"/>
                      <a:pt x="42637" y="28680"/>
                      <a:pt x="42684" y="28537"/>
                    </a:cubicBezTo>
                    <a:close/>
                    <a:moveTo>
                      <a:pt x="39970" y="26537"/>
                    </a:moveTo>
                    <a:cubicBezTo>
                      <a:pt x="40089" y="26537"/>
                      <a:pt x="40196" y="26549"/>
                      <a:pt x="40315" y="26549"/>
                    </a:cubicBezTo>
                    <a:cubicBezTo>
                      <a:pt x="39934" y="27346"/>
                      <a:pt x="39494" y="28192"/>
                      <a:pt x="39255" y="29049"/>
                    </a:cubicBezTo>
                    <a:cubicBezTo>
                      <a:pt x="39184" y="29037"/>
                      <a:pt x="39101" y="29025"/>
                      <a:pt x="39017" y="29025"/>
                    </a:cubicBezTo>
                    <a:cubicBezTo>
                      <a:pt x="39363" y="28204"/>
                      <a:pt x="39660" y="27370"/>
                      <a:pt x="39970" y="26537"/>
                    </a:cubicBezTo>
                    <a:close/>
                    <a:moveTo>
                      <a:pt x="40922" y="26549"/>
                    </a:moveTo>
                    <a:cubicBezTo>
                      <a:pt x="40684" y="27025"/>
                      <a:pt x="40470" y="27525"/>
                      <a:pt x="40244" y="28013"/>
                    </a:cubicBezTo>
                    <a:cubicBezTo>
                      <a:pt x="40089" y="28370"/>
                      <a:pt x="39898" y="28739"/>
                      <a:pt x="39815" y="29132"/>
                    </a:cubicBezTo>
                    <a:cubicBezTo>
                      <a:pt x="39767" y="29132"/>
                      <a:pt x="39720" y="29109"/>
                      <a:pt x="39672" y="29109"/>
                    </a:cubicBezTo>
                    <a:cubicBezTo>
                      <a:pt x="40017" y="28335"/>
                      <a:pt x="40279" y="27525"/>
                      <a:pt x="40625" y="26751"/>
                    </a:cubicBezTo>
                    <a:cubicBezTo>
                      <a:pt x="40660" y="26668"/>
                      <a:pt x="40648" y="26608"/>
                      <a:pt x="40613" y="26549"/>
                    </a:cubicBezTo>
                    <a:close/>
                    <a:moveTo>
                      <a:pt x="42684" y="27073"/>
                    </a:moveTo>
                    <a:lnTo>
                      <a:pt x="42684" y="27537"/>
                    </a:lnTo>
                    <a:cubicBezTo>
                      <a:pt x="42470" y="28073"/>
                      <a:pt x="42280" y="28597"/>
                      <a:pt x="42089" y="29132"/>
                    </a:cubicBezTo>
                    <a:cubicBezTo>
                      <a:pt x="42041" y="29144"/>
                      <a:pt x="41982" y="29156"/>
                      <a:pt x="41934" y="29168"/>
                    </a:cubicBezTo>
                    <a:cubicBezTo>
                      <a:pt x="42161" y="28751"/>
                      <a:pt x="42256" y="28263"/>
                      <a:pt x="42411" y="27823"/>
                    </a:cubicBezTo>
                    <a:cubicBezTo>
                      <a:pt x="42506" y="27561"/>
                      <a:pt x="42589" y="27323"/>
                      <a:pt x="42684" y="27073"/>
                    </a:cubicBezTo>
                    <a:close/>
                    <a:moveTo>
                      <a:pt x="41756" y="26513"/>
                    </a:moveTo>
                    <a:lnTo>
                      <a:pt x="41756" y="26513"/>
                    </a:lnTo>
                    <a:cubicBezTo>
                      <a:pt x="41518" y="27049"/>
                      <a:pt x="41315" y="27585"/>
                      <a:pt x="41089" y="28132"/>
                    </a:cubicBezTo>
                    <a:cubicBezTo>
                      <a:pt x="40982" y="28394"/>
                      <a:pt x="40660" y="28870"/>
                      <a:pt x="40708" y="29204"/>
                    </a:cubicBezTo>
                    <a:cubicBezTo>
                      <a:pt x="40553" y="29180"/>
                      <a:pt x="40422" y="29180"/>
                      <a:pt x="40267" y="29168"/>
                    </a:cubicBezTo>
                    <a:cubicBezTo>
                      <a:pt x="40434" y="28859"/>
                      <a:pt x="40541" y="28501"/>
                      <a:pt x="40660" y="28192"/>
                    </a:cubicBezTo>
                    <a:cubicBezTo>
                      <a:pt x="40863" y="27668"/>
                      <a:pt x="41077" y="27144"/>
                      <a:pt x="41315" y="26632"/>
                    </a:cubicBezTo>
                    <a:cubicBezTo>
                      <a:pt x="41327" y="26596"/>
                      <a:pt x="41327" y="26573"/>
                      <a:pt x="41327" y="26537"/>
                    </a:cubicBezTo>
                    <a:cubicBezTo>
                      <a:pt x="41470" y="26537"/>
                      <a:pt x="41613" y="26525"/>
                      <a:pt x="41756" y="26513"/>
                    </a:cubicBezTo>
                    <a:close/>
                    <a:moveTo>
                      <a:pt x="42613" y="26418"/>
                    </a:moveTo>
                    <a:lnTo>
                      <a:pt x="42613" y="26418"/>
                    </a:lnTo>
                    <a:cubicBezTo>
                      <a:pt x="42434" y="26811"/>
                      <a:pt x="42256" y="27204"/>
                      <a:pt x="42089" y="27608"/>
                    </a:cubicBezTo>
                    <a:cubicBezTo>
                      <a:pt x="41875" y="28120"/>
                      <a:pt x="41577" y="28668"/>
                      <a:pt x="41553" y="29216"/>
                    </a:cubicBezTo>
                    <a:lnTo>
                      <a:pt x="41160" y="29216"/>
                    </a:lnTo>
                    <a:cubicBezTo>
                      <a:pt x="41160" y="29204"/>
                      <a:pt x="41184" y="29192"/>
                      <a:pt x="41160" y="29168"/>
                    </a:cubicBezTo>
                    <a:lnTo>
                      <a:pt x="41160" y="29144"/>
                    </a:lnTo>
                    <a:cubicBezTo>
                      <a:pt x="41160" y="29132"/>
                      <a:pt x="41148" y="29132"/>
                      <a:pt x="41148" y="29109"/>
                    </a:cubicBezTo>
                    <a:cubicBezTo>
                      <a:pt x="41196" y="28751"/>
                      <a:pt x="41482" y="28239"/>
                      <a:pt x="41577" y="27918"/>
                    </a:cubicBezTo>
                    <a:cubicBezTo>
                      <a:pt x="41744" y="27442"/>
                      <a:pt x="41910" y="26965"/>
                      <a:pt x="42053" y="26477"/>
                    </a:cubicBezTo>
                    <a:cubicBezTo>
                      <a:pt x="42232" y="26465"/>
                      <a:pt x="42434" y="26430"/>
                      <a:pt x="42613" y="26418"/>
                    </a:cubicBezTo>
                    <a:close/>
                    <a:moveTo>
                      <a:pt x="32159" y="34026"/>
                    </a:moveTo>
                    <a:lnTo>
                      <a:pt x="32159" y="34443"/>
                    </a:lnTo>
                    <a:cubicBezTo>
                      <a:pt x="32028" y="34383"/>
                      <a:pt x="31909" y="34276"/>
                      <a:pt x="31802" y="34169"/>
                    </a:cubicBezTo>
                    <a:cubicBezTo>
                      <a:pt x="31780" y="34149"/>
                      <a:pt x="31755" y="34141"/>
                      <a:pt x="31730" y="34141"/>
                    </a:cubicBezTo>
                    <a:cubicBezTo>
                      <a:pt x="31651" y="34141"/>
                      <a:pt x="31578" y="34230"/>
                      <a:pt x="31623" y="34312"/>
                    </a:cubicBezTo>
                    <a:cubicBezTo>
                      <a:pt x="31731" y="34490"/>
                      <a:pt x="31921" y="34693"/>
                      <a:pt x="32147" y="34812"/>
                    </a:cubicBezTo>
                    <a:lnTo>
                      <a:pt x="32147" y="34919"/>
                    </a:lnTo>
                    <a:cubicBezTo>
                      <a:pt x="31838" y="34943"/>
                      <a:pt x="31516" y="34990"/>
                      <a:pt x="31207" y="35026"/>
                    </a:cubicBezTo>
                    <a:cubicBezTo>
                      <a:pt x="31040" y="34824"/>
                      <a:pt x="30790" y="34752"/>
                      <a:pt x="30600" y="34633"/>
                    </a:cubicBezTo>
                    <a:cubicBezTo>
                      <a:pt x="30385" y="34502"/>
                      <a:pt x="30195" y="34347"/>
                      <a:pt x="30016" y="34193"/>
                    </a:cubicBezTo>
                    <a:cubicBezTo>
                      <a:pt x="30230" y="34169"/>
                      <a:pt x="30433" y="34157"/>
                      <a:pt x="30659" y="34145"/>
                    </a:cubicBezTo>
                    <a:lnTo>
                      <a:pt x="30659" y="34145"/>
                    </a:lnTo>
                    <a:cubicBezTo>
                      <a:pt x="30647" y="34169"/>
                      <a:pt x="30623" y="34204"/>
                      <a:pt x="30647" y="34228"/>
                    </a:cubicBezTo>
                    <a:cubicBezTo>
                      <a:pt x="30778" y="34431"/>
                      <a:pt x="30921" y="34562"/>
                      <a:pt x="31135" y="34693"/>
                    </a:cubicBezTo>
                    <a:cubicBezTo>
                      <a:pt x="31291" y="34796"/>
                      <a:pt x="31456" y="34928"/>
                      <a:pt x="31646" y="34928"/>
                    </a:cubicBezTo>
                    <a:cubicBezTo>
                      <a:pt x="31674" y="34928"/>
                      <a:pt x="31702" y="34925"/>
                      <a:pt x="31731" y="34919"/>
                    </a:cubicBezTo>
                    <a:cubicBezTo>
                      <a:pt x="31802" y="34907"/>
                      <a:pt x="31850" y="34800"/>
                      <a:pt x="31802" y="34740"/>
                    </a:cubicBezTo>
                    <a:cubicBezTo>
                      <a:pt x="31683" y="34574"/>
                      <a:pt x="31504" y="34550"/>
                      <a:pt x="31326" y="34454"/>
                    </a:cubicBezTo>
                    <a:cubicBezTo>
                      <a:pt x="31135" y="34371"/>
                      <a:pt x="30957" y="34252"/>
                      <a:pt x="30778" y="34145"/>
                    </a:cubicBezTo>
                    <a:cubicBezTo>
                      <a:pt x="31231" y="34109"/>
                      <a:pt x="31695" y="34073"/>
                      <a:pt x="32159" y="34026"/>
                    </a:cubicBezTo>
                    <a:close/>
                    <a:moveTo>
                      <a:pt x="29754" y="34169"/>
                    </a:moveTo>
                    <a:lnTo>
                      <a:pt x="29754" y="34169"/>
                    </a:lnTo>
                    <a:cubicBezTo>
                      <a:pt x="29730" y="34204"/>
                      <a:pt x="29754" y="34252"/>
                      <a:pt x="29778" y="34276"/>
                    </a:cubicBezTo>
                    <a:cubicBezTo>
                      <a:pt x="29969" y="34490"/>
                      <a:pt x="30183" y="34681"/>
                      <a:pt x="30409" y="34847"/>
                    </a:cubicBezTo>
                    <a:cubicBezTo>
                      <a:pt x="30492" y="34907"/>
                      <a:pt x="30588" y="34978"/>
                      <a:pt x="30683" y="35038"/>
                    </a:cubicBezTo>
                    <a:cubicBezTo>
                      <a:pt x="30588" y="35085"/>
                      <a:pt x="30480" y="35097"/>
                      <a:pt x="30385" y="35097"/>
                    </a:cubicBezTo>
                    <a:lnTo>
                      <a:pt x="30385" y="35050"/>
                    </a:lnTo>
                    <a:cubicBezTo>
                      <a:pt x="30278" y="34859"/>
                      <a:pt x="29969" y="34800"/>
                      <a:pt x="29778" y="34693"/>
                    </a:cubicBezTo>
                    <a:cubicBezTo>
                      <a:pt x="29540" y="34574"/>
                      <a:pt x="29302" y="34407"/>
                      <a:pt x="29064" y="34288"/>
                    </a:cubicBezTo>
                    <a:cubicBezTo>
                      <a:pt x="29056" y="34284"/>
                      <a:pt x="29048" y="34282"/>
                      <a:pt x="29040" y="34282"/>
                    </a:cubicBezTo>
                    <a:cubicBezTo>
                      <a:pt x="28997" y="34282"/>
                      <a:pt x="28952" y="34331"/>
                      <a:pt x="28992" y="34371"/>
                    </a:cubicBezTo>
                    <a:cubicBezTo>
                      <a:pt x="29135" y="34609"/>
                      <a:pt x="29361" y="34764"/>
                      <a:pt x="29599" y="34931"/>
                    </a:cubicBezTo>
                    <a:cubicBezTo>
                      <a:pt x="29683" y="34990"/>
                      <a:pt x="29790" y="35062"/>
                      <a:pt x="29909" y="35121"/>
                    </a:cubicBezTo>
                    <a:cubicBezTo>
                      <a:pt x="29754" y="35145"/>
                      <a:pt x="29588" y="35145"/>
                      <a:pt x="29421" y="35145"/>
                    </a:cubicBezTo>
                    <a:cubicBezTo>
                      <a:pt x="29457" y="35109"/>
                      <a:pt x="29457" y="35050"/>
                      <a:pt x="29421" y="35026"/>
                    </a:cubicBezTo>
                    <a:cubicBezTo>
                      <a:pt x="29230" y="34824"/>
                      <a:pt x="28945" y="34752"/>
                      <a:pt x="28706" y="34609"/>
                    </a:cubicBezTo>
                    <a:cubicBezTo>
                      <a:pt x="28516" y="34490"/>
                      <a:pt x="28325" y="34347"/>
                      <a:pt x="28159" y="34204"/>
                    </a:cubicBezTo>
                    <a:lnTo>
                      <a:pt x="28159" y="34204"/>
                    </a:lnTo>
                    <a:cubicBezTo>
                      <a:pt x="28293" y="34207"/>
                      <a:pt x="28425" y="34209"/>
                      <a:pt x="28557" y="34209"/>
                    </a:cubicBezTo>
                    <a:cubicBezTo>
                      <a:pt x="28953" y="34209"/>
                      <a:pt x="29343" y="34195"/>
                      <a:pt x="29754" y="34169"/>
                    </a:cubicBezTo>
                    <a:close/>
                    <a:moveTo>
                      <a:pt x="26313" y="34097"/>
                    </a:moveTo>
                    <a:lnTo>
                      <a:pt x="26313" y="34097"/>
                    </a:lnTo>
                    <a:cubicBezTo>
                      <a:pt x="26480" y="34109"/>
                      <a:pt x="26635" y="34145"/>
                      <a:pt x="26801" y="34157"/>
                    </a:cubicBezTo>
                    <a:cubicBezTo>
                      <a:pt x="26992" y="34383"/>
                      <a:pt x="27218" y="34597"/>
                      <a:pt x="27456" y="34776"/>
                    </a:cubicBezTo>
                    <a:cubicBezTo>
                      <a:pt x="27635" y="34919"/>
                      <a:pt x="27849" y="35097"/>
                      <a:pt x="28064" y="35169"/>
                    </a:cubicBezTo>
                    <a:cubicBezTo>
                      <a:pt x="27778" y="35169"/>
                      <a:pt x="27480" y="35157"/>
                      <a:pt x="27206" y="35145"/>
                    </a:cubicBezTo>
                    <a:cubicBezTo>
                      <a:pt x="27254" y="35109"/>
                      <a:pt x="27266" y="35038"/>
                      <a:pt x="27218" y="34990"/>
                    </a:cubicBezTo>
                    <a:cubicBezTo>
                      <a:pt x="26921" y="34693"/>
                      <a:pt x="26623" y="34395"/>
                      <a:pt x="26313" y="34097"/>
                    </a:cubicBezTo>
                    <a:close/>
                    <a:moveTo>
                      <a:pt x="27159" y="34193"/>
                    </a:moveTo>
                    <a:lnTo>
                      <a:pt x="27159" y="34193"/>
                    </a:lnTo>
                    <a:cubicBezTo>
                      <a:pt x="27373" y="34204"/>
                      <a:pt x="27587" y="34216"/>
                      <a:pt x="27813" y="34216"/>
                    </a:cubicBezTo>
                    <a:cubicBezTo>
                      <a:pt x="28040" y="34443"/>
                      <a:pt x="28290" y="34633"/>
                      <a:pt x="28540" y="34812"/>
                    </a:cubicBezTo>
                    <a:cubicBezTo>
                      <a:pt x="28754" y="34943"/>
                      <a:pt x="28980" y="35109"/>
                      <a:pt x="29230" y="35169"/>
                    </a:cubicBezTo>
                    <a:cubicBezTo>
                      <a:pt x="28945" y="35181"/>
                      <a:pt x="28659" y="35181"/>
                      <a:pt x="28397" y="35181"/>
                    </a:cubicBezTo>
                    <a:cubicBezTo>
                      <a:pt x="28421" y="35145"/>
                      <a:pt x="28421" y="35062"/>
                      <a:pt x="28373" y="35026"/>
                    </a:cubicBezTo>
                    <a:cubicBezTo>
                      <a:pt x="28183" y="34824"/>
                      <a:pt x="27873" y="34740"/>
                      <a:pt x="27635" y="34574"/>
                    </a:cubicBezTo>
                    <a:cubicBezTo>
                      <a:pt x="27456" y="34454"/>
                      <a:pt x="27302" y="34323"/>
                      <a:pt x="27159" y="34193"/>
                    </a:cubicBezTo>
                    <a:close/>
                    <a:moveTo>
                      <a:pt x="21098" y="37860"/>
                    </a:moveTo>
                    <a:cubicBezTo>
                      <a:pt x="21206" y="37919"/>
                      <a:pt x="21313" y="37979"/>
                      <a:pt x="21432" y="38026"/>
                    </a:cubicBezTo>
                    <a:lnTo>
                      <a:pt x="21432" y="38312"/>
                    </a:lnTo>
                    <a:cubicBezTo>
                      <a:pt x="21301" y="38217"/>
                      <a:pt x="21158" y="38145"/>
                      <a:pt x="21015" y="38074"/>
                    </a:cubicBezTo>
                    <a:cubicBezTo>
                      <a:pt x="21039" y="38003"/>
                      <a:pt x="21075" y="37943"/>
                      <a:pt x="21098" y="37860"/>
                    </a:cubicBezTo>
                    <a:close/>
                    <a:moveTo>
                      <a:pt x="21432" y="38669"/>
                    </a:moveTo>
                    <a:cubicBezTo>
                      <a:pt x="21432" y="39015"/>
                      <a:pt x="21420" y="39348"/>
                      <a:pt x="21420" y="39705"/>
                    </a:cubicBezTo>
                    <a:cubicBezTo>
                      <a:pt x="21325" y="39610"/>
                      <a:pt x="21253" y="39503"/>
                      <a:pt x="21158" y="39396"/>
                    </a:cubicBezTo>
                    <a:cubicBezTo>
                      <a:pt x="21253" y="39157"/>
                      <a:pt x="21336" y="38907"/>
                      <a:pt x="21432" y="38669"/>
                    </a:cubicBezTo>
                    <a:close/>
                    <a:moveTo>
                      <a:pt x="20896" y="38276"/>
                    </a:moveTo>
                    <a:cubicBezTo>
                      <a:pt x="21027" y="38336"/>
                      <a:pt x="21146" y="38419"/>
                      <a:pt x="21265" y="38455"/>
                    </a:cubicBezTo>
                    <a:cubicBezTo>
                      <a:pt x="21146" y="38669"/>
                      <a:pt x="21039" y="38895"/>
                      <a:pt x="20920" y="39110"/>
                    </a:cubicBezTo>
                    <a:lnTo>
                      <a:pt x="20908" y="39098"/>
                    </a:lnTo>
                    <a:cubicBezTo>
                      <a:pt x="20888" y="39073"/>
                      <a:pt x="20864" y="39062"/>
                      <a:pt x="20839" y="39062"/>
                    </a:cubicBezTo>
                    <a:cubicBezTo>
                      <a:pt x="20760" y="39062"/>
                      <a:pt x="20678" y="39174"/>
                      <a:pt x="20741" y="39265"/>
                    </a:cubicBezTo>
                    <a:cubicBezTo>
                      <a:pt x="20765" y="39288"/>
                      <a:pt x="20789" y="39312"/>
                      <a:pt x="20801" y="39336"/>
                    </a:cubicBezTo>
                    <a:cubicBezTo>
                      <a:pt x="20741" y="39467"/>
                      <a:pt x="20705" y="39586"/>
                      <a:pt x="20646" y="39729"/>
                    </a:cubicBezTo>
                    <a:lnTo>
                      <a:pt x="20372" y="39455"/>
                    </a:lnTo>
                    <a:cubicBezTo>
                      <a:pt x="20348" y="39431"/>
                      <a:pt x="20313" y="39407"/>
                      <a:pt x="20289" y="39407"/>
                    </a:cubicBezTo>
                    <a:cubicBezTo>
                      <a:pt x="20491" y="39038"/>
                      <a:pt x="20705" y="38669"/>
                      <a:pt x="20896" y="38276"/>
                    </a:cubicBezTo>
                    <a:close/>
                    <a:moveTo>
                      <a:pt x="20193" y="39622"/>
                    </a:moveTo>
                    <a:cubicBezTo>
                      <a:pt x="20193" y="39634"/>
                      <a:pt x="20205" y="39634"/>
                      <a:pt x="20205" y="39646"/>
                    </a:cubicBezTo>
                    <a:cubicBezTo>
                      <a:pt x="20313" y="39765"/>
                      <a:pt x="20432" y="39884"/>
                      <a:pt x="20539" y="40003"/>
                    </a:cubicBezTo>
                    <a:cubicBezTo>
                      <a:pt x="20491" y="40122"/>
                      <a:pt x="20432" y="40241"/>
                      <a:pt x="20384" y="40360"/>
                    </a:cubicBezTo>
                    <a:cubicBezTo>
                      <a:pt x="20313" y="40253"/>
                      <a:pt x="20229" y="40169"/>
                      <a:pt x="20146" y="40062"/>
                    </a:cubicBezTo>
                    <a:cubicBezTo>
                      <a:pt x="20122" y="40034"/>
                      <a:pt x="20093" y="40023"/>
                      <a:pt x="20064" y="40023"/>
                    </a:cubicBezTo>
                    <a:cubicBezTo>
                      <a:pt x="20019" y="40023"/>
                      <a:pt x="19972" y="40050"/>
                      <a:pt x="19943" y="40086"/>
                    </a:cubicBezTo>
                    <a:cubicBezTo>
                      <a:pt x="20015" y="39931"/>
                      <a:pt x="20110" y="39765"/>
                      <a:pt x="20193" y="39622"/>
                    </a:cubicBezTo>
                    <a:close/>
                    <a:moveTo>
                      <a:pt x="21075" y="39622"/>
                    </a:moveTo>
                    <a:lnTo>
                      <a:pt x="21301" y="39884"/>
                    </a:lnTo>
                    <a:cubicBezTo>
                      <a:pt x="21321" y="39910"/>
                      <a:pt x="21340" y="39918"/>
                      <a:pt x="21362" y="39918"/>
                    </a:cubicBezTo>
                    <a:cubicBezTo>
                      <a:pt x="21380" y="39918"/>
                      <a:pt x="21399" y="39913"/>
                      <a:pt x="21420" y="39907"/>
                    </a:cubicBezTo>
                    <a:lnTo>
                      <a:pt x="21420" y="40217"/>
                    </a:lnTo>
                    <a:cubicBezTo>
                      <a:pt x="21384" y="40277"/>
                      <a:pt x="21348" y="40324"/>
                      <a:pt x="21325" y="40384"/>
                    </a:cubicBezTo>
                    <a:cubicBezTo>
                      <a:pt x="21253" y="40336"/>
                      <a:pt x="21194" y="40277"/>
                      <a:pt x="21146" y="40229"/>
                    </a:cubicBezTo>
                    <a:cubicBezTo>
                      <a:pt x="21075" y="40146"/>
                      <a:pt x="20979" y="40062"/>
                      <a:pt x="20908" y="39979"/>
                    </a:cubicBezTo>
                    <a:cubicBezTo>
                      <a:pt x="20967" y="39860"/>
                      <a:pt x="21015" y="39741"/>
                      <a:pt x="21075" y="39622"/>
                    </a:cubicBezTo>
                    <a:close/>
                    <a:moveTo>
                      <a:pt x="20777" y="40277"/>
                    </a:moveTo>
                    <a:cubicBezTo>
                      <a:pt x="20836" y="40336"/>
                      <a:pt x="20884" y="40396"/>
                      <a:pt x="20932" y="40455"/>
                    </a:cubicBezTo>
                    <a:cubicBezTo>
                      <a:pt x="21003" y="40527"/>
                      <a:pt x="21075" y="40622"/>
                      <a:pt x="21146" y="40705"/>
                    </a:cubicBezTo>
                    <a:cubicBezTo>
                      <a:pt x="21086" y="40824"/>
                      <a:pt x="21027" y="40931"/>
                      <a:pt x="20967" y="41050"/>
                    </a:cubicBezTo>
                    <a:lnTo>
                      <a:pt x="20955" y="41039"/>
                    </a:lnTo>
                    <a:cubicBezTo>
                      <a:pt x="20836" y="40896"/>
                      <a:pt x="20729" y="40765"/>
                      <a:pt x="20622" y="40634"/>
                    </a:cubicBezTo>
                    <a:cubicBezTo>
                      <a:pt x="20670" y="40515"/>
                      <a:pt x="20729" y="40396"/>
                      <a:pt x="20777" y="40277"/>
                    </a:cubicBezTo>
                    <a:close/>
                    <a:moveTo>
                      <a:pt x="21336" y="40896"/>
                    </a:moveTo>
                    <a:lnTo>
                      <a:pt x="21384" y="40943"/>
                    </a:lnTo>
                    <a:lnTo>
                      <a:pt x="21384" y="41467"/>
                    </a:lnTo>
                    <a:cubicBezTo>
                      <a:pt x="21313" y="41396"/>
                      <a:pt x="21253" y="41312"/>
                      <a:pt x="21170" y="41241"/>
                    </a:cubicBezTo>
                    <a:cubicBezTo>
                      <a:pt x="21229" y="41122"/>
                      <a:pt x="21277" y="41015"/>
                      <a:pt x="21336" y="40896"/>
                    </a:cubicBezTo>
                    <a:close/>
                    <a:moveTo>
                      <a:pt x="20491" y="40931"/>
                    </a:moveTo>
                    <a:cubicBezTo>
                      <a:pt x="20551" y="41015"/>
                      <a:pt x="20622" y="41110"/>
                      <a:pt x="20705" y="41193"/>
                    </a:cubicBezTo>
                    <a:cubicBezTo>
                      <a:pt x="20741" y="41241"/>
                      <a:pt x="20777" y="41301"/>
                      <a:pt x="20825" y="41348"/>
                    </a:cubicBezTo>
                    <a:cubicBezTo>
                      <a:pt x="20753" y="41455"/>
                      <a:pt x="20717" y="41574"/>
                      <a:pt x="20658" y="41670"/>
                    </a:cubicBezTo>
                    <a:cubicBezTo>
                      <a:pt x="20539" y="41539"/>
                      <a:pt x="20432" y="41408"/>
                      <a:pt x="20324" y="41277"/>
                    </a:cubicBezTo>
                    <a:cubicBezTo>
                      <a:pt x="20384" y="41158"/>
                      <a:pt x="20432" y="41050"/>
                      <a:pt x="20491" y="40931"/>
                    </a:cubicBezTo>
                    <a:close/>
                    <a:moveTo>
                      <a:pt x="20193" y="41539"/>
                    </a:moveTo>
                    <a:cubicBezTo>
                      <a:pt x="20289" y="41646"/>
                      <a:pt x="20360" y="41741"/>
                      <a:pt x="20432" y="41848"/>
                    </a:cubicBezTo>
                    <a:cubicBezTo>
                      <a:pt x="20467" y="41884"/>
                      <a:pt x="20491" y="41932"/>
                      <a:pt x="20527" y="41955"/>
                    </a:cubicBezTo>
                    <a:cubicBezTo>
                      <a:pt x="20479" y="42063"/>
                      <a:pt x="20420" y="42182"/>
                      <a:pt x="20372" y="42289"/>
                    </a:cubicBezTo>
                    <a:cubicBezTo>
                      <a:pt x="20253" y="42182"/>
                      <a:pt x="20134" y="42074"/>
                      <a:pt x="20015" y="41955"/>
                    </a:cubicBezTo>
                    <a:cubicBezTo>
                      <a:pt x="20074" y="41824"/>
                      <a:pt x="20134" y="41693"/>
                      <a:pt x="20193" y="41539"/>
                    </a:cubicBezTo>
                    <a:close/>
                    <a:moveTo>
                      <a:pt x="21027" y="41574"/>
                    </a:moveTo>
                    <a:cubicBezTo>
                      <a:pt x="21122" y="41717"/>
                      <a:pt x="21229" y="41824"/>
                      <a:pt x="21384" y="41908"/>
                    </a:cubicBezTo>
                    <a:lnTo>
                      <a:pt x="21384" y="42384"/>
                    </a:lnTo>
                    <a:cubicBezTo>
                      <a:pt x="21384" y="42408"/>
                      <a:pt x="21372" y="42408"/>
                      <a:pt x="21372" y="42420"/>
                    </a:cubicBezTo>
                    <a:cubicBezTo>
                      <a:pt x="21217" y="42241"/>
                      <a:pt x="21039" y="42063"/>
                      <a:pt x="20884" y="41884"/>
                    </a:cubicBezTo>
                    <a:cubicBezTo>
                      <a:pt x="20920" y="41777"/>
                      <a:pt x="20979" y="41670"/>
                      <a:pt x="21027" y="41574"/>
                    </a:cubicBezTo>
                    <a:close/>
                    <a:moveTo>
                      <a:pt x="20717" y="42193"/>
                    </a:moveTo>
                    <a:cubicBezTo>
                      <a:pt x="20848" y="42372"/>
                      <a:pt x="21015" y="42551"/>
                      <a:pt x="21182" y="42717"/>
                    </a:cubicBezTo>
                    <a:cubicBezTo>
                      <a:pt x="21146" y="42777"/>
                      <a:pt x="21098" y="42836"/>
                      <a:pt x="21075" y="42896"/>
                    </a:cubicBezTo>
                    <a:cubicBezTo>
                      <a:pt x="20908" y="42741"/>
                      <a:pt x="20741" y="42610"/>
                      <a:pt x="20586" y="42467"/>
                    </a:cubicBezTo>
                    <a:lnTo>
                      <a:pt x="20717" y="42193"/>
                    </a:lnTo>
                    <a:close/>
                    <a:moveTo>
                      <a:pt x="21372" y="43039"/>
                    </a:moveTo>
                    <a:lnTo>
                      <a:pt x="21372" y="43194"/>
                    </a:lnTo>
                    <a:cubicBezTo>
                      <a:pt x="21360" y="43182"/>
                      <a:pt x="21336" y="43146"/>
                      <a:pt x="21325" y="43134"/>
                    </a:cubicBezTo>
                    <a:cubicBezTo>
                      <a:pt x="21325" y="43098"/>
                      <a:pt x="21336" y="43075"/>
                      <a:pt x="21372" y="43039"/>
                    </a:cubicBezTo>
                    <a:close/>
                    <a:moveTo>
                      <a:pt x="20444" y="42717"/>
                    </a:moveTo>
                    <a:cubicBezTo>
                      <a:pt x="20598" y="42860"/>
                      <a:pt x="20741" y="43015"/>
                      <a:pt x="20908" y="43146"/>
                    </a:cubicBezTo>
                    <a:cubicBezTo>
                      <a:pt x="20836" y="43265"/>
                      <a:pt x="20777" y="43384"/>
                      <a:pt x="20717" y="43503"/>
                    </a:cubicBezTo>
                    <a:cubicBezTo>
                      <a:pt x="20670" y="43467"/>
                      <a:pt x="20634" y="43432"/>
                      <a:pt x="20598" y="43396"/>
                    </a:cubicBezTo>
                    <a:cubicBezTo>
                      <a:pt x="20491" y="43289"/>
                      <a:pt x="20372" y="43194"/>
                      <a:pt x="20265" y="43086"/>
                    </a:cubicBezTo>
                    <a:cubicBezTo>
                      <a:pt x="20324" y="42967"/>
                      <a:pt x="20384" y="42848"/>
                      <a:pt x="20444" y="42717"/>
                    </a:cubicBezTo>
                    <a:close/>
                    <a:moveTo>
                      <a:pt x="21182" y="43360"/>
                    </a:moveTo>
                    <a:cubicBezTo>
                      <a:pt x="21229" y="43396"/>
                      <a:pt x="21265" y="43432"/>
                      <a:pt x="21313" y="43456"/>
                    </a:cubicBezTo>
                    <a:lnTo>
                      <a:pt x="21348" y="43456"/>
                    </a:lnTo>
                    <a:cubicBezTo>
                      <a:pt x="21348" y="43670"/>
                      <a:pt x="21348" y="43872"/>
                      <a:pt x="21336" y="44087"/>
                    </a:cubicBezTo>
                    <a:cubicBezTo>
                      <a:pt x="21325" y="44087"/>
                      <a:pt x="21325" y="44098"/>
                      <a:pt x="21313" y="44098"/>
                    </a:cubicBezTo>
                    <a:lnTo>
                      <a:pt x="20967" y="43753"/>
                    </a:lnTo>
                    <a:cubicBezTo>
                      <a:pt x="21039" y="43622"/>
                      <a:pt x="21098" y="43491"/>
                      <a:pt x="21182" y="43360"/>
                    </a:cubicBezTo>
                    <a:close/>
                    <a:moveTo>
                      <a:pt x="20146" y="43348"/>
                    </a:moveTo>
                    <a:cubicBezTo>
                      <a:pt x="20229" y="43444"/>
                      <a:pt x="20313" y="43527"/>
                      <a:pt x="20408" y="43610"/>
                    </a:cubicBezTo>
                    <a:lnTo>
                      <a:pt x="20586" y="43789"/>
                    </a:lnTo>
                    <a:cubicBezTo>
                      <a:pt x="20527" y="43908"/>
                      <a:pt x="20444" y="44039"/>
                      <a:pt x="20384" y="44158"/>
                    </a:cubicBezTo>
                    <a:cubicBezTo>
                      <a:pt x="20253" y="44027"/>
                      <a:pt x="20110" y="43896"/>
                      <a:pt x="19967" y="43753"/>
                    </a:cubicBezTo>
                    <a:lnTo>
                      <a:pt x="20146" y="43348"/>
                    </a:lnTo>
                    <a:close/>
                    <a:moveTo>
                      <a:pt x="20813" y="44039"/>
                    </a:moveTo>
                    <a:cubicBezTo>
                      <a:pt x="20932" y="44170"/>
                      <a:pt x="21039" y="44277"/>
                      <a:pt x="21158" y="44384"/>
                    </a:cubicBezTo>
                    <a:cubicBezTo>
                      <a:pt x="21098" y="44491"/>
                      <a:pt x="21039" y="44610"/>
                      <a:pt x="20979" y="44706"/>
                    </a:cubicBezTo>
                    <a:lnTo>
                      <a:pt x="20622" y="44396"/>
                    </a:lnTo>
                    <a:cubicBezTo>
                      <a:pt x="20682" y="44277"/>
                      <a:pt x="20753" y="44158"/>
                      <a:pt x="20813" y="44039"/>
                    </a:cubicBezTo>
                    <a:close/>
                    <a:moveTo>
                      <a:pt x="21277" y="44491"/>
                    </a:moveTo>
                    <a:cubicBezTo>
                      <a:pt x="21301" y="44503"/>
                      <a:pt x="21325" y="44515"/>
                      <a:pt x="21336" y="44527"/>
                    </a:cubicBezTo>
                    <a:lnTo>
                      <a:pt x="21336" y="45039"/>
                    </a:lnTo>
                    <a:cubicBezTo>
                      <a:pt x="21265" y="44968"/>
                      <a:pt x="21194" y="44908"/>
                      <a:pt x="21122" y="44825"/>
                    </a:cubicBezTo>
                    <a:cubicBezTo>
                      <a:pt x="21182" y="44718"/>
                      <a:pt x="21217" y="44610"/>
                      <a:pt x="21277" y="44491"/>
                    </a:cubicBezTo>
                    <a:close/>
                    <a:moveTo>
                      <a:pt x="20503" y="44634"/>
                    </a:moveTo>
                    <a:lnTo>
                      <a:pt x="20848" y="44980"/>
                    </a:lnTo>
                    <a:cubicBezTo>
                      <a:pt x="20765" y="45158"/>
                      <a:pt x="20658" y="45337"/>
                      <a:pt x="20563" y="45515"/>
                    </a:cubicBezTo>
                    <a:cubicBezTo>
                      <a:pt x="20444" y="45408"/>
                      <a:pt x="20336" y="45301"/>
                      <a:pt x="20229" y="45206"/>
                    </a:cubicBezTo>
                    <a:cubicBezTo>
                      <a:pt x="20313" y="45015"/>
                      <a:pt x="20408" y="44825"/>
                      <a:pt x="20503" y="44634"/>
                    </a:cubicBezTo>
                    <a:close/>
                    <a:moveTo>
                      <a:pt x="20979" y="45111"/>
                    </a:moveTo>
                    <a:cubicBezTo>
                      <a:pt x="21086" y="45230"/>
                      <a:pt x="21206" y="45337"/>
                      <a:pt x="21336" y="45444"/>
                    </a:cubicBezTo>
                    <a:lnTo>
                      <a:pt x="21336" y="46230"/>
                    </a:lnTo>
                    <a:lnTo>
                      <a:pt x="21301" y="46182"/>
                    </a:lnTo>
                    <a:cubicBezTo>
                      <a:pt x="21122" y="45992"/>
                      <a:pt x="20908" y="45813"/>
                      <a:pt x="20717" y="45646"/>
                    </a:cubicBezTo>
                    <a:lnTo>
                      <a:pt x="20979" y="45111"/>
                    </a:lnTo>
                    <a:close/>
                    <a:moveTo>
                      <a:pt x="20086" y="45480"/>
                    </a:moveTo>
                    <a:cubicBezTo>
                      <a:pt x="20193" y="45587"/>
                      <a:pt x="20301" y="45706"/>
                      <a:pt x="20408" y="45825"/>
                    </a:cubicBezTo>
                    <a:cubicBezTo>
                      <a:pt x="20324" y="45956"/>
                      <a:pt x="20265" y="46111"/>
                      <a:pt x="20193" y="46254"/>
                    </a:cubicBezTo>
                    <a:cubicBezTo>
                      <a:pt x="20074" y="46146"/>
                      <a:pt x="19967" y="46051"/>
                      <a:pt x="19860" y="45944"/>
                    </a:cubicBezTo>
                    <a:cubicBezTo>
                      <a:pt x="19943" y="45777"/>
                      <a:pt x="20015" y="45634"/>
                      <a:pt x="20086" y="45480"/>
                    </a:cubicBezTo>
                    <a:close/>
                    <a:moveTo>
                      <a:pt x="20539" y="45980"/>
                    </a:moveTo>
                    <a:cubicBezTo>
                      <a:pt x="20705" y="46134"/>
                      <a:pt x="20860" y="46301"/>
                      <a:pt x="21027" y="46456"/>
                    </a:cubicBezTo>
                    <a:cubicBezTo>
                      <a:pt x="20955" y="46563"/>
                      <a:pt x="20884" y="46706"/>
                      <a:pt x="20801" y="46825"/>
                    </a:cubicBezTo>
                    <a:cubicBezTo>
                      <a:pt x="20658" y="46670"/>
                      <a:pt x="20503" y="46527"/>
                      <a:pt x="20348" y="46396"/>
                    </a:cubicBezTo>
                    <a:cubicBezTo>
                      <a:pt x="20408" y="46254"/>
                      <a:pt x="20479" y="46111"/>
                      <a:pt x="20539" y="45980"/>
                    </a:cubicBezTo>
                    <a:close/>
                    <a:moveTo>
                      <a:pt x="19693" y="46277"/>
                    </a:moveTo>
                    <a:cubicBezTo>
                      <a:pt x="19812" y="46373"/>
                      <a:pt x="19932" y="46480"/>
                      <a:pt x="20027" y="46587"/>
                    </a:cubicBezTo>
                    <a:cubicBezTo>
                      <a:pt x="19967" y="46694"/>
                      <a:pt x="19932" y="46801"/>
                      <a:pt x="19872" y="46908"/>
                    </a:cubicBezTo>
                    <a:cubicBezTo>
                      <a:pt x="19765" y="46801"/>
                      <a:pt x="19646" y="46706"/>
                      <a:pt x="19539" y="46611"/>
                    </a:cubicBezTo>
                    <a:cubicBezTo>
                      <a:pt x="19586" y="46492"/>
                      <a:pt x="19646" y="46373"/>
                      <a:pt x="19693" y="46277"/>
                    </a:cubicBezTo>
                    <a:close/>
                    <a:moveTo>
                      <a:pt x="21206" y="46599"/>
                    </a:moveTo>
                    <a:cubicBezTo>
                      <a:pt x="21229" y="46635"/>
                      <a:pt x="21277" y="46658"/>
                      <a:pt x="21325" y="46694"/>
                    </a:cubicBezTo>
                    <a:lnTo>
                      <a:pt x="21325" y="47361"/>
                    </a:lnTo>
                    <a:cubicBezTo>
                      <a:pt x="21217" y="47242"/>
                      <a:pt x="21098" y="47135"/>
                      <a:pt x="21003" y="47016"/>
                    </a:cubicBezTo>
                    <a:cubicBezTo>
                      <a:pt x="21075" y="46885"/>
                      <a:pt x="21134" y="46730"/>
                      <a:pt x="21206" y="46599"/>
                    </a:cubicBezTo>
                    <a:close/>
                    <a:moveTo>
                      <a:pt x="20182" y="46718"/>
                    </a:moveTo>
                    <a:cubicBezTo>
                      <a:pt x="20324" y="46873"/>
                      <a:pt x="20467" y="47004"/>
                      <a:pt x="20610" y="47135"/>
                    </a:cubicBezTo>
                    <a:lnTo>
                      <a:pt x="20432" y="47444"/>
                    </a:lnTo>
                    <a:cubicBezTo>
                      <a:pt x="20301" y="47313"/>
                      <a:pt x="20146" y="47182"/>
                      <a:pt x="20015" y="47051"/>
                    </a:cubicBezTo>
                    <a:cubicBezTo>
                      <a:pt x="20063" y="46944"/>
                      <a:pt x="20122" y="46825"/>
                      <a:pt x="20182" y="46718"/>
                    </a:cubicBezTo>
                    <a:close/>
                    <a:moveTo>
                      <a:pt x="19408" y="46944"/>
                    </a:moveTo>
                    <a:cubicBezTo>
                      <a:pt x="19515" y="47027"/>
                      <a:pt x="19610" y="47135"/>
                      <a:pt x="19717" y="47254"/>
                    </a:cubicBezTo>
                    <a:cubicBezTo>
                      <a:pt x="19646" y="47432"/>
                      <a:pt x="19551" y="47611"/>
                      <a:pt x="19479" y="47789"/>
                    </a:cubicBezTo>
                    <a:cubicBezTo>
                      <a:pt x="19372" y="47682"/>
                      <a:pt x="19277" y="47587"/>
                      <a:pt x="19170" y="47492"/>
                    </a:cubicBezTo>
                    <a:cubicBezTo>
                      <a:pt x="19241" y="47301"/>
                      <a:pt x="19336" y="47123"/>
                      <a:pt x="19408" y="46944"/>
                    </a:cubicBezTo>
                    <a:close/>
                    <a:moveTo>
                      <a:pt x="20836" y="47325"/>
                    </a:moveTo>
                    <a:cubicBezTo>
                      <a:pt x="21003" y="47480"/>
                      <a:pt x="21158" y="47611"/>
                      <a:pt x="21313" y="47754"/>
                    </a:cubicBezTo>
                    <a:lnTo>
                      <a:pt x="21313" y="48051"/>
                    </a:lnTo>
                    <a:cubicBezTo>
                      <a:pt x="21277" y="48111"/>
                      <a:pt x="21253" y="48170"/>
                      <a:pt x="21217" y="48218"/>
                    </a:cubicBezTo>
                    <a:cubicBezTo>
                      <a:pt x="21039" y="48028"/>
                      <a:pt x="20860" y="47849"/>
                      <a:pt x="20670" y="47670"/>
                    </a:cubicBezTo>
                    <a:cubicBezTo>
                      <a:pt x="20729" y="47563"/>
                      <a:pt x="20777" y="47444"/>
                      <a:pt x="20836" y="47325"/>
                    </a:cubicBezTo>
                    <a:close/>
                    <a:moveTo>
                      <a:pt x="19848" y="47385"/>
                    </a:moveTo>
                    <a:lnTo>
                      <a:pt x="20253" y="47789"/>
                    </a:lnTo>
                    <a:cubicBezTo>
                      <a:pt x="20170" y="47956"/>
                      <a:pt x="20086" y="48099"/>
                      <a:pt x="20015" y="48266"/>
                    </a:cubicBezTo>
                    <a:lnTo>
                      <a:pt x="19610" y="47908"/>
                    </a:lnTo>
                    <a:cubicBezTo>
                      <a:pt x="19705" y="47730"/>
                      <a:pt x="19777" y="47563"/>
                      <a:pt x="19848" y="47385"/>
                    </a:cubicBezTo>
                    <a:close/>
                    <a:moveTo>
                      <a:pt x="19479" y="48182"/>
                    </a:moveTo>
                    <a:cubicBezTo>
                      <a:pt x="19610" y="48313"/>
                      <a:pt x="19741" y="48444"/>
                      <a:pt x="19872" y="48551"/>
                    </a:cubicBezTo>
                    <a:cubicBezTo>
                      <a:pt x="19812" y="48670"/>
                      <a:pt x="19765" y="48790"/>
                      <a:pt x="19705" y="48885"/>
                    </a:cubicBezTo>
                    <a:cubicBezTo>
                      <a:pt x="19574" y="48790"/>
                      <a:pt x="19455" y="48670"/>
                      <a:pt x="19312" y="48551"/>
                    </a:cubicBezTo>
                    <a:cubicBezTo>
                      <a:pt x="19372" y="48432"/>
                      <a:pt x="19431" y="48289"/>
                      <a:pt x="19479" y="48182"/>
                    </a:cubicBezTo>
                    <a:close/>
                    <a:moveTo>
                      <a:pt x="20503" y="48016"/>
                    </a:moveTo>
                    <a:cubicBezTo>
                      <a:pt x="20682" y="48194"/>
                      <a:pt x="20860" y="48361"/>
                      <a:pt x="21063" y="48516"/>
                    </a:cubicBezTo>
                    <a:cubicBezTo>
                      <a:pt x="20979" y="48670"/>
                      <a:pt x="20896" y="48801"/>
                      <a:pt x="20801" y="48944"/>
                    </a:cubicBezTo>
                    <a:cubicBezTo>
                      <a:pt x="20622" y="48790"/>
                      <a:pt x="20444" y="48635"/>
                      <a:pt x="20265" y="48468"/>
                    </a:cubicBezTo>
                    <a:cubicBezTo>
                      <a:pt x="20348" y="48325"/>
                      <a:pt x="20420" y="48159"/>
                      <a:pt x="20503" y="48016"/>
                    </a:cubicBezTo>
                    <a:close/>
                    <a:moveTo>
                      <a:pt x="21253" y="48682"/>
                    </a:moveTo>
                    <a:cubicBezTo>
                      <a:pt x="21277" y="48718"/>
                      <a:pt x="21313" y="48730"/>
                      <a:pt x="21336" y="48754"/>
                    </a:cubicBezTo>
                    <a:cubicBezTo>
                      <a:pt x="21313" y="48980"/>
                      <a:pt x="21325" y="49218"/>
                      <a:pt x="21325" y="49456"/>
                    </a:cubicBezTo>
                    <a:cubicBezTo>
                      <a:pt x="21217" y="49349"/>
                      <a:pt x="21122" y="49230"/>
                      <a:pt x="21015" y="49135"/>
                    </a:cubicBezTo>
                    <a:cubicBezTo>
                      <a:pt x="21086" y="48980"/>
                      <a:pt x="21158" y="48837"/>
                      <a:pt x="21253" y="48682"/>
                    </a:cubicBezTo>
                    <a:close/>
                    <a:moveTo>
                      <a:pt x="20134" y="48778"/>
                    </a:moveTo>
                    <a:cubicBezTo>
                      <a:pt x="20301" y="48932"/>
                      <a:pt x="20479" y="49087"/>
                      <a:pt x="20670" y="49230"/>
                    </a:cubicBezTo>
                    <a:lnTo>
                      <a:pt x="20491" y="49587"/>
                    </a:lnTo>
                    <a:cubicBezTo>
                      <a:pt x="20313" y="49432"/>
                      <a:pt x="20134" y="49278"/>
                      <a:pt x="19955" y="49111"/>
                    </a:cubicBezTo>
                    <a:cubicBezTo>
                      <a:pt x="20015" y="48992"/>
                      <a:pt x="20074" y="48885"/>
                      <a:pt x="20134" y="48778"/>
                    </a:cubicBezTo>
                    <a:close/>
                    <a:moveTo>
                      <a:pt x="19170" y="48897"/>
                    </a:moveTo>
                    <a:cubicBezTo>
                      <a:pt x="19289" y="49028"/>
                      <a:pt x="19420" y="49147"/>
                      <a:pt x="19539" y="49254"/>
                    </a:cubicBezTo>
                    <a:cubicBezTo>
                      <a:pt x="19467" y="49409"/>
                      <a:pt x="19396" y="49587"/>
                      <a:pt x="19312" y="49754"/>
                    </a:cubicBezTo>
                    <a:lnTo>
                      <a:pt x="18920" y="49492"/>
                    </a:lnTo>
                    <a:cubicBezTo>
                      <a:pt x="19003" y="49290"/>
                      <a:pt x="19074" y="49087"/>
                      <a:pt x="19170" y="48897"/>
                    </a:cubicBezTo>
                    <a:close/>
                    <a:moveTo>
                      <a:pt x="20860" y="49385"/>
                    </a:moveTo>
                    <a:cubicBezTo>
                      <a:pt x="21003" y="49492"/>
                      <a:pt x="21146" y="49587"/>
                      <a:pt x="21301" y="49683"/>
                    </a:cubicBezTo>
                    <a:cubicBezTo>
                      <a:pt x="21301" y="49683"/>
                      <a:pt x="21277" y="49683"/>
                      <a:pt x="21277" y="49694"/>
                    </a:cubicBezTo>
                    <a:cubicBezTo>
                      <a:pt x="21206" y="49849"/>
                      <a:pt x="21134" y="49980"/>
                      <a:pt x="21039" y="50123"/>
                    </a:cubicBezTo>
                    <a:cubicBezTo>
                      <a:pt x="20920" y="50004"/>
                      <a:pt x="20789" y="49885"/>
                      <a:pt x="20670" y="49766"/>
                    </a:cubicBezTo>
                    <a:cubicBezTo>
                      <a:pt x="20729" y="49635"/>
                      <a:pt x="20801" y="49516"/>
                      <a:pt x="20860" y="49385"/>
                    </a:cubicBezTo>
                    <a:close/>
                    <a:moveTo>
                      <a:pt x="19765" y="49468"/>
                    </a:moveTo>
                    <a:cubicBezTo>
                      <a:pt x="19955" y="49623"/>
                      <a:pt x="20134" y="49766"/>
                      <a:pt x="20313" y="49933"/>
                    </a:cubicBezTo>
                    <a:cubicBezTo>
                      <a:pt x="20253" y="50064"/>
                      <a:pt x="20182" y="50183"/>
                      <a:pt x="20122" y="50325"/>
                    </a:cubicBezTo>
                    <a:lnTo>
                      <a:pt x="19539" y="49921"/>
                    </a:lnTo>
                    <a:lnTo>
                      <a:pt x="19765" y="49468"/>
                    </a:lnTo>
                    <a:close/>
                    <a:moveTo>
                      <a:pt x="18824" y="49766"/>
                    </a:moveTo>
                    <a:cubicBezTo>
                      <a:pt x="18931" y="49861"/>
                      <a:pt x="19062" y="49968"/>
                      <a:pt x="19193" y="50064"/>
                    </a:cubicBezTo>
                    <a:cubicBezTo>
                      <a:pt x="19170" y="50159"/>
                      <a:pt x="19122" y="50242"/>
                      <a:pt x="19098" y="50337"/>
                    </a:cubicBezTo>
                    <a:cubicBezTo>
                      <a:pt x="18955" y="50242"/>
                      <a:pt x="18824" y="50171"/>
                      <a:pt x="18693" y="50075"/>
                    </a:cubicBezTo>
                    <a:lnTo>
                      <a:pt x="18824" y="49766"/>
                    </a:lnTo>
                    <a:close/>
                    <a:moveTo>
                      <a:pt x="21325" y="50064"/>
                    </a:moveTo>
                    <a:lnTo>
                      <a:pt x="21325" y="50385"/>
                    </a:lnTo>
                    <a:cubicBezTo>
                      <a:pt x="21277" y="50337"/>
                      <a:pt x="21253" y="50302"/>
                      <a:pt x="21206" y="50278"/>
                    </a:cubicBezTo>
                    <a:cubicBezTo>
                      <a:pt x="21253" y="50206"/>
                      <a:pt x="21277" y="50123"/>
                      <a:pt x="21325" y="50064"/>
                    </a:cubicBezTo>
                    <a:close/>
                    <a:moveTo>
                      <a:pt x="20503" y="50064"/>
                    </a:moveTo>
                    <a:cubicBezTo>
                      <a:pt x="20634" y="50183"/>
                      <a:pt x="20765" y="50290"/>
                      <a:pt x="20896" y="50397"/>
                    </a:cubicBezTo>
                    <a:cubicBezTo>
                      <a:pt x="20836" y="50516"/>
                      <a:pt x="20777" y="50635"/>
                      <a:pt x="20705" y="50754"/>
                    </a:cubicBezTo>
                    <a:cubicBezTo>
                      <a:pt x="20563" y="50647"/>
                      <a:pt x="20444" y="50540"/>
                      <a:pt x="20313" y="50433"/>
                    </a:cubicBezTo>
                    <a:cubicBezTo>
                      <a:pt x="20372" y="50325"/>
                      <a:pt x="20432" y="50194"/>
                      <a:pt x="20503" y="50064"/>
                    </a:cubicBezTo>
                    <a:close/>
                    <a:moveTo>
                      <a:pt x="19408" y="50218"/>
                    </a:moveTo>
                    <a:cubicBezTo>
                      <a:pt x="19586" y="50361"/>
                      <a:pt x="19777" y="50504"/>
                      <a:pt x="19967" y="50635"/>
                    </a:cubicBezTo>
                    <a:cubicBezTo>
                      <a:pt x="19943" y="50706"/>
                      <a:pt x="19908" y="50766"/>
                      <a:pt x="19884" y="50837"/>
                    </a:cubicBezTo>
                    <a:cubicBezTo>
                      <a:pt x="19693" y="50706"/>
                      <a:pt x="19479" y="50587"/>
                      <a:pt x="19289" y="50456"/>
                    </a:cubicBezTo>
                    <a:cubicBezTo>
                      <a:pt x="19336" y="50373"/>
                      <a:pt x="19360" y="50302"/>
                      <a:pt x="19408" y="50218"/>
                    </a:cubicBezTo>
                    <a:close/>
                    <a:moveTo>
                      <a:pt x="18586" y="50254"/>
                    </a:moveTo>
                    <a:cubicBezTo>
                      <a:pt x="18717" y="50361"/>
                      <a:pt x="18848" y="50468"/>
                      <a:pt x="18991" y="50564"/>
                    </a:cubicBezTo>
                    <a:cubicBezTo>
                      <a:pt x="18920" y="50718"/>
                      <a:pt x="18848" y="50897"/>
                      <a:pt x="18777" y="51064"/>
                    </a:cubicBezTo>
                    <a:cubicBezTo>
                      <a:pt x="18646" y="50968"/>
                      <a:pt x="18491" y="50897"/>
                      <a:pt x="18348" y="50826"/>
                    </a:cubicBezTo>
                    <a:cubicBezTo>
                      <a:pt x="18360" y="50826"/>
                      <a:pt x="18360" y="50814"/>
                      <a:pt x="18360" y="50790"/>
                    </a:cubicBezTo>
                    <a:lnTo>
                      <a:pt x="18586" y="50254"/>
                    </a:lnTo>
                    <a:close/>
                    <a:moveTo>
                      <a:pt x="20170" y="50754"/>
                    </a:moveTo>
                    <a:cubicBezTo>
                      <a:pt x="20301" y="50837"/>
                      <a:pt x="20444" y="50933"/>
                      <a:pt x="20598" y="51016"/>
                    </a:cubicBezTo>
                    <a:cubicBezTo>
                      <a:pt x="20563" y="51087"/>
                      <a:pt x="20527" y="51171"/>
                      <a:pt x="20491" y="51242"/>
                    </a:cubicBezTo>
                    <a:cubicBezTo>
                      <a:pt x="20360" y="51135"/>
                      <a:pt x="20205" y="51052"/>
                      <a:pt x="20074" y="50945"/>
                    </a:cubicBezTo>
                    <a:cubicBezTo>
                      <a:pt x="20086" y="50885"/>
                      <a:pt x="20134" y="50826"/>
                      <a:pt x="20170" y="50754"/>
                    </a:cubicBezTo>
                    <a:close/>
                    <a:moveTo>
                      <a:pt x="19146" y="50695"/>
                    </a:moveTo>
                    <a:cubicBezTo>
                      <a:pt x="19348" y="50837"/>
                      <a:pt x="19539" y="50992"/>
                      <a:pt x="19729" y="51123"/>
                    </a:cubicBezTo>
                    <a:cubicBezTo>
                      <a:pt x="19670" y="51254"/>
                      <a:pt x="19598" y="51409"/>
                      <a:pt x="19539" y="51540"/>
                    </a:cubicBezTo>
                    <a:cubicBezTo>
                      <a:pt x="19336" y="51409"/>
                      <a:pt x="19134" y="51290"/>
                      <a:pt x="18931" y="51147"/>
                    </a:cubicBezTo>
                    <a:cubicBezTo>
                      <a:pt x="19003" y="51004"/>
                      <a:pt x="19074" y="50861"/>
                      <a:pt x="19146" y="50695"/>
                    </a:cubicBezTo>
                    <a:close/>
                    <a:moveTo>
                      <a:pt x="21086" y="50516"/>
                    </a:moveTo>
                    <a:cubicBezTo>
                      <a:pt x="21182" y="50575"/>
                      <a:pt x="21265" y="50647"/>
                      <a:pt x="21360" y="50706"/>
                    </a:cubicBezTo>
                    <a:cubicBezTo>
                      <a:pt x="21360" y="51111"/>
                      <a:pt x="21360" y="51516"/>
                      <a:pt x="21372" y="51933"/>
                    </a:cubicBezTo>
                    <a:cubicBezTo>
                      <a:pt x="21146" y="51718"/>
                      <a:pt x="20908" y="51540"/>
                      <a:pt x="20658" y="51349"/>
                    </a:cubicBezTo>
                    <a:cubicBezTo>
                      <a:pt x="20670" y="51266"/>
                      <a:pt x="20717" y="51183"/>
                      <a:pt x="20765" y="51111"/>
                    </a:cubicBezTo>
                    <a:cubicBezTo>
                      <a:pt x="20836" y="51159"/>
                      <a:pt x="20908" y="51195"/>
                      <a:pt x="21003" y="51230"/>
                    </a:cubicBezTo>
                    <a:cubicBezTo>
                      <a:pt x="21016" y="51236"/>
                      <a:pt x="21028" y="51238"/>
                      <a:pt x="21041" y="51238"/>
                    </a:cubicBezTo>
                    <a:cubicBezTo>
                      <a:pt x="21111" y="51238"/>
                      <a:pt x="21169" y="51160"/>
                      <a:pt x="21098" y="51099"/>
                    </a:cubicBezTo>
                    <a:cubicBezTo>
                      <a:pt x="21027" y="51016"/>
                      <a:pt x="20955" y="50956"/>
                      <a:pt x="20884" y="50885"/>
                    </a:cubicBezTo>
                    <a:cubicBezTo>
                      <a:pt x="20944" y="50766"/>
                      <a:pt x="21015" y="50635"/>
                      <a:pt x="21086" y="50516"/>
                    </a:cubicBezTo>
                    <a:close/>
                    <a:moveTo>
                      <a:pt x="19908" y="51254"/>
                    </a:moveTo>
                    <a:cubicBezTo>
                      <a:pt x="20051" y="51361"/>
                      <a:pt x="20193" y="51457"/>
                      <a:pt x="20348" y="51552"/>
                    </a:cubicBezTo>
                    <a:cubicBezTo>
                      <a:pt x="20289" y="51695"/>
                      <a:pt x="20229" y="51826"/>
                      <a:pt x="20182" y="51957"/>
                    </a:cubicBezTo>
                    <a:cubicBezTo>
                      <a:pt x="20027" y="51849"/>
                      <a:pt x="19884" y="51766"/>
                      <a:pt x="19717" y="51659"/>
                    </a:cubicBezTo>
                    <a:cubicBezTo>
                      <a:pt x="19777" y="51528"/>
                      <a:pt x="19848" y="51397"/>
                      <a:pt x="19908" y="51254"/>
                    </a:cubicBezTo>
                    <a:close/>
                    <a:moveTo>
                      <a:pt x="32052" y="51707"/>
                    </a:moveTo>
                    <a:lnTo>
                      <a:pt x="32052" y="52183"/>
                    </a:lnTo>
                    <a:lnTo>
                      <a:pt x="31469" y="51730"/>
                    </a:lnTo>
                    <a:cubicBezTo>
                      <a:pt x="31671" y="51718"/>
                      <a:pt x="31862" y="51718"/>
                      <a:pt x="32052" y="51707"/>
                    </a:cubicBezTo>
                    <a:close/>
                    <a:moveTo>
                      <a:pt x="20479" y="51623"/>
                    </a:moveTo>
                    <a:cubicBezTo>
                      <a:pt x="20729" y="51790"/>
                      <a:pt x="20991" y="51957"/>
                      <a:pt x="21265" y="52088"/>
                    </a:cubicBezTo>
                    <a:lnTo>
                      <a:pt x="21313" y="52088"/>
                    </a:lnTo>
                    <a:cubicBezTo>
                      <a:pt x="21158" y="52207"/>
                      <a:pt x="21015" y="52314"/>
                      <a:pt x="20860" y="52433"/>
                    </a:cubicBezTo>
                    <a:lnTo>
                      <a:pt x="20277" y="52028"/>
                    </a:lnTo>
                    <a:cubicBezTo>
                      <a:pt x="20336" y="51897"/>
                      <a:pt x="20396" y="51766"/>
                      <a:pt x="20479" y="51623"/>
                    </a:cubicBezTo>
                    <a:close/>
                    <a:moveTo>
                      <a:pt x="24075" y="51183"/>
                    </a:moveTo>
                    <a:lnTo>
                      <a:pt x="24075" y="51183"/>
                    </a:lnTo>
                    <a:cubicBezTo>
                      <a:pt x="24611" y="51290"/>
                      <a:pt x="25146" y="51385"/>
                      <a:pt x="25682" y="51468"/>
                    </a:cubicBezTo>
                    <a:cubicBezTo>
                      <a:pt x="25968" y="51718"/>
                      <a:pt x="26266" y="51957"/>
                      <a:pt x="26551" y="52207"/>
                    </a:cubicBezTo>
                    <a:cubicBezTo>
                      <a:pt x="26766" y="52397"/>
                      <a:pt x="27004" y="52635"/>
                      <a:pt x="27242" y="52814"/>
                    </a:cubicBezTo>
                    <a:cubicBezTo>
                      <a:pt x="27222" y="52816"/>
                      <a:pt x="27199" y="52817"/>
                      <a:pt x="27176" y="52817"/>
                    </a:cubicBezTo>
                    <a:cubicBezTo>
                      <a:pt x="27077" y="52817"/>
                      <a:pt x="26955" y="52800"/>
                      <a:pt x="26849" y="52790"/>
                    </a:cubicBezTo>
                    <a:cubicBezTo>
                      <a:pt x="26587" y="52552"/>
                      <a:pt x="26266" y="52361"/>
                      <a:pt x="25968" y="52159"/>
                    </a:cubicBezTo>
                    <a:cubicBezTo>
                      <a:pt x="25635" y="51945"/>
                      <a:pt x="25301" y="51707"/>
                      <a:pt x="24968" y="51480"/>
                    </a:cubicBezTo>
                    <a:cubicBezTo>
                      <a:pt x="24949" y="51469"/>
                      <a:pt x="24930" y="51464"/>
                      <a:pt x="24912" y="51464"/>
                    </a:cubicBezTo>
                    <a:cubicBezTo>
                      <a:pt x="24820" y="51464"/>
                      <a:pt x="24759" y="51601"/>
                      <a:pt x="24849" y="51671"/>
                    </a:cubicBezTo>
                    <a:cubicBezTo>
                      <a:pt x="25158" y="51897"/>
                      <a:pt x="25480" y="52123"/>
                      <a:pt x="25778" y="52326"/>
                    </a:cubicBezTo>
                    <a:cubicBezTo>
                      <a:pt x="25956" y="52457"/>
                      <a:pt x="26147" y="52611"/>
                      <a:pt x="26337" y="52742"/>
                    </a:cubicBezTo>
                    <a:cubicBezTo>
                      <a:pt x="26159" y="52731"/>
                      <a:pt x="25980" y="52719"/>
                      <a:pt x="25789" y="52683"/>
                    </a:cubicBezTo>
                    <a:cubicBezTo>
                      <a:pt x="25277" y="52135"/>
                      <a:pt x="24646" y="51659"/>
                      <a:pt x="24075" y="51183"/>
                    </a:cubicBezTo>
                    <a:close/>
                    <a:moveTo>
                      <a:pt x="26206" y="51552"/>
                    </a:moveTo>
                    <a:lnTo>
                      <a:pt x="26206" y="51552"/>
                    </a:lnTo>
                    <a:cubicBezTo>
                      <a:pt x="26361" y="51564"/>
                      <a:pt x="26492" y="51599"/>
                      <a:pt x="26635" y="51611"/>
                    </a:cubicBezTo>
                    <a:cubicBezTo>
                      <a:pt x="27171" y="52040"/>
                      <a:pt x="27694" y="52504"/>
                      <a:pt x="28266" y="52909"/>
                    </a:cubicBezTo>
                    <a:cubicBezTo>
                      <a:pt x="28075" y="52885"/>
                      <a:pt x="27885" y="52885"/>
                      <a:pt x="27706" y="52861"/>
                    </a:cubicBezTo>
                    <a:cubicBezTo>
                      <a:pt x="27706" y="52850"/>
                      <a:pt x="27706" y="52850"/>
                      <a:pt x="27694" y="52838"/>
                    </a:cubicBezTo>
                    <a:cubicBezTo>
                      <a:pt x="27468" y="52504"/>
                      <a:pt x="27075" y="52266"/>
                      <a:pt x="26778" y="52016"/>
                    </a:cubicBezTo>
                    <a:cubicBezTo>
                      <a:pt x="26575" y="51861"/>
                      <a:pt x="26397" y="51707"/>
                      <a:pt x="26206" y="51552"/>
                    </a:cubicBezTo>
                    <a:close/>
                    <a:moveTo>
                      <a:pt x="27028" y="51635"/>
                    </a:moveTo>
                    <a:cubicBezTo>
                      <a:pt x="27266" y="51659"/>
                      <a:pt x="27504" y="51671"/>
                      <a:pt x="27754" y="51707"/>
                    </a:cubicBezTo>
                    <a:cubicBezTo>
                      <a:pt x="27754" y="51730"/>
                      <a:pt x="27754" y="51778"/>
                      <a:pt x="27802" y="51790"/>
                    </a:cubicBezTo>
                    <a:cubicBezTo>
                      <a:pt x="28337" y="52147"/>
                      <a:pt x="28861" y="52588"/>
                      <a:pt x="29433" y="52850"/>
                    </a:cubicBezTo>
                    <a:cubicBezTo>
                      <a:pt x="29452" y="52859"/>
                      <a:pt x="29472" y="52864"/>
                      <a:pt x="29492" y="52864"/>
                    </a:cubicBezTo>
                    <a:cubicBezTo>
                      <a:pt x="29592" y="52864"/>
                      <a:pt x="29677" y="52751"/>
                      <a:pt x="29588" y="52671"/>
                    </a:cubicBezTo>
                    <a:cubicBezTo>
                      <a:pt x="29135" y="52302"/>
                      <a:pt x="28599" y="52016"/>
                      <a:pt x="28099" y="51718"/>
                    </a:cubicBezTo>
                    <a:lnTo>
                      <a:pt x="28099" y="51718"/>
                    </a:lnTo>
                    <a:cubicBezTo>
                      <a:pt x="28325" y="51730"/>
                      <a:pt x="28540" y="51754"/>
                      <a:pt x="28754" y="51766"/>
                    </a:cubicBezTo>
                    <a:cubicBezTo>
                      <a:pt x="29278" y="52242"/>
                      <a:pt x="30052" y="52850"/>
                      <a:pt x="30778" y="52909"/>
                    </a:cubicBezTo>
                    <a:cubicBezTo>
                      <a:pt x="30782" y="52910"/>
                      <a:pt x="30786" y="52910"/>
                      <a:pt x="30790" y="52910"/>
                    </a:cubicBezTo>
                    <a:cubicBezTo>
                      <a:pt x="30887" y="52910"/>
                      <a:pt x="30906" y="52764"/>
                      <a:pt x="30838" y="52719"/>
                    </a:cubicBezTo>
                    <a:cubicBezTo>
                      <a:pt x="30540" y="52540"/>
                      <a:pt x="30171" y="52469"/>
                      <a:pt x="29849" y="52302"/>
                    </a:cubicBezTo>
                    <a:cubicBezTo>
                      <a:pt x="29576" y="52147"/>
                      <a:pt x="29314" y="51969"/>
                      <a:pt x="29064" y="51790"/>
                    </a:cubicBezTo>
                    <a:lnTo>
                      <a:pt x="29064" y="51790"/>
                    </a:lnTo>
                    <a:cubicBezTo>
                      <a:pt x="29397" y="51814"/>
                      <a:pt x="29707" y="51814"/>
                      <a:pt x="30028" y="51814"/>
                    </a:cubicBezTo>
                    <a:cubicBezTo>
                      <a:pt x="30254" y="52004"/>
                      <a:pt x="30480" y="52195"/>
                      <a:pt x="30719" y="52373"/>
                    </a:cubicBezTo>
                    <a:cubicBezTo>
                      <a:pt x="30952" y="52548"/>
                      <a:pt x="31265" y="52826"/>
                      <a:pt x="31558" y="52826"/>
                    </a:cubicBezTo>
                    <a:cubicBezTo>
                      <a:pt x="31564" y="52826"/>
                      <a:pt x="31570" y="52826"/>
                      <a:pt x="31576" y="52826"/>
                    </a:cubicBezTo>
                    <a:cubicBezTo>
                      <a:pt x="31659" y="52826"/>
                      <a:pt x="31719" y="52731"/>
                      <a:pt x="31671" y="52659"/>
                    </a:cubicBezTo>
                    <a:cubicBezTo>
                      <a:pt x="31516" y="52421"/>
                      <a:pt x="31195" y="52326"/>
                      <a:pt x="30957" y="52183"/>
                    </a:cubicBezTo>
                    <a:cubicBezTo>
                      <a:pt x="30766" y="52064"/>
                      <a:pt x="30588" y="51945"/>
                      <a:pt x="30409" y="51814"/>
                    </a:cubicBezTo>
                    <a:cubicBezTo>
                      <a:pt x="30659" y="51814"/>
                      <a:pt x="30897" y="51790"/>
                      <a:pt x="31147" y="51790"/>
                    </a:cubicBezTo>
                    <a:cubicBezTo>
                      <a:pt x="31147" y="51814"/>
                      <a:pt x="31147" y="51814"/>
                      <a:pt x="31159" y="51826"/>
                    </a:cubicBezTo>
                    <a:cubicBezTo>
                      <a:pt x="31457" y="52076"/>
                      <a:pt x="31754" y="52373"/>
                      <a:pt x="32064" y="52623"/>
                    </a:cubicBezTo>
                    <a:lnTo>
                      <a:pt x="32064" y="53004"/>
                    </a:lnTo>
                    <a:cubicBezTo>
                      <a:pt x="31687" y="53012"/>
                      <a:pt x="31310" y="53016"/>
                      <a:pt x="30934" y="53016"/>
                    </a:cubicBezTo>
                    <a:cubicBezTo>
                      <a:pt x="30122" y="53016"/>
                      <a:pt x="29313" y="52997"/>
                      <a:pt x="28516" y="52957"/>
                    </a:cubicBezTo>
                    <a:cubicBezTo>
                      <a:pt x="28528" y="52885"/>
                      <a:pt x="28528" y="52838"/>
                      <a:pt x="28504" y="52802"/>
                    </a:cubicBezTo>
                    <a:cubicBezTo>
                      <a:pt x="28040" y="52385"/>
                      <a:pt x="27528" y="52016"/>
                      <a:pt x="27028" y="51635"/>
                    </a:cubicBezTo>
                    <a:close/>
                    <a:moveTo>
                      <a:pt x="20205" y="52230"/>
                    </a:moveTo>
                    <a:cubicBezTo>
                      <a:pt x="20360" y="52326"/>
                      <a:pt x="20503" y="52433"/>
                      <a:pt x="20658" y="52528"/>
                    </a:cubicBezTo>
                    <a:cubicBezTo>
                      <a:pt x="20622" y="52552"/>
                      <a:pt x="20598" y="52588"/>
                      <a:pt x="20586" y="52647"/>
                    </a:cubicBezTo>
                    <a:lnTo>
                      <a:pt x="20586" y="52659"/>
                    </a:lnTo>
                    <a:cubicBezTo>
                      <a:pt x="20384" y="52778"/>
                      <a:pt x="20193" y="52921"/>
                      <a:pt x="19991" y="53052"/>
                    </a:cubicBezTo>
                    <a:cubicBezTo>
                      <a:pt x="19970" y="53045"/>
                      <a:pt x="19946" y="53038"/>
                      <a:pt x="19922" y="53038"/>
                    </a:cubicBezTo>
                    <a:cubicBezTo>
                      <a:pt x="19904" y="53038"/>
                      <a:pt x="19887" y="53042"/>
                      <a:pt x="19872" y="53052"/>
                    </a:cubicBezTo>
                    <a:cubicBezTo>
                      <a:pt x="19848" y="53076"/>
                      <a:pt x="19836" y="53076"/>
                      <a:pt x="19824" y="53088"/>
                    </a:cubicBezTo>
                    <a:cubicBezTo>
                      <a:pt x="19943" y="52802"/>
                      <a:pt x="20074" y="52504"/>
                      <a:pt x="20205" y="52230"/>
                    </a:cubicBezTo>
                    <a:close/>
                    <a:moveTo>
                      <a:pt x="54757" y="7665"/>
                    </a:moveTo>
                    <a:lnTo>
                      <a:pt x="54757" y="7665"/>
                    </a:lnTo>
                    <a:cubicBezTo>
                      <a:pt x="54114" y="14023"/>
                      <a:pt x="54638" y="20703"/>
                      <a:pt x="54603" y="27084"/>
                    </a:cubicBezTo>
                    <a:cubicBezTo>
                      <a:pt x="54579" y="33383"/>
                      <a:pt x="54543" y="39693"/>
                      <a:pt x="54757" y="45992"/>
                    </a:cubicBezTo>
                    <a:cubicBezTo>
                      <a:pt x="54698" y="46003"/>
                      <a:pt x="54650" y="46015"/>
                      <a:pt x="54591" y="46075"/>
                    </a:cubicBezTo>
                    <a:cubicBezTo>
                      <a:pt x="50888" y="50040"/>
                      <a:pt x="46911" y="53838"/>
                      <a:pt x="43351" y="57945"/>
                    </a:cubicBezTo>
                    <a:cubicBezTo>
                      <a:pt x="43589" y="51099"/>
                      <a:pt x="43363" y="44206"/>
                      <a:pt x="43363" y="37360"/>
                    </a:cubicBezTo>
                    <a:cubicBezTo>
                      <a:pt x="43363" y="32299"/>
                      <a:pt x="43577" y="27144"/>
                      <a:pt x="43470" y="22048"/>
                    </a:cubicBezTo>
                    <a:cubicBezTo>
                      <a:pt x="43577" y="20238"/>
                      <a:pt x="43542" y="18441"/>
                      <a:pt x="43232" y="16726"/>
                    </a:cubicBezTo>
                    <a:cubicBezTo>
                      <a:pt x="43220" y="16583"/>
                      <a:pt x="43220" y="16428"/>
                      <a:pt x="43208" y="16297"/>
                    </a:cubicBezTo>
                    <a:cubicBezTo>
                      <a:pt x="47137" y="13535"/>
                      <a:pt x="50793" y="10416"/>
                      <a:pt x="54757" y="7665"/>
                    </a:cubicBezTo>
                    <a:close/>
                    <a:moveTo>
                      <a:pt x="45006" y="1010"/>
                    </a:moveTo>
                    <a:lnTo>
                      <a:pt x="45006" y="1010"/>
                    </a:lnTo>
                    <a:cubicBezTo>
                      <a:pt x="45232" y="1677"/>
                      <a:pt x="44839" y="3439"/>
                      <a:pt x="44816" y="3879"/>
                    </a:cubicBezTo>
                    <a:cubicBezTo>
                      <a:pt x="44732" y="4939"/>
                      <a:pt x="44577" y="6022"/>
                      <a:pt x="44661" y="7082"/>
                    </a:cubicBezTo>
                    <a:cubicBezTo>
                      <a:pt x="44661" y="7142"/>
                      <a:pt x="44720" y="7189"/>
                      <a:pt x="44768" y="7201"/>
                    </a:cubicBezTo>
                    <a:lnTo>
                      <a:pt x="44768" y="7261"/>
                    </a:lnTo>
                    <a:cubicBezTo>
                      <a:pt x="43577" y="8201"/>
                      <a:pt x="42446" y="9356"/>
                      <a:pt x="41637" y="9951"/>
                    </a:cubicBezTo>
                    <a:cubicBezTo>
                      <a:pt x="39934" y="11225"/>
                      <a:pt x="38065" y="12249"/>
                      <a:pt x="36267" y="13345"/>
                    </a:cubicBezTo>
                    <a:cubicBezTo>
                      <a:pt x="36255" y="13321"/>
                      <a:pt x="36219" y="13309"/>
                      <a:pt x="36184" y="13309"/>
                    </a:cubicBezTo>
                    <a:cubicBezTo>
                      <a:pt x="36088" y="13309"/>
                      <a:pt x="36065" y="13392"/>
                      <a:pt x="36088" y="13464"/>
                    </a:cubicBezTo>
                    <a:cubicBezTo>
                      <a:pt x="36005" y="13523"/>
                      <a:pt x="35898" y="13583"/>
                      <a:pt x="35803" y="13642"/>
                    </a:cubicBezTo>
                    <a:lnTo>
                      <a:pt x="35803" y="13428"/>
                    </a:lnTo>
                    <a:cubicBezTo>
                      <a:pt x="35803" y="13374"/>
                      <a:pt x="35764" y="13348"/>
                      <a:pt x="35725" y="13348"/>
                    </a:cubicBezTo>
                    <a:cubicBezTo>
                      <a:pt x="35686" y="13348"/>
                      <a:pt x="35648" y="13374"/>
                      <a:pt x="35648" y="13428"/>
                    </a:cubicBezTo>
                    <a:lnTo>
                      <a:pt x="35648" y="13750"/>
                    </a:lnTo>
                    <a:cubicBezTo>
                      <a:pt x="35493" y="13857"/>
                      <a:pt x="35326" y="13940"/>
                      <a:pt x="35183" y="14047"/>
                    </a:cubicBezTo>
                    <a:cubicBezTo>
                      <a:pt x="35267" y="13750"/>
                      <a:pt x="35303" y="13392"/>
                      <a:pt x="35362" y="13095"/>
                    </a:cubicBezTo>
                    <a:cubicBezTo>
                      <a:pt x="35377" y="13015"/>
                      <a:pt x="35307" y="12962"/>
                      <a:pt x="35243" y="12962"/>
                    </a:cubicBezTo>
                    <a:cubicBezTo>
                      <a:pt x="35201" y="12962"/>
                      <a:pt x="35162" y="12984"/>
                      <a:pt x="35148" y="13035"/>
                    </a:cubicBezTo>
                    <a:cubicBezTo>
                      <a:pt x="35112" y="13249"/>
                      <a:pt x="35052" y="13452"/>
                      <a:pt x="35005" y="13666"/>
                    </a:cubicBezTo>
                    <a:cubicBezTo>
                      <a:pt x="34957" y="13845"/>
                      <a:pt x="34898" y="14035"/>
                      <a:pt x="34898" y="14226"/>
                    </a:cubicBezTo>
                    <a:cubicBezTo>
                      <a:pt x="34779" y="14297"/>
                      <a:pt x="34660" y="14381"/>
                      <a:pt x="34552" y="14464"/>
                    </a:cubicBezTo>
                    <a:cubicBezTo>
                      <a:pt x="34707" y="14059"/>
                      <a:pt x="34791" y="13619"/>
                      <a:pt x="34898" y="13214"/>
                    </a:cubicBezTo>
                    <a:cubicBezTo>
                      <a:pt x="34919" y="13134"/>
                      <a:pt x="34853" y="13081"/>
                      <a:pt x="34790" y="13081"/>
                    </a:cubicBezTo>
                    <a:cubicBezTo>
                      <a:pt x="34749" y="13081"/>
                      <a:pt x="34709" y="13103"/>
                      <a:pt x="34695" y="13154"/>
                    </a:cubicBezTo>
                    <a:cubicBezTo>
                      <a:pt x="34552" y="13619"/>
                      <a:pt x="34350" y="14107"/>
                      <a:pt x="34302" y="14583"/>
                    </a:cubicBezTo>
                    <a:cubicBezTo>
                      <a:pt x="34302" y="14607"/>
                      <a:pt x="34302" y="14619"/>
                      <a:pt x="34314" y="14631"/>
                    </a:cubicBezTo>
                    <a:cubicBezTo>
                      <a:pt x="34302" y="14619"/>
                      <a:pt x="34279" y="14607"/>
                      <a:pt x="34255" y="14607"/>
                    </a:cubicBezTo>
                    <a:cubicBezTo>
                      <a:pt x="34241" y="14598"/>
                      <a:pt x="34226" y="14594"/>
                      <a:pt x="34213" y="14594"/>
                    </a:cubicBezTo>
                    <a:cubicBezTo>
                      <a:pt x="34170" y="14594"/>
                      <a:pt x="34133" y="14633"/>
                      <a:pt x="34124" y="14678"/>
                    </a:cubicBezTo>
                    <a:cubicBezTo>
                      <a:pt x="34076" y="14690"/>
                      <a:pt x="34040" y="14690"/>
                      <a:pt x="33993" y="14702"/>
                    </a:cubicBezTo>
                    <a:cubicBezTo>
                      <a:pt x="34243" y="14166"/>
                      <a:pt x="34374" y="13547"/>
                      <a:pt x="34493" y="12976"/>
                    </a:cubicBezTo>
                    <a:cubicBezTo>
                      <a:pt x="34507" y="12934"/>
                      <a:pt x="34476" y="12909"/>
                      <a:pt x="34446" y="12909"/>
                    </a:cubicBezTo>
                    <a:cubicBezTo>
                      <a:pt x="34424" y="12909"/>
                      <a:pt x="34403" y="12922"/>
                      <a:pt x="34398" y="12952"/>
                    </a:cubicBezTo>
                    <a:cubicBezTo>
                      <a:pt x="34255" y="13547"/>
                      <a:pt x="34017" y="14083"/>
                      <a:pt x="33814" y="14642"/>
                    </a:cubicBezTo>
                    <a:cubicBezTo>
                      <a:pt x="33802" y="14666"/>
                      <a:pt x="33779" y="14666"/>
                      <a:pt x="33779" y="14678"/>
                    </a:cubicBezTo>
                    <a:cubicBezTo>
                      <a:pt x="33755" y="14738"/>
                      <a:pt x="33707" y="14797"/>
                      <a:pt x="33659" y="14857"/>
                    </a:cubicBezTo>
                    <a:cubicBezTo>
                      <a:pt x="33564" y="14916"/>
                      <a:pt x="33457" y="15000"/>
                      <a:pt x="33398" y="15107"/>
                    </a:cubicBezTo>
                    <a:cubicBezTo>
                      <a:pt x="33350" y="15166"/>
                      <a:pt x="33386" y="15226"/>
                      <a:pt x="33409" y="15250"/>
                    </a:cubicBezTo>
                    <a:cubicBezTo>
                      <a:pt x="33409" y="15250"/>
                      <a:pt x="33409" y="15274"/>
                      <a:pt x="33398" y="15274"/>
                    </a:cubicBezTo>
                    <a:cubicBezTo>
                      <a:pt x="33386" y="15274"/>
                      <a:pt x="33350" y="15274"/>
                      <a:pt x="33350" y="15297"/>
                    </a:cubicBezTo>
                    <a:lnTo>
                      <a:pt x="33267" y="15571"/>
                    </a:lnTo>
                    <a:cubicBezTo>
                      <a:pt x="33219" y="15583"/>
                      <a:pt x="33183" y="15619"/>
                      <a:pt x="33183" y="15678"/>
                    </a:cubicBezTo>
                    <a:cubicBezTo>
                      <a:pt x="33171" y="15762"/>
                      <a:pt x="33171" y="15833"/>
                      <a:pt x="33171" y="15928"/>
                    </a:cubicBezTo>
                    <a:cubicBezTo>
                      <a:pt x="33159" y="16000"/>
                      <a:pt x="33124" y="16071"/>
                      <a:pt x="33112" y="16143"/>
                    </a:cubicBezTo>
                    <a:cubicBezTo>
                      <a:pt x="33112" y="16178"/>
                      <a:pt x="33124" y="16202"/>
                      <a:pt x="33147" y="16226"/>
                    </a:cubicBezTo>
                    <a:cubicBezTo>
                      <a:pt x="32850" y="19512"/>
                      <a:pt x="33052" y="22917"/>
                      <a:pt x="33040" y="26215"/>
                    </a:cubicBezTo>
                    <a:lnTo>
                      <a:pt x="33040" y="27585"/>
                    </a:lnTo>
                    <a:cubicBezTo>
                      <a:pt x="33029" y="27580"/>
                      <a:pt x="33018" y="27578"/>
                      <a:pt x="33008" y="27578"/>
                    </a:cubicBezTo>
                    <a:cubicBezTo>
                      <a:pt x="32933" y="27578"/>
                      <a:pt x="32897" y="27685"/>
                      <a:pt x="32981" y="27727"/>
                    </a:cubicBezTo>
                    <a:cubicBezTo>
                      <a:pt x="33005" y="27739"/>
                      <a:pt x="33028" y="27739"/>
                      <a:pt x="33052" y="27751"/>
                    </a:cubicBezTo>
                    <a:cubicBezTo>
                      <a:pt x="33040" y="30906"/>
                      <a:pt x="33040" y="34062"/>
                      <a:pt x="33040" y="37229"/>
                    </a:cubicBezTo>
                    <a:cubicBezTo>
                      <a:pt x="32969" y="44098"/>
                      <a:pt x="32766" y="51064"/>
                      <a:pt x="32981" y="57981"/>
                    </a:cubicBezTo>
                    <a:cubicBezTo>
                      <a:pt x="32969" y="58005"/>
                      <a:pt x="32969" y="58017"/>
                      <a:pt x="32969" y="58029"/>
                    </a:cubicBezTo>
                    <a:lnTo>
                      <a:pt x="32874" y="58076"/>
                    </a:lnTo>
                    <a:cubicBezTo>
                      <a:pt x="32858" y="58053"/>
                      <a:pt x="32833" y="58040"/>
                      <a:pt x="32801" y="58040"/>
                    </a:cubicBezTo>
                    <a:cubicBezTo>
                      <a:pt x="32783" y="58040"/>
                      <a:pt x="32764" y="58044"/>
                      <a:pt x="32743" y="58053"/>
                    </a:cubicBezTo>
                    <a:cubicBezTo>
                      <a:pt x="32683" y="58088"/>
                      <a:pt x="32647" y="58112"/>
                      <a:pt x="32624" y="58136"/>
                    </a:cubicBezTo>
                    <a:cubicBezTo>
                      <a:pt x="32850" y="50349"/>
                      <a:pt x="32671" y="42539"/>
                      <a:pt x="32647" y="34752"/>
                    </a:cubicBezTo>
                    <a:lnTo>
                      <a:pt x="32647" y="34704"/>
                    </a:lnTo>
                    <a:lnTo>
                      <a:pt x="32647" y="34597"/>
                    </a:lnTo>
                    <a:cubicBezTo>
                      <a:pt x="32673" y="34613"/>
                      <a:pt x="32700" y="34620"/>
                      <a:pt x="32726" y="34620"/>
                    </a:cubicBezTo>
                    <a:cubicBezTo>
                      <a:pt x="32881" y="34620"/>
                      <a:pt x="33015" y="34378"/>
                      <a:pt x="32790" y="34276"/>
                    </a:cubicBezTo>
                    <a:cubicBezTo>
                      <a:pt x="32757" y="34268"/>
                      <a:pt x="32725" y="34254"/>
                      <a:pt x="32692" y="34254"/>
                    </a:cubicBezTo>
                    <a:cubicBezTo>
                      <a:pt x="32677" y="34254"/>
                      <a:pt x="32662" y="34257"/>
                      <a:pt x="32647" y="34264"/>
                    </a:cubicBezTo>
                    <a:lnTo>
                      <a:pt x="32647" y="33704"/>
                    </a:lnTo>
                    <a:cubicBezTo>
                      <a:pt x="32647" y="27263"/>
                      <a:pt x="32909" y="20750"/>
                      <a:pt x="32743" y="14273"/>
                    </a:cubicBezTo>
                    <a:cubicBezTo>
                      <a:pt x="32766" y="14273"/>
                      <a:pt x="32802" y="14273"/>
                      <a:pt x="32802" y="14226"/>
                    </a:cubicBezTo>
                    <a:cubicBezTo>
                      <a:pt x="33064" y="13214"/>
                      <a:pt x="33350" y="12202"/>
                      <a:pt x="33624" y="11178"/>
                    </a:cubicBezTo>
                    <a:cubicBezTo>
                      <a:pt x="33631" y="11140"/>
                      <a:pt x="33590" y="11111"/>
                      <a:pt x="33557" y="11111"/>
                    </a:cubicBezTo>
                    <a:cubicBezTo>
                      <a:pt x="33538" y="11111"/>
                      <a:pt x="33521" y="11121"/>
                      <a:pt x="33517" y="11142"/>
                    </a:cubicBezTo>
                    <a:cubicBezTo>
                      <a:pt x="33243" y="12118"/>
                      <a:pt x="32993" y="13083"/>
                      <a:pt x="32731" y="14047"/>
                    </a:cubicBezTo>
                    <a:cubicBezTo>
                      <a:pt x="32731" y="13821"/>
                      <a:pt x="32707" y="13607"/>
                      <a:pt x="32707" y="13380"/>
                    </a:cubicBezTo>
                    <a:cubicBezTo>
                      <a:pt x="32731" y="13380"/>
                      <a:pt x="32755" y="13369"/>
                      <a:pt x="32766" y="13333"/>
                    </a:cubicBezTo>
                    <a:cubicBezTo>
                      <a:pt x="33124" y="12487"/>
                      <a:pt x="33350" y="11583"/>
                      <a:pt x="33624" y="10702"/>
                    </a:cubicBezTo>
                    <a:cubicBezTo>
                      <a:pt x="33631" y="10664"/>
                      <a:pt x="33595" y="10635"/>
                      <a:pt x="33565" y="10635"/>
                    </a:cubicBezTo>
                    <a:cubicBezTo>
                      <a:pt x="33548" y="10635"/>
                      <a:pt x="33533" y="10644"/>
                      <a:pt x="33528" y="10666"/>
                    </a:cubicBezTo>
                    <a:cubicBezTo>
                      <a:pt x="33243" y="11416"/>
                      <a:pt x="32933" y="12154"/>
                      <a:pt x="32707" y="12916"/>
                    </a:cubicBezTo>
                    <a:cubicBezTo>
                      <a:pt x="32671" y="11654"/>
                      <a:pt x="32612" y="10404"/>
                      <a:pt x="32516" y="9154"/>
                    </a:cubicBezTo>
                    <a:cubicBezTo>
                      <a:pt x="32588" y="9106"/>
                      <a:pt x="32647" y="9082"/>
                      <a:pt x="32731" y="9035"/>
                    </a:cubicBezTo>
                    <a:cubicBezTo>
                      <a:pt x="32766" y="8999"/>
                      <a:pt x="32790" y="8963"/>
                      <a:pt x="32802" y="8928"/>
                    </a:cubicBezTo>
                    <a:cubicBezTo>
                      <a:pt x="32814" y="8939"/>
                      <a:pt x="32814" y="8939"/>
                      <a:pt x="32850" y="8939"/>
                    </a:cubicBezTo>
                    <a:cubicBezTo>
                      <a:pt x="32909" y="8939"/>
                      <a:pt x="32921" y="8880"/>
                      <a:pt x="32909" y="8856"/>
                    </a:cubicBezTo>
                    <a:cubicBezTo>
                      <a:pt x="33386" y="8499"/>
                      <a:pt x="33838" y="8142"/>
                      <a:pt x="34314" y="7785"/>
                    </a:cubicBezTo>
                    <a:cubicBezTo>
                      <a:pt x="37827" y="5451"/>
                      <a:pt x="41315" y="3082"/>
                      <a:pt x="45006" y="1010"/>
                    </a:cubicBezTo>
                    <a:close/>
                    <a:moveTo>
                      <a:pt x="43982" y="57838"/>
                    </a:moveTo>
                    <a:lnTo>
                      <a:pt x="43351" y="58505"/>
                    </a:lnTo>
                    <a:lnTo>
                      <a:pt x="43351" y="58386"/>
                    </a:lnTo>
                    <a:cubicBezTo>
                      <a:pt x="43565" y="58207"/>
                      <a:pt x="43768" y="58029"/>
                      <a:pt x="43982" y="57838"/>
                    </a:cubicBezTo>
                    <a:close/>
                    <a:moveTo>
                      <a:pt x="21968" y="13154"/>
                    </a:moveTo>
                    <a:cubicBezTo>
                      <a:pt x="23892" y="13868"/>
                      <a:pt x="26437" y="14446"/>
                      <a:pt x="28785" y="14446"/>
                    </a:cubicBezTo>
                    <a:cubicBezTo>
                      <a:pt x="29924" y="14446"/>
                      <a:pt x="31016" y="14310"/>
                      <a:pt x="31969" y="13988"/>
                    </a:cubicBezTo>
                    <a:cubicBezTo>
                      <a:pt x="32016" y="13976"/>
                      <a:pt x="32040" y="13952"/>
                      <a:pt x="32052" y="13916"/>
                    </a:cubicBezTo>
                    <a:lnTo>
                      <a:pt x="32052" y="13916"/>
                    </a:lnTo>
                    <a:cubicBezTo>
                      <a:pt x="31862" y="20512"/>
                      <a:pt x="32135" y="27144"/>
                      <a:pt x="32135" y="33716"/>
                    </a:cubicBezTo>
                    <a:lnTo>
                      <a:pt x="32135" y="33740"/>
                    </a:lnTo>
                    <a:cubicBezTo>
                      <a:pt x="31683" y="33788"/>
                      <a:pt x="31254" y="33835"/>
                      <a:pt x="30802" y="33859"/>
                    </a:cubicBezTo>
                    <a:cubicBezTo>
                      <a:pt x="30790" y="33847"/>
                      <a:pt x="30778" y="33835"/>
                      <a:pt x="30766" y="33835"/>
                    </a:cubicBezTo>
                    <a:cubicBezTo>
                      <a:pt x="30731" y="33835"/>
                      <a:pt x="30719" y="33847"/>
                      <a:pt x="30707" y="33859"/>
                    </a:cubicBezTo>
                    <a:cubicBezTo>
                      <a:pt x="29920" y="33924"/>
                      <a:pt x="29134" y="33967"/>
                      <a:pt x="28352" y="33967"/>
                    </a:cubicBezTo>
                    <a:cubicBezTo>
                      <a:pt x="27844" y="33967"/>
                      <a:pt x="27339" y="33949"/>
                      <a:pt x="26837" y="33907"/>
                    </a:cubicBezTo>
                    <a:cubicBezTo>
                      <a:pt x="26819" y="33901"/>
                      <a:pt x="26807" y="33898"/>
                      <a:pt x="26795" y="33898"/>
                    </a:cubicBezTo>
                    <a:cubicBezTo>
                      <a:pt x="26784" y="33898"/>
                      <a:pt x="26772" y="33901"/>
                      <a:pt x="26754" y="33907"/>
                    </a:cubicBezTo>
                    <a:cubicBezTo>
                      <a:pt x="25420" y="33788"/>
                      <a:pt x="24099" y="33490"/>
                      <a:pt x="22813" y="32907"/>
                    </a:cubicBezTo>
                    <a:cubicBezTo>
                      <a:pt x="22799" y="32900"/>
                      <a:pt x="22785" y="32898"/>
                      <a:pt x="22773" y="32898"/>
                    </a:cubicBezTo>
                    <a:cubicBezTo>
                      <a:pt x="22687" y="32898"/>
                      <a:pt x="22636" y="33022"/>
                      <a:pt x="22730" y="33073"/>
                    </a:cubicBezTo>
                    <a:cubicBezTo>
                      <a:pt x="23408" y="33419"/>
                      <a:pt x="24123" y="33657"/>
                      <a:pt x="24837" y="33835"/>
                    </a:cubicBezTo>
                    <a:cubicBezTo>
                      <a:pt x="24837" y="33835"/>
                      <a:pt x="24837" y="33847"/>
                      <a:pt x="24849" y="33847"/>
                    </a:cubicBezTo>
                    <a:cubicBezTo>
                      <a:pt x="25087" y="34050"/>
                      <a:pt x="25349" y="34264"/>
                      <a:pt x="25599" y="34443"/>
                    </a:cubicBezTo>
                    <a:cubicBezTo>
                      <a:pt x="25837" y="34621"/>
                      <a:pt x="26099" y="34859"/>
                      <a:pt x="26397" y="34931"/>
                    </a:cubicBezTo>
                    <a:cubicBezTo>
                      <a:pt x="26402" y="34931"/>
                      <a:pt x="26407" y="34932"/>
                      <a:pt x="26412" y="34932"/>
                    </a:cubicBezTo>
                    <a:cubicBezTo>
                      <a:pt x="26484" y="34932"/>
                      <a:pt x="26513" y="34855"/>
                      <a:pt x="26480" y="34800"/>
                    </a:cubicBezTo>
                    <a:cubicBezTo>
                      <a:pt x="26301" y="34585"/>
                      <a:pt x="26016" y="34466"/>
                      <a:pt x="25789" y="34312"/>
                    </a:cubicBezTo>
                    <a:cubicBezTo>
                      <a:pt x="25611" y="34193"/>
                      <a:pt x="25444" y="34038"/>
                      <a:pt x="25266" y="33907"/>
                    </a:cubicBezTo>
                    <a:lnTo>
                      <a:pt x="25266" y="33907"/>
                    </a:lnTo>
                    <a:lnTo>
                      <a:pt x="25980" y="34038"/>
                    </a:lnTo>
                    <a:cubicBezTo>
                      <a:pt x="26337" y="34395"/>
                      <a:pt x="26694" y="34752"/>
                      <a:pt x="27051" y="35121"/>
                    </a:cubicBezTo>
                    <a:cubicBezTo>
                      <a:pt x="25825" y="35038"/>
                      <a:pt x="24575" y="34847"/>
                      <a:pt x="23301" y="34502"/>
                    </a:cubicBezTo>
                    <a:cubicBezTo>
                      <a:pt x="23292" y="34498"/>
                      <a:pt x="23283" y="34496"/>
                      <a:pt x="23275" y="34496"/>
                    </a:cubicBezTo>
                    <a:cubicBezTo>
                      <a:pt x="23211" y="34496"/>
                      <a:pt x="23192" y="34612"/>
                      <a:pt x="23277" y="34633"/>
                    </a:cubicBezTo>
                    <a:cubicBezTo>
                      <a:pt x="25078" y="35156"/>
                      <a:pt x="26958" y="35459"/>
                      <a:pt x="28835" y="35459"/>
                    </a:cubicBezTo>
                    <a:cubicBezTo>
                      <a:pt x="29950" y="35459"/>
                      <a:pt x="31064" y="35352"/>
                      <a:pt x="32159" y="35121"/>
                    </a:cubicBezTo>
                    <a:lnTo>
                      <a:pt x="32159" y="35121"/>
                    </a:lnTo>
                    <a:cubicBezTo>
                      <a:pt x="32147" y="40527"/>
                      <a:pt x="32052" y="45944"/>
                      <a:pt x="32088" y="51361"/>
                    </a:cubicBezTo>
                    <a:cubicBezTo>
                      <a:pt x="31385" y="51421"/>
                      <a:pt x="30707" y="51457"/>
                      <a:pt x="30016" y="51468"/>
                    </a:cubicBezTo>
                    <a:lnTo>
                      <a:pt x="29945" y="51468"/>
                    </a:lnTo>
                    <a:cubicBezTo>
                      <a:pt x="29848" y="51469"/>
                      <a:pt x="29752" y="51470"/>
                      <a:pt x="29655" y="51470"/>
                    </a:cubicBezTo>
                    <a:cubicBezTo>
                      <a:pt x="28395" y="51470"/>
                      <a:pt x="27135" y="51397"/>
                      <a:pt x="25897" y="51242"/>
                    </a:cubicBezTo>
                    <a:cubicBezTo>
                      <a:pt x="25849" y="51195"/>
                      <a:pt x="25789" y="51159"/>
                      <a:pt x="25742" y="51111"/>
                    </a:cubicBezTo>
                    <a:cubicBezTo>
                      <a:pt x="25718" y="51091"/>
                      <a:pt x="25691" y="51082"/>
                      <a:pt x="25664" y="51082"/>
                    </a:cubicBezTo>
                    <a:cubicBezTo>
                      <a:pt x="25599" y="51082"/>
                      <a:pt x="25536" y="51135"/>
                      <a:pt x="25527" y="51195"/>
                    </a:cubicBezTo>
                    <a:cubicBezTo>
                      <a:pt x="24789" y="51099"/>
                      <a:pt x="24051" y="50980"/>
                      <a:pt x="23325" y="50826"/>
                    </a:cubicBezTo>
                    <a:cubicBezTo>
                      <a:pt x="23321" y="50825"/>
                      <a:pt x="23316" y="50825"/>
                      <a:pt x="23312" y="50825"/>
                    </a:cubicBezTo>
                    <a:cubicBezTo>
                      <a:pt x="23214" y="50825"/>
                      <a:pt x="23174" y="50957"/>
                      <a:pt x="23277" y="50980"/>
                    </a:cubicBezTo>
                    <a:cubicBezTo>
                      <a:pt x="23503" y="51040"/>
                      <a:pt x="23718" y="51076"/>
                      <a:pt x="23944" y="51123"/>
                    </a:cubicBezTo>
                    <a:cubicBezTo>
                      <a:pt x="23884" y="51159"/>
                      <a:pt x="23861" y="51242"/>
                      <a:pt x="23920" y="51302"/>
                    </a:cubicBezTo>
                    <a:cubicBezTo>
                      <a:pt x="24408" y="51730"/>
                      <a:pt x="24885" y="52230"/>
                      <a:pt x="25408" y="52623"/>
                    </a:cubicBezTo>
                    <a:cubicBezTo>
                      <a:pt x="25266" y="52611"/>
                      <a:pt x="25123" y="52600"/>
                      <a:pt x="24992" y="52588"/>
                    </a:cubicBezTo>
                    <a:cubicBezTo>
                      <a:pt x="24515" y="52147"/>
                      <a:pt x="23884" y="51838"/>
                      <a:pt x="23349" y="51480"/>
                    </a:cubicBezTo>
                    <a:cubicBezTo>
                      <a:pt x="23330" y="51469"/>
                      <a:pt x="23311" y="51464"/>
                      <a:pt x="23293" y="51464"/>
                    </a:cubicBezTo>
                    <a:cubicBezTo>
                      <a:pt x="23201" y="51464"/>
                      <a:pt x="23140" y="51601"/>
                      <a:pt x="23230" y="51671"/>
                    </a:cubicBezTo>
                    <a:cubicBezTo>
                      <a:pt x="23515" y="51873"/>
                      <a:pt x="23777" y="52064"/>
                      <a:pt x="24063" y="52254"/>
                    </a:cubicBezTo>
                    <a:lnTo>
                      <a:pt x="24420" y="52528"/>
                    </a:lnTo>
                    <a:cubicBezTo>
                      <a:pt x="24134" y="52480"/>
                      <a:pt x="23837" y="52445"/>
                      <a:pt x="23563" y="52409"/>
                    </a:cubicBezTo>
                    <a:cubicBezTo>
                      <a:pt x="23555" y="52407"/>
                      <a:pt x="23548" y="52406"/>
                      <a:pt x="23542" y="52406"/>
                    </a:cubicBezTo>
                    <a:cubicBezTo>
                      <a:pt x="23474" y="52406"/>
                      <a:pt x="23451" y="52506"/>
                      <a:pt x="23527" y="52528"/>
                    </a:cubicBezTo>
                    <a:cubicBezTo>
                      <a:pt x="23956" y="52611"/>
                      <a:pt x="24396" y="52683"/>
                      <a:pt x="24825" y="52766"/>
                    </a:cubicBezTo>
                    <a:cubicBezTo>
                      <a:pt x="24849" y="52778"/>
                      <a:pt x="24885" y="52790"/>
                      <a:pt x="24896" y="52802"/>
                    </a:cubicBezTo>
                    <a:cubicBezTo>
                      <a:pt x="24918" y="52813"/>
                      <a:pt x="24934" y="52819"/>
                      <a:pt x="24951" y="52819"/>
                    </a:cubicBezTo>
                    <a:cubicBezTo>
                      <a:pt x="24970" y="52819"/>
                      <a:pt x="24989" y="52810"/>
                      <a:pt x="25016" y="52790"/>
                    </a:cubicBezTo>
                    <a:cubicBezTo>
                      <a:pt x="25266" y="52838"/>
                      <a:pt x="25539" y="52885"/>
                      <a:pt x="25801" y="52909"/>
                    </a:cubicBezTo>
                    <a:cubicBezTo>
                      <a:pt x="25825" y="52909"/>
                      <a:pt x="25825" y="52921"/>
                      <a:pt x="25837" y="52921"/>
                    </a:cubicBezTo>
                    <a:cubicBezTo>
                      <a:pt x="25848" y="52937"/>
                      <a:pt x="25863" y="52944"/>
                      <a:pt x="25878" y="52944"/>
                    </a:cubicBezTo>
                    <a:cubicBezTo>
                      <a:pt x="25897" y="52944"/>
                      <a:pt x="25914" y="52934"/>
                      <a:pt x="25920" y="52921"/>
                    </a:cubicBezTo>
                    <a:cubicBezTo>
                      <a:pt x="27583" y="53153"/>
                      <a:pt x="29253" y="53259"/>
                      <a:pt x="30931" y="53259"/>
                    </a:cubicBezTo>
                    <a:cubicBezTo>
                      <a:pt x="31320" y="53259"/>
                      <a:pt x="31710" y="53254"/>
                      <a:pt x="32100" y="53242"/>
                    </a:cubicBezTo>
                    <a:cubicBezTo>
                      <a:pt x="32112" y="54886"/>
                      <a:pt x="32147" y="56529"/>
                      <a:pt x="32195" y="58184"/>
                    </a:cubicBezTo>
                    <a:cubicBezTo>
                      <a:pt x="30913" y="58478"/>
                      <a:pt x="29587" y="58638"/>
                      <a:pt x="28266" y="58638"/>
                    </a:cubicBezTo>
                    <a:cubicBezTo>
                      <a:pt x="26067" y="58638"/>
                      <a:pt x="23881" y="58197"/>
                      <a:pt x="21932" y="57207"/>
                    </a:cubicBezTo>
                    <a:cubicBezTo>
                      <a:pt x="21928" y="57203"/>
                      <a:pt x="21924" y="57202"/>
                      <a:pt x="21920" y="57202"/>
                    </a:cubicBezTo>
                    <a:cubicBezTo>
                      <a:pt x="21912" y="57202"/>
                      <a:pt x="21904" y="57207"/>
                      <a:pt x="21896" y="57207"/>
                    </a:cubicBezTo>
                    <a:cubicBezTo>
                      <a:pt x="22122" y="52123"/>
                      <a:pt x="22075" y="46992"/>
                      <a:pt x="21991" y="41872"/>
                    </a:cubicBezTo>
                    <a:cubicBezTo>
                      <a:pt x="21991" y="41848"/>
                      <a:pt x="22015" y="41836"/>
                      <a:pt x="22015" y="41836"/>
                    </a:cubicBezTo>
                    <a:cubicBezTo>
                      <a:pt x="22039" y="41777"/>
                      <a:pt x="22027" y="41729"/>
                      <a:pt x="21991" y="41705"/>
                    </a:cubicBezTo>
                    <a:cubicBezTo>
                      <a:pt x="21956" y="38860"/>
                      <a:pt x="21908" y="36002"/>
                      <a:pt x="21908" y="33180"/>
                    </a:cubicBezTo>
                    <a:cubicBezTo>
                      <a:pt x="21908" y="26525"/>
                      <a:pt x="22110" y="19822"/>
                      <a:pt x="21968" y="13154"/>
                    </a:cubicBezTo>
                    <a:close/>
                    <a:moveTo>
                      <a:pt x="12133" y="14107"/>
                    </a:moveTo>
                    <a:lnTo>
                      <a:pt x="12145" y="14131"/>
                    </a:lnTo>
                    <a:cubicBezTo>
                      <a:pt x="12157" y="14333"/>
                      <a:pt x="12216" y="14523"/>
                      <a:pt x="12335" y="14702"/>
                    </a:cubicBezTo>
                    <a:cubicBezTo>
                      <a:pt x="12361" y="14740"/>
                      <a:pt x="12399" y="14757"/>
                      <a:pt x="12436" y="14757"/>
                    </a:cubicBezTo>
                    <a:cubicBezTo>
                      <a:pt x="12502" y="14757"/>
                      <a:pt x="12565" y="14703"/>
                      <a:pt x="12550" y="14619"/>
                    </a:cubicBezTo>
                    <a:cubicBezTo>
                      <a:pt x="12526" y="14583"/>
                      <a:pt x="12526" y="14547"/>
                      <a:pt x="12514" y="14512"/>
                    </a:cubicBezTo>
                    <a:lnTo>
                      <a:pt x="12514" y="14512"/>
                    </a:lnTo>
                    <a:lnTo>
                      <a:pt x="12633" y="14631"/>
                    </a:lnTo>
                    <a:cubicBezTo>
                      <a:pt x="12550" y="14666"/>
                      <a:pt x="12502" y="14797"/>
                      <a:pt x="12597" y="14869"/>
                    </a:cubicBezTo>
                    <a:cubicBezTo>
                      <a:pt x="13097" y="15214"/>
                      <a:pt x="13645" y="15535"/>
                      <a:pt x="14240" y="15833"/>
                    </a:cubicBezTo>
                    <a:cubicBezTo>
                      <a:pt x="15627" y="16669"/>
                      <a:pt x="17248" y="17166"/>
                      <a:pt x="18829" y="17166"/>
                    </a:cubicBezTo>
                    <a:cubicBezTo>
                      <a:pt x="19026" y="17166"/>
                      <a:pt x="19224" y="17159"/>
                      <a:pt x="19420" y="17143"/>
                    </a:cubicBezTo>
                    <a:cubicBezTo>
                      <a:pt x="19551" y="17131"/>
                      <a:pt x="19634" y="17024"/>
                      <a:pt x="19610" y="16928"/>
                    </a:cubicBezTo>
                    <a:cubicBezTo>
                      <a:pt x="19896" y="16881"/>
                      <a:pt x="20158" y="16833"/>
                      <a:pt x="20432" y="16750"/>
                    </a:cubicBezTo>
                    <a:cubicBezTo>
                      <a:pt x="20444" y="16762"/>
                      <a:pt x="20455" y="16774"/>
                      <a:pt x="20479" y="16774"/>
                    </a:cubicBezTo>
                    <a:cubicBezTo>
                      <a:pt x="20634" y="16821"/>
                      <a:pt x="20848" y="16845"/>
                      <a:pt x="21027" y="16845"/>
                    </a:cubicBezTo>
                    <a:cubicBezTo>
                      <a:pt x="20848" y="17643"/>
                      <a:pt x="20813" y="18441"/>
                      <a:pt x="20598" y="19214"/>
                    </a:cubicBezTo>
                    <a:cubicBezTo>
                      <a:pt x="20574" y="19262"/>
                      <a:pt x="20598" y="19310"/>
                      <a:pt x="20622" y="19334"/>
                    </a:cubicBezTo>
                    <a:cubicBezTo>
                      <a:pt x="20539" y="19905"/>
                      <a:pt x="20455" y="20465"/>
                      <a:pt x="20420" y="21012"/>
                    </a:cubicBezTo>
                    <a:cubicBezTo>
                      <a:pt x="20420" y="21059"/>
                      <a:pt x="20457" y="21083"/>
                      <a:pt x="20492" y="21083"/>
                    </a:cubicBezTo>
                    <a:cubicBezTo>
                      <a:pt x="20519" y="21083"/>
                      <a:pt x="20545" y="21068"/>
                      <a:pt x="20551" y="21036"/>
                    </a:cubicBezTo>
                    <a:cubicBezTo>
                      <a:pt x="20563" y="20941"/>
                      <a:pt x="20574" y="20869"/>
                      <a:pt x="20598" y="20774"/>
                    </a:cubicBezTo>
                    <a:cubicBezTo>
                      <a:pt x="20612" y="20836"/>
                      <a:pt x="20670" y="20875"/>
                      <a:pt x="20728" y="20875"/>
                    </a:cubicBezTo>
                    <a:cubicBezTo>
                      <a:pt x="20770" y="20875"/>
                      <a:pt x="20811" y="20855"/>
                      <a:pt x="20836" y="20810"/>
                    </a:cubicBezTo>
                    <a:cubicBezTo>
                      <a:pt x="21134" y="20357"/>
                      <a:pt x="21229" y="19846"/>
                      <a:pt x="21336" y="19322"/>
                    </a:cubicBezTo>
                    <a:cubicBezTo>
                      <a:pt x="21348" y="19226"/>
                      <a:pt x="21289" y="19143"/>
                      <a:pt x="21194" y="19131"/>
                    </a:cubicBezTo>
                    <a:cubicBezTo>
                      <a:pt x="21098" y="19131"/>
                      <a:pt x="21015" y="19107"/>
                      <a:pt x="20920" y="19107"/>
                    </a:cubicBezTo>
                    <a:cubicBezTo>
                      <a:pt x="21075" y="18536"/>
                      <a:pt x="21217" y="17952"/>
                      <a:pt x="21348" y="17357"/>
                    </a:cubicBezTo>
                    <a:lnTo>
                      <a:pt x="21348" y="17357"/>
                    </a:lnTo>
                    <a:cubicBezTo>
                      <a:pt x="21336" y="22620"/>
                      <a:pt x="21467" y="27906"/>
                      <a:pt x="21467" y="33145"/>
                    </a:cubicBezTo>
                    <a:cubicBezTo>
                      <a:pt x="21467" y="34109"/>
                      <a:pt x="21467" y="35097"/>
                      <a:pt x="21456" y="36062"/>
                    </a:cubicBezTo>
                    <a:cubicBezTo>
                      <a:pt x="21336" y="35955"/>
                      <a:pt x="21217" y="35871"/>
                      <a:pt x="21098" y="35776"/>
                    </a:cubicBezTo>
                    <a:cubicBezTo>
                      <a:pt x="21081" y="35765"/>
                      <a:pt x="21064" y="35759"/>
                      <a:pt x="21048" y="35759"/>
                    </a:cubicBezTo>
                    <a:cubicBezTo>
                      <a:pt x="20965" y="35759"/>
                      <a:pt x="20911" y="35895"/>
                      <a:pt x="20991" y="35955"/>
                    </a:cubicBezTo>
                    <a:cubicBezTo>
                      <a:pt x="21146" y="36062"/>
                      <a:pt x="21289" y="36193"/>
                      <a:pt x="21456" y="36276"/>
                    </a:cubicBezTo>
                    <a:lnTo>
                      <a:pt x="21456" y="36812"/>
                    </a:lnTo>
                    <a:cubicBezTo>
                      <a:pt x="21194" y="36609"/>
                      <a:pt x="20908" y="36431"/>
                      <a:pt x="20634" y="36252"/>
                    </a:cubicBezTo>
                    <a:cubicBezTo>
                      <a:pt x="20614" y="36239"/>
                      <a:pt x="20595" y="36233"/>
                      <a:pt x="20576" y="36233"/>
                    </a:cubicBezTo>
                    <a:cubicBezTo>
                      <a:pt x="20482" y="36233"/>
                      <a:pt x="20416" y="36385"/>
                      <a:pt x="20515" y="36455"/>
                    </a:cubicBezTo>
                    <a:cubicBezTo>
                      <a:pt x="20670" y="36550"/>
                      <a:pt x="20813" y="36657"/>
                      <a:pt x="20967" y="36776"/>
                    </a:cubicBezTo>
                    <a:cubicBezTo>
                      <a:pt x="20848" y="36788"/>
                      <a:pt x="20848" y="36990"/>
                      <a:pt x="20979" y="36990"/>
                    </a:cubicBezTo>
                    <a:cubicBezTo>
                      <a:pt x="21075" y="36990"/>
                      <a:pt x="21086" y="36907"/>
                      <a:pt x="21075" y="36848"/>
                    </a:cubicBezTo>
                    <a:lnTo>
                      <a:pt x="21075" y="36848"/>
                    </a:lnTo>
                    <a:cubicBezTo>
                      <a:pt x="21194" y="36943"/>
                      <a:pt x="21325" y="37026"/>
                      <a:pt x="21456" y="37110"/>
                    </a:cubicBezTo>
                    <a:cubicBezTo>
                      <a:pt x="21456" y="37312"/>
                      <a:pt x="21456" y="37526"/>
                      <a:pt x="21444" y="37729"/>
                    </a:cubicBezTo>
                    <a:cubicBezTo>
                      <a:pt x="21372" y="37681"/>
                      <a:pt x="21289" y="37645"/>
                      <a:pt x="21229" y="37598"/>
                    </a:cubicBezTo>
                    <a:cubicBezTo>
                      <a:pt x="21229" y="37586"/>
                      <a:pt x="21253" y="37562"/>
                      <a:pt x="21253" y="37550"/>
                    </a:cubicBezTo>
                    <a:cubicBezTo>
                      <a:pt x="21292" y="37472"/>
                      <a:pt x="21213" y="37409"/>
                      <a:pt x="21134" y="37409"/>
                    </a:cubicBezTo>
                    <a:cubicBezTo>
                      <a:pt x="21093" y="37409"/>
                      <a:pt x="21051" y="37426"/>
                      <a:pt x="21027" y="37467"/>
                    </a:cubicBezTo>
                    <a:lnTo>
                      <a:pt x="21027" y="37479"/>
                    </a:lnTo>
                    <a:cubicBezTo>
                      <a:pt x="20813" y="37324"/>
                      <a:pt x="20610" y="37169"/>
                      <a:pt x="20432" y="36967"/>
                    </a:cubicBezTo>
                    <a:cubicBezTo>
                      <a:pt x="20408" y="36946"/>
                      <a:pt x="20383" y="36937"/>
                      <a:pt x="20359" y="36937"/>
                    </a:cubicBezTo>
                    <a:cubicBezTo>
                      <a:pt x="20273" y="36937"/>
                      <a:pt x="20200" y="37050"/>
                      <a:pt x="20265" y="37133"/>
                    </a:cubicBezTo>
                    <a:cubicBezTo>
                      <a:pt x="20444" y="37312"/>
                      <a:pt x="20658" y="37538"/>
                      <a:pt x="20896" y="37717"/>
                    </a:cubicBezTo>
                    <a:cubicBezTo>
                      <a:pt x="20848" y="37788"/>
                      <a:pt x="20801" y="37860"/>
                      <a:pt x="20777" y="37943"/>
                    </a:cubicBezTo>
                    <a:cubicBezTo>
                      <a:pt x="20610" y="37848"/>
                      <a:pt x="20432" y="37776"/>
                      <a:pt x="20265" y="37681"/>
                    </a:cubicBezTo>
                    <a:cubicBezTo>
                      <a:pt x="20247" y="37672"/>
                      <a:pt x="20231" y="37668"/>
                      <a:pt x="20215" y="37668"/>
                    </a:cubicBezTo>
                    <a:cubicBezTo>
                      <a:pt x="20125" y="37668"/>
                      <a:pt x="20077" y="37799"/>
                      <a:pt x="20158" y="37860"/>
                    </a:cubicBezTo>
                    <a:cubicBezTo>
                      <a:pt x="20324" y="37955"/>
                      <a:pt x="20491" y="38062"/>
                      <a:pt x="20658" y="38145"/>
                    </a:cubicBezTo>
                    <a:cubicBezTo>
                      <a:pt x="20324" y="38788"/>
                      <a:pt x="20039" y="39455"/>
                      <a:pt x="19741" y="40098"/>
                    </a:cubicBezTo>
                    <a:cubicBezTo>
                      <a:pt x="19717" y="40155"/>
                      <a:pt x="19770" y="40212"/>
                      <a:pt x="19821" y="40212"/>
                    </a:cubicBezTo>
                    <a:cubicBezTo>
                      <a:pt x="19845" y="40212"/>
                      <a:pt x="19869" y="40200"/>
                      <a:pt x="19884" y="40169"/>
                    </a:cubicBezTo>
                    <a:cubicBezTo>
                      <a:pt x="19896" y="40158"/>
                      <a:pt x="19896" y="40146"/>
                      <a:pt x="19908" y="40122"/>
                    </a:cubicBezTo>
                    <a:lnTo>
                      <a:pt x="19908" y="40122"/>
                    </a:lnTo>
                    <a:cubicBezTo>
                      <a:pt x="19896" y="40158"/>
                      <a:pt x="19908" y="40181"/>
                      <a:pt x="19920" y="40229"/>
                    </a:cubicBezTo>
                    <a:cubicBezTo>
                      <a:pt x="20039" y="40384"/>
                      <a:pt x="20158" y="40515"/>
                      <a:pt x="20265" y="40658"/>
                    </a:cubicBezTo>
                    <a:cubicBezTo>
                      <a:pt x="20217" y="40777"/>
                      <a:pt x="20182" y="40920"/>
                      <a:pt x="20134" y="41039"/>
                    </a:cubicBezTo>
                    <a:cubicBezTo>
                      <a:pt x="19979" y="40860"/>
                      <a:pt x="19836" y="40693"/>
                      <a:pt x="19705" y="40503"/>
                    </a:cubicBezTo>
                    <a:cubicBezTo>
                      <a:pt x="19681" y="40473"/>
                      <a:pt x="19650" y="40460"/>
                      <a:pt x="19619" y="40460"/>
                    </a:cubicBezTo>
                    <a:cubicBezTo>
                      <a:pt x="19526" y="40460"/>
                      <a:pt x="19429" y="40569"/>
                      <a:pt x="19491" y="40658"/>
                    </a:cubicBezTo>
                    <a:lnTo>
                      <a:pt x="20027" y="41336"/>
                    </a:lnTo>
                    <a:cubicBezTo>
                      <a:pt x="19967" y="41491"/>
                      <a:pt x="19908" y="41646"/>
                      <a:pt x="19848" y="41812"/>
                    </a:cubicBezTo>
                    <a:cubicBezTo>
                      <a:pt x="19705" y="41670"/>
                      <a:pt x="19551" y="41539"/>
                      <a:pt x="19408" y="41420"/>
                    </a:cubicBezTo>
                    <a:cubicBezTo>
                      <a:pt x="19381" y="41395"/>
                      <a:pt x="19351" y="41385"/>
                      <a:pt x="19323" y="41385"/>
                    </a:cubicBezTo>
                    <a:cubicBezTo>
                      <a:pt x="19228" y="41385"/>
                      <a:pt x="19149" y="41503"/>
                      <a:pt x="19241" y="41586"/>
                    </a:cubicBezTo>
                    <a:cubicBezTo>
                      <a:pt x="19420" y="41753"/>
                      <a:pt x="19586" y="41896"/>
                      <a:pt x="19765" y="42063"/>
                    </a:cubicBezTo>
                    <a:cubicBezTo>
                      <a:pt x="19729" y="42146"/>
                      <a:pt x="19705" y="42229"/>
                      <a:pt x="19670" y="42313"/>
                    </a:cubicBezTo>
                    <a:cubicBezTo>
                      <a:pt x="19654" y="42376"/>
                      <a:pt x="19712" y="42429"/>
                      <a:pt x="19767" y="42429"/>
                    </a:cubicBezTo>
                    <a:cubicBezTo>
                      <a:pt x="19794" y="42429"/>
                      <a:pt x="19820" y="42416"/>
                      <a:pt x="19836" y="42384"/>
                    </a:cubicBezTo>
                    <a:cubicBezTo>
                      <a:pt x="19860" y="42324"/>
                      <a:pt x="19896" y="42265"/>
                      <a:pt x="19908" y="42205"/>
                    </a:cubicBezTo>
                    <a:cubicBezTo>
                      <a:pt x="20027" y="42313"/>
                      <a:pt x="20146" y="42432"/>
                      <a:pt x="20265" y="42539"/>
                    </a:cubicBezTo>
                    <a:cubicBezTo>
                      <a:pt x="20205" y="42670"/>
                      <a:pt x="20146" y="42789"/>
                      <a:pt x="20098" y="42920"/>
                    </a:cubicBezTo>
                    <a:cubicBezTo>
                      <a:pt x="19884" y="42717"/>
                      <a:pt x="19658" y="42491"/>
                      <a:pt x="19443" y="42289"/>
                    </a:cubicBezTo>
                    <a:cubicBezTo>
                      <a:pt x="19417" y="42262"/>
                      <a:pt x="19387" y="42251"/>
                      <a:pt x="19357" y="42251"/>
                    </a:cubicBezTo>
                    <a:cubicBezTo>
                      <a:pt x="19255" y="42251"/>
                      <a:pt x="19160" y="42387"/>
                      <a:pt x="19253" y="42479"/>
                    </a:cubicBezTo>
                    <a:cubicBezTo>
                      <a:pt x="19491" y="42717"/>
                      <a:pt x="19741" y="42955"/>
                      <a:pt x="19979" y="43206"/>
                    </a:cubicBezTo>
                    <a:cubicBezTo>
                      <a:pt x="19920" y="43336"/>
                      <a:pt x="19860" y="43491"/>
                      <a:pt x="19801" y="43622"/>
                    </a:cubicBezTo>
                    <a:cubicBezTo>
                      <a:pt x="19598" y="43420"/>
                      <a:pt x="19372" y="43217"/>
                      <a:pt x="19170" y="43015"/>
                    </a:cubicBezTo>
                    <a:cubicBezTo>
                      <a:pt x="19145" y="42991"/>
                      <a:pt x="19118" y="42980"/>
                      <a:pt x="19093" y="42980"/>
                    </a:cubicBezTo>
                    <a:cubicBezTo>
                      <a:pt x="19005" y="42980"/>
                      <a:pt x="18929" y="43099"/>
                      <a:pt x="19003" y="43182"/>
                    </a:cubicBezTo>
                    <a:cubicBezTo>
                      <a:pt x="19241" y="43420"/>
                      <a:pt x="19467" y="43634"/>
                      <a:pt x="19705" y="43860"/>
                    </a:cubicBezTo>
                    <a:cubicBezTo>
                      <a:pt x="19622" y="44027"/>
                      <a:pt x="19562" y="44206"/>
                      <a:pt x="19491" y="44372"/>
                    </a:cubicBezTo>
                    <a:cubicBezTo>
                      <a:pt x="19459" y="44436"/>
                      <a:pt x="19528" y="44494"/>
                      <a:pt x="19592" y="44494"/>
                    </a:cubicBezTo>
                    <a:cubicBezTo>
                      <a:pt x="19623" y="44494"/>
                      <a:pt x="19654" y="44479"/>
                      <a:pt x="19670" y="44444"/>
                    </a:cubicBezTo>
                    <a:cubicBezTo>
                      <a:pt x="19729" y="44289"/>
                      <a:pt x="19789" y="44158"/>
                      <a:pt x="19860" y="44027"/>
                    </a:cubicBezTo>
                    <a:lnTo>
                      <a:pt x="20265" y="44432"/>
                    </a:lnTo>
                    <a:lnTo>
                      <a:pt x="20003" y="45003"/>
                    </a:lnTo>
                    <a:cubicBezTo>
                      <a:pt x="19503" y="44527"/>
                      <a:pt x="19015" y="44051"/>
                      <a:pt x="18539" y="43563"/>
                    </a:cubicBezTo>
                    <a:cubicBezTo>
                      <a:pt x="18514" y="43538"/>
                      <a:pt x="18487" y="43528"/>
                      <a:pt x="18462" y="43528"/>
                    </a:cubicBezTo>
                    <a:cubicBezTo>
                      <a:pt x="18374" y="43528"/>
                      <a:pt x="18298" y="43647"/>
                      <a:pt x="18372" y="43729"/>
                    </a:cubicBezTo>
                    <a:cubicBezTo>
                      <a:pt x="18872" y="44253"/>
                      <a:pt x="19372" y="44765"/>
                      <a:pt x="19884" y="45277"/>
                    </a:cubicBezTo>
                    <a:cubicBezTo>
                      <a:pt x="19801" y="45444"/>
                      <a:pt x="19741" y="45599"/>
                      <a:pt x="19670" y="45765"/>
                    </a:cubicBezTo>
                    <a:cubicBezTo>
                      <a:pt x="19086" y="45230"/>
                      <a:pt x="18491" y="44706"/>
                      <a:pt x="17931" y="44170"/>
                    </a:cubicBezTo>
                    <a:cubicBezTo>
                      <a:pt x="17906" y="44144"/>
                      <a:pt x="17877" y="44133"/>
                      <a:pt x="17849" y="44133"/>
                    </a:cubicBezTo>
                    <a:cubicBezTo>
                      <a:pt x="17749" y="44133"/>
                      <a:pt x="17659" y="44274"/>
                      <a:pt x="17753" y="44349"/>
                    </a:cubicBezTo>
                    <a:cubicBezTo>
                      <a:pt x="18348" y="44920"/>
                      <a:pt x="18931" y="45515"/>
                      <a:pt x="19527" y="46111"/>
                    </a:cubicBezTo>
                    <a:cubicBezTo>
                      <a:pt x="19479" y="46230"/>
                      <a:pt x="19431" y="46349"/>
                      <a:pt x="19372" y="46468"/>
                    </a:cubicBezTo>
                    <a:cubicBezTo>
                      <a:pt x="18943" y="46063"/>
                      <a:pt x="18515" y="45658"/>
                      <a:pt x="18098" y="45241"/>
                    </a:cubicBezTo>
                    <a:cubicBezTo>
                      <a:pt x="18074" y="45220"/>
                      <a:pt x="18048" y="45212"/>
                      <a:pt x="18023" y="45212"/>
                    </a:cubicBezTo>
                    <a:cubicBezTo>
                      <a:pt x="17935" y="45212"/>
                      <a:pt x="17860" y="45322"/>
                      <a:pt x="17943" y="45396"/>
                    </a:cubicBezTo>
                    <a:cubicBezTo>
                      <a:pt x="18372" y="45837"/>
                      <a:pt x="18812" y="46301"/>
                      <a:pt x="19253" y="46777"/>
                    </a:cubicBezTo>
                    <a:lnTo>
                      <a:pt x="19027" y="47361"/>
                    </a:lnTo>
                    <a:cubicBezTo>
                      <a:pt x="18586" y="46932"/>
                      <a:pt x="18158" y="46492"/>
                      <a:pt x="17741" y="46051"/>
                    </a:cubicBezTo>
                    <a:cubicBezTo>
                      <a:pt x="17718" y="46029"/>
                      <a:pt x="17694" y="46020"/>
                      <a:pt x="17671" y="46020"/>
                    </a:cubicBezTo>
                    <a:cubicBezTo>
                      <a:pt x="17596" y="46020"/>
                      <a:pt x="17534" y="46118"/>
                      <a:pt x="17598" y="46182"/>
                    </a:cubicBezTo>
                    <a:cubicBezTo>
                      <a:pt x="18038" y="46646"/>
                      <a:pt x="18479" y="47135"/>
                      <a:pt x="18943" y="47623"/>
                    </a:cubicBezTo>
                    <a:cubicBezTo>
                      <a:pt x="18931" y="47682"/>
                      <a:pt x="18967" y="47718"/>
                      <a:pt x="19027" y="47718"/>
                    </a:cubicBezTo>
                    <a:lnTo>
                      <a:pt x="19384" y="48075"/>
                    </a:lnTo>
                    <a:cubicBezTo>
                      <a:pt x="19324" y="48206"/>
                      <a:pt x="19289" y="48337"/>
                      <a:pt x="19229" y="48456"/>
                    </a:cubicBezTo>
                    <a:cubicBezTo>
                      <a:pt x="18539" y="47885"/>
                      <a:pt x="17860" y="47289"/>
                      <a:pt x="17205" y="46670"/>
                    </a:cubicBezTo>
                    <a:cubicBezTo>
                      <a:pt x="17184" y="46652"/>
                      <a:pt x="17160" y="46644"/>
                      <a:pt x="17137" y="46644"/>
                    </a:cubicBezTo>
                    <a:cubicBezTo>
                      <a:pt x="17058" y="46644"/>
                      <a:pt x="16988" y="46739"/>
                      <a:pt x="17062" y="46813"/>
                    </a:cubicBezTo>
                    <a:cubicBezTo>
                      <a:pt x="17741" y="47468"/>
                      <a:pt x="18408" y="48135"/>
                      <a:pt x="19086" y="48790"/>
                    </a:cubicBezTo>
                    <a:cubicBezTo>
                      <a:pt x="19003" y="48992"/>
                      <a:pt x="18931" y="49206"/>
                      <a:pt x="18836" y="49432"/>
                    </a:cubicBezTo>
                    <a:cubicBezTo>
                      <a:pt x="18491" y="49206"/>
                      <a:pt x="18158" y="48992"/>
                      <a:pt x="17824" y="48754"/>
                    </a:cubicBezTo>
                    <a:cubicBezTo>
                      <a:pt x="17806" y="48742"/>
                      <a:pt x="17788" y="48736"/>
                      <a:pt x="17772" y="48736"/>
                    </a:cubicBezTo>
                    <a:cubicBezTo>
                      <a:pt x="17694" y="48736"/>
                      <a:pt x="17652" y="48861"/>
                      <a:pt x="17741" y="48921"/>
                    </a:cubicBezTo>
                    <a:cubicBezTo>
                      <a:pt x="18062" y="49159"/>
                      <a:pt x="18408" y="49432"/>
                      <a:pt x="18753" y="49683"/>
                    </a:cubicBezTo>
                    <a:cubicBezTo>
                      <a:pt x="18705" y="49790"/>
                      <a:pt x="18658" y="49885"/>
                      <a:pt x="18634" y="50004"/>
                    </a:cubicBezTo>
                    <a:cubicBezTo>
                      <a:pt x="18372" y="49849"/>
                      <a:pt x="18122" y="49694"/>
                      <a:pt x="17884" y="49528"/>
                    </a:cubicBezTo>
                    <a:cubicBezTo>
                      <a:pt x="17875" y="49523"/>
                      <a:pt x="17866" y="49521"/>
                      <a:pt x="17857" y="49521"/>
                    </a:cubicBezTo>
                    <a:cubicBezTo>
                      <a:pt x="17799" y="49521"/>
                      <a:pt x="17760" y="49616"/>
                      <a:pt x="17812" y="49647"/>
                    </a:cubicBezTo>
                    <a:cubicBezTo>
                      <a:pt x="18062" y="49825"/>
                      <a:pt x="18300" y="50004"/>
                      <a:pt x="18550" y="50206"/>
                    </a:cubicBezTo>
                    <a:lnTo>
                      <a:pt x="18336" y="50778"/>
                    </a:lnTo>
                    <a:lnTo>
                      <a:pt x="18336" y="50802"/>
                    </a:lnTo>
                    <a:cubicBezTo>
                      <a:pt x="17598" y="50385"/>
                      <a:pt x="16872" y="49980"/>
                      <a:pt x="16110" y="49611"/>
                    </a:cubicBezTo>
                    <a:cubicBezTo>
                      <a:pt x="16098" y="49603"/>
                      <a:pt x="16087" y="49600"/>
                      <a:pt x="16076" y="49600"/>
                    </a:cubicBezTo>
                    <a:cubicBezTo>
                      <a:pt x="16019" y="49600"/>
                      <a:pt x="15978" y="49690"/>
                      <a:pt x="16038" y="49730"/>
                    </a:cubicBezTo>
                    <a:cubicBezTo>
                      <a:pt x="16967" y="50206"/>
                      <a:pt x="17860" y="50706"/>
                      <a:pt x="18729" y="51242"/>
                    </a:cubicBezTo>
                    <a:cubicBezTo>
                      <a:pt x="18586" y="51599"/>
                      <a:pt x="18455" y="51957"/>
                      <a:pt x="18312" y="52326"/>
                    </a:cubicBezTo>
                    <a:cubicBezTo>
                      <a:pt x="18304" y="52366"/>
                      <a:pt x="18345" y="52401"/>
                      <a:pt x="18380" y="52401"/>
                    </a:cubicBezTo>
                    <a:cubicBezTo>
                      <a:pt x="18396" y="52401"/>
                      <a:pt x="18412" y="52393"/>
                      <a:pt x="18419" y="52373"/>
                    </a:cubicBezTo>
                    <a:cubicBezTo>
                      <a:pt x="18574" y="52028"/>
                      <a:pt x="18729" y="51695"/>
                      <a:pt x="18896" y="51349"/>
                    </a:cubicBezTo>
                    <a:cubicBezTo>
                      <a:pt x="19110" y="51480"/>
                      <a:pt x="19312" y="51599"/>
                      <a:pt x="19503" y="51730"/>
                    </a:cubicBezTo>
                    <a:cubicBezTo>
                      <a:pt x="19253" y="52314"/>
                      <a:pt x="19003" y="52897"/>
                      <a:pt x="18765" y="53481"/>
                    </a:cubicBezTo>
                    <a:cubicBezTo>
                      <a:pt x="18742" y="53519"/>
                      <a:pt x="18777" y="53547"/>
                      <a:pt x="18815" y="53547"/>
                    </a:cubicBezTo>
                    <a:cubicBezTo>
                      <a:pt x="18837" y="53547"/>
                      <a:pt x="18859" y="53538"/>
                      <a:pt x="18872" y="53516"/>
                    </a:cubicBezTo>
                    <a:cubicBezTo>
                      <a:pt x="19122" y="52957"/>
                      <a:pt x="19384" y="52385"/>
                      <a:pt x="19658" y="51826"/>
                    </a:cubicBezTo>
                    <a:cubicBezTo>
                      <a:pt x="19824" y="51933"/>
                      <a:pt x="19967" y="52028"/>
                      <a:pt x="20122" y="52135"/>
                    </a:cubicBezTo>
                    <a:cubicBezTo>
                      <a:pt x="19979" y="52480"/>
                      <a:pt x="19848" y="52802"/>
                      <a:pt x="19729" y="53147"/>
                    </a:cubicBezTo>
                    <a:cubicBezTo>
                      <a:pt x="18693" y="53778"/>
                      <a:pt x="17705" y="54469"/>
                      <a:pt x="16741" y="55243"/>
                    </a:cubicBezTo>
                    <a:cubicBezTo>
                      <a:pt x="15133" y="56314"/>
                      <a:pt x="13574" y="57445"/>
                      <a:pt x="12216" y="58862"/>
                    </a:cubicBezTo>
                    <a:cubicBezTo>
                      <a:pt x="12216" y="58763"/>
                      <a:pt x="12140" y="58663"/>
                      <a:pt x="12052" y="58663"/>
                    </a:cubicBezTo>
                    <a:cubicBezTo>
                      <a:pt x="12024" y="58663"/>
                      <a:pt x="11995" y="58673"/>
                      <a:pt x="11966" y="58696"/>
                    </a:cubicBezTo>
                    <a:cubicBezTo>
                      <a:pt x="11876" y="58776"/>
                      <a:pt x="11777" y="58806"/>
                      <a:pt x="11683" y="58806"/>
                    </a:cubicBezTo>
                    <a:cubicBezTo>
                      <a:pt x="11666" y="58806"/>
                      <a:pt x="11649" y="58805"/>
                      <a:pt x="11633" y="58803"/>
                    </a:cubicBezTo>
                    <a:cubicBezTo>
                      <a:pt x="11847" y="58624"/>
                      <a:pt x="12026" y="58398"/>
                      <a:pt x="12145" y="58160"/>
                    </a:cubicBezTo>
                    <a:cubicBezTo>
                      <a:pt x="12204" y="58148"/>
                      <a:pt x="12240" y="58100"/>
                      <a:pt x="12264" y="58029"/>
                    </a:cubicBezTo>
                    <a:cubicBezTo>
                      <a:pt x="15562" y="47647"/>
                      <a:pt x="18193" y="36907"/>
                      <a:pt x="20384" y="26239"/>
                    </a:cubicBezTo>
                    <a:cubicBezTo>
                      <a:pt x="20406" y="26159"/>
                      <a:pt x="20335" y="26106"/>
                      <a:pt x="20271" y="26106"/>
                    </a:cubicBezTo>
                    <a:cubicBezTo>
                      <a:pt x="20229" y="26106"/>
                      <a:pt x="20191" y="26128"/>
                      <a:pt x="20182" y="26180"/>
                    </a:cubicBezTo>
                    <a:cubicBezTo>
                      <a:pt x="17634" y="36836"/>
                      <a:pt x="14776" y="47361"/>
                      <a:pt x="11871" y="57922"/>
                    </a:cubicBezTo>
                    <a:cubicBezTo>
                      <a:pt x="11847" y="58017"/>
                      <a:pt x="11883" y="58088"/>
                      <a:pt x="11931" y="58136"/>
                    </a:cubicBezTo>
                    <a:cubicBezTo>
                      <a:pt x="11811" y="58279"/>
                      <a:pt x="11681" y="58422"/>
                      <a:pt x="11514" y="58517"/>
                    </a:cubicBezTo>
                    <a:cubicBezTo>
                      <a:pt x="11502" y="58517"/>
                      <a:pt x="11502" y="58505"/>
                      <a:pt x="11490" y="58505"/>
                    </a:cubicBezTo>
                    <a:cubicBezTo>
                      <a:pt x="10502" y="58362"/>
                      <a:pt x="9537" y="58326"/>
                      <a:pt x="8573" y="58041"/>
                    </a:cubicBezTo>
                    <a:cubicBezTo>
                      <a:pt x="8566" y="58039"/>
                      <a:pt x="8559" y="58038"/>
                      <a:pt x="8552" y="58038"/>
                    </a:cubicBezTo>
                    <a:cubicBezTo>
                      <a:pt x="8460" y="58038"/>
                      <a:pt x="8425" y="58185"/>
                      <a:pt x="8525" y="58207"/>
                    </a:cubicBezTo>
                    <a:cubicBezTo>
                      <a:pt x="9283" y="58438"/>
                      <a:pt x="10173" y="58689"/>
                      <a:pt x="11008" y="58689"/>
                    </a:cubicBezTo>
                    <a:cubicBezTo>
                      <a:pt x="11078" y="58689"/>
                      <a:pt x="11147" y="58687"/>
                      <a:pt x="11216" y="58684"/>
                    </a:cubicBezTo>
                    <a:lnTo>
                      <a:pt x="11216" y="58684"/>
                    </a:lnTo>
                    <a:cubicBezTo>
                      <a:pt x="11133" y="58731"/>
                      <a:pt x="11097" y="58791"/>
                      <a:pt x="11097" y="58862"/>
                    </a:cubicBezTo>
                    <a:cubicBezTo>
                      <a:pt x="9645" y="58755"/>
                      <a:pt x="8347" y="58636"/>
                      <a:pt x="6966" y="57922"/>
                    </a:cubicBezTo>
                    <a:cubicBezTo>
                      <a:pt x="6949" y="57913"/>
                      <a:pt x="6933" y="57910"/>
                      <a:pt x="6917" y="57910"/>
                    </a:cubicBezTo>
                    <a:cubicBezTo>
                      <a:pt x="6818" y="57910"/>
                      <a:pt x="6744" y="58052"/>
                      <a:pt x="6847" y="58124"/>
                    </a:cubicBezTo>
                    <a:cubicBezTo>
                      <a:pt x="7969" y="58746"/>
                      <a:pt x="9381" y="59273"/>
                      <a:pt x="10732" y="59273"/>
                    </a:cubicBezTo>
                    <a:cubicBezTo>
                      <a:pt x="11115" y="59273"/>
                      <a:pt x="11494" y="59231"/>
                      <a:pt x="11859" y="59136"/>
                    </a:cubicBezTo>
                    <a:lnTo>
                      <a:pt x="11871" y="59136"/>
                    </a:lnTo>
                    <a:cubicBezTo>
                      <a:pt x="11055" y="59475"/>
                      <a:pt x="10197" y="59617"/>
                      <a:pt x="9319" y="59617"/>
                    </a:cubicBezTo>
                    <a:cubicBezTo>
                      <a:pt x="6277" y="59617"/>
                      <a:pt x="3000" y="57910"/>
                      <a:pt x="441" y="56755"/>
                    </a:cubicBezTo>
                    <a:cubicBezTo>
                      <a:pt x="477" y="56719"/>
                      <a:pt x="524" y="56695"/>
                      <a:pt x="536" y="56636"/>
                    </a:cubicBezTo>
                    <a:cubicBezTo>
                      <a:pt x="4942" y="42670"/>
                      <a:pt x="9180" y="28454"/>
                      <a:pt x="12133" y="14107"/>
                    </a:cubicBezTo>
                    <a:close/>
                    <a:moveTo>
                      <a:pt x="33528" y="28192"/>
                    </a:moveTo>
                    <a:cubicBezTo>
                      <a:pt x="34314" y="28989"/>
                      <a:pt x="35922" y="29216"/>
                      <a:pt x="36838" y="29466"/>
                    </a:cubicBezTo>
                    <a:cubicBezTo>
                      <a:pt x="37832" y="29727"/>
                      <a:pt x="38825" y="29890"/>
                      <a:pt x="39809" y="29890"/>
                    </a:cubicBezTo>
                    <a:cubicBezTo>
                      <a:pt x="40394" y="29890"/>
                      <a:pt x="40976" y="29833"/>
                      <a:pt x="41553" y="29704"/>
                    </a:cubicBezTo>
                    <a:cubicBezTo>
                      <a:pt x="41672" y="29692"/>
                      <a:pt x="41780" y="29680"/>
                      <a:pt x="41899" y="29668"/>
                    </a:cubicBezTo>
                    <a:lnTo>
                      <a:pt x="41922" y="29668"/>
                    </a:lnTo>
                    <a:cubicBezTo>
                      <a:pt x="41929" y="29765"/>
                      <a:pt x="42019" y="29819"/>
                      <a:pt x="42109" y="29819"/>
                    </a:cubicBezTo>
                    <a:cubicBezTo>
                      <a:pt x="42186" y="29819"/>
                      <a:pt x="42264" y="29780"/>
                      <a:pt x="42291" y="29692"/>
                    </a:cubicBezTo>
                    <a:cubicBezTo>
                      <a:pt x="42315" y="29668"/>
                      <a:pt x="42315" y="29644"/>
                      <a:pt x="42327" y="29621"/>
                    </a:cubicBezTo>
                    <a:cubicBezTo>
                      <a:pt x="42399" y="29609"/>
                      <a:pt x="42470" y="29585"/>
                      <a:pt x="42530" y="29573"/>
                    </a:cubicBezTo>
                    <a:cubicBezTo>
                      <a:pt x="42565" y="29609"/>
                      <a:pt x="42613" y="29621"/>
                      <a:pt x="42649" y="29621"/>
                    </a:cubicBezTo>
                    <a:cubicBezTo>
                      <a:pt x="42684" y="29621"/>
                      <a:pt x="42696" y="29621"/>
                      <a:pt x="42708" y="29609"/>
                    </a:cubicBezTo>
                    <a:cubicBezTo>
                      <a:pt x="42756" y="32204"/>
                      <a:pt x="42803" y="34800"/>
                      <a:pt x="42803" y="37371"/>
                    </a:cubicBezTo>
                    <a:cubicBezTo>
                      <a:pt x="42803" y="43848"/>
                      <a:pt x="42589" y="50385"/>
                      <a:pt x="42792" y="56850"/>
                    </a:cubicBezTo>
                    <a:cubicBezTo>
                      <a:pt x="42673" y="56831"/>
                      <a:pt x="42552" y="56824"/>
                      <a:pt x="42429" y="56824"/>
                    </a:cubicBezTo>
                    <a:cubicBezTo>
                      <a:pt x="42093" y="56824"/>
                      <a:pt x="41748" y="56877"/>
                      <a:pt x="41434" y="56886"/>
                    </a:cubicBezTo>
                    <a:cubicBezTo>
                      <a:pt x="41303" y="56886"/>
                      <a:pt x="41303" y="57088"/>
                      <a:pt x="41434" y="57088"/>
                    </a:cubicBezTo>
                    <a:cubicBezTo>
                      <a:pt x="41739" y="57105"/>
                      <a:pt x="42074" y="57152"/>
                      <a:pt x="42401" y="57152"/>
                    </a:cubicBezTo>
                    <a:cubicBezTo>
                      <a:pt x="42534" y="57152"/>
                      <a:pt x="42665" y="57144"/>
                      <a:pt x="42792" y="57124"/>
                    </a:cubicBezTo>
                    <a:cubicBezTo>
                      <a:pt x="42803" y="57493"/>
                      <a:pt x="42803" y="57862"/>
                      <a:pt x="42815" y="58243"/>
                    </a:cubicBezTo>
                    <a:cubicBezTo>
                      <a:pt x="42434" y="58303"/>
                      <a:pt x="42030" y="58362"/>
                      <a:pt x="41625" y="58374"/>
                    </a:cubicBezTo>
                    <a:cubicBezTo>
                      <a:pt x="41524" y="58380"/>
                      <a:pt x="41419" y="58383"/>
                      <a:pt x="41315" y="58383"/>
                    </a:cubicBezTo>
                    <a:cubicBezTo>
                      <a:pt x="41211" y="58383"/>
                      <a:pt x="41107" y="58380"/>
                      <a:pt x="41006" y="58374"/>
                    </a:cubicBezTo>
                    <a:cubicBezTo>
                      <a:pt x="40898" y="58374"/>
                      <a:pt x="39994" y="58303"/>
                      <a:pt x="40172" y="58100"/>
                    </a:cubicBezTo>
                    <a:cubicBezTo>
                      <a:pt x="40192" y="58071"/>
                      <a:pt x="40164" y="58034"/>
                      <a:pt x="40133" y="58034"/>
                    </a:cubicBezTo>
                    <a:cubicBezTo>
                      <a:pt x="40126" y="58034"/>
                      <a:pt x="40119" y="58036"/>
                      <a:pt x="40113" y="58041"/>
                    </a:cubicBezTo>
                    <a:cubicBezTo>
                      <a:pt x="39827" y="58315"/>
                      <a:pt x="40375" y="58517"/>
                      <a:pt x="40553" y="58565"/>
                    </a:cubicBezTo>
                    <a:cubicBezTo>
                      <a:pt x="40887" y="58654"/>
                      <a:pt x="41244" y="58693"/>
                      <a:pt x="41603" y="58693"/>
                    </a:cubicBezTo>
                    <a:cubicBezTo>
                      <a:pt x="42014" y="58693"/>
                      <a:pt x="42428" y="58641"/>
                      <a:pt x="42815" y="58553"/>
                    </a:cubicBezTo>
                    <a:lnTo>
                      <a:pt x="42815" y="58553"/>
                    </a:lnTo>
                    <a:cubicBezTo>
                      <a:pt x="42803" y="58576"/>
                      <a:pt x="42768" y="58600"/>
                      <a:pt x="42756" y="58624"/>
                    </a:cubicBezTo>
                    <a:cubicBezTo>
                      <a:pt x="42696" y="58684"/>
                      <a:pt x="42732" y="58755"/>
                      <a:pt x="42792" y="58791"/>
                    </a:cubicBezTo>
                    <a:cubicBezTo>
                      <a:pt x="41397" y="59578"/>
                      <a:pt x="40005" y="59886"/>
                      <a:pt x="38606" y="59886"/>
                    </a:cubicBezTo>
                    <a:cubicBezTo>
                      <a:pt x="37234" y="59886"/>
                      <a:pt x="35854" y="59590"/>
                      <a:pt x="34457" y="59160"/>
                    </a:cubicBezTo>
                    <a:cubicBezTo>
                      <a:pt x="34457" y="59148"/>
                      <a:pt x="34433" y="59112"/>
                      <a:pt x="34421" y="59100"/>
                    </a:cubicBezTo>
                    <a:cubicBezTo>
                      <a:pt x="34183" y="58898"/>
                      <a:pt x="33838" y="58731"/>
                      <a:pt x="33505" y="58660"/>
                    </a:cubicBezTo>
                    <a:cubicBezTo>
                      <a:pt x="33528" y="58017"/>
                      <a:pt x="33540" y="57374"/>
                      <a:pt x="33564" y="56719"/>
                    </a:cubicBezTo>
                    <a:cubicBezTo>
                      <a:pt x="33576" y="56731"/>
                      <a:pt x="33588" y="56755"/>
                      <a:pt x="33624" y="56755"/>
                    </a:cubicBezTo>
                    <a:cubicBezTo>
                      <a:pt x="33743" y="56755"/>
                      <a:pt x="33743" y="56576"/>
                      <a:pt x="33624" y="56576"/>
                    </a:cubicBezTo>
                    <a:cubicBezTo>
                      <a:pt x="33588" y="56576"/>
                      <a:pt x="33576" y="56588"/>
                      <a:pt x="33564" y="56600"/>
                    </a:cubicBezTo>
                    <a:cubicBezTo>
                      <a:pt x="33707" y="50147"/>
                      <a:pt x="33540" y="43658"/>
                      <a:pt x="33540" y="37193"/>
                    </a:cubicBezTo>
                    <a:cubicBezTo>
                      <a:pt x="33540" y="34193"/>
                      <a:pt x="33540" y="31192"/>
                      <a:pt x="33528" y="28192"/>
                    </a:cubicBezTo>
                    <a:close/>
                    <a:moveTo>
                      <a:pt x="45555" y="1"/>
                    </a:moveTo>
                    <a:cubicBezTo>
                      <a:pt x="45530" y="1"/>
                      <a:pt x="45506" y="16"/>
                      <a:pt x="45506" y="45"/>
                    </a:cubicBezTo>
                    <a:cubicBezTo>
                      <a:pt x="45506" y="81"/>
                      <a:pt x="45494" y="105"/>
                      <a:pt x="45494" y="141"/>
                    </a:cubicBezTo>
                    <a:lnTo>
                      <a:pt x="45482" y="141"/>
                    </a:lnTo>
                    <a:cubicBezTo>
                      <a:pt x="44220" y="569"/>
                      <a:pt x="43006" y="1153"/>
                      <a:pt x="41851" y="1831"/>
                    </a:cubicBezTo>
                    <a:cubicBezTo>
                      <a:pt x="41004" y="1726"/>
                      <a:pt x="40181" y="1665"/>
                      <a:pt x="39375" y="1665"/>
                    </a:cubicBezTo>
                    <a:cubicBezTo>
                      <a:pt x="38277" y="1665"/>
                      <a:pt x="37210" y="1778"/>
                      <a:pt x="36160" y="2046"/>
                    </a:cubicBezTo>
                    <a:cubicBezTo>
                      <a:pt x="36160" y="1998"/>
                      <a:pt x="36160" y="1950"/>
                      <a:pt x="36148" y="1903"/>
                    </a:cubicBezTo>
                    <a:lnTo>
                      <a:pt x="36148" y="1903"/>
                    </a:lnTo>
                    <a:cubicBezTo>
                      <a:pt x="36173" y="1913"/>
                      <a:pt x="36200" y="1918"/>
                      <a:pt x="36228" y="1918"/>
                    </a:cubicBezTo>
                    <a:cubicBezTo>
                      <a:pt x="36329" y="1918"/>
                      <a:pt x="36431" y="1851"/>
                      <a:pt x="36422" y="1748"/>
                    </a:cubicBezTo>
                    <a:cubicBezTo>
                      <a:pt x="36386" y="1403"/>
                      <a:pt x="36362" y="1057"/>
                      <a:pt x="36303" y="712"/>
                    </a:cubicBezTo>
                    <a:cubicBezTo>
                      <a:pt x="36283" y="612"/>
                      <a:pt x="36211" y="511"/>
                      <a:pt x="36096" y="511"/>
                    </a:cubicBezTo>
                    <a:cubicBezTo>
                      <a:pt x="36075" y="511"/>
                      <a:pt x="36053" y="514"/>
                      <a:pt x="36029" y="522"/>
                    </a:cubicBezTo>
                    <a:cubicBezTo>
                      <a:pt x="35493" y="700"/>
                      <a:pt x="34969" y="915"/>
                      <a:pt x="34469" y="1153"/>
                    </a:cubicBezTo>
                    <a:cubicBezTo>
                      <a:pt x="34421" y="1153"/>
                      <a:pt x="34398" y="1165"/>
                      <a:pt x="34362" y="1188"/>
                    </a:cubicBezTo>
                    <a:cubicBezTo>
                      <a:pt x="32516" y="2070"/>
                      <a:pt x="30861" y="3272"/>
                      <a:pt x="29040" y="4225"/>
                    </a:cubicBezTo>
                    <a:cubicBezTo>
                      <a:pt x="26873" y="5356"/>
                      <a:pt x="24718" y="6391"/>
                      <a:pt x="22753" y="7796"/>
                    </a:cubicBezTo>
                    <a:cubicBezTo>
                      <a:pt x="22741" y="7785"/>
                      <a:pt x="22741" y="7773"/>
                      <a:pt x="22730" y="7773"/>
                    </a:cubicBezTo>
                    <a:cubicBezTo>
                      <a:pt x="22714" y="7749"/>
                      <a:pt x="22690" y="7738"/>
                      <a:pt x="22667" y="7738"/>
                    </a:cubicBezTo>
                    <a:cubicBezTo>
                      <a:pt x="22621" y="7738"/>
                      <a:pt x="22579" y="7781"/>
                      <a:pt x="22610" y="7844"/>
                    </a:cubicBezTo>
                    <a:cubicBezTo>
                      <a:pt x="22610" y="7856"/>
                      <a:pt x="22622" y="7856"/>
                      <a:pt x="22634" y="7880"/>
                    </a:cubicBezTo>
                    <a:cubicBezTo>
                      <a:pt x="22527" y="7880"/>
                      <a:pt x="22432" y="7880"/>
                      <a:pt x="22337" y="7904"/>
                    </a:cubicBezTo>
                    <a:cubicBezTo>
                      <a:pt x="21991" y="7999"/>
                      <a:pt x="21622" y="8225"/>
                      <a:pt x="21575" y="8618"/>
                    </a:cubicBezTo>
                    <a:cubicBezTo>
                      <a:pt x="21575" y="8630"/>
                      <a:pt x="21575" y="8642"/>
                      <a:pt x="21598" y="8666"/>
                    </a:cubicBezTo>
                    <a:cubicBezTo>
                      <a:pt x="21598" y="8749"/>
                      <a:pt x="21598" y="8856"/>
                      <a:pt x="21575" y="8939"/>
                    </a:cubicBezTo>
                    <a:cubicBezTo>
                      <a:pt x="19241" y="9999"/>
                      <a:pt x="16967" y="11190"/>
                      <a:pt x="14729" y="12464"/>
                    </a:cubicBezTo>
                    <a:cubicBezTo>
                      <a:pt x="14716" y="12459"/>
                      <a:pt x="14703" y="12457"/>
                      <a:pt x="14690" y="12457"/>
                    </a:cubicBezTo>
                    <a:cubicBezTo>
                      <a:pt x="14629" y="12457"/>
                      <a:pt x="14567" y="12500"/>
                      <a:pt x="14538" y="12559"/>
                    </a:cubicBezTo>
                    <a:lnTo>
                      <a:pt x="14002" y="12880"/>
                    </a:lnTo>
                    <a:cubicBezTo>
                      <a:pt x="14084" y="12799"/>
                      <a:pt x="14009" y="12665"/>
                      <a:pt x="13896" y="12665"/>
                    </a:cubicBezTo>
                    <a:cubicBezTo>
                      <a:pt x="13877" y="12665"/>
                      <a:pt x="13856" y="12669"/>
                      <a:pt x="13836" y="12678"/>
                    </a:cubicBezTo>
                    <a:cubicBezTo>
                      <a:pt x="13288" y="12952"/>
                      <a:pt x="12752" y="13249"/>
                      <a:pt x="12204" y="13535"/>
                    </a:cubicBezTo>
                    <a:cubicBezTo>
                      <a:pt x="12157" y="13547"/>
                      <a:pt x="12157" y="13595"/>
                      <a:pt x="12157" y="13619"/>
                    </a:cubicBezTo>
                    <a:cubicBezTo>
                      <a:pt x="12145" y="13690"/>
                      <a:pt x="12145" y="13773"/>
                      <a:pt x="12133" y="13857"/>
                    </a:cubicBezTo>
                    <a:cubicBezTo>
                      <a:pt x="12109" y="13845"/>
                      <a:pt x="12097" y="13845"/>
                      <a:pt x="12085" y="13833"/>
                    </a:cubicBezTo>
                    <a:cubicBezTo>
                      <a:pt x="12061" y="13812"/>
                      <a:pt x="12037" y="13803"/>
                      <a:pt x="12016" y="13803"/>
                    </a:cubicBezTo>
                    <a:cubicBezTo>
                      <a:pt x="11952" y="13803"/>
                      <a:pt x="11910" y="13881"/>
                      <a:pt x="11954" y="13952"/>
                    </a:cubicBezTo>
                    <a:cubicBezTo>
                      <a:pt x="11919" y="13964"/>
                      <a:pt x="11907" y="13976"/>
                      <a:pt x="11895" y="14023"/>
                    </a:cubicBezTo>
                    <a:cubicBezTo>
                      <a:pt x="8109" y="28263"/>
                      <a:pt x="4513" y="42491"/>
                      <a:pt x="48" y="56540"/>
                    </a:cubicBezTo>
                    <a:cubicBezTo>
                      <a:pt x="0" y="56671"/>
                      <a:pt x="72" y="56767"/>
                      <a:pt x="167" y="56826"/>
                    </a:cubicBezTo>
                    <a:cubicBezTo>
                      <a:pt x="143" y="56874"/>
                      <a:pt x="167" y="56910"/>
                      <a:pt x="203" y="56945"/>
                    </a:cubicBezTo>
                    <a:cubicBezTo>
                      <a:pt x="2282" y="58340"/>
                      <a:pt x="6132" y="60297"/>
                      <a:pt x="9282" y="60297"/>
                    </a:cubicBezTo>
                    <a:cubicBezTo>
                      <a:pt x="10407" y="60297"/>
                      <a:pt x="11442" y="60048"/>
                      <a:pt x="12276" y="59434"/>
                    </a:cubicBezTo>
                    <a:lnTo>
                      <a:pt x="12288" y="59410"/>
                    </a:lnTo>
                    <a:cubicBezTo>
                      <a:pt x="12335" y="59374"/>
                      <a:pt x="12395" y="59338"/>
                      <a:pt x="12454" y="59291"/>
                    </a:cubicBezTo>
                    <a:cubicBezTo>
                      <a:pt x="12466" y="59315"/>
                      <a:pt x="12490" y="59327"/>
                      <a:pt x="12514" y="59327"/>
                    </a:cubicBezTo>
                    <a:cubicBezTo>
                      <a:pt x="12585" y="59327"/>
                      <a:pt x="12621" y="59255"/>
                      <a:pt x="12609" y="59196"/>
                    </a:cubicBezTo>
                    <a:cubicBezTo>
                      <a:pt x="14419" y="57862"/>
                      <a:pt x="16360" y="56552"/>
                      <a:pt x="18098" y="55100"/>
                    </a:cubicBezTo>
                    <a:cubicBezTo>
                      <a:pt x="19134" y="54397"/>
                      <a:pt x="20170" y="53683"/>
                      <a:pt x="21146" y="52897"/>
                    </a:cubicBezTo>
                    <a:cubicBezTo>
                      <a:pt x="21152" y="52898"/>
                      <a:pt x="21158" y="52899"/>
                      <a:pt x="21164" y="52899"/>
                    </a:cubicBezTo>
                    <a:cubicBezTo>
                      <a:pt x="21215" y="52899"/>
                      <a:pt x="21253" y="52855"/>
                      <a:pt x="21253" y="52802"/>
                    </a:cubicBezTo>
                    <a:cubicBezTo>
                      <a:pt x="21277" y="52778"/>
                      <a:pt x="21325" y="52742"/>
                      <a:pt x="21360" y="52719"/>
                    </a:cubicBezTo>
                    <a:cubicBezTo>
                      <a:pt x="21384" y="54409"/>
                      <a:pt x="21432" y="56124"/>
                      <a:pt x="21515" y="57826"/>
                    </a:cubicBezTo>
                    <a:cubicBezTo>
                      <a:pt x="21515" y="57939"/>
                      <a:pt x="21604" y="57993"/>
                      <a:pt x="21688" y="57993"/>
                    </a:cubicBezTo>
                    <a:cubicBezTo>
                      <a:pt x="21711" y="57993"/>
                      <a:pt x="21733" y="57989"/>
                      <a:pt x="21753" y="57981"/>
                    </a:cubicBezTo>
                    <a:cubicBezTo>
                      <a:pt x="21777" y="58005"/>
                      <a:pt x="21789" y="58017"/>
                      <a:pt x="21801" y="58017"/>
                    </a:cubicBezTo>
                    <a:cubicBezTo>
                      <a:pt x="23622" y="59148"/>
                      <a:pt x="26075" y="59327"/>
                      <a:pt x="28171" y="59434"/>
                    </a:cubicBezTo>
                    <a:cubicBezTo>
                      <a:pt x="28564" y="59452"/>
                      <a:pt x="28959" y="59469"/>
                      <a:pt x="29351" y="59469"/>
                    </a:cubicBezTo>
                    <a:cubicBezTo>
                      <a:pt x="30489" y="59469"/>
                      <a:pt x="31595" y="59327"/>
                      <a:pt x="32516" y="58672"/>
                    </a:cubicBezTo>
                    <a:cubicBezTo>
                      <a:pt x="32528" y="58660"/>
                      <a:pt x="32552" y="58660"/>
                      <a:pt x="32564" y="58636"/>
                    </a:cubicBezTo>
                    <a:cubicBezTo>
                      <a:pt x="32707" y="58517"/>
                      <a:pt x="32862" y="58398"/>
                      <a:pt x="32993" y="58255"/>
                    </a:cubicBezTo>
                    <a:cubicBezTo>
                      <a:pt x="32993" y="58386"/>
                      <a:pt x="32993" y="58517"/>
                      <a:pt x="33005" y="58672"/>
                    </a:cubicBezTo>
                    <a:lnTo>
                      <a:pt x="32909" y="58672"/>
                    </a:lnTo>
                    <a:cubicBezTo>
                      <a:pt x="32755" y="58684"/>
                      <a:pt x="32731" y="58874"/>
                      <a:pt x="32874" y="58934"/>
                    </a:cubicBezTo>
                    <a:cubicBezTo>
                      <a:pt x="32933" y="58969"/>
                      <a:pt x="32993" y="58969"/>
                      <a:pt x="33040" y="58993"/>
                    </a:cubicBezTo>
                    <a:cubicBezTo>
                      <a:pt x="33052" y="59005"/>
                      <a:pt x="33052" y="59029"/>
                      <a:pt x="33064" y="59029"/>
                    </a:cubicBezTo>
                    <a:cubicBezTo>
                      <a:pt x="34887" y="59825"/>
                      <a:pt x="36947" y="60508"/>
                      <a:pt x="38937" y="60508"/>
                    </a:cubicBezTo>
                    <a:cubicBezTo>
                      <a:pt x="40431" y="60508"/>
                      <a:pt x="41886" y="60123"/>
                      <a:pt x="43173" y="59112"/>
                    </a:cubicBezTo>
                    <a:cubicBezTo>
                      <a:pt x="43173" y="59112"/>
                      <a:pt x="43173" y="59100"/>
                      <a:pt x="43184" y="59100"/>
                    </a:cubicBezTo>
                    <a:cubicBezTo>
                      <a:pt x="47768" y="55874"/>
                      <a:pt x="51697" y="51218"/>
                      <a:pt x="55353" y="46992"/>
                    </a:cubicBezTo>
                    <a:cubicBezTo>
                      <a:pt x="55499" y="46734"/>
                      <a:pt x="55338" y="46465"/>
                      <a:pt x="55159" y="46465"/>
                    </a:cubicBezTo>
                    <a:cubicBezTo>
                      <a:pt x="55148" y="46465"/>
                      <a:pt x="55137" y="46466"/>
                      <a:pt x="55126" y="46468"/>
                    </a:cubicBezTo>
                    <a:lnTo>
                      <a:pt x="55126" y="46420"/>
                    </a:lnTo>
                    <a:cubicBezTo>
                      <a:pt x="55138" y="46361"/>
                      <a:pt x="55138" y="46301"/>
                      <a:pt x="55126" y="46242"/>
                    </a:cubicBezTo>
                    <a:cubicBezTo>
                      <a:pt x="55353" y="39860"/>
                      <a:pt x="55317" y="33478"/>
                      <a:pt x="55293" y="27084"/>
                    </a:cubicBezTo>
                    <a:cubicBezTo>
                      <a:pt x="55257" y="20619"/>
                      <a:pt x="55805" y="13845"/>
                      <a:pt x="55126" y="7404"/>
                    </a:cubicBezTo>
                    <a:cubicBezTo>
                      <a:pt x="55312" y="7217"/>
                      <a:pt x="55160" y="6903"/>
                      <a:pt x="54955" y="6903"/>
                    </a:cubicBezTo>
                    <a:cubicBezTo>
                      <a:pt x="54910" y="6903"/>
                      <a:pt x="54863" y="6917"/>
                      <a:pt x="54817" y="6951"/>
                    </a:cubicBezTo>
                    <a:cubicBezTo>
                      <a:pt x="54317" y="7296"/>
                      <a:pt x="53817" y="7654"/>
                      <a:pt x="53305" y="7999"/>
                    </a:cubicBezTo>
                    <a:cubicBezTo>
                      <a:pt x="53186" y="7856"/>
                      <a:pt x="53043" y="7773"/>
                      <a:pt x="52805" y="7701"/>
                    </a:cubicBezTo>
                    <a:cubicBezTo>
                      <a:pt x="52705" y="7671"/>
                      <a:pt x="52611" y="7663"/>
                      <a:pt x="52518" y="7663"/>
                    </a:cubicBezTo>
                    <a:cubicBezTo>
                      <a:pt x="52406" y="7663"/>
                      <a:pt x="52298" y="7675"/>
                      <a:pt x="52189" y="7675"/>
                    </a:cubicBezTo>
                    <a:cubicBezTo>
                      <a:pt x="52140" y="7675"/>
                      <a:pt x="52092" y="7672"/>
                      <a:pt x="52043" y="7665"/>
                    </a:cubicBezTo>
                    <a:cubicBezTo>
                      <a:pt x="51447" y="7606"/>
                      <a:pt x="50900" y="7415"/>
                      <a:pt x="50316" y="7344"/>
                    </a:cubicBezTo>
                    <a:cubicBezTo>
                      <a:pt x="50127" y="7318"/>
                      <a:pt x="49936" y="7305"/>
                      <a:pt x="49747" y="7305"/>
                    </a:cubicBezTo>
                    <a:cubicBezTo>
                      <a:pt x="49057" y="7305"/>
                      <a:pt x="48381" y="7477"/>
                      <a:pt x="47792" y="7832"/>
                    </a:cubicBezTo>
                    <a:cubicBezTo>
                      <a:pt x="47804" y="7249"/>
                      <a:pt x="47876" y="6630"/>
                      <a:pt x="47709" y="6058"/>
                    </a:cubicBezTo>
                    <a:cubicBezTo>
                      <a:pt x="47685" y="5975"/>
                      <a:pt x="47590" y="5891"/>
                      <a:pt x="47506" y="5891"/>
                    </a:cubicBezTo>
                    <a:cubicBezTo>
                      <a:pt x="46899" y="5927"/>
                      <a:pt x="46221" y="6237"/>
                      <a:pt x="45542" y="6689"/>
                    </a:cubicBezTo>
                    <a:cubicBezTo>
                      <a:pt x="45566" y="6570"/>
                      <a:pt x="45590" y="6427"/>
                      <a:pt x="45601" y="6344"/>
                    </a:cubicBezTo>
                    <a:cubicBezTo>
                      <a:pt x="45732" y="5701"/>
                      <a:pt x="45649" y="4939"/>
                      <a:pt x="45661" y="4284"/>
                    </a:cubicBezTo>
                    <a:cubicBezTo>
                      <a:pt x="45685" y="3117"/>
                      <a:pt x="45792" y="1903"/>
                      <a:pt x="45709" y="736"/>
                    </a:cubicBezTo>
                    <a:cubicBezTo>
                      <a:pt x="45720" y="593"/>
                      <a:pt x="45732" y="450"/>
                      <a:pt x="45732" y="319"/>
                    </a:cubicBezTo>
                    <a:cubicBezTo>
                      <a:pt x="45732" y="236"/>
                      <a:pt x="45685" y="176"/>
                      <a:pt x="45625" y="153"/>
                    </a:cubicBezTo>
                    <a:cubicBezTo>
                      <a:pt x="45625" y="117"/>
                      <a:pt x="45613" y="81"/>
                      <a:pt x="45613" y="45"/>
                    </a:cubicBezTo>
                    <a:cubicBezTo>
                      <a:pt x="45607" y="16"/>
                      <a:pt x="45581" y="1"/>
                      <a:pt x="4555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135;p55">
                <a:extLst>
                  <a:ext uri="{FF2B5EF4-FFF2-40B4-BE49-F238E27FC236}">
                    <a16:creationId xmlns:a16="http://schemas.microsoft.com/office/drawing/2014/main" id="{33FE6D51-74B3-427B-BB4E-7DF772CCFCBD}"/>
                  </a:ext>
                </a:extLst>
              </p:cNvPr>
              <p:cNvSpPr/>
              <p:nvPr/>
            </p:nvSpPr>
            <p:spPr>
              <a:xfrm>
                <a:off x="4222500" y="3002200"/>
                <a:ext cx="7125" cy="10750"/>
              </a:xfrm>
              <a:custGeom>
                <a:avLst/>
                <a:gdLst/>
                <a:ahLst/>
                <a:cxnLst/>
                <a:rect l="l" t="t" r="r" b="b"/>
                <a:pathLst>
                  <a:path w="285" h="430" extrusionOk="0">
                    <a:moveTo>
                      <a:pt x="130" y="1"/>
                    </a:moveTo>
                    <a:cubicBezTo>
                      <a:pt x="67" y="1"/>
                      <a:pt x="0" y="64"/>
                      <a:pt x="38" y="147"/>
                    </a:cubicBezTo>
                    <a:cubicBezTo>
                      <a:pt x="62" y="230"/>
                      <a:pt x="109" y="313"/>
                      <a:pt x="157" y="397"/>
                    </a:cubicBezTo>
                    <a:cubicBezTo>
                      <a:pt x="172" y="420"/>
                      <a:pt x="191" y="429"/>
                      <a:pt x="209" y="429"/>
                    </a:cubicBezTo>
                    <a:cubicBezTo>
                      <a:pt x="248" y="429"/>
                      <a:pt x="284" y="386"/>
                      <a:pt x="276" y="337"/>
                    </a:cubicBezTo>
                    <a:cubicBezTo>
                      <a:pt x="264" y="254"/>
                      <a:pt x="228" y="159"/>
                      <a:pt x="216" y="75"/>
                    </a:cubicBezTo>
                    <a:cubicBezTo>
                      <a:pt x="203" y="22"/>
                      <a:pt x="167" y="1"/>
                      <a:pt x="13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136;p55">
                <a:extLst>
                  <a:ext uri="{FF2B5EF4-FFF2-40B4-BE49-F238E27FC236}">
                    <a16:creationId xmlns:a16="http://schemas.microsoft.com/office/drawing/2014/main" id="{33A888E5-708F-4198-BED2-74E8435F1A9A}"/>
                  </a:ext>
                </a:extLst>
              </p:cNvPr>
              <p:cNvSpPr/>
              <p:nvPr/>
            </p:nvSpPr>
            <p:spPr>
              <a:xfrm>
                <a:off x="4302325" y="2713800"/>
                <a:ext cx="6250" cy="4850"/>
              </a:xfrm>
              <a:custGeom>
                <a:avLst/>
                <a:gdLst/>
                <a:ahLst/>
                <a:cxnLst/>
                <a:rect l="l" t="t" r="r" b="b"/>
                <a:pathLst>
                  <a:path w="250" h="194" extrusionOk="0">
                    <a:moveTo>
                      <a:pt x="101" y="1"/>
                    </a:moveTo>
                    <a:cubicBezTo>
                      <a:pt x="0" y="1"/>
                      <a:pt x="6" y="193"/>
                      <a:pt x="119" y="193"/>
                    </a:cubicBezTo>
                    <a:cubicBezTo>
                      <a:pt x="250" y="193"/>
                      <a:pt x="250" y="3"/>
                      <a:pt x="119" y="3"/>
                    </a:cubicBezTo>
                    <a:cubicBezTo>
                      <a:pt x="113" y="1"/>
                      <a:pt x="107" y="1"/>
                      <a:pt x="10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137;p55">
                <a:extLst>
                  <a:ext uri="{FF2B5EF4-FFF2-40B4-BE49-F238E27FC236}">
                    <a16:creationId xmlns:a16="http://schemas.microsoft.com/office/drawing/2014/main" id="{4946F800-4F6A-46CF-9A9D-85CFF5F1D3B5}"/>
                  </a:ext>
                </a:extLst>
              </p:cNvPr>
              <p:cNvSpPr/>
              <p:nvPr/>
            </p:nvSpPr>
            <p:spPr>
              <a:xfrm>
                <a:off x="4598550" y="1967900"/>
                <a:ext cx="18400" cy="42450"/>
              </a:xfrm>
              <a:custGeom>
                <a:avLst/>
                <a:gdLst/>
                <a:ahLst/>
                <a:cxnLst/>
                <a:rect l="l" t="t" r="r" b="b"/>
                <a:pathLst>
                  <a:path w="736" h="1698" extrusionOk="0">
                    <a:moveTo>
                      <a:pt x="679" y="1"/>
                    </a:moveTo>
                    <a:cubicBezTo>
                      <a:pt x="663" y="1"/>
                      <a:pt x="649" y="9"/>
                      <a:pt x="641" y="26"/>
                    </a:cubicBezTo>
                    <a:cubicBezTo>
                      <a:pt x="367" y="502"/>
                      <a:pt x="188" y="1038"/>
                      <a:pt x="21" y="1561"/>
                    </a:cubicBezTo>
                    <a:cubicBezTo>
                      <a:pt x="0" y="1646"/>
                      <a:pt x="63" y="1698"/>
                      <a:pt x="130" y="1698"/>
                    </a:cubicBezTo>
                    <a:cubicBezTo>
                      <a:pt x="176" y="1698"/>
                      <a:pt x="224" y="1674"/>
                      <a:pt x="248" y="1621"/>
                    </a:cubicBezTo>
                    <a:cubicBezTo>
                      <a:pt x="438" y="1109"/>
                      <a:pt x="641" y="597"/>
                      <a:pt x="736" y="73"/>
                    </a:cubicBezTo>
                    <a:cubicBezTo>
                      <a:pt x="736" y="27"/>
                      <a:pt x="706" y="1"/>
                      <a:pt x="6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7138;p55">
                <a:extLst>
                  <a:ext uri="{FF2B5EF4-FFF2-40B4-BE49-F238E27FC236}">
                    <a16:creationId xmlns:a16="http://schemas.microsoft.com/office/drawing/2014/main" id="{14310FAC-8F5B-4C81-AD3A-891DEDE7C75E}"/>
                  </a:ext>
                </a:extLst>
              </p:cNvPr>
              <p:cNvSpPr/>
              <p:nvPr/>
            </p:nvSpPr>
            <p:spPr>
              <a:xfrm>
                <a:off x="4597425" y="1994075"/>
                <a:ext cx="18575" cy="50350"/>
              </a:xfrm>
              <a:custGeom>
                <a:avLst/>
                <a:gdLst/>
                <a:ahLst/>
                <a:cxnLst/>
                <a:rect l="l" t="t" r="r" b="b"/>
                <a:pathLst>
                  <a:path w="743" h="2014" extrusionOk="0">
                    <a:moveTo>
                      <a:pt x="650" y="1"/>
                    </a:moveTo>
                    <a:cubicBezTo>
                      <a:pt x="619" y="1"/>
                      <a:pt x="588" y="19"/>
                      <a:pt x="578" y="62"/>
                    </a:cubicBezTo>
                    <a:cubicBezTo>
                      <a:pt x="388" y="693"/>
                      <a:pt x="138" y="1300"/>
                      <a:pt x="7" y="1943"/>
                    </a:cubicBezTo>
                    <a:cubicBezTo>
                      <a:pt x="0" y="1990"/>
                      <a:pt x="31" y="2014"/>
                      <a:pt x="63" y="2014"/>
                    </a:cubicBezTo>
                    <a:cubicBezTo>
                      <a:pt x="89" y="2014"/>
                      <a:pt x="115" y="1999"/>
                      <a:pt x="126" y="1967"/>
                    </a:cubicBezTo>
                    <a:cubicBezTo>
                      <a:pt x="364" y="1360"/>
                      <a:pt x="543" y="717"/>
                      <a:pt x="721" y="98"/>
                    </a:cubicBezTo>
                    <a:cubicBezTo>
                      <a:pt x="743" y="41"/>
                      <a:pt x="696" y="1"/>
                      <a:pt x="65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139;p55">
                <a:extLst>
                  <a:ext uri="{FF2B5EF4-FFF2-40B4-BE49-F238E27FC236}">
                    <a16:creationId xmlns:a16="http://schemas.microsoft.com/office/drawing/2014/main" id="{DC5E5774-903C-42AB-B6A9-9621A971EA8A}"/>
                  </a:ext>
                </a:extLst>
              </p:cNvPr>
              <p:cNvSpPr/>
              <p:nvPr/>
            </p:nvSpPr>
            <p:spPr>
              <a:xfrm>
                <a:off x="4512750" y="2126175"/>
                <a:ext cx="57525" cy="6900"/>
              </a:xfrm>
              <a:custGeom>
                <a:avLst/>
                <a:gdLst/>
                <a:ahLst/>
                <a:cxnLst/>
                <a:rect l="l" t="t" r="r" b="b"/>
                <a:pathLst>
                  <a:path w="2301" h="276" extrusionOk="0">
                    <a:moveTo>
                      <a:pt x="2171" y="1"/>
                    </a:moveTo>
                    <a:cubicBezTo>
                      <a:pt x="2163" y="1"/>
                      <a:pt x="2153" y="2"/>
                      <a:pt x="2144" y="5"/>
                    </a:cubicBezTo>
                    <a:cubicBezTo>
                      <a:pt x="1589" y="91"/>
                      <a:pt x="1035" y="146"/>
                      <a:pt x="475" y="146"/>
                    </a:cubicBezTo>
                    <a:cubicBezTo>
                      <a:pt x="337" y="146"/>
                      <a:pt x="199" y="143"/>
                      <a:pt x="60" y="136"/>
                    </a:cubicBezTo>
                    <a:cubicBezTo>
                      <a:pt x="1" y="136"/>
                      <a:pt x="1" y="195"/>
                      <a:pt x="48" y="207"/>
                    </a:cubicBezTo>
                    <a:cubicBezTo>
                      <a:pt x="386" y="252"/>
                      <a:pt x="723" y="276"/>
                      <a:pt x="1060" y="276"/>
                    </a:cubicBezTo>
                    <a:cubicBezTo>
                      <a:pt x="1437" y="276"/>
                      <a:pt x="1814" y="246"/>
                      <a:pt x="2191" y="183"/>
                    </a:cubicBezTo>
                    <a:cubicBezTo>
                      <a:pt x="2301" y="173"/>
                      <a:pt x="2269" y="1"/>
                      <a:pt x="217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7140;p55">
                <a:extLst>
                  <a:ext uri="{FF2B5EF4-FFF2-40B4-BE49-F238E27FC236}">
                    <a16:creationId xmlns:a16="http://schemas.microsoft.com/office/drawing/2014/main" id="{24AD5B52-9084-4E65-AA69-79EBA58CBD68}"/>
                  </a:ext>
                </a:extLst>
              </p:cNvPr>
              <p:cNvSpPr/>
              <p:nvPr/>
            </p:nvSpPr>
            <p:spPr>
              <a:xfrm>
                <a:off x="4573775" y="2126575"/>
                <a:ext cx="3600" cy="2700"/>
              </a:xfrm>
              <a:custGeom>
                <a:avLst/>
                <a:gdLst/>
                <a:ahLst/>
                <a:cxnLst/>
                <a:rect l="l" t="t" r="r" b="b"/>
                <a:pathLst>
                  <a:path w="144" h="108" extrusionOk="0">
                    <a:moveTo>
                      <a:pt x="60" y="1"/>
                    </a:moveTo>
                    <a:cubicBezTo>
                      <a:pt x="0" y="1"/>
                      <a:pt x="0" y="108"/>
                      <a:pt x="60" y="108"/>
                    </a:cubicBezTo>
                    <a:cubicBezTo>
                      <a:pt x="143" y="108"/>
                      <a:pt x="143" y="1"/>
                      <a:pt x="6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141;p55">
                <a:extLst>
                  <a:ext uri="{FF2B5EF4-FFF2-40B4-BE49-F238E27FC236}">
                    <a16:creationId xmlns:a16="http://schemas.microsoft.com/office/drawing/2014/main" id="{A09AE84C-20AC-4FFF-B383-95FE6274EB23}"/>
                  </a:ext>
                </a:extLst>
              </p:cNvPr>
              <p:cNvSpPr/>
              <p:nvPr/>
            </p:nvSpPr>
            <p:spPr>
              <a:xfrm>
                <a:off x="4540725" y="2142200"/>
                <a:ext cx="38425" cy="6000"/>
              </a:xfrm>
              <a:custGeom>
                <a:avLst/>
                <a:gdLst/>
                <a:ahLst/>
                <a:cxnLst/>
                <a:rect l="l" t="t" r="r" b="b"/>
                <a:pathLst>
                  <a:path w="1537" h="240" extrusionOk="0">
                    <a:moveTo>
                      <a:pt x="1039" y="1"/>
                    </a:moveTo>
                    <a:cubicBezTo>
                      <a:pt x="722" y="1"/>
                      <a:pt x="409" y="34"/>
                      <a:pt x="108" y="43"/>
                    </a:cubicBezTo>
                    <a:cubicBezTo>
                      <a:pt x="1" y="43"/>
                      <a:pt x="1" y="197"/>
                      <a:pt x="108" y="197"/>
                    </a:cubicBezTo>
                    <a:cubicBezTo>
                      <a:pt x="409" y="206"/>
                      <a:pt x="722" y="239"/>
                      <a:pt x="1039" y="239"/>
                    </a:cubicBezTo>
                    <a:cubicBezTo>
                      <a:pt x="1161" y="239"/>
                      <a:pt x="1283" y="234"/>
                      <a:pt x="1406" y="221"/>
                    </a:cubicBezTo>
                    <a:cubicBezTo>
                      <a:pt x="1537" y="209"/>
                      <a:pt x="1537" y="31"/>
                      <a:pt x="1406" y="19"/>
                    </a:cubicBezTo>
                    <a:cubicBezTo>
                      <a:pt x="1283" y="5"/>
                      <a:pt x="1161" y="1"/>
                      <a:pt x="103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142;p55">
                <a:extLst>
                  <a:ext uri="{FF2B5EF4-FFF2-40B4-BE49-F238E27FC236}">
                    <a16:creationId xmlns:a16="http://schemas.microsoft.com/office/drawing/2014/main" id="{2EB660E5-E18C-47C9-8010-13B66F3CCACE}"/>
                  </a:ext>
                </a:extLst>
              </p:cNvPr>
              <p:cNvSpPr/>
              <p:nvPr/>
            </p:nvSpPr>
            <p:spPr>
              <a:xfrm>
                <a:off x="4548875" y="2156325"/>
                <a:ext cx="30575" cy="9325"/>
              </a:xfrm>
              <a:custGeom>
                <a:avLst/>
                <a:gdLst/>
                <a:ahLst/>
                <a:cxnLst/>
                <a:rect l="l" t="t" r="r" b="b"/>
                <a:pathLst>
                  <a:path w="1223" h="373" extrusionOk="0">
                    <a:moveTo>
                      <a:pt x="592" y="1"/>
                    </a:moveTo>
                    <a:cubicBezTo>
                      <a:pt x="422" y="1"/>
                      <a:pt x="250" y="28"/>
                      <a:pt x="103" y="61"/>
                    </a:cubicBezTo>
                    <a:cubicBezTo>
                      <a:pt x="0" y="95"/>
                      <a:pt x="19" y="252"/>
                      <a:pt x="127" y="252"/>
                    </a:cubicBezTo>
                    <a:cubicBezTo>
                      <a:pt x="131" y="252"/>
                      <a:pt x="135" y="252"/>
                      <a:pt x="139" y="251"/>
                    </a:cubicBezTo>
                    <a:cubicBezTo>
                      <a:pt x="205" y="247"/>
                      <a:pt x="270" y="244"/>
                      <a:pt x="335" y="244"/>
                    </a:cubicBezTo>
                    <a:cubicBezTo>
                      <a:pt x="449" y="244"/>
                      <a:pt x="562" y="253"/>
                      <a:pt x="675" y="275"/>
                    </a:cubicBezTo>
                    <a:cubicBezTo>
                      <a:pt x="806" y="299"/>
                      <a:pt x="937" y="359"/>
                      <a:pt x="1092" y="370"/>
                    </a:cubicBezTo>
                    <a:cubicBezTo>
                      <a:pt x="1100" y="372"/>
                      <a:pt x="1107" y="373"/>
                      <a:pt x="1115" y="373"/>
                    </a:cubicBezTo>
                    <a:cubicBezTo>
                      <a:pt x="1222" y="373"/>
                      <a:pt x="1218" y="212"/>
                      <a:pt x="1151" y="156"/>
                    </a:cubicBezTo>
                    <a:cubicBezTo>
                      <a:pt x="996" y="40"/>
                      <a:pt x="795" y="1"/>
                      <a:pt x="59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143;p55">
                <a:extLst>
                  <a:ext uri="{FF2B5EF4-FFF2-40B4-BE49-F238E27FC236}">
                    <a16:creationId xmlns:a16="http://schemas.microsoft.com/office/drawing/2014/main" id="{42D96680-425E-470B-AA5B-7794DDDB2B82}"/>
                  </a:ext>
                </a:extLst>
              </p:cNvPr>
              <p:cNvSpPr/>
              <p:nvPr/>
            </p:nvSpPr>
            <p:spPr>
              <a:xfrm>
                <a:off x="4554500" y="2177475"/>
                <a:ext cx="22275" cy="8700"/>
              </a:xfrm>
              <a:custGeom>
                <a:avLst/>
                <a:gdLst/>
                <a:ahLst/>
                <a:cxnLst/>
                <a:rect l="l" t="t" r="r" b="b"/>
                <a:pathLst>
                  <a:path w="891" h="348" extrusionOk="0">
                    <a:moveTo>
                      <a:pt x="142" y="0"/>
                    </a:moveTo>
                    <a:cubicBezTo>
                      <a:pt x="20" y="0"/>
                      <a:pt x="1" y="204"/>
                      <a:pt x="117" y="227"/>
                    </a:cubicBezTo>
                    <a:cubicBezTo>
                      <a:pt x="315" y="282"/>
                      <a:pt x="493" y="347"/>
                      <a:pt x="688" y="347"/>
                    </a:cubicBezTo>
                    <a:cubicBezTo>
                      <a:pt x="704" y="347"/>
                      <a:pt x="720" y="347"/>
                      <a:pt x="736" y="346"/>
                    </a:cubicBezTo>
                    <a:cubicBezTo>
                      <a:pt x="831" y="346"/>
                      <a:pt x="891" y="179"/>
                      <a:pt x="795" y="144"/>
                    </a:cubicBezTo>
                    <a:cubicBezTo>
                      <a:pt x="581" y="48"/>
                      <a:pt x="379" y="36"/>
                      <a:pt x="152" y="1"/>
                    </a:cubicBezTo>
                    <a:cubicBezTo>
                      <a:pt x="149" y="0"/>
                      <a:pt x="145" y="0"/>
                      <a:pt x="14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144;p55">
                <a:extLst>
                  <a:ext uri="{FF2B5EF4-FFF2-40B4-BE49-F238E27FC236}">
                    <a16:creationId xmlns:a16="http://schemas.microsoft.com/office/drawing/2014/main" id="{5758B3EF-CD92-429F-9DCF-2EF10AD6381B}"/>
                  </a:ext>
                </a:extLst>
              </p:cNvPr>
              <p:cNvSpPr/>
              <p:nvPr/>
            </p:nvSpPr>
            <p:spPr>
              <a:xfrm>
                <a:off x="4569000" y="2189375"/>
                <a:ext cx="7175" cy="5700"/>
              </a:xfrm>
              <a:custGeom>
                <a:avLst/>
                <a:gdLst/>
                <a:ahLst/>
                <a:cxnLst/>
                <a:rect l="l" t="t" r="r" b="b"/>
                <a:pathLst>
                  <a:path w="287" h="228" extrusionOk="0">
                    <a:moveTo>
                      <a:pt x="156" y="1"/>
                    </a:moveTo>
                    <a:cubicBezTo>
                      <a:pt x="1" y="1"/>
                      <a:pt x="1" y="227"/>
                      <a:pt x="156" y="227"/>
                    </a:cubicBezTo>
                    <a:cubicBezTo>
                      <a:pt x="287" y="227"/>
                      <a:pt x="287" y="1"/>
                      <a:pt x="15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145;p55">
                <a:extLst>
                  <a:ext uri="{FF2B5EF4-FFF2-40B4-BE49-F238E27FC236}">
                    <a16:creationId xmlns:a16="http://schemas.microsoft.com/office/drawing/2014/main" id="{6D43562B-10E1-45DE-AA6F-834BBBC9A1F9}"/>
                  </a:ext>
                </a:extLst>
              </p:cNvPr>
              <p:cNvSpPr/>
              <p:nvPr/>
            </p:nvSpPr>
            <p:spPr>
              <a:xfrm>
                <a:off x="4572875" y="2205175"/>
                <a:ext cx="5100" cy="3575"/>
              </a:xfrm>
              <a:custGeom>
                <a:avLst/>
                <a:gdLst/>
                <a:ahLst/>
                <a:cxnLst/>
                <a:rect l="l" t="t" r="r" b="b"/>
                <a:pathLst>
                  <a:path w="204" h="143" extrusionOk="0">
                    <a:moveTo>
                      <a:pt x="96" y="0"/>
                    </a:moveTo>
                    <a:cubicBezTo>
                      <a:pt x="1" y="0"/>
                      <a:pt x="1" y="143"/>
                      <a:pt x="96" y="143"/>
                    </a:cubicBezTo>
                    <a:cubicBezTo>
                      <a:pt x="203" y="143"/>
                      <a:pt x="203" y="0"/>
                      <a:pt x="9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146;p55">
                <a:extLst>
                  <a:ext uri="{FF2B5EF4-FFF2-40B4-BE49-F238E27FC236}">
                    <a16:creationId xmlns:a16="http://schemas.microsoft.com/office/drawing/2014/main" id="{1EF30ED4-CD90-4F0F-B306-39DF7D26F562}"/>
                  </a:ext>
                </a:extLst>
              </p:cNvPr>
              <p:cNvSpPr/>
              <p:nvPr/>
            </p:nvSpPr>
            <p:spPr>
              <a:xfrm>
                <a:off x="4348450" y="2585875"/>
                <a:ext cx="50600" cy="36200"/>
              </a:xfrm>
              <a:custGeom>
                <a:avLst/>
                <a:gdLst/>
                <a:ahLst/>
                <a:cxnLst/>
                <a:rect l="l" t="t" r="r" b="b"/>
                <a:pathLst>
                  <a:path w="2024" h="1448" extrusionOk="0">
                    <a:moveTo>
                      <a:pt x="84" y="0"/>
                    </a:moveTo>
                    <a:cubicBezTo>
                      <a:pt x="48" y="0"/>
                      <a:pt x="0" y="36"/>
                      <a:pt x="48" y="83"/>
                    </a:cubicBezTo>
                    <a:cubicBezTo>
                      <a:pt x="310" y="298"/>
                      <a:pt x="655" y="429"/>
                      <a:pt x="941" y="619"/>
                    </a:cubicBezTo>
                    <a:cubicBezTo>
                      <a:pt x="1262" y="857"/>
                      <a:pt x="1560" y="1143"/>
                      <a:pt x="1870" y="1429"/>
                    </a:cubicBezTo>
                    <a:cubicBezTo>
                      <a:pt x="1888" y="1442"/>
                      <a:pt x="1906" y="1448"/>
                      <a:pt x="1923" y="1448"/>
                    </a:cubicBezTo>
                    <a:cubicBezTo>
                      <a:pt x="1983" y="1448"/>
                      <a:pt x="2023" y="1377"/>
                      <a:pt x="1977" y="1322"/>
                    </a:cubicBezTo>
                    <a:cubicBezTo>
                      <a:pt x="1727" y="1012"/>
                      <a:pt x="1441" y="774"/>
                      <a:pt x="1120" y="536"/>
                    </a:cubicBezTo>
                    <a:cubicBezTo>
                      <a:pt x="822" y="322"/>
                      <a:pt x="441" y="6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147;p55">
                <a:extLst>
                  <a:ext uri="{FF2B5EF4-FFF2-40B4-BE49-F238E27FC236}">
                    <a16:creationId xmlns:a16="http://schemas.microsoft.com/office/drawing/2014/main" id="{F1882A9A-CFDE-42BF-A684-5DAACF3B1AD2}"/>
                  </a:ext>
                </a:extLst>
              </p:cNvPr>
              <p:cNvSpPr/>
              <p:nvPr/>
            </p:nvSpPr>
            <p:spPr>
              <a:xfrm>
                <a:off x="4381975" y="2594075"/>
                <a:ext cx="41075" cy="28750"/>
              </a:xfrm>
              <a:custGeom>
                <a:avLst/>
                <a:gdLst/>
                <a:ahLst/>
                <a:cxnLst/>
                <a:rect l="l" t="t" r="r" b="b"/>
                <a:pathLst>
                  <a:path w="1643" h="1150" extrusionOk="0">
                    <a:moveTo>
                      <a:pt x="121" y="1"/>
                    </a:moveTo>
                    <a:cubicBezTo>
                      <a:pt x="55" y="1"/>
                      <a:pt x="1" y="85"/>
                      <a:pt x="64" y="148"/>
                    </a:cubicBezTo>
                    <a:cubicBezTo>
                      <a:pt x="505" y="529"/>
                      <a:pt x="969" y="875"/>
                      <a:pt x="1469" y="1137"/>
                    </a:cubicBezTo>
                    <a:cubicBezTo>
                      <a:pt x="1486" y="1146"/>
                      <a:pt x="1502" y="1150"/>
                      <a:pt x="1517" y="1150"/>
                    </a:cubicBezTo>
                    <a:cubicBezTo>
                      <a:pt x="1598" y="1150"/>
                      <a:pt x="1643" y="1032"/>
                      <a:pt x="1553" y="982"/>
                    </a:cubicBezTo>
                    <a:cubicBezTo>
                      <a:pt x="1076" y="696"/>
                      <a:pt x="624" y="386"/>
                      <a:pt x="183" y="29"/>
                    </a:cubicBezTo>
                    <a:cubicBezTo>
                      <a:pt x="163" y="9"/>
                      <a:pt x="141" y="1"/>
                      <a:pt x="1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148;p55">
                <a:extLst>
                  <a:ext uri="{FF2B5EF4-FFF2-40B4-BE49-F238E27FC236}">
                    <a16:creationId xmlns:a16="http://schemas.microsoft.com/office/drawing/2014/main" id="{588C1A2F-908F-48B2-952B-AEC46CD57471}"/>
                  </a:ext>
                </a:extLst>
              </p:cNvPr>
              <p:cNvSpPr/>
              <p:nvPr/>
            </p:nvSpPr>
            <p:spPr>
              <a:xfrm>
                <a:off x="4595800" y="2043650"/>
                <a:ext cx="32100" cy="91350"/>
              </a:xfrm>
              <a:custGeom>
                <a:avLst/>
                <a:gdLst/>
                <a:ahLst/>
                <a:cxnLst/>
                <a:rect l="l" t="t" r="r" b="b"/>
                <a:pathLst>
                  <a:path w="1284" h="3654" extrusionOk="0">
                    <a:moveTo>
                      <a:pt x="1178" y="1"/>
                    </a:moveTo>
                    <a:cubicBezTo>
                      <a:pt x="1139" y="1"/>
                      <a:pt x="1099" y="24"/>
                      <a:pt x="1084" y="79"/>
                    </a:cubicBezTo>
                    <a:cubicBezTo>
                      <a:pt x="882" y="817"/>
                      <a:pt x="655" y="1579"/>
                      <a:pt x="453" y="2318"/>
                    </a:cubicBezTo>
                    <a:cubicBezTo>
                      <a:pt x="358" y="2639"/>
                      <a:pt x="1" y="3270"/>
                      <a:pt x="215" y="3592"/>
                    </a:cubicBezTo>
                    <a:cubicBezTo>
                      <a:pt x="235" y="3623"/>
                      <a:pt x="274" y="3653"/>
                      <a:pt x="323" y="3653"/>
                    </a:cubicBezTo>
                    <a:cubicBezTo>
                      <a:pt x="330" y="3653"/>
                      <a:pt x="338" y="3653"/>
                      <a:pt x="346" y="3651"/>
                    </a:cubicBezTo>
                    <a:cubicBezTo>
                      <a:pt x="429" y="3604"/>
                      <a:pt x="465" y="3568"/>
                      <a:pt x="477" y="3484"/>
                    </a:cubicBezTo>
                    <a:cubicBezTo>
                      <a:pt x="489" y="3437"/>
                      <a:pt x="465" y="3377"/>
                      <a:pt x="429" y="3365"/>
                    </a:cubicBezTo>
                    <a:cubicBezTo>
                      <a:pt x="417" y="3365"/>
                      <a:pt x="417" y="3353"/>
                      <a:pt x="405" y="3353"/>
                    </a:cubicBezTo>
                    <a:cubicBezTo>
                      <a:pt x="401" y="3346"/>
                      <a:pt x="396" y="3343"/>
                      <a:pt x="390" y="3343"/>
                    </a:cubicBezTo>
                    <a:cubicBezTo>
                      <a:pt x="379" y="3343"/>
                      <a:pt x="366" y="3353"/>
                      <a:pt x="358" y="3353"/>
                    </a:cubicBezTo>
                    <a:cubicBezTo>
                      <a:pt x="512" y="2961"/>
                      <a:pt x="774" y="2008"/>
                      <a:pt x="810" y="1877"/>
                    </a:cubicBezTo>
                    <a:cubicBezTo>
                      <a:pt x="953" y="1294"/>
                      <a:pt x="1120" y="698"/>
                      <a:pt x="1263" y="115"/>
                    </a:cubicBezTo>
                    <a:cubicBezTo>
                      <a:pt x="1283" y="46"/>
                      <a:pt x="1232" y="1"/>
                      <a:pt x="11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149;p55">
                <a:extLst>
                  <a:ext uri="{FF2B5EF4-FFF2-40B4-BE49-F238E27FC236}">
                    <a16:creationId xmlns:a16="http://schemas.microsoft.com/office/drawing/2014/main" id="{197A96CC-0900-44B1-A61E-214483786277}"/>
                  </a:ext>
                </a:extLst>
              </p:cNvPr>
              <p:cNvSpPr/>
              <p:nvPr/>
            </p:nvSpPr>
            <p:spPr>
              <a:xfrm>
                <a:off x="4610800" y="2055000"/>
                <a:ext cx="26475" cy="68650"/>
              </a:xfrm>
              <a:custGeom>
                <a:avLst/>
                <a:gdLst/>
                <a:ahLst/>
                <a:cxnLst/>
                <a:rect l="l" t="t" r="r" b="b"/>
                <a:pathLst>
                  <a:path w="1059" h="2746" extrusionOk="0">
                    <a:moveTo>
                      <a:pt x="934" y="1"/>
                    </a:moveTo>
                    <a:cubicBezTo>
                      <a:pt x="897" y="1"/>
                      <a:pt x="859" y="20"/>
                      <a:pt x="841" y="66"/>
                    </a:cubicBezTo>
                    <a:cubicBezTo>
                      <a:pt x="722" y="494"/>
                      <a:pt x="591" y="935"/>
                      <a:pt x="448" y="1364"/>
                    </a:cubicBezTo>
                    <a:cubicBezTo>
                      <a:pt x="293" y="1792"/>
                      <a:pt x="91" y="2209"/>
                      <a:pt x="8" y="2638"/>
                    </a:cubicBezTo>
                    <a:cubicBezTo>
                      <a:pt x="0" y="2699"/>
                      <a:pt x="42" y="2745"/>
                      <a:pt x="88" y="2745"/>
                    </a:cubicBezTo>
                    <a:cubicBezTo>
                      <a:pt x="114" y="2745"/>
                      <a:pt x="141" y="2731"/>
                      <a:pt x="163" y="2697"/>
                    </a:cubicBezTo>
                    <a:cubicBezTo>
                      <a:pt x="639" y="1983"/>
                      <a:pt x="817" y="935"/>
                      <a:pt x="1044" y="125"/>
                    </a:cubicBezTo>
                    <a:cubicBezTo>
                      <a:pt x="1058" y="52"/>
                      <a:pt x="996" y="1"/>
                      <a:pt x="934"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150;p55">
                <a:extLst>
                  <a:ext uri="{FF2B5EF4-FFF2-40B4-BE49-F238E27FC236}">
                    <a16:creationId xmlns:a16="http://schemas.microsoft.com/office/drawing/2014/main" id="{221BDFB2-7D02-405F-8D6E-8B114B0AF8A4}"/>
                  </a:ext>
                </a:extLst>
              </p:cNvPr>
              <p:cNvSpPr/>
              <p:nvPr/>
            </p:nvSpPr>
            <p:spPr>
              <a:xfrm>
                <a:off x="4003350" y="3190950"/>
                <a:ext cx="63825" cy="13425"/>
              </a:xfrm>
              <a:custGeom>
                <a:avLst/>
                <a:gdLst/>
                <a:ahLst/>
                <a:cxnLst/>
                <a:rect l="l" t="t" r="r" b="b"/>
                <a:pathLst>
                  <a:path w="2553" h="537" extrusionOk="0">
                    <a:moveTo>
                      <a:pt x="161" y="0"/>
                    </a:moveTo>
                    <a:cubicBezTo>
                      <a:pt x="46" y="0"/>
                      <a:pt x="1" y="172"/>
                      <a:pt x="124" y="217"/>
                    </a:cubicBezTo>
                    <a:cubicBezTo>
                      <a:pt x="686" y="369"/>
                      <a:pt x="1347" y="537"/>
                      <a:pt x="1967" y="537"/>
                    </a:cubicBezTo>
                    <a:cubicBezTo>
                      <a:pt x="2122" y="537"/>
                      <a:pt x="2274" y="526"/>
                      <a:pt x="2422" y="502"/>
                    </a:cubicBezTo>
                    <a:cubicBezTo>
                      <a:pt x="2553" y="467"/>
                      <a:pt x="2553" y="241"/>
                      <a:pt x="2422" y="229"/>
                    </a:cubicBezTo>
                    <a:cubicBezTo>
                      <a:pt x="1672" y="121"/>
                      <a:pt x="934" y="169"/>
                      <a:pt x="184" y="2"/>
                    </a:cubicBezTo>
                    <a:cubicBezTo>
                      <a:pt x="176" y="1"/>
                      <a:pt x="169" y="0"/>
                      <a:pt x="16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151;p55">
                <a:extLst>
                  <a:ext uri="{FF2B5EF4-FFF2-40B4-BE49-F238E27FC236}">
                    <a16:creationId xmlns:a16="http://schemas.microsoft.com/office/drawing/2014/main" id="{029495F8-CBB7-4764-8FC0-5D77226E5BAD}"/>
                  </a:ext>
                </a:extLst>
              </p:cNvPr>
              <p:cNvSpPr/>
              <p:nvPr/>
            </p:nvSpPr>
            <p:spPr>
              <a:xfrm>
                <a:off x="4021800" y="3173675"/>
                <a:ext cx="52825" cy="14100"/>
              </a:xfrm>
              <a:custGeom>
                <a:avLst/>
                <a:gdLst/>
                <a:ahLst/>
                <a:cxnLst/>
                <a:rect l="l" t="t" r="r" b="b"/>
                <a:pathLst>
                  <a:path w="2113" h="564" extrusionOk="0">
                    <a:moveTo>
                      <a:pt x="137" y="1"/>
                    </a:moveTo>
                    <a:cubicBezTo>
                      <a:pt x="35" y="1"/>
                      <a:pt x="0" y="148"/>
                      <a:pt x="101" y="181"/>
                    </a:cubicBezTo>
                    <a:cubicBezTo>
                      <a:pt x="614" y="349"/>
                      <a:pt x="1220" y="563"/>
                      <a:pt x="1772" y="563"/>
                    </a:cubicBezTo>
                    <a:cubicBezTo>
                      <a:pt x="1847" y="563"/>
                      <a:pt x="1921" y="559"/>
                      <a:pt x="1994" y="551"/>
                    </a:cubicBezTo>
                    <a:cubicBezTo>
                      <a:pt x="2077" y="539"/>
                      <a:pt x="2113" y="420"/>
                      <a:pt x="2017" y="384"/>
                    </a:cubicBezTo>
                    <a:cubicBezTo>
                      <a:pt x="1720" y="301"/>
                      <a:pt x="1398" y="277"/>
                      <a:pt x="1089" y="217"/>
                    </a:cubicBezTo>
                    <a:cubicBezTo>
                      <a:pt x="767" y="158"/>
                      <a:pt x="458" y="86"/>
                      <a:pt x="160" y="3"/>
                    </a:cubicBezTo>
                    <a:cubicBezTo>
                      <a:pt x="152" y="1"/>
                      <a:pt x="145" y="1"/>
                      <a:pt x="13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152;p55">
                <a:extLst>
                  <a:ext uri="{FF2B5EF4-FFF2-40B4-BE49-F238E27FC236}">
                    <a16:creationId xmlns:a16="http://schemas.microsoft.com/office/drawing/2014/main" id="{513B99AD-46F7-4A8C-A79B-4B8D458AD733}"/>
                  </a:ext>
                </a:extLst>
              </p:cNvPr>
              <p:cNvSpPr/>
              <p:nvPr/>
            </p:nvSpPr>
            <p:spPr>
              <a:xfrm>
                <a:off x="4043850" y="3161775"/>
                <a:ext cx="39125" cy="12225"/>
              </a:xfrm>
              <a:custGeom>
                <a:avLst/>
                <a:gdLst/>
                <a:ahLst/>
                <a:cxnLst/>
                <a:rect l="l" t="t" r="r" b="b"/>
                <a:pathLst>
                  <a:path w="1565" h="489" extrusionOk="0">
                    <a:moveTo>
                      <a:pt x="186" y="1"/>
                    </a:moveTo>
                    <a:cubicBezTo>
                      <a:pt x="57" y="1"/>
                      <a:pt x="0" y="206"/>
                      <a:pt x="147" y="229"/>
                    </a:cubicBezTo>
                    <a:cubicBezTo>
                      <a:pt x="373" y="288"/>
                      <a:pt x="635" y="336"/>
                      <a:pt x="873" y="396"/>
                    </a:cubicBezTo>
                    <a:cubicBezTo>
                      <a:pt x="1038" y="434"/>
                      <a:pt x="1202" y="489"/>
                      <a:pt x="1366" y="489"/>
                    </a:cubicBezTo>
                    <a:cubicBezTo>
                      <a:pt x="1404" y="489"/>
                      <a:pt x="1443" y="486"/>
                      <a:pt x="1481" y="479"/>
                    </a:cubicBezTo>
                    <a:cubicBezTo>
                      <a:pt x="1564" y="455"/>
                      <a:pt x="1564" y="324"/>
                      <a:pt x="1516" y="276"/>
                    </a:cubicBezTo>
                    <a:cubicBezTo>
                      <a:pt x="1338" y="157"/>
                      <a:pt x="1112" y="157"/>
                      <a:pt x="897" y="122"/>
                    </a:cubicBezTo>
                    <a:cubicBezTo>
                      <a:pt x="659" y="74"/>
                      <a:pt x="445" y="38"/>
                      <a:pt x="207" y="3"/>
                    </a:cubicBezTo>
                    <a:cubicBezTo>
                      <a:pt x="200" y="1"/>
                      <a:pt x="193" y="1"/>
                      <a:pt x="18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153;p55">
                <a:extLst>
                  <a:ext uri="{FF2B5EF4-FFF2-40B4-BE49-F238E27FC236}">
                    <a16:creationId xmlns:a16="http://schemas.microsoft.com/office/drawing/2014/main" id="{30A3D7AF-DD85-4F19-87C6-262789656928}"/>
                  </a:ext>
                </a:extLst>
              </p:cNvPr>
              <p:cNvSpPr/>
              <p:nvPr/>
            </p:nvSpPr>
            <p:spPr>
              <a:xfrm>
                <a:off x="4062500" y="3141275"/>
                <a:ext cx="18425" cy="7875"/>
              </a:xfrm>
              <a:custGeom>
                <a:avLst/>
                <a:gdLst/>
                <a:ahLst/>
                <a:cxnLst/>
                <a:rect l="l" t="t" r="r" b="b"/>
                <a:pathLst>
                  <a:path w="737" h="315" extrusionOk="0">
                    <a:moveTo>
                      <a:pt x="139" y="0"/>
                    </a:moveTo>
                    <a:cubicBezTo>
                      <a:pt x="30" y="0"/>
                      <a:pt x="0" y="157"/>
                      <a:pt x="104" y="192"/>
                    </a:cubicBezTo>
                    <a:cubicBezTo>
                      <a:pt x="258" y="239"/>
                      <a:pt x="425" y="263"/>
                      <a:pt x="568" y="311"/>
                    </a:cubicBezTo>
                    <a:cubicBezTo>
                      <a:pt x="578" y="314"/>
                      <a:pt x="587" y="315"/>
                      <a:pt x="596" y="315"/>
                    </a:cubicBezTo>
                    <a:cubicBezTo>
                      <a:pt x="696" y="315"/>
                      <a:pt x="737" y="142"/>
                      <a:pt x="628" y="120"/>
                    </a:cubicBezTo>
                    <a:cubicBezTo>
                      <a:pt x="473" y="73"/>
                      <a:pt x="318" y="49"/>
                      <a:pt x="151" y="1"/>
                    </a:cubicBezTo>
                    <a:cubicBezTo>
                      <a:pt x="147" y="1"/>
                      <a:pt x="143" y="0"/>
                      <a:pt x="13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154;p55">
                <a:extLst>
                  <a:ext uri="{FF2B5EF4-FFF2-40B4-BE49-F238E27FC236}">
                    <a16:creationId xmlns:a16="http://schemas.microsoft.com/office/drawing/2014/main" id="{6FC4A763-D22D-439B-83F8-941C4EB0C19E}"/>
                  </a:ext>
                </a:extLst>
              </p:cNvPr>
              <p:cNvSpPr/>
              <p:nvPr/>
            </p:nvSpPr>
            <p:spPr>
              <a:xfrm>
                <a:off x="4076400" y="3131175"/>
                <a:ext cx="2700" cy="2400"/>
              </a:xfrm>
              <a:custGeom>
                <a:avLst/>
                <a:gdLst/>
                <a:ahLst/>
                <a:cxnLst/>
                <a:rect l="l" t="t" r="r" b="b"/>
                <a:pathLst>
                  <a:path w="108" h="96" extrusionOk="0">
                    <a:moveTo>
                      <a:pt x="48" y="0"/>
                    </a:moveTo>
                    <a:cubicBezTo>
                      <a:pt x="0" y="0"/>
                      <a:pt x="0" y="96"/>
                      <a:pt x="48" y="96"/>
                    </a:cubicBezTo>
                    <a:cubicBezTo>
                      <a:pt x="107" y="96"/>
                      <a:pt x="107" y="0"/>
                      <a:pt x="48"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155;p55">
                <a:extLst>
                  <a:ext uri="{FF2B5EF4-FFF2-40B4-BE49-F238E27FC236}">
                    <a16:creationId xmlns:a16="http://schemas.microsoft.com/office/drawing/2014/main" id="{A68F8B29-871F-4416-87F1-E790BC41C7B5}"/>
                  </a:ext>
                </a:extLst>
              </p:cNvPr>
              <p:cNvSpPr/>
              <p:nvPr/>
            </p:nvSpPr>
            <p:spPr>
              <a:xfrm>
                <a:off x="4077275" y="3126100"/>
                <a:ext cx="625" cy="625"/>
              </a:xfrm>
              <a:custGeom>
                <a:avLst/>
                <a:gdLst/>
                <a:ahLst/>
                <a:cxnLst/>
                <a:rect l="l" t="t" r="r" b="b"/>
                <a:pathLst>
                  <a:path w="25" h="25" extrusionOk="0">
                    <a:moveTo>
                      <a:pt x="13" y="1"/>
                    </a:moveTo>
                    <a:cubicBezTo>
                      <a:pt x="1" y="1"/>
                      <a:pt x="1" y="25"/>
                      <a:pt x="13" y="25"/>
                    </a:cubicBezTo>
                    <a:cubicBezTo>
                      <a:pt x="25" y="25"/>
                      <a:pt x="25" y="1"/>
                      <a:pt x="1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156;p55">
                <a:extLst>
                  <a:ext uri="{FF2B5EF4-FFF2-40B4-BE49-F238E27FC236}">
                    <a16:creationId xmlns:a16="http://schemas.microsoft.com/office/drawing/2014/main" id="{5FE7158D-BFBA-431A-8773-FB3CE63883A8}"/>
                  </a:ext>
                </a:extLst>
              </p:cNvPr>
              <p:cNvSpPr/>
              <p:nvPr/>
            </p:nvSpPr>
            <p:spPr>
              <a:xfrm>
                <a:off x="4309750" y="2626950"/>
                <a:ext cx="4500" cy="3575"/>
              </a:xfrm>
              <a:custGeom>
                <a:avLst/>
                <a:gdLst/>
                <a:ahLst/>
                <a:cxnLst/>
                <a:rect l="l" t="t" r="r" b="b"/>
                <a:pathLst>
                  <a:path w="180" h="143" extrusionOk="0">
                    <a:moveTo>
                      <a:pt x="84" y="0"/>
                    </a:moveTo>
                    <a:cubicBezTo>
                      <a:pt x="1" y="0"/>
                      <a:pt x="1" y="143"/>
                      <a:pt x="84" y="143"/>
                    </a:cubicBezTo>
                    <a:cubicBezTo>
                      <a:pt x="179" y="143"/>
                      <a:pt x="179" y="0"/>
                      <a:pt x="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7157;p55">
                <a:extLst>
                  <a:ext uri="{FF2B5EF4-FFF2-40B4-BE49-F238E27FC236}">
                    <a16:creationId xmlns:a16="http://schemas.microsoft.com/office/drawing/2014/main" id="{A6DF716F-0DE0-47F1-8178-C82524F9BA99}"/>
                  </a:ext>
                </a:extLst>
              </p:cNvPr>
              <p:cNvSpPr/>
              <p:nvPr/>
            </p:nvSpPr>
            <p:spPr>
              <a:xfrm>
                <a:off x="4093325" y="2379900"/>
                <a:ext cx="147700" cy="48350"/>
              </a:xfrm>
              <a:custGeom>
                <a:avLst/>
                <a:gdLst/>
                <a:ahLst/>
                <a:cxnLst/>
                <a:rect l="l" t="t" r="r" b="b"/>
                <a:pathLst>
                  <a:path w="5908" h="1934" extrusionOk="0">
                    <a:moveTo>
                      <a:pt x="178" y="1"/>
                    </a:moveTo>
                    <a:cubicBezTo>
                      <a:pt x="64" y="1"/>
                      <a:pt x="0" y="169"/>
                      <a:pt x="109" y="238"/>
                    </a:cubicBezTo>
                    <a:cubicBezTo>
                      <a:pt x="1688" y="1238"/>
                      <a:pt x="3537" y="1934"/>
                      <a:pt x="5420" y="1934"/>
                    </a:cubicBezTo>
                    <a:cubicBezTo>
                      <a:pt x="5511" y="1934"/>
                      <a:pt x="5602" y="1932"/>
                      <a:pt x="5693" y="1929"/>
                    </a:cubicBezTo>
                    <a:cubicBezTo>
                      <a:pt x="5907" y="1905"/>
                      <a:pt x="5907" y="1631"/>
                      <a:pt x="5693" y="1595"/>
                    </a:cubicBezTo>
                    <a:cubicBezTo>
                      <a:pt x="3728" y="1405"/>
                      <a:pt x="1978" y="1036"/>
                      <a:pt x="252" y="24"/>
                    </a:cubicBezTo>
                    <a:cubicBezTo>
                      <a:pt x="226" y="8"/>
                      <a:pt x="201" y="1"/>
                      <a:pt x="1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7158;p55">
                <a:extLst>
                  <a:ext uri="{FF2B5EF4-FFF2-40B4-BE49-F238E27FC236}">
                    <a16:creationId xmlns:a16="http://schemas.microsoft.com/office/drawing/2014/main" id="{F9123509-13EA-4A1D-8254-1EC262C2292C}"/>
                  </a:ext>
                </a:extLst>
              </p:cNvPr>
              <p:cNvSpPr/>
              <p:nvPr/>
            </p:nvSpPr>
            <p:spPr>
              <a:xfrm>
                <a:off x="4150575" y="2380275"/>
                <a:ext cx="90725" cy="30950"/>
              </a:xfrm>
              <a:custGeom>
                <a:avLst/>
                <a:gdLst/>
                <a:ahLst/>
                <a:cxnLst/>
                <a:rect l="l" t="t" r="r" b="b"/>
                <a:pathLst>
                  <a:path w="3629" h="1238" extrusionOk="0">
                    <a:moveTo>
                      <a:pt x="150" y="0"/>
                    </a:moveTo>
                    <a:cubicBezTo>
                      <a:pt x="61" y="0"/>
                      <a:pt x="1" y="132"/>
                      <a:pt x="105" y="164"/>
                    </a:cubicBezTo>
                    <a:cubicBezTo>
                      <a:pt x="1153" y="640"/>
                      <a:pt x="2343" y="1116"/>
                      <a:pt x="3522" y="1235"/>
                    </a:cubicBezTo>
                    <a:cubicBezTo>
                      <a:pt x="3530" y="1237"/>
                      <a:pt x="3537" y="1238"/>
                      <a:pt x="3543" y="1238"/>
                    </a:cubicBezTo>
                    <a:cubicBezTo>
                      <a:pt x="3629" y="1238"/>
                      <a:pt x="3624" y="1102"/>
                      <a:pt x="3558" y="1080"/>
                    </a:cubicBezTo>
                    <a:cubicBezTo>
                      <a:pt x="2427" y="723"/>
                      <a:pt x="1296" y="485"/>
                      <a:pt x="188" y="9"/>
                    </a:cubicBezTo>
                    <a:cubicBezTo>
                      <a:pt x="175" y="3"/>
                      <a:pt x="162" y="0"/>
                      <a:pt x="150"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7159;p55">
                <a:extLst>
                  <a:ext uri="{FF2B5EF4-FFF2-40B4-BE49-F238E27FC236}">
                    <a16:creationId xmlns:a16="http://schemas.microsoft.com/office/drawing/2014/main" id="{B6699F90-AB2B-49E2-B912-AC593EC6D208}"/>
                  </a:ext>
                </a:extLst>
              </p:cNvPr>
              <p:cNvSpPr/>
              <p:nvPr/>
            </p:nvSpPr>
            <p:spPr>
              <a:xfrm>
                <a:off x="4171325" y="2364800"/>
                <a:ext cx="67025" cy="23750"/>
              </a:xfrm>
              <a:custGeom>
                <a:avLst/>
                <a:gdLst/>
                <a:ahLst/>
                <a:cxnLst/>
                <a:rect l="l" t="t" r="r" b="b"/>
                <a:pathLst>
                  <a:path w="2681" h="950" extrusionOk="0">
                    <a:moveTo>
                      <a:pt x="132" y="1"/>
                    </a:moveTo>
                    <a:cubicBezTo>
                      <a:pt x="46" y="1"/>
                      <a:pt x="0" y="145"/>
                      <a:pt x="85" y="187"/>
                    </a:cubicBezTo>
                    <a:cubicBezTo>
                      <a:pt x="847" y="521"/>
                      <a:pt x="1728" y="902"/>
                      <a:pt x="2573" y="949"/>
                    </a:cubicBezTo>
                    <a:cubicBezTo>
                      <a:pt x="2680" y="949"/>
                      <a:pt x="2680" y="818"/>
                      <a:pt x="2609" y="771"/>
                    </a:cubicBezTo>
                    <a:cubicBezTo>
                      <a:pt x="1799" y="473"/>
                      <a:pt x="966" y="330"/>
                      <a:pt x="168" y="9"/>
                    </a:cubicBezTo>
                    <a:cubicBezTo>
                      <a:pt x="155" y="3"/>
                      <a:pt x="144" y="1"/>
                      <a:pt x="13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7160;p55">
                <a:extLst>
                  <a:ext uri="{FF2B5EF4-FFF2-40B4-BE49-F238E27FC236}">
                    <a16:creationId xmlns:a16="http://schemas.microsoft.com/office/drawing/2014/main" id="{F0ABD993-C8F3-4EA9-B32F-9E7C2AC4065D}"/>
                  </a:ext>
                </a:extLst>
              </p:cNvPr>
              <p:cNvSpPr/>
              <p:nvPr/>
            </p:nvSpPr>
            <p:spPr>
              <a:xfrm>
                <a:off x="4193850" y="2359000"/>
                <a:ext cx="44775" cy="12025"/>
              </a:xfrm>
              <a:custGeom>
                <a:avLst/>
                <a:gdLst/>
                <a:ahLst/>
                <a:cxnLst/>
                <a:rect l="l" t="t" r="r" b="b"/>
                <a:pathLst>
                  <a:path w="1791" h="481" extrusionOk="0">
                    <a:moveTo>
                      <a:pt x="163" y="1"/>
                    </a:moveTo>
                    <a:cubicBezTo>
                      <a:pt x="47" y="1"/>
                      <a:pt x="0" y="184"/>
                      <a:pt x="124" y="229"/>
                    </a:cubicBezTo>
                    <a:cubicBezTo>
                      <a:pt x="509" y="369"/>
                      <a:pt x="945" y="481"/>
                      <a:pt x="1364" y="481"/>
                    </a:cubicBezTo>
                    <a:cubicBezTo>
                      <a:pt x="1476" y="481"/>
                      <a:pt x="1587" y="473"/>
                      <a:pt x="1696" y="455"/>
                    </a:cubicBezTo>
                    <a:cubicBezTo>
                      <a:pt x="1791" y="443"/>
                      <a:pt x="1791" y="288"/>
                      <a:pt x="1696" y="276"/>
                    </a:cubicBezTo>
                    <a:cubicBezTo>
                      <a:pt x="1196" y="181"/>
                      <a:pt x="696" y="169"/>
                      <a:pt x="184" y="3"/>
                    </a:cubicBezTo>
                    <a:cubicBezTo>
                      <a:pt x="176" y="1"/>
                      <a:pt x="169" y="1"/>
                      <a:pt x="16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7161;p55">
                <a:extLst>
                  <a:ext uri="{FF2B5EF4-FFF2-40B4-BE49-F238E27FC236}">
                    <a16:creationId xmlns:a16="http://schemas.microsoft.com/office/drawing/2014/main" id="{267FB10C-0D43-4254-9516-9D064F23F931}"/>
                  </a:ext>
                </a:extLst>
              </p:cNvPr>
              <p:cNvSpPr/>
              <p:nvPr/>
            </p:nvSpPr>
            <p:spPr>
              <a:xfrm>
                <a:off x="4205050" y="2341925"/>
                <a:ext cx="31550" cy="11300"/>
              </a:xfrm>
              <a:custGeom>
                <a:avLst/>
                <a:gdLst/>
                <a:ahLst/>
                <a:cxnLst/>
                <a:rect l="l" t="t" r="r" b="b"/>
                <a:pathLst>
                  <a:path w="1262" h="452" extrusionOk="0">
                    <a:moveTo>
                      <a:pt x="159" y="0"/>
                    </a:moveTo>
                    <a:cubicBezTo>
                      <a:pt x="36" y="0"/>
                      <a:pt x="0" y="190"/>
                      <a:pt x="140" y="233"/>
                    </a:cubicBezTo>
                    <a:cubicBezTo>
                      <a:pt x="450" y="316"/>
                      <a:pt x="760" y="412"/>
                      <a:pt x="1069" y="447"/>
                    </a:cubicBezTo>
                    <a:cubicBezTo>
                      <a:pt x="1081" y="450"/>
                      <a:pt x="1092" y="452"/>
                      <a:pt x="1102" y="452"/>
                    </a:cubicBezTo>
                    <a:cubicBezTo>
                      <a:pt x="1220" y="452"/>
                      <a:pt x="1261" y="278"/>
                      <a:pt x="1141" y="245"/>
                    </a:cubicBezTo>
                    <a:cubicBezTo>
                      <a:pt x="843" y="138"/>
                      <a:pt x="510" y="78"/>
                      <a:pt x="200" y="7"/>
                    </a:cubicBezTo>
                    <a:cubicBezTo>
                      <a:pt x="185" y="2"/>
                      <a:pt x="172" y="0"/>
                      <a:pt x="15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7162;p55">
                <a:extLst>
                  <a:ext uri="{FF2B5EF4-FFF2-40B4-BE49-F238E27FC236}">
                    <a16:creationId xmlns:a16="http://schemas.microsoft.com/office/drawing/2014/main" id="{5BB20A2E-979F-45B2-A45B-CD5340B59A49}"/>
                  </a:ext>
                </a:extLst>
              </p:cNvPr>
              <p:cNvSpPr/>
              <p:nvPr/>
            </p:nvSpPr>
            <p:spPr>
              <a:xfrm>
                <a:off x="4226100" y="2321250"/>
                <a:ext cx="7475" cy="5975"/>
              </a:xfrm>
              <a:custGeom>
                <a:avLst/>
                <a:gdLst/>
                <a:ahLst/>
                <a:cxnLst/>
                <a:rect l="l" t="t" r="r" b="b"/>
                <a:pathLst>
                  <a:path w="299" h="239" extrusionOk="0">
                    <a:moveTo>
                      <a:pt x="144" y="0"/>
                    </a:moveTo>
                    <a:cubicBezTo>
                      <a:pt x="1" y="0"/>
                      <a:pt x="1" y="239"/>
                      <a:pt x="144" y="239"/>
                    </a:cubicBezTo>
                    <a:cubicBezTo>
                      <a:pt x="299" y="239"/>
                      <a:pt x="299" y="0"/>
                      <a:pt x="14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7163;p55">
                <a:extLst>
                  <a:ext uri="{FF2B5EF4-FFF2-40B4-BE49-F238E27FC236}">
                    <a16:creationId xmlns:a16="http://schemas.microsoft.com/office/drawing/2014/main" id="{9EB96B54-B781-4DAF-A131-73AFA04BCF48}"/>
                  </a:ext>
                </a:extLst>
              </p:cNvPr>
              <p:cNvSpPr/>
              <p:nvPr/>
            </p:nvSpPr>
            <p:spPr>
              <a:xfrm>
                <a:off x="4794325" y="3185650"/>
                <a:ext cx="51825" cy="8550"/>
              </a:xfrm>
              <a:custGeom>
                <a:avLst/>
                <a:gdLst/>
                <a:ahLst/>
                <a:cxnLst/>
                <a:rect l="l" t="t" r="r" b="b"/>
                <a:pathLst>
                  <a:path w="2073" h="342" extrusionOk="0">
                    <a:moveTo>
                      <a:pt x="156" y="0"/>
                    </a:moveTo>
                    <a:cubicBezTo>
                      <a:pt x="1" y="0"/>
                      <a:pt x="1" y="238"/>
                      <a:pt x="156" y="238"/>
                    </a:cubicBezTo>
                    <a:cubicBezTo>
                      <a:pt x="650" y="268"/>
                      <a:pt x="1152" y="341"/>
                      <a:pt x="1641" y="341"/>
                    </a:cubicBezTo>
                    <a:cubicBezTo>
                      <a:pt x="1730" y="341"/>
                      <a:pt x="1818" y="339"/>
                      <a:pt x="1906" y="333"/>
                    </a:cubicBezTo>
                    <a:cubicBezTo>
                      <a:pt x="2025" y="333"/>
                      <a:pt x="2073" y="131"/>
                      <a:pt x="1942" y="119"/>
                    </a:cubicBezTo>
                    <a:cubicBezTo>
                      <a:pt x="1358" y="24"/>
                      <a:pt x="751" y="24"/>
                      <a:pt x="156"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7164;p55">
                <a:extLst>
                  <a:ext uri="{FF2B5EF4-FFF2-40B4-BE49-F238E27FC236}">
                    <a16:creationId xmlns:a16="http://schemas.microsoft.com/office/drawing/2014/main" id="{2C357663-D06E-4A29-A535-880A2B6B93C4}"/>
                  </a:ext>
                </a:extLst>
              </p:cNvPr>
              <p:cNvSpPr/>
              <p:nvPr/>
            </p:nvSpPr>
            <p:spPr>
              <a:xfrm>
                <a:off x="4815475" y="3159150"/>
                <a:ext cx="27400" cy="5675"/>
              </a:xfrm>
              <a:custGeom>
                <a:avLst/>
                <a:gdLst/>
                <a:ahLst/>
                <a:cxnLst/>
                <a:rect l="l" t="t" r="r" b="b"/>
                <a:pathLst>
                  <a:path w="1096" h="227" extrusionOk="0">
                    <a:moveTo>
                      <a:pt x="941" y="0"/>
                    </a:moveTo>
                    <a:cubicBezTo>
                      <a:pt x="679" y="0"/>
                      <a:pt x="393" y="0"/>
                      <a:pt x="131" y="12"/>
                    </a:cubicBezTo>
                    <a:cubicBezTo>
                      <a:pt x="128" y="12"/>
                      <a:pt x="124" y="12"/>
                      <a:pt x="120" y="12"/>
                    </a:cubicBezTo>
                    <a:cubicBezTo>
                      <a:pt x="0" y="12"/>
                      <a:pt x="4" y="203"/>
                      <a:pt x="131" y="203"/>
                    </a:cubicBezTo>
                    <a:cubicBezTo>
                      <a:pt x="393" y="203"/>
                      <a:pt x="679" y="203"/>
                      <a:pt x="941" y="227"/>
                    </a:cubicBezTo>
                    <a:cubicBezTo>
                      <a:pt x="1096" y="227"/>
                      <a:pt x="1096" y="0"/>
                      <a:pt x="94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7165;p55">
                <a:extLst>
                  <a:ext uri="{FF2B5EF4-FFF2-40B4-BE49-F238E27FC236}">
                    <a16:creationId xmlns:a16="http://schemas.microsoft.com/office/drawing/2014/main" id="{D6DED2C6-F08D-4B9E-87A1-A690A39A48C7}"/>
                  </a:ext>
                </a:extLst>
              </p:cNvPr>
              <p:cNvSpPr/>
              <p:nvPr/>
            </p:nvSpPr>
            <p:spPr>
              <a:xfrm>
                <a:off x="4832450" y="3141875"/>
                <a:ext cx="15775" cy="10750"/>
              </a:xfrm>
              <a:custGeom>
                <a:avLst/>
                <a:gdLst/>
                <a:ahLst/>
                <a:cxnLst/>
                <a:rect l="l" t="t" r="r" b="b"/>
                <a:pathLst>
                  <a:path w="631" h="430" extrusionOk="0">
                    <a:moveTo>
                      <a:pt x="381" y="0"/>
                    </a:moveTo>
                    <a:cubicBezTo>
                      <a:pt x="358" y="0"/>
                      <a:pt x="333" y="11"/>
                      <a:pt x="310" y="37"/>
                    </a:cubicBezTo>
                    <a:lnTo>
                      <a:pt x="190" y="156"/>
                    </a:lnTo>
                    <a:cubicBezTo>
                      <a:pt x="167" y="179"/>
                      <a:pt x="167" y="191"/>
                      <a:pt x="167" y="227"/>
                    </a:cubicBezTo>
                    <a:lnTo>
                      <a:pt x="131" y="227"/>
                    </a:lnTo>
                    <a:cubicBezTo>
                      <a:pt x="127" y="227"/>
                      <a:pt x="124" y="227"/>
                      <a:pt x="121" y="227"/>
                    </a:cubicBezTo>
                    <a:cubicBezTo>
                      <a:pt x="0" y="227"/>
                      <a:pt x="4" y="430"/>
                      <a:pt x="155" y="430"/>
                    </a:cubicBezTo>
                    <a:cubicBezTo>
                      <a:pt x="262" y="430"/>
                      <a:pt x="381" y="430"/>
                      <a:pt x="512" y="418"/>
                    </a:cubicBezTo>
                    <a:cubicBezTo>
                      <a:pt x="631" y="406"/>
                      <a:pt x="631" y="239"/>
                      <a:pt x="512" y="227"/>
                    </a:cubicBezTo>
                    <a:lnTo>
                      <a:pt x="393" y="227"/>
                    </a:lnTo>
                    <a:lnTo>
                      <a:pt x="452" y="168"/>
                    </a:lnTo>
                    <a:cubicBezTo>
                      <a:pt x="516" y="104"/>
                      <a:pt x="456" y="0"/>
                      <a:pt x="38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7166;p55">
                <a:extLst>
                  <a:ext uri="{FF2B5EF4-FFF2-40B4-BE49-F238E27FC236}">
                    <a16:creationId xmlns:a16="http://schemas.microsoft.com/office/drawing/2014/main" id="{C49A4CC9-C500-454F-963E-876D5029E7E8}"/>
                  </a:ext>
                </a:extLst>
              </p:cNvPr>
              <p:cNvSpPr/>
              <p:nvPr/>
            </p:nvSpPr>
            <p:spPr>
              <a:xfrm>
                <a:off x="4797025" y="2262875"/>
                <a:ext cx="42875" cy="8975"/>
              </a:xfrm>
              <a:custGeom>
                <a:avLst/>
                <a:gdLst/>
                <a:ahLst/>
                <a:cxnLst/>
                <a:rect l="l" t="t" r="r" b="b"/>
                <a:pathLst>
                  <a:path w="1715" h="359" extrusionOk="0">
                    <a:moveTo>
                      <a:pt x="124" y="0"/>
                    </a:moveTo>
                    <a:cubicBezTo>
                      <a:pt x="0" y="0"/>
                      <a:pt x="7" y="217"/>
                      <a:pt x="155" y="240"/>
                    </a:cubicBezTo>
                    <a:cubicBezTo>
                      <a:pt x="607" y="276"/>
                      <a:pt x="1084" y="335"/>
                      <a:pt x="1548" y="359"/>
                    </a:cubicBezTo>
                    <a:cubicBezTo>
                      <a:pt x="1691" y="359"/>
                      <a:pt x="1715" y="145"/>
                      <a:pt x="1584" y="121"/>
                    </a:cubicBezTo>
                    <a:cubicBezTo>
                      <a:pt x="1107" y="38"/>
                      <a:pt x="631" y="26"/>
                      <a:pt x="143" y="2"/>
                    </a:cubicBezTo>
                    <a:cubicBezTo>
                      <a:pt x="136" y="1"/>
                      <a:pt x="130" y="0"/>
                      <a:pt x="12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7167;p55">
                <a:extLst>
                  <a:ext uri="{FF2B5EF4-FFF2-40B4-BE49-F238E27FC236}">
                    <a16:creationId xmlns:a16="http://schemas.microsoft.com/office/drawing/2014/main" id="{5A0087A2-65C7-4195-BFF5-E96509CD0C0B}"/>
                  </a:ext>
                </a:extLst>
              </p:cNvPr>
              <p:cNvSpPr/>
              <p:nvPr/>
            </p:nvSpPr>
            <p:spPr>
              <a:xfrm>
                <a:off x="4814575" y="2250075"/>
                <a:ext cx="31575" cy="7250"/>
              </a:xfrm>
              <a:custGeom>
                <a:avLst/>
                <a:gdLst/>
                <a:ahLst/>
                <a:cxnLst/>
                <a:rect l="l" t="t" r="r" b="b"/>
                <a:pathLst>
                  <a:path w="1263" h="290" extrusionOk="0">
                    <a:moveTo>
                      <a:pt x="703" y="0"/>
                    </a:moveTo>
                    <a:cubicBezTo>
                      <a:pt x="525" y="0"/>
                      <a:pt x="346" y="7"/>
                      <a:pt x="167" y="14"/>
                    </a:cubicBezTo>
                    <a:cubicBezTo>
                      <a:pt x="1" y="14"/>
                      <a:pt x="1" y="276"/>
                      <a:pt x="167" y="276"/>
                    </a:cubicBezTo>
                    <a:cubicBezTo>
                      <a:pt x="346" y="283"/>
                      <a:pt x="525" y="289"/>
                      <a:pt x="703" y="289"/>
                    </a:cubicBezTo>
                    <a:cubicBezTo>
                      <a:pt x="834" y="289"/>
                      <a:pt x="965" y="286"/>
                      <a:pt x="1096" y="276"/>
                    </a:cubicBezTo>
                    <a:cubicBezTo>
                      <a:pt x="1263" y="252"/>
                      <a:pt x="1263" y="38"/>
                      <a:pt x="1096" y="14"/>
                    </a:cubicBezTo>
                    <a:cubicBezTo>
                      <a:pt x="965" y="4"/>
                      <a:pt x="834" y="0"/>
                      <a:pt x="70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7168;p55">
                <a:extLst>
                  <a:ext uri="{FF2B5EF4-FFF2-40B4-BE49-F238E27FC236}">
                    <a16:creationId xmlns:a16="http://schemas.microsoft.com/office/drawing/2014/main" id="{DD145644-FE37-4A8E-A096-47900233E506}"/>
                  </a:ext>
                </a:extLst>
              </p:cNvPr>
              <p:cNvSpPr/>
              <p:nvPr/>
            </p:nvSpPr>
            <p:spPr>
              <a:xfrm>
                <a:off x="4826575" y="2238850"/>
                <a:ext cx="15825" cy="7775"/>
              </a:xfrm>
              <a:custGeom>
                <a:avLst/>
                <a:gdLst/>
                <a:ahLst/>
                <a:cxnLst/>
                <a:rect l="l" t="t" r="r" b="b"/>
                <a:pathLst>
                  <a:path w="633" h="311" extrusionOk="0">
                    <a:moveTo>
                      <a:pt x="146" y="1"/>
                    </a:moveTo>
                    <a:cubicBezTo>
                      <a:pt x="43" y="1"/>
                      <a:pt x="1" y="192"/>
                      <a:pt x="128" y="213"/>
                    </a:cubicBezTo>
                    <a:lnTo>
                      <a:pt x="485" y="308"/>
                    </a:lnTo>
                    <a:cubicBezTo>
                      <a:pt x="493" y="310"/>
                      <a:pt x="500" y="310"/>
                      <a:pt x="508" y="310"/>
                    </a:cubicBezTo>
                    <a:cubicBezTo>
                      <a:pt x="608" y="310"/>
                      <a:pt x="633" y="164"/>
                      <a:pt x="533" y="141"/>
                    </a:cubicBezTo>
                    <a:cubicBezTo>
                      <a:pt x="414" y="94"/>
                      <a:pt x="306" y="46"/>
                      <a:pt x="187" y="10"/>
                    </a:cubicBezTo>
                    <a:cubicBezTo>
                      <a:pt x="173" y="4"/>
                      <a:pt x="159" y="1"/>
                      <a:pt x="14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7169;p55">
                <a:extLst>
                  <a:ext uri="{FF2B5EF4-FFF2-40B4-BE49-F238E27FC236}">
                    <a16:creationId xmlns:a16="http://schemas.microsoft.com/office/drawing/2014/main" id="{D3E150BD-899B-4488-82DE-E7492FB6C7B7}"/>
                  </a:ext>
                </a:extLst>
              </p:cNvPr>
              <p:cNvSpPr/>
              <p:nvPr/>
            </p:nvSpPr>
            <p:spPr>
              <a:xfrm>
                <a:off x="4841075" y="2229875"/>
                <a:ext cx="7750" cy="6275"/>
              </a:xfrm>
              <a:custGeom>
                <a:avLst/>
                <a:gdLst/>
                <a:ahLst/>
                <a:cxnLst/>
                <a:rect l="l" t="t" r="r" b="b"/>
                <a:pathLst>
                  <a:path w="310" h="251" extrusionOk="0">
                    <a:moveTo>
                      <a:pt x="167" y="0"/>
                    </a:moveTo>
                    <a:cubicBezTo>
                      <a:pt x="0" y="24"/>
                      <a:pt x="0" y="250"/>
                      <a:pt x="167" y="250"/>
                    </a:cubicBezTo>
                    <a:cubicBezTo>
                      <a:pt x="310" y="250"/>
                      <a:pt x="310" y="0"/>
                      <a:pt x="16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7170;p55">
                <a:extLst>
                  <a:ext uri="{FF2B5EF4-FFF2-40B4-BE49-F238E27FC236}">
                    <a16:creationId xmlns:a16="http://schemas.microsoft.com/office/drawing/2014/main" id="{311E803B-97BF-4062-8FB7-111A4F173889}"/>
                  </a:ext>
                </a:extLst>
              </p:cNvPr>
              <p:cNvSpPr/>
              <p:nvPr/>
            </p:nvSpPr>
            <p:spPr>
              <a:xfrm>
                <a:off x="4920950" y="2150925"/>
                <a:ext cx="170925" cy="119875"/>
              </a:xfrm>
              <a:custGeom>
                <a:avLst/>
                <a:gdLst/>
                <a:ahLst/>
                <a:cxnLst/>
                <a:rect l="l" t="t" r="r" b="b"/>
                <a:pathLst>
                  <a:path w="6837" h="4795" extrusionOk="0">
                    <a:moveTo>
                      <a:pt x="6665" y="1"/>
                    </a:moveTo>
                    <a:cubicBezTo>
                      <a:pt x="6648" y="1"/>
                      <a:pt x="6632" y="5"/>
                      <a:pt x="6616" y="15"/>
                    </a:cubicBezTo>
                    <a:cubicBezTo>
                      <a:pt x="4330" y="1337"/>
                      <a:pt x="2223" y="3087"/>
                      <a:pt x="79" y="4623"/>
                    </a:cubicBezTo>
                    <a:cubicBezTo>
                      <a:pt x="1" y="4672"/>
                      <a:pt x="52" y="4795"/>
                      <a:pt x="120" y="4795"/>
                    </a:cubicBezTo>
                    <a:cubicBezTo>
                      <a:pt x="134" y="4795"/>
                      <a:pt x="149" y="4790"/>
                      <a:pt x="163" y="4777"/>
                    </a:cubicBezTo>
                    <a:cubicBezTo>
                      <a:pt x="2342" y="3265"/>
                      <a:pt x="4723" y="1884"/>
                      <a:pt x="6747" y="194"/>
                    </a:cubicBezTo>
                    <a:cubicBezTo>
                      <a:pt x="6837" y="114"/>
                      <a:pt x="6751" y="1"/>
                      <a:pt x="666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7171;p55">
                <a:extLst>
                  <a:ext uri="{FF2B5EF4-FFF2-40B4-BE49-F238E27FC236}">
                    <a16:creationId xmlns:a16="http://schemas.microsoft.com/office/drawing/2014/main" id="{8EE7E1D4-109E-45C8-A981-0CA606F0622F}"/>
                  </a:ext>
                </a:extLst>
              </p:cNvPr>
              <p:cNvSpPr/>
              <p:nvPr/>
            </p:nvSpPr>
            <p:spPr>
              <a:xfrm>
                <a:off x="4920250" y="2271975"/>
                <a:ext cx="16100" cy="116800"/>
              </a:xfrm>
              <a:custGeom>
                <a:avLst/>
                <a:gdLst/>
                <a:ahLst/>
                <a:cxnLst/>
                <a:rect l="l" t="t" r="r" b="b"/>
                <a:pathLst>
                  <a:path w="644" h="4672" extrusionOk="0">
                    <a:moveTo>
                      <a:pt x="145" y="1"/>
                    </a:moveTo>
                    <a:cubicBezTo>
                      <a:pt x="100" y="1"/>
                      <a:pt x="55" y="36"/>
                      <a:pt x="48" y="90"/>
                    </a:cubicBezTo>
                    <a:cubicBezTo>
                      <a:pt x="0" y="1317"/>
                      <a:pt x="155" y="2626"/>
                      <a:pt x="369" y="3841"/>
                    </a:cubicBezTo>
                    <a:cubicBezTo>
                      <a:pt x="369" y="4079"/>
                      <a:pt x="369" y="4317"/>
                      <a:pt x="393" y="4555"/>
                    </a:cubicBezTo>
                    <a:cubicBezTo>
                      <a:pt x="393" y="4632"/>
                      <a:pt x="447" y="4671"/>
                      <a:pt x="500" y="4671"/>
                    </a:cubicBezTo>
                    <a:cubicBezTo>
                      <a:pt x="554" y="4671"/>
                      <a:pt x="608" y="4632"/>
                      <a:pt x="608" y="4555"/>
                    </a:cubicBezTo>
                    <a:cubicBezTo>
                      <a:pt x="608" y="4412"/>
                      <a:pt x="608" y="4257"/>
                      <a:pt x="619" y="4115"/>
                    </a:cubicBezTo>
                    <a:cubicBezTo>
                      <a:pt x="619" y="4103"/>
                      <a:pt x="643" y="4103"/>
                      <a:pt x="643" y="4103"/>
                    </a:cubicBezTo>
                    <a:lnTo>
                      <a:pt x="643" y="3936"/>
                    </a:lnTo>
                    <a:cubicBezTo>
                      <a:pt x="643" y="2864"/>
                      <a:pt x="608" y="1840"/>
                      <a:pt x="596" y="793"/>
                    </a:cubicBezTo>
                    <a:cubicBezTo>
                      <a:pt x="596" y="727"/>
                      <a:pt x="548" y="694"/>
                      <a:pt x="500" y="694"/>
                    </a:cubicBezTo>
                    <a:cubicBezTo>
                      <a:pt x="453" y="694"/>
                      <a:pt x="405" y="727"/>
                      <a:pt x="405" y="793"/>
                    </a:cubicBezTo>
                    <a:lnTo>
                      <a:pt x="405" y="983"/>
                    </a:lnTo>
                    <a:cubicBezTo>
                      <a:pt x="358" y="674"/>
                      <a:pt x="298" y="364"/>
                      <a:pt x="227" y="66"/>
                    </a:cubicBezTo>
                    <a:cubicBezTo>
                      <a:pt x="211" y="21"/>
                      <a:pt x="178" y="1"/>
                      <a:pt x="14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7172;p55">
                <a:extLst>
                  <a:ext uri="{FF2B5EF4-FFF2-40B4-BE49-F238E27FC236}">
                    <a16:creationId xmlns:a16="http://schemas.microsoft.com/office/drawing/2014/main" id="{F0BE4394-3591-444E-86C7-898E689FFF93}"/>
                  </a:ext>
                </a:extLst>
              </p:cNvPr>
              <p:cNvSpPr/>
              <p:nvPr/>
            </p:nvSpPr>
            <p:spPr>
              <a:xfrm>
                <a:off x="4959025" y="2152475"/>
                <a:ext cx="153525" cy="233500"/>
              </a:xfrm>
              <a:custGeom>
                <a:avLst/>
                <a:gdLst/>
                <a:ahLst/>
                <a:cxnLst/>
                <a:rect l="l" t="t" r="r" b="b"/>
                <a:pathLst>
                  <a:path w="6141" h="9340" extrusionOk="0">
                    <a:moveTo>
                      <a:pt x="5849" y="1"/>
                    </a:moveTo>
                    <a:cubicBezTo>
                      <a:pt x="5816" y="1"/>
                      <a:pt x="5784" y="24"/>
                      <a:pt x="5784" y="72"/>
                    </a:cubicBezTo>
                    <a:cubicBezTo>
                      <a:pt x="5736" y="1739"/>
                      <a:pt x="5653" y="3394"/>
                      <a:pt x="5712" y="5073"/>
                    </a:cubicBezTo>
                    <a:cubicBezTo>
                      <a:pt x="5694" y="5061"/>
                      <a:pt x="5682" y="5055"/>
                      <a:pt x="5672" y="5055"/>
                    </a:cubicBezTo>
                    <a:cubicBezTo>
                      <a:pt x="5662" y="5055"/>
                      <a:pt x="5653" y="5061"/>
                      <a:pt x="5641" y="5073"/>
                    </a:cubicBezTo>
                    <a:cubicBezTo>
                      <a:pt x="3688" y="6263"/>
                      <a:pt x="1914" y="7787"/>
                      <a:pt x="80" y="9145"/>
                    </a:cubicBezTo>
                    <a:cubicBezTo>
                      <a:pt x="1" y="9204"/>
                      <a:pt x="55" y="9340"/>
                      <a:pt x="137" y="9340"/>
                    </a:cubicBezTo>
                    <a:cubicBezTo>
                      <a:pt x="153" y="9340"/>
                      <a:pt x="170" y="9335"/>
                      <a:pt x="188" y="9323"/>
                    </a:cubicBezTo>
                    <a:cubicBezTo>
                      <a:pt x="2033" y="7990"/>
                      <a:pt x="4045" y="6740"/>
                      <a:pt x="5760" y="5227"/>
                    </a:cubicBezTo>
                    <a:cubicBezTo>
                      <a:pt x="5760" y="5227"/>
                      <a:pt x="5760" y="5216"/>
                      <a:pt x="5772" y="5216"/>
                    </a:cubicBezTo>
                    <a:cubicBezTo>
                      <a:pt x="5807" y="5227"/>
                      <a:pt x="5831" y="5239"/>
                      <a:pt x="5855" y="5239"/>
                    </a:cubicBezTo>
                    <a:cubicBezTo>
                      <a:pt x="5855" y="5299"/>
                      <a:pt x="5903" y="5347"/>
                      <a:pt x="5974" y="5347"/>
                    </a:cubicBezTo>
                    <a:cubicBezTo>
                      <a:pt x="6129" y="5347"/>
                      <a:pt x="6141" y="5132"/>
                      <a:pt x="5998" y="5096"/>
                    </a:cubicBezTo>
                    <a:cubicBezTo>
                      <a:pt x="6069" y="3418"/>
                      <a:pt x="5962" y="1739"/>
                      <a:pt x="5915" y="72"/>
                    </a:cubicBezTo>
                    <a:cubicBezTo>
                      <a:pt x="5915" y="24"/>
                      <a:pt x="5882" y="1"/>
                      <a:pt x="584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 name="Google Shape;1056;p67"/>
          <p:cNvSpPr txBox="1">
            <a:spLocks/>
          </p:cNvSpPr>
          <p:nvPr/>
        </p:nvSpPr>
        <p:spPr>
          <a:xfrm>
            <a:off x="905681" y="1319985"/>
            <a:ext cx="4317171" cy="321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1pPr>
            <a:lvl2pPr marL="914400" marR="0" lvl="1"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2pPr>
            <a:lvl3pPr marL="1371600" marR="0" lvl="2"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3pPr>
            <a:lvl4pPr marL="1828800" marR="0" lvl="3"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4pPr>
            <a:lvl5pPr marL="2286000" marR="0" lvl="4"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5pPr>
            <a:lvl6pPr marL="2743200" marR="0" lvl="5"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6pPr>
            <a:lvl7pPr marL="3200400" marR="0" lvl="6"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7pPr>
            <a:lvl8pPr marL="3657600" marR="0" lvl="7"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8pPr>
            <a:lvl9pPr marL="4114800" marR="0" lvl="8" indent="-342900" algn="l" rtl="0">
              <a:lnSpc>
                <a:spcPct val="100000"/>
              </a:lnSpc>
              <a:spcBef>
                <a:spcPts val="1600"/>
              </a:spcBef>
              <a:spcAft>
                <a:spcPts val="1600"/>
              </a:spcAft>
              <a:buClr>
                <a:schemeClr val="dk2"/>
              </a:buClr>
              <a:buSzPts val="1800"/>
              <a:buFont typeface="Roboto"/>
              <a:buNone/>
              <a:defRPr sz="1400" b="0" i="0" u="none" strike="noStrike" cap="none">
                <a:solidFill>
                  <a:schemeClr val="dk2"/>
                </a:solidFill>
                <a:latin typeface="Roboto"/>
                <a:ea typeface="Roboto"/>
                <a:cs typeface="Roboto"/>
                <a:sym typeface="Roboto"/>
              </a:defRPr>
            </a:lvl9pPr>
          </a:lstStyle>
          <a:p>
            <a:pPr indent="0"/>
            <a:endParaRPr lang="vi-VN" sz="1600" b="1"/>
          </a:p>
          <a:p>
            <a:pPr indent="0"/>
            <a:endParaRPr lang="vi-VN" sz="1600" b="1"/>
          </a:p>
          <a:p>
            <a:pPr marL="146050" indent="0">
              <a:spcAft>
                <a:spcPts val="1000"/>
              </a:spcAft>
            </a:pPr>
            <a:r>
              <a:rPr lang="vi-VN" sz="1800">
                <a:latin typeface="Times New Roman" panose="02020603050405020304" pitchFamily="18" charset="0"/>
                <a:ea typeface="Calibri" panose="020F0502020204030204" pitchFamily="34" charset="0"/>
                <a:cs typeface="Times New Roman" panose="02020603050405020304" pitchFamily="18" charset="0"/>
              </a:rPr>
              <a:t>Nhóm này có thể giúp bạn giữ đúng mục tiêu, đồng thời hỗ trợ, phản hồi và cổ vũ bạn, giúp bạn tiến lên phía trước. Bạn có thể tìm các nhóm online qua mạng xã hội hoặc đến các trung tâm cộng đồng, thư viện hoặc các trung tâm văn hoá của thành phố.</a:t>
            </a:r>
            <a:endParaRPr lang="vi-VN"/>
          </a:p>
        </p:txBody>
      </p:sp>
    </p:spTree>
    <p:extLst>
      <p:ext uri="{BB962C8B-B14F-4D97-AF65-F5344CB8AC3E}">
        <p14:creationId xmlns:p14="http://schemas.microsoft.com/office/powerpoint/2010/main" val="374230219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1060"/>
        <p:cNvGrpSpPr/>
        <p:nvPr/>
      </p:nvGrpSpPr>
      <p:grpSpPr>
        <a:xfrm>
          <a:off x="0" y="0"/>
          <a:ext cx="0" cy="0"/>
          <a:chOff x="0" y="0"/>
          <a:chExt cx="0" cy="0"/>
        </a:xfrm>
      </p:grpSpPr>
      <p:sp>
        <p:nvSpPr>
          <p:cNvPr id="1061" name="Google Shape;1061;p68"/>
          <p:cNvSpPr txBox="1">
            <a:spLocks noGrp="1"/>
          </p:cNvSpPr>
          <p:nvPr>
            <p:ph type="title"/>
          </p:nvPr>
        </p:nvSpPr>
        <p:spPr>
          <a:xfrm>
            <a:off x="-422753" y="1002910"/>
            <a:ext cx="7716000" cy="368700"/>
          </a:xfrm>
          <a:prstGeom prst="rect">
            <a:avLst/>
          </a:prstGeom>
        </p:spPr>
        <p:txBody>
          <a:bodyPr spcFirstLastPara="1" wrap="square" lIns="91425" tIns="91425" rIns="91425" bIns="91425" anchor="ctr" anchorCtr="0">
            <a:noAutofit/>
          </a:bodyPr>
          <a:lstStyle/>
          <a:p>
            <a:pPr lvl="0"/>
            <a:r>
              <a:rPr lang="en-US" sz="2400"/>
              <a:t>4. Tạo một thói quen hàng ngày.</a:t>
            </a:r>
            <a:r>
              <a:rPr lang="en-US" sz="2400" b="0"/>
              <a:t> </a:t>
            </a:r>
            <a:endParaRPr lang="vi-VN" sz="2400"/>
          </a:p>
        </p:txBody>
      </p:sp>
      <p:sp>
        <p:nvSpPr>
          <p:cNvPr id="1062" name="Google Shape;1062;p68"/>
          <p:cNvSpPr txBox="1">
            <a:spLocks noGrp="1"/>
          </p:cNvSpPr>
          <p:nvPr>
            <p:ph type="body" idx="1"/>
          </p:nvPr>
        </p:nvSpPr>
        <p:spPr>
          <a:xfrm>
            <a:off x="610694" y="1809131"/>
            <a:ext cx="4947616" cy="3213600"/>
          </a:xfrm>
          <a:prstGeom prst="rect">
            <a:avLst/>
          </a:prstGeom>
        </p:spPr>
        <p:txBody>
          <a:bodyPr spcFirstLastPara="1" wrap="square" lIns="91425" tIns="91425" rIns="91425" bIns="91425" anchor="t" anchorCtr="0">
            <a:noAutofit/>
          </a:bodyPr>
          <a:lstStyle/>
          <a:p>
            <a:pPr marL="0" marR="50800" lvl="0" indent="457200">
              <a:lnSpc>
                <a:spcPct val="100000"/>
              </a:lnSpc>
              <a:buNone/>
            </a:pPr>
            <a:r>
              <a:rPr lang="vi-VN" sz="1600" b="1">
                <a:latin typeface="Times New Roman" panose="02020603050405020304" pitchFamily="18" charset="0"/>
                <a:cs typeface="Times New Roman" panose="02020603050405020304" pitchFamily="18" charset="0"/>
              </a:rPr>
              <a:t> </a:t>
            </a:r>
            <a:r>
              <a:rPr lang="vi-VN" sz="1800">
                <a:latin typeface="Times New Roman" panose="02020603050405020304" pitchFamily="18" charset="0"/>
                <a:cs typeface="Times New Roman" panose="02020603050405020304" pitchFamily="18" charset="0"/>
              </a:rPr>
              <a:t>Lập một lịch trình phù hợp với bạn, nhưng phải đều đặn ngày này sang ngày khác. Cố gắng sắp xếp một hoạt động hoặc một nhiệm vụ vào cùng một thời gian mỗi ngày. Cho dù bạn không có hứng thú, một thói quen hàng ngày có thể giúp bạn sẵn sàng hoàn thành nhiệm vụ</a:t>
            </a:r>
            <a:endParaRPr lang="en-US" sz="1800">
              <a:solidFill>
                <a:schemeClr val="dk2"/>
              </a:solidFill>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9935BA6C-6764-4E77-8CA9-2C1C4DF43B97}"/>
              </a:ext>
            </a:extLst>
          </p:cNvPr>
          <p:cNvGrpSpPr/>
          <p:nvPr/>
        </p:nvGrpSpPr>
        <p:grpSpPr>
          <a:xfrm>
            <a:off x="5459016" y="1054052"/>
            <a:ext cx="3668461" cy="2825626"/>
            <a:chOff x="5064669" y="1232107"/>
            <a:chExt cx="3668461" cy="2825626"/>
          </a:xfrm>
        </p:grpSpPr>
        <p:grpSp>
          <p:nvGrpSpPr>
            <p:cNvPr id="6" name="Google Shape;14297;p50">
              <a:extLst>
                <a:ext uri="{FF2B5EF4-FFF2-40B4-BE49-F238E27FC236}">
                  <a16:creationId xmlns:a16="http://schemas.microsoft.com/office/drawing/2014/main" id="{A154739C-47F8-473C-82B8-F7E4C347A12F}"/>
                </a:ext>
              </a:extLst>
            </p:cNvPr>
            <p:cNvGrpSpPr/>
            <p:nvPr/>
          </p:nvGrpSpPr>
          <p:grpSpPr>
            <a:xfrm>
              <a:off x="5184023" y="1308307"/>
              <a:ext cx="3549107" cy="2749426"/>
              <a:chOff x="2036250" y="1507425"/>
              <a:chExt cx="2858725" cy="2214600"/>
            </a:xfrm>
          </p:grpSpPr>
          <p:sp>
            <p:nvSpPr>
              <p:cNvPr id="18" name="Google Shape;14298;p50">
                <a:extLst>
                  <a:ext uri="{FF2B5EF4-FFF2-40B4-BE49-F238E27FC236}">
                    <a16:creationId xmlns:a16="http://schemas.microsoft.com/office/drawing/2014/main" id="{B2B8E13B-8255-4E4C-8B14-5B6D0EC1541F}"/>
                  </a:ext>
                </a:extLst>
              </p:cNvPr>
              <p:cNvSpPr/>
              <p:nvPr/>
            </p:nvSpPr>
            <p:spPr>
              <a:xfrm>
                <a:off x="2036250" y="1507425"/>
                <a:ext cx="2858725" cy="2214600"/>
              </a:xfrm>
              <a:custGeom>
                <a:avLst/>
                <a:gdLst/>
                <a:ahLst/>
                <a:cxnLst/>
                <a:rect l="l" t="t" r="r" b="b"/>
                <a:pathLst>
                  <a:path w="114349" h="88584" extrusionOk="0">
                    <a:moveTo>
                      <a:pt x="113265" y="12218"/>
                    </a:moveTo>
                    <a:cubicBezTo>
                      <a:pt x="113289" y="12313"/>
                      <a:pt x="113324" y="12384"/>
                      <a:pt x="113348" y="12468"/>
                    </a:cubicBezTo>
                    <a:cubicBezTo>
                      <a:pt x="113443" y="12670"/>
                      <a:pt x="113515" y="12908"/>
                      <a:pt x="113682" y="13051"/>
                    </a:cubicBezTo>
                    <a:cubicBezTo>
                      <a:pt x="113646" y="13170"/>
                      <a:pt x="113634" y="13277"/>
                      <a:pt x="113598" y="13396"/>
                    </a:cubicBezTo>
                    <a:cubicBezTo>
                      <a:pt x="113527" y="13456"/>
                      <a:pt x="113455" y="13527"/>
                      <a:pt x="113384" y="13587"/>
                    </a:cubicBezTo>
                    <a:cubicBezTo>
                      <a:pt x="113229" y="13706"/>
                      <a:pt x="113086" y="13825"/>
                      <a:pt x="112931" y="13956"/>
                    </a:cubicBezTo>
                    <a:cubicBezTo>
                      <a:pt x="113039" y="13384"/>
                      <a:pt x="113158" y="12801"/>
                      <a:pt x="113265" y="12218"/>
                    </a:cubicBezTo>
                    <a:close/>
                    <a:moveTo>
                      <a:pt x="113420" y="14218"/>
                    </a:moveTo>
                    <a:lnTo>
                      <a:pt x="113420" y="14218"/>
                    </a:lnTo>
                    <a:cubicBezTo>
                      <a:pt x="113229" y="15111"/>
                      <a:pt x="113039" y="15944"/>
                      <a:pt x="112860" y="16742"/>
                    </a:cubicBezTo>
                    <a:cubicBezTo>
                      <a:pt x="112646" y="16825"/>
                      <a:pt x="112491" y="16956"/>
                      <a:pt x="112312" y="17099"/>
                    </a:cubicBezTo>
                    <a:cubicBezTo>
                      <a:pt x="112491" y="16266"/>
                      <a:pt x="112646" y="15432"/>
                      <a:pt x="112812" y="14587"/>
                    </a:cubicBezTo>
                    <a:cubicBezTo>
                      <a:pt x="113027" y="14468"/>
                      <a:pt x="113229" y="14349"/>
                      <a:pt x="113420" y="14218"/>
                    </a:cubicBezTo>
                    <a:close/>
                    <a:moveTo>
                      <a:pt x="112777" y="17218"/>
                    </a:moveTo>
                    <a:cubicBezTo>
                      <a:pt x="112443" y="18587"/>
                      <a:pt x="112181" y="19826"/>
                      <a:pt x="111908" y="21004"/>
                    </a:cubicBezTo>
                    <a:cubicBezTo>
                      <a:pt x="111705" y="21123"/>
                      <a:pt x="111527" y="21326"/>
                      <a:pt x="111360" y="21504"/>
                    </a:cubicBezTo>
                    <a:cubicBezTo>
                      <a:pt x="111657" y="20207"/>
                      <a:pt x="111943" y="18933"/>
                      <a:pt x="112205" y="17635"/>
                    </a:cubicBezTo>
                    <a:cubicBezTo>
                      <a:pt x="112300" y="17564"/>
                      <a:pt x="112384" y="17504"/>
                      <a:pt x="112491" y="17433"/>
                    </a:cubicBezTo>
                    <a:cubicBezTo>
                      <a:pt x="112574" y="17361"/>
                      <a:pt x="112681" y="17302"/>
                      <a:pt x="112777" y="17218"/>
                    </a:cubicBezTo>
                    <a:close/>
                    <a:moveTo>
                      <a:pt x="111729" y="21814"/>
                    </a:moveTo>
                    <a:lnTo>
                      <a:pt x="111729" y="21814"/>
                    </a:lnTo>
                    <a:cubicBezTo>
                      <a:pt x="111503" y="22838"/>
                      <a:pt x="111288" y="23814"/>
                      <a:pt x="111062" y="24838"/>
                    </a:cubicBezTo>
                    <a:cubicBezTo>
                      <a:pt x="110824" y="25041"/>
                      <a:pt x="110610" y="25291"/>
                      <a:pt x="110419" y="25517"/>
                    </a:cubicBezTo>
                    <a:lnTo>
                      <a:pt x="111181" y="22290"/>
                    </a:lnTo>
                    <a:cubicBezTo>
                      <a:pt x="111300" y="22195"/>
                      <a:pt x="111431" y="22088"/>
                      <a:pt x="111550" y="21981"/>
                    </a:cubicBezTo>
                    <a:cubicBezTo>
                      <a:pt x="111610" y="21933"/>
                      <a:pt x="111669" y="21874"/>
                      <a:pt x="111729" y="21814"/>
                    </a:cubicBezTo>
                    <a:close/>
                    <a:moveTo>
                      <a:pt x="110812" y="25886"/>
                    </a:moveTo>
                    <a:lnTo>
                      <a:pt x="110812" y="25886"/>
                    </a:lnTo>
                    <a:cubicBezTo>
                      <a:pt x="110776" y="26148"/>
                      <a:pt x="110717" y="26422"/>
                      <a:pt x="110657" y="26707"/>
                    </a:cubicBezTo>
                    <a:cubicBezTo>
                      <a:pt x="110431" y="27755"/>
                      <a:pt x="110193" y="28815"/>
                      <a:pt x="109979" y="29863"/>
                    </a:cubicBezTo>
                    <a:cubicBezTo>
                      <a:pt x="109776" y="30160"/>
                      <a:pt x="109586" y="30458"/>
                      <a:pt x="109383" y="30732"/>
                    </a:cubicBezTo>
                    <a:cubicBezTo>
                      <a:pt x="109285" y="30871"/>
                      <a:pt x="109407" y="30999"/>
                      <a:pt x="109535" y="30999"/>
                    </a:cubicBezTo>
                    <a:cubicBezTo>
                      <a:pt x="109593" y="30999"/>
                      <a:pt x="109652" y="30973"/>
                      <a:pt x="109693" y="30910"/>
                    </a:cubicBezTo>
                    <a:cubicBezTo>
                      <a:pt x="109705" y="30887"/>
                      <a:pt x="109729" y="30851"/>
                      <a:pt x="109752" y="30827"/>
                    </a:cubicBezTo>
                    <a:lnTo>
                      <a:pt x="109752" y="30827"/>
                    </a:lnTo>
                    <a:cubicBezTo>
                      <a:pt x="109502" y="31982"/>
                      <a:pt x="109241" y="33125"/>
                      <a:pt x="109002" y="34280"/>
                    </a:cubicBezTo>
                    <a:cubicBezTo>
                      <a:pt x="108705" y="34494"/>
                      <a:pt x="108526" y="34899"/>
                      <a:pt x="108288" y="35185"/>
                    </a:cubicBezTo>
                    <a:cubicBezTo>
                      <a:pt x="108193" y="35304"/>
                      <a:pt x="108086" y="35423"/>
                      <a:pt x="107967" y="35530"/>
                    </a:cubicBezTo>
                    <a:cubicBezTo>
                      <a:pt x="108681" y="32530"/>
                      <a:pt x="109419" y="29529"/>
                      <a:pt x="110157" y="26541"/>
                    </a:cubicBezTo>
                    <a:cubicBezTo>
                      <a:pt x="110336" y="26362"/>
                      <a:pt x="110514" y="26196"/>
                      <a:pt x="110669" y="26017"/>
                    </a:cubicBezTo>
                    <a:lnTo>
                      <a:pt x="110812" y="25886"/>
                    </a:lnTo>
                    <a:close/>
                    <a:moveTo>
                      <a:pt x="108776" y="35459"/>
                    </a:moveTo>
                    <a:cubicBezTo>
                      <a:pt x="108407" y="37018"/>
                      <a:pt x="108074" y="38590"/>
                      <a:pt x="107728" y="40173"/>
                    </a:cubicBezTo>
                    <a:cubicBezTo>
                      <a:pt x="107717" y="40257"/>
                      <a:pt x="107681" y="40352"/>
                      <a:pt x="107669" y="40435"/>
                    </a:cubicBezTo>
                    <a:cubicBezTo>
                      <a:pt x="107641" y="40389"/>
                      <a:pt x="107592" y="40372"/>
                      <a:pt x="107544" y="40372"/>
                    </a:cubicBezTo>
                    <a:cubicBezTo>
                      <a:pt x="107530" y="40372"/>
                      <a:pt x="107516" y="40373"/>
                      <a:pt x="107502" y="40376"/>
                    </a:cubicBezTo>
                    <a:cubicBezTo>
                      <a:pt x="107205" y="40435"/>
                      <a:pt x="107014" y="40912"/>
                      <a:pt x="106847" y="41138"/>
                    </a:cubicBezTo>
                    <a:lnTo>
                      <a:pt x="106621" y="41412"/>
                    </a:lnTo>
                    <a:cubicBezTo>
                      <a:pt x="106835" y="40483"/>
                      <a:pt x="107050" y="39542"/>
                      <a:pt x="107264" y="38626"/>
                    </a:cubicBezTo>
                    <a:lnTo>
                      <a:pt x="107800" y="36352"/>
                    </a:lnTo>
                    <a:cubicBezTo>
                      <a:pt x="108169" y="36173"/>
                      <a:pt x="108467" y="35816"/>
                      <a:pt x="108717" y="35518"/>
                    </a:cubicBezTo>
                    <a:lnTo>
                      <a:pt x="108776" y="35459"/>
                    </a:lnTo>
                    <a:close/>
                    <a:moveTo>
                      <a:pt x="107502" y="41138"/>
                    </a:moveTo>
                    <a:lnTo>
                      <a:pt x="107502" y="41138"/>
                    </a:lnTo>
                    <a:cubicBezTo>
                      <a:pt x="107276" y="42138"/>
                      <a:pt x="107038" y="43114"/>
                      <a:pt x="106824" y="44102"/>
                    </a:cubicBezTo>
                    <a:cubicBezTo>
                      <a:pt x="106657" y="44293"/>
                      <a:pt x="106502" y="44507"/>
                      <a:pt x="106359" y="44710"/>
                    </a:cubicBezTo>
                    <a:cubicBezTo>
                      <a:pt x="106121" y="45019"/>
                      <a:pt x="105883" y="45353"/>
                      <a:pt x="105633" y="45662"/>
                    </a:cubicBezTo>
                    <a:cubicBezTo>
                      <a:pt x="105895" y="44483"/>
                      <a:pt x="106157" y="43317"/>
                      <a:pt x="106443" y="42138"/>
                    </a:cubicBezTo>
                    <a:cubicBezTo>
                      <a:pt x="106728" y="41947"/>
                      <a:pt x="107002" y="41733"/>
                      <a:pt x="107216" y="41483"/>
                    </a:cubicBezTo>
                    <a:cubicBezTo>
                      <a:pt x="107312" y="41388"/>
                      <a:pt x="107419" y="41269"/>
                      <a:pt x="107502" y="41138"/>
                    </a:cubicBezTo>
                    <a:close/>
                    <a:moveTo>
                      <a:pt x="106550" y="45341"/>
                    </a:moveTo>
                    <a:lnTo>
                      <a:pt x="106550" y="45341"/>
                    </a:lnTo>
                    <a:cubicBezTo>
                      <a:pt x="106264" y="46531"/>
                      <a:pt x="105990" y="47722"/>
                      <a:pt x="105716" y="48924"/>
                    </a:cubicBezTo>
                    <a:cubicBezTo>
                      <a:pt x="105704" y="48924"/>
                      <a:pt x="105681" y="48924"/>
                      <a:pt x="105669" y="48936"/>
                    </a:cubicBezTo>
                    <a:cubicBezTo>
                      <a:pt x="105347" y="49115"/>
                      <a:pt x="105157" y="49365"/>
                      <a:pt x="104930" y="49663"/>
                    </a:cubicBezTo>
                    <a:cubicBezTo>
                      <a:pt x="104823" y="49806"/>
                      <a:pt x="104704" y="49948"/>
                      <a:pt x="104597" y="50079"/>
                    </a:cubicBezTo>
                    <a:cubicBezTo>
                      <a:pt x="104883" y="48913"/>
                      <a:pt x="105157" y="47722"/>
                      <a:pt x="105431" y="46543"/>
                    </a:cubicBezTo>
                    <a:cubicBezTo>
                      <a:pt x="105490" y="46543"/>
                      <a:pt x="105550" y="46531"/>
                      <a:pt x="105597" y="46484"/>
                    </a:cubicBezTo>
                    <a:cubicBezTo>
                      <a:pt x="105907" y="46091"/>
                      <a:pt x="106240" y="45722"/>
                      <a:pt x="106550" y="45341"/>
                    </a:cubicBezTo>
                    <a:close/>
                    <a:moveTo>
                      <a:pt x="105585" y="49591"/>
                    </a:moveTo>
                    <a:lnTo>
                      <a:pt x="105585" y="49591"/>
                    </a:lnTo>
                    <a:cubicBezTo>
                      <a:pt x="105240" y="50913"/>
                      <a:pt x="104930" y="52270"/>
                      <a:pt x="104621" y="53627"/>
                    </a:cubicBezTo>
                    <a:lnTo>
                      <a:pt x="104347" y="54747"/>
                    </a:lnTo>
                    <a:cubicBezTo>
                      <a:pt x="104335" y="54711"/>
                      <a:pt x="104299" y="54699"/>
                      <a:pt x="104276" y="54687"/>
                    </a:cubicBezTo>
                    <a:cubicBezTo>
                      <a:pt x="104247" y="54681"/>
                      <a:pt x="104220" y="54679"/>
                      <a:pt x="104194" y="54679"/>
                    </a:cubicBezTo>
                    <a:cubicBezTo>
                      <a:pt x="103944" y="54679"/>
                      <a:pt x="103782" y="54918"/>
                      <a:pt x="103621" y="55080"/>
                    </a:cubicBezTo>
                    <a:lnTo>
                      <a:pt x="103406" y="55294"/>
                    </a:lnTo>
                    <a:cubicBezTo>
                      <a:pt x="103573" y="54532"/>
                      <a:pt x="103740" y="53794"/>
                      <a:pt x="103918" y="53056"/>
                    </a:cubicBezTo>
                    <a:cubicBezTo>
                      <a:pt x="104073" y="52342"/>
                      <a:pt x="104240" y="51627"/>
                      <a:pt x="104418" y="50913"/>
                    </a:cubicBezTo>
                    <a:cubicBezTo>
                      <a:pt x="104454" y="50913"/>
                      <a:pt x="104502" y="50889"/>
                      <a:pt x="104526" y="50853"/>
                    </a:cubicBezTo>
                    <a:cubicBezTo>
                      <a:pt x="104776" y="50544"/>
                      <a:pt x="105050" y="50246"/>
                      <a:pt x="105300" y="49937"/>
                    </a:cubicBezTo>
                    <a:cubicBezTo>
                      <a:pt x="105407" y="49817"/>
                      <a:pt x="105490" y="49698"/>
                      <a:pt x="105585" y="49591"/>
                    </a:cubicBezTo>
                    <a:close/>
                    <a:moveTo>
                      <a:pt x="104228" y="55163"/>
                    </a:moveTo>
                    <a:lnTo>
                      <a:pt x="104228" y="55163"/>
                    </a:lnTo>
                    <a:cubicBezTo>
                      <a:pt x="103907" y="56533"/>
                      <a:pt x="103549" y="57902"/>
                      <a:pt x="103168" y="59259"/>
                    </a:cubicBezTo>
                    <a:cubicBezTo>
                      <a:pt x="102978" y="59414"/>
                      <a:pt x="102871" y="59652"/>
                      <a:pt x="102740" y="59843"/>
                    </a:cubicBezTo>
                    <a:cubicBezTo>
                      <a:pt x="102609" y="60033"/>
                      <a:pt x="102442" y="60212"/>
                      <a:pt x="102275" y="60402"/>
                    </a:cubicBezTo>
                    <a:cubicBezTo>
                      <a:pt x="102621" y="58950"/>
                      <a:pt x="102918" y="57497"/>
                      <a:pt x="103228" y="56068"/>
                    </a:cubicBezTo>
                    <a:cubicBezTo>
                      <a:pt x="103466" y="55854"/>
                      <a:pt x="103704" y="55640"/>
                      <a:pt x="103930" y="55425"/>
                    </a:cubicBezTo>
                    <a:cubicBezTo>
                      <a:pt x="104037" y="55342"/>
                      <a:pt x="104145" y="55247"/>
                      <a:pt x="104228" y="55163"/>
                    </a:cubicBezTo>
                    <a:close/>
                    <a:moveTo>
                      <a:pt x="102930" y="60164"/>
                    </a:moveTo>
                    <a:lnTo>
                      <a:pt x="102930" y="60164"/>
                    </a:lnTo>
                    <a:cubicBezTo>
                      <a:pt x="102728" y="60974"/>
                      <a:pt x="102502" y="61795"/>
                      <a:pt x="102311" y="62617"/>
                    </a:cubicBezTo>
                    <a:cubicBezTo>
                      <a:pt x="102204" y="62688"/>
                      <a:pt x="102121" y="62795"/>
                      <a:pt x="102013" y="62902"/>
                    </a:cubicBezTo>
                    <a:lnTo>
                      <a:pt x="101490" y="63414"/>
                    </a:lnTo>
                    <a:cubicBezTo>
                      <a:pt x="101740" y="62569"/>
                      <a:pt x="101966" y="61724"/>
                      <a:pt x="102180" y="60843"/>
                    </a:cubicBezTo>
                    <a:cubicBezTo>
                      <a:pt x="102193" y="60847"/>
                      <a:pt x="102209" y="60850"/>
                      <a:pt x="102228" y="60850"/>
                    </a:cubicBezTo>
                    <a:cubicBezTo>
                      <a:pt x="102259" y="60850"/>
                      <a:pt x="102297" y="60841"/>
                      <a:pt x="102335" y="60819"/>
                    </a:cubicBezTo>
                    <a:cubicBezTo>
                      <a:pt x="102561" y="60616"/>
                      <a:pt x="102752" y="60402"/>
                      <a:pt x="102930" y="60164"/>
                    </a:cubicBezTo>
                    <a:close/>
                    <a:moveTo>
                      <a:pt x="47530" y="871"/>
                    </a:moveTo>
                    <a:cubicBezTo>
                      <a:pt x="51424" y="1740"/>
                      <a:pt x="55412" y="2085"/>
                      <a:pt x="59341" y="2836"/>
                    </a:cubicBezTo>
                    <a:cubicBezTo>
                      <a:pt x="65461" y="3978"/>
                      <a:pt x="71557" y="5133"/>
                      <a:pt x="77689" y="6205"/>
                    </a:cubicBezTo>
                    <a:cubicBezTo>
                      <a:pt x="89333" y="8253"/>
                      <a:pt x="112479" y="11968"/>
                      <a:pt x="112491" y="11968"/>
                    </a:cubicBezTo>
                    <a:cubicBezTo>
                      <a:pt x="109395" y="20659"/>
                      <a:pt x="108026" y="30077"/>
                      <a:pt x="105978" y="39054"/>
                    </a:cubicBezTo>
                    <a:cubicBezTo>
                      <a:pt x="104930" y="43745"/>
                      <a:pt x="103871" y="48413"/>
                      <a:pt x="102775" y="53104"/>
                    </a:cubicBezTo>
                    <a:cubicBezTo>
                      <a:pt x="101811" y="57199"/>
                      <a:pt x="100358" y="61390"/>
                      <a:pt x="99763" y="65557"/>
                    </a:cubicBezTo>
                    <a:cubicBezTo>
                      <a:pt x="95048" y="64284"/>
                      <a:pt x="90179" y="63474"/>
                      <a:pt x="85416" y="62438"/>
                    </a:cubicBezTo>
                    <a:cubicBezTo>
                      <a:pt x="80011" y="61247"/>
                      <a:pt x="74617" y="60045"/>
                      <a:pt x="69224" y="58819"/>
                    </a:cubicBezTo>
                    <a:cubicBezTo>
                      <a:pt x="57555" y="56187"/>
                      <a:pt x="45887" y="52996"/>
                      <a:pt x="34076" y="51139"/>
                    </a:cubicBezTo>
                    <a:cubicBezTo>
                      <a:pt x="35815" y="47460"/>
                      <a:pt x="36458" y="42876"/>
                      <a:pt x="37482" y="38947"/>
                    </a:cubicBezTo>
                    <a:cubicBezTo>
                      <a:pt x="38577" y="34685"/>
                      <a:pt x="39684" y="30422"/>
                      <a:pt x="40780" y="26148"/>
                    </a:cubicBezTo>
                    <a:cubicBezTo>
                      <a:pt x="42970" y="17694"/>
                      <a:pt x="45304" y="9301"/>
                      <a:pt x="47530" y="871"/>
                    </a:cubicBezTo>
                    <a:close/>
                    <a:moveTo>
                      <a:pt x="102097" y="63379"/>
                    </a:moveTo>
                    <a:cubicBezTo>
                      <a:pt x="101954" y="64069"/>
                      <a:pt x="101787" y="64772"/>
                      <a:pt x="101621" y="65474"/>
                    </a:cubicBezTo>
                    <a:cubicBezTo>
                      <a:pt x="101609" y="65474"/>
                      <a:pt x="101585" y="65486"/>
                      <a:pt x="101561" y="65498"/>
                    </a:cubicBezTo>
                    <a:cubicBezTo>
                      <a:pt x="101263" y="65796"/>
                      <a:pt x="101085" y="66177"/>
                      <a:pt x="100859" y="66546"/>
                    </a:cubicBezTo>
                    <a:cubicBezTo>
                      <a:pt x="100847" y="66570"/>
                      <a:pt x="100847" y="66593"/>
                      <a:pt x="100835" y="66617"/>
                    </a:cubicBezTo>
                    <a:cubicBezTo>
                      <a:pt x="100799" y="66605"/>
                      <a:pt x="100763" y="66570"/>
                      <a:pt x="100728" y="66558"/>
                    </a:cubicBezTo>
                    <a:cubicBezTo>
                      <a:pt x="100620" y="66498"/>
                      <a:pt x="100525" y="66439"/>
                      <a:pt x="100418" y="66391"/>
                    </a:cubicBezTo>
                    <a:cubicBezTo>
                      <a:pt x="100787" y="65498"/>
                      <a:pt x="101097" y="64581"/>
                      <a:pt x="101394" y="63629"/>
                    </a:cubicBezTo>
                    <a:cubicBezTo>
                      <a:pt x="101427" y="63718"/>
                      <a:pt x="101514" y="63790"/>
                      <a:pt x="101608" y="63790"/>
                    </a:cubicBezTo>
                    <a:cubicBezTo>
                      <a:pt x="101652" y="63790"/>
                      <a:pt x="101698" y="63774"/>
                      <a:pt x="101740" y="63736"/>
                    </a:cubicBezTo>
                    <a:lnTo>
                      <a:pt x="102097" y="63379"/>
                    </a:lnTo>
                    <a:close/>
                    <a:moveTo>
                      <a:pt x="101478" y="66189"/>
                    </a:moveTo>
                    <a:lnTo>
                      <a:pt x="101478" y="66189"/>
                    </a:lnTo>
                    <a:cubicBezTo>
                      <a:pt x="101418" y="66439"/>
                      <a:pt x="101359" y="66677"/>
                      <a:pt x="101311" y="66927"/>
                    </a:cubicBezTo>
                    <a:cubicBezTo>
                      <a:pt x="101251" y="66867"/>
                      <a:pt x="101180" y="66808"/>
                      <a:pt x="101097" y="66760"/>
                    </a:cubicBezTo>
                    <a:cubicBezTo>
                      <a:pt x="101132" y="66748"/>
                      <a:pt x="101144" y="66736"/>
                      <a:pt x="101168" y="66700"/>
                    </a:cubicBezTo>
                    <a:cubicBezTo>
                      <a:pt x="101263" y="66522"/>
                      <a:pt x="101370" y="66367"/>
                      <a:pt x="101478" y="66189"/>
                    </a:cubicBezTo>
                    <a:close/>
                    <a:moveTo>
                      <a:pt x="100037" y="66677"/>
                    </a:moveTo>
                    <a:cubicBezTo>
                      <a:pt x="100227" y="66820"/>
                      <a:pt x="100406" y="66998"/>
                      <a:pt x="100597" y="67165"/>
                    </a:cubicBezTo>
                    <a:cubicBezTo>
                      <a:pt x="100537" y="67165"/>
                      <a:pt x="100466" y="67153"/>
                      <a:pt x="100406" y="67153"/>
                    </a:cubicBezTo>
                    <a:cubicBezTo>
                      <a:pt x="100201" y="67143"/>
                      <a:pt x="99996" y="67115"/>
                      <a:pt x="99791" y="67115"/>
                    </a:cubicBezTo>
                    <a:cubicBezTo>
                      <a:pt x="99758" y="67115"/>
                      <a:pt x="99725" y="67116"/>
                      <a:pt x="99692" y="67117"/>
                    </a:cubicBezTo>
                    <a:cubicBezTo>
                      <a:pt x="99692" y="67058"/>
                      <a:pt x="99680" y="67022"/>
                      <a:pt x="99680" y="66962"/>
                    </a:cubicBezTo>
                    <a:cubicBezTo>
                      <a:pt x="99751" y="66879"/>
                      <a:pt x="99989" y="66700"/>
                      <a:pt x="100037" y="66677"/>
                    </a:cubicBezTo>
                    <a:close/>
                    <a:moveTo>
                      <a:pt x="98989" y="68713"/>
                    </a:moveTo>
                    <a:cubicBezTo>
                      <a:pt x="98989" y="68927"/>
                      <a:pt x="98989" y="69129"/>
                      <a:pt x="99001" y="69332"/>
                    </a:cubicBezTo>
                    <a:cubicBezTo>
                      <a:pt x="98870" y="69415"/>
                      <a:pt x="98751" y="69510"/>
                      <a:pt x="98620" y="69582"/>
                    </a:cubicBezTo>
                    <a:cubicBezTo>
                      <a:pt x="98763" y="69296"/>
                      <a:pt x="98882" y="69010"/>
                      <a:pt x="98989" y="68713"/>
                    </a:cubicBezTo>
                    <a:close/>
                    <a:moveTo>
                      <a:pt x="98918" y="67641"/>
                    </a:moveTo>
                    <a:lnTo>
                      <a:pt x="98918" y="67641"/>
                    </a:lnTo>
                    <a:cubicBezTo>
                      <a:pt x="98561" y="68403"/>
                      <a:pt x="98358" y="69225"/>
                      <a:pt x="97977" y="69987"/>
                    </a:cubicBezTo>
                    <a:cubicBezTo>
                      <a:pt x="97370" y="70403"/>
                      <a:pt x="96763" y="70796"/>
                      <a:pt x="96144" y="71201"/>
                    </a:cubicBezTo>
                    <a:cubicBezTo>
                      <a:pt x="96287" y="70975"/>
                      <a:pt x="96417" y="70737"/>
                      <a:pt x="96537" y="70522"/>
                    </a:cubicBezTo>
                    <a:cubicBezTo>
                      <a:pt x="96668" y="70463"/>
                      <a:pt x="96798" y="70403"/>
                      <a:pt x="96929" y="70320"/>
                    </a:cubicBezTo>
                    <a:cubicBezTo>
                      <a:pt x="97168" y="70201"/>
                      <a:pt x="97453" y="70070"/>
                      <a:pt x="97465" y="69784"/>
                    </a:cubicBezTo>
                    <a:cubicBezTo>
                      <a:pt x="97489" y="69677"/>
                      <a:pt x="97394" y="69594"/>
                      <a:pt x="97310" y="69546"/>
                    </a:cubicBezTo>
                    <a:cubicBezTo>
                      <a:pt x="97275" y="69534"/>
                      <a:pt x="97238" y="69529"/>
                      <a:pt x="97200" y="69529"/>
                    </a:cubicBezTo>
                    <a:cubicBezTo>
                      <a:pt x="97125" y="69529"/>
                      <a:pt x="97049" y="69550"/>
                      <a:pt x="96977" y="69582"/>
                    </a:cubicBezTo>
                    <a:cubicBezTo>
                      <a:pt x="97084" y="69332"/>
                      <a:pt x="97156" y="69070"/>
                      <a:pt x="97227" y="68808"/>
                    </a:cubicBezTo>
                    <a:cubicBezTo>
                      <a:pt x="97811" y="68451"/>
                      <a:pt x="98394" y="68058"/>
                      <a:pt x="98918" y="67641"/>
                    </a:cubicBezTo>
                    <a:close/>
                    <a:moveTo>
                      <a:pt x="96501" y="69260"/>
                    </a:moveTo>
                    <a:lnTo>
                      <a:pt x="96501" y="69260"/>
                    </a:lnTo>
                    <a:cubicBezTo>
                      <a:pt x="96358" y="69582"/>
                      <a:pt x="96215" y="69903"/>
                      <a:pt x="96084" y="70213"/>
                    </a:cubicBezTo>
                    <a:cubicBezTo>
                      <a:pt x="96025" y="70260"/>
                      <a:pt x="95965" y="70320"/>
                      <a:pt x="95894" y="70368"/>
                    </a:cubicBezTo>
                    <a:cubicBezTo>
                      <a:pt x="95810" y="70463"/>
                      <a:pt x="95834" y="70594"/>
                      <a:pt x="95929" y="70653"/>
                    </a:cubicBezTo>
                    <a:cubicBezTo>
                      <a:pt x="95822" y="70903"/>
                      <a:pt x="95703" y="71153"/>
                      <a:pt x="95584" y="71392"/>
                    </a:cubicBezTo>
                    <a:cubicBezTo>
                      <a:pt x="95536" y="71475"/>
                      <a:pt x="95548" y="71534"/>
                      <a:pt x="95584" y="71582"/>
                    </a:cubicBezTo>
                    <a:lnTo>
                      <a:pt x="93441" y="73058"/>
                    </a:lnTo>
                    <a:cubicBezTo>
                      <a:pt x="93846" y="72261"/>
                      <a:pt x="94334" y="71427"/>
                      <a:pt x="94536" y="70558"/>
                    </a:cubicBezTo>
                    <a:cubicBezTo>
                      <a:pt x="95048" y="70237"/>
                      <a:pt x="95548" y="69903"/>
                      <a:pt x="96036" y="69558"/>
                    </a:cubicBezTo>
                    <a:cubicBezTo>
                      <a:pt x="96191" y="69463"/>
                      <a:pt x="96358" y="69356"/>
                      <a:pt x="96501" y="69260"/>
                    </a:cubicBezTo>
                    <a:close/>
                    <a:moveTo>
                      <a:pt x="91607" y="72487"/>
                    </a:moveTo>
                    <a:cubicBezTo>
                      <a:pt x="91369" y="72939"/>
                      <a:pt x="91179" y="73416"/>
                      <a:pt x="91000" y="73928"/>
                    </a:cubicBezTo>
                    <a:cubicBezTo>
                      <a:pt x="90983" y="73787"/>
                      <a:pt x="90835" y="73639"/>
                      <a:pt x="90677" y="73639"/>
                    </a:cubicBezTo>
                    <a:cubicBezTo>
                      <a:pt x="90622" y="73639"/>
                      <a:pt x="90565" y="73658"/>
                      <a:pt x="90512" y="73701"/>
                    </a:cubicBezTo>
                    <a:cubicBezTo>
                      <a:pt x="90119" y="73999"/>
                      <a:pt x="89714" y="74261"/>
                      <a:pt x="89321" y="74547"/>
                    </a:cubicBezTo>
                    <a:cubicBezTo>
                      <a:pt x="89405" y="74297"/>
                      <a:pt x="89476" y="74047"/>
                      <a:pt x="89536" y="73797"/>
                    </a:cubicBezTo>
                    <a:cubicBezTo>
                      <a:pt x="90226" y="73356"/>
                      <a:pt x="90929" y="72916"/>
                      <a:pt x="91607" y="72487"/>
                    </a:cubicBezTo>
                    <a:close/>
                    <a:moveTo>
                      <a:pt x="94108" y="70832"/>
                    </a:moveTo>
                    <a:cubicBezTo>
                      <a:pt x="93655" y="71570"/>
                      <a:pt x="93346" y="72451"/>
                      <a:pt x="93000" y="73225"/>
                    </a:cubicBezTo>
                    <a:cubicBezTo>
                      <a:pt x="92988" y="73273"/>
                      <a:pt x="92988" y="73320"/>
                      <a:pt x="93000" y="73356"/>
                    </a:cubicBezTo>
                    <a:cubicBezTo>
                      <a:pt x="92369" y="73820"/>
                      <a:pt x="91715" y="74285"/>
                      <a:pt x="91060" y="74749"/>
                    </a:cubicBezTo>
                    <a:cubicBezTo>
                      <a:pt x="91393" y="73880"/>
                      <a:pt x="91786" y="73047"/>
                      <a:pt x="92084" y="72165"/>
                    </a:cubicBezTo>
                    <a:cubicBezTo>
                      <a:pt x="92762" y="71737"/>
                      <a:pt x="93441" y="71272"/>
                      <a:pt x="94108" y="70832"/>
                    </a:cubicBezTo>
                    <a:close/>
                    <a:moveTo>
                      <a:pt x="90941" y="74059"/>
                    </a:moveTo>
                    <a:cubicBezTo>
                      <a:pt x="90833" y="74392"/>
                      <a:pt x="90714" y="74713"/>
                      <a:pt x="90631" y="75059"/>
                    </a:cubicBezTo>
                    <a:cubicBezTo>
                      <a:pt x="89810" y="75654"/>
                      <a:pt x="88976" y="76237"/>
                      <a:pt x="88155" y="76833"/>
                    </a:cubicBezTo>
                    <a:cubicBezTo>
                      <a:pt x="88405" y="76428"/>
                      <a:pt x="88643" y="76011"/>
                      <a:pt x="88857" y="75583"/>
                    </a:cubicBezTo>
                    <a:cubicBezTo>
                      <a:pt x="89536" y="75106"/>
                      <a:pt x="90214" y="74606"/>
                      <a:pt x="90881" y="74118"/>
                    </a:cubicBezTo>
                    <a:cubicBezTo>
                      <a:pt x="90905" y="74106"/>
                      <a:pt x="90929" y="74070"/>
                      <a:pt x="90941" y="74059"/>
                    </a:cubicBezTo>
                    <a:close/>
                    <a:moveTo>
                      <a:pt x="88917" y="74166"/>
                    </a:moveTo>
                    <a:lnTo>
                      <a:pt x="88917" y="74166"/>
                    </a:lnTo>
                    <a:cubicBezTo>
                      <a:pt x="88714" y="74487"/>
                      <a:pt x="88524" y="74844"/>
                      <a:pt x="88357" y="75202"/>
                    </a:cubicBezTo>
                    <a:cubicBezTo>
                      <a:pt x="87702" y="75654"/>
                      <a:pt x="87047" y="76095"/>
                      <a:pt x="86381" y="76547"/>
                    </a:cubicBezTo>
                    <a:cubicBezTo>
                      <a:pt x="86428" y="76428"/>
                      <a:pt x="86488" y="76309"/>
                      <a:pt x="86511" y="76178"/>
                    </a:cubicBezTo>
                    <a:cubicBezTo>
                      <a:pt x="86545" y="76093"/>
                      <a:pt x="86465" y="76015"/>
                      <a:pt x="86386" y="76015"/>
                    </a:cubicBezTo>
                    <a:cubicBezTo>
                      <a:pt x="86353" y="76015"/>
                      <a:pt x="86321" y="76028"/>
                      <a:pt x="86297" y="76059"/>
                    </a:cubicBezTo>
                    <a:cubicBezTo>
                      <a:pt x="86011" y="76368"/>
                      <a:pt x="85785" y="76726"/>
                      <a:pt x="85559" y="77095"/>
                    </a:cubicBezTo>
                    <a:cubicBezTo>
                      <a:pt x="84952" y="77499"/>
                      <a:pt x="84356" y="77880"/>
                      <a:pt x="83749" y="78285"/>
                    </a:cubicBezTo>
                    <a:cubicBezTo>
                      <a:pt x="83892" y="77928"/>
                      <a:pt x="84047" y="77559"/>
                      <a:pt x="84154" y="77190"/>
                    </a:cubicBezTo>
                    <a:cubicBezTo>
                      <a:pt x="85464" y="76356"/>
                      <a:pt x="86773" y="75523"/>
                      <a:pt x="88059" y="74701"/>
                    </a:cubicBezTo>
                    <a:lnTo>
                      <a:pt x="88917" y="74166"/>
                    </a:lnTo>
                    <a:close/>
                    <a:moveTo>
                      <a:pt x="87928" y="76237"/>
                    </a:moveTo>
                    <a:cubicBezTo>
                      <a:pt x="87750" y="76618"/>
                      <a:pt x="87595" y="76987"/>
                      <a:pt x="87428" y="77345"/>
                    </a:cubicBezTo>
                    <a:lnTo>
                      <a:pt x="85190" y="78952"/>
                    </a:lnTo>
                    <a:cubicBezTo>
                      <a:pt x="85345" y="78642"/>
                      <a:pt x="85488" y="78333"/>
                      <a:pt x="85654" y="78023"/>
                    </a:cubicBezTo>
                    <a:cubicBezTo>
                      <a:pt x="85726" y="77869"/>
                      <a:pt x="85821" y="77726"/>
                      <a:pt x="85904" y="77571"/>
                    </a:cubicBezTo>
                    <a:cubicBezTo>
                      <a:pt x="86595" y="77142"/>
                      <a:pt x="87262" y="76690"/>
                      <a:pt x="87928" y="76237"/>
                    </a:cubicBezTo>
                    <a:close/>
                    <a:moveTo>
                      <a:pt x="85107" y="78083"/>
                    </a:moveTo>
                    <a:lnTo>
                      <a:pt x="85107" y="78083"/>
                    </a:lnTo>
                    <a:cubicBezTo>
                      <a:pt x="84916" y="78511"/>
                      <a:pt x="84726" y="78952"/>
                      <a:pt x="84571" y="79404"/>
                    </a:cubicBezTo>
                    <a:cubicBezTo>
                      <a:pt x="83916" y="79869"/>
                      <a:pt x="83261" y="80309"/>
                      <a:pt x="82606" y="80762"/>
                    </a:cubicBezTo>
                    <a:cubicBezTo>
                      <a:pt x="82868" y="80190"/>
                      <a:pt x="83154" y="79631"/>
                      <a:pt x="83428" y="79047"/>
                    </a:cubicBezTo>
                    <a:cubicBezTo>
                      <a:pt x="83987" y="78738"/>
                      <a:pt x="84547" y="78404"/>
                      <a:pt x="85107" y="78083"/>
                    </a:cubicBezTo>
                    <a:close/>
                    <a:moveTo>
                      <a:pt x="33541" y="51687"/>
                    </a:moveTo>
                    <a:cubicBezTo>
                      <a:pt x="45185" y="55294"/>
                      <a:pt x="57472" y="57461"/>
                      <a:pt x="69343" y="60176"/>
                    </a:cubicBezTo>
                    <a:cubicBezTo>
                      <a:pt x="74760" y="61414"/>
                      <a:pt x="80177" y="62629"/>
                      <a:pt x="85595" y="63819"/>
                    </a:cubicBezTo>
                    <a:cubicBezTo>
                      <a:pt x="89929" y="64772"/>
                      <a:pt x="94298" y="65950"/>
                      <a:pt x="98692" y="66593"/>
                    </a:cubicBezTo>
                    <a:cubicBezTo>
                      <a:pt x="94715" y="69094"/>
                      <a:pt x="90822" y="71725"/>
                      <a:pt x="86857" y="74237"/>
                    </a:cubicBezTo>
                    <a:cubicBezTo>
                      <a:pt x="81654" y="77571"/>
                      <a:pt x="76224" y="80738"/>
                      <a:pt x="71200" y="84393"/>
                    </a:cubicBezTo>
                    <a:cubicBezTo>
                      <a:pt x="59794" y="80059"/>
                      <a:pt x="47554" y="77630"/>
                      <a:pt x="35719" y="74701"/>
                    </a:cubicBezTo>
                    <a:cubicBezTo>
                      <a:pt x="29885" y="73261"/>
                      <a:pt x="24051" y="71844"/>
                      <a:pt x="18193" y="70487"/>
                    </a:cubicBezTo>
                    <a:cubicBezTo>
                      <a:pt x="12764" y="69225"/>
                      <a:pt x="7192" y="67582"/>
                      <a:pt x="1644" y="66951"/>
                    </a:cubicBezTo>
                    <a:cubicBezTo>
                      <a:pt x="7133" y="64653"/>
                      <a:pt x="12467" y="61724"/>
                      <a:pt x="17824" y="59152"/>
                    </a:cubicBezTo>
                    <a:cubicBezTo>
                      <a:pt x="20598" y="57807"/>
                      <a:pt x="23373" y="56473"/>
                      <a:pt x="26159" y="55128"/>
                    </a:cubicBezTo>
                    <a:cubicBezTo>
                      <a:pt x="28599" y="53937"/>
                      <a:pt x="31136" y="52973"/>
                      <a:pt x="33541" y="51687"/>
                    </a:cubicBezTo>
                    <a:close/>
                    <a:moveTo>
                      <a:pt x="83428" y="77678"/>
                    </a:moveTo>
                    <a:lnTo>
                      <a:pt x="83428" y="77678"/>
                    </a:lnTo>
                    <a:cubicBezTo>
                      <a:pt x="83213" y="78059"/>
                      <a:pt x="83035" y="78464"/>
                      <a:pt x="82868" y="78881"/>
                    </a:cubicBezTo>
                    <a:cubicBezTo>
                      <a:pt x="82451" y="79154"/>
                      <a:pt x="82035" y="79428"/>
                      <a:pt x="81618" y="79714"/>
                    </a:cubicBezTo>
                    <a:cubicBezTo>
                      <a:pt x="81517" y="79795"/>
                      <a:pt x="81570" y="79944"/>
                      <a:pt x="81676" y="79944"/>
                    </a:cubicBezTo>
                    <a:cubicBezTo>
                      <a:pt x="81695" y="79944"/>
                      <a:pt x="81715" y="79939"/>
                      <a:pt x="81737" y="79928"/>
                    </a:cubicBezTo>
                    <a:cubicBezTo>
                      <a:pt x="82047" y="79774"/>
                      <a:pt x="82368" y="79607"/>
                      <a:pt x="82666" y="79452"/>
                    </a:cubicBezTo>
                    <a:lnTo>
                      <a:pt x="82666" y="79452"/>
                    </a:lnTo>
                    <a:cubicBezTo>
                      <a:pt x="82463" y="80000"/>
                      <a:pt x="82285" y="80547"/>
                      <a:pt x="82130" y="81083"/>
                    </a:cubicBezTo>
                    <a:cubicBezTo>
                      <a:pt x="80606" y="82071"/>
                      <a:pt x="79094" y="83024"/>
                      <a:pt x="77546" y="83917"/>
                    </a:cubicBezTo>
                    <a:cubicBezTo>
                      <a:pt x="76856" y="84298"/>
                      <a:pt x="76165" y="84703"/>
                      <a:pt x="75474" y="85119"/>
                    </a:cubicBezTo>
                    <a:cubicBezTo>
                      <a:pt x="76022" y="84060"/>
                      <a:pt x="76653" y="83036"/>
                      <a:pt x="77094" y="81929"/>
                    </a:cubicBezTo>
                    <a:cubicBezTo>
                      <a:pt x="77127" y="81861"/>
                      <a:pt x="77054" y="81794"/>
                      <a:pt x="76983" y="81794"/>
                    </a:cubicBezTo>
                    <a:cubicBezTo>
                      <a:pt x="76953" y="81794"/>
                      <a:pt x="76924" y="81805"/>
                      <a:pt x="76903" y="81833"/>
                    </a:cubicBezTo>
                    <a:cubicBezTo>
                      <a:pt x="76010" y="82822"/>
                      <a:pt x="75462" y="84179"/>
                      <a:pt x="74951" y="85429"/>
                    </a:cubicBezTo>
                    <a:cubicBezTo>
                      <a:pt x="74284" y="85846"/>
                      <a:pt x="73629" y="86274"/>
                      <a:pt x="73034" y="86774"/>
                    </a:cubicBezTo>
                    <a:cubicBezTo>
                      <a:pt x="73688" y="85679"/>
                      <a:pt x="74343" y="84572"/>
                      <a:pt x="74927" y="83453"/>
                    </a:cubicBezTo>
                    <a:cubicBezTo>
                      <a:pt x="74963" y="83381"/>
                      <a:pt x="74903" y="83309"/>
                      <a:pt x="74836" y="83309"/>
                    </a:cubicBezTo>
                    <a:cubicBezTo>
                      <a:pt x="74815" y="83309"/>
                      <a:pt x="74792" y="83316"/>
                      <a:pt x="74772" y="83333"/>
                    </a:cubicBezTo>
                    <a:cubicBezTo>
                      <a:pt x="73700" y="84429"/>
                      <a:pt x="72831" y="85941"/>
                      <a:pt x="72319" y="87394"/>
                    </a:cubicBezTo>
                    <a:cubicBezTo>
                      <a:pt x="72176" y="87524"/>
                      <a:pt x="72022" y="87667"/>
                      <a:pt x="71891" y="87810"/>
                    </a:cubicBezTo>
                    <a:cubicBezTo>
                      <a:pt x="71950" y="87429"/>
                      <a:pt x="71879" y="86977"/>
                      <a:pt x="71855" y="86620"/>
                    </a:cubicBezTo>
                    <a:cubicBezTo>
                      <a:pt x="71831" y="86012"/>
                      <a:pt x="71581" y="84655"/>
                      <a:pt x="71557" y="84607"/>
                    </a:cubicBezTo>
                    <a:cubicBezTo>
                      <a:pt x="74046" y="83345"/>
                      <a:pt x="76475" y="81964"/>
                      <a:pt x="78868" y="80500"/>
                    </a:cubicBezTo>
                    <a:lnTo>
                      <a:pt x="78868" y="80500"/>
                    </a:lnTo>
                    <a:cubicBezTo>
                      <a:pt x="78034" y="81428"/>
                      <a:pt x="77510" y="82762"/>
                      <a:pt x="77070" y="83869"/>
                    </a:cubicBezTo>
                    <a:cubicBezTo>
                      <a:pt x="77029" y="83958"/>
                      <a:pt x="77121" y="84031"/>
                      <a:pt x="77206" y="84031"/>
                    </a:cubicBezTo>
                    <a:cubicBezTo>
                      <a:pt x="77246" y="84031"/>
                      <a:pt x="77285" y="84015"/>
                      <a:pt x="77308" y="83976"/>
                    </a:cubicBezTo>
                    <a:cubicBezTo>
                      <a:pt x="77618" y="83333"/>
                      <a:pt x="77951" y="82726"/>
                      <a:pt x="78320" y="82131"/>
                    </a:cubicBezTo>
                    <a:cubicBezTo>
                      <a:pt x="78689" y="81536"/>
                      <a:pt x="79153" y="80964"/>
                      <a:pt x="79415" y="80321"/>
                    </a:cubicBezTo>
                    <a:cubicBezTo>
                      <a:pt x="79451" y="80262"/>
                      <a:pt x="79439" y="80226"/>
                      <a:pt x="79403" y="80178"/>
                    </a:cubicBezTo>
                    <a:cubicBezTo>
                      <a:pt x="80749" y="79357"/>
                      <a:pt x="82082" y="78511"/>
                      <a:pt x="83428" y="77678"/>
                    </a:cubicBezTo>
                    <a:close/>
                    <a:moveTo>
                      <a:pt x="834" y="67260"/>
                    </a:moveTo>
                    <a:cubicBezTo>
                      <a:pt x="6347" y="69106"/>
                      <a:pt x="12288" y="69999"/>
                      <a:pt x="17943" y="71308"/>
                    </a:cubicBezTo>
                    <a:cubicBezTo>
                      <a:pt x="23932" y="72701"/>
                      <a:pt x="29921" y="74154"/>
                      <a:pt x="35898" y="75618"/>
                    </a:cubicBezTo>
                    <a:cubicBezTo>
                      <a:pt x="47661" y="78523"/>
                      <a:pt x="59508" y="81250"/>
                      <a:pt x="71010" y="85048"/>
                    </a:cubicBezTo>
                    <a:cubicBezTo>
                      <a:pt x="70950" y="85596"/>
                      <a:pt x="71057" y="86155"/>
                      <a:pt x="71069" y="86715"/>
                    </a:cubicBezTo>
                    <a:cubicBezTo>
                      <a:pt x="71069" y="87072"/>
                      <a:pt x="70998" y="87465"/>
                      <a:pt x="71045" y="87822"/>
                    </a:cubicBezTo>
                    <a:cubicBezTo>
                      <a:pt x="59687" y="83405"/>
                      <a:pt x="47495" y="80881"/>
                      <a:pt x="35708" y="77857"/>
                    </a:cubicBezTo>
                    <a:cubicBezTo>
                      <a:pt x="29885" y="76368"/>
                      <a:pt x="24051" y="74892"/>
                      <a:pt x="18217" y="73475"/>
                    </a:cubicBezTo>
                    <a:cubicBezTo>
                      <a:pt x="12609" y="72130"/>
                      <a:pt x="6847" y="70368"/>
                      <a:pt x="1096" y="69725"/>
                    </a:cubicBezTo>
                    <a:cubicBezTo>
                      <a:pt x="1108" y="69689"/>
                      <a:pt x="1048" y="68653"/>
                      <a:pt x="989" y="68213"/>
                    </a:cubicBezTo>
                    <a:cubicBezTo>
                      <a:pt x="941" y="67891"/>
                      <a:pt x="917" y="67570"/>
                      <a:pt x="810" y="67272"/>
                    </a:cubicBezTo>
                    <a:cubicBezTo>
                      <a:pt x="822" y="67272"/>
                      <a:pt x="834" y="67260"/>
                      <a:pt x="834" y="67260"/>
                    </a:cubicBezTo>
                    <a:close/>
                    <a:moveTo>
                      <a:pt x="47046" y="1"/>
                    </a:moveTo>
                    <a:cubicBezTo>
                      <a:pt x="46960" y="1"/>
                      <a:pt x="46895" y="69"/>
                      <a:pt x="46840" y="169"/>
                    </a:cubicBezTo>
                    <a:cubicBezTo>
                      <a:pt x="43030" y="7777"/>
                      <a:pt x="41673" y="17063"/>
                      <a:pt x="39577" y="25255"/>
                    </a:cubicBezTo>
                    <a:cubicBezTo>
                      <a:pt x="38446" y="29684"/>
                      <a:pt x="32695" y="48651"/>
                      <a:pt x="32588" y="50782"/>
                    </a:cubicBezTo>
                    <a:cubicBezTo>
                      <a:pt x="32505" y="50841"/>
                      <a:pt x="20765" y="56783"/>
                      <a:pt x="17836" y="58164"/>
                    </a:cubicBezTo>
                    <a:cubicBezTo>
                      <a:pt x="12014" y="60938"/>
                      <a:pt x="5906" y="63402"/>
                      <a:pt x="298" y="66546"/>
                    </a:cubicBezTo>
                    <a:cubicBezTo>
                      <a:pt x="1" y="66700"/>
                      <a:pt x="167" y="67915"/>
                      <a:pt x="167" y="68272"/>
                    </a:cubicBezTo>
                    <a:cubicBezTo>
                      <a:pt x="167" y="68736"/>
                      <a:pt x="167" y="69177"/>
                      <a:pt x="251" y="69641"/>
                    </a:cubicBezTo>
                    <a:cubicBezTo>
                      <a:pt x="275" y="69748"/>
                      <a:pt x="429" y="69963"/>
                      <a:pt x="513" y="69999"/>
                    </a:cubicBezTo>
                    <a:cubicBezTo>
                      <a:pt x="6109" y="71975"/>
                      <a:pt x="12181" y="72927"/>
                      <a:pt x="17931" y="74309"/>
                    </a:cubicBezTo>
                    <a:cubicBezTo>
                      <a:pt x="23920" y="75761"/>
                      <a:pt x="29909" y="77261"/>
                      <a:pt x="35874" y="78797"/>
                    </a:cubicBezTo>
                    <a:cubicBezTo>
                      <a:pt x="47626" y="81809"/>
                      <a:pt x="59496" y="84631"/>
                      <a:pt x="70998" y="88537"/>
                    </a:cubicBezTo>
                    <a:cubicBezTo>
                      <a:pt x="71066" y="88561"/>
                      <a:pt x="71142" y="88583"/>
                      <a:pt x="71234" y="88583"/>
                    </a:cubicBezTo>
                    <a:cubicBezTo>
                      <a:pt x="71368" y="88583"/>
                      <a:pt x="71534" y="88537"/>
                      <a:pt x="71760" y="88382"/>
                    </a:cubicBezTo>
                    <a:cubicBezTo>
                      <a:pt x="76129" y="85238"/>
                      <a:pt x="80880" y="82702"/>
                      <a:pt x="85309" y="79643"/>
                    </a:cubicBezTo>
                    <a:cubicBezTo>
                      <a:pt x="89929" y="76452"/>
                      <a:pt x="99585" y="69963"/>
                      <a:pt x="99632" y="69927"/>
                    </a:cubicBezTo>
                    <a:cubicBezTo>
                      <a:pt x="99858" y="69760"/>
                      <a:pt x="99739" y="68224"/>
                      <a:pt x="99716" y="67689"/>
                    </a:cubicBezTo>
                    <a:lnTo>
                      <a:pt x="99716" y="67689"/>
                    </a:lnTo>
                    <a:cubicBezTo>
                      <a:pt x="99782" y="67692"/>
                      <a:pt x="99848" y="67694"/>
                      <a:pt x="99914" y="67694"/>
                    </a:cubicBezTo>
                    <a:cubicBezTo>
                      <a:pt x="100072" y="67694"/>
                      <a:pt x="100227" y="67685"/>
                      <a:pt x="100370" y="67677"/>
                    </a:cubicBezTo>
                    <a:cubicBezTo>
                      <a:pt x="100525" y="67677"/>
                      <a:pt x="100692" y="67653"/>
                      <a:pt x="100847" y="67629"/>
                    </a:cubicBezTo>
                    <a:cubicBezTo>
                      <a:pt x="101406" y="67570"/>
                      <a:pt x="101490" y="67367"/>
                      <a:pt x="101490" y="67367"/>
                    </a:cubicBezTo>
                    <a:cubicBezTo>
                      <a:pt x="102430" y="65784"/>
                      <a:pt x="104157" y="58259"/>
                      <a:pt x="105335" y="53818"/>
                    </a:cubicBezTo>
                    <a:cubicBezTo>
                      <a:pt x="106550" y="49234"/>
                      <a:pt x="107633" y="44626"/>
                      <a:pt x="108693" y="39995"/>
                    </a:cubicBezTo>
                    <a:cubicBezTo>
                      <a:pt x="109752" y="35363"/>
                      <a:pt x="110765" y="30732"/>
                      <a:pt x="111729" y="26088"/>
                    </a:cubicBezTo>
                    <a:cubicBezTo>
                      <a:pt x="112574" y="22028"/>
                      <a:pt x="113920" y="17730"/>
                      <a:pt x="114229" y="13575"/>
                    </a:cubicBezTo>
                    <a:cubicBezTo>
                      <a:pt x="114301" y="13515"/>
                      <a:pt x="114348" y="13432"/>
                      <a:pt x="114348" y="13325"/>
                    </a:cubicBezTo>
                    <a:cubicBezTo>
                      <a:pt x="114348" y="13265"/>
                      <a:pt x="114313" y="13218"/>
                      <a:pt x="114265" y="13194"/>
                    </a:cubicBezTo>
                    <a:cubicBezTo>
                      <a:pt x="114265" y="13146"/>
                      <a:pt x="114277" y="13111"/>
                      <a:pt x="114277" y="13075"/>
                    </a:cubicBezTo>
                    <a:cubicBezTo>
                      <a:pt x="114289" y="12908"/>
                      <a:pt x="113872" y="12396"/>
                      <a:pt x="113789" y="12241"/>
                    </a:cubicBezTo>
                    <a:cubicBezTo>
                      <a:pt x="113670" y="12015"/>
                      <a:pt x="113110" y="10813"/>
                      <a:pt x="112824" y="10765"/>
                    </a:cubicBezTo>
                    <a:cubicBezTo>
                      <a:pt x="101061" y="8931"/>
                      <a:pt x="89178" y="7122"/>
                      <a:pt x="77439" y="5098"/>
                    </a:cubicBezTo>
                    <a:cubicBezTo>
                      <a:pt x="67438" y="3371"/>
                      <a:pt x="57186" y="990"/>
                      <a:pt x="47066" y="2"/>
                    </a:cubicBezTo>
                    <a:cubicBezTo>
                      <a:pt x="47059" y="1"/>
                      <a:pt x="47052" y="1"/>
                      <a:pt x="470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299;p50">
                <a:extLst>
                  <a:ext uri="{FF2B5EF4-FFF2-40B4-BE49-F238E27FC236}">
                    <a16:creationId xmlns:a16="http://schemas.microsoft.com/office/drawing/2014/main" id="{C5AB560C-57B2-4222-9FF8-BD46A0AC14F3}"/>
                  </a:ext>
                </a:extLst>
              </p:cNvPr>
              <p:cNvSpPr/>
              <p:nvPr/>
            </p:nvSpPr>
            <p:spPr>
              <a:xfrm>
                <a:off x="4027100" y="3488400"/>
                <a:ext cx="43500" cy="66025"/>
              </a:xfrm>
              <a:custGeom>
                <a:avLst/>
                <a:gdLst/>
                <a:ahLst/>
                <a:cxnLst/>
                <a:rect l="l" t="t" r="r" b="b"/>
                <a:pathLst>
                  <a:path w="1740" h="2641" extrusionOk="0">
                    <a:moveTo>
                      <a:pt x="1608" y="1"/>
                    </a:moveTo>
                    <a:cubicBezTo>
                      <a:pt x="1584" y="1"/>
                      <a:pt x="1560" y="11"/>
                      <a:pt x="1543" y="34"/>
                    </a:cubicBezTo>
                    <a:cubicBezTo>
                      <a:pt x="901" y="701"/>
                      <a:pt x="496" y="1701"/>
                      <a:pt x="43" y="2499"/>
                    </a:cubicBezTo>
                    <a:cubicBezTo>
                      <a:pt x="1" y="2576"/>
                      <a:pt x="68" y="2640"/>
                      <a:pt x="131" y="2640"/>
                    </a:cubicBezTo>
                    <a:cubicBezTo>
                      <a:pt x="156" y="2640"/>
                      <a:pt x="181" y="2630"/>
                      <a:pt x="198" y="2606"/>
                    </a:cubicBezTo>
                    <a:cubicBezTo>
                      <a:pt x="710" y="1832"/>
                      <a:pt x="1413" y="1023"/>
                      <a:pt x="1722" y="154"/>
                    </a:cubicBezTo>
                    <a:cubicBezTo>
                      <a:pt x="1739" y="68"/>
                      <a:pt x="1670" y="1"/>
                      <a:pt x="16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300;p50">
                <a:extLst>
                  <a:ext uri="{FF2B5EF4-FFF2-40B4-BE49-F238E27FC236}">
                    <a16:creationId xmlns:a16="http://schemas.microsoft.com/office/drawing/2014/main" id="{3B7E8D86-FC2A-4DAA-89C3-5CBADC702812}"/>
                  </a:ext>
                </a:extLst>
              </p:cNvPr>
              <p:cNvSpPr/>
              <p:nvPr/>
            </p:nvSpPr>
            <p:spPr>
              <a:xfrm>
                <a:off x="2978925" y="1631275"/>
                <a:ext cx="1793700" cy="1340375"/>
              </a:xfrm>
              <a:custGeom>
                <a:avLst/>
                <a:gdLst/>
                <a:ahLst/>
                <a:cxnLst/>
                <a:rect l="l" t="t" r="r" b="b"/>
                <a:pathLst>
                  <a:path w="71748" h="53615" extrusionOk="0">
                    <a:moveTo>
                      <a:pt x="11645" y="691"/>
                    </a:moveTo>
                    <a:cubicBezTo>
                      <a:pt x="16884" y="1537"/>
                      <a:pt x="21623" y="2263"/>
                      <a:pt x="26433" y="3096"/>
                    </a:cubicBezTo>
                    <a:cubicBezTo>
                      <a:pt x="31243" y="3930"/>
                      <a:pt x="36053" y="4763"/>
                      <a:pt x="40875" y="5597"/>
                    </a:cubicBezTo>
                    <a:cubicBezTo>
                      <a:pt x="45804" y="6442"/>
                      <a:pt x="50733" y="7299"/>
                      <a:pt x="55651" y="8157"/>
                    </a:cubicBezTo>
                    <a:cubicBezTo>
                      <a:pt x="60675" y="9026"/>
                      <a:pt x="65545" y="10419"/>
                      <a:pt x="70629" y="10693"/>
                    </a:cubicBezTo>
                    <a:cubicBezTo>
                      <a:pt x="68533" y="17979"/>
                      <a:pt x="66866" y="25254"/>
                      <a:pt x="64878" y="32457"/>
                    </a:cubicBezTo>
                    <a:cubicBezTo>
                      <a:pt x="63068" y="39137"/>
                      <a:pt x="61139" y="45899"/>
                      <a:pt x="59615" y="52674"/>
                    </a:cubicBezTo>
                    <a:cubicBezTo>
                      <a:pt x="54650" y="51626"/>
                      <a:pt x="49721" y="50578"/>
                      <a:pt x="44828" y="49519"/>
                    </a:cubicBezTo>
                    <a:cubicBezTo>
                      <a:pt x="39791" y="48435"/>
                      <a:pt x="34743" y="47328"/>
                      <a:pt x="29719" y="46233"/>
                    </a:cubicBezTo>
                    <a:cubicBezTo>
                      <a:pt x="24837" y="45173"/>
                      <a:pt x="19932" y="44101"/>
                      <a:pt x="15062" y="43042"/>
                    </a:cubicBezTo>
                    <a:cubicBezTo>
                      <a:pt x="10443" y="42042"/>
                      <a:pt x="5740" y="40696"/>
                      <a:pt x="965" y="39803"/>
                    </a:cubicBezTo>
                    <a:cubicBezTo>
                      <a:pt x="3120" y="33326"/>
                      <a:pt x="4323" y="26849"/>
                      <a:pt x="6109" y="20253"/>
                    </a:cubicBezTo>
                    <a:cubicBezTo>
                      <a:pt x="7918" y="13633"/>
                      <a:pt x="10276" y="7395"/>
                      <a:pt x="11645" y="691"/>
                    </a:cubicBezTo>
                    <a:close/>
                    <a:moveTo>
                      <a:pt x="11466" y="1"/>
                    </a:moveTo>
                    <a:cubicBezTo>
                      <a:pt x="11371" y="1"/>
                      <a:pt x="10800" y="1787"/>
                      <a:pt x="10478" y="2608"/>
                    </a:cubicBezTo>
                    <a:cubicBezTo>
                      <a:pt x="8252" y="8335"/>
                      <a:pt x="6787" y="14538"/>
                      <a:pt x="5120" y="20396"/>
                    </a:cubicBezTo>
                    <a:cubicBezTo>
                      <a:pt x="3275" y="26885"/>
                      <a:pt x="1037" y="33576"/>
                      <a:pt x="60" y="40280"/>
                    </a:cubicBezTo>
                    <a:cubicBezTo>
                      <a:pt x="1" y="40696"/>
                      <a:pt x="1382" y="40780"/>
                      <a:pt x="2049" y="40923"/>
                    </a:cubicBezTo>
                    <a:cubicBezTo>
                      <a:pt x="6430" y="41815"/>
                      <a:pt x="10955" y="42970"/>
                      <a:pt x="15253" y="43923"/>
                    </a:cubicBezTo>
                    <a:lnTo>
                      <a:pt x="30338" y="47269"/>
                    </a:lnTo>
                    <a:cubicBezTo>
                      <a:pt x="35219" y="48352"/>
                      <a:pt x="40101" y="49435"/>
                      <a:pt x="44983" y="50519"/>
                    </a:cubicBezTo>
                    <a:cubicBezTo>
                      <a:pt x="49781" y="51579"/>
                      <a:pt x="54770" y="53150"/>
                      <a:pt x="59651" y="53615"/>
                    </a:cubicBezTo>
                    <a:cubicBezTo>
                      <a:pt x="59655" y="53615"/>
                      <a:pt x="59659" y="53615"/>
                      <a:pt x="59663" y="53615"/>
                    </a:cubicBezTo>
                    <a:cubicBezTo>
                      <a:pt x="59864" y="53615"/>
                      <a:pt x="60426" y="53324"/>
                      <a:pt x="60496" y="53103"/>
                    </a:cubicBezTo>
                    <a:cubicBezTo>
                      <a:pt x="61651" y="49709"/>
                      <a:pt x="62330" y="46090"/>
                      <a:pt x="63235" y="42625"/>
                    </a:cubicBezTo>
                    <a:cubicBezTo>
                      <a:pt x="64152" y="39053"/>
                      <a:pt x="65080" y="35469"/>
                      <a:pt x="66033" y="31874"/>
                    </a:cubicBezTo>
                    <a:cubicBezTo>
                      <a:pt x="67664" y="25623"/>
                      <a:pt x="69867" y="19337"/>
                      <a:pt x="71093" y="12955"/>
                    </a:cubicBezTo>
                    <a:cubicBezTo>
                      <a:pt x="71224" y="12229"/>
                      <a:pt x="71748" y="10050"/>
                      <a:pt x="71379" y="9943"/>
                    </a:cubicBezTo>
                    <a:cubicBezTo>
                      <a:pt x="66819" y="8573"/>
                      <a:pt x="61758" y="8192"/>
                      <a:pt x="57056" y="7395"/>
                    </a:cubicBezTo>
                    <a:cubicBezTo>
                      <a:pt x="51983" y="6549"/>
                      <a:pt x="46911" y="5692"/>
                      <a:pt x="41827" y="4823"/>
                    </a:cubicBezTo>
                    <a:cubicBezTo>
                      <a:pt x="36910" y="3989"/>
                      <a:pt x="31981" y="3156"/>
                      <a:pt x="27040" y="2323"/>
                    </a:cubicBezTo>
                    <a:cubicBezTo>
                      <a:pt x="22444" y="1549"/>
                      <a:pt x="17622" y="334"/>
                      <a:pt x="12919" y="60"/>
                    </a:cubicBezTo>
                    <a:cubicBezTo>
                      <a:pt x="12526" y="48"/>
                      <a:pt x="11514" y="1"/>
                      <a:pt x="114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301;p50">
                <a:extLst>
                  <a:ext uri="{FF2B5EF4-FFF2-40B4-BE49-F238E27FC236}">
                    <a16:creationId xmlns:a16="http://schemas.microsoft.com/office/drawing/2014/main" id="{69581A0B-8650-4A3E-845F-EE5549A17DDE}"/>
                  </a:ext>
                </a:extLst>
              </p:cNvPr>
              <p:cNvSpPr/>
              <p:nvPr/>
            </p:nvSpPr>
            <p:spPr>
              <a:xfrm>
                <a:off x="2202950" y="3248425"/>
                <a:ext cx="128900" cy="38225"/>
              </a:xfrm>
              <a:custGeom>
                <a:avLst/>
                <a:gdLst/>
                <a:ahLst/>
                <a:cxnLst/>
                <a:rect l="l" t="t" r="r" b="b"/>
                <a:pathLst>
                  <a:path w="5156" h="1529" extrusionOk="0">
                    <a:moveTo>
                      <a:pt x="598" y="1"/>
                    </a:moveTo>
                    <a:cubicBezTo>
                      <a:pt x="451" y="1"/>
                      <a:pt x="303" y="8"/>
                      <a:pt x="155" y="25"/>
                    </a:cubicBezTo>
                    <a:cubicBezTo>
                      <a:pt x="24" y="49"/>
                      <a:pt x="0" y="239"/>
                      <a:pt x="107" y="311"/>
                    </a:cubicBezTo>
                    <a:cubicBezTo>
                      <a:pt x="869" y="740"/>
                      <a:pt x="1727" y="882"/>
                      <a:pt x="2584" y="1085"/>
                    </a:cubicBezTo>
                    <a:cubicBezTo>
                      <a:pt x="3174" y="1240"/>
                      <a:pt x="3828" y="1529"/>
                      <a:pt x="4455" y="1529"/>
                    </a:cubicBezTo>
                    <a:cubicBezTo>
                      <a:pt x="4599" y="1529"/>
                      <a:pt x="4742" y="1513"/>
                      <a:pt x="4882" y="1478"/>
                    </a:cubicBezTo>
                    <a:cubicBezTo>
                      <a:pt x="5048" y="1430"/>
                      <a:pt x="5156" y="1204"/>
                      <a:pt x="5001" y="1073"/>
                    </a:cubicBezTo>
                    <a:cubicBezTo>
                      <a:pt x="4405" y="489"/>
                      <a:pt x="3417" y="442"/>
                      <a:pt x="2620" y="299"/>
                    </a:cubicBezTo>
                    <a:cubicBezTo>
                      <a:pt x="1954" y="162"/>
                      <a:pt x="1280" y="1"/>
                      <a:pt x="5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302;p50">
                <a:extLst>
                  <a:ext uri="{FF2B5EF4-FFF2-40B4-BE49-F238E27FC236}">
                    <a16:creationId xmlns:a16="http://schemas.microsoft.com/office/drawing/2014/main" id="{17D5FC9A-CBC3-4069-A2C9-B2EBAA449988}"/>
                  </a:ext>
                </a:extLst>
              </p:cNvPr>
              <p:cNvSpPr/>
              <p:nvPr/>
            </p:nvSpPr>
            <p:spPr>
              <a:xfrm>
                <a:off x="2378250" y="3290600"/>
                <a:ext cx="127425" cy="37250"/>
              </a:xfrm>
              <a:custGeom>
                <a:avLst/>
                <a:gdLst/>
                <a:ahLst/>
                <a:cxnLst/>
                <a:rect l="l" t="t" r="r" b="b"/>
                <a:pathLst>
                  <a:path w="5097" h="1490" extrusionOk="0">
                    <a:moveTo>
                      <a:pt x="1047" y="0"/>
                    </a:moveTo>
                    <a:cubicBezTo>
                      <a:pt x="745" y="0"/>
                      <a:pt x="446" y="32"/>
                      <a:pt x="156" y="112"/>
                    </a:cubicBezTo>
                    <a:cubicBezTo>
                      <a:pt x="1" y="160"/>
                      <a:pt x="1" y="350"/>
                      <a:pt x="132" y="410"/>
                    </a:cubicBezTo>
                    <a:cubicBezTo>
                      <a:pt x="953" y="755"/>
                      <a:pt x="1882" y="779"/>
                      <a:pt x="2739" y="1005"/>
                    </a:cubicBezTo>
                    <a:cubicBezTo>
                      <a:pt x="3305" y="1151"/>
                      <a:pt x="3894" y="1489"/>
                      <a:pt x="4475" y="1489"/>
                    </a:cubicBezTo>
                    <a:cubicBezTo>
                      <a:pt x="4603" y="1489"/>
                      <a:pt x="4731" y="1473"/>
                      <a:pt x="4859" y="1434"/>
                    </a:cubicBezTo>
                    <a:cubicBezTo>
                      <a:pt x="4990" y="1398"/>
                      <a:pt x="5097" y="1231"/>
                      <a:pt x="5002" y="1100"/>
                    </a:cubicBezTo>
                    <a:cubicBezTo>
                      <a:pt x="4537" y="422"/>
                      <a:pt x="3573" y="386"/>
                      <a:pt x="2811" y="231"/>
                    </a:cubicBezTo>
                    <a:cubicBezTo>
                      <a:pt x="2243" y="121"/>
                      <a:pt x="1640" y="0"/>
                      <a:pt x="104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303;p50">
                <a:extLst>
                  <a:ext uri="{FF2B5EF4-FFF2-40B4-BE49-F238E27FC236}">
                    <a16:creationId xmlns:a16="http://schemas.microsoft.com/office/drawing/2014/main" id="{891EFFB9-4515-4D42-8954-E62613F37C77}"/>
                  </a:ext>
                </a:extLst>
              </p:cNvPr>
              <p:cNvSpPr/>
              <p:nvPr/>
            </p:nvSpPr>
            <p:spPr>
              <a:xfrm>
                <a:off x="2857775" y="3210950"/>
                <a:ext cx="511700" cy="207175"/>
              </a:xfrm>
              <a:custGeom>
                <a:avLst/>
                <a:gdLst/>
                <a:ahLst/>
                <a:cxnLst/>
                <a:rect l="l" t="t" r="r" b="b"/>
                <a:pathLst>
                  <a:path w="20468" h="8287" extrusionOk="0">
                    <a:moveTo>
                      <a:pt x="7978" y="250"/>
                    </a:moveTo>
                    <a:cubicBezTo>
                      <a:pt x="10109" y="810"/>
                      <a:pt x="11705" y="1203"/>
                      <a:pt x="13515" y="1691"/>
                    </a:cubicBezTo>
                    <a:cubicBezTo>
                      <a:pt x="15479" y="2227"/>
                      <a:pt x="17444" y="2798"/>
                      <a:pt x="19432" y="3310"/>
                    </a:cubicBezTo>
                    <a:cubicBezTo>
                      <a:pt x="18372" y="4108"/>
                      <a:pt x="17253" y="4906"/>
                      <a:pt x="16134" y="5632"/>
                    </a:cubicBezTo>
                    <a:cubicBezTo>
                      <a:pt x="16110" y="5620"/>
                      <a:pt x="16098" y="5608"/>
                      <a:pt x="16051" y="5596"/>
                    </a:cubicBezTo>
                    <a:cubicBezTo>
                      <a:pt x="12181" y="4584"/>
                      <a:pt x="8240" y="3417"/>
                      <a:pt x="4311" y="2679"/>
                    </a:cubicBezTo>
                    <a:cubicBezTo>
                      <a:pt x="5537" y="1881"/>
                      <a:pt x="6787" y="1096"/>
                      <a:pt x="7978" y="250"/>
                    </a:cubicBezTo>
                    <a:close/>
                    <a:moveTo>
                      <a:pt x="3728" y="3060"/>
                    </a:moveTo>
                    <a:cubicBezTo>
                      <a:pt x="5299" y="3632"/>
                      <a:pt x="7061" y="4024"/>
                      <a:pt x="8716" y="4477"/>
                    </a:cubicBezTo>
                    <a:cubicBezTo>
                      <a:pt x="8383" y="4620"/>
                      <a:pt x="8073" y="4894"/>
                      <a:pt x="7800" y="5096"/>
                    </a:cubicBezTo>
                    <a:cubicBezTo>
                      <a:pt x="7371" y="5429"/>
                      <a:pt x="6811" y="5787"/>
                      <a:pt x="6490" y="6251"/>
                    </a:cubicBezTo>
                    <a:cubicBezTo>
                      <a:pt x="6347" y="6203"/>
                      <a:pt x="6192" y="6168"/>
                      <a:pt x="6049" y="6132"/>
                    </a:cubicBezTo>
                    <a:cubicBezTo>
                      <a:pt x="4906" y="5846"/>
                      <a:pt x="3775" y="5548"/>
                      <a:pt x="2620" y="5263"/>
                    </a:cubicBezTo>
                    <a:cubicBezTo>
                      <a:pt x="1763" y="5036"/>
                      <a:pt x="751" y="5025"/>
                      <a:pt x="1823" y="4346"/>
                    </a:cubicBezTo>
                    <a:cubicBezTo>
                      <a:pt x="2180" y="4120"/>
                      <a:pt x="2716" y="3727"/>
                      <a:pt x="3061" y="3489"/>
                    </a:cubicBezTo>
                    <a:cubicBezTo>
                      <a:pt x="3311" y="3310"/>
                      <a:pt x="3454" y="3239"/>
                      <a:pt x="3728" y="3060"/>
                    </a:cubicBezTo>
                    <a:close/>
                    <a:moveTo>
                      <a:pt x="9050" y="4560"/>
                    </a:moveTo>
                    <a:cubicBezTo>
                      <a:pt x="11169" y="5132"/>
                      <a:pt x="13312" y="5620"/>
                      <a:pt x="15408" y="6084"/>
                    </a:cubicBezTo>
                    <a:cubicBezTo>
                      <a:pt x="15027" y="6334"/>
                      <a:pt x="14622" y="6572"/>
                      <a:pt x="14229" y="6799"/>
                    </a:cubicBezTo>
                    <a:cubicBezTo>
                      <a:pt x="13459" y="7233"/>
                      <a:pt x="12634" y="7397"/>
                      <a:pt x="11784" y="7397"/>
                    </a:cubicBezTo>
                    <a:cubicBezTo>
                      <a:pt x="10191" y="7397"/>
                      <a:pt x="8511" y="6820"/>
                      <a:pt x="6942" y="6370"/>
                    </a:cubicBezTo>
                    <a:cubicBezTo>
                      <a:pt x="7299" y="6108"/>
                      <a:pt x="7609" y="5775"/>
                      <a:pt x="7942" y="5501"/>
                    </a:cubicBezTo>
                    <a:cubicBezTo>
                      <a:pt x="8276" y="5215"/>
                      <a:pt x="8800" y="4953"/>
                      <a:pt x="9050" y="4560"/>
                    </a:cubicBezTo>
                    <a:close/>
                    <a:moveTo>
                      <a:pt x="7895" y="0"/>
                    </a:moveTo>
                    <a:cubicBezTo>
                      <a:pt x="7800" y="0"/>
                      <a:pt x="7359" y="262"/>
                      <a:pt x="6990" y="476"/>
                    </a:cubicBezTo>
                    <a:cubicBezTo>
                      <a:pt x="4573" y="1798"/>
                      <a:pt x="2406" y="3179"/>
                      <a:pt x="180" y="4786"/>
                    </a:cubicBezTo>
                    <a:cubicBezTo>
                      <a:pt x="1" y="4917"/>
                      <a:pt x="96" y="5239"/>
                      <a:pt x="287" y="5275"/>
                    </a:cubicBezTo>
                    <a:cubicBezTo>
                      <a:pt x="2561" y="5858"/>
                      <a:pt x="4859" y="6441"/>
                      <a:pt x="7133" y="7025"/>
                    </a:cubicBezTo>
                    <a:cubicBezTo>
                      <a:pt x="8740" y="7442"/>
                      <a:pt x="10681" y="8275"/>
                      <a:pt x="12324" y="8287"/>
                    </a:cubicBezTo>
                    <a:cubicBezTo>
                      <a:pt x="12331" y="8287"/>
                      <a:pt x="12338" y="8287"/>
                      <a:pt x="12345" y="8287"/>
                    </a:cubicBezTo>
                    <a:cubicBezTo>
                      <a:pt x="13691" y="8287"/>
                      <a:pt x="14639" y="7140"/>
                      <a:pt x="15693" y="6430"/>
                    </a:cubicBezTo>
                    <a:cubicBezTo>
                      <a:pt x="15824" y="6334"/>
                      <a:pt x="15943" y="6251"/>
                      <a:pt x="16074" y="6168"/>
                    </a:cubicBezTo>
                    <a:cubicBezTo>
                      <a:pt x="17420" y="5275"/>
                      <a:pt x="18789" y="4429"/>
                      <a:pt x="20063" y="3477"/>
                    </a:cubicBezTo>
                    <a:cubicBezTo>
                      <a:pt x="20063" y="3477"/>
                      <a:pt x="20063" y="3465"/>
                      <a:pt x="20087" y="3465"/>
                    </a:cubicBezTo>
                    <a:cubicBezTo>
                      <a:pt x="20384" y="3346"/>
                      <a:pt x="20468" y="2917"/>
                      <a:pt x="20111" y="2798"/>
                    </a:cubicBezTo>
                    <a:cubicBezTo>
                      <a:pt x="16241" y="1560"/>
                      <a:pt x="11991" y="203"/>
                      <a:pt x="78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304;p50">
                <a:extLst>
                  <a:ext uri="{FF2B5EF4-FFF2-40B4-BE49-F238E27FC236}">
                    <a16:creationId xmlns:a16="http://schemas.microsoft.com/office/drawing/2014/main" id="{C0F65496-19DF-4504-B117-9D2E35299D9C}"/>
                  </a:ext>
                </a:extLst>
              </p:cNvPr>
              <p:cNvSpPr/>
              <p:nvPr/>
            </p:nvSpPr>
            <p:spPr>
              <a:xfrm>
                <a:off x="2522325" y="2880850"/>
                <a:ext cx="1733575" cy="526125"/>
              </a:xfrm>
              <a:custGeom>
                <a:avLst/>
                <a:gdLst/>
                <a:ahLst/>
                <a:cxnLst/>
                <a:rect l="l" t="t" r="r" b="b"/>
                <a:pathLst>
                  <a:path w="69343" h="21045" extrusionOk="0">
                    <a:moveTo>
                      <a:pt x="12633" y="417"/>
                    </a:moveTo>
                    <a:cubicBezTo>
                      <a:pt x="13455" y="595"/>
                      <a:pt x="14252" y="786"/>
                      <a:pt x="15062" y="965"/>
                    </a:cubicBezTo>
                    <a:cubicBezTo>
                      <a:pt x="14383" y="1334"/>
                      <a:pt x="13717" y="1738"/>
                      <a:pt x="13062" y="2155"/>
                    </a:cubicBezTo>
                    <a:cubicBezTo>
                      <a:pt x="12085" y="1953"/>
                      <a:pt x="11085" y="1798"/>
                      <a:pt x="10121" y="1727"/>
                    </a:cubicBezTo>
                    <a:cubicBezTo>
                      <a:pt x="10907" y="1334"/>
                      <a:pt x="12609" y="476"/>
                      <a:pt x="12633" y="417"/>
                    </a:cubicBezTo>
                    <a:close/>
                    <a:moveTo>
                      <a:pt x="15622" y="1072"/>
                    </a:moveTo>
                    <a:cubicBezTo>
                      <a:pt x="16693" y="1334"/>
                      <a:pt x="17765" y="1572"/>
                      <a:pt x="18860" y="1810"/>
                    </a:cubicBezTo>
                    <a:cubicBezTo>
                      <a:pt x="18158" y="2203"/>
                      <a:pt x="17467" y="2620"/>
                      <a:pt x="16788" y="3036"/>
                    </a:cubicBezTo>
                    <a:cubicBezTo>
                      <a:pt x="15836" y="2798"/>
                      <a:pt x="14871" y="2524"/>
                      <a:pt x="13883" y="2310"/>
                    </a:cubicBezTo>
                    <a:cubicBezTo>
                      <a:pt x="14479" y="1917"/>
                      <a:pt x="15062" y="1512"/>
                      <a:pt x="15622" y="1072"/>
                    </a:cubicBezTo>
                    <a:close/>
                    <a:moveTo>
                      <a:pt x="9716" y="1917"/>
                    </a:moveTo>
                    <a:cubicBezTo>
                      <a:pt x="10657" y="2108"/>
                      <a:pt x="11573" y="2310"/>
                      <a:pt x="12514" y="2500"/>
                    </a:cubicBezTo>
                    <a:cubicBezTo>
                      <a:pt x="11800" y="2965"/>
                      <a:pt x="11085" y="3417"/>
                      <a:pt x="10359" y="3882"/>
                    </a:cubicBezTo>
                    <a:cubicBezTo>
                      <a:pt x="9228" y="3620"/>
                      <a:pt x="8097" y="3405"/>
                      <a:pt x="6966" y="3298"/>
                    </a:cubicBezTo>
                    <a:cubicBezTo>
                      <a:pt x="7871" y="2834"/>
                      <a:pt x="8799" y="2381"/>
                      <a:pt x="9716" y="1917"/>
                    </a:cubicBezTo>
                    <a:close/>
                    <a:moveTo>
                      <a:pt x="19360" y="1941"/>
                    </a:moveTo>
                    <a:cubicBezTo>
                      <a:pt x="20384" y="2167"/>
                      <a:pt x="21396" y="2405"/>
                      <a:pt x="22396" y="2631"/>
                    </a:cubicBezTo>
                    <a:cubicBezTo>
                      <a:pt x="21682" y="3024"/>
                      <a:pt x="20967" y="3453"/>
                      <a:pt x="20265" y="3893"/>
                    </a:cubicBezTo>
                    <a:cubicBezTo>
                      <a:pt x="19551" y="3727"/>
                      <a:pt x="18836" y="3560"/>
                      <a:pt x="18122" y="3393"/>
                    </a:cubicBezTo>
                    <a:cubicBezTo>
                      <a:pt x="17931" y="3346"/>
                      <a:pt x="17741" y="3298"/>
                      <a:pt x="17550" y="3239"/>
                    </a:cubicBezTo>
                    <a:cubicBezTo>
                      <a:pt x="18170" y="2822"/>
                      <a:pt x="18801" y="2405"/>
                      <a:pt x="19360" y="1941"/>
                    </a:cubicBezTo>
                    <a:close/>
                    <a:moveTo>
                      <a:pt x="22920" y="2750"/>
                    </a:moveTo>
                    <a:cubicBezTo>
                      <a:pt x="24039" y="3001"/>
                      <a:pt x="25135" y="3262"/>
                      <a:pt x="26242" y="3524"/>
                    </a:cubicBezTo>
                    <a:cubicBezTo>
                      <a:pt x="25504" y="3929"/>
                      <a:pt x="24789" y="4358"/>
                      <a:pt x="24075" y="4810"/>
                    </a:cubicBezTo>
                    <a:cubicBezTo>
                      <a:pt x="23063" y="4572"/>
                      <a:pt x="22075" y="4322"/>
                      <a:pt x="21063" y="4072"/>
                    </a:cubicBezTo>
                    <a:cubicBezTo>
                      <a:pt x="21694" y="3655"/>
                      <a:pt x="22325" y="3227"/>
                      <a:pt x="22920" y="2750"/>
                    </a:cubicBezTo>
                    <a:close/>
                    <a:moveTo>
                      <a:pt x="13324" y="2691"/>
                    </a:moveTo>
                    <a:cubicBezTo>
                      <a:pt x="14300" y="2917"/>
                      <a:pt x="15288" y="3131"/>
                      <a:pt x="16265" y="3382"/>
                    </a:cubicBezTo>
                    <a:cubicBezTo>
                      <a:pt x="15503" y="3858"/>
                      <a:pt x="14764" y="4346"/>
                      <a:pt x="14002" y="4822"/>
                    </a:cubicBezTo>
                    <a:cubicBezTo>
                      <a:pt x="13038" y="4572"/>
                      <a:pt x="12050" y="4310"/>
                      <a:pt x="11073" y="4060"/>
                    </a:cubicBezTo>
                    <a:cubicBezTo>
                      <a:pt x="11812" y="3620"/>
                      <a:pt x="12574" y="3155"/>
                      <a:pt x="13324" y="2691"/>
                    </a:cubicBezTo>
                    <a:close/>
                    <a:moveTo>
                      <a:pt x="6513" y="3560"/>
                    </a:moveTo>
                    <a:cubicBezTo>
                      <a:pt x="7609" y="3774"/>
                      <a:pt x="8692" y="4013"/>
                      <a:pt x="9776" y="4251"/>
                    </a:cubicBezTo>
                    <a:cubicBezTo>
                      <a:pt x="9073" y="4667"/>
                      <a:pt x="8383" y="5072"/>
                      <a:pt x="7668" y="5477"/>
                    </a:cubicBezTo>
                    <a:cubicBezTo>
                      <a:pt x="6513" y="5191"/>
                      <a:pt x="5370" y="4953"/>
                      <a:pt x="4227" y="4834"/>
                    </a:cubicBezTo>
                    <a:cubicBezTo>
                      <a:pt x="4763" y="4525"/>
                      <a:pt x="5299" y="4191"/>
                      <a:pt x="5823" y="3917"/>
                    </a:cubicBezTo>
                    <a:cubicBezTo>
                      <a:pt x="6061" y="3798"/>
                      <a:pt x="6275" y="3679"/>
                      <a:pt x="6513" y="3560"/>
                    </a:cubicBezTo>
                    <a:close/>
                    <a:moveTo>
                      <a:pt x="17050" y="3584"/>
                    </a:moveTo>
                    <a:cubicBezTo>
                      <a:pt x="17943" y="3810"/>
                      <a:pt x="18848" y="4013"/>
                      <a:pt x="19741" y="4251"/>
                    </a:cubicBezTo>
                    <a:cubicBezTo>
                      <a:pt x="19003" y="4715"/>
                      <a:pt x="18241" y="5203"/>
                      <a:pt x="17491" y="5679"/>
                    </a:cubicBezTo>
                    <a:cubicBezTo>
                      <a:pt x="16562" y="5465"/>
                      <a:pt x="15657" y="5239"/>
                      <a:pt x="14729" y="5013"/>
                    </a:cubicBezTo>
                    <a:lnTo>
                      <a:pt x="14705" y="5013"/>
                    </a:lnTo>
                    <a:cubicBezTo>
                      <a:pt x="15491" y="4536"/>
                      <a:pt x="16276" y="4072"/>
                      <a:pt x="17050" y="3584"/>
                    </a:cubicBezTo>
                    <a:close/>
                    <a:moveTo>
                      <a:pt x="26778" y="3643"/>
                    </a:moveTo>
                    <a:cubicBezTo>
                      <a:pt x="27849" y="3893"/>
                      <a:pt x="28921" y="4155"/>
                      <a:pt x="29992" y="4394"/>
                    </a:cubicBezTo>
                    <a:cubicBezTo>
                      <a:pt x="29242" y="4786"/>
                      <a:pt x="28516" y="5239"/>
                      <a:pt x="27790" y="5703"/>
                    </a:cubicBezTo>
                    <a:cubicBezTo>
                      <a:pt x="26813" y="5465"/>
                      <a:pt x="25849" y="5215"/>
                      <a:pt x="24873" y="4989"/>
                    </a:cubicBezTo>
                    <a:cubicBezTo>
                      <a:pt x="25528" y="4572"/>
                      <a:pt x="26159" y="4120"/>
                      <a:pt x="26778" y="3643"/>
                    </a:cubicBezTo>
                    <a:close/>
                    <a:moveTo>
                      <a:pt x="10502" y="4417"/>
                    </a:moveTo>
                    <a:cubicBezTo>
                      <a:pt x="11502" y="4644"/>
                      <a:pt x="12502" y="4882"/>
                      <a:pt x="13514" y="5132"/>
                    </a:cubicBezTo>
                    <a:cubicBezTo>
                      <a:pt x="13502" y="5144"/>
                      <a:pt x="13478" y="5144"/>
                      <a:pt x="13478" y="5167"/>
                    </a:cubicBezTo>
                    <a:cubicBezTo>
                      <a:pt x="12764" y="5596"/>
                      <a:pt x="12038" y="6001"/>
                      <a:pt x="11323" y="6418"/>
                    </a:cubicBezTo>
                    <a:cubicBezTo>
                      <a:pt x="10383" y="6191"/>
                      <a:pt x="9430" y="5918"/>
                      <a:pt x="8466" y="5668"/>
                    </a:cubicBezTo>
                    <a:cubicBezTo>
                      <a:pt x="9156" y="5251"/>
                      <a:pt x="9835" y="4822"/>
                      <a:pt x="10502" y="4417"/>
                    </a:cubicBezTo>
                    <a:close/>
                    <a:moveTo>
                      <a:pt x="20527" y="4417"/>
                    </a:moveTo>
                    <a:cubicBezTo>
                      <a:pt x="21503" y="4667"/>
                      <a:pt x="22503" y="4917"/>
                      <a:pt x="23480" y="5179"/>
                    </a:cubicBezTo>
                    <a:cubicBezTo>
                      <a:pt x="22753" y="5656"/>
                      <a:pt x="22015" y="6144"/>
                      <a:pt x="21265" y="6608"/>
                    </a:cubicBezTo>
                    <a:lnTo>
                      <a:pt x="18181" y="5846"/>
                    </a:lnTo>
                    <a:cubicBezTo>
                      <a:pt x="18955" y="5370"/>
                      <a:pt x="19741" y="4906"/>
                      <a:pt x="20527" y="4417"/>
                    </a:cubicBezTo>
                    <a:close/>
                    <a:moveTo>
                      <a:pt x="30492" y="4513"/>
                    </a:moveTo>
                    <a:cubicBezTo>
                      <a:pt x="31600" y="4775"/>
                      <a:pt x="32683" y="5025"/>
                      <a:pt x="33755" y="5287"/>
                    </a:cubicBezTo>
                    <a:cubicBezTo>
                      <a:pt x="32981" y="5679"/>
                      <a:pt x="32231" y="6144"/>
                      <a:pt x="31493" y="6608"/>
                    </a:cubicBezTo>
                    <a:cubicBezTo>
                      <a:pt x="30504" y="6370"/>
                      <a:pt x="29540" y="6132"/>
                      <a:pt x="28564" y="5894"/>
                    </a:cubicBezTo>
                    <a:cubicBezTo>
                      <a:pt x="29230" y="5465"/>
                      <a:pt x="29885" y="5013"/>
                      <a:pt x="30492" y="4513"/>
                    </a:cubicBezTo>
                    <a:close/>
                    <a:moveTo>
                      <a:pt x="14217" y="5298"/>
                    </a:moveTo>
                    <a:cubicBezTo>
                      <a:pt x="15133" y="5513"/>
                      <a:pt x="16038" y="5763"/>
                      <a:pt x="16967" y="6001"/>
                    </a:cubicBezTo>
                    <a:cubicBezTo>
                      <a:pt x="16253" y="6430"/>
                      <a:pt x="15526" y="6846"/>
                      <a:pt x="14788" y="7263"/>
                    </a:cubicBezTo>
                    <a:cubicBezTo>
                      <a:pt x="13895" y="7037"/>
                      <a:pt x="12990" y="6811"/>
                      <a:pt x="12097" y="6608"/>
                    </a:cubicBezTo>
                    <a:cubicBezTo>
                      <a:pt x="12800" y="6179"/>
                      <a:pt x="13514" y="5727"/>
                      <a:pt x="14217" y="5298"/>
                    </a:cubicBezTo>
                    <a:close/>
                    <a:moveTo>
                      <a:pt x="3799" y="5108"/>
                    </a:moveTo>
                    <a:cubicBezTo>
                      <a:pt x="4894" y="5322"/>
                      <a:pt x="5978" y="5560"/>
                      <a:pt x="7085" y="5810"/>
                    </a:cubicBezTo>
                    <a:cubicBezTo>
                      <a:pt x="6299" y="6275"/>
                      <a:pt x="5525" y="6751"/>
                      <a:pt x="4775" y="7275"/>
                    </a:cubicBezTo>
                    <a:cubicBezTo>
                      <a:pt x="3465" y="6977"/>
                      <a:pt x="2275" y="6858"/>
                      <a:pt x="917" y="6632"/>
                    </a:cubicBezTo>
                    <a:cubicBezTo>
                      <a:pt x="1870" y="6037"/>
                      <a:pt x="2822" y="5679"/>
                      <a:pt x="3799" y="5108"/>
                    </a:cubicBezTo>
                    <a:close/>
                    <a:moveTo>
                      <a:pt x="34172" y="5382"/>
                    </a:moveTo>
                    <a:cubicBezTo>
                      <a:pt x="35207" y="5644"/>
                      <a:pt x="36255" y="5870"/>
                      <a:pt x="37291" y="6132"/>
                    </a:cubicBezTo>
                    <a:cubicBezTo>
                      <a:pt x="36517" y="6549"/>
                      <a:pt x="35767" y="7001"/>
                      <a:pt x="35005" y="7501"/>
                    </a:cubicBezTo>
                    <a:cubicBezTo>
                      <a:pt x="34100" y="7275"/>
                      <a:pt x="33183" y="7049"/>
                      <a:pt x="32278" y="6811"/>
                    </a:cubicBezTo>
                    <a:cubicBezTo>
                      <a:pt x="32909" y="6394"/>
                      <a:pt x="33529" y="5965"/>
                      <a:pt x="34112" y="5501"/>
                    </a:cubicBezTo>
                    <a:cubicBezTo>
                      <a:pt x="34160" y="5465"/>
                      <a:pt x="34172" y="5417"/>
                      <a:pt x="34172" y="5382"/>
                    </a:cubicBezTo>
                    <a:close/>
                    <a:moveTo>
                      <a:pt x="24289" y="5370"/>
                    </a:moveTo>
                    <a:cubicBezTo>
                      <a:pt x="25242" y="5608"/>
                      <a:pt x="26206" y="5858"/>
                      <a:pt x="27159" y="6096"/>
                    </a:cubicBezTo>
                    <a:cubicBezTo>
                      <a:pt x="26421" y="6572"/>
                      <a:pt x="25682" y="7072"/>
                      <a:pt x="24944" y="7513"/>
                    </a:cubicBezTo>
                    <a:cubicBezTo>
                      <a:pt x="23956" y="7263"/>
                      <a:pt x="22968" y="7025"/>
                      <a:pt x="21980" y="6775"/>
                    </a:cubicBezTo>
                    <a:cubicBezTo>
                      <a:pt x="22742" y="6310"/>
                      <a:pt x="23527" y="5846"/>
                      <a:pt x="24289" y="5370"/>
                    </a:cubicBezTo>
                    <a:close/>
                    <a:moveTo>
                      <a:pt x="7883" y="6001"/>
                    </a:moveTo>
                    <a:cubicBezTo>
                      <a:pt x="8859" y="6215"/>
                      <a:pt x="9823" y="6453"/>
                      <a:pt x="10788" y="6691"/>
                    </a:cubicBezTo>
                    <a:cubicBezTo>
                      <a:pt x="9990" y="7156"/>
                      <a:pt x="9192" y="7644"/>
                      <a:pt x="8442" y="8180"/>
                    </a:cubicBezTo>
                    <a:cubicBezTo>
                      <a:pt x="7382" y="7930"/>
                      <a:pt x="6299" y="7644"/>
                      <a:pt x="5192" y="7382"/>
                    </a:cubicBezTo>
                    <a:cubicBezTo>
                      <a:pt x="6120" y="6989"/>
                      <a:pt x="7013" y="6513"/>
                      <a:pt x="7883" y="6001"/>
                    </a:cubicBezTo>
                    <a:close/>
                    <a:moveTo>
                      <a:pt x="17646" y="6179"/>
                    </a:moveTo>
                    <a:cubicBezTo>
                      <a:pt x="18658" y="6441"/>
                      <a:pt x="19658" y="6691"/>
                      <a:pt x="20658" y="6965"/>
                    </a:cubicBezTo>
                    <a:cubicBezTo>
                      <a:pt x="19955" y="7382"/>
                      <a:pt x="19253" y="7787"/>
                      <a:pt x="18539" y="8180"/>
                    </a:cubicBezTo>
                    <a:cubicBezTo>
                      <a:pt x="17550" y="7930"/>
                      <a:pt x="16550" y="7692"/>
                      <a:pt x="15562" y="7453"/>
                    </a:cubicBezTo>
                    <a:cubicBezTo>
                      <a:pt x="16276" y="7037"/>
                      <a:pt x="16967" y="6608"/>
                      <a:pt x="17646" y="6179"/>
                    </a:cubicBezTo>
                    <a:close/>
                    <a:moveTo>
                      <a:pt x="37803" y="6251"/>
                    </a:moveTo>
                    <a:cubicBezTo>
                      <a:pt x="38827" y="6489"/>
                      <a:pt x="39851" y="6739"/>
                      <a:pt x="40887" y="6977"/>
                    </a:cubicBezTo>
                    <a:cubicBezTo>
                      <a:pt x="40089" y="7406"/>
                      <a:pt x="39339" y="7882"/>
                      <a:pt x="38577" y="8382"/>
                    </a:cubicBezTo>
                    <a:cubicBezTo>
                      <a:pt x="37648" y="8144"/>
                      <a:pt x="36719" y="7918"/>
                      <a:pt x="35779" y="7680"/>
                    </a:cubicBezTo>
                    <a:cubicBezTo>
                      <a:pt x="36481" y="7227"/>
                      <a:pt x="37160" y="6775"/>
                      <a:pt x="37803" y="6251"/>
                    </a:cubicBezTo>
                    <a:close/>
                    <a:moveTo>
                      <a:pt x="27933" y="6310"/>
                    </a:moveTo>
                    <a:cubicBezTo>
                      <a:pt x="28647" y="6489"/>
                      <a:pt x="29349" y="6668"/>
                      <a:pt x="30064" y="6846"/>
                    </a:cubicBezTo>
                    <a:cubicBezTo>
                      <a:pt x="30326" y="6906"/>
                      <a:pt x="30576" y="6977"/>
                      <a:pt x="30850" y="7037"/>
                    </a:cubicBezTo>
                    <a:cubicBezTo>
                      <a:pt x="30111" y="7513"/>
                      <a:pt x="29373" y="7989"/>
                      <a:pt x="28635" y="8454"/>
                    </a:cubicBezTo>
                    <a:lnTo>
                      <a:pt x="25647" y="7692"/>
                    </a:lnTo>
                    <a:cubicBezTo>
                      <a:pt x="26397" y="7227"/>
                      <a:pt x="27171" y="6763"/>
                      <a:pt x="27933" y="6310"/>
                    </a:cubicBezTo>
                    <a:close/>
                    <a:moveTo>
                      <a:pt x="11573" y="6894"/>
                    </a:moveTo>
                    <a:cubicBezTo>
                      <a:pt x="12455" y="7108"/>
                      <a:pt x="13347" y="7334"/>
                      <a:pt x="14229" y="7573"/>
                    </a:cubicBezTo>
                    <a:cubicBezTo>
                      <a:pt x="13455" y="8037"/>
                      <a:pt x="12681" y="8501"/>
                      <a:pt x="11954" y="9013"/>
                    </a:cubicBezTo>
                    <a:cubicBezTo>
                      <a:pt x="10978" y="8811"/>
                      <a:pt x="10002" y="8573"/>
                      <a:pt x="9014" y="8334"/>
                    </a:cubicBezTo>
                    <a:cubicBezTo>
                      <a:pt x="8954" y="8323"/>
                      <a:pt x="8918" y="8299"/>
                      <a:pt x="8859" y="8287"/>
                    </a:cubicBezTo>
                    <a:cubicBezTo>
                      <a:pt x="9776" y="7882"/>
                      <a:pt x="10680" y="7406"/>
                      <a:pt x="11573" y="6894"/>
                    </a:cubicBezTo>
                    <a:close/>
                    <a:moveTo>
                      <a:pt x="21360" y="7156"/>
                    </a:moveTo>
                    <a:cubicBezTo>
                      <a:pt x="22337" y="7406"/>
                      <a:pt x="23301" y="7656"/>
                      <a:pt x="24277" y="7918"/>
                    </a:cubicBezTo>
                    <a:cubicBezTo>
                      <a:pt x="23599" y="8323"/>
                      <a:pt x="22908" y="8704"/>
                      <a:pt x="22218" y="9108"/>
                    </a:cubicBezTo>
                    <a:cubicBezTo>
                      <a:pt x="21253" y="8870"/>
                      <a:pt x="20301" y="8632"/>
                      <a:pt x="19336" y="8394"/>
                    </a:cubicBezTo>
                    <a:cubicBezTo>
                      <a:pt x="20015" y="7977"/>
                      <a:pt x="20682" y="7561"/>
                      <a:pt x="21360" y="7156"/>
                    </a:cubicBezTo>
                    <a:close/>
                    <a:moveTo>
                      <a:pt x="41422" y="7108"/>
                    </a:moveTo>
                    <a:cubicBezTo>
                      <a:pt x="42411" y="7346"/>
                      <a:pt x="43399" y="7573"/>
                      <a:pt x="44363" y="7811"/>
                    </a:cubicBezTo>
                    <a:cubicBezTo>
                      <a:pt x="43566" y="8239"/>
                      <a:pt x="42792" y="8739"/>
                      <a:pt x="42030" y="9239"/>
                    </a:cubicBezTo>
                    <a:cubicBezTo>
                      <a:pt x="41137" y="9013"/>
                      <a:pt x="40256" y="8799"/>
                      <a:pt x="39363" y="8573"/>
                    </a:cubicBezTo>
                    <a:cubicBezTo>
                      <a:pt x="40077" y="8108"/>
                      <a:pt x="40768" y="7632"/>
                      <a:pt x="41422" y="7108"/>
                    </a:cubicBezTo>
                    <a:close/>
                    <a:moveTo>
                      <a:pt x="31624" y="7227"/>
                    </a:moveTo>
                    <a:cubicBezTo>
                      <a:pt x="32528" y="7453"/>
                      <a:pt x="33445" y="7680"/>
                      <a:pt x="34338" y="7918"/>
                    </a:cubicBezTo>
                    <a:cubicBezTo>
                      <a:pt x="33600" y="8394"/>
                      <a:pt x="32862" y="8870"/>
                      <a:pt x="32112" y="9335"/>
                    </a:cubicBezTo>
                    <a:cubicBezTo>
                      <a:pt x="31195" y="9085"/>
                      <a:pt x="30266" y="8846"/>
                      <a:pt x="29338" y="8620"/>
                    </a:cubicBezTo>
                    <a:cubicBezTo>
                      <a:pt x="30088" y="8156"/>
                      <a:pt x="30862" y="7703"/>
                      <a:pt x="31624" y="7227"/>
                    </a:cubicBezTo>
                    <a:close/>
                    <a:moveTo>
                      <a:pt x="15002" y="7799"/>
                    </a:moveTo>
                    <a:cubicBezTo>
                      <a:pt x="15967" y="8049"/>
                      <a:pt x="16955" y="8323"/>
                      <a:pt x="17919" y="8573"/>
                    </a:cubicBezTo>
                    <a:cubicBezTo>
                      <a:pt x="17193" y="9001"/>
                      <a:pt x="16455" y="9454"/>
                      <a:pt x="15776" y="9954"/>
                    </a:cubicBezTo>
                    <a:cubicBezTo>
                      <a:pt x="14645" y="9668"/>
                      <a:pt x="13514" y="9406"/>
                      <a:pt x="12371" y="9132"/>
                    </a:cubicBezTo>
                    <a:cubicBezTo>
                      <a:pt x="13264" y="8751"/>
                      <a:pt x="14133" y="8287"/>
                      <a:pt x="15002" y="7799"/>
                    </a:cubicBezTo>
                    <a:close/>
                    <a:moveTo>
                      <a:pt x="24992" y="8096"/>
                    </a:moveTo>
                    <a:cubicBezTo>
                      <a:pt x="25528" y="8227"/>
                      <a:pt x="26063" y="8382"/>
                      <a:pt x="26575" y="8513"/>
                    </a:cubicBezTo>
                    <a:cubicBezTo>
                      <a:pt x="27040" y="8632"/>
                      <a:pt x="27504" y="8751"/>
                      <a:pt x="27945" y="8870"/>
                    </a:cubicBezTo>
                    <a:cubicBezTo>
                      <a:pt x="27278" y="9275"/>
                      <a:pt x="26599" y="9656"/>
                      <a:pt x="25920" y="10037"/>
                    </a:cubicBezTo>
                    <a:cubicBezTo>
                      <a:pt x="24956" y="9799"/>
                      <a:pt x="23992" y="9549"/>
                      <a:pt x="23003" y="9311"/>
                    </a:cubicBezTo>
                    <a:cubicBezTo>
                      <a:pt x="23682" y="8918"/>
                      <a:pt x="24337" y="8489"/>
                      <a:pt x="24992" y="8096"/>
                    </a:cubicBezTo>
                    <a:close/>
                    <a:moveTo>
                      <a:pt x="44887" y="7942"/>
                    </a:moveTo>
                    <a:cubicBezTo>
                      <a:pt x="45959" y="8192"/>
                      <a:pt x="47030" y="8454"/>
                      <a:pt x="48102" y="8715"/>
                    </a:cubicBezTo>
                    <a:cubicBezTo>
                      <a:pt x="47280" y="9168"/>
                      <a:pt x="46494" y="9656"/>
                      <a:pt x="45709" y="10180"/>
                    </a:cubicBezTo>
                    <a:cubicBezTo>
                      <a:pt x="44732" y="9942"/>
                      <a:pt x="43780" y="9680"/>
                      <a:pt x="42815" y="9442"/>
                    </a:cubicBezTo>
                    <a:cubicBezTo>
                      <a:pt x="43530" y="8966"/>
                      <a:pt x="44232" y="8477"/>
                      <a:pt x="44887" y="7942"/>
                    </a:cubicBezTo>
                    <a:close/>
                    <a:moveTo>
                      <a:pt x="35112" y="8108"/>
                    </a:moveTo>
                    <a:cubicBezTo>
                      <a:pt x="36041" y="8346"/>
                      <a:pt x="36969" y="8573"/>
                      <a:pt x="37898" y="8811"/>
                    </a:cubicBezTo>
                    <a:cubicBezTo>
                      <a:pt x="37172" y="9287"/>
                      <a:pt x="36446" y="9775"/>
                      <a:pt x="35707" y="10251"/>
                    </a:cubicBezTo>
                    <a:cubicBezTo>
                      <a:pt x="34731" y="10001"/>
                      <a:pt x="33767" y="9763"/>
                      <a:pt x="32802" y="9513"/>
                    </a:cubicBezTo>
                    <a:cubicBezTo>
                      <a:pt x="33564" y="9049"/>
                      <a:pt x="34350" y="8585"/>
                      <a:pt x="35112" y="8108"/>
                    </a:cubicBezTo>
                    <a:close/>
                    <a:moveTo>
                      <a:pt x="18693" y="8763"/>
                    </a:moveTo>
                    <a:cubicBezTo>
                      <a:pt x="19646" y="9013"/>
                      <a:pt x="20586" y="9275"/>
                      <a:pt x="21539" y="9513"/>
                    </a:cubicBezTo>
                    <a:cubicBezTo>
                      <a:pt x="20837" y="9930"/>
                      <a:pt x="20134" y="10359"/>
                      <a:pt x="19479" y="10835"/>
                    </a:cubicBezTo>
                    <a:cubicBezTo>
                      <a:pt x="18360" y="10561"/>
                      <a:pt x="17265" y="10299"/>
                      <a:pt x="16157" y="10025"/>
                    </a:cubicBezTo>
                    <a:cubicBezTo>
                      <a:pt x="17027" y="9668"/>
                      <a:pt x="17860" y="9239"/>
                      <a:pt x="18693" y="8763"/>
                    </a:cubicBezTo>
                    <a:close/>
                    <a:moveTo>
                      <a:pt x="28647" y="9037"/>
                    </a:moveTo>
                    <a:lnTo>
                      <a:pt x="31421" y="9739"/>
                    </a:lnTo>
                    <a:cubicBezTo>
                      <a:pt x="30743" y="10132"/>
                      <a:pt x="30076" y="10525"/>
                      <a:pt x="29397" y="10918"/>
                    </a:cubicBezTo>
                    <a:cubicBezTo>
                      <a:pt x="28504" y="10692"/>
                      <a:pt x="27587" y="10454"/>
                      <a:pt x="26694" y="10239"/>
                    </a:cubicBezTo>
                    <a:cubicBezTo>
                      <a:pt x="27349" y="9835"/>
                      <a:pt x="28004" y="9430"/>
                      <a:pt x="28647" y="9037"/>
                    </a:cubicBezTo>
                    <a:close/>
                    <a:moveTo>
                      <a:pt x="48650" y="8846"/>
                    </a:moveTo>
                    <a:lnTo>
                      <a:pt x="51817" y="9608"/>
                    </a:lnTo>
                    <a:cubicBezTo>
                      <a:pt x="51007" y="10073"/>
                      <a:pt x="50197" y="10573"/>
                      <a:pt x="49412" y="11097"/>
                    </a:cubicBezTo>
                    <a:cubicBezTo>
                      <a:pt x="48840" y="10954"/>
                      <a:pt x="48280" y="10823"/>
                      <a:pt x="47697" y="10668"/>
                    </a:cubicBezTo>
                    <a:cubicBezTo>
                      <a:pt x="47292" y="10561"/>
                      <a:pt x="46899" y="10466"/>
                      <a:pt x="46494" y="10370"/>
                    </a:cubicBezTo>
                    <a:cubicBezTo>
                      <a:pt x="47233" y="9894"/>
                      <a:pt x="47971" y="9382"/>
                      <a:pt x="48650" y="8846"/>
                    </a:cubicBezTo>
                    <a:close/>
                    <a:moveTo>
                      <a:pt x="38696" y="9001"/>
                    </a:moveTo>
                    <a:lnTo>
                      <a:pt x="41375" y="9668"/>
                    </a:lnTo>
                    <a:cubicBezTo>
                      <a:pt x="40660" y="10168"/>
                      <a:pt x="39934" y="10668"/>
                      <a:pt x="39184" y="11144"/>
                    </a:cubicBezTo>
                    <a:cubicBezTo>
                      <a:pt x="38243" y="10906"/>
                      <a:pt x="37327" y="10668"/>
                      <a:pt x="36386" y="10430"/>
                    </a:cubicBezTo>
                    <a:cubicBezTo>
                      <a:pt x="37148" y="9954"/>
                      <a:pt x="37922" y="9489"/>
                      <a:pt x="38696" y="9001"/>
                    </a:cubicBezTo>
                    <a:close/>
                    <a:moveTo>
                      <a:pt x="22289" y="9716"/>
                    </a:moveTo>
                    <a:lnTo>
                      <a:pt x="23313" y="9978"/>
                    </a:lnTo>
                    <a:cubicBezTo>
                      <a:pt x="23944" y="10144"/>
                      <a:pt x="24551" y="10311"/>
                      <a:pt x="25182" y="10466"/>
                    </a:cubicBezTo>
                    <a:cubicBezTo>
                      <a:pt x="24492" y="10859"/>
                      <a:pt x="23825" y="11275"/>
                      <a:pt x="23182" y="11740"/>
                    </a:cubicBezTo>
                    <a:cubicBezTo>
                      <a:pt x="22087" y="11466"/>
                      <a:pt x="20967" y="11204"/>
                      <a:pt x="19872" y="10942"/>
                    </a:cubicBezTo>
                    <a:cubicBezTo>
                      <a:pt x="20706" y="10597"/>
                      <a:pt x="21503" y="10180"/>
                      <a:pt x="22289" y="9716"/>
                    </a:cubicBezTo>
                    <a:close/>
                    <a:moveTo>
                      <a:pt x="32112" y="9930"/>
                    </a:moveTo>
                    <a:cubicBezTo>
                      <a:pt x="33088" y="10180"/>
                      <a:pt x="34052" y="10418"/>
                      <a:pt x="35017" y="10668"/>
                    </a:cubicBezTo>
                    <a:cubicBezTo>
                      <a:pt x="34362" y="11073"/>
                      <a:pt x="33695" y="11454"/>
                      <a:pt x="33029" y="11847"/>
                    </a:cubicBezTo>
                    <a:cubicBezTo>
                      <a:pt x="32076" y="11609"/>
                      <a:pt x="31135" y="11359"/>
                      <a:pt x="30183" y="11121"/>
                    </a:cubicBezTo>
                    <a:cubicBezTo>
                      <a:pt x="30838" y="10728"/>
                      <a:pt x="31481" y="10323"/>
                      <a:pt x="32112" y="9930"/>
                    </a:cubicBezTo>
                    <a:close/>
                    <a:moveTo>
                      <a:pt x="42149" y="9882"/>
                    </a:moveTo>
                    <a:cubicBezTo>
                      <a:pt x="43113" y="10120"/>
                      <a:pt x="44066" y="10359"/>
                      <a:pt x="45030" y="10609"/>
                    </a:cubicBezTo>
                    <a:cubicBezTo>
                      <a:pt x="44292" y="11085"/>
                      <a:pt x="43530" y="11597"/>
                      <a:pt x="42756" y="12061"/>
                    </a:cubicBezTo>
                    <a:cubicBezTo>
                      <a:pt x="41792" y="11811"/>
                      <a:pt x="40827" y="11561"/>
                      <a:pt x="39851" y="11323"/>
                    </a:cubicBezTo>
                    <a:cubicBezTo>
                      <a:pt x="40613" y="10835"/>
                      <a:pt x="41387" y="10359"/>
                      <a:pt x="42149" y="9882"/>
                    </a:cubicBezTo>
                    <a:close/>
                    <a:moveTo>
                      <a:pt x="52388" y="9763"/>
                    </a:moveTo>
                    <a:cubicBezTo>
                      <a:pt x="53591" y="10049"/>
                      <a:pt x="54781" y="10323"/>
                      <a:pt x="55984" y="10620"/>
                    </a:cubicBezTo>
                    <a:cubicBezTo>
                      <a:pt x="55138" y="11085"/>
                      <a:pt x="54305" y="11609"/>
                      <a:pt x="53483" y="12144"/>
                    </a:cubicBezTo>
                    <a:cubicBezTo>
                      <a:pt x="52388" y="11859"/>
                      <a:pt x="51305" y="11597"/>
                      <a:pt x="50197" y="11311"/>
                    </a:cubicBezTo>
                    <a:cubicBezTo>
                      <a:pt x="50959" y="10823"/>
                      <a:pt x="51698" y="10311"/>
                      <a:pt x="52388" y="9763"/>
                    </a:cubicBezTo>
                    <a:close/>
                    <a:moveTo>
                      <a:pt x="25944" y="10680"/>
                    </a:moveTo>
                    <a:cubicBezTo>
                      <a:pt x="26837" y="10906"/>
                      <a:pt x="27730" y="11144"/>
                      <a:pt x="28623" y="11382"/>
                    </a:cubicBezTo>
                    <a:cubicBezTo>
                      <a:pt x="27983" y="11750"/>
                      <a:pt x="27342" y="12153"/>
                      <a:pt x="26725" y="12616"/>
                    </a:cubicBezTo>
                    <a:lnTo>
                      <a:pt x="26725" y="12616"/>
                    </a:lnTo>
                    <a:cubicBezTo>
                      <a:pt x="26725" y="12616"/>
                      <a:pt x="26726" y="12615"/>
                      <a:pt x="26726" y="12615"/>
                    </a:cubicBezTo>
                    <a:cubicBezTo>
                      <a:pt x="26729" y="12615"/>
                      <a:pt x="26726" y="12621"/>
                      <a:pt x="26718" y="12621"/>
                    </a:cubicBezTo>
                    <a:cubicBezTo>
                      <a:pt x="26720" y="12619"/>
                      <a:pt x="26723" y="12617"/>
                      <a:pt x="26725" y="12616"/>
                    </a:cubicBezTo>
                    <a:lnTo>
                      <a:pt x="26725" y="12616"/>
                    </a:lnTo>
                    <a:cubicBezTo>
                      <a:pt x="26723" y="12616"/>
                      <a:pt x="26721" y="12618"/>
                      <a:pt x="26718" y="12621"/>
                    </a:cubicBezTo>
                    <a:cubicBezTo>
                      <a:pt x="25682" y="12359"/>
                      <a:pt x="24647" y="12109"/>
                      <a:pt x="23623" y="11859"/>
                    </a:cubicBezTo>
                    <a:cubicBezTo>
                      <a:pt x="24408" y="11513"/>
                      <a:pt x="25182" y="11121"/>
                      <a:pt x="25944" y="10680"/>
                    </a:cubicBezTo>
                    <a:close/>
                    <a:moveTo>
                      <a:pt x="35719" y="10847"/>
                    </a:moveTo>
                    <a:cubicBezTo>
                      <a:pt x="36660" y="11085"/>
                      <a:pt x="37577" y="11323"/>
                      <a:pt x="38517" y="11561"/>
                    </a:cubicBezTo>
                    <a:cubicBezTo>
                      <a:pt x="37862" y="11966"/>
                      <a:pt x="37208" y="12359"/>
                      <a:pt x="36541" y="12752"/>
                    </a:cubicBezTo>
                    <a:cubicBezTo>
                      <a:pt x="35624" y="12514"/>
                      <a:pt x="34719" y="12275"/>
                      <a:pt x="33802" y="12037"/>
                    </a:cubicBezTo>
                    <a:cubicBezTo>
                      <a:pt x="34457" y="11656"/>
                      <a:pt x="35088" y="11252"/>
                      <a:pt x="35719" y="10847"/>
                    </a:cubicBezTo>
                    <a:close/>
                    <a:moveTo>
                      <a:pt x="45828" y="10787"/>
                    </a:moveTo>
                    <a:cubicBezTo>
                      <a:pt x="46804" y="11037"/>
                      <a:pt x="47768" y="11287"/>
                      <a:pt x="48757" y="11525"/>
                    </a:cubicBezTo>
                    <a:cubicBezTo>
                      <a:pt x="48007" y="12025"/>
                      <a:pt x="47280" y="12525"/>
                      <a:pt x="46542" y="12990"/>
                    </a:cubicBezTo>
                    <a:cubicBezTo>
                      <a:pt x="46518" y="13002"/>
                      <a:pt x="46494" y="13026"/>
                      <a:pt x="46483" y="13037"/>
                    </a:cubicBezTo>
                    <a:cubicBezTo>
                      <a:pt x="45780" y="12859"/>
                      <a:pt x="45066" y="12656"/>
                      <a:pt x="44363" y="12478"/>
                    </a:cubicBezTo>
                    <a:cubicBezTo>
                      <a:pt x="44066" y="12406"/>
                      <a:pt x="43756" y="12323"/>
                      <a:pt x="43458" y="12240"/>
                    </a:cubicBezTo>
                    <a:lnTo>
                      <a:pt x="43589" y="12156"/>
                    </a:lnTo>
                    <a:cubicBezTo>
                      <a:pt x="44316" y="11692"/>
                      <a:pt x="45078" y="11252"/>
                      <a:pt x="45828" y="10787"/>
                    </a:cubicBezTo>
                    <a:close/>
                    <a:moveTo>
                      <a:pt x="56496" y="10740"/>
                    </a:moveTo>
                    <a:cubicBezTo>
                      <a:pt x="57674" y="11025"/>
                      <a:pt x="58865" y="11323"/>
                      <a:pt x="60032" y="11609"/>
                    </a:cubicBezTo>
                    <a:cubicBezTo>
                      <a:pt x="59175" y="12085"/>
                      <a:pt x="58341" y="12621"/>
                      <a:pt x="57520" y="13168"/>
                    </a:cubicBezTo>
                    <a:cubicBezTo>
                      <a:pt x="56436" y="12883"/>
                      <a:pt x="55365" y="12621"/>
                      <a:pt x="54281" y="12335"/>
                    </a:cubicBezTo>
                    <a:cubicBezTo>
                      <a:pt x="55031" y="11847"/>
                      <a:pt x="55793" y="11323"/>
                      <a:pt x="56496" y="10740"/>
                    </a:cubicBezTo>
                    <a:close/>
                    <a:moveTo>
                      <a:pt x="29409" y="11561"/>
                    </a:moveTo>
                    <a:cubicBezTo>
                      <a:pt x="30362" y="11811"/>
                      <a:pt x="31314" y="12049"/>
                      <a:pt x="32267" y="12311"/>
                    </a:cubicBezTo>
                    <a:cubicBezTo>
                      <a:pt x="31624" y="12692"/>
                      <a:pt x="30981" y="13097"/>
                      <a:pt x="30385" y="13526"/>
                    </a:cubicBezTo>
                    <a:cubicBezTo>
                      <a:pt x="29290" y="13240"/>
                      <a:pt x="28183" y="12978"/>
                      <a:pt x="27087" y="12704"/>
                    </a:cubicBezTo>
                    <a:cubicBezTo>
                      <a:pt x="27873" y="12383"/>
                      <a:pt x="28647" y="11990"/>
                      <a:pt x="29409" y="11561"/>
                    </a:cubicBezTo>
                    <a:close/>
                    <a:moveTo>
                      <a:pt x="39220" y="11740"/>
                    </a:moveTo>
                    <a:cubicBezTo>
                      <a:pt x="40172" y="11990"/>
                      <a:pt x="41125" y="12228"/>
                      <a:pt x="42077" y="12490"/>
                    </a:cubicBezTo>
                    <a:cubicBezTo>
                      <a:pt x="41399" y="12883"/>
                      <a:pt x="40720" y="13276"/>
                      <a:pt x="40029" y="13680"/>
                    </a:cubicBezTo>
                    <a:cubicBezTo>
                      <a:pt x="39125" y="13442"/>
                      <a:pt x="38220" y="13204"/>
                      <a:pt x="37327" y="12966"/>
                    </a:cubicBezTo>
                    <a:cubicBezTo>
                      <a:pt x="37946" y="12561"/>
                      <a:pt x="38589" y="12144"/>
                      <a:pt x="39220" y="11740"/>
                    </a:cubicBezTo>
                    <a:close/>
                    <a:moveTo>
                      <a:pt x="49531" y="11728"/>
                    </a:moveTo>
                    <a:lnTo>
                      <a:pt x="52829" y="12573"/>
                    </a:lnTo>
                    <a:cubicBezTo>
                      <a:pt x="52055" y="13085"/>
                      <a:pt x="51305" y="13597"/>
                      <a:pt x="50543" y="14073"/>
                    </a:cubicBezTo>
                    <a:cubicBezTo>
                      <a:pt x="49412" y="13776"/>
                      <a:pt x="48280" y="13502"/>
                      <a:pt x="47161" y="13204"/>
                    </a:cubicBezTo>
                    <a:cubicBezTo>
                      <a:pt x="47256" y="13145"/>
                      <a:pt x="47340" y="13097"/>
                      <a:pt x="47423" y="13037"/>
                    </a:cubicBezTo>
                    <a:cubicBezTo>
                      <a:pt x="48114" y="12609"/>
                      <a:pt x="48828" y="12168"/>
                      <a:pt x="49531" y="11728"/>
                    </a:cubicBezTo>
                    <a:close/>
                    <a:moveTo>
                      <a:pt x="60615" y="11740"/>
                    </a:moveTo>
                    <a:cubicBezTo>
                      <a:pt x="61139" y="11894"/>
                      <a:pt x="61675" y="12025"/>
                      <a:pt x="62223" y="12144"/>
                    </a:cubicBezTo>
                    <a:cubicBezTo>
                      <a:pt x="62794" y="12275"/>
                      <a:pt x="63342" y="12418"/>
                      <a:pt x="63901" y="12561"/>
                    </a:cubicBezTo>
                    <a:cubicBezTo>
                      <a:pt x="63044" y="13037"/>
                      <a:pt x="62211" y="13573"/>
                      <a:pt x="61389" y="14121"/>
                    </a:cubicBezTo>
                    <a:cubicBezTo>
                      <a:pt x="61020" y="14049"/>
                      <a:pt x="60663" y="13966"/>
                      <a:pt x="60330" y="13883"/>
                    </a:cubicBezTo>
                    <a:cubicBezTo>
                      <a:pt x="59663" y="13704"/>
                      <a:pt x="58996" y="13538"/>
                      <a:pt x="58341" y="13359"/>
                    </a:cubicBezTo>
                    <a:cubicBezTo>
                      <a:pt x="59127" y="12859"/>
                      <a:pt x="59901" y="12323"/>
                      <a:pt x="60615" y="11740"/>
                    </a:cubicBezTo>
                    <a:close/>
                    <a:moveTo>
                      <a:pt x="33040" y="12514"/>
                    </a:moveTo>
                    <a:cubicBezTo>
                      <a:pt x="33957" y="12752"/>
                      <a:pt x="34874" y="12990"/>
                      <a:pt x="35791" y="13228"/>
                    </a:cubicBezTo>
                    <a:cubicBezTo>
                      <a:pt x="35172" y="13609"/>
                      <a:pt x="34553" y="14002"/>
                      <a:pt x="33981" y="14430"/>
                    </a:cubicBezTo>
                    <a:cubicBezTo>
                      <a:pt x="32933" y="14145"/>
                      <a:pt x="31897" y="13895"/>
                      <a:pt x="30850" y="13645"/>
                    </a:cubicBezTo>
                    <a:cubicBezTo>
                      <a:pt x="31600" y="13311"/>
                      <a:pt x="32326" y="12930"/>
                      <a:pt x="33040" y="12514"/>
                    </a:cubicBezTo>
                    <a:close/>
                    <a:moveTo>
                      <a:pt x="42768" y="12656"/>
                    </a:moveTo>
                    <a:cubicBezTo>
                      <a:pt x="43768" y="12918"/>
                      <a:pt x="44768" y="13180"/>
                      <a:pt x="45768" y="13454"/>
                    </a:cubicBezTo>
                    <a:cubicBezTo>
                      <a:pt x="45090" y="13847"/>
                      <a:pt x="44411" y="14252"/>
                      <a:pt x="43720" y="14657"/>
                    </a:cubicBezTo>
                    <a:cubicBezTo>
                      <a:pt x="42756" y="14407"/>
                      <a:pt x="41768" y="14133"/>
                      <a:pt x="40803" y="13883"/>
                    </a:cubicBezTo>
                    <a:cubicBezTo>
                      <a:pt x="41482" y="13478"/>
                      <a:pt x="42137" y="13061"/>
                      <a:pt x="42768" y="12656"/>
                    </a:cubicBezTo>
                    <a:close/>
                    <a:moveTo>
                      <a:pt x="53591" y="12787"/>
                    </a:moveTo>
                    <a:cubicBezTo>
                      <a:pt x="54674" y="13061"/>
                      <a:pt x="55781" y="13335"/>
                      <a:pt x="56865" y="13621"/>
                    </a:cubicBezTo>
                    <a:cubicBezTo>
                      <a:pt x="56103" y="14133"/>
                      <a:pt x="55353" y="14657"/>
                      <a:pt x="54591" y="15133"/>
                    </a:cubicBezTo>
                    <a:cubicBezTo>
                      <a:pt x="54591" y="15133"/>
                      <a:pt x="54579" y="15133"/>
                      <a:pt x="54579" y="15145"/>
                    </a:cubicBezTo>
                    <a:cubicBezTo>
                      <a:pt x="53460" y="14847"/>
                      <a:pt x="52329" y="14550"/>
                      <a:pt x="51209" y="14276"/>
                    </a:cubicBezTo>
                    <a:cubicBezTo>
                      <a:pt x="51245" y="14252"/>
                      <a:pt x="51257" y="14240"/>
                      <a:pt x="51281" y="14228"/>
                    </a:cubicBezTo>
                    <a:cubicBezTo>
                      <a:pt x="52043" y="13740"/>
                      <a:pt x="52817" y="13252"/>
                      <a:pt x="53591" y="12787"/>
                    </a:cubicBezTo>
                    <a:close/>
                    <a:moveTo>
                      <a:pt x="64461" y="12692"/>
                    </a:moveTo>
                    <a:lnTo>
                      <a:pt x="66997" y="13323"/>
                    </a:lnTo>
                    <a:cubicBezTo>
                      <a:pt x="67211" y="13383"/>
                      <a:pt x="67711" y="13466"/>
                      <a:pt x="68128" y="13538"/>
                    </a:cubicBezTo>
                    <a:cubicBezTo>
                      <a:pt x="67116" y="14073"/>
                      <a:pt x="66140" y="14645"/>
                      <a:pt x="65152" y="15240"/>
                    </a:cubicBezTo>
                    <a:cubicBezTo>
                      <a:pt x="64342" y="14764"/>
                      <a:pt x="63270" y="14490"/>
                      <a:pt x="62211" y="14288"/>
                    </a:cubicBezTo>
                    <a:cubicBezTo>
                      <a:pt x="62985" y="13776"/>
                      <a:pt x="63747" y="13264"/>
                      <a:pt x="64461" y="12692"/>
                    </a:cubicBezTo>
                    <a:close/>
                    <a:moveTo>
                      <a:pt x="36553" y="13407"/>
                    </a:moveTo>
                    <a:lnTo>
                      <a:pt x="39279" y="14121"/>
                    </a:lnTo>
                    <a:cubicBezTo>
                      <a:pt x="38660" y="14490"/>
                      <a:pt x="38053" y="14883"/>
                      <a:pt x="37493" y="15300"/>
                    </a:cubicBezTo>
                    <a:cubicBezTo>
                      <a:pt x="36458" y="15038"/>
                      <a:pt x="35434" y="14788"/>
                      <a:pt x="34410" y="14526"/>
                    </a:cubicBezTo>
                    <a:cubicBezTo>
                      <a:pt x="35136" y="14192"/>
                      <a:pt x="35850" y="13823"/>
                      <a:pt x="36553" y="13407"/>
                    </a:cubicBezTo>
                    <a:close/>
                    <a:moveTo>
                      <a:pt x="46483" y="13633"/>
                    </a:moveTo>
                    <a:cubicBezTo>
                      <a:pt x="47590" y="13930"/>
                      <a:pt x="48709" y="14204"/>
                      <a:pt x="49828" y="14502"/>
                    </a:cubicBezTo>
                    <a:cubicBezTo>
                      <a:pt x="49138" y="14919"/>
                      <a:pt x="48459" y="15323"/>
                      <a:pt x="47757" y="15728"/>
                    </a:cubicBezTo>
                    <a:cubicBezTo>
                      <a:pt x="46673" y="15431"/>
                      <a:pt x="45590" y="15145"/>
                      <a:pt x="44494" y="14847"/>
                    </a:cubicBezTo>
                    <a:cubicBezTo>
                      <a:pt x="45185" y="14466"/>
                      <a:pt x="45840" y="14049"/>
                      <a:pt x="46483" y="13633"/>
                    </a:cubicBezTo>
                    <a:close/>
                    <a:moveTo>
                      <a:pt x="57639" y="13823"/>
                    </a:moveTo>
                    <a:cubicBezTo>
                      <a:pt x="57877" y="13883"/>
                      <a:pt x="58103" y="13942"/>
                      <a:pt x="58341" y="14002"/>
                    </a:cubicBezTo>
                    <a:cubicBezTo>
                      <a:pt x="59115" y="14216"/>
                      <a:pt x="59901" y="14407"/>
                      <a:pt x="60675" y="14609"/>
                    </a:cubicBezTo>
                    <a:cubicBezTo>
                      <a:pt x="59972" y="15085"/>
                      <a:pt x="59282" y="15550"/>
                      <a:pt x="58567" y="16002"/>
                    </a:cubicBezTo>
                    <a:cubicBezTo>
                      <a:pt x="58508" y="16026"/>
                      <a:pt x="58448" y="16074"/>
                      <a:pt x="58389" y="16097"/>
                    </a:cubicBezTo>
                    <a:cubicBezTo>
                      <a:pt x="57936" y="16014"/>
                      <a:pt x="57520" y="15919"/>
                      <a:pt x="57139" y="15824"/>
                    </a:cubicBezTo>
                    <a:cubicBezTo>
                      <a:pt x="56508" y="15657"/>
                      <a:pt x="55889" y="15490"/>
                      <a:pt x="55246" y="15323"/>
                    </a:cubicBezTo>
                    <a:cubicBezTo>
                      <a:pt x="55317" y="15288"/>
                      <a:pt x="55377" y="15240"/>
                      <a:pt x="55448" y="15192"/>
                    </a:cubicBezTo>
                    <a:cubicBezTo>
                      <a:pt x="56162" y="14728"/>
                      <a:pt x="56912" y="14288"/>
                      <a:pt x="57639" y="13823"/>
                    </a:cubicBezTo>
                    <a:close/>
                    <a:moveTo>
                      <a:pt x="40029" y="14335"/>
                    </a:moveTo>
                    <a:cubicBezTo>
                      <a:pt x="41018" y="14585"/>
                      <a:pt x="41994" y="14847"/>
                      <a:pt x="42994" y="15109"/>
                    </a:cubicBezTo>
                    <a:cubicBezTo>
                      <a:pt x="42399" y="15466"/>
                      <a:pt x="41815" y="15847"/>
                      <a:pt x="41268" y="16252"/>
                    </a:cubicBezTo>
                    <a:cubicBezTo>
                      <a:pt x="40744" y="16121"/>
                      <a:pt x="40196" y="15978"/>
                      <a:pt x="39660" y="15847"/>
                    </a:cubicBezTo>
                    <a:lnTo>
                      <a:pt x="37874" y="15407"/>
                    </a:lnTo>
                    <a:cubicBezTo>
                      <a:pt x="38601" y="15085"/>
                      <a:pt x="39339" y="14728"/>
                      <a:pt x="40029" y="14335"/>
                    </a:cubicBezTo>
                    <a:close/>
                    <a:moveTo>
                      <a:pt x="50531" y="14692"/>
                    </a:moveTo>
                    <a:cubicBezTo>
                      <a:pt x="51638" y="14990"/>
                      <a:pt x="52757" y="15264"/>
                      <a:pt x="53876" y="15562"/>
                    </a:cubicBezTo>
                    <a:cubicBezTo>
                      <a:pt x="53174" y="15978"/>
                      <a:pt x="52471" y="16395"/>
                      <a:pt x="51781" y="16836"/>
                    </a:cubicBezTo>
                    <a:cubicBezTo>
                      <a:pt x="50697" y="16538"/>
                      <a:pt x="49614" y="16240"/>
                      <a:pt x="48530" y="15954"/>
                    </a:cubicBezTo>
                    <a:cubicBezTo>
                      <a:pt x="49221" y="15538"/>
                      <a:pt x="49876" y="15121"/>
                      <a:pt x="50531" y="14692"/>
                    </a:cubicBezTo>
                    <a:close/>
                    <a:moveTo>
                      <a:pt x="61437" y="14776"/>
                    </a:moveTo>
                    <a:cubicBezTo>
                      <a:pt x="62032" y="14931"/>
                      <a:pt x="62627" y="15085"/>
                      <a:pt x="63223" y="15240"/>
                    </a:cubicBezTo>
                    <a:cubicBezTo>
                      <a:pt x="63568" y="15323"/>
                      <a:pt x="64235" y="15407"/>
                      <a:pt x="64711" y="15502"/>
                    </a:cubicBezTo>
                    <a:cubicBezTo>
                      <a:pt x="63985" y="15978"/>
                      <a:pt x="63247" y="16455"/>
                      <a:pt x="62532" y="16931"/>
                    </a:cubicBezTo>
                    <a:cubicBezTo>
                      <a:pt x="62389" y="17038"/>
                      <a:pt x="62223" y="17133"/>
                      <a:pt x="62080" y="17228"/>
                    </a:cubicBezTo>
                    <a:cubicBezTo>
                      <a:pt x="61258" y="16740"/>
                      <a:pt x="60175" y="16455"/>
                      <a:pt x="59115" y="16240"/>
                    </a:cubicBezTo>
                    <a:cubicBezTo>
                      <a:pt x="59234" y="16157"/>
                      <a:pt x="59341" y="16085"/>
                      <a:pt x="59460" y="16014"/>
                    </a:cubicBezTo>
                    <a:cubicBezTo>
                      <a:pt x="60115" y="15597"/>
                      <a:pt x="60770" y="15192"/>
                      <a:pt x="61437" y="14776"/>
                    </a:cubicBezTo>
                    <a:close/>
                    <a:moveTo>
                      <a:pt x="43768" y="15300"/>
                    </a:moveTo>
                    <a:cubicBezTo>
                      <a:pt x="44875" y="15585"/>
                      <a:pt x="45971" y="15883"/>
                      <a:pt x="47078" y="16157"/>
                    </a:cubicBezTo>
                    <a:cubicBezTo>
                      <a:pt x="46494" y="16514"/>
                      <a:pt x="45923" y="16871"/>
                      <a:pt x="45375" y="17276"/>
                    </a:cubicBezTo>
                    <a:cubicBezTo>
                      <a:pt x="44125" y="16967"/>
                      <a:pt x="42887" y="16657"/>
                      <a:pt x="41661" y="16335"/>
                    </a:cubicBezTo>
                    <a:cubicBezTo>
                      <a:pt x="42363" y="16038"/>
                      <a:pt x="43065" y="15681"/>
                      <a:pt x="43768" y="15300"/>
                    </a:cubicBezTo>
                    <a:close/>
                    <a:moveTo>
                      <a:pt x="54579" y="15740"/>
                    </a:moveTo>
                    <a:cubicBezTo>
                      <a:pt x="54817" y="15800"/>
                      <a:pt x="55067" y="15883"/>
                      <a:pt x="55305" y="15931"/>
                    </a:cubicBezTo>
                    <a:cubicBezTo>
                      <a:pt x="56079" y="16145"/>
                      <a:pt x="56841" y="16347"/>
                      <a:pt x="57615" y="16550"/>
                    </a:cubicBezTo>
                    <a:cubicBezTo>
                      <a:pt x="56901" y="16978"/>
                      <a:pt x="56186" y="17395"/>
                      <a:pt x="55472" y="17824"/>
                    </a:cubicBezTo>
                    <a:cubicBezTo>
                      <a:pt x="54495" y="17562"/>
                      <a:pt x="53531" y="17288"/>
                      <a:pt x="52555" y="17026"/>
                    </a:cubicBezTo>
                    <a:cubicBezTo>
                      <a:pt x="53245" y="16621"/>
                      <a:pt x="53924" y="16193"/>
                      <a:pt x="54579" y="15740"/>
                    </a:cubicBezTo>
                    <a:close/>
                    <a:moveTo>
                      <a:pt x="47816" y="16371"/>
                    </a:moveTo>
                    <a:cubicBezTo>
                      <a:pt x="48911" y="16657"/>
                      <a:pt x="50019" y="16955"/>
                      <a:pt x="51102" y="17228"/>
                    </a:cubicBezTo>
                    <a:cubicBezTo>
                      <a:pt x="50543" y="17574"/>
                      <a:pt x="49995" y="17943"/>
                      <a:pt x="49459" y="18324"/>
                    </a:cubicBezTo>
                    <a:cubicBezTo>
                      <a:pt x="48269" y="18026"/>
                      <a:pt x="47042" y="17705"/>
                      <a:pt x="45828" y="17395"/>
                    </a:cubicBezTo>
                    <a:cubicBezTo>
                      <a:pt x="46506" y="17097"/>
                      <a:pt x="47161" y="16740"/>
                      <a:pt x="47816" y="16371"/>
                    </a:cubicBezTo>
                    <a:close/>
                    <a:moveTo>
                      <a:pt x="58341" y="16740"/>
                    </a:moveTo>
                    <a:lnTo>
                      <a:pt x="60032" y="17193"/>
                    </a:lnTo>
                    <a:cubicBezTo>
                      <a:pt x="60413" y="17288"/>
                      <a:pt x="61163" y="17371"/>
                      <a:pt x="61675" y="17502"/>
                    </a:cubicBezTo>
                    <a:cubicBezTo>
                      <a:pt x="60913" y="17979"/>
                      <a:pt x="60139" y="18443"/>
                      <a:pt x="59413" y="18931"/>
                    </a:cubicBezTo>
                    <a:cubicBezTo>
                      <a:pt x="58353" y="18633"/>
                      <a:pt x="57293" y="18348"/>
                      <a:pt x="56246" y="18050"/>
                    </a:cubicBezTo>
                    <a:cubicBezTo>
                      <a:pt x="56960" y="17633"/>
                      <a:pt x="57639" y="17193"/>
                      <a:pt x="58341" y="16740"/>
                    </a:cubicBezTo>
                    <a:close/>
                    <a:moveTo>
                      <a:pt x="51900" y="17443"/>
                    </a:moveTo>
                    <a:cubicBezTo>
                      <a:pt x="51936" y="17455"/>
                      <a:pt x="51971" y="17455"/>
                      <a:pt x="52019" y="17467"/>
                    </a:cubicBezTo>
                    <a:cubicBezTo>
                      <a:pt x="52971" y="17729"/>
                      <a:pt x="53936" y="17967"/>
                      <a:pt x="54900" y="18205"/>
                    </a:cubicBezTo>
                    <a:cubicBezTo>
                      <a:pt x="54353" y="18538"/>
                      <a:pt x="53805" y="18895"/>
                      <a:pt x="53281" y="19288"/>
                    </a:cubicBezTo>
                    <a:cubicBezTo>
                      <a:pt x="52995" y="19229"/>
                      <a:pt x="52745" y="19169"/>
                      <a:pt x="52507" y="19110"/>
                    </a:cubicBezTo>
                    <a:cubicBezTo>
                      <a:pt x="51662" y="18883"/>
                      <a:pt x="50805" y="18681"/>
                      <a:pt x="49959" y="18455"/>
                    </a:cubicBezTo>
                    <a:cubicBezTo>
                      <a:pt x="50614" y="18157"/>
                      <a:pt x="51269" y="17812"/>
                      <a:pt x="51900" y="17443"/>
                    </a:cubicBezTo>
                    <a:close/>
                    <a:moveTo>
                      <a:pt x="55662" y="18395"/>
                    </a:moveTo>
                    <a:cubicBezTo>
                      <a:pt x="56781" y="18657"/>
                      <a:pt x="57877" y="18943"/>
                      <a:pt x="58960" y="19241"/>
                    </a:cubicBezTo>
                    <a:cubicBezTo>
                      <a:pt x="58413" y="19634"/>
                      <a:pt x="57770" y="19967"/>
                      <a:pt x="57293" y="20443"/>
                    </a:cubicBezTo>
                    <a:cubicBezTo>
                      <a:pt x="56400" y="20003"/>
                      <a:pt x="55019" y="19669"/>
                      <a:pt x="53662" y="19372"/>
                    </a:cubicBezTo>
                    <a:cubicBezTo>
                      <a:pt x="54353" y="19098"/>
                      <a:pt x="55007" y="18752"/>
                      <a:pt x="55662" y="18395"/>
                    </a:cubicBezTo>
                    <a:close/>
                    <a:moveTo>
                      <a:pt x="12311" y="0"/>
                    </a:moveTo>
                    <a:cubicBezTo>
                      <a:pt x="12251" y="0"/>
                      <a:pt x="12209" y="4"/>
                      <a:pt x="12193" y="12"/>
                    </a:cubicBezTo>
                    <a:cubicBezTo>
                      <a:pt x="12169" y="24"/>
                      <a:pt x="12145" y="24"/>
                      <a:pt x="12133" y="48"/>
                    </a:cubicBezTo>
                    <a:cubicBezTo>
                      <a:pt x="12133" y="48"/>
                      <a:pt x="12109" y="48"/>
                      <a:pt x="12109" y="60"/>
                    </a:cubicBezTo>
                    <a:cubicBezTo>
                      <a:pt x="9895" y="1096"/>
                      <a:pt x="7704" y="2227"/>
                      <a:pt x="5561" y="3405"/>
                    </a:cubicBezTo>
                    <a:cubicBezTo>
                      <a:pt x="3906" y="4310"/>
                      <a:pt x="1965" y="5167"/>
                      <a:pt x="524" y="6430"/>
                    </a:cubicBezTo>
                    <a:cubicBezTo>
                      <a:pt x="441" y="6501"/>
                      <a:pt x="1" y="6834"/>
                      <a:pt x="60" y="6846"/>
                    </a:cubicBezTo>
                    <a:cubicBezTo>
                      <a:pt x="132" y="6870"/>
                      <a:pt x="441" y="6977"/>
                      <a:pt x="524" y="6989"/>
                    </a:cubicBezTo>
                    <a:cubicBezTo>
                      <a:pt x="17288" y="10751"/>
                      <a:pt x="33874" y="15133"/>
                      <a:pt x="50531" y="19419"/>
                    </a:cubicBezTo>
                    <a:cubicBezTo>
                      <a:pt x="52114" y="19824"/>
                      <a:pt x="53698" y="20241"/>
                      <a:pt x="55293" y="20657"/>
                    </a:cubicBezTo>
                    <a:cubicBezTo>
                      <a:pt x="55710" y="20765"/>
                      <a:pt x="57162" y="21027"/>
                      <a:pt x="57174" y="21027"/>
                    </a:cubicBezTo>
                    <a:cubicBezTo>
                      <a:pt x="57193" y="21038"/>
                      <a:pt x="57217" y="21044"/>
                      <a:pt x="57246" y="21044"/>
                    </a:cubicBezTo>
                    <a:cubicBezTo>
                      <a:pt x="57558" y="21044"/>
                      <a:pt x="58398" y="20379"/>
                      <a:pt x="58758" y="20193"/>
                    </a:cubicBezTo>
                    <a:cubicBezTo>
                      <a:pt x="60199" y="19443"/>
                      <a:pt x="61544" y="18312"/>
                      <a:pt x="62830" y="17467"/>
                    </a:cubicBezTo>
                    <a:cubicBezTo>
                      <a:pt x="64890" y="16109"/>
                      <a:pt x="66961" y="14859"/>
                      <a:pt x="69164" y="13776"/>
                    </a:cubicBezTo>
                    <a:cubicBezTo>
                      <a:pt x="69295" y="13692"/>
                      <a:pt x="69343" y="13549"/>
                      <a:pt x="69307" y="13418"/>
                    </a:cubicBezTo>
                    <a:cubicBezTo>
                      <a:pt x="69307" y="13383"/>
                      <a:pt x="69271" y="13311"/>
                      <a:pt x="69235" y="13287"/>
                    </a:cubicBezTo>
                    <a:cubicBezTo>
                      <a:pt x="69188" y="13228"/>
                      <a:pt x="69128" y="13204"/>
                      <a:pt x="69069" y="13168"/>
                    </a:cubicBezTo>
                    <a:cubicBezTo>
                      <a:pt x="67926" y="12502"/>
                      <a:pt x="65675" y="12192"/>
                      <a:pt x="64235" y="11835"/>
                    </a:cubicBezTo>
                    <a:cubicBezTo>
                      <a:pt x="59937" y="10775"/>
                      <a:pt x="55627" y="9751"/>
                      <a:pt x="51328" y="8715"/>
                    </a:cubicBezTo>
                    <a:cubicBezTo>
                      <a:pt x="41196" y="6299"/>
                      <a:pt x="31040" y="3882"/>
                      <a:pt x="20860" y="1619"/>
                    </a:cubicBezTo>
                    <a:cubicBezTo>
                      <a:pt x="18515" y="1096"/>
                      <a:pt x="16014" y="357"/>
                      <a:pt x="13574" y="107"/>
                    </a:cubicBezTo>
                    <a:cubicBezTo>
                      <a:pt x="13260" y="78"/>
                      <a:pt x="12591" y="0"/>
                      <a:pt x="123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305;p50">
                <a:extLst>
                  <a:ext uri="{FF2B5EF4-FFF2-40B4-BE49-F238E27FC236}">
                    <a16:creationId xmlns:a16="http://schemas.microsoft.com/office/drawing/2014/main" id="{DA59F41E-FF5F-485D-AB47-22A9188B9827}"/>
                  </a:ext>
                </a:extLst>
              </p:cNvPr>
              <p:cNvSpPr/>
              <p:nvPr/>
            </p:nvSpPr>
            <p:spPr>
              <a:xfrm>
                <a:off x="4257600" y="2549375"/>
                <a:ext cx="96825" cy="112800"/>
              </a:xfrm>
              <a:custGeom>
                <a:avLst/>
                <a:gdLst/>
                <a:ahLst/>
                <a:cxnLst/>
                <a:rect l="l" t="t" r="r" b="b"/>
                <a:pathLst>
                  <a:path w="3873" h="4512" extrusionOk="0">
                    <a:moveTo>
                      <a:pt x="789" y="900"/>
                    </a:moveTo>
                    <a:cubicBezTo>
                      <a:pt x="1122" y="1067"/>
                      <a:pt x="1479" y="1198"/>
                      <a:pt x="1813" y="1341"/>
                    </a:cubicBezTo>
                    <a:cubicBezTo>
                      <a:pt x="1777" y="1365"/>
                      <a:pt x="1729" y="1377"/>
                      <a:pt x="1694" y="1412"/>
                    </a:cubicBezTo>
                    <a:cubicBezTo>
                      <a:pt x="1527" y="1412"/>
                      <a:pt x="1420" y="1484"/>
                      <a:pt x="1337" y="1615"/>
                    </a:cubicBezTo>
                    <a:cubicBezTo>
                      <a:pt x="1134" y="1758"/>
                      <a:pt x="920" y="1889"/>
                      <a:pt x="729" y="2032"/>
                    </a:cubicBezTo>
                    <a:cubicBezTo>
                      <a:pt x="765" y="1662"/>
                      <a:pt x="777" y="1281"/>
                      <a:pt x="789" y="900"/>
                    </a:cubicBezTo>
                    <a:close/>
                    <a:moveTo>
                      <a:pt x="1872" y="2139"/>
                    </a:moveTo>
                    <a:cubicBezTo>
                      <a:pt x="2087" y="2317"/>
                      <a:pt x="2313" y="2591"/>
                      <a:pt x="2432" y="2686"/>
                    </a:cubicBezTo>
                    <a:cubicBezTo>
                      <a:pt x="2551" y="2794"/>
                      <a:pt x="2670" y="2913"/>
                      <a:pt x="2789" y="3020"/>
                    </a:cubicBezTo>
                    <a:cubicBezTo>
                      <a:pt x="2861" y="3079"/>
                      <a:pt x="2932" y="3151"/>
                      <a:pt x="3003" y="3210"/>
                    </a:cubicBezTo>
                    <a:cubicBezTo>
                      <a:pt x="3122" y="3210"/>
                      <a:pt x="3146" y="3210"/>
                      <a:pt x="3039" y="3246"/>
                    </a:cubicBezTo>
                    <a:cubicBezTo>
                      <a:pt x="2861" y="3377"/>
                      <a:pt x="2563" y="3425"/>
                      <a:pt x="2349" y="3567"/>
                    </a:cubicBezTo>
                    <a:cubicBezTo>
                      <a:pt x="2313" y="3591"/>
                      <a:pt x="2265" y="3639"/>
                      <a:pt x="2218" y="3687"/>
                    </a:cubicBezTo>
                    <a:cubicBezTo>
                      <a:pt x="2075" y="3186"/>
                      <a:pt x="1872" y="2734"/>
                      <a:pt x="1622" y="2270"/>
                    </a:cubicBezTo>
                    <a:cubicBezTo>
                      <a:pt x="1718" y="2234"/>
                      <a:pt x="1789" y="2186"/>
                      <a:pt x="1872" y="2139"/>
                    </a:cubicBezTo>
                    <a:close/>
                    <a:moveTo>
                      <a:pt x="458" y="1"/>
                    </a:moveTo>
                    <a:cubicBezTo>
                      <a:pt x="282" y="1"/>
                      <a:pt x="113" y="133"/>
                      <a:pt x="122" y="341"/>
                    </a:cubicBezTo>
                    <a:cubicBezTo>
                      <a:pt x="146" y="984"/>
                      <a:pt x="134" y="1639"/>
                      <a:pt x="86" y="2270"/>
                    </a:cubicBezTo>
                    <a:cubicBezTo>
                      <a:pt x="86" y="2377"/>
                      <a:pt x="122" y="2448"/>
                      <a:pt x="170" y="2496"/>
                    </a:cubicBezTo>
                    <a:cubicBezTo>
                      <a:pt x="146" y="2508"/>
                      <a:pt x="122" y="2532"/>
                      <a:pt x="110" y="2555"/>
                    </a:cubicBezTo>
                    <a:cubicBezTo>
                      <a:pt x="1" y="2665"/>
                      <a:pt x="93" y="2845"/>
                      <a:pt x="229" y="2845"/>
                    </a:cubicBezTo>
                    <a:cubicBezTo>
                      <a:pt x="241" y="2845"/>
                      <a:pt x="253" y="2844"/>
                      <a:pt x="265" y="2841"/>
                    </a:cubicBezTo>
                    <a:cubicBezTo>
                      <a:pt x="622" y="2734"/>
                      <a:pt x="967" y="2579"/>
                      <a:pt x="1313" y="2401"/>
                    </a:cubicBezTo>
                    <a:cubicBezTo>
                      <a:pt x="1515" y="3032"/>
                      <a:pt x="1670" y="3675"/>
                      <a:pt x="1801" y="4318"/>
                    </a:cubicBezTo>
                    <a:cubicBezTo>
                      <a:pt x="1832" y="4449"/>
                      <a:pt x="1936" y="4512"/>
                      <a:pt x="2047" y="4512"/>
                    </a:cubicBezTo>
                    <a:cubicBezTo>
                      <a:pt x="2146" y="4512"/>
                      <a:pt x="2251" y="4461"/>
                      <a:pt x="2313" y="4365"/>
                    </a:cubicBezTo>
                    <a:cubicBezTo>
                      <a:pt x="2503" y="4091"/>
                      <a:pt x="2765" y="3877"/>
                      <a:pt x="3099" y="3746"/>
                    </a:cubicBezTo>
                    <a:cubicBezTo>
                      <a:pt x="3242" y="3687"/>
                      <a:pt x="3456" y="3651"/>
                      <a:pt x="3551" y="3544"/>
                    </a:cubicBezTo>
                    <a:cubicBezTo>
                      <a:pt x="3873" y="3198"/>
                      <a:pt x="3396" y="2865"/>
                      <a:pt x="3158" y="2651"/>
                    </a:cubicBezTo>
                    <a:cubicBezTo>
                      <a:pt x="2920" y="2424"/>
                      <a:pt x="2682" y="2198"/>
                      <a:pt x="2444" y="1960"/>
                    </a:cubicBezTo>
                    <a:cubicBezTo>
                      <a:pt x="2408" y="1936"/>
                      <a:pt x="2384" y="1889"/>
                      <a:pt x="2337" y="1853"/>
                    </a:cubicBezTo>
                    <a:cubicBezTo>
                      <a:pt x="2515" y="1758"/>
                      <a:pt x="2706" y="1639"/>
                      <a:pt x="2884" y="1532"/>
                    </a:cubicBezTo>
                    <a:cubicBezTo>
                      <a:pt x="3146" y="1377"/>
                      <a:pt x="3111" y="948"/>
                      <a:pt x="2801" y="877"/>
                    </a:cubicBezTo>
                    <a:cubicBezTo>
                      <a:pt x="2039" y="698"/>
                      <a:pt x="1313" y="424"/>
                      <a:pt x="622" y="43"/>
                    </a:cubicBezTo>
                    <a:cubicBezTo>
                      <a:pt x="570" y="14"/>
                      <a:pt x="514" y="1"/>
                      <a:pt x="4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4308;p50">
              <a:extLst>
                <a:ext uri="{FF2B5EF4-FFF2-40B4-BE49-F238E27FC236}">
                  <a16:creationId xmlns:a16="http://schemas.microsoft.com/office/drawing/2014/main" id="{103A7DA2-2826-4521-A663-2ACF9E3D2227}"/>
                </a:ext>
              </a:extLst>
            </p:cNvPr>
            <p:cNvGrpSpPr/>
            <p:nvPr/>
          </p:nvGrpSpPr>
          <p:grpSpPr>
            <a:xfrm>
              <a:off x="5064669" y="1232107"/>
              <a:ext cx="3592262" cy="2749543"/>
              <a:chOff x="2001490" y="1507425"/>
              <a:chExt cx="2893485" cy="2214694"/>
            </a:xfrm>
          </p:grpSpPr>
          <p:sp>
            <p:nvSpPr>
              <p:cNvPr id="8" name="Google Shape;14309;p50">
                <a:extLst>
                  <a:ext uri="{FF2B5EF4-FFF2-40B4-BE49-F238E27FC236}">
                    <a16:creationId xmlns:a16="http://schemas.microsoft.com/office/drawing/2014/main" id="{06B42D96-DE7A-45BE-84D1-F3E3C62987CB}"/>
                  </a:ext>
                </a:extLst>
              </p:cNvPr>
              <p:cNvSpPr/>
              <p:nvPr/>
            </p:nvSpPr>
            <p:spPr>
              <a:xfrm>
                <a:off x="2036250" y="1507425"/>
                <a:ext cx="2858725" cy="2214600"/>
              </a:xfrm>
              <a:custGeom>
                <a:avLst/>
                <a:gdLst/>
                <a:ahLst/>
                <a:cxnLst/>
                <a:rect l="l" t="t" r="r" b="b"/>
                <a:pathLst>
                  <a:path w="114349" h="88584" extrusionOk="0">
                    <a:moveTo>
                      <a:pt x="113265" y="12218"/>
                    </a:moveTo>
                    <a:cubicBezTo>
                      <a:pt x="113289" y="12313"/>
                      <a:pt x="113324" y="12384"/>
                      <a:pt x="113348" y="12468"/>
                    </a:cubicBezTo>
                    <a:cubicBezTo>
                      <a:pt x="113443" y="12670"/>
                      <a:pt x="113515" y="12908"/>
                      <a:pt x="113682" y="13051"/>
                    </a:cubicBezTo>
                    <a:cubicBezTo>
                      <a:pt x="113646" y="13170"/>
                      <a:pt x="113634" y="13277"/>
                      <a:pt x="113598" y="13396"/>
                    </a:cubicBezTo>
                    <a:cubicBezTo>
                      <a:pt x="113527" y="13456"/>
                      <a:pt x="113455" y="13527"/>
                      <a:pt x="113384" y="13587"/>
                    </a:cubicBezTo>
                    <a:cubicBezTo>
                      <a:pt x="113229" y="13706"/>
                      <a:pt x="113086" y="13825"/>
                      <a:pt x="112931" y="13956"/>
                    </a:cubicBezTo>
                    <a:cubicBezTo>
                      <a:pt x="113039" y="13384"/>
                      <a:pt x="113158" y="12801"/>
                      <a:pt x="113265" y="12218"/>
                    </a:cubicBezTo>
                    <a:close/>
                    <a:moveTo>
                      <a:pt x="113420" y="14218"/>
                    </a:moveTo>
                    <a:lnTo>
                      <a:pt x="113420" y="14218"/>
                    </a:lnTo>
                    <a:cubicBezTo>
                      <a:pt x="113229" y="15111"/>
                      <a:pt x="113039" y="15944"/>
                      <a:pt x="112860" y="16742"/>
                    </a:cubicBezTo>
                    <a:cubicBezTo>
                      <a:pt x="112646" y="16825"/>
                      <a:pt x="112491" y="16956"/>
                      <a:pt x="112312" y="17099"/>
                    </a:cubicBezTo>
                    <a:cubicBezTo>
                      <a:pt x="112491" y="16266"/>
                      <a:pt x="112646" y="15432"/>
                      <a:pt x="112812" y="14587"/>
                    </a:cubicBezTo>
                    <a:cubicBezTo>
                      <a:pt x="113027" y="14468"/>
                      <a:pt x="113229" y="14349"/>
                      <a:pt x="113420" y="14218"/>
                    </a:cubicBezTo>
                    <a:close/>
                    <a:moveTo>
                      <a:pt x="112777" y="17218"/>
                    </a:moveTo>
                    <a:cubicBezTo>
                      <a:pt x="112443" y="18587"/>
                      <a:pt x="112181" y="19826"/>
                      <a:pt x="111908" y="21004"/>
                    </a:cubicBezTo>
                    <a:cubicBezTo>
                      <a:pt x="111705" y="21123"/>
                      <a:pt x="111527" y="21326"/>
                      <a:pt x="111360" y="21504"/>
                    </a:cubicBezTo>
                    <a:cubicBezTo>
                      <a:pt x="111657" y="20207"/>
                      <a:pt x="111943" y="18933"/>
                      <a:pt x="112205" y="17635"/>
                    </a:cubicBezTo>
                    <a:cubicBezTo>
                      <a:pt x="112300" y="17564"/>
                      <a:pt x="112384" y="17504"/>
                      <a:pt x="112491" y="17433"/>
                    </a:cubicBezTo>
                    <a:cubicBezTo>
                      <a:pt x="112574" y="17361"/>
                      <a:pt x="112681" y="17302"/>
                      <a:pt x="112777" y="17218"/>
                    </a:cubicBezTo>
                    <a:close/>
                    <a:moveTo>
                      <a:pt x="111729" y="21814"/>
                    </a:moveTo>
                    <a:lnTo>
                      <a:pt x="111729" y="21814"/>
                    </a:lnTo>
                    <a:cubicBezTo>
                      <a:pt x="111503" y="22838"/>
                      <a:pt x="111288" y="23814"/>
                      <a:pt x="111062" y="24838"/>
                    </a:cubicBezTo>
                    <a:cubicBezTo>
                      <a:pt x="110824" y="25041"/>
                      <a:pt x="110610" y="25291"/>
                      <a:pt x="110419" y="25517"/>
                    </a:cubicBezTo>
                    <a:lnTo>
                      <a:pt x="111181" y="22290"/>
                    </a:lnTo>
                    <a:cubicBezTo>
                      <a:pt x="111300" y="22195"/>
                      <a:pt x="111431" y="22088"/>
                      <a:pt x="111550" y="21981"/>
                    </a:cubicBezTo>
                    <a:cubicBezTo>
                      <a:pt x="111610" y="21933"/>
                      <a:pt x="111669" y="21874"/>
                      <a:pt x="111729" y="21814"/>
                    </a:cubicBezTo>
                    <a:close/>
                    <a:moveTo>
                      <a:pt x="110812" y="25886"/>
                    </a:moveTo>
                    <a:lnTo>
                      <a:pt x="110812" y="25886"/>
                    </a:lnTo>
                    <a:cubicBezTo>
                      <a:pt x="110776" y="26148"/>
                      <a:pt x="110717" y="26422"/>
                      <a:pt x="110657" y="26707"/>
                    </a:cubicBezTo>
                    <a:cubicBezTo>
                      <a:pt x="110431" y="27755"/>
                      <a:pt x="110193" y="28815"/>
                      <a:pt x="109979" y="29863"/>
                    </a:cubicBezTo>
                    <a:cubicBezTo>
                      <a:pt x="109776" y="30160"/>
                      <a:pt x="109586" y="30458"/>
                      <a:pt x="109383" y="30732"/>
                    </a:cubicBezTo>
                    <a:cubicBezTo>
                      <a:pt x="109285" y="30871"/>
                      <a:pt x="109407" y="30999"/>
                      <a:pt x="109535" y="30999"/>
                    </a:cubicBezTo>
                    <a:cubicBezTo>
                      <a:pt x="109593" y="30999"/>
                      <a:pt x="109652" y="30973"/>
                      <a:pt x="109693" y="30910"/>
                    </a:cubicBezTo>
                    <a:cubicBezTo>
                      <a:pt x="109705" y="30887"/>
                      <a:pt x="109729" y="30851"/>
                      <a:pt x="109752" y="30827"/>
                    </a:cubicBezTo>
                    <a:lnTo>
                      <a:pt x="109752" y="30827"/>
                    </a:lnTo>
                    <a:cubicBezTo>
                      <a:pt x="109502" y="31982"/>
                      <a:pt x="109241" y="33125"/>
                      <a:pt x="109002" y="34280"/>
                    </a:cubicBezTo>
                    <a:cubicBezTo>
                      <a:pt x="108705" y="34494"/>
                      <a:pt x="108526" y="34899"/>
                      <a:pt x="108288" y="35185"/>
                    </a:cubicBezTo>
                    <a:cubicBezTo>
                      <a:pt x="108193" y="35304"/>
                      <a:pt x="108086" y="35423"/>
                      <a:pt x="107967" y="35530"/>
                    </a:cubicBezTo>
                    <a:cubicBezTo>
                      <a:pt x="108681" y="32530"/>
                      <a:pt x="109419" y="29529"/>
                      <a:pt x="110157" y="26541"/>
                    </a:cubicBezTo>
                    <a:cubicBezTo>
                      <a:pt x="110336" y="26362"/>
                      <a:pt x="110514" y="26196"/>
                      <a:pt x="110669" y="26017"/>
                    </a:cubicBezTo>
                    <a:lnTo>
                      <a:pt x="110812" y="25886"/>
                    </a:lnTo>
                    <a:close/>
                    <a:moveTo>
                      <a:pt x="108776" y="35459"/>
                    </a:moveTo>
                    <a:cubicBezTo>
                      <a:pt x="108407" y="37018"/>
                      <a:pt x="108074" y="38590"/>
                      <a:pt x="107728" y="40173"/>
                    </a:cubicBezTo>
                    <a:cubicBezTo>
                      <a:pt x="107717" y="40257"/>
                      <a:pt x="107681" y="40352"/>
                      <a:pt x="107669" y="40435"/>
                    </a:cubicBezTo>
                    <a:cubicBezTo>
                      <a:pt x="107641" y="40389"/>
                      <a:pt x="107592" y="40372"/>
                      <a:pt x="107544" y="40372"/>
                    </a:cubicBezTo>
                    <a:cubicBezTo>
                      <a:pt x="107530" y="40372"/>
                      <a:pt x="107516" y="40373"/>
                      <a:pt x="107502" y="40376"/>
                    </a:cubicBezTo>
                    <a:cubicBezTo>
                      <a:pt x="107205" y="40435"/>
                      <a:pt x="107014" y="40912"/>
                      <a:pt x="106847" y="41138"/>
                    </a:cubicBezTo>
                    <a:lnTo>
                      <a:pt x="106621" y="41412"/>
                    </a:lnTo>
                    <a:cubicBezTo>
                      <a:pt x="106835" y="40483"/>
                      <a:pt x="107050" y="39542"/>
                      <a:pt x="107264" y="38626"/>
                    </a:cubicBezTo>
                    <a:lnTo>
                      <a:pt x="107800" y="36352"/>
                    </a:lnTo>
                    <a:cubicBezTo>
                      <a:pt x="108169" y="36173"/>
                      <a:pt x="108467" y="35816"/>
                      <a:pt x="108717" y="35518"/>
                    </a:cubicBezTo>
                    <a:lnTo>
                      <a:pt x="108776" y="35459"/>
                    </a:lnTo>
                    <a:close/>
                    <a:moveTo>
                      <a:pt x="107502" y="41138"/>
                    </a:moveTo>
                    <a:lnTo>
                      <a:pt x="107502" y="41138"/>
                    </a:lnTo>
                    <a:cubicBezTo>
                      <a:pt x="107276" y="42138"/>
                      <a:pt x="107038" y="43114"/>
                      <a:pt x="106824" y="44102"/>
                    </a:cubicBezTo>
                    <a:cubicBezTo>
                      <a:pt x="106657" y="44293"/>
                      <a:pt x="106502" y="44507"/>
                      <a:pt x="106359" y="44710"/>
                    </a:cubicBezTo>
                    <a:cubicBezTo>
                      <a:pt x="106121" y="45019"/>
                      <a:pt x="105883" y="45353"/>
                      <a:pt x="105633" y="45662"/>
                    </a:cubicBezTo>
                    <a:cubicBezTo>
                      <a:pt x="105895" y="44483"/>
                      <a:pt x="106157" y="43317"/>
                      <a:pt x="106443" y="42138"/>
                    </a:cubicBezTo>
                    <a:cubicBezTo>
                      <a:pt x="106728" y="41947"/>
                      <a:pt x="107002" y="41733"/>
                      <a:pt x="107216" y="41483"/>
                    </a:cubicBezTo>
                    <a:cubicBezTo>
                      <a:pt x="107312" y="41388"/>
                      <a:pt x="107419" y="41269"/>
                      <a:pt x="107502" y="41138"/>
                    </a:cubicBezTo>
                    <a:close/>
                    <a:moveTo>
                      <a:pt x="106550" y="45341"/>
                    </a:moveTo>
                    <a:lnTo>
                      <a:pt x="106550" y="45341"/>
                    </a:lnTo>
                    <a:cubicBezTo>
                      <a:pt x="106264" y="46531"/>
                      <a:pt x="105990" y="47722"/>
                      <a:pt x="105716" y="48924"/>
                    </a:cubicBezTo>
                    <a:cubicBezTo>
                      <a:pt x="105704" y="48924"/>
                      <a:pt x="105681" y="48924"/>
                      <a:pt x="105669" y="48936"/>
                    </a:cubicBezTo>
                    <a:cubicBezTo>
                      <a:pt x="105347" y="49115"/>
                      <a:pt x="105157" y="49365"/>
                      <a:pt x="104930" y="49663"/>
                    </a:cubicBezTo>
                    <a:cubicBezTo>
                      <a:pt x="104823" y="49806"/>
                      <a:pt x="104704" y="49948"/>
                      <a:pt x="104597" y="50079"/>
                    </a:cubicBezTo>
                    <a:cubicBezTo>
                      <a:pt x="104883" y="48913"/>
                      <a:pt x="105157" y="47722"/>
                      <a:pt x="105431" y="46543"/>
                    </a:cubicBezTo>
                    <a:cubicBezTo>
                      <a:pt x="105490" y="46543"/>
                      <a:pt x="105550" y="46531"/>
                      <a:pt x="105597" y="46484"/>
                    </a:cubicBezTo>
                    <a:cubicBezTo>
                      <a:pt x="105907" y="46091"/>
                      <a:pt x="106240" y="45722"/>
                      <a:pt x="106550" y="45341"/>
                    </a:cubicBezTo>
                    <a:close/>
                    <a:moveTo>
                      <a:pt x="105585" y="49591"/>
                    </a:moveTo>
                    <a:lnTo>
                      <a:pt x="105585" y="49591"/>
                    </a:lnTo>
                    <a:cubicBezTo>
                      <a:pt x="105240" y="50913"/>
                      <a:pt x="104930" y="52270"/>
                      <a:pt x="104621" y="53627"/>
                    </a:cubicBezTo>
                    <a:lnTo>
                      <a:pt x="104347" y="54747"/>
                    </a:lnTo>
                    <a:cubicBezTo>
                      <a:pt x="104335" y="54711"/>
                      <a:pt x="104299" y="54699"/>
                      <a:pt x="104276" y="54687"/>
                    </a:cubicBezTo>
                    <a:cubicBezTo>
                      <a:pt x="104247" y="54681"/>
                      <a:pt x="104220" y="54679"/>
                      <a:pt x="104194" y="54679"/>
                    </a:cubicBezTo>
                    <a:cubicBezTo>
                      <a:pt x="103944" y="54679"/>
                      <a:pt x="103782" y="54918"/>
                      <a:pt x="103621" y="55080"/>
                    </a:cubicBezTo>
                    <a:lnTo>
                      <a:pt x="103406" y="55294"/>
                    </a:lnTo>
                    <a:cubicBezTo>
                      <a:pt x="103573" y="54532"/>
                      <a:pt x="103740" y="53794"/>
                      <a:pt x="103918" y="53056"/>
                    </a:cubicBezTo>
                    <a:cubicBezTo>
                      <a:pt x="104073" y="52342"/>
                      <a:pt x="104240" y="51627"/>
                      <a:pt x="104418" y="50913"/>
                    </a:cubicBezTo>
                    <a:cubicBezTo>
                      <a:pt x="104454" y="50913"/>
                      <a:pt x="104502" y="50889"/>
                      <a:pt x="104526" y="50853"/>
                    </a:cubicBezTo>
                    <a:cubicBezTo>
                      <a:pt x="104776" y="50544"/>
                      <a:pt x="105050" y="50246"/>
                      <a:pt x="105300" y="49937"/>
                    </a:cubicBezTo>
                    <a:cubicBezTo>
                      <a:pt x="105407" y="49817"/>
                      <a:pt x="105490" y="49698"/>
                      <a:pt x="105585" y="49591"/>
                    </a:cubicBezTo>
                    <a:close/>
                    <a:moveTo>
                      <a:pt x="104228" y="55163"/>
                    </a:moveTo>
                    <a:lnTo>
                      <a:pt x="104228" y="55163"/>
                    </a:lnTo>
                    <a:cubicBezTo>
                      <a:pt x="103907" y="56533"/>
                      <a:pt x="103549" y="57902"/>
                      <a:pt x="103168" y="59259"/>
                    </a:cubicBezTo>
                    <a:cubicBezTo>
                      <a:pt x="102978" y="59414"/>
                      <a:pt x="102871" y="59652"/>
                      <a:pt x="102740" y="59843"/>
                    </a:cubicBezTo>
                    <a:cubicBezTo>
                      <a:pt x="102609" y="60033"/>
                      <a:pt x="102442" y="60212"/>
                      <a:pt x="102275" y="60402"/>
                    </a:cubicBezTo>
                    <a:cubicBezTo>
                      <a:pt x="102621" y="58950"/>
                      <a:pt x="102918" y="57497"/>
                      <a:pt x="103228" y="56068"/>
                    </a:cubicBezTo>
                    <a:cubicBezTo>
                      <a:pt x="103466" y="55854"/>
                      <a:pt x="103704" y="55640"/>
                      <a:pt x="103930" y="55425"/>
                    </a:cubicBezTo>
                    <a:cubicBezTo>
                      <a:pt x="104037" y="55342"/>
                      <a:pt x="104145" y="55247"/>
                      <a:pt x="104228" y="55163"/>
                    </a:cubicBezTo>
                    <a:close/>
                    <a:moveTo>
                      <a:pt x="102930" y="60164"/>
                    </a:moveTo>
                    <a:lnTo>
                      <a:pt x="102930" y="60164"/>
                    </a:lnTo>
                    <a:cubicBezTo>
                      <a:pt x="102728" y="60974"/>
                      <a:pt x="102502" y="61795"/>
                      <a:pt x="102311" y="62617"/>
                    </a:cubicBezTo>
                    <a:cubicBezTo>
                      <a:pt x="102204" y="62688"/>
                      <a:pt x="102121" y="62795"/>
                      <a:pt x="102013" y="62902"/>
                    </a:cubicBezTo>
                    <a:lnTo>
                      <a:pt x="101490" y="63414"/>
                    </a:lnTo>
                    <a:cubicBezTo>
                      <a:pt x="101740" y="62569"/>
                      <a:pt x="101966" y="61724"/>
                      <a:pt x="102180" y="60843"/>
                    </a:cubicBezTo>
                    <a:cubicBezTo>
                      <a:pt x="102193" y="60847"/>
                      <a:pt x="102209" y="60850"/>
                      <a:pt x="102228" y="60850"/>
                    </a:cubicBezTo>
                    <a:cubicBezTo>
                      <a:pt x="102259" y="60850"/>
                      <a:pt x="102297" y="60841"/>
                      <a:pt x="102335" y="60819"/>
                    </a:cubicBezTo>
                    <a:cubicBezTo>
                      <a:pt x="102561" y="60616"/>
                      <a:pt x="102752" y="60402"/>
                      <a:pt x="102930" y="60164"/>
                    </a:cubicBezTo>
                    <a:close/>
                    <a:moveTo>
                      <a:pt x="47530" y="871"/>
                    </a:moveTo>
                    <a:cubicBezTo>
                      <a:pt x="51424" y="1740"/>
                      <a:pt x="55412" y="2085"/>
                      <a:pt x="59341" y="2836"/>
                    </a:cubicBezTo>
                    <a:cubicBezTo>
                      <a:pt x="65461" y="3978"/>
                      <a:pt x="71557" y="5133"/>
                      <a:pt x="77689" y="6205"/>
                    </a:cubicBezTo>
                    <a:cubicBezTo>
                      <a:pt x="89333" y="8253"/>
                      <a:pt x="112479" y="11968"/>
                      <a:pt x="112491" y="11968"/>
                    </a:cubicBezTo>
                    <a:cubicBezTo>
                      <a:pt x="109395" y="20659"/>
                      <a:pt x="108026" y="30077"/>
                      <a:pt x="105978" y="39054"/>
                    </a:cubicBezTo>
                    <a:cubicBezTo>
                      <a:pt x="104930" y="43745"/>
                      <a:pt x="103871" y="48413"/>
                      <a:pt x="102775" y="53104"/>
                    </a:cubicBezTo>
                    <a:cubicBezTo>
                      <a:pt x="101811" y="57199"/>
                      <a:pt x="100358" y="61390"/>
                      <a:pt x="99763" y="65557"/>
                    </a:cubicBezTo>
                    <a:cubicBezTo>
                      <a:pt x="95048" y="64284"/>
                      <a:pt x="90179" y="63474"/>
                      <a:pt x="85416" y="62438"/>
                    </a:cubicBezTo>
                    <a:cubicBezTo>
                      <a:pt x="80011" y="61247"/>
                      <a:pt x="74617" y="60045"/>
                      <a:pt x="69224" y="58819"/>
                    </a:cubicBezTo>
                    <a:cubicBezTo>
                      <a:pt x="57555" y="56187"/>
                      <a:pt x="45887" y="52996"/>
                      <a:pt x="34076" y="51139"/>
                    </a:cubicBezTo>
                    <a:cubicBezTo>
                      <a:pt x="35815" y="47460"/>
                      <a:pt x="36458" y="42876"/>
                      <a:pt x="37482" y="38947"/>
                    </a:cubicBezTo>
                    <a:cubicBezTo>
                      <a:pt x="38577" y="34685"/>
                      <a:pt x="39684" y="30422"/>
                      <a:pt x="40780" y="26148"/>
                    </a:cubicBezTo>
                    <a:cubicBezTo>
                      <a:pt x="42970" y="17694"/>
                      <a:pt x="45304" y="9301"/>
                      <a:pt x="47530" y="871"/>
                    </a:cubicBezTo>
                    <a:close/>
                    <a:moveTo>
                      <a:pt x="102097" y="63379"/>
                    </a:moveTo>
                    <a:cubicBezTo>
                      <a:pt x="101954" y="64069"/>
                      <a:pt x="101787" y="64772"/>
                      <a:pt x="101621" y="65474"/>
                    </a:cubicBezTo>
                    <a:cubicBezTo>
                      <a:pt x="101609" y="65474"/>
                      <a:pt x="101585" y="65486"/>
                      <a:pt x="101561" y="65498"/>
                    </a:cubicBezTo>
                    <a:cubicBezTo>
                      <a:pt x="101263" y="65796"/>
                      <a:pt x="101085" y="66177"/>
                      <a:pt x="100859" y="66546"/>
                    </a:cubicBezTo>
                    <a:cubicBezTo>
                      <a:pt x="100847" y="66570"/>
                      <a:pt x="100847" y="66593"/>
                      <a:pt x="100835" y="66617"/>
                    </a:cubicBezTo>
                    <a:cubicBezTo>
                      <a:pt x="100799" y="66605"/>
                      <a:pt x="100763" y="66570"/>
                      <a:pt x="100728" y="66558"/>
                    </a:cubicBezTo>
                    <a:cubicBezTo>
                      <a:pt x="100620" y="66498"/>
                      <a:pt x="100525" y="66439"/>
                      <a:pt x="100418" y="66391"/>
                    </a:cubicBezTo>
                    <a:cubicBezTo>
                      <a:pt x="100787" y="65498"/>
                      <a:pt x="101097" y="64581"/>
                      <a:pt x="101394" y="63629"/>
                    </a:cubicBezTo>
                    <a:cubicBezTo>
                      <a:pt x="101427" y="63718"/>
                      <a:pt x="101514" y="63790"/>
                      <a:pt x="101608" y="63790"/>
                    </a:cubicBezTo>
                    <a:cubicBezTo>
                      <a:pt x="101652" y="63790"/>
                      <a:pt x="101698" y="63774"/>
                      <a:pt x="101740" y="63736"/>
                    </a:cubicBezTo>
                    <a:lnTo>
                      <a:pt x="102097" y="63379"/>
                    </a:lnTo>
                    <a:close/>
                    <a:moveTo>
                      <a:pt x="101478" y="66189"/>
                    </a:moveTo>
                    <a:lnTo>
                      <a:pt x="101478" y="66189"/>
                    </a:lnTo>
                    <a:cubicBezTo>
                      <a:pt x="101418" y="66439"/>
                      <a:pt x="101359" y="66677"/>
                      <a:pt x="101311" y="66927"/>
                    </a:cubicBezTo>
                    <a:cubicBezTo>
                      <a:pt x="101251" y="66867"/>
                      <a:pt x="101180" y="66808"/>
                      <a:pt x="101097" y="66760"/>
                    </a:cubicBezTo>
                    <a:cubicBezTo>
                      <a:pt x="101132" y="66748"/>
                      <a:pt x="101144" y="66736"/>
                      <a:pt x="101168" y="66700"/>
                    </a:cubicBezTo>
                    <a:cubicBezTo>
                      <a:pt x="101263" y="66522"/>
                      <a:pt x="101370" y="66367"/>
                      <a:pt x="101478" y="66189"/>
                    </a:cubicBezTo>
                    <a:close/>
                    <a:moveTo>
                      <a:pt x="100037" y="66677"/>
                    </a:moveTo>
                    <a:cubicBezTo>
                      <a:pt x="100227" y="66820"/>
                      <a:pt x="100406" y="66998"/>
                      <a:pt x="100597" y="67165"/>
                    </a:cubicBezTo>
                    <a:cubicBezTo>
                      <a:pt x="100537" y="67165"/>
                      <a:pt x="100466" y="67153"/>
                      <a:pt x="100406" y="67153"/>
                    </a:cubicBezTo>
                    <a:cubicBezTo>
                      <a:pt x="100201" y="67143"/>
                      <a:pt x="99996" y="67115"/>
                      <a:pt x="99791" y="67115"/>
                    </a:cubicBezTo>
                    <a:cubicBezTo>
                      <a:pt x="99758" y="67115"/>
                      <a:pt x="99725" y="67116"/>
                      <a:pt x="99692" y="67117"/>
                    </a:cubicBezTo>
                    <a:cubicBezTo>
                      <a:pt x="99692" y="67058"/>
                      <a:pt x="99680" y="67022"/>
                      <a:pt x="99680" y="66962"/>
                    </a:cubicBezTo>
                    <a:cubicBezTo>
                      <a:pt x="99751" y="66879"/>
                      <a:pt x="99989" y="66700"/>
                      <a:pt x="100037" y="66677"/>
                    </a:cubicBezTo>
                    <a:close/>
                    <a:moveTo>
                      <a:pt x="98989" y="68713"/>
                    </a:moveTo>
                    <a:cubicBezTo>
                      <a:pt x="98989" y="68927"/>
                      <a:pt x="98989" y="69129"/>
                      <a:pt x="99001" y="69332"/>
                    </a:cubicBezTo>
                    <a:cubicBezTo>
                      <a:pt x="98870" y="69415"/>
                      <a:pt x="98751" y="69510"/>
                      <a:pt x="98620" y="69582"/>
                    </a:cubicBezTo>
                    <a:cubicBezTo>
                      <a:pt x="98763" y="69296"/>
                      <a:pt x="98882" y="69010"/>
                      <a:pt x="98989" y="68713"/>
                    </a:cubicBezTo>
                    <a:close/>
                    <a:moveTo>
                      <a:pt x="98918" y="67641"/>
                    </a:moveTo>
                    <a:lnTo>
                      <a:pt x="98918" y="67641"/>
                    </a:lnTo>
                    <a:cubicBezTo>
                      <a:pt x="98561" y="68403"/>
                      <a:pt x="98358" y="69225"/>
                      <a:pt x="97977" y="69987"/>
                    </a:cubicBezTo>
                    <a:cubicBezTo>
                      <a:pt x="97370" y="70403"/>
                      <a:pt x="96763" y="70796"/>
                      <a:pt x="96144" y="71201"/>
                    </a:cubicBezTo>
                    <a:cubicBezTo>
                      <a:pt x="96287" y="70975"/>
                      <a:pt x="96417" y="70737"/>
                      <a:pt x="96537" y="70522"/>
                    </a:cubicBezTo>
                    <a:cubicBezTo>
                      <a:pt x="96668" y="70463"/>
                      <a:pt x="96798" y="70403"/>
                      <a:pt x="96929" y="70320"/>
                    </a:cubicBezTo>
                    <a:cubicBezTo>
                      <a:pt x="97168" y="70201"/>
                      <a:pt x="97453" y="70070"/>
                      <a:pt x="97465" y="69784"/>
                    </a:cubicBezTo>
                    <a:cubicBezTo>
                      <a:pt x="97489" y="69677"/>
                      <a:pt x="97394" y="69594"/>
                      <a:pt x="97310" y="69546"/>
                    </a:cubicBezTo>
                    <a:cubicBezTo>
                      <a:pt x="97275" y="69534"/>
                      <a:pt x="97238" y="69529"/>
                      <a:pt x="97200" y="69529"/>
                    </a:cubicBezTo>
                    <a:cubicBezTo>
                      <a:pt x="97125" y="69529"/>
                      <a:pt x="97049" y="69550"/>
                      <a:pt x="96977" y="69582"/>
                    </a:cubicBezTo>
                    <a:cubicBezTo>
                      <a:pt x="97084" y="69332"/>
                      <a:pt x="97156" y="69070"/>
                      <a:pt x="97227" y="68808"/>
                    </a:cubicBezTo>
                    <a:cubicBezTo>
                      <a:pt x="97811" y="68451"/>
                      <a:pt x="98394" y="68058"/>
                      <a:pt x="98918" y="67641"/>
                    </a:cubicBezTo>
                    <a:close/>
                    <a:moveTo>
                      <a:pt x="96501" y="69260"/>
                    </a:moveTo>
                    <a:lnTo>
                      <a:pt x="96501" y="69260"/>
                    </a:lnTo>
                    <a:cubicBezTo>
                      <a:pt x="96358" y="69582"/>
                      <a:pt x="96215" y="69903"/>
                      <a:pt x="96084" y="70213"/>
                    </a:cubicBezTo>
                    <a:cubicBezTo>
                      <a:pt x="96025" y="70260"/>
                      <a:pt x="95965" y="70320"/>
                      <a:pt x="95894" y="70368"/>
                    </a:cubicBezTo>
                    <a:cubicBezTo>
                      <a:pt x="95810" y="70463"/>
                      <a:pt x="95834" y="70594"/>
                      <a:pt x="95929" y="70653"/>
                    </a:cubicBezTo>
                    <a:cubicBezTo>
                      <a:pt x="95822" y="70903"/>
                      <a:pt x="95703" y="71153"/>
                      <a:pt x="95584" y="71392"/>
                    </a:cubicBezTo>
                    <a:cubicBezTo>
                      <a:pt x="95536" y="71475"/>
                      <a:pt x="95548" y="71534"/>
                      <a:pt x="95584" y="71582"/>
                    </a:cubicBezTo>
                    <a:lnTo>
                      <a:pt x="93441" y="73058"/>
                    </a:lnTo>
                    <a:cubicBezTo>
                      <a:pt x="93846" y="72261"/>
                      <a:pt x="94334" y="71427"/>
                      <a:pt x="94536" y="70558"/>
                    </a:cubicBezTo>
                    <a:cubicBezTo>
                      <a:pt x="95048" y="70237"/>
                      <a:pt x="95548" y="69903"/>
                      <a:pt x="96036" y="69558"/>
                    </a:cubicBezTo>
                    <a:cubicBezTo>
                      <a:pt x="96191" y="69463"/>
                      <a:pt x="96358" y="69356"/>
                      <a:pt x="96501" y="69260"/>
                    </a:cubicBezTo>
                    <a:close/>
                    <a:moveTo>
                      <a:pt x="91607" y="72487"/>
                    </a:moveTo>
                    <a:cubicBezTo>
                      <a:pt x="91369" y="72939"/>
                      <a:pt x="91179" y="73416"/>
                      <a:pt x="91000" y="73928"/>
                    </a:cubicBezTo>
                    <a:cubicBezTo>
                      <a:pt x="90983" y="73787"/>
                      <a:pt x="90835" y="73639"/>
                      <a:pt x="90677" y="73639"/>
                    </a:cubicBezTo>
                    <a:cubicBezTo>
                      <a:pt x="90622" y="73639"/>
                      <a:pt x="90565" y="73658"/>
                      <a:pt x="90512" y="73701"/>
                    </a:cubicBezTo>
                    <a:cubicBezTo>
                      <a:pt x="90119" y="73999"/>
                      <a:pt x="89714" y="74261"/>
                      <a:pt x="89321" y="74547"/>
                    </a:cubicBezTo>
                    <a:cubicBezTo>
                      <a:pt x="89405" y="74297"/>
                      <a:pt x="89476" y="74047"/>
                      <a:pt x="89536" y="73797"/>
                    </a:cubicBezTo>
                    <a:cubicBezTo>
                      <a:pt x="90226" y="73356"/>
                      <a:pt x="90929" y="72916"/>
                      <a:pt x="91607" y="72487"/>
                    </a:cubicBezTo>
                    <a:close/>
                    <a:moveTo>
                      <a:pt x="94108" y="70832"/>
                    </a:moveTo>
                    <a:cubicBezTo>
                      <a:pt x="93655" y="71570"/>
                      <a:pt x="93346" y="72451"/>
                      <a:pt x="93000" y="73225"/>
                    </a:cubicBezTo>
                    <a:cubicBezTo>
                      <a:pt x="92988" y="73273"/>
                      <a:pt x="92988" y="73320"/>
                      <a:pt x="93000" y="73356"/>
                    </a:cubicBezTo>
                    <a:cubicBezTo>
                      <a:pt x="92369" y="73820"/>
                      <a:pt x="91715" y="74285"/>
                      <a:pt x="91060" y="74749"/>
                    </a:cubicBezTo>
                    <a:cubicBezTo>
                      <a:pt x="91393" y="73880"/>
                      <a:pt x="91786" y="73047"/>
                      <a:pt x="92084" y="72165"/>
                    </a:cubicBezTo>
                    <a:cubicBezTo>
                      <a:pt x="92762" y="71737"/>
                      <a:pt x="93441" y="71272"/>
                      <a:pt x="94108" y="70832"/>
                    </a:cubicBezTo>
                    <a:close/>
                    <a:moveTo>
                      <a:pt x="90941" y="74059"/>
                    </a:moveTo>
                    <a:cubicBezTo>
                      <a:pt x="90833" y="74392"/>
                      <a:pt x="90714" y="74713"/>
                      <a:pt x="90631" y="75059"/>
                    </a:cubicBezTo>
                    <a:cubicBezTo>
                      <a:pt x="89810" y="75654"/>
                      <a:pt x="88976" y="76237"/>
                      <a:pt x="88155" y="76833"/>
                    </a:cubicBezTo>
                    <a:cubicBezTo>
                      <a:pt x="88405" y="76428"/>
                      <a:pt x="88643" y="76011"/>
                      <a:pt x="88857" y="75583"/>
                    </a:cubicBezTo>
                    <a:cubicBezTo>
                      <a:pt x="89536" y="75106"/>
                      <a:pt x="90214" y="74606"/>
                      <a:pt x="90881" y="74118"/>
                    </a:cubicBezTo>
                    <a:cubicBezTo>
                      <a:pt x="90905" y="74106"/>
                      <a:pt x="90929" y="74070"/>
                      <a:pt x="90941" y="74059"/>
                    </a:cubicBezTo>
                    <a:close/>
                    <a:moveTo>
                      <a:pt x="88917" y="74166"/>
                    </a:moveTo>
                    <a:lnTo>
                      <a:pt x="88917" y="74166"/>
                    </a:lnTo>
                    <a:cubicBezTo>
                      <a:pt x="88714" y="74487"/>
                      <a:pt x="88524" y="74844"/>
                      <a:pt x="88357" y="75202"/>
                    </a:cubicBezTo>
                    <a:cubicBezTo>
                      <a:pt x="87702" y="75654"/>
                      <a:pt x="87047" y="76095"/>
                      <a:pt x="86381" y="76547"/>
                    </a:cubicBezTo>
                    <a:cubicBezTo>
                      <a:pt x="86428" y="76428"/>
                      <a:pt x="86488" y="76309"/>
                      <a:pt x="86511" y="76178"/>
                    </a:cubicBezTo>
                    <a:cubicBezTo>
                      <a:pt x="86545" y="76093"/>
                      <a:pt x="86465" y="76015"/>
                      <a:pt x="86386" y="76015"/>
                    </a:cubicBezTo>
                    <a:cubicBezTo>
                      <a:pt x="86353" y="76015"/>
                      <a:pt x="86321" y="76028"/>
                      <a:pt x="86297" y="76059"/>
                    </a:cubicBezTo>
                    <a:cubicBezTo>
                      <a:pt x="86011" y="76368"/>
                      <a:pt x="85785" y="76726"/>
                      <a:pt x="85559" y="77095"/>
                    </a:cubicBezTo>
                    <a:cubicBezTo>
                      <a:pt x="84952" y="77499"/>
                      <a:pt x="84356" y="77880"/>
                      <a:pt x="83749" y="78285"/>
                    </a:cubicBezTo>
                    <a:cubicBezTo>
                      <a:pt x="83892" y="77928"/>
                      <a:pt x="84047" y="77559"/>
                      <a:pt x="84154" y="77190"/>
                    </a:cubicBezTo>
                    <a:cubicBezTo>
                      <a:pt x="85464" y="76356"/>
                      <a:pt x="86773" y="75523"/>
                      <a:pt x="88059" y="74701"/>
                    </a:cubicBezTo>
                    <a:lnTo>
                      <a:pt x="88917" y="74166"/>
                    </a:lnTo>
                    <a:close/>
                    <a:moveTo>
                      <a:pt x="87928" y="76237"/>
                    </a:moveTo>
                    <a:cubicBezTo>
                      <a:pt x="87750" y="76618"/>
                      <a:pt x="87595" y="76987"/>
                      <a:pt x="87428" y="77345"/>
                    </a:cubicBezTo>
                    <a:lnTo>
                      <a:pt x="85190" y="78952"/>
                    </a:lnTo>
                    <a:cubicBezTo>
                      <a:pt x="85345" y="78642"/>
                      <a:pt x="85488" y="78333"/>
                      <a:pt x="85654" y="78023"/>
                    </a:cubicBezTo>
                    <a:cubicBezTo>
                      <a:pt x="85726" y="77869"/>
                      <a:pt x="85821" y="77726"/>
                      <a:pt x="85904" y="77571"/>
                    </a:cubicBezTo>
                    <a:cubicBezTo>
                      <a:pt x="86595" y="77142"/>
                      <a:pt x="87262" y="76690"/>
                      <a:pt x="87928" y="76237"/>
                    </a:cubicBezTo>
                    <a:close/>
                    <a:moveTo>
                      <a:pt x="85107" y="78083"/>
                    </a:moveTo>
                    <a:lnTo>
                      <a:pt x="85107" y="78083"/>
                    </a:lnTo>
                    <a:cubicBezTo>
                      <a:pt x="84916" y="78511"/>
                      <a:pt x="84726" y="78952"/>
                      <a:pt x="84571" y="79404"/>
                    </a:cubicBezTo>
                    <a:cubicBezTo>
                      <a:pt x="83916" y="79869"/>
                      <a:pt x="83261" y="80309"/>
                      <a:pt x="82606" y="80762"/>
                    </a:cubicBezTo>
                    <a:cubicBezTo>
                      <a:pt x="82868" y="80190"/>
                      <a:pt x="83154" y="79631"/>
                      <a:pt x="83428" y="79047"/>
                    </a:cubicBezTo>
                    <a:cubicBezTo>
                      <a:pt x="83987" y="78738"/>
                      <a:pt x="84547" y="78404"/>
                      <a:pt x="85107" y="78083"/>
                    </a:cubicBezTo>
                    <a:close/>
                    <a:moveTo>
                      <a:pt x="33541" y="51687"/>
                    </a:moveTo>
                    <a:cubicBezTo>
                      <a:pt x="45185" y="55294"/>
                      <a:pt x="57472" y="57461"/>
                      <a:pt x="69343" y="60176"/>
                    </a:cubicBezTo>
                    <a:cubicBezTo>
                      <a:pt x="74760" y="61414"/>
                      <a:pt x="80177" y="62629"/>
                      <a:pt x="85595" y="63819"/>
                    </a:cubicBezTo>
                    <a:cubicBezTo>
                      <a:pt x="89929" y="64772"/>
                      <a:pt x="94298" y="65950"/>
                      <a:pt x="98692" y="66593"/>
                    </a:cubicBezTo>
                    <a:cubicBezTo>
                      <a:pt x="94715" y="69094"/>
                      <a:pt x="90822" y="71725"/>
                      <a:pt x="86857" y="74237"/>
                    </a:cubicBezTo>
                    <a:cubicBezTo>
                      <a:pt x="81654" y="77571"/>
                      <a:pt x="76224" y="80738"/>
                      <a:pt x="71200" y="84393"/>
                    </a:cubicBezTo>
                    <a:cubicBezTo>
                      <a:pt x="59794" y="80059"/>
                      <a:pt x="47554" y="77630"/>
                      <a:pt x="35719" y="74701"/>
                    </a:cubicBezTo>
                    <a:cubicBezTo>
                      <a:pt x="29885" y="73261"/>
                      <a:pt x="24051" y="71844"/>
                      <a:pt x="18193" y="70487"/>
                    </a:cubicBezTo>
                    <a:cubicBezTo>
                      <a:pt x="12764" y="69225"/>
                      <a:pt x="7192" y="67582"/>
                      <a:pt x="1644" y="66951"/>
                    </a:cubicBezTo>
                    <a:cubicBezTo>
                      <a:pt x="7133" y="64653"/>
                      <a:pt x="12467" y="61724"/>
                      <a:pt x="17824" y="59152"/>
                    </a:cubicBezTo>
                    <a:cubicBezTo>
                      <a:pt x="20598" y="57807"/>
                      <a:pt x="23373" y="56473"/>
                      <a:pt x="26159" y="55128"/>
                    </a:cubicBezTo>
                    <a:cubicBezTo>
                      <a:pt x="28599" y="53937"/>
                      <a:pt x="31136" y="52973"/>
                      <a:pt x="33541" y="51687"/>
                    </a:cubicBezTo>
                    <a:close/>
                    <a:moveTo>
                      <a:pt x="83428" y="77678"/>
                    </a:moveTo>
                    <a:lnTo>
                      <a:pt x="83428" y="77678"/>
                    </a:lnTo>
                    <a:cubicBezTo>
                      <a:pt x="83213" y="78059"/>
                      <a:pt x="83035" y="78464"/>
                      <a:pt x="82868" y="78881"/>
                    </a:cubicBezTo>
                    <a:cubicBezTo>
                      <a:pt x="82451" y="79154"/>
                      <a:pt x="82035" y="79428"/>
                      <a:pt x="81618" y="79714"/>
                    </a:cubicBezTo>
                    <a:cubicBezTo>
                      <a:pt x="81517" y="79795"/>
                      <a:pt x="81570" y="79944"/>
                      <a:pt x="81676" y="79944"/>
                    </a:cubicBezTo>
                    <a:cubicBezTo>
                      <a:pt x="81695" y="79944"/>
                      <a:pt x="81715" y="79939"/>
                      <a:pt x="81737" y="79928"/>
                    </a:cubicBezTo>
                    <a:cubicBezTo>
                      <a:pt x="82047" y="79774"/>
                      <a:pt x="82368" y="79607"/>
                      <a:pt x="82666" y="79452"/>
                    </a:cubicBezTo>
                    <a:lnTo>
                      <a:pt x="82666" y="79452"/>
                    </a:lnTo>
                    <a:cubicBezTo>
                      <a:pt x="82463" y="80000"/>
                      <a:pt x="82285" y="80547"/>
                      <a:pt x="82130" y="81083"/>
                    </a:cubicBezTo>
                    <a:cubicBezTo>
                      <a:pt x="80606" y="82071"/>
                      <a:pt x="79094" y="83024"/>
                      <a:pt x="77546" y="83917"/>
                    </a:cubicBezTo>
                    <a:cubicBezTo>
                      <a:pt x="76856" y="84298"/>
                      <a:pt x="76165" y="84703"/>
                      <a:pt x="75474" y="85119"/>
                    </a:cubicBezTo>
                    <a:cubicBezTo>
                      <a:pt x="76022" y="84060"/>
                      <a:pt x="76653" y="83036"/>
                      <a:pt x="77094" y="81929"/>
                    </a:cubicBezTo>
                    <a:cubicBezTo>
                      <a:pt x="77127" y="81861"/>
                      <a:pt x="77054" y="81794"/>
                      <a:pt x="76983" y="81794"/>
                    </a:cubicBezTo>
                    <a:cubicBezTo>
                      <a:pt x="76953" y="81794"/>
                      <a:pt x="76924" y="81805"/>
                      <a:pt x="76903" y="81833"/>
                    </a:cubicBezTo>
                    <a:cubicBezTo>
                      <a:pt x="76010" y="82822"/>
                      <a:pt x="75462" y="84179"/>
                      <a:pt x="74951" y="85429"/>
                    </a:cubicBezTo>
                    <a:cubicBezTo>
                      <a:pt x="74284" y="85846"/>
                      <a:pt x="73629" y="86274"/>
                      <a:pt x="73034" y="86774"/>
                    </a:cubicBezTo>
                    <a:cubicBezTo>
                      <a:pt x="73688" y="85679"/>
                      <a:pt x="74343" y="84572"/>
                      <a:pt x="74927" y="83453"/>
                    </a:cubicBezTo>
                    <a:cubicBezTo>
                      <a:pt x="74963" y="83381"/>
                      <a:pt x="74903" y="83309"/>
                      <a:pt x="74836" y="83309"/>
                    </a:cubicBezTo>
                    <a:cubicBezTo>
                      <a:pt x="74815" y="83309"/>
                      <a:pt x="74792" y="83316"/>
                      <a:pt x="74772" y="83333"/>
                    </a:cubicBezTo>
                    <a:cubicBezTo>
                      <a:pt x="73700" y="84429"/>
                      <a:pt x="72831" y="85941"/>
                      <a:pt x="72319" y="87394"/>
                    </a:cubicBezTo>
                    <a:cubicBezTo>
                      <a:pt x="72176" y="87524"/>
                      <a:pt x="72022" y="87667"/>
                      <a:pt x="71891" y="87810"/>
                    </a:cubicBezTo>
                    <a:cubicBezTo>
                      <a:pt x="71950" y="87429"/>
                      <a:pt x="71879" y="86977"/>
                      <a:pt x="71855" y="86620"/>
                    </a:cubicBezTo>
                    <a:cubicBezTo>
                      <a:pt x="71831" y="86012"/>
                      <a:pt x="71581" y="84655"/>
                      <a:pt x="71557" y="84607"/>
                    </a:cubicBezTo>
                    <a:cubicBezTo>
                      <a:pt x="74046" y="83345"/>
                      <a:pt x="76475" y="81964"/>
                      <a:pt x="78868" y="80500"/>
                    </a:cubicBezTo>
                    <a:lnTo>
                      <a:pt x="78868" y="80500"/>
                    </a:lnTo>
                    <a:cubicBezTo>
                      <a:pt x="78034" y="81428"/>
                      <a:pt x="77510" y="82762"/>
                      <a:pt x="77070" y="83869"/>
                    </a:cubicBezTo>
                    <a:cubicBezTo>
                      <a:pt x="77029" y="83958"/>
                      <a:pt x="77121" y="84031"/>
                      <a:pt x="77206" y="84031"/>
                    </a:cubicBezTo>
                    <a:cubicBezTo>
                      <a:pt x="77246" y="84031"/>
                      <a:pt x="77285" y="84015"/>
                      <a:pt x="77308" y="83976"/>
                    </a:cubicBezTo>
                    <a:cubicBezTo>
                      <a:pt x="77618" y="83333"/>
                      <a:pt x="77951" y="82726"/>
                      <a:pt x="78320" y="82131"/>
                    </a:cubicBezTo>
                    <a:cubicBezTo>
                      <a:pt x="78689" y="81536"/>
                      <a:pt x="79153" y="80964"/>
                      <a:pt x="79415" y="80321"/>
                    </a:cubicBezTo>
                    <a:cubicBezTo>
                      <a:pt x="79451" y="80262"/>
                      <a:pt x="79439" y="80226"/>
                      <a:pt x="79403" y="80178"/>
                    </a:cubicBezTo>
                    <a:cubicBezTo>
                      <a:pt x="80749" y="79357"/>
                      <a:pt x="82082" y="78511"/>
                      <a:pt x="83428" y="77678"/>
                    </a:cubicBezTo>
                    <a:close/>
                    <a:moveTo>
                      <a:pt x="834" y="67260"/>
                    </a:moveTo>
                    <a:cubicBezTo>
                      <a:pt x="6347" y="69106"/>
                      <a:pt x="12288" y="69999"/>
                      <a:pt x="17943" y="71308"/>
                    </a:cubicBezTo>
                    <a:cubicBezTo>
                      <a:pt x="23932" y="72701"/>
                      <a:pt x="29921" y="74154"/>
                      <a:pt x="35898" y="75618"/>
                    </a:cubicBezTo>
                    <a:cubicBezTo>
                      <a:pt x="47661" y="78523"/>
                      <a:pt x="59508" y="81250"/>
                      <a:pt x="71010" y="85048"/>
                    </a:cubicBezTo>
                    <a:cubicBezTo>
                      <a:pt x="70950" y="85596"/>
                      <a:pt x="71057" y="86155"/>
                      <a:pt x="71069" y="86715"/>
                    </a:cubicBezTo>
                    <a:cubicBezTo>
                      <a:pt x="71069" y="87072"/>
                      <a:pt x="70998" y="87465"/>
                      <a:pt x="71045" y="87822"/>
                    </a:cubicBezTo>
                    <a:cubicBezTo>
                      <a:pt x="59687" y="83405"/>
                      <a:pt x="47495" y="80881"/>
                      <a:pt x="35708" y="77857"/>
                    </a:cubicBezTo>
                    <a:cubicBezTo>
                      <a:pt x="29885" y="76368"/>
                      <a:pt x="24051" y="74892"/>
                      <a:pt x="18217" y="73475"/>
                    </a:cubicBezTo>
                    <a:cubicBezTo>
                      <a:pt x="12609" y="72130"/>
                      <a:pt x="6847" y="70368"/>
                      <a:pt x="1096" y="69725"/>
                    </a:cubicBezTo>
                    <a:cubicBezTo>
                      <a:pt x="1108" y="69689"/>
                      <a:pt x="1048" y="68653"/>
                      <a:pt x="989" y="68213"/>
                    </a:cubicBezTo>
                    <a:cubicBezTo>
                      <a:pt x="941" y="67891"/>
                      <a:pt x="917" y="67570"/>
                      <a:pt x="810" y="67272"/>
                    </a:cubicBezTo>
                    <a:cubicBezTo>
                      <a:pt x="822" y="67272"/>
                      <a:pt x="834" y="67260"/>
                      <a:pt x="834" y="67260"/>
                    </a:cubicBezTo>
                    <a:close/>
                    <a:moveTo>
                      <a:pt x="47046" y="1"/>
                    </a:moveTo>
                    <a:cubicBezTo>
                      <a:pt x="46960" y="1"/>
                      <a:pt x="46895" y="69"/>
                      <a:pt x="46840" y="169"/>
                    </a:cubicBezTo>
                    <a:cubicBezTo>
                      <a:pt x="43030" y="7777"/>
                      <a:pt x="41673" y="17063"/>
                      <a:pt x="39577" y="25255"/>
                    </a:cubicBezTo>
                    <a:cubicBezTo>
                      <a:pt x="38446" y="29684"/>
                      <a:pt x="32695" y="48651"/>
                      <a:pt x="32588" y="50782"/>
                    </a:cubicBezTo>
                    <a:cubicBezTo>
                      <a:pt x="32505" y="50841"/>
                      <a:pt x="20765" y="56783"/>
                      <a:pt x="17836" y="58164"/>
                    </a:cubicBezTo>
                    <a:cubicBezTo>
                      <a:pt x="12014" y="60938"/>
                      <a:pt x="5906" y="63402"/>
                      <a:pt x="298" y="66546"/>
                    </a:cubicBezTo>
                    <a:cubicBezTo>
                      <a:pt x="1" y="66700"/>
                      <a:pt x="167" y="67915"/>
                      <a:pt x="167" y="68272"/>
                    </a:cubicBezTo>
                    <a:cubicBezTo>
                      <a:pt x="167" y="68736"/>
                      <a:pt x="167" y="69177"/>
                      <a:pt x="251" y="69641"/>
                    </a:cubicBezTo>
                    <a:cubicBezTo>
                      <a:pt x="275" y="69748"/>
                      <a:pt x="429" y="69963"/>
                      <a:pt x="513" y="69999"/>
                    </a:cubicBezTo>
                    <a:cubicBezTo>
                      <a:pt x="6109" y="71975"/>
                      <a:pt x="12181" y="72927"/>
                      <a:pt x="17931" y="74309"/>
                    </a:cubicBezTo>
                    <a:cubicBezTo>
                      <a:pt x="23920" y="75761"/>
                      <a:pt x="29909" y="77261"/>
                      <a:pt x="35874" y="78797"/>
                    </a:cubicBezTo>
                    <a:cubicBezTo>
                      <a:pt x="47626" y="81809"/>
                      <a:pt x="59496" y="84631"/>
                      <a:pt x="70998" y="88537"/>
                    </a:cubicBezTo>
                    <a:cubicBezTo>
                      <a:pt x="71066" y="88561"/>
                      <a:pt x="71142" y="88583"/>
                      <a:pt x="71234" y="88583"/>
                    </a:cubicBezTo>
                    <a:cubicBezTo>
                      <a:pt x="71368" y="88583"/>
                      <a:pt x="71534" y="88537"/>
                      <a:pt x="71760" y="88382"/>
                    </a:cubicBezTo>
                    <a:cubicBezTo>
                      <a:pt x="76129" y="85238"/>
                      <a:pt x="80880" y="82702"/>
                      <a:pt x="85309" y="79643"/>
                    </a:cubicBezTo>
                    <a:cubicBezTo>
                      <a:pt x="89929" y="76452"/>
                      <a:pt x="99585" y="69963"/>
                      <a:pt x="99632" y="69927"/>
                    </a:cubicBezTo>
                    <a:cubicBezTo>
                      <a:pt x="99858" y="69760"/>
                      <a:pt x="99739" y="68224"/>
                      <a:pt x="99716" y="67689"/>
                    </a:cubicBezTo>
                    <a:lnTo>
                      <a:pt x="99716" y="67689"/>
                    </a:lnTo>
                    <a:cubicBezTo>
                      <a:pt x="99782" y="67692"/>
                      <a:pt x="99848" y="67694"/>
                      <a:pt x="99914" y="67694"/>
                    </a:cubicBezTo>
                    <a:cubicBezTo>
                      <a:pt x="100072" y="67694"/>
                      <a:pt x="100227" y="67685"/>
                      <a:pt x="100370" y="67677"/>
                    </a:cubicBezTo>
                    <a:cubicBezTo>
                      <a:pt x="100525" y="67677"/>
                      <a:pt x="100692" y="67653"/>
                      <a:pt x="100847" y="67629"/>
                    </a:cubicBezTo>
                    <a:cubicBezTo>
                      <a:pt x="101406" y="67570"/>
                      <a:pt x="101490" y="67367"/>
                      <a:pt x="101490" y="67367"/>
                    </a:cubicBezTo>
                    <a:cubicBezTo>
                      <a:pt x="102430" y="65784"/>
                      <a:pt x="104157" y="58259"/>
                      <a:pt x="105335" y="53818"/>
                    </a:cubicBezTo>
                    <a:cubicBezTo>
                      <a:pt x="106550" y="49234"/>
                      <a:pt x="107633" y="44626"/>
                      <a:pt x="108693" y="39995"/>
                    </a:cubicBezTo>
                    <a:cubicBezTo>
                      <a:pt x="109752" y="35363"/>
                      <a:pt x="110765" y="30732"/>
                      <a:pt x="111729" y="26088"/>
                    </a:cubicBezTo>
                    <a:cubicBezTo>
                      <a:pt x="112574" y="22028"/>
                      <a:pt x="113920" y="17730"/>
                      <a:pt x="114229" y="13575"/>
                    </a:cubicBezTo>
                    <a:cubicBezTo>
                      <a:pt x="114301" y="13515"/>
                      <a:pt x="114348" y="13432"/>
                      <a:pt x="114348" y="13325"/>
                    </a:cubicBezTo>
                    <a:cubicBezTo>
                      <a:pt x="114348" y="13265"/>
                      <a:pt x="114313" y="13218"/>
                      <a:pt x="114265" y="13194"/>
                    </a:cubicBezTo>
                    <a:cubicBezTo>
                      <a:pt x="114265" y="13146"/>
                      <a:pt x="114277" y="13111"/>
                      <a:pt x="114277" y="13075"/>
                    </a:cubicBezTo>
                    <a:cubicBezTo>
                      <a:pt x="114289" y="12908"/>
                      <a:pt x="113872" y="12396"/>
                      <a:pt x="113789" y="12241"/>
                    </a:cubicBezTo>
                    <a:cubicBezTo>
                      <a:pt x="113670" y="12015"/>
                      <a:pt x="113110" y="10813"/>
                      <a:pt x="112824" y="10765"/>
                    </a:cubicBezTo>
                    <a:cubicBezTo>
                      <a:pt x="101061" y="8931"/>
                      <a:pt x="89178" y="7122"/>
                      <a:pt x="77439" y="5098"/>
                    </a:cubicBezTo>
                    <a:cubicBezTo>
                      <a:pt x="67438" y="3371"/>
                      <a:pt x="57186" y="990"/>
                      <a:pt x="47066" y="2"/>
                    </a:cubicBezTo>
                    <a:cubicBezTo>
                      <a:pt x="47059" y="1"/>
                      <a:pt x="47052" y="1"/>
                      <a:pt x="470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310;p50">
                <a:extLst>
                  <a:ext uri="{FF2B5EF4-FFF2-40B4-BE49-F238E27FC236}">
                    <a16:creationId xmlns:a16="http://schemas.microsoft.com/office/drawing/2014/main" id="{6AEDB0FC-4A11-4E31-8CF6-F19C2A185C5B}"/>
                  </a:ext>
                </a:extLst>
              </p:cNvPr>
              <p:cNvSpPr/>
              <p:nvPr/>
            </p:nvSpPr>
            <p:spPr>
              <a:xfrm>
                <a:off x="4027100" y="3488400"/>
                <a:ext cx="43500" cy="66025"/>
              </a:xfrm>
              <a:custGeom>
                <a:avLst/>
                <a:gdLst/>
                <a:ahLst/>
                <a:cxnLst/>
                <a:rect l="l" t="t" r="r" b="b"/>
                <a:pathLst>
                  <a:path w="1740" h="2641" extrusionOk="0">
                    <a:moveTo>
                      <a:pt x="1608" y="1"/>
                    </a:moveTo>
                    <a:cubicBezTo>
                      <a:pt x="1584" y="1"/>
                      <a:pt x="1560" y="11"/>
                      <a:pt x="1543" y="34"/>
                    </a:cubicBezTo>
                    <a:cubicBezTo>
                      <a:pt x="901" y="701"/>
                      <a:pt x="496" y="1701"/>
                      <a:pt x="43" y="2499"/>
                    </a:cubicBezTo>
                    <a:cubicBezTo>
                      <a:pt x="1" y="2576"/>
                      <a:pt x="68" y="2640"/>
                      <a:pt x="131" y="2640"/>
                    </a:cubicBezTo>
                    <a:cubicBezTo>
                      <a:pt x="156" y="2640"/>
                      <a:pt x="181" y="2630"/>
                      <a:pt x="198" y="2606"/>
                    </a:cubicBezTo>
                    <a:cubicBezTo>
                      <a:pt x="710" y="1832"/>
                      <a:pt x="1413" y="1023"/>
                      <a:pt x="1722" y="154"/>
                    </a:cubicBezTo>
                    <a:cubicBezTo>
                      <a:pt x="1739" y="68"/>
                      <a:pt x="1670" y="1"/>
                      <a:pt x="160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311;p50">
                <a:extLst>
                  <a:ext uri="{FF2B5EF4-FFF2-40B4-BE49-F238E27FC236}">
                    <a16:creationId xmlns:a16="http://schemas.microsoft.com/office/drawing/2014/main" id="{C0DF35CB-A2E8-48B2-8C92-027BAC507DB0}"/>
                  </a:ext>
                </a:extLst>
              </p:cNvPr>
              <p:cNvSpPr/>
              <p:nvPr/>
            </p:nvSpPr>
            <p:spPr>
              <a:xfrm>
                <a:off x="2978925" y="1631275"/>
                <a:ext cx="1793700" cy="1340375"/>
              </a:xfrm>
              <a:custGeom>
                <a:avLst/>
                <a:gdLst/>
                <a:ahLst/>
                <a:cxnLst/>
                <a:rect l="l" t="t" r="r" b="b"/>
                <a:pathLst>
                  <a:path w="71748" h="53615" extrusionOk="0">
                    <a:moveTo>
                      <a:pt x="11645" y="691"/>
                    </a:moveTo>
                    <a:cubicBezTo>
                      <a:pt x="16884" y="1537"/>
                      <a:pt x="21623" y="2263"/>
                      <a:pt x="26433" y="3096"/>
                    </a:cubicBezTo>
                    <a:cubicBezTo>
                      <a:pt x="31243" y="3930"/>
                      <a:pt x="36053" y="4763"/>
                      <a:pt x="40875" y="5597"/>
                    </a:cubicBezTo>
                    <a:cubicBezTo>
                      <a:pt x="45804" y="6442"/>
                      <a:pt x="50733" y="7299"/>
                      <a:pt x="55651" y="8157"/>
                    </a:cubicBezTo>
                    <a:cubicBezTo>
                      <a:pt x="60675" y="9026"/>
                      <a:pt x="65545" y="10419"/>
                      <a:pt x="70629" y="10693"/>
                    </a:cubicBezTo>
                    <a:cubicBezTo>
                      <a:pt x="68533" y="17979"/>
                      <a:pt x="66866" y="25254"/>
                      <a:pt x="64878" y="32457"/>
                    </a:cubicBezTo>
                    <a:cubicBezTo>
                      <a:pt x="63068" y="39137"/>
                      <a:pt x="61139" y="45899"/>
                      <a:pt x="59615" y="52674"/>
                    </a:cubicBezTo>
                    <a:cubicBezTo>
                      <a:pt x="54650" y="51626"/>
                      <a:pt x="49721" y="50578"/>
                      <a:pt x="44828" y="49519"/>
                    </a:cubicBezTo>
                    <a:cubicBezTo>
                      <a:pt x="39791" y="48435"/>
                      <a:pt x="34743" y="47328"/>
                      <a:pt x="29719" y="46233"/>
                    </a:cubicBezTo>
                    <a:cubicBezTo>
                      <a:pt x="24837" y="45173"/>
                      <a:pt x="19932" y="44101"/>
                      <a:pt x="15062" y="43042"/>
                    </a:cubicBezTo>
                    <a:cubicBezTo>
                      <a:pt x="10443" y="42042"/>
                      <a:pt x="5740" y="40696"/>
                      <a:pt x="965" y="39803"/>
                    </a:cubicBezTo>
                    <a:cubicBezTo>
                      <a:pt x="3120" y="33326"/>
                      <a:pt x="4323" y="26849"/>
                      <a:pt x="6109" y="20253"/>
                    </a:cubicBezTo>
                    <a:cubicBezTo>
                      <a:pt x="7918" y="13633"/>
                      <a:pt x="10276" y="7395"/>
                      <a:pt x="11645" y="691"/>
                    </a:cubicBezTo>
                    <a:close/>
                    <a:moveTo>
                      <a:pt x="11466" y="1"/>
                    </a:moveTo>
                    <a:cubicBezTo>
                      <a:pt x="11371" y="1"/>
                      <a:pt x="10800" y="1787"/>
                      <a:pt x="10478" y="2608"/>
                    </a:cubicBezTo>
                    <a:cubicBezTo>
                      <a:pt x="8252" y="8335"/>
                      <a:pt x="6787" y="14538"/>
                      <a:pt x="5120" y="20396"/>
                    </a:cubicBezTo>
                    <a:cubicBezTo>
                      <a:pt x="3275" y="26885"/>
                      <a:pt x="1037" y="33576"/>
                      <a:pt x="60" y="40280"/>
                    </a:cubicBezTo>
                    <a:cubicBezTo>
                      <a:pt x="1" y="40696"/>
                      <a:pt x="1382" y="40780"/>
                      <a:pt x="2049" y="40923"/>
                    </a:cubicBezTo>
                    <a:cubicBezTo>
                      <a:pt x="6430" y="41815"/>
                      <a:pt x="10955" y="42970"/>
                      <a:pt x="15253" y="43923"/>
                    </a:cubicBezTo>
                    <a:lnTo>
                      <a:pt x="30338" y="47269"/>
                    </a:lnTo>
                    <a:cubicBezTo>
                      <a:pt x="35219" y="48352"/>
                      <a:pt x="40101" y="49435"/>
                      <a:pt x="44983" y="50519"/>
                    </a:cubicBezTo>
                    <a:cubicBezTo>
                      <a:pt x="49781" y="51579"/>
                      <a:pt x="54770" y="53150"/>
                      <a:pt x="59651" y="53615"/>
                    </a:cubicBezTo>
                    <a:cubicBezTo>
                      <a:pt x="59655" y="53615"/>
                      <a:pt x="59659" y="53615"/>
                      <a:pt x="59663" y="53615"/>
                    </a:cubicBezTo>
                    <a:cubicBezTo>
                      <a:pt x="59864" y="53615"/>
                      <a:pt x="60426" y="53324"/>
                      <a:pt x="60496" y="53103"/>
                    </a:cubicBezTo>
                    <a:cubicBezTo>
                      <a:pt x="61651" y="49709"/>
                      <a:pt x="62330" y="46090"/>
                      <a:pt x="63235" y="42625"/>
                    </a:cubicBezTo>
                    <a:cubicBezTo>
                      <a:pt x="64152" y="39053"/>
                      <a:pt x="65080" y="35469"/>
                      <a:pt x="66033" y="31874"/>
                    </a:cubicBezTo>
                    <a:cubicBezTo>
                      <a:pt x="67664" y="25623"/>
                      <a:pt x="69867" y="19337"/>
                      <a:pt x="71093" y="12955"/>
                    </a:cubicBezTo>
                    <a:cubicBezTo>
                      <a:pt x="71224" y="12229"/>
                      <a:pt x="71748" y="10050"/>
                      <a:pt x="71379" y="9943"/>
                    </a:cubicBezTo>
                    <a:cubicBezTo>
                      <a:pt x="66819" y="8573"/>
                      <a:pt x="61758" y="8192"/>
                      <a:pt x="57056" y="7395"/>
                    </a:cubicBezTo>
                    <a:cubicBezTo>
                      <a:pt x="51983" y="6549"/>
                      <a:pt x="46911" y="5692"/>
                      <a:pt x="41827" y="4823"/>
                    </a:cubicBezTo>
                    <a:cubicBezTo>
                      <a:pt x="36910" y="3989"/>
                      <a:pt x="31981" y="3156"/>
                      <a:pt x="27040" y="2323"/>
                    </a:cubicBezTo>
                    <a:cubicBezTo>
                      <a:pt x="22444" y="1549"/>
                      <a:pt x="17622" y="334"/>
                      <a:pt x="12919" y="60"/>
                    </a:cubicBezTo>
                    <a:cubicBezTo>
                      <a:pt x="12526" y="48"/>
                      <a:pt x="11514" y="1"/>
                      <a:pt x="114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312;p50">
                <a:extLst>
                  <a:ext uri="{FF2B5EF4-FFF2-40B4-BE49-F238E27FC236}">
                    <a16:creationId xmlns:a16="http://schemas.microsoft.com/office/drawing/2014/main" id="{DF12435B-0000-4041-8352-9D87B588866E}"/>
                  </a:ext>
                </a:extLst>
              </p:cNvPr>
              <p:cNvSpPr/>
              <p:nvPr/>
            </p:nvSpPr>
            <p:spPr>
              <a:xfrm>
                <a:off x="2202950" y="3248425"/>
                <a:ext cx="128900" cy="38225"/>
              </a:xfrm>
              <a:custGeom>
                <a:avLst/>
                <a:gdLst/>
                <a:ahLst/>
                <a:cxnLst/>
                <a:rect l="l" t="t" r="r" b="b"/>
                <a:pathLst>
                  <a:path w="5156" h="1529" extrusionOk="0">
                    <a:moveTo>
                      <a:pt x="598" y="1"/>
                    </a:moveTo>
                    <a:cubicBezTo>
                      <a:pt x="451" y="1"/>
                      <a:pt x="303" y="8"/>
                      <a:pt x="155" y="25"/>
                    </a:cubicBezTo>
                    <a:cubicBezTo>
                      <a:pt x="24" y="49"/>
                      <a:pt x="0" y="239"/>
                      <a:pt x="107" y="311"/>
                    </a:cubicBezTo>
                    <a:cubicBezTo>
                      <a:pt x="869" y="740"/>
                      <a:pt x="1727" y="882"/>
                      <a:pt x="2584" y="1085"/>
                    </a:cubicBezTo>
                    <a:cubicBezTo>
                      <a:pt x="3174" y="1240"/>
                      <a:pt x="3828" y="1529"/>
                      <a:pt x="4455" y="1529"/>
                    </a:cubicBezTo>
                    <a:cubicBezTo>
                      <a:pt x="4599" y="1529"/>
                      <a:pt x="4742" y="1513"/>
                      <a:pt x="4882" y="1478"/>
                    </a:cubicBezTo>
                    <a:cubicBezTo>
                      <a:pt x="5048" y="1430"/>
                      <a:pt x="5156" y="1204"/>
                      <a:pt x="5001" y="1073"/>
                    </a:cubicBezTo>
                    <a:cubicBezTo>
                      <a:pt x="4405" y="489"/>
                      <a:pt x="3417" y="442"/>
                      <a:pt x="2620" y="299"/>
                    </a:cubicBezTo>
                    <a:cubicBezTo>
                      <a:pt x="1954" y="162"/>
                      <a:pt x="1280" y="1"/>
                      <a:pt x="59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313;p50">
                <a:extLst>
                  <a:ext uri="{FF2B5EF4-FFF2-40B4-BE49-F238E27FC236}">
                    <a16:creationId xmlns:a16="http://schemas.microsoft.com/office/drawing/2014/main" id="{4E26056C-0671-41DA-B13F-15969D0D2066}"/>
                  </a:ext>
                </a:extLst>
              </p:cNvPr>
              <p:cNvSpPr/>
              <p:nvPr/>
            </p:nvSpPr>
            <p:spPr>
              <a:xfrm>
                <a:off x="2378250" y="3290600"/>
                <a:ext cx="127425" cy="37250"/>
              </a:xfrm>
              <a:custGeom>
                <a:avLst/>
                <a:gdLst/>
                <a:ahLst/>
                <a:cxnLst/>
                <a:rect l="l" t="t" r="r" b="b"/>
                <a:pathLst>
                  <a:path w="5097" h="1490" extrusionOk="0">
                    <a:moveTo>
                      <a:pt x="1047" y="0"/>
                    </a:moveTo>
                    <a:cubicBezTo>
                      <a:pt x="745" y="0"/>
                      <a:pt x="446" y="32"/>
                      <a:pt x="156" y="112"/>
                    </a:cubicBezTo>
                    <a:cubicBezTo>
                      <a:pt x="1" y="160"/>
                      <a:pt x="1" y="350"/>
                      <a:pt x="132" y="410"/>
                    </a:cubicBezTo>
                    <a:cubicBezTo>
                      <a:pt x="953" y="755"/>
                      <a:pt x="1882" y="779"/>
                      <a:pt x="2739" y="1005"/>
                    </a:cubicBezTo>
                    <a:cubicBezTo>
                      <a:pt x="3305" y="1151"/>
                      <a:pt x="3894" y="1489"/>
                      <a:pt x="4475" y="1489"/>
                    </a:cubicBezTo>
                    <a:cubicBezTo>
                      <a:pt x="4603" y="1489"/>
                      <a:pt x="4731" y="1473"/>
                      <a:pt x="4859" y="1434"/>
                    </a:cubicBezTo>
                    <a:cubicBezTo>
                      <a:pt x="4990" y="1398"/>
                      <a:pt x="5097" y="1231"/>
                      <a:pt x="5002" y="1100"/>
                    </a:cubicBezTo>
                    <a:cubicBezTo>
                      <a:pt x="4537" y="422"/>
                      <a:pt x="3573" y="386"/>
                      <a:pt x="2811" y="231"/>
                    </a:cubicBezTo>
                    <a:cubicBezTo>
                      <a:pt x="2243" y="121"/>
                      <a:pt x="1640" y="0"/>
                      <a:pt x="1047"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314;p50">
                <a:extLst>
                  <a:ext uri="{FF2B5EF4-FFF2-40B4-BE49-F238E27FC236}">
                    <a16:creationId xmlns:a16="http://schemas.microsoft.com/office/drawing/2014/main" id="{9A5208DC-39D8-4CD2-9840-E400AF421F75}"/>
                  </a:ext>
                </a:extLst>
              </p:cNvPr>
              <p:cNvSpPr/>
              <p:nvPr/>
            </p:nvSpPr>
            <p:spPr>
              <a:xfrm>
                <a:off x="2857775" y="3210950"/>
                <a:ext cx="511700" cy="207175"/>
              </a:xfrm>
              <a:custGeom>
                <a:avLst/>
                <a:gdLst/>
                <a:ahLst/>
                <a:cxnLst/>
                <a:rect l="l" t="t" r="r" b="b"/>
                <a:pathLst>
                  <a:path w="20468" h="8287" extrusionOk="0">
                    <a:moveTo>
                      <a:pt x="7978" y="250"/>
                    </a:moveTo>
                    <a:cubicBezTo>
                      <a:pt x="10109" y="810"/>
                      <a:pt x="11705" y="1203"/>
                      <a:pt x="13515" y="1691"/>
                    </a:cubicBezTo>
                    <a:cubicBezTo>
                      <a:pt x="15479" y="2227"/>
                      <a:pt x="17444" y="2798"/>
                      <a:pt x="19432" y="3310"/>
                    </a:cubicBezTo>
                    <a:cubicBezTo>
                      <a:pt x="18372" y="4108"/>
                      <a:pt x="17253" y="4906"/>
                      <a:pt x="16134" y="5632"/>
                    </a:cubicBezTo>
                    <a:cubicBezTo>
                      <a:pt x="16110" y="5620"/>
                      <a:pt x="16098" y="5608"/>
                      <a:pt x="16051" y="5596"/>
                    </a:cubicBezTo>
                    <a:cubicBezTo>
                      <a:pt x="12181" y="4584"/>
                      <a:pt x="8240" y="3417"/>
                      <a:pt x="4311" y="2679"/>
                    </a:cubicBezTo>
                    <a:cubicBezTo>
                      <a:pt x="5537" y="1881"/>
                      <a:pt x="6787" y="1096"/>
                      <a:pt x="7978" y="250"/>
                    </a:cubicBezTo>
                    <a:close/>
                    <a:moveTo>
                      <a:pt x="3728" y="3060"/>
                    </a:moveTo>
                    <a:cubicBezTo>
                      <a:pt x="5299" y="3632"/>
                      <a:pt x="7061" y="4024"/>
                      <a:pt x="8716" y="4477"/>
                    </a:cubicBezTo>
                    <a:cubicBezTo>
                      <a:pt x="8383" y="4620"/>
                      <a:pt x="8073" y="4894"/>
                      <a:pt x="7800" y="5096"/>
                    </a:cubicBezTo>
                    <a:cubicBezTo>
                      <a:pt x="7371" y="5429"/>
                      <a:pt x="6811" y="5787"/>
                      <a:pt x="6490" y="6251"/>
                    </a:cubicBezTo>
                    <a:cubicBezTo>
                      <a:pt x="6347" y="6203"/>
                      <a:pt x="6192" y="6168"/>
                      <a:pt x="6049" y="6132"/>
                    </a:cubicBezTo>
                    <a:cubicBezTo>
                      <a:pt x="4906" y="5846"/>
                      <a:pt x="3775" y="5548"/>
                      <a:pt x="2620" y="5263"/>
                    </a:cubicBezTo>
                    <a:cubicBezTo>
                      <a:pt x="1763" y="5036"/>
                      <a:pt x="751" y="5025"/>
                      <a:pt x="1823" y="4346"/>
                    </a:cubicBezTo>
                    <a:cubicBezTo>
                      <a:pt x="2180" y="4120"/>
                      <a:pt x="2716" y="3727"/>
                      <a:pt x="3061" y="3489"/>
                    </a:cubicBezTo>
                    <a:cubicBezTo>
                      <a:pt x="3311" y="3310"/>
                      <a:pt x="3454" y="3239"/>
                      <a:pt x="3728" y="3060"/>
                    </a:cubicBezTo>
                    <a:close/>
                    <a:moveTo>
                      <a:pt x="9050" y="4560"/>
                    </a:moveTo>
                    <a:cubicBezTo>
                      <a:pt x="11169" y="5132"/>
                      <a:pt x="13312" y="5620"/>
                      <a:pt x="15408" y="6084"/>
                    </a:cubicBezTo>
                    <a:cubicBezTo>
                      <a:pt x="15027" y="6334"/>
                      <a:pt x="14622" y="6572"/>
                      <a:pt x="14229" y="6799"/>
                    </a:cubicBezTo>
                    <a:cubicBezTo>
                      <a:pt x="13459" y="7233"/>
                      <a:pt x="12634" y="7397"/>
                      <a:pt x="11784" y="7397"/>
                    </a:cubicBezTo>
                    <a:cubicBezTo>
                      <a:pt x="10191" y="7397"/>
                      <a:pt x="8511" y="6820"/>
                      <a:pt x="6942" y="6370"/>
                    </a:cubicBezTo>
                    <a:cubicBezTo>
                      <a:pt x="7299" y="6108"/>
                      <a:pt x="7609" y="5775"/>
                      <a:pt x="7942" y="5501"/>
                    </a:cubicBezTo>
                    <a:cubicBezTo>
                      <a:pt x="8276" y="5215"/>
                      <a:pt x="8800" y="4953"/>
                      <a:pt x="9050" y="4560"/>
                    </a:cubicBezTo>
                    <a:close/>
                    <a:moveTo>
                      <a:pt x="7895" y="0"/>
                    </a:moveTo>
                    <a:cubicBezTo>
                      <a:pt x="7800" y="0"/>
                      <a:pt x="7359" y="262"/>
                      <a:pt x="6990" y="476"/>
                    </a:cubicBezTo>
                    <a:cubicBezTo>
                      <a:pt x="4573" y="1798"/>
                      <a:pt x="2406" y="3179"/>
                      <a:pt x="180" y="4786"/>
                    </a:cubicBezTo>
                    <a:cubicBezTo>
                      <a:pt x="1" y="4917"/>
                      <a:pt x="96" y="5239"/>
                      <a:pt x="287" y="5275"/>
                    </a:cubicBezTo>
                    <a:cubicBezTo>
                      <a:pt x="2561" y="5858"/>
                      <a:pt x="4859" y="6441"/>
                      <a:pt x="7133" y="7025"/>
                    </a:cubicBezTo>
                    <a:cubicBezTo>
                      <a:pt x="8740" y="7442"/>
                      <a:pt x="10681" y="8275"/>
                      <a:pt x="12324" y="8287"/>
                    </a:cubicBezTo>
                    <a:cubicBezTo>
                      <a:pt x="12331" y="8287"/>
                      <a:pt x="12338" y="8287"/>
                      <a:pt x="12345" y="8287"/>
                    </a:cubicBezTo>
                    <a:cubicBezTo>
                      <a:pt x="13691" y="8287"/>
                      <a:pt x="14639" y="7140"/>
                      <a:pt x="15693" y="6430"/>
                    </a:cubicBezTo>
                    <a:cubicBezTo>
                      <a:pt x="15824" y="6334"/>
                      <a:pt x="15943" y="6251"/>
                      <a:pt x="16074" y="6168"/>
                    </a:cubicBezTo>
                    <a:cubicBezTo>
                      <a:pt x="17420" y="5275"/>
                      <a:pt x="18789" y="4429"/>
                      <a:pt x="20063" y="3477"/>
                    </a:cubicBezTo>
                    <a:cubicBezTo>
                      <a:pt x="20063" y="3477"/>
                      <a:pt x="20063" y="3465"/>
                      <a:pt x="20087" y="3465"/>
                    </a:cubicBezTo>
                    <a:cubicBezTo>
                      <a:pt x="20384" y="3346"/>
                      <a:pt x="20468" y="2917"/>
                      <a:pt x="20111" y="2798"/>
                    </a:cubicBezTo>
                    <a:cubicBezTo>
                      <a:pt x="16241" y="1560"/>
                      <a:pt x="11991" y="203"/>
                      <a:pt x="7895"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315;p50">
                <a:extLst>
                  <a:ext uri="{FF2B5EF4-FFF2-40B4-BE49-F238E27FC236}">
                    <a16:creationId xmlns:a16="http://schemas.microsoft.com/office/drawing/2014/main" id="{38C438A3-4221-44C2-90D2-E6058E3FA672}"/>
                  </a:ext>
                </a:extLst>
              </p:cNvPr>
              <p:cNvSpPr/>
              <p:nvPr/>
            </p:nvSpPr>
            <p:spPr>
              <a:xfrm>
                <a:off x="2522325" y="2880850"/>
                <a:ext cx="1733575" cy="526125"/>
              </a:xfrm>
              <a:custGeom>
                <a:avLst/>
                <a:gdLst/>
                <a:ahLst/>
                <a:cxnLst/>
                <a:rect l="l" t="t" r="r" b="b"/>
                <a:pathLst>
                  <a:path w="69343" h="21045" extrusionOk="0">
                    <a:moveTo>
                      <a:pt x="12633" y="417"/>
                    </a:moveTo>
                    <a:cubicBezTo>
                      <a:pt x="13455" y="595"/>
                      <a:pt x="14252" y="786"/>
                      <a:pt x="15062" y="965"/>
                    </a:cubicBezTo>
                    <a:cubicBezTo>
                      <a:pt x="14383" y="1334"/>
                      <a:pt x="13717" y="1738"/>
                      <a:pt x="13062" y="2155"/>
                    </a:cubicBezTo>
                    <a:cubicBezTo>
                      <a:pt x="12085" y="1953"/>
                      <a:pt x="11085" y="1798"/>
                      <a:pt x="10121" y="1727"/>
                    </a:cubicBezTo>
                    <a:cubicBezTo>
                      <a:pt x="10907" y="1334"/>
                      <a:pt x="12609" y="476"/>
                      <a:pt x="12633" y="417"/>
                    </a:cubicBezTo>
                    <a:close/>
                    <a:moveTo>
                      <a:pt x="15622" y="1072"/>
                    </a:moveTo>
                    <a:cubicBezTo>
                      <a:pt x="16693" y="1334"/>
                      <a:pt x="17765" y="1572"/>
                      <a:pt x="18860" y="1810"/>
                    </a:cubicBezTo>
                    <a:cubicBezTo>
                      <a:pt x="18158" y="2203"/>
                      <a:pt x="17467" y="2620"/>
                      <a:pt x="16788" y="3036"/>
                    </a:cubicBezTo>
                    <a:cubicBezTo>
                      <a:pt x="15836" y="2798"/>
                      <a:pt x="14871" y="2524"/>
                      <a:pt x="13883" y="2310"/>
                    </a:cubicBezTo>
                    <a:cubicBezTo>
                      <a:pt x="14479" y="1917"/>
                      <a:pt x="15062" y="1512"/>
                      <a:pt x="15622" y="1072"/>
                    </a:cubicBezTo>
                    <a:close/>
                    <a:moveTo>
                      <a:pt x="9716" y="1917"/>
                    </a:moveTo>
                    <a:cubicBezTo>
                      <a:pt x="10657" y="2108"/>
                      <a:pt x="11573" y="2310"/>
                      <a:pt x="12514" y="2500"/>
                    </a:cubicBezTo>
                    <a:cubicBezTo>
                      <a:pt x="11800" y="2965"/>
                      <a:pt x="11085" y="3417"/>
                      <a:pt x="10359" y="3882"/>
                    </a:cubicBezTo>
                    <a:cubicBezTo>
                      <a:pt x="9228" y="3620"/>
                      <a:pt x="8097" y="3405"/>
                      <a:pt x="6966" y="3298"/>
                    </a:cubicBezTo>
                    <a:cubicBezTo>
                      <a:pt x="7871" y="2834"/>
                      <a:pt x="8799" y="2381"/>
                      <a:pt x="9716" y="1917"/>
                    </a:cubicBezTo>
                    <a:close/>
                    <a:moveTo>
                      <a:pt x="19360" y="1941"/>
                    </a:moveTo>
                    <a:cubicBezTo>
                      <a:pt x="20384" y="2167"/>
                      <a:pt x="21396" y="2405"/>
                      <a:pt x="22396" y="2631"/>
                    </a:cubicBezTo>
                    <a:cubicBezTo>
                      <a:pt x="21682" y="3024"/>
                      <a:pt x="20967" y="3453"/>
                      <a:pt x="20265" y="3893"/>
                    </a:cubicBezTo>
                    <a:cubicBezTo>
                      <a:pt x="19551" y="3727"/>
                      <a:pt x="18836" y="3560"/>
                      <a:pt x="18122" y="3393"/>
                    </a:cubicBezTo>
                    <a:cubicBezTo>
                      <a:pt x="17931" y="3346"/>
                      <a:pt x="17741" y="3298"/>
                      <a:pt x="17550" y="3239"/>
                    </a:cubicBezTo>
                    <a:cubicBezTo>
                      <a:pt x="18170" y="2822"/>
                      <a:pt x="18801" y="2405"/>
                      <a:pt x="19360" y="1941"/>
                    </a:cubicBezTo>
                    <a:close/>
                    <a:moveTo>
                      <a:pt x="22920" y="2750"/>
                    </a:moveTo>
                    <a:cubicBezTo>
                      <a:pt x="24039" y="3001"/>
                      <a:pt x="25135" y="3262"/>
                      <a:pt x="26242" y="3524"/>
                    </a:cubicBezTo>
                    <a:cubicBezTo>
                      <a:pt x="25504" y="3929"/>
                      <a:pt x="24789" y="4358"/>
                      <a:pt x="24075" y="4810"/>
                    </a:cubicBezTo>
                    <a:cubicBezTo>
                      <a:pt x="23063" y="4572"/>
                      <a:pt x="22075" y="4322"/>
                      <a:pt x="21063" y="4072"/>
                    </a:cubicBezTo>
                    <a:cubicBezTo>
                      <a:pt x="21694" y="3655"/>
                      <a:pt x="22325" y="3227"/>
                      <a:pt x="22920" y="2750"/>
                    </a:cubicBezTo>
                    <a:close/>
                    <a:moveTo>
                      <a:pt x="13324" y="2691"/>
                    </a:moveTo>
                    <a:cubicBezTo>
                      <a:pt x="14300" y="2917"/>
                      <a:pt x="15288" y="3131"/>
                      <a:pt x="16265" y="3382"/>
                    </a:cubicBezTo>
                    <a:cubicBezTo>
                      <a:pt x="15503" y="3858"/>
                      <a:pt x="14764" y="4346"/>
                      <a:pt x="14002" y="4822"/>
                    </a:cubicBezTo>
                    <a:cubicBezTo>
                      <a:pt x="13038" y="4572"/>
                      <a:pt x="12050" y="4310"/>
                      <a:pt x="11073" y="4060"/>
                    </a:cubicBezTo>
                    <a:cubicBezTo>
                      <a:pt x="11812" y="3620"/>
                      <a:pt x="12574" y="3155"/>
                      <a:pt x="13324" y="2691"/>
                    </a:cubicBezTo>
                    <a:close/>
                    <a:moveTo>
                      <a:pt x="6513" y="3560"/>
                    </a:moveTo>
                    <a:cubicBezTo>
                      <a:pt x="7609" y="3774"/>
                      <a:pt x="8692" y="4013"/>
                      <a:pt x="9776" y="4251"/>
                    </a:cubicBezTo>
                    <a:cubicBezTo>
                      <a:pt x="9073" y="4667"/>
                      <a:pt x="8383" y="5072"/>
                      <a:pt x="7668" y="5477"/>
                    </a:cubicBezTo>
                    <a:cubicBezTo>
                      <a:pt x="6513" y="5191"/>
                      <a:pt x="5370" y="4953"/>
                      <a:pt x="4227" y="4834"/>
                    </a:cubicBezTo>
                    <a:cubicBezTo>
                      <a:pt x="4763" y="4525"/>
                      <a:pt x="5299" y="4191"/>
                      <a:pt x="5823" y="3917"/>
                    </a:cubicBezTo>
                    <a:cubicBezTo>
                      <a:pt x="6061" y="3798"/>
                      <a:pt x="6275" y="3679"/>
                      <a:pt x="6513" y="3560"/>
                    </a:cubicBezTo>
                    <a:close/>
                    <a:moveTo>
                      <a:pt x="17050" y="3584"/>
                    </a:moveTo>
                    <a:cubicBezTo>
                      <a:pt x="17943" y="3810"/>
                      <a:pt x="18848" y="4013"/>
                      <a:pt x="19741" y="4251"/>
                    </a:cubicBezTo>
                    <a:cubicBezTo>
                      <a:pt x="19003" y="4715"/>
                      <a:pt x="18241" y="5203"/>
                      <a:pt x="17491" y="5679"/>
                    </a:cubicBezTo>
                    <a:cubicBezTo>
                      <a:pt x="16562" y="5465"/>
                      <a:pt x="15657" y="5239"/>
                      <a:pt x="14729" y="5013"/>
                    </a:cubicBezTo>
                    <a:lnTo>
                      <a:pt x="14705" y="5013"/>
                    </a:lnTo>
                    <a:cubicBezTo>
                      <a:pt x="15491" y="4536"/>
                      <a:pt x="16276" y="4072"/>
                      <a:pt x="17050" y="3584"/>
                    </a:cubicBezTo>
                    <a:close/>
                    <a:moveTo>
                      <a:pt x="26778" y="3643"/>
                    </a:moveTo>
                    <a:cubicBezTo>
                      <a:pt x="27849" y="3893"/>
                      <a:pt x="28921" y="4155"/>
                      <a:pt x="29992" y="4394"/>
                    </a:cubicBezTo>
                    <a:cubicBezTo>
                      <a:pt x="29242" y="4786"/>
                      <a:pt x="28516" y="5239"/>
                      <a:pt x="27790" y="5703"/>
                    </a:cubicBezTo>
                    <a:cubicBezTo>
                      <a:pt x="26813" y="5465"/>
                      <a:pt x="25849" y="5215"/>
                      <a:pt x="24873" y="4989"/>
                    </a:cubicBezTo>
                    <a:cubicBezTo>
                      <a:pt x="25528" y="4572"/>
                      <a:pt x="26159" y="4120"/>
                      <a:pt x="26778" y="3643"/>
                    </a:cubicBezTo>
                    <a:close/>
                    <a:moveTo>
                      <a:pt x="10502" y="4417"/>
                    </a:moveTo>
                    <a:cubicBezTo>
                      <a:pt x="11502" y="4644"/>
                      <a:pt x="12502" y="4882"/>
                      <a:pt x="13514" y="5132"/>
                    </a:cubicBezTo>
                    <a:cubicBezTo>
                      <a:pt x="13502" y="5144"/>
                      <a:pt x="13478" y="5144"/>
                      <a:pt x="13478" y="5167"/>
                    </a:cubicBezTo>
                    <a:cubicBezTo>
                      <a:pt x="12764" y="5596"/>
                      <a:pt x="12038" y="6001"/>
                      <a:pt x="11323" y="6418"/>
                    </a:cubicBezTo>
                    <a:cubicBezTo>
                      <a:pt x="10383" y="6191"/>
                      <a:pt x="9430" y="5918"/>
                      <a:pt x="8466" y="5668"/>
                    </a:cubicBezTo>
                    <a:cubicBezTo>
                      <a:pt x="9156" y="5251"/>
                      <a:pt x="9835" y="4822"/>
                      <a:pt x="10502" y="4417"/>
                    </a:cubicBezTo>
                    <a:close/>
                    <a:moveTo>
                      <a:pt x="20527" y="4417"/>
                    </a:moveTo>
                    <a:cubicBezTo>
                      <a:pt x="21503" y="4667"/>
                      <a:pt x="22503" y="4917"/>
                      <a:pt x="23480" y="5179"/>
                    </a:cubicBezTo>
                    <a:cubicBezTo>
                      <a:pt x="22753" y="5656"/>
                      <a:pt x="22015" y="6144"/>
                      <a:pt x="21265" y="6608"/>
                    </a:cubicBezTo>
                    <a:lnTo>
                      <a:pt x="18181" y="5846"/>
                    </a:lnTo>
                    <a:cubicBezTo>
                      <a:pt x="18955" y="5370"/>
                      <a:pt x="19741" y="4906"/>
                      <a:pt x="20527" y="4417"/>
                    </a:cubicBezTo>
                    <a:close/>
                    <a:moveTo>
                      <a:pt x="30492" y="4513"/>
                    </a:moveTo>
                    <a:cubicBezTo>
                      <a:pt x="31600" y="4775"/>
                      <a:pt x="32683" y="5025"/>
                      <a:pt x="33755" y="5287"/>
                    </a:cubicBezTo>
                    <a:cubicBezTo>
                      <a:pt x="32981" y="5679"/>
                      <a:pt x="32231" y="6144"/>
                      <a:pt x="31493" y="6608"/>
                    </a:cubicBezTo>
                    <a:cubicBezTo>
                      <a:pt x="30504" y="6370"/>
                      <a:pt x="29540" y="6132"/>
                      <a:pt x="28564" y="5894"/>
                    </a:cubicBezTo>
                    <a:cubicBezTo>
                      <a:pt x="29230" y="5465"/>
                      <a:pt x="29885" y="5013"/>
                      <a:pt x="30492" y="4513"/>
                    </a:cubicBezTo>
                    <a:close/>
                    <a:moveTo>
                      <a:pt x="14217" y="5298"/>
                    </a:moveTo>
                    <a:cubicBezTo>
                      <a:pt x="15133" y="5513"/>
                      <a:pt x="16038" y="5763"/>
                      <a:pt x="16967" y="6001"/>
                    </a:cubicBezTo>
                    <a:cubicBezTo>
                      <a:pt x="16253" y="6430"/>
                      <a:pt x="15526" y="6846"/>
                      <a:pt x="14788" y="7263"/>
                    </a:cubicBezTo>
                    <a:cubicBezTo>
                      <a:pt x="13895" y="7037"/>
                      <a:pt x="12990" y="6811"/>
                      <a:pt x="12097" y="6608"/>
                    </a:cubicBezTo>
                    <a:cubicBezTo>
                      <a:pt x="12800" y="6179"/>
                      <a:pt x="13514" y="5727"/>
                      <a:pt x="14217" y="5298"/>
                    </a:cubicBezTo>
                    <a:close/>
                    <a:moveTo>
                      <a:pt x="3799" y="5108"/>
                    </a:moveTo>
                    <a:cubicBezTo>
                      <a:pt x="4894" y="5322"/>
                      <a:pt x="5978" y="5560"/>
                      <a:pt x="7085" y="5810"/>
                    </a:cubicBezTo>
                    <a:cubicBezTo>
                      <a:pt x="6299" y="6275"/>
                      <a:pt x="5525" y="6751"/>
                      <a:pt x="4775" y="7275"/>
                    </a:cubicBezTo>
                    <a:cubicBezTo>
                      <a:pt x="3465" y="6977"/>
                      <a:pt x="2275" y="6858"/>
                      <a:pt x="917" y="6632"/>
                    </a:cubicBezTo>
                    <a:cubicBezTo>
                      <a:pt x="1870" y="6037"/>
                      <a:pt x="2822" y="5679"/>
                      <a:pt x="3799" y="5108"/>
                    </a:cubicBezTo>
                    <a:close/>
                    <a:moveTo>
                      <a:pt x="34172" y="5382"/>
                    </a:moveTo>
                    <a:cubicBezTo>
                      <a:pt x="35207" y="5644"/>
                      <a:pt x="36255" y="5870"/>
                      <a:pt x="37291" y="6132"/>
                    </a:cubicBezTo>
                    <a:cubicBezTo>
                      <a:pt x="36517" y="6549"/>
                      <a:pt x="35767" y="7001"/>
                      <a:pt x="35005" y="7501"/>
                    </a:cubicBezTo>
                    <a:cubicBezTo>
                      <a:pt x="34100" y="7275"/>
                      <a:pt x="33183" y="7049"/>
                      <a:pt x="32278" y="6811"/>
                    </a:cubicBezTo>
                    <a:cubicBezTo>
                      <a:pt x="32909" y="6394"/>
                      <a:pt x="33529" y="5965"/>
                      <a:pt x="34112" y="5501"/>
                    </a:cubicBezTo>
                    <a:cubicBezTo>
                      <a:pt x="34160" y="5465"/>
                      <a:pt x="34172" y="5417"/>
                      <a:pt x="34172" y="5382"/>
                    </a:cubicBezTo>
                    <a:close/>
                    <a:moveTo>
                      <a:pt x="24289" y="5370"/>
                    </a:moveTo>
                    <a:cubicBezTo>
                      <a:pt x="25242" y="5608"/>
                      <a:pt x="26206" y="5858"/>
                      <a:pt x="27159" y="6096"/>
                    </a:cubicBezTo>
                    <a:cubicBezTo>
                      <a:pt x="26421" y="6572"/>
                      <a:pt x="25682" y="7072"/>
                      <a:pt x="24944" y="7513"/>
                    </a:cubicBezTo>
                    <a:cubicBezTo>
                      <a:pt x="23956" y="7263"/>
                      <a:pt x="22968" y="7025"/>
                      <a:pt x="21980" y="6775"/>
                    </a:cubicBezTo>
                    <a:cubicBezTo>
                      <a:pt x="22742" y="6310"/>
                      <a:pt x="23527" y="5846"/>
                      <a:pt x="24289" y="5370"/>
                    </a:cubicBezTo>
                    <a:close/>
                    <a:moveTo>
                      <a:pt x="7883" y="6001"/>
                    </a:moveTo>
                    <a:cubicBezTo>
                      <a:pt x="8859" y="6215"/>
                      <a:pt x="9823" y="6453"/>
                      <a:pt x="10788" y="6691"/>
                    </a:cubicBezTo>
                    <a:cubicBezTo>
                      <a:pt x="9990" y="7156"/>
                      <a:pt x="9192" y="7644"/>
                      <a:pt x="8442" y="8180"/>
                    </a:cubicBezTo>
                    <a:cubicBezTo>
                      <a:pt x="7382" y="7930"/>
                      <a:pt x="6299" y="7644"/>
                      <a:pt x="5192" y="7382"/>
                    </a:cubicBezTo>
                    <a:cubicBezTo>
                      <a:pt x="6120" y="6989"/>
                      <a:pt x="7013" y="6513"/>
                      <a:pt x="7883" y="6001"/>
                    </a:cubicBezTo>
                    <a:close/>
                    <a:moveTo>
                      <a:pt x="17646" y="6179"/>
                    </a:moveTo>
                    <a:cubicBezTo>
                      <a:pt x="18658" y="6441"/>
                      <a:pt x="19658" y="6691"/>
                      <a:pt x="20658" y="6965"/>
                    </a:cubicBezTo>
                    <a:cubicBezTo>
                      <a:pt x="19955" y="7382"/>
                      <a:pt x="19253" y="7787"/>
                      <a:pt x="18539" y="8180"/>
                    </a:cubicBezTo>
                    <a:cubicBezTo>
                      <a:pt x="17550" y="7930"/>
                      <a:pt x="16550" y="7692"/>
                      <a:pt x="15562" y="7453"/>
                    </a:cubicBezTo>
                    <a:cubicBezTo>
                      <a:pt x="16276" y="7037"/>
                      <a:pt x="16967" y="6608"/>
                      <a:pt x="17646" y="6179"/>
                    </a:cubicBezTo>
                    <a:close/>
                    <a:moveTo>
                      <a:pt x="37803" y="6251"/>
                    </a:moveTo>
                    <a:cubicBezTo>
                      <a:pt x="38827" y="6489"/>
                      <a:pt x="39851" y="6739"/>
                      <a:pt x="40887" y="6977"/>
                    </a:cubicBezTo>
                    <a:cubicBezTo>
                      <a:pt x="40089" y="7406"/>
                      <a:pt x="39339" y="7882"/>
                      <a:pt x="38577" y="8382"/>
                    </a:cubicBezTo>
                    <a:cubicBezTo>
                      <a:pt x="37648" y="8144"/>
                      <a:pt x="36719" y="7918"/>
                      <a:pt x="35779" y="7680"/>
                    </a:cubicBezTo>
                    <a:cubicBezTo>
                      <a:pt x="36481" y="7227"/>
                      <a:pt x="37160" y="6775"/>
                      <a:pt x="37803" y="6251"/>
                    </a:cubicBezTo>
                    <a:close/>
                    <a:moveTo>
                      <a:pt x="27933" y="6310"/>
                    </a:moveTo>
                    <a:cubicBezTo>
                      <a:pt x="28647" y="6489"/>
                      <a:pt x="29349" y="6668"/>
                      <a:pt x="30064" y="6846"/>
                    </a:cubicBezTo>
                    <a:cubicBezTo>
                      <a:pt x="30326" y="6906"/>
                      <a:pt x="30576" y="6977"/>
                      <a:pt x="30850" y="7037"/>
                    </a:cubicBezTo>
                    <a:cubicBezTo>
                      <a:pt x="30111" y="7513"/>
                      <a:pt x="29373" y="7989"/>
                      <a:pt x="28635" y="8454"/>
                    </a:cubicBezTo>
                    <a:lnTo>
                      <a:pt x="25647" y="7692"/>
                    </a:lnTo>
                    <a:cubicBezTo>
                      <a:pt x="26397" y="7227"/>
                      <a:pt x="27171" y="6763"/>
                      <a:pt x="27933" y="6310"/>
                    </a:cubicBezTo>
                    <a:close/>
                    <a:moveTo>
                      <a:pt x="11573" y="6894"/>
                    </a:moveTo>
                    <a:cubicBezTo>
                      <a:pt x="12455" y="7108"/>
                      <a:pt x="13347" y="7334"/>
                      <a:pt x="14229" y="7573"/>
                    </a:cubicBezTo>
                    <a:cubicBezTo>
                      <a:pt x="13455" y="8037"/>
                      <a:pt x="12681" y="8501"/>
                      <a:pt x="11954" y="9013"/>
                    </a:cubicBezTo>
                    <a:cubicBezTo>
                      <a:pt x="10978" y="8811"/>
                      <a:pt x="10002" y="8573"/>
                      <a:pt x="9014" y="8334"/>
                    </a:cubicBezTo>
                    <a:cubicBezTo>
                      <a:pt x="8954" y="8323"/>
                      <a:pt x="8918" y="8299"/>
                      <a:pt x="8859" y="8287"/>
                    </a:cubicBezTo>
                    <a:cubicBezTo>
                      <a:pt x="9776" y="7882"/>
                      <a:pt x="10680" y="7406"/>
                      <a:pt x="11573" y="6894"/>
                    </a:cubicBezTo>
                    <a:close/>
                    <a:moveTo>
                      <a:pt x="21360" y="7156"/>
                    </a:moveTo>
                    <a:cubicBezTo>
                      <a:pt x="22337" y="7406"/>
                      <a:pt x="23301" y="7656"/>
                      <a:pt x="24277" y="7918"/>
                    </a:cubicBezTo>
                    <a:cubicBezTo>
                      <a:pt x="23599" y="8323"/>
                      <a:pt x="22908" y="8704"/>
                      <a:pt x="22218" y="9108"/>
                    </a:cubicBezTo>
                    <a:cubicBezTo>
                      <a:pt x="21253" y="8870"/>
                      <a:pt x="20301" y="8632"/>
                      <a:pt x="19336" y="8394"/>
                    </a:cubicBezTo>
                    <a:cubicBezTo>
                      <a:pt x="20015" y="7977"/>
                      <a:pt x="20682" y="7561"/>
                      <a:pt x="21360" y="7156"/>
                    </a:cubicBezTo>
                    <a:close/>
                    <a:moveTo>
                      <a:pt x="41422" y="7108"/>
                    </a:moveTo>
                    <a:cubicBezTo>
                      <a:pt x="42411" y="7346"/>
                      <a:pt x="43399" y="7573"/>
                      <a:pt x="44363" y="7811"/>
                    </a:cubicBezTo>
                    <a:cubicBezTo>
                      <a:pt x="43566" y="8239"/>
                      <a:pt x="42792" y="8739"/>
                      <a:pt x="42030" y="9239"/>
                    </a:cubicBezTo>
                    <a:cubicBezTo>
                      <a:pt x="41137" y="9013"/>
                      <a:pt x="40256" y="8799"/>
                      <a:pt x="39363" y="8573"/>
                    </a:cubicBezTo>
                    <a:cubicBezTo>
                      <a:pt x="40077" y="8108"/>
                      <a:pt x="40768" y="7632"/>
                      <a:pt x="41422" y="7108"/>
                    </a:cubicBezTo>
                    <a:close/>
                    <a:moveTo>
                      <a:pt x="31624" y="7227"/>
                    </a:moveTo>
                    <a:cubicBezTo>
                      <a:pt x="32528" y="7453"/>
                      <a:pt x="33445" y="7680"/>
                      <a:pt x="34338" y="7918"/>
                    </a:cubicBezTo>
                    <a:cubicBezTo>
                      <a:pt x="33600" y="8394"/>
                      <a:pt x="32862" y="8870"/>
                      <a:pt x="32112" y="9335"/>
                    </a:cubicBezTo>
                    <a:cubicBezTo>
                      <a:pt x="31195" y="9085"/>
                      <a:pt x="30266" y="8846"/>
                      <a:pt x="29338" y="8620"/>
                    </a:cubicBezTo>
                    <a:cubicBezTo>
                      <a:pt x="30088" y="8156"/>
                      <a:pt x="30862" y="7703"/>
                      <a:pt x="31624" y="7227"/>
                    </a:cubicBezTo>
                    <a:close/>
                    <a:moveTo>
                      <a:pt x="15002" y="7799"/>
                    </a:moveTo>
                    <a:cubicBezTo>
                      <a:pt x="15967" y="8049"/>
                      <a:pt x="16955" y="8323"/>
                      <a:pt x="17919" y="8573"/>
                    </a:cubicBezTo>
                    <a:cubicBezTo>
                      <a:pt x="17193" y="9001"/>
                      <a:pt x="16455" y="9454"/>
                      <a:pt x="15776" y="9954"/>
                    </a:cubicBezTo>
                    <a:cubicBezTo>
                      <a:pt x="14645" y="9668"/>
                      <a:pt x="13514" y="9406"/>
                      <a:pt x="12371" y="9132"/>
                    </a:cubicBezTo>
                    <a:cubicBezTo>
                      <a:pt x="13264" y="8751"/>
                      <a:pt x="14133" y="8287"/>
                      <a:pt x="15002" y="7799"/>
                    </a:cubicBezTo>
                    <a:close/>
                    <a:moveTo>
                      <a:pt x="24992" y="8096"/>
                    </a:moveTo>
                    <a:cubicBezTo>
                      <a:pt x="25528" y="8227"/>
                      <a:pt x="26063" y="8382"/>
                      <a:pt x="26575" y="8513"/>
                    </a:cubicBezTo>
                    <a:cubicBezTo>
                      <a:pt x="27040" y="8632"/>
                      <a:pt x="27504" y="8751"/>
                      <a:pt x="27945" y="8870"/>
                    </a:cubicBezTo>
                    <a:cubicBezTo>
                      <a:pt x="27278" y="9275"/>
                      <a:pt x="26599" y="9656"/>
                      <a:pt x="25920" y="10037"/>
                    </a:cubicBezTo>
                    <a:cubicBezTo>
                      <a:pt x="24956" y="9799"/>
                      <a:pt x="23992" y="9549"/>
                      <a:pt x="23003" y="9311"/>
                    </a:cubicBezTo>
                    <a:cubicBezTo>
                      <a:pt x="23682" y="8918"/>
                      <a:pt x="24337" y="8489"/>
                      <a:pt x="24992" y="8096"/>
                    </a:cubicBezTo>
                    <a:close/>
                    <a:moveTo>
                      <a:pt x="44887" y="7942"/>
                    </a:moveTo>
                    <a:cubicBezTo>
                      <a:pt x="45959" y="8192"/>
                      <a:pt x="47030" y="8454"/>
                      <a:pt x="48102" y="8715"/>
                    </a:cubicBezTo>
                    <a:cubicBezTo>
                      <a:pt x="47280" y="9168"/>
                      <a:pt x="46494" y="9656"/>
                      <a:pt x="45709" y="10180"/>
                    </a:cubicBezTo>
                    <a:cubicBezTo>
                      <a:pt x="44732" y="9942"/>
                      <a:pt x="43780" y="9680"/>
                      <a:pt x="42815" y="9442"/>
                    </a:cubicBezTo>
                    <a:cubicBezTo>
                      <a:pt x="43530" y="8966"/>
                      <a:pt x="44232" y="8477"/>
                      <a:pt x="44887" y="7942"/>
                    </a:cubicBezTo>
                    <a:close/>
                    <a:moveTo>
                      <a:pt x="35112" y="8108"/>
                    </a:moveTo>
                    <a:cubicBezTo>
                      <a:pt x="36041" y="8346"/>
                      <a:pt x="36969" y="8573"/>
                      <a:pt x="37898" y="8811"/>
                    </a:cubicBezTo>
                    <a:cubicBezTo>
                      <a:pt x="37172" y="9287"/>
                      <a:pt x="36446" y="9775"/>
                      <a:pt x="35707" y="10251"/>
                    </a:cubicBezTo>
                    <a:cubicBezTo>
                      <a:pt x="34731" y="10001"/>
                      <a:pt x="33767" y="9763"/>
                      <a:pt x="32802" y="9513"/>
                    </a:cubicBezTo>
                    <a:cubicBezTo>
                      <a:pt x="33564" y="9049"/>
                      <a:pt x="34350" y="8585"/>
                      <a:pt x="35112" y="8108"/>
                    </a:cubicBezTo>
                    <a:close/>
                    <a:moveTo>
                      <a:pt x="18693" y="8763"/>
                    </a:moveTo>
                    <a:cubicBezTo>
                      <a:pt x="19646" y="9013"/>
                      <a:pt x="20586" y="9275"/>
                      <a:pt x="21539" y="9513"/>
                    </a:cubicBezTo>
                    <a:cubicBezTo>
                      <a:pt x="20837" y="9930"/>
                      <a:pt x="20134" y="10359"/>
                      <a:pt x="19479" y="10835"/>
                    </a:cubicBezTo>
                    <a:cubicBezTo>
                      <a:pt x="18360" y="10561"/>
                      <a:pt x="17265" y="10299"/>
                      <a:pt x="16157" y="10025"/>
                    </a:cubicBezTo>
                    <a:cubicBezTo>
                      <a:pt x="17027" y="9668"/>
                      <a:pt x="17860" y="9239"/>
                      <a:pt x="18693" y="8763"/>
                    </a:cubicBezTo>
                    <a:close/>
                    <a:moveTo>
                      <a:pt x="28647" y="9037"/>
                    </a:moveTo>
                    <a:lnTo>
                      <a:pt x="31421" y="9739"/>
                    </a:lnTo>
                    <a:cubicBezTo>
                      <a:pt x="30743" y="10132"/>
                      <a:pt x="30076" y="10525"/>
                      <a:pt x="29397" y="10918"/>
                    </a:cubicBezTo>
                    <a:cubicBezTo>
                      <a:pt x="28504" y="10692"/>
                      <a:pt x="27587" y="10454"/>
                      <a:pt x="26694" y="10239"/>
                    </a:cubicBezTo>
                    <a:cubicBezTo>
                      <a:pt x="27349" y="9835"/>
                      <a:pt x="28004" y="9430"/>
                      <a:pt x="28647" y="9037"/>
                    </a:cubicBezTo>
                    <a:close/>
                    <a:moveTo>
                      <a:pt x="48650" y="8846"/>
                    </a:moveTo>
                    <a:lnTo>
                      <a:pt x="51817" y="9608"/>
                    </a:lnTo>
                    <a:cubicBezTo>
                      <a:pt x="51007" y="10073"/>
                      <a:pt x="50197" y="10573"/>
                      <a:pt x="49412" y="11097"/>
                    </a:cubicBezTo>
                    <a:cubicBezTo>
                      <a:pt x="48840" y="10954"/>
                      <a:pt x="48280" y="10823"/>
                      <a:pt x="47697" y="10668"/>
                    </a:cubicBezTo>
                    <a:cubicBezTo>
                      <a:pt x="47292" y="10561"/>
                      <a:pt x="46899" y="10466"/>
                      <a:pt x="46494" y="10370"/>
                    </a:cubicBezTo>
                    <a:cubicBezTo>
                      <a:pt x="47233" y="9894"/>
                      <a:pt x="47971" y="9382"/>
                      <a:pt x="48650" y="8846"/>
                    </a:cubicBezTo>
                    <a:close/>
                    <a:moveTo>
                      <a:pt x="38696" y="9001"/>
                    </a:moveTo>
                    <a:lnTo>
                      <a:pt x="41375" y="9668"/>
                    </a:lnTo>
                    <a:cubicBezTo>
                      <a:pt x="40660" y="10168"/>
                      <a:pt x="39934" y="10668"/>
                      <a:pt x="39184" y="11144"/>
                    </a:cubicBezTo>
                    <a:cubicBezTo>
                      <a:pt x="38243" y="10906"/>
                      <a:pt x="37327" y="10668"/>
                      <a:pt x="36386" y="10430"/>
                    </a:cubicBezTo>
                    <a:cubicBezTo>
                      <a:pt x="37148" y="9954"/>
                      <a:pt x="37922" y="9489"/>
                      <a:pt x="38696" y="9001"/>
                    </a:cubicBezTo>
                    <a:close/>
                    <a:moveTo>
                      <a:pt x="22289" y="9716"/>
                    </a:moveTo>
                    <a:lnTo>
                      <a:pt x="23313" y="9978"/>
                    </a:lnTo>
                    <a:cubicBezTo>
                      <a:pt x="23944" y="10144"/>
                      <a:pt x="24551" y="10311"/>
                      <a:pt x="25182" y="10466"/>
                    </a:cubicBezTo>
                    <a:cubicBezTo>
                      <a:pt x="24492" y="10859"/>
                      <a:pt x="23825" y="11275"/>
                      <a:pt x="23182" y="11740"/>
                    </a:cubicBezTo>
                    <a:cubicBezTo>
                      <a:pt x="22087" y="11466"/>
                      <a:pt x="20967" y="11204"/>
                      <a:pt x="19872" y="10942"/>
                    </a:cubicBezTo>
                    <a:cubicBezTo>
                      <a:pt x="20706" y="10597"/>
                      <a:pt x="21503" y="10180"/>
                      <a:pt x="22289" y="9716"/>
                    </a:cubicBezTo>
                    <a:close/>
                    <a:moveTo>
                      <a:pt x="32112" y="9930"/>
                    </a:moveTo>
                    <a:cubicBezTo>
                      <a:pt x="33088" y="10180"/>
                      <a:pt x="34052" y="10418"/>
                      <a:pt x="35017" y="10668"/>
                    </a:cubicBezTo>
                    <a:cubicBezTo>
                      <a:pt x="34362" y="11073"/>
                      <a:pt x="33695" y="11454"/>
                      <a:pt x="33029" y="11847"/>
                    </a:cubicBezTo>
                    <a:cubicBezTo>
                      <a:pt x="32076" y="11609"/>
                      <a:pt x="31135" y="11359"/>
                      <a:pt x="30183" y="11121"/>
                    </a:cubicBezTo>
                    <a:cubicBezTo>
                      <a:pt x="30838" y="10728"/>
                      <a:pt x="31481" y="10323"/>
                      <a:pt x="32112" y="9930"/>
                    </a:cubicBezTo>
                    <a:close/>
                    <a:moveTo>
                      <a:pt x="42149" y="9882"/>
                    </a:moveTo>
                    <a:cubicBezTo>
                      <a:pt x="43113" y="10120"/>
                      <a:pt x="44066" y="10359"/>
                      <a:pt x="45030" y="10609"/>
                    </a:cubicBezTo>
                    <a:cubicBezTo>
                      <a:pt x="44292" y="11085"/>
                      <a:pt x="43530" y="11597"/>
                      <a:pt x="42756" y="12061"/>
                    </a:cubicBezTo>
                    <a:cubicBezTo>
                      <a:pt x="41792" y="11811"/>
                      <a:pt x="40827" y="11561"/>
                      <a:pt x="39851" y="11323"/>
                    </a:cubicBezTo>
                    <a:cubicBezTo>
                      <a:pt x="40613" y="10835"/>
                      <a:pt x="41387" y="10359"/>
                      <a:pt x="42149" y="9882"/>
                    </a:cubicBezTo>
                    <a:close/>
                    <a:moveTo>
                      <a:pt x="52388" y="9763"/>
                    </a:moveTo>
                    <a:cubicBezTo>
                      <a:pt x="53591" y="10049"/>
                      <a:pt x="54781" y="10323"/>
                      <a:pt x="55984" y="10620"/>
                    </a:cubicBezTo>
                    <a:cubicBezTo>
                      <a:pt x="55138" y="11085"/>
                      <a:pt x="54305" y="11609"/>
                      <a:pt x="53483" y="12144"/>
                    </a:cubicBezTo>
                    <a:cubicBezTo>
                      <a:pt x="52388" y="11859"/>
                      <a:pt x="51305" y="11597"/>
                      <a:pt x="50197" y="11311"/>
                    </a:cubicBezTo>
                    <a:cubicBezTo>
                      <a:pt x="50959" y="10823"/>
                      <a:pt x="51698" y="10311"/>
                      <a:pt x="52388" y="9763"/>
                    </a:cubicBezTo>
                    <a:close/>
                    <a:moveTo>
                      <a:pt x="25944" y="10680"/>
                    </a:moveTo>
                    <a:cubicBezTo>
                      <a:pt x="26837" y="10906"/>
                      <a:pt x="27730" y="11144"/>
                      <a:pt x="28623" y="11382"/>
                    </a:cubicBezTo>
                    <a:cubicBezTo>
                      <a:pt x="27983" y="11750"/>
                      <a:pt x="27342" y="12153"/>
                      <a:pt x="26725" y="12616"/>
                    </a:cubicBezTo>
                    <a:lnTo>
                      <a:pt x="26725" y="12616"/>
                    </a:lnTo>
                    <a:cubicBezTo>
                      <a:pt x="26725" y="12616"/>
                      <a:pt x="26726" y="12615"/>
                      <a:pt x="26726" y="12615"/>
                    </a:cubicBezTo>
                    <a:cubicBezTo>
                      <a:pt x="26729" y="12615"/>
                      <a:pt x="26726" y="12621"/>
                      <a:pt x="26718" y="12621"/>
                    </a:cubicBezTo>
                    <a:cubicBezTo>
                      <a:pt x="26720" y="12619"/>
                      <a:pt x="26723" y="12617"/>
                      <a:pt x="26725" y="12616"/>
                    </a:cubicBezTo>
                    <a:lnTo>
                      <a:pt x="26725" y="12616"/>
                    </a:lnTo>
                    <a:cubicBezTo>
                      <a:pt x="26723" y="12616"/>
                      <a:pt x="26721" y="12618"/>
                      <a:pt x="26718" y="12621"/>
                    </a:cubicBezTo>
                    <a:cubicBezTo>
                      <a:pt x="25682" y="12359"/>
                      <a:pt x="24647" y="12109"/>
                      <a:pt x="23623" y="11859"/>
                    </a:cubicBezTo>
                    <a:cubicBezTo>
                      <a:pt x="24408" y="11513"/>
                      <a:pt x="25182" y="11121"/>
                      <a:pt x="25944" y="10680"/>
                    </a:cubicBezTo>
                    <a:close/>
                    <a:moveTo>
                      <a:pt x="35719" y="10847"/>
                    </a:moveTo>
                    <a:cubicBezTo>
                      <a:pt x="36660" y="11085"/>
                      <a:pt x="37577" y="11323"/>
                      <a:pt x="38517" y="11561"/>
                    </a:cubicBezTo>
                    <a:cubicBezTo>
                      <a:pt x="37862" y="11966"/>
                      <a:pt x="37208" y="12359"/>
                      <a:pt x="36541" y="12752"/>
                    </a:cubicBezTo>
                    <a:cubicBezTo>
                      <a:pt x="35624" y="12514"/>
                      <a:pt x="34719" y="12275"/>
                      <a:pt x="33802" y="12037"/>
                    </a:cubicBezTo>
                    <a:cubicBezTo>
                      <a:pt x="34457" y="11656"/>
                      <a:pt x="35088" y="11252"/>
                      <a:pt x="35719" y="10847"/>
                    </a:cubicBezTo>
                    <a:close/>
                    <a:moveTo>
                      <a:pt x="45828" y="10787"/>
                    </a:moveTo>
                    <a:cubicBezTo>
                      <a:pt x="46804" y="11037"/>
                      <a:pt x="47768" y="11287"/>
                      <a:pt x="48757" y="11525"/>
                    </a:cubicBezTo>
                    <a:cubicBezTo>
                      <a:pt x="48007" y="12025"/>
                      <a:pt x="47280" y="12525"/>
                      <a:pt x="46542" y="12990"/>
                    </a:cubicBezTo>
                    <a:cubicBezTo>
                      <a:pt x="46518" y="13002"/>
                      <a:pt x="46494" y="13026"/>
                      <a:pt x="46483" y="13037"/>
                    </a:cubicBezTo>
                    <a:cubicBezTo>
                      <a:pt x="45780" y="12859"/>
                      <a:pt x="45066" y="12656"/>
                      <a:pt x="44363" y="12478"/>
                    </a:cubicBezTo>
                    <a:cubicBezTo>
                      <a:pt x="44066" y="12406"/>
                      <a:pt x="43756" y="12323"/>
                      <a:pt x="43458" y="12240"/>
                    </a:cubicBezTo>
                    <a:lnTo>
                      <a:pt x="43589" y="12156"/>
                    </a:lnTo>
                    <a:cubicBezTo>
                      <a:pt x="44316" y="11692"/>
                      <a:pt x="45078" y="11252"/>
                      <a:pt x="45828" y="10787"/>
                    </a:cubicBezTo>
                    <a:close/>
                    <a:moveTo>
                      <a:pt x="56496" y="10740"/>
                    </a:moveTo>
                    <a:cubicBezTo>
                      <a:pt x="57674" y="11025"/>
                      <a:pt x="58865" y="11323"/>
                      <a:pt x="60032" y="11609"/>
                    </a:cubicBezTo>
                    <a:cubicBezTo>
                      <a:pt x="59175" y="12085"/>
                      <a:pt x="58341" y="12621"/>
                      <a:pt x="57520" y="13168"/>
                    </a:cubicBezTo>
                    <a:cubicBezTo>
                      <a:pt x="56436" y="12883"/>
                      <a:pt x="55365" y="12621"/>
                      <a:pt x="54281" y="12335"/>
                    </a:cubicBezTo>
                    <a:cubicBezTo>
                      <a:pt x="55031" y="11847"/>
                      <a:pt x="55793" y="11323"/>
                      <a:pt x="56496" y="10740"/>
                    </a:cubicBezTo>
                    <a:close/>
                    <a:moveTo>
                      <a:pt x="29409" y="11561"/>
                    </a:moveTo>
                    <a:cubicBezTo>
                      <a:pt x="30362" y="11811"/>
                      <a:pt x="31314" y="12049"/>
                      <a:pt x="32267" y="12311"/>
                    </a:cubicBezTo>
                    <a:cubicBezTo>
                      <a:pt x="31624" y="12692"/>
                      <a:pt x="30981" y="13097"/>
                      <a:pt x="30385" y="13526"/>
                    </a:cubicBezTo>
                    <a:cubicBezTo>
                      <a:pt x="29290" y="13240"/>
                      <a:pt x="28183" y="12978"/>
                      <a:pt x="27087" y="12704"/>
                    </a:cubicBezTo>
                    <a:cubicBezTo>
                      <a:pt x="27873" y="12383"/>
                      <a:pt x="28647" y="11990"/>
                      <a:pt x="29409" y="11561"/>
                    </a:cubicBezTo>
                    <a:close/>
                    <a:moveTo>
                      <a:pt x="39220" y="11740"/>
                    </a:moveTo>
                    <a:cubicBezTo>
                      <a:pt x="40172" y="11990"/>
                      <a:pt x="41125" y="12228"/>
                      <a:pt x="42077" y="12490"/>
                    </a:cubicBezTo>
                    <a:cubicBezTo>
                      <a:pt x="41399" y="12883"/>
                      <a:pt x="40720" y="13276"/>
                      <a:pt x="40029" y="13680"/>
                    </a:cubicBezTo>
                    <a:cubicBezTo>
                      <a:pt x="39125" y="13442"/>
                      <a:pt x="38220" y="13204"/>
                      <a:pt x="37327" y="12966"/>
                    </a:cubicBezTo>
                    <a:cubicBezTo>
                      <a:pt x="37946" y="12561"/>
                      <a:pt x="38589" y="12144"/>
                      <a:pt x="39220" y="11740"/>
                    </a:cubicBezTo>
                    <a:close/>
                    <a:moveTo>
                      <a:pt x="49531" y="11728"/>
                    </a:moveTo>
                    <a:lnTo>
                      <a:pt x="52829" y="12573"/>
                    </a:lnTo>
                    <a:cubicBezTo>
                      <a:pt x="52055" y="13085"/>
                      <a:pt x="51305" y="13597"/>
                      <a:pt x="50543" y="14073"/>
                    </a:cubicBezTo>
                    <a:cubicBezTo>
                      <a:pt x="49412" y="13776"/>
                      <a:pt x="48280" y="13502"/>
                      <a:pt x="47161" y="13204"/>
                    </a:cubicBezTo>
                    <a:cubicBezTo>
                      <a:pt x="47256" y="13145"/>
                      <a:pt x="47340" y="13097"/>
                      <a:pt x="47423" y="13037"/>
                    </a:cubicBezTo>
                    <a:cubicBezTo>
                      <a:pt x="48114" y="12609"/>
                      <a:pt x="48828" y="12168"/>
                      <a:pt x="49531" y="11728"/>
                    </a:cubicBezTo>
                    <a:close/>
                    <a:moveTo>
                      <a:pt x="60615" y="11740"/>
                    </a:moveTo>
                    <a:cubicBezTo>
                      <a:pt x="61139" y="11894"/>
                      <a:pt x="61675" y="12025"/>
                      <a:pt x="62223" y="12144"/>
                    </a:cubicBezTo>
                    <a:cubicBezTo>
                      <a:pt x="62794" y="12275"/>
                      <a:pt x="63342" y="12418"/>
                      <a:pt x="63901" y="12561"/>
                    </a:cubicBezTo>
                    <a:cubicBezTo>
                      <a:pt x="63044" y="13037"/>
                      <a:pt x="62211" y="13573"/>
                      <a:pt x="61389" y="14121"/>
                    </a:cubicBezTo>
                    <a:cubicBezTo>
                      <a:pt x="61020" y="14049"/>
                      <a:pt x="60663" y="13966"/>
                      <a:pt x="60330" y="13883"/>
                    </a:cubicBezTo>
                    <a:cubicBezTo>
                      <a:pt x="59663" y="13704"/>
                      <a:pt x="58996" y="13538"/>
                      <a:pt x="58341" y="13359"/>
                    </a:cubicBezTo>
                    <a:cubicBezTo>
                      <a:pt x="59127" y="12859"/>
                      <a:pt x="59901" y="12323"/>
                      <a:pt x="60615" y="11740"/>
                    </a:cubicBezTo>
                    <a:close/>
                    <a:moveTo>
                      <a:pt x="33040" y="12514"/>
                    </a:moveTo>
                    <a:cubicBezTo>
                      <a:pt x="33957" y="12752"/>
                      <a:pt x="34874" y="12990"/>
                      <a:pt x="35791" y="13228"/>
                    </a:cubicBezTo>
                    <a:cubicBezTo>
                      <a:pt x="35172" y="13609"/>
                      <a:pt x="34553" y="14002"/>
                      <a:pt x="33981" y="14430"/>
                    </a:cubicBezTo>
                    <a:cubicBezTo>
                      <a:pt x="32933" y="14145"/>
                      <a:pt x="31897" y="13895"/>
                      <a:pt x="30850" y="13645"/>
                    </a:cubicBezTo>
                    <a:cubicBezTo>
                      <a:pt x="31600" y="13311"/>
                      <a:pt x="32326" y="12930"/>
                      <a:pt x="33040" y="12514"/>
                    </a:cubicBezTo>
                    <a:close/>
                    <a:moveTo>
                      <a:pt x="42768" y="12656"/>
                    </a:moveTo>
                    <a:cubicBezTo>
                      <a:pt x="43768" y="12918"/>
                      <a:pt x="44768" y="13180"/>
                      <a:pt x="45768" y="13454"/>
                    </a:cubicBezTo>
                    <a:cubicBezTo>
                      <a:pt x="45090" y="13847"/>
                      <a:pt x="44411" y="14252"/>
                      <a:pt x="43720" y="14657"/>
                    </a:cubicBezTo>
                    <a:cubicBezTo>
                      <a:pt x="42756" y="14407"/>
                      <a:pt x="41768" y="14133"/>
                      <a:pt x="40803" y="13883"/>
                    </a:cubicBezTo>
                    <a:cubicBezTo>
                      <a:pt x="41482" y="13478"/>
                      <a:pt x="42137" y="13061"/>
                      <a:pt x="42768" y="12656"/>
                    </a:cubicBezTo>
                    <a:close/>
                    <a:moveTo>
                      <a:pt x="53591" y="12787"/>
                    </a:moveTo>
                    <a:cubicBezTo>
                      <a:pt x="54674" y="13061"/>
                      <a:pt x="55781" y="13335"/>
                      <a:pt x="56865" y="13621"/>
                    </a:cubicBezTo>
                    <a:cubicBezTo>
                      <a:pt x="56103" y="14133"/>
                      <a:pt x="55353" y="14657"/>
                      <a:pt x="54591" y="15133"/>
                    </a:cubicBezTo>
                    <a:cubicBezTo>
                      <a:pt x="54591" y="15133"/>
                      <a:pt x="54579" y="15133"/>
                      <a:pt x="54579" y="15145"/>
                    </a:cubicBezTo>
                    <a:cubicBezTo>
                      <a:pt x="53460" y="14847"/>
                      <a:pt x="52329" y="14550"/>
                      <a:pt x="51209" y="14276"/>
                    </a:cubicBezTo>
                    <a:cubicBezTo>
                      <a:pt x="51245" y="14252"/>
                      <a:pt x="51257" y="14240"/>
                      <a:pt x="51281" y="14228"/>
                    </a:cubicBezTo>
                    <a:cubicBezTo>
                      <a:pt x="52043" y="13740"/>
                      <a:pt x="52817" y="13252"/>
                      <a:pt x="53591" y="12787"/>
                    </a:cubicBezTo>
                    <a:close/>
                    <a:moveTo>
                      <a:pt x="64461" y="12692"/>
                    </a:moveTo>
                    <a:lnTo>
                      <a:pt x="66997" y="13323"/>
                    </a:lnTo>
                    <a:cubicBezTo>
                      <a:pt x="67211" y="13383"/>
                      <a:pt x="67711" y="13466"/>
                      <a:pt x="68128" y="13538"/>
                    </a:cubicBezTo>
                    <a:cubicBezTo>
                      <a:pt x="67116" y="14073"/>
                      <a:pt x="66140" y="14645"/>
                      <a:pt x="65152" y="15240"/>
                    </a:cubicBezTo>
                    <a:cubicBezTo>
                      <a:pt x="64342" y="14764"/>
                      <a:pt x="63270" y="14490"/>
                      <a:pt x="62211" y="14288"/>
                    </a:cubicBezTo>
                    <a:cubicBezTo>
                      <a:pt x="62985" y="13776"/>
                      <a:pt x="63747" y="13264"/>
                      <a:pt x="64461" y="12692"/>
                    </a:cubicBezTo>
                    <a:close/>
                    <a:moveTo>
                      <a:pt x="36553" y="13407"/>
                    </a:moveTo>
                    <a:lnTo>
                      <a:pt x="39279" y="14121"/>
                    </a:lnTo>
                    <a:cubicBezTo>
                      <a:pt x="38660" y="14490"/>
                      <a:pt x="38053" y="14883"/>
                      <a:pt x="37493" y="15300"/>
                    </a:cubicBezTo>
                    <a:cubicBezTo>
                      <a:pt x="36458" y="15038"/>
                      <a:pt x="35434" y="14788"/>
                      <a:pt x="34410" y="14526"/>
                    </a:cubicBezTo>
                    <a:cubicBezTo>
                      <a:pt x="35136" y="14192"/>
                      <a:pt x="35850" y="13823"/>
                      <a:pt x="36553" y="13407"/>
                    </a:cubicBezTo>
                    <a:close/>
                    <a:moveTo>
                      <a:pt x="46483" y="13633"/>
                    </a:moveTo>
                    <a:cubicBezTo>
                      <a:pt x="47590" y="13930"/>
                      <a:pt x="48709" y="14204"/>
                      <a:pt x="49828" y="14502"/>
                    </a:cubicBezTo>
                    <a:cubicBezTo>
                      <a:pt x="49138" y="14919"/>
                      <a:pt x="48459" y="15323"/>
                      <a:pt x="47757" y="15728"/>
                    </a:cubicBezTo>
                    <a:cubicBezTo>
                      <a:pt x="46673" y="15431"/>
                      <a:pt x="45590" y="15145"/>
                      <a:pt x="44494" y="14847"/>
                    </a:cubicBezTo>
                    <a:cubicBezTo>
                      <a:pt x="45185" y="14466"/>
                      <a:pt x="45840" y="14049"/>
                      <a:pt x="46483" y="13633"/>
                    </a:cubicBezTo>
                    <a:close/>
                    <a:moveTo>
                      <a:pt x="57639" y="13823"/>
                    </a:moveTo>
                    <a:cubicBezTo>
                      <a:pt x="57877" y="13883"/>
                      <a:pt x="58103" y="13942"/>
                      <a:pt x="58341" y="14002"/>
                    </a:cubicBezTo>
                    <a:cubicBezTo>
                      <a:pt x="59115" y="14216"/>
                      <a:pt x="59901" y="14407"/>
                      <a:pt x="60675" y="14609"/>
                    </a:cubicBezTo>
                    <a:cubicBezTo>
                      <a:pt x="59972" y="15085"/>
                      <a:pt x="59282" y="15550"/>
                      <a:pt x="58567" y="16002"/>
                    </a:cubicBezTo>
                    <a:cubicBezTo>
                      <a:pt x="58508" y="16026"/>
                      <a:pt x="58448" y="16074"/>
                      <a:pt x="58389" y="16097"/>
                    </a:cubicBezTo>
                    <a:cubicBezTo>
                      <a:pt x="57936" y="16014"/>
                      <a:pt x="57520" y="15919"/>
                      <a:pt x="57139" y="15824"/>
                    </a:cubicBezTo>
                    <a:cubicBezTo>
                      <a:pt x="56508" y="15657"/>
                      <a:pt x="55889" y="15490"/>
                      <a:pt x="55246" y="15323"/>
                    </a:cubicBezTo>
                    <a:cubicBezTo>
                      <a:pt x="55317" y="15288"/>
                      <a:pt x="55377" y="15240"/>
                      <a:pt x="55448" y="15192"/>
                    </a:cubicBezTo>
                    <a:cubicBezTo>
                      <a:pt x="56162" y="14728"/>
                      <a:pt x="56912" y="14288"/>
                      <a:pt x="57639" y="13823"/>
                    </a:cubicBezTo>
                    <a:close/>
                    <a:moveTo>
                      <a:pt x="40029" y="14335"/>
                    </a:moveTo>
                    <a:cubicBezTo>
                      <a:pt x="41018" y="14585"/>
                      <a:pt x="41994" y="14847"/>
                      <a:pt x="42994" y="15109"/>
                    </a:cubicBezTo>
                    <a:cubicBezTo>
                      <a:pt x="42399" y="15466"/>
                      <a:pt x="41815" y="15847"/>
                      <a:pt x="41268" y="16252"/>
                    </a:cubicBezTo>
                    <a:cubicBezTo>
                      <a:pt x="40744" y="16121"/>
                      <a:pt x="40196" y="15978"/>
                      <a:pt x="39660" y="15847"/>
                    </a:cubicBezTo>
                    <a:lnTo>
                      <a:pt x="37874" y="15407"/>
                    </a:lnTo>
                    <a:cubicBezTo>
                      <a:pt x="38601" y="15085"/>
                      <a:pt x="39339" y="14728"/>
                      <a:pt x="40029" y="14335"/>
                    </a:cubicBezTo>
                    <a:close/>
                    <a:moveTo>
                      <a:pt x="50531" y="14692"/>
                    </a:moveTo>
                    <a:cubicBezTo>
                      <a:pt x="51638" y="14990"/>
                      <a:pt x="52757" y="15264"/>
                      <a:pt x="53876" y="15562"/>
                    </a:cubicBezTo>
                    <a:cubicBezTo>
                      <a:pt x="53174" y="15978"/>
                      <a:pt x="52471" y="16395"/>
                      <a:pt x="51781" y="16836"/>
                    </a:cubicBezTo>
                    <a:cubicBezTo>
                      <a:pt x="50697" y="16538"/>
                      <a:pt x="49614" y="16240"/>
                      <a:pt x="48530" y="15954"/>
                    </a:cubicBezTo>
                    <a:cubicBezTo>
                      <a:pt x="49221" y="15538"/>
                      <a:pt x="49876" y="15121"/>
                      <a:pt x="50531" y="14692"/>
                    </a:cubicBezTo>
                    <a:close/>
                    <a:moveTo>
                      <a:pt x="61437" y="14776"/>
                    </a:moveTo>
                    <a:cubicBezTo>
                      <a:pt x="62032" y="14931"/>
                      <a:pt x="62627" y="15085"/>
                      <a:pt x="63223" y="15240"/>
                    </a:cubicBezTo>
                    <a:cubicBezTo>
                      <a:pt x="63568" y="15323"/>
                      <a:pt x="64235" y="15407"/>
                      <a:pt x="64711" y="15502"/>
                    </a:cubicBezTo>
                    <a:cubicBezTo>
                      <a:pt x="63985" y="15978"/>
                      <a:pt x="63247" y="16455"/>
                      <a:pt x="62532" y="16931"/>
                    </a:cubicBezTo>
                    <a:cubicBezTo>
                      <a:pt x="62389" y="17038"/>
                      <a:pt x="62223" y="17133"/>
                      <a:pt x="62080" y="17228"/>
                    </a:cubicBezTo>
                    <a:cubicBezTo>
                      <a:pt x="61258" y="16740"/>
                      <a:pt x="60175" y="16455"/>
                      <a:pt x="59115" y="16240"/>
                    </a:cubicBezTo>
                    <a:cubicBezTo>
                      <a:pt x="59234" y="16157"/>
                      <a:pt x="59341" y="16085"/>
                      <a:pt x="59460" y="16014"/>
                    </a:cubicBezTo>
                    <a:cubicBezTo>
                      <a:pt x="60115" y="15597"/>
                      <a:pt x="60770" y="15192"/>
                      <a:pt x="61437" y="14776"/>
                    </a:cubicBezTo>
                    <a:close/>
                    <a:moveTo>
                      <a:pt x="43768" y="15300"/>
                    </a:moveTo>
                    <a:cubicBezTo>
                      <a:pt x="44875" y="15585"/>
                      <a:pt x="45971" y="15883"/>
                      <a:pt x="47078" y="16157"/>
                    </a:cubicBezTo>
                    <a:cubicBezTo>
                      <a:pt x="46494" y="16514"/>
                      <a:pt x="45923" y="16871"/>
                      <a:pt x="45375" y="17276"/>
                    </a:cubicBezTo>
                    <a:cubicBezTo>
                      <a:pt x="44125" y="16967"/>
                      <a:pt x="42887" y="16657"/>
                      <a:pt x="41661" y="16335"/>
                    </a:cubicBezTo>
                    <a:cubicBezTo>
                      <a:pt x="42363" y="16038"/>
                      <a:pt x="43065" y="15681"/>
                      <a:pt x="43768" y="15300"/>
                    </a:cubicBezTo>
                    <a:close/>
                    <a:moveTo>
                      <a:pt x="54579" y="15740"/>
                    </a:moveTo>
                    <a:cubicBezTo>
                      <a:pt x="54817" y="15800"/>
                      <a:pt x="55067" y="15883"/>
                      <a:pt x="55305" y="15931"/>
                    </a:cubicBezTo>
                    <a:cubicBezTo>
                      <a:pt x="56079" y="16145"/>
                      <a:pt x="56841" y="16347"/>
                      <a:pt x="57615" y="16550"/>
                    </a:cubicBezTo>
                    <a:cubicBezTo>
                      <a:pt x="56901" y="16978"/>
                      <a:pt x="56186" y="17395"/>
                      <a:pt x="55472" y="17824"/>
                    </a:cubicBezTo>
                    <a:cubicBezTo>
                      <a:pt x="54495" y="17562"/>
                      <a:pt x="53531" y="17288"/>
                      <a:pt x="52555" y="17026"/>
                    </a:cubicBezTo>
                    <a:cubicBezTo>
                      <a:pt x="53245" y="16621"/>
                      <a:pt x="53924" y="16193"/>
                      <a:pt x="54579" y="15740"/>
                    </a:cubicBezTo>
                    <a:close/>
                    <a:moveTo>
                      <a:pt x="47816" y="16371"/>
                    </a:moveTo>
                    <a:cubicBezTo>
                      <a:pt x="48911" y="16657"/>
                      <a:pt x="50019" y="16955"/>
                      <a:pt x="51102" y="17228"/>
                    </a:cubicBezTo>
                    <a:cubicBezTo>
                      <a:pt x="50543" y="17574"/>
                      <a:pt x="49995" y="17943"/>
                      <a:pt x="49459" y="18324"/>
                    </a:cubicBezTo>
                    <a:cubicBezTo>
                      <a:pt x="48269" y="18026"/>
                      <a:pt x="47042" y="17705"/>
                      <a:pt x="45828" y="17395"/>
                    </a:cubicBezTo>
                    <a:cubicBezTo>
                      <a:pt x="46506" y="17097"/>
                      <a:pt x="47161" y="16740"/>
                      <a:pt x="47816" y="16371"/>
                    </a:cubicBezTo>
                    <a:close/>
                    <a:moveTo>
                      <a:pt x="58341" y="16740"/>
                    </a:moveTo>
                    <a:lnTo>
                      <a:pt x="60032" y="17193"/>
                    </a:lnTo>
                    <a:cubicBezTo>
                      <a:pt x="60413" y="17288"/>
                      <a:pt x="61163" y="17371"/>
                      <a:pt x="61675" y="17502"/>
                    </a:cubicBezTo>
                    <a:cubicBezTo>
                      <a:pt x="60913" y="17979"/>
                      <a:pt x="60139" y="18443"/>
                      <a:pt x="59413" y="18931"/>
                    </a:cubicBezTo>
                    <a:cubicBezTo>
                      <a:pt x="58353" y="18633"/>
                      <a:pt x="57293" y="18348"/>
                      <a:pt x="56246" y="18050"/>
                    </a:cubicBezTo>
                    <a:cubicBezTo>
                      <a:pt x="56960" y="17633"/>
                      <a:pt x="57639" y="17193"/>
                      <a:pt x="58341" y="16740"/>
                    </a:cubicBezTo>
                    <a:close/>
                    <a:moveTo>
                      <a:pt x="51900" y="17443"/>
                    </a:moveTo>
                    <a:cubicBezTo>
                      <a:pt x="51936" y="17455"/>
                      <a:pt x="51971" y="17455"/>
                      <a:pt x="52019" y="17467"/>
                    </a:cubicBezTo>
                    <a:cubicBezTo>
                      <a:pt x="52971" y="17729"/>
                      <a:pt x="53936" y="17967"/>
                      <a:pt x="54900" y="18205"/>
                    </a:cubicBezTo>
                    <a:cubicBezTo>
                      <a:pt x="54353" y="18538"/>
                      <a:pt x="53805" y="18895"/>
                      <a:pt x="53281" y="19288"/>
                    </a:cubicBezTo>
                    <a:cubicBezTo>
                      <a:pt x="52995" y="19229"/>
                      <a:pt x="52745" y="19169"/>
                      <a:pt x="52507" y="19110"/>
                    </a:cubicBezTo>
                    <a:cubicBezTo>
                      <a:pt x="51662" y="18883"/>
                      <a:pt x="50805" y="18681"/>
                      <a:pt x="49959" y="18455"/>
                    </a:cubicBezTo>
                    <a:cubicBezTo>
                      <a:pt x="50614" y="18157"/>
                      <a:pt x="51269" y="17812"/>
                      <a:pt x="51900" y="17443"/>
                    </a:cubicBezTo>
                    <a:close/>
                    <a:moveTo>
                      <a:pt x="55662" y="18395"/>
                    </a:moveTo>
                    <a:cubicBezTo>
                      <a:pt x="56781" y="18657"/>
                      <a:pt x="57877" y="18943"/>
                      <a:pt x="58960" y="19241"/>
                    </a:cubicBezTo>
                    <a:cubicBezTo>
                      <a:pt x="58413" y="19634"/>
                      <a:pt x="57770" y="19967"/>
                      <a:pt x="57293" y="20443"/>
                    </a:cubicBezTo>
                    <a:cubicBezTo>
                      <a:pt x="56400" y="20003"/>
                      <a:pt x="55019" y="19669"/>
                      <a:pt x="53662" y="19372"/>
                    </a:cubicBezTo>
                    <a:cubicBezTo>
                      <a:pt x="54353" y="19098"/>
                      <a:pt x="55007" y="18752"/>
                      <a:pt x="55662" y="18395"/>
                    </a:cubicBezTo>
                    <a:close/>
                    <a:moveTo>
                      <a:pt x="12311" y="0"/>
                    </a:moveTo>
                    <a:cubicBezTo>
                      <a:pt x="12251" y="0"/>
                      <a:pt x="12209" y="4"/>
                      <a:pt x="12193" y="12"/>
                    </a:cubicBezTo>
                    <a:cubicBezTo>
                      <a:pt x="12169" y="24"/>
                      <a:pt x="12145" y="24"/>
                      <a:pt x="12133" y="48"/>
                    </a:cubicBezTo>
                    <a:cubicBezTo>
                      <a:pt x="12133" y="48"/>
                      <a:pt x="12109" y="48"/>
                      <a:pt x="12109" y="60"/>
                    </a:cubicBezTo>
                    <a:cubicBezTo>
                      <a:pt x="9895" y="1096"/>
                      <a:pt x="7704" y="2227"/>
                      <a:pt x="5561" y="3405"/>
                    </a:cubicBezTo>
                    <a:cubicBezTo>
                      <a:pt x="3906" y="4310"/>
                      <a:pt x="1965" y="5167"/>
                      <a:pt x="524" y="6430"/>
                    </a:cubicBezTo>
                    <a:cubicBezTo>
                      <a:pt x="441" y="6501"/>
                      <a:pt x="1" y="6834"/>
                      <a:pt x="60" y="6846"/>
                    </a:cubicBezTo>
                    <a:cubicBezTo>
                      <a:pt x="132" y="6870"/>
                      <a:pt x="441" y="6977"/>
                      <a:pt x="524" y="6989"/>
                    </a:cubicBezTo>
                    <a:cubicBezTo>
                      <a:pt x="17288" y="10751"/>
                      <a:pt x="33874" y="15133"/>
                      <a:pt x="50531" y="19419"/>
                    </a:cubicBezTo>
                    <a:cubicBezTo>
                      <a:pt x="52114" y="19824"/>
                      <a:pt x="53698" y="20241"/>
                      <a:pt x="55293" y="20657"/>
                    </a:cubicBezTo>
                    <a:cubicBezTo>
                      <a:pt x="55710" y="20765"/>
                      <a:pt x="57162" y="21027"/>
                      <a:pt x="57174" y="21027"/>
                    </a:cubicBezTo>
                    <a:cubicBezTo>
                      <a:pt x="57193" y="21038"/>
                      <a:pt x="57217" y="21044"/>
                      <a:pt x="57246" y="21044"/>
                    </a:cubicBezTo>
                    <a:cubicBezTo>
                      <a:pt x="57558" y="21044"/>
                      <a:pt x="58398" y="20379"/>
                      <a:pt x="58758" y="20193"/>
                    </a:cubicBezTo>
                    <a:cubicBezTo>
                      <a:pt x="60199" y="19443"/>
                      <a:pt x="61544" y="18312"/>
                      <a:pt x="62830" y="17467"/>
                    </a:cubicBezTo>
                    <a:cubicBezTo>
                      <a:pt x="64890" y="16109"/>
                      <a:pt x="66961" y="14859"/>
                      <a:pt x="69164" y="13776"/>
                    </a:cubicBezTo>
                    <a:cubicBezTo>
                      <a:pt x="69295" y="13692"/>
                      <a:pt x="69343" y="13549"/>
                      <a:pt x="69307" y="13418"/>
                    </a:cubicBezTo>
                    <a:cubicBezTo>
                      <a:pt x="69307" y="13383"/>
                      <a:pt x="69271" y="13311"/>
                      <a:pt x="69235" y="13287"/>
                    </a:cubicBezTo>
                    <a:cubicBezTo>
                      <a:pt x="69188" y="13228"/>
                      <a:pt x="69128" y="13204"/>
                      <a:pt x="69069" y="13168"/>
                    </a:cubicBezTo>
                    <a:cubicBezTo>
                      <a:pt x="67926" y="12502"/>
                      <a:pt x="65675" y="12192"/>
                      <a:pt x="64235" y="11835"/>
                    </a:cubicBezTo>
                    <a:cubicBezTo>
                      <a:pt x="59937" y="10775"/>
                      <a:pt x="55627" y="9751"/>
                      <a:pt x="51328" y="8715"/>
                    </a:cubicBezTo>
                    <a:cubicBezTo>
                      <a:pt x="41196" y="6299"/>
                      <a:pt x="31040" y="3882"/>
                      <a:pt x="20860" y="1619"/>
                    </a:cubicBezTo>
                    <a:cubicBezTo>
                      <a:pt x="18515" y="1096"/>
                      <a:pt x="16014" y="357"/>
                      <a:pt x="13574" y="107"/>
                    </a:cubicBezTo>
                    <a:cubicBezTo>
                      <a:pt x="13260" y="78"/>
                      <a:pt x="12591" y="0"/>
                      <a:pt x="12311" y="0"/>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316;p50">
                <a:extLst>
                  <a:ext uri="{FF2B5EF4-FFF2-40B4-BE49-F238E27FC236}">
                    <a16:creationId xmlns:a16="http://schemas.microsoft.com/office/drawing/2014/main" id="{18FE1E4C-C33E-4F70-970F-1723CFE79269}"/>
                  </a:ext>
                </a:extLst>
              </p:cNvPr>
              <p:cNvSpPr/>
              <p:nvPr/>
            </p:nvSpPr>
            <p:spPr>
              <a:xfrm>
                <a:off x="4257600" y="2549375"/>
                <a:ext cx="96825" cy="112800"/>
              </a:xfrm>
              <a:custGeom>
                <a:avLst/>
                <a:gdLst/>
                <a:ahLst/>
                <a:cxnLst/>
                <a:rect l="l" t="t" r="r" b="b"/>
                <a:pathLst>
                  <a:path w="3873" h="4512" extrusionOk="0">
                    <a:moveTo>
                      <a:pt x="789" y="900"/>
                    </a:moveTo>
                    <a:cubicBezTo>
                      <a:pt x="1122" y="1067"/>
                      <a:pt x="1479" y="1198"/>
                      <a:pt x="1813" y="1341"/>
                    </a:cubicBezTo>
                    <a:cubicBezTo>
                      <a:pt x="1777" y="1365"/>
                      <a:pt x="1729" y="1377"/>
                      <a:pt x="1694" y="1412"/>
                    </a:cubicBezTo>
                    <a:cubicBezTo>
                      <a:pt x="1527" y="1412"/>
                      <a:pt x="1420" y="1484"/>
                      <a:pt x="1337" y="1615"/>
                    </a:cubicBezTo>
                    <a:cubicBezTo>
                      <a:pt x="1134" y="1758"/>
                      <a:pt x="920" y="1889"/>
                      <a:pt x="729" y="2032"/>
                    </a:cubicBezTo>
                    <a:cubicBezTo>
                      <a:pt x="765" y="1662"/>
                      <a:pt x="777" y="1281"/>
                      <a:pt x="789" y="900"/>
                    </a:cubicBezTo>
                    <a:close/>
                    <a:moveTo>
                      <a:pt x="1872" y="2139"/>
                    </a:moveTo>
                    <a:cubicBezTo>
                      <a:pt x="2087" y="2317"/>
                      <a:pt x="2313" y="2591"/>
                      <a:pt x="2432" y="2686"/>
                    </a:cubicBezTo>
                    <a:cubicBezTo>
                      <a:pt x="2551" y="2794"/>
                      <a:pt x="2670" y="2913"/>
                      <a:pt x="2789" y="3020"/>
                    </a:cubicBezTo>
                    <a:cubicBezTo>
                      <a:pt x="2861" y="3079"/>
                      <a:pt x="2932" y="3151"/>
                      <a:pt x="3003" y="3210"/>
                    </a:cubicBezTo>
                    <a:cubicBezTo>
                      <a:pt x="3122" y="3210"/>
                      <a:pt x="3146" y="3210"/>
                      <a:pt x="3039" y="3246"/>
                    </a:cubicBezTo>
                    <a:cubicBezTo>
                      <a:pt x="2861" y="3377"/>
                      <a:pt x="2563" y="3425"/>
                      <a:pt x="2349" y="3567"/>
                    </a:cubicBezTo>
                    <a:cubicBezTo>
                      <a:pt x="2313" y="3591"/>
                      <a:pt x="2265" y="3639"/>
                      <a:pt x="2218" y="3687"/>
                    </a:cubicBezTo>
                    <a:cubicBezTo>
                      <a:pt x="2075" y="3186"/>
                      <a:pt x="1872" y="2734"/>
                      <a:pt x="1622" y="2270"/>
                    </a:cubicBezTo>
                    <a:cubicBezTo>
                      <a:pt x="1718" y="2234"/>
                      <a:pt x="1789" y="2186"/>
                      <a:pt x="1872" y="2139"/>
                    </a:cubicBezTo>
                    <a:close/>
                    <a:moveTo>
                      <a:pt x="458" y="1"/>
                    </a:moveTo>
                    <a:cubicBezTo>
                      <a:pt x="282" y="1"/>
                      <a:pt x="113" y="133"/>
                      <a:pt x="122" y="341"/>
                    </a:cubicBezTo>
                    <a:cubicBezTo>
                      <a:pt x="146" y="984"/>
                      <a:pt x="134" y="1639"/>
                      <a:pt x="86" y="2270"/>
                    </a:cubicBezTo>
                    <a:cubicBezTo>
                      <a:pt x="86" y="2377"/>
                      <a:pt x="122" y="2448"/>
                      <a:pt x="170" y="2496"/>
                    </a:cubicBezTo>
                    <a:cubicBezTo>
                      <a:pt x="146" y="2508"/>
                      <a:pt x="122" y="2532"/>
                      <a:pt x="110" y="2555"/>
                    </a:cubicBezTo>
                    <a:cubicBezTo>
                      <a:pt x="1" y="2665"/>
                      <a:pt x="93" y="2845"/>
                      <a:pt x="229" y="2845"/>
                    </a:cubicBezTo>
                    <a:cubicBezTo>
                      <a:pt x="241" y="2845"/>
                      <a:pt x="253" y="2844"/>
                      <a:pt x="265" y="2841"/>
                    </a:cubicBezTo>
                    <a:cubicBezTo>
                      <a:pt x="622" y="2734"/>
                      <a:pt x="967" y="2579"/>
                      <a:pt x="1313" y="2401"/>
                    </a:cubicBezTo>
                    <a:cubicBezTo>
                      <a:pt x="1515" y="3032"/>
                      <a:pt x="1670" y="3675"/>
                      <a:pt x="1801" y="4318"/>
                    </a:cubicBezTo>
                    <a:cubicBezTo>
                      <a:pt x="1832" y="4449"/>
                      <a:pt x="1936" y="4512"/>
                      <a:pt x="2047" y="4512"/>
                    </a:cubicBezTo>
                    <a:cubicBezTo>
                      <a:pt x="2146" y="4512"/>
                      <a:pt x="2251" y="4461"/>
                      <a:pt x="2313" y="4365"/>
                    </a:cubicBezTo>
                    <a:cubicBezTo>
                      <a:pt x="2503" y="4091"/>
                      <a:pt x="2765" y="3877"/>
                      <a:pt x="3099" y="3746"/>
                    </a:cubicBezTo>
                    <a:cubicBezTo>
                      <a:pt x="3242" y="3687"/>
                      <a:pt x="3456" y="3651"/>
                      <a:pt x="3551" y="3544"/>
                    </a:cubicBezTo>
                    <a:cubicBezTo>
                      <a:pt x="3873" y="3198"/>
                      <a:pt x="3396" y="2865"/>
                      <a:pt x="3158" y="2651"/>
                    </a:cubicBezTo>
                    <a:cubicBezTo>
                      <a:pt x="2920" y="2424"/>
                      <a:pt x="2682" y="2198"/>
                      <a:pt x="2444" y="1960"/>
                    </a:cubicBezTo>
                    <a:cubicBezTo>
                      <a:pt x="2408" y="1936"/>
                      <a:pt x="2384" y="1889"/>
                      <a:pt x="2337" y="1853"/>
                    </a:cubicBezTo>
                    <a:cubicBezTo>
                      <a:pt x="2515" y="1758"/>
                      <a:pt x="2706" y="1639"/>
                      <a:pt x="2884" y="1532"/>
                    </a:cubicBezTo>
                    <a:cubicBezTo>
                      <a:pt x="3146" y="1377"/>
                      <a:pt x="3111" y="948"/>
                      <a:pt x="2801" y="877"/>
                    </a:cubicBezTo>
                    <a:cubicBezTo>
                      <a:pt x="2039" y="698"/>
                      <a:pt x="1313" y="424"/>
                      <a:pt x="622" y="43"/>
                    </a:cubicBezTo>
                    <a:cubicBezTo>
                      <a:pt x="570" y="14"/>
                      <a:pt x="514" y="1"/>
                      <a:pt x="458"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309;p50">
                <a:extLst>
                  <a:ext uri="{FF2B5EF4-FFF2-40B4-BE49-F238E27FC236}">
                    <a16:creationId xmlns:a16="http://schemas.microsoft.com/office/drawing/2014/main" id="{347A57A4-ED91-4FFE-93D7-43DBADE182B5}"/>
                  </a:ext>
                </a:extLst>
              </p:cNvPr>
              <p:cNvSpPr/>
              <p:nvPr/>
            </p:nvSpPr>
            <p:spPr>
              <a:xfrm>
                <a:off x="2001490" y="1507519"/>
                <a:ext cx="2858725" cy="2214600"/>
              </a:xfrm>
              <a:custGeom>
                <a:avLst/>
                <a:gdLst/>
                <a:ahLst/>
                <a:cxnLst/>
                <a:rect l="l" t="t" r="r" b="b"/>
                <a:pathLst>
                  <a:path w="114349" h="88584" extrusionOk="0">
                    <a:moveTo>
                      <a:pt x="113265" y="12218"/>
                    </a:moveTo>
                    <a:cubicBezTo>
                      <a:pt x="113289" y="12313"/>
                      <a:pt x="113324" y="12384"/>
                      <a:pt x="113348" y="12468"/>
                    </a:cubicBezTo>
                    <a:cubicBezTo>
                      <a:pt x="113443" y="12670"/>
                      <a:pt x="113515" y="12908"/>
                      <a:pt x="113682" y="13051"/>
                    </a:cubicBezTo>
                    <a:cubicBezTo>
                      <a:pt x="113646" y="13170"/>
                      <a:pt x="113634" y="13277"/>
                      <a:pt x="113598" y="13396"/>
                    </a:cubicBezTo>
                    <a:cubicBezTo>
                      <a:pt x="113527" y="13456"/>
                      <a:pt x="113455" y="13527"/>
                      <a:pt x="113384" y="13587"/>
                    </a:cubicBezTo>
                    <a:cubicBezTo>
                      <a:pt x="113229" y="13706"/>
                      <a:pt x="113086" y="13825"/>
                      <a:pt x="112931" y="13956"/>
                    </a:cubicBezTo>
                    <a:cubicBezTo>
                      <a:pt x="113039" y="13384"/>
                      <a:pt x="113158" y="12801"/>
                      <a:pt x="113265" y="12218"/>
                    </a:cubicBezTo>
                    <a:close/>
                    <a:moveTo>
                      <a:pt x="113420" y="14218"/>
                    </a:moveTo>
                    <a:lnTo>
                      <a:pt x="113420" y="14218"/>
                    </a:lnTo>
                    <a:cubicBezTo>
                      <a:pt x="113229" y="15111"/>
                      <a:pt x="113039" y="15944"/>
                      <a:pt x="112860" y="16742"/>
                    </a:cubicBezTo>
                    <a:cubicBezTo>
                      <a:pt x="112646" y="16825"/>
                      <a:pt x="112491" y="16956"/>
                      <a:pt x="112312" y="17099"/>
                    </a:cubicBezTo>
                    <a:cubicBezTo>
                      <a:pt x="112491" y="16266"/>
                      <a:pt x="112646" y="15432"/>
                      <a:pt x="112812" y="14587"/>
                    </a:cubicBezTo>
                    <a:cubicBezTo>
                      <a:pt x="113027" y="14468"/>
                      <a:pt x="113229" y="14349"/>
                      <a:pt x="113420" y="14218"/>
                    </a:cubicBezTo>
                    <a:close/>
                    <a:moveTo>
                      <a:pt x="112777" y="17218"/>
                    </a:moveTo>
                    <a:cubicBezTo>
                      <a:pt x="112443" y="18587"/>
                      <a:pt x="112181" y="19826"/>
                      <a:pt x="111908" y="21004"/>
                    </a:cubicBezTo>
                    <a:cubicBezTo>
                      <a:pt x="111705" y="21123"/>
                      <a:pt x="111527" y="21326"/>
                      <a:pt x="111360" y="21504"/>
                    </a:cubicBezTo>
                    <a:cubicBezTo>
                      <a:pt x="111657" y="20207"/>
                      <a:pt x="111943" y="18933"/>
                      <a:pt x="112205" y="17635"/>
                    </a:cubicBezTo>
                    <a:cubicBezTo>
                      <a:pt x="112300" y="17564"/>
                      <a:pt x="112384" y="17504"/>
                      <a:pt x="112491" y="17433"/>
                    </a:cubicBezTo>
                    <a:cubicBezTo>
                      <a:pt x="112574" y="17361"/>
                      <a:pt x="112681" y="17302"/>
                      <a:pt x="112777" y="17218"/>
                    </a:cubicBezTo>
                    <a:close/>
                    <a:moveTo>
                      <a:pt x="111729" y="21814"/>
                    </a:moveTo>
                    <a:lnTo>
                      <a:pt x="111729" y="21814"/>
                    </a:lnTo>
                    <a:cubicBezTo>
                      <a:pt x="111503" y="22838"/>
                      <a:pt x="111288" y="23814"/>
                      <a:pt x="111062" y="24838"/>
                    </a:cubicBezTo>
                    <a:cubicBezTo>
                      <a:pt x="110824" y="25041"/>
                      <a:pt x="110610" y="25291"/>
                      <a:pt x="110419" y="25517"/>
                    </a:cubicBezTo>
                    <a:lnTo>
                      <a:pt x="111181" y="22290"/>
                    </a:lnTo>
                    <a:cubicBezTo>
                      <a:pt x="111300" y="22195"/>
                      <a:pt x="111431" y="22088"/>
                      <a:pt x="111550" y="21981"/>
                    </a:cubicBezTo>
                    <a:cubicBezTo>
                      <a:pt x="111610" y="21933"/>
                      <a:pt x="111669" y="21874"/>
                      <a:pt x="111729" y="21814"/>
                    </a:cubicBezTo>
                    <a:close/>
                    <a:moveTo>
                      <a:pt x="110812" y="25886"/>
                    </a:moveTo>
                    <a:lnTo>
                      <a:pt x="110812" y="25886"/>
                    </a:lnTo>
                    <a:cubicBezTo>
                      <a:pt x="110776" y="26148"/>
                      <a:pt x="110717" y="26422"/>
                      <a:pt x="110657" y="26707"/>
                    </a:cubicBezTo>
                    <a:cubicBezTo>
                      <a:pt x="110431" y="27755"/>
                      <a:pt x="110193" y="28815"/>
                      <a:pt x="109979" y="29863"/>
                    </a:cubicBezTo>
                    <a:cubicBezTo>
                      <a:pt x="109776" y="30160"/>
                      <a:pt x="109586" y="30458"/>
                      <a:pt x="109383" y="30732"/>
                    </a:cubicBezTo>
                    <a:cubicBezTo>
                      <a:pt x="109285" y="30871"/>
                      <a:pt x="109407" y="30999"/>
                      <a:pt x="109535" y="30999"/>
                    </a:cubicBezTo>
                    <a:cubicBezTo>
                      <a:pt x="109593" y="30999"/>
                      <a:pt x="109652" y="30973"/>
                      <a:pt x="109693" y="30910"/>
                    </a:cubicBezTo>
                    <a:cubicBezTo>
                      <a:pt x="109705" y="30887"/>
                      <a:pt x="109729" y="30851"/>
                      <a:pt x="109752" y="30827"/>
                    </a:cubicBezTo>
                    <a:lnTo>
                      <a:pt x="109752" y="30827"/>
                    </a:lnTo>
                    <a:cubicBezTo>
                      <a:pt x="109502" y="31982"/>
                      <a:pt x="109241" y="33125"/>
                      <a:pt x="109002" y="34280"/>
                    </a:cubicBezTo>
                    <a:cubicBezTo>
                      <a:pt x="108705" y="34494"/>
                      <a:pt x="108526" y="34899"/>
                      <a:pt x="108288" y="35185"/>
                    </a:cubicBezTo>
                    <a:cubicBezTo>
                      <a:pt x="108193" y="35304"/>
                      <a:pt x="108086" y="35423"/>
                      <a:pt x="107967" y="35530"/>
                    </a:cubicBezTo>
                    <a:cubicBezTo>
                      <a:pt x="108681" y="32530"/>
                      <a:pt x="109419" y="29529"/>
                      <a:pt x="110157" y="26541"/>
                    </a:cubicBezTo>
                    <a:cubicBezTo>
                      <a:pt x="110336" y="26362"/>
                      <a:pt x="110514" y="26196"/>
                      <a:pt x="110669" y="26017"/>
                    </a:cubicBezTo>
                    <a:lnTo>
                      <a:pt x="110812" y="25886"/>
                    </a:lnTo>
                    <a:close/>
                    <a:moveTo>
                      <a:pt x="108776" y="35459"/>
                    </a:moveTo>
                    <a:cubicBezTo>
                      <a:pt x="108407" y="37018"/>
                      <a:pt x="108074" y="38590"/>
                      <a:pt x="107728" y="40173"/>
                    </a:cubicBezTo>
                    <a:cubicBezTo>
                      <a:pt x="107717" y="40257"/>
                      <a:pt x="107681" y="40352"/>
                      <a:pt x="107669" y="40435"/>
                    </a:cubicBezTo>
                    <a:cubicBezTo>
                      <a:pt x="107641" y="40389"/>
                      <a:pt x="107592" y="40372"/>
                      <a:pt x="107544" y="40372"/>
                    </a:cubicBezTo>
                    <a:cubicBezTo>
                      <a:pt x="107530" y="40372"/>
                      <a:pt x="107516" y="40373"/>
                      <a:pt x="107502" y="40376"/>
                    </a:cubicBezTo>
                    <a:cubicBezTo>
                      <a:pt x="107205" y="40435"/>
                      <a:pt x="107014" y="40912"/>
                      <a:pt x="106847" y="41138"/>
                    </a:cubicBezTo>
                    <a:lnTo>
                      <a:pt x="106621" y="41412"/>
                    </a:lnTo>
                    <a:cubicBezTo>
                      <a:pt x="106835" y="40483"/>
                      <a:pt x="107050" y="39542"/>
                      <a:pt x="107264" y="38626"/>
                    </a:cubicBezTo>
                    <a:lnTo>
                      <a:pt x="107800" y="36352"/>
                    </a:lnTo>
                    <a:cubicBezTo>
                      <a:pt x="108169" y="36173"/>
                      <a:pt x="108467" y="35816"/>
                      <a:pt x="108717" y="35518"/>
                    </a:cubicBezTo>
                    <a:lnTo>
                      <a:pt x="108776" y="35459"/>
                    </a:lnTo>
                    <a:close/>
                    <a:moveTo>
                      <a:pt x="107502" y="41138"/>
                    </a:moveTo>
                    <a:lnTo>
                      <a:pt x="107502" y="41138"/>
                    </a:lnTo>
                    <a:cubicBezTo>
                      <a:pt x="107276" y="42138"/>
                      <a:pt x="107038" y="43114"/>
                      <a:pt x="106824" y="44102"/>
                    </a:cubicBezTo>
                    <a:cubicBezTo>
                      <a:pt x="106657" y="44293"/>
                      <a:pt x="106502" y="44507"/>
                      <a:pt x="106359" y="44710"/>
                    </a:cubicBezTo>
                    <a:cubicBezTo>
                      <a:pt x="106121" y="45019"/>
                      <a:pt x="105883" y="45353"/>
                      <a:pt x="105633" y="45662"/>
                    </a:cubicBezTo>
                    <a:cubicBezTo>
                      <a:pt x="105895" y="44483"/>
                      <a:pt x="106157" y="43317"/>
                      <a:pt x="106443" y="42138"/>
                    </a:cubicBezTo>
                    <a:cubicBezTo>
                      <a:pt x="106728" y="41947"/>
                      <a:pt x="107002" y="41733"/>
                      <a:pt x="107216" y="41483"/>
                    </a:cubicBezTo>
                    <a:cubicBezTo>
                      <a:pt x="107312" y="41388"/>
                      <a:pt x="107419" y="41269"/>
                      <a:pt x="107502" y="41138"/>
                    </a:cubicBezTo>
                    <a:close/>
                    <a:moveTo>
                      <a:pt x="106550" y="45341"/>
                    </a:moveTo>
                    <a:lnTo>
                      <a:pt x="106550" y="45341"/>
                    </a:lnTo>
                    <a:cubicBezTo>
                      <a:pt x="106264" y="46531"/>
                      <a:pt x="105990" y="47722"/>
                      <a:pt x="105716" y="48924"/>
                    </a:cubicBezTo>
                    <a:cubicBezTo>
                      <a:pt x="105704" y="48924"/>
                      <a:pt x="105681" y="48924"/>
                      <a:pt x="105669" y="48936"/>
                    </a:cubicBezTo>
                    <a:cubicBezTo>
                      <a:pt x="105347" y="49115"/>
                      <a:pt x="105157" y="49365"/>
                      <a:pt x="104930" y="49663"/>
                    </a:cubicBezTo>
                    <a:cubicBezTo>
                      <a:pt x="104823" y="49806"/>
                      <a:pt x="104704" y="49948"/>
                      <a:pt x="104597" y="50079"/>
                    </a:cubicBezTo>
                    <a:cubicBezTo>
                      <a:pt x="104883" y="48913"/>
                      <a:pt x="105157" y="47722"/>
                      <a:pt x="105431" y="46543"/>
                    </a:cubicBezTo>
                    <a:cubicBezTo>
                      <a:pt x="105490" y="46543"/>
                      <a:pt x="105550" y="46531"/>
                      <a:pt x="105597" y="46484"/>
                    </a:cubicBezTo>
                    <a:cubicBezTo>
                      <a:pt x="105907" y="46091"/>
                      <a:pt x="106240" y="45722"/>
                      <a:pt x="106550" y="45341"/>
                    </a:cubicBezTo>
                    <a:close/>
                    <a:moveTo>
                      <a:pt x="105585" y="49591"/>
                    </a:moveTo>
                    <a:lnTo>
                      <a:pt x="105585" y="49591"/>
                    </a:lnTo>
                    <a:cubicBezTo>
                      <a:pt x="105240" y="50913"/>
                      <a:pt x="104930" y="52270"/>
                      <a:pt x="104621" y="53627"/>
                    </a:cubicBezTo>
                    <a:lnTo>
                      <a:pt x="104347" y="54747"/>
                    </a:lnTo>
                    <a:cubicBezTo>
                      <a:pt x="104335" y="54711"/>
                      <a:pt x="104299" y="54699"/>
                      <a:pt x="104276" y="54687"/>
                    </a:cubicBezTo>
                    <a:cubicBezTo>
                      <a:pt x="104247" y="54681"/>
                      <a:pt x="104220" y="54679"/>
                      <a:pt x="104194" y="54679"/>
                    </a:cubicBezTo>
                    <a:cubicBezTo>
                      <a:pt x="103944" y="54679"/>
                      <a:pt x="103782" y="54918"/>
                      <a:pt x="103621" y="55080"/>
                    </a:cubicBezTo>
                    <a:lnTo>
                      <a:pt x="103406" y="55294"/>
                    </a:lnTo>
                    <a:cubicBezTo>
                      <a:pt x="103573" y="54532"/>
                      <a:pt x="103740" y="53794"/>
                      <a:pt x="103918" y="53056"/>
                    </a:cubicBezTo>
                    <a:cubicBezTo>
                      <a:pt x="104073" y="52342"/>
                      <a:pt x="104240" y="51627"/>
                      <a:pt x="104418" y="50913"/>
                    </a:cubicBezTo>
                    <a:cubicBezTo>
                      <a:pt x="104454" y="50913"/>
                      <a:pt x="104502" y="50889"/>
                      <a:pt x="104526" y="50853"/>
                    </a:cubicBezTo>
                    <a:cubicBezTo>
                      <a:pt x="104776" y="50544"/>
                      <a:pt x="105050" y="50246"/>
                      <a:pt x="105300" y="49937"/>
                    </a:cubicBezTo>
                    <a:cubicBezTo>
                      <a:pt x="105407" y="49817"/>
                      <a:pt x="105490" y="49698"/>
                      <a:pt x="105585" y="49591"/>
                    </a:cubicBezTo>
                    <a:close/>
                    <a:moveTo>
                      <a:pt x="104228" y="55163"/>
                    </a:moveTo>
                    <a:lnTo>
                      <a:pt x="104228" y="55163"/>
                    </a:lnTo>
                    <a:cubicBezTo>
                      <a:pt x="103907" y="56533"/>
                      <a:pt x="103549" y="57902"/>
                      <a:pt x="103168" y="59259"/>
                    </a:cubicBezTo>
                    <a:cubicBezTo>
                      <a:pt x="102978" y="59414"/>
                      <a:pt x="102871" y="59652"/>
                      <a:pt x="102740" y="59843"/>
                    </a:cubicBezTo>
                    <a:cubicBezTo>
                      <a:pt x="102609" y="60033"/>
                      <a:pt x="102442" y="60212"/>
                      <a:pt x="102275" y="60402"/>
                    </a:cubicBezTo>
                    <a:cubicBezTo>
                      <a:pt x="102621" y="58950"/>
                      <a:pt x="102918" y="57497"/>
                      <a:pt x="103228" y="56068"/>
                    </a:cubicBezTo>
                    <a:cubicBezTo>
                      <a:pt x="103466" y="55854"/>
                      <a:pt x="103704" y="55640"/>
                      <a:pt x="103930" y="55425"/>
                    </a:cubicBezTo>
                    <a:cubicBezTo>
                      <a:pt x="104037" y="55342"/>
                      <a:pt x="104145" y="55247"/>
                      <a:pt x="104228" y="55163"/>
                    </a:cubicBezTo>
                    <a:close/>
                    <a:moveTo>
                      <a:pt x="102930" y="60164"/>
                    </a:moveTo>
                    <a:lnTo>
                      <a:pt x="102930" y="60164"/>
                    </a:lnTo>
                    <a:cubicBezTo>
                      <a:pt x="102728" y="60974"/>
                      <a:pt x="102502" y="61795"/>
                      <a:pt x="102311" y="62617"/>
                    </a:cubicBezTo>
                    <a:cubicBezTo>
                      <a:pt x="102204" y="62688"/>
                      <a:pt x="102121" y="62795"/>
                      <a:pt x="102013" y="62902"/>
                    </a:cubicBezTo>
                    <a:lnTo>
                      <a:pt x="101490" y="63414"/>
                    </a:lnTo>
                    <a:cubicBezTo>
                      <a:pt x="101740" y="62569"/>
                      <a:pt x="101966" y="61724"/>
                      <a:pt x="102180" y="60843"/>
                    </a:cubicBezTo>
                    <a:cubicBezTo>
                      <a:pt x="102193" y="60847"/>
                      <a:pt x="102209" y="60850"/>
                      <a:pt x="102228" y="60850"/>
                    </a:cubicBezTo>
                    <a:cubicBezTo>
                      <a:pt x="102259" y="60850"/>
                      <a:pt x="102297" y="60841"/>
                      <a:pt x="102335" y="60819"/>
                    </a:cubicBezTo>
                    <a:cubicBezTo>
                      <a:pt x="102561" y="60616"/>
                      <a:pt x="102752" y="60402"/>
                      <a:pt x="102930" y="60164"/>
                    </a:cubicBezTo>
                    <a:close/>
                    <a:moveTo>
                      <a:pt x="47530" y="871"/>
                    </a:moveTo>
                    <a:cubicBezTo>
                      <a:pt x="51424" y="1740"/>
                      <a:pt x="55412" y="2085"/>
                      <a:pt x="59341" y="2836"/>
                    </a:cubicBezTo>
                    <a:cubicBezTo>
                      <a:pt x="65461" y="3978"/>
                      <a:pt x="71557" y="5133"/>
                      <a:pt x="77689" y="6205"/>
                    </a:cubicBezTo>
                    <a:cubicBezTo>
                      <a:pt x="89333" y="8253"/>
                      <a:pt x="112479" y="11968"/>
                      <a:pt x="112491" y="11968"/>
                    </a:cubicBezTo>
                    <a:cubicBezTo>
                      <a:pt x="109395" y="20659"/>
                      <a:pt x="108026" y="30077"/>
                      <a:pt x="105978" y="39054"/>
                    </a:cubicBezTo>
                    <a:cubicBezTo>
                      <a:pt x="104930" y="43745"/>
                      <a:pt x="103871" y="48413"/>
                      <a:pt x="102775" y="53104"/>
                    </a:cubicBezTo>
                    <a:cubicBezTo>
                      <a:pt x="101811" y="57199"/>
                      <a:pt x="100358" y="61390"/>
                      <a:pt x="99763" y="65557"/>
                    </a:cubicBezTo>
                    <a:cubicBezTo>
                      <a:pt x="95048" y="64284"/>
                      <a:pt x="90179" y="63474"/>
                      <a:pt x="85416" y="62438"/>
                    </a:cubicBezTo>
                    <a:cubicBezTo>
                      <a:pt x="80011" y="61247"/>
                      <a:pt x="74617" y="60045"/>
                      <a:pt x="69224" y="58819"/>
                    </a:cubicBezTo>
                    <a:cubicBezTo>
                      <a:pt x="57555" y="56187"/>
                      <a:pt x="45887" y="52996"/>
                      <a:pt x="34076" y="51139"/>
                    </a:cubicBezTo>
                    <a:cubicBezTo>
                      <a:pt x="35815" y="47460"/>
                      <a:pt x="36458" y="42876"/>
                      <a:pt x="37482" y="38947"/>
                    </a:cubicBezTo>
                    <a:cubicBezTo>
                      <a:pt x="38577" y="34685"/>
                      <a:pt x="39684" y="30422"/>
                      <a:pt x="40780" y="26148"/>
                    </a:cubicBezTo>
                    <a:cubicBezTo>
                      <a:pt x="42970" y="17694"/>
                      <a:pt x="45304" y="9301"/>
                      <a:pt x="47530" y="871"/>
                    </a:cubicBezTo>
                    <a:close/>
                    <a:moveTo>
                      <a:pt x="102097" y="63379"/>
                    </a:moveTo>
                    <a:cubicBezTo>
                      <a:pt x="101954" y="64069"/>
                      <a:pt x="101787" y="64772"/>
                      <a:pt x="101621" y="65474"/>
                    </a:cubicBezTo>
                    <a:cubicBezTo>
                      <a:pt x="101609" y="65474"/>
                      <a:pt x="101585" y="65486"/>
                      <a:pt x="101561" y="65498"/>
                    </a:cubicBezTo>
                    <a:cubicBezTo>
                      <a:pt x="101263" y="65796"/>
                      <a:pt x="101085" y="66177"/>
                      <a:pt x="100859" y="66546"/>
                    </a:cubicBezTo>
                    <a:cubicBezTo>
                      <a:pt x="100847" y="66570"/>
                      <a:pt x="100847" y="66593"/>
                      <a:pt x="100835" y="66617"/>
                    </a:cubicBezTo>
                    <a:cubicBezTo>
                      <a:pt x="100799" y="66605"/>
                      <a:pt x="100763" y="66570"/>
                      <a:pt x="100728" y="66558"/>
                    </a:cubicBezTo>
                    <a:cubicBezTo>
                      <a:pt x="100620" y="66498"/>
                      <a:pt x="100525" y="66439"/>
                      <a:pt x="100418" y="66391"/>
                    </a:cubicBezTo>
                    <a:cubicBezTo>
                      <a:pt x="100787" y="65498"/>
                      <a:pt x="101097" y="64581"/>
                      <a:pt x="101394" y="63629"/>
                    </a:cubicBezTo>
                    <a:cubicBezTo>
                      <a:pt x="101427" y="63718"/>
                      <a:pt x="101514" y="63790"/>
                      <a:pt x="101608" y="63790"/>
                    </a:cubicBezTo>
                    <a:cubicBezTo>
                      <a:pt x="101652" y="63790"/>
                      <a:pt x="101698" y="63774"/>
                      <a:pt x="101740" y="63736"/>
                    </a:cubicBezTo>
                    <a:lnTo>
                      <a:pt x="102097" y="63379"/>
                    </a:lnTo>
                    <a:close/>
                    <a:moveTo>
                      <a:pt x="101478" y="66189"/>
                    </a:moveTo>
                    <a:lnTo>
                      <a:pt x="101478" y="66189"/>
                    </a:lnTo>
                    <a:cubicBezTo>
                      <a:pt x="101418" y="66439"/>
                      <a:pt x="101359" y="66677"/>
                      <a:pt x="101311" y="66927"/>
                    </a:cubicBezTo>
                    <a:cubicBezTo>
                      <a:pt x="101251" y="66867"/>
                      <a:pt x="101180" y="66808"/>
                      <a:pt x="101097" y="66760"/>
                    </a:cubicBezTo>
                    <a:cubicBezTo>
                      <a:pt x="101132" y="66748"/>
                      <a:pt x="101144" y="66736"/>
                      <a:pt x="101168" y="66700"/>
                    </a:cubicBezTo>
                    <a:cubicBezTo>
                      <a:pt x="101263" y="66522"/>
                      <a:pt x="101370" y="66367"/>
                      <a:pt x="101478" y="66189"/>
                    </a:cubicBezTo>
                    <a:close/>
                    <a:moveTo>
                      <a:pt x="100037" y="66677"/>
                    </a:moveTo>
                    <a:cubicBezTo>
                      <a:pt x="100227" y="66820"/>
                      <a:pt x="100406" y="66998"/>
                      <a:pt x="100597" y="67165"/>
                    </a:cubicBezTo>
                    <a:cubicBezTo>
                      <a:pt x="100537" y="67165"/>
                      <a:pt x="100466" y="67153"/>
                      <a:pt x="100406" y="67153"/>
                    </a:cubicBezTo>
                    <a:cubicBezTo>
                      <a:pt x="100201" y="67143"/>
                      <a:pt x="99996" y="67115"/>
                      <a:pt x="99791" y="67115"/>
                    </a:cubicBezTo>
                    <a:cubicBezTo>
                      <a:pt x="99758" y="67115"/>
                      <a:pt x="99725" y="67116"/>
                      <a:pt x="99692" y="67117"/>
                    </a:cubicBezTo>
                    <a:cubicBezTo>
                      <a:pt x="99692" y="67058"/>
                      <a:pt x="99680" y="67022"/>
                      <a:pt x="99680" y="66962"/>
                    </a:cubicBezTo>
                    <a:cubicBezTo>
                      <a:pt x="99751" y="66879"/>
                      <a:pt x="99989" y="66700"/>
                      <a:pt x="100037" y="66677"/>
                    </a:cubicBezTo>
                    <a:close/>
                    <a:moveTo>
                      <a:pt x="98989" y="68713"/>
                    </a:moveTo>
                    <a:cubicBezTo>
                      <a:pt x="98989" y="68927"/>
                      <a:pt x="98989" y="69129"/>
                      <a:pt x="99001" y="69332"/>
                    </a:cubicBezTo>
                    <a:cubicBezTo>
                      <a:pt x="98870" y="69415"/>
                      <a:pt x="98751" y="69510"/>
                      <a:pt x="98620" y="69582"/>
                    </a:cubicBezTo>
                    <a:cubicBezTo>
                      <a:pt x="98763" y="69296"/>
                      <a:pt x="98882" y="69010"/>
                      <a:pt x="98989" y="68713"/>
                    </a:cubicBezTo>
                    <a:close/>
                    <a:moveTo>
                      <a:pt x="98918" y="67641"/>
                    </a:moveTo>
                    <a:lnTo>
                      <a:pt x="98918" y="67641"/>
                    </a:lnTo>
                    <a:cubicBezTo>
                      <a:pt x="98561" y="68403"/>
                      <a:pt x="98358" y="69225"/>
                      <a:pt x="97977" y="69987"/>
                    </a:cubicBezTo>
                    <a:cubicBezTo>
                      <a:pt x="97370" y="70403"/>
                      <a:pt x="96763" y="70796"/>
                      <a:pt x="96144" y="71201"/>
                    </a:cubicBezTo>
                    <a:cubicBezTo>
                      <a:pt x="96287" y="70975"/>
                      <a:pt x="96417" y="70737"/>
                      <a:pt x="96537" y="70522"/>
                    </a:cubicBezTo>
                    <a:cubicBezTo>
                      <a:pt x="96668" y="70463"/>
                      <a:pt x="96798" y="70403"/>
                      <a:pt x="96929" y="70320"/>
                    </a:cubicBezTo>
                    <a:cubicBezTo>
                      <a:pt x="97168" y="70201"/>
                      <a:pt x="97453" y="70070"/>
                      <a:pt x="97465" y="69784"/>
                    </a:cubicBezTo>
                    <a:cubicBezTo>
                      <a:pt x="97489" y="69677"/>
                      <a:pt x="97394" y="69594"/>
                      <a:pt x="97310" y="69546"/>
                    </a:cubicBezTo>
                    <a:cubicBezTo>
                      <a:pt x="97275" y="69534"/>
                      <a:pt x="97238" y="69529"/>
                      <a:pt x="97200" y="69529"/>
                    </a:cubicBezTo>
                    <a:cubicBezTo>
                      <a:pt x="97125" y="69529"/>
                      <a:pt x="97049" y="69550"/>
                      <a:pt x="96977" y="69582"/>
                    </a:cubicBezTo>
                    <a:cubicBezTo>
                      <a:pt x="97084" y="69332"/>
                      <a:pt x="97156" y="69070"/>
                      <a:pt x="97227" y="68808"/>
                    </a:cubicBezTo>
                    <a:cubicBezTo>
                      <a:pt x="97811" y="68451"/>
                      <a:pt x="98394" y="68058"/>
                      <a:pt x="98918" y="67641"/>
                    </a:cubicBezTo>
                    <a:close/>
                    <a:moveTo>
                      <a:pt x="96501" y="69260"/>
                    </a:moveTo>
                    <a:lnTo>
                      <a:pt x="96501" y="69260"/>
                    </a:lnTo>
                    <a:cubicBezTo>
                      <a:pt x="96358" y="69582"/>
                      <a:pt x="96215" y="69903"/>
                      <a:pt x="96084" y="70213"/>
                    </a:cubicBezTo>
                    <a:cubicBezTo>
                      <a:pt x="96025" y="70260"/>
                      <a:pt x="95965" y="70320"/>
                      <a:pt x="95894" y="70368"/>
                    </a:cubicBezTo>
                    <a:cubicBezTo>
                      <a:pt x="95810" y="70463"/>
                      <a:pt x="95834" y="70594"/>
                      <a:pt x="95929" y="70653"/>
                    </a:cubicBezTo>
                    <a:cubicBezTo>
                      <a:pt x="95822" y="70903"/>
                      <a:pt x="95703" y="71153"/>
                      <a:pt x="95584" y="71392"/>
                    </a:cubicBezTo>
                    <a:cubicBezTo>
                      <a:pt x="95536" y="71475"/>
                      <a:pt x="95548" y="71534"/>
                      <a:pt x="95584" y="71582"/>
                    </a:cubicBezTo>
                    <a:lnTo>
                      <a:pt x="93441" y="73058"/>
                    </a:lnTo>
                    <a:cubicBezTo>
                      <a:pt x="93846" y="72261"/>
                      <a:pt x="94334" y="71427"/>
                      <a:pt x="94536" y="70558"/>
                    </a:cubicBezTo>
                    <a:cubicBezTo>
                      <a:pt x="95048" y="70237"/>
                      <a:pt x="95548" y="69903"/>
                      <a:pt x="96036" y="69558"/>
                    </a:cubicBezTo>
                    <a:cubicBezTo>
                      <a:pt x="96191" y="69463"/>
                      <a:pt x="96358" y="69356"/>
                      <a:pt x="96501" y="69260"/>
                    </a:cubicBezTo>
                    <a:close/>
                    <a:moveTo>
                      <a:pt x="91607" y="72487"/>
                    </a:moveTo>
                    <a:cubicBezTo>
                      <a:pt x="91369" y="72939"/>
                      <a:pt x="91179" y="73416"/>
                      <a:pt x="91000" y="73928"/>
                    </a:cubicBezTo>
                    <a:cubicBezTo>
                      <a:pt x="90983" y="73787"/>
                      <a:pt x="90835" y="73639"/>
                      <a:pt x="90677" y="73639"/>
                    </a:cubicBezTo>
                    <a:cubicBezTo>
                      <a:pt x="90622" y="73639"/>
                      <a:pt x="90565" y="73658"/>
                      <a:pt x="90512" y="73701"/>
                    </a:cubicBezTo>
                    <a:cubicBezTo>
                      <a:pt x="90119" y="73999"/>
                      <a:pt x="89714" y="74261"/>
                      <a:pt x="89321" y="74547"/>
                    </a:cubicBezTo>
                    <a:cubicBezTo>
                      <a:pt x="89405" y="74297"/>
                      <a:pt x="89476" y="74047"/>
                      <a:pt x="89536" y="73797"/>
                    </a:cubicBezTo>
                    <a:cubicBezTo>
                      <a:pt x="90226" y="73356"/>
                      <a:pt x="90929" y="72916"/>
                      <a:pt x="91607" y="72487"/>
                    </a:cubicBezTo>
                    <a:close/>
                    <a:moveTo>
                      <a:pt x="94108" y="70832"/>
                    </a:moveTo>
                    <a:cubicBezTo>
                      <a:pt x="93655" y="71570"/>
                      <a:pt x="93346" y="72451"/>
                      <a:pt x="93000" y="73225"/>
                    </a:cubicBezTo>
                    <a:cubicBezTo>
                      <a:pt x="92988" y="73273"/>
                      <a:pt x="92988" y="73320"/>
                      <a:pt x="93000" y="73356"/>
                    </a:cubicBezTo>
                    <a:cubicBezTo>
                      <a:pt x="92369" y="73820"/>
                      <a:pt x="91715" y="74285"/>
                      <a:pt x="91060" y="74749"/>
                    </a:cubicBezTo>
                    <a:cubicBezTo>
                      <a:pt x="91393" y="73880"/>
                      <a:pt x="91786" y="73047"/>
                      <a:pt x="92084" y="72165"/>
                    </a:cubicBezTo>
                    <a:cubicBezTo>
                      <a:pt x="92762" y="71737"/>
                      <a:pt x="93441" y="71272"/>
                      <a:pt x="94108" y="70832"/>
                    </a:cubicBezTo>
                    <a:close/>
                    <a:moveTo>
                      <a:pt x="90941" y="74059"/>
                    </a:moveTo>
                    <a:cubicBezTo>
                      <a:pt x="90833" y="74392"/>
                      <a:pt x="90714" y="74713"/>
                      <a:pt x="90631" y="75059"/>
                    </a:cubicBezTo>
                    <a:cubicBezTo>
                      <a:pt x="89810" y="75654"/>
                      <a:pt x="88976" y="76237"/>
                      <a:pt x="88155" y="76833"/>
                    </a:cubicBezTo>
                    <a:cubicBezTo>
                      <a:pt x="88405" y="76428"/>
                      <a:pt x="88643" y="76011"/>
                      <a:pt x="88857" y="75583"/>
                    </a:cubicBezTo>
                    <a:cubicBezTo>
                      <a:pt x="89536" y="75106"/>
                      <a:pt x="90214" y="74606"/>
                      <a:pt x="90881" y="74118"/>
                    </a:cubicBezTo>
                    <a:cubicBezTo>
                      <a:pt x="90905" y="74106"/>
                      <a:pt x="90929" y="74070"/>
                      <a:pt x="90941" y="74059"/>
                    </a:cubicBezTo>
                    <a:close/>
                    <a:moveTo>
                      <a:pt x="88917" y="74166"/>
                    </a:moveTo>
                    <a:lnTo>
                      <a:pt x="88917" y="74166"/>
                    </a:lnTo>
                    <a:cubicBezTo>
                      <a:pt x="88714" y="74487"/>
                      <a:pt x="88524" y="74844"/>
                      <a:pt x="88357" y="75202"/>
                    </a:cubicBezTo>
                    <a:cubicBezTo>
                      <a:pt x="87702" y="75654"/>
                      <a:pt x="87047" y="76095"/>
                      <a:pt x="86381" y="76547"/>
                    </a:cubicBezTo>
                    <a:cubicBezTo>
                      <a:pt x="86428" y="76428"/>
                      <a:pt x="86488" y="76309"/>
                      <a:pt x="86511" y="76178"/>
                    </a:cubicBezTo>
                    <a:cubicBezTo>
                      <a:pt x="86545" y="76093"/>
                      <a:pt x="86465" y="76015"/>
                      <a:pt x="86386" y="76015"/>
                    </a:cubicBezTo>
                    <a:cubicBezTo>
                      <a:pt x="86353" y="76015"/>
                      <a:pt x="86321" y="76028"/>
                      <a:pt x="86297" y="76059"/>
                    </a:cubicBezTo>
                    <a:cubicBezTo>
                      <a:pt x="86011" y="76368"/>
                      <a:pt x="85785" y="76726"/>
                      <a:pt x="85559" y="77095"/>
                    </a:cubicBezTo>
                    <a:cubicBezTo>
                      <a:pt x="84952" y="77499"/>
                      <a:pt x="84356" y="77880"/>
                      <a:pt x="83749" y="78285"/>
                    </a:cubicBezTo>
                    <a:cubicBezTo>
                      <a:pt x="83892" y="77928"/>
                      <a:pt x="84047" y="77559"/>
                      <a:pt x="84154" y="77190"/>
                    </a:cubicBezTo>
                    <a:cubicBezTo>
                      <a:pt x="85464" y="76356"/>
                      <a:pt x="86773" y="75523"/>
                      <a:pt x="88059" y="74701"/>
                    </a:cubicBezTo>
                    <a:lnTo>
                      <a:pt x="88917" y="74166"/>
                    </a:lnTo>
                    <a:close/>
                    <a:moveTo>
                      <a:pt x="87928" y="76237"/>
                    </a:moveTo>
                    <a:cubicBezTo>
                      <a:pt x="87750" y="76618"/>
                      <a:pt x="87595" y="76987"/>
                      <a:pt x="87428" y="77345"/>
                    </a:cubicBezTo>
                    <a:lnTo>
                      <a:pt x="85190" y="78952"/>
                    </a:lnTo>
                    <a:cubicBezTo>
                      <a:pt x="85345" y="78642"/>
                      <a:pt x="85488" y="78333"/>
                      <a:pt x="85654" y="78023"/>
                    </a:cubicBezTo>
                    <a:cubicBezTo>
                      <a:pt x="85726" y="77869"/>
                      <a:pt x="85821" y="77726"/>
                      <a:pt x="85904" y="77571"/>
                    </a:cubicBezTo>
                    <a:cubicBezTo>
                      <a:pt x="86595" y="77142"/>
                      <a:pt x="87262" y="76690"/>
                      <a:pt x="87928" y="76237"/>
                    </a:cubicBezTo>
                    <a:close/>
                    <a:moveTo>
                      <a:pt x="85107" y="78083"/>
                    </a:moveTo>
                    <a:lnTo>
                      <a:pt x="85107" y="78083"/>
                    </a:lnTo>
                    <a:cubicBezTo>
                      <a:pt x="84916" y="78511"/>
                      <a:pt x="84726" y="78952"/>
                      <a:pt x="84571" y="79404"/>
                    </a:cubicBezTo>
                    <a:cubicBezTo>
                      <a:pt x="83916" y="79869"/>
                      <a:pt x="83261" y="80309"/>
                      <a:pt x="82606" y="80762"/>
                    </a:cubicBezTo>
                    <a:cubicBezTo>
                      <a:pt x="82868" y="80190"/>
                      <a:pt x="83154" y="79631"/>
                      <a:pt x="83428" y="79047"/>
                    </a:cubicBezTo>
                    <a:cubicBezTo>
                      <a:pt x="83987" y="78738"/>
                      <a:pt x="84547" y="78404"/>
                      <a:pt x="85107" y="78083"/>
                    </a:cubicBezTo>
                    <a:close/>
                    <a:moveTo>
                      <a:pt x="33541" y="51687"/>
                    </a:moveTo>
                    <a:cubicBezTo>
                      <a:pt x="45185" y="55294"/>
                      <a:pt x="57472" y="57461"/>
                      <a:pt x="69343" y="60176"/>
                    </a:cubicBezTo>
                    <a:cubicBezTo>
                      <a:pt x="74760" y="61414"/>
                      <a:pt x="80177" y="62629"/>
                      <a:pt x="85595" y="63819"/>
                    </a:cubicBezTo>
                    <a:cubicBezTo>
                      <a:pt x="89929" y="64772"/>
                      <a:pt x="94298" y="65950"/>
                      <a:pt x="98692" y="66593"/>
                    </a:cubicBezTo>
                    <a:cubicBezTo>
                      <a:pt x="94715" y="69094"/>
                      <a:pt x="90822" y="71725"/>
                      <a:pt x="86857" y="74237"/>
                    </a:cubicBezTo>
                    <a:cubicBezTo>
                      <a:pt x="81654" y="77571"/>
                      <a:pt x="76224" y="80738"/>
                      <a:pt x="71200" y="84393"/>
                    </a:cubicBezTo>
                    <a:cubicBezTo>
                      <a:pt x="59794" y="80059"/>
                      <a:pt x="47554" y="77630"/>
                      <a:pt x="35719" y="74701"/>
                    </a:cubicBezTo>
                    <a:cubicBezTo>
                      <a:pt x="29885" y="73261"/>
                      <a:pt x="24051" y="71844"/>
                      <a:pt x="18193" y="70487"/>
                    </a:cubicBezTo>
                    <a:cubicBezTo>
                      <a:pt x="12764" y="69225"/>
                      <a:pt x="7192" y="67582"/>
                      <a:pt x="1644" y="66951"/>
                    </a:cubicBezTo>
                    <a:cubicBezTo>
                      <a:pt x="7133" y="64653"/>
                      <a:pt x="12467" y="61724"/>
                      <a:pt x="17824" y="59152"/>
                    </a:cubicBezTo>
                    <a:cubicBezTo>
                      <a:pt x="20598" y="57807"/>
                      <a:pt x="23373" y="56473"/>
                      <a:pt x="26159" y="55128"/>
                    </a:cubicBezTo>
                    <a:cubicBezTo>
                      <a:pt x="28599" y="53937"/>
                      <a:pt x="31136" y="52973"/>
                      <a:pt x="33541" y="51687"/>
                    </a:cubicBezTo>
                    <a:close/>
                    <a:moveTo>
                      <a:pt x="83428" y="77678"/>
                    </a:moveTo>
                    <a:lnTo>
                      <a:pt x="83428" y="77678"/>
                    </a:lnTo>
                    <a:cubicBezTo>
                      <a:pt x="83213" y="78059"/>
                      <a:pt x="83035" y="78464"/>
                      <a:pt x="82868" y="78881"/>
                    </a:cubicBezTo>
                    <a:cubicBezTo>
                      <a:pt x="82451" y="79154"/>
                      <a:pt x="82035" y="79428"/>
                      <a:pt x="81618" y="79714"/>
                    </a:cubicBezTo>
                    <a:cubicBezTo>
                      <a:pt x="81517" y="79795"/>
                      <a:pt x="81570" y="79944"/>
                      <a:pt x="81676" y="79944"/>
                    </a:cubicBezTo>
                    <a:cubicBezTo>
                      <a:pt x="81695" y="79944"/>
                      <a:pt x="81715" y="79939"/>
                      <a:pt x="81737" y="79928"/>
                    </a:cubicBezTo>
                    <a:cubicBezTo>
                      <a:pt x="82047" y="79774"/>
                      <a:pt x="82368" y="79607"/>
                      <a:pt x="82666" y="79452"/>
                    </a:cubicBezTo>
                    <a:lnTo>
                      <a:pt x="82666" y="79452"/>
                    </a:lnTo>
                    <a:cubicBezTo>
                      <a:pt x="82463" y="80000"/>
                      <a:pt x="82285" y="80547"/>
                      <a:pt x="82130" y="81083"/>
                    </a:cubicBezTo>
                    <a:cubicBezTo>
                      <a:pt x="80606" y="82071"/>
                      <a:pt x="79094" y="83024"/>
                      <a:pt x="77546" y="83917"/>
                    </a:cubicBezTo>
                    <a:cubicBezTo>
                      <a:pt x="76856" y="84298"/>
                      <a:pt x="76165" y="84703"/>
                      <a:pt x="75474" y="85119"/>
                    </a:cubicBezTo>
                    <a:cubicBezTo>
                      <a:pt x="76022" y="84060"/>
                      <a:pt x="76653" y="83036"/>
                      <a:pt x="77094" y="81929"/>
                    </a:cubicBezTo>
                    <a:cubicBezTo>
                      <a:pt x="77127" y="81861"/>
                      <a:pt x="77054" y="81794"/>
                      <a:pt x="76983" y="81794"/>
                    </a:cubicBezTo>
                    <a:cubicBezTo>
                      <a:pt x="76953" y="81794"/>
                      <a:pt x="76924" y="81805"/>
                      <a:pt x="76903" y="81833"/>
                    </a:cubicBezTo>
                    <a:cubicBezTo>
                      <a:pt x="76010" y="82822"/>
                      <a:pt x="75462" y="84179"/>
                      <a:pt x="74951" y="85429"/>
                    </a:cubicBezTo>
                    <a:cubicBezTo>
                      <a:pt x="74284" y="85846"/>
                      <a:pt x="73629" y="86274"/>
                      <a:pt x="73034" y="86774"/>
                    </a:cubicBezTo>
                    <a:cubicBezTo>
                      <a:pt x="73688" y="85679"/>
                      <a:pt x="74343" y="84572"/>
                      <a:pt x="74927" y="83453"/>
                    </a:cubicBezTo>
                    <a:cubicBezTo>
                      <a:pt x="74963" y="83381"/>
                      <a:pt x="74903" y="83309"/>
                      <a:pt x="74836" y="83309"/>
                    </a:cubicBezTo>
                    <a:cubicBezTo>
                      <a:pt x="74815" y="83309"/>
                      <a:pt x="74792" y="83316"/>
                      <a:pt x="74772" y="83333"/>
                    </a:cubicBezTo>
                    <a:cubicBezTo>
                      <a:pt x="73700" y="84429"/>
                      <a:pt x="72831" y="85941"/>
                      <a:pt x="72319" y="87394"/>
                    </a:cubicBezTo>
                    <a:cubicBezTo>
                      <a:pt x="72176" y="87524"/>
                      <a:pt x="72022" y="87667"/>
                      <a:pt x="71891" y="87810"/>
                    </a:cubicBezTo>
                    <a:cubicBezTo>
                      <a:pt x="71950" y="87429"/>
                      <a:pt x="71879" y="86977"/>
                      <a:pt x="71855" y="86620"/>
                    </a:cubicBezTo>
                    <a:cubicBezTo>
                      <a:pt x="71831" y="86012"/>
                      <a:pt x="71581" y="84655"/>
                      <a:pt x="71557" y="84607"/>
                    </a:cubicBezTo>
                    <a:cubicBezTo>
                      <a:pt x="74046" y="83345"/>
                      <a:pt x="76475" y="81964"/>
                      <a:pt x="78868" y="80500"/>
                    </a:cubicBezTo>
                    <a:lnTo>
                      <a:pt x="78868" y="80500"/>
                    </a:lnTo>
                    <a:cubicBezTo>
                      <a:pt x="78034" y="81428"/>
                      <a:pt x="77510" y="82762"/>
                      <a:pt x="77070" y="83869"/>
                    </a:cubicBezTo>
                    <a:cubicBezTo>
                      <a:pt x="77029" y="83958"/>
                      <a:pt x="77121" y="84031"/>
                      <a:pt x="77206" y="84031"/>
                    </a:cubicBezTo>
                    <a:cubicBezTo>
                      <a:pt x="77246" y="84031"/>
                      <a:pt x="77285" y="84015"/>
                      <a:pt x="77308" y="83976"/>
                    </a:cubicBezTo>
                    <a:cubicBezTo>
                      <a:pt x="77618" y="83333"/>
                      <a:pt x="77951" y="82726"/>
                      <a:pt x="78320" y="82131"/>
                    </a:cubicBezTo>
                    <a:cubicBezTo>
                      <a:pt x="78689" y="81536"/>
                      <a:pt x="79153" y="80964"/>
                      <a:pt x="79415" y="80321"/>
                    </a:cubicBezTo>
                    <a:cubicBezTo>
                      <a:pt x="79451" y="80262"/>
                      <a:pt x="79439" y="80226"/>
                      <a:pt x="79403" y="80178"/>
                    </a:cubicBezTo>
                    <a:cubicBezTo>
                      <a:pt x="80749" y="79357"/>
                      <a:pt x="82082" y="78511"/>
                      <a:pt x="83428" y="77678"/>
                    </a:cubicBezTo>
                    <a:close/>
                    <a:moveTo>
                      <a:pt x="834" y="67260"/>
                    </a:moveTo>
                    <a:cubicBezTo>
                      <a:pt x="6347" y="69106"/>
                      <a:pt x="12288" y="69999"/>
                      <a:pt x="17943" y="71308"/>
                    </a:cubicBezTo>
                    <a:cubicBezTo>
                      <a:pt x="23932" y="72701"/>
                      <a:pt x="29921" y="74154"/>
                      <a:pt x="35898" y="75618"/>
                    </a:cubicBezTo>
                    <a:cubicBezTo>
                      <a:pt x="47661" y="78523"/>
                      <a:pt x="59508" y="81250"/>
                      <a:pt x="71010" y="85048"/>
                    </a:cubicBezTo>
                    <a:cubicBezTo>
                      <a:pt x="70950" y="85596"/>
                      <a:pt x="71057" y="86155"/>
                      <a:pt x="71069" y="86715"/>
                    </a:cubicBezTo>
                    <a:cubicBezTo>
                      <a:pt x="71069" y="87072"/>
                      <a:pt x="70998" y="87465"/>
                      <a:pt x="71045" y="87822"/>
                    </a:cubicBezTo>
                    <a:cubicBezTo>
                      <a:pt x="59687" y="83405"/>
                      <a:pt x="47495" y="80881"/>
                      <a:pt x="35708" y="77857"/>
                    </a:cubicBezTo>
                    <a:cubicBezTo>
                      <a:pt x="29885" y="76368"/>
                      <a:pt x="24051" y="74892"/>
                      <a:pt x="18217" y="73475"/>
                    </a:cubicBezTo>
                    <a:cubicBezTo>
                      <a:pt x="12609" y="72130"/>
                      <a:pt x="6847" y="70368"/>
                      <a:pt x="1096" y="69725"/>
                    </a:cubicBezTo>
                    <a:cubicBezTo>
                      <a:pt x="1108" y="69689"/>
                      <a:pt x="1048" y="68653"/>
                      <a:pt x="989" y="68213"/>
                    </a:cubicBezTo>
                    <a:cubicBezTo>
                      <a:pt x="941" y="67891"/>
                      <a:pt x="917" y="67570"/>
                      <a:pt x="810" y="67272"/>
                    </a:cubicBezTo>
                    <a:cubicBezTo>
                      <a:pt x="822" y="67272"/>
                      <a:pt x="834" y="67260"/>
                      <a:pt x="834" y="67260"/>
                    </a:cubicBezTo>
                    <a:close/>
                    <a:moveTo>
                      <a:pt x="47046" y="1"/>
                    </a:moveTo>
                    <a:cubicBezTo>
                      <a:pt x="46960" y="1"/>
                      <a:pt x="46895" y="69"/>
                      <a:pt x="46840" y="169"/>
                    </a:cubicBezTo>
                    <a:cubicBezTo>
                      <a:pt x="43030" y="7777"/>
                      <a:pt x="41673" y="17063"/>
                      <a:pt x="39577" y="25255"/>
                    </a:cubicBezTo>
                    <a:cubicBezTo>
                      <a:pt x="38446" y="29684"/>
                      <a:pt x="32695" y="48651"/>
                      <a:pt x="32588" y="50782"/>
                    </a:cubicBezTo>
                    <a:cubicBezTo>
                      <a:pt x="32505" y="50841"/>
                      <a:pt x="20765" y="56783"/>
                      <a:pt x="17836" y="58164"/>
                    </a:cubicBezTo>
                    <a:cubicBezTo>
                      <a:pt x="12014" y="60938"/>
                      <a:pt x="5906" y="63402"/>
                      <a:pt x="298" y="66546"/>
                    </a:cubicBezTo>
                    <a:cubicBezTo>
                      <a:pt x="1" y="66700"/>
                      <a:pt x="167" y="67915"/>
                      <a:pt x="167" y="68272"/>
                    </a:cubicBezTo>
                    <a:cubicBezTo>
                      <a:pt x="167" y="68736"/>
                      <a:pt x="167" y="69177"/>
                      <a:pt x="251" y="69641"/>
                    </a:cubicBezTo>
                    <a:cubicBezTo>
                      <a:pt x="275" y="69748"/>
                      <a:pt x="429" y="69963"/>
                      <a:pt x="513" y="69999"/>
                    </a:cubicBezTo>
                    <a:cubicBezTo>
                      <a:pt x="6109" y="71975"/>
                      <a:pt x="12181" y="72927"/>
                      <a:pt x="17931" y="74309"/>
                    </a:cubicBezTo>
                    <a:cubicBezTo>
                      <a:pt x="23920" y="75761"/>
                      <a:pt x="29909" y="77261"/>
                      <a:pt x="35874" y="78797"/>
                    </a:cubicBezTo>
                    <a:cubicBezTo>
                      <a:pt x="47626" y="81809"/>
                      <a:pt x="59496" y="84631"/>
                      <a:pt x="70998" y="88537"/>
                    </a:cubicBezTo>
                    <a:cubicBezTo>
                      <a:pt x="71066" y="88561"/>
                      <a:pt x="71142" y="88583"/>
                      <a:pt x="71234" y="88583"/>
                    </a:cubicBezTo>
                    <a:cubicBezTo>
                      <a:pt x="71368" y="88583"/>
                      <a:pt x="71534" y="88537"/>
                      <a:pt x="71760" y="88382"/>
                    </a:cubicBezTo>
                    <a:cubicBezTo>
                      <a:pt x="76129" y="85238"/>
                      <a:pt x="80880" y="82702"/>
                      <a:pt x="85309" y="79643"/>
                    </a:cubicBezTo>
                    <a:cubicBezTo>
                      <a:pt x="89929" y="76452"/>
                      <a:pt x="99585" y="69963"/>
                      <a:pt x="99632" y="69927"/>
                    </a:cubicBezTo>
                    <a:cubicBezTo>
                      <a:pt x="99858" y="69760"/>
                      <a:pt x="99739" y="68224"/>
                      <a:pt x="99716" y="67689"/>
                    </a:cubicBezTo>
                    <a:lnTo>
                      <a:pt x="99716" y="67689"/>
                    </a:lnTo>
                    <a:cubicBezTo>
                      <a:pt x="99782" y="67692"/>
                      <a:pt x="99848" y="67694"/>
                      <a:pt x="99914" y="67694"/>
                    </a:cubicBezTo>
                    <a:cubicBezTo>
                      <a:pt x="100072" y="67694"/>
                      <a:pt x="100227" y="67685"/>
                      <a:pt x="100370" y="67677"/>
                    </a:cubicBezTo>
                    <a:cubicBezTo>
                      <a:pt x="100525" y="67677"/>
                      <a:pt x="100692" y="67653"/>
                      <a:pt x="100847" y="67629"/>
                    </a:cubicBezTo>
                    <a:cubicBezTo>
                      <a:pt x="101406" y="67570"/>
                      <a:pt x="101490" y="67367"/>
                      <a:pt x="101490" y="67367"/>
                    </a:cubicBezTo>
                    <a:cubicBezTo>
                      <a:pt x="102430" y="65784"/>
                      <a:pt x="104157" y="58259"/>
                      <a:pt x="105335" y="53818"/>
                    </a:cubicBezTo>
                    <a:cubicBezTo>
                      <a:pt x="106550" y="49234"/>
                      <a:pt x="107633" y="44626"/>
                      <a:pt x="108693" y="39995"/>
                    </a:cubicBezTo>
                    <a:cubicBezTo>
                      <a:pt x="109752" y="35363"/>
                      <a:pt x="110765" y="30732"/>
                      <a:pt x="111729" y="26088"/>
                    </a:cubicBezTo>
                    <a:cubicBezTo>
                      <a:pt x="112574" y="22028"/>
                      <a:pt x="113920" y="17730"/>
                      <a:pt x="114229" y="13575"/>
                    </a:cubicBezTo>
                    <a:cubicBezTo>
                      <a:pt x="114301" y="13515"/>
                      <a:pt x="114348" y="13432"/>
                      <a:pt x="114348" y="13325"/>
                    </a:cubicBezTo>
                    <a:cubicBezTo>
                      <a:pt x="114348" y="13265"/>
                      <a:pt x="114313" y="13218"/>
                      <a:pt x="114265" y="13194"/>
                    </a:cubicBezTo>
                    <a:cubicBezTo>
                      <a:pt x="114265" y="13146"/>
                      <a:pt x="114277" y="13111"/>
                      <a:pt x="114277" y="13075"/>
                    </a:cubicBezTo>
                    <a:cubicBezTo>
                      <a:pt x="114289" y="12908"/>
                      <a:pt x="113872" y="12396"/>
                      <a:pt x="113789" y="12241"/>
                    </a:cubicBezTo>
                    <a:cubicBezTo>
                      <a:pt x="113670" y="12015"/>
                      <a:pt x="113110" y="10813"/>
                      <a:pt x="112824" y="10765"/>
                    </a:cubicBezTo>
                    <a:cubicBezTo>
                      <a:pt x="101061" y="8931"/>
                      <a:pt x="89178" y="7122"/>
                      <a:pt x="77439" y="5098"/>
                    </a:cubicBezTo>
                    <a:cubicBezTo>
                      <a:pt x="67438" y="3371"/>
                      <a:pt x="57186" y="990"/>
                      <a:pt x="47066" y="2"/>
                    </a:cubicBezTo>
                    <a:cubicBezTo>
                      <a:pt x="47059" y="1"/>
                      <a:pt x="47052" y="1"/>
                      <a:pt x="4704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311;p50">
                <a:extLst>
                  <a:ext uri="{FF2B5EF4-FFF2-40B4-BE49-F238E27FC236}">
                    <a16:creationId xmlns:a16="http://schemas.microsoft.com/office/drawing/2014/main" id="{A6C539C0-9A9C-4D25-827F-2AAE1AF0EAF4}"/>
                  </a:ext>
                </a:extLst>
              </p:cNvPr>
              <p:cNvSpPr/>
              <p:nvPr/>
            </p:nvSpPr>
            <p:spPr>
              <a:xfrm>
                <a:off x="2944165" y="1631369"/>
                <a:ext cx="1793700" cy="1340375"/>
              </a:xfrm>
              <a:custGeom>
                <a:avLst/>
                <a:gdLst/>
                <a:ahLst/>
                <a:cxnLst/>
                <a:rect l="l" t="t" r="r" b="b"/>
                <a:pathLst>
                  <a:path w="71748" h="53615" extrusionOk="0">
                    <a:moveTo>
                      <a:pt x="11645" y="691"/>
                    </a:moveTo>
                    <a:cubicBezTo>
                      <a:pt x="16884" y="1537"/>
                      <a:pt x="21623" y="2263"/>
                      <a:pt x="26433" y="3096"/>
                    </a:cubicBezTo>
                    <a:cubicBezTo>
                      <a:pt x="31243" y="3930"/>
                      <a:pt x="36053" y="4763"/>
                      <a:pt x="40875" y="5597"/>
                    </a:cubicBezTo>
                    <a:cubicBezTo>
                      <a:pt x="45804" y="6442"/>
                      <a:pt x="50733" y="7299"/>
                      <a:pt x="55651" y="8157"/>
                    </a:cubicBezTo>
                    <a:cubicBezTo>
                      <a:pt x="60675" y="9026"/>
                      <a:pt x="65545" y="10419"/>
                      <a:pt x="70629" y="10693"/>
                    </a:cubicBezTo>
                    <a:cubicBezTo>
                      <a:pt x="68533" y="17979"/>
                      <a:pt x="66866" y="25254"/>
                      <a:pt x="64878" y="32457"/>
                    </a:cubicBezTo>
                    <a:cubicBezTo>
                      <a:pt x="63068" y="39137"/>
                      <a:pt x="61139" y="45899"/>
                      <a:pt x="59615" y="52674"/>
                    </a:cubicBezTo>
                    <a:cubicBezTo>
                      <a:pt x="54650" y="51626"/>
                      <a:pt x="49721" y="50578"/>
                      <a:pt x="44828" y="49519"/>
                    </a:cubicBezTo>
                    <a:cubicBezTo>
                      <a:pt x="39791" y="48435"/>
                      <a:pt x="34743" y="47328"/>
                      <a:pt x="29719" y="46233"/>
                    </a:cubicBezTo>
                    <a:cubicBezTo>
                      <a:pt x="24837" y="45173"/>
                      <a:pt x="19932" y="44101"/>
                      <a:pt x="15062" y="43042"/>
                    </a:cubicBezTo>
                    <a:cubicBezTo>
                      <a:pt x="10443" y="42042"/>
                      <a:pt x="5740" y="40696"/>
                      <a:pt x="965" y="39803"/>
                    </a:cubicBezTo>
                    <a:cubicBezTo>
                      <a:pt x="3120" y="33326"/>
                      <a:pt x="4323" y="26849"/>
                      <a:pt x="6109" y="20253"/>
                    </a:cubicBezTo>
                    <a:cubicBezTo>
                      <a:pt x="7918" y="13633"/>
                      <a:pt x="10276" y="7395"/>
                      <a:pt x="11645" y="691"/>
                    </a:cubicBezTo>
                    <a:close/>
                    <a:moveTo>
                      <a:pt x="11466" y="1"/>
                    </a:moveTo>
                    <a:cubicBezTo>
                      <a:pt x="11371" y="1"/>
                      <a:pt x="10800" y="1787"/>
                      <a:pt x="10478" y="2608"/>
                    </a:cubicBezTo>
                    <a:cubicBezTo>
                      <a:pt x="8252" y="8335"/>
                      <a:pt x="6787" y="14538"/>
                      <a:pt x="5120" y="20396"/>
                    </a:cubicBezTo>
                    <a:cubicBezTo>
                      <a:pt x="3275" y="26885"/>
                      <a:pt x="1037" y="33576"/>
                      <a:pt x="60" y="40280"/>
                    </a:cubicBezTo>
                    <a:cubicBezTo>
                      <a:pt x="1" y="40696"/>
                      <a:pt x="1382" y="40780"/>
                      <a:pt x="2049" y="40923"/>
                    </a:cubicBezTo>
                    <a:cubicBezTo>
                      <a:pt x="6430" y="41815"/>
                      <a:pt x="10955" y="42970"/>
                      <a:pt x="15253" y="43923"/>
                    </a:cubicBezTo>
                    <a:lnTo>
                      <a:pt x="30338" y="47269"/>
                    </a:lnTo>
                    <a:cubicBezTo>
                      <a:pt x="35219" y="48352"/>
                      <a:pt x="40101" y="49435"/>
                      <a:pt x="44983" y="50519"/>
                    </a:cubicBezTo>
                    <a:cubicBezTo>
                      <a:pt x="49781" y="51579"/>
                      <a:pt x="54770" y="53150"/>
                      <a:pt x="59651" y="53615"/>
                    </a:cubicBezTo>
                    <a:cubicBezTo>
                      <a:pt x="59655" y="53615"/>
                      <a:pt x="59659" y="53615"/>
                      <a:pt x="59663" y="53615"/>
                    </a:cubicBezTo>
                    <a:cubicBezTo>
                      <a:pt x="59864" y="53615"/>
                      <a:pt x="60426" y="53324"/>
                      <a:pt x="60496" y="53103"/>
                    </a:cubicBezTo>
                    <a:cubicBezTo>
                      <a:pt x="61651" y="49709"/>
                      <a:pt x="62330" y="46090"/>
                      <a:pt x="63235" y="42625"/>
                    </a:cubicBezTo>
                    <a:cubicBezTo>
                      <a:pt x="64152" y="39053"/>
                      <a:pt x="65080" y="35469"/>
                      <a:pt x="66033" y="31874"/>
                    </a:cubicBezTo>
                    <a:cubicBezTo>
                      <a:pt x="67664" y="25623"/>
                      <a:pt x="69867" y="19337"/>
                      <a:pt x="71093" y="12955"/>
                    </a:cubicBezTo>
                    <a:cubicBezTo>
                      <a:pt x="71224" y="12229"/>
                      <a:pt x="71748" y="10050"/>
                      <a:pt x="71379" y="9943"/>
                    </a:cubicBezTo>
                    <a:cubicBezTo>
                      <a:pt x="66819" y="8573"/>
                      <a:pt x="61758" y="8192"/>
                      <a:pt x="57056" y="7395"/>
                    </a:cubicBezTo>
                    <a:cubicBezTo>
                      <a:pt x="51983" y="6549"/>
                      <a:pt x="46911" y="5692"/>
                      <a:pt x="41827" y="4823"/>
                    </a:cubicBezTo>
                    <a:cubicBezTo>
                      <a:pt x="36910" y="3989"/>
                      <a:pt x="31981" y="3156"/>
                      <a:pt x="27040" y="2323"/>
                    </a:cubicBezTo>
                    <a:cubicBezTo>
                      <a:pt x="22444" y="1549"/>
                      <a:pt x="17622" y="334"/>
                      <a:pt x="12919" y="60"/>
                    </a:cubicBezTo>
                    <a:cubicBezTo>
                      <a:pt x="12526" y="48"/>
                      <a:pt x="11514" y="1"/>
                      <a:pt x="11466" y="1"/>
                    </a:cubicBez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822"/>
        <p:cNvGrpSpPr/>
        <p:nvPr/>
      </p:nvGrpSpPr>
      <p:grpSpPr>
        <a:xfrm>
          <a:off x="0" y="0"/>
          <a:ext cx="0" cy="0"/>
          <a:chOff x="0" y="0"/>
          <a:chExt cx="0" cy="0"/>
        </a:xfrm>
      </p:grpSpPr>
      <p:sp>
        <p:nvSpPr>
          <p:cNvPr id="823" name="Google Shape;823;p54"/>
          <p:cNvSpPr txBox="1">
            <a:spLocks noGrp="1"/>
          </p:cNvSpPr>
          <p:nvPr>
            <p:ph type="title"/>
          </p:nvPr>
        </p:nvSpPr>
        <p:spPr>
          <a:xfrm>
            <a:off x="392910" y="260675"/>
            <a:ext cx="5106313" cy="1918570"/>
          </a:xfrm>
          <a:prstGeom prst="rect">
            <a:avLst/>
          </a:prstGeom>
        </p:spPr>
        <p:txBody>
          <a:bodyPr spcFirstLastPara="1" wrap="square" lIns="91425" tIns="91425" rIns="91425" bIns="91425" anchor="ctr" anchorCtr="0">
            <a:noAutofit/>
          </a:bodyPr>
          <a:lstStyle/>
          <a:p>
            <a:pPr lvl="0"/>
            <a:r>
              <a:rPr lang="en-US" sz="2400"/>
              <a:t>5. </a:t>
            </a:r>
            <a:r>
              <a:rPr lang="vi-VN" sz="2400"/>
              <a:t>Xác định trước cách khắc phục những trở ngại mà bạn sẽ phải đối mặt.</a:t>
            </a:r>
            <a:endParaRPr lang="vi-VN" sz="2400">
              <a:solidFill>
                <a:schemeClr val="dk2"/>
              </a:solidFill>
            </a:endParaRPr>
          </a:p>
        </p:txBody>
      </p:sp>
      <p:grpSp>
        <p:nvGrpSpPr>
          <p:cNvPr id="1720" name="Group 1719">
            <a:extLst>
              <a:ext uri="{FF2B5EF4-FFF2-40B4-BE49-F238E27FC236}">
                <a16:creationId xmlns:a16="http://schemas.microsoft.com/office/drawing/2014/main" id="{E920FB52-6984-4460-878D-F5553D60E13A}"/>
              </a:ext>
            </a:extLst>
          </p:cNvPr>
          <p:cNvGrpSpPr/>
          <p:nvPr/>
        </p:nvGrpSpPr>
        <p:grpSpPr>
          <a:xfrm>
            <a:off x="4809143" y="886223"/>
            <a:ext cx="4000826" cy="3371053"/>
            <a:chOff x="4277515" y="945096"/>
            <a:chExt cx="4000826" cy="3371053"/>
          </a:xfrm>
        </p:grpSpPr>
        <p:grpSp>
          <p:nvGrpSpPr>
            <p:cNvPr id="3" name="Google Shape;10073;p40">
              <a:extLst>
                <a:ext uri="{FF2B5EF4-FFF2-40B4-BE49-F238E27FC236}">
                  <a16:creationId xmlns:a16="http://schemas.microsoft.com/office/drawing/2014/main" id="{859EACD8-C539-4939-B648-E429EA141C88}"/>
                </a:ext>
              </a:extLst>
            </p:cNvPr>
            <p:cNvGrpSpPr/>
            <p:nvPr/>
          </p:nvGrpSpPr>
          <p:grpSpPr>
            <a:xfrm flipH="1">
              <a:off x="4353715" y="945096"/>
              <a:ext cx="3924626" cy="3371053"/>
              <a:chOff x="1774025" y="1561325"/>
              <a:chExt cx="2297925" cy="1973800"/>
            </a:xfrm>
          </p:grpSpPr>
          <p:sp>
            <p:nvSpPr>
              <p:cNvPr id="4" name="Google Shape;10074;p40">
                <a:extLst>
                  <a:ext uri="{FF2B5EF4-FFF2-40B4-BE49-F238E27FC236}">
                    <a16:creationId xmlns:a16="http://schemas.microsoft.com/office/drawing/2014/main" id="{ADE6C35D-D658-497E-93DF-3840654859F9}"/>
                  </a:ext>
                </a:extLst>
              </p:cNvPr>
              <p:cNvSpPr/>
              <p:nvPr/>
            </p:nvSpPr>
            <p:spPr>
              <a:xfrm>
                <a:off x="1774025" y="1711350"/>
                <a:ext cx="2297925" cy="1654700"/>
              </a:xfrm>
              <a:custGeom>
                <a:avLst/>
                <a:gdLst/>
                <a:ahLst/>
                <a:cxnLst/>
                <a:rect l="l" t="t" r="r" b="b"/>
                <a:pathLst>
                  <a:path w="91917" h="66188" extrusionOk="0">
                    <a:moveTo>
                      <a:pt x="4775" y="39410"/>
                    </a:moveTo>
                    <a:cubicBezTo>
                      <a:pt x="4084" y="38529"/>
                      <a:pt x="3453" y="37731"/>
                      <a:pt x="2798" y="36922"/>
                    </a:cubicBezTo>
                    <a:cubicBezTo>
                      <a:pt x="2691" y="36803"/>
                      <a:pt x="2512" y="36743"/>
                      <a:pt x="2393" y="36624"/>
                    </a:cubicBezTo>
                    <a:cubicBezTo>
                      <a:pt x="2298" y="36505"/>
                      <a:pt x="2191" y="36350"/>
                      <a:pt x="2191" y="36207"/>
                    </a:cubicBezTo>
                    <a:cubicBezTo>
                      <a:pt x="2179" y="35838"/>
                      <a:pt x="2203" y="35469"/>
                      <a:pt x="2251" y="35100"/>
                    </a:cubicBezTo>
                    <a:cubicBezTo>
                      <a:pt x="2274" y="34779"/>
                      <a:pt x="2251" y="34529"/>
                      <a:pt x="2012" y="34302"/>
                    </a:cubicBezTo>
                    <a:cubicBezTo>
                      <a:pt x="1953" y="34267"/>
                      <a:pt x="1917" y="34160"/>
                      <a:pt x="1893" y="34100"/>
                    </a:cubicBezTo>
                    <a:lnTo>
                      <a:pt x="1965" y="34029"/>
                    </a:lnTo>
                    <a:cubicBezTo>
                      <a:pt x="2072" y="34088"/>
                      <a:pt x="2167" y="34148"/>
                      <a:pt x="2310" y="34219"/>
                    </a:cubicBezTo>
                    <a:cubicBezTo>
                      <a:pt x="2405" y="33290"/>
                      <a:pt x="2501" y="32374"/>
                      <a:pt x="2620" y="31362"/>
                    </a:cubicBezTo>
                    <a:cubicBezTo>
                      <a:pt x="2453" y="31290"/>
                      <a:pt x="2155" y="31231"/>
                      <a:pt x="1953" y="31052"/>
                    </a:cubicBezTo>
                    <a:cubicBezTo>
                      <a:pt x="1786" y="30909"/>
                      <a:pt x="1620" y="30647"/>
                      <a:pt x="1655" y="30469"/>
                    </a:cubicBezTo>
                    <a:cubicBezTo>
                      <a:pt x="1834" y="29171"/>
                      <a:pt x="2072" y="27873"/>
                      <a:pt x="2274" y="26599"/>
                    </a:cubicBezTo>
                    <a:cubicBezTo>
                      <a:pt x="2310" y="26432"/>
                      <a:pt x="2274" y="26242"/>
                      <a:pt x="2358" y="26087"/>
                    </a:cubicBezTo>
                    <a:cubicBezTo>
                      <a:pt x="2429" y="25944"/>
                      <a:pt x="2560" y="25766"/>
                      <a:pt x="2703" y="25718"/>
                    </a:cubicBezTo>
                    <a:cubicBezTo>
                      <a:pt x="3560" y="25432"/>
                      <a:pt x="4406" y="25170"/>
                      <a:pt x="5263" y="24932"/>
                    </a:cubicBezTo>
                    <a:cubicBezTo>
                      <a:pt x="6549" y="24575"/>
                      <a:pt x="7823" y="24265"/>
                      <a:pt x="9109" y="23932"/>
                    </a:cubicBezTo>
                    <a:cubicBezTo>
                      <a:pt x="9156" y="23920"/>
                      <a:pt x="9180" y="23884"/>
                      <a:pt x="9228" y="23873"/>
                    </a:cubicBezTo>
                    <a:cubicBezTo>
                      <a:pt x="8751" y="23087"/>
                      <a:pt x="8275" y="22301"/>
                      <a:pt x="7787" y="21527"/>
                    </a:cubicBezTo>
                    <a:cubicBezTo>
                      <a:pt x="7727" y="21432"/>
                      <a:pt x="7608" y="21372"/>
                      <a:pt x="7501" y="21325"/>
                    </a:cubicBezTo>
                    <a:cubicBezTo>
                      <a:pt x="6882" y="21063"/>
                      <a:pt x="6227" y="20825"/>
                      <a:pt x="5608" y="20527"/>
                    </a:cubicBezTo>
                    <a:cubicBezTo>
                      <a:pt x="5168" y="20313"/>
                      <a:pt x="4751" y="20051"/>
                      <a:pt x="4358" y="19753"/>
                    </a:cubicBezTo>
                    <a:cubicBezTo>
                      <a:pt x="4179" y="19622"/>
                      <a:pt x="4036" y="19348"/>
                      <a:pt x="3989" y="19110"/>
                    </a:cubicBezTo>
                    <a:cubicBezTo>
                      <a:pt x="3679" y="17836"/>
                      <a:pt x="3644" y="16538"/>
                      <a:pt x="3846" y="15241"/>
                    </a:cubicBezTo>
                    <a:cubicBezTo>
                      <a:pt x="3929" y="14562"/>
                      <a:pt x="4322" y="14002"/>
                      <a:pt x="4834" y="13574"/>
                    </a:cubicBezTo>
                    <a:cubicBezTo>
                      <a:pt x="4977" y="13455"/>
                      <a:pt x="5168" y="13395"/>
                      <a:pt x="5346" y="13347"/>
                    </a:cubicBezTo>
                    <a:cubicBezTo>
                      <a:pt x="8049" y="12597"/>
                      <a:pt x="10775" y="11859"/>
                      <a:pt x="13490" y="11085"/>
                    </a:cubicBezTo>
                    <a:cubicBezTo>
                      <a:pt x="16705" y="10169"/>
                      <a:pt x="19896" y="9216"/>
                      <a:pt x="23098" y="8252"/>
                    </a:cubicBezTo>
                    <a:cubicBezTo>
                      <a:pt x="27325" y="6978"/>
                      <a:pt x="31552" y="5668"/>
                      <a:pt x="35790" y="4406"/>
                    </a:cubicBezTo>
                    <a:cubicBezTo>
                      <a:pt x="38981" y="3453"/>
                      <a:pt x="42160" y="2537"/>
                      <a:pt x="45351" y="1608"/>
                    </a:cubicBezTo>
                    <a:cubicBezTo>
                      <a:pt x="46589" y="1251"/>
                      <a:pt x="47840" y="941"/>
                      <a:pt x="49090" y="596"/>
                    </a:cubicBezTo>
                    <a:cubicBezTo>
                      <a:pt x="49161" y="584"/>
                      <a:pt x="49233" y="548"/>
                      <a:pt x="49328" y="524"/>
                    </a:cubicBezTo>
                    <a:cubicBezTo>
                      <a:pt x="49828" y="346"/>
                      <a:pt x="50340" y="48"/>
                      <a:pt x="50852" y="36"/>
                    </a:cubicBezTo>
                    <a:cubicBezTo>
                      <a:pt x="51364" y="1"/>
                      <a:pt x="51900" y="239"/>
                      <a:pt x="52400" y="370"/>
                    </a:cubicBezTo>
                    <a:cubicBezTo>
                      <a:pt x="55602" y="1179"/>
                      <a:pt x="58793" y="2001"/>
                      <a:pt x="61984" y="2799"/>
                    </a:cubicBezTo>
                    <a:cubicBezTo>
                      <a:pt x="66485" y="3918"/>
                      <a:pt x="70962" y="5049"/>
                      <a:pt x="75474" y="6132"/>
                    </a:cubicBezTo>
                    <a:cubicBezTo>
                      <a:pt x="79070" y="7013"/>
                      <a:pt x="82701" y="7835"/>
                      <a:pt x="86321" y="8645"/>
                    </a:cubicBezTo>
                    <a:cubicBezTo>
                      <a:pt x="87368" y="8883"/>
                      <a:pt x="88416" y="9026"/>
                      <a:pt x="89464" y="9264"/>
                    </a:cubicBezTo>
                    <a:cubicBezTo>
                      <a:pt x="89892" y="9347"/>
                      <a:pt x="90309" y="9561"/>
                      <a:pt x="90714" y="9764"/>
                    </a:cubicBezTo>
                    <a:cubicBezTo>
                      <a:pt x="90845" y="9823"/>
                      <a:pt x="90952" y="10049"/>
                      <a:pt x="90952" y="10192"/>
                    </a:cubicBezTo>
                    <a:cubicBezTo>
                      <a:pt x="90952" y="10264"/>
                      <a:pt x="90714" y="10371"/>
                      <a:pt x="90559" y="10430"/>
                    </a:cubicBezTo>
                    <a:cubicBezTo>
                      <a:pt x="90012" y="10657"/>
                      <a:pt x="89452" y="10883"/>
                      <a:pt x="88880" y="11109"/>
                    </a:cubicBezTo>
                    <a:cubicBezTo>
                      <a:pt x="88833" y="11121"/>
                      <a:pt x="88809" y="11264"/>
                      <a:pt x="88821" y="11347"/>
                    </a:cubicBezTo>
                    <a:cubicBezTo>
                      <a:pt x="88892" y="12181"/>
                      <a:pt x="88999" y="13014"/>
                      <a:pt x="89071" y="13848"/>
                    </a:cubicBezTo>
                    <a:cubicBezTo>
                      <a:pt x="89095" y="14086"/>
                      <a:pt x="89166" y="14205"/>
                      <a:pt x="89392" y="14276"/>
                    </a:cubicBezTo>
                    <a:cubicBezTo>
                      <a:pt x="90000" y="14479"/>
                      <a:pt x="90595" y="14693"/>
                      <a:pt x="91190" y="14919"/>
                    </a:cubicBezTo>
                    <a:cubicBezTo>
                      <a:pt x="91369" y="14979"/>
                      <a:pt x="91547" y="15050"/>
                      <a:pt x="91678" y="15169"/>
                    </a:cubicBezTo>
                    <a:cubicBezTo>
                      <a:pt x="91917" y="15372"/>
                      <a:pt x="91857" y="15657"/>
                      <a:pt x="91559" y="15705"/>
                    </a:cubicBezTo>
                    <a:cubicBezTo>
                      <a:pt x="89809" y="15991"/>
                      <a:pt x="88202" y="16729"/>
                      <a:pt x="86547" y="17336"/>
                    </a:cubicBezTo>
                    <a:cubicBezTo>
                      <a:pt x="84654" y="18039"/>
                      <a:pt x="82796" y="18824"/>
                      <a:pt x="80915" y="19574"/>
                    </a:cubicBezTo>
                    <a:cubicBezTo>
                      <a:pt x="80784" y="19634"/>
                      <a:pt x="80653" y="19693"/>
                      <a:pt x="80475" y="19777"/>
                    </a:cubicBezTo>
                    <a:cubicBezTo>
                      <a:pt x="81153" y="20253"/>
                      <a:pt x="81784" y="20717"/>
                      <a:pt x="82439" y="21146"/>
                    </a:cubicBezTo>
                    <a:cubicBezTo>
                      <a:pt x="84273" y="22396"/>
                      <a:pt x="86118" y="23634"/>
                      <a:pt x="87964" y="24873"/>
                    </a:cubicBezTo>
                    <a:cubicBezTo>
                      <a:pt x="88023" y="24920"/>
                      <a:pt x="88118" y="24956"/>
                      <a:pt x="88154" y="25016"/>
                    </a:cubicBezTo>
                    <a:cubicBezTo>
                      <a:pt x="88202" y="25111"/>
                      <a:pt x="88261" y="25254"/>
                      <a:pt x="88214" y="25337"/>
                    </a:cubicBezTo>
                    <a:cubicBezTo>
                      <a:pt x="88154" y="25420"/>
                      <a:pt x="88023" y="25480"/>
                      <a:pt x="87904" y="25480"/>
                    </a:cubicBezTo>
                    <a:cubicBezTo>
                      <a:pt x="87428" y="25492"/>
                      <a:pt x="86952" y="25480"/>
                      <a:pt x="86487" y="25480"/>
                    </a:cubicBezTo>
                    <a:cubicBezTo>
                      <a:pt x="86380" y="25778"/>
                      <a:pt x="86487" y="25897"/>
                      <a:pt x="86678" y="26016"/>
                    </a:cubicBezTo>
                    <a:cubicBezTo>
                      <a:pt x="87535" y="26563"/>
                      <a:pt x="88416" y="27147"/>
                      <a:pt x="89285" y="27718"/>
                    </a:cubicBezTo>
                    <a:cubicBezTo>
                      <a:pt x="89369" y="27778"/>
                      <a:pt x="89476" y="27849"/>
                      <a:pt x="89547" y="27933"/>
                    </a:cubicBezTo>
                    <a:cubicBezTo>
                      <a:pt x="89773" y="28230"/>
                      <a:pt x="89666" y="28492"/>
                      <a:pt x="89297" y="28528"/>
                    </a:cubicBezTo>
                    <a:cubicBezTo>
                      <a:pt x="87285" y="28754"/>
                      <a:pt x="85273" y="29004"/>
                      <a:pt x="83273" y="29183"/>
                    </a:cubicBezTo>
                    <a:cubicBezTo>
                      <a:pt x="81868" y="29302"/>
                      <a:pt x="80475" y="29326"/>
                      <a:pt x="79070" y="29409"/>
                    </a:cubicBezTo>
                    <a:cubicBezTo>
                      <a:pt x="78474" y="29457"/>
                      <a:pt x="77879" y="29576"/>
                      <a:pt x="77177" y="29683"/>
                    </a:cubicBezTo>
                    <a:cubicBezTo>
                      <a:pt x="77379" y="29814"/>
                      <a:pt x="77498" y="29921"/>
                      <a:pt x="77617" y="29992"/>
                    </a:cubicBezTo>
                    <a:cubicBezTo>
                      <a:pt x="80082" y="31624"/>
                      <a:pt x="82558" y="33267"/>
                      <a:pt x="85011" y="34898"/>
                    </a:cubicBezTo>
                    <a:cubicBezTo>
                      <a:pt x="85451" y="35195"/>
                      <a:pt x="85868" y="35541"/>
                      <a:pt x="86309" y="35838"/>
                    </a:cubicBezTo>
                    <a:cubicBezTo>
                      <a:pt x="86463" y="35957"/>
                      <a:pt x="86666" y="36017"/>
                      <a:pt x="86844" y="36112"/>
                    </a:cubicBezTo>
                    <a:cubicBezTo>
                      <a:pt x="86916" y="36148"/>
                      <a:pt x="87023" y="36231"/>
                      <a:pt x="87023" y="36291"/>
                    </a:cubicBezTo>
                    <a:cubicBezTo>
                      <a:pt x="87023" y="36362"/>
                      <a:pt x="86928" y="36493"/>
                      <a:pt x="86856" y="36505"/>
                    </a:cubicBezTo>
                    <a:cubicBezTo>
                      <a:pt x="86523" y="36565"/>
                      <a:pt x="86202" y="36600"/>
                      <a:pt x="85868" y="36648"/>
                    </a:cubicBezTo>
                    <a:cubicBezTo>
                      <a:pt x="85630" y="36672"/>
                      <a:pt x="85392" y="36719"/>
                      <a:pt x="85142" y="36731"/>
                    </a:cubicBezTo>
                    <a:cubicBezTo>
                      <a:pt x="84892" y="36731"/>
                      <a:pt x="84844" y="36850"/>
                      <a:pt x="84856" y="37088"/>
                    </a:cubicBezTo>
                    <a:cubicBezTo>
                      <a:pt x="84904" y="38589"/>
                      <a:pt x="84939" y="40077"/>
                      <a:pt x="84975" y="41589"/>
                    </a:cubicBezTo>
                    <a:cubicBezTo>
                      <a:pt x="84975" y="41732"/>
                      <a:pt x="85059" y="41922"/>
                      <a:pt x="85154" y="42041"/>
                    </a:cubicBezTo>
                    <a:cubicBezTo>
                      <a:pt x="85570" y="42518"/>
                      <a:pt x="86023" y="42982"/>
                      <a:pt x="86452" y="43458"/>
                    </a:cubicBezTo>
                    <a:cubicBezTo>
                      <a:pt x="86618" y="43637"/>
                      <a:pt x="86809" y="43851"/>
                      <a:pt x="86642" y="44149"/>
                    </a:cubicBezTo>
                    <a:cubicBezTo>
                      <a:pt x="86630" y="44173"/>
                      <a:pt x="86678" y="44232"/>
                      <a:pt x="86702" y="44280"/>
                    </a:cubicBezTo>
                    <a:cubicBezTo>
                      <a:pt x="86821" y="44506"/>
                      <a:pt x="86725" y="44661"/>
                      <a:pt x="86463" y="44697"/>
                    </a:cubicBezTo>
                    <a:cubicBezTo>
                      <a:pt x="86130" y="44720"/>
                      <a:pt x="85785" y="44756"/>
                      <a:pt x="85451" y="44816"/>
                    </a:cubicBezTo>
                    <a:cubicBezTo>
                      <a:pt x="83487" y="45185"/>
                      <a:pt x="81510" y="45566"/>
                      <a:pt x="79546" y="45959"/>
                    </a:cubicBezTo>
                    <a:cubicBezTo>
                      <a:pt x="79308" y="46006"/>
                      <a:pt x="79070" y="46006"/>
                      <a:pt x="78951" y="46292"/>
                    </a:cubicBezTo>
                    <a:cubicBezTo>
                      <a:pt x="78927" y="46375"/>
                      <a:pt x="78760" y="46399"/>
                      <a:pt x="78665" y="46471"/>
                    </a:cubicBezTo>
                    <a:cubicBezTo>
                      <a:pt x="74343" y="48757"/>
                      <a:pt x="69997" y="51007"/>
                      <a:pt x="65711" y="53376"/>
                    </a:cubicBezTo>
                    <a:cubicBezTo>
                      <a:pt x="61865" y="55484"/>
                      <a:pt x="58103" y="57746"/>
                      <a:pt x="54293" y="59925"/>
                    </a:cubicBezTo>
                    <a:cubicBezTo>
                      <a:pt x="50852" y="61901"/>
                      <a:pt x="47387" y="63830"/>
                      <a:pt x="43946" y="65830"/>
                    </a:cubicBezTo>
                    <a:cubicBezTo>
                      <a:pt x="43339" y="66187"/>
                      <a:pt x="42791" y="66187"/>
                      <a:pt x="42160" y="65961"/>
                    </a:cubicBezTo>
                    <a:cubicBezTo>
                      <a:pt x="35433" y="63520"/>
                      <a:pt x="28623" y="61353"/>
                      <a:pt x="21741" y="59353"/>
                    </a:cubicBezTo>
                    <a:cubicBezTo>
                      <a:pt x="16657" y="57877"/>
                      <a:pt x="11609" y="56234"/>
                      <a:pt x="6549" y="54650"/>
                    </a:cubicBezTo>
                    <a:cubicBezTo>
                      <a:pt x="4608" y="54043"/>
                      <a:pt x="2679" y="53412"/>
                      <a:pt x="738" y="52805"/>
                    </a:cubicBezTo>
                    <a:cubicBezTo>
                      <a:pt x="179" y="52626"/>
                      <a:pt x="84" y="52448"/>
                      <a:pt x="84" y="51852"/>
                    </a:cubicBezTo>
                    <a:cubicBezTo>
                      <a:pt x="84" y="51066"/>
                      <a:pt x="0" y="50281"/>
                      <a:pt x="72" y="49483"/>
                    </a:cubicBezTo>
                    <a:cubicBezTo>
                      <a:pt x="226" y="47542"/>
                      <a:pt x="417" y="45578"/>
                      <a:pt x="643" y="43625"/>
                    </a:cubicBezTo>
                    <a:cubicBezTo>
                      <a:pt x="679" y="43232"/>
                      <a:pt x="953" y="42851"/>
                      <a:pt x="1203" y="42542"/>
                    </a:cubicBezTo>
                    <a:cubicBezTo>
                      <a:pt x="1536" y="42137"/>
                      <a:pt x="1953" y="41803"/>
                      <a:pt x="2322" y="41434"/>
                    </a:cubicBezTo>
                    <a:cubicBezTo>
                      <a:pt x="2453" y="41303"/>
                      <a:pt x="2548" y="41137"/>
                      <a:pt x="2667" y="40994"/>
                    </a:cubicBezTo>
                    <a:cubicBezTo>
                      <a:pt x="2679" y="40958"/>
                      <a:pt x="2703" y="40934"/>
                      <a:pt x="2739" y="40910"/>
                    </a:cubicBezTo>
                    <a:cubicBezTo>
                      <a:pt x="3513" y="40613"/>
                      <a:pt x="3989" y="39815"/>
                      <a:pt x="4775" y="39410"/>
                    </a:cubicBezTo>
                    <a:close/>
                    <a:moveTo>
                      <a:pt x="76736" y="45613"/>
                    </a:moveTo>
                    <a:cubicBezTo>
                      <a:pt x="76688" y="45637"/>
                      <a:pt x="76665" y="45673"/>
                      <a:pt x="76617" y="45673"/>
                    </a:cubicBezTo>
                    <a:cubicBezTo>
                      <a:pt x="75950" y="45720"/>
                      <a:pt x="75260" y="45732"/>
                      <a:pt x="74605" y="45804"/>
                    </a:cubicBezTo>
                    <a:cubicBezTo>
                      <a:pt x="73259" y="45959"/>
                      <a:pt x="71890" y="46149"/>
                      <a:pt x="70533" y="46316"/>
                    </a:cubicBezTo>
                    <a:cubicBezTo>
                      <a:pt x="70497" y="46316"/>
                      <a:pt x="70461" y="46340"/>
                      <a:pt x="70378" y="46387"/>
                    </a:cubicBezTo>
                    <a:cubicBezTo>
                      <a:pt x="70497" y="46423"/>
                      <a:pt x="70581" y="46435"/>
                      <a:pt x="70652" y="46447"/>
                    </a:cubicBezTo>
                    <a:lnTo>
                      <a:pt x="70652" y="46518"/>
                    </a:lnTo>
                    <a:cubicBezTo>
                      <a:pt x="69842" y="46578"/>
                      <a:pt x="69045" y="46637"/>
                      <a:pt x="68318" y="46685"/>
                    </a:cubicBezTo>
                    <a:cubicBezTo>
                      <a:pt x="68295" y="46685"/>
                      <a:pt x="68354" y="46697"/>
                      <a:pt x="68414" y="46721"/>
                    </a:cubicBezTo>
                    <a:lnTo>
                      <a:pt x="68414" y="46756"/>
                    </a:lnTo>
                    <a:cubicBezTo>
                      <a:pt x="68152" y="46744"/>
                      <a:pt x="67878" y="46721"/>
                      <a:pt x="67628" y="46697"/>
                    </a:cubicBezTo>
                    <a:cubicBezTo>
                      <a:pt x="67628" y="46721"/>
                      <a:pt x="67628" y="46733"/>
                      <a:pt x="67616" y="46744"/>
                    </a:cubicBezTo>
                    <a:cubicBezTo>
                      <a:pt x="67687" y="46756"/>
                      <a:pt x="67783" y="46756"/>
                      <a:pt x="67854" y="46780"/>
                    </a:cubicBezTo>
                    <a:cubicBezTo>
                      <a:pt x="65842" y="46935"/>
                      <a:pt x="63865" y="47209"/>
                      <a:pt x="61925" y="47780"/>
                    </a:cubicBezTo>
                    <a:cubicBezTo>
                      <a:pt x="65913" y="47221"/>
                      <a:pt x="69902" y="46673"/>
                      <a:pt x="73879" y="46137"/>
                    </a:cubicBezTo>
                    <a:cubicBezTo>
                      <a:pt x="73879" y="46125"/>
                      <a:pt x="73867" y="46090"/>
                      <a:pt x="73867" y="46078"/>
                    </a:cubicBezTo>
                    <a:cubicBezTo>
                      <a:pt x="73819" y="46066"/>
                      <a:pt x="73795" y="46042"/>
                      <a:pt x="73855" y="46066"/>
                    </a:cubicBezTo>
                    <a:cubicBezTo>
                      <a:pt x="74772" y="45947"/>
                      <a:pt x="75760" y="45780"/>
                      <a:pt x="76736" y="45613"/>
                    </a:cubicBezTo>
                    <a:cubicBezTo>
                      <a:pt x="76903" y="45613"/>
                      <a:pt x="77081" y="45661"/>
                      <a:pt x="77248" y="45637"/>
                    </a:cubicBezTo>
                    <a:cubicBezTo>
                      <a:pt x="78879" y="45363"/>
                      <a:pt x="80522" y="45078"/>
                      <a:pt x="82141" y="44804"/>
                    </a:cubicBezTo>
                    <a:cubicBezTo>
                      <a:pt x="82272" y="44768"/>
                      <a:pt x="82403" y="44708"/>
                      <a:pt x="82618" y="44649"/>
                    </a:cubicBezTo>
                    <a:cubicBezTo>
                      <a:pt x="82511" y="44613"/>
                      <a:pt x="82487" y="44613"/>
                      <a:pt x="82463" y="44613"/>
                    </a:cubicBezTo>
                    <a:cubicBezTo>
                      <a:pt x="80653" y="44911"/>
                      <a:pt x="78820" y="45197"/>
                      <a:pt x="77010" y="45494"/>
                    </a:cubicBezTo>
                    <a:cubicBezTo>
                      <a:pt x="76915" y="45518"/>
                      <a:pt x="76831" y="45590"/>
                      <a:pt x="76736" y="45613"/>
                    </a:cubicBezTo>
                    <a:close/>
                    <a:moveTo>
                      <a:pt x="34695" y="60115"/>
                    </a:moveTo>
                    <a:cubicBezTo>
                      <a:pt x="34778" y="59889"/>
                      <a:pt x="34862" y="59686"/>
                      <a:pt x="34945" y="59425"/>
                    </a:cubicBezTo>
                    <a:lnTo>
                      <a:pt x="34945" y="62639"/>
                    </a:lnTo>
                    <a:cubicBezTo>
                      <a:pt x="34993" y="61496"/>
                      <a:pt x="35017" y="60353"/>
                      <a:pt x="35314" y="59222"/>
                    </a:cubicBezTo>
                    <a:cubicBezTo>
                      <a:pt x="35255" y="59889"/>
                      <a:pt x="35195" y="60544"/>
                      <a:pt x="35159" y="61210"/>
                    </a:cubicBezTo>
                    <a:cubicBezTo>
                      <a:pt x="35398" y="59889"/>
                      <a:pt x="35707" y="58603"/>
                      <a:pt x="36195" y="57353"/>
                    </a:cubicBezTo>
                    <a:cubicBezTo>
                      <a:pt x="36683" y="56115"/>
                      <a:pt x="37255" y="54900"/>
                      <a:pt x="37957" y="53757"/>
                    </a:cubicBezTo>
                    <a:cubicBezTo>
                      <a:pt x="37243" y="54662"/>
                      <a:pt x="36791" y="55769"/>
                      <a:pt x="36231" y="56758"/>
                    </a:cubicBezTo>
                    <a:cubicBezTo>
                      <a:pt x="36183" y="56734"/>
                      <a:pt x="36136" y="56722"/>
                      <a:pt x="36088" y="56686"/>
                    </a:cubicBezTo>
                    <a:cubicBezTo>
                      <a:pt x="36612" y="55674"/>
                      <a:pt x="37148" y="54662"/>
                      <a:pt x="37672" y="53650"/>
                    </a:cubicBezTo>
                    <a:cubicBezTo>
                      <a:pt x="37636" y="53638"/>
                      <a:pt x="37624" y="53626"/>
                      <a:pt x="37600" y="53614"/>
                    </a:cubicBezTo>
                    <a:cubicBezTo>
                      <a:pt x="37100" y="54507"/>
                      <a:pt x="36600" y="55376"/>
                      <a:pt x="36112" y="56269"/>
                    </a:cubicBezTo>
                    <a:cubicBezTo>
                      <a:pt x="36076" y="56257"/>
                      <a:pt x="36064" y="56246"/>
                      <a:pt x="36029" y="56234"/>
                    </a:cubicBezTo>
                    <a:cubicBezTo>
                      <a:pt x="36374" y="55281"/>
                      <a:pt x="36910" y="54424"/>
                      <a:pt x="37434" y="53567"/>
                    </a:cubicBezTo>
                    <a:cubicBezTo>
                      <a:pt x="37386" y="53531"/>
                      <a:pt x="37338" y="53519"/>
                      <a:pt x="37303" y="53507"/>
                    </a:cubicBezTo>
                    <a:cubicBezTo>
                      <a:pt x="36802" y="54448"/>
                      <a:pt x="36314" y="55365"/>
                      <a:pt x="35826" y="56305"/>
                    </a:cubicBezTo>
                    <a:lnTo>
                      <a:pt x="35731" y="56257"/>
                    </a:lnTo>
                    <a:cubicBezTo>
                      <a:pt x="35790" y="56091"/>
                      <a:pt x="35850" y="55936"/>
                      <a:pt x="35898" y="55781"/>
                    </a:cubicBezTo>
                    <a:cubicBezTo>
                      <a:pt x="35767" y="55936"/>
                      <a:pt x="35671" y="56127"/>
                      <a:pt x="35517" y="56210"/>
                    </a:cubicBezTo>
                    <a:cubicBezTo>
                      <a:pt x="35255" y="56353"/>
                      <a:pt x="35398" y="55900"/>
                      <a:pt x="35171" y="55912"/>
                    </a:cubicBezTo>
                    <a:cubicBezTo>
                      <a:pt x="34636" y="57079"/>
                      <a:pt x="34278" y="58282"/>
                      <a:pt x="34338" y="59579"/>
                    </a:cubicBezTo>
                    <a:cubicBezTo>
                      <a:pt x="34374" y="59460"/>
                      <a:pt x="34409" y="59365"/>
                      <a:pt x="34457" y="59270"/>
                    </a:cubicBezTo>
                    <a:cubicBezTo>
                      <a:pt x="34326" y="60353"/>
                      <a:pt x="34338" y="61425"/>
                      <a:pt x="34493" y="62496"/>
                    </a:cubicBezTo>
                    <a:cubicBezTo>
                      <a:pt x="34493" y="61377"/>
                      <a:pt x="34481" y="60258"/>
                      <a:pt x="34731" y="59163"/>
                    </a:cubicBezTo>
                    <a:cubicBezTo>
                      <a:pt x="34778" y="59186"/>
                      <a:pt x="34790" y="59210"/>
                      <a:pt x="34778" y="59222"/>
                    </a:cubicBezTo>
                    <a:lnTo>
                      <a:pt x="34695" y="60115"/>
                    </a:lnTo>
                    <a:lnTo>
                      <a:pt x="34695" y="62568"/>
                    </a:lnTo>
                    <a:cubicBezTo>
                      <a:pt x="34731" y="62223"/>
                      <a:pt x="34731" y="61901"/>
                      <a:pt x="34731" y="61568"/>
                    </a:cubicBezTo>
                    <a:cubicBezTo>
                      <a:pt x="34719" y="61080"/>
                      <a:pt x="34707" y="60603"/>
                      <a:pt x="34695" y="60115"/>
                    </a:cubicBezTo>
                    <a:close/>
                    <a:moveTo>
                      <a:pt x="47982" y="53138"/>
                    </a:moveTo>
                    <a:cubicBezTo>
                      <a:pt x="47840" y="53090"/>
                      <a:pt x="47685" y="53079"/>
                      <a:pt x="47554" y="53019"/>
                    </a:cubicBezTo>
                    <a:cubicBezTo>
                      <a:pt x="46589" y="52626"/>
                      <a:pt x="45613" y="52245"/>
                      <a:pt x="44637" y="51864"/>
                    </a:cubicBezTo>
                    <a:cubicBezTo>
                      <a:pt x="44506" y="51828"/>
                      <a:pt x="44351" y="51828"/>
                      <a:pt x="44220" y="51805"/>
                    </a:cubicBezTo>
                    <a:cubicBezTo>
                      <a:pt x="44208" y="51852"/>
                      <a:pt x="44208" y="51888"/>
                      <a:pt x="44184" y="51924"/>
                    </a:cubicBezTo>
                    <a:cubicBezTo>
                      <a:pt x="45173" y="52317"/>
                      <a:pt x="46149" y="52709"/>
                      <a:pt x="47137" y="53102"/>
                    </a:cubicBezTo>
                    <a:cubicBezTo>
                      <a:pt x="47125" y="53138"/>
                      <a:pt x="47125" y="53162"/>
                      <a:pt x="47101" y="53186"/>
                    </a:cubicBezTo>
                    <a:cubicBezTo>
                      <a:pt x="46970" y="53162"/>
                      <a:pt x="46851" y="53150"/>
                      <a:pt x="46720" y="53090"/>
                    </a:cubicBezTo>
                    <a:cubicBezTo>
                      <a:pt x="45827" y="52733"/>
                      <a:pt x="44934" y="52352"/>
                      <a:pt x="44041" y="52019"/>
                    </a:cubicBezTo>
                    <a:cubicBezTo>
                      <a:pt x="43851" y="51936"/>
                      <a:pt x="43625" y="51959"/>
                      <a:pt x="43410" y="51924"/>
                    </a:cubicBezTo>
                    <a:cubicBezTo>
                      <a:pt x="43399" y="51971"/>
                      <a:pt x="43399" y="52019"/>
                      <a:pt x="43387" y="52055"/>
                    </a:cubicBezTo>
                    <a:cubicBezTo>
                      <a:pt x="44470" y="52507"/>
                      <a:pt x="45542" y="52948"/>
                      <a:pt x="46625" y="53400"/>
                    </a:cubicBezTo>
                    <a:cubicBezTo>
                      <a:pt x="46613" y="53424"/>
                      <a:pt x="46613" y="53460"/>
                      <a:pt x="46601" y="53483"/>
                    </a:cubicBezTo>
                    <a:cubicBezTo>
                      <a:pt x="46458" y="53448"/>
                      <a:pt x="46327" y="53424"/>
                      <a:pt x="46197" y="53364"/>
                    </a:cubicBezTo>
                    <a:cubicBezTo>
                      <a:pt x="45232" y="52971"/>
                      <a:pt x="44280" y="52567"/>
                      <a:pt x="43303" y="52162"/>
                    </a:cubicBezTo>
                    <a:cubicBezTo>
                      <a:pt x="43160" y="52102"/>
                      <a:pt x="42982" y="52090"/>
                      <a:pt x="42803" y="52043"/>
                    </a:cubicBezTo>
                    <a:cubicBezTo>
                      <a:pt x="42791" y="52090"/>
                      <a:pt x="42768" y="52114"/>
                      <a:pt x="42768" y="52162"/>
                    </a:cubicBezTo>
                    <a:cubicBezTo>
                      <a:pt x="43863" y="52590"/>
                      <a:pt x="44934" y="53043"/>
                      <a:pt x="46018" y="53471"/>
                    </a:cubicBezTo>
                    <a:cubicBezTo>
                      <a:pt x="46006" y="53507"/>
                      <a:pt x="45982" y="53543"/>
                      <a:pt x="45970" y="53579"/>
                    </a:cubicBezTo>
                    <a:cubicBezTo>
                      <a:pt x="45839" y="53531"/>
                      <a:pt x="45685" y="53507"/>
                      <a:pt x="45565" y="53460"/>
                    </a:cubicBezTo>
                    <a:cubicBezTo>
                      <a:pt x="44613" y="53067"/>
                      <a:pt x="43684" y="52698"/>
                      <a:pt x="42732" y="52317"/>
                    </a:cubicBezTo>
                    <a:cubicBezTo>
                      <a:pt x="42339" y="52150"/>
                      <a:pt x="42220" y="52150"/>
                      <a:pt x="41779" y="52340"/>
                    </a:cubicBezTo>
                    <a:cubicBezTo>
                      <a:pt x="43149" y="52805"/>
                      <a:pt x="44482" y="53269"/>
                      <a:pt x="45839" y="53721"/>
                    </a:cubicBezTo>
                    <a:cubicBezTo>
                      <a:pt x="45827" y="53757"/>
                      <a:pt x="45827" y="53805"/>
                      <a:pt x="45804" y="53829"/>
                    </a:cubicBezTo>
                    <a:cubicBezTo>
                      <a:pt x="45673" y="53805"/>
                      <a:pt x="45530" y="53781"/>
                      <a:pt x="45387" y="53745"/>
                    </a:cubicBezTo>
                    <a:cubicBezTo>
                      <a:pt x="44125" y="53329"/>
                      <a:pt x="42863" y="52876"/>
                      <a:pt x="41601" y="52471"/>
                    </a:cubicBezTo>
                    <a:cubicBezTo>
                      <a:pt x="41363" y="52400"/>
                      <a:pt x="41077" y="52436"/>
                      <a:pt x="40827" y="52400"/>
                    </a:cubicBezTo>
                    <a:cubicBezTo>
                      <a:pt x="40827" y="52448"/>
                      <a:pt x="40803" y="52471"/>
                      <a:pt x="40803" y="52519"/>
                    </a:cubicBezTo>
                    <a:cubicBezTo>
                      <a:pt x="41625" y="52924"/>
                      <a:pt x="42517" y="53186"/>
                      <a:pt x="43291" y="53698"/>
                    </a:cubicBezTo>
                    <a:cubicBezTo>
                      <a:pt x="43149" y="53721"/>
                      <a:pt x="43006" y="53710"/>
                      <a:pt x="42887" y="53662"/>
                    </a:cubicBezTo>
                    <a:cubicBezTo>
                      <a:pt x="42053" y="53329"/>
                      <a:pt x="41244" y="52983"/>
                      <a:pt x="40422" y="52638"/>
                    </a:cubicBezTo>
                    <a:cubicBezTo>
                      <a:pt x="40267" y="52578"/>
                      <a:pt x="40089" y="52590"/>
                      <a:pt x="39910" y="52567"/>
                    </a:cubicBezTo>
                    <a:cubicBezTo>
                      <a:pt x="39910" y="52590"/>
                      <a:pt x="39898" y="52638"/>
                      <a:pt x="39898" y="52674"/>
                    </a:cubicBezTo>
                    <a:cubicBezTo>
                      <a:pt x="41208" y="53150"/>
                      <a:pt x="42517" y="53638"/>
                      <a:pt x="43839" y="54114"/>
                    </a:cubicBezTo>
                    <a:cubicBezTo>
                      <a:pt x="43839" y="54162"/>
                      <a:pt x="43827" y="54198"/>
                      <a:pt x="43827" y="54245"/>
                    </a:cubicBezTo>
                    <a:cubicBezTo>
                      <a:pt x="43684" y="54257"/>
                      <a:pt x="43541" y="54257"/>
                      <a:pt x="43363" y="54281"/>
                    </a:cubicBezTo>
                    <a:cubicBezTo>
                      <a:pt x="43541" y="54364"/>
                      <a:pt x="43696" y="54424"/>
                      <a:pt x="43839" y="54495"/>
                    </a:cubicBezTo>
                    <a:cubicBezTo>
                      <a:pt x="43827" y="54543"/>
                      <a:pt x="43827" y="54579"/>
                      <a:pt x="43815" y="54614"/>
                    </a:cubicBezTo>
                    <a:cubicBezTo>
                      <a:pt x="43637" y="54591"/>
                      <a:pt x="43458" y="54579"/>
                      <a:pt x="43291" y="54519"/>
                    </a:cubicBezTo>
                    <a:cubicBezTo>
                      <a:pt x="41839" y="53983"/>
                      <a:pt x="40374" y="53448"/>
                      <a:pt x="38922" y="52924"/>
                    </a:cubicBezTo>
                    <a:cubicBezTo>
                      <a:pt x="38767" y="52864"/>
                      <a:pt x="38588" y="52876"/>
                      <a:pt x="38446" y="52852"/>
                    </a:cubicBezTo>
                    <a:cubicBezTo>
                      <a:pt x="40243" y="53567"/>
                      <a:pt x="42089" y="54114"/>
                      <a:pt x="43827" y="54936"/>
                    </a:cubicBezTo>
                    <a:cubicBezTo>
                      <a:pt x="43684" y="54948"/>
                      <a:pt x="43541" y="54912"/>
                      <a:pt x="43422" y="54876"/>
                    </a:cubicBezTo>
                    <a:cubicBezTo>
                      <a:pt x="41684" y="54257"/>
                      <a:pt x="39946" y="53650"/>
                      <a:pt x="38207" y="53055"/>
                    </a:cubicBezTo>
                    <a:cubicBezTo>
                      <a:pt x="38029" y="52995"/>
                      <a:pt x="37826" y="52995"/>
                      <a:pt x="37648" y="52983"/>
                    </a:cubicBezTo>
                    <a:cubicBezTo>
                      <a:pt x="37636" y="53007"/>
                      <a:pt x="37636" y="53043"/>
                      <a:pt x="37636" y="53067"/>
                    </a:cubicBezTo>
                    <a:cubicBezTo>
                      <a:pt x="37743" y="53114"/>
                      <a:pt x="37826" y="53174"/>
                      <a:pt x="37934" y="53210"/>
                    </a:cubicBezTo>
                    <a:cubicBezTo>
                      <a:pt x="39517" y="53745"/>
                      <a:pt x="41017" y="54531"/>
                      <a:pt x="42648" y="54900"/>
                    </a:cubicBezTo>
                    <a:cubicBezTo>
                      <a:pt x="43113" y="55007"/>
                      <a:pt x="43541" y="55210"/>
                      <a:pt x="43994" y="55376"/>
                    </a:cubicBezTo>
                    <a:cubicBezTo>
                      <a:pt x="44101" y="55412"/>
                      <a:pt x="44232" y="55424"/>
                      <a:pt x="44315" y="55388"/>
                    </a:cubicBezTo>
                    <a:cubicBezTo>
                      <a:pt x="44577" y="55257"/>
                      <a:pt x="44815" y="55091"/>
                      <a:pt x="45089" y="54936"/>
                    </a:cubicBezTo>
                    <a:cubicBezTo>
                      <a:pt x="44815" y="54781"/>
                      <a:pt x="44553" y="54650"/>
                      <a:pt x="44303" y="54531"/>
                    </a:cubicBezTo>
                    <a:cubicBezTo>
                      <a:pt x="44315" y="54483"/>
                      <a:pt x="44351" y="54436"/>
                      <a:pt x="44363" y="54400"/>
                    </a:cubicBezTo>
                    <a:cubicBezTo>
                      <a:pt x="44553" y="54483"/>
                      <a:pt x="44732" y="54579"/>
                      <a:pt x="44934" y="54650"/>
                    </a:cubicBezTo>
                    <a:cubicBezTo>
                      <a:pt x="45113" y="54710"/>
                      <a:pt x="45304" y="54948"/>
                      <a:pt x="45482" y="54650"/>
                    </a:cubicBezTo>
                    <a:cubicBezTo>
                      <a:pt x="45030" y="54495"/>
                      <a:pt x="44601" y="54353"/>
                      <a:pt x="44172" y="54198"/>
                    </a:cubicBezTo>
                    <a:cubicBezTo>
                      <a:pt x="44184" y="54138"/>
                      <a:pt x="44220" y="54102"/>
                      <a:pt x="44232" y="54043"/>
                    </a:cubicBezTo>
                    <a:cubicBezTo>
                      <a:pt x="44434" y="54102"/>
                      <a:pt x="44673" y="54126"/>
                      <a:pt x="44851" y="54233"/>
                    </a:cubicBezTo>
                    <a:cubicBezTo>
                      <a:pt x="45506" y="54591"/>
                      <a:pt x="46066" y="54472"/>
                      <a:pt x="46625" y="54019"/>
                    </a:cubicBezTo>
                    <a:cubicBezTo>
                      <a:pt x="47066" y="53650"/>
                      <a:pt x="47542" y="53400"/>
                      <a:pt x="47982" y="53138"/>
                    </a:cubicBezTo>
                    <a:cubicBezTo>
                      <a:pt x="48042" y="53102"/>
                      <a:pt x="48137" y="53090"/>
                      <a:pt x="48197" y="53043"/>
                    </a:cubicBezTo>
                    <a:cubicBezTo>
                      <a:pt x="49768" y="52114"/>
                      <a:pt x="51328" y="51197"/>
                      <a:pt x="52900" y="50257"/>
                    </a:cubicBezTo>
                    <a:cubicBezTo>
                      <a:pt x="52935" y="50233"/>
                      <a:pt x="52983" y="50185"/>
                      <a:pt x="53031" y="50138"/>
                    </a:cubicBezTo>
                    <a:cubicBezTo>
                      <a:pt x="53019" y="50126"/>
                      <a:pt x="53019" y="50102"/>
                      <a:pt x="52995" y="50078"/>
                    </a:cubicBezTo>
                    <a:cubicBezTo>
                      <a:pt x="51269" y="50423"/>
                      <a:pt x="49542" y="50769"/>
                      <a:pt x="47816" y="51090"/>
                    </a:cubicBezTo>
                    <a:lnTo>
                      <a:pt x="47816" y="51162"/>
                    </a:lnTo>
                    <a:lnTo>
                      <a:pt x="48887" y="51614"/>
                    </a:lnTo>
                    <a:cubicBezTo>
                      <a:pt x="48280" y="51650"/>
                      <a:pt x="47816" y="51066"/>
                      <a:pt x="47078" y="51257"/>
                    </a:cubicBezTo>
                    <a:cubicBezTo>
                      <a:pt x="47685" y="51495"/>
                      <a:pt x="48221" y="51697"/>
                      <a:pt x="48744" y="51900"/>
                    </a:cubicBezTo>
                    <a:cubicBezTo>
                      <a:pt x="48733" y="51924"/>
                      <a:pt x="48709" y="51971"/>
                      <a:pt x="48697" y="51995"/>
                    </a:cubicBezTo>
                    <a:cubicBezTo>
                      <a:pt x="48161" y="51805"/>
                      <a:pt x="47625" y="51590"/>
                      <a:pt x="47078" y="51400"/>
                    </a:cubicBezTo>
                    <a:cubicBezTo>
                      <a:pt x="46863" y="51328"/>
                      <a:pt x="46649" y="51352"/>
                      <a:pt x="46423" y="51316"/>
                    </a:cubicBezTo>
                    <a:cubicBezTo>
                      <a:pt x="46411" y="51352"/>
                      <a:pt x="46411" y="51388"/>
                      <a:pt x="46411" y="51424"/>
                    </a:cubicBezTo>
                    <a:cubicBezTo>
                      <a:pt x="47006" y="51650"/>
                      <a:pt x="47601" y="51888"/>
                      <a:pt x="48197" y="52102"/>
                    </a:cubicBezTo>
                    <a:cubicBezTo>
                      <a:pt x="48173" y="52138"/>
                      <a:pt x="48173" y="52162"/>
                      <a:pt x="48161" y="52209"/>
                    </a:cubicBezTo>
                    <a:cubicBezTo>
                      <a:pt x="48042" y="52186"/>
                      <a:pt x="47935" y="52162"/>
                      <a:pt x="47816" y="52126"/>
                    </a:cubicBezTo>
                    <a:cubicBezTo>
                      <a:pt x="47304" y="51924"/>
                      <a:pt x="46780" y="51721"/>
                      <a:pt x="46256" y="51543"/>
                    </a:cubicBezTo>
                    <a:cubicBezTo>
                      <a:pt x="46089" y="51483"/>
                      <a:pt x="45911" y="51495"/>
                      <a:pt x="45732" y="51471"/>
                    </a:cubicBezTo>
                    <a:cubicBezTo>
                      <a:pt x="45732" y="51495"/>
                      <a:pt x="45720" y="51531"/>
                      <a:pt x="45720" y="51555"/>
                    </a:cubicBezTo>
                    <a:cubicBezTo>
                      <a:pt x="46494" y="51852"/>
                      <a:pt x="47268" y="52138"/>
                      <a:pt x="48042" y="52436"/>
                    </a:cubicBezTo>
                    <a:cubicBezTo>
                      <a:pt x="48030" y="52459"/>
                      <a:pt x="48018" y="52507"/>
                      <a:pt x="48018" y="52543"/>
                    </a:cubicBezTo>
                    <a:cubicBezTo>
                      <a:pt x="47875" y="52507"/>
                      <a:pt x="47732" y="52495"/>
                      <a:pt x="47613" y="52436"/>
                    </a:cubicBezTo>
                    <a:cubicBezTo>
                      <a:pt x="46923" y="52186"/>
                      <a:pt x="46244" y="51912"/>
                      <a:pt x="45554" y="51674"/>
                    </a:cubicBezTo>
                    <a:cubicBezTo>
                      <a:pt x="45351" y="51602"/>
                      <a:pt x="45113" y="51626"/>
                      <a:pt x="44899" y="51614"/>
                    </a:cubicBezTo>
                    <a:cubicBezTo>
                      <a:pt x="44899" y="51650"/>
                      <a:pt x="44899" y="51686"/>
                      <a:pt x="44887" y="51721"/>
                    </a:cubicBezTo>
                    <a:cubicBezTo>
                      <a:pt x="44982" y="51769"/>
                      <a:pt x="45065" y="51805"/>
                      <a:pt x="45173" y="51840"/>
                    </a:cubicBezTo>
                    <a:lnTo>
                      <a:pt x="47721" y="52864"/>
                    </a:lnTo>
                    <a:cubicBezTo>
                      <a:pt x="47816" y="52936"/>
                      <a:pt x="47899" y="53043"/>
                      <a:pt x="47982" y="53138"/>
                    </a:cubicBezTo>
                    <a:close/>
                    <a:moveTo>
                      <a:pt x="4525" y="25873"/>
                    </a:moveTo>
                    <a:cubicBezTo>
                      <a:pt x="4334" y="25825"/>
                      <a:pt x="4156" y="25766"/>
                      <a:pt x="3965" y="25718"/>
                    </a:cubicBezTo>
                    <a:cubicBezTo>
                      <a:pt x="3941" y="25766"/>
                      <a:pt x="3929" y="25789"/>
                      <a:pt x="3917" y="25837"/>
                    </a:cubicBezTo>
                    <a:cubicBezTo>
                      <a:pt x="4048" y="25944"/>
                      <a:pt x="4191" y="26051"/>
                      <a:pt x="4334" y="26147"/>
                    </a:cubicBezTo>
                    <a:cubicBezTo>
                      <a:pt x="4310" y="26182"/>
                      <a:pt x="4310" y="26206"/>
                      <a:pt x="4298" y="26242"/>
                    </a:cubicBezTo>
                    <a:cubicBezTo>
                      <a:pt x="3917" y="26004"/>
                      <a:pt x="3525" y="25706"/>
                      <a:pt x="3096" y="26111"/>
                    </a:cubicBezTo>
                    <a:cubicBezTo>
                      <a:pt x="7418" y="28647"/>
                      <a:pt x="11716" y="31195"/>
                      <a:pt x="16026" y="33743"/>
                    </a:cubicBezTo>
                    <a:cubicBezTo>
                      <a:pt x="15169" y="32386"/>
                      <a:pt x="13585" y="32016"/>
                      <a:pt x="12442" y="31052"/>
                    </a:cubicBezTo>
                    <a:cubicBezTo>
                      <a:pt x="12454" y="31016"/>
                      <a:pt x="12478" y="30992"/>
                      <a:pt x="12490" y="30969"/>
                    </a:cubicBezTo>
                    <a:cubicBezTo>
                      <a:pt x="13335" y="31493"/>
                      <a:pt x="14204" y="32005"/>
                      <a:pt x="15050" y="32516"/>
                    </a:cubicBezTo>
                    <a:cubicBezTo>
                      <a:pt x="15074" y="32493"/>
                      <a:pt x="15085" y="32457"/>
                      <a:pt x="15121" y="32433"/>
                    </a:cubicBezTo>
                    <a:cubicBezTo>
                      <a:pt x="14859" y="32207"/>
                      <a:pt x="14597" y="31981"/>
                      <a:pt x="14347" y="31766"/>
                    </a:cubicBezTo>
                    <a:cubicBezTo>
                      <a:pt x="14395" y="31778"/>
                      <a:pt x="14466" y="31790"/>
                      <a:pt x="14538" y="31802"/>
                    </a:cubicBezTo>
                    <a:cubicBezTo>
                      <a:pt x="14574" y="31778"/>
                      <a:pt x="14585" y="31731"/>
                      <a:pt x="14621" y="31707"/>
                    </a:cubicBezTo>
                    <a:cubicBezTo>
                      <a:pt x="14359" y="31493"/>
                      <a:pt x="14121" y="31243"/>
                      <a:pt x="13847" y="31064"/>
                    </a:cubicBezTo>
                    <a:cubicBezTo>
                      <a:pt x="13323" y="30719"/>
                      <a:pt x="12752" y="30433"/>
                      <a:pt x="12216" y="30111"/>
                    </a:cubicBezTo>
                    <a:cubicBezTo>
                      <a:pt x="12145" y="30064"/>
                      <a:pt x="12073" y="30004"/>
                      <a:pt x="12014" y="29945"/>
                    </a:cubicBezTo>
                    <a:cubicBezTo>
                      <a:pt x="12026" y="29933"/>
                      <a:pt x="12037" y="29897"/>
                      <a:pt x="12061" y="29885"/>
                    </a:cubicBezTo>
                    <a:cubicBezTo>
                      <a:pt x="12680" y="30242"/>
                      <a:pt x="13288" y="30600"/>
                      <a:pt x="13919" y="30957"/>
                    </a:cubicBezTo>
                    <a:cubicBezTo>
                      <a:pt x="13931" y="30933"/>
                      <a:pt x="13966" y="30885"/>
                      <a:pt x="13978" y="30850"/>
                    </a:cubicBezTo>
                    <a:cubicBezTo>
                      <a:pt x="13288" y="30219"/>
                      <a:pt x="12383" y="29921"/>
                      <a:pt x="11656" y="29349"/>
                    </a:cubicBezTo>
                    <a:lnTo>
                      <a:pt x="11704" y="29266"/>
                    </a:lnTo>
                    <a:cubicBezTo>
                      <a:pt x="12276" y="29588"/>
                      <a:pt x="12859" y="29921"/>
                      <a:pt x="13431" y="30254"/>
                    </a:cubicBezTo>
                    <a:cubicBezTo>
                      <a:pt x="13097" y="29635"/>
                      <a:pt x="12788" y="29040"/>
                      <a:pt x="12121" y="28706"/>
                    </a:cubicBezTo>
                    <a:cubicBezTo>
                      <a:pt x="11561" y="28445"/>
                      <a:pt x="11049" y="28111"/>
                      <a:pt x="10513" y="27814"/>
                    </a:cubicBezTo>
                    <a:cubicBezTo>
                      <a:pt x="10406" y="27754"/>
                      <a:pt x="10335" y="27683"/>
                      <a:pt x="10240" y="27623"/>
                    </a:cubicBezTo>
                    <a:cubicBezTo>
                      <a:pt x="10252" y="27599"/>
                      <a:pt x="10287" y="27563"/>
                      <a:pt x="10299" y="27540"/>
                    </a:cubicBezTo>
                    <a:cubicBezTo>
                      <a:pt x="11002" y="27921"/>
                      <a:pt x="11704" y="28325"/>
                      <a:pt x="12418" y="28706"/>
                    </a:cubicBezTo>
                    <a:cubicBezTo>
                      <a:pt x="12311" y="28456"/>
                      <a:pt x="12157" y="28230"/>
                      <a:pt x="12026" y="28028"/>
                    </a:cubicBezTo>
                    <a:cubicBezTo>
                      <a:pt x="11287" y="26921"/>
                      <a:pt x="10549" y="25837"/>
                      <a:pt x="9811" y="24730"/>
                    </a:cubicBezTo>
                    <a:cubicBezTo>
                      <a:pt x="9704" y="24599"/>
                      <a:pt x="9621" y="24456"/>
                      <a:pt x="9501" y="24289"/>
                    </a:cubicBezTo>
                    <a:cubicBezTo>
                      <a:pt x="9394" y="24313"/>
                      <a:pt x="9275" y="24361"/>
                      <a:pt x="9168" y="24396"/>
                    </a:cubicBezTo>
                    <a:lnTo>
                      <a:pt x="9168" y="24480"/>
                    </a:lnTo>
                    <a:cubicBezTo>
                      <a:pt x="9370" y="24551"/>
                      <a:pt x="9597" y="24646"/>
                      <a:pt x="9811" y="24718"/>
                    </a:cubicBezTo>
                    <a:cubicBezTo>
                      <a:pt x="9763" y="24908"/>
                      <a:pt x="9680" y="24908"/>
                      <a:pt x="9513" y="24825"/>
                    </a:cubicBezTo>
                    <a:cubicBezTo>
                      <a:pt x="9287" y="24694"/>
                      <a:pt x="9049" y="24575"/>
                      <a:pt x="8823" y="24456"/>
                    </a:cubicBezTo>
                    <a:cubicBezTo>
                      <a:pt x="8811" y="24480"/>
                      <a:pt x="8799" y="24516"/>
                      <a:pt x="8775" y="24527"/>
                    </a:cubicBezTo>
                    <a:cubicBezTo>
                      <a:pt x="9132" y="24730"/>
                      <a:pt x="9478" y="24944"/>
                      <a:pt x="9835" y="25147"/>
                    </a:cubicBezTo>
                    <a:lnTo>
                      <a:pt x="9799" y="25242"/>
                    </a:lnTo>
                    <a:cubicBezTo>
                      <a:pt x="9240" y="25111"/>
                      <a:pt x="8859" y="24551"/>
                      <a:pt x="8216" y="24670"/>
                    </a:cubicBezTo>
                    <a:lnTo>
                      <a:pt x="10621" y="26194"/>
                    </a:lnTo>
                    <a:cubicBezTo>
                      <a:pt x="10597" y="26242"/>
                      <a:pt x="10585" y="26266"/>
                      <a:pt x="10549" y="26313"/>
                    </a:cubicBezTo>
                    <a:cubicBezTo>
                      <a:pt x="10466" y="26254"/>
                      <a:pt x="10359" y="26194"/>
                      <a:pt x="10263" y="26135"/>
                    </a:cubicBezTo>
                    <a:cubicBezTo>
                      <a:pt x="9549" y="25706"/>
                      <a:pt x="8859" y="25254"/>
                      <a:pt x="8132" y="24825"/>
                    </a:cubicBezTo>
                    <a:cubicBezTo>
                      <a:pt x="7989" y="24754"/>
                      <a:pt x="7811" y="24766"/>
                      <a:pt x="7668" y="24718"/>
                    </a:cubicBezTo>
                    <a:cubicBezTo>
                      <a:pt x="7644" y="24754"/>
                      <a:pt x="7644" y="24777"/>
                      <a:pt x="7632" y="24813"/>
                    </a:cubicBezTo>
                    <a:cubicBezTo>
                      <a:pt x="7977" y="25087"/>
                      <a:pt x="8430" y="25242"/>
                      <a:pt x="8704" y="25611"/>
                    </a:cubicBezTo>
                    <a:cubicBezTo>
                      <a:pt x="8323" y="25444"/>
                      <a:pt x="7977" y="25206"/>
                      <a:pt x="7608" y="25016"/>
                    </a:cubicBezTo>
                    <a:cubicBezTo>
                      <a:pt x="7430" y="24932"/>
                      <a:pt x="7204" y="24932"/>
                      <a:pt x="7013" y="24897"/>
                    </a:cubicBezTo>
                    <a:lnTo>
                      <a:pt x="6965" y="25027"/>
                    </a:lnTo>
                    <a:cubicBezTo>
                      <a:pt x="8454" y="25909"/>
                      <a:pt x="9954" y="26790"/>
                      <a:pt x="11442" y="27671"/>
                    </a:cubicBezTo>
                    <a:lnTo>
                      <a:pt x="11406" y="27754"/>
                    </a:lnTo>
                    <a:cubicBezTo>
                      <a:pt x="11299" y="27706"/>
                      <a:pt x="11180" y="27671"/>
                      <a:pt x="11085" y="27611"/>
                    </a:cubicBezTo>
                    <a:cubicBezTo>
                      <a:pt x="9728" y="26801"/>
                      <a:pt x="8358" y="26004"/>
                      <a:pt x="7013" y="25206"/>
                    </a:cubicBezTo>
                    <a:cubicBezTo>
                      <a:pt x="6882" y="25135"/>
                      <a:pt x="6715" y="25123"/>
                      <a:pt x="6561" y="25075"/>
                    </a:cubicBezTo>
                    <a:cubicBezTo>
                      <a:pt x="6549" y="25123"/>
                      <a:pt x="6537" y="25147"/>
                      <a:pt x="6525" y="25194"/>
                    </a:cubicBezTo>
                    <a:cubicBezTo>
                      <a:pt x="6858" y="25408"/>
                      <a:pt x="7215" y="25623"/>
                      <a:pt x="7561" y="25837"/>
                    </a:cubicBezTo>
                    <a:cubicBezTo>
                      <a:pt x="7549" y="25861"/>
                      <a:pt x="7513" y="25897"/>
                      <a:pt x="7501" y="25932"/>
                    </a:cubicBezTo>
                    <a:cubicBezTo>
                      <a:pt x="7239" y="25778"/>
                      <a:pt x="6965" y="25635"/>
                      <a:pt x="6703" y="25468"/>
                    </a:cubicBezTo>
                    <a:cubicBezTo>
                      <a:pt x="6430" y="25301"/>
                      <a:pt x="6180" y="25111"/>
                      <a:pt x="5822" y="25373"/>
                    </a:cubicBezTo>
                    <a:cubicBezTo>
                      <a:pt x="7037" y="26135"/>
                      <a:pt x="8251" y="26897"/>
                      <a:pt x="9466" y="27635"/>
                    </a:cubicBezTo>
                    <a:cubicBezTo>
                      <a:pt x="9454" y="27671"/>
                      <a:pt x="9442" y="27683"/>
                      <a:pt x="9418" y="27706"/>
                    </a:cubicBezTo>
                    <a:cubicBezTo>
                      <a:pt x="9335" y="27671"/>
                      <a:pt x="9240" y="27635"/>
                      <a:pt x="9168" y="27587"/>
                    </a:cubicBezTo>
                    <a:cubicBezTo>
                      <a:pt x="8085" y="26921"/>
                      <a:pt x="7001" y="26254"/>
                      <a:pt x="5930" y="25551"/>
                    </a:cubicBezTo>
                    <a:cubicBezTo>
                      <a:pt x="5703" y="25408"/>
                      <a:pt x="5489" y="25349"/>
                      <a:pt x="5239" y="25492"/>
                    </a:cubicBezTo>
                    <a:cubicBezTo>
                      <a:pt x="5834" y="25861"/>
                      <a:pt x="6418" y="26218"/>
                      <a:pt x="7001" y="26599"/>
                    </a:cubicBezTo>
                    <a:cubicBezTo>
                      <a:pt x="6977" y="26623"/>
                      <a:pt x="6954" y="26659"/>
                      <a:pt x="6942" y="26682"/>
                    </a:cubicBezTo>
                    <a:cubicBezTo>
                      <a:pt x="6406" y="26361"/>
                      <a:pt x="5870" y="26063"/>
                      <a:pt x="5346" y="25718"/>
                    </a:cubicBezTo>
                    <a:cubicBezTo>
                      <a:pt x="5037" y="25492"/>
                      <a:pt x="4763" y="25563"/>
                      <a:pt x="4441" y="25682"/>
                    </a:cubicBezTo>
                    <a:cubicBezTo>
                      <a:pt x="4501" y="25766"/>
                      <a:pt x="4525" y="25801"/>
                      <a:pt x="4572" y="25849"/>
                    </a:cubicBezTo>
                    <a:cubicBezTo>
                      <a:pt x="4537" y="25849"/>
                      <a:pt x="4525" y="25873"/>
                      <a:pt x="4525" y="25873"/>
                    </a:cubicBezTo>
                    <a:close/>
                    <a:moveTo>
                      <a:pt x="40815" y="54876"/>
                    </a:moveTo>
                    <a:lnTo>
                      <a:pt x="40815" y="54876"/>
                    </a:lnTo>
                    <a:cubicBezTo>
                      <a:pt x="40720" y="54829"/>
                      <a:pt x="40636" y="54781"/>
                      <a:pt x="40470" y="54698"/>
                    </a:cubicBezTo>
                    <a:cubicBezTo>
                      <a:pt x="39839" y="55793"/>
                      <a:pt x="39219" y="56853"/>
                      <a:pt x="38612" y="57924"/>
                    </a:cubicBezTo>
                    <a:cubicBezTo>
                      <a:pt x="38577" y="57912"/>
                      <a:pt x="38529" y="57877"/>
                      <a:pt x="38505" y="57865"/>
                    </a:cubicBezTo>
                    <a:cubicBezTo>
                      <a:pt x="39112" y="56805"/>
                      <a:pt x="39720" y="55734"/>
                      <a:pt x="40339" y="54686"/>
                    </a:cubicBezTo>
                    <a:cubicBezTo>
                      <a:pt x="40243" y="54745"/>
                      <a:pt x="40172" y="54817"/>
                      <a:pt x="40112" y="54900"/>
                    </a:cubicBezTo>
                    <a:cubicBezTo>
                      <a:pt x="39624" y="55698"/>
                      <a:pt x="39124" y="56484"/>
                      <a:pt x="38636" y="57258"/>
                    </a:cubicBezTo>
                    <a:cubicBezTo>
                      <a:pt x="38517" y="57448"/>
                      <a:pt x="38291" y="57579"/>
                      <a:pt x="38231" y="57781"/>
                    </a:cubicBezTo>
                    <a:cubicBezTo>
                      <a:pt x="37576" y="59627"/>
                      <a:pt x="37029" y="61496"/>
                      <a:pt x="37529" y="63496"/>
                    </a:cubicBezTo>
                    <a:lnTo>
                      <a:pt x="37529" y="62008"/>
                    </a:lnTo>
                    <a:lnTo>
                      <a:pt x="37636" y="62008"/>
                    </a:lnTo>
                    <a:lnTo>
                      <a:pt x="37636" y="63699"/>
                    </a:lnTo>
                    <a:lnTo>
                      <a:pt x="37767" y="63699"/>
                    </a:lnTo>
                    <a:lnTo>
                      <a:pt x="37767" y="62258"/>
                    </a:lnTo>
                    <a:cubicBezTo>
                      <a:pt x="37874" y="62770"/>
                      <a:pt x="37791" y="63294"/>
                      <a:pt x="37910" y="63806"/>
                    </a:cubicBezTo>
                    <a:lnTo>
                      <a:pt x="38041" y="63806"/>
                    </a:lnTo>
                    <a:lnTo>
                      <a:pt x="38041" y="62258"/>
                    </a:lnTo>
                    <a:lnTo>
                      <a:pt x="38112" y="62258"/>
                    </a:lnTo>
                    <a:cubicBezTo>
                      <a:pt x="38148" y="62806"/>
                      <a:pt x="38172" y="63377"/>
                      <a:pt x="38207" y="63925"/>
                    </a:cubicBezTo>
                    <a:cubicBezTo>
                      <a:pt x="38243" y="63925"/>
                      <a:pt x="38279" y="63925"/>
                      <a:pt x="38326" y="63913"/>
                    </a:cubicBezTo>
                    <a:cubicBezTo>
                      <a:pt x="38291" y="63377"/>
                      <a:pt x="38267" y="62818"/>
                      <a:pt x="38231" y="62282"/>
                    </a:cubicBezTo>
                    <a:lnTo>
                      <a:pt x="38338" y="62282"/>
                    </a:lnTo>
                    <a:cubicBezTo>
                      <a:pt x="38398" y="62854"/>
                      <a:pt x="38446" y="63413"/>
                      <a:pt x="38505" y="63985"/>
                    </a:cubicBezTo>
                    <a:lnTo>
                      <a:pt x="38588" y="63985"/>
                    </a:lnTo>
                    <a:lnTo>
                      <a:pt x="38588" y="62377"/>
                    </a:lnTo>
                    <a:cubicBezTo>
                      <a:pt x="38648" y="62865"/>
                      <a:pt x="38684" y="63377"/>
                      <a:pt x="38707" y="63866"/>
                    </a:cubicBezTo>
                    <a:cubicBezTo>
                      <a:pt x="38707" y="63973"/>
                      <a:pt x="38779" y="64068"/>
                      <a:pt x="38827" y="64175"/>
                    </a:cubicBezTo>
                    <a:cubicBezTo>
                      <a:pt x="38862" y="64163"/>
                      <a:pt x="38898" y="64163"/>
                      <a:pt x="38934" y="64151"/>
                    </a:cubicBezTo>
                    <a:cubicBezTo>
                      <a:pt x="38898" y="63520"/>
                      <a:pt x="38874" y="62901"/>
                      <a:pt x="38838" y="62258"/>
                    </a:cubicBezTo>
                    <a:lnTo>
                      <a:pt x="38898" y="62258"/>
                    </a:lnTo>
                    <a:cubicBezTo>
                      <a:pt x="38958" y="62925"/>
                      <a:pt x="39005" y="63580"/>
                      <a:pt x="39065" y="64247"/>
                    </a:cubicBezTo>
                    <a:cubicBezTo>
                      <a:pt x="39100" y="64247"/>
                      <a:pt x="39136" y="64235"/>
                      <a:pt x="39172" y="64235"/>
                    </a:cubicBezTo>
                    <a:lnTo>
                      <a:pt x="39172" y="62318"/>
                    </a:lnTo>
                    <a:cubicBezTo>
                      <a:pt x="39243" y="62889"/>
                      <a:pt x="39255" y="63473"/>
                      <a:pt x="39303" y="64044"/>
                    </a:cubicBezTo>
                    <a:cubicBezTo>
                      <a:pt x="39315" y="64163"/>
                      <a:pt x="39410" y="64270"/>
                      <a:pt x="39469" y="64378"/>
                    </a:cubicBezTo>
                    <a:lnTo>
                      <a:pt x="39553" y="64342"/>
                    </a:lnTo>
                    <a:cubicBezTo>
                      <a:pt x="39481" y="63556"/>
                      <a:pt x="39410" y="62746"/>
                      <a:pt x="39339" y="61961"/>
                    </a:cubicBezTo>
                    <a:cubicBezTo>
                      <a:pt x="39362" y="61961"/>
                      <a:pt x="39398" y="61961"/>
                      <a:pt x="39422" y="61937"/>
                    </a:cubicBezTo>
                    <a:cubicBezTo>
                      <a:pt x="39446" y="62056"/>
                      <a:pt x="39458" y="62199"/>
                      <a:pt x="39469" y="62318"/>
                    </a:cubicBezTo>
                    <a:cubicBezTo>
                      <a:pt x="39541" y="62949"/>
                      <a:pt x="39600" y="63580"/>
                      <a:pt x="39696" y="64223"/>
                    </a:cubicBezTo>
                    <a:cubicBezTo>
                      <a:pt x="39708" y="64318"/>
                      <a:pt x="39767" y="64413"/>
                      <a:pt x="39815" y="64520"/>
                    </a:cubicBezTo>
                    <a:cubicBezTo>
                      <a:pt x="39839" y="64497"/>
                      <a:pt x="39874" y="64497"/>
                      <a:pt x="39886" y="64485"/>
                    </a:cubicBezTo>
                    <a:cubicBezTo>
                      <a:pt x="39815" y="63639"/>
                      <a:pt x="39731" y="62794"/>
                      <a:pt x="39660" y="61961"/>
                    </a:cubicBezTo>
                    <a:cubicBezTo>
                      <a:pt x="39696" y="61961"/>
                      <a:pt x="39731" y="61961"/>
                      <a:pt x="39767" y="61937"/>
                    </a:cubicBezTo>
                    <a:cubicBezTo>
                      <a:pt x="39779" y="62092"/>
                      <a:pt x="39803" y="62223"/>
                      <a:pt x="39815" y="62377"/>
                    </a:cubicBezTo>
                    <a:cubicBezTo>
                      <a:pt x="39874" y="63008"/>
                      <a:pt x="39934" y="63639"/>
                      <a:pt x="39993" y="64282"/>
                    </a:cubicBezTo>
                    <a:cubicBezTo>
                      <a:pt x="40017" y="64556"/>
                      <a:pt x="40029" y="64556"/>
                      <a:pt x="40303" y="64604"/>
                    </a:cubicBezTo>
                    <a:cubicBezTo>
                      <a:pt x="40184" y="63782"/>
                      <a:pt x="40053" y="62973"/>
                      <a:pt x="39934" y="62151"/>
                    </a:cubicBezTo>
                    <a:cubicBezTo>
                      <a:pt x="39958" y="62151"/>
                      <a:pt x="39970" y="62139"/>
                      <a:pt x="40005" y="62139"/>
                    </a:cubicBezTo>
                    <a:cubicBezTo>
                      <a:pt x="40148" y="62996"/>
                      <a:pt x="40303" y="63866"/>
                      <a:pt x="40470" y="64723"/>
                    </a:cubicBezTo>
                    <a:cubicBezTo>
                      <a:pt x="40505" y="64723"/>
                      <a:pt x="40541" y="64711"/>
                      <a:pt x="40589" y="64711"/>
                    </a:cubicBezTo>
                    <a:lnTo>
                      <a:pt x="40362" y="62258"/>
                    </a:lnTo>
                    <a:cubicBezTo>
                      <a:pt x="40410" y="62258"/>
                      <a:pt x="40446" y="62234"/>
                      <a:pt x="40493" y="62234"/>
                    </a:cubicBezTo>
                    <a:cubicBezTo>
                      <a:pt x="40505" y="62330"/>
                      <a:pt x="40529" y="62401"/>
                      <a:pt x="40541" y="62496"/>
                    </a:cubicBezTo>
                    <a:cubicBezTo>
                      <a:pt x="40612" y="63175"/>
                      <a:pt x="40684" y="63877"/>
                      <a:pt x="40779" y="64556"/>
                    </a:cubicBezTo>
                    <a:cubicBezTo>
                      <a:pt x="40791" y="64663"/>
                      <a:pt x="40886" y="64770"/>
                      <a:pt x="40946" y="64878"/>
                    </a:cubicBezTo>
                    <a:lnTo>
                      <a:pt x="41029" y="64830"/>
                    </a:lnTo>
                    <a:cubicBezTo>
                      <a:pt x="40886" y="63961"/>
                      <a:pt x="40720" y="63115"/>
                      <a:pt x="40565" y="62258"/>
                    </a:cubicBezTo>
                    <a:cubicBezTo>
                      <a:pt x="40601" y="62258"/>
                      <a:pt x="40648" y="62234"/>
                      <a:pt x="40672" y="62234"/>
                    </a:cubicBezTo>
                    <a:cubicBezTo>
                      <a:pt x="40910" y="63151"/>
                      <a:pt x="40958" y="64116"/>
                      <a:pt x="41303" y="65009"/>
                    </a:cubicBezTo>
                    <a:cubicBezTo>
                      <a:pt x="41327" y="64997"/>
                      <a:pt x="41363" y="64997"/>
                      <a:pt x="41386" y="64997"/>
                    </a:cubicBezTo>
                    <a:cubicBezTo>
                      <a:pt x="41244" y="64235"/>
                      <a:pt x="41089" y="63461"/>
                      <a:pt x="40946" y="62699"/>
                    </a:cubicBezTo>
                    <a:cubicBezTo>
                      <a:pt x="41172" y="63413"/>
                      <a:pt x="41327" y="64128"/>
                      <a:pt x="41505" y="64842"/>
                    </a:cubicBezTo>
                    <a:cubicBezTo>
                      <a:pt x="41541" y="64973"/>
                      <a:pt x="41672" y="65080"/>
                      <a:pt x="41767" y="65187"/>
                    </a:cubicBezTo>
                    <a:cubicBezTo>
                      <a:pt x="41791" y="65151"/>
                      <a:pt x="41827" y="65140"/>
                      <a:pt x="41863" y="65116"/>
                    </a:cubicBezTo>
                    <a:cubicBezTo>
                      <a:pt x="41803" y="64794"/>
                      <a:pt x="41732" y="64485"/>
                      <a:pt x="41684" y="64163"/>
                    </a:cubicBezTo>
                    <a:cubicBezTo>
                      <a:pt x="41625" y="63830"/>
                      <a:pt x="41589" y="63520"/>
                      <a:pt x="41553" y="63187"/>
                    </a:cubicBezTo>
                    <a:cubicBezTo>
                      <a:pt x="41541" y="62889"/>
                      <a:pt x="41553" y="62580"/>
                      <a:pt x="41553" y="62270"/>
                    </a:cubicBezTo>
                    <a:cubicBezTo>
                      <a:pt x="41660" y="62568"/>
                      <a:pt x="41672" y="62877"/>
                      <a:pt x="41708" y="63187"/>
                    </a:cubicBezTo>
                    <a:cubicBezTo>
                      <a:pt x="41732" y="63508"/>
                      <a:pt x="41791" y="63806"/>
                      <a:pt x="41839" y="64116"/>
                    </a:cubicBezTo>
                    <a:cubicBezTo>
                      <a:pt x="41351" y="61080"/>
                      <a:pt x="42625" y="58532"/>
                      <a:pt x="44030" y="56007"/>
                    </a:cubicBezTo>
                    <a:cubicBezTo>
                      <a:pt x="43911" y="56138"/>
                      <a:pt x="43791" y="56281"/>
                      <a:pt x="43672" y="56424"/>
                    </a:cubicBezTo>
                    <a:cubicBezTo>
                      <a:pt x="43649" y="56400"/>
                      <a:pt x="43637" y="56400"/>
                      <a:pt x="43625" y="56388"/>
                    </a:cubicBezTo>
                    <a:cubicBezTo>
                      <a:pt x="43708" y="56257"/>
                      <a:pt x="43791" y="56103"/>
                      <a:pt x="43875" y="55972"/>
                    </a:cubicBezTo>
                    <a:lnTo>
                      <a:pt x="43815" y="55912"/>
                    </a:lnTo>
                    <a:cubicBezTo>
                      <a:pt x="43744" y="55984"/>
                      <a:pt x="43637" y="56043"/>
                      <a:pt x="43577" y="56138"/>
                    </a:cubicBezTo>
                    <a:cubicBezTo>
                      <a:pt x="42970" y="57234"/>
                      <a:pt x="42363" y="58341"/>
                      <a:pt x="41744" y="59460"/>
                    </a:cubicBezTo>
                    <a:cubicBezTo>
                      <a:pt x="41684" y="59556"/>
                      <a:pt x="41648" y="59651"/>
                      <a:pt x="41589" y="59758"/>
                    </a:cubicBezTo>
                    <a:cubicBezTo>
                      <a:pt x="41541" y="59722"/>
                      <a:pt x="41505" y="59710"/>
                      <a:pt x="41470" y="59675"/>
                    </a:cubicBezTo>
                    <a:lnTo>
                      <a:pt x="43077" y="56508"/>
                    </a:lnTo>
                    <a:cubicBezTo>
                      <a:pt x="43041" y="56496"/>
                      <a:pt x="43029" y="56484"/>
                      <a:pt x="42994" y="56460"/>
                    </a:cubicBezTo>
                    <a:cubicBezTo>
                      <a:pt x="42458" y="57400"/>
                      <a:pt x="41922" y="58329"/>
                      <a:pt x="41386" y="59258"/>
                    </a:cubicBezTo>
                    <a:cubicBezTo>
                      <a:pt x="41363" y="59246"/>
                      <a:pt x="41327" y="59234"/>
                      <a:pt x="41315" y="59222"/>
                    </a:cubicBezTo>
                    <a:cubicBezTo>
                      <a:pt x="41386" y="59044"/>
                      <a:pt x="41565" y="58805"/>
                      <a:pt x="41505" y="58698"/>
                    </a:cubicBezTo>
                    <a:cubicBezTo>
                      <a:pt x="41374" y="58472"/>
                      <a:pt x="41494" y="58341"/>
                      <a:pt x="41565" y="58186"/>
                    </a:cubicBezTo>
                    <a:cubicBezTo>
                      <a:pt x="41982" y="57389"/>
                      <a:pt x="42434" y="56603"/>
                      <a:pt x="42863" y="55805"/>
                    </a:cubicBezTo>
                    <a:cubicBezTo>
                      <a:pt x="42898" y="55746"/>
                      <a:pt x="42910" y="55674"/>
                      <a:pt x="42922" y="55615"/>
                    </a:cubicBezTo>
                    <a:lnTo>
                      <a:pt x="42839" y="55567"/>
                    </a:lnTo>
                    <a:cubicBezTo>
                      <a:pt x="42732" y="55710"/>
                      <a:pt x="42625" y="55853"/>
                      <a:pt x="42517" y="55984"/>
                    </a:cubicBezTo>
                    <a:cubicBezTo>
                      <a:pt x="42506" y="55972"/>
                      <a:pt x="42494" y="55972"/>
                      <a:pt x="42482" y="55960"/>
                    </a:cubicBezTo>
                    <a:cubicBezTo>
                      <a:pt x="42541" y="55829"/>
                      <a:pt x="42613" y="55674"/>
                      <a:pt x="42672" y="55543"/>
                    </a:cubicBezTo>
                    <a:cubicBezTo>
                      <a:pt x="42637" y="55531"/>
                      <a:pt x="42613" y="55495"/>
                      <a:pt x="42565" y="55484"/>
                    </a:cubicBezTo>
                    <a:cubicBezTo>
                      <a:pt x="42196" y="55912"/>
                      <a:pt x="42017" y="56496"/>
                      <a:pt x="41708" y="56972"/>
                    </a:cubicBezTo>
                    <a:cubicBezTo>
                      <a:pt x="41672" y="56960"/>
                      <a:pt x="41625" y="56924"/>
                      <a:pt x="41601" y="56912"/>
                    </a:cubicBezTo>
                    <a:cubicBezTo>
                      <a:pt x="41851" y="56424"/>
                      <a:pt x="42101" y="55912"/>
                      <a:pt x="42363" y="55424"/>
                    </a:cubicBezTo>
                    <a:cubicBezTo>
                      <a:pt x="42327" y="55412"/>
                      <a:pt x="42279" y="55388"/>
                      <a:pt x="42256" y="55376"/>
                    </a:cubicBezTo>
                    <a:cubicBezTo>
                      <a:pt x="41494" y="56305"/>
                      <a:pt x="41172" y="57460"/>
                      <a:pt x="40648" y="58520"/>
                    </a:cubicBezTo>
                    <a:cubicBezTo>
                      <a:pt x="40601" y="58508"/>
                      <a:pt x="40553" y="58472"/>
                      <a:pt x="40517" y="58460"/>
                    </a:cubicBezTo>
                    <a:cubicBezTo>
                      <a:pt x="41017" y="57424"/>
                      <a:pt x="41505" y="56365"/>
                      <a:pt x="42065" y="55234"/>
                    </a:cubicBezTo>
                    <a:cubicBezTo>
                      <a:pt x="41946" y="55341"/>
                      <a:pt x="41839" y="55400"/>
                      <a:pt x="41791" y="55484"/>
                    </a:cubicBezTo>
                    <a:cubicBezTo>
                      <a:pt x="41386" y="56246"/>
                      <a:pt x="40993" y="57008"/>
                      <a:pt x="40601" y="57758"/>
                    </a:cubicBezTo>
                    <a:cubicBezTo>
                      <a:pt x="40553" y="57853"/>
                      <a:pt x="40493" y="57948"/>
                      <a:pt x="40434" y="58043"/>
                    </a:cubicBezTo>
                    <a:cubicBezTo>
                      <a:pt x="40410" y="58032"/>
                      <a:pt x="40362" y="57996"/>
                      <a:pt x="40339" y="57984"/>
                    </a:cubicBezTo>
                    <a:cubicBezTo>
                      <a:pt x="40815" y="57055"/>
                      <a:pt x="41291" y="56138"/>
                      <a:pt x="41767" y="55198"/>
                    </a:cubicBezTo>
                    <a:cubicBezTo>
                      <a:pt x="41732" y="55186"/>
                      <a:pt x="41720" y="55174"/>
                      <a:pt x="41684" y="55162"/>
                    </a:cubicBezTo>
                    <a:cubicBezTo>
                      <a:pt x="41077" y="55900"/>
                      <a:pt x="40755" y="56829"/>
                      <a:pt x="40255" y="57639"/>
                    </a:cubicBezTo>
                    <a:cubicBezTo>
                      <a:pt x="40231" y="57627"/>
                      <a:pt x="40184" y="57603"/>
                      <a:pt x="40160" y="57579"/>
                    </a:cubicBezTo>
                    <a:cubicBezTo>
                      <a:pt x="40601" y="56746"/>
                      <a:pt x="41053" y="55936"/>
                      <a:pt x="41482" y="55114"/>
                    </a:cubicBezTo>
                    <a:cubicBezTo>
                      <a:pt x="41446" y="55103"/>
                      <a:pt x="41410" y="55067"/>
                      <a:pt x="41374" y="55055"/>
                    </a:cubicBezTo>
                    <a:cubicBezTo>
                      <a:pt x="40791" y="56067"/>
                      <a:pt x="40220" y="57067"/>
                      <a:pt x="39648" y="58079"/>
                    </a:cubicBezTo>
                    <a:cubicBezTo>
                      <a:pt x="39612" y="58055"/>
                      <a:pt x="39577" y="58032"/>
                      <a:pt x="39541" y="58020"/>
                    </a:cubicBezTo>
                    <a:cubicBezTo>
                      <a:pt x="40112" y="57019"/>
                      <a:pt x="40672" y="56007"/>
                      <a:pt x="41244" y="55007"/>
                    </a:cubicBezTo>
                    <a:cubicBezTo>
                      <a:pt x="40374" y="55912"/>
                      <a:pt x="39839" y="57031"/>
                      <a:pt x="39172" y="58055"/>
                    </a:cubicBezTo>
                    <a:cubicBezTo>
                      <a:pt x="39172" y="57936"/>
                      <a:pt x="39208" y="57853"/>
                      <a:pt x="39255" y="57758"/>
                    </a:cubicBezTo>
                    <a:cubicBezTo>
                      <a:pt x="39815" y="56865"/>
                      <a:pt x="40362" y="55996"/>
                      <a:pt x="40910" y="55103"/>
                    </a:cubicBezTo>
                    <a:cubicBezTo>
                      <a:pt x="40993" y="54995"/>
                      <a:pt x="41077" y="54888"/>
                      <a:pt x="40815" y="54876"/>
                    </a:cubicBezTo>
                    <a:close/>
                    <a:moveTo>
                      <a:pt x="5894" y="44923"/>
                    </a:moveTo>
                    <a:lnTo>
                      <a:pt x="5894" y="44923"/>
                    </a:lnTo>
                    <a:cubicBezTo>
                      <a:pt x="5691" y="44863"/>
                      <a:pt x="5477" y="44804"/>
                      <a:pt x="5239" y="44708"/>
                    </a:cubicBezTo>
                    <a:cubicBezTo>
                      <a:pt x="5037" y="45542"/>
                      <a:pt x="4858" y="46328"/>
                      <a:pt x="4656" y="47125"/>
                    </a:cubicBezTo>
                    <a:cubicBezTo>
                      <a:pt x="4632" y="47102"/>
                      <a:pt x="4596" y="47102"/>
                      <a:pt x="4572" y="47102"/>
                    </a:cubicBezTo>
                    <a:cubicBezTo>
                      <a:pt x="4763" y="46304"/>
                      <a:pt x="4953" y="45494"/>
                      <a:pt x="5132" y="44756"/>
                    </a:cubicBezTo>
                    <a:cubicBezTo>
                      <a:pt x="4953" y="44661"/>
                      <a:pt x="4834" y="44589"/>
                      <a:pt x="4632" y="44482"/>
                    </a:cubicBezTo>
                    <a:cubicBezTo>
                      <a:pt x="4394" y="45709"/>
                      <a:pt x="4167" y="46852"/>
                      <a:pt x="3929" y="48018"/>
                    </a:cubicBezTo>
                    <a:cubicBezTo>
                      <a:pt x="3906" y="47852"/>
                      <a:pt x="3906" y="47697"/>
                      <a:pt x="3929" y="47566"/>
                    </a:cubicBezTo>
                    <a:cubicBezTo>
                      <a:pt x="4120" y="46625"/>
                      <a:pt x="4334" y="45673"/>
                      <a:pt x="4513" y="44744"/>
                    </a:cubicBezTo>
                    <a:cubicBezTo>
                      <a:pt x="4525" y="44637"/>
                      <a:pt x="4477" y="44530"/>
                      <a:pt x="4453" y="44423"/>
                    </a:cubicBezTo>
                    <a:cubicBezTo>
                      <a:pt x="4406" y="44423"/>
                      <a:pt x="4358" y="44447"/>
                      <a:pt x="4334" y="44447"/>
                    </a:cubicBezTo>
                    <a:cubicBezTo>
                      <a:pt x="4144" y="45220"/>
                      <a:pt x="3941" y="46006"/>
                      <a:pt x="3751" y="46780"/>
                    </a:cubicBezTo>
                    <a:cubicBezTo>
                      <a:pt x="3727" y="46768"/>
                      <a:pt x="3691" y="46768"/>
                      <a:pt x="3644" y="46744"/>
                    </a:cubicBezTo>
                    <a:cubicBezTo>
                      <a:pt x="3846" y="45959"/>
                      <a:pt x="4036" y="45185"/>
                      <a:pt x="4215" y="44399"/>
                    </a:cubicBezTo>
                    <a:cubicBezTo>
                      <a:pt x="4084" y="44351"/>
                      <a:pt x="3941" y="44292"/>
                      <a:pt x="3786" y="44244"/>
                    </a:cubicBezTo>
                    <a:cubicBezTo>
                      <a:pt x="3667" y="44756"/>
                      <a:pt x="3560" y="45220"/>
                      <a:pt x="3453" y="45697"/>
                    </a:cubicBezTo>
                    <a:cubicBezTo>
                      <a:pt x="3465" y="45256"/>
                      <a:pt x="3572" y="44839"/>
                      <a:pt x="3644" y="44423"/>
                    </a:cubicBezTo>
                    <a:cubicBezTo>
                      <a:pt x="3667" y="44339"/>
                      <a:pt x="3620" y="44244"/>
                      <a:pt x="3608" y="44161"/>
                    </a:cubicBezTo>
                    <a:cubicBezTo>
                      <a:pt x="3548" y="44220"/>
                      <a:pt x="3441" y="44268"/>
                      <a:pt x="3429" y="44339"/>
                    </a:cubicBezTo>
                    <a:cubicBezTo>
                      <a:pt x="3322" y="44685"/>
                      <a:pt x="3227" y="45018"/>
                      <a:pt x="3144" y="45375"/>
                    </a:cubicBezTo>
                    <a:cubicBezTo>
                      <a:pt x="2989" y="46018"/>
                      <a:pt x="2858" y="46649"/>
                      <a:pt x="2715" y="47280"/>
                    </a:cubicBezTo>
                    <a:cubicBezTo>
                      <a:pt x="2667" y="47221"/>
                      <a:pt x="2655" y="47185"/>
                      <a:pt x="2667" y="47149"/>
                    </a:cubicBezTo>
                    <a:cubicBezTo>
                      <a:pt x="2893" y="46209"/>
                      <a:pt x="3096" y="45280"/>
                      <a:pt x="3334" y="44339"/>
                    </a:cubicBezTo>
                    <a:cubicBezTo>
                      <a:pt x="3382" y="44125"/>
                      <a:pt x="3382" y="43994"/>
                      <a:pt x="3084" y="44030"/>
                    </a:cubicBezTo>
                    <a:cubicBezTo>
                      <a:pt x="2834" y="45054"/>
                      <a:pt x="2572" y="46090"/>
                      <a:pt x="2322" y="47137"/>
                    </a:cubicBezTo>
                    <a:cubicBezTo>
                      <a:pt x="2298" y="47137"/>
                      <a:pt x="2262" y="47125"/>
                      <a:pt x="2239" y="47125"/>
                    </a:cubicBezTo>
                    <a:cubicBezTo>
                      <a:pt x="2251" y="47018"/>
                      <a:pt x="2251" y="46911"/>
                      <a:pt x="2262" y="46828"/>
                    </a:cubicBezTo>
                    <a:cubicBezTo>
                      <a:pt x="2477" y="45959"/>
                      <a:pt x="2679" y="45078"/>
                      <a:pt x="2905" y="44220"/>
                    </a:cubicBezTo>
                    <a:cubicBezTo>
                      <a:pt x="2965" y="43994"/>
                      <a:pt x="2977" y="43863"/>
                      <a:pt x="2620" y="43863"/>
                    </a:cubicBezTo>
                    <a:cubicBezTo>
                      <a:pt x="2370" y="45113"/>
                      <a:pt x="2096" y="46363"/>
                      <a:pt x="1834" y="47614"/>
                    </a:cubicBezTo>
                    <a:cubicBezTo>
                      <a:pt x="1786" y="47602"/>
                      <a:pt x="1762" y="47602"/>
                      <a:pt x="1715" y="47578"/>
                    </a:cubicBezTo>
                    <a:cubicBezTo>
                      <a:pt x="1977" y="46304"/>
                      <a:pt x="2239" y="45018"/>
                      <a:pt x="2501" y="43756"/>
                    </a:cubicBezTo>
                    <a:cubicBezTo>
                      <a:pt x="2441" y="43744"/>
                      <a:pt x="2393" y="43744"/>
                      <a:pt x="2334" y="43732"/>
                    </a:cubicBezTo>
                    <a:cubicBezTo>
                      <a:pt x="2084" y="44994"/>
                      <a:pt x="1846" y="46268"/>
                      <a:pt x="1596" y="47542"/>
                    </a:cubicBezTo>
                    <a:cubicBezTo>
                      <a:pt x="1536" y="47483"/>
                      <a:pt x="1536" y="47423"/>
                      <a:pt x="1548" y="47364"/>
                    </a:cubicBezTo>
                    <a:cubicBezTo>
                      <a:pt x="1774" y="46209"/>
                      <a:pt x="2001" y="45078"/>
                      <a:pt x="2215" y="43935"/>
                    </a:cubicBezTo>
                    <a:cubicBezTo>
                      <a:pt x="2239" y="43827"/>
                      <a:pt x="2215" y="43732"/>
                      <a:pt x="2215" y="43637"/>
                    </a:cubicBezTo>
                    <a:lnTo>
                      <a:pt x="2084" y="43637"/>
                    </a:lnTo>
                    <a:cubicBezTo>
                      <a:pt x="1846" y="44935"/>
                      <a:pt x="1608" y="46232"/>
                      <a:pt x="1381" y="47518"/>
                    </a:cubicBezTo>
                    <a:cubicBezTo>
                      <a:pt x="1358" y="47518"/>
                      <a:pt x="1322" y="47506"/>
                      <a:pt x="1298" y="47506"/>
                    </a:cubicBezTo>
                    <a:cubicBezTo>
                      <a:pt x="1310" y="47340"/>
                      <a:pt x="1322" y="47161"/>
                      <a:pt x="1358" y="47006"/>
                    </a:cubicBezTo>
                    <a:cubicBezTo>
                      <a:pt x="1548" y="45947"/>
                      <a:pt x="1762" y="44875"/>
                      <a:pt x="1941" y="43815"/>
                    </a:cubicBezTo>
                    <a:cubicBezTo>
                      <a:pt x="1953" y="43732"/>
                      <a:pt x="1893" y="43613"/>
                      <a:pt x="1881" y="43506"/>
                    </a:cubicBezTo>
                    <a:cubicBezTo>
                      <a:pt x="1822" y="43506"/>
                      <a:pt x="1762" y="43518"/>
                      <a:pt x="1703" y="43518"/>
                    </a:cubicBezTo>
                    <a:cubicBezTo>
                      <a:pt x="1489" y="44875"/>
                      <a:pt x="1262" y="46232"/>
                      <a:pt x="1060" y="47578"/>
                    </a:cubicBezTo>
                    <a:cubicBezTo>
                      <a:pt x="1072" y="46185"/>
                      <a:pt x="1358" y="44816"/>
                      <a:pt x="1667" y="43434"/>
                    </a:cubicBezTo>
                    <a:cubicBezTo>
                      <a:pt x="1560" y="43387"/>
                      <a:pt x="1477" y="43339"/>
                      <a:pt x="1310" y="43280"/>
                    </a:cubicBezTo>
                    <a:cubicBezTo>
                      <a:pt x="1191" y="44661"/>
                      <a:pt x="1072" y="46006"/>
                      <a:pt x="953" y="47328"/>
                    </a:cubicBezTo>
                    <a:lnTo>
                      <a:pt x="846" y="47328"/>
                    </a:lnTo>
                    <a:lnTo>
                      <a:pt x="893" y="46209"/>
                    </a:lnTo>
                    <a:cubicBezTo>
                      <a:pt x="810" y="46566"/>
                      <a:pt x="750" y="46947"/>
                      <a:pt x="715" y="47316"/>
                    </a:cubicBezTo>
                    <a:cubicBezTo>
                      <a:pt x="691" y="47673"/>
                      <a:pt x="691" y="48030"/>
                      <a:pt x="667" y="48399"/>
                    </a:cubicBezTo>
                    <a:cubicBezTo>
                      <a:pt x="655" y="48757"/>
                      <a:pt x="643" y="49114"/>
                      <a:pt x="607" y="49471"/>
                    </a:cubicBezTo>
                    <a:lnTo>
                      <a:pt x="655" y="49471"/>
                    </a:lnTo>
                    <a:cubicBezTo>
                      <a:pt x="691" y="49388"/>
                      <a:pt x="715" y="49280"/>
                      <a:pt x="762" y="49173"/>
                    </a:cubicBezTo>
                    <a:lnTo>
                      <a:pt x="762" y="51852"/>
                    </a:lnTo>
                    <a:lnTo>
                      <a:pt x="774" y="51852"/>
                    </a:lnTo>
                    <a:cubicBezTo>
                      <a:pt x="846" y="50828"/>
                      <a:pt x="929" y="49816"/>
                      <a:pt x="1012" y="48792"/>
                    </a:cubicBezTo>
                    <a:lnTo>
                      <a:pt x="1108" y="48792"/>
                    </a:lnTo>
                    <a:cubicBezTo>
                      <a:pt x="1024" y="49923"/>
                      <a:pt x="965" y="51054"/>
                      <a:pt x="893" y="52162"/>
                    </a:cubicBezTo>
                    <a:cubicBezTo>
                      <a:pt x="941" y="52162"/>
                      <a:pt x="1000" y="52162"/>
                      <a:pt x="1048" y="52186"/>
                    </a:cubicBezTo>
                    <a:cubicBezTo>
                      <a:pt x="1119" y="51150"/>
                      <a:pt x="1191" y="50138"/>
                      <a:pt x="1262" y="49114"/>
                    </a:cubicBezTo>
                    <a:cubicBezTo>
                      <a:pt x="1298" y="49114"/>
                      <a:pt x="1346" y="49114"/>
                      <a:pt x="1369" y="49126"/>
                    </a:cubicBezTo>
                    <a:lnTo>
                      <a:pt x="1369" y="49364"/>
                    </a:lnTo>
                    <a:cubicBezTo>
                      <a:pt x="1310" y="50233"/>
                      <a:pt x="1250" y="51114"/>
                      <a:pt x="1191" y="51971"/>
                    </a:cubicBezTo>
                    <a:cubicBezTo>
                      <a:pt x="1191" y="52090"/>
                      <a:pt x="1239" y="52209"/>
                      <a:pt x="1262" y="52328"/>
                    </a:cubicBezTo>
                    <a:cubicBezTo>
                      <a:pt x="1298" y="52317"/>
                      <a:pt x="1322" y="52317"/>
                      <a:pt x="1358" y="52305"/>
                    </a:cubicBezTo>
                    <a:cubicBezTo>
                      <a:pt x="1429" y="51150"/>
                      <a:pt x="1489" y="50007"/>
                      <a:pt x="1560" y="48864"/>
                    </a:cubicBezTo>
                    <a:lnTo>
                      <a:pt x="1667" y="48864"/>
                    </a:lnTo>
                    <a:cubicBezTo>
                      <a:pt x="1584" y="50042"/>
                      <a:pt x="1465" y="51209"/>
                      <a:pt x="1536" y="52388"/>
                    </a:cubicBezTo>
                    <a:lnTo>
                      <a:pt x="1667" y="52388"/>
                    </a:lnTo>
                    <a:cubicBezTo>
                      <a:pt x="1715" y="51412"/>
                      <a:pt x="1762" y="50423"/>
                      <a:pt x="1822" y="49447"/>
                    </a:cubicBezTo>
                    <a:lnTo>
                      <a:pt x="1917" y="49447"/>
                    </a:lnTo>
                    <a:cubicBezTo>
                      <a:pt x="1917" y="49471"/>
                      <a:pt x="1941" y="49507"/>
                      <a:pt x="1941" y="49542"/>
                    </a:cubicBezTo>
                    <a:lnTo>
                      <a:pt x="1798" y="52221"/>
                    </a:lnTo>
                    <a:cubicBezTo>
                      <a:pt x="1798" y="52328"/>
                      <a:pt x="1858" y="52424"/>
                      <a:pt x="1893" y="52519"/>
                    </a:cubicBezTo>
                    <a:cubicBezTo>
                      <a:pt x="1917" y="52519"/>
                      <a:pt x="1965" y="52507"/>
                      <a:pt x="2001" y="52507"/>
                    </a:cubicBezTo>
                    <a:cubicBezTo>
                      <a:pt x="2024" y="51412"/>
                      <a:pt x="2012" y="50292"/>
                      <a:pt x="2274" y="49221"/>
                    </a:cubicBezTo>
                    <a:cubicBezTo>
                      <a:pt x="2322" y="49280"/>
                      <a:pt x="2310" y="49340"/>
                      <a:pt x="2310" y="49388"/>
                    </a:cubicBezTo>
                    <a:cubicBezTo>
                      <a:pt x="2251" y="50364"/>
                      <a:pt x="2191" y="51352"/>
                      <a:pt x="2143" y="52340"/>
                    </a:cubicBezTo>
                    <a:cubicBezTo>
                      <a:pt x="2143" y="52448"/>
                      <a:pt x="2215" y="52543"/>
                      <a:pt x="2262" y="52638"/>
                    </a:cubicBezTo>
                    <a:cubicBezTo>
                      <a:pt x="2298" y="52626"/>
                      <a:pt x="2322" y="52626"/>
                      <a:pt x="2358" y="52614"/>
                    </a:cubicBezTo>
                    <a:cubicBezTo>
                      <a:pt x="2370" y="51531"/>
                      <a:pt x="2239" y="50423"/>
                      <a:pt x="2512" y="49340"/>
                    </a:cubicBezTo>
                    <a:cubicBezTo>
                      <a:pt x="2560" y="49423"/>
                      <a:pt x="2560" y="49519"/>
                      <a:pt x="2548" y="49602"/>
                    </a:cubicBezTo>
                    <a:lnTo>
                      <a:pt x="2501" y="52424"/>
                    </a:lnTo>
                    <a:cubicBezTo>
                      <a:pt x="2501" y="52578"/>
                      <a:pt x="2489" y="52781"/>
                      <a:pt x="2774" y="52757"/>
                    </a:cubicBezTo>
                    <a:cubicBezTo>
                      <a:pt x="2715" y="51674"/>
                      <a:pt x="2620" y="50590"/>
                      <a:pt x="2893" y="49519"/>
                    </a:cubicBezTo>
                    <a:cubicBezTo>
                      <a:pt x="2917" y="49650"/>
                      <a:pt x="2905" y="49769"/>
                      <a:pt x="2905" y="49888"/>
                    </a:cubicBezTo>
                    <a:lnTo>
                      <a:pt x="2905" y="52602"/>
                    </a:lnTo>
                    <a:cubicBezTo>
                      <a:pt x="2905" y="52698"/>
                      <a:pt x="3013" y="52817"/>
                      <a:pt x="3048" y="52924"/>
                    </a:cubicBezTo>
                    <a:cubicBezTo>
                      <a:pt x="3108" y="52424"/>
                      <a:pt x="3108" y="51947"/>
                      <a:pt x="3108" y="51471"/>
                    </a:cubicBezTo>
                    <a:cubicBezTo>
                      <a:pt x="3096" y="50281"/>
                      <a:pt x="3096" y="50281"/>
                      <a:pt x="3274" y="50066"/>
                    </a:cubicBezTo>
                    <a:cubicBezTo>
                      <a:pt x="3227" y="51066"/>
                      <a:pt x="3251" y="52031"/>
                      <a:pt x="3429" y="52983"/>
                    </a:cubicBezTo>
                    <a:cubicBezTo>
                      <a:pt x="3441" y="51947"/>
                      <a:pt x="3429" y="50888"/>
                      <a:pt x="3548" y="49864"/>
                    </a:cubicBezTo>
                    <a:cubicBezTo>
                      <a:pt x="3584" y="50054"/>
                      <a:pt x="3584" y="50233"/>
                      <a:pt x="3584" y="50412"/>
                    </a:cubicBezTo>
                    <a:cubicBezTo>
                      <a:pt x="3608" y="51233"/>
                      <a:pt x="3620" y="52031"/>
                      <a:pt x="3644" y="52852"/>
                    </a:cubicBezTo>
                    <a:cubicBezTo>
                      <a:pt x="3667" y="53090"/>
                      <a:pt x="3679" y="53090"/>
                      <a:pt x="3917" y="53090"/>
                    </a:cubicBezTo>
                    <a:cubicBezTo>
                      <a:pt x="3858" y="52328"/>
                      <a:pt x="3786" y="51555"/>
                      <a:pt x="3727" y="50793"/>
                    </a:cubicBezTo>
                    <a:cubicBezTo>
                      <a:pt x="3763" y="50793"/>
                      <a:pt x="3810" y="50793"/>
                      <a:pt x="3858" y="50781"/>
                    </a:cubicBezTo>
                    <a:cubicBezTo>
                      <a:pt x="3870" y="50888"/>
                      <a:pt x="3870" y="51007"/>
                      <a:pt x="3882" y="51114"/>
                    </a:cubicBezTo>
                    <a:cubicBezTo>
                      <a:pt x="3965" y="51733"/>
                      <a:pt x="4025" y="52364"/>
                      <a:pt x="4096" y="52971"/>
                    </a:cubicBezTo>
                    <a:cubicBezTo>
                      <a:pt x="4108" y="53079"/>
                      <a:pt x="4215" y="53162"/>
                      <a:pt x="4275" y="53269"/>
                    </a:cubicBezTo>
                    <a:lnTo>
                      <a:pt x="4358" y="53221"/>
                    </a:lnTo>
                    <a:cubicBezTo>
                      <a:pt x="4287" y="52424"/>
                      <a:pt x="4096" y="51614"/>
                      <a:pt x="4203" y="50781"/>
                    </a:cubicBezTo>
                    <a:cubicBezTo>
                      <a:pt x="4322" y="51555"/>
                      <a:pt x="4417" y="52317"/>
                      <a:pt x="4525" y="53090"/>
                    </a:cubicBezTo>
                    <a:cubicBezTo>
                      <a:pt x="4537" y="53198"/>
                      <a:pt x="4644" y="53293"/>
                      <a:pt x="4703" y="53400"/>
                    </a:cubicBezTo>
                    <a:lnTo>
                      <a:pt x="4798" y="53352"/>
                    </a:lnTo>
                    <a:cubicBezTo>
                      <a:pt x="4703" y="52543"/>
                      <a:pt x="4417" y="51721"/>
                      <a:pt x="4537" y="50888"/>
                    </a:cubicBezTo>
                    <a:cubicBezTo>
                      <a:pt x="4632" y="51293"/>
                      <a:pt x="4679" y="51686"/>
                      <a:pt x="4739" y="52090"/>
                    </a:cubicBezTo>
                    <a:cubicBezTo>
                      <a:pt x="4798" y="52495"/>
                      <a:pt x="4870" y="52900"/>
                      <a:pt x="4953" y="53281"/>
                    </a:cubicBezTo>
                    <a:cubicBezTo>
                      <a:pt x="4977" y="53376"/>
                      <a:pt x="5108" y="53448"/>
                      <a:pt x="5168" y="53519"/>
                    </a:cubicBezTo>
                    <a:cubicBezTo>
                      <a:pt x="5072" y="52721"/>
                      <a:pt x="4989" y="51947"/>
                      <a:pt x="4882" y="51185"/>
                    </a:cubicBezTo>
                    <a:cubicBezTo>
                      <a:pt x="4929" y="51185"/>
                      <a:pt x="4953" y="51174"/>
                      <a:pt x="5001" y="51174"/>
                    </a:cubicBezTo>
                    <a:cubicBezTo>
                      <a:pt x="5037" y="51555"/>
                      <a:pt x="5049" y="51924"/>
                      <a:pt x="5096" y="52305"/>
                    </a:cubicBezTo>
                    <a:cubicBezTo>
                      <a:pt x="5132" y="52674"/>
                      <a:pt x="5227" y="53031"/>
                      <a:pt x="5299" y="53400"/>
                    </a:cubicBezTo>
                    <a:cubicBezTo>
                      <a:pt x="5334" y="53388"/>
                      <a:pt x="5358" y="53388"/>
                      <a:pt x="5406" y="53376"/>
                    </a:cubicBezTo>
                    <a:cubicBezTo>
                      <a:pt x="4941" y="50519"/>
                      <a:pt x="5287" y="47745"/>
                      <a:pt x="6203" y="45006"/>
                    </a:cubicBezTo>
                    <a:cubicBezTo>
                      <a:pt x="6072" y="44982"/>
                      <a:pt x="5989" y="44947"/>
                      <a:pt x="5894" y="44923"/>
                    </a:cubicBezTo>
                    <a:close/>
                    <a:moveTo>
                      <a:pt x="16609" y="24825"/>
                    </a:moveTo>
                    <a:lnTo>
                      <a:pt x="16609" y="24825"/>
                    </a:lnTo>
                    <a:cubicBezTo>
                      <a:pt x="16407" y="24742"/>
                      <a:pt x="16193" y="24635"/>
                      <a:pt x="15978" y="24527"/>
                    </a:cubicBezTo>
                    <a:cubicBezTo>
                      <a:pt x="16300" y="25135"/>
                      <a:pt x="16681" y="25670"/>
                      <a:pt x="17014" y="26230"/>
                    </a:cubicBezTo>
                    <a:cubicBezTo>
                      <a:pt x="17312" y="26718"/>
                      <a:pt x="17562" y="27242"/>
                      <a:pt x="17824" y="27754"/>
                    </a:cubicBezTo>
                    <a:cubicBezTo>
                      <a:pt x="17848" y="27802"/>
                      <a:pt x="17824" y="27861"/>
                      <a:pt x="17812" y="27980"/>
                    </a:cubicBezTo>
                    <a:cubicBezTo>
                      <a:pt x="17705" y="27861"/>
                      <a:pt x="17645" y="27802"/>
                      <a:pt x="17610" y="27730"/>
                    </a:cubicBezTo>
                    <a:cubicBezTo>
                      <a:pt x="17014" y="26730"/>
                      <a:pt x="16395" y="25730"/>
                      <a:pt x="15847" y="24706"/>
                    </a:cubicBezTo>
                    <a:cubicBezTo>
                      <a:pt x="15681" y="24408"/>
                      <a:pt x="15490" y="24361"/>
                      <a:pt x="15193" y="24313"/>
                    </a:cubicBezTo>
                    <a:cubicBezTo>
                      <a:pt x="15550" y="24861"/>
                      <a:pt x="15883" y="25361"/>
                      <a:pt x="16205" y="25849"/>
                    </a:cubicBezTo>
                    <a:cubicBezTo>
                      <a:pt x="16098" y="25849"/>
                      <a:pt x="16038" y="25825"/>
                      <a:pt x="16014" y="25766"/>
                    </a:cubicBezTo>
                    <a:cubicBezTo>
                      <a:pt x="15705" y="25313"/>
                      <a:pt x="15407" y="24849"/>
                      <a:pt x="15085" y="24408"/>
                    </a:cubicBezTo>
                    <a:cubicBezTo>
                      <a:pt x="14990" y="24254"/>
                      <a:pt x="14812" y="24135"/>
                      <a:pt x="14657" y="24015"/>
                    </a:cubicBezTo>
                    <a:lnTo>
                      <a:pt x="14574" y="24111"/>
                    </a:lnTo>
                    <a:cubicBezTo>
                      <a:pt x="14978" y="24706"/>
                      <a:pt x="15383" y="25289"/>
                      <a:pt x="15836" y="25920"/>
                    </a:cubicBezTo>
                    <a:cubicBezTo>
                      <a:pt x="15717" y="25920"/>
                      <a:pt x="15669" y="25920"/>
                      <a:pt x="15657" y="25909"/>
                    </a:cubicBezTo>
                    <a:cubicBezTo>
                      <a:pt x="15205" y="25313"/>
                      <a:pt x="14776" y="24718"/>
                      <a:pt x="14335" y="24123"/>
                    </a:cubicBezTo>
                    <a:cubicBezTo>
                      <a:pt x="14252" y="24039"/>
                      <a:pt x="14181" y="23896"/>
                      <a:pt x="14073" y="23873"/>
                    </a:cubicBezTo>
                    <a:cubicBezTo>
                      <a:pt x="13264" y="23563"/>
                      <a:pt x="12454" y="23265"/>
                      <a:pt x="11633" y="22968"/>
                    </a:cubicBezTo>
                    <a:cubicBezTo>
                      <a:pt x="11585" y="22944"/>
                      <a:pt x="11514" y="22944"/>
                      <a:pt x="11395" y="22932"/>
                    </a:cubicBezTo>
                    <a:cubicBezTo>
                      <a:pt x="11859" y="23646"/>
                      <a:pt x="12311" y="24313"/>
                      <a:pt x="12788" y="25063"/>
                    </a:cubicBezTo>
                    <a:cubicBezTo>
                      <a:pt x="12645" y="25016"/>
                      <a:pt x="12609" y="25016"/>
                      <a:pt x="12609" y="25004"/>
                    </a:cubicBezTo>
                    <a:cubicBezTo>
                      <a:pt x="12157" y="24337"/>
                      <a:pt x="11728" y="23658"/>
                      <a:pt x="11287" y="22992"/>
                    </a:cubicBezTo>
                    <a:cubicBezTo>
                      <a:pt x="11192" y="22861"/>
                      <a:pt x="11073" y="22765"/>
                      <a:pt x="10966" y="22646"/>
                    </a:cubicBezTo>
                    <a:lnTo>
                      <a:pt x="10883" y="22741"/>
                    </a:lnTo>
                    <a:cubicBezTo>
                      <a:pt x="11311" y="23408"/>
                      <a:pt x="11740" y="24075"/>
                      <a:pt x="12204" y="24789"/>
                    </a:cubicBezTo>
                    <a:lnTo>
                      <a:pt x="11966" y="24789"/>
                    </a:lnTo>
                    <a:cubicBezTo>
                      <a:pt x="13835" y="27611"/>
                      <a:pt x="15705" y="30421"/>
                      <a:pt x="17562" y="33219"/>
                    </a:cubicBezTo>
                    <a:cubicBezTo>
                      <a:pt x="17681" y="33398"/>
                      <a:pt x="17812" y="33469"/>
                      <a:pt x="18026" y="33445"/>
                    </a:cubicBezTo>
                    <a:cubicBezTo>
                      <a:pt x="19134" y="33338"/>
                      <a:pt x="20241" y="33278"/>
                      <a:pt x="21360" y="33148"/>
                    </a:cubicBezTo>
                    <a:cubicBezTo>
                      <a:pt x="25384" y="32624"/>
                      <a:pt x="29433" y="32088"/>
                      <a:pt x="33469" y="31552"/>
                    </a:cubicBezTo>
                    <a:cubicBezTo>
                      <a:pt x="33897" y="31493"/>
                      <a:pt x="34338" y="31445"/>
                      <a:pt x="34755" y="31409"/>
                    </a:cubicBezTo>
                    <a:cubicBezTo>
                      <a:pt x="34647" y="31302"/>
                      <a:pt x="34540" y="31254"/>
                      <a:pt x="34433" y="31207"/>
                    </a:cubicBezTo>
                    <a:cubicBezTo>
                      <a:pt x="31933" y="30302"/>
                      <a:pt x="29456" y="29397"/>
                      <a:pt x="26956" y="28504"/>
                    </a:cubicBezTo>
                    <a:cubicBezTo>
                      <a:pt x="26444" y="28325"/>
                      <a:pt x="25920" y="28147"/>
                      <a:pt x="25420" y="27968"/>
                    </a:cubicBezTo>
                    <a:lnTo>
                      <a:pt x="25432" y="27980"/>
                    </a:lnTo>
                    <a:cubicBezTo>
                      <a:pt x="24801" y="27742"/>
                      <a:pt x="24158" y="27492"/>
                      <a:pt x="23420" y="27206"/>
                    </a:cubicBezTo>
                    <a:cubicBezTo>
                      <a:pt x="23622" y="27671"/>
                      <a:pt x="23777" y="28040"/>
                      <a:pt x="23932" y="28397"/>
                    </a:cubicBezTo>
                    <a:cubicBezTo>
                      <a:pt x="23777" y="28230"/>
                      <a:pt x="23646" y="28052"/>
                      <a:pt x="23598" y="27861"/>
                    </a:cubicBezTo>
                    <a:cubicBezTo>
                      <a:pt x="23467" y="27278"/>
                      <a:pt x="23086" y="27028"/>
                      <a:pt x="22527" y="26873"/>
                    </a:cubicBezTo>
                    <a:cubicBezTo>
                      <a:pt x="22074" y="26754"/>
                      <a:pt x="21634" y="26563"/>
                      <a:pt x="21122" y="26385"/>
                    </a:cubicBezTo>
                    <a:cubicBezTo>
                      <a:pt x="21455" y="26980"/>
                      <a:pt x="21777" y="27516"/>
                      <a:pt x="22074" y="28040"/>
                    </a:cubicBezTo>
                    <a:lnTo>
                      <a:pt x="21979" y="28087"/>
                    </a:lnTo>
                    <a:cubicBezTo>
                      <a:pt x="21860" y="27885"/>
                      <a:pt x="21729" y="27718"/>
                      <a:pt x="21634" y="27516"/>
                    </a:cubicBezTo>
                    <a:cubicBezTo>
                      <a:pt x="21277" y="26647"/>
                      <a:pt x="20705" y="26028"/>
                      <a:pt x="19717" y="25885"/>
                    </a:cubicBezTo>
                    <a:cubicBezTo>
                      <a:pt x="19527" y="25849"/>
                      <a:pt x="19348" y="25754"/>
                      <a:pt x="19169" y="25670"/>
                    </a:cubicBezTo>
                    <a:cubicBezTo>
                      <a:pt x="18586" y="25468"/>
                      <a:pt x="18003" y="25254"/>
                      <a:pt x="17312" y="25004"/>
                    </a:cubicBezTo>
                    <a:cubicBezTo>
                      <a:pt x="17502" y="25373"/>
                      <a:pt x="17645" y="25659"/>
                      <a:pt x="17800" y="25932"/>
                    </a:cubicBezTo>
                    <a:cubicBezTo>
                      <a:pt x="17586" y="25718"/>
                      <a:pt x="17443" y="25480"/>
                      <a:pt x="17324" y="25230"/>
                    </a:cubicBezTo>
                    <a:cubicBezTo>
                      <a:pt x="17181" y="24944"/>
                      <a:pt x="16943" y="24837"/>
                      <a:pt x="16609" y="24825"/>
                    </a:cubicBezTo>
                    <a:close/>
                    <a:moveTo>
                      <a:pt x="25956" y="8025"/>
                    </a:moveTo>
                    <a:cubicBezTo>
                      <a:pt x="25777" y="8085"/>
                      <a:pt x="25587" y="8156"/>
                      <a:pt x="25408" y="8216"/>
                    </a:cubicBezTo>
                    <a:cubicBezTo>
                      <a:pt x="23825" y="8680"/>
                      <a:pt x="22253" y="9145"/>
                      <a:pt x="20670" y="9621"/>
                    </a:cubicBezTo>
                    <a:cubicBezTo>
                      <a:pt x="20670" y="9645"/>
                      <a:pt x="20670" y="9668"/>
                      <a:pt x="20658" y="9692"/>
                    </a:cubicBezTo>
                    <a:cubicBezTo>
                      <a:pt x="21348" y="9954"/>
                      <a:pt x="22039" y="10240"/>
                      <a:pt x="22729" y="10514"/>
                    </a:cubicBezTo>
                    <a:cubicBezTo>
                      <a:pt x="22717" y="10538"/>
                      <a:pt x="22717" y="10561"/>
                      <a:pt x="22694" y="10597"/>
                    </a:cubicBezTo>
                    <a:lnTo>
                      <a:pt x="22384" y="10514"/>
                    </a:lnTo>
                    <a:cubicBezTo>
                      <a:pt x="21908" y="10311"/>
                      <a:pt x="21420" y="10180"/>
                      <a:pt x="20967" y="9930"/>
                    </a:cubicBezTo>
                    <a:cubicBezTo>
                      <a:pt x="20419" y="9621"/>
                      <a:pt x="19955" y="9823"/>
                      <a:pt x="19360" y="10049"/>
                    </a:cubicBezTo>
                    <a:lnTo>
                      <a:pt x="21003" y="10704"/>
                    </a:lnTo>
                    <a:cubicBezTo>
                      <a:pt x="20979" y="10728"/>
                      <a:pt x="20967" y="10776"/>
                      <a:pt x="20955" y="10811"/>
                    </a:cubicBezTo>
                    <a:cubicBezTo>
                      <a:pt x="20872" y="10776"/>
                      <a:pt x="20765" y="10764"/>
                      <a:pt x="20670" y="10728"/>
                    </a:cubicBezTo>
                    <a:cubicBezTo>
                      <a:pt x="20253" y="10561"/>
                      <a:pt x="19836" y="10430"/>
                      <a:pt x="19455" y="10240"/>
                    </a:cubicBezTo>
                    <a:cubicBezTo>
                      <a:pt x="19193" y="10121"/>
                      <a:pt x="18979" y="10121"/>
                      <a:pt x="18729" y="10192"/>
                    </a:cubicBezTo>
                    <a:cubicBezTo>
                      <a:pt x="16502" y="10823"/>
                      <a:pt x="14276" y="11442"/>
                      <a:pt x="12061" y="12073"/>
                    </a:cubicBezTo>
                    <a:cubicBezTo>
                      <a:pt x="11240" y="12300"/>
                      <a:pt x="10418" y="12550"/>
                      <a:pt x="9537" y="12800"/>
                    </a:cubicBezTo>
                    <a:cubicBezTo>
                      <a:pt x="10597" y="13276"/>
                      <a:pt x="11597" y="13705"/>
                      <a:pt x="12573" y="14133"/>
                    </a:cubicBezTo>
                    <a:cubicBezTo>
                      <a:pt x="12561" y="14181"/>
                      <a:pt x="12538" y="14229"/>
                      <a:pt x="12514" y="14288"/>
                    </a:cubicBezTo>
                    <a:cubicBezTo>
                      <a:pt x="12418" y="14240"/>
                      <a:pt x="12299" y="14217"/>
                      <a:pt x="12192" y="14169"/>
                    </a:cubicBezTo>
                    <a:cubicBezTo>
                      <a:pt x="11299" y="13776"/>
                      <a:pt x="10406" y="13371"/>
                      <a:pt x="9513" y="12990"/>
                    </a:cubicBezTo>
                    <a:cubicBezTo>
                      <a:pt x="9359" y="12931"/>
                      <a:pt x="9156" y="12919"/>
                      <a:pt x="8989" y="12966"/>
                    </a:cubicBezTo>
                    <a:cubicBezTo>
                      <a:pt x="8192" y="13157"/>
                      <a:pt x="7394" y="13383"/>
                      <a:pt x="6596" y="13586"/>
                    </a:cubicBezTo>
                    <a:cubicBezTo>
                      <a:pt x="6525" y="13609"/>
                      <a:pt x="6442" y="13645"/>
                      <a:pt x="6287" y="13705"/>
                    </a:cubicBezTo>
                    <a:cubicBezTo>
                      <a:pt x="8347" y="14562"/>
                      <a:pt x="10311" y="15419"/>
                      <a:pt x="12323" y="16169"/>
                    </a:cubicBezTo>
                    <a:cubicBezTo>
                      <a:pt x="17121" y="17908"/>
                      <a:pt x="21920" y="19574"/>
                      <a:pt x="26718" y="21265"/>
                    </a:cubicBezTo>
                    <a:cubicBezTo>
                      <a:pt x="30004" y="22432"/>
                      <a:pt x="33290" y="23623"/>
                      <a:pt x="36505" y="24992"/>
                    </a:cubicBezTo>
                    <a:cubicBezTo>
                      <a:pt x="37791" y="25528"/>
                      <a:pt x="39148" y="25885"/>
                      <a:pt x="40470" y="26313"/>
                    </a:cubicBezTo>
                    <a:cubicBezTo>
                      <a:pt x="40958" y="26480"/>
                      <a:pt x="41446" y="26444"/>
                      <a:pt x="41970" y="26266"/>
                    </a:cubicBezTo>
                    <a:cubicBezTo>
                      <a:pt x="43387" y="25778"/>
                      <a:pt x="44815" y="25337"/>
                      <a:pt x="46232" y="24873"/>
                    </a:cubicBezTo>
                    <a:cubicBezTo>
                      <a:pt x="47185" y="24563"/>
                      <a:pt x="48137" y="24230"/>
                      <a:pt x="49125" y="23884"/>
                    </a:cubicBezTo>
                    <a:cubicBezTo>
                      <a:pt x="48506" y="23623"/>
                      <a:pt x="47935" y="23373"/>
                      <a:pt x="47363" y="23146"/>
                    </a:cubicBezTo>
                    <a:cubicBezTo>
                      <a:pt x="47197" y="23087"/>
                      <a:pt x="46970" y="23075"/>
                      <a:pt x="46804" y="23111"/>
                    </a:cubicBezTo>
                    <a:cubicBezTo>
                      <a:pt x="45839" y="23396"/>
                      <a:pt x="44875" y="23694"/>
                      <a:pt x="43911" y="23992"/>
                    </a:cubicBezTo>
                    <a:cubicBezTo>
                      <a:pt x="43613" y="24087"/>
                      <a:pt x="43327" y="24182"/>
                      <a:pt x="42934" y="24301"/>
                    </a:cubicBezTo>
                    <a:cubicBezTo>
                      <a:pt x="43315" y="24349"/>
                      <a:pt x="43589" y="24385"/>
                      <a:pt x="43863" y="24408"/>
                    </a:cubicBezTo>
                    <a:cubicBezTo>
                      <a:pt x="43744" y="24504"/>
                      <a:pt x="43625" y="24504"/>
                      <a:pt x="43518" y="24504"/>
                    </a:cubicBezTo>
                    <a:cubicBezTo>
                      <a:pt x="42863" y="24420"/>
                      <a:pt x="42208" y="24396"/>
                      <a:pt x="41601" y="24742"/>
                    </a:cubicBezTo>
                    <a:cubicBezTo>
                      <a:pt x="41327" y="24885"/>
                      <a:pt x="41029" y="24837"/>
                      <a:pt x="40732" y="24742"/>
                    </a:cubicBezTo>
                    <a:cubicBezTo>
                      <a:pt x="35755" y="22872"/>
                      <a:pt x="30766" y="21051"/>
                      <a:pt x="25789" y="19182"/>
                    </a:cubicBezTo>
                    <a:cubicBezTo>
                      <a:pt x="21503" y="17574"/>
                      <a:pt x="17252" y="15943"/>
                      <a:pt x="12978" y="14324"/>
                    </a:cubicBezTo>
                    <a:cubicBezTo>
                      <a:pt x="12859" y="14276"/>
                      <a:pt x="12752" y="14205"/>
                      <a:pt x="12609" y="14109"/>
                    </a:cubicBezTo>
                    <a:cubicBezTo>
                      <a:pt x="12859" y="13990"/>
                      <a:pt x="13050" y="13883"/>
                      <a:pt x="13252" y="13788"/>
                    </a:cubicBezTo>
                    <a:lnTo>
                      <a:pt x="13252" y="13788"/>
                    </a:lnTo>
                    <a:cubicBezTo>
                      <a:pt x="13514" y="13681"/>
                      <a:pt x="13788" y="13574"/>
                      <a:pt x="14085" y="13443"/>
                    </a:cubicBezTo>
                    <a:cubicBezTo>
                      <a:pt x="13252" y="13097"/>
                      <a:pt x="12430" y="12776"/>
                      <a:pt x="11621" y="12431"/>
                    </a:cubicBezTo>
                    <a:cubicBezTo>
                      <a:pt x="11645" y="12395"/>
                      <a:pt x="11656" y="12359"/>
                      <a:pt x="11668" y="12324"/>
                    </a:cubicBezTo>
                    <a:cubicBezTo>
                      <a:pt x="11740" y="12359"/>
                      <a:pt x="11835" y="12371"/>
                      <a:pt x="11907" y="12395"/>
                    </a:cubicBezTo>
                    <a:cubicBezTo>
                      <a:pt x="12669" y="12693"/>
                      <a:pt x="13407" y="12990"/>
                      <a:pt x="14181" y="13276"/>
                    </a:cubicBezTo>
                    <a:cubicBezTo>
                      <a:pt x="14347" y="13336"/>
                      <a:pt x="14538" y="13288"/>
                      <a:pt x="14716" y="13288"/>
                    </a:cubicBezTo>
                    <a:lnTo>
                      <a:pt x="14716" y="13205"/>
                    </a:lnTo>
                    <a:cubicBezTo>
                      <a:pt x="14443" y="13086"/>
                      <a:pt x="14145" y="12966"/>
                      <a:pt x="13859" y="12835"/>
                    </a:cubicBezTo>
                    <a:cubicBezTo>
                      <a:pt x="13585" y="12716"/>
                      <a:pt x="13311" y="12597"/>
                      <a:pt x="13038" y="12478"/>
                    </a:cubicBezTo>
                    <a:cubicBezTo>
                      <a:pt x="13050" y="12443"/>
                      <a:pt x="13073" y="12395"/>
                      <a:pt x="13085" y="12371"/>
                    </a:cubicBezTo>
                    <a:cubicBezTo>
                      <a:pt x="13264" y="12431"/>
                      <a:pt x="13454" y="12478"/>
                      <a:pt x="13621" y="12574"/>
                    </a:cubicBezTo>
                    <a:cubicBezTo>
                      <a:pt x="14621" y="13193"/>
                      <a:pt x="15633" y="13157"/>
                      <a:pt x="16681" y="12728"/>
                    </a:cubicBezTo>
                    <a:cubicBezTo>
                      <a:pt x="17383" y="12443"/>
                      <a:pt x="18133" y="12264"/>
                      <a:pt x="18872" y="12038"/>
                    </a:cubicBezTo>
                    <a:cubicBezTo>
                      <a:pt x="18800" y="11966"/>
                      <a:pt x="18753" y="11919"/>
                      <a:pt x="18788" y="11943"/>
                    </a:cubicBezTo>
                    <a:cubicBezTo>
                      <a:pt x="18991" y="11919"/>
                      <a:pt x="19241" y="11954"/>
                      <a:pt x="19467" y="11883"/>
                    </a:cubicBezTo>
                    <a:cubicBezTo>
                      <a:pt x="20812" y="11490"/>
                      <a:pt x="22134" y="11073"/>
                      <a:pt x="23456" y="10657"/>
                    </a:cubicBezTo>
                    <a:cubicBezTo>
                      <a:pt x="23646" y="10597"/>
                      <a:pt x="23860" y="10538"/>
                      <a:pt x="24146" y="10454"/>
                    </a:cubicBezTo>
                    <a:cubicBezTo>
                      <a:pt x="23325" y="10097"/>
                      <a:pt x="22598" y="9764"/>
                      <a:pt x="21801" y="9418"/>
                    </a:cubicBezTo>
                    <a:cubicBezTo>
                      <a:pt x="21908" y="9395"/>
                      <a:pt x="21943" y="9383"/>
                      <a:pt x="21955" y="9383"/>
                    </a:cubicBezTo>
                    <a:cubicBezTo>
                      <a:pt x="22694" y="9692"/>
                      <a:pt x="23432" y="10002"/>
                      <a:pt x="24158" y="10311"/>
                    </a:cubicBezTo>
                    <a:cubicBezTo>
                      <a:pt x="24218" y="10347"/>
                      <a:pt x="24289" y="10395"/>
                      <a:pt x="24349" y="10371"/>
                    </a:cubicBezTo>
                    <a:cubicBezTo>
                      <a:pt x="24646" y="10288"/>
                      <a:pt x="24932" y="10192"/>
                      <a:pt x="25301" y="10073"/>
                    </a:cubicBezTo>
                    <a:cubicBezTo>
                      <a:pt x="24872" y="9895"/>
                      <a:pt x="24527" y="9752"/>
                      <a:pt x="24170" y="9621"/>
                    </a:cubicBezTo>
                    <a:cubicBezTo>
                      <a:pt x="24182" y="9573"/>
                      <a:pt x="24206" y="9526"/>
                      <a:pt x="24229" y="9478"/>
                    </a:cubicBezTo>
                    <a:cubicBezTo>
                      <a:pt x="24587" y="9597"/>
                      <a:pt x="24932" y="9740"/>
                      <a:pt x="25289" y="9859"/>
                    </a:cubicBezTo>
                    <a:cubicBezTo>
                      <a:pt x="25420" y="9895"/>
                      <a:pt x="25587" y="9978"/>
                      <a:pt x="25718" y="9942"/>
                    </a:cubicBezTo>
                    <a:cubicBezTo>
                      <a:pt x="26492" y="9740"/>
                      <a:pt x="27254" y="9502"/>
                      <a:pt x="28075" y="9264"/>
                    </a:cubicBezTo>
                    <a:cubicBezTo>
                      <a:pt x="27432" y="8930"/>
                      <a:pt x="26849" y="8645"/>
                      <a:pt x="26265" y="8335"/>
                    </a:cubicBezTo>
                    <a:cubicBezTo>
                      <a:pt x="26146" y="8287"/>
                      <a:pt x="26063" y="8144"/>
                      <a:pt x="25956" y="8025"/>
                    </a:cubicBezTo>
                    <a:lnTo>
                      <a:pt x="28099" y="9097"/>
                    </a:lnTo>
                    <a:cubicBezTo>
                      <a:pt x="28170" y="9121"/>
                      <a:pt x="28266" y="9180"/>
                      <a:pt x="28325" y="9168"/>
                    </a:cubicBezTo>
                    <a:cubicBezTo>
                      <a:pt x="29004" y="8978"/>
                      <a:pt x="29694" y="8764"/>
                      <a:pt x="30456" y="8561"/>
                    </a:cubicBezTo>
                    <a:cubicBezTo>
                      <a:pt x="30254" y="8466"/>
                      <a:pt x="30135" y="8430"/>
                      <a:pt x="30040" y="8383"/>
                    </a:cubicBezTo>
                    <a:cubicBezTo>
                      <a:pt x="29814" y="8275"/>
                      <a:pt x="29599" y="8156"/>
                      <a:pt x="29385" y="8037"/>
                    </a:cubicBezTo>
                    <a:lnTo>
                      <a:pt x="29385" y="7978"/>
                    </a:lnTo>
                    <a:cubicBezTo>
                      <a:pt x="29385" y="7966"/>
                      <a:pt x="29397" y="7966"/>
                      <a:pt x="29409" y="7966"/>
                    </a:cubicBezTo>
                    <a:cubicBezTo>
                      <a:pt x="29683" y="8061"/>
                      <a:pt x="29944" y="8156"/>
                      <a:pt x="30218" y="8264"/>
                    </a:cubicBezTo>
                    <a:cubicBezTo>
                      <a:pt x="30766" y="8478"/>
                      <a:pt x="31302" y="8430"/>
                      <a:pt x="31838" y="8097"/>
                    </a:cubicBezTo>
                    <a:cubicBezTo>
                      <a:pt x="31480" y="7966"/>
                      <a:pt x="31135" y="7823"/>
                      <a:pt x="30790" y="7692"/>
                    </a:cubicBezTo>
                    <a:lnTo>
                      <a:pt x="30837" y="7561"/>
                    </a:lnTo>
                    <a:cubicBezTo>
                      <a:pt x="31242" y="7716"/>
                      <a:pt x="31647" y="7966"/>
                      <a:pt x="32064" y="7978"/>
                    </a:cubicBezTo>
                    <a:cubicBezTo>
                      <a:pt x="32481" y="8013"/>
                      <a:pt x="32921" y="7811"/>
                      <a:pt x="33338" y="7716"/>
                    </a:cubicBezTo>
                    <a:cubicBezTo>
                      <a:pt x="33338" y="7680"/>
                      <a:pt x="33326" y="7656"/>
                      <a:pt x="33326" y="7621"/>
                    </a:cubicBezTo>
                    <a:cubicBezTo>
                      <a:pt x="32659" y="7382"/>
                      <a:pt x="31969" y="7132"/>
                      <a:pt x="31302" y="6894"/>
                    </a:cubicBezTo>
                    <a:cubicBezTo>
                      <a:pt x="31314" y="6859"/>
                      <a:pt x="31314" y="6835"/>
                      <a:pt x="31326" y="6799"/>
                    </a:cubicBezTo>
                    <a:cubicBezTo>
                      <a:pt x="31445" y="6835"/>
                      <a:pt x="31564" y="6859"/>
                      <a:pt x="31683" y="6906"/>
                    </a:cubicBezTo>
                    <a:cubicBezTo>
                      <a:pt x="32278" y="7109"/>
                      <a:pt x="32862" y="7323"/>
                      <a:pt x="33457" y="7525"/>
                    </a:cubicBezTo>
                    <a:cubicBezTo>
                      <a:pt x="33814" y="7644"/>
                      <a:pt x="34397" y="7430"/>
                      <a:pt x="34481" y="7192"/>
                    </a:cubicBezTo>
                    <a:cubicBezTo>
                      <a:pt x="34671" y="7192"/>
                      <a:pt x="34862" y="7228"/>
                      <a:pt x="35017" y="7192"/>
                    </a:cubicBezTo>
                    <a:cubicBezTo>
                      <a:pt x="36767" y="6680"/>
                      <a:pt x="38493" y="6156"/>
                      <a:pt x="40220" y="5620"/>
                    </a:cubicBezTo>
                    <a:cubicBezTo>
                      <a:pt x="41124" y="5346"/>
                      <a:pt x="42017" y="5013"/>
                      <a:pt x="42934" y="4704"/>
                    </a:cubicBezTo>
                    <a:cubicBezTo>
                      <a:pt x="42625" y="4549"/>
                      <a:pt x="42363" y="4418"/>
                      <a:pt x="42077" y="4299"/>
                    </a:cubicBezTo>
                    <a:cubicBezTo>
                      <a:pt x="42089" y="4251"/>
                      <a:pt x="42125" y="4215"/>
                      <a:pt x="42136" y="4156"/>
                    </a:cubicBezTo>
                    <a:cubicBezTo>
                      <a:pt x="42458" y="4287"/>
                      <a:pt x="42779" y="4465"/>
                      <a:pt x="43113" y="4525"/>
                    </a:cubicBezTo>
                    <a:cubicBezTo>
                      <a:pt x="43458" y="4573"/>
                      <a:pt x="43815" y="4477"/>
                      <a:pt x="44172" y="4454"/>
                    </a:cubicBezTo>
                    <a:lnTo>
                      <a:pt x="44172" y="4358"/>
                    </a:lnTo>
                    <a:cubicBezTo>
                      <a:pt x="43922" y="4215"/>
                      <a:pt x="43672" y="4061"/>
                      <a:pt x="43410" y="3930"/>
                    </a:cubicBezTo>
                    <a:cubicBezTo>
                      <a:pt x="43434" y="3882"/>
                      <a:pt x="43458" y="3822"/>
                      <a:pt x="43470" y="3775"/>
                    </a:cubicBezTo>
                    <a:cubicBezTo>
                      <a:pt x="44101" y="4049"/>
                      <a:pt x="44696" y="4549"/>
                      <a:pt x="45363" y="4013"/>
                    </a:cubicBezTo>
                    <a:cubicBezTo>
                      <a:pt x="45196" y="3918"/>
                      <a:pt x="45042" y="3799"/>
                      <a:pt x="44875" y="3692"/>
                    </a:cubicBezTo>
                    <a:cubicBezTo>
                      <a:pt x="44887" y="3644"/>
                      <a:pt x="44899" y="3584"/>
                      <a:pt x="44923" y="3549"/>
                    </a:cubicBezTo>
                    <a:cubicBezTo>
                      <a:pt x="45542" y="4108"/>
                      <a:pt x="46173" y="3965"/>
                      <a:pt x="46828" y="3668"/>
                    </a:cubicBezTo>
                    <a:cubicBezTo>
                      <a:pt x="46625" y="3549"/>
                      <a:pt x="46447" y="3430"/>
                      <a:pt x="46256" y="3311"/>
                    </a:cubicBezTo>
                    <a:cubicBezTo>
                      <a:pt x="46685" y="3275"/>
                      <a:pt x="46970" y="3715"/>
                      <a:pt x="47447" y="3549"/>
                    </a:cubicBezTo>
                    <a:cubicBezTo>
                      <a:pt x="47840" y="3394"/>
                      <a:pt x="48256" y="3322"/>
                      <a:pt x="48709" y="3191"/>
                    </a:cubicBezTo>
                    <a:cubicBezTo>
                      <a:pt x="48137" y="2894"/>
                      <a:pt x="47625" y="2632"/>
                      <a:pt x="47137" y="2382"/>
                    </a:cubicBezTo>
                    <a:cubicBezTo>
                      <a:pt x="47149" y="2334"/>
                      <a:pt x="47185" y="2310"/>
                      <a:pt x="47197" y="2263"/>
                    </a:cubicBezTo>
                    <a:cubicBezTo>
                      <a:pt x="47280" y="2287"/>
                      <a:pt x="47375" y="2334"/>
                      <a:pt x="47459" y="2370"/>
                    </a:cubicBezTo>
                    <a:cubicBezTo>
                      <a:pt x="47792" y="2525"/>
                      <a:pt x="48113" y="2703"/>
                      <a:pt x="48459" y="2858"/>
                    </a:cubicBezTo>
                    <a:cubicBezTo>
                      <a:pt x="49006" y="3108"/>
                      <a:pt x="49637" y="3037"/>
                      <a:pt x="50161" y="2632"/>
                    </a:cubicBezTo>
                    <a:cubicBezTo>
                      <a:pt x="49590" y="2346"/>
                      <a:pt x="49042" y="2084"/>
                      <a:pt x="48483" y="1810"/>
                    </a:cubicBezTo>
                    <a:cubicBezTo>
                      <a:pt x="48506" y="1787"/>
                      <a:pt x="48518" y="1739"/>
                      <a:pt x="48530" y="1715"/>
                    </a:cubicBezTo>
                    <a:cubicBezTo>
                      <a:pt x="48637" y="1763"/>
                      <a:pt x="48744" y="1787"/>
                      <a:pt x="48828" y="1834"/>
                    </a:cubicBezTo>
                    <a:cubicBezTo>
                      <a:pt x="49221" y="2013"/>
                      <a:pt x="49602" y="2203"/>
                      <a:pt x="49995" y="2394"/>
                    </a:cubicBezTo>
                    <a:cubicBezTo>
                      <a:pt x="50530" y="2656"/>
                      <a:pt x="50530" y="2656"/>
                      <a:pt x="50602" y="2072"/>
                    </a:cubicBezTo>
                    <a:cubicBezTo>
                      <a:pt x="50328" y="1941"/>
                      <a:pt x="50066" y="1787"/>
                      <a:pt x="49780" y="1656"/>
                    </a:cubicBezTo>
                    <a:cubicBezTo>
                      <a:pt x="49828" y="1608"/>
                      <a:pt x="49840" y="1584"/>
                      <a:pt x="49840" y="1596"/>
                    </a:cubicBezTo>
                    <a:cubicBezTo>
                      <a:pt x="49887" y="1608"/>
                      <a:pt x="49935" y="1608"/>
                      <a:pt x="49971" y="1620"/>
                    </a:cubicBezTo>
                    <a:cubicBezTo>
                      <a:pt x="50530" y="1965"/>
                      <a:pt x="51126" y="2120"/>
                      <a:pt x="51745" y="2144"/>
                    </a:cubicBezTo>
                    <a:cubicBezTo>
                      <a:pt x="51923" y="2156"/>
                      <a:pt x="52114" y="2191"/>
                      <a:pt x="52293" y="2227"/>
                    </a:cubicBezTo>
                    <a:cubicBezTo>
                      <a:pt x="54174" y="2668"/>
                      <a:pt x="56043" y="3084"/>
                      <a:pt x="57924" y="3561"/>
                    </a:cubicBezTo>
                    <a:cubicBezTo>
                      <a:pt x="61163" y="4394"/>
                      <a:pt x="64401" y="5323"/>
                      <a:pt x="67652" y="6073"/>
                    </a:cubicBezTo>
                    <a:cubicBezTo>
                      <a:pt x="72855" y="7263"/>
                      <a:pt x="78046" y="8442"/>
                      <a:pt x="83189" y="9776"/>
                    </a:cubicBezTo>
                    <a:cubicBezTo>
                      <a:pt x="83535" y="9871"/>
                      <a:pt x="83892" y="9871"/>
                      <a:pt x="84249" y="9907"/>
                    </a:cubicBezTo>
                    <a:cubicBezTo>
                      <a:pt x="84320" y="9930"/>
                      <a:pt x="84416" y="9966"/>
                      <a:pt x="84439" y="10014"/>
                    </a:cubicBezTo>
                    <a:cubicBezTo>
                      <a:pt x="84475" y="10073"/>
                      <a:pt x="84463" y="10192"/>
                      <a:pt x="84416" y="10228"/>
                    </a:cubicBezTo>
                    <a:cubicBezTo>
                      <a:pt x="84297" y="10311"/>
                      <a:pt x="84166" y="10407"/>
                      <a:pt x="84011" y="10442"/>
                    </a:cubicBezTo>
                    <a:cubicBezTo>
                      <a:pt x="83773" y="10538"/>
                      <a:pt x="83535" y="10597"/>
                      <a:pt x="83296" y="10680"/>
                    </a:cubicBezTo>
                    <a:lnTo>
                      <a:pt x="83308" y="10680"/>
                    </a:lnTo>
                    <a:cubicBezTo>
                      <a:pt x="82832" y="10847"/>
                      <a:pt x="82344" y="11002"/>
                      <a:pt x="81808" y="11181"/>
                    </a:cubicBezTo>
                    <a:cubicBezTo>
                      <a:pt x="81987" y="11252"/>
                      <a:pt x="82082" y="11300"/>
                      <a:pt x="82141" y="11323"/>
                    </a:cubicBezTo>
                    <a:cubicBezTo>
                      <a:pt x="81725" y="11371"/>
                      <a:pt x="81308" y="11419"/>
                      <a:pt x="80868" y="11478"/>
                    </a:cubicBezTo>
                    <a:lnTo>
                      <a:pt x="80868" y="11633"/>
                    </a:lnTo>
                    <a:cubicBezTo>
                      <a:pt x="81510" y="11752"/>
                      <a:pt x="82153" y="11895"/>
                      <a:pt x="82796" y="12014"/>
                    </a:cubicBezTo>
                    <a:cubicBezTo>
                      <a:pt x="82653" y="12085"/>
                      <a:pt x="82522" y="12109"/>
                      <a:pt x="82403" y="12085"/>
                    </a:cubicBezTo>
                    <a:cubicBezTo>
                      <a:pt x="81856" y="11978"/>
                      <a:pt x="81320" y="11859"/>
                      <a:pt x="80772" y="11776"/>
                    </a:cubicBezTo>
                    <a:cubicBezTo>
                      <a:pt x="80606" y="11740"/>
                      <a:pt x="80427" y="11740"/>
                      <a:pt x="80260" y="11788"/>
                    </a:cubicBezTo>
                    <a:cubicBezTo>
                      <a:pt x="79653" y="11966"/>
                      <a:pt x="79058" y="12157"/>
                      <a:pt x="78451" y="12347"/>
                    </a:cubicBezTo>
                    <a:cubicBezTo>
                      <a:pt x="78343" y="12383"/>
                      <a:pt x="78248" y="12407"/>
                      <a:pt x="78117" y="12454"/>
                    </a:cubicBezTo>
                    <a:cubicBezTo>
                      <a:pt x="78343" y="12585"/>
                      <a:pt x="78534" y="12693"/>
                      <a:pt x="78712" y="12812"/>
                    </a:cubicBezTo>
                    <a:cubicBezTo>
                      <a:pt x="78308" y="12788"/>
                      <a:pt x="77950" y="12609"/>
                      <a:pt x="77593" y="12609"/>
                    </a:cubicBezTo>
                    <a:cubicBezTo>
                      <a:pt x="77224" y="12621"/>
                      <a:pt x="76855" y="12812"/>
                      <a:pt x="76391" y="12943"/>
                    </a:cubicBezTo>
                    <a:cubicBezTo>
                      <a:pt x="77165" y="13181"/>
                      <a:pt x="77820" y="13383"/>
                      <a:pt x="78486" y="13586"/>
                    </a:cubicBezTo>
                    <a:cubicBezTo>
                      <a:pt x="78474" y="13621"/>
                      <a:pt x="78474" y="13657"/>
                      <a:pt x="78462" y="13693"/>
                    </a:cubicBezTo>
                    <a:cubicBezTo>
                      <a:pt x="78355" y="13681"/>
                      <a:pt x="78248" y="13681"/>
                      <a:pt x="78153" y="13645"/>
                    </a:cubicBezTo>
                    <a:cubicBezTo>
                      <a:pt x="77689" y="13514"/>
                      <a:pt x="77236" y="13395"/>
                      <a:pt x="76784" y="13240"/>
                    </a:cubicBezTo>
                    <a:cubicBezTo>
                      <a:pt x="76081" y="13038"/>
                      <a:pt x="75629" y="13097"/>
                      <a:pt x="74902" y="13514"/>
                    </a:cubicBezTo>
                    <a:cubicBezTo>
                      <a:pt x="75784" y="13740"/>
                      <a:pt x="76617" y="13943"/>
                      <a:pt x="77439" y="14157"/>
                    </a:cubicBezTo>
                    <a:lnTo>
                      <a:pt x="77439" y="14252"/>
                    </a:lnTo>
                    <a:cubicBezTo>
                      <a:pt x="77296" y="14276"/>
                      <a:pt x="77153" y="14300"/>
                      <a:pt x="77034" y="14276"/>
                    </a:cubicBezTo>
                    <a:cubicBezTo>
                      <a:pt x="76260" y="14074"/>
                      <a:pt x="75486" y="13871"/>
                      <a:pt x="74712" y="13693"/>
                    </a:cubicBezTo>
                    <a:cubicBezTo>
                      <a:pt x="74533" y="13645"/>
                      <a:pt x="74307" y="13633"/>
                      <a:pt x="74140" y="13693"/>
                    </a:cubicBezTo>
                    <a:cubicBezTo>
                      <a:pt x="73045" y="14050"/>
                      <a:pt x="71938" y="14443"/>
                      <a:pt x="70854" y="14812"/>
                    </a:cubicBezTo>
                    <a:cubicBezTo>
                      <a:pt x="70771" y="14836"/>
                      <a:pt x="70676" y="14871"/>
                      <a:pt x="70557" y="14919"/>
                    </a:cubicBezTo>
                    <a:cubicBezTo>
                      <a:pt x="70771" y="15002"/>
                      <a:pt x="70950" y="15062"/>
                      <a:pt x="71128" y="15133"/>
                    </a:cubicBezTo>
                    <a:cubicBezTo>
                      <a:pt x="71104" y="15169"/>
                      <a:pt x="71104" y="15193"/>
                      <a:pt x="71092" y="15229"/>
                    </a:cubicBezTo>
                    <a:cubicBezTo>
                      <a:pt x="70783" y="15169"/>
                      <a:pt x="70473" y="15038"/>
                      <a:pt x="70176" y="15062"/>
                    </a:cubicBezTo>
                    <a:cubicBezTo>
                      <a:pt x="69914" y="15086"/>
                      <a:pt x="69557" y="15121"/>
                      <a:pt x="69461" y="15348"/>
                    </a:cubicBezTo>
                    <a:cubicBezTo>
                      <a:pt x="69045" y="15467"/>
                      <a:pt x="68664" y="15562"/>
                      <a:pt x="68295" y="15669"/>
                    </a:cubicBezTo>
                    <a:cubicBezTo>
                      <a:pt x="68295" y="15705"/>
                      <a:pt x="68283" y="15741"/>
                      <a:pt x="68283" y="15776"/>
                    </a:cubicBezTo>
                    <a:cubicBezTo>
                      <a:pt x="68759" y="16038"/>
                      <a:pt x="69223" y="16312"/>
                      <a:pt x="69699" y="16598"/>
                    </a:cubicBezTo>
                    <a:cubicBezTo>
                      <a:pt x="69723" y="16610"/>
                      <a:pt x="69735" y="16634"/>
                      <a:pt x="69771" y="16669"/>
                    </a:cubicBezTo>
                    <a:cubicBezTo>
                      <a:pt x="69640" y="16681"/>
                      <a:pt x="69521" y="16657"/>
                      <a:pt x="69414" y="16610"/>
                    </a:cubicBezTo>
                    <a:cubicBezTo>
                      <a:pt x="68949" y="16407"/>
                      <a:pt x="68485" y="16181"/>
                      <a:pt x="68033" y="15955"/>
                    </a:cubicBezTo>
                    <a:cubicBezTo>
                      <a:pt x="67925" y="15907"/>
                      <a:pt x="67794" y="15848"/>
                      <a:pt x="67699" y="15883"/>
                    </a:cubicBezTo>
                    <a:cubicBezTo>
                      <a:pt x="67175" y="16026"/>
                      <a:pt x="66675" y="16229"/>
                      <a:pt x="66068" y="16419"/>
                    </a:cubicBezTo>
                    <a:cubicBezTo>
                      <a:pt x="66794" y="16765"/>
                      <a:pt x="67413" y="17062"/>
                      <a:pt x="68044" y="17372"/>
                    </a:cubicBezTo>
                    <a:cubicBezTo>
                      <a:pt x="67890" y="17396"/>
                      <a:pt x="67771" y="17372"/>
                      <a:pt x="67675" y="17324"/>
                    </a:cubicBezTo>
                    <a:cubicBezTo>
                      <a:pt x="67175" y="17098"/>
                      <a:pt x="66687" y="16860"/>
                      <a:pt x="66187" y="16634"/>
                    </a:cubicBezTo>
                    <a:cubicBezTo>
                      <a:pt x="65925" y="16515"/>
                      <a:pt x="65354" y="16598"/>
                      <a:pt x="65151" y="16788"/>
                    </a:cubicBezTo>
                    <a:cubicBezTo>
                      <a:pt x="65127" y="16812"/>
                      <a:pt x="65139" y="16872"/>
                      <a:pt x="65139" y="16931"/>
                    </a:cubicBezTo>
                    <a:cubicBezTo>
                      <a:pt x="65127" y="16907"/>
                      <a:pt x="65127" y="16872"/>
                      <a:pt x="65116" y="16836"/>
                    </a:cubicBezTo>
                    <a:cubicBezTo>
                      <a:pt x="64723" y="16955"/>
                      <a:pt x="64342" y="17074"/>
                      <a:pt x="63877" y="17217"/>
                    </a:cubicBezTo>
                    <a:cubicBezTo>
                      <a:pt x="64127" y="17348"/>
                      <a:pt x="64306" y="17443"/>
                      <a:pt x="64473" y="17538"/>
                    </a:cubicBezTo>
                    <a:cubicBezTo>
                      <a:pt x="64639" y="17622"/>
                      <a:pt x="64818" y="17693"/>
                      <a:pt x="64973" y="17777"/>
                    </a:cubicBezTo>
                    <a:cubicBezTo>
                      <a:pt x="64961" y="17800"/>
                      <a:pt x="64949" y="17848"/>
                      <a:pt x="64937" y="17872"/>
                    </a:cubicBezTo>
                    <a:cubicBezTo>
                      <a:pt x="64699" y="17777"/>
                      <a:pt x="64461" y="17681"/>
                      <a:pt x="64223" y="17574"/>
                    </a:cubicBezTo>
                    <a:cubicBezTo>
                      <a:pt x="63639" y="17300"/>
                      <a:pt x="63353" y="17312"/>
                      <a:pt x="62758" y="17717"/>
                    </a:cubicBezTo>
                    <a:cubicBezTo>
                      <a:pt x="63330" y="17955"/>
                      <a:pt x="63865" y="18193"/>
                      <a:pt x="64401" y="18431"/>
                    </a:cubicBezTo>
                    <a:cubicBezTo>
                      <a:pt x="64377" y="18455"/>
                      <a:pt x="64377" y="18491"/>
                      <a:pt x="64365" y="18515"/>
                    </a:cubicBezTo>
                    <a:cubicBezTo>
                      <a:pt x="64246" y="18491"/>
                      <a:pt x="64127" y="18467"/>
                      <a:pt x="64020" y="18431"/>
                    </a:cubicBezTo>
                    <a:cubicBezTo>
                      <a:pt x="63663" y="18277"/>
                      <a:pt x="63294" y="18158"/>
                      <a:pt x="62972" y="17979"/>
                    </a:cubicBezTo>
                    <a:cubicBezTo>
                      <a:pt x="62568" y="17753"/>
                      <a:pt x="62210" y="17777"/>
                      <a:pt x="61818" y="18027"/>
                    </a:cubicBezTo>
                    <a:cubicBezTo>
                      <a:pt x="62210" y="18217"/>
                      <a:pt x="62580" y="18431"/>
                      <a:pt x="62972" y="18622"/>
                    </a:cubicBezTo>
                    <a:cubicBezTo>
                      <a:pt x="62949" y="18670"/>
                      <a:pt x="62925" y="18705"/>
                      <a:pt x="62913" y="18741"/>
                    </a:cubicBezTo>
                    <a:cubicBezTo>
                      <a:pt x="62580" y="18586"/>
                      <a:pt x="62234" y="18455"/>
                      <a:pt x="61913" y="18312"/>
                    </a:cubicBezTo>
                    <a:cubicBezTo>
                      <a:pt x="61425" y="18086"/>
                      <a:pt x="61377" y="18086"/>
                      <a:pt x="60829" y="18431"/>
                    </a:cubicBezTo>
                    <a:cubicBezTo>
                      <a:pt x="61365" y="18646"/>
                      <a:pt x="61877" y="18872"/>
                      <a:pt x="62389" y="19086"/>
                    </a:cubicBezTo>
                    <a:cubicBezTo>
                      <a:pt x="62389" y="19110"/>
                      <a:pt x="62377" y="19146"/>
                      <a:pt x="62377" y="19170"/>
                    </a:cubicBezTo>
                    <a:cubicBezTo>
                      <a:pt x="62234" y="19158"/>
                      <a:pt x="62091" y="19170"/>
                      <a:pt x="61960" y="19110"/>
                    </a:cubicBezTo>
                    <a:cubicBezTo>
                      <a:pt x="61567" y="18967"/>
                      <a:pt x="61186" y="18812"/>
                      <a:pt x="60805" y="18622"/>
                    </a:cubicBezTo>
                    <a:cubicBezTo>
                      <a:pt x="60603" y="18515"/>
                      <a:pt x="60436" y="18503"/>
                      <a:pt x="60210" y="18574"/>
                    </a:cubicBezTo>
                    <a:cubicBezTo>
                      <a:pt x="59722" y="18765"/>
                      <a:pt x="59234" y="18920"/>
                      <a:pt x="58746" y="19098"/>
                    </a:cubicBezTo>
                    <a:cubicBezTo>
                      <a:pt x="57329" y="19598"/>
                      <a:pt x="55912" y="20110"/>
                      <a:pt x="54483" y="20610"/>
                    </a:cubicBezTo>
                    <a:lnTo>
                      <a:pt x="54495" y="20598"/>
                    </a:lnTo>
                    <a:cubicBezTo>
                      <a:pt x="53662" y="20872"/>
                      <a:pt x="52816" y="21134"/>
                      <a:pt x="51983" y="21408"/>
                    </a:cubicBezTo>
                    <a:cubicBezTo>
                      <a:pt x="52078" y="21491"/>
                      <a:pt x="52138" y="21491"/>
                      <a:pt x="52197" y="21527"/>
                    </a:cubicBezTo>
                    <a:cubicBezTo>
                      <a:pt x="52257" y="21539"/>
                      <a:pt x="52293" y="21563"/>
                      <a:pt x="52340" y="21587"/>
                    </a:cubicBezTo>
                    <a:cubicBezTo>
                      <a:pt x="51257" y="21408"/>
                      <a:pt x="50376" y="22075"/>
                      <a:pt x="49411" y="22313"/>
                    </a:cubicBezTo>
                    <a:cubicBezTo>
                      <a:pt x="50054" y="22491"/>
                      <a:pt x="50685" y="22611"/>
                      <a:pt x="51316" y="22789"/>
                    </a:cubicBezTo>
                    <a:cubicBezTo>
                      <a:pt x="52054" y="22992"/>
                      <a:pt x="52685" y="22730"/>
                      <a:pt x="53424" y="22408"/>
                    </a:cubicBezTo>
                    <a:cubicBezTo>
                      <a:pt x="52650" y="22313"/>
                      <a:pt x="51971" y="22265"/>
                      <a:pt x="51328" y="21979"/>
                    </a:cubicBezTo>
                    <a:cubicBezTo>
                      <a:pt x="51816" y="22015"/>
                      <a:pt x="52281" y="22134"/>
                      <a:pt x="52769" y="22182"/>
                    </a:cubicBezTo>
                    <a:cubicBezTo>
                      <a:pt x="53233" y="22218"/>
                      <a:pt x="53721" y="22301"/>
                      <a:pt x="54138" y="22182"/>
                    </a:cubicBezTo>
                    <a:cubicBezTo>
                      <a:pt x="55900" y="21658"/>
                      <a:pt x="57627" y="21027"/>
                      <a:pt x="59365" y="20479"/>
                    </a:cubicBezTo>
                    <a:cubicBezTo>
                      <a:pt x="62615" y="19455"/>
                      <a:pt x="65842" y="18443"/>
                      <a:pt x="69080" y="17419"/>
                    </a:cubicBezTo>
                    <a:cubicBezTo>
                      <a:pt x="69199" y="17372"/>
                      <a:pt x="69318" y="17324"/>
                      <a:pt x="69485" y="17265"/>
                    </a:cubicBezTo>
                    <a:cubicBezTo>
                      <a:pt x="68866" y="17003"/>
                      <a:pt x="68295" y="16776"/>
                      <a:pt x="67747" y="16538"/>
                    </a:cubicBezTo>
                    <a:lnTo>
                      <a:pt x="67794" y="16443"/>
                    </a:lnTo>
                    <a:cubicBezTo>
                      <a:pt x="68342" y="16669"/>
                      <a:pt x="68878" y="16896"/>
                      <a:pt x="69426" y="17086"/>
                    </a:cubicBezTo>
                    <a:cubicBezTo>
                      <a:pt x="69604" y="17146"/>
                      <a:pt x="69842" y="17157"/>
                      <a:pt x="70021" y="17098"/>
                    </a:cubicBezTo>
                    <a:cubicBezTo>
                      <a:pt x="72509" y="16264"/>
                      <a:pt x="74974" y="15407"/>
                      <a:pt x="77462" y="14562"/>
                    </a:cubicBezTo>
                    <a:cubicBezTo>
                      <a:pt x="80713" y="13419"/>
                      <a:pt x="83951" y="12300"/>
                      <a:pt x="87178" y="11145"/>
                    </a:cubicBezTo>
                    <a:cubicBezTo>
                      <a:pt x="88095" y="10823"/>
                      <a:pt x="88988" y="10454"/>
                      <a:pt x="90000" y="10049"/>
                    </a:cubicBezTo>
                    <a:cubicBezTo>
                      <a:pt x="89738" y="9978"/>
                      <a:pt x="89595" y="9918"/>
                      <a:pt x="89428" y="9883"/>
                    </a:cubicBezTo>
                    <a:cubicBezTo>
                      <a:pt x="88368" y="9692"/>
                      <a:pt x="87297" y="9526"/>
                      <a:pt x="86249" y="9287"/>
                    </a:cubicBezTo>
                    <a:cubicBezTo>
                      <a:pt x="82558" y="8442"/>
                      <a:pt x="78843" y="7597"/>
                      <a:pt x="75176" y="6704"/>
                    </a:cubicBezTo>
                    <a:cubicBezTo>
                      <a:pt x="70664" y="5597"/>
                      <a:pt x="66163" y="4442"/>
                      <a:pt x="61675" y="3287"/>
                    </a:cubicBezTo>
                    <a:cubicBezTo>
                      <a:pt x="58162" y="2418"/>
                      <a:pt x="54650" y="1525"/>
                      <a:pt x="51138" y="655"/>
                    </a:cubicBezTo>
                    <a:cubicBezTo>
                      <a:pt x="50911" y="596"/>
                      <a:pt x="50626" y="655"/>
                      <a:pt x="50411" y="727"/>
                    </a:cubicBezTo>
                    <a:cubicBezTo>
                      <a:pt x="49649" y="989"/>
                      <a:pt x="48899" y="1286"/>
                      <a:pt x="48149" y="1525"/>
                    </a:cubicBezTo>
                    <a:cubicBezTo>
                      <a:pt x="46161" y="2120"/>
                      <a:pt x="44184" y="2679"/>
                      <a:pt x="42208" y="3263"/>
                    </a:cubicBezTo>
                    <a:cubicBezTo>
                      <a:pt x="38041" y="4477"/>
                      <a:pt x="33885" y="5716"/>
                      <a:pt x="29730" y="6954"/>
                    </a:cubicBezTo>
                    <a:cubicBezTo>
                      <a:pt x="29182" y="7121"/>
                      <a:pt x="28647" y="7299"/>
                      <a:pt x="28099" y="7478"/>
                    </a:cubicBezTo>
                    <a:cubicBezTo>
                      <a:pt x="28099" y="7513"/>
                      <a:pt x="28087" y="7549"/>
                      <a:pt x="28087" y="7597"/>
                    </a:cubicBezTo>
                    <a:cubicBezTo>
                      <a:pt x="28516" y="7752"/>
                      <a:pt x="28944" y="7930"/>
                      <a:pt x="29373" y="8097"/>
                    </a:cubicBezTo>
                    <a:cubicBezTo>
                      <a:pt x="29349" y="8347"/>
                      <a:pt x="29194" y="8264"/>
                      <a:pt x="29075" y="8204"/>
                    </a:cubicBezTo>
                    <a:cubicBezTo>
                      <a:pt x="28718" y="8037"/>
                      <a:pt x="28385" y="7847"/>
                      <a:pt x="28004" y="7692"/>
                    </a:cubicBezTo>
                    <a:cubicBezTo>
                      <a:pt x="27909" y="7656"/>
                      <a:pt x="27754" y="7609"/>
                      <a:pt x="27647" y="7632"/>
                    </a:cubicBezTo>
                    <a:cubicBezTo>
                      <a:pt x="27373" y="7692"/>
                      <a:pt x="27099" y="7799"/>
                      <a:pt x="26754" y="7906"/>
                    </a:cubicBezTo>
                    <a:cubicBezTo>
                      <a:pt x="27456" y="8168"/>
                      <a:pt x="28111" y="8430"/>
                      <a:pt x="28766" y="8668"/>
                    </a:cubicBezTo>
                    <a:cubicBezTo>
                      <a:pt x="28754" y="8692"/>
                      <a:pt x="28754" y="8728"/>
                      <a:pt x="28742" y="8764"/>
                    </a:cubicBezTo>
                    <a:cubicBezTo>
                      <a:pt x="28635" y="8740"/>
                      <a:pt x="28516" y="8740"/>
                      <a:pt x="28409" y="8692"/>
                    </a:cubicBezTo>
                    <a:cubicBezTo>
                      <a:pt x="28028" y="8561"/>
                      <a:pt x="27623" y="8430"/>
                      <a:pt x="27230" y="8264"/>
                    </a:cubicBezTo>
                    <a:cubicBezTo>
                      <a:pt x="26837" y="8013"/>
                      <a:pt x="26420" y="7859"/>
                      <a:pt x="25956" y="8025"/>
                    </a:cubicBezTo>
                    <a:close/>
                    <a:moveTo>
                      <a:pt x="18003" y="37839"/>
                    </a:moveTo>
                    <a:cubicBezTo>
                      <a:pt x="17919" y="37755"/>
                      <a:pt x="17848" y="37672"/>
                      <a:pt x="17741" y="37612"/>
                    </a:cubicBezTo>
                    <a:cubicBezTo>
                      <a:pt x="16252" y="36707"/>
                      <a:pt x="14776" y="35791"/>
                      <a:pt x="13276" y="34922"/>
                    </a:cubicBezTo>
                    <a:cubicBezTo>
                      <a:pt x="10216" y="33136"/>
                      <a:pt x="7132" y="31362"/>
                      <a:pt x="4048" y="29588"/>
                    </a:cubicBezTo>
                    <a:cubicBezTo>
                      <a:pt x="3751" y="29421"/>
                      <a:pt x="3465" y="29218"/>
                      <a:pt x="3191" y="29040"/>
                    </a:cubicBezTo>
                    <a:lnTo>
                      <a:pt x="3108" y="29111"/>
                    </a:lnTo>
                    <a:cubicBezTo>
                      <a:pt x="3191" y="29207"/>
                      <a:pt x="3251" y="29302"/>
                      <a:pt x="3322" y="29349"/>
                    </a:cubicBezTo>
                    <a:cubicBezTo>
                      <a:pt x="4179" y="29897"/>
                      <a:pt x="5049" y="30481"/>
                      <a:pt x="5941" y="31004"/>
                    </a:cubicBezTo>
                    <a:cubicBezTo>
                      <a:pt x="8013" y="32207"/>
                      <a:pt x="10097" y="33374"/>
                      <a:pt x="12180" y="34564"/>
                    </a:cubicBezTo>
                    <a:cubicBezTo>
                      <a:pt x="13812" y="35493"/>
                      <a:pt x="15466" y="36434"/>
                      <a:pt x="17098" y="37374"/>
                    </a:cubicBezTo>
                    <a:cubicBezTo>
                      <a:pt x="17395" y="37541"/>
                      <a:pt x="17681" y="37696"/>
                      <a:pt x="17979" y="37874"/>
                    </a:cubicBezTo>
                    <a:cubicBezTo>
                      <a:pt x="19538" y="38767"/>
                      <a:pt x="21098" y="39684"/>
                      <a:pt x="22670" y="40577"/>
                    </a:cubicBezTo>
                    <a:cubicBezTo>
                      <a:pt x="19276" y="38970"/>
                      <a:pt x="16098" y="36946"/>
                      <a:pt x="12847" y="35112"/>
                    </a:cubicBezTo>
                    <a:cubicBezTo>
                      <a:pt x="9549" y="33267"/>
                      <a:pt x="6311" y="31362"/>
                      <a:pt x="3036" y="29468"/>
                    </a:cubicBezTo>
                    <a:cubicBezTo>
                      <a:pt x="3024" y="29528"/>
                      <a:pt x="2989" y="29623"/>
                      <a:pt x="2965" y="29707"/>
                    </a:cubicBezTo>
                    <a:cubicBezTo>
                      <a:pt x="5322" y="31076"/>
                      <a:pt x="7668" y="32433"/>
                      <a:pt x="10002" y="33790"/>
                    </a:cubicBezTo>
                    <a:cubicBezTo>
                      <a:pt x="12752" y="35374"/>
                      <a:pt x="15490" y="37005"/>
                      <a:pt x="18276" y="38529"/>
                    </a:cubicBezTo>
                    <a:cubicBezTo>
                      <a:pt x="21574" y="40363"/>
                      <a:pt x="24932" y="42137"/>
                      <a:pt x="28266" y="43935"/>
                    </a:cubicBezTo>
                    <a:cubicBezTo>
                      <a:pt x="28397" y="44006"/>
                      <a:pt x="28563" y="44066"/>
                      <a:pt x="28706" y="44066"/>
                    </a:cubicBezTo>
                    <a:cubicBezTo>
                      <a:pt x="30052" y="44030"/>
                      <a:pt x="31397" y="43982"/>
                      <a:pt x="32707" y="43613"/>
                    </a:cubicBezTo>
                    <a:cubicBezTo>
                      <a:pt x="34528" y="43101"/>
                      <a:pt x="36326" y="42577"/>
                      <a:pt x="38112" y="42006"/>
                    </a:cubicBezTo>
                    <a:cubicBezTo>
                      <a:pt x="42434" y="40589"/>
                      <a:pt x="46732" y="39101"/>
                      <a:pt x="51066" y="37696"/>
                    </a:cubicBezTo>
                    <a:cubicBezTo>
                      <a:pt x="57079" y="35767"/>
                      <a:pt x="63115" y="33874"/>
                      <a:pt x="69140" y="31981"/>
                    </a:cubicBezTo>
                    <a:cubicBezTo>
                      <a:pt x="70354" y="31600"/>
                      <a:pt x="71569" y="31266"/>
                      <a:pt x="72771" y="30909"/>
                    </a:cubicBezTo>
                    <a:cubicBezTo>
                      <a:pt x="73271" y="30766"/>
                      <a:pt x="73533" y="30373"/>
                      <a:pt x="73414" y="29945"/>
                    </a:cubicBezTo>
                    <a:cubicBezTo>
                      <a:pt x="68390" y="31707"/>
                      <a:pt x="63413" y="33683"/>
                      <a:pt x="58234" y="34993"/>
                    </a:cubicBezTo>
                    <a:cubicBezTo>
                      <a:pt x="60615" y="34160"/>
                      <a:pt x="63032" y="33398"/>
                      <a:pt x="65425" y="32564"/>
                    </a:cubicBezTo>
                    <a:cubicBezTo>
                      <a:pt x="67818" y="31731"/>
                      <a:pt x="70188" y="30826"/>
                      <a:pt x="72581" y="29957"/>
                    </a:cubicBezTo>
                    <a:cubicBezTo>
                      <a:pt x="72569" y="29933"/>
                      <a:pt x="72569" y="29885"/>
                      <a:pt x="72557" y="29838"/>
                    </a:cubicBezTo>
                    <a:cubicBezTo>
                      <a:pt x="71926" y="29980"/>
                      <a:pt x="71307" y="30052"/>
                      <a:pt x="70711" y="30242"/>
                    </a:cubicBezTo>
                    <a:cubicBezTo>
                      <a:pt x="69009" y="30790"/>
                      <a:pt x="67330" y="31421"/>
                      <a:pt x="65651" y="31981"/>
                    </a:cubicBezTo>
                    <a:cubicBezTo>
                      <a:pt x="63163" y="32814"/>
                      <a:pt x="60675" y="33636"/>
                      <a:pt x="58186" y="34469"/>
                    </a:cubicBezTo>
                    <a:cubicBezTo>
                      <a:pt x="58067" y="34517"/>
                      <a:pt x="57948" y="34517"/>
                      <a:pt x="57817" y="34541"/>
                    </a:cubicBezTo>
                    <a:cubicBezTo>
                      <a:pt x="57805" y="34517"/>
                      <a:pt x="57805" y="34469"/>
                      <a:pt x="57793" y="34445"/>
                    </a:cubicBezTo>
                    <a:cubicBezTo>
                      <a:pt x="61996" y="33017"/>
                      <a:pt x="66199" y="31588"/>
                      <a:pt x="70390" y="30159"/>
                    </a:cubicBezTo>
                    <a:cubicBezTo>
                      <a:pt x="70378" y="30100"/>
                      <a:pt x="70366" y="30052"/>
                      <a:pt x="70354" y="29992"/>
                    </a:cubicBezTo>
                    <a:cubicBezTo>
                      <a:pt x="69711" y="30171"/>
                      <a:pt x="69057" y="30314"/>
                      <a:pt x="68414" y="30516"/>
                    </a:cubicBezTo>
                    <a:cubicBezTo>
                      <a:pt x="64770" y="31659"/>
                      <a:pt x="61103" y="32802"/>
                      <a:pt x="57460" y="33945"/>
                    </a:cubicBezTo>
                    <a:cubicBezTo>
                      <a:pt x="57329" y="33993"/>
                      <a:pt x="57198" y="34005"/>
                      <a:pt x="57055" y="34029"/>
                    </a:cubicBezTo>
                    <a:cubicBezTo>
                      <a:pt x="57043" y="33981"/>
                      <a:pt x="57043" y="33933"/>
                      <a:pt x="57031" y="33874"/>
                    </a:cubicBezTo>
                    <a:cubicBezTo>
                      <a:pt x="58924" y="33290"/>
                      <a:pt x="60829" y="32731"/>
                      <a:pt x="62699" y="32135"/>
                    </a:cubicBezTo>
                    <a:cubicBezTo>
                      <a:pt x="64604" y="31528"/>
                      <a:pt x="66485" y="30885"/>
                      <a:pt x="68390" y="30254"/>
                    </a:cubicBezTo>
                    <a:cubicBezTo>
                      <a:pt x="68366" y="30230"/>
                      <a:pt x="68366" y="30195"/>
                      <a:pt x="68354" y="30183"/>
                    </a:cubicBezTo>
                    <a:cubicBezTo>
                      <a:pt x="67509" y="30409"/>
                      <a:pt x="66604" y="30219"/>
                      <a:pt x="65747" y="30647"/>
                    </a:cubicBezTo>
                    <a:cubicBezTo>
                      <a:pt x="65211" y="30933"/>
                      <a:pt x="64592" y="31028"/>
                      <a:pt x="63996" y="31207"/>
                    </a:cubicBezTo>
                    <a:cubicBezTo>
                      <a:pt x="61639" y="31945"/>
                      <a:pt x="59293" y="32659"/>
                      <a:pt x="56936" y="33386"/>
                    </a:cubicBezTo>
                    <a:cubicBezTo>
                      <a:pt x="56817" y="33409"/>
                      <a:pt x="56698" y="33433"/>
                      <a:pt x="56579" y="33445"/>
                    </a:cubicBezTo>
                    <a:lnTo>
                      <a:pt x="56579" y="33386"/>
                    </a:lnTo>
                    <a:cubicBezTo>
                      <a:pt x="59615" y="32445"/>
                      <a:pt x="62639" y="31493"/>
                      <a:pt x="65675" y="30552"/>
                    </a:cubicBezTo>
                    <a:cubicBezTo>
                      <a:pt x="65675" y="30528"/>
                      <a:pt x="65663" y="30492"/>
                      <a:pt x="65663" y="30469"/>
                    </a:cubicBezTo>
                    <a:cubicBezTo>
                      <a:pt x="64758" y="30540"/>
                      <a:pt x="63865" y="30611"/>
                      <a:pt x="62949" y="30707"/>
                    </a:cubicBezTo>
                    <a:cubicBezTo>
                      <a:pt x="62496" y="30754"/>
                      <a:pt x="62020" y="30766"/>
                      <a:pt x="61579" y="30897"/>
                    </a:cubicBezTo>
                    <a:cubicBezTo>
                      <a:pt x="58936" y="31743"/>
                      <a:pt x="56305" y="32624"/>
                      <a:pt x="53662" y="33517"/>
                    </a:cubicBezTo>
                    <a:cubicBezTo>
                      <a:pt x="48161" y="35398"/>
                      <a:pt x="42672" y="37267"/>
                      <a:pt x="37172" y="39172"/>
                    </a:cubicBezTo>
                    <a:cubicBezTo>
                      <a:pt x="36040" y="39565"/>
                      <a:pt x="34897" y="39898"/>
                      <a:pt x="33766" y="40315"/>
                    </a:cubicBezTo>
                    <a:cubicBezTo>
                      <a:pt x="32731" y="40708"/>
                      <a:pt x="31576" y="40779"/>
                      <a:pt x="30468" y="41006"/>
                    </a:cubicBezTo>
                    <a:cubicBezTo>
                      <a:pt x="30373" y="41018"/>
                      <a:pt x="30266" y="41006"/>
                      <a:pt x="30183" y="41006"/>
                    </a:cubicBezTo>
                    <a:lnTo>
                      <a:pt x="30183" y="40898"/>
                    </a:lnTo>
                    <a:lnTo>
                      <a:pt x="31254" y="40720"/>
                    </a:lnTo>
                    <a:cubicBezTo>
                      <a:pt x="31159" y="40672"/>
                      <a:pt x="31064" y="40672"/>
                      <a:pt x="30968" y="40672"/>
                    </a:cubicBezTo>
                    <a:cubicBezTo>
                      <a:pt x="29873" y="40696"/>
                      <a:pt x="28778" y="40732"/>
                      <a:pt x="27742" y="40232"/>
                    </a:cubicBezTo>
                    <a:cubicBezTo>
                      <a:pt x="26575" y="39660"/>
                      <a:pt x="25349" y="39279"/>
                      <a:pt x="24194" y="38696"/>
                    </a:cubicBezTo>
                    <a:cubicBezTo>
                      <a:pt x="22444" y="37839"/>
                      <a:pt x="20741" y="36850"/>
                      <a:pt x="18991" y="35969"/>
                    </a:cubicBezTo>
                    <a:cubicBezTo>
                      <a:pt x="18753" y="35850"/>
                      <a:pt x="18348" y="35874"/>
                      <a:pt x="18110" y="35993"/>
                    </a:cubicBezTo>
                    <a:cubicBezTo>
                      <a:pt x="17812" y="36124"/>
                      <a:pt x="17705" y="36029"/>
                      <a:pt x="17586" y="35826"/>
                    </a:cubicBezTo>
                    <a:cubicBezTo>
                      <a:pt x="17395" y="35469"/>
                      <a:pt x="17169" y="35195"/>
                      <a:pt x="16752" y="35005"/>
                    </a:cubicBezTo>
                    <a:cubicBezTo>
                      <a:pt x="12645" y="33028"/>
                      <a:pt x="8716" y="30731"/>
                      <a:pt x="4810" y="28433"/>
                    </a:cubicBezTo>
                    <a:cubicBezTo>
                      <a:pt x="4310" y="28147"/>
                      <a:pt x="3834" y="27837"/>
                      <a:pt x="3346" y="27516"/>
                    </a:cubicBezTo>
                    <a:cubicBezTo>
                      <a:pt x="3239" y="27790"/>
                      <a:pt x="3441" y="27861"/>
                      <a:pt x="3596" y="27956"/>
                    </a:cubicBezTo>
                    <a:cubicBezTo>
                      <a:pt x="6620" y="29695"/>
                      <a:pt x="9644" y="31421"/>
                      <a:pt x="12669" y="33148"/>
                    </a:cubicBezTo>
                    <a:cubicBezTo>
                      <a:pt x="12764" y="33207"/>
                      <a:pt x="12871" y="33278"/>
                      <a:pt x="12978" y="33338"/>
                    </a:cubicBezTo>
                    <a:cubicBezTo>
                      <a:pt x="12942" y="33386"/>
                      <a:pt x="12919" y="33433"/>
                      <a:pt x="12907" y="33457"/>
                    </a:cubicBezTo>
                    <a:cubicBezTo>
                      <a:pt x="9716" y="31647"/>
                      <a:pt x="6549" y="29838"/>
                      <a:pt x="3358" y="28028"/>
                    </a:cubicBezTo>
                    <a:cubicBezTo>
                      <a:pt x="3346" y="28052"/>
                      <a:pt x="3322" y="28099"/>
                      <a:pt x="3298" y="28135"/>
                    </a:cubicBezTo>
                    <a:cubicBezTo>
                      <a:pt x="5144" y="29278"/>
                      <a:pt x="6989" y="30433"/>
                      <a:pt x="8859" y="31588"/>
                    </a:cubicBezTo>
                    <a:cubicBezTo>
                      <a:pt x="8835" y="31612"/>
                      <a:pt x="8811" y="31659"/>
                      <a:pt x="8799" y="31683"/>
                    </a:cubicBezTo>
                    <a:cubicBezTo>
                      <a:pt x="6977" y="30576"/>
                      <a:pt x="5168" y="29445"/>
                      <a:pt x="3346" y="28325"/>
                    </a:cubicBezTo>
                    <a:cubicBezTo>
                      <a:pt x="3322" y="28337"/>
                      <a:pt x="3298" y="28349"/>
                      <a:pt x="3274" y="28373"/>
                    </a:cubicBezTo>
                    <a:cubicBezTo>
                      <a:pt x="3322" y="28468"/>
                      <a:pt x="3346" y="28576"/>
                      <a:pt x="3405" y="28671"/>
                    </a:cubicBezTo>
                    <a:cubicBezTo>
                      <a:pt x="3465" y="28742"/>
                      <a:pt x="3560" y="28754"/>
                      <a:pt x="3644" y="28814"/>
                    </a:cubicBezTo>
                    <a:cubicBezTo>
                      <a:pt x="4120" y="29123"/>
                      <a:pt x="4608" y="29421"/>
                      <a:pt x="5084" y="29742"/>
                    </a:cubicBezTo>
                    <a:cubicBezTo>
                      <a:pt x="5072" y="29766"/>
                      <a:pt x="5049" y="29802"/>
                      <a:pt x="5025" y="29826"/>
                    </a:cubicBezTo>
                    <a:cubicBezTo>
                      <a:pt x="4453" y="29468"/>
                      <a:pt x="3870" y="29099"/>
                      <a:pt x="3274" y="28742"/>
                    </a:cubicBezTo>
                    <a:lnTo>
                      <a:pt x="3179" y="28873"/>
                    </a:lnTo>
                    <a:cubicBezTo>
                      <a:pt x="3382" y="29004"/>
                      <a:pt x="3572" y="29159"/>
                      <a:pt x="3775" y="29278"/>
                    </a:cubicBezTo>
                    <a:cubicBezTo>
                      <a:pt x="5239" y="30123"/>
                      <a:pt x="6692" y="30969"/>
                      <a:pt x="8144" y="31802"/>
                    </a:cubicBezTo>
                    <a:cubicBezTo>
                      <a:pt x="10787" y="33338"/>
                      <a:pt x="13454" y="34874"/>
                      <a:pt x="16086" y="36422"/>
                    </a:cubicBezTo>
                    <a:cubicBezTo>
                      <a:pt x="16717" y="36791"/>
                      <a:pt x="17312" y="37208"/>
                      <a:pt x="17919" y="37624"/>
                    </a:cubicBezTo>
                    <a:cubicBezTo>
                      <a:pt x="17979" y="37660"/>
                      <a:pt x="17979" y="37755"/>
                      <a:pt x="18003" y="37839"/>
                    </a:cubicBezTo>
                    <a:close/>
                    <a:moveTo>
                      <a:pt x="48613" y="20753"/>
                    </a:moveTo>
                    <a:cubicBezTo>
                      <a:pt x="48625" y="20706"/>
                      <a:pt x="48625" y="20670"/>
                      <a:pt x="48637" y="20634"/>
                    </a:cubicBezTo>
                    <a:cubicBezTo>
                      <a:pt x="48744" y="20646"/>
                      <a:pt x="48852" y="20658"/>
                      <a:pt x="48947" y="20694"/>
                    </a:cubicBezTo>
                    <a:cubicBezTo>
                      <a:pt x="49518" y="20836"/>
                      <a:pt x="50102" y="20967"/>
                      <a:pt x="50661" y="21134"/>
                    </a:cubicBezTo>
                    <a:cubicBezTo>
                      <a:pt x="51114" y="21265"/>
                      <a:pt x="51435" y="21039"/>
                      <a:pt x="51864" y="20896"/>
                    </a:cubicBezTo>
                    <a:cubicBezTo>
                      <a:pt x="51054" y="20610"/>
                      <a:pt x="50292" y="20396"/>
                      <a:pt x="49637" y="19944"/>
                    </a:cubicBezTo>
                    <a:cubicBezTo>
                      <a:pt x="49756" y="19932"/>
                      <a:pt x="49864" y="19979"/>
                      <a:pt x="49959" y="20015"/>
                    </a:cubicBezTo>
                    <a:cubicBezTo>
                      <a:pt x="50602" y="20253"/>
                      <a:pt x="51245" y="20515"/>
                      <a:pt x="51888" y="20729"/>
                    </a:cubicBezTo>
                    <a:cubicBezTo>
                      <a:pt x="52031" y="20777"/>
                      <a:pt x="52209" y="20789"/>
                      <a:pt x="52364" y="20729"/>
                    </a:cubicBezTo>
                    <a:cubicBezTo>
                      <a:pt x="54781" y="19920"/>
                      <a:pt x="57210" y="19086"/>
                      <a:pt x="59639" y="18253"/>
                    </a:cubicBezTo>
                    <a:cubicBezTo>
                      <a:pt x="59746" y="18217"/>
                      <a:pt x="59829" y="18158"/>
                      <a:pt x="59960" y="18110"/>
                    </a:cubicBezTo>
                    <a:cubicBezTo>
                      <a:pt x="59651" y="17919"/>
                      <a:pt x="59389" y="17753"/>
                      <a:pt x="59115" y="17610"/>
                    </a:cubicBezTo>
                    <a:cubicBezTo>
                      <a:pt x="59127" y="17562"/>
                      <a:pt x="59162" y="17515"/>
                      <a:pt x="59174" y="17491"/>
                    </a:cubicBezTo>
                    <a:cubicBezTo>
                      <a:pt x="59270" y="17503"/>
                      <a:pt x="59353" y="17515"/>
                      <a:pt x="59424" y="17562"/>
                    </a:cubicBezTo>
                    <a:cubicBezTo>
                      <a:pt x="59627" y="17658"/>
                      <a:pt x="59817" y="17741"/>
                      <a:pt x="59984" y="17860"/>
                    </a:cubicBezTo>
                    <a:cubicBezTo>
                      <a:pt x="60305" y="18098"/>
                      <a:pt x="60555" y="17931"/>
                      <a:pt x="60853" y="17777"/>
                    </a:cubicBezTo>
                    <a:cubicBezTo>
                      <a:pt x="60651" y="17658"/>
                      <a:pt x="60484" y="17550"/>
                      <a:pt x="60317" y="17455"/>
                    </a:cubicBezTo>
                    <a:cubicBezTo>
                      <a:pt x="60341" y="17419"/>
                      <a:pt x="60353" y="17372"/>
                      <a:pt x="60353" y="17324"/>
                    </a:cubicBezTo>
                    <a:cubicBezTo>
                      <a:pt x="60841" y="17455"/>
                      <a:pt x="61317" y="17896"/>
                      <a:pt x="61806" y="17396"/>
                    </a:cubicBezTo>
                    <a:cubicBezTo>
                      <a:pt x="61294" y="17134"/>
                      <a:pt x="60770" y="16860"/>
                      <a:pt x="60246" y="16586"/>
                    </a:cubicBezTo>
                    <a:cubicBezTo>
                      <a:pt x="60258" y="16538"/>
                      <a:pt x="60294" y="16503"/>
                      <a:pt x="60305" y="16467"/>
                    </a:cubicBezTo>
                    <a:cubicBezTo>
                      <a:pt x="60377" y="16491"/>
                      <a:pt x="60472" y="16503"/>
                      <a:pt x="60544" y="16550"/>
                    </a:cubicBezTo>
                    <a:cubicBezTo>
                      <a:pt x="60877" y="16717"/>
                      <a:pt x="61210" y="16848"/>
                      <a:pt x="61496" y="17062"/>
                    </a:cubicBezTo>
                    <a:cubicBezTo>
                      <a:pt x="62079" y="17479"/>
                      <a:pt x="62568" y="17205"/>
                      <a:pt x="63139" y="16955"/>
                    </a:cubicBezTo>
                    <a:cubicBezTo>
                      <a:pt x="62913" y="16824"/>
                      <a:pt x="62734" y="16717"/>
                      <a:pt x="62556" y="16598"/>
                    </a:cubicBezTo>
                    <a:lnTo>
                      <a:pt x="62603" y="16503"/>
                    </a:lnTo>
                    <a:cubicBezTo>
                      <a:pt x="62865" y="16622"/>
                      <a:pt x="63151" y="16836"/>
                      <a:pt x="63413" y="16836"/>
                    </a:cubicBezTo>
                    <a:cubicBezTo>
                      <a:pt x="63711" y="16836"/>
                      <a:pt x="64032" y="16645"/>
                      <a:pt x="64365" y="16503"/>
                    </a:cubicBezTo>
                    <a:cubicBezTo>
                      <a:pt x="63937" y="16253"/>
                      <a:pt x="63556" y="16014"/>
                      <a:pt x="63163" y="15776"/>
                    </a:cubicBezTo>
                    <a:cubicBezTo>
                      <a:pt x="63175" y="15753"/>
                      <a:pt x="63199" y="15717"/>
                      <a:pt x="63222" y="15693"/>
                    </a:cubicBezTo>
                    <a:cubicBezTo>
                      <a:pt x="63592" y="15895"/>
                      <a:pt x="63949" y="16122"/>
                      <a:pt x="64330" y="16324"/>
                    </a:cubicBezTo>
                    <a:cubicBezTo>
                      <a:pt x="64413" y="16372"/>
                      <a:pt x="64544" y="16431"/>
                      <a:pt x="64639" y="16407"/>
                    </a:cubicBezTo>
                    <a:cubicBezTo>
                      <a:pt x="65139" y="16241"/>
                      <a:pt x="65639" y="16050"/>
                      <a:pt x="66211" y="15836"/>
                    </a:cubicBezTo>
                    <a:cubicBezTo>
                      <a:pt x="65318" y="15372"/>
                      <a:pt x="64508" y="14955"/>
                      <a:pt x="63770" y="14574"/>
                    </a:cubicBezTo>
                    <a:cubicBezTo>
                      <a:pt x="63520" y="14717"/>
                      <a:pt x="63353" y="14860"/>
                      <a:pt x="63151" y="14919"/>
                    </a:cubicBezTo>
                    <a:cubicBezTo>
                      <a:pt x="62365" y="15169"/>
                      <a:pt x="61567" y="15395"/>
                      <a:pt x="60782" y="15610"/>
                    </a:cubicBezTo>
                    <a:cubicBezTo>
                      <a:pt x="60532" y="15693"/>
                      <a:pt x="60353" y="15669"/>
                      <a:pt x="60305" y="15360"/>
                    </a:cubicBezTo>
                    <a:cubicBezTo>
                      <a:pt x="60305" y="15312"/>
                      <a:pt x="60234" y="15241"/>
                      <a:pt x="60186" y="15229"/>
                    </a:cubicBezTo>
                    <a:cubicBezTo>
                      <a:pt x="59960" y="15133"/>
                      <a:pt x="59746" y="15050"/>
                      <a:pt x="59520" y="15002"/>
                    </a:cubicBezTo>
                    <a:cubicBezTo>
                      <a:pt x="58972" y="14871"/>
                      <a:pt x="58400" y="14752"/>
                      <a:pt x="57817" y="14633"/>
                    </a:cubicBezTo>
                    <a:cubicBezTo>
                      <a:pt x="57817" y="14621"/>
                      <a:pt x="57853" y="14562"/>
                      <a:pt x="57912" y="14443"/>
                    </a:cubicBezTo>
                    <a:lnTo>
                      <a:pt x="56888" y="14443"/>
                    </a:lnTo>
                    <a:lnTo>
                      <a:pt x="56888" y="14383"/>
                    </a:lnTo>
                    <a:cubicBezTo>
                      <a:pt x="56960" y="14348"/>
                      <a:pt x="57043" y="14324"/>
                      <a:pt x="57126" y="14276"/>
                    </a:cubicBezTo>
                    <a:cubicBezTo>
                      <a:pt x="57126" y="14240"/>
                      <a:pt x="57103" y="14205"/>
                      <a:pt x="57103" y="14169"/>
                    </a:cubicBezTo>
                    <a:cubicBezTo>
                      <a:pt x="56650" y="14229"/>
                      <a:pt x="56186" y="14288"/>
                      <a:pt x="55733" y="14348"/>
                    </a:cubicBezTo>
                    <a:cubicBezTo>
                      <a:pt x="55722" y="14324"/>
                      <a:pt x="55722" y="14276"/>
                      <a:pt x="55710" y="14240"/>
                    </a:cubicBezTo>
                    <a:cubicBezTo>
                      <a:pt x="55912" y="14181"/>
                      <a:pt x="56126" y="14109"/>
                      <a:pt x="56329" y="14050"/>
                    </a:cubicBezTo>
                    <a:cubicBezTo>
                      <a:pt x="56317" y="14026"/>
                      <a:pt x="56317" y="13978"/>
                      <a:pt x="56305" y="13943"/>
                    </a:cubicBezTo>
                    <a:cubicBezTo>
                      <a:pt x="55912" y="14002"/>
                      <a:pt x="55519" y="14050"/>
                      <a:pt x="55126" y="14109"/>
                    </a:cubicBezTo>
                    <a:cubicBezTo>
                      <a:pt x="55126" y="14086"/>
                      <a:pt x="55114" y="14038"/>
                      <a:pt x="55114" y="14002"/>
                    </a:cubicBezTo>
                    <a:cubicBezTo>
                      <a:pt x="55293" y="13943"/>
                      <a:pt x="55483" y="13907"/>
                      <a:pt x="55662" y="13848"/>
                    </a:cubicBezTo>
                    <a:cubicBezTo>
                      <a:pt x="55662" y="13812"/>
                      <a:pt x="55650" y="13800"/>
                      <a:pt x="55650" y="13764"/>
                    </a:cubicBezTo>
                    <a:cubicBezTo>
                      <a:pt x="55400" y="13812"/>
                      <a:pt x="55162" y="13848"/>
                      <a:pt x="54900" y="13883"/>
                    </a:cubicBezTo>
                    <a:cubicBezTo>
                      <a:pt x="54888" y="13859"/>
                      <a:pt x="54888" y="13824"/>
                      <a:pt x="54876" y="13812"/>
                    </a:cubicBezTo>
                    <a:cubicBezTo>
                      <a:pt x="54948" y="13752"/>
                      <a:pt x="55019" y="13705"/>
                      <a:pt x="55174" y="13586"/>
                    </a:cubicBezTo>
                    <a:cubicBezTo>
                      <a:pt x="54864" y="13562"/>
                      <a:pt x="54590" y="13586"/>
                      <a:pt x="54364" y="13514"/>
                    </a:cubicBezTo>
                    <a:cubicBezTo>
                      <a:pt x="53995" y="13407"/>
                      <a:pt x="53650" y="13228"/>
                      <a:pt x="53281" y="13109"/>
                    </a:cubicBezTo>
                    <a:cubicBezTo>
                      <a:pt x="53197" y="13086"/>
                      <a:pt x="53078" y="13109"/>
                      <a:pt x="52983" y="13109"/>
                    </a:cubicBezTo>
                    <a:cubicBezTo>
                      <a:pt x="52912" y="13109"/>
                      <a:pt x="52793" y="13145"/>
                      <a:pt x="52793" y="13133"/>
                    </a:cubicBezTo>
                    <a:cubicBezTo>
                      <a:pt x="52721" y="12835"/>
                      <a:pt x="52447" y="12907"/>
                      <a:pt x="52257" y="12847"/>
                    </a:cubicBezTo>
                    <a:cubicBezTo>
                      <a:pt x="51388" y="12574"/>
                      <a:pt x="50530" y="12312"/>
                      <a:pt x="49685" y="12014"/>
                    </a:cubicBezTo>
                    <a:cubicBezTo>
                      <a:pt x="49125" y="11823"/>
                      <a:pt x="48590" y="11669"/>
                      <a:pt x="48042" y="11954"/>
                    </a:cubicBezTo>
                    <a:cubicBezTo>
                      <a:pt x="47982" y="11978"/>
                      <a:pt x="47911" y="11954"/>
                      <a:pt x="47840" y="11943"/>
                    </a:cubicBezTo>
                    <a:cubicBezTo>
                      <a:pt x="47840" y="11907"/>
                      <a:pt x="47816" y="11883"/>
                      <a:pt x="47816" y="11859"/>
                    </a:cubicBezTo>
                    <a:cubicBezTo>
                      <a:pt x="47994" y="11788"/>
                      <a:pt x="48173" y="11728"/>
                      <a:pt x="48435" y="11645"/>
                    </a:cubicBezTo>
                    <a:cubicBezTo>
                      <a:pt x="47935" y="11490"/>
                      <a:pt x="47518" y="11300"/>
                      <a:pt x="47089" y="11252"/>
                    </a:cubicBezTo>
                    <a:cubicBezTo>
                      <a:pt x="46673" y="11204"/>
                      <a:pt x="46244" y="11300"/>
                      <a:pt x="45816" y="11347"/>
                    </a:cubicBezTo>
                    <a:cubicBezTo>
                      <a:pt x="45816" y="11311"/>
                      <a:pt x="45792" y="11300"/>
                      <a:pt x="45792" y="11264"/>
                    </a:cubicBezTo>
                    <a:cubicBezTo>
                      <a:pt x="45994" y="11204"/>
                      <a:pt x="46173" y="11133"/>
                      <a:pt x="46363" y="11073"/>
                    </a:cubicBezTo>
                    <a:lnTo>
                      <a:pt x="46363" y="10990"/>
                    </a:lnTo>
                    <a:cubicBezTo>
                      <a:pt x="46030" y="10942"/>
                      <a:pt x="45708" y="10895"/>
                      <a:pt x="45435" y="10847"/>
                    </a:cubicBezTo>
                    <a:cubicBezTo>
                      <a:pt x="45292" y="10752"/>
                      <a:pt x="45173" y="10609"/>
                      <a:pt x="45042" y="10585"/>
                    </a:cubicBezTo>
                    <a:cubicBezTo>
                      <a:pt x="44649" y="10490"/>
                      <a:pt x="44327" y="10311"/>
                      <a:pt x="43970" y="10180"/>
                    </a:cubicBezTo>
                    <a:cubicBezTo>
                      <a:pt x="43637" y="10061"/>
                      <a:pt x="43315" y="9942"/>
                      <a:pt x="42982" y="9835"/>
                    </a:cubicBezTo>
                    <a:cubicBezTo>
                      <a:pt x="42160" y="9573"/>
                      <a:pt x="41339" y="9299"/>
                      <a:pt x="40541" y="9026"/>
                    </a:cubicBezTo>
                    <a:cubicBezTo>
                      <a:pt x="40410" y="8978"/>
                      <a:pt x="40303" y="8871"/>
                      <a:pt x="40184" y="8799"/>
                    </a:cubicBezTo>
                    <a:cubicBezTo>
                      <a:pt x="40291" y="8704"/>
                      <a:pt x="40398" y="8549"/>
                      <a:pt x="40517" y="8514"/>
                    </a:cubicBezTo>
                    <a:cubicBezTo>
                      <a:pt x="41422" y="8287"/>
                      <a:pt x="42339" y="8085"/>
                      <a:pt x="43256" y="7871"/>
                    </a:cubicBezTo>
                    <a:cubicBezTo>
                      <a:pt x="43339" y="7859"/>
                      <a:pt x="43434" y="7871"/>
                      <a:pt x="43518" y="7894"/>
                    </a:cubicBezTo>
                    <a:cubicBezTo>
                      <a:pt x="44422" y="8144"/>
                      <a:pt x="45268" y="8585"/>
                      <a:pt x="46244" y="8668"/>
                    </a:cubicBezTo>
                    <a:cubicBezTo>
                      <a:pt x="46268" y="8668"/>
                      <a:pt x="46304" y="8704"/>
                      <a:pt x="46316" y="8728"/>
                    </a:cubicBezTo>
                    <a:cubicBezTo>
                      <a:pt x="46423" y="8799"/>
                      <a:pt x="46506" y="8906"/>
                      <a:pt x="46625" y="8942"/>
                    </a:cubicBezTo>
                    <a:cubicBezTo>
                      <a:pt x="47947" y="9383"/>
                      <a:pt x="49268" y="9823"/>
                      <a:pt x="50602" y="10228"/>
                    </a:cubicBezTo>
                    <a:cubicBezTo>
                      <a:pt x="50840" y="10299"/>
                      <a:pt x="51114" y="10276"/>
                      <a:pt x="51376" y="10276"/>
                    </a:cubicBezTo>
                    <a:cubicBezTo>
                      <a:pt x="51566" y="10252"/>
                      <a:pt x="51769" y="10192"/>
                      <a:pt x="51947" y="10169"/>
                    </a:cubicBezTo>
                    <a:cubicBezTo>
                      <a:pt x="51959" y="10216"/>
                      <a:pt x="51959" y="10252"/>
                      <a:pt x="51971" y="10288"/>
                    </a:cubicBezTo>
                    <a:cubicBezTo>
                      <a:pt x="51769" y="10347"/>
                      <a:pt x="51554" y="10407"/>
                      <a:pt x="51364" y="10466"/>
                    </a:cubicBezTo>
                    <a:cubicBezTo>
                      <a:pt x="51888" y="10907"/>
                      <a:pt x="52423" y="10419"/>
                      <a:pt x="52935" y="10478"/>
                    </a:cubicBezTo>
                    <a:cubicBezTo>
                      <a:pt x="52959" y="10526"/>
                      <a:pt x="52959" y="10550"/>
                      <a:pt x="52971" y="10597"/>
                    </a:cubicBezTo>
                    <a:cubicBezTo>
                      <a:pt x="52757" y="10669"/>
                      <a:pt x="52566" y="10752"/>
                      <a:pt x="52340" y="10835"/>
                    </a:cubicBezTo>
                    <a:cubicBezTo>
                      <a:pt x="52435" y="10871"/>
                      <a:pt x="52495" y="10907"/>
                      <a:pt x="52554" y="10931"/>
                    </a:cubicBezTo>
                    <a:cubicBezTo>
                      <a:pt x="53495" y="11264"/>
                      <a:pt x="54471" y="11466"/>
                      <a:pt x="55412" y="11800"/>
                    </a:cubicBezTo>
                    <a:cubicBezTo>
                      <a:pt x="55841" y="11966"/>
                      <a:pt x="56317" y="12014"/>
                      <a:pt x="56781" y="12121"/>
                    </a:cubicBezTo>
                    <a:cubicBezTo>
                      <a:pt x="56805" y="12121"/>
                      <a:pt x="56853" y="12133"/>
                      <a:pt x="56865" y="12157"/>
                    </a:cubicBezTo>
                    <a:cubicBezTo>
                      <a:pt x="57138" y="12490"/>
                      <a:pt x="57484" y="12431"/>
                      <a:pt x="57817" y="12371"/>
                    </a:cubicBezTo>
                    <a:cubicBezTo>
                      <a:pt x="57960" y="12359"/>
                      <a:pt x="58103" y="12335"/>
                      <a:pt x="58234" y="12324"/>
                    </a:cubicBezTo>
                    <a:cubicBezTo>
                      <a:pt x="58234" y="12359"/>
                      <a:pt x="58234" y="12371"/>
                      <a:pt x="58258" y="12395"/>
                    </a:cubicBezTo>
                    <a:cubicBezTo>
                      <a:pt x="58150" y="12443"/>
                      <a:pt x="58031" y="12490"/>
                      <a:pt x="57924" y="12538"/>
                    </a:cubicBezTo>
                    <a:cubicBezTo>
                      <a:pt x="57936" y="12562"/>
                      <a:pt x="57936" y="12597"/>
                      <a:pt x="57960" y="12621"/>
                    </a:cubicBezTo>
                    <a:lnTo>
                      <a:pt x="59389" y="12359"/>
                    </a:lnTo>
                    <a:cubicBezTo>
                      <a:pt x="59401" y="12395"/>
                      <a:pt x="59401" y="12443"/>
                      <a:pt x="59412" y="12490"/>
                    </a:cubicBezTo>
                    <a:cubicBezTo>
                      <a:pt x="59127" y="12562"/>
                      <a:pt x="58829" y="12633"/>
                      <a:pt x="58531" y="12716"/>
                    </a:cubicBezTo>
                    <a:cubicBezTo>
                      <a:pt x="58531" y="12740"/>
                      <a:pt x="58531" y="12776"/>
                      <a:pt x="58555" y="12812"/>
                    </a:cubicBezTo>
                    <a:cubicBezTo>
                      <a:pt x="58829" y="12812"/>
                      <a:pt x="59115" y="12859"/>
                      <a:pt x="59389" y="12800"/>
                    </a:cubicBezTo>
                    <a:cubicBezTo>
                      <a:pt x="59710" y="12740"/>
                      <a:pt x="59651" y="12871"/>
                      <a:pt x="59579" y="13074"/>
                    </a:cubicBezTo>
                    <a:lnTo>
                      <a:pt x="62079" y="13871"/>
                    </a:lnTo>
                    <a:cubicBezTo>
                      <a:pt x="62425" y="13978"/>
                      <a:pt x="62734" y="13978"/>
                      <a:pt x="63044" y="13764"/>
                    </a:cubicBezTo>
                    <a:cubicBezTo>
                      <a:pt x="63270" y="13621"/>
                      <a:pt x="63520" y="13752"/>
                      <a:pt x="63508" y="14026"/>
                    </a:cubicBezTo>
                    <a:cubicBezTo>
                      <a:pt x="63496" y="14240"/>
                      <a:pt x="63627" y="14383"/>
                      <a:pt x="63794" y="14455"/>
                    </a:cubicBezTo>
                    <a:lnTo>
                      <a:pt x="66199" y="15705"/>
                    </a:lnTo>
                    <a:cubicBezTo>
                      <a:pt x="66306" y="15753"/>
                      <a:pt x="66425" y="15824"/>
                      <a:pt x="66509" y="15812"/>
                    </a:cubicBezTo>
                    <a:cubicBezTo>
                      <a:pt x="66830" y="15717"/>
                      <a:pt x="67140" y="15598"/>
                      <a:pt x="67509" y="15479"/>
                    </a:cubicBezTo>
                    <a:cubicBezTo>
                      <a:pt x="66949" y="15169"/>
                      <a:pt x="66437" y="14883"/>
                      <a:pt x="65937" y="14621"/>
                    </a:cubicBezTo>
                    <a:cubicBezTo>
                      <a:pt x="65949" y="14586"/>
                      <a:pt x="65973" y="14538"/>
                      <a:pt x="65997" y="14514"/>
                    </a:cubicBezTo>
                    <a:cubicBezTo>
                      <a:pt x="66425" y="14740"/>
                      <a:pt x="66866" y="14931"/>
                      <a:pt x="67259" y="15193"/>
                    </a:cubicBezTo>
                    <a:cubicBezTo>
                      <a:pt x="67747" y="15526"/>
                      <a:pt x="68140" y="15288"/>
                      <a:pt x="68640" y="15121"/>
                    </a:cubicBezTo>
                    <a:cubicBezTo>
                      <a:pt x="67759" y="14705"/>
                      <a:pt x="66961" y="14336"/>
                      <a:pt x="66175" y="13943"/>
                    </a:cubicBezTo>
                    <a:cubicBezTo>
                      <a:pt x="66306" y="13919"/>
                      <a:pt x="66413" y="13943"/>
                      <a:pt x="66509" y="14002"/>
                    </a:cubicBezTo>
                    <a:cubicBezTo>
                      <a:pt x="67140" y="14300"/>
                      <a:pt x="67794" y="14574"/>
                      <a:pt x="68390" y="14919"/>
                    </a:cubicBezTo>
                    <a:cubicBezTo>
                      <a:pt x="68830" y="15169"/>
                      <a:pt x="69164" y="14955"/>
                      <a:pt x="69568" y="14776"/>
                    </a:cubicBezTo>
                    <a:cubicBezTo>
                      <a:pt x="68806" y="14467"/>
                      <a:pt x="68104" y="14169"/>
                      <a:pt x="67390" y="13871"/>
                    </a:cubicBezTo>
                    <a:cubicBezTo>
                      <a:pt x="67402" y="13824"/>
                      <a:pt x="67425" y="13788"/>
                      <a:pt x="67449" y="13740"/>
                    </a:cubicBezTo>
                    <a:cubicBezTo>
                      <a:pt x="67556" y="13764"/>
                      <a:pt x="67663" y="13812"/>
                      <a:pt x="67747" y="13848"/>
                    </a:cubicBezTo>
                    <a:cubicBezTo>
                      <a:pt x="68211" y="14038"/>
                      <a:pt x="68687" y="14205"/>
                      <a:pt x="69128" y="14407"/>
                    </a:cubicBezTo>
                    <a:cubicBezTo>
                      <a:pt x="69616" y="14645"/>
                      <a:pt x="70080" y="14693"/>
                      <a:pt x="70592" y="14443"/>
                    </a:cubicBezTo>
                    <a:cubicBezTo>
                      <a:pt x="70890" y="14288"/>
                      <a:pt x="71223" y="14240"/>
                      <a:pt x="71545" y="14121"/>
                    </a:cubicBezTo>
                    <a:cubicBezTo>
                      <a:pt x="72259" y="13871"/>
                      <a:pt x="72986" y="13621"/>
                      <a:pt x="73748" y="13336"/>
                    </a:cubicBezTo>
                    <a:cubicBezTo>
                      <a:pt x="73652" y="13288"/>
                      <a:pt x="73629" y="13276"/>
                      <a:pt x="73593" y="13252"/>
                    </a:cubicBezTo>
                    <a:cubicBezTo>
                      <a:pt x="73509" y="13169"/>
                      <a:pt x="73414" y="13086"/>
                      <a:pt x="73331" y="12990"/>
                    </a:cubicBezTo>
                    <a:cubicBezTo>
                      <a:pt x="73450" y="12990"/>
                      <a:pt x="73581" y="12990"/>
                      <a:pt x="73700" y="13014"/>
                    </a:cubicBezTo>
                    <a:cubicBezTo>
                      <a:pt x="73902" y="13038"/>
                      <a:pt x="74140" y="13169"/>
                      <a:pt x="74331" y="13133"/>
                    </a:cubicBezTo>
                    <a:cubicBezTo>
                      <a:pt x="75272" y="12847"/>
                      <a:pt x="76212" y="12538"/>
                      <a:pt x="77200" y="12216"/>
                    </a:cubicBezTo>
                    <a:cubicBezTo>
                      <a:pt x="76498" y="11740"/>
                      <a:pt x="75736" y="11538"/>
                      <a:pt x="74962" y="11347"/>
                    </a:cubicBezTo>
                    <a:cubicBezTo>
                      <a:pt x="74140" y="11133"/>
                      <a:pt x="73355" y="10835"/>
                      <a:pt x="72557" y="10585"/>
                    </a:cubicBezTo>
                    <a:cubicBezTo>
                      <a:pt x="72462" y="10550"/>
                      <a:pt x="72402" y="10490"/>
                      <a:pt x="72319" y="10430"/>
                    </a:cubicBezTo>
                    <a:lnTo>
                      <a:pt x="72355" y="10347"/>
                    </a:lnTo>
                    <a:cubicBezTo>
                      <a:pt x="72855" y="10454"/>
                      <a:pt x="73295" y="10764"/>
                      <a:pt x="73843" y="10692"/>
                    </a:cubicBezTo>
                    <a:cubicBezTo>
                      <a:pt x="74105" y="10657"/>
                      <a:pt x="74379" y="10835"/>
                      <a:pt x="74641" y="10942"/>
                    </a:cubicBezTo>
                    <a:cubicBezTo>
                      <a:pt x="74772" y="11002"/>
                      <a:pt x="74879" y="11133"/>
                      <a:pt x="75010" y="11181"/>
                    </a:cubicBezTo>
                    <a:cubicBezTo>
                      <a:pt x="75545" y="11359"/>
                      <a:pt x="76105" y="11502"/>
                      <a:pt x="76641" y="11704"/>
                    </a:cubicBezTo>
                    <a:cubicBezTo>
                      <a:pt x="76974" y="11823"/>
                      <a:pt x="77284" y="12121"/>
                      <a:pt x="77581" y="12085"/>
                    </a:cubicBezTo>
                    <a:cubicBezTo>
                      <a:pt x="78189" y="12026"/>
                      <a:pt x="78772" y="11788"/>
                      <a:pt x="79367" y="11621"/>
                    </a:cubicBezTo>
                    <a:cubicBezTo>
                      <a:pt x="79367" y="11609"/>
                      <a:pt x="79355" y="11585"/>
                      <a:pt x="79355" y="11562"/>
                    </a:cubicBezTo>
                    <a:cubicBezTo>
                      <a:pt x="78951" y="11466"/>
                      <a:pt x="78534" y="11359"/>
                      <a:pt x="78129" y="11252"/>
                    </a:cubicBezTo>
                    <a:cubicBezTo>
                      <a:pt x="78153" y="11204"/>
                      <a:pt x="78165" y="11169"/>
                      <a:pt x="78165" y="11133"/>
                    </a:cubicBezTo>
                    <a:cubicBezTo>
                      <a:pt x="78629" y="11240"/>
                      <a:pt x="79070" y="11371"/>
                      <a:pt x="79534" y="11466"/>
                    </a:cubicBezTo>
                    <a:cubicBezTo>
                      <a:pt x="80034" y="11550"/>
                      <a:pt x="80439" y="11240"/>
                      <a:pt x="80891" y="11121"/>
                    </a:cubicBezTo>
                    <a:cubicBezTo>
                      <a:pt x="79844" y="10454"/>
                      <a:pt x="78665" y="10371"/>
                      <a:pt x="77581" y="10049"/>
                    </a:cubicBezTo>
                    <a:cubicBezTo>
                      <a:pt x="77641" y="10014"/>
                      <a:pt x="77700" y="10002"/>
                      <a:pt x="77760" y="10014"/>
                    </a:cubicBezTo>
                    <a:cubicBezTo>
                      <a:pt x="78451" y="10157"/>
                      <a:pt x="79129" y="10288"/>
                      <a:pt x="79820" y="10430"/>
                    </a:cubicBezTo>
                    <a:cubicBezTo>
                      <a:pt x="79879" y="10454"/>
                      <a:pt x="79939" y="10490"/>
                      <a:pt x="79998" y="10526"/>
                    </a:cubicBezTo>
                    <a:cubicBezTo>
                      <a:pt x="80415" y="10692"/>
                      <a:pt x="80856" y="11002"/>
                      <a:pt x="81260" y="10954"/>
                    </a:cubicBezTo>
                    <a:cubicBezTo>
                      <a:pt x="81903" y="10883"/>
                      <a:pt x="82522" y="10550"/>
                      <a:pt x="83154" y="10335"/>
                    </a:cubicBezTo>
                    <a:cubicBezTo>
                      <a:pt x="82653" y="10133"/>
                      <a:pt x="82177" y="10038"/>
                      <a:pt x="81701" y="9883"/>
                    </a:cubicBezTo>
                    <a:cubicBezTo>
                      <a:pt x="80629" y="9573"/>
                      <a:pt x="79522" y="9442"/>
                      <a:pt x="78427" y="9145"/>
                    </a:cubicBezTo>
                    <a:cubicBezTo>
                      <a:pt x="75807" y="8430"/>
                      <a:pt x="73164" y="7847"/>
                      <a:pt x="70497" y="7275"/>
                    </a:cubicBezTo>
                    <a:cubicBezTo>
                      <a:pt x="66032" y="6311"/>
                      <a:pt x="61627" y="5096"/>
                      <a:pt x="57210" y="3918"/>
                    </a:cubicBezTo>
                    <a:cubicBezTo>
                      <a:pt x="55329" y="3406"/>
                      <a:pt x="53471" y="2906"/>
                      <a:pt x="51542" y="2691"/>
                    </a:cubicBezTo>
                    <a:cubicBezTo>
                      <a:pt x="51376" y="2679"/>
                      <a:pt x="51209" y="2739"/>
                      <a:pt x="51007" y="2787"/>
                    </a:cubicBezTo>
                    <a:cubicBezTo>
                      <a:pt x="51090" y="2906"/>
                      <a:pt x="51126" y="2953"/>
                      <a:pt x="51185" y="3025"/>
                    </a:cubicBezTo>
                    <a:cubicBezTo>
                      <a:pt x="50685" y="2930"/>
                      <a:pt x="50685" y="2930"/>
                      <a:pt x="49661" y="3394"/>
                    </a:cubicBezTo>
                    <a:cubicBezTo>
                      <a:pt x="49899" y="3465"/>
                      <a:pt x="50114" y="3549"/>
                      <a:pt x="50316" y="3620"/>
                    </a:cubicBezTo>
                    <a:lnTo>
                      <a:pt x="50316" y="3799"/>
                    </a:lnTo>
                    <a:cubicBezTo>
                      <a:pt x="49459" y="3263"/>
                      <a:pt x="48709" y="3727"/>
                      <a:pt x="47828" y="3942"/>
                    </a:cubicBezTo>
                    <a:cubicBezTo>
                      <a:pt x="48352" y="4168"/>
                      <a:pt x="48780" y="4346"/>
                      <a:pt x="49221" y="4537"/>
                    </a:cubicBezTo>
                    <a:cubicBezTo>
                      <a:pt x="49197" y="4584"/>
                      <a:pt x="49185" y="4632"/>
                      <a:pt x="49173" y="4656"/>
                    </a:cubicBezTo>
                    <a:cubicBezTo>
                      <a:pt x="48840" y="4525"/>
                      <a:pt x="48483" y="4454"/>
                      <a:pt x="48209" y="4263"/>
                    </a:cubicBezTo>
                    <a:cubicBezTo>
                      <a:pt x="47613" y="3882"/>
                      <a:pt x="47089" y="4168"/>
                      <a:pt x="46435" y="4346"/>
                    </a:cubicBezTo>
                    <a:cubicBezTo>
                      <a:pt x="47113" y="4632"/>
                      <a:pt x="47709" y="4882"/>
                      <a:pt x="48304" y="5132"/>
                    </a:cubicBezTo>
                    <a:cubicBezTo>
                      <a:pt x="48161" y="5180"/>
                      <a:pt x="48006" y="5180"/>
                      <a:pt x="47875" y="5132"/>
                    </a:cubicBezTo>
                    <a:cubicBezTo>
                      <a:pt x="47470" y="4989"/>
                      <a:pt x="47054" y="4858"/>
                      <a:pt x="46685" y="4632"/>
                    </a:cubicBezTo>
                    <a:cubicBezTo>
                      <a:pt x="46244" y="4382"/>
                      <a:pt x="45839" y="4442"/>
                      <a:pt x="45351" y="4680"/>
                    </a:cubicBezTo>
                    <a:cubicBezTo>
                      <a:pt x="46030" y="4942"/>
                      <a:pt x="46661" y="5192"/>
                      <a:pt x="47292" y="5454"/>
                    </a:cubicBezTo>
                    <a:cubicBezTo>
                      <a:pt x="47280" y="5477"/>
                      <a:pt x="47280" y="5513"/>
                      <a:pt x="47268" y="5537"/>
                    </a:cubicBezTo>
                    <a:cubicBezTo>
                      <a:pt x="47137" y="5513"/>
                      <a:pt x="46982" y="5513"/>
                      <a:pt x="46851" y="5466"/>
                    </a:cubicBezTo>
                    <a:lnTo>
                      <a:pt x="45423" y="4930"/>
                    </a:lnTo>
                    <a:cubicBezTo>
                      <a:pt x="44934" y="4739"/>
                      <a:pt x="44732" y="4751"/>
                      <a:pt x="44220" y="5037"/>
                    </a:cubicBezTo>
                    <a:cubicBezTo>
                      <a:pt x="44851" y="5251"/>
                      <a:pt x="45446" y="5466"/>
                      <a:pt x="46066" y="5668"/>
                    </a:cubicBezTo>
                    <a:cubicBezTo>
                      <a:pt x="45899" y="5727"/>
                      <a:pt x="45720" y="5751"/>
                      <a:pt x="45565" y="5704"/>
                    </a:cubicBezTo>
                    <a:cubicBezTo>
                      <a:pt x="45125" y="5573"/>
                      <a:pt x="44673" y="5418"/>
                      <a:pt x="44256" y="5251"/>
                    </a:cubicBezTo>
                    <a:cubicBezTo>
                      <a:pt x="43946" y="5132"/>
                      <a:pt x="43684" y="5120"/>
                      <a:pt x="43351" y="5227"/>
                    </a:cubicBezTo>
                    <a:cubicBezTo>
                      <a:pt x="40803" y="6025"/>
                      <a:pt x="38267" y="6823"/>
                      <a:pt x="35719" y="7621"/>
                    </a:cubicBezTo>
                    <a:cubicBezTo>
                      <a:pt x="35683" y="7632"/>
                      <a:pt x="35659" y="7668"/>
                      <a:pt x="35588" y="7716"/>
                    </a:cubicBezTo>
                    <a:cubicBezTo>
                      <a:pt x="36219" y="7990"/>
                      <a:pt x="36838" y="8264"/>
                      <a:pt x="37445" y="8549"/>
                    </a:cubicBezTo>
                    <a:lnTo>
                      <a:pt x="37398" y="8680"/>
                    </a:lnTo>
                    <a:cubicBezTo>
                      <a:pt x="37291" y="8668"/>
                      <a:pt x="37195" y="8645"/>
                      <a:pt x="37088" y="8609"/>
                    </a:cubicBezTo>
                    <a:cubicBezTo>
                      <a:pt x="36612" y="8406"/>
                      <a:pt x="36124" y="8252"/>
                      <a:pt x="35683" y="7978"/>
                    </a:cubicBezTo>
                    <a:cubicBezTo>
                      <a:pt x="35255" y="7728"/>
                      <a:pt x="34897" y="7847"/>
                      <a:pt x="34457" y="8037"/>
                    </a:cubicBezTo>
                    <a:cubicBezTo>
                      <a:pt x="35243" y="8466"/>
                      <a:pt x="35981" y="8871"/>
                      <a:pt x="36731" y="9276"/>
                    </a:cubicBezTo>
                    <a:lnTo>
                      <a:pt x="36683" y="9407"/>
                    </a:lnTo>
                    <a:cubicBezTo>
                      <a:pt x="36576" y="9383"/>
                      <a:pt x="36469" y="9383"/>
                      <a:pt x="36374" y="9335"/>
                    </a:cubicBezTo>
                    <a:cubicBezTo>
                      <a:pt x="35707" y="8978"/>
                      <a:pt x="35017" y="8609"/>
                      <a:pt x="34350" y="8252"/>
                    </a:cubicBezTo>
                    <a:cubicBezTo>
                      <a:pt x="34243" y="8204"/>
                      <a:pt x="34124" y="8133"/>
                      <a:pt x="34040" y="8144"/>
                    </a:cubicBezTo>
                    <a:cubicBezTo>
                      <a:pt x="33743" y="8216"/>
                      <a:pt x="33445" y="8323"/>
                      <a:pt x="33064" y="8442"/>
                    </a:cubicBezTo>
                    <a:cubicBezTo>
                      <a:pt x="33302" y="8514"/>
                      <a:pt x="33457" y="8561"/>
                      <a:pt x="33600" y="8609"/>
                    </a:cubicBezTo>
                    <a:cubicBezTo>
                      <a:pt x="33600" y="8645"/>
                      <a:pt x="33600" y="8680"/>
                      <a:pt x="33588" y="8728"/>
                    </a:cubicBezTo>
                    <a:cubicBezTo>
                      <a:pt x="32933" y="8466"/>
                      <a:pt x="32326" y="8561"/>
                      <a:pt x="31671" y="8918"/>
                    </a:cubicBezTo>
                    <a:cubicBezTo>
                      <a:pt x="32135" y="9061"/>
                      <a:pt x="32564" y="9216"/>
                      <a:pt x="32981" y="9347"/>
                    </a:cubicBezTo>
                    <a:cubicBezTo>
                      <a:pt x="32885" y="9407"/>
                      <a:pt x="32814" y="9418"/>
                      <a:pt x="32742" y="9407"/>
                    </a:cubicBezTo>
                    <a:cubicBezTo>
                      <a:pt x="32350" y="9299"/>
                      <a:pt x="31969" y="9168"/>
                      <a:pt x="31576" y="9061"/>
                    </a:cubicBezTo>
                    <a:cubicBezTo>
                      <a:pt x="31421" y="9026"/>
                      <a:pt x="31207" y="9002"/>
                      <a:pt x="31040" y="9049"/>
                    </a:cubicBezTo>
                    <a:cubicBezTo>
                      <a:pt x="30242" y="9276"/>
                      <a:pt x="29433" y="9514"/>
                      <a:pt x="28635" y="9752"/>
                    </a:cubicBezTo>
                    <a:cubicBezTo>
                      <a:pt x="27932" y="9954"/>
                      <a:pt x="27254" y="10180"/>
                      <a:pt x="26480" y="10419"/>
                    </a:cubicBezTo>
                    <a:cubicBezTo>
                      <a:pt x="26849" y="10585"/>
                      <a:pt x="27147" y="10704"/>
                      <a:pt x="27444" y="10835"/>
                    </a:cubicBezTo>
                    <a:cubicBezTo>
                      <a:pt x="27432" y="10883"/>
                      <a:pt x="27397" y="10931"/>
                      <a:pt x="27385" y="10966"/>
                    </a:cubicBezTo>
                    <a:cubicBezTo>
                      <a:pt x="27111" y="10883"/>
                      <a:pt x="26837" y="10823"/>
                      <a:pt x="26599" y="10704"/>
                    </a:cubicBezTo>
                    <a:cubicBezTo>
                      <a:pt x="26254" y="10538"/>
                      <a:pt x="25944" y="10550"/>
                      <a:pt x="25599" y="10669"/>
                    </a:cubicBezTo>
                    <a:lnTo>
                      <a:pt x="16181" y="13526"/>
                    </a:lnTo>
                    <a:cubicBezTo>
                      <a:pt x="15478" y="13740"/>
                      <a:pt x="14764" y="13943"/>
                      <a:pt x="14014" y="14169"/>
                    </a:cubicBezTo>
                    <a:cubicBezTo>
                      <a:pt x="15347" y="14860"/>
                      <a:pt x="40505" y="24361"/>
                      <a:pt x="41279" y="24504"/>
                    </a:cubicBezTo>
                    <a:cubicBezTo>
                      <a:pt x="41505" y="24396"/>
                      <a:pt x="41636" y="24325"/>
                      <a:pt x="41779" y="24289"/>
                    </a:cubicBezTo>
                    <a:cubicBezTo>
                      <a:pt x="42279" y="24146"/>
                      <a:pt x="42768" y="23992"/>
                      <a:pt x="43351" y="23825"/>
                    </a:cubicBezTo>
                    <a:cubicBezTo>
                      <a:pt x="42232" y="23503"/>
                      <a:pt x="41208" y="23218"/>
                      <a:pt x="40184" y="22920"/>
                    </a:cubicBezTo>
                    <a:cubicBezTo>
                      <a:pt x="40196" y="22896"/>
                      <a:pt x="40196" y="22849"/>
                      <a:pt x="40208" y="22813"/>
                    </a:cubicBezTo>
                    <a:cubicBezTo>
                      <a:pt x="40327" y="22849"/>
                      <a:pt x="40446" y="22872"/>
                      <a:pt x="40553" y="22920"/>
                    </a:cubicBezTo>
                    <a:cubicBezTo>
                      <a:pt x="41446" y="23170"/>
                      <a:pt x="42339" y="23444"/>
                      <a:pt x="43232" y="23682"/>
                    </a:cubicBezTo>
                    <a:cubicBezTo>
                      <a:pt x="43422" y="23742"/>
                      <a:pt x="43684" y="23730"/>
                      <a:pt x="43875" y="23670"/>
                    </a:cubicBezTo>
                    <a:cubicBezTo>
                      <a:pt x="46077" y="22968"/>
                      <a:pt x="48268" y="22265"/>
                      <a:pt x="50471" y="21551"/>
                    </a:cubicBezTo>
                    <a:cubicBezTo>
                      <a:pt x="50507" y="21539"/>
                      <a:pt x="50554" y="21491"/>
                      <a:pt x="50614" y="21468"/>
                    </a:cubicBezTo>
                    <a:cubicBezTo>
                      <a:pt x="49923" y="21110"/>
                      <a:pt x="49268" y="20932"/>
                      <a:pt x="48613" y="20753"/>
                    </a:cubicBezTo>
                    <a:close/>
                    <a:moveTo>
                      <a:pt x="85606" y="36076"/>
                    </a:moveTo>
                    <a:cubicBezTo>
                      <a:pt x="85594" y="36065"/>
                      <a:pt x="85535" y="36005"/>
                      <a:pt x="85475" y="35969"/>
                    </a:cubicBezTo>
                    <a:cubicBezTo>
                      <a:pt x="84868" y="35553"/>
                      <a:pt x="84237" y="35136"/>
                      <a:pt x="83630" y="34719"/>
                    </a:cubicBezTo>
                    <a:cubicBezTo>
                      <a:pt x="81189" y="33052"/>
                      <a:pt x="78760" y="31385"/>
                      <a:pt x="76319" y="29742"/>
                    </a:cubicBezTo>
                    <a:cubicBezTo>
                      <a:pt x="76236" y="29683"/>
                      <a:pt x="76117" y="29695"/>
                      <a:pt x="75974" y="29659"/>
                    </a:cubicBezTo>
                    <a:cubicBezTo>
                      <a:pt x="76069" y="30671"/>
                      <a:pt x="75581" y="31254"/>
                      <a:pt x="74783" y="31600"/>
                    </a:cubicBezTo>
                    <a:cubicBezTo>
                      <a:pt x="74307" y="31802"/>
                      <a:pt x="73855" y="32028"/>
                      <a:pt x="73331" y="32183"/>
                    </a:cubicBezTo>
                    <a:cubicBezTo>
                      <a:pt x="71664" y="32671"/>
                      <a:pt x="70009" y="33231"/>
                      <a:pt x="68378" y="33802"/>
                    </a:cubicBezTo>
                    <a:cubicBezTo>
                      <a:pt x="65878" y="34648"/>
                      <a:pt x="63389" y="35553"/>
                      <a:pt x="60877" y="36374"/>
                    </a:cubicBezTo>
                    <a:cubicBezTo>
                      <a:pt x="59591" y="36791"/>
                      <a:pt x="58281" y="37088"/>
                      <a:pt x="56984" y="37493"/>
                    </a:cubicBezTo>
                    <a:cubicBezTo>
                      <a:pt x="55722" y="37898"/>
                      <a:pt x="54412" y="38136"/>
                      <a:pt x="53221" y="38803"/>
                    </a:cubicBezTo>
                    <a:cubicBezTo>
                      <a:pt x="52793" y="39053"/>
                      <a:pt x="52269" y="39172"/>
                      <a:pt x="51792" y="39327"/>
                    </a:cubicBezTo>
                    <a:cubicBezTo>
                      <a:pt x="50078" y="39863"/>
                      <a:pt x="48375" y="40339"/>
                      <a:pt x="46673" y="40898"/>
                    </a:cubicBezTo>
                    <a:cubicBezTo>
                      <a:pt x="44506" y="41625"/>
                      <a:pt x="42339" y="42422"/>
                      <a:pt x="40172" y="43173"/>
                    </a:cubicBezTo>
                    <a:cubicBezTo>
                      <a:pt x="40065" y="43208"/>
                      <a:pt x="39946" y="43232"/>
                      <a:pt x="39839" y="43268"/>
                    </a:cubicBezTo>
                    <a:cubicBezTo>
                      <a:pt x="39827" y="43232"/>
                      <a:pt x="39827" y="43196"/>
                      <a:pt x="39815" y="43161"/>
                    </a:cubicBezTo>
                    <a:cubicBezTo>
                      <a:pt x="41232" y="42672"/>
                      <a:pt x="42637" y="42161"/>
                      <a:pt x="44053" y="41684"/>
                    </a:cubicBezTo>
                    <a:cubicBezTo>
                      <a:pt x="45470" y="41196"/>
                      <a:pt x="46887" y="40708"/>
                      <a:pt x="48316" y="40244"/>
                    </a:cubicBezTo>
                    <a:cubicBezTo>
                      <a:pt x="49721" y="39779"/>
                      <a:pt x="51173" y="39363"/>
                      <a:pt x="52578" y="38934"/>
                    </a:cubicBezTo>
                    <a:cubicBezTo>
                      <a:pt x="47578" y="40101"/>
                      <a:pt x="42779" y="41899"/>
                      <a:pt x="37934" y="43589"/>
                    </a:cubicBezTo>
                    <a:cubicBezTo>
                      <a:pt x="37815" y="43637"/>
                      <a:pt x="37695" y="43685"/>
                      <a:pt x="37541" y="43744"/>
                    </a:cubicBezTo>
                    <a:cubicBezTo>
                      <a:pt x="37624" y="43756"/>
                      <a:pt x="37660" y="43768"/>
                      <a:pt x="37684" y="43756"/>
                    </a:cubicBezTo>
                    <a:cubicBezTo>
                      <a:pt x="39124" y="43565"/>
                      <a:pt x="40589" y="43387"/>
                      <a:pt x="42029" y="43173"/>
                    </a:cubicBezTo>
                    <a:cubicBezTo>
                      <a:pt x="45363" y="42696"/>
                      <a:pt x="48697" y="42220"/>
                      <a:pt x="52031" y="41732"/>
                    </a:cubicBezTo>
                    <a:cubicBezTo>
                      <a:pt x="53519" y="41506"/>
                      <a:pt x="54995" y="41327"/>
                      <a:pt x="56472" y="41065"/>
                    </a:cubicBezTo>
                    <a:cubicBezTo>
                      <a:pt x="59031" y="40601"/>
                      <a:pt x="61567" y="40065"/>
                      <a:pt x="64127" y="39625"/>
                    </a:cubicBezTo>
                    <a:cubicBezTo>
                      <a:pt x="66735" y="39160"/>
                      <a:pt x="69354" y="38743"/>
                      <a:pt x="71962" y="38303"/>
                    </a:cubicBezTo>
                    <a:cubicBezTo>
                      <a:pt x="76534" y="37565"/>
                      <a:pt x="81070" y="36827"/>
                      <a:pt x="85606" y="36076"/>
                    </a:cubicBezTo>
                    <a:close/>
                    <a:moveTo>
                      <a:pt x="30540" y="36255"/>
                    </a:moveTo>
                    <a:cubicBezTo>
                      <a:pt x="30540" y="36291"/>
                      <a:pt x="30528" y="36326"/>
                      <a:pt x="30528" y="36362"/>
                    </a:cubicBezTo>
                    <a:cubicBezTo>
                      <a:pt x="30397" y="36326"/>
                      <a:pt x="30254" y="36315"/>
                      <a:pt x="30135" y="36267"/>
                    </a:cubicBezTo>
                    <a:cubicBezTo>
                      <a:pt x="29230" y="35886"/>
                      <a:pt x="28325" y="35493"/>
                      <a:pt x="27420" y="35100"/>
                    </a:cubicBezTo>
                    <a:cubicBezTo>
                      <a:pt x="27325" y="35053"/>
                      <a:pt x="27218" y="34993"/>
                      <a:pt x="27123" y="34993"/>
                    </a:cubicBezTo>
                    <a:cubicBezTo>
                      <a:pt x="26408" y="35053"/>
                      <a:pt x="25694" y="35124"/>
                      <a:pt x="24980" y="35195"/>
                    </a:cubicBezTo>
                    <a:lnTo>
                      <a:pt x="24980" y="35255"/>
                    </a:lnTo>
                    <a:cubicBezTo>
                      <a:pt x="25480" y="35469"/>
                      <a:pt x="25992" y="35684"/>
                      <a:pt x="26492" y="35898"/>
                    </a:cubicBezTo>
                    <a:cubicBezTo>
                      <a:pt x="26480" y="35945"/>
                      <a:pt x="26468" y="35969"/>
                      <a:pt x="26444" y="36017"/>
                    </a:cubicBezTo>
                    <a:cubicBezTo>
                      <a:pt x="26373" y="36005"/>
                      <a:pt x="26301" y="36005"/>
                      <a:pt x="26242" y="35969"/>
                    </a:cubicBezTo>
                    <a:cubicBezTo>
                      <a:pt x="25718" y="35767"/>
                      <a:pt x="25218" y="35553"/>
                      <a:pt x="24682" y="35362"/>
                    </a:cubicBezTo>
                    <a:cubicBezTo>
                      <a:pt x="24468" y="35291"/>
                      <a:pt x="24229" y="35291"/>
                      <a:pt x="24003" y="35243"/>
                    </a:cubicBezTo>
                    <a:cubicBezTo>
                      <a:pt x="23991" y="35291"/>
                      <a:pt x="23991" y="35314"/>
                      <a:pt x="23979" y="35362"/>
                    </a:cubicBezTo>
                    <a:lnTo>
                      <a:pt x="27682" y="36969"/>
                    </a:lnTo>
                    <a:lnTo>
                      <a:pt x="27635" y="37100"/>
                    </a:lnTo>
                    <a:cubicBezTo>
                      <a:pt x="27504" y="37077"/>
                      <a:pt x="27373" y="37041"/>
                      <a:pt x="27242" y="36993"/>
                    </a:cubicBezTo>
                    <a:cubicBezTo>
                      <a:pt x="26051" y="36493"/>
                      <a:pt x="24872" y="35969"/>
                      <a:pt x="23682" y="35481"/>
                    </a:cubicBezTo>
                    <a:cubicBezTo>
                      <a:pt x="23467" y="35386"/>
                      <a:pt x="23206" y="35410"/>
                      <a:pt x="22979" y="35362"/>
                    </a:cubicBezTo>
                    <a:cubicBezTo>
                      <a:pt x="22967" y="35410"/>
                      <a:pt x="22956" y="35457"/>
                      <a:pt x="22956" y="35493"/>
                    </a:cubicBezTo>
                    <a:cubicBezTo>
                      <a:pt x="24896" y="36374"/>
                      <a:pt x="26837" y="37267"/>
                      <a:pt x="28790" y="38148"/>
                    </a:cubicBezTo>
                    <a:cubicBezTo>
                      <a:pt x="28766" y="38184"/>
                      <a:pt x="28754" y="38220"/>
                      <a:pt x="28742" y="38267"/>
                    </a:cubicBezTo>
                    <a:cubicBezTo>
                      <a:pt x="28635" y="38220"/>
                      <a:pt x="28516" y="38208"/>
                      <a:pt x="28409" y="38148"/>
                    </a:cubicBezTo>
                    <a:cubicBezTo>
                      <a:pt x="26551" y="37291"/>
                      <a:pt x="24706" y="36434"/>
                      <a:pt x="22848" y="35588"/>
                    </a:cubicBezTo>
                    <a:cubicBezTo>
                      <a:pt x="22670" y="35493"/>
                      <a:pt x="22444" y="35493"/>
                      <a:pt x="22241" y="35457"/>
                    </a:cubicBezTo>
                    <a:lnTo>
                      <a:pt x="22194" y="35588"/>
                    </a:lnTo>
                    <a:cubicBezTo>
                      <a:pt x="23682" y="36267"/>
                      <a:pt x="25170" y="36946"/>
                      <a:pt x="26658" y="37624"/>
                    </a:cubicBezTo>
                    <a:cubicBezTo>
                      <a:pt x="26646" y="37648"/>
                      <a:pt x="26623" y="37684"/>
                      <a:pt x="26611" y="37731"/>
                    </a:cubicBezTo>
                    <a:cubicBezTo>
                      <a:pt x="26444" y="37672"/>
                      <a:pt x="26265" y="37624"/>
                      <a:pt x="26111" y="37553"/>
                    </a:cubicBezTo>
                    <a:cubicBezTo>
                      <a:pt x="24753" y="36922"/>
                      <a:pt x="23396" y="36279"/>
                      <a:pt x="22027" y="35672"/>
                    </a:cubicBezTo>
                    <a:cubicBezTo>
                      <a:pt x="21824" y="35588"/>
                      <a:pt x="21586" y="35588"/>
                      <a:pt x="21360" y="35541"/>
                    </a:cubicBezTo>
                    <a:cubicBezTo>
                      <a:pt x="21348" y="35588"/>
                      <a:pt x="21348" y="35612"/>
                      <a:pt x="21324" y="35660"/>
                    </a:cubicBezTo>
                    <a:cubicBezTo>
                      <a:pt x="21955" y="35981"/>
                      <a:pt x="22575" y="36303"/>
                      <a:pt x="23206" y="36624"/>
                    </a:cubicBezTo>
                    <a:cubicBezTo>
                      <a:pt x="23194" y="36672"/>
                      <a:pt x="23170" y="36696"/>
                      <a:pt x="23158" y="36743"/>
                    </a:cubicBezTo>
                    <a:cubicBezTo>
                      <a:pt x="23039" y="36719"/>
                      <a:pt x="22908" y="36696"/>
                      <a:pt x="22801" y="36648"/>
                    </a:cubicBezTo>
                    <a:cubicBezTo>
                      <a:pt x="22194" y="36350"/>
                      <a:pt x="21598" y="36029"/>
                      <a:pt x="21003" y="35731"/>
                    </a:cubicBezTo>
                    <a:cubicBezTo>
                      <a:pt x="20872" y="35672"/>
                      <a:pt x="20705" y="35660"/>
                      <a:pt x="20539" y="35624"/>
                    </a:cubicBezTo>
                    <a:cubicBezTo>
                      <a:pt x="20527" y="35660"/>
                      <a:pt x="20527" y="35684"/>
                      <a:pt x="20515" y="35731"/>
                    </a:cubicBezTo>
                    <a:cubicBezTo>
                      <a:pt x="21777" y="36350"/>
                      <a:pt x="23039" y="36958"/>
                      <a:pt x="24289" y="37553"/>
                    </a:cubicBezTo>
                    <a:cubicBezTo>
                      <a:pt x="24277" y="37589"/>
                      <a:pt x="24265" y="37624"/>
                      <a:pt x="24241" y="37672"/>
                    </a:cubicBezTo>
                    <a:cubicBezTo>
                      <a:pt x="24099" y="37624"/>
                      <a:pt x="23944" y="37589"/>
                      <a:pt x="23813" y="37541"/>
                    </a:cubicBezTo>
                    <a:cubicBezTo>
                      <a:pt x="22622" y="36981"/>
                      <a:pt x="21443" y="36422"/>
                      <a:pt x="20253" y="35850"/>
                    </a:cubicBezTo>
                    <a:cubicBezTo>
                      <a:pt x="20122" y="35791"/>
                      <a:pt x="19991" y="35767"/>
                      <a:pt x="19836" y="35731"/>
                    </a:cubicBezTo>
                    <a:cubicBezTo>
                      <a:pt x="20122" y="35969"/>
                      <a:pt x="20431" y="36124"/>
                      <a:pt x="20729" y="36303"/>
                    </a:cubicBezTo>
                    <a:cubicBezTo>
                      <a:pt x="22741" y="37493"/>
                      <a:pt x="24861" y="38470"/>
                      <a:pt x="27004" y="39398"/>
                    </a:cubicBezTo>
                    <a:cubicBezTo>
                      <a:pt x="27313" y="39529"/>
                      <a:pt x="27635" y="39672"/>
                      <a:pt x="27980" y="39744"/>
                    </a:cubicBezTo>
                    <a:cubicBezTo>
                      <a:pt x="29718" y="40077"/>
                      <a:pt x="31445" y="40041"/>
                      <a:pt x="33159" y="39541"/>
                    </a:cubicBezTo>
                    <a:cubicBezTo>
                      <a:pt x="34933" y="39041"/>
                      <a:pt x="36683" y="38470"/>
                      <a:pt x="38446" y="37922"/>
                    </a:cubicBezTo>
                    <a:cubicBezTo>
                      <a:pt x="38969" y="37755"/>
                      <a:pt x="39481" y="37565"/>
                      <a:pt x="40112" y="37362"/>
                    </a:cubicBezTo>
                    <a:cubicBezTo>
                      <a:pt x="39577" y="37136"/>
                      <a:pt x="39148" y="36958"/>
                      <a:pt x="38707" y="36779"/>
                    </a:cubicBezTo>
                    <a:cubicBezTo>
                      <a:pt x="38731" y="36743"/>
                      <a:pt x="38743" y="36707"/>
                      <a:pt x="38755" y="36672"/>
                    </a:cubicBezTo>
                    <a:cubicBezTo>
                      <a:pt x="38850" y="36707"/>
                      <a:pt x="38934" y="36719"/>
                      <a:pt x="39029" y="36743"/>
                    </a:cubicBezTo>
                    <a:cubicBezTo>
                      <a:pt x="39339" y="36862"/>
                      <a:pt x="39648" y="37005"/>
                      <a:pt x="39958" y="37124"/>
                    </a:cubicBezTo>
                    <a:cubicBezTo>
                      <a:pt x="40398" y="37279"/>
                      <a:pt x="40541" y="37267"/>
                      <a:pt x="40970" y="36981"/>
                    </a:cubicBezTo>
                    <a:cubicBezTo>
                      <a:pt x="40172" y="36600"/>
                      <a:pt x="39386" y="36231"/>
                      <a:pt x="38588" y="35850"/>
                    </a:cubicBezTo>
                    <a:cubicBezTo>
                      <a:pt x="38612" y="35815"/>
                      <a:pt x="38636" y="35767"/>
                      <a:pt x="38648" y="35731"/>
                    </a:cubicBezTo>
                    <a:cubicBezTo>
                      <a:pt x="38755" y="35767"/>
                      <a:pt x="38862" y="35815"/>
                      <a:pt x="38946" y="35838"/>
                    </a:cubicBezTo>
                    <a:cubicBezTo>
                      <a:pt x="39624" y="36148"/>
                      <a:pt x="40303" y="36446"/>
                      <a:pt x="40958" y="36791"/>
                    </a:cubicBezTo>
                    <a:cubicBezTo>
                      <a:pt x="41374" y="37017"/>
                      <a:pt x="41684" y="36779"/>
                      <a:pt x="42077" y="36660"/>
                    </a:cubicBezTo>
                    <a:cubicBezTo>
                      <a:pt x="41470" y="36350"/>
                      <a:pt x="40910" y="36076"/>
                      <a:pt x="40362" y="35791"/>
                    </a:cubicBezTo>
                    <a:cubicBezTo>
                      <a:pt x="40374" y="35755"/>
                      <a:pt x="40410" y="35719"/>
                      <a:pt x="40422" y="35672"/>
                    </a:cubicBezTo>
                    <a:cubicBezTo>
                      <a:pt x="40517" y="35707"/>
                      <a:pt x="40601" y="35755"/>
                      <a:pt x="40696" y="35791"/>
                    </a:cubicBezTo>
                    <a:cubicBezTo>
                      <a:pt x="41053" y="35969"/>
                      <a:pt x="41434" y="36124"/>
                      <a:pt x="41779" y="36350"/>
                    </a:cubicBezTo>
                    <a:cubicBezTo>
                      <a:pt x="42256" y="36660"/>
                      <a:pt x="42684" y="36517"/>
                      <a:pt x="43149" y="36267"/>
                    </a:cubicBezTo>
                    <a:cubicBezTo>
                      <a:pt x="42779" y="36124"/>
                      <a:pt x="42434" y="35993"/>
                      <a:pt x="42089" y="35838"/>
                    </a:cubicBezTo>
                    <a:cubicBezTo>
                      <a:pt x="42101" y="35815"/>
                      <a:pt x="42125" y="35767"/>
                      <a:pt x="42136" y="35731"/>
                    </a:cubicBezTo>
                    <a:cubicBezTo>
                      <a:pt x="42422" y="35838"/>
                      <a:pt x="42720" y="35934"/>
                      <a:pt x="42982" y="36065"/>
                    </a:cubicBezTo>
                    <a:cubicBezTo>
                      <a:pt x="43399" y="36291"/>
                      <a:pt x="43744" y="36112"/>
                      <a:pt x="44113" y="35934"/>
                    </a:cubicBezTo>
                    <a:cubicBezTo>
                      <a:pt x="43827" y="35815"/>
                      <a:pt x="43577" y="35707"/>
                      <a:pt x="43327" y="35588"/>
                    </a:cubicBezTo>
                    <a:cubicBezTo>
                      <a:pt x="43589" y="35612"/>
                      <a:pt x="43827" y="35719"/>
                      <a:pt x="44089" y="35791"/>
                    </a:cubicBezTo>
                    <a:cubicBezTo>
                      <a:pt x="44220" y="35838"/>
                      <a:pt x="44387" y="35850"/>
                      <a:pt x="44506" y="35815"/>
                    </a:cubicBezTo>
                    <a:cubicBezTo>
                      <a:pt x="48983" y="34291"/>
                      <a:pt x="53459" y="32755"/>
                      <a:pt x="57936" y="31231"/>
                    </a:cubicBezTo>
                    <a:cubicBezTo>
                      <a:pt x="58031" y="31195"/>
                      <a:pt x="58103" y="31147"/>
                      <a:pt x="58198" y="31123"/>
                    </a:cubicBezTo>
                    <a:cubicBezTo>
                      <a:pt x="58198" y="31112"/>
                      <a:pt x="58174" y="31088"/>
                      <a:pt x="58174" y="31076"/>
                    </a:cubicBezTo>
                    <a:cubicBezTo>
                      <a:pt x="56626" y="31183"/>
                      <a:pt x="55079" y="31302"/>
                      <a:pt x="53531" y="31409"/>
                    </a:cubicBezTo>
                    <a:lnTo>
                      <a:pt x="53531" y="31457"/>
                    </a:lnTo>
                    <a:cubicBezTo>
                      <a:pt x="53805" y="31600"/>
                      <a:pt x="54067" y="31719"/>
                      <a:pt x="54340" y="31850"/>
                    </a:cubicBezTo>
                    <a:cubicBezTo>
                      <a:pt x="54031" y="31802"/>
                      <a:pt x="53745" y="31707"/>
                      <a:pt x="53471" y="31564"/>
                    </a:cubicBezTo>
                    <a:cubicBezTo>
                      <a:pt x="53197" y="31421"/>
                      <a:pt x="52900" y="31385"/>
                      <a:pt x="52519" y="31493"/>
                    </a:cubicBezTo>
                    <a:cubicBezTo>
                      <a:pt x="52864" y="31659"/>
                      <a:pt x="53138" y="31790"/>
                      <a:pt x="53412" y="31921"/>
                    </a:cubicBezTo>
                    <a:cubicBezTo>
                      <a:pt x="52793" y="31885"/>
                      <a:pt x="52304" y="31314"/>
                      <a:pt x="51554" y="31552"/>
                    </a:cubicBezTo>
                    <a:cubicBezTo>
                      <a:pt x="51983" y="31778"/>
                      <a:pt x="52376" y="31981"/>
                      <a:pt x="52745" y="32195"/>
                    </a:cubicBezTo>
                    <a:cubicBezTo>
                      <a:pt x="52733" y="32219"/>
                      <a:pt x="52721" y="32266"/>
                      <a:pt x="52685" y="32302"/>
                    </a:cubicBezTo>
                    <a:cubicBezTo>
                      <a:pt x="52340" y="32124"/>
                      <a:pt x="51983" y="31969"/>
                      <a:pt x="51661" y="31778"/>
                    </a:cubicBezTo>
                    <a:cubicBezTo>
                      <a:pt x="51292" y="31552"/>
                      <a:pt x="50911" y="31528"/>
                      <a:pt x="50411" y="31612"/>
                    </a:cubicBezTo>
                    <a:cubicBezTo>
                      <a:pt x="51019" y="31969"/>
                      <a:pt x="51554" y="32278"/>
                      <a:pt x="52090" y="32576"/>
                    </a:cubicBezTo>
                    <a:lnTo>
                      <a:pt x="52042" y="32671"/>
                    </a:lnTo>
                    <a:cubicBezTo>
                      <a:pt x="51947" y="32624"/>
                      <a:pt x="51828" y="32600"/>
                      <a:pt x="51721" y="32552"/>
                    </a:cubicBezTo>
                    <a:cubicBezTo>
                      <a:pt x="51292" y="32314"/>
                      <a:pt x="50852" y="32088"/>
                      <a:pt x="50459" y="31802"/>
                    </a:cubicBezTo>
                    <a:cubicBezTo>
                      <a:pt x="50042" y="31504"/>
                      <a:pt x="49602" y="31659"/>
                      <a:pt x="49173" y="31719"/>
                    </a:cubicBezTo>
                    <a:cubicBezTo>
                      <a:pt x="49876" y="32112"/>
                      <a:pt x="50554" y="32516"/>
                      <a:pt x="51257" y="32921"/>
                    </a:cubicBezTo>
                    <a:lnTo>
                      <a:pt x="51209" y="33017"/>
                    </a:lnTo>
                    <a:cubicBezTo>
                      <a:pt x="51114" y="32969"/>
                      <a:pt x="50995" y="32921"/>
                      <a:pt x="50899" y="32874"/>
                    </a:cubicBezTo>
                    <a:cubicBezTo>
                      <a:pt x="50411" y="32612"/>
                      <a:pt x="49899" y="32362"/>
                      <a:pt x="49459" y="32040"/>
                    </a:cubicBezTo>
                    <a:cubicBezTo>
                      <a:pt x="49006" y="31731"/>
                      <a:pt x="48590" y="31707"/>
                      <a:pt x="48137" y="32040"/>
                    </a:cubicBezTo>
                    <a:cubicBezTo>
                      <a:pt x="48756" y="32386"/>
                      <a:pt x="49387" y="32731"/>
                      <a:pt x="49995" y="33076"/>
                    </a:cubicBezTo>
                    <a:cubicBezTo>
                      <a:pt x="49983" y="33100"/>
                      <a:pt x="49959" y="33124"/>
                      <a:pt x="49959" y="33159"/>
                    </a:cubicBezTo>
                    <a:cubicBezTo>
                      <a:pt x="49864" y="33112"/>
                      <a:pt x="49745" y="33088"/>
                      <a:pt x="49637" y="33028"/>
                    </a:cubicBezTo>
                    <a:cubicBezTo>
                      <a:pt x="49161" y="32778"/>
                      <a:pt x="48673" y="32516"/>
                      <a:pt x="48185" y="32255"/>
                    </a:cubicBezTo>
                    <a:cubicBezTo>
                      <a:pt x="47947" y="32124"/>
                      <a:pt x="47756" y="32088"/>
                      <a:pt x="47506" y="32278"/>
                    </a:cubicBezTo>
                    <a:cubicBezTo>
                      <a:pt x="47756" y="32433"/>
                      <a:pt x="47994" y="32576"/>
                      <a:pt x="48232" y="32731"/>
                    </a:cubicBezTo>
                    <a:cubicBezTo>
                      <a:pt x="47947" y="32659"/>
                      <a:pt x="47709" y="32540"/>
                      <a:pt x="47470" y="32397"/>
                    </a:cubicBezTo>
                    <a:cubicBezTo>
                      <a:pt x="47173" y="32243"/>
                      <a:pt x="46970" y="32457"/>
                      <a:pt x="46637" y="32540"/>
                    </a:cubicBezTo>
                    <a:cubicBezTo>
                      <a:pt x="47197" y="32814"/>
                      <a:pt x="47637" y="33052"/>
                      <a:pt x="48090" y="33278"/>
                    </a:cubicBezTo>
                    <a:lnTo>
                      <a:pt x="48042" y="33374"/>
                    </a:lnTo>
                    <a:cubicBezTo>
                      <a:pt x="47649" y="33171"/>
                      <a:pt x="47256" y="33017"/>
                      <a:pt x="46863" y="32790"/>
                    </a:cubicBezTo>
                    <a:cubicBezTo>
                      <a:pt x="46554" y="32612"/>
                      <a:pt x="46292" y="32600"/>
                      <a:pt x="45970" y="32802"/>
                    </a:cubicBezTo>
                    <a:lnTo>
                      <a:pt x="47673" y="33790"/>
                    </a:lnTo>
                    <a:lnTo>
                      <a:pt x="47625" y="33874"/>
                    </a:lnTo>
                    <a:cubicBezTo>
                      <a:pt x="47518" y="33826"/>
                      <a:pt x="47435" y="33802"/>
                      <a:pt x="47328" y="33755"/>
                    </a:cubicBezTo>
                    <a:cubicBezTo>
                      <a:pt x="46947" y="33552"/>
                      <a:pt x="46554" y="33326"/>
                      <a:pt x="46173" y="33100"/>
                    </a:cubicBezTo>
                    <a:cubicBezTo>
                      <a:pt x="45637" y="32802"/>
                      <a:pt x="45601" y="32802"/>
                      <a:pt x="45006" y="33112"/>
                    </a:cubicBezTo>
                    <a:cubicBezTo>
                      <a:pt x="45637" y="33445"/>
                      <a:pt x="46244" y="33767"/>
                      <a:pt x="46851" y="34088"/>
                    </a:cubicBezTo>
                    <a:cubicBezTo>
                      <a:pt x="46839" y="34112"/>
                      <a:pt x="46839" y="34148"/>
                      <a:pt x="46828" y="34171"/>
                    </a:cubicBezTo>
                    <a:cubicBezTo>
                      <a:pt x="46708" y="34148"/>
                      <a:pt x="46566" y="34124"/>
                      <a:pt x="46470" y="34064"/>
                    </a:cubicBezTo>
                    <a:cubicBezTo>
                      <a:pt x="45970" y="33814"/>
                      <a:pt x="45482" y="33529"/>
                      <a:pt x="44994" y="33290"/>
                    </a:cubicBezTo>
                    <a:cubicBezTo>
                      <a:pt x="44815" y="33207"/>
                      <a:pt x="44601" y="33207"/>
                      <a:pt x="44411" y="33159"/>
                    </a:cubicBezTo>
                    <a:cubicBezTo>
                      <a:pt x="44399" y="33207"/>
                      <a:pt x="44387" y="33231"/>
                      <a:pt x="44387" y="33278"/>
                    </a:cubicBezTo>
                    <a:cubicBezTo>
                      <a:pt x="44625" y="33445"/>
                      <a:pt x="44863" y="33588"/>
                      <a:pt x="45101" y="33755"/>
                    </a:cubicBezTo>
                    <a:cubicBezTo>
                      <a:pt x="44565" y="33743"/>
                      <a:pt x="44161" y="33040"/>
                      <a:pt x="43530" y="33552"/>
                    </a:cubicBezTo>
                    <a:cubicBezTo>
                      <a:pt x="44172" y="33862"/>
                      <a:pt x="44780" y="34171"/>
                      <a:pt x="45411" y="34481"/>
                    </a:cubicBezTo>
                    <a:cubicBezTo>
                      <a:pt x="45399" y="34517"/>
                      <a:pt x="45375" y="34564"/>
                      <a:pt x="45363" y="34588"/>
                    </a:cubicBezTo>
                    <a:cubicBezTo>
                      <a:pt x="45244" y="34541"/>
                      <a:pt x="45113" y="34517"/>
                      <a:pt x="44994" y="34469"/>
                    </a:cubicBezTo>
                    <a:cubicBezTo>
                      <a:pt x="44482" y="34219"/>
                      <a:pt x="43970" y="33981"/>
                      <a:pt x="43470" y="33707"/>
                    </a:cubicBezTo>
                    <a:cubicBezTo>
                      <a:pt x="43160" y="33529"/>
                      <a:pt x="42898" y="33636"/>
                      <a:pt x="42565" y="33755"/>
                    </a:cubicBezTo>
                    <a:cubicBezTo>
                      <a:pt x="43041" y="33981"/>
                      <a:pt x="43458" y="34183"/>
                      <a:pt x="43875" y="34398"/>
                    </a:cubicBezTo>
                    <a:cubicBezTo>
                      <a:pt x="43863" y="34421"/>
                      <a:pt x="43839" y="34469"/>
                      <a:pt x="43827" y="34505"/>
                    </a:cubicBezTo>
                    <a:cubicBezTo>
                      <a:pt x="43089" y="34386"/>
                      <a:pt x="42494" y="33695"/>
                      <a:pt x="41565" y="33862"/>
                    </a:cubicBezTo>
                    <a:cubicBezTo>
                      <a:pt x="42291" y="34219"/>
                      <a:pt x="42934" y="34529"/>
                      <a:pt x="43577" y="34838"/>
                    </a:cubicBezTo>
                    <a:lnTo>
                      <a:pt x="43530" y="34981"/>
                    </a:lnTo>
                    <a:cubicBezTo>
                      <a:pt x="43410" y="34945"/>
                      <a:pt x="43268" y="34922"/>
                      <a:pt x="43160" y="34874"/>
                    </a:cubicBezTo>
                    <a:cubicBezTo>
                      <a:pt x="42267" y="34445"/>
                      <a:pt x="41374" y="33993"/>
                      <a:pt x="40470" y="33564"/>
                    </a:cubicBezTo>
                    <a:cubicBezTo>
                      <a:pt x="40303" y="33493"/>
                      <a:pt x="40101" y="33517"/>
                      <a:pt x="39898" y="33493"/>
                    </a:cubicBezTo>
                    <a:cubicBezTo>
                      <a:pt x="39898" y="33517"/>
                      <a:pt x="39886" y="33564"/>
                      <a:pt x="39886" y="33588"/>
                    </a:cubicBezTo>
                    <a:cubicBezTo>
                      <a:pt x="40398" y="33862"/>
                      <a:pt x="40910" y="34124"/>
                      <a:pt x="41422" y="34398"/>
                    </a:cubicBezTo>
                    <a:cubicBezTo>
                      <a:pt x="41398" y="34445"/>
                      <a:pt x="41386" y="34469"/>
                      <a:pt x="41363" y="34517"/>
                    </a:cubicBezTo>
                    <a:cubicBezTo>
                      <a:pt x="41255" y="34469"/>
                      <a:pt x="41172" y="34445"/>
                      <a:pt x="41065" y="34398"/>
                    </a:cubicBezTo>
                    <a:cubicBezTo>
                      <a:pt x="40636" y="34183"/>
                      <a:pt x="40184" y="33969"/>
                      <a:pt x="39755" y="33743"/>
                    </a:cubicBezTo>
                    <a:cubicBezTo>
                      <a:pt x="39398" y="33564"/>
                      <a:pt x="39350" y="33564"/>
                      <a:pt x="38934" y="33743"/>
                    </a:cubicBezTo>
                    <a:cubicBezTo>
                      <a:pt x="39839" y="34148"/>
                      <a:pt x="40732" y="34541"/>
                      <a:pt x="41613" y="34945"/>
                    </a:cubicBezTo>
                    <a:lnTo>
                      <a:pt x="41565" y="35041"/>
                    </a:lnTo>
                    <a:cubicBezTo>
                      <a:pt x="41446" y="34993"/>
                      <a:pt x="41315" y="34957"/>
                      <a:pt x="41196" y="34922"/>
                    </a:cubicBezTo>
                    <a:cubicBezTo>
                      <a:pt x="40482" y="34588"/>
                      <a:pt x="39743" y="34291"/>
                      <a:pt x="39041" y="33933"/>
                    </a:cubicBezTo>
                    <a:cubicBezTo>
                      <a:pt x="38636" y="33731"/>
                      <a:pt x="38267" y="33731"/>
                      <a:pt x="37791" y="33874"/>
                    </a:cubicBezTo>
                    <a:cubicBezTo>
                      <a:pt x="39100" y="34421"/>
                      <a:pt x="40351" y="34945"/>
                      <a:pt x="41613" y="35469"/>
                    </a:cubicBezTo>
                    <a:cubicBezTo>
                      <a:pt x="41601" y="35517"/>
                      <a:pt x="41589" y="35541"/>
                      <a:pt x="41565" y="35588"/>
                    </a:cubicBezTo>
                    <a:cubicBezTo>
                      <a:pt x="41434" y="35541"/>
                      <a:pt x="41291" y="35517"/>
                      <a:pt x="41148" y="35457"/>
                    </a:cubicBezTo>
                    <a:cubicBezTo>
                      <a:pt x="40005" y="34981"/>
                      <a:pt x="38862" y="34481"/>
                      <a:pt x="37719" y="34029"/>
                    </a:cubicBezTo>
                    <a:cubicBezTo>
                      <a:pt x="37457" y="33921"/>
                      <a:pt x="37148" y="33933"/>
                      <a:pt x="36862" y="33886"/>
                    </a:cubicBezTo>
                    <a:cubicBezTo>
                      <a:pt x="36850" y="33933"/>
                      <a:pt x="36850" y="33981"/>
                      <a:pt x="36838" y="34029"/>
                    </a:cubicBezTo>
                    <a:cubicBezTo>
                      <a:pt x="37362" y="34279"/>
                      <a:pt x="37874" y="34517"/>
                      <a:pt x="38386" y="34767"/>
                    </a:cubicBezTo>
                    <a:cubicBezTo>
                      <a:pt x="38374" y="34802"/>
                      <a:pt x="38350" y="34826"/>
                      <a:pt x="38338" y="34874"/>
                    </a:cubicBezTo>
                    <a:cubicBezTo>
                      <a:pt x="37957" y="34695"/>
                      <a:pt x="37517" y="34541"/>
                      <a:pt x="37160" y="34302"/>
                    </a:cubicBezTo>
                    <a:cubicBezTo>
                      <a:pt x="36612" y="33969"/>
                      <a:pt x="36064" y="34005"/>
                      <a:pt x="35457" y="34207"/>
                    </a:cubicBezTo>
                    <a:cubicBezTo>
                      <a:pt x="36410" y="34576"/>
                      <a:pt x="37374" y="34933"/>
                      <a:pt x="38326" y="35303"/>
                    </a:cubicBezTo>
                    <a:cubicBezTo>
                      <a:pt x="38315" y="35338"/>
                      <a:pt x="38315" y="35362"/>
                      <a:pt x="38291" y="35398"/>
                    </a:cubicBezTo>
                    <a:cubicBezTo>
                      <a:pt x="38219" y="35374"/>
                      <a:pt x="38148" y="35374"/>
                      <a:pt x="38088" y="35362"/>
                    </a:cubicBezTo>
                    <a:cubicBezTo>
                      <a:pt x="37303" y="35064"/>
                      <a:pt x="36493" y="34802"/>
                      <a:pt x="35707" y="34457"/>
                    </a:cubicBezTo>
                    <a:cubicBezTo>
                      <a:pt x="35255" y="34267"/>
                      <a:pt x="34826" y="34148"/>
                      <a:pt x="34338" y="34231"/>
                    </a:cubicBezTo>
                    <a:cubicBezTo>
                      <a:pt x="33731" y="34338"/>
                      <a:pt x="33112" y="34386"/>
                      <a:pt x="32421" y="34469"/>
                    </a:cubicBezTo>
                    <a:cubicBezTo>
                      <a:pt x="32719" y="34648"/>
                      <a:pt x="32921" y="34767"/>
                      <a:pt x="33135" y="34898"/>
                    </a:cubicBezTo>
                    <a:lnTo>
                      <a:pt x="33088" y="34993"/>
                    </a:lnTo>
                    <a:cubicBezTo>
                      <a:pt x="32909" y="34898"/>
                      <a:pt x="32731" y="34838"/>
                      <a:pt x="32564" y="34743"/>
                    </a:cubicBezTo>
                    <a:cubicBezTo>
                      <a:pt x="32254" y="34529"/>
                      <a:pt x="31945" y="34481"/>
                      <a:pt x="31564" y="34564"/>
                    </a:cubicBezTo>
                    <a:cubicBezTo>
                      <a:pt x="31230" y="34624"/>
                      <a:pt x="30861" y="34636"/>
                      <a:pt x="30528" y="34660"/>
                    </a:cubicBezTo>
                    <a:lnTo>
                      <a:pt x="30040" y="34707"/>
                    </a:lnTo>
                    <a:lnTo>
                      <a:pt x="30040" y="34767"/>
                    </a:lnTo>
                    <a:cubicBezTo>
                      <a:pt x="30397" y="34922"/>
                      <a:pt x="30730" y="35064"/>
                      <a:pt x="31087" y="35195"/>
                    </a:cubicBezTo>
                    <a:cubicBezTo>
                      <a:pt x="31076" y="35231"/>
                      <a:pt x="31076" y="35255"/>
                      <a:pt x="31064" y="35291"/>
                    </a:cubicBezTo>
                    <a:cubicBezTo>
                      <a:pt x="30290" y="35100"/>
                      <a:pt x="29587" y="34481"/>
                      <a:pt x="28682" y="34862"/>
                    </a:cubicBezTo>
                    <a:cubicBezTo>
                      <a:pt x="29230" y="35076"/>
                      <a:pt x="29742" y="35291"/>
                      <a:pt x="30254" y="35493"/>
                    </a:cubicBezTo>
                    <a:cubicBezTo>
                      <a:pt x="30778" y="35707"/>
                      <a:pt x="31314" y="35934"/>
                      <a:pt x="31838" y="36148"/>
                    </a:cubicBezTo>
                    <a:cubicBezTo>
                      <a:pt x="32326" y="36362"/>
                      <a:pt x="32850" y="36529"/>
                      <a:pt x="33278" y="36838"/>
                    </a:cubicBezTo>
                    <a:cubicBezTo>
                      <a:pt x="33147" y="36850"/>
                      <a:pt x="33028" y="36827"/>
                      <a:pt x="32909" y="36779"/>
                    </a:cubicBezTo>
                    <a:cubicBezTo>
                      <a:pt x="31421" y="36184"/>
                      <a:pt x="29944" y="35553"/>
                      <a:pt x="28456" y="34981"/>
                    </a:cubicBezTo>
                    <a:cubicBezTo>
                      <a:pt x="28218" y="34886"/>
                      <a:pt x="27932" y="34898"/>
                      <a:pt x="27670" y="34874"/>
                    </a:cubicBezTo>
                    <a:cubicBezTo>
                      <a:pt x="27670" y="34922"/>
                      <a:pt x="27658" y="34945"/>
                      <a:pt x="27658" y="34993"/>
                    </a:cubicBezTo>
                    <a:cubicBezTo>
                      <a:pt x="28587" y="35410"/>
                      <a:pt x="29575" y="35826"/>
                      <a:pt x="30540" y="36255"/>
                    </a:cubicBezTo>
                    <a:close/>
                    <a:moveTo>
                      <a:pt x="84427" y="42327"/>
                    </a:moveTo>
                    <a:cubicBezTo>
                      <a:pt x="82856" y="42530"/>
                      <a:pt x="81320" y="42756"/>
                      <a:pt x="79772" y="42923"/>
                    </a:cubicBezTo>
                    <a:cubicBezTo>
                      <a:pt x="76450" y="43268"/>
                      <a:pt x="73140" y="43565"/>
                      <a:pt x="69878" y="44304"/>
                    </a:cubicBezTo>
                    <a:cubicBezTo>
                      <a:pt x="69819" y="44316"/>
                      <a:pt x="69747" y="44304"/>
                      <a:pt x="69664" y="44292"/>
                    </a:cubicBezTo>
                    <a:cubicBezTo>
                      <a:pt x="69664" y="44256"/>
                      <a:pt x="69652" y="44232"/>
                      <a:pt x="69652" y="44196"/>
                    </a:cubicBezTo>
                    <a:cubicBezTo>
                      <a:pt x="69830" y="44137"/>
                      <a:pt x="70009" y="44066"/>
                      <a:pt x="70283" y="43982"/>
                    </a:cubicBezTo>
                    <a:cubicBezTo>
                      <a:pt x="69295" y="44125"/>
                      <a:pt x="68414" y="44280"/>
                      <a:pt x="67544" y="44399"/>
                    </a:cubicBezTo>
                    <a:cubicBezTo>
                      <a:pt x="65699" y="44649"/>
                      <a:pt x="63853" y="44839"/>
                      <a:pt x="62020" y="45125"/>
                    </a:cubicBezTo>
                    <a:cubicBezTo>
                      <a:pt x="58770" y="45625"/>
                      <a:pt x="55531" y="46185"/>
                      <a:pt x="52304" y="46733"/>
                    </a:cubicBezTo>
                    <a:cubicBezTo>
                      <a:pt x="50757" y="46994"/>
                      <a:pt x="49221" y="47328"/>
                      <a:pt x="47685" y="47578"/>
                    </a:cubicBezTo>
                    <a:cubicBezTo>
                      <a:pt x="44280" y="48126"/>
                      <a:pt x="40851" y="48649"/>
                      <a:pt x="37434" y="49197"/>
                    </a:cubicBezTo>
                    <a:cubicBezTo>
                      <a:pt x="34064" y="49733"/>
                      <a:pt x="30718" y="50304"/>
                      <a:pt x="27361" y="50840"/>
                    </a:cubicBezTo>
                    <a:cubicBezTo>
                      <a:pt x="24813" y="51257"/>
                      <a:pt x="22265" y="51638"/>
                      <a:pt x="19717" y="52043"/>
                    </a:cubicBezTo>
                    <a:cubicBezTo>
                      <a:pt x="19265" y="52114"/>
                      <a:pt x="19229" y="52162"/>
                      <a:pt x="19300" y="52626"/>
                    </a:cubicBezTo>
                    <a:cubicBezTo>
                      <a:pt x="19419" y="52614"/>
                      <a:pt x="19527" y="52590"/>
                      <a:pt x="19646" y="52578"/>
                    </a:cubicBezTo>
                    <a:cubicBezTo>
                      <a:pt x="20693" y="52400"/>
                      <a:pt x="21729" y="52197"/>
                      <a:pt x="22777" y="52055"/>
                    </a:cubicBezTo>
                    <a:cubicBezTo>
                      <a:pt x="24658" y="51816"/>
                      <a:pt x="26563" y="51674"/>
                      <a:pt x="28444" y="51400"/>
                    </a:cubicBezTo>
                    <a:cubicBezTo>
                      <a:pt x="31707" y="50924"/>
                      <a:pt x="34957" y="50376"/>
                      <a:pt x="38207" y="49852"/>
                    </a:cubicBezTo>
                    <a:cubicBezTo>
                      <a:pt x="38672" y="49781"/>
                      <a:pt x="39124" y="49709"/>
                      <a:pt x="39577" y="49638"/>
                    </a:cubicBezTo>
                    <a:cubicBezTo>
                      <a:pt x="39589" y="49661"/>
                      <a:pt x="39589" y="49697"/>
                      <a:pt x="39600" y="49733"/>
                    </a:cubicBezTo>
                    <a:cubicBezTo>
                      <a:pt x="39469" y="49769"/>
                      <a:pt x="39339" y="49816"/>
                      <a:pt x="39184" y="49828"/>
                    </a:cubicBezTo>
                    <a:cubicBezTo>
                      <a:pt x="37303" y="50162"/>
                      <a:pt x="35409" y="50435"/>
                      <a:pt x="33528" y="50793"/>
                    </a:cubicBezTo>
                    <a:cubicBezTo>
                      <a:pt x="30790" y="51305"/>
                      <a:pt x="28039" y="51721"/>
                      <a:pt x="25277" y="52019"/>
                    </a:cubicBezTo>
                    <a:cubicBezTo>
                      <a:pt x="23325" y="52221"/>
                      <a:pt x="21384" y="52555"/>
                      <a:pt x="19443" y="52817"/>
                    </a:cubicBezTo>
                    <a:cubicBezTo>
                      <a:pt x="19348" y="52840"/>
                      <a:pt x="19217" y="52888"/>
                      <a:pt x="19205" y="52948"/>
                    </a:cubicBezTo>
                    <a:cubicBezTo>
                      <a:pt x="19122" y="53210"/>
                      <a:pt x="19086" y="53483"/>
                      <a:pt x="19026" y="53769"/>
                    </a:cubicBezTo>
                    <a:cubicBezTo>
                      <a:pt x="19205" y="53745"/>
                      <a:pt x="19336" y="53710"/>
                      <a:pt x="19467" y="53698"/>
                    </a:cubicBezTo>
                    <a:cubicBezTo>
                      <a:pt x="22444" y="53186"/>
                      <a:pt x="25420" y="52686"/>
                      <a:pt x="28397" y="52197"/>
                    </a:cubicBezTo>
                    <a:cubicBezTo>
                      <a:pt x="30837" y="51793"/>
                      <a:pt x="33290" y="51495"/>
                      <a:pt x="35719" y="51031"/>
                    </a:cubicBezTo>
                    <a:cubicBezTo>
                      <a:pt x="40934" y="50054"/>
                      <a:pt x="46125" y="48971"/>
                      <a:pt x="51328" y="47983"/>
                    </a:cubicBezTo>
                    <a:cubicBezTo>
                      <a:pt x="53436" y="47578"/>
                      <a:pt x="55543" y="47316"/>
                      <a:pt x="57674" y="47042"/>
                    </a:cubicBezTo>
                    <a:cubicBezTo>
                      <a:pt x="60174" y="46721"/>
                      <a:pt x="62675" y="46447"/>
                      <a:pt x="65175" y="46137"/>
                    </a:cubicBezTo>
                    <a:cubicBezTo>
                      <a:pt x="65520" y="46090"/>
                      <a:pt x="65830" y="45887"/>
                      <a:pt x="66175" y="45875"/>
                    </a:cubicBezTo>
                    <a:cubicBezTo>
                      <a:pt x="68473" y="45792"/>
                      <a:pt x="70735" y="45339"/>
                      <a:pt x="72986" y="44887"/>
                    </a:cubicBezTo>
                    <a:cubicBezTo>
                      <a:pt x="76367" y="44232"/>
                      <a:pt x="79760" y="43732"/>
                      <a:pt x="83154" y="43256"/>
                    </a:cubicBezTo>
                    <a:cubicBezTo>
                      <a:pt x="83570" y="43196"/>
                      <a:pt x="83987" y="43137"/>
                      <a:pt x="84332" y="43089"/>
                    </a:cubicBezTo>
                    <a:cubicBezTo>
                      <a:pt x="84368" y="42792"/>
                      <a:pt x="84404" y="42542"/>
                      <a:pt x="84427" y="42327"/>
                    </a:cubicBezTo>
                    <a:close/>
                    <a:moveTo>
                      <a:pt x="73926" y="22194"/>
                    </a:moveTo>
                    <a:cubicBezTo>
                      <a:pt x="74355" y="22730"/>
                      <a:pt x="74772" y="23230"/>
                      <a:pt x="75176" y="23754"/>
                    </a:cubicBezTo>
                    <a:cubicBezTo>
                      <a:pt x="75141" y="23789"/>
                      <a:pt x="75117" y="23801"/>
                      <a:pt x="75069" y="23825"/>
                    </a:cubicBezTo>
                    <a:cubicBezTo>
                      <a:pt x="74712" y="23396"/>
                      <a:pt x="74331" y="22980"/>
                      <a:pt x="73998" y="22515"/>
                    </a:cubicBezTo>
                    <a:cubicBezTo>
                      <a:pt x="73771" y="22194"/>
                      <a:pt x="73569" y="22218"/>
                      <a:pt x="73236" y="22444"/>
                    </a:cubicBezTo>
                    <a:cubicBezTo>
                      <a:pt x="73998" y="23134"/>
                      <a:pt x="74736" y="23789"/>
                      <a:pt x="75474" y="24456"/>
                    </a:cubicBezTo>
                    <a:cubicBezTo>
                      <a:pt x="75307" y="24408"/>
                      <a:pt x="75188" y="24337"/>
                      <a:pt x="75081" y="24242"/>
                    </a:cubicBezTo>
                    <a:lnTo>
                      <a:pt x="73295" y="22634"/>
                    </a:lnTo>
                    <a:cubicBezTo>
                      <a:pt x="73224" y="22563"/>
                      <a:pt x="73093" y="22456"/>
                      <a:pt x="73009" y="22491"/>
                    </a:cubicBezTo>
                    <a:cubicBezTo>
                      <a:pt x="72712" y="22575"/>
                      <a:pt x="72414" y="22694"/>
                      <a:pt x="72105" y="22813"/>
                    </a:cubicBezTo>
                    <a:cubicBezTo>
                      <a:pt x="72521" y="23396"/>
                      <a:pt x="72914" y="23944"/>
                      <a:pt x="73295" y="24480"/>
                    </a:cubicBezTo>
                    <a:cubicBezTo>
                      <a:pt x="73248" y="24516"/>
                      <a:pt x="73224" y="24539"/>
                      <a:pt x="73176" y="24575"/>
                    </a:cubicBezTo>
                    <a:cubicBezTo>
                      <a:pt x="73105" y="24504"/>
                      <a:pt x="73033" y="24420"/>
                      <a:pt x="72974" y="24337"/>
                    </a:cubicBezTo>
                    <a:cubicBezTo>
                      <a:pt x="72676" y="23920"/>
                      <a:pt x="72355" y="23515"/>
                      <a:pt x="72057" y="23099"/>
                    </a:cubicBezTo>
                    <a:cubicBezTo>
                      <a:pt x="71866" y="22825"/>
                      <a:pt x="71854" y="22825"/>
                      <a:pt x="71557" y="23051"/>
                    </a:cubicBezTo>
                    <a:cubicBezTo>
                      <a:pt x="71866" y="23420"/>
                      <a:pt x="72188" y="23777"/>
                      <a:pt x="72497" y="24158"/>
                    </a:cubicBezTo>
                    <a:lnTo>
                      <a:pt x="72414" y="24230"/>
                    </a:lnTo>
                    <a:cubicBezTo>
                      <a:pt x="72331" y="24158"/>
                      <a:pt x="72224" y="24075"/>
                      <a:pt x="72152" y="23992"/>
                    </a:cubicBezTo>
                    <a:cubicBezTo>
                      <a:pt x="71950" y="23765"/>
                      <a:pt x="71735" y="23539"/>
                      <a:pt x="71557" y="23301"/>
                    </a:cubicBezTo>
                    <a:cubicBezTo>
                      <a:pt x="71402" y="23099"/>
                      <a:pt x="71259" y="23051"/>
                      <a:pt x="71033" y="23170"/>
                    </a:cubicBezTo>
                    <a:cubicBezTo>
                      <a:pt x="70914" y="23230"/>
                      <a:pt x="70795" y="23265"/>
                      <a:pt x="70652" y="23325"/>
                    </a:cubicBezTo>
                    <a:cubicBezTo>
                      <a:pt x="71128" y="23777"/>
                      <a:pt x="71604" y="24230"/>
                      <a:pt x="72057" y="24658"/>
                    </a:cubicBezTo>
                    <a:cubicBezTo>
                      <a:pt x="72045" y="24694"/>
                      <a:pt x="72021" y="24706"/>
                      <a:pt x="71997" y="24730"/>
                    </a:cubicBezTo>
                    <a:cubicBezTo>
                      <a:pt x="71914" y="24658"/>
                      <a:pt x="71807" y="24599"/>
                      <a:pt x="71724" y="24527"/>
                    </a:cubicBezTo>
                    <a:cubicBezTo>
                      <a:pt x="71426" y="24254"/>
                      <a:pt x="71140" y="23992"/>
                      <a:pt x="70854" y="23718"/>
                    </a:cubicBezTo>
                    <a:cubicBezTo>
                      <a:pt x="70426" y="23325"/>
                      <a:pt x="70426" y="23325"/>
                      <a:pt x="69783" y="23670"/>
                    </a:cubicBezTo>
                    <a:cubicBezTo>
                      <a:pt x="69961" y="23801"/>
                      <a:pt x="70116" y="23920"/>
                      <a:pt x="70259" y="24039"/>
                    </a:cubicBezTo>
                    <a:cubicBezTo>
                      <a:pt x="70128" y="23980"/>
                      <a:pt x="70021" y="23873"/>
                      <a:pt x="69902" y="23801"/>
                    </a:cubicBezTo>
                    <a:cubicBezTo>
                      <a:pt x="69819" y="23742"/>
                      <a:pt x="69699" y="23646"/>
                      <a:pt x="69628" y="23682"/>
                    </a:cubicBezTo>
                    <a:cubicBezTo>
                      <a:pt x="69187" y="23813"/>
                      <a:pt x="68771" y="23992"/>
                      <a:pt x="68295" y="24170"/>
                    </a:cubicBezTo>
                    <a:cubicBezTo>
                      <a:pt x="68937" y="24754"/>
                      <a:pt x="69533" y="25289"/>
                      <a:pt x="70116" y="25825"/>
                    </a:cubicBezTo>
                    <a:cubicBezTo>
                      <a:pt x="70080" y="25849"/>
                      <a:pt x="70069" y="25885"/>
                      <a:pt x="70045" y="25909"/>
                    </a:cubicBezTo>
                    <a:cubicBezTo>
                      <a:pt x="69938" y="25837"/>
                      <a:pt x="69830" y="25778"/>
                      <a:pt x="69747" y="25706"/>
                    </a:cubicBezTo>
                    <a:cubicBezTo>
                      <a:pt x="69247" y="25278"/>
                      <a:pt x="68771" y="24837"/>
                      <a:pt x="68271" y="24420"/>
                    </a:cubicBezTo>
                    <a:cubicBezTo>
                      <a:pt x="68164" y="24349"/>
                      <a:pt x="67973" y="24301"/>
                      <a:pt x="67854" y="24337"/>
                    </a:cubicBezTo>
                    <a:cubicBezTo>
                      <a:pt x="67402" y="24468"/>
                      <a:pt x="66961" y="24646"/>
                      <a:pt x="66532" y="24825"/>
                    </a:cubicBezTo>
                    <a:cubicBezTo>
                      <a:pt x="66139" y="24980"/>
                      <a:pt x="66116" y="25111"/>
                      <a:pt x="66437" y="25361"/>
                    </a:cubicBezTo>
                    <a:cubicBezTo>
                      <a:pt x="66925" y="25730"/>
                      <a:pt x="67449" y="26111"/>
                      <a:pt x="67937" y="26468"/>
                    </a:cubicBezTo>
                    <a:cubicBezTo>
                      <a:pt x="67342" y="26170"/>
                      <a:pt x="66782" y="25825"/>
                      <a:pt x="66235" y="25432"/>
                    </a:cubicBezTo>
                    <a:cubicBezTo>
                      <a:pt x="65794" y="25135"/>
                      <a:pt x="65473" y="25111"/>
                      <a:pt x="65056" y="25420"/>
                    </a:cubicBezTo>
                    <a:cubicBezTo>
                      <a:pt x="65413" y="25670"/>
                      <a:pt x="65770" y="25909"/>
                      <a:pt x="66128" y="26170"/>
                    </a:cubicBezTo>
                    <a:cubicBezTo>
                      <a:pt x="66116" y="26194"/>
                      <a:pt x="66092" y="26206"/>
                      <a:pt x="66068" y="26242"/>
                    </a:cubicBezTo>
                    <a:cubicBezTo>
                      <a:pt x="65723" y="26016"/>
                      <a:pt x="65377" y="25778"/>
                      <a:pt x="65020" y="25575"/>
                    </a:cubicBezTo>
                    <a:cubicBezTo>
                      <a:pt x="64937" y="25516"/>
                      <a:pt x="64806" y="25480"/>
                      <a:pt x="64711" y="25492"/>
                    </a:cubicBezTo>
                    <a:cubicBezTo>
                      <a:pt x="64461" y="25575"/>
                      <a:pt x="64223" y="25670"/>
                      <a:pt x="63925" y="25789"/>
                    </a:cubicBezTo>
                    <a:cubicBezTo>
                      <a:pt x="64342" y="26063"/>
                      <a:pt x="64699" y="26301"/>
                      <a:pt x="65056" y="26540"/>
                    </a:cubicBezTo>
                    <a:cubicBezTo>
                      <a:pt x="65044" y="26563"/>
                      <a:pt x="65008" y="26599"/>
                      <a:pt x="64996" y="26623"/>
                    </a:cubicBezTo>
                    <a:cubicBezTo>
                      <a:pt x="64687" y="26432"/>
                      <a:pt x="64342" y="26254"/>
                      <a:pt x="64044" y="26051"/>
                    </a:cubicBezTo>
                    <a:cubicBezTo>
                      <a:pt x="63818" y="25885"/>
                      <a:pt x="63627" y="25885"/>
                      <a:pt x="63377" y="25968"/>
                    </a:cubicBezTo>
                    <a:cubicBezTo>
                      <a:pt x="62425" y="26349"/>
                      <a:pt x="61472" y="26682"/>
                      <a:pt x="60520" y="27063"/>
                    </a:cubicBezTo>
                    <a:cubicBezTo>
                      <a:pt x="59924" y="27278"/>
                      <a:pt x="59341" y="27516"/>
                      <a:pt x="58686" y="27790"/>
                    </a:cubicBezTo>
                    <a:cubicBezTo>
                      <a:pt x="60496" y="27623"/>
                      <a:pt x="62222" y="27444"/>
                      <a:pt x="63973" y="27313"/>
                    </a:cubicBezTo>
                    <a:cubicBezTo>
                      <a:pt x="65163" y="27206"/>
                      <a:pt x="66366" y="27182"/>
                      <a:pt x="67556" y="27087"/>
                    </a:cubicBezTo>
                    <a:cubicBezTo>
                      <a:pt x="69461" y="26921"/>
                      <a:pt x="71366" y="26742"/>
                      <a:pt x="73283" y="26563"/>
                    </a:cubicBezTo>
                    <a:cubicBezTo>
                      <a:pt x="75105" y="26409"/>
                      <a:pt x="76915" y="26254"/>
                      <a:pt x="78736" y="26051"/>
                    </a:cubicBezTo>
                    <a:cubicBezTo>
                      <a:pt x="81058" y="25766"/>
                      <a:pt x="83356" y="25420"/>
                      <a:pt x="85666" y="25111"/>
                    </a:cubicBezTo>
                    <a:cubicBezTo>
                      <a:pt x="86059" y="25051"/>
                      <a:pt x="86428" y="24992"/>
                      <a:pt x="86844" y="24932"/>
                    </a:cubicBezTo>
                    <a:cubicBezTo>
                      <a:pt x="84451" y="23265"/>
                      <a:pt x="82106" y="21622"/>
                      <a:pt x="79760" y="19991"/>
                    </a:cubicBezTo>
                    <a:cubicBezTo>
                      <a:pt x="79725" y="20015"/>
                      <a:pt x="79713" y="20051"/>
                      <a:pt x="79689" y="20098"/>
                    </a:cubicBezTo>
                    <a:cubicBezTo>
                      <a:pt x="80201" y="20491"/>
                      <a:pt x="80713" y="20896"/>
                      <a:pt x="81213" y="21301"/>
                    </a:cubicBezTo>
                    <a:cubicBezTo>
                      <a:pt x="81296" y="21360"/>
                      <a:pt x="81320" y="21491"/>
                      <a:pt x="81379" y="21598"/>
                    </a:cubicBezTo>
                    <a:cubicBezTo>
                      <a:pt x="81260" y="21587"/>
                      <a:pt x="81118" y="21622"/>
                      <a:pt x="81022" y="21563"/>
                    </a:cubicBezTo>
                    <a:cubicBezTo>
                      <a:pt x="80546" y="21206"/>
                      <a:pt x="80070" y="20872"/>
                      <a:pt x="79629" y="20467"/>
                    </a:cubicBezTo>
                    <a:cubicBezTo>
                      <a:pt x="79332" y="20182"/>
                      <a:pt x="79058" y="20170"/>
                      <a:pt x="78736" y="20432"/>
                    </a:cubicBezTo>
                    <a:cubicBezTo>
                      <a:pt x="79403" y="20908"/>
                      <a:pt x="80082" y="21384"/>
                      <a:pt x="80760" y="21860"/>
                    </a:cubicBezTo>
                    <a:cubicBezTo>
                      <a:pt x="80737" y="21896"/>
                      <a:pt x="80713" y="21920"/>
                      <a:pt x="80701" y="21956"/>
                    </a:cubicBezTo>
                    <a:cubicBezTo>
                      <a:pt x="80320" y="21706"/>
                      <a:pt x="79963" y="21444"/>
                      <a:pt x="79582" y="21206"/>
                    </a:cubicBezTo>
                    <a:cubicBezTo>
                      <a:pt x="79213" y="20967"/>
                      <a:pt x="78891" y="20634"/>
                      <a:pt x="78415" y="20586"/>
                    </a:cubicBezTo>
                    <a:lnTo>
                      <a:pt x="80344" y="22146"/>
                    </a:lnTo>
                    <a:cubicBezTo>
                      <a:pt x="80308" y="22182"/>
                      <a:pt x="80284" y="22218"/>
                      <a:pt x="80248" y="22253"/>
                    </a:cubicBezTo>
                    <a:cubicBezTo>
                      <a:pt x="80141" y="22182"/>
                      <a:pt x="80058" y="22122"/>
                      <a:pt x="79963" y="22039"/>
                    </a:cubicBezTo>
                    <a:cubicBezTo>
                      <a:pt x="79427" y="21622"/>
                      <a:pt x="78891" y="21194"/>
                      <a:pt x="78343" y="20777"/>
                    </a:cubicBezTo>
                    <a:cubicBezTo>
                      <a:pt x="78141" y="20634"/>
                      <a:pt x="78141" y="20634"/>
                      <a:pt x="77903" y="20813"/>
                    </a:cubicBezTo>
                    <a:cubicBezTo>
                      <a:pt x="78462" y="21265"/>
                      <a:pt x="79034" y="21718"/>
                      <a:pt x="79582" y="22158"/>
                    </a:cubicBezTo>
                    <a:cubicBezTo>
                      <a:pt x="79451" y="22158"/>
                      <a:pt x="79367" y="22122"/>
                      <a:pt x="79296" y="22063"/>
                    </a:cubicBezTo>
                    <a:cubicBezTo>
                      <a:pt x="78832" y="21682"/>
                      <a:pt x="78379" y="21313"/>
                      <a:pt x="77903" y="20956"/>
                    </a:cubicBezTo>
                    <a:cubicBezTo>
                      <a:pt x="77808" y="20896"/>
                      <a:pt x="77689" y="20872"/>
                      <a:pt x="77581" y="20825"/>
                    </a:cubicBezTo>
                    <a:cubicBezTo>
                      <a:pt x="77569" y="20848"/>
                      <a:pt x="77558" y="20896"/>
                      <a:pt x="77522" y="20932"/>
                    </a:cubicBezTo>
                    <a:cubicBezTo>
                      <a:pt x="78117" y="21432"/>
                      <a:pt x="78736" y="21944"/>
                      <a:pt x="79332" y="22456"/>
                    </a:cubicBezTo>
                    <a:cubicBezTo>
                      <a:pt x="79296" y="22491"/>
                      <a:pt x="79272" y="22539"/>
                      <a:pt x="79236" y="22563"/>
                    </a:cubicBezTo>
                    <a:cubicBezTo>
                      <a:pt x="79129" y="22491"/>
                      <a:pt x="79034" y="22432"/>
                      <a:pt x="78939" y="22337"/>
                    </a:cubicBezTo>
                    <a:cubicBezTo>
                      <a:pt x="78439" y="21920"/>
                      <a:pt x="77939" y="21503"/>
                      <a:pt x="77439" y="21110"/>
                    </a:cubicBezTo>
                    <a:cubicBezTo>
                      <a:pt x="77343" y="21051"/>
                      <a:pt x="77212" y="21051"/>
                      <a:pt x="77105" y="21015"/>
                    </a:cubicBezTo>
                    <a:cubicBezTo>
                      <a:pt x="77093" y="21051"/>
                      <a:pt x="77093" y="21075"/>
                      <a:pt x="77081" y="21110"/>
                    </a:cubicBezTo>
                    <a:cubicBezTo>
                      <a:pt x="77724" y="21682"/>
                      <a:pt x="78379" y="22253"/>
                      <a:pt x="79034" y="22837"/>
                    </a:cubicBezTo>
                    <a:cubicBezTo>
                      <a:pt x="78998" y="22861"/>
                      <a:pt x="78986" y="22896"/>
                      <a:pt x="78951" y="22908"/>
                    </a:cubicBezTo>
                    <a:lnTo>
                      <a:pt x="78820" y="22813"/>
                    </a:lnTo>
                    <a:cubicBezTo>
                      <a:pt x="78284" y="22337"/>
                      <a:pt x="77736" y="21860"/>
                      <a:pt x="77200" y="21384"/>
                    </a:cubicBezTo>
                    <a:cubicBezTo>
                      <a:pt x="76843" y="21075"/>
                      <a:pt x="76772" y="21075"/>
                      <a:pt x="76367" y="21360"/>
                    </a:cubicBezTo>
                    <a:cubicBezTo>
                      <a:pt x="77046" y="21944"/>
                      <a:pt x="77748" y="22539"/>
                      <a:pt x="78439" y="23111"/>
                    </a:cubicBezTo>
                    <a:cubicBezTo>
                      <a:pt x="78403" y="23146"/>
                      <a:pt x="78379" y="23170"/>
                      <a:pt x="78355" y="23206"/>
                    </a:cubicBezTo>
                    <a:cubicBezTo>
                      <a:pt x="78272" y="23146"/>
                      <a:pt x="78201" y="23075"/>
                      <a:pt x="78105" y="23015"/>
                    </a:cubicBezTo>
                    <a:cubicBezTo>
                      <a:pt x="77510" y="22515"/>
                      <a:pt x="76927" y="22027"/>
                      <a:pt x="76331" y="21539"/>
                    </a:cubicBezTo>
                    <a:cubicBezTo>
                      <a:pt x="76260" y="21479"/>
                      <a:pt x="76129" y="21408"/>
                      <a:pt x="76034" y="21420"/>
                    </a:cubicBezTo>
                    <a:cubicBezTo>
                      <a:pt x="75593" y="21551"/>
                      <a:pt x="75141" y="21729"/>
                      <a:pt x="74688" y="21896"/>
                    </a:cubicBezTo>
                    <a:cubicBezTo>
                      <a:pt x="75962" y="23087"/>
                      <a:pt x="77212" y="24242"/>
                      <a:pt x="78451" y="25408"/>
                    </a:cubicBezTo>
                    <a:cubicBezTo>
                      <a:pt x="78272" y="25349"/>
                      <a:pt x="78117" y="25254"/>
                      <a:pt x="77986" y="25135"/>
                    </a:cubicBezTo>
                    <a:cubicBezTo>
                      <a:pt x="76950" y="24206"/>
                      <a:pt x="75903" y="23253"/>
                      <a:pt x="74867" y="22313"/>
                    </a:cubicBezTo>
                    <a:cubicBezTo>
                      <a:pt x="74510" y="21884"/>
                      <a:pt x="74510" y="21884"/>
                      <a:pt x="73926" y="22194"/>
                    </a:cubicBezTo>
                    <a:close/>
                    <a:moveTo>
                      <a:pt x="29266" y="45447"/>
                    </a:moveTo>
                    <a:cubicBezTo>
                      <a:pt x="28278" y="45149"/>
                      <a:pt x="27230" y="44947"/>
                      <a:pt x="26289" y="44542"/>
                    </a:cubicBezTo>
                    <a:cubicBezTo>
                      <a:pt x="25111" y="44042"/>
                      <a:pt x="24003" y="43351"/>
                      <a:pt x="22872" y="42744"/>
                    </a:cubicBezTo>
                    <a:cubicBezTo>
                      <a:pt x="19098" y="40708"/>
                      <a:pt x="15312" y="38660"/>
                      <a:pt x="11537" y="36636"/>
                    </a:cubicBezTo>
                    <a:cubicBezTo>
                      <a:pt x="10966" y="36326"/>
                      <a:pt x="10394" y="36065"/>
                      <a:pt x="9811" y="35767"/>
                    </a:cubicBezTo>
                    <a:cubicBezTo>
                      <a:pt x="9823" y="35862"/>
                      <a:pt x="9882" y="35922"/>
                      <a:pt x="9930" y="35969"/>
                    </a:cubicBezTo>
                    <a:cubicBezTo>
                      <a:pt x="11918" y="38398"/>
                      <a:pt x="13907" y="40827"/>
                      <a:pt x="15895" y="43232"/>
                    </a:cubicBezTo>
                    <a:cubicBezTo>
                      <a:pt x="16848" y="44399"/>
                      <a:pt x="17812" y="45566"/>
                      <a:pt x="18765" y="46733"/>
                    </a:cubicBezTo>
                    <a:cubicBezTo>
                      <a:pt x="18955" y="46959"/>
                      <a:pt x="19157" y="47114"/>
                      <a:pt x="19467" y="46911"/>
                    </a:cubicBezTo>
                    <a:cubicBezTo>
                      <a:pt x="19562" y="46852"/>
                      <a:pt x="19657" y="46840"/>
                      <a:pt x="19765" y="46816"/>
                    </a:cubicBezTo>
                    <a:cubicBezTo>
                      <a:pt x="21443" y="46566"/>
                      <a:pt x="23134" y="46304"/>
                      <a:pt x="24825" y="46042"/>
                    </a:cubicBezTo>
                    <a:cubicBezTo>
                      <a:pt x="26313" y="45851"/>
                      <a:pt x="27813" y="45661"/>
                      <a:pt x="29266" y="45447"/>
                    </a:cubicBezTo>
                    <a:close/>
                    <a:moveTo>
                      <a:pt x="60948" y="44304"/>
                    </a:moveTo>
                    <a:cubicBezTo>
                      <a:pt x="60246" y="44268"/>
                      <a:pt x="40148" y="47221"/>
                      <a:pt x="38707" y="47840"/>
                    </a:cubicBezTo>
                    <a:cubicBezTo>
                      <a:pt x="43518" y="47090"/>
                      <a:pt x="48328" y="46387"/>
                      <a:pt x="53162" y="45875"/>
                    </a:cubicBezTo>
                    <a:cubicBezTo>
                      <a:pt x="47506" y="46733"/>
                      <a:pt x="41839" y="47495"/>
                      <a:pt x="36195" y="48471"/>
                    </a:cubicBezTo>
                    <a:cubicBezTo>
                      <a:pt x="30576" y="49459"/>
                      <a:pt x="24980" y="50673"/>
                      <a:pt x="19384" y="51781"/>
                    </a:cubicBezTo>
                    <a:cubicBezTo>
                      <a:pt x="19455" y="51852"/>
                      <a:pt x="19527" y="51840"/>
                      <a:pt x="19586" y="51840"/>
                    </a:cubicBezTo>
                    <a:cubicBezTo>
                      <a:pt x="21491" y="51543"/>
                      <a:pt x="23396" y="51257"/>
                      <a:pt x="25301" y="50947"/>
                    </a:cubicBezTo>
                    <a:cubicBezTo>
                      <a:pt x="27849" y="50543"/>
                      <a:pt x="30397" y="50126"/>
                      <a:pt x="32933" y="49709"/>
                    </a:cubicBezTo>
                    <a:cubicBezTo>
                      <a:pt x="35243" y="49340"/>
                      <a:pt x="37529" y="48947"/>
                      <a:pt x="39839" y="48578"/>
                    </a:cubicBezTo>
                    <a:cubicBezTo>
                      <a:pt x="42458" y="48161"/>
                      <a:pt x="45089" y="47756"/>
                      <a:pt x="47709" y="47328"/>
                    </a:cubicBezTo>
                    <a:cubicBezTo>
                      <a:pt x="48935" y="47125"/>
                      <a:pt x="50149" y="46840"/>
                      <a:pt x="51376" y="46625"/>
                    </a:cubicBezTo>
                    <a:cubicBezTo>
                      <a:pt x="53936" y="46197"/>
                      <a:pt x="56507" y="45792"/>
                      <a:pt x="59067" y="45399"/>
                    </a:cubicBezTo>
                    <a:cubicBezTo>
                      <a:pt x="60889" y="45101"/>
                      <a:pt x="62722" y="44804"/>
                      <a:pt x="64532" y="44518"/>
                    </a:cubicBezTo>
                    <a:cubicBezTo>
                      <a:pt x="66425" y="44232"/>
                      <a:pt x="68342" y="44054"/>
                      <a:pt x="70223" y="43708"/>
                    </a:cubicBezTo>
                    <a:cubicBezTo>
                      <a:pt x="73402" y="43113"/>
                      <a:pt x="76605" y="42672"/>
                      <a:pt x="79820" y="42220"/>
                    </a:cubicBezTo>
                    <a:cubicBezTo>
                      <a:pt x="81272" y="42018"/>
                      <a:pt x="82725" y="41720"/>
                      <a:pt x="84166" y="41446"/>
                    </a:cubicBezTo>
                    <a:cubicBezTo>
                      <a:pt x="84249" y="41434"/>
                      <a:pt x="84332" y="41315"/>
                      <a:pt x="84404" y="41244"/>
                    </a:cubicBezTo>
                    <a:cubicBezTo>
                      <a:pt x="84368" y="41208"/>
                      <a:pt x="84356" y="41184"/>
                      <a:pt x="84332" y="41172"/>
                    </a:cubicBezTo>
                    <a:cubicBezTo>
                      <a:pt x="75641" y="42399"/>
                      <a:pt x="66925" y="43625"/>
                      <a:pt x="58234" y="44863"/>
                    </a:cubicBezTo>
                    <a:cubicBezTo>
                      <a:pt x="58234" y="44828"/>
                      <a:pt x="58222" y="44804"/>
                      <a:pt x="58222" y="44768"/>
                    </a:cubicBezTo>
                    <a:cubicBezTo>
                      <a:pt x="59127" y="44601"/>
                      <a:pt x="60008" y="44458"/>
                      <a:pt x="60948" y="44304"/>
                    </a:cubicBezTo>
                    <a:close/>
                    <a:moveTo>
                      <a:pt x="11109" y="52078"/>
                    </a:moveTo>
                    <a:cubicBezTo>
                      <a:pt x="11073" y="52055"/>
                      <a:pt x="11025" y="52055"/>
                      <a:pt x="11002" y="52043"/>
                    </a:cubicBezTo>
                    <a:cubicBezTo>
                      <a:pt x="11014" y="51936"/>
                      <a:pt x="11025" y="51816"/>
                      <a:pt x="11061" y="51721"/>
                    </a:cubicBezTo>
                    <a:cubicBezTo>
                      <a:pt x="11359" y="50602"/>
                      <a:pt x="11633" y="49471"/>
                      <a:pt x="11954" y="48352"/>
                    </a:cubicBezTo>
                    <a:cubicBezTo>
                      <a:pt x="12014" y="48114"/>
                      <a:pt x="11978" y="47971"/>
                      <a:pt x="11728" y="47828"/>
                    </a:cubicBezTo>
                    <a:cubicBezTo>
                      <a:pt x="11549" y="48578"/>
                      <a:pt x="11371" y="49280"/>
                      <a:pt x="11204" y="49995"/>
                    </a:cubicBezTo>
                    <a:cubicBezTo>
                      <a:pt x="11037" y="50685"/>
                      <a:pt x="10894" y="51400"/>
                      <a:pt x="10728" y="52150"/>
                    </a:cubicBezTo>
                    <a:cubicBezTo>
                      <a:pt x="10633" y="52090"/>
                      <a:pt x="10597" y="52078"/>
                      <a:pt x="10597" y="52055"/>
                    </a:cubicBezTo>
                    <a:cubicBezTo>
                      <a:pt x="10585" y="51995"/>
                      <a:pt x="10573" y="51936"/>
                      <a:pt x="10585" y="51900"/>
                    </a:cubicBezTo>
                    <a:cubicBezTo>
                      <a:pt x="10906" y="50590"/>
                      <a:pt x="11228" y="49257"/>
                      <a:pt x="11561" y="47947"/>
                    </a:cubicBezTo>
                    <a:cubicBezTo>
                      <a:pt x="11645" y="47697"/>
                      <a:pt x="11621" y="47530"/>
                      <a:pt x="11406" y="47399"/>
                    </a:cubicBezTo>
                    <a:cubicBezTo>
                      <a:pt x="10752" y="49019"/>
                      <a:pt x="10013" y="53900"/>
                      <a:pt x="10287" y="54876"/>
                    </a:cubicBezTo>
                    <a:lnTo>
                      <a:pt x="10644" y="52912"/>
                    </a:lnTo>
                    <a:cubicBezTo>
                      <a:pt x="10692" y="52912"/>
                      <a:pt x="10716" y="52924"/>
                      <a:pt x="10764" y="52924"/>
                    </a:cubicBezTo>
                    <a:cubicBezTo>
                      <a:pt x="10740" y="53031"/>
                      <a:pt x="10728" y="53150"/>
                      <a:pt x="10716" y="53245"/>
                    </a:cubicBezTo>
                    <a:cubicBezTo>
                      <a:pt x="10621" y="53817"/>
                      <a:pt x="10549" y="54376"/>
                      <a:pt x="10466" y="54936"/>
                    </a:cubicBezTo>
                    <a:cubicBezTo>
                      <a:pt x="10430" y="55126"/>
                      <a:pt x="10478" y="55245"/>
                      <a:pt x="10716" y="55210"/>
                    </a:cubicBezTo>
                    <a:cubicBezTo>
                      <a:pt x="10835" y="54495"/>
                      <a:pt x="10966" y="53781"/>
                      <a:pt x="11085" y="53067"/>
                    </a:cubicBezTo>
                    <a:cubicBezTo>
                      <a:pt x="11121" y="53067"/>
                      <a:pt x="11145" y="53090"/>
                      <a:pt x="11192" y="53090"/>
                    </a:cubicBezTo>
                    <a:cubicBezTo>
                      <a:pt x="11085" y="53817"/>
                      <a:pt x="10966" y="54543"/>
                      <a:pt x="10859" y="55269"/>
                    </a:cubicBezTo>
                    <a:cubicBezTo>
                      <a:pt x="11014" y="55317"/>
                      <a:pt x="11121" y="55353"/>
                      <a:pt x="11240" y="55388"/>
                    </a:cubicBezTo>
                    <a:cubicBezTo>
                      <a:pt x="11359" y="54781"/>
                      <a:pt x="11454" y="54222"/>
                      <a:pt x="11561" y="53638"/>
                    </a:cubicBezTo>
                    <a:cubicBezTo>
                      <a:pt x="11585" y="53638"/>
                      <a:pt x="11609" y="53650"/>
                      <a:pt x="11621" y="53650"/>
                    </a:cubicBezTo>
                    <a:lnTo>
                      <a:pt x="11359" y="55436"/>
                    </a:lnTo>
                    <a:cubicBezTo>
                      <a:pt x="11395" y="55448"/>
                      <a:pt x="11442" y="55448"/>
                      <a:pt x="11502" y="55472"/>
                    </a:cubicBezTo>
                    <a:cubicBezTo>
                      <a:pt x="11621" y="54829"/>
                      <a:pt x="11740" y="54174"/>
                      <a:pt x="11859" y="53531"/>
                    </a:cubicBezTo>
                    <a:cubicBezTo>
                      <a:pt x="11895" y="53531"/>
                      <a:pt x="11930" y="53543"/>
                      <a:pt x="11966" y="53543"/>
                    </a:cubicBezTo>
                    <a:lnTo>
                      <a:pt x="11918" y="53900"/>
                    </a:lnTo>
                    <a:cubicBezTo>
                      <a:pt x="11847" y="54376"/>
                      <a:pt x="11776" y="54841"/>
                      <a:pt x="11692" y="55317"/>
                    </a:cubicBezTo>
                    <a:cubicBezTo>
                      <a:pt x="11668" y="55543"/>
                      <a:pt x="11668" y="55543"/>
                      <a:pt x="11918" y="55567"/>
                    </a:cubicBezTo>
                    <a:cubicBezTo>
                      <a:pt x="11990" y="55019"/>
                      <a:pt x="12085" y="54472"/>
                      <a:pt x="12157" y="53924"/>
                    </a:cubicBezTo>
                    <a:cubicBezTo>
                      <a:pt x="12192" y="53924"/>
                      <a:pt x="12216" y="53936"/>
                      <a:pt x="12252" y="53936"/>
                    </a:cubicBezTo>
                    <a:cubicBezTo>
                      <a:pt x="12252" y="54007"/>
                      <a:pt x="12252" y="54079"/>
                      <a:pt x="12228" y="54162"/>
                    </a:cubicBezTo>
                    <a:cubicBezTo>
                      <a:pt x="12192" y="54591"/>
                      <a:pt x="12109" y="55031"/>
                      <a:pt x="12085" y="55472"/>
                    </a:cubicBezTo>
                    <a:cubicBezTo>
                      <a:pt x="12085" y="55555"/>
                      <a:pt x="12192" y="55662"/>
                      <a:pt x="12228" y="55769"/>
                    </a:cubicBezTo>
                    <a:cubicBezTo>
                      <a:pt x="12264" y="55746"/>
                      <a:pt x="12311" y="55734"/>
                      <a:pt x="12335" y="55722"/>
                    </a:cubicBezTo>
                    <a:cubicBezTo>
                      <a:pt x="12395" y="55126"/>
                      <a:pt x="12454" y="54543"/>
                      <a:pt x="12514" y="53948"/>
                    </a:cubicBezTo>
                    <a:cubicBezTo>
                      <a:pt x="12549" y="54483"/>
                      <a:pt x="12502" y="55019"/>
                      <a:pt x="12466" y="55555"/>
                    </a:cubicBezTo>
                    <a:cubicBezTo>
                      <a:pt x="12466" y="55650"/>
                      <a:pt x="12514" y="55781"/>
                      <a:pt x="12585" y="55841"/>
                    </a:cubicBezTo>
                    <a:cubicBezTo>
                      <a:pt x="12704" y="55912"/>
                      <a:pt x="12859" y="55924"/>
                      <a:pt x="12990" y="55972"/>
                    </a:cubicBezTo>
                    <a:cubicBezTo>
                      <a:pt x="15740" y="56817"/>
                      <a:pt x="18514" y="57686"/>
                      <a:pt x="21265" y="58532"/>
                    </a:cubicBezTo>
                    <a:cubicBezTo>
                      <a:pt x="21360" y="58567"/>
                      <a:pt x="21443" y="58567"/>
                      <a:pt x="21503" y="58579"/>
                    </a:cubicBezTo>
                    <a:cubicBezTo>
                      <a:pt x="21920" y="57531"/>
                      <a:pt x="22324" y="56543"/>
                      <a:pt x="22729" y="55543"/>
                    </a:cubicBezTo>
                    <a:cubicBezTo>
                      <a:pt x="22146" y="55448"/>
                      <a:pt x="21753" y="55674"/>
                      <a:pt x="21610" y="56281"/>
                    </a:cubicBezTo>
                    <a:cubicBezTo>
                      <a:pt x="21551" y="56519"/>
                      <a:pt x="21420" y="56758"/>
                      <a:pt x="21312" y="56984"/>
                    </a:cubicBezTo>
                    <a:lnTo>
                      <a:pt x="21086" y="57472"/>
                    </a:lnTo>
                    <a:lnTo>
                      <a:pt x="21003" y="57436"/>
                    </a:lnTo>
                    <a:cubicBezTo>
                      <a:pt x="21253" y="56841"/>
                      <a:pt x="21503" y="56257"/>
                      <a:pt x="21753" y="55662"/>
                    </a:cubicBezTo>
                    <a:cubicBezTo>
                      <a:pt x="21420" y="55495"/>
                      <a:pt x="21432" y="55865"/>
                      <a:pt x="21253" y="56031"/>
                    </a:cubicBezTo>
                    <a:cubicBezTo>
                      <a:pt x="21277" y="55888"/>
                      <a:pt x="21301" y="55793"/>
                      <a:pt x="21312" y="55710"/>
                    </a:cubicBezTo>
                    <a:cubicBezTo>
                      <a:pt x="21277" y="55686"/>
                      <a:pt x="21253" y="55662"/>
                      <a:pt x="21217" y="55650"/>
                    </a:cubicBezTo>
                    <a:cubicBezTo>
                      <a:pt x="21134" y="55734"/>
                      <a:pt x="21027" y="55829"/>
                      <a:pt x="20955" y="55924"/>
                    </a:cubicBezTo>
                    <a:cubicBezTo>
                      <a:pt x="20681" y="56388"/>
                      <a:pt x="20443" y="56865"/>
                      <a:pt x="20193" y="57341"/>
                    </a:cubicBezTo>
                    <a:lnTo>
                      <a:pt x="20110" y="57305"/>
                    </a:lnTo>
                    <a:cubicBezTo>
                      <a:pt x="20372" y="56781"/>
                      <a:pt x="20658" y="56269"/>
                      <a:pt x="20943" y="55722"/>
                    </a:cubicBezTo>
                    <a:cubicBezTo>
                      <a:pt x="20681" y="55734"/>
                      <a:pt x="20479" y="55757"/>
                      <a:pt x="20265" y="55781"/>
                    </a:cubicBezTo>
                    <a:cubicBezTo>
                      <a:pt x="20062" y="55817"/>
                      <a:pt x="19848" y="55841"/>
                      <a:pt x="19657" y="55865"/>
                    </a:cubicBezTo>
                    <a:cubicBezTo>
                      <a:pt x="19122" y="55960"/>
                      <a:pt x="18538" y="56007"/>
                      <a:pt x="18538" y="56758"/>
                    </a:cubicBezTo>
                    <a:cubicBezTo>
                      <a:pt x="18562" y="56508"/>
                      <a:pt x="18574" y="56257"/>
                      <a:pt x="18574" y="56007"/>
                    </a:cubicBezTo>
                    <a:lnTo>
                      <a:pt x="18455" y="56007"/>
                    </a:lnTo>
                    <a:cubicBezTo>
                      <a:pt x="18419" y="56162"/>
                      <a:pt x="18395" y="56341"/>
                      <a:pt x="18348" y="56508"/>
                    </a:cubicBezTo>
                    <a:cubicBezTo>
                      <a:pt x="18229" y="56246"/>
                      <a:pt x="18467" y="55900"/>
                      <a:pt x="18122" y="55674"/>
                    </a:cubicBezTo>
                    <a:cubicBezTo>
                      <a:pt x="18062" y="55948"/>
                      <a:pt x="18003" y="56210"/>
                      <a:pt x="17967" y="56484"/>
                    </a:cubicBezTo>
                    <a:cubicBezTo>
                      <a:pt x="17800" y="56067"/>
                      <a:pt x="18205" y="55615"/>
                      <a:pt x="17788" y="55186"/>
                    </a:cubicBezTo>
                    <a:cubicBezTo>
                      <a:pt x="17705" y="55591"/>
                      <a:pt x="17645" y="55948"/>
                      <a:pt x="17586" y="56281"/>
                    </a:cubicBezTo>
                    <a:cubicBezTo>
                      <a:pt x="17431" y="55793"/>
                      <a:pt x="17812" y="55293"/>
                      <a:pt x="17443" y="54829"/>
                    </a:cubicBezTo>
                    <a:cubicBezTo>
                      <a:pt x="17348" y="55305"/>
                      <a:pt x="17252" y="55769"/>
                      <a:pt x="17157" y="56246"/>
                    </a:cubicBezTo>
                    <a:cubicBezTo>
                      <a:pt x="17110" y="55650"/>
                      <a:pt x="17371" y="55079"/>
                      <a:pt x="17324" y="54495"/>
                    </a:cubicBezTo>
                    <a:cubicBezTo>
                      <a:pt x="17288" y="54495"/>
                      <a:pt x="17252" y="54483"/>
                      <a:pt x="17217" y="54483"/>
                    </a:cubicBezTo>
                    <a:lnTo>
                      <a:pt x="16990" y="56043"/>
                    </a:lnTo>
                    <a:cubicBezTo>
                      <a:pt x="16967" y="56043"/>
                      <a:pt x="16919" y="56031"/>
                      <a:pt x="16895" y="56031"/>
                    </a:cubicBezTo>
                    <a:cubicBezTo>
                      <a:pt x="16967" y="55531"/>
                      <a:pt x="17038" y="55031"/>
                      <a:pt x="17098" y="54531"/>
                    </a:cubicBezTo>
                    <a:cubicBezTo>
                      <a:pt x="17110" y="54400"/>
                      <a:pt x="17050" y="54233"/>
                      <a:pt x="17026" y="54102"/>
                    </a:cubicBezTo>
                    <a:cubicBezTo>
                      <a:pt x="16979" y="54102"/>
                      <a:pt x="16955" y="54114"/>
                      <a:pt x="16907" y="54114"/>
                    </a:cubicBezTo>
                    <a:lnTo>
                      <a:pt x="16598" y="55853"/>
                    </a:lnTo>
                    <a:cubicBezTo>
                      <a:pt x="16562" y="55853"/>
                      <a:pt x="16514" y="55841"/>
                      <a:pt x="16490" y="55841"/>
                    </a:cubicBezTo>
                    <a:cubicBezTo>
                      <a:pt x="16574" y="55293"/>
                      <a:pt x="16681" y="54757"/>
                      <a:pt x="16776" y="54198"/>
                    </a:cubicBezTo>
                    <a:cubicBezTo>
                      <a:pt x="16836" y="53864"/>
                      <a:pt x="16812" y="53817"/>
                      <a:pt x="16514" y="53602"/>
                    </a:cubicBezTo>
                    <a:cubicBezTo>
                      <a:pt x="16395" y="54293"/>
                      <a:pt x="16276" y="54960"/>
                      <a:pt x="16181" y="55626"/>
                    </a:cubicBezTo>
                    <a:cubicBezTo>
                      <a:pt x="16145" y="55626"/>
                      <a:pt x="16098" y="55615"/>
                      <a:pt x="16074" y="55615"/>
                    </a:cubicBezTo>
                    <a:cubicBezTo>
                      <a:pt x="16181" y="54960"/>
                      <a:pt x="16276" y="54293"/>
                      <a:pt x="16419" y="53638"/>
                    </a:cubicBezTo>
                    <a:cubicBezTo>
                      <a:pt x="16455" y="53412"/>
                      <a:pt x="16419" y="53269"/>
                      <a:pt x="16193" y="53162"/>
                    </a:cubicBezTo>
                    <a:cubicBezTo>
                      <a:pt x="16062" y="53864"/>
                      <a:pt x="15943" y="54543"/>
                      <a:pt x="15824" y="55234"/>
                    </a:cubicBezTo>
                    <a:cubicBezTo>
                      <a:pt x="15764" y="55138"/>
                      <a:pt x="15740" y="55055"/>
                      <a:pt x="15764" y="54960"/>
                    </a:cubicBezTo>
                    <a:cubicBezTo>
                      <a:pt x="15847" y="54400"/>
                      <a:pt x="15943" y="53829"/>
                      <a:pt x="16074" y="53281"/>
                    </a:cubicBezTo>
                    <a:cubicBezTo>
                      <a:pt x="16133" y="52995"/>
                      <a:pt x="16038" y="52829"/>
                      <a:pt x="15800" y="52638"/>
                    </a:cubicBezTo>
                    <a:cubicBezTo>
                      <a:pt x="15609" y="53471"/>
                      <a:pt x="15443" y="54281"/>
                      <a:pt x="15264" y="55067"/>
                    </a:cubicBezTo>
                    <a:cubicBezTo>
                      <a:pt x="15240" y="55067"/>
                      <a:pt x="15205" y="55055"/>
                      <a:pt x="15181" y="55055"/>
                    </a:cubicBezTo>
                    <a:cubicBezTo>
                      <a:pt x="15371" y="54174"/>
                      <a:pt x="15550" y="53305"/>
                      <a:pt x="15740" y="52436"/>
                    </a:cubicBezTo>
                    <a:cubicBezTo>
                      <a:pt x="15705" y="52412"/>
                      <a:pt x="15657" y="52412"/>
                      <a:pt x="15597" y="52400"/>
                    </a:cubicBezTo>
                    <a:lnTo>
                      <a:pt x="14931" y="54674"/>
                    </a:lnTo>
                    <a:cubicBezTo>
                      <a:pt x="14895" y="54662"/>
                      <a:pt x="14847" y="54662"/>
                      <a:pt x="14824" y="54650"/>
                    </a:cubicBezTo>
                    <a:cubicBezTo>
                      <a:pt x="14847" y="54543"/>
                      <a:pt x="14871" y="54436"/>
                      <a:pt x="14895" y="54341"/>
                    </a:cubicBezTo>
                    <a:lnTo>
                      <a:pt x="15431" y="52507"/>
                    </a:lnTo>
                    <a:cubicBezTo>
                      <a:pt x="15526" y="52174"/>
                      <a:pt x="15526" y="52150"/>
                      <a:pt x="15193" y="51924"/>
                    </a:cubicBezTo>
                    <a:cubicBezTo>
                      <a:pt x="14955" y="52709"/>
                      <a:pt x="14716" y="53507"/>
                      <a:pt x="14466" y="54293"/>
                    </a:cubicBezTo>
                    <a:cubicBezTo>
                      <a:pt x="14431" y="54281"/>
                      <a:pt x="14407" y="54281"/>
                      <a:pt x="14359" y="54257"/>
                    </a:cubicBezTo>
                    <a:cubicBezTo>
                      <a:pt x="14395" y="54162"/>
                      <a:pt x="14407" y="54055"/>
                      <a:pt x="14431" y="53948"/>
                    </a:cubicBezTo>
                    <a:cubicBezTo>
                      <a:pt x="14633" y="53293"/>
                      <a:pt x="14824" y="52638"/>
                      <a:pt x="15026" y="51983"/>
                    </a:cubicBezTo>
                    <a:cubicBezTo>
                      <a:pt x="15085" y="51793"/>
                      <a:pt x="15121" y="51626"/>
                      <a:pt x="14883" y="51519"/>
                    </a:cubicBezTo>
                    <a:cubicBezTo>
                      <a:pt x="14633" y="52459"/>
                      <a:pt x="14359" y="53388"/>
                      <a:pt x="14109" y="54305"/>
                    </a:cubicBezTo>
                    <a:cubicBezTo>
                      <a:pt x="14073" y="54293"/>
                      <a:pt x="14038" y="54293"/>
                      <a:pt x="14002" y="54281"/>
                    </a:cubicBezTo>
                    <a:cubicBezTo>
                      <a:pt x="14014" y="54174"/>
                      <a:pt x="14038" y="54055"/>
                      <a:pt x="14062" y="53948"/>
                    </a:cubicBezTo>
                    <a:cubicBezTo>
                      <a:pt x="14288" y="53162"/>
                      <a:pt x="14514" y="52352"/>
                      <a:pt x="14716" y="51566"/>
                    </a:cubicBezTo>
                    <a:cubicBezTo>
                      <a:pt x="14752" y="51459"/>
                      <a:pt x="14764" y="51328"/>
                      <a:pt x="14704" y="51257"/>
                    </a:cubicBezTo>
                    <a:cubicBezTo>
                      <a:pt x="14550" y="51043"/>
                      <a:pt x="14371" y="50864"/>
                      <a:pt x="14169" y="50650"/>
                    </a:cubicBezTo>
                    <a:cubicBezTo>
                      <a:pt x="13871" y="51864"/>
                      <a:pt x="13585" y="53031"/>
                      <a:pt x="13323" y="54174"/>
                    </a:cubicBezTo>
                    <a:cubicBezTo>
                      <a:pt x="13264" y="54067"/>
                      <a:pt x="13240" y="53960"/>
                      <a:pt x="13276" y="53864"/>
                    </a:cubicBezTo>
                    <a:cubicBezTo>
                      <a:pt x="13502" y="52912"/>
                      <a:pt x="13704" y="51936"/>
                      <a:pt x="13990" y="50983"/>
                    </a:cubicBezTo>
                    <a:cubicBezTo>
                      <a:pt x="14109" y="50590"/>
                      <a:pt x="14038" y="50328"/>
                      <a:pt x="13692" y="50114"/>
                    </a:cubicBezTo>
                    <a:cubicBezTo>
                      <a:pt x="13466" y="50983"/>
                      <a:pt x="13264" y="51852"/>
                      <a:pt x="13038" y="52709"/>
                    </a:cubicBezTo>
                    <a:cubicBezTo>
                      <a:pt x="13002" y="52709"/>
                      <a:pt x="12978" y="52698"/>
                      <a:pt x="12942" y="52698"/>
                    </a:cubicBezTo>
                    <a:cubicBezTo>
                      <a:pt x="12966" y="52626"/>
                      <a:pt x="12966" y="52531"/>
                      <a:pt x="12978" y="52459"/>
                    </a:cubicBezTo>
                    <a:cubicBezTo>
                      <a:pt x="13169" y="51697"/>
                      <a:pt x="13383" y="50924"/>
                      <a:pt x="13561" y="50173"/>
                    </a:cubicBezTo>
                    <a:cubicBezTo>
                      <a:pt x="13585" y="50031"/>
                      <a:pt x="13526" y="49888"/>
                      <a:pt x="13514" y="49733"/>
                    </a:cubicBezTo>
                    <a:cubicBezTo>
                      <a:pt x="13466" y="49733"/>
                      <a:pt x="13419" y="49733"/>
                      <a:pt x="13383" y="49757"/>
                    </a:cubicBezTo>
                    <a:cubicBezTo>
                      <a:pt x="13240" y="50316"/>
                      <a:pt x="13097" y="50900"/>
                      <a:pt x="12966" y="51459"/>
                    </a:cubicBezTo>
                    <a:cubicBezTo>
                      <a:pt x="12930" y="51447"/>
                      <a:pt x="12883" y="51447"/>
                      <a:pt x="12859" y="51435"/>
                    </a:cubicBezTo>
                    <a:cubicBezTo>
                      <a:pt x="12930" y="50769"/>
                      <a:pt x="13228" y="50126"/>
                      <a:pt x="13264" y="49459"/>
                    </a:cubicBezTo>
                    <a:cubicBezTo>
                      <a:pt x="13216" y="49459"/>
                      <a:pt x="13169" y="49435"/>
                      <a:pt x="13121" y="49423"/>
                    </a:cubicBezTo>
                    <a:cubicBezTo>
                      <a:pt x="13026" y="49900"/>
                      <a:pt x="12919" y="50388"/>
                      <a:pt x="12811" y="50864"/>
                    </a:cubicBezTo>
                    <a:cubicBezTo>
                      <a:pt x="12669" y="50257"/>
                      <a:pt x="13061" y="49697"/>
                      <a:pt x="12966" y="49102"/>
                    </a:cubicBezTo>
                    <a:cubicBezTo>
                      <a:pt x="12919" y="49102"/>
                      <a:pt x="12871" y="49078"/>
                      <a:pt x="12811" y="49078"/>
                    </a:cubicBezTo>
                    <a:cubicBezTo>
                      <a:pt x="12466" y="50471"/>
                      <a:pt x="12133" y="51864"/>
                      <a:pt x="11776" y="53245"/>
                    </a:cubicBezTo>
                    <a:cubicBezTo>
                      <a:pt x="11728" y="53233"/>
                      <a:pt x="11680" y="53233"/>
                      <a:pt x="11656" y="53221"/>
                    </a:cubicBezTo>
                    <a:cubicBezTo>
                      <a:pt x="11668" y="53114"/>
                      <a:pt x="11680" y="53007"/>
                      <a:pt x="11716" y="52912"/>
                    </a:cubicBezTo>
                    <a:cubicBezTo>
                      <a:pt x="12037" y="51626"/>
                      <a:pt x="12371" y="50352"/>
                      <a:pt x="12680" y="49054"/>
                    </a:cubicBezTo>
                    <a:cubicBezTo>
                      <a:pt x="12704" y="48935"/>
                      <a:pt x="12633" y="48780"/>
                      <a:pt x="12621" y="48649"/>
                    </a:cubicBezTo>
                    <a:lnTo>
                      <a:pt x="12502" y="48649"/>
                    </a:lnTo>
                    <a:cubicBezTo>
                      <a:pt x="12157" y="49769"/>
                      <a:pt x="11811" y="50900"/>
                      <a:pt x="11478" y="52019"/>
                    </a:cubicBezTo>
                    <a:cubicBezTo>
                      <a:pt x="11442" y="51995"/>
                      <a:pt x="11418" y="51995"/>
                      <a:pt x="11383" y="51983"/>
                    </a:cubicBezTo>
                    <a:cubicBezTo>
                      <a:pt x="11418" y="51876"/>
                      <a:pt x="11430" y="51793"/>
                      <a:pt x="11454" y="51686"/>
                    </a:cubicBezTo>
                    <a:cubicBezTo>
                      <a:pt x="11752" y="50709"/>
                      <a:pt x="12049" y="49709"/>
                      <a:pt x="12371" y="48721"/>
                    </a:cubicBezTo>
                    <a:cubicBezTo>
                      <a:pt x="12442" y="48507"/>
                      <a:pt x="12407" y="48352"/>
                      <a:pt x="12157" y="48221"/>
                    </a:cubicBezTo>
                    <a:cubicBezTo>
                      <a:pt x="11776" y="49542"/>
                      <a:pt x="11442" y="50804"/>
                      <a:pt x="11109" y="52078"/>
                    </a:cubicBezTo>
                    <a:close/>
                    <a:moveTo>
                      <a:pt x="27694" y="59234"/>
                    </a:moveTo>
                    <a:lnTo>
                      <a:pt x="27778" y="59234"/>
                    </a:lnTo>
                    <a:cubicBezTo>
                      <a:pt x="27742" y="59544"/>
                      <a:pt x="27718" y="59841"/>
                      <a:pt x="27670" y="60163"/>
                    </a:cubicBezTo>
                    <a:cubicBezTo>
                      <a:pt x="27635" y="60413"/>
                      <a:pt x="27730" y="60484"/>
                      <a:pt x="27968" y="60460"/>
                    </a:cubicBezTo>
                    <a:cubicBezTo>
                      <a:pt x="28051" y="59901"/>
                      <a:pt x="28147" y="59353"/>
                      <a:pt x="28218" y="58817"/>
                    </a:cubicBezTo>
                    <a:cubicBezTo>
                      <a:pt x="28266" y="58817"/>
                      <a:pt x="28290" y="58829"/>
                      <a:pt x="28337" y="58829"/>
                    </a:cubicBezTo>
                    <a:cubicBezTo>
                      <a:pt x="28278" y="59294"/>
                      <a:pt x="28230" y="59770"/>
                      <a:pt x="28159" y="60234"/>
                    </a:cubicBezTo>
                    <a:cubicBezTo>
                      <a:pt x="28111" y="60496"/>
                      <a:pt x="28182" y="60639"/>
                      <a:pt x="28468" y="60615"/>
                    </a:cubicBezTo>
                    <a:cubicBezTo>
                      <a:pt x="28540" y="59984"/>
                      <a:pt x="28623" y="59329"/>
                      <a:pt x="28694" y="58686"/>
                    </a:cubicBezTo>
                    <a:cubicBezTo>
                      <a:pt x="28718" y="58686"/>
                      <a:pt x="28754" y="58698"/>
                      <a:pt x="28778" y="58698"/>
                    </a:cubicBezTo>
                    <a:cubicBezTo>
                      <a:pt x="28742" y="59270"/>
                      <a:pt x="28694" y="59829"/>
                      <a:pt x="28635" y="60401"/>
                    </a:cubicBezTo>
                    <a:cubicBezTo>
                      <a:pt x="28599" y="60663"/>
                      <a:pt x="28694" y="60794"/>
                      <a:pt x="28992" y="60770"/>
                    </a:cubicBezTo>
                    <a:cubicBezTo>
                      <a:pt x="29040" y="60008"/>
                      <a:pt x="29063" y="59246"/>
                      <a:pt x="29099" y="58496"/>
                    </a:cubicBezTo>
                    <a:cubicBezTo>
                      <a:pt x="29111" y="59186"/>
                      <a:pt x="29111" y="59889"/>
                      <a:pt x="29111" y="60579"/>
                    </a:cubicBezTo>
                    <a:cubicBezTo>
                      <a:pt x="29111" y="60794"/>
                      <a:pt x="29182" y="60913"/>
                      <a:pt x="29444" y="60901"/>
                    </a:cubicBezTo>
                    <a:cubicBezTo>
                      <a:pt x="29409" y="60115"/>
                      <a:pt x="29361" y="59341"/>
                      <a:pt x="29337" y="58567"/>
                    </a:cubicBezTo>
                    <a:cubicBezTo>
                      <a:pt x="29361" y="58567"/>
                      <a:pt x="29397" y="58567"/>
                      <a:pt x="29444" y="58555"/>
                    </a:cubicBezTo>
                    <a:cubicBezTo>
                      <a:pt x="29456" y="58639"/>
                      <a:pt x="29468" y="58710"/>
                      <a:pt x="29468" y="58805"/>
                    </a:cubicBezTo>
                    <a:cubicBezTo>
                      <a:pt x="29504" y="59448"/>
                      <a:pt x="29528" y="60079"/>
                      <a:pt x="29575" y="60722"/>
                    </a:cubicBezTo>
                    <a:cubicBezTo>
                      <a:pt x="29587" y="60841"/>
                      <a:pt x="29683" y="60949"/>
                      <a:pt x="29742" y="61068"/>
                    </a:cubicBezTo>
                    <a:cubicBezTo>
                      <a:pt x="29754" y="61056"/>
                      <a:pt x="29778" y="61032"/>
                      <a:pt x="29802" y="61020"/>
                    </a:cubicBezTo>
                    <a:lnTo>
                      <a:pt x="29802" y="58222"/>
                    </a:lnTo>
                    <a:cubicBezTo>
                      <a:pt x="29861" y="58329"/>
                      <a:pt x="29861" y="58436"/>
                      <a:pt x="29861" y="58555"/>
                    </a:cubicBezTo>
                    <a:cubicBezTo>
                      <a:pt x="29885" y="59329"/>
                      <a:pt x="29921" y="60115"/>
                      <a:pt x="29956" y="60889"/>
                    </a:cubicBezTo>
                    <a:cubicBezTo>
                      <a:pt x="29956" y="60996"/>
                      <a:pt x="30040" y="61091"/>
                      <a:pt x="30075" y="61187"/>
                    </a:cubicBezTo>
                    <a:cubicBezTo>
                      <a:pt x="30111" y="61175"/>
                      <a:pt x="30159" y="61151"/>
                      <a:pt x="30183" y="61151"/>
                    </a:cubicBezTo>
                    <a:lnTo>
                      <a:pt x="30183" y="57984"/>
                    </a:lnTo>
                    <a:lnTo>
                      <a:pt x="30278" y="57984"/>
                    </a:lnTo>
                    <a:lnTo>
                      <a:pt x="30278" y="58317"/>
                    </a:lnTo>
                    <a:lnTo>
                      <a:pt x="30314" y="60996"/>
                    </a:lnTo>
                    <a:cubicBezTo>
                      <a:pt x="30314" y="61175"/>
                      <a:pt x="30349" y="61318"/>
                      <a:pt x="30599" y="61270"/>
                    </a:cubicBezTo>
                    <a:cubicBezTo>
                      <a:pt x="30552" y="60044"/>
                      <a:pt x="30528" y="58805"/>
                      <a:pt x="30671" y="57567"/>
                    </a:cubicBezTo>
                    <a:cubicBezTo>
                      <a:pt x="30718" y="58829"/>
                      <a:pt x="30659" y="60103"/>
                      <a:pt x="30778" y="61365"/>
                    </a:cubicBezTo>
                    <a:lnTo>
                      <a:pt x="30957" y="61365"/>
                    </a:lnTo>
                    <a:lnTo>
                      <a:pt x="30957" y="57996"/>
                    </a:lnTo>
                    <a:lnTo>
                      <a:pt x="31052" y="57996"/>
                    </a:lnTo>
                    <a:lnTo>
                      <a:pt x="31052" y="59353"/>
                    </a:lnTo>
                    <a:cubicBezTo>
                      <a:pt x="31266" y="57448"/>
                      <a:pt x="31945" y="55698"/>
                      <a:pt x="32742" y="53972"/>
                    </a:cubicBezTo>
                    <a:cubicBezTo>
                      <a:pt x="31849" y="54888"/>
                      <a:pt x="31588" y="56091"/>
                      <a:pt x="31183" y="57258"/>
                    </a:cubicBezTo>
                    <a:cubicBezTo>
                      <a:pt x="31361" y="56091"/>
                      <a:pt x="31659" y="54984"/>
                      <a:pt x="32433" y="54043"/>
                    </a:cubicBezTo>
                    <a:cubicBezTo>
                      <a:pt x="32040" y="53995"/>
                      <a:pt x="31885" y="54174"/>
                      <a:pt x="31778" y="54472"/>
                    </a:cubicBezTo>
                    <a:cubicBezTo>
                      <a:pt x="31504" y="55257"/>
                      <a:pt x="31230" y="56055"/>
                      <a:pt x="30945" y="56841"/>
                    </a:cubicBezTo>
                    <a:cubicBezTo>
                      <a:pt x="30909" y="56948"/>
                      <a:pt x="30873" y="57031"/>
                      <a:pt x="30837" y="57127"/>
                    </a:cubicBezTo>
                    <a:cubicBezTo>
                      <a:pt x="30790" y="57103"/>
                      <a:pt x="30766" y="57091"/>
                      <a:pt x="30718" y="57079"/>
                    </a:cubicBezTo>
                    <a:cubicBezTo>
                      <a:pt x="30873" y="56067"/>
                      <a:pt x="31290" y="55126"/>
                      <a:pt x="31623" y="54162"/>
                    </a:cubicBezTo>
                    <a:cubicBezTo>
                      <a:pt x="31111" y="55019"/>
                      <a:pt x="30885" y="56007"/>
                      <a:pt x="30528" y="56924"/>
                    </a:cubicBezTo>
                    <a:cubicBezTo>
                      <a:pt x="30480" y="56912"/>
                      <a:pt x="30433" y="56900"/>
                      <a:pt x="30373" y="56889"/>
                    </a:cubicBezTo>
                    <a:lnTo>
                      <a:pt x="31266" y="54245"/>
                    </a:lnTo>
                    <a:lnTo>
                      <a:pt x="31183" y="54210"/>
                    </a:lnTo>
                    <a:cubicBezTo>
                      <a:pt x="31111" y="54329"/>
                      <a:pt x="31004" y="54412"/>
                      <a:pt x="30968" y="54543"/>
                    </a:cubicBezTo>
                    <a:cubicBezTo>
                      <a:pt x="30718" y="55341"/>
                      <a:pt x="30480" y="56127"/>
                      <a:pt x="30242" y="56900"/>
                    </a:cubicBezTo>
                    <a:cubicBezTo>
                      <a:pt x="30218" y="56972"/>
                      <a:pt x="30183" y="57031"/>
                      <a:pt x="30135" y="57103"/>
                    </a:cubicBezTo>
                    <a:lnTo>
                      <a:pt x="30004" y="57067"/>
                    </a:lnTo>
                    <a:lnTo>
                      <a:pt x="30814" y="54341"/>
                    </a:lnTo>
                    <a:cubicBezTo>
                      <a:pt x="30778" y="54329"/>
                      <a:pt x="30754" y="54305"/>
                      <a:pt x="30718" y="54305"/>
                    </a:cubicBezTo>
                    <a:cubicBezTo>
                      <a:pt x="30456" y="55007"/>
                      <a:pt x="30183" y="55722"/>
                      <a:pt x="29933" y="56424"/>
                    </a:cubicBezTo>
                    <a:cubicBezTo>
                      <a:pt x="29897" y="56412"/>
                      <a:pt x="29873" y="56412"/>
                      <a:pt x="29837" y="56388"/>
                    </a:cubicBezTo>
                    <a:cubicBezTo>
                      <a:pt x="30075" y="55722"/>
                      <a:pt x="30314" y="55067"/>
                      <a:pt x="30552" y="54400"/>
                    </a:cubicBezTo>
                    <a:cubicBezTo>
                      <a:pt x="30528" y="54388"/>
                      <a:pt x="30492" y="54388"/>
                      <a:pt x="30468" y="54364"/>
                    </a:cubicBezTo>
                    <a:cubicBezTo>
                      <a:pt x="29825" y="55495"/>
                      <a:pt x="29540" y="56769"/>
                      <a:pt x="29123" y="57984"/>
                    </a:cubicBezTo>
                    <a:cubicBezTo>
                      <a:pt x="29087" y="57972"/>
                      <a:pt x="29028" y="57960"/>
                      <a:pt x="28980" y="57924"/>
                    </a:cubicBezTo>
                    <a:cubicBezTo>
                      <a:pt x="29385" y="56769"/>
                      <a:pt x="29766" y="55603"/>
                      <a:pt x="30195" y="54388"/>
                    </a:cubicBezTo>
                    <a:cubicBezTo>
                      <a:pt x="29480" y="55543"/>
                      <a:pt x="29052" y="56781"/>
                      <a:pt x="28647" y="58020"/>
                    </a:cubicBezTo>
                    <a:cubicBezTo>
                      <a:pt x="28587" y="57984"/>
                      <a:pt x="28528" y="57972"/>
                      <a:pt x="28468" y="57936"/>
                    </a:cubicBezTo>
                    <a:cubicBezTo>
                      <a:pt x="28944" y="56793"/>
                      <a:pt x="29409" y="55650"/>
                      <a:pt x="29885" y="54507"/>
                    </a:cubicBezTo>
                    <a:cubicBezTo>
                      <a:pt x="29635" y="54448"/>
                      <a:pt x="29504" y="54567"/>
                      <a:pt x="29409" y="54817"/>
                    </a:cubicBezTo>
                    <a:cubicBezTo>
                      <a:pt x="29159" y="55579"/>
                      <a:pt x="28873" y="56317"/>
                      <a:pt x="28611" y="57079"/>
                    </a:cubicBezTo>
                    <a:cubicBezTo>
                      <a:pt x="28575" y="57162"/>
                      <a:pt x="28528" y="57258"/>
                      <a:pt x="28492" y="57341"/>
                    </a:cubicBezTo>
                    <a:cubicBezTo>
                      <a:pt x="28456" y="57329"/>
                      <a:pt x="28444" y="57317"/>
                      <a:pt x="28409" y="57317"/>
                    </a:cubicBezTo>
                    <a:cubicBezTo>
                      <a:pt x="28730" y="56412"/>
                      <a:pt x="29040" y="55519"/>
                      <a:pt x="29349" y="54603"/>
                    </a:cubicBezTo>
                    <a:cubicBezTo>
                      <a:pt x="29325" y="54579"/>
                      <a:pt x="29290" y="54567"/>
                      <a:pt x="29266" y="54531"/>
                    </a:cubicBezTo>
                    <a:cubicBezTo>
                      <a:pt x="29171" y="54638"/>
                      <a:pt x="29028" y="54745"/>
                      <a:pt x="28980" y="54864"/>
                    </a:cubicBezTo>
                    <a:cubicBezTo>
                      <a:pt x="28813" y="55341"/>
                      <a:pt x="28682" y="55841"/>
                      <a:pt x="28528" y="56317"/>
                    </a:cubicBezTo>
                    <a:cubicBezTo>
                      <a:pt x="28504" y="56412"/>
                      <a:pt x="28456" y="56508"/>
                      <a:pt x="28432" y="56603"/>
                    </a:cubicBezTo>
                    <a:lnTo>
                      <a:pt x="28290" y="56555"/>
                    </a:lnTo>
                    <a:cubicBezTo>
                      <a:pt x="28468" y="55936"/>
                      <a:pt x="28671" y="55293"/>
                      <a:pt x="28849" y="54650"/>
                    </a:cubicBezTo>
                    <a:cubicBezTo>
                      <a:pt x="28611" y="54698"/>
                      <a:pt x="28373" y="54757"/>
                      <a:pt x="28111" y="54757"/>
                    </a:cubicBezTo>
                    <a:cubicBezTo>
                      <a:pt x="27873" y="54757"/>
                      <a:pt x="27778" y="54876"/>
                      <a:pt x="27694" y="55079"/>
                    </a:cubicBezTo>
                    <a:cubicBezTo>
                      <a:pt x="27551" y="55519"/>
                      <a:pt x="27373" y="55948"/>
                      <a:pt x="27206" y="56377"/>
                    </a:cubicBezTo>
                    <a:cubicBezTo>
                      <a:pt x="27158" y="56496"/>
                      <a:pt x="27099" y="56615"/>
                      <a:pt x="27063" y="56734"/>
                    </a:cubicBezTo>
                    <a:cubicBezTo>
                      <a:pt x="27027" y="56722"/>
                      <a:pt x="26980" y="56710"/>
                      <a:pt x="26956" y="56686"/>
                    </a:cubicBezTo>
                    <a:cubicBezTo>
                      <a:pt x="27182" y="56079"/>
                      <a:pt x="27420" y="55484"/>
                      <a:pt x="27670" y="54829"/>
                    </a:cubicBezTo>
                    <a:cubicBezTo>
                      <a:pt x="27027" y="54936"/>
                      <a:pt x="26432" y="55043"/>
                      <a:pt x="25837" y="55103"/>
                    </a:cubicBezTo>
                    <a:cubicBezTo>
                      <a:pt x="25527" y="55126"/>
                      <a:pt x="25361" y="55257"/>
                      <a:pt x="25253" y="55543"/>
                    </a:cubicBezTo>
                    <a:cubicBezTo>
                      <a:pt x="24944" y="56365"/>
                      <a:pt x="24599" y="57186"/>
                      <a:pt x="24277" y="57996"/>
                    </a:cubicBezTo>
                    <a:cubicBezTo>
                      <a:pt x="24229" y="58103"/>
                      <a:pt x="24182" y="58222"/>
                      <a:pt x="24146" y="58329"/>
                    </a:cubicBezTo>
                    <a:cubicBezTo>
                      <a:pt x="24110" y="58317"/>
                      <a:pt x="24063" y="58293"/>
                      <a:pt x="24039" y="58282"/>
                    </a:cubicBezTo>
                    <a:cubicBezTo>
                      <a:pt x="24325" y="57222"/>
                      <a:pt x="24765" y="56210"/>
                      <a:pt x="25277" y="55186"/>
                    </a:cubicBezTo>
                    <a:cubicBezTo>
                      <a:pt x="25122" y="55222"/>
                      <a:pt x="25015" y="55257"/>
                      <a:pt x="24920" y="55245"/>
                    </a:cubicBezTo>
                    <a:cubicBezTo>
                      <a:pt x="24515" y="55198"/>
                      <a:pt x="24325" y="55436"/>
                      <a:pt x="24170" y="55781"/>
                    </a:cubicBezTo>
                    <a:cubicBezTo>
                      <a:pt x="23813" y="56650"/>
                      <a:pt x="23444" y="57508"/>
                      <a:pt x="23086" y="58389"/>
                    </a:cubicBezTo>
                    <a:cubicBezTo>
                      <a:pt x="23039" y="58496"/>
                      <a:pt x="22991" y="58579"/>
                      <a:pt x="22967" y="58686"/>
                    </a:cubicBezTo>
                    <a:cubicBezTo>
                      <a:pt x="22920" y="58674"/>
                      <a:pt x="22872" y="58651"/>
                      <a:pt x="22848" y="58627"/>
                    </a:cubicBezTo>
                    <a:lnTo>
                      <a:pt x="24229" y="55365"/>
                    </a:lnTo>
                    <a:cubicBezTo>
                      <a:pt x="24218" y="55341"/>
                      <a:pt x="24206" y="55305"/>
                      <a:pt x="24182" y="55293"/>
                    </a:cubicBezTo>
                    <a:cubicBezTo>
                      <a:pt x="24003" y="55412"/>
                      <a:pt x="23741" y="55484"/>
                      <a:pt x="23682" y="55650"/>
                    </a:cubicBezTo>
                    <a:cubicBezTo>
                      <a:pt x="23265" y="56722"/>
                      <a:pt x="22908" y="57817"/>
                      <a:pt x="22503" y="58948"/>
                    </a:cubicBezTo>
                    <a:cubicBezTo>
                      <a:pt x="23313" y="59186"/>
                      <a:pt x="24027" y="59401"/>
                      <a:pt x="24753" y="59627"/>
                    </a:cubicBezTo>
                    <a:cubicBezTo>
                      <a:pt x="25253" y="58198"/>
                      <a:pt x="25658" y="56769"/>
                      <a:pt x="26385" y="55472"/>
                    </a:cubicBezTo>
                    <a:cubicBezTo>
                      <a:pt x="25884" y="56853"/>
                      <a:pt x="25361" y="58234"/>
                      <a:pt x="24837" y="59651"/>
                    </a:cubicBezTo>
                    <a:cubicBezTo>
                      <a:pt x="25051" y="59710"/>
                      <a:pt x="25182" y="59758"/>
                      <a:pt x="25337" y="59782"/>
                    </a:cubicBezTo>
                    <a:cubicBezTo>
                      <a:pt x="25539" y="58996"/>
                      <a:pt x="25718" y="58234"/>
                      <a:pt x="25932" y="57496"/>
                    </a:cubicBezTo>
                    <a:cubicBezTo>
                      <a:pt x="26254" y="56329"/>
                      <a:pt x="26611" y="55662"/>
                      <a:pt x="27004" y="55436"/>
                    </a:cubicBezTo>
                    <a:cubicBezTo>
                      <a:pt x="26111" y="56793"/>
                      <a:pt x="25825" y="58317"/>
                      <a:pt x="25492" y="59817"/>
                    </a:cubicBezTo>
                    <a:cubicBezTo>
                      <a:pt x="25706" y="59937"/>
                      <a:pt x="25825" y="59925"/>
                      <a:pt x="25849" y="59698"/>
                    </a:cubicBezTo>
                    <a:cubicBezTo>
                      <a:pt x="25884" y="59484"/>
                      <a:pt x="25944" y="59294"/>
                      <a:pt x="26004" y="59091"/>
                    </a:cubicBezTo>
                    <a:cubicBezTo>
                      <a:pt x="26075" y="58817"/>
                      <a:pt x="26146" y="58555"/>
                      <a:pt x="26206" y="58293"/>
                    </a:cubicBezTo>
                    <a:cubicBezTo>
                      <a:pt x="26242" y="58317"/>
                      <a:pt x="26265" y="58317"/>
                      <a:pt x="26313" y="58329"/>
                    </a:cubicBezTo>
                    <a:cubicBezTo>
                      <a:pt x="26194" y="58877"/>
                      <a:pt x="26075" y="59413"/>
                      <a:pt x="25944" y="59984"/>
                    </a:cubicBezTo>
                    <a:cubicBezTo>
                      <a:pt x="26146" y="60044"/>
                      <a:pt x="26325" y="60079"/>
                      <a:pt x="26527" y="60139"/>
                    </a:cubicBezTo>
                    <a:cubicBezTo>
                      <a:pt x="26599" y="59770"/>
                      <a:pt x="26670" y="59425"/>
                      <a:pt x="26730" y="59103"/>
                    </a:cubicBezTo>
                    <a:cubicBezTo>
                      <a:pt x="26766" y="59103"/>
                      <a:pt x="26777" y="59115"/>
                      <a:pt x="26801" y="59115"/>
                    </a:cubicBezTo>
                    <a:cubicBezTo>
                      <a:pt x="26742" y="59460"/>
                      <a:pt x="26682" y="59817"/>
                      <a:pt x="26611" y="60187"/>
                    </a:cubicBezTo>
                    <a:cubicBezTo>
                      <a:pt x="26789" y="60246"/>
                      <a:pt x="26956" y="60294"/>
                      <a:pt x="27147" y="60353"/>
                    </a:cubicBezTo>
                    <a:cubicBezTo>
                      <a:pt x="27158" y="60222"/>
                      <a:pt x="27182" y="60115"/>
                      <a:pt x="27206" y="59937"/>
                    </a:cubicBezTo>
                    <a:cubicBezTo>
                      <a:pt x="27266" y="60198"/>
                      <a:pt x="27135" y="60484"/>
                      <a:pt x="27516" y="60425"/>
                    </a:cubicBezTo>
                    <a:cubicBezTo>
                      <a:pt x="27599" y="59960"/>
                      <a:pt x="27658" y="59603"/>
                      <a:pt x="27694" y="59234"/>
                    </a:cubicBezTo>
                    <a:close/>
                    <a:moveTo>
                      <a:pt x="20134" y="48566"/>
                    </a:moveTo>
                    <a:cubicBezTo>
                      <a:pt x="20753" y="48459"/>
                      <a:pt x="21324" y="48387"/>
                      <a:pt x="21908" y="48280"/>
                    </a:cubicBezTo>
                    <a:cubicBezTo>
                      <a:pt x="24634" y="47792"/>
                      <a:pt x="27337" y="47280"/>
                      <a:pt x="30064" y="46792"/>
                    </a:cubicBezTo>
                    <a:cubicBezTo>
                      <a:pt x="33385" y="46185"/>
                      <a:pt x="36719" y="45601"/>
                      <a:pt x="40041" y="44982"/>
                    </a:cubicBezTo>
                    <a:cubicBezTo>
                      <a:pt x="41827" y="44649"/>
                      <a:pt x="43613" y="44232"/>
                      <a:pt x="45399" y="43935"/>
                    </a:cubicBezTo>
                    <a:cubicBezTo>
                      <a:pt x="47256" y="43625"/>
                      <a:pt x="49149" y="43399"/>
                      <a:pt x="51007" y="43101"/>
                    </a:cubicBezTo>
                    <a:cubicBezTo>
                      <a:pt x="52757" y="42815"/>
                      <a:pt x="54507" y="42494"/>
                      <a:pt x="56257" y="42208"/>
                    </a:cubicBezTo>
                    <a:cubicBezTo>
                      <a:pt x="59651" y="41660"/>
                      <a:pt x="63044" y="41125"/>
                      <a:pt x="66437" y="40601"/>
                    </a:cubicBezTo>
                    <a:cubicBezTo>
                      <a:pt x="68187" y="40339"/>
                      <a:pt x="69949" y="40053"/>
                      <a:pt x="71700" y="39803"/>
                    </a:cubicBezTo>
                    <a:cubicBezTo>
                      <a:pt x="74676" y="39363"/>
                      <a:pt x="77653" y="38946"/>
                      <a:pt x="80629" y="38505"/>
                    </a:cubicBezTo>
                    <a:cubicBezTo>
                      <a:pt x="81856" y="38327"/>
                      <a:pt x="83070" y="38101"/>
                      <a:pt x="84320" y="37874"/>
                    </a:cubicBezTo>
                    <a:cubicBezTo>
                      <a:pt x="84308" y="37731"/>
                      <a:pt x="84308" y="37624"/>
                      <a:pt x="84297" y="37493"/>
                    </a:cubicBezTo>
                    <a:cubicBezTo>
                      <a:pt x="83785" y="37565"/>
                      <a:pt x="83344" y="37624"/>
                      <a:pt x="82880" y="37696"/>
                    </a:cubicBezTo>
                    <a:cubicBezTo>
                      <a:pt x="79558" y="38220"/>
                      <a:pt x="76260" y="38767"/>
                      <a:pt x="72938" y="39267"/>
                    </a:cubicBezTo>
                    <a:cubicBezTo>
                      <a:pt x="70711" y="39589"/>
                      <a:pt x="68449" y="39803"/>
                      <a:pt x="66211" y="40136"/>
                    </a:cubicBezTo>
                    <a:cubicBezTo>
                      <a:pt x="62889" y="40648"/>
                      <a:pt x="59591" y="41184"/>
                      <a:pt x="56281" y="41768"/>
                    </a:cubicBezTo>
                    <a:cubicBezTo>
                      <a:pt x="53757" y="42196"/>
                      <a:pt x="51257" y="42744"/>
                      <a:pt x="48721" y="43173"/>
                    </a:cubicBezTo>
                    <a:cubicBezTo>
                      <a:pt x="45232" y="43768"/>
                      <a:pt x="41720" y="44292"/>
                      <a:pt x="38207" y="44851"/>
                    </a:cubicBezTo>
                    <a:cubicBezTo>
                      <a:pt x="34719" y="45423"/>
                      <a:pt x="31242" y="45994"/>
                      <a:pt x="27766" y="46602"/>
                    </a:cubicBezTo>
                    <a:cubicBezTo>
                      <a:pt x="25384" y="47018"/>
                      <a:pt x="23039" y="47518"/>
                      <a:pt x="20658" y="47971"/>
                    </a:cubicBezTo>
                    <a:cubicBezTo>
                      <a:pt x="20241" y="48018"/>
                      <a:pt x="20122" y="48197"/>
                      <a:pt x="20134" y="48566"/>
                    </a:cubicBezTo>
                    <a:close/>
                    <a:moveTo>
                      <a:pt x="84297" y="38112"/>
                    </a:moveTo>
                    <a:cubicBezTo>
                      <a:pt x="84166" y="38136"/>
                      <a:pt x="84070" y="38148"/>
                      <a:pt x="83975" y="38160"/>
                    </a:cubicBezTo>
                    <a:cubicBezTo>
                      <a:pt x="82975" y="38339"/>
                      <a:pt x="81987" y="38529"/>
                      <a:pt x="80998" y="38684"/>
                    </a:cubicBezTo>
                    <a:cubicBezTo>
                      <a:pt x="79784" y="38863"/>
                      <a:pt x="78570" y="38946"/>
                      <a:pt x="77367" y="39124"/>
                    </a:cubicBezTo>
                    <a:cubicBezTo>
                      <a:pt x="73390" y="39744"/>
                      <a:pt x="69426" y="40363"/>
                      <a:pt x="65461" y="40994"/>
                    </a:cubicBezTo>
                    <a:cubicBezTo>
                      <a:pt x="62520" y="41446"/>
                      <a:pt x="59579" y="41899"/>
                      <a:pt x="56650" y="42375"/>
                    </a:cubicBezTo>
                    <a:cubicBezTo>
                      <a:pt x="54983" y="42637"/>
                      <a:pt x="53328" y="42958"/>
                      <a:pt x="51673" y="43220"/>
                    </a:cubicBezTo>
                    <a:cubicBezTo>
                      <a:pt x="49578" y="43554"/>
                      <a:pt x="47459" y="43815"/>
                      <a:pt x="45375" y="44185"/>
                    </a:cubicBezTo>
                    <a:cubicBezTo>
                      <a:pt x="42970" y="44625"/>
                      <a:pt x="40577" y="45137"/>
                      <a:pt x="38172" y="45590"/>
                    </a:cubicBezTo>
                    <a:cubicBezTo>
                      <a:pt x="35362" y="46125"/>
                      <a:pt x="32540" y="46613"/>
                      <a:pt x="29718" y="47125"/>
                    </a:cubicBezTo>
                    <a:cubicBezTo>
                      <a:pt x="26706" y="47661"/>
                      <a:pt x="23694" y="48197"/>
                      <a:pt x="20670" y="48721"/>
                    </a:cubicBezTo>
                    <a:cubicBezTo>
                      <a:pt x="20015" y="48840"/>
                      <a:pt x="19884" y="48983"/>
                      <a:pt x="19919" y="49578"/>
                    </a:cubicBezTo>
                    <a:cubicBezTo>
                      <a:pt x="20848" y="49423"/>
                      <a:pt x="21789" y="49292"/>
                      <a:pt x="22729" y="49102"/>
                    </a:cubicBezTo>
                    <a:cubicBezTo>
                      <a:pt x="25349" y="48566"/>
                      <a:pt x="27968" y="47995"/>
                      <a:pt x="30587" y="47435"/>
                    </a:cubicBezTo>
                    <a:cubicBezTo>
                      <a:pt x="32992" y="46911"/>
                      <a:pt x="35374" y="46340"/>
                      <a:pt x="37803" y="45887"/>
                    </a:cubicBezTo>
                    <a:cubicBezTo>
                      <a:pt x="40422" y="45399"/>
                      <a:pt x="43077" y="44994"/>
                      <a:pt x="45708" y="44554"/>
                    </a:cubicBezTo>
                    <a:cubicBezTo>
                      <a:pt x="48173" y="44149"/>
                      <a:pt x="50649" y="43696"/>
                      <a:pt x="53114" y="43315"/>
                    </a:cubicBezTo>
                    <a:cubicBezTo>
                      <a:pt x="57496" y="42613"/>
                      <a:pt x="61889" y="41958"/>
                      <a:pt x="66259" y="41279"/>
                    </a:cubicBezTo>
                    <a:cubicBezTo>
                      <a:pt x="69092" y="40851"/>
                      <a:pt x="71902" y="40410"/>
                      <a:pt x="74724" y="39994"/>
                    </a:cubicBezTo>
                    <a:cubicBezTo>
                      <a:pt x="76950" y="39660"/>
                      <a:pt x="79165" y="39363"/>
                      <a:pt x="81379" y="39053"/>
                    </a:cubicBezTo>
                    <a:cubicBezTo>
                      <a:pt x="82368" y="38898"/>
                      <a:pt x="83344" y="38743"/>
                      <a:pt x="84344" y="38577"/>
                    </a:cubicBezTo>
                    <a:cubicBezTo>
                      <a:pt x="84308" y="38386"/>
                      <a:pt x="84308" y="38267"/>
                      <a:pt x="84297" y="38112"/>
                    </a:cubicBezTo>
                    <a:close/>
                    <a:moveTo>
                      <a:pt x="88380" y="14991"/>
                    </a:moveTo>
                    <a:cubicBezTo>
                      <a:pt x="88357" y="14955"/>
                      <a:pt x="88357" y="14931"/>
                      <a:pt x="88345" y="14895"/>
                    </a:cubicBezTo>
                    <a:cubicBezTo>
                      <a:pt x="88285" y="14919"/>
                      <a:pt x="88214" y="14931"/>
                      <a:pt x="88154" y="14955"/>
                    </a:cubicBezTo>
                    <a:cubicBezTo>
                      <a:pt x="86904" y="15360"/>
                      <a:pt x="85666" y="15776"/>
                      <a:pt x="84404" y="16169"/>
                    </a:cubicBezTo>
                    <a:cubicBezTo>
                      <a:pt x="79808" y="17574"/>
                      <a:pt x="75236" y="19110"/>
                      <a:pt x="70759" y="20884"/>
                    </a:cubicBezTo>
                    <a:cubicBezTo>
                      <a:pt x="65318" y="23039"/>
                      <a:pt x="59841" y="25075"/>
                      <a:pt x="54293" y="26909"/>
                    </a:cubicBezTo>
                    <a:cubicBezTo>
                      <a:pt x="51352" y="27873"/>
                      <a:pt x="48471" y="29099"/>
                      <a:pt x="45565" y="30219"/>
                    </a:cubicBezTo>
                    <a:cubicBezTo>
                      <a:pt x="44399" y="30671"/>
                      <a:pt x="43220" y="31147"/>
                      <a:pt x="42053" y="31624"/>
                    </a:cubicBezTo>
                    <a:cubicBezTo>
                      <a:pt x="41958" y="31671"/>
                      <a:pt x="41863" y="31802"/>
                      <a:pt x="41779" y="31897"/>
                    </a:cubicBezTo>
                    <a:cubicBezTo>
                      <a:pt x="41803" y="31921"/>
                      <a:pt x="41815" y="31957"/>
                      <a:pt x="41851" y="31981"/>
                    </a:cubicBezTo>
                    <a:cubicBezTo>
                      <a:pt x="42648" y="31719"/>
                      <a:pt x="43470" y="31445"/>
                      <a:pt x="44280" y="31171"/>
                    </a:cubicBezTo>
                    <a:cubicBezTo>
                      <a:pt x="45387" y="30778"/>
                      <a:pt x="46506" y="30409"/>
                      <a:pt x="47625" y="29992"/>
                    </a:cubicBezTo>
                    <a:cubicBezTo>
                      <a:pt x="53400" y="27861"/>
                      <a:pt x="59174" y="25706"/>
                      <a:pt x="64949" y="23575"/>
                    </a:cubicBezTo>
                    <a:cubicBezTo>
                      <a:pt x="68044" y="22444"/>
                      <a:pt x="71164" y="21420"/>
                      <a:pt x="74260" y="20289"/>
                    </a:cubicBezTo>
                    <a:cubicBezTo>
                      <a:pt x="77891" y="18967"/>
                      <a:pt x="81499" y="17574"/>
                      <a:pt x="85118" y="16229"/>
                    </a:cubicBezTo>
                    <a:cubicBezTo>
                      <a:pt x="86213" y="15836"/>
                      <a:pt x="87309" y="15407"/>
                      <a:pt x="88380" y="14991"/>
                    </a:cubicBezTo>
                    <a:close/>
                    <a:moveTo>
                      <a:pt x="84308" y="38803"/>
                    </a:moveTo>
                    <a:cubicBezTo>
                      <a:pt x="84189" y="38815"/>
                      <a:pt x="84094" y="38827"/>
                      <a:pt x="83975" y="38851"/>
                    </a:cubicBezTo>
                    <a:cubicBezTo>
                      <a:pt x="81237" y="39267"/>
                      <a:pt x="78498" y="39684"/>
                      <a:pt x="75736" y="40077"/>
                    </a:cubicBezTo>
                    <a:cubicBezTo>
                      <a:pt x="74105" y="40315"/>
                      <a:pt x="72462" y="40494"/>
                      <a:pt x="70842" y="40756"/>
                    </a:cubicBezTo>
                    <a:cubicBezTo>
                      <a:pt x="67961" y="41208"/>
                      <a:pt x="65068" y="41720"/>
                      <a:pt x="62187" y="42184"/>
                    </a:cubicBezTo>
                    <a:cubicBezTo>
                      <a:pt x="59329" y="42625"/>
                      <a:pt x="56472" y="43018"/>
                      <a:pt x="53614" y="43470"/>
                    </a:cubicBezTo>
                    <a:cubicBezTo>
                      <a:pt x="50114" y="44042"/>
                      <a:pt x="46625" y="44649"/>
                      <a:pt x="43149" y="45244"/>
                    </a:cubicBezTo>
                    <a:cubicBezTo>
                      <a:pt x="41089" y="45590"/>
                      <a:pt x="39041" y="45887"/>
                      <a:pt x="37005" y="46268"/>
                    </a:cubicBezTo>
                    <a:cubicBezTo>
                      <a:pt x="34528" y="46744"/>
                      <a:pt x="32076" y="47328"/>
                      <a:pt x="29623" y="47864"/>
                    </a:cubicBezTo>
                    <a:cubicBezTo>
                      <a:pt x="28825" y="48030"/>
                      <a:pt x="28051" y="48209"/>
                      <a:pt x="27266" y="48387"/>
                    </a:cubicBezTo>
                    <a:cubicBezTo>
                      <a:pt x="27397" y="48447"/>
                      <a:pt x="27504" y="48435"/>
                      <a:pt x="27623" y="48399"/>
                    </a:cubicBezTo>
                    <a:cubicBezTo>
                      <a:pt x="28671" y="48173"/>
                      <a:pt x="29706" y="47923"/>
                      <a:pt x="30766" y="47756"/>
                    </a:cubicBezTo>
                    <a:cubicBezTo>
                      <a:pt x="32742" y="47447"/>
                      <a:pt x="34743" y="47221"/>
                      <a:pt x="36731" y="46899"/>
                    </a:cubicBezTo>
                    <a:cubicBezTo>
                      <a:pt x="40874" y="46209"/>
                      <a:pt x="45006" y="45470"/>
                      <a:pt x="49149" y="44756"/>
                    </a:cubicBezTo>
                    <a:cubicBezTo>
                      <a:pt x="52376" y="44208"/>
                      <a:pt x="55614" y="43649"/>
                      <a:pt x="58853" y="43089"/>
                    </a:cubicBezTo>
                    <a:cubicBezTo>
                      <a:pt x="61139" y="42684"/>
                      <a:pt x="63413" y="42256"/>
                      <a:pt x="65711" y="41887"/>
                    </a:cubicBezTo>
                    <a:cubicBezTo>
                      <a:pt x="67735" y="41553"/>
                      <a:pt x="69771" y="41291"/>
                      <a:pt x="71807" y="40994"/>
                    </a:cubicBezTo>
                    <a:cubicBezTo>
                      <a:pt x="73569" y="40732"/>
                      <a:pt x="75319" y="40482"/>
                      <a:pt x="77081" y="40220"/>
                    </a:cubicBezTo>
                    <a:cubicBezTo>
                      <a:pt x="79451" y="39863"/>
                      <a:pt x="81796" y="39470"/>
                      <a:pt x="84166" y="39113"/>
                    </a:cubicBezTo>
                    <a:cubicBezTo>
                      <a:pt x="84368" y="39089"/>
                      <a:pt x="84392" y="38993"/>
                      <a:pt x="84308" y="38803"/>
                    </a:cubicBezTo>
                    <a:close/>
                    <a:moveTo>
                      <a:pt x="42006" y="29766"/>
                    </a:moveTo>
                    <a:cubicBezTo>
                      <a:pt x="42613" y="29564"/>
                      <a:pt x="43208" y="29349"/>
                      <a:pt x="43803" y="29147"/>
                    </a:cubicBezTo>
                    <a:cubicBezTo>
                      <a:pt x="48256" y="27611"/>
                      <a:pt x="52733" y="26147"/>
                      <a:pt x="57150" y="24516"/>
                    </a:cubicBezTo>
                    <a:cubicBezTo>
                      <a:pt x="63377" y="22206"/>
                      <a:pt x="69533" y="19729"/>
                      <a:pt x="75843" y="17681"/>
                    </a:cubicBezTo>
                    <a:cubicBezTo>
                      <a:pt x="78165" y="16919"/>
                      <a:pt x="80463" y="16122"/>
                      <a:pt x="82761" y="15336"/>
                    </a:cubicBezTo>
                    <a:cubicBezTo>
                      <a:pt x="83654" y="15038"/>
                      <a:pt x="84547" y="14740"/>
                      <a:pt x="85463" y="14479"/>
                    </a:cubicBezTo>
                    <a:cubicBezTo>
                      <a:pt x="86416" y="14217"/>
                      <a:pt x="87392" y="13990"/>
                      <a:pt x="88380" y="13752"/>
                    </a:cubicBezTo>
                    <a:cubicBezTo>
                      <a:pt x="88357" y="13645"/>
                      <a:pt x="88357" y="13550"/>
                      <a:pt x="88345" y="13431"/>
                    </a:cubicBezTo>
                    <a:cubicBezTo>
                      <a:pt x="88237" y="13443"/>
                      <a:pt x="88166" y="13455"/>
                      <a:pt x="88095" y="13490"/>
                    </a:cubicBezTo>
                    <a:cubicBezTo>
                      <a:pt x="87202" y="13740"/>
                      <a:pt x="86309" y="13990"/>
                      <a:pt x="85416" y="14264"/>
                    </a:cubicBezTo>
                    <a:cubicBezTo>
                      <a:pt x="80820" y="15586"/>
                      <a:pt x="76212" y="16955"/>
                      <a:pt x="71724" y="18586"/>
                    </a:cubicBezTo>
                    <a:cubicBezTo>
                      <a:pt x="67985" y="19944"/>
                      <a:pt x="64270" y="21372"/>
                      <a:pt x="60532" y="22741"/>
                    </a:cubicBezTo>
                    <a:cubicBezTo>
                      <a:pt x="57341" y="23920"/>
                      <a:pt x="54150" y="25063"/>
                      <a:pt x="50947" y="26206"/>
                    </a:cubicBezTo>
                    <a:cubicBezTo>
                      <a:pt x="48054" y="27242"/>
                      <a:pt x="45173" y="28254"/>
                      <a:pt x="42279" y="29266"/>
                    </a:cubicBezTo>
                    <a:cubicBezTo>
                      <a:pt x="42006" y="29349"/>
                      <a:pt x="41898" y="29468"/>
                      <a:pt x="42006" y="29766"/>
                    </a:cubicBezTo>
                    <a:close/>
                    <a:moveTo>
                      <a:pt x="41494" y="30588"/>
                    </a:moveTo>
                    <a:cubicBezTo>
                      <a:pt x="41446" y="30433"/>
                      <a:pt x="41446" y="30338"/>
                      <a:pt x="41422" y="30314"/>
                    </a:cubicBezTo>
                    <a:cubicBezTo>
                      <a:pt x="29444" y="25825"/>
                      <a:pt x="17562" y="21075"/>
                      <a:pt x="5465" y="16896"/>
                    </a:cubicBezTo>
                    <a:cubicBezTo>
                      <a:pt x="5525" y="16979"/>
                      <a:pt x="5608" y="17038"/>
                      <a:pt x="5703" y="17074"/>
                    </a:cubicBezTo>
                    <a:cubicBezTo>
                      <a:pt x="8608" y="18158"/>
                      <a:pt x="11502" y="19217"/>
                      <a:pt x="14407" y="20313"/>
                    </a:cubicBezTo>
                    <a:cubicBezTo>
                      <a:pt x="17955" y="21658"/>
                      <a:pt x="21491" y="23027"/>
                      <a:pt x="25039" y="24385"/>
                    </a:cubicBezTo>
                    <a:cubicBezTo>
                      <a:pt x="25099" y="24396"/>
                      <a:pt x="25146" y="24408"/>
                      <a:pt x="25194" y="24456"/>
                    </a:cubicBezTo>
                    <a:cubicBezTo>
                      <a:pt x="25230" y="24480"/>
                      <a:pt x="25253" y="24563"/>
                      <a:pt x="25242" y="24587"/>
                    </a:cubicBezTo>
                    <a:cubicBezTo>
                      <a:pt x="25230" y="24611"/>
                      <a:pt x="25146" y="24646"/>
                      <a:pt x="25111" y="24646"/>
                    </a:cubicBezTo>
                    <a:cubicBezTo>
                      <a:pt x="25039" y="24635"/>
                      <a:pt x="24956" y="24599"/>
                      <a:pt x="24872" y="24575"/>
                    </a:cubicBezTo>
                    <a:cubicBezTo>
                      <a:pt x="23194" y="23944"/>
                      <a:pt x="21503" y="23301"/>
                      <a:pt x="19824" y="22682"/>
                    </a:cubicBezTo>
                    <a:cubicBezTo>
                      <a:pt x="15157" y="20920"/>
                      <a:pt x="10466" y="19158"/>
                      <a:pt x="5787" y="17396"/>
                    </a:cubicBezTo>
                    <a:cubicBezTo>
                      <a:pt x="5703" y="17372"/>
                      <a:pt x="5608" y="17336"/>
                      <a:pt x="5525" y="17324"/>
                    </a:cubicBezTo>
                    <a:cubicBezTo>
                      <a:pt x="5549" y="17431"/>
                      <a:pt x="5596" y="17491"/>
                      <a:pt x="5668" y="17503"/>
                    </a:cubicBezTo>
                    <a:cubicBezTo>
                      <a:pt x="6025" y="17646"/>
                      <a:pt x="6382" y="17800"/>
                      <a:pt x="6739" y="17931"/>
                    </a:cubicBezTo>
                    <a:cubicBezTo>
                      <a:pt x="9954" y="19182"/>
                      <a:pt x="13157" y="20432"/>
                      <a:pt x="16371" y="21682"/>
                    </a:cubicBezTo>
                    <a:cubicBezTo>
                      <a:pt x="19015" y="22706"/>
                      <a:pt x="21670" y="23754"/>
                      <a:pt x="24313" y="24754"/>
                    </a:cubicBezTo>
                    <a:cubicBezTo>
                      <a:pt x="26611" y="25611"/>
                      <a:pt x="28897" y="26444"/>
                      <a:pt x="31195" y="27290"/>
                    </a:cubicBezTo>
                    <a:cubicBezTo>
                      <a:pt x="34481" y="28516"/>
                      <a:pt x="37791" y="29730"/>
                      <a:pt x="41077" y="30957"/>
                    </a:cubicBezTo>
                    <a:cubicBezTo>
                      <a:pt x="41184" y="31004"/>
                      <a:pt x="41315" y="30945"/>
                      <a:pt x="41434" y="30945"/>
                    </a:cubicBezTo>
                    <a:cubicBezTo>
                      <a:pt x="41422" y="30921"/>
                      <a:pt x="41422" y="30909"/>
                      <a:pt x="41398" y="30885"/>
                    </a:cubicBezTo>
                    <a:cubicBezTo>
                      <a:pt x="36207" y="28873"/>
                      <a:pt x="31004" y="26861"/>
                      <a:pt x="25801" y="24873"/>
                    </a:cubicBezTo>
                    <a:cubicBezTo>
                      <a:pt x="25825" y="24813"/>
                      <a:pt x="25849" y="24766"/>
                      <a:pt x="25861" y="24706"/>
                    </a:cubicBezTo>
                    <a:cubicBezTo>
                      <a:pt x="28504" y="25539"/>
                      <a:pt x="31016" y="26659"/>
                      <a:pt x="33588" y="27671"/>
                    </a:cubicBezTo>
                    <a:cubicBezTo>
                      <a:pt x="36183" y="28647"/>
                      <a:pt x="38755" y="29707"/>
                      <a:pt x="41494" y="30588"/>
                    </a:cubicBezTo>
                    <a:close/>
                    <a:moveTo>
                      <a:pt x="71212" y="47161"/>
                    </a:moveTo>
                    <a:cubicBezTo>
                      <a:pt x="71212" y="47149"/>
                      <a:pt x="71212" y="47125"/>
                      <a:pt x="71200" y="47102"/>
                    </a:cubicBezTo>
                    <a:cubicBezTo>
                      <a:pt x="70676" y="47209"/>
                      <a:pt x="70116" y="47221"/>
                      <a:pt x="69616" y="47435"/>
                    </a:cubicBezTo>
                    <a:cubicBezTo>
                      <a:pt x="68509" y="47911"/>
                      <a:pt x="67425" y="48411"/>
                      <a:pt x="66366" y="48995"/>
                    </a:cubicBezTo>
                    <a:cubicBezTo>
                      <a:pt x="61925" y="51388"/>
                      <a:pt x="57496" y="53805"/>
                      <a:pt x="53055" y="56234"/>
                    </a:cubicBezTo>
                    <a:cubicBezTo>
                      <a:pt x="50042" y="57877"/>
                      <a:pt x="47030" y="59579"/>
                      <a:pt x="44006" y="61234"/>
                    </a:cubicBezTo>
                    <a:cubicBezTo>
                      <a:pt x="43613" y="61449"/>
                      <a:pt x="43625" y="61711"/>
                      <a:pt x="43684" y="62068"/>
                    </a:cubicBezTo>
                    <a:cubicBezTo>
                      <a:pt x="52876" y="57091"/>
                      <a:pt x="62044" y="52126"/>
                      <a:pt x="71212" y="47161"/>
                    </a:cubicBezTo>
                    <a:close/>
                    <a:moveTo>
                      <a:pt x="33731" y="53757"/>
                    </a:moveTo>
                    <a:cubicBezTo>
                      <a:pt x="33635" y="53757"/>
                      <a:pt x="33540" y="53745"/>
                      <a:pt x="33528" y="53757"/>
                    </a:cubicBezTo>
                    <a:cubicBezTo>
                      <a:pt x="33278" y="54210"/>
                      <a:pt x="33028" y="54662"/>
                      <a:pt x="32778" y="55114"/>
                    </a:cubicBezTo>
                    <a:cubicBezTo>
                      <a:pt x="32754" y="55114"/>
                      <a:pt x="32742" y="55103"/>
                      <a:pt x="32731" y="55103"/>
                    </a:cubicBezTo>
                    <a:lnTo>
                      <a:pt x="33266" y="53852"/>
                    </a:lnTo>
                    <a:cubicBezTo>
                      <a:pt x="33147" y="53876"/>
                      <a:pt x="33100" y="53936"/>
                      <a:pt x="33076" y="54007"/>
                    </a:cubicBezTo>
                    <a:cubicBezTo>
                      <a:pt x="32326" y="55579"/>
                      <a:pt x="31719" y="57162"/>
                      <a:pt x="31492" y="58889"/>
                    </a:cubicBezTo>
                    <a:cubicBezTo>
                      <a:pt x="31385" y="59627"/>
                      <a:pt x="31373" y="60365"/>
                      <a:pt x="31349" y="61115"/>
                    </a:cubicBezTo>
                    <a:cubicBezTo>
                      <a:pt x="31349" y="61258"/>
                      <a:pt x="31421" y="61508"/>
                      <a:pt x="31528" y="61544"/>
                    </a:cubicBezTo>
                    <a:cubicBezTo>
                      <a:pt x="32302" y="61818"/>
                      <a:pt x="33088" y="62068"/>
                      <a:pt x="33874" y="62318"/>
                    </a:cubicBezTo>
                    <a:cubicBezTo>
                      <a:pt x="33576" y="59008"/>
                      <a:pt x="34469" y="56055"/>
                      <a:pt x="36231" y="53281"/>
                    </a:cubicBezTo>
                    <a:cubicBezTo>
                      <a:pt x="36195" y="53245"/>
                      <a:pt x="36148" y="53233"/>
                      <a:pt x="36124" y="53210"/>
                    </a:cubicBezTo>
                    <a:cubicBezTo>
                      <a:pt x="36005" y="53329"/>
                      <a:pt x="35862" y="53448"/>
                      <a:pt x="35731" y="53567"/>
                    </a:cubicBezTo>
                    <a:lnTo>
                      <a:pt x="35779" y="53340"/>
                    </a:lnTo>
                    <a:cubicBezTo>
                      <a:pt x="35731" y="53329"/>
                      <a:pt x="35707" y="53293"/>
                      <a:pt x="35659" y="53281"/>
                    </a:cubicBezTo>
                    <a:cubicBezTo>
                      <a:pt x="35350" y="53781"/>
                      <a:pt x="35052" y="54293"/>
                      <a:pt x="34731" y="54805"/>
                    </a:cubicBezTo>
                    <a:lnTo>
                      <a:pt x="34647" y="54757"/>
                    </a:lnTo>
                    <a:cubicBezTo>
                      <a:pt x="34886" y="54329"/>
                      <a:pt x="35136" y="53876"/>
                      <a:pt x="35374" y="53448"/>
                    </a:cubicBezTo>
                    <a:lnTo>
                      <a:pt x="35290" y="53400"/>
                    </a:lnTo>
                    <a:cubicBezTo>
                      <a:pt x="34790" y="53769"/>
                      <a:pt x="34719" y="54424"/>
                      <a:pt x="34302" y="54841"/>
                    </a:cubicBezTo>
                    <a:lnTo>
                      <a:pt x="34969" y="53555"/>
                    </a:lnTo>
                    <a:cubicBezTo>
                      <a:pt x="34945" y="53531"/>
                      <a:pt x="34909" y="53507"/>
                      <a:pt x="34886" y="53495"/>
                    </a:cubicBezTo>
                    <a:cubicBezTo>
                      <a:pt x="34469" y="53852"/>
                      <a:pt x="34397" y="54460"/>
                      <a:pt x="34040" y="54864"/>
                    </a:cubicBezTo>
                    <a:lnTo>
                      <a:pt x="33945" y="54817"/>
                    </a:lnTo>
                    <a:cubicBezTo>
                      <a:pt x="34135" y="54424"/>
                      <a:pt x="34350" y="54043"/>
                      <a:pt x="34540" y="53638"/>
                    </a:cubicBezTo>
                    <a:cubicBezTo>
                      <a:pt x="34516" y="53614"/>
                      <a:pt x="34469" y="53591"/>
                      <a:pt x="34433" y="53567"/>
                    </a:cubicBezTo>
                    <a:cubicBezTo>
                      <a:pt x="34076" y="53995"/>
                      <a:pt x="33885" y="54519"/>
                      <a:pt x="33624" y="54995"/>
                    </a:cubicBezTo>
                    <a:lnTo>
                      <a:pt x="33528" y="54948"/>
                    </a:lnTo>
                    <a:cubicBezTo>
                      <a:pt x="33743" y="54531"/>
                      <a:pt x="33957" y="54114"/>
                      <a:pt x="34171" y="53698"/>
                    </a:cubicBezTo>
                    <a:cubicBezTo>
                      <a:pt x="33576" y="53876"/>
                      <a:pt x="33624" y="54567"/>
                      <a:pt x="33207" y="54888"/>
                    </a:cubicBezTo>
                    <a:cubicBezTo>
                      <a:pt x="33350" y="54519"/>
                      <a:pt x="33528" y="54162"/>
                      <a:pt x="33731" y="53757"/>
                    </a:cubicBezTo>
                    <a:close/>
                    <a:moveTo>
                      <a:pt x="41982" y="27968"/>
                    </a:moveTo>
                    <a:cubicBezTo>
                      <a:pt x="42089" y="27933"/>
                      <a:pt x="42160" y="27921"/>
                      <a:pt x="42220" y="27897"/>
                    </a:cubicBezTo>
                    <a:cubicBezTo>
                      <a:pt x="45946" y="26706"/>
                      <a:pt x="49685" y="25551"/>
                      <a:pt x="53388" y="24301"/>
                    </a:cubicBezTo>
                    <a:cubicBezTo>
                      <a:pt x="59234" y="22325"/>
                      <a:pt x="65056" y="20277"/>
                      <a:pt x="70878" y="18253"/>
                    </a:cubicBezTo>
                    <a:cubicBezTo>
                      <a:pt x="74391" y="17026"/>
                      <a:pt x="77903" y="15776"/>
                      <a:pt x="81415" y="14574"/>
                    </a:cubicBezTo>
                    <a:cubicBezTo>
                      <a:pt x="83582" y="13824"/>
                      <a:pt x="85761" y="13097"/>
                      <a:pt x="87940" y="12371"/>
                    </a:cubicBezTo>
                    <a:cubicBezTo>
                      <a:pt x="88118" y="12312"/>
                      <a:pt x="88333" y="12276"/>
                      <a:pt x="88166" y="11978"/>
                    </a:cubicBezTo>
                    <a:cubicBezTo>
                      <a:pt x="87618" y="12133"/>
                      <a:pt x="87047" y="12264"/>
                      <a:pt x="86499" y="12443"/>
                    </a:cubicBezTo>
                    <a:cubicBezTo>
                      <a:pt x="83451" y="13407"/>
                      <a:pt x="80451" y="14526"/>
                      <a:pt x="77450" y="15645"/>
                    </a:cubicBezTo>
                    <a:cubicBezTo>
                      <a:pt x="73486" y="17122"/>
                      <a:pt x="69485" y="18455"/>
                      <a:pt x="65485" y="19777"/>
                    </a:cubicBezTo>
                    <a:cubicBezTo>
                      <a:pt x="58377" y="22134"/>
                      <a:pt x="51245" y="24444"/>
                      <a:pt x="44113" y="26766"/>
                    </a:cubicBezTo>
                    <a:cubicBezTo>
                      <a:pt x="43399" y="27004"/>
                      <a:pt x="42684" y="27242"/>
                      <a:pt x="41982" y="27456"/>
                    </a:cubicBezTo>
                    <a:close/>
                    <a:moveTo>
                      <a:pt x="41946" y="30754"/>
                    </a:moveTo>
                    <a:cubicBezTo>
                      <a:pt x="42029" y="30719"/>
                      <a:pt x="42101" y="30707"/>
                      <a:pt x="42160" y="30671"/>
                    </a:cubicBezTo>
                    <a:cubicBezTo>
                      <a:pt x="44542" y="29814"/>
                      <a:pt x="46947" y="28968"/>
                      <a:pt x="49328" y="28075"/>
                    </a:cubicBezTo>
                    <a:cubicBezTo>
                      <a:pt x="53614" y="26468"/>
                      <a:pt x="57912" y="24873"/>
                      <a:pt x="62163" y="23194"/>
                    </a:cubicBezTo>
                    <a:cubicBezTo>
                      <a:pt x="66711" y="21384"/>
                      <a:pt x="71295" y="19693"/>
                      <a:pt x="75950" y="18229"/>
                    </a:cubicBezTo>
                    <a:cubicBezTo>
                      <a:pt x="80022" y="16955"/>
                      <a:pt x="84118" y="15681"/>
                      <a:pt x="88214" y="14419"/>
                    </a:cubicBezTo>
                    <a:cubicBezTo>
                      <a:pt x="88404" y="14359"/>
                      <a:pt x="88499" y="14288"/>
                      <a:pt x="88357" y="14074"/>
                    </a:cubicBezTo>
                    <a:cubicBezTo>
                      <a:pt x="88285" y="14074"/>
                      <a:pt x="88214" y="14074"/>
                      <a:pt x="88154" y="14098"/>
                    </a:cubicBezTo>
                    <a:cubicBezTo>
                      <a:pt x="86975" y="14371"/>
                      <a:pt x="85797" y="14621"/>
                      <a:pt x="84642" y="14991"/>
                    </a:cubicBezTo>
                    <a:cubicBezTo>
                      <a:pt x="83237" y="15419"/>
                      <a:pt x="81903" y="15979"/>
                      <a:pt x="80498" y="16443"/>
                    </a:cubicBezTo>
                    <a:cubicBezTo>
                      <a:pt x="78379" y="17157"/>
                      <a:pt x="76200" y="17765"/>
                      <a:pt x="74069" y="18515"/>
                    </a:cubicBezTo>
                    <a:cubicBezTo>
                      <a:pt x="70128" y="19896"/>
                      <a:pt x="66211" y="21325"/>
                      <a:pt x="62282" y="22777"/>
                    </a:cubicBezTo>
                    <a:cubicBezTo>
                      <a:pt x="58817" y="24051"/>
                      <a:pt x="55400" y="25408"/>
                      <a:pt x="51923" y="26659"/>
                    </a:cubicBezTo>
                    <a:cubicBezTo>
                      <a:pt x="48780" y="27778"/>
                      <a:pt x="45613" y="28790"/>
                      <a:pt x="42458" y="29861"/>
                    </a:cubicBezTo>
                    <a:cubicBezTo>
                      <a:pt x="41886" y="30052"/>
                      <a:pt x="41886" y="30064"/>
                      <a:pt x="41946" y="30754"/>
                    </a:cubicBezTo>
                    <a:close/>
                    <a:moveTo>
                      <a:pt x="88118" y="11311"/>
                    </a:moveTo>
                    <a:cubicBezTo>
                      <a:pt x="87987" y="11359"/>
                      <a:pt x="87916" y="11383"/>
                      <a:pt x="87845" y="11419"/>
                    </a:cubicBezTo>
                    <a:cubicBezTo>
                      <a:pt x="84713" y="12550"/>
                      <a:pt x="81618" y="13705"/>
                      <a:pt x="78474" y="14812"/>
                    </a:cubicBezTo>
                    <a:cubicBezTo>
                      <a:pt x="74569" y="16181"/>
                      <a:pt x="70640" y="17538"/>
                      <a:pt x="66687" y="18824"/>
                    </a:cubicBezTo>
                    <a:cubicBezTo>
                      <a:pt x="62401" y="20229"/>
                      <a:pt x="58079" y="21527"/>
                      <a:pt x="53793" y="22908"/>
                    </a:cubicBezTo>
                    <a:cubicBezTo>
                      <a:pt x="49947" y="24146"/>
                      <a:pt x="46125" y="25456"/>
                      <a:pt x="42291" y="26718"/>
                    </a:cubicBezTo>
                    <a:cubicBezTo>
                      <a:pt x="41994" y="26825"/>
                      <a:pt x="41982" y="26980"/>
                      <a:pt x="42041" y="27254"/>
                    </a:cubicBezTo>
                    <a:cubicBezTo>
                      <a:pt x="43160" y="26885"/>
                      <a:pt x="44256" y="26504"/>
                      <a:pt x="45363" y="26147"/>
                    </a:cubicBezTo>
                    <a:cubicBezTo>
                      <a:pt x="52233" y="23920"/>
                      <a:pt x="59115" y="21706"/>
                      <a:pt x="65973" y="19443"/>
                    </a:cubicBezTo>
                    <a:cubicBezTo>
                      <a:pt x="69795" y="18169"/>
                      <a:pt x="73629" y="16907"/>
                      <a:pt x="77391" y="15491"/>
                    </a:cubicBezTo>
                    <a:cubicBezTo>
                      <a:pt x="80213" y="14443"/>
                      <a:pt x="83034" y="13383"/>
                      <a:pt x="85904" y="12443"/>
                    </a:cubicBezTo>
                    <a:cubicBezTo>
                      <a:pt x="86642" y="12204"/>
                      <a:pt x="87404" y="12014"/>
                      <a:pt x="88190" y="11788"/>
                    </a:cubicBezTo>
                    <a:cubicBezTo>
                      <a:pt x="88154" y="11621"/>
                      <a:pt x="88142" y="11490"/>
                      <a:pt x="88118" y="11311"/>
                    </a:cubicBezTo>
                    <a:close/>
                    <a:moveTo>
                      <a:pt x="84404" y="39410"/>
                    </a:moveTo>
                    <a:cubicBezTo>
                      <a:pt x="84368" y="39386"/>
                      <a:pt x="84344" y="39351"/>
                      <a:pt x="84332" y="39327"/>
                    </a:cubicBezTo>
                    <a:cubicBezTo>
                      <a:pt x="71569" y="41363"/>
                      <a:pt x="58758" y="43101"/>
                      <a:pt x="46077" y="45601"/>
                    </a:cubicBezTo>
                    <a:cubicBezTo>
                      <a:pt x="46197" y="45601"/>
                      <a:pt x="46304" y="45590"/>
                      <a:pt x="46423" y="45566"/>
                    </a:cubicBezTo>
                    <a:cubicBezTo>
                      <a:pt x="47518" y="45423"/>
                      <a:pt x="48625" y="45256"/>
                      <a:pt x="49721" y="45113"/>
                    </a:cubicBezTo>
                    <a:cubicBezTo>
                      <a:pt x="52197" y="44792"/>
                      <a:pt x="54650" y="44518"/>
                      <a:pt x="57126" y="44161"/>
                    </a:cubicBezTo>
                    <a:cubicBezTo>
                      <a:pt x="59115" y="43875"/>
                      <a:pt x="61115" y="43482"/>
                      <a:pt x="63091" y="43161"/>
                    </a:cubicBezTo>
                    <a:cubicBezTo>
                      <a:pt x="66806" y="42530"/>
                      <a:pt x="70533" y="41934"/>
                      <a:pt x="74248" y="41303"/>
                    </a:cubicBezTo>
                    <a:cubicBezTo>
                      <a:pt x="76331" y="40946"/>
                      <a:pt x="78403" y="40553"/>
                      <a:pt x="80487" y="40196"/>
                    </a:cubicBezTo>
                    <a:cubicBezTo>
                      <a:pt x="81689" y="39994"/>
                      <a:pt x="82915" y="39791"/>
                      <a:pt x="84130" y="39589"/>
                    </a:cubicBezTo>
                    <a:cubicBezTo>
                      <a:pt x="84225" y="39577"/>
                      <a:pt x="84308" y="39470"/>
                      <a:pt x="84404" y="39410"/>
                    </a:cubicBezTo>
                    <a:close/>
                    <a:moveTo>
                      <a:pt x="43696" y="60627"/>
                    </a:moveTo>
                    <a:cubicBezTo>
                      <a:pt x="43827" y="60556"/>
                      <a:pt x="43934" y="60520"/>
                      <a:pt x="44030" y="60448"/>
                    </a:cubicBezTo>
                    <a:cubicBezTo>
                      <a:pt x="46768" y="58817"/>
                      <a:pt x="49506" y="57174"/>
                      <a:pt x="52257" y="55555"/>
                    </a:cubicBezTo>
                    <a:cubicBezTo>
                      <a:pt x="54162" y="54436"/>
                      <a:pt x="56091" y="53340"/>
                      <a:pt x="58031" y="52281"/>
                    </a:cubicBezTo>
                    <a:cubicBezTo>
                      <a:pt x="60615" y="50852"/>
                      <a:pt x="63234" y="49471"/>
                      <a:pt x="65842" y="48078"/>
                    </a:cubicBezTo>
                    <a:cubicBezTo>
                      <a:pt x="65949" y="48018"/>
                      <a:pt x="66044" y="47935"/>
                      <a:pt x="66139" y="47876"/>
                    </a:cubicBezTo>
                    <a:cubicBezTo>
                      <a:pt x="65639" y="47876"/>
                      <a:pt x="65151" y="47923"/>
                      <a:pt x="64687" y="47995"/>
                    </a:cubicBezTo>
                    <a:cubicBezTo>
                      <a:pt x="64175" y="48090"/>
                      <a:pt x="63615" y="48102"/>
                      <a:pt x="63163" y="48340"/>
                    </a:cubicBezTo>
                    <a:cubicBezTo>
                      <a:pt x="61210" y="49400"/>
                      <a:pt x="59305" y="50507"/>
                      <a:pt x="57388" y="51626"/>
                    </a:cubicBezTo>
                    <a:cubicBezTo>
                      <a:pt x="54281" y="53436"/>
                      <a:pt x="51185" y="55234"/>
                      <a:pt x="48090" y="57031"/>
                    </a:cubicBezTo>
                    <a:cubicBezTo>
                      <a:pt x="46744" y="57817"/>
                      <a:pt x="45399" y="58591"/>
                      <a:pt x="44053" y="59377"/>
                    </a:cubicBezTo>
                    <a:cubicBezTo>
                      <a:pt x="43922" y="59460"/>
                      <a:pt x="43815" y="59603"/>
                      <a:pt x="43696" y="59722"/>
                    </a:cubicBezTo>
                    <a:cubicBezTo>
                      <a:pt x="43732" y="59758"/>
                      <a:pt x="43744" y="59782"/>
                      <a:pt x="43768" y="59817"/>
                    </a:cubicBezTo>
                    <a:cubicBezTo>
                      <a:pt x="43851" y="59782"/>
                      <a:pt x="43911" y="59758"/>
                      <a:pt x="43982" y="59710"/>
                    </a:cubicBezTo>
                    <a:cubicBezTo>
                      <a:pt x="46399" y="58329"/>
                      <a:pt x="48875" y="56984"/>
                      <a:pt x="51257" y="55531"/>
                    </a:cubicBezTo>
                    <a:cubicBezTo>
                      <a:pt x="55162" y="53150"/>
                      <a:pt x="59115" y="50852"/>
                      <a:pt x="63199" y="48768"/>
                    </a:cubicBezTo>
                    <a:cubicBezTo>
                      <a:pt x="63615" y="48542"/>
                      <a:pt x="64044" y="48352"/>
                      <a:pt x="64473" y="48149"/>
                    </a:cubicBezTo>
                    <a:cubicBezTo>
                      <a:pt x="64532" y="48114"/>
                      <a:pt x="64604" y="48161"/>
                      <a:pt x="64687" y="48161"/>
                    </a:cubicBezTo>
                    <a:cubicBezTo>
                      <a:pt x="64651" y="48233"/>
                      <a:pt x="64639" y="48328"/>
                      <a:pt x="64592" y="48387"/>
                    </a:cubicBezTo>
                    <a:cubicBezTo>
                      <a:pt x="64544" y="48423"/>
                      <a:pt x="64473" y="48447"/>
                      <a:pt x="64413" y="48471"/>
                    </a:cubicBezTo>
                    <a:cubicBezTo>
                      <a:pt x="61484" y="50066"/>
                      <a:pt x="58519" y="51566"/>
                      <a:pt x="55650" y="53245"/>
                    </a:cubicBezTo>
                    <a:cubicBezTo>
                      <a:pt x="51745" y="55531"/>
                      <a:pt x="47923" y="57936"/>
                      <a:pt x="43946" y="60067"/>
                    </a:cubicBezTo>
                    <a:cubicBezTo>
                      <a:pt x="43744" y="60198"/>
                      <a:pt x="43649" y="60353"/>
                      <a:pt x="43696" y="60627"/>
                    </a:cubicBezTo>
                    <a:close/>
                    <a:moveTo>
                      <a:pt x="6049" y="14288"/>
                    </a:moveTo>
                    <a:cubicBezTo>
                      <a:pt x="6049" y="14336"/>
                      <a:pt x="6025" y="14395"/>
                      <a:pt x="6025" y="14443"/>
                    </a:cubicBezTo>
                    <a:cubicBezTo>
                      <a:pt x="11847" y="16907"/>
                      <a:pt x="17812" y="18979"/>
                      <a:pt x="23694" y="21289"/>
                    </a:cubicBezTo>
                    <a:cubicBezTo>
                      <a:pt x="29587" y="23587"/>
                      <a:pt x="35588" y="25551"/>
                      <a:pt x="41529" y="27861"/>
                    </a:cubicBezTo>
                    <a:lnTo>
                      <a:pt x="41529" y="27123"/>
                    </a:lnTo>
                    <a:cubicBezTo>
                      <a:pt x="41065" y="27028"/>
                      <a:pt x="40612" y="26968"/>
                      <a:pt x="40184" y="26861"/>
                    </a:cubicBezTo>
                    <a:cubicBezTo>
                      <a:pt x="38350" y="26385"/>
                      <a:pt x="36612" y="25647"/>
                      <a:pt x="34838" y="24980"/>
                    </a:cubicBezTo>
                    <a:cubicBezTo>
                      <a:pt x="29992" y="23134"/>
                      <a:pt x="25122" y="21372"/>
                      <a:pt x="20253" y="19586"/>
                    </a:cubicBezTo>
                    <a:cubicBezTo>
                      <a:pt x="16848" y="18336"/>
                      <a:pt x="13431" y="17146"/>
                      <a:pt x="10013" y="15883"/>
                    </a:cubicBezTo>
                    <a:cubicBezTo>
                      <a:pt x="8799" y="15431"/>
                      <a:pt x="7632" y="14860"/>
                      <a:pt x="6430" y="14348"/>
                    </a:cubicBezTo>
                    <a:cubicBezTo>
                      <a:pt x="6322" y="14300"/>
                      <a:pt x="6180" y="14300"/>
                      <a:pt x="6049" y="14288"/>
                    </a:cubicBezTo>
                    <a:close/>
                    <a:moveTo>
                      <a:pt x="5549" y="17777"/>
                    </a:moveTo>
                    <a:cubicBezTo>
                      <a:pt x="5525" y="18324"/>
                      <a:pt x="5608" y="18491"/>
                      <a:pt x="5941" y="18610"/>
                    </a:cubicBezTo>
                    <a:cubicBezTo>
                      <a:pt x="9097" y="19717"/>
                      <a:pt x="12252" y="20813"/>
                      <a:pt x="15371" y="21968"/>
                    </a:cubicBezTo>
                    <a:cubicBezTo>
                      <a:pt x="19455" y="23468"/>
                      <a:pt x="23503" y="25051"/>
                      <a:pt x="27575" y="26599"/>
                    </a:cubicBezTo>
                    <a:cubicBezTo>
                      <a:pt x="31266" y="27992"/>
                      <a:pt x="34957" y="29361"/>
                      <a:pt x="38648" y="30766"/>
                    </a:cubicBezTo>
                    <a:cubicBezTo>
                      <a:pt x="39541" y="31088"/>
                      <a:pt x="40422" y="31469"/>
                      <a:pt x="41410" y="31850"/>
                    </a:cubicBezTo>
                    <a:cubicBezTo>
                      <a:pt x="41351" y="31624"/>
                      <a:pt x="41363" y="31409"/>
                      <a:pt x="41267" y="31362"/>
                    </a:cubicBezTo>
                    <a:cubicBezTo>
                      <a:pt x="41005" y="31195"/>
                      <a:pt x="40696" y="31088"/>
                      <a:pt x="40398" y="30969"/>
                    </a:cubicBezTo>
                    <a:cubicBezTo>
                      <a:pt x="39708" y="30719"/>
                      <a:pt x="39005" y="30492"/>
                      <a:pt x="38326" y="30242"/>
                    </a:cubicBezTo>
                    <a:cubicBezTo>
                      <a:pt x="34707" y="28873"/>
                      <a:pt x="31076" y="27492"/>
                      <a:pt x="27456" y="26123"/>
                    </a:cubicBezTo>
                    <a:cubicBezTo>
                      <a:pt x="24087" y="24861"/>
                      <a:pt x="20705" y="23623"/>
                      <a:pt x="17324" y="22325"/>
                    </a:cubicBezTo>
                    <a:cubicBezTo>
                      <a:pt x="13502" y="20872"/>
                      <a:pt x="9692" y="19360"/>
                      <a:pt x="5882" y="17896"/>
                    </a:cubicBezTo>
                    <a:cubicBezTo>
                      <a:pt x="5775" y="17836"/>
                      <a:pt x="5668" y="17800"/>
                      <a:pt x="5549" y="17777"/>
                    </a:cubicBezTo>
                    <a:close/>
                    <a:moveTo>
                      <a:pt x="8251" y="45709"/>
                    </a:moveTo>
                    <a:lnTo>
                      <a:pt x="8156" y="45613"/>
                    </a:lnTo>
                    <a:cubicBezTo>
                      <a:pt x="8085" y="45673"/>
                      <a:pt x="7977" y="45732"/>
                      <a:pt x="7954" y="45804"/>
                    </a:cubicBezTo>
                    <a:cubicBezTo>
                      <a:pt x="7668" y="46482"/>
                      <a:pt x="7394" y="47161"/>
                      <a:pt x="7120" y="47828"/>
                    </a:cubicBezTo>
                    <a:cubicBezTo>
                      <a:pt x="7073" y="47923"/>
                      <a:pt x="7013" y="48018"/>
                      <a:pt x="6965" y="48102"/>
                    </a:cubicBezTo>
                    <a:cubicBezTo>
                      <a:pt x="6918" y="48090"/>
                      <a:pt x="6894" y="48066"/>
                      <a:pt x="6846" y="48042"/>
                    </a:cubicBezTo>
                    <a:cubicBezTo>
                      <a:pt x="7168" y="47209"/>
                      <a:pt x="7513" y="46375"/>
                      <a:pt x="7846" y="45542"/>
                    </a:cubicBezTo>
                    <a:cubicBezTo>
                      <a:pt x="7799" y="45506"/>
                      <a:pt x="7763" y="45494"/>
                      <a:pt x="7727" y="45470"/>
                    </a:cubicBezTo>
                    <a:cubicBezTo>
                      <a:pt x="7668" y="45554"/>
                      <a:pt x="7573" y="45637"/>
                      <a:pt x="7549" y="45720"/>
                    </a:cubicBezTo>
                    <a:cubicBezTo>
                      <a:pt x="7287" y="46411"/>
                      <a:pt x="7073" y="47102"/>
                      <a:pt x="6823" y="47792"/>
                    </a:cubicBezTo>
                    <a:cubicBezTo>
                      <a:pt x="6787" y="47899"/>
                      <a:pt x="6715" y="47983"/>
                      <a:pt x="6668" y="48090"/>
                    </a:cubicBezTo>
                    <a:cubicBezTo>
                      <a:pt x="6620" y="48078"/>
                      <a:pt x="6573" y="48054"/>
                      <a:pt x="6537" y="48030"/>
                    </a:cubicBezTo>
                    <a:cubicBezTo>
                      <a:pt x="6834" y="47149"/>
                      <a:pt x="7144" y="46292"/>
                      <a:pt x="7454" y="45375"/>
                    </a:cubicBezTo>
                    <a:cubicBezTo>
                      <a:pt x="7287" y="45339"/>
                      <a:pt x="7156" y="45292"/>
                      <a:pt x="6989" y="45244"/>
                    </a:cubicBezTo>
                    <a:cubicBezTo>
                      <a:pt x="6751" y="46030"/>
                      <a:pt x="6537" y="46768"/>
                      <a:pt x="6322" y="47506"/>
                    </a:cubicBezTo>
                    <a:cubicBezTo>
                      <a:pt x="6275" y="47495"/>
                      <a:pt x="6227" y="47483"/>
                      <a:pt x="6180" y="47459"/>
                    </a:cubicBezTo>
                    <a:cubicBezTo>
                      <a:pt x="6394" y="46709"/>
                      <a:pt x="6608" y="45959"/>
                      <a:pt x="6834" y="45185"/>
                    </a:cubicBezTo>
                    <a:cubicBezTo>
                      <a:pt x="6715" y="45161"/>
                      <a:pt x="6620" y="45125"/>
                      <a:pt x="6537" y="45101"/>
                    </a:cubicBezTo>
                    <a:cubicBezTo>
                      <a:pt x="6501" y="45125"/>
                      <a:pt x="6489" y="45161"/>
                      <a:pt x="6489" y="45173"/>
                    </a:cubicBezTo>
                    <a:cubicBezTo>
                      <a:pt x="5656" y="47625"/>
                      <a:pt x="5358" y="50138"/>
                      <a:pt x="5596" y="52721"/>
                    </a:cubicBezTo>
                    <a:cubicBezTo>
                      <a:pt x="5620" y="53031"/>
                      <a:pt x="5727" y="53340"/>
                      <a:pt x="5799" y="53650"/>
                    </a:cubicBezTo>
                    <a:cubicBezTo>
                      <a:pt x="5822" y="53650"/>
                      <a:pt x="5846" y="53638"/>
                      <a:pt x="5858" y="53638"/>
                    </a:cubicBezTo>
                    <a:lnTo>
                      <a:pt x="5858" y="51150"/>
                    </a:lnTo>
                    <a:cubicBezTo>
                      <a:pt x="5941" y="51257"/>
                      <a:pt x="5977" y="51376"/>
                      <a:pt x="5977" y="51483"/>
                    </a:cubicBezTo>
                    <a:cubicBezTo>
                      <a:pt x="6013" y="52043"/>
                      <a:pt x="6037" y="52614"/>
                      <a:pt x="6061" y="53198"/>
                    </a:cubicBezTo>
                    <a:cubicBezTo>
                      <a:pt x="6072" y="53769"/>
                      <a:pt x="6072" y="53769"/>
                      <a:pt x="6680" y="53888"/>
                    </a:cubicBezTo>
                    <a:cubicBezTo>
                      <a:pt x="6620" y="53221"/>
                      <a:pt x="6573" y="52567"/>
                      <a:pt x="6513" y="51900"/>
                    </a:cubicBezTo>
                    <a:cubicBezTo>
                      <a:pt x="6549" y="51900"/>
                      <a:pt x="6573" y="51888"/>
                      <a:pt x="6608" y="51888"/>
                    </a:cubicBezTo>
                    <a:cubicBezTo>
                      <a:pt x="6620" y="51959"/>
                      <a:pt x="6668" y="52043"/>
                      <a:pt x="6668" y="52126"/>
                    </a:cubicBezTo>
                    <a:cubicBezTo>
                      <a:pt x="6727" y="52662"/>
                      <a:pt x="6775" y="53174"/>
                      <a:pt x="6811" y="53710"/>
                    </a:cubicBezTo>
                    <a:cubicBezTo>
                      <a:pt x="6834" y="53936"/>
                      <a:pt x="6906" y="54031"/>
                      <a:pt x="7144" y="53995"/>
                    </a:cubicBezTo>
                    <a:cubicBezTo>
                      <a:pt x="7156" y="52602"/>
                      <a:pt x="7096" y="51185"/>
                      <a:pt x="7465" y="49816"/>
                    </a:cubicBezTo>
                    <a:cubicBezTo>
                      <a:pt x="7846" y="48459"/>
                      <a:pt x="8287" y="47137"/>
                      <a:pt x="8692" y="45792"/>
                    </a:cubicBezTo>
                    <a:cubicBezTo>
                      <a:pt x="8513" y="45673"/>
                      <a:pt x="8418" y="45756"/>
                      <a:pt x="8347" y="45947"/>
                    </a:cubicBezTo>
                    <a:cubicBezTo>
                      <a:pt x="8097" y="46613"/>
                      <a:pt x="7846" y="47280"/>
                      <a:pt x="7573" y="47959"/>
                    </a:cubicBezTo>
                    <a:cubicBezTo>
                      <a:pt x="7525" y="48054"/>
                      <a:pt x="7465" y="48161"/>
                      <a:pt x="7406" y="48257"/>
                    </a:cubicBezTo>
                    <a:cubicBezTo>
                      <a:pt x="7370" y="48233"/>
                      <a:pt x="7323" y="48209"/>
                      <a:pt x="7263" y="48197"/>
                    </a:cubicBezTo>
                    <a:cubicBezTo>
                      <a:pt x="7549" y="47387"/>
                      <a:pt x="7930" y="46554"/>
                      <a:pt x="8251" y="45709"/>
                    </a:cubicBezTo>
                    <a:close/>
                    <a:moveTo>
                      <a:pt x="39720" y="54353"/>
                    </a:moveTo>
                    <a:cubicBezTo>
                      <a:pt x="39327" y="54269"/>
                      <a:pt x="38981" y="54186"/>
                      <a:pt x="38636" y="54091"/>
                    </a:cubicBezTo>
                    <a:cubicBezTo>
                      <a:pt x="38172" y="53948"/>
                      <a:pt x="38148" y="53924"/>
                      <a:pt x="37934" y="54341"/>
                    </a:cubicBezTo>
                    <a:cubicBezTo>
                      <a:pt x="37374" y="55519"/>
                      <a:pt x="36791" y="56686"/>
                      <a:pt x="36302" y="57901"/>
                    </a:cubicBezTo>
                    <a:cubicBezTo>
                      <a:pt x="35993" y="58651"/>
                      <a:pt x="35826" y="59460"/>
                      <a:pt x="35600" y="60246"/>
                    </a:cubicBezTo>
                    <a:cubicBezTo>
                      <a:pt x="35636" y="60258"/>
                      <a:pt x="35648" y="60258"/>
                      <a:pt x="35671" y="60282"/>
                    </a:cubicBezTo>
                    <a:cubicBezTo>
                      <a:pt x="35731" y="60127"/>
                      <a:pt x="35790" y="59960"/>
                      <a:pt x="35850" y="59817"/>
                    </a:cubicBezTo>
                    <a:cubicBezTo>
                      <a:pt x="35886" y="59829"/>
                      <a:pt x="35910" y="59829"/>
                      <a:pt x="35945" y="59841"/>
                    </a:cubicBezTo>
                    <a:cubicBezTo>
                      <a:pt x="35898" y="60056"/>
                      <a:pt x="35838" y="60282"/>
                      <a:pt x="35790" y="60484"/>
                    </a:cubicBezTo>
                    <a:cubicBezTo>
                      <a:pt x="35719" y="60829"/>
                      <a:pt x="35707" y="61210"/>
                      <a:pt x="35540" y="61532"/>
                    </a:cubicBezTo>
                    <a:cubicBezTo>
                      <a:pt x="35302" y="61984"/>
                      <a:pt x="35481" y="62425"/>
                      <a:pt x="35481" y="62865"/>
                    </a:cubicBezTo>
                    <a:cubicBezTo>
                      <a:pt x="35481" y="62901"/>
                      <a:pt x="35552" y="62961"/>
                      <a:pt x="35600" y="62973"/>
                    </a:cubicBezTo>
                    <a:cubicBezTo>
                      <a:pt x="36112" y="63163"/>
                      <a:pt x="36612" y="63354"/>
                      <a:pt x="37160" y="63568"/>
                    </a:cubicBezTo>
                    <a:cubicBezTo>
                      <a:pt x="36945" y="61901"/>
                      <a:pt x="37160" y="60318"/>
                      <a:pt x="37624" y="58746"/>
                    </a:cubicBezTo>
                    <a:cubicBezTo>
                      <a:pt x="38088" y="57198"/>
                      <a:pt x="38696" y="55722"/>
                      <a:pt x="39720" y="54353"/>
                    </a:cubicBezTo>
                    <a:close/>
                    <a:moveTo>
                      <a:pt x="43756" y="63056"/>
                    </a:moveTo>
                    <a:lnTo>
                      <a:pt x="43970" y="62961"/>
                    </a:lnTo>
                    <a:cubicBezTo>
                      <a:pt x="45732" y="61925"/>
                      <a:pt x="47494" y="60889"/>
                      <a:pt x="49280" y="59901"/>
                    </a:cubicBezTo>
                    <a:cubicBezTo>
                      <a:pt x="53197" y="57746"/>
                      <a:pt x="57138" y="55615"/>
                      <a:pt x="61067" y="53471"/>
                    </a:cubicBezTo>
                    <a:cubicBezTo>
                      <a:pt x="64163" y="51793"/>
                      <a:pt x="67247" y="50078"/>
                      <a:pt x="70342" y="48387"/>
                    </a:cubicBezTo>
                    <a:cubicBezTo>
                      <a:pt x="71128" y="47947"/>
                      <a:pt x="71890" y="47506"/>
                      <a:pt x="72664" y="47054"/>
                    </a:cubicBezTo>
                    <a:cubicBezTo>
                      <a:pt x="72700" y="47030"/>
                      <a:pt x="72736" y="46994"/>
                      <a:pt x="72759" y="46959"/>
                    </a:cubicBezTo>
                    <a:cubicBezTo>
                      <a:pt x="72497" y="46959"/>
                      <a:pt x="72224" y="46983"/>
                      <a:pt x="72021" y="47090"/>
                    </a:cubicBezTo>
                    <a:cubicBezTo>
                      <a:pt x="67818" y="49352"/>
                      <a:pt x="63639" y="51638"/>
                      <a:pt x="59448" y="53900"/>
                    </a:cubicBezTo>
                    <a:cubicBezTo>
                      <a:pt x="54352" y="56638"/>
                      <a:pt x="49268" y="59377"/>
                      <a:pt x="44184" y="62115"/>
                    </a:cubicBezTo>
                    <a:cubicBezTo>
                      <a:pt x="43613" y="62437"/>
                      <a:pt x="43672" y="62258"/>
                      <a:pt x="43756" y="63056"/>
                    </a:cubicBezTo>
                    <a:close/>
                    <a:moveTo>
                      <a:pt x="5691" y="14931"/>
                    </a:moveTo>
                    <a:cubicBezTo>
                      <a:pt x="6132" y="15121"/>
                      <a:pt x="6549" y="15300"/>
                      <a:pt x="6965" y="15467"/>
                    </a:cubicBezTo>
                    <a:lnTo>
                      <a:pt x="15490" y="18860"/>
                    </a:lnTo>
                    <a:cubicBezTo>
                      <a:pt x="18848" y="20182"/>
                      <a:pt x="22170" y="21503"/>
                      <a:pt x="25539" y="22789"/>
                    </a:cubicBezTo>
                    <a:cubicBezTo>
                      <a:pt x="30123" y="24539"/>
                      <a:pt x="34874" y="25813"/>
                      <a:pt x="39446" y="27599"/>
                    </a:cubicBezTo>
                    <a:cubicBezTo>
                      <a:pt x="40112" y="27861"/>
                      <a:pt x="40791" y="28135"/>
                      <a:pt x="41494" y="28397"/>
                    </a:cubicBezTo>
                    <a:cubicBezTo>
                      <a:pt x="41541" y="28171"/>
                      <a:pt x="41565" y="28016"/>
                      <a:pt x="41303" y="27921"/>
                    </a:cubicBezTo>
                    <a:cubicBezTo>
                      <a:pt x="39481" y="27254"/>
                      <a:pt x="37684" y="26551"/>
                      <a:pt x="35850" y="25909"/>
                    </a:cubicBezTo>
                    <a:cubicBezTo>
                      <a:pt x="34195" y="25349"/>
                      <a:pt x="32492" y="24920"/>
                      <a:pt x="30849" y="24325"/>
                    </a:cubicBezTo>
                    <a:cubicBezTo>
                      <a:pt x="27647" y="23146"/>
                      <a:pt x="24480" y="21896"/>
                      <a:pt x="21301" y="20670"/>
                    </a:cubicBezTo>
                    <a:cubicBezTo>
                      <a:pt x="16836" y="18967"/>
                      <a:pt x="12347" y="17253"/>
                      <a:pt x="7882" y="15526"/>
                    </a:cubicBezTo>
                    <a:cubicBezTo>
                      <a:pt x="7204" y="15252"/>
                      <a:pt x="6537" y="14943"/>
                      <a:pt x="5834" y="14645"/>
                    </a:cubicBezTo>
                    <a:cubicBezTo>
                      <a:pt x="5775" y="14752"/>
                      <a:pt x="5727" y="14836"/>
                      <a:pt x="5691" y="14931"/>
                    </a:cubicBezTo>
                    <a:close/>
                    <a:moveTo>
                      <a:pt x="19765" y="51233"/>
                    </a:moveTo>
                    <a:cubicBezTo>
                      <a:pt x="19753" y="51174"/>
                      <a:pt x="19753" y="51114"/>
                      <a:pt x="19741" y="51054"/>
                    </a:cubicBezTo>
                    <a:cubicBezTo>
                      <a:pt x="19955" y="50995"/>
                      <a:pt x="20169" y="50935"/>
                      <a:pt x="20384" y="50900"/>
                    </a:cubicBezTo>
                    <a:cubicBezTo>
                      <a:pt x="22265" y="50590"/>
                      <a:pt x="24158" y="50304"/>
                      <a:pt x="26015" y="49947"/>
                    </a:cubicBezTo>
                    <a:cubicBezTo>
                      <a:pt x="30611" y="49066"/>
                      <a:pt x="35231" y="48161"/>
                      <a:pt x="39827" y="47268"/>
                    </a:cubicBezTo>
                    <a:cubicBezTo>
                      <a:pt x="44637" y="46328"/>
                      <a:pt x="49483" y="45637"/>
                      <a:pt x="54340" y="44958"/>
                    </a:cubicBezTo>
                    <a:cubicBezTo>
                      <a:pt x="55233" y="44839"/>
                      <a:pt x="56126" y="44685"/>
                      <a:pt x="57019" y="44530"/>
                    </a:cubicBezTo>
                    <a:cubicBezTo>
                      <a:pt x="56865" y="44470"/>
                      <a:pt x="56734" y="44482"/>
                      <a:pt x="56603" y="44506"/>
                    </a:cubicBezTo>
                    <a:cubicBezTo>
                      <a:pt x="55305" y="44685"/>
                      <a:pt x="53995" y="44851"/>
                      <a:pt x="52697" y="45018"/>
                    </a:cubicBezTo>
                    <a:cubicBezTo>
                      <a:pt x="50471" y="45304"/>
                      <a:pt x="48221" y="45506"/>
                      <a:pt x="46006" y="45899"/>
                    </a:cubicBezTo>
                    <a:cubicBezTo>
                      <a:pt x="41922" y="46590"/>
                      <a:pt x="37874" y="47387"/>
                      <a:pt x="33814" y="48126"/>
                    </a:cubicBezTo>
                    <a:cubicBezTo>
                      <a:pt x="31671" y="48518"/>
                      <a:pt x="29516" y="48911"/>
                      <a:pt x="27349" y="49221"/>
                    </a:cubicBezTo>
                    <a:cubicBezTo>
                      <a:pt x="24825" y="49578"/>
                      <a:pt x="22313" y="50007"/>
                      <a:pt x="19824" y="50590"/>
                    </a:cubicBezTo>
                    <a:cubicBezTo>
                      <a:pt x="19729" y="50602"/>
                      <a:pt x="19598" y="50697"/>
                      <a:pt x="19586" y="50769"/>
                    </a:cubicBezTo>
                    <a:cubicBezTo>
                      <a:pt x="19491" y="51019"/>
                      <a:pt x="19467" y="51293"/>
                      <a:pt x="19396" y="51626"/>
                    </a:cubicBezTo>
                    <a:cubicBezTo>
                      <a:pt x="21420" y="51209"/>
                      <a:pt x="23384" y="50804"/>
                      <a:pt x="25325" y="50423"/>
                    </a:cubicBezTo>
                    <a:cubicBezTo>
                      <a:pt x="24396" y="50483"/>
                      <a:pt x="23456" y="50614"/>
                      <a:pt x="22527" y="50769"/>
                    </a:cubicBezTo>
                    <a:cubicBezTo>
                      <a:pt x="21598" y="50900"/>
                      <a:pt x="20670" y="51066"/>
                      <a:pt x="19765" y="51233"/>
                    </a:cubicBezTo>
                    <a:close/>
                    <a:moveTo>
                      <a:pt x="78046" y="17896"/>
                    </a:moveTo>
                    <a:cubicBezTo>
                      <a:pt x="78046" y="17872"/>
                      <a:pt x="78034" y="17848"/>
                      <a:pt x="78034" y="17836"/>
                    </a:cubicBezTo>
                    <a:cubicBezTo>
                      <a:pt x="77903" y="17860"/>
                      <a:pt x="77748" y="17908"/>
                      <a:pt x="77617" y="17931"/>
                    </a:cubicBezTo>
                    <a:cubicBezTo>
                      <a:pt x="73581" y="19158"/>
                      <a:pt x="69604" y="20551"/>
                      <a:pt x="65675" y="22063"/>
                    </a:cubicBezTo>
                    <a:cubicBezTo>
                      <a:pt x="61008" y="23849"/>
                      <a:pt x="56317" y="25659"/>
                      <a:pt x="51650" y="27433"/>
                    </a:cubicBezTo>
                    <a:cubicBezTo>
                      <a:pt x="48471" y="28623"/>
                      <a:pt x="45292" y="29778"/>
                      <a:pt x="42125" y="30945"/>
                    </a:cubicBezTo>
                    <a:cubicBezTo>
                      <a:pt x="41851" y="31028"/>
                      <a:pt x="41886" y="31207"/>
                      <a:pt x="41898" y="31409"/>
                    </a:cubicBezTo>
                    <a:lnTo>
                      <a:pt x="45339" y="30064"/>
                    </a:lnTo>
                    <a:cubicBezTo>
                      <a:pt x="48018" y="29028"/>
                      <a:pt x="50649" y="27909"/>
                      <a:pt x="53352" y="26980"/>
                    </a:cubicBezTo>
                    <a:cubicBezTo>
                      <a:pt x="57305" y="25635"/>
                      <a:pt x="61258" y="24361"/>
                      <a:pt x="65139" y="22849"/>
                    </a:cubicBezTo>
                    <a:cubicBezTo>
                      <a:pt x="69092" y="21313"/>
                      <a:pt x="73045" y="19801"/>
                      <a:pt x="76986" y="18277"/>
                    </a:cubicBezTo>
                    <a:cubicBezTo>
                      <a:pt x="77319" y="18146"/>
                      <a:pt x="77689" y="18027"/>
                      <a:pt x="78046" y="17896"/>
                    </a:cubicBezTo>
                    <a:close/>
                    <a:moveTo>
                      <a:pt x="41446" y="29528"/>
                    </a:moveTo>
                    <a:cubicBezTo>
                      <a:pt x="41589" y="29230"/>
                      <a:pt x="41434" y="29159"/>
                      <a:pt x="41244" y="29099"/>
                    </a:cubicBezTo>
                    <a:cubicBezTo>
                      <a:pt x="40053" y="28671"/>
                      <a:pt x="38850" y="28218"/>
                      <a:pt x="37660" y="27754"/>
                    </a:cubicBezTo>
                    <a:cubicBezTo>
                      <a:pt x="37136" y="27563"/>
                      <a:pt x="36648" y="27302"/>
                      <a:pt x="36124" y="27123"/>
                    </a:cubicBezTo>
                    <a:cubicBezTo>
                      <a:pt x="34171" y="26432"/>
                      <a:pt x="32207" y="25789"/>
                      <a:pt x="30278" y="25099"/>
                    </a:cubicBezTo>
                    <a:cubicBezTo>
                      <a:pt x="26408" y="23682"/>
                      <a:pt x="22563" y="22218"/>
                      <a:pt x="18693" y="20777"/>
                    </a:cubicBezTo>
                    <a:cubicBezTo>
                      <a:pt x="14443" y="19182"/>
                      <a:pt x="10073" y="17872"/>
                      <a:pt x="5882" y="16110"/>
                    </a:cubicBezTo>
                    <a:cubicBezTo>
                      <a:pt x="5751" y="16050"/>
                      <a:pt x="5608" y="16003"/>
                      <a:pt x="5477" y="15955"/>
                    </a:cubicBezTo>
                    <a:cubicBezTo>
                      <a:pt x="5394" y="16205"/>
                      <a:pt x="5465" y="16324"/>
                      <a:pt x="5691" y="16407"/>
                    </a:cubicBezTo>
                    <a:cubicBezTo>
                      <a:pt x="7144" y="16919"/>
                      <a:pt x="8585" y="17455"/>
                      <a:pt x="10037" y="17979"/>
                    </a:cubicBezTo>
                    <a:cubicBezTo>
                      <a:pt x="14181" y="19479"/>
                      <a:pt x="18348" y="20967"/>
                      <a:pt x="22491" y="22491"/>
                    </a:cubicBezTo>
                    <a:cubicBezTo>
                      <a:pt x="25515" y="23611"/>
                      <a:pt x="28504" y="24766"/>
                      <a:pt x="31504" y="25885"/>
                    </a:cubicBezTo>
                    <a:cubicBezTo>
                      <a:pt x="33088" y="26468"/>
                      <a:pt x="34695" y="26968"/>
                      <a:pt x="36267" y="27552"/>
                    </a:cubicBezTo>
                    <a:cubicBezTo>
                      <a:pt x="37493" y="27992"/>
                      <a:pt x="38672" y="28552"/>
                      <a:pt x="39886" y="29028"/>
                    </a:cubicBezTo>
                    <a:cubicBezTo>
                      <a:pt x="40398" y="29218"/>
                      <a:pt x="40934" y="29361"/>
                      <a:pt x="41446" y="29528"/>
                    </a:cubicBezTo>
                    <a:close/>
                    <a:moveTo>
                      <a:pt x="53412" y="29885"/>
                    </a:moveTo>
                    <a:cubicBezTo>
                      <a:pt x="64663" y="29361"/>
                      <a:pt x="75879" y="28111"/>
                      <a:pt x="87094" y="26921"/>
                    </a:cubicBezTo>
                    <a:cubicBezTo>
                      <a:pt x="86952" y="26825"/>
                      <a:pt x="86797" y="26718"/>
                      <a:pt x="86654" y="26718"/>
                    </a:cubicBezTo>
                    <a:cubicBezTo>
                      <a:pt x="85821" y="26742"/>
                      <a:pt x="84987" y="26790"/>
                      <a:pt x="84154" y="26861"/>
                    </a:cubicBezTo>
                    <a:cubicBezTo>
                      <a:pt x="82487" y="27028"/>
                      <a:pt x="80832" y="27218"/>
                      <a:pt x="79165" y="27373"/>
                    </a:cubicBezTo>
                    <a:cubicBezTo>
                      <a:pt x="76796" y="27599"/>
                      <a:pt x="74414" y="27790"/>
                      <a:pt x="72045" y="28028"/>
                    </a:cubicBezTo>
                    <a:cubicBezTo>
                      <a:pt x="69187" y="28325"/>
                      <a:pt x="66354" y="28706"/>
                      <a:pt x="63508" y="28980"/>
                    </a:cubicBezTo>
                    <a:cubicBezTo>
                      <a:pt x="60282" y="29290"/>
                      <a:pt x="57043" y="29528"/>
                      <a:pt x="53817" y="29814"/>
                    </a:cubicBezTo>
                    <a:cubicBezTo>
                      <a:pt x="53686" y="29838"/>
                      <a:pt x="53555" y="29873"/>
                      <a:pt x="53412" y="29885"/>
                    </a:cubicBezTo>
                    <a:close/>
                    <a:moveTo>
                      <a:pt x="9930" y="54995"/>
                    </a:moveTo>
                    <a:cubicBezTo>
                      <a:pt x="9930" y="54698"/>
                      <a:pt x="9918" y="54400"/>
                      <a:pt x="9930" y="54114"/>
                    </a:cubicBezTo>
                    <a:cubicBezTo>
                      <a:pt x="10037" y="52019"/>
                      <a:pt x="10287" y="49935"/>
                      <a:pt x="10990" y="47923"/>
                    </a:cubicBezTo>
                    <a:cubicBezTo>
                      <a:pt x="11204" y="47268"/>
                      <a:pt x="11061" y="46840"/>
                      <a:pt x="10597" y="46399"/>
                    </a:cubicBezTo>
                    <a:cubicBezTo>
                      <a:pt x="10394" y="46209"/>
                      <a:pt x="10287" y="46221"/>
                      <a:pt x="10216" y="46482"/>
                    </a:cubicBezTo>
                    <a:cubicBezTo>
                      <a:pt x="10037" y="47030"/>
                      <a:pt x="9823" y="47578"/>
                      <a:pt x="9704" y="48149"/>
                    </a:cubicBezTo>
                    <a:cubicBezTo>
                      <a:pt x="9275" y="50042"/>
                      <a:pt x="9061" y="51947"/>
                      <a:pt x="9061" y="53876"/>
                    </a:cubicBezTo>
                    <a:cubicBezTo>
                      <a:pt x="9061" y="54757"/>
                      <a:pt x="9049" y="54757"/>
                      <a:pt x="9894" y="55007"/>
                    </a:cubicBezTo>
                    <a:cubicBezTo>
                      <a:pt x="9894" y="54995"/>
                      <a:pt x="9918" y="54995"/>
                      <a:pt x="9930" y="54995"/>
                    </a:cubicBezTo>
                    <a:close/>
                    <a:moveTo>
                      <a:pt x="42017" y="28826"/>
                    </a:moveTo>
                    <a:cubicBezTo>
                      <a:pt x="49983" y="26063"/>
                      <a:pt x="57912" y="23289"/>
                      <a:pt x="65782" y="20336"/>
                    </a:cubicBezTo>
                    <a:cubicBezTo>
                      <a:pt x="65651" y="20313"/>
                      <a:pt x="65532" y="20348"/>
                      <a:pt x="65413" y="20396"/>
                    </a:cubicBezTo>
                    <a:cubicBezTo>
                      <a:pt x="62853" y="21253"/>
                      <a:pt x="60282" y="22087"/>
                      <a:pt x="57734" y="22980"/>
                    </a:cubicBezTo>
                    <a:cubicBezTo>
                      <a:pt x="52638" y="24766"/>
                      <a:pt x="47554" y="26551"/>
                      <a:pt x="42387" y="28064"/>
                    </a:cubicBezTo>
                    <a:cubicBezTo>
                      <a:pt x="41922" y="28206"/>
                      <a:pt x="41946" y="28206"/>
                      <a:pt x="42017" y="28826"/>
                    </a:cubicBezTo>
                    <a:close/>
                    <a:moveTo>
                      <a:pt x="4167" y="32540"/>
                    </a:moveTo>
                    <a:cubicBezTo>
                      <a:pt x="3989" y="32933"/>
                      <a:pt x="4108" y="33207"/>
                      <a:pt x="4346" y="33469"/>
                    </a:cubicBezTo>
                    <a:cubicBezTo>
                      <a:pt x="4894" y="34112"/>
                      <a:pt x="5418" y="34779"/>
                      <a:pt x="5953" y="35434"/>
                    </a:cubicBezTo>
                    <a:cubicBezTo>
                      <a:pt x="7120" y="36898"/>
                      <a:pt x="8251" y="38351"/>
                      <a:pt x="9418" y="39803"/>
                    </a:cubicBezTo>
                    <a:cubicBezTo>
                      <a:pt x="11109" y="41851"/>
                      <a:pt x="12871" y="43815"/>
                      <a:pt x="14478" y="45911"/>
                    </a:cubicBezTo>
                    <a:cubicBezTo>
                      <a:pt x="15883" y="47745"/>
                      <a:pt x="17133" y="49709"/>
                      <a:pt x="18443" y="51602"/>
                    </a:cubicBezTo>
                    <a:cubicBezTo>
                      <a:pt x="18526" y="51733"/>
                      <a:pt x="18634" y="51864"/>
                      <a:pt x="18741" y="52007"/>
                    </a:cubicBezTo>
                    <a:lnTo>
                      <a:pt x="18872" y="51959"/>
                    </a:lnTo>
                    <a:cubicBezTo>
                      <a:pt x="18848" y="51793"/>
                      <a:pt x="18848" y="51602"/>
                      <a:pt x="18753" y="51471"/>
                    </a:cubicBezTo>
                    <a:cubicBezTo>
                      <a:pt x="18348" y="50852"/>
                      <a:pt x="17919" y="50257"/>
                      <a:pt x="17491" y="49685"/>
                    </a:cubicBezTo>
                    <a:cubicBezTo>
                      <a:pt x="16252" y="47971"/>
                      <a:pt x="15062" y="46209"/>
                      <a:pt x="13764" y="44542"/>
                    </a:cubicBezTo>
                    <a:cubicBezTo>
                      <a:pt x="11133" y="41184"/>
                      <a:pt x="8430" y="37874"/>
                      <a:pt x="5751" y="34541"/>
                    </a:cubicBezTo>
                    <a:cubicBezTo>
                      <a:pt x="5215" y="33910"/>
                      <a:pt x="4703" y="33219"/>
                      <a:pt x="4167" y="32540"/>
                    </a:cubicBezTo>
                    <a:close/>
                    <a:moveTo>
                      <a:pt x="68616" y="47483"/>
                    </a:moveTo>
                    <a:cubicBezTo>
                      <a:pt x="68271" y="47518"/>
                      <a:pt x="67961" y="47578"/>
                      <a:pt x="67628" y="47590"/>
                    </a:cubicBezTo>
                    <a:cubicBezTo>
                      <a:pt x="67152" y="47625"/>
                      <a:pt x="66747" y="47804"/>
                      <a:pt x="66330" y="48042"/>
                    </a:cubicBezTo>
                    <a:cubicBezTo>
                      <a:pt x="64115" y="49316"/>
                      <a:pt x="61877" y="50590"/>
                      <a:pt x="59639" y="51816"/>
                    </a:cubicBezTo>
                    <a:cubicBezTo>
                      <a:pt x="58174" y="52626"/>
                      <a:pt x="56674" y="53305"/>
                      <a:pt x="55245" y="54138"/>
                    </a:cubicBezTo>
                    <a:cubicBezTo>
                      <a:pt x="52459" y="55769"/>
                      <a:pt x="49721" y="57448"/>
                      <a:pt x="46970" y="59103"/>
                    </a:cubicBezTo>
                    <a:cubicBezTo>
                      <a:pt x="46911" y="59127"/>
                      <a:pt x="46863" y="59175"/>
                      <a:pt x="46816" y="59198"/>
                    </a:cubicBezTo>
                    <a:cubicBezTo>
                      <a:pt x="54067" y="55305"/>
                      <a:pt x="61234" y="51209"/>
                      <a:pt x="68616" y="47483"/>
                    </a:cubicBezTo>
                    <a:close/>
                    <a:moveTo>
                      <a:pt x="5882" y="33433"/>
                    </a:moveTo>
                    <a:cubicBezTo>
                      <a:pt x="5846" y="33457"/>
                      <a:pt x="5822" y="33493"/>
                      <a:pt x="5787" y="33505"/>
                    </a:cubicBezTo>
                    <a:cubicBezTo>
                      <a:pt x="6144" y="33921"/>
                      <a:pt x="6537" y="34338"/>
                      <a:pt x="6882" y="34767"/>
                    </a:cubicBezTo>
                    <a:cubicBezTo>
                      <a:pt x="9418" y="37922"/>
                      <a:pt x="11966" y="41077"/>
                      <a:pt x="14478" y="44256"/>
                    </a:cubicBezTo>
                    <a:cubicBezTo>
                      <a:pt x="15514" y="45554"/>
                      <a:pt x="16443" y="46911"/>
                      <a:pt x="17431" y="48233"/>
                    </a:cubicBezTo>
                    <a:cubicBezTo>
                      <a:pt x="17491" y="48316"/>
                      <a:pt x="17610" y="48459"/>
                      <a:pt x="17633" y="48447"/>
                    </a:cubicBezTo>
                    <a:cubicBezTo>
                      <a:pt x="17872" y="48292"/>
                      <a:pt x="17919" y="48530"/>
                      <a:pt x="17991" y="48638"/>
                    </a:cubicBezTo>
                    <a:lnTo>
                      <a:pt x="19193" y="50197"/>
                    </a:lnTo>
                    <a:cubicBezTo>
                      <a:pt x="19229" y="50185"/>
                      <a:pt x="19276" y="50162"/>
                      <a:pt x="19300" y="50138"/>
                    </a:cubicBezTo>
                    <a:cubicBezTo>
                      <a:pt x="19241" y="49995"/>
                      <a:pt x="19217" y="49840"/>
                      <a:pt x="19122" y="49709"/>
                    </a:cubicBezTo>
                    <a:cubicBezTo>
                      <a:pt x="18336" y="48614"/>
                      <a:pt x="17550" y="47495"/>
                      <a:pt x="16740" y="46399"/>
                    </a:cubicBezTo>
                    <a:cubicBezTo>
                      <a:pt x="15621" y="44887"/>
                      <a:pt x="14514" y="43351"/>
                      <a:pt x="13347" y="41851"/>
                    </a:cubicBezTo>
                    <a:cubicBezTo>
                      <a:pt x="11907" y="39958"/>
                      <a:pt x="10442" y="38112"/>
                      <a:pt x="8989" y="36243"/>
                    </a:cubicBezTo>
                    <a:cubicBezTo>
                      <a:pt x="8751" y="35922"/>
                      <a:pt x="8513" y="35600"/>
                      <a:pt x="8287" y="35267"/>
                    </a:cubicBezTo>
                    <a:cubicBezTo>
                      <a:pt x="8263" y="35291"/>
                      <a:pt x="8227" y="35314"/>
                      <a:pt x="8204" y="35326"/>
                    </a:cubicBezTo>
                    <a:cubicBezTo>
                      <a:pt x="8859" y="36315"/>
                      <a:pt x="9466" y="37350"/>
                      <a:pt x="10180" y="38291"/>
                    </a:cubicBezTo>
                    <a:cubicBezTo>
                      <a:pt x="11752" y="40351"/>
                      <a:pt x="13395" y="42351"/>
                      <a:pt x="15002" y="44375"/>
                    </a:cubicBezTo>
                    <a:cubicBezTo>
                      <a:pt x="15074" y="44482"/>
                      <a:pt x="15133" y="44589"/>
                      <a:pt x="15205" y="44708"/>
                    </a:cubicBezTo>
                    <a:cubicBezTo>
                      <a:pt x="15181" y="44744"/>
                      <a:pt x="15145" y="44756"/>
                      <a:pt x="15121" y="44780"/>
                    </a:cubicBezTo>
                    <a:cubicBezTo>
                      <a:pt x="15026" y="44697"/>
                      <a:pt x="14943" y="44589"/>
                      <a:pt x="14871" y="44506"/>
                    </a:cubicBezTo>
                    <a:lnTo>
                      <a:pt x="11252" y="39946"/>
                    </a:lnTo>
                    <a:cubicBezTo>
                      <a:pt x="9656" y="37958"/>
                      <a:pt x="8061" y="35969"/>
                      <a:pt x="6477" y="33993"/>
                    </a:cubicBezTo>
                    <a:cubicBezTo>
                      <a:pt x="6311" y="33767"/>
                      <a:pt x="6084" y="33612"/>
                      <a:pt x="5882" y="33433"/>
                    </a:cubicBezTo>
                    <a:close/>
                    <a:moveTo>
                      <a:pt x="65294" y="43649"/>
                    </a:moveTo>
                    <a:cubicBezTo>
                      <a:pt x="71652" y="42756"/>
                      <a:pt x="78022" y="41863"/>
                      <a:pt x="84368" y="40970"/>
                    </a:cubicBezTo>
                    <a:lnTo>
                      <a:pt x="84368" y="40517"/>
                    </a:lnTo>
                    <a:cubicBezTo>
                      <a:pt x="77974" y="41315"/>
                      <a:pt x="71604" y="42303"/>
                      <a:pt x="65294" y="43649"/>
                    </a:cubicBezTo>
                    <a:close/>
                    <a:moveTo>
                      <a:pt x="18741" y="50721"/>
                    </a:moveTo>
                    <a:cubicBezTo>
                      <a:pt x="18645" y="50495"/>
                      <a:pt x="18634" y="50316"/>
                      <a:pt x="18526" y="50185"/>
                    </a:cubicBezTo>
                    <a:cubicBezTo>
                      <a:pt x="17502" y="48745"/>
                      <a:pt x="16502" y="47268"/>
                      <a:pt x="15431" y="45851"/>
                    </a:cubicBezTo>
                    <a:cubicBezTo>
                      <a:pt x="14395" y="44482"/>
                      <a:pt x="13288" y="43173"/>
                      <a:pt x="12216" y="41827"/>
                    </a:cubicBezTo>
                    <a:cubicBezTo>
                      <a:pt x="10716" y="39898"/>
                      <a:pt x="9228" y="37981"/>
                      <a:pt x="7716" y="36065"/>
                    </a:cubicBezTo>
                    <a:cubicBezTo>
                      <a:pt x="6977" y="35136"/>
                      <a:pt x="6227" y="34243"/>
                      <a:pt x="5465" y="33350"/>
                    </a:cubicBezTo>
                    <a:cubicBezTo>
                      <a:pt x="5239" y="33100"/>
                      <a:pt x="4977" y="32874"/>
                      <a:pt x="4715" y="32659"/>
                    </a:cubicBezTo>
                    <a:lnTo>
                      <a:pt x="4632" y="32743"/>
                    </a:lnTo>
                    <a:cubicBezTo>
                      <a:pt x="5453" y="33790"/>
                      <a:pt x="6263" y="34826"/>
                      <a:pt x="7096" y="35850"/>
                    </a:cubicBezTo>
                    <a:cubicBezTo>
                      <a:pt x="8930" y="38160"/>
                      <a:pt x="10752" y="40494"/>
                      <a:pt x="12621" y="42768"/>
                    </a:cubicBezTo>
                    <a:cubicBezTo>
                      <a:pt x="14264" y="44768"/>
                      <a:pt x="15871" y="46780"/>
                      <a:pt x="17300" y="48935"/>
                    </a:cubicBezTo>
                    <a:cubicBezTo>
                      <a:pt x="17812" y="49721"/>
                      <a:pt x="18384" y="50495"/>
                      <a:pt x="18931" y="51305"/>
                    </a:cubicBezTo>
                    <a:cubicBezTo>
                      <a:pt x="19098" y="50888"/>
                      <a:pt x="19062" y="50828"/>
                      <a:pt x="18741" y="50721"/>
                    </a:cubicBezTo>
                    <a:close/>
                    <a:moveTo>
                      <a:pt x="8918" y="46733"/>
                    </a:moveTo>
                    <a:cubicBezTo>
                      <a:pt x="8906" y="46733"/>
                      <a:pt x="8870" y="46721"/>
                      <a:pt x="8859" y="46721"/>
                    </a:cubicBezTo>
                    <a:cubicBezTo>
                      <a:pt x="8692" y="47268"/>
                      <a:pt x="8561" y="47828"/>
                      <a:pt x="8370" y="48387"/>
                    </a:cubicBezTo>
                    <a:cubicBezTo>
                      <a:pt x="8108" y="49114"/>
                      <a:pt x="8168" y="49935"/>
                      <a:pt x="7668" y="50590"/>
                    </a:cubicBezTo>
                    <a:cubicBezTo>
                      <a:pt x="7620" y="51745"/>
                      <a:pt x="7561" y="52912"/>
                      <a:pt x="7537" y="54055"/>
                    </a:cubicBezTo>
                    <a:cubicBezTo>
                      <a:pt x="7537" y="54114"/>
                      <a:pt x="7620" y="54186"/>
                      <a:pt x="7668" y="54257"/>
                    </a:cubicBezTo>
                    <a:cubicBezTo>
                      <a:pt x="7692" y="54245"/>
                      <a:pt x="7716" y="54233"/>
                      <a:pt x="7739" y="54233"/>
                    </a:cubicBezTo>
                    <a:lnTo>
                      <a:pt x="7739" y="52614"/>
                    </a:lnTo>
                    <a:cubicBezTo>
                      <a:pt x="7799" y="53114"/>
                      <a:pt x="7811" y="53626"/>
                      <a:pt x="7858" y="54126"/>
                    </a:cubicBezTo>
                    <a:cubicBezTo>
                      <a:pt x="7870" y="54233"/>
                      <a:pt x="7977" y="54317"/>
                      <a:pt x="8049" y="54412"/>
                    </a:cubicBezTo>
                    <a:cubicBezTo>
                      <a:pt x="8085" y="54400"/>
                      <a:pt x="8097" y="54364"/>
                      <a:pt x="8132" y="54353"/>
                    </a:cubicBezTo>
                    <a:cubicBezTo>
                      <a:pt x="8085" y="53876"/>
                      <a:pt x="8037" y="53400"/>
                      <a:pt x="7989" y="52912"/>
                    </a:cubicBezTo>
                    <a:cubicBezTo>
                      <a:pt x="8085" y="53186"/>
                      <a:pt x="8108" y="53471"/>
                      <a:pt x="8144" y="53757"/>
                    </a:cubicBezTo>
                    <a:cubicBezTo>
                      <a:pt x="8227" y="54424"/>
                      <a:pt x="8227" y="54424"/>
                      <a:pt x="8454" y="54436"/>
                    </a:cubicBezTo>
                    <a:cubicBezTo>
                      <a:pt x="8430" y="53948"/>
                      <a:pt x="8394" y="53460"/>
                      <a:pt x="8382" y="52971"/>
                    </a:cubicBezTo>
                    <a:cubicBezTo>
                      <a:pt x="8561" y="53483"/>
                      <a:pt x="8406" y="54067"/>
                      <a:pt x="8680" y="54591"/>
                    </a:cubicBezTo>
                    <a:cubicBezTo>
                      <a:pt x="8728" y="51745"/>
                      <a:pt x="8966" y="48971"/>
                      <a:pt x="9918" y="46256"/>
                    </a:cubicBezTo>
                    <a:cubicBezTo>
                      <a:pt x="9275" y="47530"/>
                      <a:pt x="9109" y="48947"/>
                      <a:pt x="8811" y="50316"/>
                    </a:cubicBezTo>
                    <a:cubicBezTo>
                      <a:pt x="8787" y="50185"/>
                      <a:pt x="8787" y="50054"/>
                      <a:pt x="8799" y="49935"/>
                    </a:cubicBezTo>
                    <a:cubicBezTo>
                      <a:pt x="9085" y="48745"/>
                      <a:pt x="9359" y="47566"/>
                      <a:pt x="9632" y="46387"/>
                    </a:cubicBezTo>
                    <a:cubicBezTo>
                      <a:pt x="9644" y="46316"/>
                      <a:pt x="9621" y="46221"/>
                      <a:pt x="9597" y="46137"/>
                    </a:cubicBezTo>
                    <a:cubicBezTo>
                      <a:pt x="9573" y="46137"/>
                      <a:pt x="9525" y="46149"/>
                      <a:pt x="9501" y="46149"/>
                    </a:cubicBezTo>
                    <a:cubicBezTo>
                      <a:pt x="8966" y="47471"/>
                      <a:pt x="8811" y="48888"/>
                      <a:pt x="8585" y="50269"/>
                    </a:cubicBezTo>
                    <a:cubicBezTo>
                      <a:pt x="8549" y="50257"/>
                      <a:pt x="8501" y="50257"/>
                      <a:pt x="8442" y="50245"/>
                    </a:cubicBezTo>
                    <a:cubicBezTo>
                      <a:pt x="8632" y="49138"/>
                      <a:pt x="8823" y="48030"/>
                      <a:pt x="9037" y="46923"/>
                    </a:cubicBezTo>
                    <a:cubicBezTo>
                      <a:pt x="9025" y="46923"/>
                      <a:pt x="9001" y="46923"/>
                      <a:pt x="9001" y="46911"/>
                    </a:cubicBezTo>
                    <a:cubicBezTo>
                      <a:pt x="8728" y="47995"/>
                      <a:pt x="8442" y="49102"/>
                      <a:pt x="8156" y="50185"/>
                    </a:cubicBezTo>
                    <a:cubicBezTo>
                      <a:pt x="8132" y="50173"/>
                      <a:pt x="8085" y="50173"/>
                      <a:pt x="8049" y="50150"/>
                    </a:cubicBezTo>
                    <a:cubicBezTo>
                      <a:pt x="8347" y="49007"/>
                      <a:pt x="8632" y="47876"/>
                      <a:pt x="8918" y="46733"/>
                    </a:cubicBezTo>
                    <a:close/>
                    <a:moveTo>
                      <a:pt x="62722" y="48328"/>
                    </a:moveTo>
                    <a:cubicBezTo>
                      <a:pt x="62091" y="48352"/>
                      <a:pt x="61710" y="48459"/>
                      <a:pt x="61186" y="48757"/>
                    </a:cubicBezTo>
                    <a:cubicBezTo>
                      <a:pt x="55471" y="52102"/>
                      <a:pt x="49756" y="55472"/>
                      <a:pt x="44053" y="58817"/>
                    </a:cubicBezTo>
                    <a:cubicBezTo>
                      <a:pt x="43970" y="58865"/>
                      <a:pt x="43911" y="58948"/>
                      <a:pt x="43851" y="59008"/>
                    </a:cubicBezTo>
                    <a:lnTo>
                      <a:pt x="43887" y="59055"/>
                    </a:lnTo>
                    <a:cubicBezTo>
                      <a:pt x="50173" y="55484"/>
                      <a:pt x="56448" y="51900"/>
                      <a:pt x="62722" y="48328"/>
                    </a:cubicBezTo>
                    <a:close/>
                    <a:moveTo>
                      <a:pt x="19681" y="50185"/>
                    </a:moveTo>
                    <a:cubicBezTo>
                      <a:pt x="19693" y="50233"/>
                      <a:pt x="19693" y="50257"/>
                      <a:pt x="19705" y="50304"/>
                    </a:cubicBezTo>
                    <a:cubicBezTo>
                      <a:pt x="19836" y="50269"/>
                      <a:pt x="19979" y="50257"/>
                      <a:pt x="20110" y="50233"/>
                    </a:cubicBezTo>
                    <a:cubicBezTo>
                      <a:pt x="21170" y="50007"/>
                      <a:pt x="22205" y="49757"/>
                      <a:pt x="23277" y="49578"/>
                    </a:cubicBezTo>
                    <a:cubicBezTo>
                      <a:pt x="25099" y="49280"/>
                      <a:pt x="26908" y="49090"/>
                      <a:pt x="28730" y="48768"/>
                    </a:cubicBezTo>
                    <a:cubicBezTo>
                      <a:pt x="32683" y="48090"/>
                      <a:pt x="36624" y="47340"/>
                      <a:pt x="40577" y="46625"/>
                    </a:cubicBezTo>
                    <a:cubicBezTo>
                      <a:pt x="41363" y="46482"/>
                      <a:pt x="42148" y="46304"/>
                      <a:pt x="42934" y="46137"/>
                    </a:cubicBezTo>
                    <a:cubicBezTo>
                      <a:pt x="42815" y="46090"/>
                      <a:pt x="42696" y="46113"/>
                      <a:pt x="42601" y="46125"/>
                    </a:cubicBezTo>
                    <a:cubicBezTo>
                      <a:pt x="40589" y="46471"/>
                      <a:pt x="38577" y="46828"/>
                      <a:pt x="36552" y="47137"/>
                    </a:cubicBezTo>
                    <a:cubicBezTo>
                      <a:pt x="33921" y="47542"/>
                      <a:pt x="31254" y="47804"/>
                      <a:pt x="28647" y="48387"/>
                    </a:cubicBezTo>
                    <a:cubicBezTo>
                      <a:pt x="25789" y="49007"/>
                      <a:pt x="22920" y="49519"/>
                      <a:pt x="20050" y="50078"/>
                    </a:cubicBezTo>
                    <a:cubicBezTo>
                      <a:pt x="19919" y="50078"/>
                      <a:pt x="19788" y="50138"/>
                      <a:pt x="19681" y="50185"/>
                    </a:cubicBezTo>
                    <a:close/>
                    <a:moveTo>
                      <a:pt x="58793" y="49054"/>
                    </a:moveTo>
                    <a:cubicBezTo>
                      <a:pt x="58770" y="49042"/>
                      <a:pt x="58770" y="49019"/>
                      <a:pt x="58758" y="49007"/>
                    </a:cubicBezTo>
                    <a:cubicBezTo>
                      <a:pt x="58627" y="49042"/>
                      <a:pt x="58472" y="49054"/>
                      <a:pt x="58353" y="49114"/>
                    </a:cubicBezTo>
                    <a:cubicBezTo>
                      <a:pt x="57472" y="49578"/>
                      <a:pt x="56603" y="50019"/>
                      <a:pt x="55745" y="50519"/>
                    </a:cubicBezTo>
                    <a:cubicBezTo>
                      <a:pt x="52078" y="52614"/>
                      <a:pt x="48411" y="54710"/>
                      <a:pt x="44756" y="56805"/>
                    </a:cubicBezTo>
                    <a:cubicBezTo>
                      <a:pt x="44434" y="56984"/>
                      <a:pt x="44280" y="57258"/>
                      <a:pt x="44268" y="57686"/>
                    </a:cubicBezTo>
                    <a:cubicBezTo>
                      <a:pt x="45994" y="56710"/>
                      <a:pt x="47732" y="55781"/>
                      <a:pt x="49423" y="54769"/>
                    </a:cubicBezTo>
                    <a:cubicBezTo>
                      <a:pt x="51864" y="53293"/>
                      <a:pt x="54281" y="51757"/>
                      <a:pt x="56710" y="50257"/>
                    </a:cubicBezTo>
                    <a:cubicBezTo>
                      <a:pt x="57388" y="49840"/>
                      <a:pt x="58103" y="49459"/>
                      <a:pt x="58793" y="49054"/>
                    </a:cubicBezTo>
                    <a:close/>
                    <a:moveTo>
                      <a:pt x="18336" y="52150"/>
                    </a:moveTo>
                    <a:cubicBezTo>
                      <a:pt x="18372" y="52138"/>
                      <a:pt x="18407" y="52114"/>
                      <a:pt x="18443" y="52102"/>
                    </a:cubicBezTo>
                    <a:cubicBezTo>
                      <a:pt x="18407" y="52031"/>
                      <a:pt x="18395" y="51959"/>
                      <a:pt x="18372" y="51900"/>
                    </a:cubicBezTo>
                    <a:cubicBezTo>
                      <a:pt x="18205" y="51626"/>
                      <a:pt x="18026" y="51376"/>
                      <a:pt x="17848" y="51126"/>
                    </a:cubicBezTo>
                    <a:cubicBezTo>
                      <a:pt x="15990" y="48411"/>
                      <a:pt x="14157" y="45697"/>
                      <a:pt x="12014" y="43196"/>
                    </a:cubicBezTo>
                    <a:cubicBezTo>
                      <a:pt x="10513" y="41434"/>
                      <a:pt x="9037" y="39636"/>
                      <a:pt x="7561" y="37839"/>
                    </a:cubicBezTo>
                    <a:cubicBezTo>
                      <a:pt x="6442" y="36469"/>
                      <a:pt x="5346" y="35064"/>
                      <a:pt x="4239" y="33671"/>
                    </a:cubicBezTo>
                    <a:cubicBezTo>
                      <a:pt x="4179" y="33588"/>
                      <a:pt x="4156" y="33517"/>
                      <a:pt x="4108" y="33445"/>
                    </a:cubicBezTo>
                    <a:cubicBezTo>
                      <a:pt x="4060" y="33469"/>
                      <a:pt x="4001" y="33505"/>
                      <a:pt x="3965" y="33529"/>
                    </a:cubicBezTo>
                    <a:cubicBezTo>
                      <a:pt x="4025" y="33731"/>
                      <a:pt x="4025" y="33969"/>
                      <a:pt x="4144" y="34112"/>
                    </a:cubicBezTo>
                    <a:cubicBezTo>
                      <a:pt x="5310" y="35541"/>
                      <a:pt x="6489" y="37005"/>
                      <a:pt x="7716" y="38386"/>
                    </a:cubicBezTo>
                    <a:cubicBezTo>
                      <a:pt x="11014" y="42089"/>
                      <a:pt x="13978" y="46066"/>
                      <a:pt x="16895" y="50078"/>
                    </a:cubicBezTo>
                    <a:cubicBezTo>
                      <a:pt x="17383" y="50757"/>
                      <a:pt x="17860" y="51447"/>
                      <a:pt x="18336" y="52150"/>
                    </a:cubicBezTo>
                    <a:close/>
                    <a:moveTo>
                      <a:pt x="20348" y="47745"/>
                    </a:moveTo>
                    <a:cubicBezTo>
                      <a:pt x="29349" y="45851"/>
                      <a:pt x="38446" y="44458"/>
                      <a:pt x="47518" y="43042"/>
                    </a:cubicBezTo>
                    <a:cubicBezTo>
                      <a:pt x="47387" y="43030"/>
                      <a:pt x="47268" y="43030"/>
                      <a:pt x="47149" y="43042"/>
                    </a:cubicBezTo>
                    <a:cubicBezTo>
                      <a:pt x="45661" y="43232"/>
                      <a:pt x="44184" y="43446"/>
                      <a:pt x="42696" y="43649"/>
                    </a:cubicBezTo>
                    <a:cubicBezTo>
                      <a:pt x="40553" y="43946"/>
                      <a:pt x="38398" y="44220"/>
                      <a:pt x="36255" y="44542"/>
                    </a:cubicBezTo>
                    <a:cubicBezTo>
                      <a:pt x="35040" y="44744"/>
                      <a:pt x="33814" y="45042"/>
                      <a:pt x="32611" y="45280"/>
                    </a:cubicBezTo>
                    <a:cubicBezTo>
                      <a:pt x="28682" y="46006"/>
                      <a:pt x="24718" y="46613"/>
                      <a:pt x="20765" y="47256"/>
                    </a:cubicBezTo>
                    <a:cubicBezTo>
                      <a:pt x="20431" y="47304"/>
                      <a:pt x="20312" y="47399"/>
                      <a:pt x="20348" y="47745"/>
                    </a:cubicBezTo>
                    <a:close/>
                    <a:moveTo>
                      <a:pt x="67461" y="39601"/>
                    </a:moveTo>
                    <a:cubicBezTo>
                      <a:pt x="73093" y="38982"/>
                      <a:pt x="78689" y="38089"/>
                      <a:pt x="84285" y="37124"/>
                    </a:cubicBezTo>
                    <a:cubicBezTo>
                      <a:pt x="84273" y="37005"/>
                      <a:pt x="84249" y="36898"/>
                      <a:pt x="84237" y="36719"/>
                    </a:cubicBezTo>
                    <a:cubicBezTo>
                      <a:pt x="78629" y="37696"/>
                      <a:pt x="73045" y="38648"/>
                      <a:pt x="67461" y="39601"/>
                    </a:cubicBezTo>
                    <a:close/>
                    <a:moveTo>
                      <a:pt x="18562" y="53269"/>
                    </a:moveTo>
                    <a:cubicBezTo>
                      <a:pt x="18598" y="53245"/>
                      <a:pt x="18634" y="53233"/>
                      <a:pt x="18681" y="53221"/>
                    </a:cubicBezTo>
                    <a:cubicBezTo>
                      <a:pt x="18622" y="53079"/>
                      <a:pt x="18586" y="52912"/>
                      <a:pt x="18514" y="52793"/>
                    </a:cubicBezTo>
                    <a:cubicBezTo>
                      <a:pt x="18050" y="52126"/>
                      <a:pt x="17574" y="51471"/>
                      <a:pt x="17086" y="50816"/>
                    </a:cubicBezTo>
                    <a:cubicBezTo>
                      <a:pt x="14824" y="47804"/>
                      <a:pt x="12621" y="44756"/>
                      <a:pt x="10287" y="41803"/>
                    </a:cubicBezTo>
                    <a:cubicBezTo>
                      <a:pt x="8299" y="39303"/>
                      <a:pt x="6192" y="36922"/>
                      <a:pt x="4156" y="34505"/>
                    </a:cubicBezTo>
                    <a:lnTo>
                      <a:pt x="4013" y="34362"/>
                    </a:lnTo>
                    <a:cubicBezTo>
                      <a:pt x="4048" y="34541"/>
                      <a:pt x="4120" y="34695"/>
                      <a:pt x="4227" y="34826"/>
                    </a:cubicBezTo>
                    <a:cubicBezTo>
                      <a:pt x="6334" y="37434"/>
                      <a:pt x="8454" y="40041"/>
                      <a:pt x="10549" y="42661"/>
                    </a:cubicBezTo>
                    <a:cubicBezTo>
                      <a:pt x="12311" y="44839"/>
                      <a:pt x="14062" y="47042"/>
                      <a:pt x="15776" y="49280"/>
                    </a:cubicBezTo>
                    <a:cubicBezTo>
                      <a:pt x="16740" y="50554"/>
                      <a:pt x="17633" y="51924"/>
                      <a:pt x="18562" y="53269"/>
                    </a:cubicBezTo>
                    <a:close/>
                    <a:moveTo>
                      <a:pt x="57400" y="49292"/>
                    </a:moveTo>
                    <a:cubicBezTo>
                      <a:pt x="57400" y="49280"/>
                      <a:pt x="57388" y="49245"/>
                      <a:pt x="57388" y="49233"/>
                    </a:cubicBezTo>
                    <a:cubicBezTo>
                      <a:pt x="57019" y="49340"/>
                      <a:pt x="56614" y="49388"/>
                      <a:pt x="56269" y="49542"/>
                    </a:cubicBezTo>
                    <a:cubicBezTo>
                      <a:pt x="55198" y="50102"/>
                      <a:pt x="54150" y="50673"/>
                      <a:pt x="53102" y="51293"/>
                    </a:cubicBezTo>
                    <a:cubicBezTo>
                      <a:pt x="50554" y="52781"/>
                      <a:pt x="48102" y="54412"/>
                      <a:pt x="45435" y="55698"/>
                    </a:cubicBezTo>
                    <a:cubicBezTo>
                      <a:pt x="45184" y="55817"/>
                      <a:pt x="45018" y="56115"/>
                      <a:pt x="44815" y="56317"/>
                    </a:cubicBezTo>
                    <a:cubicBezTo>
                      <a:pt x="44839" y="56365"/>
                      <a:pt x="44887" y="56412"/>
                      <a:pt x="44923" y="56436"/>
                    </a:cubicBezTo>
                    <a:cubicBezTo>
                      <a:pt x="49090" y="54055"/>
                      <a:pt x="53233" y="51674"/>
                      <a:pt x="57400" y="49292"/>
                    </a:cubicBezTo>
                    <a:close/>
                    <a:moveTo>
                      <a:pt x="75676" y="28992"/>
                    </a:moveTo>
                    <a:lnTo>
                      <a:pt x="75414" y="28992"/>
                    </a:lnTo>
                    <a:cubicBezTo>
                      <a:pt x="74129" y="29064"/>
                      <a:pt x="72843" y="29123"/>
                      <a:pt x="71557" y="29218"/>
                    </a:cubicBezTo>
                    <a:cubicBezTo>
                      <a:pt x="69295" y="29385"/>
                      <a:pt x="67044" y="29564"/>
                      <a:pt x="64782" y="29742"/>
                    </a:cubicBezTo>
                    <a:cubicBezTo>
                      <a:pt x="62841" y="29885"/>
                      <a:pt x="60901" y="30052"/>
                      <a:pt x="58948" y="30183"/>
                    </a:cubicBezTo>
                    <a:cubicBezTo>
                      <a:pt x="58650" y="30195"/>
                      <a:pt x="58341" y="30040"/>
                      <a:pt x="58043" y="30064"/>
                    </a:cubicBezTo>
                    <a:cubicBezTo>
                      <a:pt x="56150" y="30171"/>
                      <a:pt x="54269" y="30290"/>
                      <a:pt x="52376" y="30421"/>
                    </a:cubicBezTo>
                    <a:cubicBezTo>
                      <a:pt x="52090" y="30433"/>
                      <a:pt x="51816" y="30564"/>
                      <a:pt x="51554" y="30659"/>
                    </a:cubicBezTo>
                    <a:cubicBezTo>
                      <a:pt x="52995" y="30540"/>
                      <a:pt x="54412" y="30350"/>
                      <a:pt x="55841" y="30350"/>
                    </a:cubicBezTo>
                    <a:cubicBezTo>
                      <a:pt x="55841" y="30373"/>
                      <a:pt x="55841" y="30421"/>
                      <a:pt x="55852" y="30445"/>
                    </a:cubicBezTo>
                    <a:cubicBezTo>
                      <a:pt x="54459" y="30588"/>
                      <a:pt x="53066" y="30731"/>
                      <a:pt x="51685" y="30862"/>
                    </a:cubicBezTo>
                    <a:cubicBezTo>
                      <a:pt x="51685" y="30909"/>
                      <a:pt x="51685" y="30945"/>
                      <a:pt x="51709" y="30992"/>
                    </a:cubicBezTo>
                    <a:cubicBezTo>
                      <a:pt x="59651" y="30314"/>
                      <a:pt x="67616" y="29659"/>
                      <a:pt x="75676" y="28992"/>
                    </a:cubicBezTo>
                    <a:close/>
                    <a:moveTo>
                      <a:pt x="3144" y="26801"/>
                    </a:moveTo>
                    <a:cubicBezTo>
                      <a:pt x="3120" y="26825"/>
                      <a:pt x="3096" y="26825"/>
                      <a:pt x="3084" y="26837"/>
                    </a:cubicBezTo>
                    <a:cubicBezTo>
                      <a:pt x="3215" y="27016"/>
                      <a:pt x="3322" y="27242"/>
                      <a:pt x="3501" y="27337"/>
                    </a:cubicBezTo>
                    <a:cubicBezTo>
                      <a:pt x="4929" y="28206"/>
                      <a:pt x="6370" y="29052"/>
                      <a:pt x="7835" y="29873"/>
                    </a:cubicBezTo>
                    <a:cubicBezTo>
                      <a:pt x="10752" y="31504"/>
                      <a:pt x="13692" y="33124"/>
                      <a:pt x="16621" y="34767"/>
                    </a:cubicBezTo>
                    <a:cubicBezTo>
                      <a:pt x="16740" y="34826"/>
                      <a:pt x="16860" y="34886"/>
                      <a:pt x="16979" y="34933"/>
                    </a:cubicBezTo>
                    <a:lnTo>
                      <a:pt x="17026" y="34838"/>
                    </a:lnTo>
                    <a:close/>
                    <a:moveTo>
                      <a:pt x="73021" y="28730"/>
                    </a:moveTo>
                    <a:cubicBezTo>
                      <a:pt x="78046" y="28647"/>
                      <a:pt x="83034" y="27909"/>
                      <a:pt x="88047" y="27552"/>
                    </a:cubicBezTo>
                    <a:cubicBezTo>
                      <a:pt x="87821" y="27397"/>
                      <a:pt x="87571" y="27218"/>
                      <a:pt x="87345" y="27242"/>
                    </a:cubicBezTo>
                    <a:cubicBezTo>
                      <a:pt x="86380" y="27290"/>
                      <a:pt x="85428" y="27397"/>
                      <a:pt x="84475" y="27504"/>
                    </a:cubicBezTo>
                    <a:cubicBezTo>
                      <a:pt x="82784" y="27694"/>
                      <a:pt x="81082" y="27909"/>
                      <a:pt x="79391" y="28087"/>
                    </a:cubicBezTo>
                    <a:cubicBezTo>
                      <a:pt x="77260" y="28325"/>
                      <a:pt x="75129" y="28516"/>
                      <a:pt x="73021" y="28730"/>
                    </a:cubicBezTo>
                    <a:close/>
                    <a:moveTo>
                      <a:pt x="18050" y="20313"/>
                    </a:moveTo>
                    <a:cubicBezTo>
                      <a:pt x="18074" y="20289"/>
                      <a:pt x="18098" y="20241"/>
                      <a:pt x="18110" y="20217"/>
                    </a:cubicBezTo>
                    <a:cubicBezTo>
                      <a:pt x="13931" y="18550"/>
                      <a:pt x="9751" y="16896"/>
                      <a:pt x="5537" y="15217"/>
                    </a:cubicBezTo>
                    <a:cubicBezTo>
                      <a:pt x="5513" y="15383"/>
                      <a:pt x="5489" y="15526"/>
                      <a:pt x="5465" y="15729"/>
                    </a:cubicBezTo>
                    <a:cubicBezTo>
                      <a:pt x="9656" y="17265"/>
                      <a:pt x="13859" y="18789"/>
                      <a:pt x="18050" y="20313"/>
                    </a:cubicBezTo>
                    <a:close/>
                    <a:moveTo>
                      <a:pt x="3965" y="34898"/>
                    </a:moveTo>
                    <a:cubicBezTo>
                      <a:pt x="3917" y="35231"/>
                      <a:pt x="3965" y="35481"/>
                      <a:pt x="4203" y="35672"/>
                    </a:cubicBezTo>
                    <a:cubicBezTo>
                      <a:pt x="4358" y="35826"/>
                      <a:pt x="4513" y="35993"/>
                      <a:pt x="4644" y="36172"/>
                    </a:cubicBezTo>
                    <a:cubicBezTo>
                      <a:pt x="7192" y="39220"/>
                      <a:pt x="9775" y="42232"/>
                      <a:pt x="12252" y="45339"/>
                    </a:cubicBezTo>
                    <a:cubicBezTo>
                      <a:pt x="13907" y="47399"/>
                      <a:pt x="15371" y="49602"/>
                      <a:pt x="16955" y="51733"/>
                    </a:cubicBezTo>
                    <a:cubicBezTo>
                      <a:pt x="17395" y="52328"/>
                      <a:pt x="17872" y="52912"/>
                      <a:pt x="18324" y="53483"/>
                    </a:cubicBezTo>
                    <a:cubicBezTo>
                      <a:pt x="18348" y="53471"/>
                      <a:pt x="18384" y="53448"/>
                      <a:pt x="18395" y="53436"/>
                    </a:cubicBezTo>
                    <a:lnTo>
                      <a:pt x="18264" y="53210"/>
                    </a:lnTo>
                    <a:cubicBezTo>
                      <a:pt x="17371" y="51959"/>
                      <a:pt x="16526" y="50673"/>
                      <a:pt x="15586" y="49471"/>
                    </a:cubicBezTo>
                    <a:cubicBezTo>
                      <a:pt x="13800" y="47149"/>
                      <a:pt x="11966" y="44851"/>
                      <a:pt x="10156" y="42577"/>
                    </a:cubicBezTo>
                    <a:cubicBezTo>
                      <a:pt x="8132" y="40017"/>
                      <a:pt x="6061" y="37481"/>
                      <a:pt x="3965" y="34898"/>
                    </a:cubicBezTo>
                    <a:close/>
                    <a:moveTo>
                      <a:pt x="41446" y="30064"/>
                    </a:moveTo>
                    <a:cubicBezTo>
                      <a:pt x="41553" y="29826"/>
                      <a:pt x="41482" y="29742"/>
                      <a:pt x="41255" y="29671"/>
                    </a:cubicBezTo>
                    <a:cubicBezTo>
                      <a:pt x="40708" y="29528"/>
                      <a:pt x="40160" y="29361"/>
                      <a:pt x="39636" y="29171"/>
                    </a:cubicBezTo>
                    <a:cubicBezTo>
                      <a:pt x="36957" y="28111"/>
                      <a:pt x="34290" y="27063"/>
                      <a:pt x="31552" y="26147"/>
                    </a:cubicBezTo>
                    <a:cubicBezTo>
                      <a:pt x="28444" y="25111"/>
                      <a:pt x="25408" y="23861"/>
                      <a:pt x="22336" y="22694"/>
                    </a:cubicBezTo>
                    <a:cubicBezTo>
                      <a:pt x="22063" y="22599"/>
                      <a:pt x="21765" y="22491"/>
                      <a:pt x="21479" y="22384"/>
                    </a:cubicBezTo>
                    <a:cubicBezTo>
                      <a:pt x="21467" y="22408"/>
                      <a:pt x="21443" y="22456"/>
                      <a:pt x="21432" y="22491"/>
                    </a:cubicBezTo>
                    <a:cubicBezTo>
                      <a:pt x="28099" y="25004"/>
                      <a:pt x="34767" y="27540"/>
                      <a:pt x="41446" y="30064"/>
                    </a:cubicBezTo>
                    <a:close/>
                    <a:moveTo>
                      <a:pt x="86273" y="26420"/>
                    </a:moveTo>
                    <a:cubicBezTo>
                      <a:pt x="86297" y="26385"/>
                      <a:pt x="86309" y="26373"/>
                      <a:pt x="86321" y="26349"/>
                    </a:cubicBezTo>
                    <a:cubicBezTo>
                      <a:pt x="86094" y="26290"/>
                      <a:pt x="85880" y="26147"/>
                      <a:pt x="85666" y="26170"/>
                    </a:cubicBezTo>
                    <a:cubicBezTo>
                      <a:pt x="84035" y="26266"/>
                      <a:pt x="82380" y="26361"/>
                      <a:pt x="80737" y="26528"/>
                    </a:cubicBezTo>
                    <a:cubicBezTo>
                      <a:pt x="79141" y="26682"/>
                      <a:pt x="77569" y="26968"/>
                      <a:pt x="75998" y="27194"/>
                    </a:cubicBezTo>
                    <a:cubicBezTo>
                      <a:pt x="75164" y="27313"/>
                      <a:pt x="74307" y="27433"/>
                      <a:pt x="73474" y="27552"/>
                    </a:cubicBezTo>
                    <a:cubicBezTo>
                      <a:pt x="73509" y="27587"/>
                      <a:pt x="73557" y="27611"/>
                      <a:pt x="73581" y="27611"/>
                    </a:cubicBezTo>
                    <a:cubicBezTo>
                      <a:pt x="77808" y="27206"/>
                      <a:pt x="82034" y="26825"/>
                      <a:pt x="86273" y="26420"/>
                    </a:cubicBezTo>
                    <a:close/>
                    <a:moveTo>
                      <a:pt x="38100" y="32564"/>
                    </a:moveTo>
                    <a:cubicBezTo>
                      <a:pt x="37815" y="32505"/>
                      <a:pt x="37624" y="32421"/>
                      <a:pt x="37434" y="32433"/>
                    </a:cubicBezTo>
                    <a:cubicBezTo>
                      <a:pt x="35981" y="32612"/>
                      <a:pt x="34564" y="32802"/>
                      <a:pt x="33112" y="33017"/>
                    </a:cubicBezTo>
                    <a:cubicBezTo>
                      <a:pt x="30016" y="33457"/>
                      <a:pt x="26932" y="33921"/>
                      <a:pt x="23860" y="34362"/>
                    </a:cubicBezTo>
                    <a:cubicBezTo>
                      <a:pt x="22694" y="34529"/>
                      <a:pt x="21515" y="34660"/>
                      <a:pt x="20265" y="34814"/>
                    </a:cubicBezTo>
                    <a:cubicBezTo>
                      <a:pt x="21146" y="34922"/>
                      <a:pt x="37386" y="32838"/>
                      <a:pt x="38100" y="32564"/>
                    </a:cubicBezTo>
                    <a:close/>
                    <a:moveTo>
                      <a:pt x="50221" y="54674"/>
                    </a:moveTo>
                    <a:cubicBezTo>
                      <a:pt x="50233" y="54698"/>
                      <a:pt x="50245" y="54722"/>
                      <a:pt x="50245" y="54734"/>
                    </a:cubicBezTo>
                    <a:cubicBezTo>
                      <a:pt x="53733" y="52733"/>
                      <a:pt x="57222" y="50721"/>
                      <a:pt x="60710" y="48709"/>
                    </a:cubicBezTo>
                    <a:cubicBezTo>
                      <a:pt x="60698" y="48673"/>
                      <a:pt x="60675" y="48638"/>
                      <a:pt x="60663" y="48590"/>
                    </a:cubicBezTo>
                    <a:cubicBezTo>
                      <a:pt x="60174" y="48757"/>
                      <a:pt x="59627" y="48852"/>
                      <a:pt x="59186" y="49114"/>
                    </a:cubicBezTo>
                    <a:cubicBezTo>
                      <a:pt x="56436" y="50781"/>
                      <a:pt x="53697" y="52495"/>
                      <a:pt x="50959" y="54186"/>
                    </a:cubicBezTo>
                    <a:cubicBezTo>
                      <a:pt x="50709" y="54353"/>
                      <a:pt x="50471" y="54519"/>
                      <a:pt x="50221" y="54674"/>
                    </a:cubicBezTo>
                    <a:close/>
                    <a:moveTo>
                      <a:pt x="18455" y="34600"/>
                    </a:moveTo>
                    <a:cubicBezTo>
                      <a:pt x="18491" y="34648"/>
                      <a:pt x="18503" y="34731"/>
                      <a:pt x="18514" y="34719"/>
                    </a:cubicBezTo>
                    <a:cubicBezTo>
                      <a:pt x="24599" y="34112"/>
                      <a:pt x="30623" y="33171"/>
                      <a:pt x="36683" y="32207"/>
                    </a:cubicBezTo>
                    <a:cubicBezTo>
                      <a:pt x="36672" y="31909"/>
                      <a:pt x="36445" y="31969"/>
                      <a:pt x="36267" y="32005"/>
                    </a:cubicBezTo>
                    <a:cubicBezTo>
                      <a:pt x="33552" y="32445"/>
                      <a:pt x="30826" y="32909"/>
                      <a:pt x="28099" y="33338"/>
                    </a:cubicBezTo>
                    <a:cubicBezTo>
                      <a:pt x="26313" y="33624"/>
                      <a:pt x="24515" y="33850"/>
                      <a:pt x="22729" y="34088"/>
                    </a:cubicBezTo>
                    <a:cubicBezTo>
                      <a:pt x="21301" y="34279"/>
                      <a:pt x="19884" y="34445"/>
                      <a:pt x="18455" y="34600"/>
                    </a:cubicBezTo>
                    <a:close/>
                    <a:moveTo>
                      <a:pt x="41470" y="28921"/>
                    </a:moveTo>
                    <a:cubicBezTo>
                      <a:pt x="41494" y="28885"/>
                      <a:pt x="41505" y="28849"/>
                      <a:pt x="41541" y="28814"/>
                    </a:cubicBezTo>
                    <a:cubicBezTo>
                      <a:pt x="41434" y="28730"/>
                      <a:pt x="41363" y="28611"/>
                      <a:pt x="41244" y="28576"/>
                    </a:cubicBezTo>
                    <a:cubicBezTo>
                      <a:pt x="39100" y="27754"/>
                      <a:pt x="36969" y="26909"/>
                      <a:pt x="34802" y="26147"/>
                    </a:cubicBezTo>
                    <a:cubicBezTo>
                      <a:pt x="32671" y="25408"/>
                      <a:pt x="30492" y="24754"/>
                      <a:pt x="28349" y="24039"/>
                    </a:cubicBezTo>
                    <a:cubicBezTo>
                      <a:pt x="27682" y="23813"/>
                      <a:pt x="27027" y="23575"/>
                      <a:pt x="26361" y="23337"/>
                    </a:cubicBezTo>
                    <a:cubicBezTo>
                      <a:pt x="30837" y="25158"/>
                      <a:pt x="35529" y="26444"/>
                      <a:pt x="39946" y="28445"/>
                    </a:cubicBezTo>
                    <a:cubicBezTo>
                      <a:pt x="40434" y="28647"/>
                      <a:pt x="40958" y="28766"/>
                      <a:pt x="41470" y="28921"/>
                    </a:cubicBezTo>
                    <a:close/>
                    <a:moveTo>
                      <a:pt x="55793" y="28909"/>
                    </a:moveTo>
                    <a:cubicBezTo>
                      <a:pt x="55793" y="28933"/>
                      <a:pt x="55817" y="28980"/>
                      <a:pt x="55817" y="29004"/>
                    </a:cubicBezTo>
                    <a:cubicBezTo>
                      <a:pt x="56924" y="28921"/>
                      <a:pt x="58055" y="28849"/>
                      <a:pt x="59174" y="28754"/>
                    </a:cubicBezTo>
                    <a:cubicBezTo>
                      <a:pt x="59174" y="28802"/>
                      <a:pt x="59186" y="28849"/>
                      <a:pt x="59186" y="28885"/>
                    </a:cubicBezTo>
                    <a:cubicBezTo>
                      <a:pt x="58698" y="28933"/>
                      <a:pt x="58222" y="28968"/>
                      <a:pt x="57734" y="29004"/>
                    </a:cubicBezTo>
                    <a:cubicBezTo>
                      <a:pt x="57246" y="29052"/>
                      <a:pt x="56734" y="29111"/>
                      <a:pt x="56245" y="29147"/>
                    </a:cubicBezTo>
                    <a:cubicBezTo>
                      <a:pt x="55174" y="29218"/>
                      <a:pt x="55043" y="29230"/>
                      <a:pt x="54840" y="29504"/>
                    </a:cubicBezTo>
                    <a:lnTo>
                      <a:pt x="67521" y="28337"/>
                    </a:lnTo>
                    <a:cubicBezTo>
                      <a:pt x="67342" y="28242"/>
                      <a:pt x="67163" y="28242"/>
                      <a:pt x="67009" y="28266"/>
                    </a:cubicBezTo>
                    <a:cubicBezTo>
                      <a:pt x="65354" y="28361"/>
                      <a:pt x="63687" y="28504"/>
                      <a:pt x="62032" y="28587"/>
                    </a:cubicBezTo>
                    <a:cubicBezTo>
                      <a:pt x="60222" y="28683"/>
                      <a:pt x="58412" y="28742"/>
                      <a:pt x="56603" y="28814"/>
                    </a:cubicBezTo>
                    <a:cubicBezTo>
                      <a:pt x="56317" y="28814"/>
                      <a:pt x="56055" y="28873"/>
                      <a:pt x="55793" y="28909"/>
                    </a:cubicBezTo>
                    <a:close/>
                    <a:moveTo>
                      <a:pt x="8132" y="43637"/>
                    </a:moveTo>
                    <a:cubicBezTo>
                      <a:pt x="8156" y="43613"/>
                      <a:pt x="8168" y="43577"/>
                      <a:pt x="8204" y="43530"/>
                    </a:cubicBezTo>
                    <a:cubicBezTo>
                      <a:pt x="8025" y="43411"/>
                      <a:pt x="7846" y="43232"/>
                      <a:pt x="7656" y="43173"/>
                    </a:cubicBezTo>
                    <a:cubicBezTo>
                      <a:pt x="6084" y="42768"/>
                      <a:pt x="4525" y="42399"/>
                      <a:pt x="2965" y="42030"/>
                    </a:cubicBezTo>
                    <a:cubicBezTo>
                      <a:pt x="2477" y="41910"/>
                      <a:pt x="2298" y="41994"/>
                      <a:pt x="2072" y="42458"/>
                    </a:cubicBezTo>
                    <a:cubicBezTo>
                      <a:pt x="4298" y="43065"/>
                      <a:pt x="6537" y="43661"/>
                      <a:pt x="8763" y="44280"/>
                    </a:cubicBezTo>
                    <a:cubicBezTo>
                      <a:pt x="8644" y="44149"/>
                      <a:pt x="8513" y="44006"/>
                      <a:pt x="8347" y="43946"/>
                    </a:cubicBezTo>
                    <a:cubicBezTo>
                      <a:pt x="7811" y="43756"/>
                      <a:pt x="7275" y="43565"/>
                      <a:pt x="6727" y="43423"/>
                    </a:cubicBezTo>
                    <a:cubicBezTo>
                      <a:pt x="5370" y="43089"/>
                      <a:pt x="4025" y="42792"/>
                      <a:pt x="2667" y="42458"/>
                    </a:cubicBezTo>
                    <a:cubicBezTo>
                      <a:pt x="2548" y="42434"/>
                      <a:pt x="2429" y="42375"/>
                      <a:pt x="2215" y="42291"/>
                    </a:cubicBezTo>
                    <a:cubicBezTo>
                      <a:pt x="2370" y="42232"/>
                      <a:pt x="2417" y="42208"/>
                      <a:pt x="2441" y="42220"/>
                    </a:cubicBezTo>
                    <a:cubicBezTo>
                      <a:pt x="4358" y="42577"/>
                      <a:pt x="6263" y="42994"/>
                      <a:pt x="8132" y="43637"/>
                    </a:cubicBezTo>
                    <a:close/>
                    <a:moveTo>
                      <a:pt x="88333" y="13074"/>
                    </a:moveTo>
                    <a:cubicBezTo>
                      <a:pt x="88297" y="13038"/>
                      <a:pt x="88285" y="12990"/>
                      <a:pt x="88261" y="12966"/>
                    </a:cubicBezTo>
                    <a:cubicBezTo>
                      <a:pt x="85094" y="13919"/>
                      <a:pt x="81927" y="14860"/>
                      <a:pt x="78772" y="15824"/>
                    </a:cubicBezTo>
                    <a:cubicBezTo>
                      <a:pt x="75617" y="16788"/>
                      <a:pt x="72486" y="17812"/>
                      <a:pt x="69438" y="19158"/>
                    </a:cubicBezTo>
                    <a:cubicBezTo>
                      <a:pt x="69521" y="19158"/>
                      <a:pt x="69592" y="19122"/>
                      <a:pt x="69664" y="19110"/>
                    </a:cubicBezTo>
                    <a:cubicBezTo>
                      <a:pt x="70842" y="18693"/>
                      <a:pt x="71997" y="18265"/>
                      <a:pt x="73176" y="17872"/>
                    </a:cubicBezTo>
                    <a:cubicBezTo>
                      <a:pt x="76807" y="16681"/>
                      <a:pt x="80451" y="15491"/>
                      <a:pt x="84082" y="14336"/>
                    </a:cubicBezTo>
                    <a:cubicBezTo>
                      <a:pt x="85380" y="13919"/>
                      <a:pt x="86690" y="13597"/>
                      <a:pt x="87999" y="13228"/>
                    </a:cubicBezTo>
                    <a:cubicBezTo>
                      <a:pt x="88142" y="13205"/>
                      <a:pt x="88226" y="13109"/>
                      <a:pt x="88333" y="13074"/>
                    </a:cubicBezTo>
                    <a:close/>
                    <a:moveTo>
                      <a:pt x="48375" y="22634"/>
                    </a:moveTo>
                    <a:cubicBezTo>
                      <a:pt x="48947" y="22861"/>
                      <a:pt x="49471" y="23075"/>
                      <a:pt x="49995" y="23277"/>
                    </a:cubicBezTo>
                    <a:cubicBezTo>
                      <a:pt x="49864" y="23325"/>
                      <a:pt x="49756" y="23313"/>
                      <a:pt x="49637" y="23277"/>
                    </a:cubicBezTo>
                    <a:cubicBezTo>
                      <a:pt x="49280" y="23146"/>
                      <a:pt x="48887" y="23039"/>
                      <a:pt x="48566" y="22861"/>
                    </a:cubicBezTo>
                    <a:cubicBezTo>
                      <a:pt x="48149" y="22622"/>
                      <a:pt x="47804" y="22789"/>
                      <a:pt x="47399" y="22956"/>
                    </a:cubicBezTo>
                    <a:cubicBezTo>
                      <a:pt x="48042" y="23253"/>
                      <a:pt x="48637" y="23551"/>
                      <a:pt x="49233" y="23825"/>
                    </a:cubicBezTo>
                    <a:cubicBezTo>
                      <a:pt x="49268" y="23849"/>
                      <a:pt x="49328" y="23825"/>
                      <a:pt x="49364" y="23813"/>
                    </a:cubicBezTo>
                    <a:cubicBezTo>
                      <a:pt x="50149" y="23551"/>
                      <a:pt x="50947" y="23277"/>
                      <a:pt x="51757" y="22992"/>
                    </a:cubicBezTo>
                    <a:cubicBezTo>
                      <a:pt x="50971" y="22813"/>
                      <a:pt x="50233" y="22670"/>
                      <a:pt x="49518" y="22480"/>
                    </a:cubicBezTo>
                    <a:cubicBezTo>
                      <a:pt x="49114" y="22360"/>
                      <a:pt x="48768" y="22420"/>
                      <a:pt x="48375" y="22634"/>
                    </a:cubicBezTo>
                    <a:close/>
                    <a:moveTo>
                      <a:pt x="72807" y="41803"/>
                    </a:moveTo>
                    <a:cubicBezTo>
                      <a:pt x="72807" y="41827"/>
                      <a:pt x="72807" y="41851"/>
                      <a:pt x="72819" y="41863"/>
                    </a:cubicBezTo>
                    <a:cubicBezTo>
                      <a:pt x="76677" y="41315"/>
                      <a:pt x="80522" y="40767"/>
                      <a:pt x="84368" y="40232"/>
                    </a:cubicBezTo>
                    <a:lnTo>
                      <a:pt x="84368" y="39815"/>
                    </a:lnTo>
                    <a:cubicBezTo>
                      <a:pt x="80487" y="40482"/>
                      <a:pt x="76653" y="41148"/>
                      <a:pt x="72807" y="41803"/>
                    </a:cubicBezTo>
                    <a:close/>
                    <a:moveTo>
                      <a:pt x="57698" y="44339"/>
                    </a:moveTo>
                    <a:cubicBezTo>
                      <a:pt x="62329" y="43935"/>
                      <a:pt x="66913" y="43101"/>
                      <a:pt x="71473" y="42161"/>
                    </a:cubicBezTo>
                    <a:cubicBezTo>
                      <a:pt x="71473" y="42137"/>
                      <a:pt x="71450" y="42101"/>
                      <a:pt x="71450" y="42077"/>
                    </a:cubicBezTo>
                    <a:cubicBezTo>
                      <a:pt x="66866" y="42839"/>
                      <a:pt x="62282" y="43589"/>
                      <a:pt x="57698" y="44339"/>
                    </a:cubicBezTo>
                    <a:close/>
                    <a:moveTo>
                      <a:pt x="88523" y="28028"/>
                    </a:moveTo>
                    <a:cubicBezTo>
                      <a:pt x="88523" y="27980"/>
                      <a:pt x="88523" y="27956"/>
                      <a:pt x="88535" y="27909"/>
                    </a:cubicBezTo>
                    <a:cubicBezTo>
                      <a:pt x="88214" y="27683"/>
                      <a:pt x="78296" y="28528"/>
                      <a:pt x="76855" y="28992"/>
                    </a:cubicBezTo>
                    <a:cubicBezTo>
                      <a:pt x="80737" y="28671"/>
                      <a:pt x="84630" y="28349"/>
                      <a:pt x="88523" y="28028"/>
                    </a:cubicBezTo>
                    <a:close/>
                    <a:moveTo>
                      <a:pt x="74724" y="43208"/>
                    </a:moveTo>
                    <a:cubicBezTo>
                      <a:pt x="77915" y="42756"/>
                      <a:pt x="81153" y="42803"/>
                      <a:pt x="84285" y="42077"/>
                    </a:cubicBezTo>
                    <a:cubicBezTo>
                      <a:pt x="84297" y="41922"/>
                      <a:pt x="84332" y="41803"/>
                      <a:pt x="84332" y="41744"/>
                    </a:cubicBezTo>
                    <a:cubicBezTo>
                      <a:pt x="81129" y="42220"/>
                      <a:pt x="77927" y="42720"/>
                      <a:pt x="74724" y="43208"/>
                    </a:cubicBezTo>
                    <a:close/>
                    <a:moveTo>
                      <a:pt x="32326" y="32421"/>
                    </a:moveTo>
                    <a:cubicBezTo>
                      <a:pt x="27563" y="32838"/>
                      <a:pt x="22872" y="33802"/>
                      <a:pt x="18098" y="34160"/>
                    </a:cubicBezTo>
                    <a:cubicBezTo>
                      <a:pt x="18169" y="34231"/>
                      <a:pt x="18264" y="34338"/>
                      <a:pt x="18336" y="34326"/>
                    </a:cubicBezTo>
                    <a:cubicBezTo>
                      <a:pt x="18872" y="34279"/>
                      <a:pt x="19396" y="34207"/>
                      <a:pt x="19931" y="34124"/>
                    </a:cubicBezTo>
                    <a:cubicBezTo>
                      <a:pt x="22372" y="33814"/>
                      <a:pt x="24813" y="33517"/>
                      <a:pt x="27254" y="33171"/>
                    </a:cubicBezTo>
                    <a:cubicBezTo>
                      <a:pt x="28944" y="32933"/>
                      <a:pt x="30635" y="32671"/>
                      <a:pt x="32326" y="32421"/>
                    </a:cubicBezTo>
                    <a:close/>
                    <a:moveTo>
                      <a:pt x="19538" y="49007"/>
                    </a:moveTo>
                    <a:cubicBezTo>
                      <a:pt x="19717" y="48745"/>
                      <a:pt x="19646" y="48566"/>
                      <a:pt x="19479" y="48352"/>
                    </a:cubicBezTo>
                    <a:cubicBezTo>
                      <a:pt x="17669" y="46197"/>
                      <a:pt x="15847" y="44030"/>
                      <a:pt x="14038" y="41863"/>
                    </a:cubicBezTo>
                    <a:cubicBezTo>
                      <a:pt x="14026" y="41851"/>
                      <a:pt x="13990" y="41851"/>
                      <a:pt x="13966" y="41851"/>
                    </a:cubicBezTo>
                    <a:cubicBezTo>
                      <a:pt x="13942" y="41863"/>
                      <a:pt x="13931" y="41887"/>
                      <a:pt x="13919" y="41910"/>
                    </a:cubicBezTo>
                    <a:cubicBezTo>
                      <a:pt x="15788" y="44280"/>
                      <a:pt x="17657" y="46625"/>
                      <a:pt x="19538" y="49007"/>
                    </a:cubicBezTo>
                    <a:close/>
                    <a:moveTo>
                      <a:pt x="74105" y="27159"/>
                    </a:moveTo>
                    <a:cubicBezTo>
                      <a:pt x="69283" y="27563"/>
                      <a:pt x="64485" y="27956"/>
                      <a:pt x="59698" y="28337"/>
                    </a:cubicBezTo>
                    <a:cubicBezTo>
                      <a:pt x="64508" y="28171"/>
                      <a:pt x="69295" y="27873"/>
                      <a:pt x="74105" y="27159"/>
                    </a:cubicBezTo>
                    <a:close/>
                    <a:moveTo>
                      <a:pt x="30790" y="33886"/>
                    </a:moveTo>
                    <a:cubicBezTo>
                      <a:pt x="30790" y="33921"/>
                      <a:pt x="30790" y="33945"/>
                      <a:pt x="30814" y="33981"/>
                    </a:cubicBezTo>
                    <a:cubicBezTo>
                      <a:pt x="33624" y="33695"/>
                      <a:pt x="36433" y="33409"/>
                      <a:pt x="39231" y="33136"/>
                    </a:cubicBezTo>
                    <a:cubicBezTo>
                      <a:pt x="38934" y="32897"/>
                      <a:pt x="38648" y="32790"/>
                      <a:pt x="38291" y="32850"/>
                    </a:cubicBezTo>
                    <a:cubicBezTo>
                      <a:pt x="36660" y="33088"/>
                      <a:pt x="35040" y="33314"/>
                      <a:pt x="33397" y="33529"/>
                    </a:cubicBezTo>
                    <a:cubicBezTo>
                      <a:pt x="32540" y="33648"/>
                      <a:pt x="31659" y="33767"/>
                      <a:pt x="30790" y="33886"/>
                    </a:cubicBezTo>
                    <a:close/>
                    <a:moveTo>
                      <a:pt x="31242" y="52400"/>
                    </a:moveTo>
                    <a:cubicBezTo>
                      <a:pt x="31230" y="52340"/>
                      <a:pt x="31230" y="52293"/>
                      <a:pt x="31207" y="52245"/>
                    </a:cubicBezTo>
                    <a:cubicBezTo>
                      <a:pt x="27480" y="52817"/>
                      <a:pt x="23741" y="53412"/>
                      <a:pt x="20003" y="53995"/>
                    </a:cubicBezTo>
                    <a:cubicBezTo>
                      <a:pt x="20015" y="54043"/>
                      <a:pt x="20015" y="54079"/>
                      <a:pt x="20015" y="54126"/>
                    </a:cubicBezTo>
                    <a:cubicBezTo>
                      <a:pt x="23765" y="53555"/>
                      <a:pt x="27504" y="52983"/>
                      <a:pt x="31242" y="52400"/>
                    </a:cubicBezTo>
                    <a:close/>
                    <a:moveTo>
                      <a:pt x="46947" y="54472"/>
                    </a:moveTo>
                    <a:cubicBezTo>
                      <a:pt x="46959" y="54507"/>
                      <a:pt x="46970" y="54519"/>
                      <a:pt x="46982" y="54543"/>
                    </a:cubicBezTo>
                    <a:cubicBezTo>
                      <a:pt x="49768" y="52912"/>
                      <a:pt x="52566" y="51293"/>
                      <a:pt x="55317" y="49673"/>
                    </a:cubicBezTo>
                    <a:cubicBezTo>
                      <a:pt x="54864" y="49697"/>
                      <a:pt x="54483" y="49935"/>
                      <a:pt x="54055" y="50197"/>
                    </a:cubicBezTo>
                    <a:cubicBezTo>
                      <a:pt x="51804" y="51602"/>
                      <a:pt x="49506" y="52936"/>
                      <a:pt x="47220" y="54293"/>
                    </a:cubicBezTo>
                    <a:cubicBezTo>
                      <a:pt x="47137" y="54341"/>
                      <a:pt x="47030" y="54400"/>
                      <a:pt x="46947" y="54472"/>
                    </a:cubicBezTo>
                    <a:close/>
                    <a:moveTo>
                      <a:pt x="51507" y="38327"/>
                    </a:moveTo>
                    <a:cubicBezTo>
                      <a:pt x="52519" y="38196"/>
                      <a:pt x="57984" y="36076"/>
                      <a:pt x="58865" y="35529"/>
                    </a:cubicBezTo>
                    <a:cubicBezTo>
                      <a:pt x="58734" y="35576"/>
                      <a:pt x="58674" y="35576"/>
                      <a:pt x="58627" y="35600"/>
                    </a:cubicBezTo>
                    <a:cubicBezTo>
                      <a:pt x="57662" y="35957"/>
                      <a:pt x="56686" y="36326"/>
                      <a:pt x="55722" y="36684"/>
                    </a:cubicBezTo>
                    <a:cubicBezTo>
                      <a:pt x="54328" y="37219"/>
                      <a:pt x="52924" y="37779"/>
                      <a:pt x="51507" y="38327"/>
                    </a:cubicBezTo>
                    <a:close/>
                    <a:moveTo>
                      <a:pt x="84427" y="43708"/>
                    </a:moveTo>
                    <a:cubicBezTo>
                      <a:pt x="84427" y="43673"/>
                      <a:pt x="84416" y="43613"/>
                      <a:pt x="84416" y="43565"/>
                    </a:cubicBezTo>
                    <a:cubicBezTo>
                      <a:pt x="81689" y="43946"/>
                      <a:pt x="78951" y="44327"/>
                      <a:pt x="76236" y="44708"/>
                    </a:cubicBezTo>
                    <a:cubicBezTo>
                      <a:pt x="76248" y="44756"/>
                      <a:pt x="76248" y="44816"/>
                      <a:pt x="76248" y="44863"/>
                    </a:cubicBezTo>
                    <a:cubicBezTo>
                      <a:pt x="78986" y="44470"/>
                      <a:pt x="81713" y="44101"/>
                      <a:pt x="84427" y="43708"/>
                    </a:cubicBezTo>
                    <a:close/>
                    <a:moveTo>
                      <a:pt x="41779" y="50912"/>
                    </a:moveTo>
                    <a:cubicBezTo>
                      <a:pt x="41779" y="50959"/>
                      <a:pt x="41791" y="50995"/>
                      <a:pt x="41791" y="51031"/>
                    </a:cubicBezTo>
                    <a:cubicBezTo>
                      <a:pt x="43625" y="50721"/>
                      <a:pt x="45470" y="50412"/>
                      <a:pt x="47304" y="50102"/>
                    </a:cubicBezTo>
                    <a:cubicBezTo>
                      <a:pt x="47304" y="50066"/>
                      <a:pt x="47280" y="50042"/>
                      <a:pt x="47280" y="50007"/>
                    </a:cubicBezTo>
                    <a:cubicBezTo>
                      <a:pt x="46661" y="50042"/>
                      <a:pt x="46018" y="49888"/>
                      <a:pt x="45399" y="50126"/>
                    </a:cubicBezTo>
                    <a:cubicBezTo>
                      <a:pt x="45280" y="50173"/>
                      <a:pt x="45137" y="50185"/>
                      <a:pt x="45018" y="50197"/>
                    </a:cubicBezTo>
                    <a:cubicBezTo>
                      <a:pt x="43946" y="50435"/>
                      <a:pt x="42863" y="50673"/>
                      <a:pt x="41779" y="50912"/>
                    </a:cubicBezTo>
                    <a:close/>
                    <a:moveTo>
                      <a:pt x="23360" y="54698"/>
                    </a:moveTo>
                    <a:cubicBezTo>
                      <a:pt x="23360" y="54734"/>
                      <a:pt x="23384" y="54781"/>
                      <a:pt x="23384" y="54829"/>
                    </a:cubicBezTo>
                    <a:lnTo>
                      <a:pt x="31326" y="53626"/>
                    </a:lnTo>
                    <a:cubicBezTo>
                      <a:pt x="31314" y="53567"/>
                      <a:pt x="31314" y="53519"/>
                      <a:pt x="31302" y="53460"/>
                    </a:cubicBezTo>
                    <a:cubicBezTo>
                      <a:pt x="28671" y="53876"/>
                      <a:pt x="26015" y="54281"/>
                      <a:pt x="23360" y="54698"/>
                    </a:cubicBezTo>
                    <a:close/>
                    <a:moveTo>
                      <a:pt x="4929" y="18491"/>
                    </a:moveTo>
                    <a:cubicBezTo>
                      <a:pt x="4977" y="18491"/>
                      <a:pt x="5013" y="18491"/>
                      <a:pt x="5060" y="18467"/>
                    </a:cubicBezTo>
                    <a:lnTo>
                      <a:pt x="5060" y="18193"/>
                    </a:lnTo>
                    <a:cubicBezTo>
                      <a:pt x="5037" y="17598"/>
                      <a:pt x="4989" y="17015"/>
                      <a:pt x="4989" y="16419"/>
                    </a:cubicBezTo>
                    <a:cubicBezTo>
                      <a:pt x="4965" y="15574"/>
                      <a:pt x="5108" y="14752"/>
                      <a:pt x="5680" y="14086"/>
                    </a:cubicBezTo>
                    <a:cubicBezTo>
                      <a:pt x="5108" y="14169"/>
                      <a:pt x="4775" y="14514"/>
                      <a:pt x="4751" y="15169"/>
                    </a:cubicBezTo>
                    <a:cubicBezTo>
                      <a:pt x="4715" y="15895"/>
                      <a:pt x="4727" y="16622"/>
                      <a:pt x="4763" y="17360"/>
                    </a:cubicBezTo>
                    <a:cubicBezTo>
                      <a:pt x="4775" y="17741"/>
                      <a:pt x="4870" y="18110"/>
                      <a:pt x="4929" y="18491"/>
                    </a:cubicBezTo>
                    <a:close/>
                    <a:moveTo>
                      <a:pt x="57400" y="23682"/>
                    </a:moveTo>
                    <a:cubicBezTo>
                      <a:pt x="57388" y="23646"/>
                      <a:pt x="57365" y="23623"/>
                      <a:pt x="57341" y="23575"/>
                    </a:cubicBezTo>
                    <a:cubicBezTo>
                      <a:pt x="54102" y="24754"/>
                      <a:pt x="50852" y="25932"/>
                      <a:pt x="47613" y="27087"/>
                    </a:cubicBezTo>
                    <a:cubicBezTo>
                      <a:pt x="47625" y="27123"/>
                      <a:pt x="47637" y="27159"/>
                      <a:pt x="47661" y="27194"/>
                    </a:cubicBezTo>
                    <a:cubicBezTo>
                      <a:pt x="50899" y="26028"/>
                      <a:pt x="54150" y="24861"/>
                      <a:pt x="57400" y="23682"/>
                    </a:cubicBezTo>
                    <a:close/>
                    <a:moveTo>
                      <a:pt x="43970" y="58436"/>
                    </a:moveTo>
                    <a:cubicBezTo>
                      <a:pt x="43994" y="58460"/>
                      <a:pt x="44030" y="58508"/>
                      <a:pt x="44053" y="58532"/>
                    </a:cubicBezTo>
                    <a:cubicBezTo>
                      <a:pt x="45589" y="57603"/>
                      <a:pt x="47125" y="56650"/>
                      <a:pt x="48673" y="55698"/>
                    </a:cubicBezTo>
                    <a:cubicBezTo>
                      <a:pt x="48625" y="55662"/>
                      <a:pt x="48613" y="55650"/>
                      <a:pt x="48613" y="55650"/>
                    </a:cubicBezTo>
                    <a:cubicBezTo>
                      <a:pt x="47137" y="56472"/>
                      <a:pt x="45673" y="57270"/>
                      <a:pt x="44208" y="58103"/>
                    </a:cubicBezTo>
                    <a:cubicBezTo>
                      <a:pt x="44101" y="58162"/>
                      <a:pt x="44053" y="58329"/>
                      <a:pt x="43970" y="58436"/>
                    </a:cubicBezTo>
                    <a:close/>
                    <a:moveTo>
                      <a:pt x="64365" y="33862"/>
                    </a:moveTo>
                    <a:cubicBezTo>
                      <a:pt x="62722" y="34267"/>
                      <a:pt x="61079" y="34707"/>
                      <a:pt x="59662" y="35719"/>
                    </a:cubicBezTo>
                    <a:cubicBezTo>
                      <a:pt x="59686" y="35719"/>
                      <a:pt x="59686" y="35731"/>
                      <a:pt x="59698" y="35731"/>
                    </a:cubicBezTo>
                    <a:cubicBezTo>
                      <a:pt x="60936" y="35374"/>
                      <a:pt x="62044" y="34648"/>
                      <a:pt x="63330" y="34398"/>
                    </a:cubicBezTo>
                    <a:cubicBezTo>
                      <a:pt x="63687" y="34338"/>
                      <a:pt x="64008" y="34052"/>
                      <a:pt x="64365" y="33862"/>
                    </a:cubicBezTo>
                    <a:close/>
                    <a:moveTo>
                      <a:pt x="88297" y="12538"/>
                    </a:moveTo>
                    <a:cubicBezTo>
                      <a:pt x="88273" y="12502"/>
                      <a:pt x="88261" y="12478"/>
                      <a:pt x="88226" y="12443"/>
                    </a:cubicBezTo>
                    <a:cubicBezTo>
                      <a:pt x="86428" y="13050"/>
                      <a:pt x="84642" y="13669"/>
                      <a:pt x="82844" y="14276"/>
                    </a:cubicBezTo>
                    <a:cubicBezTo>
                      <a:pt x="82856" y="14300"/>
                      <a:pt x="82868" y="14348"/>
                      <a:pt x="82868" y="14383"/>
                    </a:cubicBezTo>
                    <a:cubicBezTo>
                      <a:pt x="84630" y="13824"/>
                      <a:pt x="86380" y="13288"/>
                      <a:pt x="88118" y="12740"/>
                    </a:cubicBezTo>
                    <a:cubicBezTo>
                      <a:pt x="88202" y="12728"/>
                      <a:pt x="88237" y="12609"/>
                      <a:pt x="88297" y="12538"/>
                    </a:cubicBezTo>
                    <a:close/>
                    <a:moveTo>
                      <a:pt x="23551" y="55376"/>
                    </a:moveTo>
                    <a:cubicBezTo>
                      <a:pt x="23444" y="55460"/>
                      <a:pt x="23313" y="55495"/>
                      <a:pt x="23277" y="55567"/>
                    </a:cubicBezTo>
                    <a:cubicBezTo>
                      <a:pt x="22860" y="56615"/>
                      <a:pt x="22479" y="57651"/>
                      <a:pt x="22063" y="58734"/>
                    </a:cubicBezTo>
                    <a:cubicBezTo>
                      <a:pt x="22205" y="58770"/>
                      <a:pt x="22313" y="58817"/>
                      <a:pt x="22396" y="58841"/>
                    </a:cubicBezTo>
                    <a:cubicBezTo>
                      <a:pt x="22765" y="57698"/>
                      <a:pt x="23146" y="56591"/>
                      <a:pt x="23551" y="55376"/>
                    </a:cubicBezTo>
                    <a:close/>
                    <a:moveTo>
                      <a:pt x="8799" y="21777"/>
                    </a:moveTo>
                    <a:lnTo>
                      <a:pt x="8668" y="21860"/>
                    </a:lnTo>
                    <a:lnTo>
                      <a:pt x="12145" y="27182"/>
                    </a:lnTo>
                    <a:cubicBezTo>
                      <a:pt x="12180" y="27159"/>
                      <a:pt x="12204" y="27147"/>
                      <a:pt x="12240" y="27123"/>
                    </a:cubicBezTo>
                    <a:cubicBezTo>
                      <a:pt x="11109" y="25313"/>
                      <a:pt x="9954" y="23527"/>
                      <a:pt x="8799" y="21777"/>
                    </a:cubicBezTo>
                    <a:close/>
                    <a:moveTo>
                      <a:pt x="23134" y="55519"/>
                    </a:moveTo>
                    <a:lnTo>
                      <a:pt x="23075" y="55460"/>
                    </a:lnTo>
                    <a:cubicBezTo>
                      <a:pt x="22991" y="55531"/>
                      <a:pt x="22896" y="55567"/>
                      <a:pt x="22848" y="55662"/>
                    </a:cubicBezTo>
                    <a:cubicBezTo>
                      <a:pt x="22432" y="56627"/>
                      <a:pt x="22027" y="57603"/>
                      <a:pt x="21622" y="58567"/>
                    </a:cubicBezTo>
                    <a:cubicBezTo>
                      <a:pt x="21658" y="58603"/>
                      <a:pt x="21682" y="58639"/>
                      <a:pt x="21717" y="58686"/>
                    </a:cubicBezTo>
                    <a:cubicBezTo>
                      <a:pt x="21801" y="58651"/>
                      <a:pt x="21967" y="58639"/>
                      <a:pt x="22003" y="58567"/>
                    </a:cubicBezTo>
                    <a:cubicBezTo>
                      <a:pt x="22384" y="57555"/>
                      <a:pt x="22753" y="56531"/>
                      <a:pt x="23134" y="55519"/>
                    </a:cubicBezTo>
                    <a:close/>
                    <a:moveTo>
                      <a:pt x="3346" y="41256"/>
                    </a:moveTo>
                    <a:lnTo>
                      <a:pt x="3346" y="41363"/>
                    </a:lnTo>
                    <a:cubicBezTo>
                      <a:pt x="4537" y="41625"/>
                      <a:pt x="5727" y="41875"/>
                      <a:pt x="6918" y="42149"/>
                    </a:cubicBezTo>
                    <a:cubicBezTo>
                      <a:pt x="6942" y="42125"/>
                      <a:pt x="6954" y="42101"/>
                      <a:pt x="6965" y="42077"/>
                    </a:cubicBezTo>
                    <a:cubicBezTo>
                      <a:pt x="6799" y="41970"/>
                      <a:pt x="6656" y="41791"/>
                      <a:pt x="6489" y="41768"/>
                    </a:cubicBezTo>
                    <a:cubicBezTo>
                      <a:pt x="5537" y="41565"/>
                      <a:pt x="4584" y="41410"/>
                      <a:pt x="3620" y="41232"/>
                    </a:cubicBezTo>
                    <a:cubicBezTo>
                      <a:pt x="3548" y="41232"/>
                      <a:pt x="3441" y="41256"/>
                      <a:pt x="3346" y="41256"/>
                    </a:cubicBezTo>
                    <a:close/>
                    <a:moveTo>
                      <a:pt x="17086" y="46268"/>
                    </a:moveTo>
                    <a:cubicBezTo>
                      <a:pt x="17062" y="46304"/>
                      <a:pt x="17026" y="46316"/>
                      <a:pt x="17014" y="46340"/>
                    </a:cubicBezTo>
                    <a:cubicBezTo>
                      <a:pt x="17800" y="47435"/>
                      <a:pt x="18574" y="48518"/>
                      <a:pt x="19360" y="49602"/>
                    </a:cubicBezTo>
                    <a:cubicBezTo>
                      <a:pt x="19407" y="49590"/>
                      <a:pt x="19443" y="49578"/>
                      <a:pt x="19479" y="49566"/>
                    </a:cubicBezTo>
                    <a:cubicBezTo>
                      <a:pt x="19443" y="49411"/>
                      <a:pt x="19407" y="49269"/>
                      <a:pt x="19348" y="49114"/>
                    </a:cubicBezTo>
                    <a:cubicBezTo>
                      <a:pt x="19336" y="49066"/>
                      <a:pt x="19288" y="49042"/>
                      <a:pt x="19276" y="48995"/>
                    </a:cubicBezTo>
                    <a:cubicBezTo>
                      <a:pt x="18526" y="48090"/>
                      <a:pt x="17812" y="47185"/>
                      <a:pt x="17086" y="46268"/>
                    </a:cubicBezTo>
                    <a:close/>
                    <a:moveTo>
                      <a:pt x="45768" y="10133"/>
                    </a:moveTo>
                    <a:cubicBezTo>
                      <a:pt x="46530" y="10633"/>
                      <a:pt x="47209" y="10073"/>
                      <a:pt x="47923" y="9990"/>
                    </a:cubicBezTo>
                    <a:cubicBezTo>
                      <a:pt x="47161" y="9502"/>
                      <a:pt x="46482" y="10049"/>
                      <a:pt x="45768" y="10133"/>
                    </a:cubicBezTo>
                    <a:close/>
                    <a:moveTo>
                      <a:pt x="4239" y="31552"/>
                    </a:moveTo>
                    <a:cubicBezTo>
                      <a:pt x="5096" y="32207"/>
                      <a:pt x="6001" y="32433"/>
                      <a:pt x="6894" y="32612"/>
                    </a:cubicBezTo>
                    <a:cubicBezTo>
                      <a:pt x="6203" y="31885"/>
                      <a:pt x="5239" y="31802"/>
                      <a:pt x="4239" y="31552"/>
                    </a:cubicBezTo>
                    <a:close/>
                    <a:moveTo>
                      <a:pt x="22146" y="41553"/>
                    </a:moveTo>
                    <a:cubicBezTo>
                      <a:pt x="23170" y="42303"/>
                      <a:pt x="24408" y="42553"/>
                      <a:pt x="25575" y="42982"/>
                    </a:cubicBezTo>
                    <a:cubicBezTo>
                      <a:pt x="24539" y="42280"/>
                      <a:pt x="23325" y="41982"/>
                      <a:pt x="22146" y="41553"/>
                    </a:cubicBezTo>
                    <a:close/>
                    <a:moveTo>
                      <a:pt x="74331" y="46709"/>
                    </a:moveTo>
                    <a:cubicBezTo>
                      <a:pt x="73855" y="46744"/>
                      <a:pt x="73414" y="46804"/>
                      <a:pt x="72997" y="47125"/>
                    </a:cubicBezTo>
                    <a:cubicBezTo>
                      <a:pt x="72426" y="47566"/>
                      <a:pt x="71724" y="47864"/>
                      <a:pt x="71081" y="48233"/>
                    </a:cubicBezTo>
                    <a:cubicBezTo>
                      <a:pt x="71092" y="48268"/>
                      <a:pt x="71116" y="48316"/>
                      <a:pt x="71140" y="48340"/>
                    </a:cubicBezTo>
                    <a:cubicBezTo>
                      <a:pt x="72200" y="47804"/>
                      <a:pt x="73271" y="47256"/>
                      <a:pt x="74331" y="46709"/>
                    </a:cubicBezTo>
                    <a:close/>
                    <a:moveTo>
                      <a:pt x="73462" y="30897"/>
                    </a:moveTo>
                    <a:cubicBezTo>
                      <a:pt x="73938" y="30611"/>
                      <a:pt x="74391" y="30361"/>
                      <a:pt x="74819" y="30100"/>
                    </a:cubicBezTo>
                    <a:cubicBezTo>
                      <a:pt x="74902" y="30040"/>
                      <a:pt x="74926" y="29897"/>
                      <a:pt x="75010" y="29742"/>
                    </a:cubicBezTo>
                    <a:cubicBezTo>
                      <a:pt x="74533" y="29766"/>
                      <a:pt x="74164" y="29802"/>
                      <a:pt x="73759" y="29826"/>
                    </a:cubicBezTo>
                    <a:cubicBezTo>
                      <a:pt x="73771" y="29980"/>
                      <a:pt x="73795" y="30064"/>
                      <a:pt x="73807" y="30183"/>
                    </a:cubicBezTo>
                    <a:cubicBezTo>
                      <a:pt x="74105" y="30052"/>
                      <a:pt x="74355" y="29945"/>
                      <a:pt x="74605" y="29826"/>
                    </a:cubicBezTo>
                    <a:lnTo>
                      <a:pt x="74652" y="29921"/>
                    </a:lnTo>
                    <a:cubicBezTo>
                      <a:pt x="74224" y="30171"/>
                      <a:pt x="73640" y="30278"/>
                      <a:pt x="73462" y="30897"/>
                    </a:cubicBezTo>
                    <a:close/>
                    <a:moveTo>
                      <a:pt x="3310" y="41672"/>
                    </a:moveTo>
                    <a:cubicBezTo>
                      <a:pt x="3286" y="41708"/>
                      <a:pt x="3286" y="41744"/>
                      <a:pt x="3274" y="41780"/>
                    </a:cubicBezTo>
                    <a:cubicBezTo>
                      <a:pt x="4644" y="42101"/>
                      <a:pt x="6001" y="42434"/>
                      <a:pt x="7370" y="42756"/>
                    </a:cubicBezTo>
                    <a:cubicBezTo>
                      <a:pt x="7382" y="42720"/>
                      <a:pt x="7394" y="42661"/>
                      <a:pt x="7394" y="42613"/>
                    </a:cubicBezTo>
                    <a:cubicBezTo>
                      <a:pt x="6061" y="42220"/>
                      <a:pt x="4679" y="41958"/>
                      <a:pt x="3310" y="41672"/>
                    </a:cubicBezTo>
                    <a:close/>
                    <a:moveTo>
                      <a:pt x="8620" y="34207"/>
                    </a:moveTo>
                    <a:cubicBezTo>
                      <a:pt x="9537" y="34767"/>
                      <a:pt x="10597" y="34922"/>
                      <a:pt x="11597" y="35255"/>
                    </a:cubicBezTo>
                    <a:cubicBezTo>
                      <a:pt x="11121" y="34874"/>
                      <a:pt x="9621" y="34338"/>
                      <a:pt x="8620" y="34207"/>
                    </a:cubicBezTo>
                    <a:close/>
                    <a:moveTo>
                      <a:pt x="48494" y="48923"/>
                    </a:moveTo>
                    <a:cubicBezTo>
                      <a:pt x="48494" y="48947"/>
                      <a:pt x="48494" y="48983"/>
                      <a:pt x="48506" y="49007"/>
                    </a:cubicBezTo>
                    <a:cubicBezTo>
                      <a:pt x="50769" y="48626"/>
                      <a:pt x="53031" y="48233"/>
                      <a:pt x="55305" y="47852"/>
                    </a:cubicBezTo>
                    <a:cubicBezTo>
                      <a:pt x="55305" y="47816"/>
                      <a:pt x="55293" y="47792"/>
                      <a:pt x="55293" y="47756"/>
                    </a:cubicBezTo>
                    <a:cubicBezTo>
                      <a:pt x="53019" y="48161"/>
                      <a:pt x="50757" y="48554"/>
                      <a:pt x="48494" y="48923"/>
                    </a:cubicBezTo>
                    <a:close/>
                    <a:moveTo>
                      <a:pt x="52316" y="12300"/>
                    </a:moveTo>
                    <a:cubicBezTo>
                      <a:pt x="53114" y="12669"/>
                      <a:pt x="53757" y="12133"/>
                      <a:pt x="54567" y="12050"/>
                    </a:cubicBezTo>
                    <a:cubicBezTo>
                      <a:pt x="53924" y="11788"/>
                      <a:pt x="53578" y="11823"/>
                      <a:pt x="52316" y="12300"/>
                    </a:cubicBezTo>
                    <a:close/>
                    <a:moveTo>
                      <a:pt x="40172" y="41744"/>
                    </a:moveTo>
                    <a:cubicBezTo>
                      <a:pt x="39279" y="41910"/>
                      <a:pt x="37005" y="42923"/>
                      <a:pt x="36505" y="43363"/>
                    </a:cubicBezTo>
                    <a:cubicBezTo>
                      <a:pt x="37731" y="42839"/>
                      <a:pt x="38946" y="42303"/>
                      <a:pt x="40172" y="41744"/>
                    </a:cubicBezTo>
                    <a:close/>
                    <a:moveTo>
                      <a:pt x="48709" y="11073"/>
                    </a:moveTo>
                    <a:cubicBezTo>
                      <a:pt x="49245" y="11371"/>
                      <a:pt x="49887" y="11300"/>
                      <a:pt x="50757" y="10847"/>
                    </a:cubicBezTo>
                    <a:cubicBezTo>
                      <a:pt x="50042" y="10466"/>
                      <a:pt x="49447" y="11026"/>
                      <a:pt x="48709" y="11073"/>
                    </a:cubicBezTo>
                    <a:close/>
                    <a:moveTo>
                      <a:pt x="44708" y="9764"/>
                    </a:moveTo>
                    <a:cubicBezTo>
                      <a:pt x="45435" y="10192"/>
                      <a:pt x="46054" y="9645"/>
                      <a:pt x="46732" y="9573"/>
                    </a:cubicBezTo>
                    <a:cubicBezTo>
                      <a:pt x="46006" y="9156"/>
                      <a:pt x="45375" y="9704"/>
                      <a:pt x="44708" y="9764"/>
                    </a:cubicBezTo>
                    <a:close/>
                    <a:moveTo>
                      <a:pt x="19038" y="24944"/>
                    </a:moveTo>
                    <a:cubicBezTo>
                      <a:pt x="18395" y="24337"/>
                      <a:pt x="17907" y="23563"/>
                      <a:pt x="17062" y="23230"/>
                    </a:cubicBezTo>
                    <a:cubicBezTo>
                      <a:pt x="17693" y="23825"/>
                      <a:pt x="18217" y="24563"/>
                      <a:pt x="19038" y="24944"/>
                    </a:cubicBezTo>
                    <a:close/>
                    <a:moveTo>
                      <a:pt x="22122" y="26063"/>
                    </a:moveTo>
                    <a:cubicBezTo>
                      <a:pt x="21408" y="25456"/>
                      <a:pt x="20824" y="24682"/>
                      <a:pt x="19931" y="24301"/>
                    </a:cubicBezTo>
                    <a:cubicBezTo>
                      <a:pt x="20670" y="24861"/>
                      <a:pt x="21181" y="25718"/>
                      <a:pt x="22122" y="26063"/>
                    </a:cubicBezTo>
                    <a:close/>
                    <a:moveTo>
                      <a:pt x="48923" y="10299"/>
                    </a:moveTo>
                    <a:cubicBezTo>
                      <a:pt x="48590" y="9990"/>
                      <a:pt x="48256" y="10180"/>
                      <a:pt x="47911" y="10252"/>
                    </a:cubicBezTo>
                    <a:cubicBezTo>
                      <a:pt x="47566" y="10335"/>
                      <a:pt x="47244" y="10419"/>
                      <a:pt x="46839" y="10526"/>
                    </a:cubicBezTo>
                    <a:cubicBezTo>
                      <a:pt x="47435" y="10764"/>
                      <a:pt x="47959" y="10704"/>
                      <a:pt x="48923" y="10299"/>
                    </a:cubicBezTo>
                    <a:close/>
                    <a:moveTo>
                      <a:pt x="65723" y="33814"/>
                    </a:moveTo>
                    <a:cubicBezTo>
                      <a:pt x="65735" y="33850"/>
                      <a:pt x="65770" y="33886"/>
                      <a:pt x="65782" y="33921"/>
                    </a:cubicBezTo>
                    <a:cubicBezTo>
                      <a:pt x="67044" y="33374"/>
                      <a:pt x="68330" y="32802"/>
                      <a:pt x="69592" y="32255"/>
                    </a:cubicBezTo>
                    <a:cubicBezTo>
                      <a:pt x="69580" y="32207"/>
                      <a:pt x="69568" y="32159"/>
                      <a:pt x="69533" y="32135"/>
                    </a:cubicBezTo>
                    <a:cubicBezTo>
                      <a:pt x="68271" y="32683"/>
                      <a:pt x="67009" y="33255"/>
                      <a:pt x="65723" y="33814"/>
                    </a:cubicBezTo>
                    <a:close/>
                    <a:moveTo>
                      <a:pt x="62210" y="14324"/>
                    </a:moveTo>
                    <a:cubicBezTo>
                      <a:pt x="61306" y="14050"/>
                      <a:pt x="60472" y="14479"/>
                      <a:pt x="59603" y="14621"/>
                    </a:cubicBezTo>
                    <a:cubicBezTo>
                      <a:pt x="60484" y="14693"/>
                      <a:pt x="61353" y="14455"/>
                      <a:pt x="62210" y="14324"/>
                    </a:cubicBezTo>
                    <a:close/>
                    <a:moveTo>
                      <a:pt x="45816" y="39994"/>
                    </a:moveTo>
                    <a:cubicBezTo>
                      <a:pt x="45827" y="40041"/>
                      <a:pt x="45851" y="40101"/>
                      <a:pt x="45875" y="40136"/>
                    </a:cubicBezTo>
                    <a:cubicBezTo>
                      <a:pt x="46970" y="39696"/>
                      <a:pt x="48078" y="39244"/>
                      <a:pt x="49173" y="38791"/>
                    </a:cubicBezTo>
                    <a:lnTo>
                      <a:pt x="49125" y="38648"/>
                    </a:lnTo>
                    <a:cubicBezTo>
                      <a:pt x="48030" y="39101"/>
                      <a:pt x="46923" y="39541"/>
                      <a:pt x="45816" y="39994"/>
                    </a:cubicBezTo>
                    <a:close/>
                    <a:moveTo>
                      <a:pt x="45518" y="40053"/>
                    </a:moveTo>
                    <a:cubicBezTo>
                      <a:pt x="45494" y="40006"/>
                      <a:pt x="45470" y="39946"/>
                      <a:pt x="45458" y="39898"/>
                    </a:cubicBezTo>
                    <a:lnTo>
                      <a:pt x="42101" y="41327"/>
                    </a:lnTo>
                    <a:cubicBezTo>
                      <a:pt x="42125" y="41375"/>
                      <a:pt x="42136" y="41410"/>
                      <a:pt x="42148" y="41446"/>
                    </a:cubicBezTo>
                    <a:cubicBezTo>
                      <a:pt x="43268" y="40994"/>
                      <a:pt x="44387" y="40517"/>
                      <a:pt x="45518" y="40053"/>
                    </a:cubicBezTo>
                    <a:close/>
                    <a:moveTo>
                      <a:pt x="8585" y="20170"/>
                    </a:moveTo>
                    <a:cubicBezTo>
                      <a:pt x="9240" y="20706"/>
                      <a:pt x="9716" y="21468"/>
                      <a:pt x="10525" y="21825"/>
                    </a:cubicBezTo>
                    <a:cubicBezTo>
                      <a:pt x="9882" y="21253"/>
                      <a:pt x="9454" y="20467"/>
                      <a:pt x="8585" y="20170"/>
                    </a:cubicBezTo>
                    <a:close/>
                    <a:moveTo>
                      <a:pt x="41982" y="8859"/>
                    </a:moveTo>
                    <a:cubicBezTo>
                      <a:pt x="42756" y="9287"/>
                      <a:pt x="43387" y="8740"/>
                      <a:pt x="44089" y="8609"/>
                    </a:cubicBezTo>
                    <a:cubicBezTo>
                      <a:pt x="43351" y="8454"/>
                      <a:pt x="42684" y="8752"/>
                      <a:pt x="41982" y="8859"/>
                    </a:cubicBezTo>
                    <a:close/>
                    <a:moveTo>
                      <a:pt x="55602" y="13276"/>
                    </a:moveTo>
                    <a:cubicBezTo>
                      <a:pt x="56388" y="13526"/>
                      <a:pt x="57103" y="13097"/>
                      <a:pt x="57865" y="12990"/>
                    </a:cubicBezTo>
                    <a:cubicBezTo>
                      <a:pt x="57067" y="12728"/>
                      <a:pt x="56364" y="13193"/>
                      <a:pt x="55602" y="13276"/>
                    </a:cubicBezTo>
                    <a:close/>
                    <a:moveTo>
                      <a:pt x="5572" y="31766"/>
                    </a:moveTo>
                    <a:cubicBezTo>
                      <a:pt x="5013" y="31326"/>
                      <a:pt x="4001" y="30992"/>
                      <a:pt x="3489" y="31064"/>
                    </a:cubicBezTo>
                    <a:cubicBezTo>
                      <a:pt x="3882" y="31409"/>
                      <a:pt x="4572" y="31624"/>
                      <a:pt x="5572" y="31766"/>
                    </a:cubicBezTo>
                    <a:close/>
                    <a:moveTo>
                      <a:pt x="47935" y="10847"/>
                    </a:moveTo>
                    <a:cubicBezTo>
                      <a:pt x="48328" y="11073"/>
                      <a:pt x="49387" y="10895"/>
                      <a:pt x="49828" y="10550"/>
                    </a:cubicBezTo>
                    <a:cubicBezTo>
                      <a:pt x="49411" y="10407"/>
                      <a:pt x="48768" y="10514"/>
                      <a:pt x="47935" y="10847"/>
                    </a:cubicBezTo>
                    <a:close/>
                    <a:moveTo>
                      <a:pt x="14716" y="19824"/>
                    </a:moveTo>
                    <a:cubicBezTo>
                      <a:pt x="14704" y="19860"/>
                      <a:pt x="14693" y="19884"/>
                      <a:pt x="14693" y="19932"/>
                    </a:cubicBezTo>
                    <a:cubicBezTo>
                      <a:pt x="16205" y="20491"/>
                      <a:pt x="17741" y="21063"/>
                      <a:pt x="19265" y="21646"/>
                    </a:cubicBezTo>
                    <a:cubicBezTo>
                      <a:pt x="19276" y="21610"/>
                      <a:pt x="19288" y="21587"/>
                      <a:pt x="19288" y="21551"/>
                    </a:cubicBezTo>
                    <a:cubicBezTo>
                      <a:pt x="17752" y="20956"/>
                      <a:pt x="16240" y="20396"/>
                      <a:pt x="14716" y="19824"/>
                    </a:cubicBezTo>
                    <a:close/>
                    <a:moveTo>
                      <a:pt x="26480" y="27623"/>
                    </a:moveTo>
                    <a:cubicBezTo>
                      <a:pt x="25837" y="27087"/>
                      <a:pt x="25396" y="26313"/>
                      <a:pt x="24539" y="26028"/>
                    </a:cubicBezTo>
                    <a:cubicBezTo>
                      <a:pt x="25182" y="26587"/>
                      <a:pt x="25670" y="27278"/>
                      <a:pt x="26480" y="27623"/>
                    </a:cubicBezTo>
                    <a:close/>
                    <a:moveTo>
                      <a:pt x="33981" y="44066"/>
                    </a:moveTo>
                    <a:cubicBezTo>
                      <a:pt x="35005" y="43923"/>
                      <a:pt x="35826" y="43351"/>
                      <a:pt x="36719" y="42934"/>
                    </a:cubicBezTo>
                    <a:cubicBezTo>
                      <a:pt x="36707" y="42911"/>
                      <a:pt x="36683" y="42863"/>
                      <a:pt x="36672" y="42827"/>
                    </a:cubicBezTo>
                    <a:cubicBezTo>
                      <a:pt x="35779" y="43232"/>
                      <a:pt x="34886" y="43649"/>
                      <a:pt x="33981" y="44066"/>
                    </a:cubicBezTo>
                    <a:close/>
                    <a:moveTo>
                      <a:pt x="45792" y="9240"/>
                    </a:moveTo>
                    <a:cubicBezTo>
                      <a:pt x="45351" y="9026"/>
                      <a:pt x="44363" y="9168"/>
                      <a:pt x="43815" y="9502"/>
                    </a:cubicBezTo>
                    <a:cubicBezTo>
                      <a:pt x="44518" y="9799"/>
                      <a:pt x="45077" y="9299"/>
                      <a:pt x="45792" y="9240"/>
                    </a:cubicBezTo>
                    <a:close/>
                    <a:moveTo>
                      <a:pt x="14145" y="23253"/>
                    </a:moveTo>
                    <a:lnTo>
                      <a:pt x="14240" y="23146"/>
                    </a:lnTo>
                    <a:cubicBezTo>
                      <a:pt x="13585" y="22634"/>
                      <a:pt x="13252" y="21765"/>
                      <a:pt x="12335" y="21527"/>
                    </a:cubicBezTo>
                    <a:cubicBezTo>
                      <a:pt x="12930" y="22099"/>
                      <a:pt x="13526" y="22670"/>
                      <a:pt x="14145" y="23253"/>
                    </a:cubicBezTo>
                    <a:close/>
                    <a:moveTo>
                      <a:pt x="30456" y="28314"/>
                    </a:moveTo>
                    <a:cubicBezTo>
                      <a:pt x="31099" y="28790"/>
                      <a:pt x="31611" y="29480"/>
                      <a:pt x="32445" y="29742"/>
                    </a:cubicBezTo>
                    <a:cubicBezTo>
                      <a:pt x="31790" y="29230"/>
                      <a:pt x="31290" y="28528"/>
                      <a:pt x="30456" y="28314"/>
                    </a:cubicBezTo>
                    <a:close/>
                    <a:moveTo>
                      <a:pt x="28147" y="27444"/>
                    </a:moveTo>
                    <a:cubicBezTo>
                      <a:pt x="29671" y="28873"/>
                      <a:pt x="29421" y="28790"/>
                      <a:pt x="30099" y="28885"/>
                    </a:cubicBezTo>
                    <a:cubicBezTo>
                      <a:pt x="29409" y="28397"/>
                      <a:pt x="28909" y="27754"/>
                      <a:pt x="28147" y="27444"/>
                    </a:cubicBezTo>
                    <a:close/>
                    <a:moveTo>
                      <a:pt x="29159" y="27837"/>
                    </a:moveTo>
                    <a:cubicBezTo>
                      <a:pt x="30254" y="28909"/>
                      <a:pt x="30718" y="29230"/>
                      <a:pt x="31135" y="29242"/>
                    </a:cubicBezTo>
                    <a:cubicBezTo>
                      <a:pt x="30278" y="28385"/>
                      <a:pt x="29647" y="27921"/>
                      <a:pt x="29159" y="27837"/>
                    </a:cubicBezTo>
                    <a:close/>
                    <a:moveTo>
                      <a:pt x="52459" y="37696"/>
                    </a:moveTo>
                    <a:cubicBezTo>
                      <a:pt x="52447" y="37660"/>
                      <a:pt x="52435" y="37624"/>
                      <a:pt x="52423" y="37577"/>
                    </a:cubicBezTo>
                    <a:cubicBezTo>
                      <a:pt x="51233" y="38089"/>
                      <a:pt x="50054" y="38589"/>
                      <a:pt x="48864" y="39101"/>
                    </a:cubicBezTo>
                    <a:cubicBezTo>
                      <a:pt x="48875" y="39124"/>
                      <a:pt x="48875" y="39160"/>
                      <a:pt x="48887" y="39184"/>
                    </a:cubicBezTo>
                    <a:cubicBezTo>
                      <a:pt x="48947" y="39172"/>
                      <a:pt x="48994" y="39160"/>
                      <a:pt x="49054" y="39160"/>
                    </a:cubicBezTo>
                    <a:cubicBezTo>
                      <a:pt x="49542" y="39148"/>
                      <a:pt x="49840" y="38755"/>
                      <a:pt x="50257" y="38589"/>
                    </a:cubicBezTo>
                    <a:cubicBezTo>
                      <a:pt x="51007" y="38291"/>
                      <a:pt x="51733" y="37993"/>
                      <a:pt x="52459" y="37696"/>
                    </a:cubicBezTo>
                    <a:close/>
                    <a:moveTo>
                      <a:pt x="25777" y="26504"/>
                    </a:moveTo>
                    <a:cubicBezTo>
                      <a:pt x="26789" y="27659"/>
                      <a:pt x="27194" y="27980"/>
                      <a:pt x="27718" y="28040"/>
                    </a:cubicBezTo>
                    <a:cubicBezTo>
                      <a:pt x="27039" y="27516"/>
                      <a:pt x="26539" y="26849"/>
                      <a:pt x="25777" y="26504"/>
                    </a:cubicBezTo>
                    <a:close/>
                    <a:moveTo>
                      <a:pt x="55376" y="12300"/>
                    </a:moveTo>
                    <a:cubicBezTo>
                      <a:pt x="54662" y="12050"/>
                      <a:pt x="54043" y="12478"/>
                      <a:pt x="53376" y="12609"/>
                    </a:cubicBezTo>
                    <a:cubicBezTo>
                      <a:pt x="54067" y="12800"/>
                      <a:pt x="54698" y="12395"/>
                      <a:pt x="55376" y="12300"/>
                    </a:cubicBezTo>
                    <a:close/>
                    <a:moveTo>
                      <a:pt x="33147" y="43935"/>
                    </a:moveTo>
                    <a:cubicBezTo>
                      <a:pt x="32266" y="44220"/>
                      <a:pt x="31373" y="44506"/>
                      <a:pt x="30492" y="44780"/>
                    </a:cubicBezTo>
                    <a:cubicBezTo>
                      <a:pt x="31528" y="44887"/>
                      <a:pt x="32314" y="44339"/>
                      <a:pt x="33147" y="43935"/>
                    </a:cubicBezTo>
                    <a:close/>
                    <a:moveTo>
                      <a:pt x="41601" y="58543"/>
                    </a:moveTo>
                    <a:cubicBezTo>
                      <a:pt x="42136" y="57627"/>
                      <a:pt x="42684" y="56722"/>
                      <a:pt x="43220" y="55793"/>
                    </a:cubicBezTo>
                    <a:cubicBezTo>
                      <a:pt x="43184" y="55781"/>
                      <a:pt x="43160" y="55769"/>
                      <a:pt x="43149" y="55757"/>
                    </a:cubicBezTo>
                    <a:cubicBezTo>
                      <a:pt x="42434" y="56555"/>
                      <a:pt x="42029" y="57567"/>
                      <a:pt x="41601" y="58543"/>
                    </a:cubicBezTo>
                    <a:close/>
                    <a:moveTo>
                      <a:pt x="20884" y="25635"/>
                    </a:moveTo>
                    <a:cubicBezTo>
                      <a:pt x="20277" y="25016"/>
                      <a:pt x="19681" y="24396"/>
                      <a:pt x="18931" y="23932"/>
                    </a:cubicBezTo>
                    <a:cubicBezTo>
                      <a:pt x="19574" y="24516"/>
                      <a:pt x="20062" y="25242"/>
                      <a:pt x="20884" y="25635"/>
                    </a:cubicBezTo>
                    <a:close/>
                    <a:moveTo>
                      <a:pt x="17026" y="24242"/>
                    </a:moveTo>
                    <a:cubicBezTo>
                      <a:pt x="16300" y="23349"/>
                      <a:pt x="15419" y="22575"/>
                      <a:pt x="15097" y="22551"/>
                    </a:cubicBezTo>
                    <a:cubicBezTo>
                      <a:pt x="15788" y="23099"/>
                      <a:pt x="16240" y="23873"/>
                      <a:pt x="17026" y="24242"/>
                    </a:cubicBezTo>
                    <a:close/>
                    <a:moveTo>
                      <a:pt x="51626" y="12050"/>
                    </a:moveTo>
                    <a:cubicBezTo>
                      <a:pt x="52281" y="12264"/>
                      <a:pt x="52840" y="11859"/>
                      <a:pt x="53447" y="11740"/>
                    </a:cubicBezTo>
                    <a:cubicBezTo>
                      <a:pt x="52793" y="11502"/>
                      <a:pt x="52245" y="11943"/>
                      <a:pt x="51626" y="12050"/>
                    </a:cubicBezTo>
                    <a:close/>
                    <a:moveTo>
                      <a:pt x="51447" y="49864"/>
                    </a:moveTo>
                    <a:cubicBezTo>
                      <a:pt x="51447" y="49828"/>
                      <a:pt x="51435" y="49781"/>
                      <a:pt x="51435" y="49757"/>
                    </a:cubicBezTo>
                    <a:cubicBezTo>
                      <a:pt x="49959" y="49995"/>
                      <a:pt x="48494" y="50245"/>
                      <a:pt x="47018" y="50483"/>
                    </a:cubicBezTo>
                    <a:cubicBezTo>
                      <a:pt x="47018" y="50507"/>
                      <a:pt x="47030" y="50531"/>
                      <a:pt x="47030" y="50554"/>
                    </a:cubicBezTo>
                    <a:cubicBezTo>
                      <a:pt x="48506" y="50340"/>
                      <a:pt x="49983" y="50102"/>
                      <a:pt x="51447" y="49864"/>
                    </a:cubicBezTo>
                    <a:close/>
                    <a:moveTo>
                      <a:pt x="13347" y="22920"/>
                    </a:moveTo>
                    <a:cubicBezTo>
                      <a:pt x="12728" y="22277"/>
                      <a:pt x="12145" y="21610"/>
                      <a:pt x="11406" y="21122"/>
                    </a:cubicBezTo>
                    <a:cubicBezTo>
                      <a:pt x="12037" y="21741"/>
                      <a:pt x="12597" y="22444"/>
                      <a:pt x="13347" y="22920"/>
                    </a:cubicBezTo>
                    <a:close/>
                    <a:moveTo>
                      <a:pt x="4263" y="40577"/>
                    </a:moveTo>
                    <a:cubicBezTo>
                      <a:pt x="4882" y="40708"/>
                      <a:pt x="5406" y="40827"/>
                      <a:pt x="5989" y="40946"/>
                    </a:cubicBezTo>
                    <a:cubicBezTo>
                      <a:pt x="5715" y="40529"/>
                      <a:pt x="4763" y="40303"/>
                      <a:pt x="4263" y="40577"/>
                    </a:cubicBezTo>
                    <a:close/>
                    <a:moveTo>
                      <a:pt x="6715" y="33028"/>
                    </a:moveTo>
                    <a:lnTo>
                      <a:pt x="6668" y="33159"/>
                    </a:lnTo>
                    <a:cubicBezTo>
                      <a:pt x="7501" y="33409"/>
                      <a:pt x="8335" y="33648"/>
                      <a:pt x="9168" y="33910"/>
                    </a:cubicBezTo>
                    <a:cubicBezTo>
                      <a:pt x="9180" y="33874"/>
                      <a:pt x="9180" y="33850"/>
                      <a:pt x="9204" y="33814"/>
                    </a:cubicBezTo>
                    <a:cubicBezTo>
                      <a:pt x="8430" y="33386"/>
                      <a:pt x="7537" y="33326"/>
                      <a:pt x="6715" y="33028"/>
                    </a:cubicBezTo>
                    <a:close/>
                    <a:moveTo>
                      <a:pt x="23015" y="26468"/>
                    </a:moveTo>
                    <a:cubicBezTo>
                      <a:pt x="23027" y="26432"/>
                      <a:pt x="23051" y="26420"/>
                      <a:pt x="23063" y="26385"/>
                    </a:cubicBezTo>
                    <a:cubicBezTo>
                      <a:pt x="22503" y="25670"/>
                      <a:pt x="21432" y="24813"/>
                      <a:pt x="21086" y="24777"/>
                    </a:cubicBezTo>
                    <a:cubicBezTo>
                      <a:pt x="21741" y="25349"/>
                      <a:pt x="22372" y="25897"/>
                      <a:pt x="23015" y="26468"/>
                    </a:cubicBezTo>
                    <a:close/>
                    <a:moveTo>
                      <a:pt x="24051" y="26801"/>
                    </a:moveTo>
                    <a:cubicBezTo>
                      <a:pt x="24087" y="26778"/>
                      <a:pt x="24110" y="26742"/>
                      <a:pt x="24146" y="26706"/>
                    </a:cubicBezTo>
                    <a:lnTo>
                      <a:pt x="22265" y="25099"/>
                    </a:lnTo>
                    <a:cubicBezTo>
                      <a:pt x="22229" y="25123"/>
                      <a:pt x="22205" y="25158"/>
                      <a:pt x="22194" y="25182"/>
                    </a:cubicBezTo>
                    <a:cubicBezTo>
                      <a:pt x="22860" y="25659"/>
                      <a:pt x="23313" y="26420"/>
                      <a:pt x="24051" y="26801"/>
                    </a:cubicBezTo>
                    <a:close/>
                    <a:moveTo>
                      <a:pt x="54864" y="13050"/>
                    </a:moveTo>
                    <a:cubicBezTo>
                      <a:pt x="55579" y="13216"/>
                      <a:pt x="56210" y="12871"/>
                      <a:pt x="56900" y="12740"/>
                    </a:cubicBezTo>
                    <a:cubicBezTo>
                      <a:pt x="56186" y="12633"/>
                      <a:pt x="55531" y="12907"/>
                      <a:pt x="54864" y="13050"/>
                    </a:cubicBezTo>
                    <a:close/>
                    <a:moveTo>
                      <a:pt x="69509" y="32505"/>
                    </a:moveTo>
                    <a:cubicBezTo>
                      <a:pt x="69521" y="32540"/>
                      <a:pt x="69545" y="32576"/>
                      <a:pt x="69568" y="32612"/>
                    </a:cubicBezTo>
                    <a:cubicBezTo>
                      <a:pt x="70414" y="32255"/>
                      <a:pt x="71271" y="31885"/>
                      <a:pt x="72128" y="31528"/>
                    </a:cubicBezTo>
                    <a:cubicBezTo>
                      <a:pt x="72045" y="31469"/>
                      <a:pt x="71985" y="31469"/>
                      <a:pt x="71926" y="31481"/>
                    </a:cubicBezTo>
                    <a:cubicBezTo>
                      <a:pt x="71497" y="31683"/>
                      <a:pt x="71009" y="31671"/>
                      <a:pt x="70604" y="32028"/>
                    </a:cubicBezTo>
                    <a:cubicBezTo>
                      <a:pt x="70342" y="32278"/>
                      <a:pt x="69878" y="32338"/>
                      <a:pt x="69509" y="32505"/>
                    </a:cubicBezTo>
                    <a:close/>
                    <a:moveTo>
                      <a:pt x="54174" y="12859"/>
                    </a:moveTo>
                    <a:cubicBezTo>
                      <a:pt x="54876" y="12955"/>
                      <a:pt x="55519" y="12681"/>
                      <a:pt x="56186" y="12538"/>
                    </a:cubicBezTo>
                    <a:cubicBezTo>
                      <a:pt x="55483" y="12371"/>
                      <a:pt x="54840" y="12728"/>
                      <a:pt x="54174" y="12859"/>
                    </a:cubicBezTo>
                    <a:close/>
                    <a:moveTo>
                      <a:pt x="7096" y="44530"/>
                    </a:moveTo>
                    <a:cubicBezTo>
                      <a:pt x="7120" y="44470"/>
                      <a:pt x="7132" y="44423"/>
                      <a:pt x="7144" y="44363"/>
                    </a:cubicBezTo>
                    <a:cubicBezTo>
                      <a:pt x="6227" y="44101"/>
                      <a:pt x="5299" y="43815"/>
                      <a:pt x="4358" y="43554"/>
                    </a:cubicBezTo>
                    <a:cubicBezTo>
                      <a:pt x="4346" y="43577"/>
                      <a:pt x="4346" y="43613"/>
                      <a:pt x="4334" y="43649"/>
                    </a:cubicBezTo>
                    <a:cubicBezTo>
                      <a:pt x="5275" y="43935"/>
                      <a:pt x="6180" y="44232"/>
                      <a:pt x="7096" y="44530"/>
                    </a:cubicBezTo>
                    <a:close/>
                    <a:moveTo>
                      <a:pt x="85821" y="25897"/>
                    </a:moveTo>
                    <a:cubicBezTo>
                      <a:pt x="85844" y="25849"/>
                      <a:pt x="85856" y="25801"/>
                      <a:pt x="85892" y="25778"/>
                    </a:cubicBezTo>
                    <a:cubicBezTo>
                      <a:pt x="85832" y="25718"/>
                      <a:pt x="85761" y="25599"/>
                      <a:pt x="85701" y="25599"/>
                    </a:cubicBezTo>
                    <a:cubicBezTo>
                      <a:pt x="85023" y="25670"/>
                      <a:pt x="84368" y="25778"/>
                      <a:pt x="83713" y="25885"/>
                    </a:cubicBezTo>
                    <a:cubicBezTo>
                      <a:pt x="83713" y="25885"/>
                      <a:pt x="83713" y="25897"/>
                      <a:pt x="83737" y="25897"/>
                    </a:cubicBezTo>
                    <a:close/>
                    <a:moveTo>
                      <a:pt x="44863" y="8883"/>
                    </a:moveTo>
                    <a:cubicBezTo>
                      <a:pt x="44220" y="8740"/>
                      <a:pt x="43672" y="9061"/>
                      <a:pt x="43077" y="9216"/>
                    </a:cubicBezTo>
                    <a:cubicBezTo>
                      <a:pt x="43708" y="9407"/>
                      <a:pt x="44268" y="9026"/>
                      <a:pt x="44863" y="8883"/>
                    </a:cubicBezTo>
                    <a:close/>
                    <a:moveTo>
                      <a:pt x="57103" y="36612"/>
                    </a:moveTo>
                    <a:cubicBezTo>
                      <a:pt x="57984" y="36446"/>
                      <a:pt x="58793" y="36207"/>
                      <a:pt x="59448" y="35600"/>
                    </a:cubicBezTo>
                    <a:cubicBezTo>
                      <a:pt x="58674" y="35945"/>
                      <a:pt x="57877" y="36267"/>
                      <a:pt x="57103" y="36612"/>
                    </a:cubicBezTo>
                    <a:close/>
                    <a:moveTo>
                      <a:pt x="57091" y="13764"/>
                    </a:moveTo>
                    <a:cubicBezTo>
                      <a:pt x="57865" y="13836"/>
                      <a:pt x="58591" y="13562"/>
                      <a:pt x="59341" y="13419"/>
                    </a:cubicBezTo>
                    <a:cubicBezTo>
                      <a:pt x="58567" y="13347"/>
                      <a:pt x="57841" y="13621"/>
                      <a:pt x="57091" y="13764"/>
                    </a:cubicBezTo>
                    <a:close/>
                    <a:moveTo>
                      <a:pt x="12859" y="36017"/>
                    </a:moveTo>
                    <a:cubicBezTo>
                      <a:pt x="12871" y="35969"/>
                      <a:pt x="12895" y="35945"/>
                      <a:pt x="12907" y="35898"/>
                    </a:cubicBezTo>
                    <a:cubicBezTo>
                      <a:pt x="12002" y="35612"/>
                      <a:pt x="11109" y="35314"/>
                      <a:pt x="10192" y="35029"/>
                    </a:cubicBezTo>
                    <a:lnTo>
                      <a:pt x="10156" y="35172"/>
                    </a:lnTo>
                    <a:cubicBezTo>
                      <a:pt x="11061" y="35457"/>
                      <a:pt x="11954" y="35731"/>
                      <a:pt x="12859" y="36017"/>
                    </a:cubicBezTo>
                    <a:close/>
                    <a:moveTo>
                      <a:pt x="25194" y="27218"/>
                    </a:moveTo>
                    <a:cubicBezTo>
                      <a:pt x="25230" y="27194"/>
                      <a:pt x="25242" y="27159"/>
                      <a:pt x="25277" y="27135"/>
                    </a:cubicBezTo>
                    <a:cubicBezTo>
                      <a:pt x="24622" y="26659"/>
                      <a:pt x="24182" y="25909"/>
                      <a:pt x="23372" y="25635"/>
                    </a:cubicBezTo>
                    <a:cubicBezTo>
                      <a:pt x="23991" y="26147"/>
                      <a:pt x="24599" y="26682"/>
                      <a:pt x="25194" y="27218"/>
                    </a:cubicBezTo>
                    <a:close/>
                    <a:moveTo>
                      <a:pt x="28754" y="28468"/>
                    </a:moveTo>
                    <a:cubicBezTo>
                      <a:pt x="28170" y="27968"/>
                      <a:pt x="27682" y="27337"/>
                      <a:pt x="26956" y="27016"/>
                    </a:cubicBezTo>
                    <a:cubicBezTo>
                      <a:pt x="27563" y="27504"/>
                      <a:pt x="28028" y="28159"/>
                      <a:pt x="28754" y="28468"/>
                    </a:cubicBezTo>
                    <a:close/>
                    <a:moveTo>
                      <a:pt x="61425" y="26087"/>
                    </a:moveTo>
                    <a:cubicBezTo>
                      <a:pt x="60722" y="26051"/>
                      <a:pt x="60020" y="25932"/>
                      <a:pt x="59353" y="26170"/>
                    </a:cubicBezTo>
                    <a:cubicBezTo>
                      <a:pt x="60055" y="26170"/>
                      <a:pt x="60758" y="26290"/>
                      <a:pt x="61425" y="26087"/>
                    </a:cubicBezTo>
                    <a:close/>
                    <a:moveTo>
                      <a:pt x="27730" y="44470"/>
                    </a:moveTo>
                    <a:lnTo>
                      <a:pt x="27778" y="44339"/>
                    </a:lnTo>
                    <a:cubicBezTo>
                      <a:pt x="26992" y="44054"/>
                      <a:pt x="26206" y="43768"/>
                      <a:pt x="25432" y="43494"/>
                    </a:cubicBezTo>
                    <a:cubicBezTo>
                      <a:pt x="25420" y="43530"/>
                      <a:pt x="25408" y="43577"/>
                      <a:pt x="25396" y="43613"/>
                    </a:cubicBezTo>
                    <a:cubicBezTo>
                      <a:pt x="26170" y="43911"/>
                      <a:pt x="26932" y="44185"/>
                      <a:pt x="27730" y="44470"/>
                    </a:cubicBezTo>
                    <a:close/>
                    <a:moveTo>
                      <a:pt x="42791" y="61746"/>
                    </a:moveTo>
                    <a:cubicBezTo>
                      <a:pt x="42696" y="62461"/>
                      <a:pt x="42577" y="63199"/>
                      <a:pt x="42827" y="63913"/>
                    </a:cubicBezTo>
                    <a:cubicBezTo>
                      <a:pt x="42958" y="63175"/>
                      <a:pt x="42803" y="62461"/>
                      <a:pt x="42791" y="61746"/>
                    </a:cubicBezTo>
                    <a:close/>
                    <a:moveTo>
                      <a:pt x="52150" y="11359"/>
                    </a:moveTo>
                    <a:cubicBezTo>
                      <a:pt x="51507" y="11252"/>
                      <a:pt x="50947" y="11502"/>
                      <a:pt x="50352" y="11669"/>
                    </a:cubicBezTo>
                    <a:cubicBezTo>
                      <a:pt x="50995" y="11800"/>
                      <a:pt x="51554" y="11478"/>
                      <a:pt x="52150" y="11359"/>
                    </a:cubicBezTo>
                    <a:close/>
                    <a:moveTo>
                      <a:pt x="15157" y="23575"/>
                    </a:moveTo>
                    <a:cubicBezTo>
                      <a:pt x="14597" y="23015"/>
                      <a:pt x="14050" y="22456"/>
                      <a:pt x="13502" y="21896"/>
                    </a:cubicBezTo>
                    <a:cubicBezTo>
                      <a:pt x="14050" y="22456"/>
                      <a:pt x="14454" y="23194"/>
                      <a:pt x="15157" y="23575"/>
                    </a:cubicBezTo>
                    <a:close/>
                    <a:moveTo>
                      <a:pt x="60698" y="13907"/>
                    </a:moveTo>
                    <a:cubicBezTo>
                      <a:pt x="60675" y="13859"/>
                      <a:pt x="60675" y="13800"/>
                      <a:pt x="60663" y="13752"/>
                    </a:cubicBezTo>
                    <a:cubicBezTo>
                      <a:pt x="59948" y="13907"/>
                      <a:pt x="59246" y="14038"/>
                      <a:pt x="58531" y="14181"/>
                    </a:cubicBezTo>
                    <a:cubicBezTo>
                      <a:pt x="58555" y="14240"/>
                      <a:pt x="58555" y="14288"/>
                      <a:pt x="58567" y="14348"/>
                    </a:cubicBezTo>
                    <a:cubicBezTo>
                      <a:pt x="59281" y="14205"/>
                      <a:pt x="59984" y="14050"/>
                      <a:pt x="60698" y="13907"/>
                    </a:cubicBezTo>
                    <a:close/>
                    <a:moveTo>
                      <a:pt x="29123" y="44661"/>
                    </a:moveTo>
                    <a:cubicBezTo>
                      <a:pt x="29933" y="44947"/>
                      <a:pt x="30587" y="44458"/>
                      <a:pt x="31290" y="44256"/>
                    </a:cubicBezTo>
                    <a:cubicBezTo>
                      <a:pt x="30552" y="44399"/>
                      <a:pt x="29837" y="44530"/>
                      <a:pt x="29123" y="44661"/>
                    </a:cubicBezTo>
                    <a:close/>
                    <a:moveTo>
                      <a:pt x="44649" y="28218"/>
                    </a:moveTo>
                    <a:cubicBezTo>
                      <a:pt x="43863" y="28290"/>
                      <a:pt x="42136" y="28909"/>
                      <a:pt x="41970" y="29159"/>
                    </a:cubicBezTo>
                    <a:cubicBezTo>
                      <a:pt x="42898" y="28826"/>
                      <a:pt x="43768" y="28516"/>
                      <a:pt x="44649" y="28218"/>
                    </a:cubicBezTo>
                    <a:close/>
                    <a:moveTo>
                      <a:pt x="6299" y="41422"/>
                    </a:moveTo>
                    <a:cubicBezTo>
                      <a:pt x="6299" y="41387"/>
                      <a:pt x="6311" y="41363"/>
                      <a:pt x="6311" y="41327"/>
                    </a:cubicBezTo>
                    <a:cubicBezTo>
                      <a:pt x="5477" y="41184"/>
                      <a:pt x="4679" y="40898"/>
                      <a:pt x="3846" y="40839"/>
                    </a:cubicBezTo>
                    <a:cubicBezTo>
                      <a:pt x="3846" y="40887"/>
                      <a:pt x="3822" y="40934"/>
                      <a:pt x="3822" y="40958"/>
                    </a:cubicBezTo>
                    <a:cubicBezTo>
                      <a:pt x="4644" y="41125"/>
                      <a:pt x="5477" y="41268"/>
                      <a:pt x="6299" y="41422"/>
                    </a:cubicBezTo>
                    <a:close/>
                    <a:moveTo>
                      <a:pt x="74807" y="20634"/>
                    </a:moveTo>
                    <a:cubicBezTo>
                      <a:pt x="75534" y="20836"/>
                      <a:pt x="76272" y="20789"/>
                      <a:pt x="76426" y="20634"/>
                    </a:cubicBezTo>
                    <a:close/>
                    <a:moveTo>
                      <a:pt x="7727" y="42018"/>
                    </a:moveTo>
                    <a:lnTo>
                      <a:pt x="7656" y="42089"/>
                    </a:lnTo>
                    <a:cubicBezTo>
                      <a:pt x="8287" y="42851"/>
                      <a:pt x="8930" y="43625"/>
                      <a:pt x="9573" y="44387"/>
                    </a:cubicBezTo>
                    <a:cubicBezTo>
                      <a:pt x="9597" y="44351"/>
                      <a:pt x="9632" y="44339"/>
                      <a:pt x="9656" y="44304"/>
                    </a:cubicBezTo>
                    <a:cubicBezTo>
                      <a:pt x="9025" y="43554"/>
                      <a:pt x="8382" y="42792"/>
                      <a:pt x="7727" y="42018"/>
                    </a:cubicBezTo>
                    <a:close/>
                    <a:moveTo>
                      <a:pt x="50495" y="49269"/>
                    </a:moveTo>
                    <a:cubicBezTo>
                      <a:pt x="50495" y="49233"/>
                      <a:pt x="50483" y="49209"/>
                      <a:pt x="50483" y="49185"/>
                    </a:cubicBezTo>
                    <a:cubicBezTo>
                      <a:pt x="49411" y="49352"/>
                      <a:pt x="48352" y="49530"/>
                      <a:pt x="47280" y="49697"/>
                    </a:cubicBezTo>
                    <a:cubicBezTo>
                      <a:pt x="47304" y="49757"/>
                      <a:pt x="47304" y="49804"/>
                      <a:pt x="47316" y="49864"/>
                    </a:cubicBezTo>
                    <a:cubicBezTo>
                      <a:pt x="47721" y="49757"/>
                      <a:pt x="48113" y="49638"/>
                      <a:pt x="48518" y="49566"/>
                    </a:cubicBezTo>
                    <a:cubicBezTo>
                      <a:pt x="49173" y="49459"/>
                      <a:pt x="49828" y="49364"/>
                      <a:pt x="50495" y="49269"/>
                    </a:cubicBezTo>
                    <a:close/>
                    <a:moveTo>
                      <a:pt x="27277" y="43935"/>
                    </a:moveTo>
                    <a:lnTo>
                      <a:pt x="27325" y="43851"/>
                    </a:lnTo>
                    <a:cubicBezTo>
                      <a:pt x="26325" y="43494"/>
                      <a:pt x="25313" y="43149"/>
                      <a:pt x="24313" y="42792"/>
                    </a:cubicBezTo>
                    <a:cubicBezTo>
                      <a:pt x="24301" y="42815"/>
                      <a:pt x="24301" y="42851"/>
                      <a:pt x="24289" y="42875"/>
                    </a:cubicBezTo>
                    <a:cubicBezTo>
                      <a:pt x="25194" y="43208"/>
                      <a:pt x="26087" y="43518"/>
                      <a:pt x="26992" y="43851"/>
                    </a:cubicBezTo>
                    <a:cubicBezTo>
                      <a:pt x="27087" y="43875"/>
                      <a:pt x="27194" y="43911"/>
                      <a:pt x="27277" y="43935"/>
                    </a:cubicBezTo>
                    <a:close/>
                    <a:moveTo>
                      <a:pt x="11264" y="22015"/>
                    </a:moveTo>
                    <a:cubicBezTo>
                      <a:pt x="11049" y="21622"/>
                      <a:pt x="9990" y="20610"/>
                      <a:pt x="9811" y="20527"/>
                    </a:cubicBezTo>
                    <a:cubicBezTo>
                      <a:pt x="10335" y="21063"/>
                      <a:pt x="10847" y="21587"/>
                      <a:pt x="11264" y="22015"/>
                    </a:cubicBezTo>
                    <a:close/>
                    <a:moveTo>
                      <a:pt x="34457" y="30552"/>
                    </a:moveTo>
                    <a:lnTo>
                      <a:pt x="34493" y="30469"/>
                    </a:lnTo>
                    <a:cubicBezTo>
                      <a:pt x="33945" y="30016"/>
                      <a:pt x="33409" y="29552"/>
                      <a:pt x="32862" y="29111"/>
                    </a:cubicBezTo>
                    <a:cubicBezTo>
                      <a:pt x="32826" y="29135"/>
                      <a:pt x="32802" y="29183"/>
                      <a:pt x="32766" y="29218"/>
                    </a:cubicBezTo>
                    <a:cubicBezTo>
                      <a:pt x="33385" y="29599"/>
                      <a:pt x="33766" y="30254"/>
                      <a:pt x="34457" y="30552"/>
                    </a:cubicBezTo>
                    <a:close/>
                    <a:moveTo>
                      <a:pt x="50995" y="11823"/>
                    </a:moveTo>
                    <a:cubicBezTo>
                      <a:pt x="50995" y="11847"/>
                      <a:pt x="51007" y="11895"/>
                      <a:pt x="51007" y="11919"/>
                    </a:cubicBezTo>
                    <a:cubicBezTo>
                      <a:pt x="51650" y="12026"/>
                      <a:pt x="52185" y="11681"/>
                      <a:pt x="52781" y="11585"/>
                    </a:cubicBezTo>
                    <a:cubicBezTo>
                      <a:pt x="52757" y="11538"/>
                      <a:pt x="52757" y="11490"/>
                      <a:pt x="52745" y="11442"/>
                    </a:cubicBezTo>
                    <a:cubicBezTo>
                      <a:pt x="52162" y="11562"/>
                      <a:pt x="51566" y="11704"/>
                      <a:pt x="50995" y="11823"/>
                    </a:cubicBezTo>
                    <a:close/>
                    <a:moveTo>
                      <a:pt x="49768" y="11454"/>
                    </a:moveTo>
                    <a:cubicBezTo>
                      <a:pt x="50376" y="11538"/>
                      <a:pt x="50911" y="11252"/>
                      <a:pt x="51483" y="11121"/>
                    </a:cubicBezTo>
                    <a:cubicBezTo>
                      <a:pt x="50876" y="10990"/>
                      <a:pt x="50352" y="11323"/>
                      <a:pt x="49768" y="11454"/>
                    </a:cubicBezTo>
                    <a:close/>
                    <a:moveTo>
                      <a:pt x="35469" y="30992"/>
                    </a:moveTo>
                    <a:lnTo>
                      <a:pt x="35540" y="30909"/>
                    </a:lnTo>
                    <a:cubicBezTo>
                      <a:pt x="34826" y="30159"/>
                      <a:pt x="34159" y="29623"/>
                      <a:pt x="33814" y="29588"/>
                    </a:cubicBezTo>
                    <a:cubicBezTo>
                      <a:pt x="34374" y="30064"/>
                      <a:pt x="34933" y="30528"/>
                      <a:pt x="35469" y="30992"/>
                    </a:cubicBezTo>
                    <a:close/>
                    <a:moveTo>
                      <a:pt x="19193" y="55079"/>
                    </a:moveTo>
                    <a:cubicBezTo>
                      <a:pt x="19193" y="55126"/>
                      <a:pt x="19217" y="55186"/>
                      <a:pt x="19217" y="55234"/>
                    </a:cubicBezTo>
                    <a:lnTo>
                      <a:pt x="21979" y="54781"/>
                    </a:lnTo>
                    <a:cubicBezTo>
                      <a:pt x="21979" y="54769"/>
                      <a:pt x="21979" y="54757"/>
                      <a:pt x="21967" y="54722"/>
                    </a:cubicBezTo>
                    <a:cubicBezTo>
                      <a:pt x="21062" y="54841"/>
                      <a:pt x="20122" y="54960"/>
                      <a:pt x="19193" y="55079"/>
                    </a:cubicBezTo>
                    <a:close/>
                    <a:moveTo>
                      <a:pt x="12359" y="22599"/>
                    </a:moveTo>
                    <a:cubicBezTo>
                      <a:pt x="12371" y="22563"/>
                      <a:pt x="12395" y="22539"/>
                      <a:pt x="12418" y="22515"/>
                    </a:cubicBezTo>
                    <a:cubicBezTo>
                      <a:pt x="11835" y="21956"/>
                      <a:pt x="11264" y="21408"/>
                      <a:pt x="10692" y="20836"/>
                    </a:cubicBezTo>
                    <a:lnTo>
                      <a:pt x="10609" y="20908"/>
                    </a:lnTo>
                    <a:cubicBezTo>
                      <a:pt x="11228" y="21432"/>
                      <a:pt x="11668" y="22146"/>
                      <a:pt x="12359" y="22599"/>
                    </a:cubicBezTo>
                    <a:close/>
                    <a:moveTo>
                      <a:pt x="34945" y="29897"/>
                    </a:moveTo>
                    <a:cubicBezTo>
                      <a:pt x="34921" y="29980"/>
                      <a:pt x="34897" y="30004"/>
                      <a:pt x="34921" y="30016"/>
                    </a:cubicBezTo>
                    <a:cubicBezTo>
                      <a:pt x="35469" y="30481"/>
                      <a:pt x="35945" y="31028"/>
                      <a:pt x="36564" y="31385"/>
                    </a:cubicBezTo>
                    <a:cubicBezTo>
                      <a:pt x="36588" y="31362"/>
                      <a:pt x="36612" y="31350"/>
                      <a:pt x="36624" y="31314"/>
                    </a:cubicBezTo>
                    <a:cubicBezTo>
                      <a:pt x="36064" y="30838"/>
                      <a:pt x="35517" y="30373"/>
                      <a:pt x="34945" y="29897"/>
                    </a:cubicBezTo>
                    <a:close/>
                    <a:moveTo>
                      <a:pt x="33326" y="30123"/>
                    </a:moveTo>
                    <a:cubicBezTo>
                      <a:pt x="33350" y="30100"/>
                      <a:pt x="33373" y="30064"/>
                      <a:pt x="33397" y="30040"/>
                    </a:cubicBezTo>
                    <a:cubicBezTo>
                      <a:pt x="32862" y="29623"/>
                      <a:pt x="32433" y="29087"/>
                      <a:pt x="31826" y="28742"/>
                    </a:cubicBezTo>
                    <a:cubicBezTo>
                      <a:pt x="31802" y="28766"/>
                      <a:pt x="31778" y="28790"/>
                      <a:pt x="31766" y="28814"/>
                    </a:cubicBezTo>
                    <a:cubicBezTo>
                      <a:pt x="32278" y="29266"/>
                      <a:pt x="32802" y="29695"/>
                      <a:pt x="33326" y="30123"/>
                    </a:cubicBezTo>
                    <a:close/>
                    <a:moveTo>
                      <a:pt x="58150" y="26563"/>
                    </a:moveTo>
                    <a:lnTo>
                      <a:pt x="60305" y="26563"/>
                    </a:lnTo>
                    <a:lnTo>
                      <a:pt x="60305" y="26444"/>
                    </a:lnTo>
                    <a:cubicBezTo>
                      <a:pt x="59591" y="26528"/>
                      <a:pt x="58877" y="26349"/>
                      <a:pt x="58150" y="26563"/>
                    </a:cubicBezTo>
                    <a:close/>
                    <a:moveTo>
                      <a:pt x="57912" y="13967"/>
                    </a:moveTo>
                    <a:cubicBezTo>
                      <a:pt x="57912" y="14002"/>
                      <a:pt x="57924" y="14050"/>
                      <a:pt x="57924" y="14098"/>
                    </a:cubicBezTo>
                    <a:cubicBezTo>
                      <a:pt x="58627" y="13967"/>
                      <a:pt x="59305" y="13812"/>
                      <a:pt x="60008" y="13681"/>
                    </a:cubicBezTo>
                    <a:cubicBezTo>
                      <a:pt x="60008" y="13645"/>
                      <a:pt x="59996" y="13597"/>
                      <a:pt x="59996" y="13574"/>
                    </a:cubicBezTo>
                    <a:cubicBezTo>
                      <a:pt x="59293" y="13705"/>
                      <a:pt x="58591" y="13824"/>
                      <a:pt x="57912" y="13967"/>
                    </a:cubicBezTo>
                    <a:close/>
                    <a:moveTo>
                      <a:pt x="39112" y="32374"/>
                    </a:moveTo>
                    <a:cubicBezTo>
                      <a:pt x="38636" y="31659"/>
                      <a:pt x="37815" y="30945"/>
                      <a:pt x="37553" y="30933"/>
                    </a:cubicBezTo>
                    <a:cubicBezTo>
                      <a:pt x="38076" y="31421"/>
                      <a:pt x="38588" y="31897"/>
                      <a:pt x="39112" y="32374"/>
                    </a:cubicBezTo>
                    <a:close/>
                    <a:moveTo>
                      <a:pt x="14109" y="29540"/>
                    </a:moveTo>
                    <a:cubicBezTo>
                      <a:pt x="14085" y="29576"/>
                      <a:pt x="14038" y="29599"/>
                      <a:pt x="14002" y="29635"/>
                    </a:cubicBezTo>
                    <a:cubicBezTo>
                      <a:pt x="14383" y="30219"/>
                      <a:pt x="14764" y="30790"/>
                      <a:pt x="15133" y="31373"/>
                    </a:cubicBezTo>
                    <a:cubicBezTo>
                      <a:pt x="15169" y="31350"/>
                      <a:pt x="15216" y="31326"/>
                      <a:pt x="15240" y="31302"/>
                    </a:cubicBezTo>
                    <a:cubicBezTo>
                      <a:pt x="14859" y="30707"/>
                      <a:pt x="14478" y="30123"/>
                      <a:pt x="14109" y="29540"/>
                    </a:cubicBezTo>
                    <a:close/>
                    <a:moveTo>
                      <a:pt x="4239" y="31052"/>
                    </a:moveTo>
                    <a:cubicBezTo>
                      <a:pt x="3858" y="30611"/>
                      <a:pt x="3346" y="30671"/>
                      <a:pt x="2858" y="30611"/>
                    </a:cubicBezTo>
                    <a:cubicBezTo>
                      <a:pt x="2846" y="30659"/>
                      <a:pt x="2846" y="30707"/>
                      <a:pt x="2834" y="30754"/>
                    </a:cubicBezTo>
                    <a:cubicBezTo>
                      <a:pt x="3310" y="30838"/>
                      <a:pt x="3763" y="30945"/>
                      <a:pt x="4239" y="31052"/>
                    </a:cubicBezTo>
                    <a:close/>
                    <a:moveTo>
                      <a:pt x="38529" y="31183"/>
                    </a:moveTo>
                    <a:cubicBezTo>
                      <a:pt x="38505" y="31207"/>
                      <a:pt x="38493" y="31243"/>
                      <a:pt x="38457" y="31266"/>
                    </a:cubicBezTo>
                    <a:cubicBezTo>
                      <a:pt x="38981" y="31766"/>
                      <a:pt x="39481" y="32255"/>
                      <a:pt x="40005" y="32743"/>
                    </a:cubicBezTo>
                    <a:cubicBezTo>
                      <a:pt x="40041" y="32719"/>
                      <a:pt x="40065" y="32683"/>
                      <a:pt x="40077" y="32647"/>
                    </a:cubicBezTo>
                    <a:cubicBezTo>
                      <a:pt x="39565" y="32147"/>
                      <a:pt x="39053" y="31659"/>
                      <a:pt x="38529" y="31183"/>
                    </a:cubicBezTo>
                    <a:close/>
                    <a:moveTo>
                      <a:pt x="38207" y="32040"/>
                    </a:moveTo>
                    <a:cubicBezTo>
                      <a:pt x="38231" y="32016"/>
                      <a:pt x="38267" y="31981"/>
                      <a:pt x="38291" y="31945"/>
                    </a:cubicBezTo>
                    <a:cubicBezTo>
                      <a:pt x="37791" y="31481"/>
                      <a:pt x="37279" y="31028"/>
                      <a:pt x="36779" y="30576"/>
                    </a:cubicBezTo>
                    <a:cubicBezTo>
                      <a:pt x="36743" y="30600"/>
                      <a:pt x="36731" y="30635"/>
                      <a:pt x="36707" y="30659"/>
                    </a:cubicBezTo>
                    <a:cubicBezTo>
                      <a:pt x="37219" y="31076"/>
                      <a:pt x="37636" y="31647"/>
                      <a:pt x="38207" y="32040"/>
                    </a:cubicBezTo>
                    <a:close/>
                    <a:moveTo>
                      <a:pt x="63830" y="24599"/>
                    </a:moveTo>
                    <a:cubicBezTo>
                      <a:pt x="64544" y="24563"/>
                      <a:pt x="65258" y="24504"/>
                      <a:pt x="65973" y="24456"/>
                    </a:cubicBezTo>
                    <a:lnTo>
                      <a:pt x="65973" y="24361"/>
                    </a:lnTo>
                    <a:cubicBezTo>
                      <a:pt x="65258" y="24456"/>
                      <a:pt x="64520" y="24242"/>
                      <a:pt x="63830" y="24599"/>
                    </a:cubicBezTo>
                    <a:close/>
                    <a:moveTo>
                      <a:pt x="65139" y="24063"/>
                    </a:moveTo>
                    <a:lnTo>
                      <a:pt x="67080" y="24063"/>
                    </a:lnTo>
                    <a:lnTo>
                      <a:pt x="67080" y="23980"/>
                    </a:lnTo>
                    <a:cubicBezTo>
                      <a:pt x="66437" y="24051"/>
                      <a:pt x="65794" y="23789"/>
                      <a:pt x="65139" y="24063"/>
                    </a:cubicBezTo>
                    <a:close/>
                    <a:moveTo>
                      <a:pt x="84642" y="15693"/>
                    </a:moveTo>
                    <a:cubicBezTo>
                      <a:pt x="84654" y="15717"/>
                      <a:pt x="84654" y="15753"/>
                      <a:pt x="84666" y="15764"/>
                    </a:cubicBezTo>
                    <a:cubicBezTo>
                      <a:pt x="85582" y="15479"/>
                      <a:pt x="86487" y="15181"/>
                      <a:pt x="87380" y="14895"/>
                    </a:cubicBezTo>
                    <a:cubicBezTo>
                      <a:pt x="87368" y="14871"/>
                      <a:pt x="87368" y="14836"/>
                      <a:pt x="87345" y="14812"/>
                    </a:cubicBezTo>
                    <a:cubicBezTo>
                      <a:pt x="86440" y="15110"/>
                      <a:pt x="85535" y="15395"/>
                      <a:pt x="84642" y="15693"/>
                    </a:cubicBezTo>
                    <a:close/>
                    <a:moveTo>
                      <a:pt x="65342" y="33731"/>
                    </a:moveTo>
                    <a:cubicBezTo>
                      <a:pt x="65318" y="33695"/>
                      <a:pt x="65306" y="33671"/>
                      <a:pt x="65306" y="33648"/>
                    </a:cubicBezTo>
                    <a:cubicBezTo>
                      <a:pt x="64651" y="33981"/>
                      <a:pt x="63996" y="34326"/>
                      <a:pt x="63342" y="34648"/>
                    </a:cubicBezTo>
                    <a:cubicBezTo>
                      <a:pt x="63353" y="34695"/>
                      <a:pt x="63389" y="34719"/>
                      <a:pt x="63401" y="34767"/>
                    </a:cubicBezTo>
                    <a:cubicBezTo>
                      <a:pt x="64044" y="34410"/>
                      <a:pt x="64699" y="34064"/>
                      <a:pt x="65342" y="33731"/>
                    </a:cubicBezTo>
                    <a:close/>
                    <a:moveTo>
                      <a:pt x="14300" y="22241"/>
                    </a:moveTo>
                    <a:cubicBezTo>
                      <a:pt x="14288" y="22241"/>
                      <a:pt x="14288" y="22253"/>
                      <a:pt x="14276" y="22253"/>
                    </a:cubicBezTo>
                    <a:lnTo>
                      <a:pt x="15967" y="23765"/>
                    </a:lnTo>
                    <a:lnTo>
                      <a:pt x="15907" y="23825"/>
                    </a:lnTo>
                    <a:cubicBezTo>
                      <a:pt x="15359" y="23289"/>
                      <a:pt x="14835" y="22753"/>
                      <a:pt x="14300" y="22241"/>
                    </a:cubicBezTo>
                    <a:close/>
                    <a:moveTo>
                      <a:pt x="59103" y="27016"/>
                    </a:moveTo>
                    <a:lnTo>
                      <a:pt x="59103" y="26909"/>
                    </a:lnTo>
                    <a:lnTo>
                      <a:pt x="57269" y="26909"/>
                    </a:lnTo>
                    <a:cubicBezTo>
                      <a:pt x="57877" y="26921"/>
                      <a:pt x="58496" y="27206"/>
                      <a:pt x="59103" y="27016"/>
                    </a:cubicBezTo>
                    <a:close/>
                    <a:moveTo>
                      <a:pt x="62008" y="25289"/>
                    </a:moveTo>
                    <a:cubicBezTo>
                      <a:pt x="63377" y="25468"/>
                      <a:pt x="63377" y="25468"/>
                      <a:pt x="63734" y="25218"/>
                    </a:cubicBezTo>
                    <a:cubicBezTo>
                      <a:pt x="63139" y="25242"/>
                      <a:pt x="62568" y="25278"/>
                      <a:pt x="62008" y="25289"/>
                    </a:cubicBezTo>
                    <a:close/>
                    <a:moveTo>
                      <a:pt x="47006" y="30731"/>
                    </a:moveTo>
                    <a:cubicBezTo>
                      <a:pt x="46982" y="30778"/>
                      <a:pt x="46970" y="30814"/>
                      <a:pt x="46970" y="30850"/>
                    </a:cubicBezTo>
                    <a:cubicBezTo>
                      <a:pt x="47387" y="31028"/>
                      <a:pt x="47804" y="31231"/>
                      <a:pt x="48232" y="31409"/>
                    </a:cubicBezTo>
                    <a:cubicBezTo>
                      <a:pt x="48256" y="31362"/>
                      <a:pt x="48268" y="31314"/>
                      <a:pt x="48292" y="31266"/>
                    </a:cubicBezTo>
                    <a:cubicBezTo>
                      <a:pt x="47851" y="31112"/>
                      <a:pt x="47482" y="30778"/>
                      <a:pt x="47006" y="30731"/>
                    </a:cubicBezTo>
                    <a:close/>
                    <a:moveTo>
                      <a:pt x="56555" y="13514"/>
                    </a:moveTo>
                    <a:cubicBezTo>
                      <a:pt x="56555" y="13538"/>
                      <a:pt x="56555" y="13586"/>
                      <a:pt x="56567" y="13621"/>
                    </a:cubicBezTo>
                    <a:cubicBezTo>
                      <a:pt x="57246" y="13490"/>
                      <a:pt x="57912" y="13371"/>
                      <a:pt x="58579" y="13228"/>
                    </a:cubicBezTo>
                    <a:cubicBezTo>
                      <a:pt x="58579" y="13181"/>
                      <a:pt x="58567" y="13157"/>
                      <a:pt x="58567" y="13109"/>
                    </a:cubicBezTo>
                    <a:cubicBezTo>
                      <a:pt x="57877" y="13264"/>
                      <a:pt x="57222" y="13383"/>
                      <a:pt x="56555" y="13514"/>
                    </a:cubicBezTo>
                    <a:close/>
                    <a:moveTo>
                      <a:pt x="16252" y="22908"/>
                    </a:moveTo>
                    <a:lnTo>
                      <a:pt x="16181" y="22980"/>
                    </a:lnTo>
                    <a:cubicBezTo>
                      <a:pt x="16729" y="23503"/>
                      <a:pt x="17276" y="24039"/>
                      <a:pt x="17836" y="24563"/>
                    </a:cubicBezTo>
                    <a:lnTo>
                      <a:pt x="17907" y="24480"/>
                    </a:lnTo>
                    <a:cubicBezTo>
                      <a:pt x="17360" y="23968"/>
                      <a:pt x="16800" y="23432"/>
                      <a:pt x="16252" y="22908"/>
                    </a:cubicBezTo>
                    <a:close/>
                    <a:moveTo>
                      <a:pt x="46173" y="32147"/>
                    </a:moveTo>
                    <a:cubicBezTo>
                      <a:pt x="46185" y="32100"/>
                      <a:pt x="46197" y="32052"/>
                      <a:pt x="46208" y="32028"/>
                    </a:cubicBezTo>
                    <a:cubicBezTo>
                      <a:pt x="45756" y="31838"/>
                      <a:pt x="45304" y="31659"/>
                      <a:pt x="44839" y="31457"/>
                    </a:cubicBezTo>
                    <a:cubicBezTo>
                      <a:pt x="44827" y="31504"/>
                      <a:pt x="44815" y="31540"/>
                      <a:pt x="44803" y="31588"/>
                    </a:cubicBezTo>
                    <a:cubicBezTo>
                      <a:pt x="45256" y="31731"/>
                      <a:pt x="45649" y="32088"/>
                      <a:pt x="46173" y="32147"/>
                    </a:cubicBezTo>
                    <a:close/>
                    <a:moveTo>
                      <a:pt x="45958" y="31064"/>
                    </a:moveTo>
                    <a:cubicBezTo>
                      <a:pt x="45946" y="31112"/>
                      <a:pt x="45911" y="31147"/>
                      <a:pt x="45899" y="31207"/>
                    </a:cubicBezTo>
                    <a:cubicBezTo>
                      <a:pt x="46351" y="31385"/>
                      <a:pt x="46792" y="31588"/>
                      <a:pt x="47220" y="31766"/>
                    </a:cubicBezTo>
                    <a:cubicBezTo>
                      <a:pt x="47244" y="31719"/>
                      <a:pt x="47256" y="31671"/>
                      <a:pt x="47268" y="31647"/>
                    </a:cubicBezTo>
                    <a:cubicBezTo>
                      <a:pt x="46839" y="31445"/>
                      <a:pt x="46411" y="31254"/>
                      <a:pt x="45958" y="31064"/>
                    </a:cubicBezTo>
                    <a:close/>
                    <a:moveTo>
                      <a:pt x="10454" y="37636"/>
                    </a:moveTo>
                    <a:cubicBezTo>
                      <a:pt x="10418" y="37660"/>
                      <a:pt x="10406" y="37672"/>
                      <a:pt x="10371" y="37696"/>
                    </a:cubicBezTo>
                    <a:cubicBezTo>
                      <a:pt x="10811" y="38267"/>
                      <a:pt x="11240" y="38827"/>
                      <a:pt x="11656" y="39398"/>
                    </a:cubicBezTo>
                    <a:cubicBezTo>
                      <a:pt x="11680" y="39374"/>
                      <a:pt x="11704" y="39363"/>
                      <a:pt x="11728" y="39339"/>
                    </a:cubicBezTo>
                    <a:cubicBezTo>
                      <a:pt x="11311" y="38767"/>
                      <a:pt x="10883" y="38208"/>
                      <a:pt x="10454" y="37636"/>
                    </a:cubicBezTo>
                    <a:close/>
                    <a:moveTo>
                      <a:pt x="60710" y="34981"/>
                    </a:moveTo>
                    <a:cubicBezTo>
                      <a:pt x="60698" y="34945"/>
                      <a:pt x="60675" y="34933"/>
                      <a:pt x="60663" y="34898"/>
                    </a:cubicBezTo>
                    <a:cubicBezTo>
                      <a:pt x="60365" y="35136"/>
                      <a:pt x="59782" y="34933"/>
                      <a:pt x="59686" y="35541"/>
                    </a:cubicBezTo>
                    <a:cubicBezTo>
                      <a:pt x="60020" y="35362"/>
                      <a:pt x="60365" y="35172"/>
                      <a:pt x="60710" y="34981"/>
                    </a:cubicBezTo>
                    <a:close/>
                    <a:moveTo>
                      <a:pt x="11466" y="24111"/>
                    </a:moveTo>
                    <a:cubicBezTo>
                      <a:pt x="11192" y="23527"/>
                      <a:pt x="10835" y="23015"/>
                      <a:pt x="10490" y="22491"/>
                    </a:cubicBezTo>
                    <a:cubicBezTo>
                      <a:pt x="10466" y="22515"/>
                      <a:pt x="10418" y="22539"/>
                      <a:pt x="10394" y="22563"/>
                    </a:cubicBezTo>
                    <a:cubicBezTo>
                      <a:pt x="10752" y="23075"/>
                      <a:pt x="11109" y="23587"/>
                      <a:pt x="11466" y="24111"/>
                    </a:cubicBezTo>
                    <a:close/>
                    <a:moveTo>
                      <a:pt x="72259" y="21658"/>
                    </a:moveTo>
                    <a:cubicBezTo>
                      <a:pt x="72736" y="21670"/>
                      <a:pt x="73236" y="21849"/>
                      <a:pt x="73736" y="21658"/>
                    </a:cubicBezTo>
                    <a:close/>
                    <a:moveTo>
                      <a:pt x="73914" y="21027"/>
                    </a:moveTo>
                    <a:lnTo>
                      <a:pt x="73914" y="21110"/>
                    </a:lnTo>
                    <a:lnTo>
                      <a:pt x="75295" y="21110"/>
                    </a:lnTo>
                    <a:lnTo>
                      <a:pt x="75295" y="21027"/>
                    </a:lnTo>
                    <a:close/>
                    <a:moveTo>
                      <a:pt x="60794" y="25551"/>
                    </a:moveTo>
                    <a:lnTo>
                      <a:pt x="60794" y="25694"/>
                    </a:lnTo>
                    <a:lnTo>
                      <a:pt x="62437" y="25694"/>
                    </a:lnTo>
                    <a:lnTo>
                      <a:pt x="62437" y="25659"/>
                    </a:lnTo>
                    <a:cubicBezTo>
                      <a:pt x="61901" y="25635"/>
                      <a:pt x="61353" y="25599"/>
                      <a:pt x="60794" y="25551"/>
                    </a:cubicBezTo>
                    <a:close/>
                    <a:moveTo>
                      <a:pt x="48733" y="31207"/>
                    </a:moveTo>
                    <a:cubicBezTo>
                      <a:pt x="48744" y="31171"/>
                      <a:pt x="48756" y="31123"/>
                      <a:pt x="48792" y="31076"/>
                    </a:cubicBezTo>
                    <a:cubicBezTo>
                      <a:pt x="48387" y="30885"/>
                      <a:pt x="47994" y="30671"/>
                      <a:pt x="47578" y="30528"/>
                    </a:cubicBezTo>
                    <a:cubicBezTo>
                      <a:pt x="47566" y="30576"/>
                      <a:pt x="47554" y="30600"/>
                      <a:pt x="47542" y="30647"/>
                    </a:cubicBezTo>
                    <a:cubicBezTo>
                      <a:pt x="47923" y="30838"/>
                      <a:pt x="48328" y="31028"/>
                      <a:pt x="48733" y="31207"/>
                    </a:cubicBezTo>
                    <a:close/>
                    <a:moveTo>
                      <a:pt x="8573" y="44935"/>
                    </a:moveTo>
                    <a:cubicBezTo>
                      <a:pt x="8263" y="44637"/>
                      <a:pt x="7477" y="44423"/>
                      <a:pt x="7239" y="44554"/>
                    </a:cubicBezTo>
                    <a:cubicBezTo>
                      <a:pt x="7716" y="44697"/>
                      <a:pt x="8144" y="44816"/>
                      <a:pt x="8573" y="44935"/>
                    </a:cubicBezTo>
                    <a:close/>
                    <a:moveTo>
                      <a:pt x="80796" y="19039"/>
                    </a:moveTo>
                    <a:cubicBezTo>
                      <a:pt x="80796" y="19003"/>
                      <a:pt x="80784" y="18967"/>
                      <a:pt x="80784" y="18931"/>
                    </a:cubicBezTo>
                    <a:cubicBezTo>
                      <a:pt x="80225" y="18967"/>
                      <a:pt x="79653" y="19003"/>
                      <a:pt x="79189" y="19039"/>
                    </a:cubicBezTo>
                    <a:close/>
                    <a:moveTo>
                      <a:pt x="68806" y="23325"/>
                    </a:moveTo>
                    <a:cubicBezTo>
                      <a:pt x="68806" y="23313"/>
                      <a:pt x="68806" y="23289"/>
                      <a:pt x="68818" y="23277"/>
                    </a:cubicBezTo>
                    <a:lnTo>
                      <a:pt x="67461" y="23277"/>
                    </a:lnTo>
                    <a:lnTo>
                      <a:pt x="67461" y="23325"/>
                    </a:lnTo>
                    <a:close/>
                    <a:moveTo>
                      <a:pt x="48137" y="30314"/>
                    </a:moveTo>
                    <a:cubicBezTo>
                      <a:pt x="48113" y="30361"/>
                      <a:pt x="48102" y="30397"/>
                      <a:pt x="48090" y="30433"/>
                    </a:cubicBezTo>
                    <a:cubicBezTo>
                      <a:pt x="48506" y="30611"/>
                      <a:pt x="48911" y="30814"/>
                      <a:pt x="49328" y="30992"/>
                    </a:cubicBezTo>
                    <a:cubicBezTo>
                      <a:pt x="49340" y="30945"/>
                      <a:pt x="49352" y="30897"/>
                      <a:pt x="49387" y="30873"/>
                    </a:cubicBezTo>
                    <a:cubicBezTo>
                      <a:pt x="48971" y="30671"/>
                      <a:pt x="48554" y="30492"/>
                      <a:pt x="48137" y="30314"/>
                    </a:cubicBezTo>
                    <a:close/>
                    <a:moveTo>
                      <a:pt x="60341" y="14800"/>
                    </a:moveTo>
                    <a:cubicBezTo>
                      <a:pt x="60341" y="14836"/>
                      <a:pt x="60353" y="14883"/>
                      <a:pt x="60353" y="14931"/>
                    </a:cubicBezTo>
                    <a:cubicBezTo>
                      <a:pt x="60853" y="14824"/>
                      <a:pt x="61377" y="14717"/>
                      <a:pt x="61889" y="14633"/>
                    </a:cubicBezTo>
                    <a:cubicBezTo>
                      <a:pt x="61889" y="14598"/>
                      <a:pt x="61889" y="14586"/>
                      <a:pt x="61865" y="14562"/>
                    </a:cubicBezTo>
                    <a:cubicBezTo>
                      <a:pt x="61365" y="14633"/>
                      <a:pt x="60841" y="14705"/>
                      <a:pt x="60341" y="14800"/>
                    </a:cubicBezTo>
                    <a:close/>
                    <a:moveTo>
                      <a:pt x="17848" y="39089"/>
                    </a:moveTo>
                    <a:cubicBezTo>
                      <a:pt x="17836" y="39113"/>
                      <a:pt x="17812" y="39148"/>
                      <a:pt x="17812" y="39172"/>
                    </a:cubicBezTo>
                    <a:cubicBezTo>
                      <a:pt x="18348" y="39363"/>
                      <a:pt x="18872" y="39565"/>
                      <a:pt x="19407" y="39744"/>
                    </a:cubicBezTo>
                    <a:cubicBezTo>
                      <a:pt x="19419" y="39708"/>
                      <a:pt x="19419" y="39684"/>
                      <a:pt x="19443" y="39648"/>
                    </a:cubicBezTo>
                    <a:cubicBezTo>
                      <a:pt x="18895" y="39470"/>
                      <a:pt x="18372" y="39279"/>
                      <a:pt x="17848" y="39089"/>
                    </a:cubicBezTo>
                    <a:close/>
                    <a:moveTo>
                      <a:pt x="15550" y="37660"/>
                    </a:moveTo>
                    <a:cubicBezTo>
                      <a:pt x="15574" y="37612"/>
                      <a:pt x="15586" y="37565"/>
                      <a:pt x="15586" y="37541"/>
                    </a:cubicBezTo>
                    <a:cubicBezTo>
                      <a:pt x="15074" y="37386"/>
                      <a:pt x="14585" y="37219"/>
                      <a:pt x="14085" y="37077"/>
                    </a:cubicBezTo>
                    <a:cubicBezTo>
                      <a:pt x="14062" y="37100"/>
                      <a:pt x="14062" y="37136"/>
                      <a:pt x="14050" y="37160"/>
                    </a:cubicBezTo>
                    <a:cubicBezTo>
                      <a:pt x="14562" y="37327"/>
                      <a:pt x="15062" y="37493"/>
                      <a:pt x="15550" y="37660"/>
                    </a:cubicBezTo>
                    <a:close/>
                    <a:moveTo>
                      <a:pt x="21015" y="40779"/>
                    </a:moveTo>
                    <a:cubicBezTo>
                      <a:pt x="21003" y="40791"/>
                      <a:pt x="20979" y="40827"/>
                      <a:pt x="20967" y="40839"/>
                    </a:cubicBezTo>
                    <a:cubicBezTo>
                      <a:pt x="21539" y="41065"/>
                      <a:pt x="22122" y="41279"/>
                      <a:pt x="22682" y="41506"/>
                    </a:cubicBezTo>
                    <a:cubicBezTo>
                      <a:pt x="22694" y="41482"/>
                      <a:pt x="22717" y="41446"/>
                      <a:pt x="22729" y="41410"/>
                    </a:cubicBezTo>
                    <a:cubicBezTo>
                      <a:pt x="22146" y="41196"/>
                      <a:pt x="21574" y="40994"/>
                      <a:pt x="21015" y="40779"/>
                    </a:cubicBezTo>
                    <a:close/>
                    <a:moveTo>
                      <a:pt x="2739" y="30076"/>
                    </a:moveTo>
                    <a:cubicBezTo>
                      <a:pt x="2667" y="30219"/>
                      <a:pt x="2620" y="30314"/>
                      <a:pt x="2560" y="30433"/>
                    </a:cubicBezTo>
                    <a:cubicBezTo>
                      <a:pt x="2858" y="30469"/>
                      <a:pt x="3108" y="30492"/>
                      <a:pt x="3370" y="30528"/>
                    </a:cubicBezTo>
                    <a:cubicBezTo>
                      <a:pt x="3382" y="30516"/>
                      <a:pt x="3382" y="30492"/>
                      <a:pt x="3394" y="30469"/>
                    </a:cubicBezTo>
                    <a:cubicBezTo>
                      <a:pt x="3191" y="30350"/>
                      <a:pt x="2989" y="30219"/>
                      <a:pt x="2739" y="30076"/>
                    </a:cubicBezTo>
                    <a:close/>
                    <a:moveTo>
                      <a:pt x="50721" y="30433"/>
                    </a:moveTo>
                    <a:cubicBezTo>
                      <a:pt x="50733" y="30397"/>
                      <a:pt x="50769" y="30338"/>
                      <a:pt x="50792" y="30290"/>
                    </a:cubicBezTo>
                    <a:cubicBezTo>
                      <a:pt x="50423" y="30123"/>
                      <a:pt x="50042" y="29957"/>
                      <a:pt x="49661" y="29814"/>
                    </a:cubicBezTo>
                    <a:cubicBezTo>
                      <a:pt x="49649" y="29838"/>
                      <a:pt x="49649" y="29861"/>
                      <a:pt x="49637" y="29885"/>
                    </a:cubicBezTo>
                    <a:cubicBezTo>
                      <a:pt x="49995" y="30064"/>
                      <a:pt x="50364" y="30254"/>
                      <a:pt x="50721" y="30433"/>
                    </a:cubicBezTo>
                    <a:close/>
                    <a:moveTo>
                      <a:pt x="61056" y="35422"/>
                    </a:moveTo>
                    <a:cubicBezTo>
                      <a:pt x="61067" y="35457"/>
                      <a:pt x="61079" y="35481"/>
                      <a:pt x="61115" y="35517"/>
                    </a:cubicBezTo>
                    <a:cubicBezTo>
                      <a:pt x="61567" y="35314"/>
                      <a:pt x="62020" y="35136"/>
                      <a:pt x="62484" y="34945"/>
                    </a:cubicBezTo>
                    <a:cubicBezTo>
                      <a:pt x="62460" y="34922"/>
                      <a:pt x="62449" y="34874"/>
                      <a:pt x="62437" y="34838"/>
                    </a:cubicBezTo>
                    <a:close/>
                    <a:moveTo>
                      <a:pt x="43172" y="32040"/>
                    </a:moveTo>
                    <a:cubicBezTo>
                      <a:pt x="43160" y="32076"/>
                      <a:pt x="43137" y="32100"/>
                      <a:pt x="43113" y="32135"/>
                    </a:cubicBezTo>
                    <a:cubicBezTo>
                      <a:pt x="43553" y="32326"/>
                      <a:pt x="43982" y="32516"/>
                      <a:pt x="44399" y="32731"/>
                    </a:cubicBezTo>
                    <a:cubicBezTo>
                      <a:pt x="44411" y="32695"/>
                      <a:pt x="44422" y="32659"/>
                      <a:pt x="44446" y="32624"/>
                    </a:cubicBezTo>
                    <a:cubicBezTo>
                      <a:pt x="44030" y="32421"/>
                      <a:pt x="43589" y="32219"/>
                      <a:pt x="43172" y="32040"/>
                    </a:cubicBezTo>
                    <a:close/>
                    <a:moveTo>
                      <a:pt x="53436" y="28337"/>
                    </a:moveTo>
                    <a:cubicBezTo>
                      <a:pt x="53436" y="28373"/>
                      <a:pt x="53436" y="28397"/>
                      <a:pt x="53412" y="28433"/>
                    </a:cubicBezTo>
                    <a:cubicBezTo>
                      <a:pt x="53936" y="28504"/>
                      <a:pt x="54436" y="28576"/>
                      <a:pt x="54960" y="28671"/>
                    </a:cubicBezTo>
                    <a:cubicBezTo>
                      <a:pt x="54960" y="28635"/>
                      <a:pt x="54983" y="28611"/>
                      <a:pt x="54983" y="28564"/>
                    </a:cubicBezTo>
                    <a:cubicBezTo>
                      <a:pt x="54459" y="28468"/>
                      <a:pt x="53936" y="28409"/>
                      <a:pt x="53436" y="28337"/>
                    </a:cubicBezTo>
                    <a:close/>
                    <a:moveTo>
                      <a:pt x="19348" y="54472"/>
                    </a:moveTo>
                    <a:cubicBezTo>
                      <a:pt x="19348" y="54507"/>
                      <a:pt x="19360" y="54531"/>
                      <a:pt x="19360" y="54567"/>
                    </a:cubicBezTo>
                    <a:cubicBezTo>
                      <a:pt x="19884" y="54483"/>
                      <a:pt x="20408" y="54424"/>
                      <a:pt x="20931" y="54353"/>
                    </a:cubicBezTo>
                    <a:cubicBezTo>
                      <a:pt x="20931" y="54329"/>
                      <a:pt x="20908" y="54281"/>
                      <a:pt x="20908" y="54245"/>
                    </a:cubicBezTo>
                    <a:cubicBezTo>
                      <a:pt x="20384" y="54341"/>
                      <a:pt x="19872" y="54400"/>
                      <a:pt x="19348" y="54472"/>
                    </a:cubicBezTo>
                    <a:close/>
                    <a:moveTo>
                      <a:pt x="19741" y="48376"/>
                    </a:moveTo>
                    <a:cubicBezTo>
                      <a:pt x="19812" y="47995"/>
                      <a:pt x="19574" y="47852"/>
                      <a:pt x="19443" y="47661"/>
                    </a:cubicBezTo>
                    <a:cubicBezTo>
                      <a:pt x="19407" y="47614"/>
                      <a:pt x="19288" y="47625"/>
                      <a:pt x="19146" y="47602"/>
                    </a:cubicBezTo>
                    <a:cubicBezTo>
                      <a:pt x="19360" y="47876"/>
                      <a:pt x="19527" y="48090"/>
                      <a:pt x="19741" y="48376"/>
                    </a:cubicBezTo>
                    <a:close/>
                    <a:moveTo>
                      <a:pt x="16669" y="38291"/>
                    </a:moveTo>
                    <a:cubicBezTo>
                      <a:pt x="16681" y="38267"/>
                      <a:pt x="16705" y="38220"/>
                      <a:pt x="16717" y="38196"/>
                    </a:cubicBezTo>
                    <a:cubicBezTo>
                      <a:pt x="16264" y="38053"/>
                      <a:pt x="15800" y="37910"/>
                      <a:pt x="15359" y="37779"/>
                    </a:cubicBezTo>
                    <a:cubicBezTo>
                      <a:pt x="15347" y="37803"/>
                      <a:pt x="15347" y="37839"/>
                      <a:pt x="15324" y="37862"/>
                    </a:cubicBezTo>
                    <a:cubicBezTo>
                      <a:pt x="15776" y="37993"/>
                      <a:pt x="16217" y="38148"/>
                      <a:pt x="16669" y="38291"/>
                    </a:cubicBezTo>
                    <a:close/>
                    <a:moveTo>
                      <a:pt x="55614" y="48102"/>
                    </a:moveTo>
                    <a:cubicBezTo>
                      <a:pt x="55317" y="48137"/>
                      <a:pt x="55043" y="48161"/>
                      <a:pt x="54745" y="48197"/>
                    </a:cubicBezTo>
                    <a:cubicBezTo>
                      <a:pt x="54829" y="48399"/>
                      <a:pt x="55281" y="48387"/>
                      <a:pt x="55614" y="48102"/>
                    </a:cubicBezTo>
                    <a:close/>
                    <a:moveTo>
                      <a:pt x="43160" y="33040"/>
                    </a:moveTo>
                    <a:cubicBezTo>
                      <a:pt x="43172" y="32993"/>
                      <a:pt x="43196" y="32945"/>
                      <a:pt x="43220" y="32909"/>
                    </a:cubicBezTo>
                    <a:cubicBezTo>
                      <a:pt x="42851" y="32731"/>
                      <a:pt x="42482" y="32564"/>
                      <a:pt x="42101" y="32386"/>
                    </a:cubicBezTo>
                    <a:cubicBezTo>
                      <a:pt x="42089" y="32421"/>
                      <a:pt x="42077" y="32457"/>
                      <a:pt x="42065" y="32493"/>
                    </a:cubicBezTo>
                    <a:cubicBezTo>
                      <a:pt x="42434" y="32683"/>
                      <a:pt x="42803" y="32862"/>
                      <a:pt x="43160" y="33040"/>
                    </a:cubicBezTo>
                    <a:close/>
                    <a:moveTo>
                      <a:pt x="54757" y="27802"/>
                    </a:moveTo>
                    <a:lnTo>
                      <a:pt x="54757" y="27921"/>
                    </a:lnTo>
                    <a:lnTo>
                      <a:pt x="56138" y="28016"/>
                    </a:lnTo>
                    <a:lnTo>
                      <a:pt x="56138" y="27968"/>
                    </a:lnTo>
                    <a:cubicBezTo>
                      <a:pt x="55674" y="27909"/>
                      <a:pt x="55221" y="27861"/>
                      <a:pt x="54757" y="27802"/>
                    </a:cubicBezTo>
                    <a:close/>
                    <a:moveTo>
                      <a:pt x="19003" y="50459"/>
                    </a:moveTo>
                    <a:cubicBezTo>
                      <a:pt x="19038" y="50423"/>
                      <a:pt x="19086" y="50400"/>
                      <a:pt x="19110" y="50364"/>
                    </a:cubicBezTo>
                    <a:cubicBezTo>
                      <a:pt x="18872" y="50054"/>
                      <a:pt x="18634" y="49757"/>
                      <a:pt x="18395" y="49435"/>
                    </a:cubicBezTo>
                    <a:cubicBezTo>
                      <a:pt x="18384" y="49459"/>
                      <a:pt x="18348" y="49471"/>
                      <a:pt x="18336" y="49483"/>
                    </a:cubicBezTo>
                    <a:cubicBezTo>
                      <a:pt x="18562" y="49816"/>
                      <a:pt x="18788" y="50138"/>
                      <a:pt x="19003" y="50459"/>
                    </a:cubicBezTo>
                    <a:close/>
                    <a:moveTo>
                      <a:pt x="34040" y="62282"/>
                    </a:moveTo>
                    <a:cubicBezTo>
                      <a:pt x="34052" y="62282"/>
                      <a:pt x="34064" y="62270"/>
                      <a:pt x="34076" y="62270"/>
                    </a:cubicBezTo>
                    <a:lnTo>
                      <a:pt x="34076" y="60425"/>
                    </a:lnTo>
                    <a:lnTo>
                      <a:pt x="34040" y="60425"/>
                    </a:lnTo>
                    <a:close/>
                    <a:moveTo>
                      <a:pt x="46494" y="30897"/>
                    </a:moveTo>
                    <a:cubicBezTo>
                      <a:pt x="46482" y="30933"/>
                      <a:pt x="46470" y="30957"/>
                      <a:pt x="46447" y="31004"/>
                    </a:cubicBezTo>
                    <a:cubicBezTo>
                      <a:pt x="46863" y="31183"/>
                      <a:pt x="47268" y="31362"/>
                      <a:pt x="47685" y="31552"/>
                    </a:cubicBezTo>
                    <a:cubicBezTo>
                      <a:pt x="47697" y="31528"/>
                      <a:pt x="47697" y="31493"/>
                      <a:pt x="47721" y="31481"/>
                    </a:cubicBezTo>
                    <a:cubicBezTo>
                      <a:pt x="47316" y="31290"/>
                      <a:pt x="46911" y="31088"/>
                      <a:pt x="46494" y="30897"/>
                    </a:cubicBezTo>
                    <a:close/>
                    <a:moveTo>
                      <a:pt x="3394" y="34207"/>
                    </a:moveTo>
                    <a:cubicBezTo>
                      <a:pt x="3346" y="34445"/>
                      <a:pt x="3310" y="34636"/>
                      <a:pt x="3274" y="34838"/>
                    </a:cubicBezTo>
                    <a:cubicBezTo>
                      <a:pt x="3215" y="35231"/>
                      <a:pt x="3215" y="35231"/>
                      <a:pt x="3394" y="35350"/>
                    </a:cubicBezTo>
                    <a:close/>
                    <a:moveTo>
                      <a:pt x="4751" y="40196"/>
                    </a:moveTo>
                    <a:cubicBezTo>
                      <a:pt x="5013" y="40232"/>
                      <a:pt x="5227" y="40244"/>
                      <a:pt x="5489" y="40256"/>
                    </a:cubicBezTo>
                    <a:cubicBezTo>
                      <a:pt x="5358" y="40077"/>
                      <a:pt x="5275" y="39982"/>
                      <a:pt x="5179" y="39863"/>
                    </a:cubicBezTo>
                    <a:cubicBezTo>
                      <a:pt x="5037" y="39982"/>
                      <a:pt x="4929" y="40065"/>
                      <a:pt x="4751" y="40196"/>
                    </a:cubicBezTo>
                    <a:close/>
                    <a:moveTo>
                      <a:pt x="48649" y="30159"/>
                    </a:moveTo>
                    <a:cubicBezTo>
                      <a:pt x="48637" y="30183"/>
                      <a:pt x="48625" y="30195"/>
                      <a:pt x="48613" y="30230"/>
                    </a:cubicBezTo>
                    <a:cubicBezTo>
                      <a:pt x="49030" y="30409"/>
                      <a:pt x="49447" y="30588"/>
                      <a:pt x="49864" y="30754"/>
                    </a:cubicBezTo>
                    <a:cubicBezTo>
                      <a:pt x="49876" y="30719"/>
                      <a:pt x="49887" y="30695"/>
                      <a:pt x="49887" y="30659"/>
                    </a:cubicBezTo>
                    <a:cubicBezTo>
                      <a:pt x="49471" y="30492"/>
                      <a:pt x="49054" y="30338"/>
                      <a:pt x="48649" y="30159"/>
                    </a:cubicBezTo>
                    <a:close/>
                    <a:moveTo>
                      <a:pt x="12609" y="36207"/>
                    </a:moveTo>
                    <a:cubicBezTo>
                      <a:pt x="12621" y="36184"/>
                      <a:pt x="12621" y="36148"/>
                      <a:pt x="12633" y="36112"/>
                    </a:cubicBezTo>
                    <a:lnTo>
                      <a:pt x="11526" y="35755"/>
                    </a:lnTo>
                    <a:cubicBezTo>
                      <a:pt x="11502" y="35779"/>
                      <a:pt x="11502" y="35815"/>
                      <a:pt x="11490" y="35850"/>
                    </a:cubicBezTo>
                    <a:close/>
                    <a:moveTo>
                      <a:pt x="3203" y="33278"/>
                    </a:moveTo>
                    <a:cubicBezTo>
                      <a:pt x="3144" y="33278"/>
                      <a:pt x="3096" y="33267"/>
                      <a:pt x="3036" y="33267"/>
                    </a:cubicBezTo>
                    <a:cubicBezTo>
                      <a:pt x="3013" y="33612"/>
                      <a:pt x="2965" y="33969"/>
                      <a:pt x="2929" y="34302"/>
                    </a:cubicBezTo>
                    <a:lnTo>
                      <a:pt x="2989" y="34302"/>
                    </a:lnTo>
                    <a:cubicBezTo>
                      <a:pt x="3048" y="33981"/>
                      <a:pt x="3132" y="33636"/>
                      <a:pt x="3203" y="33278"/>
                    </a:cubicBezTo>
                    <a:close/>
                    <a:moveTo>
                      <a:pt x="3132" y="32957"/>
                    </a:moveTo>
                    <a:cubicBezTo>
                      <a:pt x="3167" y="32969"/>
                      <a:pt x="3215" y="32969"/>
                      <a:pt x="3263" y="32981"/>
                    </a:cubicBezTo>
                    <a:cubicBezTo>
                      <a:pt x="3310" y="32636"/>
                      <a:pt x="3346" y="32314"/>
                      <a:pt x="3394" y="31969"/>
                    </a:cubicBezTo>
                    <a:cubicBezTo>
                      <a:pt x="3370" y="31969"/>
                      <a:pt x="3346" y="31969"/>
                      <a:pt x="3322" y="31957"/>
                    </a:cubicBezTo>
                    <a:cubicBezTo>
                      <a:pt x="3263" y="32302"/>
                      <a:pt x="3191" y="32624"/>
                      <a:pt x="3132" y="32957"/>
                    </a:cubicBezTo>
                    <a:close/>
                    <a:moveTo>
                      <a:pt x="79701" y="19420"/>
                    </a:moveTo>
                    <a:lnTo>
                      <a:pt x="79701" y="19396"/>
                    </a:lnTo>
                    <a:lnTo>
                      <a:pt x="78177" y="19396"/>
                    </a:lnTo>
                    <a:lnTo>
                      <a:pt x="78177" y="19420"/>
                    </a:lnTo>
                    <a:close/>
                    <a:moveTo>
                      <a:pt x="40339" y="41958"/>
                    </a:moveTo>
                    <a:cubicBezTo>
                      <a:pt x="40315" y="41922"/>
                      <a:pt x="40315" y="41910"/>
                      <a:pt x="40303" y="41875"/>
                    </a:cubicBezTo>
                    <a:cubicBezTo>
                      <a:pt x="39910" y="42041"/>
                      <a:pt x="39541" y="42220"/>
                      <a:pt x="39160" y="42387"/>
                    </a:cubicBezTo>
                    <a:lnTo>
                      <a:pt x="39196" y="42470"/>
                    </a:lnTo>
                    <a:cubicBezTo>
                      <a:pt x="39577" y="42303"/>
                      <a:pt x="39958" y="42137"/>
                      <a:pt x="40339" y="41958"/>
                    </a:cubicBezTo>
                    <a:close/>
                    <a:moveTo>
                      <a:pt x="78927" y="19705"/>
                    </a:moveTo>
                    <a:lnTo>
                      <a:pt x="78927" y="19693"/>
                    </a:lnTo>
                    <a:lnTo>
                      <a:pt x="77379" y="19693"/>
                    </a:lnTo>
                    <a:lnTo>
                      <a:pt x="77379" y="19705"/>
                    </a:ln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075;p40">
                <a:extLst>
                  <a:ext uri="{FF2B5EF4-FFF2-40B4-BE49-F238E27FC236}">
                    <a16:creationId xmlns:a16="http://schemas.microsoft.com/office/drawing/2014/main" id="{A05E159F-F4F0-4384-913E-2E6883E2DDCF}"/>
                  </a:ext>
                </a:extLst>
              </p:cNvPr>
              <p:cNvSpPr/>
              <p:nvPr/>
            </p:nvSpPr>
            <p:spPr>
              <a:xfrm>
                <a:off x="1903200" y="1561325"/>
                <a:ext cx="1328775" cy="450975"/>
              </a:xfrm>
              <a:custGeom>
                <a:avLst/>
                <a:gdLst/>
                <a:ahLst/>
                <a:cxnLst/>
                <a:rect l="l" t="t" r="r" b="b"/>
                <a:pathLst>
                  <a:path w="53151" h="18039" extrusionOk="0">
                    <a:moveTo>
                      <a:pt x="53150" y="108"/>
                    </a:moveTo>
                    <a:cubicBezTo>
                      <a:pt x="52983" y="179"/>
                      <a:pt x="52817" y="275"/>
                      <a:pt x="52638" y="334"/>
                    </a:cubicBezTo>
                    <a:cubicBezTo>
                      <a:pt x="50947" y="953"/>
                      <a:pt x="49233" y="1537"/>
                      <a:pt x="47530" y="2192"/>
                    </a:cubicBezTo>
                    <a:cubicBezTo>
                      <a:pt x="44470" y="3370"/>
                      <a:pt x="41458" y="4704"/>
                      <a:pt x="38351" y="5763"/>
                    </a:cubicBezTo>
                    <a:cubicBezTo>
                      <a:pt x="30528" y="8395"/>
                      <a:pt x="22694" y="11038"/>
                      <a:pt x="14764" y="13336"/>
                    </a:cubicBezTo>
                    <a:cubicBezTo>
                      <a:pt x="10204" y="14657"/>
                      <a:pt x="5727" y="16241"/>
                      <a:pt x="1215" y="17705"/>
                    </a:cubicBezTo>
                    <a:cubicBezTo>
                      <a:pt x="905" y="17801"/>
                      <a:pt x="596" y="17896"/>
                      <a:pt x="298" y="18003"/>
                    </a:cubicBezTo>
                    <a:cubicBezTo>
                      <a:pt x="203" y="18027"/>
                      <a:pt x="120" y="18027"/>
                      <a:pt x="24" y="18039"/>
                    </a:cubicBezTo>
                    <a:cubicBezTo>
                      <a:pt x="12" y="18015"/>
                      <a:pt x="1" y="17967"/>
                      <a:pt x="1" y="17944"/>
                    </a:cubicBezTo>
                    <a:cubicBezTo>
                      <a:pt x="72" y="17896"/>
                      <a:pt x="167" y="17836"/>
                      <a:pt x="239" y="17801"/>
                    </a:cubicBezTo>
                    <a:cubicBezTo>
                      <a:pt x="5346" y="16158"/>
                      <a:pt x="10419" y="14384"/>
                      <a:pt x="15562" y="12848"/>
                    </a:cubicBezTo>
                    <a:cubicBezTo>
                      <a:pt x="24051" y="10324"/>
                      <a:pt x="32457" y="7549"/>
                      <a:pt x="40827" y="4668"/>
                    </a:cubicBezTo>
                    <a:cubicBezTo>
                      <a:pt x="43387" y="3775"/>
                      <a:pt x="45863" y="2644"/>
                      <a:pt x="48399" y="1656"/>
                    </a:cubicBezTo>
                    <a:cubicBezTo>
                      <a:pt x="49888" y="1072"/>
                      <a:pt x="51388" y="584"/>
                      <a:pt x="52888" y="48"/>
                    </a:cubicBezTo>
                    <a:cubicBezTo>
                      <a:pt x="52971" y="25"/>
                      <a:pt x="53055" y="25"/>
                      <a:pt x="53126" y="1"/>
                    </a:cubicBezTo>
                    <a:cubicBezTo>
                      <a:pt x="53114" y="37"/>
                      <a:pt x="53126" y="84"/>
                      <a:pt x="53150" y="10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076;p40">
                <a:extLst>
                  <a:ext uri="{FF2B5EF4-FFF2-40B4-BE49-F238E27FC236}">
                    <a16:creationId xmlns:a16="http://schemas.microsoft.com/office/drawing/2014/main" id="{3B7B3434-F069-465B-B7C2-5AF665AEB3C6}"/>
                  </a:ext>
                </a:extLst>
              </p:cNvPr>
              <p:cNvSpPr/>
              <p:nvPr/>
            </p:nvSpPr>
            <p:spPr>
              <a:xfrm>
                <a:off x="1810025" y="3068950"/>
                <a:ext cx="1001650" cy="317925"/>
              </a:xfrm>
              <a:custGeom>
                <a:avLst/>
                <a:gdLst/>
                <a:ahLst/>
                <a:cxnLst/>
                <a:rect l="l" t="t" r="r" b="b"/>
                <a:pathLst>
                  <a:path w="40066" h="12717" extrusionOk="0">
                    <a:moveTo>
                      <a:pt x="40042" y="12717"/>
                    </a:moveTo>
                    <a:cubicBezTo>
                      <a:pt x="39911" y="12705"/>
                      <a:pt x="39768" y="12681"/>
                      <a:pt x="39649" y="12657"/>
                    </a:cubicBezTo>
                    <a:cubicBezTo>
                      <a:pt x="36136" y="11669"/>
                      <a:pt x="32624" y="10645"/>
                      <a:pt x="29100" y="9704"/>
                    </a:cubicBezTo>
                    <a:cubicBezTo>
                      <a:pt x="24980" y="8609"/>
                      <a:pt x="20944" y="7252"/>
                      <a:pt x="16908" y="5883"/>
                    </a:cubicBezTo>
                    <a:cubicBezTo>
                      <a:pt x="11752" y="4132"/>
                      <a:pt x="6585" y="2311"/>
                      <a:pt x="1418" y="537"/>
                    </a:cubicBezTo>
                    <a:cubicBezTo>
                      <a:pt x="1061" y="418"/>
                      <a:pt x="691" y="334"/>
                      <a:pt x="322" y="227"/>
                    </a:cubicBezTo>
                    <a:cubicBezTo>
                      <a:pt x="215" y="203"/>
                      <a:pt x="108" y="156"/>
                      <a:pt x="1" y="120"/>
                    </a:cubicBezTo>
                    <a:cubicBezTo>
                      <a:pt x="1" y="84"/>
                      <a:pt x="25" y="37"/>
                      <a:pt x="25" y="1"/>
                    </a:cubicBezTo>
                    <a:cubicBezTo>
                      <a:pt x="144" y="25"/>
                      <a:pt x="263" y="1"/>
                      <a:pt x="358" y="37"/>
                    </a:cubicBezTo>
                    <a:cubicBezTo>
                      <a:pt x="1596" y="418"/>
                      <a:pt x="2847" y="799"/>
                      <a:pt x="4073" y="1215"/>
                    </a:cubicBezTo>
                    <a:cubicBezTo>
                      <a:pt x="8192" y="2608"/>
                      <a:pt x="12288" y="4049"/>
                      <a:pt x="16408" y="5454"/>
                    </a:cubicBezTo>
                    <a:cubicBezTo>
                      <a:pt x="19277" y="6430"/>
                      <a:pt x="22147" y="7430"/>
                      <a:pt x="25064" y="8311"/>
                    </a:cubicBezTo>
                    <a:cubicBezTo>
                      <a:pt x="28743" y="9431"/>
                      <a:pt x="32445" y="10407"/>
                      <a:pt x="36136" y="11467"/>
                    </a:cubicBezTo>
                    <a:cubicBezTo>
                      <a:pt x="37327" y="11812"/>
                      <a:pt x="38518" y="12145"/>
                      <a:pt x="39732" y="12491"/>
                    </a:cubicBezTo>
                    <a:cubicBezTo>
                      <a:pt x="39851" y="12526"/>
                      <a:pt x="39946" y="12562"/>
                      <a:pt x="40065" y="12610"/>
                    </a:cubicBezTo>
                    <a:cubicBezTo>
                      <a:pt x="40054" y="12621"/>
                      <a:pt x="40042" y="12669"/>
                      <a:pt x="40042" y="1271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077;p40">
                <a:extLst>
                  <a:ext uri="{FF2B5EF4-FFF2-40B4-BE49-F238E27FC236}">
                    <a16:creationId xmlns:a16="http://schemas.microsoft.com/office/drawing/2014/main" id="{94B8E584-7E86-4FE6-945B-2CDE7ED06472}"/>
                  </a:ext>
                </a:extLst>
              </p:cNvPr>
              <p:cNvSpPr/>
              <p:nvPr/>
            </p:nvSpPr>
            <p:spPr>
              <a:xfrm>
                <a:off x="2864625" y="2949900"/>
                <a:ext cx="767100" cy="417625"/>
              </a:xfrm>
              <a:custGeom>
                <a:avLst/>
                <a:gdLst/>
                <a:ahLst/>
                <a:cxnLst/>
                <a:rect l="l" t="t" r="r" b="b"/>
                <a:pathLst>
                  <a:path w="30684" h="16705" extrusionOk="0">
                    <a:moveTo>
                      <a:pt x="1" y="16586"/>
                    </a:moveTo>
                    <a:cubicBezTo>
                      <a:pt x="108" y="16514"/>
                      <a:pt x="203" y="16419"/>
                      <a:pt x="322" y="16348"/>
                    </a:cubicBezTo>
                    <a:cubicBezTo>
                      <a:pt x="2275" y="15348"/>
                      <a:pt x="4251" y="14383"/>
                      <a:pt x="6180" y="13359"/>
                    </a:cubicBezTo>
                    <a:cubicBezTo>
                      <a:pt x="10859" y="10859"/>
                      <a:pt x="15538" y="8323"/>
                      <a:pt x="20194" y="5775"/>
                    </a:cubicBezTo>
                    <a:cubicBezTo>
                      <a:pt x="21599" y="5025"/>
                      <a:pt x="22908" y="4108"/>
                      <a:pt x="24290" y="3334"/>
                    </a:cubicBezTo>
                    <a:cubicBezTo>
                      <a:pt x="26337" y="2191"/>
                      <a:pt x="28445" y="1120"/>
                      <a:pt x="30528" y="24"/>
                    </a:cubicBezTo>
                    <a:cubicBezTo>
                      <a:pt x="30552" y="0"/>
                      <a:pt x="30612" y="0"/>
                      <a:pt x="30683" y="48"/>
                    </a:cubicBezTo>
                    <a:cubicBezTo>
                      <a:pt x="30588" y="108"/>
                      <a:pt x="30493" y="167"/>
                      <a:pt x="30386" y="215"/>
                    </a:cubicBezTo>
                    <a:cubicBezTo>
                      <a:pt x="28873" y="1001"/>
                      <a:pt x="27326" y="1774"/>
                      <a:pt x="25837" y="2608"/>
                    </a:cubicBezTo>
                    <a:cubicBezTo>
                      <a:pt x="24671" y="3251"/>
                      <a:pt x="23539" y="3977"/>
                      <a:pt x="22408" y="4680"/>
                    </a:cubicBezTo>
                    <a:cubicBezTo>
                      <a:pt x="19194" y="6668"/>
                      <a:pt x="15836" y="8418"/>
                      <a:pt x="12490" y="10180"/>
                    </a:cubicBezTo>
                    <a:cubicBezTo>
                      <a:pt x="10371" y="11299"/>
                      <a:pt x="8323" y="12526"/>
                      <a:pt x="6204" y="13633"/>
                    </a:cubicBezTo>
                    <a:cubicBezTo>
                      <a:pt x="4299" y="14645"/>
                      <a:pt x="2370" y="15598"/>
                      <a:pt x="441" y="16586"/>
                    </a:cubicBezTo>
                    <a:cubicBezTo>
                      <a:pt x="322" y="16645"/>
                      <a:pt x="191" y="16657"/>
                      <a:pt x="60" y="16705"/>
                    </a:cubicBezTo>
                    <a:cubicBezTo>
                      <a:pt x="48" y="16669"/>
                      <a:pt x="13" y="16633"/>
                      <a:pt x="1" y="1658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078;p40">
                <a:extLst>
                  <a:ext uri="{FF2B5EF4-FFF2-40B4-BE49-F238E27FC236}">
                    <a16:creationId xmlns:a16="http://schemas.microsoft.com/office/drawing/2014/main" id="{AD2BF77E-7E94-4A4F-8356-58D6255468CC}"/>
                  </a:ext>
                </a:extLst>
              </p:cNvPr>
              <p:cNvSpPr/>
              <p:nvPr/>
            </p:nvSpPr>
            <p:spPr>
              <a:xfrm>
                <a:off x="2095500" y="3146050"/>
                <a:ext cx="754275" cy="226250"/>
              </a:xfrm>
              <a:custGeom>
                <a:avLst/>
                <a:gdLst/>
                <a:ahLst/>
                <a:cxnLst/>
                <a:rect l="l" t="t" r="r" b="b"/>
                <a:pathLst>
                  <a:path w="30171" h="9050" extrusionOk="0">
                    <a:moveTo>
                      <a:pt x="12" y="1"/>
                    </a:moveTo>
                    <a:cubicBezTo>
                      <a:pt x="71" y="1"/>
                      <a:pt x="155" y="1"/>
                      <a:pt x="214" y="12"/>
                    </a:cubicBezTo>
                    <a:cubicBezTo>
                      <a:pt x="4108" y="1167"/>
                      <a:pt x="8025" y="2310"/>
                      <a:pt x="11918" y="3465"/>
                    </a:cubicBezTo>
                    <a:cubicBezTo>
                      <a:pt x="14454" y="4227"/>
                      <a:pt x="17014" y="4894"/>
                      <a:pt x="19514" y="5775"/>
                    </a:cubicBezTo>
                    <a:cubicBezTo>
                      <a:pt x="22812" y="6942"/>
                      <a:pt x="26194" y="7871"/>
                      <a:pt x="29575" y="8811"/>
                    </a:cubicBezTo>
                    <a:cubicBezTo>
                      <a:pt x="29766" y="8871"/>
                      <a:pt x="29956" y="8906"/>
                      <a:pt x="30170" y="8966"/>
                    </a:cubicBezTo>
                    <a:cubicBezTo>
                      <a:pt x="30170" y="8990"/>
                      <a:pt x="30159" y="9026"/>
                      <a:pt x="30159" y="9049"/>
                    </a:cubicBezTo>
                    <a:cubicBezTo>
                      <a:pt x="29944" y="9026"/>
                      <a:pt x="29718" y="9002"/>
                      <a:pt x="29516" y="8942"/>
                    </a:cubicBezTo>
                    <a:cubicBezTo>
                      <a:pt x="26372" y="8168"/>
                      <a:pt x="23253" y="7335"/>
                      <a:pt x="20193" y="6251"/>
                    </a:cubicBezTo>
                    <a:cubicBezTo>
                      <a:pt x="17919" y="5454"/>
                      <a:pt x="15585" y="4835"/>
                      <a:pt x="13287" y="4120"/>
                    </a:cubicBezTo>
                    <a:cubicBezTo>
                      <a:pt x="10216" y="3168"/>
                      <a:pt x="7144" y="2179"/>
                      <a:pt x="4060" y="1227"/>
                    </a:cubicBezTo>
                    <a:cubicBezTo>
                      <a:pt x="2834" y="846"/>
                      <a:pt x="1584" y="536"/>
                      <a:pt x="345" y="191"/>
                    </a:cubicBezTo>
                    <a:cubicBezTo>
                      <a:pt x="226" y="167"/>
                      <a:pt x="119" y="108"/>
                      <a:pt x="12" y="72"/>
                    </a:cubicBezTo>
                    <a:cubicBezTo>
                      <a:pt x="0" y="48"/>
                      <a:pt x="0" y="36"/>
                      <a:pt x="1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079;p40">
                <a:extLst>
                  <a:ext uri="{FF2B5EF4-FFF2-40B4-BE49-F238E27FC236}">
                    <a16:creationId xmlns:a16="http://schemas.microsoft.com/office/drawing/2014/main" id="{47CA3434-60EF-4AEC-89A4-80E92038D915}"/>
                  </a:ext>
                </a:extLst>
              </p:cNvPr>
              <p:cNvSpPr/>
              <p:nvPr/>
            </p:nvSpPr>
            <p:spPr>
              <a:xfrm>
                <a:off x="2108275" y="3238025"/>
                <a:ext cx="735850" cy="215525"/>
              </a:xfrm>
              <a:custGeom>
                <a:avLst/>
                <a:gdLst/>
                <a:ahLst/>
                <a:cxnLst/>
                <a:rect l="l" t="t" r="r" b="b"/>
                <a:pathLst>
                  <a:path w="29434" h="8621" extrusionOk="0">
                    <a:moveTo>
                      <a:pt x="29421" y="8621"/>
                    </a:moveTo>
                    <a:cubicBezTo>
                      <a:pt x="29326" y="8597"/>
                      <a:pt x="29231" y="8597"/>
                      <a:pt x="29136" y="8585"/>
                    </a:cubicBezTo>
                    <a:cubicBezTo>
                      <a:pt x="25135" y="7442"/>
                      <a:pt x="21135" y="6323"/>
                      <a:pt x="17122" y="5144"/>
                    </a:cubicBezTo>
                    <a:cubicBezTo>
                      <a:pt x="13003" y="3930"/>
                      <a:pt x="8895" y="2620"/>
                      <a:pt x="4787" y="1382"/>
                    </a:cubicBezTo>
                    <a:cubicBezTo>
                      <a:pt x="3287" y="941"/>
                      <a:pt x="1763" y="584"/>
                      <a:pt x="251" y="179"/>
                    </a:cubicBezTo>
                    <a:cubicBezTo>
                      <a:pt x="156" y="143"/>
                      <a:pt x="84" y="120"/>
                      <a:pt x="1" y="84"/>
                    </a:cubicBezTo>
                    <a:cubicBezTo>
                      <a:pt x="1" y="60"/>
                      <a:pt x="13" y="24"/>
                      <a:pt x="13" y="1"/>
                    </a:cubicBezTo>
                    <a:cubicBezTo>
                      <a:pt x="96" y="1"/>
                      <a:pt x="203" y="1"/>
                      <a:pt x="299" y="13"/>
                    </a:cubicBezTo>
                    <a:cubicBezTo>
                      <a:pt x="2704" y="667"/>
                      <a:pt x="5121" y="1298"/>
                      <a:pt x="7502" y="1989"/>
                    </a:cubicBezTo>
                    <a:cubicBezTo>
                      <a:pt x="12741" y="3549"/>
                      <a:pt x="17944" y="5156"/>
                      <a:pt x="23182" y="6728"/>
                    </a:cubicBezTo>
                    <a:cubicBezTo>
                      <a:pt x="25135" y="7299"/>
                      <a:pt x="27112" y="7823"/>
                      <a:pt x="29076" y="8359"/>
                    </a:cubicBezTo>
                    <a:cubicBezTo>
                      <a:pt x="29195" y="8395"/>
                      <a:pt x="29314" y="8430"/>
                      <a:pt x="29421" y="8478"/>
                    </a:cubicBezTo>
                    <a:cubicBezTo>
                      <a:pt x="29433" y="8525"/>
                      <a:pt x="29433" y="8573"/>
                      <a:pt x="29421" y="862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080;p40">
                <a:extLst>
                  <a:ext uri="{FF2B5EF4-FFF2-40B4-BE49-F238E27FC236}">
                    <a16:creationId xmlns:a16="http://schemas.microsoft.com/office/drawing/2014/main" id="{B13B67A7-2808-4F1D-85F7-67801118DF56}"/>
                  </a:ext>
                </a:extLst>
              </p:cNvPr>
              <p:cNvSpPr/>
              <p:nvPr/>
            </p:nvSpPr>
            <p:spPr>
              <a:xfrm>
                <a:off x="2544950" y="1598550"/>
                <a:ext cx="663200" cy="234575"/>
              </a:xfrm>
              <a:custGeom>
                <a:avLst/>
                <a:gdLst/>
                <a:ahLst/>
                <a:cxnLst/>
                <a:rect l="l" t="t" r="r" b="b"/>
                <a:pathLst>
                  <a:path w="26528" h="9383" extrusionOk="0">
                    <a:moveTo>
                      <a:pt x="26528" y="0"/>
                    </a:moveTo>
                    <a:cubicBezTo>
                      <a:pt x="17848" y="3620"/>
                      <a:pt x="8966" y="6572"/>
                      <a:pt x="0" y="9382"/>
                    </a:cubicBezTo>
                    <a:cubicBezTo>
                      <a:pt x="120" y="9335"/>
                      <a:pt x="227" y="9275"/>
                      <a:pt x="346" y="9227"/>
                    </a:cubicBezTo>
                    <a:cubicBezTo>
                      <a:pt x="2703" y="8430"/>
                      <a:pt x="5049" y="7596"/>
                      <a:pt x="7430" y="6846"/>
                    </a:cubicBezTo>
                    <a:cubicBezTo>
                      <a:pt x="13324" y="5001"/>
                      <a:pt x="19062" y="2739"/>
                      <a:pt x="24837" y="560"/>
                    </a:cubicBezTo>
                    <a:cubicBezTo>
                      <a:pt x="25301" y="381"/>
                      <a:pt x="25766" y="226"/>
                      <a:pt x="26206" y="60"/>
                    </a:cubicBezTo>
                    <a:cubicBezTo>
                      <a:pt x="26313" y="36"/>
                      <a:pt x="26420" y="36"/>
                      <a:pt x="2652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081;p40">
                <a:extLst>
                  <a:ext uri="{FF2B5EF4-FFF2-40B4-BE49-F238E27FC236}">
                    <a16:creationId xmlns:a16="http://schemas.microsoft.com/office/drawing/2014/main" id="{12B59BF7-A5A3-4034-8999-79C2F968A941}"/>
                  </a:ext>
                </a:extLst>
              </p:cNvPr>
              <p:cNvSpPr/>
              <p:nvPr/>
            </p:nvSpPr>
            <p:spPr>
              <a:xfrm>
                <a:off x="2944100" y="3136825"/>
                <a:ext cx="510225" cy="276550"/>
              </a:xfrm>
              <a:custGeom>
                <a:avLst/>
                <a:gdLst/>
                <a:ahLst/>
                <a:cxnLst/>
                <a:rect l="l" t="t" r="r" b="b"/>
                <a:pathLst>
                  <a:path w="20409" h="11062" extrusionOk="0">
                    <a:moveTo>
                      <a:pt x="20408" y="0"/>
                    </a:moveTo>
                    <a:cubicBezTo>
                      <a:pt x="13729" y="3882"/>
                      <a:pt x="6954" y="7585"/>
                      <a:pt x="48" y="11061"/>
                    </a:cubicBezTo>
                    <a:cubicBezTo>
                      <a:pt x="36" y="11026"/>
                      <a:pt x="13" y="11014"/>
                      <a:pt x="1" y="1097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082;p40">
                <a:extLst>
                  <a:ext uri="{FF2B5EF4-FFF2-40B4-BE49-F238E27FC236}">
                    <a16:creationId xmlns:a16="http://schemas.microsoft.com/office/drawing/2014/main" id="{6936E509-8E2E-4198-8516-56720C215EE2}"/>
                  </a:ext>
                </a:extLst>
              </p:cNvPr>
              <p:cNvSpPr/>
              <p:nvPr/>
            </p:nvSpPr>
            <p:spPr>
              <a:xfrm>
                <a:off x="2867600" y="3208250"/>
                <a:ext cx="406025" cy="214050"/>
              </a:xfrm>
              <a:custGeom>
                <a:avLst/>
                <a:gdLst/>
                <a:ahLst/>
                <a:cxnLst/>
                <a:rect l="l" t="t" r="r" b="b"/>
                <a:pathLst>
                  <a:path w="16241" h="8562" extrusionOk="0">
                    <a:moveTo>
                      <a:pt x="1" y="8562"/>
                    </a:moveTo>
                    <a:cubicBezTo>
                      <a:pt x="48" y="8443"/>
                      <a:pt x="48" y="8383"/>
                      <a:pt x="72" y="8359"/>
                    </a:cubicBezTo>
                    <a:cubicBezTo>
                      <a:pt x="5585" y="5859"/>
                      <a:pt x="10883" y="2918"/>
                      <a:pt x="16158" y="1"/>
                    </a:cubicBezTo>
                    <a:cubicBezTo>
                      <a:pt x="16193" y="25"/>
                      <a:pt x="16205" y="61"/>
                      <a:pt x="16241" y="84"/>
                    </a:cubicBezTo>
                    <a:cubicBezTo>
                      <a:pt x="16158" y="144"/>
                      <a:pt x="16098" y="227"/>
                      <a:pt x="16027" y="263"/>
                    </a:cubicBezTo>
                    <a:cubicBezTo>
                      <a:pt x="13241" y="1799"/>
                      <a:pt x="10478" y="3382"/>
                      <a:pt x="7668" y="4847"/>
                    </a:cubicBezTo>
                    <a:cubicBezTo>
                      <a:pt x="5263" y="6097"/>
                      <a:pt x="2811" y="7228"/>
                      <a:pt x="382" y="8419"/>
                    </a:cubicBezTo>
                    <a:cubicBezTo>
                      <a:pt x="298" y="8478"/>
                      <a:pt x="179" y="8502"/>
                      <a:pt x="1" y="85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083;p40">
                <a:extLst>
                  <a:ext uri="{FF2B5EF4-FFF2-40B4-BE49-F238E27FC236}">
                    <a16:creationId xmlns:a16="http://schemas.microsoft.com/office/drawing/2014/main" id="{6F7EF4E8-6696-40CE-991F-EF71EDA1CE96}"/>
                  </a:ext>
                </a:extLst>
              </p:cNvPr>
              <p:cNvSpPr/>
              <p:nvPr/>
            </p:nvSpPr>
            <p:spPr>
              <a:xfrm>
                <a:off x="2845275" y="3179100"/>
                <a:ext cx="420025" cy="217000"/>
              </a:xfrm>
              <a:custGeom>
                <a:avLst/>
                <a:gdLst/>
                <a:ahLst/>
                <a:cxnLst/>
                <a:rect l="l" t="t" r="r" b="b"/>
                <a:pathLst>
                  <a:path w="16801" h="8680" extrusionOk="0">
                    <a:moveTo>
                      <a:pt x="16801" y="84"/>
                    </a:moveTo>
                    <a:cubicBezTo>
                      <a:pt x="11312" y="3108"/>
                      <a:pt x="5740" y="5989"/>
                      <a:pt x="72" y="8680"/>
                    </a:cubicBezTo>
                    <a:cubicBezTo>
                      <a:pt x="48" y="8632"/>
                      <a:pt x="13" y="8608"/>
                      <a:pt x="1" y="8561"/>
                    </a:cubicBezTo>
                    <a:cubicBezTo>
                      <a:pt x="60" y="8501"/>
                      <a:pt x="120" y="8442"/>
                      <a:pt x="191" y="8394"/>
                    </a:cubicBezTo>
                    <a:cubicBezTo>
                      <a:pt x="2680" y="7180"/>
                      <a:pt x="5192" y="6001"/>
                      <a:pt x="7668" y="4751"/>
                    </a:cubicBezTo>
                    <a:cubicBezTo>
                      <a:pt x="9585" y="3786"/>
                      <a:pt x="11443" y="2727"/>
                      <a:pt x="13348" y="1727"/>
                    </a:cubicBezTo>
                    <a:cubicBezTo>
                      <a:pt x="14407" y="1179"/>
                      <a:pt x="15479" y="631"/>
                      <a:pt x="16539" y="95"/>
                    </a:cubicBezTo>
                    <a:cubicBezTo>
                      <a:pt x="16610" y="48"/>
                      <a:pt x="16693" y="36"/>
                      <a:pt x="16777" y="0"/>
                    </a:cubicBezTo>
                    <a:cubicBezTo>
                      <a:pt x="16777" y="24"/>
                      <a:pt x="16789" y="48"/>
                      <a:pt x="16801" y="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084;p40">
                <a:extLst>
                  <a:ext uri="{FF2B5EF4-FFF2-40B4-BE49-F238E27FC236}">
                    <a16:creationId xmlns:a16="http://schemas.microsoft.com/office/drawing/2014/main" id="{8F6D15E5-C2DD-454E-896A-63F47C9842EC}"/>
                  </a:ext>
                </a:extLst>
              </p:cNvPr>
              <p:cNvSpPr/>
              <p:nvPr/>
            </p:nvSpPr>
            <p:spPr>
              <a:xfrm>
                <a:off x="3340575" y="3010325"/>
                <a:ext cx="411400" cy="234875"/>
              </a:xfrm>
              <a:custGeom>
                <a:avLst/>
                <a:gdLst/>
                <a:ahLst/>
                <a:cxnLst/>
                <a:rect l="l" t="t" r="r" b="b"/>
                <a:pathLst>
                  <a:path w="16456" h="9395" extrusionOk="0">
                    <a:moveTo>
                      <a:pt x="1" y="9311"/>
                    </a:moveTo>
                    <a:cubicBezTo>
                      <a:pt x="60" y="9251"/>
                      <a:pt x="108" y="9192"/>
                      <a:pt x="191" y="9168"/>
                    </a:cubicBezTo>
                    <a:cubicBezTo>
                      <a:pt x="5692" y="6251"/>
                      <a:pt x="11050" y="3084"/>
                      <a:pt x="16455" y="0"/>
                    </a:cubicBezTo>
                    <a:cubicBezTo>
                      <a:pt x="11050" y="3263"/>
                      <a:pt x="5692" y="6561"/>
                      <a:pt x="48" y="9394"/>
                    </a:cubicBezTo>
                    <a:cubicBezTo>
                      <a:pt x="37" y="9359"/>
                      <a:pt x="25" y="9335"/>
                      <a:pt x="1" y="931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085;p40">
                <a:extLst>
                  <a:ext uri="{FF2B5EF4-FFF2-40B4-BE49-F238E27FC236}">
                    <a16:creationId xmlns:a16="http://schemas.microsoft.com/office/drawing/2014/main" id="{A74F5E7C-1A02-4AE7-B1FB-21439B6C695A}"/>
                  </a:ext>
                </a:extLst>
              </p:cNvPr>
              <p:cNvSpPr/>
              <p:nvPr/>
            </p:nvSpPr>
            <p:spPr>
              <a:xfrm>
                <a:off x="2339575" y="3263025"/>
                <a:ext cx="458400" cy="136350"/>
              </a:xfrm>
              <a:custGeom>
                <a:avLst/>
                <a:gdLst/>
                <a:ahLst/>
                <a:cxnLst/>
                <a:rect l="l" t="t" r="r" b="b"/>
                <a:pathLst>
                  <a:path w="18336" h="5454" extrusionOk="0">
                    <a:moveTo>
                      <a:pt x="18336" y="5454"/>
                    </a:moveTo>
                    <a:cubicBezTo>
                      <a:pt x="18229" y="5442"/>
                      <a:pt x="18110" y="5430"/>
                      <a:pt x="18014" y="5394"/>
                    </a:cubicBezTo>
                    <a:cubicBezTo>
                      <a:pt x="13061" y="4001"/>
                      <a:pt x="8132" y="2596"/>
                      <a:pt x="3203" y="1168"/>
                    </a:cubicBezTo>
                    <a:cubicBezTo>
                      <a:pt x="2191" y="870"/>
                      <a:pt x="1203" y="489"/>
                      <a:pt x="203" y="144"/>
                    </a:cubicBezTo>
                    <a:cubicBezTo>
                      <a:pt x="131" y="120"/>
                      <a:pt x="60" y="72"/>
                      <a:pt x="0" y="1"/>
                    </a:cubicBezTo>
                    <a:cubicBezTo>
                      <a:pt x="6049" y="2037"/>
                      <a:pt x="12299" y="3406"/>
                      <a:pt x="18336" y="545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086;p40">
                <a:extLst>
                  <a:ext uri="{FF2B5EF4-FFF2-40B4-BE49-F238E27FC236}">
                    <a16:creationId xmlns:a16="http://schemas.microsoft.com/office/drawing/2014/main" id="{66262845-9868-48B9-ADE7-DB4FC3532803}"/>
                  </a:ext>
                </a:extLst>
              </p:cNvPr>
              <p:cNvSpPr/>
              <p:nvPr/>
            </p:nvSpPr>
            <p:spPr>
              <a:xfrm>
                <a:off x="2906000" y="3326725"/>
                <a:ext cx="277450" cy="148250"/>
              </a:xfrm>
              <a:custGeom>
                <a:avLst/>
                <a:gdLst/>
                <a:ahLst/>
                <a:cxnLst/>
                <a:rect l="l" t="t" r="r" b="b"/>
                <a:pathLst>
                  <a:path w="11098" h="5930" extrusionOk="0">
                    <a:moveTo>
                      <a:pt x="1" y="5763"/>
                    </a:moveTo>
                    <a:cubicBezTo>
                      <a:pt x="3668" y="3846"/>
                      <a:pt x="7359" y="1929"/>
                      <a:pt x="11038" y="1"/>
                    </a:cubicBezTo>
                    <a:cubicBezTo>
                      <a:pt x="11050" y="36"/>
                      <a:pt x="11085" y="60"/>
                      <a:pt x="11097" y="84"/>
                    </a:cubicBezTo>
                    <a:cubicBezTo>
                      <a:pt x="11026" y="155"/>
                      <a:pt x="10966" y="251"/>
                      <a:pt x="10871" y="298"/>
                    </a:cubicBezTo>
                    <a:cubicBezTo>
                      <a:pt x="8966" y="1334"/>
                      <a:pt x="7085" y="2358"/>
                      <a:pt x="5180" y="3370"/>
                    </a:cubicBezTo>
                    <a:cubicBezTo>
                      <a:pt x="3668" y="4156"/>
                      <a:pt x="2144" y="4930"/>
                      <a:pt x="620" y="5704"/>
                    </a:cubicBezTo>
                    <a:cubicBezTo>
                      <a:pt x="441" y="5799"/>
                      <a:pt x="251" y="5859"/>
                      <a:pt x="60" y="5930"/>
                    </a:cubicBezTo>
                    <a:cubicBezTo>
                      <a:pt x="36" y="5859"/>
                      <a:pt x="25" y="5811"/>
                      <a:pt x="1" y="576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087;p40">
                <a:extLst>
                  <a:ext uri="{FF2B5EF4-FFF2-40B4-BE49-F238E27FC236}">
                    <a16:creationId xmlns:a16="http://schemas.microsoft.com/office/drawing/2014/main" id="{B4583D95-E7CD-4ED0-987A-35EBBC06B60C}"/>
                  </a:ext>
                </a:extLst>
              </p:cNvPr>
              <p:cNvSpPr/>
              <p:nvPr/>
            </p:nvSpPr>
            <p:spPr>
              <a:xfrm>
                <a:off x="2482450" y="3326125"/>
                <a:ext cx="363450" cy="113450"/>
              </a:xfrm>
              <a:custGeom>
                <a:avLst/>
                <a:gdLst/>
                <a:ahLst/>
                <a:cxnLst/>
                <a:rect l="l" t="t" r="r" b="b"/>
                <a:pathLst>
                  <a:path w="14538" h="4538" extrusionOk="0">
                    <a:moveTo>
                      <a:pt x="0" y="1"/>
                    </a:moveTo>
                    <a:cubicBezTo>
                      <a:pt x="4858" y="1477"/>
                      <a:pt x="9692" y="2930"/>
                      <a:pt x="14538" y="4406"/>
                    </a:cubicBezTo>
                    <a:cubicBezTo>
                      <a:pt x="14157" y="4537"/>
                      <a:pt x="1107" y="632"/>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088;p40">
                <a:extLst>
                  <a:ext uri="{FF2B5EF4-FFF2-40B4-BE49-F238E27FC236}">
                    <a16:creationId xmlns:a16="http://schemas.microsoft.com/office/drawing/2014/main" id="{88BBB6ED-228B-4FD8-99C1-4F361D88E329}"/>
                  </a:ext>
                </a:extLst>
              </p:cNvPr>
              <p:cNvSpPr/>
              <p:nvPr/>
            </p:nvSpPr>
            <p:spPr>
              <a:xfrm>
                <a:off x="2958700" y="3403825"/>
                <a:ext cx="223250" cy="131300"/>
              </a:xfrm>
              <a:custGeom>
                <a:avLst/>
                <a:gdLst/>
                <a:ahLst/>
                <a:cxnLst/>
                <a:rect l="l" t="t" r="r" b="b"/>
                <a:pathLst>
                  <a:path w="8930" h="5252" extrusionOk="0">
                    <a:moveTo>
                      <a:pt x="8930" y="0"/>
                    </a:moveTo>
                    <a:cubicBezTo>
                      <a:pt x="8739" y="441"/>
                      <a:pt x="643" y="5227"/>
                      <a:pt x="0" y="5251"/>
                    </a:cubicBezTo>
                    <a:cubicBezTo>
                      <a:pt x="48" y="5180"/>
                      <a:pt x="72" y="5120"/>
                      <a:pt x="119" y="5096"/>
                    </a:cubicBezTo>
                    <a:cubicBezTo>
                      <a:pt x="3072" y="3394"/>
                      <a:pt x="6013" y="1703"/>
                      <a:pt x="893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089;p40">
                <a:extLst>
                  <a:ext uri="{FF2B5EF4-FFF2-40B4-BE49-F238E27FC236}">
                    <a16:creationId xmlns:a16="http://schemas.microsoft.com/office/drawing/2014/main" id="{AB64A650-5830-49F6-8785-1E4CFCB8AB54}"/>
                  </a:ext>
                </a:extLst>
              </p:cNvPr>
              <p:cNvSpPr/>
              <p:nvPr/>
            </p:nvSpPr>
            <p:spPr>
              <a:xfrm>
                <a:off x="3515000" y="3033250"/>
                <a:ext cx="281625" cy="158975"/>
              </a:xfrm>
              <a:custGeom>
                <a:avLst/>
                <a:gdLst/>
                <a:ahLst/>
                <a:cxnLst/>
                <a:rect l="l" t="t" r="r" b="b"/>
                <a:pathLst>
                  <a:path w="11265" h="6359" extrusionOk="0">
                    <a:moveTo>
                      <a:pt x="1" y="6156"/>
                    </a:moveTo>
                    <a:cubicBezTo>
                      <a:pt x="3894" y="4370"/>
                      <a:pt x="7549" y="2096"/>
                      <a:pt x="11264" y="0"/>
                    </a:cubicBezTo>
                    <a:cubicBezTo>
                      <a:pt x="7585" y="2203"/>
                      <a:pt x="3990" y="4548"/>
                      <a:pt x="84" y="6358"/>
                    </a:cubicBezTo>
                    <a:cubicBezTo>
                      <a:pt x="60" y="6287"/>
                      <a:pt x="25" y="6215"/>
                      <a:pt x="1" y="615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090;p40">
                <a:extLst>
                  <a:ext uri="{FF2B5EF4-FFF2-40B4-BE49-F238E27FC236}">
                    <a16:creationId xmlns:a16="http://schemas.microsoft.com/office/drawing/2014/main" id="{29ECF43E-C695-4A4C-A246-76FDFB4EB73A}"/>
                  </a:ext>
                </a:extLst>
              </p:cNvPr>
              <p:cNvSpPr/>
              <p:nvPr/>
            </p:nvSpPr>
            <p:spPr>
              <a:xfrm>
                <a:off x="3035475" y="3304100"/>
                <a:ext cx="273275" cy="153325"/>
              </a:xfrm>
              <a:custGeom>
                <a:avLst/>
                <a:gdLst/>
                <a:ahLst/>
                <a:cxnLst/>
                <a:rect l="l" t="t" r="r" b="b"/>
                <a:pathLst>
                  <a:path w="10931" h="6133" extrusionOk="0">
                    <a:moveTo>
                      <a:pt x="10931" y="120"/>
                    </a:moveTo>
                    <a:cubicBezTo>
                      <a:pt x="7323" y="2132"/>
                      <a:pt x="3704" y="4132"/>
                      <a:pt x="84" y="6133"/>
                    </a:cubicBezTo>
                    <a:cubicBezTo>
                      <a:pt x="60" y="6097"/>
                      <a:pt x="25" y="6025"/>
                      <a:pt x="1" y="5990"/>
                    </a:cubicBezTo>
                    <a:cubicBezTo>
                      <a:pt x="3597" y="3942"/>
                      <a:pt x="7276" y="2072"/>
                      <a:pt x="10859" y="1"/>
                    </a:cubicBezTo>
                    <a:cubicBezTo>
                      <a:pt x="10895" y="48"/>
                      <a:pt x="10907" y="84"/>
                      <a:pt x="10931"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091;p40">
                <a:extLst>
                  <a:ext uri="{FF2B5EF4-FFF2-40B4-BE49-F238E27FC236}">
                    <a16:creationId xmlns:a16="http://schemas.microsoft.com/office/drawing/2014/main" id="{BFE51C32-5ADE-4A92-92C9-A8297B957350}"/>
                  </a:ext>
                </a:extLst>
              </p:cNvPr>
              <p:cNvSpPr/>
              <p:nvPr/>
            </p:nvSpPr>
            <p:spPr>
              <a:xfrm>
                <a:off x="3334025" y="3025500"/>
                <a:ext cx="242625" cy="147675"/>
              </a:xfrm>
              <a:custGeom>
                <a:avLst/>
                <a:gdLst/>
                <a:ahLst/>
                <a:cxnLst/>
                <a:rect l="l" t="t" r="r" b="b"/>
                <a:pathLst>
                  <a:path w="9705" h="5907" extrusionOk="0">
                    <a:moveTo>
                      <a:pt x="1" y="5823"/>
                    </a:moveTo>
                    <a:cubicBezTo>
                      <a:pt x="3037" y="3572"/>
                      <a:pt x="6514" y="2025"/>
                      <a:pt x="9705" y="1"/>
                    </a:cubicBezTo>
                    <a:cubicBezTo>
                      <a:pt x="9621" y="60"/>
                      <a:pt x="9550" y="155"/>
                      <a:pt x="9443" y="191"/>
                    </a:cubicBezTo>
                    <a:cubicBezTo>
                      <a:pt x="8014" y="1060"/>
                      <a:pt x="6573" y="1906"/>
                      <a:pt x="5144" y="2763"/>
                    </a:cubicBezTo>
                    <a:cubicBezTo>
                      <a:pt x="3537" y="3751"/>
                      <a:pt x="1930" y="4763"/>
                      <a:pt x="322" y="5763"/>
                    </a:cubicBezTo>
                    <a:cubicBezTo>
                      <a:pt x="227" y="5799"/>
                      <a:pt x="156" y="5870"/>
                      <a:pt x="60" y="5906"/>
                    </a:cubicBezTo>
                    <a:cubicBezTo>
                      <a:pt x="49" y="5894"/>
                      <a:pt x="25" y="5870"/>
                      <a:pt x="1" y="582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092;p40">
                <a:extLst>
                  <a:ext uri="{FF2B5EF4-FFF2-40B4-BE49-F238E27FC236}">
                    <a16:creationId xmlns:a16="http://schemas.microsoft.com/office/drawing/2014/main" id="{6167608C-1E24-41F9-B9D5-07BEFC881570}"/>
                  </a:ext>
                </a:extLst>
              </p:cNvPr>
              <p:cNvSpPr/>
              <p:nvPr/>
            </p:nvSpPr>
            <p:spPr>
              <a:xfrm>
                <a:off x="3827250" y="2817450"/>
                <a:ext cx="231600" cy="166700"/>
              </a:xfrm>
              <a:custGeom>
                <a:avLst/>
                <a:gdLst/>
                <a:ahLst/>
                <a:cxnLst/>
                <a:rect l="l" t="t" r="r" b="b"/>
                <a:pathLst>
                  <a:path w="9264" h="6668" extrusionOk="0">
                    <a:moveTo>
                      <a:pt x="9264" y="0"/>
                    </a:moveTo>
                    <a:cubicBezTo>
                      <a:pt x="9240" y="107"/>
                      <a:pt x="9240" y="238"/>
                      <a:pt x="9168" y="322"/>
                    </a:cubicBezTo>
                    <a:cubicBezTo>
                      <a:pt x="8895" y="560"/>
                      <a:pt x="8633" y="798"/>
                      <a:pt x="8335" y="1000"/>
                    </a:cubicBezTo>
                    <a:cubicBezTo>
                      <a:pt x="5632" y="2858"/>
                      <a:pt x="2953" y="4727"/>
                      <a:pt x="263" y="6584"/>
                    </a:cubicBezTo>
                    <a:cubicBezTo>
                      <a:pt x="203" y="6632"/>
                      <a:pt x="132" y="6644"/>
                      <a:pt x="60" y="6668"/>
                    </a:cubicBezTo>
                    <a:cubicBezTo>
                      <a:pt x="36" y="6644"/>
                      <a:pt x="24" y="6632"/>
                      <a:pt x="1" y="6596"/>
                    </a:cubicBezTo>
                    <a:cubicBezTo>
                      <a:pt x="96" y="6525"/>
                      <a:pt x="191" y="6453"/>
                      <a:pt x="298" y="6370"/>
                    </a:cubicBezTo>
                    <a:cubicBezTo>
                      <a:pt x="2656" y="4739"/>
                      <a:pt x="5037" y="3120"/>
                      <a:pt x="7406" y="1476"/>
                    </a:cubicBezTo>
                    <a:cubicBezTo>
                      <a:pt x="7930" y="1119"/>
                      <a:pt x="8406" y="714"/>
                      <a:pt x="8895" y="333"/>
                    </a:cubicBezTo>
                    <a:cubicBezTo>
                      <a:pt x="9002" y="238"/>
                      <a:pt x="9073" y="119"/>
                      <a:pt x="9168" y="24"/>
                    </a:cubicBezTo>
                    <a:cubicBezTo>
                      <a:pt x="9192" y="12"/>
                      <a:pt x="9240" y="12"/>
                      <a:pt x="9264"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093;p40">
                <a:extLst>
                  <a:ext uri="{FF2B5EF4-FFF2-40B4-BE49-F238E27FC236}">
                    <a16:creationId xmlns:a16="http://schemas.microsoft.com/office/drawing/2014/main" id="{AC964623-5080-4920-9A0F-7225050BA618}"/>
                  </a:ext>
                </a:extLst>
              </p:cNvPr>
              <p:cNvSpPr/>
              <p:nvPr/>
            </p:nvSpPr>
            <p:spPr>
              <a:xfrm>
                <a:off x="3735575" y="2872800"/>
                <a:ext cx="198250" cy="108675"/>
              </a:xfrm>
              <a:custGeom>
                <a:avLst/>
                <a:gdLst/>
                <a:ahLst/>
                <a:cxnLst/>
                <a:rect l="l" t="t" r="r" b="b"/>
                <a:pathLst>
                  <a:path w="7930" h="4347" extrusionOk="0">
                    <a:moveTo>
                      <a:pt x="7930" y="179"/>
                    </a:moveTo>
                    <a:cubicBezTo>
                      <a:pt x="5311" y="1572"/>
                      <a:pt x="2715" y="2965"/>
                      <a:pt x="84" y="4346"/>
                    </a:cubicBezTo>
                    <a:cubicBezTo>
                      <a:pt x="60" y="4299"/>
                      <a:pt x="36" y="4251"/>
                      <a:pt x="0" y="4192"/>
                    </a:cubicBezTo>
                    <a:cubicBezTo>
                      <a:pt x="2620" y="2787"/>
                      <a:pt x="5227" y="1406"/>
                      <a:pt x="7847"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094;p40">
                <a:extLst>
                  <a:ext uri="{FF2B5EF4-FFF2-40B4-BE49-F238E27FC236}">
                    <a16:creationId xmlns:a16="http://schemas.microsoft.com/office/drawing/2014/main" id="{512867AE-DBC4-45C6-8925-676402AC4C1C}"/>
                  </a:ext>
                </a:extLst>
              </p:cNvPr>
              <p:cNvSpPr/>
              <p:nvPr/>
            </p:nvSpPr>
            <p:spPr>
              <a:xfrm>
                <a:off x="3319750" y="3060625"/>
                <a:ext cx="171175" cy="85750"/>
              </a:xfrm>
              <a:custGeom>
                <a:avLst/>
                <a:gdLst/>
                <a:ahLst/>
                <a:cxnLst/>
                <a:rect l="l" t="t" r="r" b="b"/>
                <a:pathLst>
                  <a:path w="6847" h="3430" extrusionOk="0">
                    <a:moveTo>
                      <a:pt x="0" y="3287"/>
                    </a:moveTo>
                    <a:cubicBezTo>
                      <a:pt x="2227" y="2096"/>
                      <a:pt x="4430" y="834"/>
                      <a:pt x="6847" y="1"/>
                    </a:cubicBezTo>
                    <a:cubicBezTo>
                      <a:pt x="4584" y="1143"/>
                      <a:pt x="2334" y="2286"/>
                      <a:pt x="72" y="3429"/>
                    </a:cubicBezTo>
                    <a:cubicBezTo>
                      <a:pt x="60" y="3382"/>
                      <a:pt x="24" y="3334"/>
                      <a:pt x="0" y="328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095;p40">
                <a:extLst>
                  <a:ext uri="{FF2B5EF4-FFF2-40B4-BE49-F238E27FC236}">
                    <a16:creationId xmlns:a16="http://schemas.microsoft.com/office/drawing/2014/main" id="{F5C3916E-D155-468B-BAFF-F079B0A31260}"/>
                  </a:ext>
                </a:extLst>
              </p:cNvPr>
              <p:cNvSpPr/>
              <p:nvPr/>
            </p:nvSpPr>
            <p:spPr>
              <a:xfrm>
                <a:off x="2751225" y="3444000"/>
                <a:ext cx="164325" cy="52725"/>
              </a:xfrm>
              <a:custGeom>
                <a:avLst/>
                <a:gdLst/>
                <a:ahLst/>
                <a:cxnLst/>
                <a:rect l="l" t="t" r="r" b="b"/>
                <a:pathLst>
                  <a:path w="6573" h="2109" extrusionOk="0">
                    <a:moveTo>
                      <a:pt x="24" y="1"/>
                    </a:moveTo>
                    <a:cubicBezTo>
                      <a:pt x="2215" y="656"/>
                      <a:pt x="4382" y="1310"/>
                      <a:pt x="6573" y="1989"/>
                    </a:cubicBezTo>
                    <a:lnTo>
                      <a:pt x="6573" y="2072"/>
                    </a:lnTo>
                    <a:cubicBezTo>
                      <a:pt x="6454" y="2072"/>
                      <a:pt x="6335" y="2108"/>
                      <a:pt x="6251" y="2072"/>
                    </a:cubicBezTo>
                    <a:cubicBezTo>
                      <a:pt x="4227" y="1465"/>
                      <a:pt x="2203" y="858"/>
                      <a:pt x="191" y="239"/>
                    </a:cubicBezTo>
                    <a:cubicBezTo>
                      <a:pt x="120" y="227"/>
                      <a:pt x="60" y="167"/>
                      <a:pt x="0" y="120"/>
                    </a:cubicBezTo>
                    <a:cubicBezTo>
                      <a:pt x="0" y="84"/>
                      <a:pt x="12" y="48"/>
                      <a:pt x="24"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096;p40">
                <a:extLst>
                  <a:ext uri="{FF2B5EF4-FFF2-40B4-BE49-F238E27FC236}">
                    <a16:creationId xmlns:a16="http://schemas.microsoft.com/office/drawing/2014/main" id="{4B564758-E664-4E4B-BC24-EC842235E603}"/>
                  </a:ext>
                </a:extLst>
              </p:cNvPr>
              <p:cNvSpPr/>
              <p:nvPr/>
            </p:nvSpPr>
            <p:spPr>
              <a:xfrm>
                <a:off x="2114250" y="3203500"/>
                <a:ext cx="186050" cy="53900"/>
              </a:xfrm>
              <a:custGeom>
                <a:avLst/>
                <a:gdLst/>
                <a:ahLst/>
                <a:cxnLst/>
                <a:rect l="l" t="t" r="r" b="b"/>
                <a:pathLst>
                  <a:path w="7442" h="2156" extrusionOk="0">
                    <a:moveTo>
                      <a:pt x="0" y="96"/>
                    </a:moveTo>
                    <a:cubicBezTo>
                      <a:pt x="631" y="0"/>
                      <a:pt x="7072" y="1786"/>
                      <a:pt x="7442" y="2156"/>
                    </a:cubicBezTo>
                    <a:cubicBezTo>
                      <a:pt x="4905" y="1453"/>
                      <a:pt x="2453" y="786"/>
                      <a:pt x="0" y="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097;p40">
                <a:extLst>
                  <a:ext uri="{FF2B5EF4-FFF2-40B4-BE49-F238E27FC236}">
                    <a16:creationId xmlns:a16="http://schemas.microsoft.com/office/drawing/2014/main" id="{FDFEE466-8F5B-46CB-88A8-9250B0614FFA}"/>
                  </a:ext>
                </a:extLst>
              </p:cNvPr>
              <p:cNvSpPr/>
              <p:nvPr/>
            </p:nvSpPr>
            <p:spPr>
              <a:xfrm>
                <a:off x="3579600" y="2998725"/>
                <a:ext cx="109275" cy="64000"/>
              </a:xfrm>
              <a:custGeom>
                <a:avLst/>
                <a:gdLst/>
                <a:ahLst/>
                <a:cxnLst/>
                <a:rect l="l" t="t" r="r" b="b"/>
                <a:pathLst>
                  <a:path w="4371" h="2560" extrusionOk="0">
                    <a:moveTo>
                      <a:pt x="1" y="2477"/>
                    </a:moveTo>
                    <a:cubicBezTo>
                      <a:pt x="1429" y="1655"/>
                      <a:pt x="2858" y="845"/>
                      <a:pt x="4370" y="0"/>
                    </a:cubicBezTo>
                    <a:cubicBezTo>
                      <a:pt x="4251" y="393"/>
                      <a:pt x="572" y="2500"/>
                      <a:pt x="60" y="2560"/>
                    </a:cubicBezTo>
                    <a:cubicBezTo>
                      <a:pt x="36" y="2536"/>
                      <a:pt x="24" y="2500"/>
                      <a:pt x="1" y="247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098;p40">
                <a:extLst>
                  <a:ext uri="{FF2B5EF4-FFF2-40B4-BE49-F238E27FC236}">
                    <a16:creationId xmlns:a16="http://schemas.microsoft.com/office/drawing/2014/main" id="{2F8FB8E1-8833-4865-AC55-A810214B8C14}"/>
                  </a:ext>
                </a:extLst>
              </p:cNvPr>
              <p:cNvSpPr/>
              <p:nvPr/>
            </p:nvSpPr>
            <p:spPr>
              <a:xfrm>
                <a:off x="3680800" y="2853750"/>
                <a:ext cx="160175" cy="90825"/>
              </a:xfrm>
              <a:custGeom>
                <a:avLst/>
                <a:gdLst/>
                <a:ahLst/>
                <a:cxnLst/>
                <a:rect l="l" t="t" r="r" b="b"/>
                <a:pathLst>
                  <a:path w="6407" h="3633" extrusionOk="0">
                    <a:moveTo>
                      <a:pt x="1" y="3513"/>
                    </a:moveTo>
                    <a:cubicBezTo>
                      <a:pt x="2120" y="2334"/>
                      <a:pt x="4227" y="1167"/>
                      <a:pt x="6347" y="1"/>
                    </a:cubicBezTo>
                    <a:cubicBezTo>
                      <a:pt x="6359" y="24"/>
                      <a:pt x="6394" y="72"/>
                      <a:pt x="6406" y="96"/>
                    </a:cubicBezTo>
                    <a:cubicBezTo>
                      <a:pt x="4287" y="1275"/>
                      <a:pt x="2191" y="2453"/>
                      <a:pt x="84" y="3632"/>
                    </a:cubicBezTo>
                    <a:cubicBezTo>
                      <a:pt x="48" y="3596"/>
                      <a:pt x="36" y="3549"/>
                      <a:pt x="1" y="351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099;p40">
                <a:extLst>
                  <a:ext uri="{FF2B5EF4-FFF2-40B4-BE49-F238E27FC236}">
                    <a16:creationId xmlns:a16="http://schemas.microsoft.com/office/drawing/2014/main" id="{1B57AF59-F3E2-4547-8614-63624F219D6C}"/>
                  </a:ext>
                </a:extLst>
              </p:cNvPr>
              <p:cNvSpPr/>
              <p:nvPr/>
            </p:nvSpPr>
            <p:spPr>
              <a:xfrm>
                <a:off x="2343725" y="3236250"/>
                <a:ext cx="181900" cy="55075"/>
              </a:xfrm>
              <a:custGeom>
                <a:avLst/>
                <a:gdLst/>
                <a:ahLst/>
                <a:cxnLst/>
                <a:rect l="l" t="t" r="r" b="b"/>
                <a:pathLst>
                  <a:path w="7276" h="2203" extrusionOk="0">
                    <a:moveTo>
                      <a:pt x="7276" y="2203"/>
                    </a:moveTo>
                    <a:cubicBezTo>
                      <a:pt x="4799" y="1679"/>
                      <a:pt x="2382" y="929"/>
                      <a:pt x="1" y="0"/>
                    </a:cubicBezTo>
                    <a:cubicBezTo>
                      <a:pt x="2442" y="738"/>
                      <a:pt x="4870" y="1465"/>
                      <a:pt x="7276" y="2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100;p40">
                <a:extLst>
                  <a:ext uri="{FF2B5EF4-FFF2-40B4-BE49-F238E27FC236}">
                    <a16:creationId xmlns:a16="http://schemas.microsoft.com/office/drawing/2014/main" id="{5D7F1497-4186-4F30-8D78-A25D9727D959}"/>
                  </a:ext>
                </a:extLst>
              </p:cNvPr>
              <p:cNvSpPr/>
              <p:nvPr/>
            </p:nvSpPr>
            <p:spPr>
              <a:xfrm>
                <a:off x="3684975" y="2885300"/>
                <a:ext cx="125025" cy="78025"/>
              </a:xfrm>
              <a:custGeom>
                <a:avLst/>
                <a:gdLst/>
                <a:ahLst/>
                <a:cxnLst/>
                <a:rect l="l" t="t" r="r" b="b"/>
                <a:pathLst>
                  <a:path w="5001" h="3121" extrusionOk="0">
                    <a:moveTo>
                      <a:pt x="5001" y="120"/>
                    </a:moveTo>
                    <a:cubicBezTo>
                      <a:pt x="3370" y="1120"/>
                      <a:pt x="1715" y="2132"/>
                      <a:pt x="72" y="3120"/>
                    </a:cubicBezTo>
                    <a:cubicBezTo>
                      <a:pt x="48" y="3084"/>
                      <a:pt x="12" y="3037"/>
                      <a:pt x="0" y="2989"/>
                    </a:cubicBezTo>
                    <a:cubicBezTo>
                      <a:pt x="1655" y="1989"/>
                      <a:pt x="3287" y="1001"/>
                      <a:pt x="4941" y="1"/>
                    </a:cubicBezTo>
                    <a:cubicBezTo>
                      <a:pt x="4953" y="48"/>
                      <a:pt x="4977" y="84"/>
                      <a:pt x="5001"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101;p40">
                <a:extLst>
                  <a:ext uri="{FF2B5EF4-FFF2-40B4-BE49-F238E27FC236}">
                    <a16:creationId xmlns:a16="http://schemas.microsoft.com/office/drawing/2014/main" id="{763E8664-DAAF-4119-A460-AC58C9931643}"/>
                  </a:ext>
                </a:extLst>
              </p:cNvPr>
              <p:cNvSpPr/>
              <p:nvPr/>
            </p:nvSpPr>
            <p:spPr>
              <a:xfrm>
                <a:off x="3719200" y="2904950"/>
                <a:ext cx="112850" cy="61950"/>
              </a:xfrm>
              <a:custGeom>
                <a:avLst/>
                <a:gdLst/>
                <a:ahLst/>
                <a:cxnLst/>
                <a:rect l="l" t="t" r="r" b="b"/>
                <a:pathLst>
                  <a:path w="4514" h="2478" extrusionOk="0">
                    <a:moveTo>
                      <a:pt x="1" y="2358"/>
                    </a:moveTo>
                    <a:cubicBezTo>
                      <a:pt x="1489" y="1560"/>
                      <a:pt x="2906" y="643"/>
                      <a:pt x="4465" y="1"/>
                    </a:cubicBezTo>
                    <a:cubicBezTo>
                      <a:pt x="4477" y="36"/>
                      <a:pt x="4501" y="48"/>
                      <a:pt x="4513" y="72"/>
                    </a:cubicBezTo>
                    <a:cubicBezTo>
                      <a:pt x="3037" y="882"/>
                      <a:pt x="1560" y="1679"/>
                      <a:pt x="72" y="2477"/>
                    </a:cubicBezTo>
                    <a:cubicBezTo>
                      <a:pt x="48" y="2441"/>
                      <a:pt x="13" y="2394"/>
                      <a:pt x="1" y="235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102;p40">
                <a:extLst>
                  <a:ext uri="{FF2B5EF4-FFF2-40B4-BE49-F238E27FC236}">
                    <a16:creationId xmlns:a16="http://schemas.microsoft.com/office/drawing/2014/main" id="{A62806BD-F471-466F-B130-82A1942F6390}"/>
                  </a:ext>
                </a:extLst>
              </p:cNvPr>
              <p:cNvSpPr/>
              <p:nvPr/>
            </p:nvSpPr>
            <p:spPr>
              <a:xfrm>
                <a:off x="2320225" y="3322850"/>
                <a:ext cx="154500" cy="49450"/>
              </a:xfrm>
              <a:custGeom>
                <a:avLst/>
                <a:gdLst/>
                <a:ahLst/>
                <a:cxnLst/>
                <a:rect l="l" t="t" r="r" b="b"/>
                <a:pathLst>
                  <a:path w="6180" h="1978" extrusionOk="0">
                    <a:moveTo>
                      <a:pt x="24" y="1"/>
                    </a:moveTo>
                    <a:cubicBezTo>
                      <a:pt x="2084" y="656"/>
                      <a:pt x="4120" y="1322"/>
                      <a:pt x="6180" y="1977"/>
                    </a:cubicBezTo>
                    <a:cubicBezTo>
                      <a:pt x="4048" y="1596"/>
                      <a:pt x="2048" y="727"/>
                      <a:pt x="0" y="108"/>
                    </a:cubicBezTo>
                    <a:cubicBezTo>
                      <a:pt x="0" y="60"/>
                      <a:pt x="12" y="25"/>
                      <a:pt x="24"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103;p40">
                <a:extLst>
                  <a:ext uri="{FF2B5EF4-FFF2-40B4-BE49-F238E27FC236}">
                    <a16:creationId xmlns:a16="http://schemas.microsoft.com/office/drawing/2014/main" id="{B1514150-894F-4232-B6A4-2C4630627027}"/>
                  </a:ext>
                </a:extLst>
              </p:cNvPr>
              <p:cNvSpPr/>
              <p:nvPr/>
            </p:nvSpPr>
            <p:spPr>
              <a:xfrm>
                <a:off x="3051250" y="3402925"/>
                <a:ext cx="109275" cy="66400"/>
              </a:xfrm>
              <a:custGeom>
                <a:avLst/>
                <a:gdLst/>
                <a:ahLst/>
                <a:cxnLst/>
                <a:rect l="l" t="t" r="r" b="b"/>
                <a:pathLst>
                  <a:path w="4371" h="2656" extrusionOk="0">
                    <a:moveTo>
                      <a:pt x="4371" y="120"/>
                    </a:moveTo>
                    <a:lnTo>
                      <a:pt x="84" y="2656"/>
                    </a:lnTo>
                    <a:cubicBezTo>
                      <a:pt x="49" y="2620"/>
                      <a:pt x="37" y="2572"/>
                      <a:pt x="1" y="2525"/>
                    </a:cubicBezTo>
                    <a:cubicBezTo>
                      <a:pt x="1430" y="1679"/>
                      <a:pt x="2858" y="834"/>
                      <a:pt x="4287" y="1"/>
                    </a:cubicBezTo>
                    <a:cubicBezTo>
                      <a:pt x="4311" y="36"/>
                      <a:pt x="4335" y="84"/>
                      <a:pt x="4371"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104;p40">
                <a:extLst>
                  <a:ext uri="{FF2B5EF4-FFF2-40B4-BE49-F238E27FC236}">
                    <a16:creationId xmlns:a16="http://schemas.microsoft.com/office/drawing/2014/main" id="{6E31B2EE-2433-4535-9E6A-C2F4EECBA787}"/>
                  </a:ext>
                </a:extLst>
              </p:cNvPr>
              <p:cNvSpPr/>
              <p:nvPr/>
            </p:nvSpPr>
            <p:spPr>
              <a:xfrm>
                <a:off x="3084600" y="1635450"/>
                <a:ext cx="124150" cy="49425"/>
              </a:xfrm>
              <a:custGeom>
                <a:avLst/>
                <a:gdLst/>
                <a:ahLst/>
                <a:cxnLst/>
                <a:rect l="l" t="t" r="r" b="b"/>
                <a:pathLst>
                  <a:path w="4966" h="1977" extrusionOk="0">
                    <a:moveTo>
                      <a:pt x="4965" y="120"/>
                    </a:moveTo>
                    <a:cubicBezTo>
                      <a:pt x="3334" y="751"/>
                      <a:pt x="1679" y="1358"/>
                      <a:pt x="36" y="1977"/>
                    </a:cubicBezTo>
                    <a:cubicBezTo>
                      <a:pt x="24" y="1941"/>
                      <a:pt x="12" y="1905"/>
                      <a:pt x="0" y="1858"/>
                    </a:cubicBezTo>
                    <a:cubicBezTo>
                      <a:pt x="1632" y="1239"/>
                      <a:pt x="3287" y="632"/>
                      <a:pt x="4918" y="0"/>
                    </a:cubicBezTo>
                    <a:cubicBezTo>
                      <a:pt x="4942" y="48"/>
                      <a:pt x="4953" y="72"/>
                      <a:pt x="4965"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105;p40">
                <a:extLst>
                  <a:ext uri="{FF2B5EF4-FFF2-40B4-BE49-F238E27FC236}">
                    <a16:creationId xmlns:a16="http://schemas.microsoft.com/office/drawing/2014/main" id="{9B10F576-95A1-47A8-B1C7-5A7D4978A3B2}"/>
                  </a:ext>
                </a:extLst>
              </p:cNvPr>
              <p:cNvSpPr/>
              <p:nvPr/>
            </p:nvSpPr>
            <p:spPr>
              <a:xfrm>
                <a:off x="2900050" y="3343400"/>
                <a:ext cx="86350" cy="48250"/>
              </a:xfrm>
              <a:custGeom>
                <a:avLst/>
                <a:gdLst/>
                <a:ahLst/>
                <a:cxnLst/>
                <a:rect l="l" t="t" r="r" b="b"/>
                <a:pathLst>
                  <a:path w="3454" h="1930" extrusionOk="0">
                    <a:moveTo>
                      <a:pt x="3453" y="131"/>
                    </a:moveTo>
                    <a:cubicBezTo>
                      <a:pt x="2334" y="727"/>
                      <a:pt x="1203" y="1334"/>
                      <a:pt x="72" y="1929"/>
                    </a:cubicBezTo>
                    <a:cubicBezTo>
                      <a:pt x="36" y="1882"/>
                      <a:pt x="24" y="1846"/>
                      <a:pt x="1" y="1798"/>
                    </a:cubicBezTo>
                    <a:cubicBezTo>
                      <a:pt x="1132" y="1203"/>
                      <a:pt x="2239" y="596"/>
                      <a:pt x="3370" y="0"/>
                    </a:cubicBezTo>
                    <a:cubicBezTo>
                      <a:pt x="3406" y="36"/>
                      <a:pt x="3430" y="84"/>
                      <a:pt x="3453" y="13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106;p40">
                <a:extLst>
                  <a:ext uri="{FF2B5EF4-FFF2-40B4-BE49-F238E27FC236}">
                    <a16:creationId xmlns:a16="http://schemas.microsoft.com/office/drawing/2014/main" id="{4C8B84B3-902D-493C-9370-42EF5142F393}"/>
                  </a:ext>
                </a:extLst>
              </p:cNvPr>
              <p:cNvSpPr/>
              <p:nvPr/>
            </p:nvSpPr>
            <p:spPr>
              <a:xfrm>
                <a:off x="3356350" y="3205275"/>
                <a:ext cx="84875" cy="51225"/>
              </a:xfrm>
              <a:custGeom>
                <a:avLst/>
                <a:gdLst/>
                <a:ahLst/>
                <a:cxnLst/>
                <a:rect l="l" t="t" r="r" b="b"/>
                <a:pathLst>
                  <a:path w="3395" h="2049" extrusionOk="0">
                    <a:moveTo>
                      <a:pt x="1" y="1954"/>
                    </a:moveTo>
                    <a:cubicBezTo>
                      <a:pt x="1120" y="1311"/>
                      <a:pt x="2227" y="656"/>
                      <a:pt x="3335" y="1"/>
                    </a:cubicBezTo>
                    <a:cubicBezTo>
                      <a:pt x="3358" y="25"/>
                      <a:pt x="3382" y="72"/>
                      <a:pt x="3394" y="108"/>
                    </a:cubicBezTo>
                    <a:cubicBezTo>
                      <a:pt x="2311" y="787"/>
                      <a:pt x="1192" y="1418"/>
                      <a:pt x="60" y="2049"/>
                    </a:cubicBezTo>
                    <a:cubicBezTo>
                      <a:pt x="49" y="2025"/>
                      <a:pt x="37" y="1977"/>
                      <a:pt x="1" y="195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107;p40">
                <a:extLst>
                  <a:ext uri="{FF2B5EF4-FFF2-40B4-BE49-F238E27FC236}">
                    <a16:creationId xmlns:a16="http://schemas.microsoft.com/office/drawing/2014/main" id="{BA35284D-02F2-4210-9869-492E1C5D88B9}"/>
                  </a:ext>
                </a:extLst>
              </p:cNvPr>
              <p:cNvSpPr/>
              <p:nvPr/>
            </p:nvSpPr>
            <p:spPr>
              <a:xfrm>
                <a:off x="3263200" y="3260650"/>
                <a:ext cx="72350" cy="41700"/>
              </a:xfrm>
              <a:custGeom>
                <a:avLst/>
                <a:gdLst/>
                <a:ahLst/>
                <a:cxnLst/>
                <a:rect l="l" t="t" r="r" b="b"/>
                <a:pathLst>
                  <a:path w="2894" h="1668" extrusionOk="0">
                    <a:moveTo>
                      <a:pt x="0" y="1608"/>
                    </a:moveTo>
                    <a:cubicBezTo>
                      <a:pt x="929" y="1084"/>
                      <a:pt x="1870" y="572"/>
                      <a:pt x="2893" y="0"/>
                    </a:cubicBezTo>
                    <a:cubicBezTo>
                      <a:pt x="2739" y="346"/>
                      <a:pt x="369" y="1667"/>
                      <a:pt x="0" y="160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108;p40">
                <a:extLst>
                  <a:ext uri="{FF2B5EF4-FFF2-40B4-BE49-F238E27FC236}">
                    <a16:creationId xmlns:a16="http://schemas.microsoft.com/office/drawing/2014/main" id="{BAA1F4FF-D933-4648-9081-BB3F555417BD}"/>
                  </a:ext>
                </a:extLst>
              </p:cNvPr>
              <p:cNvSpPr/>
              <p:nvPr/>
            </p:nvSpPr>
            <p:spPr>
              <a:xfrm>
                <a:off x="1971675" y="3147250"/>
                <a:ext cx="88425" cy="30075"/>
              </a:xfrm>
              <a:custGeom>
                <a:avLst/>
                <a:gdLst/>
                <a:ahLst/>
                <a:cxnLst/>
                <a:rect l="l" t="t" r="r" b="b"/>
                <a:pathLst>
                  <a:path w="3537" h="1203" extrusionOk="0">
                    <a:moveTo>
                      <a:pt x="3500" y="1203"/>
                    </a:moveTo>
                    <a:cubicBezTo>
                      <a:pt x="2334" y="846"/>
                      <a:pt x="1155" y="488"/>
                      <a:pt x="0" y="131"/>
                    </a:cubicBezTo>
                    <a:lnTo>
                      <a:pt x="48" y="0"/>
                    </a:lnTo>
                    <a:cubicBezTo>
                      <a:pt x="1203" y="357"/>
                      <a:pt x="2381" y="703"/>
                      <a:pt x="3536" y="1060"/>
                    </a:cubicBezTo>
                    <a:cubicBezTo>
                      <a:pt x="3524" y="1096"/>
                      <a:pt x="3512" y="1155"/>
                      <a:pt x="3500" y="1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109;p40">
                <a:extLst>
                  <a:ext uri="{FF2B5EF4-FFF2-40B4-BE49-F238E27FC236}">
                    <a16:creationId xmlns:a16="http://schemas.microsoft.com/office/drawing/2014/main" id="{35D08399-F0D0-4967-9466-FE6185AE403F}"/>
                  </a:ext>
                </a:extLst>
              </p:cNvPr>
              <p:cNvSpPr/>
              <p:nvPr/>
            </p:nvSpPr>
            <p:spPr>
              <a:xfrm>
                <a:off x="2916425" y="3438950"/>
                <a:ext cx="74725" cy="48825"/>
              </a:xfrm>
              <a:custGeom>
                <a:avLst/>
                <a:gdLst/>
                <a:ahLst/>
                <a:cxnLst/>
                <a:rect l="l" t="t" r="r" b="b"/>
                <a:pathLst>
                  <a:path w="2989" h="1953" extrusionOk="0">
                    <a:moveTo>
                      <a:pt x="0" y="1810"/>
                    </a:moveTo>
                    <a:cubicBezTo>
                      <a:pt x="965" y="1203"/>
                      <a:pt x="1929" y="608"/>
                      <a:pt x="2894" y="0"/>
                    </a:cubicBezTo>
                    <a:lnTo>
                      <a:pt x="2989" y="131"/>
                    </a:lnTo>
                    <a:cubicBezTo>
                      <a:pt x="2025" y="739"/>
                      <a:pt x="1048" y="1334"/>
                      <a:pt x="84" y="1953"/>
                    </a:cubicBezTo>
                    <a:cubicBezTo>
                      <a:pt x="36" y="1893"/>
                      <a:pt x="12" y="1858"/>
                      <a:pt x="0" y="181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110;p40">
                <a:extLst>
                  <a:ext uri="{FF2B5EF4-FFF2-40B4-BE49-F238E27FC236}">
                    <a16:creationId xmlns:a16="http://schemas.microsoft.com/office/drawing/2014/main" id="{E8017FD5-6B9C-43A4-95CF-26CC34C4AF60}"/>
                  </a:ext>
                </a:extLst>
              </p:cNvPr>
              <p:cNvSpPr/>
              <p:nvPr/>
            </p:nvSpPr>
            <p:spPr>
              <a:xfrm>
                <a:off x="2972375" y="3367200"/>
                <a:ext cx="86350" cy="47075"/>
              </a:xfrm>
              <a:custGeom>
                <a:avLst/>
                <a:gdLst/>
                <a:ahLst/>
                <a:cxnLst/>
                <a:rect l="l" t="t" r="r" b="b"/>
                <a:pathLst>
                  <a:path w="3454" h="1883" extrusionOk="0">
                    <a:moveTo>
                      <a:pt x="1" y="1882"/>
                    </a:moveTo>
                    <a:cubicBezTo>
                      <a:pt x="1132" y="1263"/>
                      <a:pt x="2263" y="632"/>
                      <a:pt x="3394" y="1"/>
                    </a:cubicBezTo>
                    <a:cubicBezTo>
                      <a:pt x="3418" y="25"/>
                      <a:pt x="3430" y="60"/>
                      <a:pt x="3454" y="96"/>
                    </a:cubicBezTo>
                    <a:cubicBezTo>
                      <a:pt x="2323" y="751"/>
                      <a:pt x="1239" y="1453"/>
                      <a:pt x="1" y="188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111;p40">
                <a:extLst>
                  <a:ext uri="{FF2B5EF4-FFF2-40B4-BE49-F238E27FC236}">
                    <a16:creationId xmlns:a16="http://schemas.microsoft.com/office/drawing/2014/main" id="{432F287C-C75B-4DC9-BEAB-38496BEC2E3B}"/>
                  </a:ext>
                </a:extLst>
              </p:cNvPr>
              <p:cNvSpPr/>
              <p:nvPr/>
            </p:nvSpPr>
            <p:spPr>
              <a:xfrm>
                <a:off x="2510125" y="3376450"/>
                <a:ext cx="72050" cy="28875"/>
              </a:xfrm>
              <a:custGeom>
                <a:avLst/>
                <a:gdLst/>
                <a:ahLst/>
                <a:cxnLst/>
                <a:rect l="l" t="t" r="r" b="b"/>
                <a:pathLst>
                  <a:path w="2882" h="1155" extrusionOk="0">
                    <a:moveTo>
                      <a:pt x="36" y="0"/>
                    </a:moveTo>
                    <a:cubicBezTo>
                      <a:pt x="989" y="345"/>
                      <a:pt x="1929" y="667"/>
                      <a:pt x="2882" y="1012"/>
                    </a:cubicBezTo>
                    <a:cubicBezTo>
                      <a:pt x="2870" y="1048"/>
                      <a:pt x="2846" y="1095"/>
                      <a:pt x="2834" y="1155"/>
                    </a:cubicBezTo>
                    <a:cubicBezTo>
                      <a:pt x="1882" y="822"/>
                      <a:pt x="953" y="488"/>
                      <a:pt x="0" y="143"/>
                    </a:cubicBezTo>
                    <a:cubicBezTo>
                      <a:pt x="0" y="83"/>
                      <a:pt x="24" y="48"/>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112;p40">
                <a:extLst>
                  <a:ext uri="{FF2B5EF4-FFF2-40B4-BE49-F238E27FC236}">
                    <a16:creationId xmlns:a16="http://schemas.microsoft.com/office/drawing/2014/main" id="{27337B9D-A143-41A2-A49E-12F63DD5613B}"/>
                  </a:ext>
                </a:extLst>
              </p:cNvPr>
              <p:cNvSpPr/>
              <p:nvPr/>
            </p:nvSpPr>
            <p:spPr>
              <a:xfrm>
                <a:off x="3951375" y="2707000"/>
                <a:ext cx="87825" cy="62850"/>
              </a:xfrm>
              <a:custGeom>
                <a:avLst/>
                <a:gdLst/>
                <a:ahLst/>
                <a:cxnLst/>
                <a:rect l="l" t="t" r="r" b="b"/>
                <a:pathLst>
                  <a:path w="3513" h="2514" extrusionOk="0">
                    <a:moveTo>
                      <a:pt x="0" y="2442"/>
                    </a:moveTo>
                    <a:cubicBezTo>
                      <a:pt x="1143" y="1620"/>
                      <a:pt x="2298" y="822"/>
                      <a:pt x="3453" y="1"/>
                    </a:cubicBezTo>
                    <a:cubicBezTo>
                      <a:pt x="3465" y="37"/>
                      <a:pt x="3501" y="60"/>
                      <a:pt x="3513" y="72"/>
                    </a:cubicBezTo>
                    <a:cubicBezTo>
                      <a:pt x="2370" y="894"/>
                      <a:pt x="1227" y="1715"/>
                      <a:pt x="96" y="2513"/>
                    </a:cubicBezTo>
                    <a:cubicBezTo>
                      <a:pt x="48" y="2501"/>
                      <a:pt x="12" y="2477"/>
                      <a:pt x="0" y="244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113;p40">
                <a:extLst>
                  <a:ext uri="{FF2B5EF4-FFF2-40B4-BE49-F238E27FC236}">
                    <a16:creationId xmlns:a16="http://schemas.microsoft.com/office/drawing/2014/main" id="{30EF23AC-A2D0-40A1-9FDB-A06577424060}"/>
                  </a:ext>
                </a:extLst>
              </p:cNvPr>
              <p:cNvSpPr/>
              <p:nvPr/>
            </p:nvSpPr>
            <p:spPr>
              <a:xfrm>
                <a:off x="3953150" y="2785900"/>
                <a:ext cx="88725" cy="62525"/>
              </a:xfrm>
              <a:custGeom>
                <a:avLst/>
                <a:gdLst/>
                <a:ahLst/>
                <a:cxnLst/>
                <a:rect l="l" t="t" r="r" b="b"/>
                <a:pathLst>
                  <a:path w="3549" h="2501" extrusionOk="0">
                    <a:moveTo>
                      <a:pt x="3549" y="0"/>
                    </a:moveTo>
                    <a:cubicBezTo>
                      <a:pt x="2489" y="1000"/>
                      <a:pt x="1227" y="1726"/>
                      <a:pt x="1" y="2500"/>
                    </a:cubicBezTo>
                    <a:cubicBezTo>
                      <a:pt x="1192" y="1667"/>
                      <a:pt x="2370" y="833"/>
                      <a:pt x="3549"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114;p40">
                <a:extLst>
                  <a:ext uri="{FF2B5EF4-FFF2-40B4-BE49-F238E27FC236}">
                    <a16:creationId xmlns:a16="http://schemas.microsoft.com/office/drawing/2014/main" id="{B9FFA08E-69D1-4A77-A07B-FDCC7E22A673}"/>
                  </a:ext>
                </a:extLst>
              </p:cNvPr>
              <p:cNvSpPr/>
              <p:nvPr/>
            </p:nvSpPr>
            <p:spPr>
              <a:xfrm>
                <a:off x="3911500" y="2704325"/>
                <a:ext cx="74425" cy="50625"/>
              </a:xfrm>
              <a:custGeom>
                <a:avLst/>
                <a:gdLst/>
                <a:ahLst/>
                <a:cxnLst/>
                <a:rect l="l" t="t" r="r" b="b"/>
                <a:pathLst>
                  <a:path w="2977" h="2025" extrusionOk="0">
                    <a:moveTo>
                      <a:pt x="0" y="1953"/>
                    </a:moveTo>
                    <a:cubicBezTo>
                      <a:pt x="988" y="1299"/>
                      <a:pt x="1953" y="656"/>
                      <a:pt x="2941" y="1"/>
                    </a:cubicBezTo>
                    <a:cubicBezTo>
                      <a:pt x="2953" y="36"/>
                      <a:pt x="2965" y="48"/>
                      <a:pt x="2977" y="72"/>
                    </a:cubicBezTo>
                    <a:cubicBezTo>
                      <a:pt x="2012" y="727"/>
                      <a:pt x="1036" y="1370"/>
                      <a:pt x="60" y="2025"/>
                    </a:cubicBezTo>
                    <a:cubicBezTo>
                      <a:pt x="48" y="2013"/>
                      <a:pt x="24" y="1989"/>
                      <a:pt x="0" y="195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115;p40">
                <a:extLst>
                  <a:ext uri="{FF2B5EF4-FFF2-40B4-BE49-F238E27FC236}">
                    <a16:creationId xmlns:a16="http://schemas.microsoft.com/office/drawing/2014/main" id="{9C7A4B36-190C-444C-B2A6-54B2FDF75325}"/>
                  </a:ext>
                </a:extLst>
              </p:cNvPr>
              <p:cNvSpPr/>
              <p:nvPr/>
            </p:nvSpPr>
            <p:spPr>
              <a:xfrm>
                <a:off x="3947200" y="2627825"/>
                <a:ext cx="67000" cy="47950"/>
              </a:xfrm>
              <a:custGeom>
                <a:avLst/>
                <a:gdLst/>
                <a:ahLst/>
                <a:cxnLst/>
                <a:rect l="l" t="t" r="r" b="b"/>
                <a:pathLst>
                  <a:path w="2680" h="1918" extrusionOk="0">
                    <a:moveTo>
                      <a:pt x="1" y="1870"/>
                    </a:moveTo>
                    <a:cubicBezTo>
                      <a:pt x="882" y="1251"/>
                      <a:pt x="1751" y="620"/>
                      <a:pt x="2620" y="1"/>
                    </a:cubicBezTo>
                    <a:cubicBezTo>
                      <a:pt x="2644" y="25"/>
                      <a:pt x="2668" y="60"/>
                      <a:pt x="2680" y="84"/>
                    </a:cubicBezTo>
                    <a:cubicBezTo>
                      <a:pt x="1811" y="703"/>
                      <a:pt x="918" y="1311"/>
                      <a:pt x="37" y="1918"/>
                    </a:cubicBezTo>
                    <a:cubicBezTo>
                      <a:pt x="37" y="1894"/>
                      <a:pt x="25" y="1894"/>
                      <a:pt x="1" y="18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116;p40">
                <a:extLst>
                  <a:ext uri="{FF2B5EF4-FFF2-40B4-BE49-F238E27FC236}">
                    <a16:creationId xmlns:a16="http://schemas.microsoft.com/office/drawing/2014/main" id="{11E7A413-733D-435F-924A-419CD4020445}"/>
                  </a:ext>
                </a:extLst>
              </p:cNvPr>
              <p:cNvSpPr/>
              <p:nvPr/>
            </p:nvSpPr>
            <p:spPr>
              <a:xfrm>
                <a:off x="3904650" y="2693625"/>
                <a:ext cx="52100" cy="32450"/>
              </a:xfrm>
              <a:custGeom>
                <a:avLst/>
                <a:gdLst/>
                <a:ahLst/>
                <a:cxnLst/>
                <a:rect l="l" t="t" r="r" b="b"/>
                <a:pathLst>
                  <a:path w="2084" h="1298" extrusionOk="0">
                    <a:moveTo>
                      <a:pt x="0" y="1226"/>
                    </a:moveTo>
                    <a:cubicBezTo>
                      <a:pt x="679" y="822"/>
                      <a:pt x="1369" y="405"/>
                      <a:pt x="2036" y="0"/>
                    </a:cubicBezTo>
                    <a:cubicBezTo>
                      <a:pt x="2048" y="36"/>
                      <a:pt x="2060" y="48"/>
                      <a:pt x="2084" y="72"/>
                    </a:cubicBezTo>
                    <a:cubicBezTo>
                      <a:pt x="1393" y="476"/>
                      <a:pt x="726" y="893"/>
                      <a:pt x="36" y="1298"/>
                    </a:cubicBezTo>
                    <a:cubicBezTo>
                      <a:pt x="24" y="1286"/>
                      <a:pt x="12" y="1250"/>
                      <a:pt x="0" y="122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117;p40">
                <a:extLst>
                  <a:ext uri="{FF2B5EF4-FFF2-40B4-BE49-F238E27FC236}">
                    <a16:creationId xmlns:a16="http://schemas.microsoft.com/office/drawing/2014/main" id="{2FF624D7-BEE2-4E2F-82AC-43D3F71FC048}"/>
                  </a:ext>
                </a:extLst>
              </p:cNvPr>
              <p:cNvSpPr/>
              <p:nvPr/>
            </p:nvSpPr>
            <p:spPr>
              <a:xfrm>
                <a:off x="3907625" y="2674575"/>
                <a:ext cx="40800" cy="29175"/>
              </a:xfrm>
              <a:custGeom>
                <a:avLst/>
                <a:gdLst/>
                <a:ahLst/>
                <a:cxnLst/>
                <a:rect l="l" t="t" r="r" b="b"/>
                <a:pathLst>
                  <a:path w="1632" h="1167" extrusionOk="0">
                    <a:moveTo>
                      <a:pt x="1631" y="36"/>
                    </a:moveTo>
                    <a:cubicBezTo>
                      <a:pt x="1108" y="405"/>
                      <a:pt x="572" y="798"/>
                      <a:pt x="60" y="1167"/>
                    </a:cubicBezTo>
                    <a:cubicBezTo>
                      <a:pt x="36" y="1131"/>
                      <a:pt x="12" y="1107"/>
                      <a:pt x="0" y="1072"/>
                    </a:cubicBezTo>
                    <a:lnTo>
                      <a:pt x="1608" y="0"/>
                    </a:lnTo>
                    <a:cubicBezTo>
                      <a:pt x="1608" y="24"/>
                      <a:pt x="1620" y="24"/>
                      <a:pt x="1631" y="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118;p40">
                <a:extLst>
                  <a:ext uri="{FF2B5EF4-FFF2-40B4-BE49-F238E27FC236}">
                    <a16:creationId xmlns:a16="http://schemas.microsoft.com/office/drawing/2014/main" id="{0BCCC77C-5350-4333-A8D1-239E52C87E12}"/>
                  </a:ext>
                </a:extLst>
              </p:cNvPr>
              <p:cNvSpPr/>
              <p:nvPr/>
            </p:nvSpPr>
            <p:spPr>
              <a:xfrm>
                <a:off x="2931600" y="1843225"/>
                <a:ext cx="630175" cy="200925"/>
              </a:xfrm>
              <a:custGeom>
                <a:avLst/>
                <a:gdLst/>
                <a:ahLst/>
                <a:cxnLst/>
                <a:rect l="l" t="t" r="r" b="b"/>
                <a:pathLst>
                  <a:path w="25207" h="8037" extrusionOk="0">
                    <a:moveTo>
                      <a:pt x="17824" y="3774"/>
                    </a:moveTo>
                    <a:cubicBezTo>
                      <a:pt x="17848" y="3762"/>
                      <a:pt x="17801" y="3786"/>
                      <a:pt x="17729" y="3881"/>
                    </a:cubicBezTo>
                    <a:cubicBezTo>
                      <a:pt x="20229" y="4596"/>
                      <a:pt x="22694" y="5310"/>
                      <a:pt x="25206" y="6036"/>
                    </a:cubicBezTo>
                    <a:cubicBezTo>
                      <a:pt x="25004" y="6108"/>
                      <a:pt x="24837" y="6179"/>
                      <a:pt x="24706" y="6227"/>
                    </a:cubicBezTo>
                    <a:cubicBezTo>
                      <a:pt x="24778" y="6334"/>
                      <a:pt x="24944" y="6441"/>
                      <a:pt x="24932" y="6525"/>
                    </a:cubicBezTo>
                    <a:cubicBezTo>
                      <a:pt x="24909" y="6620"/>
                      <a:pt x="24766" y="6739"/>
                      <a:pt x="24647" y="6775"/>
                    </a:cubicBezTo>
                    <a:cubicBezTo>
                      <a:pt x="23349" y="7168"/>
                      <a:pt x="22039" y="7537"/>
                      <a:pt x="20729" y="7918"/>
                    </a:cubicBezTo>
                    <a:cubicBezTo>
                      <a:pt x="20551" y="7953"/>
                      <a:pt x="20360" y="8037"/>
                      <a:pt x="20265" y="7775"/>
                    </a:cubicBezTo>
                    <a:cubicBezTo>
                      <a:pt x="20253" y="7763"/>
                      <a:pt x="20241" y="7739"/>
                      <a:pt x="20229" y="7715"/>
                    </a:cubicBezTo>
                    <a:cubicBezTo>
                      <a:pt x="19729" y="7656"/>
                      <a:pt x="19313" y="7358"/>
                      <a:pt x="18836" y="7275"/>
                    </a:cubicBezTo>
                    <a:cubicBezTo>
                      <a:pt x="18336" y="7168"/>
                      <a:pt x="17824" y="7049"/>
                      <a:pt x="17324" y="6906"/>
                    </a:cubicBezTo>
                    <a:cubicBezTo>
                      <a:pt x="16622" y="6691"/>
                      <a:pt x="15943" y="6453"/>
                      <a:pt x="15253" y="6251"/>
                    </a:cubicBezTo>
                    <a:cubicBezTo>
                      <a:pt x="15110" y="6203"/>
                      <a:pt x="14943" y="6215"/>
                      <a:pt x="14776" y="6203"/>
                    </a:cubicBezTo>
                    <a:cubicBezTo>
                      <a:pt x="14729" y="6203"/>
                      <a:pt x="14669" y="6227"/>
                      <a:pt x="14645" y="6203"/>
                    </a:cubicBezTo>
                    <a:cubicBezTo>
                      <a:pt x="13205" y="5501"/>
                      <a:pt x="11597" y="5275"/>
                      <a:pt x="10085" y="4763"/>
                    </a:cubicBezTo>
                    <a:cubicBezTo>
                      <a:pt x="9871" y="4679"/>
                      <a:pt x="9645" y="4667"/>
                      <a:pt x="9419" y="4548"/>
                    </a:cubicBezTo>
                    <a:cubicBezTo>
                      <a:pt x="9240" y="4465"/>
                      <a:pt x="9002" y="4489"/>
                      <a:pt x="8776" y="4524"/>
                    </a:cubicBezTo>
                    <a:cubicBezTo>
                      <a:pt x="8573" y="4536"/>
                      <a:pt x="8383" y="4608"/>
                      <a:pt x="8168" y="4655"/>
                    </a:cubicBezTo>
                    <a:cubicBezTo>
                      <a:pt x="8156" y="4620"/>
                      <a:pt x="8145" y="4584"/>
                      <a:pt x="8121" y="4548"/>
                    </a:cubicBezTo>
                    <a:cubicBezTo>
                      <a:pt x="8276" y="4477"/>
                      <a:pt x="8418" y="4405"/>
                      <a:pt x="8633" y="4310"/>
                    </a:cubicBezTo>
                    <a:cubicBezTo>
                      <a:pt x="7406" y="3941"/>
                      <a:pt x="6240" y="3596"/>
                      <a:pt x="5061" y="3227"/>
                    </a:cubicBezTo>
                    <a:cubicBezTo>
                      <a:pt x="4132" y="2941"/>
                      <a:pt x="3227" y="2643"/>
                      <a:pt x="2322" y="2334"/>
                    </a:cubicBezTo>
                    <a:cubicBezTo>
                      <a:pt x="1953" y="2215"/>
                      <a:pt x="1572" y="2048"/>
                      <a:pt x="1191" y="1941"/>
                    </a:cubicBezTo>
                    <a:cubicBezTo>
                      <a:pt x="953" y="1881"/>
                      <a:pt x="679" y="1905"/>
                      <a:pt x="429" y="1869"/>
                    </a:cubicBezTo>
                    <a:cubicBezTo>
                      <a:pt x="310" y="1857"/>
                      <a:pt x="167" y="1798"/>
                      <a:pt x="108" y="1703"/>
                    </a:cubicBezTo>
                    <a:cubicBezTo>
                      <a:pt x="1" y="1512"/>
                      <a:pt x="179" y="1453"/>
                      <a:pt x="322" y="1405"/>
                    </a:cubicBezTo>
                    <a:cubicBezTo>
                      <a:pt x="834" y="1274"/>
                      <a:pt x="1334" y="1155"/>
                      <a:pt x="1834" y="1012"/>
                    </a:cubicBezTo>
                    <a:cubicBezTo>
                      <a:pt x="2918" y="691"/>
                      <a:pt x="4001" y="357"/>
                      <a:pt x="5085" y="36"/>
                    </a:cubicBezTo>
                    <a:cubicBezTo>
                      <a:pt x="5239" y="0"/>
                      <a:pt x="5406" y="12"/>
                      <a:pt x="5549" y="60"/>
                    </a:cubicBezTo>
                    <a:cubicBezTo>
                      <a:pt x="9359" y="1250"/>
                      <a:pt x="13157" y="2453"/>
                      <a:pt x="16967" y="3643"/>
                    </a:cubicBezTo>
                    <a:cubicBezTo>
                      <a:pt x="17265" y="3751"/>
                      <a:pt x="17562" y="3751"/>
                      <a:pt x="17824" y="3774"/>
                    </a:cubicBezTo>
                    <a:close/>
                    <a:moveTo>
                      <a:pt x="13217" y="3774"/>
                    </a:moveTo>
                    <a:cubicBezTo>
                      <a:pt x="13217" y="3822"/>
                      <a:pt x="13229" y="3846"/>
                      <a:pt x="13229" y="3893"/>
                    </a:cubicBezTo>
                    <a:cubicBezTo>
                      <a:pt x="12443" y="4060"/>
                      <a:pt x="11633" y="4239"/>
                      <a:pt x="10847" y="4393"/>
                    </a:cubicBezTo>
                    <a:cubicBezTo>
                      <a:pt x="11204" y="4620"/>
                      <a:pt x="11514" y="4715"/>
                      <a:pt x="11907" y="4560"/>
                    </a:cubicBezTo>
                    <a:cubicBezTo>
                      <a:pt x="12371" y="4382"/>
                      <a:pt x="12859" y="4262"/>
                      <a:pt x="13336" y="4132"/>
                    </a:cubicBezTo>
                    <a:cubicBezTo>
                      <a:pt x="13407" y="4120"/>
                      <a:pt x="13502" y="4132"/>
                      <a:pt x="13586" y="4132"/>
                    </a:cubicBezTo>
                    <a:cubicBezTo>
                      <a:pt x="13586" y="4179"/>
                      <a:pt x="13598" y="4203"/>
                      <a:pt x="13598" y="4251"/>
                    </a:cubicBezTo>
                    <a:cubicBezTo>
                      <a:pt x="13026" y="4417"/>
                      <a:pt x="12455" y="4596"/>
                      <a:pt x="11871" y="4763"/>
                    </a:cubicBezTo>
                    <a:cubicBezTo>
                      <a:pt x="11895" y="4786"/>
                      <a:pt x="11895" y="4822"/>
                      <a:pt x="11907" y="4858"/>
                    </a:cubicBezTo>
                    <a:cubicBezTo>
                      <a:pt x="12788" y="5036"/>
                      <a:pt x="13562" y="4465"/>
                      <a:pt x="14419" y="4501"/>
                    </a:cubicBezTo>
                    <a:cubicBezTo>
                      <a:pt x="13824" y="4667"/>
                      <a:pt x="13229" y="4834"/>
                      <a:pt x="12621" y="5001"/>
                    </a:cubicBezTo>
                    <a:cubicBezTo>
                      <a:pt x="13217" y="5310"/>
                      <a:pt x="13681" y="5370"/>
                      <a:pt x="14276" y="5203"/>
                    </a:cubicBezTo>
                    <a:cubicBezTo>
                      <a:pt x="15181" y="4953"/>
                      <a:pt x="16086" y="4727"/>
                      <a:pt x="16991" y="4477"/>
                    </a:cubicBezTo>
                    <a:cubicBezTo>
                      <a:pt x="17146" y="4429"/>
                      <a:pt x="17289" y="4382"/>
                      <a:pt x="17455" y="4346"/>
                    </a:cubicBezTo>
                    <a:cubicBezTo>
                      <a:pt x="17015" y="4120"/>
                      <a:pt x="16610" y="4120"/>
                      <a:pt x="16181" y="4262"/>
                    </a:cubicBezTo>
                    <a:cubicBezTo>
                      <a:pt x="15622" y="4465"/>
                      <a:pt x="15050" y="4608"/>
                      <a:pt x="14479" y="4774"/>
                    </a:cubicBezTo>
                    <a:cubicBezTo>
                      <a:pt x="14395" y="4798"/>
                      <a:pt x="14300" y="4822"/>
                      <a:pt x="14217" y="4846"/>
                    </a:cubicBezTo>
                    <a:cubicBezTo>
                      <a:pt x="14217" y="4822"/>
                      <a:pt x="14193" y="4798"/>
                      <a:pt x="14193" y="4774"/>
                    </a:cubicBezTo>
                    <a:cubicBezTo>
                      <a:pt x="14955" y="4548"/>
                      <a:pt x="15717" y="4310"/>
                      <a:pt x="16515" y="4072"/>
                    </a:cubicBezTo>
                    <a:cubicBezTo>
                      <a:pt x="16038" y="3870"/>
                      <a:pt x="15645" y="3810"/>
                      <a:pt x="15193" y="3965"/>
                    </a:cubicBezTo>
                    <a:cubicBezTo>
                      <a:pt x="14610" y="4179"/>
                      <a:pt x="14014" y="4322"/>
                      <a:pt x="13419" y="4501"/>
                    </a:cubicBezTo>
                    <a:cubicBezTo>
                      <a:pt x="13336" y="4536"/>
                      <a:pt x="13229" y="4548"/>
                      <a:pt x="13145" y="4560"/>
                    </a:cubicBezTo>
                    <a:cubicBezTo>
                      <a:pt x="13145" y="4536"/>
                      <a:pt x="13121" y="4524"/>
                      <a:pt x="13121" y="4489"/>
                    </a:cubicBezTo>
                    <a:cubicBezTo>
                      <a:pt x="13895" y="4251"/>
                      <a:pt x="14657" y="4012"/>
                      <a:pt x="15503" y="3751"/>
                    </a:cubicBezTo>
                    <a:cubicBezTo>
                      <a:pt x="14991" y="3584"/>
                      <a:pt x="14526" y="3453"/>
                      <a:pt x="14074" y="3298"/>
                    </a:cubicBezTo>
                    <a:cubicBezTo>
                      <a:pt x="13740" y="3179"/>
                      <a:pt x="13443" y="3155"/>
                      <a:pt x="13062" y="3286"/>
                    </a:cubicBezTo>
                    <a:cubicBezTo>
                      <a:pt x="12193" y="3596"/>
                      <a:pt x="11300" y="3822"/>
                      <a:pt x="10407" y="4072"/>
                    </a:cubicBezTo>
                    <a:cubicBezTo>
                      <a:pt x="10288" y="4108"/>
                      <a:pt x="10181" y="4143"/>
                      <a:pt x="10073" y="4179"/>
                    </a:cubicBezTo>
                    <a:cubicBezTo>
                      <a:pt x="10085" y="4227"/>
                      <a:pt x="10085" y="4251"/>
                      <a:pt x="10109" y="4298"/>
                    </a:cubicBezTo>
                    <a:cubicBezTo>
                      <a:pt x="10288" y="4286"/>
                      <a:pt x="10478" y="4298"/>
                      <a:pt x="10657" y="4251"/>
                    </a:cubicBezTo>
                    <a:cubicBezTo>
                      <a:pt x="11419" y="4084"/>
                      <a:pt x="12169" y="3905"/>
                      <a:pt x="12931" y="3751"/>
                    </a:cubicBezTo>
                    <a:cubicBezTo>
                      <a:pt x="13002" y="3727"/>
                      <a:pt x="13109" y="3762"/>
                      <a:pt x="13217" y="3774"/>
                    </a:cubicBezTo>
                    <a:close/>
                    <a:moveTo>
                      <a:pt x="13062" y="3060"/>
                    </a:moveTo>
                    <a:cubicBezTo>
                      <a:pt x="13062" y="3036"/>
                      <a:pt x="13062" y="3000"/>
                      <a:pt x="13086" y="2989"/>
                    </a:cubicBezTo>
                    <a:cubicBezTo>
                      <a:pt x="12883" y="2941"/>
                      <a:pt x="12681" y="2834"/>
                      <a:pt x="12502" y="2881"/>
                    </a:cubicBezTo>
                    <a:cubicBezTo>
                      <a:pt x="11800" y="3036"/>
                      <a:pt x="11097" y="3227"/>
                      <a:pt x="10407" y="3381"/>
                    </a:cubicBezTo>
                    <a:cubicBezTo>
                      <a:pt x="10347" y="3405"/>
                      <a:pt x="10264" y="3370"/>
                      <a:pt x="10204" y="3370"/>
                    </a:cubicBezTo>
                    <a:cubicBezTo>
                      <a:pt x="10204" y="3322"/>
                      <a:pt x="10192" y="3286"/>
                      <a:pt x="10192" y="3250"/>
                    </a:cubicBezTo>
                    <a:cubicBezTo>
                      <a:pt x="10835" y="3084"/>
                      <a:pt x="11454" y="2929"/>
                      <a:pt x="12169" y="2727"/>
                    </a:cubicBezTo>
                    <a:cubicBezTo>
                      <a:pt x="11502" y="2512"/>
                      <a:pt x="10895" y="2298"/>
                      <a:pt x="10300" y="2107"/>
                    </a:cubicBezTo>
                    <a:cubicBezTo>
                      <a:pt x="9942" y="1988"/>
                      <a:pt x="9609" y="1810"/>
                      <a:pt x="9192" y="2036"/>
                    </a:cubicBezTo>
                    <a:cubicBezTo>
                      <a:pt x="8835" y="2215"/>
                      <a:pt x="8395" y="2227"/>
                      <a:pt x="7990" y="2334"/>
                    </a:cubicBezTo>
                    <a:lnTo>
                      <a:pt x="5799" y="2869"/>
                    </a:lnTo>
                    <a:cubicBezTo>
                      <a:pt x="5799" y="2893"/>
                      <a:pt x="5799" y="2929"/>
                      <a:pt x="5823" y="2953"/>
                    </a:cubicBezTo>
                    <a:cubicBezTo>
                      <a:pt x="6025" y="2953"/>
                      <a:pt x="6251" y="3000"/>
                      <a:pt x="6454" y="2953"/>
                    </a:cubicBezTo>
                    <a:cubicBezTo>
                      <a:pt x="7204" y="2786"/>
                      <a:pt x="7942" y="2596"/>
                      <a:pt x="8692" y="2441"/>
                    </a:cubicBezTo>
                    <a:cubicBezTo>
                      <a:pt x="8764" y="2417"/>
                      <a:pt x="8859" y="2488"/>
                      <a:pt x="8942" y="2524"/>
                    </a:cubicBezTo>
                    <a:cubicBezTo>
                      <a:pt x="8871" y="2572"/>
                      <a:pt x="8811" y="2643"/>
                      <a:pt x="8740" y="2679"/>
                    </a:cubicBezTo>
                    <a:cubicBezTo>
                      <a:pt x="8597" y="2715"/>
                      <a:pt x="8466" y="2715"/>
                      <a:pt x="8335" y="2750"/>
                    </a:cubicBezTo>
                    <a:cubicBezTo>
                      <a:pt x="7787" y="2869"/>
                      <a:pt x="7252" y="3000"/>
                      <a:pt x="6692" y="3131"/>
                    </a:cubicBezTo>
                    <a:cubicBezTo>
                      <a:pt x="6692" y="3167"/>
                      <a:pt x="6692" y="3191"/>
                      <a:pt x="6716" y="3227"/>
                    </a:cubicBezTo>
                    <a:cubicBezTo>
                      <a:pt x="6930" y="3274"/>
                      <a:pt x="7168" y="3393"/>
                      <a:pt x="7383" y="3346"/>
                    </a:cubicBezTo>
                    <a:cubicBezTo>
                      <a:pt x="7740" y="3274"/>
                      <a:pt x="8085" y="3096"/>
                      <a:pt x="8442" y="3000"/>
                    </a:cubicBezTo>
                    <a:cubicBezTo>
                      <a:pt x="9157" y="2822"/>
                      <a:pt x="9871" y="2655"/>
                      <a:pt x="10597" y="2500"/>
                    </a:cubicBezTo>
                    <a:cubicBezTo>
                      <a:pt x="10609" y="2500"/>
                      <a:pt x="10621" y="2524"/>
                      <a:pt x="10621" y="2536"/>
                    </a:cubicBezTo>
                    <a:cubicBezTo>
                      <a:pt x="9657" y="2834"/>
                      <a:pt x="8680" y="3119"/>
                      <a:pt x="7704" y="3417"/>
                    </a:cubicBezTo>
                    <a:cubicBezTo>
                      <a:pt x="7704" y="3453"/>
                      <a:pt x="7728" y="3477"/>
                      <a:pt x="7728" y="3524"/>
                    </a:cubicBezTo>
                    <a:cubicBezTo>
                      <a:pt x="8442" y="3691"/>
                      <a:pt x="9097" y="3286"/>
                      <a:pt x="9788" y="3239"/>
                    </a:cubicBezTo>
                    <a:cubicBezTo>
                      <a:pt x="9811" y="3286"/>
                      <a:pt x="9823" y="3334"/>
                      <a:pt x="9823" y="3370"/>
                    </a:cubicBezTo>
                    <a:cubicBezTo>
                      <a:pt x="9407" y="3489"/>
                      <a:pt x="8990" y="3596"/>
                      <a:pt x="8561" y="3715"/>
                    </a:cubicBezTo>
                    <a:lnTo>
                      <a:pt x="8561" y="3810"/>
                    </a:lnTo>
                    <a:cubicBezTo>
                      <a:pt x="8942" y="3893"/>
                      <a:pt x="9371" y="4120"/>
                      <a:pt x="9716" y="4048"/>
                    </a:cubicBezTo>
                    <a:cubicBezTo>
                      <a:pt x="10835" y="3762"/>
                      <a:pt x="11955" y="3393"/>
                      <a:pt x="13062" y="3060"/>
                    </a:cubicBezTo>
                    <a:close/>
                    <a:moveTo>
                      <a:pt x="14193" y="5417"/>
                    </a:moveTo>
                    <a:lnTo>
                      <a:pt x="14193" y="5536"/>
                    </a:lnTo>
                    <a:cubicBezTo>
                      <a:pt x="14383" y="5513"/>
                      <a:pt x="14598" y="5536"/>
                      <a:pt x="14776" y="5489"/>
                    </a:cubicBezTo>
                    <a:cubicBezTo>
                      <a:pt x="15574" y="5286"/>
                      <a:pt x="16372" y="5084"/>
                      <a:pt x="17169" y="4870"/>
                    </a:cubicBezTo>
                    <a:cubicBezTo>
                      <a:pt x="17265" y="4858"/>
                      <a:pt x="17348" y="4870"/>
                      <a:pt x="17455" y="4870"/>
                    </a:cubicBezTo>
                    <a:cubicBezTo>
                      <a:pt x="17455" y="4917"/>
                      <a:pt x="17467" y="4965"/>
                      <a:pt x="17467" y="5013"/>
                    </a:cubicBezTo>
                    <a:cubicBezTo>
                      <a:pt x="16634" y="5215"/>
                      <a:pt x="15800" y="5441"/>
                      <a:pt x="14979" y="5644"/>
                    </a:cubicBezTo>
                    <a:cubicBezTo>
                      <a:pt x="14979" y="5691"/>
                      <a:pt x="14979" y="5727"/>
                      <a:pt x="15003" y="5763"/>
                    </a:cubicBezTo>
                    <a:cubicBezTo>
                      <a:pt x="15264" y="5763"/>
                      <a:pt x="15550" y="5810"/>
                      <a:pt x="15824" y="5751"/>
                    </a:cubicBezTo>
                    <a:cubicBezTo>
                      <a:pt x="16729" y="5548"/>
                      <a:pt x="17634" y="5286"/>
                      <a:pt x="18539" y="5072"/>
                    </a:cubicBezTo>
                    <a:cubicBezTo>
                      <a:pt x="18658" y="5036"/>
                      <a:pt x="18765" y="5036"/>
                      <a:pt x="18884" y="5024"/>
                    </a:cubicBezTo>
                    <a:cubicBezTo>
                      <a:pt x="18896" y="5072"/>
                      <a:pt x="18908" y="5132"/>
                      <a:pt x="18908" y="5167"/>
                    </a:cubicBezTo>
                    <a:cubicBezTo>
                      <a:pt x="17920" y="5429"/>
                      <a:pt x="16931" y="5691"/>
                      <a:pt x="15931" y="5941"/>
                    </a:cubicBezTo>
                    <a:cubicBezTo>
                      <a:pt x="15931" y="5977"/>
                      <a:pt x="15955" y="6025"/>
                      <a:pt x="15955" y="6048"/>
                    </a:cubicBezTo>
                    <a:cubicBezTo>
                      <a:pt x="16134" y="6036"/>
                      <a:pt x="16312" y="6048"/>
                      <a:pt x="16467" y="6001"/>
                    </a:cubicBezTo>
                    <a:cubicBezTo>
                      <a:pt x="17348" y="5751"/>
                      <a:pt x="18229" y="5465"/>
                      <a:pt x="19110" y="5203"/>
                    </a:cubicBezTo>
                    <a:cubicBezTo>
                      <a:pt x="19313" y="5144"/>
                      <a:pt x="19527" y="5072"/>
                      <a:pt x="19729" y="5013"/>
                    </a:cubicBezTo>
                    <a:cubicBezTo>
                      <a:pt x="19170" y="4786"/>
                      <a:pt x="18622" y="4620"/>
                      <a:pt x="18062" y="4477"/>
                    </a:cubicBezTo>
                    <a:cubicBezTo>
                      <a:pt x="17979" y="4441"/>
                      <a:pt x="17860" y="4453"/>
                      <a:pt x="17753" y="4489"/>
                    </a:cubicBezTo>
                    <a:cubicBezTo>
                      <a:pt x="16574" y="4786"/>
                      <a:pt x="15384" y="5096"/>
                      <a:pt x="14193" y="5417"/>
                    </a:cubicBezTo>
                    <a:close/>
                    <a:moveTo>
                      <a:pt x="3501" y="2107"/>
                    </a:moveTo>
                    <a:lnTo>
                      <a:pt x="3501" y="2215"/>
                    </a:lnTo>
                    <a:cubicBezTo>
                      <a:pt x="3704" y="2238"/>
                      <a:pt x="3930" y="2334"/>
                      <a:pt x="4120" y="2286"/>
                    </a:cubicBezTo>
                    <a:cubicBezTo>
                      <a:pt x="5406" y="2000"/>
                      <a:pt x="6668" y="1679"/>
                      <a:pt x="7930" y="1381"/>
                    </a:cubicBezTo>
                    <a:cubicBezTo>
                      <a:pt x="7680" y="1250"/>
                      <a:pt x="7383" y="1107"/>
                      <a:pt x="7133" y="1167"/>
                    </a:cubicBezTo>
                    <a:cubicBezTo>
                      <a:pt x="5906" y="1453"/>
                      <a:pt x="4704" y="1798"/>
                      <a:pt x="3501" y="2107"/>
                    </a:cubicBezTo>
                    <a:close/>
                    <a:moveTo>
                      <a:pt x="19003" y="6810"/>
                    </a:moveTo>
                    <a:cubicBezTo>
                      <a:pt x="19313" y="6989"/>
                      <a:pt x="19598" y="7096"/>
                      <a:pt x="19956" y="7001"/>
                    </a:cubicBezTo>
                    <a:cubicBezTo>
                      <a:pt x="21194" y="6691"/>
                      <a:pt x="22432" y="6429"/>
                      <a:pt x="23658" y="6132"/>
                    </a:cubicBezTo>
                    <a:lnTo>
                      <a:pt x="23658" y="6036"/>
                    </a:lnTo>
                    <a:cubicBezTo>
                      <a:pt x="23468" y="6025"/>
                      <a:pt x="23265" y="5965"/>
                      <a:pt x="23063" y="5989"/>
                    </a:cubicBezTo>
                    <a:cubicBezTo>
                      <a:pt x="22396" y="6096"/>
                      <a:pt x="21730" y="6227"/>
                      <a:pt x="21063" y="6370"/>
                    </a:cubicBezTo>
                    <a:cubicBezTo>
                      <a:pt x="20360" y="6513"/>
                      <a:pt x="19670" y="6668"/>
                      <a:pt x="19003" y="6810"/>
                    </a:cubicBezTo>
                    <a:close/>
                    <a:moveTo>
                      <a:pt x="17348" y="6346"/>
                    </a:moveTo>
                    <a:cubicBezTo>
                      <a:pt x="17348" y="6394"/>
                      <a:pt x="17348" y="6441"/>
                      <a:pt x="17372" y="6477"/>
                    </a:cubicBezTo>
                    <a:cubicBezTo>
                      <a:pt x="17670" y="6477"/>
                      <a:pt x="17979" y="6537"/>
                      <a:pt x="18265" y="6465"/>
                    </a:cubicBezTo>
                    <a:cubicBezTo>
                      <a:pt x="19253" y="6227"/>
                      <a:pt x="20241" y="5941"/>
                      <a:pt x="21218" y="5691"/>
                    </a:cubicBezTo>
                    <a:cubicBezTo>
                      <a:pt x="21384" y="5644"/>
                      <a:pt x="21551" y="5608"/>
                      <a:pt x="21730" y="5560"/>
                    </a:cubicBezTo>
                    <a:cubicBezTo>
                      <a:pt x="21730" y="5513"/>
                      <a:pt x="21718" y="5489"/>
                      <a:pt x="21718" y="5441"/>
                    </a:cubicBezTo>
                    <a:cubicBezTo>
                      <a:pt x="21396" y="5441"/>
                      <a:pt x="21075" y="5382"/>
                      <a:pt x="20789" y="5453"/>
                    </a:cubicBezTo>
                    <a:cubicBezTo>
                      <a:pt x="19789" y="5691"/>
                      <a:pt x="18813" y="5965"/>
                      <a:pt x="17824" y="6227"/>
                    </a:cubicBezTo>
                    <a:cubicBezTo>
                      <a:pt x="17646" y="6263"/>
                      <a:pt x="17503" y="6310"/>
                      <a:pt x="17348" y="6346"/>
                    </a:cubicBezTo>
                    <a:close/>
                    <a:moveTo>
                      <a:pt x="20670" y="5263"/>
                    </a:moveTo>
                    <a:cubicBezTo>
                      <a:pt x="20670" y="5215"/>
                      <a:pt x="20658" y="5155"/>
                      <a:pt x="20658" y="5120"/>
                    </a:cubicBezTo>
                    <a:cubicBezTo>
                      <a:pt x="20372" y="5132"/>
                      <a:pt x="20075" y="5084"/>
                      <a:pt x="19801" y="5155"/>
                    </a:cubicBezTo>
                    <a:cubicBezTo>
                      <a:pt x="18836" y="5429"/>
                      <a:pt x="17872" y="5727"/>
                      <a:pt x="16908" y="6025"/>
                    </a:cubicBezTo>
                    <a:cubicBezTo>
                      <a:pt x="16800" y="6048"/>
                      <a:pt x="16717" y="6096"/>
                      <a:pt x="16622" y="6132"/>
                    </a:cubicBezTo>
                    <a:cubicBezTo>
                      <a:pt x="16634" y="6167"/>
                      <a:pt x="16634" y="6203"/>
                      <a:pt x="16658" y="6251"/>
                    </a:cubicBezTo>
                    <a:cubicBezTo>
                      <a:pt x="16848" y="6227"/>
                      <a:pt x="17050" y="6251"/>
                      <a:pt x="17253" y="6203"/>
                    </a:cubicBezTo>
                    <a:cubicBezTo>
                      <a:pt x="18051" y="5989"/>
                      <a:pt x="18848" y="5751"/>
                      <a:pt x="19658" y="5536"/>
                    </a:cubicBezTo>
                    <a:cubicBezTo>
                      <a:pt x="19991" y="5453"/>
                      <a:pt x="20325" y="5370"/>
                      <a:pt x="20670" y="5263"/>
                    </a:cubicBezTo>
                    <a:close/>
                    <a:moveTo>
                      <a:pt x="24456" y="6322"/>
                    </a:moveTo>
                    <a:lnTo>
                      <a:pt x="24456" y="6263"/>
                    </a:lnTo>
                    <a:cubicBezTo>
                      <a:pt x="24313" y="6251"/>
                      <a:pt x="24182" y="6203"/>
                      <a:pt x="24063" y="6215"/>
                    </a:cubicBezTo>
                    <a:cubicBezTo>
                      <a:pt x="23801" y="6263"/>
                      <a:pt x="23527" y="6370"/>
                      <a:pt x="23265" y="6429"/>
                    </a:cubicBezTo>
                    <a:cubicBezTo>
                      <a:pt x="22218" y="6668"/>
                      <a:pt x="21182" y="6906"/>
                      <a:pt x="20122" y="7144"/>
                    </a:cubicBezTo>
                    <a:lnTo>
                      <a:pt x="20122" y="7263"/>
                    </a:lnTo>
                    <a:cubicBezTo>
                      <a:pt x="20372" y="7275"/>
                      <a:pt x="20646" y="7346"/>
                      <a:pt x="20860" y="7287"/>
                    </a:cubicBezTo>
                    <a:cubicBezTo>
                      <a:pt x="22075" y="6989"/>
                      <a:pt x="23265" y="6644"/>
                      <a:pt x="24456" y="6322"/>
                    </a:cubicBezTo>
                    <a:close/>
                    <a:moveTo>
                      <a:pt x="2275" y="1703"/>
                    </a:moveTo>
                    <a:cubicBezTo>
                      <a:pt x="2275" y="1738"/>
                      <a:pt x="2275" y="1762"/>
                      <a:pt x="2287" y="1798"/>
                    </a:cubicBezTo>
                    <a:cubicBezTo>
                      <a:pt x="2453" y="1786"/>
                      <a:pt x="2620" y="1810"/>
                      <a:pt x="2787" y="1762"/>
                    </a:cubicBezTo>
                    <a:cubicBezTo>
                      <a:pt x="3442" y="1584"/>
                      <a:pt x="4096" y="1381"/>
                      <a:pt x="4763" y="1203"/>
                    </a:cubicBezTo>
                    <a:cubicBezTo>
                      <a:pt x="5263" y="1072"/>
                      <a:pt x="5775" y="953"/>
                      <a:pt x="6275" y="810"/>
                    </a:cubicBezTo>
                    <a:lnTo>
                      <a:pt x="6275" y="726"/>
                    </a:lnTo>
                    <a:cubicBezTo>
                      <a:pt x="6097" y="703"/>
                      <a:pt x="5906" y="619"/>
                      <a:pt x="5763" y="667"/>
                    </a:cubicBezTo>
                    <a:cubicBezTo>
                      <a:pt x="4585" y="1024"/>
                      <a:pt x="3442" y="1369"/>
                      <a:pt x="2275" y="1703"/>
                    </a:cubicBezTo>
                    <a:close/>
                    <a:moveTo>
                      <a:pt x="8597" y="1607"/>
                    </a:moveTo>
                    <a:cubicBezTo>
                      <a:pt x="8585" y="1560"/>
                      <a:pt x="8585" y="1512"/>
                      <a:pt x="8573" y="1465"/>
                    </a:cubicBezTo>
                    <a:cubicBezTo>
                      <a:pt x="8359" y="1500"/>
                      <a:pt x="8145" y="1500"/>
                      <a:pt x="7930" y="1560"/>
                    </a:cubicBezTo>
                    <a:cubicBezTo>
                      <a:pt x="6740" y="1846"/>
                      <a:pt x="5537" y="2119"/>
                      <a:pt x="4346" y="2405"/>
                    </a:cubicBezTo>
                    <a:lnTo>
                      <a:pt x="4346" y="2512"/>
                    </a:lnTo>
                    <a:cubicBezTo>
                      <a:pt x="4513" y="2512"/>
                      <a:pt x="4668" y="2560"/>
                      <a:pt x="4835" y="2524"/>
                    </a:cubicBezTo>
                    <a:cubicBezTo>
                      <a:pt x="6097" y="2215"/>
                      <a:pt x="7347" y="1905"/>
                      <a:pt x="8597" y="1607"/>
                    </a:cubicBezTo>
                    <a:close/>
                    <a:moveTo>
                      <a:pt x="9252" y="1798"/>
                    </a:moveTo>
                    <a:cubicBezTo>
                      <a:pt x="8990" y="1667"/>
                      <a:pt x="5823" y="2310"/>
                      <a:pt x="5073" y="2703"/>
                    </a:cubicBezTo>
                    <a:cubicBezTo>
                      <a:pt x="5204" y="2738"/>
                      <a:pt x="5358" y="2762"/>
                      <a:pt x="5489" y="2738"/>
                    </a:cubicBezTo>
                    <a:cubicBezTo>
                      <a:pt x="6752" y="2417"/>
                      <a:pt x="8002" y="2107"/>
                      <a:pt x="9252" y="1798"/>
                    </a:cubicBezTo>
                    <a:close/>
                    <a:moveTo>
                      <a:pt x="22611" y="5810"/>
                    </a:moveTo>
                    <a:lnTo>
                      <a:pt x="22611" y="5691"/>
                    </a:lnTo>
                    <a:cubicBezTo>
                      <a:pt x="22396" y="5691"/>
                      <a:pt x="22194" y="5644"/>
                      <a:pt x="21992" y="5691"/>
                    </a:cubicBezTo>
                    <a:cubicBezTo>
                      <a:pt x="21337" y="5846"/>
                      <a:pt x="20694" y="6025"/>
                      <a:pt x="20039" y="6179"/>
                    </a:cubicBezTo>
                    <a:lnTo>
                      <a:pt x="18348" y="6632"/>
                    </a:lnTo>
                    <a:cubicBezTo>
                      <a:pt x="18348" y="6656"/>
                      <a:pt x="18360" y="6679"/>
                      <a:pt x="18360" y="6703"/>
                    </a:cubicBezTo>
                    <a:cubicBezTo>
                      <a:pt x="19777" y="6429"/>
                      <a:pt x="21194" y="6108"/>
                      <a:pt x="22611" y="5810"/>
                    </a:cubicBezTo>
                    <a:close/>
                    <a:moveTo>
                      <a:pt x="5025" y="369"/>
                    </a:moveTo>
                    <a:cubicBezTo>
                      <a:pt x="4811" y="500"/>
                      <a:pt x="4644" y="631"/>
                      <a:pt x="4466" y="691"/>
                    </a:cubicBezTo>
                    <a:cubicBezTo>
                      <a:pt x="3644" y="964"/>
                      <a:pt x="2811" y="1214"/>
                      <a:pt x="1977" y="1465"/>
                    </a:cubicBezTo>
                    <a:cubicBezTo>
                      <a:pt x="1918" y="1488"/>
                      <a:pt x="1858" y="1524"/>
                      <a:pt x="1799" y="1560"/>
                    </a:cubicBezTo>
                    <a:cubicBezTo>
                      <a:pt x="1810" y="1607"/>
                      <a:pt x="1834" y="1631"/>
                      <a:pt x="1846" y="1679"/>
                    </a:cubicBezTo>
                    <a:cubicBezTo>
                      <a:pt x="3061" y="1322"/>
                      <a:pt x="4287" y="953"/>
                      <a:pt x="5609" y="560"/>
                    </a:cubicBezTo>
                    <a:cubicBezTo>
                      <a:pt x="5454" y="500"/>
                      <a:pt x="5418" y="488"/>
                      <a:pt x="5370" y="476"/>
                    </a:cubicBezTo>
                    <a:cubicBezTo>
                      <a:pt x="5228" y="441"/>
                      <a:pt x="5085" y="393"/>
                      <a:pt x="5025" y="369"/>
                    </a:cubicBezTo>
                    <a:close/>
                    <a:moveTo>
                      <a:pt x="6894" y="1036"/>
                    </a:moveTo>
                    <a:cubicBezTo>
                      <a:pt x="6894" y="1012"/>
                      <a:pt x="6871" y="976"/>
                      <a:pt x="6859" y="953"/>
                    </a:cubicBezTo>
                    <a:cubicBezTo>
                      <a:pt x="5537" y="1155"/>
                      <a:pt x="4251" y="1572"/>
                      <a:pt x="2965" y="1929"/>
                    </a:cubicBezTo>
                    <a:cubicBezTo>
                      <a:pt x="2977" y="1976"/>
                      <a:pt x="2989" y="2024"/>
                      <a:pt x="2989" y="2084"/>
                    </a:cubicBezTo>
                    <a:cubicBezTo>
                      <a:pt x="4299" y="1715"/>
                      <a:pt x="5597" y="1381"/>
                      <a:pt x="6894" y="10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119;p40">
                <a:extLst>
                  <a:ext uri="{FF2B5EF4-FFF2-40B4-BE49-F238E27FC236}">
                    <a16:creationId xmlns:a16="http://schemas.microsoft.com/office/drawing/2014/main" id="{B08333E6-A32E-4751-A37B-9F8FABAF20A1}"/>
                  </a:ext>
                </a:extLst>
              </p:cNvPr>
              <p:cNvSpPr/>
              <p:nvPr/>
            </p:nvSpPr>
            <p:spPr>
              <a:xfrm>
                <a:off x="2758675" y="2213200"/>
                <a:ext cx="128000" cy="55100"/>
              </a:xfrm>
              <a:custGeom>
                <a:avLst/>
                <a:gdLst/>
                <a:ahLst/>
                <a:cxnLst/>
                <a:rect l="l" t="t" r="r" b="b"/>
                <a:pathLst>
                  <a:path w="5120" h="2204" extrusionOk="0">
                    <a:moveTo>
                      <a:pt x="0" y="0"/>
                    </a:moveTo>
                    <a:cubicBezTo>
                      <a:pt x="1738" y="715"/>
                      <a:pt x="3453" y="1405"/>
                      <a:pt x="5120" y="2084"/>
                    </a:cubicBezTo>
                    <a:cubicBezTo>
                      <a:pt x="4775" y="2203"/>
                      <a:pt x="369" y="465"/>
                      <a:pt x="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120;p40">
                <a:extLst>
                  <a:ext uri="{FF2B5EF4-FFF2-40B4-BE49-F238E27FC236}">
                    <a16:creationId xmlns:a16="http://schemas.microsoft.com/office/drawing/2014/main" id="{440EBEDF-F724-4157-9A3C-4B9CCC9389CF}"/>
                  </a:ext>
                </a:extLst>
              </p:cNvPr>
              <p:cNvSpPr/>
              <p:nvPr/>
            </p:nvSpPr>
            <p:spPr>
              <a:xfrm>
                <a:off x="2451175" y="2097125"/>
                <a:ext cx="83375" cy="47050"/>
              </a:xfrm>
              <a:custGeom>
                <a:avLst/>
                <a:gdLst/>
                <a:ahLst/>
                <a:cxnLst/>
                <a:rect l="l" t="t" r="r" b="b"/>
                <a:pathLst>
                  <a:path w="3335" h="1882" extrusionOk="0">
                    <a:moveTo>
                      <a:pt x="1" y="0"/>
                    </a:moveTo>
                    <a:cubicBezTo>
                      <a:pt x="1120" y="572"/>
                      <a:pt x="2227" y="1155"/>
                      <a:pt x="3335" y="1715"/>
                    </a:cubicBezTo>
                    <a:cubicBezTo>
                      <a:pt x="3037" y="1881"/>
                      <a:pt x="132" y="381"/>
                      <a:pt x="1"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121;p40">
                <a:extLst>
                  <a:ext uri="{FF2B5EF4-FFF2-40B4-BE49-F238E27FC236}">
                    <a16:creationId xmlns:a16="http://schemas.microsoft.com/office/drawing/2014/main" id="{40254DEF-1A9F-4A07-884C-59C48609600A}"/>
                  </a:ext>
                </a:extLst>
              </p:cNvPr>
              <p:cNvSpPr/>
              <p:nvPr/>
            </p:nvSpPr>
            <p:spPr>
              <a:xfrm>
                <a:off x="2656875" y="2198900"/>
                <a:ext cx="83350" cy="45575"/>
              </a:xfrm>
              <a:custGeom>
                <a:avLst/>
                <a:gdLst/>
                <a:ahLst/>
                <a:cxnLst/>
                <a:rect l="l" t="t" r="r" b="b"/>
                <a:pathLst>
                  <a:path w="3334" h="1823" extrusionOk="0">
                    <a:moveTo>
                      <a:pt x="3334" y="1680"/>
                    </a:moveTo>
                    <a:cubicBezTo>
                      <a:pt x="2965" y="1823"/>
                      <a:pt x="250" y="442"/>
                      <a:pt x="0" y="1"/>
                    </a:cubicBezTo>
                    <a:cubicBezTo>
                      <a:pt x="1107" y="561"/>
                      <a:pt x="2227" y="1132"/>
                      <a:pt x="3334" y="168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0122;p40">
                <a:extLst>
                  <a:ext uri="{FF2B5EF4-FFF2-40B4-BE49-F238E27FC236}">
                    <a16:creationId xmlns:a16="http://schemas.microsoft.com/office/drawing/2014/main" id="{138846E9-82CB-40F3-B387-5C8948A82A46}"/>
                  </a:ext>
                </a:extLst>
              </p:cNvPr>
              <p:cNvSpPr/>
              <p:nvPr/>
            </p:nvSpPr>
            <p:spPr>
              <a:xfrm>
                <a:off x="2480650" y="2052475"/>
                <a:ext cx="68800" cy="39300"/>
              </a:xfrm>
              <a:custGeom>
                <a:avLst/>
                <a:gdLst/>
                <a:ahLst/>
                <a:cxnLst/>
                <a:rect l="l" t="t" r="r" b="b"/>
                <a:pathLst>
                  <a:path w="2752" h="1572" extrusionOk="0">
                    <a:moveTo>
                      <a:pt x="48" y="0"/>
                    </a:moveTo>
                    <a:cubicBezTo>
                      <a:pt x="108" y="24"/>
                      <a:pt x="179" y="0"/>
                      <a:pt x="227" y="36"/>
                    </a:cubicBezTo>
                    <a:cubicBezTo>
                      <a:pt x="1001" y="453"/>
                      <a:pt x="1787" y="857"/>
                      <a:pt x="2561" y="1286"/>
                    </a:cubicBezTo>
                    <a:cubicBezTo>
                      <a:pt x="2644" y="1334"/>
                      <a:pt x="2692" y="1465"/>
                      <a:pt x="2751" y="1548"/>
                    </a:cubicBezTo>
                    <a:cubicBezTo>
                      <a:pt x="2644" y="1536"/>
                      <a:pt x="2525" y="1572"/>
                      <a:pt x="2441" y="1524"/>
                    </a:cubicBezTo>
                    <a:cubicBezTo>
                      <a:pt x="1715" y="1131"/>
                      <a:pt x="1001" y="738"/>
                      <a:pt x="286" y="333"/>
                    </a:cubicBezTo>
                    <a:cubicBezTo>
                      <a:pt x="179" y="274"/>
                      <a:pt x="84" y="167"/>
                      <a:pt x="1" y="83"/>
                    </a:cubicBezTo>
                    <a:cubicBezTo>
                      <a:pt x="25" y="48"/>
                      <a:pt x="25" y="36"/>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0123;p40">
                <a:extLst>
                  <a:ext uri="{FF2B5EF4-FFF2-40B4-BE49-F238E27FC236}">
                    <a16:creationId xmlns:a16="http://schemas.microsoft.com/office/drawing/2014/main" id="{3B763D54-CD47-4672-AF01-926DBD234B44}"/>
                  </a:ext>
                </a:extLst>
              </p:cNvPr>
              <p:cNvSpPr/>
              <p:nvPr/>
            </p:nvSpPr>
            <p:spPr>
              <a:xfrm>
                <a:off x="2283300" y="2025075"/>
                <a:ext cx="103625" cy="48250"/>
              </a:xfrm>
              <a:custGeom>
                <a:avLst/>
                <a:gdLst/>
                <a:ahLst/>
                <a:cxnLst/>
                <a:rect l="l" t="t" r="r" b="b"/>
                <a:pathLst>
                  <a:path w="4145" h="1930" extrusionOk="0">
                    <a:moveTo>
                      <a:pt x="4049" y="1930"/>
                    </a:moveTo>
                    <a:cubicBezTo>
                      <a:pt x="2692" y="1334"/>
                      <a:pt x="1358" y="727"/>
                      <a:pt x="1" y="132"/>
                    </a:cubicBezTo>
                    <a:cubicBezTo>
                      <a:pt x="13" y="84"/>
                      <a:pt x="48" y="36"/>
                      <a:pt x="60" y="1"/>
                    </a:cubicBezTo>
                    <a:cubicBezTo>
                      <a:pt x="1418" y="596"/>
                      <a:pt x="2775" y="1168"/>
                      <a:pt x="4144" y="1775"/>
                    </a:cubicBezTo>
                    <a:cubicBezTo>
                      <a:pt x="4109" y="1810"/>
                      <a:pt x="4085" y="1870"/>
                      <a:pt x="4049" y="193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0124;p40">
                <a:extLst>
                  <a:ext uri="{FF2B5EF4-FFF2-40B4-BE49-F238E27FC236}">
                    <a16:creationId xmlns:a16="http://schemas.microsoft.com/office/drawing/2014/main" id="{AC2D9767-4404-41C0-AEFE-C8A09623CBEA}"/>
                  </a:ext>
                </a:extLst>
              </p:cNvPr>
              <p:cNvSpPr/>
              <p:nvPr/>
            </p:nvSpPr>
            <p:spPr>
              <a:xfrm>
                <a:off x="2264550" y="2056325"/>
                <a:ext cx="112550" cy="50925"/>
              </a:xfrm>
              <a:custGeom>
                <a:avLst/>
                <a:gdLst/>
                <a:ahLst/>
                <a:cxnLst/>
                <a:rect l="l" t="t" r="r" b="b"/>
                <a:pathLst>
                  <a:path w="4502" h="2037" extrusionOk="0">
                    <a:moveTo>
                      <a:pt x="36" y="1"/>
                    </a:moveTo>
                    <a:cubicBezTo>
                      <a:pt x="1525" y="620"/>
                      <a:pt x="3013" y="1263"/>
                      <a:pt x="4501" y="1894"/>
                    </a:cubicBezTo>
                    <a:cubicBezTo>
                      <a:pt x="4489" y="1930"/>
                      <a:pt x="4466" y="1977"/>
                      <a:pt x="4442" y="2037"/>
                    </a:cubicBezTo>
                    <a:cubicBezTo>
                      <a:pt x="2954" y="1394"/>
                      <a:pt x="1489" y="775"/>
                      <a:pt x="1" y="132"/>
                    </a:cubicBezTo>
                    <a:cubicBezTo>
                      <a:pt x="1" y="72"/>
                      <a:pt x="25" y="37"/>
                      <a:pt x="36"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125;p40">
                <a:extLst>
                  <a:ext uri="{FF2B5EF4-FFF2-40B4-BE49-F238E27FC236}">
                    <a16:creationId xmlns:a16="http://schemas.microsoft.com/office/drawing/2014/main" id="{471ACA98-19C8-4939-B2FB-3CE531CE6B8B}"/>
                  </a:ext>
                </a:extLst>
              </p:cNvPr>
              <p:cNvSpPr/>
              <p:nvPr/>
            </p:nvSpPr>
            <p:spPr>
              <a:xfrm>
                <a:off x="3049475" y="1808100"/>
                <a:ext cx="111350" cy="52400"/>
              </a:xfrm>
              <a:custGeom>
                <a:avLst/>
                <a:gdLst/>
                <a:ahLst/>
                <a:cxnLst/>
                <a:rect l="l" t="t" r="r" b="b"/>
                <a:pathLst>
                  <a:path w="4454" h="2096" extrusionOk="0">
                    <a:moveTo>
                      <a:pt x="4453" y="2096"/>
                    </a:moveTo>
                    <a:cubicBezTo>
                      <a:pt x="2858" y="1667"/>
                      <a:pt x="1477" y="786"/>
                      <a:pt x="1" y="107"/>
                    </a:cubicBezTo>
                    <a:cubicBezTo>
                      <a:pt x="12" y="72"/>
                      <a:pt x="36" y="36"/>
                      <a:pt x="48" y="0"/>
                    </a:cubicBezTo>
                    <a:cubicBezTo>
                      <a:pt x="1501" y="691"/>
                      <a:pt x="2977" y="1405"/>
                      <a:pt x="4453" y="2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126;p40">
                <a:extLst>
                  <a:ext uri="{FF2B5EF4-FFF2-40B4-BE49-F238E27FC236}">
                    <a16:creationId xmlns:a16="http://schemas.microsoft.com/office/drawing/2014/main" id="{2E8940DF-D466-45B0-A678-42F6348EEB2E}"/>
                  </a:ext>
                </a:extLst>
              </p:cNvPr>
              <p:cNvSpPr/>
              <p:nvPr/>
            </p:nvSpPr>
            <p:spPr>
              <a:xfrm>
                <a:off x="3619200" y="1933400"/>
                <a:ext cx="119075" cy="28300"/>
              </a:xfrm>
              <a:custGeom>
                <a:avLst/>
                <a:gdLst/>
                <a:ahLst/>
                <a:cxnLst/>
                <a:rect l="l" t="t" r="r" b="b"/>
                <a:pathLst>
                  <a:path w="4763" h="1132" extrusionOk="0">
                    <a:moveTo>
                      <a:pt x="4751" y="1132"/>
                    </a:moveTo>
                    <a:cubicBezTo>
                      <a:pt x="4465" y="1072"/>
                      <a:pt x="4167" y="1036"/>
                      <a:pt x="3882" y="965"/>
                    </a:cubicBezTo>
                    <a:cubicBezTo>
                      <a:pt x="3346" y="870"/>
                      <a:pt x="2810" y="644"/>
                      <a:pt x="2274" y="655"/>
                    </a:cubicBezTo>
                    <a:cubicBezTo>
                      <a:pt x="1512" y="667"/>
                      <a:pt x="905" y="286"/>
                      <a:pt x="226" y="120"/>
                    </a:cubicBezTo>
                    <a:cubicBezTo>
                      <a:pt x="143" y="108"/>
                      <a:pt x="83" y="48"/>
                      <a:pt x="0" y="1"/>
                    </a:cubicBezTo>
                    <a:cubicBezTo>
                      <a:pt x="1607" y="346"/>
                      <a:pt x="3167" y="691"/>
                      <a:pt x="4751" y="1025"/>
                    </a:cubicBezTo>
                    <a:cubicBezTo>
                      <a:pt x="4763" y="1072"/>
                      <a:pt x="4751" y="1108"/>
                      <a:pt x="4751" y="1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127;p40">
                <a:extLst>
                  <a:ext uri="{FF2B5EF4-FFF2-40B4-BE49-F238E27FC236}">
                    <a16:creationId xmlns:a16="http://schemas.microsoft.com/office/drawing/2014/main" id="{00FCD556-824A-4361-9FA9-804AB2C7B324}"/>
                  </a:ext>
                </a:extLst>
              </p:cNvPr>
              <p:cNvSpPr/>
              <p:nvPr/>
            </p:nvSpPr>
            <p:spPr>
              <a:xfrm>
                <a:off x="2489275" y="1986975"/>
                <a:ext cx="67000" cy="32775"/>
              </a:xfrm>
              <a:custGeom>
                <a:avLst/>
                <a:gdLst/>
                <a:ahLst/>
                <a:cxnLst/>
                <a:rect l="l" t="t" r="r" b="b"/>
                <a:pathLst>
                  <a:path w="2680" h="1311" extrusionOk="0">
                    <a:moveTo>
                      <a:pt x="72" y="1"/>
                    </a:moveTo>
                    <a:cubicBezTo>
                      <a:pt x="156" y="36"/>
                      <a:pt x="263" y="48"/>
                      <a:pt x="358" y="96"/>
                    </a:cubicBezTo>
                    <a:cubicBezTo>
                      <a:pt x="1061" y="406"/>
                      <a:pt x="1787" y="739"/>
                      <a:pt x="2489" y="1060"/>
                    </a:cubicBezTo>
                    <a:cubicBezTo>
                      <a:pt x="2573" y="1108"/>
                      <a:pt x="2608" y="1215"/>
                      <a:pt x="2680" y="1299"/>
                    </a:cubicBezTo>
                    <a:cubicBezTo>
                      <a:pt x="2585" y="1299"/>
                      <a:pt x="2477" y="1310"/>
                      <a:pt x="2394" y="1287"/>
                    </a:cubicBezTo>
                    <a:cubicBezTo>
                      <a:pt x="1668" y="953"/>
                      <a:pt x="953" y="620"/>
                      <a:pt x="215" y="275"/>
                    </a:cubicBezTo>
                    <a:cubicBezTo>
                      <a:pt x="144" y="227"/>
                      <a:pt x="72" y="167"/>
                      <a:pt x="1" y="120"/>
                    </a:cubicBezTo>
                    <a:cubicBezTo>
                      <a:pt x="37" y="84"/>
                      <a:pt x="61" y="48"/>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128;p40">
                <a:extLst>
                  <a:ext uri="{FF2B5EF4-FFF2-40B4-BE49-F238E27FC236}">
                    <a16:creationId xmlns:a16="http://schemas.microsoft.com/office/drawing/2014/main" id="{53D01BE5-9ADB-46FA-819B-6D4B2134CA96}"/>
                  </a:ext>
                </a:extLst>
              </p:cNvPr>
              <p:cNvSpPr/>
              <p:nvPr/>
            </p:nvSpPr>
            <p:spPr>
              <a:xfrm>
                <a:off x="2494650" y="1967050"/>
                <a:ext cx="83950" cy="46150"/>
              </a:xfrm>
              <a:custGeom>
                <a:avLst/>
                <a:gdLst/>
                <a:ahLst/>
                <a:cxnLst/>
                <a:rect l="l" t="t" r="r" b="b"/>
                <a:pathLst>
                  <a:path w="3358" h="1846" extrusionOk="0">
                    <a:moveTo>
                      <a:pt x="0" y="0"/>
                    </a:moveTo>
                    <a:cubicBezTo>
                      <a:pt x="1119" y="583"/>
                      <a:pt x="2227" y="1143"/>
                      <a:pt x="3358" y="1726"/>
                    </a:cubicBezTo>
                    <a:cubicBezTo>
                      <a:pt x="3120" y="1845"/>
                      <a:pt x="346" y="441"/>
                      <a:pt x="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129;p40">
                <a:extLst>
                  <a:ext uri="{FF2B5EF4-FFF2-40B4-BE49-F238E27FC236}">
                    <a16:creationId xmlns:a16="http://schemas.microsoft.com/office/drawing/2014/main" id="{367DAA56-0098-490D-A0AC-19B352427B73}"/>
                  </a:ext>
                </a:extLst>
              </p:cNvPr>
              <p:cNvSpPr/>
              <p:nvPr/>
            </p:nvSpPr>
            <p:spPr>
              <a:xfrm>
                <a:off x="2664000" y="2131950"/>
                <a:ext cx="71175" cy="35150"/>
              </a:xfrm>
              <a:custGeom>
                <a:avLst/>
                <a:gdLst/>
                <a:ahLst/>
                <a:cxnLst/>
                <a:rect l="l" t="t" r="r" b="b"/>
                <a:pathLst>
                  <a:path w="2847" h="1406" extrusionOk="0">
                    <a:moveTo>
                      <a:pt x="1" y="0"/>
                    </a:moveTo>
                    <a:cubicBezTo>
                      <a:pt x="942" y="417"/>
                      <a:pt x="1882" y="810"/>
                      <a:pt x="2847" y="1238"/>
                    </a:cubicBezTo>
                    <a:cubicBezTo>
                      <a:pt x="2513" y="1405"/>
                      <a:pt x="299" y="476"/>
                      <a:pt x="1"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130;p40">
                <a:extLst>
                  <a:ext uri="{FF2B5EF4-FFF2-40B4-BE49-F238E27FC236}">
                    <a16:creationId xmlns:a16="http://schemas.microsoft.com/office/drawing/2014/main" id="{9C22B699-7C10-4569-B36B-4BC0E33682A1}"/>
                  </a:ext>
                </a:extLst>
              </p:cNvPr>
              <p:cNvSpPr/>
              <p:nvPr/>
            </p:nvSpPr>
            <p:spPr>
              <a:xfrm>
                <a:off x="3420350" y="1917925"/>
                <a:ext cx="69975" cy="26825"/>
              </a:xfrm>
              <a:custGeom>
                <a:avLst/>
                <a:gdLst/>
                <a:ahLst/>
                <a:cxnLst/>
                <a:rect l="l" t="t" r="r" b="b"/>
                <a:pathLst>
                  <a:path w="2799" h="1073" extrusionOk="0">
                    <a:moveTo>
                      <a:pt x="2799" y="882"/>
                    </a:moveTo>
                    <a:cubicBezTo>
                      <a:pt x="2382" y="1072"/>
                      <a:pt x="215" y="405"/>
                      <a:pt x="1" y="1"/>
                    </a:cubicBezTo>
                    <a:cubicBezTo>
                      <a:pt x="929" y="298"/>
                      <a:pt x="1834" y="584"/>
                      <a:pt x="2799" y="88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131;p40">
                <a:extLst>
                  <a:ext uri="{FF2B5EF4-FFF2-40B4-BE49-F238E27FC236}">
                    <a16:creationId xmlns:a16="http://schemas.microsoft.com/office/drawing/2014/main" id="{26DE6AF0-874F-4479-B12A-16021CBD11A4}"/>
                  </a:ext>
                </a:extLst>
              </p:cNvPr>
              <p:cNvSpPr/>
              <p:nvPr/>
            </p:nvSpPr>
            <p:spPr>
              <a:xfrm>
                <a:off x="2820275" y="2013175"/>
                <a:ext cx="70875" cy="40500"/>
              </a:xfrm>
              <a:custGeom>
                <a:avLst/>
                <a:gdLst/>
                <a:ahLst/>
                <a:cxnLst/>
                <a:rect l="l" t="t" r="r" b="b"/>
                <a:pathLst>
                  <a:path w="2835" h="1620" extrusionOk="0">
                    <a:moveTo>
                      <a:pt x="60" y="0"/>
                    </a:moveTo>
                    <a:cubicBezTo>
                      <a:pt x="953" y="501"/>
                      <a:pt x="1858" y="1024"/>
                      <a:pt x="2834" y="1572"/>
                    </a:cubicBezTo>
                    <a:cubicBezTo>
                      <a:pt x="2668" y="1572"/>
                      <a:pt x="2549" y="1620"/>
                      <a:pt x="2453" y="1572"/>
                    </a:cubicBezTo>
                    <a:cubicBezTo>
                      <a:pt x="1644" y="1120"/>
                      <a:pt x="822" y="643"/>
                      <a:pt x="13" y="179"/>
                    </a:cubicBezTo>
                    <a:cubicBezTo>
                      <a:pt x="1" y="179"/>
                      <a:pt x="1" y="131"/>
                      <a:pt x="1" y="120"/>
                    </a:cubicBezTo>
                    <a:cubicBezTo>
                      <a:pt x="36" y="72"/>
                      <a:pt x="48" y="24"/>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132;p40">
                <a:extLst>
                  <a:ext uri="{FF2B5EF4-FFF2-40B4-BE49-F238E27FC236}">
                    <a16:creationId xmlns:a16="http://schemas.microsoft.com/office/drawing/2014/main" id="{7DFBDC67-70D4-4426-B52C-32717F8F12D1}"/>
                  </a:ext>
                </a:extLst>
              </p:cNvPr>
              <p:cNvSpPr/>
              <p:nvPr/>
            </p:nvSpPr>
            <p:spPr>
              <a:xfrm>
                <a:off x="2515175" y="2093250"/>
                <a:ext cx="90825" cy="49125"/>
              </a:xfrm>
              <a:custGeom>
                <a:avLst/>
                <a:gdLst/>
                <a:ahLst/>
                <a:cxnLst/>
                <a:rect l="l" t="t" r="r" b="b"/>
                <a:pathLst>
                  <a:path w="3633" h="1965" extrusionOk="0">
                    <a:moveTo>
                      <a:pt x="60" y="0"/>
                    </a:moveTo>
                    <a:cubicBezTo>
                      <a:pt x="1251" y="607"/>
                      <a:pt x="2442" y="1203"/>
                      <a:pt x="3632" y="1810"/>
                    </a:cubicBezTo>
                    <a:cubicBezTo>
                      <a:pt x="3597" y="1858"/>
                      <a:pt x="3585" y="1917"/>
                      <a:pt x="3561" y="1965"/>
                    </a:cubicBezTo>
                    <a:cubicBezTo>
                      <a:pt x="2370" y="1346"/>
                      <a:pt x="1191" y="738"/>
                      <a:pt x="1" y="131"/>
                    </a:cubicBezTo>
                    <a:cubicBezTo>
                      <a:pt x="13" y="84"/>
                      <a:pt x="37"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133;p40">
                <a:extLst>
                  <a:ext uri="{FF2B5EF4-FFF2-40B4-BE49-F238E27FC236}">
                    <a16:creationId xmlns:a16="http://schemas.microsoft.com/office/drawing/2014/main" id="{AAA62C12-F6B1-45C0-B57F-66D46B43F7FC}"/>
                  </a:ext>
                </a:extLst>
              </p:cNvPr>
              <p:cNvSpPr/>
              <p:nvPr/>
            </p:nvSpPr>
            <p:spPr>
              <a:xfrm>
                <a:off x="2268725" y="2041150"/>
                <a:ext cx="72650" cy="31575"/>
              </a:xfrm>
              <a:custGeom>
                <a:avLst/>
                <a:gdLst/>
                <a:ahLst/>
                <a:cxnLst/>
                <a:rect l="l" t="t" r="r" b="b"/>
                <a:pathLst>
                  <a:path w="2906" h="1263" extrusionOk="0">
                    <a:moveTo>
                      <a:pt x="36" y="1"/>
                    </a:moveTo>
                    <a:cubicBezTo>
                      <a:pt x="429" y="1"/>
                      <a:pt x="2834" y="977"/>
                      <a:pt x="2906" y="1263"/>
                    </a:cubicBezTo>
                    <a:cubicBezTo>
                      <a:pt x="1941" y="870"/>
                      <a:pt x="977" y="489"/>
                      <a:pt x="0" y="84"/>
                    </a:cubicBezTo>
                    <a:cubicBezTo>
                      <a:pt x="24" y="48"/>
                      <a:pt x="24" y="24"/>
                      <a:pt x="36"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134;p40">
                <a:extLst>
                  <a:ext uri="{FF2B5EF4-FFF2-40B4-BE49-F238E27FC236}">
                    <a16:creationId xmlns:a16="http://schemas.microsoft.com/office/drawing/2014/main" id="{D0E531E2-0626-47EE-ACC6-F65413459CDF}"/>
                  </a:ext>
                </a:extLst>
              </p:cNvPr>
              <p:cNvSpPr/>
              <p:nvPr/>
            </p:nvSpPr>
            <p:spPr>
              <a:xfrm>
                <a:off x="2615200" y="2010800"/>
                <a:ext cx="58950" cy="24725"/>
              </a:xfrm>
              <a:custGeom>
                <a:avLst/>
                <a:gdLst/>
                <a:ahLst/>
                <a:cxnLst/>
                <a:rect l="l" t="t" r="r" b="b"/>
                <a:pathLst>
                  <a:path w="2358" h="989" extrusionOk="0">
                    <a:moveTo>
                      <a:pt x="84" y="0"/>
                    </a:moveTo>
                    <a:cubicBezTo>
                      <a:pt x="215" y="48"/>
                      <a:pt x="346" y="72"/>
                      <a:pt x="477" y="119"/>
                    </a:cubicBezTo>
                    <a:cubicBezTo>
                      <a:pt x="1048" y="334"/>
                      <a:pt x="1608" y="536"/>
                      <a:pt x="2167" y="750"/>
                    </a:cubicBezTo>
                    <a:cubicBezTo>
                      <a:pt x="2239" y="774"/>
                      <a:pt x="2298" y="881"/>
                      <a:pt x="2358" y="941"/>
                    </a:cubicBezTo>
                    <a:cubicBezTo>
                      <a:pt x="2263" y="953"/>
                      <a:pt x="2167" y="988"/>
                      <a:pt x="2084" y="965"/>
                    </a:cubicBezTo>
                    <a:cubicBezTo>
                      <a:pt x="1465" y="727"/>
                      <a:pt x="834" y="500"/>
                      <a:pt x="215" y="238"/>
                    </a:cubicBezTo>
                    <a:cubicBezTo>
                      <a:pt x="131" y="215"/>
                      <a:pt x="84" y="155"/>
                      <a:pt x="0" y="107"/>
                    </a:cubicBezTo>
                    <a:cubicBezTo>
                      <a:pt x="36" y="72"/>
                      <a:pt x="48" y="36"/>
                      <a:pt x="84"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135;p40">
                <a:extLst>
                  <a:ext uri="{FF2B5EF4-FFF2-40B4-BE49-F238E27FC236}">
                    <a16:creationId xmlns:a16="http://schemas.microsoft.com/office/drawing/2014/main" id="{7053C8B2-F50C-4A85-823C-AEB9FD88390C}"/>
                  </a:ext>
                </a:extLst>
              </p:cNvPr>
              <p:cNvSpPr/>
              <p:nvPr/>
            </p:nvSpPr>
            <p:spPr>
              <a:xfrm>
                <a:off x="2302650" y="2016150"/>
                <a:ext cx="107175" cy="46750"/>
              </a:xfrm>
              <a:custGeom>
                <a:avLst/>
                <a:gdLst/>
                <a:ahLst/>
                <a:cxnLst/>
                <a:rect l="l" t="t" r="r" b="b"/>
                <a:pathLst>
                  <a:path w="4287" h="1870" extrusionOk="0">
                    <a:moveTo>
                      <a:pt x="4251" y="1870"/>
                    </a:moveTo>
                    <a:cubicBezTo>
                      <a:pt x="2834" y="1275"/>
                      <a:pt x="1418" y="703"/>
                      <a:pt x="1" y="108"/>
                    </a:cubicBezTo>
                    <a:cubicBezTo>
                      <a:pt x="25" y="72"/>
                      <a:pt x="36" y="24"/>
                      <a:pt x="48" y="1"/>
                    </a:cubicBezTo>
                    <a:cubicBezTo>
                      <a:pt x="1465" y="584"/>
                      <a:pt x="2870" y="1179"/>
                      <a:pt x="4287" y="1751"/>
                    </a:cubicBezTo>
                    <a:cubicBezTo>
                      <a:pt x="4275" y="1798"/>
                      <a:pt x="4263" y="1846"/>
                      <a:pt x="4251" y="18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136;p40">
                <a:extLst>
                  <a:ext uri="{FF2B5EF4-FFF2-40B4-BE49-F238E27FC236}">
                    <a16:creationId xmlns:a16="http://schemas.microsoft.com/office/drawing/2014/main" id="{7F4F50A5-CAEA-4EBE-A030-E537A3BD33D8}"/>
                  </a:ext>
                </a:extLst>
              </p:cNvPr>
              <p:cNvSpPr/>
              <p:nvPr/>
            </p:nvSpPr>
            <p:spPr>
              <a:xfrm>
                <a:off x="3505200" y="1930425"/>
                <a:ext cx="63700" cy="20275"/>
              </a:xfrm>
              <a:custGeom>
                <a:avLst/>
                <a:gdLst/>
                <a:ahLst/>
                <a:cxnLst/>
                <a:rect l="l" t="t" r="r" b="b"/>
                <a:pathLst>
                  <a:path w="2548" h="811" extrusionOk="0">
                    <a:moveTo>
                      <a:pt x="2548" y="739"/>
                    </a:moveTo>
                    <a:cubicBezTo>
                      <a:pt x="2369" y="751"/>
                      <a:pt x="2179" y="810"/>
                      <a:pt x="2000" y="763"/>
                    </a:cubicBezTo>
                    <a:cubicBezTo>
                      <a:pt x="1393" y="596"/>
                      <a:pt x="774" y="417"/>
                      <a:pt x="167" y="227"/>
                    </a:cubicBezTo>
                    <a:cubicBezTo>
                      <a:pt x="95" y="215"/>
                      <a:pt x="48" y="108"/>
                      <a:pt x="0" y="48"/>
                    </a:cubicBezTo>
                    <a:cubicBezTo>
                      <a:pt x="95" y="36"/>
                      <a:pt x="202" y="1"/>
                      <a:pt x="274" y="36"/>
                    </a:cubicBezTo>
                    <a:cubicBezTo>
                      <a:pt x="810" y="179"/>
                      <a:pt x="1334" y="358"/>
                      <a:pt x="1869" y="513"/>
                    </a:cubicBezTo>
                    <a:cubicBezTo>
                      <a:pt x="2072" y="572"/>
                      <a:pt x="2310" y="572"/>
                      <a:pt x="2536" y="596"/>
                    </a:cubicBezTo>
                    <a:cubicBezTo>
                      <a:pt x="2536" y="644"/>
                      <a:pt x="2536" y="691"/>
                      <a:pt x="2548" y="73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137;p40">
                <a:extLst>
                  <a:ext uri="{FF2B5EF4-FFF2-40B4-BE49-F238E27FC236}">
                    <a16:creationId xmlns:a16="http://schemas.microsoft.com/office/drawing/2014/main" id="{040F28FC-FC06-4B7C-8F89-38D41858AE26}"/>
                  </a:ext>
                </a:extLst>
              </p:cNvPr>
              <p:cNvSpPr/>
              <p:nvPr/>
            </p:nvSpPr>
            <p:spPr>
              <a:xfrm>
                <a:off x="3548350" y="1981625"/>
                <a:ext cx="76825" cy="21450"/>
              </a:xfrm>
              <a:custGeom>
                <a:avLst/>
                <a:gdLst/>
                <a:ahLst/>
                <a:cxnLst/>
                <a:rect l="l" t="t" r="r" b="b"/>
                <a:pathLst>
                  <a:path w="3073" h="858" extrusionOk="0">
                    <a:moveTo>
                      <a:pt x="3060" y="858"/>
                    </a:moveTo>
                    <a:cubicBezTo>
                      <a:pt x="2001" y="798"/>
                      <a:pt x="1001" y="441"/>
                      <a:pt x="0" y="131"/>
                    </a:cubicBezTo>
                    <a:cubicBezTo>
                      <a:pt x="24" y="84"/>
                      <a:pt x="24" y="36"/>
                      <a:pt x="36" y="0"/>
                    </a:cubicBezTo>
                    <a:cubicBezTo>
                      <a:pt x="1048" y="262"/>
                      <a:pt x="2060" y="512"/>
                      <a:pt x="3072" y="786"/>
                    </a:cubicBezTo>
                    <a:cubicBezTo>
                      <a:pt x="3072" y="798"/>
                      <a:pt x="3060" y="834"/>
                      <a:pt x="3060" y="85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138;p40">
                <a:extLst>
                  <a:ext uri="{FF2B5EF4-FFF2-40B4-BE49-F238E27FC236}">
                    <a16:creationId xmlns:a16="http://schemas.microsoft.com/office/drawing/2014/main" id="{4A380496-EC5B-4352-A620-3144008D5AFF}"/>
                  </a:ext>
                </a:extLst>
              </p:cNvPr>
              <p:cNvSpPr/>
              <p:nvPr/>
            </p:nvSpPr>
            <p:spPr>
              <a:xfrm>
                <a:off x="2375275" y="2086100"/>
                <a:ext cx="74450" cy="38725"/>
              </a:xfrm>
              <a:custGeom>
                <a:avLst/>
                <a:gdLst/>
                <a:ahLst/>
                <a:cxnLst/>
                <a:rect l="l" t="t" r="r" b="b"/>
                <a:pathLst>
                  <a:path w="2978" h="1549" extrusionOk="0">
                    <a:moveTo>
                      <a:pt x="72" y="1"/>
                    </a:moveTo>
                    <a:cubicBezTo>
                      <a:pt x="1049" y="465"/>
                      <a:pt x="2013" y="941"/>
                      <a:pt x="2977" y="1394"/>
                    </a:cubicBezTo>
                    <a:cubicBezTo>
                      <a:pt x="2942" y="1441"/>
                      <a:pt x="2930" y="1501"/>
                      <a:pt x="2906" y="1548"/>
                    </a:cubicBezTo>
                    <a:cubicBezTo>
                      <a:pt x="1942" y="1072"/>
                      <a:pt x="965" y="596"/>
                      <a:pt x="1" y="131"/>
                    </a:cubicBezTo>
                    <a:cubicBezTo>
                      <a:pt x="37" y="108"/>
                      <a:pt x="60" y="60"/>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0139;p40">
                <a:extLst>
                  <a:ext uri="{FF2B5EF4-FFF2-40B4-BE49-F238E27FC236}">
                    <a16:creationId xmlns:a16="http://schemas.microsoft.com/office/drawing/2014/main" id="{9459EB56-C391-4F61-BB41-D41DD87BF4B6}"/>
                  </a:ext>
                </a:extLst>
              </p:cNvPr>
              <p:cNvSpPr/>
              <p:nvPr/>
            </p:nvSpPr>
            <p:spPr>
              <a:xfrm>
                <a:off x="2658050" y="2149800"/>
                <a:ext cx="65825" cy="32175"/>
              </a:xfrm>
              <a:custGeom>
                <a:avLst/>
                <a:gdLst/>
                <a:ahLst/>
                <a:cxnLst/>
                <a:rect l="l" t="t" r="r" b="b"/>
                <a:pathLst>
                  <a:path w="2633" h="1287" extrusionOk="0">
                    <a:moveTo>
                      <a:pt x="1" y="0"/>
                    </a:moveTo>
                    <a:cubicBezTo>
                      <a:pt x="906" y="417"/>
                      <a:pt x="1727" y="786"/>
                      <a:pt x="2632" y="1191"/>
                    </a:cubicBezTo>
                    <a:cubicBezTo>
                      <a:pt x="2192" y="1286"/>
                      <a:pt x="251" y="381"/>
                      <a:pt x="1"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0140;p40">
                <a:extLst>
                  <a:ext uri="{FF2B5EF4-FFF2-40B4-BE49-F238E27FC236}">
                    <a16:creationId xmlns:a16="http://schemas.microsoft.com/office/drawing/2014/main" id="{69E8E326-0E6A-43AA-8181-44FC5082DCAC}"/>
                  </a:ext>
                </a:extLst>
              </p:cNvPr>
              <p:cNvSpPr/>
              <p:nvPr/>
            </p:nvSpPr>
            <p:spPr>
              <a:xfrm>
                <a:off x="2752725" y="2198025"/>
                <a:ext cx="77400" cy="28000"/>
              </a:xfrm>
              <a:custGeom>
                <a:avLst/>
                <a:gdLst/>
                <a:ahLst/>
                <a:cxnLst/>
                <a:rect l="l" t="t" r="r" b="b"/>
                <a:pathLst>
                  <a:path w="3096" h="1120" extrusionOk="0">
                    <a:moveTo>
                      <a:pt x="36" y="0"/>
                    </a:moveTo>
                    <a:cubicBezTo>
                      <a:pt x="1048" y="346"/>
                      <a:pt x="2084" y="667"/>
                      <a:pt x="3096" y="1012"/>
                    </a:cubicBezTo>
                    <a:cubicBezTo>
                      <a:pt x="3072" y="1048"/>
                      <a:pt x="3072" y="1084"/>
                      <a:pt x="3060" y="1119"/>
                    </a:cubicBezTo>
                    <a:cubicBezTo>
                      <a:pt x="2000" y="905"/>
                      <a:pt x="1024" y="488"/>
                      <a:pt x="0" y="155"/>
                    </a:cubicBezTo>
                    <a:cubicBezTo>
                      <a:pt x="12" y="96"/>
                      <a:pt x="24" y="48"/>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0141;p40">
                <a:extLst>
                  <a:ext uri="{FF2B5EF4-FFF2-40B4-BE49-F238E27FC236}">
                    <a16:creationId xmlns:a16="http://schemas.microsoft.com/office/drawing/2014/main" id="{8A6AB11B-DD05-4DB6-8596-74210C6D9998}"/>
                  </a:ext>
                </a:extLst>
              </p:cNvPr>
              <p:cNvSpPr/>
              <p:nvPr/>
            </p:nvSpPr>
            <p:spPr>
              <a:xfrm>
                <a:off x="2856000" y="2194750"/>
                <a:ext cx="70275" cy="27400"/>
              </a:xfrm>
              <a:custGeom>
                <a:avLst/>
                <a:gdLst/>
                <a:ahLst/>
                <a:cxnLst/>
                <a:rect l="l" t="t" r="r" b="b"/>
                <a:pathLst>
                  <a:path w="2811" h="1096" extrusionOk="0">
                    <a:moveTo>
                      <a:pt x="2787" y="1096"/>
                    </a:moveTo>
                    <a:cubicBezTo>
                      <a:pt x="1798" y="905"/>
                      <a:pt x="893" y="548"/>
                      <a:pt x="0" y="119"/>
                    </a:cubicBezTo>
                    <a:cubicBezTo>
                      <a:pt x="12" y="72"/>
                      <a:pt x="36" y="48"/>
                      <a:pt x="48" y="0"/>
                    </a:cubicBezTo>
                    <a:cubicBezTo>
                      <a:pt x="965" y="322"/>
                      <a:pt x="1894" y="667"/>
                      <a:pt x="2810" y="989"/>
                    </a:cubicBezTo>
                    <a:cubicBezTo>
                      <a:pt x="2798" y="1024"/>
                      <a:pt x="2787" y="1060"/>
                      <a:pt x="2787" y="1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0142;p40">
                <a:extLst>
                  <a:ext uri="{FF2B5EF4-FFF2-40B4-BE49-F238E27FC236}">
                    <a16:creationId xmlns:a16="http://schemas.microsoft.com/office/drawing/2014/main" id="{D714CA22-84CD-4AC9-9B64-6E7AF2077315}"/>
                  </a:ext>
                </a:extLst>
              </p:cNvPr>
              <p:cNvSpPr/>
              <p:nvPr/>
            </p:nvSpPr>
            <p:spPr>
              <a:xfrm>
                <a:off x="3526625" y="1905125"/>
                <a:ext cx="69375" cy="23250"/>
              </a:xfrm>
              <a:custGeom>
                <a:avLst/>
                <a:gdLst/>
                <a:ahLst/>
                <a:cxnLst/>
                <a:rect l="l" t="t" r="r" b="b"/>
                <a:pathLst>
                  <a:path w="2775" h="930" extrusionOk="0">
                    <a:moveTo>
                      <a:pt x="2739" y="929"/>
                    </a:moveTo>
                    <a:cubicBezTo>
                      <a:pt x="1822" y="679"/>
                      <a:pt x="905" y="417"/>
                      <a:pt x="0" y="167"/>
                    </a:cubicBezTo>
                    <a:cubicBezTo>
                      <a:pt x="12" y="108"/>
                      <a:pt x="24" y="48"/>
                      <a:pt x="36" y="1"/>
                    </a:cubicBezTo>
                    <a:cubicBezTo>
                      <a:pt x="953" y="251"/>
                      <a:pt x="1870" y="513"/>
                      <a:pt x="2774" y="763"/>
                    </a:cubicBezTo>
                    <a:cubicBezTo>
                      <a:pt x="2751" y="810"/>
                      <a:pt x="2751" y="870"/>
                      <a:pt x="2739" y="92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0143;p40">
                <a:extLst>
                  <a:ext uri="{FF2B5EF4-FFF2-40B4-BE49-F238E27FC236}">
                    <a16:creationId xmlns:a16="http://schemas.microsoft.com/office/drawing/2014/main" id="{90D2A8FD-E4E1-495F-8C07-42677B5A5A62}"/>
                  </a:ext>
                </a:extLst>
              </p:cNvPr>
              <p:cNvSpPr/>
              <p:nvPr/>
            </p:nvSpPr>
            <p:spPr>
              <a:xfrm>
                <a:off x="2371125" y="1989950"/>
                <a:ext cx="72650" cy="31875"/>
              </a:xfrm>
              <a:custGeom>
                <a:avLst/>
                <a:gdLst/>
                <a:ahLst/>
                <a:cxnLst/>
                <a:rect l="l" t="t" r="r" b="b"/>
                <a:pathLst>
                  <a:path w="2906" h="1275" extrusionOk="0">
                    <a:moveTo>
                      <a:pt x="2846" y="1275"/>
                    </a:moveTo>
                    <a:cubicBezTo>
                      <a:pt x="1893" y="894"/>
                      <a:pt x="953" y="513"/>
                      <a:pt x="0" y="144"/>
                    </a:cubicBezTo>
                    <a:lnTo>
                      <a:pt x="48" y="1"/>
                    </a:lnTo>
                    <a:cubicBezTo>
                      <a:pt x="1000" y="382"/>
                      <a:pt x="1953" y="751"/>
                      <a:pt x="2905" y="1108"/>
                    </a:cubicBezTo>
                    <a:cubicBezTo>
                      <a:pt x="2882" y="1168"/>
                      <a:pt x="2858" y="1203"/>
                      <a:pt x="2846" y="127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0144;p40">
                <a:extLst>
                  <a:ext uri="{FF2B5EF4-FFF2-40B4-BE49-F238E27FC236}">
                    <a16:creationId xmlns:a16="http://schemas.microsoft.com/office/drawing/2014/main" id="{4817766E-1BE6-4D64-AECF-C4B540827EBE}"/>
                  </a:ext>
                </a:extLst>
              </p:cNvPr>
              <p:cNvSpPr/>
              <p:nvPr/>
            </p:nvSpPr>
            <p:spPr>
              <a:xfrm>
                <a:off x="2407425" y="1990250"/>
                <a:ext cx="74750" cy="28300"/>
              </a:xfrm>
              <a:custGeom>
                <a:avLst/>
                <a:gdLst/>
                <a:ahLst/>
                <a:cxnLst/>
                <a:rect l="l" t="t" r="r" b="b"/>
                <a:pathLst>
                  <a:path w="2990" h="1132" extrusionOk="0">
                    <a:moveTo>
                      <a:pt x="25" y="1"/>
                    </a:moveTo>
                    <a:cubicBezTo>
                      <a:pt x="1013" y="334"/>
                      <a:pt x="1989" y="679"/>
                      <a:pt x="2989" y="1001"/>
                    </a:cubicBezTo>
                    <a:lnTo>
                      <a:pt x="2942" y="1132"/>
                    </a:lnTo>
                    <a:cubicBezTo>
                      <a:pt x="1941" y="858"/>
                      <a:pt x="977" y="477"/>
                      <a:pt x="1" y="155"/>
                    </a:cubicBezTo>
                    <a:cubicBezTo>
                      <a:pt x="13" y="108"/>
                      <a:pt x="13" y="48"/>
                      <a:pt x="25"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0145;p40">
                <a:extLst>
                  <a:ext uri="{FF2B5EF4-FFF2-40B4-BE49-F238E27FC236}">
                    <a16:creationId xmlns:a16="http://schemas.microsoft.com/office/drawing/2014/main" id="{D8F6E1CB-62DF-4F3B-8F4C-943F16B062C0}"/>
                  </a:ext>
                </a:extLst>
              </p:cNvPr>
              <p:cNvSpPr/>
              <p:nvPr/>
            </p:nvSpPr>
            <p:spPr>
              <a:xfrm>
                <a:off x="2173175" y="2056925"/>
                <a:ext cx="55975" cy="28300"/>
              </a:xfrm>
              <a:custGeom>
                <a:avLst/>
                <a:gdLst/>
                <a:ahLst/>
                <a:cxnLst/>
                <a:rect l="l" t="t" r="r" b="b"/>
                <a:pathLst>
                  <a:path w="2239" h="1132" extrusionOk="0">
                    <a:moveTo>
                      <a:pt x="48" y="1"/>
                    </a:moveTo>
                    <a:cubicBezTo>
                      <a:pt x="774" y="334"/>
                      <a:pt x="1501" y="656"/>
                      <a:pt x="2239" y="977"/>
                    </a:cubicBezTo>
                    <a:cubicBezTo>
                      <a:pt x="2013" y="1132"/>
                      <a:pt x="274" y="382"/>
                      <a:pt x="1" y="108"/>
                    </a:cubicBezTo>
                    <a:cubicBezTo>
                      <a:pt x="24" y="84"/>
                      <a:pt x="36" y="36"/>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0146;p40">
                <a:extLst>
                  <a:ext uri="{FF2B5EF4-FFF2-40B4-BE49-F238E27FC236}">
                    <a16:creationId xmlns:a16="http://schemas.microsoft.com/office/drawing/2014/main" id="{CA737737-88E2-488D-A75D-F0914EBED22D}"/>
                  </a:ext>
                </a:extLst>
              </p:cNvPr>
              <p:cNvSpPr/>
              <p:nvPr/>
            </p:nvSpPr>
            <p:spPr>
              <a:xfrm>
                <a:off x="2470825" y="2085800"/>
                <a:ext cx="58975" cy="29800"/>
              </a:xfrm>
              <a:custGeom>
                <a:avLst/>
                <a:gdLst/>
                <a:ahLst/>
                <a:cxnLst/>
                <a:rect l="l" t="t" r="r" b="b"/>
                <a:pathLst>
                  <a:path w="2359" h="1192" extrusionOk="0">
                    <a:moveTo>
                      <a:pt x="60" y="1"/>
                    </a:moveTo>
                    <a:cubicBezTo>
                      <a:pt x="822" y="334"/>
                      <a:pt x="1584" y="679"/>
                      <a:pt x="2358" y="1025"/>
                    </a:cubicBezTo>
                    <a:cubicBezTo>
                      <a:pt x="2323" y="1084"/>
                      <a:pt x="2311" y="1144"/>
                      <a:pt x="2287" y="1191"/>
                    </a:cubicBezTo>
                    <a:cubicBezTo>
                      <a:pt x="1525" y="846"/>
                      <a:pt x="763" y="489"/>
                      <a:pt x="1" y="143"/>
                    </a:cubicBezTo>
                    <a:cubicBezTo>
                      <a:pt x="25" y="96"/>
                      <a:pt x="37" y="60"/>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0147;p40">
                <a:extLst>
                  <a:ext uri="{FF2B5EF4-FFF2-40B4-BE49-F238E27FC236}">
                    <a16:creationId xmlns:a16="http://schemas.microsoft.com/office/drawing/2014/main" id="{61353F68-3514-4E5B-AEF3-0729C6D7760D}"/>
                  </a:ext>
                </a:extLst>
              </p:cNvPr>
              <p:cNvSpPr/>
              <p:nvPr/>
            </p:nvSpPr>
            <p:spPr>
              <a:xfrm>
                <a:off x="2635425" y="2081925"/>
                <a:ext cx="71475" cy="36350"/>
              </a:xfrm>
              <a:custGeom>
                <a:avLst/>
                <a:gdLst/>
                <a:ahLst/>
                <a:cxnLst/>
                <a:rect l="l" t="t" r="r" b="b"/>
                <a:pathLst>
                  <a:path w="2859" h="1454" extrusionOk="0">
                    <a:moveTo>
                      <a:pt x="60" y="1"/>
                    </a:moveTo>
                    <a:cubicBezTo>
                      <a:pt x="1001" y="453"/>
                      <a:pt x="1918" y="882"/>
                      <a:pt x="2858" y="1322"/>
                    </a:cubicBezTo>
                    <a:cubicBezTo>
                      <a:pt x="2847" y="1370"/>
                      <a:pt x="2811" y="1418"/>
                      <a:pt x="2799" y="1453"/>
                    </a:cubicBezTo>
                    <a:cubicBezTo>
                      <a:pt x="1858" y="1013"/>
                      <a:pt x="942" y="584"/>
                      <a:pt x="1" y="132"/>
                    </a:cubicBezTo>
                    <a:cubicBezTo>
                      <a:pt x="13" y="108"/>
                      <a:pt x="49"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0148;p40">
                <a:extLst>
                  <a:ext uri="{FF2B5EF4-FFF2-40B4-BE49-F238E27FC236}">
                    <a16:creationId xmlns:a16="http://schemas.microsoft.com/office/drawing/2014/main" id="{DC3B788F-1539-4CB1-9AD1-4D2CA3E246BA}"/>
                  </a:ext>
                </a:extLst>
              </p:cNvPr>
              <p:cNvSpPr/>
              <p:nvPr/>
            </p:nvSpPr>
            <p:spPr>
              <a:xfrm>
                <a:off x="3227775" y="1875650"/>
                <a:ext cx="66100" cy="21750"/>
              </a:xfrm>
              <a:custGeom>
                <a:avLst/>
                <a:gdLst/>
                <a:ahLst/>
                <a:cxnLst/>
                <a:rect l="l" t="t" r="r" b="b"/>
                <a:pathLst>
                  <a:path w="2644" h="870" extrusionOk="0">
                    <a:moveTo>
                      <a:pt x="2608" y="870"/>
                    </a:moveTo>
                    <a:cubicBezTo>
                      <a:pt x="1739" y="632"/>
                      <a:pt x="858" y="394"/>
                      <a:pt x="0" y="156"/>
                    </a:cubicBezTo>
                    <a:cubicBezTo>
                      <a:pt x="12" y="96"/>
                      <a:pt x="24" y="48"/>
                      <a:pt x="48" y="1"/>
                    </a:cubicBezTo>
                    <a:cubicBezTo>
                      <a:pt x="905" y="251"/>
                      <a:pt x="1786" y="477"/>
                      <a:pt x="2644" y="715"/>
                    </a:cubicBezTo>
                    <a:cubicBezTo>
                      <a:pt x="2644" y="763"/>
                      <a:pt x="2632" y="822"/>
                      <a:pt x="2608" y="8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0149;p40">
                <a:extLst>
                  <a:ext uri="{FF2B5EF4-FFF2-40B4-BE49-F238E27FC236}">
                    <a16:creationId xmlns:a16="http://schemas.microsoft.com/office/drawing/2014/main" id="{F1443AFE-E9BF-4D7D-90AF-D1EE1D2E2D3E}"/>
                  </a:ext>
                </a:extLst>
              </p:cNvPr>
              <p:cNvSpPr/>
              <p:nvPr/>
            </p:nvSpPr>
            <p:spPr>
              <a:xfrm>
                <a:off x="2666400" y="2072700"/>
                <a:ext cx="69975" cy="36950"/>
              </a:xfrm>
              <a:custGeom>
                <a:avLst/>
                <a:gdLst/>
                <a:ahLst/>
                <a:cxnLst/>
                <a:rect l="l" t="t" r="r" b="b"/>
                <a:pathLst>
                  <a:path w="2799" h="1478" extrusionOk="0">
                    <a:moveTo>
                      <a:pt x="60" y="1"/>
                    </a:moveTo>
                    <a:cubicBezTo>
                      <a:pt x="965" y="441"/>
                      <a:pt x="1881" y="906"/>
                      <a:pt x="2798" y="1358"/>
                    </a:cubicBezTo>
                    <a:cubicBezTo>
                      <a:pt x="2774" y="1394"/>
                      <a:pt x="2751" y="1429"/>
                      <a:pt x="2739" y="1477"/>
                    </a:cubicBezTo>
                    <a:cubicBezTo>
                      <a:pt x="1810" y="1025"/>
                      <a:pt x="905" y="584"/>
                      <a:pt x="0" y="132"/>
                    </a:cubicBezTo>
                    <a:cubicBezTo>
                      <a:pt x="12" y="84"/>
                      <a:pt x="24"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0150;p40">
                <a:extLst>
                  <a:ext uri="{FF2B5EF4-FFF2-40B4-BE49-F238E27FC236}">
                    <a16:creationId xmlns:a16="http://schemas.microsoft.com/office/drawing/2014/main" id="{169046B2-555F-4535-B6A3-9D421D202A89}"/>
                  </a:ext>
                </a:extLst>
              </p:cNvPr>
              <p:cNvSpPr/>
              <p:nvPr/>
            </p:nvSpPr>
            <p:spPr>
              <a:xfrm>
                <a:off x="2676225" y="1981925"/>
                <a:ext cx="59550" cy="33050"/>
              </a:xfrm>
              <a:custGeom>
                <a:avLst/>
                <a:gdLst/>
                <a:ahLst/>
                <a:cxnLst/>
                <a:rect l="l" t="t" r="r" b="b"/>
                <a:pathLst>
                  <a:path w="2382" h="1322" extrusionOk="0">
                    <a:moveTo>
                      <a:pt x="2310" y="1322"/>
                    </a:moveTo>
                    <a:cubicBezTo>
                      <a:pt x="1536" y="917"/>
                      <a:pt x="774" y="536"/>
                      <a:pt x="0" y="131"/>
                    </a:cubicBezTo>
                    <a:cubicBezTo>
                      <a:pt x="36" y="84"/>
                      <a:pt x="48" y="36"/>
                      <a:pt x="83" y="0"/>
                    </a:cubicBezTo>
                    <a:cubicBezTo>
                      <a:pt x="857" y="381"/>
                      <a:pt x="1631" y="786"/>
                      <a:pt x="2381" y="1179"/>
                    </a:cubicBezTo>
                    <a:cubicBezTo>
                      <a:pt x="2369" y="1215"/>
                      <a:pt x="2346" y="1274"/>
                      <a:pt x="2310" y="132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0151;p40">
                <a:extLst>
                  <a:ext uri="{FF2B5EF4-FFF2-40B4-BE49-F238E27FC236}">
                    <a16:creationId xmlns:a16="http://schemas.microsoft.com/office/drawing/2014/main" id="{B8C5477C-2239-495B-8BFB-EF43396D5846}"/>
                  </a:ext>
                </a:extLst>
              </p:cNvPr>
              <p:cNvSpPr/>
              <p:nvPr/>
            </p:nvSpPr>
            <p:spPr>
              <a:xfrm>
                <a:off x="3455475" y="1946200"/>
                <a:ext cx="62825" cy="17000"/>
              </a:xfrm>
              <a:custGeom>
                <a:avLst/>
                <a:gdLst/>
                <a:ahLst/>
                <a:cxnLst/>
                <a:rect l="l" t="t" r="r" b="b"/>
                <a:pathLst>
                  <a:path w="2513" h="680" extrusionOk="0">
                    <a:moveTo>
                      <a:pt x="2489" y="679"/>
                    </a:moveTo>
                    <a:cubicBezTo>
                      <a:pt x="1632" y="608"/>
                      <a:pt x="822" y="382"/>
                      <a:pt x="1" y="132"/>
                    </a:cubicBezTo>
                    <a:cubicBezTo>
                      <a:pt x="13" y="84"/>
                      <a:pt x="13" y="48"/>
                      <a:pt x="24" y="1"/>
                    </a:cubicBezTo>
                    <a:cubicBezTo>
                      <a:pt x="846" y="191"/>
                      <a:pt x="1679" y="370"/>
                      <a:pt x="2501" y="560"/>
                    </a:cubicBezTo>
                    <a:cubicBezTo>
                      <a:pt x="2513" y="608"/>
                      <a:pt x="2501" y="644"/>
                      <a:pt x="2489" y="6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152;p40">
                <a:extLst>
                  <a:ext uri="{FF2B5EF4-FFF2-40B4-BE49-F238E27FC236}">
                    <a16:creationId xmlns:a16="http://schemas.microsoft.com/office/drawing/2014/main" id="{661A76F1-34DF-4BBF-B257-6D0915E6B898}"/>
                  </a:ext>
                </a:extLst>
              </p:cNvPr>
              <p:cNvSpPr/>
              <p:nvPr/>
            </p:nvSpPr>
            <p:spPr>
              <a:xfrm>
                <a:off x="2902425" y="2012575"/>
                <a:ext cx="63725" cy="29500"/>
              </a:xfrm>
              <a:custGeom>
                <a:avLst/>
                <a:gdLst/>
                <a:ahLst/>
                <a:cxnLst/>
                <a:rect l="l" t="t" r="r" b="b"/>
                <a:pathLst>
                  <a:path w="2549" h="1180" extrusionOk="0">
                    <a:moveTo>
                      <a:pt x="37" y="1"/>
                    </a:moveTo>
                    <a:cubicBezTo>
                      <a:pt x="870" y="358"/>
                      <a:pt x="1703" y="727"/>
                      <a:pt x="2549" y="1060"/>
                    </a:cubicBezTo>
                    <a:cubicBezTo>
                      <a:pt x="2346" y="1179"/>
                      <a:pt x="513" y="489"/>
                      <a:pt x="1" y="108"/>
                    </a:cubicBezTo>
                    <a:cubicBezTo>
                      <a:pt x="1" y="84"/>
                      <a:pt x="25" y="36"/>
                      <a:pt x="37"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153;p40">
                <a:extLst>
                  <a:ext uri="{FF2B5EF4-FFF2-40B4-BE49-F238E27FC236}">
                    <a16:creationId xmlns:a16="http://schemas.microsoft.com/office/drawing/2014/main" id="{E360D320-8C74-456E-A64E-BE2D4E1D7125}"/>
                  </a:ext>
                </a:extLst>
              </p:cNvPr>
              <p:cNvSpPr/>
              <p:nvPr/>
            </p:nvSpPr>
            <p:spPr>
              <a:xfrm>
                <a:off x="3663250" y="1973000"/>
                <a:ext cx="48825" cy="27100"/>
              </a:xfrm>
              <a:custGeom>
                <a:avLst/>
                <a:gdLst/>
                <a:ahLst/>
                <a:cxnLst/>
                <a:rect l="l" t="t" r="r" b="b"/>
                <a:pathLst>
                  <a:path w="1953" h="1084" extrusionOk="0">
                    <a:moveTo>
                      <a:pt x="1893" y="1084"/>
                    </a:moveTo>
                    <a:cubicBezTo>
                      <a:pt x="1286" y="774"/>
                      <a:pt x="679" y="476"/>
                      <a:pt x="0" y="131"/>
                    </a:cubicBezTo>
                    <a:cubicBezTo>
                      <a:pt x="250" y="0"/>
                      <a:pt x="1679" y="667"/>
                      <a:pt x="1953" y="953"/>
                    </a:cubicBezTo>
                    <a:cubicBezTo>
                      <a:pt x="1941" y="988"/>
                      <a:pt x="1917" y="1036"/>
                      <a:pt x="1893" y="10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0154;p40">
                <a:extLst>
                  <a:ext uri="{FF2B5EF4-FFF2-40B4-BE49-F238E27FC236}">
                    <a16:creationId xmlns:a16="http://schemas.microsoft.com/office/drawing/2014/main" id="{A46279FB-7393-4668-A015-6621144BF097}"/>
                  </a:ext>
                </a:extLst>
              </p:cNvPr>
              <p:cNvSpPr/>
              <p:nvPr/>
            </p:nvSpPr>
            <p:spPr>
              <a:xfrm>
                <a:off x="3208425" y="1822675"/>
                <a:ext cx="64025" cy="29500"/>
              </a:xfrm>
              <a:custGeom>
                <a:avLst/>
                <a:gdLst/>
                <a:ahLst/>
                <a:cxnLst/>
                <a:rect l="l" t="t" r="r" b="b"/>
                <a:pathLst>
                  <a:path w="2561" h="1180" extrusionOk="0">
                    <a:moveTo>
                      <a:pt x="2501" y="1179"/>
                    </a:moveTo>
                    <a:lnTo>
                      <a:pt x="0" y="143"/>
                    </a:lnTo>
                    <a:cubicBezTo>
                      <a:pt x="12" y="108"/>
                      <a:pt x="48" y="48"/>
                      <a:pt x="60" y="1"/>
                    </a:cubicBezTo>
                    <a:cubicBezTo>
                      <a:pt x="893" y="346"/>
                      <a:pt x="1727" y="679"/>
                      <a:pt x="2560" y="1036"/>
                    </a:cubicBezTo>
                    <a:cubicBezTo>
                      <a:pt x="2548" y="1084"/>
                      <a:pt x="2513" y="1132"/>
                      <a:pt x="2501" y="11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0155;p40">
                <a:extLst>
                  <a:ext uri="{FF2B5EF4-FFF2-40B4-BE49-F238E27FC236}">
                    <a16:creationId xmlns:a16="http://schemas.microsoft.com/office/drawing/2014/main" id="{B394EEAA-DA33-4F5C-953E-F1E0A55DF421}"/>
                  </a:ext>
                </a:extLst>
              </p:cNvPr>
              <p:cNvSpPr/>
              <p:nvPr/>
            </p:nvSpPr>
            <p:spPr>
              <a:xfrm>
                <a:off x="2375575" y="2026575"/>
                <a:ext cx="90525" cy="35450"/>
              </a:xfrm>
              <a:custGeom>
                <a:avLst/>
                <a:gdLst/>
                <a:ahLst/>
                <a:cxnLst/>
                <a:rect l="l" t="t" r="r" b="b"/>
                <a:pathLst>
                  <a:path w="3621" h="1418" extrusionOk="0">
                    <a:moveTo>
                      <a:pt x="3596" y="1417"/>
                    </a:moveTo>
                    <a:cubicBezTo>
                      <a:pt x="2406" y="965"/>
                      <a:pt x="1191" y="536"/>
                      <a:pt x="1" y="84"/>
                    </a:cubicBezTo>
                    <a:cubicBezTo>
                      <a:pt x="25" y="60"/>
                      <a:pt x="37" y="24"/>
                      <a:pt x="37" y="0"/>
                    </a:cubicBezTo>
                    <a:cubicBezTo>
                      <a:pt x="1227" y="429"/>
                      <a:pt x="2430" y="858"/>
                      <a:pt x="3620" y="1310"/>
                    </a:cubicBezTo>
                    <a:cubicBezTo>
                      <a:pt x="3608" y="1322"/>
                      <a:pt x="3596" y="1369"/>
                      <a:pt x="3596" y="141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156;p40">
                <a:extLst>
                  <a:ext uri="{FF2B5EF4-FFF2-40B4-BE49-F238E27FC236}">
                    <a16:creationId xmlns:a16="http://schemas.microsoft.com/office/drawing/2014/main" id="{E0ADB52F-2E97-4698-BBCA-5CC4B5160062}"/>
                  </a:ext>
                </a:extLst>
              </p:cNvPr>
              <p:cNvSpPr/>
              <p:nvPr/>
            </p:nvSpPr>
            <p:spPr>
              <a:xfrm>
                <a:off x="3609075" y="1946500"/>
                <a:ext cx="47650" cy="25025"/>
              </a:xfrm>
              <a:custGeom>
                <a:avLst/>
                <a:gdLst/>
                <a:ahLst/>
                <a:cxnLst/>
                <a:rect l="l" t="t" r="r" b="b"/>
                <a:pathLst>
                  <a:path w="1906" h="1001" extrusionOk="0">
                    <a:moveTo>
                      <a:pt x="1905" y="882"/>
                    </a:moveTo>
                    <a:cubicBezTo>
                      <a:pt x="1548" y="1001"/>
                      <a:pt x="84" y="346"/>
                      <a:pt x="0" y="1"/>
                    </a:cubicBezTo>
                    <a:cubicBezTo>
                      <a:pt x="643" y="298"/>
                      <a:pt x="1262" y="596"/>
                      <a:pt x="1905" y="88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0157;p40">
                <a:extLst>
                  <a:ext uri="{FF2B5EF4-FFF2-40B4-BE49-F238E27FC236}">
                    <a16:creationId xmlns:a16="http://schemas.microsoft.com/office/drawing/2014/main" id="{38395AE6-3C31-43D5-8E18-4E1DA2C8968E}"/>
                  </a:ext>
                </a:extLst>
              </p:cNvPr>
              <p:cNvSpPr/>
              <p:nvPr/>
            </p:nvSpPr>
            <p:spPr>
              <a:xfrm>
                <a:off x="3205450" y="1842325"/>
                <a:ext cx="59250" cy="26800"/>
              </a:xfrm>
              <a:custGeom>
                <a:avLst/>
                <a:gdLst/>
                <a:ahLst/>
                <a:cxnLst/>
                <a:rect l="l" t="t" r="r" b="b"/>
                <a:pathLst>
                  <a:path w="2370" h="1072" extrusionOk="0">
                    <a:moveTo>
                      <a:pt x="72" y="0"/>
                    </a:moveTo>
                    <a:cubicBezTo>
                      <a:pt x="834" y="310"/>
                      <a:pt x="1608" y="631"/>
                      <a:pt x="2370" y="929"/>
                    </a:cubicBezTo>
                    <a:cubicBezTo>
                      <a:pt x="2346" y="965"/>
                      <a:pt x="2322" y="1024"/>
                      <a:pt x="2310" y="1072"/>
                    </a:cubicBezTo>
                    <a:cubicBezTo>
                      <a:pt x="1536" y="774"/>
                      <a:pt x="774" y="465"/>
                      <a:pt x="0" y="167"/>
                    </a:cubicBezTo>
                    <a:cubicBezTo>
                      <a:pt x="24" y="107"/>
                      <a:pt x="60" y="48"/>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158;p40">
                <a:extLst>
                  <a:ext uri="{FF2B5EF4-FFF2-40B4-BE49-F238E27FC236}">
                    <a16:creationId xmlns:a16="http://schemas.microsoft.com/office/drawing/2014/main" id="{ED06128D-6596-4B99-9270-275F3792567F}"/>
                  </a:ext>
                </a:extLst>
              </p:cNvPr>
              <p:cNvSpPr/>
              <p:nvPr/>
            </p:nvSpPr>
            <p:spPr>
              <a:xfrm>
                <a:off x="2864925" y="2173900"/>
                <a:ext cx="75625" cy="33375"/>
              </a:xfrm>
              <a:custGeom>
                <a:avLst/>
                <a:gdLst/>
                <a:ahLst/>
                <a:cxnLst/>
                <a:rect l="l" t="t" r="r" b="b"/>
                <a:pathLst>
                  <a:path w="3025" h="1335" extrusionOk="0">
                    <a:moveTo>
                      <a:pt x="2977" y="1334"/>
                    </a:moveTo>
                    <a:cubicBezTo>
                      <a:pt x="1977" y="941"/>
                      <a:pt x="1001" y="525"/>
                      <a:pt x="1" y="120"/>
                    </a:cubicBezTo>
                    <a:cubicBezTo>
                      <a:pt x="13" y="72"/>
                      <a:pt x="36" y="48"/>
                      <a:pt x="48" y="1"/>
                    </a:cubicBezTo>
                    <a:cubicBezTo>
                      <a:pt x="1048" y="406"/>
                      <a:pt x="2025" y="822"/>
                      <a:pt x="3025" y="1215"/>
                    </a:cubicBezTo>
                    <a:cubicBezTo>
                      <a:pt x="3013" y="1263"/>
                      <a:pt x="2989" y="1299"/>
                      <a:pt x="2977" y="133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0159;p40">
                <a:extLst>
                  <a:ext uri="{FF2B5EF4-FFF2-40B4-BE49-F238E27FC236}">
                    <a16:creationId xmlns:a16="http://schemas.microsoft.com/office/drawing/2014/main" id="{DED822BF-F479-4EF3-9E40-4DB1C55E98E4}"/>
                  </a:ext>
                </a:extLst>
              </p:cNvPr>
              <p:cNvSpPr/>
              <p:nvPr/>
            </p:nvSpPr>
            <p:spPr>
              <a:xfrm>
                <a:off x="2260675" y="2088175"/>
                <a:ext cx="71475" cy="32775"/>
              </a:xfrm>
              <a:custGeom>
                <a:avLst/>
                <a:gdLst/>
                <a:ahLst/>
                <a:cxnLst/>
                <a:rect l="l" t="t" r="r" b="b"/>
                <a:pathLst>
                  <a:path w="2859" h="1311" extrusionOk="0">
                    <a:moveTo>
                      <a:pt x="49" y="1"/>
                    </a:moveTo>
                    <a:cubicBezTo>
                      <a:pt x="977" y="394"/>
                      <a:pt x="1918" y="799"/>
                      <a:pt x="2858" y="1180"/>
                    </a:cubicBezTo>
                    <a:cubicBezTo>
                      <a:pt x="2847" y="1227"/>
                      <a:pt x="2823" y="1275"/>
                      <a:pt x="2799" y="1311"/>
                    </a:cubicBezTo>
                    <a:cubicBezTo>
                      <a:pt x="1858" y="906"/>
                      <a:pt x="918" y="525"/>
                      <a:pt x="1" y="120"/>
                    </a:cubicBezTo>
                    <a:cubicBezTo>
                      <a:pt x="13" y="84"/>
                      <a:pt x="25" y="48"/>
                      <a:pt x="49"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0160;p40">
                <a:extLst>
                  <a:ext uri="{FF2B5EF4-FFF2-40B4-BE49-F238E27FC236}">
                    <a16:creationId xmlns:a16="http://schemas.microsoft.com/office/drawing/2014/main" id="{8977D158-116F-454D-AC81-D1D6D0B92ADB}"/>
                  </a:ext>
                </a:extLst>
              </p:cNvPr>
              <p:cNvSpPr/>
              <p:nvPr/>
            </p:nvSpPr>
            <p:spPr>
              <a:xfrm>
                <a:off x="2719075" y="2035200"/>
                <a:ext cx="47050" cy="27400"/>
              </a:xfrm>
              <a:custGeom>
                <a:avLst/>
                <a:gdLst/>
                <a:ahLst/>
                <a:cxnLst/>
                <a:rect l="l" t="t" r="r" b="b"/>
                <a:pathLst>
                  <a:path w="1882" h="1096" extrusionOk="0">
                    <a:moveTo>
                      <a:pt x="1822" y="1096"/>
                    </a:moveTo>
                    <a:cubicBezTo>
                      <a:pt x="1203" y="774"/>
                      <a:pt x="608" y="429"/>
                      <a:pt x="1" y="96"/>
                    </a:cubicBezTo>
                    <a:cubicBezTo>
                      <a:pt x="251" y="1"/>
                      <a:pt x="1679" y="739"/>
                      <a:pt x="1882" y="1013"/>
                    </a:cubicBezTo>
                    <a:cubicBezTo>
                      <a:pt x="1858" y="1024"/>
                      <a:pt x="1834" y="1072"/>
                      <a:pt x="1822" y="1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0161;p40">
                <a:extLst>
                  <a:ext uri="{FF2B5EF4-FFF2-40B4-BE49-F238E27FC236}">
                    <a16:creationId xmlns:a16="http://schemas.microsoft.com/office/drawing/2014/main" id="{E27B615A-19CD-476D-BDCC-F0AF3A649B43}"/>
                  </a:ext>
                </a:extLst>
              </p:cNvPr>
              <p:cNvSpPr/>
              <p:nvPr/>
            </p:nvSpPr>
            <p:spPr>
              <a:xfrm>
                <a:off x="2800625" y="2256950"/>
                <a:ext cx="62550" cy="23850"/>
              </a:xfrm>
              <a:custGeom>
                <a:avLst/>
                <a:gdLst/>
                <a:ahLst/>
                <a:cxnLst/>
                <a:rect l="l" t="t" r="r" b="b"/>
                <a:pathLst>
                  <a:path w="2502" h="954" extrusionOk="0">
                    <a:moveTo>
                      <a:pt x="49" y="1"/>
                    </a:moveTo>
                    <a:lnTo>
                      <a:pt x="2501" y="846"/>
                    </a:lnTo>
                    <a:cubicBezTo>
                      <a:pt x="2489" y="870"/>
                      <a:pt x="2466" y="917"/>
                      <a:pt x="2466" y="953"/>
                    </a:cubicBezTo>
                    <a:cubicBezTo>
                      <a:pt x="1620" y="727"/>
                      <a:pt x="822" y="429"/>
                      <a:pt x="1" y="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0162;p40">
                <a:extLst>
                  <a:ext uri="{FF2B5EF4-FFF2-40B4-BE49-F238E27FC236}">
                    <a16:creationId xmlns:a16="http://schemas.microsoft.com/office/drawing/2014/main" id="{74939AEB-7C5E-481A-9E40-8173C5F30342}"/>
                  </a:ext>
                </a:extLst>
              </p:cNvPr>
              <p:cNvSpPr/>
              <p:nvPr/>
            </p:nvSpPr>
            <p:spPr>
              <a:xfrm>
                <a:off x="2200850" y="2044725"/>
                <a:ext cx="65225" cy="31575"/>
              </a:xfrm>
              <a:custGeom>
                <a:avLst/>
                <a:gdLst/>
                <a:ahLst/>
                <a:cxnLst/>
                <a:rect l="l" t="t" r="r" b="b"/>
                <a:pathLst>
                  <a:path w="2609" h="1263" extrusionOk="0">
                    <a:moveTo>
                      <a:pt x="2549" y="1263"/>
                    </a:moveTo>
                    <a:cubicBezTo>
                      <a:pt x="1692" y="882"/>
                      <a:pt x="846" y="501"/>
                      <a:pt x="1" y="120"/>
                    </a:cubicBezTo>
                    <a:cubicBezTo>
                      <a:pt x="13" y="72"/>
                      <a:pt x="25" y="48"/>
                      <a:pt x="37" y="1"/>
                    </a:cubicBezTo>
                    <a:cubicBezTo>
                      <a:pt x="894" y="370"/>
                      <a:pt x="1751" y="751"/>
                      <a:pt x="2608" y="1132"/>
                    </a:cubicBezTo>
                    <a:cubicBezTo>
                      <a:pt x="2584" y="1179"/>
                      <a:pt x="2561" y="1227"/>
                      <a:pt x="2549" y="126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0163;p40">
                <a:extLst>
                  <a:ext uri="{FF2B5EF4-FFF2-40B4-BE49-F238E27FC236}">
                    <a16:creationId xmlns:a16="http://schemas.microsoft.com/office/drawing/2014/main" id="{2F4671A3-E82C-4ED3-8AF6-26C1520F65BE}"/>
                  </a:ext>
                </a:extLst>
              </p:cNvPr>
              <p:cNvSpPr/>
              <p:nvPr/>
            </p:nvSpPr>
            <p:spPr>
              <a:xfrm>
                <a:off x="3056625" y="2180450"/>
                <a:ext cx="53300" cy="26225"/>
              </a:xfrm>
              <a:custGeom>
                <a:avLst/>
                <a:gdLst/>
                <a:ahLst/>
                <a:cxnLst/>
                <a:rect l="l" t="t" r="r" b="b"/>
                <a:pathLst>
                  <a:path w="2132" h="1049" extrusionOk="0">
                    <a:moveTo>
                      <a:pt x="0" y="1"/>
                    </a:moveTo>
                    <a:cubicBezTo>
                      <a:pt x="703" y="334"/>
                      <a:pt x="1393" y="644"/>
                      <a:pt x="2132" y="989"/>
                    </a:cubicBezTo>
                    <a:cubicBezTo>
                      <a:pt x="1727" y="1049"/>
                      <a:pt x="238" y="382"/>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0164;p40">
                <a:extLst>
                  <a:ext uri="{FF2B5EF4-FFF2-40B4-BE49-F238E27FC236}">
                    <a16:creationId xmlns:a16="http://schemas.microsoft.com/office/drawing/2014/main" id="{8EF4985B-8CA9-4165-85EF-469ADE283333}"/>
                  </a:ext>
                </a:extLst>
              </p:cNvPr>
              <p:cNvSpPr/>
              <p:nvPr/>
            </p:nvSpPr>
            <p:spPr>
              <a:xfrm>
                <a:off x="2964050" y="2153675"/>
                <a:ext cx="67000" cy="33650"/>
              </a:xfrm>
              <a:custGeom>
                <a:avLst/>
                <a:gdLst/>
                <a:ahLst/>
                <a:cxnLst/>
                <a:rect l="l" t="t" r="r" b="b"/>
                <a:pathLst>
                  <a:path w="2680" h="1346" extrusionOk="0">
                    <a:moveTo>
                      <a:pt x="72" y="0"/>
                    </a:moveTo>
                    <a:cubicBezTo>
                      <a:pt x="929" y="405"/>
                      <a:pt x="1810" y="822"/>
                      <a:pt x="2679" y="1227"/>
                    </a:cubicBezTo>
                    <a:cubicBezTo>
                      <a:pt x="2656" y="1274"/>
                      <a:pt x="2644" y="1298"/>
                      <a:pt x="2620" y="1346"/>
                    </a:cubicBezTo>
                    <a:cubicBezTo>
                      <a:pt x="1739" y="941"/>
                      <a:pt x="870" y="536"/>
                      <a:pt x="0" y="143"/>
                    </a:cubicBezTo>
                    <a:cubicBezTo>
                      <a:pt x="24" y="84"/>
                      <a:pt x="36" y="36"/>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0165;p40">
                <a:extLst>
                  <a:ext uri="{FF2B5EF4-FFF2-40B4-BE49-F238E27FC236}">
                    <a16:creationId xmlns:a16="http://schemas.microsoft.com/office/drawing/2014/main" id="{43B8E8FF-9E4B-4AB3-8769-8B1A232084C1}"/>
                  </a:ext>
                </a:extLst>
              </p:cNvPr>
              <p:cNvSpPr/>
              <p:nvPr/>
            </p:nvSpPr>
            <p:spPr>
              <a:xfrm>
                <a:off x="2523825" y="1951850"/>
                <a:ext cx="36325" cy="19375"/>
              </a:xfrm>
              <a:custGeom>
                <a:avLst/>
                <a:gdLst/>
                <a:ahLst/>
                <a:cxnLst/>
                <a:rect l="l" t="t" r="r" b="b"/>
                <a:pathLst>
                  <a:path w="1453" h="775" extrusionOk="0">
                    <a:moveTo>
                      <a:pt x="1453" y="715"/>
                    </a:moveTo>
                    <a:cubicBezTo>
                      <a:pt x="1334" y="727"/>
                      <a:pt x="1250" y="775"/>
                      <a:pt x="1191" y="739"/>
                    </a:cubicBezTo>
                    <a:cubicBezTo>
                      <a:pt x="822" y="572"/>
                      <a:pt x="464" y="418"/>
                      <a:pt x="83" y="239"/>
                    </a:cubicBezTo>
                    <a:cubicBezTo>
                      <a:pt x="48" y="215"/>
                      <a:pt x="24" y="132"/>
                      <a:pt x="0" y="72"/>
                    </a:cubicBezTo>
                    <a:cubicBezTo>
                      <a:pt x="60" y="48"/>
                      <a:pt x="131" y="1"/>
                      <a:pt x="167" y="13"/>
                    </a:cubicBezTo>
                    <a:cubicBezTo>
                      <a:pt x="548" y="179"/>
                      <a:pt x="941" y="370"/>
                      <a:pt x="1322" y="549"/>
                    </a:cubicBezTo>
                    <a:cubicBezTo>
                      <a:pt x="1357" y="560"/>
                      <a:pt x="1381" y="608"/>
                      <a:pt x="1453" y="71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0166;p40">
                <a:extLst>
                  <a:ext uri="{FF2B5EF4-FFF2-40B4-BE49-F238E27FC236}">
                    <a16:creationId xmlns:a16="http://schemas.microsoft.com/office/drawing/2014/main" id="{6EF14BF8-6E4D-4412-9AEA-F66A5C9C7801}"/>
                  </a:ext>
                </a:extLst>
              </p:cNvPr>
              <p:cNvSpPr/>
              <p:nvPr/>
            </p:nvSpPr>
            <p:spPr>
              <a:xfrm>
                <a:off x="2644375" y="2164075"/>
                <a:ext cx="65800" cy="35450"/>
              </a:xfrm>
              <a:custGeom>
                <a:avLst/>
                <a:gdLst/>
                <a:ahLst/>
                <a:cxnLst/>
                <a:rect l="l" t="t" r="r" b="b"/>
                <a:pathLst>
                  <a:path w="2632" h="1418" extrusionOk="0">
                    <a:moveTo>
                      <a:pt x="60" y="1"/>
                    </a:moveTo>
                    <a:cubicBezTo>
                      <a:pt x="917" y="418"/>
                      <a:pt x="1786" y="858"/>
                      <a:pt x="2631" y="1287"/>
                    </a:cubicBezTo>
                    <a:cubicBezTo>
                      <a:pt x="2620" y="1334"/>
                      <a:pt x="2584" y="1370"/>
                      <a:pt x="2572" y="1418"/>
                    </a:cubicBezTo>
                    <a:cubicBezTo>
                      <a:pt x="1715" y="989"/>
                      <a:pt x="857" y="561"/>
                      <a:pt x="0" y="144"/>
                    </a:cubicBezTo>
                    <a:cubicBezTo>
                      <a:pt x="12" y="96"/>
                      <a:pt x="24" y="49"/>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0167;p40">
                <a:extLst>
                  <a:ext uri="{FF2B5EF4-FFF2-40B4-BE49-F238E27FC236}">
                    <a16:creationId xmlns:a16="http://schemas.microsoft.com/office/drawing/2014/main" id="{209BE7D5-E716-4C50-A064-7314067E4B64}"/>
                  </a:ext>
                </a:extLst>
              </p:cNvPr>
              <p:cNvSpPr/>
              <p:nvPr/>
            </p:nvSpPr>
            <p:spPr>
              <a:xfrm>
                <a:off x="2621150" y="2208425"/>
                <a:ext cx="61650" cy="34575"/>
              </a:xfrm>
              <a:custGeom>
                <a:avLst/>
                <a:gdLst/>
                <a:ahLst/>
                <a:cxnLst/>
                <a:rect l="l" t="t" r="r" b="b"/>
                <a:pathLst>
                  <a:path w="2466" h="1383" extrusionOk="0">
                    <a:moveTo>
                      <a:pt x="60" y="1"/>
                    </a:moveTo>
                    <a:cubicBezTo>
                      <a:pt x="870" y="430"/>
                      <a:pt x="1667" y="870"/>
                      <a:pt x="2465" y="1287"/>
                    </a:cubicBezTo>
                    <a:cubicBezTo>
                      <a:pt x="2441" y="1311"/>
                      <a:pt x="2417" y="1358"/>
                      <a:pt x="2406" y="1382"/>
                    </a:cubicBezTo>
                    <a:cubicBezTo>
                      <a:pt x="1596" y="953"/>
                      <a:pt x="798" y="525"/>
                      <a:pt x="0" y="108"/>
                    </a:cubicBezTo>
                    <a:cubicBezTo>
                      <a:pt x="24" y="72"/>
                      <a:pt x="48" y="49"/>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0168;p40">
                <a:extLst>
                  <a:ext uri="{FF2B5EF4-FFF2-40B4-BE49-F238E27FC236}">
                    <a16:creationId xmlns:a16="http://schemas.microsoft.com/office/drawing/2014/main" id="{8C78D019-288B-4273-B542-9FBA618F0808}"/>
                  </a:ext>
                </a:extLst>
              </p:cNvPr>
              <p:cNvSpPr/>
              <p:nvPr/>
            </p:nvSpPr>
            <p:spPr>
              <a:xfrm>
                <a:off x="2985175" y="2058125"/>
                <a:ext cx="52425" cy="17275"/>
              </a:xfrm>
              <a:custGeom>
                <a:avLst/>
                <a:gdLst/>
                <a:ahLst/>
                <a:cxnLst/>
                <a:rect l="l" t="t" r="r" b="b"/>
                <a:pathLst>
                  <a:path w="2097" h="691" extrusionOk="0">
                    <a:moveTo>
                      <a:pt x="25" y="0"/>
                    </a:moveTo>
                    <a:cubicBezTo>
                      <a:pt x="715" y="191"/>
                      <a:pt x="1418" y="405"/>
                      <a:pt x="2096" y="596"/>
                    </a:cubicBezTo>
                    <a:cubicBezTo>
                      <a:pt x="2096" y="631"/>
                      <a:pt x="2084" y="655"/>
                      <a:pt x="2084" y="691"/>
                    </a:cubicBezTo>
                    <a:cubicBezTo>
                      <a:pt x="1358" y="608"/>
                      <a:pt x="668" y="369"/>
                      <a:pt x="1" y="131"/>
                    </a:cubicBezTo>
                    <a:cubicBezTo>
                      <a:pt x="1" y="72"/>
                      <a:pt x="13" y="36"/>
                      <a:pt x="25"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0169;p40">
                <a:extLst>
                  <a:ext uri="{FF2B5EF4-FFF2-40B4-BE49-F238E27FC236}">
                    <a16:creationId xmlns:a16="http://schemas.microsoft.com/office/drawing/2014/main" id="{90A31A37-83EC-416E-AB89-BCC8F3534E34}"/>
                  </a:ext>
                </a:extLst>
              </p:cNvPr>
              <p:cNvSpPr/>
              <p:nvPr/>
            </p:nvSpPr>
            <p:spPr>
              <a:xfrm>
                <a:off x="2920300" y="2038775"/>
                <a:ext cx="55975" cy="20850"/>
              </a:xfrm>
              <a:custGeom>
                <a:avLst/>
                <a:gdLst/>
                <a:ahLst/>
                <a:cxnLst/>
                <a:rect l="l" t="t" r="r" b="b"/>
                <a:pathLst>
                  <a:path w="2239" h="834" extrusionOk="0">
                    <a:moveTo>
                      <a:pt x="0" y="0"/>
                    </a:moveTo>
                    <a:cubicBezTo>
                      <a:pt x="738" y="250"/>
                      <a:pt x="1465" y="489"/>
                      <a:pt x="2239" y="739"/>
                    </a:cubicBezTo>
                    <a:cubicBezTo>
                      <a:pt x="1870" y="834"/>
                      <a:pt x="405" y="393"/>
                      <a:pt x="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170;p40">
                <a:extLst>
                  <a:ext uri="{FF2B5EF4-FFF2-40B4-BE49-F238E27FC236}">
                    <a16:creationId xmlns:a16="http://schemas.microsoft.com/office/drawing/2014/main" id="{DA3E63D4-84ED-4EBC-BBF7-6A70752C3751}"/>
                  </a:ext>
                </a:extLst>
              </p:cNvPr>
              <p:cNvSpPr/>
              <p:nvPr/>
            </p:nvSpPr>
            <p:spPr>
              <a:xfrm>
                <a:off x="3570675" y="2006025"/>
                <a:ext cx="50325" cy="16400"/>
              </a:xfrm>
              <a:custGeom>
                <a:avLst/>
                <a:gdLst/>
                <a:ahLst/>
                <a:cxnLst/>
                <a:rect l="l" t="t" r="r" b="b"/>
                <a:pathLst>
                  <a:path w="2013" h="656" extrusionOk="0">
                    <a:moveTo>
                      <a:pt x="1989" y="656"/>
                    </a:moveTo>
                    <a:cubicBezTo>
                      <a:pt x="1334" y="489"/>
                      <a:pt x="655" y="334"/>
                      <a:pt x="0" y="156"/>
                    </a:cubicBezTo>
                    <a:cubicBezTo>
                      <a:pt x="24" y="108"/>
                      <a:pt x="36" y="48"/>
                      <a:pt x="48" y="1"/>
                    </a:cubicBezTo>
                    <a:cubicBezTo>
                      <a:pt x="703" y="167"/>
                      <a:pt x="1358" y="346"/>
                      <a:pt x="2013" y="513"/>
                    </a:cubicBezTo>
                    <a:cubicBezTo>
                      <a:pt x="2001" y="548"/>
                      <a:pt x="1989" y="596"/>
                      <a:pt x="1989" y="65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71;p40">
                <a:extLst>
                  <a:ext uri="{FF2B5EF4-FFF2-40B4-BE49-F238E27FC236}">
                    <a16:creationId xmlns:a16="http://schemas.microsoft.com/office/drawing/2014/main" id="{285E1B68-D9A8-4B12-8487-B975582D57C8}"/>
                  </a:ext>
                </a:extLst>
              </p:cNvPr>
              <p:cNvSpPr/>
              <p:nvPr/>
            </p:nvSpPr>
            <p:spPr>
              <a:xfrm>
                <a:off x="2352375" y="1999775"/>
                <a:ext cx="62525" cy="24150"/>
              </a:xfrm>
              <a:custGeom>
                <a:avLst/>
                <a:gdLst/>
                <a:ahLst/>
                <a:cxnLst/>
                <a:rect l="l" t="t" r="r" b="b"/>
                <a:pathLst>
                  <a:path w="2501" h="966" extrusionOk="0">
                    <a:moveTo>
                      <a:pt x="36" y="1"/>
                    </a:moveTo>
                    <a:lnTo>
                      <a:pt x="2500" y="846"/>
                    </a:lnTo>
                    <a:cubicBezTo>
                      <a:pt x="2477" y="894"/>
                      <a:pt x="2465" y="917"/>
                      <a:pt x="2453" y="965"/>
                    </a:cubicBezTo>
                    <a:cubicBezTo>
                      <a:pt x="1631" y="679"/>
                      <a:pt x="810" y="394"/>
                      <a:pt x="0" y="96"/>
                    </a:cubicBezTo>
                    <a:cubicBezTo>
                      <a:pt x="12" y="72"/>
                      <a:pt x="24" y="48"/>
                      <a:pt x="36"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172;p40">
                <a:extLst>
                  <a:ext uri="{FF2B5EF4-FFF2-40B4-BE49-F238E27FC236}">
                    <a16:creationId xmlns:a16="http://schemas.microsoft.com/office/drawing/2014/main" id="{D0EDE226-4C78-4F6E-BFEC-CAA2F25C9B3B}"/>
                  </a:ext>
                </a:extLst>
              </p:cNvPr>
              <p:cNvSpPr/>
              <p:nvPr/>
            </p:nvSpPr>
            <p:spPr>
              <a:xfrm>
                <a:off x="2745875" y="2131050"/>
                <a:ext cx="56275" cy="23825"/>
              </a:xfrm>
              <a:custGeom>
                <a:avLst/>
                <a:gdLst/>
                <a:ahLst/>
                <a:cxnLst/>
                <a:rect l="l" t="t" r="r" b="b"/>
                <a:pathLst>
                  <a:path w="2251" h="953" extrusionOk="0">
                    <a:moveTo>
                      <a:pt x="48" y="0"/>
                    </a:moveTo>
                    <a:cubicBezTo>
                      <a:pt x="774" y="286"/>
                      <a:pt x="1500" y="572"/>
                      <a:pt x="2250" y="846"/>
                    </a:cubicBezTo>
                    <a:cubicBezTo>
                      <a:pt x="2227" y="881"/>
                      <a:pt x="2215" y="929"/>
                      <a:pt x="2203" y="953"/>
                    </a:cubicBezTo>
                    <a:cubicBezTo>
                      <a:pt x="1477" y="679"/>
                      <a:pt x="726" y="405"/>
                      <a:pt x="0" y="131"/>
                    </a:cubicBezTo>
                    <a:cubicBezTo>
                      <a:pt x="0" y="96"/>
                      <a:pt x="12" y="48"/>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173;p40">
                <a:extLst>
                  <a:ext uri="{FF2B5EF4-FFF2-40B4-BE49-F238E27FC236}">
                    <a16:creationId xmlns:a16="http://schemas.microsoft.com/office/drawing/2014/main" id="{8EDF9A4C-5FFE-4964-AB94-222625B03C1B}"/>
                  </a:ext>
                </a:extLst>
              </p:cNvPr>
              <p:cNvSpPr/>
              <p:nvPr/>
            </p:nvSpPr>
            <p:spPr>
              <a:xfrm>
                <a:off x="3034600" y="2136700"/>
                <a:ext cx="58950" cy="23550"/>
              </a:xfrm>
              <a:custGeom>
                <a:avLst/>
                <a:gdLst/>
                <a:ahLst/>
                <a:cxnLst/>
                <a:rect l="l" t="t" r="r" b="b"/>
                <a:pathLst>
                  <a:path w="2358" h="942" extrusionOk="0">
                    <a:moveTo>
                      <a:pt x="48" y="1"/>
                    </a:moveTo>
                    <a:cubicBezTo>
                      <a:pt x="822" y="310"/>
                      <a:pt x="1584" y="620"/>
                      <a:pt x="2358" y="941"/>
                    </a:cubicBezTo>
                    <a:cubicBezTo>
                      <a:pt x="1524" y="798"/>
                      <a:pt x="774" y="429"/>
                      <a:pt x="0" y="108"/>
                    </a:cubicBezTo>
                    <a:cubicBezTo>
                      <a:pt x="12" y="72"/>
                      <a:pt x="36" y="48"/>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174;p40">
                <a:extLst>
                  <a:ext uri="{FF2B5EF4-FFF2-40B4-BE49-F238E27FC236}">
                    <a16:creationId xmlns:a16="http://schemas.microsoft.com/office/drawing/2014/main" id="{2A0065E6-1FE4-410C-A209-A9556FA3A499}"/>
                  </a:ext>
                </a:extLst>
              </p:cNvPr>
              <p:cNvSpPr/>
              <p:nvPr/>
            </p:nvSpPr>
            <p:spPr>
              <a:xfrm>
                <a:off x="3062575" y="1799450"/>
                <a:ext cx="50925" cy="27125"/>
              </a:xfrm>
              <a:custGeom>
                <a:avLst/>
                <a:gdLst/>
                <a:ahLst/>
                <a:cxnLst/>
                <a:rect l="l" t="t" r="r" b="b"/>
                <a:pathLst>
                  <a:path w="2037" h="1085" extrusionOk="0">
                    <a:moveTo>
                      <a:pt x="60" y="1"/>
                    </a:moveTo>
                    <a:cubicBezTo>
                      <a:pt x="715" y="322"/>
                      <a:pt x="1370" y="644"/>
                      <a:pt x="2036" y="953"/>
                    </a:cubicBezTo>
                    <a:cubicBezTo>
                      <a:pt x="2024" y="1001"/>
                      <a:pt x="1989" y="1049"/>
                      <a:pt x="1977" y="1084"/>
                    </a:cubicBezTo>
                    <a:cubicBezTo>
                      <a:pt x="1322" y="775"/>
                      <a:pt x="655" y="465"/>
                      <a:pt x="0" y="156"/>
                    </a:cubicBezTo>
                    <a:cubicBezTo>
                      <a:pt x="12" y="96"/>
                      <a:pt x="48"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175;p40">
                <a:extLst>
                  <a:ext uri="{FF2B5EF4-FFF2-40B4-BE49-F238E27FC236}">
                    <a16:creationId xmlns:a16="http://schemas.microsoft.com/office/drawing/2014/main" id="{7D3F28EB-9F7D-41C7-8DE4-1D96176B6098}"/>
                  </a:ext>
                </a:extLst>
              </p:cNvPr>
              <p:cNvSpPr/>
              <p:nvPr/>
            </p:nvSpPr>
            <p:spPr>
              <a:xfrm>
                <a:off x="3662050" y="1967050"/>
                <a:ext cx="72950" cy="18175"/>
              </a:xfrm>
              <a:custGeom>
                <a:avLst/>
                <a:gdLst/>
                <a:ahLst/>
                <a:cxnLst/>
                <a:rect l="l" t="t" r="r" b="b"/>
                <a:pathLst>
                  <a:path w="2918" h="727" extrusionOk="0">
                    <a:moveTo>
                      <a:pt x="2882" y="726"/>
                    </a:moveTo>
                    <a:cubicBezTo>
                      <a:pt x="1918" y="524"/>
                      <a:pt x="965" y="310"/>
                      <a:pt x="1" y="107"/>
                    </a:cubicBezTo>
                    <a:cubicBezTo>
                      <a:pt x="13" y="71"/>
                      <a:pt x="13" y="24"/>
                      <a:pt x="24" y="0"/>
                    </a:cubicBezTo>
                    <a:cubicBezTo>
                      <a:pt x="989" y="202"/>
                      <a:pt x="1941" y="417"/>
                      <a:pt x="2918" y="619"/>
                    </a:cubicBezTo>
                    <a:cubicBezTo>
                      <a:pt x="2894" y="667"/>
                      <a:pt x="2894" y="703"/>
                      <a:pt x="2882" y="72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176;p40">
                <a:extLst>
                  <a:ext uri="{FF2B5EF4-FFF2-40B4-BE49-F238E27FC236}">
                    <a16:creationId xmlns:a16="http://schemas.microsoft.com/office/drawing/2014/main" id="{9428A351-3AA9-4DA3-BAB8-E46C80FFEC4F}"/>
                  </a:ext>
                </a:extLst>
              </p:cNvPr>
              <p:cNvSpPr/>
              <p:nvPr/>
            </p:nvSpPr>
            <p:spPr>
              <a:xfrm>
                <a:off x="2415175" y="2155750"/>
                <a:ext cx="71750" cy="33075"/>
              </a:xfrm>
              <a:custGeom>
                <a:avLst/>
                <a:gdLst/>
                <a:ahLst/>
                <a:cxnLst/>
                <a:rect l="l" t="t" r="r" b="b"/>
                <a:pathLst>
                  <a:path w="2870" h="1323" extrusionOk="0">
                    <a:moveTo>
                      <a:pt x="24" y="1"/>
                    </a:moveTo>
                    <a:cubicBezTo>
                      <a:pt x="977" y="393"/>
                      <a:pt x="1917" y="810"/>
                      <a:pt x="2870" y="1215"/>
                    </a:cubicBezTo>
                    <a:cubicBezTo>
                      <a:pt x="2858" y="1251"/>
                      <a:pt x="2834" y="1275"/>
                      <a:pt x="2822" y="1322"/>
                    </a:cubicBezTo>
                    <a:cubicBezTo>
                      <a:pt x="1893" y="905"/>
                      <a:pt x="941" y="501"/>
                      <a:pt x="0" y="84"/>
                    </a:cubicBezTo>
                    <a:cubicBezTo>
                      <a:pt x="0" y="60"/>
                      <a:pt x="12" y="24"/>
                      <a:pt x="24"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177;p40">
                <a:extLst>
                  <a:ext uri="{FF2B5EF4-FFF2-40B4-BE49-F238E27FC236}">
                    <a16:creationId xmlns:a16="http://schemas.microsoft.com/office/drawing/2014/main" id="{E672974A-FBFF-4C15-9DA4-8EB09657C24F}"/>
                  </a:ext>
                </a:extLst>
              </p:cNvPr>
              <p:cNvSpPr/>
              <p:nvPr/>
            </p:nvSpPr>
            <p:spPr>
              <a:xfrm>
                <a:off x="2842900" y="2006925"/>
                <a:ext cx="51225" cy="29800"/>
              </a:xfrm>
              <a:custGeom>
                <a:avLst/>
                <a:gdLst/>
                <a:ahLst/>
                <a:cxnLst/>
                <a:rect l="l" t="t" r="r" b="b"/>
                <a:pathLst>
                  <a:path w="2049" h="1192" extrusionOk="0">
                    <a:moveTo>
                      <a:pt x="2001" y="1191"/>
                    </a:moveTo>
                    <a:cubicBezTo>
                      <a:pt x="1286" y="917"/>
                      <a:pt x="644" y="489"/>
                      <a:pt x="1" y="84"/>
                    </a:cubicBezTo>
                    <a:lnTo>
                      <a:pt x="48" y="0"/>
                    </a:lnTo>
                    <a:cubicBezTo>
                      <a:pt x="715" y="370"/>
                      <a:pt x="1370" y="739"/>
                      <a:pt x="2048" y="1108"/>
                    </a:cubicBezTo>
                    <a:cubicBezTo>
                      <a:pt x="2025" y="1120"/>
                      <a:pt x="2013" y="1155"/>
                      <a:pt x="2001" y="119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178;p40">
                <a:extLst>
                  <a:ext uri="{FF2B5EF4-FFF2-40B4-BE49-F238E27FC236}">
                    <a16:creationId xmlns:a16="http://schemas.microsoft.com/office/drawing/2014/main" id="{9D1F88F8-4CD2-4F18-B0B7-37CFF9E7FD8A}"/>
                  </a:ext>
                </a:extLst>
              </p:cNvPr>
              <p:cNvSpPr/>
              <p:nvPr/>
            </p:nvSpPr>
            <p:spPr>
              <a:xfrm>
                <a:off x="2554475" y="2181350"/>
                <a:ext cx="43775" cy="23550"/>
              </a:xfrm>
              <a:custGeom>
                <a:avLst/>
                <a:gdLst/>
                <a:ahLst/>
                <a:cxnLst/>
                <a:rect l="l" t="t" r="r" b="b"/>
                <a:pathLst>
                  <a:path w="1751" h="942" extrusionOk="0">
                    <a:moveTo>
                      <a:pt x="1667" y="941"/>
                    </a:moveTo>
                    <a:cubicBezTo>
                      <a:pt x="1120" y="667"/>
                      <a:pt x="572" y="405"/>
                      <a:pt x="0" y="131"/>
                    </a:cubicBezTo>
                    <a:cubicBezTo>
                      <a:pt x="36" y="84"/>
                      <a:pt x="48" y="48"/>
                      <a:pt x="84" y="1"/>
                    </a:cubicBezTo>
                    <a:cubicBezTo>
                      <a:pt x="631" y="251"/>
                      <a:pt x="1191" y="524"/>
                      <a:pt x="1751" y="774"/>
                    </a:cubicBezTo>
                    <a:cubicBezTo>
                      <a:pt x="1715" y="834"/>
                      <a:pt x="1691" y="882"/>
                      <a:pt x="1667" y="9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179;p40">
                <a:extLst>
                  <a:ext uri="{FF2B5EF4-FFF2-40B4-BE49-F238E27FC236}">
                    <a16:creationId xmlns:a16="http://schemas.microsoft.com/office/drawing/2014/main" id="{3100F27B-F4EF-441B-B49E-48D80351B97C}"/>
                  </a:ext>
                </a:extLst>
              </p:cNvPr>
              <p:cNvSpPr/>
              <p:nvPr/>
            </p:nvSpPr>
            <p:spPr>
              <a:xfrm>
                <a:off x="2397900" y="2068825"/>
                <a:ext cx="47050" cy="23250"/>
              </a:xfrm>
              <a:custGeom>
                <a:avLst/>
                <a:gdLst/>
                <a:ahLst/>
                <a:cxnLst/>
                <a:rect l="l" t="t" r="r" b="b"/>
                <a:pathLst>
                  <a:path w="1882" h="930" extrusionOk="0">
                    <a:moveTo>
                      <a:pt x="1822" y="930"/>
                    </a:moveTo>
                    <a:cubicBezTo>
                      <a:pt x="1215" y="656"/>
                      <a:pt x="620" y="394"/>
                      <a:pt x="1" y="120"/>
                    </a:cubicBezTo>
                    <a:cubicBezTo>
                      <a:pt x="25" y="84"/>
                      <a:pt x="36" y="37"/>
                      <a:pt x="60" y="1"/>
                    </a:cubicBezTo>
                    <a:cubicBezTo>
                      <a:pt x="679" y="275"/>
                      <a:pt x="1275" y="525"/>
                      <a:pt x="1882" y="799"/>
                    </a:cubicBezTo>
                    <a:cubicBezTo>
                      <a:pt x="1870" y="822"/>
                      <a:pt x="1834" y="882"/>
                      <a:pt x="1822" y="93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0180;p40">
                <a:extLst>
                  <a:ext uri="{FF2B5EF4-FFF2-40B4-BE49-F238E27FC236}">
                    <a16:creationId xmlns:a16="http://schemas.microsoft.com/office/drawing/2014/main" id="{3D0B9639-71EB-449A-AAD2-4ABC232685BF}"/>
                  </a:ext>
                </a:extLst>
              </p:cNvPr>
              <p:cNvSpPr/>
              <p:nvPr/>
            </p:nvSpPr>
            <p:spPr>
              <a:xfrm>
                <a:off x="2493450" y="2016150"/>
                <a:ext cx="51825" cy="23550"/>
              </a:xfrm>
              <a:custGeom>
                <a:avLst/>
                <a:gdLst/>
                <a:ahLst/>
                <a:cxnLst/>
                <a:rect l="l" t="t" r="r" b="b"/>
                <a:pathLst>
                  <a:path w="2073" h="942" extrusionOk="0">
                    <a:moveTo>
                      <a:pt x="2025" y="941"/>
                    </a:moveTo>
                    <a:cubicBezTo>
                      <a:pt x="1358" y="667"/>
                      <a:pt x="691" y="382"/>
                      <a:pt x="1" y="120"/>
                    </a:cubicBezTo>
                    <a:cubicBezTo>
                      <a:pt x="24" y="72"/>
                      <a:pt x="36" y="48"/>
                      <a:pt x="48" y="1"/>
                    </a:cubicBezTo>
                    <a:cubicBezTo>
                      <a:pt x="715" y="262"/>
                      <a:pt x="1406" y="536"/>
                      <a:pt x="2072" y="79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0181;p40">
                <a:extLst>
                  <a:ext uri="{FF2B5EF4-FFF2-40B4-BE49-F238E27FC236}">
                    <a16:creationId xmlns:a16="http://schemas.microsoft.com/office/drawing/2014/main" id="{547FBBFC-FBA3-47CE-B5DE-81B024DE440E}"/>
                  </a:ext>
                </a:extLst>
              </p:cNvPr>
              <p:cNvSpPr/>
              <p:nvPr/>
            </p:nvSpPr>
            <p:spPr>
              <a:xfrm>
                <a:off x="2572625" y="1968525"/>
                <a:ext cx="48250" cy="25325"/>
              </a:xfrm>
              <a:custGeom>
                <a:avLst/>
                <a:gdLst/>
                <a:ahLst/>
                <a:cxnLst/>
                <a:rect l="l" t="t" r="r" b="b"/>
                <a:pathLst>
                  <a:path w="1930" h="1013" extrusionOk="0">
                    <a:moveTo>
                      <a:pt x="1870" y="1013"/>
                    </a:moveTo>
                    <a:lnTo>
                      <a:pt x="1" y="120"/>
                    </a:lnTo>
                    <a:cubicBezTo>
                      <a:pt x="13" y="72"/>
                      <a:pt x="36" y="24"/>
                      <a:pt x="48" y="1"/>
                    </a:cubicBezTo>
                    <a:cubicBezTo>
                      <a:pt x="679" y="298"/>
                      <a:pt x="1299" y="572"/>
                      <a:pt x="1930" y="870"/>
                    </a:cubicBezTo>
                    <a:cubicBezTo>
                      <a:pt x="1918" y="917"/>
                      <a:pt x="1882" y="965"/>
                      <a:pt x="1870" y="101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0182;p40">
                <a:extLst>
                  <a:ext uri="{FF2B5EF4-FFF2-40B4-BE49-F238E27FC236}">
                    <a16:creationId xmlns:a16="http://schemas.microsoft.com/office/drawing/2014/main" id="{44092AB0-DB61-4608-8570-10C01463FA02}"/>
                  </a:ext>
                </a:extLst>
              </p:cNvPr>
              <p:cNvSpPr/>
              <p:nvPr/>
            </p:nvSpPr>
            <p:spPr>
              <a:xfrm>
                <a:off x="3523050" y="1951850"/>
                <a:ext cx="45275" cy="17300"/>
              </a:xfrm>
              <a:custGeom>
                <a:avLst/>
                <a:gdLst/>
                <a:ahLst/>
                <a:cxnLst/>
                <a:rect l="l" t="t" r="r" b="b"/>
                <a:pathLst>
                  <a:path w="1811" h="692" extrusionOk="0">
                    <a:moveTo>
                      <a:pt x="0" y="1"/>
                    </a:moveTo>
                    <a:cubicBezTo>
                      <a:pt x="596" y="191"/>
                      <a:pt x="1191" y="370"/>
                      <a:pt x="1810" y="560"/>
                    </a:cubicBezTo>
                    <a:cubicBezTo>
                      <a:pt x="1572" y="691"/>
                      <a:pt x="203" y="298"/>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0183;p40">
                <a:extLst>
                  <a:ext uri="{FF2B5EF4-FFF2-40B4-BE49-F238E27FC236}">
                    <a16:creationId xmlns:a16="http://schemas.microsoft.com/office/drawing/2014/main" id="{ADBB55E1-6CFA-4848-A4F6-8569318621A4}"/>
                  </a:ext>
                </a:extLst>
              </p:cNvPr>
              <p:cNvSpPr/>
              <p:nvPr/>
            </p:nvSpPr>
            <p:spPr>
              <a:xfrm>
                <a:off x="2316050" y="2005150"/>
                <a:ext cx="49150" cy="22925"/>
              </a:xfrm>
              <a:custGeom>
                <a:avLst/>
                <a:gdLst/>
                <a:ahLst/>
                <a:cxnLst/>
                <a:rect l="l" t="t" r="r" b="b"/>
                <a:pathLst>
                  <a:path w="1966" h="917" extrusionOk="0">
                    <a:moveTo>
                      <a:pt x="1929" y="917"/>
                    </a:moveTo>
                    <a:cubicBezTo>
                      <a:pt x="1286" y="643"/>
                      <a:pt x="643" y="393"/>
                      <a:pt x="1" y="131"/>
                    </a:cubicBezTo>
                    <a:cubicBezTo>
                      <a:pt x="24" y="83"/>
                      <a:pt x="36" y="36"/>
                      <a:pt x="48" y="0"/>
                    </a:cubicBezTo>
                    <a:lnTo>
                      <a:pt x="1965" y="762"/>
                    </a:lnTo>
                    <a:cubicBezTo>
                      <a:pt x="1953" y="810"/>
                      <a:pt x="1941" y="869"/>
                      <a:pt x="1929" y="91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0184;p40">
                <a:extLst>
                  <a:ext uri="{FF2B5EF4-FFF2-40B4-BE49-F238E27FC236}">
                    <a16:creationId xmlns:a16="http://schemas.microsoft.com/office/drawing/2014/main" id="{2ED9236A-7784-4797-B447-78DB6BCAAF5A}"/>
                  </a:ext>
                </a:extLst>
              </p:cNvPr>
              <p:cNvSpPr/>
              <p:nvPr/>
            </p:nvSpPr>
            <p:spPr>
              <a:xfrm>
                <a:off x="3112275" y="1800950"/>
                <a:ext cx="56000" cy="22050"/>
              </a:xfrm>
              <a:custGeom>
                <a:avLst/>
                <a:gdLst/>
                <a:ahLst/>
                <a:cxnLst/>
                <a:rect l="l" t="t" r="r" b="b"/>
                <a:pathLst>
                  <a:path w="2240" h="882" extrusionOk="0">
                    <a:moveTo>
                      <a:pt x="48" y="0"/>
                    </a:moveTo>
                    <a:cubicBezTo>
                      <a:pt x="775" y="262"/>
                      <a:pt x="1501" y="524"/>
                      <a:pt x="2239" y="774"/>
                    </a:cubicBezTo>
                    <a:cubicBezTo>
                      <a:pt x="2227" y="810"/>
                      <a:pt x="2203" y="858"/>
                      <a:pt x="2192" y="881"/>
                    </a:cubicBezTo>
                    <a:lnTo>
                      <a:pt x="1" y="119"/>
                    </a:lnTo>
                    <a:cubicBezTo>
                      <a:pt x="25" y="96"/>
                      <a:pt x="36" y="48"/>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0185;p40">
                <a:extLst>
                  <a:ext uri="{FF2B5EF4-FFF2-40B4-BE49-F238E27FC236}">
                    <a16:creationId xmlns:a16="http://schemas.microsoft.com/office/drawing/2014/main" id="{70BC582A-F3E0-47D4-A675-475BFB90A02A}"/>
                  </a:ext>
                </a:extLst>
              </p:cNvPr>
              <p:cNvSpPr/>
              <p:nvPr/>
            </p:nvSpPr>
            <p:spPr>
              <a:xfrm>
                <a:off x="2801225" y="2113175"/>
                <a:ext cx="65225" cy="19675"/>
              </a:xfrm>
              <a:custGeom>
                <a:avLst/>
                <a:gdLst/>
                <a:ahLst/>
                <a:cxnLst/>
                <a:rect l="l" t="t" r="r" b="b"/>
                <a:pathLst>
                  <a:path w="2609" h="787" extrusionOk="0">
                    <a:moveTo>
                      <a:pt x="25" y="1"/>
                    </a:moveTo>
                    <a:cubicBezTo>
                      <a:pt x="882" y="239"/>
                      <a:pt x="1751" y="465"/>
                      <a:pt x="2608" y="703"/>
                    </a:cubicBezTo>
                    <a:cubicBezTo>
                      <a:pt x="2608" y="727"/>
                      <a:pt x="2596" y="763"/>
                      <a:pt x="2596" y="787"/>
                    </a:cubicBezTo>
                    <a:lnTo>
                      <a:pt x="1" y="120"/>
                    </a:lnTo>
                    <a:cubicBezTo>
                      <a:pt x="1" y="72"/>
                      <a:pt x="1" y="49"/>
                      <a:pt x="25"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0186;p40">
                <a:extLst>
                  <a:ext uri="{FF2B5EF4-FFF2-40B4-BE49-F238E27FC236}">
                    <a16:creationId xmlns:a16="http://schemas.microsoft.com/office/drawing/2014/main" id="{C0B40A08-4768-4EA4-85C9-66749B7731B5}"/>
                  </a:ext>
                </a:extLst>
              </p:cNvPr>
              <p:cNvSpPr/>
              <p:nvPr/>
            </p:nvSpPr>
            <p:spPr>
              <a:xfrm>
                <a:off x="3552525" y="2022700"/>
                <a:ext cx="44375" cy="12825"/>
              </a:xfrm>
              <a:custGeom>
                <a:avLst/>
                <a:gdLst/>
                <a:ahLst/>
                <a:cxnLst/>
                <a:rect l="l" t="t" r="r" b="b"/>
                <a:pathLst>
                  <a:path w="1775" h="513" extrusionOk="0">
                    <a:moveTo>
                      <a:pt x="1762" y="512"/>
                    </a:moveTo>
                    <a:cubicBezTo>
                      <a:pt x="1179" y="393"/>
                      <a:pt x="595" y="286"/>
                      <a:pt x="0" y="167"/>
                    </a:cubicBezTo>
                    <a:cubicBezTo>
                      <a:pt x="12" y="108"/>
                      <a:pt x="12" y="60"/>
                      <a:pt x="36" y="0"/>
                    </a:cubicBezTo>
                    <a:lnTo>
                      <a:pt x="1774" y="358"/>
                    </a:lnTo>
                    <a:cubicBezTo>
                      <a:pt x="1774" y="405"/>
                      <a:pt x="1762" y="465"/>
                      <a:pt x="1762" y="51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0187;p40">
                <a:extLst>
                  <a:ext uri="{FF2B5EF4-FFF2-40B4-BE49-F238E27FC236}">
                    <a16:creationId xmlns:a16="http://schemas.microsoft.com/office/drawing/2014/main" id="{300F7982-4B9B-4E59-A343-39FB88DEA955}"/>
                  </a:ext>
                </a:extLst>
              </p:cNvPr>
              <p:cNvSpPr/>
              <p:nvPr/>
            </p:nvSpPr>
            <p:spPr>
              <a:xfrm>
                <a:off x="2469950" y="2146825"/>
                <a:ext cx="50025" cy="24425"/>
              </a:xfrm>
              <a:custGeom>
                <a:avLst/>
                <a:gdLst/>
                <a:ahLst/>
                <a:cxnLst/>
                <a:rect l="l" t="t" r="r" b="b"/>
                <a:pathLst>
                  <a:path w="2001" h="977" extrusionOk="0">
                    <a:moveTo>
                      <a:pt x="36" y="0"/>
                    </a:moveTo>
                    <a:cubicBezTo>
                      <a:pt x="691" y="274"/>
                      <a:pt x="1345" y="572"/>
                      <a:pt x="2000" y="858"/>
                    </a:cubicBezTo>
                    <a:cubicBezTo>
                      <a:pt x="1988" y="905"/>
                      <a:pt x="1977" y="929"/>
                      <a:pt x="1965" y="977"/>
                    </a:cubicBezTo>
                    <a:cubicBezTo>
                      <a:pt x="1310" y="691"/>
                      <a:pt x="655" y="393"/>
                      <a:pt x="0" y="119"/>
                    </a:cubicBezTo>
                    <a:cubicBezTo>
                      <a:pt x="12" y="72"/>
                      <a:pt x="24" y="24"/>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0188;p40">
                <a:extLst>
                  <a:ext uri="{FF2B5EF4-FFF2-40B4-BE49-F238E27FC236}">
                    <a16:creationId xmlns:a16="http://schemas.microsoft.com/office/drawing/2014/main" id="{54B94ABA-791A-45A4-971B-12CE3C5E1BD0}"/>
                  </a:ext>
                </a:extLst>
              </p:cNvPr>
              <p:cNvSpPr/>
              <p:nvPr/>
            </p:nvSpPr>
            <p:spPr>
              <a:xfrm>
                <a:off x="3635550" y="2007525"/>
                <a:ext cx="42900" cy="12525"/>
              </a:xfrm>
              <a:custGeom>
                <a:avLst/>
                <a:gdLst/>
                <a:ahLst/>
                <a:cxnLst/>
                <a:rect l="l" t="t" r="r" b="b"/>
                <a:pathLst>
                  <a:path w="1716" h="501" extrusionOk="0">
                    <a:moveTo>
                      <a:pt x="49" y="0"/>
                    </a:moveTo>
                    <a:cubicBezTo>
                      <a:pt x="596" y="119"/>
                      <a:pt x="1156" y="250"/>
                      <a:pt x="1715" y="369"/>
                    </a:cubicBezTo>
                    <a:cubicBezTo>
                      <a:pt x="1692" y="417"/>
                      <a:pt x="1692" y="465"/>
                      <a:pt x="1680" y="500"/>
                    </a:cubicBezTo>
                    <a:cubicBezTo>
                      <a:pt x="1120" y="381"/>
                      <a:pt x="561" y="262"/>
                      <a:pt x="1" y="167"/>
                    </a:cubicBezTo>
                    <a:cubicBezTo>
                      <a:pt x="13" y="107"/>
                      <a:pt x="25" y="60"/>
                      <a:pt x="49"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0189;p40">
                <a:extLst>
                  <a:ext uri="{FF2B5EF4-FFF2-40B4-BE49-F238E27FC236}">
                    <a16:creationId xmlns:a16="http://schemas.microsoft.com/office/drawing/2014/main" id="{D3A06F96-72C4-413A-A229-3483047EEE57}"/>
                  </a:ext>
                </a:extLst>
              </p:cNvPr>
              <p:cNvSpPr/>
              <p:nvPr/>
            </p:nvSpPr>
            <p:spPr>
              <a:xfrm>
                <a:off x="2711625" y="2244450"/>
                <a:ext cx="57775" cy="27400"/>
              </a:xfrm>
              <a:custGeom>
                <a:avLst/>
                <a:gdLst/>
                <a:ahLst/>
                <a:cxnLst/>
                <a:rect l="l" t="t" r="r" b="b"/>
                <a:pathLst>
                  <a:path w="2311" h="1096" extrusionOk="0">
                    <a:moveTo>
                      <a:pt x="49" y="1"/>
                    </a:moveTo>
                    <a:cubicBezTo>
                      <a:pt x="811" y="334"/>
                      <a:pt x="1549" y="655"/>
                      <a:pt x="2311" y="989"/>
                    </a:cubicBezTo>
                    <a:cubicBezTo>
                      <a:pt x="2299" y="1013"/>
                      <a:pt x="2275" y="1048"/>
                      <a:pt x="2263" y="1096"/>
                    </a:cubicBezTo>
                    <a:cubicBezTo>
                      <a:pt x="1501" y="763"/>
                      <a:pt x="763" y="441"/>
                      <a:pt x="1" y="108"/>
                    </a:cubicBezTo>
                    <a:cubicBezTo>
                      <a:pt x="13" y="60"/>
                      <a:pt x="37" y="36"/>
                      <a:pt x="49"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0190;p40">
                <a:extLst>
                  <a:ext uri="{FF2B5EF4-FFF2-40B4-BE49-F238E27FC236}">
                    <a16:creationId xmlns:a16="http://schemas.microsoft.com/office/drawing/2014/main" id="{5C958B3B-0A80-4407-80F8-553F09C8A01F}"/>
                  </a:ext>
                </a:extLst>
              </p:cNvPr>
              <p:cNvSpPr/>
              <p:nvPr/>
            </p:nvSpPr>
            <p:spPr>
              <a:xfrm>
                <a:off x="2830700" y="2096225"/>
                <a:ext cx="65800" cy="22950"/>
              </a:xfrm>
              <a:custGeom>
                <a:avLst/>
                <a:gdLst/>
                <a:ahLst/>
                <a:cxnLst/>
                <a:rect l="l" t="t" r="r" b="b"/>
                <a:pathLst>
                  <a:path w="2632" h="918" extrusionOk="0">
                    <a:moveTo>
                      <a:pt x="48" y="0"/>
                    </a:moveTo>
                    <a:lnTo>
                      <a:pt x="2632" y="846"/>
                    </a:lnTo>
                    <a:cubicBezTo>
                      <a:pt x="2620" y="869"/>
                      <a:pt x="2620" y="893"/>
                      <a:pt x="2608" y="917"/>
                    </a:cubicBezTo>
                    <a:cubicBezTo>
                      <a:pt x="1739" y="631"/>
                      <a:pt x="858" y="369"/>
                      <a:pt x="0" y="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0191;p40">
                <a:extLst>
                  <a:ext uri="{FF2B5EF4-FFF2-40B4-BE49-F238E27FC236}">
                    <a16:creationId xmlns:a16="http://schemas.microsoft.com/office/drawing/2014/main" id="{4F26A3B3-5DB6-4991-9CF8-5B0618FCD52E}"/>
                  </a:ext>
                </a:extLst>
              </p:cNvPr>
              <p:cNvSpPr/>
              <p:nvPr/>
            </p:nvSpPr>
            <p:spPr>
              <a:xfrm>
                <a:off x="3565600" y="1930425"/>
                <a:ext cx="37250" cy="13125"/>
              </a:xfrm>
              <a:custGeom>
                <a:avLst/>
                <a:gdLst/>
                <a:ahLst/>
                <a:cxnLst/>
                <a:rect l="l" t="t" r="r" b="b"/>
                <a:pathLst>
                  <a:path w="1490" h="525" extrusionOk="0">
                    <a:moveTo>
                      <a:pt x="1454" y="524"/>
                    </a:moveTo>
                    <a:cubicBezTo>
                      <a:pt x="965" y="405"/>
                      <a:pt x="489" y="286"/>
                      <a:pt x="1" y="167"/>
                    </a:cubicBezTo>
                    <a:cubicBezTo>
                      <a:pt x="13" y="108"/>
                      <a:pt x="25" y="48"/>
                      <a:pt x="49" y="1"/>
                    </a:cubicBezTo>
                    <a:cubicBezTo>
                      <a:pt x="525" y="120"/>
                      <a:pt x="1013" y="239"/>
                      <a:pt x="1489" y="358"/>
                    </a:cubicBezTo>
                    <a:cubicBezTo>
                      <a:pt x="1489" y="417"/>
                      <a:pt x="1477" y="465"/>
                      <a:pt x="1454" y="5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0192;p40">
                <a:extLst>
                  <a:ext uri="{FF2B5EF4-FFF2-40B4-BE49-F238E27FC236}">
                    <a16:creationId xmlns:a16="http://schemas.microsoft.com/office/drawing/2014/main" id="{260C9108-D6B4-469E-99FC-F5383A78327C}"/>
                  </a:ext>
                </a:extLst>
              </p:cNvPr>
              <p:cNvSpPr/>
              <p:nvPr/>
            </p:nvSpPr>
            <p:spPr>
              <a:xfrm>
                <a:off x="3134300" y="1825650"/>
                <a:ext cx="35750" cy="19675"/>
              </a:xfrm>
              <a:custGeom>
                <a:avLst/>
                <a:gdLst/>
                <a:ahLst/>
                <a:cxnLst/>
                <a:rect l="l" t="t" r="r" b="b"/>
                <a:pathLst>
                  <a:path w="1430" h="787" extrusionOk="0">
                    <a:moveTo>
                      <a:pt x="1382" y="786"/>
                    </a:moveTo>
                    <a:cubicBezTo>
                      <a:pt x="930" y="584"/>
                      <a:pt x="465" y="358"/>
                      <a:pt x="1" y="143"/>
                    </a:cubicBezTo>
                    <a:cubicBezTo>
                      <a:pt x="13" y="96"/>
                      <a:pt x="48" y="36"/>
                      <a:pt x="60" y="1"/>
                    </a:cubicBezTo>
                    <a:cubicBezTo>
                      <a:pt x="525" y="203"/>
                      <a:pt x="965" y="429"/>
                      <a:pt x="1430" y="632"/>
                    </a:cubicBezTo>
                    <a:cubicBezTo>
                      <a:pt x="1418" y="679"/>
                      <a:pt x="1406" y="739"/>
                      <a:pt x="1382" y="78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0193;p40">
                <a:extLst>
                  <a:ext uri="{FF2B5EF4-FFF2-40B4-BE49-F238E27FC236}">
                    <a16:creationId xmlns:a16="http://schemas.microsoft.com/office/drawing/2014/main" id="{0028DCCA-61B3-4D1E-9967-B36549E7AEBF}"/>
                  </a:ext>
                </a:extLst>
              </p:cNvPr>
              <p:cNvSpPr/>
              <p:nvPr/>
            </p:nvSpPr>
            <p:spPr>
              <a:xfrm>
                <a:off x="3130725" y="2163200"/>
                <a:ext cx="39325" cy="24125"/>
              </a:xfrm>
              <a:custGeom>
                <a:avLst/>
                <a:gdLst/>
                <a:ahLst/>
                <a:cxnLst/>
                <a:rect l="l" t="t" r="r" b="b"/>
                <a:pathLst>
                  <a:path w="1573" h="965" extrusionOk="0">
                    <a:moveTo>
                      <a:pt x="1525" y="965"/>
                    </a:moveTo>
                    <a:cubicBezTo>
                      <a:pt x="1025" y="679"/>
                      <a:pt x="513" y="393"/>
                      <a:pt x="1" y="119"/>
                    </a:cubicBezTo>
                    <a:cubicBezTo>
                      <a:pt x="13" y="72"/>
                      <a:pt x="37" y="36"/>
                      <a:pt x="60" y="0"/>
                    </a:cubicBezTo>
                    <a:lnTo>
                      <a:pt x="1573" y="846"/>
                    </a:lnTo>
                    <a:cubicBezTo>
                      <a:pt x="1573" y="893"/>
                      <a:pt x="1561" y="917"/>
                      <a:pt x="1525" y="96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0194;p40">
                <a:extLst>
                  <a:ext uri="{FF2B5EF4-FFF2-40B4-BE49-F238E27FC236}">
                    <a16:creationId xmlns:a16="http://schemas.microsoft.com/office/drawing/2014/main" id="{BA2A5021-E1C4-4DB9-8469-F0E59A9E7F08}"/>
                  </a:ext>
                </a:extLst>
              </p:cNvPr>
              <p:cNvSpPr/>
              <p:nvPr/>
            </p:nvSpPr>
            <p:spPr>
              <a:xfrm>
                <a:off x="2748550" y="2117650"/>
                <a:ext cx="51225" cy="23250"/>
              </a:xfrm>
              <a:custGeom>
                <a:avLst/>
                <a:gdLst/>
                <a:ahLst/>
                <a:cxnLst/>
                <a:rect l="l" t="t" r="r" b="b"/>
                <a:pathLst>
                  <a:path w="2049" h="930" extrusionOk="0">
                    <a:moveTo>
                      <a:pt x="48" y="1"/>
                    </a:moveTo>
                    <a:cubicBezTo>
                      <a:pt x="715" y="286"/>
                      <a:pt x="1381" y="548"/>
                      <a:pt x="2048" y="834"/>
                    </a:cubicBezTo>
                    <a:lnTo>
                      <a:pt x="2012" y="929"/>
                    </a:lnTo>
                    <a:cubicBezTo>
                      <a:pt x="1334" y="655"/>
                      <a:pt x="667" y="370"/>
                      <a:pt x="0" y="108"/>
                    </a:cubicBezTo>
                    <a:cubicBezTo>
                      <a:pt x="12" y="60"/>
                      <a:pt x="24" y="36"/>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0195;p40">
                <a:extLst>
                  <a:ext uri="{FF2B5EF4-FFF2-40B4-BE49-F238E27FC236}">
                    <a16:creationId xmlns:a16="http://schemas.microsoft.com/office/drawing/2014/main" id="{2EF9FC0C-3A25-45CD-BE03-19EB01EB6A54}"/>
                  </a:ext>
                </a:extLst>
              </p:cNvPr>
              <p:cNvSpPr/>
              <p:nvPr/>
            </p:nvSpPr>
            <p:spPr>
              <a:xfrm>
                <a:off x="2617575" y="1928650"/>
                <a:ext cx="52125" cy="32450"/>
              </a:xfrm>
              <a:custGeom>
                <a:avLst/>
                <a:gdLst/>
                <a:ahLst/>
                <a:cxnLst/>
                <a:rect l="l" t="t" r="r" b="b"/>
                <a:pathLst>
                  <a:path w="2085" h="1298" extrusionOk="0">
                    <a:moveTo>
                      <a:pt x="2037" y="1298"/>
                    </a:moveTo>
                    <a:cubicBezTo>
                      <a:pt x="1358" y="893"/>
                      <a:pt x="679" y="488"/>
                      <a:pt x="1" y="83"/>
                    </a:cubicBezTo>
                    <a:cubicBezTo>
                      <a:pt x="12" y="60"/>
                      <a:pt x="24" y="36"/>
                      <a:pt x="60" y="0"/>
                    </a:cubicBezTo>
                    <a:cubicBezTo>
                      <a:pt x="727" y="405"/>
                      <a:pt x="1417" y="798"/>
                      <a:pt x="2084" y="1215"/>
                    </a:cubicBezTo>
                    <a:cubicBezTo>
                      <a:pt x="2084" y="1250"/>
                      <a:pt x="2072" y="1262"/>
                      <a:pt x="2037" y="129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0196;p40">
                <a:extLst>
                  <a:ext uri="{FF2B5EF4-FFF2-40B4-BE49-F238E27FC236}">
                    <a16:creationId xmlns:a16="http://schemas.microsoft.com/office/drawing/2014/main" id="{CEFCBF35-6777-404B-9122-961C7EDC2B5F}"/>
                  </a:ext>
                </a:extLst>
              </p:cNvPr>
              <p:cNvSpPr/>
              <p:nvPr/>
            </p:nvSpPr>
            <p:spPr>
              <a:xfrm>
                <a:off x="2487200" y="2036700"/>
                <a:ext cx="33675" cy="20550"/>
              </a:xfrm>
              <a:custGeom>
                <a:avLst/>
                <a:gdLst/>
                <a:ahLst/>
                <a:cxnLst/>
                <a:rect l="l" t="t" r="r" b="b"/>
                <a:pathLst>
                  <a:path w="1347" h="822" extrusionOk="0">
                    <a:moveTo>
                      <a:pt x="1275" y="822"/>
                    </a:moveTo>
                    <a:cubicBezTo>
                      <a:pt x="858" y="583"/>
                      <a:pt x="417" y="357"/>
                      <a:pt x="1" y="95"/>
                    </a:cubicBezTo>
                    <a:cubicBezTo>
                      <a:pt x="24" y="72"/>
                      <a:pt x="48" y="24"/>
                      <a:pt x="60" y="0"/>
                    </a:cubicBezTo>
                    <a:cubicBezTo>
                      <a:pt x="489" y="238"/>
                      <a:pt x="917" y="476"/>
                      <a:pt x="1346" y="714"/>
                    </a:cubicBezTo>
                    <a:cubicBezTo>
                      <a:pt x="1310" y="750"/>
                      <a:pt x="1287" y="798"/>
                      <a:pt x="1275" y="82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0197;p40">
                <a:extLst>
                  <a:ext uri="{FF2B5EF4-FFF2-40B4-BE49-F238E27FC236}">
                    <a16:creationId xmlns:a16="http://schemas.microsoft.com/office/drawing/2014/main" id="{6CD8E6FB-6CBB-407F-9822-E4A3D0CDC978}"/>
                  </a:ext>
                </a:extLst>
              </p:cNvPr>
              <p:cNvSpPr/>
              <p:nvPr/>
            </p:nvSpPr>
            <p:spPr>
              <a:xfrm>
                <a:off x="3222425" y="2119150"/>
                <a:ext cx="43775" cy="25025"/>
              </a:xfrm>
              <a:custGeom>
                <a:avLst/>
                <a:gdLst/>
                <a:ahLst/>
                <a:cxnLst/>
                <a:rect l="l" t="t" r="r" b="b"/>
                <a:pathLst>
                  <a:path w="1751" h="1001" extrusionOk="0">
                    <a:moveTo>
                      <a:pt x="60" y="0"/>
                    </a:moveTo>
                    <a:cubicBezTo>
                      <a:pt x="631" y="310"/>
                      <a:pt x="1179" y="607"/>
                      <a:pt x="1750" y="929"/>
                    </a:cubicBezTo>
                    <a:cubicBezTo>
                      <a:pt x="1726" y="953"/>
                      <a:pt x="1715" y="965"/>
                      <a:pt x="1703" y="1000"/>
                    </a:cubicBezTo>
                    <a:cubicBezTo>
                      <a:pt x="1131" y="691"/>
                      <a:pt x="572" y="393"/>
                      <a:pt x="0" y="72"/>
                    </a:cubicBezTo>
                    <a:cubicBezTo>
                      <a:pt x="24" y="48"/>
                      <a:pt x="48"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0198;p40">
                <a:extLst>
                  <a:ext uri="{FF2B5EF4-FFF2-40B4-BE49-F238E27FC236}">
                    <a16:creationId xmlns:a16="http://schemas.microsoft.com/office/drawing/2014/main" id="{A79D3D1F-5449-4B8C-9BED-4D6146D2C38B}"/>
                  </a:ext>
                </a:extLst>
              </p:cNvPr>
              <p:cNvSpPr/>
              <p:nvPr/>
            </p:nvSpPr>
            <p:spPr>
              <a:xfrm>
                <a:off x="2912850" y="2121525"/>
                <a:ext cx="41400" cy="14900"/>
              </a:xfrm>
              <a:custGeom>
                <a:avLst/>
                <a:gdLst/>
                <a:ahLst/>
                <a:cxnLst/>
                <a:rect l="l" t="t" r="r" b="b"/>
                <a:pathLst>
                  <a:path w="1656" h="596" extrusionOk="0">
                    <a:moveTo>
                      <a:pt x="36" y="0"/>
                    </a:moveTo>
                    <a:cubicBezTo>
                      <a:pt x="572" y="155"/>
                      <a:pt x="1120" y="334"/>
                      <a:pt x="1656" y="500"/>
                    </a:cubicBezTo>
                    <a:cubicBezTo>
                      <a:pt x="1644" y="536"/>
                      <a:pt x="1644" y="560"/>
                      <a:pt x="1632" y="596"/>
                    </a:cubicBezTo>
                    <a:cubicBezTo>
                      <a:pt x="1096" y="429"/>
                      <a:pt x="548" y="250"/>
                      <a:pt x="1" y="84"/>
                    </a:cubicBezTo>
                    <a:cubicBezTo>
                      <a:pt x="24" y="60"/>
                      <a:pt x="24" y="24"/>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0199;p40">
                <a:extLst>
                  <a:ext uri="{FF2B5EF4-FFF2-40B4-BE49-F238E27FC236}">
                    <a16:creationId xmlns:a16="http://schemas.microsoft.com/office/drawing/2014/main" id="{D415945E-2607-4B56-94D0-F0DB412B2819}"/>
                  </a:ext>
                </a:extLst>
              </p:cNvPr>
              <p:cNvSpPr/>
              <p:nvPr/>
            </p:nvSpPr>
            <p:spPr>
              <a:xfrm>
                <a:off x="3574850" y="1952150"/>
                <a:ext cx="25600" cy="11050"/>
              </a:xfrm>
              <a:custGeom>
                <a:avLst/>
                <a:gdLst/>
                <a:ahLst/>
                <a:cxnLst/>
                <a:rect l="l" t="t" r="r" b="b"/>
                <a:pathLst>
                  <a:path w="1024" h="442" extrusionOk="0">
                    <a:moveTo>
                      <a:pt x="988" y="441"/>
                    </a:moveTo>
                    <a:lnTo>
                      <a:pt x="0" y="132"/>
                    </a:lnTo>
                    <a:lnTo>
                      <a:pt x="48" y="1"/>
                    </a:lnTo>
                    <a:cubicBezTo>
                      <a:pt x="369" y="108"/>
                      <a:pt x="703" y="203"/>
                      <a:pt x="1024" y="322"/>
                    </a:cubicBezTo>
                    <a:cubicBezTo>
                      <a:pt x="1012" y="358"/>
                      <a:pt x="1000" y="406"/>
                      <a:pt x="988" y="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0200;p40">
                <a:extLst>
                  <a:ext uri="{FF2B5EF4-FFF2-40B4-BE49-F238E27FC236}">
                    <a16:creationId xmlns:a16="http://schemas.microsoft.com/office/drawing/2014/main" id="{AB7C5941-A6D7-48C8-8467-3FDCC233E5DD}"/>
                  </a:ext>
                </a:extLst>
              </p:cNvPr>
              <p:cNvSpPr/>
              <p:nvPr/>
            </p:nvSpPr>
            <p:spPr>
              <a:xfrm>
                <a:off x="2682775" y="2556400"/>
                <a:ext cx="448575" cy="162250"/>
              </a:xfrm>
              <a:custGeom>
                <a:avLst/>
                <a:gdLst/>
                <a:ahLst/>
                <a:cxnLst/>
                <a:rect l="l" t="t" r="r" b="b"/>
                <a:pathLst>
                  <a:path w="17943" h="6490" extrusionOk="0">
                    <a:moveTo>
                      <a:pt x="0" y="6370"/>
                    </a:moveTo>
                    <a:cubicBezTo>
                      <a:pt x="95" y="6299"/>
                      <a:pt x="202" y="6204"/>
                      <a:pt x="322" y="6156"/>
                    </a:cubicBezTo>
                    <a:cubicBezTo>
                      <a:pt x="1762" y="5608"/>
                      <a:pt x="3215" y="5025"/>
                      <a:pt x="4679" y="4525"/>
                    </a:cubicBezTo>
                    <a:cubicBezTo>
                      <a:pt x="7799" y="3441"/>
                      <a:pt x="10906" y="2370"/>
                      <a:pt x="14014" y="1298"/>
                    </a:cubicBezTo>
                    <a:lnTo>
                      <a:pt x="17538" y="84"/>
                    </a:lnTo>
                    <a:cubicBezTo>
                      <a:pt x="17657" y="48"/>
                      <a:pt x="17776" y="24"/>
                      <a:pt x="17895" y="0"/>
                    </a:cubicBezTo>
                    <a:cubicBezTo>
                      <a:pt x="17919" y="24"/>
                      <a:pt x="17931" y="60"/>
                      <a:pt x="17943" y="108"/>
                    </a:cubicBezTo>
                    <a:cubicBezTo>
                      <a:pt x="17824" y="167"/>
                      <a:pt x="17717" y="238"/>
                      <a:pt x="17586" y="286"/>
                    </a:cubicBezTo>
                    <a:cubicBezTo>
                      <a:pt x="14299" y="1429"/>
                      <a:pt x="11013" y="2560"/>
                      <a:pt x="7739" y="3703"/>
                    </a:cubicBezTo>
                    <a:cubicBezTo>
                      <a:pt x="5536" y="4477"/>
                      <a:pt x="3334" y="5287"/>
                      <a:pt x="1131" y="6073"/>
                    </a:cubicBezTo>
                    <a:cubicBezTo>
                      <a:pt x="857" y="6156"/>
                      <a:pt x="619" y="6311"/>
                      <a:pt x="369" y="6418"/>
                    </a:cubicBezTo>
                    <a:cubicBezTo>
                      <a:pt x="274" y="6454"/>
                      <a:pt x="179" y="6465"/>
                      <a:pt x="71" y="6489"/>
                    </a:cubicBezTo>
                    <a:cubicBezTo>
                      <a:pt x="36" y="6454"/>
                      <a:pt x="12" y="6418"/>
                      <a:pt x="0" y="63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0201;p40">
                <a:extLst>
                  <a:ext uri="{FF2B5EF4-FFF2-40B4-BE49-F238E27FC236}">
                    <a16:creationId xmlns:a16="http://schemas.microsoft.com/office/drawing/2014/main" id="{671DBF4F-823F-4651-A64E-F51A2C670065}"/>
                  </a:ext>
                </a:extLst>
              </p:cNvPr>
              <p:cNvSpPr/>
              <p:nvPr/>
            </p:nvSpPr>
            <p:spPr>
              <a:xfrm>
                <a:off x="2693775" y="2568900"/>
                <a:ext cx="441750" cy="157175"/>
              </a:xfrm>
              <a:custGeom>
                <a:avLst/>
                <a:gdLst/>
                <a:ahLst/>
                <a:cxnLst/>
                <a:rect l="l" t="t" r="r" b="b"/>
                <a:pathLst>
                  <a:path w="17670" h="6287" extrusionOk="0">
                    <a:moveTo>
                      <a:pt x="17669" y="119"/>
                    </a:moveTo>
                    <a:cubicBezTo>
                      <a:pt x="17562" y="167"/>
                      <a:pt x="17455" y="227"/>
                      <a:pt x="17336" y="274"/>
                    </a:cubicBezTo>
                    <a:cubicBezTo>
                      <a:pt x="13871" y="1489"/>
                      <a:pt x="10419" y="2727"/>
                      <a:pt x="6942" y="3929"/>
                    </a:cubicBezTo>
                    <a:cubicBezTo>
                      <a:pt x="5049" y="4584"/>
                      <a:pt x="3144" y="5168"/>
                      <a:pt x="1251" y="5799"/>
                    </a:cubicBezTo>
                    <a:cubicBezTo>
                      <a:pt x="834" y="5930"/>
                      <a:pt x="453" y="6120"/>
                      <a:pt x="48" y="6287"/>
                    </a:cubicBezTo>
                    <a:lnTo>
                      <a:pt x="1" y="6192"/>
                    </a:lnTo>
                    <a:cubicBezTo>
                      <a:pt x="96" y="6156"/>
                      <a:pt x="179" y="6096"/>
                      <a:pt x="274" y="6061"/>
                    </a:cubicBezTo>
                    <a:cubicBezTo>
                      <a:pt x="2358" y="5334"/>
                      <a:pt x="4454" y="4608"/>
                      <a:pt x="6537" y="3870"/>
                    </a:cubicBezTo>
                    <a:cubicBezTo>
                      <a:pt x="8787" y="3096"/>
                      <a:pt x="11026" y="2358"/>
                      <a:pt x="13276" y="1572"/>
                    </a:cubicBezTo>
                    <a:cubicBezTo>
                      <a:pt x="14621" y="1108"/>
                      <a:pt x="15943" y="596"/>
                      <a:pt x="17265" y="108"/>
                    </a:cubicBezTo>
                    <a:cubicBezTo>
                      <a:pt x="17384" y="60"/>
                      <a:pt x="17503" y="48"/>
                      <a:pt x="17610" y="0"/>
                    </a:cubicBezTo>
                    <a:cubicBezTo>
                      <a:pt x="17634" y="48"/>
                      <a:pt x="17658" y="96"/>
                      <a:pt x="17669" y="11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0202;p40">
                <a:extLst>
                  <a:ext uri="{FF2B5EF4-FFF2-40B4-BE49-F238E27FC236}">
                    <a16:creationId xmlns:a16="http://schemas.microsoft.com/office/drawing/2014/main" id="{4EB80CAB-5250-4E26-8918-2CD4F31F9BF1}"/>
                  </a:ext>
                </a:extLst>
              </p:cNvPr>
              <p:cNvSpPr/>
              <p:nvPr/>
            </p:nvSpPr>
            <p:spPr>
              <a:xfrm>
                <a:off x="2849750" y="2588250"/>
                <a:ext cx="281600" cy="98250"/>
              </a:xfrm>
              <a:custGeom>
                <a:avLst/>
                <a:gdLst/>
                <a:ahLst/>
                <a:cxnLst/>
                <a:rect l="l" t="t" r="r" b="b"/>
                <a:pathLst>
                  <a:path w="11264" h="3930" extrusionOk="0">
                    <a:moveTo>
                      <a:pt x="11264" y="96"/>
                    </a:moveTo>
                    <a:cubicBezTo>
                      <a:pt x="7513" y="1548"/>
                      <a:pt x="3870" y="3060"/>
                      <a:pt x="0" y="3929"/>
                    </a:cubicBezTo>
                    <a:cubicBezTo>
                      <a:pt x="3799" y="2965"/>
                      <a:pt x="7382" y="1358"/>
                      <a:pt x="11038" y="36"/>
                    </a:cubicBezTo>
                    <a:cubicBezTo>
                      <a:pt x="11097" y="0"/>
                      <a:pt x="11145" y="48"/>
                      <a:pt x="11264" y="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0203;p40">
                <a:extLst>
                  <a:ext uri="{FF2B5EF4-FFF2-40B4-BE49-F238E27FC236}">
                    <a16:creationId xmlns:a16="http://schemas.microsoft.com/office/drawing/2014/main" id="{A19EE73E-8622-4929-9739-CD783C630F78}"/>
                  </a:ext>
                </a:extLst>
              </p:cNvPr>
              <p:cNvSpPr/>
              <p:nvPr/>
            </p:nvSpPr>
            <p:spPr>
              <a:xfrm>
                <a:off x="2529175" y="2720400"/>
                <a:ext cx="111350" cy="36650"/>
              </a:xfrm>
              <a:custGeom>
                <a:avLst/>
                <a:gdLst/>
                <a:ahLst/>
                <a:cxnLst/>
                <a:rect l="l" t="t" r="r" b="b"/>
                <a:pathLst>
                  <a:path w="4454" h="1466" extrusionOk="0">
                    <a:moveTo>
                      <a:pt x="2644" y="703"/>
                    </a:moveTo>
                    <a:cubicBezTo>
                      <a:pt x="1763" y="727"/>
                      <a:pt x="917" y="965"/>
                      <a:pt x="36" y="1025"/>
                    </a:cubicBezTo>
                    <a:cubicBezTo>
                      <a:pt x="24" y="989"/>
                      <a:pt x="24" y="941"/>
                      <a:pt x="0" y="882"/>
                    </a:cubicBezTo>
                    <a:cubicBezTo>
                      <a:pt x="1477" y="584"/>
                      <a:pt x="2941" y="298"/>
                      <a:pt x="4430" y="1"/>
                    </a:cubicBezTo>
                    <a:cubicBezTo>
                      <a:pt x="4453" y="132"/>
                      <a:pt x="4418" y="298"/>
                      <a:pt x="4168" y="358"/>
                    </a:cubicBezTo>
                    <a:cubicBezTo>
                      <a:pt x="2870" y="727"/>
                      <a:pt x="1572" y="1084"/>
                      <a:pt x="262" y="1441"/>
                    </a:cubicBezTo>
                    <a:cubicBezTo>
                      <a:pt x="215" y="1465"/>
                      <a:pt x="143" y="1418"/>
                      <a:pt x="84" y="1406"/>
                    </a:cubicBezTo>
                    <a:cubicBezTo>
                      <a:pt x="84" y="1370"/>
                      <a:pt x="60" y="1346"/>
                      <a:pt x="60" y="1310"/>
                    </a:cubicBezTo>
                    <a:cubicBezTo>
                      <a:pt x="929" y="1120"/>
                      <a:pt x="1786" y="906"/>
                      <a:pt x="2644" y="7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0204;p40">
                <a:extLst>
                  <a:ext uri="{FF2B5EF4-FFF2-40B4-BE49-F238E27FC236}">
                    <a16:creationId xmlns:a16="http://schemas.microsoft.com/office/drawing/2014/main" id="{D7BFB0D8-B5EE-4F4A-9A4D-D3F6BA49B343}"/>
                  </a:ext>
                </a:extLst>
              </p:cNvPr>
              <p:cNvSpPr/>
              <p:nvPr/>
            </p:nvSpPr>
            <p:spPr>
              <a:xfrm>
                <a:off x="2318725" y="2655225"/>
                <a:ext cx="170575" cy="83350"/>
              </a:xfrm>
              <a:custGeom>
                <a:avLst/>
                <a:gdLst/>
                <a:ahLst/>
                <a:cxnLst/>
                <a:rect l="l" t="t" r="r" b="b"/>
                <a:pathLst>
                  <a:path w="6823" h="3334" extrusionOk="0">
                    <a:moveTo>
                      <a:pt x="36" y="0"/>
                    </a:moveTo>
                    <a:cubicBezTo>
                      <a:pt x="2227" y="1179"/>
                      <a:pt x="4418" y="2405"/>
                      <a:pt x="6823" y="3191"/>
                    </a:cubicBezTo>
                    <a:cubicBezTo>
                      <a:pt x="6799" y="3239"/>
                      <a:pt x="6787" y="3274"/>
                      <a:pt x="6787" y="3334"/>
                    </a:cubicBezTo>
                    <a:cubicBezTo>
                      <a:pt x="6680" y="3322"/>
                      <a:pt x="6585" y="3334"/>
                      <a:pt x="6490" y="3310"/>
                    </a:cubicBezTo>
                    <a:cubicBezTo>
                      <a:pt x="5585" y="2953"/>
                      <a:pt x="4656" y="2620"/>
                      <a:pt x="3799" y="2191"/>
                    </a:cubicBezTo>
                    <a:cubicBezTo>
                      <a:pt x="2608" y="1608"/>
                      <a:pt x="1441" y="941"/>
                      <a:pt x="263" y="298"/>
                    </a:cubicBezTo>
                    <a:cubicBezTo>
                      <a:pt x="167" y="238"/>
                      <a:pt x="84" y="167"/>
                      <a:pt x="1" y="107"/>
                    </a:cubicBezTo>
                    <a:cubicBezTo>
                      <a:pt x="1" y="60"/>
                      <a:pt x="13" y="36"/>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0205;p40">
                <a:extLst>
                  <a:ext uri="{FF2B5EF4-FFF2-40B4-BE49-F238E27FC236}">
                    <a16:creationId xmlns:a16="http://schemas.microsoft.com/office/drawing/2014/main" id="{374066E8-C365-44DD-9E7A-20BD69FCE467}"/>
                  </a:ext>
                </a:extLst>
              </p:cNvPr>
              <p:cNvSpPr/>
              <p:nvPr/>
            </p:nvSpPr>
            <p:spPr>
              <a:xfrm>
                <a:off x="3071800" y="2593900"/>
                <a:ext cx="106875" cy="44375"/>
              </a:xfrm>
              <a:custGeom>
                <a:avLst/>
                <a:gdLst/>
                <a:ahLst/>
                <a:cxnLst/>
                <a:rect l="l" t="t" r="r" b="b"/>
                <a:pathLst>
                  <a:path w="4275" h="1775" extrusionOk="0">
                    <a:moveTo>
                      <a:pt x="4275" y="167"/>
                    </a:moveTo>
                    <a:cubicBezTo>
                      <a:pt x="2870" y="703"/>
                      <a:pt x="1465" y="1227"/>
                      <a:pt x="1" y="1775"/>
                    </a:cubicBezTo>
                    <a:cubicBezTo>
                      <a:pt x="131" y="1405"/>
                      <a:pt x="3751" y="1"/>
                      <a:pt x="4227" y="60"/>
                    </a:cubicBezTo>
                    <a:cubicBezTo>
                      <a:pt x="4239" y="96"/>
                      <a:pt x="4263" y="120"/>
                      <a:pt x="4275" y="16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0206;p40">
                <a:extLst>
                  <a:ext uri="{FF2B5EF4-FFF2-40B4-BE49-F238E27FC236}">
                    <a16:creationId xmlns:a16="http://schemas.microsoft.com/office/drawing/2014/main" id="{148F7F2D-CC2C-4CD2-920E-DFDE1816E98B}"/>
                  </a:ext>
                </a:extLst>
              </p:cNvPr>
              <p:cNvSpPr/>
              <p:nvPr/>
            </p:nvSpPr>
            <p:spPr>
              <a:xfrm>
                <a:off x="2360700" y="2709975"/>
                <a:ext cx="130400" cy="60750"/>
              </a:xfrm>
              <a:custGeom>
                <a:avLst/>
                <a:gdLst/>
                <a:ahLst/>
                <a:cxnLst/>
                <a:rect l="l" t="t" r="r" b="b"/>
                <a:pathLst>
                  <a:path w="5216" h="2430" extrusionOk="0">
                    <a:moveTo>
                      <a:pt x="5215" y="2430"/>
                    </a:moveTo>
                    <a:cubicBezTo>
                      <a:pt x="3322" y="1954"/>
                      <a:pt x="1572" y="1168"/>
                      <a:pt x="0" y="1"/>
                    </a:cubicBezTo>
                    <a:cubicBezTo>
                      <a:pt x="1667" y="965"/>
                      <a:pt x="3394" y="1799"/>
                      <a:pt x="5215" y="243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0207;p40">
                <a:extLst>
                  <a:ext uri="{FF2B5EF4-FFF2-40B4-BE49-F238E27FC236}">
                    <a16:creationId xmlns:a16="http://schemas.microsoft.com/office/drawing/2014/main" id="{6D0B1393-236D-44CC-99D2-E8766067C744}"/>
                  </a:ext>
                </a:extLst>
              </p:cNvPr>
              <p:cNvSpPr/>
              <p:nvPr/>
            </p:nvSpPr>
            <p:spPr>
              <a:xfrm>
                <a:off x="2541375" y="2746900"/>
                <a:ext cx="100325" cy="34850"/>
              </a:xfrm>
              <a:custGeom>
                <a:avLst/>
                <a:gdLst/>
                <a:ahLst/>
                <a:cxnLst/>
                <a:rect l="l" t="t" r="r" b="b"/>
                <a:pathLst>
                  <a:path w="4013" h="1394" extrusionOk="0">
                    <a:moveTo>
                      <a:pt x="1" y="1262"/>
                    </a:moveTo>
                    <a:cubicBezTo>
                      <a:pt x="1394" y="822"/>
                      <a:pt x="2715" y="405"/>
                      <a:pt x="4013" y="0"/>
                    </a:cubicBezTo>
                    <a:cubicBezTo>
                      <a:pt x="3870" y="369"/>
                      <a:pt x="846" y="1393"/>
                      <a:pt x="1" y="12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0208;p40">
                <a:extLst>
                  <a:ext uri="{FF2B5EF4-FFF2-40B4-BE49-F238E27FC236}">
                    <a16:creationId xmlns:a16="http://schemas.microsoft.com/office/drawing/2014/main" id="{157AC5E6-7D7B-48F2-B307-AD4FF5783B3B}"/>
                  </a:ext>
                </a:extLst>
              </p:cNvPr>
              <p:cNvSpPr/>
              <p:nvPr/>
            </p:nvSpPr>
            <p:spPr>
              <a:xfrm>
                <a:off x="2541375" y="2772200"/>
                <a:ext cx="111050" cy="34250"/>
              </a:xfrm>
              <a:custGeom>
                <a:avLst/>
                <a:gdLst/>
                <a:ahLst/>
                <a:cxnLst/>
                <a:rect l="l" t="t" r="r" b="b"/>
                <a:pathLst>
                  <a:path w="4442" h="1370" extrusionOk="0">
                    <a:moveTo>
                      <a:pt x="1" y="1120"/>
                    </a:moveTo>
                    <a:cubicBezTo>
                      <a:pt x="1548" y="977"/>
                      <a:pt x="3013" y="584"/>
                      <a:pt x="4442" y="0"/>
                    </a:cubicBezTo>
                    <a:cubicBezTo>
                      <a:pt x="4108" y="548"/>
                      <a:pt x="846" y="1370"/>
                      <a:pt x="1" y="1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0209;p40">
                <a:extLst>
                  <a:ext uri="{FF2B5EF4-FFF2-40B4-BE49-F238E27FC236}">
                    <a16:creationId xmlns:a16="http://schemas.microsoft.com/office/drawing/2014/main" id="{92B1A5A3-6D07-4263-A89F-3986E11841F0}"/>
                  </a:ext>
                </a:extLst>
              </p:cNvPr>
              <p:cNvSpPr/>
              <p:nvPr/>
            </p:nvSpPr>
            <p:spPr>
              <a:xfrm>
                <a:off x="2544050" y="2760300"/>
                <a:ext cx="111050" cy="33350"/>
              </a:xfrm>
              <a:custGeom>
                <a:avLst/>
                <a:gdLst/>
                <a:ahLst/>
                <a:cxnLst/>
                <a:rect l="l" t="t" r="r" b="b"/>
                <a:pathLst>
                  <a:path w="4442" h="1334" extrusionOk="0">
                    <a:moveTo>
                      <a:pt x="1" y="1238"/>
                    </a:moveTo>
                    <a:cubicBezTo>
                      <a:pt x="1525" y="822"/>
                      <a:pt x="3001" y="405"/>
                      <a:pt x="4442" y="0"/>
                    </a:cubicBezTo>
                    <a:cubicBezTo>
                      <a:pt x="4204" y="357"/>
                      <a:pt x="787" y="1334"/>
                      <a:pt x="1" y="123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0210;p40">
                <a:extLst>
                  <a:ext uri="{FF2B5EF4-FFF2-40B4-BE49-F238E27FC236}">
                    <a16:creationId xmlns:a16="http://schemas.microsoft.com/office/drawing/2014/main" id="{EB9F211C-BF93-4889-B9F6-9238918C940C}"/>
                  </a:ext>
                </a:extLst>
              </p:cNvPr>
              <p:cNvSpPr/>
              <p:nvPr/>
            </p:nvSpPr>
            <p:spPr>
              <a:xfrm>
                <a:off x="2542275" y="2733200"/>
                <a:ext cx="105100" cy="34550"/>
              </a:xfrm>
              <a:custGeom>
                <a:avLst/>
                <a:gdLst/>
                <a:ahLst/>
                <a:cxnLst/>
                <a:rect l="l" t="t" r="r" b="b"/>
                <a:pathLst>
                  <a:path w="4204" h="1382" extrusionOk="0">
                    <a:moveTo>
                      <a:pt x="0" y="1287"/>
                    </a:moveTo>
                    <a:cubicBezTo>
                      <a:pt x="1370" y="870"/>
                      <a:pt x="2739" y="441"/>
                      <a:pt x="4203" y="1"/>
                    </a:cubicBezTo>
                    <a:cubicBezTo>
                      <a:pt x="3941" y="310"/>
                      <a:pt x="560" y="1382"/>
                      <a:pt x="36" y="1382"/>
                    </a:cubicBezTo>
                    <a:cubicBezTo>
                      <a:pt x="24" y="1346"/>
                      <a:pt x="24" y="1322"/>
                      <a:pt x="0" y="128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0211;p40">
                <a:extLst>
                  <a:ext uri="{FF2B5EF4-FFF2-40B4-BE49-F238E27FC236}">
                    <a16:creationId xmlns:a16="http://schemas.microsoft.com/office/drawing/2014/main" id="{3A389FF1-F16B-49B0-A601-FE7563FA2F50}"/>
                  </a:ext>
                </a:extLst>
              </p:cNvPr>
              <p:cNvSpPr/>
              <p:nvPr/>
            </p:nvSpPr>
            <p:spPr>
              <a:xfrm>
                <a:off x="2367550" y="2726350"/>
                <a:ext cx="122350" cy="56575"/>
              </a:xfrm>
              <a:custGeom>
                <a:avLst/>
                <a:gdLst/>
                <a:ahLst/>
                <a:cxnLst/>
                <a:rect l="l" t="t" r="r" b="b"/>
                <a:pathLst>
                  <a:path w="4894" h="2263" extrusionOk="0">
                    <a:moveTo>
                      <a:pt x="0" y="1"/>
                    </a:moveTo>
                    <a:cubicBezTo>
                      <a:pt x="1560" y="906"/>
                      <a:pt x="3120" y="1799"/>
                      <a:pt x="4894" y="2263"/>
                    </a:cubicBezTo>
                    <a:cubicBezTo>
                      <a:pt x="3060" y="1918"/>
                      <a:pt x="1489" y="1060"/>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0212;p40">
                <a:extLst>
                  <a:ext uri="{FF2B5EF4-FFF2-40B4-BE49-F238E27FC236}">
                    <a16:creationId xmlns:a16="http://schemas.microsoft.com/office/drawing/2014/main" id="{127CA508-6F9D-44C9-8680-8BD4FBA754DE}"/>
                  </a:ext>
                </a:extLst>
              </p:cNvPr>
              <p:cNvSpPr/>
              <p:nvPr/>
            </p:nvSpPr>
            <p:spPr>
              <a:xfrm>
                <a:off x="2399100" y="2712975"/>
                <a:ext cx="89325" cy="32750"/>
              </a:xfrm>
              <a:custGeom>
                <a:avLst/>
                <a:gdLst/>
                <a:ahLst/>
                <a:cxnLst/>
                <a:rect l="l" t="t" r="r" b="b"/>
                <a:pathLst>
                  <a:path w="3573" h="1310" extrusionOk="0">
                    <a:moveTo>
                      <a:pt x="3572" y="1310"/>
                    </a:moveTo>
                    <a:cubicBezTo>
                      <a:pt x="2310" y="1060"/>
                      <a:pt x="1060" y="750"/>
                      <a:pt x="0" y="0"/>
                    </a:cubicBezTo>
                    <a:cubicBezTo>
                      <a:pt x="1179" y="429"/>
                      <a:pt x="2370" y="869"/>
                      <a:pt x="3572" y="131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0213;p40">
                <a:extLst>
                  <a:ext uri="{FF2B5EF4-FFF2-40B4-BE49-F238E27FC236}">
                    <a16:creationId xmlns:a16="http://schemas.microsoft.com/office/drawing/2014/main" id="{FD795EB5-43C9-4D59-AF4F-910BDD94D00A}"/>
                  </a:ext>
                </a:extLst>
              </p:cNvPr>
              <p:cNvSpPr/>
              <p:nvPr/>
            </p:nvSpPr>
            <p:spPr>
              <a:xfrm>
                <a:off x="2118700" y="2554600"/>
                <a:ext cx="64025" cy="41700"/>
              </a:xfrm>
              <a:custGeom>
                <a:avLst/>
                <a:gdLst/>
                <a:ahLst/>
                <a:cxnLst/>
                <a:rect l="l" t="t" r="r" b="b"/>
                <a:pathLst>
                  <a:path w="2561" h="1668" extrusionOk="0">
                    <a:moveTo>
                      <a:pt x="2465" y="1668"/>
                    </a:moveTo>
                    <a:cubicBezTo>
                      <a:pt x="1644" y="1156"/>
                      <a:pt x="810" y="632"/>
                      <a:pt x="1" y="132"/>
                    </a:cubicBezTo>
                    <a:cubicBezTo>
                      <a:pt x="25" y="84"/>
                      <a:pt x="36" y="37"/>
                      <a:pt x="72" y="1"/>
                    </a:cubicBezTo>
                    <a:cubicBezTo>
                      <a:pt x="906" y="501"/>
                      <a:pt x="1727" y="1013"/>
                      <a:pt x="2561" y="1513"/>
                    </a:cubicBezTo>
                    <a:cubicBezTo>
                      <a:pt x="2525" y="1561"/>
                      <a:pt x="2501" y="1608"/>
                      <a:pt x="2465" y="166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0214;p40">
                <a:extLst>
                  <a:ext uri="{FF2B5EF4-FFF2-40B4-BE49-F238E27FC236}">
                    <a16:creationId xmlns:a16="http://schemas.microsoft.com/office/drawing/2014/main" id="{258842FE-78B9-479E-A04E-85048EBA7E5C}"/>
                  </a:ext>
                </a:extLst>
              </p:cNvPr>
              <p:cNvSpPr/>
              <p:nvPr/>
            </p:nvSpPr>
            <p:spPr>
              <a:xfrm>
                <a:off x="2233300" y="2610575"/>
                <a:ext cx="73550" cy="43775"/>
              </a:xfrm>
              <a:custGeom>
                <a:avLst/>
                <a:gdLst/>
                <a:ahLst/>
                <a:cxnLst/>
                <a:rect l="l" t="t" r="r" b="b"/>
                <a:pathLst>
                  <a:path w="2942" h="1751" extrusionOk="0">
                    <a:moveTo>
                      <a:pt x="60" y="0"/>
                    </a:moveTo>
                    <a:cubicBezTo>
                      <a:pt x="1025" y="560"/>
                      <a:pt x="1977" y="1108"/>
                      <a:pt x="2941" y="1655"/>
                    </a:cubicBezTo>
                    <a:lnTo>
                      <a:pt x="2894" y="1751"/>
                    </a:lnTo>
                    <a:cubicBezTo>
                      <a:pt x="1929" y="1191"/>
                      <a:pt x="965" y="643"/>
                      <a:pt x="1" y="107"/>
                    </a:cubicBezTo>
                    <a:cubicBezTo>
                      <a:pt x="1" y="60"/>
                      <a:pt x="24"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0215;p40">
                <a:extLst>
                  <a:ext uri="{FF2B5EF4-FFF2-40B4-BE49-F238E27FC236}">
                    <a16:creationId xmlns:a16="http://schemas.microsoft.com/office/drawing/2014/main" id="{E9D8DF3D-AC8B-424D-8C4A-6FDB58AAB6A6}"/>
                  </a:ext>
                </a:extLst>
              </p:cNvPr>
              <p:cNvSpPr/>
              <p:nvPr/>
            </p:nvSpPr>
            <p:spPr>
              <a:xfrm>
                <a:off x="2016600" y="2509075"/>
                <a:ext cx="71475" cy="42000"/>
              </a:xfrm>
              <a:custGeom>
                <a:avLst/>
                <a:gdLst/>
                <a:ahLst/>
                <a:cxnLst/>
                <a:rect l="l" t="t" r="r" b="b"/>
                <a:pathLst>
                  <a:path w="2859" h="1680" extrusionOk="0">
                    <a:moveTo>
                      <a:pt x="60" y="0"/>
                    </a:moveTo>
                    <a:cubicBezTo>
                      <a:pt x="1001" y="524"/>
                      <a:pt x="1918" y="1060"/>
                      <a:pt x="2858" y="1584"/>
                    </a:cubicBezTo>
                    <a:cubicBezTo>
                      <a:pt x="2846" y="1608"/>
                      <a:pt x="2811" y="1655"/>
                      <a:pt x="2799" y="1679"/>
                    </a:cubicBezTo>
                    <a:cubicBezTo>
                      <a:pt x="1858" y="1167"/>
                      <a:pt x="941" y="631"/>
                      <a:pt x="1" y="107"/>
                    </a:cubicBezTo>
                    <a:cubicBezTo>
                      <a:pt x="13" y="72"/>
                      <a:pt x="37" y="48"/>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0216;p40">
                <a:extLst>
                  <a:ext uri="{FF2B5EF4-FFF2-40B4-BE49-F238E27FC236}">
                    <a16:creationId xmlns:a16="http://schemas.microsoft.com/office/drawing/2014/main" id="{AAB70B8B-4F79-47B1-A1E4-0CA19D5C7075}"/>
                  </a:ext>
                </a:extLst>
              </p:cNvPr>
              <p:cNvSpPr/>
              <p:nvPr/>
            </p:nvSpPr>
            <p:spPr>
              <a:xfrm>
                <a:off x="2364275" y="2737975"/>
                <a:ext cx="59850" cy="33950"/>
              </a:xfrm>
              <a:custGeom>
                <a:avLst/>
                <a:gdLst/>
                <a:ahLst/>
                <a:cxnLst/>
                <a:rect l="l" t="t" r="r" b="b"/>
                <a:pathLst>
                  <a:path w="2394" h="1358" extrusionOk="0">
                    <a:moveTo>
                      <a:pt x="2346" y="1357"/>
                    </a:moveTo>
                    <a:cubicBezTo>
                      <a:pt x="1560" y="941"/>
                      <a:pt x="786" y="536"/>
                      <a:pt x="0" y="119"/>
                    </a:cubicBezTo>
                    <a:cubicBezTo>
                      <a:pt x="12" y="72"/>
                      <a:pt x="36" y="48"/>
                      <a:pt x="60" y="0"/>
                    </a:cubicBezTo>
                    <a:cubicBezTo>
                      <a:pt x="834" y="417"/>
                      <a:pt x="1608" y="810"/>
                      <a:pt x="2394" y="1226"/>
                    </a:cubicBezTo>
                    <a:cubicBezTo>
                      <a:pt x="2382" y="1274"/>
                      <a:pt x="2358" y="1310"/>
                      <a:pt x="2346" y="135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0217;p40">
                <a:extLst>
                  <a:ext uri="{FF2B5EF4-FFF2-40B4-BE49-F238E27FC236}">
                    <a16:creationId xmlns:a16="http://schemas.microsoft.com/office/drawing/2014/main" id="{C363DF87-3066-456D-906D-DF1AB6C20B08}"/>
                  </a:ext>
                </a:extLst>
              </p:cNvPr>
              <p:cNvSpPr/>
              <p:nvPr/>
            </p:nvSpPr>
            <p:spPr>
              <a:xfrm>
                <a:off x="2392550" y="2717425"/>
                <a:ext cx="51525" cy="28600"/>
              </a:xfrm>
              <a:custGeom>
                <a:avLst/>
                <a:gdLst/>
                <a:ahLst/>
                <a:cxnLst/>
                <a:rect l="l" t="t" r="r" b="b"/>
                <a:pathLst>
                  <a:path w="2061" h="1144" extrusionOk="0">
                    <a:moveTo>
                      <a:pt x="1989" y="1144"/>
                    </a:moveTo>
                    <a:cubicBezTo>
                      <a:pt x="1322" y="810"/>
                      <a:pt x="655" y="453"/>
                      <a:pt x="0" y="108"/>
                    </a:cubicBezTo>
                    <a:cubicBezTo>
                      <a:pt x="12" y="72"/>
                      <a:pt x="36" y="36"/>
                      <a:pt x="60" y="1"/>
                    </a:cubicBezTo>
                    <a:cubicBezTo>
                      <a:pt x="727" y="346"/>
                      <a:pt x="1393" y="691"/>
                      <a:pt x="2060" y="1013"/>
                    </a:cubicBezTo>
                    <a:cubicBezTo>
                      <a:pt x="2036" y="1060"/>
                      <a:pt x="2025" y="1108"/>
                      <a:pt x="1989" y="114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0218;p40">
                <a:extLst>
                  <a:ext uri="{FF2B5EF4-FFF2-40B4-BE49-F238E27FC236}">
                    <a16:creationId xmlns:a16="http://schemas.microsoft.com/office/drawing/2014/main" id="{374138B0-0FCE-4D84-9E1A-E97FBDE6CD02}"/>
                  </a:ext>
                </a:extLst>
              </p:cNvPr>
              <p:cNvSpPr/>
              <p:nvPr/>
            </p:nvSpPr>
            <p:spPr>
              <a:xfrm>
                <a:off x="2432425" y="2771900"/>
                <a:ext cx="56000" cy="26225"/>
              </a:xfrm>
              <a:custGeom>
                <a:avLst/>
                <a:gdLst/>
                <a:ahLst/>
                <a:cxnLst/>
                <a:rect l="l" t="t" r="r" b="b"/>
                <a:pathLst>
                  <a:path w="2240" h="1049" extrusionOk="0">
                    <a:moveTo>
                      <a:pt x="2192" y="1048"/>
                    </a:moveTo>
                    <a:cubicBezTo>
                      <a:pt x="1465" y="727"/>
                      <a:pt x="739" y="393"/>
                      <a:pt x="1" y="84"/>
                    </a:cubicBezTo>
                    <a:lnTo>
                      <a:pt x="49" y="0"/>
                    </a:lnTo>
                    <a:lnTo>
                      <a:pt x="2239" y="977"/>
                    </a:lnTo>
                    <a:cubicBezTo>
                      <a:pt x="2227" y="989"/>
                      <a:pt x="2215" y="1024"/>
                      <a:pt x="2192" y="104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0219;p40">
                <a:extLst>
                  <a:ext uri="{FF2B5EF4-FFF2-40B4-BE49-F238E27FC236}">
                    <a16:creationId xmlns:a16="http://schemas.microsoft.com/office/drawing/2014/main" id="{9F16CE1F-DF59-493F-A290-4CC9E506F959}"/>
                  </a:ext>
                </a:extLst>
              </p:cNvPr>
              <p:cNvSpPr/>
              <p:nvPr/>
            </p:nvSpPr>
            <p:spPr>
              <a:xfrm>
                <a:off x="3152175" y="2579025"/>
                <a:ext cx="28600" cy="11925"/>
              </a:xfrm>
              <a:custGeom>
                <a:avLst/>
                <a:gdLst/>
                <a:ahLst/>
                <a:cxnLst/>
                <a:rect l="l" t="t" r="r" b="b"/>
                <a:pathLst>
                  <a:path w="1144" h="477" extrusionOk="0">
                    <a:moveTo>
                      <a:pt x="0" y="346"/>
                    </a:moveTo>
                    <a:cubicBezTo>
                      <a:pt x="369" y="226"/>
                      <a:pt x="726" y="119"/>
                      <a:pt x="1107" y="0"/>
                    </a:cubicBezTo>
                    <a:lnTo>
                      <a:pt x="1143" y="131"/>
                    </a:lnTo>
                    <a:cubicBezTo>
                      <a:pt x="774" y="250"/>
                      <a:pt x="417" y="357"/>
                      <a:pt x="48" y="47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0220;p40">
                <a:extLst>
                  <a:ext uri="{FF2B5EF4-FFF2-40B4-BE49-F238E27FC236}">
                    <a16:creationId xmlns:a16="http://schemas.microsoft.com/office/drawing/2014/main" id="{1D2BBE43-EE58-4DED-8022-7D2BC1166234}"/>
                  </a:ext>
                </a:extLst>
              </p:cNvPr>
              <p:cNvSpPr/>
              <p:nvPr/>
            </p:nvSpPr>
            <p:spPr>
              <a:xfrm>
                <a:off x="2458325" y="2745100"/>
                <a:ext cx="22650" cy="10750"/>
              </a:xfrm>
              <a:custGeom>
                <a:avLst/>
                <a:gdLst/>
                <a:ahLst/>
                <a:cxnLst/>
                <a:rect l="l" t="t" r="r" b="b"/>
                <a:pathLst>
                  <a:path w="906" h="430" extrusionOk="0">
                    <a:moveTo>
                      <a:pt x="25" y="1"/>
                    </a:moveTo>
                    <a:cubicBezTo>
                      <a:pt x="322" y="96"/>
                      <a:pt x="608" y="203"/>
                      <a:pt x="906" y="299"/>
                    </a:cubicBezTo>
                    <a:lnTo>
                      <a:pt x="858" y="430"/>
                    </a:lnTo>
                    <a:cubicBezTo>
                      <a:pt x="584" y="322"/>
                      <a:pt x="286" y="239"/>
                      <a:pt x="1" y="132"/>
                    </a:cubicBezTo>
                    <a:cubicBezTo>
                      <a:pt x="1" y="84"/>
                      <a:pt x="13" y="37"/>
                      <a:pt x="25"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0221;p40">
                <a:extLst>
                  <a:ext uri="{FF2B5EF4-FFF2-40B4-BE49-F238E27FC236}">
                    <a16:creationId xmlns:a16="http://schemas.microsoft.com/office/drawing/2014/main" id="{FE9F5695-094C-4CB0-93DB-0D39027669F1}"/>
                  </a:ext>
                </a:extLst>
              </p:cNvPr>
              <p:cNvSpPr/>
              <p:nvPr/>
            </p:nvSpPr>
            <p:spPr>
              <a:xfrm>
                <a:off x="2843800" y="2505500"/>
                <a:ext cx="825725" cy="269400"/>
              </a:xfrm>
              <a:custGeom>
                <a:avLst/>
                <a:gdLst/>
                <a:ahLst/>
                <a:cxnLst/>
                <a:rect l="l" t="t" r="r" b="b"/>
                <a:pathLst>
                  <a:path w="33029" h="10776" extrusionOk="0">
                    <a:moveTo>
                      <a:pt x="0" y="10692"/>
                    </a:moveTo>
                    <a:cubicBezTo>
                      <a:pt x="238" y="10621"/>
                      <a:pt x="477" y="10561"/>
                      <a:pt x="715" y="10490"/>
                    </a:cubicBezTo>
                    <a:cubicBezTo>
                      <a:pt x="2905" y="9763"/>
                      <a:pt x="5084" y="9013"/>
                      <a:pt x="7287" y="8311"/>
                    </a:cubicBezTo>
                    <a:cubicBezTo>
                      <a:pt x="9632" y="7573"/>
                      <a:pt x="11990" y="6882"/>
                      <a:pt x="14347" y="6156"/>
                    </a:cubicBezTo>
                    <a:cubicBezTo>
                      <a:pt x="17574" y="5156"/>
                      <a:pt x="20801" y="4179"/>
                      <a:pt x="24003" y="3120"/>
                    </a:cubicBezTo>
                    <a:cubicBezTo>
                      <a:pt x="26861" y="2179"/>
                      <a:pt x="29671" y="1143"/>
                      <a:pt x="32516" y="143"/>
                    </a:cubicBezTo>
                    <a:cubicBezTo>
                      <a:pt x="32671" y="84"/>
                      <a:pt x="32826" y="36"/>
                      <a:pt x="32981" y="0"/>
                    </a:cubicBezTo>
                    <a:cubicBezTo>
                      <a:pt x="32993" y="24"/>
                      <a:pt x="33004" y="72"/>
                      <a:pt x="33028" y="96"/>
                    </a:cubicBezTo>
                    <a:cubicBezTo>
                      <a:pt x="32921" y="155"/>
                      <a:pt x="32802" y="239"/>
                      <a:pt x="32695" y="262"/>
                    </a:cubicBezTo>
                    <a:cubicBezTo>
                      <a:pt x="30421" y="1048"/>
                      <a:pt x="28135" y="1870"/>
                      <a:pt x="25849" y="2632"/>
                    </a:cubicBezTo>
                    <a:cubicBezTo>
                      <a:pt x="23646" y="3358"/>
                      <a:pt x="21432" y="4049"/>
                      <a:pt x="19205" y="4727"/>
                    </a:cubicBezTo>
                    <a:cubicBezTo>
                      <a:pt x="15478" y="5894"/>
                      <a:pt x="11728" y="7037"/>
                      <a:pt x="7989" y="8228"/>
                    </a:cubicBezTo>
                    <a:cubicBezTo>
                      <a:pt x="5596" y="8990"/>
                      <a:pt x="3227" y="9775"/>
                      <a:pt x="846" y="10549"/>
                    </a:cubicBezTo>
                    <a:cubicBezTo>
                      <a:pt x="584" y="10633"/>
                      <a:pt x="298" y="10692"/>
                      <a:pt x="24" y="10776"/>
                    </a:cubicBezTo>
                    <a:cubicBezTo>
                      <a:pt x="12" y="10776"/>
                      <a:pt x="12" y="10740"/>
                      <a:pt x="0" y="1069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0222;p40">
                <a:extLst>
                  <a:ext uri="{FF2B5EF4-FFF2-40B4-BE49-F238E27FC236}">
                    <a16:creationId xmlns:a16="http://schemas.microsoft.com/office/drawing/2014/main" id="{F7C446E2-A309-4A5A-8CC3-4176ACE5358A}"/>
                  </a:ext>
                </a:extLst>
              </p:cNvPr>
              <p:cNvSpPr/>
              <p:nvPr/>
            </p:nvSpPr>
            <p:spPr>
              <a:xfrm>
                <a:off x="2895875" y="2634975"/>
                <a:ext cx="426875" cy="131300"/>
              </a:xfrm>
              <a:custGeom>
                <a:avLst/>
                <a:gdLst/>
                <a:ahLst/>
                <a:cxnLst/>
                <a:rect l="l" t="t" r="r" b="b"/>
                <a:pathLst>
                  <a:path w="17075" h="5252" extrusionOk="0">
                    <a:moveTo>
                      <a:pt x="17074" y="1"/>
                    </a:moveTo>
                    <a:cubicBezTo>
                      <a:pt x="11383" y="1751"/>
                      <a:pt x="5680" y="3513"/>
                      <a:pt x="1" y="5251"/>
                    </a:cubicBezTo>
                    <a:cubicBezTo>
                      <a:pt x="5656" y="3358"/>
                      <a:pt x="11336" y="1608"/>
                      <a:pt x="17074"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0223;p40">
                <a:extLst>
                  <a:ext uri="{FF2B5EF4-FFF2-40B4-BE49-F238E27FC236}">
                    <a16:creationId xmlns:a16="http://schemas.microsoft.com/office/drawing/2014/main" id="{36632BAE-531E-438A-82B6-150B8E6A3607}"/>
                  </a:ext>
                </a:extLst>
              </p:cNvPr>
              <p:cNvSpPr/>
              <p:nvPr/>
            </p:nvSpPr>
            <p:spPr>
              <a:xfrm>
                <a:off x="3300100" y="2569800"/>
                <a:ext cx="295600" cy="112225"/>
              </a:xfrm>
              <a:custGeom>
                <a:avLst/>
                <a:gdLst/>
                <a:ahLst/>
                <a:cxnLst/>
                <a:rect l="l" t="t" r="r" b="b"/>
                <a:pathLst>
                  <a:path w="11824" h="4489" extrusionOk="0">
                    <a:moveTo>
                      <a:pt x="11824" y="143"/>
                    </a:moveTo>
                    <a:cubicBezTo>
                      <a:pt x="7894" y="1596"/>
                      <a:pt x="3965" y="3048"/>
                      <a:pt x="36" y="4489"/>
                    </a:cubicBezTo>
                    <a:cubicBezTo>
                      <a:pt x="24" y="4465"/>
                      <a:pt x="1" y="4417"/>
                      <a:pt x="1" y="4394"/>
                    </a:cubicBezTo>
                    <a:cubicBezTo>
                      <a:pt x="3930" y="2929"/>
                      <a:pt x="7847" y="1453"/>
                      <a:pt x="11776" y="0"/>
                    </a:cubicBezTo>
                    <a:cubicBezTo>
                      <a:pt x="11776" y="60"/>
                      <a:pt x="11812" y="107"/>
                      <a:pt x="11824" y="14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0224;p40">
                <a:extLst>
                  <a:ext uri="{FF2B5EF4-FFF2-40B4-BE49-F238E27FC236}">
                    <a16:creationId xmlns:a16="http://schemas.microsoft.com/office/drawing/2014/main" id="{241855A0-DE41-406A-A37D-EAE92520137B}"/>
                  </a:ext>
                </a:extLst>
              </p:cNvPr>
              <p:cNvSpPr/>
              <p:nvPr/>
            </p:nvSpPr>
            <p:spPr>
              <a:xfrm>
                <a:off x="3454575" y="2525750"/>
                <a:ext cx="213750" cy="76800"/>
              </a:xfrm>
              <a:custGeom>
                <a:avLst/>
                <a:gdLst/>
                <a:ahLst/>
                <a:cxnLst/>
                <a:rect l="l" t="t" r="r" b="b"/>
                <a:pathLst>
                  <a:path w="8550" h="3072" extrusionOk="0">
                    <a:moveTo>
                      <a:pt x="1" y="2905"/>
                    </a:moveTo>
                    <a:cubicBezTo>
                      <a:pt x="2858" y="2048"/>
                      <a:pt x="5645" y="953"/>
                      <a:pt x="8490" y="0"/>
                    </a:cubicBezTo>
                    <a:cubicBezTo>
                      <a:pt x="8502" y="60"/>
                      <a:pt x="8514" y="107"/>
                      <a:pt x="8550" y="167"/>
                    </a:cubicBezTo>
                    <a:lnTo>
                      <a:pt x="60" y="3072"/>
                    </a:lnTo>
                    <a:cubicBezTo>
                      <a:pt x="37" y="3024"/>
                      <a:pt x="25" y="2965"/>
                      <a:pt x="1" y="290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0225;p40">
                <a:extLst>
                  <a:ext uri="{FF2B5EF4-FFF2-40B4-BE49-F238E27FC236}">
                    <a16:creationId xmlns:a16="http://schemas.microsoft.com/office/drawing/2014/main" id="{3BC1896D-095E-49F7-9E04-745CA791DEF8}"/>
                  </a:ext>
                </a:extLst>
              </p:cNvPr>
              <p:cNvSpPr/>
              <p:nvPr/>
            </p:nvSpPr>
            <p:spPr>
              <a:xfrm>
                <a:off x="3018525" y="2668025"/>
                <a:ext cx="211050" cy="73250"/>
              </a:xfrm>
              <a:custGeom>
                <a:avLst/>
                <a:gdLst/>
                <a:ahLst/>
                <a:cxnLst/>
                <a:rect l="l" t="t" r="r" b="b"/>
                <a:pathLst>
                  <a:path w="8442" h="2930" extrusionOk="0">
                    <a:moveTo>
                      <a:pt x="0" y="2846"/>
                    </a:moveTo>
                    <a:cubicBezTo>
                      <a:pt x="2798" y="1893"/>
                      <a:pt x="5596" y="953"/>
                      <a:pt x="8394" y="0"/>
                    </a:cubicBezTo>
                    <a:cubicBezTo>
                      <a:pt x="8418" y="48"/>
                      <a:pt x="8430" y="72"/>
                      <a:pt x="8442" y="119"/>
                    </a:cubicBezTo>
                    <a:lnTo>
                      <a:pt x="48" y="2929"/>
                    </a:ln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0226;p40">
                <a:extLst>
                  <a:ext uri="{FF2B5EF4-FFF2-40B4-BE49-F238E27FC236}">
                    <a16:creationId xmlns:a16="http://schemas.microsoft.com/office/drawing/2014/main" id="{2423EA65-0592-4F87-B864-F097C70AFB4A}"/>
                  </a:ext>
                </a:extLst>
              </p:cNvPr>
              <p:cNvSpPr/>
              <p:nvPr/>
            </p:nvSpPr>
            <p:spPr>
              <a:xfrm>
                <a:off x="3335225" y="2602525"/>
                <a:ext cx="88125" cy="31875"/>
              </a:xfrm>
              <a:custGeom>
                <a:avLst/>
                <a:gdLst/>
                <a:ahLst/>
                <a:cxnLst/>
                <a:rect l="l" t="t" r="r" b="b"/>
                <a:pathLst>
                  <a:path w="3525" h="1275" extrusionOk="0">
                    <a:moveTo>
                      <a:pt x="1" y="1132"/>
                    </a:moveTo>
                    <a:cubicBezTo>
                      <a:pt x="1167" y="763"/>
                      <a:pt x="2322" y="370"/>
                      <a:pt x="3489" y="1"/>
                    </a:cubicBezTo>
                    <a:cubicBezTo>
                      <a:pt x="3501" y="48"/>
                      <a:pt x="3513" y="84"/>
                      <a:pt x="3525" y="144"/>
                    </a:cubicBezTo>
                    <a:cubicBezTo>
                      <a:pt x="2370" y="525"/>
                      <a:pt x="1203" y="906"/>
                      <a:pt x="60" y="1275"/>
                    </a:cubicBezTo>
                    <a:cubicBezTo>
                      <a:pt x="36" y="1215"/>
                      <a:pt x="12" y="1180"/>
                      <a:pt x="1" y="1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0227;p40">
                <a:extLst>
                  <a:ext uri="{FF2B5EF4-FFF2-40B4-BE49-F238E27FC236}">
                    <a16:creationId xmlns:a16="http://schemas.microsoft.com/office/drawing/2014/main" id="{6B7E1CE6-22C1-4B74-8CC6-66B7C7F2CAF6}"/>
                  </a:ext>
                </a:extLst>
              </p:cNvPr>
              <p:cNvSpPr/>
              <p:nvPr/>
            </p:nvSpPr>
            <p:spPr>
              <a:xfrm>
                <a:off x="3644800" y="2535550"/>
                <a:ext cx="87525" cy="37250"/>
              </a:xfrm>
              <a:custGeom>
                <a:avLst/>
                <a:gdLst/>
                <a:ahLst/>
                <a:cxnLst/>
                <a:rect l="l" t="t" r="r" b="b"/>
                <a:pathLst>
                  <a:path w="3501" h="1490" extrusionOk="0">
                    <a:moveTo>
                      <a:pt x="3500" y="108"/>
                    </a:moveTo>
                    <a:cubicBezTo>
                      <a:pt x="2357" y="561"/>
                      <a:pt x="1191" y="1025"/>
                      <a:pt x="48" y="1489"/>
                    </a:cubicBezTo>
                    <a:cubicBezTo>
                      <a:pt x="36" y="1453"/>
                      <a:pt x="12" y="1418"/>
                      <a:pt x="0" y="1382"/>
                    </a:cubicBezTo>
                    <a:cubicBezTo>
                      <a:pt x="1143" y="918"/>
                      <a:pt x="2310" y="465"/>
                      <a:pt x="3453" y="1"/>
                    </a:cubicBezTo>
                    <a:cubicBezTo>
                      <a:pt x="3465" y="49"/>
                      <a:pt x="3489" y="72"/>
                      <a:pt x="3500" y="10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0228;p40">
                <a:extLst>
                  <a:ext uri="{FF2B5EF4-FFF2-40B4-BE49-F238E27FC236}">
                    <a16:creationId xmlns:a16="http://schemas.microsoft.com/office/drawing/2014/main" id="{A51CF611-781A-473E-8066-AD0C4C165E8B}"/>
                  </a:ext>
                </a:extLst>
              </p:cNvPr>
              <p:cNvSpPr/>
              <p:nvPr/>
            </p:nvSpPr>
            <p:spPr>
              <a:xfrm>
                <a:off x="3643300" y="2528125"/>
                <a:ext cx="81275" cy="28900"/>
              </a:xfrm>
              <a:custGeom>
                <a:avLst/>
                <a:gdLst/>
                <a:ahLst/>
                <a:cxnLst/>
                <a:rect l="l" t="t" r="r" b="b"/>
                <a:pathLst>
                  <a:path w="3251" h="1156" extrusionOk="0">
                    <a:moveTo>
                      <a:pt x="3251" y="119"/>
                    </a:moveTo>
                    <a:cubicBezTo>
                      <a:pt x="2179" y="465"/>
                      <a:pt x="1108" y="822"/>
                      <a:pt x="36" y="1155"/>
                    </a:cubicBezTo>
                    <a:cubicBezTo>
                      <a:pt x="12" y="1131"/>
                      <a:pt x="1" y="1084"/>
                      <a:pt x="1" y="1060"/>
                    </a:cubicBezTo>
                    <a:cubicBezTo>
                      <a:pt x="1072" y="703"/>
                      <a:pt x="2144" y="357"/>
                      <a:pt x="3215" y="0"/>
                    </a:cubicBezTo>
                    <a:cubicBezTo>
                      <a:pt x="3215" y="48"/>
                      <a:pt x="3227" y="84"/>
                      <a:pt x="3251" y="11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0229;p40">
                <a:extLst>
                  <a:ext uri="{FF2B5EF4-FFF2-40B4-BE49-F238E27FC236}">
                    <a16:creationId xmlns:a16="http://schemas.microsoft.com/office/drawing/2014/main" id="{DA502E1E-2C19-4262-97E7-5861C4C7225C}"/>
                  </a:ext>
                </a:extLst>
              </p:cNvPr>
              <p:cNvSpPr/>
              <p:nvPr/>
            </p:nvSpPr>
            <p:spPr>
              <a:xfrm>
                <a:off x="3374825" y="2606700"/>
                <a:ext cx="75925" cy="27100"/>
              </a:xfrm>
              <a:custGeom>
                <a:avLst/>
                <a:gdLst/>
                <a:ahLst/>
                <a:cxnLst/>
                <a:rect l="l" t="t" r="r" b="b"/>
                <a:pathLst>
                  <a:path w="3037" h="1084" extrusionOk="0">
                    <a:moveTo>
                      <a:pt x="3036" y="120"/>
                    </a:moveTo>
                    <a:cubicBezTo>
                      <a:pt x="2036" y="441"/>
                      <a:pt x="1036" y="751"/>
                      <a:pt x="36" y="1084"/>
                    </a:cubicBezTo>
                    <a:cubicBezTo>
                      <a:pt x="24" y="1036"/>
                      <a:pt x="12" y="989"/>
                      <a:pt x="0" y="965"/>
                    </a:cubicBezTo>
                    <a:cubicBezTo>
                      <a:pt x="988" y="632"/>
                      <a:pt x="1988" y="322"/>
                      <a:pt x="2989" y="1"/>
                    </a:cubicBezTo>
                    <a:cubicBezTo>
                      <a:pt x="3012" y="36"/>
                      <a:pt x="3036" y="84"/>
                      <a:pt x="3036"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0230;p40">
                <a:extLst>
                  <a:ext uri="{FF2B5EF4-FFF2-40B4-BE49-F238E27FC236}">
                    <a16:creationId xmlns:a16="http://schemas.microsoft.com/office/drawing/2014/main" id="{71CFDAC9-6C93-4732-8D99-CD5C2672F36E}"/>
                  </a:ext>
                </a:extLst>
              </p:cNvPr>
              <p:cNvSpPr/>
              <p:nvPr/>
            </p:nvSpPr>
            <p:spPr>
              <a:xfrm>
                <a:off x="3754325" y="2587950"/>
                <a:ext cx="61350" cy="22050"/>
              </a:xfrm>
              <a:custGeom>
                <a:avLst/>
                <a:gdLst/>
                <a:ahLst/>
                <a:cxnLst/>
                <a:rect l="l" t="t" r="r" b="b"/>
                <a:pathLst>
                  <a:path w="2454" h="882" extrusionOk="0">
                    <a:moveTo>
                      <a:pt x="1" y="762"/>
                    </a:moveTo>
                    <a:lnTo>
                      <a:pt x="2406" y="0"/>
                    </a:lnTo>
                    <a:lnTo>
                      <a:pt x="2453" y="131"/>
                    </a:lnTo>
                    <a:cubicBezTo>
                      <a:pt x="1644" y="393"/>
                      <a:pt x="846" y="643"/>
                      <a:pt x="36" y="881"/>
                    </a:cubicBezTo>
                    <a:cubicBezTo>
                      <a:pt x="12" y="846"/>
                      <a:pt x="1" y="810"/>
                      <a:pt x="1" y="7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0231;p40">
                <a:extLst>
                  <a:ext uri="{FF2B5EF4-FFF2-40B4-BE49-F238E27FC236}">
                    <a16:creationId xmlns:a16="http://schemas.microsoft.com/office/drawing/2014/main" id="{A84D4710-3500-4ECA-9559-C3B26B56AE53}"/>
                  </a:ext>
                </a:extLst>
              </p:cNvPr>
              <p:cNvSpPr/>
              <p:nvPr/>
            </p:nvSpPr>
            <p:spPr>
              <a:xfrm>
                <a:off x="3289100" y="2643300"/>
                <a:ext cx="76225" cy="26825"/>
              </a:xfrm>
              <a:custGeom>
                <a:avLst/>
                <a:gdLst/>
                <a:ahLst/>
                <a:cxnLst/>
                <a:rect l="l" t="t" r="r" b="b"/>
                <a:pathLst>
                  <a:path w="3049" h="1073" extrusionOk="0">
                    <a:moveTo>
                      <a:pt x="3048" y="37"/>
                    </a:moveTo>
                    <a:cubicBezTo>
                      <a:pt x="2012" y="394"/>
                      <a:pt x="988" y="751"/>
                      <a:pt x="0" y="1073"/>
                    </a:cubicBezTo>
                    <a:cubicBezTo>
                      <a:pt x="214" y="834"/>
                      <a:pt x="2572" y="1"/>
                      <a:pt x="3048" y="3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0232;p40">
                <a:extLst>
                  <a:ext uri="{FF2B5EF4-FFF2-40B4-BE49-F238E27FC236}">
                    <a16:creationId xmlns:a16="http://schemas.microsoft.com/office/drawing/2014/main" id="{C819A716-4FED-4062-BBC2-6E7E337214A8}"/>
                  </a:ext>
                </a:extLst>
              </p:cNvPr>
              <p:cNvSpPr/>
              <p:nvPr/>
            </p:nvSpPr>
            <p:spPr>
              <a:xfrm>
                <a:off x="3516500" y="2589425"/>
                <a:ext cx="75925" cy="29200"/>
              </a:xfrm>
              <a:custGeom>
                <a:avLst/>
                <a:gdLst/>
                <a:ahLst/>
                <a:cxnLst/>
                <a:rect l="l" t="t" r="r" b="b"/>
                <a:pathLst>
                  <a:path w="3037" h="1168" extrusionOk="0">
                    <a:moveTo>
                      <a:pt x="0" y="1073"/>
                    </a:moveTo>
                    <a:cubicBezTo>
                      <a:pt x="1001" y="715"/>
                      <a:pt x="2013" y="358"/>
                      <a:pt x="3001" y="1"/>
                    </a:cubicBezTo>
                    <a:cubicBezTo>
                      <a:pt x="3025" y="37"/>
                      <a:pt x="3025" y="60"/>
                      <a:pt x="3037" y="96"/>
                    </a:cubicBezTo>
                    <a:cubicBezTo>
                      <a:pt x="2025" y="453"/>
                      <a:pt x="1024" y="811"/>
                      <a:pt x="12" y="1168"/>
                    </a:cubicBezTo>
                    <a:cubicBezTo>
                      <a:pt x="12" y="1132"/>
                      <a:pt x="0" y="1108"/>
                      <a:pt x="0" y="107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0233;p40">
                <a:extLst>
                  <a:ext uri="{FF2B5EF4-FFF2-40B4-BE49-F238E27FC236}">
                    <a16:creationId xmlns:a16="http://schemas.microsoft.com/office/drawing/2014/main" id="{C0AFEEE3-79F3-402A-8C29-27C0AA069FBB}"/>
                  </a:ext>
                </a:extLst>
              </p:cNvPr>
              <p:cNvSpPr/>
              <p:nvPr/>
            </p:nvSpPr>
            <p:spPr>
              <a:xfrm>
                <a:off x="3739450" y="2584675"/>
                <a:ext cx="49125" cy="24725"/>
              </a:xfrm>
              <a:custGeom>
                <a:avLst/>
                <a:gdLst/>
                <a:ahLst/>
                <a:cxnLst/>
                <a:rect l="l" t="t" r="r" b="b"/>
                <a:pathLst>
                  <a:path w="1965" h="989" extrusionOk="0">
                    <a:moveTo>
                      <a:pt x="1965" y="120"/>
                    </a:moveTo>
                    <a:cubicBezTo>
                      <a:pt x="1322" y="417"/>
                      <a:pt x="679" y="691"/>
                      <a:pt x="36" y="989"/>
                    </a:cubicBezTo>
                    <a:cubicBezTo>
                      <a:pt x="24" y="965"/>
                      <a:pt x="12" y="941"/>
                      <a:pt x="0" y="893"/>
                    </a:cubicBezTo>
                    <a:cubicBezTo>
                      <a:pt x="631" y="596"/>
                      <a:pt x="1274" y="298"/>
                      <a:pt x="1905" y="0"/>
                    </a:cubicBezTo>
                    <a:cubicBezTo>
                      <a:pt x="1929" y="48"/>
                      <a:pt x="1941" y="72"/>
                      <a:pt x="1965"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0234;p40">
                <a:extLst>
                  <a:ext uri="{FF2B5EF4-FFF2-40B4-BE49-F238E27FC236}">
                    <a16:creationId xmlns:a16="http://schemas.microsoft.com/office/drawing/2014/main" id="{AC4659E3-C7A8-4EDA-BBA8-E2DA94E55248}"/>
                  </a:ext>
                </a:extLst>
              </p:cNvPr>
              <p:cNvSpPr/>
              <p:nvPr/>
            </p:nvSpPr>
            <p:spPr>
              <a:xfrm>
                <a:off x="3275400" y="2644800"/>
                <a:ext cx="53900" cy="17875"/>
              </a:xfrm>
              <a:custGeom>
                <a:avLst/>
                <a:gdLst/>
                <a:ahLst/>
                <a:cxnLst/>
                <a:rect l="l" t="t" r="r" b="b"/>
                <a:pathLst>
                  <a:path w="2156" h="715" extrusionOk="0">
                    <a:moveTo>
                      <a:pt x="0" y="620"/>
                    </a:moveTo>
                    <a:cubicBezTo>
                      <a:pt x="715" y="405"/>
                      <a:pt x="1417" y="215"/>
                      <a:pt x="2120" y="1"/>
                    </a:cubicBezTo>
                    <a:cubicBezTo>
                      <a:pt x="2144" y="36"/>
                      <a:pt x="2144" y="60"/>
                      <a:pt x="2155" y="108"/>
                    </a:cubicBezTo>
                    <a:cubicBezTo>
                      <a:pt x="1441" y="310"/>
                      <a:pt x="739" y="512"/>
                      <a:pt x="24" y="715"/>
                    </a:cubicBezTo>
                    <a:cubicBezTo>
                      <a:pt x="12" y="679"/>
                      <a:pt x="0" y="643"/>
                      <a:pt x="0" y="6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0235;p40">
                <a:extLst>
                  <a:ext uri="{FF2B5EF4-FFF2-40B4-BE49-F238E27FC236}">
                    <a16:creationId xmlns:a16="http://schemas.microsoft.com/office/drawing/2014/main" id="{DB0CF069-F5B5-4FD4-A652-B13E623BD877}"/>
                  </a:ext>
                </a:extLst>
              </p:cNvPr>
              <p:cNvSpPr/>
              <p:nvPr/>
            </p:nvSpPr>
            <p:spPr>
              <a:xfrm>
                <a:off x="3670100" y="2484950"/>
                <a:ext cx="32450" cy="14025"/>
              </a:xfrm>
              <a:custGeom>
                <a:avLst/>
                <a:gdLst/>
                <a:ahLst/>
                <a:cxnLst/>
                <a:rect l="l" t="t" r="r" b="b"/>
                <a:pathLst>
                  <a:path w="1298" h="561" extrusionOk="0">
                    <a:moveTo>
                      <a:pt x="0" y="429"/>
                    </a:moveTo>
                    <a:cubicBezTo>
                      <a:pt x="417" y="287"/>
                      <a:pt x="834" y="144"/>
                      <a:pt x="1250" y="1"/>
                    </a:cubicBezTo>
                    <a:cubicBezTo>
                      <a:pt x="1262" y="48"/>
                      <a:pt x="1286" y="72"/>
                      <a:pt x="1298" y="120"/>
                    </a:cubicBezTo>
                    <a:lnTo>
                      <a:pt x="48" y="560"/>
                    </a:ln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0236;p40">
                <a:extLst>
                  <a:ext uri="{FF2B5EF4-FFF2-40B4-BE49-F238E27FC236}">
                    <a16:creationId xmlns:a16="http://schemas.microsoft.com/office/drawing/2014/main" id="{B2254590-0526-4825-A9ED-9D52764B165A}"/>
                  </a:ext>
                </a:extLst>
              </p:cNvPr>
              <p:cNvSpPr/>
              <p:nvPr/>
            </p:nvSpPr>
            <p:spPr>
              <a:xfrm>
                <a:off x="3676050" y="2471850"/>
                <a:ext cx="23225" cy="10450"/>
              </a:xfrm>
              <a:custGeom>
                <a:avLst/>
                <a:gdLst/>
                <a:ahLst/>
                <a:cxnLst/>
                <a:rect l="l" t="t" r="r" b="b"/>
                <a:pathLst>
                  <a:path w="929" h="418" extrusionOk="0">
                    <a:moveTo>
                      <a:pt x="929" y="132"/>
                    </a:moveTo>
                    <a:cubicBezTo>
                      <a:pt x="643" y="227"/>
                      <a:pt x="345" y="334"/>
                      <a:pt x="48" y="418"/>
                    </a:cubicBezTo>
                    <a:cubicBezTo>
                      <a:pt x="36" y="370"/>
                      <a:pt x="12" y="346"/>
                      <a:pt x="0" y="299"/>
                    </a:cubicBezTo>
                    <a:cubicBezTo>
                      <a:pt x="286" y="191"/>
                      <a:pt x="584" y="108"/>
                      <a:pt x="869" y="1"/>
                    </a:cubicBezTo>
                    <a:cubicBezTo>
                      <a:pt x="893" y="49"/>
                      <a:pt x="905" y="96"/>
                      <a:pt x="929" y="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0237;p40">
                <a:extLst>
                  <a:ext uri="{FF2B5EF4-FFF2-40B4-BE49-F238E27FC236}">
                    <a16:creationId xmlns:a16="http://schemas.microsoft.com/office/drawing/2014/main" id="{672E8D20-E8AF-4E4A-9E0A-130B51F2944B}"/>
                  </a:ext>
                </a:extLst>
              </p:cNvPr>
              <p:cNvSpPr/>
              <p:nvPr/>
            </p:nvSpPr>
            <p:spPr>
              <a:xfrm>
                <a:off x="3042025" y="1742300"/>
                <a:ext cx="122675" cy="39325"/>
              </a:xfrm>
              <a:custGeom>
                <a:avLst/>
                <a:gdLst/>
                <a:ahLst/>
                <a:cxnLst/>
                <a:rect l="l" t="t" r="r" b="b"/>
                <a:pathLst>
                  <a:path w="4907" h="1573" extrusionOk="0">
                    <a:moveTo>
                      <a:pt x="4871" y="1572"/>
                    </a:moveTo>
                    <a:cubicBezTo>
                      <a:pt x="3287" y="965"/>
                      <a:pt x="1537" y="941"/>
                      <a:pt x="1" y="1"/>
                    </a:cubicBezTo>
                    <a:cubicBezTo>
                      <a:pt x="1668" y="501"/>
                      <a:pt x="3287" y="977"/>
                      <a:pt x="4906" y="1477"/>
                    </a:cubicBezTo>
                    <a:cubicBezTo>
                      <a:pt x="4894" y="1513"/>
                      <a:pt x="4882" y="1549"/>
                      <a:pt x="4871" y="157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0238;p40">
                <a:extLst>
                  <a:ext uri="{FF2B5EF4-FFF2-40B4-BE49-F238E27FC236}">
                    <a16:creationId xmlns:a16="http://schemas.microsoft.com/office/drawing/2014/main" id="{C9560ACE-E738-4294-8191-939E188C718F}"/>
                  </a:ext>
                </a:extLst>
              </p:cNvPr>
              <p:cNvSpPr/>
              <p:nvPr/>
            </p:nvSpPr>
            <p:spPr>
              <a:xfrm>
                <a:off x="3650450" y="1884000"/>
                <a:ext cx="76225" cy="27100"/>
              </a:xfrm>
              <a:custGeom>
                <a:avLst/>
                <a:gdLst/>
                <a:ahLst/>
                <a:cxnLst/>
                <a:rect l="l" t="t" r="r" b="b"/>
                <a:pathLst>
                  <a:path w="3049" h="1084" extrusionOk="0">
                    <a:moveTo>
                      <a:pt x="3001" y="1084"/>
                    </a:moveTo>
                    <a:cubicBezTo>
                      <a:pt x="2001" y="774"/>
                      <a:pt x="1000" y="465"/>
                      <a:pt x="0" y="167"/>
                    </a:cubicBezTo>
                    <a:cubicBezTo>
                      <a:pt x="12" y="107"/>
                      <a:pt x="24" y="60"/>
                      <a:pt x="36" y="0"/>
                    </a:cubicBezTo>
                    <a:cubicBezTo>
                      <a:pt x="1072" y="250"/>
                      <a:pt x="2060" y="572"/>
                      <a:pt x="3048" y="929"/>
                    </a:cubicBezTo>
                    <a:cubicBezTo>
                      <a:pt x="3048" y="965"/>
                      <a:pt x="3036" y="1024"/>
                      <a:pt x="3001" y="10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0239;p40">
                <a:extLst>
                  <a:ext uri="{FF2B5EF4-FFF2-40B4-BE49-F238E27FC236}">
                    <a16:creationId xmlns:a16="http://schemas.microsoft.com/office/drawing/2014/main" id="{F28271FD-BD20-4D59-A172-82B6EFC405DD}"/>
                  </a:ext>
                </a:extLst>
              </p:cNvPr>
              <p:cNvSpPr/>
              <p:nvPr/>
            </p:nvSpPr>
            <p:spPr>
              <a:xfrm>
                <a:off x="3760575" y="1917025"/>
                <a:ext cx="95575" cy="28600"/>
              </a:xfrm>
              <a:custGeom>
                <a:avLst/>
                <a:gdLst/>
                <a:ahLst/>
                <a:cxnLst/>
                <a:rect l="l" t="t" r="r" b="b"/>
                <a:pathLst>
                  <a:path w="3823" h="1144" extrusionOk="0">
                    <a:moveTo>
                      <a:pt x="1" y="1"/>
                    </a:moveTo>
                    <a:cubicBezTo>
                      <a:pt x="1298" y="358"/>
                      <a:pt x="2549" y="691"/>
                      <a:pt x="3822" y="1049"/>
                    </a:cubicBezTo>
                    <a:cubicBezTo>
                      <a:pt x="3382" y="1144"/>
                      <a:pt x="346" y="346"/>
                      <a:pt x="1"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0240;p40">
                <a:extLst>
                  <a:ext uri="{FF2B5EF4-FFF2-40B4-BE49-F238E27FC236}">
                    <a16:creationId xmlns:a16="http://schemas.microsoft.com/office/drawing/2014/main" id="{DAFD6022-49F8-4381-AB07-241F793BB1E4}"/>
                  </a:ext>
                </a:extLst>
              </p:cNvPr>
              <p:cNvSpPr/>
              <p:nvPr/>
            </p:nvSpPr>
            <p:spPr>
              <a:xfrm>
                <a:off x="3183425" y="1769700"/>
                <a:ext cx="65800" cy="27700"/>
              </a:xfrm>
              <a:custGeom>
                <a:avLst/>
                <a:gdLst/>
                <a:ahLst/>
                <a:cxnLst/>
                <a:rect l="l" t="t" r="r" b="b"/>
                <a:pathLst>
                  <a:path w="2632" h="1108" extrusionOk="0">
                    <a:moveTo>
                      <a:pt x="60" y="0"/>
                    </a:moveTo>
                    <a:cubicBezTo>
                      <a:pt x="929" y="334"/>
                      <a:pt x="1786" y="643"/>
                      <a:pt x="2632" y="977"/>
                    </a:cubicBezTo>
                    <a:lnTo>
                      <a:pt x="2596" y="1107"/>
                    </a:lnTo>
                    <a:cubicBezTo>
                      <a:pt x="1727" y="798"/>
                      <a:pt x="870" y="465"/>
                      <a:pt x="0" y="155"/>
                    </a:cubicBezTo>
                    <a:cubicBezTo>
                      <a:pt x="12" y="95"/>
                      <a:pt x="48" y="48"/>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0241;p40">
                <a:extLst>
                  <a:ext uri="{FF2B5EF4-FFF2-40B4-BE49-F238E27FC236}">
                    <a16:creationId xmlns:a16="http://schemas.microsoft.com/office/drawing/2014/main" id="{287611EE-A21D-4189-994C-B72833F43C9C}"/>
                  </a:ext>
                </a:extLst>
              </p:cNvPr>
              <p:cNvSpPr/>
              <p:nvPr/>
            </p:nvSpPr>
            <p:spPr>
              <a:xfrm>
                <a:off x="3886775" y="1966750"/>
                <a:ext cx="63125" cy="20550"/>
              </a:xfrm>
              <a:custGeom>
                <a:avLst/>
                <a:gdLst/>
                <a:ahLst/>
                <a:cxnLst/>
                <a:rect l="l" t="t" r="r" b="b"/>
                <a:pathLst>
                  <a:path w="2525" h="822" extrusionOk="0">
                    <a:moveTo>
                      <a:pt x="72" y="0"/>
                    </a:moveTo>
                    <a:cubicBezTo>
                      <a:pt x="894" y="238"/>
                      <a:pt x="1703" y="453"/>
                      <a:pt x="2525" y="691"/>
                    </a:cubicBezTo>
                    <a:lnTo>
                      <a:pt x="2477" y="822"/>
                    </a:lnTo>
                    <a:cubicBezTo>
                      <a:pt x="1668" y="607"/>
                      <a:pt x="834" y="369"/>
                      <a:pt x="1" y="143"/>
                    </a:cubicBezTo>
                    <a:cubicBezTo>
                      <a:pt x="25" y="95"/>
                      <a:pt x="37" y="36"/>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0242;p40">
                <a:extLst>
                  <a:ext uri="{FF2B5EF4-FFF2-40B4-BE49-F238E27FC236}">
                    <a16:creationId xmlns:a16="http://schemas.microsoft.com/office/drawing/2014/main" id="{CE4F628B-AF44-43BA-937A-1084A06CDA84}"/>
                  </a:ext>
                </a:extLst>
              </p:cNvPr>
              <p:cNvSpPr/>
              <p:nvPr/>
            </p:nvSpPr>
            <p:spPr>
              <a:xfrm>
                <a:off x="3761775" y="2019725"/>
                <a:ext cx="62525" cy="13125"/>
              </a:xfrm>
              <a:custGeom>
                <a:avLst/>
                <a:gdLst/>
                <a:ahLst/>
                <a:cxnLst/>
                <a:rect l="l" t="t" r="r" b="b"/>
                <a:pathLst>
                  <a:path w="2501" h="525" extrusionOk="0">
                    <a:moveTo>
                      <a:pt x="2477" y="524"/>
                    </a:moveTo>
                    <a:cubicBezTo>
                      <a:pt x="1643" y="405"/>
                      <a:pt x="834" y="286"/>
                      <a:pt x="0" y="167"/>
                    </a:cubicBezTo>
                    <a:lnTo>
                      <a:pt x="0" y="84"/>
                    </a:lnTo>
                    <a:cubicBezTo>
                      <a:pt x="84" y="48"/>
                      <a:pt x="191" y="0"/>
                      <a:pt x="274" y="24"/>
                    </a:cubicBezTo>
                    <a:cubicBezTo>
                      <a:pt x="1024" y="143"/>
                      <a:pt x="1762" y="274"/>
                      <a:pt x="2501" y="393"/>
                    </a:cubicBezTo>
                    <a:cubicBezTo>
                      <a:pt x="2477" y="441"/>
                      <a:pt x="2477" y="477"/>
                      <a:pt x="2477" y="5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0243;p40">
                <a:extLst>
                  <a:ext uri="{FF2B5EF4-FFF2-40B4-BE49-F238E27FC236}">
                    <a16:creationId xmlns:a16="http://schemas.microsoft.com/office/drawing/2014/main" id="{24CACE2D-B8A4-4BE0-8071-0E2F17B07F4C}"/>
                  </a:ext>
                </a:extLst>
              </p:cNvPr>
              <p:cNvSpPr/>
              <p:nvPr/>
            </p:nvSpPr>
            <p:spPr>
              <a:xfrm>
                <a:off x="3857325" y="1977750"/>
                <a:ext cx="52400" cy="19375"/>
              </a:xfrm>
              <a:custGeom>
                <a:avLst/>
                <a:gdLst/>
                <a:ahLst/>
                <a:cxnLst/>
                <a:rect l="l" t="t" r="r" b="b"/>
                <a:pathLst>
                  <a:path w="2096" h="775" extrusionOk="0">
                    <a:moveTo>
                      <a:pt x="0" y="1"/>
                    </a:moveTo>
                    <a:lnTo>
                      <a:pt x="2096" y="667"/>
                    </a:lnTo>
                    <a:cubicBezTo>
                      <a:pt x="2096" y="703"/>
                      <a:pt x="2084" y="751"/>
                      <a:pt x="2084" y="775"/>
                    </a:cubicBezTo>
                    <a:cubicBezTo>
                      <a:pt x="1988" y="775"/>
                      <a:pt x="1905" y="775"/>
                      <a:pt x="1834" y="763"/>
                    </a:cubicBezTo>
                    <a:cubicBezTo>
                      <a:pt x="1262" y="584"/>
                      <a:pt x="714" y="405"/>
                      <a:pt x="143" y="203"/>
                    </a:cubicBezTo>
                    <a:cubicBezTo>
                      <a:pt x="72" y="191"/>
                      <a:pt x="60" y="72"/>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0244;p40">
                <a:extLst>
                  <a:ext uri="{FF2B5EF4-FFF2-40B4-BE49-F238E27FC236}">
                    <a16:creationId xmlns:a16="http://schemas.microsoft.com/office/drawing/2014/main" id="{6CEA7759-9CBF-4BA0-A9FA-17F2EAE89CB2}"/>
                  </a:ext>
                </a:extLst>
              </p:cNvPr>
              <p:cNvSpPr/>
              <p:nvPr/>
            </p:nvSpPr>
            <p:spPr>
              <a:xfrm>
                <a:off x="3102750" y="2242675"/>
                <a:ext cx="64325" cy="8950"/>
              </a:xfrm>
              <a:custGeom>
                <a:avLst/>
                <a:gdLst/>
                <a:ahLst/>
                <a:cxnLst/>
                <a:rect l="l" t="t" r="r" b="b"/>
                <a:pathLst>
                  <a:path w="2573" h="358" extrusionOk="0">
                    <a:moveTo>
                      <a:pt x="2573" y="226"/>
                    </a:moveTo>
                    <a:cubicBezTo>
                      <a:pt x="1691" y="357"/>
                      <a:pt x="846" y="215"/>
                      <a:pt x="1" y="119"/>
                    </a:cubicBezTo>
                    <a:cubicBezTo>
                      <a:pt x="1" y="72"/>
                      <a:pt x="1" y="48"/>
                      <a:pt x="13" y="0"/>
                    </a:cubicBezTo>
                    <a:cubicBezTo>
                      <a:pt x="858" y="72"/>
                      <a:pt x="1715" y="155"/>
                      <a:pt x="2573" y="22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0245;p40">
                <a:extLst>
                  <a:ext uri="{FF2B5EF4-FFF2-40B4-BE49-F238E27FC236}">
                    <a16:creationId xmlns:a16="http://schemas.microsoft.com/office/drawing/2014/main" id="{50DAF7A6-333C-4635-B210-CBF54A53E1B1}"/>
                  </a:ext>
                </a:extLst>
              </p:cNvPr>
              <p:cNvSpPr/>
              <p:nvPr/>
            </p:nvSpPr>
            <p:spPr>
              <a:xfrm>
                <a:off x="3883800" y="1945600"/>
                <a:ext cx="76225" cy="19975"/>
              </a:xfrm>
              <a:custGeom>
                <a:avLst/>
                <a:gdLst/>
                <a:ahLst/>
                <a:cxnLst/>
                <a:rect l="l" t="t" r="r" b="b"/>
                <a:pathLst>
                  <a:path w="3049" h="799" extrusionOk="0">
                    <a:moveTo>
                      <a:pt x="60" y="1"/>
                    </a:moveTo>
                    <a:cubicBezTo>
                      <a:pt x="1049" y="227"/>
                      <a:pt x="2049" y="465"/>
                      <a:pt x="3049" y="691"/>
                    </a:cubicBezTo>
                    <a:cubicBezTo>
                      <a:pt x="3037" y="727"/>
                      <a:pt x="3037" y="763"/>
                      <a:pt x="3013" y="799"/>
                    </a:cubicBezTo>
                    <a:cubicBezTo>
                      <a:pt x="2001" y="572"/>
                      <a:pt x="1013" y="334"/>
                      <a:pt x="1" y="108"/>
                    </a:cubicBezTo>
                    <a:cubicBezTo>
                      <a:pt x="25" y="84"/>
                      <a:pt x="36" y="37"/>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0246;p40">
                <a:extLst>
                  <a:ext uri="{FF2B5EF4-FFF2-40B4-BE49-F238E27FC236}">
                    <a16:creationId xmlns:a16="http://schemas.microsoft.com/office/drawing/2014/main" id="{2CE9AAB5-01C6-4571-BAE2-D27CC42EC7EF}"/>
                  </a:ext>
                </a:extLst>
              </p:cNvPr>
              <p:cNvSpPr/>
              <p:nvPr/>
            </p:nvSpPr>
            <p:spPr>
              <a:xfrm>
                <a:off x="3598950" y="1875075"/>
                <a:ext cx="45875" cy="20250"/>
              </a:xfrm>
              <a:custGeom>
                <a:avLst/>
                <a:gdLst/>
                <a:ahLst/>
                <a:cxnLst/>
                <a:rect l="l" t="t" r="r" b="b"/>
                <a:pathLst>
                  <a:path w="1835" h="810" extrusionOk="0">
                    <a:moveTo>
                      <a:pt x="1775" y="810"/>
                    </a:moveTo>
                    <a:cubicBezTo>
                      <a:pt x="1179" y="583"/>
                      <a:pt x="584" y="369"/>
                      <a:pt x="0" y="155"/>
                    </a:cubicBezTo>
                    <a:cubicBezTo>
                      <a:pt x="24" y="107"/>
                      <a:pt x="36" y="48"/>
                      <a:pt x="60" y="0"/>
                    </a:cubicBezTo>
                    <a:cubicBezTo>
                      <a:pt x="655" y="226"/>
                      <a:pt x="1251" y="452"/>
                      <a:pt x="1834" y="667"/>
                    </a:cubicBezTo>
                    <a:cubicBezTo>
                      <a:pt x="1810" y="702"/>
                      <a:pt x="1786" y="762"/>
                      <a:pt x="1775" y="81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0247;p40">
                <a:extLst>
                  <a:ext uri="{FF2B5EF4-FFF2-40B4-BE49-F238E27FC236}">
                    <a16:creationId xmlns:a16="http://schemas.microsoft.com/office/drawing/2014/main" id="{E890C096-759B-4AA7-9F4B-06A5D9D814C3}"/>
                  </a:ext>
                </a:extLst>
              </p:cNvPr>
              <p:cNvSpPr/>
              <p:nvPr/>
            </p:nvSpPr>
            <p:spPr>
              <a:xfrm>
                <a:off x="3839150" y="1988175"/>
                <a:ext cx="41700" cy="19075"/>
              </a:xfrm>
              <a:custGeom>
                <a:avLst/>
                <a:gdLst/>
                <a:ahLst/>
                <a:cxnLst/>
                <a:rect l="l" t="t" r="r" b="b"/>
                <a:pathLst>
                  <a:path w="1668" h="763" extrusionOk="0">
                    <a:moveTo>
                      <a:pt x="1620" y="762"/>
                    </a:moveTo>
                    <a:cubicBezTo>
                      <a:pt x="1084" y="560"/>
                      <a:pt x="549" y="358"/>
                      <a:pt x="1" y="143"/>
                    </a:cubicBezTo>
                    <a:cubicBezTo>
                      <a:pt x="13" y="108"/>
                      <a:pt x="37" y="48"/>
                      <a:pt x="60" y="0"/>
                    </a:cubicBezTo>
                    <a:cubicBezTo>
                      <a:pt x="596" y="203"/>
                      <a:pt x="1132" y="405"/>
                      <a:pt x="1668" y="608"/>
                    </a:cubicBezTo>
                    <a:cubicBezTo>
                      <a:pt x="1644" y="655"/>
                      <a:pt x="1632" y="715"/>
                      <a:pt x="1620" y="7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0248;p40">
                <a:extLst>
                  <a:ext uri="{FF2B5EF4-FFF2-40B4-BE49-F238E27FC236}">
                    <a16:creationId xmlns:a16="http://schemas.microsoft.com/office/drawing/2014/main" id="{74D9D270-2D4D-479A-934B-E8E9E9BCC5B5}"/>
                  </a:ext>
                </a:extLst>
              </p:cNvPr>
              <p:cNvSpPr/>
              <p:nvPr/>
            </p:nvSpPr>
            <p:spPr>
              <a:xfrm>
                <a:off x="3136975" y="2225100"/>
                <a:ext cx="62550" cy="11050"/>
              </a:xfrm>
              <a:custGeom>
                <a:avLst/>
                <a:gdLst/>
                <a:ahLst/>
                <a:cxnLst/>
                <a:rect l="l" t="t" r="r" b="b"/>
                <a:pathLst>
                  <a:path w="2502" h="442" extrusionOk="0">
                    <a:moveTo>
                      <a:pt x="1" y="1"/>
                    </a:moveTo>
                    <a:lnTo>
                      <a:pt x="2501" y="406"/>
                    </a:lnTo>
                    <a:lnTo>
                      <a:pt x="2501" y="441"/>
                    </a:lnTo>
                    <a:cubicBezTo>
                      <a:pt x="2227" y="417"/>
                      <a:pt x="1977" y="406"/>
                      <a:pt x="1715" y="382"/>
                    </a:cubicBezTo>
                    <a:cubicBezTo>
                      <a:pt x="1239" y="322"/>
                      <a:pt x="739" y="239"/>
                      <a:pt x="263" y="156"/>
                    </a:cubicBezTo>
                    <a:cubicBezTo>
                      <a:pt x="180" y="144"/>
                      <a:pt x="84" y="48"/>
                      <a:pt x="1"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0249;p40">
                <a:extLst>
                  <a:ext uri="{FF2B5EF4-FFF2-40B4-BE49-F238E27FC236}">
                    <a16:creationId xmlns:a16="http://schemas.microsoft.com/office/drawing/2014/main" id="{300AC810-51FA-4B3A-BBCF-83B893AACDC5}"/>
                  </a:ext>
                </a:extLst>
              </p:cNvPr>
              <p:cNvSpPr/>
              <p:nvPr/>
            </p:nvSpPr>
            <p:spPr>
              <a:xfrm>
                <a:off x="3202775" y="2211425"/>
                <a:ext cx="50325" cy="4475"/>
              </a:xfrm>
              <a:custGeom>
                <a:avLst/>
                <a:gdLst/>
                <a:ahLst/>
                <a:cxnLst/>
                <a:rect l="l" t="t" r="r" b="b"/>
                <a:pathLst>
                  <a:path w="2013" h="179" extrusionOk="0">
                    <a:moveTo>
                      <a:pt x="2012" y="119"/>
                    </a:moveTo>
                    <a:cubicBezTo>
                      <a:pt x="1905" y="131"/>
                      <a:pt x="1786" y="179"/>
                      <a:pt x="1679" y="179"/>
                    </a:cubicBezTo>
                    <a:cubicBezTo>
                      <a:pt x="1119" y="155"/>
                      <a:pt x="548" y="119"/>
                      <a:pt x="0" y="95"/>
                    </a:cubicBezTo>
                    <a:lnTo>
                      <a:pt x="0" y="0"/>
                    </a:lnTo>
                    <a:cubicBezTo>
                      <a:pt x="667" y="24"/>
                      <a:pt x="1322" y="71"/>
                      <a:pt x="2001" y="107"/>
                    </a:cubicBezTo>
                    <a:cubicBezTo>
                      <a:pt x="2001" y="107"/>
                      <a:pt x="2012" y="107"/>
                      <a:pt x="2012" y="11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0250;p40">
                <a:extLst>
                  <a:ext uri="{FF2B5EF4-FFF2-40B4-BE49-F238E27FC236}">
                    <a16:creationId xmlns:a16="http://schemas.microsoft.com/office/drawing/2014/main" id="{40BBC53C-D921-4BF7-9C80-EA2EA3D49BE9}"/>
                  </a:ext>
                </a:extLst>
              </p:cNvPr>
              <p:cNvSpPr/>
              <p:nvPr/>
            </p:nvSpPr>
            <p:spPr>
              <a:xfrm>
                <a:off x="2551800" y="2577225"/>
                <a:ext cx="155400" cy="61650"/>
              </a:xfrm>
              <a:custGeom>
                <a:avLst/>
                <a:gdLst/>
                <a:ahLst/>
                <a:cxnLst/>
                <a:rect l="l" t="t" r="r" b="b"/>
                <a:pathLst>
                  <a:path w="6216" h="2466" extrusionOk="0">
                    <a:moveTo>
                      <a:pt x="6156" y="2465"/>
                    </a:moveTo>
                    <a:lnTo>
                      <a:pt x="0" y="108"/>
                    </a:lnTo>
                    <a:cubicBezTo>
                      <a:pt x="12" y="72"/>
                      <a:pt x="24" y="25"/>
                      <a:pt x="36" y="1"/>
                    </a:cubicBezTo>
                    <a:cubicBezTo>
                      <a:pt x="2143" y="668"/>
                      <a:pt x="4167" y="1537"/>
                      <a:pt x="6215" y="2311"/>
                    </a:cubicBezTo>
                    <a:cubicBezTo>
                      <a:pt x="6203" y="2370"/>
                      <a:pt x="6168" y="2430"/>
                      <a:pt x="6156" y="246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0251;p40">
                <a:extLst>
                  <a:ext uri="{FF2B5EF4-FFF2-40B4-BE49-F238E27FC236}">
                    <a16:creationId xmlns:a16="http://schemas.microsoft.com/office/drawing/2014/main" id="{68440C27-20BC-43F7-9F13-55F0C30B9340}"/>
                  </a:ext>
                </a:extLst>
              </p:cNvPr>
              <p:cNvSpPr/>
              <p:nvPr/>
            </p:nvSpPr>
            <p:spPr>
              <a:xfrm>
                <a:off x="2625625" y="2571275"/>
                <a:ext cx="100625" cy="38725"/>
              </a:xfrm>
              <a:custGeom>
                <a:avLst/>
                <a:gdLst/>
                <a:ahLst/>
                <a:cxnLst/>
                <a:rect l="l" t="t" r="r" b="b"/>
                <a:pathLst>
                  <a:path w="4025" h="1549" extrusionOk="0">
                    <a:moveTo>
                      <a:pt x="60" y="1"/>
                    </a:moveTo>
                    <a:cubicBezTo>
                      <a:pt x="1393" y="477"/>
                      <a:pt x="2703" y="965"/>
                      <a:pt x="4024" y="1441"/>
                    </a:cubicBezTo>
                    <a:cubicBezTo>
                      <a:pt x="4024" y="1477"/>
                      <a:pt x="4012" y="1501"/>
                      <a:pt x="4012" y="1548"/>
                    </a:cubicBezTo>
                    <a:cubicBezTo>
                      <a:pt x="3846" y="1513"/>
                      <a:pt x="3679" y="1513"/>
                      <a:pt x="3536" y="1477"/>
                    </a:cubicBezTo>
                    <a:cubicBezTo>
                      <a:pt x="2417" y="1072"/>
                      <a:pt x="1298" y="656"/>
                      <a:pt x="179" y="239"/>
                    </a:cubicBezTo>
                    <a:cubicBezTo>
                      <a:pt x="119" y="203"/>
                      <a:pt x="60" y="144"/>
                      <a:pt x="0" y="120"/>
                    </a:cubicBezTo>
                    <a:cubicBezTo>
                      <a:pt x="36" y="72"/>
                      <a:pt x="48"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0252;p40">
                <a:extLst>
                  <a:ext uri="{FF2B5EF4-FFF2-40B4-BE49-F238E27FC236}">
                    <a16:creationId xmlns:a16="http://schemas.microsoft.com/office/drawing/2014/main" id="{090301E6-C8CD-431C-A209-9417AE0DB031}"/>
                  </a:ext>
                </a:extLst>
              </p:cNvPr>
              <p:cNvSpPr/>
              <p:nvPr/>
            </p:nvSpPr>
            <p:spPr>
              <a:xfrm>
                <a:off x="2482750" y="2609975"/>
                <a:ext cx="91400" cy="42875"/>
              </a:xfrm>
              <a:custGeom>
                <a:avLst/>
                <a:gdLst/>
                <a:ahLst/>
                <a:cxnLst/>
                <a:rect l="l" t="t" r="r" b="b"/>
                <a:pathLst>
                  <a:path w="3656" h="1715" extrusionOk="0">
                    <a:moveTo>
                      <a:pt x="60" y="0"/>
                    </a:moveTo>
                    <a:cubicBezTo>
                      <a:pt x="1250" y="524"/>
                      <a:pt x="2465" y="1060"/>
                      <a:pt x="3655" y="1572"/>
                    </a:cubicBezTo>
                    <a:cubicBezTo>
                      <a:pt x="3631" y="1620"/>
                      <a:pt x="3608" y="1667"/>
                      <a:pt x="3596" y="1715"/>
                    </a:cubicBezTo>
                    <a:cubicBezTo>
                      <a:pt x="2381" y="1215"/>
                      <a:pt x="1167" y="715"/>
                      <a:pt x="0" y="120"/>
                    </a:cubicBezTo>
                    <a:cubicBezTo>
                      <a:pt x="36" y="72"/>
                      <a:pt x="48" y="48"/>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0253;p40">
                <a:extLst>
                  <a:ext uri="{FF2B5EF4-FFF2-40B4-BE49-F238E27FC236}">
                    <a16:creationId xmlns:a16="http://schemas.microsoft.com/office/drawing/2014/main" id="{D0FE98B9-38ED-4021-8EA1-FD117E3B028D}"/>
                  </a:ext>
                </a:extLst>
              </p:cNvPr>
              <p:cNvSpPr/>
              <p:nvPr/>
            </p:nvSpPr>
            <p:spPr>
              <a:xfrm>
                <a:off x="2452675" y="2613550"/>
                <a:ext cx="89625" cy="44075"/>
              </a:xfrm>
              <a:custGeom>
                <a:avLst/>
                <a:gdLst/>
                <a:ahLst/>
                <a:cxnLst/>
                <a:rect l="l" t="t" r="r" b="b"/>
                <a:pathLst>
                  <a:path w="3585" h="1763" extrusionOk="0">
                    <a:moveTo>
                      <a:pt x="3525" y="1762"/>
                    </a:moveTo>
                    <a:lnTo>
                      <a:pt x="1" y="155"/>
                    </a:lnTo>
                    <a:cubicBezTo>
                      <a:pt x="12" y="108"/>
                      <a:pt x="48" y="60"/>
                      <a:pt x="60" y="0"/>
                    </a:cubicBezTo>
                    <a:cubicBezTo>
                      <a:pt x="1239" y="536"/>
                      <a:pt x="2406" y="1060"/>
                      <a:pt x="3584" y="1596"/>
                    </a:cubicBezTo>
                    <a:cubicBezTo>
                      <a:pt x="3572" y="1667"/>
                      <a:pt x="3560" y="1715"/>
                      <a:pt x="3525" y="17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0254;p40">
                <a:extLst>
                  <a:ext uri="{FF2B5EF4-FFF2-40B4-BE49-F238E27FC236}">
                    <a16:creationId xmlns:a16="http://schemas.microsoft.com/office/drawing/2014/main" id="{3346F17F-58A0-4B3E-A146-BD1A1B13F601}"/>
                  </a:ext>
                </a:extLst>
              </p:cNvPr>
              <p:cNvSpPr/>
              <p:nvPr/>
            </p:nvSpPr>
            <p:spPr>
              <a:xfrm>
                <a:off x="2568750" y="2596575"/>
                <a:ext cx="95575" cy="39925"/>
              </a:xfrm>
              <a:custGeom>
                <a:avLst/>
                <a:gdLst/>
                <a:ahLst/>
                <a:cxnLst/>
                <a:rect l="l" t="t" r="r" b="b"/>
                <a:pathLst>
                  <a:path w="3823" h="1597" extrusionOk="0">
                    <a:moveTo>
                      <a:pt x="3799" y="1596"/>
                    </a:moveTo>
                    <a:cubicBezTo>
                      <a:pt x="2489" y="1203"/>
                      <a:pt x="1251" y="644"/>
                      <a:pt x="1" y="108"/>
                    </a:cubicBezTo>
                    <a:cubicBezTo>
                      <a:pt x="13" y="72"/>
                      <a:pt x="37" y="25"/>
                      <a:pt x="49" y="1"/>
                    </a:cubicBezTo>
                    <a:cubicBezTo>
                      <a:pt x="1311" y="489"/>
                      <a:pt x="2561" y="1001"/>
                      <a:pt x="3823" y="1489"/>
                    </a:cubicBezTo>
                    <a:cubicBezTo>
                      <a:pt x="3811" y="1537"/>
                      <a:pt x="3811" y="1560"/>
                      <a:pt x="3799" y="15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0255;p40">
                <a:extLst>
                  <a:ext uri="{FF2B5EF4-FFF2-40B4-BE49-F238E27FC236}">
                    <a16:creationId xmlns:a16="http://schemas.microsoft.com/office/drawing/2014/main" id="{38627D53-0551-4F2B-8F5C-B9387D57288C}"/>
                  </a:ext>
                </a:extLst>
              </p:cNvPr>
              <p:cNvSpPr/>
              <p:nvPr/>
            </p:nvSpPr>
            <p:spPr>
              <a:xfrm>
                <a:off x="2611925" y="2580500"/>
                <a:ext cx="57775" cy="29500"/>
              </a:xfrm>
              <a:custGeom>
                <a:avLst/>
                <a:gdLst/>
                <a:ahLst/>
                <a:cxnLst/>
                <a:rect l="l" t="t" r="r" b="b"/>
                <a:pathLst>
                  <a:path w="2311" h="1180" extrusionOk="0">
                    <a:moveTo>
                      <a:pt x="2251" y="1179"/>
                    </a:moveTo>
                    <a:cubicBezTo>
                      <a:pt x="1501" y="834"/>
                      <a:pt x="762" y="489"/>
                      <a:pt x="0" y="156"/>
                    </a:cubicBezTo>
                    <a:cubicBezTo>
                      <a:pt x="36" y="108"/>
                      <a:pt x="48" y="48"/>
                      <a:pt x="72" y="1"/>
                    </a:cubicBezTo>
                    <a:cubicBezTo>
                      <a:pt x="822" y="346"/>
                      <a:pt x="1560" y="703"/>
                      <a:pt x="2310" y="1049"/>
                    </a:cubicBezTo>
                    <a:cubicBezTo>
                      <a:pt x="2274" y="1084"/>
                      <a:pt x="2263" y="1132"/>
                      <a:pt x="2251" y="11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0256;p40">
                <a:extLst>
                  <a:ext uri="{FF2B5EF4-FFF2-40B4-BE49-F238E27FC236}">
                    <a16:creationId xmlns:a16="http://schemas.microsoft.com/office/drawing/2014/main" id="{20C156A9-57B7-40B3-B7A9-4C07B8BC7E06}"/>
                  </a:ext>
                </a:extLst>
              </p:cNvPr>
              <p:cNvSpPr/>
              <p:nvPr/>
            </p:nvSpPr>
            <p:spPr>
              <a:xfrm>
                <a:off x="2394625" y="2662075"/>
                <a:ext cx="47650" cy="26800"/>
              </a:xfrm>
              <a:custGeom>
                <a:avLst/>
                <a:gdLst/>
                <a:ahLst/>
                <a:cxnLst/>
                <a:rect l="l" t="t" r="r" b="b"/>
                <a:pathLst>
                  <a:path w="1906" h="1072" extrusionOk="0">
                    <a:moveTo>
                      <a:pt x="1834" y="1072"/>
                    </a:moveTo>
                    <a:lnTo>
                      <a:pt x="1" y="131"/>
                    </a:lnTo>
                    <a:cubicBezTo>
                      <a:pt x="37" y="83"/>
                      <a:pt x="48" y="48"/>
                      <a:pt x="72" y="0"/>
                    </a:cubicBezTo>
                    <a:lnTo>
                      <a:pt x="1906" y="941"/>
                    </a:lnTo>
                    <a:cubicBezTo>
                      <a:pt x="1882" y="976"/>
                      <a:pt x="1846" y="1024"/>
                      <a:pt x="1834" y="107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0257;p40">
                <a:extLst>
                  <a:ext uri="{FF2B5EF4-FFF2-40B4-BE49-F238E27FC236}">
                    <a16:creationId xmlns:a16="http://schemas.microsoft.com/office/drawing/2014/main" id="{73860FB3-6AB4-4EA3-97FE-FF983390F2AE}"/>
                  </a:ext>
                </a:extLst>
              </p:cNvPr>
              <p:cNvSpPr/>
              <p:nvPr/>
            </p:nvSpPr>
            <p:spPr>
              <a:xfrm>
                <a:off x="2394625" y="2647475"/>
                <a:ext cx="47350" cy="26825"/>
              </a:xfrm>
              <a:custGeom>
                <a:avLst/>
                <a:gdLst/>
                <a:ahLst/>
                <a:cxnLst/>
                <a:rect l="l" t="t" r="r" b="b"/>
                <a:pathLst>
                  <a:path w="1894" h="1073" extrusionOk="0">
                    <a:moveTo>
                      <a:pt x="72" y="1"/>
                    </a:moveTo>
                    <a:cubicBezTo>
                      <a:pt x="691" y="310"/>
                      <a:pt x="1299" y="644"/>
                      <a:pt x="1894" y="953"/>
                    </a:cubicBezTo>
                    <a:cubicBezTo>
                      <a:pt x="1882" y="1001"/>
                      <a:pt x="1846" y="1048"/>
                      <a:pt x="1834" y="1072"/>
                    </a:cubicBezTo>
                    <a:cubicBezTo>
                      <a:pt x="1227" y="763"/>
                      <a:pt x="608" y="453"/>
                      <a:pt x="1" y="120"/>
                    </a:cubicBezTo>
                    <a:cubicBezTo>
                      <a:pt x="25" y="96"/>
                      <a:pt x="60" y="48"/>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0258;p40">
                <a:extLst>
                  <a:ext uri="{FF2B5EF4-FFF2-40B4-BE49-F238E27FC236}">
                    <a16:creationId xmlns:a16="http://schemas.microsoft.com/office/drawing/2014/main" id="{45813008-4525-4E71-91C4-4DC58B860FD8}"/>
                  </a:ext>
                </a:extLst>
              </p:cNvPr>
              <p:cNvSpPr/>
              <p:nvPr/>
            </p:nvSpPr>
            <p:spPr>
              <a:xfrm>
                <a:off x="2520850" y="2670700"/>
                <a:ext cx="40500" cy="20550"/>
              </a:xfrm>
              <a:custGeom>
                <a:avLst/>
                <a:gdLst/>
                <a:ahLst/>
                <a:cxnLst/>
                <a:rect l="l" t="t" r="r" b="b"/>
                <a:pathLst>
                  <a:path w="1620" h="822" extrusionOk="0">
                    <a:moveTo>
                      <a:pt x="60" y="0"/>
                    </a:moveTo>
                    <a:cubicBezTo>
                      <a:pt x="583" y="238"/>
                      <a:pt x="1095" y="453"/>
                      <a:pt x="1619" y="691"/>
                    </a:cubicBezTo>
                    <a:cubicBezTo>
                      <a:pt x="1607" y="739"/>
                      <a:pt x="1572" y="786"/>
                      <a:pt x="1560" y="822"/>
                    </a:cubicBezTo>
                    <a:cubicBezTo>
                      <a:pt x="1036" y="584"/>
                      <a:pt x="524" y="358"/>
                      <a:pt x="0" y="131"/>
                    </a:cubicBezTo>
                    <a:cubicBezTo>
                      <a:pt x="24" y="84"/>
                      <a:pt x="36"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0259;p40">
                <a:extLst>
                  <a:ext uri="{FF2B5EF4-FFF2-40B4-BE49-F238E27FC236}">
                    <a16:creationId xmlns:a16="http://schemas.microsoft.com/office/drawing/2014/main" id="{C1846D57-F85A-4F35-9413-AE59A46BC68D}"/>
                  </a:ext>
                </a:extLst>
              </p:cNvPr>
              <p:cNvSpPr/>
              <p:nvPr/>
            </p:nvSpPr>
            <p:spPr>
              <a:xfrm>
                <a:off x="2431250" y="2592700"/>
                <a:ext cx="32475" cy="14925"/>
              </a:xfrm>
              <a:custGeom>
                <a:avLst/>
                <a:gdLst/>
                <a:ahLst/>
                <a:cxnLst/>
                <a:rect l="l" t="t" r="r" b="b"/>
                <a:pathLst>
                  <a:path w="1299" h="597" extrusionOk="0">
                    <a:moveTo>
                      <a:pt x="48" y="1"/>
                    </a:moveTo>
                    <a:cubicBezTo>
                      <a:pt x="465" y="156"/>
                      <a:pt x="893" y="287"/>
                      <a:pt x="1298" y="441"/>
                    </a:cubicBezTo>
                    <a:cubicBezTo>
                      <a:pt x="1286" y="501"/>
                      <a:pt x="1274" y="537"/>
                      <a:pt x="1239" y="596"/>
                    </a:cubicBezTo>
                    <a:cubicBezTo>
                      <a:pt x="834" y="465"/>
                      <a:pt x="405" y="322"/>
                      <a:pt x="0" y="180"/>
                    </a:cubicBezTo>
                    <a:cubicBezTo>
                      <a:pt x="24" y="108"/>
                      <a:pt x="36" y="49"/>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0260;p40">
                <a:extLst>
                  <a:ext uri="{FF2B5EF4-FFF2-40B4-BE49-F238E27FC236}">
                    <a16:creationId xmlns:a16="http://schemas.microsoft.com/office/drawing/2014/main" id="{96BDF5D7-B6B8-43A4-BCB7-2924A35CC377}"/>
                  </a:ext>
                </a:extLst>
              </p:cNvPr>
              <p:cNvSpPr/>
              <p:nvPr/>
            </p:nvSpPr>
            <p:spPr>
              <a:xfrm>
                <a:off x="2578000" y="2660275"/>
                <a:ext cx="32750" cy="17000"/>
              </a:xfrm>
              <a:custGeom>
                <a:avLst/>
                <a:gdLst/>
                <a:ahLst/>
                <a:cxnLst/>
                <a:rect l="l" t="t" r="r" b="b"/>
                <a:pathLst>
                  <a:path w="1310" h="680" extrusionOk="0">
                    <a:moveTo>
                      <a:pt x="1274" y="679"/>
                    </a:moveTo>
                    <a:cubicBezTo>
                      <a:pt x="857" y="489"/>
                      <a:pt x="417" y="310"/>
                      <a:pt x="0" y="120"/>
                    </a:cubicBezTo>
                    <a:cubicBezTo>
                      <a:pt x="24" y="72"/>
                      <a:pt x="36" y="36"/>
                      <a:pt x="48" y="1"/>
                    </a:cubicBezTo>
                    <a:cubicBezTo>
                      <a:pt x="476" y="155"/>
                      <a:pt x="893" y="346"/>
                      <a:pt x="1310" y="560"/>
                    </a:cubicBezTo>
                    <a:cubicBezTo>
                      <a:pt x="1298" y="608"/>
                      <a:pt x="1286" y="632"/>
                      <a:pt x="1274" y="6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0261;p40">
                <a:extLst>
                  <a:ext uri="{FF2B5EF4-FFF2-40B4-BE49-F238E27FC236}">
                    <a16:creationId xmlns:a16="http://schemas.microsoft.com/office/drawing/2014/main" id="{AF15C6F7-EA2F-4A39-ACB9-4D051565F10C}"/>
                  </a:ext>
                </a:extLst>
              </p:cNvPr>
              <p:cNvSpPr/>
              <p:nvPr/>
            </p:nvSpPr>
            <p:spPr>
              <a:xfrm>
                <a:off x="2215450" y="2123600"/>
                <a:ext cx="94675" cy="47350"/>
              </a:xfrm>
              <a:custGeom>
                <a:avLst/>
                <a:gdLst/>
                <a:ahLst/>
                <a:cxnLst/>
                <a:rect l="l" t="t" r="r" b="b"/>
                <a:pathLst>
                  <a:path w="3787" h="1894" extrusionOk="0">
                    <a:moveTo>
                      <a:pt x="3703" y="1894"/>
                    </a:moveTo>
                    <a:cubicBezTo>
                      <a:pt x="2429" y="1370"/>
                      <a:pt x="1167" y="834"/>
                      <a:pt x="0" y="132"/>
                    </a:cubicBezTo>
                    <a:cubicBezTo>
                      <a:pt x="12" y="84"/>
                      <a:pt x="36" y="48"/>
                      <a:pt x="48" y="1"/>
                    </a:cubicBezTo>
                    <a:cubicBezTo>
                      <a:pt x="1298" y="572"/>
                      <a:pt x="2536" y="1132"/>
                      <a:pt x="3786" y="1703"/>
                    </a:cubicBezTo>
                    <a:cubicBezTo>
                      <a:pt x="3751" y="1763"/>
                      <a:pt x="3715" y="1834"/>
                      <a:pt x="3703" y="189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0262;p40">
                <a:extLst>
                  <a:ext uri="{FF2B5EF4-FFF2-40B4-BE49-F238E27FC236}">
                    <a16:creationId xmlns:a16="http://schemas.microsoft.com/office/drawing/2014/main" id="{49A54C67-1C7A-4BDA-BF22-3B1AE14EE36E}"/>
                  </a:ext>
                </a:extLst>
              </p:cNvPr>
              <p:cNvSpPr/>
              <p:nvPr/>
            </p:nvSpPr>
            <p:spPr>
              <a:xfrm>
                <a:off x="2121675" y="2104250"/>
                <a:ext cx="124450" cy="61050"/>
              </a:xfrm>
              <a:custGeom>
                <a:avLst/>
                <a:gdLst/>
                <a:ahLst/>
                <a:cxnLst/>
                <a:rect l="l" t="t" r="r" b="b"/>
                <a:pathLst>
                  <a:path w="4978" h="2442" extrusionOk="0">
                    <a:moveTo>
                      <a:pt x="4942" y="2442"/>
                    </a:moveTo>
                    <a:cubicBezTo>
                      <a:pt x="3299" y="1656"/>
                      <a:pt x="1680" y="846"/>
                      <a:pt x="1" y="37"/>
                    </a:cubicBezTo>
                    <a:cubicBezTo>
                      <a:pt x="334" y="1"/>
                      <a:pt x="4561" y="2001"/>
                      <a:pt x="4978" y="2358"/>
                    </a:cubicBezTo>
                    <a:cubicBezTo>
                      <a:pt x="4954" y="2382"/>
                      <a:pt x="4954" y="2418"/>
                      <a:pt x="4942" y="244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0263;p40">
                <a:extLst>
                  <a:ext uri="{FF2B5EF4-FFF2-40B4-BE49-F238E27FC236}">
                    <a16:creationId xmlns:a16="http://schemas.microsoft.com/office/drawing/2014/main" id="{B24D4C5D-B515-455A-973D-0E925E25AFE8}"/>
                  </a:ext>
                </a:extLst>
              </p:cNvPr>
              <p:cNvSpPr/>
              <p:nvPr/>
            </p:nvSpPr>
            <p:spPr>
              <a:xfrm>
                <a:off x="2024050" y="2053650"/>
                <a:ext cx="87525" cy="43200"/>
              </a:xfrm>
              <a:custGeom>
                <a:avLst/>
                <a:gdLst/>
                <a:ahLst/>
                <a:cxnLst/>
                <a:rect l="l" t="t" r="r" b="b"/>
                <a:pathLst>
                  <a:path w="3501" h="1728" extrusionOk="0">
                    <a:moveTo>
                      <a:pt x="60" y="1"/>
                    </a:moveTo>
                    <a:lnTo>
                      <a:pt x="3501" y="1560"/>
                    </a:lnTo>
                    <a:cubicBezTo>
                      <a:pt x="3465" y="1620"/>
                      <a:pt x="3453" y="1668"/>
                      <a:pt x="3430" y="1727"/>
                    </a:cubicBezTo>
                    <a:cubicBezTo>
                      <a:pt x="2275" y="1203"/>
                      <a:pt x="1132" y="667"/>
                      <a:pt x="1" y="144"/>
                    </a:cubicBezTo>
                    <a:cubicBezTo>
                      <a:pt x="12" y="96"/>
                      <a:pt x="36"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0264;p40">
                <a:extLst>
                  <a:ext uri="{FF2B5EF4-FFF2-40B4-BE49-F238E27FC236}">
                    <a16:creationId xmlns:a16="http://schemas.microsoft.com/office/drawing/2014/main" id="{7A8D7F64-BD0A-49EA-A70E-7F7947EA3FBA}"/>
                  </a:ext>
                </a:extLst>
              </p:cNvPr>
              <p:cNvSpPr/>
              <p:nvPr/>
            </p:nvSpPr>
            <p:spPr>
              <a:xfrm>
                <a:off x="2027925" y="2071225"/>
                <a:ext cx="81275" cy="42875"/>
              </a:xfrm>
              <a:custGeom>
                <a:avLst/>
                <a:gdLst/>
                <a:ahLst/>
                <a:cxnLst/>
                <a:rect l="l" t="t" r="r" b="b"/>
                <a:pathLst>
                  <a:path w="3251" h="1715" extrusionOk="0">
                    <a:moveTo>
                      <a:pt x="72" y="0"/>
                    </a:moveTo>
                    <a:cubicBezTo>
                      <a:pt x="1131" y="524"/>
                      <a:pt x="2203" y="1024"/>
                      <a:pt x="3251" y="1548"/>
                    </a:cubicBezTo>
                    <a:cubicBezTo>
                      <a:pt x="3227" y="1608"/>
                      <a:pt x="3191" y="1655"/>
                      <a:pt x="3179" y="1715"/>
                    </a:cubicBezTo>
                    <a:cubicBezTo>
                      <a:pt x="2120" y="1191"/>
                      <a:pt x="1048" y="667"/>
                      <a:pt x="0" y="167"/>
                    </a:cubicBezTo>
                    <a:cubicBezTo>
                      <a:pt x="24" y="107"/>
                      <a:pt x="36" y="60"/>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0265;p40">
                <a:extLst>
                  <a:ext uri="{FF2B5EF4-FFF2-40B4-BE49-F238E27FC236}">
                    <a16:creationId xmlns:a16="http://schemas.microsoft.com/office/drawing/2014/main" id="{121A4CEE-BE07-4B2F-9E33-E2DECDBCE1A3}"/>
                  </a:ext>
                </a:extLst>
              </p:cNvPr>
              <p:cNvSpPr/>
              <p:nvPr/>
            </p:nvSpPr>
            <p:spPr>
              <a:xfrm>
                <a:off x="2108575" y="2010800"/>
                <a:ext cx="50625" cy="24725"/>
              </a:xfrm>
              <a:custGeom>
                <a:avLst/>
                <a:gdLst/>
                <a:ahLst/>
                <a:cxnLst/>
                <a:rect l="l" t="t" r="r" b="b"/>
                <a:pathLst>
                  <a:path w="2025" h="989" extrusionOk="0">
                    <a:moveTo>
                      <a:pt x="25" y="0"/>
                    </a:moveTo>
                    <a:cubicBezTo>
                      <a:pt x="108" y="24"/>
                      <a:pt x="179" y="0"/>
                      <a:pt x="251" y="36"/>
                    </a:cubicBezTo>
                    <a:cubicBezTo>
                      <a:pt x="787" y="250"/>
                      <a:pt x="1311" y="476"/>
                      <a:pt x="1846" y="715"/>
                    </a:cubicBezTo>
                    <a:cubicBezTo>
                      <a:pt x="1918" y="750"/>
                      <a:pt x="1965" y="846"/>
                      <a:pt x="2025" y="929"/>
                    </a:cubicBezTo>
                    <a:cubicBezTo>
                      <a:pt x="1918" y="941"/>
                      <a:pt x="1811" y="988"/>
                      <a:pt x="1727" y="953"/>
                    </a:cubicBezTo>
                    <a:cubicBezTo>
                      <a:pt x="1203" y="727"/>
                      <a:pt x="703" y="476"/>
                      <a:pt x="191" y="238"/>
                    </a:cubicBezTo>
                    <a:cubicBezTo>
                      <a:pt x="120" y="215"/>
                      <a:pt x="60" y="131"/>
                      <a:pt x="1" y="95"/>
                    </a:cubicBezTo>
                    <a:cubicBezTo>
                      <a:pt x="1" y="72"/>
                      <a:pt x="13" y="48"/>
                      <a:pt x="25"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0266;p40">
                <a:extLst>
                  <a:ext uri="{FF2B5EF4-FFF2-40B4-BE49-F238E27FC236}">
                    <a16:creationId xmlns:a16="http://schemas.microsoft.com/office/drawing/2014/main" id="{DEFD8587-0B8C-4B80-A5B9-8479E6D0942F}"/>
                  </a:ext>
                </a:extLst>
              </p:cNvPr>
              <p:cNvSpPr/>
              <p:nvPr/>
            </p:nvSpPr>
            <p:spPr>
              <a:xfrm>
                <a:off x="2639900" y="2282550"/>
                <a:ext cx="62225" cy="28600"/>
              </a:xfrm>
              <a:custGeom>
                <a:avLst/>
                <a:gdLst/>
                <a:ahLst/>
                <a:cxnLst/>
                <a:rect l="l" t="t" r="r" b="b"/>
                <a:pathLst>
                  <a:path w="2489" h="1144" extrusionOk="0">
                    <a:moveTo>
                      <a:pt x="2441" y="1144"/>
                    </a:moveTo>
                    <a:cubicBezTo>
                      <a:pt x="1620" y="798"/>
                      <a:pt x="822" y="465"/>
                      <a:pt x="1" y="120"/>
                    </a:cubicBezTo>
                    <a:cubicBezTo>
                      <a:pt x="12" y="72"/>
                      <a:pt x="24" y="48"/>
                      <a:pt x="36" y="1"/>
                    </a:cubicBezTo>
                    <a:cubicBezTo>
                      <a:pt x="894" y="251"/>
                      <a:pt x="1679" y="655"/>
                      <a:pt x="2489" y="1001"/>
                    </a:cubicBezTo>
                    <a:cubicBezTo>
                      <a:pt x="2465" y="1060"/>
                      <a:pt x="2453" y="1096"/>
                      <a:pt x="2441" y="114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0267;p40">
                <a:extLst>
                  <a:ext uri="{FF2B5EF4-FFF2-40B4-BE49-F238E27FC236}">
                    <a16:creationId xmlns:a16="http://schemas.microsoft.com/office/drawing/2014/main" id="{E6F2B546-7832-479A-AB06-C84754A51C60}"/>
                  </a:ext>
                </a:extLst>
              </p:cNvPr>
              <p:cNvSpPr/>
              <p:nvPr/>
            </p:nvSpPr>
            <p:spPr>
              <a:xfrm>
                <a:off x="2140125" y="2098300"/>
                <a:ext cx="53625" cy="26825"/>
              </a:xfrm>
              <a:custGeom>
                <a:avLst/>
                <a:gdLst/>
                <a:ahLst/>
                <a:cxnLst/>
                <a:rect l="l" t="t" r="r" b="b"/>
                <a:pathLst>
                  <a:path w="2145" h="1073" extrusionOk="0">
                    <a:moveTo>
                      <a:pt x="60" y="1"/>
                    </a:moveTo>
                    <a:cubicBezTo>
                      <a:pt x="763" y="298"/>
                      <a:pt x="1465" y="608"/>
                      <a:pt x="2144" y="906"/>
                    </a:cubicBezTo>
                    <a:cubicBezTo>
                      <a:pt x="2120" y="965"/>
                      <a:pt x="2096" y="1025"/>
                      <a:pt x="2073" y="1072"/>
                    </a:cubicBezTo>
                    <a:cubicBezTo>
                      <a:pt x="1382" y="763"/>
                      <a:pt x="692" y="453"/>
                      <a:pt x="1" y="155"/>
                    </a:cubicBezTo>
                    <a:cubicBezTo>
                      <a:pt x="13" y="108"/>
                      <a:pt x="49" y="60"/>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0268;p40">
                <a:extLst>
                  <a:ext uri="{FF2B5EF4-FFF2-40B4-BE49-F238E27FC236}">
                    <a16:creationId xmlns:a16="http://schemas.microsoft.com/office/drawing/2014/main" id="{A4CCAB7E-9BB5-4CE0-975A-3EFCA0F6E5CC}"/>
                  </a:ext>
                </a:extLst>
              </p:cNvPr>
              <p:cNvSpPr/>
              <p:nvPr/>
            </p:nvSpPr>
            <p:spPr>
              <a:xfrm>
                <a:off x="2410100" y="2198900"/>
                <a:ext cx="69100" cy="35750"/>
              </a:xfrm>
              <a:custGeom>
                <a:avLst/>
                <a:gdLst/>
                <a:ahLst/>
                <a:cxnLst/>
                <a:rect l="l" t="t" r="r" b="b"/>
                <a:pathLst>
                  <a:path w="2764" h="1430" extrusionOk="0">
                    <a:moveTo>
                      <a:pt x="2704" y="1430"/>
                    </a:moveTo>
                    <a:cubicBezTo>
                      <a:pt x="1811" y="977"/>
                      <a:pt x="894" y="549"/>
                      <a:pt x="1" y="96"/>
                    </a:cubicBezTo>
                    <a:cubicBezTo>
                      <a:pt x="25" y="72"/>
                      <a:pt x="37" y="25"/>
                      <a:pt x="49" y="1"/>
                    </a:cubicBezTo>
                    <a:cubicBezTo>
                      <a:pt x="953" y="430"/>
                      <a:pt x="1846" y="858"/>
                      <a:pt x="2763" y="1311"/>
                    </a:cubicBezTo>
                    <a:cubicBezTo>
                      <a:pt x="2727" y="1346"/>
                      <a:pt x="2716" y="1394"/>
                      <a:pt x="2704" y="143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0269;p40">
                <a:extLst>
                  <a:ext uri="{FF2B5EF4-FFF2-40B4-BE49-F238E27FC236}">
                    <a16:creationId xmlns:a16="http://schemas.microsoft.com/office/drawing/2014/main" id="{E33B88E3-D4DF-42C6-BCA5-869386EFDF4C}"/>
                  </a:ext>
                </a:extLst>
              </p:cNvPr>
              <p:cNvSpPr/>
              <p:nvPr/>
            </p:nvSpPr>
            <p:spPr>
              <a:xfrm>
                <a:off x="2043700" y="2030725"/>
                <a:ext cx="61925" cy="25625"/>
              </a:xfrm>
              <a:custGeom>
                <a:avLst/>
                <a:gdLst/>
                <a:ahLst/>
                <a:cxnLst/>
                <a:rect l="l" t="t" r="r" b="b"/>
                <a:pathLst>
                  <a:path w="2477" h="1025" extrusionOk="0">
                    <a:moveTo>
                      <a:pt x="2477" y="1025"/>
                    </a:moveTo>
                    <a:cubicBezTo>
                      <a:pt x="1655" y="727"/>
                      <a:pt x="834" y="418"/>
                      <a:pt x="0" y="120"/>
                    </a:cubicBezTo>
                    <a:cubicBezTo>
                      <a:pt x="24" y="72"/>
                      <a:pt x="36" y="37"/>
                      <a:pt x="48" y="1"/>
                    </a:cubicBezTo>
                    <a:cubicBezTo>
                      <a:pt x="250" y="72"/>
                      <a:pt x="477" y="132"/>
                      <a:pt x="691" y="203"/>
                    </a:cubicBezTo>
                    <a:cubicBezTo>
                      <a:pt x="1215" y="394"/>
                      <a:pt x="1727" y="596"/>
                      <a:pt x="2251" y="799"/>
                    </a:cubicBezTo>
                    <a:cubicBezTo>
                      <a:pt x="2322" y="834"/>
                      <a:pt x="2382" y="953"/>
                      <a:pt x="2477" y="102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10270;p40">
                <a:extLst>
                  <a:ext uri="{FF2B5EF4-FFF2-40B4-BE49-F238E27FC236}">
                    <a16:creationId xmlns:a16="http://schemas.microsoft.com/office/drawing/2014/main" id="{A7779FBD-621F-463E-9982-FFD2AE49EA3F}"/>
                  </a:ext>
                </a:extLst>
              </p:cNvPr>
              <p:cNvSpPr/>
              <p:nvPr/>
            </p:nvSpPr>
            <p:spPr>
              <a:xfrm>
                <a:off x="2589900" y="2279875"/>
                <a:ext cx="55975" cy="28000"/>
              </a:xfrm>
              <a:custGeom>
                <a:avLst/>
                <a:gdLst/>
                <a:ahLst/>
                <a:cxnLst/>
                <a:rect l="l" t="t" r="r" b="b"/>
                <a:pathLst>
                  <a:path w="2239" h="1120" extrusionOk="0">
                    <a:moveTo>
                      <a:pt x="48" y="0"/>
                    </a:moveTo>
                    <a:cubicBezTo>
                      <a:pt x="774" y="346"/>
                      <a:pt x="1500" y="667"/>
                      <a:pt x="2239" y="1013"/>
                    </a:cubicBezTo>
                    <a:cubicBezTo>
                      <a:pt x="2227" y="1048"/>
                      <a:pt x="2203" y="1084"/>
                      <a:pt x="2191" y="1120"/>
                    </a:cubicBezTo>
                    <a:cubicBezTo>
                      <a:pt x="1465" y="774"/>
                      <a:pt x="738" y="453"/>
                      <a:pt x="0" y="108"/>
                    </a:cubicBezTo>
                    <a:cubicBezTo>
                      <a:pt x="24" y="72"/>
                      <a:pt x="36" y="36"/>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10271;p40">
                <a:extLst>
                  <a:ext uri="{FF2B5EF4-FFF2-40B4-BE49-F238E27FC236}">
                    <a16:creationId xmlns:a16="http://schemas.microsoft.com/office/drawing/2014/main" id="{B1269F9E-A2C8-45B2-B94A-E9A04C77AC66}"/>
                  </a:ext>
                </a:extLst>
              </p:cNvPr>
              <p:cNvSpPr/>
              <p:nvPr/>
            </p:nvSpPr>
            <p:spPr>
              <a:xfrm>
                <a:off x="2165725" y="1994125"/>
                <a:ext cx="52725" cy="23250"/>
              </a:xfrm>
              <a:custGeom>
                <a:avLst/>
                <a:gdLst/>
                <a:ahLst/>
                <a:cxnLst/>
                <a:rect l="l" t="t" r="r" b="b"/>
                <a:pathLst>
                  <a:path w="2109" h="930" extrusionOk="0">
                    <a:moveTo>
                      <a:pt x="2073" y="929"/>
                    </a:moveTo>
                    <a:cubicBezTo>
                      <a:pt x="1394" y="655"/>
                      <a:pt x="691" y="393"/>
                      <a:pt x="1" y="108"/>
                    </a:cubicBezTo>
                    <a:cubicBezTo>
                      <a:pt x="25" y="72"/>
                      <a:pt x="37" y="48"/>
                      <a:pt x="37" y="0"/>
                    </a:cubicBezTo>
                    <a:cubicBezTo>
                      <a:pt x="715" y="274"/>
                      <a:pt x="1418" y="524"/>
                      <a:pt x="2108" y="786"/>
                    </a:cubicBezTo>
                    <a:cubicBezTo>
                      <a:pt x="2108" y="846"/>
                      <a:pt x="2084" y="882"/>
                      <a:pt x="2073" y="92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10272;p40">
                <a:extLst>
                  <a:ext uri="{FF2B5EF4-FFF2-40B4-BE49-F238E27FC236}">
                    <a16:creationId xmlns:a16="http://schemas.microsoft.com/office/drawing/2014/main" id="{5E69BEB4-43B6-4879-9728-F6E104AA8579}"/>
                  </a:ext>
                </a:extLst>
              </p:cNvPr>
              <p:cNvSpPr/>
              <p:nvPr/>
            </p:nvSpPr>
            <p:spPr>
              <a:xfrm>
                <a:off x="2337175" y="2166175"/>
                <a:ext cx="54500" cy="33350"/>
              </a:xfrm>
              <a:custGeom>
                <a:avLst/>
                <a:gdLst/>
                <a:ahLst/>
                <a:cxnLst/>
                <a:rect l="l" t="t" r="r" b="b"/>
                <a:pathLst>
                  <a:path w="2180" h="1334" extrusionOk="0">
                    <a:moveTo>
                      <a:pt x="2120" y="1334"/>
                    </a:moveTo>
                    <a:cubicBezTo>
                      <a:pt x="1418" y="917"/>
                      <a:pt x="703" y="500"/>
                      <a:pt x="1" y="84"/>
                    </a:cubicBezTo>
                    <a:cubicBezTo>
                      <a:pt x="25" y="60"/>
                      <a:pt x="37" y="24"/>
                      <a:pt x="60" y="0"/>
                    </a:cubicBezTo>
                    <a:cubicBezTo>
                      <a:pt x="763" y="417"/>
                      <a:pt x="1477" y="834"/>
                      <a:pt x="2180" y="1250"/>
                    </a:cubicBezTo>
                    <a:cubicBezTo>
                      <a:pt x="2156" y="1274"/>
                      <a:pt x="2132" y="1310"/>
                      <a:pt x="2120" y="133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10273;p40">
                <a:extLst>
                  <a:ext uri="{FF2B5EF4-FFF2-40B4-BE49-F238E27FC236}">
                    <a16:creationId xmlns:a16="http://schemas.microsoft.com/office/drawing/2014/main" id="{A94E48D3-5F68-4B1D-A919-D6909E640C9F}"/>
                  </a:ext>
                </a:extLst>
              </p:cNvPr>
              <p:cNvSpPr/>
              <p:nvPr/>
            </p:nvSpPr>
            <p:spPr>
              <a:xfrm>
                <a:off x="1984750" y="2047100"/>
                <a:ext cx="38725" cy="19375"/>
              </a:xfrm>
              <a:custGeom>
                <a:avLst/>
                <a:gdLst/>
                <a:ahLst/>
                <a:cxnLst/>
                <a:rect l="l" t="t" r="r" b="b"/>
                <a:pathLst>
                  <a:path w="1549" h="775" extrusionOk="0">
                    <a:moveTo>
                      <a:pt x="1501" y="775"/>
                    </a:moveTo>
                    <a:cubicBezTo>
                      <a:pt x="989" y="548"/>
                      <a:pt x="501" y="322"/>
                      <a:pt x="1" y="96"/>
                    </a:cubicBezTo>
                    <a:cubicBezTo>
                      <a:pt x="13" y="72"/>
                      <a:pt x="25" y="25"/>
                      <a:pt x="37" y="1"/>
                    </a:cubicBezTo>
                    <a:cubicBezTo>
                      <a:pt x="549" y="215"/>
                      <a:pt x="1037" y="441"/>
                      <a:pt x="1549" y="656"/>
                    </a:cubicBezTo>
                    <a:cubicBezTo>
                      <a:pt x="1549" y="691"/>
                      <a:pt x="1525" y="727"/>
                      <a:pt x="1501" y="77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10274;p40">
                <a:extLst>
                  <a:ext uri="{FF2B5EF4-FFF2-40B4-BE49-F238E27FC236}">
                    <a16:creationId xmlns:a16="http://schemas.microsoft.com/office/drawing/2014/main" id="{9AFC5378-9CEE-4574-B7D2-4525A0D0FBA1}"/>
                  </a:ext>
                </a:extLst>
              </p:cNvPr>
              <p:cNvSpPr/>
              <p:nvPr/>
            </p:nvSpPr>
            <p:spPr>
              <a:xfrm>
                <a:off x="2481850" y="2231950"/>
                <a:ext cx="42275" cy="27400"/>
              </a:xfrm>
              <a:custGeom>
                <a:avLst/>
                <a:gdLst/>
                <a:ahLst/>
                <a:cxnLst/>
                <a:rect l="l" t="t" r="r" b="b"/>
                <a:pathLst>
                  <a:path w="1691" h="1096" extrusionOk="0">
                    <a:moveTo>
                      <a:pt x="60" y="1"/>
                    </a:moveTo>
                    <a:cubicBezTo>
                      <a:pt x="608" y="346"/>
                      <a:pt x="1143" y="667"/>
                      <a:pt x="1691" y="1013"/>
                    </a:cubicBezTo>
                    <a:cubicBezTo>
                      <a:pt x="1679" y="1036"/>
                      <a:pt x="1655" y="1072"/>
                      <a:pt x="1631" y="1096"/>
                    </a:cubicBezTo>
                    <a:cubicBezTo>
                      <a:pt x="1084" y="763"/>
                      <a:pt x="548" y="429"/>
                      <a:pt x="0" y="84"/>
                    </a:cubicBezTo>
                    <a:cubicBezTo>
                      <a:pt x="24" y="60"/>
                      <a:pt x="36" y="24"/>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10275;p40">
                <a:extLst>
                  <a:ext uri="{FF2B5EF4-FFF2-40B4-BE49-F238E27FC236}">
                    <a16:creationId xmlns:a16="http://schemas.microsoft.com/office/drawing/2014/main" id="{1D1E254E-67E8-47F2-8D1D-C5D16CEACBF6}"/>
                  </a:ext>
                </a:extLst>
              </p:cNvPr>
              <p:cNvSpPr/>
              <p:nvPr/>
            </p:nvSpPr>
            <p:spPr>
              <a:xfrm>
                <a:off x="2715800" y="2334950"/>
                <a:ext cx="46175" cy="17275"/>
              </a:xfrm>
              <a:custGeom>
                <a:avLst/>
                <a:gdLst/>
                <a:ahLst/>
                <a:cxnLst/>
                <a:rect l="l" t="t" r="r" b="b"/>
                <a:pathLst>
                  <a:path w="1847" h="691" extrusionOk="0">
                    <a:moveTo>
                      <a:pt x="24" y="0"/>
                    </a:moveTo>
                    <a:cubicBezTo>
                      <a:pt x="644" y="191"/>
                      <a:pt x="1239" y="405"/>
                      <a:pt x="1846" y="595"/>
                    </a:cubicBezTo>
                    <a:cubicBezTo>
                      <a:pt x="1834" y="631"/>
                      <a:pt x="1834" y="655"/>
                      <a:pt x="1810" y="691"/>
                    </a:cubicBezTo>
                    <a:cubicBezTo>
                      <a:pt x="1203" y="488"/>
                      <a:pt x="608" y="298"/>
                      <a:pt x="1" y="95"/>
                    </a:cubicBezTo>
                    <a:cubicBezTo>
                      <a:pt x="13" y="60"/>
                      <a:pt x="24" y="36"/>
                      <a:pt x="24"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10276;p40">
                <a:extLst>
                  <a:ext uri="{FF2B5EF4-FFF2-40B4-BE49-F238E27FC236}">
                    <a16:creationId xmlns:a16="http://schemas.microsoft.com/office/drawing/2014/main" id="{B94072F5-0EC2-478C-BDCF-4DCD61095047}"/>
                  </a:ext>
                </a:extLst>
              </p:cNvPr>
              <p:cNvSpPr/>
              <p:nvPr/>
            </p:nvSpPr>
            <p:spPr>
              <a:xfrm>
                <a:off x="2188050" y="2331975"/>
                <a:ext cx="58075" cy="96750"/>
              </a:xfrm>
              <a:custGeom>
                <a:avLst/>
                <a:gdLst/>
                <a:ahLst/>
                <a:cxnLst/>
                <a:rect l="l" t="t" r="r" b="b"/>
                <a:pathLst>
                  <a:path w="2323" h="3870" extrusionOk="0">
                    <a:moveTo>
                      <a:pt x="1942" y="3429"/>
                    </a:moveTo>
                    <a:cubicBezTo>
                      <a:pt x="1715" y="3024"/>
                      <a:pt x="1513" y="2608"/>
                      <a:pt x="1275" y="2215"/>
                    </a:cubicBezTo>
                    <a:cubicBezTo>
                      <a:pt x="870" y="1548"/>
                      <a:pt x="441" y="881"/>
                      <a:pt x="37" y="214"/>
                    </a:cubicBezTo>
                    <a:cubicBezTo>
                      <a:pt x="1" y="155"/>
                      <a:pt x="1" y="72"/>
                      <a:pt x="1" y="0"/>
                    </a:cubicBezTo>
                    <a:lnTo>
                      <a:pt x="37" y="0"/>
                    </a:lnTo>
                    <a:cubicBezTo>
                      <a:pt x="48" y="0"/>
                      <a:pt x="48" y="12"/>
                      <a:pt x="60" y="12"/>
                    </a:cubicBezTo>
                    <a:lnTo>
                      <a:pt x="48" y="0"/>
                    </a:lnTo>
                    <a:cubicBezTo>
                      <a:pt x="775" y="1191"/>
                      <a:pt x="1489" y="2393"/>
                      <a:pt x="2227" y="3584"/>
                    </a:cubicBezTo>
                    <a:cubicBezTo>
                      <a:pt x="2263" y="3679"/>
                      <a:pt x="2323" y="3762"/>
                      <a:pt x="2323" y="3870"/>
                    </a:cubicBezTo>
                    <a:cubicBezTo>
                      <a:pt x="2192" y="3727"/>
                      <a:pt x="2061" y="3572"/>
                      <a:pt x="1942" y="342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10277;p40">
                <a:extLst>
                  <a:ext uri="{FF2B5EF4-FFF2-40B4-BE49-F238E27FC236}">
                    <a16:creationId xmlns:a16="http://schemas.microsoft.com/office/drawing/2014/main" id="{CD90C6A7-D63B-4B95-840E-98757D595CED}"/>
                  </a:ext>
                </a:extLst>
              </p:cNvPr>
              <p:cNvSpPr/>
              <p:nvPr/>
            </p:nvSpPr>
            <p:spPr>
              <a:xfrm>
                <a:off x="2080000" y="2298025"/>
                <a:ext cx="48250" cy="76525"/>
              </a:xfrm>
              <a:custGeom>
                <a:avLst/>
                <a:gdLst/>
                <a:ahLst/>
                <a:cxnLst/>
                <a:rect l="l" t="t" r="r" b="b"/>
                <a:pathLst>
                  <a:path w="1930" h="3061" extrusionOk="0">
                    <a:moveTo>
                      <a:pt x="1811" y="3061"/>
                    </a:moveTo>
                    <a:cubicBezTo>
                      <a:pt x="1203" y="2061"/>
                      <a:pt x="596" y="1072"/>
                      <a:pt x="1" y="84"/>
                    </a:cubicBezTo>
                    <a:cubicBezTo>
                      <a:pt x="37" y="48"/>
                      <a:pt x="72" y="36"/>
                      <a:pt x="120" y="1"/>
                    </a:cubicBezTo>
                    <a:cubicBezTo>
                      <a:pt x="727" y="1001"/>
                      <a:pt x="1322" y="2001"/>
                      <a:pt x="1930" y="3001"/>
                    </a:cubicBezTo>
                    <a:cubicBezTo>
                      <a:pt x="1882" y="3025"/>
                      <a:pt x="1846" y="3037"/>
                      <a:pt x="1811" y="306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10278;p40">
                <a:extLst>
                  <a:ext uri="{FF2B5EF4-FFF2-40B4-BE49-F238E27FC236}">
                    <a16:creationId xmlns:a16="http://schemas.microsoft.com/office/drawing/2014/main" id="{E65C0043-E7F2-4312-8397-B9E210D8EEC6}"/>
                  </a:ext>
                </a:extLst>
              </p:cNvPr>
              <p:cNvSpPr/>
              <p:nvPr/>
            </p:nvSpPr>
            <p:spPr>
              <a:xfrm>
                <a:off x="2095775" y="2299525"/>
                <a:ext cx="34275" cy="48525"/>
              </a:xfrm>
              <a:custGeom>
                <a:avLst/>
                <a:gdLst/>
                <a:ahLst/>
                <a:cxnLst/>
                <a:rect l="l" t="t" r="r" b="b"/>
                <a:pathLst>
                  <a:path w="1371" h="1941" extrusionOk="0">
                    <a:moveTo>
                      <a:pt x="120" y="0"/>
                    </a:moveTo>
                    <a:cubicBezTo>
                      <a:pt x="537" y="631"/>
                      <a:pt x="953" y="1239"/>
                      <a:pt x="1370" y="1870"/>
                    </a:cubicBezTo>
                    <a:cubicBezTo>
                      <a:pt x="1346" y="1893"/>
                      <a:pt x="1299" y="1905"/>
                      <a:pt x="1275" y="1941"/>
                    </a:cubicBezTo>
                    <a:cubicBezTo>
                      <a:pt x="858" y="1334"/>
                      <a:pt x="418" y="715"/>
                      <a:pt x="1" y="107"/>
                    </a:cubicBezTo>
                    <a:cubicBezTo>
                      <a:pt x="37" y="60"/>
                      <a:pt x="84" y="36"/>
                      <a:pt x="12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10279;p40">
                <a:extLst>
                  <a:ext uri="{FF2B5EF4-FFF2-40B4-BE49-F238E27FC236}">
                    <a16:creationId xmlns:a16="http://schemas.microsoft.com/office/drawing/2014/main" id="{C1EAB20A-08DC-4201-8626-D78F307C4C29}"/>
                  </a:ext>
                </a:extLst>
              </p:cNvPr>
              <p:cNvSpPr/>
              <p:nvPr/>
            </p:nvSpPr>
            <p:spPr>
              <a:xfrm>
                <a:off x="2248175" y="2373625"/>
                <a:ext cx="30100" cy="46175"/>
              </a:xfrm>
              <a:custGeom>
                <a:avLst/>
                <a:gdLst/>
                <a:ahLst/>
                <a:cxnLst/>
                <a:rect l="l" t="t" r="r" b="b"/>
                <a:pathLst>
                  <a:path w="1204" h="1847" extrusionOk="0">
                    <a:moveTo>
                      <a:pt x="1108" y="1846"/>
                    </a:moveTo>
                    <a:cubicBezTo>
                      <a:pt x="739" y="1251"/>
                      <a:pt x="370" y="668"/>
                      <a:pt x="1" y="72"/>
                    </a:cubicBezTo>
                    <a:cubicBezTo>
                      <a:pt x="37" y="49"/>
                      <a:pt x="72" y="37"/>
                      <a:pt x="120" y="1"/>
                    </a:cubicBezTo>
                    <a:cubicBezTo>
                      <a:pt x="477" y="596"/>
                      <a:pt x="846" y="1192"/>
                      <a:pt x="1203" y="1775"/>
                    </a:cubicBezTo>
                    <a:cubicBezTo>
                      <a:pt x="1168" y="1799"/>
                      <a:pt x="1144" y="1834"/>
                      <a:pt x="1108" y="184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10280;p40">
                <a:extLst>
                  <a:ext uri="{FF2B5EF4-FFF2-40B4-BE49-F238E27FC236}">
                    <a16:creationId xmlns:a16="http://schemas.microsoft.com/office/drawing/2014/main" id="{313DF86C-D250-4FA0-952E-E4A85794CF71}"/>
                  </a:ext>
                </a:extLst>
              </p:cNvPr>
              <p:cNvSpPr/>
              <p:nvPr/>
            </p:nvSpPr>
            <p:spPr>
              <a:xfrm>
                <a:off x="2243125" y="2352500"/>
                <a:ext cx="28000" cy="41700"/>
              </a:xfrm>
              <a:custGeom>
                <a:avLst/>
                <a:gdLst/>
                <a:ahLst/>
                <a:cxnLst/>
                <a:rect l="l" t="t" r="r" b="b"/>
                <a:pathLst>
                  <a:path w="1120" h="1668" extrusionOk="0">
                    <a:moveTo>
                      <a:pt x="108" y="1"/>
                    </a:moveTo>
                    <a:cubicBezTo>
                      <a:pt x="453" y="536"/>
                      <a:pt x="774" y="1072"/>
                      <a:pt x="1120" y="1608"/>
                    </a:cubicBezTo>
                    <a:cubicBezTo>
                      <a:pt x="1084" y="1620"/>
                      <a:pt x="1060" y="1656"/>
                      <a:pt x="1013" y="1667"/>
                    </a:cubicBezTo>
                    <a:cubicBezTo>
                      <a:pt x="679" y="1132"/>
                      <a:pt x="346" y="608"/>
                      <a:pt x="1" y="72"/>
                    </a:cubicBezTo>
                    <a:cubicBezTo>
                      <a:pt x="36" y="48"/>
                      <a:pt x="84" y="13"/>
                      <a:pt x="10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10281;p40">
                <a:extLst>
                  <a:ext uri="{FF2B5EF4-FFF2-40B4-BE49-F238E27FC236}">
                    <a16:creationId xmlns:a16="http://schemas.microsoft.com/office/drawing/2014/main" id="{ECBE7B3B-220D-47E8-926E-0E231AA2118C}"/>
                  </a:ext>
                </a:extLst>
              </p:cNvPr>
              <p:cNvSpPr/>
              <p:nvPr/>
            </p:nvSpPr>
            <p:spPr>
              <a:xfrm>
                <a:off x="2118700" y="2315600"/>
                <a:ext cx="30700" cy="41975"/>
              </a:xfrm>
              <a:custGeom>
                <a:avLst/>
                <a:gdLst/>
                <a:ahLst/>
                <a:cxnLst/>
                <a:rect l="l" t="t" r="r" b="b"/>
                <a:pathLst>
                  <a:path w="1228" h="1679" extrusionOk="0">
                    <a:moveTo>
                      <a:pt x="84" y="0"/>
                    </a:moveTo>
                    <a:cubicBezTo>
                      <a:pt x="477" y="536"/>
                      <a:pt x="846" y="1084"/>
                      <a:pt x="1227" y="1619"/>
                    </a:cubicBezTo>
                    <a:cubicBezTo>
                      <a:pt x="1203" y="1643"/>
                      <a:pt x="1168" y="1667"/>
                      <a:pt x="1156" y="1679"/>
                    </a:cubicBezTo>
                    <a:lnTo>
                      <a:pt x="1" y="72"/>
                    </a:lnTo>
                    <a:cubicBezTo>
                      <a:pt x="25" y="48"/>
                      <a:pt x="60" y="36"/>
                      <a:pt x="84"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10282;p40">
                <a:extLst>
                  <a:ext uri="{FF2B5EF4-FFF2-40B4-BE49-F238E27FC236}">
                    <a16:creationId xmlns:a16="http://schemas.microsoft.com/office/drawing/2014/main" id="{DFEA027C-D3D3-45B1-ABC7-14F3A169AC96}"/>
                  </a:ext>
                </a:extLst>
              </p:cNvPr>
              <p:cNvSpPr/>
              <p:nvPr/>
            </p:nvSpPr>
            <p:spPr>
              <a:xfrm>
                <a:off x="2230625" y="2415600"/>
                <a:ext cx="21150" cy="38425"/>
              </a:xfrm>
              <a:custGeom>
                <a:avLst/>
                <a:gdLst/>
                <a:ahLst/>
                <a:cxnLst/>
                <a:rect l="l" t="t" r="r" b="b"/>
                <a:pathLst>
                  <a:path w="846" h="1537" extrusionOk="0">
                    <a:moveTo>
                      <a:pt x="227" y="60"/>
                    </a:moveTo>
                    <a:lnTo>
                      <a:pt x="846" y="1489"/>
                    </a:lnTo>
                    <a:lnTo>
                      <a:pt x="762" y="1537"/>
                    </a:lnTo>
                    <a:cubicBezTo>
                      <a:pt x="501" y="1048"/>
                      <a:pt x="250" y="536"/>
                      <a:pt x="0" y="48"/>
                    </a:cubicBezTo>
                    <a:cubicBezTo>
                      <a:pt x="12" y="36"/>
                      <a:pt x="36" y="25"/>
                      <a:pt x="60" y="1"/>
                    </a:cubicBezTo>
                    <a:cubicBezTo>
                      <a:pt x="120" y="25"/>
                      <a:pt x="179" y="48"/>
                      <a:pt x="227" y="60"/>
                    </a:cubicBezTo>
                    <a:cubicBezTo>
                      <a:pt x="239" y="84"/>
                      <a:pt x="227" y="60"/>
                      <a:pt x="227" y="6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10283;p40">
                <a:extLst>
                  <a:ext uri="{FF2B5EF4-FFF2-40B4-BE49-F238E27FC236}">
                    <a16:creationId xmlns:a16="http://schemas.microsoft.com/office/drawing/2014/main" id="{44BB0C2E-7BDE-4A34-A414-A41A9D50DB77}"/>
                  </a:ext>
                </a:extLst>
              </p:cNvPr>
              <p:cNvSpPr/>
              <p:nvPr/>
            </p:nvSpPr>
            <p:spPr>
              <a:xfrm>
                <a:off x="2082975" y="2334950"/>
                <a:ext cx="29800" cy="42575"/>
              </a:xfrm>
              <a:custGeom>
                <a:avLst/>
                <a:gdLst/>
                <a:ahLst/>
                <a:cxnLst/>
                <a:rect l="l" t="t" r="r" b="b"/>
                <a:pathLst>
                  <a:path w="1192" h="1703" extrusionOk="0">
                    <a:moveTo>
                      <a:pt x="72" y="0"/>
                    </a:moveTo>
                    <a:cubicBezTo>
                      <a:pt x="441" y="548"/>
                      <a:pt x="811" y="1084"/>
                      <a:pt x="1192" y="1643"/>
                    </a:cubicBezTo>
                    <a:cubicBezTo>
                      <a:pt x="1156" y="1655"/>
                      <a:pt x="1144" y="1667"/>
                      <a:pt x="1108" y="1703"/>
                    </a:cubicBezTo>
                    <a:cubicBezTo>
                      <a:pt x="739" y="1143"/>
                      <a:pt x="370" y="607"/>
                      <a:pt x="1" y="60"/>
                    </a:cubicBezTo>
                    <a:cubicBezTo>
                      <a:pt x="25" y="48"/>
                      <a:pt x="37" y="12"/>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0284;p40">
                <a:extLst>
                  <a:ext uri="{FF2B5EF4-FFF2-40B4-BE49-F238E27FC236}">
                    <a16:creationId xmlns:a16="http://schemas.microsoft.com/office/drawing/2014/main" id="{763ACE4A-6974-404B-BB2A-26D57081E972}"/>
                  </a:ext>
                </a:extLst>
              </p:cNvPr>
              <p:cNvSpPr/>
              <p:nvPr/>
            </p:nvSpPr>
            <p:spPr>
              <a:xfrm>
                <a:off x="2404450" y="2409650"/>
                <a:ext cx="24150" cy="39325"/>
              </a:xfrm>
              <a:custGeom>
                <a:avLst/>
                <a:gdLst/>
                <a:ahLst/>
                <a:cxnLst/>
                <a:rect l="l" t="t" r="r" b="b"/>
                <a:pathLst>
                  <a:path w="966" h="1573" extrusionOk="0">
                    <a:moveTo>
                      <a:pt x="191" y="36"/>
                    </a:moveTo>
                    <a:cubicBezTo>
                      <a:pt x="382" y="393"/>
                      <a:pt x="560" y="763"/>
                      <a:pt x="751" y="1120"/>
                    </a:cubicBezTo>
                    <a:cubicBezTo>
                      <a:pt x="810" y="1251"/>
                      <a:pt x="882" y="1370"/>
                      <a:pt x="965" y="1513"/>
                    </a:cubicBezTo>
                    <a:cubicBezTo>
                      <a:pt x="929" y="1525"/>
                      <a:pt x="906" y="1536"/>
                      <a:pt x="870" y="1572"/>
                    </a:cubicBezTo>
                    <a:cubicBezTo>
                      <a:pt x="727" y="1298"/>
                      <a:pt x="560" y="1036"/>
                      <a:pt x="406" y="763"/>
                    </a:cubicBezTo>
                    <a:cubicBezTo>
                      <a:pt x="310" y="572"/>
                      <a:pt x="203" y="382"/>
                      <a:pt x="84" y="203"/>
                    </a:cubicBezTo>
                    <a:cubicBezTo>
                      <a:pt x="1" y="48"/>
                      <a:pt x="36" y="1"/>
                      <a:pt x="191" y="36"/>
                    </a:cubicBezTo>
                    <a:cubicBezTo>
                      <a:pt x="203" y="48"/>
                      <a:pt x="191" y="36"/>
                      <a:pt x="191" y="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0285;p40">
                <a:extLst>
                  <a:ext uri="{FF2B5EF4-FFF2-40B4-BE49-F238E27FC236}">
                    <a16:creationId xmlns:a16="http://schemas.microsoft.com/office/drawing/2014/main" id="{7FBC0DC1-D549-4B13-A7F6-3BF0B1EC93F1}"/>
                  </a:ext>
                </a:extLst>
              </p:cNvPr>
              <p:cNvSpPr/>
              <p:nvPr/>
            </p:nvSpPr>
            <p:spPr>
              <a:xfrm>
                <a:off x="2266350" y="2364100"/>
                <a:ext cx="21450" cy="37550"/>
              </a:xfrm>
              <a:custGeom>
                <a:avLst/>
                <a:gdLst/>
                <a:ahLst/>
                <a:cxnLst/>
                <a:rect l="l" t="t" r="r" b="b"/>
                <a:pathLst>
                  <a:path w="858" h="1502" extrusionOk="0">
                    <a:moveTo>
                      <a:pt x="95" y="1"/>
                    </a:moveTo>
                    <a:cubicBezTo>
                      <a:pt x="357" y="489"/>
                      <a:pt x="607" y="965"/>
                      <a:pt x="857" y="1453"/>
                    </a:cubicBezTo>
                    <a:lnTo>
                      <a:pt x="774" y="1501"/>
                    </a:lnTo>
                    <a:cubicBezTo>
                      <a:pt x="512" y="1013"/>
                      <a:pt x="250" y="537"/>
                      <a:pt x="0" y="37"/>
                    </a:cubicBezTo>
                    <a:cubicBezTo>
                      <a:pt x="24" y="25"/>
                      <a:pt x="60" y="13"/>
                      <a:pt x="95"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10286;p40">
                <a:extLst>
                  <a:ext uri="{FF2B5EF4-FFF2-40B4-BE49-F238E27FC236}">
                    <a16:creationId xmlns:a16="http://schemas.microsoft.com/office/drawing/2014/main" id="{30217FFD-E4A8-45F6-B8B2-D5070F6B6B02}"/>
                  </a:ext>
                </a:extLst>
              </p:cNvPr>
              <p:cNvSpPr/>
              <p:nvPr/>
            </p:nvSpPr>
            <p:spPr>
              <a:xfrm>
                <a:off x="2147575" y="2359950"/>
                <a:ext cx="22350" cy="33050"/>
              </a:xfrm>
              <a:custGeom>
                <a:avLst/>
                <a:gdLst/>
                <a:ahLst/>
                <a:cxnLst/>
                <a:rect l="l" t="t" r="r" b="b"/>
                <a:pathLst>
                  <a:path w="894" h="1322" extrusionOk="0">
                    <a:moveTo>
                      <a:pt x="786" y="1322"/>
                    </a:moveTo>
                    <a:cubicBezTo>
                      <a:pt x="524" y="905"/>
                      <a:pt x="274" y="488"/>
                      <a:pt x="1" y="72"/>
                    </a:cubicBezTo>
                    <a:cubicBezTo>
                      <a:pt x="36" y="60"/>
                      <a:pt x="72" y="24"/>
                      <a:pt x="108" y="0"/>
                    </a:cubicBezTo>
                    <a:cubicBezTo>
                      <a:pt x="358" y="417"/>
                      <a:pt x="632" y="834"/>
                      <a:pt x="894" y="1250"/>
                    </a:cubicBezTo>
                    <a:cubicBezTo>
                      <a:pt x="846" y="1274"/>
                      <a:pt x="822" y="1310"/>
                      <a:pt x="786" y="132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0287;p40">
                <a:extLst>
                  <a:ext uri="{FF2B5EF4-FFF2-40B4-BE49-F238E27FC236}">
                    <a16:creationId xmlns:a16="http://schemas.microsoft.com/office/drawing/2014/main" id="{F549E100-BE1A-492C-B510-20CA1B647BA1}"/>
                  </a:ext>
                </a:extLst>
              </p:cNvPr>
              <p:cNvSpPr/>
              <p:nvPr/>
            </p:nvSpPr>
            <p:spPr>
              <a:xfrm>
                <a:off x="2381525" y="2434650"/>
                <a:ext cx="22950" cy="38425"/>
              </a:xfrm>
              <a:custGeom>
                <a:avLst/>
                <a:gdLst/>
                <a:ahLst/>
                <a:cxnLst/>
                <a:rect l="l" t="t" r="r" b="b"/>
                <a:pathLst>
                  <a:path w="918" h="1537" extrusionOk="0">
                    <a:moveTo>
                      <a:pt x="811" y="1537"/>
                    </a:moveTo>
                    <a:lnTo>
                      <a:pt x="1" y="60"/>
                    </a:lnTo>
                    <a:cubicBezTo>
                      <a:pt x="37" y="48"/>
                      <a:pt x="84" y="13"/>
                      <a:pt x="108" y="1"/>
                    </a:cubicBezTo>
                    <a:lnTo>
                      <a:pt x="918" y="1477"/>
                    </a:lnTo>
                    <a:cubicBezTo>
                      <a:pt x="870" y="1489"/>
                      <a:pt x="834" y="1501"/>
                      <a:pt x="811" y="153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0288;p40">
                <a:extLst>
                  <a:ext uri="{FF2B5EF4-FFF2-40B4-BE49-F238E27FC236}">
                    <a16:creationId xmlns:a16="http://schemas.microsoft.com/office/drawing/2014/main" id="{123C407C-075C-4049-B844-64B08F8B510F}"/>
                  </a:ext>
                </a:extLst>
              </p:cNvPr>
              <p:cNvSpPr/>
              <p:nvPr/>
            </p:nvSpPr>
            <p:spPr>
              <a:xfrm>
                <a:off x="2345225" y="2390900"/>
                <a:ext cx="21450" cy="40200"/>
              </a:xfrm>
              <a:custGeom>
                <a:avLst/>
                <a:gdLst/>
                <a:ahLst/>
                <a:cxnLst/>
                <a:rect l="l" t="t" r="r" b="b"/>
                <a:pathLst>
                  <a:path w="858" h="1608" extrusionOk="0">
                    <a:moveTo>
                      <a:pt x="786" y="1608"/>
                    </a:moveTo>
                    <a:cubicBezTo>
                      <a:pt x="524" y="1084"/>
                      <a:pt x="262" y="560"/>
                      <a:pt x="0" y="36"/>
                    </a:cubicBezTo>
                    <a:lnTo>
                      <a:pt x="84" y="0"/>
                    </a:lnTo>
                    <a:cubicBezTo>
                      <a:pt x="346" y="512"/>
                      <a:pt x="608" y="1036"/>
                      <a:pt x="858" y="1560"/>
                    </a:cubicBezTo>
                    <a:cubicBezTo>
                      <a:pt x="834" y="1572"/>
                      <a:pt x="798" y="1584"/>
                      <a:pt x="786" y="160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0289;p40">
                <a:extLst>
                  <a:ext uri="{FF2B5EF4-FFF2-40B4-BE49-F238E27FC236}">
                    <a16:creationId xmlns:a16="http://schemas.microsoft.com/office/drawing/2014/main" id="{498FCBF8-CA91-4CC3-9951-6346AB984E49}"/>
                  </a:ext>
                </a:extLst>
              </p:cNvPr>
              <p:cNvSpPr/>
              <p:nvPr/>
            </p:nvSpPr>
            <p:spPr>
              <a:xfrm>
                <a:off x="2147575" y="2406375"/>
                <a:ext cx="22350" cy="35450"/>
              </a:xfrm>
              <a:custGeom>
                <a:avLst/>
                <a:gdLst/>
                <a:ahLst/>
                <a:cxnLst/>
                <a:rect l="l" t="t" r="r" b="b"/>
                <a:pathLst>
                  <a:path w="894" h="1418" extrusionOk="0">
                    <a:moveTo>
                      <a:pt x="810" y="1417"/>
                    </a:moveTo>
                    <a:cubicBezTo>
                      <a:pt x="536" y="965"/>
                      <a:pt x="274" y="513"/>
                      <a:pt x="1" y="60"/>
                    </a:cubicBezTo>
                    <a:cubicBezTo>
                      <a:pt x="36" y="48"/>
                      <a:pt x="60" y="13"/>
                      <a:pt x="96" y="1"/>
                    </a:cubicBezTo>
                    <a:cubicBezTo>
                      <a:pt x="358" y="453"/>
                      <a:pt x="632" y="894"/>
                      <a:pt x="894" y="1358"/>
                    </a:cubicBezTo>
                    <a:cubicBezTo>
                      <a:pt x="870" y="1370"/>
                      <a:pt x="834" y="1382"/>
                      <a:pt x="810" y="141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0290;p40">
                <a:extLst>
                  <a:ext uri="{FF2B5EF4-FFF2-40B4-BE49-F238E27FC236}">
                    <a16:creationId xmlns:a16="http://schemas.microsoft.com/office/drawing/2014/main" id="{87012515-B0DD-49FC-9A48-14829098E176}"/>
                  </a:ext>
                </a:extLst>
              </p:cNvPr>
              <p:cNvSpPr/>
              <p:nvPr/>
            </p:nvSpPr>
            <p:spPr>
              <a:xfrm>
                <a:off x="2431250" y="2431075"/>
                <a:ext cx="23225" cy="36050"/>
              </a:xfrm>
              <a:custGeom>
                <a:avLst/>
                <a:gdLst/>
                <a:ahLst/>
                <a:cxnLst/>
                <a:rect l="l" t="t" r="r" b="b"/>
                <a:pathLst>
                  <a:path w="929" h="1442" extrusionOk="0">
                    <a:moveTo>
                      <a:pt x="846" y="1441"/>
                    </a:moveTo>
                    <a:lnTo>
                      <a:pt x="0" y="60"/>
                    </a:lnTo>
                    <a:cubicBezTo>
                      <a:pt x="24" y="37"/>
                      <a:pt x="48" y="25"/>
                      <a:pt x="84" y="1"/>
                    </a:cubicBezTo>
                    <a:lnTo>
                      <a:pt x="929" y="1382"/>
                    </a:lnTo>
                    <a:cubicBezTo>
                      <a:pt x="905" y="1406"/>
                      <a:pt x="869" y="1430"/>
                      <a:pt x="846" y="1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0291;p40">
                <a:extLst>
                  <a:ext uri="{FF2B5EF4-FFF2-40B4-BE49-F238E27FC236}">
                    <a16:creationId xmlns:a16="http://schemas.microsoft.com/office/drawing/2014/main" id="{ED42FB36-A738-403A-A13A-ABCAD6D6BFD8}"/>
                  </a:ext>
                </a:extLst>
              </p:cNvPr>
              <p:cNvSpPr/>
              <p:nvPr/>
            </p:nvSpPr>
            <p:spPr>
              <a:xfrm>
                <a:off x="2241625" y="2384050"/>
                <a:ext cx="20275" cy="36050"/>
              </a:xfrm>
              <a:custGeom>
                <a:avLst/>
                <a:gdLst/>
                <a:ahLst/>
                <a:cxnLst/>
                <a:rect l="l" t="t" r="r" b="b"/>
                <a:pathLst>
                  <a:path w="811" h="1442" extrusionOk="0">
                    <a:moveTo>
                      <a:pt x="739" y="1441"/>
                    </a:moveTo>
                    <a:cubicBezTo>
                      <a:pt x="489" y="977"/>
                      <a:pt x="239" y="525"/>
                      <a:pt x="1" y="48"/>
                    </a:cubicBezTo>
                    <a:lnTo>
                      <a:pt x="96" y="1"/>
                    </a:lnTo>
                    <a:cubicBezTo>
                      <a:pt x="334" y="465"/>
                      <a:pt x="572" y="941"/>
                      <a:pt x="811" y="1406"/>
                    </a:cubicBezTo>
                    <a:cubicBezTo>
                      <a:pt x="787" y="1429"/>
                      <a:pt x="763" y="1429"/>
                      <a:pt x="739" y="1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0292;p40">
                <a:extLst>
                  <a:ext uri="{FF2B5EF4-FFF2-40B4-BE49-F238E27FC236}">
                    <a16:creationId xmlns:a16="http://schemas.microsoft.com/office/drawing/2014/main" id="{249DB23C-DAB1-4960-8152-29456B63B5B1}"/>
                  </a:ext>
                </a:extLst>
              </p:cNvPr>
              <p:cNvSpPr/>
              <p:nvPr/>
            </p:nvSpPr>
            <p:spPr>
              <a:xfrm>
                <a:off x="2129425" y="2349525"/>
                <a:ext cx="21450" cy="29500"/>
              </a:xfrm>
              <a:custGeom>
                <a:avLst/>
                <a:gdLst/>
                <a:ahLst/>
                <a:cxnLst/>
                <a:rect l="l" t="t" r="r" b="b"/>
                <a:pathLst>
                  <a:path w="858" h="1180" extrusionOk="0">
                    <a:moveTo>
                      <a:pt x="786" y="1179"/>
                    </a:moveTo>
                    <a:cubicBezTo>
                      <a:pt x="524" y="798"/>
                      <a:pt x="262" y="429"/>
                      <a:pt x="0" y="60"/>
                    </a:cubicBezTo>
                    <a:cubicBezTo>
                      <a:pt x="24" y="48"/>
                      <a:pt x="60" y="12"/>
                      <a:pt x="72" y="1"/>
                    </a:cubicBezTo>
                    <a:cubicBezTo>
                      <a:pt x="346" y="370"/>
                      <a:pt x="596" y="739"/>
                      <a:pt x="858" y="1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0293;p40">
                <a:extLst>
                  <a:ext uri="{FF2B5EF4-FFF2-40B4-BE49-F238E27FC236}">
                    <a16:creationId xmlns:a16="http://schemas.microsoft.com/office/drawing/2014/main" id="{8F938C83-3B84-42EC-A4C8-513EF324967B}"/>
                  </a:ext>
                </a:extLst>
              </p:cNvPr>
              <p:cNvSpPr/>
              <p:nvPr/>
            </p:nvSpPr>
            <p:spPr>
              <a:xfrm>
                <a:off x="2093700" y="2337925"/>
                <a:ext cx="20850" cy="32450"/>
              </a:xfrm>
              <a:custGeom>
                <a:avLst/>
                <a:gdLst/>
                <a:ahLst/>
                <a:cxnLst/>
                <a:rect l="l" t="t" r="r" b="b"/>
                <a:pathLst>
                  <a:path w="834" h="1298" extrusionOk="0">
                    <a:moveTo>
                      <a:pt x="739" y="1298"/>
                    </a:moveTo>
                    <a:cubicBezTo>
                      <a:pt x="489" y="881"/>
                      <a:pt x="251" y="465"/>
                      <a:pt x="1" y="60"/>
                    </a:cubicBezTo>
                    <a:cubicBezTo>
                      <a:pt x="24" y="48"/>
                      <a:pt x="60" y="36"/>
                      <a:pt x="84" y="0"/>
                    </a:cubicBezTo>
                    <a:cubicBezTo>
                      <a:pt x="346" y="417"/>
                      <a:pt x="584" y="822"/>
                      <a:pt x="834" y="1238"/>
                    </a:cubicBezTo>
                    <a:cubicBezTo>
                      <a:pt x="798" y="1262"/>
                      <a:pt x="774" y="1286"/>
                      <a:pt x="739" y="129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0294;p40">
                <a:extLst>
                  <a:ext uri="{FF2B5EF4-FFF2-40B4-BE49-F238E27FC236}">
                    <a16:creationId xmlns:a16="http://schemas.microsoft.com/office/drawing/2014/main" id="{97520AE9-0414-4DC6-851A-5469F738869C}"/>
                  </a:ext>
                </a:extLst>
              </p:cNvPr>
              <p:cNvSpPr/>
              <p:nvPr/>
            </p:nvSpPr>
            <p:spPr>
              <a:xfrm>
                <a:off x="2213350" y="2444475"/>
                <a:ext cx="18200" cy="29800"/>
              </a:xfrm>
              <a:custGeom>
                <a:avLst/>
                <a:gdLst/>
                <a:ahLst/>
                <a:cxnLst/>
                <a:rect l="l" t="t" r="r" b="b"/>
                <a:pathLst>
                  <a:path w="728" h="1192" extrusionOk="0">
                    <a:moveTo>
                      <a:pt x="96" y="1"/>
                    </a:moveTo>
                    <a:cubicBezTo>
                      <a:pt x="299" y="382"/>
                      <a:pt x="525" y="751"/>
                      <a:pt x="727" y="1144"/>
                    </a:cubicBezTo>
                    <a:cubicBezTo>
                      <a:pt x="703" y="1156"/>
                      <a:pt x="691" y="1167"/>
                      <a:pt x="656" y="1191"/>
                    </a:cubicBezTo>
                    <a:cubicBezTo>
                      <a:pt x="430" y="798"/>
                      <a:pt x="227" y="429"/>
                      <a:pt x="1" y="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0295;p40">
                <a:extLst>
                  <a:ext uri="{FF2B5EF4-FFF2-40B4-BE49-F238E27FC236}">
                    <a16:creationId xmlns:a16="http://schemas.microsoft.com/office/drawing/2014/main" id="{1C90604D-701F-4A9F-8AB9-CDEB83E6DCE5}"/>
                  </a:ext>
                </a:extLst>
              </p:cNvPr>
              <p:cNvSpPr/>
              <p:nvPr/>
            </p:nvSpPr>
            <p:spPr>
              <a:xfrm>
                <a:off x="2114250" y="2373625"/>
                <a:ext cx="21150" cy="26525"/>
              </a:xfrm>
              <a:custGeom>
                <a:avLst/>
                <a:gdLst/>
                <a:ahLst/>
                <a:cxnLst/>
                <a:rect l="l" t="t" r="r" b="b"/>
                <a:pathLst>
                  <a:path w="846" h="1061" extrusionOk="0">
                    <a:moveTo>
                      <a:pt x="83" y="1"/>
                    </a:moveTo>
                    <a:cubicBezTo>
                      <a:pt x="333" y="334"/>
                      <a:pt x="595" y="668"/>
                      <a:pt x="845" y="1001"/>
                    </a:cubicBezTo>
                    <a:cubicBezTo>
                      <a:pt x="810" y="1013"/>
                      <a:pt x="798" y="1025"/>
                      <a:pt x="774" y="1061"/>
                    </a:cubicBezTo>
                    <a:cubicBezTo>
                      <a:pt x="512" y="727"/>
                      <a:pt x="250" y="406"/>
                      <a:pt x="0" y="60"/>
                    </a:cubicBezTo>
                    <a:cubicBezTo>
                      <a:pt x="24" y="37"/>
                      <a:pt x="60" y="13"/>
                      <a:pt x="83"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0296;p40">
                <a:extLst>
                  <a:ext uri="{FF2B5EF4-FFF2-40B4-BE49-F238E27FC236}">
                    <a16:creationId xmlns:a16="http://schemas.microsoft.com/office/drawing/2014/main" id="{EB65BCC4-D501-4A3A-8D7D-7F969DD20B41}"/>
                  </a:ext>
                </a:extLst>
              </p:cNvPr>
              <p:cNvSpPr/>
              <p:nvPr/>
            </p:nvSpPr>
            <p:spPr>
              <a:xfrm>
                <a:off x="3158425" y="2840350"/>
                <a:ext cx="267325" cy="43500"/>
              </a:xfrm>
              <a:custGeom>
                <a:avLst/>
                <a:gdLst/>
                <a:ahLst/>
                <a:cxnLst/>
                <a:rect l="l" t="t" r="r" b="b"/>
                <a:pathLst>
                  <a:path w="10693" h="1740" extrusionOk="0">
                    <a:moveTo>
                      <a:pt x="0" y="1549"/>
                    </a:moveTo>
                    <a:cubicBezTo>
                      <a:pt x="3536" y="918"/>
                      <a:pt x="7120" y="560"/>
                      <a:pt x="10656" y="1"/>
                    </a:cubicBezTo>
                    <a:cubicBezTo>
                      <a:pt x="10680" y="60"/>
                      <a:pt x="10680" y="96"/>
                      <a:pt x="10692" y="156"/>
                    </a:cubicBezTo>
                    <a:cubicBezTo>
                      <a:pt x="7132" y="680"/>
                      <a:pt x="3596" y="1215"/>
                      <a:pt x="36" y="1739"/>
                    </a:cubicBezTo>
                    <a:cubicBezTo>
                      <a:pt x="24" y="1668"/>
                      <a:pt x="0" y="1608"/>
                      <a:pt x="0" y="154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0297;p40">
                <a:extLst>
                  <a:ext uri="{FF2B5EF4-FFF2-40B4-BE49-F238E27FC236}">
                    <a16:creationId xmlns:a16="http://schemas.microsoft.com/office/drawing/2014/main" id="{6FF97487-861E-488D-B993-2FEFB8349C95}"/>
                  </a:ext>
                </a:extLst>
              </p:cNvPr>
              <p:cNvSpPr/>
              <p:nvPr/>
            </p:nvSpPr>
            <p:spPr>
              <a:xfrm>
                <a:off x="2825050" y="2897500"/>
                <a:ext cx="261350" cy="38725"/>
              </a:xfrm>
              <a:custGeom>
                <a:avLst/>
                <a:gdLst/>
                <a:ahLst/>
                <a:cxnLst/>
                <a:rect l="l" t="t" r="r" b="b"/>
                <a:pathLst>
                  <a:path w="10454" h="1549" extrusionOk="0">
                    <a:moveTo>
                      <a:pt x="10454" y="120"/>
                    </a:moveTo>
                    <a:cubicBezTo>
                      <a:pt x="6989" y="596"/>
                      <a:pt x="3501" y="1072"/>
                      <a:pt x="36" y="1549"/>
                    </a:cubicBezTo>
                    <a:cubicBezTo>
                      <a:pt x="24" y="1501"/>
                      <a:pt x="24" y="1477"/>
                      <a:pt x="0" y="1430"/>
                    </a:cubicBezTo>
                    <a:cubicBezTo>
                      <a:pt x="84" y="1406"/>
                      <a:pt x="167" y="1358"/>
                      <a:pt x="238" y="1346"/>
                    </a:cubicBezTo>
                    <a:cubicBezTo>
                      <a:pt x="1238" y="1203"/>
                      <a:pt x="2239" y="1072"/>
                      <a:pt x="3251" y="941"/>
                    </a:cubicBezTo>
                    <a:cubicBezTo>
                      <a:pt x="4739" y="727"/>
                      <a:pt x="6239" y="537"/>
                      <a:pt x="7727" y="334"/>
                    </a:cubicBezTo>
                    <a:cubicBezTo>
                      <a:pt x="8513" y="227"/>
                      <a:pt x="9323" y="120"/>
                      <a:pt x="10109" y="13"/>
                    </a:cubicBezTo>
                    <a:cubicBezTo>
                      <a:pt x="10216" y="1"/>
                      <a:pt x="10335" y="1"/>
                      <a:pt x="10442" y="1"/>
                    </a:cubicBezTo>
                    <a:cubicBezTo>
                      <a:pt x="10442" y="49"/>
                      <a:pt x="10454" y="84"/>
                      <a:pt x="10454"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0298;p40">
                <a:extLst>
                  <a:ext uri="{FF2B5EF4-FFF2-40B4-BE49-F238E27FC236}">
                    <a16:creationId xmlns:a16="http://schemas.microsoft.com/office/drawing/2014/main" id="{24654994-5D66-4B10-8425-45A10A3A3C65}"/>
                  </a:ext>
                </a:extLst>
              </p:cNvPr>
              <p:cNvSpPr/>
              <p:nvPr/>
            </p:nvSpPr>
            <p:spPr>
              <a:xfrm>
                <a:off x="3665025" y="2303100"/>
                <a:ext cx="70575" cy="53900"/>
              </a:xfrm>
              <a:custGeom>
                <a:avLst/>
                <a:gdLst/>
                <a:ahLst/>
                <a:cxnLst/>
                <a:rect l="l" t="t" r="r" b="b"/>
                <a:pathLst>
                  <a:path w="2823" h="2156" extrusionOk="0">
                    <a:moveTo>
                      <a:pt x="96" y="0"/>
                    </a:moveTo>
                    <a:lnTo>
                      <a:pt x="2822" y="2048"/>
                    </a:lnTo>
                    <a:cubicBezTo>
                      <a:pt x="2799" y="2084"/>
                      <a:pt x="2775" y="2119"/>
                      <a:pt x="2751" y="2155"/>
                    </a:cubicBezTo>
                    <a:cubicBezTo>
                      <a:pt x="1822" y="1488"/>
                      <a:pt x="917" y="798"/>
                      <a:pt x="1" y="131"/>
                    </a:cubicBezTo>
                    <a:cubicBezTo>
                      <a:pt x="36" y="72"/>
                      <a:pt x="72" y="36"/>
                      <a:pt x="9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0299;p40">
                <a:extLst>
                  <a:ext uri="{FF2B5EF4-FFF2-40B4-BE49-F238E27FC236}">
                    <a16:creationId xmlns:a16="http://schemas.microsoft.com/office/drawing/2014/main" id="{6F940166-6C7B-4851-9C9D-F8277A25DA45}"/>
                  </a:ext>
                </a:extLst>
              </p:cNvPr>
              <p:cNvSpPr/>
              <p:nvPr/>
            </p:nvSpPr>
            <p:spPr>
              <a:xfrm>
                <a:off x="3782600" y="2269150"/>
                <a:ext cx="50925" cy="41400"/>
              </a:xfrm>
              <a:custGeom>
                <a:avLst/>
                <a:gdLst/>
                <a:ahLst/>
                <a:cxnLst/>
                <a:rect l="l" t="t" r="r" b="b"/>
                <a:pathLst>
                  <a:path w="2037" h="1656" extrusionOk="0">
                    <a:moveTo>
                      <a:pt x="1" y="1"/>
                    </a:moveTo>
                    <a:cubicBezTo>
                      <a:pt x="691" y="560"/>
                      <a:pt x="1382" y="1096"/>
                      <a:pt x="2037" y="1620"/>
                    </a:cubicBezTo>
                    <a:cubicBezTo>
                      <a:pt x="1703" y="1656"/>
                      <a:pt x="144" y="441"/>
                      <a:pt x="1"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0300;p40">
                <a:extLst>
                  <a:ext uri="{FF2B5EF4-FFF2-40B4-BE49-F238E27FC236}">
                    <a16:creationId xmlns:a16="http://schemas.microsoft.com/office/drawing/2014/main" id="{D7533CCE-0F64-46E0-ABA6-B543155AF74A}"/>
                  </a:ext>
                </a:extLst>
              </p:cNvPr>
              <p:cNvSpPr/>
              <p:nvPr/>
            </p:nvSpPr>
            <p:spPr>
              <a:xfrm>
                <a:off x="3623350" y="2321250"/>
                <a:ext cx="34250" cy="37525"/>
              </a:xfrm>
              <a:custGeom>
                <a:avLst/>
                <a:gdLst/>
                <a:ahLst/>
                <a:cxnLst/>
                <a:rect l="l" t="t" r="r" b="b"/>
                <a:pathLst>
                  <a:path w="1370" h="1501" extrusionOk="0">
                    <a:moveTo>
                      <a:pt x="1251" y="1501"/>
                    </a:moveTo>
                    <a:cubicBezTo>
                      <a:pt x="834" y="1036"/>
                      <a:pt x="418" y="560"/>
                      <a:pt x="1" y="108"/>
                    </a:cubicBezTo>
                    <a:cubicBezTo>
                      <a:pt x="37" y="72"/>
                      <a:pt x="84" y="24"/>
                      <a:pt x="120" y="0"/>
                    </a:cubicBezTo>
                    <a:cubicBezTo>
                      <a:pt x="537" y="465"/>
                      <a:pt x="953" y="941"/>
                      <a:pt x="1370" y="1393"/>
                    </a:cubicBezTo>
                    <a:cubicBezTo>
                      <a:pt x="1334" y="1429"/>
                      <a:pt x="1287" y="1453"/>
                      <a:pt x="1251" y="150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10301;p40">
                <a:extLst>
                  <a:ext uri="{FF2B5EF4-FFF2-40B4-BE49-F238E27FC236}">
                    <a16:creationId xmlns:a16="http://schemas.microsoft.com/office/drawing/2014/main" id="{A6596011-7176-41E4-90CA-5481792945AF}"/>
                  </a:ext>
                </a:extLst>
              </p:cNvPr>
              <p:cNvSpPr/>
              <p:nvPr/>
            </p:nvSpPr>
            <p:spPr>
              <a:xfrm>
                <a:off x="3729625" y="2322450"/>
                <a:ext cx="53900" cy="30675"/>
              </a:xfrm>
              <a:custGeom>
                <a:avLst/>
                <a:gdLst/>
                <a:ahLst/>
                <a:cxnLst/>
                <a:rect l="l" t="t" r="r" b="b"/>
                <a:pathLst>
                  <a:path w="2156" h="1227" extrusionOk="0">
                    <a:moveTo>
                      <a:pt x="60" y="0"/>
                    </a:moveTo>
                    <a:cubicBezTo>
                      <a:pt x="762" y="417"/>
                      <a:pt x="1465" y="834"/>
                      <a:pt x="2155" y="1226"/>
                    </a:cubicBezTo>
                    <a:cubicBezTo>
                      <a:pt x="1346" y="1024"/>
                      <a:pt x="703" y="500"/>
                      <a:pt x="0" y="83"/>
                    </a:cubicBezTo>
                    <a:cubicBezTo>
                      <a:pt x="36" y="60"/>
                      <a:pt x="48" y="24"/>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10302;p40">
                <a:extLst>
                  <a:ext uri="{FF2B5EF4-FFF2-40B4-BE49-F238E27FC236}">
                    <a16:creationId xmlns:a16="http://schemas.microsoft.com/office/drawing/2014/main" id="{E99F0CFB-9CE4-4F99-9B8C-4F781B4032F1}"/>
                  </a:ext>
                </a:extLst>
              </p:cNvPr>
              <p:cNvSpPr/>
              <p:nvPr/>
            </p:nvSpPr>
            <p:spPr>
              <a:xfrm>
                <a:off x="3507575" y="2318275"/>
                <a:ext cx="48250" cy="38725"/>
              </a:xfrm>
              <a:custGeom>
                <a:avLst/>
                <a:gdLst/>
                <a:ahLst/>
                <a:cxnLst/>
                <a:rect l="l" t="t" r="r" b="b"/>
                <a:pathLst>
                  <a:path w="1930" h="1549" extrusionOk="0">
                    <a:moveTo>
                      <a:pt x="1870" y="1548"/>
                    </a:moveTo>
                    <a:cubicBezTo>
                      <a:pt x="1250" y="1072"/>
                      <a:pt x="619" y="584"/>
                      <a:pt x="0" y="108"/>
                    </a:cubicBezTo>
                    <a:cubicBezTo>
                      <a:pt x="24" y="72"/>
                      <a:pt x="60" y="24"/>
                      <a:pt x="72" y="0"/>
                    </a:cubicBezTo>
                    <a:cubicBezTo>
                      <a:pt x="703" y="477"/>
                      <a:pt x="1310" y="965"/>
                      <a:pt x="1929" y="1441"/>
                    </a:cubicBezTo>
                    <a:cubicBezTo>
                      <a:pt x="1917" y="1477"/>
                      <a:pt x="1905" y="1512"/>
                      <a:pt x="1870" y="154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0303;p40">
                <a:extLst>
                  <a:ext uri="{FF2B5EF4-FFF2-40B4-BE49-F238E27FC236}">
                    <a16:creationId xmlns:a16="http://schemas.microsoft.com/office/drawing/2014/main" id="{FFE5F966-6DDD-4AD0-87E8-1BAAA53F7F20}"/>
                  </a:ext>
                </a:extLst>
              </p:cNvPr>
              <p:cNvSpPr/>
              <p:nvPr/>
            </p:nvSpPr>
            <p:spPr>
              <a:xfrm>
                <a:off x="3768025" y="2279875"/>
                <a:ext cx="45250" cy="40500"/>
              </a:xfrm>
              <a:custGeom>
                <a:avLst/>
                <a:gdLst/>
                <a:ahLst/>
                <a:cxnLst/>
                <a:rect l="l" t="t" r="r" b="b"/>
                <a:pathLst>
                  <a:path w="1810" h="1620" extrusionOk="0">
                    <a:moveTo>
                      <a:pt x="1739" y="1620"/>
                    </a:moveTo>
                    <a:cubicBezTo>
                      <a:pt x="1155" y="1120"/>
                      <a:pt x="584" y="608"/>
                      <a:pt x="0" y="96"/>
                    </a:cubicBezTo>
                    <a:cubicBezTo>
                      <a:pt x="24" y="60"/>
                      <a:pt x="36" y="36"/>
                      <a:pt x="72" y="0"/>
                    </a:cubicBezTo>
                    <a:cubicBezTo>
                      <a:pt x="655" y="512"/>
                      <a:pt x="1227" y="1024"/>
                      <a:pt x="1810" y="1536"/>
                    </a:cubicBezTo>
                    <a:cubicBezTo>
                      <a:pt x="1786" y="1560"/>
                      <a:pt x="1774" y="1596"/>
                      <a:pt x="1739" y="16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0304;p40">
                <a:extLst>
                  <a:ext uri="{FF2B5EF4-FFF2-40B4-BE49-F238E27FC236}">
                    <a16:creationId xmlns:a16="http://schemas.microsoft.com/office/drawing/2014/main" id="{11ED0156-2CCB-4EED-8BF2-14224BC02658}"/>
                  </a:ext>
                </a:extLst>
              </p:cNvPr>
              <p:cNvSpPr/>
              <p:nvPr/>
            </p:nvSpPr>
            <p:spPr>
              <a:xfrm>
                <a:off x="3671875" y="2326600"/>
                <a:ext cx="49725" cy="38125"/>
              </a:xfrm>
              <a:custGeom>
                <a:avLst/>
                <a:gdLst/>
                <a:ahLst/>
                <a:cxnLst/>
                <a:rect l="l" t="t" r="r" b="b"/>
                <a:pathLst>
                  <a:path w="1989" h="1525" extrusionOk="0">
                    <a:moveTo>
                      <a:pt x="1906" y="1525"/>
                    </a:moveTo>
                    <a:cubicBezTo>
                      <a:pt x="1274" y="1049"/>
                      <a:pt x="632" y="572"/>
                      <a:pt x="1" y="96"/>
                    </a:cubicBezTo>
                    <a:cubicBezTo>
                      <a:pt x="36" y="72"/>
                      <a:pt x="48" y="36"/>
                      <a:pt x="84" y="1"/>
                    </a:cubicBezTo>
                    <a:cubicBezTo>
                      <a:pt x="715" y="477"/>
                      <a:pt x="1346" y="953"/>
                      <a:pt x="1989" y="1441"/>
                    </a:cubicBezTo>
                    <a:cubicBezTo>
                      <a:pt x="1953" y="1465"/>
                      <a:pt x="1929" y="1501"/>
                      <a:pt x="1906" y="152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0305;p40">
                <a:extLst>
                  <a:ext uri="{FF2B5EF4-FFF2-40B4-BE49-F238E27FC236}">
                    <a16:creationId xmlns:a16="http://schemas.microsoft.com/office/drawing/2014/main" id="{19D86A34-D3E6-4264-8997-2CDC68D918CE}"/>
                  </a:ext>
                </a:extLst>
              </p:cNvPr>
              <p:cNvSpPr/>
              <p:nvPr/>
            </p:nvSpPr>
            <p:spPr>
              <a:xfrm>
                <a:off x="3798075" y="2263200"/>
                <a:ext cx="44375" cy="36050"/>
              </a:xfrm>
              <a:custGeom>
                <a:avLst/>
                <a:gdLst/>
                <a:ahLst/>
                <a:cxnLst/>
                <a:rect l="l" t="t" r="r" b="b"/>
                <a:pathLst>
                  <a:path w="1775" h="1442" extrusionOk="0">
                    <a:moveTo>
                      <a:pt x="1727" y="1441"/>
                    </a:moveTo>
                    <a:cubicBezTo>
                      <a:pt x="1168" y="1001"/>
                      <a:pt x="584" y="537"/>
                      <a:pt x="1" y="84"/>
                    </a:cubicBezTo>
                    <a:cubicBezTo>
                      <a:pt x="13" y="60"/>
                      <a:pt x="48" y="25"/>
                      <a:pt x="60" y="1"/>
                    </a:cubicBezTo>
                    <a:cubicBezTo>
                      <a:pt x="620" y="441"/>
                      <a:pt x="1203" y="906"/>
                      <a:pt x="1775" y="1346"/>
                    </a:cubicBezTo>
                    <a:cubicBezTo>
                      <a:pt x="1775" y="1382"/>
                      <a:pt x="1739" y="1418"/>
                      <a:pt x="1727" y="1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0306;p40">
                <a:extLst>
                  <a:ext uri="{FF2B5EF4-FFF2-40B4-BE49-F238E27FC236}">
                    <a16:creationId xmlns:a16="http://schemas.microsoft.com/office/drawing/2014/main" id="{15143FA4-7F5F-4921-A633-4F0AA783B468}"/>
                  </a:ext>
                </a:extLst>
              </p:cNvPr>
              <p:cNvSpPr/>
              <p:nvPr/>
            </p:nvSpPr>
            <p:spPr>
              <a:xfrm>
                <a:off x="3444775" y="2332250"/>
                <a:ext cx="46750" cy="33375"/>
              </a:xfrm>
              <a:custGeom>
                <a:avLst/>
                <a:gdLst/>
                <a:ahLst/>
                <a:cxnLst/>
                <a:rect l="l" t="t" r="r" b="b"/>
                <a:pathLst>
                  <a:path w="1870" h="1335" extrusionOk="0">
                    <a:moveTo>
                      <a:pt x="60" y="1"/>
                    </a:moveTo>
                    <a:cubicBezTo>
                      <a:pt x="667" y="418"/>
                      <a:pt x="1262" y="834"/>
                      <a:pt x="1869" y="1251"/>
                    </a:cubicBezTo>
                    <a:cubicBezTo>
                      <a:pt x="1857" y="1287"/>
                      <a:pt x="1846" y="1299"/>
                      <a:pt x="1822" y="1334"/>
                    </a:cubicBezTo>
                    <a:lnTo>
                      <a:pt x="0" y="84"/>
                    </a:lnTo>
                    <a:cubicBezTo>
                      <a:pt x="12" y="49"/>
                      <a:pt x="24" y="37"/>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0307;p40">
                <a:extLst>
                  <a:ext uri="{FF2B5EF4-FFF2-40B4-BE49-F238E27FC236}">
                    <a16:creationId xmlns:a16="http://schemas.microsoft.com/office/drawing/2014/main" id="{65865E2D-CE82-461E-B69B-36600D0593B2}"/>
                  </a:ext>
                </a:extLst>
              </p:cNvPr>
              <p:cNvSpPr/>
              <p:nvPr/>
            </p:nvSpPr>
            <p:spPr>
              <a:xfrm>
                <a:off x="3557275" y="2343575"/>
                <a:ext cx="38125" cy="26800"/>
              </a:xfrm>
              <a:custGeom>
                <a:avLst/>
                <a:gdLst/>
                <a:ahLst/>
                <a:cxnLst/>
                <a:rect l="l" t="t" r="r" b="b"/>
                <a:pathLst>
                  <a:path w="1525" h="1072" extrusionOk="0">
                    <a:moveTo>
                      <a:pt x="48" y="0"/>
                    </a:moveTo>
                    <a:cubicBezTo>
                      <a:pt x="536" y="322"/>
                      <a:pt x="1036" y="655"/>
                      <a:pt x="1525" y="1001"/>
                    </a:cubicBezTo>
                    <a:cubicBezTo>
                      <a:pt x="1513" y="1024"/>
                      <a:pt x="1489" y="1036"/>
                      <a:pt x="1477" y="1072"/>
                    </a:cubicBezTo>
                    <a:lnTo>
                      <a:pt x="1" y="84"/>
                    </a:lnTo>
                    <a:cubicBezTo>
                      <a:pt x="36" y="60"/>
                      <a:pt x="48" y="24"/>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0308;p40">
                <a:extLst>
                  <a:ext uri="{FF2B5EF4-FFF2-40B4-BE49-F238E27FC236}">
                    <a16:creationId xmlns:a16="http://schemas.microsoft.com/office/drawing/2014/main" id="{C5830D95-E981-4E31-8A19-8DF2F4AD7ABC}"/>
                  </a:ext>
                </a:extLst>
              </p:cNvPr>
              <p:cNvSpPr/>
              <p:nvPr/>
            </p:nvSpPr>
            <p:spPr>
              <a:xfrm>
                <a:off x="3580200" y="2343275"/>
                <a:ext cx="29200" cy="23250"/>
              </a:xfrm>
              <a:custGeom>
                <a:avLst/>
                <a:gdLst/>
                <a:ahLst/>
                <a:cxnLst/>
                <a:rect l="l" t="t" r="r" b="b"/>
                <a:pathLst>
                  <a:path w="1168" h="930" extrusionOk="0">
                    <a:moveTo>
                      <a:pt x="72" y="1"/>
                    </a:moveTo>
                    <a:cubicBezTo>
                      <a:pt x="441" y="274"/>
                      <a:pt x="798" y="560"/>
                      <a:pt x="1167" y="858"/>
                    </a:cubicBezTo>
                    <a:cubicBezTo>
                      <a:pt x="1155" y="893"/>
                      <a:pt x="1131" y="917"/>
                      <a:pt x="1108" y="929"/>
                    </a:cubicBezTo>
                    <a:cubicBezTo>
                      <a:pt x="739" y="655"/>
                      <a:pt x="369" y="370"/>
                      <a:pt x="0" y="72"/>
                    </a:cubicBezTo>
                    <a:cubicBezTo>
                      <a:pt x="24" y="60"/>
                      <a:pt x="60" y="24"/>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0309;p40">
                <a:extLst>
                  <a:ext uri="{FF2B5EF4-FFF2-40B4-BE49-F238E27FC236}">
                    <a16:creationId xmlns:a16="http://schemas.microsoft.com/office/drawing/2014/main" id="{5E801143-D081-40C1-8B89-AD2BEA312CBC}"/>
                  </a:ext>
                </a:extLst>
              </p:cNvPr>
              <p:cNvSpPr/>
              <p:nvPr/>
            </p:nvSpPr>
            <p:spPr>
              <a:xfrm>
                <a:off x="3433750" y="2362025"/>
                <a:ext cx="29800" cy="19075"/>
              </a:xfrm>
              <a:custGeom>
                <a:avLst/>
                <a:gdLst/>
                <a:ahLst/>
                <a:cxnLst/>
                <a:rect l="l" t="t" r="r" b="b"/>
                <a:pathLst>
                  <a:path w="1192" h="763" extrusionOk="0">
                    <a:moveTo>
                      <a:pt x="1155" y="763"/>
                    </a:moveTo>
                    <a:cubicBezTo>
                      <a:pt x="763" y="536"/>
                      <a:pt x="393" y="298"/>
                      <a:pt x="1" y="72"/>
                    </a:cubicBezTo>
                    <a:cubicBezTo>
                      <a:pt x="24" y="48"/>
                      <a:pt x="36" y="24"/>
                      <a:pt x="48" y="1"/>
                    </a:cubicBezTo>
                    <a:cubicBezTo>
                      <a:pt x="441" y="227"/>
                      <a:pt x="810" y="465"/>
                      <a:pt x="1191" y="691"/>
                    </a:cubicBezTo>
                    <a:cubicBezTo>
                      <a:pt x="1179" y="715"/>
                      <a:pt x="1167" y="751"/>
                      <a:pt x="1155" y="76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0310;p40">
                <a:extLst>
                  <a:ext uri="{FF2B5EF4-FFF2-40B4-BE49-F238E27FC236}">
                    <a16:creationId xmlns:a16="http://schemas.microsoft.com/office/drawing/2014/main" id="{E9238BB5-EB45-47AD-A050-1DC1893D4EDB}"/>
                  </a:ext>
                </a:extLst>
              </p:cNvPr>
              <p:cNvSpPr/>
              <p:nvPr/>
            </p:nvSpPr>
            <p:spPr>
              <a:xfrm>
                <a:off x="3359050" y="2364400"/>
                <a:ext cx="25325" cy="17000"/>
              </a:xfrm>
              <a:custGeom>
                <a:avLst/>
                <a:gdLst/>
                <a:ahLst/>
                <a:cxnLst/>
                <a:rect l="l" t="t" r="r" b="b"/>
                <a:pathLst>
                  <a:path w="1013" h="680" extrusionOk="0">
                    <a:moveTo>
                      <a:pt x="988" y="679"/>
                    </a:moveTo>
                    <a:cubicBezTo>
                      <a:pt x="655" y="489"/>
                      <a:pt x="333" y="287"/>
                      <a:pt x="0" y="72"/>
                    </a:cubicBezTo>
                    <a:cubicBezTo>
                      <a:pt x="12" y="48"/>
                      <a:pt x="36" y="13"/>
                      <a:pt x="48" y="1"/>
                    </a:cubicBezTo>
                    <a:cubicBezTo>
                      <a:pt x="369" y="191"/>
                      <a:pt x="703" y="406"/>
                      <a:pt x="1012" y="596"/>
                    </a:cubicBezTo>
                    <a:cubicBezTo>
                      <a:pt x="1012" y="620"/>
                      <a:pt x="1000" y="656"/>
                      <a:pt x="988" y="6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10311;p40">
                <a:extLst>
                  <a:ext uri="{FF2B5EF4-FFF2-40B4-BE49-F238E27FC236}">
                    <a16:creationId xmlns:a16="http://schemas.microsoft.com/office/drawing/2014/main" id="{57D620D2-67C2-462E-940F-ECCBCE080BE4}"/>
                  </a:ext>
                </a:extLst>
              </p:cNvPr>
              <p:cNvSpPr/>
              <p:nvPr/>
            </p:nvSpPr>
            <p:spPr>
              <a:xfrm>
                <a:off x="2072875" y="2646300"/>
                <a:ext cx="310475" cy="172350"/>
              </a:xfrm>
              <a:custGeom>
                <a:avLst/>
                <a:gdLst/>
                <a:ahLst/>
                <a:cxnLst/>
                <a:rect l="l" t="t" r="r" b="b"/>
                <a:pathLst>
                  <a:path w="12419" h="6894" extrusionOk="0">
                    <a:moveTo>
                      <a:pt x="4060" y="2488"/>
                    </a:moveTo>
                    <a:cubicBezTo>
                      <a:pt x="3584" y="2203"/>
                      <a:pt x="3120" y="1905"/>
                      <a:pt x="2631" y="1631"/>
                    </a:cubicBezTo>
                    <a:cubicBezTo>
                      <a:pt x="1846" y="1167"/>
                      <a:pt x="1036" y="714"/>
                      <a:pt x="238" y="262"/>
                    </a:cubicBezTo>
                    <a:cubicBezTo>
                      <a:pt x="143" y="214"/>
                      <a:pt x="72" y="155"/>
                      <a:pt x="0" y="95"/>
                    </a:cubicBezTo>
                    <a:lnTo>
                      <a:pt x="36" y="0"/>
                    </a:lnTo>
                    <a:cubicBezTo>
                      <a:pt x="131" y="48"/>
                      <a:pt x="238" y="71"/>
                      <a:pt x="322" y="119"/>
                    </a:cubicBezTo>
                    <a:cubicBezTo>
                      <a:pt x="3727" y="1965"/>
                      <a:pt x="7144" y="3810"/>
                      <a:pt x="10549" y="5667"/>
                    </a:cubicBezTo>
                    <a:cubicBezTo>
                      <a:pt x="11097" y="5965"/>
                      <a:pt x="11633" y="6310"/>
                      <a:pt x="12168" y="6620"/>
                    </a:cubicBezTo>
                    <a:cubicBezTo>
                      <a:pt x="12264" y="6679"/>
                      <a:pt x="12335" y="6739"/>
                      <a:pt x="12418" y="6810"/>
                    </a:cubicBezTo>
                    <a:cubicBezTo>
                      <a:pt x="12406" y="6834"/>
                      <a:pt x="12383" y="6858"/>
                      <a:pt x="12359" y="6894"/>
                    </a:cubicBezTo>
                    <a:lnTo>
                      <a:pt x="12049" y="6715"/>
                    </a:lnTo>
                    <a:cubicBezTo>
                      <a:pt x="9466" y="5322"/>
                      <a:pt x="6858" y="3929"/>
                      <a:pt x="4251" y="2536"/>
                    </a:cubicBezTo>
                    <a:cubicBezTo>
                      <a:pt x="4215" y="2512"/>
                      <a:pt x="4167" y="2512"/>
                      <a:pt x="4120" y="2500"/>
                    </a:cubicBezTo>
                    <a:cubicBezTo>
                      <a:pt x="4120" y="2524"/>
                      <a:pt x="4096" y="2500"/>
                      <a:pt x="4060" y="248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0312;p40">
                <a:extLst>
                  <a:ext uri="{FF2B5EF4-FFF2-40B4-BE49-F238E27FC236}">
                    <a16:creationId xmlns:a16="http://schemas.microsoft.com/office/drawing/2014/main" id="{E85FB2A1-1168-4E5E-8073-C9E82AC318C5}"/>
                  </a:ext>
                </a:extLst>
              </p:cNvPr>
              <p:cNvSpPr/>
              <p:nvPr/>
            </p:nvSpPr>
            <p:spPr>
              <a:xfrm>
                <a:off x="2127325" y="2698075"/>
                <a:ext cx="173575" cy="96475"/>
              </a:xfrm>
              <a:custGeom>
                <a:avLst/>
                <a:gdLst/>
                <a:ahLst/>
                <a:cxnLst/>
                <a:rect l="l" t="t" r="r" b="b"/>
                <a:pathLst>
                  <a:path w="6943" h="3859" extrusionOk="0">
                    <a:moveTo>
                      <a:pt x="6871" y="3858"/>
                    </a:moveTo>
                    <a:cubicBezTo>
                      <a:pt x="4573" y="2608"/>
                      <a:pt x="2287" y="1358"/>
                      <a:pt x="1" y="120"/>
                    </a:cubicBezTo>
                    <a:cubicBezTo>
                      <a:pt x="25" y="72"/>
                      <a:pt x="49" y="48"/>
                      <a:pt x="61" y="1"/>
                    </a:cubicBezTo>
                    <a:cubicBezTo>
                      <a:pt x="2358" y="1239"/>
                      <a:pt x="4644" y="2489"/>
                      <a:pt x="6942" y="3715"/>
                    </a:cubicBezTo>
                    <a:cubicBezTo>
                      <a:pt x="6919" y="3763"/>
                      <a:pt x="6895" y="3811"/>
                      <a:pt x="6871" y="385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10313;p40">
                <a:extLst>
                  <a:ext uri="{FF2B5EF4-FFF2-40B4-BE49-F238E27FC236}">
                    <a16:creationId xmlns:a16="http://schemas.microsoft.com/office/drawing/2014/main" id="{3B2FC963-EB77-4FEB-8BB4-84D57BAD1913}"/>
                  </a:ext>
                </a:extLst>
              </p:cNvPr>
              <p:cNvSpPr/>
              <p:nvPr/>
            </p:nvSpPr>
            <p:spPr>
              <a:xfrm>
                <a:off x="2047575" y="2625450"/>
                <a:ext cx="187825" cy="103600"/>
              </a:xfrm>
              <a:custGeom>
                <a:avLst/>
                <a:gdLst/>
                <a:ahLst/>
                <a:cxnLst/>
                <a:rect l="l" t="t" r="r" b="b"/>
                <a:pathLst>
                  <a:path w="7513" h="4144" extrusionOk="0">
                    <a:moveTo>
                      <a:pt x="7465" y="4144"/>
                    </a:moveTo>
                    <a:cubicBezTo>
                      <a:pt x="4977" y="2787"/>
                      <a:pt x="2500" y="1429"/>
                      <a:pt x="0" y="96"/>
                    </a:cubicBezTo>
                    <a:lnTo>
                      <a:pt x="48" y="1"/>
                    </a:lnTo>
                    <a:cubicBezTo>
                      <a:pt x="2524" y="1358"/>
                      <a:pt x="5025" y="2703"/>
                      <a:pt x="7513" y="4049"/>
                    </a:cubicBezTo>
                    <a:cubicBezTo>
                      <a:pt x="7513" y="4073"/>
                      <a:pt x="7501" y="4108"/>
                      <a:pt x="7465" y="414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0314;p40">
                <a:extLst>
                  <a:ext uri="{FF2B5EF4-FFF2-40B4-BE49-F238E27FC236}">
                    <a16:creationId xmlns:a16="http://schemas.microsoft.com/office/drawing/2014/main" id="{D0FD8AF7-8B19-49F6-99A9-62932EECB65E}"/>
                  </a:ext>
                </a:extLst>
              </p:cNvPr>
              <p:cNvSpPr/>
              <p:nvPr/>
            </p:nvSpPr>
            <p:spPr>
              <a:xfrm>
                <a:off x="2086250" y="2662350"/>
                <a:ext cx="139925" cy="76225"/>
              </a:xfrm>
              <a:custGeom>
                <a:avLst/>
                <a:gdLst/>
                <a:ahLst/>
                <a:cxnLst/>
                <a:rect l="l" t="t" r="r" b="b"/>
                <a:pathLst>
                  <a:path w="5597" h="3049" extrusionOk="0">
                    <a:moveTo>
                      <a:pt x="3525" y="1846"/>
                    </a:moveTo>
                    <a:cubicBezTo>
                      <a:pt x="3561" y="1858"/>
                      <a:pt x="3573" y="1882"/>
                      <a:pt x="3597" y="1894"/>
                    </a:cubicBezTo>
                    <a:cubicBezTo>
                      <a:pt x="4061" y="2144"/>
                      <a:pt x="4525" y="2418"/>
                      <a:pt x="4978" y="2668"/>
                    </a:cubicBezTo>
                    <a:cubicBezTo>
                      <a:pt x="5192" y="2787"/>
                      <a:pt x="5418" y="2906"/>
                      <a:pt x="5597" y="3049"/>
                    </a:cubicBezTo>
                    <a:cubicBezTo>
                      <a:pt x="3716" y="2096"/>
                      <a:pt x="1787" y="1204"/>
                      <a:pt x="1" y="96"/>
                    </a:cubicBezTo>
                    <a:lnTo>
                      <a:pt x="37" y="1"/>
                    </a:lnTo>
                    <a:cubicBezTo>
                      <a:pt x="132" y="49"/>
                      <a:pt x="239" y="108"/>
                      <a:pt x="322" y="156"/>
                    </a:cubicBezTo>
                    <a:cubicBezTo>
                      <a:pt x="1311" y="692"/>
                      <a:pt x="2275" y="1227"/>
                      <a:pt x="3251" y="1739"/>
                    </a:cubicBezTo>
                    <a:cubicBezTo>
                      <a:pt x="3347" y="1799"/>
                      <a:pt x="3454" y="1835"/>
                      <a:pt x="3525" y="184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0315;p40">
                <a:extLst>
                  <a:ext uri="{FF2B5EF4-FFF2-40B4-BE49-F238E27FC236}">
                    <a16:creationId xmlns:a16="http://schemas.microsoft.com/office/drawing/2014/main" id="{7CD6F102-A3A8-47CC-849B-553262CB12FA}"/>
                  </a:ext>
                </a:extLst>
              </p:cNvPr>
              <p:cNvSpPr/>
              <p:nvPr/>
            </p:nvSpPr>
            <p:spPr>
              <a:xfrm>
                <a:off x="2276750" y="2818925"/>
                <a:ext cx="80400" cy="38125"/>
              </a:xfrm>
              <a:custGeom>
                <a:avLst/>
                <a:gdLst/>
                <a:ahLst/>
                <a:cxnLst/>
                <a:rect l="l" t="t" r="r" b="b"/>
                <a:pathLst>
                  <a:path w="3216" h="1525" extrusionOk="0">
                    <a:moveTo>
                      <a:pt x="3156" y="1525"/>
                    </a:moveTo>
                    <a:cubicBezTo>
                      <a:pt x="2096" y="1060"/>
                      <a:pt x="1037" y="596"/>
                      <a:pt x="1" y="120"/>
                    </a:cubicBezTo>
                    <a:cubicBezTo>
                      <a:pt x="13" y="84"/>
                      <a:pt x="25" y="48"/>
                      <a:pt x="60" y="1"/>
                    </a:cubicBezTo>
                    <a:cubicBezTo>
                      <a:pt x="1120" y="465"/>
                      <a:pt x="2168" y="929"/>
                      <a:pt x="3216" y="1394"/>
                    </a:cubicBezTo>
                    <a:cubicBezTo>
                      <a:pt x="3180" y="1429"/>
                      <a:pt x="3168" y="1477"/>
                      <a:pt x="3156" y="152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0316;p40">
                <a:extLst>
                  <a:ext uri="{FF2B5EF4-FFF2-40B4-BE49-F238E27FC236}">
                    <a16:creationId xmlns:a16="http://schemas.microsoft.com/office/drawing/2014/main" id="{293C92B6-AC59-49DD-9E82-B0AC9706C848}"/>
                  </a:ext>
                </a:extLst>
              </p:cNvPr>
              <p:cNvSpPr/>
              <p:nvPr/>
            </p:nvSpPr>
            <p:spPr>
              <a:xfrm>
                <a:off x="2277650" y="2828450"/>
                <a:ext cx="74150" cy="35150"/>
              </a:xfrm>
              <a:custGeom>
                <a:avLst/>
                <a:gdLst/>
                <a:ahLst/>
                <a:cxnLst/>
                <a:rect l="l" t="t" r="r" b="b"/>
                <a:pathLst>
                  <a:path w="2966" h="1406" extrusionOk="0">
                    <a:moveTo>
                      <a:pt x="2918" y="1406"/>
                    </a:moveTo>
                    <a:cubicBezTo>
                      <a:pt x="1953" y="977"/>
                      <a:pt x="977" y="536"/>
                      <a:pt x="1" y="96"/>
                    </a:cubicBezTo>
                    <a:cubicBezTo>
                      <a:pt x="24" y="72"/>
                      <a:pt x="36" y="36"/>
                      <a:pt x="48" y="1"/>
                    </a:cubicBezTo>
                    <a:cubicBezTo>
                      <a:pt x="1013" y="429"/>
                      <a:pt x="2001" y="858"/>
                      <a:pt x="2965" y="1287"/>
                    </a:cubicBezTo>
                    <a:cubicBezTo>
                      <a:pt x="2953" y="1334"/>
                      <a:pt x="2941" y="1358"/>
                      <a:pt x="2918" y="140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0317;p40">
                <a:extLst>
                  <a:ext uri="{FF2B5EF4-FFF2-40B4-BE49-F238E27FC236}">
                    <a16:creationId xmlns:a16="http://schemas.microsoft.com/office/drawing/2014/main" id="{EA4E3675-004F-44DF-AC08-7B505A4A5874}"/>
                  </a:ext>
                </a:extLst>
              </p:cNvPr>
              <p:cNvSpPr/>
              <p:nvPr/>
            </p:nvSpPr>
            <p:spPr>
              <a:xfrm>
                <a:off x="2238075" y="2746000"/>
                <a:ext cx="59250" cy="34250"/>
              </a:xfrm>
              <a:custGeom>
                <a:avLst/>
                <a:gdLst/>
                <a:ahLst/>
                <a:cxnLst/>
                <a:rect l="l" t="t" r="r" b="b"/>
                <a:pathLst>
                  <a:path w="2370" h="1370" extrusionOk="0">
                    <a:moveTo>
                      <a:pt x="60" y="1"/>
                    </a:moveTo>
                    <a:cubicBezTo>
                      <a:pt x="834" y="441"/>
                      <a:pt x="1607" y="858"/>
                      <a:pt x="2369" y="1286"/>
                    </a:cubicBezTo>
                    <a:cubicBezTo>
                      <a:pt x="2346" y="1310"/>
                      <a:pt x="2334" y="1346"/>
                      <a:pt x="2310" y="1370"/>
                    </a:cubicBezTo>
                    <a:cubicBezTo>
                      <a:pt x="1524" y="941"/>
                      <a:pt x="774" y="513"/>
                      <a:pt x="0" y="84"/>
                    </a:cubicBezTo>
                    <a:cubicBezTo>
                      <a:pt x="24" y="60"/>
                      <a:pt x="36" y="36"/>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0318;p40">
                <a:extLst>
                  <a:ext uri="{FF2B5EF4-FFF2-40B4-BE49-F238E27FC236}">
                    <a16:creationId xmlns:a16="http://schemas.microsoft.com/office/drawing/2014/main" id="{B286C658-FDDB-4F26-A865-AE56BC6F6F19}"/>
                  </a:ext>
                </a:extLst>
              </p:cNvPr>
              <p:cNvSpPr/>
              <p:nvPr/>
            </p:nvSpPr>
            <p:spPr>
              <a:xfrm>
                <a:off x="2204425" y="2758800"/>
                <a:ext cx="57475" cy="28900"/>
              </a:xfrm>
              <a:custGeom>
                <a:avLst/>
                <a:gdLst/>
                <a:ahLst/>
                <a:cxnLst/>
                <a:rect l="l" t="t" r="r" b="b"/>
                <a:pathLst>
                  <a:path w="2299" h="1156" extrusionOk="0">
                    <a:moveTo>
                      <a:pt x="48" y="1"/>
                    </a:moveTo>
                    <a:cubicBezTo>
                      <a:pt x="787" y="358"/>
                      <a:pt x="1549" y="715"/>
                      <a:pt x="2299" y="1072"/>
                    </a:cubicBezTo>
                    <a:lnTo>
                      <a:pt x="2251" y="1155"/>
                    </a:lnTo>
                    <a:cubicBezTo>
                      <a:pt x="1513" y="798"/>
                      <a:pt x="763" y="429"/>
                      <a:pt x="1" y="72"/>
                    </a:cubicBezTo>
                    <a:cubicBezTo>
                      <a:pt x="36" y="48"/>
                      <a:pt x="36" y="24"/>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0319;p40">
                <a:extLst>
                  <a:ext uri="{FF2B5EF4-FFF2-40B4-BE49-F238E27FC236}">
                    <a16:creationId xmlns:a16="http://schemas.microsoft.com/office/drawing/2014/main" id="{A4A8D8C5-BFB2-4384-BEC1-736ED40213DA}"/>
                  </a:ext>
                </a:extLst>
              </p:cNvPr>
              <p:cNvSpPr/>
              <p:nvPr/>
            </p:nvSpPr>
            <p:spPr>
              <a:xfrm>
                <a:off x="2210375" y="2828450"/>
                <a:ext cx="47650" cy="23250"/>
              </a:xfrm>
              <a:custGeom>
                <a:avLst/>
                <a:gdLst/>
                <a:ahLst/>
                <a:cxnLst/>
                <a:rect l="l" t="t" r="r" b="b"/>
                <a:pathLst>
                  <a:path w="1906" h="930" extrusionOk="0">
                    <a:moveTo>
                      <a:pt x="48" y="1"/>
                    </a:moveTo>
                    <a:cubicBezTo>
                      <a:pt x="679" y="274"/>
                      <a:pt x="1299" y="548"/>
                      <a:pt x="1906" y="834"/>
                    </a:cubicBezTo>
                    <a:cubicBezTo>
                      <a:pt x="1894" y="858"/>
                      <a:pt x="1882" y="906"/>
                      <a:pt x="1870" y="929"/>
                    </a:cubicBezTo>
                    <a:cubicBezTo>
                      <a:pt x="1239" y="655"/>
                      <a:pt x="632" y="382"/>
                      <a:pt x="1" y="96"/>
                    </a:cubicBezTo>
                    <a:cubicBezTo>
                      <a:pt x="25" y="84"/>
                      <a:pt x="37" y="36"/>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0320;p40">
                <a:extLst>
                  <a:ext uri="{FF2B5EF4-FFF2-40B4-BE49-F238E27FC236}">
                    <a16:creationId xmlns:a16="http://schemas.microsoft.com/office/drawing/2014/main" id="{353FA335-D003-4F5C-8A9E-B4EE9C0311B9}"/>
                  </a:ext>
                </a:extLst>
              </p:cNvPr>
              <p:cNvSpPr/>
              <p:nvPr/>
            </p:nvSpPr>
            <p:spPr>
              <a:xfrm>
                <a:off x="2199075" y="2773675"/>
                <a:ext cx="43775" cy="22950"/>
              </a:xfrm>
              <a:custGeom>
                <a:avLst/>
                <a:gdLst/>
                <a:ahLst/>
                <a:cxnLst/>
                <a:rect l="l" t="t" r="r" b="b"/>
                <a:pathLst>
                  <a:path w="1751" h="918" extrusionOk="0">
                    <a:moveTo>
                      <a:pt x="1691" y="918"/>
                    </a:moveTo>
                    <a:cubicBezTo>
                      <a:pt x="1131" y="656"/>
                      <a:pt x="560" y="370"/>
                      <a:pt x="0" y="108"/>
                    </a:cubicBezTo>
                    <a:cubicBezTo>
                      <a:pt x="12" y="72"/>
                      <a:pt x="24" y="25"/>
                      <a:pt x="60" y="1"/>
                    </a:cubicBezTo>
                    <a:cubicBezTo>
                      <a:pt x="620" y="263"/>
                      <a:pt x="1191" y="537"/>
                      <a:pt x="1751" y="822"/>
                    </a:cubicBezTo>
                    <a:cubicBezTo>
                      <a:pt x="1727" y="846"/>
                      <a:pt x="1703" y="870"/>
                      <a:pt x="1691" y="91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0321;p40">
                <a:extLst>
                  <a:ext uri="{FF2B5EF4-FFF2-40B4-BE49-F238E27FC236}">
                    <a16:creationId xmlns:a16="http://schemas.microsoft.com/office/drawing/2014/main" id="{1938277E-9E0B-4263-B44B-683781C5C446}"/>
                  </a:ext>
                </a:extLst>
              </p:cNvPr>
              <p:cNvSpPr/>
              <p:nvPr/>
            </p:nvSpPr>
            <p:spPr>
              <a:xfrm>
                <a:off x="2210975" y="2818625"/>
                <a:ext cx="41100" cy="21175"/>
              </a:xfrm>
              <a:custGeom>
                <a:avLst/>
                <a:gdLst/>
                <a:ahLst/>
                <a:cxnLst/>
                <a:rect l="l" t="t" r="r" b="b"/>
                <a:pathLst>
                  <a:path w="1644" h="847" extrusionOk="0">
                    <a:moveTo>
                      <a:pt x="1608" y="846"/>
                    </a:moveTo>
                    <a:cubicBezTo>
                      <a:pt x="1072" y="596"/>
                      <a:pt x="525" y="346"/>
                      <a:pt x="1" y="108"/>
                    </a:cubicBezTo>
                    <a:cubicBezTo>
                      <a:pt x="13" y="72"/>
                      <a:pt x="24" y="36"/>
                      <a:pt x="36" y="1"/>
                    </a:cubicBezTo>
                    <a:lnTo>
                      <a:pt x="1644" y="763"/>
                    </a:lnTo>
                    <a:cubicBezTo>
                      <a:pt x="1644" y="787"/>
                      <a:pt x="1620" y="822"/>
                      <a:pt x="1608" y="84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10322;p40">
                <a:extLst>
                  <a:ext uri="{FF2B5EF4-FFF2-40B4-BE49-F238E27FC236}">
                    <a16:creationId xmlns:a16="http://schemas.microsoft.com/office/drawing/2014/main" id="{8E27E10A-9C78-40C3-BDDC-200EB8F3F7AB}"/>
                  </a:ext>
                </a:extLst>
              </p:cNvPr>
              <p:cNvSpPr/>
              <p:nvPr/>
            </p:nvSpPr>
            <p:spPr>
              <a:xfrm>
                <a:off x="2396125" y="2825175"/>
                <a:ext cx="42000" cy="26225"/>
              </a:xfrm>
              <a:custGeom>
                <a:avLst/>
                <a:gdLst/>
                <a:ahLst/>
                <a:cxnLst/>
                <a:rect l="l" t="t" r="r" b="b"/>
                <a:pathLst>
                  <a:path w="1680" h="1049" extrusionOk="0">
                    <a:moveTo>
                      <a:pt x="60" y="1"/>
                    </a:moveTo>
                    <a:cubicBezTo>
                      <a:pt x="596" y="322"/>
                      <a:pt x="1143" y="644"/>
                      <a:pt x="1679" y="953"/>
                    </a:cubicBezTo>
                    <a:lnTo>
                      <a:pt x="1643" y="1048"/>
                    </a:lnTo>
                    <a:cubicBezTo>
                      <a:pt x="1084" y="739"/>
                      <a:pt x="548" y="417"/>
                      <a:pt x="0" y="96"/>
                    </a:cubicBezTo>
                    <a:cubicBezTo>
                      <a:pt x="12" y="72"/>
                      <a:pt x="48" y="36"/>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10323;p40">
                <a:extLst>
                  <a:ext uri="{FF2B5EF4-FFF2-40B4-BE49-F238E27FC236}">
                    <a16:creationId xmlns:a16="http://schemas.microsoft.com/office/drawing/2014/main" id="{1F1A318F-0265-433D-880F-1C45407CCC63}"/>
                  </a:ext>
                </a:extLst>
              </p:cNvPr>
              <p:cNvSpPr/>
              <p:nvPr/>
            </p:nvSpPr>
            <p:spPr>
              <a:xfrm>
                <a:off x="2310100" y="2791250"/>
                <a:ext cx="37825" cy="21150"/>
              </a:xfrm>
              <a:custGeom>
                <a:avLst/>
                <a:gdLst/>
                <a:ahLst/>
                <a:cxnLst/>
                <a:rect l="l" t="t" r="r" b="b"/>
                <a:pathLst>
                  <a:path w="1513" h="846" extrusionOk="0">
                    <a:moveTo>
                      <a:pt x="60" y="0"/>
                    </a:moveTo>
                    <a:cubicBezTo>
                      <a:pt x="536" y="250"/>
                      <a:pt x="1024" y="489"/>
                      <a:pt x="1513" y="739"/>
                    </a:cubicBezTo>
                    <a:cubicBezTo>
                      <a:pt x="1489" y="774"/>
                      <a:pt x="1477" y="810"/>
                      <a:pt x="1453" y="846"/>
                    </a:cubicBezTo>
                    <a:cubicBezTo>
                      <a:pt x="977" y="596"/>
                      <a:pt x="477" y="358"/>
                      <a:pt x="0" y="96"/>
                    </a:cubicBezTo>
                    <a:cubicBezTo>
                      <a:pt x="36" y="60"/>
                      <a:pt x="48" y="24"/>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10324;p40">
                <a:extLst>
                  <a:ext uri="{FF2B5EF4-FFF2-40B4-BE49-F238E27FC236}">
                    <a16:creationId xmlns:a16="http://schemas.microsoft.com/office/drawing/2014/main" id="{90337961-16DB-4586-8AD7-7B340F39386E}"/>
                  </a:ext>
                </a:extLst>
              </p:cNvPr>
              <p:cNvSpPr/>
              <p:nvPr/>
            </p:nvSpPr>
            <p:spPr>
              <a:xfrm>
                <a:off x="2292825" y="2850775"/>
                <a:ext cx="38725" cy="20875"/>
              </a:xfrm>
              <a:custGeom>
                <a:avLst/>
                <a:gdLst/>
                <a:ahLst/>
                <a:cxnLst/>
                <a:rect l="l" t="t" r="r" b="b"/>
                <a:pathLst>
                  <a:path w="1549" h="835" extrusionOk="0">
                    <a:moveTo>
                      <a:pt x="37" y="1"/>
                    </a:moveTo>
                    <a:cubicBezTo>
                      <a:pt x="549" y="251"/>
                      <a:pt x="1037" y="489"/>
                      <a:pt x="1549" y="739"/>
                    </a:cubicBezTo>
                    <a:lnTo>
                      <a:pt x="1501" y="834"/>
                    </a:lnTo>
                    <a:cubicBezTo>
                      <a:pt x="989" y="572"/>
                      <a:pt x="501" y="334"/>
                      <a:pt x="1" y="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10325;p40">
                <a:extLst>
                  <a:ext uri="{FF2B5EF4-FFF2-40B4-BE49-F238E27FC236}">
                    <a16:creationId xmlns:a16="http://schemas.microsoft.com/office/drawing/2014/main" id="{4ED1194D-9873-46FD-8ADB-F10BE1E8AD41}"/>
                  </a:ext>
                </a:extLst>
              </p:cNvPr>
              <p:cNvSpPr/>
              <p:nvPr/>
            </p:nvSpPr>
            <p:spPr>
              <a:xfrm>
                <a:off x="2112450" y="2988900"/>
                <a:ext cx="24150" cy="75625"/>
              </a:xfrm>
              <a:custGeom>
                <a:avLst/>
                <a:gdLst/>
                <a:ahLst/>
                <a:cxnLst/>
                <a:rect l="l" t="t" r="r" b="b"/>
                <a:pathLst>
                  <a:path w="966" h="3025" extrusionOk="0">
                    <a:moveTo>
                      <a:pt x="965" y="24"/>
                    </a:moveTo>
                    <a:cubicBezTo>
                      <a:pt x="679" y="1024"/>
                      <a:pt x="394" y="2012"/>
                      <a:pt x="132" y="3024"/>
                    </a:cubicBezTo>
                    <a:cubicBezTo>
                      <a:pt x="84" y="3012"/>
                      <a:pt x="48" y="3000"/>
                      <a:pt x="1" y="3000"/>
                    </a:cubicBezTo>
                    <a:cubicBezTo>
                      <a:pt x="286" y="2000"/>
                      <a:pt x="560" y="1000"/>
                      <a:pt x="846" y="0"/>
                    </a:cubicBezTo>
                    <a:cubicBezTo>
                      <a:pt x="870" y="0"/>
                      <a:pt x="917" y="0"/>
                      <a:pt x="965" y="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10326;p40">
                <a:extLst>
                  <a:ext uri="{FF2B5EF4-FFF2-40B4-BE49-F238E27FC236}">
                    <a16:creationId xmlns:a16="http://schemas.microsoft.com/office/drawing/2014/main" id="{DF00789E-1E37-4E8F-A0A0-38D4BED5E1DE}"/>
                  </a:ext>
                </a:extLst>
              </p:cNvPr>
              <p:cNvSpPr/>
              <p:nvPr/>
            </p:nvSpPr>
            <p:spPr>
              <a:xfrm>
                <a:off x="2303850" y="3103775"/>
                <a:ext cx="27700" cy="57175"/>
              </a:xfrm>
              <a:custGeom>
                <a:avLst/>
                <a:gdLst/>
                <a:ahLst/>
                <a:cxnLst/>
                <a:rect l="l" t="t" r="r" b="b"/>
                <a:pathLst>
                  <a:path w="1108" h="2287" extrusionOk="0">
                    <a:moveTo>
                      <a:pt x="1108" y="60"/>
                    </a:moveTo>
                    <a:cubicBezTo>
                      <a:pt x="774" y="799"/>
                      <a:pt x="465" y="1549"/>
                      <a:pt x="131" y="2287"/>
                    </a:cubicBezTo>
                    <a:cubicBezTo>
                      <a:pt x="96" y="2275"/>
                      <a:pt x="48" y="2239"/>
                      <a:pt x="0" y="2227"/>
                    </a:cubicBezTo>
                    <a:lnTo>
                      <a:pt x="989" y="1"/>
                    </a:lnTo>
                    <a:cubicBezTo>
                      <a:pt x="1012" y="13"/>
                      <a:pt x="1060" y="37"/>
                      <a:pt x="1108" y="6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10327;p40">
                <a:extLst>
                  <a:ext uri="{FF2B5EF4-FFF2-40B4-BE49-F238E27FC236}">
                    <a16:creationId xmlns:a16="http://schemas.microsoft.com/office/drawing/2014/main" id="{C3C59F05-6E69-47D2-8ADD-419AEDB0C66C}"/>
                  </a:ext>
                </a:extLst>
              </p:cNvPr>
              <p:cNvSpPr/>
              <p:nvPr/>
            </p:nvSpPr>
            <p:spPr>
              <a:xfrm>
                <a:off x="2398200" y="3090400"/>
                <a:ext cx="28300" cy="74425"/>
              </a:xfrm>
              <a:custGeom>
                <a:avLst/>
                <a:gdLst/>
                <a:ahLst/>
                <a:cxnLst/>
                <a:rect l="l" t="t" r="r" b="b"/>
                <a:pathLst>
                  <a:path w="1132" h="2977" extrusionOk="0">
                    <a:moveTo>
                      <a:pt x="775" y="441"/>
                    </a:moveTo>
                    <a:cubicBezTo>
                      <a:pt x="870" y="298"/>
                      <a:pt x="977" y="143"/>
                      <a:pt x="1060" y="0"/>
                    </a:cubicBezTo>
                    <a:cubicBezTo>
                      <a:pt x="1096" y="12"/>
                      <a:pt x="1120" y="24"/>
                      <a:pt x="1132" y="24"/>
                    </a:cubicBezTo>
                    <a:lnTo>
                      <a:pt x="108" y="2977"/>
                    </a:lnTo>
                    <a:cubicBezTo>
                      <a:pt x="84" y="2953"/>
                      <a:pt x="36" y="2953"/>
                      <a:pt x="1" y="2941"/>
                    </a:cubicBezTo>
                    <a:cubicBezTo>
                      <a:pt x="275" y="2108"/>
                      <a:pt x="525" y="1262"/>
                      <a:pt x="775" y="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10328;p40">
                <a:extLst>
                  <a:ext uri="{FF2B5EF4-FFF2-40B4-BE49-F238E27FC236}">
                    <a16:creationId xmlns:a16="http://schemas.microsoft.com/office/drawing/2014/main" id="{E4A597A4-FBEC-4920-93DD-25F553DEB473}"/>
                  </a:ext>
                </a:extLst>
              </p:cNvPr>
              <p:cNvSpPr/>
              <p:nvPr/>
            </p:nvSpPr>
            <p:spPr>
              <a:xfrm>
                <a:off x="2389275" y="3096050"/>
                <a:ext cx="28300" cy="71450"/>
              </a:xfrm>
              <a:custGeom>
                <a:avLst/>
                <a:gdLst/>
                <a:ahLst/>
                <a:cxnLst/>
                <a:rect l="l" t="t" r="r" b="b"/>
                <a:pathLst>
                  <a:path w="1132" h="2858" extrusionOk="0">
                    <a:moveTo>
                      <a:pt x="1132" y="203"/>
                    </a:moveTo>
                    <a:lnTo>
                      <a:pt x="155" y="2560"/>
                    </a:lnTo>
                    <a:cubicBezTo>
                      <a:pt x="108" y="2667"/>
                      <a:pt x="84" y="2774"/>
                      <a:pt x="0" y="2858"/>
                    </a:cubicBezTo>
                    <a:cubicBezTo>
                      <a:pt x="203" y="1882"/>
                      <a:pt x="560" y="941"/>
                      <a:pt x="1084" y="0"/>
                    </a:cubicBezTo>
                    <a:cubicBezTo>
                      <a:pt x="1108" y="107"/>
                      <a:pt x="1120" y="167"/>
                      <a:pt x="1132" y="203"/>
                    </a:cubicBezTo>
                    <a:cubicBezTo>
                      <a:pt x="1132" y="215"/>
                      <a:pt x="1132" y="203"/>
                      <a:pt x="1132" y="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10329;p40">
                <a:extLst>
                  <a:ext uri="{FF2B5EF4-FFF2-40B4-BE49-F238E27FC236}">
                    <a16:creationId xmlns:a16="http://schemas.microsoft.com/office/drawing/2014/main" id="{1920AD85-48B8-46BA-8699-7594C2C32DFD}"/>
                  </a:ext>
                </a:extLst>
              </p:cNvPr>
              <p:cNvSpPr/>
              <p:nvPr/>
            </p:nvSpPr>
            <p:spPr>
              <a:xfrm>
                <a:off x="2457450" y="3080275"/>
                <a:ext cx="24425" cy="53000"/>
              </a:xfrm>
              <a:custGeom>
                <a:avLst/>
                <a:gdLst/>
                <a:ahLst/>
                <a:cxnLst/>
                <a:rect l="l" t="t" r="r" b="b"/>
                <a:pathLst>
                  <a:path w="977" h="2120" extrusionOk="0">
                    <a:moveTo>
                      <a:pt x="976" y="0"/>
                    </a:moveTo>
                    <a:cubicBezTo>
                      <a:pt x="655" y="762"/>
                      <a:pt x="393" y="1405"/>
                      <a:pt x="95" y="2120"/>
                    </a:cubicBezTo>
                    <a:cubicBezTo>
                      <a:pt x="0" y="1786"/>
                      <a:pt x="583" y="381"/>
                      <a:pt x="97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10330;p40">
                <a:extLst>
                  <a:ext uri="{FF2B5EF4-FFF2-40B4-BE49-F238E27FC236}">
                    <a16:creationId xmlns:a16="http://schemas.microsoft.com/office/drawing/2014/main" id="{275A3DF5-4423-4B30-87CD-8D29AC162FCE}"/>
                  </a:ext>
                </a:extLst>
              </p:cNvPr>
              <p:cNvSpPr/>
              <p:nvPr/>
            </p:nvSpPr>
            <p:spPr>
              <a:xfrm>
                <a:off x="2469050" y="3079075"/>
                <a:ext cx="22350" cy="48550"/>
              </a:xfrm>
              <a:custGeom>
                <a:avLst/>
                <a:gdLst/>
                <a:ahLst/>
                <a:cxnLst/>
                <a:rect l="l" t="t" r="r" b="b"/>
                <a:pathLst>
                  <a:path w="894" h="1942" extrusionOk="0">
                    <a:moveTo>
                      <a:pt x="893" y="60"/>
                    </a:moveTo>
                    <a:lnTo>
                      <a:pt x="131" y="1941"/>
                    </a:lnTo>
                    <a:cubicBezTo>
                      <a:pt x="96" y="1918"/>
                      <a:pt x="48" y="1906"/>
                      <a:pt x="0" y="1882"/>
                    </a:cubicBezTo>
                    <a:lnTo>
                      <a:pt x="762" y="1"/>
                    </a:lnTo>
                    <a:cubicBezTo>
                      <a:pt x="822" y="36"/>
                      <a:pt x="870" y="48"/>
                      <a:pt x="893" y="6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10331;p40">
                <a:extLst>
                  <a:ext uri="{FF2B5EF4-FFF2-40B4-BE49-F238E27FC236}">
                    <a16:creationId xmlns:a16="http://schemas.microsoft.com/office/drawing/2014/main" id="{7A003EFA-657B-479F-98C3-DF203ABA2A2C}"/>
                  </a:ext>
                </a:extLst>
              </p:cNvPr>
              <p:cNvSpPr/>
              <p:nvPr/>
            </p:nvSpPr>
            <p:spPr>
              <a:xfrm>
                <a:off x="1899325" y="2834400"/>
                <a:ext cx="22350" cy="90825"/>
              </a:xfrm>
              <a:custGeom>
                <a:avLst/>
                <a:gdLst/>
                <a:ahLst/>
                <a:cxnLst/>
                <a:rect l="l" t="t" r="r" b="b"/>
                <a:pathLst>
                  <a:path w="894" h="3633" extrusionOk="0">
                    <a:moveTo>
                      <a:pt x="882" y="1"/>
                    </a:moveTo>
                    <a:cubicBezTo>
                      <a:pt x="882" y="84"/>
                      <a:pt x="894" y="191"/>
                      <a:pt x="882" y="263"/>
                    </a:cubicBezTo>
                    <a:cubicBezTo>
                      <a:pt x="644" y="1322"/>
                      <a:pt x="406" y="2358"/>
                      <a:pt x="167" y="3418"/>
                    </a:cubicBezTo>
                    <a:cubicBezTo>
                      <a:pt x="156" y="3489"/>
                      <a:pt x="120" y="3549"/>
                      <a:pt x="96" y="3632"/>
                    </a:cubicBezTo>
                    <a:cubicBezTo>
                      <a:pt x="60" y="3632"/>
                      <a:pt x="37" y="3608"/>
                      <a:pt x="1" y="3608"/>
                    </a:cubicBezTo>
                    <a:cubicBezTo>
                      <a:pt x="48" y="3370"/>
                      <a:pt x="72" y="3132"/>
                      <a:pt x="132" y="2894"/>
                    </a:cubicBezTo>
                    <a:cubicBezTo>
                      <a:pt x="310" y="2084"/>
                      <a:pt x="513" y="1275"/>
                      <a:pt x="703" y="453"/>
                    </a:cubicBezTo>
                    <a:cubicBezTo>
                      <a:pt x="751" y="298"/>
                      <a:pt x="834" y="144"/>
                      <a:pt x="882" y="1"/>
                    </a:cubicBezTo>
                    <a:cubicBezTo>
                      <a:pt x="894" y="1"/>
                      <a:pt x="882" y="1"/>
                      <a:pt x="88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10332;p40">
                <a:extLst>
                  <a:ext uri="{FF2B5EF4-FFF2-40B4-BE49-F238E27FC236}">
                    <a16:creationId xmlns:a16="http://schemas.microsoft.com/office/drawing/2014/main" id="{6447B72E-97F5-4DD5-950C-F01EDDAAAFF4}"/>
                  </a:ext>
                </a:extLst>
              </p:cNvPr>
              <p:cNvSpPr/>
              <p:nvPr/>
            </p:nvSpPr>
            <p:spPr>
              <a:xfrm>
                <a:off x="1891600" y="2835000"/>
                <a:ext cx="21150" cy="78300"/>
              </a:xfrm>
              <a:custGeom>
                <a:avLst/>
                <a:gdLst/>
                <a:ahLst/>
                <a:cxnLst/>
                <a:rect l="l" t="t" r="r" b="b"/>
                <a:pathLst>
                  <a:path w="846" h="3132" extrusionOk="0">
                    <a:moveTo>
                      <a:pt x="0" y="3096"/>
                    </a:moveTo>
                    <a:cubicBezTo>
                      <a:pt x="250" y="2072"/>
                      <a:pt x="488" y="1025"/>
                      <a:pt x="750" y="1"/>
                    </a:cubicBezTo>
                    <a:cubicBezTo>
                      <a:pt x="774" y="12"/>
                      <a:pt x="822" y="12"/>
                      <a:pt x="846" y="36"/>
                    </a:cubicBezTo>
                    <a:cubicBezTo>
                      <a:pt x="607" y="1060"/>
                      <a:pt x="357" y="2096"/>
                      <a:pt x="119" y="3132"/>
                    </a:cubicBezTo>
                    <a:cubicBezTo>
                      <a:pt x="60" y="3108"/>
                      <a:pt x="36" y="3096"/>
                      <a:pt x="0" y="3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10333;p40">
                <a:extLst>
                  <a:ext uri="{FF2B5EF4-FFF2-40B4-BE49-F238E27FC236}">
                    <a16:creationId xmlns:a16="http://schemas.microsoft.com/office/drawing/2014/main" id="{FB4B8892-4005-42A1-A8CE-6C77891CBCD4}"/>
                  </a:ext>
                </a:extLst>
              </p:cNvPr>
              <p:cNvSpPr/>
              <p:nvPr/>
            </p:nvSpPr>
            <p:spPr>
              <a:xfrm>
                <a:off x="2748850" y="3083250"/>
                <a:ext cx="45850" cy="74150"/>
              </a:xfrm>
              <a:custGeom>
                <a:avLst/>
                <a:gdLst/>
                <a:ahLst/>
                <a:cxnLst/>
                <a:rect l="l" t="t" r="r" b="b"/>
                <a:pathLst>
                  <a:path w="1834" h="2966" extrusionOk="0">
                    <a:moveTo>
                      <a:pt x="1822" y="0"/>
                    </a:moveTo>
                    <a:cubicBezTo>
                      <a:pt x="1262" y="941"/>
                      <a:pt x="703" y="1893"/>
                      <a:pt x="131" y="2822"/>
                    </a:cubicBezTo>
                    <a:cubicBezTo>
                      <a:pt x="119" y="2858"/>
                      <a:pt x="72" y="2882"/>
                      <a:pt x="0" y="2965"/>
                    </a:cubicBezTo>
                    <a:cubicBezTo>
                      <a:pt x="12" y="2846"/>
                      <a:pt x="0" y="2775"/>
                      <a:pt x="12" y="2751"/>
                    </a:cubicBezTo>
                    <a:cubicBezTo>
                      <a:pt x="512" y="1905"/>
                      <a:pt x="1012" y="1060"/>
                      <a:pt x="1524" y="227"/>
                    </a:cubicBezTo>
                    <a:cubicBezTo>
                      <a:pt x="1596" y="119"/>
                      <a:pt x="1727" y="72"/>
                      <a:pt x="1822" y="0"/>
                    </a:cubicBezTo>
                    <a:cubicBezTo>
                      <a:pt x="1834" y="12"/>
                      <a:pt x="1822" y="0"/>
                      <a:pt x="182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10334;p40">
                <a:extLst>
                  <a:ext uri="{FF2B5EF4-FFF2-40B4-BE49-F238E27FC236}">
                    <a16:creationId xmlns:a16="http://schemas.microsoft.com/office/drawing/2014/main" id="{B9EB5A11-A64C-4BCF-81F7-D6C0909F8750}"/>
                  </a:ext>
                </a:extLst>
              </p:cNvPr>
              <p:cNvSpPr/>
              <p:nvPr/>
            </p:nvSpPr>
            <p:spPr>
              <a:xfrm>
                <a:off x="2753600" y="3164200"/>
                <a:ext cx="19375" cy="81600"/>
              </a:xfrm>
              <a:custGeom>
                <a:avLst/>
                <a:gdLst/>
                <a:ahLst/>
                <a:cxnLst/>
                <a:rect l="l" t="t" r="r" b="b"/>
                <a:pathLst>
                  <a:path w="775" h="3264" extrusionOk="0">
                    <a:moveTo>
                      <a:pt x="1" y="3239"/>
                    </a:moveTo>
                    <a:cubicBezTo>
                      <a:pt x="227" y="2168"/>
                      <a:pt x="441" y="1072"/>
                      <a:pt x="656" y="1"/>
                    </a:cubicBezTo>
                    <a:cubicBezTo>
                      <a:pt x="703" y="25"/>
                      <a:pt x="739" y="25"/>
                      <a:pt x="775" y="37"/>
                    </a:cubicBezTo>
                    <a:cubicBezTo>
                      <a:pt x="572" y="1108"/>
                      <a:pt x="358" y="2180"/>
                      <a:pt x="156" y="3263"/>
                    </a:cubicBezTo>
                    <a:cubicBezTo>
                      <a:pt x="108" y="3251"/>
                      <a:pt x="60" y="3239"/>
                      <a:pt x="1" y="323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10335;p40">
                <a:extLst>
                  <a:ext uri="{FF2B5EF4-FFF2-40B4-BE49-F238E27FC236}">
                    <a16:creationId xmlns:a16="http://schemas.microsoft.com/office/drawing/2014/main" id="{8B176868-5C9B-40FE-A97B-6E7A17D748C0}"/>
                  </a:ext>
                </a:extLst>
              </p:cNvPr>
              <p:cNvSpPr/>
              <p:nvPr/>
            </p:nvSpPr>
            <p:spPr>
              <a:xfrm>
                <a:off x="2714325" y="3173725"/>
                <a:ext cx="16100" cy="72375"/>
              </a:xfrm>
              <a:custGeom>
                <a:avLst/>
                <a:gdLst/>
                <a:ahLst/>
                <a:cxnLst/>
                <a:rect l="l" t="t" r="r" b="b"/>
                <a:pathLst>
                  <a:path w="644" h="2895" extrusionOk="0">
                    <a:moveTo>
                      <a:pt x="643" y="1"/>
                    </a:moveTo>
                    <a:cubicBezTo>
                      <a:pt x="429" y="965"/>
                      <a:pt x="203" y="1930"/>
                      <a:pt x="0" y="2894"/>
                    </a:cubicBezTo>
                    <a:cubicBezTo>
                      <a:pt x="60" y="1906"/>
                      <a:pt x="203" y="918"/>
                      <a:pt x="643"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0336;p40">
                <a:extLst>
                  <a:ext uri="{FF2B5EF4-FFF2-40B4-BE49-F238E27FC236}">
                    <a16:creationId xmlns:a16="http://schemas.microsoft.com/office/drawing/2014/main" id="{D0CF9634-1971-4969-8750-39F662755451}"/>
                  </a:ext>
                </a:extLst>
              </p:cNvPr>
              <p:cNvSpPr/>
              <p:nvPr/>
            </p:nvSpPr>
            <p:spPr>
              <a:xfrm>
                <a:off x="2744075" y="3177600"/>
                <a:ext cx="17000" cy="69675"/>
              </a:xfrm>
              <a:custGeom>
                <a:avLst/>
                <a:gdLst/>
                <a:ahLst/>
                <a:cxnLst/>
                <a:rect l="l" t="t" r="r" b="b"/>
                <a:pathLst>
                  <a:path w="680" h="2787" extrusionOk="0">
                    <a:moveTo>
                      <a:pt x="679" y="36"/>
                    </a:moveTo>
                    <a:cubicBezTo>
                      <a:pt x="501" y="953"/>
                      <a:pt x="310" y="1870"/>
                      <a:pt x="132" y="2787"/>
                    </a:cubicBezTo>
                    <a:cubicBezTo>
                      <a:pt x="84" y="2775"/>
                      <a:pt x="48" y="2775"/>
                      <a:pt x="1" y="2763"/>
                    </a:cubicBezTo>
                    <a:cubicBezTo>
                      <a:pt x="191" y="1834"/>
                      <a:pt x="382" y="929"/>
                      <a:pt x="584" y="1"/>
                    </a:cubicBezTo>
                    <a:cubicBezTo>
                      <a:pt x="608" y="24"/>
                      <a:pt x="656" y="36"/>
                      <a:pt x="679" y="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0337;p40">
                <a:extLst>
                  <a:ext uri="{FF2B5EF4-FFF2-40B4-BE49-F238E27FC236}">
                    <a16:creationId xmlns:a16="http://schemas.microsoft.com/office/drawing/2014/main" id="{0255D3E0-5436-487B-B31A-58CABA81275F}"/>
                  </a:ext>
                </a:extLst>
              </p:cNvPr>
              <p:cNvSpPr/>
              <p:nvPr/>
            </p:nvSpPr>
            <p:spPr>
              <a:xfrm>
                <a:off x="2738125" y="3169575"/>
                <a:ext cx="13425" cy="72650"/>
              </a:xfrm>
              <a:custGeom>
                <a:avLst/>
                <a:gdLst/>
                <a:ahLst/>
                <a:cxnLst/>
                <a:rect l="l" t="t" r="r" b="b"/>
                <a:pathLst>
                  <a:path w="537" h="2906" extrusionOk="0">
                    <a:moveTo>
                      <a:pt x="1" y="2881"/>
                    </a:moveTo>
                    <a:cubicBezTo>
                      <a:pt x="143" y="1917"/>
                      <a:pt x="286" y="965"/>
                      <a:pt x="429" y="0"/>
                    </a:cubicBezTo>
                    <a:cubicBezTo>
                      <a:pt x="465" y="0"/>
                      <a:pt x="501" y="12"/>
                      <a:pt x="536" y="12"/>
                    </a:cubicBezTo>
                    <a:cubicBezTo>
                      <a:pt x="405" y="976"/>
                      <a:pt x="251" y="1953"/>
                      <a:pt x="120" y="2905"/>
                    </a:cubicBezTo>
                    <a:cubicBezTo>
                      <a:pt x="84" y="2893"/>
                      <a:pt x="48" y="2881"/>
                      <a:pt x="1" y="288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0338;p40">
                <a:extLst>
                  <a:ext uri="{FF2B5EF4-FFF2-40B4-BE49-F238E27FC236}">
                    <a16:creationId xmlns:a16="http://schemas.microsoft.com/office/drawing/2014/main" id="{2A40B1C2-81C6-4814-A719-65AC1DDBC353}"/>
                  </a:ext>
                </a:extLst>
              </p:cNvPr>
              <p:cNvSpPr/>
              <p:nvPr/>
            </p:nvSpPr>
            <p:spPr>
              <a:xfrm>
                <a:off x="2764925" y="3181775"/>
                <a:ext cx="13400" cy="55375"/>
              </a:xfrm>
              <a:custGeom>
                <a:avLst/>
                <a:gdLst/>
                <a:ahLst/>
                <a:cxnLst/>
                <a:rect l="l" t="t" r="r" b="b"/>
                <a:pathLst>
                  <a:path w="536" h="2215" extrusionOk="0">
                    <a:moveTo>
                      <a:pt x="0" y="2203"/>
                    </a:moveTo>
                    <a:cubicBezTo>
                      <a:pt x="131" y="1477"/>
                      <a:pt x="286" y="727"/>
                      <a:pt x="417" y="0"/>
                    </a:cubicBezTo>
                    <a:cubicBezTo>
                      <a:pt x="465" y="12"/>
                      <a:pt x="488" y="12"/>
                      <a:pt x="536" y="12"/>
                    </a:cubicBezTo>
                    <a:cubicBezTo>
                      <a:pt x="405" y="750"/>
                      <a:pt x="262" y="1489"/>
                      <a:pt x="143" y="2215"/>
                    </a:cubicBezTo>
                    <a:cubicBezTo>
                      <a:pt x="84" y="2215"/>
                      <a:pt x="48" y="2215"/>
                      <a:pt x="0" y="2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10339;p40">
                <a:extLst>
                  <a:ext uri="{FF2B5EF4-FFF2-40B4-BE49-F238E27FC236}">
                    <a16:creationId xmlns:a16="http://schemas.microsoft.com/office/drawing/2014/main" id="{0974E23A-9453-4131-84DA-9577156A7761}"/>
                  </a:ext>
                </a:extLst>
              </p:cNvPr>
              <p:cNvSpPr/>
              <p:nvPr/>
            </p:nvSpPr>
            <p:spPr>
              <a:xfrm>
                <a:off x="2780100" y="3185050"/>
                <a:ext cx="17275" cy="61625"/>
              </a:xfrm>
              <a:custGeom>
                <a:avLst/>
                <a:gdLst/>
                <a:ahLst/>
                <a:cxnLst/>
                <a:rect l="l" t="t" r="r" b="b"/>
                <a:pathLst>
                  <a:path w="691" h="2465" extrusionOk="0">
                    <a:moveTo>
                      <a:pt x="0" y="2429"/>
                    </a:moveTo>
                    <a:cubicBezTo>
                      <a:pt x="191" y="1631"/>
                      <a:pt x="405" y="822"/>
                      <a:pt x="596" y="0"/>
                    </a:cubicBezTo>
                    <a:cubicBezTo>
                      <a:pt x="631" y="0"/>
                      <a:pt x="655" y="24"/>
                      <a:pt x="691" y="36"/>
                    </a:cubicBezTo>
                    <a:cubicBezTo>
                      <a:pt x="489" y="834"/>
                      <a:pt x="298" y="1655"/>
                      <a:pt x="108" y="2465"/>
                    </a:cubicBezTo>
                    <a:cubicBezTo>
                      <a:pt x="72" y="2441"/>
                      <a:pt x="48" y="2429"/>
                      <a:pt x="0" y="242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10340;p40">
                <a:extLst>
                  <a:ext uri="{FF2B5EF4-FFF2-40B4-BE49-F238E27FC236}">
                    <a16:creationId xmlns:a16="http://schemas.microsoft.com/office/drawing/2014/main" id="{4A29AF3E-69A3-417D-885E-421453DBE65A}"/>
                  </a:ext>
                </a:extLst>
              </p:cNvPr>
              <p:cNvSpPr/>
              <p:nvPr/>
            </p:nvSpPr>
            <p:spPr>
              <a:xfrm>
                <a:off x="2773550" y="3191000"/>
                <a:ext cx="11925" cy="50325"/>
              </a:xfrm>
              <a:custGeom>
                <a:avLst/>
                <a:gdLst/>
                <a:ahLst/>
                <a:cxnLst/>
                <a:rect l="l" t="t" r="r" b="b"/>
                <a:pathLst>
                  <a:path w="477" h="2013" extrusionOk="0">
                    <a:moveTo>
                      <a:pt x="477" y="24"/>
                    </a:moveTo>
                    <a:cubicBezTo>
                      <a:pt x="334" y="691"/>
                      <a:pt x="203" y="1358"/>
                      <a:pt x="72" y="2013"/>
                    </a:cubicBezTo>
                    <a:cubicBezTo>
                      <a:pt x="36" y="2013"/>
                      <a:pt x="24" y="2001"/>
                      <a:pt x="0" y="2001"/>
                    </a:cubicBezTo>
                    <a:cubicBezTo>
                      <a:pt x="131" y="1334"/>
                      <a:pt x="274" y="679"/>
                      <a:pt x="417" y="0"/>
                    </a:cubicBezTo>
                    <a:cubicBezTo>
                      <a:pt x="429" y="0"/>
                      <a:pt x="441" y="0"/>
                      <a:pt x="477" y="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10341;p40">
                <a:extLst>
                  <a:ext uri="{FF2B5EF4-FFF2-40B4-BE49-F238E27FC236}">
                    <a16:creationId xmlns:a16="http://schemas.microsoft.com/office/drawing/2014/main" id="{CAF86B42-903A-4073-AFE5-550F719C5EE9}"/>
                  </a:ext>
                </a:extLst>
              </p:cNvPr>
              <p:cNvSpPr/>
              <p:nvPr/>
            </p:nvSpPr>
            <p:spPr>
              <a:xfrm>
                <a:off x="1950525" y="2387325"/>
                <a:ext cx="87250" cy="56275"/>
              </a:xfrm>
              <a:custGeom>
                <a:avLst/>
                <a:gdLst/>
                <a:ahLst/>
                <a:cxnLst/>
                <a:rect l="l" t="t" r="r" b="b"/>
                <a:pathLst>
                  <a:path w="3490" h="2251" extrusionOk="0">
                    <a:moveTo>
                      <a:pt x="1" y="1"/>
                    </a:moveTo>
                    <a:cubicBezTo>
                      <a:pt x="1156" y="739"/>
                      <a:pt x="2299" y="1465"/>
                      <a:pt x="3489" y="2227"/>
                    </a:cubicBezTo>
                    <a:cubicBezTo>
                      <a:pt x="3108" y="2251"/>
                      <a:pt x="298" y="465"/>
                      <a:pt x="1"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10342;p40">
                <a:extLst>
                  <a:ext uri="{FF2B5EF4-FFF2-40B4-BE49-F238E27FC236}">
                    <a16:creationId xmlns:a16="http://schemas.microsoft.com/office/drawing/2014/main" id="{1D01AF30-D7EF-4EA6-88C0-437C2704458B}"/>
                  </a:ext>
                </a:extLst>
              </p:cNvPr>
              <p:cNvSpPr/>
              <p:nvPr/>
            </p:nvSpPr>
            <p:spPr>
              <a:xfrm>
                <a:off x="1887125" y="2357275"/>
                <a:ext cx="89025" cy="56875"/>
              </a:xfrm>
              <a:custGeom>
                <a:avLst/>
                <a:gdLst/>
                <a:ahLst/>
                <a:cxnLst/>
                <a:rect l="l" t="t" r="r" b="b"/>
                <a:pathLst>
                  <a:path w="3561" h="2275" extrusionOk="0">
                    <a:moveTo>
                      <a:pt x="36" y="0"/>
                    </a:moveTo>
                    <a:cubicBezTo>
                      <a:pt x="346" y="191"/>
                      <a:pt x="655" y="405"/>
                      <a:pt x="965" y="595"/>
                    </a:cubicBezTo>
                    <a:cubicBezTo>
                      <a:pt x="1763" y="1084"/>
                      <a:pt x="2537" y="1584"/>
                      <a:pt x="3322" y="2072"/>
                    </a:cubicBezTo>
                    <a:cubicBezTo>
                      <a:pt x="3406" y="2131"/>
                      <a:pt x="3501" y="2191"/>
                      <a:pt x="3561" y="2274"/>
                    </a:cubicBezTo>
                    <a:cubicBezTo>
                      <a:pt x="2310" y="1631"/>
                      <a:pt x="1120" y="881"/>
                      <a:pt x="1" y="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0343;p40">
                <a:extLst>
                  <a:ext uri="{FF2B5EF4-FFF2-40B4-BE49-F238E27FC236}">
                    <a16:creationId xmlns:a16="http://schemas.microsoft.com/office/drawing/2014/main" id="{B6D01A46-1796-419D-B708-C874A3966B98}"/>
                  </a:ext>
                </a:extLst>
              </p:cNvPr>
              <p:cNvSpPr/>
              <p:nvPr/>
            </p:nvSpPr>
            <p:spPr>
              <a:xfrm>
                <a:off x="1968975" y="2362025"/>
                <a:ext cx="47650" cy="30675"/>
              </a:xfrm>
              <a:custGeom>
                <a:avLst/>
                <a:gdLst/>
                <a:ahLst/>
                <a:cxnLst/>
                <a:rect l="l" t="t" r="r" b="b"/>
                <a:pathLst>
                  <a:path w="1906" h="1227" extrusionOk="0">
                    <a:moveTo>
                      <a:pt x="1834" y="1227"/>
                    </a:moveTo>
                    <a:lnTo>
                      <a:pt x="1" y="108"/>
                    </a:lnTo>
                    <a:cubicBezTo>
                      <a:pt x="13" y="84"/>
                      <a:pt x="48" y="48"/>
                      <a:pt x="60" y="1"/>
                    </a:cubicBezTo>
                    <a:cubicBezTo>
                      <a:pt x="668" y="382"/>
                      <a:pt x="1275" y="739"/>
                      <a:pt x="1906" y="1108"/>
                    </a:cubicBezTo>
                    <a:cubicBezTo>
                      <a:pt x="1882" y="1155"/>
                      <a:pt x="1858" y="1179"/>
                      <a:pt x="1834" y="122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0344;p40">
                <a:extLst>
                  <a:ext uri="{FF2B5EF4-FFF2-40B4-BE49-F238E27FC236}">
                    <a16:creationId xmlns:a16="http://schemas.microsoft.com/office/drawing/2014/main" id="{5D5B91E2-7E58-43B4-AEC2-2885CEA7FB1B}"/>
                  </a:ext>
                </a:extLst>
              </p:cNvPr>
              <p:cNvSpPr/>
              <p:nvPr/>
            </p:nvSpPr>
            <p:spPr>
              <a:xfrm>
                <a:off x="1960050" y="2385550"/>
                <a:ext cx="46750" cy="30075"/>
              </a:xfrm>
              <a:custGeom>
                <a:avLst/>
                <a:gdLst/>
                <a:ahLst/>
                <a:cxnLst/>
                <a:rect l="l" t="t" r="r" b="b"/>
                <a:pathLst>
                  <a:path w="1870" h="1203" extrusionOk="0">
                    <a:moveTo>
                      <a:pt x="1799" y="1203"/>
                    </a:moveTo>
                    <a:cubicBezTo>
                      <a:pt x="1203" y="834"/>
                      <a:pt x="596" y="476"/>
                      <a:pt x="1" y="107"/>
                    </a:cubicBezTo>
                    <a:cubicBezTo>
                      <a:pt x="13" y="72"/>
                      <a:pt x="48" y="48"/>
                      <a:pt x="60" y="0"/>
                    </a:cubicBezTo>
                    <a:cubicBezTo>
                      <a:pt x="667" y="369"/>
                      <a:pt x="1263" y="750"/>
                      <a:pt x="1870" y="1107"/>
                    </a:cubicBezTo>
                    <a:cubicBezTo>
                      <a:pt x="1846" y="1143"/>
                      <a:pt x="1822" y="1179"/>
                      <a:pt x="1799" y="1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0345;p40">
                <a:extLst>
                  <a:ext uri="{FF2B5EF4-FFF2-40B4-BE49-F238E27FC236}">
                    <a16:creationId xmlns:a16="http://schemas.microsoft.com/office/drawing/2014/main" id="{A6B6EADA-F707-4D5D-BD7C-FF1285924C1B}"/>
                  </a:ext>
                </a:extLst>
              </p:cNvPr>
              <p:cNvSpPr/>
              <p:nvPr/>
            </p:nvSpPr>
            <p:spPr>
              <a:xfrm>
                <a:off x="2004100" y="2356675"/>
                <a:ext cx="30700" cy="20250"/>
              </a:xfrm>
              <a:custGeom>
                <a:avLst/>
                <a:gdLst/>
                <a:ahLst/>
                <a:cxnLst/>
                <a:rect l="l" t="t" r="r" b="b"/>
                <a:pathLst>
                  <a:path w="1228" h="810" extrusionOk="0">
                    <a:moveTo>
                      <a:pt x="1144" y="810"/>
                    </a:moveTo>
                    <a:cubicBezTo>
                      <a:pt x="751" y="596"/>
                      <a:pt x="382" y="369"/>
                      <a:pt x="1" y="143"/>
                    </a:cubicBezTo>
                    <a:cubicBezTo>
                      <a:pt x="25" y="96"/>
                      <a:pt x="60" y="36"/>
                      <a:pt x="84" y="0"/>
                    </a:cubicBezTo>
                    <a:cubicBezTo>
                      <a:pt x="477" y="215"/>
                      <a:pt x="858" y="441"/>
                      <a:pt x="1227" y="655"/>
                    </a:cubicBezTo>
                    <a:cubicBezTo>
                      <a:pt x="1203" y="715"/>
                      <a:pt x="1168" y="750"/>
                      <a:pt x="1144" y="81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10346;p40">
                <a:extLst>
                  <a:ext uri="{FF2B5EF4-FFF2-40B4-BE49-F238E27FC236}">
                    <a16:creationId xmlns:a16="http://schemas.microsoft.com/office/drawing/2014/main" id="{B18DFE7A-9196-454C-A3D6-E14A4E6D62DD}"/>
                  </a:ext>
                </a:extLst>
              </p:cNvPr>
              <p:cNvSpPr/>
              <p:nvPr/>
            </p:nvSpPr>
            <p:spPr>
              <a:xfrm>
                <a:off x="2031500" y="2411725"/>
                <a:ext cx="37525" cy="24150"/>
              </a:xfrm>
              <a:custGeom>
                <a:avLst/>
                <a:gdLst/>
                <a:ahLst/>
                <a:cxnLst/>
                <a:rect l="l" t="t" r="r" b="b"/>
                <a:pathLst>
                  <a:path w="1501" h="966" extrusionOk="0">
                    <a:moveTo>
                      <a:pt x="72" y="1"/>
                    </a:moveTo>
                    <a:lnTo>
                      <a:pt x="1500" y="846"/>
                    </a:lnTo>
                    <a:cubicBezTo>
                      <a:pt x="1477" y="894"/>
                      <a:pt x="1465" y="918"/>
                      <a:pt x="1429" y="965"/>
                    </a:cubicBezTo>
                    <a:cubicBezTo>
                      <a:pt x="953" y="680"/>
                      <a:pt x="476" y="382"/>
                      <a:pt x="0" y="96"/>
                    </a:cubicBezTo>
                    <a:cubicBezTo>
                      <a:pt x="12" y="60"/>
                      <a:pt x="48" y="25"/>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0347;p40">
                <a:extLst>
                  <a:ext uri="{FF2B5EF4-FFF2-40B4-BE49-F238E27FC236}">
                    <a16:creationId xmlns:a16="http://schemas.microsoft.com/office/drawing/2014/main" id="{965FC75B-FA05-4895-9F14-E29A6793B4CA}"/>
                  </a:ext>
                </a:extLst>
              </p:cNvPr>
              <p:cNvSpPr/>
              <p:nvPr/>
            </p:nvSpPr>
            <p:spPr>
              <a:xfrm>
                <a:off x="1892775" y="2372450"/>
                <a:ext cx="34850" cy="22950"/>
              </a:xfrm>
              <a:custGeom>
                <a:avLst/>
                <a:gdLst/>
                <a:ahLst/>
                <a:cxnLst/>
                <a:rect l="l" t="t" r="r" b="b"/>
                <a:pathLst>
                  <a:path w="1394" h="918" extrusionOk="0">
                    <a:moveTo>
                      <a:pt x="60" y="0"/>
                    </a:moveTo>
                    <a:cubicBezTo>
                      <a:pt x="501" y="274"/>
                      <a:pt x="953" y="560"/>
                      <a:pt x="1394" y="822"/>
                    </a:cubicBezTo>
                    <a:cubicBezTo>
                      <a:pt x="1382" y="858"/>
                      <a:pt x="1358" y="881"/>
                      <a:pt x="1334" y="917"/>
                    </a:cubicBezTo>
                    <a:cubicBezTo>
                      <a:pt x="894" y="631"/>
                      <a:pt x="441" y="357"/>
                      <a:pt x="1" y="84"/>
                    </a:cubicBezTo>
                    <a:cubicBezTo>
                      <a:pt x="13" y="60"/>
                      <a:pt x="25"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0348;p40">
                <a:extLst>
                  <a:ext uri="{FF2B5EF4-FFF2-40B4-BE49-F238E27FC236}">
                    <a16:creationId xmlns:a16="http://schemas.microsoft.com/office/drawing/2014/main" id="{DE1A7BF7-9932-4E83-9093-FFF6E6AA3D3D}"/>
                  </a:ext>
                </a:extLst>
              </p:cNvPr>
              <p:cNvSpPr/>
              <p:nvPr/>
            </p:nvSpPr>
            <p:spPr>
              <a:xfrm>
                <a:off x="2026425" y="2453400"/>
                <a:ext cx="34250" cy="21750"/>
              </a:xfrm>
              <a:custGeom>
                <a:avLst/>
                <a:gdLst/>
                <a:ahLst/>
                <a:cxnLst/>
                <a:rect l="l" t="t" r="r" b="b"/>
                <a:pathLst>
                  <a:path w="1370" h="870" extrusionOk="0">
                    <a:moveTo>
                      <a:pt x="1322" y="870"/>
                    </a:moveTo>
                    <a:cubicBezTo>
                      <a:pt x="870" y="608"/>
                      <a:pt x="441" y="334"/>
                      <a:pt x="1" y="72"/>
                    </a:cubicBezTo>
                    <a:cubicBezTo>
                      <a:pt x="13" y="37"/>
                      <a:pt x="25" y="13"/>
                      <a:pt x="36" y="1"/>
                    </a:cubicBezTo>
                    <a:cubicBezTo>
                      <a:pt x="489" y="263"/>
                      <a:pt x="918" y="537"/>
                      <a:pt x="1370" y="787"/>
                    </a:cubicBezTo>
                    <a:cubicBezTo>
                      <a:pt x="1370" y="810"/>
                      <a:pt x="1334" y="846"/>
                      <a:pt x="1322" y="8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10349;p40">
                <a:extLst>
                  <a:ext uri="{FF2B5EF4-FFF2-40B4-BE49-F238E27FC236}">
                    <a16:creationId xmlns:a16="http://schemas.microsoft.com/office/drawing/2014/main" id="{129FFAA9-BCA7-41FB-98AE-8E298D60E573}"/>
                  </a:ext>
                </a:extLst>
              </p:cNvPr>
              <p:cNvSpPr/>
              <p:nvPr/>
            </p:nvSpPr>
            <p:spPr>
              <a:xfrm>
                <a:off x="1980900" y="2428700"/>
                <a:ext cx="28600" cy="19075"/>
              </a:xfrm>
              <a:custGeom>
                <a:avLst/>
                <a:gdLst/>
                <a:ahLst/>
                <a:cxnLst/>
                <a:rect l="l" t="t" r="r" b="b"/>
                <a:pathLst>
                  <a:path w="1144" h="763" extrusionOk="0">
                    <a:moveTo>
                      <a:pt x="60" y="1"/>
                    </a:moveTo>
                    <a:cubicBezTo>
                      <a:pt x="417" y="227"/>
                      <a:pt x="786" y="453"/>
                      <a:pt x="1143" y="667"/>
                    </a:cubicBezTo>
                    <a:cubicBezTo>
                      <a:pt x="1131" y="703"/>
                      <a:pt x="1107" y="727"/>
                      <a:pt x="1084" y="763"/>
                    </a:cubicBezTo>
                    <a:cubicBezTo>
                      <a:pt x="726" y="536"/>
                      <a:pt x="357" y="310"/>
                      <a:pt x="0" y="96"/>
                    </a:cubicBezTo>
                    <a:cubicBezTo>
                      <a:pt x="36" y="60"/>
                      <a:pt x="48" y="36"/>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0350;p40">
                <a:extLst>
                  <a:ext uri="{FF2B5EF4-FFF2-40B4-BE49-F238E27FC236}">
                    <a16:creationId xmlns:a16="http://schemas.microsoft.com/office/drawing/2014/main" id="{67243526-A1E6-48A3-85A7-2740A92C98CA}"/>
                  </a:ext>
                </a:extLst>
              </p:cNvPr>
              <p:cNvSpPr/>
              <p:nvPr/>
            </p:nvSpPr>
            <p:spPr>
              <a:xfrm>
                <a:off x="2585125" y="3107650"/>
                <a:ext cx="20875" cy="54500"/>
              </a:xfrm>
              <a:custGeom>
                <a:avLst/>
                <a:gdLst/>
                <a:ahLst/>
                <a:cxnLst/>
                <a:rect l="l" t="t" r="r" b="b"/>
                <a:pathLst>
                  <a:path w="835" h="2180" extrusionOk="0">
                    <a:moveTo>
                      <a:pt x="1" y="2132"/>
                    </a:moveTo>
                    <a:cubicBezTo>
                      <a:pt x="239" y="1418"/>
                      <a:pt x="489" y="703"/>
                      <a:pt x="727" y="1"/>
                    </a:cubicBezTo>
                    <a:cubicBezTo>
                      <a:pt x="763" y="24"/>
                      <a:pt x="799" y="36"/>
                      <a:pt x="834" y="36"/>
                    </a:cubicBezTo>
                    <a:lnTo>
                      <a:pt x="120" y="2180"/>
                    </a:lnTo>
                    <a:cubicBezTo>
                      <a:pt x="72" y="2168"/>
                      <a:pt x="48" y="2144"/>
                      <a:pt x="1" y="2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0351;p40">
                <a:extLst>
                  <a:ext uri="{FF2B5EF4-FFF2-40B4-BE49-F238E27FC236}">
                    <a16:creationId xmlns:a16="http://schemas.microsoft.com/office/drawing/2014/main" id="{EBCED96A-D001-4C00-9985-24AC64222970}"/>
                  </a:ext>
                </a:extLst>
              </p:cNvPr>
              <p:cNvSpPr/>
              <p:nvPr/>
            </p:nvSpPr>
            <p:spPr>
              <a:xfrm>
                <a:off x="2675625" y="3202000"/>
                <a:ext cx="13700" cy="62550"/>
              </a:xfrm>
              <a:custGeom>
                <a:avLst/>
                <a:gdLst/>
                <a:ahLst/>
                <a:cxnLst/>
                <a:rect l="l" t="t" r="r" b="b"/>
                <a:pathLst>
                  <a:path w="548" h="2502" extrusionOk="0">
                    <a:moveTo>
                      <a:pt x="0" y="2454"/>
                    </a:moveTo>
                    <a:lnTo>
                      <a:pt x="405" y="1"/>
                    </a:lnTo>
                    <a:cubicBezTo>
                      <a:pt x="441" y="13"/>
                      <a:pt x="488" y="13"/>
                      <a:pt x="548" y="25"/>
                    </a:cubicBezTo>
                    <a:cubicBezTo>
                      <a:pt x="417" y="846"/>
                      <a:pt x="286" y="1668"/>
                      <a:pt x="143" y="2501"/>
                    </a:cubicBezTo>
                    <a:cubicBezTo>
                      <a:pt x="107" y="2477"/>
                      <a:pt x="60" y="2466"/>
                      <a:pt x="0" y="245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0352;p40">
                <a:extLst>
                  <a:ext uri="{FF2B5EF4-FFF2-40B4-BE49-F238E27FC236}">
                    <a16:creationId xmlns:a16="http://schemas.microsoft.com/office/drawing/2014/main" id="{DE62E7D7-A875-44DD-B6B5-D583AD858C52}"/>
                  </a:ext>
                </a:extLst>
              </p:cNvPr>
              <p:cNvSpPr/>
              <p:nvPr/>
            </p:nvSpPr>
            <p:spPr>
              <a:xfrm>
                <a:off x="2668175" y="3203800"/>
                <a:ext cx="10450" cy="55375"/>
              </a:xfrm>
              <a:custGeom>
                <a:avLst/>
                <a:gdLst/>
                <a:ahLst/>
                <a:cxnLst/>
                <a:rect l="l" t="t" r="r" b="b"/>
                <a:pathLst>
                  <a:path w="418" h="2215" extrusionOk="0">
                    <a:moveTo>
                      <a:pt x="1" y="2203"/>
                    </a:moveTo>
                    <a:cubicBezTo>
                      <a:pt x="108" y="1477"/>
                      <a:pt x="191" y="727"/>
                      <a:pt x="298" y="0"/>
                    </a:cubicBezTo>
                    <a:cubicBezTo>
                      <a:pt x="346" y="0"/>
                      <a:pt x="370" y="12"/>
                      <a:pt x="417" y="12"/>
                    </a:cubicBezTo>
                    <a:cubicBezTo>
                      <a:pt x="322" y="739"/>
                      <a:pt x="227" y="1489"/>
                      <a:pt x="132" y="2215"/>
                    </a:cubicBezTo>
                    <a:cubicBezTo>
                      <a:pt x="96" y="2215"/>
                      <a:pt x="48" y="2203"/>
                      <a:pt x="1" y="2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0353;p40">
                <a:extLst>
                  <a:ext uri="{FF2B5EF4-FFF2-40B4-BE49-F238E27FC236}">
                    <a16:creationId xmlns:a16="http://schemas.microsoft.com/office/drawing/2014/main" id="{1442601E-E8AD-489A-9E02-E89551166249}"/>
                  </a:ext>
                </a:extLst>
              </p:cNvPr>
              <p:cNvSpPr/>
              <p:nvPr/>
            </p:nvSpPr>
            <p:spPr>
              <a:xfrm>
                <a:off x="2720875" y="3087700"/>
                <a:ext cx="17875" cy="39025"/>
              </a:xfrm>
              <a:custGeom>
                <a:avLst/>
                <a:gdLst/>
                <a:ahLst/>
                <a:cxnLst/>
                <a:rect l="l" t="t" r="r" b="b"/>
                <a:pathLst>
                  <a:path w="715" h="1561" extrusionOk="0">
                    <a:moveTo>
                      <a:pt x="714" y="60"/>
                    </a:moveTo>
                    <a:cubicBezTo>
                      <a:pt x="512" y="561"/>
                      <a:pt x="298" y="1061"/>
                      <a:pt x="107" y="1561"/>
                    </a:cubicBezTo>
                    <a:cubicBezTo>
                      <a:pt x="83" y="1549"/>
                      <a:pt x="36" y="1537"/>
                      <a:pt x="0" y="1513"/>
                    </a:cubicBezTo>
                    <a:lnTo>
                      <a:pt x="583" y="1"/>
                    </a:lnTo>
                    <a:cubicBezTo>
                      <a:pt x="631" y="13"/>
                      <a:pt x="679" y="49"/>
                      <a:pt x="714" y="6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10354;p40">
                <a:extLst>
                  <a:ext uri="{FF2B5EF4-FFF2-40B4-BE49-F238E27FC236}">
                    <a16:creationId xmlns:a16="http://schemas.microsoft.com/office/drawing/2014/main" id="{57DD4842-69EE-4AF6-935C-61683EFFA31C}"/>
                  </a:ext>
                </a:extLst>
              </p:cNvPr>
              <p:cNvSpPr/>
              <p:nvPr/>
            </p:nvSpPr>
            <p:spPr>
              <a:xfrm>
                <a:off x="2864925" y="3043650"/>
                <a:ext cx="52125" cy="19675"/>
              </a:xfrm>
              <a:custGeom>
                <a:avLst/>
                <a:gdLst/>
                <a:ahLst/>
                <a:cxnLst/>
                <a:rect l="l" t="t" r="r" b="b"/>
                <a:pathLst>
                  <a:path w="2085" h="787" extrusionOk="0">
                    <a:moveTo>
                      <a:pt x="48" y="1"/>
                    </a:moveTo>
                    <a:cubicBezTo>
                      <a:pt x="727" y="227"/>
                      <a:pt x="1406" y="453"/>
                      <a:pt x="2084" y="656"/>
                    </a:cubicBezTo>
                    <a:lnTo>
                      <a:pt x="2037" y="787"/>
                    </a:lnTo>
                    <a:cubicBezTo>
                      <a:pt x="1358" y="584"/>
                      <a:pt x="667" y="358"/>
                      <a:pt x="1" y="156"/>
                    </a:cubicBezTo>
                    <a:cubicBezTo>
                      <a:pt x="13" y="96"/>
                      <a:pt x="36" y="48"/>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10355;p40">
                <a:extLst>
                  <a:ext uri="{FF2B5EF4-FFF2-40B4-BE49-F238E27FC236}">
                    <a16:creationId xmlns:a16="http://schemas.microsoft.com/office/drawing/2014/main" id="{D46F8E4B-E92E-4B15-9F32-14385219D75B}"/>
                  </a:ext>
                </a:extLst>
              </p:cNvPr>
              <p:cNvSpPr/>
              <p:nvPr/>
            </p:nvSpPr>
            <p:spPr>
              <a:xfrm>
                <a:off x="2651800" y="3135050"/>
                <a:ext cx="19675" cy="50625"/>
              </a:xfrm>
              <a:custGeom>
                <a:avLst/>
                <a:gdLst/>
                <a:ahLst/>
                <a:cxnLst/>
                <a:rect l="l" t="t" r="r" b="b"/>
                <a:pathLst>
                  <a:path w="787" h="2025" extrusionOk="0">
                    <a:moveTo>
                      <a:pt x="787" y="24"/>
                    </a:moveTo>
                    <a:cubicBezTo>
                      <a:pt x="548" y="691"/>
                      <a:pt x="322" y="1345"/>
                      <a:pt x="84" y="2024"/>
                    </a:cubicBezTo>
                    <a:cubicBezTo>
                      <a:pt x="60" y="2000"/>
                      <a:pt x="25" y="2000"/>
                      <a:pt x="1" y="1988"/>
                    </a:cubicBezTo>
                    <a:cubicBezTo>
                      <a:pt x="215" y="1322"/>
                      <a:pt x="453" y="655"/>
                      <a:pt x="679" y="0"/>
                    </a:cubicBezTo>
                    <a:cubicBezTo>
                      <a:pt x="715" y="0"/>
                      <a:pt x="751" y="12"/>
                      <a:pt x="787" y="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10356;p40">
                <a:extLst>
                  <a:ext uri="{FF2B5EF4-FFF2-40B4-BE49-F238E27FC236}">
                    <a16:creationId xmlns:a16="http://schemas.microsoft.com/office/drawing/2014/main" id="{88B87F73-8977-4780-8835-79719EBDBAB3}"/>
                  </a:ext>
                </a:extLst>
              </p:cNvPr>
              <p:cNvSpPr/>
              <p:nvPr/>
            </p:nvSpPr>
            <p:spPr>
              <a:xfrm>
                <a:off x="2641975" y="3123425"/>
                <a:ext cx="19975" cy="53600"/>
              </a:xfrm>
              <a:custGeom>
                <a:avLst/>
                <a:gdLst/>
                <a:ahLst/>
                <a:cxnLst/>
                <a:rect l="l" t="t" r="r" b="b"/>
                <a:pathLst>
                  <a:path w="799" h="2144" extrusionOk="0">
                    <a:moveTo>
                      <a:pt x="799" y="25"/>
                    </a:moveTo>
                    <a:cubicBezTo>
                      <a:pt x="549" y="727"/>
                      <a:pt x="334" y="1429"/>
                      <a:pt x="96" y="2144"/>
                    </a:cubicBezTo>
                    <a:cubicBezTo>
                      <a:pt x="60" y="2132"/>
                      <a:pt x="37" y="2132"/>
                      <a:pt x="1" y="2108"/>
                    </a:cubicBezTo>
                    <a:cubicBezTo>
                      <a:pt x="239" y="1418"/>
                      <a:pt x="465" y="715"/>
                      <a:pt x="703" y="1"/>
                    </a:cubicBezTo>
                    <a:cubicBezTo>
                      <a:pt x="715" y="13"/>
                      <a:pt x="751" y="13"/>
                      <a:pt x="799" y="2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10357;p40">
                <a:extLst>
                  <a:ext uri="{FF2B5EF4-FFF2-40B4-BE49-F238E27FC236}">
                    <a16:creationId xmlns:a16="http://schemas.microsoft.com/office/drawing/2014/main" id="{B134FA3E-3335-4C49-9208-89AC8109B3FF}"/>
                  </a:ext>
                </a:extLst>
              </p:cNvPr>
              <p:cNvSpPr/>
              <p:nvPr/>
            </p:nvSpPr>
            <p:spPr>
              <a:xfrm>
                <a:off x="2649425" y="3124925"/>
                <a:ext cx="19975" cy="45250"/>
              </a:xfrm>
              <a:custGeom>
                <a:avLst/>
                <a:gdLst/>
                <a:ahLst/>
                <a:cxnLst/>
                <a:rect l="l" t="t" r="r" b="b"/>
                <a:pathLst>
                  <a:path w="799" h="1810" extrusionOk="0">
                    <a:moveTo>
                      <a:pt x="1" y="1786"/>
                    </a:moveTo>
                    <a:cubicBezTo>
                      <a:pt x="239" y="1191"/>
                      <a:pt x="465" y="596"/>
                      <a:pt x="703" y="0"/>
                    </a:cubicBezTo>
                    <a:cubicBezTo>
                      <a:pt x="739" y="12"/>
                      <a:pt x="763" y="24"/>
                      <a:pt x="798" y="24"/>
                    </a:cubicBezTo>
                    <a:cubicBezTo>
                      <a:pt x="572" y="619"/>
                      <a:pt x="334" y="1215"/>
                      <a:pt x="108" y="1810"/>
                    </a:cubicBezTo>
                    <a:cubicBezTo>
                      <a:pt x="84" y="1810"/>
                      <a:pt x="48" y="1798"/>
                      <a:pt x="1" y="178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0358;p40">
                <a:extLst>
                  <a:ext uri="{FF2B5EF4-FFF2-40B4-BE49-F238E27FC236}">
                    <a16:creationId xmlns:a16="http://schemas.microsoft.com/office/drawing/2014/main" id="{DD9EE7EE-3A7B-44BB-95C7-0E857878D576}"/>
                  </a:ext>
                </a:extLst>
              </p:cNvPr>
              <p:cNvSpPr/>
              <p:nvPr/>
            </p:nvSpPr>
            <p:spPr>
              <a:xfrm>
                <a:off x="2656575" y="3144575"/>
                <a:ext cx="18775" cy="44375"/>
              </a:xfrm>
              <a:custGeom>
                <a:avLst/>
                <a:gdLst/>
                <a:ahLst/>
                <a:cxnLst/>
                <a:rect l="l" t="t" r="r" b="b"/>
                <a:pathLst>
                  <a:path w="751" h="1775" extrusionOk="0">
                    <a:moveTo>
                      <a:pt x="750" y="48"/>
                    </a:moveTo>
                    <a:cubicBezTo>
                      <a:pt x="524" y="619"/>
                      <a:pt x="310" y="1203"/>
                      <a:pt x="96" y="1774"/>
                    </a:cubicBezTo>
                    <a:cubicBezTo>
                      <a:pt x="60" y="1762"/>
                      <a:pt x="36" y="1738"/>
                      <a:pt x="0" y="1738"/>
                    </a:cubicBezTo>
                    <a:lnTo>
                      <a:pt x="667" y="0"/>
                    </a:lnTo>
                    <a:cubicBezTo>
                      <a:pt x="703" y="12"/>
                      <a:pt x="727" y="24"/>
                      <a:pt x="750" y="4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10362;p40">
              <a:extLst>
                <a:ext uri="{FF2B5EF4-FFF2-40B4-BE49-F238E27FC236}">
                  <a16:creationId xmlns:a16="http://schemas.microsoft.com/office/drawing/2014/main" id="{7177E1F7-DA38-4FBA-90F4-99EFF37300C3}"/>
                </a:ext>
              </a:extLst>
            </p:cNvPr>
            <p:cNvGrpSpPr/>
            <p:nvPr/>
          </p:nvGrpSpPr>
          <p:grpSpPr>
            <a:xfrm flipH="1">
              <a:off x="4277515" y="945096"/>
              <a:ext cx="3924626" cy="3371053"/>
              <a:chOff x="1774025" y="1561325"/>
              <a:chExt cx="2297925" cy="1973800"/>
            </a:xfrm>
          </p:grpSpPr>
          <p:sp>
            <p:nvSpPr>
              <p:cNvPr id="290" name="Google Shape;10363;p40">
                <a:extLst>
                  <a:ext uri="{FF2B5EF4-FFF2-40B4-BE49-F238E27FC236}">
                    <a16:creationId xmlns:a16="http://schemas.microsoft.com/office/drawing/2014/main" id="{939BDD97-F52D-4902-AE97-D95D6FAEB29B}"/>
                  </a:ext>
                </a:extLst>
              </p:cNvPr>
              <p:cNvSpPr/>
              <p:nvPr/>
            </p:nvSpPr>
            <p:spPr>
              <a:xfrm>
                <a:off x="1774025" y="1711350"/>
                <a:ext cx="2297925" cy="1654700"/>
              </a:xfrm>
              <a:custGeom>
                <a:avLst/>
                <a:gdLst/>
                <a:ahLst/>
                <a:cxnLst/>
                <a:rect l="l" t="t" r="r" b="b"/>
                <a:pathLst>
                  <a:path w="91917" h="66188" extrusionOk="0">
                    <a:moveTo>
                      <a:pt x="4775" y="39410"/>
                    </a:moveTo>
                    <a:cubicBezTo>
                      <a:pt x="4084" y="38529"/>
                      <a:pt x="3453" y="37731"/>
                      <a:pt x="2798" y="36922"/>
                    </a:cubicBezTo>
                    <a:cubicBezTo>
                      <a:pt x="2691" y="36803"/>
                      <a:pt x="2512" y="36743"/>
                      <a:pt x="2393" y="36624"/>
                    </a:cubicBezTo>
                    <a:cubicBezTo>
                      <a:pt x="2298" y="36505"/>
                      <a:pt x="2191" y="36350"/>
                      <a:pt x="2191" y="36207"/>
                    </a:cubicBezTo>
                    <a:cubicBezTo>
                      <a:pt x="2179" y="35838"/>
                      <a:pt x="2203" y="35469"/>
                      <a:pt x="2251" y="35100"/>
                    </a:cubicBezTo>
                    <a:cubicBezTo>
                      <a:pt x="2274" y="34779"/>
                      <a:pt x="2251" y="34529"/>
                      <a:pt x="2012" y="34302"/>
                    </a:cubicBezTo>
                    <a:cubicBezTo>
                      <a:pt x="1953" y="34267"/>
                      <a:pt x="1917" y="34160"/>
                      <a:pt x="1893" y="34100"/>
                    </a:cubicBezTo>
                    <a:lnTo>
                      <a:pt x="1965" y="34029"/>
                    </a:lnTo>
                    <a:cubicBezTo>
                      <a:pt x="2072" y="34088"/>
                      <a:pt x="2167" y="34148"/>
                      <a:pt x="2310" y="34219"/>
                    </a:cubicBezTo>
                    <a:cubicBezTo>
                      <a:pt x="2405" y="33290"/>
                      <a:pt x="2501" y="32374"/>
                      <a:pt x="2620" y="31362"/>
                    </a:cubicBezTo>
                    <a:cubicBezTo>
                      <a:pt x="2453" y="31290"/>
                      <a:pt x="2155" y="31231"/>
                      <a:pt x="1953" y="31052"/>
                    </a:cubicBezTo>
                    <a:cubicBezTo>
                      <a:pt x="1786" y="30909"/>
                      <a:pt x="1620" y="30647"/>
                      <a:pt x="1655" y="30469"/>
                    </a:cubicBezTo>
                    <a:cubicBezTo>
                      <a:pt x="1834" y="29171"/>
                      <a:pt x="2072" y="27873"/>
                      <a:pt x="2274" y="26599"/>
                    </a:cubicBezTo>
                    <a:cubicBezTo>
                      <a:pt x="2310" y="26432"/>
                      <a:pt x="2274" y="26242"/>
                      <a:pt x="2358" y="26087"/>
                    </a:cubicBezTo>
                    <a:cubicBezTo>
                      <a:pt x="2429" y="25944"/>
                      <a:pt x="2560" y="25766"/>
                      <a:pt x="2703" y="25718"/>
                    </a:cubicBezTo>
                    <a:cubicBezTo>
                      <a:pt x="3560" y="25432"/>
                      <a:pt x="4406" y="25170"/>
                      <a:pt x="5263" y="24932"/>
                    </a:cubicBezTo>
                    <a:cubicBezTo>
                      <a:pt x="6549" y="24575"/>
                      <a:pt x="7823" y="24265"/>
                      <a:pt x="9109" y="23932"/>
                    </a:cubicBezTo>
                    <a:cubicBezTo>
                      <a:pt x="9156" y="23920"/>
                      <a:pt x="9180" y="23884"/>
                      <a:pt x="9228" y="23873"/>
                    </a:cubicBezTo>
                    <a:cubicBezTo>
                      <a:pt x="8751" y="23087"/>
                      <a:pt x="8275" y="22301"/>
                      <a:pt x="7787" y="21527"/>
                    </a:cubicBezTo>
                    <a:cubicBezTo>
                      <a:pt x="7727" y="21432"/>
                      <a:pt x="7608" y="21372"/>
                      <a:pt x="7501" y="21325"/>
                    </a:cubicBezTo>
                    <a:cubicBezTo>
                      <a:pt x="6882" y="21063"/>
                      <a:pt x="6227" y="20825"/>
                      <a:pt x="5608" y="20527"/>
                    </a:cubicBezTo>
                    <a:cubicBezTo>
                      <a:pt x="5168" y="20313"/>
                      <a:pt x="4751" y="20051"/>
                      <a:pt x="4358" y="19753"/>
                    </a:cubicBezTo>
                    <a:cubicBezTo>
                      <a:pt x="4179" y="19622"/>
                      <a:pt x="4036" y="19348"/>
                      <a:pt x="3989" y="19110"/>
                    </a:cubicBezTo>
                    <a:cubicBezTo>
                      <a:pt x="3679" y="17836"/>
                      <a:pt x="3644" y="16538"/>
                      <a:pt x="3846" y="15241"/>
                    </a:cubicBezTo>
                    <a:cubicBezTo>
                      <a:pt x="3929" y="14562"/>
                      <a:pt x="4322" y="14002"/>
                      <a:pt x="4834" y="13574"/>
                    </a:cubicBezTo>
                    <a:cubicBezTo>
                      <a:pt x="4977" y="13455"/>
                      <a:pt x="5168" y="13395"/>
                      <a:pt x="5346" y="13347"/>
                    </a:cubicBezTo>
                    <a:cubicBezTo>
                      <a:pt x="8049" y="12597"/>
                      <a:pt x="10775" y="11859"/>
                      <a:pt x="13490" y="11085"/>
                    </a:cubicBezTo>
                    <a:cubicBezTo>
                      <a:pt x="16705" y="10169"/>
                      <a:pt x="19896" y="9216"/>
                      <a:pt x="23098" y="8252"/>
                    </a:cubicBezTo>
                    <a:cubicBezTo>
                      <a:pt x="27325" y="6978"/>
                      <a:pt x="31552" y="5668"/>
                      <a:pt x="35790" y="4406"/>
                    </a:cubicBezTo>
                    <a:cubicBezTo>
                      <a:pt x="38981" y="3453"/>
                      <a:pt x="42160" y="2537"/>
                      <a:pt x="45351" y="1608"/>
                    </a:cubicBezTo>
                    <a:cubicBezTo>
                      <a:pt x="46589" y="1251"/>
                      <a:pt x="47840" y="941"/>
                      <a:pt x="49090" y="596"/>
                    </a:cubicBezTo>
                    <a:cubicBezTo>
                      <a:pt x="49161" y="584"/>
                      <a:pt x="49233" y="548"/>
                      <a:pt x="49328" y="524"/>
                    </a:cubicBezTo>
                    <a:cubicBezTo>
                      <a:pt x="49828" y="346"/>
                      <a:pt x="50340" y="48"/>
                      <a:pt x="50852" y="36"/>
                    </a:cubicBezTo>
                    <a:cubicBezTo>
                      <a:pt x="51364" y="1"/>
                      <a:pt x="51900" y="239"/>
                      <a:pt x="52400" y="370"/>
                    </a:cubicBezTo>
                    <a:cubicBezTo>
                      <a:pt x="55602" y="1179"/>
                      <a:pt x="58793" y="2001"/>
                      <a:pt x="61984" y="2799"/>
                    </a:cubicBezTo>
                    <a:cubicBezTo>
                      <a:pt x="66485" y="3918"/>
                      <a:pt x="70962" y="5049"/>
                      <a:pt x="75474" y="6132"/>
                    </a:cubicBezTo>
                    <a:cubicBezTo>
                      <a:pt x="79070" y="7013"/>
                      <a:pt x="82701" y="7835"/>
                      <a:pt x="86321" y="8645"/>
                    </a:cubicBezTo>
                    <a:cubicBezTo>
                      <a:pt x="87368" y="8883"/>
                      <a:pt x="88416" y="9026"/>
                      <a:pt x="89464" y="9264"/>
                    </a:cubicBezTo>
                    <a:cubicBezTo>
                      <a:pt x="89892" y="9347"/>
                      <a:pt x="90309" y="9561"/>
                      <a:pt x="90714" y="9764"/>
                    </a:cubicBezTo>
                    <a:cubicBezTo>
                      <a:pt x="90845" y="9823"/>
                      <a:pt x="90952" y="10049"/>
                      <a:pt x="90952" y="10192"/>
                    </a:cubicBezTo>
                    <a:cubicBezTo>
                      <a:pt x="90952" y="10264"/>
                      <a:pt x="90714" y="10371"/>
                      <a:pt x="90559" y="10430"/>
                    </a:cubicBezTo>
                    <a:cubicBezTo>
                      <a:pt x="90012" y="10657"/>
                      <a:pt x="89452" y="10883"/>
                      <a:pt x="88880" y="11109"/>
                    </a:cubicBezTo>
                    <a:cubicBezTo>
                      <a:pt x="88833" y="11121"/>
                      <a:pt x="88809" y="11264"/>
                      <a:pt x="88821" y="11347"/>
                    </a:cubicBezTo>
                    <a:cubicBezTo>
                      <a:pt x="88892" y="12181"/>
                      <a:pt x="88999" y="13014"/>
                      <a:pt x="89071" y="13848"/>
                    </a:cubicBezTo>
                    <a:cubicBezTo>
                      <a:pt x="89095" y="14086"/>
                      <a:pt x="89166" y="14205"/>
                      <a:pt x="89392" y="14276"/>
                    </a:cubicBezTo>
                    <a:cubicBezTo>
                      <a:pt x="90000" y="14479"/>
                      <a:pt x="90595" y="14693"/>
                      <a:pt x="91190" y="14919"/>
                    </a:cubicBezTo>
                    <a:cubicBezTo>
                      <a:pt x="91369" y="14979"/>
                      <a:pt x="91547" y="15050"/>
                      <a:pt x="91678" y="15169"/>
                    </a:cubicBezTo>
                    <a:cubicBezTo>
                      <a:pt x="91917" y="15372"/>
                      <a:pt x="91857" y="15657"/>
                      <a:pt x="91559" y="15705"/>
                    </a:cubicBezTo>
                    <a:cubicBezTo>
                      <a:pt x="89809" y="15991"/>
                      <a:pt x="88202" y="16729"/>
                      <a:pt x="86547" y="17336"/>
                    </a:cubicBezTo>
                    <a:cubicBezTo>
                      <a:pt x="84654" y="18039"/>
                      <a:pt x="82796" y="18824"/>
                      <a:pt x="80915" y="19574"/>
                    </a:cubicBezTo>
                    <a:cubicBezTo>
                      <a:pt x="80784" y="19634"/>
                      <a:pt x="80653" y="19693"/>
                      <a:pt x="80475" y="19777"/>
                    </a:cubicBezTo>
                    <a:cubicBezTo>
                      <a:pt x="81153" y="20253"/>
                      <a:pt x="81784" y="20717"/>
                      <a:pt x="82439" y="21146"/>
                    </a:cubicBezTo>
                    <a:cubicBezTo>
                      <a:pt x="84273" y="22396"/>
                      <a:pt x="86118" y="23634"/>
                      <a:pt x="87964" y="24873"/>
                    </a:cubicBezTo>
                    <a:cubicBezTo>
                      <a:pt x="88023" y="24920"/>
                      <a:pt x="88118" y="24956"/>
                      <a:pt x="88154" y="25016"/>
                    </a:cubicBezTo>
                    <a:cubicBezTo>
                      <a:pt x="88202" y="25111"/>
                      <a:pt x="88261" y="25254"/>
                      <a:pt x="88214" y="25337"/>
                    </a:cubicBezTo>
                    <a:cubicBezTo>
                      <a:pt x="88154" y="25420"/>
                      <a:pt x="88023" y="25480"/>
                      <a:pt x="87904" y="25480"/>
                    </a:cubicBezTo>
                    <a:cubicBezTo>
                      <a:pt x="87428" y="25492"/>
                      <a:pt x="86952" y="25480"/>
                      <a:pt x="86487" y="25480"/>
                    </a:cubicBezTo>
                    <a:cubicBezTo>
                      <a:pt x="86380" y="25778"/>
                      <a:pt x="86487" y="25897"/>
                      <a:pt x="86678" y="26016"/>
                    </a:cubicBezTo>
                    <a:cubicBezTo>
                      <a:pt x="87535" y="26563"/>
                      <a:pt x="88416" y="27147"/>
                      <a:pt x="89285" y="27718"/>
                    </a:cubicBezTo>
                    <a:cubicBezTo>
                      <a:pt x="89369" y="27778"/>
                      <a:pt x="89476" y="27849"/>
                      <a:pt x="89547" y="27933"/>
                    </a:cubicBezTo>
                    <a:cubicBezTo>
                      <a:pt x="89773" y="28230"/>
                      <a:pt x="89666" y="28492"/>
                      <a:pt x="89297" y="28528"/>
                    </a:cubicBezTo>
                    <a:cubicBezTo>
                      <a:pt x="87285" y="28754"/>
                      <a:pt x="85273" y="29004"/>
                      <a:pt x="83273" y="29183"/>
                    </a:cubicBezTo>
                    <a:cubicBezTo>
                      <a:pt x="81868" y="29302"/>
                      <a:pt x="80475" y="29326"/>
                      <a:pt x="79070" y="29409"/>
                    </a:cubicBezTo>
                    <a:cubicBezTo>
                      <a:pt x="78474" y="29457"/>
                      <a:pt x="77879" y="29576"/>
                      <a:pt x="77177" y="29683"/>
                    </a:cubicBezTo>
                    <a:cubicBezTo>
                      <a:pt x="77379" y="29814"/>
                      <a:pt x="77498" y="29921"/>
                      <a:pt x="77617" y="29992"/>
                    </a:cubicBezTo>
                    <a:cubicBezTo>
                      <a:pt x="80082" y="31624"/>
                      <a:pt x="82558" y="33267"/>
                      <a:pt x="85011" y="34898"/>
                    </a:cubicBezTo>
                    <a:cubicBezTo>
                      <a:pt x="85451" y="35195"/>
                      <a:pt x="85868" y="35541"/>
                      <a:pt x="86309" y="35838"/>
                    </a:cubicBezTo>
                    <a:cubicBezTo>
                      <a:pt x="86463" y="35957"/>
                      <a:pt x="86666" y="36017"/>
                      <a:pt x="86844" y="36112"/>
                    </a:cubicBezTo>
                    <a:cubicBezTo>
                      <a:pt x="86916" y="36148"/>
                      <a:pt x="87023" y="36231"/>
                      <a:pt x="87023" y="36291"/>
                    </a:cubicBezTo>
                    <a:cubicBezTo>
                      <a:pt x="87023" y="36362"/>
                      <a:pt x="86928" y="36493"/>
                      <a:pt x="86856" y="36505"/>
                    </a:cubicBezTo>
                    <a:cubicBezTo>
                      <a:pt x="86523" y="36565"/>
                      <a:pt x="86202" y="36600"/>
                      <a:pt x="85868" y="36648"/>
                    </a:cubicBezTo>
                    <a:cubicBezTo>
                      <a:pt x="85630" y="36672"/>
                      <a:pt x="85392" y="36719"/>
                      <a:pt x="85142" y="36731"/>
                    </a:cubicBezTo>
                    <a:cubicBezTo>
                      <a:pt x="84892" y="36731"/>
                      <a:pt x="84844" y="36850"/>
                      <a:pt x="84856" y="37088"/>
                    </a:cubicBezTo>
                    <a:cubicBezTo>
                      <a:pt x="84904" y="38589"/>
                      <a:pt x="84939" y="40077"/>
                      <a:pt x="84975" y="41589"/>
                    </a:cubicBezTo>
                    <a:cubicBezTo>
                      <a:pt x="84975" y="41732"/>
                      <a:pt x="85059" y="41922"/>
                      <a:pt x="85154" y="42041"/>
                    </a:cubicBezTo>
                    <a:cubicBezTo>
                      <a:pt x="85570" y="42518"/>
                      <a:pt x="86023" y="42982"/>
                      <a:pt x="86452" y="43458"/>
                    </a:cubicBezTo>
                    <a:cubicBezTo>
                      <a:pt x="86618" y="43637"/>
                      <a:pt x="86809" y="43851"/>
                      <a:pt x="86642" y="44149"/>
                    </a:cubicBezTo>
                    <a:cubicBezTo>
                      <a:pt x="86630" y="44173"/>
                      <a:pt x="86678" y="44232"/>
                      <a:pt x="86702" y="44280"/>
                    </a:cubicBezTo>
                    <a:cubicBezTo>
                      <a:pt x="86821" y="44506"/>
                      <a:pt x="86725" y="44661"/>
                      <a:pt x="86463" y="44697"/>
                    </a:cubicBezTo>
                    <a:cubicBezTo>
                      <a:pt x="86130" y="44720"/>
                      <a:pt x="85785" y="44756"/>
                      <a:pt x="85451" y="44816"/>
                    </a:cubicBezTo>
                    <a:cubicBezTo>
                      <a:pt x="83487" y="45185"/>
                      <a:pt x="81510" y="45566"/>
                      <a:pt x="79546" y="45959"/>
                    </a:cubicBezTo>
                    <a:cubicBezTo>
                      <a:pt x="79308" y="46006"/>
                      <a:pt x="79070" y="46006"/>
                      <a:pt x="78951" y="46292"/>
                    </a:cubicBezTo>
                    <a:cubicBezTo>
                      <a:pt x="78927" y="46375"/>
                      <a:pt x="78760" y="46399"/>
                      <a:pt x="78665" y="46471"/>
                    </a:cubicBezTo>
                    <a:cubicBezTo>
                      <a:pt x="74343" y="48757"/>
                      <a:pt x="69997" y="51007"/>
                      <a:pt x="65711" y="53376"/>
                    </a:cubicBezTo>
                    <a:cubicBezTo>
                      <a:pt x="61865" y="55484"/>
                      <a:pt x="58103" y="57746"/>
                      <a:pt x="54293" y="59925"/>
                    </a:cubicBezTo>
                    <a:cubicBezTo>
                      <a:pt x="50852" y="61901"/>
                      <a:pt x="47387" y="63830"/>
                      <a:pt x="43946" y="65830"/>
                    </a:cubicBezTo>
                    <a:cubicBezTo>
                      <a:pt x="43339" y="66187"/>
                      <a:pt x="42791" y="66187"/>
                      <a:pt x="42160" y="65961"/>
                    </a:cubicBezTo>
                    <a:cubicBezTo>
                      <a:pt x="35433" y="63520"/>
                      <a:pt x="28623" y="61353"/>
                      <a:pt x="21741" y="59353"/>
                    </a:cubicBezTo>
                    <a:cubicBezTo>
                      <a:pt x="16657" y="57877"/>
                      <a:pt x="11609" y="56234"/>
                      <a:pt x="6549" y="54650"/>
                    </a:cubicBezTo>
                    <a:cubicBezTo>
                      <a:pt x="4608" y="54043"/>
                      <a:pt x="2679" y="53412"/>
                      <a:pt x="738" y="52805"/>
                    </a:cubicBezTo>
                    <a:cubicBezTo>
                      <a:pt x="179" y="52626"/>
                      <a:pt x="84" y="52448"/>
                      <a:pt x="84" y="51852"/>
                    </a:cubicBezTo>
                    <a:cubicBezTo>
                      <a:pt x="84" y="51066"/>
                      <a:pt x="0" y="50281"/>
                      <a:pt x="72" y="49483"/>
                    </a:cubicBezTo>
                    <a:cubicBezTo>
                      <a:pt x="226" y="47542"/>
                      <a:pt x="417" y="45578"/>
                      <a:pt x="643" y="43625"/>
                    </a:cubicBezTo>
                    <a:cubicBezTo>
                      <a:pt x="679" y="43232"/>
                      <a:pt x="953" y="42851"/>
                      <a:pt x="1203" y="42542"/>
                    </a:cubicBezTo>
                    <a:cubicBezTo>
                      <a:pt x="1536" y="42137"/>
                      <a:pt x="1953" y="41803"/>
                      <a:pt x="2322" y="41434"/>
                    </a:cubicBezTo>
                    <a:cubicBezTo>
                      <a:pt x="2453" y="41303"/>
                      <a:pt x="2548" y="41137"/>
                      <a:pt x="2667" y="40994"/>
                    </a:cubicBezTo>
                    <a:cubicBezTo>
                      <a:pt x="2679" y="40958"/>
                      <a:pt x="2703" y="40934"/>
                      <a:pt x="2739" y="40910"/>
                    </a:cubicBezTo>
                    <a:cubicBezTo>
                      <a:pt x="3513" y="40613"/>
                      <a:pt x="3989" y="39815"/>
                      <a:pt x="4775" y="39410"/>
                    </a:cubicBezTo>
                    <a:close/>
                    <a:moveTo>
                      <a:pt x="76736" y="45613"/>
                    </a:moveTo>
                    <a:cubicBezTo>
                      <a:pt x="76688" y="45637"/>
                      <a:pt x="76665" y="45673"/>
                      <a:pt x="76617" y="45673"/>
                    </a:cubicBezTo>
                    <a:cubicBezTo>
                      <a:pt x="75950" y="45720"/>
                      <a:pt x="75260" y="45732"/>
                      <a:pt x="74605" y="45804"/>
                    </a:cubicBezTo>
                    <a:cubicBezTo>
                      <a:pt x="73259" y="45959"/>
                      <a:pt x="71890" y="46149"/>
                      <a:pt x="70533" y="46316"/>
                    </a:cubicBezTo>
                    <a:cubicBezTo>
                      <a:pt x="70497" y="46316"/>
                      <a:pt x="70461" y="46340"/>
                      <a:pt x="70378" y="46387"/>
                    </a:cubicBezTo>
                    <a:cubicBezTo>
                      <a:pt x="70497" y="46423"/>
                      <a:pt x="70581" y="46435"/>
                      <a:pt x="70652" y="46447"/>
                    </a:cubicBezTo>
                    <a:lnTo>
                      <a:pt x="70652" y="46518"/>
                    </a:lnTo>
                    <a:cubicBezTo>
                      <a:pt x="69842" y="46578"/>
                      <a:pt x="69045" y="46637"/>
                      <a:pt x="68318" y="46685"/>
                    </a:cubicBezTo>
                    <a:cubicBezTo>
                      <a:pt x="68295" y="46685"/>
                      <a:pt x="68354" y="46697"/>
                      <a:pt x="68414" y="46721"/>
                    </a:cubicBezTo>
                    <a:lnTo>
                      <a:pt x="68414" y="46756"/>
                    </a:lnTo>
                    <a:cubicBezTo>
                      <a:pt x="68152" y="46744"/>
                      <a:pt x="67878" y="46721"/>
                      <a:pt x="67628" y="46697"/>
                    </a:cubicBezTo>
                    <a:cubicBezTo>
                      <a:pt x="67628" y="46721"/>
                      <a:pt x="67628" y="46733"/>
                      <a:pt x="67616" y="46744"/>
                    </a:cubicBezTo>
                    <a:cubicBezTo>
                      <a:pt x="67687" y="46756"/>
                      <a:pt x="67783" y="46756"/>
                      <a:pt x="67854" y="46780"/>
                    </a:cubicBezTo>
                    <a:cubicBezTo>
                      <a:pt x="65842" y="46935"/>
                      <a:pt x="63865" y="47209"/>
                      <a:pt x="61925" y="47780"/>
                    </a:cubicBezTo>
                    <a:cubicBezTo>
                      <a:pt x="65913" y="47221"/>
                      <a:pt x="69902" y="46673"/>
                      <a:pt x="73879" y="46137"/>
                    </a:cubicBezTo>
                    <a:cubicBezTo>
                      <a:pt x="73879" y="46125"/>
                      <a:pt x="73867" y="46090"/>
                      <a:pt x="73867" y="46078"/>
                    </a:cubicBezTo>
                    <a:cubicBezTo>
                      <a:pt x="73819" y="46066"/>
                      <a:pt x="73795" y="46042"/>
                      <a:pt x="73855" y="46066"/>
                    </a:cubicBezTo>
                    <a:cubicBezTo>
                      <a:pt x="74772" y="45947"/>
                      <a:pt x="75760" y="45780"/>
                      <a:pt x="76736" y="45613"/>
                    </a:cubicBezTo>
                    <a:cubicBezTo>
                      <a:pt x="76903" y="45613"/>
                      <a:pt x="77081" y="45661"/>
                      <a:pt x="77248" y="45637"/>
                    </a:cubicBezTo>
                    <a:cubicBezTo>
                      <a:pt x="78879" y="45363"/>
                      <a:pt x="80522" y="45078"/>
                      <a:pt x="82141" y="44804"/>
                    </a:cubicBezTo>
                    <a:cubicBezTo>
                      <a:pt x="82272" y="44768"/>
                      <a:pt x="82403" y="44708"/>
                      <a:pt x="82618" y="44649"/>
                    </a:cubicBezTo>
                    <a:cubicBezTo>
                      <a:pt x="82511" y="44613"/>
                      <a:pt x="82487" y="44613"/>
                      <a:pt x="82463" y="44613"/>
                    </a:cubicBezTo>
                    <a:cubicBezTo>
                      <a:pt x="80653" y="44911"/>
                      <a:pt x="78820" y="45197"/>
                      <a:pt x="77010" y="45494"/>
                    </a:cubicBezTo>
                    <a:cubicBezTo>
                      <a:pt x="76915" y="45518"/>
                      <a:pt x="76831" y="45590"/>
                      <a:pt x="76736" y="45613"/>
                    </a:cubicBezTo>
                    <a:close/>
                    <a:moveTo>
                      <a:pt x="34695" y="60115"/>
                    </a:moveTo>
                    <a:cubicBezTo>
                      <a:pt x="34778" y="59889"/>
                      <a:pt x="34862" y="59686"/>
                      <a:pt x="34945" y="59425"/>
                    </a:cubicBezTo>
                    <a:lnTo>
                      <a:pt x="34945" y="62639"/>
                    </a:lnTo>
                    <a:cubicBezTo>
                      <a:pt x="34993" y="61496"/>
                      <a:pt x="35017" y="60353"/>
                      <a:pt x="35314" y="59222"/>
                    </a:cubicBezTo>
                    <a:cubicBezTo>
                      <a:pt x="35255" y="59889"/>
                      <a:pt x="35195" y="60544"/>
                      <a:pt x="35159" y="61210"/>
                    </a:cubicBezTo>
                    <a:cubicBezTo>
                      <a:pt x="35398" y="59889"/>
                      <a:pt x="35707" y="58603"/>
                      <a:pt x="36195" y="57353"/>
                    </a:cubicBezTo>
                    <a:cubicBezTo>
                      <a:pt x="36683" y="56115"/>
                      <a:pt x="37255" y="54900"/>
                      <a:pt x="37957" y="53757"/>
                    </a:cubicBezTo>
                    <a:cubicBezTo>
                      <a:pt x="37243" y="54662"/>
                      <a:pt x="36791" y="55769"/>
                      <a:pt x="36231" y="56758"/>
                    </a:cubicBezTo>
                    <a:cubicBezTo>
                      <a:pt x="36183" y="56734"/>
                      <a:pt x="36136" y="56722"/>
                      <a:pt x="36088" y="56686"/>
                    </a:cubicBezTo>
                    <a:cubicBezTo>
                      <a:pt x="36612" y="55674"/>
                      <a:pt x="37148" y="54662"/>
                      <a:pt x="37672" y="53650"/>
                    </a:cubicBezTo>
                    <a:cubicBezTo>
                      <a:pt x="37636" y="53638"/>
                      <a:pt x="37624" y="53626"/>
                      <a:pt x="37600" y="53614"/>
                    </a:cubicBezTo>
                    <a:cubicBezTo>
                      <a:pt x="37100" y="54507"/>
                      <a:pt x="36600" y="55376"/>
                      <a:pt x="36112" y="56269"/>
                    </a:cubicBezTo>
                    <a:cubicBezTo>
                      <a:pt x="36076" y="56257"/>
                      <a:pt x="36064" y="56246"/>
                      <a:pt x="36029" y="56234"/>
                    </a:cubicBezTo>
                    <a:cubicBezTo>
                      <a:pt x="36374" y="55281"/>
                      <a:pt x="36910" y="54424"/>
                      <a:pt x="37434" y="53567"/>
                    </a:cubicBezTo>
                    <a:cubicBezTo>
                      <a:pt x="37386" y="53531"/>
                      <a:pt x="37338" y="53519"/>
                      <a:pt x="37303" y="53507"/>
                    </a:cubicBezTo>
                    <a:cubicBezTo>
                      <a:pt x="36802" y="54448"/>
                      <a:pt x="36314" y="55365"/>
                      <a:pt x="35826" y="56305"/>
                    </a:cubicBezTo>
                    <a:lnTo>
                      <a:pt x="35731" y="56257"/>
                    </a:lnTo>
                    <a:cubicBezTo>
                      <a:pt x="35790" y="56091"/>
                      <a:pt x="35850" y="55936"/>
                      <a:pt x="35898" y="55781"/>
                    </a:cubicBezTo>
                    <a:cubicBezTo>
                      <a:pt x="35767" y="55936"/>
                      <a:pt x="35671" y="56127"/>
                      <a:pt x="35517" y="56210"/>
                    </a:cubicBezTo>
                    <a:cubicBezTo>
                      <a:pt x="35255" y="56353"/>
                      <a:pt x="35398" y="55900"/>
                      <a:pt x="35171" y="55912"/>
                    </a:cubicBezTo>
                    <a:cubicBezTo>
                      <a:pt x="34636" y="57079"/>
                      <a:pt x="34278" y="58282"/>
                      <a:pt x="34338" y="59579"/>
                    </a:cubicBezTo>
                    <a:cubicBezTo>
                      <a:pt x="34374" y="59460"/>
                      <a:pt x="34409" y="59365"/>
                      <a:pt x="34457" y="59270"/>
                    </a:cubicBezTo>
                    <a:cubicBezTo>
                      <a:pt x="34326" y="60353"/>
                      <a:pt x="34338" y="61425"/>
                      <a:pt x="34493" y="62496"/>
                    </a:cubicBezTo>
                    <a:cubicBezTo>
                      <a:pt x="34493" y="61377"/>
                      <a:pt x="34481" y="60258"/>
                      <a:pt x="34731" y="59163"/>
                    </a:cubicBezTo>
                    <a:cubicBezTo>
                      <a:pt x="34778" y="59186"/>
                      <a:pt x="34790" y="59210"/>
                      <a:pt x="34778" y="59222"/>
                    </a:cubicBezTo>
                    <a:lnTo>
                      <a:pt x="34695" y="60115"/>
                    </a:lnTo>
                    <a:lnTo>
                      <a:pt x="34695" y="62568"/>
                    </a:lnTo>
                    <a:cubicBezTo>
                      <a:pt x="34731" y="62223"/>
                      <a:pt x="34731" y="61901"/>
                      <a:pt x="34731" y="61568"/>
                    </a:cubicBezTo>
                    <a:cubicBezTo>
                      <a:pt x="34719" y="61080"/>
                      <a:pt x="34707" y="60603"/>
                      <a:pt x="34695" y="60115"/>
                    </a:cubicBezTo>
                    <a:close/>
                    <a:moveTo>
                      <a:pt x="47982" y="53138"/>
                    </a:moveTo>
                    <a:cubicBezTo>
                      <a:pt x="47840" y="53090"/>
                      <a:pt x="47685" y="53079"/>
                      <a:pt x="47554" y="53019"/>
                    </a:cubicBezTo>
                    <a:cubicBezTo>
                      <a:pt x="46589" y="52626"/>
                      <a:pt x="45613" y="52245"/>
                      <a:pt x="44637" y="51864"/>
                    </a:cubicBezTo>
                    <a:cubicBezTo>
                      <a:pt x="44506" y="51828"/>
                      <a:pt x="44351" y="51828"/>
                      <a:pt x="44220" y="51805"/>
                    </a:cubicBezTo>
                    <a:cubicBezTo>
                      <a:pt x="44208" y="51852"/>
                      <a:pt x="44208" y="51888"/>
                      <a:pt x="44184" y="51924"/>
                    </a:cubicBezTo>
                    <a:cubicBezTo>
                      <a:pt x="45173" y="52317"/>
                      <a:pt x="46149" y="52709"/>
                      <a:pt x="47137" y="53102"/>
                    </a:cubicBezTo>
                    <a:cubicBezTo>
                      <a:pt x="47125" y="53138"/>
                      <a:pt x="47125" y="53162"/>
                      <a:pt x="47101" y="53186"/>
                    </a:cubicBezTo>
                    <a:cubicBezTo>
                      <a:pt x="46970" y="53162"/>
                      <a:pt x="46851" y="53150"/>
                      <a:pt x="46720" y="53090"/>
                    </a:cubicBezTo>
                    <a:cubicBezTo>
                      <a:pt x="45827" y="52733"/>
                      <a:pt x="44934" y="52352"/>
                      <a:pt x="44041" y="52019"/>
                    </a:cubicBezTo>
                    <a:cubicBezTo>
                      <a:pt x="43851" y="51936"/>
                      <a:pt x="43625" y="51959"/>
                      <a:pt x="43410" y="51924"/>
                    </a:cubicBezTo>
                    <a:cubicBezTo>
                      <a:pt x="43399" y="51971"/>
                      <a:pt x="43399" y="52019"/>
                      <a:pt x="43387" y="52055"/>
                    </a:cubicBezTo>
                    <a:cubicBezTo>
                      <a:pt x="44470" y="52507"/>
                      <a:pt x="45542" y="52948"/>
                      <a:pt x="46625" y="53400"/>
                    </a:cubicBezTo>
                    <a:cubicBezTo>
                      <a:pt x="46613" y="53424"/>
                      <a:pt x="46613" y="53460"/>
                      <a:pt x="46601" y="53483"/>
                    </a:cubicBezTo>
                    <a:cubicBezTo>
                      <a:pt x="46458" y="53448"/>
                      <a:pt x="46327" y="53424"/>
                      <a:pt x="46197" y="53364"/>
                    </a:cubicBezTo>
                    <a:cubicBezTo>
                      <a:pt x="45232" y="52971"/>
                      <a:pt x="44280" y="52567"/>
                      <a:pt x="43303" y="52162"/>
                    </a:cubicBezTo>
                    <a:cubicBezTo>
                      <a:pt x="43160" y="52102"/>
                      <a:pt x="42982" y="52090"/>
                      <a:pt x="42803" y="52043"/>
                    </a:cubicBezTo>
                    <a:cubicBezTo>
                      <a:pt x="42791" y="52090"/>
                      <a:pt x="42768" y="52114"/>
                      <a:pt x="42768" y="52162"/>
                    </a:cubicBezTo>
                    <a:cubicBezTo>
                      <a:pt x="43863" y="52590"/>
                      <a:pt x="44934" y="53043"/>
                      <a:pt x="46018" y="53471"/>
                    </a:cubicBezTo>
                    <a:cubicBezTo>
                      <a:pt x="46006" y="53507"/>
                      <a:pt x="45982" y="53543"/>
                      <a:pt x="45970" y="53579"/>
                    </a:cubicBezTo>
                    <a:cubicBezTo>
                      <a:pt x="45839" y="53531"/>
                      <a:pt x="45685" y="53507"/>
                      <a:pt x="45565" y="53460"/>
                    </a:cubicBezTo>
                    <a:cubicBezTo>
                      <a:pt x="44613" y="53067"/>
                      <a:pt x="43684" y="52698"/>
                      <a:pt x="42732" y="52317"/>
                    </a:cubicBezTo>
                    <a:cubicBezTo>
                      <a:pt x="42339" y="52150"/>
                      <a:pt x="42220" y="52150"/>
                      <a:pt x="41779" y="52340"/>
                    </a:cubicBezTo>
                    <a:cubicBezTo>
                      <a:pt x="43149" y="52805"/>
                      <a:pt x="44482" y="53269"/>
                      <a:pt x="45839" y="53721"/>
                    </a:cubicBezTo>
                    <a:cubicBezTo>
                      <a:pt x="45827" y="53757"/>
                      <a:pt x="45827" y="53805"/>
                      <a:pt x="45804" y="53829"/>
                    </a:cubicBezTo>
                    <a:cubicBezTo>
                      <a:pt x="45673" y="53805"/>
                      <a:pt x="45530" y="53781"/>
                      <a:pt x="45387" y="53745"/>
                    </a:cubicBezTo>
                    <a:cubicBezTo>
                      <a:pt x="44125" y="53329"/>
                      <a:pt x="42863" y="52876"/>
                      <a:pt x="41601" y="52471"/>
                    </a:cubicBezTo>
                    <a:cubicBezTo>
                      <a:pt x="41363" y="52400"/>
                      <a:pt x="41077" y="52436"/>
                      <a:pt x="40827" y="52400"/>
                    </a:cubicBezTo>
                    <a:cubicBezTo>
                      <a:pt x="40827" y="52448"/>
                      <a:pt x="40803" y="52471"/>
                      <a:pt x="40803" y="52519"/>
                    </a:cubicBezTo>
                    <a:cubicBezTo>
                      <a:pt x="41625" y="52924"/>
                      <a:pt x="42517" y="53186"/>
                      <a:pt x="43291" y="53698"/>
                    </a:cubicBezTo>
                    <a:cubicBezTo>
                      <a:pt x="43149" y="53721"/>
                      <a:pt x="43006" y="53710"/>
                      <a:pt x="42887" y="53662"/>
                    </a:cubicBezTo>
                    <a:cubicBezTo>
                      <a:pt x="42053" y="53329"/>
                      <a:pt x="41244" y="52983"/>
                      <a:pt x="40422" y="52638"/>
                    </a:cubicBezTo>
                    <a:cubicBezTo>
                      <a:pt x="40267" y="52578"/>
                      <a:pt x="40089" y="52590"/>
                      <a:pt x="39910" y="52567"/>
                    </a:cubicBezTo>
                    <a:cubicBezTo>
                      <a:pt x="39910" y="52590"/>
                      <a:pt x="39898" y="52638"/>
                      <a:pt x="39898" y="52674"/>
                    </a:cubicBezTo>
                    <a:cubicBezTo>
                      <a:pt x="41208" y="53150"/>
                      <a:pt x="42517" y="53638"/>
                      <a:pt x="43839" y="54114"/>
                    </a:cubicBezTo>
                    <a:cubicBezTo>
                      <a:pt x="43839" y="54162"/>
                      <a:pt x="43827" y="54198"/>
                      <a:pt x="43827" y="54245"/>
                    </a:cubicBezTo>
                    <a:cubicBezTo>
                      <a:pt x="43684" y="54257"/>
                      <a:pt x="43541" y="54257"/>
                      <a:pt x="43363" y="54281"/>
                    </a:cubicBezTo>
                    <a:cubicBezTo>
                      <a:pt x="43541" y="54364"/>
                      <a:pt x="43696" y="54424"/>
                      <a:pt x="43839" y="54495"/>
                    </a:cubicBezTo>
                    <a:cubicBezTo>
                      <a:pt x="43827" y="54543"/>
                      <a:pt x="43827" y="54579"/>
                      <a:pt x="43815" y="54614"/>
                    </a:cubicBezTo>
                    <a:cubicBezTo>
                      <a:pt x="43637" y="54591"/>
                      <a:pt x="43458" y="54579"/>
                      <a:pt x="43291" y="54519"/>
                    </a:cubicBezTo>
                    <a:cubicBezTo>
                      <a:pt x="41839" y="53983"/>
                      <a:pt x="40374" y="53448"/>
                      <a:pt x="38922" y="52924"/>
                    </a:cubicBezTo>
                    <a:cubicBezTo>
                      <a:pt x="38767" y="52864"/>
                      <a:pt x="38588" y="52876"/>
                      <a:pt x="38446" y="52852"/>
                    </a:cubicBezTo>
                    <a:cubicBezTo>
                      <a:pt x="40243" y="53567"/>
                      <a:pt x="42089" y="54114"/>
                      <a:pt x="43827" y="54936"/>
                    </a:cubicBezTo>
                    <a:cubicBezTo>
                      <a:pt x="43684" y="54948"/>
                      <a:pt x="43541" y="54912"/>
                      <a:pt x="43422" y="54876"/>
                    </a:cubicBezTo>
                    <a:cubicBezTo>
                      <a:pt x="41684" y="54257"/>
                      <a:pt x="39946" y="53650"/>
                      <a:pt x="38207" y="53055"/>
                    </a:cubicBezTo>
                    <a:cubicBezTo>
                      <a:pt x="38029" y="52995"/>
                      <a:pt x="37826" y="52995"/>
                      <a:pt x="37648" y="52983"/>
                    </a:cubicBezTo>
                    <a:cubicBezTo>
                      <a:pt x="37636" y="53007"/>
                      <a:pt x="37636" y="53043"/>
                      <a:pt x="37636" y="53067"/>
                    </a:cubicBezTo>
                    <a:cubicBezTo>
                      <a:pt x="37743" y="53114"/>
                      <a:pt x="37826" y="53174"/>
                      <a:pt x="37934" y="53210"/>
                    </a:cubicBezTo>
                    <a:cubicBezTo>
                      <a:pt x="39517" y="53745"/>
                      <a:pt x="41017" y="54531"/>
                      <a:pt x="42648" y="54900"/>
                    </a:cubicBezTo>
                    <a:cubicBezTo>
                      <a:pt x="43113" y="55007"/>
                      <a:pt x="43541" y="55210"/>
                      <a:pt x="43994" y="55376"/>
                    </a:cubicBezTo>
                    <a:cubicBezTo>
                      <a:pt x="44101" y="55412"/>
                      <a:pt x="44232" y="55424"/>
                      <a:pt x="44315" y="55388"/>
                    </a:cubicBezTo>
                    <a:cubicBezTo>
                      <a:pt x="44577" y="55257"/>
                      <a:pt x="44815" y="55091"/>
                      <a:pt x="45089" y="54936"/>
                    </a:cubicBezTo>
                    <a:cubicBezTo>
                      <a:pt x="44815" y="54781"/>
                      <a:pt x="44553" y="54650"/>
                      <a:pt x="44303" y="54531"/>
                    </a:cubicBezTo>
                    <a:cubicBezTo>
                      <a:pt x="44315" y="54483"/>
                      <a:pt x="44351" y="54436"/>
                      <a:pt x="44363" y="54400"/>
                    </a:cubicBezTo>
                    <a:cubicBezTo>
                      <a:pt x="44553" y="54483"/>
                      <a:pt x="44732" y="54579"/>
                      <a:pt x="44934" y="54650"/>
                    </a:cubicBezTo>
                    <a:cubicBezTo>
                      <a:pt x="45113" y="54710"/>
                      <a:pt x="45304" y="54948"/>
                      <a:pt x="45482" y="54650"/>
                    </a:cubicBezTo>
                    <a:cubicBezTo>
                      <a:pt x="45030" y="54495"/>
                      <a:pt x="44601" y="54353"/>
                      <a:pt x="44172" y="54198"/>
                    </a:cubicBezTo>
                    <a:cubicBezTo>
                      <a:pt x="44184" y="54138"/>
                      <a:pt x="44220" y="54102"/>
                      <a:pt x="44232" y="54043"/>
                    </a:cubicBezTo>
                    <a:cubicBezTo>
                      <a:pt x="44434" y="54102"/>
                      <a:pt x="44673" y="54126"/>
                      <a:pt x="44851" y="54233"/>
                    </a:cubicBezTo>
                    <a:cubicBezTo>
                      <a:pt x="45506" y="54591"/>
                      <a:pt x="46066" y="54472"/>
                      <a:pt x="46625" y="54019"/>
                    </a:cubicBezTo>
                    <a:cubicBezTo>
                      <a:pt x="47066" y="53650"/>
                      <a:pt x="47542" y="53400"/>
                      <a:pt x="47982" y="53138"/>
                    </a:cubicBezTo>
                    <a:cubicBezTo>
                      <a:pt x="48042" y="53102"/>
                      <a:pt x="48137" y="53090"/>
                      <a:pt x="48197" y="53043"/>
                    </a:cubicBezTo>
                    <a:cubicBezTo>
                      <a:pt x="49768" y="52114"/>
                      <a:pt x="51328" y="51197"/>
                      <a:pt x="52900" y="50257"/>
                    </a:cubicBezTo>
                    <a:cubicBezTo>
                      <a:pt x="52935" y="50233"/>
                      <a:pt x="52983" y="50185"/>
                      <a:pt x="53031" y="50138"/>
                    </a:cubicBezTo>
                    <a:cubicBezTo>
                      <a:pt x="53019" y="50126"/>
                      <a:pt x="53019" y="50102"/>
                      <a:pt x="52995" y="50078"/>
                    </a:cubicBezTo>
                    <a:cubicBezTo>
                      <a:pt x="51269" y="50423"/>
                      <a:pt x="49542" y="50769"/>
                      <a:pt x="47816" y="51090"/>
                    </a:cubicBezTo>
                    <a:lnTo>
                      <a:pt x="47816" y="51162"/>
                    </a:lnTo>
                    <a:lnTo>
                      <a:pt x="48887" y="51614"/>
                    </a:lnTo>
                    <a:cubicBezTo>
                      <a:pt x="48280" y="51650"/>
                      <a:pt x="47816" y="51066"/>
                      <a:pt x="47078" y="51257"/>
                    </a:cubicBezTo>
                    <a:cubicBezTo>
                      <a:pt x="47685" y="51495"/>
                      <a:pt x="48221" y="51697"/>
                      <a:pt x="48744" y="51900"/>
                    </a:cubicBezTo>
                    <a:cubicBezTo>
                      <a:pt x="48733" y="51924"/>
                      <a:pt x="48709" y="51971"/>
                      <a:pt x="48697" y="51995"/>
                    </a:cubicBezTo>
                    <a:cubicBezTo>
                      <a:pt x="48161" y="51805"/>
                      <a:pt x="47625" y="51590"/>
                      <a:pt x="47078" y="51400"/>
                    </a:cubicBezTo>
                    <a:cubicBezTo>
                      <a:pt x="46863" y="51328"/>
                      <a:pt x="46649" y="51352"/>
                      <a:pt x="46423" y="51316"/>
                    </a:cubicBezTo>
                    <a:cubicBezTo>
                      <a:pt x="46411" y="51352"/>
                      <a:pt x="46411" y="51388"/>
                      <a:pt x="46411" y="51424"/>
                    </a:cubicBezTo>
                    <a:cubicBezTo>
                      <a:pt x="47006" y="51650"/>
                      <a:pt x="47601" y="51888"/>
                      <a:pt x="48197" y="52102"/>
                    </a:cubicBezTo>
                    <a:cubicBezTo>
                      <a:pt x="48173" y="52138"/>
                      <a:pt x="48173" y="52162"/>
                      <a:pt x="48161" y="52209"/>
                    </a:cubicBezTo>
                    <a:cubicBezTo>
                      <a:pt x="48042" y="52186"/>
                      <a:pt x="47935" y="52162"/>
                      <a:pt x="47816" y="52126"/>
                    </a:cubicBezTo>
                    <a:cubicBezTo>
                      <a:pt x="47304" y="51924"/>
                      <a:pt x="46780" y="51721"/>
                      <a:pt x="46256" y="51543"/>
                    </a:cubicBezTo>
                    <a:cubicBezTo>
                      <a:pt x="46089" y="51483"/>
                      <a:pt x="45911" y="51495"/>
                      <a:pt x="45732" y="51471"/>
                    </a:cubicBezTo>
                    <a:cubicBezTo>
                      <a:pt x="45732" y="51495"/>
                      <a:pt x="45720" y="51531"/>
                      <a:pt x="45720" y="51555"/>
                    </a:cubicBezTo>
                    <a:cubicBezTo>
                      <a:pt x="46494" y="51852"/>
                      <a:pt x="47268" y="52138"/>
                      <a:pt x="48042" y="52436"/>
                    </a:cubicBezTo>
                    <a:cubicBezTo>
                      <a:pt x="48030" y="52459"/>
                      <a:pt x="48018" y="52507"/>
                      <a:pt x="48018" y="52543"/>
                    </a:cubicBezTo>
                    <a:cubicBezTo>
                      <a:pt x="47875" y="52507"/>
                      <a:pt x="47732" y="52495"/>
                      <a:pt x="47613" y="52436"/>
                    </a:cubicBezTo>
                    <a:cubicBezTo>
                      <a:pt x="46923" y="52186"/>
                      <a:pt x="46244" y="51912"/>
                      <a:pt x="45554" y="51674"/>
                    </a:cubicBezTo>
                    <a:cubicBezTo>
                      <a:pt x="45351" y="51602"/>
                      <a:pt x="45113" y="51626"/>
                      <a:pt x="44899" y="51614"/>
                    </a:cubicBezTo>
                    <a:cubicBezTo>
                      <a:pt x="44899" y="51650"/>
                      <a:pt x="44899" y="51686"/>
                      <a:pt x="44887" y="51721"/>
                    </a:cubicBezTo>
                    <a:cubicBezTo>
                      <a:pt x="44982" y="51769"/>
                      <a:pt x="45065" y="51805"/>
                      <a:pt x="45173" y="51840"/>
                    </a:cubicBezTo>
                    <a:lnTo>
                      <a:pt x="47721" y="52864"/>
                    </a:lnTo>
                    <a:cubicBezTo>
                      <a:pt x="47816" y="52936"/>
                      <a:pt x="47899" y="53043"/>
                      <a:pt x="47982" y="53138"/>
                    </a:cubicBezTo>
                    <a:close/>
                    <a:moveTo>
                      <a:pt x="4525" y="25873"/>
                    </a:moveTo>
                    <a:cubicBezTo>
                      <a:pt x="4334" y="25825"/>
                      <a:pt x="4156" y="25766"/>
                      <a:pt x="3965" y="25718"/>
                    </a:cubicBezTo>
                    <a:cubicBezTo>
                      <a:pt x="3941" y="25766"/>
                      <a:pt x="3929" y="25789"/>
                      <a:pt x="3917" y="25837"/>
                    </a:cubicBezTo>
                    <a:cubicBezTo>
                      <a:pt x="4048" y="25944"/>
                      <a:pt x="4191" y="26051"/>
                      <a:pt x="4334" y="26147"/>
                    </a:cubicBezTo>
                    <a:cubicBezTo>
                      <a:pt x="4310" y="26182"/>
                      <a:pt x="4310" y="26206"/>
                      <a:pt x="4298" y="26242"/>
                    </a:cubicBezTo>
                    <a:cubicBezTo>
                      <a:pt x="3917" y="26004"/>
                      <a:pt x="3525" y="25706"/>
                      <a:pt x="3096" y="26111"/>
                    </a:cubicBezTo>
                    <a:cubicBezTo>
                      <a:pt x="7418" y="28647"/>
                      <a:pt x="11716" y="31195"/>
                      <a:pt x="16026" y="33743"/>
                    </a:cubicBezTo>
                    <a:cubicBezTo>
                      <a:pt x="15169" y="32386"/>
                      <a:pt x="13585" y="32016"/>
                      <a:pt x="12442" y="31052"/>
                    </a:cubicBezTo>
                    <a:cubicBezTo>
                      <a:pt x="12454" y="31016"/>
                      <a:pt x="12478" y="30992"/>
                      <a:pt x="12490" y="30969"/>
                    </a:cubicBezTo>
                    <a:cubicBezTo>
                      <a:pt x="13335" y="31493"/>
                      <a:pt x="14204" y="32005"/>
                      <a:pt x="15050" y="32516"/>
                    </a:cubicBezTo>
                    <a:cubicBezTo>
                      <a:pt x="15074" y="32493"/>
                      <a:pt x="15085" y="32457"/>
                      <a:pt x="15121" y="32433"/>
                    </a:cubicBezTo>
                    <a:cubicBezTo>
                      <a:pt x="14859" y="32207"/>
                      <a:pt x="14597" y="31981"/>
                      <a:pt x="14347" y="31766"/>
                    </a:cubicBezTo>
                    <a:cubicBezTo>
                      <a:pt x="14395" y="31778"/>
                      <a:pt x="14466" y="31790"/>
                      <a:pt x="14538" y="31802"/>
                    </a:cubicBezTo>
                    <a:cubicBezTo>
                      <a:pt x="14574" y="31778"/>
                      <a:pt x="14585" y="31731"/>
                      <a:pt x="14621" y="31707"/>
                    </a:cubicBezTo>
                    <a:cubicBezTo>
                      <a:pt x="14359" y="31493"/>
                      <a:pt x="14121" y="31243"/>
                      <a:pt x="13847" y="31064"/>
                    </a:cubicBezTo>
                    <a:cubicBezTo>
                      <a:pt x="13323" y="30719"/>
                      <a:pt x="12752" y="30433"/>
                      <a:pt x="12216" y="30111"/>
                    </a:cubicBezTo>
                    <a:cubicBezTo>
                      <a:pt x="12145" y="30064"/>
                      <a:pt x="12073" y="30004"/>
                      <a:pt x="12014" y="29945"/>
                    </a:cubicBezTo>
                    <a:cubicBezTo>
                      <a:pt x="12026" y="29933"/>
                      <a:pt x="12037" y="29897"/>
                      <a:pt x="12061" y="29885"/>
                    </a:cubicBezTo>
                    <a:cubicBezTo>
                      <a:pt x="12680" y="30242"/>
                      <a:pt x="13288" y="30600"/>
                      <a:pt x="13919" y="30957"/>
                    </a:cubicBezTo>
                    <a:cubicBezTo>
                      <a:pt x="13931" y="30933"/>
                      <a:pt x="13966" y="30885"/>
                      <a:pt x="13978" y="30850"/>
                    </a:cubicBezTo>
                    <a:cubicBezTo>
                      <a:pt x="13288" y="30219"/>
                      <a:pt x="12383" y="29921"/>
                      <a:pt x="11656" y="29349"/>
                    </a:cubicBezTo>
                    <a:lnTo>
                      <a:pt x="11704" y="29266"/>
                    </a:lnTo>
                    <a:cubicBezTo>
                      <a:pt x="12276" y="29588"/>
                      <a:pt x="12859" y="29921"/>
                      <a:pt x="13431" y="30254"/>
                    </a:cubicBezTo>
                    <a:cubicBezTo>
                      <a:pt x="13097" y="29635"/>
                      <a:pt x="12788" y="29040"/>
                      <a:pt x="12121" y="28706"/>
                    </a:cubicBezTo>
                    <a:cubicBezTo>
                      <a:pt x="11561" y="28445"/>
                      <a:pt x="11049" y="28111"/>
                      <a:pt x="10513" y="27814"/>
                    </a:cubicBezTo>
                    <a:cubicBezTo>
                      <a:pt x="10406" y="27754"/>
                      <a:pt x="10335" y="27683"/>
                      <a:pt x="10240" y="27623"/>
                    </a:cubicBezTo>
                    <a:cubicBezTo>
                      <a:pt x="10252" y="27599"/>
                      <a:pt x="10287" y="27563"/>
                      <a:pt x="10299" y="27540"/>
                    </a:cubicBezTo>
                    <a:cubicBezTo>
                      <a:pt x="11002" y="27921"/>
                      <a:pt x="11704" y="28325"/>
                      <a:pt x="12418" y="28706"/>
                    </a:cubicBezTo>
                    <a:cubicBezTo>
                      <a:pt x="12311" y="28456"/>
                      <a:pt x="12157" y="28230"/>
                      <a:pt x="12026" y="28028"/>
                    </a:cubicBezTo>
                    <a:cubicBezTo>
                      <a:pt x="11287" y="26921"/>
                      <a:pt x="10549" y="25837"/>
                      <a:pt x="9811" y="24730"/>
                    </a:cubicBezTo>
                    <a:cubicBezTo>
                      <a:pt x="9704" y="24599"/>
                      <a:pt x="9621" y="24456"/>
                      <a:pt x="9501" y="24289"/>
                    </a:cubicBezTo>
                    <a:cubicBezTo>
                      <a:pt x="9394" y="24313"/>
                      <a:pt x="9275" y="24361"/>
                      <a:pt x="9168" y="24396"/>
                    </a:cubicBezTo>
                    <a:lnTo>
                      <a:pt x="9168" y="24480"/>
                    </a:lnTo>
                    <a:cubicBezTo>
                      <a:pt x="9370" y="24551"/>
                      <a:pt x="9597" y="24646"/>
                      <a:pt x="9811" y="24718"/>
                    </a:cubicBezTo>
                    <a:cubicBezTo>
                      <a:pt x="9763" y="24908"/>
                      <a:pt x="9680" y="24908"/>
                      <a:pt x="9513" y="24825"/>
                    </a:cubicBezTo>
                    <a:cubicBezTo>
                      <a:pt x="9287" y="24694"/>
                      <a:pt x="9049" y="24575"/>
                      <a:pt x="8823" y="24456"/>
                    </a:cubicBezTo>
                    <a:cubicBezTo>
                      <a:pt x="8811" y="24480"/>
                      <a:pt x="8799" y="24516"/>
                      <a:pt x="8775" y="24527"/>
                    </a:cubicBezTo>
                    <a:cubicBezTo>
                      <a:pt x="9132" y="24730"/>
                      <a:pt x="9478" y="24944"/>
                      <a:pt x="9835" y="25147"/>
                    </a:cubicBezTo>
                    <a:lnTo>
                      <a:pt x="9799" y="25242"/>
                    </a:lnTo>
                    <a:cubicBezTo>
                      <a:pt x="9240" y="25111"/>
                      <a:pt x="8859" y="24551"/>
                      <a:pt x="8216" y="24670"/>
                    </a:cubicBezTo>
                    <a:lnTo>
                      <a:pt x="10621" y="26194"/>
                    </a:lnTo>
                    <a:cubicBezTo>
                      <a:pt x="10597" y="26242"/>
                      <a:pt x="10585" y="26266"/>
                      <a:pt x="10549" y="26313"/>
                    </a:cubicBezTo>
                    <a:cubicBezTo>
                      <a:pt x="10466" y="26254"/>
                      <a:pt x="10359" y="26194"/>
                      <a:pt x="10263" y="26135"/>
                    </a:cubicBezTo>
                    <a:cubicBezTo>
                      <a:pt x="9549" y="25706"/>
                      <a:pt x="8859" y="25254"/>
                      <a:pt x="8132" y="24825"/>
                    </a:cubicBezTo>
                    <a:cubicBezTo>
                      <a:pt x="7989" y="24754"/>
                      <a:pt x="7811" y="24766"/>
                      <a:pt x="7668" y="24718"/>
                    </a:cubicBezTo>
                    <a:cubicBezTo>
                      <a:pt x="7644" y="24754"/>
                      <a:pt x="7644" y="24777"/>
                      <a:pt x="7632" y="24813"/>
                    </a:cubicBezTo>
                    <a:cubicBezTo>
                      <a:pt x="7977" y="25087"/>
                      <a:pt x="8430" y="25242"/>
                      <a:pt x="8704" y="25611"/>
                    </a:cubicBezTo>
                    <a:cubicBezTo>
                      <a:pt x="8323" y="25444"/>
                      <a:pt x="7977" y="25206"/>
                      <a:pt x="7608" y="25016"/>
                    </a:cubicBezTo>
                    <a:cubicBezTo>
                      <a:pt x="7430" y="24932"/>
                      <a:pt x="7204" y="24932"/>
                      <a:pt x="7013" y="24897"/>
                    </a:cubicBezTo>
                    <a:lnTo>
                      <a:pt x="6965" y="25027"/>
                    </a:lnTo>
                    <a:cubicBezTo>
                      <a:pt x="8454" y="25909"/>
                      <a:pt x="9954" y="26790"/>
                      <a:pt x="11442" y="27671"/>
                    </a:cubicBezTo>
                    <a:lnTo>
                      <a:pt x="11406" y="27754"/>
                    </a:lnTo>
                    <a:cubicBezTo>
                      <a:pt x="11299" y="27706"/>
                      <a:pt x="11180" y="27671"/>
                      <a:pt x="11085" y="27611"/>
                    </a:cubicBezTo>
                    <a:cubicBezTo>
                      <a:pt x="9728" y="26801"/>
                      <a:pt x="8358" y="26004"/>
                      <a:pt x="7013" y="25206"/>
                    </a:cubicBezTo>
                    <a:cubicBezTo>
                      <a:pt x="6882" y="25135"/>
                      <a:pt x="6715" y="25123"/>
                      <a:pt x="6561" y="25075"/>
                    </a:cubicBezTo>
                    <a:cubicBezTo>
                      <a:pt x="6549" y="25123"/>
                      <a:pt x="6537" y="25147"/>
                      <a:pt x="6525" y="25194"/>
                    </a:cubicBezTo>
                    <a:cubicBezTo>
                      <a:pt x="6858" y="25408"/>
                      <a:pt x="7215" y="25623"/>
                      <a:pt x="7561" y="25837"/>
                    </a:cubicBezTo>
                    <a:cubicBezTo>
                      <a:pt x="7549" y="25861"/>
                      <a:pt x="7513" y="25897"/>
                      <a:pt x="7501" y="25932"/>
                    </a:cubicBezTo>
                    <a:cubicBezTo>
                      <a:pt x="7239" y="25778"/>
                      <a:pt x="6965" y="25635"/>
                      <a:pt x="6703" y="25468"/>
                    </a:cubicBezTo>
                    <a:cubicBezTo>
                      <a:pt x="6430" y="25301"/>
                      <a:pt x="6180" y="25111"/>
                      <a:pt x="5822" y="25373"/>
                    </a:cubicBezTo>
                    <a:cubicBezTo>
                      <a:pt x="7037" y="26135"/>
                      <a:pt x="8251" y="26897"/>
                      <a:pt x="9466" y="27635"/>
                    </a:cubicBezTo>
                    <a:cubicBezTo>
                      <a:pt x="9454" y="27671"/>
                      <a:pt x="9442" y="27683"/>
                      <a:pt x="9418" y="27706"/>
                    </a:cubicBezTo>
                    <a:cubicBezTo>
                      <a:pt x="9335" y="27671"/>
                      <a:pt x="9240" y="27635"/>
                      <a:pt x="9168" y="27587"/>
                    </a:cubicBezTo>
                    <a:cubicBezTo>
                      <a:pt x="8085" y="26921"/>
                      <a:pt x="7001" y="26254"/>
                      <a:pt x="5930" y="25551"/>
                    </a:cubicBezTo>
                    <a:cubicBezTo>
                      <a:pt x="5703" y="25408"/>
                      <a:pt x="5489" y="25349"/>
                      <a:pt x="5239" y="25492"/>
                    </a:cubicBezTo>
                    <a:cubicBezTo>
                      <a:pt x="5834" y="25861"/>
                      <a:pt x="6418" y="26218"/>
                      <a:pt x="7001" y="26599"/>
                    </a:cubicBezTo>
                    <a:cubicBezTo>
                      <a:pt x="6977" y="26623"/>
                      <a:pt x="6954" y="26659"/>
                      <a:pt x="6942" y="26682"/>
                    </a:cubicBezTo>
                    <a:cubicBezTo>
                      <a:pt x="6406" y="26361"/>
                      <a:pt x="5870" y="26063"/>
                      <a:pt x="5346" y="25718"/>
                    </a:cubicBezTo>
                    <a:cubicBezTo>
                      <a:pt x="5037" y="25492"/>
                      <a:pt x="4763" y="25563"/>
                      <a:pt x="4441" y="25682"/>
                    </a:cubicBezTo>
                    <a:cubicBezTo>
                      <a:pt x="4501" y="25766"/>
                      <a:pt x="4525" y="25801"/>
                      <a:pt x="4572" y="25849"/>
                    </a:cubicBezTo>
                    <a:cubicBezTo>
                      <a:pt x="4537" y="25849"/>
                      <a:pt x="4525" y="25873"/>
                      <a:pt x="4525" y="25873"/>
                    </a:cubicBezTo>
                    <a:close/>
                    <a:moveTo>
                      <a:pt x="40815" y="54876"/>
                    </a:moveTo>
                    <a:lnTo>
                      <a:pt x="40815" y="54876"/>
                    </a:lnTo>
                    <a:cubicBezTo>
                      <a:pt x="40720" y="54829"/>
                      <a:pt x="40636" y="54781"/>
                      <a:pt x="40470" y="54698"/>
                    </a:cubicBezTo>
                    <a:cubicBezTo>
                      <a:pt x="39839" y="55793"/>
                      <a:pt x="39219" y="56853"/>
                      <a:pt x="38612" y="57924"/>
                    </a:cubicBezTo>
                    <a:cubicBezTo>
                      <a:pt x="38577" y="57912"/>
                      <a:pt x="38529" y="57877"/>
                      <a:pt x="38505" y="57865"/>
                    </a:cubicBezTo>
                    <a:cubicBezTo>
                      <a:pt x="39112" y="56805"/>
                      <a:pt x="39720" y="55734"/>
                      <a:pt x="40339" y="54686"/>
                    </a:cubicBezTo>
                    <a:cubicBezTo>
                      <a:pt x="40243" y="54745"/>
                      <a:pt x="40172" y="54817"/>
                      <a:pt x="40112" y="54900"/>
                    </a:cubicBezTo>
                    <a:cubicBezTo>
                      <a:pt x="39624" y="55698"/>
                      <a:pt x="39124" y="56484"/>
                      <a:pt x="38636" y="57258"/>
                    </a:cubicBezTo>
                    <a:cubicBezTo>
                      <a:pt x="38517" y="57448"/>
                      <a:pt x="38291" y="57579"/>
                      <a:pt x="38231" y="57781"/>
                    </a:cubicBezTo>
                    <a:cubicBezTo>
                      <a:pt x="37576" y="59627"/>
                      <a:pt x="37029" y="61496"/>
                      <a:pt x="37529" y="63496"/>
                    </a:cubicBezTo>
                    <a:lnTo>
                      <a:pt x="37529" y="62008"/>
                    </a:lnTo>
                    <a:lnTo>
                      <a:pt x="37636" y="62008"/>
                    </a:lnTo>
                    <a:lnTo>
                      <a:pt x="37636" y="63699"/>
                    </a:lnTo>
                    <a:lnTo>
                      <a:pt x="37767" y="63699"/>
                    </a:lnTo>
                    <a:lnTo>
                      <a:pt x="37767" y="62258"/>
                    </a:lnTo>
                    <a:cubicBezTo>
                      <a:pt x="37874" y="62770"/>
                      <a:pt x="37791" y="63294"/>
                      <a:pt x="37910" y="63806"/>
                    </a:cubicBezTo>
                    <a:lnTo>
                      <a:pt x="38041" y="63806"/>
                    </a:lnTo>
                    <a:lnTo>
                      <a:pt x="38041" y="62258"/>
                    </a:lnTo>
                    <a:lnTo>
                      <a:pt x="38112" y="62258"/>
                    </a:lnTo>
                    <a:cubicBezTo>
                      <a:pt x="38148" y="62806"/>
                      <a:pt x="38172" y="63377"/>
                      <a:pt x="38207" y="63925"/>
                    </a:cubicBezTo>
                    <a:cubicBezTo>
                      <a:pt x="38243" y="63925"/>
                      <a:pt x="38279" y="63925"/>
                      <a:pt x="38326" y="63913"/>
                    </a:cubicBezTo>
                    <a:cubicBezTo>
                      <a:pt x="38291" y="63377"/>
                      <a:pt x="38267" y="62818"/>
                      <a:pt x="38231" y="62282"/>
                    </a:cubicBezTo>
                    <a:lnTo>
                      <a:pt x="38338" y="62282"/>
                    </a:lnTo>
                    <a:cubicBezTo>
                      <a:pt x="38398" y="62854"/>
                      <a:pt x="38446" y="63413"/>
                      <a:pt x="38505" y="63985"/>
                    </a:cubicBezTo>
                    <a:lnTo>
                      <a:pt x="38588" y="63985"/>
                    </a:lnTo>
                    <a:lnTo>
                      <a:pt x="38588" y="62377"/>
                    </a:lnTo>
                    <a:cubicBezTo>
                      <a:pt x="38648" y="62865"/>
                      <a:pt x="38684" y="63377"/>
                      <a:pt x="38707" y="63866"/>
                    </a:cubicBezTo>
                    <a:cubicBezTo>
                      <a:pt x="38707" y="63973"/>
                      <a:pt x="38779" y="64068"/>
                      <a:pt x="38827" y="64175"/>
                    </a:cubicBezTo>
                    <a:cubicBezTo>
                      <a:pt x="38862" y="64163"/>
                      <a:pt x="38898" y="64163"/>
                      <a:pt x="38934" y="64151"/>
                    </a:cubicBezTo>
                    <a:cubicBezTo>
                      <a:pt x="38898" y="63520"/>
                      <a:pt x="38874" y="62901"/>
                      <a:pt x="38838" y="62258"/>
                    </a:cubicBezTo>
                    <a:lnTo>
                      <a:pt x="38898" y="62258"/>
                    </a:lnTo>
                    <a:cubicBezTo>
                      <a:pt x="38958" y="62925"/>
                      <a:pt x="39005" y="63580"/>
                      <a:pt x="39065" y="64247"/>
                    </a:cubicBezTo>
                    <a:cubicBezTo>
                      <a:pt x="39100" y="64247"/>
                      <a:pt x="39136" y="64235"/>
                      <a:pt x="39172" y="64235"/>
                    </a:cubicBezTo>
                    <a:lnTo>
                      <a:pt x="39172" y="62318"/>
                    </a:lnTo>
                    <a:cubicBezTo>
                      <a:pt x="39243" y="62889"/>
                      <a:pt x="39255" y="63473"/>
                      <a:pt x="39303" y="64044"/>
                    </a:cubicBezTo>
                    <a:cubicBezTo>
                      <a:pt x="39315" y="64163"/>
                      <a:pt x="39410" y="64270"/>
                      <a:pt x="39469" y="64378"/>
                    </a:cubicBezTo>
                    <a:lnTo>
                      <a:pt x="39553" y="64342"/>
                    </a:lnTo>
                    <a:cubicBezTo>
                      <a:pt x="39481" y="63556"/>
                      <a:pt x="39410" y="62746"/>
                      <a:pt x="39339" y="61961"/>
                    </a:cubicBezTo>
                    <a:cubicBezTo>
                      <a:pt x="39362" y="61961"/>
                      <a:pt x="39398" y="61961"/>
                      <a:pt x="39422" y="61937"/>
                    </a:cubicBezTo>
                    <a:cubicBezTo>
                      <a:pt x="39446" y="62056"/>
                      <a:pt x="39458" y="62199"/>
                      <a:pt x="39469" y="62318"/>
                    </a:cubicBezTo>
                    <a:cubicBezTo>
                      <a:pt x="39541" y="62949"/>
                      <a:pt x="39600" y="63580"/>
                      <a:pt x="39696" y="64223"/>
                    </a:cubicBezTo>
                    <a:cubicBezTo>
                      <a:pt x="39708" y="64318"/>
                      <a:pt x="39767" y="64413"/>
                      <a:pt x="39815" y="64520"/>
                    </a:cubicBezTo>
                    <a:cubicBezTo>
                      <a:pt x="39839" y="64497"/>
                      <a:pt x="39874" y="64497"/>
                      <a:pt x="39886" y="64485"/>
                    </a:cubicBezTo>
                    <a:cubicBezTo>
                      <a:pt x="39815" y="63639"/>
                      <a:pt x="39731" y="62794"/>
                      <a:pt x="39660" y="61961"/>
                    </a:cubicBezTo>
                    <a:cubicBezTo>
                      <a:pt x="39696" y="61961"/>
                      <a:pt x="39731" y="61961"/>
                      <a:pt x="39767" y="61937"/>
                    </a:cubicBezTo>
                    <a:cubicBezTo>
                      <a:pt x="39779" y="62092"/>
                      <a:pt x="39803" y="62223"/>
                      <a:pt x="39815" y="62377"/>
                    </a:cubicBezTo>
                    <a:cubicBezTo>
                      <a:pt x="39874" y="63008"/>
                      <a:pt x="39934" y="63639"/>
                      <a:pt x="39993" y="64282"/>
                    </a:cubicBezTo>
                    <a:cubicBezTo>
                      <a:pt x="40017" y="64556"/>
                      <a:pt x="40029" y="64556"/>
                      <a:pt x="40303" y="64604"/>
                    </a:cubicBezTo>
                    <a:cubicBezTo>
                      <a:pt x="40184" y="63782"/>
                      <a:pt x="40053" y="62973"/>
                      <a:pt x="39934" y="62151"/>
                    </a:cubicBezTo>
                    <a:cubicBezTo>
                      <a:pt x="39958" y="62151"/>
                      <a:pt x="39970" y="62139"/>
                      <a:pt x="40005" y="62139"/>
                    </a:cubicBezTo>
                    <a:cubicBezTo>
                      <a:pt x="40148" y="62996"/>
                      <a:pt x="40303" y="63866"/>
                      <a:pt x="40470" y="64723"/>
                    </a:cubicBezTo>
                    <a:cubicBezTo>
                      <a:pt x="40505" y="64723"/>
                      <a:pt x="40541" y="64711"/>
                      <a:pt x="40589" y="64711"/>
                    </a:cubicBezTo>
                    <a:lnTo>
                      <a:pt x="40362" y="62258"/>
                    </a:lnTo>
                    <a:cubicBezTo>
                      <a:pt x="40410" y="62258"/>
                      <a:pt x="40446" y="62234"/>
                      <a:pt x="40493" y="62234"/>
                    </a:cubicBezTo>
                    <a:cubicBezTo>
                      <a:pt x="40505" y="62330"/>
                      <a:pt x="40529" y="62401"/>
                      <a:pt x="40541" y="62496"/>
                    </a:cubicBezTo>
                    <a:cubicBezTo>
                      <a:pt x="40612" y="63175"/>
                      <a:pt x="40684" y="63877"/>
                      <a:pt x="40779" y="64556"/>
                    </a:cubicBezTo>
                    <a:cubicBezTo>
                      <a:pt x="40791" y="64663"/>
                      <a:pt x="40886" y="64770"/>
                      <a:pt x="40946" y="64878"/>
                    </a:cubicBezTo>
                    <a:lnTo>
                      <a:pt x="41029" y="64830"/>
                    </a:lnTo>
                    <a:cubicBezTo>
                      <a:pt x="40886" y="63961"/>
                      <a:pt x="40720" y="63115"/>
                      <a:pt x="40565" y="62258"/>
                    </a:cubicBezTo>
                    <a:cubicBezTo>
                      <a:pt x="40601" y="62258"/>
                      <a:pt x="40648" y="62234"/>
                      <a:pt x="40672" y="62234"/>
                    </a:cubicBezTo>
                    <a:cubicBezTo>
                      <a:pt x="40910" y="63151"/>
                      <a:pt x="40958" y="64116"/>
                      <a:pt x="41303" y="65009"/>
                    </a:cubicBezTo>
                    <a:cubicBezTo>
                      <a:pt x="41327" y="64997"/>
                      <a:pt x="41363" y="64997"/>
                      <a:pt x="41386" y="64997"/>
                    </a:cubicBezTo>
                    <a:cubicBezTo>
                      <a:pt x="41244" y="64235"/>
                      <a:pt x="41089" y="63461"/>
                      <a:pt x="40946" y="62699"/>
                    </a:cubicBezTo>
                    <a:cubicBezTo>
                      <a:pt x="41172" y="63413"/>
                      <a:pt x="41327" y="64128"/>
                      <a:pt x="41505" y="64842"/>
                    </a:cubicBezTo>
                    <a:cubicBezTo>
                      <a:pt x="41541" y="64973"/>
                      <a:pt x="41672" y="65080"/>
                      <a:pt x="41767" y="65187"/>
                    </a:cubicBezTo>
                    <a:cubicBezTo>
                      <a:pt x="41791" y="65151"/>
                      <a:pt x="41827" y="65140"/>
                      <a:pt x="41863" y="65116"/>
                    </a:cubicBezTo>
                    <a:cubicBezTo>
                      <a:pt x="41803" y="64794"/>
                      <a:pt x="41732" y="64485"/>
                      <a:pt x="41684" y="64163"/>
                    </a:cubicBezTo>
                    <a:cubicBezTo>
                      <a:pt x="41625" y="63830"/>
                      <a:pt x="41589" y="63520"/>
                      <a:pt x="41553" y="63187"/>
                    </a:cubicBezTo>
                    <a:cubicBezTo>
                      <a:pt x="41541" y="62889"/>
                      <a:pt x="41553" y="62580"/>
                      <a:pt x="41553" y="62270"/>
                    </a:cubicBezTo>
                    <a:cubicBezTo>
                      <a:pt x="41660" y="62568"/>
                      <a:pt x="41672" y="62877"/>
                      <a:pt x="41708" y="63187"/>
                    </a:cubicBezTo>
                    <a:cubicBezTo>
                      <a:pt x="41732" y="63508"/>
                      <a:pt x="41791" y="63806"/>
                      <a:pt x="41839" y="64116"/>
                    </a:cubicBezTo>
                    <a:cubicBezTo>
                      <a:pt x="41351" y="61080"/>
                      <a:pt x="42625" y="58532"/>
                      <a:pt x="44030" y="56007"/>
                    </a:cubicBezTo>
                    <a:cubicBezTo>
                      <a:pt x="43911" y="56138"/>
                      <a:pt x="43791" y="56281"/>
                      <a:pt x="43672" y="56424"/>
                    </a:cubicBezTo>
                    <a:cubicBezTo>
                      <a:pt x="43649" y="56400"/>
                      <a:pt x="43637" y="56400"/>
                      <a:pt x="43625" y="56388"/>
                    </a:cubicBezTo>
                    <a:cubicBezTo>
                      <a:pt x="43708" y="56257"/>
                      <a:pt x="43791" y="56103"/>
                      <a:pt x="43875" y="55972"/>
                    </a:cubicBezTo>
                    <a:lnTo>
                      <a:pt x="43815" y="55912"/>
                    </a:lnTo>
                    <a:cubicBezTo>
                      <a:pt x="43744" y="55984"/>
                      <a:pt x="43637" y="56043"/>
                      <a:pt x="43577" y="56138"/>
                    </a:cubicBezTo>
                    <a:cubicBezTo>
                      <a:pt x="42970" y="57234"/>
                      <a:pt x="42363" y="58341"/>
                      <a:pt x="41744" y="59460"/>
                    </a:cubicBezTo>
                    <a:cubicBezTo>
                      <a:pt x="41684" y="59556"/>
                      <a:pt x="41648" y="59651"/>
                      <a:pt x="41589" y="59758"/>
                    </a:cubicBezTo>
                    <a:cubicBezTo>
                      <a:pt x="41541" y="59722"/>
                      <a:pt x="41505" y="59710"/>
                      <a:pt x="41470" y="59675"/>
                    </a:cubicBezTo>
                    <a:lnTo>
                      <a:pt x="43077" y="56508"/>
                    </a:lnTo>
                    <a:cubicBezTo>
                      <a:pt x="43041" y="56496"/>
                      <a:pt x="43029" y="56484"/>
                      <a:pt x="42994" y="56460"/>
                    </a:cubicBezTo>
                    <a:cubicBezTo>
                      <a:pt x="42458" y="57400"/>
                      <a:pt x="41922" y="58329"/>
                      <a:pt x="41386" y="59258"/>
                    </a:cubicBezTo>
                    <a:cubicBezTo>
                      <a:pt x="41363" y="59246"/>
                      <a:pt x="41327" y="59234"/>
                      <a:pt x="41315" y="59222"/>
                    </a:cubicBezTo>
                    <a:cubicBezTo>
                      <a:pt x="41386" y="59044"/>
                      <a:pt x="41565" y="58805"/>
                      <a:pt x="41505" y="58698"/>
                    </a:cubicBezTo>
                    <a:cubicBezTo>
                      <a:pt x="41374" y="58472"/>
                      <a:pt x="41494" y="58341"/>
                      <a:pt x="41565" y="58186"/>
                    </a:cubicBezTo>
                    <a:cubicBezTo>
                      <a:pt x="41982" y="57389"/>
                      <a:pt x="42434" y="56603"/>
                      <a:pt x="42863" y="55805"/>
                    </a:cubicBezTo>
                    <a:cubicBezTo>
                      <a:pt x="42898" y="55746"/>
                      <a:pt x="42910" y="55674"/>
                      <a:pt x="42922" y="55615"/>
                    </a:cubicBezTo>
                    <a:lnTo>
                      <a:pt x="42839" y="55567"/>
                    </a:lnTo>
                    <a:cubicBezTo>
                      <a:pt x="42732" y="55710"/>
                      <a:pt x="42625" y="55853"/>
                      <a:pt x="42517" y="55984"/>
                    </a:cubicBezTo>
                    <a:cubicBezTo>
                      <a:pt x="42506" y="55972"/>
                      <a:pt x="42494" y="55972"/>
                      <a:pt x="42482" y="55960"/>
                    </a:cubicBezTo>
                    <a:cubicBezTo>
                      <a:pt x="42541" y="55829"/>
                      <a:pt x="42613" y="55674"/>
                      <a:pt x="42672" y="55543"/>
                    </a:cubicBezTo>
                    <a:cubicBezTo>
                      <a:pt x="42637" y="55531"/>
                      <a:pt x="42613" y="55495"/>
                      <a:pt x="42565" y="55484"/>
                    </a:cubicBezTo>
                    <a:cubicBezTo>
                      <a:pt x="42196" y="55912"/>
                      <a:pt x="42017" y="56496"/>
                      <a:pt x="41708" y="56972"/>
                    </a:cubicBezTo>
                    <a:cubicBezTo>
                      <a:pt x="41672" y="56960"/>
                      <a:pt x="41625" y="56924"/>
                      <a:pt x="41601" y="56912"/>
                    </a:cubicBezTo>
                    <a:cubicBezTo>
                      <a:pt x="41851" y="56424"/>
                      <a:pt x="42101" y="55912"/>
                      <a:pt x="42363" y="55424"/>
                    </a:cubicBezTo>
                    <a:cubicBezTo>
                      <a:pt x="42327" y="55412"/>
                      <a:pt x="42279" y="55388"/>
                      <a:pt x="42256" y="55376"/>
                    </a:cubicBezTo>
                    <a:cubicBezTo>
                      <a:pt x="41494" y="56305"/>
                      <a:pt x="41172" y="57460"/>
                      <a:pt x="40648" y="58520"/>
                    </a:cubicBezTo>
                    <a:cubicBezTo>
                      <a:pt x="40601" y="58508"/>
                      <a:pt x="40553" y="58472"/>
                      <a:pt x="40517" y="58460"/>
                    </a:cubicBezTo>
                    <a:cubicBezTo>
                      <a:pt x="41017" y="57424"/>
                      <a:pt x="41505" y="56365"/>
                      <a:pt x="42065" y="55234"/>
                    </a:cubicBezTo>
                    <a:cubicBezTo>
                      <a:pt x="41946" y="55341"/>
                      <a:pt x="41839" y="55400"/>
                      <a:pt x="41791" y="55484"/>
                    </a:cubicBezTo>
                    <a:cubicBezTo>
                      <a:pt x="41386" y="56246"/>
                      <a:pt x="40993" y="57008"/>
                      <a:pt x="40601" y="57758"/>
                    </a:cubicBezTo>
                    <a:cubicBezTo>
                      <a:pt x="40553" y="57853"/>
                      <a:pt x="40493" y="57948"/>
                      <a:pt x="40434" y="58043"/>
                    </a:cubicBezTo>
                    <a:cubicBezTo>
                      <a:pt x="40410" y="58032"/>
                      <a:pt x="40362" y="57996"/>
                      <a:pt x="40339" y="57984"/>
                    </a:cubicBezTo>
                    <a:cubicBezTo>
                      <a:pt x="40815" y="57055"/>
                      <a:pt x="41291" y="56138"/>
                      <a:pt x="41767" y="55198"/>
                    </a:cubicBezTo>
                    <a:cubicBezTo>
                      <a:pt x="41732" y="55186"/>
                      <a:pt x="41720" y="55174"/>
                      <a:pt x="41684" y="55162"/>
                    </a:cubicBezTo>
                    <a:cubicBezTo>
                      <a:pt x="41077" y="55900"/>
                      <a:pt x="40755" y="56829"/>
                      <a:pt x="40255" y="57639"/>
                    </a:cubicBezTo>
                    <a:cubicBezTo>
                      <a:pt x="40231" y="57627"/>
                      <a:pt x="40184" y="57603"/>
                      <a:pt x="40160" y="57579"/>
                    </a:cubicBezTo>
                    <a:cubicBezTo>
                      <a:pt x="40601" y="56746"/>
                      <a:pt x="41053" y="55936"/>
                      <a:pt x="41482" y="55114"/>
                    </a:cubicBezTo>
                    <a:cubicBezTo>
                      <a:pt x="41446" y="55103"/>
                      <a:pt x="41410" y="55067"/>
                      <a:pt x="41374" y="55055"/>
                    </a:cubicBezTo>
                    <a:cubicBezTo>
                      <a:pt x="40791" y="56067"/>
                      <a:pt x="40220" y="57067"/>
                      <a:pt x="39648" y="58079"/>
                    </a:cubicBezTo>
                    <a:cubicBezTo>
                      <a:pt x="39612" y="58055"/>
                      <a:pt x="39577" y="58032"/>
                      <a:pt x="39541" y="58020"/>
                    </a:cubicBezTo>
                    <a:cubicBezTo>
                      <a:pt x="40112" y="57019"/>
                      <a:pt x="40672" y="56007"/>
                      <a:pt x="41244" y="55007"/>
                    </a:cubicBezTo>
                    <a:cubicBezTo>
                      <a:pt x="40374" y="55912"/>
                      <a:pt x="39839" y="57031"/>
                      <a:pt x="39172" y="58055"/>
                    </a:cubicBezTo>
                    <a:cubicBezTo>
                      <a:pt x="39172" y="57936"/>
                      <a:pt x="39208" y="57853"/>
                      <a:pt x="39255" y="57758"/>
                    </a:cubicBezTo>
                    <a:cubicBezTo>
                      <a:pt x="39815" y="56865"/>
                      <a:pt x="40362" y="55996"/>
                      <a:pt x="40910" y="55103"/>
                    </a:cubicBezTo>
                    <a:cubicBezTo>
                      <a:pt x="40993" y="54995"/>
                      <a:pt x="41077" y="54888"/>
                      <a:pt x="40815" y="54876"/>
                    </a:cubicBezTo>
                    <a:close/>
                    <a:moveTo>
                      <a:pt x="5894" y="44923"/>
                    </a:moveTo>
                    <a:lnTo>
                      <a:pt x="5894" y="44923"/>
                    </a:lnTo>
                    <a:cubicBezTo>
                      <a:pt x="5691" y="44863"/>
                      <a:pt x="5477" y="44804"/>
                      <a:pt x="5239" y="44708"/>
                    </a:cubicBezTo>
                    <a:cubicBezTo>
                      <a:pt x="5037" y="45542"/>
                      <a:pt x="4858" y="46328"/>
                      <a:pt x="4656" y="47125"/>
                    </a:cubicBezTo>
                    <a:cubicBezTo>
                      <a:pt x="4632" y="47102"/>
                      <a:pt x="4596" y="47102"/>
                      <a:pt x="4572" y="47102"/>
                    </a:cubicBezTo>
                    <a:cubicBezTo>
                      <a:pt x="4763" y="46304"/>
                      <a:pt x="4953" y="45494"/>
                      <a:pt x="5132" y="44756"/>
                    </a:cubicBezTo>
                    <a:cubicBezTo>
                      <a:pt x="4953" y="44661"/>
                      <a:pt x="4834" y="44589"/>
                      <a:pt x="4632" y="44482"/>
                    </a:cubicBezTo>
                    <a:cubicBezTo>
                      <a:pt x="4394" y="45709"/>
                      <a:pt x="4167" y="46852"/>
                      <a:pt x="3929" y="48018"/>
                    </a:cubicBezTo>
                    <a:cubicBezTo>
                      <a:pt x="3906" y="47852"/>
                      <a:pt x="3906" y="47697"/>
                      <a:pt x="3929" y="47566"/>
                    </a:cubicBezTo>
                    <a:cubicBezTo>
                      <a:pt x="4120" y="46625"/>
                      <a:pt x="4334" y="45673"/>
                      <a:pt x="4513" y="44744"/>
                    </a:cubicBezTo>
                    <a:cubicBezTo>
                      <a:pt x="4525" y="44637"/>
                      <a:pt x="4477" y="44530"/>
                      <a:pt x="4453" y="44423"/>
                    </a:cubicBezTo>
                    <a:cubicBezTo>
                      <a:pt x="4406" y="44423"/>
                      <a:pt x="4358" y="44447"/>
                      <a:pt x="4334" y="44447"/>
                    </a:cubicBezTo>
                    <a:cubicBezTo>
                      <a:pt x="4144" y="45220"/>
                      <a:pt x="3941" y="46006"/>
                      <a:pt x="3751" y="46780"/>
                    </a:cubicBezTo>
                    <a:cubicBezTo>
                      <a:pt x="3727" y="46768"/>
                      <a:pt x="3691" y="46768"/>
                      <a:pt x="3644" y="46744"/>
                    </a:cubicBezTo>
                    <a:cubicBezTo>
                      <a:pt x="3846" y="45959"/>
                      <a:pt x="4036" y="45185"/>
                      <a:pt x="4215" y="44399"/>
                    </a:cubicBezTo>
                    <a:cubicBezTo>
                      <a:pt x="4084" y="44351"/>
                      <a:pt x="3941" y="44292"/>
                      <a:pt x="3786" y="44244"/>
                    </a:cubicBezTo>
                    <a:cubicBezTo>
                      <a:pt x="3667" y="44756"/>
                      <a:pt x="3560" y="45220"/>
                      <a:pt x="3453" y="45697"/>
                    </a:cubicBezTo>
                    <a:cubicBezTo>
                      <a:pt x="3465" y="45256"/>
                      <a:pt x="3572" y="44839"/>
                      <a:pt x="3644" y="44423"/>
                    </a:cubicBezTo>
                    <a:cubicBezTo>
                      <a:pt x="3667" y="44339"/>
                      <a:pt x="3620" y="44244"/>
                      <a:pt x="3608" y="44161"/>
                    </a:cubicBezTo>
                    <a:cubicBezTo>
                      <a:pt x="3548" y="44220"/>
                      <a:pt x="3441" y="44268"/>
                      <a:pt x="3429" y="44339"/>
                    </a:cubicBezTo>
                    <a:cubicBezTo>
                      <a:pt x="3322" y="44685"/>
                      <a:pt x="3227" y="45018"/>
                      <a:pt x="3144" y="45375"/>
                    </a:cubicBezTo>
                    <a:cubicBezTo>
                      <a:pt x="2989" y="46018"/>
                      <a:pt x="2858" y="46649"/>
                      <a:pt x="2715" y="47280"/>
                    </a:cubicBezTo>
                    <a:cubicBezTo>
                      <a:pt x="2667" y="47221"/>
                      <a:pt x="2655" y="47185"/>
                      <a:pt x="2667" y="47149"/>
                    </a:cubicBezTo>
                    <a:cubicBezTo>
                      <a:pt x="2893" y="46209"/>
                      <a:pt x="3096" y="45280"/>
                      <a:pt x="3334" y="44339"/>
                    </a:cubicBezTo>
                    <a:cubicBezTo>
                      <a:pt x="3382" y="44125"/>
                      <a:pt x="3382" y="43994"/>
                      <a:pt x="3084" y="44030"/>
                    </a:cubicBezTo>
                    <a:cubicBezTo>
                      <a:pt x="2834" y="45054"/>
                      <a:pt x="2572" y="46090"/>
                      <a:pt x="2322" y="47137"/>
                    </a:cubicBezTo>
                    <a:cubicBezTo>
                      <a:pt x="2298" y="47137"/>
                      <a:pt x="2262" y="47125"/>
                      <a:pt x="2239" y="47125"/>
                    </a:cubicBezTo>
                    <a:cubicBezTo>
                      <a:pt x="2251" y="47018"/>
                      <a:pt x="2251" y="46911"/>
                      <a:pt x="2262" y="46828"/>
                    </a:cubicBezTo>
                    <a:cubicBezTo>
                      <a:pt x="2477" y="45959"/>
                      <a:pt x="2679" y="45078"/>
                      <a:pt x="2905" y="44220"/>
                    </a:cubicBezTo>
                    <a:cubicBezTo>
                      <a:pt x="2965" y="43994"/>
                      <a:pt x="2977" y="43863"/>
                      <a:pt x="2620" y="43863"/>
                    </a:cubicBezTo>
                    <a:cubicBezTo>
                      <a:pt x="2370" y="45113"/>
                      <a:pt x="2096" y="46363"/>
                      <a:pt x="1834" y="47614"/>
                    </a:cubicBezTo>
                    <a:cubicBezTo>
                      <a:pt x="1786" y="47602"/>
                      <a:pt x="1762" y="47602"/>
                      <a:pt x="1715" y="47578"/>
                    </a:cubicBezTo>
                    <a:cubicBezTo>
                      <a:pt x="1977" y="46304"/>
                      <a:pt x="2239" y="45018"/>
                      <a:pt x="2501" y="43756"/>
                    </a:cubicBezTo>
                    <a:cubicBezTo>
                      <a:pt x="2441" y="43744"/>
                      <a:pt x="2393" y="43744"/>
                      <a:pt x="2334" y="43732"/>
                    </a:cubicBezTo>
                    <a:cubicBezTo>
                      <a:pt x="2084" y="44994"/>
                      <a:pt x="1846" y="46268"/>
                      <a:pt x="1596" y="47542"/>
                    </a:cubicBezTo>
                    <a:cubicBezTo>
                      <a:pt x="1536" y="47483"/>
                      <a:pt x="1536" y="47423"/>
                      <a:pt x="1548" y="47364"/>
                    </a:cubicBezTo>
                    <a:cubicBezTo>
                      <a:pt x="1774" y="46209"/>
                      <a:pt x="2001" y="45078"/>
                      <a:pt x="2215" y="43935"/>
                    </a:cubicBezTo>
                    <a:cubicBezTo>
                      <a:pt x="2239" y="43827"/>
                      <a:pt x="2215" y="43732"/>
                      <a:pt x="2215" y="43637"/>
                    </a:cubicBezTo>
                    <a:lnTo>
                      <a:pt x="2084" y="43637"/>
                    </a:lnTo>
                    <a:cubicBezTo>
                      <a:pt x="1846" y="44935"/>
                      <a:pt x="1608" y="46232"/>
                      <a:pt x="1381" y="47518"/>
                    </a:cubicBezTo>
                    <a:cubicBezTo>
                      <a:pt x="1358" y="47518"/>
                      <a:pt x="1322" y="47506"/>
                      <a:pt x="1298" y="47506"/>
                    </a:cubicBezTo>
                    <a:cubicBezTo>
                      <a:pt x="1310" y="47340"/>
                      <a:pt x="1322" y="47161"/>
                      <a:pt x="1358" y="47006"/>
                    </a:cubicBezTo>
                    <a:cubicBezTo>
                      <a:pt x="1548" y="45947"/>
                      <a:pt x="1762" y="44875"/>
                      <a:pt x="1941" y="43815"/>
                    </a:cubicBezTo>
                    <a:cubicBezTo>
                      <a:pt x="1953" y="43732"/>
                      <a:pt x="1893" y="43613"/>
                      <a:pt x="1881" y="43506"/>
                    </a:cubicBezTo>
                    <a:cubicBezTo>
                      <a:pt x="1822" y="43506"/>
                      <a:pt x="1762" y="43518"/>
                      <a:pt x="1703" y="43518"/>
                    </a:cubicBezTo>
                    <a:cubicBezTo>
                      <a:pt x="1489" y="44875"/>
                      <a:pt x="1262" y="46232"/>
                      <a:pt x="1060" y="47578"/>
                    </a:cubicBezTo>
                    <a:cubicBezTo>
                      <a:pt x="1072" y="46185"/>
                      <a:pt x="1358" y="44816"/>
                      <a:pt x="1667" y="43434"/>
                    </a:cubicBezTo>
                    <a:cubicBezTo>
                      <a:pt x="1560" y="43387"/>
                      <a:pt x="1477" y="43339"/>
                      <a:pt x="1310" y="43280"/>
                    </a:cubicBezTo>
                    <a:cubicBezTo>
                      <a:pt x="1191" y="44661"/>
                      <a:pt x="1072" y="46006"/>
                      <a:pt x="953" y="47328"/>
                    </a:cubicBezTo>
                    <a:lnTo>
                      <a:pt x="846" y="47328"/>
                    </a:lnTo>
                    <a:lnTo>
                      <a:pt x="893" y="46209"/>
                    </a:lnTo>
                    <a:cubicBezTo>
                      <a:pt x="810" y="46566"/>
                      <a:pt x="750" y="46947"/>
                      <a:pt x="715" y="47316"/>
                    </a:cubicBezTo>
                    <a:cubicBezTo>
                      <a:pt x="691" y="47673"/>
                      <a:pt x="691" y="48030"/>
                      <a:pt x="667" y="48399"/>
                    </a:cubicBezTo>
                    <a:cubicBezTo>
                      <a:pt x="655" y="48757"/>
                      <a:pt x="643" y="49114"/>
                      <a:pt x="607" y="49471"/>
                    </a:cubicBezTo>
                    <a:lnTo>
                      <a:pt x="655" y="49471"/>
                    </a:lnTo>
                    <a:cubicBezTo>
                      <a:pt x="691" y="49388"/>
                      <a:pt x="715" y="49280"/>
                      <a:pt x="762" y="49173"/>
                    </a:cubicBezTo>
                    <a:lnTo>
                      <a:pt x="762" y="51852"/>
                    </a:lnTo>
                    <a:lnTo>
                      <a:pt x="774" y="51852"/>
                    </a:lnTo>
                    <a:cubicBezTo>
                      <a:pt x="846" y="50828"/>
                      <a:pt x="929" y="49816"/>
                      <a:pt x="1012" y="48792"/>
                    </a:cubicBezTo>
                    <a:lnTo>
                      <a:pt x="1108" y="48792"/>
                    </a:lnTo>
                    <a:cubicBezTo>
                      <a:pt x="1024" y="49923"/>
                      <a:pt x="965" y="51054"/>
                      <a:pt x="893" y="52162"/>
                    </a:cubicBezTo>
                    <a:cubicBezTo>
                      <a:pt x="941" y="52162"/>
                      <a:pt x="1000" y="52162"/>
                      <a:pt x="1048" y="52186"/>
                    </a:cubicBezTo>
                    <a:cubicBezTo>
                      <a:pt x="1119" y="51150"/>
                      <a:pt x="1191" y="50138"/>
                      <a:pt x="1262" y="49114"/>
                    </a:cubicBezTo>
                    <a:cubicBezTo>
                      <a:pt x="1298" y="49114"/>
                      <a:pt x="1346" y="49114"/>
                      <a:pt x="1369" y="49126"/>
                    </a:cubicBezTo>
                    <a:lnTo>
                      <a:pt x="1369" y="49364"/>
                    </a:lnTo>
                    <a:cubicBezTo>
                      <a:pt x="1310" y="50233"/>
                      <a:pt x="1250" y="51114"/>
                      <a:pt x="1191" y="51971"/>
                    </a:cubicBezTo>
                    <a:cubicBezTo>
                      <a:pt x="1191" y="52090"/>
                      <a:pt x="1239" y="52209"/>
                      <a:pt x="1262" y="52328"/>
                    </a:cubicBezTo>
                    <a:cubicBezTo>
                      <a:pt x="1298" y="52317"/>
                      <a:pt x="1322" y="52317"/>
                      <a:pt x="1358" y="52305"/>
                    </a:cubicBezTo>
                    <a:cubicBezTo>
                      <a:pt x="1429" y="51150"/>
                      <a:pt x="1489" y="50007"/>
                      <a:pt x="1560" y="48864"/>
                    </a:cubicBezTo>
                    <a:lnTo>
                      <a:pt x="1667" y="48864"/>
                    </a:lnTo>
                    <a:cubicBezTo>
                      <a:pt x="1584" y="50042"/>
                      <a:pt x="1465" y="51209"/>
                      <a:pt x="1536" y="52388"/>
                    </a:cubicBezTo>
                    <a:lnTo>
                      <a:pt x="1667" y="52388"/>
                    </a:lnTo>
                    <a:cubicBezTo>
                      <a:pt x="1715" y="51412"/>
                      <a:pt x="1762" y="50423"/>
                      <a:pt x="1822" y="49447"/>
                    </a:cubicBezTo>
                    <a:lnTo>
                      <a:pt x="1917" y="49447"/>
                    </a:lnTo>
                    <a:cubicBezTo>
                      <a:pt x="1917" y="49471"/>
                      <a:pt x="1941" y="49507"/>
                      <a:pt x="1941" y="49542"/>
                    </a:cubicBezTo>
                    <a:lnTo>
                      <a:pt x="1798" y="52221"/>
                    </a:lnTo>
                    <a:cubicBezTo>
                      <a:pt x="1798" y="52328"/>
                      <a:pt x="1858" y="52424"/>
                      <a:pt x="1893" y="52519"/>
                    </a:cubicBezTo>
                    <a:cubicBezTo>
                      <a:pt x="1917" y="52519"/>
                      <a:pt x="1965" y="52507"/>
                      <a:pt x="2001" y="52507"/>
                    </a:cubicBezTo>
                    <a:cubicBezTo>
                      <a:pt x="2024" y="51412"/>
                      <a:pt x="2012" y="50292"/>
                      <a:pt x="2274" y="49221"/>
                    </a:cubicBezTo>
                    <a:cubicBezTo>
                      <a:pt x="2322" y="49280"/>
                      <a:pt x="2310" y="49340"/>
                      <a:pt x="2310" y="49388"/>
                    </a:cubicBezTo>
                    <a:cubicBezTo>
                      <a:pt x="2251" y="50364"/>
                      <a:pt x="2191" y="51352"/>
                      <a:pt x="2143" y="52340"/>
                    </a:cubicBezTo>
                    <a:cubicBezTo>
                      <a:pt x="2143" y="52448"/>
                      <a:pt x="2215" y="52543"/>
                      <a:pt x="2262" y="52638"/>
                    </a:cubicBezTo>
                    <a:cubicBezTo>
                      <a:pt x="2298" y="52626"/>
                      <a:pt x="2322" y="52626"/>
                      <a:pt x="2358" y="52614"/>
                    </a:cubicBezTo>
                    <a:cubicBezTo>
                      <a:pt x="2370" y="51531"/>
                      <a:pt x="2239" y="50423"/>
                      <a:pt x="2512" y="49340"/>
                    </a:cubicBezTo>
                    <a:cubicBezTo>
                      <a:pt x="2560" y="49423"/>
                      <a:pt x="2560" y="49519"/>
                      <a:pt x="2548" y="49602"/>
                    </a:cubicBezTo>
                    <a:lnTo>
                      <a:pt x="2501" y="52424"/>
                    </a:lnTo>
                    <a:cubicBezTo>
                      <a:pt x="2501" y="52578"/>
                      <a:pt x="2489" y="52781"/>
                      <a:pt x="2774" y="52757"/>
                    </a:cubicBezTo>
                    <a:cubicBezTo>
                      <a:pt x="2715" y="51674"/>
                      <a:pt x="2620" y="50590"/>
                      <a:pt x="2893" y="49519"/>
                    </a:cubicBezTo>
                    <a:cubicBezTo>
                      <a:pt x="2917" y="49650"/>
                      <a:pt x="2905" y="49769"/>
                      <a:pt x="2905" y="49888"/>
                    </a:cubicBezTo>
                    <a:lnTo>
                      <a:pt x="2905" y="52602"/>
                    </a:lnTo>
                    <a:cubicBezTo>
                      <a:pt x="2905" y="52698"/>
                      <a:pt x="3013" y="52817"/>
                      <a:pt x="3048" y="52924"/>
                    </a:cubicBezTo>
                    <a:cubicBezTo>
                      <a:pt x="3108" y="52424"/>
                      <a:pt x="3108" y="51947"/>
                      <a:pt x="3108" y="51471"/>
                    </a:cubicBezTo>
                    <a:cubicBezTo>
                      <a:pt x="3096" y="50281"/>
                      <a:pt x="3096" y="50281"/>
                      <a:pt x="3274" y="50066"/>
                    </a:cubicBezTo>
                    <a:cubicBezTo>
                      <a:pt x="3227" y="51066"/>
                      <a:pt x="3251" y="52031"/>
                      <a:pt x="3429" y="52983"/>
                    </a:cubicBezTo>
                    <a:cubicBezTo>
                      <a:pt x="3441" y="51947"/>
                      <a:pt x="3429" y="50888"/>
                      <a:pt x="3548" y="49864"/>
                    </a:cubicBezTo>
                    <a:cubicBezTo>
                      <a:pt x="3584" y="50054"/>
                      <a:pt x="3584" y="50233"/>
                      <a:pt x="3584" y="50412"/>
                    </a:cubicBezTo>
                    <a:cubicBezTo>
                      <a:pt x="3608" y="51233"/>
                      <a:pt x="3620" y="52031"/>
                      <a:pt x="3644" y="52852"/>
                    </a:cubicBezTo>
                    <a:cubicBezTo>
                      <a:pt x="3667" y="53090"/>
                      <a:pt x="3679" y="53090"/>
                      <a:pt x="3917" y="53090"/>
                    </a:cubicBezTo>
                    <a:cubicBezTo>
                      <a:pt x="3858" y="52328"/>
                      <a:pt x="3786" y="51555"/>
                      <a:pt x="3727" y="50793"/>
                    </a:cubicBezTo>
                    <a:cubicBezTo>
                      <a:pt x="3763" y="50793"/>
                      <a:pt x="3810" y="50793"/>
                      <a:pt x="3858" y="50781"/>
                    </a:cubicBezTo>
                    <a:cubicBezTo>
                      <a:pt x="3870" y="50888"/>
                      <a:pt x="3870" y="51007"/>
                      <a:pt x="3882" y="51114"/>
                    </a:cubicBezTo>
                    <a:cubicBezTo>
                      <a:pt x="3965" y="51733"/>
                      <a:pt x="4025" y="52364"/>
                      <a:pt x="4096" y="52971"/>
                    </a:cubicBezTo>
                    <a:cubicBezTo>
                      <a:pt x="4108" y="53079"/>
                      <a:pt x="4215" y="53162"/>
                      <a:pt x="4275" y="53269"/>
                    </a:cubicBezTo>
                    <a:lnTo>
                      <a:pt x="4358" y="53221"/>
                    </a:lnTo>
                    <a:cubicBezTo>
                      <a:pt x="4287" y="52424"/>
                      <a:pt x="4096" y="51614"/>
                      <a:pt x="4203" y="50781"/>
                    </a:cubicBezTo>
                    <a:cubicBezTo>
                      <a:pt x="4322" y="51555"/>
                      <a:pt x="4417" y="52317"/>
                      <a:pt x="4525" y="53090"/>
                    </a:cubicBezTo>
                    <a:cubicBezTo>
                      <a:pt x="4537" y="53198"/>
                      <a:pt x="4644" y="53293"/>
                      <a:pt x="4703" y="53400"/>
                    </a:cubicBezTo>
                    <a:lnTo>
                      <a:pt x="4798" y="53352"/>
                    </a:lnTo>
                    <a:cubicBezTo>
                      <a:pt x="4703" y="52543"/>
                      <a:pt x="4417" y="51721"/>
                      <a:pt x="4537" y="50888"/>
                    </a:cubicBezTo>
                    <a:cubicBezTo>
                      <a:pt x="4632" y="51293"/>
                      <a:pt x="4679" y="51686"/>
                      <a:pt x="4739" y="52090"/>
                    </a:cubicBezTo>
                    <a:cubicBezTo>
                      <a:pt x="4798" y="52495"/>
                      <a:pt x="4870" y="52900"/>
                      <a:pt x="4953" y="53281"/>
                    </a:cubicBezTo>
                    <a:cubicBezTo>
                      <a:pt x="4977" y="53376"/>
                      <a:pt x="5108" y="53448"/>
                      <a:pt x="5168" y="53519"/>
                    </a:cubicBezTo>
                    <a:cubicBezTo>
                      <a:pt x="5072" y="52721"/>
                      <a:pt x="4989" y="51947"/>
                      <a:pt x="4882" y="51185"/>
                    </a:cubicBezTo>
                    <a:cubicBezTo>
                      <a:pt x="4929" y="51185"/>
                      <a:pt x="4953" y="51174"/>
                      <a:pt x="5001" y="51174"/>
                    </a:cubicBezTo>
                    <a:cubicBezTo>
                      <a:pt x="5037" y="51555"/>
                      <a:pt x="5049" y="51924"/>
                      <a:pt x="5096" y="52305"/>
                    </a:cubicBezTo>
                    <a:cubicBezTo>
                      <a:pt x="5132" y="52674"/>
                      <a:pt x="5227" y="53031"/>
                      <a:pt x="5299" y="53400"/>
                    </a:cubicBezTo>
                    <a:cubicBezTo>
                      <a:pt x="5334" y="53388"/>
                      <a:pt x="5358" y="53388"/>
                      <a:pt x="5406" y="53376"/>
                    </a:cubicBezTo>
                    <a:cubicBezTo>
                      <a:pt x="4941" y="50519"/>
                      <a:pt x="5287" y="47745"/>
                      <a:pt x="6203" y="45006"/>
                    </a:cubicBezTo>
                    <a:cubicBezTo>
                      <a:pt x="6072" y="44982"/>
                      <a:pt x="5989" y="44947"/>
                      <a:pt x="5894" y="44923"/>
                    </a:cubicBezTo>
                    <a:close/>
                    <a:moveTo>
                      <a:pt x="16609" y="24825"/>
                    </a:moveTo>
                    <a:lnTo>
                      <a:pt x="16609" y="24825"/>
                    </a:lnTo>
                    <a:cubicBezTo>
                      <a:pt x="16407" y="24742"/>
                      <a:pt x="16193" y="24635"/>
                      <a:pt x="15978" y="24527"/>
                    </a:cubicBezTo>
                    <a:cubicBezTo>
                      <a:pt x="16300" y="25135"/>
                      <a:pt x="16681" y="25670"/>
                      <a:pt x="17014" y="26230"/>
                    </a:cubicBezTo>
                    <a:cubicBezTo>
                      <a:pt x="17312" y="26718"/>
                      <a:pt x="17562" y="27242"/>
                      <a:pt x="17824" y="27754"/>
                    </a:cubicBezTo>
                    <a:cubicBezTo>
                      <a:pt x="17848" y="27802"/>
                      <a:pt x="17824" y="27861"/>
                      <a:pt x="17812" y="27980"/>
                    </a:cubicBezTo>
                    <a:cubicBezTo>
                      <a:pt x="17705" y="27861"/>
                      <a:pt x="17645" y="27802"/>
                      <a:pt x="17610" y="27730"/>
                    </a:cubicBezTo>
                    <a:cubicBezTo>
                      <a:pt x="17014" y="26730"/>
                      <a:pt x="16395" y="25730"/>
                      <a:pt x="15847" y="24706"/>
                    </a:cubicBezTo>
                    <a:cubicBezTo>
                      <a:pt x="15681" y="24408"/>
                      <a:pt x="15490" y="24361"/>
                      <a:pt x="15193" y="24313"/>
                    </a:cubicBezTo>
                    <a:cubicBezTo>
                      <a:pt x="15550" y="24861"/>
                      <a:pt x="15883" y="25361"/>
                      <a:pt x="16205" y="25849"/>
                    </a:cubicBezTo>
                    <a:cubicBezTo>
                      <a:pt x="16098" y="25849"/>
                      <a:pt x="16038" y="25825"/>
                      <a:pt x="16014" y="25766"/>
                    </a:cubicBezTo>
                    <a:cubicBezTo>
                      <a:pt x="15705" y="25313"/>
                      <a:pt x="15407" y="24849"/>
                      <a:pt x="15085" y="24408"/>
                    </a:cubicBezTo>
                    <a:cubicBezTo>
                      <a:pt x="14990" y="24254"/>
                      <a:pt x="14812" y="24135"/>
                      <a:pt x="14657" y="24015"/>
                    </a:cubicBezTo>
                    <a:lnTo>
                      <a:pt x="14574" y="24111"/>
                    </a:lnTo>
                    <a:cubicBezTo>
                      <a:pt x="14978" y="24706"/>
                      <a:pt x="15383" y="25289"/>
                      <a:pt x="15836" y="25920"/>
                    </a:cubicBezTo>
                    <a:cubicBezTo>
                      <a:pt x="15717" y="25920"/>
                      <a:pt x="15669" y="25920"/>
                      <a:pt x="15657" y="25909"/>
                    </a:cubicBezTo>
                    <a:cubicBezTo>
                      <a:pt x="15205" y="25313"/>
                      <a:pt x="14776" y="24718"/>
                      <a:pt x="14335" y="24123"/>
                    </a:cubicBezTo>
                    <a:cubicBezTo>
                      <a:pt x="14252" y="24039"/>
                      <a:pt x="14181" y="23896"/>
                      <a:pt x="14073" y="23873"/>
                    </a:cubicBezTo>
                    <a:cubicBezTo>
                      <a:pt x="13264" y="23563"/>
                      <a:pt x="12454" y="23265"/>
                      <a:pt x="11633" y="22968"/>
                    </a:cubicBezTo>
                    <a:cubicBezTo>
                      <a:pt x="11585" y="22944"/>
                      <a:pt x="11514" y="22944"/>
                      <a:pt x="11395" y="22932"/>
                    </a:cubicBezTo>
                    <a:cubicBezTo>
                      <a:pt x="11859" y="23646"/>
                      <a:pt x="12311" y="24313"/>
                      <a:pt x="12788" y="25063"/>
                    </a:cubicBezTo>
                    <a:cubicBezTo>
                      <a:pt x="12645" y="25016"/>
                      <a:pt x="12609" y="25016"/>
                      <a:pt x="12609" y="25004"/>
                    </a:cubicBezTo>
                    <a:cubicBezTo>
                      <a:pt x="12157" y="24337"/>
                      <a:pt x="11728" y="23658"/>
                      <a:pt x="11287" y="22992"/>
                    </a:cubicBezTo>
                    <a:cubicBezTo>
                      <a:pt x="11192" y="22861"/>
                      <a:pt x="11073" y="22765"/>
                      <a:pt x="10966" y="22646"/>
                    </a:cubicBezTo>
                    <a:lnTo>
                      <a:pt x="10883" y="22741"/>
                    </a:lnTo>
                    <a:cubicBezTo>
                      <a:pt x="11311" y="23408"/>
                      <a:pt x="11740" y="24075"/>
                      <a:pt x="12204" y="24789"/>
                    </a:cubicBezTo>
                    <a:lnTo>
                      <a:pt x="11966" y="24789"/>
                    </a:lnTo>
                    <a:cubicBezTo>
                      <a:pt x="13835" y="27611"/>
                      <a:pt x="15705" y="30421"/>
                      <a:pt x="17562" y="33219"/>
                    </a:cubicBezTo>
                    <a:cubicBezTo>
                      <a:pt x="17681" y="33398"/>
                      <a:pt x="17812" y="33469"/>
                      <a:pt x="18026" y="33445"/>
                    </a:cubicBezTo>
                    <a:cubicBezTo>
                      <a:pt x="19134" y="33338"/>
                      <a:pt x="20241" y="33278"/>
                      <a:pt x="21360" y="33148"/>
                    </a:cubicBezTo>
                    <a:cubicBezTo>
                      <a:pt x="25384" y="32624"/>
                      <a:pt x="29433" y="32088"/>
                      <a:pt x="33469" y="31552"/>
                    </a:cubicBezTo>
                    <a:cubicBezTo>
                      <a:pt x="33897" y="31493"/>
                      <a:pt x="34338" y="31445"/>
                      <a:pt x="34755" y="31409"/>
                    </a:cubicBezTo>
                    <a:cubicBezTo>
                      <a:pt x="34647" y="31302"/>
                      <a:pt x="34540" y="31254"/>
                      <a:pt x="34433" y="31207"/>
                    </a:cubicBezTo>
                    <a:cubicBezTo>
                      <a:pt x="31933" y="30302"/>
                      <a:pt x="29456" y="29397"/>
                      <a:pt x="26956" y="28504"/>
                    </a:cubicBezTo>
                    <a:cubicBezTo>
                      <a:pt x="26444" y="28325"/>
                      <a:pt x="25920" y="28147"/>
                      <a:pt x="25420" y="27968"/>
                    </a:cubicBezTo>
                    <a:lnTo>
                      <a:pt x="25432" y="27980"/>
                    </a:lnTo>
                    <a:cubicBezTo>
                      <a:pt x="24801" y="27742"/>
                      <a:pt x="24158" y="27492"/>
                      <a:pt x="23420" y="27206"/>
                    </a:cubicBezTo>
                    <a:cubicBezTo>
                      <a:pt x="23622" y="27671"/>
                      <a:pt x="23777" y="28040"/>
                      <a:pt x="23932" y="28397"/>
                    </a:cubicBezTo>
                    <a:cubicBezTo>
                      <a:pt x="23777" y="28230"/>
                      <a:pt x="23646" y="28052"/>
                      <a:pt x="23598" y="27861"/>
                    </a:cubicBezTo>
                    <a:cubicBezTo>
                      <a:pt x="23467" y="27278"/>
                      <a:pt x="23086" y="27028"/>
                      <a:pt x="22527" y="26873"/>
                    </a:cubicBezTo>
                    <a:cubicBezTo>
                      <a:pt x="22074" y="26754"/>
                      <a:pt x="21634" y="26563"/>
                      <a:pt x="21122" y="26385"/>
                    </a:cubicBezTo>
                    <a:cubicBezTo>
                      <a:pt x="21455" y="26980"/>
                      <a:pt x="21777" y="27516"/>
                      <a:pt x="22074" y="28040"/>
                    </a:cubicBezTo>
                    <a:lnTo>
                      <a:pt x="21979" y="28087"/>
                    </a:lnTo>
                    <a:cubicBezTo>
                      <a:pt x="21860" y="27885"/>
                      <a:pt x="21729" y="27718"/>
                      <a:pt x="21634" y="27516"/>
                    </a:cubicBezTo>
                    <a:cubicBezTo>
                      <a:pt x="21277" y="26647"/>
                      <a:pt x="20705" y="26028"/>
                      <a:pt x="19717" y="25885"/>
                    </a:cubicBezTo>
                    <a:cubicBezTo>
                      <a:pt x="19527" y="25849"/>
                      <a:pt x="19348" y="25754"/>
                      <a:pt x="19169" y="25670"/>
                    </a:cubicBezTo>
                    <a:cubicBezTo>
                      <a:pt x="18586" y="25468"/>
                      <a:pt x="18003" y="25254"/>
                      <a:pt x="17312" y="25004"/>
                    </a:cubicBezTo>
                    <a:cubicBezTo>
                      <a:pt x="17502" y="25373"/>
                      <a:pt x="17645" y="25659"/>
                      <a:pt x="17800" y="25932"/>
                    </a:cubicBezTo>
                    <a:cubicBezTo>
                      <a:pt x="17586" y="25718"/>
                      <a:pt x="17443" y="25480"/>
                      <a:pt x="17324" y="25230"/>
                    </a:cubicBezTo>
                    <a:cubicBezTo>
                      <a:pt x="17181" y="24944"/>
                      <a:pt x="16943" y="24837"/>
                      <a:pt x="16609" y="24825"/>
                    </a:cubicBezTo>
                    <a:close/>
                    <a:moveTo>
                      <a:pt x="25956" y="8025"/>
                    </a:moveTo>
                    <a:cubicBezTo>
                      <a:pt x="25777" y="8085"/>
                      <a:pt x="25587" y="8156"/>
                      <a:pt x="25408" y="8216"/>
                    </a:cubicBezTo>
                    <a:cubicBezTo>
                      <a:pt x="23825" y="8680"/>
                      <a:pt x="22253" y="9145"/>
                      <a:pt x="20670" y="9621"/>
                    </a:cubicBezTo>
                    <a:cubicBezTo>
                      <a:pt x="20670" y="9645"/>
                      <a:pt x="20670" y="9668"/>
                      <a:pt x="20658" y="9692"/>
                    </a:cubicBezTo>
                    <a:cubicBezTo>
                      <a:pt x="21348" y="9954"/>
                      <a:pt x="22039" y="10240"/>
                      <a:pt x="22729" y="10514"/>
                    </a:cubicBezTo>
                    <a:cubicBezTo>
                      <a:pt x="22717" y="10538"/>
                      <a:pt x="22717" y="10561"/>
                      <a:pt x="22694" y="10597"/>
                    </a:cubicBezTo>
                    <a:lnTo>
                      <a:pt x="22384" y="10514"/>
                    </a:lnTo>
                    <a:cubicBezTo>
                      <a:pt x="21908" y="10311"/>
                      <a:pt x="21420" y="10180"/>
                      <a:pt x="20967" y="9930"/>
                    </a:cubicBezTo>
                    <a:cubicBezTo>
                      <a:pt x="20419" y="9621"/>
                      <a:pt x="19955" y="9823"/>
                      <a:pt x="19360" y="10049"/>
                    </a:cubicBezTo>
                    <a:lnTo>
                      <a:pt x="21003" y="10704"/>
                    </a:lnTo>
                    <a:cubicBezTo>
                      <a:pt x="20979" y="10728"/>
                      <a:pt x="20967" y="10776"/>
                      <a:pt x="20955" y="10811"/>
                    </a:cubicBezTo>
                    <a:cubicBezTo>
                      <a:pt x="20872" y="10776"/>
                      <a:pt x="20765" y="10764"/>
                      <a:pt x="20670" y="10728"/>
                    </a:cubicBezTo>
                    <a:cubicBezTo>
                      <a:pt x="20253" y="10561"/>
                      <a:pt x="19836" y="10430"/>
                      <a:pt x="19455" y="10240"/>
                    </a:cubicBezTo>
                    <a:cubicBezTo>
                      <a:pt x="19193" y="10121"/>
                      <a:pt x="18979" y="10121"/>
                      <a:pt x="18729" y="10192"/>
                    </a:cubicBezTo>
                    <a:cubicBezTo>
                      <a:pt x="16502" y="10823"/>
                      <a:pt x="14276" y="11442"/>
                      <a:pt x="12061" y="12073"/>
                    </a:cubicBezTo>
                    <a:cubicBezTo>
                      <a:pt x="11240" y="12300"/>
                      <a:pt x="10418" y="12550"/>
                      <a:pt x="9537" y="12800"/>
                    </a:cubicBezTo>
                    <a:cubicBezTo>
                      <a:pt x="10597" y="13276"/>
                      <a:pt x="11597" y="13705"/>
                      <a:pt x="12573" y="14133"/>
                    </a:cubicBezTo>
                    <a:cubicBezTo>
                      <a:pt x="12561" y="14181"/>
                      <a:pt x="12538" y="14229"/>
                      <a:pt x="12514" y="14288"/>
                    </a:cubicBezTo>
                    <a:cubicBezTo>
                      <a:pt x="12418" y="14240"/>
                      <a:pt x="12299" y="14217"/>
                      <a:pt x="12192" y="14169"/>
                    </a:cubicBezTo>
                    <a:cubicBezTo>
                      <a:pt x="11299" y="13776"/>
                      <a:pt x="10406" y="13371"/>
                      <a:pt x="9513" y="12990"/>
                    </a:cubicBezTo>
                    <a:cubicBezTo>
                      <a:pt x="9359" y="12931"/>
                      <a:pt x="9156" y="12919"/>
                      <a:pt x="8989" y="12966"/>
                    </a:cubicBezTo>
                    <a:cubicBezTo>
                      <a:pt x="8192" y="13157"/>
                      <a:pt x="7394" y="13383"/>
                      <a:pt x="6596" y="13586"/>
                    </a:cubicBezTo>
                    <a:cubicBezTo>
                      <a:pt x="6525" y="13609"/>
                      <a:pt x="6442" y="13645"/>
                      <a:pt x="6287" y="13705"/>
                    </a:cubicBezTo>
                    <a:cubicBezTo>
                      <a:pt x="8347" y="14562"/>
                      <a:pt x="10311" y="15419"/>
                      <a:pt x="12323" y="16169"/>
                    </a:cubicBezTo>
                    <a:cubicBezTo>
                      <a:pt x="17121" y="17908"/>
                      <a:pt x="21920" y="19574"/>
                      <a:pt x="26718" y="21265"/>
                    </a:cubicBezTo>
                    <a:cubicBezTo>
                      <a:pt x="30004" y="22432"/>
                      <a:pt x="33290" y="23623"/>
                      <a:pt x="36505" y="24992"/>
                    </a:cubicBezTo>
                    <a:cubicBezTo>
                      <a:pt x="37791" y="25528"/>
                      <a:pt x="39148" y="25885"/>
                      <a:pt x="40470" y="26313"/>
                    </a:cubicBezTo>
                    <a:cubicBezTo>
                      <a:pt x="40958" y="26480"/>
                      <a:pt x="41446" y="26444"/>
                      <a:pt x="41970" y="26266"/>
                    </a:cubicBezTo>
                    <a:cubicBezTo>
                      <a:pt x="43387" y="25778"/>
                      <a:pt x="44815" y="25337"/>
                      <a:pt x="46232" y="24873"/>
                    </a:cubicBezTo>
                    <a:cubicBezTo>
                      <a:pt x="47185" y="24563"/>
                      <a:pt x="48137" y="24230"/>
                      <a:pt x="49125" y="23884"/>
                    </a:cubicBezTo>
                    <a:cubicBezTo>
                      <a:pt x="48506" y="23623"/>
                      <a:pt x="47935" y="23373"/>
                      <a:pt x="47363" y="23146"/>
                    </a:cubicBezTo>
                    <a:cubicBezTo>
                      <a:pt x="47197" y="23087"/>
                      <a:pt x="46970" y="23075"/>
                      <a:pt x="46804" y="23111"/>
                    </a:cubicBezTo>
                    <a:cubicBezTo>
                      <a:pt x="45839" y="23396"/>
                      <a:pt x="44875" y="23694"/>
                      <a:pt x="43911" y="23992"/>
                    </a:cubicBezTo>
                    <a:cubicBezTo>
                      <a:pt x="43613" y="24087"/>
                      <a:pt x="43327" y="24182"/>
                      <a:pt x="42934" y="24301"/>
                    </a:cubicBezTo>
                    <a:cubicBezTo>
                      <a:pt x="43315" y="24349"/>
                      <a:pt x="43589" y="24385"/>
                      <a:pt x="43863" y="24408"/>
                    </a:cubicBezTo>
                    <a:cubicBezTo>
                      <a:pt x="43744" y="24504"/>
                      <a:pt x="43625" y="24504"/>
                      <a:pt x="43518" y="24504"/>
                    </a:cubicBezTo>
                    <a:cubicBezTo>
                      <a:pt x="42863" y="24420"/>
                      <a:pt x="42208" y="24396"/>
                      <a:pt x="41601" y="24742"/>
                    </a:cubicBezTo>
                    <a:cubicBezTo>
                      <a:pt x="41327" y="24885"/>
                      <a:pt x="41029" y="24837"/>
                      <a:pt x="40732" y="24742"/>
                    </a:cubicBezTo>
                    <a:cubicBezTo>
                      <a:pt x="35755" y="22872"/>
                      <a:pt x="30766" y="21051"/>
                      <a:pt x="25789" y="19182"/>
                    </a:cubicBezTo>
                    <a:cubicBezTo>
                      <a:pt x="21503" y="17574"/>
                      <a:pt x="17252" y="15943"/>
                      <a:pt x="12978" y="14324"/>
                    </a:cubicBezTo>
                    <a:cubicBezTo>
                      <a:pt x="12859" y="14276"/>
                      <a:pt x="12752" y="14205"/>
                      <a:pt x="12609" y="14109"/>
                    </a:cubicBezTo>
                    <a:cubicBezTo>
                      <a:pt x="12859" y="13990"/>
                      <a:pt x="13050" y="13883"/>
                      <a:pt x="13252" y="13788"/>
                    </a:cubicBezTo>
                    <a:lnTo>
                      <a:pt x="13252" y="13788"/>
                    </a:lnTo>
                    <a:cubicBezTo>
                      <a:pt x="13514" y="13681"/>
                      <a:pt x="13788" y="13574"/>
                      <a:pt x="14085" y="13443"/>
                    </a:cubicBezTo>
                    <a:cubicBezTo>
                      <a:pt x="13252" y="13097"/>
                      <a:pt x="12430" y="12776"/>
                      <a:pt x="11621" y="12431"/>
                    </a:cubicBezTo>
                    <a:cubicBezTo>
                      <a:pt x="11645" y="12395"/>
                      <a:pt x="11656" y="12359"/>
                      <a:pt x="11668" y="12324"/>
                    </a:cubicBezTo>
                    <a:cubicBezTo>
                      <a:pt x="11740" y="12359"/>
                      <a:pt x="11835" y="12371"/>
                      <a:pt x="11907" y="12395"/>
                    </a:cubicBezTo>
                    <a:cubicBezTo>
                      <a:pt x="12669" y="12693"/>
                      <a:pt x="13407" y="12990"/>
                      <a:pt x="14181" y="13276"/>
                    </a:cubicBezTo>
                    <a:cubicBezTo>
                      <a:pt x="14347" y="13336"/>
                      <a:pt x="14538" y="13288"/>
                      <a:pt x="14716" y="13288"/>
                    </a:cubicBezTo>
                    <a:lnTo>
                      <a:pt x="14716" y="13205"/>
                    </a:lnTo>
                    <a:cubicBezTo>
                      <a:pt x="14443" y="13086"/>
                      <a:pt x="14145" y="12966"/>
                      <a:pt x="13859" y="12835"/>
                    </a:cubicBezTo>
                    <a:cubicBezTo>
                      <a:pt x="13585" y="12716"/>
                      <a:pt x="13311" y="12597"/>
                      <a:pt x="13038" y="12478"/>
                    </a:cubicBezTo>
                    <a:cubicBezTo>
                      <a:pt x="13050" y="12443"/>
                      <a:pt x="13073" y="12395"/>
                      <a:pt x="13085" y="12371"/>
                    </a:cubicBezTo>
                    <a:cubicBezTo>
                      <a:pt x="13264" y="12431"/>
                      <a:pt x="13454" y="12478"/>
                      <a:pt x="13621" y="12574"/>
                    </a:cubicBezTo>
                    <a:cubicBezTo>
                      <a:pt x="14621" y="13193"/>
                      <a:pt x="15633" y="13157"/>
                      <a:pt x="16681" y="12728"/>
                    </a:cubicBezTo>
                    <a:cubicBezTo>
                      <a:pt x="17383" y="12443"/>
                      <a:pt x="18133" y="12264"/>
                      <a:pt x="18872" y="12038"/>
                    </a:cubicBezTo>
                    <a:cubicBezTo>
                      <a:pt x="18800" y="11966"/>
                      <a:pt x="18753" y="11919"/>
                      <a:pt x="18788" y="11943"/>
                    </a:cubicBezTo>
                    <a:cubicBezTo>
                      <a:pt x="18991" y="11919"/>
                      <a:pt x="19241" y="11954"/>
                      <a:pt x="19467" y="11883"/>
                    </a:cubicBezTo>
                    <a:cubicBezTo>
                      <a:pt x="20812" y="11490"/>
                      <a:pt x="22134" y="11073"/>
                      <a:pt x="23456" y="10657"/>
                    </a:cubicBezTo>
                    <a:cubicBezTo>
                      <a:pt x="23646" y="10597"/>
                      <a:pt x="23860" y="10538"/>
                      <a:pt x="24146" y="10454"/>
                    </a:cubicBezTo>
                    <a:cubicBezTo>
                      <a:pt x="23325" y="10097"/>
                      <a:pt x="22598" y="9764"/>
                      <a:pt x="21801" y="9418"/>
                    </a:cubicBezTo>
                    <a:cubicBezTo>
                      <a:pt x="21908" y="9395"/>
                      <a:pt x="21943" y="9383"/>
                      <a:pt x="21955" y="9383"/>
                    </a:cubicBezTo>
                    <a:cubicBezTo>
                      <a:pt x="22694" y="9692"/>
                      <a:pt x="23432" y="10002"/>
                      <a:pt x="24158" y="10311"/>
                    </a:cubicBezTo>
                    <a:cubicBezTo>
                      <a:pt x="24218" y="10347"/>
                      <a:pt x="24289" y="10395"/>
                      <a:pt x="24349" y="10371"/>
                    </a:cubicBezTo>
                    <a:cubicBezTo>
                      <a:pt x="24646" y="10288"/>
                      <a:pt x="24932" y="10192"/>
                      <a:pt x="25301" y="10073"/>
                    </a:cubicBezTo>
                    <a:cubicBezTo>
                      <a:pt x="24872" y="9895"/>
                      <a:pt x="24527" y="9752"/>
                      <a:pt x="24170" y="9621"/>
                    </a:cubicBezTo>
                    <a:cubicBezTo>
                      <a:pt x="24182" y="9573"/>
                      <a:pt x="24206" y="9526"/>
                      <a:pt x="24229" y="9478"/>
                    </a:cubicBezTo>
                    <a:cubicBezTo>
                      <a:pt x="24587" y="9597"/>
                      <a:pt x="24932" y="9740"/>
                      <a:pt x="25289" y="9859"/>
                    </a:cubicBezTo>
                    <a:cubicBezTo>
                      <a:pt x="25420" y="9895"/>
                      <a:pt x="25587" y="9978"/>
                      <a:pt x="25718" y="9942"/>
                    </a:cubicBezTo>
                    <a:cubicBezTo>
                      <a:pt x="26492" y="9740"/>
                      <a:pt x="27254" y="9502"/>
                      <a:pt x="28075" y="9264"/>
                    </a:cubicBezTo>
                    <a:cubicBezTo>
                      <a:pt x="27432" y="8930"/>
                      <a:pt x="26849" y="8645"/>
                      <a:pt x="26265" y="8335"/>
                    </a:cubicBezTo>
                    <a:cubicBezTo>
                      <a:pt x="26146" y="8287"/>
                      <a:pt x="26063" y="8144"/>
                      <a:pt x="25956" y="8025"/>
                    </a:cubicBezTo>
                    <a:lnTo>
                      <a:pt x="28099" y="9097"/>
                    </a:lnTo>
                    <a:cubicBezTo>
                      <a:pt x="28170" y="9121"/>
                      <a:pt x="28266" y="9180"/>
                      <a:pt x="28325" y="9168"/>
                    </a:cubicBezTo>
                    <a:cubicBezTo>
                      <a:pt x="29004" y="8978"/>
                      <a:pt x="29694" y="8764"/>
                      <a:pt x="30456" y="8561"/>
                    </a:cubicBezTo>
                    <a:cubicBezTo>
                      <a:pt x="30254" y="8466"/>
                      <a:pt x="30135" y="8430"/>
                      <a:pt x="30040" y="8383"/>
                    </a:cubicBezTo>
                    <a:cubicBezTo>
                      <a:pt x="29814" y="8275"/>
                      <a:pt x="29599" y="8156"/>
                      <a:pt x="29385" y="8037"/>
                    </a:cubicBezTo>
                    <a:lnTo>
                      <a:pt x="29385" y="7978"/>
                    </a:lnTo>
                    <a:cubicBezTo>
                      <a:pt x="29385" y="7966"/>
                      <a:pt x="29397" y="7966"/>
                      <a:pt x="29409" y="7966"/>
                    </a:cubicBezTo>
                    <a:cubicBezTo>
                      <a:pt x="29683" y="8061"/>
                      <a:pt x="29944" y="8156"/>
                      <a:pt x="30218" y="8264"/>
                    </a:cubicBezTo>
                    <a:cubicBezTo>
                      <a:pt x="30766" y="8478"/>
                      <a:pt x="31302" y="8430"/>
                      <a:pt x="31838" y="8097"/>
                    </a:cubicBezTo>
                    <a:cubicBezTo>
                      <a:pt x="31480" y="7966"/>
                      <a:pt x="31135" y="7823"/>
                      <a:pt x="30790" y="7692"/>
                    </a:cubicBezTo>
                    <a:lnTo>
                      <a:pt x="30837" y="7561"/>
                    </a:lnTo>
                    <a:cubicBezTo>
                      <a:pt x="31242" y="7716"/>
                      <a:pt x="31647" y="7966"/>
                      <a:pt x="32064" y="7978"/>
                    </a:cubicBezTo>
                    <a:cubicBezTo>
                      <a:pt x="32481" y="8013"/>
                      <a:pt x="32921" y="7811"/>
                      <a:pt x="33338" y="7716"/>
                    </a:cubicBezTo>
                    <a:cubicBezTo>
                      <a:pt x="33338" y="7680"/>
                      <a:pt x="33326" y="7656"/>
                      <a:pt x="33326" y="7621"/>
                    </a:cubicBezTo>
                    <a:cubicBezTo>
                      <a:pt x="32659" y="7382"/>
                      <a:pt x="31969" y="7132"/>
                      <a:pt x="31302" y="6894"/>
                    </a:cubicBezTo>
                    <a:cubicBezTo>
                      <a:pt x="31314" y="6859"/>
                      <a:pt x="31314" y="6835"/>
                      <a:pt x="31326" y="6799"/>
                    </a:cubicBezTo>
                    <a:cubicBezTo>
                      <a:pt x="31445" y="6835"/>
                      <a:pt x="31564" y="6859"/>
                      <a:pt x="31683" y="6906"/>
                    </a:cubicBezTo>
                    <a:cubicBezTo>
                      <a:pt x="32278" y="7109"/>
                      <a:pt x="32862" y="7323"/>
                      <a:pt x="33457" y="7525"/>
                    </a:cubicBezTo>
                    <a:cubicBezTo>
                      <a:pt x="33814" y="7644"/>
                      <a:pt x="34397" y="7430"/>
                      <a:pt x="34481" y="7192"/>
                    </a:cubicBezTo>
                    <a:cubicBezTo>
                      <a:pt x="34671" y="7192"/>
                      <a:pt x="34862" y="7228"/>
                      <a:pt x="35017" y="7192"/>
                    </a:cubicBezTo>
                    <a:cubicBezTo>
                      <a:pt x="36767" y="6680"/>
                      <a:pt x="38493" y="6156"/>
                      <a:pt x="40220" y="5620"/>
                    </a:cubicBezTo>
                    <a:cubicBezTo>
                      <a:pt x="41124" y="5346"/>
                      <a:pt x="42017" y="5013"/>
                      <a:pt x="42934" y="4704"/>
                    </a:cubicBezTo>
                    <a:cubicBezTo>
                      <a:pt x="42625" y="4549"/>
                      <a:pt x="42363" y="4418"/>
                      <a:pt x="42077" y="4299"/>
                    </a:cubicBezTo>
                    <a:cubicBezTo>
                      <a:pt x="42089" y="4251"/>
                      <a:pt x="42125" y="4215"/>
                      <a:pt x="42136" y="4156"/>
                    </a:cubicBezTo>
                    <a:cubicBezTo>
                      <a:pt x="42458" y="4287"/>
                      <a:pt x="42779" y="4465"/>
                      <a:pt x="43113" y="4525"/>
                    </a:cubicBezTo>
                    <a:cubicBezTo>
                      <a:pt x="43458" y="4573"/>
                      <a:pt x="43815" y="4477"/>
                      <a:pt x="44172" y="4454"/>
                    </a:cubicBezTo>
                    <a:lnTo>
                      <a:pt x="44172" y="4358"/>
                    </a:lnTo>
                    <a:cubicBezTo>
                      <a:pt x="43922" y="4215"/>
                      <a:pt x="43672" y="4061"/>
                      <a:pt x="43410" y="3930"/>
                    </a:cubicBezTo>
                    <a:cubicBezTo>
                      <a:pt x="43434" y="3882"/>
                      <a:pt x="43458" y="3822"/>
                      <a:pt x="43470" y="3775"/>
                    </a:cubicBezTo>
                    <a:cubicBezTo>
                      <a:pt x="44101" y="4049"/>
                      <a:pt x="44696" y="4549"/>
                      <a:pt x="45363" y="4013"/>
                    </a:cubicBezTo>
                    <a:cubicBezTo>
                      <a:pt x="45196" y="3918"/>
                      <a:pt x="45042" y="3799"/>
                      <a:pt x="44875" y="3692"/>
                    </a:cubicBezTo>
                    <a:cubicBezTo>
                      <a:pt x="44887" y="3644"/>
                      <a:pt x="44899" y="3584"/>
                      <a:pt x="44923" y="3549"/>
                    </a:cubicBezTo>
                    <a:cubicBezTo>
                      <a:pt x="45542" y="4108"/>
                      <a:pt x="46173" y="3965"/>
                      <a:pt x="46828" y="3668"/>
                    </a:cubicBezTo>
                    <a:cubicBezTo>
                      <a:pt x="46625" y="3549"/>
                      <a:pt x="46447" y="3430"/>
                      <a:pt x="46256" y="3311"/>
                    </a:cubicBezTo>
                    <a:cubicBezTo>
                      <a:pt x="46685" y="3275"/>
                      <a:pt x="46970" y="3715"/>
                      <a:pt x="47447" y="3549"/>
                    </a:cubicBezTo>
                    <a:cubicBezTo>
                      <a:pt x="47840" y="3394"/>
                      <a:pt x="48256" y="3322"/>
                      <a:pt x="48709" y="3191"/>
                    </a:cubicBezTo>
                    <a:cubicBezTo>
                      <a:pt x="48137" y="2894"/>
                      <a:pt x="47625" y="2632"/>
                      <a:pt x="47137" y="2382"/>
                    </a:cubicBezTo>
                    <a:cubicBezTo>
                      <a:pt x="47149" y="2334"/>
                      <a:pt x="47185" y="2310"/>
                      <a:pt x="47197" y="2263"/>
                    </a:cubicBezTo>
                    <a:cubicBezTo>
                      <a:pt x="47280" y="2287"/>
                      <a:pt x="47375" y="2334"/>
                      <a:pt x="47459" y="2370"/>
                    </a:cubicBezTo>
                    <a:cubicBezTo>
                      <a:pt x="47792" y="2525"/>
                      <a:pt x="48113" y="2703"/>
                      <a:pt x="48459" y="2858"/>
                    </a:cubicBezTo>
                    <a:cubicBezTo>
                      <a:pt x="49006" y="3108"/>
                      <a:pt x="49637" y="3037"/>
                      <a:pt x="50161" y="2632"/>
                    </a:cubicBezTo>
                    <a:cubicBezTo>
                      <a:pt x="49590" y="2346"/>
                      <a:pt x="49042" y="2084"/>
                      <a:pt x="48483" y="1810"/>
                    </a:cubicBezTo>
                    <a:cubicBezTo>
                      <a:pt x="48506" y="1787"/>
                      <a:pt x="48518" y="1739"/>
                      <a:pt x="48530" y="1715"/>
                    </a:cubicBezTo>
                    <a:cubicBezTo>
                      <a:pt x="48637" y="1763"/>
                      <a:pt x="48744" y="1787"/>
                      <a:pt x="48828" y="1834"/>
                    </a:cubicBezTo>
                    <a:cubicBezTo>
                      <a:pt x="49221" y="2013"/>
                      <a:pt x="49602" y="2203"/>
                      <a:pt x="49995" y="2394"/>
                    </a:cubicBezTo>
                    <a:cubicBezTo>
                      <a:pt x="50530" y="2656"/>
                      <a:pt x="50530" y="2656"/>
                      <a:pt x="50602" y="2072"/>
                    </a:cubicBezTo>
                    <a:cubicBezTo>
                      <a:pt x="50328" y="1941"/>
                      <a:pt x="50066" y="1787"/>
                      <a:pt x="49780" y="1656"/>
                    </a:cubicBezTo>
                    <a:cubicBezTo>
                      <a:pt x="49828" y="1608"/>
                      <a:pt x="49840" y="1584"/>
                      <a:pt x="49840" y="1596"/>
                    </a:cubicBezTo>
                    <a:cubicBezTo>
                      <a:pt x="49887" y="1608"/>
                      <a:pt x="49935" y="1608"/>
                      <a:pt x="49971" y="1620"/>
                    </a:cubicBezTo>
                    <a:cubicBezTo>
                      <a:pt x="50530" y="1965"/>
                      <a:pt x="51126" y="2120"/>
                      <a:pt x="51745" y="2144"/>
                    </a:cubicBezTo>
                    <a:cubicBezTo>
                      <a:pt x="51923" y="2156"/>
                      <a:pt x="52114" y="2191"/>
                      <a:pt x="52293" y="2227"/>
                    </a:cubicBezTo>
                    <a:cubicBezTo>
                      <a:pt x="54174" y="2668"/>
                      <a:pt x="56043" y="3084"/>
                      <a:pt x="57924" y="3561"/>
                    </a:cubicBezTo>
                    <a:cubicBezTo>
                      <a:pt x="61163" y="4394"/>
                      <a:pt x="64401" y="5323"/>
                      <a:pt x="67652" y="6073"/>
                    </a:cubicBezTo>
                    <a:cubicBezTo>
                      <a:pt x="72855" y="7263"/>
                      <a:pt x="78046" y="8442"/>
                      <a:pt x="83189" y="9776"/>
                    </a:cubicBezTo>
                    <a:cubicBezTo>
                      <a:pt x="83535" y="9871"/>
                      <a:pt x="83892" y="9871"/>
                      <a:pt x="84249" y="9907"/>
                    </a:cubicBezTo>
                    <a:cubicBezTo>
                      <a:pt x="84320" y="9930"/>
                      <a:pt x="84416" y="9966"/>
                      <a:pt x="84439" y="10014"/>
                    </a:cubicBezTo>
                    <a:cubicBezTo>
                      <a:pt x="84475" y="10073"/>
                      <a:pt x="84463" y="10192"/>
                      <a:pt x="84416" y="10228"/>
                    </a:cubicBezTo>
                    <a:cubicBezTo>
                      <a:pt x="84297" y="10311"/>
                      <a:pt x="84166" y="10407"/>
                      <a:pt x="84011" y="10442"/>
                    </a:cubicBezTo>
                    <a:cubicBezTo>
                      <a:pt x="83773" y="10538"/>
                      <a:pt x="83535" y="10597"/>
                      <a:pt x="83296" y="10680"/>
                    </a:cubicBezTo>
                    <a:lnTo>
                      <a:pt x="83308" y="10680"/>
                    </a:lnTo>
                    <a:cubicBezTo>
                      <a:pt x="82832" y="10847"/>
                      <a:pt x="82344" y="11002"/>
                      <a:pt x="81808" y="11181"/>
                    </a:cubicBezTo>
                    <a:cubicBezTo>
                      <a:pt x="81987" y="11252"/>
                      <a:pt x="82082" y="11300"/>
                      <a:pt x="82141" y="11323"/>
                    </a:cubicBezTo>
                    <a:cubicBezTo>
                      <a:pt x="81725" y="11371"/>
                      <a:pt x="81308" y="11419"/>
                      <a:pt x="80868" y="11478"/>
                    </a:cubicBezTo>
                    <a:lnTo>
                      <a:pt x="80868" y="11633"/>
                    </a:lnTo>
                    <a:cubicBezTo>
                      <a:pt x="81510" y="11752"/>
                      <a:pt x="82153" y="11895"/>
                      <a:pt x="82796" y="12014"/>
                    </a:cubicBezTo>
                    <a:cubicBezTo>
                      <a:pt x="82653" y="12085"/>
                      <a:pt x="82522" y="12109"/>
                      <a:pt x="82403" y="12085"/>
                    </a:cubicBezTo>
                    <a:cubicBezTo>
                      <a:pt x="81856" y="11978"/>
                      <a:pt x="81320" y="11859"/>
                      <a:pt x="80772" y="11776"/>
                    </a:cubicBezTo>
                    <a:cubicBezTo>
                      <a:pt x="80606" y="11740"/>
                      <a:pt x="80427" y="11740"/>
                      <a:pt x="80260" y="11788"/>
                    </a:cubicBezTo>
                    <a:cubicBezTo>
                      <a:pt x="79653" y="11966"/>
                      <a:pt x="79058" y="12157"/>
                      <a:pt x="78451" y="12347"/>
                    </a:cubicBezTo>
                    <a:cubicBezTo>
                      <a:pt x="78343" y="12383"/>
                      <a:pt x="78248" y="12407"/>
                      <a:pt x="78117" y="12454"/>
                    </a:cubicBezTo>
                    <a:cubicBezTo>
                      <a:pt x="78343" y="12585"/>
                      <a:pt x="78534" y="12693"/>
                      <a:pt x="78712" y="12812"/>
                    </a:cubicBezTo>
                    <a:cubicBezTo>
                      <a:pt x="78308" y="12788"/>
                      <a:pt x="77950" y="12609"/>
                      <a:pt x="77593" y="12609"/>
                    </a:cubicBezTo>
                    <a:cubicBezTo>
                      <a:pt x="77224" y="12621"/>
                      <a:pt x="76855" y="12812"/>
                      <a:pt x="76391" y="12943"/>
                    </a:cubicBezTo>
                    <a:cubicBezTo>
                      <a:pt x="77165" y="13181"/>
                      <a:pt x="77820" y="13383"/>
                      <a:pt x="78486" y="13586"/>
                    </a:cubicBezTo>
                    <a:cubicBezTo>
                      <a:pt x="78474" y="13621"/>
                      <a:pt x="78474" y="13657"/>
                      <a:pt x="78462" y="13693"/>
                    </a:cubicBezTo>
                    <a:cubicBezTo>
                      <a:pt x="78355" y="13681"/>
                      <a:pt x="78248" y="13681"/>
                      <a:pt x="78153" y="13645"/>
                    </a:cubicBezTo>
                    <a:cubicBezTo>
                      <a:pt x="77689" y="13514"/>
                      <a:pt x="77236" y="13395"/>
                      <a:pt x="76784" y="13240"/>
                    </a:cubicBezTo>
                    <a:cubicBezTo>
                      <a:pt x="76081" y="13038"/>
                      <a:pt x="75629" y="13097"/>
                      <a:pt x="74902" y="13514"/>
                    </a:cubicBezTo>
                    <a:cubicBezTo>
                      <a:pt x="75784" y="13740"/>
                      <a:pt x="76617" y="13943"/>
                      <a:pt x="77439" y="14157"/>
                    </a:cubicBezTo>
                    <a:lnTo>
                      <a:pt x="77439" y="14252"/>
                    </a:lnTo>
                    <a:cubicBezTo>
                      <a:pt x="77296" y="14276"/>
                      <a:pt x="77153" y="14300"/>
                      <a:pt x="77034" y="14276"/>
                    </a:cubicBezTo>
                    <a:cubicBezTo>
                      <a:pt x="76260" y="14074"/>
                      <a:pt x="75486" y="13871"/>
                      <a:pt x="74712" y="13693"/>
                    </a:cubicBezTo>
                    <a:cubicBezTo>
                      <a:pt x="74533" y="13645"/>
                      <a:pt x="74307" y="13633"/>
                      <a:pt x="74140" y="13693"/>
                    </a:cubicBezTo>
                    <a:cubicBezTo>
                      <a:pt x="73045" y="14050"/>
                      <a:pt x="71938" y="14443"/>
                      <a:pt x="70854" y="14812"/>
                    </a:cubicBezTo>
                    <a:cubicBezTo>
                      <a:pt x="70771" y="14836"/>
                      <a:pt x="70676" y="14871"/>
                      <a:pt x="70557" y="14919"/>
                    </a:cubicBezTo>
                    <a:cubicBezTo>
                      <a:pt x="70771" y="15002"/>
                      <a:pt x="70950" y="15062"/>
                      <a:pt x="71128" y="15133"/>
                    </a:cubicBezTo>
                    <a:cubicBezTo>
                      <a:pt x="71104" y="15169"/>
                      <a:pt x="71104" y="15193"/>
                      <a:pt x="71092" y="15229"/>
                    </a:cubicBezTo>
                    <a:cubicBezTo>
                      <a:pt x="70783" y="15169"/>
                      <a:pt x="70473" y="15038"/>
                      <a:pt x="70176" y="15062"/>
                    </a:cubicBezTo>
                    <a:cubicBezTo>
                      <a:pt x="69914" y="15086"/>
                      <a:pt x="69557" y="15121"/>
                      <a:pt x="69461" y="15348"/>
                    </a:cubicBezTo>
                    <a:cubicBezTo>
                      <a:pt x="69045" y="15467"/>
                      <a:pt x="68664" y="15562"/>
                      <a:pt x="68295" y="15669"/>
                    </a:cubicBezTo>
                    <a:cubicBezTo>
                      <a:pt x="68295" y="15705"/>
                      <a:pt x="68283" y="15741"/>
                      <a:pt x="68283" y="15776"/>
                    </a:cubicBezTo>
                    <a:cubicBezTo>
                      <a:pt x="68759" y="16038"/>
                      <a:pt x="69223" y="16312"/>
                      <a:pt x="69699" y="16598"/>
                    </a:cubicBezTo>
                    <a:cubicBezTo>
                      <a:pt x="69723" y="16610"/>
                      <a:pt x="69735" y="16634"/>
                      <a:pt x="69771" y="16669"/>
                    </a:cubicBezTo>
                    <a:cubicBezTo>
                      <a:pt x="69640" y="16681"/>
                      <a:pt x="69521" y="16657"/>
                      <a:pt x="69414" y="16610"/>
                    </a:cubicBezTo>
                    <a:cubicBezTo>
                      <a:pt x="68949" y="16407"/>
                      <a:pt x="68485" y="16181"/>
                      <a:pt x="68033" y="15955"/>
                    </a:cubicBezTo>
                    <a:cubicBezTo>
                      <a:pt x="67925" y="15907"/>
                      <a:pt x="67794" y="15848"/>
                      <a:pt x="67699" y="15883"/>
                    </a:cubicBezTo>
                    <a:cubicBezTo>
                      <a:pt x="67175" y="16026"/>
                      <a:pt x="66675" y="16229"/>
                      <a:pt x="66068" y="16419"/>
                    </a:cubicBezTo>
                    <a:cubicBezTo>
                      <a:pt x="66794" y="16765"/>
                      <a:pt x="67413" y="17062"/>
                      <a:pt x="68044" y="17372"/>
                    </a:cubicBezTo>
                    <a:cubicBezTo>
                      <a:pt x="67890" y="17396"/>
                      <a:pt x="67771" y="17372"/>
                      <a:pt x="67675" y="17324"/>
                    </a:cubicBezTo>
                    <a:cubicBezTo>
                      <a:pt x="67175" y="17098"/>
                      <a:pt x="66687" y="16860"/>
                      <a:pt x="66187" y="16634"/>
                    </a:cubicBezTo>
                    <a:cubicBezTo>
                      <a:pt x="65925" y="16515"/>
                      <a:pt x="65354" y="16598"/>
                      <a:pt x="65151" y="16788"/>
                    </a:cubicBezTo>
                    <a:cubicBezTo>
                      <a:pt x="65127" y="16812"/>
                      <a:pt x="65139" y="16872"/>
                      <a:pt x="65139" y="16931"/>
                    </a:cubicBezTo>
                    <a:cubicBezTo>
                      <a:pt x="65127" y="16907"/>
                      <a:pt x="65127" y="16872"/>
                      <a:pt x="65116" y="16836"/>
                    </a:cubicBezTo>
                    <a:cubicBezTo>
                      <a:pt x="64723" y="16955"/>
                      <a:pt x="64342" y="17074"/>
                      <a:pt x="63877" y="17217"/>
                    </a:cubicBezTo>
                    <a:cubicBezTo>
                      <a:pt x="64127" y="17348"/>
                      <a:pt x="64306" y="17443"/>
                      <a:pt x="64473" y="17538"/>
                    </a:cubicBezTo>
                    <a:cubicBezTo>
                      <a:pt x="64639" y="17622"/>
                      <a:pt x="64818" y="17693"/>
                      <a:pt x="64973" y="17777"/>
                    </a:cubicBezTo>
                    <a:cubicBezTo>
                      <a:pt x="64961" y="17800"/>
                      <a:pt x="64949" y="17848"/>
                      <a:pt x="64937" y="17872"/>
                    </a:cubicBezTo>
                    <a:cubicBezTo>
                      <a:pt x="64699" y="17777"/>
                      <a:pt x="64461" y="17681"/>
                      <a:pt x="64223" y="17574"/>
                    </a:cubicBezTo>
                    <a:cubicBezTo>
                      <a:pt x="63639" y="17300"/>
                      <a:pt x="63353" y="17312"/>
                      <a:pt x="62758" y="17717"/>
                    </a:cubicBezTo>
                    <a:cubicBezTo>
                      <a:pt x="63330" y="17955"/>
                      <a:pt x="63865" y="18193"/>
                      <a:pt x="64401" y="18431"/>
                    </a:cubicBezTo>
                    <a:cubicBezTo>
                      <a:pt x="64377" y="18455"/>
                      <a:pt x="64377" y="18491"/>
                      <a:pt x="64365" y="18515"/>
                    </a:cubicBezTo>
                    <a:cubicBezTo>
                      <a:pt x="64246" y="18491"/>
                      <a:pt x="64127" y="18467"/>
                      <a:pt x="64020" y="18431"/>
                    </a:cubicBezTo>
                    <a:cubicBezTo>
                      <a:pt x="63663" y="18277"/>
                      <a:pt x="63294" y="18158"/>
                      <a:pt x="62972" y="17979"/>
                    </a:cubicBezTo>
                    <a:cubicBezTo>
                      <a:pt x="62568" y="17753"/>
                      <a:pt x="62210" y="17777"/>
                      <a:pt x="61818" y="18027"/>
                    </a:cubicBezTo>
                    <a:cubicBezTo>
                      <a:pt x="62210" y="18217"/>
                      <a:pt x="62580" y="18431"/>
                      <a:pt x="62972" y="18622"/>
                    </a:cubicBezTo>
                    <a:cubicBezTo>
                      <a:pt x="62949" y="18670"/>
                      <a:pt x="62925" y="18705"/>
                      <a:pt x="62913" y="18741"/>
                    </a:cubicBezTo>
                    <a:cubicBezTo>
                      <a:pt x="62580" y="18586"/>
                      <a:pt x="62234" y="18455"/>
                      <a:pt x="61913" y="18312"/>
                    </a:cubicBezTo>
                    <a:cubicBezTo>
                      <a:pt x="61425" y="18086"/>
                      <a:pt x="61377" y="18086"/>
                      <a:pt x="60829" y="18431"/>
                    </a:cubicBezTo>
                    <a:cubicBezTo>
                      <a:pt x="61365" y="18646"/>
                      <a:pt x="61877" y="18872"/>
                      <a:pt x="62389" y="19086"/>
                    </a:cubicBezTo>
                    <a:cubicBezTo>
                      <a:pt x="62389" y="19110"/>
                      <a:pt x="62377" y="19146"/>
                      <a:pt x="62377" y="19170"/>
                    </a:cubicBezTo>
                    <a:cubicBezTo>
                      <a:pt x="62234" y="19158"/>
                      <a:pt x="62091" y="19170"/>
                      <a:pt x="61960" y="19110"/>
                    </a:cubicBezTo>
                    <a:cubicBezTo>
                      <a:pt x="61567" y="18967"/>
                      <a:pt x="61186" y="18812"/>
                      <a:pt x="60805" y="18622"/>
                    </a:cubicBezTo>
                    <a:cubicBezTo>
                      <a:pt x="60603" y="18515"/>
                      <a:pt x="60436" y="18503"/>
                      <a:pt x="60210" y="18574"/>
                    </a:cubicBezTo>
                    <a:cubicBezTo>
                      <a:pt x="59722" y="18765"/>
                      <a:pt x="59234" y="18920"/>
                      <a:pt x="58746" y="19098"/>
                    </a:cubicBezTo>
                    <a:cubicBezTo>
                      <a:pt x="57329" y="19598"/>
                      <a:pt x="55912" y="20110"/>
                      <a:pt x="54483" y="20610"/>
                    </a:cubicBezTo>
                    <a:lnTo>
                      <a:pt x="54495" y="20598"/>
                    </a:lnTo>
                    <a:cubicBezTo>
                      <a:pt x="53662" y="20872"/>
                      <a:pt x="52816" y="21134"/>
                      <a:pt x="51983" y="21408"/>
                    </a:cubicBezTo>
                    <a:cubicBezTo>
                      <a:pt x="52078" y="21491"/>
                      <a:pt x="52138" y="21491"/>
                      <a:pt x="52197" y="21527"/>
                    </a:cubicBezTo>
                    <a:cubicBezTo>
                      <a:pt x="52257" y="21539"/>
                      <a:pt x="52293" y="21563"/>
                      <a:pt x="52340" y="21587"/>
                    </a:cubicBezTo>
                    <a:cubicBezTo>
                      <a:pt x="51257" y="21408"/>
                      <a:pt x="50376" y="22075"/>
                      <a:pt x="49411" y="22313"/>
                    </a:cubicBezTo>
                    <a:cubicBezTo>
                      <a:pt x="50054" y="22491"/>
                      <a:pt x="50685" y="22611"/>
                      <a:pt x="51316" y="22789"/>
                    </a:cubicBezTo>
                    <a:cubicBezTo>
                      <a:pt x="52054" y="22992"/>
                      <a:pt x="52685" y="22730"/>
                      <a:pt x="53424" y="22408"/>
                    </a:cubicBezTo>
                    <a:cubicBezTo>
                      <a:pt x="52650" y="22313"/>
                      <a:pt x="51971" y="22265"/>
                      <a:pt x="51328" y="21979"/>
                    </a:cubicBezTo>
                    <a:cubicBezTo>
                      <a:pt x="51816" y="22015"/>
                      <a:pt x="52281" y="22134"/>
                      <a:pt x="52769" y="22182"/>
                    </a:cubicBezTo>
                    <a:cubicBezTo>
                      <a:pt x="53233" y="22218"/>
                      <a:pt x="53721" y="22301"/>
                      <a:pt x="54138" y="22182"/>
                    </a:cubicBezTo>
                    <a:cubicBezTo>
                      <a:pt x="55900" y="21658"/>
                      <a:pt x="57627" y="21027"/>
                      <a:pt x="59365" y="20479"/>
                    </a:cubicBezTo>
                    <a:cubicBezTo>
                      <a:pt x="62615" y="19455"/>
                      <a:pt x="65842" y="18443"/>
                      <a:pt x="69080" y="17419"/>
                    </a:cubicBezTo>
                    <a:cubicBezTo>
                      <a:pt x="69199" y="17372"/>
                      <a:pt x="69318" y="17324"/>
                      <a:pt x="69485" y="17265"/>
                    </a:cubicBezTo>
                    <a:cubicBezTo>
                      <a:pt x="68866" y="17003"/>
                      <a:pt x="68295" y="16776"/>
                      <a:pt x="67747" y="16538"/>
                    </a:cubicBezTo>
                    <a:lnTo>
                      <a:pt x="67794" y="16443"/>
                    </a:lnTo>
                    <a:cubicBezTo>
                      <a:pt x="68342" y="16669"/>
                      <a:pt x="68878" y="16896"/>
                      <a:pt x="69426" y="17086"/>
                    </a:cubicBezTo>
                    <a:cubicBezTo>
                      <a:pt x="69604" y="17146"/>
                      <a:pt x="69842" y="17157"/>
                      <a:pt x="70021" y="17098"/>
                    </a:cubicBezTo>
                    <a:cubicBezTo>
                      <a:pt x="72509" y="16264"/>
                      <a:pt x="74974" y="15407"/>
                      <a:pt x="77462" y="14562"/>
                    </a:cubicBezTo>
                    <a:cubicBezTo>
                      <a:pt x="80713" y="13419"/>
                      <a:pt x="83951" y="12300"/>
                      <a:pt x="87178" y="11145"/>
                    </a:cubicBezTo>
                    <a:cubicBezTo>
                      <a:pt x="88095" y="10823"/>
                      <a:pt x="88988" y="10454"/>
                      <a:pt x="90000" y="10049"/>
                    </a:cubicBezTo>
                    <a:cubicBezTo>
                      <a:pt x="89738" y="9978"/>
                      <a:pt x="89595" y="9918"/>
                      <a:pt x="89428" y="9883"/>
                    </a:cubicBezTo>
                    <a:cubicBezTo>
                      <a:pt x="88368" y="9692"/>
                      <a:pt x="87297" y="9526"/>
                      <a:pt x="86249" y="9287"/>
                    </a:cubicBezTo>
                    <a:cubicBezTo>
                      <a:pt x="82558" y="8442"/>
                      <a:pt x="78843" y="7597"/>
                      <a:pt x="75176" y="6704"/>
                    </a:cubicBezTo>
                    <a:cubicBezTo>
                      <a:pt x="70664" y="5597"/>
                      <a:pt x="66163" y="4442"/>
                      <a:pt x="61675" y="3287"/>
                    </a:cubicBezTo>
                    <a:cubicBezTo>
                      <a:pt x="58162" y="2418"/>
                      <a:pt x="54650" y="1525"/>
                      <a:pt x="51138" y="655"/>
                    </a:cubicBezTo>
                    <a:cubicBezTo>
                      <a:pt x="50911" y="596"/>
                      <a:pt x="50626" y="655"/>
                      <a:pt x="50411" y="727"/>
                    </a:cubicBezTo>
                    <a:cubicBezTo>
                      <a:pt x="49649" y="989"/>
                      <a:pt x="48899" y="1286"/>
                      <a:pt x="48149" y="1525"/>
                    </a:cubicBezTo>
                    <a:cubicBezTo>
                      <a:pt x="46161" y="2120"/>
                      <a:pt x="44184" y="2679"/>
                      <a:pt x="42208" y="3263"/>
                    </a:cubicBezTo>
                    <a:cubicBezTo>
                      <a:pt x="38041" y="4477"/>
                      <a:pt x="33885" y="5716"/>
                      <a:pt x="29730" y="6954"/>
                    </a:cubicBezTo>
                    <a:cubicBezTo>
                      <a:pt x="29182" y="7121"/>
                      <a:pt x="28647" y="7299"/>
                      <a:pt x="28099" y="7478"/>
                    </a:cubicBezTo>
                    <a:cubicBezTo>
                      <a:pt x="28099" y="7513"/>
                      <a:pt x="28087" y="7549"/>
                      <a:pt x="28087" y="7597"/>
                    </a:cubicBezTo>
                    <a:cubicBezTo>
                      <a:pt x="28516" y="7752"/>
                      <a:pt x="28944" y="7930"/>
                      <a:pt x="29373" y="8097"/>
                    </a:cubicBezTo>
                    <a:cubicBezTo>
                      <a:pt x="29349" y="8347"/>
                      <a:pt x="29194" y="8264"/>
                      <a:pt x="29075" y="8204"/>
                    </a:cubicBezTo>
                    <a:cubicBezTo>
                      <a:pt x="28718" y="8037"/>
                      <a:pt x="28385" y="7847"/>
                      <a:pt x="28004" y="7692"/>
                    </a:cubicBezTo>
                    <a:cubicBezTo>
                      <a:pt x="27909" y="7656"/>
                      <a:pt x="27754" y="7609"/>
                      <a:pt x="27647" y="7632"/>
                    </a:cubicBezTo>
                    <a:cubicBezTo>
                      <a:pt x="27373" y="7692"/>
                      <a:pt x="27099" y="7799"/>
                      <a:pt x="26754" y="7906"/>
                    </a:cubicBezTo>
                    <a:cubicBezTo>
                      <a:pt x="27456" y="8168"/>
                      <a:pt x="28111" y="8430"/>
                      <a:pt x="28766" y="8668"/>
                    </a:cubicBezTo>
                    <a:cubicBezTo>
                      <a:pt x="28754" y="8692"/>
                      <a:pt x="28754" y="8728"/>
                      <a:pt x="28742" y="8764"/>
                    </a:cubicBezTo>
                    <a:cubicBezTo>
                      <a:pt x="28635" y="8740"/>
                      <a:pt x="28516" y="8740"/>
                      <a:pt x="28409" y="8692"/>
                    </a:cubicBezTo>
                    <a:cubicBezTo>
                      <a:pt x="28028" y="8561"/>
                      <a:pt x="27623" y="8430"/>
                      <a:pt x="27230" y="8264"/>
                    </a:cubicBezTo>
                    <a:cubicBezTo>
                      <a:pt x="26837" y="8013"/>
                      <a:pt x="26420" y="7859"/>
                      <a:pt x="25956" y="8025"/>
                    </a:cubicBezTo>
                    <a:close/>
                    <a:moveTo>
                      <a:pt x="18003" y="37839"/>
                    </a:moveTo>
                    <a:cubicBezTo>
                      <a:pt x="17919" y="37755"/>
                      <a:pt x="17848" y="37672"/>
                      <a:pt x="17741" y="37612"/>
                    </a:cubicBezTo>
                    <a:cubicBezTo>
                      <a:pt x="16252" y="36707"/>
                      <a:pt x="14776" y="35791"/>
                      <a:pt x="13276" y="34922"/>
                    </a:cubicBezTo>
                    <a:cubicBezTo>
                      <a:pt x="10216" y="33136"/>
                      <a:pt x="7132" y="31362"/>
                      <a:pt x="4048" y="29588"/>
                    </a:cubicBezTo>
                    <a:cubicBezTo>
                      <a:pt x="3751" y="29421"/>
                      <a:pt x="3465" y="29218"/>
                      <a:pt x="3191" y="29040"/>
                    </a:cubicBezTo>
                    <a:lnTo>
                      <a:pt x="3108" y="29111"/>
                    </a:lnTo>
                    <a:cubicBezTo>
                      <a:pt x="3191" y="29207"/>
                      <a:pt x="3251" y="29302"/>
                      <a:pt x="3322" y="29349"/>
                    </a:cubicBezTo>
                    <a:cubicBezTo>
                      <a:pt x="4179" y="29897"/>
                      <a:pt x="5049" y="30481"/>
                      <a:pt x="5941" y="31004"/>
                    </a:cubicBezTo>
                    <a:cubicBezTo>
                      <a:pt x="8013" y="32207"/>
                      <a:pt x="10097" y="33374"/>
                      <a:pt x="12180" y="34564"/>
                    </a:cubicBezTo>
                    <a:cubicBezTo>
                      <a:pt x="13812" y="35493"/>
                      <a:pt x="15466" y="36434"/>
                      <a:pt x="17098" y="37374"/>
                    </a:cubicBezTo>
                    <a:cubicBezTo>
                      <a:pt x="17395" y="37541"/>
                      <a:pt x="17681" y="37696"/>
                      <a:pt x="17979" y="37874"/>
                    </a:cubicBezTo>
                    <a:cubicBezTo>
                      <a:pt x="19538" y="38767"/>
                      <a:pt x="21098" y="39684"/>
                      <a:pt x="22670" y="40577"/>
                    </a:cubicBezTo>
                    <a:cubicBezTo>
                      <a:pt x="19276" y="38970"/>
                      <a:pt x="16098" y="36946"/>
                      <a:pt x="12847" y="35112"/>
                    </a:cubicBezTo>
                    <a:cubicBezTo>
                      <a:pt x="9549" y="33267"/>
                      <a:pt x="6311" y="31362"/>
                      <a:pt x="3036" y="29468"/>
                    </a:cubicBezTo>
                    <a:cubicBezTo>
                      <a:pt x="3024" y="29528"/>
                      <a:pt x="2989" y="29623"/>
                      <a:pt x="2965" y="29707"/>
                    </a:cubicBezTo>
                    <a:cubicBezTo>
                      <a:pt x="5322" y="31076"/>
                      <a:pt x="7668" y="32433"/>
                      <a:pt x="10002" y="33790"/>
                    </a:cubicBezTo>
                    <a:cubicBezTo>
                      <a:pt x="12752" y="35374"/>
                      <a:pt x="15490" y="37005"/>
                      <a:pt x="18276" y="38529"/>
                    </a:cubicBezTo>
                    <a:cubicBezTo>
                      <a:pt x="21574" y="40363"/>
                      <a:pt x="24932" y="42137"/>
                      <a:pt x="28266" y="43935"/>
                    </a:cubicBezTo>
                    <a:cubicBezTo>
                      <a:pt x="28397" y="44006"/>
                      <a:pt x="28563" y="44066"/>
                      <a:pt x="28706" y="44066"/>
                    </a:cubicBezTo>
                    <a:cubicBezTo>
                      <a:pt x="30052" y="44030"/>
                      <a:pt x="31397" y="43982"/>
                      <a:pt x="32707" y="43613"/>
                    </a:cubicBezTo>
                    <a:cubicBezTo>
                      <a:pt x="34528" y="43101"/>
                      <a:pt x="36326" y="42577"/>
                      <a:pt x="38112" y="42006"/>
                    </a:cubicBezTo>
                    <a:cubicBezTo>
                      <a:pt x="42434" y="40589"/>
                      <a:pt x="46732" y="39101"/>
                      <a:pt x="51066" y="37696"/>
                    </a:cubicBezTo>
                    <a:cubicBezTo>
                      <a:pt x="57079" y="35767"/>
                      <a:pt x="63115" y="33874"/>
                      <a:pt x="69140" y="31981"/>
                    </a:cubicBezTo>
                    <a:cubicBezTo>
                      <a:pt x="70354" y="31600"/>
                      <a:pt x="71569" y="31266"/>
                      <a:pt x="72771" y="30909"/>
                    </a:cubicBezTo>
                    <a:cubicBezTo>
                      <a:pt x="73271" y="30766"/>
                      <a:pt x="73533" y="30373"/>
                      <a:pt x="73414" y="29945"/>
                    </a:cubicBezTo>
                    <a:cubicBezTo>
                      <a:pt x="68390" y="31707"/>
                      <a:pt x="63413" y="33683"/>
                      <a:pt x="58234" y="34993"/>
                    </a:cubicBezTo>
                    <a:cubicBezTo>
                      <a:pt x="60615" y="34160"/>
                      <a:pt x="63032" y="33398"/>
                      <a:pt x="65425" y="32564"/>
                    </a:cubicBezTo>
                    <a:cubicBezTo>
                      <a:pt x="67818" y="31731"/>
                      <a:pt x="70188" y="30826"/>
                      <a:pt x="72581" y="29957"/>
                    </a:cubicBezTo>
                    <a:cubicBezTo>
                      <a:pt x="72569" y="29933"/>
                      <a:pt x="72569" y="29885"/>
                      <a:pt x="72557" y="29838"/>
                    </a:cubicBezTo>
                    <a:cubicBezTo>
                      <a:pt x="71926" y="29980"/>
                      <a:pt x="71307" y="30052"/>
                      <a:pt x="70711" y="30242"/>
                    </a:cubicBezTo>
                    <a:cubicBezTo>
                      <a:pt x="69009" y="30790"/>
                      <a:pt x="67330" y="31421"/>
                      <a:pt x="65651" y="31981"/>
                    </a:cubicBezTo>
                    <a:cubicBezTo>
                      <a:pt x="63163" y="32814"/>
                      <a:pt x="60675" y="33636"/>
                      <a:pt x="58186" y="34469"/>
                    </a:cubicBezTo>
                    <a:cubicBezTo>
                      <a:pt x="58067" y="34517"/>
                      <a:pt x="57948" y="34517"/>
                      <a:pt x="57817" y="34541"/>
                    </a:cubicBezTo>
                    <a:cubicBezTo>
                      <a:pt x="57805" y="34517"/>
                      <a:pt x="57805" y="34469"/>
                      <a:pt x="57793" y="34445"/>
                    </a:cubicBezTo>
                    <a:cubicBezTo>
                      <a:pt x="61996" y="33017"/>
                      <a:pt x="66199" y="31588"/>
                      <a:pt x="70390" y="30159"/>
                    </a:cubicBezTo>
                    <a:cubicBezTo>
                      <a:pt x="70378" y="30100"/>
                      <a:pt x="70366" y="30052"/>
                      <a:pt x="70354" y="29992"/>
                    </a:cubicBezTo>
                    <a:cubicBezTo>
                      <a:pt x="69711" y="30171"/>
                      <a:pt x="69057" y="30314"/>
                      <a:pt x="68414" y="30516"/>
                    </a:cubicBezTo>
                    <a:cubicBezTo>
                      <a:pt x="64770" y="31659"/>
                      <a:pt x="61103" y="32802"/>
                      <a:pt x="57460" y="33945"/>
                    </a:cubicBezTo>
                    <a:cubicBezTo>
                      <a:pt x="57329" y="33993"/>
                      <a:pt x="57198" y="34005"/>
                      <a:pt x="57055" y="34029"/>
                    </a:cubicBezTo>
                    <a:cubicBezTo>
                      <a:pt x="57043" y="33981"/>
                      <a:pt x="57043" y="33933"/>
                      <a:pt x="57031" y="33874"/>
                    </a:cubicBezTo>
                    <a:cubicBezTo>
                      <a:pt x="58924" y="33290"/>
                      <a:pt x="60829" y="32731"/>
                      <a:pt x="62699" y="32135"/>
                    </a:cubicBezTo>
                    <a:cubicBezTo>
                      <a:pt x="64604" y="31528"/>
                      <a:pt x="66485" y="30885"/>
                      <a:pt x="68390" y="30254"/>
                    </a:cubicBezTo>
                    <a:cubicBezTo>
                      <a:pt x="68366" y="30230"/>
                      <a:pt x="68366" y="30195"/>
                      <a:pt x="68354" y="30183"/>
                    </a:cubicBezTo>
                    <a:cubicBezTo>
                      <a:pt x="67509" y="30409"/>
                      <a:pt x="66604" y="30219"/>
                      <a:pt x="65747" y="30647"/>
                    </a:cubicBezTo>
                    <a:cubicBezTo>
                      <a:pt x="65211" y="30933"/>
                      <a:pt x="64592" y="31028"/>
                      <a:pt x="63996" y="31207"/>
                    </a:cubicBezTo>
                    <a:cubicBezTo>
                      <a:pt x="61639" y="31945"/>
                      <a:pt x="59293" y="32659"/>
                      <a:pt x="56936" y="33386"/>
                    </a:cubicBezTo>
                    <a:cubicBezTo>
                      <a:pt x="56817" y="33409"/>
                      <a:pt x="56698" y="33433"/>
                      <a:pt x="56579" y="33445"/>
                    </a:cubicBezTo>
                    <a:lnTo>
                      <a:pt x="56579" y="33386"/>
                    </a:lnTo>
                    <a:cubicBezTo>
                      <a:pt x="59615" y="32445"/>
                      <a:pt x="62639" y="31493"/>
                      <a:pt x="65675" y="30552"/>
                    </a:cubicBezTo>
                    <a:cubicBezTo>
                      <a:pt x="65675" y="30528"/>
                      <a:pt x="65663" y="30492"/>
                      <a:pt x="65663" y="30469"/>
                    </a:cubicBezTo>
                    <a:cubicBezTo>
                      <a:pt x="64758" y="30540"/>
                      <a:pt x="63865" y="30611"/>
                      <a:pt x="62949" y="30707"/>
                    </a:cubicBezTo>
                    <a:cubicBezTo>
                      <a:pt x="62496" y="30754"/>
                      <a:pt x="62020" y="30766"/>
                      <a:pt x="61579" y="30897"/>
                    </a:cubicBezTo>
                    <a:cubicBezTo>
                      <a:pt x="58936" y="31743"/>
                      <a:pt x="56305" y="32624"/>
                      <a:pt x="53662" y="33517"/>
                    </a:cubicBezTo>
                    <a:cubicBezTo>
                      <a:pt x="48161" y="35398"/>
                      <a:pt x="42672" y="37267"/>
                      <a:pt x="37172" y="39172"/>
                    </a:cubicBezTo>
                    <a:cubicBezTo>
                      <a:pt x="36040" y="39565"/>
                      <a:pt x="34897" y="39898"/>
                      <a:pt x="33766" y="40315"/>
                    </a:cubicBezTo>
                    <a:cubicBezTo>
                      <a:pt x="32731" y="40708"/>
                      <a:pt x="31576" y="40779"/>
                      <a:pt x="30468" y="41006"/>
                    </a:cubicBezTo>
                    <a:cubicBezTo>
                      <a:pt x="30373" y="41018"/>
                      <a:pt x="30266" y="41006"/>
                      <a:pt x="30183" y="41006"/>
                    </a:cubicBezTo>
                    <a:lnTo>
                      <a:pt x="30183" y="40898"/>
                    </a:lnTo>
                    <a:lnTo>
                      <a:pt x="31254" y="40720"/>
                    </a:lnTo>
                    <a:cubicBezTo>
                      <a:pt x="31159" y="40672"/>
                      <a:pt x="31064" y="40672"/>
                      <a:pt x="30968" y="40672"/>
                    </a:cubicBezTo>
                    <a:cubicBezTo>
                      <a:pt x="29873" y="40696"/>
                      <a:pt x="28778" y="40732"/>
                      <a:pt x="27742" y="40232"/>
                    </a:cubicBezTo>
                    <a:cubicBezTo>
                      <a:pt x="26575" y="39660"/>
                      <a:pt x="25349" y="39279"/>
                      <a:pt x="24194" y="38696"/>
                    </a:cubicBezTo>
                    <a:cubicBezTo>
                      <a:pt x="22444" y="37839"/>
                      <a:pt x="20741" y="36850"/>
                      <a:pt x="18991" y="35969"/>
                    </a:cubicBezTo>
                    <a:cubicBezTo>
                      <a:pt x="18753" y="35850"/>
                      <a:pt x="18348" y="35874"/>
                      <a:pt x="18110" y="35993"/>
                    </a:cubicBezTo>
                    <a:cubicBezTo>
                      <a:pt x="17812" y="36124"/>
                      <a:pt x="17705" y="36029"/>
                      <a:pt x="17586" y="35826"/>
                    </a:cubicBezTo>
                    <a:cubicBezTo>
                      <a:pt x="17395" y="35469"/>
                      <a:pt x="17169" y="35195"/>
                      <a:pt x="16752" y="35005"/>
                    </a:cubicBezTo>
                    <a:cubicBezTo>
                      <a:pt x="12645" y="33028"/>
                      <a:pt x="8716" y="30731"/>
                      <a:pt x="4810" y="28433"/>
                    </a:cubicBezTo>
                    <a:cubicBezTo>
                      <a:pt x="4310" y="28147"/>
                      <a:pt x="3834" y="27837"/>
                      <a:pt x="3346" y="27516"/>
                    </a:cubicBezTo>
                    <a:cubicBezTo>
                      <a:pt x="3239" y="27790"/>
                      <a:pt x="3441" y="27861"/>
                      <a:pt x="3596" y="27956"/>
                    </a:cubicBezTo>
                    <a:cubicBezTo>
                      <a:pt x="6620" y="29695"/>
                      <a:pt x="9644" y="31421"/>
                      <a:pt x="12669" y="33148"/>
                    </a:cubicBezTo>
                    <a:cubicBezTo>
                      <a:pt x="12764" y="33207"/>
                      <a:pt x="12871" y="33278"/>
                      <a:pt x="12978" y="33338"/>
                    </a:cubicBezTo>
                    <a:cubicBezTo>
                      <a:pt x="12942" y="33386"/>
                      <a:pt x="12919" y="33433"/>
                      <a:pt x="12907" y="33457"/>
                    </a:cubicBezTo>
                    <a:cubicBezTo>
                      <a:pt x="9716" y="31647"/>
                      <a:pt x="6549" y="29838"/>
                      <a:pt x="3358" y="28028"/>
                    </a:cubicBezTo>
                    <a:cubicBezTo>
                      <a:pt x="3346" y="28052"/>
                      <a:pt x="3322" y="28099"/>
                      <a:pt x="3298" y="28135"/>
                    </a:cubicBezTo>
                    <a:cubicBezTo>
                      <a:pt x="5144" y="29278"/>
                      <a:pt x="6989" y="30433"/>
                      <a:pt x="8859" y="31588"/>
                    </a:cubicBezTo>
                    <a:cubicBezTo>
                      <a:pt x="8835" y="31612"/>
                      <a:pt x="8811" y="31659"/>
                      <a:pt x="8799" y="31683"/>
                    </a:cubicBezTo>
                    <a:cubicBezTo>
                      <a:pt x="6977" y="30576"/>
                      <a:pt x="5168" y="29445"/>
                      <a:pt x="3346" y="28325"/>
                    </a:cubicBezTo>
                    <a:cubicBezTo>
                      <a:pt x="3322" y="28337"/>
                      <a:pt x="3298" y="28349"/>
                      <a:pt x="3274" y="28373"/>
                    </a:cubicBezTo>
                    <a:cubicBezTo>
                      <a:pt x="3322" y="28468"/>
                      <a:pt x="3346" y="28576"/>
                      <a:pt x="3405" y="28671"/>
                    </a:cubicBezTo>
                    <a:cubicBezTo>
                      <a:pt x="3465" y="28742"/>
                      <a:pt x="3560" y="28754"/>
                      <a:pt x="3644" y="28814"/>
                    </a:cubicBezTo>
                    <a:cubicBezTo>
                      <a:pt x="4120" y="29123"/>
                      <a:pt x="4608" y="29421"/>
                      <a:pt x="5084" y="29742"/>
                    </a:cubicBezTo>
                    <a:cubicBezTo>
                      <a:pt x="5072" y="29766"/>
                      <a:pt x="5049" y="29802"/>
                      <a:pt x="5025" y="29826"/>
                    </a:cubicBezTo>
                    <a:cubicBezTo>
                      <a:pt x="4453" y="29468"/>
                      <a:pt x="3870" y="29099"/>
                      <a:pt x="3274" y="28742"/>
                    </a:cubicBezTo>
                    <a:lnTo>
                      <a:pt x="3179" y="28873"/>
                    </a:lnTo>
                    <a:cubicBezTo>
                      <a:pt x="3382" y="29004"/>
                      <a:pt x="3572" y="29159"/>
                      <a:pt x="3775" y="29278"/>
                    </a:cubicBezTo>
                    <a:cubicBezTo>
                      <a:pt x="5239" y="30123"/>
                      <a:pt x="6692" y="30969"/>
                      <a:pt x="8144" y="31802"/>
                    </a:cubicBezTo>
                    <a:cubicBezTo>
                      <a:pt x="10787" y="33338"/>
                      <a:pt x="13454" y="34874"/>
                      <a:pt x="16086" y="36422"/>
                    </a:cubicBezTo>
                    <a:cubicBezTo>
                      <a:pt x="16717" y="36791"/>
                      <a:pt x="17312" y="37208"/>
                      <a:pt x="17919" y="37624"/>
                    </a:cubicBezTo>
                    <a:cubicBezTo>
                      <a:pt x="17979" y="37660"/>
                      <a:pt x="17979" y="37755"/>
                      <a:pt x="18003" y="37839"/>
                    </a:cubicBezTo>
                    <a:close/>
                    <a:moveTo>
                      <a:pt x="48613" y="20753"/>
                    </a:moveTo>
                    <a:cubicBezTo>
                      <a:pt x="48625" y="20706"/>
                      <a:pt x="48625" y="20670"/>
                      <a:pt x="48637" y="20634"/>
                    </a:cubicBezTo>
                    <a:cubicBezTo>
                      <a:pt x="48744" y="20646"/>
                      <a:pt x="48852" y="20658"/>
                      <a:pt x="48947" y="20694"/>
                    </a:cubicBezTo>
                    <a:cubicBezTo>
                      <a:pt x="49518" y="20836"/>
                      <a:pt x="50102" y="20967"/>
                      <a:pt x="50661" y="21134"/>
                    </a:cubicBezTo>
                    <a:cubicBezTo>
                      <a:pt x="51114" y="21265"/>
                      <a:pt x="51435" y="21039"/>
                      <a:pt x="51864" y="20896"/>
                    </a:cubicBezTo>
                    <a:cubicBezTo>
                      <a:pt x="51054" y="20610"/>
                      <a:pt x="50292" y="20396"/>
                      <a:pt x="49637" y="19944"/>
                    </a:cubicBezTo>
                    <a:cubicBezTo>
                      <a:pt x="49756" y="19932"/>
                      <a:pt x="49864" y="19979"/>
                      <a:pt x="49959" y="20015"/>
                    </a:cubicBezTo>
                    <a:cubicBezTo>
                      <a:pt x="50602" y="20253"/>
                      <a:pt x="51245" y="20515"/>
                      <a:pt x="51888" y="20729"/>
                    </a:cubicBezTo>
                    <a:cubicBezTo>
                      <a:pt x="52031" y="20777"/>
                      <a:pt x="52209" y="20789"/>
                      <a:pt x="52364" y="20729"/>
                    </a:cubicBezTo>
                    <a:cubicBezTo>
                      <a:pt x="54781" y="19920"/>
                      <a:pt x="57210" y="19086"/>
                      <a:pt x="59639" y="18253"/>
                    </a:cubicBezTo>
                    <a:cubicBezTo>
                      <a:pt x="59746" y="18217"/>
                      <a:pt x="59829" y="18158"/>
                      <a:pt x="59960" y="18110"/>
                    </a:cubicBezTo>
                    <a:cubicBezTo>
                      <a:pt x="59651" y="17919"/>
                      <a:pt x="59389" y="17753"/>
                      <a:pt x="59115" y="17610"/>
                    </a:cubicBezTo>
                    <a:cubicBezTo>
                      <a:pt x="59127" y="17562"/>
                      <a:pt x="59162" y="17515"/>
                      <a:pt x="59174" y="17491"/>
                    </a:cubicBezTo>
                    <a:cubicBezTo>
                      <a:pt x="59270" y="17503"/>
                      <a:pt x="59353" y="17515"/>
                      <a:pt x="59424" y="17562"/>
                    </a:cubicBezTo>
                    <a:cubicBezTo>
                      <a:pt x="59627" y="17658"/>
                      <a:pt x="59817" y="17741"/>
                      <a:pt x="59984" y="17860"/>
                    </a:cubicBezTo>
                    <a:cubicBezTo>
                      <a:pt x="60305" y="18098"/>
                      <a:pt x="60555" y="17931"/>
                      <a:pt x="60853" y="17777"/>
                    </a:cubicBezTo>
                    <a:cubicBezTo>
                      <a:pt x="60651" y="17658"/>
                      <a:pt x="60484" y="17550"/>
                      <a:pt x="60317" y="17455"/>
                    </a:cubicBezTo>
                    <a:cubicBezTo>
                      <a:pt x="60341" y="17419"/>
                      <a:pt x="60353" y="17372"/>
                      <a:pt x="60353" y="17324"/>
                    </a:cubicBezTo>
                    <a:cubicBezTo>
                      <a:pt x="60841" y="17455"/>
                      <a:pt x="61317" y="17896"/>
                      <a:pt x="61806" y="17396"/>
                    </a:cubicBezTo>
                    <a:cubicBezTo>
                      <a:pt x="61294" y="17134"/>
                      <a:pt x="60770" y="16860"/>
                      <a:pt x="60246" y="16586"/>
                    </a:cubicBezTo>
                    <a:cubicBezTo>
                      <a:pt x="60258" y="16538"/>
                      <a:pt x="60294" y="16503"/>
                      <a:pt x="60305" y="16467"/>
                    </a:cubicBezTo>
                    <a:cubicBezTo>
                      <a:pt x="60377" y="16491"/>
                      <a:pt x="60472" y="16503"/>
                      <a:pt x="60544" y="16550"/>
                    </a:cubicBezTo>
                    <a:cubicBezTo>
                      <a:pt x="60877" y="16717"/>
                      <a:pt x="61210" y="16848"/>
                      <a:pt x="61496" y="17062"/>
                    </a:cubicBezTo>
                    <a:cubicBezTo>
                      <a:pt x="62079" y="17479"/>
                      <a:pt x="62568" y="17205"/>
                      <a:pt x="63139" y="16955"/>
                    </a:cubicBezTo>
                    <a:cubicBezTo>
                      <a:pt x="62913" y="16824"/>
                      <a:pt x="62734" y="16717"/>
                      <a:pt x="62556" y="16598"/>
                    </a:cubicBezTo>
                    <a:lnTo>
                      <a:pt x="62603" y="16503"/>
                    </a:lnTo>
                    <a:cubicBezTo>
                      <a:pt x="62865" y="16622"/>
                      <a:pt x="63151" y="16836"/>
                      <a:pt x="63413" y="16836"/>
                    </a:cubicBezTo>
                    <a:cubicBezTo>
                      <a:pt x="63711" y="16836"/>
                      <a:pt x="64032" y="16645"/>
                      <a:pt x="64365" y="16503"/>
                    </a:cubicBezTo>
                    <a:cubicBezTo>
                      <a:pt x="63937" y="16253"/>
                      <a:pt x="63556" y="16014"/>
                      <a:pt x="63163" y="15776"/>
                    </a:cubicBezTo>
                    <a:cubicBezTo>
                      <a:pt x="63175" y="15753"/>
                      <a:pt x="63199" y="15717"/>
                      <a:pt x="63222" y="15693"/>
                    </a:cubicBezTo>
                    <a:cubicBezTo>
                      <a:pt x="63592" y="15895"/>
                      <a:pt x="63949" y="16122"/>
                      <a:pt x="64330" y="16324"/>
                    </a:cubicBezTo>
                    <a:cubicBezTo>
                      <a:pt x="64413" y="16372"/>
                      <a:pt x="64544" y="16431"/>
                      <a:pt x="64639" y="16407"/>
                    </a:cubicBezTo>
                    <a:cubicBezTo>
                      <a:pt x="65139" y="16241"/>
                      <a:pt x="65639" y="16050"/>
                      <a:pt x="66211" y="15836"/>
                    </a:cubicBezTo>
                    <a:cubicBezTo>
                      <a:pt x="65318" y="15372"/>
                      <a:pt x="64508" y="14955"/>
                      <a:pt x="63770" y="14574"/>
                    </a:cubicBezTo>
                    <a:cubicBezTo>
                      <a:pt x="63520" y="14717"/>
                      <a:pt x="63353" y="14860"/>
                      <a:pt x="63151" y="14919"/>
                    </a:cubicBezTo>
                    <a:cubicBezTo>
                      <a:pt x="62365" y="15169"/>
                      <a:pt x="61567" y="15395"/>
                      <a:pt x="60782" y="15610"/>
                    </a:cubicBezTo>
                    <a:cubicBezTo>
                      <a:pt x="60532" y="15693"/>
                      <a:pt x="60353" y="15669"/>
                      <a:pt x="60305" y="15360"/>
                    </a:cubicBezTo>
                    <a:cubicBezTo>
                      <a:pt x="60305" y="15312"/>
                      <a:pt x="60234" y="15241"/>
                      <a:pt x="60186" y="15229"/>
                    </a:cubicBezTo>
                    <a:cubicBezTo>
                      <a:pt x="59960" y="15133"/>
                      <a:pt x="59746" y="15050"/>
                      <a:pt x="59520" y="15002"/>
                    </a:cubicBezTo>
                    <a:cubicBezTo>
                      <a:pt x="58972" y="14871"/>
                      <a:pt x="58400" y="14752"/>
                      <a:pt x="57817" y="14633"/>
                    </a:cubicBezTo>
                    <a:cubicBezTo>
                      <a:pt x="57817" y="14621"/>
                      <a:pt x="57853" y="14562"/>
                      <a:pt x="57912" y="14443"/>
                    </a:cubicBezTo>
                    <a:lnTo>
                      <a:pt x="56888" y="14443"/>
                    </a:lnTo>
                    <a:lnTo>
                      <a:pt x="56888" y="14383"/>
                    </a:lnTo>
                    <a:cubicBezTo>
                      <a:pt x="56960" y="14348"/>
                      <a:pt x="57043" y="14324"/>
                      <a:pt x="57126" y="14276"/>
                    </a:cubicBezTo>
                    <a:cubicBezTo>
                      <a:pt x="57126" y="14240"/>
                      <a:pt x="57103" y="14205"/>
                      <a:pt x="57103" y="14169"/>
                    </a:cubicBezTo>
                    <a:cubicBezTo>
                      <a:pt x="56650" y="14229"/>
                      <a:pt x="56186" y="14288"/>
                      <a:pt x="55733" y="14348"/>
                    </a:cubicBezTo>
                    <a:cubicBezTo>
                      <a:pt x="55722" y="14324"/>
                      <a:pt x="55722" y="14276"/>
                      <a:pt x="55710" y="14240"/>
                    </a:cubicBezTo>
                    <a:cubicBezTo>
                      <a:pt x="55912" y="14181"/>
                      <a:pt x="56126" y="14109"/>
                      <a:pt x="56329" y="14050"/>
                    </a:cubicBezTo>
                    <a:cubicBezTo>
                      <a:pt x="56317" y="14026"/>
                      <a:pt x="56317" y="13978"/>
                      <a:pt x="56305" y="13943"/>
                    </a:cubicBezTo>
                    <a:cubicBezTo>
                      <a:pt x="55912" y="14002"/>
                      <a:pt x="55519" y="14050"/>
                      <a:pt x="55126" y="14109"/>
                    </a:cubicBezTo>
                    <a:cubicBezTo>
                      <a:pt x="55126" y="14086"/>
                      <a:pt x="55114" y="14038"/>
                      <a:pt x="55114" y="14002"/>
                    </a:cubicBezTo>
                    <a:cubicBezTo>
                      <a:pt x="55293" y="13943"/>
                      <a:pt x="55483" y="13907"/>
                      <a:pt x="55662" y="13848"/>
                    </a:cubicBezTo>
                    <a:cubicBezTo>
                      <a:pt x="55662" y="13812"/>
                      <a:pt x="55650" y="13800"/>
                      <a:pt x="55650" y="13764"/>
                    </a:cubicBezTo>
                    <a:cubicBezTo>
                      <a:pt x="55400" y="13812"/>
                      <a:pt x="55162" y="13848"/>
                      <a:pt x="54900" y="13883"/>
                    </a:cubicBezTo>
                    <a:cubicBezTo>
                      <a:pt x="54888" y="13859"/>
                      <a:pt x="54888" y="13824"/>
                      <a:pt x="54876" y="13812"/>
                    </a:cubicBezTo>
                    <a:cubicBezTo>
                      <a:pt x="54948" y="13752"/>
                      <a:pt x="55019" y="13705"/>
                      <a:pt x="55174" y="13586"/>
                    </a:cubicBezTo>
                    <a:cubicBezTo>
                      <a:pt x="54864" y="13562"/>
                      <a:pt x="54590" y="13586"/>
                      <a:pt x="54364" y="13514"/>
                    </a:cubicBezTo>
                    <a:cubicBezTo>
                      <a:pt x="53995" y="13407"/>
                      <a:pt x="53650" y="13228"/>
                      <a:pt x="53281" y="13109"/>
                    </a:cubicBezTo>
                    <a:cubicBezTo>
                      <a:pt x="53197" y="13086"/>
                      <a:pt x="53078" y="13109"/>
                      <a:pt x="52983" y="13109"/>
                    </a:cubicBezTo>
                    <a:cubicBezTo>
                      <a:pt x="52912" y="13109"/>
                      <a:pt x="52793" y="13145"/>
                      <a:pt x="52793" y="13133"/>
                    </a:cubicBezTo>
                    <a:cubicBezTo>
                      <a:pt x="52721" y="12835"/>
                      <a:pt x="52447" y="12907"/>
                      <a:pt x="52257" y="12847"/>
                    </a:cubicBezTo>
                    <a:cubicBezTo>
                      <a:pt x="51388" y="12574"/>
                      <a:pt x="50530" y="12312"/>
                      <a:pt x="49685" y="12014"/>
                    </a:cubicBezTo>
                    <a:cubicBezTo>
                      <a:pt x="49125" y="11823"/>
                      <a:pt x="48590" y="11669"/>
                      <a:pt x="48042" y="11954"/>
                    </a:cubicBezTo>
                    <a:cubicBezTo>
                      <a:pt x="47982" y="11978"/>
                      <a:pt x="47911" y="11954"/>
                      <a:pt x="47840" y="11943"/>
                    </a:cubicBezTo>
                    <a:cubicBezTo>
                      <a:pt x="47840" y="11907"/>
                      <a:pt x="47816" y="11883"/>
                      <a:pt x="47816" y="11859"/>
                    </a:cubicBezTo>
                    <a:cubicBezTo>
                      <a:pt x="47994" y="11788"/>
                      <a:pt x="48173" y="11728"/>
                      <a:pt x="48435" y="11645"/>
                    </a:cubicBezTo>
                    <a:cubicBezTo>
                      <a:pt x="47935" y="11490"/>
                      <a:pt x="47518" y="11300"/>
                      <a:pt x="47089" y="11252"/>
                    </a:cubicBezTo>
                    <a:cubicBezTo>
                      <a:pt x="46673" y="11204"/>
                      <a:pt x="46244" y="11300"/>
                      <a:pt x="45816" y="11347"/>
                    </a:cubicBezTo>
                    <a:cubicBezTo>
                      <a:pt x="45816" y="11311"/>
                      <a:pt x="45792" y="11300"/>
                      <a:pt x="45792" y="11264"/>
                    </a:cubicBezTo>
                    <a:cubicBezTo>
                      <a:pt x="45994" y="11204"/>
                      <a:pt x="46173" y="11133"/>
                      <a:pt x="46363" y="11073"/>
                    </a:cubicBezTo>
                    <a:lnTo>
                      <a:pt x="46363" y="10990"/>
                    </a:lnTo>
                    <a:cubicBezTo>
                      <a:pt x="46030" y="10942"/>
                      <a:pt x="45708" y="10895"/>
                      <a:pt x="45435" y="10847"/>
                    </a:cubicBezTo>
                    <a:cubicBezTo>
                      <a:pt x="45292" y="10752"/>
                      <a:pt x="45173" y="10609"/>
                      <a:pt x="45042" y="10585"/>
                    </a:cubicBezTo>
                    <a:cubicBezTo>
                      <a:pt x="44649" y="10490"/>
                      <a:pt x="44327" y="10311"/>
                      <a:pt x="43970" y="10180"/>
                    </a:cubicBezTo>
                    <a:cubicBezTo>
                      <a:pt x="43637" y="10061"/>
                      <a:pt x="43315" y="9942"/>
                      <a:pt x="42982" y="9835"/>
                    </a:cubicBezTo>
                    <a:cubicBezTo>
                      <a:pt x="42160" y="9573"/>
                      <a:pt x="41339" y="9299"/>
                      <a:pt x="40541" y="9026"/>
                    </a:cubicBezTo>
                    <a:cubicBezTo>
                      <a:pt x="40410" y="8978"/>
                      <a:pt x="40303" y="8871"/>
                      <a:pt x="40184" y="8799"/>
                    </a:cubicBezTo>
                    <a:cubicBezTo>
                      <a:pt x="40291" y="8704"/>
                      <a:pt x="40398" y="8549"/>
                      <a:pt x="40517" y="8514"/>
                    </a:cubicBezTo>
                    <a:cubicBezTo>
                      <a:pt x="41422" y="8287"/>
                      <a:pt x="42339" y="8085"/>
                      <a:pt x="43256" y="7871"/>
                    </a:cubicBezTo>
                    <a:cubicBezTo>
                      <a:pt x="43339" y="7859"/>
                      <a:pt x="43434" y="7871"/>
                      <a:pt x="43518" y="7894"/>
                    </a:cubicBezTo>
                    <a:cubicBezTo>
                      <a:pt x="44422" y="8144"/>
                      <a:pt x="45268" y="8585"/>
                      <a:pt x="46244" y="8668"/>
                    </a:cubicBezTo>
                    <a:cubicBezTo>
                      <a:pt x="46268" y="8668"/>
                      <a:pt x="46304" y="8704"/>
                      <a:pt x="46316" y="8728"/>
                    </a:cubicBezTo>
                    <a:cubicBezTo>
                      <a:pt x="46423" y="8799"/>
                      <a:pt x="46506" y="8906"/>
                      <a:pt x="46625" y="8942"/>
                    </a:cubicBezTo>
                    <a:cubicBezTo>
                      <a:pt x="47947" y="9383"/>
                      <a:pt x="49268" y="9823"/>
                      <a:pt x="50602" y="10228"/>
                    </a:cubicBezTo>
                    <a:cubicBezTo>
                      <a:pt x="50840" y="10299"/>
                      <a:pt x="51114" y="10276"/>
                      <a:pt x="51376" y="10276"/>
                    </a:cubicBezTo>
                    <a:cubicBezTo>
                      <a:pt x="51566" y="10252"/>
                      <a:pt x="51769" y="10192"/>
                      <a:pt x="51947" y="10169"/>
                    </a:cubicBezTo>
                    <a:cubicBezTo>
                      <a:pt x="51959" y="10216"/>
                      <a:pt x="51959" y="10252"/>
                      <a:pt x="51971" y="10288"/>
                    </a:cubicBezTo>
                    <a:cubicBezTo>
                      <a:pt x="51769" y="10347"/>
                      <a:pt x="51554" y="10407"/>
                      <a:pt x="51364" y="10466"/>
                    </a:cubicBezTo>
                    <a:cubicBezTo>
                      <a:pt x="51888" y="10907"/>
                      <a:pt x="52423" y="10419"/>
                      <a:pt x="52935" y="10478"/>
                    </a:cubicBezTo>
                    <a:cubicBezTo>
                      <a:pt x="52959" y="10526"/>
                      <a:pt x="52959" y="10550"/>
                      <a:pt x="52971" y="10597"/>
                    </a:cubicBezTo>
                    <a:cubicBezTo>
                      <a:pt x="52757" y="10669"/>
                      <a:pt x="52566" y="10752"/>
                      <a:pt x="52340" y="10835"/>
                    </a:cubicBezTo>
                    <a:cubicBezTo>
                      <a:pt x="52435" y="10871"/>
                      <a:pt x="52495" y="10907"/>
                      <a:pt x="52554" y="10931"/>
                    </a:cubicBezTo>
                    <a:cubicBezTo>
                      <a:pt x="53495" y="11264"/>
                      <a:pt x="54471" y="11466"/>
                      <a:pt x="55412" y="11800"/>
                    </a:cubicBezTo>
                    <a:cubicBezTo>
                      <a:pt x="55841" y="11966"/>
                      <a:pt x="56317" y="12014"/>
                      <a:pt x="56781" y="12121"/>
                    </a:cubicBezTo>
                    <a:cubicBezTo>
                      <a:pt x="56805" y="12121"/>
                      <a:pt x="56853" y="12133"/>
                      <a:pt x="56865" y="12157"/>
                    </a:cubicBezTo>
                    <a:cubicBezTo>
                      <a:pt x="57138" y="12490"/>
                      <a:pt x="57484" y="12431"/>
                      <a:pt x="57817" y="12371"/>
                    </a:cubicBezTo>
                    <a:cubicBezTo>
                      <a:pt x="57960" y="12359"/>
                      <a:pt x="58103" y="12335"/>
                      <a:pt x="58234" y="12324"/>
                    </a:cubicBezTo>
                    <a:cubicBezTo>
                      <a:pt x="58234" y="12359"/>
                      <a:pt x="58234" y="12371"/>
                      <a:pt x="58258" y="12395"/>
                    </a:cubicBezTo>
                    <a:cubicBezTo>
                      <a:pt x="58150" y="12443"/>
                      <a:pt x="58031" y="12490"/>
                      <a:pt x="57924" y="12538"/>
                    </a:cubicBezTo>
                    <a:cubicBezTo>
                      <a:pt x="57936" y="12562"/>
                      <a:pt x="57936" y="12597"/>
                      <a:pt x="57960" y="12621"/>
                    </a:cubicBezTo>
                    <a:lnTo>
                      <a:pt x="59389" y="12359"/>
                    </a:lnTo>
                    <a:cubicBezTo>
                      <a:pt x="59401" y="12395"/>
                      <a:pt x="59401" y="12443"/>
                      <a:pt x="59412" y="12490"/>
                    </a:cubicBezTo>
                    <a:cubicBezTo>
                      <a:pt x="59127" y="12562"/>
                      <a:pt x="58829" y="12633"/>
                      <a:pt x="58531" y="12716"/>
                    </a:cubicBezTo>
                    <a:cubicBezTo>
                      <a:pt x="58531" y="12740"/>
                      <a:pt x="58531" y="12776"/>
                      <a:pt x="58555" y="12812"/>
                    </a:cubicBezTo>
                    <a:cubicBezTo>
                      <a:pt x="58829" y="12812"/>
                      <a:pt x="59115" y="12859"/>
                      <a:pt x="59389" y="12800"/>
                    </a:cubicBezTo>
                    <a:cubicBezTo>
                      <a:pt x="59710" y="12740"/>
                      <a:pt x="59651" y="12871"/>
                      <a:pt x="59579" y="13074"/>
                    </a:cubicBezTo>
                    <a:lnTo>
                      <a:pt x="62079" y="13871"/>
                    </a:lnTo>
                    <a:cubicBezTo>
                      <a:pt x="62425" y="13978"/>
                      <a:pt x="62734" y="13978"/>
                      <a:pt x="63044" y="13764"/>
                    </a:cubicBezTo>
                    <a:cubicBezTo>
                      <a:pt x="63270" y="13621"/>
                      <a:pt x="63520" y="13752"/>
                      <a:pt x="63508" y="14026"/>
                    </a:cubicBezTo>
                    <a:cubicBezTo>
                      <a:pt x="63496" y="14240"/>
                      <a:pt x="63627" y="14383"/>
                      <a:pt x="63794" y="14455"/>
                    </a:cubicBezTo>
                    <a:lnTo>
                      <a:pt x="66199" y="15705"/>
                    </a:lnTo>
                    <a:cubicBezTo>
                      <a:pt x="66306" y="15753"/>
                      <a:pt x="66425" y="15824"/>
                      <a:pt x="66509" y="15812"/>
                    </a:cubicBezTo>
                    <a:cubicBezTo>
                      <a:pt x="66830" y="15717"/>
                      <a:pt x="67140" y="15598"/>
                      <a:pt x="67509" y="15479"/>
                    </a:cubicBezTo>
                    <a:cubicBezTo>
                      <a:pt x="66949" y="15169"/>
                      <a:pt x="66437" y="14883"/>
                      <a:pt x="65937" y="14621"/>
                    </a:cubicBezTo>
                    <a:cubicBezTo>
                      <a:pt x="65949" y="14586"/>
                      <a:pt x="65973" y="14538"/>
                      <a:pt x="65997" y="14514"/>
                    </a:cubicBezTo>
                    <a:cubicBezTo>
                      <a:pt x="66425" y="14740"/>
                      <a:pt x="66866" y="14931"/>
                      <a:pt x="67259" y="15193"/>
                    </a:cubicBezTo>
                    <a:cubicBezTo>
                      <a:pt x="67747" y="15526"/>
                      <a:pt x="68140" y="15288"/>
                      <a:pt x="68640" y="15121"/>
                    </a:cubicBezTo>
                    <a:cubicBezTo>
                      <a:pt x="67759" y="14705"/>
                      <a:pt x="66961" y="14336"/>
                      <a:pt x="66175" y="13943"/>
                    </a:cubicBezTo>
                    <a:cubicBezTo>
                      <a:pt x="66306" y="13919"/>
                      <a:pt x="66413" y="13943"/>
                      <a:pt x="66509" y="14002"/>
                    </a:cubicBezTo>
                    <a:cubicBezTo>
                      <a:pt x="67140" y="14300"/>
                      <a:pt x="67794" y="14574"/>
                      <a:pt x="68390" y="14919"/>
                    </a:cubicBezTo>
                    <a:cubicBezTo>
                      <a:pt x="68830" y="15169"/>
                      <a:pt x="69164" y="14955"/>
                      <a:pt x="69568" y="14776"/>
                    </a:cubicBezTo>
                    <a:cubicBezTo>
                      <a:pt x="68806" y="14467"/>
                      <a:pt x="68104" y="14169"/>
                      <a:pt x="67390" y="13871"/>
                    </a:cubicBezTo>
                    <a:cubicBezTo>
                      <a:pt x="67402" y="13824"/>
                      <a:pt x="67425" y="13788"/>
                      <a:pt x="67449" y="13740"/>
                    </a:cubicBezTo>
                    <a:cubicBezTo>
                      <a:pt x="67556" y="13764"/>
                      <a:pt x="67663" y="13812"/>
                      <a:pt x="67747" y="13848"/>
                    </a:cubicBezTo>
                    <a:cubicBezTo>
                      <a:pt x="68211" y="14038"/>
                      <a:pt x="68687" y="14205"/>
                      <a:pt x="69128" y="14407"/>
                    </a:cubicBezTo>
                    <a:cubicBezTo>
                      <a:pt x="69616" y="14645"/>
                      <a:pt x="70080" y="14693"/>
                      <a:pt x="70592" y="14443"/>
                    </a:cubicBezTo>
                    <a:cubicBezTo>
                      <a:pt x="70890" y="14288"/>
                      <a:pt x="71223" y="14240"/>
                      <a:pt x="71545" y="14121"/>
                    </a:cubicBezTo>
                    <a:cubicBezTo>
                      <a:pt x="72259" y="13871"/>
                      <a:pt x="72986" y="13621"/>
                      <a:pt x="73748" y="13336"/>
                    </a:cubicBezTo>
                    <a:cubicBezTo>
                      <a:pt x="73652" y="13288"/>
                      <a:pt x="73629" y="13276"/>
                      <a:pt x="73593" y="13252"/>
                    </a:cubicBezTo>
                    <a:cubicBezTo>
                      <a:pt x="73509" y="13169"/>
                      <a:pt x="73414" y="13086"/>
                      <a:pt x="73331" y="12990"/>
                    </a:cubicBezTo>
                    <a:cubicBezTo>
                      <a:pt x="73450" y="12990"/>
                      <a:pt x="73581" y="12990"/>
                      <a:pt x="73700" y="13014"/>
                    </a:cubicBezTo>
                    <a:cubicBezTo>
                      <a:pt x="73902" y="13038"/>
                      <a:pt x="74140" y="13169"/>
                      <a:pt x="74331" y="13133"/>
                    </a:cubicBezTo>
                    <a:cubicBezTo>
                      <a:pt x="75272" y="12847"/>
                      <a:pt x="76212" y="12538"/>
                      <a:pt x="77200" y="12216"/>
                    </a:cubicBezTo>
                    <a:cubicBezTo>
                      <a:pt x="76498" y="11740"/>
                      <a:pt x="75736" y="11538"/>
                      <a:pt x="74962" y="11347"/>
                    </a:cubicBezTo>
                    <a:cubicBezTo>
                      <a:pt x="74140" y="11133"/>
                      <a:pt x="73355" y="10835"/>
                      <a:pt x="72557" y="10585"/>
                    </a:cubicBezTo>
                    <a:cubicBezTo>
                      <a:pt x="72462" y="10550"/>
                      <a:pt x="72402" y="10490"/>
                      <a:pt x="72319" y="10430"/>
                    </a:cubicBezTo>
                    <a:lnTo>
                      <a:pt x="72355" y="10347"/>
                    </a:lnTo>
                    <a:cubicBezTo>
                      <a:pt x="72855" y="10454"/>
                      <a:pt x="73295" y="10764"/>
                      <a:pt x="73843" y="10692"/>
                    </a:cubicBezTo>
                    <a:cubicBezTo>
                      <a:pt x="74105" y="10657"/>
                      <a:pt x="74379" y="10835"/>
                      <a:pt x="74641" y="10942"/>
                    </a:cubicBezTo>
                    <a:cubicBezTo>
                      <a:pt x="74772" y="11002"/>
                      <a:pt x="74879" y="11133"/>
                      <a:pt x="75010" y="11181"/>
                    </a:cubicBezTo>
                    <a:cubicBezTo>
                      <a:pt x="75545" y="11359"/>
                      <a:pt x="76105" y="11502"/>
                      <a:pt x="76641" y="11704"/>
                    </a:cubicBezTo>
                    <a:cubicBezTo>
                      <a:pt x="76974" y="11823"/>
                      <a:pt x="77284" y="12121"/>
                      <a:pt x="77581" y="12085"/>
                    </a:cubicBezTo>
                    <a:cubicBezTo>
                      <a:pt x="78189" y="12026"/>
                      <a:pt x="78772" y="11788"/>
                      <a:pt x="79367" y="11621"/>
                    </a:cubicBezTo>
                    <a:cubicBezTo>
                      <a:pt x="79367" y="11609"/>
                      <a:pt x="79355" y="11585"/>
                      <a:pt x="79355" y="11562"/>
                    </a:cubicBezTo>
                    <a:cubicBezTo>
                      <a:pt x="78951" y="11466"/>
                      <a:pt x="78534" y="11359"/>
                      <a:pt x="78129" y="11252"/>
                    </a:cubicBezTo>
                    <a:cubicBezTo>
                      <a:pt x="78153" y="11204"/>
                      <a:pt x="78165" y="11169"/>
                      <a:pt x="78165" y="11133"/>
                    </a:cubicBezTo>
                    <a:cubicBezTo>
                      <a:pt x="78629" y="11240"/>
                      <a:pt x="79070" y="11371"/>
                      <a:pt x="79534" y="11466"/>
                    </a:cubicBezTo>
                    <a:cubicBezTo>
                      <a:pt x="80034" y="11550"/>
                      <a:pt x="80439" y="11240"/>
                      <a:pt x="80891" y="11121"/>
                    </a:cubicBezTo>
                    <a:cubicBezTo>
                      <a:pt x="79844" y="10454"/>
                      <a:pt x="78665" y="10371"/>
                      <a:pt x="77581" y="10049"/>
                    </a:cubicBezTo>
                    <a:cubicBezTo>
                      <a:pt x="77641" y="10014"/>
                      <a:pt x="77700" y="10002"/>
                      <a:pt x="77760" y="10014"/>
                    </a:cubicBezTo>
                    <a:cubicBezTo>
                      <a:pt x="78451" y="10157"/>
                      <a:pt x="79129" y="10288"/>
                      <a:pt x="79820" y="10430"/>
                    </a:cubicBezTo>
                    <a:cubicBezTo>
                      <a:pt x="79879" y="10454"/>
                      <a:pt x="79939" y="10490"/>
                      <a:pt x="79998" y="10526"/>
                    </a:cubicBezTo>
                    <a:cubicBezTo>
                      <a:pt x="80415" y="10692"/>
                      <a:pt x="80856" y="11002"/>
                      <a:pt x="81260" y="10954"/>
                    </a:cubicBezTo>
                    <a:cubicBezTo>
                      <a:pt x="81903" y="10883"/>
                      <a:pt x="82522" y="10550"/>
                      <a:pt x="83154" y="10335"/>
                    </a:cubicBezTo>
                    <a:cubicBezTo>
                      <a:pt x="82653" y="10133"/>
                      <a:pt x="82177" y="10038"/>
                      <a:pt x="81701" y="9883"/>
                    </a:cubicBezTo>
                    <a:cubicBezTo>
                      <a:pt x="80629" y="9573"/>
                      <a:pt x="79522" y="9442"/>
                      <a:pt x="78427" y="9145"/>
                    </a:cubicBezTo>
                    <a:cubicBezTo>
                      <a:pt x="75807" y="8430"/>
                      <a:pt x="73164" y="7847"/>
                      <a:pt x="70497" y="7275"/>
                    </a:cubicBezTo>
                    <a:cubicBezTo>
                      <a:pt x="66032" y="6311"/>
                      <a:pt x="61627" y="5096"/>
                      <a:pt x="57210" y="3918"/>
                    </a:cubicBezTo>
                    <a:cubicBezTo>
                      <a:pt x="55329" y="3406"/>
                      <a:pt x="53471" y="2906"/>
                      <a:pt x="51542" y="2691"/>
                    </a:cubicBezTo>
                    <a:cubicBezTo>
                      <a:pt x="51376" y="2679"/>
                      <a:pt x="51209" y="2739"/>
                      <a:pt x="51007" y="2787"/>
                    </a:cubicBezTo>
                    <a:cubicBezTo>
                      <a:pt x="51090" y="2906"/>
                      <a:pt x="51126" y="2953"/>
                      <a:pt x="51185" y="3025"/>
                    </a:cubicBezTo>
                    <a:cubicBezTo>
                      <a:pt x="50685" y="2930"/>
                      <a:pt x="50685" y="2930"/>
                      <a:pt x="49661" y="3394"/>
                    </a:cubicBezTo>
                    <a:cubicBezTo>
                      <a:pt x="49899" y="3465"/>
                      <a:pt x="50114" y="3549"/>
                      <a:pt x="50316" y="3620"/>
                    </a:cubicBezTo>
                    <a:lnTo>
                      <a:pt x="50316" y="3799"/>
                    </a:lnTo>
                    <a:cubicBezTo>
                      <a:pt x="49459" y="3263"/>
                      <a:pt x="48709" y="3727"/>
                      <a:pt x="47828" y="3942"/>
                    </a:cubicBezTo>
                    <a:cubicBezTo>
                      <a:pt x="48352" y="4168"/>
                      <a:pt x="48780" y="4346"/>
                      <a:pt x="49221" y="4537"/>
                    </a:cubicBezTo>
                    <a:cubicBezTo>
                      <a:pt x="49197" y="4584"/>
                      <a:pt x="49185" y="4632"/>
                      <a:pt x="49173" y="4656"/>
                    </a:cubicBezTo>
                    <a:cubicBezTo>
                      <a:pt x="48840" y="4525"/>
                      <a:pt x="48483" y="4454"/>
                      <a:pt x="48209" y="4263"/>
                    </a:cubicBezTo>
                    <a:cubicBezTo>
                      <a:pt x="47613" y="3882"/>
                      <a:pt x="47089" y="4168"/>
                      <a:pt x="46435" y="4346"/>
                    </a:cubicBezTo>
                    <a:cubicBezTo>
                      <a:pt x="47113" y="4632"/>
                      <a:pt x="47709" y="4882"/>
                      <a:pt x="48304" y="5132"/>
                    </a:cubicBezTo>
                    <a:cubicBezTo>
                      <a:pt x="48161" y="5180"/>
                      <a:pt x="48006" y="5180"/>
                      <a:pt x="47875" y="5132"/>
                    </a:cubicBezTo>
                    <a:cubicBezTo>
                      <a:pt x="47470" y="4989"/>
                      <a:pt x="47054" y="4858"/>
                      <a:pt x="46685" y="4632"/>
                    </a:cubicBezTo>
                    <a:cubicBezTo>
                      <a:pt x="46244" y="4382"/>
                      <a:pt x="45839" y="4442"/>
                      <a:pt x="45351" y="4680"/>
                    </a:cubicBezTo>
                    <a:cubicBezTo>
                      <a:pt x="46030" y="4942"/>
                      <a:pt x="46661" y="5192"/>
                      <a:pt x="47292" y="5454"/>
                    </a:cubicBezTo>
                    <a:cubicBezTo>
                      <a:pt x="47280" y="5477"/>
                      <a:pt x="47280" y="5513"/>
                      <a:pt x="47268" y="5537"/>
                    </a:cubicBezTo>
                    <a:cubicBezTo>
                      <a:pt x="47137" y="5513"/>
                      <a:pt x="46982" y="5513"/>
                      <a:pt x="46851" y="5466"/>
                    </a:cubicBezTo>
                    <a:lnTo>
                      <a:pt x="45423" y="4930"/>
                    </a:lnTo>
                    <a:cubicBezTo>
                      <a:pt x="44934" y="4739"/>
                      <a:pt x="44732" y="4751"/>
                      <a:pt x="44220" y="5037"/>
                    </a:cubicBezTo>
                    <a:cubicBezTo>
                      <a:pt x="44851" y="5251"/>
                      <a:pt x="45446" y="5466"/>
                      <a:pt x="46066" y="5668"/>
                    </a:cubicBezTo>
                    <a:cubicBezTo>
                      <a:pt x="45899" y="5727"/>
                      <a:pt x="45720" y="5751"/>
                      <a:pt x="45565" y="5704"/>
                    </a:cubicBezTo>
                    <a:cubicBezTo>
                      <a:pt x="45125" y="5573"/>
                      <a:pt x="44673" y="5418"/>
                      <a:pt x="44256" y="5251"/>
                    </a:cubicBezTo>
                    <a:cubicBezTo>
                      <a:pt x="43946" y="5132"/>
                      <a:pt x="43684" y="5120"/>
                      <a:pt x="43351" y="5227"/>
                    </a:cubicBezTo>
                    <a:cubicBezTo>
                      <a:pt x="40803" y="6025"/>
                      <a:pt x="38267" y="6823"/>
                      <a:pt x="35719" y="7621"/>
                    </a:cubicBezTo>
                    <a:cubicBezTo>
                      <a:pt x="35683" y="7632"/>
                      <a:pt x="35659" y="7668"/>
                      <a:pt x="35588" y="7716"/>
                    </a:cubicBezTo>
                    <a:cubicBezTo>
                      <a:pt x="36219" y="7990"/>
                      <a:pt x="36838" y="8264"/>
                      <a:pt x="37445" y="8549"/>
                    </a:cubicBezTo>
                    <a:lnTo>
                      <a:pt x="37398" y="8680"/>
                    </a:lnTo>
                    <a:cubicBezTo>
                      <a:pt x="37291" y="8668"/>
                      <a:pt x="37195" y="8645"/>
                      <a:pt x="37088" y="8609"/>
                    </a:cubicBezTo>
                    <a:cubicBezTo>
                      <a:pt x="36612" y="8406"/>
                      <a:pt x="36124" y="8252"/>
                      <a:pt x="35683" y="7978"/>
                    </a:cubicBezTo>
                    <a:cubicBezTo>
                      <a:pt x="35255" y="7728"/>
                      <a:pt x="34897" y="7847"/>
                      <a:pt x="34457" y="8037"/>
                    </a:cubicBezTo>
                    <a:cubicBezTo>
                      <a:pt x="35243" y="8466"/>
                      <a:pt x="35981" y="8871"/>
                      <a:pt x="36731" y="9276"/>
                    </a:cubicBezTo>
                    <a:lnTo>
                      <a:pt x="36683" y="9407"/>
                    </a:lnTo>
                    <a:cubicBezTo>
                      <a:pt x="36576" y="9383"/>
                      <a:pt x="36469" y="9383"/>
                      <a:pt x="36374" y="9335"/>
                    </a:cubicBezTo>
                    <a:cubicBezTo>
                      <a:pt x="35707" y="8978"/>
                      <a:pt x="35017" y="8609"/>
                      <a:pt x="34350" y="8252"/>
                    </a:cubicBezTo>
                    <a:cubicBezTo>
                      <a:pt x="34243" y="8204"/>
                      <a:pt x="34124" y="8133"/>
                      <a:pt x="34040" y="8144"/>
                    </a:cubicBezTo>
                    <a:cubicBezTo>
                      <a:pt x="33743" y="8216"/>
                      <a:pt x="33445" y="8323"/>
                      <a:pt x="33064" y="8442"/>
                    </a:cubicBezTo>
                    <a:cubicBezTo>
                      <a:pt x="33302" y="8514"/>
                      <a:pt x="33457" y="8561"/>
                      <a:pt x="33600" y="8609"/>
                    </a:cubicBezTo>
                    <a:cubicBezTo>
                      <a:pt x="33600" y="8645"/>
                      <a:pt x="33600" y="8680"/>
                      <a:pt x="33588" y="8728"/>
                    </a:cubicBezTo>
                    <a:cubicBezTo>
                      <a:pt x="32933" y="8466"/>
                      <a:pt x="32326" y="8561"/>
                      <a:pt x="31671" y="8918"/>
                    </a:cubicBezTo>
                    <a:cubicBezTo>
                      <a:pt x="32135" y="9061"/>
                      <a:pt x="32564" y="9216"/>
                      <a:pt x="32981" y="9347"/>
                    </a:cubicBezTo>
                    <a:cubicBezTo>
                      <a:pt x="32885" y="9407"/>
                      <a:pt x="32814" y="9418"/>
                      <a:pt x="32742" y="9407"/>
                    </a:cubicBezTo>
                    <a:cubicBezTo>
                      <a:pt x="32350" y="9299"/>
                      <a:pt x="31969" y="9168"/>
                      <a:pt x="31576" y="9061"/>
                    </a:cubicBezTo>
                    <a:cubicBezTo>
                      <a:pt x="31421" y="9026"/>
                      <a:pt x="31207" y="9002"/>
                      <a:pt x="31040" y="9049"/>
                    </a:cubicBezTo>
                    <a:cubicBezTo>
                      <a:pt x="30242" y="9276"/>
                      <a:pt x="29433" y="9514"/>
                      <a:pt x="28635" y="9752"/>
                    </a:cubicBezTo>
                    <a:cubicBezTo>
                      <a:pt x="27932" y="9954"/>
                      <a:pt x="27254" y="10180"/>
                      <a:pt x="26480" y="10419"/>
                    </a:cubicBezTo>
                    <a:cubicBezTo>
                      <a:pt x="26849" y="10585"/>
                      <a:pt x="27147" y="10704"/>
                      <a:pt x="27444" y="10835"/>
                    </a:cubicBezTo>
                    <a:cubicBezTo>
                      <a:pt x="27432" y="10883"/>
                      <a:pt x="27397" y="10931"/>
                      <a:pt x="27385" y="10966"/>
                    </a:cubicBezTo>
                    <a:cubicBezTo>
                      <a:pt x="27111" y="10883"/>
                      <a:pt x="26837" y="10823"/>
                      <a:pt x="26599" y="10704"/>
                    </a:cubicBezTo>
                    <a:cubicBezTo>
                      <a:pt x="26254" y="10538"/>
                      <a:pt x="25944" y="10550"/>
                      <a:pt x="25599" y="10669"/>
                    </a:cubicBezTo>
                    <a:lnTo>
                      <a:pt x="16181" y="13526"/>
                    </a:lnTo>
                    <a:cubicBezTo>
                      <a:pt x="15478" y="13740"/>
                      <a:pt x="14764" y="13943"/>
                      <a:pt x="14014" y="14169"/>
                    </a:cubicBezTo>
                    <a:cubicBezTo>
                      <a:pt x="15347" y="14860"/>
                      <a:pt x="40505" y="24361"/>
                      <a:pt x="41279" y="24504"/>
                    </a:cubicBezTo>
                    <a:cubicBezTo>
                      <a:pt x="41505" y="24396"/>
                      <a:pt x="41636" y="24325"/>
                      <a:pt x="41779" y="24289"/>
                    </a:cubicBezTo>
                    <a:cubicBezTo>
                      <a:pt x="42279" y="24146"/>
                      <a:pt x="42768" y="23992"/>
                      <a:pt x="43351" y="23825"/>
                    </a:cubicBezTo>
                    <a:cubicBezTo>
                      <a:pt x="42232" y="23503"/>
                      <a:pt x="41208" y="23218"/>
                      <a:pt x="40184" y="22920"/>
                    </a:cubicBezTo>
                    <a:cubicBezTo>
                      <a:pt x="40196" y="22896"/>
                      <a:pt x="40196" y="22849"/>
                      <a:pt x="40208" y="22813"/>
                    </a:cubicBezTo>
                    <a:cubicBezTo>
                      <a:pt x="40327" y="22849"/>
                      <a:pt x="40446" y="22872"/>
                      <a:pt x="40553" y="22920"/>
                    </a:cubicBezTo>
                    <a:cubicBezTo>
                      <a:pt x="41446" y="23170"/>
                      <a:pt x="42339" y="23444"/>
                      <a:pt x="43232" y="23682"/>
                    </a:cubicBezTo>
                    <a:cubicBezTo>
                      <a:pt x="43422" y="23742"/>
                      <a:pt x="43684" y="23730"/>
                      <a:pt x="43875" y="23670"/>
                    </a:cubicBezTo>
                    <a:cubicBezTo>
                      <a:pt x="46077" y="22968"/>
                      <a:pt x="48268" y="22265"/>
                      <a:pt x="50471" y="21551"/>
                    </a:cubicBezTo>
                    <a:cubicBezTo>
                      <a:pt x="50507" y="21539"/>
                      <a:pt x="50554" y="21491"/>
                      <a:pt x="50614" y="21468"/>
                    </a:cubicBezTo>
                    <a:cubicBezTo>
                      <a:pt x="49923" y="21110"/>
                      <a:pt x="49268" y="20932"/>
                      <a:pt x="48613" y="20753"/>
                    </a:cubicBezTo>
                    <a:close/>
                    <a:moveTo>
                      <a:pt x="85606" y="36076"/>
                    </a:moveTo>
                    <a:cubicBezTo>
                      <a:pt x="85594" y="36065"/>
                      <a:pt x="85535" y="36005"/>
                      <a:pt x="85475" y="35969"/>
                    </a:cubicBezTo>
                    <a:cubicBezTo>
                      <a:pt x="84868" y="35553"/>
                      <a:pt x="84237" y="35136"/>
                      <a:pt x="83630" y="34719"/>
                    </a:cubicBezTo>
                    <a:cubicBezTo>
                      <a:pt x="81189" y="33052"/>
                      <a:pt x="78760" y="31385"/>
                      <a:pt x="76319" y="29742"/>
                    </a:cubicBezTo>
                    <a:cubicBezTo>
                      <a:pt x="76236" y="29683"/>
                      <a:pt x="76117" y="29695"/>
                      <a:pt x="75974" y="29659"/>
                    </a:cubicBezTo>
                    <a:cubicBezTo>
                      <a:pt x="76069" y="30671"/>
                      <a:pt x="75581" y="31254"/>
                      <a:pt x="74783" y="31600"/>
                    </a:cubicBezTo>
                    <a:cubicBezTo>
                      <a:pt x="74307" y="31802"/>
                      <a:pt x="73855" y="32028"/>
                      <a:pt x="73331" y="32183"/>
                    </a:cubicBezTo>
                    <a:cubicBezTo>
                      <a:pt x="71664" y="32671"/>
                      <a:pt x="70009" y="33231"/>
                      <a:pt x="68378" y="33802"/>
                    </a:cubicBezTo>
                    <a:cubicBezTo>
                      <a:pt x="65878" y="34648"/>
                      <a:pt x="63389" y="35553"/>
                      <a:pt x="60877" y="36374"/>
                    </a:cubicBezTo>
                    <a:cubicBezTo>
                      <a:pt x="59591" y="36791"/>
                      <a:pt x="58281" y="37088"/>
                      <a:pt x="56984" y="37493"/>
                    </a:cubicBezTo>
                    <a:cubicBezTo>
                      <a:pt x="55722" y="37898"/>
                      <a:pt x="54412" y="38136"/>
                      <a:pt x="53221" y="38803"/>
                    </a:cubicBezTo>
                    <a:cubicBezTo>
                      <a:pt x="52793" y="39053"/>
                      <a:pt x="52269" y="39172"/>
                      <a:pt x="51792" y="39327"/>
                    </a:cubicBezTo>
                    <a:cubicBezTo>
                      <a:pt x="50078" y="39863"/>
                      <a:pt x="48375" y="40339"/>
                      <a:pt x="46673" y="40898"/>
                    </a:cubicBezTo>
                    <a:cubicBezTo>
                      <a:pt x="44506" y="41625"/>
                      <a:pt x="42339" y="42422"/>
                      <a:pt x="40172" y="43173"/>
                    </a:cubicBezTo>
                    <a:cubicBezTo>
                      <a:pt x="40065" y="43208"/>
                      <a:pt x="39946" y="43232"/>
                      <a:pt x="39839" y="43268"/>
                    </a:cubicBezTo>
                    <a:cubicBezTo>
                      <a:pt x="39827" y="43232"/>
                      <a:pt x="39827" y="43196"/>
                      <a:pt x="39815" y="43161"/>
                    </a:cubicBezTo>
                    <a:cubicBezTo>
                      <a:pt x="41232" y="42672"/>
                      <a:pt x="42637" y="42161"/>
                      <a:pt x="44053" y="41684"/>
                    </a:cubicBezTo>
                    <a:cubicBezTo>
                      <a:pt x="45470" y="41196"/>
                      <a:pt x="46887" y="40708"/>
                      <a:pt x="48316" y="40244"/>
                    </a:cubicBezTo>
                    <a:cubicBezTo>
                      <a:pt x="49721" y="39779"/>
                      <a:pt x="51173" y="39363"/>
                      <a:pt x="52578" y="38934"/>
                    </a:cubicBezTo>
                    <a:cubicBezTo>
                      <a:pt x="47578" y="40101"/>
                      <a:pt x="42779" y="41899"/>
                      <a:pt x="37934" y="43589"/>
                    </a:cubicBezTo>
                    <a:cubicBezTo>
                      <a:pt x="37815" y="43637"/>
                      <a:pt x="37695" y="43685"/>
                      <a:pt x="37541" y="43744"/>
                    </a:cubicBezTo>
                    <a:cubicBezTo>
                      <a:pt x="37624" y="43756"/>
                      <a:pt x="37660" y="43768"/>
                      <a:pt x="37684" y="43756"/>
                    </a:cubicBezTo>
                    <a:cubicBezTo>
                      <a:pt x="39124" y="43565"/>
                      <a:pt x="40589" y="43387"/>
                      <a:pt x="42029" y="43173"/>
                    </a:cubicBezTo>
                    <a:cubicBezTo>
                      <a:pt x="45363" y="42696"/>
                      <a:pt x="48697" y="42220"/>
                      <a:pt x="52031" y="41732"/>
                    </a:cubicBezTo>
                    <a:cubicBezTo>
                      <a:pt x="53519" y="41506"/>
                      <a:pt x="54995" y="41327"/>
                      <a:pt x="56472" y="41065"/>
                    </a:cubicBezTo>
                    <a:cubicBezTo>
                      <a:pt x="59031" y="40601"/>
                      <a:pt x="61567" y="40065"/>
                      <a:pt x="64127" y="39625"/>
                    </a:cubicBezTo>
                    <a:cubicBezTo>
                      <a:pt x="66735" y="39160"/>
                      <a:pt x="69354" y="38743"/>
                      <a:pt x="71962" y="38303"/>
                    </a:cubicBezTo>
                    <a:cubicBezTo>
                      <a:pt x="76534" y="37565"/>
                      <a:pt x="81070" y="36827"/>
                      <a:pt x="85606" y="36076"/>
                    </a:cubicBezTo>
                    <a:close/>
                    <a:moveTo>
                      <a:pt x="30540" y="36255"/>
                    </a:moveTo>
                    <a:cubicBezTo>
                      <a:pt x="30540" y="36291"/>
                      <a:pt x="30528" y="36326"/>
                      <a:pt x="30528" y="36362"/>
                    </a:cubicBezTo>
                    <a:cubicBezTo>
                      <a:pt x="30397" y="36326"/>
                      <a:pt x="30254" y="36315"/>
                      <a:pt x="30135" y="36267"/>
                    </a:cubicBezTo>
                    <a:cubicBezTo>
                      <a:pt x="29230" y="35886"/>
                      <a:pt x="28325" y="35493"/>
                      <a:pt x="27420" y="35100"/>
                    </a:cubicBezTo>
                    <a:cubicBezTo>
                      <a:pt x="27325" y="35053"/>
                      <a:pt x="27218" y="34993"/>
                      <a:pt x="27123" y="34993"/>
                    </a:cubicBezTo>
                    <a:cubicBezTo>
                      <a:pt x="26408" y="35053"/>
                      <a:pt x="25694" y="35124"/>
                      <a:pt x="24980" y="35195"/>
                    </a:cubicBezTo>
                    <a:lnTo>
                      <a:pt x="24980" y="35255"/>
                    </a:lnTo>
                    <a:cubicBezTo>
                      <a:pt x="25480" y="35469"/>
                      <a:pt x="25992" y="35684"/>
                      <a:pt x="26492" y="35898"/>
                    </a:cubicBezTo>
                    <a:cubicBezTo>
                      <a:pt x="26480" y="35945"/>
                      <a:pt x="26468" y="35969"/>
                      <a:pt x="26444" y="36017"/>
                    </a:cubicBezTo>
                    <a:cubicBezTo>
                      <a:pt x="26373" y="36005"/>
                      <a:pt x="26301" y="36005"/>
                      <a:pt x="26242" y="35969"/>
                    </a:cubicBezTo>
                    <a:cubicBezTo>
                      <a:pt x="25718" y="35767"/>
                      <a:pt x="25218" y="35553"/>
                      <a:pt x="24682" y="35362"/>
                    </a:cubicBezTo>
                    <a:cubicBezTo>
                      <a:pt x="24468" y="35291"/>
                      <a:pt x="24229" y="35291"/>
                      <a:pt x="24003" y="35243"/>
                    </a:cubicBezTo>
                    <a:cubicBezTo>
                      <a:pt x="23991" y="35291"/>
                      <a:pt x="23991" y="35314"/>
                      <a:pt x="23979" y="35362"/>
                    </a:cubicBezTo>
                    <a:lnTo>
                      <a:pt x="27682" y="36969"/>
                    </a:lnTo>
                    <a:lnTo>
                      <a:pt x="27635" y="37100"/>
                    </a:lnTo>
                    <a:cubicBezTo>
                      <a:pt x="27504" y="37077"/>
                      <a:pt x="27373" y="37041"/>
                      <a:pt x="27242" y="36993"/>
                    </a:cubicBezTo>
                    <a:cubicBezTo>
                      <a:pt x="26051" y="36493"/>
                      <a:pt x="24872" y="35969"/>
                      <a:pt x="23682" y="35481"/>
                    </a:cubicBezTo>
                    <a:cubicBezTo>
                      <a:pt x="23467" y="35386"/>
                      <a:pt x="23206" y="35410"/>
                      <a:pt x="22979" y="35362"/>
                    </a:cubicBezTo>
                    <a:cubicBezTo>
                      <a:pt x="22967" y="35410"/>
                      <a:pt x="22956" y="35457"/>
                      <a:pt x="22956" y="35493"/>
                    </a:cubicBezTo>
                    <a:cubicBezTo>
                      <a:pt x="24896" y="36374"/>
                      <a:pt x="26837" y="37267"/>
                      <a:pt x="28790" y="38148"/>
                    </a:cubicBezTo>
                    <a:cubicBezTo>
                      <a:pt x="28766" y="38184"/>
                      <a:pt x="28754" y="38220"/>
                      <a:pt x="28742" y="38267"/>
                    </a:cubicBezTo>
                    <a:cubicBezTo>
                      <a:pt x="28635" y="38220"/>
                      <a:pt x="28516" y="38208"/>
                      <a:pt x="28409" y="38148"/>
                    </a:cubicBezTo>
                    <a:cubicBezTo>
                      <a:pt x="26551" y="37291"/>
                      <a:pt x="24706" y="36434"/>
                      <a:pt x="22848" y="35588"/>
                    </a:cubicBezTo>
                    <a:cubicBezTo>
                      <a:pt x="22670" y="35493"/>
                      <a:pt x="22444" y="35493"/>
                      <a:pt x="22241" y="35457"/>
                    </a:cubicBezTo>
                    <a:lnTo>
                      <a:pt x="22194" y="35588"/>
                    </a:lnTo>
                    <a:cubicBezTo>
                      <a:pt x="23682" y="36267"/>
                      <a:pt x="25170" y="36946"/>
                      <a:pt x="26658" y="37624"/>
                    </a:cubicBezTo>
                    <a:cubicBezTo>
                      <a:pt x="26646" y="37648"/>
                      <a:pt x="26623" y="37684"/>
                      <a:pt x="26611" y="37731"/>
                    </a:cubicBezTo>
                    <a:cubicBezTo>
                      <a:pt x="26444" y="37672"/>
                      <a:pt x="26265" y="37624"/>
                      <a:pt x="26111" y="37553"/>
                    </a:cubicBezTo>
                    <a:cubicBezTo>
                      <a:pt x="24753" y="36922"/>
                      <a:pt x="23396" y="36279"/>
                      <a:pt x="22027" y="35672"/>
                    </a:cubicBezTo>
                    <a:cubicBezTo>
                      <a:pt x="21824" y="35588"/>
                      <a:pt x="21586" y="35588"/>
                      <a:pt x="21360" y="35541"/>
                    </a:cubicBezTo>
                    <a:cubicBezTo>
                      <a:pt x="21348" y="35588"/>
                      <a:pt x="21348" y="35612"/>
                      <a:pt x="21324" y="35660"/>
                    </a:cubicBezTo>
                    <a:cubicBezTo>
                      <a:pt x="21955" y="35981"/>
                      <a:pt x="22575" y="36303"/>
                      <a:pt x="23206" y="36624"/>
                    </a:cubicBezTo>
                    <a:cubicBezTo>
                      <a:pt x="23194" y="36672"/>
                      <a:pt x="23170" y="36696"/>
                      <a:pt x="23158" y="36743"/>
                    </a:cubicBezTo>
                    <a:cubicBezTo>
                      <a:pt x="23039" y="36719"/>
                      <a:pt x="22908" y="36696"/>
                      <a:pt x="22801" y="36648"/>
                    </a:cubicBezTo>
                    <a:cubicBezTo>
                      <a:pt x="22194" y="36350"/>
                      <a:pt x="21598" y="36029"/>
                      <a:pt x="21003" y="35731"/>
                    </a:cubicBezTo>
                    <a:cubicBezTo>
                      <a:pt x="20872" y="35672"/>
                      <a:pt x="20705" y="35660"/>
                      <a:pt x="20539" y="35624"/>
                    </a:cubicBezTo>
                    <a:cubicBezTo>
                      <a:pt x="20527" y="35660"/>
                      <a:pt x="20527" y="35684"/>
                      <a:pt x="20515" y="35731"/>
                    </a:cubicBezTo>
                    <a:cubicBezTo>
                      <a:pt x="21777" y="36350"/>
                      <a:pt x="23039" y="36958"/>
                      <a:pt x="24289" y="37553"/>
                    </a:cubicBezTo>
                    <a:cubicBezTo>
                      <a:pt x="24277" y="37589"/>
                      <a:pt x="24265" y="37624"/>
                      <a:pt x="24241" y="37672"/>
                    </a:cubicBezTo>
                    <a:cubicBezTo>
                      <a:pt x="24099" y="37624"/>
                      <a:pt x="23944" y="37589"/>
                      <a:pt x="23813" y="37541"/>
                    </a:cubicBezTo>
                    <a:cubicBezTo>
                      <a:pt x="22622" y="36981"/>
                      <a:pt x="21443" y="36422"/>
                      <a:pt x="20253" y="35850"/>
                    </a:cubicBezTo>
                    <a:cubicBezTo>
                      <a:pt x="20122" y="35791"/>
                      <a:pt x="19991" y="35767"/>
                      <a:pt x="19836" y="35731"/>
                    </a:cubicBezTo>
                    <a:cubicBezTo>
                      <a:pt x="20122" y="35969"/>
                      <a:pt x="20431" y="36124"/>
                      <a:pt x="20729" y="36303"/>
                    </a:cubicBezTo>
                    <a:cubicBezTo>
                      <a:pt x="22741" y="37493"/>
                      <a:pt x="24861" y="38470"/>
                      <a:pt x="27004" y="39398"/>
                    </a:cubicBezTo>
                    <a:cubicBezTo>
                      <a:pt x="27313" y="39529"/>
                      <a:pt x="27635" y="39672"/>
                      <a:pt x="27980" y="39744"/>
                    </a:cubicBezTo>
                    <a:cubicBezTo>
                      <a:pt x="29718" y="40077"/>
                      <a:pt x="31445" y="40041"/>
                      <a:pt x="33159" y="39541"/>
                    </a:cubicBezTo>
                    <a:cubicBezTo>
                      <a:pt x="34933" y="39041"/>
                      <a:pt x="36683" y="38470"/>
                      <a:pt x="38446" y="37922"/>
                    </a:cubicBezTo>
                    <a:cubicBezTo>
                      <a:pt x="38969" y="37755"/>
                      <a:pt x="39481" y="37565"/>
                      <a:pt x="40112" y="37362"/>
                    </a:cubicBezTo>
                    <a:cubicBezTo>
                      <a:pt x="39577" y="37136"/>
                      <a:pt x="39148" y="36958"/>
                      <a:pt x="38707" y="36779"/>
                    </a:cubicBezTo>
                    <a:cubicBezTo>
                      <a:pt x="38731" y="36743"/>
                      <a:pt x="38743" y="36707"/>
                      <a:pt x="38755" y="36672"/>
                    </a:cubicBezTo>
                    <a:cubicBezTo>
                      <a:pt x="38850" y="36707"/>
                      <a:pt x="38934" y="36719"/>
                      <a:pt x="39029" y="36743"/>
                    </a:cubicBezTo>
                    <a:cubicBezTo>
                      <a:pt x="39339" y="36862"/>
                      <a:pt x="39648" y="37005"/>
                      <a:pt x="39958" y="37124"/>
                    </a:cubicBezTo>
                    <a:cubicBezTo>
                      <a:pt x="40398" y="37279"/>
                      <a:pt x="40541" y="37267"/>
                      <a:pt x="40970" y="36981"/>
                    </a:cubicBezTo>
                    <a:cubicBezTo>
                      <a:pt x="40172" y="36600"/>
                      <a:pt x="39386" y="36231"/>
                      <a:pt x="38588" y="35850"/>
                    </a:cubicBezTo>
                    <a:cubicBezTo>
                      <a:pt x="38612" y="35815"/>
                      <a:pt x="38636" y="35767"/>
                      <a:pt x="38648" y="35731"/>
                    </a:cubicBezTo>
                    <a:cubicBezTo>
                      <a:pt x="38755" y="35767"/>
                      <a:pt x="38862" y="35815"/>
                      <a:pt x="38946" y="35838"/>
                    </a:cubicBezTo>
                    <a:cubicBezTo>
                      <a:pt x="39624" y="36148"/>
                      <a:pt x="40303" y="36446"/>
                      <a:pt x="40958" y="36791"/>
                    </a:cubicBezTo>
                    <a:cubicBezTo>
                      <a:pt x="41374" y="37017"/>
                      <a:pt x="41684" y="36779"/>
                      <a:pt x="42077" y="36660"/>
                    </a:cubicBezTo>
                    <a:cubicBezTo>
                      <a:pt x="41470" y="36350"/>
                      <a:pt x="40910" y="36076"/>
                      <a:pt x="40362" y="35791"/>
                    </a:cubicBezTo>
                    <a:cubicBezTo>
                      <a:pt x="40374" y="35755"/>
                      <a:pt x="40410" y="35719"/>
                      <a:pt x="40422" y="35672"/>
                    </a:cubicBezTo>
                    <a:cubicBezTo>
                      <a:pt x="40517" y="35707"/>
                      <a:pt x="40601" y="35755"/>
                      <a:pt x="40696" y="35791"/>
                    </a:cubicBezTo>
                    <a:cubicBezTo>
                      <a:pt x="41053" y="35969"/>
                      <a:pt x="41434" y="36124"/>
                      <a:pt x="41779" y="36350"/>
                    </a:cubicBezTo>
                    <a:cubicBezTo>
                      <a:pt x="42256" y="36660"/>
                      <a:pt x="42684" y="36517"/>
                      <a:pt x="43149" y="36267"/>
                    </a:cubicBezTo>
                    <a:cubicBezTo>
                      <a:pt x="42779" y="36124"/>
                      <a:pt x="42434" y="35993"/>
                      <a:pt x="42089" y="35838"/>
                    </a:cubicBezTo>
                    <a:cubicBezTo>
                      <a:pt x="42101" y="35815"/>
                      <a:pt x="42125" y="35767"/>
                      <a:pt x="42136" y="35731"/>
                    </a:cubicBezTo>
                    <a:cubicBezTo>
                      <a:pt x="42422" y="35838"/>
                      <a:pt x="42720" y="35934"/>
                      <a:pt x="42982" y="36065"/>
                    </a:cubicBezTo>
                    <a:cubicBezTo>
                      <a:pt x="43399" y="36291"/>
                      <a:pt x="43744" y="36112"/>
                      <a:pt x="44113" y="35934"/>
                    </a:cubicBezTo>
                    <a:cubicBezTo>
                      <a:pt x="43827" y="35815"/>
                      <a:pt x="43577" y="35707"/>
                      <a:pt x="43327" y="35588"/>
                    </a:cubicBezTo>
                    <a:cubicBezTo>
                      <a:pt x="43589" y="35612"/>
                      <a:pt x="43827" y="35719"/>
                      <a:pt x="44089" y="35791"/>
                    </a:cubicBezTo>
                    <a:cubicBezTo>
                      <a:pt x="44220" y="35838"/>
                      <a:pt x="44387" y="35850"/>
                      <a:pt x="44506" y="35815"/>
                    </a:cubicBezTo>
                    <a:cubicBezTo>
                      <a:pt x="48983" y="34291"/>
                      <a:pt x="53459" y="32755"/>
                      <a:pt x="57936" y="31231"/>
                    </a:cubicBezTo>
                    <a:cubicBezTo>
                      <a:pt x="58031" y="31195"/>
                      <a:pt x="58103" y="31147"/>
                      <a:pt x="58198" y="31123"/>
                    </a:cubicBezTo>
                    <a:cubicBezTo>
                      <a:pt x="58198" y="31112"/>
                      <a:pt x="58174" y="31088"/>
                      <a:pt x="58174" y="31076"/>
                    </a:cubicBezTo>
                    <a:cubicBezTo>
                      <a:pt x="56626" y="31183"/>
                      <a:pt x="55079" y="31302"/>
                      <a:pt x="53531" y="31409"/>
                    </a:cubicBezTo>
                    <a:lnTo>
                      <a:pt x="53531" y="31457"/>
                    </a:lnTo>
                    <a:cubicBezTo>
                      <a:pt x="53805" y="31600"/>
                      <a:pt x="54067" y="31719"/>
                      <a:pt x="54340" y="31850"/>
                    </a:cubicBezTo>
                    <a:cubicBezTo>
                      <a:pt x="54031" y="31802"/>
                      <a:pt x="53745" y="31707"/>
                      <a:pt x="53471" y="31564"/>
                    </a:cubicBezTo>
                    <a:cubicBezTo>
                      <a:pt x="53197" y="31421"/>
                      <a:pt x="52900" y="31385"/>
                      <a:pt x="52519" y="31493"/>
                    </a:cubicBezTo>
                    <a:cubicBezTo>
                      <a:pt x="52864" y="31659"/>
                      <a:pt x="53138" y="31790"/>
                      <a:pt x="53412" y="31921"/>
                    </a:cubicBezTo>
                    <a:cubicBezTo>
                      <a:pt x="52793" y="31885"/>
                      <a:pt x="52304" y="31314"/>
                      <a:pt x="51554" y="31552"/>
                    </a:cubicBezTo>
                    <a:cubicBezTo>
                      <a:pt x="51983" y="31778"/>
                      <a:pt x="52376" y="31981"/>
                      <a:pt x="52745" y="32195"/>
                    </a:cubicBezTo>
                    <a:cubicBezTo>
                      <a:pt x="52733" y="32219"/>
                      <a:pt x="52721" y="32266"/>
                      <a:pt x="52685" y="32302"/>
                    </a:cubicBezTo>
                    <a:cubicBezTo>
                      <a:pt x="52340" y="32124"/>
                      <a:pt x="51983" y="31969"/>
                      <a:pt x="51661" y="31778"/>
                    </a:cubicBezTo>
                    <a:cubicBezTo>
                      <a:pt x="51292" y="31552"/>
                      <a:pt x="50911" y="31528"/>
                      <a:pt x="50411" y="31612"/>
                    </a:cubicBezTo>
                    <a:cubicBezTo>
                      <a:pt x="51019" y="31969"/>
                      <a:pt x="51554" y="32278"/>
                      <a:pt x="52090" y="32576"/>
                    </a:cubicBezTo>
                    <a:lnTo>
                      <a:pt x="52042" y="32671"/>
                    </a:lnTo>
                    <a:cubicBezTo>
                      <a:pt x="51947" y="32624"/>
                      <a:pt x="51828" y="32600"/>
                      <a:pt x="51721" y="32552"/>
                    </a:cubicBezTo>
                    <a:cubicBezTo>
                      <a:pt x="51292" y="32314"/>
                      <a:pt x="50852" y="32088"/>
                      <a:pt x="50459" y="31802"/>
                    </a:cubicBezTo>
                    <a:cubicBezTo>
                      <a:pt x="50042" y="31504"/>
                      <a:pt x="49602" y="31659"/>
                      <a:pt x="49173" y="31719"/>
                    </a:cubicBezTo>
                    <a:cubicBezTo>
                      <a:pt x="49876" y="32112"/>
                      <a:pt x="50554" y="32516"/>
                      <a:pt x="51257" y="32921"/>
                    </a:cubicBezTo>
                    <a:lnTo>
                      <a:pt x="51209" y="33017"/>
                    </a:lnTo>
                    <a:cubicBezTo>
                      <a:pt x="51114" y="32969"/>
                      <a:pt x="50995" y="32921"/>
                      <a:pt x="50899" y="32874"/>
                    </a:cubicBezTo>
                    <a:cubicBezTo>
                      <a:pt x="50411" y="32612"/>
                      <a:pt x="49899" y="32362"/>
                      <a:pt x="49459" y="32040"/>
                    </a:cubicBezTo>
                    <a:cubicBezTo>
                      <a:pt x="49006" y="31731"/>
                      <a:pt x="48590" y="31707"/>
                      <a:pt x="48137" y="32040"/>
                    </a:cubicBezTo>
                    <a:cubicBezTo>
                      <a:pt x="48756" y="32386"/>
                      <a:pt x="49387" y="32731"/>
                      <a:pt x="49995" y="33076"/>
                    </a:cubicBezTo>
                    <a:cubicBezTo>
                      <a:pt x="49983" y="33100"/>
                      <a:pt x="49959" y="33124"/>
                      <a:pt x="49959" y="33159"/>
                    </a:cubicBezTo>
                    <a:cubicBezTo>
                      <a:pt x="49864" y="33112"/>
                      <a:pt x="49745" y="33088"/>
                      <a:pt x="49637" y="33028"/>
                    </a:cubicBezTo>
                    <a:cubicBezTo>
                      <a:pt x="49161" y="32778"/>
                      <a:pt x="48673" y="32516"/>
                      <a:pt x="48185" y="32255"/>
                    </a:cubicBezTo>
                    <a:cubicBezTo>
                      <a:pt x="47947" y="32124"/>
                      <a:pt x="47756" y="32088"/>
                      <a:pt x="47506" y="32278"/>
                    </a:cubicBezTo>
                    <a:cubicBezTo>
                      <a:pt x="47756" y="32433"/>
                      <a:pt x="47994" y="32576"/>
                      <a:pt x="48232" y="32731"/>
                    </a:cubicBezTo>
                    <a:cubicBezTo>
                      <a:pt x="47947" y="32659"/>
                      <a:pt x="47709" y="32540"/>
                      <a:pt x="47470" y="32397"/>
                    </a:cubicBezTo>
                    <a:cubicBezTo>
                      <a:pt x="47173" y="32243"/>
                      <a:pt x="46970" y="32457"/>
                      <a:pt x="46637" y="32540"/>
                    </a:cubicBezTo>
                    <a:cubicBezTo>
                      <a:pt x="47197" y="32814"/>
                      <a:pt x="47637" y="33052"/>
                      <a:pt x="48090" y="33278"/>
                    </a:cubicBezTo>
                    <a:lnTo>
                      <a:pt x="48042" y="33374"/>
                    </a:lnTo>
                    <a:cubicBezTo>
                      <a:pt x="47649" y="33171"/>
                      <a:pt x="47256" y="33017"/>
                      <a:pt x="46863" y="32790"/>
                    </a:cubicBezTo>
                    <a:cubicBezTo>
                      <a:pt x="46554" y="32612"/>
                      <a:pt x="46292" y="32600"/>
                      <a:pt x="45970" y="32802"/>
                    </a:cubicBezTo>
                    <a:lnTo>
                      <a:pt x="47673" y="33790"/>
                    </a:lnTo>
                    <a:lnTo>
                      <a:pt x="47625" y="33874"/>
                    </a:lnTo>
                    <a:cubicBezTo>
                      <a:pt x="47518" y="33826"/>
                      <a:pt x="47435" y="33802"/>
                      <a:pt x="47328" y="33755"/>
                    </a:cubicBezTo>
                    <a:cubicBezTo>
                      <a:pt x="46947" y="33552"/>
                      <a:pt x="46554" y="33326"/>
                      <a:pt x="46173" y="33100"/>
                    </a:cubicBezTo>
                    <a:cubicBezTo>
                      <a:pt x="45637" y="32802"/>
                      <a:pt x="45601" y="32802"/>
                      <a:pt x="45006" y="33112"/>
                    </a:cubicBezTo>
                    <a:cubicBezTo>
                      <a:pt x="45637" y="33445"/>
                      <a:pt x="46244" y="33767"/>
                      <a:pt x="46851" y="34088"/>
                    </a:cubicBezTo>
                    <a:cubicBezTo>
                      <a:pt x="46839" y="34112"/>
                      <a:pt x="46839" y="34148"/>
                      <a:pt x="46828" y="34171"/>
                    </a:cubicBezTo>
                    <a:cubicBezTo>
                      <a:pt x="46708" y="34148"/>
                      <a:pt x="46566" y="34124"/>
                      <a:pt x="46470" y="34064"/>
                    </a:cubicBezTo>
                    <a:cubicBezTo>
                      <a:pt x="45970" y="33814"/>
                      <a:pt x="45482" y="33529"/>
                      <a:pt x="44994" y="33290"/>
                    </a:cubicBezTo>
                    <a:cubicBezTo>
                      <a:pt x="44815" y="33207"/>
                      <a:pt x="44601" y="33207"/>
                      <a:pt x="44411" y="33159"/>
                    </a:cubicBezTo>
                    <a:cubicBezTo>
                      <a:pt x="44399" y="33207"/>
                      <a:pt x="44387" y="33231"/>
                      <a:pt x="44387" y="33278"/>
                    </a:cubicBezTo>
                    <a:cubicBezTo>
                      <a:pt x="44625" y="33445"/>
                      <a:pt x="44863" y="33588"/>
                      <a:pt x="45101" y="33755"/>
                    </a:cubicBezTo>
                    <a:cubicBezTo>
                      <a:pt x="44565" y="33743"/>
                      <a:pt x="44161" y="33040"/>
                      <a:pt x="43530" y="33552"/>
                    </a:cubicBezTo>
                    <a:cubicBezTo>
                      <a:pt x="44172" y="33862"/>
                      <a:pt x="44780" y="34171"/>
                      <a:pt x="45411" y="34481"/>
                    </a:cubicBezTo>
                    <a:cubicBezTo>
                      <a:pt x="45399" y="34517"/>
                      <a:pt x="45375" y="34564"/>
                      <a:pt x="45363" y="34588"/>
                    </a:cubicBezTo>
                    <a:cubicBezTo>
                      <a:pt x="45244" y="34541"/>
                      <a:pt x="45113" y="34517"/>
                      <a:pt x="44994" y="34469"/>
                    </a:cubicBezTo>
                    <a:cubicBezTo>
                      <a:pt x="44482" y="34219"/>
                      <a:pt x="43970" y="33981"/>
                      <a:pt x="43470" y="33707"/>
                    </a:cubicBezTo>
                    <a:cubicBezTo>
                      <a:pt x="43160" y="33529"/>
                      <a:pt x="42898" y="33636"/>
                      <a:pt x="42565" y="33755"/>
                    </a:cubicBezTo>
                    <a:cubicBezTo>
                      <a:pt x="43041" y="33981"/>
                      <a:pt x="43458" y="34183"/>
                      <a:pt x="43875" y="34398"/>
                    </a:cubicBezTo>
                    <a:cubicBezTo>
                      <a:pt x="43863" y="34421"/>
                      <a:pt x="43839" y="34469"/>
                      <a:pt x="43827" y="34505"/>
                    </a:cubicBezTo>
                    <a:cubicBezTo>
                      <a:pt x="43089" y="34386"/>
                      <a:pt x="42494" y="33695"/>
                      <a:pt x="41565" y="33862"/>
                    </a:cubicBezTo>
                    <a:cubicBezTo>
                      <a:pt x="42291" y="34219"/>
                      <a:pt x="42934" y="34529"/>
                      <a:pt x="43577" y="34838"/>
                    </a:cubicBezTo>
                    <a:lnTo>
                      <a:pt x="43530" y="34981"/>
                    </a:lnTo>
                    <a:cubicBezTo>
                      <a:pt x="43410" y="34945"/>
                      <a:pt x="43268" y="34922"/>
                      <a:pt x="43160" y="34874"/>
                    </a:cubicBezTo>
                    <a:cubicBezTo>
                      <a:pt x="42267" y="34445"/>
                      <a:pt x="41374" y="33993"/>
                      <a:pt x="40470" y="33564"/>
                    </a:cubicBezTo>
                    <a:cubicBezTo>
                      <a:pt x="40303" y="33493"/>
                      <a:pt x="40101" y="33517"/>
                      <a:pt x="39898" y="33493"/>
                    </a:cubicBezTo>
                    <a:cubicBezTo>
                      <a:pt x="39898" y="33517"/>
                      <a:pt x="39886" y="33564"/>
                      <a:pt x="39886" y="33588"/>
                    </a:cubicBezTo>
                    <a:cubicBezTo>
                      <a:pt x="40398" y="33862"/>
                      <a:pt x="40910" y="34124"/>
                      <a:pt x="41422" y="34398"/>
                    </a:cubicBezTo>
                    <a:cubicBezTo>
                      <a:pt x="41398" y="34445"/>
                      <a:pt x="41386" y="34469"/>
                      <a:pt x="41363" y="34517"/>
                    </a:cubicBezTo>
                    <a:cubicBezTo>
                      <a:pt x="41255" y="34469"/>
                      <a:pt x="41172" y="34445"/>
                      <a:pt x="41065" y="34398"/>
                    </a:cubicBezTo>
                    <a:cubicBezTo>
                      <a:pt x="40636" y="34183"/>
                      <a:pt x="40184" y="33969"/>
                      <a:pt x="39755" y="33743"/>
                    </a:cubicBezTo>
                    <a:cubicBezTo>
                      <a:pt x="39398" y="33564"/>
                      <a:pt x="39350" y="33564"/>
                      <a:pt x="38934" y="33743"/>
                    </a:cubicBezTo>
                    <a:cubicBezTo>
                      <a:pt x="39839" y="34148"/>
                      <a:pt x="40732" y="34541"/>
                      <a:pt x="41613" y="34945"/>
                    </a:cubicBezTo>
                    <a:lnTo>
                      <a:pt x="41565" y="35041"/>
                    </a:lnTo>
                    <a:cubicBezTo>
                      <a:pt x="41446" y="34993"/>
                      <a:pt x="41315" y="34957"/>
                      <a:pt x="41196" y="34922"/>
                    </a:cubicBezTo>
                    <a:cubicBezTo>
                      <a:pt x="40482" y="34588"/>
                      <a:pt x="39743" y="34291"/>
                      <a:pt x="39041" y="33933"/>
                    </a:cubicBezTo>
                    <a:cubicBezTo>
                      <a:pt x="38636" y="33731"/>
                      <a:pt x="38267" y="33731"/>
                      <a:pt x="37791" y="33874"/>
                    </a:cubicBezTo>
                    <a:cubicBezTo>
                      <a:pt x="39100" y="34421"/>
                      <a:pt x="40351" y="34945"/>
                      <a:pt x="41613" y="35469"/>
                    </a:cubicBezTo>
                    <a:cubicBezTo>
                      <a:pt x="41601" y="35517"/>
                      <a:pt x="41589" y="35541"/>
                      <a:pt x="41565" y="35588"/>
                    </a:cubicBezTo>
                    <a:cubicBezTo>
                      <a:pt x="41434" y="35541"/>
                      <a:pt x="41291" y="35517"/>
                      <a:pt x="41148" y="35457"/>
                    </a:cubicBezTo>
                    <a:cubicBezTo>
                      <a:pt x="40005" y="34981"/>
                      <a:pt x="38862" y="34481"/>
                      <a:pt x="37719" y="34029"/>
                    </a:cubicBezTo>
                    <a:cubicBezTo>
                      <a:pt x="37457" y="33921"/>
                      <a:pt x="37148" y="33933"/>
                      <a:pt x="36862" y="33886"/>
                    </a:cubicBezTo>
                    <a:cubicBezTo>
                      <a:pt x="36850" y="33933"/>
                      <a:pt x="36850" y="33981"/>
                      <a:pt x="36838" y="34029"/>
                    </a:cubicBezTo>
                    <a:cubicBezTo>
                      <a:pt x="37362" y="34279"/>
                      <a:pt x="37874" y="34517"/>
                      <a:pt x="38386" y="34767"/>
                    </a:cubicBezTo>
                    <a:cubicBezTo>
                      <a:pt x="38374" y="34802"/>
                      <a:pt x="38350" y="34826"/>
                      <a:pt x="38338" y="34874"/>
                    </a:cubicBezTo>
                    <a:cubicBezTo>
                      <a:pt x="37957" y="34695"/>
                      <a:pt x="37517" y="34541"/>
                      <a:pt x="37160" y="34302"/>
                    </a:cubicBezTo>
                    <a:cubicBezTo>
                      <a:pt x="36612" y="33969"/>
                      <a:pt x="36064" y="34005"/>
                      <a:pt x="35457" y="34207"/>
                    </a:cubicBezTo>
                    <a:cubicBezTo>
                      <a:pt x="36410" y="34576"/>
                      <a:pt x="37374" y="34933"/>
                      <a:pt x="38326" y="35303"/>
                    </a:cubicBezTo>
                    <a:cubicBezTo>
                      <a:pt x="38315" y="35338"/>
                      <a:pt x="38315" y="35362"/>
                      <a:pt x="38291" y="35398"/>
                    </a:cubicBezTo>
                    <a:cubicBezTo>
                      <a:pt x="38219" y="35374"/>
                      <a:pt x="38148" y="35374"/>
                      <a:pt x="38088" y="35362"/>
                    </a:cubicBezTo>
                    <a:cubicBezTo>
                      <a:pt x="37303" y="35064"/>
                      <a:pt x="36493" y="34802"/>
                      <a:pt x="35707" y="34457"/>
                    </a:cubicBezTo>
                    <a:cubicBezTo>
                      <a:pt x="35255" y="34267"/>
                      <a:pt x="34826" y="34148"/>
                      <a:pt x="34338" y="34231"/>
                    </a:cubicBezTo>
                    <a:cubicBezTo>
                      <a:pt x="33731" y="34338"/>
                      <a:pt x="33112" y="34386"/>
                      <a:pt x="32421" y="34469"/>
                    </a:cubicBezTo>
                    <a:cubicBezTo>
                      <a:pt x="32719" y="34648"/>
                      <a:pt x="32921" y="34767"/>
                      <a:pt x="33135" y="34898"/>
                    </a:cubicBezTo>
                    <a:lnTo>
                      <a:pt x="33088" y="34993"/>
                    </a:lnTo>
                    <a:cubicBezTo>
                      <a:pt x="32909" y="34898"/>
                      <a:pt x="32731" y="34838"/>
                      <a:pt x="32564" y="34743"/>
                    </a:cubicBezTo>
                    <a:cubicBezTo>
                      <a:pt x="32254" y="34529"/>
                      <a:pt x="31945" y="34481"/>
                      <a:pt x="31564" y="34564"/>
                    </a:cubicBezTo>
                    <a:cubicBezTo>
                      <a:pt x="31230" y="34624"/>
                      <a:pt x="30861" y="34636"/>
                      <a:pt x="30528" y="34660"/>
                    </a:cubicBezTo>
                    <a:lnTo>
                      <a:pt x="30040" y="34707"/>
                    </a:lnTo>
                    <a:lnTo>
                      <a:pt x="30040" y="34767"/>
                    </a:lnTo>
                    <a:cubicBezTo>
                      <a:pt x="30397" y="34922"/>
                      <a:pt x="30730" y="35064"/>
                      <a:pt x="31087" y="35195"/>
                    </a:cubicBezTo>
                    <a:cubicBezTo>
                      <a:pt x="31076" y="35231"/>
                      <a:pt x="31076" y="35255"/>
                      <a:pt x="31064" y="35291"/>
                    </a:cubicBezTo>
                    <a:cubicBezTo>
                      <a:pt x="30290" y="35100"/>
                      <a:pt x="29587" y="34481"/>
                      <a:pt x="28682" y="34862"/>
                    </a:cubicBezTo>
                    <a:cubicBezTo>
                      <a:pt x="29230" y="35076"/>
                      <a:pt x="29742" y="35291"/>
                      <a:pt x="30254" y="35493"/>
                    </a:cubicBezTo>
                    <a:cubicBezTo>
                      <a:pt x="30778" y="35707"/>
                      <a:pt x="31314" y="35934"/>
                      <a:pt x="31838" y="36148"/>
                    </a:cubicBezTo>
                    <a:cubicBezTo>
                      <a:pt x="32326" y="36362"/>
                      <a:pt x="32850" y="36529"/>
                      <a:pt x="33278" y="36838"/>
                    </a:cubicBezTo>
                    <a:cubicBezTo>
                      <a:pt x="33147" y="36850"/>
                      <a:pt x="33028" y="36827"/>
                      <a:pt x="32909" y="36779"/>
                    </a:cubicBezTo>
                    <a:cubicBezTo>
                      <a:pt x="31421" y="36184"/>
                      <a:pt x="29944" y="35553"/>
                      <a:pt x="28456" y="34981"/>
                    </a:cubicBezTo>
                    <a:cubicBezTo>
                      <a:pt x="28218" y="34886"/>
                      <a:pt x="27932" y="34898"/>
                      <a:pt x="27670" y="34874"/>
                    </a:cubicBezTo>
                    <a:cubicBezTo>
                      <a:pt x="27670" y="34922"/>
                      <a:pt x="27658" y="34945"/>
                      <a:pt x="27658" y="34993"/>
                    </a:cubicBezTo>
                    <a:cubicBezTo>
                      <a:pt x="28587" y="35410"/>
                      <a:pt x="29575" y="35826"/>
                      <a:pt x="30540" y="36255"/>
                    </a:cubicBezTo>
                    <a:close/>
                    <a:moveTo>
                      <a:pt x="84427" y="42327"/>
                    </a:moveTo>
                    <a:cubicBezTo>
                      <a:pt x="82856" y="42530"/>
                      <a:pt x="81320" y="42756"/>
                      <a:pt x="79772" y="42923"/>
                    </a:cubicBezTo>
                    <a:cubicBezTo>
                      <a:pt x="76450" y="43268"/>
                      <a:pt x="73140" y="43565"/>
                      <a:pt x="69878" y="44304"/>
                    </a:cubicBezTo>
                    <a:cubicBezTo>
                      <a:pt x="69819" y="44316"/>
                      <a:pt x="69747" y="44304"/>
                      <a:pt x="69664" y="44292"/>
                    </a:cubicBezTo>
                    <a:cubicBezTo>
                      <a:pt x="69664" y="44256"/>
                      <a:pt x="69652" y="44232"/>
                      <a:pt x="69652" y="44196"/>
                    </a:cubicBezTo>
                    <a:cubicBezTo>
                      <a:pt x="69830" y="44137"/>
                      <a:pt x="70009" y="44066"/>
                      <a:pt x="70283" y="43982"/>
                    </a:cubicBezTo>
                    <a:cubicBezTo>
                      <a:pt x="69295" y="44125"/>
                      <a:pt x="68414" y="44280"/>
                      <a:pt x="67544" y="44399"/>
                    </a:cubicBezTo>
                    <a:cubicBezTo>
                      <a:pt x="65699" y="44649"/>
                      <a:pt x="63853" y="44839"/>
                      <a:pt x="62020" y="45125"/>
                    </a:cubicBezTo>
                    <a:cubicBezTo>
                      <a:pt x="58770" y="45625"/>
                      <a:pt x="55531" y="46185"/>
                      <a:pt x="52304" y="46733"/>
                    </a:cubicBezTo>
                    <a:cubicBezTo>
                      <a:pt x="50757" y="46994"/>
                      <a:pt x="49221" y="47328"/>
                      <a:pt x="47685" y="47578"/>
                    </a:cubicBezTo>
                    <a:cubicBezTo>
                      <a:pt x="44280" y="48126"/>
                      <a:pt x="40851" y="48649"/>
                      <a:pt x="37434" y="49197"/>
                    </a:cubicBezTo>
                    <a:cubicBezTo>
                      <a:pt x="34064" y="49733"/>
                      <a:pt x="30718" y="50304"/>
                      <a:pt x="27361" y="50840"/>
                    </a:cubicBezTo>
                    <a:cubicBezTo>
                      <a:pt x="24813" y="51257"/>
                      <a:pt x="22265" y="51638"/>
                      <a:pt x="19717" y="52043"/>
                    </a:cubicBezTo>
                    <a:cubicBezTo>
                      <a:pt x="19265" y="52114"/>
                      <a:pt x="19229" y="52162"/>
                      <a:pt x="19300" y="52626"/>
                    </a:cubicBezTo>
                    <a:cubicBezTo>
                      <a:pt x="19419" y="52614"/>
                      <a:pt x="19527" y="52590"/>
                      <a:pt x="19646" y="52578"/>
                    </a:cubicBezTo>
                    <a:cubicBezTo>
                      <a:pt x="20693" y="52400"/>
                      <a:pt x="21729" y="52197"/>
                      <a:pt x="22777" y="52055"/>
                    </a:cubicBezTo>
                    <a:cubicBezTo>
                      <a:pt x="24658" y="51816"/>
                      <a:pt x="26563" y="51674"/>
                      <a:pt x="28444" y="51400"/>
                    </a:cubicBezTo>
                    <a:cubicBezTo>
                      <a:pt x="31707" y="50924"/>
                      <a:pt x="34957" y="50376"/>
                      <a:pt x="38207" y="49852"/>
                    </a:cubicBezTo>
                    <a:cubicBezTo>
                      <a:pt x="38672" y="49781"/>
                      <a:pt x="39124" y="49709"/>
                      <a:pt x="39577" y="49638"/>
                    </a:cubicBezTo>
                    <a:cubicBezTo>
                      <a:pt x="39589" y="49661"/>
                      <a:pt x="39589" y="49697"/>
                      <a:pt x="39600" y="49733"/>
                    </a:cubicBezTo>
                    <a:cubicBezTo>
                      <a:pt x="39469" y="49769"/>
                      <a:pt x="39339" y="49816"/>
                      <a:pt x="39184" y="49828"/>
                    </a:cubicBezTo>
                    <a:cubicBezTo>
                      <a:pt x="37303" y="50162"/>
                      <a:pt x="35409" y="50435"/>
                      <a:pt x="33528" y="50793"/>
                    </a:cubicBezTo>
                    <a:cubicBezTo>
                      <a:pt x="30790" y="51305"/>
                      <a:pt x="28039" y="51721"/>
                      <a:pt x="25277" y="52019"/>
                    </a:cubicBezTo>
                    <a:cubicBezTo>
                      <a:pt x="23325" y="52221"/>
                      <a:pt x="21384" y="52555"/>
                      <a:pt x="19443" y="52817"/>
                    </a:cubicBezTo>
                    <a:cubicBezTo>
                      <a:pt x="19348" y="52840"/>
                      <a:pt x="19217" y="52888"/>
                      <a:pt x="19205" y="52948"/>
                    </a:cubicBezTo>
                    <a:cubicBezTo>
                      <a:pt x="19122" y="53210"/>
                      <a:pt x="19086" y="53483"/>
                      <a:pt x="19026" y="53769"/>
                    </a:cubicBezTo>
                    <a:cubicBezTo>
                      <a:pt x="19205" y="53745"/>
                      <a:pt x="19336" y="53710"/>
                      <a:pt x="19467" y="53698"/>
                    </a:cubicBezTo>
                    <a:cubicBezTo>
                      <a:pt x="22444" y="53186"/>
                      <a:pt x="25420" y="52686"/>
                      <a:pt x="28397" y="52197"/>
                    </a:cubicBezTo>
                    <a:cubicBezTo>
                      <a:pt x="30837" y="51793"/>
                      <a:pt x="33290" y="51495"/>
                      <a:pt x="35719" y="51031"/>
                    </a:cubicBezTo>
                    <a:cubicBezTo>
                      <a:pt x="40934" y="50054"/>
                      <a:pt x="46125" y="48971"/>
                      <a:pt x="51328" y="47983"/>
                    </a:cubicBezTo>
                    <a:cubicBezTo>
                      <a:pt x="53436" y="47578"/>
                      <a:pt x="55543" y="47316"/>
                      <a:pt x="57674" y="47042"/>
                    </a:cubicBezTo>
                    <a:cubicBezTo>
                      <a:pt x="60174" y="46721"/>
                      <a:pt x="62675" y="46447"/>
                      <a:pt x="65175" y="46137"/>
                    </a:cubicBezTo>
                    <a:cubicBezTo>
                      <a:pt x="65520" y="46090"/>
                      <a:pt x="65830" y="45887"/>
                      <a:pt x="66175" y="45875"/>
                    </a:cubicBezTo>
                    <a:cubicBezTo>
                      <a:pt x="68473" y="45792"/>
                      <a:pt x="70735" y="45339"/>
                      <a:pt x="72986" y="44887"/>
                    </a:cubicBezTo>
                    <a:cubicBezTo>
                      <a:pt x="76367" y="44232"/>
                      <a:pt x="79760" y="43732"/>
                      <a:pt x="83154" y="43256"/>
                    </a:cubicBezTo>
                    <a:cubicBezTo>
                      <a:pt x="83570" y="43196"/>
                      <a:pt x="83987" y="43137"/>
                      <a:pt x="84332" y="43089"/>
                    </a:cubicBezTo>
                    <a:cubicBezTo>
                      <a:pt x="84368" y="42792"/>
                      <a:pt x="84404" y="42542"/>
                      <a:pt x="84427" y="42327"/>
                    </a:cubicBezTo>
                    <a:close/>
                    <a:moveTo>
                      <a:pt x="73926" y="22194"/>
                    </a:moveTo>
                    <a:cubicBezTo>
                      <a:pt x="74355" y="22730"/>
                      <a:pt x="74772" y="23230"/>
                      <a:pt x="75176" y="23754"/>
                    </a:cubicBezTo>
                    <a:cubicBezTo>
                      <a:pt x="75141" y="23789"/>
                      <a:pt x="75117" y="23801"/>
                      <a:pt x="75069" y="23825"/>
                    </a:cubicBezTo>
                    <a:cubicBezTo>
                      <a:pt x="74712" y="23396"/>
                      <a:pt x="74331" y="22980"/>
                      <a:pt x="73998" y="22515"/>
                    </a:cubicBezTo>
                    <a:cubicBezTo>
                      <a:pt x="73771" y="22194"/>
                      <a:pt x="73569" y="22218"/>
                      <a:pt x="73236" y="22444"/>
                    </a:cubicBezTo>
                    <a:cubicBezTo>
                      <a:pt x="73998" y="23134"/>
                      <a:pt x="74736" y="23789"/>
                      <a:pt x="75474" y="24456"/>
                    </a:cubicBezTo>
                    <a:cubicBezTo>
                      <a:pt x="75307" y="24408"/>
                      <a:pt x="75188" y="24337"/>
                      <a:pt x="75081" y="24242"/>
                    </a:cubicBezTo>
                    <a:lnTo>
                      <a:pt x="73295" y="22634"/>
                    </a:lnTo>
                    <a:cubicBezTo>
                      <a:pt x="73224" y="22563"/>
                      <a:pt x="73093" y="22456"/>
                      <a:pt x="73009" y="22491"/>
                    </a:cubicBezTo>
                    <a:cubicBezTo>
                      <a:pt x="72712" y="22575"/>
                      <a:pt x="72414" y="22694"/>
                      <a:pt x="72105" y="22813"/>
                    </a:cubicBezTo>
                    <a:cubicBezTo>
                      <a:pt x="72521" y="23396"/>
                      <a:pt x="72914" y="23944"/>
                      <a:pt x="73295" y="24480"/>
                    </a:cubicBezTo>
                    <a:cubicBezTo>
                      <a:pt x="73248" y="24516"/>
                      <a:pt x="73224" y="24539"/>
                      <a:pt x="73176" y="24575"/>
                    </a:cubicBezTo>
                    <a:cubicBezTo>
                      <a:pt x="73105" y="24504"/>
                      <a:pt x="73033" y="24420"/>
                      <a:pt x="72974" y="24337"/>
                    </a:cubicBezTo>
                    <a:cubicBezTo>
                      <a:pt x="72676" y="23920"/>
                      <a:pt x="72355" y="23515"/>
                      <a:pt x="72057" y="23099"/>
                    </a:cubicBezTo>
                    <a:cubicBezTo>
                      <a:pt x="71866" y="22825"/>
                      <a:pt x="71854" y="22825"/>
                      <a:pt x="71557" y="23051"/>
                    </a:cubicBezTo>
                    <a:cubicBezTo>
                      <a:pt x="71866" y="23420"/>
                      <a:pt x="72188" y="23777"/>
                      <a:pt x="72497" y="24158"/>
                    </a:cubicBezTo>
                    <a:lnTo>
                      <a:pt x="72414" y="24230"/>
                    </a:lnTo>
                    <a:cubicBezTo>
                      <a:pt x="72331" y="24158"/>
                      <a:pt x="72224" y="24075"/>
                      <a:pt x="72152" y="23992"/>
                    </a:cubicBezTo>
                    <a:cubicBezTo>
                      <a:pt x="71950" y="23765"/>
                      <a:pt x="71735" y="23539"/>
                      <a:pt x="71557" y="23301"/>
                    </a:cubicBezTo>
                    <a:cubicBezTo>
                      <a:pt x="71402" y="23099"/>
                      <a:pt x="71259" y="23051"/>
                      <a:pt x="71033" y="23170"/>
                    </a:cubicBezTo>
                    <a:cubicBezTo>
                      <a:pt x="70914" y="23230"/>
                      <a:pt x="70795" y="23265"/>
                      <a:pt x="70652" y="23325"/>
                    </a:cubicBezTo>
                    <a:cubicBezTo>
                      <a:pt x="71128" y="23777"/>
                      <a:pt x="71604" y="24230"/>
                      <a:pt x="72057" y="24658"/>
                    </a:cubicBezTo>
                    <a:cubicBezTo>
                      <a:pt x="72045" y="24694"/>
                      <a:pt x="72021" y="24706"/>
                      <a:pt x="71997" y="24730"/>
                    </a:cubicBezTo>
                    <a:cubicBezTo>
                      <a:pt x="71914" y="24658"/>
                      <a:pt x="71807" y="24599"/>
                      <a:pt x="71724" y="24527"/>
                    </a:cubicBezTo>
                    <a:cubicBezTo>
                      <a:pt x="71426" y="24254"/>
                      <a:pt x="71140" y="23992"/>
                      <a:pt x="70854" y="23718"/>
                    </a:cubicBezTo>
                    <a:cubicBezTo>
                      <a:pt x="70426" y="23325"/>
                      <a:pt x="70426" y="23325"/>
                      <a:pt x="69783" y="23670"/>
                    </a:cubicBezTo>
                    <a:cubicBezTo>
                      <a:pt x="69961" y="23801"/>
                      <a:pt x="70116" y="23920"/>
                      <a:pt x="70259" y="24039"/>
                    </a:cubicBezTo>
                    <a:cubicBezTo>
                      <a:pt x="70128" y="23980"/>
                      <a:pt x="70021" y="23873"/>
                      <a:pt x="69902" y="23801"/>
                    </a:cubicBezTo>
                    <a:cubicBezTo>
                      <a:pt x="69819" y="23742"/>
                      <a:pt x="69699" y="23646"/>
                      <a:pt x="69628" y="23682"/>
                    </a:cubicBezTo>
                    <a:cubicBezTo>
                      <a:pt x="69187" y="23813"/>
                      <a:pt x="68771" y="23992"/>
                      <a:pt x="68295" y="24170"/>
                    </a:cubicBezTo>
                    <a:cubicBezTo>
                      <a:pt x="68937" y="24754"/>
                      <a:pt x="69533" y="25289"/>
                      <a:pt x="70116" y="25825"/>
                    </a:cubicBezTo>
                    <a:cubicBezTo>
                      <a:pt x="70080" y="25849"/>
                      <a:pt x="70069" y="25885"/>
                      <a:pt x="70045" y="25909"/>
                    </a:cubicBezTo>
                    <a:cubicBezTo>
                      <a:pt x="69938" y="25837"/>
                      <a:pt x="69830" y="25778"/>
                      <a:pt x="69747" y="25706"/>
                    </a:cubicBezTo>
                    <a:cubicBezTo>
                      <a:pt x="69247" y="25278"/>
                      <a:pt x="68771" y="24837"/>
                      <a:pt x="68271" y="24420"/>
                    </a:cubicBezTo>
                    <a:cubicBezTo>
                      <a:pt x="68164" y="24349"/>
                      <a:pt x="67973" y="24301"/>
                      <a:pt x="67854" y="24337"/>
                    </a:cubicBezTo>
                    <a:cubicBezTo>
                      <a:pt x="67402" y="24468"/>
                      <a:pt x="66961" y="24646"/>
                      <a:pt x="66532" y="24825"/>
                    </a:cubicBezTo>
                    <a:cubicBezTo>
                      <a:pt x="66139" y="24980"/>
                      <a:pt x="66116" y="25111"/>
                      <a:pt x="66437" y="25361"/>
                    </a:cubicBezTo>
                    <a:cubicBezTo>
                      <a:pt x="66925" y="25730"/>
                      <a:pt x="67449" y="26111"/>
                      <a:pt x="67937" y="26468"/>
                    </a:cubicBezTo>
                    <a:cubicBezTo>
                      <a:pt x="67342" y="26170"/>
                      <a:pt x="66782" y="25825"/>
                      <a:pt x="66235" y="25432"/>
                    </a:cubicBezTo>
                    <a:cubicBezTo>
                      <a:pt x="65794" y="25135"/>
                      <a:pt x="65473" y="25111"/>
                      <a:pt x="65056" y="25420"/>
                    </a:cubicBezTo>
                    <a:cubicBezTo>
                      <a:pt x="65413" y="25670"/>
                      <a:pt x="65770" y="25909"/>
                      <a:pt x="66128" y="26170"/>
                    </a:cubicBezTo>
                    <a:cubicBezTo>
                      <a:pt x="66116" y="26194"/>
                      <a:pt x="66092" y="26206"/>
                      <a:pt x="66068" y="26242"/>
                    </a:cubicBezTo>
                    <a:cubicBezTo>
                      <a:pt x="65723" y="26016"/>
                      <a:pt x="65377" y="25778"/>
                      <a:pt x="65020" y="25575"/>
                    </a:cubicBezTo>
                    <a:cubicBezTo>
                      <a:pt x="64937" y="25516"/>
                      <a:pt x="64806" y="25480"/>
                      <a:pt x="64711" y="25492"/>
                    </a:cubicBezTo>
                    <a:cubicBezTo>
                      <a:pt x="64461" y="25575"/>
                      <a:pt x="64223" y="25670"/>
                      <a:pt x="63925" y="25789"/>
                    </a:cubicBezTo>
                    <a:cubicBezTo>
                      <a:pt x="64342" y="26063"/>
                      <a:pt x="64699" y="26301"/>
                      <a:pt x="65056" y="26540"/>
                    </a:cubicBezTo>
                    <a:cubicBezTo>
                      <a:pt x="65044" y="26563"/>
                      <a:pt x="65008" y="26599"/>
                      <a:pt x="64996" y="26623"/>
                    </a:cubicBezTo>
                    <a:cubicBezTo>
                      <a:pt x="64687" y="26432"/>
                      <a:pt x="64342" y="26254"/>
                      <a:pt x="64044" y="26051"/>
                    </a:cubicBezTo>
                    <a:cubicBezTo>
                      <a:pt x="63818" y="25885"/>
                      <a:pt x="63627" y="25885"/>
                      <a:pt x="63377" y="25968"/>
                    </a:cubicBezTo>
                    <a:cubicBezTo>
                      <a:pt x="62425" y="26349"/>
                      <a:pt x="61472" y="26682"/>
                      <a:pt x="60520" y="27063"/>
                    </a:cubicBezTo>
                    <a:cubicBezTo>
                      <a:pt x="59924" y="27278"/>
                      <a:pt x="59341" y="27516"/>
                      <a:pt x="58686" y="27790"/>
                    </a:cubicBezTo>
                    <a:cubicBezTo>
                      <a:pt x="60496" y="27623"/>
                      <a:pt x="62222" y="27444"/>
                      <a:pt x="63973" y="27313"/>
                    </a:cubicBezTo>
                    <a:cubicBezTo>
                      <a:pt x="65163" y="27206"/>
                      <a:pt x="66366" y="27182"/>
                      <a:pt x="67556" y="27087"/>
                    </a:cubicBezTo>
                    <a:cubicBezTo>
                      <a:pt x="69461" y="26921"/>
                      <a:pt x="71366" y="26742"/>
                      <a:pt x="73283" y="26563"/>
                    </a:cubicBezTo>
                    <a:cubicBezTo>
                      <a:pt x="75105" y="26409"/>
                      <a:pt x="76915" y="26254"/>
                      <a:pt x="78736" y="26051"/>
                    </a:cubicBezTo>
                    <a:cubicBezTo>
                      <a:pt x="81058" y="25766"/>
                      <a:pt x="83356" y="25420"/>
                      <a:pt x="85666" y="25111"/>
                    </a:cubicBezTo>
                    <a:cubicBezTo>
                      <a:pt x="86059" y="25051"/>
                      <a:pt x="86428" y="24992"/>
                      <a:pt x="86844" y="24932"/>
                    </a:cubicBezTo>
                    <a:cubicBezTo>
                      <a:pt x="84451" y="23265"/>
                      <a:pt x="82106" y="21622"/>
                      <a:pt x="79760" y="19991"/>
                    </a:cubicBezTo>
                    <a:cubicBezTo>
                      <a:pt x="79725" y="20015"/>
                      <a:pt x="79713" y="20051"/>
                      <a:pt x="79689" y="20098"/>
                    </a:cubicBezTo>
                    <a:cubicBezTo>
                      <a:pt x="80201" y="20491"/>
                      <a:pt x="80713" y="20896"/>
                      <a:pt x="81213" y="21301"/>
                    </a:cubicBezTo>
                    <a:cubicBezTo>
                      <a:pt x="81296" y="21360"/>
                      <a:pt x="81320" y="21491"/>
                      <a:pt x="81379" y="21598"/>
                    </a:cubicBezTo>
                    <a:cubicBezTo>
                      <a:pt x="81260" y="21587"/>
                      <a:pt x="81118" y="21622"/>
                      <a:pt x="81022" y="21563"/>
                    </a:cubicBezTo>
                    <a:cubicBezTo>
                      <a:pt x="80546" y="21206"/>
                      <a:pt x="80070" y="20872"/>
                      <a:pt x="79629" y="20467"/>
                    </a:cubicBezTo>
                    <a:cubicBezTo>
                      <a:pt x="79332" y="20182"/>
                      <a:pt x="79058" y="20170"/>
                      <a:pt x="78736" y="20432"/>
                    </a:cubicBezTo>
                    <a:cubicBezTo>
                      <a:pt x="79403" y="20908"/>
                      <a:pt x="80082" y="21384"/>
                      <a:pt x="80760" y="21860"/>
                    </a:cubicBezTo>
                    <a:cubicBezTo>
                      <a:pt x="80737" y="21896"/>
                      <a:pt x="80713" y="21920"/>
                      <a:pt x="80701" y="21956"/>
                    </a:cubicBezTo>
                    <a:cubicBezTo>
                      <a:pt x="80320" y="21706"/>
                      <a:pt x="79963" y="21444"/>
                      <a:pt x="79582" y="21206"/>
                    </a:cubicBezTo>
                    <a:cubicBezTo>
                      <a:pt x="79213" y="20967"/>
                      <a:pt x="78891" y="20634"/>
                      <a:pt x="78415" y="20586"/>
                    </a:cubicBezTo>
                    <a:lnTo>
                      <a:pt x="80344" y="22146"/>
                    </a:lnTo>
                    <a:cubicBezTo>
                      <a:pt x="80308" y="22182"/>
                      <a:pt x="80284" y="22218"/>
                      <a:pt x="80248" y="22253"/>
                    </a:cubicBezTo>
                    <a:cubicBezTo>
                      <a:pt x="80141" y="22182"/>
                      <a:pt x="80058" y="22122"/>
                      <a:pt x="79963" y="22039"/>
                    </a:cubicBezTo>
                    <a:cubicBezTo>
                      <a:pt x="79427" y="21622"/>
                      <a:pt x="78891" y="21194"/>
                      <a:pt x="78343" y="20777"/>
                    </a:cubicBezTo>
                    <a:cubicBezTo>
                      <a:pt x="78141" y="20634"/>
                      <a:pt x="78141" y="20634"/>
                      <a:pt x="77903" y="20813"/>
                    </a:cubicBezTo>
                    <a:cubicBezTo>
                      <a:pt x="78462" y="21265"/>
                      <a:pt x="79034" y="21718"/>
                      <a:pt x="79582" y="22158"/>
                    </a:cubicBezTo>
                    <a:cubicBezTo>
                      <a:pt x="79451" y="22158"/>
                      <a:pt x="79367" y="22122"/>
                      <a:pt x="79296" y="22063"/>
                    </a:cubicBezTo>
                    <a:cubicBezTo>
                      <a:pt x="78832" y="21682"/>
                      <a:pt x="78379" y="21313"/>
                      <a:pt x="77903" y="20956"/>
                    </a:cubicBezTo>
                    <a:cubicBezTo>
                      <a:pt x="77808" y="20896"/>
                      <a:pt x="77689" y="20872"/>
                      <a:pt x="77581" y="20825"/>
                    </a:cubicBezTo>
                    <a:cubicBezTo>
                      <a:pt x="77569" y="20848"/>
                      <a:pt x="77558" y="20896"/>
                      <a:pt x="77522" y="20932"/>
                    </a:cubicBezTo>
                    <a:cubicBezTo>
                      <a:pt x="78117" y="21432"/>
                      <a:pt x="78736" y="21944"/>
                      <a:pt x="79332" y="22456"/>
                    </a:cubicBezTo>
                    <a:cubicBezTo>
                      <a:pt x="79296" y="22491"/>
                      <a:pt x="79272" y="22539"/>
                      <a:pt x="79236" y="22563"/>
                    </a:cubicBezTo>
                    <a:cubicBezTo>
                      <a:pt x="79129" y="22491"/>
                      <a:pt x="79034" y="22432"/>
                      <a:pt x="78939" y="22337"/>
                    </a:cubicBezTo>
                    <a:cubicBezTo>
                      <a:pt x="78439" y="21920"/>
                      <a:pt x="77939" y="21503"/>
                      <a:pt x="77439" y="21110"/>
                    </a:cubicBezTo>
                    <a:cubicBezTo>
                      <a:pt x="77343" y="21051"/>
                      <a:pt x="77212" y="21051"/>
                      <a:pt x="77105" y="21015"/>
                    </a:cubicBezTo>
                    <a:cubicBezTo>
                      <a:pt x="77093" y="21051"/>
                      <a:pt x="77093" y="21075"/>
                      <a:pt x="77081" y="21110"/>
                    </a:cubicBezTo>
                    <a:cubicBezTo>
                      <a:pt x="77724" y="21682"/>
                      <a:pt x="78379" y="22253"/>
                      <a:pt x="79034" y="22837"/>
                    </a:cubicBezTo>
                    <a:cubicBezTo>
                      <a:pt x="78998" y="22861"/>
                      <a:pt x="78986" y="22896"/>
                      <a:pt x="78951" y="22908"/>
                    </a:cubicBezTo>
                    <a:lnTo>
                      <a:pt x="78820" y="22813"/>
                    </a:lnTo>
                    <a:cubicBezTo>
                      <a:pt x="78284" y="22337"/>
                      <a:pt x="77736" y="21860"/>
                      <a:pt x="77200" y="21384"/>
                    </a:cubicBezTo>
                    <a:cubicBezTo>
                      <a:pt x="76843" y="21075"/>
                      <a:pt x="76772" y="21075"/>
                      <a:pt x="76367" y="21360"/>
                    </a:cubicBezTo>
                    <a:cubicBezTo>
                      <a:pt x="77046" y="21944"/>
                      <a:pt x="77748" y="22539"/>
                      <a:pt x="78439" y="23111"/>
                    </a:cubicBezTo>
                    <a:cubicBezTo>
                      <a:pt x="78403" y="23146"/>
                      <a:pt x="78379" y="23170"/>
                      <a:pt x="78355" y="23206"/>
                    </a:cubicBezTo>
                    <a:cubicBezTo>
                      <a:pt x="78272" y="23146"/>
                      <a:pt x="78201" y="23075"/>
                      <a:pt x="78105" y="23015"/>
                    </a:cubicBezTo>
                    <a:cubicBezTo>
                      <a:pt x="77510" y="22515"/>
                      <a:pt x="76927" y="22027"/>
                      <a:pt x="76331" y="21539"/>
                    </a:cubicBezTo>
                    <a:cubicBezTo>
                      <a:pt x="76260" y="21479"/>
                      <a:pt x="76129" y="21408"/>
                      <a:pt x="76034" y="21420"/>
                    </a:cubicBezTo>
                    <a:cubicBezTo>
                      <a:pt x="75593" y="21551"/>
                      <a:pt x="75141" y="21729"/>
                      <a:pt x="74688" y="21896"/>
                    </a:cubicBezTo>
                    <a:cubicBezTo>
                      <a:pt x="75962" y="23087"/>
                      <a:pt x="77212" y="24242"/>
                      <a:pt x="78451" y="25408"/>
                    </a:cubicBezTo>
                    <a:cubicBezTo>
                      <a:pt x="78272" y="25349"/>
                      <a:pt x="78117" y="25254"/>
                      <a:pt x="77986" y="25135"/>
                    </a:cubicBezTo>
                    <a:cubicBezTo>
                      <a:pt x="76950" y="24206"/>
                      <a:pt x="75903" y="23253"/>
                      <a:pt x="74867" y="22313"/>
                    </a:cubicBezTo>
                    <a:cubicBezTo>
                      <a:pt x="74510" y="21884"/>
                      <a:pt x="74510" y="21884"/>
                      <a:pt x="73926" y="22194"/>
                    </a:cubicBezTo>
                    <a:close/>
                    <a:moveTo>
                      <a:pt x="29266" y="45447"/>
                    </a:moveTo>
                    <a:cubicBezTo>
                      <a:pt x="28278" y="45149"/>
                      <a:pt x="27230" y="44947"/>
                      <a:pt x="26289" y="44542"/>
                    </a:cubicBezTo>
                    <a:cubicBezTo>
                      <a:pt x="25111" y="44042"/>
                      <a:pt x="24003" y="43351"/>
                      <a:pt x="22872" y="42744"/>
                    </a:cubicBezTo>
                    <a:cubicBezTo>
                      <a:pt x="19098" y="40708"/>
                      <a:pt x="15312" y="38660"/>
                      <a:pt x="11537" y="36636"/>
                    </a:cubicBezTo>
                    <a:cubicBezTo>
                      <a:pt x="10966" y="36326"/>
                      <a:pt x="10394" y="36065"/>
                      <a:pt x="9811" y="35767"/>
                    </a:cubicBezTo>
                    <a:cubicBezTo>
                      <a:pt x="9823" y="35862"/>
                      <a:pt x="9882" y="35922"/>
                      <a:pt x="9930" y="35969"/>
                    </a:cubicBezTo>
                    <a:cubicBezTo>
                      <a:pt x="11918" y="38398"/>
                      <a:pt x="13907" y="40827"/>
                      <a:pt x="15895" y="43232"/>
                    </a:cubicBezTo>
                    <a:cubicBezTo>
                      <a:pt x="16848" y="44399"/>
                      <a:pt x="17812" y="45566"/>
                      <a:pt x="18765" y="46733"/>
                    </a:cubicBezTo>
                    <a:cubicBezTo>
                      <a:pt x="18955" y="46959"/>
                      <a:pt x="19157" y="47114"/>
                      <a:pt x="19467" y="46911"/>
                    </a:cubicBezTo>
                    <a:cubicBezTo>
                      <a:pt x="19562" y="46852"/>
                      <a:pt x="19657" y="46840"/>
                      <a:pt x="19765" y="46816"/>
                    </a:cubicBezTo>
                    <a:cubicBezTo>
                      <a:pt x="21443" y="46566"/>
                      <a:pt x="23134" y="46304"/>
                      <a:pt x="24825" y="46042"/>
                    </a:cubicBezTo>
                    <a:cubicBezTo>
                      <a:pt x="26313" y="45851"/>
                      <a:pt x="27813" y="45661"/>
                      <a:pt x="29266" y="45447"/>
                    </a:cubicBezTo>
                    <a:close/>
                    <a:moveTo>
                      <a:pt x="60948" y="44304"/>
                    </a:moveTo>
                    <a:cubicBezTo>
                      <a:pt x="60246" y="44268"/>
                      <a:pt x="40148" y="47221"/>
                      <a:pt x="38707" y="47840"/>
                    </a:cubicBezTo>
                    <a:cubicBezTo>
                      <a:pt x="43518" y="47090"/>
                      <a:pt x="48328" y="46387"/>
                      <a:pt x="53162" y="45875"/>
                    </a:cubicBezTo>
                    <a:cubicBezTo>
                      <a:pt x="47506" y="46733"/>
                      <a:pt x="41839" y="47495"/>
                      <a:pt x="36195" y="48471"/>
                    </a:cubicBezTo>
                    <a:cubicBezTo>
                      <a:pt x="30576" y="49459"/>
                      <a:pt x="24980" y="50673"/>
                      <a:pt x="19384" y="51781"/>
                    </a:cubicBezTo>
                    <a:cubicBezTo>
                      <a:pt x="19455" y="51852"/>
                      <a:pt x="19527" y="51840"/>
                      <a:pt x="19586" y="51840"/>
                    </a:cubicBezTo>
                    <a:cubicBezTo>
                      <a:pt x="21491" y="51543"/>
                      <a:pt x="23396" y="51257"/>
                      <a:pt x="25301" y="50947"/>
                    </a:cubicBezTo>
                    <a:cubicBezTo>
                      <a:pt x="27849" y="50543"/>
                      <a:pt x="30397" y="50126"/>
                      <a:pt x="32933" y="49709"/>
                    </a:cubicBezTo>
                    <a:cubicBezTo>
                      <a:pt x="35243" y="49340"/>
                      <a:pt x="37529" y="48947"/>
                      <a:pt x="39839" y="48578"/>
                    </a:cubicBezTo>
                    <a:cubicBezTo>
                      <a:pt x="42458" y="48161"/>
                      <a:pt x="45089" y="47756"/>
                      <a:pt x="47709" y="47328"/>
                    </a:cubicBezTo>
                    <a:cubicBezTo>
                      <a:pt x="48935" y="47125"/>
                      <a:pt x="50149" y="46840"/>
                      <a:pt x="51376" y="46625"/>
                    </a:cubicBezTo>
                    <a:cubicBezTo>
                      <a:pt x="53936" y="46197"/>
                      <a:pt x="56507" y="45792"/>
                      <a:pt x="59067" y="45399"/>
                    </a:cubicBezTo>
                    <a:cubicBezTo>
                      <a:pt x="60889" y="45101"/>
                      <a:pt x="62722" y="44804"/>
                      <a:pt x="64532" y="44518"/>
                    </a:cubicBezTo>
                    <a:cubicBezTo>
                      <a:pt x="66425" y="44232"/>
                      <a:pt x="68342" y="44054"/>
                      <a:pt x="70223" y="43708"/>
                    </a:cubicBezTo>
                    <a:cubicBezTo>
                      <a:pt x="73402" y="43113"/>
                      <a:pt x="76605" y="42672"/>
                      <a:pt x="79820" y="42220"/>
                    </a:cubicBezTo>
                    <a:cubicBezTo>
                      <a:pt x="81272" y="42018"/>
                      <a:pt x="82725" y="41720"/>
                      <a:pt x="84166" y="41446"/>
                    </a:cubicBezTo>
                    <a:cubicBezTo>
                      <a:pt x="84249" y="41434"/>
                      <a:pt x="84332" y="41315"/>
                      <a:pt x="84404" y="41244"/>
                    </a:cubicBezTo>
                    <a:cubicBezTo>
                      <a:pt x="84368" y="41208"/>
                      <a:pt x="84356" y="41184"/>
                      <a:pt x="84332" y="41172"/>
                    </a:cubicBezTo>
                    <a:cubicBezTo>
                      <a:pt x="75641" y="42399"/>
                      <a:pt x="66925" y="43625"/>
                      <a:pt x="58234" y="44863"/>
                    </a:cubicBezTo>
                    <a:cubicBezTo>
                      <a:pt x="58234" y="44828"/>
                      <a:pt x="58222" y="44804"/>
                      <a:pt x="58222" y="44768"/>
                    </a:cubicBezTo>
                    <a:cubicBezTo>
                      <a:pt x="59127" y="44601"/>
                      <a:pt x="60008" y="44458"/>
                      <a:pt x="60948" y="44304"/>
                    </a:cubicBezTo>
                    <a:close/>
                    <a:moveTo>
                      <a:pt x="11109" y="52078"/>
                    </a:moveTo>
                    <a:cubicBezTo>
                      <a:pt x="11073" y="52055"/>
                      <a:pt x="11025" y="52055"/>
                      <a:pt x="11002" y="52043"/>
                    </a:cubicBezTo>
                    <a:cubicBezTo>
                      <a:pt x="11014" y="51936"/>
                      <a:pt x="11025" y="51816"/>
                      <a:pt x="11061" y="51721"/>
                    </a:cubicBezTo>
                    <a:cubicBezTo>
                      <a:pt x="11359" y="50602"/>
                      <a:pt x="11633" y="49471"/>
                      <a:pt x="11954" y="48352"/>
                    </a:cubicBezTo>
                    <a:cubicBezTo>
                      <a:pt x="12014" y="48114"/>
                      <a:pt x="11978" y="47971"/>
                      <a:pt x="11728" y="47828"/>
                    </a:cubicBezTo>
                    <a:cubicBezTo>
                      <a:pt x="11549" y="48578"/>
                      <a:pt x="11371" y="49280"/>
                      <a:pt x="11204" y="49995"/>
                    </a:cubicBezTo>
                    <a:cubicBezTo>
                      <a:pt x="11037" y="50685"/>
                      <a:pt x="10894" y="51400"/>
                      <a:pt x="10728" y="52150"/>
                    </a:cubicBezTo>
                    <a:cubicBezTo>
                      <a:pt x="10633" y="52090"/>
                      <a:pt x="10597" y="52078"/>
                      <a:pt x="10597" y="52055"/>
                    </a:cubicBezTo>
                    <a:cubicBezTo>
                      <a:pt x="10585" y="51995"/>
                      <a:pt x="10573" y="51936"/>
                      <a:pt x="10585" y="51900"/>
                    </a:cubicBezTo>
                    <a:cubicBezTo>
                      <a:pt x="10906" y="50590"/>
                      <a:pt x="11228" y="49257"/>
                      <a:pt x="11561" y="47947"/>
                    </a:cubicBezTo>
                    <a:cubicBezTo>
                      <a:pt x="11645" y="47697"/>
                      <a:pt x="11621" y="47530"/>
                      <a:pt x="11406" y="47399"/>
                    </a:cubicBezTo>
                    <a:cubicBezTo>
                      <a:pt x="10752" y="49019"/>
                      <a:pt x="10013" y="53900"/>
                      <a:pt x="10287" y="54876"/>
                    </a:cubicBezTo>
                    <a:lnTo>
                      <a:pt x="10644" y="52912"/>
                    </a:lnTo>
                    <a:cubicBezTo>
                      <a:pt x="10692" y="52912"/>
                      <a:pt x="10716" y="52924"/>
                      <a:pt x="10764" y="52924"/>
                    </a:cubicBezTo>
                    <a:cubicBezTo>
                      <a:pt x="10740" y="53031"/>
                      <a:pt x="10728" y="53150"/>
                      <a:pt x="10716" y="53245"/>
                    </a:cubicBezTo>
                    <a:cubicBezTo>
                      <a:pt x="10621" y="53817"/>
                      <a:pt x="10549" y="54376"/>
                      <a:pt x="10466" y="54936"/>
                    </a:cubicBezTo>
                    <a:cubicBezTo>
                      <a:pt x="10430" y="55126"/>
                      <a:pt x="10478" y="55245"/>
                      <a:pt x="10716" y="55210"/>
                    </a:cubicBezTo>
                    <a:cubicBezTo>
                      <a:pt x="10835" y="54495"/>
                      <a:pt x="10966" y="53781"/>
                      <a:pt x="11085" y="53067"/>
                    </a:cubicBezTo>
                    <a:cubicBezTo>
                      <a:pt x="11121" y="53067"/>
                      <a:pt x="11145" y="53090"/>
                      <a:pt x="11192" y="53090"/>
                    </a:cubicBezTo>
                    <a:cubicBezTo>
                      <a:pt x="11085" y="53817"/>
                      <a:pt x="10966" y="54543"/>
                      <a:pt x="10859" y="55269"/>
                    </a:cubicBezTo>
                    <a:cubicBezTo>
                      <a:pt x="11014" y="55317"/>
                      <a:pt x="11121" y="55353"/>
                      <a:pt x="11240" y="55388"/>
                    </a:cubicBezTo>
                    <a:cubicBezTo>
                      <a:pt x="11359" y="54781"/>
                      <a:pt x="11454" y="54222"/>
                      <a:pt x="11561" y="53638"/>
                    </a:cubicBezTo>
                    <a:cubicBezTo>
                      <a:pt x="11585" y="53638"/>
                      <a:pt x="11609" y="53650"/>
                      <a:pt x="11621" y="53650"/>
                    </a:cubicBezTo>
                    <a:lnTo>
                      <a:pt x="11359" y="55436"/>
                    </a:lnTo>
                    <a:cubicBezTo>
                      <a:pt x="11395" y="55448"/>
                      <a:pt x="11442" y="55448"/>
                      <a:pt x="11502" y="55472"/>
                    </a:cubicBezTo>
                    <a:cubicBezTo>
                      <a:pt x="11621" y="54829"/>
                      <a:pt x="11740" y="54174"/>
                      <a:pt x="11859" y="53531"/>
                    </a:cubicBezTo>
                    <a:cubicBezTo>
                      <a:pt x="11895" y="53531"/>
                      <a:pt x="11930" y="53543"/>
                      <a:pt x="11966" y="53543"/>
                    </a:cubicBezTo>
                    <a:lnTo>
                      <a:pt x="11918" y="53900"/>
                    </a:lnTo>
                    <a:cubicBezTo>
                      <a:pt x="11847" y="54376"/>
                      <a:pt x="11776" y="54841"/>
                      <a:pt x="11692" y="55317"/>
                    </a:cubicBezTo>
                    <a:cubicBezTo>
                      <a:pt x="11668" y="55543"/>
                      <a:pt x="11668" y="55543"/>
                      <a:pt x="11918" y="55567"/>
                    </a:cubicBezTo>
                    <a:cubicBezTo>
                      <a:pt x="11990" y="55019"/>
                      <a:pt x="12085" y="54472"/>
                      <a:pt x="12157" y="53924"/>
                    </a:cubicBezTo>
                    <a:cubicBezTo>
                      <a:pt x="12192" y="53924"/>
                      <a:pt x="12216" y="53936"/>
                      <a:pt x="12252" y="53936"/>
                    </a:cubicBezTo>
                    <a:cubicBezTo>
                      <a:pt x="12252" y="54007"/>
                      <a:pt x="12252" y="54079"/>
                      <a:pt x="12228" y="54162"/>
                    </a:cubicBezTo>
                    <a:cubicBezTo>
                      <a:pt x="12192" y="54591"/>
                      <a:pt x="12109" y="55031"/>
                      <a:pt x="12085" y="55472"/>
                    </a:cubicBezTo>
                    <a:cubicBezTo>
                      <a:pt x="12085" y="55555"/>
                      <a:pt x="12192" y="55662"/>
                      <a:pt x="12228" y="55769"/>
                    </a:cubicBezTo>
                    <a:cubicBezTo>
                      <a:pt x="12264" y="55746"/>
                      <a:pt x="12311" y="55734"/>
                      <a:pt x="12335" y="55722"/>
                    </a:cubicBezTo>
                    <a:cubicBezTo>
                      <a:pt x="12395" y="55126"/>
                      <a:pt x="12454" y="54543"/>
                      <a:pt x="12514" y="53948"/>
                    </a:cubicBezTo>
                    <a:cubicBezTo>
                      <a:pt x="12549" y="54483"/>
                      <a:pt x="12502" y="55019"/>
                      <a:pt x="12466" y="55555"/>
                    </a:cubicBezTo>
                    <a:cubicBezTo>
                      <a:pt x="12466" y="55650"/>
                      <a:pt x="12514" y="55781"/>
                      <a:pt x="12585" y="55841"/>
                    </a:cubicBezTo>
                    <a:cubicBezTo>
                      <a:pt x="12704" y="55912"/>
                      <a:pt x="12859" y="55924"/>
                      <a:pt x="12990" y="55972"/>
                    </a:cubicBezTo>
                    <a:cubicBezTo>
                      <a:pt x="15740" y="56817"/>
                      <a:pt x="18514" y="57686"/>
                      <a:pt x="21265" y="58532"/>
                    </a:cubicBezTo>
                    <a:cubicBezTo>
                      <a:pt x="21360" y="58567"/>
                      <a:pt x="21443" y="58567"/>
                      <a:pt x="21503" y="58579"/>
                    </a:cubicBezTo>
                    <a:cubicBezTo>
                      <a:pt x="21920" y="57531"/>
                      <a:pt x="22324" y="56543"/>
                      <a:pt x="22729" y="55543"/>
                    </a:cubicBezTo>
                    <a:cubicBezTo>
                      <a:pt x="22146" y="55448"/>
                      <a:pt x="21753" y="55674"/>
                      <a:pt x="21610" y="56281"/>
                    </a:cubicBezTo>
                    <a:cubicBezTo>
                      <a:pt x="21551" y="56519"/>
                      <a:pt x="21420" y="56758"/>
                      <a:pt x="21312" y="56984"/>
                    </a:cubicBezTo>
                    <a:lnTo>
                      <a:pt x="21086" y="57472"/>
                    </a:lnTo>
                    <a:lnTo>
                      <a:pt x="21003" y="57436"/>
                    </a:lnTo>
                    <a:cubicBezTo>
                      <a:pt x="21253" y="56841"/>
                      <a:pt x="21503" y="56257"/>
                      <a:pt x="21753" y="55662"/>
                    </a:cubicBezTo>
                    <a:cubicBezTo>
                      <a:pt x="21420" y="55495"/>
                      <a:pt x="21432" y="55865"/>
                      <a:pt x="21253" y="56031"/>
                    </a:cubicBezTo>
                    <a:cubicBezTo>
                      <a:pt x="21277" y="55888"/>
                      <a:pt x="21301" y="55793"/>
                      <a:pt x="21312" y="55710"/>
                    </a:cubicBezTo>
                    <a:cubicBezTo>
                      <a:pt x="21277" y="55686"/>
                      <a:pt x="21253" y="55662"/>
                      <a:pt x="21217" y="55650"/>
                    </a:cubicBezTo>
                    <a:cubicBezTo>
                      <a:pt x="21134" y="55734"/>
                      <a:pt x="21027" y="55829"/>
                      <a:pt x="20955" y="55924"/>
                    </a:cubicBezTo>
                    <a:cubicBezTo>
                      <a:pt x="20681" y="56388"/>
                      <a:pt x="20443" y="56865"/>
                      <a:pt x="20193" y="57341"/>
                    </a:cubicBezTo>
                    <a:lnTo>
                      <a:pt x="20110" y="57305"/>
                    </a:lnTo>
                    <a:cubicBezTo>
                      <a:pt x="20372" y="56781"/>
                      <a:pt x="20658" y="56269"/>
                      <a:pt x="20943" y="55722"/>
                    </a:cubicBezTo>
                    <a:cubicBezTo>
                      <a:pt x="20681" y="55734"/>
                      <a:pt x="20479" y="55757"/>
                      <a:pt x="20265" y="55781"/>
                    </a:cubicBezTo>
                    <a:cubicBezTo>
                      <a:pt x="20062" y="55817"/>
                      <a:pt x="19848" y="55841"/>
                      <a:pt x="19657" y="55865"/>
                    </a:cubicBezTo>
                    <a:cubicBezTo>
                      <a:pt x="19122" y="55960"/>
                      <a:pt x="18538" y="56007"/>
                      <a:pt x="18538" y="56758"/>
                    </a:cubicBezTo>
                    <a:cubicBezTo>
                      <a:pt x="18562" y="56508"/>
                      <a:pt x="18574" y="56257"/>
                      <a:pt x="18574" y="56007"/>
                    </a:cubicBezTo>
                    <a:lnTo>
                      <a:pt x="18455" y="56007"/>
                    </a:lnTo>
                    <a:cubicBezTo>
                      <a:pt x="18419" y="56162"/>
                      <a:pt x="18395" y="56341"/>
                      <a:pt x="18348" y="56508"/>
                    </a:cubicBezTo>
                    <a:cubicBezTo>
                      <a:pt x="18229" y="56246"/>
                      <a:pt x="18467" y="55900"/>
                      <a:pt x="18122" y="55674"/>
                    </a:cubicBezTo>
                    <a:cubicBezTo>
                      <a:pt x="18062" y="55948"/>
                      <a:pt x="18003" y="56210"/>
                      <a:pt x="17967" y="56484"/>
                    </a:cubicBezTo>
                    <a:cubicBezTo>
                      <a:pt x="17800" y="56067"/>
                      <a:pt x="18205" y="55615"/>
                      <a:pt x="17788" y="55186"/>
                    </a:cubicBezTo>
                    <a:cubicBezTo>
                      <a:pt x="17705" y="55591"/>
                      <a:pt x="17645" y="55948"/>
                      <a:pt x="17586" y="56281"/>
                    </a:cubicBezTo>
                    <a:cubicBezTo>
                      <a:pt x="17431" y="55793"/>
                      <a:pt x="17812" y="55293"/>
                      <a:pt x="17443" y="54829"/>
                    </a:cubicBezTo>
                    <a:cubicBezTo>
                      <a:pt x="17348" y="55305"/>
                      <a:pt x="17252" y="55769"/>
                      <a:pt x="17157" y="56246"/>
                    </a:cubicBezTo>
                    <a:cubicBezTo>
                      <a:pt x="17110" y="55650"/>
                      <a:pt x="17371" y="55079"/>
                      <a:pt x="17324" y="54495"/>
                    </a:cubicBezTo>
                    <a:cubicBezTo>
                      <a:pt x="17288" y="54495"/>
                      <a:pt x="17252" y="54483"/>
                      <a:pt x="17217" y="54483"/>
                    </a:cubicBezTo>
                    <a:lnTo>
                      <a:pt x="16990" y="56043"/>
                    </a:lnTo>
                    <a:cubicBezTo>
                      <a:pt x="16967" y="56043"/>
                      <a:pt x="16919" y="56031"/>
                      <a:pt x="16895" y="56031"/>
                    </a:cubicBezTo>
                    <a:cubicBezTo>
                      <a:pt x="16967" y="55531"/>
                      <a:pt x="17038" y="55031"/>
                      <a:pt x="17098" y="54531"/>
                    </a:cubicBezTo>
                    <a:cubicBezTo>
                      <a:pt x="17110" y="54400"/>
                      <a:pt x="17050" y="54233"/>
                      <a:pt x="17026" y="54102"/>
                    </a:cubicBezTo>
                    <a:cubicBezTo>
                      <a:pt x="16979" y="54102"/>
                      <a:pt x="16955" y="54114"/>
                      <a:pt x="16907" y="54114"/>
                    </a:cubicBezTo>
                    <a:lnTo>
                      <a:pt x="16598" y="55853"/>
                    </a:lnTo>
                    <a:cubicBezTo>
                      <a:pt x="16562" y="55853"/>
                      <a:pt x="16514" y="55841"/>
                      <a:pt x="16490" y="55841"/>
                    </a:cubicBezTo>
                    <a:cubicBezTo>
                      <a:pt x="16574" y="55293"/>
                      <a:pt x="16681" y="54757"/>
                      <a:pt x="16776" y="54198"/>
                    </a:cubicBezTo>
                    <a:cubicBezTo>
                      <a:pt x="16836" y="53864"/>
                      <a:pt x="16812" y="53817"/>
                      <a:pt x="16514" y="53602"/>
                    </a:cubicBezTo>
                    <a:cubicBezTo>
                      <a:pt x="16395" y="54293"/>
                      <a:pt x="16276" y="54960"/>
                      <a:pt x="16181" y="55626"/>
                    </a:cubicBezTo>
                    <a:cubicBezTo>
                      <a:pt x="16145" y="55626"/>
                      <a:pt x="16098" y="55615"/>
                      <a:pt x="16074" y="55615"/>
                    </a:cubicBezTo>
                    <a:cubicBezTo>
                      <a:pt x="16181" y="54960"/>
                      <a:pt x="16276" y="54293"/>
                      <a:pt x="16419" y="53638"/>
                    </a:cubicBezTo>
                    <a:cubicBezTo>
                      <a:pt x="16455" y="53412"/>
                      <a:pt x="16419" y="53269"/>
                      <a:pt x="16193" y="53162"/>
                    </a:cubicBezTo>
                    <a:cubicBezTo>
                      <a:pt x="16062" y="53864"/>
                      <a:pt x="15943" y="54543"/>
                      <a:pt x="15824" y="55234"/>
                    </a:cubicBezTo>
                    <a:cubicBezTo>
                      <a:pt x="15764" y="55138"/>
                      <a:pt x="15740" y="55055"/>
                      <a:pt x="15764" y="54960"/>
                    </a:cubicBezTo>
                    <a:cubicBezTo>
                      <a:pt x="15847" y="54400"/>
                      <a:pt x="15943" y="53829"/>
                      <a:pt x="16074" y="53281"/>
                    </a:cubicBezTo>
                    <a:cubicBezTo>
                      <a:pt x="16133" y="52995"/>
                      <a:pt x="16038" y="52829"/>
                      <a:pt x="15800" y="52638"/>
                    </a:cubicBezTo>
                    <a:cubicBezTo>
                      <a:pt x="15609" y="53471"/>
                      <a:pt x="15443" y="54281"/>
                      <a:pt x="15264" y="55067"/>
                    </a:cubicBezTo>
                    <a:cubicBezTo>
                      <a:pt x="15240" y="55067"/>
                      <a:pt x="15205" y="55055"/>
                      <a:pt x="15181" y="55055"/>
                    </a:cubicBezTo>
                    <a:cubicBezTo>
                      <a:pt x="15371" y="54174"/>
                      <a:pt x="15550" y="53305"/>
                      <a:pt x="15740" y="52436"/>
                    </a:cubicBezTo>
                    <a:cubicBezTo>
                      <a:pt x="15705" y="52412"/>
                      <a:pt x="15657" y="52412"/>
                      <a:pt x="15597" y="52400"/>
                    </a:cubicBezTo>
                    <a:lnTo>
                      <a:pt x="14931" y="54674"/>
                    </a:lnTo>
                    <a:cubicBezTo>
                      <a:pt x="14895" y="54662"/>
                      <a:pt x="14847" y="54662"/>
                      <a:pt x="14824" y="54650"/>
                    </a:cubicBezTo>
                    <a:cubicBezTo>
                      <a:pt x="14847" y="54543"/>
                      <a:pt x="14871" y="54436"/>
                      <a:pt x="14895" y="54341"/>
                    </a:cubicBezTo>
                    <a:lnTo>
                      <a:pt x="15431" y="52507"/>
                    </a:lnTo>
                    <a:cubicBezTo>
                      <a:pt x="15526" y="52174"/>
                      <a:pt x="15526" y="52150"/>
                      <a:pt x="15193" y="51924"/>
                    </a:cubicBezTo>
                    <a:cubicBezTo>
                      <a:pt x="14955" y="52709"/>
                      <a:pt x="14716" y="53507"/>
                      <a:pt x="14466" y="54293"/>
                    </a:cubicBezTo>
                    <a:cubicBezTo>
                      <a:pt x="14431" y="54281"/>
                      <a:pt x="14407" y="54281"/>
                      <a:pt x="14359" y="54257"/>
                    </a:cubicBezTo>
                    <a:cubicBezTo>
                      <a:pt x="14395" y="54162"/>
                      <a:pt x="14407" y="54055"/>
                      <a:pt x="14431" y="53948"/>
                    </a:cubicBezTo>
                    <a:cubicBezTo>
                      <a:pt x="14633" y="53293"/>
                      <a:pt x="14824" y="52638"/>
                      <a:pt x="15026" y="51983"/>
                    </a:cubicBezTo>
                    <a:cubicBezTo>
                      <a:pt x="15085" y="51793"/>
                      <a:pt x="15121" y="51626"/>
                      <a:pt x="14883" y="51519"/>
                    </a:cubicBezTo>
                    <a:cubicBezTo>
                      <a:pt x="14633" y="52459"/>
                      <a:pt x="14359" y="53388"/>
                      <a:pt x="14109" y="54305"/>
                    </a:cubicBezTo>
                    <a:cubicBezTo>
                      <a:pt x="14073" y="54293"/>
                      <a:pt x="14038" y="54293"/>
                      <a:pt x="14002" y="54281"/>
                    </a:cubicBezTo>
                    <a:cubicBezTo>
                      <a:pt x="14014" y="54174"/>
                      <a:pt x="14038" y="54055"/>
                      <a:pt x="14062" y="53948"/>
                    </a:cubicBezTo>
                    <a:cubicBezTo>
                      <a:pt x="14288" y="53162"/>
                      <a:pt x="14514" y="52352"/>
                      <a:pt x="14716" y="51566"/>
                    </a:cubicBezTo>
                    <a:cubicBezTo>
                      <a:pt x="14752" y="51459"/>
                      <a:pt x="14764" y="51328"/>
                      <a:pt x="14704" y="51257"/>
                    </a:cubicBezTo>
                    <a:cubicBezTo>
                      <a:pt x="14550" y="51043"/>
                      <a:pt x="14371" y="50864"/>
                      <a:pt x="14169" y="50650"/>
                    </a:cubicBezTo>
                    <a:cubicBezTo>
                      <a:pt x="13871" y="51864"/>
                      <a:pt x="13585" y="53031"/>
                      <a:pt x="13323" y="54174"/>
                    </a:cubicBezTo>
                    <a:cubicBezTo>
                      <a:pt x="13264" y="54067"/>
                      <a:pt x="13240" y="53960"/>
                      <a:pt x="13276" y="53864"/>
                    </a:cubicBezTo>
                    <a:cubicBezTo>
                      <a:pt x="13502" y="52912"/>
                      <a:pt x="13704" y="51936"/>
                      <a:pt x="13990" y="50983"/>
                    </a:cubicBezTo>
                    <a:cubicBezTo>
                      <a:pt x="14109" y="50590"/>
                      <a:pt x="14038" y="50328"/>
                      <a:pt x="13692" y="50114"/>
                    </a:cubicBezTo>
                    <a:cubicBezTo>
                      <a:pt x="13466" y="50983"/>
                      <a:pt x="13264" y="51852"/>
                      <a:pt x="13038" y="52709"/>
                    </a:cubicBezTo>
                    <a:cubicBezTo>
                      <a:pt x="13002" y="52709"/>
                      <a:pt x="12978" y="52698"/>
                      <a:pt x="12942" y="52698"/>
                    </a:cubicBezTo>
                    <a:cubicBezTo>
                      <a:pt x="12966" y="52626"/>
                      <a:pt x="12966" y="52531"/>
                      <a:pt x="12978" y="52459"/>
                    </a:cubicBezTo>
                    <a:cubicBezTo>
                      <a:pt x="13169" y="51697"/>
                      <a:pt x="13383" y="50924"/>
                      <a:pt x="13561" y="50173"/>
                    </a:cubicBezTo>
                    <a:cubicBezTo>
                      <a:pt x="13585" y="50031"/>
                      <a:pt x="13526" y="49888"/>
                      <a:pt x="13514" y="49733"/>
                    </a:cubicBezTo>
                    <a:cubicBezTo>
                      <a:pt x="13466" y="49733"/>
                      <a:pt x="13419" y="49733"/>
                      <a:pt x="13383" y="49757"/>
                    </a:cubicBezTo>
                    <a:cubicBezTo>
                      <a:pt x="13240" y="50316"/>
                      <a:pt x="13097" y="50900"/>
                      <a:pt x="12966" y="51459"/>
                    </a:cubicBezTo>
                    <a:cubicBezTo>
                      <a:pt x="12930" y="51447"/>
                      <a:pt x="12883" y="51447"/>
                      <a:pt x="12859" y="51435"/>
                    </a:cubicBezTo>
                    <a:cubicBezTo>
                      <a:pt x="12930" y="50769"/>
                      <a:pt x="13228" y="50126"/>
                      <a:pt x="13264" y="49459"/>
                    </a:cubicBezTo>
                    <a:cubicBezTo>
                      <a:pt x="13216" y="49459"/>
                      <a:pt x="13169" y="49435"/>
                      <a:pt x="13121" y="49423"/>
                    </a:cubicBezTo>
                    <a:cubicBezTo>
                      <a:pt x="13026" y="49900"/>
                      <a:pt x="12919" y="50388"/>
                      <a:pt x="12811" y="50864"/>
                    </a:cubicBezTo>
                    <a:cubicBezTo>
                      <a:pt x="12669" y="50257"/>
                      <a:pt x="13061" y="49697"/>
                      <a:pt x="12966" y="49102"/>
                    </a:cubicBezTo>
                    <a:cubicBezTo>
                      <a:pt x="12919" y="49102"/>
                      <a:pt x="12871" y="49078"/>
                      <a:pt x="12811" y="49078"/>
                    </a:cubicBezTo>
                    <a:cubicBezTo>
                      <a:pt x="12466" y="50471"/>
                      <a:pt x="12133" y="51864"/>
                      <a:pt x="11776" y="53245"/>
                    </a:cubicBezTo>
                    <a:cubicBezTo>
                      <a:pt x="11728" y="53233"/>
                      <a:pt x="11680" y="53233"/>
                      <a:pt x="11656" y="53221"/>
                    </a:cubicBezTo>
                    <a:cubicBezTo>
                      <a:pt x="11668" y="53114"/>
                      <a:pt x="11680" y="53007"/>
                      <a:pt x="11716" y="52912"/>
                    </a:cubicBezTo>
                    <a:cubicBezTo>
                      <a:pt x="12037" y="51626"/>
                      <a:pt x="12371" y="50352"/>
                      <a:pt x="12680" y="49054"/>
                    </a:cubicBezTo>
                    <a:cubicBezTo>
                      <a:pt x="12704" y="48935"/>
                      <a:pt x="12633" y="48780"/>
                      <a:pt x="12621" y="48649"/>
                    </a:cubicBezTo>
                    <a:lnTo>
                      <a:pt x="12502" y="48649"/>
                    </a:lnTo>
                    <a:cubicBezTo>
                      <a:pt x="12157" y="49769"/>
                      <a:pt x="11811" y="50900"/>
                      <a:pt x="11478" y="52019"/>
                    </a:cubicBezTo>
                    <a:cubicBezTo>
                      <a:pt x="11442" y="51995"/>
                      <a:pt x="11418" y="51995"/>
                      <a:pt x="11383" y="51983"/>
                    </a:cubicBezTo>
                    <a:cubicBezTo>
                      <a:pt x="11418" y="51876"/>
                      <a:pt x="11430" y="51793"/>
                      <a:pt x="11454" y="51686"/>
                    </a:cubicBezTo>
                    <a:cubicBezTo>
                      <a:pt x="11752" y="50709"/>
                      <a:pt x="12049" y="49709"/>
                      <a:pt x="12371" y="48721"/>
                    </a:cubicBezTo>
                    <a:cubicBezTo>
                      <a:pt x="12442" y="48507"/>
                      <a:pt x="12407" y="48352"/>
                      <a:pt x="12157" y="48221"/>
                    </a:cubicBezTo>
                    <a:cubicBezTo>
                      <a:pt x="11776" y="49542"/>
                      <a:pt x="11442" y="50804"/>
                      <a:pt x="11109" y="52078"/>
                    </a:cubicBezTo>
                    <a:close/>
                    <a:moveTo>
                      <a:pt x="27694" y="59234"/>
                    </a:moveTo>
                    <a:lnTo>
                      <a:pt x="27778" y="59234"/>
                    </a:lnTo>
                    <a:cubicBezTo>
                      <a:pt x="27742" y="59544"/>
                      <a:pt x="27718" y="59841"/>
                      <a:pt x="27670" y="60163"/>
                    </a:cubicBezTo>
                    <a:cubicBezTo>
                      <a:pt x="27635" y="60413"/>
                      <a:pt x="27730" y="60484"/>
                      <a:pt x="27968" y="60460"/>
                    </a:cubicBezTo>
                    <a:cubicBezTo>
                      <a:pt x="28051" y="59901"/>
                      <a:pt x="28147" y="59353"/>
                      <a:pt x="28218" y="58817"/>
                    </a:cubicBezTo>
                    <a:cubicBezTo>
                      <a:pt x="28266" y="58817"/>
                      <a:pt x="28290" y="58829"/>
                      <a:pt x="28337" y="58829"/>
                    </a:cubicBezTo>
                    <a:cubicBezTo>
                      <a:pt x="28278" y="59294"/>
                      <a:pt x="28230" y="59770"/>
                      <a:pt x="28159" y="60234"/>
                    </a:cubicBezTo>
                    <a:cubicBezTo>
                      <a:pt x="28111" y="60496"/>
                      <a:pt x="28182" y="60639"/>
                      <a:pt x="28468" y="60615"/>
                    </a:cubicBezTo>
                    <a:cubicBezTo>
                      <a:pt x="28540" y="59984"/>
                      <a:pt x="28623" y="59329"/>
                      <a:pt x="28694" y="58686"/>
                    </a:cubicBezTo>
                    <a:cubicBezTo>
                      <a:pt x="28718" y="58686"/>
                      <a:pt x="28754" y="58698"/>
                      <a:pt x="28778" y="58698"/>
                    </a:cubicBezTo>
                    <a:cubicBezTo>
                      <a:pt x="28742" y="59270"/>
                      <a:pt x="28694" y="59829"/>
                      <a:pt x="28635" y="60401"/>
                    </a:cubicBezTo>
                    <a:cubicBezTo>
                      <a:pt x="28599" y="60663"/>
                      <a:pt x="28694" y="60794"/>
                      <a:pt x="28992" y="60770"/>
                    </a:cubicBezTo>
                    <a:cubicBezTo>
                      <a:pt x="29040" y="60008"/>
                      <a:pt x="29063" y="59246"/>
                      <a:pt x="29099" y="58496"/>
                    </a:cubicBezTo>
                    <a:cubicBezTo>
                      <a:pt x="29111" y="59186"/>
                      <a:pt x="29111" y="59889"/>
                      <a:pt x="29111" y="60579"/>
                    </a:cubicBezTo>
                    <a:cubicBezTo>
                      <a:pt x="29111" y="60794"/>
                      <a:pt x="29182" y="60913"/>
                      <a:pt x="29444" y="60901"/>
                    </a:cubicBezTo>
                    <a:cubicBezTo>
                      <a:pt x="29409" y="60115"/>
                      <a:pt x="29361" y="59341"/>
                      <a:pt x="29337" y="58567"/>
                    </a:cubicBezTo>
                    <a:cubicBezTo>
                      <a:pt x="29361" y="58567"/>
                      <a:pt x="29397" y="58567"/>
                      <a:pt x="29444" y="58555"/>
                    </a:cubicBezTo>
                    <a:cubicBezTo>
                      <a:pt x="29456" y="58639"/>
                      <a:pt x="29468" y="58710"/>
                      <a:pt x="29468" y="58805"/>
                    </a:cubicBezTo>
                    <a:cubicBezTo>
                      <a:pt x="29504" y="59448"/>
                      <a:pt x="29528" y="60079"/>
                      <a:pt x="29575" y="60722"/>
                    </a:cubicBezTo>
                    <a:cubicBezTo>
                      <a:pt x="29587" y="60841"/>
                      <a:pt x="29683" y="60949"/>
                      <a:pt x="29742" y="61068"/>
                    </a:cubicBezTo>
                    <a:cubicBezTo>
                      <a:pt x="29754" y="61056"/>
                      <a:pt x="29778" y="61032"/>
                      <a:pt x="29802" y="61020"/>
                    </a:cubicBezTo>
                    <a:lnTo>
                      <a:pt x="29802" y="58222"/>
                    </a:lnTo>
                    <a:cubicBezTo>
                      <a:pt x="29861" y="58329"/>
                      <a:pt x="29861" y="58436"/>
                      <a:pt x="29861" y="58555"/>
                    </a:cubicBezTo>
                    <a:cubicBezTo>
                      <a:pt x="29885" y="59329"/>
                      <a:pt x="29921" y="60115"/>
                      <a:pt x="29956" y="60889"/>
                    </a:cubicBezTo>
                    <a:cubicBezTo>
                      <a:pt x="29956" y="60996"/>
                      <a:pt x="30040" y="61091"/>
                      <a:pt x="30075" y="61187"/>
                    </a:cubicBezTo>
                    <a:cubicBezTo>
                      <a:pt x="30111" y="61175"/>
                      <a:pt x="30159" y="61151"/>
                      <a:pt x="30183" y="61151"/>
                    </a:cubicBezTo>
                    <a:lnTo>
                      <a:pt x="30183" y="57984"/>
                    </a:lnTo>
                    <a:lnTo>
                      <a:pt x="30278" y="57984"/>
                    </a:lnTo>
                    <a:lnTo>
                      <a:pt x="30278" y="58317"/>
                    </a:lnTo>
                    <a:lnTo>
                      <a:pt x="30314" y="60996"/>
                    </a:lnTo>
                    <a:cubicBezTo>
                      <a:pt x="30314" y="61175"/>
                      <a:pt x="30349" y="61318"/>
                      <a:pt x="30599" y="61270"/>
                    </a:cubicBezTo>
                    <a:cubicBezTo>
                      <a:pt x="30552" y="60044"/>
                      <a:pt x="30528" y="58805"/>
                      <a:pt x="30671" y="57567"/>
                    </a:cubicBezTo>
                    <a:cubicBezTo>
                      <a:pt x="30718" y="58829"/>
                      <a:pt x="30659" y="60103"/>
                      <a:pt x="30778" y="61365"/>
                    </a:cubicBezTo>
                    <a:lnTo>
                      <a:pt x="30957" y="61365"/>
                    </a:lnTo>
                    <a:lnTo>
                      <a:pt x="30957" y="57996"/>
                    </a:lnTo>
                    <a:lnTo>
                      <a:pt x="31052" y="57996"/>
                    </a:lnTo>
                    <a:lnTo>
                      <a:pt x="31052" y="59353"/>
                    </a:lnTo>
                    <a:cubicBezTo>
                      <a:pt x="31266" y="57448"/>
                      <a:pt x="31945" y="55698"/>
                      <a:pt x="32742" y="53972"/>
                    </a:cubicBezTo>
                    <a:cubicBezTo>
                      <a:pt x="31849" y="54888"/>
                      <a:pt x="31588" y="56091"/>
                      <a:pt x="31183" y="57258"/>
                    </a:cubicBezTo>
                    <a:cubicBezTo>
                      <a:pt x="31361" y="56091"/>
                      <a:pt x="31659" y="54984"/>
                      <a:pt x="32433" y="54043"/>
                    </a:cubicBezTo>
                    <a:cubicBezTo>
                      <a:pt x="32040" y="53995"/>
                      <a:pt x="31885" y="54174"/>
                      <a:pt x="31778" y="54472"/>
                    </a:cubicBezTo>
                    <a:cubicBezTo>
                      <a:pt x="31504" y="55257"/>
                      <a:pt x="31230" y="56055"/>
                      <a:pt x="30945" y="56841"/>
                    </a:cubicBezTo>
                    <a:cubicBezTo>
                      <a:pt x="30909" y="56948"/>
                      <a:pt x="30873" y="57031"/>
                      <a:pt x="30837" y="57127"/>
                    </a:cubicBezTo>
                    <a:cubicBezTo>
                      <a:pt x="30790" y="57103"/>
                      <a:pt x="30766" y="57091"/>
                      <a:pt x="30718" y="57079"/>
                    </a:cubicBezTo>
                    <a:cubicBezTo>
                      <a:pt x="30873" y="56067"/>
                      <a:pt x="31290" y="55126"/>
                      <a:pt x="31623" y="54162"/>
                    </a:cubicBezTo>
                    <a:cubicBezTo>
                      <a:pt x="31111" y="55019"/>
                      <a:pt x="30885" y="56007"/>
                      <a:pt x="30528" y="56924"/>
                    </a:cubicBezTo>
                    <a:cubicBezTo>
                      <a:pt x="30480" y="56912"/>
                      <a:pt x="30433" y="56900"/>
                      <a:pt x="30373" y="56889"/>
                    </a:cubicBezTo>
                    <a:lnTo>
                      <a:pt x="31266" y="54245"/>
                    </a:lnTo>
                    <a:lnTo>
                      <a:pt x="31183" y="54210"/>
                    </a:lnTo>
                    <a:cubicBezTo>
                      <a:pt x="31111" y="54329"/>
                      <a:pt x="31004" y="54412"/>
                      <a:pt x="30968" y="54543"/>
                    </a:cubicBezTo>
                    <a:cubicBezTo>
                      <a:pt x="30718" y="55341"/>
                      <a:pt x="30480" y="56127"/>
                      <a:pt x="30242" y="56900"/>
                    </a:cubicBezTo>
                    <a:cubicBezTo>
                      <a:pt x="30218" y="56972"/>
                      <a:pt x="30183" y="57031"/>
                      <a:pt x="30135" y="57103"/>
                    </a:cubicBezTo>
                    <a:lnTo>
                      <a:pt x="30004" y="57067"/>
                    </a:lnTo>
                    <a:lnTo>
                      <a:pt x="30814" y="54341"/>
                    </a:lnTo>
                    <a:cubicBezTo>
                      <a:pt x="30778" y="54329"/>
                      <a:pt x="30754" y="54305"/>
                      <a:pt x="30718" y="54305"/>
                    </a:cubicBezTo>
                    <a:cubicBezTo>
                      <a:pt x="30456" y="55007"/>
                      <a:pt x="30183" y="55722"/>
                      <a:pt x="29933" y="56424"/>
                    </a:cubicBezTo>
                    <a:cubicBezTo>
                      <a:pt x="29897" y="56412"/>
                      <a:pt x="29873" y="56412"/>
                      <a:pt x="29837" y="56388"/>
                    </a:cubicBezTo>
                    <a:cubicBezTo>
                      <a:pt x="30075" y="55722"/>
                      <a:pt x="30314" y="55067"/>
                      <a:pt x="30552" y="54400"/>
                    </a:cubicBezTo>
                    <a:cubicBezTo>
                      <a:pt x="30528" y="54388"/>
                      <a:pt x="30492" y="54388"/>
                      <a:pt x="30468" y="54364"/>
                    </a:cubicBezTo>
                    <a:cubicBezTo>
                      <a:pt x="29825" y="55495"/>
                      <a:pt x="29540" y="56769"/>
                      <a:pt x="29123" y="57984"/>
                    </a:cubicBezTo>
                    <a:cubicBezTo>
                      <a:pt x="29087" y="57972"/>
                      <a:pt x="29028" y="57960"/>
                      <a:pt x="28980" y="57924"/>
                    </a:cubicBezTo>
                    <a:cubicBezTo>
                      <a:pt x="29385" y="56769"/>
                      <a:pt x="29766" y="55603"/>
                      <a:pt x="30195" y="54388"/>
                    </a:cubicBezTo>
                    <a:cubicBezTo>
                      <a:pt x="29480" y="55543"/>
                      <a:pt x="29052" y="56781"/>
                      <a:pt x="28647" y="58020"/>
                    </a:cubicBezTo>
                    <a:cubicBezTo>
                      <a:pt x="28587" y="57984"/>
                      <a:pt x="28528" y="57972"/>
                      <a:pt x="28468" y="57936"/>
                    </a:cubicBezTo>
                    <a:cubicBezTo>
                      <a:pt x="28944" y="56793"/>
                      <a:pt x="29409" y="55650"/>
                      <a:pt x="29885" y="54507"/>
                    </a:cubicBezTo>
                    <a:cubicBezTo>
                      <a:pt x="29635" y="54448"/>
                      <a:pt x="29504" y="54567"/>
                      <a:pt x="29409" y="54817"/>
                    </a:cubicBezTo>
                    <a:cubicBezTo>
                      <a:pt x="29159" y="55579"/>
                      <a:pt x="28873" y="56317"/>
                      <a:pt x="28611" y="57079"/>
                    </a:cubicBezTo>
                    <a:cubicBezTo>
                      <a:pt x="28575" y="57162"/>
                      <a:pt x="28528" y="57258"/>
                      <a:pt x="28492" y="57341"/>
                    </a:cubicBezTo>
                    <a:cubicBezTo>
                      <a:pt x="28456" y="57329"/>
                      <a:pt x="28444" y="57317"/>
                      <a:pt x="28409" y="57317"/>
                    </a:cubicBezTo>
                    <a:cubicBezTo>
                      <a:pt x="28730" y="56412"/>
                      <a:pt x="29040" y="55519"/>
                      <a:pt x="29349" y="54603"/>
                    </a:cubicBezTo>
                    <a:cubicBezTo>
                      <a:pt x="29325" y="54579"/>
                      <a:pt x="29290" y="54567"/>
                      <a:pt x="29266" y="54531"/>
                    </a:cubicBezTo>
                    <a:cubicBezTo>
                      <a:pt x="29171" y="54638"/>
                      <a:pt x="29028" y="54745"/>
                      <a:pt x="28980" y="54864"/>
                    </a:cubicBezTo>
                    <a:cubicBezTo>
                      <a:pt x="28813" y="55341"/>
                      <a:pt x="28682" y="55841"/>
                      <a:pt x="28528" y="56317"/>
                    </a:cubicBezTo>
                    <a:cubicBezTo>
                      <a:pt x="28504" y="56412"/>
                      <a:pt x="28456" y="56508"/>
                      <a:pt x="28432" y="56603"/>
                    </a:cubicBezTo>
                    <a:lnTo>
                      <a:pt x="28290" y="56555"/>
                    </a:lnTo>
                    <a:cubicBezTo>
                      <a:pt x="28468" y="55936"/>
                      <a:pt x="28671" y="55293"/>
                      <a:pt x="28849" y="54650"/>
                    </a:cubicBezTo>
                    <a:cubicBezTo>
                      <a:pt x="28611" y="54698"/>
                      <a:pt x="28373" y="54757"/>
                      <a:pt x="28111" y="54757"/>
                    </a:cubicBezTo>
                    <a:cubicBezTo>
                      <a:pt x="27873" y="54757"/>
                      <a:pt x="27778" y="54876"/>
                      <a:pt x="27694" y="55079"/>
                    </a:cubicBezTo>
                    <a:cubicBezTo>
                      <a:pt x="27551" y="55519"/>
                      <a:pt x="27373" y="55948"/>
                      <a:pt x="27206" y="56377"/>
                    </a:cubicBezTo>
                    <a:cubicBezTo>
                      <a:pt x="27158" y="56496"/>
                      <a:pt x="27099" y="56615"/>
                      <a:pt x="27063" y="56734"/>
                    </a:cubicBezTo>
                    <a:cubicBezTo>
                      <a:pt x="27027" y="56722"/>
                      <a:pt x="26980" y="56710"/>
                      <a:pt x="26956" y="56686"/>
                    </a:cubicBezTo>
                    <a:cubicBezTo>
                      <a:pt x="27182" y="56079"/>
                      <a:pt x="27420" y="55484"/>
                      <a:pt x="27670" y="54829"/>
                    </a:cubicBezTo>
                    <a:cubicBezTo>
                      <a:pt x="27027" y="54936"/>
                      <a:pt x="26432" y="55043"/>
                      <a:pt x="25837" y="55103"/>
                    </a:cubicBezTo>
                    <a:cubicBezTo>
                      <a:pt x="25527" y="55126"/>
                      <a:pt x="25361" y="55257"/>
                      <a:pt x="25253" y="55543"/>
                    </a:cubicBezTo>
                    <a:cubicBezTo>
                      <a:pt x="24944" y="56365"/>
                      <a:pt x="24599" y="57186"/>
                      <a:pt x="24277" y="57996"/>
                    </a:cubicBezTo>
                    <a:cubicBezTo>
                      <a:pt x="24229" y="58103"/>
                      <a:pt x="24182" y="58222"/>
                      <a:pt x="24146" y="58329"/>
                    </a:cubicBezTo>
                    <a:cubicBezTo>
                      <a:pt x="24110" y="58317"/>
                      <a:pt x="24063" y="58293"/>
                      <a:pt x="24039" y="58282"/>
                    </a:cubicBezTo>
                    <a:cubicBezTo>
                      <a:pt x="24325" y="57222"/>
                      <a:pt x="24765" y="56210"/>
                      <a:pt x="25277" y="55186"/>
                    </a:cubicBezTo>
                    <a:cubicBezTo>
                      <a:pt x="25122" y="55222"/>
                      <a:pt x="25015" y="55257"/>
                      <a:pt x="24920" y="55245"/>
                    </a:cubicBezTo>
                    <a:cubicBezTo>
                      <a:pt x="24515" y="55198"/>
                      <a:pt x="24325" y="55436"/>
                      <a:pt x="24170" y="55781"/>
                    </a:cubicBezTo>
                    <a:cubicBezTo>
                      <a:pt x="23813" y="56650"/>
                      <a:pt x="23444" y="57508"/>
                      <a:pt x="23086" y="58389"/>
                    </a:cubicBezTo>
                    <a:cubicBezTo>
                      <a:pt x="23039" y="58496"/>
                      <a:pt x="22991" y="58579"/>
                      <a:pt x="22967" y="58686"/>
                    </a:cubicBezTo>
                    <a:cubicBezTo>
                      <a:pt x="22920" y="58674"/>
                      <a:pt x="22872" y="58651"/>
                      <a:pt x="22848" y="58627"/>
                    </a:cubicBezTo>
                    <a:lnTo>
                      <a:pt x="24229" y="55365"/>
                    </a:lnTo>
                    <a:cubicBezTo>
                      <a:pt x="24218" y="55341"/>
                      <a:pt x="24206" y="55305"/>
                      <a:pt x="24182" y="55293"/>
                    </a:cubicBezTo>
                    <a:cubicBezTo>
                      <a:pt x="24003" y="55412"/>
                      <a:pt x="23741" y="55484"/>
                      <a:pt x="23682" y="55650"/>
                    </a:cubicBezTo>
                    <a:cubicBezTo>
                      <a:pt x="23265" y="56722"/>
                      <a:pt x="22908" y="57817"/>
                      <a:pt x="22503" y="58948"/>
                    </a:cubicBezTo>
                    <a:cubicBezTo>
                      <a:pt x="23313" y="59186"/>
                      <a:pt x="24027" y="59401"/>
                      <a:pt x="24753" y="59627"/>
                    </a:cubicBezTo>
                    <a:cubicBezTo>
                      <a:pt x="25253" y="58198"/>
                      <a:pt x="25658" y="56769"/>
                      <a:pt x="26385" y="55472"/>
                    </a:cubicBezTo>
                    <a:cubicBezTo>
                      <a:pt x="25884" y="56853"/>
                      <a:pt x="25361" y="58234"/>
                      <a:pt x="24837" y="59651"/>
                    </a:cubicBezTo>
                    <a:cubicBezTo>
                      <a:pt x="25051" y="59710"/>
                      <a:pt x="25182" y="59758"/>
                      <a:pt x="25337" y="59782"/>
                    </a:cubicBezTo>
                    <a:cubicBezTo>
                      <a:pt x="25539" y="58996"/>
                      <a:pt x="25718" y="58234"/>
                      <a:pt x="25932" y="57496"/>
                    </a:cubicBezTo>
                    <a:cubicBezTo>
                      <a:pt x="26254" y="56329"/>
                      <a:pt x="26611" y="55662"/>
                      <a:pt x="27004" y="55436"/>
                    </a:cubicBezTo>
                    <a:cubicBezTo>
                      <a:pt x="26111" y="56793"/>
                      <a:pt x="25825" y="58317"/>
                      <a:pt x="25492" y="59817"/>
                    </a:cubicBezTo>
                    <a:cubicBezTo>
                      <a:pt x="25706" y="59937"/>
                      <a:pt x="25825" y="59925"/>
                      <a:pt x="25849" y="59698"/>
                    </a:cubicBezTo>
                    <a:cubicBezTo>
                      <a:pt x="25884" y="59484"/>
                      <a:pt x="25944" y="59294"/>
                      <a:pt x="26004" y="59091"/>
                    </a:cubicBezTo>
                    <a:cubicBezTo>
                      <a:pt x="26075" y="58817"/>
                      <a:pt x="26146" y="58555"/>
                      <a:pt x="26206" y="58293"/>
                    </a:cubicBezTo>
                    <a:cubicBezTo>
                      <a:pt x="26242" y="58317"/>
                      <a:pt x="26265" y="58317"/>
                      <a:pt x="26313" y="58329"/>
                    </a:cubicBezTo>
                    <a:cubicBezTo>
                      <a:pt x="26194" y="58877"/>
                      <a:pt x="26075" y="59413"/>
                      <a:pt x="25944" y="59984"/>
                    </a:cubicBezTo>
                    <a:cubicBezTo>
                      <a:pt x="26146" y="60044"/>
                      <a:pt x="26325" y="60079"/>
                      <a:pt x="26527" y="60139"/>
                    </a:cubicBezTo>
                    <a:cubicBezTo>
                      <a:pt x="26599" y="59770"/>
                      <a:pt x="26670" y="59425"/>
                      <a:pt x="26730" y="59103"/>
                    </a:cubicBezTo>
                    <a:cubicBezTo>
                      <a:pt x="26766" y="59103"/>
                      <a:pt x="26777" y="59115"/>
                      <a:pt x="26801" y="59115"/>
                    </a:cubicBezTo>
                    <a:cubicBezTo>
                      <a:pt x="26742" y="59460"/>
                      <a:pt x="26682" y="59817"/>
                      <a:pt x="26611" y="60187"/>
                    </a:cubicBezTo>
                    <a:cubicBezTo>
                      <a:pt x="26789" y="60246"/>
                      <a:pt x="26956" y="60294"/>
                      <a:pt x="27147" y="60353"/>
                    </a:cubicBezTo>
                    <a:cubicBezTo>
                      <a:pt x="27158" y="60222"/>
                      <a:pt x="27182" y="60115"/>
                      <a:pt x="27206" y="59937"/>
                    </a:cubicBezTo>
                    <a:cubicBezTo>
                      <a:pt x="27266" y="60198"/>
                      <a:pt x="27135" y="60484"/>
                      <a:pt x="27516" y="60425"/>
                    </a:cubicBezTo>
                    <a:cubicBezTo>
                      <a:pt x="27599" y="59960"/>
                      <a:pt x="27658" y="59603"/>
                      <a:pt x="27694" y="59234"/>
                    </a:cubicBezTo>
                    <a:close/>
                    <a:moveTo>
                      <a:pt x="20134" y="48566"/>
                    </a:moveTo>
                    <a:cubicBezTo>
                      <a:pt x="20753" y="48459"/>
                      <a:pt x="21324" y="48387"/>
                      <a:pt x="21908" y="48280"/>
                    </a:cubicBezTo>
                    <a:cubicBezTo>
                      <a:pt x="24634" y="47792"/>
                      <a:pt x="27337" y="47280"/>
                      <a:pt x="30064" y="46792"/>
                    </a:cubicBezTo>
                    <a:cubicBezTo>
                      <a:pt x="33385" y="46185"/>
                      <a:pt x="36719" y="45601"/>
                      <a:pt x="40041" y="44982"/>
                    </a:cubicBezTo>
                    <a:cubicBezTo>
                      <a:pt x="41827" y="44649"/>
                      <a:pt x="43613" y="44232"/>
                      <a:pt x="45399" y="43935"/>
                    </a:cubicBezTo>
                    <a:cubicBezTo>
                      <a:pt x="47256" y="43625"/>
                      <a:pt x="49149" y="43399"/>
                      <a:pt x="51007" y="43101"/>
                    </a:cubicBezTo>
                    <a:cubicBezTo>
                      <a:pt x="52757" y="42815"/>
                      <a:pt x="54507" y="42494"/>
                      <a:pt x="56257" y="42208"/>
                    </a:cubicBezTo>
                    <a:cubicBezTo>
                      <a:pt x="59651" y="41660"/>
                      <a:pt x="63044" y="41125"/>
                      <a:pt x="66437" y="40601"/>
                    </a:cubicBezTo>
                    <a:cubicBezTo>
                      <a:pt x="68187" y="40339"/>
                      <a:pt x="69949" y="40053"/>
                      <a:pt x="71700" y="39803"/>
                    </a:cubicBezTo>
                    <a:cubicBezTo>
                      <a:pt x="74676" y="39363"/>
                      <a:pt x="77653" y="38946"/>
                      <a:pt x="80629" y="38505"/>
                    </a:cubicBezTo>
                    <a:cubicBezTo>
                      <a:pt x="81856" y="38327"/>
                      <a:pt x="83070" y="38101"/>
                      <a:pt x="84320" y="37874"/>
                    </a:cubicBezTo>
                    <a:cubicBezTo>
                      <a:pt x="84308" y="37731"/>
                      <a:pt x="84308" y="37624"/>
                      <a:pt x="84297" y="37493"/>
                    </a:cubicBezTo>
                    <a:cubicBezTo>
                      <a:pt x="83785" y="37565"/>
                      <a:pt x="83344" y="37624"/>
                      <a:pt x="82880" y="37696"/>
                    </a:cubicBezTo>
                    <a:cubicBezTo>
                      <a:pt x="79558" y="38220"/>
                      <a:pt x="76260" y="38767"/>
                      <a:pt x="72938" y="39267"/>
                    </a:cubicBezTo>
                    <a:cubicBezTo>
                      <a:pt x="70711" y="39589"/>
                      <a:pt x="68449" y="39803"/>
                      <a:pt x="66211" y="40136"/>
                    </a:cubicBezTo>
                    <a:cubicBezTo>
                      <a:pt x="62889" y="40648"/>
                      <a:pt x="59591" y="41184"/>
                      <a:pt x="56281" y="41768"/>
                    </a:cubicBezTo>
                    <a:cubicBezTo>
                      <a:pt x="53757" y="42196"/>
                      <a:pt x="51257" y="42744"/>
                      <a:pt x="48721" y="43173"/>
                    </a:cubicBezTo>
                    <a:cubicBezTo>
                      <a:pt x="45232" y="43768"/>
                      <a:pt x="41720" y="44292"/>
                      <a:pt x="38207" y="44851"/>
                    </a:cubicBezTo>
                    <a:cubicBezTo>
                      <a:pt x="34719" y="45423"/>
                      <a:pt x="31242" y="45994"/>
                      <a:pt x="27766" y="46602"/>
                    </a:cubicBezTo>
                    <a:cubicBezTo>
                      <a:pt x="25384" y="47018"/>
                      <a:pt x="23039" y="47518"/>
                      <a:pt x="20658" y="47971"/>
                    </a:cubicBezTo>
                    <a:cubicBezTo>
                      <a:pt x="20241" y="48018"/>
                      <a:pt x="20122" y="48197"/>
                      <a:pt x="20134" y="48566"/>
                    </a:cubicBezTo>
                    <a:close/>
                    <a:moveTo>
                      <a:pt x="84297" y="38112"/>
                    </a:moveTo>
                    <a:cubicBezTo>
                      <a:pt x="84166" y="38136"/>
                      <a:pt x="84070" y="38148"/>
                      <a:pt x="83975" y="38160"/>
                    </a:cubicBezTo>
                    <a:cubicBezTo>
                      <a:pt x="82975" y="38339"/>
                      <a:pt x="81987" y="38529"/>
                      <a:pt x="80998" y="38684"/>
                    </a:cubicBezTo>
                    <a:cubicBezTo>
                      <a:pt x="79784" y="38863"/>
                      <a:pt x="78570" y="38946"/>
                      <a:pt x="77367" y="39124"/>
                    </a:cubicBezTo>
                    <a:cubicBezTo>
                      <a:pt x="73390" y="39744"/>
                      <a:pt x="69426" y="40363"/>
                      <a:pt x="65461" y="40994"/>
                    </a:cubicBezTo>
                    <a:cubicBezTo>
                      <a:pt x="62520" y="41446"/>
                      <a:pt x="59579" y="41899"/>
                      <a:pt x="56650" y="42375"/>
                    </a:cubicBezTo>
                    <a:cubicBezTo>
                      <a:pt x="54983" y="42637"/>
                      <a:pt x="53328" y="42958"/>
                      <a:pt x="51673" y="43220"/>
                    </a:cubicBezTo>
                    <a:cubicBezTo>
                      <a:pt x="49578" y="43554"/>
                      <a:pt x="47459" y="43815"/>
                      <a:pt x="45375" y="44185"/>
                    </a:cubicBezTo>
                    <a:cubicBezTo>
                      <a:pt x="42970" y="44625"/>
                      <a:pt x="40577" y="45137"/>
                      <a:pt x="38172" y="45590"/>
                    </a:cubicBezTo>
                    <a:cubicBezTo>
                      <a:pt x="35362" y="46125"/>
                      <a:pt x="32540" y="46613"/>
                      <a:pt x="29718" y="47125"/>
                    </a:cubicBezTo>
                    <a:cubicBezTo>
                      <a:pt x="26706" y="47661"/>
                      <a:pt x="23694" y="48197"/>
                      <a:pt x="20670" y="48721"/>
                    </a:cubicBezTo>
                    <a:cubicBezTo>
                      <a:pt x="20015" y="48840"/>
                      <a:pt x="19884" y="48983"/>
                      <a:pt x="19919" y="49578"/>
                    </a:cubicBezTo>
                    <a:cubicBezTo>
                      <a:pt x="20848" y="49423"/>
                      <a:pt x="21789" y="49292"/>
                      <a:pt x="22729" y="49102"/>
                    </a:cubicBezTo>
                    <a:cubicBezTo>
                      <a:pt x="25349" y="48566"/>
                      <a:pt x="27968" y="47995"/>
                      <a:pt x="30587" y="47435"/>
                    </a:cubicBezTo>
                    <a:cubicBezTo>
                      <a:pt x="32992" y="46911"/>
                      <a:pt x="35374" y="46340"/>
                      <a:pt x="37803" y="45887"/>
                    </a:cubicBezTo>
                    <a:cubicBezTo>
                      <a:pt x="40422" y="45399"/>
                      <a:pt x="43077" y="44994"/>
                      <a:pt x="45708" y="44554"/>
                    </a:cubicBezTo>
                    <a:cubicBezTo>
                      <a:pt x="48173" y="44149"/>
                      <a:pt x="50649" y="43696"/>
                      <a:pt x="53114" y="43315"/>
                    </a:cubicBezTo>
                    <a:cubicBezTo>
                      <a:pt x="57496" y="42613"/>
                      <a:pt x="61889" y="41958"/>
                      <a:pt x="66259" y="41279"/>
                    </a:cubicBezTo>
                    <a:cubicBezTo>
                      <a:pt x="69092" y="40851"/>
                      <a:pt x="71902" y="40410"/>
                      <a:pt x="74724" y="39994"/>
                    </a:cubicBezTo>
                    <a:cubicBezTo>
                      <a:pt x="76950" y="39660"/>
                      <a:pt x="79165" y="39363"/>
                      <a:pt x="81379" y="39053"/>
                    </a:cubicBezTo>
                    <a:cubicBezTo>
                      <a:pt x="82368" y="38898"/>
                      <a:pt x="83344" y="38743"/>
                      <a:pt x="84344" y="38577"/>
                    </a:cubicBezTo>
                    <a:cubicBezTo>
                      <a:pt x="84308" y="38386"/>
                      <a:pt x="84308" y="38267"/>
                      <a:pt x="84297" y="38112"/>
                    </a:cubicBezTo>
                    <a:close/>
                    <a:moveTo>
                      <a:pt x="88380" y="14991"/>
                    </a:moveTo>
                    <a:cubicBezTo>
                      <a:pt x="88357" y="14955"/>
                      <a:pt x="88357" y="14931"/>
                      <a:pt x="88345" y="14895"/>
                    </a:cubicBezTo>
                    <a:cubicBezTo>
                      <a:pt x="88285" y="14919"/>
                      <a:pt x="88214" y="14931"/>
                      <a:pt x="88154" y="14955"/>
                    </a:cubicBezTo>
                    <a:cubicBezTo>
                      <a:pt x="86904" y="15360"/>
                      <a:pt x="85666" y="15776"/>
                      <a:pt x="84404" y="16169"/>
                    </a:cubicBezTo>
                    <a:cubicBezTo>
                      <a:pt x="79808" y="17574"/>
                      <a:pt x="75236" y="19110"/>
                      <a:pt x="70759" y="20884"/>
                    </a:cubicBezTo>
                    <a:cubicBezTo>
                      <a:pt x="65318" y="23039"/>
                      <a:pt x="59841" y="25075"/>
                      <a:pt x="54293" y="26909"/>
                    </a:cubicBezTo>
                    <a:cubicBezTo>
                      <a:pt x="51352" y="27873"/>
                      <a:pt x="48471" y="29099"/>
                      <a:pt x="45565" y="30219"/>
                    </a:cubicBezTo>
                    <a:cubicBezTo>
                      <a:pt x="44399" y="30671"/>
                      <a:pt x="43220" y="31147"/>
                      <a:pt x="42053" y="31624"/>
                    </a:cubicBezTo>
                    <a:cubicBezTo>
                      <a:pt x="41958" y="31671"/>
                      <a:pt x="41863" y="31802"/>
                      <a:pt x="41779" y="31897"/>
                    </a:cubicBezTo>
                    <a:cubicBezTo>
                      <a:pt x="41803" y="31921"/>
                      <a:pt x="41815" y="31957"/>
                      <a:pt x="41851" y="31981"/>
                    </a:cubicBezTo>
                    <a:cubicBezTo>
                      <a:pt x="42648" y="31719"/>
                      <a:pt x="43470" y="31445"/>
                      <a:pt x="44280" y="31171"/>
                    </a:cubicBezTo>
                    <a:cubicBezTo>
                      <a:pt x="45387" y="30778"/>
                      <a:pt x="46506" y="30409"/>
                      <a:pt x="47625" y="29992"/>
                    </a:cubicBezTo>
                    <a:cubicBezTo>
                      <a:pt x="53400" y="27861"/>
                      <a:pt x="59174" y="25706"/>
                      <a:pt x="64949" y="23575"/>
                    </a:cubicBezTo>
                    <a:cubicBezTo>
                      <a:pt x="68044" y="22444"/>
                      <a:pt x="71164" y="21420"/>
                      <a:pt x="74260" y="20289"/>
                    </a:cubicBezTo>
                    <a:cubicBezTo>
                      <a:pt x="77891" y="18967"/>
                      <a:pt x="81499" y="17574"/>
                      <a:pt x="85118" y="16229"/>
                    </a:cubicBezTo>
                    <a:cubicBezTo>
                      <a:pt x="86213" y="15836"/>
                      <a:pt x="87309" y="15407"/>
                      <a:pt x="88380" y="14991"/>
                    </a:cubicBezTo>
                    <a:close/>
                    <a:moveTo>
                      <a:pt x="84308" y="38803"/>
                    </a:moveTo>
                    <a:cubicBezTo>
                      <a:pt x="84189" y="38815"/>
                      <a:pt x="84094" y="38827"/>
                      <a:pt x="83975" y="38851"/>
                    </a:cubicBezTo>
                    <a:cubicBezTo>
                      <a:pt x="81237" y="39267"/>
                      <a:pt x="78498" y="39684"/>
                      <a:pt x="75736" y="40077"/>
                    </a:cubicBezTo>
                    <a:cubicBezTo>
                      <a:pt x="74105" y="40315"/>
                      <a:pt x="72462" y="40494"/>
                      <a:pt x="70842" y="40756"/>
                    </a:cubicBezTo>
                    <a:cubicBezTo>
                      <a:pt x="67961" y="41208"/>
                      <a:pt x="65068" y="41720"/>
                      <a:pt x="62187" y="42184"/>
                    </a:cubicBezTo>
                    <a:cubicBezTo>
                      <a:pt x="59329" y="42625"/>
                      <a:pt x="56472" y="43018"/>
                      <a:pt x="53614" y="43470"/>
                    </a:cubicBezTo>
                    <a:cubicBezTo>
                      <a:pt x="50114" y="44042"/>
                      <a:pt x="46625" y="44649"/>
                      <a:pt x="43149" y="45244"/>
                    </a:cubicBezTo>
                    <a:cubicBezTo>
                      <a:pt x="41089" y="45590"/>
                      <a:pt x="39041" y="45887"/>
                      <a:pt x="37005" y="46268"/>
                    </a:cubicBezTo>
                    <a:cubicBezTo>
                      <a:pt x="34528" y="46744"/>
                      <a:pt x="32076" y="47328"/>
                      <a:pt x="29623" y="47864"/>
                    </a:cubicBezTo>
                    <a:cubicBezTo>
                      <a:pt x="28825" y="48030"/>
                      <a:pt x="28051" y="48209"/>
                      <a:pt x="27266" y="48387"/>
                    </a:cubicBezTo>
                    <a:cubicBezTo>
                      <a:pt x="27397" y="48447"/>
                      <a:pt x="27504" y="48435"/>
                      <a:pt x="27623" y="48399"/>
                    </a:cubicBezTo>
                    <a:cubicBezTo>
                      <a:pt x="28671" y="48173"/>
                      <a:pt x="29706" y="47923"/>
                      <a:pt x="30766" y="47756"/>
                    </a:cubicBezTo>
                    <a:cubicBezTo>
                      <a:pt x="32742" y="47447"/>
                      <a:pt x="34743" y="47221"/>
                      <a:pt x="36731" y="46899"/>
                    </a:cubicBezTo>
                    <a:cubicBezTo>
                      <a:pt x="40874" y="46209"/>
                      <a:pt x="45006" y="45470"/>
                      <a:pt x="49149" y="44756"/>
                    </a:cubicBezTo>
                    <a:cubicBezTo>
                      <a:pt x="52376" y="44208"/>
                      <a:pt x="55614" y="43649"/>
                      <a:pt x="58853" y="43089"/>
                    </a:cubicBezTo>
                    <a:cubicBezTo>
                      <a:pt x="61139" y="42684"/>
                      <a:pt x="63413" y="42256"/>
                      <a:pt x="65711" y="41887"/>
                    </a:cubicBezTo>
                    <a:cubicBezTo>
                      <a:pt x="67735" y="41553"/>
                      <a:pt x="69771" y="41291"/>
                      <a:pt x="71807" y="40994"/>
                    </a:cubicBezTo>
                    <a:cubicBezTo>
                      <a:pt x="73569" y="40732"/>
                      <a:pt x="75319" y="40482"/>
                      <a:pt x="77081" y="40220"/>
                    </a:cubicBezTo>
                    <a:cubicBezTo>
                      <a:pt x="79451" y="39863"/>
                      <a:pt x="81796" y="39470"/>
                      <a:pt x="84166" y="39113"/>
                    </a:cubicBezTo>
                    <a:cubicBezTo>
                      <a:pt x="84368" y="39089"/>
                      <a:pt x="84392" y="38993"/>
                      <a:pt x="84308" y="38803"/>
                    </a:cubicBezTo>
                    <a:close/>
                    <a:moveTo>
                      <a:pt x="42006" y="29766"/>
                    </a:moveTo>
                    <a:cubicBezTo>
                      <a:pt x="42613" y="29564"/>
                      <a:pt x="43208" y="29349"/>
                      <a:pt x="43803" y="29147"/>
                    </a:cubicBezTo>
                    <a:cubicBezTo>
                      <a:pt x="48256" y="27611"/>
                      <a:pt x="52733" y="26147"/>
                      <a:pt x="57150" y="24516"/>
                    </a:cubicBezTo>
                    <a:cubicBezTo>
                      <a:pt x="63377" y="22206"/>
                      <a:pt x="69533" y="19729"/>
                      <a:pt x="75843" y="17681"/>
                    </a:cubicBezTo>
                    <a:cubicBezTo>
                      <a:pt x="78165" y="16919"/>
                      <a:pt x="80463" y="16122"/>
                      <a:pt x="82761" y="15336"/>
                    </a:cubicBezTo>
                    <a:cubicBezTo>
                      <a:pt x="83654" y="15038"/>
                      <a:pt x="84547" y="14740"/>
                      <a:pt x="85463" y="14479"/>
                    </a:cubicBezTo>
                    <a:cubicBezTo>
                      <a:pt x="86416" y="14217"/>
                      <a:pt x="87392" y="13990"/>
                      <a:pt x="88380" y="13752"/>
                    </a:cubicBezTo>
                    <a:cubicBezTo>
                      <a:pt x="88357" y="13645"/>
                      <a:pt x="88357" y="13550"/>
                      <a:pt x="88345" y="13431"/>
                    </a:cubicBezTo>
                    <a:cubicBezTo>
                      <a:pt x="88237" y="13443"/>
                      <a:pt x="88166" y="13455"/>
                      <a:pt x="88095" y="13490"/>
                    </a:cubicBezTo>
                    <a:cubicBezTo>
                      <a:pt x="87202" y="13740"/>
                      <a:pt x="86309" y="13990"/>
                      <a:pt x="85416" y="14264"/>
                    </a:cubicBezTo>
                    <a:cubicBezTo>
                      <a:pt x="80820" y="15586"/>
                      <a:pt x="76212" y="16955"/>
                      <a:pt x="71724" y="18586"/>
                    </a:cubicBezTo>
                    <a:cubicBezTo>
                      <a:pt x="67985" y="19944"/>
                      <a:pt x="64270" y="21372"/>
                      <a:pt x="60532" y="22741"/>
                    </a:cubicBezTo>
                    <a:cubicBezTo>
                      <a:pt x="57341" y="23920"/>
                      <a:pt x="54150" y="25063"/>
                      <a:pt x="50947" y="26206"/>
                    </a:cubicBezTo>
                    <a:cubicBezTo>
                      <a:pt x="48054" y="27242"/>
                      <a:pt x="45173" y="28254"/>
                      <a:pt x="42279" y="29266"/>
                    </a:cubicBezTo>
                    <a:cubicBezTo>
                      <a:pt x="42006" y="29349"/>
                      <a:pt x="41898" y="29468"/>
                      <a:pt x="42006" y="29766"/>
                    </a:cubicBezTo>
                    <a:close/>
                    <a:moveTo>
                      <a:pt x="41494" y="30588"/>
                    </a:moveTo>
                    <a:cubicBezTo>
                      <a:pt x="41446" y="30433"/>
                      <a:pt x="41446" y="30338"/>
                      <a:pt x="41422" y="30314"/>
                    </a:cubicBezTo>
                    <a:cubicBezTo>
                      <a:pt x="29444" y="25825"/>
                      <a:pt x="17562" y="21075"/>
                      <a:pt x="5465" y="16896"/>
                    </a:cubicBezTo>
                    <a:cubicBezTo>
                      <a:pt x="5525" y="16979"/>
                      <a:pt x="5608" y="17038"/>
                      <a:pt x="5703" y="17074"/>
                    </a:cubicBezTo>
                    <a:cubicBezTo>
                      <a:pt x="8608" y="18158"/>
                      <a:pt x="11502" y="19217"/>
                      <a:pt x="14407" y="20313"/>
                    </a:cubicBezTo>
                    <a:cubicBezTo>
                      <a:pt x="17955" y="21658"/>
                      <a:pt x="21491" y="23027"/>
                      <a:pt x="25039" y="24385"/>
                    </a:cubicBezTo>
                    <a:cubicBezTo>
                      <a:pt x="25099" y="24396"/>
                      <a:pt x="25146" y="24408"/>
                      <a:pt x="25194" y="24456"/>
                    </a:cubicBezTo>
                    <a:cubicBezTo>
                      <a:pt x="25230" y="24480"/>
                      <a:pt x="25253" y="24563"/>
                      <a:pt x="25242" y="24587"/>
                    </a:cubicBezTo>
                    <a:cubicBezTo>
                      <a:pt x="25230" y="24611"/>
                      <a:pt x="25146" y="24646"/>
                      <a:pt x="25111" y="24646"/>
                    </a:cubicBezTo>
                    <a:cubicBezTo>
                      <a:pt x="25039" y="24635"/>
                      <a:pt x="24956" y="24599"/>
                      <a:pt x="24872" y="24575"/>
                    </a:cubicBezTo>
                    <a:cubicBezTo>
                      <a:pt x="23194" y="23944"/>
                      <a:pt x="21503" y="23301"/>
                      <a:pt x="19824" y="22682"/>
                    </a:cubicBezTo>
                    <a:cubicBezTo>
                      <a:pt x="15157" y="20920"/>
                      <a:pt x="10466" y="19158"/>
                      <a:pt x="5787" y="17396"/>
                    </a:cubicBezTo>
                    <a:cubicBezTo>
                      <a:pt x="5703" y="17372"/>
                      <a:pt x="5608" y="17336"/>
                      <a:pt x="5525" y="17324"/>
                    </a:cubicBezTo>
                    <a:cubicBezTo>
                      <a:pt x="5549" y="17431"/>
                      <a:pt x="5596" y="17491"/>
                      <a:pt x="5668" y="17503"/>
                    </a:cubicBezTo>
                    <a:cubicBezTo>
                      <a:pt x="6025" y="17646"/>
                      <a:pt x="6382" y="17800"/>
                      <a:pt x="6739" y="17931"/>
                    </a:cubicBezTo>
                    <a:cubicBezTo>
                      <a:pt x="9954" y="19182"/>
                      <a:pt x="13157" y="20432"/>
                      <a:pt x="16371" y="21682"/>
                    </a:cubicBezTo>
                    <a:cubicBezTo>
                      <a:pt x="19015" y="22706"/>
                      <a:pt x="21670" y="23754"/>
                      <a:pt x="24313" y="24754"/>
                    </a:cubicBezTo>
                    <a:cubicBezTo>
                      <a:pt x="26611" y="25611"/>
                      <a:pt x="28897" y="26444"/>
                      <a:pt x="31195" y="27290"/>
                    </a:cubicBezTo>
                    <a:cubicBezTo>
                      <a:pt x="34481" y="28516"/>
                      <a:pt x="37791" y="29730"/>
                      <a:pt x="41077" y="30957"/>
                    </a:cubicBezTo>
                    <a:cubicBezTo>
                      <a:pt x="41184" y="31004"/>
                      <a:pt x="41315" y="30945"/>
                      <a:pt x="41434" y="30945"/>
                    </a:cubicBezTo>
                    <a:cubicBezTo>
                      <a:pt x="41422" y="30921"/>
                      <a:pt x="41422" y="30909"/>
                      <a:pt x="41398" y="30885"/>
                    </a:cubicBezTo>
                    <a:cubicBezTo>
                      <a:pt x="36207" y="28873"/>
                      <a:pt x="31004" y="26861"/>
                      <a:pt x="25801" y="24873"/>
                    </a:cubicBezTo>
                    <a:cubicBezTo>
                      <a:pt x="25825" y="24813"/>
                      <a:pt x="25849" y="24766"/>
                      <a:pt x="25861" y="24706"/>
                    </a:cubicBezTo>
                    <a:cubicBezTo>
                      <a:pt x="28504" y="25539"/>
                      <a:pt x="31016" y="26659"/>
                      <a:pt x="33588" y="27671"/>
                    </a:cubicBezTo>
                    <a:cubicBezTo>
                      <a:pt x="36183" y="28647"/>
                      <a:pt x="38755" y="29707"/>
                      <a:pt x="41494" y="30588"/>
                    </a:cubicBezTo>
                    <a:close/>
                    <a:moveTo>
                      <a:pt x="71212" y="47161"/>
                    </a:moveTo>
                    <a:cubicBezTo>
                      <a:pt x="71212" y="47149"/>
                      <a:pt x="71212" y="47125"/>
                      <a:pt x="71200" y="47102"/>
                    </a:cubicBezTo>
                    <a:cubicBezTo>
                      <a:pt x="70676" y="47209"/>
                      <a:pt x="70116" y="47221"/>
                      <a:pt x="69616" y="47435"/>
                    </a:cubicBezTo>
                    <a:cubicBezTo>
                      <a:pt x="68509" y="47911"/>
                      <a:pt x="67425" y="48411"/>
                      <a:pt x="66366" y="48995"/>
                    </a:cubicBezTo>
                    <a:cubicBezTo>
                      <a:pt x="61925" y="51388"/>
                      <a:pt x="57496" y="53805"/>
                      <a:pt x="53055" y="56234"/>
                    </a:cubicBezTo>
                    <a:cubicBezTo>
                      <a:pt x="50042" y="57877"/>
                      <a:pt x="47030" y="59579"/>
                      <a:pt x="44006" y="61234"/>
                    </a:cubicBezTo>
                    <a:cubicBezTo>
                      <a:pt x="43613" y="61449"/>
                      <a:pt x="43625" y="61711"/>
                      <a:pt x="43684" y="62068"/>
                    </a:cubicBezTo>
                    <a:cubicBezTo>
                      <a:pt x="52876" y="57091"/>
                      <a:pt x="62044" y="52126"/>
                      <a:pt x="71212" y="47161"/>
                    </a:cubicBezTo>
                    <a:close/>
                    <a:moveTo>
                      <a:pt x="33731" y="53757"/>
                    </a:moveTo>
                    <a:cubicBezTo>
                      <a:pt x="33635" y="53757"/>
                      <a:pt x="33540" y="53745"/>
                      <a:pt x="33528" y="53757"/>
                    </a:cubicBezTo>
                    <a:cubicBezTo>
                      <a:pt x="33278" y="54210"/>
                      <a:pt x="33028" y="54662"/>
                      <a:pt x="32778" y="55114"/>
                    </a:cubicBezTo>
                    <a:cubicBezTo>
                      <a:pt x="32754" y="55114"/>
                      <a:pt x="32742" y="55103"/>
                      <a:pt x="32731" y="55103"/>
                    </a:cubicBezTo>
                    <a:lnTo>
                      <a:pt x="33266" y="53852"/>
                    </a:lnTo>
                    <a:cubicBezTo>
                      <a:pt x="33147" y="53876"/>
                      <a:pt x="33100" y="53936"/>
                      <a:pt x="33076" y="54007"/>
                    </a:cubicBezTo>
                    <a:cubicBezTo>
                      <a:pt x="32326" y="55579"/>
                      <a:pt x="31719" y="57162"/>
                      <a:pt x="31492" y="58889"/>
                    </a:cubicBezTo>
                    <a:cubicBezTo>
                      <a:pt x="31385" y="59627"/>
                      <a:pt x="31373" y="60365"/>
                      <a:pt x="31349" y="61115"/>
                    </a:cubicBezTo>
                    <a:cubicBezTo>
                      <a:pt x="31349" y="61258"/>
                      <a:pt x="31421" y="61508"/>
                      <a:pt x="31528" y="61544"/>
                    </a:cubicBezTo>
                    <a:cubicBezTo>
                      <a:pt x="32302" y="61818"/>
                      <a:pt x="33088" y="62068"/>
                      <a:pt x="33874" y="62318"/>
                    </a:cubicBezTo>
                    <a:cubicBezTo>
                      <a:pt x="33576" y="59008"/>
                      <a:pt x="34469" y="56055"/>
                      <a:pt x="36231" y="53281"/>
                    </a:cubicBezTo>
                    <a:cubicBezTo>
                      <a:pt x="36195" y="53245"/>
                      <a:pt x="36148" y="53233"/>
                      <a:pt x="36124" y="53210"/>
                    </a:cubicBezTo>
                    <a:cubicBezTo>
                      <a:pt x="36005" y="53329"/>
                      <a:pt x="35862" y="53448"/>
                      <a:pt x="35731" y="53567"/>
                    </a:cubicBezTo>
                    <a:lnTo>
                      <a:pt x="35779" y="53340"/>
                    </a:lnTo>
                    <a:cubicBezTo>
                      <a:pt x="35731" y="53329"/>
                      <a:pt x="35707" y="53293"/>
                      <a:pt x="35659" y="53281"/>
                    </a:cubicBezTo>
                    <a:cubicBezTo>
                      <a:pt x="35350" y="53781"/>
                      <a:pt x="35052" y="54293"/>
                      <a:pt x="34731" y="54805"/>
                    </a:cubicBezTo>
                    <a:lnTo>
                      <a:pt x="34647" y="54757"/>
                    </a:lnTo>
                    <a:cubicBezTo>
                      <a:pt x="34886" y="54329"/>
                      <a:pt x="35136" y="53876"/>
                      <a:pt x="35374" y="53448"/>
                    </a:cubicBezTo>
                    <a:lnTo>
                      <a:pt x="35290" y="53400"/>
                    </a:lnTo>
                    <a:cubicBezTo>
                      <a:pt x="34790" y="53769"/>
                      <a:pt x="34719" y="54424"/>
                      <a:pt x="34302" y="54841"/>
                    </a:cubicBezTo>
                    <a:lnTo>
                      <a:pt x="34969" y="53555"/>
                    </a:lnTo>
                    <a:cubicBezTo>
                      <a:pt x="34945" y="53531"/>
                      <a:pt x="34909" y="53507"/>
                      <a:pt x="34886" y="53495"/>
                    </a:cubicBezTo>
                    <a:cubicBezTo>
                      <a:pt x="34469" y="53852"/>
                      <a:pt x="34397" y="54460"/>
                      <a:pt x="34040" y="54864"/>
                    </a:cubicBezTo>
                    <a:lnTo>
                      <a:pt x="33945" y="54817"/>
                    </a:lnTo>
                    <a:cubicBezTo>
                      <a:pt x="34135" y="54424"/>
                      <a:pt x="34350" y="54043"/>
                      <a:pt x="34540" y="53638"/>
                    </a:cubicBezTo>
                    <a:cubicBezTo>
                      <a:pt x="34516" y="53614"/>
                      <a:pt x="34469" y="53591"/>
                      <a:pt x="34433" y="53567"/>
                    </a:cubicBezTo>
                    <a:cubicBezTo>
                      <a:pt x="34076" y="53995"/>
                      <a:pt x="33885" y="54519"/>
                      <a:pt x="33624" y="54995"/>
                    </a:cubicBezTo>
                    <a:lnTo>
                      <a:pt x="33528" y="54948"/>
                    </a:lnTo>
                    <a:cubicBezTo>
                      <a:pt x="33743" y="54531"/>
                      <a:pt x="33957" y="54114"/>
                      <a:pt x="34171" y="53698"/>
                    </a:cubicBezTo>
                    <a:cubicBezTo>
                      <a:pt x="33576" y="53876"/>
                      <a:pt x="33624" y="54567"/>
                      <a:pt x="33207" y="54888"/>
                    </a:cubicBezTo>
                    <a:cubicBezTo>
                      <a:pt x="33350" y="54519"/>
                      <a:pt x="33528" y="54162"/>
                      <a:pt x="33731" y="53757"/>
                    </a:cubicBezTo>
                    <a:close/>
                    <a:moveTo>
                      <a:pt x="41982" y="27968"/>
                    </a:moveTo>
                    <a:cubicBezTo>
                      <a:pt x="42089" y="27933"/>
                      <a:pt x="42160" y="27921"/>
                      <a:pt x="42220" y="27897"/>
                    </a:cubicBezTo>
                    <a:cubicBezTo>
                      <a:pt x="45946" y="26706"/>
                      <a:pt x="49685" y="25551"/>
                      <a:pt x="53388" y="24301"/>
                    </a:cubicBezTo>
                    <a:cubicBezTo>
                      <a:pt x="59234" y="22325"/>
                      <a:pt x="65056" y="20277"/>
                      <a:pt x="70878" y="18253"/>
                    </a:cubicBezTo>
                    <a:cubicBezTo>
                      <a:pt x="74391" y="17026"/>
                      <a:pt x="77903" y="15776"/>
                      <a:pt x="81415" y="14574"/>
                    </a:cubicBezTo>
                    <a:cubicBezTo>
                      <a:pt x="83582" y="13824"/>
                      <a:pt x="85761" y="13097"/>
                      <a:pt x="87940" y="12371"/>
                    </a:cubicBezTo>
                    <a:cubicBezTo>
                      <a:pt x="88118" y="12312"/>
                      <a:pt x="88333" y="12276"/>
                      <a:pt x="88166" y="11978"/>
                    </a:cubicBezTo>
                    <a:cubicBezTo>
                      <a:pt x="87618" y="12133"/>
                      <a:pt x="87047" y="12264"/>
                      <a:pt x="86499" y="12443"/>
                    </a:cubicBezTo>
                    <a:cubicBezTo>
                      <a:pt x="83451" y="13407"/>
                      <a:pt x="80451" y="14526"/>
                      <a:pt x="77450" y="15645"/>
                    </a:cubicBezTo>
                    <a:cubicBezTo>
                      <a:pt x="73486" y="17122"/>
                      <a:pt x="69485" y="18455"/>
                      <a:pt x="65485" y="19777"/>
                    </a:cubicBezTo>
                    <a:cubicBezTo>
                      <a:pt x="58377" y="22134"/>
                      <a:pt x="51245" y="24444"/>
                      <a:pt x="44113" y="26766"/>
                    </a:cubicBezTo>
                    <a:cubicBezTo>
                      <a:pt x="43399" y="27004"/>
                      <a:pt x="42684" y="27242"/>
                      <a:pt x="41982" y="27456"/>
                    </a:cubicBezTo>
                    <a:close/>
                    <a:moveTo>
                      <a:pt x="41946" y="30754"/>
                    </a:moveTo>
                    <a:cubicBezTo>
                      <a:pt x="42029" y="30719"/>
                      <a:pt x="42101" y="30707"/>
                      <a:pt x="42160" y="30671"/>
                    </a:cubicBezTo>
                    <a:cubicBezTo>
                      <a:pt x="44542" y="29814"/>
                      <a:pt x="46947" y="28968"/>
                      <a:pt x="49328" y="28075"/>
                    </a:cubicBezTo>
                    <a:cubicBezTo>
                      <a:pt x="53614" y="26468"/>
                      <a:pt x="57912" y="24873"/>
                      <a:pt x="62163" y="23194"/>
                    </a:cubicBezTo>
                    <a:cubicBezTo>
                      <a:pt x="66711" y="21384"/>
                      <a:pt x="71295" y="19693"/>
                      <a:pt x="75950" y="18229"/>
                    </a:cubicBezTo>
                    <a:cubicBezTo>
                      <a:pt x="80022" y="16955"/>
                      <a:pt x="84118" y="15681"/>
                      <a:pt x="88214" y="14419"/>
                    </a:cubicBezTo>
                    <a:cubicBezTo>
                      <a:pt x="88404" y="14359"/>
                      <a:pt x="88499" y="14288"/>
                      <a:pt x="88357" y="14074"/>
                    </a:cubicBezTo>
                    <a:cubicBezTo>
                      <a:pt x="88285" y="14074"/>
                      <a:pt x="88214" y="14074"/>
                      <a:pt x="88154" y="14098"/>
                    </a:cubicBezTo>
                    <a:cubicBezTo>
                      <a:pt x="86975" y="14371"/>
                      <a:pt x="85797" y="14621"/>
                      <a:pt x="84642" y="14991"/>
                    </a:cubicBezTo>
                    <a:cubicBezTo>
                      <a:pt x="83237" y="15419"/>
                      <a:pt x="81903" y="15979"/>
                      <a:pt x="80498" y="16443"/>
                    </a:cubicBezTo>
                    <a:cubicBezTo>
                      <a:pt x="78379" y="17157"/>
                      <a:pt x="76200" y="17765"/>
                      <a:pt x="74069" y="18515"/>
                    </a:cubicBezTo>
                    <a:cubicBezTo>
                      <a:pt x="70128" y="19896"/>
                      <a:pt x="66211" y="21325"/>
                      <a:pt x="62282" y="22777"/>
                    </a:cubicBezTo>
                    <a:cubicBezTo>
                      <a:pt x="58817" y="24051"/>
                      <a:pt x="55400" y="25408"/>
                      <a:pt x="51923" y="26659"/>
                    </a:cubicBezTo>
                    <a:cubicBezTo>
                      <a:pt x="48780" y="27778"/>
                      <a:pt x="45613" y="28790"/>
                      <a:pt x="42458" y="29861"/>
                    </a:cubicBezTo>
                    <a:cubicBezTo>
                      <a:pt x="41886" y="30052"/>
                      <a:pt x="41886" y="30064"/>
                      <a:pt x="41946" y="30754"/>
                    </a:cubicBezTo>
                    <a:close/>
                    <a:moveTo>
                      <a:pt x="88118" y="11311"/>
                    </a:moveTo>
                    <a:cubicBezTo>
                      <a:pt x="87987" y="11359"/>
                      <a:pt x="87916" y="11383"/>
                      <a:pt x="87845" y="11419"/>
                    </a:cubicBezTo>
                    <a:cubicBezTo>
                      <a:pt x="84713" y="12550"/>
                      <a:pt x="81618" y="13705"/>
                      <a:pt x="78474" y="14812"/>
                    </a:cubicBezTo>
                    <a:cubicBezTo>
                      <a:pt x="74569" y="16181"/>
                      <a:pt x="70640" y="17538"/>
                      <a:pt x="66687" y="18824"/>
                    </a:cubicBezTo>
                    <a:cubicBezTo>
                      <a:pt x="62401" y="20229"/>
                      <a:pt x="58079" y="21527"/>
                      <a:pt x="53793" y="22908"/>
                    </a:cubicBezTo>
                    <a:cubicBezTo>
                      <a:pt x="49947" y="24146"/>
                      <a:pt x="46125" y="25456"/>
                      <a:pt x="42291" y="26718"/>
                    </a:cubicBezTo>
                    <a:cubicBezTo>
                      <a:pt x="41994" y="26825"/>
                      <a:pt x="41982" y="26980"/>
                      <a:pt x="42041" y="27254"/>
                    </a:cubicBezTo>
                    <a:cubicBezTo>
                      <a:pt x="43160" y="26885"/>
                      <a:pt x="44256" y="26504"/>
                      <a:pt x="45363" y="26147"/>
                    </a:cubicBezTo>
                    <a:cubicBezTo>
                      <a:pt x="52233" y="23920"/>
                      <a:pt x="59115" y="21706"/>
                      <a:pt x="65973" y="19443"/>
                    </a:cubicBezTo>
                    <a:cubicBezTo>
                      <a:pt x="69795" y="18169"/>
                      <a:pt x="73629" y="16907"/>
                      <a:pt x="77391" y="15491"/>
                    </a:cubicBezTo>
                    <a:cubicBezTo>
                      <a:pt x="80213" y="14443"/>
                      <a:pt x="83034" y="13383"/>
                      <a:pt x="85904" y="12443"/>
                    </a:cubicBezTo>
                    <a:cubicBezTo>
                      <a:pt x="86642" y="12204"/>
                      <a:pt x="87404" y="12014"/>
                      <a:pt x="88190" y="11788"/>
                    </a:cubicBezTo>
                    <a:cubicBezTo>
                      <a:pt x="88154" y="11621"/>
                      <a:pt x="88142" y="11490"/>
                      <a:pt x="88118" y="11311"/>
                    </a:cubicBezTo>
                    <a:close/>
                    <a:moveTo>
                      <a:pt x="84404" y="39410"/>
                    </a:moveTo>
                    <a:cubicBezTo>
                      <a:pt x="84368" y="39386"/>
                      <a:pt x="84344" y="39351"/>
                      <a:pt x="84332" y="39327"/>
                    </a:cubicBezTo>
                    <a:cubicBezTo>
                      <a:pt x="71569" y="41363"/>
                      <a:pt x="58758" y="43101"/>
                      <a:pt x="46077" y="45601"/>
                    </a:cubicBezTo>
                    <a:cubicBezTo>
                      <a:pt x="46197" y="45601"/>
                      <a:pt x="46304" y="45590"/>
                      <a:pt x="46423" y="45566"/>
                    </a:cubicBezTo>
                    <a:cubicBezTo>
                      <a:pt x="47518" y="45423"/>
                      <a:pt x="48625" y="45256"/>
                      <a:pt x="49721" y="45113"/>
                    </a:cubicBezTo>
                    <a:cubicBezTo>
                      <a:pt x="52197" y="44792"/>
                      <a:pt x="54650" y="44518"/>
                      <a:pt x="57126" y="44161"/>
                    </a:cubicBezTo>
                    <a:cubicBezTo>
                      <a:pt x="59115" y="43875"/>
                      <a:pt x="61115" y="43482"/>
                      <a:pt x="63091" y="43161"/>
                    </a:cubicBezTo>
                    <a:cubicBezTo>
                      <a:pt x="66806" y="42530"/>
                      <a:pt x="70533" y="41934"/>
                      <a:pt x="74248" y="41303"/>
                    </a:cubicBezTo>
                    <a:cubicBezTo>
                      <a:pt x="76331" y="40946"/>
                      <a:pt x="78403" y="40553"/>
                      <a:pt x="80487" y="40196"/>
                    </a:cubicBezTo>
                    <a:cubicBezTo>
                      <a:pt x="81689" y="39994"/>
                      <a:pt x="82915" y="39791"/>
                      <a:pt x="84130" y="39589"/>
                    </a:cubicBezTo>
                    <a:cubicBezTo>
                      <a:pt x="84225" y="39577"/>
                      <a:pt x="84308" y="39470"/>
                      <a:pt x="84404" y="39410"/>
                    </a:cubicBezTo>
                    <a:close/>
                    <a:moveTo>
                      <a:pt x="43696" y="60627"/>
                    </a:moveTo>
                    <a:cubicBezTo>
                      <a:pt x="43827" y="60556"/>
                      <a:pt x="43934" y="60520"/>
                      <a:pt x="44030" y="60448"/>
                    </a:cubicBezTo>
                    <a:cubicBezTo>
                      <a:pt x="46768" y="58817"/>
                      <a:pt x="49506" y="57174"/>
                      <a:pt x="52257" y="55555"/>
                    </a:cubicBezTo>
                    <a:cubicBezTo>
                      <a:pt x="54162" y="54436"/>
                      <a:pt x="56091" y="53340"/>
                      <a:pt x="58031" y="52281"/>
                    </a:cubicBezTo>
                    <a:cubicBezTo>
                      <a:pt x="60615" y="50852"/>
                      <a:pt x="63234" y="49471"/>
                      <a:pt x="65842" y="48078"/>
                    </a:cubicBezTo>
                    <a:cubicBezTo>
                      <a:pt x="65949" y="48018"/>
                      <a:pt x="66044" y="47935"/>
                      <a:pt x="66139" y="47876"/>
                    </a:cubicBezTo>
                    <a:cubicBezTo>
                      <a:pt x="65639" y="47876"/>
                      <a:pt x="65151" y="47923"/>
                      <a:pt x="64687" y="47995"/>
                    </a:cubicBezTo>
                    <a:cubicBezTo>
                      <a:pt x="64175" y="48090"/>
                      <a:pt x="63615" y="48102"/>
                      <a:pt x="63163" y="48340"/>
                    </a:cubicBezTo>
                    <a:cubicBezTo>
                      <a:pt x="61210" y="49400"/>
                      <a:pt x="59305" y="50507"/>
                      <a:pt x="57388" y="51626"/>
                    </a:cubicBezTo>
                    <a:cubicBezTo>
                      <a:pt x="54281" y="53436"/>
                      <a:pt x="51185" y="55234"/>
                      <a:pt x="48090" y="57031"/>
                    </a:cubicBezTo>
                    <a:cubicBezTo>
                      <a:pt x="46744" y="57817"/>
                      <a:pt x="45399" y="58591"/>
                      <a:pt x="44053" y="59377"/>
                    </a:cubicBezTo>
                    <a:cubicBezTo>
                      <a:pt x="43922" y="59460"/>
                      <a:pt x="43815" y="59603"/>
                      <a:pt x="43696" y="59722"/>
                    </a:cubicBezTo>
                    <a:cubicBezTo>
                      <a:pt x="43732" y="59758"/>
                      <a:pt x="43744" y="59782"/>
                      <a:pt x="43768" y="59817"/>
                    </a:cubicBezTo>
                    <a:cubicBezTo>
                      <a:pt x="43851" y="59782"/>
                      <a:pt x="43911" y="59758"/>
                      <a:pt x="43982" y="59710"/>
                    </a:cubicBezTo>
                    <a:cubicBezTo>
                      <a:pt x="46399" y="58329"/>
                      <a:pt x="48875" y="56984"/>
                      <a:pt x="51257" y="55531"/>
                    </a:cubicBezTo>
                    <a:cubicBezTo>
                      <a:pt x="55162" y="53150"/>
                      <a:pt x="59115" y="50852"/>
                      <a:pt x="63199" y="48768"/>
                    </a:cubicBezTo>
                    <a:cubicBezTo>
                      <a:pt x="63615" y="48542"/>
                      <a:pt x="64044" y="48352"/>
                      <a:pt x="64473" y="48149"/>
                    </a:cubicBezTo>
                    <a:cubicBezTo>
                      <a:pt x="64532" y="48114"/>
                      <a:pt x="64604" y="48161"/>
                      <a:pt x="64687" y="48161"/>
                    </a:cubicBezTo>
                    <a:cubicBezTo>
                      <a:pt x="64651" y="48233"/>
                      <a:pt x="64639" y="48328"/>
                      <a:pt x="64592" y="48387"/>
                    </a:cubicBezTo>
                    <a:cubicBezTo>
                      <a:pt x="64544" y="48423"/>
                      <a:pt x="64473" y="48447"/>
                      <a:pt x="64413" y="48471"/>
                    </a:cubicBezTo>
                    <a:cubicBezTo>
                      <a:pt x="61484" y="50066"/>
                      <a:pt x="58519" y="51566"/>
                      <a:pt x="55650" y="53245"/>
                    </a:cubicBezTo>
                    <a:cubicBezTo>
                      <a:pt x="51745" y="55531"/>
                      <a:pt x="47923" y="57936"/>
                      <a:pt x="43946" y="60067"/>
                    </a:cubicBezTo>
                    <a:cubicBezTo>
                      <a:pt x="43744" y="60198"/>
                      <a:pt x="43649" y="60353"/>
                      <a:pt x="43696" y="60627"/>
                    </a:cubicBezTo>
                    <a:close/>
                    <a:moveTo>
                      <a:pt x="6049" y="14288"/>
                    </a:moveTo>
                    <a:cubicBezTo>
                      <a:pt x="6049" y="14336"/>
                      <a:pt x="6025" y="14395"/>
                      <a:pt x="6025" y="14443"/>
                    </a:cubicBezTo>
                    <a:cubicBezTo>
                      <a:pt x="11847" y="16907"/>
                      <a:pt x="17812" y="18979"/>
                      <a:pt x="23694" y="21289"/>
                    </a:cubicBezTo>
                    <a:cubicBezTo>
                      <a:pt x="29587" y="23587"/>
                      <a:pt x="35588" y="25551"/>
                      <a:pt x="41529" y="27861"/>
                    </a:cubicBezTo>
                    <a:lnTo>
                      <a:pt x="41529" y="27123"/>
                    </a:lnTo>
                    <a:cubicBezTo>
                      <a:pt x="41065" y="27028"/>
                      <a:pt x="40612" y="26968"/>
                      <a:pt x="40184" y="26861"/>
                    </a:cubicBezTo>
                    <a:cubicBezTo>
                      <a:pt x="38350" y="26385"/>
                      <a:pt x="36612" y="25647"/>
                      <a:pt x="34838" y="24980"/>
                    </a:cubicBezTo>
                    <a:cubicBezTo>
                      <a:pt x="29992" y="23134"/>
                      <a:pt x="25122" y="21372"/>
                      <a:pt x="20253" y="19586"/>
                    </a:cubicBezTo>
                    <a:cubicBezTo>
                      <a:pt x="16848" y="18336"/>
                      <a:pt x="13431" y="17146"/>
                      <a:pt x="10013" y="15883"/>
                    </a:cubicBezTo>
                    <a:cubicBezTo>
                      <a:pt x="8799" y="15431"/>
                      <a:pt x="7632" y="14860"/>
                      <a:pt x="6430" y="14348"/>
                    </a:cubicBezTo>
                    <a:cubicBezTo>
                      <a:pt x="6322" y="14300"/>
                      <a:pt x="6180" y="14300"/>
                      <a:pt x="6049" y="14288"/>
                    </a:cubicBezTo>
                    <a:close/>
                    <a:moveTo>
                      <a:pt x="5549" y="17777"/>
                    </a:moveTo>
                    <a:cubicBezTo>
                      <a:pt x="5525" y="18324"/>
                      <a:pt x="5608" y="18491"/>
                      <a:pt x="5941" y="18610"/>
                    </a:cubicBezTo>
                    <a:cubicBezTo>
                      <a:pt x="9097" y="19717"/>
                      <a:pt x="12252" y="20813"/>
                      <a:pt x="15371" y="21968"/>
                    </a:cubicBezTo>
                    <a:cubicBezTo>
                      <a:pt x="19455" y="23468"/>
                      <a:pt x="23503" y="25051"/>
                      <a:pt x="27575" y="26599"/>
                    </a:cubicBezTo>
                    <a:cubicBezTo>
                      <a:pt x="31266" y="27992"/>
                      <a:pt x="34957" y="29361"/>
                      <a:pt x="38648" y="30766"/>
                    </a:cubicBezTo>
                    <a:cubicBezTo>
                      <a:pt x="39541" y="31088"/>
                      <a:pt x="40422" y="31469"/>
                      <a:pt x="41410" y="31850"/>
                    </a:cubicBezTo>
                    <a:cubicBezTo>
                      <a:pt x="41351" y="31624"/>
                      <a:pt x="41363" y="31409"/>
                      <a:pt x="41267" y="31362"/>
                    </a:cubicBezTo>
                    <a:cubicBezTo>
                      <a:pt x="41005" y="31195"/>
                      <a:pt x="40696" y="31088"/>
                      <a:pt x="40398" y="30969"/>
                    </a:cubicBezTo>
                    <a:cubicBezTo>
                      <a:pt x="39708" y="30719"/>
                      <a:pt x="39005" y="30492"/>
                      <a:pt x="38326" y="30242"/>
                    </a:cubicBezTo>
                    <a:cubicBezTo>
                      <a:pt x="34707" y="28873"/>
                      <a:pt x="31076" y="27492"/>
                      <a:pt x="27456" y="26123"/>
                    </a:cubicBezTo>
                    <a:cubicBezTo>
                      <a:pt x="24087" y="24861"/>
                      <a:pt x="20705" y="23623"/>
                      <a:pt x="17324" y="22325"/>
                    </a:cubicBezTo>
                    <a:cubicBezTo>
                      <a:pt x="13502" y="20872"/>
                      <a:pt x="9692" y="19360"/>
                      <a:pt x="5882" y="17896"/>
                    </a:cubicBezTo>
                    <a:cubicBezTo>
                      <a:pt x="5775" y="17836"/>
                      <a:pt x="5668" y="17800"/>
                      <a:pt x="5549" y="17777"/>
                    </a:cubicBezTo>
                    <a:close/>
                    <a:moveTo>
                      <a:pt x="8251" y="45709"/>
                    </a:moveTo>
                    <a:lnTo>
                      <a:pt x="8156" y="45613"/>
                    </a:lnTo>
                    <a:cubicBezTo>
                      <a:pt x="8085" y="45673"/>
                      <a:pt x="7977" y="45732"/>
                      <a:pt x="7954" y="45804"/>
                    </a:cubicBezTo>
                    <a:cubicBezTo>
                      <a:pt x="7668" y="46482"/>
                      <a:pt x="7394" y="47161"/>
                      <a:pt x="7120" y="47828"/>
                    </a:cubicBezTo>
                    <a:cubicBezTo>
                      <a:pt x="7073" y="47923"/>
                      <a:pt x="7013" y="48018"/>
                      <a:pt x="6965" y="48102"/>
                    </a:cubicBezTo>
                    <a:cubicBezTo>
                      <a:pt x="6918" y="48090"/>
                      <a:pt x="6894" y="48066"/>
                      <a:pt x="6846" y="48042"/>
                    </a:cubicBezTo>
                    <a:cubicBezTo>
                      <a:pt x="7168" y="47209"/>
                      <a:pt x="7513" y="46375"/>
                      <a:pt x="7846" y="45542"/>
                    </a:cubicBezTo>
                    <a:cubicBezTo>
                      <a:pt x="7799" y="45506"/>
                      <a:pt x="7763" y="45494"/>
                      <a:pt x="7727" y="45470"/>
                    </a:cubicBezTo>
                    <a:cubicBezTo>
                      <a:pt x="7668" y="45554"/>
                      <a:pt x="7573" y="45637"/>
                      <a:pt x="7549" y="45720"/>
                    </a:cubicBezTo>
                    <a:cubicBezTo>
                      <a:pt x="7287" y="46411"/>
                      <a:pt x="7073" y="47102"/>
                      <a:pt x="6823" y="47792"/>
                    </a:cubicBezTo>
                    <a:cubicBezTo>
                      <a:pt x="6787" y="47899"/>
                      <a:pt x="6715" y="47983"/>
                      <a:pt x="6668" y="48090"/>
                    </a:cubicBezTo>
                    <a:cubicBezTo>
                      <a:pt x="6620" y="48078"/>
                      <a:pt x="6573" y="48054"/>
                      <a:pt x="6537" y="48030"/>
                    </a:cubicBezTo>
                    <a:cubicBezTo>
                      <a:pt x="6834" y="47149"/>
                      <a:pt x="7144" y="46292"/>
                      <a:pt x="7454" y="45375"/>
                    </a:cubicBezTo>
                    <a:cubicBezTo>
                      <a:pt x="7287" y="45339"/>
                      <a:pt x="7156" y="45292"/>
                      <a:pt x="6989" y="45244"/>
                    </a:cubicBezTo>
                    <a:cubicBezTo>
                      <a:pt x="6751" y="46030"/>
                      <a:pt x="6537" y="46768"/>
                      <a:pt x="6322" y="47506"/>
                    </a:cubicBezTo>
                    <a:cubicBezTo>
                      <a:pt x="6275" y="47495"/>
                      <a:pt x="6227" y="47483"/>
                      <a:pt x="6180" y="47459"/>
                    </a:cubicBezTo>
                    <a:cubicBezTo>
                      <a:pt x="6394" y="46709"/>
                      <a:pt x="6608" y="45959"/>
                      <a:pt x="6834" y="45185"/>
                    </a:cubicBezTo>
                    <a:cubicBezTo>
                      <a:pt x="6715" y="45161"/>
                      <a:pt x="6620" y="45125"/>
                      <a:pt x="6537" y="45101"/>
                    </a:cubicBezTo>
                    <a:cubicBezTo>
                      <a:pt x="6501" y="45125"/>
                      <a:pt x="6489" y="45161"/>
                      <a:pt x="6489" y="45173"/>
                    </a:cubicBezTo>
                    <a:cubicBezTo>
                      <a:pt x="5656" y="47625"/>
                      <a:pt x="5358" y="50138"/>
                      <a:pt x="5596" y="52721"/>
                    </a:cubicBezTo>
                    <a:cubicBezTo>
                      <a:pt x="5620" y="53031"/>
                      <a:pt x="5727" y="53340"/>
                      <a:pt x="5799" y="53650"/>
                    </a:cubicBezTo>
                    <a:cubicBezTo>
                      <a:pt x="5822" y="53650"/>
                      <a:pt x="5846" y="53638"/>
                      <a:pt x="5858" y="53638"/>
                    </a:cubicBezTo>
                    <a:lnTo>
                      <a:pt x="5858" y="51150"/>
                    </a:lnTo>
                    <a:cubicBezTo>
                      <a:pt x="5941" y="51257"/>
                      <a:pt x="5977" y="51376"/>
                      <a:pt x="5977" y="51483"/>
                    </a:cubicBezTo>
                    <a:cubicBezTo>
                      <a:pt x="6013" y="52043"/>
                      <a:pt x="6037" y="52614"/>
                      <a:pt x="6061" y="53198"/>
                    </a:cubicBezTo>
                    <a:cubicBezTo>
                      <a:pt x="6072" y="53769"/>
                      <a:pt x="6072" y="53769"/>
                      <a:pt x="6680" y="53888"/>
                    </a:cubicBezTo>
                    <a:cubicBezTo>
                      <a:pt x="6620" y="53221"/>
                      <a:pt x="6573" y="52567"/>
                      <a:pt x="6513" y="51900"/>
                    </a:cubicBezTo>
                    <a:cubicBezTo>
                      <a:pt x="6549" y="51900"/>
                      <a:pt x="6573" y="51888"/>
                      <a:pt x="6608" y="51888"/>
                    </a:cubicBezTo>
                    <a:cubicBezTo>
                      <a:pt x="6620" y="51959"/>
                      <a:pt x="6668" y="52043"/>
                      <a:pt x="6668" y="52126"/>
                    </a:cubicBezTo>
                    <a:cubicBezTo>
                      <a:pt x="6727" y="52662"/>
                      <a:pt x="6775" y="53174"/>
                      <a:pt x="6811" y="53710"/>
                    </a:cubicBezTo>
                    <a:cubicBezTo>
                      <a:pt x="6834" y="53936"/>
                      <a:pt x="6906" y="54031"/>
                      <a:pt x="7144" y="53995"/>
                    </a:cubicBezTo>
                    <a:cubicBezTo>
                      <a:pt x="7156" y="52602"/>
                      <a:pt x="7096" y="51185"/>
                      <a:pt x="7465" y="49816"/>
                    </a:cubicBezTo>
                    <a:cubicBezTo>
                      <a:pt x="7846" y="48459"/>
                      <a:pt x="8287" y="47137"/>
                      <a:pt x="8692" y="45792"/>
                    </a:cubicBezTo>
                    <a:cubicBezTo>
                      <a:pt x="8513" y="45673"/>
                      <a:pt x="8418" y="45756"/>
                      <a:pt x="8347" y="45947"/>
                    </a:cubicBezTo>
                    <a:cubicBezTo>
                      <a:pt x="8097" y="46613"/>
                      <a:pt x="7846" y="47280"/>
                      <a:pt x="7573" y="47959"/>
                    </a:cubicBezTo>
                    <a:cubicBezTo>
                      <a:pt x="7525" y="48054"/>
                      <a:pt x="7465" y="48161"/>
                      <a:pt x="7406" y="48257"/>
                    </a:cubicBezTo>
                    <a:cubicBezTo>
                      <a:pt x="7370" y="48233"/>
                      <a:pt x="7323" y="48209"/>
                      <a:pt x="7263" y="48197"/>
                    </a:cubicBezTo>
                    <a:cubicBezTo>
                      <a:pt x="7549" y="47387"/>
                      <a:pt x="7930" y="46554"/>
                      <a:pt x="8251" y="45709"/>
                    </a:cubicBezTo>
                    <a:close/>
                    <a:moveTo>
                      <a:pt x="39720" y="54353"/>
                    </a:moveTo>
                    <a:cubicBezTo>
                      <a:pt x="39327" y="54269"/>
                      <a:pt x="38981" y="54186"/>
                      <a:pt x="38636" y="54091"/>
                    </a:cubicBezTo>
                    <a:cubicBezTo>
                      <a:pt x="38172" y="53948"/>
                      <a:pt x="38148" y="53924"/>
                      <a:pt x="37934" y="54341"/>
                    </a:cubicBezTo>
                    <a:cubicBezTo>
                      <a:pt x="37374" y="55519"/>
                      <a:pt x="36791" y="56686"/>
                      <a:pt x="36302" y="57901"/>
                    </a:cubicBezTo>
                    <a:cubicBezTo>
                      <a:pt x="35993" y="58651"/>
                      <a:pt x="35826" y="59460"/>
                      <a:pt x="35600" y="60246"/>
                    </a:cubicBezTo>
                    <a:cubicBezTo>
                      <a:pt x="35636" y="60258"/>
                      <a:pt x="35648" y="60258"/>
                      <a:pt x="35671" y="60282"/>
                    </a:cubicBezTo>
                    <a:cubicBezTo>
                      <a:pt x="35731" y="60127"/>
                      <a:pt x="35790" y="59960"/>
                      <a:pt x="35850" y="59817"/>
                    </a:cubicBezTo>
                    <a:cubicBezTo>
                      <a:pt x="35886" y="59829"/>
                      <a:pt x="35910" y="59829"/>
                      <a:pt x="35945" y="59841"/>
                    </a:cubicBezTo>
                    <a:cubicBezTo>
                      <a:pt x="35898" y="60056"/>
                      <a:pt x="35838" y="60282"/>
                      <a:pt x="35790" y="60484"/>
                    </a:cubicBezTo>
                    <a:cubicBezTo>
                      <a:pt x="35719" y="60829"/>
                      <a:pt x="35707" y="61210"/>
                      <a:pt x="35540" y="61532"/>
                    </a:cubicBezTo>
                    <a:cubicBezTo>
                      <a:pt x="35302" y="61984"/>
                      <a:pt x="35481" y="62425"/>
                      <a:pt x="35481" y="62865"/>
                    </a:cubicBezTo>
                    <a:cubicBezTo>
                      <a:pt x="35481" y="62901"/>
                      <a:pt x="35552" y="62961"/>
                      <a:pt x="35600" y="62973"/>
                    </a:cubicBezTo>
                    <a:cubicBezTo>
                      <a:pt x="36112" y="63163"/>
                      <a:pt x="36612" y="63354"/>
                      <a:pt x="37160" y="63568"/>
                    </a:cubicBezTo>
                    <a:cubicBezTo>
                      <a:pt x="36945" y="61901"/>
                      <a:pt x="37160" y="60318"/>
                      <a:pt x="37624" y="58746"/>
                    </a:cubicBezTo>
                    <a:cubicBezTo>
                      <a:pt x="38088" y="57198"/>
                      <a:pt x="38696" y="55722"/>
                      <a:pt x="39720" y="54353"/>
                    </a:cubicBezTo>
                    <a:close/>
                    <a:moveTo>
                      <a:pt x="43756" y="63056"/>
                    </a:moveTo>
                    <a:lnTo>
                      <a:pt x="43970" y="62961"/>
                    </a:lnTo>
                    <a:cubicBezTo>
                      <a:pt x="45732" y="61925"/>
                      <a:pt x="47494" y="60889"/>
                      <a:pt x="49280" y="59901"/>
                    </a:cubicBezTo>
                    <a:cubicBezTo>
                      <a:pt x="53197" y="57746"/>
                      <a:pt x="57138" y="55615"/>
                      <a:pt x="61067" y="53471"/>
                    </a:cubicBezTo>
                    <a:cubicBezTo>
                      <a:pt x="64163" y="51793"/>
                      <a:pt x="67247" y="50078"/>
                      <a:pt x="70342" y="48387"/>
                    </a:cubicBezTo>
                    <a:cubicBezTo>
                      <a:pt x="71128" y="47947"/>
                      <a:pt x="71890" y="47506"/>
                      <a:pt x="72664" y="47054"/>
                    </a:cubicBezTo>
                    <a:cubicBezTo>
                      <a:pt x="72700" y="47030"/>
                      <a:pt x="72736" y="46994"/>
                      <a:pt x="72759" y="46959"/>
                    </a:cubicBezTo>
                    <a:cubicBezTo>
                      <a:pt x="72497" y="46959"/>
                      <a:pt x="72224" y="46983"/>
                      <a:pt x="72021" y="47090"/>
                    </a:cubicBezTo>
                    <a:cubicBezTo>
                      <a:pt x="67818" y="49352"/>
                      <a:pt x="63639" y="51638"/>
                      <a:pt x="59448" y="53900"/>
                    </a:cubicBezTo>
                    <a:cubicBezTo>
                      <a:pt x="54352" y="56638"/>
                      <a:pt x="49268" y="59377"/>
                      <a:pt x="44184" y="62115"/>
                    </a:cubicBezTo>
                    <a:cubicBezTo>
                      <a:pt x="43613" y="62437"/>
                      <a:pt x="43672" y="62258"/>
                      <a:pt x="43756" y="63056"/>
                    </a:cubicBezTo>
                    <a:close/>
                    <a:moveTo>
                      <a:pt x="5691" y="14931"/>
                    </a:moveTo>
                    <a:cubicBezTo>
                      <a:pt x="6132" y="15121"/>
                      <a:pt x="6549" y="15300"/>
                      <a:pt x="6965" y="15467"/>
                    </a:cubicBezTo>
                    <a:lnTo>
                      <a:pt x="15490" y="18860"/>
                    </a:lnTo>
                    <a:cubicBezTo>
                      <a:pt x="18848" y="20182"/>
                      <a:pt x="22170" y="21503"/>
                      <a:pt x="25539" y="22789"/>
                    </a:cubicBezTo>
                    <a:cubicBezTo>
                      <a:pt x="30123" y="24539"/>
                      <a:pt x="34874" y="25813"/>
                      <a:pt x="39446" y="27599"/>
                    </a:cubicBezTo>
                    <a:cubicBezTo>
                      <a:pt x="40112" y="27861"/>
                      <a:pt x="40791" y="28135"/>
                      <a:pt x="41494" y="28397"/>
                    </a:cubicBezTo>
                    <a:cubicBezTo>
                      <a:pt x="41541" y="28171"/>
                      <a:pt x="41565" y="28016"/>
                      <a:pt x="41303" y="27921"/>
                    </a:cubicBezTo>
                    <a:cubicBezTo>
                      <a:pt x="39481" y="27254"/>
                      <a:pt x="37684" y="26551"/>
                      <a:pt x="35850" y="25909"/>
                    </a:cubicBezTo>
                    <a:cubicBezTo>
                      <a:pt x="34195" y="25349"/>
                      <a:pt x="32492" y="24920"/>
                      <a:pt x="30849" y="24325"/>
                    </a:cubicBezTo>
                    <a:cubicBezTo>
                      <a:pt x="27647" y="23146"/>
                      <a:pt x="24480" y="21896"/>
                      <a:pt x="21301" y="20670"/>
                    </a:cubicBezTo>
                    <a:cubicBezTo>
                      <a:pt x="16836" y="18967"/>
                      <a:pt x="12347" y="17253"/>
                      <a:pt x="7882" y="15526"/>
                    </a:cubicBezTo>
                    <a:cubicBezTo>
                      <a:pt x="7204" y="15252"/>
                      <a:pt x="6537" y="14943"/>
                      <a:pt x="5834" y="14645"/>
                    </a:cubicBezTo>
                    <a:cubicBezTo>
                      <a:pt x="5775" y="14752"/>
                      <a:pt x="5727" y="14836"/>
                      <a:pt x="5691" y="14931"/>
                    </a:cubicBezTo>
                    <a:close/>
                    <a:moveTo>
                      <a:pt x="19765" y="51233"/>
                    </a:moveTo>
                    <a:cubicBezTo>
                      <a:pt x="19753" y="51174"/>
                      <a:pt x="19753" y="51114"/>
                      <a:pt x="19741" y="51054"/>
                    </a:cubicBezTo>
                    <a:cubicBezTo>
                      <a:pt x="19955" y="50995"/>
                      <a:pt x="20169" y="50935"/>
                      <a:pt x="20384" y="50900"/>
                    </a:cubicBezTo>
                    <a:cubicBezTo>
                      <a:pt x="22265" y="50590"/>
                      <a:pt x="24158" y="50304"/>
                      <a:pt x="26015" y="49947"/>
                    </a:cubicBezTo>
                    <a:cubicBezTo>
                      <a:pt x="30611" y="49066"/>
                      <a:pt x="35231" y="48161"/>
                      <a:pt x="39827" y="47268"/>
                    </a:cubicBezTo>
                    <a:cubicBezTo>
                      <a:pt x="44637" y="46328"/>
                      <a:pt x="49483" y="45637"/>
                      <a:pt x="54340" y="44958"/>
                    </a:cubicBezTo>
                    <a:cubicBezTo>
                      <a:pt x="55233" y="44839"/>
                      <a:pt x="56126" y="44685"/>
                      <a:pt x="57019" y="44530"/>
                    </a:cubicBezTo>
                    <a:cubicBezTo>
                      <a:pt x="56865" y="44470"/>
                      <a:pt x="56734" y="44482"/>
                      <a:pt x="56603" y="44506"/>
                    </a:cubicBezTo>
                    <a:cubicBezTo>
                      <a:pt x="55305" y="44685"/>
                      <a:pt x="53995" y="44851"/>
                      <a:pt x="52697" y="45018"/>
                    </a:cubicBezTo>
                    <a:cubicBezTo>
                      <a:pt x="50471" y="45304"/>
                      <a:pt x="48221" y="45506"/>
                      <a:pt x="46006" y="45899"/>
                    </a:cubicBezTo>
                    <a:cubicBezTo>
                      <a:pt x="41922" y="46590"/>
                      <a:pt x="37874" y="47387"/>
                      <a:pt x="33814" y="48126"/>
                    </a:cubicBezTo>
                    <a:cubicBezTo>
                      <a:pt x="31671" y="48518"/>
                      <a:pt x="29516" y="48911"/>
                      <a:pt x="27349" y="49221"/>
                    </a:cubicBezTo>
                    <a:cubicBezTo>
                      <a:pt x="24825" y="49578"/>
                      <a:pt x="22313" y="50007"/>
                      <a:pt x="19824" y="50590"/>
                    </a:cubicBezTo>
                    <a:cubicBezTo>
                      <a:pt x="19729" y="50602"/>
                      <a:pt x="19598" y="50697"/>
                      <a:pt x="19586" y="50769"/>
                    </a:cubicBezTo>
                    <a:cubicBezTo>
                      <a:pt x="19491" y="51019"/>
                      <a:pt x="19467" y="51293"/>
                      <a:pt x="19396" y="51626"/>
                    </a:cubicBezTo>
                    <a:cubicBezTo>
                      <a:pt x="21420" y="51209"/>
                      <a:pt x="23384" y="50804"/>
                      <a:pt x="25325" y="50423"/>
                    </a:cubicBezTo>
                    <a:cubicBezTo>
                      <a:pt x="24396" y="50483"/>
                      <a:pt x="23456" y="50614"/>
                      <a:pt x="22527" y="50769"/>
                    </a:cubicBezTo>
                    <a:cubicBezTo>
                      <a:pt x="21598" y="50900"/>
                      <a:pt x="20670" y="51066"/>
                      <a:pt x="19765" y="51233"/>
                    </a:cubicBezTo>
                    <a:close/>
                    <a:moveTo>
                      <a:pt x="78046" y="17896"/>
                    </a:moveTo>
                    <a:cubicBezTo>
                      <a:pt x="78046" y="17872"/>
                      <a:pt x="78034" y="17848"/>
                      <a:pt x="78034" y="17836"/>
                    </a:cubicBezTo>
                    <a:cubicBezTo>
                      <a:pt x="77903" y="17860"/>
                      <a:pt x="77748" y="17908"/>
                      <a:pt x="77617" y="17931"/>
                    </a:cubicBezTo>
                    <a:cubicBezTo>
                      <a:pt x="73581" y="19158"/>
                      <a:pt x="69604" y="20551"/>
                      <a:pt x="65675" y="22063"/>
                    </a:cubicBezTo>
                    <a:cubicBezTo>
                      <a:pt x="61008" y="23849"/>
                      <a:pt x="56317" y="25659"/>
                      <a:pt x="51650" y="27433"/>
                    </a:cubicBezTo>
                    <a:cubicBezTo>
                      <a:pt x="48471" y="28623"/>
                      <a:pt x="45292" y="29778"/>
                      <a:pt x="42125" y="30945"/>
                    </a:cubicBezTo>
                    <a:cubicBezTo>
                      <a:pt x="41851" y="31028"/>
                      <a:pt x="41886" y="31207"/>
                      <a:pt x="41898" y="31409"/>
                    </a:cubicBezTo>
                    <a:lnTo>
                      <a:pt x="45339" y="30064"/>
                    </a:lnTo>
                    <a:cubicBezTo>
                      <a:pt x="48018" y="29028"/>
                      <a:pt x="50649" y="27909"/>
                      <a:pt x="53352" y="26980"/>
                    </a:cubicBezTo>
                    <a:cubicBezTo>
                      <a:pt x="57305" y="25635"/>
                      <a:pt x="61258" y="24361"/>
                      <a:pt x="65139" y="22849"/>
                    </a:cubicBezTo>
                    <a:cubicBezTo>
                      <a:pt x="69092" y="21313"/>
                      <a:pt x="73045" y="19801"/>
                      <a:pt x="76986" y="18277"/>
                    </a:cubicBezTo>
                    <a:cubicBezTo>
                      <a:pt x="77319" y="18146"/>
                      <a:pt x="77689" y="18027"/>
                      <a:pt x="78046" y="17896"/>
                    </a:cubicBezTo>
                    <a:close/>
                    <a:moveTo>
                      <a:pt x="41446" y="29528"/>
                    </a:moveTo>
                    <a:cubicBezTo>
                      <a:pt x="41589" y="29230"/>
                      <a:pt x="41434" y="29159"/>
                      <a:pt x="41244" y="29099"/>
                    </a:cubicBezTo>
                    <a:cubicBezTo>
                      <a:pt x="40053" y="28671"/>
                      <a:pt x="38850" y="28218"/>
                      <a:pt x="37660" y="27754"/>
                    </a:cubicBezTo>
                    <a:cubicBezTo>
                      <a:pt x="37136" y="27563"/>
                      <a:pt x="36648" y="27302"/>
                      <a:pt x="36124" y="27123"/>
                    </a:cubicBezTo>
                    <a:cubicBezTo>
                      <a:pt x="34171" y="26432"/>
                      <a:pt x="32207" y="25789"/>
                      <a:pt x="30278" y="25099"/>
                    </a:cubicBezTo>
                    <a:cubicBezTo>
                      <a:pt x="26408" y="23682"/>
                      <a:pt x="22563" y="22218"/>
                      <a:pt x="18693" y="20777"/>
                    </a:cubicBezTo>
                    <a:cubicBezTo>
                      <a:pt x="14443" y="19182"/>
                      <a:pt x="10073" y="17872"/>
                      <a:pt x="5882" y="16110"/>
                    </a:cubicBezTo>
                    <a:cubicBezTo>
                      <a:pt x="5751" y="16050"/>
                      <a:pt x="5608" y="16003"/>
                      <a:pt x="5477" y="15955"/>
                    </a:cubicBezTo>
                    <a:cubicBezTo>
                      <a:pt x="5394" y="16205"/>
                      <a:pt x="5465" y="16324"/>
                      <a:pt x="5691" y="16407"/>
                    </a:cubicBezTo>
                    <a:cubicBezTo>
                      <a:pt x="7144" y="16919"/>
                      <a:pt x="8585" y="17455"/>
                      <a:pt x="10037" y="17979"/>
                    </a:cubicBezTo>
                    <a:cubicBezTo>
                      <a:pt x="14181" y="19479"/>
                      <a:pt x="18348" y="20967"/>
                      <a:pt x="22491" y="22491"/>
                    </a:cubicBezTo>
                    <a:cubicBezTo>
                      <a:pt x="25515" y="23611"/>
                      <a:pt x="28504" y="24766"/>
                      <a:pt x="31504" y="25885"/>
                    </a:cubicBezTo>
                    <a:cubicBezTo>
                      <a:pt x="33088" y="26468"/>
                      <a:pt x="34695" y="26968"/>
                      <a:pt x="36267" y="27552"/>
                    </a:cubicBezTo>
                    <a:cubicBezTo>
                      <a:pt x="37493" y="27992"/>
                      <a:pt x="38672" y="28552"/>
                      <a:pt x="39886" y="29028"/>
                    </a:cubicBezTo>
                    <a:cubicBezTo>
                      <a:pt x="40398" y="29218"/>
                      <a:pt x="40934" y="29361"/>
                      <a:pt x="41446" y="29528"/>
                    </a:cubicBezTo>
                    <a:close/>
                    <a:moveTo>
                      <a:pt x="53412" y="29885"/>
                    </a:moveTo>
                    <a:cubicBezTo>
                      <a:pt x="64663" y="29361"/>
                      <a:pt x="75879" y="28111"/>
                      <a:pt x="87094" y="26921"/>
                    </a:cubicBezTo>
                    <a:cubicBezTo>
                      <a:pt x="86952" y="26825"/>
                      <a:pt x="86797" y="26718"/>
                      <a:pt x="86654" y="26718"/>
                    </a:cubicBezTo>
                    <a:cubicBezTo>
                      <a:pt x="85821" y="26742"/>
                      <a:pt x="84987" y="26790"/>
                      <a:pt x="84154" y="26861"/>
                    </a:cubicBezTo>
                    <a:cubicBezTo>
                      <a:pt x="82487" y="27028"/>
                      <a:pt x="80832" y="27218"/>
                      <a:pt x="79165" y="27373"/>
                    </a:cubicBezTo>
                    <a:cubicBezTo>
                      <a:pt x="76796" y="27599"/>
                      <a:pt x="74414" y="27790"/>
                      <a:pt x="72045" y="28028"/>
                    </a:cubicBezTo>
                    <a:cubicBezTo>
                      <a:pt x="69187" y="28325"/>
                      <a:pt x="66354" y="28706"/>
                      <a:pt x="63508" y="28980"/>
                    </a:cubicBezTo>
                    <a:cubicBezTo>
                      <a:pt x="60282" y="29290"/>
                      <a:pt x="57043" y="29528"/>
                      <a:pt x="53817" y="29814"/>
                    </a:cubicBezTo>
                    <a:cubicBezTo>
                      <a:pt x="53686" y="29838"/>
                      <a:pt x="53555" y="29873"/>
                      <a:pt x="53412" y="29885"/>
                    </a:cubicBezTo>
                    <a:close/>
                    <a:moveTo>
                      <a:pt x="9930" y="54995"/>
                    </a:moveTo>
                    <a:cubicBezTo>
                      <a:pt x="9930" y="54698"/>
                      <a:pt x="9918" y="54400"/>
                      <a:pt x="9930" y="54114"/>
                    </a:cubicBezTo>
                    <a:cubicBezTo>
                      <a:pt x="10037" y="52019"/>
                      <a:pt x="10287" y="49935"/>
                      <a:pt x="10990" y="47923"/>
                    </a:cubicBezTo>
                    <a:cubicBezTo>
                      <a:pt x="11204" y="47268"/>
                      <a:pt x="11061" y="46840"/>
                      <a:pt x="10597" y="46399"/>
                    </a:cubicBezTo>
                    <a:cubicBezTo>
                      <a:pt x="10394" y="46209"/>
                      <a:pt x="10287" y="46221"/>
                      <a:pt x="10216" y="46482"/>
                    </a:cubicBezTo>
                    <a:cubicBezTo>
                      <a:pt x="10037" y="47030"/>
                      <a:pt x="9823" y="47578"/>
                      <a:pt x="9704" y="48149"/>
                    </a:cubicBezTo>
                    <a:cubicBezTo>
                      <a:pt x="9275" y="50042"/>
                      <a:pt x="9061" y="51947"/>
                      <a:pt x="9061" y="53876"/>
                    </a:cubicBezTo>
                    <a:cubicBezTo>
                      <a:pt x="9061" y="54757"/>
                      <a:pt x="9049" y="54757"/>
                      <a:pt x="9894" y="55007"/>
                    </a:cubicBezTo>
                    <a:cubicBezTo>
                      <a:pt x="9894" y="54995"/>
                      <a:pt x="9918" y="54995"/>
                      <a:pt x="9930" y="54995"/>
                    </a:cubicBezTo>
                    <a:close/>
                    <a:moveTo>
                      <a:pt x="42017" y="28826"/>
                    </a:moveTo>
                    <a:cubicBezTo>
                      <a:pt x="49983" y="26063"/>
                      <a:pt x="57912" y="23289"/>
                      <a:pt x="65782" y="20336"/>
                    </a:cubicBezTo>
                    <a:cubicBezTo>
                      <a:pt x="65651" y="20313"/>
                      <a:pt x="65532" y="20348"/>
                      <a:pt x="65413" y="20396"/>
                    </a:cubicBezTo>
                    <a:cubicBezTo>
                      <a:pt x="62853" y="21253"/>
                      <a:pt x="60282" y="22087"/>
                      <a:pt x="57734" y="22980"/>
                    </a:cubicBezTo>
                    <a:cubicBezTo>
                      <a:pt x="52638" y="24766"/>
                      <a:pt x="47554" y="26551"/>
                      <a:pt x="42387" y="28064"/>
                    </a:cubicBezTo>
                    <a:cubicBezTo>
                      <a:pt x="41922" y="28206"/>
                      <a:pt x="41946" y="28206"/>
                      <a:pt x="42017" y="28826"/>
                    </a:cubicBezTo>
                    <a:close/>
                    <a:moveTo>
                      <a:pt x="4167" y="32540"/>
                    </a:moveTo>
                    <a:cubicBezTo>
                      <a:pt x="3989" y="32933"/>
                      <a:pt x="4108" y="33207"/>
                      <a:pt x="4346" y="33469"/>
                    </a:cubicBezTo>
                    <a:cubicBezTo>
                      <a:pt x="4894" y="34112"/>
                      <a:pt x="5418" y="34779"/>
                      <a:pt x="5953" y="35434"/>
                    </a:cubicBezTo>
                    <a:cubicBezTo>
                      <a:pt x="7120" y="36898"/>
                      <a:pt x="8251" y="38351"/>
                      <a:pt x="9418" y="39803"/>
                    </a:cubicBezTo>
                    <a:cubicBezTo>
                      <a:pt x="11109" y="41851"/>
                      <a:pt x="12871" y="43815"/>
                      <a:pt x="14478" y="45911"/>
                    </a:cubicBezTo>
                    <a:cubicBezTo>
                      <a:pt x="15883" y="47745"/>
                      <a:pt x="17133" y="49709"/>
                      <a:pt x="18443" y="51602"/>
                    </a:cubicBezTo>
                    <a:cubicBezTo>
                      <a:pt x="18526" y="51733"/>
                      <a:pt x="18634" y="51864"/>
                      <a:pt x="18741" y="52007"/>
                    </a:cubicBezTo>
                    <a:lnTo>
                      <a:pt x="18872" y="51959"/>
                    </a:lnTo>
                    <a:cubicBezTo>
                      <a:pt x="18848" y="51793"/>
                      <a:pt x="18848" y="51602"/>
                      <a:pt x="18753" y="51471"/>
                    </a:cubicBezTo>
                    <a:cubicBezTo>
                      <a:pt x="18348" y="50852"/>
                      <a:pt x="17919" y="50257"/>
                      <a:pt x="17491" y="49685"/>
                    </a:cubicBezTo>
                    <a:cubicBezTo>
                      <a:pt x="16252" y="47971"/>
                      <a:pt x="15062" y="46209"/>
                      <a:pt x="13764" y="44542"/>
                    </a:cubicBezTo>
                    <a:cubicBezTo>
                      <a:pt x="11133" y="41184"/>
                      <a:pt x="8430" y="37874"/>
                      <a:pt x="5751" y="34541"/>
                    </a:cubicBezTo>
                    <a:cubicBezTo>
                      <a:pt x="5215" y="33910"/>
                      <a:pt x="4703" y="33219"/>
                      <a:pt x="4167" y="32540"/>
                    </a:cubicBezTo>
                    <a:close/>
                    <a:moveTo>
                      <a:pt x="68616" y="47483"/>
                    </a:moveTo>
                    <a:cubicBezTo>
                      <a:pt x="68271" y="47518"/>
                      <a:pt x="67961" y="47578"/>
                      <a:pt x="67628" y="47590"/>
                    </a:cubicBezTo>
                    <a:cubicBezTo>
                      <a:pt x="67152" y="47625"/>
                      <a:pt x="66747" y="47804"/>
                      <a:pt x="66330" y="48042"/>
                    </a:cubicBezTo>
                    <a:cubicBezTo>
                      <a:pt x="64115" y="49316"/>
                      <a:pt x="61877" y="50590"/>
                      <a:pt x="59639" y="51816"/>
                    </a:cubicBezTo>
                    <a:cubicBezTo>
                      <a:pt x="58174" y="52626"/>
                      <a:pt x="56674" y="53305"/>
                      <a:pt x="55245" y="54138"/>
                    </a:cubicBezTo>
                    <a:cubicBezTo>
                      <a:pt x="52459" y="55769"/>
                      <a:pt x="49721" y="57448"/>
                      <a:pt x="46970" y="59103"/>
                    </a:cubicBezTo>
                    <a:cubicBezTo>
                      <a:pt x="46911" y="59127"/>
                      <a:pt x="46863" y="59175"/>
                      <a:pt x="46816" y="59198"/>
                    </a:cubicBezTo>
                    <a:cubicBezTo>
                      <a:pt x="54067" y="55305"/>
                      <a:pt x="61234" y="51209"/>
                      <a:pt x="68616" y="47483"/>
                    </a:cubicBezTo>
                    <a:close/>
                    <a:moveTo>
                      <a:pt x="5882" y="33433"/>
                    </a:moveTo>
                    <a:cubicBezTo>
                      <a:pt x="5846" y="33457"/>
                      <a:pt x="5822" y="33493"/>
                      <a:pt x="5787" y="33505"/>
                    </a:cubicBezTo>
                    <a:cubicBezTo>
                      <a:pt x="6144" y="33921"/>
                      <a:pt x="6537" y="34338"/>
                      <a:pt x="6882" y="34767"/>
                    </a:cubicBezTo>
                    <a:cubicBezTo>
                      <a:pt x="9418" y="37922"/>
                      <a:pt x="11966" y="41077"/>
                      <a:pt x="14478" y="44256"/>
                    </a:cubicBezTo>
                    <a:cubicBezTo>
                      <a:pt x="15514" y="45554"/>
                      <a:pt x="16443" y="46911"/>
                      <a:pt x="17431" y="48233"/>
                    </a:cubicBezTo>
                    <a:cubicBezTo>
                      <a:pt x="17491" y="48316"/>
                      <a:pt x="17610" y="48459"/>
                      <a:pt x="17633" y="48447"/>
                    </a:cubicBezTo>
                    <a:cubicBezTo>
                      <a:pt x="17872" y="48292"/>
                      <a:pt x="17919" y="48530"/>
                      <a:pt x="17991" y="48638"/>
                    </a:cubicBezTo>
                    <a:lnTo>
                      <a:pt x="19193" y="50197"/>
                    </a:lnTo>
                    <a:cubicBezTo>
                      <a:pt x="19229" y="50185"/>
                      <a:pt x="19276" y="50162"/>
                      <a:pt x="19300" y="50138"/>
                    </a:cubicBezTo>
                    <a:cubicBezTo>
                      <a:pt x="19241" y="49995"/>
                      <a:pt x="19217" y="49840"/>
                      <a:pt x="19122" y="49709"/>
                    </a:cubicBezTo>
                    <a:cubicBezTo>
                      <a:pt x="18336" y="48614"/>
                      <a:pt x="17550" y="47495"/>
                      <a:pt x="16740" y="46399"/>
                    </a:cubicBezTo>
                    <a:cubicBezTo>
                      <a:pt x="15621" y="44887"/>
                      <a:pt x="14514" y="43351"/>
                      <a:pt x="13347" y="41851"/>
                    </a:cubicBezTo>
                    <a:cubicBezTo>
                      <a:pt x="11907" y="39958"/>
                      <a:pt x="10442" y="38112"/>
                      <a:pt x="8989" y="36243"/>
                    </a:cubicBezTo>
                    <a:cubicBezTo>
                      <a:pt x="8751" y="35922"/>
                      <a:pt x="8513" y="35600"/>
                      <a:pt x="8287" y="35267"/>
                    </a:cubicBezTo>
                    <a:cubicBezTo>
                      <a:pt x="8263" y="35291"/>
                      <a:pt x="8227" y="35314"/>
                      <a:pt x="8204" y="35326"/>
                    </a:cubicBezTo>
                    <a:cubicBezTo>
                      <a:pt x="8859" y="36315"/>
                      <a:pt x="9466" y="37350"/>
                      <a:pt x="10180" y="38291"/>
                    </a:cubicBezTo>
                    <a:cubicBezTo>
                      <a:pt x="11752" y="40351"/>
                      <a:pt x="13395" y="42351"/>
                      <a:pt x="15002" y="44375"/>
                    </a:cubicBezTo>
                    <a:cubicBezTo>
                      <a:pt x="15074" y="44482"/>
                      <a:pt x="15133" y="44589"/>
                      <a:pt x="15205" y="44708"/>
                    </a:cubicBezTo>
                    <a:cubicBezTo>
                      <a:pt x="15181" y="44744"/>
                      <a:pt x="15145" y="44756"/>
                      <a:pt x="15121" y="44780"/>
                    </a:cubicBezTo>
                    <a:cubicBezTo>
                      <a:pt x="15026" y="44697"/>
                      <a:pt x="14943" y="44589"/>
                      <a:pt x="14871" y="44506"/>
                    </a:cubicBezTo>
                    <a:lnTo>
                      <a:pt x="11252" y="39946"/>
                    </a:lnTo>
                    <a:cubicBezTo>
                      <a:pt x="9656" y="37958"/>
                      <a:pt x="8061" y="35969"/>
                      <a:pt x="6477" y="33993"/>
                    </a:cubicBezTo>
                    <a:cubicBezTo>
                      <a:pt x="6311" y="33767"/>
                      <a:pt x="6084" y="33612"/>
                      <a:pt x="5882" y="33433"/>
                    </a:cubicBezTo>
                    <a:close/>
                    <a:moveTo>
                      <a:pt x="65294" y="43649"/>
                    </a:moveTo>
                    <a:cubicBezTo>
                      <a:pt x="71652" y="42756"/>
                      <a:pt x="78022" y="41863"/>
                      <a:pt x="84368" y="40970"/>
                    </a:cubicBezTo>
                    <a:lnTo>
                      <a:pt x="84368" y="40517"/>
                    </a:lnTo>
                    <a:cubicBezTo>
                      <a:pt x="77974" y="41315"/>
                      <a:pt x="71604" y="42303"/>
                      <a:pt x="65294" y="43649"/>
                    </a:cubicBezTo>
                    <a:close/>
                    <a:moveTo>
                      <a:pt x="18741" y="50721"/>
                    </a:moveTo>
                    <a:cubicBezTo>
                      <a:pt x="18645" y="50495"/>
                      <a:pt x="18634" y="50316"/>
                      <a:pt x="18526" y="50185"/>
                    </a:cubicBezTo>
                    <a:cubicBezTo>
                      <a:pt x="17502" y="48745"/>
                      <a:pt x="16502" y="47268"/>
                      <a:pt x="15431" y="45851"/>
                    </a:cubicBezTo>
                    <a:cubicBezTo>
                      <a:pt x="14395" y="44482"/>
                      <a:pt x="13288" y="43173"/>
                      <a:pt x="12216" y="41827"/>
                    </a:cubicBezTo>
                    <a:cubicBezTo>
                      <a:pt x="10716" y="39898"/>
                      <a:pt x="9228" y="37981"/>
                      <a:pt x="7716" y="36065"/>
                    </a:cubicBezTo>
                    <a:cubicBezTo>
                      <a:pt x="6977" y="35136"/>
                      <a:pt x="6227" y="34243"/>
                      <a:pt x="5465" y="33350"/>
                    </a:cubicBezTo>
                    <a:cubicBezTo>
                      <a:pt x="5239" y="33100"/>
                      <a:pt x="4977" y="32874"/>
                      <a:pt x="4715" y="32659"/>
                    </a:cubicBezTo>
                    <a:lnTo>
                      <a:pt x="4632" y="32743"/>
                    </a:lnTo>
                    <a:cubicBezTo>
                      <a:pt x="5453" y="33790"/>
                      <a:pt x="6263" y="34826"/>
                      <a:pt x="7096" y="35850"/>
                    </a:cubicBezTo>
                    <a:cubicBezTo>
                      <a:pt x="8930" y="38160"/>
                      <a:pt x="10752" y="40494"/>
                      <a:pt x="12621" y="42768"/>
                    </a:cubicBezTo>
                    <a:cubicBezTo>
                      <a:pt x="14264" y="44768"/>
                      <a:pt x="15871" y="46780"/>
                      <a:pt x="17300" y="48935"/>
                    </a:cubicBezTo>
                    <a:cubicBezTo>
                      <a:pt x="17812" y="49721"/>
                      <a:pt x="18384" y="50495"/>
                      <a:pt x="18931" y="51305"/>
                    </a:cubicBezTo>
                    <a:cubicBezTo>
                      <a:pt x="19098" y="50888"/>
                      <a:pt x="19062" y="50828"/>
                      <a:pt x="18741" y="50721"/>
                    </a:cubicBezTo>
                    <a:close/>
                    <a:moveTo>
                      <a:pt x="8918" y="46733"/>
                    </a:moveTo>
                    <a:cubicBezTo>
                      <a:pt x="8906" y="46733"/>
                      <a:pt x="8870" y="46721"/>
                      <a:pt x="8859" y="46721"/>
                    </a:cubicBezTo>
                    <a:cubicBezTo>
                      <a:pt x="8692" y="47268"/>
                      <a:pt x="8561" y="47828"/>
                      <a:pt x="8370" y="48387"/>
                    </a:cubicBezTo>
                    <a:cubicBezTo>
                      <a:pt x="8108" y="49114"/>
                      <a:pt x="8168" y="49935"/>
                      <a:pt x="7668" y="50590"/>
                    </a:cubicBezTo>
                    <a:cubicBezTo>
                      <a:pt x="7620" y="51745"/>
                      <a:pt x="7561" y="52912"/>
                      <a:pt x="7537" y="54055"/>
                    </a:cubicBezTo>
                    <a:cubicBezTo>
                      <a:pt x="7537" y="54114"/>
                      <a:pt x="7620" y="54186"/>
                      <a:pt x="7668" y="54257"/>
                    </a:cubicBezTo>
                    <a:cubicBezTo>
                      <a:pt x="7692" y="54245"/>
                      <a:pt x="7716" y="54233"/>
                      <a:pt x="7739" y="54233"/>
                    </a:cubicBezTo>
                    <a:lnTo>
                      <a:pt x="7739" y="52614"/>
                    </a:lnTo>
                    <a:cubicBezTo>
                      <a:pt x="7799" y="53114"/>
                      <a:pt x="7811" y="53626"/>
                      <a:pt x="7858" y="54126"/>
                    </a:cubicBezTo>
                    <a:cubicBezTo>
                      <a:pt x="7870" y="54233"/>
                      <a:pt x="7977" y="54317"/>
                      <a:pt x="8049" y="54412"/>
                    </a:cubicBezTo>
                    <a:cubicBezTo>
                      <a:pt x="8085" y="54400"/>
                      <a:pt x="8097" y="54364"/>
                      <a:pt x="8132" y="54353"/>
                    </a:cubicBezTo>
                    <a:cubicBezTo>
                      <a:pt x="8085" y="53876"/>
                      <a:pt x="8037" y="53400"/>
                      <a:pt x="7989" y="52912"/>
                    </a:cubicBezTo>
                    <a:cubicBezTo>
                      <a:pt x="8085" y="53186"/>
                      <a:pt x="8108" y="53471"/>
                      <a:pt x="8144" y="53757"/>
                    </a:cubicBezTo>
                    <a:cubicBezTo>
                      <a:pt x="8227" y="54424"/>
                      <a:pt x="8227" y="54424"/>
                      <a:pt x="8454" y="54436"/>
                    </a:cubicBezTo>
                    <a:cubicBezTo>
                      <a:pt x="8430" y="53948"/>
                      <a:pt x="8394" y="53460"/>
                      <a:pt x="8382" y="52971"/>
                    </a:cubicBezTo>
                    <a:cubicBezTo>
                      <a:pt x="8561" y="53483"/>
                      <a:pt x="8406" y="54067"/>
                      <a:pt x="8680" y="54591"/>
                    </a:cubicBezTo>
                    <a:cubicBezTo>
                      <a:pt x="8728" y="51745"/>
                      <a:pt x="8966" y="48971"/>
                      <a:pt x="9918" y="46256"/>
                    </a:cubicBezTo>
                    <a:cubicBezTo>
                      <a:pt x="9275" y="47530"/>
                      <a:pt x="9109" y="48947"/>
                      <a:pt x="8811" y="50316"/>
                    </a:cubicBezTo>
                    <a:cubicBezTo>
                      <a:pt x="8787" y="50185"/>
                      <a:pt x="8787" y="50054"/>
                      <a:pt x="8799" y="49935"/>
                    </a:cubicBezTo>
                    <a:cubicBezTo>
                      <a:pt x="9085" y="48745"/>
                      <a:pt x="9359" y="47566"/>
                      <a:pt x="9632" y="46387"/>
                    </a:cubicBezTo>
                    <a:cubicBezTo>
                      <a:pt x="9644" y="46316"/>
                      <a:pt x="9621" y="46221"/>
                      <a:pt x="9597" y="46137"/>
                    </a:cubicBezTo>
                    <a:cubicBezTo>
                      <a:pt x="9573" y="46137"/>
                      <a:pt x="9525" y="46149"/>
                      <a:pt x="9501" y="46149"/>
                    </a:cubicBezTo>
                    <a:cubicBezTo>
                      <a:pt x="8966" y="47471"/>
                      <a:pt x="8811" y="48888"/>
                      <a:pt x="8585" y="50269"/>
                    </a:cubicBezTo>
                    <a:cubicBezTo>
                      <a:pt x="8549" y="50257"/>
                      <a:pt x="8501" y="50257"/>
                      <a:pt x="8442" y="50245"/>
                    </a:cubicBezTo>
                    <a:cubicBezTo>
                      <a:pt x="8632" y="49138"/>
                      <a:pt x="8823" y="48030"/>
                      <a:pt x="9037" y="46923"/>
                    </a:cubicBezTo>
                    <a:cubicBezTo>
                      <a:pt x="9025" y="46923"/>
                      <a:pt x="9001" y="46923"/>
                      <a:pt x="9001" y="46911"/>
                    </a:cubicBezTo>
                    <a:cubicBezTo>
                      <a:pt x="8728" y="47995"/>
                      <a:pt x="8442" y="49102"/>
                      <a:pt x="8156" y="50185"/>
                    </a:cubicBezTo>
                    <a:cubicBezTo>
                      <a:pt x="8132" y="50173"/>
                      <a:pt x="8085" y="50173"/>
                      <a:pt x="8049" y="50150"/>
                    </a:cubicBezTo>
                    <a:cubicBezTo>
                      <a:pt x="8347" y="49007"/>
                      <a:pt x="8632" y="47876"/>
                      <a:pt x="8918" y="46733"/>
                    </a:cubicBezTo>
                    <a:close/>
                    <a:moveTo>
                      <a:pt x="62722" y="48328"/>
                    </a:moveTo>
                    <a:cubicBezTo>
                      <a:pt x="62091" y="48352"/>
                      <a:pt x="61710" y="48459"/>
                      <a:pt x="61186" y="48757"/>
                    </a:cubicBezTo>
                    <a:cubicBezTo>
                      <a:pt x="55471" y="52102"/>
                      <a:pt x="49756" y="55472"/>
                      <a:pt x="44053" y="58817"/>
                    </a:cubicBezTo>
                    <a:cubicBezTo>
                      <a:pt x="43970" y="58865"/>
                      <a:pt x="43911" y="58948"/>
                      <a:pt x="43851" y="59008"/>
                    </a:cubicBezTo>
                    <a:lnTo>
                      <a:pt x="43887" y="59055"/>
                    </a:lnTo>
                    <a:cubicBezTo>
                      <a:pt x="50173" y="55484"/>
                      <a:pt x="56448" y="51900"/>
                      <a:pt x="62722" y="48328"/>
                    </a:cubicBezTo>
                    <a:close/>
                    <a:moveTo>
                      <a:pt x="19681" y="50185"/>
                    </a:moveTo>
                    <a:cubicBezTo>
                      <a:pt x="19693" y="50233"/>
                      <a:pt x="19693" y="50257"/>
                      <a:pt x="19705" y="50304"/>
                    </a:cubicBezTo>
                    <a:cubicBezTo>
                      <a:pt x="19836" y="50269"/>
                      <a:pt x="19979" y="50257"/>
                      <a:pt x="20110" y="50233"/>
                    </a:cubicBezTo>
                    <a:cubicBezTo>
                      <a:pt x="21170" y="50007"/>
                      <a:pt x="22205" y="49757"/>
                      <a:pt x="23277" y="49578"/>
                    </a:cubicBezTo>
                    <a:cubicBezTo>
                      <a:pt x="25099" y="49280"/>
                      <a:pt x="26908" y="49090"/>
                      <a:pt x="28730" y="48768"/>
                    </a:cubicBezTo>
                    <a:cubicBezTo>
                      <a:pt x="32683" y="48090"/>
                      <a:pt x="36624" y="47340"/>
                      <a:pt x="40577" y="46625"/>
                    </a:cubicBezTo>
                    <a:cubicBezTo>
                      <a:pt x="41363" y="46482"/>
                      <a:pt x="42148" y="46304"/>
                      <a:pt x="42934" y="46137"/>
                    </a:cubicBezTo>
                    <a:cubicBezTo>
                      <a:pt x="42815" y="46090"/>
                      <a:pt x="42696" y="46113"/>
                      <a:pt x="42601" y="46125"/>
                    </a:cubicBezTo>
                    <a:cubicBezTo>
                      <a:pt x="40589" y="46471"/>
                      <a:pt x="38577" y="46828"/>
                      <a:pt x="36552" y="47137"/>
                    </a:cubicBezTo>
                    <a:cubicBezTo>
                      <a:pt x="33921" y="47542"/>
                      <a:pt x="31254" y="47804"/>
                      <a:pt x="28647" y="48387"/>
                    </a:cubicBezTo>
                    <a:cubicBezTo>
                      <a:pt x="25789" y="49007"/>
                      <a:pt x="22920" y="49519"/>
                      <a:pt x="20050" y="50078"/>
                    </a:cubicBezTo>
                    <a:cubicBezTo>
                      <a:pt x="19919" y="50078"/>
                      <a:pt x="19788" y="50138"/>
                      <a:pt x="19681" y="50185"/>
                    </a:cubicBezTo>
                    <a:close/>
                    <a:moveTo>
                      <a:pt x="58793" y="49054"/>
                    </a:moveTo>
                    <a:cubicBezTo>
                      <a:pt x="58770" y="49042"/>
                      <a:pt x="58770" y="49019"/>
                      <a:pt x="58758" y="49007"/>
                    </a:cubicBezTo>
                    <a:cubicBezTo>
                      <a:pt x="58627" y="49042"/>
                      <a:pt x="58472" y="49054"/>
                      <a:pt x="58353" y="49114"/>
                    </a:cubicBezTo>
                    <a:cubicBezTo>
                      <a:pt x="57472" y="49578"/>
                      <a:pt x="56603" y="50019"/>
                      <a:pt x="55745" y="50519"/>
                    </a:cubicBezTo>
                    <a:cubicBezTo>
                      <a:pt x="52078" y="52614"/>
                      <a:pt x="48411" y="54710"/>
                      <a:pt x="44756" y="56805"/>
                    </a:cubicBezTo>
                    <a:cubicBezTo>
                      <a:pt x="44434" y="56984"/>
                      <a:pt x="44280" y="57258"/>
                      <a:pt x="44268" y="57686"/>
                    </a:cubicBezTo>
                    <a:cubicBezTo>
                      <a:pt x="45994" y="56710"/>
                      <a:pt x="47732" y="55781"/>
                      <a:pt x="49423" y="54769"/>
                    </a:cubicBezTo>
                    <a:cubicBezTo>
                      <a:pt x="51864" y="53293"/>
                      <a:pt x="54281" y="51757"/>
                      <a:pt x="56710" y="50257"/>
                    </a:cubicBezTo>
                    <a:cubicBezTo>
                      <a:pt x="57388" y="49840"/>
                      <a:pt x="58103" y="49459"/>
                      <a:pt x="58793" y="49054"/>
                    </a:cubicBezTo>
                    <a:close/>
                    <a:moveTo>
                      <a:pt x="18336" y="52150"/>
                    </a:moveTo>
                    <a:cubicBezTo>
                      <a:pt x="18372" y="52138"/>
                      <a:pt x="18407" y="52114"/>
                      <a:pt x="18443" y="52102"/>
                    </a:cubicBezTo>
                    <a:cubicBezTo>
                      <a:pt x="18407" y="52031"/>
                      <a:pt x="18395" y="51959"/>
                      <a:pt x="18372" y="51900"/>
                    </a:cubicBezTo>
                    <a:cubicBezTo>
                      <a:pt x="18205" y="51626"/>
                      <a:pt x="18026" y="51376"/>
                      <a:pt x="17848" y="51126"/>
                    </a:cubicBezTo>
                    <a:cubicBezTo>
                      <a:pt x="15990" y="48411"/>
                      <a:pt x="14157" y="45697"/>
                      <a:pt x="12014" y="43196"/>
                    </a:cubicBezTo>
                    <a:cubicBezTo>
                      <a:pt x="10513" y="41434"/>
                      <a:pt x="9037" y="39636"/>
                      <a:pt x="7561" y="37839"/>
                    </a:cubicBezTo>
                    <a:cubicBezTo>
                      <a:pt x="6442" y="36469"/>
                      <a:pt x="5346" y="35064"/>
                      <a:pt x="4239" y="33671"/>
                    </a:cubicBezTo>
                    <a:cubicBezTo>
                      <a:pt x="4179" y="33588"/>
                      <a:pt x="4156" y="33517"/>
                      <a:pt x="4108" y="33445"/>
                    </a:cubicBezTo>
                    <a:cubicBezTo>
                      <a:pt x="4060" y="33469"/>
                      <a:pt x="4001" y="33505"/>
                      <a:pt x="3965" y="33529"/>
                    </a:cubicBezTo>
                    <a:cubicBezTo>
                      <a:pt x="4025" y="33731"/>
                      <a:pt x="4025" y="33969"/>
                      <a:pt x="4144" y="34112"/>
                    </a:cubicBezTo>
                    <a:cubicBezTo>
                      <a:pt x="5310" y="35541"/>
                      <a:pt x="6489" y="37005"/>
                      <a:pt x="7716" y="38386"/>
                    </a:cubicBezTo>
                    <a:cubicBezTo>
                      <a:pt x="11014" y="42089"/>
                      <a:pt x="13978" y="46066"/>
                      <a:pt x="16895" y="50078"/>
                    </a:cubicBezTo>
                    <a:cubicBezTo>
                      <a:pt x="17383" y="50757"/>
                      <a:pt x="17860" y="51447"/>
                      <a:pt x="18336" y="52150"/>
                    </a:cubicBezTo>
                    <a:close/>
                    <a:moveTo>
                      <a:pt x="20348" y="47745"/>
                    </a:moveTo>
                    <a:cubicBezTo>
                      <a:pt x="29349" y="45851"/>
                      <a:pt x="38446" y="44458"/>
                      <a:pt x="47518" y="43042"/>
                    </a:cubicBezTo>
                    <a:cubicBezTo>
                      <a:pt x="47387" y="43030"/>
                      <a:pt x="47268" y="43030"/>
                      <a:pt x="47149" y="43042"/>
                    </a:cubicBezTo>
                    <a:cubicBezTo>
                      <a:pt x="45661" y="43232"/>
                      <a:pt x="44184" y="43446"/>
                      <a:pt x="42696" y="43649"/>
                    </a:cubicBezTo>
                    <a:cubicBezTo>
                      <a:pt x="40553" y="43946"/>
                      <a:pt x="38398" y="44220"/>
                      <a:pt x="36255" y="44542"/>
                    </a:cubicBezTo>
                    <a:cubicBezTo>
                      <a:pt x="35040" y="44744"/>
                      <a:pt x="33814" y="45042"/>
                      <a:pt x="32611" y="45280"/>
                    </a:cubicBezTo>
                    <a:cubicBezTo>
                      <a:pt x="28682" y="46006"/>
                      <a:pt x="24718" y="46613"/>
                      <a:pt x="20765" y="47256"/>
                    </a:cubicBezTo>
                    <a:cubicBezTo>
                      <a:pt x="20431" y="47304"/>
                      <a:pt x="20312" y="47399"/>
                      <a:pt x="20348" y="47745"/>
                    </a:cubicBezTo>
                    <a:close/>
                    <a:moveTo>
                      <a:pt x="67461" y="39601"/>
                    </a:moveTo>
                    <a:cubicBezTo>
                      <a:pt x="73093" y="38982"/>
                      <a:pt x="78689" y="38089"/>
                      <a:pt x="84285" y="37124"/>
                    </a:cubicBezTo>
                    <a:cubicBezTo>
                      <a:pt x="84273" y="37005"/>
                      <a:pt x="84249" y="36898"/>
                      <a:pt x="84237" y="36719"/>
                    </a:cubicBezTo>
                    <a:cubicBezTo>
                      <a:pt x="78629" y="37696"/>
                      <a:pt x="73045" y="38648"/>
                      <a:pt x="67461" y="39601"/>
                    </a:cubicBezTo>
                    <a:close/>
                    <a:moveTo>
                      <a:pt x="18562" y="53269"/>
                    </a:moveTo>
                    <a:cubicBezTo>
                      <a:pt x="18598" y="53245"/>
                      <a:pt x="18634" y="53233"/>
                      <a:pt x="18681" y="53221"/>
                    </a:cubicBezTo>
                    <a:cubicBezTo>
                      <a:pt x="18622" y="53079"/>
                      <a:pt x="18586" y="52912"/>
                      <a:pt x="18514" y="52793"/>
                    </a:cubicBezTo>
                    <a:cubicBezTo>
                      <a:pt x="18050" y="52126"/>
                      <a:pt x="17574" y="51471"/>
                      <a:pt x="17086" y="50816"/>
                    </a:cubicBezTo>
                    <a:cubicBezTo>
                      <a:pt x="14824" y="47804"/>
                      <a:pt x="12621" y="44756"/>
                      <a:pt x="10287" y="41803"/>
                    </a:cubicBezTo>
                    <a:cubicBezTo>
                      <a:pt x="8299" y="39303"/>
                      <a:pt x="6192" y="36922"/>
                      <a:pt x="4156" y="34505"/>
                    </a:cubicBezTo>
                    <a:lnTo>
                      <a:pt x="4013" y="34362"/>
                    </a:lnTo>
                    <a:cubicBezTo>
                      <a:pt x="4048" y="34541"/>
                      <a:pt x="4120" y="34695"/>
                      <a:pt x="4227" y="34826"/>
                    </a:cubicBezTo>
                    <a:cubicBezTo>
                      <a:pt x="6334" y="37434"/>
                      <a:pt x="8454" y="40041"/>
                      <a:pt x="10549" y="42661"/>
                    </a:cubicBezTo>
                    <a:cubicBezTo>
                      <a:pt x="12311" y="44839"/>
                      <a:pt x="14062" y="47042"/>
                      <a:pt x="15776" y="49280"/>
                    </a:cubicBezTo>
                    <a:cubicBezTo>
                      <a:pt x="16740" y="50554"/>
                      <a:pt x="17633" y="51924"/>
                      <a:pt x="18562" y="53269"/>
                    </a:cubicBezTo>
                    <a:close/>
                    <a:moveTo>
                      <a:pt x="57400" y="49292"/>
                    </a:moveTo>
                    <a:cubicBezTo>
                      <a:pt x="57400" y="49280"/>
                      <a:pt x="57388" y="49245"/>
                      <a:pt x="57388" y="49233"/>
                    </a:cubicBezTo>
                    <a:cubicBezTo>
                      <a:pt x="57019" y="49340"/>
                      <a:pt x="56614" y="49388"/>
                      <a:pt x="56269" y="49542"/>
                    </a:cubicBezTo>
                    <a:cubicBezTo>
                      <a:pt x="55198" y="50102"/>
                      <a:pt x="54150" y="50673"/>
                      <a:pt x="53102" y="51293"/>
                    </a:cubicBezTo>
                    <a:cubicBezTo>
                      <a:pt x="50554" y="52781"/>
                      <a:pt x="48102" y="54412"/>
                      <a:pt x="45435" y="55698"/>
                    </a:cubicBezTo>
                    <a:cubicBezTo>
                      <a:pt x="45184" y="55817"/>
                      <a:pt x="45018" y="56115"/>
                      <a:pt x="44815" y="56317"/>
                    </a:cubicBezTo>
                    <a:cubicBezTo>
                      <a:pt x="44839" y="56365"/>
                      <a:pt x="44887" y="56412"/>
                      <a:pt x="44923" y="56436"/>
                    </a:cubicBezTo>
                    <a:cubicBezTo>
                      <a:pt x="49090" y="54055"/>
                      <a:pt x="53233" y="51674"/>
                      <a:pt x="57400" y="49292"/>
                    </a:cubicBezTo>
                    <a:close/>
                    <a:moveTo>
                      <a:pt x="75676" y="28992"/>
                    </a:moveTo>
                    <a:lnTo>
                      <a:pt x="75414" y="28992"/>
                    </a:lnTo>
                    <a:cubicBezTo>
                      <a:pt x="74129" y="29064"/>
                      <a:pt x="72843" y="29123"/>
                      <a:pt x="71557" y="29218"/>
                    </a:cubicBezTo>
                    <a:cubicBezTo>
                      <a:pt x="69295" y="29385"/>
                      <a:pt x="67044" y="29564"/>
                      <a:pt x="64782" y="29742"/>
                    </a:cubicBezTo>
                    <a:cubicBezTo>
                      <a:pt x="62841" y="29885"/>
                      <a:pt x="60901" y="30052"/>
                      <a:pt x="58948" y="30183"/>
                    </a:cubicBezTo>
                    <a:cubicBezTo>
                      <a:pt x="58650" y="30195"/>
                      <a:pt x="58341" y="30040"/>
                      <a:pt x="58043" y="30064"/>
                    </a:cubicBezTo>
                    <a:cubicBezTo>
                      <a:pt x="56150" y="30171"/>
                      <a:pt x="54269" y="30290"/>
                      <a:pt x="52376" y="30421"/>
                    </a:cubicBezTo>
                    <a:cubicBezTo>
                      <a:pt x="52090" y="30433"/>
                      <a:pt x="51816" y="30564"/>
                      <a:pt x="51554" y="30659"/>
                    </a:cubicBezTo>
                    <a:cubicBezTo>
                      <a:pt x="52995" y="30540"/>
                      <a:pt x="54412" y="30350"/>
                      <a:pt x="55841" y="30350"/>
                    </a:cubicBezTo>
                    <a:cubicBezTo>
                      <a:pt x="55841" y="30373"/>
                      <a:pt x="55841" y="30421"/>
                      <a:pt x="55852" y="30445"/>
                    </a:cubicBezTo>
                    <a:cubicBezTo>
                      <a:pt x="54459" y="30588"/>
                      <a:pt x="53066" y="30731"/>
                      <a:pt x="51685" y="30862"/>
                    </a:cubicBezTo>
                    <a:cubicBezTo>
                      <a:pt x="51685" y="30909"/>
                      <a:pt x="51685" y="30945"/>
                      <a:pt x="51709" y="30992"/>
                    </a:cubicBezTo>
                    <a:cubicBezTo>
                      <a:pt x="59651" y="30314"/>
                      <a:pt x="67616" y="29659"/>
                      <a:pt x="75676" y="28992"/>
                    </a:cubicBezTo>
                    <a:close/>
                    <a:moveTo>
                      <a:pt x="3144" y="26801"/>
                    </a:moveTo>
                    <a:cubicBezTo>
                      <a:pt x="3120" y="26825"/>
                      <a:pt x="3096" y="26825"/>
                      <a:pt x="3084" y="26837"/>
                    </a:cubicBezTo>
                    <a:cubicBezTo>
                      <a:pt x="3215" y="27016"/>
                      <a:pt x="3322" y="27242"/>
                      <a:pt x="3501" y="27337"/>
                    </a:cubicBezTo>
                    <a:cubicBezTo>
                      <a:pt x="4929" y="28206"/>
                      <a:pt x="6370" y="29052"/>
                      <a:pt x="7835" y="29873"/>
                    </a:cubicBezTo>
                    <a:cubicBezTo>
                      <a:pt x="10752" y="31504"/>
                      <a:pt x="13692" y="33124"/>
                      <a:pt x="16621" y="34767"/>
                    </a:cubicBezTo>
                    <a:cubicBezTo>
                      <a:pt x="16740" y="34826"/>
                      <a:pt x="16860" y="34886"/>
                      <a:pt x="16979" y="34933"/>
                    </a:cubicBezTo>
                    <a:lnTo>
                      <a:pt x="17026" y="34838"/>
                    </a:lnTo>
                    <a:close/>
                    <a:moveTo>
                      <a:pt x="73021" y="28730"/>
                    </a:moveTo>
                    <a:cubicBezTo>
                      <a:pt x="78046" y="28647"/>
                      <a:pt x="83034" y="27909"/>
                      <a:pt x="88047" y="27552"/>
                    </a:cubicBezTo>
                    <a:cubicBezTo>
                      <a:pt x="87821" y="27397"/>
                      <a:pt x="87571" y="27218"/>
                      <a:pt x="87345" y="27242"/>
                    </a:cubicBezTo>
                    <a:cubicBezTo>
                      <a:pt x="86380" y="27290"/>
                      <a:pt x="85428" y="27397"/>
                      <a:pt x="84475" y="27504"/>
                    </a:cubicBezTo>
                    <a:cubicBezTo>
                      <a:pt x="82784" y="27694"/>
                      <a:pt x="81082" y="27909"/>
                      <a:pt x="79391" y="28087"/>
                    </a:cubicBezTo>
                    <a:cubicBezTo>
                      <a:pt x="77260" y="28325"/>
                      <a:pt x="75129" y="28516"/>
                      <a:pt x="73021" y="28730"/>
                    </a:cubicBezTo>
                    <a:close/>
                    <a:moveTo>
                      <a:pt x="18050" y="20313"/>
                    </a:moveTo>
                    <a:cubicBezTo>
                      <a:pt x="18074" y="20289"/>
                      <a:pt x="18098" y="20241"/>
                      <a:pt x="18110" y="20217"/>
                    </a:cubicBezTo>
                    <a:cubicBezTo>
                      <a:pt x="13931" y="18550"/>
                      <a:pt x="9751" y="16896"/>
                      <a:pt x="5537" y="15217"/>
                    </a:cubicBezTo>
                    <a:cubicBezTo>
                      <a:pt x="5513" y="15383"/>
                      <a:pt x="5489" y="15526"/>
                      <a:pt x="5465" y="15729"/>
                    </a:cubicBezTo>
                    <a:cubicBezTo>
                      <a:pt x="9656" y="17265"/>
                      <a:pt x="13859" y="18789"/>
                      <a:pt x="18050" y="20313"/>
                    </a:cubicBezTo>
                    <a:close/>
                    <a:moveTo>
                      <a:pt x="3965" y="34898"/>
                    </a:moveTo>
                    <a:cubicBezTo>
                      <a:pt x="3917" y="35231"/>
                      <a:pt x="3965" y="35481"/>
                      <a:pt x="4203" y="35672"/>
                    </a:cubicBezTo>
                    <a:cubicBezTo>
                      <a:pt x="4358" y="35826"/>
                      <a:pt x="4513" y="35993"/>
                      <a:pt x="4644" y="36172"/>
                    </a:cubicBezTo>
                    <a:cubicBezTo>
                      <a:pt x="7192" y="39220"/>
                      <a:pt x="9775" y="42232"/>
                      <a:pt x="12252" y="45339"/>
                    </a:cubicBezTo>
                    <a:cubicBezTo>
                      <a:pt x="13907" y="47399"/>
                      <a:pt x="15371" y="49602"/>
                      <a:pt x="16955" y="51733"/>
                    </a:cubicBezTo>
                    <a:cubicBezTo>
                      <a:pt x="17395" y="52328"/>
                      <a:pt x="17872" y="52912"/>
                      <a:pt x="18324" y="53483"/>
                    </a:cubicBezTo>
                    <a:cubicBezTo>
                      <a:pt x="18348" y="53471"/>
                      <a:pt x="18384" y="53448"/>
                      <a:pt x="18395" y="53436"/>
                    </a:cubicBezTo>
                    <a:lnTo>
                      <a:pt x="18264" y="53210"/>
                    </a:lnTo>
                    <a:cubicBezTo>
                      <a:pt x="17371" y="51959"/>
                      <a:pt x="16526" y="50673"/>
                      <a:pt x="15586" y="49471"/>
                    </a:cubicBezTo>
                    <a:cubicBezTo>
                      <a:pt x="13800" y="47149"/>
                      <a:pt x="11966" y="44851"/>
                      <a:pt x="10156" y="42577"/>
                    </a:cubicBezTo>
                    <a:cubicBezTo>
                      <a:pt x="8132" y="40017"/>
                      <a:pt x="6061" y="37481"/>
                      <a:pt x="3965" y="34898"/>
                    </a:cubicBezTo>
                    <a:close/>
                    <a:moveTo>
                      <a:pt x="41446" y="30064"/>
                    </a:moveTo>
                    <a:cubicBezTo>
                      <a:pt x="41553" y="29826"/>
                      <a:pt x="41482" y="29742"/>
                      <a:pt x="41255" y="29671"/>
                    </a:cubicBezTo>
                    <a:cubicBezTo>
                      <a:pt x="40708" y="29528"/>
                      <a:pt x="40160" y="29361"/>
                      <a:pt x="39636" y="29171"/>
                    </a:cubicBezTo>
                    <a:cubicBezTo>
                      <a:pt x="36957" y="28111"/>
                      <a:pt x="34290" y="27063"/>
                      <a:pt x="31552" y="26147"/>
                    </a:cubicBezTo>
                    <a:cubicBezTo>
                      <a:pt x="28444" y="25111"/>
                      <a:pt x="25408" y="23861"/>
                      <a:pt x="22336" y="22694"/>
                    </a:cubicBezTo>
                    <a:cubicBezTo>
                      <a:pt x="22063" y="22599"/>
                      <a:pt x="21765" y="22491"/>
                      <a:pt x="21479" y="22384"/>
                    </a:cubicBezTo>
                    <a:cubicBezTo>
                      <a:pt x="21467" y="22408"/>
                      <a:pt x="21443" y="22456"/>
                      <a:pt x="21432" y="22491"/>
                    </a:cubicBezTo>
                    <a:cubicBezTo>
                      <a:pt x="28099" y="25004"/>
                      <a:pt x="34767" y="27540"/>
                      <a:pt x="41446" y="30064"/>
                    </a:cubicBezTo>
                    <a:close/>
                    <a:moveTo>
                      <a:pt x="86273" y="26420"/>
                    </a:moveTo>
                    <a:cubicBezTo>
                      <a:pt x="86297" y="26385"/>
                      <a:pt x="86309" y="26373"/>
                      <a:pt x="86321" y="26349"/>
                    </a:cubicBezTo>
                    <a:cubicBezTo>
                      <a:pt x="86094" y="26290"/>
                      <a:pt x="85880" y="26147"/>
                      <a:pt x="85666" y="26170"/>
                    </a:cubicBezTo>
                    <a:cubicBezTo>
                      <a:pt x="84035" y="26266"/>
                      <a:pt x="82380" y="26361"/>
                      <a:pt x="80737" y="26528"/>
                    </a:cubicBezTo>
                    <a:cubicBezTo>
                      <a:pt x="79141" y="26682"/>
                      <a:pt x="77569" y="26968"/>
                      <a:pt x="75998" y="27194"/>
                    </a:cubicBezTo>
                    <a:cubicBezTo>
                      <a:pt x="75164" y="27313"/>
                      <a:pt x="74307" y="27433"/>
                      <a:pt x="73474" y="27552"/>
                    </a:cubicBezTo>
                    <a:cubicBezTo>
                      <a:pt x="73509" y="27587"/>
                      <a:pt x="73557" y="27611"/>
                      <a:pt x="73581" y="27611"/>
                    </a:cubicBezTo>
                    <a:cubicBezTo>
                      <a:pt x="77808" y="27206"/>
                      <a:pt x="82034" y="26825"/>
                      <a:pt x="86273" y="26420"/>
                    </a:cubicBezTo>
                    <a:close/>
                    <a:moveTo>
                      <a:pt x="38100" y="32564"/>
                    </a:moveTo>
                    <a:cubicBezTo>
                      <a:pt x="37815" y="32505"/>
                      <a:pt x="37624" y="32421"/>
                      <a:pt x="37434" y="32433"/>
                    </a:cubicBezTo>
                    <a:cubicBezTo>
                      <a:pt x="35981" y="32612"/>
                      <a:pt x="34564" y="32802"/>
                      <a:pt x="33112" y="33017"/>
                    </a:cubicBezTo>
                    <a:cubicBezTo>
                      <a:pt x="30016" y="33457"/>
                      <a:pt x="26932" y="33921"/>
                      <a:pt x="23860" y="34362"/>
                    </a:cubicBezTo>
                    <a:cubicBezTo>
                      <a:pt x="22694" y="34529"/>
                      <a:pt x="21515" y="34660"/>
                      <a:pt x="20265" y="34814"/>
                    </a:cubicBezTo>
                    <a:cubicBezTo>
                      <a:pt x="21146" y="34922"/>
                      <a:pt x="37386" y="32838"/>
                      <a:pt x="38100" y="32564"/>
                    </a:cubicBezTo>
                    <a:close/>
                    <a:moveTo>
                      <a:pt x="50221" y="54674"/>
                    </a:moveTo>
                    <a:cubicBezTo>
                      <a:pt x="50233" y="54698"/>
                      <a:pt x="50245" y="54722"/>
                      <a:pt x="50245" y="54734"/>
                    </a:cubicBezTo>
                    <a:cubicBezTo>
                      <a:pt x="53733" y="52733"/>
                      <a:pt x="57222" y="50721"/>
                      <a:pt x="60710" y="48709"/>
                    </a:cubicBezTo>
                    <a:cubicBezTo>
                      <a:pt x="60698" y="48673"/>
                      <a:pt x="60675" y="48638"/>
                      <a:pt x="60663" y="48590"/>
                    </a:cubicBezTo>
                    <a:cubicBezTo>
                      <a:pt x="60174" y="48757"/>
                      <a:pt x="59627" y="48852"/>
                      <a:pt x="59186" y="49114"/>
                    </a:cubicBezTo>
                    <a:cubicBezTo>
                      <a:pt x="56436" y="50781"/>
                      <a:pt x="53697" y="52495"/>
                      <a:pt x="50959" y="54186"/>
                    </a:cubicBezTo>
                    <a:cubicBezTo>
                      <a:pt x="50709" y="54353"/>
                      <a:pt x="50471" y="54519"/>
                      <a:pt x="50221" y="54674"/>
                    </a:cubicBezTo>
                    <a:close/>
                    <a:moveTo>
                      <a:pt x="18455" y="34600"/>
                    </a:moveTo>
                    <a:cubicBezTo>
                      <a:pt x="18491" y="34648"/>
                      <a:pt x="18503" y="34731"/>
                      <a:pt x="18514" y="34719"/>
                    </a:cubicBezTo>
                    <a:cubicBezTo>
                      <a:pt x="24599" y="34112"/>
                      <a:pt x="30623" y="33171"/>
                      <a:pt x="36683" y="32207"/>
                    </a:cubicBezTo>
                    <a:cubicBezTo>
                      <a:pt x="36672" y="31909"/>
                      <a:pt x="36445" y="31969"/>
                      <a:pt x="36267" y="32005"/>
                    </a:cubicBezTo>
                    <a:cubicBezTo>
                      <a:pt x="33552" y="32445"/>
                      <a:pt x="30826" y="32909"/>
                      <a:pt x="28099" y="33338"/>
                    </a:cubicBezTo>
                    <a:cubicBezTo>
                      <a:pt x="26313" y="33624"/>
                      <a:pt x="24515" y="33850"/>
                      <a:pt x="22729" y="34088"/>
                    </a:cubicBezTo>
                    <a:cubicBezTo>
                      <a:pt x="21301" y="34279"/>
                      <a:pt x="19884" y="34445"/>
                      <a:pt x="18455" y="34600"/>
                    </a:cubicBezTo>
                    <a:close/>
                    <a:moveTo>
                      <a:pt x="41470" y="28921"/>
                    </a:moveTo>
                    <a:cubicBezTo>
                      <a:pt x="41494" y="28885"/>
                      <a:pt x="41505" y="28849"/>
                      <a:pt x="41541" y="28814"/>
                    </a:cubicBezTo>
                    <a:cubicBezTo>
                      <a:pt x="41434" y="28730"/>
                      <a:pt x="41363" y="28611"/>
                      <a:pt x="41244" y="28576"/>
                    </a:cubicBezTo>
                    <a:cubicBezTo>
                      <a:pt x="39100" y="27754"/>
                      <a:pt x="36969" y="26909"/>
                      <a:pt x="34802" y="26147"/>
                    </a:cubicBezTo>
                    <a:cubicBezTo>
                      <a:pt x="32671" y="25408"/>
                      <a:pt x="30492" y="24754"/>
                      <a:pt x="28349" y="24039"/>
                    </a:cubicBezTo>
                    <a:cubicBezTo>
                      <a:pt x="27682" y="23813"/>
                      <a:pt x="27027" y="23575"/>
                      <a:pt x="26361" y="23337"/>
                    </a:cubicBezTo>
                    <a:cubicBezTo>
                      <a:pt x="30837" y="25158"/>
                      <a:pt x="35529" y="26444"/>
                      <a:pt x="39946" y="28445"/>
                    </a:cubicBezTo>
                    <a:cubicBezTo>
                      <a:pt x="40434" y="28647"/>
                      <a:pt x="40958" y="28766"/>
                      <a:pt x="41470" y="28921"/>
                    </a:cubicBezTo>
                    <a:close/>
                    <a:moveTo>
                      <a:pt x="55793" y="28909"/>
                    </a:moveTo>
                    <a:cubicBezTo>
                      <a:pt x="55793" y="28933"/>
                      <a:pt x="55817" y="28980"/>
                      <a:pt x="55817" y="29004"/>
                    </a:cubicBezTo>
                    <a:cubicBezTo>
                      <a:pt x="56924" y="28921"/>
                      <a:pt x="58055" y="28849"/>
                      <a:pt x="59174" y="28754"/>
                    </a:cubicBezTo>
                    <a:cubicBezTo>
                      <a:pt x="59174" y="28802"/>
                      <a:pt x="59186" y="28849"/>
                      <a:pt x="59186" y="28885"/>
                    </a:cubicBezTo>
                    <a:cubicBezTo>
                      <a:pt x="58698" y="28933"/>
                      <a:pt x="58222" y="28968"/>
                      <a:pt x="57734" y="29004"/>
                    </a:cubicBezTo>
                    <a:cubicBezTo>
                      <a:pt x="57246" y="29052"/>
                      <a:pt x="56734" y="29111"/>
                      <a:pt x="56245" y="29147"/>
                    </a:cubicBezTo>
                    <a:cubicBezTo>
                      <a:pt x="55174" y="29218"/>
                      <a:pt x="55043" y="29230"/>
                      <a:pt x="54840" y="29504"/>
                    </a:cubicBezTo>
                    <a:lnTo>
                      <a:pt x="67521" y="28337"/>
                    </a:lnTo>
                    <a:cubicBezTo>
                      <a:pt x="67342" y="28242"/>
                      <a:pt x="67163" y="28242"/>
                      <a:pt x="67009" y="28266"/>
                    </a:cubicBezTo>
                    <a:cubicBezTo>
                      <a:pt x="65354" y="28361"/>
                      <a:pt x="63687" y="28504"/>
                      <a:pt x="62032" y="28587"/>
                    </a:cubicBezTo>
                    <a:cubicBezTo>
                      <a:pt x="60222" y="28683"/>
                      <a:pt x="58412" y="28742"/>
                      <a:pt x="56603" y="28814"/>
                    </a:cubicBezTo>
                    <a:cubicBezTo>
                      <a:pt x="56317" y="28814"/>
                      <a:pt x="56055" y="28873"/>
                      <a:pt x="55793" y="28909"/>
                    </a:cubicBezTo>
                    <a:close/>
                    <a:moveTo>
                      <a:pt x="8132" y="43637"/>
                    </a:moveTo>
                    <a:cubicBezTo>
                      <a:pt x="8156" y="43613"/>
                      <a:pt x="8168" y="43577"/>
                      <a:pt x="8204" y="43530"/>
                    </a:cubicBezTo>
                    <a:cubicBezTo>
                      <a:pt x="8025" y="43411"/>
                      <a:pt x="7846" y="43232"/>
                      <a:pt x="7656" y="43173"/>
                    </a:cubicBezTo>
                    <a:cubicBezTo>
                      <a:pt x="6084" y="42768"/>
                      <a:pt x="4525" y="42399"/>
                      <a:pt x="2965" y="42030"/>
                    </a:cubicBezTo>
                    <a:cubicBezTo>
                      <a:pt x="2477" y="41910"/>
                      <a:pt x="2298" y="41994"/>
                      <a:pt x="2072" y="42458"/>
                    </a:cubicBezTo>
                    <a:cubicBezTo>
                      <a:pt x="4298" y="43065"/>
                      <a:pt x="6537" y="43661"/>
                      <a:pt x="8763" y="44280"/>
                    </a:cubicBezTo>
                    <a:cubicBezTo>
                      <a:pt x="8644" y="44149"/>
                      <a:pt x="8513" y="44006"/>
                      <a:pt x="8347" y="43946"/>
                    </a:cubicBezTo>
                    <a:cubicBezTo>
                      <a:pt x="7811" y="43756"/>
                      <a:pt x="7275" y="43565"/>
                      <a:pt x="6727" y="43423"/>
                    </a:cubicBezTo>
                    <a:cubicBezTo>
                      <a:pt x="5370" y="43089"/>
                      <a:pt x="4025" y="42792"/>
                      <a:pt x="2667" y="42458"/>
                    </a:cubicBezTo>
                    <a:cubicBezTo>
                      <a:pt x="2548" y="42434"/>
                      <a:pt x="2429" y="42375"/>
                      <a:pt x="2215" y="42291"/>
                    </a:cubicBezTo>
                    <a:cubicBezTo>
                      <a:pt x="2370" y="42232"/>
                      <a:pt x="2417" y="42208"/>
                      <a:pt x="2441" y="42220"/>
                    </a:cubicBezTo>
                    <a:cubicBezTo>
                      <a:pt x="4358" y="42577"/>
                      <a:pt x="6263" y="42994"/>
                      <a:pt x="8132" y="43637"/>
                    </a:cubicBezTo>
                    <a:close/>
                    <a:moveTo>
                      <a:pt x="88333" y="13074"/>
                    </a:moveTo>
                    <a:cubicBezTo>
                      <a:pt x="88297" y="13038"/>
                      <a:pt x="88285" y="12990"/>
                      <a:pt x="88261" y="12966"/>
                    </a:cubicBezTo>
                    <a:cubicBezTo>
                      <a:pt x="85094" y="13919"/>
                      <a:pt x="81927" y="14860"/>
                      <a:pt x="78772" y="15824"/>
                    </a:cubicBezTo>
                    <a:cubicBezTo>
                      <a:pt x="75617" y="16788"/>
                      <a:pt x="72486" y="17812"/>
                      <a:pt x="69438" y="19158"/>
                    </a:cubicBezTo>
                    <a:cubicBezTo>
                      <a:pt x="69521" y="19158"/>
                      <a:pt x="69592" y="19122"/>
                      <a:pt x="69664" y="19110"/>
                    </a:cubicBezTo>
                    <a:cubicBezTo>
                      <a:pt x="70842" y="18693"/>
                      <a:pt x="71997" y="18265"/>
                      <a:pt x="73176" y="17872"/>
                    </a:cubicBezTo>
                    <a:cubicBezTo>
                      <a:pt x="76807" y="16681"/>
                      <a:pt x="80451" y="15491"/>
                      <a:pt x="84082" y="14336"/>
                    </a:cubicBezTo>
                    <a:cubicBezTo>
                      <a:pt x="85380" y="13919"/>
                      <a:pt x="86690" y="13597"/>
                      <a:pt x="87999" y="13228"/>
                    </a:cubicBezTo>
                    <a:cubicBezTo>
                      <a:pt x="88142" y="13205"/>
                      <a:pt x="88226" y="13109"/>
                      <a:pt x="88333" y="13074"/>
                    </a:cubicBezTo>
                    <a:close/>
                    <a:moveTo>
                      <a:pt x="48375" y="22634"/>
                    </a:moveTo>
                    <a:cubicBezTo>
                      <a:pt x="48947" y="22861"/>
                      <a:pt x="49471" y="23075"/>
                      <a:pt x="49995" y="23277"/>
                    </a:cubicBezTo>
                    <a:cubicBezTo>
                      <a:pt x="49864" y="23325"/>
                      <a:pt x="49756" y="23313"/>
                      <a:pt x="49637" y="23277"/>
                    </a:cubicBezTo>
                    <a:cubicBezTo>
                      <a:pt x="49280" y="23146"/>
                      <a:pt x="48887" y="23039"/>
                      <a:pt x="48566" y="22861"/>
                    </a:cubicBezTo>
                    <a:cubicBezTo>
                      <a:pt x="48149" y="22622"/>
                      <a:pt x="47804" y="22789"/>
                      <a:pt x="47399" y="22956"/>
                    </a:cubicBezTo>
                    <a:cubicBezTo>
                      <a:pt x="48042" y="23253"/>
                      <a:pt x="48637" y="23551"/>
                      <a:pt x="49233" y="23825"/>
                    </a:cubicBezTo>
                    <a:cubicBezTo>
                      <a:pt x="49268" y="23849"/>
                      <a:pt x="49328" y="23825"/>
                      <a:pt x="49364" y="23813"/>
                    </a:cubicBezTo>
                    <a:cubicBezTo>
                      <a:pt x="50149" y="23551"/>
                      <a:pt x="50947" y="23277"/>
                      <a:pt x="51757" y="22992"/>
                    </a:cubicBezTo>
                    <a:cubicBezTo>
                      <a:pt x="50971" y="22813"/>
                      <a:pt x="50233" y="22670"/>
                      <a:pt x="49518" y="22480"/>
                    </a:cubicBezTo>
                    <a:cubicBezTo>
                      <a:pt x="49114" y="22360"/>
                      <a:pt x="48768" y="22420"/>
                      <a:pt x="48375" y="22634"/>
                    </a:cubicBezTo>
                    <a:close/>
                    <a:moveTo>
                      <a:pt x="72807" y="41803"/>
                    </a:moveTo>
                    <a:cubicBezTo>
                      <a:pt x="72807" y="41827"/>
                      <a:pt x="72807" y="41851"/>
                      <a:pt x="72819" y="41863"/>
                    </a:cubicBezTo>
                    <a:cubicBezTo>
                      <a:pt x="76677" y="41315"/>
                      <a:pt x="80522" y="40767"/>
                      <a:pt x="84368" y="40232"/>
                    </a:cubicBezTo>
                    <a:lnTo>
                      <a:pt x="84368" y="39815"/>
                    </a:lnTo>
                    <a:cubicBezTo>
                      <a:pt x="80487" y="40482"/>
                      <a:pt x="76653" y="41148"/>
                      <a:pt x="72807" y="41803"/>
                    </a:cubicBezTo>
                    <a:close/>
                    <a:moveTo>
                      <a:pt x="57698" y="44339"/>
                    </a:moveTo>
                    <a:cubicBezTo>
                      <a:pt x="62329" y="43935"/>
                      <a:pt x="66913" y="43101"/>
                      <a:pt x="71473" y="42161"/>
                    </a:cubicBezTo>
                    <a:cubicBezTo>
                      <a:pt x="71473" y="42137"/>
                      <a:pt x="71450" y="42101"/>
                      <a:pt x="71450" y="42077"/>
                    </a:cubicBezTo>
                    <a:cubicBezTo>
                      <a:pt x="66866" y="42839"/>
                      <a:pt x="62282" y="43589"/>
                      <a:pt x="57698" y="44339"/>
                    </a:cubicBezTo>
                    <a:close/>
                    <a:moveTo>
                      <a:pt x="88523" y="28028"/>
                    </a:moveTo>
                    <a:cubicBezTo>
                      <a:pt x="88523" y="27980"/>
                      <a:pt x="88523" y="27956"/>
                      <a:pt x="88535" y="27909"/>
                    </a:cubicBezTo>
                    <a:cubicBezTo>
                      <a:pt x="88214" y="27683"/>
                      <a:pt x="78296" y="28528"/>
                      <a:pt x="76855" y="28992"/>
                    </a:cubicBezTo>
                    <a:cubicBezTo>
                      <a:pt x="80737" y="28671"/>
                      <a:pt x="84630" y="28349"/>
                      <a:pt x="88523" y="28028"/>
                    </a:cubicBezTo>
                    <a:close/>
                    <a:moveTo>
                      <a:pt x="74724" y="43208"/>
                    </a:moveTo>
                    <a:cubicBezTo>
                      <a:pt x="77915" y="42756"/>
                      <a:pt x="81153" y="42803"/>
                      <a:pt x="84285" y="42077"/>
                    </a:cubicBezTo>
                    <a:cubicBezTo>
                      <a:pt x="84297" y="41922"/>
                      <a:pt x="84332" y="41803"/>
                      <a:pt x="84332" y="41744"/>
                    </a:cubicBezTo>
                    <a:cubicBezTo>
                      <a:pt x="81129" y="42220"/>
                      <a:pt x="77927" y="42720"/>
                      <a:pt x="74724" y="43208"/>
                    </a:cubicBezTo>
                    <a:close/>
                    <a:moveTo>
                      <a:pt x="32326" y="32421"/>
                    </a:moveTo>
                    <a:cubicBezTo>
                      <a:pt x="27563" y="32838"/>
                      <a:pt x="22872" y="33802"/>
                      <a:pt x="18098" y="34160"/>
                    </a:cubicBezTo>
                    <a:cubicBezTo>
                      <a:pt x="18169" y="34231"/>
                      <a:pt x="18264" y="34338"/>
                      <a:pt x="18336" y="34326"/>
                    </a:cubicBezTo>
                    <a:cubicBezTo>
                      <a:pt x="18872" y="34279"/>
                      <a:pt x="19396" y="34207"/>
                      <a:pt x="19931" y="34124"/>
                    </a:cubicBezTo>
                    <a:cubicBezTo>
                      <a:pt x="22372" y="33814"/>
                      <a:pt x="24813" y="33517"/>
                      <a:pt x="27254" y="33171"/>
                    </a:cubicBezTo>
                    <a:cubicBezTo>
                      <a:pt x="28944" y="32933"/>
                      <a:pt x="30635" y="32671"/>
                      <a:pt x="32326" y="32421"/>
                    </a:cubicBezTo>
                    <a:close/>
                    <a:moveTo>
                      <a:pt x="19538" y="49007"/>
                    </a:moveTo>
                    <a:cubicBezTo>
                      <a:pt x="19717" y="48745"/>
                      <a:pt x="19646" y="48566"/>
                      <a:pt x="19479" y="48352"/>
                    </a:cubicBezTo>
                    <a:cubicBezTo>
                      <a:pt x="17669" y="46197"/>
                      <a:pt x="15847" y="44030"/>
                      <a:pt x="14038" y="41863"/>
                    </a:cubicBezTo>
                    <a:cubicBezTo>
                      <a:pt x="14026" y="41851"/>
                      <a:pt x="13990" y="41851"/>
                      <a:pt x="13966" y="41851"/>
                    </a:cubicBezTo>
                    <a:cubicBezTo>
                      <a:pt x="13942" y="41863"/>
                      <a:pt x="13931" y="41887"/>
                      <a:pt x="13919" y="41910"/>
                    </a:cubicBezTo>
                    <a:cubicBezTo>
                      <a:pt x="15788" y="44280"/>
                      <a:pt x="17657" y="46625"/>
                      <a:pt x="19538" y="49007"/>
                    </a:cubicBezTo>
                    <a:close/>
                    <a:moveTo>
                      <a:pt x="74105" y="27159"/>
                    </a:moveTo>
                    <a:cubicBezTo>
                      <a:pt x="69283" y="27563"/>
                      <a:pt x="64485" y="27956"/>
                      <a:pt x="59698" y="28337"/>
                    </a:cubicBezTo>
                    <a:cubicBezTo>
                      <a:pt x="64508" y="28171"/>
                      <a:pt x="69295" y="27873"/>
                      <a:pt x="74105" y="27159"/>
                    </a:cubicBezTo>
                    <a:close/>
                    <a:moveTo>
                      <a:pt x="30790" y="33886"/>
                    </a:moveTo>
                    <a:cubicBezTo>
                      <a:pt x="30790" y="33921"/>
                      <a:pt x="30790" y="33945"/>
                      <a:pt x="30814" y="33981"/>
                    </a:cubicBezTo>
                    <a:cubicBezTo>
                      <a:pt x="33624" y="33695"/>
                      <a:pt x="36433" y="33409"/>
                      <a:pt x="39231" y="33136"/>
                    </a:cubicBezTo>
                    <a:cubicBezTo>
                      <a:pt x="38934" y="32897"/>
                      <a:pt x="38648" y="32790"/>
                      <a:pt x="38291" y="32850"/>
                    </a:cubicBezTo>
                    <a:cubicBezTo>
                      <a:pt x="36660" y="33088"/>
                      <a:pt x="35040" y="33314"/>
                      <a:pt x="33397" y="33529"/>
                    </a:cubicBezTo>
                    <a:cubicBezTo>
                      <a:pt x="32540" y="33648"/>
                      <a:pt x="31659" y="33767"/>
                      <a:pt x="30790" y="33886"/>
                    </a:cubicBezTo>
                    <a:close/>
                    <a:moveTo>
                      <a:pt x="31242" y="52400"/>
                    </a:moveTo>
                    <a:cubicBezTo>
                      <a:pt x="31230" y="52340"/>
                      <a:pt x="31230" y="52293"/>
                      <a:pt x="31207" y="52245"/>
                    </a:cubicBezTo>
                    <a:cubicBezTo>
                      <a:pt x="27480" y="52817"/>
                      <a:pt x="23741" y="53412"/>
                      <a:pt x="20003" y="53995"/>
                    </a:cubicBezTo>
                    <a:cubicBezTo>
                      <a:pt x="20015" y="54043"/>
                      <a:pt x="20015" y="54079"/>
                      <a:pt x="20015" y="54126"/>
                    </a:cubicBezTo>
                    <a:cubicBezTo>
                      <a:pt x="23765" y="53555"/>
                      <a:pt x="27504" y="52983"/>
                      <a:pt x="31242" y="52400"/>
                    </a:cubicBezTo>
                    <a:close/>
                    <a:moveTo>
                      <a:pt x="46947" y="54472"/>
                    </a:moveTo>
                    <a:cubicBezTo>
                      <a:pt x="46959" y="54507"/>
                      <a:pt x="46970" y="54519"/>
                      <a:pt x="46982" y="54543"/>
                    </a:cubicBezTo>
                    <a:cubicBezTo>
                      <a:pt x="49768" y="52912"/>
                      <a:pt x="52566" y="51293"/>
                      <a:pt x="55317" y="49673"/>
                    </a:cubicBezTo>
                    <a:cubicBezTo>
                      <a:pt x="54864" y="49697"/>
                      <a:pt x="54483" y="49935"/>
                      <a:pt x="54055" y="50197"/>
                    </a:cubicBezTo>
                    <a:cubicBezTo>
                      <a:pt x="51804" y="51602"/>
                      <a:pt x="49506" y="52936"/>
                      <a:pt x="47220" y="54293"/>
                    </a:cubicBezTo>
                    <a:cubicBezTo>
                      <a:pt x="47137" y="54341"/>
                      <a:pt x="47030" y="54400"/>
                      <a:pt x="46947" y="54472"/>
                    </a:cubicBezTo>
                    <a:close/>
                    <a:moveTo>
                      <a:pt x="51507" y="38327"/>
                    </a:moveTo>
                    <a:cubicBezTo>
                      <a:pt x="52519" y="38196"/>
                      <a:pt x="57984" y="36076"/>
                      <a:pt x="58865" y="35529"/>
                    </a:cubicBezTo>
                    <a:cubicBezTo>
                      <a:pt x="58734" y="35576"/>
                      <a:pt x="58674" y="35576"/>
                      <a:pt x="58627" y="35600"/>
                    </a:cubicBezTo>
                    <a:cubicBezTo>
                      <a:pt x="57662" y="35957"/>
                      <a:pt x="56686" y="36326"/>
                      <a:pt x="55722" y="36684"/>
                    </a:cubicBezTo>
                    <a:cubicBezTo>
                      <a:pt x="54328" y="37219"/>
                      <a:pt x="52924" y="37779"/>
                      <a:pt x="51507" y="38327"/>
                    </a:cubicBezTo>
                    <a:close/>
                    <a:moveTo>
                      <a:pt x="84427" y="43708"/>
                    </a:moveTo>
                    <a:cubicBezTo>
                      <a:pt x="84427" y="43673"/>
                      <a:pt x="84416" y="43613"/>
                      <a:pt x="84416" y="43565"/>
                    </a:cubicBezTo>
                    <a:cubicBezTo>
                      <a:pt x="81689" y="43946"/>
                      <a:pt x="78951" y="44327"/>
                      <a:pt x="76236" y="44708"/>
                    </a:cubicBezTo>
                    <a:cubicBezTo>
                      <a:pt x="76248" y="44756"/>
                      <a:pt x="76248" y="44816"/>
                      <a:pt x="76248" y="44863"/>
                    </a:cubicBezTo>
                    <a:cubicBezTo>
                      <a:pt x="78986" y="44470"/>
                      <a:pt x="81713" y="44101"/>
                      <a:pt x="84427" y="43708"/>
                    </a:cubicBezTo>
                    <a:close/>
                    <a:moveTo>
                      <a:pt x="41779" y="50912"/>
                    </a:moveTo>
                    <a:cubicBezTo>
                      <a:pt x="41779" y="50959"/>
                      <a:pt x="41791" y="50995"/>
                      <a:pt x="41791" y="51031"/>
                    </a:cubicBezTo>
                    <a:cubicBezTo>
                      <a:pt x="43625" y="50721"/>
                      <a:pt x="45470" y="50412"/>
                      <a:pt x="47304" y="50102"/>
                    </a:cubicBezTo>
                    <a:cubicBezTo>
                      <a:pt x="47304" y="50066"/>
                      <a:pt x="47280" y="50042"/>
                      <a:pt x="47280" y="50007"/>
                    </a:cubicBezTo>
                    <a:cubicBezTo>
                      <a:pt x="46661" y="50042"/>
                      <a:pt x="46018" y="49888"/>
                      <a:pt x="45399" y="50126"/>
                    </a:cubicBezTo>
                    <a:cubicBezTo>
                      <a:pt x="45280" y="50173"/>
                      <a:pt x="45137" y="50185"/>
                      <a:pt x="45018" y="50197"/>
                    </a:cubicBezTo>
                    <a:cubicBezTo>
                      <a:pt x="43946" y="50435"/>
                      <a:pt x="42863" y="50673"/>
                      <a:pt x="41779" y="50912"/>
                    </a:cubicBezTo>
                    <a:close/>
                    <a:moveTo>
                      <a:pt x="23360" y="54698"/>
                    </a:moveTo>
                    <a:cubicBezTo>
                      <a:pt x="23360" y="54734"/>
                      <a:pt x="23384" y="54781"/>
                      <a:pt x="23384" y="54829"/>
                    </a:cubicBezTo>
                    <a:lnTo>
                      <a:pt x="31326" y="53626"/>
                    </a:lnTo>
                    <a:cubicBezTo>
                      <a:pt x="31314" y="53567"/>
                      <a:pt x="31314" y="53519"/>
                      <a:pt x="31302" y="53460"/>
                    </a:cubicBezTo>
                    <a:cubicBezTo>
                      <a:pt x="28671" y="53876"/>
                      <a:pt x="26015" y="54281"/>
                      <a:pt x="23360" y="54698"/>
                    </a:cubicBezTo>
                    <a:close/>
                    <a:moveTo>
                      <a:pt x="4929" y="18491"/>
                    </a:moveTo>
                    <a:cubicBezTo>
                      <a:pt x="4977" y="18491"/>
                      <a:pt x="5013" y="18491"/>
                      <a:pt x="5060" y="18467"/>
                    </a:cubicBezTo>
                    <a:lnTo>
                      <a:pt x="5060" y="18193"/>
                    </a:lnTo>
                    <a:cubicBezTo>
                      <a:pt x="5037" y="17598"/>
                      <a:pt x="4989" y="17015"/>
                      <a:pt x="4989" y="16419"/>
                    </a:cubicBezTo>
                    <a:cubicBezTo>
                      <a:pt x="4965" y="15574"/>
                      <a:pt x="5108" y="14752"/>
                      <a:pt x="5680" y="14086"/>
                    </a:cubicBezTo>
                    <a:cubicBezTo>
                      <a:pt x="5108" y="14169"/>
                      <a:pt x="4775" y="14514"/>
                      <a:pt x="4751" y="15169"/>
                    </a:cubicBezTo>
                    <a:cubicBezTo>
                      <a:pt x="4715" y="15895"/>
                      <a:pt x="4727" y="16622"/>
                      <a:pt x="4763" y="17360"/>
                    </a:cubicBezTo>
                    <a:cubicBezTo>
                      <a:pt x="4775" y="17741"/>
                      <a:pt x="4870" y="18110"/>
                      <a:pt x="4929" y="18491"/>
                    </a:cubicBezTo>
                    <a:close/>
                    <a:moveTo>
                      <a:pt x="57400" y="23682"/>
                    </a:moveTo>
                    <a:cubicBezTo>
                      <a:pt x="57388" y="23646"/>
                      <a:pt x="57365" y="23623"/>
                      <a:pt x="57341" y="23575"/>
                    </a:cubicBezTo>
                    <a:cubicBezTo>
                      <a:pt x="54102" y="24754"/>
                      <a:pt x="50852" y="25932"/>
                      <a:pt x="47613" y="27087"/>
                    </a:cubicBezTo>
                    <a:cubicBezTo>
                      <a:pt x="47625" y="27123"/>
                      <a:pt x="47637" y="27159"/>
                      <a:pt x="47661" y="27194"/>
                    </a:cubicBezTo>
                    <a:cubicBezTo>
                      <a:pt x="50899" y="26028"/>
                      <a:pt x="54150" y="24861"/>
                      <a:pt x="57400" y="23682"/>
                    </a:cubicBezTo>
                    <a:close/>
                    <a:moveTo>
                      <a:pt x="43970" y="58436"/>
                    </a:moveTo>
                    <a:cubicBezTo>
                      <a:pt x="43994" y="58460"/>
                      <a:pt x="44030" y="58508"/>
                      <a:pt x="44053" y="58532"/>
                    </a:cubicBezTo>
                    <a:cubicBezTo>
                      <a:pt x="45589" y="57603"/>
                      <a:pt x="47125" y="56650"/>
                      <a:pt x="48673" y="55698"/>
                    </a:cubicBezTo>
                    <a:cubicBezTo>
                      <a:pt x="48625" y="55662"/>
                      <a:pt x="48613" y="55650"/>
                      <a:pt x="48613" y="55650"/>
                    </a:cubicBezTo>
                    <a:cubicBezTo>
                      <a:pt x="47137" y="56472"/>
                      <a:pt x="45673" y="57270"/>
                      <a:pt x="44208" y="58103"/>
                    </a:cubicBezTo>
                    <a:cubicBezTo>
                      <a:pt x="44101" y="58162"/>
                      <a:pt x="44053" y="58329"/>
                      <a:pt x="43970" y="58436"/>
                    </a:cubicBezTo>
                    <a:close/>
                    <a:moveTo>
                      <a:pt x="64365" y="33862"/>
                    </a:moveTo>
                    <a:cubicBezTo>
                      <a:pt x="62722" y="34267"/>
                      <a:pt x="61079" y="34707"/>
                      <a:pt x="59662" y="35719"/>
                    </a:cubicBezTo>
                    <a:cubicBezTo>
                      <a:pt x="59686" y="35719"/>
                      <a:pt x="59686" y="35731"/>
                      <a:pt x="59698" y="35731"/>
                    </a:cubicBezTo>
                    <a:cubicBezTo>
                      <a:pt x="60936" y="35374"/>
                      <a:pt x="62044" y="34648"/>
                      <a:pt x="63330" y="34398"/>
                    </a:cubicBezTo>
                    <a:cubicBezTo>
                      <a:pt x="63687" y="34338"/>
                      <a:pt x="64008" y="34052"/>
                      <a:pt x="64365" y="33862"/>
                    </a:cubicBezTo>
                    <a:close/>
                    <a:moveTo>
                      <a:pt x="88297" y="12538"/>
                    </a:moveTo>
                    <a:cubicBezTo>
                      <a:pt x="88273" y="12502"/>
                      <a:pt x="88261" y="12478"/>
                      <a:pt x="88226" y="12443"/>
                    </a:cubicBezTo>
                    <a:cubicBezTo>
                      <a:pt x="86428" y="13050"/>
                      <a:pt x="84642" y="13669"/>
                      <a:pt x="82844" y="14276"/>
                    </a:cubicBezTo>
                    <a:cubicBezTo>
                      <a:pt x="82856" y="14300"/>
                      <a:pt x="82868" y="14348"/>
                      <a:pt x="82868" y="14383"/>
                    </a:cubicBezTo>
                    <a:cubicBezTo>
                      <a:pt x="84630" y="13824"/>
                      <a:pt x="86380" y="13288"/>
                      <a:pt x="88118" y="12740"/>
                    </a:cubicBezTo>
                    <a:cubicBezTo>
                      <a:pt x="88202" y="12728"/>
                      <a:pt x="88237" y="12609"/>
                      <a:pt x="88297" y="12538"/>
                    </a:cubicBezTo>
                    <a:close/>
                    <a:moveTo>
                      <a:pt x="23551" y="55376"/>
                    </a:moveTo>
                    <a:cubicBezTo>
                      <a:pt x="23444" y="55460"/>
                      <a:pt x="23313" y="55495"/>
                      <a:pt x="23277" y="55567"/>
                    </a:cubicBezTo>
                    <a:cubicBezTo>
                      <a:pt x="22860" y="56615"/>
                      <a:pt x="22479" y="57651"/>
                      <a:pt x="22063" y="58734"/>
                    </a:cubicBezTo>
                    <a:cubicBezTo>
                      <a:pt x="22205" y="58770"/>
                      <a:pt x="22313" y="58817"/>
                      <a:pt x="22396" y="58841"/>
                    </a:cubicBezTo>
                    <a:cubicBezTo>
                      <a:pt x="22765" y="57698"/>
                      <a:pt x="23146" y="56591"/>
                      <a:pt x="23551" y="55376"/>
                    </a:cubicBezTo>
                    <a:close/>
                    <a:moveTo>
                      <a:pt x="8799" y="21777"/>
                    </a:moveTo>
                    <a:lnTo>
                      <a:pt x="8668" y="21860"/>
                    </a:lnTo>
                    <a:lnTo>
                      <a:pt x="12145" y="27182"/>
                    </a:lnTo>
                    <a:cubicBezTo>
                      <a:pt x="12180" y="27159"/>
                      <a:pt x="12204" y="27147"/>
                      <a:pt x="12240" y="27123"/>
                    </a:cubicBezTo>
                    <a:cubicBezTo>
                      <a:pt x="11109" y="25313"/>
                      <a:pt x="9954" y="23527"/>
                      <a:pt x="8799" y="21777"/>
                    </a:cubicBezTo>
                    <a:close/>
                    <a:moveTo>
                      <a:pt x="23134" y="55519"/>
                    </a:moveTo>
                    <a:lnTo>
                      <a:pt x="23075" y="55460"/>
                    </a:lnTo>
                    <a:cubicBezTo>
                      <a:pt x="22991" y="55531"/>
                      <a:pt x="22896" y="55567"/>
                      <a:pt x="22848" y="55662"/>
                    </a:cubicBezTo>
                    <a:cubicBezTo>
                      <a:pt x="22432" y="56627"/>
                      <a:pt x="22027" y="57603"/>
                      <a:pt x="21622" y="58567"/>
                    </a:cubicBezTo>
                    <a:cubicBezTo>
                      <a:pt x="21658" y="58603"/>
                      <a:pt x="21682" y="58639"/>
                      <a:pt x="21717" y="58686"/>
                    </a:cubicBezTo>
                    <a:cubicBezTo>
                      <a:pt x="21801" y="58651"/>
                      <a:pt x="21967" y="58639"/>
                      <a:pt x="22003" y="58567"/>
                    </a:cubicBezTo>
                    <a:cubicBezTo>
                      <a:pt x="22384" y="57555"/>
                      <a:pt x="22753" y="56531"/>
                      <a:pt x="23134" y="55519"/>
                    </a:cubicBezTo>
                    <a:close/>
                    <a:moveTo>
                      <a:pt x="3346" y="41256"/>
                    </a:moveTo>
                    <a:lnTo>
                      <a:pt x="3346" y="41363"/>
                    </a:lnTo>
                    <a:cubicBezTo>
                      <a:pt x="4537" y="41625"/>
                      <a:pt x="5727" y="41875"/>
                      <a:pt x="6918" y="42149"/>
                    </a:cubicBezTo>
                    <a:cubicBezTo>
                      <a:pt x="6942" y="42125"/>
                      <a:pt x="6954" y="42101"/>
                      <a:pt x="6965" y="42077"/>
                    </a:cubicBezTo>
                    <a:cubicBezTo>
                      <a:pt x="6799" y="41970"/>
                      <a:pt x="6656" y="41791"/>
                      <a:pt x="6489" y="41768"/>
                    </a:cubicBezTo>
                    <a:cubicBezTo>
                      <a:pt x="5537" y="41565"/>
                      <a:pt x="4584" y="41410"/>
                      <a:pt x="3620" y="41232"/>
                    </a:cubicBezTo>
                    <a:cubicBezTo>
                      <a:pt x="3548" y="41232"/>
                      <a:pt x="3441" y="41256"/>
                      <a:pt x="3346" y="41256"/>
                    </a:cubicBezTo>
                    <a:close/>
                    <a:moveTo>
                      <a:pt x="17086" y="46268"/>
                    </a:moveTo>
                    <a:cubicBezTo>
                      <a:pt x="17062" y="46304"/>
                      <a:pt x="17026" y="46316"/>
                      <a:pt x="17014" y="46340"/>
                    </a:cubicBezTo>
                    <a:cubicBezTo>
                      <a:pt x="17800" y="47435"/>
                      <a:pt x="18574" y="48518"/>
                      <a:pt x="19360" y="49602"/>
                    </a:cubicBezTo>
                    <a:cubicBezTo>
                      <a:pt x="19407" y="49590"/>
                      <a:pt x="19443" y="49578"/>
                      <a:pt x="19479" y="49566"/>
                    </a:cubicBezTo>
                    <a:cubicBezTo>
                      <a:pt x="19443" y="49411"/>
                      <a:pt x="19407" y="49269"/>
                      <a:pt x="19348" y="49114"/>
                    </a:cubicBezTo>
                    <a:cubicBezTo>
                      <a:pt x="19336" y="49066"/>
                      <a:pt x="19288" y="49042"/>
                      <a:pt x="19276" y="48995"/>
                    </a:cubicBezTo>
                    <a:cubicBezTo>
                      <a:pt x="18526" y="48090"/>
                      <a:pt x="17812" y="47185"/>
                      <a:pt x="17086" y="46268"/>
                    </a:cubicBezTo>
                    <a:close/>
                    <a:moveTo>
                      <a:pt x="45768" y="10133"/>
                    </a:moveTo>
                    <a:cubicBezTo>
                      <a:pt x="46530" y="10633"/>
                      <a:pt x="47209" y="10073"/>
                      <a:pt x="47923" y="9990"/>
                    </a:cubicBezTo>
                    <a:cubicBezTo>
                      <a:pt x="47161" y="9502"/>
                      <a:pt x="46482" y="10049"/>
                      <a:pt x="45768" y="10133"/>
                    </a:cubicBezTo>
                    <a:close/>
                    <a:moveTo>
                      <a:pt x="4239" y="31552"/>
                    </a:moveTo>
                    <a:cubicBezTo>
                      <a:pt x="5096" y="32207"/>
                      <a:pt x="6001" y="32433"/>
                      <a:pt x="6894" y="32612"/>
                    </a:cubicBezTo>
                    <a:cubicBezTo>
                      <a:pt x="6203" y="31885"/>
                      <a:pt x="5239" y="31802"/>
                      <a:pt x="4239" y="31552"/>
                    </a:cubicBezTo>
                    <a:close/>
                    <a:moveTo>
                      <a:pt x="22146" y="41553"/>
                    </a:moveTo>
                    <a:cubicBezTo>
                      <a:pt x="23170" y="42303"/>
                      <a:pt x="24408" y="42553"/>
                      <a:pt x="25575" y="42982"/>
                    </a:cubicBezTo>
                    <a:cubicBezTo>
                      <a:pt x="24539" y="42280"/>
                      <a:pt x="23325" y="41982"/>
                      <a:pt x="22146" y="41553"/>
                    </a:cubicBezTo>
                    <a:close/>
                    <a:moveTo>
                      <a:pt x="74331" y="46709"/>
                    </a:moveTo>
                    <a:cubicBezTo>
                      <a:pt x="73855" y="46744"/>
                      <a:pt x="73414" y="46804"/>
                      <a:pt x="72997" y="47125"/>
                    </a:cubicBezTo>
                    <a:cubicBezTo>
                      <a:pt x="72426" y="47566"/>
                      <a:pt x="71724" y="47864"/>
                      <a:pt x="71081" y="48233"/>
                    </a:cubicBezTo>
                    <a:cubicBezTo>
                      <a:pt x="71092" y="48268"/>
                      <a:pt x="71116" y="48316"/>
                      <a:pt x="71140" y="48340"/>
                    </a:cubicBezTo>
                    <a:cubicBezTo>
                      <a:pt x="72200" y="47804"/>
                      <a:pt x="73271" y="47256"/>
                      <a:pt x="74331" y="46709"/>
                    </a:cubicBezTo>
                    <a:close/>
                    <a:moveTo>
                      <a:pt x="73462" y="30897"/>
                    </a:moveTo>
                    <a:cubicBezTo>
                      <a:pt x="73938" y="30611"/>
                      <a:pt x="74391" y="30361"/>
                      <a:pt x="74819" y="30100"/>
                    </a:cubicBezTo>
                    <a:cubicBezTo>
                      <a:pt x="74902" y="30040"/>
                      <a:pt x="74926" y="29897"/>
                      <a:pt x="75010" y="29742"/>
                    </a:cubicBezTo>
                    <a:cubicBezTo>
                      <a:pt x="74533" y="29766"/>
                      <a:pt x="74164" y="29802"/>
                      <a:pt x="73759" y="29826"/>
                    </a:cubicBezTo>
                    <a:cubicBezTo>
                      <a:pt x="73771" y="29980"/>
                      <a:pt x="73795" y="30064"/>
                      <a:pt x="73807" y="30183"/>
                    </a:cubicBezTo>
                    <a:cubicBezTo>
                      <a:pt x="74105" y="30052"/>
                      <a:pt x="74355" y="29945"/>
                      <a:pt x="74605" y="29826"/>
                    </a:cubicBezTo>
                    <a:lnTo>
                      <a:pt x="74652" y="29921"/>
                    </a:lnTo>
                    <a:cubicBezTo>
                      <a:pt x="74224" y="30171"/>
                      <a:pt x="73640" y="30278"/>
                      <a:pt x="73462" y="30897"/>
                    </a:cubicBezTo>
                    <a:close/>
                    <a:moveTo>
                      <a:pt x="3310" y="41672"/>
                    </a:moveTo>
                    <a:cubicBezTo>
                      <a:pt x="3286" y="41708"/>
                      <a:pt x="3286" y="41744"/>
                      <a:pt x="3274" y="41780"/>
                    </a:cubicBezTo>
                    <a:cubicBezTo>
                      <a:pt x="4644" y="42101"/>
                      <a:pt x="6001" y="42434"/>
                      <a:pt x="7370" y="42756"/>
                    </a:cubicBezTo>
                    <a:cubicBezTo>
                      <a:pt x="7382" y="42720"/>
                      <a:pt x="7394" y="42661"/>
                      <a:pt x="7394" y="42613"/>
                    </a:cubicBezTo>
                    <a:cubicBezTo>
                      <a:pt x="6061" y="42220"/>
                      <a:pt x="4679" y="41958"/>
                      <a:pt x="3310" y="41672"/>
                    </a:cubicBezTo>
                    <a:close/>
                    <a:moveTo>
                      <a:pt x="8620" y="34207"/>
                    </a:moveTo>
                    <a:cubicBezTo>
                      <a:pt x="9537" y="34767"/>
                      <a:pt x="10597" y="34922"/>
                      <a:pt x="11597" y="35255"/>
                    </a:cubicBezTo>
                    <a:cubicBezTo>
                      <a:pt x="11121" y="34874"/>
                      <a:pt x="9621" y="34338"/>
                      <a:pt x="8620" y="34207"/>
                    </a:cubicBezTo>
                    <a:close/>
                    <a:moveTo>
                      <a:pt x="48494" y="48923"/>
                    </a:moveTo>
                    <a:cubicBezTo>
                      <a:pt x="48494" y="48947"/>
                      <a:pt x="48494" y="48983"/>
                      <a:pt x="48506" y="49007"/>
                    </a:cubicBezTo>
                    <a:cubicBezTo>
                      <a:pt x="50769" y="48626"/>
                      <a:pt x="53031" y="48233"/>
                      <a:pt x="55305" y="47852"/>
                    </a:cubicBezTo>
                    <a:cubicBezTo>
                      <a:pt x="55305" y="47816"/>
                      <a:pt x="55293" y="47792"/>
                      <a:pt x="55293" y="47756"/>
                    </a:cubicBezTo>
                    <a:cubicBezTo>
                      <a:pt x="53019" y="48161"/>
                      <a:pt x="50757" y="48554"/>
                      <a:pt x="48494" y="48923"/>
                    </a:cubicBezTo>
                    <a:close/>
                    <a:moveTo>
                      <a:pt x="52316" y="12300"/>
                    </a:moveTo>
                    <a:cubicBezTo>
                      <a:pt x="53114" y="12669"/>
                      <a:pt x="53757" y="12133"/>
                      <a:pt x="54567" y="12050"/>
                    </a:cubicBezTo>
                    <a:cubicBezTo>
                      <a:pt x="53924" y="11788"/>
                      <a:pt x="53578" y="11823"/>
                      <a:pt x="52316" y="12300"/>
                    </a:cubicBezTo>
                    <a:close/>
                    <a:moveTo>
                      <a:pt x="40172" y="41744"/>
                    </a:moveTo>
                    <a:cubicBezTo>
                      <a:pt x="39279" y="41910"/>
                      <a:pt x="37005" y="42923"/>
                      <a:pt x="36505" y="43363"/>
                    </a:cubicBezTo>
                    <a:cubicBezTo>
                      <a:pt x="37731" y="42839"/>
                      <a:pt x="38946" y="42303"/>
                      <a:pt x="40172" y="41744"/>
                    </a:cubicBezTo>
                    <a:close/>
                    <a:moveTo>
                      <a:pt x="48709" y="11073"/>
                    </a:moveTo>
                    <a:cubicBezTo>
                      <a:pt x="49245" y="11371"/>
                      <a:pt x="49887" y="11300"/>
                      <a:pt x="50757" y="10847"/>
                    </a:cubicBezTo>
                    <a:cubicBezTo>
                      <a:pt x="50042" y="10466"/>
                      <a:pt x="49447" y="11026"/>
                      <a:pt x="48709" y="11073"/>
                    </a:cubicBezTo>
                    <a:close/>
                    <a:moveTo>
                      <a:pt x="44708" y="9764"/>
                    </a:moveTo>
                    <a:cubicBezTo>
                      <a:pt x="45435" y="10192"/>
                      <a:pt x="46054" y="9645"/>
                      <a:pt x="46732" y="9573"/>
                    </a:cubicBezTo>
                    <a:cubicBezTo>
                      <a:pt x="46006" y="9156"/>
                      <a:pt x="45375" y="9704"/>
                      <a:pt x="44708" y="9764"/>
                    </a:cubicBezTo>
                    <a:close/>
                    <a:moveTo>
                      <a:pt x="19038" y="24944"/>
                    </a:moveTo>
                    <a:cubicBezTo>
                      <a:pt x="18395" y="24337"/>
                      <a:pt x="17907" y="23563"/>
                      <a:pt x="17062" y="23230"/>
                    </a:cubicBezTo>
                    <a:cubicBezTo>
                      <a:pt x="17693" y="23825"/>
                      <a:pt x="18217" y="24563"/>
                      <a:pt x="19038" y="24944"/>
                    </a:cubicBezTo>
                    <a:close/>
                    <a:moveTo>
                      <a:pt x="22122" y="26063"/>
                    </a:moveTo>
                    <a:cubicBezTo>
                      <a:pt x="21408" y="25456"/>
                      <a:pt x="20824" y="24682"/>
                      <a:pt x="19931" y="24301"/>
                    </a:cubicBezTo>
                    <a:cubicBezTo>
                      <a:pt x="20670" y="24861"/>
                      <a:pt x="21181" y="25718"/>
                      <a:pt x="22122" y="26063"/>
                    </a:cubicBezTo>
                    <a:close/>
                    <a:moveTo>
                      <a:pt x="48923" y="10299"/>
                    </a:moveTo>
                    <a:cubicBezTo>
                      <a:pt x="48590" y="9990"/>
                      <a:pt x="48256" y="10180"/>
                      <a:pt x="47911" y="10252"/>
                    </a:cubicBezTo>
                    <a:cubicBezTo>
                      <a:pt x="47566" y="10335"/>
                      <a:pt x="47244" y="10419"/>
                      <a:pt x="46839" y="10526"/>
                    </a:cubicBezTo>
                    <a:cubicBezTo>
                      <a:pt x="47435" y="10764"/>
                      <a:pt x="47959" y="10704"/>
                      <a:pt x="48923" y="10299"/>
                    </a:cubicBezTo>
                    <a:close/>
                    <a:moveTo>
                      <a:pt x="65723" y="33814"/>
                    </a:moveTo>
                    <a:cubicBezTo>
                      <a:pt x="65735" y="33850"/>
                      <a:pt x="65770" y="33886"/>
                      <a:pt x="65782" y="33921"/>
                    </a:cubicBezTo>
                    <a:cubicBezTo>
                      <a:pt x="67044" y="33374"/>
                      <a:pt x="68330" y="32802"/>
                      <a:pt x="69592" y="32255"/>
                    </a:cubicBezTo>
                    <a:cubicBezTo>
                      <a:pt x="69580" y="32207"/>
                      <a:pt x="69568" y="32159"/>
                      <a:pt x="69533" y="32135"/>
                    </a:cubicBezTo>
                    <a:cubicBezTo>
                      <a:pt x="68271" y="32683"/>
                      <a:pt x="67009" y="33255"/>
                      <a:pt x="65723" y="33814"/>
                    </a:cubicBezTo>
                    <a:close/>
                    <a:moveTo>
                      <a:pt x="62210" y="14324"/>
                    </a:moveTo>
                    <a:cubicBezTo>
                      <a:pt x="61306" y="14050"/>
                      <a:pt x="60472" y="14479"/>
                      <a:pt x="59603" y="14621"/>
                    </a:cubicBezTo>
                    <a:cubicBezTo>
                      <a:pt x="60484" y="14693"/>
                      <a:pt x="61353" y="14455"/>
                      <a:pt x="62210" y="14324"/>
                    </a:cubicBezTo>
                    <a:close/>
                    <a:moveTo>
                      <a:pt x="45816" y="39994"/>
                    </a:moveTo>
                    <a:cubicBezTo>
                      <a:pt x="45827" y="40041"/>
                      <a:pt x="45851" y="40101"/>
                      <a:pt x="45875" y="40136"/>
                    </a:cubicBezTo>
                    <a:cubicBezTo>
                      <a:pt x="46970" y="39696"/>
                      <a:pt x="48078" y="39244"/>
                      <a:pt x="49173" y="38791"/>
                    </a:cubicBezTo>
                    <a:lnTo>
                      <a:pt x="49125" y="38648"/>
                    </a:lnTo>
                    <a:cubicBezTo>
                      <a:pt x="48030" y="39101"/>
                      <a:pt x="46923" y="39541"/>
                      <a:pt x="45816" y="39994"/>
                    </a:cubicBezTo>
                    <a:close/>
                    <a:moveTo>
                      <a:pt x="45518" y="40053"/>
                    </a:moveTo>
                    <a:cubicBezTo>
                      <a:pt x="45494" y="40006"/>
                      <a:pt x="45470" y="39946"/>
                      <a:pt x="45458" y="39898"/>
                    </a:cubicBezTo>
                    <a:lnTo>
                      <a:pt x="42101" y="41327"/>
                    </a:lnTo>
                    <a:cubicBezTo>
                      <a:pt x="42125" y="41375"/>
                      <a:pt x="42136" y="41410"/>
                      <a:pt x="42148" y="41446"/>
                    </a:cubicBezTo>
                    <a:cubicBezTo>
                      <a:pt x="43268" y="40994"/>
                      <a:pt x="44387" y="40517"/>
                      <a:pt x="45518" y="40053"/>
                    </a:cubicBezTo>
                    <a:close/>
                    <a:moveTo>
                      <a:pt x="8585" y="20170"/>
                    </a:moveTo>
                    <a:cubicBezTo>
                      <a:pt x="9240" y="20706"/>
                      <a:pt x="9716" y="21468"/>
                      <a:pt x="10525" y="21825"/>
                    </a:cubicBezTo>
                    <a:cubicBezTo>
                      <a:pt x="9882" y="21253"/>
                      <a:pt x="9454" y="20467"/>
                      <a:pt x="8585" y="20170"/>
                    </a:cubicBezTo>
                    <a:close/>
                    <a:moveTo>
                      <a:pt x="41982" y="8859"/>
                    </a:moveTo>
                    <a:cubicBezTo>
                      <a:pt x="42756" y="9287"/>
                      <a:pt x="43387" y="8740"/>
                      <a:pt x="44089" y="8609"/>
                    </a:cubicBezTo>
                    <a:cubicBezTo>
                      <a:pt x="43351" y="8454"/>
                      <a:pt x="42684" y="8752"/>
                      <a:pt x="41982" y="8859"/>
                    </a:cubicBezTo>
                    <a:close/>
                    <a:moveTo>
                      <a:pt x="55602" y="13276"/>
                    </a:moveTo>
                    <a:cubicBezTo>
                      <a:pt x="56388" y="13526"/>
                      <a:pt x="57103" y="13097"/>
                      <a:pt x="57865" y="12990"/>
                    </a:cubicBezTo>
                    <a:cubicBezTo>
                      <a:pt x="57067" y="12728"/>
                      <a:pt x="56364" y="13193"/>
                      <a:pt x="55602" y="13276"/>
                    </a:cubicBezTo>
                    <a:close/>
                    <a:moveTo>
                      <a:pt x="5572" y="31766"/>
                    </a:moveTo>
                    <a:cubicBezTo>
                      <a:pt x="5013" y="31326"/>
                      <a:pt x="4001" y="30992"/>
                      <a:pt x="3489" y="31064"/>
                    </a:cubicBezTo>
                    <a:cubicBezTo>
                      <a:pt x="3882" y="31409"/>
                      <a:pt x="4572" y="31624"/>
                      <a:pt x="5572" y="31766"/>
                    </a:cubicBezTo>
                    <a:close/>
                    <a:moveTo>
                      <a:pt x="47935" y="10847"/>
                    </a:moveTo>
                    <a:cubicBezTo>
                      <a:pt x="48328" y="11073"/>
                      <a:pt x="49387" y="10895"/>
                      <a:pt x="49828" y="10550"/>
                    </a:cubicBezTo>
                    <a:cubicBezTo>
                      <a:pt x="49411" y="10407"/>
                      <a:pt x="48768" y="10514"/>
                      <a:pt x="47935" y="10847"/>
                    </a:cubicBezTo>
                    <a:close/>
                    <a:moveTo>
                      <a:pt x="14716" y="19824"/>
                    </a:moveTo>
                    <a:cubicBezTo>
                      <a:pt x="14704" y="19860"/>
                      <a:pt x="14693" y="19884"/>
                      <a:pt x="14693" y="19932"/>
                    </a:cubicBezTo>
                    <a:cubicBezTo>
                      <a:pt x="16205" y="20491"/>
                      <a:pt x="17741" y="21063"/>
                      <a:pt x="19265" y="21646"/>
                    </a:cubicBezTo>
                    <a:cubicBezTo>
                      <a:pt x="19276" y="21610"/>
                      <a:pt x="19288" y="21587"/>
                      <a:pt x="19288" y="21551"/>
                    </a:cubicBezTo>
                    <a:cubicBezTo>
                      <a:pt x="17752" y="20956"/>
                      <a:pt x="16240" y="20396"/>
                      <a:pt x="14716" y="19824"/>
                    </a:cubicBezTo>
                    <a:close/>
                    <a:moveTo>
                      <a:pt x="26480" y="27623"/>
                    </a:moveTo>
                    <a:cubicBezTo>
                      <a:pt x="25837" y="27087"/>
                      <a:pt x="25396" y="26313"/>
                      <a:pt x="24539" y="26028"/>
                    </a:cubicBezTo>
                    <a:cubicBezTo>
                      <a:pt x="25182" y="26587"/>
                      <a:pt x="25670" y="27278"/>
                      <a:pt x="26480" y="27623"/>
                    </a:cubicBezTo>
                    <a:close/>
                    <a:moveTo>
                      <a:pt x="33981" y="44066"/>
                    </a:moveTo>
                    <a:cubicBezTo>
                      <a:pt x="35005" y="43923"/>
                      <a:pt x="35826" y="43351"/>
                      <a:pt x="36719" y="42934"/>
                    </a:cubicBezTo>
                    <a:cubicBezTo>
                      <a:pt x="36707" y="42911"/>
                      <a:pt x="36683" y="42863"/>
                      <a:pt x="36672" y="42827"/>
                    </a:cubicBezTo>
                    <a:cubicBezTo>
                      <a:pt x="35779" y="43232"/>
                      <a:pt x="34886" y="43649"/>
                      <a:pt x="33981" y="44066"/>
                    </a:cubicBezTo>
                    <a:close/>
                    <a:moveTo>
                      <a:pt x="45792" y="9240"/>
                    </a:moveTo>
                    <a:cubicBezTo>
                      <a:pt x="45351" y="9026"/>
                      <a:pt x="44363" y="9168"/>
                      <a:pt x="43815" y="9502"/>
                    </a:cubicBezTo>
                    <a:cubicBezTo>
                      <a:pt x="44518" y="9799"/>
                      <a:pt x="45077" y="9299"/>
                      <a:pt x="45792" y="9240"/>
                    </a:cubicBezTo>
                    <a:close/>
                    <a:moveTo>
                      <a:pt x="14145" y="23253"/>
                    </a:moveTo>
                    <a:lnTo>
                      <a:pt x="14240" y="23146"/>
                    </a:lnTo>
                    <a:cubicBezTo>
                      <a:pt x="13585" y="22634"/>
                      <a:pt x="13252" y="21765"/>
                      <a:pt x="12335" y="21527"/>
                    </a:cubicBezTo>
                    <a:cubicBezTo>
                      <a:pt x="12930" y="22099"/>
                      <a:pt x="13526" y="22670"/>
                      <a:pt x="14145" y="23253"/>
                    </a:cubicBezTo>
                    <a:close/>
                    <a:moveTo>
                      <a:pt x="30456" y="28314"/>
                    </a:moveTo>
                    <a:cubicBezTo>
                      <a:pt x="31099" y="28790"/>
                      <a:pt x="31611" y="29480"/>
                      <a:pt x="32445" y="29742"/>
                    </a:cubicBezTo>
                    <a:cubicBezTo>
                      <a:pt x="31790" y="29230"/>
                      <a:pt x="31290" y="28528"/>
                      <a:pt x="30456" y="28314"/>
                    </a:cubicBezTo>
                    <a:close/>
                    <a:moveTo>
                      <a:pt x="28147" y="27444"/>
                    </a:moveTo>
                    <a:cubicBezTo>
                      <a:pt x="29671" y="28873"/>
                      <a:pt x="29421" y="28790"/>
                      <a:pt x="30099" y="28885"/>
                    </a:cubicBezTo>
                    <a:cubicBezTo>
                      <a:pt x="29409" y="28397"/>
                      <a:pt x="28909" y="27754"/>
                      <a:pt x="28147" y="27444"/>
                    </a:cubicBezTo>
                    <a:close/>
                    <a:moveTo>
                      <a:pt x="29159" y="27837"/>
                    </a:moveTo>
                    <a:cubicBezTo>
                      <a:pt x="30254" y="28909"/>
                      <a:pt x="30718" y="29230"/>
                      <a:pt x="31135" y="29242"/>
                    </a:cubicBezTo>
                    <a:cubicBezTo>
                      <a:pt x="30278" y="28385"/>
                      <a:pt x="29647" y="27921"/>
                      <a:pt x="29159" y="27837"/>
                    </a:cubicBezTo>
                    <a:close/>
                    <a:moveTo>
                      <a:pt x="52459" y="37696"/>
                    </a:moveTo>
                    <a:cubicBezTo>
                      <a:pt x="52447" y="37660"/>
                      <a:pt x="52435" y="37624"/>
                      <a:pt x="52423" y="37577"/>
                    </a:cubicBezTo>
                    <a:cubicBezTo>
                      <a:pt x="51233" y="38089"/>
                      <a:pt x="50054" y="38589"/>
                      <a:pt x="48864" y="39101"/>
                    </a:cubicBezTo>
                    <a:cubicBezTo>
                      <a:pt x="48875" y="39124"/>
                      <a:pt x="48875" y="39160"/>
                      <a:pt x="48887" y="39184"/>
                    </a:cubicBezTo>
                    <a:cubicBezTo>
                      <a:pt x="48947" y="39172"/>
                      <a:pt x="48994" y="39160"/>
                      <a:pt x="49054" y="39160"/>
                    </a:cubicBezTo>
                    <a:cubicBezTo>
                      <a:pt x="49542" y="39148"/>
                      <a:pt x="49840" y="38755"/>
                      <a:pt x="50257" y="38589"/>
                    </a:cubicBezTo>
                    <a:cubicBezTo>
                      <a:pt x="51007" y="38291"/>
                      <a:pt x="51733" y="37993"/>
                      <a:pt x="52459" y="37696"/>
                    </a:cubicBezTo>
                    <a:close/>
                    <a:moveTo>
                      <a:pt x="25777" y="26504"/>
                    </a:moveTo>
                    <a:cubicBezTo>
                      <a:pt x="26789" y="27659"/>
                      <a:pt x="27194" y="27980"/>
                      <a:pt x="27718" y="28040"/>
                    </a:cubicBezTo>
                    <a:cubicBezTo>
                      <a:pt x="27039" y="27516"/>
                      <a:pt x="26539" y="26849"/>
                      <a:pt x="25777" y="26504"/>
                    </a:cubicBezTo>
                    <a:close/>
                    <a:moveTo>
                      <a:pt x="55376" y="12300"/>
                    </a:moveTo>
                    <a:cubicBezTo>
                      <a:pt x="54662" y="12050"/>
                      <a:pt x="54043" y="12478"/>
                      <a:pt x="53376" y="12609"/>
                    </a:cubicBezTo>
                    <a:cubicBezTo>
                      <a:pt x="54067" y="12800"/>
                      <a:pt x="54698" y="12395"/>
                      <a:pt x="55376" y="12300"/>
                    </a:cubicBezTo>
                    <a:close/>
                    <a:moveTo>
                      <a:pt x="33147" y="43935"/>
                    </a:moveTo>
                    <a:cubicBezTo>
                      <a:pt x="32266" y="44220"/>
                      <a:pt x="31373" y="44506"/>
                      <a:pt x="30492" y="44780"/>
                    </a:cubicBezTo>
                    <a:cubicBezTo>
                      <a:pt x="31528" y="44887"/>
                      <a:pt x="32314" y="44339"/>
                      <a:pt x="33147" y="43935"/>
                    </a:cubicBezTo>
                    <a:close/>
                    <a:moveTo>
                      <a:pt x="41601" y="58543"/>
                    </a:moveTo>
                    <a:cubicBezTo>
                      <a:pt x="42136" y="57627"/>
                      <a:pt x="42684" y="56722"/>
                      <a:pt x="43220" y="55793"/>
                    </a:cubicBezTo>
                    <a:cubicBezTo>
                      <a:pt x="43184" y="55781"/>
                      <a:pt x="43160" y="55769"/>
                      <a:pt x="43149" y="55757"/>
                    </a:cubicBezTo>
                    <a:cubicBezTo>
                      <a:pt x="42434" y="56555"/>
                      <a:pt x="42029" y="57567"/>
                      <a:pt x="41601" y="58543"/>
                    </a:cubicBezTo>
                    <a:close/>
                    <a:moveTo>
                      <a:pt x="20884" y="25635"/>
                    </a:moveTo>
                    <a:cubicBezTo>
                      <a:pt x="20277" y="25016"/>
                      <a:pt x="19681" y="24396"/>
                      <a:pt x="18931" y="23932"/>
                    </a:cubicBezTo>
                    <a:cubicBezTo>
                      <a:pt x="19574" y="24516"/>
                      <a:pt x="20062" y="25242"/>
                      <a:pt x="20884" y="25635"/>
                    </a:cubicBezTo>
                    <a:close/>
                    <a:moveTo>
                      <a:pt x="17026" y="24242"/>
                    </a:moveTo>
                    <a:cubicBezTo>
                      <a:pt x="16300" y="23349"/>
                      <a:pt x="15419" y="22575"/>
                      <a:pt x="15097" y="22551"/>
                    </a:cubicBezTo>
                    <a:cubicBezTo>
                      <a:pt x="15788" y="23099"/>
                      <a:pt x="16240" y="23873"/>
                      <a:pt x="17026" y="24242"/>
                    </a:cubicBezTo>
                    <a:close/>
                    <a:moveTo>
                      <a:pt x="51626" y="12050"/>
                    </a:moveTo>
                    <a:cubicBezTo>
                      <a:pt x="52281" y="12264"/>
                      <a:pt x="52840" y="11859"/>
                      <a:pt x="53447" y="11740"/>
                    </a:cubicBezTo>
                    <a:cubicBezTo>
                      <a:pt x="52793" y="11502"/>
                      <a:pt x="52245" y="11943"/>
                      <a:pt x="51626" y="12050"/>
                    </a:cubicBezTo>
                    <a:close/>
                    <a:moveTo>
                      <a:pt x="51447" y="49864"/>
                    </a:moveTo>
                    <a:cubicBezTo>
                      <a:pt x="51447" y="49828"/>
                      <a:pt x="51435" y="49781"/>
                      <a:pt x="51435" y="49757"/>
                    </a:cubicBezTo>
                    <a:cubicBezTo>
                      <a:pt x="49959" y="49995"/>
                      <a:pt x="48494" y="50245"/>
                      <a:pt x="47018" y="50483"/>
                    </a:cubicBezTo>
                    <a:cubicBezTo>
                      <a:pt x="47018" y="50507"/>
                      <a:pt x="47030" y="50531"/>
                      <a:pt x="47030" y="50554"/>
                    </a:cubicBezTo>
                    <a:cubicBezTo>
                      <a:pt x="48506" y="50340"/>
                      <a:pt x="49983" y="50102"/>
                      <a:pt x="51447" y="49864"/>
                    </a:cubicBezTo>
                    <a:close/>
                    <a:moveTo>
                      <a:pt x="13347" y="22920"/>
                    </a:moveTo>
                    <a:cubicBezTo>
                      <a:pt x="12728" y="22277"/>
                      <a:pt x="12145" y="21610"/>
                      <a:pt x="11406" y="21122"/>
                    </a:cubicBezTo>
                    <a:cubicBezTo>
                      <a:pt x="12037" y="21741"/>
                      <a:pt x="12597" y="22444"/>
                      <a:pt x="13347" y="22920"/>
                    </a:cubicBezTo>
                    <a:close/>
                    <a:moveTo>
                      <a:pt x="4263" y="40577"/>
                    </a:moveTo>
                    <a:cubicBezTo>
                      <a:pt x="4882" y="40708"/>
                      <a:pt x="5406" y="40827"/>
                      <a:pt x="5989" y="40946"/>
                    </a:cubicBezTo>
                    <a:cubicBezTo>
                      <a:pt x="5715" y="40529"/>
                      <a:pt x="4763" y="40303"/>
                      <a:pt x="4263" y="40577"/>
                    </a:cubicBezTo>
                    <a:close/>
                    <a:moveTo>
                      <a:pt x="6715" y="33028"/>
                    </a:moveTo>
                    <a:lnTo>
                      <a:pt x="6668" y="33159"/>
                    </a:lnTo>
                    <a:cubicBezTo>
                      <a:pt x="7501" y="33409"/>
                      <a:pt x="8335" y="33648"/>
                      <a:pt x="9168" y="33910"/>
                    </a:cubicBezTo>
                    <a:cubicBezTo>
                      <a:pt x="9180" y="33874"/>
                      <a:pt x="9180" y="33850"/>
                      <a:pt x="9204" y="33814"/>
                    </a:cubicBezTo>
                    <a:cubicBezTo>
                      <a:pt x="8430" y="33386"/>
                      <a:pt x="7537" y="33326"/>
                      <a:pt x="6715" y="33028"/>
                    </a:cubicBezTo>
                    <a:close/>
                    <a:moveTo>
                      <a:pt x="23015" y="26468"/>
                    </a:moveTo>
                    <a:cubicBezTo>
                      <a:pt x="23027" y="26432"/>
                      <a:pt x="23051" y="26420"/>
                      <a:pt x="23063" y="26385"/>
                    </a:cubicBezTo>
                    <a:cubicBezTo>
                      <a:pt x="22503" y="25670"/>
                      <a:pt x="21432" y="24813"/>
                      <a:pt x="21086" y="24777"/>
                    </a:cubicBezTo>
                    <a:cubicBezTo>
                      <a:pt x="21741" y="25349"/>
                      <a:pt x="22372" y="25897"/>
                      <a:pt x="23015" y="26468"/>
                    </a:cubicBezTo>
                    <a:close/>
                    <a:moveTo>
                      <a:pt x="24051" y="26801"/>
                    </a:moveTo>
                    <a:cubicBezTo>
                      <a:pt x="24087" y="26778"/>
                      <a:pt x="24110" y="26742"/>
                      <a:pt x="24146" y="26706"/>
                    </a:cubicBezTo>
                    <a:lnTo>
                      <a:pt x="22265" y="25099"/>
                    </a:lnTo>
                    <a:cubicBezTo>
                      <a:pt x="22229" y="25123"/>
                      <a:pt x="22205" y="25158"/>
                      <a:pt x="22194" y="25182"/>
                    </a:cubicBezTo>
                    <a:cubicBezTo>
                      <a:pt x="22860" y="25659"/>
                      <a:pt x="23313" y="26420"/>
                      <a:pt x="24051" y="26801"/>
                    </a:cubicBezTo>
                    <a:close/>
                    <a:moveTo>
                      <a:pt x="54864" y="13050"/>
                    </a:moveTo>
                    <a:cubicBezTo>
                      <a:pt x="55579" y="13216"/>
                      <a:pt x="56210" y="12871"/>
                      <a:pt x="56900" y="12740"/>
                    </a:cubicBezTo>
                    <a:cubicBezTo>
                      <a:pt x="56186" y="12633"/>
                      <a:pt x="55531" y="12907"/>
                      <a:pt x="54864" y="13050"/>
                    </a:cubicBezTo>
                    <a:close/>
                    <a:moveTo>
                      <a:pt x="69509" y="32505"/>
                    </a:moveTo>
                    <a:cubicBezTo>
                      <a:pt x="69521" y="32540"/>
                      <a:pt x="69545" y="32576"/>
                      <a:pt x="69568" y="32612"/>
                    </a:cubicBezTo>
                    <a:cubicBezTo>
                      <a:pt x="70414" y="32255"/>
                      <a:pt x="71271" y="31885"/>
                      <a:pt x="72128" y="31528"/>
                    </a:cubicBezTo>
                    <a:cubicBezTo>
                      <a:pt x="72045" y="31469"/>
                      <a:pt x="71985" y="31469"/>
                      <a:pt x="71926" y="31481"/>
                    </a:cubicBezTo>
                    <a:cubicBezTo>
                      <a:pt x="71497" y="31683"/>
                      <a:pt x="71009" y="31671"/>
                      <a:pt x="70604" y="32028"/>
                    </a:cubicBezTo>
                    <a:cubicBezTo>
                      <a:pt x="70342" y="32278"/>
                      <a:pt x="69878" y="32338"/>
                      <a:pt x="69509" y="32505"/>
                    </a:cubicBezTo>
                    <a:close/>
                    <a:moveTo>
                      <a:pt x="54174" y="12859"/>
                    </a:moveTo>
                    <a:cubicBezTo>
                      <a:pt x="54876" y="12955"/>
                      <a:pt x="55519" y="12681"/>
                      <a:pt x="56186" y="12538"/>
                    </a:cubicBezTo>
                    <a:cubicBezTo>
                      <a:pt x="55483" y="12371"/>
                      <a:pt x="54840" y="12728"/>
                      <a:pt x="54174" y="12859"/>
                    </a:cubicBezTo>
                    <a:close/>
                    <a:moveTo>
                      <a:pt x="7096" y="44530"/>
                    </a:moveTo>
                    <a:cubicBezTo>
                      <a:pt x="7120" y="44470"/>
                      <a:pt x="7132" y="44423"/>
                      <a:pt x="7144" y="44363"/>
                    </a:cubicBezTo>
                    <a:cubicBezTo>
                      <a:pt x="6227" y="44101"/>
                      <a:pt x="5299" y="43815"/>
                      <a:pt x="4358" y="43554"/>
                    </a:cubicBezTo>
                    <a:cubicBezTo>
                      <a:pt x="4346" y="43577"/>
                      <a:pt x="4346" y="43613"/>
                      <a:pt x="4334" y="43649"/>
                    </a:cubicBezTo>
                    <a:cubicBezTo>
                      <a:pt x="5275" y="43935"/>
                      <a:pt x="6180" y="44232"/>
                      <a:pt x="7096" y="44530"/>
                    </a:cubicBezTo>
                    <a:close/>
                    <a:moveTo>
                      <a:pt x="85821" y="25897"/>
                    </a:moveTo>
                    <a:cubicBezTo>
                      <a:pt x="85844" y="25849"/>
                      <a:pt x="85856" y="25801"/>
                      <a:pt x="85892" y="25778"/>
                    </a:cubicBezTo>
                    <a:cubicBezTo>
                      <a:pt x="85832" y="25718"/>
                      <a:pt x="85761" y="25599"/>
                      <a:pt x="85701" y="25599"/>
                    </a:cubicBezTo>
                    <a:cubicBezTo>
                      <a:pt x="85023" y="25670"/>
                      <a:pt x="84368" y="25778"/>
                      <a:pt x="83713" y="25885"/>
                    </a:cubicBezTo>
                    <a:cubicBezTo>
                      <a:pt x="83713" y="25885"/>
                      <a:pt x="83713" y="25897"/>
                      <a:pt x="83737" y="25897"/>
                    </a:cubicBezTo>
                    <a:close/>
                    <a:moveTo>
                      <a:pt x="44863" y="8883"/>
                    </a:moveTo>
                    <a:cubicBezTo>
                      <a:pt x="44220" y="8740"/>
                      <a:pt x="43672" y="9061"/>
                      <a:pt x="43077" y="9216"/>
                    </a:cubicBezTo>
                    <a:cubicBezTo>
                      <a:pt x="43708" y="9407"/>
                      <a:pt x="44268" y="9026"/>
                      <a:pt x="44863" y="8883"/>
                    </a:cubicBezTo>
                    <a:close/>
                    <a:moveTo>
                      <a:pt x="57103" y="36612"/>
                    </a:moveTo>
                    <a:cubicBezTo>
                      <a:pt x="57984" y="36446"/>
                      <a:pt x="58793" y="36207"/>
                      <a:pt x="59448" y="35600"/>
                    </a:cubicBezTo>
                    <a:cubicBezTo>
                      <a:pt x="58674" y="35945"/>
                      <a:pt x="57877" y="36267"/>
                      <a:pt x="57103" y="36612"/>
                    </a:cubicBezTo>
                    <a:close/>
                    <a:moveTo>
                      <a:pt x="57091" y="13764"/>
                    </a:moveTo>
                    <a:cubicBezTo>
                      <a:pt x="57865" y="13836"/>
                      <a:pt x="58591" y="13562"/>
                      <a:pt x="59341" y="13419"/>
                    </a:cubicBezTo>
                    <a:cubicBezTo>
                      <a:pt x="58567" y="13347"/>
                      <a:pt x="57841" y="13621"/>
                      <a:pt x="57091" y="13764"/>
                    </a:cubicBezTo>
                    <a:close/>
                    <a:moveTo>
                      <a:pt x="12859" y="36017"/>
                    </a:moveTo>
                    <a:cubicBezTo>
                      <a:pt x="12871" y="35969"/>
                      <a:pt x="12895" y="35945"/>
                      <a:pt x="12907" y="35898"/>
                    </a:cubicBezTo>
                    <a:cubicBezTo>
                      <a:pt x="12002" y="35612"/>
                      <a:pt x="11109" y="35314"/>
                      <a:pt x="10192" y="35029"/>
                    </a:cubicBezTo>
                    <a:lnTo>
                      <a:pt x="10156" y="35172"/>
                    </a:lnTo>
                    <a:cubicBezTo>
                      <a:pt x="11061" y="35457"/>
                      <a:pt x="11954" y="35731"/>
                      <a:pt x="12859" y="36017"/>
                    </a:cubicBezTo>
                    <a:close/>
                    <a:moveTo>
                      <a:pt x="25194" y="27218"/>
                    </a:moveTo>
                    <a:cubicBezTo>
                      <a:pt x="25230" y="27194"/>
                      <a:pt x="25242" y="27159"/>
                      <a:pt x="25277" y="27135"/>
                    </a:cubicBezTo>
                    <a:cubicBezTo>
                      <a:pt x="24622" y="26659"/>
                      <a:pt x="24182" y="25909"/>
                      <a:pt x="23372" y="25635"/>
                    </a:cubicBezTo>
                    <a:cubicBezTo>
                      <a:pt x="23991" y="26147"/>
                      <a:pt x="24599" y="26682"/>
                      <a:pt x="25194" y="27218"/>
                    </a:cubicBezTo>
                    <a:close/>
                    <a:moveTo>
                      <a:pt x="28754" y="28468"/>
                    </a:moveTo>
                    <a:cubicBezTo>
                      <a:pt x="28170" y="27968"/>
                      <a:pt x="27682" y="27337"/>
                      <a:pt x="26956" y="27016"/>
                    </a:cubicBezTo>
                    <a:cubicBezTo>
                      <a:pt x="27563" y="27504"/>
                      <a:pt x="28028" y="28159"/>
                      <a:pt x="28754" y="28468"/>
                    </a:cubicBezTo>
                    <a:close/>
                    <a:moveTo>
                      <a:pt x="61425" y="26087"/>
                    </a:moveTo>
                    <a:cubicBezTo>
                      <a:pt x="60722" y="26051"/>
                      <a:pt x="60020" y="25932"/>
                      <a:pt x="59353" y="26170"/>
                    </a:cubicBezTo>
                    <a:cubicBezTo>
                      <a:pt x="60055" y="26170"/>
                      <a:pt x="60758" y="26290"/>
                      <a:pt x="61425" y="26087"/>
                    </a:cubicBezTo>
                    <a:close/>
                    <a:moveTo>
                      <a:pt x="27730" y="44470"/>
                    </a:moveTo>
                    <a:lnTo>
                      <a:pt x="27778" y="44339"/>
                    </a:lnTo>
                    <a:cubicBezTo>
                      <a:pt x="26992" y="44054"/>
                      <a:pt x="26206" y="43768"/>
                      <a:pt x="25432" y="43494"/>
                    </a:cubicBezTo>
                    <a:cubicBezTo>
                      <a:pt x="25420" y="43530"/>
                      <a:pt x="25408" y="43577"/>
                      <a:pt x="25396" y="43613"/>
                    </a:cubicBezTo>
                    <a:cubicBezTo>
                      <a:pt x="26170" y="43911"/>
                      <a:pt x="26932" y="44185"/>
                      <a:pt x="27730" y="44470"/>
                    </a:cubicBezTo>
                    <a:close/>
                    <a:moveTo>
                      <a:pt x="42791" y="61746"/>
                    </a:moveTo>
                    <a:cubicBezTo>
                      <a:pt x="42696" y="62461"/>
                      <a:pt x="42577" y="63199"/>
                      <a:pt x="42827" y="63913"/>
                    </a:cubicBezTo>
                    <a:cubicBezTo>
                      <a:pt x="42958" y="63175"/>
                      <a:pt x="42803" y="62461"/>
                      <a:pt x="42791" y="61746"/>
                    </a:cubicBezTo>
                    <a:close/>
                    <a:moveTo>
                      <a:pt x="52150" y="11359"/>
                    </a:moveTo>
                    <a:cubicBezTo>
                      <a:pt x="51507" y="11252"/>
                      <a:pt x="50947" y="11502"/>
                      <a:pt x="50352" y="11669"/>
                    </a:cubicBezTo>
                    <a:cubicBezTo>
                      <a:pt x="50995" y="11800"/>
                      <a:pt x="51554" y="11478"/>
                      <a:pt x="52150" y="11359"/>
                    </a:cubicBezTo>
                    <a:close/>
                    <a:moveTo>
                      <a:pt x="15157" y="23575"/>
                    </a:moveTo>
                    <a:cubicBezTo>
                      <a:pt x="14597" y="23015"/>
                      <a:pt x="14050" y="22456"/>
                      <a:pt x="13502" y="21896"/>
                    </a:cubicBezTo>
                    <a:cubicBezTo>
                      <a:pt x="14050" y="22456"/>
                      <a:pt x="14454" y="23194"/>
                      <a:pt x="15157" y="23575"/>
                    </a:cubicBezTo>
                    <a:close/>
                    <a:moveTo>
                      <a:pt x="60698" y="13907"/>
                    </a:moveTo>
                    <a:cubicBezTo>
                      <a:pt x="60675" y="13859"/>
                      <a:pt x="60675" y="13800"/>
                      <a:pt x="60663" y="13752"/>
                    </a:cubicBezTo>
                    <a:cubicBezTo>
                      <a:pt x="59948" y="13907"/>
                      <a:pt x="59246" y="14038"/>
                      <a:pt x="58531" y="14181"/>
                    </a:cubicBezTo>
                    <a:cubicBezTo>
                      <a:pt x="58555" y="14240"/>
                      <a:pt x="58555" y="14288"/>
                      <a:pt x="58567" y="14348"/>
                    </a:cubicBezTo>
                    <a:cubicBezTo>
                      <a:pt x="59281" y="14205"/>
                      <a:pt x="59984" y="14050"/>
                      <a:pt x="60698" y="13907"/>
                    </a:cubicBezTo>
                    <a:close/>
                    <a:moveTo>
                      <a:pt x="29123" y="44661"/>
                    </a:moveTo>
                    <a:cubicBezTo>
                      <a:pt x="29933" y="44947"/>
                      <a:pt x="30587" y="44458"/>
                      <a:pt x="31290" y="44256"/>
                    </a:cubicBezTo>
                    <a:cubicBezTo>
                      <a:pt x="30552" y="44399"/>
                      <a:pt x="29837" y="44530"/>
                      <a:pt x="29123" y="44661"/>
                    </a:cubicBezTo>
                    <a:close/>
                    <a:moveTo>
                      <a:pt x="44649" y="28218"/>
                    </a:moveTo>
                    <a:cubicBezTo>
                      <a:pt x="43863" y="28290"/>
                      <a:pt x="42136" y="28909"/>
                      <a:pt x="41970" y="29159"/>
                    </a:cubicBezTo>
                    <a:cubicBezTo>
                      <a:pt x="42898" y="28826"/>
                      <a:pt x="43768" y="28516"/>
                      <a:pt x="44649" y="28218"/>
                    </a:cubicBezTo>
                    <a:close/>
                    <a:moveTo>
                      <a:pt x="6299" y="41422"/>
                    </a:moveTo>
                    <a:cubicBezTo>
                      <a:pt x="6299" y="41387"/>
                      <a:pt x="6311" y="41363"/>
                      <a:pt x="6311" y="41327"/>
                    </a:cubicBezTo>
                    <a:cubicBezTo>
                      <a:pt x="5477" y="41184"/>
                      <a:pt x="4679" y="40898"/>
                      <a:pt x="3846" y="40839"/>
                    </a:cubicBezTo>
                    <a:cubicBezTo>
                      <a:pt x="3846" y="40887"/>
                      <a:pt x="3822" y="40934"/>
                      <a:pt x="3822" y="40958"/>
                    </a:cubicBezTo>
                    <a:cubicBezTo>
                      <a:pt x="4644" y="41125"/>
                      <a:pt x="5477" y="41268"/>
                      <a:pt x="6299" y="41422"/>
                    </a:cubicBezTo>
                    <a:close/>
                    <a:moveTo>
                      <a:pt x="74807" y="20634"/>
                    </a:moveTo>
                    <a:cubicBezTo>
                      <a:pt x="75534" y="20836"/>
                      <a:pt x="76272" y="20789"/>
                      <a:pt x="76426" y="20634"/>
                    </a:cubicBezTo>
                    <a:close/>
                    <a:moveTo>
                      <a:pt x="7727" y="42018"/>
                    </a:moveTo>
                    <a:lnTo>
                      <a:pt x="7656" y="42089"/>
                    </a:lnTo>
                    <a:cubicBezTo>
                      <a:pt x="8287" y="42851"/>
                      <a:pt x="8930" y="43625"/>
                      <a:pt x="9573" y="44387"/>
                    </a:cubicBezTo>
                    <a:cubicBezTo>
                      <a:pt x="9597" y="44351"/>
                      <a:pt x="9632" y="44339"/>
                      <a:pt x="9656" y="44304"/>
                    </a:cubicBezTo>
                    <a:cubicBezTo>
                      <a:pt x="9025" y="43554"/>
                      <a:pt x="8382" y="42792"/>
                      <a:pt x="7727" y="42018"/>
                    </a:cubicBezTo>
                    <a:close/>
                    <a:moveTo>
                      <a:pt x="50495" y="49269"/>
                    </a:moveTo>
                    <a:cubicBezTo>
                      <a:pt x="50495" y="49233"/>
                      <a:pt x="50483" y="49209"/>
                      <a:pt x="50483" y="49185"/>
                    </a:cubicBezTo>
                    <a:cubicBezTo>
                      <a:pt x="49411" y="49352"/>
                      <a:pt x="48352" y="49530"/>
                      <a:pt x="47280" y="49697"/>
                    </a:cubicBezTo>
                    <a:cubicBezTo>
                      <a:pt x="47304" y="49757"/>
                      <a:pt x="47304" y="49804"/>
                      <a:pt x="47316" y="49864"/>
                    </a:cubicBezTo>
                    <a:cubicBezTo>
                      <a:pt x="47721" y="49757"/>
                      <a:pt x="48113" y="49638"/>
                      <a:pt x="48518" y="49566"/>
                    </a:cubicBezTo>
                    <a:cubicBezTo>
                      <a:pt x="49173" y="49459"/>
                      <a:pt x="49828" y="49364"/>
                      <a:pt x="50495" y="49269"/>
                    </a:cubicBezTo>
                    <a:close/>
                    <a:moveTo>
                      <a:pt x="27277" y="43935"/>
                    </a:moveTo>
                    <a:lnTo>
                      <a:pt x="27325" y="43851"/>
                    </a:lnTo>
                    <a:cubicBezTo>
                      <a:pt x="26325" y="43494"/>
                      <a:pt x="25313" y="43149"/>
                      <a:pt x="24313" y="42792"/>
                    </a:cubicBezTo>
                    <a:cubicBezTo>
                      <a:pt x="24301" y="42815"/>
                      <a:pt x="24301" y="42851"/>
                      <a:pt x="24289" y="42875"/>
                    </a:cubicBezTo>
                    <a:cubicBezTo>
                      <a:pt x="25194" y="43208"/>
                      <a:pt x="26087" y="43518"/>
                      <a:pt x="26992" y="43851"/>
                    </a:cubicBezTo>
                    <a:cubicBezTo>
                      <a:pt x="27087" y="43875"/>
                      <a:pt x="27194" y="43911"/>
                      <a:pt x="27277" y="43935"/>
                    </a:cubicBezTo>
                    <a:close/>
                    <a:moveTo>
                      <a:pt x="11264" y="22015"/>
                    </a:moveTo>
                    <a:cubicBezTo>
                      <a:pt x="11049" y="21622"/>
                      <a:pt x="9990" y="20610"/>
                      <a:pt x="9811" y="20527"/>
                    </a:cubicBezTo>
                    <a:cubicBezTo>
                      <a:pt x="10335" y="21063"/>
                      <a:pt x="10847" y="21587"/>
                      <a:pt x="11264" y="22015"/>
                    </a:cubicBezTo>
                    <a:close/>
                    <a:moveTo>
                      <a:pt x="34457" y="30552"/>
                    </a:moveTo>
                    <a:lnTo>
                      <a:pt x="34493" y="30469"/>
                    </a:lnTo>
                    <a:cubicBezTo>
                      <a:pt x="33945" y="30016"/>
                      <a:pt x="33409" y="29552"/>
                      <a:pt x="32862" y="29111"/>
                    </a:cubicBezTo>
                    <a:cubicBezTo>
                      <a:pt x="32826" y="29135"/>
                      <a:pt x="32802" y="29183"/>
                      <a:pt x="32766" y="29218"/>
                    </a:cubicBezTo>
                    <a:cubicBezTo>
                      <a:pt x="33385" y="29599"/>
                      <a:pt x="33766" y="30254"/>
                      <a:pt x="34457" y="30552"/>
                    </a:cubicBezTo>
                    <a:close/>
                    <a:moveTo>
                      <a:pt x="50995" y="11823"/>
                    </a:moveTo>
                    <a:cubicBezTo>
                      <a:pt x="50995" y="11847"/>
                      <a:pt x="51007" y="11895"/>
                      <a:pt x="51007" y="11919"/>
                    </a:cubicBezTo>
                    <a:cubicBezTo>
                      <a:pt x="51650" y="12026"/>
                      <a:pt x="52185" y="11681"/>
                      <a:pt x="52781" y="11585"/>
                    </a:cubicBezTo>
                    <a:cubicBezTo>
                      <a:pt x="52757" y="11538"/>
                      <a:pt x="52757" y="11490"/>
                      <a:pt x="52745" y="11442"/>
                    </a:cubicBezTo>
                    <a:cubicBezTo>
                      <a:pt x="52162" y="11562"/>
                      <a:pt x="51566" y="11704"/>
                      <a:pt x="50995" y="11823"/>
                    </a:cubicBezTo>
                    <a:close/>
                    <a:moveTo>
                      <a:pt x="49768" y="11454"/>
                    </a:moveTo>
                    <a:cubicBezTo>
                      <a:pt x="50376" y="11538"/>
                      <a:pt x="50911" y="11252"/>
                      <a:pt x="51483" y="11121"/>
                    </a:cubicBezTo>
                    <a:cubicBezTo>
                      <a:pt x="50876" y="10990"/>
                      <a:pt x="50352" y="11323"/>
                      <a:pt x="49768" y="11454"/>
                    </a:cubicBezTo>
                    <a:close/>
                    <a:moveTo>
                      <a:pt x="35469" y="30992"/>
                    </a:moveTo>
                    <a:lnTo>
                      <a:pt x="35540" y="30909"/>
                    </a:lnTo>
                    <a:cubicBezTo>
                      <a:pt x="34826" y="30159"/>
                      <a:pt x="34159" y="29623"/>
                      <a:pt x="33814" y="29588"/>
                    </a:cubicBezTo>
                    <a:cubicBezTo>
                      <a:pt x="34374" y="30064"/>
                      <a:pt x="34933" y="30528"/>
                      <a:pt x="35469" y="30992"/>
                    </a:cubicBezTo>
                    <a:close/>
                    <a:moveTo>
                      <a:pt x="19193" y="55079"/>
                    </a:moveTo>
                    <a:cubicBezTo>
                      <a:pt x="19193" y="55126"/>
                      <a:pt x="19217" y="55186"/>
                      <a:pt x="19217" y="55234"/>
                    </a:cubicBezTo>
                    <a:lnTo>
                      <a:pt x="21979" y="54781"/>
                    </a:lnTo>
                    <a:cubicBezTo>
                      <a:pt x="21979" y="54769"/>
                      <a:pt x="21979" y="54757"/>
                      <a:pt x="21967" y="54722"/>
                    </a:cubicBezTo>
                    <a:cubicBezTo>
                      <a:pt x="21062" y="54841"/>
                      <a:pt x="20122" y="54960"/>
                      <a:pt x="19193" y="55079"/>
                    </a:cubicBezTo>
                    <a:close/>
                    <a:moveTo>
                      <a:pt x="12359" y="22599"/>
                    </a:moveTo>
                    <a:cubicBezTo>
                      <a:pt x="12371" y="22563"/>
                      <a:pt x="12395" y="22539"/>
                      <a:pt x="12418" y="22515"/>
                    </a:cubicBezTo>
                    <a:cubicBezTo>
                      <a:pt x="11835" y="21956"/>
                      <a:pt x="11264" y="21408"/>
                      <a:pt x="10692" y="20836"/>
                    </a:cubicBezTo>
                    <a:lnTo>
                      <a:pt x="10609" y="20908"/>
                    </a:lnTo>
                    <a:cubicBezTo>
                      <a:pt x="11228" y="21432"/>
                      <a:pt x="11668" y="22146"/>
                      <a:pt x="12359" y="22599"/>
                    </a:cubicBezTo>
                    <a:close/>
                    <a:moveTo>
                      <a:pt x="34945" y="29897"/>
                    </a:moveTo>
                    <a:cubicBezTo>
                      <a:pt x="34921" y="29980"/>
                      <a:pt x="34897" y="30004"/>
                      <a:pt x="34921" y="30016"/>
                    </a:cubicBezTo>
                    <a:cubicBezTo>
                      <a:pt x="35469" y="30481"/>
                      <a:pt x="35945" y="31028"/>
                      <a:pt x="36564" y="31385"/>
                    </a:cubicBezTo>
                    <a:cubicBezTo>
                      <a:pt x="36588" y="31362"/>
                      <a:pt x="36612" y="31350"/>
                      <a:pt x="36624" y="31314"/>
                    </a:cubicBezTo>
                    <a:cubicBezTo>
                      <a:pt x="36064" y="30838"/>
                      <a:pt x="35517" y="30373"/>
                      <a:pt x="34945" y="29897"/>
                    </a:cubicBezTo>
                    <a:close/>
                    <a:moveTo>
                      <a:pt x="33326" y="30123"/>
                    </a:moveTo>
                    <a:cubicBezTo>
                      <a:pt x="33350" y="30100"/>
                      <a:pt x="33373" y="30064"/>
                      <a:pt x="33397" y="30040"/>
                    </a:cubicBezTo>
                    <a:cubicBezTo>
                      <a:pt x="32862" y="29623"/>
                      <a:pt x="32433" y="29087"/>
                      <a:pt x="31826" y="28742"/>
                    </a:cubicBezTo>
                    <a:cubicBezTo>
                      <a:pt x="31802" y="28766"/>
                      <a:pt x="31778" y="28790"/>
                      <a:pt x="31766" y="28814"/>
                    </a:cubicBezTo>
                    <a:cubicBezTo>
                      <a:pt x="32278" y="29266"/>
                      <a:pt x="32802" y="29695"/>
                      <a:pt x="33326" y="30123"/>
                    </a:cubicBezTo>
                    <a:close/>
                    <a:moveTo>
                      <a:pt x="58150" y="26563"/>
                    </a:moveTo>
                    <a:lnTo>
                      <a:pt x="60305" y="26563"/>
                    </a:lnTo>
                    <a:lnTo>
                      <a:pt x="60305" y="26444"/>
                    </a:lnTo>
                    <a:cubicBezTo>
                      <a:pt x="59591" y="26528"/>
                      <a:pt x="58877" y="26349"/>
                      <a:pt x="58150" y="26563"/>
                    </a:cubicBezTo>
                    <a:close/>
                    <a:moveTo>
                      <a:pt x="57912" y="13967"/>
                    </a:moveTo>
                    <a:cubicBezTo>
                      <a:pt x="57912" y="14002"/>
                      <a:pt x="57924" y="14050"/>
                      <a:pt x="57924" y="14098"/>
                    </a:cubicBezTo>
                    <a:cubicBezTo>
                      <a:pt x="58627" y="13967"/>
                      <a:pt x="59305" y="13812"/>
                      <a:pt x="60008" y="13681"/>
                    </a:cubicBezTo>
                    <a:cubicBezTo>
                      <a:pt x="60008" y="13645"/>
                      <a:pt x="59996" y="13597"/>
                      <a:pt x="59996" y="13574"/>
                    </a:cubicBezTo>
                    <a:cubicBezTo>
                      <a:pt x="59293" y="13705"/>
                      <a:pt x="58591" y="13824"/>
                      <a:pt x="57912" y="13967"/>
                    </a:cubicBezTo>
                    <a:close/>
                    <a:moveTo>
                      <a:pt x="39112" y="32374"/>
                    </a:moveTo>
                    <a:cubicBezTo>
                      <a:pt x="38636" y="31659"/>
                      <a:pt x="37815" y="30945"/>
                      <a:pt x="37553" y="30933"/>
                    </a:cubicBezTo>
                    <a:cubicBezTo>
                      <a:pt x="38076" y="31421"/>
                      <a:pt x="38588" y="31897"/>
                      <a:pt x="39112" y="32374"/>
                    </a:cubicBezTo>
                    <a:close/>
                    <a:moveTo>
                      <a:pt x="14109" y="29540"/>
                    </a:moveTo>
                    <a:cubicBezTo>
                      <a:pt x="14085" y="29576"/>
                      <a:pt x="14038" y="29599"/>
                      <a:pt x="14002" y="29635"/>
                    </a:cubicBezTo>
                    <a:cubicBezTo>
                      <a:pt x="14383" y="30219"/>
                      <a:pt x="14764" y="30790"/>
                      <a:pt x="15133" y="31373"/>
                    </a:cubicBezTo>
                    <a:cubicBezTo>
                      <a:pt x="15169" y="31350"/>
                      <a:pt x="15216" y="31326"/>
                      <a:pt x="15240" y="31302"/>
                    </a:cubicBezTo>
                    <a:cubicBezTo>
                      <a:pt x="14859" y="30707"/>
                      <a:pt x="14478" y="30123"/>
                      <a:pt x="14109" y="29540"/>
                    </a:cubicBezTo>
                    <a:close/>
                    <a:moveTo>
                      <a:pt x="4239" y="31052"/>
                    </a:moveTo>
                    <a:cubicBezTo>
                      <a:pt x="3858" y="30611"/>
                      <a:pt x="3346" y="30671"/>
                      <a:pt x="2858" y="30611"/>
                    </a:cubicBezTo>
                    <a:cubicBezTo>
                      <a:pt x="2846" y="30659"/>
                      <a:pt x="2846" y="30707"/>
                      <a:pt x="2834" y="30754"/>
                    </a:cubicBezTo>
                    <a:cubicBezTo>
                      <a:pt x="3310" y="30838"/>
                      <a:pt x="3763" y="30945"/>
                      <a:pt x="4239" y="31052"/>
                    </a:cubicBezTo>
                    <a:close/>
                    <a:moveTo>
                      <a:pt x="38529" y="31183"/>
                    </a:moveTo>
                    <a:cubicBezTo>
                      <a:pt x="38505" y="31207"/>
                      <a:pt x="38493" y="31243"/>
                      <a:pt x="38457" y="31266"/>
                    </a:cubicBezTo>
                    <a:cubicBezTo>
                      <a:pt x="38981" y="31766"/>
                      <a:pt x="39481" y="32255"/>
                      <a:pt x="40005" y="32743"/>
                    </a:cubicBezTo>
                    <a:cubicBezTo>
                      <a:pt x="40041" y="32719"/>
                      <a:pt x="40065" y="32683"/>
                      <a:pt x="40077" y="32647"/>
                    </a:cubicBezTo>
                    <a:cubicBezTo>
                      <a:pt x="39565" y="32147"/>
                      <a:pt x="39053" y="31659"/>
                      <a:pt x="38529" y="31183"/>
                    </a:cubicBezTo>
                    <a:close/>
                    <a:moveTo>
                      <a:pt x="38207" y="32040"/>
                    </a:moveTo>
                    <a:cubicBezTo>
                      <a:pt x="38231" y="32016"/>
                      <a:pt x="38267" y="31981"/>
                      <a:pt x="38291" y="31945"/>
                    </a:cubicBezTo>
                    <a:cubicBezTo>
                      <a:pt x="37791" y="31481"/>
                      <a:pt x="37279" y="31028"/>
                      <a:pt x="36779" y="30576"/>
                    </a:cubicBezTo>
                    <a:cubicBezTo>
                      <a:pt x="36743" y="30600"/>
                      <a:pt x="36731" y="30635"/>
                      <a:pt x="36707" y="30659"/>
                    </a:cubicBezTo>
                    <a:cubicBezTo>
                      <a:pt x="37219" y="31076"/>
                      <a:pt x="37636" y="31647"/>
                      <a:pt x="38207" y="32040"/>
                    </a:cubicBezTo>
                    <a:close/>
                    <a:moveTo>
                      <a:pt x="63830" y="24599"/>
                    </a:moveTo>
                    <a:cubicBezTo>
                      <a:pt x="64544" y="24563"/>
                      <a:pt x="65258" y="24504"/>
                      <a:pt x="65973" y="24456"/>
                    </a:cubicBezTo>
                    <a:lnTo>
                      <a:pt x="65973" y="24361"/>
                    </a:lnTo>
                    <a:cubicBezTo>
                      <a:pt x="65258" y="24456"/>
                      <a:pt x="64520" y="24242"/>
                      <a:pt x="63830" y="24599"/>
                    </a:cubicBezTo>
                    <a:close/>
                    <a:moveTo>
                      <a:pt x="65139" y="24063"/>
                    </a:moveTo>
                    <a:lnTo>
                      <a:pt x="67080" y="24063"/>
                    </a:lnTo>
                    <a:lnTo>
                      <a:pt x="67080" y="23980"/>
                    </a:lnTo>
                    <a:cubicBezTo>
                      <a:pt x="66437" y="24051"/>
                      <a:pt x="65794" y="23789"/>
                      <a:pt x="65139" y="24063"/>
                    </a:cubicBezTo>
                    <a:close/>
                    <a:moveTo>
                      <a:pt x="84642" y="15693"/>
                    </a:moveTo>
                    <a:cubicBezTo>
                      <a:pt x="84654" y="15717"/>
                      <a:pt x="84654" y="15753"/>
                      <a:pt x="84666" y="15764"/>
                    </a:cubicBezTo>
                    <a:cubicBezTo>
                      <a:pt x="85582" y="15479"/>
                      <a:pt x="86487" y="15181"/>
                      <a:pt x="87380" y="14895"/>
                    </a:cubicBezTo>
                    <a:cubicBezTo>
                      <a:pt x="87368" y="14871"/>
                      <a:pt x="87368" y="14836"/>
                      <a:pt x="87345" y="14812"/>
                    </a:cubicBezTo>
                    <a:cubicBezTo>
                      <a:pt x="86440" y="15110"/>
                      <a:pt x="85535" y="15395"/>
                      <a:pt x="84642" y="15693"/>
                    </a:cubicBezTo>
                    <a:close/>
                    <a:moveTo>
                      <a:pt x="65342" y="33731"/>
                    </a:moveTo>
                    <a:cubicBezTo>
                      <a:pt x="65318" y="33695"/>
                      <a:pt x="65306" y="33671"/>
                      <a:pt x="65306" y="33648"/>
                    </a:cubicBezTo>
                    <a:cubicBezTo>
                      <a:pt x="64651" y="33981"/>
                      <a:pt x="63996" y="34326"/>
                      <a:pt x="63342" y="34648"/>
                    </a:cubicBezTo>
                    <a:cubicBezTo>
                      <a:pt x="63353" y="34695"/>
                      <a:pt x="63389" y="34719"/>
                      <a:pt x="63401" y="34767"/>
                    </a:cubicBezTo>
                    <a:cubicBezTo>
                      <a:pt x="64044" y="34410"/>
                      <a:pt x="64699" y="34064"/>
                      <a:pt x="65342" y="33731"/>
                    </a:cubicBezTo>
                    <a:close/>
                    <a:moveTo>
                      <a:pt x="14300" y="22241"/>
                    </a:moveTo>
                    <a:cubicBezTo>
                      <a:pt x="14288" y="22241"/>
                      <a:pt x="14288" y="22253"/>
                      <a:pt x="14276" y="22253"/>
                    </a:cubicBezTo>
                    <a:lnTo>
                      <a:pt x="15967" y="23765"/>
                    </a:lnTo>
                    <a:lnTo>
                      <a:pt x="15907" y="23825"/>
                    </a:lnTo>
                    <a:cubicBezTo>
                      <a:pt x="15359" y="23289"/>
                      <a:pt x="14835" y="22753"/>
                      <a:pt x="14300" y="22241"/>
                    </a:cubicBezTo>
                    <a:close/>
                    <a:moveTo>
                      <a:pt x="59103" y="27016"/>
                    </a:moveTo>
                    <a:lnTo>
                      <a:pt x="59103" y="26909"/>
                    </a:lnTo>
                    <a:lnTo>
                      <a:pt x="57269" y="26909"/>
                    </a:lnTo>
                    <a:cubicBezTo>
                      <a:pt x="57877" y="26921"/>
                      <a:pt x="58496" y="27206"/>
                      <a:pt x="59103" y="27016"/>
                    </a:cubicBezTo>
                    <a:close/>
                    <a:moveTo>
                      <a:pt x="62008" y="25289"/>
                    </a:moveTo>
                    <a:cubicBezTo>
                      <a:pt x="63377" y="25468"/>
                      <a:pt x="63377" y="25468"/>
                      <a:pt x="63734" y="25218"/>
                    </a:cubicBezTo>
                    <a:cubicBezTo>
                      <a:pt x="63139" y="25242"/>
                      <a:pt x="62568" y="25278"/>
                      <a:pt x="62008" y="25289"/>
                    </a:cubicBezTo>
                    <a:close/>
                    <a:moveTo>
                      <a:pt x="47006" y="30731"/>
                    </a:moveTo>
                    <a:cubicBezTo>
                      <a:pt x="46982" y="30778"/>
                      <a:pt x="46970" y="30814"/>
                      <a:pt x="46970" y="30850"/>
                    </a:cubicBezTo>
                    <a:cubicBezTo>
                      <a:pt x="47387" y="31028"/>
                      <a:pt x="47804" y="31231"/>
                      <a:pt x="48232" y="31409"/>
                    </a:cubicBezTo>
                    <a:cubicBezTo>
                      <a:pt x="48256" y="31362"/>
                      <a:pt x="48268" y="31314"/>
                      <a:pt x="48292" y="31266"/>
                    </a:cubicBezTo>
                    <a:cubicBezTo>
                      <a:pt x="47851" y="31112"/>
                      <a:pt x="47482" y="30778"/>
                      <a:pt x="47006" y="30731"/>
                    </a:cubicBezTo>
                    <a:close/>
                    <a:moveTo>
                      <a:pt x="56555" y="13514"/>
                    </a:moveTo>
                    <a:cubicBezTo>
                      <a:pt x="56555" y="13538"/>
                      <a:pt x="56555" y="13586"/>
                      <a:pt x="56567" y="13621"/>
                    </a:cubicBezTo>
                    <a:cubicBezTo>
                      <a:pt x="57246" y="13490"/>
                      <a:pt x="57912" y="13371"/>
                      <a:pt x="58579" y="13228"/>
                    </a:cubicBezTo>
                    <a:cubicBezTo>
                      <a:pt x="58579" y="13181"/>
                      <a:pt x="58567" y="13157"/>
                      <a:pt x="58567" y="13109"/>
                    </a:cubicBezTo>
                    <a:cubicBezTo>
                      <a:pt x="57877" y="13264"/>
                      <a:pt x="57222" y="13383"/>
                      <a:pt x="56555" y="13514"/>
                    </a:cubicBezTo>
                    <a:close/>
                    <a:moveTo>
                      <a:pt x="16252" y="22908"/>
                    </a:moveTo>
                    <a:lnTo>
                      <a:pt x="16181" y="22980"/>
                    </a:lnTo>
                    <a:cubicBezTo>
                      <a:pt x="16729" y="23503"/>
                      <a:pt x="17276" y="24039"/>
                      <a:pt x="17836" y="24563"/>
                    </a:cubicBezTo>
                    <a:lnTo>
                      <a:pt x="17907" y="24480"/>
                    </a:lnTo>
                    <a:cubicBezTo>
                      <a:pt x="17360" y="23968"/>
                      <a:pt x="16800" y="23432"/>
                      <a:pt x="16252" y="22908"/>
                    </a:cubicBezTo>
                    <a:close/>
                    <a:moveTo>
                      <a:pt x="46173" y="32147"/>
                    </a:moveTo>
                    <a:cubicBezTo>
                      <a:pt x="46185" y="32100"/>
                      <a:pt x="46197" y="32052"/>
                      <a:pt x="46208" y="32028"/>
                    </a:cubicBezTo>
                    <a:cubicBezTo>
                      <a:pt x="45756" y="31838"/>
                      <a:pt x="45304" y="31659"/>
                      <a:pt x="44839" y="31457"/>
                    </a:cubicBezTo>
                    <a:cubicBezTo>
                      <a:pt x="44827" y="31504"/>
                      <a:pt x="44815" y="31540"/>
                      <a:pt x="44803" y="31588"/>
                    </a:cubicBezTo>
                    <a:cubicBezTo>
                      <a:pt x="45256" y="31731"/>
                      <a:pt x="45649" y="32088"/>
                      <a:pt x="46173" y="32147"/>
                    </a:cubicBezTo>
                    <a:close/>
                    <a:moveTo>
                      <a:pt x="45958" y="31064"/>
                    </a:moveTo>
                    <a:cubicBezTo>
                      <a:pt x="45946" y="31112"/>
                      <a:pt x="45911" y="31147"/>
                      <a:pt x="45899" y="31207"/>
                    </a:cubicBezTo>
                    <a:cubicBezTo>
                      <a:pt x="46351" y="31385"/>
                      <a:pt x="46792" y="31588"/>
                      <a:pt x="47220" y="31766"/>
                    </a:cubicBezTo>
                    <a:cubicBezTo>
                      <a:pt x="47244" y="31719"/>
                      <a:pt x="47256" y="31671"/>
                      <a:pt x="47268" y="31647"/>
                    </a:cubicBezTo>
                    <a:cubicBezTo>
                      <a:pt x="46839" y="31445"/>
                      <a:pt x="46411" y="31254"/>
                      <a:pt x="45958" y="31064"/>
                    </a:cubicBezTo>
                    <a:close/>
                    <a:moveTo>
                      <a:pt x="10454" y="37636"/>
                    </a:moveTo>
                    <a:cubicBezTo>
                      <a:pt x="10418" y="37660"/>
                      <a:pt x="10406" y="37672"/>
                      <a:pt x="10371" y="37696"/>
                    </a:cubicBezTo>
                    <a:cubicBezTo>
                      <a:pt x="10811" y="38267"/>
                      <a:pt x="11240" y="38827"/>
                      <a:pt x="11656" y="39398"/>
                    </a:cubicBezTo>
                    <a:cubicBezTo>
                      <a:pt x="11680" y="39374"/>
                      <a:pt x="11704" y="39363"/>
                      <a:pt x="11728" y="39339"/>
                    </a:cubicBezTo>
                    <a:cubicBezTo>
                      <a:pt x="11311" y="38767"/>
                      <a:pt x="10883" y="38208"/>
                      <a:pt x="10454" y="37636"/>
                    </a:cubicBezTo>
                    <a:close/>
                    <a:moveTo>
                      <a:pt x="60710" y="34981"/>
                    </a:moveTo>
                    <a:cubicBezTo>
                      <a:pt x="60698" y="34945"/>
                      <a:pt x="60675" y="34933"/>
                      <a:pt x="60663" y="34898"/>
                    </a:cubicBezTo>
                    <a:cubicBezTo>
                      <a:pt x="60365" y="35136"/>
                      <a:pt x="59782" y="34933"/>
                      <a:pt x="59686" y="35541"/>
                    </a:cubicBezTo>
                    <a:cubicBezTo>
                      <a:pt x="60020" y="35362"/>
                      <a:pt x="60365" y="35172"/>
                      <a:pt x="60710" y="34981"/>
                    </a:cubicBezTo>
                    <a:close/>
                    <a:moveTo>
                      <a:pt x="11466" y="24111"/>
                    </a:moveTo>
                    <a:cubicBezTo>
                      <a:pt x="11192" y="23527"/>
                      <a:pt x="10835" y="23015"/>
                      <a:pt x="10490" y="22491"/>
                    </a:cubicBezTo>
                    <a:cubicBezTo>
                      <a:pt x="10466" y="22515"/>
                      <a:pt x="10418" y="22539"/>
                      <a:pt x="10394" y="22563"/>
                    </a:cubicBezTo>
                    <a:cubicBezTo>
                      <a:pt x="10752" y="23075"/>
                      <a:pt x="11109" y="23587"/>
                      <a:pt x="11466" y="24111"/>
                    </a:cubicBezTo>
                    <a:close/>
                    <a:moveTo>
                      <a:pt x="72259" y="21658"/>
                    </a:moveTo>
                    <a:cubicBezTo>
                      <a:pt x="72736" y="21670"/>
                      <a:pt x="73236" y="21849"/>
                      <a:pt x="73736" y="21658"/>
                    </a:cubicBezTo>
                    <a:close/>
                    <a:moveTo>
                      <a:pt x="73914" y="21027"/>
                    </a:moveTo>
                    <a:lnTo>
                      <a:pt x="73914" y="21110"/>
                    </a:lnTo>
                    <a:lnTo>
                      <a:pt x="75295" y="21110"/>
                    </a:lnTo>
                    <a:lnTo>
                      <a:pt x="75295" y="21027"/>
                    </a:lnTo>
                    <a:close/>
                    <a:moveTo>
                      <a:pt x="60794" y="25551"/>
                    </a:moveTo>
                    <a:lnTo>
                      <a:pt x="60794" y="25694"/>
                    </a:lnTo>
                    <a:lnTo>
                      <a:pt x="62437" y="25694"/>
                    </a:lnTo>
                    <a:lnTo>
                      <a:pt x="62437" y="25659"/>
                    </a:lnTo>
                    <a:cubicBezTo>
                      <a:pt x="61901" y="25635"/>
                      <a:pt x="61353" y="25599"/>
                      <a:pt x="60794" y="25551"/>
                    </a:cubicBezTo>
                    <a:close/>
                    <a:moveTo>
                      <a:pt x="48733" y="31207"/>
                    </a:moveTo>
                    <a:cubicBezTo>
                      <a:pt x="48744" y="31171"/>
                      <a:pt x="48756" y="31123"/>
                      <a:pt x="48792" y="31076"/>
                    </a:cubicBezTo>
                    <a:cubicBezTo>
                      <a:pt x="48387" y="30885"/>
                      <a:pt x="47994" y="30671"/>
                      <a:pt x="47578" y="30528"/>
                    </a:cubicBezTo>
                    <a:cubicBezTo>
                      <a:pt x="47566" y="30576"/>
                      <a:pt x="47554" y="30600"/>
                      <a:pt x="47542" y="30647"/>
                    </a:cubicBezTo>
                    <a:cubicBezTo>
                      <a:pt x="47923" y="30838"/>
                      <a:pt x="48328" y="31028"/>
                      <a:pt x="48733" y="31207"/>
                    </a:cubicBezTo>
                    <a:close/>
                    <a:moveTo>
                      <a:pt x="8573" y="44935"/>
                    </a:moveTo>
                    <a:cubicBezTo>
                      <a:pt x="8263" y="44637"/>
                      <a:pt x="7477" y="44423"/>
                      <a:pt x="7239" y="44554"/>
                    </a:cubicBezTo>
                    <a:cubicBezTo>
                      <a:pt x="7716" y="44697"/>
                      <a:pt x="8144" y="44816"/>
                      <a:pt x="8573" y="44935"/>
                    </a:cubicBezTo>
                    <a:close/>
                    <a:moveTo>
                      <a:pt x="80796" y="19039"/>
                    </a:moveTo>
                    <a:cubicBezTo>
                      <a:pt x="80796" y="19003"/>
                      <a:pt x="80784" y="18967"/>
                      <a:pt x="80784" y="18931"/>
                    </a:cubicBezTo>
                    <a:cubicBezTo>
                      <a:pt x="80225" y="18967"/>
                      <a:pt x="79653" y="19003"/>
                      <a:pt x="79189" y="19039"/>
                    </a:cubicBezTo>
                    <a:close/>
                    <a:moveTo>
                      <a:pt x="68806" y="23325"/>
                    </a:moveTo>
                    <a:cubicBezTo>
                      <a:pt x="68806" y="23313"/>
                      <a:pt x="68806" y="23289"/>
                      <a:pt x="68818" y="23277"/>
                    </a:cubicBezTo>
                    <a:lnTo>
                      <a:pt x="67461" y="23277"/>
                    </a:lnTo>
                    <a:lnTo>
                      <a:pt x="67461" y="23325"/>
                    </a:lnTo>
                    <a:close/>
                    <a:moveTo>
                      <a:pt x="48137" y="30314"/>
                    </a:moveTo>
                    <a:cubicBezTo>
                      <a:pt x="48113" y="30361"/>
                      <a:pt x="48102" y="30397"/>
                      <a:pt x="48090" y="30433"/>
                    </a:cubicBezTo>
                    <a:cubicBezTo>
                      <a:pt x="48506" y="30611"/>
                      <a:pt x="48911" y="30814"/>
                      <a:pt x="49328" y="30992"/>
                    </a:cubicBezTo>
                    <a:cubicBezTo>
                      <a:pt x="49340" y="30945"/>
                      <a:pt x="49352" y="30897"/>
                      <a:pt x="49387" y="30873"/>
                    </a:cubicBezTo>
                    <a:cubicBezTo>
                      <a:pt x="48971" y="30671"/>
                      <a:pt x="48554" y="30492"/>
                      <a:pt x="48137" y="30314"/>
                    </a:cubicBezTo>
                    <a:close/>
                    <a:moveTo>
                      <a:pt x="60341" y="14800"/>
                    </a:moveTo>
                    <a:cubicBezTo>
                      <a:pt x="60341" y="14836"/>
                      <a:pt x="60353" y="14883"/>
                      <a:pt x="60353" y="14931"/>
                    </a:cubicBezTo>
                    <a:cubicBezTo>
                      <a:pt x="60853" y="14824"/>
                      <a:pt x="61377" y="14717"/>
                      <a:pt x="61889" y="14633"/>
                    </a:cubicBezTo>
                    <a:cubicBezTo>
                      <a:pt x="61889" y="14598"/>
                      <a:pt x="61889" y="14586"/>
                      <a:pt x="61865" y="14562"/>
                    </a:cubicBezTo>
                    <a:cubicBezTo>
                      <a:pt x="61365" y="14633"/>
                      <a:pt x="60841" y="14705"/>
                      <a:pt x="60341" y="14800"/>
                    </a:cubicBezTo>
                    <a:close/>
                    <a:moveTo>
                      <a:pt x="17848" y="39089"/>
                    </a:moveTo>
                    <a:cubicBezTo>
                      <a:pt x="17836" y="39113"/>
                      <a:pt x="17812" y="39148"/>
                      <a:pt x="17812" y="39172"/>
                    </a:cubicBezTo>
                    <a:cubicBezTo>
                      <a:pt x="18348" y="39363"/>
                      <a:pt x="18872" y="39565"/>
                      <a:pt x="19407" y="39744"/>
                    </a:cubicBezTo>
                    <a:cubicBezTo>
                      <a:pt x="19419" y="39708"/>
                      <a:pt x="19419" y="39684"/>
                      <a:pt x="19443" y="39648"/>
                    </a:cubicBezTo>
                    <a:cubicBezTo>
                      <a:pt x="18895" y="39470"/>
                      <a:pt x="18372" y="39279"/>
                      <a:pt x="17848" y="39089"/>
                    </a:cubicBezTo>
                    <a:close/>
                    <a:moveTo>
                      <a:pt x="15550" y="37660"/>
                    </a:moveTo>
                    <a:cubicBezTo>
                      <a:pt x="15574" y="37612"/>
                      <a:pt x="15586" y="37565"/>
                      <a:pt x="15586" y="37541"/>
                    </a:cubicBezTo>
                    <a:cubicBezTo>
                      <a:pt x="15074" y="37386"/>
                      <a:pt x="14585" y="37219"/>
                      <a:pt x="14085" y="37077"/>
                    </a:cubicBezTo>
                    <a:cubicBezTo>
                      <a:pt x="14062" y="37100"/>
                      <a:pt x="14062" y="37136"/>
                      <a:pt x="14050" y="37160"/>
                    </a:cubicBezTo>
                    <a:cubicBezTo>
                      <a:pt x="14562" y="37327"/>
                      <a:pt x="15062" y="37493"/>
                      <a:pt x="15550" y="37660"/>
                    </a:cubicBezTo>
                    <a:close/>
                    <a:moveTo>
                      <a:pt x="21015" y="40779"/>
                    </a:moveTo>
                    <a:cubicBezTo>
                      <a:pt x="21003" y="40791"/>
                      <a:pt x="20979" y="40827"/>
                      <a:pt x="20967" y="40839"/>
                    </a:cubicBezTo>
                    <a:cubicBezTo>
                      <a:pt x="21539" y="41065"/>
                      <a:pt x="22122" y="41279"/>
                      <a:pt x="22682" y="41506"/>
                    </a:cubicBezTo>
                    <a:cubicBezTo>
                      <a:pt x="22694" y="41482"/>
                      <a:pt x="22717" y="41446"/>
                      <a:pt x="22729" y="41410"/>
                    </a:cubicBezTo>
                    <a:cubicBezTo>
                      <a:pt x="22146" y="41196"/>
                      <a:pt x="21574" y="40994"/>
                      <a:pt x="21015" y="40779"/>
                    </a:cubicBezTo>
                    <a:close/>
                    <a:moveTo>
                      <a:pt x="2739" y="30076"/>
                    </a:moveTo>
                    <a:cubicBezTo>
                      <a:pt x="2667" y="30219"/>
                      <a:pt x="2620" y="30314"/>
                      <a:pt x="2560" y="30433"/>
                    </a:cubicBezTo>
                    <a:cubicBezTo>
                      <a:pt x="2858" y="30469"/>
                      <a:pt x="3108" y="30492"/>
                      <a:pt x="3370" y="30528"/>
                    </a:cubicBezTo>
                    <a:cubicBezTo>
                      <a:pt x="3382" y="30516"/>
                      <a:pt x="3382" y="30492"/>
                      <a:pt x="3394" y="30469"/>
                    </a:cubicBezTo>
                    <a:cubicBezTo>
                      <a:pt x="3191" y="30350"/>
                      <a:pt x="2989" y="30219"/>
                      <a:pt x="2739" y="30076"/>
                    </a:cubicBezTo>
                    <a:close/>
                    <a:moveTo>
                      <a:pt x="50721" y="30433"/>
                    </a:moveTo>
                    <a:cubicBezTo>
                      <a:pt x="50733" y="30397"/>
                      <a:pt x="50769" y="30338"/>
                      <a:pt x="50792" y="30290"/>
                    </a:cubicBezTo>
                    <a:cubicBezTo>
                      <a:pt x="50423" y="30123"/>
                      <a:pt x="50042" y="29957"/>
                      <a:pt x="49661" y="29814"/>
                    </a:cubicBezTo>
                    <a:cubicBezTo>
                      <a:pt x="49649" y="29838"/>
                      <a:pt x="49649" y="29861"/>
                      <a:pt x="49637" y="29885"/>
                    </a:cubicBezTo>
                    <a:cubicBezTo>
                      <a:pt x="49995" y="30064"/>
                      <a:pt x="50364" y="30254"/>
                      <a:pt x="50721" y="30433"/>
                    </a:cubicBezTo>
                    <a:close/>
                    <a:moveTo>
                      <a:pt x="61056" y="35422"/>
                    </a:moveTo>
                    <a:cubicBezTo>
                      <a:pt x="61067" y="35457"/>
                      <a:pt x="61079" y="35481"/>
                      <a:pt x="61115" y="35517"/>
                    </a:cubicBezTo>
                    <a:cubicBezTo>
                      <a:pt x="61567" y="35314"/>
                      <a:pt x="62020" y="35136"/>
                      <a:pt x="62484" y="34945"/>
                    </a:cubicBezTo>
                    <a:cubicBezTo>
                      <a:pt x="62460" y="34922"/>
                      <a:pt x="62449" y="34874"/>
                      <a:pt x="62437" y="34838"/>
                    </a:cubicBezTo>
                    <a:close/>
                    <a:moveTo>
                      <a:pt x="43172" y="32040"/>
                    </a:moveTo>
                    <a:cubicBezTo>
                      <a:pt x="43160" y="32076"/>
                      <a:pt x="43137" y="32100"/>
                      <a:pt x="43113" y="32135"/>
                    </a:cubicBezTo>
                    <a:cubicBezTo>
                      <a:pt x="43553" y="32326"/>
                      <a:pt x="43982" y="32516"/>
                      <a:pt x="44399" y="32731"/>
                    </a:cubicBezTo>
                    <a:cubicBezTo>
                      <a:pt x="44411" y="32695"/>
                      <a:pt x="44422" y="32659"/>
                      <a:pt x="44446" y="32624"/>
                    </a:cubicBezTo>
                    <a:cubicBezTo>
                      <a:pt x="44030" y="32421"/>
                      <a:pt x="43589" y="32219"/>
                      <a:pt x="43172" y="32040"/>
                    </a:cubicBezTo>
                    <a:close/>
                    <a:moveTo>
                      <a:pt x="53436" y="28337"/>
                    </a:moveTo>
                    <a:cubicBezTo>
                      <a:pt x="53436" y="28373"/>
                      <a:pt x="53436" y="28397"/>
                      <a:pt x="53412" y="28433"/>
                    </a:cubicBezTo>
                    <a:cubicBezTo>
                      <a:pt x="53936" y="28504"/>
                      <a:pt x="54436" y="28576"/>
                      <a:pt x="54960" y="28671"/>
                    </a:cubicBezTo>
                    <a:cubicBezTo>
                      <a:pt x="54960" y="28635"/>
                      <a:pt x="54983" y="28611"/>
                      <a:pt x="54983" y="28564"/>
                    </a:cubicBezTo>
                    <a:cubicBezTo>
                      <a:pt x="54459" y="28468"/>
                      <a:pt x="53936" y="28409"/>
                      <a:pt x="53436" y="28337"/>
                    </a:cubicBezTo>
                    <a:close/>
                    <a:moveTo>
                      <a:pt x="19348" y="54472"/>
                    </a:moveTo>
                    <a:cubicBezTo>
                      <a:pt x="19348" y="54507"/>
                      <a:pt x="19360" y="54531"/>
                      <a:pt x="19360" y="54567"/>
                    </a:cubicBezTo>
                    <a:cubicBezTo>
                      <a:pt x="19884" y="54483"/>
                      <a:pt x="20408" y="54424"/>
                      <a:pt x="20931" y="54353"/>
                    </a:cubicBezTo>
                    <a:cubicBezTo>
                      <a:pt x="20931" y="54329"/>
                      <a:pt x="20908" y="54281"/>
                      <a:pt x="20908" y="54245"/>
                    </a:cubicBezTo>
                    <a:cubicBezTo>
                      <a:pt x="20384" y="54341"/>
                      <a:pt x="19872" y="54400"/>
                      <a:pt x="19348" y="54472"/>
                    </a:cubicBezTo>
                    <a:close/>
                    <a:moveTo>
                      <a:pt x="19741" y="48376"/>
                    </a:moveTo>
                    <a:cubicBezTo>
                      <a:pt x="19812" y="47995"/>
                      <a:pt x="19574" y="47852"/>
                      <a:pt x="19443" y="47661"/>
                    </a:cubicBezTo>
                    <a:cubicBezTo>
                      <a:pt x="19407" y="47614"/>
                      <a:pt x="19288" y="47625"/>
                      <a:pt x="19146" y="47602"/>
                    </a:cubicBezTo>
                    <a:cubicBezTo>
                      <a:pt x="19360" y="47876"/>
                      <a:pt x="19527" y="48090"/>
                      <a:pt x="19741" y="48376"/>
                    </a:cubicBezTo>
                    <a:close/>
                    <a:moveTo>
                      <a:pt x="16669" y="38291"/>
                    </a:moveTo>
                    <a:cubicBezTo>
                      <a:pt x="16681" y="38267"/>
                      <a:pt x="16705" y="38220"/>
                      <a:pt x="16717" y="38196"/>
                    </a:cubicBezTo>
                    <a:cubicBezTo>
                      <a:pt x="16264" y="38053"/>
                      <a:pt x="15800" y="37910"/>
                      <a:pt x="15359" y="37779"/>
                    </a:cubicBezTo>
                    <a:cubicBezTo>
                      <a:pt x="15347" y="37803"/>
                      <a:pt x="15347" y="37839"/>
                      <a:pt x="15324" y="37862"/>
                    </a:cubicBezTo>
                    <a:cubicBezTo>
                      <a:pt x="15776" y="37993"/>
                      <a:pt x="16217" y="38148"/>
                      <a:pt x="16669" y="38291"/>
                    </a:cubicBezTo>
                    <a:close/>
                    <a:moveTo>
                      <a:pt x="55614" y="48102"/>
                    </a:moveTo>
                    <a:cubicBezTo>
                      <a:pt x="55317" y="48137"/>
                      <a:pt x="55043" y="48161"/>
                      <a:pt x="54745" y="48197"/>
                    </a:cubicBezTo>
                    <a:cubicBezTo>
                      <a:pt x="54829" y="48399"/>
                      <a:pt x="55281" y="48387"/>
                      <a:pt x="55614" y="48102"/>
                    </a:cubicBezTo>
                    <a:close/>
                    <a:moveTo>
                      <a:pt x="43160" y="33040"/>
                    </a:moveTo>
                    <a:cubicBezTo>
                      <a:pt x="43172" y="32993"/>
                      <a:pt x="43196" y="32945"/>
                      <a:pt x="43220" y="32909"/>
                    </a:cubicBezTo>
                    <a:cubicBezTo>
                      <a:pt x="42851" y="32731"/>
                      <a:pt x="42482" y="32564"/>
                      <a:pt x="42101" y="32386"/>
                    </a:cubicBezTo>
                    <a:cubicBezTo>
                      <a:pt x="42089" y="32421"/>
                      <a:pt x="42077" y="32457"/>
                      <a:pt x="42065" y="32493"/>
                    </a:cubicBezTo>
                    <a:cubicBezTo>
                      <a:pt x="42434" y="32683"/>
                      <a:pt x="42803" y="32862"/>
                      <a:pt x="43160" y="33040"/>
                    </a:cubicBezTo>
                    <a:close/>
                    <a:moveTo>
                      <a:pt x="54757" y="27802"/>
                    </a:moveTo>
                    <a:lnTo>
                      <a:pt x="54757" y="27921"/>
                    </a:lnTo>
                    <a:lnTo>
                      <a:pt x="56138" y="28016"/>
                    </a:lnTo>
                    <a:lnTo>
                      <a:pt x="56138" y="27968"/>
                    </a:lnTo>
                    <a:cubicBezTo>
                      <a:pt x="55674" y="27909"/>
                      <a:pt x="55221" y="27861"/>
                      <a:pt x="54757" y="27802"/>
                    </a:cubicBezTo>
                    <a:close/>
                    <a:moveTo>
                      <a:pt x="19003" y="50459"/>
                    </a:moveTo>
                    <a:cubicBezTo>
                      <a:pt x="19038" y="50423"/>
                      <a:pt x="19086" y="50400"/>
                      <a:pt x="19110" y="50364"/>
                    </a:cubicBezTo>
                    <a:cubicBezTo>
                      <a:pt x="18872" y="50054"/>
                      <a:pt x="18634" y="49757"/>
                      <a:pt x="18395" y="49435"/>
                    </a:cubicBezTo>
                    <a:cubicBezTo>
                      <a:pt x="18384" y="49459"/>
                      <a:pt x="18348" y="49471"/>
                      <a:pt x="18336" y="49483"/>
                    </a:cubicBezTo>
                    <a:cubicBezTo>
                      <a:pt x="18562" y="49816"/>
                      <a:pt x="18788" y="50138"/>
                      <a:pt x="19003" y="50459"/>
                    </a:cubicBezTo>
                    <a:close/>
                    <a:moveTo>
                      <a:pt x="34040" y="62282"/>
                    </a:moveTo>
                    <a:cubicBezTo>
                      <a:pt x="34052" y="62282"/>
                      <a:pt x="34064" y="62270"/>
                      <a:pt x="34076" y="62270"/>
                    </a:cubicBezTo>
                    <a:lnTo>
                      <a:pt x="34076" y="60425"/>
                    </a:lnTo>
                    <a:lnTo>
                      <a:pt x="34040" y="60425"/>
                    </a:lnTo>
                    <a:close/>
                    <a:moveTo>
                      <a:pt x="46494" y="30897"/>
                    </a:moveTo>
                    <a:cubicBezTo>
                      <a:pt x="46482" y="30933"/>
                      <a:pt x="46470" y="30957"/>
                      <a:pt x="46447" y="31004"/>
                    </a:cubicBezTo>
                    <a:cubicBezTo>
                      <a:pt x="46863" y="31183"/>
                      <a:pt x="47268" y="31362"/>
                      <a:pt x="47685" y="31552"/>
                    </a:cubicBezTo>
                    <a:cubicBezTo>
                      <a:pt x="47697" y="31528"/>
                      <a:pt x="47697" y="31493"/>
                      <a:pt x="47721" y="31481"/>
                    </a:cubicBezTo>
                    <a:cubicBezTo>
                      <a:pt x="47316" y="31290"/>
                      <a:pt x="46911" y="31088"/>
                      <a:pt x="46494" y="30897"/>
                    </a:cubicBezTo>
                    <a:close/>
                    <a:moveTo>
                      <a:pt x="3394" y="34207"/>
                    </a:moveTo>
                    <a:cubicBezTo>
                      <a:pt x="3346" y="34445"/>
                      <a:pt x="3310" y="34636"/>
                      <a:pt x="3274" y="34838"/>
                    </a:cubicBezTo>
                    <a:cubicBezTo>
                      <a:pt x="3215" y="35231"/>
                      <a:pt x="3215" y="35231"/>
                      <a:pt x="3394" y="35350"/>
                    </a:cubicBezTo>
                    <a:close/>
                    <a:moveTo>
                      <a:pt x="4751" y="40196"/>
                    </a:moveTo>
                    <a:cubicBezTo>
                      <a:pt x="5013" y="40232"/>
                      <a:pt x="5227" y="40244"/>
                      <a:pt x="5489" y="40256"/>
                    </a:cubicBezTo>
                    <a:cubicBezTo>
                      <a:pt x="5358" y="40077"/>
                      <a:pt x="5275" y="39982"/>
                      <a:pt x="5179" y="39863"/>
                    </a:cubicBezTo>
                    <a:cubicBezTo>
                      <a:pt x="5037" y="39982"/>
                      <a:pt x="4929" y="40065"/>
                      <a:pt x="4751" y="40196"/>
                    </a:cubicBezTo>
                    <a:close/>
                    <a:moveTo>
                      <a:pt x="48649" y="30159"/>
                    </a:moveTo>
                    <a:cubicBezTo>
                      <a:pt x="48637" y="30183"/>
                      <a:pt x="48625" y="30195"/>
                      <a:pt x="48613" y="30230"/>
                    </a:cubicBezTo>
                    <a:cubicBezTo>
                      <a:pt x="49030" y="30409"/>
                      <a:pt x="49447" y="30588"/>
                      <a:pt x="49864" y="30754"/>
                    </a:cubicBezTo>
                    <a:cubicBezTo>
                      <a:pt x="49876" y="30719"/>
                      <a:pt x="49887" y="30695"/>
                      <a:pt x="49887" y="30659"/>
                    </a:cubicBezTo>
                    <a:cubicBezTo>
                      <a:pt x="49471" y="30492"/>
                      <a:pt x="49054" y="30338"/>
                      <a:pt x="48649" y="30159"/>
                    </a:cubicBezTo>
                    <a:close/>
                    <a:moveTo>
                      <a:pt x="12609" y="36207"/>
                    </a:moveTo>
                    <a:cubicBezTo>
                      <a:pt x="12621" y="36184"/>
                      <a:pt x="12621" y="36148"/>
                      <a:pt x="12633" y="36112"/>
                    </a:cubicBezTo>
                    <a:lnTo>
                      <a:pt x="11526" y="35755"/>
                    </a:lnTo>
                    <a:cubicBezTo>
                      <a:pt x="11502" y="35779"/>
                      <a:pt x="11502" y="35815"/>
                      <a:pt x="11490" y="35850"/>
                    </a:cubicBezTo>
                    <a:close/>
                    <a:moveTo>
                      <a:pt x="3203" y="33278"/>
                    </a:moveTo>
                    <a:cubicBezTo>
                      <a:pt x="3144" y="33278"/>
                      <a:pt x="3096" y="33267"/>
                      <a:pt x="3036" y="33267"/>
                    </a:cubicBezTo>
                    <a:cubicBezTo>
                      <a:pt x="3013" y="33612"/>
                      <a:pt x="2965" y="33969"/>
                      <a:pt x="2929" y="34302"/>
                    </a:cubicBezTo>
                    <a:lnTo>
                      <a:pt x="2989" y="34302"/>
                    </a:lnTo>
                    <a:cubicBezTo>
                      <a:pt x="3048" y="33981"/>
                      <a:pt x="3132" y="33636"/>
                      <a:pt x="3203" y="33278"/>
                    </a:cubicBezTo>
                    <a:close/>
                    <a:moveTo>
                      <a:pt x="3132" y="32957"/>
                    </a:moveTo>
                    <a:cubicBezTo>
                      <a:pt x="3167" y="32969"/>
                      <a:pt x="3215" y="32969"/>
                      <a:pt x="3263" y="32981"/>
                    </a:cubicBezTo>
                    <a:cubicBezTo>
                      <a:pt x="3310" y="32636"/>
                      <a:pt x="3346" y="32314"/>
                      <a:pt x="3394" y="31969"/>
                    </a:cubicBezTo>
                    <a:cubicBezTo>
                      <a:pt x="3370" y="31969"/>
                      <a:pt x="3346" y="31969"/>
                      <a:pt x="3322" y="31957"/>
                    </a:cubicBezTo>
                    <a:cubicBezTo>
                      <a:pt x="3263" y="32302"/>
                      <a:pt x="3191" y="32624"/>
                      <a:pt x="3132" y="32957"/>
                    </a:cubicBezTo>
                    <a:close/>
                    <a:moveTo>
                      <a:pt x="79701" y="19420"/>
                    </a:moveTo>
                    <a:lnTo>
                      <a:pt x="79701" y="19396"/>
                    </a:lnTo>
                    <a:lnTo>
                      <a:pt x="78177" y="19396"/>
                    </a:lnTo>
                    <a:lnTo>
                      <a:pt x="78177" y="19420"/>
                    </a:lnTo>
                    <a:close/>
                    <a:moveTo>
                      <a:pt x="40339" y="41958"/>
                    </a:moveTo>
                    <a:cubicBezTo>
                      <a:pt x="40315" y="41922"/>
                      <a:pt x="40315" y="41910"/>
                      <a:pt x="40303" y="41875"/>
                    </a:cubicBezTo>
                    <a:cubicBezTo>
                      <a:pt x="39910" y="42041"/>
                      <a:pt x="39541" y="42220"/>
                      <a:pt x="39160" y="42387"/>
                    </a:cubicBezTo>
                    <a:lnTo>
                      <a:pt x="39196" y="42470"/>
                    </a:lnTo>
                    <a:cubicBezTo>
                      <a:pt x="39577" y="42303"/>
                      <a:pt x="39958" y="42137"/>
                      <a:pt x="40339" y="41958"/>
                    </a:cubicBezTo>
                    <a:close/>
                    <a:moveTo>
                      <a:pt x="78927" y="19705"/>
                    </a:moveTo>
                    <a:lnTo>
                      <a:pt x="78927" y="19693"/>
                    </a:lnTo>
                    <a:lnTo>
                      <a:pt x="77379" y="19693"/>
                    </a:lnTo>
                    <a:lnTo>
                      <a:pt x="77379" y="19705"/>
                    </a:lnTo>
                    <a:close/>
                  </a:path>
                </a:pathLst>
              </a:custGeo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10364;p40">
                <a:extLst>
                  <a:ext uri="{FF2B5EF4-FFF2-40B4-BE49-F238E27FC236}">
                    <a16:creationId xmlns:a16="http://schemas.microsoft.com/office/drawing/2014/main" id="{B19C7D30-89AC-47E5-8376-5BF53E72032F}"/>
                  </a:ext>
                </a:extLst>
              </p:cNvPr>
              <p:cNvSpPr/>
              <p:nvPr/>
            </p:nvSpPr>
            <p:spPr>
              <a:xfrm>
                <a:off x="1903200" y="1561325"/>
                <a:ext cx="1328775" cy="450975"/>
              </a:xfrm>
              <a:custGeom>
                <a:avLst/>
                <a:gdLst/>
                <a:ahLst/>
                <a:cxnLst/>
                <a:rect l="l" t="t" r="r" b="b"/>
                <a:pathLst>
                  <a:path w="53151" h="18039" extrusionOk="0">
                    <a:moveTo>
                      <a:pt x="53150" y="108"/>
                    </a:moveTo>
                    <a:cubicBezTo>
                      <a:pt x="52983" y="179"/>
                      <a:pt x="52817" y="275"/>
                      <a:pt x="52638" y="334"/>
                    </a:cubicBezTo>
                    <a:cubicBezTo>
                      <a:pt x="50947" y="953"/>
                      <a:pt x="49233" y="1537"/>
                      <a:pt x="47530" y="2192"/>
                    </a:cubicBezTo>
                    <a:cubicBezTo>
                      <a:pt x="44470" y="3370"/>
                      <a:pt x="41458" y="4704"/>
                      <a:pt x="38351" y="5763"/>
                    </a:cubicBezTo>
                    <a:cubicBezTo>
                      <a:pt x="30528" y="8395"/>
                      <a:pt x="22694" y="11038"/>
                      <a:pt x="14764" y="13336"/>
                    </a:cubicBezTo>
                    <a:cubicBezTo>
                      <a:pt x="10204" y="14657"/>
                      <a:pt x="5727" y="16241"/>
                      <a:pt x="1215" y="17705"/>
                    </a:cubicBezTo>
                    <a:cubicBezTo>
                      <a:pt x="905" y="17801"/>
                      <a:pt x="596" y="17896"/>
                      <a:pt x="298" y="18003"/>
                    </a:cubicBezTo>
                    <a:cubicBezTo>
                      <a:pt x="203" y="18027"/>
                      <a:pt x="120" y="18027"/>
                      <a:pt x="24" y="18039"/>
                    </a:cubicBezTo>
                    <a:cubicBezTo>
                      <a:pt x="12" y="18015"/>
                      <a:pt x="1" y="17967"/>
                      <a:pt x="1" y="17944"/>
                    </a:cubicBezTo>
                    <a:cubicBezTo>
                      <a:pt x="72" y="17896"/>
                      <a:pt x="167" y="17836"/>
                      <a:pt x="239" y="17801"/>
                    </a:cubicBezTo>
                    <a:cubicBezTo>
                      <a:pt x="5346" y="16158"/>
                      <a:pt x="10419" y="14384"/>
                      <a:pt x="15562" y="12848"/>
                    </a:cubicBezTo>
                    <a:cubicBezTo>
                      <a:pt x="24051" y="10324"/>
                      <a:pt x="32457" y="7549"/>
                      <a:pt x="40827" y="4668"/>
                    </a:cubicBezTo>
                    <a:cubicBezTo>
                      <a:pt x="43387" y="3775"/>
                      <a:pt x="45863" y="2644"/>
                      <a:pt x="48399" y="1656"/>
                    </a:cubicBezTo>
                    <a:cubicBezTo>
                      <a:pt x="49888" y="1072"/>
                      <a:pt x="51388" y="584"/>
                      <a:pt x="52888" y="48"/>
                    </a:cubicBezTo>
                    <a:cubicBezTo>
                      <a:pt x="52971" y="25"/>
                      <a:pt x="53055" y="25"/>
                      <a:pt x="53126" y="1"/>
                    </a:cubicBezTo>
                    <a:cubicBezTo>
                      <a:pt x="53114" y="37"/>
                      <a:pt x="53126" y="84"/>
                      <a:pt x="53150" y="10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0365;p40">
                <a:extLst>
                  <a:ext uri="{FF2B5EF4-FFF2-40B4-BE49-F238E27FC236}">
                    <a16:creationId xmlns:a16="http://schemas.microsoft.com/office/drawing/2014/main" id="{5095009A-8CB4-4141-A3EC-902A67034911}"/>
                  </a:ext>
                </a:extLst>
              </p:cNvPr>
              <p:cNvSpPr/>
              <p:nvPr/>
            </p:nvSpPr>
            <p:spPr>
              <a:xfrm>
                <a:off x="1810025" y="3068950"/>
                <a:ext cx="1001650" cy="317925"/>
              </a:xfrm>
              <a:custGeom>
                <a:avLst/>
                <a:gdLst/>
                <a:ahLst/>
                <a:cxnLst/>
                <a:rect l="l" t="t" r="r" b="b"/>
                <a:pathLst>
                  <a:path w="40066" h="12717" extrusionOk="0">
                    <a:moveTo>
                      <a:pt x="40042" y="12717"/>
                    </a:moveTo>
                    <a:cubicBezTo>
                      <a:pt x="39911" y="12705"/>
                      <a:pt x="39768" y="12681"/>
                      <a:pt x="39649" y="12657"/>
                    </a:cubicBezTo>
                    <a:cubicBezTo>
                      <a:pt x="36136" y="11669"/>
                      <a:pt x="32624" y="10645"/>
                      <a:pt x="29100" y="9704"/>
                    </a:cubicBezTo>
                    <a:cubicBezTo>
                      <a:pt x="24980" y="8609"/>
                      <a:pt x="20944" y="7252"/>
                      <a:pt x="16908" y="5883"/>
                    </a:cubicBezTo>
                    <a:cubicBezTo>
                      <a:pt x="11752" y="4132"/>
                      <a:pt x="6585" y="2311"/>
                      <a:pt x="1418" y="537"/>
                    </a:cubicBezTo>
                    <a:cubicBezTo>
                      <a:pt x="1061" y="418"/>
                      <a:pt x="691" y="334"/>
                      <a:pt x="322" y="227"/>
                    </a:cubicBezTo>
                    <a:cubicBezTo>
                      <a:pt x="215" y="203"/>
                      <a:pt x="108" y="156"/>
                      <a:pt x="1" y="120"/>
                    </a:cubicBezTo>
                    <a:cubicBezTo>
                      <a:pt x="1" y="84"/>
                      <a:pt x="25" y="37"/>
                      <a:pt x="25" y="1"/>
                    </a:cubicBezTo>
                    <a:cubicBezTo>
                      <a:pt x="144" y="25"/>
                      <a:pt x="263" y="1"/>
                      <a:pt x="358" y="37"/>
                    </a:cubicBezTo>
                    <a:cubicBezTo>
                      <a:pt x="1596" y="418"/>
                      <a:pt x="2847" y="799"/>
                      <a:pt x="4073" y="1215"/>
                    </a:cubicBezTo>
                    <a:cubicBezTo>
                      <a:pt x="8192" y="2608"/>
                      <a:pt x="12288" y="4049"/>
                      <a:pt x="16408" y="5454"/>
                    </a:cubicBezTo>
                    <a:cubicBezTo>
                      <a:pt x="19277" y="6430"/>
                      <a:pt x="22147" y="7430"/>
                      <a:pt x="25064" y="8311"/>
                    </a:cubicBezTo>
                    <a:cubicBezTo>
                      <a:pt x="28743" y="9431"/>
                      <a:pt x="32445" y="10407"/>
                      <a:pt x="36136" y="11467"/>
                    </a:cubicBezTo>
                    <a:cubicBezTo>
                      <a:pt x="37327" y="11812"/>
                      <a:pt x="38518" y="12145"/>
                      <a:pt x="39732" y="12491"/>
                    </a:cubicBezTo>
                    <a:cubicBezTo>
                      <a:pt x="39851" y="12526"/>
                      <a:pt x="39946" y="12562"/>
                      <a:pt x="40065" y="12610"/>
                    </a:cubicBezTo>
                    <a:cubicBezTo>
                      <a:pt x="40054" y="12621"/>
                      <a:pt x="40042" y="12669"/>
                      <a:pt x="40042" y="1271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0366;p40">
                <a:extLst>
                  <a:ext uri="{FF2B5EF4-FFF2-40B4-BE49-F238E27FC236}">
                    <a16:creationId xmlns:a16="http://schemas.microsoft.com/office/drawing/2014/main" id="{E14CF8D4-0E57-4907-80F5-961F059390DA}"/>
                  </a:ext>
                </a:extLst>
              </p:cNvPr>
              <p:cNvSpPr/>
              <p:nvPr/>
            </p:nvSpPr>
            <p:spPr>
              <a:xfrm>
                <a:off x="2864625" y="2949900"/>
                <a:ext cx="767100" cy="417625"/>
              </a:xfrm>
              <a:custGeom>
                <a:avLst/>
                <a:gdLst/>
                <a:ahLst/>
                <a:cxnLst/>
                <a:rect l="l" t="t" r="r" b="b"/>
                <a:pathLst>
                  <a:path w="30684" h="16705" extrusionOk="0">
                    <a:moveTo>
                      <a:pt x="1" y="16586"/>
                    </a:moveTo>
                    <a:cubicBezTo>
                      <a:pt x="108" y="16514"/>
                      <a:pt x="203" y="16419"/>
                      <a:pt x="322" y="16348"/>
                    </a:cubicBezTo>
                    <a:cubicBezTo>
                      <a:pt x="2275" y="15348"/>
                      <a:pt x="4251" y="14383"/>
                      <a:pt x="6180" y="13359"/>
                    </a:cubicBezTo>
                    <a:cubicBezTo>
                      <a:pt x="10859" y="10859"/>
                      <a:pt x="15538" y="8323"/>
                      <a:pt x="20194" y="5775"/>
                    </a:cubicBezTo>
                    <a:cubicBezTo>
                      <a:pt x="21599" y="5025"/>
                      <a:pt x="22908" y="4108"/>
                      <a:pt x="24290" y="3334"/>
                    </a:cubicBezTo>
                    <a:cubicBezTo>
                      <a:pt x="26337" y="2191"/>
                      <a:pt x="28445" y="1120"/>
                      <a:pt x="30528" y="24"/>
                    </a:cubicBezTo>
                    <a:cubicBezTo>
                      <a:pt x="30552" y="0"/>
                      <a:pt x="30612" y="0"/>
                      <a:pt x="30683" y="48"/>
                    </a:cubicBezTo>
                    <a:cubicBezTo>
                      <a:pt x="30588" y="108"/>
                      <a:pt x="30493" y="167"/>
                      <a:pt x="30386" y="215"/>
                    </a:cubicBezTo>
                    <a:cubicBezTo>
                      <a:pt x="28873" y="1001"/>
                      <a:pt x="27326" y="1774"/>
                      <a:pt x="25837" y="2608"/>
                    </a:cubicBezTo>
                    <a:cubicBezTo>
                      <a:pt x="24671" y="3251"/>
                      <a:pt x="23539" y="3977"/>
                      <a:pt x="22408" y="4680"/>
                    </a:cubicBezTo>
                    <a:cubicBezTo>
                      <a:pt x="19194" y="6668"/>
                      <a:pt x="15836" y="8418"/>
                      <a:pt x="12490" y="10180"/>
                    </a:cubicBezTo>
                    <a:cubicBezTo>
                      <a:pt x="10371" y="11299"/>
                      <a:pt x="8323" y="12526"/>
                      <a:pt x="6204" y="13633"/>
                    </a:cubicBezTo>
                    <a:cubicBezTo>
                      <a:pt x="4299" y="14645"/>
                      <a:pt x="2370" y="15598"/>
                      <a:pt x="441" y="16586"/>
                    </a:cubicBezTo>
                    <a:cubicBezTo>
                      <a:pt x="322" y="16645"/>
                      <a:pt x="191" y="16657"/>
                      <a:pt x="60" y="16705"/>
                    </a:cubicBezTo>
                    <a:cubicBezTo>
                      <a:pt x="48" y="16669"/>
                      <a:pt x="13" y="16633"/>
                      <a:pt x="1" y="1658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0367;p40">
                <a:extLst>
                  <a:ext uri="{FF2B5EF4-FFF2-40B4-BE49-F238E27FC236}">
                    <a16:creationId xmlns:a16="http://schemas.microsoft.com/office/drawing/2014/main" id="{A87C8F7C-674A-48E1-BE22-F18DEE4E2D1E}"/>
                  </a:ext>
                </a:extLst>
              </p:cNvPr>
              <p:cNvSpPr/>
              <p:nvPr/>
            </p:nvSpPr>
            <p:spPr>
              <a:xfrm>
                <a:off x="2095500" y="3146050"/>
                <a:ext cx="754275" cy="226250"/>
              </a:xfrm>
              <a:custGeom>
                <a:avLst/>
                <a:gdLst/>
                <a:ahLst/>
                <a:cxnLst/>
                <a:rect l="l" t="t" r="r" b="b"/>
                <a:pathLst>
                  <a:path w="30171" h="9050" extrusionOk="0">
                    <a:moveTo>
                      <a:pt x="12" y="1"/>
                    </a:moveTo>
                    <a:cubicBezTo>
                      <a:pt x="71" y="1"/>
                      <a:pt x="155" y="1"/>
                      <a:pt x="214" y="12"/>
                    </a:cubicBezTo>
                    <a:cubicBezTo>
                      <a:pt x="4108" y="1167"/>
                      <a:pt x="8025" y="2310"/>
                      <a:pt x="11918" y="3465"/>
                    </a:cubicBezTo>
                    <a:cubicBezTo>
                      <a:pt x="14454" y="4227"/>
                      <a:pt x="17014" y="4894"/>
                      <a:pt x="19514" y="5775"/>
                    </a:cubicBezTo>
                    <a:cubicBezTo>
                      <a:pt x="22812" y="6942"/>
                      <a:pt x="26194" y="7871"/>
                      <a:pt x="29575" y="8811"/>
                    </a:cubicBezTo>
                    <a:cubicBezTo>
                      <a:pt x="29766" y="8871"/>
                      <a:pt x="29956" y="8906"/>
                      <a:pt x="30170" y="8966"/>
                    </a:cubicBezTo>
                    <a:cubicBezTo>
                      <a:pt x="30170" y="8990"/>
                      <a:pt x="30159" y="9026"/>
                      <a:pt x="30159" y="9049"/>
                    </a:cubicBezTo>
                    <a:cubicBezTo>
                      <a:pt x="29944" y="9026"/>
                      <a:pt x="29718" y="9002"/>
                      <a:pt x="29516" y="8942"/>
                    </a:cubicBezTo>
                    <a:cubicBezTo>
                      <a:pt x="26372" y="8168"/>
                      <a:pt x="23253" y="7335"/>
                      <a:pt x="20193" y="6251"/>
                    </a:cubicBezTo>
                    <a:cubicBezTo>
                      <a:pt x="17919" y="5454"/>
                      <a:pt x="15585" y="4835"/>
                      <a:pt x="13287" y="4120"/>
                    </a:cubicBezTo>
                    <a:cubicBezTo>
                      <a:pt x="10216" y="3168"/>
                      <a:pt x="7144" y="2179"/>
                      <a:pt x="4060" y="1227"/>
                    </a:cubicBezTo>
                    <a:cubicBezTo>
                      <a:pt x="2834" y="846"/>
                      <a:pt x="1584" y="536"/>
                      <a:pt x="345" y="191"/>
                    </a:cubicBezTo>
                    <a:cubicBezTo>
                      <a:pt x="226" y="167"/>
                      <a:pt x="119" y="108"/>
                      <a:pt x="12" y="72"/>
                    </a:cubicBezTo>
                    <a:cubicBezTo>
                      <a:pt x="0" y="48"/>
                      <a:pt x="0" y="36"/>
                      <a:pt x="1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0368;p40">
                <a:extLst>
                  <a:ext uri="{FF2B5EF4-FFF2-40B4-BE49-F238E27FC236}">
                    <a16:creationId xmlns:a16="http://schemas.microsoft.com/office/drawing/2014/main" id="{AFEAC3BC-7621-4096-A8E5-E3164D2CAC55}"/>
                  </a:ext>
                </a:extLst>
              </p:cNvPr>
              <p:cNvSpPr/>
              <p:nvPr/>
            </p:nvSpPr>
            <p:spPr>
              <a:xfrm>
                <a:off x="2108275" y="3238025"/>
                <a:ext cx="735850" cy="215525"/>
              </a:xfrm>
              <a:custGeom>
                <a:avLst/>
                <a:gdLst/>
                <a:ahLst/>
                <a:cxnLst/>
                <a:rect l="l" t="t" r="r" b="b"/>
                <a:pathLst>
                  <a:path w="29434" h="8621" extrusionOk="0">
                    <a:moveTo>
                      <a:pt x="29421" y="8621"/>
                    </a:moveTo>
                    <a:cubicBezTo>
                      <a:pt x="29326" y="8597"/>
                      <a:pt x="29231" y="8597"/>
                      <a:pt x="29136" y="8585"/>
                    </a:cubicBezTo>
                    <a:cubicBezTo>
                      <a:pt x="25135" y="7442"/>
                      <a:pt x="21135" y="6323"/>
                      <a:pt x="17122" y="5144"/>
                    </a:cubicBezTo>
                    <a:cubicBezTo>
                      <a:pt x="13003" y="3930"/>
                      <a:pt x="8895" y="2620"/>
                      <a:pt x="4787" y="1382"/>
                    </a:cubicBezTo>
                    <a:cubicBezTo>
                      <a:pt x="3287" y="941"/>
                      <a:pt x="1763" y="584"/>
                      <a:pt x="251" y="179"/>
                    </a:cubicBezTo>
                    <a:cubicBezTo>
                      <a:pt x="156" y="143"/>
                      <a:pt x="84" y="120"/>
                      <a:pt x="1" y="84"/>
                    </a:cubicBezTo>
                    <a:cubicBezTo>
                      <a:pt x="1" y="60"/>
                      <a:pt x="13" y="24"/>
                      <a:pt x="13" y="1"/>
                    </a:cubicBezTo>
                    <a:cubicBezTo>
                      <a:pt x="96" y="1"/>
                      <a:pt x="203" y="1"/>
                      <a:pt x="299" y="13"/>
                    </a:cubicBezTo>
                    <a:cubicBezTo>
                      <a:pt x="2704" y="667"/>
                      <a:pt x="5121" y="1298"/>
                      <a:pt x="7502" y="1989"/>
                    </a:cubicBezTo>
                    <a:cubicBezTo>
                      <a:pt x="12741" y="3549"/>
                      <a:pt x="17944" y="5156"/>
                      <a:pt x="23182" y="6728"/>
                    </a:cubicBezTo>
                    <a:cubicBezTo>
                      <a:pt x="25135" y="7299"/>
                      <a:pt x="27112" y="7823"/>
                      <a:pt x="29076" y="8359"/>
                    </a:cubicBezTo>
                    <a:cubicBezTo>
                      <a:pt x="29195" y="8395"/>
                      <a:pt x="29314" y="8430"/>
                      <a:pt x="29421" y="8478"/>
                    </a:cubicBezTo>
                    <a:cubicBezTo>
                      <a:pt x="29433" y="8525"/>
                      <a:pt x="29433" y="8573"/>
                      <a:pt x="29421" y="862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10369;p40">
                <a:extLst>
                  <a:ext uri="{FF2B5EF4-FFF2-40B4-BE49-F238E27FC236}">
                    <a16:creationId xmlns:a16="http://schemas.microsoft.com/office/drawing/2014/main" id="{3B92598A-0409-4353-8099-5171F945E69B}"/>
                  </a:ext>
                </a:extLst>
              </p:cNvPr>
              <p:cNvSpPr/>
              <p:nvPr/>
            </p:nvSpPr>
            <p:spPr>
              <a:xfrm>
                <a:off x="2544950" y="1598550"/>
                <a:ext cx="663200" cy="234575"/>
              </a:xfrm>
              <a:custGeom>
                <a:avLst/>
                <a:gdLst/>
                <a:ahLst/>
                <a:cxnLst/>
                <a:rect l="l" t="t" r="r" b="b"/>
                <a:pathLst>
                  <a:path w="26528" h="9383" extrusionOk="0">
                    <a:moveTo>
                      <a:pt x="26528" y="0"/>
                    </a:moveTo>
                    <a:cubicBezTo>
                      <a:pt x="17848" y="3620"/>
                      <a:pt x="8966" y="6572"/>
                      <a:pt x="0" y="9382"/>
                    </a:cubicBezTo>
                    <a:cubicBezTo>
                      <a:pt x="120" y="9335"/>
                      <a:pt x="227" y="9275"/>
                      <a:pt x="346" y="9227"/>
                    </a:cubicBezTo>
                    <a:cubicBezTo>
                      <a:pt x="2703" y="8430"/>
                      <a:pt x="5049" y="7596"/>
                      <a:pt x="7430" y="6846"/>
                    </a:cubicBezTo>
                    <a:cubicBezTo>
                      <a:pt x="13324" y="5001"/>
                      <a:pt x="19062" y="2739"/>
                      <a:pt x="24837" y="560"/>
                    </a:cubicBezTo>
                    <a:cubicBezTo>
                      <a:pt x="25301" y="381"/>
                      <a:pt x="25766" y="226"/>
                      <a:pt x="26206" y="60"/>
                    </a:cubicBezTo>
                    <a:cubicBezTo>
                      <a:pt x="26313" y="36"/>
                      <a:pt x="26420" y="36"/>
                      <a:pt x="2652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10370;p40">
                <a:extLst>
                  <a:ext uri="{FF2B5EF4-FFF2-40B4-BE49-F238E27FC236}">
                    <a16:creationId xmlns:a16="http://schemas.microsoft.com/office/drawing/2014/main" id="{7AA01575-FEA2-4371-AF81-952B9C12657E}"/>
                  </a:ext>
                </a:extLst>
              </p:cNvPr>
              <p:cNvSpPr/>
              <p:nvPr/>
            </p:nvSpPr>
            <p:spPr>
              <a:xfrm>
                <a:off x="2944100" y="3136825"/>
                <a:ext cx="510225" cy="276550"/>
              </a:xfrm>
              <a:custGeom>
                <a:avLst/>
                <a:gdLst/>
                <a:ahLst/>
                <a:cxnLst/>
                <a:rect l="l" t="t" r="r" b="b"/>
                <a:pathLst>
                  <a:path w="20409" h="11062" extrusionOk="0">
                    <a:moveTo>
                      <a:pt x="20408" y="0"/>
                    </a:moveTo>
                    <a:cubicBezTo>
                      <a:pt x="13729" y="3882"/>
                      <a:pt x="6954" y="7585"/>
                      <a:pt x="48" y="11061"/>
                    </a:cubicBezTo>
                    <a:cubicBezTo>
                      <a:pt x="36" y="11026"/>
                      <a:pt x="13" y="11014"/>
                      <a:pt x="1" y="1097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10371;p40">
                <a:extLst>
                  <a:ext uri="{FF2B5EF4-FFF2-40B4-BE49-F238E27FC236}">
                    <a16:creationId xmlns:a16="http://schemas.microsoft.com/office/drawing/2014/main" id="{83B88DC8-F2A5-4AC3-B023-34AC5363C91B}"/>
                  </a:ext>
                </a:extLst>
              </p:cNvPr>
              <p:cNvSpPr/>
              <p:nvPr/>
            </p:nvSpPr>
            <p:spPr>
              <a:xfrm>
                <a:off x="2867600" y="3208250"/>
                <a:ext cx="406025" cy="214050"/>
              </a:xfrm>
              <a:custGeom>
                <a:avLst/>
                <a:gdLst/>
                <a:ahLst/>
                <a:cxnLst/>
                <a:rect l="l" t="t" r="r" b="b"/>
                <a:pathLst>
                  <a:path w="16241" h="8562" extrusionOk="0">
                    <a:moveTo>
                      <a:pt x="1" y="8562"/>
                    </a:moveTo>
                    <a:cubicBezTo>
                      <a:pt x="48" y="8443"/>
                      <a:pt x="48" y="8383"/>
                      <a:pt x="72" y="8359"/>
                    </a:cubicBezTo>
                    <a:cubicBezTo>
                      <a:pt x="5585" y="5859"/>
                      <a:pt x="10883" y="2918"/>
                      <a:pt x="16158" y="1"/>
                    </a:cubicBezTo>
                    <a:cubicBezTo>
                      <a:pt x="16193" y="25"/>
                      <a:pt x="16205" y="61"/>
                      <a:pt x="16241" y="84"/>
                    </a:cubicBezTo>
                    <a:cubicBezTo>
                      <a:pt x="16158" y="144"/>
                      <a:pt x="16098" y="227"/>
                      <a:pt x="16027" y="263"/>
                    </a:cubicBezTo>
                    <a:cubicBezTo>
                      <a:pt x="13241" y="1799"/>
                      <a:pt x="10478" y="3382"/>
                      <a:pt x="7668" y="4847"/>
                    </a:cubicBezTo>
                    <a:cubicBezTo>
                      <a:pt x="5263" y="6097"/>
                      <a:pt x="2811" y="7228"/>
                      <a:pt x="382" y="8419"/>
                    </a:cubicBezTo>
                    <a:cubicBezTo>
                      <a:pt x="298" y="8478"/>
                      <a:pt x="179" y="8502"/>
                      <a:pt x="1" y="85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10372;p40">
                <a:extLst>
                  <a:ext uri="{FF2B5EF4-FFF2-40B4-BE49-F238E27FC236}">
                    <a16:creationId xmlns:a16="http://schemas.microsoft.com/office/drawing/2014/main" id="{515E23FF-C0E5-4A85-98F8-A44D3F9BBAAF}"/>
                  </a:ext>
                </a:extLst>
              </p:cNvPr>
              <p:cNvSpPr/>
              <p:nvPr/>
            </p:nvSpPr>
            <p:spPr>
              <a:xfrm>
                <a:off x="2845275" y="3179100"/>
                <a:ext cx="420025" cy="217000"/>
              </a:xfrm>
              <a:custGeom>
                <a:avLst/>
                <a:gdLst/>
                <a:ahLst/>
                <a:cxnLst/>
                <a:rect l="l" t="t" r="r" b="b"/>
                <a:pathLst>
                  <a:path w="16801" h="8680" extrusionOk="0">
                    <a:moveTo>
                      <a:pt x="16801" y="84"/>
                    </a:moveTo>
                    <a:cubicBezTo>
                      <a:pt x="11312" y="3108"/>
                      <a:pt x="5740" y="5989"/>
                      <a:pt x="72" y="8680"/>
                    </a:cubicBezTo>
                    <a:cubicBezTo>
                      <a:pt x="48" y="8632"/>
                      <a:pt x="13" y="8608"/>
                      <a:pt x="1" y="8561"/>
                    </a:cubicBezTo>
                    <a:cubicBezTo>
                      <a:pt x="60" y="8501"/>
                      <a:pt x="120" y="8442"/>
                      <a:pt x="191" y="8394"/>
                    </a:cubicBezTo>
                    <a:cubicBezTo>
                      <a:pt x="2680" y="7180"/>
                      <a:pt x="5192" y="6001"/>
                      <a:pt x="7668" y="4751"/>
                    </a:cubicBezTo>
                    <a:cubicBezTo>
                      <a:pt x="9585" y="3786"/>
                      <a:pt x="11443" y="2727"/>
                      <a:pt x="13348" y="1727"/>
                    </a:cubicBezTo>
                    <a:cubicBezTo>
                      <a:pt x="14407" y="1179"/>
                      <a:pt x="15479" y="631"/>
                      <a:pt x="16539" y="95"/>
                    </a:cubicBezTo>
                    <a:cubicBezTo>
                      <a:pt x="16610" y="48"/>
                      <a:pt x="16693" y="36"/>
                      <a:pt x="16777" y="0"/>
                    </a:cubicBezTo>
                    <a:cubicBezTo>
                      <a:pt x="16777" y="24"/>
                      <a:pt x="16789" y="48"/>
                      <a:pt x="16801" y="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10373;p40">
                <a:extLst>
                  <a:ext uri="{FF2B5EF4-FFF2-40B4-BE49-F238E27FC236}">
                    <a16:creationId xmlns:a16="http://schemas.microsoft.com/office/drawing/2014/main" id="{D291C17C-A7B2-457D-87CF-0624EA9B9468}"/>
                  </a:ext>
                </a:extLst>
              </p:cNvPr>
              <p:cNvSpPr/>
              <p:nvPr/>
            </p:nvSpPr>
            <p:spPr>
              <a:xfrm>
                <a:off x="3340575" y="3010325"/>
                <a:ext cx="411400" cy="234875"/>
              </a:xfrm>
              <a:custGeom>
                <a:avLst/>
                <a:gdLst/>
                <a:ahLst/>
                <a:cxnLst/>
                <a:rect l="l" t="t" r="r" b="b"/>
                <a:pathLst>
                  <a:path w="16456" h="9395" extrusionOk="0">
                    <a:moveTo>
                      <a:pt x="1" y="9311"/>
                    </a:moveTo>
                    <a:cubicBezTo>
                      <a:pt x="60" y="9251"/>
                      <a:pt x="108" y="9192"/>
                      <a:pt x="191" y="9168"/>
                    </a:cubicBezTo>
                    <a:cubicBezTo>
                      <a:pt x="5692" y="6251"/>
                      <a:pt x="11050" y="3084"/>
                      <a:pt x="16455" y="0"/>
                    </a:cubicBezTo>
                    <a:cubicBezTo>
                      <a:pt x="11050" y="3263"/>
                      <a:pt x="5692" y="6561"/>
                      <a:pt x="48" y="9394"/>
                    </a:cubicBezTo>
                    <a:cubicBezTo>
                      <a:pt x="37" y="9359"/>
                      <a:pt x="25" y="9335"/>
                      <a:pt x="1" y="931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10374;p40">
                <a:extLst>
                  <a:ext uri="{FF2B5EF4-FFF2-40B4-BE49-F238E27FC236}">
                    <a16:creationId xmlns:a16="http://schemas.microsoft.com/office/drawing/2014/main" id="{9A25B0F6-E72B-4538-8145-FE1C36D17ADB}"/>
                  </a:ext>
                </a:extLst>
              </p:cNvPr>
              <p:cNvSpPr/>
              <p:nvPr/>
            </p:nvSpPr>
            <p:spPr>
              <a:xfrm>
                <a:off x="2339575" y="3263025"/>
                <a:ext cx="458400" cy="136350"/>
              </a:xfrm>
              <a:custGeom>
                <a:avLst/>
                <a:gdLst/>
                <a:ahLst/>
                <a:cxnLst/>
                <a:rect l="l" t="t" r="r" b="b"/>
                <a:pathLst>
                  <a:path w="18336" h="5454" extrusionOk="0">
                    <a:moveTo>
                      <a:pt x="18336" y="5454"/>
                    </a:moveTo>
                    <a:cubicBezTo>
                      <a:pt x="18229" y="5442"/>
                      <a:pt x="18110" y="5430"/>
                      <a:pt x="18014" y="5394"/>
                    </a:cubicBezTo>
                    <a:cubicBezTo>
                      <a:pt x="13061" y="4001"/>
                      <a:pt x="8132" y="2596"/>
                      <a:pt x="3203" y="1168"/>
                    </a:cubicBezTo>
                    <a:cubicBezTo>
                      <a:pt x="2191" y="870"/>
                      <a:pt x="1203" y="489"/>
                      <a:pt x="203" y="144"/>
                    </a:cubicBezTo>
                    <a:cubicBezTo>
                      <a:pt x="131" y="120"/>
                      <a:pt x="60" y="72"/>
                      <a:pt x="0" y="1"/>
                    </a:cubicBezTo>
                    <a:cubicBezTo>
                      <a:pt x="6049" y="2037"/>
                      <a:pt x="12299" y="3406"/>
                      <a:pt x="18336" y="545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10375;p40">
                <a:extLst>
                  <a:ext uri="{FF2B5EF4-FFF2-40B4-BE49-F238E27FC236}">
                    <a16:creationId xmlns:a16="http://schemas.microsoft.com/office/drawing/2014/main" id="{CB60D9DD-B260-490A-8C72-2A55AA6858AA}"/>
                  </a:ext>
                </a:extLst>
              </p:cNvPr>
              <p:cNvSpPr/>
              <p:nvPr/>
            </p:nvSpPr>
            <p:spPr>
              <a:xfrm>
                <a:off x="2906000" y="3326725"/>
                <a:ext cx="277450" cy="148250"/>
              </a:xfrm>
              <a:custGeom>
                <a:avLst/>
                <a:gdLst/>
                <a:ahLst/>
                <a:cxnLst/>
                <a:rect l="l" t="t" r="r" b="b"/>
                <a:pathLst>
                  <a:path w="11098" h="5930" extrusionOk="0">
                    <a:moveTo>
                      <a:pt x="1" y="5763"/>
                    </a:moveTo>
                    <a:cubicBezTo>
                      <a:pt x="3668" y="3846"/>
                      <a:pt x="7359" y="1929"/>
                      <a:pt x="11038" y="1"/>
                    </a:cubicBezTo>
                    <a:cubicBezTo>
                      <a:pt x="11050" y="36"/>
                      <a:pt x="11085" y="60"/>
                      <a:pt x="11097" y="84"/>
                    </a:cubicBezTo>
                    <a:cubicBezTo>
                      <a:pt x="11026" y="155"/>
                      <a:pt x="10966" y="251"/>
                      <a:pt x="10871" y="298"/>
                    </a:cubicBezTo>
                    <a:cubicBezTo>
                      <a:pt x="8966" y="1334"/>
                      <a:pt x="7085" y="2358"/>
                      <a:pt x="5180" y="3370"/>
                    </a:cubicBezTo>
                    <a:cubicBezTo>
                      <a:pt x="3668" y="4156"/>
                      <a:pt x="2144" y="4930"/>
                      <a:pt x="620" y="5704"/>
                    </a:cubicBezTo>
                    <a:cubicBezTo>
                      <a:pt x="441" y="5799"/>
                      <a:pt x="251" y="5859"/>
                      <a:pt x="60" y="5930"/>
                    </a:cubicBezTo>
                    <a:cubicBezTo>
                      <a:pt x="36" y="5859"/>
                      <a:pt x="25" y="5811"/>
                      <a:pt x="1" y="576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10376;p40">
                <a:extLst>
                  <a:ext uri="{FF2B5EF4-FFF2-40B4-BE49-F238E27FC236}">
                    <a16:creationId xmlns:a16="http://schemas.microsoft.com/office/drawing/2014/main" id="{B1FAF812-7520-4406-8860-06CF77C75981}"/>
                  </a:ext>
                </a:extLst>
              </p:cNvPr>
              <p:cNvSpPr/>
              <p:nvPr/>
            </p:nvSpPr>
            <p:spPr>
              <a:xfrm>
                <a:off x="2482450" y="3326125"/>
                <a:ext cx="363450" cy="113450"/>
              </a:xfrm>
              <a:custGeom>
                <a:avLst/>
                <a:gdLst/>
                <a:ahLst/>
                <a:cxnLst/>
                <a:rect l="l" t="t" r="r" b="b"/>
                <a:pathLst>
                  <a:path w="14538" h="4538" extrusionOk="0">
                    <a:moveTo>
                      <a:pt x="0" y="1"/>
                    </a:moveTo>
                    <a:cubicBezTo>
                      <a:pt x="4858" y="1477"/>
                      <a:pt x="9692" y="2930"/>
                      <a:pt x="14538" y="4406"/>
                    </a:cubicBezTo>
                    <a:cubicBezTo>
                      <a:pt x="14157" y="4537"/>
                      <a:pt x="1107" y="632"/>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10377;p40">
                <a:extLst>
                  <a:ext uri="{FF2B5EF4-FFF2-40B4-BE49-F238E27FC236}">
                    <a16:creationId xmlns:a16="http://schemas.microsoft.com/office/drawing/2014/main" id="{B4B7444D-C9F5-446B-BC7A-36990AC68572}"/>
                  </a:ext>
                </a:extLst>
              </p:cNvPr>
              <p:cNvSpPr/>
              <p:nvPr/>
            </p:nvSpPr>
            <p:spPr>
              <a:xfrm>
                <a:off x="2958700" y="3403825"/>
                <a:ext cx="223250" cy="131300"/>
              </a:xfrm>
              <a:custGeom>
                <a:avLst/>
                <a:gdLst/>
                <a:ahLst/>
                <a:cxnLst/>
                <a:rect l="l" t="t" r="r" b="b"/>
                <a:pathLst>
                  <a:path w="8930" h="5252" extrusionOk="0">
                    <a:moveTo>
                      <a:pt x="8930" y="0"/>
                    </a:moveTo>
                    <a:cubicBezTo>
                      <a:pt x="8739" y="441"/>
                      <a:pt x="643" y="5227"/>
                      <a:pt x="0" y="5251"/>
                    </a:cubicBezTo>
                    <a:cubicBezTo>
                      <a:pt x="48" y="5180"/>
                      <a:pt x="72" y="5120"/>
                      <a:pt x="119" y="5096"/>
                    </a:cubicBezTo>
                    <a:cubicBezTo>
                      <a:pt x="3072" y="3394"/>
                      <a:pt x="6013" y="1703"/>
                      <a:pt x="893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10378;p40">
                <a:extLst>
                  <a:ext uri="{FF2B5EF4-FFF2-40B4-BE49-F238E27FC236}">
                    <a16:creationId xmlns:a16="http://schemas.microsoft.com/office/drawing/2014/main" id="{DC5A26B5-1787-441C-B2C6-0AC1BA46F0C6}"/>
                  </a:ext>
                </a:extLst>
              </p:cNvPr>
              <p:cNvSpPr/>
              <p:nvPr/>
            </p:nvSpPr>
            <p:spPr>
              <a:xfrm>
                <a:off x="3515000" y="3033250"/>
                <a:ext cx="281625" cy="158975"/>
              </a:xfrm>
              <a:custGeom>
                <a:avLst/>
                <a:gdLst/>
                <a:ahLst/>
                <a:cxnLst/>
                <a:rect l="l" t="t" r="r" b="b"/>
                <a:pathLst>
                  <a:path w="11265" h="6359" extrusionOk="0">
                    <a:moveTo>
                      <a:pt x="1" y="6156"/>
                    </a:moveTo>
                    <a:cubicBezTo>
                      <a:pt x="3894" y="4370"/>
                      <a:pt x="7549" y="2096"/>
                      <a:pt x="11264" y="0"/>
                    </a:cubicBezTo>
                    <a:cubicBezTo>
                      <a:pt x="7585" y="2203"/>
                      <a:pt x="3990" y="4548"/>
                      <a:pt x="84" y="6358"/>
                    </a:cubicBezTo>
                    <a:cubicBezTo>
                      <a:pt x="60" y="6287"/>
                      <a:pt x="25" y="6215"/>
                      <a:pt x="1" y="615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10379;p40">
                <a:extLst>
                  <a:ext uri="{FF2B5EF4-FFF2-40B4-BE49-F238E27FC236}">
                    <a16:creationId xmlns:a16="http://schemas.microsoft.com/office/drawing/2014/main" id="{D2CA1715-357C-4BF7-AFF9-20D738ECDF85}"/>
                  </a:ext>
                </a:extLst>
              </p:cNvPr>
              <p:cNvSpPr/>
              <p:nvPr/>
            </p:nvSpPr>
            <p:spPr>
              <a:xfrm>
                <a:off x="3035475" y="3304100"/>
                <a:ext cx="273275" cy="153325"/>
              </a:xfrm>
              <a:custGeom>
                <a:avLst/>
                <a:gdLst/>
                <a:ahLst/>
                <a:cxnLst/>
                <a:rect l="l" t="t" r="r" b="b"/>
                <a:pathLst>
                  <a:path w="10931" h="6133" extrusionOk="0">
                    <a:moveTo>
                      <a:pt x="10931" y="120"/>
                    </a:moveTo>
                    <a:cubicBezTo>
                      <a:pt x="7323" y="2132"/>
                      <a:pt x="3704" y="4132"/>
                      <a:pt x="84" y="6133"/>
                    </a:cubicBezTo>
                    <a:cubicBezTo>
                      <a:pt x="60" y="6097"/>
                      <a:pt x="25" y="6025"/>
                      <a:pt x="1" y="5990"/>
                    </a:cubicBezTo>
                    <a:cubicBezTo>
                      <a:pt x="3597" y="3942"/>
                      <a:pt x="7276" y="2072"/>
                      <a:pt x="10859" y="1"/>
                    </a:cubicBezTo>
                    <a:cubicBezTo>
                      <a:pt x="10895" y="48"/>
                      <a:pt x="10907" y="84"/>
                      <a:pt x="10931"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10380;p40">
                <a:extLst>
                  <a:ext uri="{FF2B5EF4-FFF2-40B4-BE49-F238E27FC236}">
                    <a16:creationId xmlns:a16="http://schemas.microsoft.com/office/drawing/2014/main" id="{31D94D1E-33E1-4B22-A25F-E80F3C91C604}"/>
                  </a:ext>
                </a:extLst>
              </p:cNvPr>
              <p:cNvSpPr/>
              <p:nvPr/>
            </p:nvSpPr>
            <p:spPr>
              <a:xfrm>
                <a:off x="3334025" y="3025500"/>
                <a:ext cx="242625" cy="147675"/>
              </a:xfrm>
              <a:custGeom>
                <a:avLst/>
                <a:gdLst/>
                <a:ahLst/>
                <a:cxnLst/>
                <a:rect l="l" t="t" r="r" b="b"/>
                <a:pathLst>
                  <a:path w="9705" h="5907" extrusionOk="0">
                    <a:moveTo>
                      <a:pt x="1" y="5823"/>
                    </a:moveTo>
                    <a:cubicBezTo>
                      <a:pt x="3037" y="3572"/>
                      <a:pt x="6514" y="2025"/>
                      <a:pt x="9705" y="1"/>
                    </a:cubicBezTo>
                    <a:cubicBezTo>
                      <a:pt x="9621" y="60"/>
                      <a:pt x="9550" y="155"/>
                      <a:pt x="9443" y="191"/>
                    </a:cubicBezTo>
                    <a:cubicBezTo>
                      <a:pt x="8014" y="1060"/>
                      <a:pt x="6573" y="1906"/>
                      <a:pt x="5144" y="2763"/>
                    </a:cubicBezTo>
                    <a:cubicBezTo>
                      <a:pt x="3537" y="3751"/>
                      <a:pt x="1930" y="4763"/>
                      <a:pt x="322" y="5763"/>
                    </a:cubicBezTo>
                    <a:cubicBezTo>
                      <a:pt x="227" y="5799"/>
                      <a:pt x="156" y="5870"/>
                      <a:pt x="60" y="5906"/>
                    </a:cubicBezTo>
                    <a:cubicBezTo>
                      <a:pt x="49" y="5894"/>
                      <a:pt x="25" y="5870"/>
                      <a:pt x="1" y="582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10381;p40">
                <a:extLst>
                  <a:ext uri="{FF2B5EF4-FFF2-40B4-BE49-F238E27FC236}">
                    <a16:creationId xmlns:a16="http://schemas.microsoft.com/office/drawing/2014/main" id="{3A100036-CAC0-47B1-ADA5-081D3F095D1B}"/>
                  </a:ext>
                </a:extLst>
              </p:cNvPr>
              <p:cNvSpPr/>
              <p:nvPr/>
            </p:nvSpPr>
            <p:spPr>
              <a:xfrm>
                <a:off x="3827250" y="2817450"/>
                <a:ext cx="231600" cy="166700"/>
              </a:xfrm>
              <a:custGeom>
                <a:avLst/>
                <a:gdLst/>
                <a:ahLst/>
                <a:cxnLst/>
                <a:rect l="l" t="t" r="r" b="b"/>
                <a:pathLst>
                  <a:path w="9264" h="6668" extrusionOk="0">
                    <a:moveTo>
                      <a:pt x="9264" y="0"/>
                    </a:moveTo>
                    <a:cubicBezTo>
                      <a:pt x="9240" y="107"/>
                      <a:pt x="9240" y="238"/>
                      <a:pt x="9168" y="322"/>
                    </a:cubicBezTo>
                    <a:cubicBezTo>
                      <a:pt x="8895" y="560"/>
                      <a:pt x="8633" y="798"/>
                      <a:pt x="8335" y="1000"/>
                    </a:cubicBezTo>
                    <a:cubicBezTo>
                      <a:pt x="5632" y="2858"/>
                      <a:pt x="2953" y="4727"/>
                      <a:pt x="263" y="6584"/>
                    </a:cubicBezTo>
                    <a:cubicBezTo>
                      <a:pt x="203" y="6632"/>
                      <a:pt x="132" y="6644"/>
                      <a:pt x="60" y="6668"/>
                    </a:cubicBezTo>
                    <a:cubicBezTo>
                      <a:pt x="36" y="6644"/>
                      <a:pt x="24" y="6632"/>
                      <a:pt x="1" y="6596"/>
                    </a:cubicBezTo>
                    <a:cubicBezTo>
                      <a:pt x="96" y="6525"/>
                      <a:pt x="191" y="6453"/>
                      <a:pt x="298" y="6370"/>
                    </a:cubicBezTo>
                    <a:cubicBezTo>
                      <a:pt x="2656" y="4739"/>
                      <a:pt x="5037" y="3120"/>
                      <a:pt x="7406" y="1476"/>
                    </a:cubicBezTo>
                    <a:cubicBezTo>
                      <a:pt x="7930" y="1119"/>
                      <a:pt x="8406" y="714"/>
                      <a:pt x="8895" y="333"/>
                    </a:cubicBezTo>
                    <a:cubicBezTo>
                      <a:pt x="9002" y="238"/>
                      <a:pt x="9073" y="119"/>
                      <a:pt x="9168" y="24"/>
                    </a:cubicBezTo>
                    <a:cubicBezTo>
                      <a:pt x="9192" y="12"/>
                      <a:pt x="9240" y="12"/>
                      <a:pt x="9264"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10382;p40">
                <a:extLst>
                  <a:ext uri="{FF2B5EF4-FFF2-40B4-BE49-F238E27FC236}">
                    <a16:creationId xmlns:a16="http://schemas.microsoft.com/office/drawing/2014/main" id="{F76B0EC9-D227-46F7-9FD7-34FAEEEE07DE}"/>
                  </a:ext>
                </a:extLst>
              </p:cNvPr>
              <p:cNvSpPr/>
              <p:nvPr/>
            </p:nvSpPr>
            <p:spPr>
              <a:xfrm>
                <a:off x="3735575" y="2872800"/>
                <a:ext cx="198250" cy="108675"/>
              </a:xfrm>
              <a:custGeom>
                <a:avLst/>
                <a:gdLst/>
                <a:ahLst/>
                <a:cxnLst/>
                <a:rect l="l" t="t" r="r" b="b"/>
                <a:pathLst>
                  <a:path w="7930" h="4347" extrusionOk="0">
                    <a:moveTo>
                      <a:pt x="7930" y="179"/>
                    </a:moveTo>
                    <a:cubicBezTo>
                      <a:pt x="5311" y="1572"/>
                      <a:pt x="2715" y="2965"/>
                      <a:pt x="84" y="4346"/>
                    </a:cubicBezTo>
                    <a:cubicBezTo>
                      <a:pt x="60" y="4299"/>
                      <a:pt x="36" y="4251"/>
                      <a:pt x="0" y="4192"/>
                    </a:cubicBezTo>
                    <a:cubicBezTo>
                      <a:pt x="2620" y="2787"/>
                      <a:pt x="5227" y="1406"/>
                      <a:pt x="7847"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10383;p40">
                <a:extLst>
                  <a:ext uri="{FF2B5EF4-FFF2-40B4-BE49-F238E27FC236}">
                    <a16:creationId xmlns:a16="http://schemas.microsoft.com/office/drawing/2014/main" id="{695EE526-B2DA-4CF6-801B-5F17AC996FD7}"/>
                  </a:ext>
                </a:extLst>
              </p:cNvPr>
              <p:cNvSpPr/>
              <p:nvPr/>
            </p:nvSpPr>
            <p:spPr>
              <a:xfrm>
                <a:off x="3319750" y="3060625"/>
                <a:ext cx="171175" cy="85750"/>
              </a:xfrm>
              <a:custGeom>
                <a:avLst/>
                <a:gdLst/>
                <a:ahLst/>
                <a:cxnLst/>
                <a:rect l="l" t="t" r="r" b="b"/>
                <a:pathLst>
                  <a:path w="6847" h="3430" extrusionOk="0">
                    <a:moveTo>
                      <a:pt x="0" y="3287"/>
                    </a:moveTo>
                    <a:cubicBezTo>
                      <a:pt x="2227" y="2096"/>
                      <a:pt x="4430" y="834"/>
                      <a:pt x="6847" y="1"/>
                    </a:cubicBezTo>
                    <a:cubicBezTo>
                      <a:pt x="4584" y="1143"/>
                      <a:pt x="2334" y="2286"/>
                      <a:pt x="72" y="3429"/>
                    </a:cubicBezTo>
                    <a:cubicBezTo>
                      <a:pt x="60" y="3382"/>
                      <a:pt x="24" y="3334"/>
                      <a:pt x="0" y="328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10384;p40">
                <a:extLst>
                  <a:ext uri="{FF2B5EF4-FFF2-40B4-BE49-F238E27FC236}">
                    <a16:creationId xmlns:a16="http://schemas.microsoft.com/office/drawing/2014/main" id="{80E56671-DBB3-4419-B601-60FBCB625203}"/>
                  </a:ext>
                </a:extLst>
              </p:cNvPr>
              <p:cNvSpPr/>
              <p:nvPr/>
            </p:nvSpPr>
            <p:spPr>
              <a:xfrm>
                <a:off x="2751225" y="3444000"/>
                <a:ext cx="164325" cy="52725"/>
              </a:xfrm>
              <a:custGeom>
                <a:avLst/>
                <a:gdLst/>
                <a:ahLst/>
                <a:cxnLst/>
                <a:rect l="l" t="t" r="r" b="b"/>
                <a:pathLst>
                  <a:path w="6573" h="2109" extrusionOk="0">
                    <a:moveTo>
                      <a:pt x="24" y="1"/>
                    </a:moveTo>
                    <a:cubicBezTo>
                      <a:pt x="2215" y="656"/>
                      <a:pt x="4382" y="1310"/>
                      <a:pt x="6573" y="1989"/>
                    </a:cubicBezTo>
                    <a:lnTo>
                      <a:pt x="6573" y="2072"/>
                    </a:lnTo>
                    <a:cubicBezTo>
                      <a:pt x="6454" y="2072"/>
                      <a:pt x="6335" y="2108"/>
                      <a:pt x="6251" y="2072"/>
                    </a:cubicBezTo>
                    <a:cubicBezTo>
                      <a:pt x="4227" y="1465"/>
                      <a:pt x="2203" y="858"/>
                      <a:pt x="191" y="239"/>
                    </a:cubicBezTo>
                    <a:cubicBezTo>
                      <a:pt x="120" y="227"/>
                      <a:pt x="60" y="167"/>
                      <a:pt x="0" y="120"/>
                    </a:cubicBezTo>
                    <a:cubicBezTo>
                      <a:pt x="0" y="84"/>
                      <a:pt x="12" y="48"/>
                      <a:pt x="24"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10385;p40">
                <a:extLst>
                  <a:ext uri="{FF2B5EF4-FFF2-40B4-BE49-F238E27FC236}">
                    <a16:creationId xmlns:a16="http://schemas.microsoft.com/office/drawing/2014/main" id="{B2C84AF7-F1D4-4A18-BB02-7DDBE9304453}"/>
                  </a:ext>
                </a:extLst>
              </p:cNvPr>
              <p:cNvSpPr/>
              <p:nvPr/>
            </p:nvSpPr>
            <p:spPr>
              <a:xfrm>
                <a:off x="2114250" y="3203500"/>
                <a:ext cx="186050" cy="53900"/>
              </a:xfrm>
              <a:custGeom>
                <a:avLst/>
                <a:gdLst/>
                <a:ahLst/>
                <a:cxnLst/>
                <a:rect l="l" t="t" r="r" b="b"/>
                <a:pathLst>
                  <a:path w="7442" h="2156" extrusionOk="0">
                    <a:moveTo>
                      <a:pt x="0" y="96"/>
                    </a:moveTo>
                    <a:cubicBezTo>
                      <a:pt x="631" y="0"/>
                      <a:pt x="7072" y="1786"/>
                      <a:pt x="7442" y="2156"/>
                    </a:cubicBezTo>
                    <a:cubicBezTo>
                      <a:pt x="4905" y="1453"/>
                      <a:pt x="2453" y="786"/>
                      <a:pt x="0" y="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10386;p40">
                <a:extLst>
                  <a:ext uri="{FF2B5EF4-FFF2-40B4-BE49-F238E27FC236}">
                    <a16:creationId xmlns:a16="http://schemas.microsoft.com/office/drawing/2014/main" id="{5C2BF5C2-4F89-4D04-B482-55957974D98B}"/>
                  </a:ext>
                </a:extLst>
              </p:cNvPr>
              <p:cNvSpPr/>
              <p:nvPr/>
            </p:nvSpPr>
            <p:spPr>
              <a:xfrm>
                <a:off x="3579600" y="2998725"/>
                <a:ext cx="109275" cy="64000"/>
              </a:xfrm>
              <a:custGeom>
                <a:avLst/>
                <a:gdLst/>
                <a:ahLst/>
                <a:cxnLst/>
                <a:rect l="l" t="t" r="r" b="b"/>
                <a:pathLst>
                  <a:path w="4371" h="2560" extrusionOk="0">
                    <a:moveTo>
                      <a:pt x="1" y="2477"/>
                    </a:moveTo>
                    <a:cubicBezTo>
                      <a:pt x="1429" y="1655"/>
                      <a:pt x="2858" y="845"/>
                      <a:pt x="4370" y="0"/>
                    </a:cubicBezTo>
                    <a:cubicBezTo>
                      <a:pt x="4251" y="393"/>
                      <a:pt x="572" y="2500"/>
                      <a:pt x="60" y="2560"/>
                    </a:cubicBezTo>
                    <a:cubicBezTo>
                      <a:pt x="36" y="2536"/>
                      <a:pt x="24" y="2500"/>
                      <a:pt x="1" y="247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10387;p40">
                <a:extLst>
                  <a:ext uri="{FF2B5EF4-FFF2-40B4-BE49-F238E27FC236}">
                    <a16:creationId xmlns:a16="http://schemas.microsoft.com/office/drawing/2014/main" id="{576594EB-F4AE-4B49-A141-358604A5C9BD}"/>
                  </a:ext>
                </a:extLst>
              </p:cNvPr>
              <p:cNvSpPr/>
              <p:nvPr/>
            </p:nvSpPr>
            <p:spPr>
              <a:xfrm>
                <a:off x="3680800" y="2853750"/>
                <a:ext cx="160175" cy="90825"/>
              </a:xfrm>
              <a:custGeom>
                <a:avLst/>
                <a:gdLst/>
                <a:ahLst/>
                <a:cxnLst/>
                <a:rect l="l" t="t" r="r" b="b"/>
                <a:pathLst>
                  <a:path w="6407" h="3633" extrusionOk="0">
                    <a:moveTo>
                      <a:pt x="1" y="3513"/>
                    </a:moveTo>
                    <a:cubicBezTo>
                      <a:pt x="2120" y="2334"/>
                      <a:pt x="4227" y="1167"/>
                      <a:pt x="6347" y="1"/>
                    </a:cubicBezTo>
                    <a:cubicBezTo>
                      <a:pt x="6359" y="24"/>
                      <a:pt x="6394" y="72"/>
                      <a:pt x="6406" y="96"/>
                    </a:cubicBezTo>
                    <a:cubicBezTo>
                      <a:pt x="4287" y="1275"/>
                      <a:pt x="2191" y="2453"/>
                      <a:pt x="84" y="3632"/>
                    </a:cubicBezTo>
                    <a:cubicBezTo>
                      <a:pt x="48" y="3596"/>
                      <a:pt x="36" y="3549"/>
                      <a:pt x="1" y="351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10388;p40">
                <a:extLst>
                  <a:ext uri="{FF2B5EF4-FFF2-40B4-BE49-F238E27FC236}">
                    <a16:creationId xmlns:a16="http://schemas.microsoft.com/office/drawing/2014/main" id="{CE3D236F-D42B-4F63-9793-5AF78D737623}"/>
                  </a:ext>
                </a:extLst>
              </p:cNvPr>
              <p:cNvSpPr/>
              <p:nvPr/>
            </p:nvSpPr>
            <p:spPr>
              <a:xfrm>
                <a:off x="2343725" y="3236250"/>
                <a:ext cx="181900" cy="55075"/>
              </a:xfrm>
              <a:custGeom>
                <a:avLst/>
                <a:gdLst/>
                <a:ahLst/>
                <a:cxnLst/>
                <a:rect l="l" t="t" r="r" b="b"/>
                <a:pathLst>
                  <a:path w="7276" h="2203" extrusionOk="0">
                    <a:moveTo>
                      <a:pt x="7276" y="2203"/>
                    </a:moveTo>
                    <a:cubicBezTo>
                      <a:pt x="4799" y="1679"/>
                      <a:pt x="2382" y="929"/>
                      <a:pt x="1" y="0"/>
                    </a:cubicBezTo>
                    <a:cubicBezTo>
                      <a:pt x="2442" y="738"/>
                      <a:pt x="4870" y="1465"/>
                      <a:pt x="7276" y="2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10389;p40">
                <a:extLst>
                  <a:ext uri="{FF2B5EF4-FFF2-40B4-BE49-F238E27FC236}">
                    <a16:creationId xmlns:a16="http://schemas.microsoft.com/office/drawing/2014/main" id="{2CC91392-8934-4380-9B10-D6BEA5AE590F}"/>
                  </a:ext>
                </a:extLst>
              </p:cNvPr>
              <p:cNvSpPr/>
              <p:nvPr/>
            </p:nvSpPr>
            <p:spPr>
              <a:xfrm>
                <a:off x="3684975" y="2885300"/>
                <a:ext cx="125025" cy="78025"/>
              </a:xfrm>
              <a:custGeom>
                <a:avLst/>
                <a:gdLst/>
                <a:ahLst/>
                <a:cxnLst/>
                <a:rect l="l" t="t" r="r" b="b"/>
                <a:pathLst>
                  <a:path w="5001" h="3121" extrusionOk="0">
                    <a:moveTo>
                      <a:pt x="5001" y="120"/>
                    </a:moveTo>
                    <a:cubicBezTo>
                      <a:pt x="3370" y="1120"/>
                      <a:pt x="1715" y="2132"/>
                      <a:pt x="72" y="3120"/>
                    </a:cubicBezTo>
                    <a:cubicBezTo>
                      <a:pt x="48" y="3084"/>
                      <a:pt x="12" y="3037"/>
                      <a:pt x="0" y="2989"/>
                    </a:cubicBezTo>
                    <a:cubicBezTo>
                      <a:pt x="1655" y="1989"/>
                      <a:pt x="3287" y="1001"/>
                      <a:pt x="4941" y="1"/>
                    </a:cubicBezTo>
                    <a:cubicBezTo>
                      <a:pt x="4953" y="48"/>
                      <a:pt x="4977" y="84"/>
                      <a:pt x="5001"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10390;p40">
                <a:extLst>
                  <a:ext uri="{FF2B5EF4-FFF2-40B4-BE49-F238E27FC236}">
                    <a16:creationId xmlns:a16="http://schemas.microsoft.com/office/drawing/2014/main" id="{1FC6CDC5-0A22-4970-968F-1C95D1D8356A}"/>
                  </a:ext>
                </a:extLst>
              </p:cNvPr>
              <p:cNvSpPr/>
              <p:nvPr/>
            </p:nvSpPr>
            <p:spPr>
              <a:xfrm>
                <a:off x="3719200" y="2904950"/>
                <a:ext cx="112850" cy="61950"/>
              </a:xfrm>
              <a:custGeom>
                <a:avLst/>
                <a:gdLst/>
                <a:ahLst/>
                <a:cxnLst/>
                <a:rect l="l" t="t" r="r" b="b"/>
                <a:pathLst>
                  <a:path w="4514" h="2478" extrusionOk="0">
                    <a:moveTo>
                      <a:pt x="1" y="2358"/>
                    </a:moveTo>
                    <a:cubicBezTo>
                      <a:pt x="1489" y="1560"/>
                      <a:pt x="2906" y="643"/>
                      <a:pt x="4465" y="1"/>
                    </a:cubicBezTo>
                    <a:cubicBezTo>
                      <a:pt x="4477" y="36"/>
                      <a:pt x="4501" y="48"/>
                      <a:pt x="4513" y="72"/>
                    </a:cubicBezTo>
                    <a:cubicBezTo>
                      <a:pt x="3037" y="882"/>
                      <a:pt x="1560" y="1679"/>
                      <a:pt x="72" y="2477"/>
                    </a:cubicBezTo>
                    <a:cubicBezTo>
                      <a:pt x="48" y="2441"/>
                      <a:pt x="13" y="2394"/>
                      <a:pt x="1" y="235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10391;p40">
                <a:extLst>
                  <a:ext uri="{FF2B5EF4-FFF2-40B4-BE49-F238E27FC236}">
                    <a16:creationId xmlns:a16="http://schemas.microsoft.com/office/drawing/2014/main" id="{EE58765B-F4F3-41A1-A558-8E56931DBB95}"/>
                  </a:ext>
                </a:extLst>
              </p:cNvPr>
              <p:cNvSpPr/>
              <p:nvPr/>
            </p:nvSpPr>
            <p:spPr>
              <a:xfrm>
                <a:off x="2320225" y="3322850"/>
                <a:ext cx="154500" cy="49450"/>
              </a:xfrm>
              <a:custGeom>
                <a:avLst/>
                <a:gdLst/>
                <a:ahLst/>
                <a:cxnLst/>
                <a:rect l="l" t="t" r="r" b="b"/>
                <a:pathLst>
                  <a:path w="6180" h="1978" extrusionOk="0">
                    <a:moveTo>
                      <a:pt x="24" y="1"/>
                    </a:moveTo>
                    <a:cubicBezTo>
                      <a:pt x="2084" y="656"/>
                      <a:pt x="4120" y="1322"/>
                      <a:pt x="6180" y="1977"/>
                    </a:cubicBezTo>
                    <a:cubicBezTo>
                      <a:pt x="4048" y="1596"/>
                      <a:pt x="2048" y="727"/>
                      <a:pt x="0" y="108"/>
                    </a:cubicBezTo>
                    <a:cubicBezTo>
                      <a:pt x="0" y="60"/>
                      <a:pt x="12" y="25"/>
                      <a:pt x="24"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10392;p40">
                <a:extLst>
                  <a:ext uri="{FF2B5EF4-FFF2-40B4-BE49-F238E27FC236}">
                    <a16:creationId xmlns:a16="http://schemas.microsoft.com/office/drawing/2014/main" id="{2D7F021E-F3BC-4792-B406-16185888143D}"/>
                  </a:ext>
                </a:extLst>
              </p:cNvPr>
              <p:cNvSpPr/>
              <p:nvPr/>
            </p:nvSpPr>
            <p:spPr>
              <a:xfrm>
                <a:off x="3051250" y="3402925"/>
                <a:ext cx="109275" cy="66400"/>
              </a:xfrm>
              <a:custGeom>
                <a:avLst/>
                <a:gdLst/>
                <a:ahLst/>
                <a:cxnLst/>
                <a:rect l="l" t="t" r="r" b="b"/>
                <a:pathLst>
                  <a:path w="4371" h="2656" extrusionOk="0">
                    <a:moveTo>
                      <a:pt x="4371" y="120"/>
                    </a:moveTo>
                    <a:lnTo>
                      <a:pt x="84" y="2656"/>
                    </a:lnTo>
                    <a:cubicBezTo>
                      <a:pt x="49" y="2620"/>
                      <a:pt x="37" y="2572"/>
                      <a:pt x="1" y="2525"/>
                    </a:cubicBezTo>
                    <a:cubicBezTo>
                      <a:pt x="1430" y="1679"/>
                      <a:pt x="2858" y="834"/>
                      <a:pt x="4287" y="1"/>
                    </a:cubicBezTo>
                    <a:cubicBezTo>
                      <a:pt x="4311" y="36"/>
                      <a:pt x="4335" y="84"/>
                      <a:pt x="4371"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0393;p40">
                <a:extLst>
                  <a:ext uri="{FF2B5EF4-FFF2-40B4-BE49-F238E27FC236}">
                    <a16:creationId xmlns:a16="http://schemas.microsoft.com/office/drawing/2014/main" id="{1A03B5C2-F255-46F1-A446-A93DD4BC2D54}"/>
                  </a:ext>
                </a:extLst>
              </p:cNvPr>
              <p:cNvSpPr/>
              <p:nvPr/>
            </p:nvSpPr>
            <p:spPr>
              <a:xfrm>
                <a:off x="3084600" y="1635450"/>
                <a:ext cx="124150" cy="49425"/>
              </a:xfrm>
              <a:custGeom>
                <a:avLst/>
                <a:gdLst/>
                <a:ahLst/>
                <a:cxnLst/>
                <a:rect l="l" t="t" r="r" b="b"/>
                <a:pathLst>
                  <a:path w="4966" h="1977" extrusionOk="0">
                    <a:moveTo>
                      <a:pt x="4965" y="120"/>
                    </a:moveTo>
                    <a:cubicBezTo>
                      <a:pt x="3334" y="751"/>
                      <a:pt x="1679" y="1358"/>
                      <a:pt x="36" y="1977"/>
                    </a:cubicBezTo>
                    <a:cubicBezTo>
                      <a:pt x="24" y="1941"/>
                      <a:pt x="12" y="1905"/>
                      <a:pt x="0" y="1858"/>
                    </a:cubicBezTo>
                    <a:cubicBezTo>
                      <a:pt x="1632" y="1239"/>
                      <a:pt x="3287" y="632"/>
                      <a:pt x="4918" y="0"/>
                    </a:cubicBezTo>
                    <a:cubicBezTo>
                      <a:pt x="4942" y="48"/>
                      <a:pt x="4953" y="72"/>
                      <a:pt x="4965"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0394;p40">
                <a:extLst>
                  <a:ext uri="{FF2B5EF4-FFF2-40B4-BE49-F238E27FC236}">
                    <a16:creationId xmlns:a16="http://schemas.microsoft.com/office/drawing/2014/main" id="{4A4BB5A5-7BB4-4FBB-BF8E-1D6BF261E04B}"/>
                  </a:ext>
                </a:extLst>
              </p:cNvPr>
              <p:cNvSpPr/>
              <p:nvPr/>
            </p:nvSpPr>
            <p:spPr>
              <a:xfrm>
                <a:off x="2900050" y="3343400"/>
                <a:ext cx="86350" cy="48250"/>
              </a:xfrm>
              <a:custGeom>
                <a:avLst/>
                <a:gdLst/>
                <a:ahLst/>
                <a:cxnLst/>
                <a:rect l="l" t="t" r="r" b="b"/>
                <a:pathLst>
                  <a:path w="3454" h="1930" extrusionOk="0">
                    <a:moveTo>
                      <a:pt x="3453" y="131"/>
                    </a:moveTo>
                    <a:cubicBezTo>
                      <a:pt x="2334" y="727"/>
                      <a:pt x="1203" y="1334"/>
                      <a:pt x="72" y="1929"/>
                    </a:cubicBezTo>
                    <a:cubicBezTo>
                      <a:pt x="36" y="1882"/>
                      <a:pt x="24" y="1846"/>
                      <a:pt x="1" y="1798"/>
                    </a:cubicBezTo>
                    <a:cubicBezTo>
                      <a:pt x="1132" y="1203"/>
                      <a:pt x="2239" y="596"/>
                      <a:pt x="3370" y="0"/>
                    </a:cubicBezTo>
                    <a:cubicBezTo>
                      <a:pt x="3406" y="36"/>
                      <a:pt x="3430" y="84"/>
                      <a:pt x="3453" y="13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0395;p40">
                <a:extLst>
                  <a:ext uri="{FF2B5EF4-FFF2-40B4-BE49-F238E27FC236}">
                    <a16:creationId xmlns:a16="http://schemas.microsoft.com/office/drawing/2014/main" id="{B329D576-9AD1-49F5-95EA-9712720C1A28}"/>
                  </a:ext>
                </a:extLst>
              </p:cNvPr>
              <p:cNvSpPr/>
              <p:nvPr/>
            </p:nvSpPr>
            <p:spPr>
              <a:xfrm>
                <a:off x="3356350" y="3205275"/>
                <a:ext cx="84875" cy="51225"/>
              </a:xfrm>
              <a:custGeom>
                <a:avLst/>
                <a:gdLst/>
                <a:ahLst/>
                <a:cxnLst/>
                <a:rect l="l" t="t" r="r" b="b"/>
                <a:pathLst>
                  <a:path w="3395" h="2049" extrusionOk="0">
                    <a:moveTo>
                      <a:pt x="1" y="1954"/>
                    </a:moveTo>
                    <a:cubicBezTo>
                      <a:pt x="1120" y="1311"/>
                      <a:pt x="2227" y="656"/>
                      <a:pt x="3335" y="1"/>
                    </a:cubicBezTo>
                    <a:cubicBezTo>
                      <a:pt x="3358" y="25"/>
                      <a:pt x="3382" y="72"/>
                      <a:pt x="3394" y="108"/>
                    </a:cubicBezTo>
                    <a:cubicBezTo>
                      <a:pt x="2311" y="787"/>
                      <a:pt x="1192" y="1418"/>
                      <a:pt x="60" y="2049"/>
                    </a:cubicBezTo>
                    <a:cubicBezTo>
                      <a:pt x="49" y="2025"/>
                      <a:pt x="37" y="1977"/>
                      <a:pt x="1" y="195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0396;p40">
                <a:extLst>
                  <a:ext uri="{FF2B5EF4-FFF2-40B4-BE49-F238E27FC236}">
                    <a16:creationId xmlns:a16="http://schemas.microsoft.com/office/drawing/2014/main" id="{040EEA44-AA14-4E5D-8D1E-6F85E0FC7413}"/>
                  </a:ext>
                </a:extLst>
              </p:cNvPr>
              <p:cNvSpPr/>
              <p:nvPr/>
            </p:nvSpPr>
            <p:spPr>
              <a:xfrm>
                <a:off x="3263200" y="3260650"/>
                <a:ext cx="72350" cy="41700"/>
              </a:xfrm>
              <a:custGeom>
                <a:avLst/>
                <a:gdLst/>
                <a:ahLst/>
                <a:cxnLst/>
                <a:rect l="l" t="t" r="r" b="b"/>
                <a:pathLst>
                  <a:path w="2894" h="1668" extrusionOk="0">
                    <a:moveTo>
                      <a:pt x="0" y="1608"/>
                    </a:moveTo>
                    <a:cubicBezTo>
                      <a:pt x="929" y="1084"/>
                      <a:pt x="1870" y="572"/>
                      <a:pt x="2893" y="0"/>
                    </a:cubicBezTo>
                    <a:cubicBezTo>
                      <a:pt x="2739" y="346"/>
                      <a:pt x="369" y="1667"/>
                      <a:pt x="0" y="160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0397;p40">
                <a:extLst>
                  <a:ext uri="{FF2B5EF4-FFF2-40B4-BE49-F238E27FC236}">
                    <a16:creationId xmlns:a16="http://schemas.microsoft.com/office/drawing/2014/main" id="{8E52AEF5-D7EC-42CA-BB2F-F6FC38086375}"/>
                  </a:ext>
                </a:extLst>
              </p:cNvPr>
              <p:cNvSpPr/>
              <p:nvPr/>
            </p:nvSpPr>
            <p:spPr>
              <a:xfrm>
                <a:off x="1971675" y="3147250"/>
                <a:ext cx="88425" cy="30075"/>
              </a:xfrm>
              <a:custGeom>
                <a:avLst/>
                <a:gdLst/>
                <a:ahLst/>
                <a:cxnLst/>
                <a:rect l="l" t="t" r="r" b="b"/>
                <a:pathLst>
                  <a:path w="3537" h="1203" extrusionOk="0">
                    <a:moveTo>
                      <a:pt x="3500" y="1203"/>
                    </a:moveTo>
                    <a:cubicBezTo>
                      <a:pt x="2334" y="846"/>
                      <a:pt x="1155" y="488"/>
                      <a:pt x="0" y="131"/>
                    </a:cubicBezTo>
                    <a:lnTo>
                      <a:pt x="48" y="0"/>
                    </a:lnTo>
                    <a:cubicBezTo>
                      <a:pt x="1203" y="357"/>
                      <a:pt x="2381" y="703"/>
                      <a:pt x="3536" y="1060"/>
                    </a:cubicBezTo>
                    <a:cubicBezTo>
                      <a:pt x="3524" y="1096"/>
                      <a:pt x="3512" y="1155"/>
                      <a:pt x="3500" y="1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0398;p40">
                <a:extLst>
                  <a:ext uri="{FF2B5EF4-FFF2-40B4-BE49-F238E27FC236}">
                    <a16:creationId xmlns:a16="http://schemas.microsoft.com/office/drawing/2014/main" id="{63DA4BE1-9FB8-4C35-A6D9-3A4D3F2BB916}"/>
                  </a:ext>
                </a:extLst>
              </p:cNvPr>
              <p:cNvSpPr/>
              <p:nvPr/>
            </p:nvSpPr>
            <p:spPr>
              <a:xfrm>
                <a:off x="2916425" y="3438950"/>
                <a:ext cx="74725" cy="48825"/>
              </a:xfrm>
              <a:custGeom>
                <a:avLst/>
                <a:gdLst/>
                <a:ahLst/>
                <a:cxnLst/>
                <a:rect l="l" t="t" r="r" b="b"/>
                <a:pathLst>
                  <a:path w="2989" h="1953" extrusionOk="0">
                    <a:moveTo>
                      <a:pt x="0" y="1810"/>
                    </a:moveTo>
                    <a:cubicBezTo>
                      <a:pt x="965" y="1203"/>
                      <a:pt x="1929" y="608"/>
                      <a:pt x="2894" y="0"/>
                    </a:cubicBezTo>
                    <a:lnTo>
                      <a:pt x="2989" y="131"/>
                    </a:lnTo>
                    <a:cubicBezTo>
                      <a:pt x="2025" y="739"/>
                      <a:pt x="1048" y="1334"/>
                      <a:pt x="84" y="1953"/>
                    </a:cubicBezTo>
                    <a:cubicBezTo>
                      <a:pt x="36" y="1893"/>
                      <a:pt x="12" y="1858"/>
                      <a:pt x="0" y="181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10399;p40">
                <a:extLst>
                  <a:ext uri="{FF2B5EF4-FFF2-40B4-BE49-F238E27FC236}">
                    <a16:creationId xmlns:a16="http://schemas.microsoft.com/office/drawing/2014/main" id="{77A2E60B-28F7-4E6E-88FB-E72C89373EDD}"/>
                  </a:ext>
                </a:extLst>
              </p:cNvPr>
              <p:cNvSpPr/>
              <p:nvPr/>
            </p:nvSpPr>
            <p:spPr>
              <a:xfrm>
                <a:off x="2972375" y="3367200"/>
                <a:ext cx="86350" cy="47075"/>
              </a:xfrm>
              <a:custGeom>
                <a:avLst/>
                <a:gdLst/>
                <a:ahLst/>
                <a:cxnLst/>
                <a:rect l="l" t="t" r="r" b="b"/>
                <a:pathLst>
                  <a:path w="3454" h="1883" extrusionOk="0">
                    <a:moveTo>
                      <a:pt x="1" y="1882"/>
                    </a:moveTo>
                    <a:cubicBezTo>
                      <a:pt x="1132" y="1263"/>
                      <a:pt x="2263" y="632"/>
                      <a:pt x="3394" y="1"/>
                    </a:cubicBezTo>
                    <a:cubicBezTo>
                      <a:pt x="3418" y="25"/>
                      <a:pt x="3430" y="60"/>
                      <a:pt x="3454" y="96"/>
                    </a:cubicBezTo>
                    <a:cubicBezTo>
                      <a:pt x="2323" y="751"/>
                      <a:pt x="1239" y="1453"/>
                      <a:pt x="1" y="188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10400;p40">
                <a:extLst>
                  <a:ext uri="{FF2B5EF4-FFF2-40B4-BE49-F238E27FC236}">
                    <a16:creationId xmlns:a16="http://schemas.microsoft.com/office/drawing/2014/main" id="{F7103BB2-6C84-4225-8558-5403691426D5}"/>
                  </a:ext>
                </a:extLst>
              </p:cNvPr>
              <p:cNvSpPr/>
              <p:nvPr/>
            </p:nvSpPr>
            <p:spPr>
              <a:xfrm>
                <a:off x="2510125" y="3376450"/>
                <a:ext cx="72050" cy="28875"/>
              </a:xfrm>
              <a:custGeom>
                <a:avLst/>
                <a:gdLst/>
                <a:ahLst/>
                <a:cxnLst/>
                <a:rect l="l" t="t" r="r" b="b"/>
                <a:pathLst>
                  <a:path w="2882" h="1155" extrusionOk="0">
                    <a:moveTo>
                      <a:pt x="36" y="0"/>
                    </a:moveTo>
                    <a:cubicBezTo>
                      <a:pt x="989" y="345"/>
                      <a:pt x="1929" y="667"/>
                      <a:pt x="2882" y="1012"/>
                    </a:cubicBezTo>
                    <a:cubicBezTo>
                      <a:pt x="2870" y="1048"/>
                      <a:pt x="2846" y="1095"/>
                      <a:pt x="2834" y="1155"/>
                    </a:cubicBezTo>
                    <a:cubicBezTo>
                      <a:pt x="1882" y="822"/>
                      <a:pt x="953" y="488"/>
                      <a:pt x="0" y="143"/>
                    </a:cubicBezTo>
                    <a:cubicBezTo>
                      <a:pt x="0" y="83"/>
                      <a:pt x="24" y="48"/>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0401;p40">
                <a:extLst>
                  <a:ext uri="{FF2B5EF4-FFF2-40B4-BE49-F238E27FC236}">
                    <a16:creationId xmlns:a16="http://schemas.microsoft.com/office/drawing/2014/main" id="{95594E4A-FE06-4C09-A281-153313DC0FBB}"/>
                  </a:ext>
                </a:extLst>
              </p:cNvPr>
              <p:cNvSpPr/>
              <p:nvPr/>
            </p:nvSpPr>
            <p:spPr>
              <a:xfrm>
                <a:off x="3951375" y="2707000"/>
                <a:ext cx="87825" cy="62850"/>
              </a:xfrm>
              <a:custGeom>
                <a:avLst/>
                <a:gdLst/>
                <a:ahLst/>
                <a:cxnLst/>
                <a:rect l="l" t="t" r="r" b="b"/>
                <a:pathLst>
                  <a:path w="3513" h="2514" extrusionOk="0">
                    <a:moveTo>
                      <a:pt x="0" y="2442"/>
                    </a:moveTo>
                    <a:cubicBezTo>
                      <a:pt x="1143" y="1620"/>
                      <a:pt x="2298" y="822"/>
                      <a:pt x="3453" y="1"/>
                    </a:cubicBezTo>
                    <a:cubicBezTo>
                      <a:pt x="3465" y="37"/>
                      <a:pt x="3501" y="60"/>
                      <a:pt x="3513" y="72"/>
                    </a:cubicBezTo>
                    <a:cubicBezTo>
                      <a:pt x="2370" y="894"/>
                      <a:pt x="1227" y="1715"/>
                      <a:pt x="96" y="2513"/>
                    </a:cubicBezTo>
                    <a:cubicBezTo>
                      <a:pt x="48" y="2501"/>
                      <a:pt x="12" y="2477"/>
                      <a:pt x="0" y="244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0402;p40">
                <a:extLst>
                  <a:ext uri="{FF2B5EF4-FFF2-40B4-BE49-F238E27FC236}">
                    <a16:creationId xmlns:a16="http://schemas.microsoft.com/office/drawing/2014/main" id="{08D6AA09-9FCA-4D5A-954D-97EE575E822C}"/>
                  </a:ext>
                </a:extLst>
              </p:cNvPr>
              <p:cNvSpPr/>
              <p:nvPr/>
            </p:nvSpPr>
            <p:spPr>
              <a:xfrm>
                <a:off x="3953150" y="2785900"/>
                <a:ext cx="88725" cy="62525"/>
              </a:xfrm>
              <a:custGeom>
                <a:avLst/>
                <a:gdLst/>
                <a:ahLst/>
                <a:cxnLst/>
                <a:rect l="l" t="t" r="r" b="b"/>
                <a:pathLst>
                  <a:path w="3549" h="2501" extrusionOk="0">
                    <a:moveTo>
                      <a:pt x="3549" y="0"/>
                    </a:moveTo>
                    <a:cubicBezTo>
                      <a:pt x="2489" y="1000"/>
                      <a:pt x="1227" y="1726"/>
                      <a:pt x="1" y="2500"/>
                    </a:cubicBezTo>
                    <a:cubicBezTo>
                      <a:pt x="1192" y="1667"/>
                      <a:pt x="2370" y="833"/>
                      <a:pt x="3549"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0403;p40">
                <a:extLst>
                  <a:ext uri="{FF2B5EF4-FFF2-40B4-BE49-F238E27FC236}">
                    <a16:creationId xmlns:a16="http://schemas.microsoft.com/office/drawing/2014/main" id="{6685545F-888B-4DF3-AC79-8C91CDAFFA45}"/>
                  </a:ext>
                </a:extLst>
              </p:cNvPr>
              <p:cNvSpPr/>
              <p:nvPr/>
            </p:nvSpPr>
            <p:spPr>
              <a:xfrm>
                <a:off x="3911500" y="2704325"/>
                <a:ext cx="74425" cy="50625"/>
              </a:xfrm>
              <a:custGeom>
                <a:avLst/>
                <a:gdLst/>
                <a:ahLst/>
                <a:cxnLst/>
                <a:rect l="l" t="t" r="r" b="b"/>
                <a:pathLst>
                  <a:path w="2977" h="2025" extrusionOk="0">
                    <a:moveTo>
                      <a:pt x="0" y="1953"/>
                    </a:moveTo>
                    <a:cubicBezTo>
                      <a:pt x="988" y="1299"/>
                      <a:pt x="1953" y="656"/>
                      <a:pt x="2941" y="1"/>
                    </a:cubicBezTo>
                    <a:cubicBezTo>
                      <a:pt x="2953" y="36"/>
                      <a:pt x="2965" y="48"/>
                      <a:pt x="2977" y="72"/>
                    </a:cubicBezTo>
                    <a:cubicBezTo>
                      <a:pt x="2012" y="727"/>
                      <a:pt x="1036" y="1370"/>
                      <a:pt x="60" y="2025"/>
                    </a:cubicBezTo>
                    <a:cubicBezTo>
                      <a:pt x="48" y="2013"/>
                      <a:pt x="24" y="1989"/>
                      <a:pt x="0" y="195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0404;p40">
                <a:extLst>
                  <a:ext uri="{FF2B5EF4-FFF2-40B4-BE49-F238E27FC236}">
                    <a16:creationId xmlns:a16="http://schemas.microsoft.com/office/drawing/2014/main" id="{153D8EFE-84AF-4C3E-BE2B-975BE834ABFE}"/>
                  </a:ext>
                </a:extLst>
              </p:cNvPr>
              <p:cNvSpPr/>
              <p:nvPr/>
            </p:nvSpPr>
            <p:spPr>
              <a:xfrm>
                <a:off x="3947200" y="2627825"/>
                <a:ext cx="67000" cy="47950"/>
              </a:xfrm>
              <a:custGeom>
                <a:avLst/>
                <a:gdLst/>
                <a:ahLst/>
                <a:cxnLst/>
                <a:rect l="l" t="t" r="r" b="b"/>
                <a:pathLst>
                  <a:path w="2680" h="1918" extrusionOk="0">
                    <a:moveTo>
                      <a:pt x="1" y="1870"/>
                    </a:moveTo>
                    <a:cubicBezTo>
                      <a:pt x="882" y="1251"/>
                      <a:pt x="1751" y="620"/>
                      <a:pt x="2620" y="1"/>
                    </a:cubicBezTo>
                    <a:cubicBezTo>
                      <a:pt x="2644" y="25"/>
                      <a:pt x="2668" y="60"/>
                      <a:pt x="2680" y="84"/>
                    </a:cubicBezTo>
                    <a:cubicBezTo>
                      <a:pt x="1811" y="703"/>
                      <a:pt x="918" y="1311"/>
                      <a:pt x="37" y="1918"/>
                    </a:cubicBezTo>
                    <a:cubicBezTo>
                      <a:pt x="37" y="1894"/>
                      <a:pt x="25" y="1894"/>
                      <a:pt x="1" y="18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0405;p40">
                <a:extLst>
                  <a:ext uri="{FF2B5EF4-FFF2-40B4-BE49-F238E27FC236}">
                    <a16:creationId xmlns:a16="http://schemas.microsoft.com/office/drawing/2014/main" id="{8F2BBCBA-32A7-473E-A621-C335D6DFF3E8}"/>
                  </a:ext>
                </a:extLst>
              </p:cNvPr>
              <p:cNvSpPr/>
              <p:nvPr/>
            </p:nvSpPr>
            <p:spPr>
              <a:xfrm>
                <a:off x="3904650" y="2693625"/>
                <a:ext cx="52100" cy="32450"/>
              </a:xfrm>
              <a:custGeom>
                <a:avLst/>
                <a:gdLst/>
                <a:ahLst/>
                <a:cxnLst/>
                <a:rect l="l" t="t" r="r" b="b"/>
                <a:pathLst>
                  <a:path w="2084" h="1298" extrusionOk="0">
                    <a:moveTo>
                      <a:pt x="0" y="1226"/>
                    </a:moveTo>
                    <a:cubicBezTo>
                      <a:pt x="679" y="822"/>
                      <a:pt x="1369" y="405"/>
                      <a:pt x="2036" y="0"/>
                    </a:cubicBezTo>
                    <a:cubicBezTo>
                      <a:pt x="2048" y="36"/>
                      <a:pt x="2060" y="48"/>
                      <a:pt x="2084" y="72"/>
                    </a:cubicBezTo>
                    <a:cubicBezTo>
                      <a:pt x="1393" y="476"/>
                      <a:pt x="726" y="893"/>
                      <a:pt x="36" y="1298"/>
                    </a:cubicBezTo>
                    <a:cubicBezTo>
                      <a:pt x="24" y="1286"/>
                      <a:pt x="12" y="1250"/>
                      <a:pt x="0" y="122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0406;p40">
                <a:extLst>
                  <a:ext uri="{FF2B5EF4-FFF2-40B4-BE49-F238E27FC236}">
                    <a16:creationId xmlns:a16="http://schemas.microsoft.com/office/drawing/2014/main" id="{B33002C9-185C-4256-BBF2-6B62BB3FD22A}"/>
                  </a:ext>
                </a:extLst>
              </p:cNvPr>
              <p:cNvSpPr/>
              <p:nvPr/>
            </p:nvSpPr>
            <p:spPr>
              <a:xfrm>
                <a:off x="3907625" y="2674575"/>
                <a:ext cx="40800" cy="29175"/>
              </a:xfrm>
              <a:custGeom>
                <a:avLst/>
                <a:gdLst/>
                <a:ahLst/>
                <a:cxnLst/>
                <a:rect l="l" t="t" r="r" b="b"/>
                <a:pathLst>
                  <a:path w="1632" h="1167" extrusionOk="0">
                    <a:moveTo>
                      <a:pt x="1631" y="36"/>
                    </a:moveTo>
                    <a:cubicBezTo>
                      <a:pt x="1108" y="405"/>
                      <a:pt x="572" y="798"/>
                      <a:pt x="60" y="1167"/>
                    </a:cubicBezTo>
                    <a:cubicBezTo>
                      <a:pt x="36" y="1131"/>
                      <a:pt x="12" y="1107"/>
                      <a:pt x="0" y="1072"/>
                    </a:cubicBezTo>
                    <a:lnTo>
                      <a:pt x="1608" y="0"/>
                    </a:lnTo>
                    <a:cubicBezTo>
                      <a:pt x="1608" y="24"/>
                      <a:pt x="1620" y="24"/>
                      <a:pt x="1631" y="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0407;p40">
                <a:extLst>
                  <a:ext uri="{FF2B5EF4-FFF2-40B4-BE49-F238E27FC236}">
                    <a16:creationId xmlns:a16="http://schemas.microsoft.com/office/drawing/2014/main" id="{B8533A65-D71E-412E-A0E5-34F06864C666}"/>
                  </a:ext>
                </a:extLst>
              </p:cNvPr>
              <p:cNvSpPr/>
              <p:nvPr/>
            </p:nvSpPr>
            <p:spPr>
              <a:xfrm>
                <a:off x="2931600" y="1843225"/>
                <a:ext cx="630175" cy="200925"/>
              </a:xfrm>
              <a:custGeom>
                <a:avLst/>
                <a:gdLst/>
                <a:ahLst/>
                <a:cxnLst/>
                <a:rect l="l" t="t" r="r" b="b"/>
                <a:pathLst>
                  <a:path w="25207" h="8037" extrusionOk="0">
                    <a:moveTo>
                      <a:pt x="17824" y="3774"/>
                    </a:moveTo>
                    <a:cubicBezTo>
                      <a:pt x="17848" y="3762"/>
                      <a:pt x="17801" y="3786"/>
                      <a:pt x="17729" y="3881"/>
                    </a:cubicBezTo>
                    <a:cubicBezTo>
                      <a:pt x="20229" y="4596"/>
                      <a:pt x="22694" y="5310"/>
                      <a:pt x="25206" y="6036"/>
                    </a:cubicBezTo>
                    <a:cubicBezTo>
                      <a:pt x="25004" y="6108"/>
                      <a:pt x="24837" y="6179"/>
                      <a:pt x="24706" y="6227"/>
                    </a:cubicBezTo>
                    <a:cubicBezTo>
                      <a:pt x="24778" y="6334"/>
                      <a:pt x="24944" y="6441"/>
                      <a:pt x="24932" y="6525"/>
                    </a:cubicBezTo>
                    <a:cubicBezTo>
                      <a:pt x="24909" y="6620"/>
                      <a:pt x="24766" y="6739"/>
                      <a:pt x="24647" y="6775"/>
                    </a:cubicBezTo>
                    <a:cubicBezTo>
                      <a:pt x="23349" y="7168"/>
                      <a:pt x="22039" y="7537"/>
                      <a:pt x="20729" y="7918"/>
                    </a:cubicBezTo>
                    <a:cubicBezTo>
                      <a:pt x="20551" y="7953"/>
                      <a:pt x="20360" y="8037"/>
                      <a:pt x="20265" y="7775"/>
                    </a:cubicBezTo>
                    <a:cubicBezTo>
                      <a:pt x="20253" y="7763"/>
                      <a:pt x="20241" y="7739"/>
                      <a:pt x="20229" y="7715"/>
                    </a:cubicBezTo>
                    <a:cubicBezTo>
                      <a:pt x="19729" y="7656"/>
                      <a:pt x="19313" y="7358"/>
                      <a:pt x="18836" y="7275"/>
                    </a:cubicBezTo>
                    <a:cubicBezTo>
                      <a:pt x="18336" y="7168"/>
                      <a:pt x="17824" y="7049"/>
                      <a:pt x="17324" y="6906"/>
                    </a:cubicBezTo>
                    <a:cubicBezTo>
                      <a:pt x="16622" y="6691"/>
                      <a:pt x="15943" y="6453"/>
                      <a:pt x="15253" y="6251"/>
                    </a:cubicBezTo>
                    <a:cubicBezTo>
                      <a:pt x="15110" y="6203"/>
                      <a:pt x="14943" y="6215"/>
                      <a:pt x="14776" y="6203"/>
                    </a:cubicBezTo>
                    <a:cubicBezTo>
                      <a:pt x="14729" y="6203"/>
                      <a:pt x="14669" y="6227"/>
                      <a:pt x="14645" y="6203"/>
                    </a:cubicBezTo>
                    <a:cubicBezTo>
                      <a:pt x="13205" y="5501"/>
                      <a:pt x="11597" y="5275"/>
                      <a:pt x="10085" y="4763"/>
                    </a:cubicBezTo>
                    <a:cubicBezTo>
                      <a:pt x="9871" y="4679"/>
                      <a:pt x="9645" y="4667"/>
                      <a:pt x="9419" y="4548"/>
                    </a:cubicBezTo>
                    <a:cubicBezTo>
                      <a:pt x="9240" y="4465"/>
                      <a:pt x="9002" y="4489"/>
                      <a:pt x="8776" y="4524"/>
                    </a:cubicBezTo>
                    <a:cubicBezTo>
                      <a:pt x="8573" y="4536"/>
                      <a:pt x="8383" y="4608"/>
                      <a:pt x="8168" y="4655"/>
                    </a:cubicBezTo>
                    <a:cubicBezTo>
                      <a:pt x="8156" y="4620"/>
                      <a:pt x="8145" y="4584"/>
                      <a:pt x="8121" y="4548"/>
                    </a:cubicBezTo>
                    <a:cubicBezTo>
                      <a:pt x="8276" y="4477"/>
                      <a:pt x="8418" y="4405"/>
                      <a:pt x="8633" y="4310"/>
                    </a:cubicBezTo>
                    <a:cubicBezTo>
                      <a:pt x="7406" y="3941"/>
                      <a:pt x="6240" y="3596"/>
                      <a:pt x="5061" y="3227"/>
                    </a:cubicBezTo>
                    <a:cubicBezTo>
                      <a:pt x="4132" y="2941"/>
                      <a:pt x="3227" y="2643"/>
                      <a:pt x="2322" y="2334"/>
                    </a:cubicBezTo>
                    <a:cubicBezTo>
                      <a:pt x="1953" y="2215"/>
                      <a:pt x="1572" y="2048"/>
                      <a:pt x="1191" y="1941"/>
                    </a:cubicBezTo>
                    <a:cubicBezTo>
                      <a:pt x="953" y="1881"/>
                      <a:pt x="679" y="1905"/>
                      <a:pt x="429" y="1869"/>
                    </a:cubicBezTo>
                    <a:cubicBezTo>
                      <a:pt x="310" y="1857"/>
                      <a:pt x="167" y="1798"/>
                      <a:pt x="108" y="1703"/>
                    </a:cubicBezTo>
                    <a:cubicBezTo>
                      <a:pt x="1" y="1512"/>
                      <a:pt x="179" y="1453"/>
                      <a:pt x="322" y="1405"/>
                    </a:cubicBezTo>
                    <a:cubicBezTo>
                      <a:pt x="834" y="1274"/>
                      <a:pt x="1334" y="1155"/>
                      <a:pt x="1834" y="1012"/>
                    </a:cubicBezTo>
                    <a:cubicBezTo>
                      <a:pt x="2918" y="691"/>
                      <a:pt x="4001" y="357"/>
                      <a:pt x="5085" y="36"/>
                    </a:cubicBezTo>
                    <a:cubicBezTo>
                      <a:pt x="5239" y="0"/>
                      <a:pt x="5406" y="12"/>
                      <a:pt x="5549" y="60"/>
                    </a:cubicBezTo>
                    <a:cubicBezTo>
                      <a:pt x="9359" y="1250"/>
                      <a:pt x="13157" y="2453"/>
                      <a:pt x="16967" y="3643"/>
                    </a:cubicBezTo>
                    <a:cubicBezTo>
                      <a:pt x="17265" y="3751"/>
                      <a:pt x="17562" y="3751"/>
                      <a:pt x="17824" y="3774"/>
                    </a:cubicBezTo>
                    <a:close/>
                    <a:moveTo>
                      <a:pt x="13217" y="3774"/>
                    </a:moveTo>
                    <a:cubicBezTo>
                      <a:pt x="13217" y="3822"/>
                      <a:pt x="13229" y="3846"/>
                      <a:pt x="13229" y="3893"/>
                    </a:cubicBezTo>
                    <a:cubicBezTo>
                      <a:pt x="12443" y="4060"/>
                      <a:pt x="11633" y="4239"/>
                      <a:pt x="10847" y="4393"/>
                    </a:cubicBezTo>
                    <a:cubicBezTo>
                      <a:pt x="11204" y="4620"/>
                      <a:pt x="11514" y="4715"/>
                      <a:pt x="11907" y="4560"/>
                    </a:cubicBezTo>
                    <a:cubicBezTo>
                      <a:pt x="12371" y="4382"/>
                      <a:pt x="12859" y="4262"/>
                      <a:pt x="13336" y="4132"/>
                    </a:cubicBezTo>
                    <a:cubicBezTo>
                      <a:pt x="13407" y="4120"/>
                      <a:pt x="13502" y="4132"/>
                      <a:pt x="13586" y="4132"/>
                    </a:cubicBezTo>
                    <a:cubicBezTo>
                      <a:pt x="13586" y="4179"/>
                      <a:pt x="13598" y="4203"/>
                      <a:pt x="13598" y="4251"/>
                    </a:cubicBezTo>
                    <a:cubicBezTo>
                      <a:pt x="13026" y="4417"/>
                      <a:pt x="12455" y="4596"/>
                      <a:pt x="11871" y="4763"/>
                    </a:cubicBezTo>
                    <a:cubicBezTo>
                      <a:pt x="11895" y="4786"/>
                      <a:pt x="11895" y="4822"/>
                      <a:pt x="11907" y="4858"/>
                    </a:cubicBezTo>
                    <a:cubicBezTo>
                      <a:pt x="12788" y="5036"/>
                      <a:pt x="13562" y="4465"/>
                      <a:pt x="14419" y="4501"/>
                    </a:cubicBezTo>
                    <a:cubicBezTo>
                      <a:pt x="13824" y="4667"/>
                      <a:pt x="13229" y="4834"/>
                      <a:pt x="12621" y="5001"/>
                    </a:cubicBezTo>
                    <a:cubicBezTo>
                      <a:pt x="13217" y="5310"/>
                      <a:pt x="13681" y="5370"/>
                      <a:pt x="14276" y="5203"/>
                    </a:cubicBezTo>
                    <a:cubicBezTo>
                      <a:pt x="15181" y="4953"/>
                      <a:pt x="16086" y="4727"/>
                      <a:pt x="16991" y="4477"/>
                    </a:cubicBezTo>
                    <a:cubicBezTo>
                      <a:pt x="17146" y="4429"/>
                      <a:pt x="17289" y="4382"/>
                      <a:pt x="17455" y="4346"/>
                    </a:cubicBezTo>
                    <a:cubicBezTo>
                      <a:pt x="17015" y="4120"/>
                      <a:pt x="16610" y="4120"/>
                      <a:pt x="16181" y="4262"/>
                    </a:cubicBezTo>
                    <a:cubicBezTo>
                      <a:pt x="15622" y="4465"/>
                      <a:pt x="15050" y="4608"/>
                      <a:pt x="14479" y="4774"/>
                    </a:cubicBezTo>
                    <a:cubicBezTo>
                      <a:pt x="14395" y="4798"/>
                      <a:pt x="14300" y="4822"/>
                      <a:pt x="14217" y="4846"/>
                    </a:cubicBezTo>
                    <a:cubicBezTo>
                      <a:pt x="14217" y="4822"/>
                      <a:pt x="14193" y="4798"/>
                      <a:pt x="14193" y="4774"/>
                    </a:cubicBezTo>
                    <a:cubicBezTo>
                      <a:pt x="14955" y="4548"/>
                      <a:pt x="15717" y="4310"/>
                      <a:pt x="16515" y="4072"/>
                    </a:cubicBezTo>
                    <a:cubicBezTo>
                      <a:pt x="16038" y="3870"/>
                      <a:pt x="15645" y="3810"/>
                      <a:pt x="15193" y="3965"/>
                    </a:cubicBezTo>
                    <a:cubicBezTo>
                      <a:pt x="14610" y="4179"/>
                      <a:pt x="14014" y="4322"/>
                      <a:pt x="13419" y="4501"/>
                    </a:cubicBezTo>
                    <a:cubicBezTo>
                      <a:pt x="13336" y="4536"/>
                      <a:pt x="13229" y="4548"/>
                      <a:pt x="13145" y="4560"/>
                    </a:cubicBezTo>
                    <a:cubicBezTo>
                      <a:pt x="13145" y="4536"/>
                      <a:pt x="13121" y="4524"/>
                      <a:pt x="13121" y="4489"/>
                    </a:cubicBezTo>
                    <a:cubicBezTo>
                      <a:pt x="13895" y="4251"/>
                      <a:pt x="14657" y="4012"/>
                      <a:pt x="15503" y="3751"/>
                    </a:cubicBezTo>
                    <a:cubicBezTo>
                      <a:pt x="14991" y="3584"/>
                      <a:pt x="14526" y="3453"/>
                      <a:pt x="14074" y="3298"/>
                    </a:cubicBezTo>
                    <a:cubicBezTo>
                      <a:pt x="13740" y="3179"/>
                      <a:pt x="13443" y="3155"/>
                      <a:pt x="13062" y="3286"/>
                    </a:cubicBezTo>
                    <a:cubicBezTo>
                      <a:pt x="12193" y="3596"/>
                      <a:pt x="11300" y="3822"/>
                      <a:pt x="10407" y="4072"/>
                    </a:cubicBezTo>
                    <a:cubicBezTo>
                      <a:pt x="10288" y="4108"/>
                      <a:pt x="10181" y="4143"/>
                      <a:pt x="10073" y="4179"/>
                    </a:cubicBezTo>
                    <a:cubicBezTo>
                      <a:pt x="10085" y="4227"/>
                      <a:pt x="10085" y="4251"/>
                      <a:pt x="10109" y="4298"/>
                    </a:cubicBezTo>
                    <a:cubicBezTo>
                      <a:pt x="10288" y="4286"/>
                      <a:pt x="10478" y="4298"/>
                      <a:pt x="10657" y="4251"/>
                    </a:cubicBezTo>
                    <a:cubicBezTo>
                      <a:pt x="11419" y="4084"/>
                      <a:pt x="12169" y="3905"/>
                      <a:pt x="12931" y="3751"/>
                    </a:cubicBezTo>
                    <a:cubicBezTo>
                      <a:pt x="13002" y="3727"/>
                      <a:pt x="13109" y="3762"/>
                      <a:pt x="13217" y="3774"/>
                    </a:cubicBezTo>
                    <a:close/>
                    <a:moveTo>
                      <a:pt x="13062" y="3060"/>
                    </a:moveTo>
                    <a:cubicBezTo>
                      <a:pt x="13062" y="3036"/>
                      <a:pt x="13062" y="3000"/>
                      <a:pt x="13086" y="2989"/>
                    </a:cubicBezTo>
                    <a:cubicBezTo>
                      <a:pt x="12883" y="2941"/>
                      <a:pt x="12681" y="2834"/>
                      <a:pt x="12502" y="2881"/>
                    </a:cubicBezTo>
                    <a:cubicBezTo>
                      <a:pt x="11800" y="3036"/>
                      <a:pt x="11097" y="3227"/>
                      <a:pt x="10407" y="3381"/>
                    </a:cubicBezTo>
                    <a:cubicBezTo>
                      <a:pt x="10347" y="3405"/>
                      <a:pt x="10264" y="3370"/>
                      <a:pt x="10204" y="3370"/>
                    </a:cubicBezTo>
                    <a:cubicBezTo>
                      <a:pt x="10204" y="3322"/>
                      <a:pt x="10192" y="3286"/>
                      <a:pt x="10192" y="3250"/>
                    </a:cubicBezTo>
                    <a:cubicBezTo>
                      <a:pt x="10835" y="3084"/>
                      <a:pt x="11454" y="2929"/>
                      <a:pt x="12169" y="2727"/>
                    </a:cubicBezTo>
                    <a:cubicBezTo>
                      <a:pt x="11502" y="2512"/>
                      <a:pt x="10895" y="2298"/>
                      <a:pt x="10300" y="2107"/>
                    </a:cubicBezTo>
                    <a:cubicBezTo>
                      <a:pt x="9942" y="1988"/>
                      <a:pt x="9609" y="1810"/>
                      <a:pt x="9192" y="2036"/>
                    </a:cubicBezTo>
                    <a:cubicBezTo>
                      <a:pt x="8835" y="2215"/>
                      <a:pt x="8395" y="2227"/>
                      <a:pt x="7990" y="2334"/>
                    </a:cubicBezTo>
                    <a:lnTo>
                      <a:pt x="5799" y="2869"/>
                    </a:lnTo>
                    <a:cubicBezTo>
                      <a:pt x="5799" y="2893"/>
                      <a:pt x="5799" y="2929"/>
                      <a:pt x="5823" y="2953"/>
                    </a:cubicBezTo>
                    <a:cubicBezTo>
                      <a:pt x="6025" y="2953"/>
                      <a:pt x="6251" y="3000"/>
                      <a:pt x="6454" y="2953"/>
                    </a:cubicBezTo>
                    <a:cubicBezTo>
                      <a:pt x="7204" y="2786"/>
                      <a:pt x="7942" y="2596"/>
                      <a:pt x="8692" y="2441"/>
                    </a:cubicBezTo>
                    <a:cubicBezTo>
                      <a:pt x="8764" y="2417"/>
                      <a:pt x="8859" y="2488"/>
                      <a:pt x="8942" y="2524"/>
                    </a:cubicBezTo>
                    <a:cubicBezTo>
                      <a:pt x="8871" y="2572"/>
                      <a:pt x="8811" y="2643"/>
                      <a:pt x="8740" y="2679"/>
                    </a:cubicBezTo>
                    <a:cubicBezTo>
                      <a:pt x="8597" y="2715"/>
                      <a:pt x="8466" y="2715"/>
                      <a:pt x="8335" y="2750"/>
                    </a:cubicBezTo>
                    <a:cubicBezTo>
                      <a:pt x="7787" y="2869"/>
                      <a:pt x="7252" y="3000"/>
                      <a:pt x="6692" y="3131"/>
                    </a:cubicBezTo>
                    <a:cubicBezTo>
                      <a:pt x="6692" y="3167"/>
                      <a:pt x="6692" y="3191"/>
                      <a:pt x="6716" y="3227"/>
                    </a:cubicBezTo>
                    <a:cubicBezTo>
                      <a:pt x="6930" y="3274"/>
                      <a:pt x="7168" y="3393"/>
                      <a:pt x="7383" y="3346"/>
                    </a:cubicBezTo>
                    <a:cubicBezTo>
                      <a:pt x="7740" y="3274"/>
                      <a:pt x="8085" y="3096"/>
                      <a:pt x="8442" y="3000"/>
                    </a:cubicBezTo>
                    <a:cubicBezTo>
                      <a:pt x="9157" y="2822"/>
                      <a:pt x="9871" y="2655"/>
                      <a:pt x="10597" y="2500"/>
                    </a:cubicBezTo>
                    <a:cubicBezTo>
                      <a:pt x="10609" y="2500"/>
                      <a:pt x="10621" y="2524"/>
                      <a:pt x="10621" y="2536"/>
                    </a:cubicBezTo>
                    <a:cubicBezTo>
                      <a:pt x="9657" y="2834"/>
                      <a:pt x="8680" y="3119"/>
                      <a:pt x="7704" y="3417"/>
                    </a:cubicBezTo>
                    <a:cubicBezTo>
                      <a:pt x="7704" y="3453"/>
                      <a:pt x="7728" y="3477"/>
                      <a:pt x="7728" y="3524"/>
                    </a:cubicBezTo>
                    <a:cubicBezTo>
                      <a:pt x="8442" y="3691"/>
                      <a:pt x="9097" y="3286"/>
                      <a:pt x="9788" y="3239"/>
                    </a:cubicBezTo>
                    <a:cubicBezTo>
                      <a:pt x="9811" y="3286"/>
                      <a:pt x="9823" y="3334"/>
                      <a:pt x="9823" y="3370"/>
                    </a:cubicBezTo>
                    <a:cubicBezTo>
                      <a:pt x="9407" y="3489"/>
                      <a:pt x="8990" y="3596"/>
                      <a:pt x="8561" y="3715"/>
                    </a:cubicBezTo>
                    <a:lnTo>
                      <a:pt x="8561" y="3810"/>
                    </a:lnTo>
                    <a:cubicBezTo>
                      <a:pt x="8942" y="3893"/>
                      <a:pt x="9371" y="4120"/>
                      <a:pt x="9716" y="4048"/>
                    </a:cubicBezTo>
                    <a:cubicBezTo>
                      <a:pt x="10835" y="3762"/>
                      <a:pt x="11955" y="3393"/>
                      <a:pt x="13062" y="3060"/>
                    </a:cubicBezTo>
                    <a:close/>
                    <a:moveTo>
                      <a:pt x="14193" y="5417"/>
                    </a:moveTo>
                    <a:lnTo>
                      <a:pt x="14193" y="5536"/>
                    </a:lnTo>
                    <a:cubicBezTo>
                      <a:pt x="14383" y="5513"/>
                      <a:pt x="14598" y="5536"/>
                      <a:pt x="14776" y="5489"/>
                    </a:cubicBezTo>
                    <a:cubicBezTo>
                      <a:pt x="15574" y="5286"/>
                      <a:pt x="16372" y="5084"/>
                      <a:pt x="17169" y="4870"/>
                    </a:cubicBezTo>
                    <a:cubicBezTo>
                      <a:pt x="17265" y="4858"/>
                      <a:pt x="17348" y="4870"/>
                      <a:pt x="17455" y="4870"/>
                    </a:cubicBezTo>
                    <a:cubicBezTo>
                      <a:pt x="17455" y="4917"/>
                      <a:pt x="17467" y="4965"/>
                      <a:pt x="17467" y="5013"/>
                    </a:cubicBezTo>
                    <a:cubicBezTo>
                      <a:pt x="16634" y="5215"/>
                      <a:pt x="15800" y="5441"/>
                      <a:pt x="14979" y="5644"/>
                    </a:cubicBezTo>
                    <a:cubicBezTo>
                      <a:pt x="14979" y="5691"/>
                      <a:pt x="14979" y="5727"/>
                      <a:pt x="15003" y="5763"/>
                    </a:cubicBezTo>
                    <a:cubicBezTo>
                      <a:pt x="15264" y="5763"/>
                      <a:pt x="15550" y="5810"/>
                      <a:pt x="15824" y="5751"/>
                    </a:cubicBezTo>
                    <a:cubicBezTo>
                      <a:pt x="16729" y="5548"/>
                      <a:pt x="17634" y="5286"/>
                      <a:pt x="18539" y="5072"/>
                    </a:cubicBezTo>
                    <a:cubicBezTo>
                      <a:pt x="18658" y="5036"/>
                      <a:pt x="18765" y="5036"/>
                      <a:pt x="18884" y="5024"/>
                    </a:cubicBezTo>
                    <a:cubicBezTo>
                      <a:pt x="18896" y="5072"/>
                      <a:pt x="18908" y="5132"/>
                      <a:pt x="18908" y="5167"/>
                    </a:cubicBezTo>
                    <a:cubicBezTo>
                      <a:pt x="17920" y="5429"/>
                      <a:pt x="16931" y="5691"/>
                      <a:pt x="15931" y="5941"/>
                    </a:cubicBezTo>
                    <a:cubicBezTo>
                      <a:pt x="15931" y="5977"/>
                      <a:pt x="15955" y="6025"/>
                      <a:pt x="15955" y="6048"/>
                    </a:cubicBezTo>
                    <a:cubicBezTo>
                      <a:pt x="16134" y="6036"/>
                      <a:pt x="16312" y="6048"/>
                      <a:pt x="16467" y="6001"/>
                    </a:cubicBezTo>
                    <a:cubicBezTo>
                      <a:pt x="17348" y="5751"/>
                      <a:pt x="18229" y="5465"/>
                      <a:pt x="19110" y="5203"/>
                    </a:cubicBezTo>
                    <a:cubicBezTo>
                      <a:pt x="19313" y="5144"/>
                      <a:pt x="19527" y="5072"/>
                      <a:pt x="19729" y="5013"/>
                    </a:cubicBezTo>
                    <a:cubicBezTo>
                      <a:pt x="19170" y="4786"/>
                      <a:pt x="18622" y="4620"/>
                      <a:pt x="18062" y="4477"/>
                    </a:cubicBezTo>
                    <a:cubicBezTo>
                      <a:pt x="17979" y="4441"/>
                      <a:pt x="17860" y="4453"/>
                      <a:pt x="17753" y="4489"/>
                    </a:cubicBezTo>
                    <a:cubicBezTo>
                      <a:pt x="16574" y="4786"/>
                      <a:pt x="15384" y="5096"/>
                      <a:pt x="14193" y="5417"/>
                    </a:cubicBezTo>
                    <a:close/>
                    <a:moveTo>
                      <a:pt x="3501" y="2107"/>
                    </a:moveTo>
                    <a:lnTo>
                      <a:pt x="3501" y="2215"/>
                    </a:lnTo>
                    <a:cubicBezTo>
                      <a:pt x="3704" y="2238"/>
                      <a:pt x="3930" y="2334"/>
                      <a:pt x="4120" y="2286"/>
                    </a:cubicBezTo>
                    <a:cubicBezTo>
                      <a:pt x="5406" y="2000"/>
                      <a:pt x="6668" y="1679"/>
                      <a:pt x="7930" y="1381"/>
                    </a:cubicBezTo>
                    <a:cubicBezTo>
                      <a:pt x="7680" y="1250"/>
                      <a:pt x="7383" y="1107"/>
                      <a:pt x="7133" y="1167"/>
                    </a:cubicBezTo>
                    <a:cubicBezTo>
                      <a:pt x="5906" y="1453"/>
                      <a:pt x="4704" y="1798"/>
                      <a:pt x="3501" y="2107"/>
                    </a:cubicBezTo>
                    <a:close/>
                    <a:moveTo>
                      <a:pt x="19003" y="6810"/>
                    </a:moveTo>
                    <a:cubicBezTo>
                      <a:pt x="19313" y="6989"/>
                      <a:pt x="19598" y="7096"/>
                      <a:pt x="19956" y="7001"/>
                    </a:cubicBezTo>
                    <a:cubicBezTo>
                      <a:pt x="21194" y="6691"/>
                      <a:pt x="22432" y="6429"/>
                      <a:pt x="23658" y="6132"/>
                    </a:cubicBezTo>
                    <a:lnTo>
                      <a:pt x="23658" y="6036"/>
                    </a:lnTo>
                    <a:cubicBezTo>
                      <a:pt x="23468" y="6025"/>
                      <a:pt x="23265" y="5965"/>
                      <a:pt x="23063" y="5989"/>
                    </a:cubicBezTo>
                    <a:cubicBezTo>
                      <a:pt x="22396" y="6096"/>
                      <a:pt x="21730" y="6227"/>
                      <a:pt x="21063" y="6370"/>
                    </a:cubicBezTo>
                    <a:cubicBezTo>
                      <a:pt x="20360" y="6513"/>
                      <a:pt x="19670" y="6668"/>
                      <a:pt x="19003" y="6810"/>
                    </a:cubicBezTo>
                    <a:close/>
                    <a:moveTo>
                      <a:pt x="17348" y="6346"/>
                    </a:moveTo>
                    <a:cubicBezTo>
                      <a:pt x="17348" y="6394"/>
                      <a:pt x="17348" y="6441"/>
                      <a:pt x="17372" y="6477"/>
                    </a:cubicBezTo>
                    <a:cubicBezTo>
                      <a:pt x="17670" y="6477"/>
                      <a:pt x="17979" y="6537"/>
                      <a:pt x="18265" y="6465"/>
                    </a:cubicBezTo>
                    <a:cubicBezTo>
                      <a:pt x="19253" y="6227"/>
                      <a:pt x="20241" y="5941"/>
                      <a:pt x="21218" y="5691"/>
                    </a:cubicBezTo>
                    <a:cubicBezTo>
                      <a:pt x="21384" y="5644"/>
                      <a:pt x="21551" y="5608"/>
                      <a:pt x="21730" y="5560"/>
                    </a:cubicBezTo>
                    <a:cubicBezTo>
                      <a:pt x="21730" y="5513"/>
                      <a:pt x="21718" y="5489"/>
                      <a:pt x="21718" y="5441"/>
                    </a:cubicBezTo>
                    <a:cubicBezTo>
                      <a:pt x="21396" y="5441"/>
                      <a:pt x="21075" y="5382"/>
                      <a:pt x="20789" y="5453"/>
                    </a:cubicBezTo>
                    <a:cubicBezTo>
                      <a:pt x="19789" y="5691"/>
                      <a:pt x="18813" y="5965"/>
                      <a:pt x="17824" y="6227"/>
                    </a:cubicBezTo>
                    <a:cubicBezTo>
                      <a:pt x="17646" y="6263"/>
                      <a:pt x="17503" y="6310"/>
                      <a:pt x="17348" y="6346"/>
                    </a:cubicBezTo>
                    <a:close/>
                    <a:moveTo>
                      <a:pt x="20670" y="5263"/>
                    </a:moveTo>
                    <a:cubicBezTo>
                      <a:pt x="20670" y="5215"/>
                      <a:pt x="20658" y="5155"/>
                      <a:pt x="20658" y="5120"/>
                    </a:cubicBezTo>
                    <a:cubicBezTo>
                      <a:pt x="20372" y="5132"/>
                      <a:pt x="20075" y="5084"/>
                      <a:pt x="19801" y="5155"/>
                    </a:cubicBezTo>
                    <a:cubicBezTo>
                      <a:pt x="18836" y="5429"/>
                      <a:pt x="17872" y="5727"/>
                      <a:pt x="16908" y="6025"/>
                    </a:cubicBezTo>
                    <a:cubicBezTo>
                      <a:pt x="16800" y="6048"/>
                      <a:pt x="16717" y="6096"/>
                      <a:pt x="16622" y="6132"/>
                    </a:cubicBezTo>
                    <a:cubicBezTo>
                      <a:pt x="16634" y="6167"/>
                      <a:pt x="16634" y="6203"/>
                      <a:pt x="16658" y="6251"/>
                    </a:cubicBezTo>
                    <a:cubicBezTo>
                      <a:pt x="16848" y="6227"/>
                      <a:pt x="17050" y="6251"/>
                      <a:pt x="17253" y="6203"/>
                    </a:cubicBezTo>
                    <a:cubicBezTo>
                      <a:pt x="18051" y="5989"/>
                      <a:pt x="18848" y="5751"/>
                      <a:pt x="19658" y="5536"/>
                    </a:cubicBezTo>
                    <a:cubicBezTo>
                      <a:pt x="19991" y="5453"/>
                      <a:pt x="20325" y="5370"/>
                      <a:pt x="20670" y="5263"/>
                    </a:cubicBezTo>
                    <a:close/>
                    <a:moveTo>
                      <a:pt x="24456" y="6322"/>
                    </a:moveTo>
                    <a:lnTo>
                      <a:pt x="24456" y="6263"/>
                    </a:lnTo>
                    <a:cubicBezTo>
                      <a:pt x="24313" y="6251"/>
                      <a:pt x="24182" y="6203"/>
                      <a:pt x="24063" y="6215"/>
                    </a:cubicBezTo>
                    <a:cubicBezTo>
                      <a:pt x="23801" y="6263"/>
                      <a:pt x="23527" y="6370"/>
                      <a:pt x="23265" y="6429"/>
                    </a:cubicBezTo>
                    <a:cubicBezTo>
                      <a:pt x="22218" y="6668"/>
                      <a:pt x="21182" y="6906"/>
                      <a:pt x="20122" y="7144"/>
                    </a:cubicBezTo>
                    <a:lnTo>
                      <a:pt x="20122" y="7263"/>
                    </a:lnTo>
                    <a:cubicBezTo>
                      <a:pt x="20372" y="7275"/>
                      <a:pt x="20646" y="7346"/>
                      <a:pt x="20860" y="7287"/>
                    </a:cubicBezTo>
                    <a:cubicBezTo>
                      <a:pt x="22075" y="6989"/>
                      <a:pt x="23265" y="6644"/>
                      <a:pt x="24456" y="6322"/>
                    </a:cubicBezTo>
                    <a:close/>
                    <a:moveTo>
                      <a:pt x="2275" y="1703"/>
                    </a:moveTo>
                    <a:cubicBezTo>
                      <a:pt x="2275" y="1738"/>
                      <a:pt x="2275" y="1762"/>
                      <a:pt x="2287" y="1798"/>
                    </a:cubicBezTo>
                    <a:cubicBezTo>
                      <a:pt x="2453" y="1786"/>
                      <a:pt x="2620" y="1810"/>
                      <a:pt x="2787" y="1762"/>
                    </a:cubicBezTo>
                    <a:cubicBezTo>
                      <a:pt x="3442" y="1584"/>
                      <a:pt x="4096" y="1381"/>
                      <a:pt x="4763" y="1203"/>
                    </a:cubicBezTo>
                    <a:cubicBezTo>
                      <a:pt x="5263" y="1072"/>
                      <a:pt x="5775" y="953"/>
                      <a:pt x="6275" y="810"/>
                    </a:cubicBezTo>
                    <a:lnTo>
                      <a:pt x="6275" y="726"/>
                    </a:lnTo>
                    <a:cubicBezTo>
                      <a:pt x="6097" y="703"/>
                      <a:pt x="5906" y="619"/>
                      <a:pt x="5763" y="667"/>
                    </a:cubicBezTo>
                    <a:cubicBezTo>
                      <a:pt x="4585" y="1024"/>
                      <a:pt x="3442" y="1369"/>
                      <a:pt x="2275" y="1703"/>
                    </a:cubicBezTo>
                    <a:close/>
                    <a:moveTo>
                      <a:pt x="8597" y="1607"/>
                    </a:moveTo>
                    <a:cubicBezTo>
                      <a:pt x="8585" y="1560"/>
                      <a:pt x="8585" y="1512"/>
                      <a:pt x="8573" y="1465"/>
                    </a:cubicBezTo>
                    <a:cubicBezTo>
                      <a:pt x="8359" y="1500"/>
                      <a:pt x="8145" y="1500"/>
                      <a:pt x="7930" y="1560"/>
                    </a:cubicBezTo>
                    <a:cubicBezTo>
                      <a:pt x="6740" y="1846"/>
                      <a:pt x="5537" y="2119"/>
                      <a:pt x="4346" y="2405"/>
                    </a:cubicBezTo>
                    <a:lnTo>
                      <a:pt x="4346" y="2512"/>
                    </a:lnTo>
                    <a:cubicBezTo>
                      <a:pt x="4513" y="2512"/>
                      <a:pt x="4668" y="2560"/>
                      <a:pt x="4835" y="2524"/>
                    </a:cubicBezTo>
                    <a:cubicBezTo>
                      <a:pt x="6097" y="2215"/>
                      <a:pt x="7347" y="1905"/>
                      <a:pt x="8597" y="1607"/>
                    </a:cubicBezTo>
                    <a:close/>
                    <a:moveTo>
                      <a:pt x="9252" y="1798"/>
                    </a:moveTo>
                    <a:cubicBezTo>
                      <a:pt x="8990" y="1667"/>
                      <a:pt x="5823" y="2310"/>
                      <a:pt x="5073" y="2703"/>
                    </a:cubicBezTo>
                    <a:cubicBezTo>
                      <a:pt x="5204" y="2738"/>
                      <a:pt x="5358" y="2762"/>
                      <a:pt x="5489" y="2738"/>
                    </a:cubicBezTo>
                    <a:cubicBezTo>
                      <a:pt x="6752" y="2417"/>
                      <a:pt x="8002" y="2107"/>
                      <a:pt x="9252" y="1798"/>
                    </a:cubicBezTo>
                    <a:close/>
                    <a:moveTo>
                      <a:pt x="22611" y="5810"/>
                    </a:moveTo>
                    <a:lnTo>
                      <a:pt x="22611" y="5691"/>
                    </a:lnTo>
                    <a:cubicBezTo>
                      <a:pt x="22396" y="5691"/>
                      <a:pt x="22194" y="5644"/>
                      <a:pt x="21992" y="5691"/>
                    </a:cubicBezTo>
                    <a:cubicBezTo>
                      <a:pt x="21337" y="5846"/>
                      <a:pt x="20694" y="6025"/>
                      <a:pt x="20039" y="6179"/>
                    </a:cubicBezTo>
                    <a:lnTo>
                      <a:pt x="18348" y="6632"/>
                    </a:lnTo>
                    <a:cubicBezTo>
                      <a:pt x="18348" y="6656"/>
                      <a:pt x="18360" y="6679"/>
                      <a:pt x="18360" y="6703"/>
                    </a:cubicBezTo>
                    <a:cubicBezTo>
                      <a:pt x="19777" y="6429"/>
                      <a:pt x="21194" y="6108"/>
                      <a:pt x="22611" y="5810"/>
                    </a:cubicBezTo>
                    <a:close/>
                    <a:moveTo>
                      <a:pt x="5025" y="369"/>
                    </a:moveTo>
                    <a:cubicBezTo>
                      <a:pt x="4811" y="500"/>
                      <a:pt x="4644" y="631"/>
                      <a:pt x="4466" y="691"/>
                    </a:cubicBezTo>
                    <a:cubicBezTo>
                      <a:pt x="3644" y="964"/>
                      <a:pt x="2811" y="1214"/>
                      <a:pt x="1977" y="1465"/>
                    </a:cubicBezTo>
                    <a:cubicBezTo>
                      <a:pt x="1918" y="1488"/>
                      <a:pt x="1858" y="1524"/>
                      <a:pt x="1799" y="1560"/>
                    </a:cubicBezTo>
                    <a:cubicBezTo>
                      <a:pt x="1810" y="1607"/>
                      <a:pt x="1834" y="1631"/>
                      <a:pt x="1846" y="1679"/>
                    </a:cubicBezTo>
                    <a:cubicBezTo>
                      <a:pt x="3061" y="1322"/>
                      <a:pt x="4287" y="953"/>
                      <a:pt x="5609" y="560"/>
                    </a:cubicBezTo>
                    <a:cubicBezTo>
                      <a:pt x="5454" y="500"/>
                      <a:pt x="5418" y="488"/>
                      <a:pt x="5370" y="476"/>
                    </a:cubicBezTo>
                    <a:cubicBezTo>
                      <a:pt x="5228" y="441"/>
                      <a:pt x="5085" y="393"/>
                      <a:pt x="5025" y="369"/>
                    </a:cubicBezTo>
                    <a:close/>
                    <a:moveTo>
                      <a:pt x="6894" y="1036"/>
                    </a:moveTo>
                    <a:cubicBezTo>
                      <a:pt x="6894" y="1012"/>
                      <a:pt x="6871" y="976"/>
                      <a:pt x="6859" y="953"/>
                    </a:cubicBezTo>
                    <a:cubicBezTo>
                      <a:pt x="5537" y="1155"/>
                      <a:pt x="4251" y="1572"/>
                      <a:pt x="2965" y="1929"/>
                    </a:cubicBezTo>
                    <a:cubicBezTo>
                      <a:pt x="2977" y="1976"/>
                      <a:pt x="2989" y="2024"/>
                      <a:pt x="2989" y="2084"/>
                    </a:cubicBezTo>
                    <a:cubicBezTo>
                      <a:pt x="4299" y="1715"/>
                      <a:pt x="5597" y="1381"/>
                      <a:pt x="6894" y="10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0408;p40">
                <a:extLst>
                  <a:ext uri="{FF2B5EF4-FFF2-40B4-BE49-F238E27FC236}">
                    <a16:creationId xmlns:a16="http://schemas.microsoft.com/office/drawing/2014/main" id="{8014D866-3147-46EB-8320-9C6EC5C624D8}"/>
                  </a:ext>
                </a:extLst>
              </p:cNvPr>
              <p:cNvSpPr/>
              <p:nvPr/>
            </p:nvSpPr>
            <p:spPr>
              <a:xfrm>
                <a:off x="2758675" y="2213200"/>
                <a:ext cx="128000" cy="55100"/>
              </a:xfrm>
              <a:custGeom>
                <a:avLst/>
                <a:gdLst/>
                <a:ahLst/>
                <a:cxnLst/>
                <a:rect l="l" t="t" r="r" b="b"/>
                <a:pathLst>
                  <a:path w="5120" h="2204" extrusionOk="0">
                    <a:moveTo>
                      <a:pt x="0" y="0"/>
                    </a:moveTo>
                    <a:cubicBezTo>
                      <a:pt x="1738" y="715"/>
                      <a:pt x="3453" y="1405"/>
                      <a:pt x="5120" y="2084"/>
                    </a:cubicBezTo>
                    <a:cubicBezTo>
                      <a:pt x="4775" y="2203"/>
                      <a:pt x="369" y="465"/>
                      <a:pt x="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0409;p40">
                <a:extLst>
                  <a:ext uri="{FF2B5EF4-FFF2-40B4-BE49-F238E27FC236}">
                    <a16:creationId xmlns:a16="http://schemas.microsoft.com/office/drawing/2014/main" id="{154D658C-6090-419A-B6DC-0EE6A0007D8A}"/>
                  </a:ext>
                </a:extLst>
              </p:cNvPr>
              <p:cNvSpPr/>
              <p:nvPr/>
            </p:nvSpPr>
            <p:spPr>
              <a:xfrm>
                <a:off x="2451175" y="2097125"/>
                <a:ext cx="83375" cy="47050"/>
              </a:xfrm>
              <a:custGeom>
                <a:avLst/>
                <a:gdLst/>
                <a:ahLst/>
                <a:cxnLst/>
                <a:rect l="l" t="t" r="r" b="b"/>
                <a:pathLst>
                  <a:path w="3335" h="1882" extrusionOk="0">
                    <a:moveTo>
                      <a:pt x="1" y="0"/>
                    </a:moveTo>
                    <a:cubicBezTo>
                      <a:pt x="1120" y="572"/>
                      <a:pt x="2227" y="1155"/>
                      <a:pt x="3335" y="1715"/>
                    </a:cubicBezTo>
                    <a:cubicBezTo>
                      <a:pt x="3037" y="1881"/>
                      <a:pt x="132" y="381"/>
                      <a:pt x="1"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0410;p40">
                <a:extLst>
                  <a:ext uri="{FF2B5EF4-FFF2-40B4-BE49-F238E27FC236}">
                    <a16:creationId xmlns:a16="http://schemas.microsoft.com/office/drawing/2014/main" id="{83D96338-83B1-4079-845E-2574D98CA62D}"/>
                  </a:ext>
                </a:extLst>
              </p:cNvPr>
              <p:cNvSpPr/>
              <p:nvPr/>
            </p:nvSpPr>
            <p:spPr>
              <a:xfrm>
                <a:off x="2656875" y="2198900"/>
                <a:ext cx="83350" cy="45575"/>
              </a:xfrm>
              <a:custGeom>
                <a:avLst/>
                <a:gdLst/>
                <a:ahLst/>
                <a:cxnLst/>
                <a:rect l="l" t="t" r="r" b="b"/>
                <a:pathLst>
                  <a:path w="3334" h="1823" extrusionOk="0">
                    <a:moveTo>
                      <a:pt x="3334" y="1680"/>
                    </a:moveTo>
                    <a:cubicBezTo>
                      <a:pt x="2965" y="1823"/>
                      <a:pt x="250" y="442"/>
                      <a:pt x="0" y="1"/>
                    </a:cubicBezTo>
                    <a:cubicBezTo>
                      <a:pt x="1107" y="561"/>
                      <a:pt x="2227" y="1132"/>
                      <a:pt x="3334" y="168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0411;p40">
                <a:extLst>
                  <a:ext uri="{FF2B5EF4-FFF2-40B4-BE49-F238E27FC236}">
                    <a16:creationId xmlns:a16="http://schemas.microsoft.com/office/drawing/2014/main" id="{288EDB38-C888-4F16-9AC6-C5C05F2E5BF7}"/>
                  </a:ext>
                </a:extLst>
              </p:cNvPr>
              <p:cNvSpPr/>
              <p:nvPr/>
            </p:nvSpPr>
            <p:spPr>
              <a:xfrm>
                <a:off x="2480650" y="2052475"/>
                <a:ext cx="68800" cy="39300"/>
              </a:xfrm>
              <a:custGeom>
                <a:avLst/>
                <a:gdLst/>
                <a:ahLst/>
                <a:cxnLst/>
                <a:rect l="l" t="t" r="r" b="b"/>
                <a:pathLst>
                  <a:path w="2752" h="1572" extrusionOk="0">
                    <a:moveTo>
                      <a:pt x="48" y="0"/>
                    </a:moveTo>
                    <a:cubicBezTo>
                      <a:pt x="108" y="24"/>
                      <a:pt x="179" y="0"/>
                      <a:pt x="227" y="36"/>
                    </a:cubicBezTo>
                    <a:cubicBezTo>
                      <a:pt x="1001" y="453"/>
                      <a:pt x="1787" y="857"/>
                      <a:pt x="2561" y="1286"/>
                    </a:cubicBezTo>
                    <a:cubicBezTo>
                      <a:pt x="2644" y="1334"/>
                      <a:pt x="2692" y="1465"/>
                      <a:pt x="2751" y="1548"/>
                    </a:cubicBezTo>
                    <a:cubicBezTo>
                      <a:pt x="2644" y="1536"/>
                      <a:pt x="2525" y="1572"/>
                      <a:pt x="2441" y="1524"/>
                    </a:cubicBezTo>
                    <a:cubicBezTo>
                      <a:pt x="1715" y="1131"/>
                      <a:pt x="1001" y="738"/>
                      <a:pt x="286" y="333"/>
                    </a:cubicBezTo>
                    <a:cubicBezTo>
                      <a:pt x="179" y="274"/>
                      <a:pt x="84" y="167"/>
                      <a:pt x="1" y="83"/>
                    </a:cubicBezTo>
                    <a:cubicBezTo>
                      <a:pt x="25" y="48"/>
                      <a:pt x="25" y="36"/>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0412;p40">
                <a:extLst>
                  <a:ext uri="{FF2B5EF4-FFF2-40B4-BE49-F238E27FC236}">
                    <a16:creationId xmlns:a16="http://schemas.microsoft.com/office/drawing/2014/main" id="{B8C0AD66-909B-4543-86F3-2C7807B2A787}"/>
                  </a:ext>
                </a:extLst>
              </p:cNvPr>
              <p:cNvSpPr/>
              <p:nvPr/>
            </p:nvSpPr>
            <p:spPr>
              <a:xfrm>
                <a:off x="2283300" y="2025075"/>
                <a:ext cx="103625" cy="48250"/>
              </a:xfrm>
              <a:custGeom>
                <a:avLst/>
                <a:gdLst/>
                <a:ahLst/>
                <a:cxnLst/>
                <a:rect l="l" t="t" r="r" b="b"/>
                <a:pathLst>
                  <a:path w="4145" h="1930" extrusionOk="0">
                    <a:moveTo>
                      <a:pt x="4049" y="1930"/>
                    </a:moveTo>
                    <a:cubicBezTo>
                      <a:pt x="2692" y="1334"/>
                      <a:pt x="1358" y="727"/>
                      <a:pt x="1" y="132"/>
                    </a:cubicBezTo>
                    <a:cubicBezTo>
                      <a:pt x="13" y="84"/>
                      <a:pt x="48" y="36"/>
                      <a:pt x="60" y="1"/>
                    </a:cubicBezTo>
                    <a:cubicBezTo>
                      <a:pt x="1418" y="596"/>
                      <a:pt x="2775" y="1168"/>
                      <a:pt x="4144" y="1775"/>
                    </a:cubicBezTo>
                    <a:cubicBezTo>
                      <a:pt x="4109" y="1810"/>
                      <a:pt x="4085" y="1870"/>
                      <a:pt x="4049" y="193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10413;p40">
                <a:extLst>
                  <a:ext uri="{FF2B5EF4-FFF2-40B4-BE49-F238E27FC236}">
                    <a16:creationId xmlns:a16="http://schemas.microsoft.com/office/drawing/2014/main" id="{8C3167D1-6F92-4287-845B-49CF4EA7337B}"/>
                  </a:ext>
                </a:extLst>
              </p:cNvPr>
              <p:cNvSpPr/>
              <p:nvPr/>
            </p:nvSpPr>
            <p:spPr>
              <a:xfrm>
                <a:off x="2264550" y="2056325"/>
                <a:ext cx="112550" cy="50925"/>
              </a:xfrm>
              <a:custGeom>
                <a:avLst/>
                <a:gdLst/>
                <a:ahLst/>
                <a:cxnLst/>
                <a:rect l="l" t="t" r="r" b="b"/>
                <a:pathLst>
                  <a:path w="4502" h="2037" extrusionOk="0">
                    <a:moveTo>
                      <a:pt x="36" y="1"/>
                    </a:moveTo>
                    <a:cubicBezTo>
                      <a:pt x="1525" y="620"/>
                      <a:pt x="3013" y="1263"/>
                      <a:pt x="4501" y="1894"/>
                    </a:cubicBezTo>
                    <a:cubicBezTo>
                      <a:pt x="4489" y="1930"/>
                      <a:pt x="4466" y="1977"/>
                      <a:pt x="4442" y="2037"/>
                    </a:cubicBezTo>
                    <a:cubicBezTo>
                      <a:pt x="2954" y="1394"/>
                      <a:pt x="1489" y="775"/>
                      <a:pt x="1" y="132"/>
                    </a:cubicBezTo>
                    <a:cubicBezTo>
                      <a:pt x="1" y="72"/>
                      <a:pt x="25" y="37"/>
                      <a:pt x="36"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10414;p40">
                <a:extLst>
                  <a:ext uri="{FF2B5EF4-FFF2-40B4-BE49-F238E27FC236}">
                    <a16:creationId xmlns:a16="http://schemas.microsoft.com/office/drawing/2014/main" id="{E1302ADE-6068-4B0A-9429-868A9B8A08C1}"/>
                  </a:ext>
                </a:extLst>
              </p:cNvPr>
              <p:cNvSpPr/>
              <p:nvPr/>
            </p:nvSpPr>
            <p:spPr>
              <a:xfrm>
                <a:off x="3049475" y="1808100"/>
                <a:ext cx="111350" cy="52400"/>
              </a:xfrm>
              <a:custGeom>
                <a:avLst/>
                <a:gdLst/>
                <a:ahLst/>
                <a:cxnLst/>
                <a:rect l="l" t="t" r="r" b="b"/>
                <a:pathLst>
                  <a:path w="4454" h="2096" extrusionOk="0">
                    <a:moveTo>
                      <a:pt x="4453" y="2096"/>
                    </a:moveTo>
                    <a:cubicBezTo>
                      <a:pt x="2858" y="1667"/>
                      <a:pt x="1477" y="786"/>
                      <a:pt x="1" y="107"/>
                    </a:cubicBezTo>
                    <a:cubicBezTo>
                      <a:pt x="12" y="72"/>
                      <a:pt x="36" y="36"/>
                      <a:pt x="48" y="0"/>
                    </a:cubicBezTo>
                    <a:cubicBezTo>
                      <a:pt x="1501" y="691"/>
                      <a:pt x="2977" y="1405"/>
                      <a:pt x="4453" y="2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10415;p40">
                <a:extLst>
                  <a:ext uri="{FF2B5EF4-FFF2-40B4-BE49-F238E27FC236}">
                    <a16:creationId xmlns:a16="http://schemas.microsoft.com/office/drawing/2014/main" id="{0FE3AD9C-580D-4C8C-ACC3-87F6527B773E}"/>
                  </a:ext>
                </a:extLst>
              </p:cNvPr>
              <p:cNvSpPr/>
              <p:nvPr/>
            </p:nvSpPr>
            <p:spPr>
              <a:xfrm>
                <a:off x="3619200" y="1933400"/>
                <a:ext cx="119075" cy="28300"/>
              </a:xfrm>
              <a:custGeom>
                <a:avLst/>
                <a:gdLst/>
                <a:ahLst/>
                <a:cxnLst/>
                <a:rect l="l" t="t" r="r" b="b"/>
                <a:pathLst>
                  <a:path w="4763" h="1132" extrusionOk="0">
                    <a:moveTo>
                      <a:pt x="4751" y="1132"/>
                    </a:moveTo>
                    <a:cubicBezTo>
                      <a:pt x="4465" y="1072"/>
                      <a:pt x="4167" y="1036"/>
                      <a:pt x="3882" y="965"/>
                    </a:cubicBezTo>
                    <a:cubicBezTo>
                      <a:pt x="3346" y="870"/>
                      <a:pt x="2810" y="644"/>
                      <a:pt x="2274" y="655"/>
                    </a:cubicBezTo>
                    <a:cubicBezTo>
                      <a:pt x="1512" y="667"/>
                      <a:pt x="905" y="286"/>
                      <a:pt x="226" y="120"/>
                    </a:cubicBezTo>
                    <a:cubicBezTo>
                      <a:pt x="143" y="108"/>
                      <a:pt x="83" y="48"/>
                      <a:pt x="0" y="1"/>
                    </a:cubicBezTo>
                    <a:cubicBezTo>
                      <a:pt x="1607" y="346"/>
                      <a:pt x="3167" y="691"/>
                      <a:pt x="4751" y="1025"/>
                    </a:cubicBezTo>
                    <a:cubicBezTo>
                      <a:pt x="4763" y="1072"/>
                      <a:pt x="4751" y="1108"/>
                      <a:pt x="4751" y="1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0416;p40">
                <a:extLst>
                  <a:ext uri="{FF2B5EF4-FFF2-40B4-BE49-F238E27FC236}">
                    <a16:creationId xmlns:a16="http://schemas.microsoft.com/office/drawing/2014/main" id="{7E0C38E9-7499-4EF4-A5C5-3AF39801DF00}"/>
                  </a:ext>
                </a:extLst>
              </p:cNvPr>
              <p:cNvSpPr/>
              <p:nvPr/>
            </p:nvSpPr>
            <p:spPr>
              <a:xfrm>
                <a:off x="2489275" y="1986975"/>
                <a:ext cx="67000" cy="32775"/>
              </a:xfrm>
              <a:custGeom>
                <a:avLst/>
                <a:gdLst/>
                <a:ahLst/>
                <a:cxnLst/>
                <a:rect l="l" t="t" r="r" b="b"/>
                <a:pathLst>
                  <a:path w="2680" h="1311" extrusionOk="0">
                    <a:moveTo>
                      <a:pt x="72" y="1"/>
                    </a:moveTo>
                    <a:cubicBezTo>
                      <a:pt x="156" y="36"/>
                      <a:pt x="263" y="48"/>
                      <a:pt x="358" y="96"/>
                    </a:cubicBezTo>
                    <a:cubicBezTo>
                      <a:pt x="1061" y="406"/>
                      <a:pt x="1787" y="739"/>
                      <a:pt x="2489" y="1060"/>
                    </a:cubicBezTo>
                    <a:cubicBezTo>
                      <a:pt x="2573" y="1108"/>
                      <a:pt x="2608" y="1215"/>
                      <a:pt x="2680" y="1299"/>
                    </a:cubicBezTo>
                    <a:cubicBezTo>
                      <a:pt x="2585" y="1299"/>
                      <a:pt x="2477" y="1310"/>
                      <a:pt x="2394" y="1287"/>
                    </a:cubicBezTo>
                    <a:cubicBezTo>
                      <a:pt x="1668" y="953"/>
                      <a:pt x="953" y="620"/>
                      <a:pt x="215" y="275"/>
                    </a:cubicBezTo>
                    <a:cubicBezTo>
                      <a:pt x="144" y="227"/>
                      <a:pt x="72" y="167"/>
                      <a:pt x="1" y="120"/>
                    </a:cubicBezTo>
                    <a:cubicBezTo>
                      <a:pt x="37" y="84"/>
                      <a:pt x="61" y="48"/>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0417;p40">
                <a:extLst>
                  <a:ext uri="{FF2B5EF4-FFF2-40B4-BE49-F238E27FC236}">
                    <a16:creationId xmlns:a16="http://schemas.microsoft.com/office/drawing/2014/main" id="{00D398FC-1E26-45F3-B4E0-DFA00A3725DD}"/>
                  </a:ext>
                </a:extLst>
              </p:cNvPr>
              <p:cNvSpPr/>
              <p:nvPr/>
            </p:nvSpPr>
            <p:spPr>
              <a:xfrm>
                <a:off x="2494650" y="1967050"/>
                <a:ext cx="83950" cy="46150"/>
              </a:xfrm>
              <a:custGeom>
                <a:avLst/>
                <a:gdLst/>
                <a:ahLst/>
                <a:cxnLst/>
                <a:rect l="l" t="t" r="r" b="b"/>
                <a:pathLst>
                  <a:path w="3358" h="1846" extrusionOk="0">
                    <a:moveTo>
                      <a:pt x="0" y="0"/>
                    </a:moveTo>
                    <a:cubicBezTo>
                      <a:pt x="1119" y="583"/>
                      <a:pt x="2227" y="1143"/>
                      <a:pt x="3358" y="1726"/>
                    </a:cubicBezTo>
                    <a:cubicBezTo>
                      <a:pt x="3120" y="1845"/>
                      <a:pt x="346" y="441"/>
                      <a:pt x="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0418;p40">
                <a:extLst>
                  <a:ext uri="{FF2B5EF4-FFF2-40B4-BE49-F238E27FC236}">
                    <a16:creationId xmlns:a16="http://schemas.microsoft.com/office/drawing/2014/main" id="{B53BF5D4-8556-4BF5-B5C6-320853B7DC0B}"/>
                  </a:ext>
                </a:extLst>
              </p:cNvPr>
              <p:cNvSpPr/>
              <p:nvPr/>
            </p:nvSpPr>
            <p:spPr>
              <a:xfrm>
                <a:off x="2664000" y="2131950"/>
                <a:ext cx="71175" cy="35150"/>
              </a:xfrm>
              <a:custGeom>
                <a:avLst/>
                <a:gdLst/>
                <a:ahLst/>
                <a:cxnLst/>
                <a:rect l="l" t="t" r="r" b="b"/>
                <a:pathLst>
                  <a:path w="2847" h="1406" extrusionOk="0">
                    <a:moveTo>
                      <a:pt x="1" y="0"/>
                    </a:moveTo>
                    <a:cubicBezTo>
                      <a:pt x="942" y="417"/>
                      <a:pt x="1882" y="810"/>
                      <a:pt x="2847" y="1238"/>
                    </a:cubicBezTo>
                    <a:cubicBezTo>
                      <a:pt x="2513" y="1405"/>
                      <a:pt x="299" y="476"/>
                      <a:pt x="1"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0419;p40">
                <a:extLst>
                  <a:ext uri="{FF2B5EF4-FFF2-40B4-BE49-F238E27FC236}">
                    <a16:creationId xmlns:a16="http://schemas.microsoft.com/office/drawing/2014/main" id="{C563A015-C13A-4C5F-9AB8-E8AED23FD4FC}"/>
                  </a:ext>
                </a:extLst>
              </p:cNvPr>
              <p:cNvSpPr/>
              <p:nvPr/>
            </p:nvSpPr>
            <p:spPr>
              <a:xfrm>
                <a:off x="3420350" y="1917925"/>
                <a:ext cx="69975" cy="26825"/>
              </a:xfrm>
              <a:custGeom>
                <a:avLst/>
                <a:gdLst/>
                <a:ahLst/>
                <a:cxnLst/>
                <a:rect l="l" t="t" r="r" b="b"/>
                <a:pathLst>
                  <a:path w="2799" h="1073" extrusionOk="0">
                    <a:moveTo>
                      <a:pt x="2799" y="882"/>
                    </a:moveTo>
                    <a:cubicBezTo>
                      <a:pt x="2382" y="1072"/>
                      <a:pt x="215" y="405"/>
                      <a:pt x="1" y="1"/>
                    </a:cubicBezTo>
                    <a:cubicBezTo>
                      <a:pt x="929" y="298"/>
                      <a:pt x="1834" y="584"/>
                      <a:pt x="2799" y="88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0420;p40">
                <a:extLst>
                  <a:ext uri="{FF2B5EF4-FFF2-40B4-BE49-F238E27FC236}">
                    <a16:creationId xmlns:a16="http://schemas.microsoft.com/office/drawing/2014/main" id="{8EB41D12-C754-4C28-9125-82F3686A4D9B}"/>
                  </a:ext>
                </a:extLst>
              </p:cNvPr>
              <p:cNvSpPr/>
              <p:nvPr/>
            </p:nvSpPr>
            <p:spPr>
              <a:xfrm>
                <a:off x="2820275" y="2013175"/>
                <a:ext cx="70875" cy="40500"/>
              </a:xfrm>
              <a:custGeom>
                <a:avLst/>
                <a:gdLst/>
                <a:ahLst/>
                <a:cxnLst/>
                <a:rect l="l" t="t" r="r" b="b"/>
                <a:pathLst>
                  <a:path w="2835" h="1620" extrusionOk="0">
                    <a:moveTo>
                      <a:pt x="60" y="0"/>
                    </a:moveTo>
                    <a:cubicBezTo>
                      <a:pt x="953" y="501"/>
                      <a:pt x="1858" y="1024"/>
                      <a:pt x="2834" y="1572"/>
                    </a:cubicBezTo>
                    <a:cubicBezTo>
                      <a:pt x="2668" y="1572"/>
                      <a:pt x="2549" y="1620"/>
                      <a:pt x="2453" y="1572"/>
                    </a:cubicBezTo>
                    <a:cubicBezTo>
                      <a:pt x="1644" y="1120"/>
                      <a:pt x="822" y="643"/>
                      <a:pt x="13" y="179"/>
                    </a:cubicBezTo>
                    <a:cubicBezTo>
                      <a:pt x="1" y="179"/>
                      <a:pt x="1" y="131"/>
                      <a:pt x="1" y="120"/>
                    </a:cubicBezTo>
                    <a:cubicBezTo>
                      <a:pt x="36" y="72"/>
                      <a:pt x="48" y="24"/>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0421;p40">
                <a:extLst>
                  <a:ext uri="{FF2B5EF4-FFF2-40B4-BE49-F238E27FC236}">
                    <a16:creationId xmlns:a16="http://schemas.microsoft.com/office/drawing/2014/main" id="{6BEDBABD-0B15-4EB1-B67B-9592E7A0C183}"/>
                  </a:ext>
                </a:extLst>
              </p:cNvPr>
              <p:cNvSpPr/>
              <p:nvPr/>
            </p:nvSpPr>
            <p:spPr>
              <a:xfrm>
                <a:off x="2515175" y="2093250"/>
                <a:ext cx="90825" cy="49125"/>
              </a:xfrm>
              <a:custGeom>
                <a:avLst/>
                <a:gdLst/>
                <a:ahLst/>
                <a:cxnLst/>
                <a:rect l="l" t="t" r="r" b="b"/>
                <a:pathLst>
                  <a:path w="3633" h="1965" extrusionOk="0">
                    <a:moveTo>
                      <a:pt x="60" y="0"/>
                    </a:moveTo>
                    <a:cubicBezTo>
                      <a:pt x="1251" y="607"/>
                      <a:pt x="2442" y="1203"/>
                      <a:pt x="3632" y="1810"/>
                    </a:cubicBezTo>
                    <a:cubicBezTo>
                      <a:pt x="3597" y="1858"/>
                      <a:pt x="3585" y="1917"/>
                      <a:pt x="3561" y="1965"/>
                    </a:cubicBezTo>
                    <a:cubicBezTo>
                      <a:pt x="2370" y="1346"/>
                      <a:pt x="1191" y="738"/>
                      <a:pt x="1" y="131"/>
                    </a:cubicBezTo>
                    <a:cubicBezTo>
                      <a:pt x="13" y="84"/>
                      <a:pt x="37"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0422;p40">
                <a:extLst>
                  <a:ext uri="{FF2B5EF4-FFF2-40B4-BE49-F238E27FC236}">
                    <a16:creationId xmlns:a16="http://schemas.microsoft.com/office/drawing/2014/main" id="{8D8074C1-859C-476E-92A5-C4F816AC0A7D}"/>
                  </a:ext>
                </a:extLst>
              </p:cNvPr>
              <p:cNvSpPr/>
              <p:nvPr/>
            </p:nvSpPr>
            <p:spPr>
              <a:xfrm>
                <a:off x="2268725" y="2041150"/>
                <a:ext cx="72650" cy="31575"/>
              </a:xfrm>
              <a:custGeom>
                <a:avLst/>
                <a:gdLst/>
                <a:ahLst/>
                <a:cxnLst/>
                <a:rect l="l" t="t" r="r" b="b"/>
                <a:pathLst>
                  <a:path w="2906" h="1263" extrusionOk="0">
                    <a:moveTo>
                      <a:pt x="36" y="1"/>
                    </a:moveTo>
                    <a:cubicBezTo>
                      <a:pt x="429" y="1"/>
                      <a:pt x="2834" y="977"/>
                      <a:pt x="2906" y="1263"/>
                    </a:cubicBezTo>
                    <a:cubicBezTo>
                      <a:pt x="1941" y="870"/>
                      <a:pt x="977" y="489"/>
                      <a:pt x="0" y="84"/>
                    </a:cubicBezTo>
                    <a:cubicBezTo>
                      <a:pt x="24" y="48"/>
                      <a:pt x="24" y="24"/>
                      <a:pt x="36"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0423;p40">
                <a:extLst>
                  <a:ext uri="{FF2B5EF4-FFF2-40B4-BE49-F238E27FC236}">
                    <a16:creationId xmlns:a16="http://schemas.microsoft.com/office/drawing/2014/main" id="{F5BD7D01-385A-409D-919D-151AD46E9987}"/>
                  </a:ext>
                </a:extLst>
              </p:cNvPr>
              <p:cNvSpPr/>
              <p:nvPr/>
            </p:nvSpPr>
            <p:spPr>
              <a:xfrm>
                <a:off x="2615200" y="2010800"/>
                <a:ext cx="58950" cy="24725"/>
              </a:xfrm>
              <a:custGeom>
                <a:avLst/>
                <a:gdLst/>
                <a:ahLst/>
                <a:cxnLst/>
                <a:rect l="l" t="t" r="r" b="b"/>
                <a:pathLst>
                  <a:path w="2358" h="989" extrusionOk="0">
                    <a:moveTo>
                      <a:pt x="84" y="0"/>
                    </a:moveTo>
                    <a:cubicBezTo>
                      <a:pt x="215" y="48"/>
                      <a:pt x="346" y="72"/>
                      <a:pt x="477" y="119"/>
                    </a:cubicBezTo>
                    <a:cubicBezTo>
                      <a:pt x="1048" y="334"/>
                      <a:pt x="1608" y="536"/>
                      <a:pt x="2167" y="750"/>
                    </a:cubicBezTo>
                    <a:cubicBezTo>
                      <a:pt x="2239" y="774"/>
                      <a:pt x="2298" y="881"/>
                      <a:pt x="2358" y="941"/>
                    </a:cubicBezTo>
                    <a:cubicBezTo>
                      <a:pt x="2263" y="953"/>
                      <a:pt x="2167" y="988"/>
                      <a:pt x="2084" y="965"/>
                    </a:cubicBezTo>
                    <a:cubicBezTo>
                      <a:pt x="1465" y="727"/>
                      <a:pt x="834" y="500"/>
                      <a:pt x="215" y="238"/>
                    </a:cubicBezTo>
                    <a:cubicBezTo>
                      <a:pt x="131" y="215"/>
                      <a:pt x="84" y="155"/>
                      <a:pt x="0" y="107"/>
                    </a:cubicBezTo>
                    <a:cubicBezTo>
                      <a:pt x="36" y="72"/>
                      <a:pt x="48" y="36"/>
                      <a:pt x="84"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0424;p40">
                <a:extLst>
                  <a:ext uri="{FF2B5EF4-FFF2-40B4-BE49-F238E27FC236}">
                    <a16:creationId xmlns:a16="http://schemas.microsoft.com/office/drawing/2014/main" id="{0F6CB3F5-FD0D-4F23-9420-C83B9D9B7F57}"/>
                  </a:ext>
                </a:extLst>
              </p:cNvPr>
              <p:cNvSpPr/>
              <p:nvPr/>
            </p:nvSpPr>
            <p:spPr>
              <a:xfrm>
                <a:off x="2302650" y="2016150"/>
                <a:ext cx="107175" cy="46750"/>
              </a:xfrm>
              <a:custGeom>
                <a:avLst/>
                <a:gdLst/>
                <a:ahLst/>
                <a:cxnLst/>
                <a:rect l="l" t="t" r="r" b="b"/>
                <a:pathLst>
                  <a:path w="4287" h="1870" extrusionOk="0">
                    <a:moveTo>
                      <a:pt x="4251" y="1870"/>
                    </a:moveTo>
                    <a:cubicBezTo>
                      <a:pt x="2834" y="1275"/>
                      <a:pt x="1418" y="703"/>
                      <a:pt x="1" y="108"/>
                    </a:cubicBezTo>
                    <a:cubicBezTo>
                      <a:pt x="25" y="72"/>
                      <a:pt x="36" y="24"/>
                      <a:pt x="48" y="1"/>
                    </a:cubicBezTo>
                    <a:cubicBezTo>
                      <a:pt x="1465" y="584"/>
                      <a:pt x="2870" y="1179"/>
                      <a:pt x="4287" y="1751"/>
                    </a:cubicBezTo>
                    <a:cubicBezTo>
                      <a:pt x="4275" y="1798"/>
                      <a:pt x="4263" y="1846"/>
                      <a:pt x="4251" y="18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0425;p40">
                <a:extLst>
                  <a:ext uri="{FF2B5EF4-FFF2-40B4-BE49-F238E27FC236}">
                    <a16:creationId xmlns:a16="http://schemas.microsoft.com/office/drawing/2014/main" id="{BB9EFC9B-B3BA-4DD0-A3B3-873C6899E27C}"/>
                  </a:ext>
                </a:extLst>
              </p:cNvPr>
              <p:cNvSpPr/>
              <p:nvPr/>
            </p:nvSpPr>
            <p:spPr>
              <a:xfrm>
                <a:off x="3505200" y="1930425"/>
                <a:ext cx="63700" cy="20275"/>
              </a:xfrm>
              <a:custGeom>
                <a:avLst/>
                <a:gdLst/>
                <a:ahLst/>
                <a:cxnLst/>
                <a:rect l="l" t="t" r="r" b="b"/>
                <a:pathLst>
                  <a:path w="2548" h="811" extrusionOk="0">
                    <a:moveTo>
                      <a:pt x="2548" y="739"/>
                    </a:moveTo>
                    <a:cubicBezTo>
                      <a:pt x="2369" y="751"/>
                      <a:pt x="2179" y="810"/>
                      <a:pt x="2000" y="763"/>
                    </a:cubicBezTo>
                    <a:cubicBezTo>
                      <a:pt x="1393" y="596"/>
                      <a:pt x="774" y="417"/>
                      <a:pt x="167" y="227"/>
                    </a:cubicBezTo>
                    <a:cubicBezTo>
                      <a:pt x="95" y="215"/>
                      <a:pt x="48" y="108"/>
                      <a:pt x="0" y="48"/>
                    </a:cubicBezTo>
                    <a:cubicBezTo>
                      <a:pt x="95" y="36"/>
                      <a:pt x="202" y="1"/>
                      <a:pt x="274" y="36"/>
                    </a:cubicBezTo>
                    <a:cubicBezTo>
                      <a:pt x="810" y="179"/>
                      <a:pt x="1334" y="358"/>
                      <a:pt x="1869" y="513"/>
                    </a:cubicBezTo>
                    <a:cubicBezTo>
                      <a:pt x="2072" y="572"/>
                      <a:pt x="2310" y="572"/>
                      <a:pt x="2536" y="596"/>
                    </a:cubicBezTo>
                    <a:cubicBezTo>
                      <a:pt x="2536" y="644"/>
                      <a:pt x="2536" y="691"/>
                      <a:pt x="2548" y="73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0426;p40">
                <a:extLst>
                  <a:ext uri="{FF2B5EF4-FFF2-40B4-BE49-F238E27FC236}">
                    <a16:creationId xmlns:a16="http://schemas.microsoft.com/office/drawing/2014/main" id="{1B620B99-3200-4B99-A619-155664D267F9}"/>
                  </a:ext>
                </a:extLst>
              </p:cNvPr>
              <p:cNvSpPr/>
              <p:nvPr/>
            </p:nvSpPr>
            <p:spPr>
              <a:xfrm>
                <a:off x="3548350" y="1981625"/>
                <a:ext cx="76825" cy="21450"/>
              </a:xfrm>
              <a:custGeom>
                <a:avLst/>
                <a:gdLst/>
                <a:ahLst/>
                <a:cxnLst/>
                <a:rect l="l" t="t" r="r" b="b"/>
                <a:pathLst>
                  <a:path w="3073" h="858" extrusionOk="0">
                    <a:moveTo>
                      <a:pt x="3060" y="858"/>
                    </a:moveTo>
                    <a:cubicBezTo>
                      <a:pt x="2001" y="798"/>
                      <a:pt x="1001" y="441"/>
                      <a:pt x="0" y="131"/>
                    </a:cubicBezTo>
                    <a:cubicBezTo>
                      <a:pt x="24" y="84"/>
                      <a:pt x="24" y="36"/>
                      <a:pt x="36" y="0"/>
                    </a:cubicBezTo>
                    <a:cubicBezTo>
                      <a:pt x="1048" y="262"/>
                      <a:pt x="2060" y="512"/>
                      <a:pt x="3072" y="786"/>
                    </a:cubicBezTo>
                    <a:cubicBezTo>
                      <a:pt x="3072" y="798"/>
                      <a:pt x="3060" y="834"/>
                      <a:pt x="3060" y="85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0427;p40">
                <a:extLst>
                  <a:ext uri="{FF2B5EF4-FFF2-40B4-BE49-F238E27FC236}">
                    <a16:creationId xmlns:a16="http://schemas.microsoft.com/office/drawing/2014/main" id="{F99AC6AA-033A-4B8A-9B76-51BFD704D9AD}"/>
                  </a:ext>
                </a:extLst>
              </p:cNvPr>
              <p:cNvSpPr/>
              <p:nvPr/>
            </p:nvSpPr>
            <p:spPr>
              <a:xfrm>
                <a:off x="2375275" y="2086100"/>
                <a:ext cx="74450" cy="38725"/>
              </a:xfrm>
              <a:custGeom>
                <a:avLst/>
                <a:gdLst/>
                <a:ahLst/>
                <a:cxnLst/>
                <a:rect l="l" t="t" r="r" b="b"/>
                <a:pathLst>
                  <a:path w="2978" h="1549" extrusionOk="0">
                    <a:moveTo>
                      <a:pt x="72" y="1"/>
                    </a:moveTo>
                    <a:cubicBezTo>
                      <a:pt x="1049" y="465"/>
                      <a:pt x="2013" y="941"/>
                      <a:pt x="2977" y="1394"/>
                    </a:cubicBezTo>
                    <a:cubicBezTo>
                      <a:pt x="2942" y="1441"/>
                      <a:pt x="2930" y="1501"/>
                      <a:pt x="2906" y="1548"/>
                    </a:cubicBezTo>
                    <a:cubicBezTo>
                      <a:pt x="1942" y="1072"/>
                      <a:pt x="965" y="596"/>
                      <a:pt x="1" y="131"/>
                    </a:cubicBezTo>
                    <a:cubicBezTo>
                      <a:pt x="37" y="108"/>
                      <a:pt x="60" y="60"/>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0428;p40">
                <a:extLst>
                  <a:ext uri="{FF2B5EF4-FFF2-40B4-BE49-F238E27FC236}">
                    <a16:creationId xmlns:a16="http://schemas.microsoft.com/office/drawing/2014/main" id="{369ED666-BA85-497E-8119-B2967605C99D}"/>
                  </a:ext>
                </a:extLst>
              </p:cNvPr>
              <p:cNvSpPr/>
              <p:nvPr/>
            </p:nvSpPr>
            <p:spPr>
              <a:xfrm>
                <a:off x="2658050" y="2149800"/>
                <a:ext cx="65825" cy="32175"/>
              </a:xfrm>
              <a:custGeom>
                <a:avLst/>
                <a:gdLst/>
                <a:ahLst/>
                <a:cxnLst/>
                <a:rect l="l" t="t" r="r" b="b"/>
                <a:pathLst>
                  <a:path w="2633" h="1287" extrusionOk="0">
                    <a:moveTo>
                      <a:pt x="1" y="0"/>
                    </a:moveTo>
                    <a:cubicBezTo>
                      <a:pt x="906" y="417"/>
                      <a:pt x="1727" y="786"/>
                      <a:pt x="2632" y="1191"/>
                    </a:cubicBezTo>
                    <a:cubicBezTo>
                      <a:pt x="2192" y="1286"/>
                      <a:pt x="251" y="381"/>
                      <a:pt x="1"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0429;p40">
                <a:extLst>
                  <a:ext uri="{FF2B5EF4-FFF2-40B4-BE49-F238E27FC236}">
                    <a16:creationId xmlns:a16="http://schemas.microsoft.com/office/drawing/2014/main" id="{317E9835-96EA-4C88-BAE5-CABB721793A8}"/>
                  </a:ext>
                </a:extLst>
              </p:cNvPr>
              <p:cNvSpPr/>
              <p:nvPr/>
            </p:nvSpPr>
            <p:spPr>
              <a:xfrm>
                <a:off x="2752725" y="2198025"/>
                <a:ext cx="77400" cy="28000"/>
              </a:xfrm>
              <a:custGeom>
                <a:avLst/>
                <a:gdLst/>
                <a:ahLst/>
                <a:cxnLst/>
                <a:rect l="l" t="t" r="r" b="b"/>
                <a:pathLst>
                  <a:path w="3096" h="1120" extrusionOk="0">
                    <a:moveTo>
                      <a:pt x="36" y="0"/>
                    </a:moveTo>
                    <a:cubicBezTo>
                      <a:pt x="1048" y="346"/>
                      <a:pt x="2084" y="667"/>
                      <a:pt x="3096" y="1012"/>
                    </a:cubicBezTo>
                    <a:cubicBezTo>
                      <a:pt x="3072" y="1048"/>
                      <a:pt x="3072" y="1084"/>
                      <a:pt x="3060" y="1119"/>
                    </a:cubicBezTo>
                    <a:cubicBezTo>
                      <a:pt x="2000" y="905"/>
                      <a:pt x="1024" y="488"/>
                      <a:pt x="0" y="155"/>
                    </a:cubicBezTo>
                    <a:cubicBezTo>
                      <a:pt x="12" y="96"/>
                      <a:pt x="24" y="48"/>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0430;p40">
                <a:extLst>
                  <a:ext uri="{FF2B5EF4-FFF2-40B4-BE49-F238E27FC236}">
                    <a16:creationId xmlns:a16="http://schemas.microsoft.com/office/drawing/2014/main" id="{E75E1075-2A95-4E5D-B473-1010690A0346}"/>
                  </a:ext>
                </a:extLst>
              </p:cNvPr>
              <p:cNvSpPr/>
              <p:nvPr/>
            </p:nvSpPr>
            <p:spPr>
              <a:xfrm>
                <a:off x="2856000" y="2194750"/>
                <a:ext cx="70275" cy="27400"/>
              </a:xfrm>
              <a:custGeom>
                <a:avLst/>
                <a:gdLst/>
                <a:ahLst/>
                <a:cxnLst/>
                <a:rect l="l" t="t" r="r" b="b"/>
                <a:pathLst>
                  <a:path w="2811" h="1096" extrusionOk="0">
                    <a:moveTo>
                      <a:pt x="2787" y="1096"/>
                    </a:moveTo>
                    <a:cubicBezTo>
                      <a:pt x="1798" y="905"/>
                      <a:pt x="893" y="548"/>
                      <a:pt x="0" y="119"/>
                    </a:cubicBezTo>
                    <a:cubicBezTo>
                      <a:pt x="12" y="72"/>
                      <a:pt x="36" y="48"/>
                      <a:pt x="48" y="0"/>
                    </a:cubicBezTo>
                    <a:cubicBezTo>
                      <a:pt x="965" y="322"/>
                      <a:pt x="1894" y="667"/>
                      <a:pt x="2810" y="989"/>
                    </a:cubicBezTo>
                    <a:cubicBezTo>
                      <a:pt x="2798" y="1024"/>
                      <a:pt x="2787" y="1060"/>
                      <a:pt x="2787" y="1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0431;p40">
                <a:extLst>
                  <a:ext uri="{FF2B5EF4-FFF2-40B4-BE49-F238E27FC236}">
                    <a16:creationId xmlns:a16="http://schemas.microsoft.com/office/drawing/2014/main" id="{39B46FC8-3255-4EB3-83E9-DB18198BF16A}"/>
                  </a:ext>
                </a:extLst>
              </p:cNvPr>
              <p:cNvSpPr/>
              <p:nvPr/>
            </p:nvSpPr>
            <p:spPr>
              <a:xfrm>
                <a:off x="3526625" y="1905125"/>
                <a:ext cx="69375" cy="23250"/>
              </a:xfrm>
              <a:custGeom>
                <a:avLst/>
                <a:gdLst/>
                <a:ahLst/>
                <a:cxnLst/>
                <a:rect l="l" t="t" r="r" b="b"/>
                <a:pathLst>
                  <a:path w="2775" h="930" extrusionOk="0">
                    <a:moveTo>
                      <a:pt x="2739" y="929"/>
                    </a:moveTo>
                    <a:cubicBezTo>
                      <a:pt x="1822" y="679"/>
                      <a:pt x="905" y="417"/>
                      <a:pt x="0" y="167"/>
                    </a:cubicBezTo>
                    <a:cubicBezTo>
                      <a:pt x="12" y="108"/>
                      <a:pt x="24" y="48"/>
                      <a:pt x="36" y="1"/>
                    </a:cubicBezTo>
                    <a:cubicBezTo>
                      <a:pt x="953" y="251"/>
                      <a:pt x="1870" y="513"/>
                      <a:pt x="2774" y="763"/>
                    </a:cubicBezTo>
                    <a:cubicBezTo>
                      <a:pt x="2751" y="810"/>
                      <a:pt x="2751" y="870"/>
                      <a:pt x="2739" y="92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0432;p40">
                <a:extLst>
                  <a:ext uri="{FF2B5EF4-FFF2-40B4-BE49-F238E27FC236}">
                    <a16:creationId xmlns:a16="http://schemas.microsoft.com/office/drawing/2014/main" id="{2FF075DC-E79C-4B71-81F2-D04D9DE10ACB}"/>
                  </a:ext>
                </a:extLst>
              </p:cNvPr>
              <p:cNvSpPr/>
              <p:nvPr/>
            </p:nvSpPr>
            <p:spPr>
              <a:xfrm>
                <a:off x="2371125" y="1989950"/>
                <a:ext cx="72650" cy="31875"/>
              </a:xfrm>
              <a:custGeom>
                <a:avLst/>
                <a:gdLst/>
                <a:ahLst/>
                <a:cxnLst/>
                <a:rect l="l" t="t" r="r" b="b"/>
                <a:pathLst>
                  <a:path w="2906" h="1275" extrusionOk="0">
                    <a:moveTo>
                      <a:pt x="2846" y="1275"/>
                    </a:moveTo>
                    <a:cubicBezTo>
                      <a:pt x="1893" y="894"/>
                      <a:pt x="953" y="513"/>
                      <a:pt x="0" y="144"/>
                    </a:cubicBezTo>
                    <a:lnTo>
                      <a:pt x="48" y="1"/>
                    </a:lnTo>
                    <a:cubicBezTo>
                      <a:pt x="1000" y="382"/>
                      <a:pt x="1953" y="751"/>
                      <a:pt x="2905" y="1108"/>
                    </a:cubicBezTo>
                    <a:cubicBezTo>
                      <a:pt x="2882" y="1168"/>
                      <a:pt x="2858" y="1203"/>
                      <a:pt x="2846" y="127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0433;p40">
                <a:extLst>
                  <a:ext uri="{FF2B5EF4-FFF2-40B4-BE49-F238E27FC236}">
                    <a16:creationId xmlns:a16="http://schemas.microsoft.com/office/drawing/2014/main" id="{DC35F6A3-6AD7-4E3D-8663-B63BE1EE79E7}"/>
                  </a:ext>
                </a:extLst>
              </p:cNvPr>
              <p:cNvSpPr/>
              <p:nvPr/>
            </p:nvSpPr>
            <p:spPr>
              <a:xfrm>
                <a:off x="2407425" y="1990250"/>
                <a:ext cx="74750" cy="28300"/>
              </a:xfrm>
              <a:custGeom>
                <a:avLst/>
                <a:gdLst/>
                <a:ahLst/>
                <a:cxnLst/>
                <a:rect l="l" t="t" r="r" b="b"/>
                <a:pathLst>
                  <a:path w="2990" h="1132" extrusionOk="0">
                    <a:moveTo>
                      <a:pt x="25" y="1"/>
                    </a:moveTo>
                    <a:cubicBezTo>
                      <a:pt x="1013" y="334"/>
                      <a:pt x="1989" y="679"/>
                      <a:pt x="2989" y="1001"/>
                    </a:cubicBezTo>
                    <a:lnTo>
                      <a:pt x="2942" y="1132"/>
                    </a:lnTo>
                    <a:cubicBezTo>
                      <a:pt x="1941" y="858"/>
                      <a:pt x="977" y="477"/>
                      <a:pt x="1" y="155"/>
                    </a:cubicBezTo>
                    <a:cubicBezTo>
                      <a:pt x="13" y="108"/>
                      <a:pt x="13" y="48"/>
                      <a:pt x="25"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0434;p40">
                <a:extLst>
                  <a:ext uri="{FF2B5EF4-FFF2-40B4-BE49-F238E27FC236}">
                    <a16:creationId xmlns:a16="http://schemas.microsoft.com/office/drawing/2014/main" id="{26A8F7B4-2F42-4959-A5D3-343049D3C56C}"/>
                  </a:ext>
                </a:extLst>
              </p:cNvPr>
              <p:cNvSpPr/>
              <p:nvPr/>
            </p:nvSpPr>
            <p:spPr>
              <a:xfrm>
                <a:off x="2173175" y="2056925"/>
                <a:ext cx="55975" cy="28300"/>
              </a:xfrm>
              <a:custGeom>
                <a:avLst/>
                <a:gdLst/>
                <a:ahLst/>
                <a:cxnLst/>
                <a:rect l="l" t="t" r="r" b="b"/>
                <a:pathLst>
                  <a:path w="2239" h="1132" extrusionOk="0">
                    <a:moveTo>
                      <a:pt x="48" y="1"/>
                    </a:moveTo>
                    <a:cubicBezTo>
                      <a:pt x="774" y="334"/>
                      <a:pt x="1501" y="656"/>
                      <a:pt x="2239" y="977"/>
                    </a:cubicBezTo>
                    <a:cubicBezTo>
                      <a:pt x="2013" y="1132"/>
                      <a:pt x="274" y="382"/>
                      <a:pt x="1" y="108"/>
                    </a:cubicBezTo>
                    <a:cubicBezTo>
                      <a:pt x="24" y="84"/>
                      <a:pt x="36" y="36"/>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0435;p40">
                <a:extLst>
                  <a:ext uri="{FF2B5EF4-FFF2-40B4-BE49-F238E27FC236}">
                    <a16:creationId xmlns:a16="http://schemas.microsoft.com/office/drawing/2014/main" id="{233CEED7-6BB2-4904-98FD-D3FBC0890E1A}"/>
                  </a:ext>
                </a:extLst>
              </p:cNvPr>
              <p:cNvSpPr/>
              <p:nvPr/>
            </p:nvSpPr>
            <p:spPr>
              <a:xfrm>
                <a:off x="2470825" y="2085800"/>
                <a:ext cx="58975" cy="29800"/>
              </a:xfrm>
              <a:custGeom>
                <a:avLst/>
                <a:gdLst/>
                <a:ahLst/>
                <a:cxnLst/>
                <a:rect l="l" t="t" r="r" b="b"/>
                <a:pathLst>
                  <a:path w="2359" h="1192" extrusionOk="0">
                    <a:moveTo>
                      <a:pt x="60" y="1"/>
                    </a:moveTo>
                    <a:cubicBezTo>
                      <a:pt x="822" y="334"/>
                      <a:pt x="1584" y="679"/>
                      <a:pt x="2358" y="1025"/>
                    </a:cubicBezTo>
                    <a:cubicBezTo>
                      <a:pt x="2323" y="1084"/>
                      <a:pt x="2311" y="1144"/>
                      <a:pt x="2287" y="1191"/>
                    </a:cubicBezTo>
                    <a:cubicBezTo>
                      <a:pt x="1525" y="846"/>
                      <a:pt x="763" y="489"/>
                      <a:pt x="1" y="143"/>
                    </a:cubicBezTo>
                    <a:cubicBezTo>
                      <a:pt x="25" y="96"/>
                      <a:pt x="37" y="60"/>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0436;p40">
                <a:extLst>
                  <a:ext uri="{FF2B5EF4-FFF2-40B4-BE49-F238E27FC236}">
                    <a16:creationId xmlns:a16="http://schemas.microsoft.com/office/drawing/2014/main" id="{F10C7748-EADF-4ED6-825E-FE10BFC17FB0}"/>
                  </a:ext>
                </a:extLst>
              </p:cNvPr>
              <p:cNvSpPr/>
              <p:nvPr/>
            </p:nvSpPr>
            <p:spPr>
              <a:xfrm>
                <a:off x="2635425" y="2081925"/>
                <a:ext cx="71475" cy="36350"/>
              </a:xfrm>
              <a:custGeom>
                <a:avLst/>
                <a:gdLst/>
                <a:ahLst/>
                <a:cxnLst/>
                <a:rect l="l" t="t" r="r" b="b"/>
                <a:pathLst>
                  <a:path w="2859" h="1454" extrusionOk="0">
                    <a:moveTo>
                      <a:pt x="60" y="1"/>
                    </a:moveTo>
                    <a:cubicBezTo>
                      <a:pt x="1001" y="453"/>
                      <a:pt x="1918" y="882"/>
                      <a:pt x="2858" y="1322"/>
                    </a:cubicBezTo>
                    <a:cubicBezTo>
                      <a:pt x="2847" y="1370"/>
                      <a:pt x="2811" y="1418"/>
                      <a:pt x="2799" y="1453"/>
                    </a:cubicBezTo>
                    <a:cubicBezTo>
                      <a:pt x="1858" y="1013"/>
                      <a:pt x="942" y="584"/>
                      <a:pt x="1" y="132"/>
                    </a:cubicBezTo>
                    <a:cubicBezTo>
                      <a:pt x="13" y="108"/>
                      <a:pt x="49"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0437;p40">
                <a:extLst>
                  <a:ext uri="{FF2B5EF4-FFF2-40B4-BE49-F238E27FC236}">
                    <a16:creationId xmlns:a16="http://schemas.microsoft.com/office/drawing/2014/main" id="{8914B931-862D-48B4-AE35-5EE81738A888}"/>
                  </a:ext>
                </a:extLst>
              </p:cNvPr>
              <p:cNvSpPr/>
              <p:nvPr/>
            </p:nvSpPr>
            <p:spPr>
              <a:xfrm>
                <a:off x="3227775" y="1875650"/>
                <a:ext cx="66100" cy="21750"/>
              </a:xfrm>
              <a:custGeom>
                <a:avLst/>
                <a:gdLst/>
                <a:ahLst/>
                <a:cxnLst/>
                <a:rect l="l" t="t" r="r" b="b"/>
                <a:pathLst>
                  <a:path w="2644" h="870" extrusionOk="0">
                    <a:moveTo>
                      <a:pt x="2608" y="870"/>
                    </a:moveTo>
                    <a:cubicBezTo>
                      <a:pt x="1739" y="632"/>
                      <a:pt x="858" y="394"/>
                      <a:pt x="0" y="156"/>
                    </a:cubicBezTo>
                    <a:cubicBezTo>
                      <a:pt x="12" y="96"/>
                      <a:pt x="24" y="48"/>
                      <a:pt x="48" y="1"/>
                    </a:cubicBezTo>
                    <a:cubicBezTo>
                      <a:pt x="905" y="251"/>
                      <a:pt x="1786" y="477"/>
                      <a:pt x="2644" y="715"/>
                    </a:cubicBezTo>
                    <a:cubicBezTo>
                      <a:pt x="2644" y="763"/>
                      <a:pt x="2632" y="822"/>
                      <a:pt x="2608" y="8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0438;p40">
                <a:extLst>
                  <a:ext uri="{FF2B5EF4-FFF2-40B4-BE49-F238E27FC236}">
                    <a16:creationId xmlns:a16="http://schemas.microsoft.com/office/drawing/2014/main" id="{73EA523F-012C-48E7-9244-A68A499AC5A8}"/>
                  </a:ext>
                </a:extLst>
              </p:cNvPr>
              <p:cNvSpPr/>
              <p:nvPr/>
            </p:nvSpPr>
            <p:spPr>
              <a:xfrm>
                <a:off x="2666400" y="2072700"/>
                <a:ext cx="69975" cy="36950"/>
              </a:xfrm>
              <a:custGeom>
                <a:avLst/>
                <a:gdLst/>
                <a:ahLst/>
                <a:cxnLst/>
                <a:rect l="l" t="t" r="r" b="b"/>
                <a:pathLst>
                  <a:path w="2799" h="1478" extrusionOk="0">
                    <a:moveTo>
                      <a:pt x="60" y="1"/>
                    </a:moveTo>
                    <a:cubicBezTo>
                      <a:pt x="965" y="441"/>
                      <a:pt x="1881" y="906"/>
                      <a:pt x="2798" y="1358"/>
                    </a:cubicBezTo>
                    <a:cubicBezTo>
                      <a:pt x="2774" y="1394"/>
                      <a:pt x="2751" y="1429"/>
                      <a:pt x="2739" y="1477"/>
                    </a:cubicBezTo>
                    <a:cubicBezTo>
                      <a:pt x="1810" y="1025"/>
                      <a:pt x="905" y="584"/>
                      <a:pt x="0" y="132"/>
                    </a:cubicBezTo>
                    <a:cubicBezTo>
                      <a:pt x="12" y="84"/>
                      <a:pt x="24"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0439;p40">
                <a:extLst>
                  <a:ext uri="{FF2B5EF4-FFF2-40B4-BE49-F238E27FC236}">
                    <a16:creationId xmlns:a16="http://schemas.microsoft.com/office/drawing/2014/main" id="{E39FBE0E-A8E5-4C7A-B1B5-83EA967138E0}"/>
                  </a:ext>
                </a:extLst>
              </p:cNvPr>
              <p:cNvSpPr/>
              <p:nvPr/>
            </p:nvSpPr>
            <p:spPr>
              <a:xfrm>
                <a:off x="2676225" y="1981925"/>
                <a:ext cx="59550" cy="33050"/>
              </a:xfrm>
              <a:custGeom>
                <a:avLst/>
                <a:gdLst/>
                <a:ahLst/>
                <a:cxnLst/>
                <a:rect l="l" t="t" r="r" b="b"/>
                <a:pathLst>
                  <a:path w="2382" h="1322" extrusionOk="0">
                    <a:moveTo>
                      <a:pt x="2310" y="1322"/>
                    </a:moveTo>
                    <a:cubicBezTo>
                      <a:pt x="1536" y="917"/>
                      <a:pt x="774" y="536"/>
                      <a:pt x="0" y="131"/>
                    </a:cubicBezTo>
                    <a:cubicBezTo>
                      <a:pt x="36" y="84"/>
                      <a:pt x="48" y="36"/>
                      <a:pt x="83" y="0"/>
                    </a:cubicBezTo>
                    <a:cubicBezTo>
                      <a:pt x="857" y="381"/>
                      <a:pt x="1631" y="786"/>
                      <a:pt x="2381" y="1179"/>
                    </a:cubicBezTo>
                    <a:cubicBezTo>
                      <a:pt x="2369" y="1215"/>
                      <a:pt x="2346" y="1274"/>
                      <a:pt x="2310" y="132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0440;p40">
                <a:extLst>
                  <a:ext uri="{FF2B5EF4-FFF2-40B4-BE49-F238E27FC236}">
                    <a16:creationId xmlns:a16="http://schemas.microsoft.com/office/drawing/2014/main" id="{97C80B4A-4089-496F-9CD1-7BEBFDC9A1D9}"/>
                  </a:ext>
                </a:extLst>
              </p:cNvPr>
              <p:cNvSpPr/>
              <p:nvPr/>
            </p:nvSpPr>
            <p:spPr>
              <a:xfrm>
                <a:off x="3455475" y="1946200"/>
                <a:ext cx="62825" cy="17000"/>
              </a:xfrm>
              <a:custGeom>
                <a:avLst/>
                <a:gdLst/>
                <a:ahLst/>
                <a:cxnLst/>
                <a:rect l="l" t="t" r="r" b="b"/>
                <a:pathLst>
                  <a:path w="2513" h="680" extrusionOk="0">
                    <a:moveTo>
                      <a:pt x="2489" y="679"/>
                    </a:moveTo>
                    <a:cubicBezTo>
                      <a:pt x="1632" y="608"/>
                      <a:pt x="822" y="382"/>
                      <a:pt x="1" y="132"/>
                    </a:cubicBezTo>
                    <a:cubicBezTo>
                      <a:pt x="13" y="84"/>
                      <a:pt x="13" y="48"/>
                      <a:pt x="24" y="1"/>
                    </a:cubicBezTo>
                    <a:cubicBezTo>
                      <a:pt x="846" y="191"/>
                      <a:pt x="1679" y="370"/>
                      <a:pt x="2501" y="560"/>
                    </a:cubicBezTo>
                    <a:cubicBezTo>
                      <a:pt x="2513" y="608"/>
                      <a:pt x="2501" y="644"/>
                      <a:pt x="2489" y="6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0441;p40">
                <a:extLst>
                  <a:ext uri="{FF2B5EF4-FFF2-40B4-BE49-F238E27FC236}">
                    <a16:creationId xmlns:a16="http://schemas.microsoft.com/office/drawing/2014/main" id="{980685EC-94A3-495A-9D42-A318ED3B051D}"/>
                  </a:ext>
                </a:extLst>
              </p:cNvPr>
              <p:cNvSpPr/>
              <p:nvPr/>
            </p:nvSpPr>
            <p:spPr>
              <a:xfrm>
                <a:off x="2902425" y="2012575"/>
                <a:ext cx="63725" cy="29500"/>
              </a:xfrm>
              <a:custGeom>
                <a:avLst/>
                <a:gdLst/>
                <a:ahLst/>
                <a:cxnLst/>
                <a:rect l="l" t="t" r="r" b="b"/>
                <a:pathLst>
                  <a:path w="2549" h="1180" extrusionOk="0">
                    <a:moveTo>
                      <a:pt x="37" y="1"/>
                    </a:moveTo>
                    <a:cubicBezTo>
                      <a:pt x="870" y="358"/>
                      <a:pt x="1703" y="727"/>
                      <a:pt x="2549" y="1060"/>
                    </a:cubicBezTo>
                    <a:cubicBezTo>
                      <a:pt x="2346" y="1179"/>
                      <a:pt x="513" y="489"/>
                      <a:pt x="1" y="108"/>
                    </a:cubicBezTo>
                    <a:cubicBezTo>
                      <a:pt x="1" y="84"/>
                      <a:pt x="25" y="36"/>
                      <a:pt x="37"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0442;p40">
                <a:extLst>
                  <a:ext uri="{FF2B5EF4-FFF2-40B4-BE49-F238E27FC236}">
                    <a16:creationId xmlns:a16="http://schemas.microsoft.com/office/drawing/2014/main" id="{B3CD3796-4C34-45E9-9752-48F0CF316773}"/>
                  </a:ext>
                </a:extLst>
              </p:cNvPr>
              <p:cNvSpPr/>
              <p:nvPr/>
            </p:nvSpPr>
            <p:spPr>
              <a:xfrm>
                <a:off x="3663250" y="1973000"/>
                <a:ext cx="48825" cy="27100"/>
              </a:xfrm>
              <a:custGeom>
                <a:avLst/>
                <a:gdLst/>
                <a:ahLst/>
                <a:cxnLst/>
                <a:rect l="l" t="t" r="r" b="b"/>
                <a:pathLst>
                  <a:path w="1953" h="1084" extrusionOk="0">
                    <a:moveTo>
                      <a:pt x="1893" y="1084"/>
                    </a:moveTo>
                    <a:cubicBezTo>
                      <a:pt x="1286" y="774"/>
                      <a:pt x="679" y="476"/>
                      <a:pt x="0" y="131"/>
                    </a:cubicBezTo>
                    <a:cubicBezTo>
                      <a:pt x="250" y="0"/>
                      <a:pt x="1679" y="667"/>
                      <a:pt x="1953" y="953"/>
                    </a:cubicBezTo>
                    <a:cubicBezTo>
                      <a:pt x="1941" y="988"/>
                      <a:pt x="1917" y="1036"/>
                      <a:pt x="1893" y="10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0443;p40">
                <a:extLst>
                  <a:ext uri="{FF2B5EF4-FFF2-40B4-BE49-F238E27FC236}">
                    <a16:creationId xmlns:a16="http://schemas.microsoft.com/office/drawing/2014/main" id="{BADC3D33-14DD-4764-85B0-5ADAA34CACDD}"/>
                  </a:ext>
                </a:extLst>
              </p:cNvPr>
              <p:cNvSpPr/>
              <p:nvPr/>
            </p:nvSpPr>
            <p:spPr>
              <a:xfrm>
                <a:off x="3208425" y="1822675"/>
                <a:ext cx="64025" cy="29500"/>
              </a:xfrm>
              <a:custGeom>
                <a:avLst/>
                <a:gdLst/>
                <a:ahLst/>
                <a:cxnLst/>
                <a:rect l="l" t="t" r="r" b="b"/>
                <a:pathLst>
                  <a:path w="2561" h="1180" extrusionOk="0">
                    <a:moveTo>
                      <a:pt x="2501" y="1179"/>
                    </a:moveTo>
                    <a:lnTo>
                      <a:pt x="0" y="143"/>
                    </a:lnTo>
                    <a:cubicBezTo>
                      <a:pt x="12" y="108"/>
                      <a:pt x="48" y="48"/>
                      <a:pt x="60" y="1"/>
                    </a:cubicBezTo>
                    <a:cubicBezTo>
                      <a:pt x="893" y="346"/>
                      <a:pt x="1727" y="679"/>
                      <a:pt x="2560" y="1036"/>
                    </a:cubicBezTo>
                    <a:cubicBezTo>
                      <a:pt x="2548" y="1084"/>
                      <a:pt x="2513" y="1132"/>
                      <a:pt x="2501" y="11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0444;p40">
                <a:extLst>
                  <a:ext uri="{FF2B5EF4-FFF2-40B4-BE49-F238E27FC236}">
                    <a16:creationId xmlns:a16="http://schemas.microsoft.com/office/drawing/2014/main" id="{BE3880E2-A4BF-43DF-9615-C4F9006D1326}"/>
                  </a:ext>
                </a:extLst>
              </p:cNvPr>
              <p:cNvSpPr/>
              <p:nvPr/>
            </p:nvSpPr>
            <p:spPr>
              <a:xfrm>
                <a:off x="2375575" y="2026575"/>
                <a:ext cx="90525" cy="35450"/>
              </a:xfrm>
              <a:custGeom>
                <a:avLst/>
                <a:gdLst/>
                <a:ahLst/>
                <a:cxnLst/>
                <a:rect l="l" t="t" r="r" b="b"/>
                <a:pathLst>
                  <a:path w="3621" h="1418" extrusionOk="0">
                    <a:moveTo>
                      <a:pt x="3596" y="1417"/>
                    </a:moveTo>
                    <a:cubicBezTo>
                      <a:pt x="2406" y="965"/>
                      <a:pt x="1191" y="536"/>
                      <a:pt x="1" y="84"/>
                    </a:cubicBezTo>
                    <a:cubicBezTo>
                      <a:pt x="25" y="60"/>
                      <a:pt x="37" y="24"/>
                      <a:pt x="37" y="0"/>
                    </a:cubicBezTo>
                    <a:cubicBezTo>
                      <a:pt x="1227" y="429"/>
                      <a:pt x="2430" y="858"/>
                      <a:pt x="3620" y="1310"/>
                    </a:cubicBezTo>
                    <a:cubicBezTo>
                      <a:pt x="3608" y="1322"/>
                      <a:pt x="3596" y="1369"/>
                      <a:pt x="3596" y="141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0445;p40">
                <a:extLst>
                  <a:ext uri="{FF2B5EF4-FFF2-40B4-BE49-F238E27FC236}">
                    <a16:creationId xmlns:a16="http://schemas.microsoft.com/office/drawing/2014/main" id="{03E9C1D9-119E-4B8A-8331-0DEEAC9BC070}"/>
                  </a:ext>
                </a:extLst>
              </p:cNvPr>
              <p:cNvSpPr/>
              <p:nvPr/>
            </p:nvSpPr>
            <p:spPr>
              <a:xfrm>
                <a:off x="3609075" y="1946500"/>
                <a:ext cx="47650" cy="25025"/>
              </a:xfrm>
              <a:custGeom>
                <a:avLst/>
                <a:gdLst/>
                <a:ahLst/>
                <a:cxnLst/>
                <a:rect l="l" t="t" r="r" b="b"/>
                <a:pathLst>
                  <a:path w="1906" h="1001" extrusionOk="0">
                    <a:moveTo>
                      <a:pt x="1905" y="882"/>
                    </a:moveTo>
                    <a:cubicBezTo>
                      <a:pt x="1548" y="1001"/>
                      <a:pt x="84" y="346"/>
                      <a:pt x="0" y="1"/>
                    </a:cubicBezTo>
                    <a:cubicBezTo>
                      <a:pt x="643" y="298"/>
                      <a:pt x="1262" y="596"/>
                      <a:pt x="1905" y="88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0446;p40">
                <a:extLst>
                  <a:ext uri="{FF2B5EF4-FFF2-40B4-BE49-F238E27FC236}">
                    <a16:creationId xmlns:a16="http://schemas.microsoft.com/office/drawing/2014/main" id="{DD910B66-B282-4A15-B85F-62ABCAB2E4A6}"/>
                  </a:ext>
                </a:extLst>
              </p:cNvPr>
              <p:cNvSpPr/>
              <p:nvPr/>
            </p:nvSpPr>
            <p:spPr>
              <a:xfrm>
                <a:off x="3205450" y="1842325"/>
                <a:ext cx="59250" cy="26800"/>
              </a:xfrm>
              <a:custGeom>
                <a:avLst/>
                <a:gdLst/>
                <a:ahLst/>
                <a:cxnLst/>
                <a:rect l="l" t="t" r="r" b="b"/>
                <a:pathLst>
                  <a:path w="2370" h="1072" extrusionOk="0">
                    <a:moveTo>
                      <a:pt x="72" y="0"/>
                    </a:moveTo>
                    <a:cubicBezTo>
                      <a:pt x="834" y="310"/>
                      <a:pt x="1608" y="631"/>
                      <a:pt x="2370" y="929"/>
                    </a:cubicBezTo>
                    <a:cubicBezTo>
                      <a:pt x="2346" y="965"/>
                      <a:pt x="2322" y="1024"/>
                      <a:pt x="2310" y="1072"/>
                    </a:cubicBezTo>
                    <a:cubicBezTo>
                      <a:pt x="1536" y="774"/>
                      <a:pt x="774" y="465"/>
                      <a:pt x="0" y="167"/>
                    </a:cubicBezTo>
                    <a:cubicBezTo>
                      <a:pt x="24" y="107"/>
                      <a:pt x="60" y="48"/>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0447;p40">
                <a:extLst>
                  <a:ext uri="{FF2B5EF4-FFF2-40B4-BE49-F238E27FC236}">
                    <a16:creationId xmlns:a16="http://schemas.microsoft.com/office/drawing/2014/main" id="{7E7498A3-7CBB-4680-912D-A1534CBBC671}"/>
                  </a:ext>
                </a:extLst>
              </p:cNvPr>
              <p:cNvSpPr/>
              <p:nvPr/>
            </p:nvSpPr>
            <p:spPr>
              <a:xfrm>
                <a:off x="2864925" y="2173900"/>
                <a:ext cx="75625" cy="33375"/>
              </a:xfrm>
              <a:custGeom>
                <a:avLst/>
                <a:gdLst/>
                <a:ahLst/>
                <a:cxnLst/>
                <a:rect l="l" t="t" r="r" b="b"/>
                <a:pathLst>
                  <a:path w="3025" h="1335" extrusionOk="0">
                    <a:moveTo>
                      <a:pt x="2977" y="1334"/>
                    </a:moveTo>
                    <a:cubicBezTo>
                      <a:pt x="1977" y="941"/>
                      <a:pt x="1001" y="525"/>
                      <a:pt x="1" y="120"/>
                    </a:cubicBezTo>
                    <a:cubicBezTo>
                      <a:pt x="13" y="72"/>
                      <a:pt x="36" y="48"/>
                      <a:pt x="48" y="1"/>
                    </a:cubicBezTo>
                    <a:cubicBezTo>
                      <a:pt x="1048" y="406"/>
                      <a:pt x="2025" y="822"/>
                      <a:pt x="3025" y="1215"/>
                    </a:cubicBezTo>
                    <a:cubicBezTo>
                      <a:pt x="3013" y="1263"/>
                      <a:pt x="2989" y="1299"/>
                      <a:pt x="2977" y="133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0448;p40">
                <a:extLst>
                  <a:ext uri="{FF2B5EF4-FFF2-40B4-BE49-F238E27FC236}">
                    <a16:creationId xmlns:a16="http://schemas.microsoft.com/office/drawing/2014/main" id="{AC632394-28C7-4FEE-AEBA-0AF80316B232}"/>
                  </a:ext>
                </a:extLst>
              </p:cNvPr>
              <p:cNvSpPr/>
              <p:nvPr/>
            </p:nvSpPr>
            <p:spPr>
              <a:xfrm>
                <a:off x="2260675" y="2088175"/>
                <a:ext cx="71475" cy="32775"/>
              </a:xfrm>
              <a:custGeom>
                <a:avLst/>
                <a:gdLst/>
                <a:ahLst/>
                <a:cxnLst/>
                <a:rect l="l" t="t" r="r" b="b"/>
                <a:pathLst>
                  <a:path w="2859" h="1311" extrusionOk="0">
                    <a:moveTo>
                      <a:pt x="49" y="1"/>
                    </a:moveTo>
                    <a:cubicBezTo>
                      <a:pt x="977" y="394"/>
                      <a:pt x="1918" y="799"/>
                      <a:pt x="2858" y="1180"/>
                    </a:cubicBezTo>
                    <a:cubicBezTo>
                      <a:pt x="2847" y="1227"/>
                      <a:pt x="2823" y="1275"/>
                      <a:pt x="2799" y="1311"/>
                    </a:cubicBezTo>
                    <a:cubicBezTo>
                      <a:pt x="1858" y="906"/>
                      <a:pt x="918" y="525"/>
                      <a:pt x="1" y="120"/>
                    </a:cubicBezTo>
                    <a:cubicBezTo>
                      <a:pt x="13" y="84"/>
                      <a:pt x="25" y="48"/>
                      <a:pt x="49"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0449;p40">
                <a:extLst>
                  <a:ext uri="{FF2B5EF4-FFF2-40B4-BE49-F238E27FC236}">
                    <a16:creationId xmlns:a16="http://schemas.microsoft.com/office/drawing/2014/main" id="{32574209-F095-4927-8BC0-87738DAB8171}"/>
                  </a:ext>
                </a:extLst>
              </p:cNvPr>
              <p:cNvSpPr/>
              <p:nvPr/>
            </p:nvSpPr>
            <p:spPr>
              <a:xfrm>
                <a:off x="2719075" y="2035200"/>
                <a:ext cx="47050" cy="27400"/>
              </a:xfrm>
              <a:custGeom>
                <a:avLst/>
                <a:gdLst/>
                <a:ahLst/>
                <a:cxnLst/>
                <a:rect l="l" t="t" r="r" b="b"/>
                <a:pathLst>
                  <a:path w="1882" h="1096" extrusionOk="0">
                    <a:moveTo>
                      <a:pt x="1822" y="1096"/>
                    </a:moveTo>
                    <a:cubicBezTo>
                      <a:pt x="1203" y="774"/>
                      <a:pt x="608" y="429"/>
                      <a:pt x="1" y="96"/>
                    </a:cubicBezTo>
                    <a:cubicBezTo>
                      <a:pt x="251" y="1"/>
                      <a:pt x="1679" y="739"/>
                      <a:pt x="1882" y="1013"/>
                    </a:cubicBezTo>
                    <a:cubicBezTo>
                      <a:pt x="1858" y="1024"/>
                      <a:pt x="1834" y="1072"/>
                      <a:pt x="1822" y="1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0450;p40">
                <a:extLst>
                  <a:ext uri="{FF2B5EF4-FFF2-40B4-BE49-F238E27FC236}">
                    <a16:creationId xmlns:a16="http://schemas.microsoft.com/office/drawing/2014/main" id="{9961B1C3-1EAA-49F9-B8C1-8DE6DF72E17C}"/>
                  </a:ext>
                </a:extLst>
              </p:cNvPr>
              <p:cNvSpPr/>
              <p:nvPr/>
            </p:nvSpPr>
            <p:spPr>
              <a:xfrm>
                <a:off x="2800625" y="2256950"/>
                <a:ext cx="62550" cy="23850"/>
              </a:xfrm>
              <a:custGeom>
                <a:avLst/>
                <a:gdLst/>
                <a:ahLst/>
                <a:cxnLst/>
                <a:rect l="l" t="t" r="r" b="b"/>
                <a:pathLst>
                  <a:path w="2502" h="954" extrusionOk="0">
                    <a:moveTo>
                      <a:pt x="49" y="1"/>
                    </a:moveTo>
                    <a:lnTo>
                      <a:pt x="2501" y="846"/>
                    </a:lnTo>
                    <a:cubicBezTo>
                      <a:pt x="2489" y="870"/>
                      <a:pt x="2466" y="917"/>
                      <a:pt x="2466" y="953"/>
                    </a:cubicBezTo>
                    <a:cubicBezTo>
                      <a:pt x="1620" y="727"/>
                      <a:pt x="822" y="429"/>
                      <a:pt x="1" y="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0451;p40">
                <a:extLst>
                  <a:ext uri="{FF2B5EF4-FFF2-40B4-BE49-F238E27FC236}">
                    <a16:creationId xmlns:a16="http://schemas.microsoft.com/office/drawing/2014/main" id="{B5FF50D5-794C-41ED-9A1A-862E756BE06D}"/>
                  </a:ext>
                </a:extLst>
              </p:cNvPr>
              <p:cNvSpPr/>
              <p:nvPr/>
            </p:nvSpPr>
            <p:spPr>
              <a:xfrm>
                <a:off x="2200850" y="2044725"/>
                <a:ext cx="65225" cy="31575"/>
              </a:xfrm>
              <a:custGeom>
                <a:avLst/>
                <a:gdLst/>
                <a:ahLst/>
                <a:cxnLst/>
                <a:rect l="l" t="t" r="r" b="b"/>
                <a:pathLst>
                  <a:path w="2609" h="1263" extrusionOk="0">
                    <a:moveTo>
                      <a:pt x="2549" y="1263"/>
                    </a:moveTo>
                    <a:cubicBezTo>
                      <a:pt x="1692" y="882"/>
                      <a:pt x="846" y="501"/>
                      <a:pt x="1" y="120"/>
                    </a:cubicBezTo>
                    <a:cubicBezTo>
                      <a:pt x="13" y="72"/>
                      <a:pt x="25" y="48"/>
                      <a:pt x="37" y="1"/>
                    </a:cubicBezTo>
                    <a:cubicBezTo>
                      <a:pt x="894" y="370"/>
                      <a:pt x="1751" y="751"/>
                      <a:pt x="2608" y="1132"/>
                    </a:cubicBezTo>
                    <a:cubicBezTo>
                      <a:pt x="2584" y="1179"/>
                      <a:pt x="2561" y="1227"/>
                      <a:pt x="2549" y="126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0452;p40">
                <a:extLst>
                  <a:ext uri="{FF2B5EF4-FFF2-40B4-BE49-F238E27FC236}">
                    <a16:creationId xmlns:a16="http://schemas.microsoft.com/office/drawing/2014/main" id="{47440BB7-98FE-4346-A29C-6E969C9593B8}"/>
                  </a:ext>
                </a:extLst>
              </p:cNvPr>
              <p:cNvSpPr/>
              <p:nvPr/>
            </p:nvSpPr>
            <p:spPr>
              <a:xfrm>
                <a:off x="3056625" y="2180450"/>
                <a:ext cx="53300" cy="26225"/>
              </a:xfrm>
              <a:custGeom>
                <a:avLst/>
                <a:gdLst/>
                <a:ahLst/>
                <a:cxnLst/>
                <a:rect l="l" t="t" r="r" b="b"/>
                <a:pathLst>
                  <a:path w="2132" h="1049" extrusionOk="0">
                    <a:moveTo>
                      <a:pt x="0" y="1"/>
                    </a:moveTo>
                    <a:cubicBezTo>
                      <a:pt x="703" y="334"/>
                      <a:pt x="1393" y="644"/>
                      <a:pt x="2132" y="989"/>
                    </a:cubicBezTo>
                    <a:cubicBezTo>
                      <a:pt x="1727" y="1049"/>
                      <a:pt x="238" y="382"/>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10453;p40">
                <a:extLst>
                  <a:ext uri="{FF2B5EF4-FFF2-40B4-BE49-F238E27FC236}">
                    <a16:creationId xmlns:a16="http://schemas.microsoft.com/office/drawing/2014/main" id="{637B6637-1574-4D89-8627-619894350024}"/>
                  </a:ext>
                </a:extLst>
              </p:cNvPr>
              <p:cNvSpPr/>
              <p:nvPr/>
            </p:nvSpPr>
            <p:spPr>
              <a:xfrm>
                <a:off x="2964050" y="2153675"/>
                <a:ext cx="67000" cy="33650"/>
              </a:xfrm>
              <a:custGeom>
                <a:avLst/>
                <a:gdLst/>
                <a:ahLst/>
                <a:cxnLst/>
                <a:rect l="l" t="t" r="r" b="b"/>
                <a:pathLst>
                  <a:path w="2680" h="1346" extrusionOk="0">
                    <a:moveTo>
                      <a:pt x="72" y="0"/>
                    </a:moveTo>
                    <a:cubicBezTo>
                      <a:pt x="929" y="405"/>
                      <a:pt x="1810" y="822"/>
                      <a:pt x="2679" y="1227"/>
                    </a:cubicBezTo>
                    <a:cubicBezTo>
                      <a:pt x="2656" y="1274"/>
                      <a:pt x="2644" y="1298"/>
                      <a:pt x="2620" y="1346"/>
                    </a:cubicBezTo>
                    <a:cubicBezTo>
                      <a:pt x="1739" y="941"/>
                      <a:pt x="870" y="536"/>
                      <a:pt x="0" y="143"/>
                    </a:cubicBezTo>
                    <a:cubicBezTo>
                      <a:pt x="24" y="84"/>
                      <a:pt x="36" y="36"/>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10454;p40">
                <a:extLst>
                  <a:ext uri="{FF2B5EF4-FFF2-40B4-BE49-F238E27FC236}">
                    <a16:creationId xmlns:a16="http://schemas.microsoft.com/office/drawing/2014/main" id="{C5B7BA00-F031-4772-AB51-471D799DD2B7}"/>
                  </a:ext>
                </a:extLst>
              </p:cNvPr>
              <p:cNvSpPr/>
              <p:nvPr/>
            </p:nvSpPr>
            <p:spPr>
              <a:xfrm>
                <a:off x="2523825" y="1951850"/>
                <a:ext cx="36325" cy="19375"/>
              </a:xfrm>
              <a:custGeom>
                <a:avLst/>
                <a:gdLst/>
                <a:ahLst/>
                <a:cxnLst/>
                <a:rect l="l" t="t" r="r" b="b"/>
                <a:pathLst>
                  <a:path w="1453" h="775" extrusionOk="0">
                    <a:moveTo>
                      <a:pt x="1453" y="715"/>
                    </a:moveTo>
                    <a:cubicBezTo>
                      <a:pt x="1334" y="727"/>
                      <a:pt x="1250" y="775"/>
                      <a:pt x="1191" y="739"/>
                    </a:cubicBezTo>
                    <a:cubicBezTo>
                      <a:pt x="822" y="572"/>
                      <a:pt x="464" y="418"/>
                      <a:pt x="83" y="239"/>
                    </a:cubicBezTo>
                    <a:cubicBezTo>
                      <a:pt x="48" y="215"/>
                      <a:pt x="24" y="132"/>
                      <a:pt x="0" y="72"/>
                    </a:cubicBezTo>
                    <a:cubicBezTo>
                      <a:pt x="60" y="48"/>
                      <a:pt x="131" y="1"/>
                      <a:pt x="167" y="13"/>
                    </a:cubicBezTo>
                    <a:cubicBezTo>
                      <a:pt x="548" y="179"/>
                      <a:pt x="941" y="370"/>
                      <a:pt x="1322" y="549"/>
                    </a:cubicBezTo>
                    <a:cubicBezTo>
                      <a:pt x="1357" y="560"/>
                      <a:pt x="1381" y="608"/>
                      <a:pt x="1453" y="71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10455;p40">
                <a:extLst>
                  <a:ext uri="{FF2B5EF4-FFF2-40B4-BE49-F238E27FC236}">
                    <a16:creationId xmlns:a16="http://schemas.microsoft.com/office/drawing/2014/main" id="{F99BAAB3-45AE-4F7F-B081-B010A4BEE2DD}"/>
                  </a:ext>
                </a:extLst>
              </p:cNvPr>
              <p:cNvSpPr/>
              <p:nvPr/>
            </p:nvSpPr>
            <p:spPr>
              <a:xfrm>
                <a:off x="2644375" y="2164075"/>
                <a:ext cx="65800" cy="35450"/>
              </a:xfrm>
              <a:custGeom>
                <a:avLst/>
                <a:gdLst/>
                <a:ahLst/>
                <a:cxnLst/>
                <a:rect l="l" t="t" r="r" b="b"/>
                <a:pathLst>
                  <a:path w="2632" h="1418" extrusionOk="0">
                    <a:moveTo>
                      <a:pt x="60" y="1"/>
                    </a:moveTo>
                    <a:cubicBezTo>
                      <a:pt x="917" y="418"/>
                      <a:pt x="1786" y="858"/>
                      <a:pt x="2631" y="1287"/>
                    </a:cubicBezTo>
                    <a:cubicBezTo>
                      <a:pt x="2620" y="1334"/>
                      <a:pt x="2584" y="1370"/>
                      <a:pt x="2572" y="1418"/>
                    </a:cubicBezTo>
                    <a:cubicBezTo>
                      <a:pt x="1715" y="989"/>
                      <a:pt x="857" y="561"/>
                      <a:pt x="0" y="144"/>
                    </a:cubicBezTo>
                    <a:cubicBezTo>
                      <a:pt x="12" y="96"/>
                      <a:pt x="24" y="49"/>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0456;p40">
                <a:extLst>
                  <a:ext uri="{FF2B5EF4-FFF2-40B4-BE49-F238E27FC236}">
                    <a16:creationId xmlns:a16="http://schemas.microsoft.com/office/drawing/2014/main" id="{0706BD28-8A1B-46DB-A1EA-F1B0EA4524FA}"/>
                  </a:ext>
                </a:extLst>
              </p:cNvPr>
              <p:cNvSpPr/>
              <p:nvPr/>
            </p:nvSpPr>
            <p:spPr>
              <a:xfrm>
                <a:off x="2621150" y="2208425"/>
                <a:ext cx="61650" cy="34575"/>
              </a:xfrm>
              <a:custGeom>
                <a:avLst/>
                <a:gdLst/>
                <a:ahLst/>
                <a:cxnLst/>
                <a:rect l="l" t="t" r="r" b="b"/>
                <a:pathLst>
                  <a:path w="2466" h="1383" extrusionOk="0">
                    <a:moveTo>
                      <a:pt x="60" y="1"/>
                    </a:moveTo>
                    <a:cubicBezTo>
                      <a:pt x="870" y="430"/>
                      <a:pt x="1667" y="870"/>
                      <a:pt x="2465" y="1287"/>
                    </a:cubicBezTo>
                    <a:cubicBezTo>
                      <a:pt x="2441" y="1311"/>
                      <a:pt x="2417" y="1358"/>
                      <a:pt x="2406" y="1382"/>
                    </a:cubicBezTo>
                    <a:cubicBezTo>
                      <a:pt x="1596" y="953"/>
                      <a:pt x="798" y="525"/>
                      <a:pt x="0" y="108"/>
                    </a:cubicBezTo>
                    <a:cubicBezTo>
                      <a:pt x="24" y="72"/>
                      <a:pt x="48" y="49"/>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10457;p40">
                <a:extLst>
                  <a:ext uri="{FF2B5EF4-FFF2-40B4-BE49-F238E27FC236}">
                    <a16:creationId xmlns:a16="http://schemas.microsoft.com/office/drawing/2014/main" id="{21493EA4-BB2D-402C-A4CE-7C20DF979F42}"/>
                  </a:ext>
                </a:extLst>
              </p:cNvPr>
              <p:cNvSpPr/>
              <p:nvPr/>
            </p:nvSpPr>
            <p:spPr>
              <a:xfrm>
                <a:off x="2985175" y="2058125"/>
                <a:ext cx="52425" cy="17275"/>
              </a:xfrm>
              <a:custGeom>
                <a:avLst/>
                <a:gdLst/>
                <a:ahLst/>
                <a:cxnLst/>
                <a:rect l="l" t="t" r="r" b="b"/>
                <a:pathLst>
                  <a:path w="2097" h="691" extrusionOk="0">
                    <a:moveTo>
                      <a:pt x="25" y="0"/>
                    </a:moveTo>
                    <a:cubicBezTo>
                      <a:pt x="715" y="191"/>
                      <a:pt x="1418" y="405"/>
                      <a:pt x="2096" y="596"/>
                    </a:cubicBezTo>
                    <a:cubicBezTo>
                      <a:pt x="2096" y="631"/>
                      <a:pt x="2084" y="655"/>
                      <a:pt x="2084" y="691"/>
                    </a:cubicBezTo>
                    <a:cubicBezTo>
                      <a:pt x="1358" y="608"/>
                      <a:pt x="668" y="369"/>
                      <a:pt x="1" y="131"/>
                    </a:cubicBezTo>
                    <a:cubicBezTo>
                      <a:pt x="1" y="72"/>
                      <a:pt x="13" y="36"/>
                      <a:pt x="25"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0458;p40">
                <a:extLst>
                  <a:ext uri="{FF2B5EF4-FFF2-40B4-BE49-F238E27FC236}">
                    <a16:creationId xmlns:a16="http://schemas.microsoft.com/office/drawing/2014/main" id="{40E2396E-6CA4-454A-9119-749692C39188}"/>
                  </a:ext>
                </a:extLst>
              </p:cNvPr>
              <p:cNvSpPr/>
              <p:nvPr/>
            </p:nvSpPr>
            <p:spPr>
              <a:xfrm>
                <a:off x="2920300" y="2038775"/>
                <a:ext cx="55975" cy="20850"/>
              </a:xfrm>
              <a:custGeom>
                <a:avLst/>
                <a:gdLst/>
                <a:ahLst/>
                <a:cxnLst/>
                <a:rect l="l" t="t" r="r" b="b"/>
                <a:pathLst>
                  <a:path w="2239" h="834" extrusionOk="0">
                    <a:moveTo>
                      <a:pt x="0" y="0"/>
                    </a:moveTo>
                    <a:cubicBezTo>
                      <a:pt x="738" y="250"/>
                      <a:pt x="1465" y="489"/>
                      <a:pt x="2239" y="739"/>
                    </a:cubicBezTo>
                    <a:cubicBezTo>
                      <a:pt x="1870" y="834"/>
                      <a:pt x="405" y="393"/>
                      <a:pt x="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10459;p40">
                <a:extLst>
                  <a:ext uri="{FF2B5EF4-FFF2-40B4-BE49-F238E27FC236}">
                    <a16:creationId xmlns:a16="http://schemas.microsoft.com/office/drawing/2014/main" id="{5BA34DE4-72A9-457A-9AB2-518BF7F35BDD}"/>
                  </a:ext>
                </a:extLst>
              </p:cNvPr>
              <p:cNvSpPr/>
              <p:nvPr/>
            </p:nvSpPr>
            <p:spPr>
              <a:xfrm>
                <a:off x="3570675" y="2006025"/>
                <a:ext cx="50325" cy="16400"/>
              </a:xfrm>
              <a:custGeom>
                <a:avLst/>
                <a:gdLst/>
                <a:ahLst/>
                <a:cxnLst/>
                <a:rect l="l" t="t" r="r" b="b"/>
                <a:pathLst>
                  <a:path w="2013" h="656" extrusionOk="0">
                    <a:moveTo>
                      <a:pt x="1989" y="656"/>
                    </a:moveTo>
                    <a:cubicBezTo>
                      <a:pt x="1334" y="489"/>
                      <a:pt x="655" y="334"/>
                      <a:pt x="0" y="156"/>
                    </a:cubicBezTo>
                    <a:cubicBezTo>
                      <a:pt x="24" y="108"/>
                      <a:pt x="36" y="48"/>
                      <a:pt x="48" y="1"/>
                    </a:cubicBezTo>
                    <a:cubicBezTo>
                      <a:pt x="703" y="167"/>
                      <a:pt x="1358" y="346"/>
                      <a:pt x="2013" y="513"/>
                    </a:cubicBezTo>
                    <a:cubicBezTo>
                      <a:pt x="2001" y="548"/>
                      <a:pt x="1989" y="596"/>
                      <a:pt x="1989" y="65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10460;p40">
                <a:extLst>
                  <a:ext uri="{FF2B5EF4-FFF2-40B4-BE49-F238E27FC236}">
                    <a16:creationId xmlns:a16="http://schemas.microsoft.com/office/drawing/2014/main" id="{9A4C0407-099F-4D95-8199-E910C14B86ED}"/>
                  </a:ext>
                </a:extLst>
              </p:cNvPr>
              <p:cNvSpPr/>
              <p:nvPr/>
            </p:nvSpPr>
            <p:spPr>
              <a:xfrm>
                <a:off x="2352375" y="1999775"/>
                <a:ext cx="62525" cy="24150"/>
              </a:xfrm>
              <a:custGeom>
                <a:avLst/>
                <a:gdLst/>
                <a:ahLst/>
                <a:cxnLst/>
                <a:rect l="l" t="t" r="r" b="b"/>
                <a:pathLst>
                  <a:path w="2501" h="966" extrusionOk="0">
                    <a:moveTo>
                      <a:pt x="36" y="1"/>
                    </a:moveTo>
                    <a:lnTo>
                      <a:pt x="2500" y="846"/>
                    </a:lnTo>
                    <a:cubicBezTo>
                      <a:pt x="2477" y="894"/>
                      <a:pt x="2465" y="917"/>
                      <a:pt x="2453" y="965"/>
                    </a:cubicBezTo>
                    <a:cubicBezTo>
                      <a:pt x="1631" y="679"/>
                      <a:pt x="810" y="394"/>
                      <a:pt x="0" y="96"/>
                    </a:cubicBezTo>
                    <a:cubicBezTo>
                      <a:pt x="12" y="72"/>
                      <a:pt x="24" y="48"/>
                      <a:pt x="36"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10461;p40">
                <a:extLst>
                  <a:ext uri="{FF2B5EF4-FFF2-40B4-BE49-F238E27FC236}">
                    <a16:creationId xmlns:a16="http://schemas.microsoft.com/office/drawing/2014/main" id="{8CB7FDFB-A144-49F4-B9C9-D0B90BD21A16}"/>
                  </a:ext>
                </a:extLst>
              </p:cNvPr>
              <p:cNvSpPr/>
              <p:nvPr/>
            </p:nvSpPr>
            <p:spPr>
              <a:xfrm>
                <a:off x="2745875" y="2131050"/>
                <a:ext cx="56275" cy="23825"/>
              </a:xfrm>
              <a:custGeom>
                <a:avLst/>
                <a:gdLst/>
                <a:ahLst/>
                <a:cxnLst/>
                <a:rect l="l" t="t" r="r" b="b"/>
                <a:pathLst>
                  <a:path w="2251" h="953" extrusionOk="0">
                    <a:moveTo>
                      <a:pt x="48" y="0"/>
                    </a:moveTo>
                    <a:cubicBezTo>
                      <a:pt x="774" y="286"/>
                      <a:pt x="1500" y="572"/>
                      <a:pt x="2250" y="846"/>
                    </a:cubicBezTo>
                    <a:cubicBezTo>
                      <a:pt x="2227" y="881"/>
                      <a:pt x="2215" y="929"/>
                      <a:pt x="2203" y="953"/>
                    </a:cubicBezTo>
                    <a:cubicBezTo>
                      <a:pt x="1477" y="679"/>
                      <a:pt x="726" y="405"/>
                      <a:pt x="0" y="131"/>
                    </a:cubicBezTo>
                    <a:cubicBezTo>
                      <a:pt x="0" y="96"/>
                      <a:pt x="12" y="48"/>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10462;p40">
                <a:extLst>
                  <a:ext uri="{FF2B5EF4-FFF2-40B4-BE49-F238E27FC236}">
                    <a16:creationId xmlns:a16="http://schemas.microsoft.com/office/drawing/2014/main" id="{A2DA948F-F075-4CCB-B5F0-F2EC40BA5470}"/>
                  </a:ext>
                </a:extLst>
              </p:cNvPr>
              <p:cNvSpPr/>
              <p:nvPr/>
            </p:nvSpPr>
            <p:spPr>
              <a:xfrm>
                <a:off x="3034600" y="2136700"/>
                <a:ext cx="58950" cy="23550"/>
              </a:xfrm>
              <a:custGeom>
                <a:avLst/>
                <a:gdLst/>
                <a:ahLst/>
                <a:cxnLst/>
                <a:rect l="l" t="t" r="r" b="b"/>
                <a:pathLst>
                  <a:path w="2358" h="942" extrusionOk="0">
                    <a:moveTo>
                      <a:pt x="48" y="1"/>
                    </a:moveTo>
                    <a:cubicBezTo>
                      <a:pt x="822" y="310"/>
                      <a:pt x="1584" y="620"/>
                      <a:pt x="2358" y="941"/>
                    </a:cubicBezTo>
                    <a:cubicBezTo>
                      <a:pt x="1524" y="798"/>
                      <a:pt x="774" y="429"/>
                      <a:pt x="0" y="108"/>
                    </a:cubicBezTo>
                    <a:cubicBezTo>
                      <a:pt x="12" y="72"/>
                      <a:pt x="36" y="48"/>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10463;p40">
                <a:extLst>
                  <a:ext uri="{FF2B5EF4-FFF2-40B4-BE49-F238E27FC236}">
                    <a16:creationId xmlns:a16="http://schemas.microsoft.com/office/drawing/2014/main" id="{D885AAC0-6EC2-4D44-90EF-FD13E7A13C4A}"/>
                  </a:ext>
                </a:extLst>
              </p:cNvPr>
              <p:cNvSpPr/>
              <p:nvPr/>
            </p:nvSpPr>
            <p:spPr>
              <a:xfrm>
                <a:off x="3062575" y="1799450"/>
                <a:ext cx="50925" cy="27125"/>
              </a:xfrm>
              <a:custGeom>
                <a:avLst/>
                <a:gdLst/>
                <a:ahLst/>
                <a:cxnLst/>
                <a:rect l="l" t="t" r="r" b="b"/>
                <a:pathLst>
                  <a:path w="2037" h="1085" extrusionOk="0">
                    <a:moveTo>
                      <a:pt x="60" y="1"/>
                    </a:moveTo>
                    <a:cubicBezTo>
                      <a:pt x="715" y="322"/>
                      <a:pt x="1370" y="644"/>
                      <a:pt x="2036" y="953"/>
                    </a:cubicBezTo>
                    <a:cubicBezTo>
                      <a:pt x="2024" y="1001"/>
                      <a:pt x="1989" y="1049"/>
                      <a:pt x="1977" y="1084"/>
                    </a:cubicBezTo>
                    <a:cubicBezTo>
                      <a:pt x="1322" y="775"/>
                      <a:pt x="655" y="465"/>
                      <a:pt x="0" y="156"/>
                    </a:cubicBezTo>
                    <a:cubicBezTo>
                      <a:pt x="12" y="96"/>
                      <a:pt x="48"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10464;p40">
                <a:extLst>
                  <a:ext uri="{FF2B5EF4-FFF2-40B4-BE49-F238E27FC236}">
                    <a16:creationId xmlns:a16="http://schemas.microsoft.com/office/drawing/2014/main" id="{F0CF8924-3690-4879-96EB-73C88EF82EC0}"/>
                  </a:ext>
                </a:extLst>
              </p:cNvPr>
              <p:cNvSpPr/>
              <p:nvPr/>
            </p:nvSpPr>
            <p:spPr>
              <a:xfrm>
                <a:off x="3662050" y="1967050"/>
                <a:ext cx="72950" cy="18175"/>
              </a:xfrm>
              <a:custGeom>
                <a:avLst/>
                <a:gdLst/>
                <a:ahLst/>
                <a:cxnLst/>
                <a:rect l="l" t="t" r="r" b="b"/>
                <a:pathLst>
                  <a:path w="2918" h="727" extrusionOk="0">
                    <a:moveTo>
                      <a:pt x="2882" y="726"/>
                    </a:moveTo>
                    <a:cubicBezTo>
                      <a:pt x="1918" y="524"/>
                      <a:pt x="965" y="310"/>
                      <a:pt x="1" y="107"/>
                    </a:cubicBezTo>
                    <a:cubicBezTo>
                      <a:pt x="13" y="71"/>
                      <a:pt x="13" y="24"/>
                      <a:pt x="24" y="0"/>
                    </a:cubicBezTo>
                    <a:cubicBezTo>
                      <a:pt x="989" y="202"/>
                      <a:pt x="1941" y="417"/>
                      <a:pt x="2918" y="619"/>
                    </a:cubicBezTo>
                    <a:cubicBezTo>
                      <a:pt x="2894" y="667"/>
                      <a:pt x="2894" y="703"/>
                      <a:pt x="2882" y="72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10465;p40">
                <a:extLst>
                  <a:ext uri="{FF2B5EF4-FFF2-40B4-BE49-F238E27FC236}">
                    <a16:creationId xmlns:a16="http://schemas.microsoft.com/office/drawing/2014/main" id="{E9E35317-CFAF-463A-B3A5-1F85937B7196}"/>
                  </a:ext>
                </a:extLst>
              </p:cNvPr>
              <p:cNvSpPr/>
              <p:nvPr/>
            </p:nvSpPr>
            <p:spPr>
              <a:xfrm>
                <a:off x="2415175" y="2155750"/>
                <a:ext cx="71750" cy="33075"/>
              </a:xfrm>
              <a:custGeom>
                <a:avLst/>
                <a:gdLst/>
                <a:ahLst/>
                <a:cxnLst/>
                <a:rect l="l" t="t" r="r" b="b"/>
                <a:pathLst>
                  <a:path w="2870" h="1323" extrusionOk="0">
                    <a:moveTo>
                      <a:pt x="24" y="1"/>
                    </a:moveTo>
                    <a:cubicBezTo>
                      <a:pt x="977" y="393"/>
                      <a:pt x="1917" y="810"/>
                      <a:pt x="2870" y="1215"/>
                    </a:cubicBezTo>
                    <a:cubicBezTo>
                      <a:pt x="2858" y="1251"/>
                      <a:pt x="2834" y="1275"/>
                      <a:pt x="2822" y="1322"/>
                    </a:cubicBezTo>
                    <a:cubicBezTo>
                      <a:pt x="1893" y="905"/>
                      <a:pt x="941" y="501"/>
                      <a:pt x="0" y="84"/>
                    </a:cubicBezTo>
                    <a:cubicBezTo>
                      <a:pt x="0" y="60"/>
                      <a:pt x="12" y="24"/>
                      <a:pt x="24"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10466;p40">
                <a:extLst>
                  <a:ext uri="{FF2B5EF4-FFF2-40B4-BE49-F238E27FC236}">
                    <a16:creationId xmlns:a16="http://schemas.microsoft.com/office/drawing/2014/main" id="{14F6DBAB-B39D-40FB-836F-DF336180D413}"/>
                  </a:ext>
                </a:extLst>
              </p:cNvPr>
              <p:cNvSpPr/>
              <p:nvPr/>
            </p:nvSpPr>
            <p:spPr>
              <a:xfrm>
                <a:off x="2842900" y="2006925"/>
                <a:ext cx="51225" cy="29800"/>
              </a:xfrm>
              <a:custGeom>
                <a:avLst/>
                <a:gdLst/>
                <a:ahLst/>
                <a:cxnLst/>
                <a:rect l="l" t="t" r="r" b="b"/>
                <a:pathLst>
                  <a:path w="2049" h="1192" extrusionOk="0">
                    <a:moveTo>
                      <a:pt x="2001" y="1191"/>
                    </a:moveTo>
                    <a:cubicBezTo>
                      <a:pt x="1286" y="917"/>
                      <a:pt x="644" y="489"/>
                      <a:pt x="1" y="84"/>
                    </a:cubicBezTo>
                    <a:lnTo>
                      <a:pt x="48" y="0"/>
                    </a:lnTo>
                    <a:cubicBezTo>
                      <a:pt x="715" y="370"/>
                      <a:pt x="1370" y="739"/>
                      <a:pt x="2048" y="1108"/>
                    </a:cubicBezTo>
                    <a:cubicBezTo>
                      <a:pt x="2025" y="1120"/>
                      <a:pt x="2013" y="1155"/>
                      <a:pt x="2001" y="119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10467;p40">
                <a:extLst>
                  <a:ext uri="{FF2B5EF4-FFF2-40B4-BE49-F238E27FC236}">
                    <a16:creationId xmlns:a16="http://schemas.microsoft.com/office/drawing/2014/main" id="{515C6709-190F-482A-B109-427221DFFF2A}"/>
                  </a:ext>
                </a:extLst>
              </p:cNvPr>
              <p:cNvSpPr/>
              <p:nvPr/>
            </p:nvSpPr>
            <p:spPr>
              <a:xfrm>
                <a:off x="2554475" y="2181350"/>
                <a:ext cx="43775" cy="23550"/>
              </a:xfrm>
              <a:custGeom>
                <a:avLst/>
                <a:gdLst/>
                <a:ahLst/>
                <a:cxnLst/>
                <a:rect l="l" t="t" r="r" b="b"/>
                <a:pathLst>
                  <a:path w="1751" h="942" extrusionOk="0">
                    <a:moveTo>
                      <a:pt x="1667" y="941"/>
                    </a:moveTo>
                    <a:cubicBezTo>
                      <a:pt x="1120" y="667"/>
                      <a:pt x="572" y="405"/>
                      <a:pt x="0" y="131"/>
                    </a:cubicBezTo>
                    <a:cubicBezTo>
                      <a:pt x="36" y="84"/>
                      <a:pt x="48" y="48"/>
                      <a:pt x="84" y="1"/>
                    </a:cubicBezTo>
                    <a:cubicBezTo>
                      <a:pt x="631" y="251"/>
                      <a:pt x="1191" y="524"/>
                      <a:pt x="1751" y="774"/>
                    </a:cubicBezTo>
                    <a:cubicBezTo>
                      <a:pt x="1715" y="834"/>
                      <a:pt x="1691" y="882"/>
                      <a:pt x="1667" y="9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10468;p40">
                <a:extLst>
                  <a:ext uri="{FF2B5EF4-FFF2-40B4-BE49-F238E27FC236}">
                    <a16:creationId xmlns:a16="http://schemas.microsoft.com/office/drawing/2014/main" id="{6AAE177E-CA7E-4C69-9C2C-689CDACBB7F6}"/>
                  </a:ext>
                </a:extLst>
              </p:cNvPr>
              <p:cNvSpPr/>
              <p:nvPr/>
            </p:nvSpPr>
            <p:spPr>
              <a:xfrm>
                <a:off x="2397900" y="2068825"/>
                <a:ext cx="47050" cy="23250"/>
              </a:xfrm>
              <a:custGeom>
                <a:avLst/>
                <a:gdLst/>
                <a:ahLst/>
                <a:cxnLst/>
                <a:rect l="l" t="t" r="r" b="b"/>
                <a:pathLst>
                  <a:path w="1882" h="930" extrusionOk="0">
                    <a:moveTo>
                      <a:pt x="1822" y="930"/>
                    </a:moveTo>
                    <a:cubicBezTo>
                      <a:pt x="1215" y="656"/>
                      <a:pt x="620" y="394"/>
                      <a:pt x="1" y="120"/>
                    </a:cubicBezTo>
                    <a:cubicBezTo>
                      <a:pt x="25" y="84"/>
                      <a:pt x="36" y="37"/>
                      <a:pt x="60" y="1"/>
                    </a:cubicBezTo>
                    <a:cubicBezTo>
                      <a:pt x="679" y="275"/>
                      <a:pt x="1275" y="525"/>
                      <a:pt x="1882" y="799"/>
                    </a:cubicBezTo>
                    <a:cubicBezTo>
                      <a:pt x="1870" y="822"/>
                      <a:pt x="1834" y="882"/>
                      <a:pt x="1822" y="93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10469;p40">
                <a:extLst>
                  <a:ext uri="{FF2B5EF4-FFF2-40B4-BE49-F238E27FC236}">
                    <a16:creationId xmlns:a16="http://schemas.microsoft.com/office/drawing/2014/main" id="{21A5DA34-3FC0-4AE6-91B8-85D245F26AD3}"/>
                  </a:ext>
                </a:extLst>
              </p:cNvPr>
              <p:cNvSpPr/>
              <p:nvPr/>
            </p:nvSpPr>
            <p:spPr>
              <a:xfrm>
                <a:off x="2493450" y="2016150"/>
                <a:ext cx="51825" cy="23550"/>
              </a:xfrm>
              <a:custGeom>
                <a:avLst/>
                <a:gdLst/>
                <a:ahLst/>
                <a:cxnLst/>
                <a:rect l="l" t="t" r="r" b="b"/>
                <a:pathLst>
                  <a:path w="2073" h="942" extrusionOk="0">
                    <a:moveTo>
                      <a:pt x="2025" y="941"/>
                    </a:moveTo>
                    <a:cubicBezTo>
                      <a:pt x="1358" y="667"/>
                      <a:pt x="691" y="382"/>
                      <a:pt x="1" y="120"/>
                    </a:cubicBezTo>
                    <a:cubicBezTo>
                      <a:pt x="24" y="72"/>
                      <a:pt x="36" y="48"/>
                      <a:pt x="48" y="1"/>
                    </a:cubicBezTo>
                    <a:cubicBezTo>
                      <a:pt x="715" y="262"/>
                      <a:pt x="1406" y="536"/>
                      <a:pt x="2072" y="79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10470;p40">
                <a:extLst>
                  <a:ext uri="{FF2B5EF4-FFF2-40B4-BE49-F238E27FC236}">
                    <a16:creationId xmlns:a16="http://schemas.microsoft.com/office/drawing/2014/main" id="{26235706-4F3F-4D1F-AC59-665A2386E226}"/>
                  </a:ext>
                </a:extLst>
              </p:cNvPr>
              <p:cNvSpPr/>
              <p:nvPr/>
            </p:nvSpPr>
            <p:spPr>
              <a:xfrm>
                <a:off x="2572625" y="1968525"/>
                <a:ext cx="48250" cy="25325"/>
              </a:xfrm>
              <a:custGeom>
                <a:avLst/>
                <a:gdLst/>
                <a:ahLst/>
                <a:cxnLst/>
                <a:rect l="l" t="t" r="r" b="b"/>
                <a:pathLst>
                  <a:path w="1930" h="1013" extrusionOk="0">
                    <a:moveTo>
                      <a:pt x="1870" y="1013"/>
                    </a:moveTo>
                    <a:lnTo>
                      <a:pt x="1" y="120"/>
                    </a:lnTo>
                    <a:cubicBezTo>
                      <a:pt x="13" y="72"/>
                      <a:pt x="36" y="24"/>
                      <a:pt x="48" y="1"/>
                    </a:cubicBezTo>
                    <a:cubicBezTo>
                      <a:pt x="679" y="298"/>
                      <a:pt x="1299" y="572"/>
                      <a:pt x="1930" y="870"/>
                    </a:cubicBezTo>
                    <a:cubicBezTo>
                      <a:pt x="1918" y="917"/>
                      <a:pt x="1882" y="965"/>
                      <a:pt x="1870" y="101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10471;p40">
                <a:extLst>
                  <a:ext uri="{FF2B5EF4-FFF2-40B4-BE49-F238E27FC236}">
                    <a16:creationId xmlns:a16="http://schemas.microsoft.com/office/drawing/2014/main" id="{7C0C60FA-318E-4AEC-A079-76C7186F4F08}"/>
                  </a:ext>
                </a:extLst>
              </p:cNvPr>
              <p:cNvSpPr/>
              <p:nvPr/>
            </p:nvSpPr>
            <p:spPr>
              <a:xfrm>
                <a:off x="3523050" y="1951850"/>
                <a:ext cx="45275" cy="17300"/>
              </a:xfrm>
              <a:custGeom>
                <a:avLst/>
                <a:gdLst/>
                <a:ahLst/>
                <a:cxnLst/>
                <a:rect l="l" t="t" r="r" b="b"/>
                <a:pathLst>
                  <a:path w="1811" h="692" extrusionOk="0">
                    <a:moveTo>
                      <a:pt x="0" y="1"/>
                    </a:moveTo>
                    <a:cubicBezTo>
                      <a:pt x="596" y="191"/>
                      <a:pt x="1191" y="370"/>
                      <a:pt x="1810" y="560"/>
                    </a:cubicBezTo>
                    <a:cubicBezTo>
                      <a:pt x="1572" y="691"/>
                      <a:pt x="203" y="298"/>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10472;p40">
                <a:extLst>
                  <a:ext uri="{FF2B5EF4-FFF2-40B4-BE49-F238E27FC236}">
                    <a16:creationId xmlns:a16="http://schemas.microsoft.com/office/drawing/2014/main" id="{7DCAC460-349C-442F-8F64-10F8522C4CF2}"/>
                  </a:ext>
                </a:extLst>
              </p:cNvPr>
              <p:cNvSpPr/>
              <p:nvPr/>
            </p:nvSpPr>
            <p:spPr>
              <a:xfrm>
                <a:off x="2316050" y="2005150"/>
                <a:ext cx="49150" cy="22925"/>
              </a:xfrm>
              <a:custGeom>
                <a:avLst/>
                <a:gdLst/>
                <a:ahLst/>
                <a:cxnLst/>
                <a:rect l="l" t="t" r="r" b="b"/>
                <a:pathLst>
                  <a:path w="1966" h="917" extrusionOk="0">
                    <a:moveTo>
                      <a:pt x="1929" y="917"/>
                    </a:moveTo>
                    <a:cubicBezTo>
                      <a:pt x="1286" y="643"/>
                      <a:pt x="643" y="393"/>
                      <a:pt x="1" y="131"/>
                    </a:cubicBezTo>
                    <a:cubicBezTo>
                      <a:pt x="24" y="83"/>
                      <a:pt x="36" y="36"/>
                      <a:pt x="48" y="0"/>
                    </a:cubicBezTo>
                    <a:lnTo>
                      <a:pt x="1965" y="762"/>
                    </a:lnTo>
                    <a:cubicBezTo>
                      <a:pt x="1953" y="810"/>
                      <a:pt x="1941" y="869"/>
                      <a:pt x="1929" y="91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10473;p40">
                <a:extLst>
                  <a:ext uri="{FF2B5EF4-FFF2-40B4-BE49-F238E27FC236}">
                    <a16:creationId xmlns:a16="http://schemas.microsoft.com/office/drawing/2014/main" id="{90ABDB27-1799-4891-B8CF-0D315B570F44}"/>
                  </a:ext>
                </a:extLst>
              </p:cNvPr>
              <p:cNvSpPr/>
              <p:nvPr/>
            </p:nvSpPr>
            <p:spPr>
              <a:xfrm>
                <a:off x="3112275" y="1800950"/>
                <a:ext cx="56000" cy="22050"/>
              </a:xfrm>
              <a:custGeom>
                <a:avLst/>
                <a:gdLst/>
                <a:ahLst/>
                <a:cxnLst/>
                <a:rect l="l" t="t" r="r" b="b"/>
                <a:pathLst>
                  <a:path w="2240" h="882" extrusionOk="0">
                    <a:moveTo>
                      <a:pt x="48" y="0"/>
                    </a:moveTo>
                    <a:cubicBezTo>
                      <a:pt x="775" y="262"/>
                      <a:pt x="1501" y="524"/>
                      <a:pt x="2239" y="774"/>
                    </a:cubicBezTo>
                    <a:cubicBezTo>
                      <a:pt x="2227" y="810"/>
                      <a:pt x="2203" y="858"/>
                      <a:pt x="2192" y="881"/>
                    </a:cubicBezTo>
                    <a:lnTo>
                      <a:pt x="1" y="119"/>
                    </a:lnTo>
                    <a:cubicBezTo>
                      <a:pt x="25" y="96"/>
                      <a:pt x="36" y="48"/>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10474;p40">
                <a:extLst>
                  <a:ext uri="{FF2B5EF4-FFF2-40B4-BE49-F238E27FC236}">
                    <a16:creationId xmlns:a16="http://schemas.microsoft.com/office/drawing/2014/main" id="{9850A3A4-B2F3-4D7E-ACAA-5D4CD9311D3A}"/>
                  </a:ext>
                </a:extLst>
              </p:cNvPr>
              <p:cNvSpPr/>
              <p:nvPr/>
            </p:nvSpPr>
            <p:spPr>
              <a:xfrm>
                <a:off x="2801225" y="2113175"/>
                <a:ext cx="65225" cy="19675"/>
              </a:xfrm>
              <a:custGeom>
                <a:avLst/>
                <a:gdLst/>
                <a:ahLst/>
                <a:cxnLst/>
                <a:rect l="l" t="t" r="r" b="b"/>
                <a:pathLst>
                  <a:path w="2609" h="787" extrusionOk="0">
                    <a:moveTo>
                      <a:pt x="25" y="1"/>
                    </a:moveTo>
                    <a:cubicBezTo>
                      <a:pt x="882" y="239"/>
                      <a:pt x="1751" y="465"/>
                      <a:pt x="2608" y="703"/>
                    </a:cubicBezTo>
                    <a:cubicBezTo>
                      <a:pt x="2608" y="727"/>
                      <a:pt x="2596" y="763"/>
                      <a:pt x="2596" y="787"/>
                    </a:cubicBezTo>
                    <a:lnTo>
                      <a:pt x="1" y="120"/>
                    </a:lnTo>
                    <a:cubicBezTo>
                      <a:pt x="1" y="72"/>
                      <a:pt x="1" y="49"/>
                      <a:pt x="25"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10475;p40">
                <a:extLst>
                  <a:ext uri="{FF2B5EF4-FFF2-40B4-BE49-F238E27FC236}">
                    <a16:creationId xmlns:a16="http://schemas.microsoft.com/office/drawing/2014/main" id="{BB363D38-81B4-46EB-A1F6-15D7202BD13E}"/>
                  </a:ext>
                </a:extLst>
              </p:cNvPr>
              <p:cNvSpPr/>
              <p:nvPr/>
            </p:nvSpPr>
            <p:spPr>
              <a:xfrm>
                <a:off x="3552525" y="2022700"/>
                <a:ext cx="44375" cy="12825"/>
              </a:xfrm>
              <a:custGeom>
                <a:avLst/>
                <a:gdLst/>
                <a:ahLst/>
                <a:cxnLst/>
                <a:rect l="l" t="t" r="r" b="b"/>
                <a:pathLst>
                  <a:path w="1775" h="513" extrusionOk="0">
                    <a:moveTo>
                      <a:pt x="1762" y="512"/>
                    </a:moveTo>
                    <a:cubicBezTo>
                      <a:pt x="1179" y="393"/>
                      <a:pt x="595" y="286"/>
                      <a:pt x="0" y="167"/>
                    </a:cubicBezTo>
                    <a:cubicBezTo>
                      <a:pt x="12" y="108"/>
                      <a:pt x="12" y="60"/>
                      <a:pt x="36" y="0"/>
                    </a:cubicBezTo>
                    <a:lnTo>
                      <a:pt x="1774" y="358"/>
                    </a:lnTo>
                    <a:cubicBezTo>
                      <a:pt x="1774" y="405"/>
                      <a:pt x="1762" y="465"/>
                      <a:pt x="1762" y="51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10476;p40">
                <a:extLst>
                  <a:ext uri="{FF2B5EF4-FFF2-40B4-BE49-F238E27FC236}">
                    <a16:creationId xmlns:a16="http://schemas.microsoft.com/office/drawing/2014/main" id="{AEB12109-9BBC-473E-A631-C93307EC3EFF}"/>
                  </a:ext>
                </a:extLst>
              </p:cNvPr>
              <p:cNvSpPr/>
              <p:nvPr/>
            </p:nvSpPr>
            <p:spPr>
              <a:xfrm>
                <a:off x="2469950" y="2146825"/>
                <a:ext cx="50025" cy="24425"/>
              </a:xfrm>
              <a:custGeom>
                <a:avLst/>
                <a:gdLst/>
                <a:ahLst/>
                <a:cxnLst/>
                <a:rect l="l" t="t" r="r" b="b"/>
                <a:pathLst>
                  <a:path w="2001" h="977" extrusionOk="0">
                    <a:moveTo>
                      <a:pt x="36" y="0"/>
                    </a:moveTo>
                    <a:cubicBezTo>
                      <a:pt x="691" y="274"/>
                      <a:pt x="1345" y="572"/>
                      <a:pt x="2000" y="858"/>
                    </a:cubicBezTo>
                    <a:cubicBezTo>
                      <a:pt x="1988" y="905"/>
                      <a:pt x="1977" y="929"/>
                      <a:pt x="1965" y="977"/>
                    </a:cubicBezTo>
                    <a:cubicBezTo>
                      <a:pt x="1310" y="691"/>
                      <a:pt x="655" y="393"/>
                      <a:pt x="0" y="119"/>
                    </a:cubicBezTo>
                    <a:cubicBezTo>
                      <a:pt x="12" y="72"/>
                      <a:pt x="24" y="24"/>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10477;p40">
                <a:extLst>
                  <a:ext uri="{FF2B5EF4-FFF2-40B4-BE49-F238E27FC236}">
                    <a16:creationId xmlns:a16="http://schemas.microsoft.com/office/drawing/2014/main" id="{11E27B20-3587-49F2-9CA7-26177D3D94BE}"/>
                  </a:ext>
                </a:extLst>
              </p:cNvPr>
              <p:cNvSpPr/>
              <p:nvPr/>
            </p:nvSpPr>
            <p:spPr>
              <a:xfrm>
                <a:off x="3635550" y="2007525"/>
                <a:ext cx="42900" cy="12525"/>
              </a:xfrm>
              <a:custGeom>
                <a:avLst/>
                <a:gdLst/>
                <a:ahLst/>
                <a:cxnLst/>
                <a:rect l="l" t="t" r="r" b="b"/>
                <a:pathLst>
                  <a:path w="1716" h="501" extrusionOk="0">
                    <a:moveTo>
                      <a:pt x="49" y="0"/>
                    </a:moveTo>
                    <a:cubicBezTo>
                      <a:pt x="596" y="119"/>
                      <a:pt x="1156" y="250"/>
                      <a:pt x="1715" y="369"/>
                    </a:cubicBezTo>
                    <a:cubicBezTo>
                      <a:pt x="1692" y="417"/>
                      <a:pt x="1692" y="465"/>
                      <a:pt x="1680" y="500"/>
                    </a:cubicBezTo>
                    <a:cubicBezTo>
                      <a:pt x="1120" y="381"/>
                      <a:pt x="561" y="262"/>
                      <a:pt x="1" y="167"/>
                    </a:cubicBezTo>
                    <a:cubicBezTo>
                      <a:pt x="13" y="107"/>
                      <a:pt x="25" y="60"/>
                      <a:pt x="49"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10478;p40">
                <a:extLst>
                  <a:ext uri="{FF2B5EF4-FFF2-40B4-BE49-F238E27FC236}">
                    <a16:creationId xmlns:a16="http://schemas.microsoft.com/office/drawing/2014/main" id="{695E16E3-F47F-485D-A26A-9DB46F24F6A8}"/>
                  </a:ext>
                </a:extLst>
              </p:cNvPr>
              <p:cNvSpPr/>
              <p:nvPr/>
            </p:nvSpPr>
            <p:spPr>
              <a:xfrm>
                <a:off x="2711625" y="2244450"/>
                <a:ext cx="57775" cy="27400"/>
              </a:xfrm>
              <a:custGeom>
                <a:avLst/>
                <a:gdLst/>
                <a:ahLst/>
                <a:cxnLst/>
                <a:rect l="l" t="t" r="r" b="b"/>
                <a:pathLst>
                  <a:path w="2311" h="1096" extrusionOk="0">
                    <a:moveTo>
                      <a:pt x="49" y="1"/>
                    </a:moveTo>
                    <a:cubicBezTo>
                      <a:pt x="811" y="334"/>
                      <a:pt x="1549" y="655"/>
                      <a:pt x="2311" y="989"/>
                    </a:cubicBezTo>
                    <a:cubicBezTo>
                      <a:pt x="2299" y="1013"/>
                      <a:pt x="2275" y="1048"/>
                      <a:pt x="2263" y="1096"/>
                    </a:cubicBezTo>
                    <a:cubicBezTo>
                      <a:pt x="1501" y="763"/>
                      <a:pt x="763" y="441"/>
                      <a:pt x="1" y="108"/>
                    </a:cubicBezTo>
                    <a:cubicBezTo>
                      <a:pt x="13" y="60"/>
                      <a:pt x="37" y="36"/>
                      <a:pt x="49"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10479;p40">
                <a:extLst>
                  <a:ext uri="{FF2B5EF4-FFF2-40B4-BE49-F238E27FC236}">
                    <a16:creationId xmlns:a16="http://schemas.microsoft.com/office/drawing/2014/main" id="{CECA013B-606C-4330-A14B-F770F836FAA8}"/>
                  </a:ext>
                </a:extLst>
              </p:cNvPr>
              <p:cNvSpPr/>
              <p:nvPr/>
            </p:nvSpPr>
            <p:spPr>
              <a:xfrm>
                <a:off x="2830700" y="2096225"/>
                <a:ext cx="65800" cy="22950"/>
              </a:xfrm>
              <a:custGeom>
                <a:avLst/>
                <a:gdLst/>
                <a:ahLst/>
                <a:cxnLst/>
                <a:rect l="l" t="t" r="r" b="b"/>
                <a:pathLst>
                  <a:path w="2632" h="918" extrusionOk="0">
                    <a:moveTo>
                      <a:pt x="48" y="0"/>
                    </a:moveTo>
                    <a:lnTo>
                      <a:pt x="2632" y="846"/>
                    </a:lnTo>
                    <a:cubicBezTo>
                      <a:pt x="2620" y="869"/>
                      <a:pt x="2620" y="893"/>
                      <a:pt x="2608" y="917"/>
                    </a:cubicBezTo>
                    <a:cubicBezTo>
                      <a:pt x="1739" y="631"/>
                      <a:pt x="858" y="369"/>
                      <a:pt x="0" y="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10480;p40">
                <a:extLst>
                  <a:ext uri="{FF2B5EF4-FFF2-40B4-BE49-F238E27FC236}">
                    <a16:creationId xmlns:a16="http://schemas.microsoft.com/office/drawing/2014/main" id="{3BD0C85A-851F-4991-B702-71C8329C6077}"/>
                  </a:ext>
                </a:extLst>
              </p:cNvPr>
              <p:cNvSpPr/>
              <p:nvPr/>
            </p:nvSpPr>
            <p:spPr>
              <a:xfrm>
                <a:off x="3565600" y="1930425"/>
                <a:ext cx="37250" cy="13125"/>
              </a:xfrm>
              <a:custGeom>
                <a:avLst/>
                <a:gdLst/>
                <a:ahLst/>
                <a:cxnLst/>
                <a:rect l="l" t="t" r="r" b="b"/>
                <a:pathLst>
                  <a:path w="1490" h="525" extrusionOk="0">
                    <a:moveTo>
                      <a:pt x="1454" y="524"/>
                    </a:moveTo>
                    <a:cubicBezTo>
                      <a:pt x="965" y="405"/>
                      <a:pt x="489" y="286"/>
                      <a:pt x="1" y="167"/>
                    </a:cubicBezTo>
                    <a:cubicBezTo>
                      <a:pt x="13" y="108"/>
                      <a:pt x="25" y="48"/>
                      <a:pt x="49" y="1"/>
                    </a:cubicBezTo>
                    <a:cubicBezTo>
                      <a:pt x="525" y="120"/>
                      <a:pt x="1013" y="239"/>
                      <a:pt x="1489" y="358"/>
                    </a:cubicBezTo>
                    <a:cubicBezTo>
                      <a:pt x="1489" y="417"/>
                      <a:pt x="1477" y="465"/>
                      <a:pt x="1454" y="5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10481;p40">
                <a:extLst>
                  <a:ext uri="{FF2B5EF4-FFF2-40B4-BE49-F238E27FC236}">
                    <a16:creationId xmlns:a16="http://schemas.microsoft.com/office/drawing/2014/main" id="{8F33E761-A512-4898-AE9A-AE3252277875}"/>
                  </a:ext>
                </a:extLst>
              </p:cNvPr>
              <p:cNvSpPr/>
              <p:nvPr/>
            </p:nvSpPr>
            <p:spPr>
              <a:xfrm>
                <a:off x="3134300" y="1825650"/>
                <a:ext cx="35750" cy="19675"/>
              </a:xfrm>
              <a:custGeom>
                <a:avLst/>
                <a:gdLst/>
                <a:ahLst/>
                <a:cxnLst/>
                <a:rect l="l" t="t" r="r" b="b"/>
                <a:pathLst>
                  <a:path w="1430" h="787" extrusionOk="0">
                    <a:moveTo>
                      <a:pt x="1382" y="786"/>
                    </a:moveTo>
                    <a:cubicBezTo>
                      <a:pt x="930" y="584"/>
                      <a:pt x="465" y="358"/>
                      <a:pt x="1" y="143"/>
                    </a:cubicBezTo>
                    <a:cubicBezTo>
                      <a:pt x="13" y="96"/>
                      <a:pt x="48" y="36"/>
                      <a:pt x="60" y="1"/>
                    </a:cubicBezTo>
                    <a:cubicBezTo>
                      <a:pt x="525" y="203"/>
                      <a:pt x="965" y="429"/>
                      <a:pt x="1430" y="632"/>
                    </a:cubicBezTo>
                    <a:cubicBezTo>
                      <a:pt x="1418" y="679"/>
                      <a:pt x="1406" y="739"/>
                      <a:pt x="1382" y="78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10482;p40">
                <a:extLst>
                  <a:ext uri="{FF2B5EF4-FFF2-40B4-BE49-F238E27FC236}">
                    <a16:creationId xmlns:a16="http://schemas.microsoft.com/office/drawing/2014/main" id="{5A633B90-CB9E-4BE9-AF89-29209F2222AD}"/>
                  </a:ext>
                </a:extLst>
              </p:cNvPr>
              <p:cNvSpPr/>
              <p:nvPr/>
            </p:nvSpPr>
            <p:spPr>
              <a:xfrm>
                <a:off x="3130725" y="2163200"/>
                <a:ext cx="39325" cy="24125"/>
              </a:xfrm>
              <a:custGeom>
                <a:avLst/>
                <a:gdLst/>
                <a:ahLst/>
                <a:cxnLst/>
                <a:rect l="l" t="t" r="r" b="b"/>
                <a:pathLst>
                  <a:path w="1573" h="965" extrusionOk="0">
                    <a:moveTo>
                      <a:pt x="1525" y="965"/>
                    </a:moveTo>
                    <a:cubicBezTo>
                      <a:pt x="1025" y="679"/>
                      <a:pt x="513" y="393"/>
                      <a:pt x="1" y="119"/>
                    </a:cubicBezTo>
                    <a:cubicBezTo>
                      <a:pt x="13" y="72"/>
                      <a:pt x="37" y="36"/>
                      <a:pt x="60" y="0"/>
                    </a:cubicBezTo>
                    <a:lnTo>
                      <a:pt x="1573" y="846"/>
                    </a:lnTo>
                    <a:cubicBezTo>
                      <a:pt x="1573" y="893"/>
                      <a:pt x="1561" y="917"/>
                      <a:pt x="1525" y="96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10483;p40">
                <a:extLst>
                  <a:ext uri="{FF2B5EF4-FFF2-40B4-BE49-F238E27FC236}">
                    <a16:creationId xmlns:a16="http://schemas.microsoft.com/office/drawing/2014/main" id="{1D65D2B7-044D-404E-9DE8-814B63600A15}"/>
                  </a:ext>
                </a:extLst>
              </p:cNvPr>
              <p:cNvSpPr/>
              <p:nvPr/>
            </p:nvSpPr>
            <p:spPr>
              <a:xfrm>
                <a:off x="2748550" y="2117650"/>
                <a:ext cx="51225" cy="23250"/>
              </a:xfrm>
              <a:custGeom>
                <a:avLst/>
                <a:gdLst/>
                <a:ahLst/>
                <a:cxnLst/>
                <a:rect l="l" t="t" r="r" b="b"/>
                <a:pathLst>
                  <a:path w="2049" h="930" extrusionOk="0">
                    <a:moveTo>
                      <a:pt x="48" y="1"/>
                    </a:moveTo>
                    <a:cubicBezTo>
                      <a:pt x="715" y="286"/>
                      <a:pt x="1381" y="548"/>
                      <a:pt x="2048" y="834"/>
                    </a:cubicBezTo>
                    <a:lnTo>
                      <a:pt x="2012" y="929"/>
                    </a:lnTo>
                    <a:cubicBezTo>
                      <a:pt x="1334" y="655"/>
                      <a:pt x="667" y="370"/>
                      <a:pt x="0" y="108"/>
                    </a:cubicBezTo>
                    <a:cubicBezTo>
                      <a:pt x="12" y="60"/>
                      <a:pt x="24" y="36"/>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10484;p40">
                <a:extLst>
                  <a:ext uri="{FF2B5EF4-FFF2-40B4-BE49-F238E27FC236}">
                    <a16:creationId xmlns:a16="http://schemas.microsoft.com/office/drawing/2014/main" id="{2C1DA66C-192F-475F-8849-E7F092DCC157}"/>
                  </a:ext>
                </a:extLst>
              </p:cNvPr>
              <p:cNvSpPr/>
              <p:nvPr/>
            </p:nvSpPr>
            <p:spPr>
              <a:xfrm>
                <a:off x="2617575" y="1928650"/>
                <a:ext cx="52125" cy="32450"/>
              </a:xfrm>
              <a:custGeom>
                <a:avLst/>
                <a:gdLst/>
                <a:ahLst/>
                <a:cxnLst/>
                <a:rect l="l" t="t" r="r" b="b"/>
                <a:pathLst>
                  <a:path w="2085" h="1298" extrusionOk="0">
                    <a:moveTo>
                      <a:pt x="2037" y="1298"/>
                    </a:moveTo>
                    <a:cubicBezTo>
                      <a:pt x="1358" y="893"/>
                      <a:pt x="679" y="488"/>
                      <a:pt x="1" y="83"/>
                    </a:cubicBezTo>
                    <a:cubicBezTo>
                      <a:pt x="12" y="60"/>
                      <a:pt x="24" y="36"/>
                      <a:pt x="60" y="0"/>
                    </a:cubicBezTo>
                    <a:cubicBezTo>
                      <a:pt x="727" y="405"/>
                      <a:pt x="1417" y="798"/>
                      <a:pt x="2084" y="1215"/>
                    </a:cubicBezTo>
                    <a:cubicBezTo>
                      <a:pt x="2084" y="1250"/>
                      <a:pt x="2072" y="1262"/>
                      <a:pt x="2037" y="129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10485;p40">
                <a:extLst>
                  <a:ext uri="{FF2B5EF4-FFF2-40B4-BE49-F238E27FC236}">
                    <a16:creationId xmlns:a16="http://schemas.microsoft.com/office/drawing/2014/main" id="{6D64F4B7-8B80-485F-A395-A91F0FE8BB9B}"/>
                  </a:ext>
                </a:extLst>
              </p:cNvPr>
              <p:cNvSpPr/>
              <p:nvPr/>
            </p:nvSpPr>
            <p:spPr>
              <a:xfrm>
                <a:off x="2487200" y="2036700"/>
                <a:ext cx="33675" cy="20550"/>
              </a:xfrm>
              <a:custGeom>
                <a:avLst/>
                <a:gdLst/>
                <a:ahLst/>
                <a:cxnLst/>
                <a:rect l="l" t="t" r="r" b="b"/>
                <a:pathLst>
                  <a:path w="1347" h="822" extrusionOk="0">
                    <a:moveTo>
                      <a:pt x="1275" y="822"/>
                    </a:moveTo>
                    <a:cubicBezTo>
                      <a:pt x="858" y="583"/>
                      <a:pt x="417" y="357"/>
                      <a:pt x="1" y="95"/>
                    </a:cubicBezTo>
                    <a:cubicBezTo>
                      <a:pt x="24" y="72"/>
                      <a:pt x="48" y="24"/>
                      <a:pt x="60" y="0"/>
                    </a:cubicBezTo>
                    <a:cubicBezTo>
                      <a:pt x="489" y="238"/>
                      <a:pt x="917" y="476"/>
                      <a:pt x="1346" y="714"/>
                    </a:cubicBezTo>
                    <a:cubicBezTo>
                      <a:pt x="1310" y="750"/>
                      <a:pt x="1287" y="798"/>
                      <a:pt x="1275" y="82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10486;p40">
                <a:extLst>
                  <a:ext uri="{FF2B5EF4-FFF2-40B4-BE49-F238E27FC236}">
                    <a16:creationId xmlns:a16="http://schemas.microsoft.com/office/drawing/2014/main" id="{7B291771-09BA-42C3-BC7B-ED2777B6D575}"/>
                  </a:ext>
                </a:extLst>
              </p:cNvPr>
              <p:cNvSpPr/>
              <p:nvPr/>
            </p:nvSpPr>
            <p:spPr>
              <a:xfrm>
                <a:off x="3222425" y="2119150"/>
                <a:ext cx="43775" cy="25025"/>
              </a:xfrm>
              <a:custGeom>
                <a:avLst/>
                <a:gdLst/>
                <a:ahLst/>
                <a:cxnLst/>
                <a:rect l="l" t="t" r="r" b="b"/>
                <a:pathLst>
                  <a:path w="1751" h="1001" extrusionOk="0">
                    <a:moveTo>
                      <a:pt x="60" y="0"/>
                    </a:moveTo>
                    <a:cubicBezTo>
                      <a:pt x="631" y="310"/>
                      <a:pt x="1179" y="607"/>
                      <a:pt x="1750" y="929"/>
                    </a:cubicBezTo>
                    <a:cubicBezTo>
                      <a:pt x="1726" y="953"/>
                      <a:pt x="1715" y="965"/>
                      <a:pt x="1703" y="1000"/>
                    </a:cubicBezTo>
                    <a:cubicBezTo>
                      <a:pt x="1131" y="691"/>
                      <a:pt x="572" y="393"/>
                      <a:pt x="0" y="72"/>
                    </a:cubicBezTo>
                    <a:cubicBezTo>
                      <a:pt x="24" y="48"/>
                      <a:pt x="48"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10487;p40">
                <a:extLst>
                  <a:ext uri="{FF2B5EF4-FFF2-40B4-BE49-F238E27FC236}">
                    <a16:creationId xmlns:a16="http://schemas.microsoft.com/office/drawing/2014/main" id="{DAD496A0-EB14-4152-BAAA-105F8B4D8DAE}"/>
                  </a:ext>
                </a:extLst>
              </p:cNvPr>
              <p:cNvSpPr/>
              <p:nvPr/>
            </p:nvSpPr>
            <p:spPr>
              <a:xfrm>
                <a:off x="2912850" y="2121525"/>
                <a:ext cx="41400" cy="14900"/>
              </a:xfrm>
              <a:custGeom>
                <a:avLst/>
                <a:gdLst/>
                <a:ahLst/>
                <a:cxnLst/>
                <a:rect l="l" t="t" r="r" b="b"/>
                <a:pathLst>
                  <a:path w="1656" h="596" extrusionOk="0">
                    <a:moveTo>
                      <a:pt x="36" y="0"/>
                    </a:moveTo>
                    <a:cubicBezTo>
                      <a:pt x="572" y="155"/>
                      <a:pt x="1120" y="334"/>
                      <a:pt x="1656" y="500"/>
                    </a:cubicBezTo>
                    <a:cubicBezTo>
                      <a:pt x="1644" y="536"/>
                      <a:pt x="1644" y="560"/>
                      <a:pt x="1632" y="596"/>
                    </a:cubicBezTo>
                    <a:cubicBezTo>
                      <a:pt x="1096" y="429"/>
                      <a:pt x="548" y="250"/>
                      <a:pt x="1" y="84"/>
                    </a:cubicBezTo>
                    <a:cubicBezTo>
                      <a:pt x="24" y="60"/>
                      <a:pt x="24" y="24"/>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10488;p40">
                <a:extLst>
                  <a:ext uri="{FF2B5EF4-FFF2-40B4-BE49-F238E27FC236}">
                    <a16:creationId xmlns:a16="http://schemas.microsoft.com/office/drawing/2014/main" id="{59AA78FF-9E01-4F9F-8EF5-E175F43AED84}"/>
                  </a:ext>
                </a:extLst>
              </p:cNvPr>
              <p:cNvSpPr/>
              <p:nvPr/>
            </p:nvSpPr>
            <p:spPr>
              <a:xfrm>
                <a:off x="3574850" y="1952150"/>
                <a:ext cx="25600" cy="11050"/>
              </a:xfrm>
              <a:custGeom>
                <a:avLst/>
                <a:gdLst/>
                <a:ahLst/>
                <a:cxnLst/>
                <a:rect l="l" t="t" r="r" b="b"/>
                <a:pathLst>
                  <a:path w="1024" h="442" extrusionOk="0">
                    <a:moveTo>
                      <a:pt x="988" y="441"/>
                    </a:moveTo>
                    <a:lnTo>
                      <a:pt x="0" y="132"/>
                    </a:lnTo>
                    <a:lnTo>
                      <a:pt x="48" y="1"/>
                    </a:lnTo>
                    <a:cubicBezTo>
                      <a:pt x="369" y="108"/>
                      <a:pt x="703" y="203"/>
                      <a:pt x="1024" y="322"/>
                    </a:cubicBezTo>
                    <a:cubicBezTo>
                      <a:pt x="1012" y="358"/>
                      <a:pt x="1000" y="406"/>
                      <a:pt x="988" y="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10489;p40">
                <a:extLst>
                  <a:ext uri="{FF2B5EF4-FFF2-40B4-BE49-F238E27FC236}">
                    <a16:creationId xmlns:a16="http://schemas.microsoft.com/office/drawing/2014/main" id="{646A3783-C70C-4CA0-B6D6-8104C082D4E2}"/>
                  </a:ext>
                </a:extLst>
              </p:cNvPr>
              <p:cNvSpPr/>
              <p:nvPr/>
            </p:nvSpPr>
            <p:spPr>
              <a:xfrm>
                <a:off x="2682775" y="2556400"/>
                <a:ext cx="448575" cy="162250"/>
              </a:xfrm>
              <a:custGeom>
                <a:avLst/>
                <a:gdLst/>
                <a:ahLst/>
                <a:cxnLst/>
                <a:rect l="l" t="t" r="r" b="b"/>
                <a:pathLst>
                  <a:path w="17943" h="6490" extrusionOk="0">
                    <a:moveTo>
                      <a:pt x="0" y="6370"/>
                    </a:moveTo>
                    <a:cubicBezTo>
                      <a:pt x="95" y="6299"/>
                      <a:pt x="202" y="6204"/>
                      <a:pt x="322" y="6156"/>
                    </a:cubicBezTo>
                    <a:cubicBezTo>
                      <a:pt x="1762" y="5608"/>
                      <a:pt x="3215" y="5025"/>
                      <a:pt x="4679" y="4525"/>
                    </a:cubicBezTo>
                    <a:cubicBezTo>
                      <a:pt x="7799" y="3441"/>
                      <a:pt x="10906" y="2370"/>
                      <a:pt x="14014" y="1298"/>
                    </a:cubicBezTo>
                    <a:lnTo>
                      <a:pt x="17538" y="84"/>
                    </a:lnTo>
                    <a:cubicBezTo>
                      <a:pt x="17657" y="48"/>
                      <a:pt x="17776" y="24"/>
                      <a:pt x="17895" y="0"/>
                    </a:cubicBezTo>
                    <a:cubicBezTo>
                      <a:pt x="17919" y="24"/>
                      <a:pt x="17931" y="60"/>
                      <a:pt x="17943" y="108"/>
                    </a:cubicBezTo>
                    <a:cubicBezTo>
                      <a:pt x="17824" y="167"/>
                      <a:pt x="17717" y="238"/>
                      <a:pt x="17586" y="286"/>
                    </a:cubicBezTo>
                    <a:cubicBezTo>
                      <a:pt x="14299" y="1429"/>
                      <a:pt x="11013" y="2560"/>
                      <a:pt x="7739" y="3703"/>
                    </a:cubicBezTo>
                    <a:cubicBezTo>
                      <a:pt x="5536" y="4477"/>
                      <a:pt x="3334" y="5287"/>
                      <a:pt x="1131" y="6073"/>
                    </a:cubicBezTo>
                    <a:cubicBezTo>
                      <a:pt x="857" y="6156"/>
                      <a:pt x="619" y="6311"/>
                      <a:pt x="369" y="6418"/>
                    </a:cubicBezTo>
                    <a:cubicBezTo>
                      <a:pt x="274" y="6454"/>
                      <a:pt x="179" y="6465"/>
                      <a:pt x="71" y="6489"/>
                    </a:cubicBezTo>
                    <a:cubicBezTo>
                      <a:pt x="36" y="6454"/>
                      <a:pt x="12" y="6418"/>
                      <a:pt x="0" y="63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10490;p40">
                <a:extLst>
                  <a:ext uri="{FF2B5EF4-FFF2-40B4-BE49-F238E27FC236}">
                    <a16:creationId xmlns:a16="http://schemas.microsoft.com/office/drawing/2014/main" id="{D07BDD80-94E4-4CEF-82CB-37D9F8467294}"/>
                  </a:ext>
                </a:extLst>
              </p:cNvPr>
              <p:cNvSpPr/>
              <p:nvPr/>
            </p:nvSpPr>
            <p:spPr>
              <a:xfrm>
                <a:off x="2693775" y="2568900"/>
                <a:ext cx="441750" cy="157175"/>
              </a:xfrm>
              <a:custGeom>
                <a:avLst/>
                <a:gdLst/>
                <a:ahLst/>
                <a:cxnLst/>
                <a:rect l="l" t="t" r="r" b="b"/>
                <a:pathLst>
                  <a:path w="17670" h="6287" extrusionOk="0">
                    <a:moveTo>
                      <a:pt x="17669" y="119"/>
                    </a:moveTo>
                    <a:cubicBezTo>
                      <a:pt x="17562" y="167"/>
                      <a:pt x="17455" y="227"/>
                      <a:pt x="17336" y="274"/>
                    </a:cubicBezTo>
                    <a:cubicBezTo>
                      <a:pt x="13871" y="1489"/>
                      <a:pt x="10419" y="2727"/>
                      <a:pt x="6942" y="3929"/>
                    </a:cubicBezTo>
                    <a:cubicBezTo>
                      <a:pt x="5049" y="4584"/>
                      <a:pt x="3144" y="5168"/>
                      <a:pt x="1251" y="5799"/>
                    </a:cubicBezTo>
                    <a:cubicBezTo>
                      <a:pt x="834" y="5930"/>
                      <a:pt x="453" y="6120"/>
                      <a:pt x="48" y="6287"/>
                    </a:cubicBezTo>
                    <a:lnTo>
                      <a:pt x="1" y="6192"/>
                    </a:lnTo>
                    <a:cubicBezTo>
                      <a:pt x="96" y="6156"/>
                      <a:pt x="179" y="6096"/>
                      <a:pt x="274" y="6061"/>
                    </a:cubicBezTo>
                    <a:cubicBezTo>
                      <a:pt x="2358" y="5334"/>
                      <a:pt x="4454" y="4608"/>
                      <a:pt x="6537" y="3870"/>
                    </a:cubicBezTo>
                    <a:cubicBezTo>
                      <a:pt x="8787" y="3096"/>
                      <a:pt x="11026" y="2358"/>
                      <a:pt x="13276" y="1572"/>
                    </a:cubicBezTo>
                    <a:cubicBezTo>
                      <a:pt x="14621" y="1108"/>
                      <a:pt x="15943" y="596"/>
                      <a:pt x="17265" y="108"/>
                    </a:cubicBezTo>
                    <a:cubicBezTo>
                      <a:pt x="17384" y="60"/>
                      <a:pt x="17503" y="48"/>
                      <a:pt x="17610" y="0"/>
                    </a:cubicBezTo>
                    <a:cubicBezTo>
                      <a:pt x="17634" y="48"/>
                      <a:pt x="17658" y="96"/>
                      <a:pt x="17669" y="11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10491;p40">
                <a:extLst>
                  <a:ext uri="{FF2B5EF4-FFF2-40B4-BE49-F238E27FC236}">
                    <a16:creationId xmlns:a16="http://schemas.microsoft.com/office/drawing/2014/main" id="{105AC129-96EF-47BD-A844-21715805845C}"/>
                  </a:ext>
                </a:extLst>
              </p:cNvPr>
              <p:cNvSpPr/>
              <p:nvPr/>
            </p:nvSpPr>
            <p:spPr>
              <a:xfrm>
                <a:off x="2849750" y="2588250"/>
                <a:ext cx="281600" cy="98250"/>
              </a:xfrm>
              <a:custGeom>
                <a:avLst/>
                <a:gdLst/>
                <a:ahLst/>
                <a:cxnLst/>
                <a:rect l="l" t="t" r="r" b="b"/>
                <a:pathLst>
                  <a:path w="11264" h="3930" extrusionOk="0">
                    <a:moveTo>
                      <a:pt x="11264" y="96"/>
                    </a:moveTo>
                    <a:cubicBezTo>
                      <a:pt x="7513" y="1548"/>
                      <a:pt x="3870" y="3060"/>
                      <a:pt x="0" y="3929"/>
                    </a:cubicBezTo>
                    <a:cubicBezTo>
                      <a:pt x="3799" y="2965"/>
                      <a:pt x="7382" y="1358"/>
                      <a:pt x="11038" y="36"/>
                    </a:cubicBezTo>
                    <a:cubicBezTo>
                      <a:pt x="11097" y="0"/>
                      <a:pt x="11145" y="48"/>
                      <a:pt x="11264" y="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10492;p40">
                <a:extLst>
                  <a:ext uri="{FF2B5EF4-FFF2-40B4-BE49-F238E27FC236}">
                    <a16:creationId xmlns:a16="http://schemas.microsoft.com/office/drawing/2014/main" id="{B1F74937-B896-401D-B03A-80131E8EF8DA}"/>
                  </a:ext>
                </a:extLst>
              </p:cNvPr>
              <p:cNvSpPr/>
              <p:nvPr/>
            </p:nvSpPr>
            <p:spPr>
              <a:xfrm>
                <a:off x="2529175" y="2720400"/>
                <a:ext cx="111350" cy="36650"/>
              </a:xfrm>
              <a:custGeom>
                <a:avLst/>
                <a:gdLst/>
                <a:ahLst/>
                <a:cxnLst/>
                <a:rect l="l" t="t" r="r" b="b"/>
                <a:pathLst>
                  <a:path w="4454" h="1466" extrusionOk="0">
                    <a:moveTo>
                      <a:pt x="2644" y="703"/>
                    </a:moveTo>
                    <a:cubicBezTo>
                      <a:pt x="1763" y="727"/>
                      <a:pt x="917" y="965"/>
                      <a:pt x="36" y="1025"/>
                    </a:cubicBezTo>
                    <a:cubicBezTo>
                      <a:pt x="24" y="989"/>
                      <a:pt x="24" y="941"/>
                      <a:pt x="0" y="882"/>
                    </a:cubicBezTo>
                    <a:cubicBezTo>
                      <a:pt x="1477" y="584"/>
                      <a:pt x="2941" y="298"/>
                      <a:pt x="4430" y="1"/>
                    </a:cubicBezTo>
                    <a:cubicBezTo>
                      <a:pt x="4453" y="132"/>
                      <a:pt x="4418" y="298"/>
                      <a:pt x="4168" y="358"/>
                    </a:cubicBezTo>
                    <a:cubicBezTo>
                      <a:pt x="2870" y="727"/>
                      <a:pt x="1572" y="1084"/>
                      <a:pt x="262" y="1441"/>
                    </a:cubicBezTo>
                    <a:cubicBezTo>
                      <a:pt x="215" y="1465"/>
                      <a:pt x="143" y="1418"/>
                      <a:pt x="84" y="1406"/>
                    </a:cubicBezTo>
                    <a:cubicBezTo>
                      <a:pt x="84" y="1370"/>
                      <a:pt x="60" y="1346"/>
                      <a:pt x="60" y="1310"/>
                    </a:cubicBezTo>
                    <a:cubicBezTo>
                      <a:pt x="929" y="1120"/>
                      <a:pt x="1786" y="906"/>
                      <a:pt x="2644" y="7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10493;p40">
                <a:extLst>
                  <a:ext uri="{FF2B5EF4-FFF2-40B4-BE49-F238E27FC236}">
                    <a16:creationId xmlns:a16="http://schemas.microsoft.com/office/drawing/2014/main" id="{6076B8F2-7989-4418-B144-CA10758F8E2D}"/>
                  </a:ext>
                </a:extLst>
              </p:cNvPr>
              <p:cNvSpPr/>
              <p:nvPr/>
            </p:nvSpPr>
            <p:spPr>
              <a:xfrm>
                <a:off x="2318725" y="2655225"/>
                <a:ext cx="170575" cy="83350"/>
              </a:xfrm>
              <a:custGeom>
                <a:avLst/>
                <a:gdLst/>
                <a:ahLst/>
                <a:cxnLst/>
                <a:rect l="l" t="t" r="r" b="b"/>
                <a:pathLst>
                  <a:path w="6823" h="3334" extrusionOk="0">
                    <a:moveTo>
                      <a:pt x="36" y="0"/>
                    </a:moveTo>
                    <a:cubicBezTo>
                      <a:pt x="2227" y="1179"/>
                      <a:pt x="4418" y="2405"/>
                      <a:pt x="6823" y="3191"/>
                    </a:cubicBezTo>
                    <a:cubicBezTo>
                      <a:pt x="6799" y="3239"/>
                      <a:pt x="6787" y="3274"/>
                      <a:pt x="6787" y="3334"/>
                    </a:cubicBezTo>
                    <a:cubicBezTo>
                      <a:pt x="6680" y="3322"/>
                      <a:pt x="6585" y="3334"/>
                      <a:pt x="6490" y="3310"/>
                    </a:cubicBezTo>
                    <a:cubicBezTo>
                      <a:pt x="5585" y="2953"/>
                      <a:pt x="4656" y="2620"/>
                      <a:pt x="3799" y="2191"/>
                    </a:cubicBezTo>
                    <a:cubicBezTo>
                      <a:pt x="2608" y="1608"/>
                      <a:pt x="1441" y="941"/>
                      <a:pt x="263" y="298"/>
                    </a:cubicBezTo>
                    <a:cubicBezTo>
                      <a:pt x="167" y="238"/>
                      <a:pt x="84" y="167"/>
                      <a:pt x="1" y="107"/>
                    </a:cubicBezTo>
                    <a:cubicBezTo>
                      <a:pt x="1" y="60"/>
                      <a:pt x="13" y="36"/>
                      <a:pt x="3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10494;p40">
                <a:extLst>
                  <a:ext uri="{FF2B5EF4-FFF2-40B4-BE49-F238E27FC236}">
                    <a16:creationId xmlns:a16="http://schemas.microsoft.com/office/drawing/2014/main" id="{FBE247B3-3E48-4F76-B0D3-406006F923CC}"/>
                  </a:ext>
                </a:extLst>
              </p:cNvPr>
              <p:cNvSpPr/>
              <p:nvPr/>
            </p:nvSpPr>
            <p:spPr>
              <a:xfrm>
                <a:off x="3071800" y="2593900"/>
                <a:ext cx="106875" cy="44375"/>
              </a:xfrm>
              <a:custGeom>
                <a:avLst/>
                <a:gdLst/>
                <a:ahLst/>
                <a:cxnLst/>
                <a:rect l="l" t="t" r="r" b="b"/>
                <a:pathLst>
                  <a:path w="4275" h="1775" extrusionOk="0">
                    <a:moveTo>
                      <a:pt x="4275" y="167"/>
                    </a:moveTo>
                    <a:cubicBezTo>
                      <a:pt x="2870" y="703"/>
                      <a:pt x="1465" y="1227"/>
                      <a:pt x="1" y="1775"/>
                    </a:cubicBezTo>
                    <a:cubicBezTo>
                      <a:pt x="131" y="1405"/>
                      <a:pt x="3751" y="1"/>
                      <a:pt x="4227" y="60"/>
                    </a:cubicBezTo>
                    <a:cubicBezTo>
                      <a:pt x="4239" y="96"/>
                      <a:pt x="4263" y="120"/>
                      <a:pt x="4275" y="16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10495;p40">
                <a:extLst>
                  <a:ext uri="{FF2B5EF4-FFF2-40B4-BE49-F238E27FC236}">
                    <a16:creationId xmlns:a16="http://schemas.microsoft.com/office/drawing/2014/main" id="{9B0D165F-E83C-4C3F-BB44-B0262ACF3C47}"/>
                  </a:ext>
                </a:extLst>
              </p:cNvPr>
              <p:cNvSpPr/>
              <p:nvPr/>
            </p:nvSpPr>
            <p:spPr>
              <a:xfrm>
                <a:off x="2360700" y="2709975"/>
                <a:ext cx="130400" cy="60750"/>
              </a:xfrm>
              <a:custGeom>
                <a:avLst/>
                <a:gdLst/>
                <a:ahLst/>
                <a:cxnLst/>
                <a:rect l="l" t="t" r="r" b="b"/>
                <a:pathLst>
                  <a:path w="5216" h="2430" extrusionOk="0">
                    <a:moveTo>
                      <a:pt x="5215" y="2430"/>
                    </a:moveTo>
                    <a:cubicBezTo>
                      <a:pt x="3322" y="1954"/>
                      <a:pt x="1572" y="1168"/>
                      <a:pt x="0" y="1"/>
                    </a:cubicBezTo>
                    <a:cubicBezTo>
                      <a:pt x="1667" y="965"/>
                      <a:pt x="3394" y="1799"/>
                      <a:pt x="5215" y="243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10496;p40">
                <a:extLst>
                  <a:ext uri="{FF2B5EF4-FFF2-40B4-BE49-F238E27FC236}">
                    <a16:creationId xmlns:a16="http://schemas.microsoft.com/office/drawing/2014/main" id="{1E74FCCA-E81D-4D26-8A93-9C9C89A25103}"/>
                  </a:ext>
                </a:extLst>
              </p:cNvPr>
              <p:cNvSpPr/>
              <p:nvPr/>
            </p:nvSpPr>
            <p:spPr>
              <a:xfrm>
                <a:off x="2541375" y="2746900"/>
                <a:ext cx="100325" cy="34850"/>
              </a:xfrm>
              <a:custGeom>
                <a:avLst/>
                <a:gdLst/>
                <a:ahLst/>
                <a:cxnLst/>
                <a:rect l="l" t="t" r="r" b="b"/>
                <a:pathLst>
                  <a:path w="4013" h="1394" extrusionOk="0">
                    <a:moveTo>
                      <a:pt x="1" y="1262"/>
                    </a:moveTo>
                    <a:cubicBezTo>
                      <a:pt x="1394" y="822"/>
                      <a:pt x="2715" y="405"/>
                      <a:pt x="4013" y="0"/>
                    </a:cubicBezTo>
                    <a:cubicBezTo>
                      <a:pt x="3870" y="369"/>
                      <a:pt x="846" y="1393"/>
                      <a:pt x="1" y="12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10497;p40">
                <a:extLst>
                  <a:ext uri="{FF2B5EF4-FFF2-40B4-BE49-F238E27FC236}">
                    <a16:creationId xmlns:a16="http://schemas.microsoft.com/office/drawing/2014/main" id="{59A693B7-DA9D-41FD-B136-F2A907070634}"/>
                  </a:ext>
                </a:extLst>
              </p:cNvPr>
              <p:cNvSpPr/>
              <p:nvPr/>
            </p:nvSpPr>
            <p:spPr>
              <a:xfrm>
                <a:off x="2541375" y="2772200"/>
                <a:ext cx="111050" cy="34250"/>
              </a:xfrm>
              <a:custGeom>
                <a:avLst/>
                <a:gdLst/>
                <a:ahLst/>
                <a:cxnLst/>
                <a:rect l="l" t="t" r="r" b="b"/>
                <a:pathLst>
                  <a:path w="4442" h="1370" extrusionOk="0">
                    <a:moveTo>
                      <a:pt x="1" y="1120"/>
                    </a:moveTo>
                    <a:cubicBezTo>
                      <a:pt x="1548" y="977"/>
                      <a:pt x="3013" y="584"/>
                      <a:pt x="4442" y="0"/>
                    </a:cubicBezTo>
                    <a:cubicBezTo>
                      <a:pt x="4108" y="548"/>
                      <a:pt x="846" y="1370"/>
                      <a:pt x="1" y="1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10498;p40">
                <a:extLst>
                  <a:ext uri="{FF2B5EF4-FFF2-40B4-BE49-F238E27FC236}">
                    <a16:creationId xmlns:a16="http://schemas.microsoft.com/office/drawing/2014/main" id="{A91AF397-25A8-4413-9B9F-2E606B48663A}"/>
                  </a:ext>
                </a:extLst>
              </p:cNvPr>
              <p:cNvSpPr/>
              <p:nvPr/>
            </p:nvSpPr>
            <p:spPr>
              <a:xfrm>
                <a:off x="2544050" y="2760300"/>
                <a:ext cx="111050" cy="33350"/>
              </a:xfrm>
              <a:custGeom>
                <a:avLst/>
                <a:gdLst/>
                <a:ahLst/>
                <a:cxnLst/>
                <a:rect l="l" t="t" r="r" b="b"/>
                <a:pathLst>
                  <a:path w="4442" h="1334" extrusionOk="0">
                    <a:moveTo>
                      <a:pt x="1" y="1238"/>
                    </a:moveTo>
                    <a:cubicBezTo>
                      <a:pt x="1525" y="822"/>
                      <a:pt x="3001" y="405"/>
                      <a:pt x="4442" y="0"/>
                    </a:cubicBezTo>
                    <a:cubicBezTo>
                      <a:pt x="4204" y="357"/>
                      <a:pt x="787" y="1334"/>
                      <a:pt x="1" y="123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10499;p40">
                <a:extLst>
                  <a:ext uri="{FF2B5EF4-FFF2-40B4-BE49-F238E27FC236}">
                    <a16:creationId xmlns:a16="http://schemas.microsoft.com/office/drawing/2014/main" id="{8C677C45-F27E-49A0-8C2D-CB320FC4A7B1}"/>
                  </a:ext>
                </a:extLst>
              </p:cNvPr>
              <p:cNvSpPr/>
              <p:nvPr/>
            </p:nvSpPr>
            <p:spPr>
              <a:xfrm>
                <a:off x="2542275" y="2733200"/>
                <a:ext cx="105100" cy="34550"/>
              </a:xfrm>
              <a:custGeom>
                <a:avLst/>
                <a:gdLst/>
                <a:ahLst/>
                <a:cxnLst/>
                <a:rect l="l" t="t" r="r" b="b"/>
                <a:pathLst>
                  <a:path w="4204" h="1382" extrusionOk="0">
                    <a:moveTo>
                      <a:pt x="0" y="1287"/>
                    </a:moveTo>
                    <a:cubicBezTo>
                      <a:pt x="1370" y="870"/>
                      <a:pt x="2739" y="441"/>
                      <a:pt x="4203" y="1"/>
                    </a:cubicBezTo>
                    <a:cubicBezTo>
                      <a:pt x="3941" y="310"/>
                      <a:pt x="560" y="1382"/>
                      <a:pt x="36" y="1382"/>
                    </a:cubicBezTo>
                    <a:cubicBezTo>
                      <a:pt x="24" y="1346"/>
                      <a:pt x="24" y="1322"/>
                      <a:pt x="0" y="128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10500;p40">
                <a:extLst>
                  <a:ext uri="{FF2B5EF4-FFF2-40B4-BE49-F238E27FC236}">
                    <a16:creationId xmlns:a16="http://schemas.microsoft.com/office/drawing/2014/main" id="{62A7A2D7-1A0D-4C3E-8DFC-5E18A890EC8E}"/>
                  </a:ext>
                </a:extLst>
              </p:cNvPr>
              <p:cNvSpPr/>
              <p:nvPr/>
            </p:nvSpPr>
            <p:spPr>
              <a:xfrm>
                <a:off x="2367550" y="2726350"/>
                <a:ext cx="122350" cy="56575"/>
              </a:xfrm>
              <a:custGeom>
                <a:avLst/>
                <a:gdLst/>
                <a:ahLst/>
                <a:cxnLst/>
                <a:rect l="l" t="t" r="r" b="b"/>
                <a:pathLst>
                  <a:path w="4894" h="2263" extrusionOk="0">
                    <a:moveTo>
                      <a:pt x="0" y="1"/>
                    </a:moveTo>
                    <a:cubicBezTo>
                      <a:pt x="1560" y="906"/>
                      <a:pt x="3120" y="1799"/>
                      <a:pt x="4894" y="2263"/>
                    </a:cubicBezTo>
                    <a:cubicBezTo>
                      <a:pt x="3060" y="1918"/>
                      <a:pt x="1489" y="1060"/>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10501;p40">
                <a:extLst>
                  <a:ext uri="{FF2B5EF4-FFF2-40B4-BE49-F238E27FC236}">
                    <a16:creationId xmlns:a16="http://schemas.microsoft.com/office/drawing/2014/main" id="{D2F5220B-14FB-45D9-B91A-ACDE4F8CA7F6}"/>
                  </a:ext>
                </a:extLst>
              </p:cNvPr>
              <p:cNvSpPr/>
              <p:nvPr/>
            </p:nvSpPr>
            <p:spPr>
              <a:xfrm>
                <a:off x="2399100" y="2712975"/>
                <a:ext cx="89325" cy="32750"/>
              </a:xfrm>
              <a:custGeom>
                <a:avLst/>
                <a:gdLst/>
                <a:ahLst/>
                <a:cxnLst/>
                <a:rect l="l" t="t" r="r" b="b"/>
                <a:pathLst>
                  <a:path w="3573" h="1310" extrusionOk="0">
                    <a:moveTo>
                      <a:pt x="3572" y="1310"/>
                    </a:moveTo>
                    <a:cubicBezTo>
                      <a:pt x="2310" y="1060"/>
                      <a:pt x="1060" y="750"/>
                      <a:pt x="0" y="0"/>
                    </a:cubicBezTo>
                    <a:cubicBezTo>
                      <a:pt x="1179" y="429"/>
                      <a:pt x="2370" y="869"/>
                      <a:pt x="3572" y="131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10502;p40">
                <a:extLst>
                  <a:ext uri="{FF2B5EF4-FFF2-40B4-BE49-F238E27FC236}">
                    <a16:creationId xmlns:a16="http://schemas.microsoft.com/office/drawing/2014/main" id="{3F5FED0B-A121-4373-B0DF-7967305556BF}"/>
                  </a:ext>
                </a:extLst>
              </p:cNvPr>
              <p:cNvSpPr/>
              <p:nvPr/>
            </p:nvSpPr>
            <p:spPr>
              <a:xfrm>
                <a:off x="2118700" y="2554600"/>
                <a:ext cx="64025" cy="41700"/>
              </a:xfrm>
              <a:custGeom>
                <a:avLst/>
                <a:gdLst/>
                <a:ahLst/>
                <a:cxnLst/>
                <a:rect l="l" t="t" r="r" b="b"/>
                <a:pathLst>
                  <a:path w="2561" h="1668" extrusionOk="0">
                    <a:moveTo>
                      <a:pt x="2465" y="1668"/>
                    </a:moveTo>
                    <a:cubicBezTo>
                      <a:pt x="1644" y="1156"/>
                      <a:pt x="810" y="632"/>
                      <a:pt x="1" y="132"/>
                    </a:cubicBezTo>
                    <a:cubicBezTo>
                      <a:pt x="25" y="84"/>
                      <a:pt x="36" y="37"/>
                      <a:pt x="72" y="1"/>
                    </a:cubicBezTo>
                    <a:cubicBezTo>
                      <a:pt x="906" y="501"/>
                      <a:pt x="1727" y="1013"/>
                      <a:pt x="2561" y="1513"/>
                    </a:cubicBezTo>
                    <a:cubicBezTo>
                      <a:pt x="2525" y="1561"/>
                      <a:pt x="2501" y="1608"/>
                      <a:pt x="2465" y="166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10503;p40">
                <a:extLst>
                  <a:ext uri="{FF2B5EF4-FFF2-40B4-BE49-F238E27FC236}">
                    <a16:creationId xmlns:a16="http://schemas.microsoft.com/office/drawing/2014/main" id="{85B0003D-CD4E-4CCC-805F-EDFF92E10710}"/>
                  </a:ext>
                </a:extLst>
              </p:cNvPr>
              <p:cNvSpPr/>
              <p:nvPr/>
            </p:nvSpPr>
            <p:spPr>
              <a:xfrm>
                <a:off x="2233300" y="2610575"/>
                <a:ext cx="73550" cy="43775"/>
              </a:xfrm>
              <a:custGeom>
                <a:avLst/>
                <a:gdLst/>
                <a:ahLst/>
                <a:cxnLst/>
                <a:rect l="l" t="t" r="r" b="b"/>
                <a:pathLst>
                  <a:path w="2942" h="1751" extrusionOk="0">
                    <a:moveTo>
                      <a:pt x="60" y="0"/>
                    </a:moveTo>
                    <a:cubicBezTo>
                      <a:pt x="1025" y="560"/>
                      <a:pt x="1977" y="1108"/>
                      <a:pt x="2941" y="1655"/>
                    </a:cubicBezTo>
                    <a:lnTo>
                      <a:pt x="2894" y="1751"/>
                    </a:lnTo>
                    <a:cubicBezTo>
                      <a:pt x="1929" y="1191"/>
                      <a:pt x="965" y="643"/>
                      <a:pt x="1" y="107"/>
                    </a:cubicBezTo>
                    <a:cubicBezTo>
                      <a:pt x="1" y="60"/>
                      <a:pt x="24"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10504;p40">
                <a:extLst>
                  <a:ext uri="{FF2B5EF4-FFF2-40B4-BE49-F238E27FC236}">
                    <a16:creationId xmlns:a16="http://schemas.microsoft.com/office/drawing/2014/main" id="{A1481B20-D30F-4135-87AD-8A9683EFA33C}"/>
                  </a:ext>
                </a:extLst>
              </p:cNvPr>
              <p:cNvSpPr/>
              <p:nvPr/>
            </p:nvSpPr>
            <p:spPr>
              <a:xfrm>
                <a:off x="2016600" y="2509075"/>
                <a:ext cx="71475" cy="42000"/>
              </a:xfrm>
              <a:custGeom>
                <a:avLst/>
                <a:gdLst/>
                <a:ahLst/>
                <a:cxnLst/>
                <a:rect l="l" t="t" r="r" b="b"/>
                <a:pathLst>
                  <a:path w="2859" h="1680" extrusionOk="0">
                    <a:moveTo>
                      <a:pt x="60" y="0"/>
                    </a:moveTo>
                    <a:cubicBezTo>
                      <a:pt x="1001" y="524"/>
                      <a:pt x="1918" y="1060"/>
                      <a:pt x="2858" y="1584"/>
                    </a:cubicBezTo>
                    <a:cubicBezTo>
                      <a:pt x="2846" y="1608"/>
                      <a:pt x="2811" y="1655"/>
                      <a:pt x="2799" y="1679"/>
                    </a:cubicBezTo>
                    <a:cubicBezTo>
                      <a:pt x="1858" y="1167"/>
                      <a:pt x="941" y="631"/>
                      <a:pt x="1" y="107"/>
                    </a:cubicBezTo>
                    <a:cubicBezTo>
                      <a:pt x="13" y="72"/>
                      <a:pt x="37" y="48"/>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10505;p40">
                <a:extLst>
                  <a:ext uri="{FF2B5EF4-FFF2-40B4-BE49-F238E27FC236}">
                    <a16:creationId xmlns:a16="http://schemas.microsoft.com/office/drawing/2014/main" id="{1288B0B6-BC5B-429E-A878-2465FE048688}"/>
                  </a:ext>
                </a:extLst>
              </p:cNvPr>
              <p:cNvSpPr/>
              <p:nvPr/>
            </p:nvSpPr>
            <p:spPr>
              <a:xfrm>
                <a:off x="2364275" y="2737975"/>
                <a:ext cx="59850" cy="33950"/>
              </a:xfrm>
              <a:custGeom>
                <a:avLst/>
                <a:gdLst/>
                <a:ahLst/>
                <a:cxnLst/>
                <a:rect l="l" t="t" r="r" b="b"/>
                <a:pathLst>
                  <a:path w="2394" h="1358" extrusionOk="0">
                    <a:moveTo>
                      <a:pt x="2346" y="1357"/>
                    </a:moveTo>
                    <a:cubicBezTo>
                      <a:pt x="1560" y="941"/>
                      <a:pt x="786" y="536"/>
                      <a:pt x="0" y="119"/>
                    </a:cubicBezTo>
                    <a:cubicBezTo>
                      <a:pt x="12" y="72"/>
                      <a:pt x="36" y="48"/>
                      <a:pt x="60" y="0"/>
                    </a:cubicBezTo>
                    <a:cubicBezTo>
                      <a:pt x="834" y="417"/>
                      <a:pt x="1608" y="810"/>
                      <a:pt x="2394" y="1226"/>
                    </a:cubicBezTo>
                    <a:cubicBezTo>
                      <a:pt x="2382" y="1274"/>
                      <a:pt x="2358" y="1310"/>
                      <a:pt x="2346" y="135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10506;p40">
                <a:extLst>
                  <a:ext uri="{FF2B5EF4-FFF2-40B4-BE49-F238E27FC236}">
                    <a16:creationId xmlns:a16="http://schemas.microsoft.com/office/drawing/2014/main" id="{0A7E8FEA-6EF6-4C9E-A1C7-74529AE7E7FD}"/>
                  </a:ext>
                </a:extLst>
              </p:cNvPr>
              <p:cNvSpPr/>
              <p:nvPr/>
            </p:nvSpPr>
            <p:spPr>
              <a:xfrm>
                <a:off x="2392550" y="2717425"/>
                <a:ext cx="51525" cy="28600"/>
              </a:xfrm>
              <a:custGeom>
                <a:avLst/>
                <a:gdLst/>
                <a:ahLst/>
                <a:cxnLst/>
                <a:rect l="l" t="t" r="r" b="b"/>
                <a:pathLst>
                  <a:path w="2061" h="1144" extrusionOk="0">
                    <a:moveTo>
                      <a:pt x="1989" y="1144"/>
                    </a:moveTo>
                    <a:cubicBezTo>
                      <a:pt x="1322" y="810"/>
                      <a:pt x="655" y="453"/>
                      <a:pt x="0" y="108"/>
                    </a:cubicBezTo>
                    <a:cubicBezTo>
                      <a:pt x="12" y="72"/>
                      <a:pt x="36" y="36"/>
                      <a:pt x="60" y="1"/>
                    </a:cubicBezTo>
                    <a:cubicBezTo>
                      <a:pt x="727" y="346"/>
                      <a:pt x="1393" y="691"/>
                      <a:pt x="2060" y="1013"/>
                    </a:cubicBezTo>
                    <a:cubicBezTo>
                      <a:pt x="2036" y="1060"/>
                      <a:pt x="2025" y="1108"/>
                      <a:pt x="1989" y="114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10507;p40">
                <a:extLst>
                  <a:ext uri="{FF2B5EF4-FFF2-40B4-BE49-F238E27FC236}">
                    <a16:creationId xmlns:a16="http://schemas.microsoft.com/office/drawing/2014/main" id="{EFA2A5A6-2855-4D58-AABF-5D2A5FC89AD2}"/>
                  </a:ext>
                </a:extLst>
              </p:cNvPr>
              <p:cNvSpPr/>
              <p:nvPr/>
            </p:nvSpPr>
            <p:spPr>
              <a:xfrm>
                <a:off x="2432425" y="2771900"/>
                <a:ext cx="56000" cy="26225"/>
              </a:xfrm>
              <a:custGeom>
                <a:avLst/>
                <a:gdLst/>
                <a:ahLst/>
                <a:cxnLst/>
                <a:rect l="l" t="t" r="r" b="b"/>
                <a:pathLst>
                  <a:path w="2240" h="1049" extrusionOk="0">
                    <a:moveTo>
                      <a:pt x="2192" y="1048"/>
                    </a:moveTo>
                    <a:cubicBezTo>
                      <a:pt x="1465" y="727"/>
                      <a:pt x="739" y="393"/>
                      <a:pt x="1" y="84"/>
                    </a:cubicBezTo>
                    <a:lnTo>
                      <a:pt x="49" y="0"/>
                    </a:lnTo>
                    <a:lnTo>
                      <a:pt x="2239" y="977"/>
                    </a:lnTo>
                    <a:cubicBezTo>
                      <a:pt x="2227" y="989"/>
                      <a:pt x="2215" y="1024"/>
                      <a:pt x="2192" y="104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10508;p40">
                <a:extLst>
                  <a:ext uri="{FF2B5EF4-FFF2-40B4-BE49-F238E27FC236}">
                    <a16:creationId xmlns:a16="http://schemas.microsoft.com/office/drawing/2014/main" id="{98CC4D84-FB6D-46B1-B2B9-CBEAB0C8501F}"/>
                  </a:ext>
                </a:extLst>
              </p:cNvPr>
              <p:cNvSpPr/>
              <p:nvPr/>
            </p:nvSpPr>
            <p:spPr>
              <a:xfrm>
                <a:off x="3152175" y="2579025"/>
                <a:ext cx="28600" cy="11925"/>
              </a:xfrm>
              <a:custGeom>
                <a:avLst/>
                <a:gdLst/>
                <a:ahLst/>
                <a:cxnLst/>
                <a:rect l="l" t="t" r="r" b="b"/>
                <a:pathLst>
                  <a:path w="1144" h="477" extrusionOk="0">
                    <a:moveTo>
                      <a:pt x="0" y="346"/>
                    </a:moveTo>
                    <a:cubicBezTo>
                      <a:pt x="369" y="226"/>
                      <a:pt x="726" y="119"/>
                      <a:pt x="1107" y="0"/>
                    </a:cubicBezTo>
                    <a:lnTo>
                      <a:pt x="1143" y="131"/>
                    </a:lnTo>
                    <a:cubicBezTo>
                      <a:pt x="774" y="250"/>
                      <a:pt x="417" y="357"/>
                      <a:pt x="48" y="47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10509;p40">
                <a:extLst>
                  <a:ext uri="{FF2B5EF4-FFF2-40B4-BE49-F238E27FC236}">
                    <a16:creationId xmlns:a16="http://schemas.microsoft.com/office/drawing/2014/main" id="{938F1C27-C5A6-43AC-9378-60BDB5426F13}"/>
                  </a:ext>
                </a:extLst>
              </p:cNvPr>
              <p:cNvSpPr/>
              <p:nvPr/>
            </p:nvSpPr>
            <p:spPr>
              <a:xfrm>
                <a:off x="2458325" y="2745100"/>
                <a:ext cx="22650" cy="10750"/>
              </a:xfrm>
              <a:custGeom>
                <a:avLst/>
                <a:gdLst/>
                <a:ahLst/>
                <a:cxnLst/>
                <a:rect l="l" t="t" r="r" b="b"/>
                <a:pathLst>
                  <a:path w="906" h="430" extrusionOk="0">
                    <a:moveTo>
                      <a:pt x="25" y="1"/>
                    </a:moveTo>
                    <a:cubicBezTo>
                      <a:pt x="322" y="96"/>
                      <a:pt x="608" y="203"/>
                      <a:pt x="906" y="299"/>
                    </a:cubicBezTo>
                    <a:lnTo>
                      <a:pt x="858" y="430"/>
                    </a:lnTo>
                    <a:cubicBezTo>
                      <a:pt x="584" y="322"/>
                      <a:pt x="286" y="239"/>
                      <a:pt x="1" y="132"/>
                    </a:cubicBezTo>
                    <a:cubicBezTo>
                      <a:pt x="1" y="84"/>
                      <a:pt x="13" y="37"/>
                      <a:pt x="25"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10510;p40">
                <a:extLst>
                  <a:ext uri="{FF2B5EF4-FFF2-40B4-BE49-F238E27FC236}">
                    <a16:creationId xmlns:a16="http://schemas.microsoft.com/office/drawing/2014/main" id="{522AC2C9-AEE6-483D-BCF6-A874678BB5FF}"/>
                  </a:ext>
                </a:extLst>
              </p:cNvPr>
              <p:cNvSpPr/>
              <p:nvPr/>
            </p:nvSpPr>
            <p:spPr>
              <a:xfrm>
                <a:off x="2843800" y="2505500"/>
                <a:ext cx="825725" cy="269400"/>
              </a:xfrm>
              <a:custGeom>
                <a:avLst/>
                <a:gdLst/>
                <a:ahLst/>
                <a:cxnLst/>
                <a:rect l="l" t="t" r="r" b="b"/>
                <a:pathLst>
                  <a:path w="33029" h="10776" extrusionOk="0">
                    <a:moveTo>
                      <a:pt x="0" y="10692"/>
                    </a:moveTo>
                    <a:cubicBezTo>
                      <a:pt x="238" y="10621"/>
                      <a:pt x="477" y="10561"/>
                      <a:pt x="715" y="10490"/>
                    </a:cubicBezTo>
                    <a:cubicBezTo>
                      <a:pt x="2905" y="9763"/>
                      <a:pt x="5084" y="9013"/>
                      <a:pt x="7287" y="8311"/>
                    </a:cubicBezTo>
                    <a:cubicBezTo>
                      <a:pt x="9632" y="7573"/>
                      <a:pt x="11990" y="6882"/>
                      <a:pt x="14347" y="6156"/>
                    </a:cubicBezTo>
                    <a:cubicBezTo>
                      <a:pt x="17574" y="5156"/>
                      <a:pt x="20801" y="4179"/>
                      <a:pt x="24003" y="3120"/>
                    </a:cubicBezTo>
                    <a:cubicBezTo>
                      <a:pt x="26861" y="2179"/>
                      <a:pt x="29671" y="1143"/>
                      <a:pt x="32516" y="143"/>
                    </a:cubicBezTo>
                    <a:cubicBezTo>
                      <a:pt x="32671" y="84"/>
                      <a:pt x="32826" y="36"/>
                      <a:pt x="32981" y="0"/>
                    </a:cubicBezTo>
                    <a:cubicBezTo>
                      <a:pt x="32993" y="24"/>
                      <a:pt x="33004" y="72"/>
                      <a:pt x="33028" y="96"/>
                    </a:cubicBezTo>
                    <a:cubicBezTo>
                      <a:pt x="32921" y="155"/>
                      <a:pt x="32802" y="239"/>
                      <a:pt x="32695" y="262"/>
                    </a:cubicBezTo>
                    <a:cubicBezTo>
                      <a:pt x="30421" y="1048"/>
                      <a:pt x="28135" y="1870"/>
                      <a:pt x="25849" y="2632"/>
                    </a:cubicBezTo>
                    <a:cubicBezTo>
                      <a:pt x="23646" y="3358"/>
                      <a:pt x="21432" y="4049"/>
                      <a:pt x="19205" y="4727"/>
                    </a:cubicBezTo>
                    <a:cubicBezTo>
                      <a:pt x="15478" y="5894"/>
                      <a:pt x="11728" y="7037"/>
                      <a:pt x="7989" y="8228"/>
                    </a:cubicBezTo>
                    <a:cubicBezTo>
                      <a:pt x="5596" y="8990"/>
                      <a:pt x="3227" y="9775"/>
                      <a:pt x="846" y="10549"/>
                    </a:cubicBezTo>
                    <a:cubicBezTo>
                      <a:pt x="584" y="10633"/>
                      <a:pt x="298" y="10692"/>
                      <a:pt x="24" y="10776"/>
                    </a:cubicBezTo>
                    <a:cubicBezTo>
                      <a:pt x="12" y="10776"/>
                      <a:pt x="12" y="10740"/>
                      <a:pt x="0" y="1069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10511;p40">
                <a:extLst>
                  <a:ext uri="{FF2B5EF4-FFF2-40B4-BE49-F238E27FC236}">
                    <a16:creationId xmlns:a16="http://schemas.microsoft.com/office/drawing/2014/main" id="{E689F995-C011-4627-8A13-B13A8745FD8E}"/>
                  </a:ext>
                </a:extLst>
              </p:cNvPr>
              <p:cNvSpPr/>
              <p:nvPr/>
            </p:nvSpPr>
            <p:spPr>
              <a:xfrm>
                <a:off x="2895875" y="2634975"/>
                <a:ext cx="426875" cy="131300"/>
              </a:xfrm>
              <a:custGeom>
                <a:avLst/>
                <a:gdLst/>
                <a:ahLst/>
                <a:cxnLst/>
                <a:rect l="l" t="t" r="r" b="b"/>
                <a:pathLst>
                  <a:path w="17075" h="5252" extrusionOk="0">
                    <a:moveTo>
                      <a:pt x="17074" y="1"/>
                    </a:moveTo>
                    <a:cubicBezTo>
                      <a:pt x="11383" y="1751"/>
                      <a:pt x="5680" y="3513"/>
                      <a:pt x="1" y="5251"/>
                    </a:cubicBezTo>
                    <a:cubicBezTo>
                      <a:pt x="5656" y="3358"/>
                      <a:pt x="11336" y="1608"/>
                      <a:pt x="17074"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10512;p40">
                <a:extLst>
                  <a:ext uri="{FF2B5EF4-FFF2-40B4-BE49-F238E27FC236}">
                    <a16:creationId xmlns:a16="http://schemas.microsoft.com/office/drawing/2014/main" id="{6F9BB69E-9487-4826-9111-CCB9DD842F1D}"/>
                  </a:ext>
                </a:extLst>
              </p:cNvPr>
              <p:cNvSpPr/>
              <p:nvPr/>
            </p:nvSpPr>
            <p:spPr>
              <a:xfrm>
                <a:off x="3300100" y="2569800"/>
                <a:ext cx="295600" cy="112225"/>
              </a:xfrm>
              <a:custGeom>
                <a:avLst/>
                <a:gdLst/>
                <a:ahLst/>
                <a:cxnLst/>
                <a:rect l="l" t="t" r="r" b="b"/>
                <a:pathLst>
                  <a:path w="11824" h="4489" extrusionOk="0">
                    <a:moveTo>
                      <a:pt x="11824" y="143"/>
                    </a:moveTo>
                    <a:cubicBezTo>
                      <a:pt x="7894" y="1596"/>
                      <a:pt x="3965" y="3048"/>
                      <a:pt x="36" y="4489"/>
                    </a:cubicBezTo>
                    <a:cubicBezTo>
                      <a:pt x="24" y="4465"/>
                      <a:pt x="1" y="4417"/>
                      <a:pt x="1" y="4394"/>
                    </a:cubicBezTo>
                    <a:cubicBezTo>
                      <a:pt x="3930" y="2929"/>
                      <a:pt x="7847" y="1453"/>
                      <a:pt x="11776" y="0"/>
                    </a:cubicBezTo>
                    <a:cubicBezTo>
                      <a:pt x="11776" y="60"/>
                      <a:pt x="11812" y="107"/>
                      <a:pt x="11824" y="14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10513;p40">
                <a:extLst>
                  <a:ext uri="{FF2B5EF4-FFF2-40B4-BE49-F238E27FC236}">
                    <a16:creationId xmlns:a16="http://schemas.microsoft.com/office/drawing/2014/main" id="{8FF90100-6523-43C4-9AF6-579C2F1E7355}"/>
                  </a:ext>
                </a:extLst>
              </p:cNvPr>
              <p:cNvSpPr/>
              <p:nvPr/>
            </p:nvSpPr>
            <p:spPr>
              <a:xfrm>
                <a:off x="3454575" y="2525750"/>
                <a:ext cx="213750" cy="76800"/>
              </a:xfrm>
              <a:custGeom>
                <a:avLst/>
                <a:gdLst/>
                <a:ahLst/>
                <a:cxnLst/>
                <a:rect l="l" t="t" r="r" b="b"/>
                <a:pathLst>
                  <a:path w="8550" h="3072" extrusionOk="0">
                    <a:moveTo>
                      <a:pt x="1" y="2905"/>
                    </a:moveTo>
                    <a:cubicBezTo>
                      <a:pt x="2858" y="2048"/>
                      <a:pt x="5645" y="953"/>
                      <a:pt x="8490" y="0"/>
                    </a:cubicBezTo>
                    <a:cubicBezTo>
                      <a:pt x="8502" y="60"/>
                      <a:pt x="8514" y="107"/>
                      <a:pt x="8550" y="167"/>
                    </a:cubicBezTo>
                    <a:lnTo>
                      <a:pt x="60" y="3072"/>
                    </a:lnTo>
                    <a:cubicBezTo>
                      <a:pt x="37" y="3024"/>
                      <a:pt x="25" y="2965"/>
                      <a:pt x="1" y="290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10514;p40">
                <a:extLst>
                  <a:ext uri="{FF2B5EF4-FFF2-40B4-BE49-F238E27FC236}">
                    <a16:creationId xmlns:a16="http://schemas.microsoft.com/office/drawing/2014/main" id="{8837A524-5719-495C-8D3F-8E8115F53394}"/>
                  </a:ext>
                </a:extLst>
              </p:cNvPr>
              <p:cNvSpPr/>
              <p:nvPr/>
            </p:nvSpPr>
            <p:spPr>
              <a:xfrm>
                <a:off x="3018525" y="2668025"/>
                <a:ext cx="211050" cy="73250"/>
              </a:xfrm>
              <a:custGeom>
                <a:avLst/>
                <a:gdLst/>
                <a:ahLst/>
                <a:cxnLst/>
                <a:rect l="l" t="t" r="r" b="b"/>
                <a:pathLst>
                  <a:path w="8442" h="2930" extrusionOk="0">
                    <a:moveTo>
                      <a:pt x="0" y="2846"/>
                    </a:moveTo>
                    <a:cubicBezTo>
                      <a:pt x="2798" y="1893"/>
                      <a:pt x="5596" y="953"/>
                      <a:pt x="8394" y="0"/>
                    </a:cubicBezTo>
                    <a:cubicBezTo>
                      <a:pt x="8418" y="48"/>
                      <a:pt x="8430" y="72"/>
                      <a:pt x="8442" y="119"/>
                    </a:cubicBezTo>
                    <a:lnTo>
                      <a:pt x="48" y="2929"/>
                    </a:ln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10515;p40">
                <a:extLst>
                  <a:ext uri="{FF2B5EF4-FFF2-40B4-BE49-F238E27FC236}">
                    <a16:creationId xmlns:a16="http://schemas.microsoft.com/office/drawing/2014/main" id="{FFE6C4E4-9202-4E92-9D02-CF6EECBEA144}"/>
                  </a:ext>
                </a:extLst>
              </p:cNvPr>
              <p:cNvSpPr/>
              <p:nvPr/>
            </p:nvSpPr>
            <p:spPr>
              <a:xfrm>
                <a:off x="3335225" y="2602525"/>
                <a:ext cx="88125" cy="31875"/>
              </a:xfrm>
              <a:custGeom>
                <a:avLst/>
                <a:gdLst/>
                <a:ahLst/>
                <a:cxnLst/>
                <a:rect l="l" t="t" r="r" b="b"/>
                <a:pathLst>
                  <a:path w="3525" h="1275" extrusionOk="0">
                    <a:moveTo>
                      <a:pt x="1" y="1132"/>
                    </a:moveTo>
                    <a:cubicBezTo>
                      <a:pt x="1167" y="763"/>
                      <a:pt x="2322" y="370"/>
                      <a:pt x="3489" y="1"/>
                    </a:cubicBezTo>
                    <a:cubicBezTo>
                      <a:pt x="3501" y="48"/>
                      <a:pt x="3513" y="84"/>
                      <a:pt x="3525" y="144"/>
                    </a:cubicBezTo>
                    <a:cubicBezTo>
                      <a:pt x="2370" y="525"/>
                      <a:pt x="1203" y="906"/>
                      <a:pt x="60" y="1275"/>
                    </a:cubicBezTo>
                    <a:cubicBezTo>
                      <a:pt x="36" y="1215"/>
                      <a:pt x="12" y="1180"/>
                      <a:pt x="1" y="1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10516;p40">
                <a:extLst>
                  <a:ext uri="{FF2B5EF4-FFF2-40B4-BE49-F238E27FC236}">
                    <a16:creationId xmlns:a16="http://schemas.microsoft.com/office/drawing/2014/main" id="{63A26517-483C-48B3-814C-9FC1323DC50F}"/>
                  </a:ext>
                </a:extLst>
              </p:cNvPr>
              <p:cNvSpPr/>
              <p:nvPr/>
            </p:nvSpPr>
            <p:spPr>
              <a:xfrm>
                <a:off x="3644800" y="2535550"/>
                <a:ext cx="87525" cy="37250"/>
              </a:xfrm>
              <a:custGeom>
                <a:avLst/>
                <a:gdLst/>
                <a:ahLst/>
                <a:cxnLst/>
                <a:rect l="l" t="t" r="r" b="b"/>
                <a:pathLst>
                  <a:path w="3501" h="1490" extrusionOk="0">
                    <a:moveTo>
                      <a:pt x="3500" y="108"/>
                    </a:moveTo>
                    <a:cubicBezTo>
                      <a:pt x="2357" y="561"/>
                      <a:pt x="1191" y="1025"/>
                      <a:pt x="48" y="1489"/>
                    </a:cubicBezTo>
                    <a:cubicBezTo>
                      <a:pt x="36" y="1453"/>
                      <a:pt x="12" y="1418"/>
                      <a:pt x="0" y="1382"/>
                    </a:cubicBezTo>
                    <a:cubicBezTo>
                      <a:pt x="1143" y="918"/>
                      <a:pt x="2310" y="465"/>
                      <a:pt x="3453" y="1"/>
                    </a:cubicBezTo>
                    <a:cubicBezTo>
                      <a:pt x="3465" y="49"/>
                      <a:pt x="3489" y="72"/>
                      <a:pt x="3500" y="10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10517;p40">
                <a:extLst>
                  <a:ext uri="{FF2B5EF4-FFF2-40B4-BE49-F238E27FC236}">
                    <a16:creationId xmlns:a16="http://schemas.microsoft.com/office/drawing/2014/main" id="{B13A1ABA-0C99-403C-9EF7-F3B84583DCF3}"/>
                  </a:ext>
                </a:extLst>
              </p:cNvPr>
              <p:cNvSpPr/>
              <p:nvPr/>
            </p:nvSpPr>
            <p:spPr>
              <a:xfrm>
                <a:off x="3643300" y="2528125"/>
                <a:ext cx="81275" cy="28900"/>
              </a:xfrm>
              <a:custGeom>
                <a:avLst/>
                <a:gdLst/>
                <a:ahLst/>
                <a:cxnLst/>
                <a:rect l="l" t="t" r="r" b="b"/>
                <a:pathLst>
                  <a:path w="3251" h="1156" extrusionOk="0">
                    <a:moveTo>
                      <a:pt x="3251" y="119"/>
                    </a:moveTo>
                    <a:cubicBezTo>
                      <a:pt x="2179" y="465"/>
                      <a:pt x="1108" y="822"/>
                      <a:pt x="36" y="1155"/>
                    </a:cubicBezTo>
                    <a:cubicBezTo>
                      <a:pt x="12" y="1131"/>
                      <a:pt x="1" y="1084"/>
                      <a:pt x="1" y="1060"/>
                    </a:cubicBezTo>
                    <a:cubicBezTo>
                      <a:pt x="1072" y="703"/>
                      <a:pt x="2144" y="357"/>
                      <a:pt x="3215" y="0"/>
                    </a:cubicBezTo>
                    <a:cubicBezTo>
                      <a:pt x="3215" y="48"/>
                      <a:pt x="3227" y="84"/>
                      <a:pt x="3251" y="11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10518;p40">
                <a:extLst>
                  <a:ext uri="{FF2B5EF4-FFF2-40B4-BE49-F238E27FC236}">
                    <a16:creationId xmlns:a16="http://schemas.microsoft.com/office/drawing/2014/main" id="{05264EAF-47DF-4952-AC0B-594B9B9F459A}"/>
                  </a:ext>
                </a:extLst>
              </p:cNvPr>
              <p:cNvSpPr/>
              <p:nvPr/>
            </p:nvSpPr>
            <p:spPr>
              <a:xfrm>
                <a:off x="3374825" y="2606700"/>
                <a:ext cx="75925" cy="27100"/>
              </a:xfrm>
              <a:custGeom>
                <a:avLst/>
                <a:gdLst/>
                <a:ahLst/>
                <a:cxnLst/>
                <a:rect l="l" t="t" r="r" b="b"/>
                <a:pathLst>
                  <a:path w="3037" h="1084" extrusionOk="0">
                    <a:moveTo>
                      <a:pt x="3036" y="120"/>
                    </a:moveTo>
                    <a:cubicBezTo>
                      <a:pt x="2036" y="441"/>
                      <a:pt x="1036" y="751"/>
                      <a:pt x="36" y="1084"/>
                    </a:cubicBezTo>
                    <a:cubicBezTo>
                      <a:pt x="24" y="1036"/>
                      <a:pt x="12" y="989"/>
                      <a:pt x="0" y="965"/>
                    </a:cubicBezTo>
                    <a:cubicBezTo>
                      <a:pt x="988" y="632"/>
                      <a:pt x="1988" y="322"/>
                      <a:pt x="2989" y="1"/>
                    </a:cubicBezTo>
                    <a:cubicBezTo>
                      <a:pt x="3012" y="36"/>
                      <a:pt x="3036" y="84"/>
                      <a:pt x="3036"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10519;p40">
                <a:extLst>
                  <a:ext uri="{FF2B5EF4-FFF2-40B4-BE49-F238E27FC236}">
                    <a16:creationId xmlns:a16="http://schemas.microsoft.com/office/drawing/2014/main" id="{7CD1A812-512D-4DC5-B7FD-85D3132A100E}"/>
                  </a:ext>
                </a:extLst>
              </p:cNvPr>
              <p:cNvSpPr/>
              <p:nvPr/>
            </p:nvSpPr>
            <p:spPr>
              <a:xfrm>
                <a:off x="3754325" y="2587950"/>
                <a:ext cx="61350" cy="22050"/>
              </a:xfrm>
              <a:custGeom>
                <a:avLst/>
                <a:gdLst/>
                <a:ahLst/>
                <a:cxnLst/>
                <a:rect l="l" t="t" r="r" b="b"/>
                <a:pathLst>
                  <a:path w="2454" h="882" extrusionOk="0">
                    <a:moveTo>
                      <a:pt x="1" y="762"/>
                    </a:moveTo>
                    <a:lnTo>
                      <a:pt x="2406" y="0"/>
                    </a:lnTo>
                    <a:lnTo>
                      <a:pt x="2453" y="131"/>
                    </a:lnTo>
                    <a:cubicBezTo>
                      <a:pt x="1644" y="393"/>
                      <a:pt x="846" y="643"/>
                      <a:pt x="36" y="881"/>
                    </a:cubicBezTo>
                    <a:cubicBezTo>
                      <a:pt x="12" y="846"/>
                      <a:pt x="1" y="810"/>
                      <a:pt x="1" y="7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10520;p40">
                <a:extLst>
                  <a:ext uri="{FF2B5EF4-FFF2-40B4-BE49-F238E27FC236}">
                    <a16:creationId xmlns:a16="http://schemas.microsoft.com/office/drawing/2014/main" id="{7B4EFDB6-127B-40A1-9BF5-CDC6E95AE50A}"/>
                  </a:ext>
                </a:extLst>
              </p:cNvPr>
              <p:cNvSpPr/>
              <p:nvPr/>
            </p:nvSpPr>
            <p:spPr>
              <a:xfrm>
                <a:off x="3289100" y="2643300"/>
                <a:ext cx="76225" cy="26825"/>
              </a:xfrm>
              <a:custGeom>
                <a:avLst/>
                <a:gdLst/>
                <a:ahLst/>
                <a:cxnLst/>
                <a:rect l="l" t="t" r="r" b="b"/>
                <a:pathLst>
                  <a:path w="3049" h="1073" extrusionOk="0">
                    <a:moveTo>
                      <a:pt x="3048" y="37"/>
                    </a:moveTo>
                    <a:cubicBezTo>
                      <a:pt x="2012" y="394"/>
                      <a:pt x="988" y="751"/>
                      <a:pt x="0" y="1073"/>
                    </a:cubicBezTo>
                    <a:cubicBezTo>
                      <a:pt x="214" y="834"/>
                      <a:pt x="2572" y="1"/>
                      <a:pt x="3048" y="3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10521;p40">
                <a:extLst>
                  <a:ext uri="{FF2B5EF4-FFF2-40B4-BE49-F238E27FC236}">
                    <a16:creationId xmlns:a16="http://schemas.microsoft.com/office/drawing/2014/main" id="{1866CAC1-D327-4DC4-9DAB-E43F6E8EC17C}"/>
                  </a:ext>
                </a:extLst>
              </p:cNvPr>
              <p:cNvSpPr/>
              <p:nvPr/>
            </p:nvSpPr>
            <p:spPr>
              <a:xfrm>
                <a:off x="3516500" y="2589425"/>
                <a:ext cx="75925" cy="29200"/>
              </a:xfrm>
              <a:custGeom>
                <a:avLst/>
                <a:gdLst/>
                <a:ahLst/>
                <a:cxnLst/>
                <a:rect l="l" t="t" r="r" b="b"/>
                <a:pathLst>
                  <a:path w="3037" h="1168" extrusionOk="0">
                    <a:moveTo>
                      <a:pt x="0" y="1073"/>
                    </a:moveTo>
                    <a:cubicBezTo>
                      <a:pt x="1001" y="715"/>
                      <a:pt x="2013" y="358"/>
                      <a:pt x="3001" y="1"/>
                    </a:cubicBezTo>
                    <a:cubicBezTo>
                      <a:pt x="3025" y="37"/>
                      <a:pt x="3025" y="60"/>
                      <a:pt x="3037" y="96"/>
                    </a:cubicBezTo>
                    <a:cubicBezTo>
                      <a:pt x="2025" y="453"/>
                      <a:pt x="1024" y="811"/>
                      <a:pt x="12" y="1168"/>
                    </a:cubicBezTo>
                    <a:cubicBezTo>
                      <a:pt x="12" y="1132"/>
                      <a:pt x="0" y="1108"/>
                      <a:pt x="0" y="107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10522;p40">
                <a:extLst>
                  <a:ext uri="{FF2B5EF4-FFF2-40B4-BE49-F238E27FC236}">
                    <a16:creationId xmlns:a16="http://schemas.microsoft.com/office/drawing/2014/main" id="{8EC8EB40-B782-4F33-9009-FA1E9CB7C9A2}"/>
                  </a:ext>
                </a:extLst>
              </p:cNvPr>
              <p:cNvSpPr/>
              <p:nvPr/>
            </p:nvSpPr>
            <p:spPr>
              <a:xfrm>
                <a:off x="3739450" y="2584675"/>
                <a:ext cx="49125" cy="24725"/>
              </a:xfrm>
              <a:custGeom>
                <a:avLst/>
                <a:gdLst/>
                <a:ahLst/>
                <a:cxnLst/>
                <a:rect l="l" t="t" r="r" b="b"/>
                <a:pathLst>
                  <a:path w="1965" h="989" extrusionOk="0">
                    <a:moveTo>
                      <a:pt x="1965" y="120"/>
                    </a:moveTo>
                    <a:cubicBezTo>
                      <a:pt x="1322" y="417"/>
                      <a:pt x="679" y="691"/>
                      <a:pt x="36" y="989"/>
                    </a:cubicBezTo>
                    <a:cubicBezTo>
                      <a:pt x="24" y="965"/>
                      <a:pt x="12" y="941"/>
                      <a:pt x="0" y="893"/>
                    </a:cubicBezTo>
                    <a:cubicBezTo>
                      <a:pt x="631" y="596"/>
                      <a:pt x="1274" y="298"/>
                      <a:pt x="1905" y="0"/>
                    </a:cubicBezTo>
                    <a:cubicBezTo>
                      <a:pt x="1929" y="48"/>
                      <a:pt x="1941" y="72"/>
                      <a:pt x="1965"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10523;p40">
                <a:extLst>
                  <a:ext uri="{FF2B5EF4-FFF2-40B4-BE49-F238E27FC236}">
                    <a16:creationId xmlns:a16="http://schemas.microsoft.com/office/drawing/2014/main" id="{E0430D0C-ECB5-40FA-8273-0A2F8253CC67}"/>
                  </a:ext>
                </a:extLst>
              </p:cNvPr>
              <p:cNvSpPr/>
              <p:nvPr/>
            </p:nvSpPr>
            <p:spPr>
              <a:xfrm>
                <a:off x="3275400" y="2644800"/>
                <a:ext cx="53900" cy="17875"/>
              </a:xfrm>
              <a:custGeom>
                <a:avLst/>
                <a:gdLst/>
                <a:ahLst/>
                <a:cxnLst/>
                <a:rect l="l" t="t" r="r" b="b"/>
                <a:pathLst>
                  <a:path w="2156" h="715" extrusionOk="0">
                    <a:moveTo>
                      <a:pt x="0" y="620"/>
                    </a:moveTo>
                    <a:cubicBezTo>
                      <a:pt x="715" y="405"/>
                      <a:pt x="1417" y="215"/>
                      <a:pt x="2120" y="1"/>
                    </a:cubicBezTo>
                    <a:cubicBezTo>
                      <a:pt x="2144" y="36"/>
                      <a:pt x="2144" y="60"/>
                      <a:pt x="2155" y="108"/>
                    </a:cubicBezTo>
                    <a:cubicBezTo>
                      <a:pt x="1441" y="310"/>
                      <a:pt x="739" y="512"/>
                      <a:pt x="24" y="715"/>
                    </a:cubicBezTo>
                    <a:cubicBezTo>
                      <a:pt x="12" y="679"/>
                      <a:pt x="0" y="643"/>
                      <a:pt x="0" y="6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10524;p40">
                <a:extLst>
                  <a:ext uri="{FF2B5EF4-FFF2-40B4-BE49-F238E27FC236}">
                    <a16:creationId xmlns:a16="http://schemas.microsoft.com/office/drawing/2014/main" id="{F8402E43-BBCD-42AC-8DF9-C9D075500AD7}"/>
                  </a:ext>
                </a:extLst>
              </p:cNvPr>
              <p:cNvSpPr/>
              <p:nvPr/>
            </p:nvSpPr>
            <p:spPr>
              <a:xfrm>
                <a:off x="3670100" y="2484950"/>
                <a:ext cx="32450" cy="14025"/>
              </a:xfrm>
              <a:custGeom>
                <a:avLst/>
                <a:gdLst/>
                <a:ahLst/>
                <a:cxnLst/>
                <a:rect l="l" t="t" r="r" b="b"/>
                <a:pathLst>
                  <a:path w="1298" h="561" extrusionOk="0">
                    <a:moveTo>
                      <a:pt x="0" y="429"/>
                    </a:moveTo>
                    <a:cubicBezTo>
                      <a:pt x="417" y="287"/>
                      <a:pt x="834" y="144"/>
                      <a:pt x="1250" y="1"/>
                    </a:cubicBezTo>
                    <a:cubicBezTo>
                      <a:pt x="1262" y="48"/>
                      <a:pt x="1286" y="72"/>
                      <a:pt x="1298" y="120"/>
                    </a:cubicBezTo>
                    <a:lnTo>
                      <a:pt x="48" y="560"/>
                    </a:ln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10525;p40">
                <a:extLst>
                  <a:ext uri="{FF2B5EF4-FFF2-40B4-BE49-F238E27FC236}">
                    <a16:creationId xmlns:a16="http://schemas.microsoft.com/office/drawing/2014/main" id="{B1CAF481-8213-46B2-9A5E-D99400717EB3}"/>
                  </a:ext>
                </a:extLst>
              </p:cNvPr>
              <p:cNvSpPr/>
              <p:nvPr/>
            </p:nvSpPr>
            <p:spPr>
              <a:xfrm>
                <a:off x="3676050" y="2471850"/>
                <a:ext cx="23225" cy="10450"/>
              </a:xfrm>
              <a:custGeom>
                <a:avLst/>
                <a:gdLst/>
                <a:ahLst/>
                <a:cxnLst/>
                <a:rect l="l" t="t" r="r" b="b"/>
                <a:pathLst>
                  <a:path w="929" h="418" extrusionOk="0">
                    <a:moveTo>
                      <a:pt x="929" y="132"/>
                    </a:moveTo>
                    <a:cubicBezTo>
                      <a:pt x="643" y="227"/>
                      <a:pt x="345" y="334"/>
                      <a:pt x="48" y="418"/>
                    </a:cubicBezTo>
                    <a:cubicBezTo>
                      <a:pt x="36" y="370"/>
                      <a:pt x="12" y="346"/>
                      <a:pt x="0" y="299"/>
                    </a:cubicBezTo>
                    <a:cubicBezTo>
                      <a:pt x="286" y="191"/>
                      <a:pt x="584" y="108"/>
                      <a:pt x="869" y="1"/>
                    </a:cubicBezTo>
                    <a:cubicBezTo>
                      <a:pt x="893" y="49"/>
                      <a:pt x="905" y="96"/>
                      <a:pt x="929" y="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10526;p40">
                <a:extLst>
                  <a:ext uri="{FF2B5EF4-FFF2-40B4-BE49-F238E27FC236}">
                    <a16:creationId xmlns:a16="http://schemas.microsoft.com/office/drawing/2014/main" id="{261E692A-CFC4-4651-851B-AB7E590918D2}"/>
                  </a:ext>
                </a:extLst>
              </p:cNvPr>
              <p:cNvSpPr/>
              <p:nvPr/>
            </p:nvSpPr>
            <p:spPr>
              <a:xfrm>
                <a:off x="3042025" y="1742300"/>
                <a:ext cx="122675" cy="39325"/>
              </a:xfrm>
              <a:custGeom>
                <a:avLst/>
                <a:gdLst/>
                <a:ahLst/>
                <a:cxnLst/>
                <a:rect l="l" t="t" r="r" b="b"/>
                <a:pathLst>
                  <a:path w="4907" h="1573" extrusionOk="0">
                    <a:moveTo>
                      <a:pt x="4871" y="1572"/>
                    </a:moveTo>
                    <a:cubicBezTo>
                      <a:pt x="3287" y="965"/>
                      <a:pt x="1537" y="941"/>
                      <a:pt x="1" y="1"/>
                    </a:cubicBezTo>
                    <a:cubicBezTo>
                      <a:pt x="1668" y="501"/>
                      <a:pt x="3287" y="977"/>
                      <a:pt x="4906" y="1477"/>
                    </a:cubicBezTo>
                    <a:cubicBezTo>
                      <a:pt x="4894" y="1513"/>
                      <a:pt x="4882" y="1549"/>
                      <a:pt x="4871" y="157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10527;p40">
                <a:extLst>
                  <a:ext uri="{FF2B5EF4-FFF2-40B4-BE49-F238E27FC236}">
                    <a16:creationId xmlns:a16="http://schemas.microsoft.com/office/drawing/2014/main" id="{15422142-8CE8-4207-822A-EB247BDE2548}"/>
                  </a:ext>
                </a:extLst>
              </p:cNvPr>
              <p:cNvSpPr/>
              <p:nvPr/>
            </p:nvSpPr>
            <p:spPr>
              <a:xfrm>
                <a:off x="3650450" y="1884000"/>
                <a:ext cx="76225" cy="27100"/>
              </a:xfrm>
              <a:custGeom>
                <a:avLst/>
                <a:gdLst/>
                <a:ahLst/>
                <a:cxnLst/>
                <a:rect l="l" t="t" r="r" b="b"/>
                <a:pathLst>
                  <a:path w="3049" h="1084" extrusionOk="0">
                    <a:moveTo>
                      <a:pt x="3001" y="1084"/>
                    </a:moveTo>
                    <a:cubicBezTo>
                      <a:pt x="2001" y="774"/>
                      <a:pt x="1000" y="465"/>
                      <a:pt x="0" y="167"/>
                    </a:cubicBezTo>
                    <a:cubicBezTo>
                      <a:pt x="12" y="107"/>
                      <a:pt x="24" y="60"/>
                      <a:pt x="36" y="0"/>
                    </a:cubicBezTo>
                    <a:cubicBezTo>
                      <a:pt x="1072" y="250"/>
                      <a:pt x="2060" y="572"/>
                      <a:pt x="3048" y="929"/>
                    </a:cubicBezTo>
                    <a:cubicBezTo>
                      <a:pt x="3048" y="965"/>
                      <a:pt x="3036" y="1024"/>
                      <a:pt x="3001" y="10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10528;p40">
                <a:extLst>
                  <a:ext uri="{FF2B5EF4-FFF2-40B4-BE49-F238E27FC236}">
                    <a16:creationId xmlns:a16="http://schemas.microsoft.com/office/drawing/2014/main" id="{054D68F2-AFF5-4780-A0AE-029B785402B4}"/>
                  </a:ext>
                </a:extLst>
              </p:cNvPr>
              <p:cNvSpPr/>
              <p:nvPr/>
            </p:nvSpPr>
            <p:spPr>
              <a:xfrm>
                <a:off x="3760575" y="1917025"/>
                <a:ext cx="95575" cy="28600"/>
              </a:xfrm>
              <a:custGeom>
                <a:avLst/>
                <a:gdLst/>
                <a:ahLst/>
                <a:cxnLst/>
                <a:rect l="l" t="t" r="r" b="b"/>
                <a:pathLst>
                  <a:path w="3823" h="1144" extrusionOk="0">
                    <a:moveTo>
                      <a:pt x="1" y="1"/>
                    </a:moveTo>
                    <a:cubicBezTo>
                      <a:pt x="1298" y="358"/>
                      <a:pt x="2549" y="691"/>
                      <a:pt x="3822" y="1049"/>
                    </a:cubicBezTo>
                    <a:cubicBezTo>
                      <a:pt x="3382" y="1144"/>
                      <a:pt x="346" y="346"/>
                      <a:pt x="1"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10529;p40">
                <a:extLst>
                  <a:ext uri="{FF2B5EF4-FFF2-40B4-BE49-F238E27FC236}">
                    <a16:creationId xmlns:a16="http://schemas.microsoft.com/office/drawing/2014/main" id="{2C9FD230-06DA-4F84-9D7C-404B23B467A9}"/>
                  </a:ext>
                </a:extLst>
              </p:cNvPr>
              <p:cNvSpPr/>
              <p:nvPr/>
            </p:nvSpPr>
            <p:spPr>
              <a:xfrm>
                <a:off x="3183425" y="1769700"/>
                <a:ext cx="65800" cy="27700"/>
              </a:xfrm>
              <a:custGeom>
                <a:avLst/>
                <a:gdLst/>
                <a:ahLst/>
                <a:cxnLst/>
                <a:rect l="l" t="t" r="r" b="b"/>
                <a:pathLst>
                  <a:path w="2632" h="1108" extrusionOk="0">
                    <a:moveTo>
                      <a:pt x="60" y="0"/>
                    </a:moveTo>
                    <a:cubicBezTo>
                      <a:pt x="929" y="334"/>
                      <a:pt x="1786" y="643"/>
                      <a:pt x="2632" y="977"/>
                    </a:cubicBezTo>
                    <a:lnTo>
                      <a:pt x="2596" y="1107"/>
                    </a:lnTo>
                    <a:cubicBezTo>
                      <a:pt x="1727" y="798"/>
                      <a:pt x="870" y="465"/>
                      <a:pt x="0" y="155"/>
                    </a:cubicBezTo>
                    <a:cubicBezTo>
                      <a:pt x="12" y="95"/>
                      <a:pt x="48" y="48"/>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10530;p40">
                <a:extLst>
                  <a:ext uri="{FF2B5EF4-FFF2-40B4-BE49-F238E27FC236}">
                    <a16:creationId xmlns:a16="http://schemas.microsoft.com/office/drawing/2014/main" id="{0C51AD41-6CEB-4A2F-89E1-A80B4888B531}"/>
                  </a:ext>
                </a:extLst>
              </p:cNvPr>
              <p:cNvSpPr/>
              <p:nvPr/>
            </p:nvSpPr>
            <p:spPr>
              <a:xfrm>
                <a:off x="3886775" y="1966750"/>
                <a:ext cx="63125" cy="20550"/>
              </a:xfrm>
              <a:custGeom>
                <a:avLst/>
                <a:gdLst/>
                <a:ahLst/>
                <a:cxnLst/>
                <a:rect l="l" t="t" r="r" b="b"/>
                <a:pathLst>
                  <a:path w="2525" h="822" extrusionOk="0">
                    <a:moveTo>
                      <a:pt x="72" y="0"/>
                    </a:moveTo>
                    <a:cubicBezTo>
                      <a:pt x="894" y="238"/>
                      <a:pt x="1703" y="453"/>
                      <a:pt x="2525" y="691"/>
                    </a:cubicBezTo>
                    <a:lnTo>
                      <a:pt x="2477" y="822"/>
                    </a:lnTo>
                    <a:cubicBezTo>
                      <a:pt x="1668" y="607"/>
                      <a:pt x="834" y="369"/>
                      <a:pt x="1" y="143"/>
                    </a:cubicBezTo>
                    <a:cubicBezTo>
                      <a:pt x="25" y="95"/>
                      <a:pt x="37" y="36"/>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10531;p40">
                <a:extLst>
                  <a:ext uri="{FF2B5EF4-FFF2-40B4-BE49-F238E27FC236}">
                    <a16:creationId xmlns:a16="http://schemas.microsoft.com/office/drawing/2014/main" id="{DF3DA14E-500C-4770-89A0-061119046F02}"/>
                  </a:ext>
                </a:extLst>
              </p:cNvPr>
              <p:cNvSpPr/>
              <p:nvPr/>
            </p:nvSpPr>
            <p:spPr>
              <a:xfrm>
                <a:off x="3761775" y="2019725"/>
                <a:ext cx="62525" cy="13125"/>
              </a:xfrm>
              <a:custGeom>
                <a:avLst/>
                <a:gdLst/>
                <a:ahLst/>
                <a:cxnLst/>
                <a:rect l="l" t="t" r="r" b="b"/>
                <a:pathLst>
                  <a:path w="2501" h="525" extrusionOk="0">
                    <a:moveTo>
                      <a:pt x="2477" y="524"/>
                    </a:moveTo>
                    <a:cubicBezTo>
                      <a:pt x="1643" y="405"/>
                      <a:pt x="834" y="286"/>
                      <a:pt x="0" y="167"/>
                    </a:cubicBezTo>
                    <a:lnTo>
                      <a:pt x="0" y="84"/>
                    </a:lnTo>
                    <a:cubicBezTo>
                      <a:pt x="84" y="48"/>
                      <a:pt x="191" y="0"/>
                      <a:pt x="274" y="24"/>
                    </a:cubicBezTo>
                    <a:cubicBezTo>
                      <a:pt x="1024" y="143"/>
                      <a:pt x="1762" y="274"/>
                      <a:pt x="2501" y="393"/>
                    </a:cubicBezTo>
                    <a:cubicBezTo>
                      <a:pt x="2477" y="441"/>
                      <a:pt x="2477" y="477"/>
                      <a:pt x="2477" y="5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10532;p40">
                <a:extLst>
                  <a:ext uri="{FF2B5EF4-FFF2-40B4-BE49-F238E27FC236}">
                    <a16:creationId xmlns:a16="http://schemas.microsoft.com/office/drawing/2014/main" id="{4303E2D9-22B7-4F82-BF32-4514F67DFB50}"/>
                  </a:ext>
                </a:extLst>
              </p:cNvPr>
              <p:cNvSpPr/>
              <p:nvPr/>
            </p:nvSpPr>
            <p:spPr>
              <a:xfrm>
                <a:off x="3857325" y="1977750"/>
                <a:ext cx="52400" cy="19375"/>
              </a:xfrm>
              <a:custGeom>
                <a:avLst/>
                <a:gdLst/>
                <a:ahLst/>
                <a:cxnLst/>
                <a:rect l="l" t="t" r="r" b="b"/>
                <a:pathLst>
                  <a:path w="2096" h="775" extrusionOk="0">
                    <a:moveTo>
                      <a:pt x="0" y="1"/>
                    </a:moveTo>
                    <a:lnTo>
                      <a:pt x="2096" y="667"/>
                    </a:lnTo>
                    <a:cubicBezTo>
                      <a:pt x="2096" y="703"/>
                      <a:pt x="2084" y="751"/>
                      <a:pt x="2084" y="775"/>
                    </a:cubicBezTo>
                    <a:cubicBezTo>
                      <a:pt x="1988" y="775"/>
                      <a:pt x="1905" y="775"/>
                      <a:pt x="1834" y="763"/>
                    </a:cubicBezTo>
                    <a:cubicBezTo>
                      <a:pt x="1262" y="584"/>
                      <a:pt x="714" y="405"/>
                      <a:pt x="143" y="203"/>
                    </a:cubicBezTo>
                    <a:cubicBezTo>
                      <a:pt x="72" y="191"/>
                      <a:pt x="60" y="72"/>
                      <a:pt x="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10533;p40">
                <a:extLst>
                  <a:ext uri="{FF2B5EF4-FFF2-40B4-BE49-F238E27FC236}">
                    <a16:creationId xmlns:a16="http://schemas.microsoft.com/office/drawing/2014/main" id="{5F9F855B-3682-4AFF-895E-376BA0A99139}"/>
                  </a:ext>
                </a:extLst>
              </p:cNvPr>
              <p:cNvSpPr/>
              <p:nvPr/>
            </p:nvSpPr>
            <p:spPr>
              <a:xfrm>
                <a:off x="3102750" y="2242675"/>
                <a:ext cx="64325" cy="8950"/>
              </a:xfrm>
              <a:custGeom>
                <a:avLst/>
                <a:gdLst/>
                <a:ahLst/>
                <a:cxnLst/>
                <a:rect l="l" t="t" r="r" b="b"/>
                <a:pathLst>
                  <a:path w="2573" h="358" extrusionOk="0">
                    <a:moveTo>
                      <a:pt x="2573" y="226"/>
                    </a:moveTo>
                    <a:cubicBezTo>
                      <a:pt x="1691" y="357"/>
                      <a:pt x="846" y="215"/>
                      <a:pt x="1" y="119"/>
                    </a:cubicBezTo>
                    <a:cubicBezTo>
                      <a:pt x="1" y="72"/>
                      <a:pt x="1" y="48"/>
                      <a:pt x="13" y="0"/>
                    </a:cubicBezTo>
                    <a:cubicBezTo>
                      <a:pt x="858" y="72"/>
                      <a:pt x="1715" y="155"/>
                      <a:pt x="2573" y="22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10534;p40">
                <a:extLst>
                  <a:ext uri="{FF2B5EF4-FFF2-40B4-BE49-F238E27FC236}">
                    <a16:creationId xmlns:a16="http://schemas.microsoft.com/office/drawing/2014/main" id="{8A7659C9-4C99-446D-A357-D9C48D34E279}"/>
                  </a:ext>
                </a:extLst>
              </p:cNvPr>
              <p:cNvSpPr/>
              <p:nvPr/>
            </p:nvSpPr>
            <p:spPr>
              <a:xfrm>
                <a:off x="3883800" y="1945600"/>
                <a:ext cx="76225" cy="19975"/>
              </a:xfrm>
              <a:custGeom>
                <a:avLst/>
                <a:gdLst/>
                <a:ahLst/>
                <a:cxnLst/>
                <a:rect l="l" t="t" r="r" b="b"/>
                <a:pathLst>
                  <a:path w="3049" h="799" extrusionOk="0">
                    <a:moveTo>
                      <a:pt x="60" y="1"/>
                    </a:moveTo>
                    <a:cubicBezTo>
                      <a:pt x="1049" y="227"/>
                      <a:pt x="2049" y="465"/>
                      <a:pt x="3049" y="691"/>
                    </a:cubicBezTo>
                    <a:cubicBezTo>
                      <a:pt x="3037" y="727"/>
                      <a:pt x="3037" y="763"/>
                      <a:pt x="3013" y="799"/>
                    </a:cubicBezTo>
                    <a:cubicBezTo>
                      <a:pt x="2001" y="572"/>
                      <a:pt x="1013" y="334"/>
                      <a:pt x="1" y="108"/>
                    </a:cubicBezTo>
                    <a:cubicBezTo>
                      <a:pt x="25" y="84"/>
                      <a:pt x="36" y="37"/>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10535;p40">
                <a:extLst>
                  <a:ext uri="{FF2B5EF4-FFF2-40B4-BE49-F238E27FC236}">
                    <a16:creationId xmlns:a16="http://schemas.microsoft.com/office/drawing/2014/main" id="{C07C667D-823B-4EF8-B291-35FC3688F672}"/>
                  </a:ext>
                </a:extLst>
              </p:cNvPr>
              <p:cNvSpPr/>
              <p:nvPr/>
            </p:nvSpPr>
            <p:spPr>
              <a:xfrm>
                <a:off x="3598950" y="1875075"/>
                <a:ext cx="45875" cy="20250"/>
              </a:xfrm>
              <a:custGeom>
                <a:avLst/>
                <a:gdLst/>
                <a:ahLst/>
                <a:cxnLst/>
                <a:rect l="l" t="t" r="r" b="b"/>
                <a:pathLst>
                  <a:path w="1835" h="810" extrusionOk="0">
                    <a:moveTo>
                      <a:pt x="1775" y="810"/>
                    </a:moveTo>
                    <a:cubicBezTo>
                      <a:pt x="1179" y="583"/>
                      <a:pt x="584" y="369"/>
                      <a:pt x="0" y="155"/>
                    </a:cubicBezTo>
                    <a:cubicBezTo>
                      <a:pt x="24" y="107"/>
                      <a:pt x="36" y="48"/>
                      <a:pt x="60" y="0"/>
                    </a:cubicBezTo>
                    <a:cubicBezTo>
                      <a:pt x="655" y="226"/>
                      <a:pt x="1251" y="452"/>
                      <a:pt x="1834" y="667"/>
                    </a:cubicBezTo>
                    <a:cubicBezTo>
                      <a:pt x="1810" y="702"/>
                      <a:pt x="1786" y="762"/>
                      <a:pt x="1775" y="81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10536;p40">
                <a:extLst>
                  <a:ext uri="{FF2B5EF4-FFF2-40B4-BE49-F238E27FC236}">
                    <a16:creationId xmlns:a16="http://schemas.microsoft.com/office/drawing/2014/main" id="{960F14C2-C06A-4529-9EAC-6F7B42E6DB8E}"/>
                  </a:ext>
                </a:extLst>
              </p:cNvPr>
              <p:cNvSpPr/>
              <p:nvPr/>
            </p:nvSpPr>
            <p:spPr>
              <a:xfrm>
                <a:off x="3839150" y="1988175"/>
                <a:ext cx="41700" cy="19075"/>
              </a:xfrm>
              <a:custGeom>
                <a:avLst/>
                <a:gdLst/>
                <a:ahLst/>
                <a:cxnLst/>
                <a:rect l="l" t="t" r="r" b="b"/>
                <a:pathLst>
                  <a:path w="1668" h="763" extrusionOk="0">
                    <a:moveTo>
                      <a:pt x="1620" y="762"/>
                    </a:moveTo>
                    <a:cubicBezTo>
                      <a:pt x="1084" y="560"/>
                      <a:pt x="549" y="358"/>
                      <a:pt x="1" y="143"/>
                    </a:cubicBezTo>
                    <a:cubicBezTo>
                      <a:pt x="13" y="108"/>
                      <a:pt x="37" y="48"/>
                      <a:pt x="60" y="0"/>
                    </a:cubicBezTo>
                    <a:cubicBezTo>
                      <a:pt x="596" y="203"/>
                      <a:pt x="1132" y="405"/>
                      <a:pt x="1668" y="608"/>
                    </a:cubicBezTo>
                    <a:cubicBezTo>
                      <a:pt x="1644" y="655"/>
                      <a:pt x="1632" y="715"/>
                      <a:pt x="1620" y="7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10537;p40">
                <a:extLst>
                  <a:ext uri="{FF2B5EF4-FFF2-40B4-BE49-F238E27FC236}">
                    <a16:creationId xmlns:a16="http://schemas.microsoft.com/office/drawing/2014/main" id="{CCEE8BCE-49E5-4952-8347-FB2EEBB91E95}"/>
                  </a:ext>
                </a:extLst>
              </p:cNvPr>
              <p:cNvSpPr/>
              <p:nvPr/>
            </p:nvSpPr>
            <p:spPr>
              <a:xfrm>
                <a:off x="3136975" y="2225100"/>
                <a:ext cx="62550" cy="11050"/>
              </a:xfrm>
              <a:custGeom>
                <a:avLst/>
                <a:gdLst/>
                <a:ahLst/>
                <a:cxnLst/>
                <a:rect l="l" t="t" r="r" b="b"/>
                <a:pathLst>
                  <a:path w="2502" h="442" extrusionOk="0">
                    <a:moveTo>
                      <a:pt x="1" y="1"/>
                    </a:moveTo>
                    <a:lnTo>
                      <a:pt x="2501" y="406"/>
                    </a:lnTo>
                    <a:lnTo>
                      <a:pt x="2501" y="441"/>
                    </a:lnTo>
                    <a:cubicBezTo>
                      <a:pt x="2227" y="417"/>
                      <a:pt x="1977" y="406"/>
                      <a:pt x="1715" y="382"/>
                    </a:cubicBezTo>
                    <a:cubicBezTo>
                      <a:pt x="1239" y="322"/>
                      <a:pt x="739" y="239"/>
                      <a:pt x="263" y="156"/>
                    </a:cubicBezTo>
                    <a:cubicBezTo>
                      <a:pt x="180" y="144"/>
                      <a:pt x="84" y="48"/>
                      <a:pt x="1"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10538;p40">
                <a:extLst>
                  <a:ext uri="{FF2B5EF4-FFF2-40B4-BE49-F238E27FC236}">
                    <a16:creationId xmlns:a16="http://schemas.microsoft.com/office/drawing/2014/main" id="{0199187D-474D-450E-9127-154A32797244}"/>
                  </a:ext>
                </a:extLst>
              </p:cNvPr>
              <p:cNvSpPr/>
              <p:nvPr/>
            </p:nvSpPr>
            <p:spPr>
              <a:xfrm>
                <a:off x="3202775" y="2211425"/>
                <a:ext cx="50325" cy="4475"/>
              </a:xfrm>
              <a:custGeom>
                <a:avLst/>
                <a:gdLst/>
                <a:ahLst/>
                <a:cxnLst/>
                <a:rect l="l" t="t" r="r" b="b"/>
                <a:pathLst>
                  <a:path w="2013" h="179" extrusionOk="0">
                    <a:moveTo>
                      <a:pt x="2012" y="119"/>
                    </a:moveTo>
                    <a:cubicBezTo>
                      <a:pt x="1905" y="131"/>
                      <a:pt x="1786" y="179"/>
                      <a:pt x="1679" y="179"/>
                    </a:cubicBezTo>
                    <a:cubicBezTo>
                      <a:pt x="1119" y="155"/>
                      <a:pt x="548" y="119"/>
                      <a:pt x="0" y="95"/>
                    </a:cubicBezTo>
                    <a:lnTo>
                      <a:pt x="0" y="0"/>
                    </a:lnTo>
                    <a:cubicBezTo>
                      <a:pt x="667" y="24"/>
                      <a:pt x="1322" y="71"/>
                      <a:pt x="2001" y="107"/>
                    </a:cubicBezTo>
                    <a:cubicBezTo>
                      <a:pt x="2001" y="107"/>
                      <a:pt x="2012" y="107"/>
                      <a:pt x="2012" y="11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10539;p40">
                <a:extLst>
                  <a:ext uri="{FF2B5EF4-FFF2-40B4-BE49-F238E27FC236}">
                    <a16:creationId xmlns:a16="http://schemas.microsoft.com/office/drawing/2014/main" id="{DB279001-0F07-4864-AB3E-7A74AA37257D}"/>
                  </a:ext>
                </a:extLst>
              </p:cNvPr>
              <p:cNvSpPr/>
              <p:nvPr/>
            </p:nvSpPr>
            <p:spPr>
              <a:xfrm>
                <a:off x="2551800" y="2577225"/>
                <a:ext cx="155400" cy="61650"/>
              </a:xfrm>
              <a:custGeom>
                <a:avLst/>
                <a:gdLst/>
                <a:ahLst/>
                <a:cxnLst/>
                <a:rect l="l" t="t" r="r" b="b"/>
                <a:pathLst>
                  <a:path w="6216" h="2466" extrusionOk="0">
                    <a:moveTo>
                      <a:pt x="6156" y="2465"/>
                    </a:moveTo>
                    <a:lnTo>
                      <a:pt x="0" y="108"/>
                    </a:lnTo>
                    <a:cubicBezTo>
                      <a:pt x="12" y="72"/>
                      <a:pt x="24" y="25"/>
                      <a:pt x="36" y="1"/>
                    </a:cubicBezTo>
                    <a:cubicBezTo>
                      <a:pt x="2143" y="668"/>
                      <a:pt x="4167" y="1537"/>
                      <a:pt x="6215" y="2311"/>
                    </a:cubicBezTo>
                    <a:cubicBezTo>
                      <a:pt x="6203" y="2370"/>
                      <a:pt x="6168" y="2430"/>
                      <a:pt x="6156" y="246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10540;p40">
                <a:extLst>
                  <a:ext uri="{FF2B5EF4-FFF2-40B4-BE49-F238E27FC236}">
                    <a16:creationId xmlns:a16="http://schemas.microsoft.com/office/drawing/2014/main" id="{C8DAB055-1D1A-4232-8261-A5856CFEB3F9}"/>
                  </a:ext>
                </a:extLst>
              </p:cNvPr>
              <p:cNvSpPr/>
              <p:nvPr/>
            </p:nvSpPr>
            <p:spPr>
              <a:xfrm>
                <a:off x="2625625" y="2571275"/>
                <a:ext cx="100625" cy="38725"/>
              </a:xfrm>
              <a:custGeom>
                <a:avLst/>
                <a:gdLst/>
                <a:ahLst/>
                <a:cxnLst/>
                <a:rect l="l" t="t" r="r" b="b"/>
                <a:pathLst>
                  <a:path w="4025" h="1549" extrusionOk="0">
                    <a:moveTo>
                      <a:pt x="60" y="1"/>
                    </a:moveTo>
                    <a:cubicBezTo>
                      <a:pt x="1393" y="477"/>
                      <a:pt x="2703" y="965"/>
                      <a:pt x="4024" y="1441"/>
                    </a:cubicBezTo>
                    <a:cubicBezTo>
                      <a:pt x="4024" y="1477"/>
                      <a:pt x="4012" y="1501"/>
                      <a:pt x="4012" y="1548"/>
                    </a:cubicBezTo>
                    <a:cubicBezTo>
                      <a:pt x="3846" y="1513"/>
                      <a:pt x="3679" y="1513"/>
                      <a:pt x="3536" y="1477"/>
                    </a:cubicBezTo>
                    <a:cubicBezTo>
                      <a:pt x="2417" y="1072"/>
                      <a:pt x="1298" y="656"/>
                      <a:pt x="179" y="239"/>
                    </a:cubicBezTo>
                    <a:cubicBezTo>
                      <a:pt x="119" y="203"/>
                      <a:pt x="60" y="144"/>
                      <a:pt x="0" y="120"/>
                    </a:cubicBezTo>
                    <a:cubicBezTo>
                      <a:pt x="36" y="72"/>
                      <a:pt x="48"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10541;p40">
                <a:extLst>
                  <a:ext uri="{FF2B5EF4-FFF2-40B4-BE49-F238E27FC236}">
                    <a16:creationId xmlns:a16="http://schemas.microsoft.com/office/drawing/2014/main" id="{E60EE511-827B-40C1-BDC5-1AD4F24094F6}"/>
                  </a:ext>
                </a:extLst>
              </p:cNvPr>
              <p:cNvSpPr/>
              <p:nvPr/>
            </p:nvSpPr>
            <p:spPr>
              <a:xfrm>
                <a:off x="2482750" y="2609975"/>
                <a:ext cx="91400" cy="42875"/>
              </a:xfrm>
              <a:custGeom>
                <a:avLst/>
                <a:gdLst/>
                <a:ahLst/>
                <a:cxnLst/>
                <a:rect l="l" t="t" r="r" b="b"/>
                <a:pathLst>
                  <a:path w="3656" h="1715" extrusionOk="0">
                    <a:moveTo>
                      <a:pt x="60" y="0"/>
                    </a:moveTo>
                    <a:cubicBezTo>
                      <a:pt x="1250" y="524"/>
                      <a:pt x="2465" y="1060"/>
                      <a:pt x="3655" y="1572"/>
                    </a:cubicBezTo>
                    <a:cubicBezTo>
                      <a:pt x="3631" y="1620"/>
                      <a:pt x="3608" y="1667"/>
                      <a:pt x="3596" y="1715"/>
                    </a:cubicBezTo>
                    <a:cubicBezTo>
                      <a:pt x="2381" y="1215"/>
                      <a:pt x="1167" y="715"/>
                      <a:pt x="0" y="120"/>
                    </a:cubicBezTo>
                    <a:cubicBezTo>
                      <a:pt x="36" y="72"/>
                      <a:pt x="48" y="48"/>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10542;p40">
                <a:extLst>
                  <a:ext uri="{FF2B5EF4-FFF2-40B4-BE49-F238E27FC236}">
                    <a16:creationId xmlns:a16="http://schemas.microsoft.com/office/drawing/2014/main" id="{ADEFDF4F-9A1E-4BF0-B1B4-2F66FF99F6A2}"/>
                  </a:ext>
                </a:extLst>
              </p:cNvPr>
              <p:cNvSpPr/>
              <p:nvPr/>
            </p:nvSpPr>
            <p:spPr>
              <a:xfrm>
                <a:off x="2452675" y="2613550"/>
                <a:ext cx="89625" cy="44075"/>
              </a:xfrm>
              <a:custGeom>
                <a:avLst/>
                <a:gdLst/>
                <a:ahLst/>
                <a:cxnLst/>
                <a:rect l="l" t="t" r="r" b="b"/>
                <a:pathLst>
                  <a:path w="3585" h="1763" extrusionOk="0">
                    <a:moveTo>
                      <a:pt x="3525" y="1762"/>
                    </a:moveTo>
                    <a:lnTo>
                      <a:pt x="1" y="155"/>
                    </a:lnTo>
                    <a:cubicBezTo>
                      <a:pt x="12" y="108"/>
                      <a:pt x="48" y="60"/>
                      <a:pt x="60" y="0"/>
                    </a:cubicBezTo>
                    <a:cubicBezTo>
                      <a:pt x="1239" y="536"/>
                      <a:pt x="2406" y="1060"/>
                      <a:pt x="3584" y="1596"/>
                    </a:cubicBezTo>
                    <a:cubicBezTo>
                      <a:pt x="3572" y="1667"/>
                      <a:pt x="3560" y="1715"/>
                      <a:pt x="3525" y="176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10543;p40">
                <a:extLst>
                  <a:ext uri="{FF2B5EF4-FFF2-40B4-BE49-F238E27FC236}">
                    <a16:creationId xmlns:a16="http://schemas.microsoft.com/office/drawing/2014/main" id="{D3917640-60BE-499D-82B3-6D065C8B7188}"/>
                  </a:ext>
                </a:extLst>
              </p:cNvPr>
              <p:cNvSpPr/>
              <p:nvPr/>
            </p:nvSpPr>
            <p:spPr>
              <a:xfrm>
                <a:off x="2568750" y="2596575"/>
                <a:ext cx="95575" cy="39925"/>
              </a:xfrm>
              <a:custGeom>
                <a:avLst/>
                <a:gdLst/>
                <a:ahLst/>
                <a:cxnLst/>
                <a:rect l="l" t="t" r="r" b="b"/>
                <a:pathLst>
                  <a:path w="3823" h="1597" extrusionOk="0">
                    <a:moveTo>
                      <a:pt x="3799" y="1596"/>
                    </a:moveTo>
                    <a:cubicBezTo>
                      <a:pt x="2489" y="1203"/>
                      <a:pt x="1251" y="644"/>
                      <a:pt x="1" y="108"/>
                    </a:cubicBezTo>
                    <a:cubicBezTo>
                      <a:pt x="13" y="72"/>
                      <a:pt x="37" y="25"/>
                      <a:pt x="49" y="1"/>
                    </a:cubicBezTo>
                    <a:cubicBezTo>
                      <a:pt x="1311" y="489"/>
                      <a:pt x="2561" y="1001"/>
                      <a:pt x="3823" y="1489"/>
                    </a:cubicBezTo>
                    <a:cubicBezTo>
                      <a:pt x="3811" y="1537"/>
                      <a:pt x="3811" y="1560"/>
                      <a:pt x="3799" y="15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10544;p40">
                <a:extLst>
                  <a:ext uri="{FF2B5EF4-FFF2-40B4-BE49-F238E27FC236}">
                    <a16:creationId xmlns:a16="http://schemas.microsoft.com/office/drawing/2014/main" id="{107DB972-E58F-4D5C-9A57-1D810A561F43}"/>
                  </a:ext>
                </a:extLst>
              </p:cNvPr>
              <p:cNvSpPr/>
              <p:nvPr/>
            </p:nvSpPr>
            <p:spPr>
              <a:xfrm>
                <a:off x="2611925" y="2580500"/>
                <a:ext cx="57775" cy="29500"/>
              </a:xfrm>
              <a:custGeom>
                <a:avLst/>
                <a:gdLst/>
                <a:ahLst/>
                <a:cxnLst/>
                <a:rect l="l" t="t" r="r" b="b"/>
                <a:pathLst>
                  <a:path w="2311" h="1180" extrusionOk="0">
                    <a:moveTo>
                      <a:pt x="2251" y="1179"/>
                    </a:moveTo>
                    <a:cubicBezTo>
                      <a:pt x="1501" y="834"/>
                      <a:pt x="762" y="489"/>
                      <a:pt x="0" y="156"/>
                    </a:cubicBezTo>
                    <a:cubicBezTo>
                      <a:pt x="36" y="108"/>
                      <a:pt x="48" y="48"/>
                      <a:pt x="72" y="1"/>
                    </a:cubicBezTo>
                    <a:cubicBezTo>
                      <a:pt x="822" y="346"/>
                      <a:pt x="1560" y="703"/>
                      <a:pt x="2310" y="1049"/>
                    </a:cubicBezTo>
                    <a:cubicBezTo>
                      <a:pt x="2274" y="1084"/>
                      <a:pt x="2263" y="1132"/>
                      <a:pt x="2251" y="11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10545;p40">
                <a:extLst>
                  <a:ext uri="{FF2B5EF4-FFF2-40B4-BE49-F238E27FC236}">
                    <a16:creationId xmlns:a16="http://schemas.microsoft.com/office/drawing/2014/main" id="{9B139ED0-A5AC-4B43-8038-7201DB301C95}"/>
                  </a:ext>
                </a:extLst>
              </p:cNvPr>
              <p:cNvSpPr/>
              <p:nvPr/>
            </p:nvSpPr>
            <p:spPr>
              <a:xfrm>
                <a:off x="2394625" y="2662075"/>
                <a:ext cx="47650" cy="26800"/>
              </a:xfrm>
              <a:custGeom>
                <a:avLst/>
                <a:gdLst/>
                <a:ahLst/>
                <a:cxnLst/>
                <a:rect l="l" t="t" r="r" b="b"/>
                <a:pathLst>
                  <a:path w="1906" h="1072" extrusionOk="0">
                    <a:moveTo>
                      <a:pt x="1834" y="1072"/>
                    </a:moveTo>
                    <a:lnTo>
                      <a:pt x="1" y="131"/>
                    </a:lnTo>
                    <a:cubicBezTo>
                      <a:pt x="37" y="83"/>
                      <a:pt x="48" y="48"/>
                      <a:pt x="72" y="0"/>
                    </a:cubicBezTo>
                    <a:lnTo>
                      <a:pt x="1906" y="941"/>
                    </a:lnTo>
                    <a:cubicBezTo>
                      <a:pt x="1882" y="976"/>
                      <a:pt x="1846" y="1024"/>
                      <a:pt x="1834" y="107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10546;p40">
                <a:extLst>
                  <a:ext uri="{FF2B5EF4-FFF2-40B4-BE49-F238E27FC236}">
                    <a16:creationId xmlns:a16="http://schemas.microsoft.com/office/drawing/2014/main" id="{182020B1-0108-4A04-AA3B-65828EF870CB}"/>
                  </a:ext>
                </a:extLst>
              </p:cNvPr>
              <p:cNvSpPr/>
              <p:nvPr/>
            </p:nvSpPr>
            <p:spPr>
              <a:xfrm>
                <a:off x="2394625" y="2647475"/>
                <a:ext cx="47350" cy="26825"/>
              </a:xfrm>
              <a:custGeom>
                <a:avLst/>
                <a:gdLst/>
                <a:ahLst/>
                <a:cxnLst/>
                <a:rect l="l" t="t" r="r" b="b"/>
                <a:pathLst>
                  <a:path w="1894" h="1073" extrusionOk="0">
                    <a:moveTo>
                      <a:pt x="72" y="1"/>
                    </a:moveTo>
                    <a:cubicBezTo>
                      <a:pt x="691" y="310"/>
                      <a:pt x="1299" y="644"/>
                      <a:pt x="1894" y="953"/>
                    </a:cubicBezTo>
                    <a:cubicBezTo>
                      <a:pt x="1882" y="1001"/>
                      <a:pt x="1846" y="1048"/>
                      <a:pt x="1834" y="1072"/>
                    </a:cubicBezTo>
                    <a:cubicBezTo>
                      <a:pt x="1227" y="763"/>
                      <a:pt x="608" y="453"/>
                      <a:pt x="1" y="120"/>
                    </a:cubicBezTo>
                    <a:cubicBezTo>
                      <a:pt x="25" y="96"/>
                      <a:pt x="60" y="48"/>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10547;p40">
                <a:extLst>
                  <a:ext uri="{FF2B5EF4-FFF2-40B4-BE49-F238E27FC236}">
                    <a16:creationId xmlns:a16="http://schemas.microsoft.com/office/drawing/2014/main" id="{9CD64D93-BDDA-4502-9863-CDC59996DE1F}"/>
                  </a:ext>
                </a:extLst>
              </p:cNvPr>
              <p:cNvSpPr/>
              <p:nvPr/>
            </p:nvSpPr>
            <p:spPr>
              <a:xfrm>
                <a:off x="2520850" y="2670700"/>
                <a:ext cx="40500" cy="20550"/>
              </a:xfrm>
              <a:custGeom>
                <a:avLst/>
                <a:gdLst/>
                <a:ahLst/>
                <a:cxnLst/>
                <a:rect l="l" t="t" r="r" b="b"/>
                <a:pathLst>
                  <a:path w="1620" h="822" extrusionOk="0">
                    <a:moveTo>
                      <a:pt x="60" y="0"/>
                    </a:moveTo>
                    <a:cubicBezTo>
                      <a:pt x="583" y="238"/>
                      <a:pt x="1095" y="453"/>
                      <a:pt x="1619" y="691"/>
                    </a:cubicBezTo>
                    <a:cubicBezTo>
                      <a:pt x="1607" y="739"/>
                      <a:pt x="1572" y="786"/>
                      <a:pt x="1560" y="822"/>
                    </a:cubicBezTo>
                    <a:cubicBezTo>
                      <a:pt x="1036" y="584"/>
                      <a:pt x="524" y="358"/>
                      <a:pt x="0" y="131"/>
                    </a:cubicBezTo>
                    <a:cubicBezTo>
                      <a:pt x="24" y="84"/>
                      <a:pt x="36"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10548;p40">
                <a:extLst>
                  <a:ext uri="{FF2B5EF4-FFF2-40B4-BE49-F238E27FC236}">
                    <a16:creationId xmlns:a16="http://schemas.microsoft.com/office/drawing/2014/main" id="{EDB57003-CAE9-4AB7-92C5-C8C69089001A}"/>
                  </a:ext>
                </a:extLst>
              </p:cNvPr>
              <p:cNvSpPr/>
              <p:nvPr/>
            </p:nvSpPr>
            <p:spPr>
              <a:xfrm>
                <a:off x="2431250" y="2592700"/>
                <a:ext cx="32475" cy="14925"/>
              </a:xfrm>
              <a:custGeom>
                <a:avLst/>
                <a:gdLst/>
                <a:ahLst/>
                <a:cxnLst/>
                <a:rect l="l" t="t" r="r" b="b"/>
                <a:pathLst>
                  <a:path w="1299" h="597" extrusionOk="0">
                    <a:moveTo>
                      <a:pt x="48" y="1"/>
                    </a:moveTo>
                    <a:cubicBezTo>
                      <a:pt x="465" y="156"/>
                      <a:pt x="893" y="287"/>
                      <a:pt x="1298" y="441"/>
                    </a:cubicBezTo>
                    <a:cubicBezTo>
                      <a:pt x="1286" y="501"/>
                      <a:pt x="1274" y="537"/>
                      <a:pt x="1239" y="596"/>
                    </a:cubicBezTo>
                    <a:cubicBezTo>
                      <a:pt x="834" y="465"/>
                      <a:pt x="405" y="322"/>
                      <a:pt x="0" y="180"/>
                    </a:cubicBezTo>
                    <a:cubicBezTo>
                      <a:pt x="24" y="108"/>
                      <a:pt x="36" y="49"/>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10549;p40">
                <a:extLst>
                  <a:ext uri="{FF2B5EF4-FFF2-40B4-BE49-F238E27FC236}">
                    <a16:creationId xmlns:a16="http://schemas.microsoft.com/office/drawing/2014/main" id="{5D700CE3-FCE6-4BA8-845C-F2FDF51864D4}"/>
                  </a:ext>
                </a:extLst>
              </p:cNvPr>
              <p:cNvSpPr/>
              <p:nvPr/>
            </p:nvSpPr>
            <p:spPr>
              <a:xfrm>
                <a:off x="2578000" y="2660275"/>
                <a:ext cx="32750" cy="17000"/>
              </a:xfrm>
              <a:custGeom>
                <a:avLst/>
                <a:gdLst/>
                <a:ahLst/>
                <a:cxnLst/>
                <a:rect l="l" t="t" r="r" b="b"/>
                <a:pathLst>
                  <a:path w="1310" h="680" extrusionOk="0">
                    <a:moveTo>
                      <a:pt x="1274" y="679"/>
                    </a:moveTo>
                    <a:cubicBezTo>
                      <a:pt x="857" y="489"/>
                      <a:pt x="417" y="310"/>
                      <a:pt x="0" y="120"/>
                    </a:cubicBezTo>
                    <a:cubicBezTo>
                      <a:pt x="24" y="72"/>
                      <a:pt x="36" y="36"/>
                      <a:pt x="48" y="1"/>
                    </a:cubicBezTo>
                    <a:cubicBezTo>
                      <a:pt x="476" y="155"/>
                      <a:pt x="893" y="346"/>
                      <a:pt x="1310" y="560"/>
                    </a:cubicBezTo>
                    <a:cubicBezTo>
                      <a:pt x="1298" y="608"/>
                      <a:pt x="1286" y="632"/>
                      <a:pt x="1274" y="6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10550;p40">
                <a:extLst>
                  <a:ext uri="{FF2B5EF4-FFF2-40B4-BE49-F238E27FC236}">
                    <a16:creationId xmlns:a16="http://schemas.microsoft.com/office/drawing/2014/main" id="{6F3241D5-9A18-4327-BF10-F450CE1EA4FF}"/>
                  </a:ext>
                </a:extLst>
              </p:cNvPr>
              <p:cNvSpPr/>
              <p:nvPr/>
            </p:nvSpPr>
            <p:spPr>
              <a:xfrm>
                <a:off x="2215450" y="2123600"/>
                <a:ext cx="94675" cy="47350"/>
              </a:xfrm>
              <a:custGeom>
                <a:avLst/>
                <a:gdLst/>
                <a:ahLst/>
                <a:cxnLst/>
                <a:rect l="l" t="t" r="r" b="b"/>
                <a:pathLst>
                  <a:path w="3787" h="1894" extrusionOk="0">
                    <a:moveTo>
                      <a:pt x="3703" y="1894"/>
                    </a:moveTo>
                    <a:cubicBezTo>
                      <a:pt x="2429" y="1370"/>
                      <a:pt x="1167" y="834"/>
                      <a:pt x="0" y="132"/>
                    </a:cubicBezTo>
                    <a:cubicBezTo>
                      <a:pt x="12" y="84"/>
                      <a:pt x="36" y="48"/>
                      <a:pt x="48" y="1"/>
                    </a:cubicBezTo>
                    <a:cubicBezTo>
                      <a:pt x="1298" y="572"/>
                      <a:pt x="2536" y="1132"/>
                      <a:pt x="3786" y="1703"/>
                    </a:cubicBezTo>
                    <a:cubicBezTo>
                      <a:pt x="3751" y="1763"/>
                      <a:pt x="3715" y="1834"/>
                      <a:pt x="3703" y="189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10551;p40">
                <a:extLst>
                  <a:ext uri="{FF2B5EF4-FFF2-40B4-BE49-F238E27FC236}">
                    <a16:creationId xmlns:a16="http://schemas.microsoft.com/office/drawing/2014/main" id="{944780D1-F9DE-46B5-86F0-29FACDE47B5C}"/>
                  </a:ext>
                </a:extLst>
              </p:cNvPr>
              <p:cNvSpPr/>
              <p:nvPr/>
            </p:nvSpPr>
            <p:spPr>
              <a:xfrm>
                <a:off x="2121675" y="2104250"/>
                <a:ext cx="124450" cy="61050"/>
              </a:xfrm>
              <a:custGeom>
                <a:avLst/>
                <a:gdLst/>
                <a:ahLst/>
                <a:cxnLst/>
                <a:rect l="l" t="t" r="r" b="b"/>
                <a:pathLst>
                  <a:path w="4978" h="2442" extrusionOk="0">
                    <a:moveTo>
                      <a:pt x="4942" y="2442"/>
                    </a:moveTo>
                    <a:cubicBezTo>
                      <a:pt x="3299" y="1656"/>
                      <a:pt x="1680" y="846"/>
                      <a:pt x="1" y="37"/>
                    </a:cubicBezTo>
                    <a:cubicBezTo>
                      <a:pt x="334" y="1"/>
                      <a:pt x="4561" y="2001"/>
                      <a:pt x="4978" y="2358"/>
                    </a:cubicBezTo>
                    <a:cubicBezTo>
                      <a:pt x="4954" y="2382"/>
                      <a:pt x="4954" y="2418"/>
                      <a:pt x="4942" y="244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10552;p40">
                <a:extLst>
                  <a:ext uri="{FF2B5EF4-FFF2-40B4-BE49-F238E27FC236}">
                    <a16:creationId xmlns:a16="http://schemas.microsoft.com/office/drawing/2014/main" id="{33F9EE0B-5AE1-4F66-9EA1-69E417F7653F}"/>
                  </a:ext>
                </a:extLst>
              </p:cNvPr>
              <p:cNvSpPr/>
              <p:nvPr/>
            </p:nvSpPr>
            <p:spPr>
              <a:xfrm>
                <a:off x="2024050" y="2053650"/>
                <a:ext cx="87525" cy="43200"/>
              </a:xfrm>
              <a:custGeom>
                <a:avLst/>
                <a:gdLst/>
                <a:ahLst/>
                <a:cxnLst/>
                <a:rect l="l" t="t" r="r" b="b"/>
                <a:pathLst>
                  <a:path w="3501" h="1728" extrusionOk="0">
                    <a:moveTo>
                      <a:pt x="60" y="1"/>
                    </a:moveTo>
                    <a:lnTo>
                      <a:pt x="3501" y="1560"/>
                    </a:lnTo>
                    <a:cubicBezTo>
                      <a:pt x="3465" y="1620"/>
                      <a:pt x="3453" y="1668"/>
                      <a:pt x="3430" y="1727"/>
                    </a:cubicBezTo>
                    <a:cubicBezTo>
                      <a:pt x="2275" y="1203"/>
                      <a:pt x="1132" y="667"/>
                      <a:pt x="1" y="144"/>
                    </a:cubicBezTo>
                    <a:cubicBezTo>
                      <a:pt x="12" y="96"/>
                      <a:pt x="36" y="48"/>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10553;p40">
                <a:extLst>
                  <a:ext uri="{FF2B5EF4-FFF2-40B4-BE49-F238E27FC236}">
                    <a16:creationId xmlns:a16="http://schemas.microsoft.com/office/drawing/2014/main" id="{0A1AE7CB-D420-4376-89A2-CF7DE22B9F00}"/>
                  </a:ext>
                </a:extLst>
              </p:cNvPr>
              <p:cNvSpPr/>
              <p:nvPr/>
            </p:nvSpPr>
            <p:spPr>
              <a:xfrm>
                <a:off x="2027925" y="2071225"/>
                <a:ext cx="81275" cy="42875"/>
              </a:xfrm>
              <a:custGeom>
                <a:avLst/>
                <a:gdLst/>
                <a:ahLst/>
                <a:cxnLst/>
                <a:rect l="l" t="t" r="r" b="b"/>
                <a:pathLst>
                  <a:path w="3251" h="1715" extrusionOk="0">
                    <a:moveTo>
                      <a:pt x="72" y="0"/>
                    </a:moveTo>
                    <a:cubicBezTo>
                      <a:pt x="1131" y="524"/>
                      <a:pt x="2203" y="1024"/>
                      <a:pt x="3251" y="1548"/>
                    </a:cubicBezTo>
                    <a:cubicBezTo>
                      <a:pt x="3227" y="1608"/>
                      <a:pt x="3191" y="1655"/>
                      <a:pt x="3179" y="1715"/>
                    </a:cubicBezTo>
                    <a:cubicBezTo>
                      <a:pt x="2120" y="1191"/>
                      <a:pt x="1048" y="667"/>
                      <a:pt x="0" y="167"/>
                    </a:cubicBezTo>
                    <a:cubicBezTo>
                      <a:pt x="24" y="107"/>
                      <a:pt x="36" y="60"/>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10554;p40">
                <a:extLst>
                  <a:ext uri="{FF2B5EF4-FFF2-40B4-BE49-F238E27FC236}">
                    <a16:creationId xmlns:a16="http://schemas.microsoft.com/office/drawing/2014/main" id="{13240BE2-0B47-4608-875C-B1A0163CF121}"/>
                  </a:ext>
                </a:extLst>
              </p:cNvPr>
              <p:cNvSpPr/>
              <p:nvPr/>
            </p:nvSpPr>
            <p:spPr>
              <a:xfrm>
                <a:off x="2108575" y="2010800"/>
                <a:ext cx="50625" cy="24725"/>
              </a:xfrm>
              <a:custGeom>
                <a:avLst/>
                <a:gdLst/>
                <a:ahLst/>
                <a:cxnLst/>
                <a:rect l="l" t="t" r="r" b="b"/>
                <a:pathLst>
                  <a:path w="2025" h="989" extrusionOk="0">
                    <a:moveTo>
                      <a:pt x="25" y="0"/>
                    </a:moveTo>
                    <a:cubicBezTo>
                      <a:pt x="108" y="24"/>
                      <a:pt x="179" y="0"/>
                      <a:pt x="251" y="36"/>
                    </a:cubicBezTo>
                    <a:cubicBezTo>
                      <a:pt x="787" y="250"/>
                      <a:pt x="1311" y="476"/>
                      <a:pt x="1846" y="715"/>
                    </a:cubicBezTo>
                    <a:cubicBezTo>
                      <a:pt x="1918" y="750"/>
                      <a:pt x="1965" y="846"/>
                      <a:pt x="2025" y="929"/>
                    </a:cubicBezTo>
                    <a:cubicBezTo>
                      <a:pt x="1918" y="941"/>
                      <a:pt x="1811" y="988"/>
                      <a:pt x="1727" y="953"/>
                    </a:cubicBezTo>
                    <a:cubicBezTo>
                      <a:pt x="1203" y="727"/>
                      <a:pt x="703" y="476"/>
                      <a:pt x="191" y="238"/>
                    </a:cubicBezTo>
                    <a:cubicBezTo>
                      <a:pt x="120" y="215"/>
                      <a:pt x="60" y="131"/>
                      <a:pt x="1" y="95"/>
                    </a:cubicBezTo>
                    <a:cubicBezTo>
                      <a:pt x="1" y="72"/>
                      <a:pt x="13" y="48"/>
                      <a:pt x="25"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10555;p40">
                <a:extLst>
                  <a:ext uri="{FF2B5EF4-FFF2-40B4-BE49-F238E27FC236}">
                    <a16:creationId xmlns:a16="http://schemas.microsoft.com/office/drawing/2014/main" id="{28FFE5A9-DE95-4FDA-8713-B18341B2E4A7}"/>
                  </a:ext>
                </a:extLst>
              </p:cNvPr>
              <p:cNvSpPr/>
              <p:nvPr/>
            </p:nvSpPr>
            <p:spPr>
              <a:xfrm>
                <a:off x="2639900" y="2282550"/>
                <a:ext cx="62225" cy="28600"/>
              </a:xfrm>
              <a:custGeom>
                <a:avLst/>
                <a:gdLst/>
                <a:ahLst/>
                <a:cxnLst/>
                <a:rect l="l" t="t" r="r" b="b"/>
                <a:pathLst>
                  <a:path w="2489" h="1144" extrusionOk="0">
                    <a:moveTo>
                      <a:pt x="2441" y="1144"/>
                    </a:moveTo>
                    <a:cubicBezTo>
                      <a:pt x="1620" y="798"/>
                      <a:pt x="822" y="465"/>
                      <a:pt x="1" y="120"/>
                    </a:cubicBezTo>
                    <a:cubicBezTo>
                      <a:pt x="12" y="72"/>
                      <a:pt x="24" y="48"/>
                      <a:pt x="36" y="1"/>
                    </a:cubicBezTo>
                    <a:cubicBezTo>
                      <a:pt x="894" y="251"/>
                      <a:pt x="1679" y="655"/>
                      <a:pt x="2489" y="1001"/>
                    </a:cubicBezTo>
                    <a:cubicBezTo>
                      <a:pt x="2465" y="1060"/>
                      <a:pt x="2453" y="1096"/>
                      <a:pt x="2441" y="114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10556;p40">
                <a:extLst>
                  <a:ext uri="{FF2B5EF4-FFF2-40B4-BE49-F238E27FC236}">
                    <a16:creationId xmlns:a16="http://schemas.microsoft.com/office/drawing/2014/main" id="{9AF957A5-113B-491F-8764-51469078FE6B}"/>
                  </a:ext>
                </a:extLst>
              </p:cNvPr>
              <p:cNvSpPr/>
              <p:nvPr/>
            </p:nvSpPr>
            <p:spPr>
              <a:xfrm>
                <a:off x="2140125" y="2098300"/>
                <a:ext cx="53625" cy="26825"/>
              </a:xfrm>
              <a:custGeom>
                <a:avLst/>
                <a:gdLst/>
                <a:ahLst/>
                <a:cxnLst/>
                <a:rect l="l" t="t" r="r" b="b"/>
                <a:pathLst>
                  <a:path w="2145" h="1073" extrusionOk="0">
                    <a:moveTo>
                      <a:pt x="60" y="1"/>
                    </a:moveTo>
                    <a:cubicBezTo>
                      <a:pt x="763" y="298"/>
                      <a:pt x="1465" y="608"/>
                      <a:pt x="2144" y="906"/>
                    </a:cubicBezTo>
                    <a:cubicBezTo>
                      <a:pt x="2120" y="965"/>
                      <a:pt x="2096" y="1025"/>
                      <a:pt x="2073" y="1072"/>
                    </a:cubicBezTo>
                    <a:cubicBezTo>
                      <a:pt x="1382" y="763"/>
                      <a:pt x="692" y="453"/>
                      <a:pt x="1" y="155"/>
                    </a:cubicBezTo>
                    <a:cubicBezTo>
                      <a:pt x="13" y="108"/>
                      <a:pt x="49" y="60"/>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10557;p40">
                <a:extLst>
                  <a:ext uri="{FF2B5EF4-FFF2-40B4-BE49-F238E27FC236}">
                    <a16:creationId xmlns:a16="http://schemas.microsoft.com/office/drawing/2014/main" id="{C0072B33-5846-4274-923D-BCE62A303141}"/>
                  </a:ext>
                </a:extLst>
              </p:cNvPr>
              <p:cNvSpPr/>
              <p:nvPr/>
            </p:nvSpPr>
            <p:spPr>
              <a:xfrm>
                <a:off x="2410100" y="2198900"/>
                <a:ext cx="69100" cy="35750"/>
              </a:xfrm>
              <a:custGeom>
                <a:avLst/>
                <a:gdLst/>
                <a:ahLst/>
                <a:cxnLst/>
                <a:rect l="l" t="t" r="r" b="b"/>
                <a:pathLst>
                  <a:path w="2764" h="1430" extrusionOk="0">
                    <a:moveTo>
                      <a:pt x="2704" y="1430"/>
                    </a:moveTo>
                    <a:cubicBezTo>
                      <a:pt x="1811" y="977"/>
                      <a:pt x="894" y="549"/>
                      <a:pt x="1" y="96"/>
                    </a:cubicBezTo>
                    <a:cubicBezTo>
                      <a:pt x="25" y="72"/>
                      <a:pt x="37" y="25"/>
                      <a:pt x="49" y="1"/>
                    </a:cubicBezTo>
                    <a:cubicBezTo>
                      <a:pt x="953" y="430"/>
                      <a:pt x="1846" y="858"/>
                      <a:pt x="2763" y="1311"/>
                    </a:cubicBezTo>
                    <a:cubicBezTo>
                      <a:pt x="2727" y="1346"/>
                      <a:pt x="2716" y="1394"/>
                      <a:pt x="2704" y="143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10558;p40">
                <a:extLst>
                  <a:ext uri="{FF2B5EF4-FFF2-40B4-BE49-F238E27FC236}">
                    <a16:creationId xmlns:a16="http://schemas.microsoft.com/office/drawing/2014/main" id="{F731FEED-1386-4F7F-9389-BF53338D4401}"/>
                  </a:ext>
                </a:extLst>
              </p:cNvPr>
              <p:cNvSpPr/>
              <p:nvPr/>
            </p:nvSpPr>
            <p:spPr>
              <a:xfrm>
                <a:off x="2043700" y="2030725"/>
                <a:ext cx="61925" cy="25625"/>
              </a:xfrm>
              <a:custGeom>
                <a:avLst/>
                <a:gdLst/>
                <a:ahLst/>
                <a:cxnLst/>
                <a:rect l="l" t="t" r="r" b="b"/>
                <a:pathLst>
                  <a:path w="2477" h="1025" extrusionOk="0">
                    <a:moveTo>
                      <a:pt x="2477" y="1025"/>
                    </a:moveTo>
                    <a:cubicBezTo>
                      <a:pt x="1655" y="727"/>
                      <a:pt x="834" y="418"/>
                      <a:pt x="0" y="120"/>
                    </a:cubicBezTo>
                    <a:cubicBezTo>
                      <a:pt x="24" y="72"/>
                      <a:pt x="36" y="37"/>
                      <a:pt x="48" y="1"/>
                    </a:cubicBezTo>
                    <a:cubicBezTo>
                      <a:pt x="250" y="72"/>
                      <a:pt x="477" y="132"/>
                      <a:pt x="691" y="203"/>
                    </a:cubicBezTo>
                    <a:cubicBezTo>
                      <a:pt x="1215" y="394"/>
                      <a:pt x="1727" y="596"/>
                      <a:pt x="2251" y="799"/>
                    </a:cubicBezTo>
                    <a:cubicBezTo>
                      <a:pt x="2322" y="834"/>
                      <a:pt x="2382" y="953"/>
                      <a:pt x="2477" y="102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10559;p40">
                <a:extLst>
                  <a:ext uri="{FF2B5EF4-FFF2-40B4-BE49-F238E27FC236}">
                    <a16:creationId xmlns:a16="http://schemas.microsoft.com/office/drawing/2014/main" id="{742EBE8F-88B2-4CB1-B8E7-270DB8E9DBA7}"/>
                  </a:ext>
                </a:extLst>
              </p:cNvPr>
              <p:cNvSpPr/>
              <p:nvPr/>
            </p:nvSpPr>
            <p:spPr>
              <a:xfrm>
                <a:off x="2589900" y="2279875"/>
                <a:ext cx="55975" cy="28000"/>
              </a:xfrm>
              <a:custGeom>
                <a:avLst/>
                <a:gdLst/>
                <a:ahLst/>
                <a:cxnLst/>
                <a:rect l="l" t="t" r="r" b="b"/>
                <a:pathLst>
                  <a:path w="2239" h="1120" extrusionOk="0">
                    <a:moveTo>
                      <a:pt x="48" y="0"/>
                    </a:moveTo>
                    <a:cubicBezTo>
                      <a:pt x="774" y="346"/>
                      <a:pt x="1500" y="667"/>
                      <a:pt x="2239" y="1013"/>
                    </a:cubicBezTo>
                    <a:cubicBezTo>
                      <a:pt x="2227" y="1048"/>
                      <a:pt x="2203" y="1084"/>
                      <a:pt x="2191" y="1120"/>
                    </a:cubicBezTo>
                    <a:cubicBezTo>
                      <a:pt x="1465" y="774"/>
                      <a:pt x="738" y="453"/>
                      <a:pt x="0" y="108"/>
                    </a:cubicBezTo>
                    <a:cubicBezTo>
                      <a:pt x="24" y="72"/>
                      <a:pt x="36" y="36"/>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10560;p40">
                <a:extLst>
                  <a:ext uri="{FF2B5EF4-FFF2-40B4-BE49-F238E27FC236}">
                    <a16:creationId xmlns:a16="http://schemas.microsoft.com/office/drawing/2014/main" id="{EE6F9247-B074-4287-B944-C7E95931A730}"/>
                  </a:ext>
                </a:extLst>
              </p:cNvPr>
              <p:cNvSpPr/>
              <p:nvPr/>
            </p:nvSpPr>
            <p:spPr>
              <a:xfrm>
                <a:off x="2165725" y="1994125"/>
                <a:ext cx="52725" cy="23250"/>
              </a:xfrm>
              <a:custGeom>
                <a:avLst/>
                <a:gdLst/>
                <a:ahLst/>
                <a:cxnLst/>
                <a:rect l="l" t="t" r="r" b="b"/>
                <a:pathLst>
                  <a:path w="2109" h="930" extrusionOk="0">
                    <a:moveTo>
                      <a:pt x="2073" y="929"/>
                    </a:moveTo>
                    <a:cubicBezTo>
                      <a:pt x="1394" y="655"/>
                      <a:pt x="691" y="393"/>
                      <a:pt x="1" y="108"/>
                    </a:cubicBezTo>
                    <a:cubicBezTo>
                      <a:pt x="25" y="72"/>
                      <a:pt x="37" y="48"/>
                      <a:pt x="37" y="0"/>
                    </a:cubicBezTo>
                    <a:cubicBezTo>
                      <a:pt x="715" y="274"/>
                      <a:pt x="1418" y="524"/>
                      <a:pt x="2108" y="786"/>
                    </a:cubicBezTo>
                    <a:cubicBezTo>
                      <a:pt x="2108" y="846"/>
                      <a:pt x="2084" y="882"/>
                      <a:pt x="2073" y="92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10561;p40">
                <a:extLst>
                  <a:ext uri="{FF2B5EF4-FFF2-40B4-BE49-F238E27FC236}">
                    <a16:creationId xmlns:a16="http://schemas.microsoft.com/office/drawing/2014/main" id="{C3B4FC73-3798-484F-BBBA-8E106CDE5532}"/>
                  </a:ext>
                </a:extLst>
              </p:cNvPr>
              <p:cNvSpPr/>
              <p:nvPr/>
            </p:nvSpPr>
            <p:spPr>
              <a:xfrm>
                <a:off x="2337175" y="2166175"/>
                <a:ext cx="54500" cy="33350"/>
              </a:xfrm>
              <a:custGeom>
                <a:avLst/>
                <a:gdLst/>
                <a:ahLst/>
                <a:cxnLst/>
                <a:rect l="l" t="t" r="r" b="b"/>
                <a:pathLst>
                  <a:path w="2180" h="1334" extrusionOk="0">
                    <a:moveTo>
                      <a:pt x="2120" y="1334"/>
                    </a:moveTo>
                    <a:cubicBezTo>
                      <a:pt x="1418" y="917"/>
                      <a:pt x="703" y="500"/>
                      <a:pt x="1" y="84"/>
                    </a:cubicBezTo>
                    <a:cubicBezTo>
                      <a:pt x="25" y="60"/>
                      <a:pt x="37" y="24"/>
                      <a:pt x="60" y="0"/>
                    </a:cubicBezTo>
                    <a:cubicBezTo>
                      <a:pt x="763" y="417"/>
                      <a:pt x="1477" y="834"/>
                      <a:pt x="2180" y="1250"/>
                    </a:cubicBezTo>
                    <a:cubicBezTo>
                      <a:pt x="2156" y="1274"/>
                      <a:pt x="2132" y="1310"/>
                      <a:pt x="2120" y="133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10562;p40">
                <a:extLst>
                  <a:ext uri="{FF2B5EF4-FFF2-40B4-BE49-F238E27FC236}">
                    <a16:creationId xmlns:a16="http://schemas.microsoft.com/office/drawing/2014/main" id="{84060B05-C33D-4326-856B-604B2520882C}"/>
                  </a:ext>
                </a:extLst>
              </p:cNvPr>
              <p:cNvSpPr/>
              <p:nvPr/>
            </p:nvSpPr>
            <p:spPr>
              <a:xfrm>
                <a:off x="1984750" y="2047100"/>
                <a:ext cx="38725" cy="19375"/>
              </a:xfrm>
              <a:custGeom>
                <a:avLst/>
                <a:gdLst/>
                <a:ahLst/>
                <a:cxnLst/>
                <a:rect l="l" t="t" r="r" b="b"/>
                <a:pathLst>
                  <a:path w="1549" h="775" extrusionOk="0">
                    <a:moveTo>
                      <a:pt x="1501" y="775"/>
                    </a:moveTo>
                    <a:cubicBezTo>
                      <a:pt x="989" y="548"/>
                      <a:pt x="501" y="322"/>
                      <a:pt x="1" y="96"/>
                    </a:cubicBezTo>
                    <a:cubicBezTo>
                      <a:pt x="13" y="72"/>
                      <a:pt x="25" y="25"/>
                      <a:pt x="37" y="1"/>
                    </a:cubicBezTo>
                    <a:cubicBezTo>
                      <a:pt x="549" y="215"/>
                      <a:pt x="1037" y="441"/>
                      <a:pt x="1549" y="656"/>
                    </a:cubicBezTo>
                    <a:cubicBezTo>
                      <a:pt x="1549" y="691"/>
                      <a:pt x="1525" y="727"/>
                      <a:pt x="1501" y="77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10563;p40">
                <a:extLst>
                  <a:ext uri="{FF2B5EF4-FFF2-40B4-BE49-F238E27FC236}">
                    <a16:creationId xmlns:a16="http://schemas.microsoft.com/office/drawing/2014/main" id="{2CE6CA4D-0B77-4A84-8C7B-C7093415272B}"/>
                  </a:ext>
                </a:extLst>
              </p:cNvPr>
              <p:cNvSpPr/>
              <p:nvPr/>
            </p:nvSpPr>
            <p:spPr>
              <a:xfrm>
                <a:off x="2481850" y="2231950"/>
                <a:ext cx="42275" cy="27400"/>
              </a:xfrm>
              <a:custGeom>
                <a:avLst/>
                <a:gdLst/>
                <a:ahLst/>
                <a:cxnLst/>
                <a:rect l="l" t="t" r="r" b="b"/>
                <a:pathLst>
                  <a:path w="1691" h="1096" extrusionOk="0">
                    <a:moveTo>
                      <a:pt x="60" y="1"/>
                    </a:moveTo>
                    <a:cubicBezTo>
                      <a:pt x="608" y="346"/>
                      <a:pt x="1143" y="667"/>
                      <a:pt x="1691" y="1013"/>
                    </a:cubicBezTo>
                    <a:cubicBezTo>
                      <a:pt x="1679" y="1036"/>
                      <a:pt x="1655" y="1072"/>
                      <a:pt x="1631" y="1096"/>
                    </a:cubicBezTo>
                    <a:cubicBezTo>
                      <a:pt x="1084" y="763"/>
                      <a:pt x="548" y="429"/>
                      <a:pt x="0" y="84"/>
                    </a:cubicBezTo>
                    <a:cubicBezTo>
                      <a:pt x="24" y="60"/>
                      <a:pt x="36" y="24"/>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10564;p40">
                <a:extLst>
                  <a:ext uri="{FF2B5EF4-FFF2-40B4-BE49-F238E27FC236}">
                    <a16:creationId xmlns:a16="http://schemas.microsoft.com/office/drawing/2014/main" id="{2DEE5AB2-B112-47F7-B11E-7682E90D73DB}"/>
                  </a:ext>
                </a:extLst>
              </p:cNvPr>
              <p:cNvSpPr/>
              <p:nvPr/>
            </p:nvSpPr>
            <p:spPr>
              <a:xfrm>
                <a:off x="2715800" y="2334950"/>
                <a:ext cx="46175" cy="17275"/>
              </a:xfrm>
              <a:custGeom>
                <a:avLst/>
                <a:gdLst/>
                <a:ahLst/>
                <a:cxnLst/>
                <a:rect l="l" t="t" r="r" b="b"/>
                <a:pathLst>
                  <a:path w="1847" h="691" extrusionOk="0">
                    <a:moveTo>
                      <a:pt x="24" y="0"/>
                    </a:moveTo>
                    <a:cubicBezTo>
                      <a:pt x="644" y="191"/>
                      <a:pt x="1239" y="405"/>
                      <a:pt x="1846" y="595"/>
                    </a:cubicBezTo>
                    <a:cubicBezTo>
                      <a:pt x="1834" y="631"/>
                      <a:pt x="1834" y="655"/>
                      <a:pt x="1810" y="691"/>
                    </a:cubicBezTo>
                    <a:cubicBezTo>
                      <a:pt x="1203" y="488"/>
                      <a:pt x="608" y="298"/>
                      <a:pt x="1" y="95"/>
                    </a:cubicBezTo>
                    <a:cubicBezTo>
                      <a:pt x="13" y="60"/>
                      <a:pt x="24" y="36"/>
                      <a:pt x="24"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10565;p40">
                <a:extLst>
                  <a:ext uri="{FF2B5EF4-FFF2-40B4-BE49-F238E27FC236}">
                    <a16:creationId xmlns:a16="http://schemas.microsoft.com/office/drawing/2014/main" id="{C15421D4-46EA-4A71-B21D-76EEDC307B48}"/>
                  </a:ext>
                </a:extLst>
              </p:cNvPr>
              <p:cNvSpPr/>
              <p:nvPr/>
            </p:nvSpPr>
            <p:spPr>
              <a:xfrm>
                <a:off x="2188050" y="2331975"/>
                <a:ext cx="58075" cy="96750"/>
              </a:xfrm>
              <a:custGeom>
                <a:avLst/>
                <a:gdLst/>
                <a:ahLst/>
                <a:cxnLst/>
                <a:rect l="l" t="t" r="r" b="b"/>
                <a:pathLst>
                  <a:path w="2323" h="3870" extrusionOk="0">
                    <a:moveTo>
                      <a:pt x="1942" y="3429"/>
                    </a:moveTo>
                    <a:cubicBezTo>
                      <a:pt x="1715" y="3024"/>
                      <a:pt x="1513" y="2608"/>
                      <a:pt x="1275" y="2215"/>
                    </a:cubicBezTo>
                    <a:cubicBezTo>
                      <a:pt x="870" y="1548"/>
                      <a:pt x="441" y="881"/>
                      <a:pt x="37" y="214"/>
                    </a:cubicBezTo>
                    <a:cubicBezTo>
                      <a:pt x="1" y="155"/>
                      <a:pt x="1" y="72"/>
                      <a:pt x="1" y="0"/>
                    </a:cubicBezTo>
                    <a:lnTo>
                      <a:pt x="37" y="0"/>
                    </a:lnTo>
                    <a:cubicBezTo>
                      <a:pt x="48" y="0"/>
                      <a:pt x="48" y="12"/>
                      <a:pt x="60" y="12"/>
                    </a:cubicBezTo>
                    <a:lnTo>
                      <a:pt x="48" y="0"/>
                    </a:lnTo>
                    <a:cubicBezTo>
                      <a:pt x="775" y="1191"/>
                      <a:pt x="1489" y="2393"/>
                      <a:pt x="2227" y="3584"/>
                    </a:cubicBezTo>
                    <a:cubicBezTo>
                      <a:pt x="2263" y="3679"/>
                      <a:pt x="2323" y="3762"/>
                      <a:pt x="2323" y="3870"/>
                    </a:cubicBezTo>
                    <a:cubicBezTo>
                      <a:pt x="2192" y="3727"/>
                      <a:pt x="2061" y="3572"/>
                      <a:pt x="1942" y="342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10566;p40">
                <a:extLst>
                  <a:ext uri="{FF2B5EF4-FFF2-40B4-BE49-F238E27FC236}">
                    <a16:creationId xmlns:a16="http://schemas.microsoft.com/office/drawing/2014/main" id="{671C7DF8-533F-40D7-8FE4-293F6FC13EBA}"/>
                  </a:ext>
                </a:extLst>
              </p:cNvPr>
              <p:cNvSpPr/>
              <p:nvPr/>
            </p:nvSpPr>
            <p:spPr>
              <a:xfrm>
                <a:off x="2080000" y="2298025"/>
                <a:ext cx="48250" cy="76525"/>
              </a:xfrm>
              <a:custGeom>
                <a:avLst/>
                <a:gdLst/>
                <a:ahLst/>
                <a:cxnLst/>
                <a:rect l="l" t="t" r="r" b="b"/>
                <a:pathLst>
                  <a:path w="1930" h="3061" extrusionOk="0">
                    <a:moveTo>
                      <a:pt x="1811" y="3061"/>
                    </a:moveTo>
                    <a:cubicBezTo>
                      <a:pt x="1203" y="2061"/>
                      <a:pt x="596" y="1072"/>
                      <a:pt x="1" y="84"/>
                    </a:cubicBezTo>
                    <a:cubicBezTo>
                      <a:pt x="37" y="48"/>
                      <a:pt x="72" y="36"/>
                      <a:pt x="120" y="1"/>
                    </a:cubicBezTo>
                    <a:cubicBezTo>
                      <a:pt x="727" y="1001"/>
                      <a:pt x="1322" y="2001"/>
                      <a:pt x="1930" y="3001"/>
                    </a:cubicBezTo>
                    <a:cubicBezTo>
                      <a:pt x="1882" y="3025"/>
                      <a:pt x="1846" y="3037"/>
                      <a:pt x="1811" y="306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10567;p40">
                <a:extLst>
                  <a:ext uri="{FF2B5EF4-FFF2-40B4-BE49-F238E27FC236}">
                    <a16:creationId xmlns:a16="http://schemas.microsoft.com/office/drawing/2014/main" id="{1F1C5E0B-4DC0-4E38-B4CB-6B0FA6D43247}"/>
                  </a:ext>
                </a:extLst>
              </p:cNvPr>
              <p:cNvSpPr/>
              <p:nvPr/>
            </p:nvSpPr>
            <p:spPr>
              <a:xfrm>
                <a:off x="2095775" y="2299525"/>
                <a:ext cx="34275" cy="48525"/>
              </a:xfrm>
              <a:custGeom>
                <a:avLst/>
                <a:gdLst/>
                <a:ahLst/>
                <a:cxnLst/>
                <a:rect l="l" t="t" r="r" b="b"/>
                <a:pathLst>
                  <a:path w="1371" h="1941" extrusionOk="0">
                    <a:moveTo>
                      <a:pt x="120" y="0"/>
                    </a:moveTo>
                    <a:cubicBezTo>
                      <a:pt x="537" y="631"/>
                      <a:pt x="953" y="1239"/>
                      <a:pt x="1370" y="1870"/>
                    </a:cubicBezTo>
                    <a:cubicBezTo>
                      <a:pt x="1346" y="1893"/>
                      <a:pt x="1299" y="1905"/>
                      <a:pt x="1275" y="1941"/>
                    </a:cubicBezTo>
                    <a:cubicBezTo>
                      <a:pt x="858" y="1334"/>
                      <a:pt x="418" y="715"/>
                      <a:pt x="1" y="107"/>
                    </a:cubicBezTo>
                    <a:cubicBezTo>
                      <a:pt x="37" y="60"/>
                      <a:pt x="84" y="36"/>
                      <a:pt x="12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10568;p40">
                <a:extLst>
                  <a:ext uri="{FF2B5EF4-FFF2-40B4-BE49-F238E27FC236}">
                    <a16:creationId xmlns:a16="http://schemas.microsoft.com/office/drawing/2014/main" id="{1ACC1B8C-DE1F-447F-A676-6B457433AA59}"/>
                  </a:ext>
                </a:extLst>
              </p:cNvPr>
              <p:cNvSpPr/>
              <p:nvPr/>
            </p:nvSpPr>
            <p:spPr>
              <a:xfrm>
                <a:off x="2248175" y="2373625"/>
                <a:ext cx="30100" cy="46175"/>
              </a:xfrm>
              <a:custGeom>
                <a:avLst/>
                <a:gdLst/>
                <a:ahLst/>
                <a:cxnLst/>
                <a:rect l="l" t="t" r="r" b="b"/>
                <a:pathLst>
                  <a:path w="1204" h="1847" extrusionOk="0">
                    <a:moveTo>
                      <a:pt x="1108" y="1846"/>
                    </a:moveTo>
                    <a:cubicBezTo>
                      <a:pt x="739" y="1251"/>
                      <a:pt x="370" y="668"/>
                      <a:pt x="1" y="72"/>
                    </a:cubicBezTo>
                    <a:cubicBezTo>
                      <a:pt x="37" y="49"/>
                      <a:pt x="72" y="37"/>
                      <a:pt x="120" y="1"/>
                    </a:cubicBezTo>
                    <a:cubicBezTo>
                      <a:pt x="477" y="596"/>
                      <a:pt x="846" y="1192"/>
                      <a:pt x="1203" y="1775"/>
                    </a:cubicBezTo>
                    <a:cubicBezTo>
                      <a:pt x="1168" y="1799"/>
                      <a:pt x="1144" y="1834"/>
                      <a:pt x="1108" y="184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10569;p40">
                <a:extLst>
                  <a:ext uri="{FF2B5EF4-FFF2-40B4-BE49-F238E27FC236}">
                    <a16:creationId xmlns:a16="http://schemas.microsoft.com/office/drawing/2014/main" id="{23EABFB2-2DDD-4986-BAD3-BA265BBC70E0}"/>
                  </a:ext>
                </a:extLst>
              </p:cNvPr>
              <p:cNvSpPr/>
              <p:nvPr/>
            </p:nvSpPr>
            <p:spPr>
              <a:xfrm>
                <a:off x="2243125" y="2352500"/>
                <a:ext cx="28000" cy="41700"/>
              </a:xfrm>
              <a:custGeom>
                <a:avLst/>
                <a:gdLst/>
                <a:ahLst/>
                <a:cxnLst/>
                <a:rect l="l" t="t" r="r" b="b"/>
                <a:pathLst>
                  <a:path w="1120" h="1668" extrusionOk="0">
                    <a:moveTo>
                      <a:pt x="108" y="1"/>
                    </a:moveTo>
                    <a:cubicBezTo>
                      <a:pt x="453" y="536"/>
                      <a:pt x="774" y="1072"/>
                      <a:pt x="1120" y="1608"/>
                    </a:cubicBezTo>
                    <a:cubicBezTo>
                      <a:pt x="1084" y="1620"/>
                      <a:pt x="1060" y="1656"/>
                      <a:pt x="1013" y="1667"/>
                    </a:cubicBezTo>
                    <a:cubicBezTo>
                      <a:pt x="679" y="1132"/>
                      <a:pt x="346" y="608"/>
                      <a:pt x="1" y="72"/>
                    </a:cubicBezTo>
                    <a:cubicBezTo>
                      <a:pt x="36" y="48"/>
                      <a:pt x="84" y="13"/>
                      <a:pt x="10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10570;p40">
                <a:extLst>
                  <a:ext uri="{FF2B5EF4-FFF2-40B4-BE49-F238E27FC236}">
                    <a16:creationId xmlns:a16="http://schemas.microsoft.com/office/drawing/2014/main" id="{6CE3D144-2D51-4B54-B15D-E2ECA89057CC}"/>
                  </a:ext>
                </a:extLst>
              </p:cNvPr>
              <p:cNvSpPr/>
              <p:nvPr/>
            </p:nvSpPr>
            <p:spPr>
              <a:xfrm>
                <a:off x="2118700" y="2315600"/>
                <a:ext cx="30700" cy="41975"/>
              </a:xfrm>
              <a:custGeom>
                <a:avLst/>
                <a:gdLst/>
                <a:ahLst/>
                <a:cxnLst/>
                <a:rect l="l" t="t" r="r" b="b"/>
                <a:pathLst>
                  <a:path w="1228" h="1679" extrusionOk="0">
                    <a:moveTo>
                      <a:pt x="84" y="0"/>
                    </a:moveTo>
                    <a:cubicBezTo>
                      <a:pt x="477" y="536"/>
                      <a:pt x="846" y="1084"/>
                      <a:pt x="1227" y="1619"/>
                    </a:cubicBezTo>
                    <a:cubicBezTo>
                      <a:pt x="1203" y="1643"/>
                      <a:pt x="1168" y="1667"/>
                      <a:pt x="1156" y="1679"/>
                    </a:cubicBezTo>
                    <a:lnTo>
                      <a:pt x="1" y="72"/>
                    </a:lnTo>
                    <a:cubicBezTo>
                      <a:pt x="25" y="48"/>
                      <a:pt x="60" y="36"/>
                      <a:pt x="84"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10571;p40">
                <a:extLst>
                  <a:ext uri="{FF2B5EF4-FFF2-40B4-BE49-F238E27FC236}">
                    <a16:creationId xmlns:a16="http://schemas.microsoft.com/office/drawing/2014/main" id="{55797F99-1FE0-4AB2-A455-C68BF0935C94}"/>
                  </a:ext>
                </a:extLst>
              </p:cNvPr>
              <p:cNvSpPr/>
              <p:nvPr/>
            </p:nvSpPr>
            <p:spPr>
              <a:xfrm>
                <a:off x="2230625" y="2415600"/>
                <a:ext cx="21150" cy="38425"/>
              </a:xfrm>
              <a:custGeom>
                <a:avLst/>
                <a:gdLst/>
                <a:ahLst/>
                <a:cxnLst/>
                <a:rect l="l" t="t" r="r" b="b"/>
                <a:pathLst>
                  <a:path w="846" h="1537" extrusionOk="0">
                    <a:moveTo>
                      <a:pt x="227" y="60"/>
                    </a:moveTo>
                    <a:lnTo>
                      <a:pt x="846" y="1489"/>
                    </a:lnTo>
                    <a:lnTo>
                      <a:pt x="762" y="1537"/>
                    </a:lnTo>
                    <a:cubicBezTo>
                      <a:pt x="501" y="1048"/>
                      <a:pt x="250" y="536"/>
                      <a:pt x="0" y="48"/>
                    </a:cubicBezTo>
                    <a:cubicBezTo>
                      <a:pt x="12" y="36"/>
                      <a:pt x="36" y="25"/>
                      <a:pt x="60" y="1"/>
                    </a:cubicBezTo>
                    <a:cubicBezTo>
                      <a:pt x="120" y="25"/>
                      <a:pt x="179" y="48"/>
                      <a:pt x="227" y="60"/>
                    </a:cubicBezTo>
                    <a:cubicBezTo>
                      <a:pt x="239" y="84"/>
                      <a:pt x="227" y="60"/>
                      <a:pt x="227" y="6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0572;p40">
                <a:extLst>
                  <a:ext uri="{FF2B5EF4-FFF2-40B4-BE49-F238E27FC236}">
                    <a16:creationId xmlns:a16="http://schemas.microsoft.com/office/drawing/2014/main" id="{8AD21EEE-A33E-427A-AE25-EA51EBBCC9DA}"/>
                  </a:ext>
                </a:extLst>
              </p:cNvPr>
              <p:cNvSpPr/>
              <p:nvPr/>
            </p:nvSpPr>
            <p:spPr>
              <a:xfrm>
                <a:off x="2082975" y="2334950"/>
                <a:ext cx="29800" cy="42575"/>
              </a:xfrm>
              <a:custGeom>
                <a:avLst/>
                <a:gdLst/>
                <a:ahLst/>
                <a:cxnLst/>
                <a:rect l="l" t="t" r="r" b="b"/>
                <a:pathLst>
                  <a:path w="1192" h="1703" extrusionOk="0">
                    <a:moveTo>
                      <a:pt x="72" y="0"/>
                    </a:moveTo>
                    <a:cubicBezTo>
                      <a:pt x="441" y="548"/>
                      <a:pt x="811" y="1084"/>
                      <a:pt x="1192" y="1643"/>
                    </a:cubicBezTo>
                    <a:cubicBezTo>
                      <a:pt x="1156" y="1655"/>
                      <a:pt x="1144" y="1667"/>
                      <a:pt x="1108" y="1703"/>
                    </a:cubicBezTo>
                    <a:cubicBezTo>
                      <a:pt x="739" y="1143"/>
                      <a:pt x="370" y="607"/>
                      <a:pt x="1" y="60"/>
                    </a:cubicBezTo>
                    <a:cubicBezTo>
                      <a:pt x="25" y="48"/>
                      <a:pt x="37" y="12"/>
                      <a:pt x="7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0573;p40">
                <a:extLst>
                  <a:ext uri="{FF2B5EF4-FFF2-40B4-BE49-F238E27FC236}">
                    <a16:creationId xmlns:a16="http://schemas.microsoft.com/office/drawing/2014/main" id="{D6B587C7-2859-42E8-9BE6-33DB24C1D51C}"/>
                  </a:ext>
                </a:extLst>
              </p:cNvPr>
              <p:cNvSpPr/>
              <p:nvPr/>
            </p:nvSpPr>
            <p:spPr>
              <a:xfrm>
                <a:off x="2404450" y="2409650"/>
                <a:ext cx="24150" cy="39325"/>
              </a:xfrm>
              <a:custGeom>
                <a:avLst/>
                <a:gdLst/>
                <a:ahLst/>
                <a:cxnLst/>
                <a:rect l="l" t="t" r="r" b="b"/>
                <a:pathLst>
                  <a:path w="966" h="1573" extrusionOk="0">
                    <a:moveTo>
                      <a:pt x="191" y="36"/>
                    </a:moveTo>
                    <a:cubicBezTo>
                      <a:pt x="382" y="393"/>
                      <a:pt x="560" y="763"/>
                      <a:pt x="751" y="1120"/>
                    </a:cubicBezTo>
                    <a:cubicBezTo>
                      <a:pt x="810" y="1251"/>
                      <a:pt x="882" y="1370"/>
                      <a:pt x="965" y="1513"/>
                    </a:cubicBezTo>
                    <a:cubicBezTo>
                      <a:pt x="929" y="1525"/>
                      <a:pt x="906" y="1536"/>
                      <a:pt x="870" y="1572"/>
                    </a:cubicBezTo>
                    <a:cubicBezTo>
                      <a:pt x="727" y="1298"/>
                      <a:pt x="560" y="1036"/>
                      <a:pt x="406" y="763"/>
                    </a:cubicBezTo>
                    <a:cubicBezTo>
                      <a:pt x="310" y="572"/>
                      <a:pt x="203" y="382"/>
                      <a:pt x="84" y="203"/>
                    </a:cubicBezTo>
                    <a:cubicBezTo>
                      <a:pt x="1" y="48"/>
                      <a:pt x="36" y="1"/>
                      <a:pt x="191" y="36"/>
                    </a:cubicBezTo>
                    <a:cubicBezTo>
                      <a:pt x="203" y="48"/>
                      <a:pt x="191" y="36"/>
                      <a:pt x="191" y="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0574;p40">
                <a:extLst>
                  <a:ext uri="{FF2B5EF4-FFF2-40B4-BE49-F238E27FC236}">
                    <a16:creationId xmlns:a16="http://schemas.microsoft.com/office/drawing/2014/main" id="{64AE2450-C429-4447-AD3B-95DFB8901C00}"/>
                  </a:ext>
                </a:extLst>
              </p:cNvPr>
              <p:cNvSpPr/>
              <p:nvPr/>
            </p:nvSpPr>
            <p:spPr>
              <a:xfrm>
                <a:off x="2266350" y="2364100"/>
                <a:ext cx="21450" cy="37550"/>
              </a:xfrm>
              <a:custGeom>
                <a:avLst/>
                <a:gdLst/>
                <a:ahLst/>
                <a:cxnLst/>
                <a:rect l="l" t="t" r="r" b="b"/>
                <a:pathLst>
                  <a:path w="858" h="1502" extrusionOk="0">
                    <a:moveTo>
                      <a:pt x="95" y="1"/>
                    </a:moveTo>
                    <a:cubicBezTo>
                      <a:pt x="357" y="489"/>
                      <a:pt x="607" y="965"/>
                      <a:pt x="857" y="1453"/>
                    </a:cubicBezTo>
                    <a:lnTo>
                      <a:pt x="774" y="1501"/>
                    </a:lnTo>
                    <a:cubicBezTo>
                      <a:pt x="512" y="1013"/>
                      <a:pt x="250" y="537"/>
                      <a:pt x="0" y="37"/>
                    </a:cubicBezTo>
                    <a:cubicBezTo>
                      <a:pt x="24" y="25"/>
                      <a:pt x="60" y="13"/>
                      <a:pt x="95"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0575;p40">
                <a:extLst>
                  <a:ext uri="{FF2B5EF4-FFF2-40B4-BE49-F238E27FC236}">
                    <a16:creationId xmlns:a16="http://schemas.microsoft.com/office/drawing/2014/main" id="{06A2B2CE-5698-405C-AE4B-F033BAECCB00}"/>
                  </a:ext>
                </a:extLst>
              </p:cNvPr>
              <p:cNvSpPr/>
              <p:nvPr/>
            </p:nvSpPr>
            <p:spPr>
              <a:xfrm>
                <a:off x="2147575" y="2359950"/>
                <a:ext cx="22350" cy="33050"/>
              </a:xfrm>
              <a:custGeom>
                <a:avLst/>
                <a:gdLst/>
                <a:ahLst/>
                <a:cxnLst/>
                <a:rect l="l" t="t" r="r" b="b"/>
                <a:pathLst>
                  <a:path w="894" h="1322" extrusionOk="0">
                    <a:moveTo>
                      <a:pt x="786" y="1322"/>
                    </a:moveTo>
                    <a:cubicBezTo>
                      <a:pt x="524" y="905"/>
                      <a:pt x="274" y="488"/>
                      <a:pt x="1" y="72"/>
                    </a:cubicBezTo>
                    <a:cubicBezTo>
                      <a:pt x="36" y="60"/>
                      <a:pt x="72" y="24"/>
                      <a:pt x="108" y="0"/>
                    </a:cubicBezTo>
                    <a:cubicBezTo>
                      <a:pt x="358" y="417"/>
                      <a:pt x="632" y="834"/>
                      <a:pt x="894" y="1250"/>
                    </a:cubicBezTo>
                    <a:cubicBezTo>
                      <a:pt x="846" y="1274"/>
                      <a:pt x="822" y="1310"/>
                      <a:pt x="786" y="132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0576;p40">
                <a:extLst>
                  <a:ext uri="{FF2B5EF4-FFF2-40B4-BE49-F238E27FC236}">
                    <a16:creationId xmlns:a16="http://schemas.microsoft.com/office/drawing/2014/main" id="{93364A32-9F64-4E23-A47E-9B6B4C1C4135}"/>
                  </a:ext>
                </a:extLst>
              </p:cNvPr>
              <p:cNvSpPr/>
              <p:nvPr/>
            </p:nvSpPr>
            <p:spPr>
              <a:xfrm>
                <a:off x="2381525" y="2434650"/>
                <a:ext cx="22950" cy="38425"/>
              </a:xfrm>
              <a:custGeom>
                <a:avLst/>
                <a:gdLst/>
                <a:ahLst/>
                <a:cxnLst/>
                <a:rect l="l" t="t" r="r" b="b"/>
                <a:pathLst>
                  <a:path w="918" h="1537" extrusionOk="0">
                    <a:moveTo>
                      <a:pt x="811" y="1537"/>
                    </a:moveTo>
                    <a:lnTo>
                      <a:pt x="1" y="60"/>
                    </a:lnTo>
                    <a:cubicBezTo>
                      <a:pt x="37" y="48"/>
                      <a:pt x="84" y="13"/>
                      <a:pt x="108" y="1"/>
                    </a:cubicBezTo>
                    <a:lnTo>
                      <a:pt x="918" y="1477"/>
                    </a:lnTo>
                    <a:cubicBezTo>
                      <a:pt x="870" y="1489"/>
                      <a:pt x="834" y="1501"/>
                      <a:pt x="811" y="153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0577;p40">
                <a:extLst>
                  <a:ext uri="{FF2B5EF4-FFF2-40B4-BE49-F238E27FC236}">
                    <a16:creationId xmlns:a16="http://schemas.microsoft.com/office/drawing/2014/main" id="{BD1FB8F2-8A9F-4B29-8938-9E464BF8D552}"/>
                  </a:ext>
                </a:extLst>
              </p:cNvPr>
              <p:cNvSpPr/>
              <p:nvPr/>
            </p:nvSpPr>
            <p:spPr>
              <a:xfrm>
                <a:off x="2345225" y="2390900"/>
                <a:ext cx="21450" cy="40200"/>
              </a:xfrm>
              <a:custGeom>
                <a:avLst/>
                <a:gdLst/>
                <a:ahLst/>
                <a:cxnLst/>
                <a:rect l="l" t="t" r="r" b="b"/>
                <a:pathLst>
                  <a:path w="858" h="1608" extrusionOk="0">
                    <a:moveTo>
                      <a:pt x="786" y="1608"/>
                    </a:moveTo>
                    <a:cubicBezTo>
                      <a:pt x="524" y="1084"/>
                      <a:pt x="262" y="560"/>
                      <a:pt x="0" y="36"/>
                    </a:cubicBezTo>
                    <a:lnTo>
                      <a:pt x="84" y="0"/>
                    </a:lnTo>
                    <a:cubicBezTo>
                      <a:pt x="346" y="512"/>
                      <a:pt x="608" y="1036"/>
                      <a:pt x="858" y="1560"/>
                    </a:cubicBezTo>
                    <a:cubicBezTo>
                      <a:pt x="834" y="1572"/>
                      <a:pt x="798" y="1584"/>
                      <a:pt x="786" y="160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0578;p40">
                <a:extLst>
                  <a:ext uri="{FF2B5EF4-FFF2-40B4-BE49-F238E27FC236}">
                    <a16:creationId xmlns:a16="http://schemas.microsoft.com/office/drawing/2014/main" id="{B4E53993-4F79-401C-9259-17F35486B1C1}"/>
                  </a:ext>
                </a:extLst>
              </p:cNvPr>
              <p:cNvSpPr/>
              <p:nvPr/>
            </p:nvSpPr>
            <p:spPr>
              <a:xfrm>
                <a:off x="2147575" y="2406375"/>
                <a:ext cx="22350" cy="35450"/>
              </a:xfrm>
              <a:custGeom>
                <a:avLst/>
                <a:gdLst/>
                <a:ahLst/>
                <a:cxnLst/>
                <a:rect l="l" t="t" r="r" b="b"/>
                <a:pathLst>
                  <a:path w="894" h="1418" extrusionOk="0">
                    <a:moveTo>
                      <a:pt x="810" y="1417"/>
                    </a:moveTo>
                    <a:cubicBezTo>
                      <a:pt x="536" y="965"/>
                      <a:pt x="274" y="513"/>
                      <a:pt x="1" y="60"/>
                    </a:cubicBezTo>
                    <a:cubicBezTo>
                      <a:pt x="36" y="48"/>
                      <a:pt x="60" y="13"/>
                      <a:pt x="96" y="1"/>
                    </a:cubicBezTo>
                    <a:cubicBezTo>
                      <a:pt x="358" y="453"/>
                      <a:pt x="632" y="894"/>
                      <a:pt x="894" y="1358"/>
                    </a:cubicBezTo>
                    <a:cubicBezTo>
                      <a:pt x="870" y="1370"/>
                      <a:pt x="834" y="1382"/>
                      <a:pt x="810" y="141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0579;p40">
                <a:extLst>
                  <a:ext uri="{FF2B5EF4-FFF2-40B4-BE49-F238E27FC236}">
                    <a16:creationId xmlns:a16="http://schemas.microsoft.com/office/drawing/2014/main" id="{C5994D8A-7EA5-47FB-8960-7721F4919156}"/>
                  </a:ext>
                </a:extLst>
              </p:cNvPr>
              <p:cNvSpPr/>
              <p:nvPr/>
            </p:nvSpPr>
            <p:spPr>
              <a:xfrm>
                <a:off x="2431250" y="2431075"/>
                <a:ext cx="23225" cy="36050"/>
              </a:xfrm>
              <a:custGeom>
                <a:avLst/>
                <a:gdLst/>
                <a:ahLst/>
                <a:cxnLst/>
                <a:rect l="l" t="t" r="r" b="b"/>
                <a:pathLst>
                  <a:path w="929" h="1442" extrusionOk="0">
                    <a:moveTo>
                      <a:pt x="846" y="1441"/>
                    </a:moveTo>
                    <a:lnTo>
                      <a:pt x="0" y="60"/>
                    </a:lnTo>
                    <a:cubicBezTo>
                      <a:pt x="24" y="37"/>
                      <a:pt x="48" y="25"/>
                      <a:pt x="84" y="1"/>
                    </a:cubicBezTo>
                    <a:lnTo>
                      <a:pt x="929" y="1382"/>
                    </a:lnTo>
                    <a:cubicBezTo>
                      <a:pt x="905" y="1406"/>
                      <a:pt x="869" y="1430"/>
                      <a:pt x="846" y="1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0580;p40">
                <a:extLst>
                  <a:ext uri="{FF2B5EF4-FFF2-40B4-BE49-F238E27FC236}">
                    <a16:creationId xmlns:a16="http://schemas.microsoft.com/office/drawing/2014/main" id="{654F8987-2B55-4EFA-8DBA-8CD8E369CE15}"/>
                  </a:ext>
                </a:extLst>
              </p:cNvPr>
              <p:cNvSpPr/>
              <p:nvPr/>
            </p:nvSpPr>
            <p:spPr>
              <a:xfrm>
                <a:off x="2241625" y="2384050"/>
                <a:ext cx="20275" cy="36050"/>
              </a:xfrm>
              <a:custGeom>
                <a:avLst/>
                <a:gdLst/>
                <a:ahLst/>
                <a:cxnLst/>
                <a:rect l="l" t="t" r="r" b="b"/>
                <a:pathLst>
                  <a:path w="811" h="1442" extrusionOk="0">
                    <a:moveTo>
                      <a:pt x="739" y="1441"/>
                    </a:moveTo>
                    <a:cubicBezTo>
                      <a:pt x="489" y="977"/>
                      <a:pt x="239" y="525"/>
                      <a:pt x="1" y="48"/>
                    </a:cubicBezTo>
                    <a:lnTo>
                      <a:pt x="96" y="1"/>
                    </a:lnTo>
                    <a:cubicBezTo>
                      <a:pt x="334" y="465"/>
                      <a:pt x="572" y="941"/>
                      <a:pt x="811" y="1406"/>
                    </a:cubicBezTo>
                    <a:cubicBezTo>
                      <a:pt x="787" y="1429"/>
                      <a:pt x="763" y="1429"/>
                      <a:pt x="739" y="1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0581;p40">
                <a:extLst>
                  <a:ext uri="{FF2B5EF4-FFF2-40B4-BE49-F238E27FC236}">
                    <a16:creationId xmlns:a16="http://schemas.microsoft.com/office/drawing/2014/main" id="{6E6B04AE-A62D-45CE-9588-8777C8A8DBD0}"/>
                  </a:ext>
                </a:extLst>
              </p:cNvPr>
              <p:cNvSpPr/>
              <p:nvPr/>
            </p:nvSpPr>
            <p:spPr>
              <a:xfrm>
                <a:off x="2129425" y="2349525"/>
                <a:ext cx="21450" cy="29500"/>
              </a:xfrm>
              <a:custGeom>
                <a:avLst/>
                <a:gdLst/>
                <a:ahLst/>
                <a:cxnLst/>
                <a:rect l="l" t="t" r="r" b="b"/>
                <a:pathLst>
                  <a:path w="858" h="1180" extrusionOk="0">
                    <a:moveTo>
                      <a:pt x="786" y="1179"/>
                    </a:moveTo>
                    <a:cubicBezTo>
                      <a:pt x="524" y="798"/>
                      <a:pt x="262" y="429"/>
                      <a:pt x="0" y="60"/>
                    </a:cubicBezTo>
                    <a:cubicBezTo>
                      <a:pt x="24" y="48"/>
                      <a:pt x="60" y="12"/>
                      <a:pt x="72" y="1"/>
                    </a:cubicBezTo>
                    <a:cubicBezTo>
                      <a:pt x="346" y="370"/>
                      <a:pt x="596" y="739"/>
                      <a:pt x="858" y="1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0582;p40">
                <a:extLst>
                  <a:ext uri="{FF2B5EF4-FFF2-40B4-BE49-F238E27FC236}">
                    <a16:creationId xmlns:a16="http://schemas.microsoft.com/office/drawing/2014/main" id="{53C2A8BD-8A1A-4A55-BAEE-EFA342226928}"/>
                  </a:ext>
                </a:extLst>
              </p:cNvPr>
              <p:cNvSpPr/>
              <p:nvPr/>
            </p:nvSpPr>
            <p:spPr>
              <a:xfrm>
                <a:off x="2093700" y="2337925"/>
                <a:ext cx="20850" cy="32450"/>
              </a:xfrm>
              <a:custGeom>
                <a:avLst/>
                <a:gdLst/>
                <a:ahLst/>
                <a:cxnLst/>
                <a:rect l="l" t="t" r="r" b="b"/>
                <a:pathLst>
                  <a:path w="834" h="1298" extrusionOk="0">
                    <a:moveTo>
                      <a:pt x="739" y="1298"/>
                    </a:moveTo>
                    <a:cubicBezTo>
                      <a:pt x="489" y="881"/>
                      <a:pt x="251" y="465"/>
                      <a:pt x="1" y="60"/>
                    </a:cubicBezTo>
                    <a:cubicBezTo>
                      <a:pt x="24" y="48"/>
                      <a:pt x="60" y="36"/>
                      <a:pt x="84" y="0"/>
                    </a:cubicBezTo>
                    <a:cubicBezTo>
                      <a:pt x="346" y="417"/>
                      <a:pt x="584" y="822"/>
                      <a:pt x="834" y="1238"/>
                    </a:cubicBezTo>
                    <a:cubicBezTo>
                      <a:pt x="798" y="1262"/>
                      <a:pt x="774" y="1286"/>
                      <a:pt x="739" y="129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0583;p40">
                <a:extLst>
                  <a:ext uri="{FF2B5EF4-FFF2-40B4-BE49-F238E27FC236}">
                    <a16:creationId xmlns:a16="http://schemas.microsoft.com/office/drawing/2014/main" id="{F6421F54-5F15-4B49-ABD7-D58274A00271}"/>
                  </a:ext>
                </a:extLst>
              </p:cNvPr>
              <p:cNvSpPr/>
              <p:nvPr/>
            </p:nvSpPr>
            <p:spPr>
              <a:xfrm>
                <a:off x="2213350" y="2444475"/>
                <a:ext cx="18200" cy="29800"/>
              </a:xfrm>
              <a:custGeom>
                <a:avLst/>
                <a:gdLst/>
                <a:ahLst/>
                <a:cxnLst/>
                <a:rect l="l" t="t" r="r" b="b"/>
                <a:pathLst>
                  <a:path w="728" h="1192" extrusionOk="0">
                    <a:moveTo>
                      <a:pt x="96" y="1"/>
                    </a:moveTo>
                    <a:cubicBezTo>
                      <a:pt x="299" y="382"/>
                      <a:pt x="525" y="751"/>
                      <a:pt x="727" y="1144"/>
                    </a:cubicBezTo>
                    <a:cubicBezTo>
                      <a:pt x="703" y="1156"/>
                      <a:pt x="691" y="1167"/>
                      <a:pt x="656" y="1191"/>
                    </a:cubicBezTo>
                    <a:cubicBezTo>
                      <a:pt x="430" y="798"/>
                      <a:pt x="227" y="429"/>
                      <a:pt x="1" y="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0584;p40">
                <a:extLst>
                  <a:ext uri="{FF2B5EF4-FFF2-40B4-BE49-F238E27FC236}">
                    <a16:creationId xmlns:a16="http://schemas.microsoft.com/office/drawing/2014/main" id="{A45109A2-448A-4533-97C1-7EC36F239FED}"/>
                  </a:ext>
                </a:extLst>
              </p:cNvPr>
              <p:cNvSpPr/>
              <p:nvPr/>
            </p:nvSpPr>
            <p:spPr>
              <a:xfrm>
                <a:off x="2114250" y="2373625"/>
                <a:ext cx="21150" cy="26525"/>
              </a:xfrm>
              <a:custGeom>
                <a:avLst/>
                <a:gdLst/>
                <a:ahLst/>
                <a:cxnLst/>
                <a:rect l="l" t="t" r="r" b="b"/>
                <a:pathLst>
                  <a:path w="846" h="1061" extrusionOk="0">
                    <a:moveTo>
                      <a:pt x="83" y="1"/>
                    </a:moveTo>
                    <a:cubicBezTo>
                      <a:pt x="333" y="334"/>
                      <a:pt x="595" y="668"/>
                      <a:pt x="845" y="1001"/>
                    </a:cubicBezTo>
                    <a:cubicBezTo>
                      <a:pt x="810" y="1013"/>
                      <a:pt x="798" y="1025"/>
                      <a:pt x="774" y="1061"/>
                    </a:cubicBezTo>
                    <a:cubicBezTo>
                      <a:pt x="512" y="727"/>
                      <a:pt x="250" y="406"/>
                      <a:pt x="0" y="60"/>
                    </a:cubicBezTo>
                    <a:cubicBezTo>
                      <a:pt x="24" y="37"/>
                      <a:pt x="60" y="13"/>
                      <a:pt x="83"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0585;p40">
                <a:extLst>
                  <a:ext uri="{FF2B5EF4-FFF2-40B4-BE49-F238E27FC236}">
                    <a16:creationId xmlns:a16="http://schemas.microsoft.com/office/drawing/2014/main" id="{A1DB66EC-A423-4E7A-B239-405E8026084A}"/>
                  </a:ext>
                </a:extLst>
              </p:cNvPr>
              <p:cNvSpPr/>
              <p:nvPr/>
            </p:nvSpPr>
            <p:spPr>
              <a:xfrm>
                <a:off x="3158425" y="2840350"/>
                <a:ext cx="267325" cy="43500"/>
              </a:xfrm>
              <a:custGeom>
                <a:avLst/>
                <a:gdLst/>
                <a:ahLst/>
                <a:cxnLst/>
                <a:rect l="l" t="t" r="r" b="b"/>
                <a:pathLst>
                  <a:path w="10693" h="1740" extrusionOk="0">
                    <a:moveTo>
                      <a:pt x="0" y="1549"/>
                    </a:moveTo>
                    <a:cubicBezTo>
                      <a:pt x="3536" y="918"/>
                      <a:pt x="7120" y="560"/>
                      <a:pt x="10656" y="1"/>
                    </a:cubicBezTo>
                    <a:cubicBezTo>
                      <a:pt x="10680" y="60"/>
                      <a:pt x="10680" y="96"/>
                      <a:pt x="10692" y="156"/>
                    </a:cubicBezTo>
                    <a:cubicBezTo>
                      <a:pt x="7132" y="680"/>
                      <a:pt x="3596" y="1215"/>
                      <a:pt x="36" y="1739"/>
                    </a:cubicBezTo>
                    <a:cubicBezTo>
                      <a:pt x="24" y="1668"/>
                      <a:pt x="0" y="1608"/>
                      <a:pt x="0" y="154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0586;p40">
                <a:extLst>
                  <a:ext uri="{FF2B5EF4-FFF2-40B4-BE49-F238E27FC236}">
                    <a16:creationId xmlns:a16="http://schemas.microsoft.com/office/drawing/2014/main" id="{EA4934A0-FE60-478E-93A4-5AFFF5BE7A38}"/>
                  </a:ext>
                </a:extLst>
              </p:cNvPr>
              <p:cNvSpPr/>
              <p:nvPr/>
            </p:nvSpPr>
            <p:spPr>
              <a:xfrm>
                <a:off x="2825050" y="2897500"/>
                <a:ext cx="261350" cy="38725"/>
              </a:xfrm>
              <a:custGeom>
                <a:avLst/>
                <a:gdLst/>
                <a:ahLst/>
                <a:cxnLst/>
                <a:rect l="l" t="t" r="r" b="b"/>
                <a:pathLst>
                  <a:path w="10454" h="1549" extrusionOk="0">
                    <a:moveTo>
                      <a:pt x="10454" y="120"/>
                    </a:moveTo>
                    <a:cubicBezTo>
                      <a:pt x="6989" y="596"/>
                      <a:pt x="3501" y="1072"/>
                      <a:pt x="36" y="1549"/>
                    </a:cubicBezTo>
                    <a:cubicBezTo>
                      <a:pt x="24" y="1501"/>
                      <a:pt x="24" y="1477"/>
                      <a:pt x="0" y="1430"/>
                    </a:cubicBezTo>
                    <a:cubicBezTo>
                      <a:pt x="84" y="1406"/>
                      <a:pt x="167" y="1358"/>
                      <a:pt x="238" y="1346"/>
                    </a:cubicBezTo>
                    <a:cubicBezTo>
                      <a:pt x="1238" y="1203"/>
                      <a:pt x="2239" y="1072"/>
                      <a:pt x="3251" y="941"/>
                    </a:cubicBezTo>
                    <a:cubicBezTo>
                      <a:pt x="4739" y="727"/>
                      <a:pt x="6239" y="537"/>
                      <a:pt x="7727" y="334"/>
                    </a:cubicBezTo>
                    <a:cubicBezTo>
                      <a:pt x="8513" y="227"/>
                      <a:pt x="9323" y="120"/>
                      <a:pt x="10109" y="13"/>
                    </a:cubicBezTo>
                    <a:cubicBezTo>
                      <a:pt x="10216" y="1"/>
                      <a:pt x="10335" y="1"/>
                      <a:pt x="10442" y="1"/>
                    </a:cubicBezTo>
                    <a:cubicBezTo>
                      <a:pt x="10442" y="49"/>
                      <a:pt x="10454" y="84"/>
                      <a:pt x="10454" y="1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0587;p40">
                <a:extLst>
                  <a:ext uri="{FF2B5EF4-FFF2-40B4-BE49-F238E27FC236}">
                    <a16:creationId xmlns:a16="http://schemas.microsoft.com/office/drawing/2014/main" id="{912204E8-1085-4C50-8F44-8173F5043E3B}"/>
                  </a:ext>
                </a:extLst>
              </p:cNvPr>
              <p:cNvSpPr/>
              <p:nvPr/>
            </p:nvSpPr>
            <p:spPr>
              <a:xfrm>
                <a:off x="3665025" y="2303100"/>
                <a:ext cx="70575" cy="53900"/>
              </a:xfrm>
              <a:custGeom>
                <a:avLst/>
                <a:gdLst/>
                <a:ahLst/>
                <a:cxnLst/>
                <a:rect l="l" t="t" r="r" b="b"/>
                <a:pathLst>
                  <a:path w="2823" h="2156" extrusionOk="0">
                    <a:moveTo>
                      <a:pt x="96" y="0"/>
                    </a:moveTo>
                    <a:lnTo>
                      <a:pt x="2822" y="2048"/>
                    </a:lnTo>
                    <a:cubicBezTo>
                      <a:pt x="2799" y="2084"/>
                      <a:pt x="2775" y="2119"/>
                      <a:pt x="2751" y="2155"/>
                    </a:cubicBezTo>
                    <a:cubicBezTo>
                      <a:pt x="1822" y="1488"/>
                      <a:pt x="917" y="798"/>
                      <a:pt x="1" y="131"/>
                    </a:cubicBezTo>
                    <a:cubicBezTo>
                      <a:pt x="36" y="72"/>
                      <a:pt x="72" y="36"/>
                      <a:pt x="9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0588;p40">
                <a:extLst>
                  <a:ext uri="{FF2B5EF4-FFF2-40B4-BE49-F238E27FC236}">
                    <a16:creationId xmlns:a16="http://schemas.microsoft.com/office/drawing/2014/main" id="{BEFC7616-2E9C-4399-88AD-FC2D2C016F30}"/>
                  </a:ext>
                </a:extLst>
              </p:cNvPr>
              <p:cNvSpPr/>
              <p:nvPr/>
            </p:nvSpPr>
            <p:spPr>
              <a:xfrm>
                <a:off x="3782600" y="2269150"/>
                <a:ext cx="50925" cy="41400"/>
              </a:xfrm>
              <a:custGeom>
                <a:avLst/>
                <a:gdLst/>
                <a:ahLst/>
                <a:cxnLst/>
                <a:rect l="l" t="t" r="r" b="b"/>
                <a:pathLst>
                  <a:path w="2037" h="1656" extrusionOk="0">
                    <a:moveTo>
                      <a:pt x="1" y="1"/>
                    </a:moveTo>
                    <a:cubicBezTo>
                      <a:pt x="691" y="560"/>
                      <a:pt x="1382" y="1096"/>
                      <a:pt x="2037" y="1620"/>
                    </a:cubicBezTo>
                    <a:cubicBezTo>
                      <a:pt x="1703" y="1656"/>
                      <a:pt x="144" y="441"/>
                      <a:pt x="1"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0589;p40">
                <a:extLst>
                  <a:ext uri="{FF2B5EF4-FFF2-40B4-BE49-F238E27FC236}">
                    <a16:creationId xmlns:a16="http://schemas.microsoft.com/office/drawing/2014/main" id="{F11BD608-F0C7-42B2-B4A6-A314F3776FE0}"/>
                  </a:ext>
                </a:extLst>
              </p:cNvPr>
              <p:cNvSpPr/>
              <p:nvPr/>
            </p:nvSpPr>
            <p:spPr>
              <a:xfrm>
                <a:off x="3623350" y="2321250"/>
                <a:ext cx="34250" cy="37525"/>
              </a:xfrm>
              <a:custGeom>
                <a:avLst/>
                <a:gdLst/>
                <a:ahLst/>
                <a:cxnLst/>
                <a:rect l="l" t="t" r="r" b="b"/>
                <a:pathLst>
                  <a:path w="1370" h="1501" extrusionOk="0">
                    <a:moveTo>
                      <a:pt x="1251" y="1501"/>
                    </a:moveTo>
                    <a:cubicBezTo>
                      <a:pt x="834" y="1036"/>
                      <a:pt x="418" y="560"/>
                      <a:pt x="1" y="108"/>
                    </a:cubicBezTo>
                    <a:cubicBezTo>
                      <a:pt x="37" y="72"/>
                      <a:pt x="84" y="24"/>
                      <a:pt x="120" y="0"/>
                    </a:cubicBezTo>
                    <a:cubicBezTo>
                      <a:pt x="537" y="465"/>
                      <a:pt x="953" y="941"/>
                      <a:pt x="1370" y="1393"/>
                    </a:cubicBezTo>
                    <a:cubicBezTo>
                      <a:pt x="1334" y="1429"/>
                      <a:pt x="1287" y="1453"/>
                      <a:pt x="1251" y="150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0590;p40">
                <a:extLst>
                  <a:ext uri="{FF2B5EF4-FFF2-40B4-BE49-F238E27FC236}">
                    <a16:creationId xmlns:a16="http://schemas.microsoft.com/office/drawing/2014/main" id="{C89021C4-6DA6-4276-B80C-22CE3FE26A7D}"/>
                  </a:ext>
                </a:extLst>
              </p:cNvPr>
              <p:cNvSpPr/>
              <p:nvPr/>
            </p:nvSpPr>
            <p:spPr>
              <a:xfrm>
                <a:off x="3729625" y="2322450"/>
                <a:ext cx="53900" cy="30675"/>
              </a:xfrm>
              <a:custGeom>
                <a:avLst/>
                <a:gdLst/>
                <a:ahLst/>
                <a:cxnLst/>
                <a:rect l="l" t="t" r="r" b="b"/>
                <a:pathLst>
                  <a:path w="2156" h="1227" extrusionOk="0">
                    <a:moveTo>
                      <a:pt x="60" y="0"/>
                    </a:moveTo>
                    <a:cubicBezTo>
                      <a:pt x="762" y="417"/>
                      <a:pt x="1465" y="834"/>
                      <a:pt x="2155" y="1226"/>
                    </a:cubicBezTo>
                    <a:cubicBezTo>
                      <a:pt x="1346" y="1024"/>
                      <a:pt x="703" y="500"/>
                      <a:pt x="0" y="83"/>
                    </a:cubicBezTo>
                    <a:cubicBezTo>
                      <a:pt x="36" y="60"/>
                      <a:pt x="48" y="24"/>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0591;p40">
                <a:extLst>
                  <a:ext uri="{FF2B5EF4-FFF2-40B4-BE49-F238E27FC236}">
                    <a16:creationId xmlns:a16="http://schemas.microsoft.com/office/drawing/2014/main" id="{2C5253FF-1C79-4503-A160-2EF89FFC111D}"/>
                  </a:ext>
                </a:extLst>
              </p:cNvPr>
              <p:cNvSpPr/>
              <p:nvPr/>
            </p:nvSpPr>
            <p:spPr>
              <a:xfrm>
                <a:off x="3507575" y="2318275"/>
                <a:ext cx="48250" cy="38725"/>
              </a:xfrm>
              <a:custGeom>
                <a:avLst/>
                <a:gdLst/>
                <a:ahLst/>
                <a:cxnLst/>
                <a:rect l="l" t="t" r="r" b="b"/>
                <a:pathLst>
                  <a:path w="1930" h="1549" extrusionOk="0">
                    <a:moveTo>
                      <a:pt x="1870" y="1548"/>
                    </a:moveTo>
                    <a:cubicBezTo>
                      <a:pt x="1250" y="1072"/>
                      <a:pt x="619" y="584"/>
                      <a:pt x="0" y="108"/>
                    </a:cubicBezTo>
                    <a:cubicBezTo>
                      <a:pt x="24" y="72"/>
                      <a:pt x="60" y="24"/>
                      <a:pt x="72" y="0"/>
                    </a:cubicBezTo>
                    <a:cubicBezTo>
                      <a:pt x="703" y="477"/>
                      <a:pt x="1310" y="965"/>
                      <a:pt x="1929" y="1441"/>
                    </a:cubicBezTo>
                    <a:cubicBezTo>
                      <a:pt x="1917" y="1477"/>
                      <a:pt x="1905" y="1512"/>
                      <a:pt x="1870" y="154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0592;p40">
                <a:extLst>
                  <a:ext uri="{FF2B5EF4-FFF2-40B4-BE49-F238E27FC236}">
                    <a16:creationId xmlns:a16="http://schemas.microsoft.com/office/drawing/2014/main" id="{8B6ED4EC-4382-449E-AA3C-D615DAA1A6CC}"/>
                  </a:ext>
                </a:extLst>
              </p:cNvPr>
              <p:cNvSpPr/>
              <p:nvPr/>
            </p:nvSpPr>
            <p:spPr>
              <a:xfrm>
                <a:off x="3768025" y="2279875"/>
                <a:ext cx="45250" cy="40500"/>
              </a:xfrm>
              <a:custGeom>
                <a:avLst/>
                <a:gdLst/>
                <a:ahLst/>
                <a:cxnLst/>
                <a:rect l="l" t="t" r="r" b="b"/>
                <a:pathLst>
                  <a:path w="1810" h="1620" extrusionOk="0">
                    <a:moveTo>
                      <a:pt x="1739" y="1620"/>
                    </a:moveTo>
                    <a:cubicBezTo>
                      <a:pt x="1155" y="1120"/>
                      <a:pt x="584" y="608"/>
                      <a:pt x="0" y="96"/>
                    </a:cubicBezTo>
                    <a:cubicBezTo>
                      <a:pt x="24" y="60"/>
                      <a:pt x="36" y="36"/>
                      <a:pt x="72" y="0"/>
                    </a:cubicBezTo>
                    <a:cubicBezTo>
                      <a:pt x="655" y="512"/>
                      <a:pt x="1227" y="1024"/>
                      <a:pt x="1810" y="1536"/>
                    </a:cubicBezTo>
                    <a:cubicBezTo>
                      <a:pt x="1786" y="1560"/>
                      <a:pt x="1774" y="1596"/>
                      <a:pt x="1739" y="162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0593;p40">
                <a:extLst>
                  <a:ext uri="{FF2B5EF4-FFF2-40B4-BE49-F238E27FC236}">
                    <a16:creationId xmlns:a16="http://schemas.microsoft.com/office/drawing/2014/main" id="{FB2D360A-9C23-46BB-94FF-41740ECC69EF}"/>
                  </a:ext>
                </a:extLst>
              </p:cNvPr>
              <p:cNvSpPr/>
              <p:nvPr/>
            </p:nvSpPr>
            <p:spPr>
              <a:xfrm>
                <a:off x="3671875" y="2326600"/>
                <a:ext cx="49725" cy="38125"/>
              </a:xfrm>
              <a:custGeom>
                <a:avLst/>
                <a:gdLst/>
                <a:ahLst/>
                <a:cxnLst/>
                <a:rect l="l" t="t" r="r" b="b"/>
                <a:pathLst>
                  <a:path w="1989" h="1525" extrusionOk="0">
                    <a:moveTo>
                      <a:pt x="1906" y="1525"/>
                    </a:moveTo>
                    <a:cubicBezTo>
                      <a:pt x="1274" y="1049"/>
                      <a:pt x="632" y="572"/>
                      <a:pt x="1" y="96"/>
                    </a:cubicBezTo>
                    <a:cubicBezTo>
                      <a:pt x="36" y="72"/>
                      <a:pt x="48" y="36"/>
                      <a:pt x="84" y="1"/>
                    </a:cubicBezTo>
                    <a:cubicBezTo>
                      <a:pt x="715" y="477"/>
                      <a:pt x="1346" y="953"/>
                      <a:pt x="1989" y="1441"/>
                    </a:cubicBezTo>
                    <a:cubicBezTo>
                      <a:pt x="1953" y="1465"/>
                      <a:pt x="1929" y="1501"/>
                      <a:pt x="1906" y="152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0594;p40">
                <a:extLst>
                  <a:ext uri="{FF2B5EF4-FFF2-40B4-BE49-F238E27FC236}">
                    <a16:creationId xmlns:a16="http://schemas.microsoft.com/office/drawing/2014/main" id="{9293F8AF-634D-4F31-AE56-568DC025159F}"/>
                  </a:ext>
                </a:extLst>
              </p:cNvPr>
              <p:cNvSpPr/>
              <p:nvPr/>
            </p:nvSpPr>
            <p:spPr>
              <a:xfrm>
                <a:off x="3798075" y="2263200"/>
                <a:ext cx="44375" cy="36050"/>
              </a:xfrm>
              <a:custGeom>
                <a:avLst/>
                <a:gdLst/>
                <a:ahLst/>
                <a:cxnLst/>
                <a:rect l="l" t="t" r="r" b="b"/>
                <a:pathLst>
                  <a:path w="1775" h="1442" extrusionOk="0">
                    <a:moveTo>
                      <a:pt x="1727" y="1441"/>
                    </a:moveTo>
                    <a:cubicBezTo>
                      <a:pt x="1168" y="1001"/>
                      <a:pt x="584" y="537"/>
                      <a:pt x="1" y="84"/>
                    </a:cubicBezTo>
                    <a:cubicBezTo>
                      <a:pt x="13" y="60"/>
                      <a:pt x="48" y="25"/>
                      <a:pt x="60" y="1"/>
                    </a:cubicBezTo>
                    <a:cubicBezTo>
                      <a:pt x="620" y="441"/>
                      <a:pt x="1203" y="906"/>
                      <a:pt x="1775" y="1346"/>
                    </a:cubicBezTo>
                    <a:cubicBezTo>
                      <a:pt x="1775" y="1382"/>
                      <a:pt x="1739" y="1418"/>
                      <a:pt x="1727" y="1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10595;p40">
                <a:extLst>
                  <a:ext uri="{FF2B5EF4-FFF2-40B4-BE49-F238E27FC236}">
                    <a16:creationId xmlns:a16="http://schemas.microsoft.com/office/drawing/2014/main" id="{FCD69153-7B90-45FF-A785-0C4FBD1C3F0A}"/>
                  </a:ext>
                </a:extLst>
              </p:cNvPr>
              <p:cNvSpPr/>
              <p:nvPr/>
            </p:nvSpPr>
            <p:spPr>
              <a:xfrm>
                <a:off x="3444775" y="2332250"/>
                <a:ext cx="46750" cy="33375"/>
              </a:xfrm>
              <a:custGeom>
                <a:avLst/>
                <a:gdLst/>
                <a:ahLst/>
                <a:cxnLst/>
                <a:rect l="l" t="t" r="r" b="b"/>
                <a:pathLst>
                  <a:path w="1870" h="1335" extrusionOk="0">
                    <a:moveTo>
                      <a:pt x="60" y="1"/>
                    </a:moveTo>
                    <a:cubicBezTo>
                      <a:pt x="667" y="418"/>
                      <a:pt x="1262" y="834"/>
                      <a:pt x="1869" y="1251"/>
                    </a:cubicBezTo>
                    <a:cubicBezTo>
                      <a:pt x="1857" y="1287"/>
                      <a:pt x="1846" y="1299"/>
                      <a:pt x="1822" y="1334"/>
                    </a:cubicBezTo>
                    <a:lnTo>
                      <a:pt x="0" y="84"/>
                    </a:lnTo>
                    <a:cubicBezTo>
                      <a:pt x="12" y="49"/>
                      <a:pt x="24" y="37"/>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10596;p40">
                <a:extLst>
                  <a:ext uri="{FF2B5EF4-FFF2-40B4-BE49-F238E27FC236}">
                    <a16:creationId xmlns:a16="http://schemas.microsoft.com/office/drawing/2014/main" id="{96D041E7-0337-441D-85DE-D2A7244C37A8}"/>
                  </a:ext>
                </a:extLst>
              </p:cNvPr>
              <p:cNvSpPr/>
              <p:nvPr/>
            </p:nvSpPr>
            <p:spPr>
              <a:xfrm>
                <a:off x="3557275" y="2343575"/>
                <a:ext cx="38125" cy="26800"/>
              </a:xfrm>
              <a:custGeom>
                <a:avLst/>
                <a:gdLst/>
                <a:ahLst/>
                <a:cxnLst/>
                <a:rect l="l" t="t" r="r" b="b"/>
                <a:pathLst>
                  <a:path w="1525" h="1072" extrusionOk="0">
                    <a:moveTo>
                      <a:pt x="48" y="0"/>
                    </a:moveTo>
                    <a:cubicBezTo>
                      <a:pt x="536" y="322"/>
                      <a:pt x="1036" y="655"/>
                      <a:pt x="1525" y="1001"/>
                    </a:cubicBezTo>
                    <a:cubicBezTo>
                      <a:pt x="1513" y="1024"/>
                      <a:pt x="1489" y="1036"/>
                      <a:pt x="1477" y="1072"/>
                    </a:cubicBezTo>
                    <a:lnTo>
                      <a:pt x="1" y="84"/>
                    </a:lnTo>
                    <a:cubicBezTo>
                      <a:pt x="36" y="60"/>
                      <a:pt x="48" y="24"/>
                      <a:pt x="48"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10597;p40">
                <a:extLst>
                  <a:ext uri="{FF2B5EF4-FFF2-40B4-BE49-F238E27FC236}">
                    <a16:creationId xmlns:a16="http://schemas.microsoft.com/office/drawing/2014/main" id="{887C82CC-988E-4D89-A511-B56899471230}"/>
                  </a:ext>
                </a:extLst>
              </p:cNvPr>
              <p:cNvSpPr/>
              <p:nvPr/>
            </p:nvSpPr>
            <p:spPr>
              <a:xfrm>
                <a:off x="3580200" y="2343275"/>
                <a:ext cx="29200" cy="23250"/>
              </a:xfrm>
              <a:custGeom>
                <a:avLst/>
                <a:gdLst/>
                <a:ahLst/>
                <a:cxnLst/>
                <a:rect l="l" t="t" r="r" b="b"/>
                <a:pathLst>
                  <a:path w="1168" h="930" extrusionOk="0">
                    <a:moveTo>
                      <a:pt x="72" y="1"/>
                    </a:moveTo>
                    <a:cubicBezTo>
                      <a:pt x="441" y="274"/>
                      <a:pt x="798" y="560"/>
                      <a:pt x="1167" y="858"/>
                    </a:cubicBezTo>
                    <a:cubicBezTo>
                      <a:pt x="1155" y="893"/>
                      <a:pt x="1131" y="917"/>
                      <a:pt x="1108" y="929"/>
                    </a:cubicBezTo>
                    <a:cubicBezTo>
                      <a:pt x="739" y="655"/>
                      <a:pt x="369" y="370"/>
                      <a:pt x="0" y="72"/>
                    </a:cubicBezTo>
                    <a:cubicBezTo>
                      <a:pt x="24" y="60"/>
                      <a:pt x="60" y="24"/>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10598;p40">
                <a:extLst>
                  <a:ext uri="{FF2B5EF4-FFF2-40B4-BE49-F238E27FC236}">
                    <a16:creationId xmlns:a16="http://schemas.microsoft.com/office/drawing/2014/main" id="{651E978C-871A-43B5-8CA6-EF4BD8EC8D9A}"/>
                  </a:ext>
                </a:extLst>
              </p:cNvPr>
              <p:cNvSpPr/>
              <p:nvPr/>
            </p:nvSpPr>
            <p:spPr>
              <a:xfrm>
                <a:off x="3433750" y="2362025"/>
                <a:ext cx="29800" cy="19075"/>
              </a:xfrm>
              <a:custGeom>
                <a:avLst/>
                <a:gdLst/>
                <a:ahLst/>
                <a:cxnLst/>
                <a:rect l="l" t="t" r="r" b="b"/>
                <a:pathLst>
                  <a:path w="1192" h="763" extrusionOk="0">
                    <a:moveTo>
                      <a:pt x="1155" y="763"/>
                    </a:moveTo>
                    <a:cubicBezTo>
                      <a:pt x="763" y="536"/>
                      <a:pt x="393" y="298"/>
                      <a:pt x="1" y="72"/>
                    </a:cubicBezTo>
                    <a:cubicBezTo>
                      <a:pt x="24" y="48"/>
                      <a:pt x="36" y="24"/>
                      <a:pt x="48" y="1"/>
                    </a:cubicBezTo>
                    <a:cubicBezTo>
                      <a:pt x="441" y="227"/>
                      <a:pt x="810" y="465"/>
                      <a:pt x="1191" y="691"/>
                    </a:cubicBezTo>
                    <a:cubicBezTo>
                      <a:pt x="1179" y="715"/>
                      <a:pt x="1167" y="751"/>
                      <a:pt x="1155" y="76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0599;p40">
                <a:extLst>
                  <a:ext uri="{FF2B5EF4-FFF2-40B4-BE49-F238E27FC236}">
                    <a16:creationId xmlns:a16="http://schemas.microsoft.com/office/drawing/2014/main" id="{D7415E28-87C9-4A93-86FC-7CE6873A213D}"/>
                  </a:ext>
                </a:extLst>
              </p:cNvPr>
              <p:cNvSpPr/>
              <p:nvPr/>
            </p:nvSpPr>
            <p:spPr>
              <a:xfrm>
                <a:off x="3359050" y="2364400"/>
                <a:ext cx="25325" cy="17000"/>
              </a:xfrm>
              <a:custGeom>
                <a:avLst/>
                <a:gdLst/>
                <a:ahLst/>
                <a:cxnLst/>
                <a:rect l="l" t="t" r="r" b="b"/>
                <a:pathLst>
                  <a:path w="1013" h="680" extrusionOk="0">
                    <a:moveTo>
                      <a:pt x="988" y="679"/>
                    </a:moveTo>
                    <a:cubicBezTo>
                      <a:pt x="655" y="489"/>
                      <a:pt x="333" y="287"/>
                      <a:pt x="0" y="72"/>
                    </a:cubicBezTo>
                    <a:cubicBezTo>
                      <a:pt x="12" y="48"/>
                      <a:pt x="36" y="13"/>
                      <a:pt x="48" y="1"/>
                    </a:cubicBezTo>
                    <a:cubicBezTo>
                      <a:pt x="369" y="191"/>
                      <a:pt x="703" y="406"/>
                      <a:pt x="1012" y="596"/>
                    </a:cubicBezTo>
                    <a:cubicBezTo>
                      <a:pt x="1012" y="620"/>
                      <a:pt x="1000" y="656"/>
                      <a:pt x="988" y="67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0600;p40">
                <a:extLst>
                  <a:ext uri="{FF2B5EF4-FFF2-40B4-BE49-F238E27FC236}">
                    <a16:creationId xmlns:a16="http://schemas.microsoft.com/office/drawing/2014/main" id="{4476CDDC-0778-4318-8247-00AC2A3082E0}"/>
                  </a:ext>
                </a:extLst>
              </p:cNvPr>
              <p:cNvSpPr/>
              <p:nvPr/>
            </p:nvSpPr>
            <p:spPr>
              <a:xfrm>
                <a:off x="2072875" y="2646300"/>
                <a:ext cx="310475" cy="172350"/>
              </a:xfrm>
              <a:custGeom>
                <a:avLst/>
                <a:gdLst/>
                <a:ahLst/>
                <a:cxnLst/>
                <a:rect l="l" t="t" r="r" b="b"/>
                <a:pathLst>
                  <a:path w="12419" h="6894" extrusionOk="0">
                    <a:moveTo>
                      <a:pt x="4060" y="2488"/>
                    </a:moveTo>
                    <a:cubicBezTo>
                      <a:pt x="3584" y="2203"/>
                      <a:pt x="3120" y="1905"/>
                      <a:pt x="2631" y="1631"/>
                    </a:cubicBezTo>
                    <a:cubicBezTo>
                      <a:pt x="1846" y="1167"/>
                      <a:pt x="1036" y="714"/>
                      <a:pt x="238" y="262"/>
                    </a:cubicBezTo>
                    <a:cubicBezTo>
                      <a:pt x="143" y="214"/>
                      <a:pt x="72" y="155"/>
                      <a:pt x="0" y="95"/>
                    </a:cubicBezTo>
                    <a:lnTo>
                      <a:pt x="36" y="0"/>
                    </a:lnTo>
                    <a:cubicBezTo>
                      <a:pt x="131" y="48"/>
                      <a:pt x="238" y="71"/>
                      <a:pt x="322" y="119"/>
                    </a:cubicBezTo>
                    <a:cubicBezTo>
                      <a:pt x="3727" y="1965"/>
                      <a:pt x="7144" y="3810"/>
                      <a:pt x="10549" y="5667"/>
                    </a:cubicBezTo>
                    <a:cubicBezTo>
                      <a:pt x="11097" y="5965"/>
                      <a:pt x="11633" y="6310"/>
                      <a:pt x="12168" y="6620"/>
                    </a:cubicBezTo>
                    <a:cubicBezTo>
                      <a:pt x="12264" y="6679"/>
                      <a:pt x="12335" y="6739"/>
                      <a:pt x="12418" y="6810"/>
                    </a:cubicBezTo>
                    <a:cubicBezTo>
                      <a:pt x="12406" y="6834"/>
                      <a:pt x="12383" y="6858"/>
                      <a:pt x="12359" y="6894"/>
                    </a:cubicBezTo>
                    <a:lnTo>
                      <a:pt x="12049" y="6715"/>
                    </a:lnTo>
                    <a:cubicBezTo>
                      <a:pt x="9466" y="5322"/>
                      <a:pt x="6858" y="3929"/>
                      <a:pt x="4251" y="2536"/>
                    </a:cubicBezTo>
                    <a:cubicBezTo>
                      <a:pt x="4215" y="2512"/>
                      <a:pt x="4167" y="2512"/>
                      <a:pt x="4120" y="2500"/>
                    </a:cubicBezTo>
                    <a:cubicBezTo>
                      <a:pt x="4120" y="2524"/>
                      <a:pt x="4096" y="2500"/>
                      <a:pt x="4060" y="248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0601;p40">
                <a:extLst>
                  <a:ext uri="{FF2B5EF4-FFF2-40B4-BE49-F238E27FC236}">
                    <a16:creationId xmlns:a16="http://schemas.microsoft.com/office/drawing/2014/main" id="{C6586E8F-C74F-4C01-939D-D803FE134D91}"/>
                  </a:ext>
                </a:extLst>
              </p:cNvPr>
              <p:cNvSpPr/>
              <p:nvPr/>
            </p:nvSpPr>
            <p:spPr>
              <a:xfrm>
                <a:off x="2127325" y="2698075"/>
                <a:ext cx="173575" cy="96475"/>
              </a:xfrm>
              <a:custGeom>
                <a:avLst/>
                <a:gdLst/>
                <a:ahLst/>
                <a:cxnLst/>
                <a:rect l="l" t="t" r="r" b="b"/>
                <a:pathLst>
                  <a:path w="6943" h="3859" extrusionOk="0">
                    <a:moveTo>
                      <a:pt x="6871" y="3858"/>
                    </a:moveTo>
                    <a:cubicBezTo>
                      <a:pt x="4573" y="2608"/>
                      <a:pt x="2287" y="1358"/>
                      <a:pt x="1" y="120"/>
                    </a:cubicBezTo>
                    <a:cubicBezTo>
                      <a:pt x="25" y="72"/>
                      <a:pt x="49" y="48"/>
                      <a:pt x="61" y="1"/>
                    </a:cubicBezTo>
                    <a:cubicBezTo>
                      <a:pt x="2358" y="1239"/>
                      <a:pt x="4644" y="2489"/>
                      <a:pt x="6942" y="3715"/>
                    </a:cubicBezTo>
                    <a:cubicBezTo>
                      <a:pt x="6919" y="3763"/>
                      <a:pt x="6895" y="3811"/>
                      <a:pt x="6871" y="385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0602;p40">
                <a:extLst>
                  <a:ext uri="{FF2B5EF4-FFF2-40B4-BE49-F238E27FC236}">
                    <a16:creationId xmlns:a16="http://schemas.microsoft.com/office/drawing/2014/main" id="{9D70F754-6CC1-4E99-9DAD-505ED6E01E9E}"/>
                  </a:ext>
                </a:extLst>
              </p:cNvPr>
              <p:cNvSpPr/>
              <p:nvPr/>
            </p:nvSpPr>
            <p:spPr>
              <a:xfrm>
                <a:off x="2047575" y="2625450"/>
                <a:ext cx="187825" cy="103600"/>
              </a:xfrm>
              <a:custGeom>
                <a:avLst/>
                <a:gdLst/>
                <a:ahLst/>
                <a:cxnLst/>
                <a:rect l="l" t="t" r="r" b="b"/>
                <a:pathLst>
                  <a:path w="7513" h="4144" extrusionOk="0">
                    <a:moveTo>
                      <a:pt x="7465" y="4144"/>
                    </a:moveTo>
                    <a:cubicBezTo>
                      <a:pt x="4977" y="2787"/>
                      <a:pt x="2500" y="1429"/>
                      <a:pt x="0" y="96"/>
                    </a:cubicBezTo>
                    <a:lnTo>
                      <a:pt x="48" y="1"/>
                    </a:lnTo>
                    <a:cubicBezTo>
                      <a:pt x="2524" y="1358"/>
                      <a:pt x="5025" y="2703"/>
                      <a:pt x="7513" y="4049"/>
                    </a:cubicBezTo>
                    <a:cubicBezTo>
                      <a:pt x="7513" y="4073"/>
                      <a:pt x="7501" y="4108"/>
                      <a:pt x="7465" y="414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0603;p40">
                <a:extLst>
                  <a:ext uri="{FF2B5EF4-FFF2-40B4-BE49-F238E27FC236}">
                    <a16:creationId xmlns:a16="http://schemas.microsoft.com/office/drawing/2014/main" id="{5D7A02C2-06C4-43C7-86F4-55D28B3BCE2F}"/>
                  </a:ext>
                </a:extLst>
              </p:cNvPr>
              <p:cNvSpPr/>
              <p:nvPr/>
            </p:nvSpPr>
            <p:spPr>
              <a:xfrm>
                <a:off x="2086250" y="2662350"/>
                <a:ext cx="139925" cy="76225"/>
              </a:xfrm>
              <a:custGeom>
                <a:avLst/>
                <a:gdLst/>
                <a:ahLst/>
                <a:cxnLst/>
                <a:rect l="l" t="t" r="r" b="b"/>
                <a:pathLst>
                  <a:path w="5597" h="3049" extrusionOk="0">
                    <a:moveTo>
                      <a:pt x="3525" y="1846"/>
                    </a:moveTo>
                    <a:cubicBezTo>
                      <a:pt x="3561" y="1858"/>
                      <a:pt x="3573" y="1882"/>
                      <a:pt x="3597" y="1894"/>
                    </a:cubicBezTo>
                    <a:cubicBezTo>
                      <a:pt x="4061" y="2144"/>
                      <a:pt x="4525" y="2418"/>
                      <a:pt x="4978" y="2668"/>
                    </a:cubicBezTo>
                    <a:cubicBezTo>
                      <a:pt x="5192" y="2787"/>
                      <a:pt x="5418" y="2906"/>
                      <a:pt x="5597" y="3049"/>
                    </a:cubicBezTo>
                    <a:cubicBezTo>
                      <a:pt x="3716" y="2096"/>
                      <a:pt x="1787" y="1204"/>
                      <a:pt x="1" y="96"/>
                    </a:cubicBezTo>
                    <a:lnTo>
                      <a:pt x="37" y="1"/>
                    </a:lnTo>
                    <a:cubicBezTo>
                      <a:pt x="132" y="49"/>
                      <a:pt x="239" y="108"/>
                      <a:pt x="322" y="156"/>
                    </a:cubicBezTo>
                    <a:cubicBezTo>
                      <a:pt x="1311" y="692"/>
                      <a:pt x="2275" y="1227"/>
                      <a:pt x="3251" y="1739"/>
                    </a:cubicBezTo>
                    <a:cubicBezTo>
                      <a:pt x="3347" y="1799"/>
                      <a:pt x="3454" y="1835"/>
                      <a:pt x="3525" y="184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0604;p40">
                <a:extLst>
                  <a:ext uri="{FF2B5EF4-FFF2-40B4-BE49-F238E27FC236}">
                    <a16:creationId xmlns:a16="http://schemas.microsoft.com/office/drawing/2014/main" id="{4F502827-BBE7-4646-9C87-EE9919146D62}"/>
                  </a:ext>
                </a:extLst>
              </p:cNvPr>
              <p:cNvSpPr/>
              <p:nvPr/>
            </p:nvSpPr>
            <p:spPr>
              <a:xfrm>
                <a:off x="2276750" y="2818925"/>
                <a:ext cx="80400" cy="38125"/>
              </a:xfrm>
              <a:custGeom>
                <a:avLst/>
                <a:gdLst/>
                <a:ahLst/>
                <a:cxnLst/>
                <a:rect l="l" t="t" r="r" b="b"/>
                <a:pathLst>
                  <a:path w="3216" h="1525" extrusionOk="0">
                    <a:moveTo>
                      <a:pt x="3156" y="1525"/>
                    </a:moveTo>
                    <a:cubicBezTo>
                      <a:pt x="2096" y="1060"/>
                      <a:pt x="1037" y="596"/>
                      <a:pt x="1" y="120"/>
                    </a:cubicBezTo>
                    <a:cubicBezTo>
                      <a:pt x="13" y="84"/>
                      <a:pt x="25" y="48"/>
                      <a:pt x="60" y="1"/>
                    </a:cubicBezTo>
                    <a:cubicBezTo>
                      <a:pt x="1120" y="465"/>
                      <a:pt x="2168" y="929"/>
                      <a:pt x="3216" y="1394"/>
                    </a:cubicBezTo>
                    <a:cubicBezTo>
                      <a:pt x="3180" y="1429"/>
                      <a:pt x="3168" y="1477"/>
                      <a:pt x="3156" y="152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0605;p40">
                <a:extLst>
                  <a:ext uri="{FF2B5EF4-FFF2-40B4-BE49-F238E27FC236}">
                    <a16:creationId xmlns:a16="http://schemas.microsoft.com/office/drawing/2014/main" id="{FF472783-D4AB-4AEF-9D6B-CC0491C1BFB2}"/>
                  </a:ext>
                </a:extLst>
              </p:cNvPr>
              <p:cNvSpPr/>
              <p:nvPr/>
            </p:nvSpPr>
            <p:spPr>
              <a:xfrm>
                <a:off x="2277650" y="2828450"/>
                <a:ext cx="74150" cy="35150"/>
              </a:xfrm>
              <a:custGeom>
                <a:avLst/>
                <a:gdLst/>
                <a:ahLst/>
                <a:cxnLst/>
                <a:rect l="l" t="t" r="r" b="b"/>
                <a:pathLst>
                  <a:path w="2966" h="1406" extrusionOk="0">
                    <a:moveTo>
                      <a:pt x="2918" y="1406"/>
                    </a:moveTo>
                    <a:cubicBezTo>
                      <a:pt x="1953" y="977"/>
                      <a:pt x="977" y="536"/>
                      <a:pt x="1" y="96"/>
                    </a:cubicBezTo>
                    <a:cubicBezTo>
                      <a:pt x="24" y="72"/>
                      <a:pt x="36" y="36"/>
                      <a:pt x="48" y="1"/>
                    </a:cubicBezTo>
                    <a:cubicBezTo>
                      <a:pt x="1013" y="429"/>
                      <a:pt x="2001" y="858"/>
                      <a:pt x="2965" y="1287"/>
                    </a:cubicBezTo>
                    <a:cubicBezTo>
                      <a:pt x="2953" y="1334"/>
                      <a:pt x="2941" y="1358"/>
                      <a:pt x="2918" y="140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0606;p40">
                <a:extLst>
                  <a:ext uri="{FF2B5EF4-FFF2-40B4-BE49-F238E27FC236}">
                    <a16:creationId xmlns:a16="http://schemas.microsoft.com/office/drawing/2014/main" id="{9535F21B-80DC-4055-B732-8781574CBA96}"/>
                  </a:ext>
                </a:extLst>
              </p:cNvPr>
              <p:cNvSpPr/>
              <p:nvPr/>
            </p:nvSpPr>
            <p:spPr>
              <a:xfrm>
                <a:off x="2238075" y="2746000"/>
                <a:ext cx="59250" cy="34250"/>
              </a:xfrm>
              <a:custGeom>
                <a:avLst/>
                <a:gdLst/>
                <a:ahLst/>
                <a:cxnLst/>
                <a:rect l="l" t="t" r="r" b="b"/>
                <a:pathLst>
                  <a:path w="2370" h="1370" extrusionOk="0">
                    <a:moveTo>
                      <a:pt x="60" y="1"/>
                    </a:moveTo>
                    <a:cubicBezTo>
                      <a:pt x="834" y="441"/>
                      <a:pt x="1607" y="858"/>
                      <a:pt x="2369" y="1286"/>
                    </a:cubicBezTo>
                    <a:cubicBezTo>
                      <a:pt x="2346" y="1310"/>
                      <a:pt x="2334" y="1346"/>
                      <a:pt x="2310" y="1370"/>
                    </a:cubicBezTo>
                    <a:cubicBezTo>
                      <a:pt x="1524" y="941"/>
                      <a:pt x="774" y="513"/>
                      <a:pt x="0" y="84"/>
                    </a:cubicBezTo>
                    <a:cubicBezTo>
                      <a:pt x="24" y="60"/>
                      <a:pt x="36" y="36"/>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0607;p40">
                <a:extLst>
                  <a:ext uri="{FF2B5EF4-FFF2-40B4-BE49-F238E27FC236}">
                    <a16:creationId xmlns:a16="http://schemas.microsoft.com/office/drawing/2014/main" id="{971A20DB-EA51-4C6F-888B-AC663317588F}"/>
                  </a:ext>
                </a:extLst>
              </p:cNvPr>
              <p:cNvSpPr/>
              <p:nvPr/>
            </p:nvSpPr>
            <p:spPr>
              <a:xfrm>
                <a:off x="2204425" y="2758800"/>
                <a:ext cx="57475" cy="28900"/>
              </a:xfrm>
              <a:custGeom>
                <a:avLst/>
                <a:gdLst/>
                <a:ahLst/>
                <a:cxnLst/>
                <a:rect l="l" t="t" r="r" b="b"/>
                <a:pathLst>
                  <a:path w="2299" h="1156" extrusionOk="0">
                    <a:moveTo>
                      <a:pt x="48" y="1"/>
                    </a:moveTo>
                    <a:cubicBezTo>
                      <a:pt x="787" y="358"/>
                      <a:pt x="1549" y="715"/>
                      <a:pt x="2299" y="1072"/>
                    </a:cubicBezTo>
                    <a:lnTo>
                      <a:pt x="2251" y="1155"/>
                    </a:lnTo>
                    <a:cubicBezTo>
                      <a:pt x="1513" y="798"/>
                      <a:pt x="763" y="429"/>
                      <a:pt x="1" y="72"/>
                    </a:cubicBezTo>
                    <a:cubicBezTo>
                      <a:pt x="36" y="48"/>
                      <a:pt x="36" y="24"/>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10608;p40">
                <a:extLst>
                  <a:ext uri="{FF2B5EF4-FFF2-40B4-BE49-F238E27FC236}">
                    <a16:creationId xmlns:a16="http://schemas.microsoft.com/office/drawing/2014/main" id="{3E70A54C-F7F7-4D07-9BA5-765A1AD949D1}"/>
                  </a:ext>
                </a:extLst>
              </p:cNvPr>
              <p:cNvSpPr/>
              <p:nvPr/>
            </p:nvSpPr>
            <p:spPr>
              <a:xfrm>
                <a:off x="2210375" y="2828450"/>
                <a:ext cx="47650" cy="23250"/>
              </a:xfrm>
              <a:custGeom>
                <a:avLst/>
                <a:gdLst/>
                <a:ahLst/>
                <a:cxnLst/>
                <a:rect l="l" t="t" r="r" b="b"/>
                <a:pathLst>
                  <a:path w="1906" h="930" extrusionOk="0">
                    <a:moveTo>
                      <a:pt x="48" y="1"/>
                    </a:moveTo>
                    <a:cubicBezTo>
                      <a:pt x="679" y="274"/>
                      <a:pt x="1299" y="548"/>
                      <a:pt x="1906" y="834"/>
                    </a:cubicBezTo>
                    <a:cubicBezTo>
                      <a:pt x="1894" y="858"/>
                      <a:pt x="1882" y="906"/>
                      <a:pt x="1870" y="929"/>
                    </a:cubicBezTo>
                    <a:cubicBezTo>
                      <a:pt x="1239" y="655"/>
                      <a:pt x="632" y="382"/>
                      <a:pt x="1" y="96"/>
                    </a:cubicBezTo>
                    <a:cubicBezTo>
                      <a:pt x="25" y="84"/>
                      <a:pt x="37" y="36"/>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10609;p40">
                <a:extLst>
                  <a:ext uri="{FF2B5EF4-FFF2-40B4-BE49-F238E27FC236}">
                    <a16:creationId xmlns:a16="http://schemas.microsoft.com/office/drawing/2014/main" id="{FE032B95-BAE8-4DCF-A705-91D9EC48BD35}"/>
                  </a:ext>
                </a:extLst>
              </p:cNvPr>
              <p:cNvSpPr/>
              <p:nvPr/>
            </p:nvSpPr>
            <p:spPr>
              <a:xfrm>
                <a:off x="2199075" y="2773675"/>
                <a:ext cx="43775" cy="22950"/>
              </a:xfrm>
              <a:custGeom>
                <a:avLst/>
                <a:gdLst/>
                <a:ahLst/>
                <a:cxnLst/>
                <a:rect l="l" t="t" r="r" b="b"/>
                <a:pathLst>
                  <a:path w="1751" h="918" extrusionOk="0">
                    <a:moveTo>
                      <a:pt x="1691" y="918"/>
                    </a:moveTo>
                    <a:cubicBezTo>
                      <a:pt x="1131" y="656"/>
                      <a:pt x="560" y="370"/>
                      <a:pt x="0" y="108"/>
                    </a:cubicBezTo>
                    <a:cubicBezTo>
                      <a:pt x="12" y="72"/>
                      <a:pt x="24" y="25"/>
                      <a:pt x="60" y="1"/>
                    </a:cubicBezTo>
                    <a:cubicBezTo>
                      <a:pt x="620" y="263"/>
                      <a:pt x="1191" y="537"/>
                      <a:pt x="1751" y="822"/>
                    </a:cubicBezTo>
                    <a:cubicBezTo>
                      <a:pt x="1727" y="846"/>
                      <a:pt x="1703" y="870"/>
                      <a:pt x="1691" y="91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10610;p40">
                <a:extLst>
                  <a:ext uri="{FF2B5EF4-FFF2-40B4-BE49-F238E27FC236}">
                    <a16:creationId xmlns:a16="http://schemas.microsoft.com/office/drawing/2014/main" id="{37F22C59-342C-42E6-9693-01BAF3E5757D}"/>
                  </a:ext>
                </a:extLst>
              </p:cNvPr>
              <p:cNvSpPr/>
              <p:nvPr/>
            </p:nvSpPr>
            <p:spPr>
              <a:xfrm>
                <a:off x="2210975" y="2818625"/>
                <a:ext cx="41100" cy="21175"/>
              </a:xfrm>
              <a:custGeom>
                <a:avLst/>
                <a:gdLst/>
                <a:ahLst/>
                <a:cxnLst/>
                <a:rect l="l" t="t" r="r" b="b"/>
                <a:pathLst>
                  <a:path w="1644" h="847" extrusionOk="0">
                    <a:moveTo>
                      <a:pt x="1608" y="846"/>
                    </a:moveTo>
                    <a:cubicBezTo>
                      <a:pt x="1072" y="596"/>
                      <a:pt x="525" y="346"/>
                      <a:pt x="1" y="108"/>
                    </a:cubicBezTo>
                    <a:cubicBezTo>
                      <a:pt x="13" y="72"/>
                      <a:pt x="24" y="36"/>
                      <a:pt x="36" y="1"/>
                    </a:cubicBezTo>
                    <a:lnTo>
                      <a:pt x="1644" y="763"/>
                    </a:lnTo>
                    <a:cubicBezTo>
                      <a:pt x="1644" y="787"/>
                      <a:pt x="1620" y="822"/>
                      <a:pt x="1608" y="84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10611;p40">
                <a:extLst>
                  <a:ext uri="{FF2B5EF4-FFF2-40B4-BE49-F238E27FC236}">
                    <a16:creationId xmlns:a16="http://schemas.microsoft.com/office/drawing/2014/main" id="{23FFF583-2F7F-40AB-B430-E35C6265060F}"/>
                  </a:ext>
                </a:extLst>
              </p:cNvPr>
              <p:cNvSpPr/>
              <p:nvPr/>
            </p:nvSpPr>
            <p:spPr>
              <a:xfrm>
                <a:off x="2396125" y="2825175"/>
                <a:ext cx="42000" cy="26225"/>
              </a:xfrm>
              <a:custGeom>
                <a:avLst/>
                <a:gdLst/>
                <a:ahLst/>
                <a:cxnLst/>
                <a:rect l="l" t="t" r="r" b="b"/>
                <a:pathLst>
                  <a:path w="1680" h="1049" extrusionOk="0">
                    <a:moveTo>
                      <a:pt x="60" y="1"/>
                    </a:moveTo>
                    <a:cubicBezTo>
                      <a:pt x="596" y="322"/>
                      <a:pt x="1143" y="644"/>
                      <a:pt x="1679" y="953"/>
                    </a:cubicBezTo>
                    <a:lnTo>
                      <a:pt x="1643" y="1048"/>
                    </a:lnTo>
                    <a:cubicBezTo>
                      <a:pt x="1084" y="739"/>
                      <a:pt x="548" y="417"/>
                      <a:pt x="0" y="96"/>
                    </a:cubicBezTo>
                    <a:cubicBezTo>
                      <a:pt x="12" y="72"/>
                      <a:pt x="48" y="36"/>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0612;p40">
                <a:extLst>
                  <a:ext uri="{FF2B5EF4-FFF2-40B4-BE49-F238E27FC236}">
                    <a16:creationId xmlns:a16="http://schemas.microsoft.com/office/drawing/2014/main" id="{7B916D61-BFBA-43DB-8C9A-43F555D79322}"/>
                  </a:ext>
                </a:extLst>
              </p:cNvPr>
              <p:cNvSpPr/>
              <p:nvPr/>
            </p:nvSpPr>
            <p:spPr>
              <a:xfrm>
                <a:off x="2310100" y="2791250"/>
                <a:ext cx="37825" cy="21150"/>
              </a:xfrm>
              <a:custGeom>
                <a:avLst/>
                <a:gdLst/>
                <a:ahLst/>
                <a:cxnLst/>
                <a:rect l="l" t="t" r="r" b="b"/>
                <a:pathLst>
                  <a:path w="1513" h="846" extrusionOk="0">
                    <a:moveTo>
                      <a:pt x="60" y="0"/>
                    </a:moveTo>
                    <a:cubicBezTo>
                      <a:pt x="536" y="250"/>
                      <a:pt x="1024" y="489"/>
                      <a:pt x="1513" y="739"/>
                    </a:cubicBezTo>
                    <a:cubicBezTo>
                      <a:pt x="1489" y="774"/>
                      <a:pt x="1477" y="810"/>
                      <a:pt x="1453" y="846"/>
                    </a:cubicBezTo>
                    <a:cubicBezTo>
                      <a:pt x="977" y="596"/>
                      <a:pt x="477" y="358"/>
                      <a:pt x="0" y="96"/>
                    </a:cubicBezTo>
                    <a:cubicBezTo>
                      <a:pt x="36" y="60"/>
                      <a:pt x="48" y="24"/>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0613;p40">
                <a:extLst>
                  <a:ext uri="{FF2B5EF4-FFF2-40B4-BE49-F238E27FC236}">
                    <a16:creationId xmlns:a16="http://schemas.microsoft.com/office/drawing/2014/main" id="{D9B19597-64BA-4BCF-B88C-536B8C62CF47}"/>
                  </a:ext>
                </a:extLst>
              </p:cNvPr>
              <p:cNvSpPr/>
              <p:nvPr/>
            </p:nvSpPr>
            <p:spPr>
              <a:xfrm>
                <a:off x="2292825" y="2850775"/>
                <a:ext cx="38725" cy="20875"/>
              </a:xfrm>
              <a:custGeom>
                <a:avLst/>
                <a:gdLst/>
                <a:ahLst/>
                <a:cxnLst/>
                <a:rect l="l" t="t" r="r" b="b"/>
                <a:pathLst>
                  <a:path w="1549" h="835" extrusionOk="0">
                    <a:moveTo>
                      <a:pt x="37" y="1"/>
                    </a:moveTo>
                    <a:cubicBezTo>
                      <a:pt x="549" y="251"/>
                      <a:pt x="1037" y="489"/>
                      <a:pt x="1549" y="739"/>
                    </a:cubicBezTo>
                    <a:lnTo>
                      <a:pt x="1501" y="834"/>
                    </a:lnTo>
                    <a:cubicBezTo>
                      <a:pt x="989" y="572"/>
                      <a:pt x="501" y="334"/>
                      <a:pt x="1" y="8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0614;p40">
                <a:extLst>
                  <a:ext uri="{FF2B5EF4-FFF2-40B4-BE49-F238E27FC236}">
                    <a16:creationId xmlns:a16="http://schemas.microsoft.com/office/drawing/2014/main" id="{5B73596B-2587-438A-A9D5-4959EBB2AD05}"/>
                  </a:ext>
                </a:extLst>
              </p:cNvPr>
              <p:cNvSpPr/>
              <p:nvPr/>
            </p:nvSpPr>
            <p:spPr>
              <a:xfrm>
                <a:off x="2112450" y="2988900"/>
                <a:ext cx="24150" cy="75625"/>
              </a:xfrm>
              <a:custGeom>
                <a:avLst/>
                <a:gdLst/>
                <a:ahLst/>
                <a:cxnLst/>
                <a:rect l="l" t="t" r="r" b="b"/>
                <a:pathLst>
                  <a:path w="966" h="3025" extrusionOk="0">
                    <a:moveTo>
                      <a:pt x="965" y="24"/>
                    </a:moveTo>
                    <a:cubicBezTo>
                      <a:pt x="679" y="1024"/>
                      <a:pt x="394" y="2012"/>
                      <a:pt x="132" y="3024"/>
                    </a:cubicBezTo>
                    <a:cubicBezTo>
                      <a:pt x="84" y="3012"/>
                      <a:pt x="48" y="3000"/>
                      <a:pt x="1" y="3000"/>
                    </a:cubicBezTo>
                    <a:cubicBezTo>
                      <a:pt x="286" y="2000"/>
                      <a:pt x="560" y="1000"/>
                      <a:pt x="846" y="0"/>
                    </a:cubicBezTo>
                    <a:cubicBezTo>
                      <a:pt x="870" y="0"/>
                      <a:pt x="917" y="0"/>
                      <a:pt x="965" y="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0615;p40">
                <a:extLst>
                  <a:ext uri="{FF2B5EF4-FFF2-40B4-BE49-F238E27FC236}">
                    <a16:creationId xmlns:a16="http://schemas.microsoft.com/office/drawing/2014/main" id="{FCBAF025-C28E-4206-9DB5-CACE4ED8DBC6}"/>
                  </a:ext>
                </a:extLst>
              </p:cNvPr>
              <p:cNvSpPr/>
              <p:nvPr/>
            </p:nvSpPr>
            <p:spPr>
              <a:xfrm>
                <a:off x="2303850" y="3103775"/>
                <a:ext cx="27700" cy="57175"/>
              </a:xfrm>
              <a:custGeom>
                <a:avLst/>
                <a:gdLst/>
                <a:ahLst/>
                <a:cxnLst/>
                <a:rect l="l" t="t" r="r" b="b"/>
                <a:pathLst>
                  <a:path w="1108" h="2287" extrusionOk="0">
                    <a:moveTo>
                      <a:pt x="1108" y="60"/>
                    </a:moveTo>
                    <a:cubicBezTo>
                      <a:pt x="774" y="799"/>
                      <a:pt x="465" y="1549"/>
                      <a:pt x="131" y="2287"/>
                    </a:cubicBezTo>
                    <a:cubicBezTo>
                      <a:pt x="96" y="2275"/>
                      <a:pt x="48" y="2239"/>
                      <a:pt x="0" y="2227"/>
                    </a:cubicBezTo>
                    <a:lnTo>
                      <a:pt x="989" y="1"/>
                    </a:lnTo>
                    <a:cubicBezTo>
                      <a:pt x="1012" y="13"/>
                      <a:pt x="1060" y="37"/>
                      <a:pt x="1108" y="6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0616;p40">
                <a:extLst>
                  <a:ext uri="{FF2B5EF4-FFF2-40B4-BE49-F238E27FC236}">
                    <a16:creationId xmlns:a16="http://schemas.microsoft.com/office/drawing/2014/main" id="{1990942A-820E-4CC2-90E5-175E9F9FDFF6}"/>
                  </a:ext>
                </a:extLst>
              </p:cNvPr>
              <p:cNvSpPr/>
              <p:nvPr/>
            </p:nvSpPr>
            <p:spPr>
              <a:xfrm>
                <a:off x="2398200" y="3090400"/>
                <a:ext cx="28300" cy="74425"/>
              </a:xfrm>
              <a:custGeom>
                <a:avLst/>
                <a:gdLst/>
                <a:ahLst/>
                <a:cxnLst/>
                <a:rect l="l" t="t" r="r" b="b"/>
                <a:pathLst>
                  <a:path w="1132" h="2977" extrusionOk="0">
                    <a:moveTo>
                      <a:pt x="775" y="441"/>
                    </a:moveTo>
                    <a:cubicBezTo>
                      <a:pt x="870" y="298"/>
                      <a:pt x="977" y="143"/>
                      <a:pt x="1060" y="0"/>
                    </a:cubicBezTo>
                    <a:cubicBezTo>
                      <a:pt x="1096" y="12"/>
                      <a:pt x="1120" y="24"/>
                      <a:pt x="1132" y="24"/>
                    </a:cubicBezTo>
                    <a:lnTo>
                      <a:pt x="108" y="2977"/>
                    </a:lnTo>
                    <a:cubicBezTo>
                      <a:pt x="84" y="2953"/>
                      <a:pt x="36" y="2953"/>
                      <a:pt x="1" y="2941"/>
                    </a:cubicBezTo>
                    <a:cubicBezTo>
                      <a:pt x="275" y="2108"/>
                      <a:pt x="525" y="1262"/>
                      <a:pt x="775" y="44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0617;p40">
                <a:extLst>
                  <a:ext uri="{FF2B5EF4-FFF2-40B4-BE49-F238E27FC236}">
                    <a16:creationId xmlns:a16="http://schemas.microsoft.com/office/drawing/2014/main" id="{813A9EB4-5565-4BFD-BB82-2A9E398DD412}"/>
                  </a:ext>
                </a:extLst>
              </p:cNvPr>
              <p:cNvSpPr/>
              <p:nvPr/>
            </p:nvSpPr>
            <p:spPr>
              <a:xfrm>
                <a:off x="2389275" y="3096050"/>
                <a:ext cx="28300" cy="71450"/>
              </a:xfrm>
              <a:custGeom>
                <a:avLst/>
                <a:gdLst/>
                <a:ahLst/>
                <a:cxnLst/>
                <a:rect l="l" t="t" r="r" b="b"/>
                <a:pathLst>
                  <a:path w="1132" h="2858" extrusionOk="0">
                    <a:moveTo>
                      <a:pt x="1132" y="203"/>
                    </a:moveTo>
                    <a:lnTo>
                      <a:pt x="155" y="2560"/>
                    </a:lnTo>
                    <a:cubicBezTo>
                      <a:pt x="108" y="2667"/>
                      <a:pt x="84" y="2774"/>
                      <a:pt x="0" y="2858"/>
                    </a:cubicBezTo>
                    <a:cubicBezTo>
                      <a:pt x="203" y="1882"/>
                      <a:pt x="560" y="941"/>
                      <a:pt x="1084" y="0"/>
                    </a:cubicBezTo>
                    <a:cubicBezTo>
                      <a:pt x="1108" y="107"/>
                      <a:pt x="1120" y="167"/>
                      <a:pt x="1132" y="203"/>
                    </a:cubicBezTo>
                    <a:cubicBezTo>
                      <a:pt x="1132" y="215"/>
                      <a:pt x="1132" y="203"/>
                      <a:pt x="1132" y="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0618;p40">
                <a:extLst>
                  <a:ext uri="{FF2B5EF4-FFF2-40B4-BE49-F238E27FC236}">
                    <a16:creationId xmlns:a16="http://schemas.microsoft.com/office/drawing/2014/main" id="{61D89521-21B6-4089-8635-F51A57C68581}"/>
                  </a:ext>
                </a:extLst>
              </p:cNvPr>
              <p:cNvSpPr/>
              <p:nvPr/>
            </p:nvSpPr>
            <p:spPr>
              <a:xfrm>
                <a:off x="2457450" y="3080275"/>
                <a:ext cx="24425" cy="53000"/>
              </a:xfrm>
              <a:custGeom>
                <a:avLst/>
                <a:gdLst/>
                <a:ahLst/>
                <a:cxnLst/>
                <a:rect l="l" t="t" r="r" b="b"/>
                <a:pathLst>
                  <a:path w="977" h="2120" extrusionOk="0">
                    <a:moveTo>
                      <a:pt x="976" y="0"/>
                    </a:moveTo>
                    <a:cubicBezTo>
                      <a:pt x="655" y="762"/>
                      <a:pt x="393" y="1405"/>
                      <a:pt x="95" y="2120"/>
                    </a:cubicBezTo>
                    <a:cubicBezTo>
                      <a:pt x="0" y="1786"/>
                      <a:pt x="583" y="381"/>
                      <a:pt x="976"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0619;p40">
                <a:extLst>
                  <a:ext uri="{FF2B5EF4-FFF2-40B4-BE49-F238E27FC236}">
                    <a16:creationId xmlns:a16="http://schemas.microsoft.com/office/drawing/2014/main" id="{AEB862BE-E174-4A4E-ABCA-2FCA93E85176}"/>
                  </a:ext>
                </a:extLst>
              </p:cNvPr>
              <p:cNvSpPr/>
              <p:nvPr/>
            </p:nvSpPr>
            <p:spPr>
              <a:xfrm>
                <a:off x="2469050" y="3079075"/>
                <a:ext cx="22350" cy="48550"/>
              </a:xfrm>
              <a:custGeom>
                <a:avLst/>
                <a:gdLst/>
                <a:ahLst/>
                <a:cxnLst/>
                <a:rect l="l" t="t" r="r" b="b"/>
                <a:pathLst>
                  <a:path w="894" h="1942" extrusionOk="0">
                    <a:moveTo>
                      <a:pt x="893" y="60"/>
                    </a:moveTo>
                    <a:lnTo>
                      <a:pt x="131" y="1941"/>
                    </a:lnTo>
                    <a:cubicBezTo>
                      <a:pt x="96" y="1918"/>
                      <a:pt x="48" y="1906"/>
                      <a:pt x="0" y="1882"/>
                    </a:cubicBezTo>
                    <a:lnTo>
                      <a:pt x="762" y="1"/>
                    </a:lnTo>
                    <a:cubicBezTo>
                      <a:pt x="822" y="36"/>
                      <a:pt x="870" y="48"/>
                      <a:pt x="893" y="6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0620;p40">
                <a:extLst>
                  <a:ext uri="{FF2B5EF4-FFF2-40B4-BE49-F238E27FC236}">
                    <a16:creationId xmlns:a16="http://schemas.microsoft.com/office/drawing/2014/main" id="{5D82B0BD-99CE-45A9-9152-D6F45B957104}"/>
                  </a:ext>
                </a:extLst>
              </p:cNvPr>
              <p:cNvSpPr/>
              <p:nvPr/>
            </p:nvSpPr>
            <p:spPr>
              <a:xfrm>
                <a:off x="1899325" y="2834400"/>
                <a:ext cx="22350" cy="90825"/>
              </a:xfrm>
              <a:custGeom>
                <a:avLst/>
                <a:gdLst/>
                <a:ahLst/>
                <a:cxnLst/>
                <a:rect l="l" t="t" r="r" b="b"/>
                <a:pathLst>
                  <a:path w="894" h="3633" extrusionOk="0">
                    <a:moveTo>
                      <a:pt x="882" y="1"/>
                    </a:moveTo>
                    <a:cubicBezTo>
                      <a:pt x="882" y="84"/>
                      <a:pt x="894" y="191"/>
                      <a:pt x="882" y="263"/>
                    </a:cubicBezTo>
                    <a:cubicBezTo>
                      <a:pt x="644" y="1322"/>
                      <a:pt x="406" y="2358"/>
                      <a:pt x="167" y="3418"/>
                    </a:cubicBezTo>
                    <a:cubicBezTo>
                      <a:pt x="156" y="3489"/>
                      <a:pt x="120" y="3549"/>
                      <a:pt x="96" y="3632"/>
                    </a:cubicBezTo>
                    <a:cubicBezTo>
                      <a:pt x="60" y="3632"/>
                      <a:pt x="37" y="3608"/>
                      <a:pt x="1" y="3608"/>
                    </a:cubicBezTo>
                    <a:cubicBezTo>
                      <a:pt x="48" y="3370"/>
                      <a:pt x="72" y="3132"/>
                      <a:pt x="132" y="2894"/>
                    </a:cubicBezTo>
                    <a:cubicBezTo>
                      <a:pt x="310" y="2084"/>
                      <a:pt x="513" y="1275"/>
                      <a:pt x="703" y="453"/>
                    </a:cubicBezTo>
                    <a:cubicBezTo>
                      <a:pt x="751" y="298"/>
                      <a:pt x="834" y="144"/>
                      <a:pt x="882" y="1"/>
                    </a:cubicBezTo>
                    <a:cubicBezTo>
                      <a:pt x="894" y="1"/>
                      <a:pt x="882" y="1"/>
                      <a:pt x="88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0621;p40">
                <a:extLst>
                  <a:ext uri="{FF2B5EF4-FFF2-40B4-BE49-F238E27FC236}">
                    <a16:creationId xmlns:a16="http://schemas.microsoft.com/office/drawing/2014/main" id="{1CEF2452-99C5-4C42-A9FA-F0B0DC0DE2F4}"/>
                  </a:ext>
                </a:extLst>
              </p:cNvPr>
              <p:cNvSpPr/>
              <p:nvPr/>
            </p:nvSpPr>
            <p:spPr>
              <a:xfrm>
                <a:off x="1891600" y="2835000"/>
                <a:ext cx="21150" cy="78300"/>
              </a:xfrm>
              <a:custGeom>
                <a:avLst/>
                <a:gdLst/>
                <a:ahLst/>
                <a:cxnLst/>
                <a:rect l="l" t="t" r="r" b="b"/>
                <a:pathLst>
                  <a:path w="846" h="3132" extrusionOk="0">
                    <a:moveTo>
                      <a:pt x="0" y="3096"/>
                    </a:moveTo>
                    <a:cubicBezTo>
                      <a:pt x="250" y="2072"/>
                      <a:pt x="488" y="1025"/>
                      <a:pt x="750" y="1"/>
                    </a:cubicBezTo>
                    <a:cubicBezTo>
                      <a:pt x="774" y="12"/>
                      <a:pt x="822" y="12"/>
                      <a:pt x="846" y="36"/>
                    </a:cubicBezTo>
                    <a:cubicBezTo>
                      <a:pt x="607" y="1060"/>
                      <a:pt x="357" y="2096"/>
                      <a:pt x="119" y="3132"/>
                    </a:cubicBezTo>
                    <a:cubicBezTo>
                      <a:pt x="60" y="3108"/>
                      <a:pt x="36" y="3096"/>
                      <a:pt x="0" y="309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0622;p40">
                <a:extLst>
                  <a:ext uri="{FF2B5EF4-FFF2-40B4-BE49-F238E27FC236}">
                    <a16:creationId xmlns:a16="http://schemas.microsoft.com/office/drawing/2014/main" id="{A9853C6F-A21C-44FD-9A34-7F484C4BB2A8}"/>
                  </a:ext>
                </a:extLst>
              </p:cNvPr>
              <p:cNvSpPr/>
              <p:nvPr/>
            </p:nvSpPr>
            <p:spPr>
              <a:xfrm>
                <a:off x="2748850" y="3083250"/>
                <a:ext cx="45850" cy="74150"/>
              </a:xfrm>
              <a:custGeom>
                <a:avLst/>
                <a:gdLst/>
                <a:ahLst/>
                <a:cxnLst/>
                <a:rect l="l" t="t" r="r" b="b"/>
                <a:pathLst>
                  <a:path w="1834" h="2966" extrusionOk="0">
                    <a:moveTo>
                      <a:pt x="1822" y="0"/>
                    </a:moveTo>
                    <a:cubicBezTo>
                      <a:pt x="1262" y="941"/>
                      <a:pt x="703" y="1893"/>
                      <a:pt x="131" y="2822"/>
                    </a:cubicBezTo>
                    <a:cubicBezTo>
                      <a:pt x="119" y="2858"/>
                      <a:pt x="72" y="2882"/>
                      <a:pt x="0" y="2965"/>
                    </a:cubicBezTo>
                    <a:cubicBezTo>
                      <a:pt x="12" y="2846"/>
                      <a:pt x="0" y="2775"/>
                      <a:pt x="12" y="2751"/>
                    </a:cubicBezTo>
                    <a:cubicBezTo>
                      <a:pt x="512" y="1905"/>
                      <a:pt x="1012" y="1060"/>
                      <a:pt x="1524" y="227"/>
                    </a:cubicBezTo>
                    <a:cubicBezTo>
                      <a:pt x="1596" y="119"/>
                      <a:pt x="1727" y="72"/>
                      <a:pt x="1822" y="0"/>
                    </a:cubicBezTo>
                    <a:cubicBezTo>
                      <a:pt x="1834" y="12"/>
                      <a:pt x="1822" y="0"/>
                      <a:pt x="1822"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0623;p40">
                <a:extLst>
                  <a:ext uri="{FF2B5EF4-FFF2-40B4-BE49-F238E27FC236}">
                    <a16:creationId xmlns:a16="http://schemas.microsoft.com/office/drawing/2014/main" id="{1CDDC7FB-BE0C-4BDD-BE06-E9369DB18A21}"/>
                  </a:ext>
                </a:extLst>
              </p:cNvPr>
              <p:cNvSpPr/>
              <p:nvPr/>
            </p:nvSpPr>
            <p:spPr>
              <a:xfrm>
                <a:off x="2753600" y="3164200"/>
                <a:ext cx="19375" cy="81600"/>
              </a:xfrm>
              <a:custGeom>
                <a:avLst/>
                <a:gdLst/>
                <a:ahLst/>
                <a:cxnLst/>
                <a:rect l="l" t="t" r="r" b="b"/>
                <a:pathLst>
                  <a:path w="775" h="3264" extrusionOk="0">
                    <a:moveTo>
                      <a:pt x="1" y="3239"/>
                    </a:moveTo>
                    <a:cubicBezTo>
                      <a:pt x="227" y="2168"/>
                      <a:pt x="441" y="1072"/>
                      <a:pt x="656" y="1"/>
                    </a:cubicBezTo>
                    <a:cubicBezTo>
                      <a:pt x="703" y="25"/>
                      <a:pt x="739" y="25"/>
                      <a:pt x="775" y="37"/>
                    </a:cubicBezTo>
                    <a:cubicBezTo>
                      <a:pt x="572" y="1108"/>
                      <a:pt x="358" y="2180"/>
                      <a:pt x="156" y="3263"/>
                    </a:cubicBezTo>
                    <a:cubicBezTo>
                      <a:pt x="108" y="3251"/>
                      <a:pt x="60" y="3239"/>
                      <a:pt x="1" y="323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0624;p40">
                <a:extLst>
                  <a:ext uri="{FF2B5EF4-FFF2-40B4-BE49-F238E27FC236}">
                    <a16:creationId xmlns:a16="http://schemas.microsoft.com/office/drawing/2014/main" id="{85246DDD-D102-4F88-AA4A-294A453E0B1B}"/>
                  </a:ext>
                </a:extLst>
              </p:cNvPr>
              <p:cNvSpPr/>
              <p:nvPr/>
            </p:nvSpPr>
            <p:spPr>
              <a:xfrm>
                <a:off x="2714325" y="3173725"/>
                <a:ext cx="16100" cy="72375"/>
              </a:xfrm>
              <a:custGeom>
                <a:avLst/>
                <a:gdLst/>
                <a:ahLst/>
                <a:cxnLst/>
                <a:rect l="l" t="t" r="r" b="b"/>
                <a:pathLst>
                  <a:path w="644" h="2895" extrusionOk="0">
                    <a:moveTo>
                      <a:pt x="643" y="1"/>
                    </a:moveTo>
                    <a:cubicBezTo>
                      <a:pt x="429" y="965"/>
                      <a:pt x="203" y="1930"/>
                      <a:pt x="0" y="2894"/>
                    </a:cubicBezTo>
                    <a:cubicBezTo>
                      <a:pt x="60" y="1906"/>
                      <a:pt x="203" y="918"/>
                      <a:pt x="643"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0625;p40">
                <a:extLst>
                  <a:ext uri="{FF2B5EF4-FFF2-40B4-BE49-F238E27FC236}">
                    <a16:creationId xmlns:a16="http://schemas.microsoft.com/office/drawing/2014/main" id="{4EFBFEA2-E024-4D5C-AD9B-C772D86C28E1}"/>
                  </a:ext>
                </a:extLst>
              </p:cNvPr>
              <p:cNvSpPr/>
              <p:nvPr/>
            </p:nvSpPr>
            <p:spPr>
              <a:xfrm>
                <a:off x="2744075" y="3177600"/>
                <a:ext cx="17000" cy="69675"/>
              </a:xfrm>
              <a:custGeom>
                <a:avLst/>
                <a:gdLst/>
                <a:ahLst/>
                <a:cxnLst/>
                <a:rect l="l" t="t" r="r" b="b"/>
                <a:pathLst>
                  <a:path w="680" h="2787" extrusionOk="0">
                    <a:moveTo>
                      <a:pt x="679" y="36"/>
                    </a:moveTo>
                    <a:cubicBezTo>
                      <a:pt x="501" y="953"/>
                      <a:pt x="310" y="1870"/>
                      <a:pt x="132" y="2787"/>
                    </a:cubicBezTo>
                    <a:cubicBezTo>
                      <a:pt x="84" y="2775"/>
                      <a:pt x="48" y="2775"/>
                      <a:pt x="1" y="2763"/>
                    </a:cubicBezTo>
                    <a:cubicBezTo>
                      <a:pt x="191" y="1834"/>
                      <a:pt x="382" y="929"/>
                      <a:pt x="584" y="1"/>
                    </a:cubicBezTo>
                    <a:cubicBezTo>
                      <a:pt x="608" y="24"/>
                      <a:pt x="656" y="36"/>
                      <a:pt x="679" y="3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10626;p40">
                <a:extLst>
                  <a:ext uri="{FF2B5EF4-FFF2-40B4-BE49-F238E27FC236}">
                    <a16:creationId xmlns:a16="http://schemas.microsoft.com/office/drawing/2014/main" id="{0546B889-27F8-4BF8-9033-B38E52C9FD41}"/>
                  </a:ext>
                </a:extLst>
              </p:cNvPr>
              <p:cNvSpPr/>
              <p:nvPr/>
            </p:nvSpPr>
            <p:spPr>
              <a:xfrm>
                <a:off x="2738125" y="3169575"/>
                <a:ext cx="13425" cy="72650"/>
              </a:xfrm>
              <a:custGeom>
                <a:avLst/>
                <a:gdLst/>
                <a:ahLst/>
                <a:cxnLst/>
                <a:rect l="l" t="t" r="r" b="b"/>
                <a:pathLst>
                  <a:path w="537" h="2906" extrusionOk="0">
                    <a:moveTo>
                      <a:pt x="1" y="2881"/>
                    </a:moveTo>
                    <a:cubicBezTo>
                      <a:pt x="143" y="1917"/>
                      <a:pt x="286" y="965"/>
                      <a:pt x="429" y="0"/>
                    </a:cubicBezTo>
                    <a:cubicBezTo>
                      <a:pt x="465" y="0"/>
                      <a:pt x="501" y="12"/>
                      <a:pt x="536" y="12"/>
                    </a:cubicBezTo>
                    <a:cubicBezTo>
                      <a:pt x="405" y="976"/>
                      <a:pt x="251" y="1953"/>
                      <a:pt x="120" y="2905"/>
                    </a:cubicBezTo>
                    <a:cubicBezTo>
                      <a:pt x="84" y="2893"/>
                      <a:pt x="48" y="2881"/>
                      <a:pt x="1" y="288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0627;p40">
                <a:extLst>
                  <a:ext uri="{FF2B5EF4-FFF2-40B4-BE49-F238E27FC236}">
                    <a16:creationId xmlns:a16="http://schemas.microsoft.com/office/drawing/2014/main" id="{057CAE04-2DE4-4C3C-9A80-168B70D8A0A1}"/>
                  </a:ext>
                </a:extLst>
              </p:cNvPr>
              <p:cNvSpPr/>
              <p:nvPr/>
            </p:nvSpPr>
            <p:spPr>
              <a:xfrm>
                <a:off x="2764925" y="3181775"/>
                <a:ext cx="13400" cy="55375"/>
              </a:xfrm>
              <a:custGeom>
                <a:avLst/>
                <a:gdLst/>
                <a:ahLst/>
                <a:cxnLst/>
                <a:rect l="l" t="t" r="r" b="b"/>
                <a:pathLst>
                  <a:path w="536" h="2215" extrusionOk="0">
                    <a:moveTo>
                      <a:pt x="0" y="2203"/>
                    </a:moveTo>
                    <a:cubicBezTo>
                      <a:pt x="131" y="1477"/>
                      <a:pt x="286" y="727"/>
                      <a:pt x="417" y="0"/>
                    </a:cubicBezTo>
                    <a:cubicBezTo>
                      <a:pt x="465" y="12"/>
                      <a:pt x="488" y="12"/>
                      <a:pt x="536" y="12"/>
                    </a:cubicBezTo>
                    <a:cubicBezTo>
                      <a:pt x="405" y="750"/>
                      <a:pt x="262" y="1489"/>
                      <a:pt x="143" y="2215"/>
                    </a:cubicBezTo>
                    <a:cubicBezTo>
                      <a:pt x="84" y="2215"/>
                      <a:pt x="48" y="2215"/>
                      <a:pt x="0" y="2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10628;p40">
                <a:extLst>
                  <a:ext uri="{FF2B5EF4-FFF2-40B4-BE49-F238E27FC236}">
                    <a16:creationId xmlns:a16="http://schemas.microsoft.com/office/drawing/2014/main" id="{867346D9-C5CB-4704-96CB-021C5623025E}"/>
                  </a:ext>
                </a:extLst>
              </p:cNvPr>
              <p:cNvSpPr/>
              <p:nvPr/>
            </p:nvSpPr>
            <p:spPr>
              <a:xfrm>
                <a:off x="2780100" y="3185050"/>
                <a:ext cx="17275" cy="61625"/>
              </a:xfrm>
              <a:custGeom>
                <a:avLst/>
                <a:gdLst/>
                <a:ahLst/>
                <a:cxnLst/>
                <a:rect l="l" t="t" r="r" b="b"/>
                <a:pathLst>
                  <a:path w="691" h="2465" extrusionOk="0">
                    <a:moveTo>
                      <a:pt x="0" y="2429"/>
                    </a:moveTo>
                    <a:cubicBezTo>
                      <a:pt x="191" y="1631"/>
                      <a:pt x="405" y="822"/>
                      <a:pt x="596" y="0"/>
                    </a:cubicBezTo>
                    <a:cubicBezTo>
                      <a:pt x="631" y="0"/>
                      <a:pt x="655" y="24"/>
                      <a:pt x="691" y="36"/>
                    </a:cubicBezTo>
                    <a:cubicBezTo>
                      <a:pt x="489" y="834"/>
                      <a:pt x="298" y="1655"/>
                      <a:pt x="108" y="2465"/>
                    </a:cubicBezTo>
                    <a:cubicBezTo>
                      <a:pt x="72" y="2441"/>
                      <a:pt x="48" y="2429"/>
                      <a:pt x="0" y="2429"/>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0629;p40">
                <a:extLst>
                  <a:ext uri="{FF2B5EF4-FFF2-40B4-BE49-F238E27FC236}">
                    <a16:creationId xmlns:a16="http://schemas.microsoft.com/office/drawing/2014/main" id="{3C757066-878F-4DD7-AE52-A797D764C95E}"/>
                  </a:ext>
                </a:extLst>
              </p:cNvPr>
              <p:cNvSpPr/>
              <p:nvPr/>
            </p:nvSpPr>
            <p:spPr>
              <a:xfrm>
                <a:off x="2773550" y="3191000"/>
                <a:ext cx="11925" cy="50325"/>
              </a:xfrm>
              <a:custGeom>
                <a:avLst/>
                <a:gdLst/>
                <a:ahLst/>
                <a:cxnLst/>
                <a:rect l="l" t="t" r="r" b="b"/>
                <a:pathLst>
                  <a:path w="477" h="2013" extrusionOk="0">
                    <a:moveTo>
                      <a:pt x="477" y="24"/>
                    </a:moveTo>
                    <a:cubicBezTo>
                      <a:pt x="334" y="691"/>
                      <a:pt x="203" y="1358"/>
                      <a:pt x="72" y="2013"/>
                    </a:cubicBezTo>
                    <a:cubicBezTo>
                      <a:pt x="36" y="2013"/>
                      <a:pt x="24" y="2001"/>
                      <a:pt x="0" y="2001"/>
                    </a:cubicBezTo>
                    <a:cubicBezTo>
                      <a:pt x="131" y="1334"/>
                      <a:pt x="274" y="679"/>
                      <a:pt x="417" y="0"/>
                    </a:cubicBezTo>
                    <a:cubicBezTo>
                      <a:pt x="429" y="0"/>
                      <a:pt x="441" y="0"/>
                      <a:pt x="477" y="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10630;p40">
                <a:extLst>
                  <a:ext uri="{FF2B5EF4-FFF2-40B4-BE49-F238E27FC236}">
                    <a16:creationId xmlns:a16="http://schemas.microsoft.com/office/drawing/2014/main" id="{292E7E90-EB0D-4618-89BB-CAD7B5133496}"/>
                  </a:ext>
                </a:extLst>
              </p:cNvPr>
              <p:cNvSpPr/>
              <p:nvPr/>
            </p:nvSpPr>
            <p:spPr>
              <a:xfrm>
                <a:off x="1950525" y="2387325"/>
                <a:ext cx="87250" cy="56275"/>
              </a:xfrm>
              <a:custGeom>
                <a:avLst/>
                <a:gdLst/>
                <a:ahLst/>
                <a:cxnLst/>
                <a:rect l="l" t="t" r="r" b="b"/>
                <a:pathLst>
                  <a:path w="3490" h="2251" extrusionOk="0">
                    <a:moveTo>
                      <a:pt x="1" y="1"/>
                    </a:moveTo>
                    <a:cubicBezTo>
                      <a:pt x="1156" y="739"/>
                      <a:pt x="2299" y="1465"/>
                      <a:pt x="3489" y="2227"/>
                    </a:cubicBezTo>
                    <a:cubicBezTo>
                      <a:pt x="3108" y="2251"/>
                      <a:pt x="298" y="465"/>
                      <a:pt x="1"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10631;p40">
                <a:extLst>
                  <a:ext uri="{FF2B5EF4-FFF2-40B4-BE49-F238E27FC236}">
                    <a16:creationId xmlns:a16="http://schemas.microsoft.com/office/drawing/2014/main" id="{4C25BC34-B917-4432-9BC1-BBD00AD3A42C}"/>
                  </a:ext>
                </a:extLst>
              </p:cNvPr>
              <p:cNvSpPr/>
              <p:nvPr/>
            </p:nvSpPr>
            <p:spPr>
              <a:xfrm>
                <a:off x="1887125" y="2357275"/>
                <a:ext cx="89025" cy="56875"/>
              </a:xfrm>
              <a:custGeom>
                <a:avLst/>
                <a:gdLst/>
                <a:ahLst/>
                <a:cxnLst/>
                <a:rect l="l" t="t" r="r" b="b"/>
                <a:pathLst>
                  <a:path w="3561" h="2275" extrusionOk="0">
                    <a:moveTo>
                      <a:pt x="36" y="0"/>
                    </a:moveTo>
                    <a:cubicBezTo>
                      <a:pt x="346" y="191"/>
                      <a:pt x="655" y="405"/>
                      <a:pt x="965" y="595"/>
                    </a:cubicBezTo>
                    <a:cubicBezTo>
                      <a:pt x="1763" y="1084"/>
                      <a:pt x="2537" y="1584"/>
                      <a:pt x="3322" y="2072"/>
                    </a:cubicBezTo>
                    <a:cubicBezTo>
                      <a:pt x="3406" y="2131"/>
                      <a:pt x="3501" y="2191"/>
                      <a:pt x="3561" y="2274"/>
                    </a:cubicBezTo>
                    <a:cubicBezTo>
                      <a:pt x="2310" y="1631"/>
                      <a:pt x="1120" y="881"/>
                      <a:pt x="1" y="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10632;p40">
                <a:extLst>
                  <a:ext uri="{FF2B5EF4-FFF2-40B4-BE49-F238E27FC236}">
                    <a16:creationId xmlns:a16="http://schemas.microsoft.com/office/drawing/2014/main" id="{EC527AA0-F464-4E3A-A2B1-8E06591022B5}"/>
                  </a:ext>
                </a:extLst>
              </p:cNvPr>
              <p:cNvSpPr/>
              <p:nvPr/>
            </p:nvSpPr>
            <p:spPr>
              <a:xfrm>
                <a:off x="1968975" y="2362025"/>
                <a:ext cx="47650" cy="30675"/>
              </a:xfrm>
              <a:custGeom>
                <a:avLst/>
                <a:gdLst/>
                <a:ahLst/>
                <a:cxnLst/>
                <a:rect l="l" t="t" r="r" b="b"/>
                <a:pathLst>
                  <a:path w="1906" h="1227" extrusionOk="0">
                    <a:moveTo>
                      <a:pt x="1834" y="1227"/>
                    </a:moveTo>
                    <a:lnTo>
                      <a:pt x="1" y="108"/>
                    </a:lnTo>
                    <a:cubicBezTo>
                      <a:pt x="13" y="84"/>
                      <a:pt x="48" y="48"/>
                      <a:pt x="60" y="1"/>
                    </a:cubicBezTo>
                    <a:cubicBezTo>
                      <a:pt x="668" y="382"/>
                      <a:pt x="1275" y="739"/>
                      <a:pt x="1906" y="1108"/>
                    </a:cubicBezTo>
                    <a:cubicBezTo>
                      <a:pt x="1882" y="1155"/>
                      <a:pt x="1858" y="1179"/>
                      <a:pt x="1834" y="1227"/>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10633;p40">
                <a:extLst>
                  <a:ext uri="{FF2B5EF4-FFF2-40B4-BE49-F238E27FC236}">
                    <a16:creationId xmlns:a16="http://schemas.microsoft.com/office/drawing/2014/main" id="{5DAF7BB6-8FDB-46A0-A816-740403F05817}"/>
                  </a:ext>
                </a:extLst>
              </p:cNvPr>
              <p:cNvSpPr/>
              <p:nvPr/>
            </p:nvSpPr>
            <p:spPr>
              <a:xfrm>
                <a:off x="1960050" y="2385550"/>
                <a:ext cx="46750" cy="30075"/>
              </a:xfrm>
              <a:custGeom>
                <a:avLst/>
                <a:gdLst/>
                <a:ahLst/>
                <a:cxnLst/>
                <a:rect l="l" t="t" r="r" b="b"/>
                <a:pathLst>
                  <a:path w="1870" h="1203" extrusionOk="0">
                    <a:moveTo>
                      <a:pt x="1799" y="1203"/>
                    </a:moveTo>
                    <a:cubicBezTo>
                      <a:pt x="1203" y="834"/>
                      <a:pt x="596" y="476"/>
                      <a:pt x="1" y="107"/>
                    </a:cubicBezTo>
                    <a:cubicBezTo>
                      <a:pt x="13" y="72"/>
                      <a:pt x="48" y="48"/>
                      <a:pt x="60" y="0"/>
                    </a:cubicBezTo>
                    <a:cubicBezTo>
                      <a:pt x="667" y="369"/>
                      <a:pt x="1263" y="750"/>
                      <a:pt x="1870" y="1107"/>
                    </a:cubicBezTo>
                    <a:cubicBezTo>
                      <a:pt x="1846" y="1143"/>
                      <a:pt x="1822" y="1179"/>
                      <a:pt x="1799" y="1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10634;p40">
                <a:extLst>
                  <a:ext uri="{FF2B5EF4-FFF2-40B4-BE49-F238E27FC236}">
                    <a16:creationId xmlns:a16="http://schemas.microsoft.com/office/drawing/2014/main" id="{508BF24B-DDDE-45D0-91D1-20602664AA0B}"/>
                  </a:ext>
                </a:extLst>
              </p:cNvPr>
              <p:cNvSpPr/>
              <p:nvPr/>
            </p:nvSpPr>
            <p:spPr>
              <a:xfrm>
                <a:off x="2004100" y="2356675"/>
                <a:ext cx="30700" cy="20250"/>
              </a:xfrm>
              <a:custGeom>
                <a:avLst/>
                <a:gdLst/>
                <a:ahLst/>
                <a:cxnLst/>
                <a:rect l="l" t="t" r="r" b="b"/>
                <a:pathLst>
                  <a:path w="1228" h="810" extrusionOk="0">
                    <a:moveTo>
                      <a:pt x="1144" y="810"/>
                    </a:moveTo>
                    <a:cubicBezTo>
                      <a:pt x="751" y="596"/>
                      <a:pt x="382" y="369"/>
                      <a:pt x="1" y="143"/>
                    </a:cubicBezTo>
                    <a:cubicBezTo>
                      <a:pt x="25" y="96"/>
                      <a:pt x="60" y="36"/>
                      <a:pt x="84" y="0"/>
                    </a:cubicBezTo>
                    <a:cubicBezTo>
                      <a:pt x="477" y="215"/>
                      <a:pt x="858" y="441"/>
                      <a:pt x="1227" y="655"/>
                    </a:cubicBezTo>
                    <a:cubicBezTo>
                      <a:pt x="1203" y="715"/>
                      <a:pt x="1168" y="750"/>
                      <a:pt x="1144" y="81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10635;p40">
                <a:extLst>
                  <a:ext uri="{FF2B5EF4-FFF2-40B4-BE49-F238E27FC236}">
                    <a16:creationId xmlns:a16="http://schemas.microsoft.com/office/drawing/2014/main" id="{227DD036-9C32-471C-B406-4018C2B40179}"/>
                  </a:ext>
                </a:extLst>
              </p:cNvPr>
              <p:cNvSpPr/>
              <p:nvPr/>
            </p:nvSpPr>
            <p:spPr>
              <a:xfrm>
                <a:off x="2031500" y="2411725"/>
                <a:ext cx="37525" cy="24150"/>
              </a:xfrm>
              <a:custGeom>
                <a:avLst/>
                <a:gdLst/>
                <a:ahLst/>
                <a:cxnLst/>
                <a:rect l="l" t="t" r="r" b="b"/>
                <a:pathLst>
                  <a:path w="1501" h="966" extrusionOk="0">
                    <a:moveTo>
                      <a:pt x="72" y="1"/>
                    </a:moveTo>
                    <a:lnTo>
                      <a:pt x="1500" y="846"/>
                    </a:lnTo>
                    <a:cubicBezTo>
                      <a:pt x="1477" y="894"/>
                      <a:pt x="1465" y="918"/>
                      <a:pt x="1429" y="965"/>
                    </a:cubicBezTo>
                    <a:cubicBezTo>
                      <a:pt x="953" y="680"/>
                      <a:pt x="476" y="382"/>
                      <a:pt x="0" y="96"/>
                    </a:cubicBezTo>
                    <a:cubicBezTo>
                      <a:pt x="12" y="60"/>
                      <a:pt x="48" y="25"/>
                      <a:pt x="72"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10636;p40">
                <a:extLst>
                  <a:ext uri="{FF2B5EF4-FFF2-40B4-BE49-F238E27FC236}">
                    <a16:creationId xmlns:a16="http://schemas.microsoft.com/office/drawing/2014/main" id="{D39608D3-71EC-4E32-85E2-4A8EA235A81F}"/>
                  </a:ext>
                </a:extLst>
              </p:cNvPr>
              <p:cNvSpPr/>
              <p:nvPr/>
            </p:nvSpPr>
            <p:spPr>
              <a:xfrm>
                <a:off x="1892775" y="2372450"/>
                <a:ext cx="34850" cy="22950"/>
              </a:xfrm>
              <a:custGeom>
                <a:avLst/>
                <a:gdLst/>
                <a:ahLst/>
                <a:cxnLst/>
                <a:rect l="l" t="t" r="r" b="b"/>
                <a:pathLst>
                  <a:path w="1394" h="918" extrusionOk="0">
                    <a:moveTo>
                      <a:pt x="60" y="0"/>
                    </a:moveTo>
                    <a:cubicBezTo>
                      <a:pt x="501" y="274"/>
                      <a:pt x="953" y="560"/>
                      <a:pt x="1394" y="822"/>
                    </a:cubicBezTo>
                    <a:cubicBezTo>
                      <a:pt x="1382" y="858"/>
                      <a:pt x="1358" y="881"/>
                      <a:pt x="1334" y="917"/>
                    </a:cubicBezTo>
                    <a:cubicBezTo>
                      <a:pt x="894" y="631"/>
                      <a:pt x="441" y="357"/>
                      <a:pt x="1" y="84"/>
                    </a:cubicBezTo>
                    <a:cubicBezTo>
                      <a:pt x="13" y="60"/>
                      <a:pt x="25" y="36"/>
                      <a:pt x="60" y="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10637;p40">
                <a:extLst>
                  <a:ext uri="{FF2B5EF4-FFF2-40B4-BE49-F238E27FC236}">
                    <a16:creationId xmlns:a16="http://schemas.microsoft.com/office/drawing/2014/main" id="{74449EBD-3312-4271-B2A6-F0C299219CA8}"/>
                  </a:ext>
                </a:extLst>
              </p:cNvPr>
              <p:cNvSpPr/>
              <p:nvPr/>
            </p:nvSpPr>
            <p:spPr>
              <a:xfrm>
                <a:off x="2026425" y="2453400"/>
                <a:ext cx="34250" cy="21750"/>
              </a:xfrm>
              <a:custGeom>
                <a:avLst/>
                <a:gdLst/>
                <a:ahLst/>
                <a:cxnLst/>
                <a:rect l="l" t="t" r="r" b="b"/>
                <a:pathLst>
                  <a:path w="1370" h="870" extrusionOk="0">
                    <a:moveTo>
                      <a:pt x="1322" y="870"/>
                    </a:moveTo>
                    <a:cubicBezTo>
                      <a:pt x="870" y="608"/>
                      <a:pt x="441" y="334"/>
                      <a:pt x="1" y="72"/>
                    </a:cubicBezTo>
                    <a:cubicBezTo>
                      <a:pt x="13" y="37"/>
                      <a:pt x="25" y="13"/>
                      <a:pt x="36" y="1"/>
                    </a:cubicBezTo>
                    <a:cubicBezTo>
                      <a:pt x="489" y="263"/>
                      <a:pt x="918" y="537"/>
                      <a:pt x="1370" y="787"/>
                    </a:cubicBezTo>
                    <a:cubicBezTo>
                      <a:pt x="1370" y="810"/>
                      <a:pt x="1334" y="846"/>
                      <a:pt x="1322" y="87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10638;p40">
                <a:extLst>
                  <a:ext uri="{FF2B5EF4-FFF2-40B4-BE49-F238E27FC236}">
                    <a16:creationId xmlns:a16="http://schemas.microsoft.com/office/drawing/2014/main" id="{6665887C-0B87-46B9-AFB9-30915C868BA2}"/>
                  </a:ext>
                </a:extLst>
              </p:cNvPr>
              <p:cNvSpPr/>
              <p:nvPr/>
            </p:nvSpPr>
            <p:spPr>
              <a:xfrm>
                <a:off x="1980900" y="2428700"/>
                <a:ext cx="28600" cy="19075"/>
              </a:xfrm>
              <a:custGeom>
                <a:avLst/>
                <a:gdLst/>
                <a:ahLst/>
                <a:cxnLst/>
                <a:rect l="l" t="t" r="r" b="b"/>
                <a:pathLst>
                  <a:path w="1144" h="763" extrusionOk="0">
                    <a:moveTo>
                      <a:pt x="60" y="1"/>
                    </a:moveTo>
                    <a:cubicBezTo>
                      <a:pt x="417" y="227"/>
                      <a:pt x="786" y="453"/>
                      <a:pt x="1143" y="667"/>
                    </a:cubicBezTo>
                    <a:cubicBezTo>
                      <a:pt x="1131" y="703"/>
                      <a:pt x="1107" y="727"/>
                      <a:pt x="1084" y="763"/>
                    </a:cubicBezTo>
                    <a:cubicBezTo>
                      <a:pt x="726" y="536"/>
                      <a:pt x="357" y="310"/>
                      <a:pt x="0" y="96"/>
                    </a:cubicBezTo>
                    <a:cubicBezTo>
                      <a:pt x="36" y="60"/>
                      <a:pt x="48" y="36"/>
                      <a:pt x="60"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10639;p40">
                <a:extLst>
                  <a:ext uri="{FF2B5EF4-FFF2-40B4-BE49-F238E27FC236}">
                    <a16:creationId xmlns:a16="http://schemas.microsoft.com/office/drawing/2014/main" id="{A00A16C5-C026-4688-A9B7-99754EB3D6B2}"/>
                  </a:ext>
                </a:extLst>
              </p:cNvPr>
              <p:cNvSpPr/>
              <p:nvPr/>
            </p:nvSpPr>
            <p:spPr>
              <a:xfrm>
                <a:off x="2585125" y="3107650"/>
                <a:ext cx="20875" cy="54500"/>
              </a:xfrm>
              <a:custGeom>
                <a:avLst/>
                <a:gdLst/>
                <a:ahLst/>
                <a:cxnLst/>
                <a:rect l="l" t="t" r="r" b="b"/>
                <a:pathLst>
                  <a:path w="835" h="2180" extrusionOk="0">
                    <a:moveTo>
                      <a:pt x="1" y="2132"/>
                    </a:moveTo>
                    <a:cubicBezTo>
                      <a:pt x="239" y="1418"/>
                      <a:pt x="489" y="703"/>
                      <a:pt x="727" y="1"/>
                    </a:cubicBezTo>
                    <a:cubicBezTo>
                      <a:pt x="763" y="24"/>
                      <a:pt x="799" y="36"/>
                      <a:pt x="834" y="36"/>
                    </a:cubicBezTo>
                    <a:lnTo>
                      <a:pt x="120" y="2180"/>
                    </a:lnTo>
                    <a:cubicBezTo>
                      <a:pt x="72" y="2168"/>
                      <a:pt x="48" y="2144"/>
                      <a:pt x="1" y="2132"/>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10640;p40">
                <a:extLst>
                  <a:ext uri="{FF2B5EF4-FFF2-40B4-BE49-F238E27FC236}">
                    <a16:creationId xmlns:a16="http://schemas.microsoft.com/office/drawing/2014/main" id="{9878A387-2DBB-47F2-B1E6-9B7E861ECFFA}"/>
                  </a:ext>
                </a:extLst>
              </p:cNvPr>
              <p:cNvSpPr/>
              <p:nvPr/>
            </p:nvSpPr>
            <p:spPr>
              <a:xfrm>
                <a:off x="2675625" y="3202000"/>
                <a:ext cx="13700" cy="62550"/>
              </a:xfrm>
              <a:custGeom>
                <a:avLst/>
                <a:gdLst/>
                <a:ahLst/>
                <a:cxnLst/>
                <a:rect l="l" t="t" r="r" b="b"/>
                <a:pathLst>
                  <a:path w="548" h="2502" extrusionOk="0">
                    <a:moveTo>
                      <a:pt x="0" y="2454"/>
                    </a:moveTo>
                    <a:lnTo>
                      <a:pt x="405" y="1"/>
                    </a:lnTo>
                    <a:cubicBezTo>
                      <a:pt x="441" y="13"/>
                      <a:pt x="488" y="13"/>
                      <a:pt x="548" y="25"/>
                    </a:cubicBezTo>
                    <a:cubicBezTo>
                      <a:pt x="417" y="846"/>
                      <a:pt x="286" y="1668"/>
                      <a:pt x="143" y="2501"/>
                    </a:cubicBezTo>
                    <a:cubicBezTo>
                      <a:pt x="107" y="2477"/>
                      <a:pt x="60" y="2466"/>
                      <a:pt x="0" y="245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10641;p40">
                <a:extLst>
                  <a:ext uri="{FF2B5EF4-FFF2-40B4-BE49-F238E27FC236}">
                    <a16:creationId xmlns:a16="http://schemas.microsoft.com/office/drawing/2014/main" id="{5026971A-8E29-46EB-A145-CBE2A2E0C2F7}"/>
                  </a:ext>
                </a:extLst>
              </p:cNvPr>
              <p:cNvSpPr/>
              <p:nvPr/>
            </p:nvSpPr>
            <p:spPr>
              <a:xfrm>
                <a:off x="2668175" y="3203800"/>
                <a:ext cx="10450" cy="55375"/>
              </a:xfrm>
              <a:custGeom>
                <a:avLst/>
                <a:gdLst/>
                <a:ahLst/>
                <a:cxnLst/>
                <a:rect l="l" t="t" r="r" b="b"/>
                <a:pathLst>
                  <a:path w="418" h="2215" extrusionOk="0">
                    <a:moveTo>
                      <a:pt x="1" y="2203"/>
                    </a:moveTo>
                    <a:cubicBezTo>
                      <a:pt x="108" y="1477"/>
                      <a:pt x="191" y="727"/>
                      <a:pt x="298" y="0"/>
                    </a:cubicBezTo>
                    <a:cubicBezTo>
                      <a:pt x="346" y="0"/>
                      <a:pt x="370" y="12"/>
                      <a:pt x="417" y="12"/>
                    </a:cubicBezTo>
                    <a:cubicBezTo>
                      <a:pt x="322" y="739"/>
                      <a:pt x="227" y="1489"/>
                      <a:pt x="132" y="2215"/>
                    </a:cubicBezTo>
                    <a:cubicBezTo>
                      <a:pt x="96" y="2215"/>
                      <a:pt x="48" y="2203"/>
                      <a:pt x="1" y="2203"/>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10642;p40">
                <a:extLst>
                  <a:ext uri="{FF2B5EF4-FFF2-40B4-BE49-F238E27FC236}">
                    <a16:creationId xmlns:a16="http://schemas.microsoft.com/office/drawing/2014/main" id="{805FCA95-C9EA-4B7E-917D-D6EDE4A272A6}"/>
                  </a:ext>
                </a:extLst>
              </p:cNvPr>
              <p:cNvSpPr/>
              <p:nvPr/>
            </p:nvSpPr>
            <p:spPr>
              <a:xfrm>
                <a:off x="2720875" y="3087700"/>
                <a:ext cx="17875" cy="39025"/>
              </a:xfrm>
              <a:custGeom>
                <a:avLst/>
                <a:gdLst/>
                <a:ahLst/>
                <a:cxnLst/>
                <a:rect l="l" t="t" r="r" b="b"/>
                <a:pathLst>
                  <a:path w="715" h="1561" extrusionOk="0">
                    <a:moveTo>
                      <a:pt x="714" y="60"/>
                    </a:moveTo>
                    <a:cubicBezTo>
                      <a:pt x="512" y="561"/>
                      <a:pt x="298" y="1061"/>
                      <a:pt x="107" y="1561"/>
                    </a:cubicBezTo>
                    <a:cubicBezTo>
                      <a:pt x="83" y="1549"/>
                      <a:pt x="36" y="1537"/>
                      <a:pt x="0" y="1513"/>
                    </a:cubicBezTo>
                    <a:lnTo>
                      <a:pt x="583" y="1"/>
                    </a:lnTo>
                    <a:cubicBezTo>
                      <a:pt x="631" y="13"/>
                      <a:pt x="679" y="49"/>
                      <a:pt x="714" y="60"/>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10643;p40">
                <a:extLst>
                  <a:ext uri="{FF2B5EF4-FFF2-40B4-BE49-F238E27FC236}">
                    <a16:creationId xmlns:a16="http://schemas.microsoft.com/office/drawing/2014/main" id="{27F464F9-730F-4326-BF11-A963D5CDA20F}"/>
                  </a:ext>
                </a:extLst>
              </p:cNvPr>
              <p:cNvSpPr/>
              <p:nvPr/>
            </p:nvSpPr>
            <p:spPr>
              <a:xfrm>
                <a:off x="2864925" y="3043650"/>
                <a:ext cx="52125" cy="19675"/>
              </a:xfrm>
              <a:custGeom>
                <a:avLst/>
                <a:gdLst/>
                <a:ahLst/>
                <a:cxnLst/>
                <a:rect l="l" t="t" r="r" b="b"/>
                <a:pathLst>
                  <a:path w="2085" h="787" extrusionOk="0">
                    <a:moveTo>
                      <a:pt x="48" y="1"/>
                    </a:moveTo>
                    <a:cubicBezTo>
                      <a:pt x="727" y="227"/>
                      <a:pt x="1406" y="453"/>
                      <a:pt x="2084" y="656"/>
                    </a:cubicBezTo>
                    <a:lnTo>
                      <a:pt x="2037" y="787"/>
                    </a:lnTo>
                    <a:cubicBezTo>
                      <a:pt x="1358" y="584"/>
                      <a:pt x="667" y="358"/>
                      <a:pt x="1" y="156"/>
                    </a:cubicBezTo>
                    <a:cubicBezTo>
                      <a:pt x="13" y="96"/>
                      <a:pt x="36" y="48"/>
                      <a:pt x="48" y="1"/>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10644;p40">
                <a:extLst>
                  <a:ext uri="{FF2B5EF4-FFF2-40B4-BE49-F238E27FC236}">
                    <a16:creationId xmlns:a16="http://schemas.microsoft.com/office/drawing/2014/main" id="{53E99FB2-1F8D-49F0-AE82-6A36937BA11A}"/>
                  </a:ext>
                </a:extLst>
              </p:cNvPr>
              <p:cNvSpPr/>
              <p:nvPr/>
            </p:nvSpPr>
            <p:spPr>
              <a:xfrm>
                <a:off x="2651800" y="3135050"/>
                <a:ext cx="19675" cy="50625"/>
              </a:xfrm>
              <a:custGeom>
                <a:avLst/>
                <a:gdLst/>
                <a:ahLst/>
                <a:cxnLst/>
                <a:rect l="l" t="t" r="r" b="b"/>
                <a:pathLst>
                  <a:path w="787" h="2025" extrusionOk="0">
                    <a:moveTo>
                      <a:pt x="787" y="24"/>
                    </a:moveTo>
                    <a:cubicBezTo>
                      <a:pt x="548" y="691"/>
                      <a:pt x="322" y="1345"/>
                      <a:pt x="84" y="2024"/>
                    </a:cubicBezTo>
                    <a:cubicBezTo>
                      <a:pt x="60" y="2000"/>
                      <a:pt x="25" y="2000"/>
                      <a:pt x="1" y="1988"/>
                    </a:cubicBezTo>
                    <a:cubicBezTo>
                      <a:pt x="215" y="1322"/>
                      <a:pt x="453" y="655"/>
                      <a:pt x="679" y="0"/>
                    </a:cubicBezTo>
                    <a:cubicBezTo>
                      <a:pt x="715" y="0"/>
                      <a:pt x="751" y="12"/>
                      <a:pt x="787" y="24"/>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10645;p40">
                <a:extLst>
                  <a:ext uri="{FF2B5EF4-FFF2-40B4-BE49-F238E27FC236}">
                    <a16:creationId xmlns:a16="http://schemas.microsoft.com/office/drawing/2014/main" id="{64FB19FC-664B-4804-AD97-E28852CFA06A}"/>
                  </a:ext>
                </a:extLst>
              </p:cNvPr>
              <p:cNvSpPr/>
              <p:nvPr/>
            </p:nvSpPr>
            <p:spPr>
              <a:xfrm>
                <a:off x="2641975" y="3123425"/>
                <a:ext cx="19975" cy="53600"/>
              </a:xfrm>
              <a:custGeom>
                <a:avLst/>
                <a:gdLst/>
                <a:ahLst/>
                <a:cxnLst/>
                <a:rect l="l" t="t" r="r" b="b"/>
                <a:pathLst>
                  <a:path w="799" h="2144" extrusionOk="0">
                    <a:moveTo>
                      <a:pt x="799" y="25"/>
                    </a:moveTo>
                    <a:cubicBezTo>
                      <a:pt x="549" y="727"/>
                      <a:pt x="334" y="1429"/>
                      <a:pt x="96" y="2144"/>
                    </a:cubicBezTo>
                    <a:cubicBezTo>
                      <a:pt x="60" y="2132"/>
                      <a:pt x="37" y="2132"/>
                      <a:pt x="1" y="2108"/>
                    </a:cubicBezTo>
                    <a:cubicBezTo>
                      <a:pt x="239" y="1418"/>
                      <a:pt x="465" y="715"/>
                      <a:pt x="703" y="1"/>
                    </a:cubicBezTo>
                    <a:cubicBezTo>
                      <a:pt x="715" y="13"/>
                      <a:pt x="751" y="13"/>
                      <a:pt x="799" y="25"/>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10646;p40">
                <a:extLst>
                  <a:ext uri="{FF2B5EF4-FFF2-40B4-BE49-F238E27FC236}">
                    <a16:creationId xmlns:a16="http://schemas.microsoft.com/office/drawing/2014/main" id="{E28EEA2A-B397-4209-90A9-50FD2CFB5AD6}"/>
                  </a:ext>
                </a:extLst>
              </p:cNvPr>
              <p:cNvSpPr/>
              <p:nvPr/>
            </p:nvSpPr>
            <p:spPr>
              <a:xfrm>
                <a:off x="2649425" y="3124925"/>
                <a:ext cx="19975" cy="45250"/>
              </a:xfrm>
              <a:custGeom>
                <a:avLst/>
                <a:gdLst/>
                <a:ahLst/>
                <a:cxnLst/>
                <a:rect l="l" t="t" r="r" b="b"/>
                <a:pathLst>
                  <a:path w="799" h="1810" extrusionOk="0">
                    <a:moveTo>
                      <a:pt x="1" y="1786"/>
                    </a:moveTo>
                    <a:cubicBezTo>
                      <a:pt x="239" y="1191"/>
                      <a:pt x="465" y="596"/>
                      <a:pt x="703" y="0"/>
                    </a:cubicBezTo>
                    <a:cubicBezTo>
                      <a:pt x="739" y="12"/>
                      <a:pt x="763" y="24"/>
                      <a:pt x="798" y="24"/>
                    </a:cubicBezTo>
                    <a:cubicBezTo>
                      <a:pt x="572" y="619"/>
                      <a:pt x="334" y="1215"/>
                      <a:pt x="108" y="1810"/>
                    </a:cubicBezTo>
                    <a:cubicBezTo>
                      <a:pt x="84" y="1810"/>
                      <a:pt x="48" y="1798"/>
                      <a:pt x="1" y="1786"/>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10647;p40">
                <a:extLst>
                  <a:ext uri="{FF2B5EF4-FFF2-40B4-BE49-F238E27FC236}">
                    <a16:creationId xmlns:a16="http://schemas.microsoft.com/office/drawing/2014/main" id="{6E05A891-A3EC-46D7-98E1-C8120A2C3DC5}"/>
                  </a:ext>
                </a:extLst>
              </p:cNvPr>
              <p:cNvSpPr/>
              <p:nvPr/>
            </p:nvSpPr>
            <p:spPr>
              <a:xfrm>
                <a:off x="2656575" y="3144575"/>
                <a:ext cx="18775" cy="44375"/>
              </a:xfrm>
              <a:custGeom>
                <a:avLst/>
                <a:gdLst/>
                <a:ahLst/>
                <a:cxnLst/>
                <a:rect l="l" t="t" r="r" b="b"/>
                <a:pathLst>
                  <a:path w="751" h="1775" extrusionOk="0">
                    <a:moveTo>
                      <a:pt x="750" y="48"/>
                    </a:moveTo>
                    <a:cubicBezTo>
                      <a:pt x="524" y="619"/>
                      <a:pt x="310" y="1203"/>
                      <a:pt x="96" y="1774"/>
                    </a:cubicBezTo>
                    <a:cubicBezTo>
                      <a:pt x="60" y="1762"/>
                      <a:pt x="36" y="1738"/>
                      <a:pt x="0" y="1738"/>
                    </a:cubicBezTo>
                    <a:lnTo>
                      <a:pt x="667" y="0"/>
                    </a:lnTo>
                    <a:cubicBezTo>
                      <a:pt x="703" y="12"/>
                      <a:pt x="727" y="24"/>
                      <a:pt x="750" y="48"/>
                    </a:cubicBezTo>
                    <a:close/>
                  </a:path>
                </a:pathLst>
              </a:custGeom>
              <a:ln/>
            </p:spPr>
            <p:style>
              <a:lnRef idx="1">
                <a:schemeClr val="accent5"/>
              </a:lnRef>
              <a:fillRef idx="3">
                <a:schemeClr val="accent5"/>
              </a:fillRef>
              <a:effectRef idx="2">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9" name="Google Shape;1056;p67">
            <a:extLst>
              <a:ext uri="{FF2B5EF4-FFF2-40B4-BE49-F238E27FC236}">
                <a16:creationId xmlns:a16="http://schemas.microsoft.com/office/drawing/2014/main" id="{846740B7-B397-4FB1-A273-3794B01E742D}"/>
              </a:ext>
            </a:extLst>
          </p:cNvPr>
          <p:cNvSpPr txBox="1">
            <a:spLocks/>
          </p:cNvSpPr>
          <p:nvPr/>
        </p:nvSpPr>
        <p:spPr>
          <a:xfrm>
            <a:off x="554779" y="1702230"/>
            <a:ext cx="4317171" cy="321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1pPr>
            <a:lvl2pPr marL="914400" marR="0" lvl="1"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2pPr>
            <a:lvl3pPr marL="1371600" marR="0" lvl="2"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3pPr>
            <a:lvl4pPr marL="1828800" marR="0" lvl="3"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4pPr>
            <a:lvl5pPr marL="2286000" marR="0" lvl="4"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5pPr>
            <a:lvl6pPr marL="2743200" marR="0" lvl="5"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6pPr>
            <a:lvl7pPr marL="3200400" marR="0" lvl="6"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7pPr>
            <a:lvl8pPr marL="3657600" marR="0" lvl="7"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8pPr>
            <a:lvl9pPr marL="4114800" marR="0" lvl="8" indent="-342900" algn="l" rtl="0">
              <a:lnSpc>
                <a:spcPct val="100000"/>
              </a:lnSpc>
              <a:spcBef>
                <a:spcPts val="1600"/>
              </a:spcBef>
              <a:spcAft>
                <a:spcPts val="1600"/>
              </a:spcAft>
              <a:buClr>
                <a:schemeClr val="dk2"/>
              </a:buClr>
              <a:buSzPts val="1800"/>
              <a:buFont typeface="Roboto"/>
              <a:buNone/>
              <a:defRPr sz="1400" b="0" i="0" u="none" strike="noStrike" cap="none">
                <a:solidFill>
                  <a:schemeClr val="dk2"/>
                </a:solidFill>
                <a:latin typeface="Roboto"/>
                <a:ea typeface="Roboto"/>
                <a:cs typeface="Roboto"/>
                <a:sym typeface="Roboto"/>
              </a:defRPr>
            </a:lvl9pPr>
          </a:lstStyle>
          <a:p>
            <a:pPr indent="0"/>
            <a:endParaRPr lang="vi-VN" sz="1600" b="1"/>
          </a:p>
          <a:p>
            <a:pPr indent="0"/>
            <a:endParaRPr lang="vi-VN" sz="1600" b="1"/>
          </a:p>
          <a:p>
            <a:pPr marL="146050" indent="0">
              <a:spcAft>
                <a:spcPts val="1000"/>
              </a:spcAft>
            </a:pPr>
            <a:r>
              <a:rPr lang="vi-VN" sz="1800">
                <a:latin typeface="Times New Roman" panose="02020603050405020304" pitchFamily="18" charset="0"/>
                <a:ea typeface="Calibri" panose="020F0502020204030204" pitchFamily="34" charset="0"/>
                <a:cs typeface="Times New Roman" panose="02020603050405020304" pitchFamily="18" charset="0"/>
              </a:rPr>
              <a:t> Lường trước cho những rắc rối và khó khăn trước khi chúng xảy ra. Điều này sẽ giúp bạn sẵn sàng xử lý vấn đề thay vì để chúng cản trở công việc của bạn.</a:t>
            </a:r>
            <a:endParaRPr lang="vi-VN"/>
          </a:p>
        </p:txBody>
      </p:sp>
    </p:spTree>
  </p:cSld>
  <p:clrMapOvr>
    <a:masterClrMapping/>
  </p:clrMapOvr>
  <p:transition spd="slow">
    <p:cove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5"/>
          <p:cNvSpPr txBox="1">
            <a:spLocks noGrp="1"/>
          </p:cNvSpPr>
          <p:nvPr>
            <p:ph type="title"/>
          </p:nvPr>
        </p:nvSpPr>
        <p:spPr>
          <a:xfrm>
            <a:off x="651740" y="1696872"/>
            <a:ext cx="4356885" cy="168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Hoàn thành các mục tiêu dài hạn</a:t>
            </a:r>
          </a:p>
        </p:txBody>
      </p:sp>
      <p:sp>
        <p:nvSpPr>
          <p:cNvPr id="526" name="Google Shape;526;p45"/>
          <p:cNvSpPr txBox="1">
            <a:spLocks noGrp="1"/>
          </p:cNvSpPr>
          <p:nvPr>
            <p:ph type="title" idx="2"/>
          </p:nvPr>
        </p:nvSpPr>
        <p:spPr>
          <a:xfrm>
            <a:off x="714125" y="543950"/>
            <a:ext cx="1429200" cy="8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a:t>
            </a:r>
            <a:r>
              <a:rPr lang="vi-VN"/>
              <a:t>3</a:t>
            </a:r>
            <a:endParaRPr/>
          </a:p>
        </p:txBody>
      </p:sp>
      <p:sp>
        <p:nvSpPr>
          <p:cNvPr id="528" name="Google Shape;528;p45"/>
          <p:cNvSpPr/>
          <p:nvPr/>
        </p:nvSpPr>
        <p:spPr>
          <a:xfrm>
            <a:off x="4203669" y="29608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5"/>
          <p:cNvSpPr/>
          <p:nvPr/>
        </p:nvSpPr>
        <p:spPr>
          <a:xfrm>
            <a:off x="5826493" y="70557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5"/>
          <p:cNvSpPr/>
          <p:nvPr/>
        </p:nvSpPr>
        <p:spPr>
          <a:xfrm>
            <a:off x="7456117" y="157234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45"/>
          <p:cNvGrpSpPr/>
          <p:nvPr/>
        </p:nvGrpSpPr>
        <p:grpSpPr>
          <a:xfrm>
            <a:off x="3774137" y="2025719"/>
            <a:ext cx="5041762" cy="2470004"/>
            <a:chOff x="4189650" y="2440275"/>
            <a:chExt cx="4195525" cy="2055425"/>
          </a:xfrm>
        </p:grpSpPr>
        <p:sp>
          <p:nvSpPr>
            <p:cNvPr id="532" name="Google Shape;532;p45"/>
            <p:cNvSpPr/>
            <p:nvPr/>
          </p:nvSpPr>
          <p:spPr>
            <a:xfrm>
              <a:off x="4189650" y="4130425"/>
              <a:ext cx="4195525" cy="365275"/>
            </a:xfrm>
            <a:custGeom>
              <a:avLst/>
              <a:gdLst/>
              <a:ahLst/>
              <a:cxnLst/>
              <a:rect l="l" t="t" r="r" b="b"/>
              <a:pathLst>
                <a:path w="167821" h="14611" extrusionOk="0">
                  <a:moveTo>
                    <a:pt x="83894" y="0"/>
                  </a:moveTo>
                  <a:cubicBezTo>
                    <a:pt x="37561" y="0"/>
                    <a:pt x="1" y="3269"/>
                    <a:pt x="1" y="7305"/>
                  </a:cubicBezTo>
                  <a:cubicBezTo>
                    <a:pt x="1" y="11342"/>
                    <a:pt x="37561" y="14611"/>
                    <a:pt x="83894" y="14611"/>
                  </a:cubicBezTo>
                  <a:cubicBezTo>
                    <a:pt x="130227" y="14611"/>
                    <a:pt x="167820" y="11342"/>
                    <a:pt x="167820" y="7305"/>
                  </a:cubicBezTo>
                  <a:cubicBezTo>
                    <a:pt x="167820" y="3269"/>
                    <a:pt x="130227" y="0"/>
                    <a:pt x="83894" y="0"/>
                  </a:cubicBezTo>
                  <a:close/>
                </a:path>
              </a:pathLst>
            </a:custGeom>
            <a:solidFill>
              <a:srgbClr val="443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5"/>
            <p:cNvSpPr/>
            <p:nvPr/>
          </p:nvSpPr>
          <p:spPr>
            <a:xfrm>
              <a:off x="5619000" y="3139700"/>
              <a:ext cx="117625" cy="144300"/>
            </a:xfrm>
            <a:custGeom>
              <a:avLst/>
              <a:gdLst/>
              <a:ahLst/>
              <a:cxnLst/>
              <a:rect l="l" t="t" r="r" b="b"/>
              <a:pathLst>
                <a:path w="4705" h="5772" extrusionOk="0">
                  <a:moveTo>
                    <a:pt x="2202" y="1"/>
                  </a:moveTo>
                  <a:cubicBezTo>
                    <a:pt x="1969" y="1202"/>
                    <a:pt x="1635" y="2202"/>
                    <a:pt x="468" y="2603"/>
                  </a:cubicBezTo>
                  <a:cubicBezTo>
                    <a:pt x="460" y="2604"/>
                    <a:pt x="451" y="2605"/>
                    <a:pt x="442" y="2605"/>
                  </a:cubicBezTo>
                  <a:cubicBezTo>
                    <a:pt x="344" y="2605"/>
                    <a:pt x="212" y="2511"/>
                    <a:pt x="118" y="2511"/>
                  </a:cubicBezTo>
                  <a:cubicBezTo>
                    <a:pt x="49" y="2511"/>
                    <a:pt x="1" y="2562"/>
                    <a:pt x="1" y="2736"/>
                  </a:cubicBezTo>
                  <a:cubicBezTo>
                    <a:pt x="1" y="2970"/>
                    <a:pt x="134" y="3170"/>
                    <a:pt x="368" y="3270"/>
                  </a:cubicBezTo>
                  <a:cubicBezTo>
                    <a:pt x="901" y="3470"/>
                    <a:pt x="1468" y="3670"/>
                    <a:pt x="1735" y="4271"/>
                  </a:cubicBezTo>
                  <a:cubicBezTo>
                    <a:pt x="2002" y="4671"/>
                    <a:pt x="2102" y="5171"/>
                    <a:pt x="2202" y="5772"/>
                  </a:cubicBezTo>
                  <a:cubicBezTo>
                    <a:pt x="2603" y="4371"/>
                    <a:pt x="3203" y="3303"/>
                    <a:pt x="4704" y="2836"/>
                  </a:cubicBezTo>
                  <a:cubicBezTo>
                    <a:pt x="3503" y="2403"/>
                    <a:pt x="2769" y="1835"/>
                    <a:pt x="2536" y="735"/>
                  </a:cubicBezTo>
                  <a:cubicBezTo>
                    <a:pt x="2436" y="535"/>
                    <a:pt x="2336" y="334"/>
                    <a:pt x="2202"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5"/>
            <p:cNvSpPr/>
            <p:nvPr/>
          </p:nvSpPr>
          <p:spPr>
            <a:xfrm>
              <a:off x="5515600" y="2769450"/>
              <a:ext cx="120100" cy="133000"/>
            </a:xfrm>
            <a:custGeom>
              <a:avLst/>
              <a:gdLst/>
              <a:ahLst/>
              <a:cxnLst/>
              <a:rect l="l" t="t" r="r" b="b"/>
              <a:pathLst>
                <a:path w="4804" h="5320" extrusionOk="0">
                  <a:moveTo>
                    <a:pt x="2235" y="0"/>
                  </a:moveTo>
                  <a:cubicBezTo>
                    <a:pt x="1835" y="1368"/>
                    <a:pt x="1401" y="2402"/>
                    <a:pt x="0" y="2569"/>
                  </a:cubicBezTo>
                  <a:cubicBezTo>
                    <a:pt x="0" y="2802"/>
                    <a:pt x="134" y="2902"/>
                    <a:pt x="334" y="2969"/>
                  </a:cubicBezTo>
                  <a:cubicBezTo>
                    <a:pt x="1268" y="3269"/>
                    <a:pt x="1802" y="3903"/>
                    <a:pt x="1969" y="4870"/>
                  </a:cubicBezTo>
                  <a:cubicBezTo>
                    <a:pt x="2069" y="5192"/>
                    <a:pt x="2109" y="5319"/>
                    <a:pt x="2190" y="5319"/>
                  </a:cubicBezTo>
                  <a:cubicBezTo>
                    <a:pt x="2244" y="5319"/>
                    <a:pt x="2316" y="5264"/>
                    <a:pt x="2436" y="5171"/>
                  </a:cubicBezTo>
                  <a:cubicBezTo>
                    <a:pt x="2602" y="3936"/>
                    <a:pt x="3370" y="3169"/>
                    <a:pt x="4804" y="2702"/>
                  </a:cubicBezTo>
                  <a:cubicBezTo>
                    <a:pt x="3236" y="2369"/>
                    <a:pt x="2636" y="1368"/>
                    <a:pt x="22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5"/>
            <p:cNvSpPr/>
            <p:nvPr/>
          </p:nvSpPr>
          <p:spPr>
            <a:xfrm>
              <a:off x="6028475" y="3170575"/>
              <a:ext cx="75075" cy="90900"/>
            </a:xfrm>
            <a:custGeom>
              <a:avLst/>
              <a:gdLst/>
              <a:ahLst/>
              <a:cxnLst/>
              <a:rect l="l" t="t" r="r" b="b"/>
              <a:pathLst>
                <a:path w="3003" h="3636" extrusionOk="0">
                  <a:moveTo>
                    <a:pt x="1535" y="0"/>
                  </a:moveTo>
                  <a:cubicBezTo>
                    <a:pt x="1301" y="767"/>
                    <a:pt x="801" y="1268"/>
                    <a:pt x="0" y="1668"/>
                  </a:cubicBezTo>
                  <a:cubicBezTo>
                    <a:pt x="967" y="1935"/>
                    <a:pt x="1301" y="2569"/>
                    <a:pt x="1535" y="3636"/>
                  </a:cubicBezTo>
                  <a:cubicBezTo>
                    <a:pt x="1835" y="2535"/>
                    <a:pt x="2202" y="1901"/>
                    <a:pt x="3002" y="1701"/>
                  </a:cubicBezTo>
                  <a:cubicBezTo>
                    <a:pt x="2435" y="1234"/>
                    <a:pt x="1801" y="834"/>
                    <a:pt x="15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6304500" y="3626725"/>
              <a:ext cx="88425" cy="103425"/>
            </a:xfrm>
            <a:custGeom>
              <a:avLst/>
              <a:gdLst/>
              <a:ahLst/>
              <a:cxnLst/>
              <a:rect l="l" t="t" r="r" b="b"/>
              <a:pathLst>
                <a:path w="3537" h="4137" extrusionOk="0">
                  <a:moveTo>
                    <a:pt x="1568" y="0"/>
                  </a:moveTo>
                  <a:cubicBezTo>
                    <a:pt x="1401" y="1068"/>
                    <a:pt x="1034" y="1802"/>
                    <a:pt x="0" y="2002"/>
                  </a:cubicBezTo>
                  <a:cubicBezTo>
                    <a:pt x="267" y="2669"/>
                    <a:pt x="1134" y="2702"/>
                    <a:pt x="1335" y="3436"/>
                  </a:cubicBezTo>
                  <a:cubicBezTo>
                    <a:pt x="1435" y="3603"/>
                    <a:pt x="1535" y="3803"/>
                    <a:pt x="1668" y="4137"/>
                  </a:cubicBezTo>
                  <a:cubicBezTo>
                    <a:pt x="2002" y="3203"/>
                    <a:pt x="2435" y="2502"/>
                    <a:pt x="3536" y="2102"/>
                  </a:cubicBezTo>
                  <a:cubicBezTo>
                    <a:pt x="2302" y="1768"/>
                    <a:pt x="1968" y="901"/>
                    <a:pt x="1568"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a:off x="6840700" y="3392400"/>
              <a:ext cx="90925" cy="111750"/>
            </a:xfrm>
            <a:custGeom>
              <a:avLst/>
              <a:gdLst/>
              <a:ahLst/>
              <a:cxnLst/>
              <a:rect l="l" t="t" r="r" b="b"/>
              <a:pathLst>
                <a:path w="3637" h="4470" extrusionOk="0">
                  <a:moveTo>
                    <a:pt x="1769" y="0"/>
                  </a:moveTo>
                  <a:cubicBezTo>
                    <a:pt x="1602" y="1168"/>
                    <a:pt x="1135" y="1835"/>
                    <a:pt x="1" y="2168"/>
                  </a:cubicBezTo>
                  <a:cubicBezTo>
                    <a:pt x="1135" y="2535"/>
                    <a:pt x="1569" y="3236"/>
                    <a:pt x="1802" y="4470"/>
                  </a:cubicBezTo>
                  <a:cubicBezTo>
                    <a:pt x="2102" y="3302"/>
                    <a:pt x="2569" y="2569"/>
                    <a:pt x="3637" y="2168"/>
                  </a:cubicBezTo>
                  <a:cubicBezTo>
                    <a:pt x="2569" y="1801"/>
                    <a:pt x="2102" y="1067"/>
                    <a:pt x="1769"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a:off x="6178575" y="2993775"/>
              <a:ext cx="25" cy="25"/>
            </a:xfrm>
            <a:custGeom>
              <a:avLst/>
              <a:gdLst/>
              <a:ahLst/>
              <a:cxnLst/>
              <a:rect l="l" t="t" r="r" b="b"/>
              <a:pathLst>
                <a:path w="1" h="1" extrusionOk="0">
                  <a:moveTo>
                    <a:pt x="0" y="0"/>
                  </a:moveTo>
                  <a:lnTo>
                    <a:pt x="0" y="0"/>
                  </a:lnTo>
                  <a:lnTo>
                    <a:pt x="0" y="0"/>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6226950" y="3639225"/>
              <a:ext cx="110925" cy="147625"/>
            </a:xfrm>
            <a:custGeom>
              <a:avLst/>
              <a:gdLst/>
              <a:ahLst/>
              <a:cxnLst/>
              <a:rect l="l" t="t" r="r" b="b"/>
              <a:pathLst>
                <a:path w="4437" h="5905" extrusionOk="0">
                  <a:moveTo>
                    <a:pt x="2402" y="1"/>
                  </a:moveTo>
                  <a:cubicBezTo>
                    <a:pt x="2202" y="1302"/>
                    <a:pt x="1601" y="2336"/>
                    <a:pt x="0" y="2836"/>
                  </a:cubicBezTo>
                  <a:cubicBezTo>
                    <a:pt x="1668" y="3236"/>
                    <a:pt x="2168" y="4304"/>
                    <a:pt x="2435" y="5905"/>
                  </a:cubicBezTo>
                  <a:cubicBezTo>
                    <a:pt x="2735" y="4404"/>
                    <a:pt x="3336" y="3470"/>
                    <a:pt x="4437" y="2936"/>
                  </a:cubicBezTo>
                  <a:cubicBezTo>
                    <a:pt x="4236" y="2202"/>
                    <a:pt x="3369" y="2169"/>
                    <a:pt x="3102" y="1502"/>
                  </a:cubicBezTo>
                  <a:cubicBezTo>
                    <a:pt x="2869" y="1002"/>
                    <a:pt x="2635" y="501"/>
                    <a:pt x="2402" y="1"/>
                  </a:cubicBez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6407075" y="3825950"/>
              <a:ext cx="1752925" cy="415425"/>
            </a:xfrm>
            <a:custGeom>
              <a:avLst/>
              <a:gdLst/>
              <a:ahLst/>
              <a:cxnLst/>
              <a:rect l="l" t="t" r="r" b="b"/>
              <a:pathLst>
                <a:path w="70117" h="16617" extrusionOk="0">
                  <a:moveTo>
                    <a:pt x="22824" y="1"/>
                  </a:moveTo>
                  <a:cubicBezTo>
                    <a:pt x="21576" y="1"/>
                    <a:pt x="20330" y="217"/>
                    <a:pt x="19114" y="404"/>
                  </a:cubicBezTo>
                  <a:cubicBezTo>
                    <a:pt x="13210" y="1238"/>
                    <a:pt x="7706" y="3106"/>
                    <a:pt x="3102" y="7042"/>
                  </a:cubicBezTo>
                  <a:cubicBezTo>
                    <a:pt x="1935" y="8010"/>
                    <a:pt x="667" y="8977"/>
                    <a:pt x="0" y="10445"/>
                  </a:cubicBezTo>
                  <a:cubicBezTo>
                    <a:pt x="34" y="10778"/>
                    <a:pt x="267" y="10945"/>
                    <a:pt x="534" y="11045"/>
                  </a:cubicBezTo>
                  <a:cubicBezTo>
                    <a:pt x="2569" y="12079"/>
                    <a:pt x="3970" y="13714"/>
                    <a:pt x="5071" y="15682"/>
                  </a:cubicBezTo>
                  <a:cubicBezTo>
                    <a:pt x="5237" y="16049"/>
                    <a:pt x="5437" y="16416"/>
                    <a:pt x="5871" y="16516"/>
                  </a:cubicBezTo>
                  <a:cubicBezTo>
                    <a:pt x="6046" y="16543"/>
                    <a:pt x="6220" y="16556"/>
                    <a:pt x="6394" y="16556"/>
                  </a:cubicBezTo>
                  <a:cubicBezTo>
                    <a:pt x="6854" y="16556"/>
                    <a:pt x="7313" y="16470"/>
                    <a:pt x="7772" y="16349"/>
                  </a:cubicBezTo>
                  <a:cubicBezTo>
                    <a:pt x="12609" y="15081"/>
                    <a:pt x="17613" y="14681"/>
                    <a:pt x="22583" y="14548"/>
                  </a:cubicBezTo>
                  <a:cubicBezTo>
                    <a:pt x="22891" y="14542"/>
                    <a:pt x="23199" y="14539"/>
                    <a:pt x="23507" y="14539"/>
                  </a:cubicBezTo>
                  <a:cubicBezTo>
                    <a:pt x="26735" y="14539"/>
                    <a:pt x="29963" y="14843"/>
                    <a:pt x="33191" y="15148"/>
                  </a:cubicBezTo>
                  <a:cubicBezTo>
                    <a:pt x="37694" y="15615"/>
                    <a:pt x="42197" y="16015"/>
                    <a:pt x="46700" y="16416"/>
                  </a:cubicBezTo>
                  <a:cubicBezTo>
                    <a:pt x="47467" y="16416"/>
                    <a:pt x="48235" y="16616"/>
                    <a:pt x="49002" y="16616"/>
                  </a:cubicBezTo>
                  <a:lnTo>
                    <a:pt x="68883" y="16616"/>
                  </a:lnTo>
                  <a:cubicBezTo>
                    <a:pt x="68949" y="16616"/>
                    <a:pt x="69016" y="16616"/>
                    <a:pt x="69083" y="16616"/>
                  </a:cubicBezTo>
                  <a:cubicBezTo>
                    <a:pt x="69448" y="16616"/>
                    <a:pt x="69807" y="16593"/>
                    <a:pt x="70117" y="16282"/>
                  </a:cubicBezTo>
                  <a:cubicBezTo>
                    <a:pt x="70050" y="16015"/>
                    <a:pt x="69984" y="15682"/>
                    <a:pt x="69917" y="15381"/>
                  </a:cubicBezTo>
                  <a:cubicBezTo>
                    <a:pt x="69817" y="14981"/>
                    <a:pt x="69717" y="14614"/>
                    <a:pt x="69583" y="14214"/>
                  </a:cubicBezTo>
                  <a:cubicBezTo>
                    <a:pt x="69362" y="14317"/>
                    <a:pt x="69133" y="14349"/>
                    <a:pt x="68904" y="14349"/>
                  </a:cubicBezTo>
                  <a:cubicBezTo>
                    <a:pt x="68616" y="14349"/>
                    <a:pt x="68327" y="14299"/>
                    <a:pt x="68049" y="14281"/>
                  </a:cubicBezTo>
                  <a:lnTo>
                    <a:pt x="68583" y="14281"/>
                  </a:lnTo>
                  <a:cubicBezTo>
                    <a:pt x="68694" y="14292"/>
                    <a:pt x="68805" y="14303"/>
                    <a:pt x="68915" y="14303"/>
                  </a:cubicBezTo>
                  <a:cubicBezTo>
                    <a:pt x="69135" y="14303"/>
                    <a:pt x="69350" y="14258"/>
                    <a:pt x="69550" y="14081"/>
                  </a:cubicBezTo>
                  <a:cubicBezTo>
                    <a:pt x="69150" y="13280"/>
                    <a:pt x="68716" y="12479"/>
                    <a:pt x="68449" y="11612"/>
                  </a:cubicBezTo>
                  <a:cubicBezTo>
                    <a:pt x="68015" y="10211"/>
                    <a:pt x="66681" y="9411"/>
                    <a:pt x="66147" y="8076"/>
                  </a:cubicBezTo>
                  <a:cubicBezTo>
                    <a:pt x="65814" y="7242"/>
                    <a:pt x="65447" y="6408"/>
                    <a:pt x="64713" y="5841"/>
                  </a:cubicBezTo>
                  <a:cubicBezTo>
                    <a:pt x="64380" y="5574"/>
                    <a:pt x="64013" y="5474"/>
                    <a:pt x="63579" y="5408"/>
                  </a:cubicBezTo>
                  <a:cubicBezTo>
                    <a:pt x="58942" y="4907"/>
                    <a:pt x="54339" y="4007"/>
                    <a:pt x="49736" y="3206"/>
                  </a:cubicBezTo>
                  <a:cubicBezTo>
                    <a:pt x="47201" y="2772"/>
                    <a:pt x="44699" y="2205"/>
                    <a:pt x="42164" y="1705"/>
                  </a:cubicBezTo>
                  <a:cubicBezTo>
                    <a:pt x="37060" y="738"/>
                    <a:pt x="31956" y="4"/>
                    <a:pt x="26753" y="4"/>
                  </a:cubicBezTo>
                  <a:lnTo>
                    <a:pt x="23083" y="4"/>
                  </a:lnTo>
                  <a:cubicBezTo>
                    <a:pt x="22997" y="2"/>
                    <a:pt x="22910" y="1"/>
                    <a:pt x="22824"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5"/>
            <p:cNvSpPr/>
            <p:nvPr/>
          </p:nvSpPr>
          <p:spPr>
            <a:xfrm>
              <a:off x="4501550" y="3782850"/>
              <a:ext cx="1831325" cy="458825"/>
            </a:xfrm>
            <a:custGeom>
              <a:avLst/>
              <a:gdLst/>
              <a:ahLst/>
              <a:cxnLst/>
              <a:rect l="l" t="t" r="r" b="b"/>
              <a:pathLst>
                <a:path w="73253" h="18353" extrusionOk="0">
                  <a:moveTo>
                    <a:pt x="49783" y="1"/>
                  </a:moveTo>
                  <a:cubicBezTo>
                    <a:pt x="46677" y="1"/>
                    <a:pt x="43592" y="294"/>
                    <a:pt x="40529" y="694"/>
                  </a:cubicBezTo>
                  <a:cubicBezTo>
                    <a:pt x="33658" y="1628"/>
                    <a:pt x="26953" y="3296"/>
                    <a:pt x="20215" y="4697"/>
                  </a:cubicBezTo>
                  <a:cubicBezTo>
                    <a:pt x="15845" y="5597"/>
                    <a:pt x="11475" y="6364"/>
                    <a:pt x="7105" y="7098"/>
                  </a:cubicBezTo>
                  <a:cubicBezTo>
                    <a:pt x="6505" y="7165"/>
                    <a:pt x="5938" y="7232"/>
                    <a:pt x="5404" y="7565"/>
                  </a:cubicBezTo>
                  <a:cubicBezTo>
                    <a:pt x="4904" y="7966"/>
                    <a:pt x="4770" y="8599"/>
                    <a:pt x="4437" y="9133"/>
                  </a:cubicBezTo>
                  <a:cubicBezTo>
                    <a:pt x="3970" y="9934"/>
                    <a:pt x="3669" y="11034"/>
                    <a:pt x="2969" y="11535"/>
                  </a:cubicBezTo>
                  <a:cubicBezTo>
                    <a:pt x="2168" y="12135"/>
                    <a:pt x="1902" y="12836"/>
                    <a:pt x="1635" y="13636"/>
                  </a:cubicBezTo>
                  <a:cubicBezTo>
                    <a:pt x="1234" y="14737"/>
                    <a:pt x="801" y="15838"/>
                    <a:pt x="400" y="16939"/>
                  </a:cubicBezTo>
                  <a:cubicBezTo>
                    <a:pt x="512" y="17050"/>
                    <a:pt x="646" y="17093"/>
                    <a:pt x="788" y="17108"/>
                  </a:cubicBezTo>
                  <a:lnTo>
                    <a:pt x="788" y="17108"/>
                  </a:lnTo>
                  <a:cubicBezTo>
                    <a:pt x="583" y="17116"/>
                    <a:pt x="381" y="17150"/>
                    <a:pt x="200" y="17306"/>
                  </a:cubicBezTo>
                  <a:cubicBezTo>
                    <a:pt x="134" y="17539"/>
                    <a:pt x="67" y="17806"/>
                    <a:pt x="0" y="18039"/>
                  </a:cubicBezTo>
                  <a:cubicBezTo>
                    <a:pt x="289" y="18306"/>
                    <a:pt x="638" y="18351"/>
                    <a:pt x="986" y="18351"/>
                  </a:cubicBezTo>
                  <a:cubicBezTo>
                    <a:pt x="1160" y="18351"/>
                    <a:pt x="1334" y="18340"/>
                    <a:pt x="1501" y="18340"/>
                  </a:cubicBezTo>
                  <a:cubicBezTo>
                    <a:pt x="2225" y="18330"/>
                    <a:pt x="2949" y="18327"/>
                    <a:pt x="3672" y="18327"/>
                  </a:cubicBezTo>
                  <a:cubicBezTo>
                    <a:pt x="5650" y="18327"/>
                    <a:pt x="7627" y="18353"/>
                    <a:pt x="9604" y="18353"/>
                  </a:cubicBezTo>
                  <a:cubicBezTo>
                    <a:pt x="12040" y="18353"/>
                    <a:pt x="14476" y="18314"/>
                    <a:pt x="16912" y="18140"/>
                  </a:cubicBezTo>
                  <a:cubicBezTo>
                    <a:pt x="19748" y="17906"/>
                    <a:pt x="22616" y="17773"/>
                    <a:pt x="25452" y="17606"/>
                  </a:cubicBezTo>
                  <a:cubicBezTo>
                    <a:pt x="28454" y="17406"/>
                    <a:pt x="31456" y="17172"/>
                    <a:pt x="34458" y="16972"/>
                  </a:cubicBezTo>
                  <a:cubicBezTo>
                    <a:pt x="38594" y="16672"/>
                    <a:pt x="42731" y="16405"/>
                    <a:pt x="46900" y="16272"/>
                  </a:cubicBezTo>
                  <a:cubicBezTo>
                    <a:pt x="47176" y="16264"/>
                    <a:pt x="47453" y="16261"/>
                    <a:pt x="47729" y="16261"/>
                  </a:cubicBezTo>
                  <a:cubicBezTo>
                    <a:pt x="50021" y="16261"/>
                    <a:pt x="52313" y="16490"/>
                    <a:pt x="54606" y="16638"/>
                  </a:cubicBezTo>
                  <a:cubicBezTo>
                    <a:pt x="57408" y="16839"/>
                    <a:pt x="60176" y="17206"/>
                    <a:pt x="62845" y="18073"/>
                  </a:cubicBezTo>
                  <a:cubicBezTo>
                    <a:pt x="63054" y="18119"/>
                    <a:pt x="63279" y="18182"/>
                    <a:pt x="63498" y="18182"/>
                  </a:cubicBezTo>
                  <a:cubicBezTo>
                    <a:pt x="63594" y="18182"/>
                    <a:pt x="63688" y="18170"/>
                    <a:pt x="63779" y="18140"/>
                  </a:cubicBezTo>
                  <a:cubicBezTo>
                    <a:pt x="64213" y="17973"/>
                    <a:pt x="64346" y="17572"/>
                    <a:pt x="64513" y="17206"/>
                  </a:cubicBezTo>
                  <a:cubicBezTo>
                    <a:pt x="66081" y="14203"/>
                    <a:pt x="68516" y="12469"/>
                    <a:pt x="71918" y="12102"/>
                  </a:cubicBezTo>
                  <a:cubicBezTo>
                    <a:pt x="72385" y="12069"/>
                    <a:pt x="72919" y="12102"/>
                    <a:pt x="73252" y="11568"/>
                  </a:cubicBezTo>
                  <a:cubicBezTo>
                    <a:pt x="73252" y="11135"/>
                    <a:pt x="73019" y="10734"/>
                    <a:pt x="72819" y="10367"/>
                  </a:cubicBezTo>
                  <a:cubicBezTo>
                    <a:pt x="70884" y="6831"/>
                    <a:pt x="67982" y="4330"/>
                    <a:pt x="64379" y="2595"/>
                  </a:cubicBezTo>
                  <a:cubicBezTo>
                    <a:pt x="60510" y="760"/>
                    <a:pt x="56340" y="327"/>
                    <a:pt x="52137" y="60"/>
                  </a:cubicBezTo>
                  <a:cubicBezTo>
                    <a:pt x="51351" y="20"/>
                    <a:pt x="50566" y="1"/>
                    <a:pt x="49783"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7130925" y="3020450"/>
              <a:ext cx="502050" cy="271450"/>
            </a:xfrm>
            <a:custGeom>
              <a:avLst/>
              <a:gdLst/>
              <a:ahLst/>
              <a:cxnLst/>
              <a:rect l="l" t="t" r="r" b="b"/>
              <a:pathLst>
                <a:path w="20082" h="10858" extrusionOk="0">
                  <a:moveTo>
                    <a:pt x="20081" y="1"/>
                  </a:moveTo>
                  <a:lnTo>
                    <a:pt x="20081" y="1"/>
                  </a:lnTo>
                  <a:cubicBezTo>
                    <a:pt x="18980" y="401"/>
                    <a:pt x="18013" y="768"/>
                    <a:pt x="17079" y="1135"/>
                  </a:cubicBezTo>
                  <a:cubicBezTo>
                    <a:pt x="14511" y="2369"/>
                    <a:pt x="11942" y="3570"/>
                    <a:pt x="9407" y="4871"/>
                  </a:cubicBezTo>
                  <a:cubicBezTo>
                    <a:pt x="6438" y="6372"/>
                    <a:pt x="3569" y="7973"/>
                    <a:pt x="834" y="9908"/>
                  </a:cubicBezTo>
                  <a:cubicBezTo>
                    <a:pt x="701" y="10308"/>
                    <a:pt x="0" y="10241"/>
                    <a:pt x="100" y="10842"/>
                  </a:cubicBezTo>
                  <a:cubicBezTo>
                    <a:pt x="148" y="10852"/>
                    <a:pt x="194" y="10857"/>
                    <a:pt x="239" y="10857"/>
                  </a:cubicBezTo>
                  <a:cubicBezTo>
                    <a:pt x="476" y="10857"/>
                    <a:pt x="677" y="10726"/>
                    <a:pt x="901" y="10642"/>
                  </a:cubicBezTo>
                  <a:cubicBezTo>
                    <a:pt x="3336" y="9808"/>
                    <a:pt x="5804" y="9107"/>
                    <a:pt x="8306" y="8507"/>
                  </a:cubicBezTo>
                  <a:cubicBezTo>
                    <a:pt x="11242" y="7806"/>
                    <a:pt x="14177" y="7206"/>
                    <a:pt x="17112" y="6706"/>
                  </a:cubicBezTo>
                  <a:cubicBezTo>
                    <a:pt x="17546" y="6605"/>
                    <a:pt x="18180" y="6772"/>
                    <a:pt x="18380" y="6105"/>
                  </a:cubicBezTo>
                  <a:cubicBezTo>
                    <a:pt x="18914" y="4104"/>
                    <a:pt x="19481" y="2136"/>
                    <a:pt x="20081" y="1"/>
                  </a:cubicBezTo>
                  <a:close/>
                </a:path>
              </a:pathLst>
            </a:custGeom>
            <a:solidFill>
              <a:srgbClr val="BEA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7100900" y="3268125"/>
              <a:ext cx="52550" cy="37550"/>
            </a:xfrm>
            <a:custGeom>
              <a:avLst/>
              <a:gdLst/>
              <a:ahLst/>
              <a:cxnLst/>
              <a:rect l="l" t="t" r="r" b="b"/>
              <a:pathLst>
                <a:path w="2102" h="1502" extrusionOk="0">
                  <a:moveTo>
                    <a:pt x="2035" y="1"/>
                  </a:moveTo>
                  <a:lnTo>
                    <a:pt x="2035" y="1"/>
                  </a:lnTo>
                  <a:cubicBezTo>
                    <a:pt x="1335" y="434"/>
                    <a:pt x="534" y="801"/>
                    <a:pt x="0" y="1502"/>
                  </a:cubicBezTo>
                  <a:cubicBezTo>
                    <a:pt x="467" y="1402"/>
                    <a:pt x="868" y="1168"/>
                    <a:pt x="1301" y="935"/>
                  </a:cubicBezTo>
                  <a:cubicBezTo>
                    <a:pt x="1335" y="434"/>
                    <a:pt x="2102" y="535"/>
                    <a:pt x="2035" y="1"/>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6521325" y="4225350"/>
              <a:ext cx="1676225" cy="76500"/>
            </a:xfrm>
            <a:custGeom>
              <a:avLst/>
              <a:gdLst/>
              <a:ahLst/>
              <a:cxnLst/>
              <a:rect l="l" t="t" r="r" b="b"/>
              <a:pathLst>
                <a:path w="67049" h="3060" extrusionOk="0">
                  <a:moveTo>
                    <a:pt x="16332" y="1"/>
                  </a:moveTo>
                  <a:cubicBezTo>
                    <a:pt x="11897" y="1"/>
                    <a:pt x="7464" y="37"/>
                    <a:pt x="3036" y="173"/>
                  </a:cubicBezTo>
                  <a:cubicBezTo>
                    <a:pt x="2402" y="373"/>
                    <a:pt x="1768" y="339"/>
                    <a:pt x="1134" y="373"/>
                  </a:cubicBezTo>
                  <a:cubicBezTo>
                    <a:pt x="934" y="606"/>
                    <a:pt x="1034" y="840"/>
                    <a:pt x="1101" y="1073"/>
                  </a:cubicBezTo>
                  <a:cubicBezTo>
                    <a:pt x="1199" y="1489"/>
                    <a:pt x="1207" y="1815"/>
                    <a:pt x="902" y="1815"/>
                  </a:cubicBezTo>
                  <a:cubicBezTo>
                    <a:pt x="791" y="1815"/>
                    <a:pt x="639" y="1772"/>
                    <a:pt x="434" y="1674"/>
                  </a:cubicBezTo>
                  <a:cubicBezTo>
                    <a:pt x="369" y="1637"/>
                    <a:pt x="314" y="1620"/>
                    <a:pt x="268" y="1620"/>
                  </a:cubicBezTo>
                  <a:cubicBezTo>
                    <a:pt x="150" y="1620"/>
                    <a:pt x="91" y="1730"/>
                    <a:pt x="67" y="1874"/>
                  </a:cubicBezTo>
                  <a:cubicBezTo>
                    <a:pt x="0" y="2641"/>
                    <a:pt x="534" y="2841"/>
                    <a:pt x="1101" y="2941"/>
                  </a:cubicBezTo>
                  <a:cubicBezTo>
                    <a:pt x="1494" y="3016"/>
                    <a:pt x="1888" y="3060"/>
                    <a:pt x="2287" y="3060"/>
                  </a:cubicBezTo>
                  <a:cubicBezTo>
                    <a:pt x="2599" y="3060"/>
                    <a:pt x="2914" y="3033"/>
                    <a:pt x="3236" y="2975"/>
                  </a:cubicBezTo>
                  <a:cubicBezTo>
                    <a:pt x="3412" y="2816"/>
                    <a:pt x="3617" y="2778"/>
                    <a:pt x="3825" y="2778"/>
                  </a:cubicBezTo>
                  <a:cubicBezTo>
                    <a:pt x="4010" y="2778"/>
                    <a:pt x="4197" y="2808"/>
                    <a:pt x="4370" y="2808"/>
                  </a:cubicBezTo>
                  <a:lnTo>
                    <a:pt x="65380" y="2808"/>
                  </a:lnTo>
                  <a:cubicBezTo>
                    <a:pt x="66414" y="2808"/>
                    <a:pt x="66948" y="2408"/>
                    <a:pt x="67015" y="1674"/>
                  </a:cubicBezTo>
                  <a:cubicBezTo>
                    <a:pt x="67048" y="940"/>
                    <a:pt x="66548" y="473"/>
                    <a:pt x="65547" y="339"/>
                  </a:cubicBezTo>
                  <a:cubicBezTo>
                    <a:pt x="65013" y="339"/>
                    <a:pt x="64480" y="373"/>
                    <a:pt x="63979" y="373"/>
                  </a:cubicBezTo>
                  <a:cubicBezTo>
                    <a:pt x="62650" y="355"/>
                    <a:pt x="61323" y="349"/>
                    <a:pt x="59996" y="349"/>
                  </a:cubicBezTo>
                  <a:cubicBezTo>
                    <a:pt x="57275" y="349"/>
                    <a:pt x="54558" y="374"/>
                    <a:pt x="51840" y="374"/>
                  </a:cubicBezTo>
                  <a:cubicBezTo>
                    <a:pt x="48562" y="374"/>
                    <a:pt x="45283" y="337"/>
                    <a:pt x="41997" y="173"/>
                  </a:cubicBezTo>
                  <a:cubicBezTo>
                    <a:pt x="41776" y="246"/>
                    <a:pt x="41534" y="269"/>
                    <a:pt x="41294" y="269"/>
                  </a:cubicBezTo>
                  <a:cubicBezTo>
                    <a:pt x="41101" y="269"/>
                    <a:pt x="40908" y="254"/>
                    <a:pt x="40729" y="239"/>
                  </a:cubicBezTo>
                  <a:cubicBezTo>
                    <a:pt x="39095" y="106"/>
                    <a:pt x="37427" y="39"/>
                    <a:pt x="35792" y="39"/>
                  </a:cubicBezTo>
                  <a:cubicBezTo>
                    <a:pt x="34481" y="47"/>
                    <a:pt x="33169" y="50"/>
                    <a:pt x="31856" y="50"/>
                  </a:cubicBezTo>
                  <a:cubicBezTo>
                    <a:pt x="26685" y="50"/>
                    <a:pt x="21508" y="1"/>
                    <a:pt x="16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p:nvPr/>
          </p:nvSpPr>
          <p:spPr>
            <a:xfrm>
              <a:off x="4464025" y="4225475"/>
              <a:ext cx="1682875" cy="79250"/>
            </a:xfrm>
            <a:custGeom>
              <a:avLst/>
              <a:gdLst/>
              <a:ahLst/>
              <a:cxnLst/>
              <a:rect l="l" t="t" r="r" b="b"/>
              <a:pathLst>
                <a:path w="67315" h="3170" extrusionOk="0">
                  <a:moveTo>
                    <a:pt x="62178" y="1"/>
                  </a:moveTo>
                  <a:cubicBezTo>
                    <a:pt x="50403" y="34"/>
                    <a:pt x="38628" y="34"/>
                    <a:pt x="26853" y="34"/>
                  </a:cubicBezTo>
                  <a:cubicBezTo>
                    <a:pt x="25518" y="34"/>
                    <a:pt x="24184" y="101"/>
                    <a:pt x="22850" y="101"/>
                  </a:cubicBezTo>
                  <a:cubicBezTo>
                    <a:pt x="21837" y="125"/>
                    <a:pt x="20807" y="248"/>
                    <a:pt x="19785" y="248"/>
                  </a:cubicBezTo>
                  <a:cubicBezTo>
                    <a:pt x="19359" y="248"/>
                    <a:pt x="18935" y="227"/>
                    <a:pt x="18513" y="168"/>
                  </a:cubicBezTo>
                  <a:cubicBezTo>
                    <a:pt x="18157" y="168"/>
                    <a:pt x="17802" y="153"/>
                    <a:pt x="17446" y="153"/>
                  </a:cubicBezTo>
                  <a:cubicBezTo>
                    <a:pt x="17268" y="153"/>
                    <a:pt x="17090" y="157"/>
                    <a:pt x="16912" y="168"/>
                  </a:cubicBezTo>
                  <a:cubicBezTo>
                    <a:pt x="14574" y="335"/>
                    <a:pt x="12235" y="377"/>
                    <a:pt x="9897" y="377"/>
                  </a:cubicBezTo>
                  <a:cubicBezTo>
                    <a:pt x="7461" y="377"/>
                    <a:pt x="5025" y="331"/>
                    <a:pt x="2589" y="331"/>
                  </a:cubicBezTo>
                  <a:cubicBezTo>
                    <a:pt x="2226" y="331"/>
                    <a:pt x="1864" y="332"/>
                    <a:pt x="1501" y="334"/>
                  </a:cubicBezTo>
                  <a:cubicBezTo>
                    <a:pt x="901" y="368"/>
                    <a:pt x="400" y="535"/>
                    <a:pt x="167" y="1168"/>
                  </a:cubicBezTo>
                  <a:cubicBezTo>
                    <a:pt x="0" y="1635"/>
                    <a:pt x="100" y="2036"/>
                    <a:pt x="400" y="2403"/>
                  </a:cubicBezTo>
                  <a:cubicBezTo>
                    <a:pt x="718" y="2778"/>
                    <a:pt x="1137" y="2804"/>
                    <a:pt x="1568" y="2804"/>
                  </a:cubicBezTo>
                  <a:cubicBezTo>
                    <a:pt x="1635" y="2804"/>
                    <a:pt x="1701" y="2803"/>
                    <a:pt x="1768" y="2803"/>
                  </a:cubicBezTo>
                  <a:lnTo>
                    <a:pt x="61944" y="2803"/>
                  </a:lnTo>
                  <a:cubicBezTo>
                    <a:pt x="62111" y="2803"/>
                    <a:pt x="62283" y="2778"/>
                    <a:pt x="62444" y="2778"/>
                  </a:cubicBezTo>
                  <a:cubicBezTo>
                    <a:pt x="62703" y="2778"/>
                    <a:pt x="62935" y="2841"/>
                    <a:pt x="63078" y="3170"/>
                  </a:cubicBezTo>
                  <a:cubicBezTo>
                    <a:pt x="63586" y="3038"/>
                    <a:pt x="64105" y="3023"/>
                    <a:pt x="64622" y="3023"/>
                  </a:cubicBezTo>
                  <a:cubicBezTo>
                    <a:pt x="64774" y="3023"/>
                    <a:pt x="64927" y="3024"/>
                    <a:pt x="65079" y="3024"/>
                  </a:cubicBezTo>
                  <a:cubicBezTo>
                    <a:pt x="65325" y="3024"/>
                    <a:pt x="65571" y="3021"/>
                    <a:pt x="65814" y="3003"/>
                  </a:cubicBezTo>
                  <a:cubicBezTo>
                    <a:pt x="66481" y="2936"/>
                    <a:pt x="66915" y="2603"/>
                    <a:pt x="67148" y="1969"/>
                  </a:cubicBezTo>
                  <a:cubicBezTo>
                    <a:pt x="67315" y="1469"/>
                    <a:pt x="67181" y="1002"/>
                    <a:pt x="66681" y="701"/>
                  </a:cubicBezTo>
                  <a:cubicBezTo>
                    <a:pt x="66617" y="683"/>
                    <a:pt x="66561" y="675"/>
                    <a:pt x="66512" y="675"/>
                  </a:cubicBezTo>
                  <a:cubicBezTo>
                    <a:pt x="66202" y="675"/>
                    <a:pt x="66158" y="1005"/>
                    <a:pt x="66014" y="1235"/>
                  </a:cubicBezTo>
                  <a:cubicBezTo>
                    <a:pt x="65900" y="1434"/>
                    <a:pt x="65835" y="1731"/>
                    <a:pt x="65590" y="1731"/>
                  </a:cubicBezTo>
                  <a:cubicBezTo>
                    <a:pt x="65548" y="1731"/>
                    <a:pt x="65501" y="1722"/>
                    <a:pt x="65447" y="1702"/>
                  </a:cubicBezTo>
                  <a:cubicBezTo>
                    <a:pt x="65113" y="1569"/>
                    <a:pt x="65280" y="1235"/>
                    <a:pt x="65313" y="968"/>
                  </a:cubicBezTo>
                  <a:cubicBezTo>
                    <a:pt x="65347" y="768"/>
                    <a:pt x="65447" y="568"/>
                    <a:pt x="65280" y="368"/>
                  </a:cubicBezTo>
                  <a:cubicBezTo>
                    <a:pt x="65047" y="301"/>
                    <a:pt x="64813" y="234"/>
                    <a:pt x="64580" y="168"/>
                  </a:cubicBezTo>
                  <a:cubicBezTo>
                    <a:pt x="64453" y="183"/>
                    <a:pt x="64328" y="190"/>
                    <a:pt x="64202" y="190"/>
                  </a:cubicBezTo>
                  <a:cubicBezTo>
                    <a:pt x="63535" y="190"/>
                    <a:pt x="62880" y="1"/>
                    <a:pt x="6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5"/>
            <p:cNvSpPr/>
            <p:nvPr/>
          </p:nvSpPr>
          <p:spPr>
            <a:xfrm>
              <a:off x="6086850" y="4076200"/>
              <a:ext cx="473675" cy="203425"/>
            </a:xfrm>
            <a:custGeom>
              <a:avLst/>
              <a:gdLst/>
              <a:ahLst/>
              <a:cxnLst/>
              <a:rect l="l" t="t" r="r" b="b"/>
              <a:pathLst>
                <a:path w="18947" h="8137" extrusionOk="0">
                  <a:moveTo>
                    <a:pt x="9707" y="1"/>
                  </a:moveTo>
                  <a:cubicBezTo>
                    <a:pt x="8173" y="101"/>
                    <a:pt x="6638" y="335"/>
                    <a:pt x="5204" y="1002"/>
                  </a:cubicBezTo>
                  <a:cubicBezTo>
                    <a:pt x="2902" y="2136"/>
                    <a:pt x="1434" y="4037"/>
                    <a:pt x="367" y="6339"/>
                  </a:cubicBezTo>
                  <a:cubicBezTo>
                    <a:pt x="267" y="6639"/>
                    <a:pt x="167" y="6906"/>
                    <a:pt x="100" y="7206"/>
                  </a:cubicBezTo>
                  <a:cubicBezTo>
                    <a:pt x="0" y="7573"/>
                    <a:pt x="67" y="7907"/>
                    <a:pt x="434" y="8073"/>
                  </a:cubicBezTo>
                  <a:cubicBezTo>
                    <a:pt x="508" y="8104"/>
                    <a:pt x="575" y="8118"/>
                    <a:pt x="636" y="8118"/>
                  </a:cubicBezTo>
                  <a:cubicBezTo>
                    <a:pt x="906" y="8118"/>
                    <a:pt x="1059" y="7851"/>
                    <a:pt x="1168" y="7606"/>
                  </a:cubicBezTo>
                  <a:cubicBezTo>
                    <a:pt x="1301" y="7306"/>
                    <a:pt x="1434" y="6973"/>
                    <a:pt x="1568" y="6672"/>
                  </a:cubicBezTo>
                  <a:cubicBezTo>
                    <a:pt x="2949" y="3126"/>
                    <a:pt x="6043" y="1184"/>
                    <a:pt x="9442" y="1184"/>
                  </a:cubicBezTo>
                  <a:cubicBezTo>
                    <a:pt x="10231" y="1184"/>
                    <a:pt x="11037" y="1288"/>
                    <a:pt x="11842" y="1502"/>
                  </a:cubicBezTo>
                  <a:cubicBezTo>
                    <a:pt x="14911" y="2303"/>
                    <a:pt x="16612" y="4671"/>
                    <a:pt x="17613" y="7573"/>
                  </a:cubicBezTo>
                  <a:cubicBezTo>
                    <a:pt x="17793" y="7805"/>
                    <a:pt x="17934" y="8137"/>
                    <a:pt x="18219" y="8137"/>
                  </a:cubicBezTo>
                  <a:cubicBezTo>
                    <a:pt x="18303" y="8137"/>
                    <a:pt x="18400" y="8108"/>
                    <a:pt x="18513" y="8040"/>
                  </a:cubicBezTo>
                  <a:cubicBezTo>
                    <a:pt x="18947" y="7773"/>
                    <a:pt x="18847" y="7340"/>
                    <a:pt x="18680" y="6973"/>
                  </a:cubicBezTo>
                  <a:cubicBezTo>
                    <a:pt x="18613" y="6772"/>
                    <a:pt x="18580" y="6572"/>
                    <a:pt x="18513" y="6372"/>
                  </a:cubicBezTo>
                  <a:cubicBezTo>
                    <a:pt x="17246" y="3870"/>
                    <a:pt x="15578" y="1736"/>
                    <a:pt x="12943" y="568"/>
                  </a:cubicBezTo>
                  <a:cubicBezTo>
                    <a:pt x="12809" y="535"/>
                    <a:pt x="12676" y="501"/>
                    <a:pt x="12542" y="501"/>
                  </a:cubicBezTo>
                  <a:cubicBezTo>
                    <a:pt x="12242" y="401"/>
                    <a:pt x="11942" y="301"/>
                    <a:pt x="11642" y="201"/>
                  </a:cubicBezTo>
                  <a:cubicBezTo>
                    <a:pt x="11275" y="201"/>
                    <a:pt x="10875" y="168"/>
                    <a:pt x="10508" y="134"/>
                  </a:cubicBezTo>
                  <a:cubicBezTo>
                    <a:pt x="10369" y="134"/>
                    <a:pt x="10238" y="156"/>
                    <a:pt x="10113" y="156"/>
                  </a:cubicBezTo>
                  <a:cubicBezTo>
                    <a:pt x="9968" y="156"/>
                    <a:pt x="9833" y="127"/>
                    <a:pt x="9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5"/>
            <p:cNvSpPr/>
            <p:nvPr/>
          </p:nvSpPr>
          <p:spPr>
            <a:xfrm>
              <a:off x="6979150" y="3826875"/>
              <a:ext cx="98425" cy="5025"/>
            </a:xfrm>
            <a:custGeom>
              <a:avLst/>
              <a:gdLst/>
              <a:ahLst/>
              <a:cxnLst/>
              <a:rect l="l" t="t" r="r" b="b"/>
              <a:pathLst>
                <a:path w="3937" h="201" extrusionOk="0">
                  <a:moveTo>
                    <a:pt x="1981" y="0"/>
                  </a:moveTo>
                  <a:cubicBezTo>
                    <a:pt x="1326" y="0"/>
                    <a:pt x="667" y="67"/>
                    <a:pt x="0" y="200"/>
                  </a:cubicBezTo>
                  <a:lnTo>
                    <a:pt x="3936" y="200"/>
                  </a:lnTo>
                  <a:cubicBezTo>
                    <a:pt x="3286" y="67"/>
                    <a:pt x="2635" y="0"/>
                    <a:pt x="1981"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5"/>
            <p:cNvSpPr/>
            <p:nvPr/>
          </p:nvSpPr>
          <p:spPr>
            <a:xfrm>
              <a:off x="5780800" y="3867675"/>
              <a:ext cx="252700" cy="322800"/>
            </a:xfrm>
            <a:custGeom>
              <a:avLst/>
              <a:gdLst/>
              <a:ahLst/>
              <a:cxnLst/>
              <a:rect l="l" t="t" r="r" b="b"/>
              <a:pathLst>
                <a:path w="10108" h="12912" extrusionOk="0">
                  <a:moveTo>
                    <a:pt x="796" y="1"/>
                  </a:moveTo>
                  <a:cubicBezTo>
                    <a:pt x="675" y="1"/>
                    <a:pt x="555" y="1"/>
                    <a:pt x="434" y="3"/>
                  </a:cubicBezTo>
                  <a:cubicBezTo>
                    <a:pt x="334" y="3"/>
                    <a:pt x="234" y="36"/>
                    <a:pt x="167" y="136"/>
                  </a:cubicBezTo>
                  <a:cubicBezTo>
                    <a:pt x="167" y="1270"/>
                    <a:pt x="167" y="2438"/>
                    <a:pt x="167" y="3605"/>
                  </a:cubicBezTo>
                  <a:cubicBezTo>
                    <a:pt x="0" y="3805"/>
                    <a:pt x="0" y="3972"/>
                    <a:pt x="167" y="4172"/>
                  </a:cubicBezTo>
                  <a:cubicBezTo>
                    <a:pt x="200" y="4306"/>
                    <a:pt x="200" y="4439"/>
                    <a:pt x="200" y="4606"/>
                  </a:cubicBezTo>
                  <a:cubicBezTo>
                    <a:pt x="400" y="5507"/>
                    <a:pt x="133" y="6474"/>
                    <a:pt x="300" y="7375"/>
                  </a:cubicBezTo>
                  <a:cubicBezTo>
                    <a:pt x="300" y="8309"/>
                    <a:pt x="334" y="9243"/>
                    <a:pt x="334" y="10177"/>
                  </a:cubicBezTo>
                  <a:cubicBezTo>
                    <a:pt x="200" y="10377"/>
                    <a:pt x="200" y="10544"/>
                    <a:pt x="334" y="10744"/>
                  </a:cubicBezTo>
                  <a:cubicBezTo>
                    <a:pt x="434" y="11144"/>
                    <a:pt x="234" y="11578"/>
                    <a:pt x="467" y="11978"/>
                  </a:cubicBezTo>
                  <a:cubicBezTo>
                    <a:pt x="1234" y="11678"/>
                    <a:pt x="1801" y="11077"/>
                    <a:pt x="2535" y="10910"/>
                  </a:cubicBezTo>
                  <a:cubicBezTo>
                    <a:pt x="2802" y="10810"/>
                    <a:pt x="3036" y="10777"/>
                    <a:pt x="3269" y="10610"/>
                  </a:cubicBezTo>
                  <a:cubicBezTo>
                    <a:pt x="4361" y="9975"/>
                    <a:pt x="4728" y="9626"/>
                    <a:pt x="5064" y="9626"/>
                  </a:cubicBezTo>
                  <a:cubicBezTo>
                    <a:pt x="5414" y="9626"/>
                    <a:pt x="5730" y="10008"/>
                    <a:pt x="6805" y="10844"/>
                  </a:cubicBezTo>
                  <a:cubicBezTo>
                    <a:pt x="6905" y="10910"/>
                    <a:pt x="6972" y="11011"/>
                    <a:pt x="7072" y="11077"/>
                  </a:cubicBezTo>
                  <a:cubicBezTo>
                    <a:pt x="7405" y="11311"/>
                    <a:pt x="7772" y="11544"/>
                    <a:pt x="8173" y="11644"/>
                  </a:cubicBezTo>
                  <a:cubicBezTo>
                    <a:pt x="8673" y="12045"/>
                    <a:pt x="9207" y="12412"/>
                    <a:pt x="9874" y="12912"/>
                  </a:cubicBezTo>
                  <a:cubicBezTo>
                    <a:pt x="9940" y="9042"/>
                    <a:pt x="10007" y="5407"/>
                    <a:pt x="10074" y="1771"/>
                  </a:cubicBezTo>
                  <a:cubicBezTo>
                    <a:pt x="10107" y="1671"/>
                    <a:pt x="10107" y="1570"/>
                    <a:pt x="10007" y="1470"/>
                  </a:cubicBezTo>
                  <a:cubicBezTo>
                    <a:pt x="9707" y="1237"/>
                    <a:pt x="9340" y="1170"/>
                    <a:pt x="8973" y="1103"/>
                  </a:cubicBezTo>
                  <a:cubicBezTo>
                    <a:pt x="6320" y="368"/>
                    <a:pt x="3575" y="1"/>
                    <a:pt x="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5"/>
            <p:cNvSpPr/>
            <p:nvPr/>
          </p:nvSpPr>
          <p:spPr>
            <a:xfrm>
              <a:off x="6040975" y="4100925"/>
              <a:ext cx="561250" cy="235500"/>
            </a:xfrm>
            <a:custGeom>
              <a:avLst/>
              <a:gdLst/>
              <a:ahLst/>
              <a:cxnLst/>
              <a:rect l="l" t="t" r="r" b="b"/>
              <a:pathLst>
                <a:path w="22450" h="9420" extrusionOk="0">
                  <a:moveTo>
                    <a:pt x="11467" y="0"/>
                  </a:moveTo>
                  <a:cubicBezTo>
                    <a:pt x="11294" y="0"/>
                    <a:pt x="11119" y="5"/>
                    <a:pt x="10942" y="13"/>
                  </a:cubicBezTo>
                  <a:cubicBezTo>
                    <a:pt x="7639" y="179"/>
                    <a:pt x="5271" y="1747"/>
                    <a:pt x="3636" y="4549"/>
                  </a:cubicBezTo>
                  <a:cubicBezTo>
                    <a:pt x="3470" y="4883"/>
                    <a:pt x="3236" y="5250"/>
                    <a:pt x="3403" y="5683"/>
                  </a:cubicBezTo>
                  <a:cubicBezTo>
                    <a:pt x="3837" y="6017"/>
                    <a:pt x="4103" y="6417"/>
                    <a:pt x="3837" y="6951"/>
                  </a:cubicBezTo>
                  <a:cubicBezTo>
                    <a:pt x="3615" y="7458"/>
                    <a:pt x="3213" y="7754"/>
                    <a:pt x="2630" y="7754"/>
                  </a:cubicBezTo>
                  <a:cubicBezTo>
                    <a:pt x="2599" y="7754"/>
                    <a:pt x="2568" y="7753"/>
                    <a:pt x="2536" y="7752"/>
                  </a:cubicBezTo>
                  <a:cubicBezTo>
                    <a:pt x="2324" y="7740"/>
                    <a:pt x="2117" y="7737"/>
                    <a:pt x="1910" y="7737"/>
                  </a:cubicBezTo>
                  <a:cubicBezTo>
                    <a:pt x="1498" y="7737"/>
                    <a:pt x="1090" y="7752"/>
                    <a:pt x="668" y="7752"/>
                  </a:cubicBezTo>
                  <a:cubicBezTo>
                    <a:pt x="367" y="7752"/>
                    <a:pt x="67" y="7752"/>
                    <a:pt x="0" y="8152"/>
                  </a:cubicBezTo>
                  <a:cubicBezTo>
                    <a:pt x="201" y="9086"/>
                    <a:pt x="868" y="9419"/>
                    <a:pt x="1702" y="9419"/>
                  </a:cubicBezTo>
                  <a:lnTo>
                    <a:pt x="20715" y="9419"/>
                  </a:lnTo>
                  <a:cubicBezTo>
                    <a:pt x="21649" y="9419"/>
                    <a:pt x="22283" y="8952"/>
                    <a:pt x="22450" y="7952"/>
                  </a:cubicBezTo>
                  <a:cubicBezTo>
                    <a:pt x="22207" y="7769"/>
                    <a:pt x="21942" y="7725"/>
                    <a:pt x="21673" y="7725"/>
                  </a:cubicBezTo>
                  <a:cubicBezTo>
                    <a:pt x="21424" y="7725"/>
                    <a:pt x="21171" y="7763"/>
                    <a:pt x="20926" y="7763"/>
                  </a:cubicBezTo>
                  <a:cubicBezTo>
                    <a:pt x="20855" y="7763"/>
                    <a:pt x="20785" y="7760"/>
                    <a:pt x="20715" y="7752"/>
                  </a:cubicBezTo>
                  <a:cubicBezTo>
                    <a:pt x="20048" y="7651"/>
                    <a:pt x="19281" y="7618"/>
                    <a:pt x="19448" y="6584"/>
                  </a:cubicBezTo>
                  <a:cubicBezTo>
                    <a:pt x="19648" y="6317"/>
                    <a:pt x="19548" y="6050"/>
                    <a:pt x="19448" y="5783"/>
                  </a:cubicBezTo>
                  <a:cubicBezTo>
                    <a:pt x="18747" y="4282"/>
                    <a:pt x="17947" y="2881"/>
                    <a:pt x="16646" y="1814"/>
                  </a:cubicBezTo>
                  <a:cubicBezTo>
                    <a:pt x="15114" y="527"/>
                    <a:pt x="13414" y="0"/>
                    <a:pt x="1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5"/>
            <p:cNvSpPr/>
            <p:nvPr/>
          </p:nvSpPr>
          <p:spPr>
            <a:xfrm>
              <a:off x="6597200" y="4183575"/>
              <a:ext cx="974050" cy="50725"/>
            </a:xfrm>
            <a:custGeom>
              <a:avLst/>
              <a:gdLst/>
              <a:ahLst/>
              <a:cxnLst/>
              <a:rect l="l" t="t" r="r" b="b"/>
              <a:pathLst>
                <a:path w="38962" h="2029" extrusionOk="0">
                  <a:moveTo>
                    <a:pt x="15286" y="1"/>
                  </a:moveTo>
                  <a:cubicBezTo>
                    <a:pt x="13709" y="1"/>
                    <a:pt x="12128" y="53"/>
                    <a:pt x="10542" y="176"/>
                  </a:cubicBezTo>
                  <a:cubicBezTo>
                    <a:pt x="7006" y="443"/>
                    <a:pt x="3436" y="876"/>
                    <a:pt x="1" y="1844"/>
                  </a:cubicBezTo>
                  <a:cubicBezTo>
                    <a:pt x="153" y="1996"/>
                    <a:pt x="327" y="2029"/>
                    <a:pt x="499" y="2029"/>
                  </a:cubicBezTo>
                  <a:cubicBezTo>
                    <a:pt x="627" y="2029"/>
                    <a:pt x="754" y="2010"/>
                    <a:pt x="868" y="2010"/>
                  </a:cubicBezTo>
                  <a:lnTo>
                    <a:pt x="37894" y="2010"/>
                  </a:lnTo>
                  <a:cubicBezTo>
                    <a:pt x="38052" y="2010"/>
                    <a:pt x="38215" y="2029"/>
                    <a:pt x="38374" y="2029"/>
                  </a:cubicBezTo>
                  <a:cubicBezTo>
                    <a:pt x="38586" y="2029"/>
                    <a:pt x="38790" y="1996"/>
                    <a:pt x="38962" y="1844"/>
                  </a:cubicBezTo>
                  <a:cubicBezTo>
                    <a:pt x="35926" y="1577"/>
                    <a:pt x="32857" y="1310"/>
                    <a:pt x="29789" y="976"/>
                  </a:cubicBezTo>
                  <a:cubicBezTo>
                    <a:pt x="24955" y="498"/>
                    <a:pt x="20139" y="1"/>
                    <a:pt x="15286"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p:nvPr/>
          </p:nvSpPr>
          <p:spPr>
            <a:xfrm>
              <a:off x="4926850" y="4182950"/>
              <a:ext cx="1151675" cy="51350"/>
            </a:xfrm>
            <a:custGeom>
              <a:avLst/>
              <a:gdLst/>
              <a:ahLst/>
              <a:cxnLst/>
              <a:rect l="l" t="t" r="r" b="b"/>
              <a:pathLst>
                <a:path w="46067" h="2054" extrusionOk="0">
                  <a:moveTo>
                    <a:pt x="31628" y="0"/>
                  </a:moveTo>
                  <a:cubicBezTo>
                    <a:pt x="30815" y="0"/>
                    <a:pt x="30001" y="12"/>
                    <a:pt x="29188" y="34"/>
                  </a:cubicBezTo>
                  <a:cubicBezTo>
                    <a:pt x="19448" y="268"/>
                    <a:pt x="9741" y="1335"/>
                    <a:pt x="0" y="1869"/>
                  </a:cubicBezTo>
                  <a:cubicBezTo>
                    <a:pt x="153" y="2021"/>
                    <a:pt x="338" y="2054"/>
                    <a:pt x="531" y="2054"/>
                  </a:cubicBezTo>
                  <a:cubicBezTo>
                    <a:pt x="676" y="2054"/>
                    <a:pt x="825" y="2035"/>
                    <a:pt x="968" y="2035"/>
                  </a:cubicBezTo>
                  <a:lnTo>
                    <a:pt x="45199" y="2035"/>
                  </a:lnTo>
                  <a:cubicBezTo>
                    <a:pt x="45328" y="2035"/>
                    <a:pt x="45463" y="2054"/>
                    <a:pt x="45593" y="2054"/>
                  </a:cubicBezTo>
                  <a:cubicBezTo>
                    <a:pt x="45767" y="2054"/>
                    <a:pt x="45933" y="2021"/>
                    <a:pt x="46067" y="1869"/>
                  </a:cubicBezTo>
                  <a:cubicBezTo>
                    <a:pt x="45433" y="1669"/>
                    <a:pt x="44766" y="1435"/>
                    <a:pt x="44098" y="1268"/>
                  </a:cubicBezTo>
                  <a:cubicBezTo>
                    <a:pt x="39992" y="319"/>
                    <a:pt x="35816" y="0"/>
                    <a:pt x="31628"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5"/>
            <p:cNvSpPr/>
            <p:nvPr/>
          </p:nvSpPr>
          <p:spPr>
            <a:xfrm>
              <a:off x="5789125" y="3848550"/>
              <a:ext cx="254375" cy="58400"/>
            </a:xfrm>
            <a:custGeom>
              <a:avLst/>
              <a:gdLst/>
              <a:ahLst/>
              <a:cxnLst/>
              <a:rect l="l" t="t" r="r" b="b"/>
              <a:pathLst>
                <a:path w="10175" h="2336" extrusionOk="0">
                  <a:moveTo>
                    <a:pt x="1902" y="67"/>
                  </a:moveTo>
                  <a:cubicBezTo>
                    <a:pt x="1168" y="101"/>
                    <a:pt x="368" y="0"/>
                    <a:pt x="1" y="868"/>
                  </a:cubicBezTo>
                  <a:cubicBezTo>
                    <a:pt x="81" y="1048"/>
                    <a:pt x="197" y="1084"/>
                    <a:pt x="334" y="1084"/>
                  </a:cubicBezTo>
                  <a:cubicBezTo>
                    <a:pt x="426" y="1084"/>
                    <a:pt x="528" y="1068"/>
                    <a:pt x="634" y="1068"/>
                  </a:cubicBezTo>
                  <a:cubicBezTo>
                    <a:pt x="927" y="1056"/>
                    <a:pt x="1220" y="1048"/>
                    <a:pt x="1513" y="1048"/>
                  </a:cubicBezTo>
                  <a:cubicBezTo>
                    <a:pt x="2021" y="1048"/>
                    <a:pt x="2529" y="1071"/>
                    <a:pt x="3036" y="1135"/>
                  </a:cubicBezTo>
                  <a:cubicBezTo>
                    <a:pt x="5271" y="1368"/>
                    <a:pt x="7506" y="1802"/>
                    <a:pt x="9708" y="2335"/>
                  </a:cubicBezTo>
                  <a:cubicBezTo>
                    <a:pt x="10175" y="2102"/>
                    <a:pt x="10141" y="1802"/>
                    <a:pt x="9908" y="1435"/>
                  </a:cubicBezTo>
                  <a:cubicBezTo>
                    <a:pt x="7306" y="568"/>
                    <a:pt x="4604" y="201"/>
                    <a:pt x="1902" y="67"/>
                  </a:cubicBezTo>
                  <a:close/>
                </a:path>
              </a:pathLst>
            </a:custGeom>
            <a:solidFill>
              <a:srgbClr val="986E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5"/>
            <p:cNvSpPr/>
            <p:nvPr/>
          </p:nvSpPr>
          <p:spPr>
            <a:xfrm>
              <a:off x="6568850" y="3883300"/>
              <a:ext cx="1288450" cy="137775"/>
            </a:xfrm>
            <a:custGeom>
              <a:avLst/>
              <a:gdLst/>
              <a:ahLst/>
              <a:cxnLst/>
              <a:rect l="l" t="t" r="r" b="b"/>
              <a:pathLst>
                <a:path w="51538" h="5511" extrusionOk="0">
                  <a:moveTo>
                    <a:pt x="18760" y="0"/>
                  </a:moveTo>
                  <a:cubicBezTo>
                    <a:pt x="13883" y="0"/>
                    <a:pt x="9161" y="929"/>
                    <a:pt x="4570" y="2647"/>
                  </a:cubicBezTo>
                  <a:cubicBezTo>
                    <a:pt x="3003" y="3214"/>
                    <a:pt x="1435" y="3881"/>
                    <a:pt x="1" y="4815"/>
                  </a:cubicBezTo>
                  <a:cubicBezTo>
                    <a:pt x="1535" y="4281"/>
                    <a:pt x="3003" y="3681"/>
                    <a:pt x="4537" y="3180"/>
                  </a:cubicBezTo>
                  <a:cubicBezTo>
                    <a:pt x="8573" y="1813"/>
                    <a:pt x="12676" y="912"/>
                    <a:pt x="16979" y="745"/>
                  </a:cubicBezTo>
                  <a:cubicBezTo>
                    <a:pt x="17444" y="731"/>
                    <a:pt x="17909" y="725"/>
                    <a:pt x="18373" y="725"/>
                  </a:cubicBezTo>
                  <a:cubicBezTo>
                    <a:pt x="22366" y="725"/>
                    <a:pt x="26314" y="1218"/>
                    <a:pt x="30289" y="1846"/>
                  </a:cubicBezTo>
                  <a:cubicBezTo>
                    <a:pt x="36226" y="2780"/>
                    <a:pt x="42164" y="3948"/>
                    <a:pt x="48102" y="5015"/>
                  </a:cubicBezTo>
                  <a:cubicBezTo>
                    <a:pt x="49069" y="5214"/>
                    <a:pt x="50012" y="5510"/>
                    <a:pt x="51014" y="5510"/>
                  </a:cubicBezTo>
                  <a:cubicBezTo>
                    <a:pt x="51186" y="5510"/>
                    <a:pt x="51361" y="5502"/>
                    <a:pt x="51537" y="5482"/>
                  </a:cubicBezTo>
                  <a:cubicBezTo>
                    <a:pt x="48502" y="4782"/>
                    <a:pt x="45466" y="4048"/>
                    <a:pt x="42397" y="3414"/>
                  </a:cubicBezTo>
                  <a:cubicBezTo>
                    <a:pt x="39062" y="2713"/>
                    <a:pt x="35693" y="2080"/>
                    <a:pt x="32324" y="1446"/>
                  </a:cubicBezTo>
                  <a:cubicBezTo>
                    <a:pt x="28454" y="712"/>
                    <a:pt x="24551" y="245"/>
                    <a:pt x="20615" y="45"/>
                  </a:cubicBezTo>
                  <a:cubicBezTo>
                    <a:pt x="19994" y="15"/>
                    <a:pt x="19376" y="0"/>
                    <a:pt x="1876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5"/>
            <p:cNvSpPr/>
            <p:nvPr/>
          </p:nvSpPr>
          <p:spPr>
            <a:xfrm>
              <a:off x="6568025" y="3982950"/>
              <a:ext cx="803925" cy="105800"/>
            </a:xfrm>
            <a:custGeom>
              <a:avLst/>
              <a:gdLst/>
              <a:ahLst/>
              <a:cxnLst/>
              <a:rect l="l" t="t" r="r" b="b"/>
              <a:pathLst>
                <a:path w="32157" h="4232" extrusionOk="0">
                  <a:moveTo>
                    <a:pt x="18432" y="0"/>
                  </a:moveTo>
                  <a:cubicBezTo>
                    <a:pt x="12165" y="0"/>
                    <a:pt x="6004" y="1171"/>
                    <a:pt x="0" y="4231"/>
                  </a:cubicBezTo>
                  <a:cubicBezTo>
                    <a:pt x="6421" y="1536"/>
                    <a:pt x="12993" y="477"/>
                    <a:pt x="19656" y="477"/>
                  </a:cubicBezTo>
                  <a:cubicBezTo>
                    <a:pt x="23793" y="477"/>
                    <a:pt x="27965" y="885"/>
                    <a:pt x="32156" y="1563"/>
                  </a:cubicBezTo>
                  <a:cubicBezTo>
                    <a:pt x="27540" y="611"/>
                    <a:pt x="22958" y="0"/>
                    <a:pt x="1843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5"/>
            <p:cNvSpPr/>
            <p:nvPr/>
          </p:nvSpPr>
          <p:spPr>
            <a:xfrm>
              <a:off x="6658075" y="4079275"/>
              <a:ext cx="633825" cy="61175"/>
            </a:xfrm>
            <a:custGeom>
              <a:avLst/>
              <a:gdLst/>
              <a:ahLst/>
              <a:cxnLst/>
              <a:rect l="l" t="t" r="r" b="b"/>
              <a:pathLst>
                <a:path w="25353" h="2447" extrusionOk="0">
                  <a:moveTo>
                    <a:pt x="13349" y="1"/>
                  </a:moveTo>
                  <a:cubicBezTo>
                    <a:pt x="8869" y="1"/>
                    <a:pt x="4416" y="663"/>
                    <a:pt x="1" y="2446"/>
                  </a:cubicBezTo>
                  <a:cubicBezTo>
                    <a:pt x="4691" y="970"/>
                    <a:pt x="9412" y="426"/>
                    <a:pt x="14154" y="426"/>
                  </a:cubicBezTo>
                  <a:cubicBezTo>
                    <a:pt x="17876" y="426"/>
                    <a:pt x="21611" y="761"/>
                    <a:pt x="25352" y="1246"/>
                  </a:cubicBezTo>
                  <a:cubicBezTo>
                    <a:pt x="21334" y="524"/>
                    <a:pt x="17331" y="1"/>
                    <a:pt x="13349"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5"/>
            <p:cNvSpPr/>
            <p:nvPr/>
          </p:nvSpPr>
          <p:spPr>
            <a:xfrm>
              <a:off x="4968550" y="3846625"/>
              <a:ext cx="867300" cy="134550"/>
            </a:xfrm>
            <a:custGeom>
              <a:avLst/>
              <a:gdLst/>
              <a:ahLst/>
              <a:cxnLst/>
              <a:rect l="l" t="t" r="r" b="b"/>
              <a:pathLst>
                <a:path w="34692" h="5382" extrusionOk="0">
                  <a:moveTo>
                    <a:pt x="34175" y="0"/>
                  </a:moveTo>
                  <a:cubicBezTo>
                    <a:pt x="34052" y="0"/>
                    <a:pt x="33924" y="11"/>
                    <a:pt x="33791" y="11"/>
                  </a:cubicBezTo>
                  <a:cubicBezTo>
                    <a:pt x="30689" y="11"/>
                    <a:pt x="27620" y="11"/>
                    <a:pt x="24518" y="344"/>
                  </a:cubicBezTo>
                  <a:cubicBezTo>
                    <a:pt x="21516" y="645"/>
                    <a:pt x="18547" y="1078"/>
                    <a:pt x="15611" y="1612"/>
                  </a:cubicBezTo>
                  <a:cubicBezTo>
                    <a:pt x="12042" y="2246"/>
                    <a:pt x="8540" y="3180"/>
                    <a:pt x="5004" y="3980"/>
                  </a:cubicBezTo>
                  <a:cubicBezTo>
                    <a:pt x="3336" y="4347"/>
                    <a:pt x="1668" y="4814"/>
                    <a:pt x="0" y="5248"/>
                  </a:cubicBezTo>
                  <a:cubicBezTo>
                    <a:pt x="134" y="5337"/>
                    <a:pt x="267" y="5381"/>
                    <a:pt x="391" y="5381"/>
                  </a:cubicBezTo>
                  <a:cubicBezTo>
                    <a:pt x="452" y="5381"/>
                    <a:pt x="512" y="5370"/>
                    <a:pt x="567" y="5348"/>
                  </a:cubicBezTo>
                  <a:cubicBezTo>
                    <a:pt x="6471" y="3947"/>
                    <a:pt x="12376" y="2679"/>
                    <a:pt x="18380" y="1812"/>
                  </a:cubicBezTo>
                  <a:cubicBezTo>
                    <a:pt x="22333" y="1227"/>
                    <a:pt x="26309" y="945"/>
                    <a:pt x="30288" y="945"/>
                  </a:cubicBezTo>
                  <a:cubicBezTo>
                    <a:pt x="31078" y="945"/>
                    <a:pt x="31867" y="956"/>
                    <a:pt x="32657" y="978"/>
                  </a:cubicBezTo>
                  <a:cubicBezTo>
                    <a:pt x="32724" y="945"/>
                    <a:pt x="32790" y="945"/>
                    <a:pt x="32824" y="945"/>
                  </a:cubicBezTo>
                  <a:cubicBezTo>
                    <a:pt x="33391" y="544"/>
                    <a:pt x="34125" y="544"/>
                    <a:pt x="34692" y="144"/>
                  </a:cubicBezTo>
                  <a:cubicBezTo>
                    <a:pt x="34531" y="24"/>
                    <a:pt x="34359" y="0"/>
                    <a:pt x="34175"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5"/>
            <p:cNvSpPr/>
            <p:nvPr/>
          </p:nvSpPr>
          <p:spPr>
            <a:xfrm>
              <a:off x="5132000" y="4031975"/>
              <a:ext cx="656850" cy="60100"/>
            </a:xfrm>
            <a:custGeom>
              <a:avLst/>
              <a:gdLst/>
              <a:ahLst/>
              <a:cxnLst/>
              <a:rect l="l" t="t" r="r" b="b"/>
              <a:pathLst>
                <a:path w="26274" h="2404" extrusionOk="0">
                  <a:moveTo>
                    <a:pt x="21650" y="0"/>
                  </a:moveTo>
                  <a:cubicBezTo>
                    <a:pt x="19355" y="0"/>
                    <a:pt x="17052" y="131"/>
                    <a:pt x="14777" y="302"/>
                  </a:cubicBezTo>
                  <a:cubicBezTo>
                    <a:pt x="11775" y="502"/>
                    <a:pt x="8806" y="869"/>
                    <a:pt x="5838" y="1336"/>
                  </a:cubicBezTo>
                  <a:cubicBezTo>
                    <a:pt x="3903" y="1670"/>
                    <a:pt x="1935" y="1870"/>
                    <a:pt x="0" y="2404"/>
                  </a:cubicBezTo>
                  <a:cubicBezTo>
                    <a:pt x="6878" y="1534"/>
                    <a:pt x="13756" y="581"/>
                    <a:pt x="20700" y="581"/>
                  </a:cubicBezTo>
                  <a:cubicBezTo>
                    <a:pt x="22546" y="581"/>
                    <a:pt x="24396" y="649"/>
                    <a:pt x="26252" y="803"/>
                  </a:cubicBezTo>
                  <a:cubicBezTo>
                    <a:pt x="26273" y="212"/>
                    <a:pt x="26161" y="115"/>
                    <a:pt x="25941" y="115"/>
                  </a:cubicBezTo>
                  <a:cubicBezTo>
                    <a:pt x="25833" y="115"/>
                    <a:pt x="25699" y="138"/>
                    <a:pt x="25542" y="138"/>
                  </a:cubicBezTo>
                  <a:cubicBezTo>
                    <a:pt x="25513" y="138"/>
                    <a:pt x="25483" y="137"/>
                    <a:pt x="25452" y="135"/>
                  </a:cubicBezTo>
                  <a:cubicBezTo>
                    <a:pt x="24191" y="40"/>
                    <a:pt x="22921" y="0"/>
                    <a:pt x="2165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5"/>
            <p:cNvSpPr/>
            <p:nvPr/>
          </p:nvSpPr>
          <p:spPr>
            <a:xfrm>
              <a:off x="5222050" y="4120775"/>
              <a:ext cx="567100" cy="37175"/>
            </a:xfrm>
            <a:custGeom>
              <a:avLst/>
              <a:gdLst/>
              <a:ahLst/>
              <a:cxnLst/>
              <a:rect l="l" t="t" r="r" b="b"/>
              <a:pathLst>
                <a:path w="22684" h="1487" extrusionOk="0">
                  <a:moveTo>
                    <a:pt x="18213" y="0"/>
                  </a:moveTo>
                  <a:cubicBezTo>
                    <a:pt x="12110" y="0"/>
                    <a:pt x="6034" y="334"/>
                    <a:pt x="1" y="1487"/>
                  </a:cubicBezTo>
                  <a:cubicBezTo>
                    <a:pt x="5667" y="860"/>
                    <a:pt x="11333" y="497"/>
                    <a:pt x="17028" y="497"/>
                  </a:cubicBezTo>
                  <a:cubicBezTo>
                    <a:pt x="18910" y="497"/>
                    <a:pt x="20795" y="537"/>
                    <a:pt x="22684" y="620"/>
                  </a:cubicBezTo>
                  <a:cubicBezTo>
                    <a:pt x="22684" y="420"/>
                    <a:pt x="22684" y="253"/>
                    <a:pt x="22684" y="53"/>
                  </a:cubicBezTo>
                  <a:cubicBezTo>
                    <a:pt x="21192" y="20"/>
                    <a:pt x="19701" y="0"/>
                    <a:pt x="182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a:off x="5318800" y="3954400"/>
              <a:ext cx="466175" cy="41775"/>
            </a:xfrm>
            <a:custGeom>
              <a:avLst/>
              <a:gdLst/>
              <a:ahLst/>
              <a:cxnLst/>
              <a:rect l="l" t="t" r="r" b="b"/>
              <a:pathLst>
                <a:path w="18647" h="1671" extrusionOk="0">
                  <a:moveTo>
                    <a:pt x="17861" y="0"/>
                  </a:moveTo>
                  <a:cubicBezTo>
                    <a:pt x="17756" y="0"/>
                    <a:pt x="17651" y="3"/>
                    <a:pt x="17546" y="3"/>
                  </a:cubicBezTo>
                  <a:cubicBezTo>
                    <a:pt x="17373" y="1"/>
                    <a:pt x="17201" y="1"/>
                    <a:pt x="17028" y="1"/>
                  </a:cubicBezTo>
                  <a:cubicBezTo>
                    <a:pt x="13468" y="1"/>
                    <a:pt x="9938" y="323"/>
                    <a:pt x="6438" y="737"/>
                  </a:cubicBezTo>
                  <a:cubicBezTo>
                    <a:pt x="4270" y="1004"/>
                    <a:pt x="2135" y="1370"/>
                    <a:pt x="0" y="1671"/>
                  </a:cubicBezTo>
                  <a:cubicBezTo>
                    <a:pt x="4939" y="1193"/>
                    <a:pt x="9856" y="567"/>
                    <a:pt x="14820" y="567"/>
                  </a:cubicBezTo>
                  <a:cubicBezTo>
                    <a:pt x="16092" y="567"/>
                    <a:pt x="17367" y="608"/>
                    <a:pt x="18647" y="703"/>
                  </a:cubicBezTo>
                  <a:cubicBezTo>
                    <a:pt x="18647" y="503"/>
                    <a:pt x="18647" y="303"/>
                    <a:pt x="18647" y="136"/>
                  </a:cubicBezTo>
                  <a:cubicBezTo>
                    <a:pt x="18385" y="17"/>
                    <a:pt x="18123" y="0"/>
                    <a:pt x="17861"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5"/>
            <p:cNvSpPr/>
            <p:nvPr/>
          </p:nvSpPr>
          <p:spPr>
            <a:xfrm>
              <a:off x="6031800" y="3884400"/>
              <a:ext cx="217675" cy="149300"/>
            </a:xfrm>
            <a:custGeom>
              <a:avLst/>
              <a:gdLst/>
              <a:ahLst/>
              <a:cxnLst/>
              <a:rect l="l" t="t" r="r" b="b"/>
              <a:pathLst>
                <a:path w="8707" h="5972" extrusionOk="0">
                  <a:moveTo>
                    <a:pt x="201" y="1"/>
                  </a:moveTo>
                  <a:lnTo>
                    <a:pt x="201" y="1"/>
                  </a:lnTo>
                  <a:cubicBezTo>
                    <a:pt x="234" y="301"/>
                    <a:pt x="201" y="635"/>
                    <a:pt x="1" y="901"/>
                  </a:cubicBezTo>
                  <a:cubicBezTo>
                    <a:pt x="34" y="968"/>
                    <a:pt x="34" y="1035"/>
                    <a:pt x="34" y="1102"/>
                  </a:cubicBezTo>
                  <a:cubicBezTo>
                    <a:pt x="3403" y="1902"/>
                    <a:pt x="6172" y="3737"/>
                    <a:pt x="8707" y="5972"/>
                  </a:cubicBezTo>
                  <a:cubicBezTo>
                    <a:pt x="6605" y="2936"/>
                    <a:pt x="3636" y="1168"/>
                    <a:pt x="201"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5"/>
            <p:cNvSpPr/>
            <p:nvPr/>
          </p:nvSpPr>
          <p:spPr>
            <a:xfrm>
              <a:off x="5845000" y="4127100"/>
              <a:ext cx="140125" cy="31700"/>
            </a:xfrm>
            <a:custGeom>
              <a:avLst/>
              <a:gdLst/>
              <a:ahLst/>
              <a:cxnLst/>
              <a:rect l="l" t="t" r="r" b="b"/>
              <a:pathLst>
                <a:path w="5605" h="1268" extrusionOk="0">
                  <a:moveTo>
                    <a:pt x="1613" y="0"/>
                  </a:moveTo>
                  <a:cubicBezTo>
                    <a:pt x="1267" y="0"/>
                    <a:pt x="918" y="38"/>
                    <a:pt x="568" y="133"/>
                  </a:cubicBezTo>
                  <a:cubicBezTo>
                    <a:pt x="301" y="167"/>
                    <a:pt x="101" y="300"/>
                    <a:pt x="1" y="533"/>
                  </a:cubicBezTo>
                  <a:cubicBezTo>
                    <a:pt x="1869" y="767"/>
                    <a:pt x="3737" y="1034"/>
                    <a:pt x="5605" y="1267"/>
                  </a:cubicBezTo>
                  <a:cubicBezTo>
                    <a:pt x="5304" y="1034"/>
                    <a:pt x="5004" y="800"/>
                    <a:pt x="4704" y="533"/>
                  </a:cubicBezTo>
                  <a:cubicBezTo>
                    <a:pt x="4659" y="556"/>
                    <a:pt x="4617" y="565"/>
                    <a:pt x="4577" y="565"/>
                  </a:cubicBezTo>
                  <a:cubicBezTo>
                    <a:pt x="4442" y="565"/>
                    <a:pt x="4333" y="459"/>
                    <a:pt x="4204" y="433"/>
                  </a:cubicBezTo>
                  <a:cubicBezTo>
                    <a:pt x="3344" y="242"/>
                    <a:pt x="2485" y="0"/>
                    <a:pt x="16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5542275" y="2440275"/>
              <a:ext cx="2090700" cy="1606775"/>
            </a:xfrm>
            <a:custGeom>
              <a:avLst/>
              <a:gdLst/>
              <a:ahLst/>
              <a:cxnLst/>
              <a:rect l="l" t="t" r="r" b="b"/>
              <a:pathLst>
                <a:path w="83628" h="64271" extrusionOk="0">
                  <a:moveTo>
                    <a:pt x="17063" y="0"/>
                  </a:moveTo>
                  <a:cubicBezTo>
                    <a:pt x="16874" y="0"/>
                    <a:pt x="16663" y="70"/>
                    <a:pt x="16413" y="225"/>
                  </a:cubicBezTo>
                  <a:cubicBezTo>
                    <a:pt x="13344" y="2193"/>
                    <a:pt x="10242" y="4127"/>
                    <a:pt x="7139" y="6062"/>
                  </a:cubicBezTo>
                  <a:cubicBezTo>
                    <a:pt x="4771" y="7530"/>
                    <a:pt x="2369" y="9031"/>
                    <a:pt x="1" y="10499"/>
                  </a:cubicBezTo>
                  <a:cubicBezTo>
                    <a:pt x="1602" y="12000"/>
                    <a:pt x="3237" y="13501"/>
                    <a:pt x="4804" y="15035"/>
                  </a:cubicBezTo>
                  <a:cubicBezTo>
                    <a:pt x="7073" y="17237"/>
                    <a:pt x="9341" y="19472"/>
                    <a:pt x="11476" y="21807"/>
                  </a:cubicBezTo>
                  <a:cubicBezTo>
                    <a:pt x="13110" y="23608"/>
                    <a:pt x="14778" y="25376"/>
                    <a:pt x="16379" y="27177"/>
                  </a:cubicBezTo>
                  <a:cubicBezTo>
                    <a:pt x="19815" y="31113"/>
                    <a:pt x="23084" y="35183"/>
                    <a:pt x="26086" y="39486"/>
                  </a:cubicBezTo>
                  <a:cubicBezTo>
                    <a:pt x="28254" y="42588"/>
                    <a:pt x="30389" y="45724"/>
                    <a:pt x="31957" y="49193"/>
                  </a:cubicBezTo>
                  <a:cubicBezTo>
                    <a:pt x="33191" y="51895"/>
                    <a:pt x="33992" y="54664"/>
                    <a:pt x="34325" y="57599"/>
                  </a:cubicBezTo>
                  <a:cubicBezTo>
                    <a:pt x="34325" y="57833"/>
                    <a:pt x="34225" y="58199"/>
                    <a:pt x="34559" y="58266"/>
                  </a:cubicBezTo>
                  <a:lnTo>
                    <a:pt x="34559" y="64270"/>
                  </a:lnTo>
                  <a:cubicBezTo>
                    <a:pt x="36293" y="61869"/>
                    <a:pt x="37928" y="59634"/>
                    <a:pt x="39562" y="57366"/>
                  </a:cubicBezTo>
                  <a:cubicBezTo>
                    <a:pt x="39578" y="57367"/>
                    <a:pt x="39594" y="57367"/>
                    <a:pt x="39609" y="57367"/>
                  </a:cubicBezTo>
                  <a:cubicBezTo>
                    <a:pt x="39976" y="57367"/>
                    <a:pt x="40137" y="56988"/>
                    <a:pt x="40330" y="56732"/>
                  </a:cubicBezTo>
                  <a:cubicBezTo>
                    <a:pt x="43232" y="52896"/>
                    <a:pt x="46334" y="49226"/>
                    <a:pt x="49603" y="45690"/>
                  </a:cubicBezTo>
                  <a:cubicBezTo>
                    <a:pt x="53439" y="41521"/>
                    <a:pt x="57642" y="37751"/>
                    <a:pt x="62345" y="34583"/>
                  </a:cubicBezTo>
                  <a:lnTo>
                    <a:pt x="62345" y="34616"/>
                  </a:lnTo>
                  <a:cubicBezTo>
                    <a:pt x="63046" y="34082"/>
                    <a:pt x="63846" y="33715"/>
                    <a:pt x="64547" y="33215"/>
                  </a:cubicBezTo>
                  <a:cubicBezTo>
                    <a:pt x="69417" y="30046"/>
                    <a:pt x="74554" y="27377"/>
                    <a:pt x="79858" y="24976"/>
                  </a:cubicBezTo>
                  <a:cubicBezTo>
                    <a:pt x="79958" y="24942"/>
                    <a:pt x="80225" y="24809"/>
                    <a:pt x="80558" y="24642"/>
                  </a:cubicBezTo>
                  <a:cubicBezTo>
                    <a:pt x="81793" y="24008"/>
                    <a:pt x="82827" y="23541"/>
                    <a:pt x="83627" y="23208"/>
                  </a:cubicBezTo>
                  <a:lnTo>
                    <a:pt x="83627" y="23208"/>
                  </a:lnTo>
                  <a:cubicBezTo>
                    <a:pt x="82460" y="23541"/>
                    <a:pt x="80592" y="24142"/>
                    <a:pt x="78323" y="24842"/>
                  </a:cubicBezTo>
                  <a:cubicBezTo>
                    <a:pt x="76422" y="25409"/>
                    <a:pt x="73487" y="26310"/>
                    <a:pt x="69984" y="27544"/>
                  </a:cubicBezTo>
                  <a:cubicBezTo>
                    <a:pt x="58209" y="31781"/>
                    <a:pt x="49770" y="34883"/>
                    <a:pt x="42698" y="42121"/>
                  </a:cubicBezTo>
                  <a:cubicBezTo>
                    <a:pt x="40997" y="43889"/>
                    <a:pt x="38562" y="46725"/>
                    <a:pt x="36293" y="50794"/>
                  </a:cubicBezTo>
                  <a:cubicBezTo>
                    <a:pt x="36027" y="43255"/>
                    <a:pt x="35059" y="37118"/>
                    <a:pt x="34159" y="32781"/>
                  </a:cubicBezTo>
                  <a:cubicBezTo>
                    <a:pt x="33391" y="29012"/>
                    <a:pt x="32791" y="26177"/>
                    <a:pt x="31390" y="22407"/>
                  </a:cubicBezTo>
                  <a:cubicBezTo>
                    <a:pt x="29422" y="17137"/>
                    <a:pt x="26653" y="12300"/>
                    <a:pt x="23351" y="7730"/>
                  </a:cubicBezTo>
                  <a:cubicBezTo>
                    <a:pt x="21616" y="5328"/>
                    <a:pt x="19782" y="2927"/>
                    <a:pt x="17947" y="592"/>
                  </a:cubicBezTo>
                  <a:cubicBezTo>
                    <a:pt x="17668" y="227"/>
                    <a:pt x="17403" y="0"/>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4916850" y="3048800"/>
              <a:ext cx="1384325" cy="812575"/>
            </a:xfrm>
            <a:custGeom>
              <a:avLst/>
              <a:gdLst/>
              <a:ahLst/>
              <a:cxnLst/>
              <a:rect l="l" t="t" r="r" b="b"/>
              <a:pathLst>
                <a:path w="55373" h="32503" extrusionOk="0">
                  <a:moveTo>
                    <a:pt x="21649" y="1"/>
                  </a:moveTo>
                  <a:cubicBezTo>
                    <a:pt x="21549" y="134"/>
                    <a:pt x="21482" y="268"/>
                    <a:pt x="21349" y="368"/>
                  </a:cubicBezTo>
                  <a:cubicBezTo>
                    <a:pt x="19914" y="1335"/>
                    <a:pt x="18547" y="2369"/>
                    <a:pt x="17179" y="3370"/>
                  </a:cubicBezTo>
                  <a:cubicBezTo>
                    <a:pt x="14077" y="5672"/>
                    <a:pt x="11275" y="8273"/>
                    <a:pt x="8439" y="10909"/>
                  </a:cubicBezTo>
                  <a:cubicBezTo>
                    <a:pt x="5637" y="13511"/>
                    <a:pt x="3002" y="16346"/>
                    <a:pt x="367" y="19148"/>
                  </a:cubicBezTo>
                  <a:cubicBezTo>
                    <a:pt x="200" y="19315"/>
                    <a:pt x="0" y="19481"/>
                    <a:pt x="0" y="19782"/>
                  </a:cubicBezTo>
                  <a:cubicBezTo>
                    <a:pt x="176" y="20016"/>
                    <a:pt x="428" y="20121"/>
                    <a:pt x="712" y="20121"/>
                  </a:cubicBezTo>
                  <a:cubicBezTo>
                    <a:pt x="752" y="20121"/>
                    <a:pt x="793" y="20119"/>
                    <a:pt x="834" y="20115"/>
                  </a:cubicBezTo>
                  <a:cubicBezTo>
                    <a:pt x="893" y="20113"/>
                    <a:pt x="953" y="20112"/>
                    <a:pt x="1012" y="20112"/>
                  </a:cubicBezTo>
                  <a:cubicBezTo>
                    <a:pt x="1849" y="20112"/>
                    <a:pt x="2661" y="20320"/>
                    <a:pt x="3503" y="20382"/>
                  </a:cubicBezTo>
                  <a:cubicBezTo>
                    <a:pt x="7105" y="20649"/>
                    <a:pt x="10674" y="20983"/>
                    <a:pt x="14244" y="21316"/>
                  </a:cubicBezTo>
                  <a:cubicBezTo>
                    <a:pt x="18280" y="21683"/>
                    <a:pt x="22283" y="22083"/>
                    <a:pt x="26285" y="22617"/>
                  </a:cubicBezTo>
                  <a:cubicBezTo>
                    <a:pt x="31623" y="23284"/>
                    <a:pt x="36960" y="24185"/>
                    <a:pt x="42163" y="25619"/>
                  </a:cubicBezTo>
                  <a:cubicBezTo>
                    <a:pt x="45766" y="26620"/>
                    <a:pt x="49269" y="27888"/>
                    <a:pt x="52271" y="30223"/>
                  </a:cubicBezTo>
                  <a:cubicBezTo>
                    <a:pt x="52971" y="30790"/>
                    <a:pt x="53572" y="31457"/>
                    <a:pt x="54239" y="32091"/>
                  </a:cubicBezTo>
                  <a:cubicBezTo>
                    <a:pt x="54401" y="32253"/>
                    <a:pt x="54629" y="32503"/>
                    <a:pt x="54852" y="32503"/>
                  </a:cubicBezTo>
                  <a:cubicBezTo>
                    <a:pt x="54904" y="32503"/>
                    <a:pt x="54955" y="32489"/>
                    <a:pt x="55006" y="32457"/>
                  </a:cubicBezTo>
                  <a:cubicBezTo>
                    <a:pt x="55373" y="32191"/>
                    <a:pt x="55106" y="31824"/>
                    <a:pt x="54973" y="31523"/>
                  </a:cubicBezTo>
                  <a:cubicBezTo>
                    <a:pt x="54706" y="30990"/>
                    <a:pt x="54406" y="30456"/>
                    <a:pt x="54039" y="30022"/>
                  </a:cubicBezTo>
                  <a:cubicBezTo>
                    <a:pt x="53905" y="29889"/>
                    <a:pt x="53772" y="29756"/>
                    <a:pt x="53638" y="29655"/>
                  </a:cubicBezTo>
                  <a:cubicBezTo>
                    <a:pt x="53605" y="29522"/>
                    <a:pt x="53538" y="29422"/>
                    <a:pt x="53505" y="29355"/>
                  </a:cubicBezTo>
                  <a:cubicBezTo>
                    <a:pt x="51036" y="25319"/>
                    <a:pt x="48134" y="21616"/>
                    <a:pt x="44899" y="18181"/>
                  </a:cubicBezTo>
                  <a:cubicBezTo>
                    <a:pt x="42731" y="15846"/>
                    <a:pt x="40462" y="13611"/>
                    <a:pt x="38027" y="11576"/>
                  </a:cubicBezTo>
                  <a:cubicBezTo>
                    <a:pt x="34558" y="8674"/>
                    <a:pt x="30955" y="6005"/>
                    <a:pt x="27253" y="3437"/>
                  </a:cubicBezTo>
                  <a:cubicBezTo>
                    <a:pt x="26252" y="2770"/>
                    <a:pt x="25251" y="2069"/>
                    <a:pt x="24251" y="1402"/>
                  </a:cubicBezTo>
                  <a:cubicBezTo>
                    <a:pt x="24251" y="1469"/>
                    <a:pt x="24251" y="1535"/>
                    <a:pt x="24217" y="1602"/>
                  </a:cubicBezTo>
                  <a:cubicBezTo>
                    <a:pt x="23517" y="835"/>
                    <a:pt x="22716" y="201"/>
                    <a:pt x="2164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4636650" y="3556550"/>
              <a:ext cx="1722075" cy="527425"/>
            </a:xfrm>
            <a:custGeom>
              <a:avLst/>
              <a:gdLst/>
              <a:ahLst/>
              <a:cxnLst/>
              <a:rect l="l" t="t" r="r" b="b"/>
              <a:pathLst>
                <a:path w="68883" h="21097" extrusionOk="0">
                  <a:moveTo>
                    <a:pt x="14942" y="1"/>
                  </a:moveTo>
                  <a:cubicBezTo>
                    <a:pt x="14743" y="1"/>
                    <a:pt x="14552" y="46"/>
                    <a:pt x="14377" y="206"/>
                  </a:cubicBezTo>
                  <a:cubicBezTo>
                    <a:pt x="14377" y="406"/>
                    <a:pt x="14277" y="572"/>
                    <a:pt x="14143" y="706"/>
                  </a:cubicBezTo>
                  <a:cubicBezTo>
                    <a:pt x="11542" y="3341"/>
                    <a:pt x="9140" y="6143"/>
                    <a:pt x="6671" y="8912"/>
                  </a:cubicBezTo>
                  <a:cubicBezTo>
                    <a:pt x="4437" y="11447"/>
                    <a:pt x="2135" y="13949"/>
                    <a:pt x="0" y="16617"/>
                  </a:cubicBezTo>
                  <a:cubicBezTo>
                    <a:pt x="3536" y="16217"/>
                    <a:pt x="7038" y="15550"/>
                    <a:pt x="10541" y="14883"/>
                  </a:cubicBezTo>
                  <a:cubicBezTo>
                    <a:pt x="16612" y="13682"/>
                    <a:pt x="22650" y="12314"/>
                    <a:pt x="28687" y="11080"/>
                  </a:cubicBezTo>
                  <a:cubicBezTo>
                    <a:pt x="32857" y="10246"/>
                    <a:pt x="37060" y="9646"/>
                    <a:pt x="41296" y="9379"/>
                  </a:cubicBezTo>
                  <a:cubicBezTo>
                    <a:pt x="42267" y="9325"/>
                    <a:pt x="43240" y="9298"/>
                    <a:pt x="44214" y="9298"/>
                  </a:cubicBezTo>
                  <a:cubicBezTo>
                    <a:pt x="46856" y="9298"/>
                    <a:pt x="49505" y="9498"/>
                    <a:pt x="52137" y="9913"/>
                  </a:cubicBezTo>
                  <a:cubicBezTo>
                    <a:pt x="55740" y="10480"/>
                    <a:pt x="59142" y="11580"/>
                    <a:pt x="62078" y="13782"/>
                  </a:cubicBezTo>
                  <a:cubicBezTo>
                    <a:pt x="64579" y="15650"/>
                    <a:pt x="66581" y="17852"/>
                    <a:pt x="67715" y="20787"/>
                  </a:cubicBezTo>
                  <a:cubicBezTo>
                    <a:pt x="67814" y="21023"/>
                    <a:pt x="67970" y="21097"/>
                    <a:pt x="68144" y="21097"/>
                  </a:cubicBezTo>
                  <a:cubicBezTo>
                    <a:pt x="68264" y="21097"/>
                    <a:pt x="68393" y="21061"/>
                    <a:pt x="68516" y="21020"/>
                  </a:cubicBezTo>
                  <a:cubicBezTo>
                    <a:pt x="68849" y="20820"/>
                    <a:pt x="68883" y="20487"/>
                    <a:pt x="68849" y="20120"/>
                  </a:cubicBezTo>
                  <a:cubicBezTo>
                    <a:pt x="68749" y="19453"/>
                    <a:pt x="68682" y="18752"/>
                    <a:pt x="68349" y="18118"/>
                  </a:cubicBezTo>
                  <a:cubicBezTo>
                    <a:pt x="68215" y="17918"/>
                    <a:pt x="68115" y="17718"/>
                    <a:pt x="68015" y="17518"/>
                  </a:cubicBezTo>
                  <a:cubicBezTo>
                    <a:pt x="67348" y="14382"/>
                    <a:pt x="65513" y="11947"/>
                    <a:pt x="63078" y="9913"/>
                  </a:cubicBezTo>
                  <a:cubicBezTo>
                    <a:pt x="60977" y="8178"/>
                    <a:pt x="58408" y="7144"/>
                    <a:pt x="55840" y="6243"/>
                  </a:cubicBezTo>
                  <a:cubicBezTo>
                    <a:pt x="50503" y="4409"/>
                    <a:pt x="44999" y="3408"/>
                    <a:pt x="39462" y="2641"/>
                  </a:cubicBezTo>
                  <a:cubicBezTo>
                    <a:pt x="36559" y="2240"/>
                    <a:pt x="33624" y="1873"/>
                    <a:pt x="30689" y="1640"/>
                  </a:cubicBezTo>
                  <a:cubicBezTo>
                    <a:pt x="27686" y="1406"/>
                    <a:pt x="24684" y="1073"/>
                    <a:pt x="21649" y="773"/>
                  </a:cubicBezTo>
                  <a:cubicBezTo>
                    <a:pt x="20664" y="744"/>
                    <a:pt x="19679" y="550"/>
                    <a:pt x="18674" y="550"/>
                  </a:cubicBezTo>
                  <a:cubicBezTo>
                    <a:pt x="18488" y="550"/>
                    <a:pt x="18301" y="557"/>
                    <a:pt x="18113" y="572"/>
                  </a:cubicBezTo>
                  <a:cubicBezTo>
                    <a:pt x="18113" y="572"/>
                    <a:pt x="18113" y="572"/>
                    <a:pt x="18113" y="606"/>
                  </a:cubicBezTo>
                  <a:cubicBezTo>
                    <a:pt x="18080" y="572"/>
                    <a:pt x="18080" y="506"/>
                    <a:pt x="18046" y="472"/>
                  </a:cubicBezTo>
                  <a:cubicBezTo>
                    <a:pt x="17246" y="172"/>
                    <a:pt x="16412" y="206"/>
                    <a:pt x="15611" y="72"/>
                  </a:cubicBezTo>
                  <a:cubicBezTo>
                    <a:pt x="15385" y="55"/>
                    <a:pt x="15159" y="1"/>
                    <a:pt x="14942"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5"/>
            <p:cNvSpPr/>
            <p:nvPr/>
          </p:nvSpPr>
          <p:spPr>
            <a:xfrm>
              <a:off x="5317950" y="2758600"/>
              <a:ext cx="1082475" cy="1322650"/>
            </a:xfrm>
            <a:custGeom>
              <a:avLst/>
              <a:gdLst/>
              <a:ahLst/>
              <a:cxnLst/>
              <a:rect l="l" t="t" r="r" b="b"/>
              <a:pathLst>
                <a:path w="43299" h="52906" extrusionOk="0">
                  <a:moveTo>
                    <a:pt x="11109" y="1"/>
                  </a:moveTo>
                  <a:cubicBezTo>
                    <a:pt x="11109" y="1"/>
                    <a:pt x="11042" y="34"/>
                    <a:pt x="11009" y="34"/>
                  </a:cubicBezTo>
                  <a:cubicBezTo>
                    <a:pt x="10909" y="267"/>
                    <a:pt x="10742" y="434"/>
                    <a:pt x="10508" y="534"/>
                  </a:cubicBezTo>
                  <a:cubicBezTo>
                    <a:pt x="6806" y="2536"/>
                    <a:pt x="3403" y="5004"/>
                    <a:pt x="1" y="7473"/>
                  </a:cubicBezTo>
                  <a:cubicBezTo>
                    <a:pt x="268" y="7873"/>
                    <a:pt x="701" y="8106"/>
                    <a:pt x="1102" y="8340"/>
                  </a:cubicBezTo>
                  <a:cubicBezTo>
                    <a:pt x="7506" y="12409"/>
                    <a:pt x="13877" y="16579"/>
                    <a:pt x="19948" y="21216"/>
                  </a:cubicBezTo>
                  <a:cubicBezTo>
                    <a:pt x="23885" y="24251"/>
                    <a:pt x="27487" y="27654"/>
                    <a:pt x="30756" y="31423"/>
                  </a:cubicBezTo>
                  <a:cubicBezTo>
                    <a:pt x="34025" y="35192"/>
                    <a:pt x="36961" y="39162"/>
                    <a:pt x="39329" y="43565"/>
                  </a:cubicBezTo>
                  <a:cubicBezTo>
                    <a:pt x="40763" y="46267"/>
                    <a:pt x="42031" y="49036"/>
                    <a:pt x="42164" y="52171"/>
                  </a:cubicBezTo>
                  <a:cubicBezTo>
                    <a:pt x="42164" y="52471"/>
                    <a:pt x="42131" y="52905"/>
                    <a:pt x="42665" y="52905"/>
                  </a:cubicBezTo>
                  <a:cubicBezTo>
                    <a:pt x="42998" y="52705"/>
                    <a:pt x="42998" y="52338"/>
                    <a:pt x="43065" y="52038"/>
                  </a:cubicBezTo>
                  <a:cubicBezTo>
                    <a:pt x="43298" y="50737"/>
                    <a:pt x="43232" y="49469"/>
                    <a:pt x="43165" y="48168"/>
                  </a:cubicBezTo>
                  <a:cubicBezTo>
                    <a:pt x="43098" y="47902"/>
                    <a:pt x="42998" y="47635"/>
                    <a:pt x="42931" y="47368"/>
                  </a:cubicBezTo>
                  <a:cubicBezTo>
                    <a:pt x="42998" y="43832"/>
                    <a:pt x="42264" y="40396"/>
                    <a:pt x="40863" y="37127"/>
                  </a:cubicBezTo>
                  <a:cubicBezTo>
                    <a:pt x="38795" y="32257"/>
                    <a:pt x="35626" y="28087"/>
                    <a:pt x="32491" y="23851"/>
                  </a:cubicBezTo>
                  <a:cubicBezTo>
                    <a:pt x="29956" y="20415"/>
                    <a:pt x="27287" y="17079"/>
                    <a:pt x="24485" y="13877"/>
                  </a:cubicBezTo>
                  <a:cubicBezTo>
                    <a:pt x="22017" y="11042"/>
                    <a:pt x="19515" y="8240"/>
                    <a:pt x="16813" y="5638"/>
                  </a:cubicBezTo>
                  <a:cubicBezTo>
                    <a:pt x="15879" y="4637"/>
                    <a:pt x="14945" y="3603"/>
                    <a:pt x="13877" y="2736"/>
                  </a:cubicBezTo>
                  <a:cubicBezTo>
                    <a:pt x="13911" y="2703"/>
                    <a:pt x="13911" y="2669"/>
                    <a:pt x="13911" y="2636"/>
                  </a:cubicBezTo>
                  <a:cubicBezTo>
                    <a:pt x="13244" y="1502"/>
                    <a:pt x="12176" y="734"/>
                    <a:pt x="1110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5"/>
            <p:cNvSpPr/>
            <p:nvPr/>
          </p:nvSpPr>
          <p:spPr>
            <a:xfrm>
              <a:off x="6401225" y="3495475"/>
              <a:ext cx="1623700" cy="595800"/>
            </a:xfrm>
            <a:custGeom>
              <a:avLst/>
              <a:gdLst/>
              <a:ahLst/>
              <a:cxnLst/>
              <a:rect l="l" t="t" r="r" b="b"/>
              <a:pathLst>
                <a:path w="64948" h="23832" extrusionOk="0">
                  <a:moveTo>
                    <a:pt x="31296" y="1"/>
                  </a:moveTo>
                  <a:cubicBezTo>
                    <a:pt x="29430" y="1"/>
                    <a:pt x="27569" y="92"/>
                    <a:pt x="25719" y="414"/>
                  </a:cubicBezTo>
                  <a:cubicBezTo>
                    <a:pt x="22417" y="947"/>
                    <a:pt x="19281" y="1848"/>
                    <a:pt x="16312" y="3416"/>
                  </a:cubicBezTo>
                  <a:cubicBezTo>
                    <a:pt x="16079" y="3549"/>
                    <a:pt x="14711" y="4517"/>
                    <a:pt x="14678" y="4517"/>
                  </a:cubicBezTo>
                  <a:cubicBezTo>
                    <a:pt x="14444" y="4750"/>
                    <a:pt x="14211" y="4917"/>
                    <a:pt x="14011" y="5150"/>
                  </a:cubicBezTo>
                  <a:cubicBezTo>
                    <a:pt x="12310" y="7185"/>
                    <a:pt x="10575" y="9153"/>
                    <a:pt x="8907" y="11221"/>
                  </a:cubicBezTo>
                  <a:cubicBezTo>
                    <a:pt x="6906" y="13757"/>
                    <a:pt x="4904" y="16325"/>
                    <a:pt x="3103" y="19060"/>
                  </a:cubicBezTo>
                  <a:cubicBezTo>
                    <a:pt x="1935" y="20495"/>
                    <a:pt x="901" y="22062"/>
                    <a:pt x="1" y="23730"/>
                  </a:cubicBezTo>
                  <a:cubicBezTo>
                    <a:pt x="65" y="23795"/>
                    <a:pt x="144" y="23832"/>
                    <a:pt x="227" y="23832"/>
                  </a:cubicBezTo>
                  <a:cubicBezTo>
                    <a:pt x="273" y="23832"/>
                    <a:pt x="320" y="23821"/>
                    <a:pt x="368" y="23797"/>
                  </a:cubicBezTo>
                  <a:cubicBezTo>
                    <a:pt x="635" y="23430"/>
                    <a:pt x="868" y="22996"/>
                    <a:pt x="1168" y="22663"/>
                  </a:cubicBezTo>
                  <a:cubicBezTo>
                    <a:pt x="3503" y="20161"/>
                    <a:pt x="6172" y="18193"/>
                    <a:pt x="9274" y="16759"/>
                  </a:cubicBezTo>
                  <a:cubicBezTo>
                    <a:pt x="13677" y="14724"/>
                    <a:pt x="18347" y="13790"/>
                    <a:pt x="23151" y="13456"/>
                  </a:cubicBezTo>
                  <a:cubicBezTo>
                    <a:pt x="23801" y="13390"/>
                    <a:pt x="24452" y="13356"/>
                    <a:pt x="25102" y="13356"/>
                  </a:cubicBezTo>
                  <a:cubicBezTo>
                    <a:pt x="25752" y="13356"/>
                    <a:pt x="26403" y="13390"/>
                    <a:pt x="27053" y="13456"/>
                  </a:cubicBezTo>
                  <a:cubicBezTo>
                    <a:pt x="29021" y="13456"/>
                    <a:pt x="30956" y="13690"/>
                    <a:pt x="32891" y="13823"/>
                  </a:cubicBezTo>
                  <a:cubicBezTo>
                    <a:pt x="36827" y="14057"/>
                    <a:pt x="40630" y="14957"/>
                    <a:pt x="44499" y="15591"/>
                  </a:cubicBezTo>
                  <a:cubicBezTo>
                    <a:pt x="46334" y="15891"/>
                    <a:pt x="48135" y="16492"/>
                    <a:pt x="50036" y="16659"/>
                  </a:cubicBezTo>
                  <a:cubicBezTo>
                    <a:pt x="50804" y="16959"/>
                    <a:pt x="51638" y="16992"/>
                    <a:pt x="52472" y="17126"/>
                  </a:cubicBezTo>
                  <a:cubicBezTo>
                    <a:pt x="56608" y="17926"/>
                    <a:pt x="60777" y="18593"/>
                    <a:pt x="64947" y="19060"/>
                  </a:cubicBezTo>
                  <a:cubicBezTo>
                    <a:pt x="64880" y="18693"/>
                    <a:pt x="64680" y="18427"/>
                    <a:pt x="64480" y="18160"/>
                  </a:cubicBezTo>
                  <a:cubicBezTo>
                    <a:pt x="61645" y="13923"/>
                    <a:pt x="58743" y="9754"/>
                    <a:pt x="55974" y="5484"/>
                  </a:cubicBezTo>
                  <a:cubicBezTo>
                    <a:pt x="55140" y="4150"/>
                    <a:pt x="54073" y="3516"/>
                    <a:pt x="52638" y="3182"/>
                  </a:cubicBezTo>
                  <a:cubicBezTo>
                    <a:pt x="48936" y="2248"/>
                    <a:pt x="45233" y="1514"/>
                    <a:pt x="41497" y="914"/>
                  </a:cubicBezTo>
                  <a:cubicBezTo>
                    <a:pt x="39329" y="580"/>
                    <a:pt x="37161" y="180"/>
                    <a:pt x="34992" y="80"/>
                  </a:cubicBezTo>
                  <a:cubicBezTo>
                    <a:pt x="33760" y="40"/>
                    <a:pt x="32527" y="1"/>
                    <a:pt x="31296" y="1"/>
                  </a:cubicBezTo>
                  <a:close/>
                </a:path>
              </a:pathLst>
            </a:custGeom>
            <a:solidFill>
              <a:srgbClr val="F6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5859175" y="4099775"/>
              <a:ext cx="103425" cy="42225"/>
            </a:xfrm>
            <a:custGeom>
              <a:avLst/>
              <a:gdLst/>
              <a:ahLst/>
              <a:cxnLst/>
              <a:rect l="l" t="t" r="r" b="b"/>
              <a:pathLst>
                <a:path w="4137" h="1689" extrusionOk="0">
                  <a:moveTo>
                    <a:pt x="1928" y="0"/>
                  </a:moveTo>
                  <a:cubicBezTo>
                    <a:pt x="1848" y="0"/>
                    <a:pt x="1762" y="27"/>
                    <a:pt x="1668" y="92"/>
                  </a:cubicBezTo>
                  <a:cubicBezTo>
                    <a:pt x="1135" y="526"/>
                    <a:pt x="468" y="726"/>
                    <a:pt x="1" y="1226"/>
                  </a:cubicBezTo>
                  <a:cubicBezTo>
                    <a:pt x="334" y="1293"/>
                    <a:pt x="668" y="1360"/>
                    <a:pt x="1001" y="1360"/>
                  </a:cubicBezTo>
                  <a:cubicBezTo>
                    <a:pt x="1867" y="1360"/>
                    <a:pt x="2688" y="1689"/>
                    <a:pt x="3537" y="1689"/>
                  </a:cubicBezTo>
                  <a:cubicBezTo>
                    <a:pt x="3735" y="1689"/>
                    <a:pt x="3935" y="1671"/>
                    <a:pt x="4137" y="1626"/>
                  </a:cubicBezTo>
                  <a:cubicBezTo>
                    <a:pt x="3603" y="1193"/>
                    <a:pt x="3036" y="759"/>
                    <a:pt x="2469" y="292"/>
                  </a:cubicBezTo>
                  <a:cubicBezTo>
                    <a:pt x="2301" y="172"/>
                    <a:pt x="2133" y="0"/>
                    <a:pt x="1928" y="0"/>
                  </a:cubicBezTo>
                  <a:close/>
                </a:path>
              </a:pathLst>
            </a:custGeom>
            <a:solidFill>
              <a:srgbClr val="CDB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4913500" y="2945400"/>
              <a:ext cx="1508600" cy="1140000"/>
            </a:xfrm>
            <a:custGeom>
              <a:avLst/>
              <a:gdLst/>
              <a:ahLst/>
              <a:cxnLst/>
              <a:rect l="l" t="t" r="r" b="b"/>
              <a:pathLst>
                <a:path w="60344" h="45600" extrusionOk="0">
                  <a:moveTo>
                    <a:pt x="16179" y="1"/>
                  </a:moveTo>
                  <a:lnTo>
                    <a:pt x="16179" y="1"/>
                  </a:lnTo>
                  <a:cubicBezTo>
                    <a:pt x="28855" y="10208"/>
                    <a:pt x="45033" y="17747"/>
                    <a:pt x="55107" y="36527"/>
                  </a:cubicBezTo>
                  <a:cubicBezTo>
                    <a:pt x="48135" y="27454"/>
                    <a:pt x="18581" y="24885"/>
                    <a:pt x="1" y="24285"/>
                  </a:cubicBezTo>
                  <a:lnTo>
                    <a:pt x="1" y="24285"/>
                  </a:lnTo>
                  <a:cubicBezTo>
                    <a:pt x="9574" y="26786"/>
                    <a:pt x="47034" y="24518"/>
                    <a:pt x="55507" y="38928"/>
                  </a:cubicBezTo>
                  <a:cubicBezTo>
                    <a:pt x="57141" y="40897"/>
                    <a:pt x="56908" y="44366"/>
                    <a:pt x="57909" y="45600"/>
                  </a:cubicBezTo>
                  <a:cubicBezTo>
                    <a:pt x="60344" y="30589"/>
                    <a:pt x="31223" y="8307"/>
                    <a:pt x="16179" y="1"/>
                  </a:cubicBezTo>
                  <a:close/>
                </a:path>
              </a:pathLst>
            </a:custGeom>
            <a:solidFill>
              <a:srgbClr val="A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5538200" y="2705250"/>
              <a:ext cx="1562725" cy="1385775"/>
            </a:xfrm>
            <a:custGeom>
              <a:avLst/>
              <a:gdLst/>
              <a:ahLst/>
              <a:cxnLst/>
              <a:rect l="l" t="t" r="r" b="b"/>
              <a:pathLst>
                <a:path w="62509" h="55431" extrusionOk="0">
                  <a:moveTo>
                    <a:pt x="318" y="0"/>
                  </a:moveTo>
                  <a:cubicBezTo>
                    <a:pt x="0" y="0"/>
                    <a:pt x="1205" y="1412"/>
                    <a:pt x="1665" y="1668"/>
                  </a:cubicBezTo>
                  <a:cubicBezTo>
                    <a:pt x="10872" y="11675"/>
                    <a:pt x="35956" y="32990"/>
                    <a:pt x="34055" y="53605"/>
                  </a:cubicBezTo>
                  <a:cubicBezTo>
                    <a:pt x="33758" y="54868"/>
                    <a:pt x="33754" y="55430"/>
                    <a:pt x="34017" y="55430"/>
                  </a:cubicBezTo>
                  <a:cubicBezTo>
                    <a:pt x="35614" y="55430"/>
                    <a:pt x="47069" y="34640"/>
                    <a:pt x="62508" y="23984"/>
                  </a:cubicBezTo>
                  <a:lnTo>
                    <a:pt x="62508" y="23984"/>
                  </a:lnTo>
                  <a:cubicBezTo>
                    <a:pt x="53335" y="29688"/>
                    <a:pt x="46230" y="38461"/>
                    <a:pt x="39725" y="46767"/>
                  </a:cubicBezTo>
                  <a:cubicBezTo>
                    <a:pt x="38303" y="47352"/>
                    <a:pt x="35434" y="53000"/>
                    <a:pt x="34923" y="53000"/>
                  </a:cubicBezTo>
                  <a:cubicBezTo>
                    <a:pt x="34823" y="53000"/>
                    <a:pt x="34813" y="52784"/>
                    <a:pt x="34922" y="52270"/>
                  </a:cubicBezTo>
                  <a:cubicBezTo>
                    <a:pt x="36523" y="36159"/>
                    <a:pt x="17810" y="16612"/>
                    <a:pt x="1098" y="467"/>
                  </a:cubicBezTo>
                  <a:cubicBezTo>
                    <a:pt x="654" y="132"/>
                    <a:pt x="415" y="0"/>
                    <a:pt x="318" y="0"/>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62262672"/>
      </p:ext>
    </p:extLst>
  </p:cSld>
  <p:clrMapOvr>
    <a:masterClrMapping/>
  </p:clrMapOvr>
  <p:transition spd="slow">
    <p:cover/>
  </p:transition>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827"/>
        <p:cNvGrpSpPr/>
        <p:nvPr/>
      </p:nvGrpSpPr>
      <p:grpSpPr>
        <a:xfrm>
          <a:off x="0" y="0"/>
          <a:ext cx="0" cy="0"/>
          <a:chOff x="0" y="0"/>
          <a:chExt cx="0" cy="0"/>
        </a:xfrm>
      </p:grpSpPr>
      <p:sp>
        <p:nvSpPr>
          <p:cNvPr id="830" name="Google Shape;830;p55"/>
          <p:cNvSpPr/>
          <p:nvPr/>
        </p:nvSpPr>
        <p:spPr>
          <a:xfrm>
            <a:off x="4286258" y="1261137"/>
            <a:ext cx="3715106" cy="2621265"/>
          </a:xfrm>
          <a:custGeom>
            <a:avLst/>
            <a:gdLst/>
            <a:ahLst/>
            <a:cxnLst/>
            <a:rect l="l" t="t" r="r" b="b"/>
            <a:pathLst>
              <a:path w="231579" h="163446" extrusionOk="0">
                <a:moveTo>
                  <a:pt x="7353" y="0"/>
                </a:moveTo>
                <a:cubicBezTo>
                  <a:pt x="3258" y="0"/>
                  <a:pt x="0" y="3258"/>
                  <a:pt x="0" y="7353"/>
                </a:cubicBezTo>
                <a:lnTo>
                  <a:pt x="0" y="156092"/>
                </a:lnTo>
                <a:cubicBezTo>
                  <a:pt x="0" y="160094"/>
                  <a:pt x="3258" y="163445"/>
                  <a:pt x="7353" y="163445"/>
                </a:cubicBezTo>
                <a:lnTo>
                  <a:pt x="224226" y="163445"/>
                </a:lnTo>
                <a:cubicBezTo>
                  <a:pt x="228228" y="163445"/>
                  <a:pt x="231579" y="160187"/>
                  <a:pt x="231579" y="156092"/>
                </a:cubicBezTo>
                <a:lnTo>
                  <a:pt x="231579" y="7353"/>
                </a:lnTo>
                <a:cubicBezTo>
                  <a:pt x="231579" y="3258"/>
                  <a:pt x="228228" y="0"/>
                  <a:pt x="2242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5"/>
          <p:cNvSpPr/>
          <p:nvPr/>
        </p:nvSpPr>
        <p:spPr>
          <a:xfrm>
            <a:off x="3862190" y="3827153"/>
            <a:ext cx="4567733" cy="55249"/>
          </a:xfrm>
          <a:custGeom>
            <a:avLst/>
            <a:gdLst/>
            <a:ahLst/>
            <a:cxnLst/>
            <a:rect l="l" t="t" r="r" b="b"/>
            <a:pathLst>
              <a:path w="284727" h="3445" extrusionOk="0">
                <a:moveTo>
                  <a:pt x="0" y="0"/>
                </a:moveTo>
                <a:cubicBezTo>
                  <a:pt x="0" y="0"/>
                  <a:pt x="3072" y="3444"/>
                  <a:pt x="12472" y="3444"/>
                </a:cubicBezTo>
                <a:lnTo>
                  <a:pt x="272254" y="3444"/>
                </a:lnTo>
                <a:cubicBezTo>
                  <a:pt x="281655" y="3444"/>
                  <a:pt x="284726" y="0"/>
                  <a:pt x="284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5"/>
          <p:cNvSpPr/>
          <p:nvPr/>
        </p:nvSpPr>
        <p:spPr>
          <a:xfrm>
            <a:off x="3862190" y="3740567"/>
            <a:ext cx="4566241" cy="86603"/>
          </a:xfrm>
          <a:custGeom>
            <a:avLst/>
            <a:gdLst/>
            <a:ahLst/>
            <a:cxnLst/>
            <a:rect l="l" t="t" r="r" b="b"/>
            <a:pathLst>
              <a:path w="284634" h="5400" extrusionOk="0">
                <a:moveTo>
                  <a:pt x="0" y="1"/>
                </a:moveTo>
                <a:lnTo>
                  <a:pt x="0" y="5399"/>
                </a:lnTo>
                <a:lnTo>
                  <a:pt x="284633" y="5399"/>
                </a:lnTo>
                <a:lnTo>
                  <a:pt x="284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5"/>
          <p:cNvSpPr/>
          <p:nvPr/>
        </p:nvSpPr>
        <p:spPr>
          <a:xfrm>
            <a:off x="5828728" y="3751023"/>
            <a:ext cx="640609" cy="40318"/>
          </a:xfrm>
          <a:custGeom>
            <a:avLst/>
            <a:gdLst/>
            <a:ahLst/>
            <a:cxnLst/>
            <a:rect l="l" t="t" r="r" b="b"/>
            <a:pathLst>
              <a:path w="39932" h="2514" extrusionOk="0">
                <a:moveTo>
                  <a:pt x="1" y="0"/>
                </a:moveTo>
                <a:cubicBezTo>
                  <a:pt x="1" y="1396"/>
                  <a:pt x="1118" y="2513"/>
                  <a:pt x="2514" y="2513"/>
                </a:cubicBezTo>
                <a:lnTo>
                  <a:pt x="37418" y="2513"/>
                </a:lnTo>
                <a:cubicBezTo>
                  <a:pt x="38815" y="2513"/>
                  <a:pt x="39932" y="1396"/>
                  <a:pt x="39932" y="0"/>
                </a:cubicBezTo>
                <a:close/>
              </a:path>
            </a:pathLst>
          </a:custGeom>
          <a:solidFill>
            <a:srgbClr val="5E54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5"/>
          <p:cNvSpPr/>
          <p:nvPr/>
        </p:nvSpPr>
        <p:spPr>
          <a:xfrm>
            <a:off x="4378839" y="1364130"/>
            <a:ext cx="3528452" cy="2303306"/>
          </a:xfrm>
          <a:custGeom>
            <a:avLst/>
            <a:gdLst/>
            <a:ahLst/>
            <a:cxnLst/>
            <a:rect l="l" t="t" r="r" b="b"/>
            <a:pathLst>
              <a:path w="219944" h="143620" extrusionOk="0">
                <a:moveTo>
                  <a:pt x="0" y="0"/>
                </a:moveTo>
                <a:lnTo>
                  <a:pt x="0" y="143620"/>
                </a:lnTo>
                <a:lnTo>
                  <a:pt x="219944" y="143620"/>
                </a:lnTo>
                <a:lnTo>
                  <a:pt x="2199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35" name="Google Shape;835;p55"/>
          <p:cNvPicPr preferRelativeResize="0"/>
          <p:nvPr/>
        </p:nvPicPr>
        <p:blipFill>
          <a:blip r:embed="rId3">
            <a:alphaModFix/>
          </a:blip>
          <a:stretch>
            <a:fillRect/>
          </a:stretch>
        </p:blipFill>
        <p:spPr>
          <a:xfrm>
            <a:off x="4378850" y="1364125"/>
            <a:ext cx="3528449" cy="2303300"/>
          </a:xfrm>
          <a:prstGeom prst="rect">
            <a:avLst/>
          </a:prstGeom>
          <a:noFill/>
          <a:ln>
            <a:noFill/>
          </a:ln>
        </p:spPr>
      </p:pic>
      <p:sp>
        <p:nvSpPr>
          <p:cNvPr id="10" name="Title 1">
            <a:extLst>
              <a:ext uri="{FF2B5EF4-FFF2-40B4-BE49-F238E27FC236}">
                <a16:creationId xmlns:a16="http://schemas.microsoft.com/office/drawing/2014/main" id="{1A834FAE-553F-4964-AE20-7DDF0E7D3E6D}"/>
              </a:ext>
            </a:extLst>
          </p:cNvPr>
          <p:cNvSpPr txBox="1">
            <a:spLocks/>
          </p:cNvSpPr>
          <p:nvPr/>
        </p:nvSpPr>
        <p:spPr>
          <a:xfrm>
            <a:off x="619263" y="810347"/>
            <a:ext cx="7052492"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400"/>
              <a:buFont typeface="Libre Baskerville"/>
              <a:buNone/>
              <a:defRPr sz="30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2pPr>
            <a:lvl3pPr marR="0" lvl="2"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3pPr>
            <a:lvl4pPr marR="0" lvl="3"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4pPr>
            <a:lvl5pPr marR="0" lvl="4"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5pPr>
            <a:lvl6pPr marR="0" lvl="5"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6pPr>
            <a:lvl7pPr marR="0" lvl="6"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7pPr>
            <a:lvl8pPr marR="0" lvl="7"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8pPr>
            <a:lvl9pPr marR="0" lvl="8" algn="ctr" rtl="0">
              <a:lnSpc>
                <a:spcPct val="100000"/>
              </a:lnSpc>
              <a:spcBef>
                <a:spcPts val="0"/>
              </a:spcBef>
              <a:spcAft>
                <a:spcPts val="0"/>
              </a:spcAft>
              <a:buClr>
                <a:schemeClr val="lt1"/>
              </a:buClr>
              <a:buSzPts val="3600"/>
              <a:buFont typeface="Arial"/>
              <a:buNone/>
              <a:defRPr sz="3600" b="0" i="0" u="none" strike="noStrike" cap="none">
                <a:solidFill>
                  <a:schemeClr val="lt1"/>
                </a:solidFill>
                <a:latin typeface="Arial"/>
                <a:ea typeface="Arial"/>
                <a:cs typeface="Arial"/>
                <a:sym typeface="Arial"/>
              </a:defRPr>
            </a:lvl9pPr>
          </a:lstStyle>
          <a:p>
            <a:r>
              <a:rPr lang="vi-VN"/>
              <a:t>1. Xác định một mục tiêu sau cùng cụ thể và rõ ràng. </a:t>
            </a:r>
          </a:p>
        </p:txBody>
      </p:sp>
      <p:sp>
        <p:nvSpPr>
          <p:cNvPr id="9" name="Google Shape;1056;p67">
            <a:extLst>
              <a:ext uri="{FF2B5EF4-FFF2-40B4-BE49-F238E27FC236}">
                <a16:creationId xmlns:a16="http://schemas.microsoft.com/office/drawing/2014/main" id="{7E367C43-5B0F-4C8D-B828-BA8F51A47C50}"/>
              </a:ext>
            </a:extLst>
          </p:cNvPr>
          <p:cNvSpPr txBox="1">
            <a:spLocks/>
          </p:cNvSpPr>
          <p:nvPr/>
        </p:nvSpPr>
        <p:spPr>
          <a:xfrm>
            <a:off x="619263" y="1364125"/>
            <a:ext cx="3177221" cy="321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1pPr>
            <a:lvl2pPr marL="914400" marR="0" lvl="1"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2pPr>
            <a:lvl3pPr marL="1371600" marR="0" lvl="2"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3pPr>
            <a:lvl4pPr marL="1828800" marR="0" lvl="3"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4pPr>
            <a:lvl5pPr marL="2286000" marR="0" lvl="4"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5pPr>
            <a:lvl6pPr marL="2743200" marR="0" lvl="5"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6pPr>
            <a:lvl7pPr marL="3200400" marR="0" lvl="6"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7pPr>
            <a:lvl8pPr marL="3657600" marR="0" lvl="7" indent="-342900" algn="l" rtl="0">
              <a:lnSpc>
                <a:spcPct val="100000"/>
              </a:lnSpc>
              <a:spcBef>
                <a:spcPts val="160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8pPr>
            <a:lvl9pPr marL="4114800" marR="0" lvl="8" indent="-342900" algn="l" rtl="0">
              <a:lnSpc>
                <a:spcPct val="100000"/>
              </a:lnSpc>
              <a:spcBef>
                <a:spcPts val="1600"/>
              </a:spcBef>
              <a:spcAft>
                <a:spcPts val="1600"/>
              </a:spcAft>
              <a:buClr>
                <a:schemeClr val="dk2"/>
              </a:buClr>
              <a:buSzPts val="1800"/>
              <a:buFont typeface="Roboto"/>
              <a:buNone/>
              <a:defRPr sz="1400" b="0" i="0" u="none" strike="noStrike" cap="none">
                <a:solidFill>
                  <a:schemeClr val="dk2"/>
                </a:solidFill>
                <a:latin typeface="Roboto"/>
                <a:ea typeface="Roboto"/>
                <a:cs typeface="Roboto"/>
                <a:sym typeface="Roboto"/>
              </a:defRPr>
            </a:lvl9pPr>
          </a:lstStyle>
          <a:p>
            <a:pPr indent="0"/>
            <a:endParaRPr lang="vi-VN" sz="1600" b="1"/>
          </a:p>
          <a:p>
            <a:pPr indent="0"/>
            <a:endParaRPr lang="vi-VN" sz="1600" b="1"/>
          </a:p>
          <a:p>
            <a:pPr marL="146050" indent="0">
              <a:spcAft>
                <a:spcPts val="1000"/>
              </a:spcAft>
            </a:pPr>
            <a:r>
              <a:rPr lang="vi-VN" sz="1800">
                <a:latin typeface="Times New Roman" panose="02020603050405020304" pitchFamily="18" charset="0"/>
                <a:ea typeface="Calibri" panose="020F0502020204030204" pitchFamily="34" charset="0"/>
                <a:cs typeface="Times New Roman" panose="02020603050405020304" pitchFamily="18" charset="0"/>
              </a:rPr>
              <a:t>Đôi khi rất khó tạo động lực cho bản thân nếu chúng ta còn mơ hồ về những điều mình muốn đạt được. Hãy đặt ra một mục tiêu rõ ràng và thực tế mà bạn có thể hoàn thành được.</a:t>
            </a:r>
            <a:endParaRPr lang="vi-VN"/>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73"/>
        <p:cNvGrpSpPr/>
        <p:nvPr/>
      </p:nvGrpSpPr>
      <p:grpSpPr>
        <a:xfrm>
          <a:off x="0" y="0"/>
          <a:ext cx="0" cy="0"/>
          <a:chOff x="0" y="0"/>
          <a:chExt cx="0" cy="0"/>
        </a:xfrm>
      </p:grpSpPr>
      <p:sp>
        <p:nvSpPr>
          <p:cNvPr id="574" name="Google Shape;574;p46"/>
          <p:cNvSpPr txBox="1">
            <a:spLocks noGrp="1"/>
          </p:cNvSpPr>
          <p:nvPr>
            <p:ph type="title"/>
          </p:nvPr>
        </p:nvSpPr>
        <p:spPr>
          <a:xfrm>
            <a:off x="714125" y="544231"/>
            <a:ext cx="771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800"/>
              <a:t>2. Chia mục tiêu thành các bước nhỏ hơn.</a:t>
            </a:r>
          </a:p>
        </p:txBody>
      </p:sp>
      <p:sp>
        <p:nvSpPr>
          <p:cNvPr id="575" name="Google Shape;575;p46"/>
          <p:cNvSpPr txBox="1">
            <a:spLocks noGrp="1"/>
          </p:cNvSpPr>
          <p:nvPr>
            <p:ph type="subTitle" idx="1"/>
          </p:nvPr>
        </p:nvSpPr>
        <p:spPr>
          <a:xfrm>
            <a:off x="3634636" y="2583528"/>
            <a:ext cx="4830753"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vi-VN" sz="1800">
                <a:latin typeface="+mj-lt"/>
              </a:rPr>
              <a:t> Khi đã biết đích đến cuối cùng của mình là gì, bạn hãy đặt ra các cột mốc nhỏ hơn để hoàn thành suốt chặng đường hướng đến đích. Viết ra một chuỗi các bước hướng đến mục tiêu. Điều này giúp cho mục tiêu của bạn sẽ dễ thực hiện hơn nhiều, và như vậy bạn sẽ hoàn thành được từng nhiệm vụ một.</a:t>
            </a:r>
          </a:p>
        </p:txBody>
      </p:sp>
      <p:grpSp>
        <p:nvGrpSpPr>
          <p:cNvPr id="583" name="Google Shape;583;p46"/>
          <p:cNvGrpSpPr/>
          <p:nvPr/>
        </p:nvGrpSpPr>
        <p:grpSpPr>
          <a:xfrm>
            <a:off x="303668" y="1219837"/>
            <a:ext cx="3120368" cy="3624751"/>
            <a:chOff x="9144000" y="840363"/>
            <a:chExt cx="1618700" cy="1880350"/>
          </a:xfrm>
        </p:grpSpPr>
        <p:sp>
          <p:nvSpPr>
            <p:cNvPr id="584" name="Google Shape;584;p46"/>
            <p:cNvSpPr/>
            <p:nvPr/>
          </p:nvSpPr>
          <p:spPr>
            <a:xfrm>
              <a:off x="10502475" y="1331363"/>
              <a:ext cx="88425" cy="92575"/>
            </a:xfrm>
            <a:custGeom>
              <a:avLst/>
              <a:gdLst/>
              <a:ahLst/>
              <a:cxnLst/>
              <a:rect l="l" t="t" r="r" b="b"/>
              <a:pathLst>
                <a:path w="3537" h="3703" extrusionOk="0">
                  <a:moveTo>
                    <a:pt x="1435" y="0"/>
                  </a:moveTo>
                  <a:cubicBezTo>
                    <a:pt x="1368" y="901"/>
                    <a:pt x="935" y="1501"/>
                    <a:pt x="1" y="1668"/>
                  </a:cubicBezTo>
                  <a:cubicBezTo>
                    <a:pt x="34" y="1768"/>
                    <a:pt x="67" y="1868"/>
                    <a:pt x="67" y="2002"/>
                  </a:cubicBezTo>
                  <a:cubicBezTo>
                    <a:pt x="701" y="2068"/>
                    <a:pt x="1068" y="2469"/>
                    <a:pt x="1235" y="3036"/>
                  </a:cubicBezTo>
                  <a:lnTo>
                    <a:pt x="1235" y="3069"/>
                  </a:lnTo>
                  <a:cubicBezTo>
                    <a:pt x="1268" y="3136"/>
                    <a:pt x="1335" y="3236"/>
                    <a:pt x="1368" y="3336"/>
                  </a:cubicBezTo>
                  <a:cubicBezTo>
                    <a:pt x="1402" y="3469"/>
                    <a:pt x="1402" y="3569"/>
                    <a:pt x="1435" y="3703"/>
                  </a:cubicBezTo>
                  <a:cubicBezTo>
                    <a:pt x="2069" y="3136"/>
                    <a:pt x="2269" y="2135"/>
                    <a:pt x="3537" y="1802"/>
                  </a:cubicBezTo>
                  <a:cubicBezTo>
                    <a:pt x="2236" y="1535"/>
                    <a:pt x="2102" y="501"/>
                    <a:pt x="1435" y="34"/>
                  </a:cubicBezTo>
                  <a:lnTo>
                    <a:pt x="1435" y="0"/>
                  </a:ln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6"/>
            <p:cNvSpPr/>
            <p:nvPr/>
          </p:nvSpPr>
          <p:spPr>
            <a:xfrm>
              <a:off x="9305800" y="1579038"/>
              <a:ext cx="944025" cy="894825"/>
            </a:xfrm>
            <a:custGeom>
              <a:avLst/>
              <a:gdLst/>
              <a:ahLst/>
              <a:cxnLst/>
              <a:rect l="l" t="t" r="r" b="b"/>
              <a:pathLst>
                <a:path w="37761" h="35793" extrusionOk="0">
                  <a:moveTo>
                    <a:pt x="12303" y="1"/>
                  </a:moveTo>
                  <a:cubicBezTo>
                    <a:pt x="11948" y="1"/>
                    <a:pt x="11639" y="246"/>
                    <a:pt x="11275" y="667"/>
                  </a:cubicBezTo>
                  <a:cubicBezTo>
                    <a:pt x="9173" y="3169"/>
                    <a:pt x="7005" y="5638"/>
                    <a:pt x="4904" y="8139"/>
                  </a:cubicBezTo>
                  <a:cubicBezTo>
                    <a:pt x="3236" y="10074"/>
                    <a:pt x="1401" y="11809"/>
                    <a:pt x="0" y="13944"/>
                  </a:cubicBezTo>
                  <a:cubicBezTo>
                    <a:pt x="400" y="14978"/>
                    <a:pt x="1334" y="15545"/>
                    <a:pt x="2102" y="16212"/>
                  </a:cubicBezTo>
                  <a:cubicBezTo>
                    <a:pt x="9507" y="22383"/>
                    <a:pt x="16846" y="28688"/>
                    <a:pt x="24251" y="34859"/>
                  </a:cubicBezTo>
                  <a:cubicBezTo>
                    <a:pt x="24718" y="35125"/>
                    <a:pt x="24985" y="35659"/>
                    <a:pt x="25518" y="35793"/>
                  </a:cubicBezTo>
                  <a:cubicBezTo>
                    <a:pt x="26085" y="35726"/>
                    <a:pt x="26352" y="35292"/>
                    <a:pt x="26686" y="34925"/>
                  </a:cubicBezTo>
                  <a:cubicBezTo>
                    <a:pt x="29354" y="31957"/>
                    <a:pt x="31956" y="28888"/>
                    <a:pt x="34558" y="25852"/>
                  </a:cubicBezTo>
                  <a:cubicBezTo>
                    <a:pt x="35626" y="24618"/>
                    <a:pt x="36960" y="23584"/>
                    <a:pt x="37527" y="21983"/>
                  </a:cubicBezTo>
                  <a:cubicBezTo>
                    <a:pt x="37760" y="21382"/>
                    <a:pt x="37527" y="20982"/>
                    <a:pt x="37060" y="20582"/>
                  </a:cubicBezTo>
                  <a:cubicBezTo>
                    <a:pt x="29088" y="13877"/>
                    <a:pt x="21149" y="7139"/>
                    <a:pt x="13210" y="434"/>
                  </a:cubicBezTo>
                  <a:cubicBezTo>
                    <a:pt x="12854" y="136"/>
                    <a:pt x="12566" y="1"/>
                    <a:pt x="123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6"/>
            <p:cNvSpPr/>
            <p:nvPr/>
          </p:nvSpPr>
          <p:spPr>
            <a:xfrm>
              <a:off x="9144000" y="1927613"/>
              <a:ext cx="782250" cy="735550"/>
            </a:xfrm>
            <a:custGeom>
              <a:avLst/>
              <a:gdLst/>
              <a:ahLst/>
              <a:cxnLst/>
              <a:rect l="l" t="t" r="r" b="b"/>
              <a:pathLst>
                <a:path w="31290" h="29422" extrusionOk="0">
                  <a:moveTo>
                    <a:pt x="6472" y="1"/>
                  </a:moveTo>
                  <a:cubicBezTo>
                    <a:pt x="6239" y="201"/>
                    <a:pt x="5938" y="368"/>
                    <a:pt x="5738" y="601"/>
                  </a:cubicBezTo>
                  <a:cubicBezTo>
                    <a:pt x="4337" y="2202"/>
                    <a:pt x="3070" y="3903"/>
                    <a:pt x="1602" y="5404"/>
                  </a:cubicBezTo>
                  <a:cubicBezTo>
                    <a:pt x="1" y="7072"/>
                    <a:pt x="134" y="8140"/>
                    <a:pt x="1836" y="9674"/>
                  </a:cubicBezTo>
                  <a:cubicBezTo>
                    <a:pt x="2903" y="10608"/>
                    <a:pt x="4004" y="11476"/>
                    <a:pt x="5071" y="12376"/>
                  </a:cubicBezTo>
                  <a:cubicBezTo>
                    <a:pt x="7573" y="14478"/>
                    <a:pt x="10108" y="16546"/>
                    <a:pt x="12543" y="18681"/>
                  </a:cubicBezTo>
                  <a:cubicBezTo>
                    <a:pt x="14378" y="20315"/>
                    <a:pt x="16346" y="21816"/>
                    <a:pt x="18181" y="23384"/>
                  </a:cubicBezTo>
                  <a:cubicBezTo>
                    <a:pt x="20582" y="25452"/>
                    <a:pt x="22884" y="27587"/>
                    <a:pt x="25486" y="29422"/>
                  </a:cubicBezTo>
                  <a:cubicBezTo>
                    <a:pt x="25853" y="27520"/>
                    <a:pt x="27020" y="26086"/>
                    <a:pt x="28354" y="24785"/>
                  </a:cubicBezTo>
                  <a:cubicBezTo>
                    <a:pt x="29255" y="23918"/>
                    <a:pt x="29922" y="22884"/>
                    <a:pt x="30689" y="21916"/>
                  </a:cubicBezTo>
                  <a:cubicBezTo>
                    <a:pt x="30990" y="21583"/>
                    <a:pt x="31290" y="21216"/>
                    <a:pt x="30990" y="20715"/>
                  </a:cubicBezTo>
                  <a:cubicBezTo>
                    <a:pt x="26153" y="16579"/>
                    <a:pt x="21316" y="12476"/>
                    <a:pt x="16479" y="8373"/>
                  </a:cubicBezTo>
                  <a:cubicBezTo>
                    <a:pt x="13144" y="5571"/>
                    <a:pt x="9808" y="2803"/>
                    <a:pt x="6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6"/>
            <p:cNvSpPr/>
            <p:nvPr/>
          </p:nvSpPr>
          <p:spPr>
            <a:xfrm>
              <a:off x="9793650" y="2128588"/>
              <a:ext cx="527050" cy="569400"/>
            </a:xfrm>
            <a:custGeom>
              <a:avLst/>
              <a:gdLst/>
              <a:ahLst/>
              <a:cxnLst/>
              <a:rect l="l" t="t" r="r" b="b"/>
              <a:pathLst>
                <a:path w="21082" h="22776" extrusionOk="0">
                  <a:moveTo>
                    <a:pt x="18013" y="1"/>
                  </a:moveTo>
                  <a:cubicBezTo>
                    <a:pt x="17713" y="268"/>
                    <a:pt x="17413" y="534"/>
                    <a:pt x="17146" y="835"/>
                  </a:cubicBezTo>
                  <a:cubicBezTo>
                    <a:pt x="13410" y="5104"/>
                    <a:pt x="9707" y="9407"/>
                    <a:pt x="6004" y="13677"/>
                  </a:cubicBezTo>
                  <a:cubicBezTo>
                    <a:pt x="5979" y="13675"/>
                    <a:pt x="5953" y="13674"/>
                    <a:pt x="5928" y="13674"/>
                  </a:cubicBezTo>
                  <a:cubicBezTo>
                    <a:pt x="5566" y="13674"/>
                    <a:pt x="5289" y="13894"/>
                    <a:pt x="5070" y="14144"/>
                  </a:cubicBezTo>
                  <a:cubicBezTo>
                    <a:pt x="3669" y="15745"/>
                    <a:pt x="2202" y="17313"/>
                    <a:pt x="867" y="18981"/>
                  </a:cubicBezTo>
                  <a:cubicBezTo>
                    <a:pt x="0" y="20082"/>
                    <a:pt x="134" y="21082"/>
                    <a:pt x="1201" y="22083"/>
                  </a:cubicBezTo>
                  <a:cubicBezTo>
                    <a:pt x="1725" y="22542"/>
                    <a:pt x="2226" y="22776"/>
                    <a:pt x="2730" y="22776"/>
                  </a:cubicBezTo>
                  <a:cubicBezTo>
                    <a:pt x="3251" y="22776"/>
                    <a:pt x="3777" y="22525"/>
                    <a:pt x="4337" y="22016"/>
                  </a:cubicBezTo>
                  <a:cubicBezTo>
                    <a:pt x="4670" y="21716"/>
                    <a:pt x="4970" y="21383"/>
                    <a:pt x="5170" y="20949"/>
                  </a:cubicBezTo>
                  <a:cubicBezTo>
                    <a:pt x="5271" y="20682"/>
                    <a:pt x="5237" y="20382"/>
                    <a:pt x="5037" y="20182"/>
                  </a:cubicBezTo>
                  <a:cubicBezTo>
                    <a:pt x="4337" y="19481"/>
                    <a:pt x="4670" y="18948"/>
                    <a:pt x="5170" y="18314"/>
                  </a:cubicBezTo>
                  <a:cubicBezTo>
                    <a:pt x="5492" y="17912"/>
                    <a:pt x="5813" y="17704"/>
                    <a:pt x="6171" y="17704"/>
                  </a:cubicBezTo>
                  <a:cubicBezTo>
                    <a:pt x="6408" y="17704"/>
                    <a:pt x="6660" y="17795"/>
                    <a:pt x="6938" y="17980"/>
                  </a:cubicBezTo>
                  <a:cubicBezTo>
                    <a:pt x="7030" y="18035"/>
                    <a:pt x="7152" y="18060"/>
                    <a:pt x="7277" y="18060"/>
                  </a:cubicBezTo>
                  <a:cubicBezTo>
                    <a:pt x="7379" y="18060"/>
                    <a:pt x="7482" y="18044"/>
                    <a:pt x="7572" y="18014"/>
                  </a:cubicBezTo>
                  <a:cubicBezTo>
                    <a:pt x="8339" y="17580"/>
                    <a:pt x="8773" y="16779"/>
                    <a:pt x="9407" y="16246"/>
                  </a:cubicBezTo>
                  <a:cubicBezTo>
                    <a:pt x="12976" y="12109"/>
                    <a:pt x="16545" y="8006"/>
                    <a:pt x="20148" y="3870"/>
                  </a:cubicBezTo>
                  <a:cubicBezTo>
                    <a:pt x="20481" y="3470"/>
                    <a:pt x="21082" y="3103"/>
                    <a:pt x="20782" y="2369"/>
                  </a:cubicBezTo>
                  <a:cubicBezTo>
                    <a:pt x="19848" y="1568"/>
                    <a:pt x="18914" y="801"/>
                    <a:pt x="18013"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6"/>
            <p:cNvSpPr/>
            <p:nvPr/>
          </p:nvSpPr>
          <p:spPr>
            <a:xfrm>
              <a:off x="10021300" y="2182338"/>
              <a:ext cx="324425" cy="364100"/>
            </a:xfrm>
            <a:custGeom>
              <a:avLst/>
              <a:gdLst/>
              <a:ahLst/>
              <a:cxnLst/>
              <a:rect l="l" t="t" r="r" b="b"/>
              <a:pathLst>
                <a:path w="12977" h="14564" extrusionOk="0">
                  <a:moveTo>
                    <a:pt x="12340" y="1"/>
                  </a:moveTo>
                  <a:cubicBezTo>
                    <a:pt x="12125" y="1"/>
                    <a:pt x="11895" y="139"/>
                    <a:pt x="11676" y="219"/>
                  </a:cubicBezTo>
                  <a:cubicBezTo>
                    <a:pt x="11008" y="1020"/>
                    <a:pt x="10375" y="1854"/>
                    <a:pt x="9708" y="2654"/>
                  </a:cubicBezTo>
                  <a:cubicBezTo>
                    <a:pt x="6472" y="6390"/>
                    <a:pt x="3236" y="10126"/>
                    <a:pt x="1" y="13896"/>
                  </a:cubicBezTo>
                  <a:cubicBezTo>
                    <a:pt x="56" y="14309"/>
                    <a:pt x="225" y="14563"/>
                    <a:pt x="584" y="14563"/>
                  </a:cubicBezTo>
                  <a:cubicBezTo>
                    <a:pt x="659" y="14563"/>
                    <a:pt x="742" y="14552"/>
                    <a:pt x="835" y="14529"/>
                  </a:cubicBezTo>
                  <a:cubicBezTo>
                    <a:pt x="4671" y="10126"/>
                    <a:pt x="8507" y="5723"/>
                    <a:pt x="12343" y="1320"/>
                  </a:cubicBezTo>
                  <a:cubicBezTo>
                    <a:pt x="12610" y="1020"/>
                    <a:pt x="12977" y="686"/>
                    <a:pt x="12743" y="252"/>
                  </a:cubicBezTo>
                  <a:cubicBezTo>
                    <a:pt x="12622" y="64"/>
                    <a:pt x="12485" y="1"/>
                    <a:pt x="123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6"/>
            <p:cNvSpPr/>
            <p:nvPr/>
          </p:nvSpPr>
          <p:spPr>
            <a:xfrm>
              <a:off x="9766950" y="2445488"/>
              <a:ext cx="176825" cy="275225"/>
            </a:xfrm>
            <a:custGeom>
              <a:avLst/>
              <a:gdLst/>
              <a:ahLst/>
              <a:cxnLst/>
              <a:rect l="l" t="t" r="r" b="b"/>
              <a:pathLst>
                <a:path w="7073" h="11009" extrusionOk="0">
                  <a:moveTo>
                    <a:pt x="6072" y="0"/>
                  </a:moveTo>
                  <a:cubicBezTo>
                    <a:pt x="4938" y="1768"/>
                    <a:pt x="3537" y="3370"/>
                    <a:pt x="2102" y="4937"/>
                  </a:cubicBezTo>
                  <a:cubicBezTo>
                    <a:pt x="1135" y="5971"/>
                    <a:pt x="1" y="7039"/>
                    <a:pt x="568" y="8707"/>
                  </a:cubicBezTo>
                  <a:cubicBezTo>
                    <a:pt x="1035" y="9174"/>
                    <a:pt x="1535" y="9674"/>
                    <a:pt x="2035" y="10108"/>
                  </a:cubicBezTo>
                  <a:cubicBezTo>
                    <a:pt x="2701" y="10709"/>
                    <a:pt x="3320" y="11009"/>
                    <a:pt x="3925" y="11009"/>
                  </a:cubicBezTo>
                  <a:cubicBezTo>
                    <a:pt x="4564" y="11009"/>
                    <a:pt x="5188" y="10675"/>
                    <a:pt x="5838" y="10008"/>
                  </a:cubicBezTo>
                  <a:cubicBezTo>
                    <a:pt x="6272" y="9607"/>
                    <a:pt x="6605" y="9107"/>
                    <a:pt x="6972" y="8673"/>
                  </a:cubicBezTo>
                  <a:cubicBezTo>
                    <a:pt x="7030" y="8124"/>
                    <a:pt x="6763" y="7926"/>
                    <a:pt x="6343" y="7926"/>
                  </a:cubicBezTo>
                  <a:cubicBezTo>
                    <a:pt x="6278" y="7926"/>
                    <a:pt x="6210" y="7931"/>
                    <a:pt x="6138" y="7939"/>
                  </a:cubicBezTo>
                  <a:cubicBezTo>
                    <a:pt x="5805" y="8306"/>
                    <a:pt x="5438" y="8673"/>
                    <a:pt x="5138" y="9040"/>
                  </a:cubicBezTo>
                  <a:cubicBezTo>
                    <a:pt x="4721" y="9557"/>
                    <a:pt x="4312" y="9791"/>
                    <a:pt x="3895" y="9791"/>
                  </a:cubicBezTo>
                  <a:cubicBezTo>
                    <a:pt x="3478" y="9791"/>
                    <a:pt x="3053" y="9557"/>
                    <a:pt x="2603" y="9140"/>
                  </a:cubicBezTo>
                  <a:cubicBezTo>
                    <a:pt x="1468" y="8106"/>
                    <a:pt x="1368" y="7639"/>
                    <a:pt x="2269" y="6538"/>
                  </a:cubicBezTo>
                  <a:cubicBezTo>
                    <a:pt x="3870" y="4704"/>
                    <a:pt x="5471" y="2836"/>
                    <a:pt x="7072" y="1001"/>
                  </a:cubicBezTo>
                  <a:cubicBezTo>
                    <a:pt x="6839" y="534"/>
                    <a:pt x="6539" y="201"/>
                    <a:pt x="6072"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6"/>
            <p:cNvSpPr/>
            <p:nvPr/>
          </p:nvSpPr>
          <p:spPr>
            <a:xfrm>
              <a:off x="9887050" y="2557163"/>
              <a:ext cx="146775" cy="159375"/>
            </a:xfrm>
            <a:custGeom>
              <a:avLst/>
              <a:gdLst/>
              <a:ahLst/>
              <a:cxnLst/>
              <a:rect l="l" t="t" r="r" b="b"/>
              <a:pathLst>
                <a:path w="5871" h="6375" extrusionOk="0">
                  <a:moveTo>
                    <a:pt x="2341" y="1"/>
                  </a:moveTo>
                  <a:cubicBezTo>
                    <a:pt x="1807" y="1"/>
                    <a:pt x="1333" y="401"/>
                    <a:pt x="901" y="1171"/>
                  </a:cubicBezTo>
                  <a:cubicBezTo>
                    <a:pt x="834" y="1304"/>
                    <a:pt x="734" y="1404"/>
                    <a:pt x="634" y="1471"/>
                  </a:cubicBezTo>
                  <a:cubicBezTo>
                    <a:pt x="0" y="2005"/>
                    <a:pt x="0" y="2472"/>
                    <a:pt x="767" y="2939"/>
                  </a:cubicBezTo>
                  <a:cubicBezTo>
                    <a:pt x="1001" y="3072"/>
                    <a:pt x="1134" y="3306"/>
                    <a:pt x="1334" y="3506"/>
                  </a:cubicBezTo>
                  <a:cubicBezTo>
                    <a:pt x="1668" y="3639"/>
                    <a:pt x="2002" y="3839"/>
                    <a:pt x="2168" y="4206"/>
                  </a:cubicBezTo>
                  <a:cubicBezTo>
                    <a:pt x="3136" y="4907"/>
                    <a:pt x="4103" y="5607"/>
                    <a:pt x="5170" y="6375"/>
                  </a:cubicBezTo>
                  <a:cubicBezTo>
                    <a:pt x="5271" y="5607"/>
                    <a:pt x="5337" y="5040"/>
                    <a:pt x="5437" y="4473"/>
                  </a:cubicBezTo>
                  <a:cubicBezTo>
                    <a:pt x="5604" y="3372"/>
                    <a:pt x="5871" y="2238"/>
                    <a:pt x="4637" y="1504"/>
                  </a:cubicBezTo>
                  <a:cubicBezTo>
                    <a:pt x="4603" y="904"/>
                    <a:pt x="4170" y="804"/>
                    <a:pt x="3703" y="737"/>
                  </a:cubicBezTo>
                  <a:cubicBezTo>
                    <a:pt x="3207" y="242"/>
                    <a:pt x="2756" y="1"/>
                    <a:pt x="2341" y="1"/>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6"/>
            <p:cNvSpPr/>
            <p:nvPr/>
          </p:nvSpPr>
          <p:spPr>
            <a:xfrm>
              <a:off x="9979600" y="2529713"/>
              <a:ext cx="62575" cy="65075"/>
            </a:xfrm>
            <a:custGeom>
              <a:avLst/>
              <a:gdLst/>
              <a:ahLst/>
              <a:cxnLst/>
              <a:rect l="l" t="t" r="r" b="b"/>
              <a:pathLst>
                <a:path w="2503" h="2603" extrusionOk="0">
                  <a:moveTo>
                    <a:pt x="1669" y="1"/>
                  </a:moveTo>
                  <a:cubicBezTo>
                    <a:pt x="1135" y="601"/>
                    <a:pt x="568" y="1235"/>
                    <a:pt x="1" y="1835"/>
                  </a:cubicBezTo>
                  <a:cubicBezTo>
                    <a:pt x="334" y="2069"/>
                    <a:pt x="635" y="2336"/>
                    <a:pt x="935" y="2602"/>
                  </a:cubicBezTo>
                  <a:cubicBezTo>
                    <a:pt x="1468" y="1935"/>
                    <a:pt x="2002" y="1268"/>
                    <a:pt x="2503" y="634"/>
                  </a:cubicBezTo>
                  <a:cubicBezTo>
                    <a:pt x="2236" y="401"/>
                    <a:pt x="1969" y="201"/>
                    <a:pt x="1669"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6"/>
            <p:cNvSpPr/>
            <p:nvPr/>
          </p:nvSpPr>
          <p:spPr>
            <a:xfrm>
              <a:off x="10074675" y="840363"/>
              <a:ext cx="132625" cy="170800"/>
            </a:xfrm>
            <a:custGeom>
              <a:avLst/>
              <a:gdLst/>
              <a:ahLst/>
              <a:cxnLst/>
              <a:rect l="l" t="t" r="r" b="b"/>
              <a:pathLst>
                <a:path w="5305" h="6832" extrusionOk="0">
                  <a:moveTo>
                    <a:pt x="3384" y="0"/>
                  </a:moveTo>
                  <a:cubicBezTo>
                    <a:pt x="3062" y="0"/>
                    <a:pt x="2736" y="60"/>
                    <a:pt x="2402" y="226"/>
                  </a:cubicBezTo>
                  <a:cubicBezTo>
                    <a:pt x="1468" y="393"/>
                    <a:pt x="934" y="1094"/>
                    <a:pt x="768" y="1827"/>
                  </a:cubicBezTo>
                  <a:cubicBezTo>
                    <a:pt x="334" y="3462"/>
                    <a:pt x="0" y="5130"/>
                    <a:pt x="0" y="6831"/>
                  </a:cubicBezTo>
                  <a:cubicBezTo>
                    <a:pt x="634" y="6397"/>
                    <a:pt x="1268" y="5964"/>
                    <a:pt x="1602" y="5263"/>
                  </a:cubicBezTo>
                  <a:cubicBezTo>
                    <a:pt x="2132" y="5538"/>
                    <a:pt x="2674" y="5686"/>
                    <a:pt x="3228" y="5686"/>
                  </a:cubicBezTo>
                  <a:cubicBezTo>
                    <a:pt x="3614" y="5686"/>
                    <a:pt x="4006" y="5614"/>
                    <a:pt x="4404" y="5463"/>
                  </a:cubicBezTo>
                  <a:cubicBezTo>
                    <a:pt x="4704" y="3762"/>
                    <a:pt x="5004" y="2028"/>
                    <a:pt x="5304" y="326"/>
                  </a:cubicBezTo>
                  <a:cubicBezTo>
                    <a:pt x="4659" y="237"/>
                    <a:pt x="4029" y="0"/>
                    <a:pt x="3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6"/>
            <p:cNvSpPr/>
            <p:nvPr/>
          </p:nvSpPr>
          <p:spPr>
            <a:xfrm>
              <a:off x="9973775" y="1484813"/>
              <a:ext cx="129275" cy="162625"/>
            </a:xfrm>
            <a:custGeom>
              <a:avLst/>
              <a:gdLst/>
              <a:ahLst/>
              <a:cxnLst/>
              <a:rect l="l" t="t" r="r" b="b"/>
              <a:pathLst>
                <a:path w="5171" h="6505" extrusionOk="0">
                  <a:moveTo>
                    <a:pt x="3468" y="0"/>
                  </a:moveTo>
                  <a:cubicBezTo>
                    <a:pt x="3094" y="0"/>
                    <a:pt x="2717" y="62"/>
                    <a:pt x="2335" y="233"/>
                  </a:cubicBezTo>
                  <a:cubicBezTo>
                    <a:pt x="1568" y="400"/>
                    <a:pt x="1201" y="967"/>
                    <a:pt x="801" y="1568"/>
                  </a:cubicBezTo>
                  <a:cubicBezTo>
                    <a:pt x="334" y="3169"/>
                    <a:pt x="34" y="4803"/>
                    <a:pt x="0" y="6505"/>
                  </a:cubicBezTo>
                  <a:cubicBezTo>
                    <a:pt x="367" y="5704"/>
                    <a:pt x="1068" y="5304"/>
                    <a:pt x="1802" y="4937"/>
                  </a:cubicBezTo>
                  <a:cubicBezTo>
                    <a:pt x="2005" y="4892"/>
                    <a:pt x="2206" y="4874"/>
                    <a:pt x="2407" y="4874"/>
                  </a:cubicBezTo>
                  <a:cubicBezTo>
                    <a:pt x="3094" y="4874"/>
                    <a:pt x="3765" y="5085"/>
                    <a:pt x="4437" y="5137"/>
                  </a:cubicBezTo>
                  <a:cubicBezTo>
                    <a:pt x="4670" y="3502"/>
                    <a:pt x="4937" y="1868"/>
                    <a:pt x="5171" y="267"/>
                  </a:cubicBezTo>
                  <a:cubicBezTo>
                    <a:pt x="4605" y="146"/>
                    <a:pt x="4040" y="0"/>
                    <a:pt x="3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6"/>
            <p:cNvSpPr/>
            <p:nvPr/>
          </p:nvSpPr>
          <p:spPr>
            <a:xfrm>
              <a:off x="10051325" y="1009613"/>
              <a:ext cx="127625" cy="148300"/>
            </a:xfrm>
            <a:custGeom>
              <a:avLst/>
              <a:gdLst/>
              <a:ahLst/>
              <a:cxnLst/>
              <a:rect l="l" t="t" r="r" b="b"/>
              <a:pathLst>
                <a:path w="5105" h="5932" extrusionOk="0">
                  <a:moveTo>
                    <a:pt x="3296" y="0"/>
                  </a:moveTo>
                  <a:cubicBezTo>
                    <a:pt x="2965" y="0"/>
                    <a:pt x="2633" y="43"/>
                    <a:pt x="2302" y="161"/>
                  </a:cubicBezTo>
                  <a:cubicBezTo>
                    <a:pt x="1568" y="428"/>
                    <a:pt x="1068" y="895"/>
                    <a:pt x="701" y="1562"/>
                  </a:cubicBezTo>
                  <a:cubicBezTo>
                    <a:pt x="267" y="2996"/>
                    <a:pt x="34" y="4431"/>
                    <a:pt x="0" y="5932"/>
                  </a:cubicBezTo>
                  <a:cubicBezTo>
                    <a:pt x="401" y="5065"/>
                    <a:pt x="1101" y="4531"/>
                    <a:pt x="2035" y="4264"/>
                  </a:cubicBezTo>
                  <a:cubicBezTo>
                    <a:pt x="2162" y="4259"/>
                    <a:pt x="2289" y="4256"/>
                    <a:pt x="2415" y="4256"/>
                  </a:cubicBezTo>
                  <a:cubicBezTo>
                    <a:pt x="3088" y="4256"/>
                    <a:pt x="3758" y="4334"/>
                    <a:pt x="4404" y="4531"/>
                  </a:cubicBezTo>
                  <a:cubicBezTo>
                    <a:pt x="4637" y="3097"/>
                    <a:pt x="4871" y="1662"/>
                    <a:pt x="5104" y="228"/>
                  </a:cubicBezTo>
                  <a:cubicBezTo>
                    <a:pt x="4501" y="142"/>
                    <a:pt x="3899" y="0"/>
                    <a:pt x="3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6"/>
            <p:cNvSpPr/>
            <p:nvPr/>
          </p:nvSpPr>
          <p:spPr>
            <a:xfrm>
              <a:off x="10077175" y="848513"/>
              <a:ext cx="685525" cy="860050"/>
            </a:xfrm>
            <a:custGeom>
              <a:avLst/>
              <a:gdLst/>
              <a:ahLst/>
              <a:cxnLst/>
              <a:rect l="l" t="t" r="r" b="b"/>
              <a:pathLst>
                <a:path w="27421" h="34402" extrusionOk="0">
                  <a:moveTo>
                    <a:pt x="5204" y="0"/>
                  </a:moveTo>
                  <a:cubicBezTo>
                    <a:pt x="4837" y="234"/>
                    <a:pt x="4671" y="601"/>
                    <a:pt x="4604" y="1001"/>
                  </a:cubicBezTo>
                  <a:cubicBezTo>
                    <a:pt x="4404" y="2335"/>
                    <a:pt x="4103" y="3703"/>
                    <a:pt x="4003" y="5071"/>
                  </a:cubicBezTo>
                  <a:cubicBezTo>
                    <a:pt x="3870" y="5571"/>
                    <a:pt x="3803" y="6105"/>
                    <a:pt x="3770" y="6638"/>
                  </a:cubicBezTo>
                  <a:cubicBezTo>
                    <a:pt x="3436" y="8039"/>
                    <a:pt x="3236" y="9440"/>
                    <a:pt x="3103" y="10875"/>
                  </a:cubicBezTo>
                  <a:cubicBezTo>
                    <a:pt x="2602" y="12976"/>
                    <a:pt x="2369" y="15078"/>
                    <a:pt x="2035" y="17213"/>
                  </a:cubicBezTo>
                  <a:cubicBezTo>
                    <a:pt x="1602" y="19981"/>
                    <a:pt x="1068" y="22750"/>
                    <a:pt x="768" y="25552"/>
                  </a:cubicBezTo>
                  <a:cubicBezTo>
                    <a:pt x="401" y="26920"/>
                    <a:pt x="267" y="28321"/>
                    <a:pt x="67" y="29688"/>
                  </a:cubicBezTo>
                  <a:cubicBezTo>
                    <a:pt x="1" y="30022"/>
                    <a:pt x="34" y="30355"/>
                    <a:pt x="234" y="30656"/>
                  </a:cubicBezTo>
                  <a:cubicBezTo>
                    <a:pt x="634" y="31056"/>
                    <a:pt x="1168" y="31089"/>
                    <a:pt x="1702" y="31189"/>
                  </a:cubicBezTo>
                  <a:cubicBezTo>
                    <a:pt x="8273" y="32223"/>
                    <a:pt x="14844" y="33291"/>
                    <a:pt x="21449" y="34325"/>
                  </a:cubicBezTo>
                  <a:cubicBezTo>
                    <a:pt x="21661" y="34363"/>
                    <a:pt x="21873" y="34402"/>
                    <a:pt x="22085" y="34402"/>
                  </a:cubicBezTo>
                  <a:cubicBezTo>
                    <a:pt x="22240" y="34402"/>
                    <a:pt x="22395" y="34381"/>
                    <a:pt x="22550" y="34325"/>
                  </a:cubicBezTo>
                  <a:cubicBezTo>
                    <a:pt x="24118" y="24385"/>
                    <a:pt x="25719" y="14444"/>
                    <a:pt x="27320" y="4504"/>
                  </a:cubicBezTo>
                  <a:cubicBezTo>
                    <a:pt x="27420" y="3803"/>
                    <a:pt x="27220" y="3470"/>
                    <a:pt x="26486" y="3336"/>
                  </a:cubicBezTo>
                  <a:cubicBezTo>
                    <a:pt x="19414" y="2235"/>
                    <a:pt x="12309" y="1135"/>
                    <a:pt x="5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6"/>
            <p:cNvSpPr/>
            <p:nvPr/>
          </p:nvSpPr>
          <p:spPr>
            <a:xfrm>
              <a:off x="9992125" y="1107013"/>
              <a:ext cx="170125" cy="527075"/>
            </a:xfrm>
            <a:custGeom>
              <a:avLst/>
              <a:gdLst/>
              <a:ahLst/>
              <a:cxnLst/>
              <a:rect l="l" t="t" r="r" b="b"/>
              <a:pathLst>
                <a:path w="6805" h="21083" extrusionOk="0">
                  <a:moveTo>
                    <a:pt x="5197" y="0"/>
                  </a:moveTo>
                  <a:cubicBezTo>
                    <a:pt x="4197" y="0"/>
                    <a:pt x="3104" y="481"/>
                    <a:pt x="2635" y="1235"/>
                  </a:cubicBezTo>
                  <a:cubicBezTo>
                    <a:pt x="1234" y="6372"/>
                    <a:pt x="867" y="11276"/>
                    <a:pt x="0" y="16380"/>
                  </a:cubicBezTo>
                  <a:cubicBezTo>
                    <a:pt x="6305" y="13277"/>
                    <a:pt x="3269" y="21083"/>
                    <a:pt x="6805" y="635"/>
                  </a:cubicBezTo>
                  <a:cubicBezTo>
                    <a:pt x="6429" y="194"/>
                    <a:pt x="5832" y="0"/>
                    <a:pt x="5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6"/>
            <p:cNvSpPr/>
            <p:nvPr/>
          </p:nvSpPr>
          <p:spPr>
            <a:xfrm>
              <a:off x="9952075" y="1599138"/>
              <a:ext cx="688850" cy="253175"/>
            </a:xfrm>
            <a:custGeom>
              <a:avLst/>
              <a:gdLst/>
              <a:ahLst/>
              <a:cxnLst/>
              <a:rect l="l" t="t" r="r" b="b"/>
              <a:pathLst>
                <a:path w="27554" h="10127" extrusionOk="0">
                  <a:moveTo>
                    <a:pt x="3689" y="1"/>
                  </a:moveTo>
                  <a:cubicBezTo>
                    <a:pt x="3400" y="1"/>
                    <a:pt x="3103" y="30"/>
                    <a:pt x="2803" y="64"/>
                  </a:cubicBezTo>
                  <a:cubicBezTo>
                    <a:pt x="1936" y="464"/>
                    <a:pt x="968" y="731"/>
                    <a:pt x="868" y="1932"/>
                  </a:cubicBezTo>
                  <a:cubicBezTo>
                    <a:pt x="1" y="4066"/>
                    <a:pt x="835" y="6101"/>
                    <a:pt x="2803" y="6435"/>
                  </a:cubicBezTo>
                  <a:cubicBezTo>
                    <a:pt x="10475" y="7669"/>
                    <a:pt x="18147" y="8870"/>
                    <a:pt x="25819" y="10104"/>
                  </a:cubicBezTo>
                  <a:cubicBezTo>
                    <a:pt x="25919" y="10119"/>
                    <a:pt x="26009" y="10127"/>
                    <a:pt x="26091" y="10127"/>
                  </a:cubicBezTo>
                  <a:cubicBezTo>
                    <a:pt x="26560" y="10127"/>
                    <a:pt x="26753" y="9881"/>
                    <a:pt x="26753" y="9370"/>
                  </a:cubicBezTo>
                  <a:cubicBezTo>
                    <a:pt x="26520" y="9003"/>
                    <a:pt x="26420" y="8536"/>
                    <a:pt x="25986" y="8336"/>
                  </a:cubicBezTo>
                  <a:cubicBezTo>
                    <a:pt x="25886" y="8370"/>
                    <a:pt x="25819" y="8403"/>
                    <a:pt x="25753" y="8470"/>
                  </a:cubicBezTo>
                  <a:cubicBezTo>
                    <a:pt x="25605" y="8636"/>
                    <a:pt x="25436" y="8679"/>
                    <a:pt x="25259" y="8679"/>
                  </a:cubicBezTo>
                  <a:cubicBezTo>
                    <a:pt x="25116" y="8679"/>
                    <a:pt x="24967" y="8651"/>
                    <a:pt x="24819" y="8636"/>
                  </a:cubicBezTo>
                  <a:cubicBezTo>
                    <a:pt x="24352" y="8603"/>
                    <a:pt x="23885" y="8436"/>
                    <a:pt x="23418" y="8436"/>
                  </a:cubicBezTo>
                  <a:cubicBezTo>
                    <a:pt x="18314" y="7669"/>
                    <a:pt x="13244" y="6802"/>
                    <a:pt x="8140" y="6068"/>
                  </a:cubicBezTo>
                  <a:cubicBezTo>
                    <a:pt x="8023" y="6156"/>
                    <a:pt x="7921" y="6191"/>
                    <a:pt x="7831" y="6191"/>
                  </a:cubicBezTo>
                  <a:cubicBezTo>
                    <a:pt x="7509" y="6191"/>
                    <a:pt x="7318" y="5753"/>
                    <a:pt x="7006" y="5701"/>
                  </a:cubicBezTo>
                  <a:cubicBezTo>
                    <a:pt x="6572" y="5568"/>
                    <a:pt x="6105" y="5501"/>
                    <a:pt x="5638" y="5467"/>
                  </a:cubicBezTo>
                  <a:cubicBezTo>
                    <a:pt x="5394" y="5486"/>
                    <a:pt x="5150" y="5579"/>
                    <a:pt x="4917" y="5579"/>
                  </a:cubicBezTo>
                  <a:cubicBezTo>
                    <a:pt x="4737" y="5579"/>
                    <a:pt x="4564" y="5523"/>
                    <a:pt x="4404" y="5334"/>
                  </a:cubicBezTo>
                  <a:cubicBezTo>
                    <a:pt x="4071" y="5134"/>
                    <a:pt x="3670" y="5134"/>
                    <a:pt x="3303" y="5067"/>
                  </a:cubicBezTo>
                  <a:cubicBezTo>
                    <a:pt x="2236" y="4900"/>
                    <a:pt x="1702" y="3933"/>
                    <a:pt x="2069" y="2899"/>
                  </a:cubicBezTo>
                  <a:cubicBezTo>
                    <a:pt x="2169" y="2599"/>
                    <a:pt x="2403" y="2365"/>
                    <a:pt x="2569" y="2098"/>
                  </a:cubicBezTo>
                  <a:cubicBezTo>
                    <a:pt x="2841" y="1807"/>
                    <a:pt x="3147" y="1731"/>
                    <a:pt x="3473" y="1731"/>
                  </a:cubicBezTo>
                  <a:cubicBezTo>
                    <a:pt x="3708" y="1731"/>
                    <a:pt x="3953" y="1770"/>
                    <a:pt x="4204" y="1798"/>
                  </a:cubicBezTo>
                  <a:cubicBezTo>
                    <a:pt x="11576" y="2966"/>
                    <a:pt x="18948" y="4167"/>
                    <a:pt x="26320" y="5334"/>
                  </a:cubicBezTo>
                  <a:cubicBezTo>
                    <a:pt x="26449" y="5364"/>
                    <a:pt x="26575" y="5382"/>
                    <a:pt x="26696" y="5382"/>
                  </a:cubicBezTo>
                  <a:cubicBezTo>
                    <a:pt x="26983" y="5382"/>
                    <a:pt x="27243" y="5282"/>
                    <a:pt x="27454" y="5000"/>
                  </a:cubicBezTo>
                  <a:cubicBezTo>
                    <a:pt x="27487" y="4767"/>
                    <a:pt x="27521" y="4533"/>
                    <a:pt x="27554" y="4300"/>
                  </a:cubicBezTo>
                  <a:cubicBezTo>
                    <a:pt x="27220" y="4000"/>
                    <a:pt x="26753" y="3966"/>
                    <a:pt x="26320" y="3900"/>
                  </a:cubicBezTo>
                  <a:cubicBezTo>
                    <a:pt x="19315" y="2799"/>
                    <a:pt x="12310" y="1665"/>
                    <a:pt x="5305" y="564"/>
                  </a:cubicBezTo>
                  <a:cubicBezTo>
                    <a:pt x="4815" y="119"/>
                    <a:pt x="4267" y="1"/>
                    <a:pt x="36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6"/>
            <p:cNvSpPr/>
            <p:nvPr/>
          </p:nvSpPr>
          <p:spPr>
            <a:xfrm>
              <a:off x="10064675" y="970863"/>
              <a:ext cx="120100" cy="73400"/>
            </a:xfrm>
            <a:custGeom>
              <a:avLst/>
              <a:gdLst/>
              <a:ahLst/>
              <a:cxnLst/>
              <a:rect l="l" t="t" r="r" b="b"/>
              <a:pathLst>
                <a:path w="4804" h="2936" extrusionOk="0">
                  <a:moveTo>
                    <a:pt x="3149" y="1"/>
                  </a:moveTo>
                  <a:cubicBezTo>
                    <a:pt x="1903" y="1"/>
                    <a:pt x="870" y="483"/>
                    <a:pt x="400" y="1611"/>
                  </a:cubicBezTo>
                  <a:cubicBezTo>
                    <a:pt x="200" y="2111"/>
                    <a:pt x="0" y="2812"/>
                    <a:pt x="200" y="2912"/>
                  </a:cubicBezTo>
                  <a:cubicBezTo>
                    <a:pt x="222" y="2928"/>
                    <a:pt x="249" y="2936"/>
                    <a:pt x="279" y="2936"/>
                  </a:cubicBezTo>
                  <a:cubicBezTo>
                    <a:pt x="431" y="2936"/>
                    <a:pt x="672" y="2746"/>
                    <a:pt x="867" y="2578"/>
                  </a:cubicBezTo>
                  <a:cubicBezTo>
                    <a:pt x="1268" y="2078"/>
                    <a:pt x="1835" y="1544"/>
                    <a:pt x="2569" y="1511"/>
                  </a:cubicBezTo>
                  <a:cubicBezTo>
                    <a:pt x="2594" y="1510"/>
                    <a:pt x="2618" y="1509"/>
                    <a:pt x="2643" y="1509"/>
                  </a:cubicBezTo>
                  <a:cubicBezTo>
                    <a:pt x="3224" y="1509"/>
                    <a:pt x="3630" y="1807"/>
                    <a:pt x="4001" y="1807"/>
                  </a:cubicBezTo>
                  <a:cubicBezTo>
                    <a:pt x="4092" y="1807"/>
                    <a:pt x="4181" y="1789"/>
                    <a:pt x="4270" y="1744"/>
                  </a:cubicBezTo>
                  <a:cubicBezTo>
                    <a:pt x="4537" y="1611"/>
                    <a:pt x="4804" y="1244"/>
                    <a:pt x="4804" y="243"/>
                  </a:cubicBezTo>
                  <a:cubicBezTo>
                    <a:pt x="4232" y="86"/>
                    <a:pt x="3672" y="1"/>
                    <a:pt x="3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6"/>
            <p:cNvSpPr/>
            <p:nvPr/>
          </p:nvSpPr>
          <p:spPr>
            <a:xfrm>
              <a:off x="10596725" y="1724138"/>
              <a:ext cx="41700" cy="108425"/>
            </a:xfrm>
            <a:custGeom>
              <a:avLst/>
              <a:gdLst/>
              <a:ahLst/>
              <a:cxnLst/>
              <a:rect l="l" t="t" r="r" b="b"/>
              <a:pathLst>
                <a:path w="1668" h="4337" extrusionOk="0">
                  <a:moveTo>
                    <a:pt x="1668" y="0"/>
                  </a:moveTo>
                  <a:cubicBezTo>
                    <a:pt x="1368" y="34"/>
                    <a:pt x="1034" y="67"/>
                    <a:pt x="734" y="101"/>
                  </a:cubicBezTo>
                  <a:cubicBezTo>
                    <a:pt x="467" y="201"/>
                    <a:pt x="367" y="434"/>
                    <a:pt x="334" y="701"/>
                  </a:cubicBezTo>
                  <a:cubicBezTo>
                    <a:pt x="267" y="834"/>
                    <a:pt x="267" y="968"/>
                    <a:pt x="234" y="1135"/>
                  </a:cubicBezTo>
                  <a:cubicBezTo>
                    <a:pt x="200" y="1301"/>
                    <a:pt x="167" y="1502"/>
                    <a:pt x="167" y="1702"/>
                  </a:cubicBezTo>
                  <a:cubicBezTo>
                    <a:pt x="100" y="1902"/>
                    <a:pt x="100" y="2069"/>
                    <a:pt x="67" y="2269"/>
                  </a:cubicBezTo>
                  <a:cubicBezTo>
                    <a:pt x="0" y="2469"/>
                    <a:pt x="0" y="2669"/>
                    <a:pt x="0" y="2869"/>
                  </a:cubicBezTo>
                  <a:cubicBezTo>
                    <a:pt x="0" y="3103"/>
                    <a:pt x="33" y="3303"/>
                    <a:pt x="234" y="3403"/>
                  </a:cubicBezTo>
                  <a:cubicBezTo>
                    <a:pt x="100" y="4003"/>
                    <a:pt x="500" y="4203"/>
                    <a:pt x="967" y="4337"/>
                  </a:cubicBezTo>
                  <a:cubicBezTo>
                    <a:pt x="1201" y="2903"/>
                    <a:pt x="1434" y="1468"/>
                    <a:pt x="1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6"/>
            <p:cNvSpPr/>
            <p:nvPr/>
          </p:nvSpPr>
          <p:spPr>
            <a:xfrm>
              <a:off x="10225625" y="1145088"/>
              <a:ext cx="376125" cy="411175"/>
            </a:xfrm>
            <a:custGeom>
              <a:avLst/>
              <a:gdLst/>
              <a:ahLst/>
              <a:cxnLst/>
              <a:rect l="l" t="t" r="r" b="b"/>
              <a:pathLst>
                <a:path w="15045" h="16447" extrusionOk="0">
                  <a:moveTo>
                    <a:pt x="3161" y="0"/>
                  </a:moveTo>
                  <a:cubicBezTo>
                    <a:pt x="2467" y="0"/>
                    <a:pt x="2172" y="342"/>
                    <a:pt x="2035" y="1247"/>
                  </a:cubicBezTo>
                  <a:cubicBezTo>
                    <a:pt x="1701" y="3248"/>
                    <a:pt x="1401" y="5250"/>
                    <a:pt x="1068" y="7251"/>
                  </a:cubicBezTo>
                  <a:cubicBezTo>
                    <a:pt x="767" y="9286"/>
                    <a:pt x="434" y="11287"/>
                    <a:pt x="134" y="13322"/>
                  </a:cubicBezTo>
                  <a:cubicBezTo>
                    <a:pt x="0" y="14023"/>
                    <a:pt x="134" y="14590"/>
                    <a:pt x="934" y="14723"/>
                  </a:cubicBezTo>
                  <a:cubicBezTo>
                    <a:pt x="4537" y="15290"/>
                    <a:pt x="8106" y="15857"/>
                    <a:pt x="11708" y="16424"/>
                  </a:cubicBezTo>
                  <a:cubicBezTo>
                    <a:pt x="11793" y="16439"/>
                    <a:pt x="11874" y="16447"/>
                    <a:pt x="11950" y="16447"/>
                  </a:cubicBezTo>
                  <a:cubicBezTo>
                    <a:pt x="12389" y="16447"/>
                    <a:pt x="12696" y="16201"/>
                    <a:pt x="12809" y="15690"/>
                  </a:cubicBezTo>
                  <a:cubicBezTo>
                    <a:pt x="12909" y="15357"/>
                    <a:pt x="13009" y="14990"/>
                    <a:pt x="13076" y="14623"/>
                  </a:cubicBezTo>
                  <a:cubicBezTo>
                    <a:pt x="13677" y="10954"/>
                    <a:pt x="14244" y="7251"/>
                    <a:pt x="14844" y="3582"/>
                  </a:cubicBezTo>
                  <a:cubicBezTo>
                    <a:pt x="15044" y="2181"/>
                    <a:pt x="14777" y="1814"/>
                    <a:pt x="13443" y="1580"/>
                  </a:cubicBezTo>
                  <a:cubicBezTo>
                    <a:pt x="10174" y="1047"/>
                    <a:pt x="6938" y="546"/>
                    <a:pt x="3669" y="46"/>
                  </a:cubicBezTo>
                  <a:cubicBezTo>
                    <a:pt x="3480" y="16"/>
                    <a:pt x="3311" y="0"/>
                    <a:pt x="3161"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6"/>
            <p:cNvSpPr/>
            <p:nvPr/>
          </p:nvSpPr>
          <p:spPr>
            <a:xfrm>
              <a:off x="10296500" y="998688"/>
              <a:ext cx="331100" cy="83875"/>
            </a:xfrm>
            <a:custGeom>
              <a:avLst/>
              <a:gdLst/>
              <a:ahLst/>
              <a:cxnLst/>
              <a:rect l="l" t="t" r="r" b="b"/>
              <a:pathLst>
                <a:path w="13244" h="3355" extrusionOk="0">
                  <a:moveTo>
                    <a:pt x="913" y="1"/>
                  </a:moveTo>
                  <a:cubicBezTo>
                    <a:pt x="487" y="1"/>
                    <a:pt x="148" y="182"/>
                    <a:pt x="67" y="665"/>
                  </a:cubicBezTo>
                  <a:cubicBezTo>
                    <a:pt x="0" y="1299"/>
                    <a:pt x="467" y="1499"/>
                    <a:pt x="1001" y="1565"/>
                  </a:cubicBezTo>
                  <a:cubicBezTo>
                    <a:pt x="2869" y="1866"/>
                    <a:pt x="4704" y="2166"/>
                    <a:pt x="6538" y="2433"/>
                  </a:cubicBezTo>
                  <a:cubicBezTo>
                    <a:pt x="8340" y="2733"/>
                    <a:pt x="10174" y="3000"/>
                    <a:pt x="11976" y="3300"/>
                  </a:cubicBezTo>
                  <a:cubicBezTo>
                    <a:pt x="12136" y="3330"/>
                    <a:pt x="12293" y="3354"/>
                    <a:pt x="12438" y="3354"/>
                  </a:cubicBezTo>
                  <a:cubicBezTo>
                    <a:pt x="12777" y="3354"/>
                    <a:pt x="13050" y="3223"/>
                    <a:pt x="13143" y="2733"/>
                  </a:cubicBezTo>
                  <a:cubicBezTo>
                    <a:pt x="13243" y="2066"/>
                    <a:pt x="12843" y="1866"/>
                    <a:pt x="12276" y="1799"/>
                  </a:cubicBezTo>
                  <a:cubicBezTo>
                    <a:pt x="8573" y="1199"/>
                    <a:pt x="4904" y="631"/>
                    <a:pt x="1235" y="31"/>
                  </a:cubicBezTo>
                  <a:cubicBezTo>
                    <a:pt x="1124" y="12"/>
                    <a:pt x="1016" y="1"/>
                    <a:pt x="91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6"/>
            <p:cNvSpPr/>
            <p:nvPr/>
          </p:nvSpPr>
          <p:spPr>
            <a:xfrm>
              <a:off x="10058825" y="1671563"/>
              <a:ext cx="101775" cy="90025"/>
            </a:xfrm>
            <a:custGeom>
              <a:avLst/>
              <a:gdLst/>
              <a:ahLst/>
              <a:cxnLst/>
              <a:rect l="l" t="t" r="r" b="b"/>
              <a:pathLst>
                <a:path w="4071" h="3601" extrusionOk="0">
                  <a:moveTo>
                    <a:pt x="1298" y="1"/>
                  </a:moveTo>
                  <a:cubicBezTo>
                    <a:pt x="1090" y="1"/>
                    <a:pt x="880" y="21"/>
                    <a:pt x="668" y="69"/>
                  </a:cubicBezTo>
                  <a:cubicBezTo>
                    <a:pt x="501" y="135"/>
                    <a:pt x="401" y="235"/>
                    <a:pt x="334" y="369"/>
                  </a:cubicBezTo>
                  <a:cubicBezTo>
                    <a:pt x="268" y="569"/>
                    <a:pt x="234" y="769"/>
                    <a:pt x="201" y="969"/>
                  </a:cubicBezTo>
                  <a:cubicBezTo>
                    <a:pt x="167" y="1136"/>
                    <a:pt x="134" y="1336"/>
                    <a:pt x="101" y="1536"/>
                  </a:cubicBezTo>
                  <a:cubicBezTo>
                    <a:pt x="67" y="1737"/>
                    <a:pt x="34" y="1937"/>
                    <a:pt x="34" y="2137"/>
                  </a:cubicBezTo>
                  <a:cubicBezTo>
                    <a:pt x="1" y="2337"/>
                    <a:pt x="134" y="2504"/>
                    <a:pt x="201" y="2704"/>
                  </a:cubicBezTo>
                  <a:cubicBezTo>
                    <a:pt x="256" y="3071"/>
                    <a:pt x="345" y="3189"/>
                    <a:pt x="449" y="3189"/>
                  </a:cubicBezTo>
                  <a:cubicBezTo>
                    <a:pt x="639" y="3189"/>
                    <a:pt x="878" y="2793"/>
                    <a:pt x="1054" y="2793"/>
                  </a:cubicBezTo>
                  <a:cubicBezTo>
                    <a:pt x="1070" y="2793"/>
                    <a:pt x="1086" y="2796"/>
                    <a:pt x="1101" y="2804"/>
                  </a:cubicBezTo>
                  <a:cubicBezTo>
                    <a:pt x="1323" y="2676"/>
                    <a:pt x="1533" y="2621"/>
                    <a:pt x="1734" y="2621"/>
                  </a:cubicBezTo>
                  <a:cubicBezTo>
                    <a:pt x="2109" y="2621"/>
                    <a:pt x="2456" y="2811"/>
                    <a:pt x="2803" y="3071"/>
                  </a:cubicBezTo>
                  <a:cubicBezTo>
                    <a:pt x="2808" y="3070"/>
                    <a:pt x="2812" y="3070"/>
                    <a:pt x="2817" y="3070"/>
                  </a:cubicBezTo>
                  <a:cubicBezTo>
                    <a:pt x="3028" y="3070"/>
                    <a:pt x="3052" y="3601"/>
                    <a:pt x="3280" y="3601"/>
                  </a:cubicBezTo>
                  <a:cubicBezTo>
                    <a:pt x="3358" y="3601"/>
                    <a:pt x="3461" y="3539"/>
                    <a:pt x="3603" y="3371"/>
                  </a:cubicBezTo>
                  <a:cubicBezTo>
                    <a:pt x="3703" y="2604"/>
                    <a:pt x="3803" y="1837"/>
                    <a:pt x="3903" y="1069"/>
                  </a:cubicBezTo>
                  <a:cubicBezTo>
                    <a:pt x="3937" y="803"/>
                    <a:pt x="4070" y="436"/>
                    <a:pt x="3670" y="402"/>
                  </a:cubicBezTo>
                  <a:cubicBezTo>
                    <a:pt x="2875" y="296"/>
                    <a:pt x="2101" y="1"/>
                    <a:pt x="1298" y="1"/>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6"/>
            <p:cNvSpPr/>
            <p:nvPr/>
          </p:nvSpPr>
          <p:spPr>
            <a:xfrm>
              <a:off x="10086350" y="1728638"/>
              <a:ext cx="42550" cy="19700"/>
            </a:xfrm>
            <a:custGeom>
              <a:avLst/>
              <a:gdLst/>
              <a:ahLst/>
              <a:cxnLst/>
              <a:rect l="l" t="t" r="r" b="b"/>
              <a:pathLst>
                <a:path w="1702" h="788" extrusionOk="0">
                  <a:moveTo>
                    <a:pt x="889" y="0"/>
                  </a:moveTo>
                  <a:cubicBezTo>
                    <a:pt x="687" y="0"/>
                    <a:pt x="447" y="182"/>
                    <a:pt x="0" y="521"/>
                  </a:cubicBezTo>
                  <a:cubicBezTo>
                    <a:pt x="568" y="621"/>
                    <a:pt x="1135" y="688"/>
                    <a:pt x="1702" y="788"/>
                  </a:cubicBezTo>
                  <a:cubicBezTo>
                    <a:pt x="1306" y="249"/>
                    <a:pt x="1124" y="0"/>
                    <a:pt x="889" y="0"/>
                  </a:cubicBezTo>
                  <a:close/>
                </a:path>
              </a:pathLst>
            </a:custGeom>
            <a:solidFill>
              <a:srgbClr val="E4E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6"/>
            <p:cNvSpPr/>
            <p:nvPr/>
          </p:nvSpPr>
          <p:spPr>
            <a:xfrm>
              <a:off x="9978775" y="1634988"/>
              <a:ext cx="636300" cy="189875"/>
            </a:xfrm>
            <a:custGeom>
              <a:avLst/>
              <a:gdLst/>
              <a:ahLst/>
              <a:cxnLst/>
              <a:rect l="l" t="t" r="r" b="b"/>
              <a:pathLst>
                <a:path w="25452" h="7595" extrusionOk="0">
                  <a:moveTo>
                    <a:pt x="2295" y="1"/>
                  </a:moveTo>
                  <a:cubicBezTo>
                    <a:pt x="1790" y="1"/>
                    <a:pt x="1364" y="186"/>
                    <a:pt x="1068" y="698"/>
                  </a:cubicBezTo>
                  <a:cubicBezTo>
                    <a:pt x="0" y="2232"/>
                    <a:pt x="567" y="3700"/>
                    <a:pt x="2402" y="4000"/>
                  </a:cubicBezTo>
                  <a:cubicBezTo>
                    <a:pt x="2736" y="4033"/>
                    <a:pt x="3069" y="4100"/>
                    <a:pt x="3403" y="4167"/>
                  </a:cubicBezTo>
                  <a:cubicBezTo>
                    <a:pt x="3436" y="3967"/>
                    <a:pt x="3470" y="3767"/>
                    <a:pt x="3503" y="3566"/>
                  </a:cubicBezTo>
                  <a:cubicBezTo>
                    <a:pt x="3536" y="3366"/>
                    <a:pt x="3570" y="3200"/>
                    <a:pt x="3603" y="2999"/>
                  </a:cubicBezTo>
                  <a:cubicBezTo>
                    <a:pt x="3603" y="2833"/>
                    <a:pt x="3636" y="2632"/>
                    <a:pt x="3670" y="2466"/>
                  </a:cubicBezTo>
                  <a:cubicBezTo>
                    <a:pt x="3703" y="2266"/>
                    <a:pt x="3736" y="2099"/>
                    <a:pt x="3770" y="1899"/>
                  </a:cubicBezTo>
                  <a:cubicBezTo>
                    <a:pt x="3770" y="1832"/>
                    <a:pt x="3803" y="1799"/>
                    <a:pt x="3803" y="1732"/>
                  </a:cubicBezTo>
                  <a:cubicBezTo>
                    <a:pt x="4370" y="1832"/>
                    <a:pt x="4937" y="1865"/>
                    <a:pt x="5504" y="1965"/>
                  </a:cubicBezTo>
                  <a:cubicBezTo>
                    <a:pt x="6739" y="2165"/>
                    <a:pt x="6739" y="2165"/>
                    <a:pt x="6605" y="3366"/>
                  </a:cubicBezTo>
                  <a:cubicBezTo>
                    <a:pt x="6538" y="3867"/>
                    <a:pt x="6272" y="4434"/>
                    <a:pt x="6805" y="4834"/>
                  </a:cubicBezTo>
                  <a:cubicBezTo>
                    <a:pt x="7172" y="4901"/>
                    <a:pt x="7539" y="4934"/>
                    <a:pt x="7906" y="5001"/>
                  </a:cubicBezTo>
                  <a:cubicBezTo>
                    <a:pt x="12776" y="5768"/>
                    <a:pt x="17646" y="6535"/>
                    <a:pt x="22550" y="7302"/>
                  </a:cubicBezTo>
                  <a:cubicBezTo>
                    <a:pt x="23084" y="7369"/>
                    <a:pt x="23651" y="7469"/>
                    <a:pt x="24184" y="7569"/>
                  </a:cubicBezTo>
                  <a:cubicBezTo>
                    <a:pt x="24268" y="7586"/>
                    <a:pt x="24344" y="7595"/>
                    <a:pt x="24412" y="7595"/>
                  </a:cubicBezTo>
                  <a:cubicBezTo>
                    <a:pt x="24745" y="7595"/>
                    <a:pt x="24879" y="7391"/>
                    <a:pt x="24851" y="7002"/>
                  </a:cubicBezTo>
                  <a:lnTo>
                    <a:pt x="24952" y="6969"/>
                  </a:lnTo>
                  <a:cubicBezTo>
                    <a:pt x="24952" y="6802"/>
                    <a:pt x="24985" y="6602"/>
                    <a:pt x="24985" y="6402"/>
                  </a:cubicBezTo>
                  <a:cubicBezTo>
                    <a:pt x="25018" y="6235"/>
                    <a:pt x="25052" y="6035"/>
                    <a:pt x="25052" y="5835"/>
                  </a:cubicBezTo>
                  <a:cubicBezTo>
                    <a:pt x="25085" y="5668"/>
                    <a:pt x="25118" y="5468"/>
                    <a:pt x="25152" y="5301"/>
                  </a:cubicBezTo>
                  <a:cubicBezTo>
                    <a:pt x="25185" y="5101"/>
                    <a:pt x="25218" y="4934"/>
                    <a:pt x="25252" y="4734"/>
                  </a:cubicBezTo>
                  <a:cubicBezTo>
                    <a:pt x="25252" y="4601"/>
                    <a:pt x="25285" y="4500"/>
                    <a:pt x="25285" y="4367"/>
                  </a:cubicBezTo>
                  <a:cubicBezTo>
                    <a:pt x="25352" y="4134"/>
                    <a:pt x="25419" y="3900"/>
                    <a:pt x="25452" y="3667"/>
                  </a:cubicBezTo>
                  <a:cubicBezTo>
                    <a:pt x="17880" y="2466"/>
                    <a:pt x="10274" y="1231"/>
                    <a:pt x="2669" y="31"/>
                  </a:cubicBezTo>
                  <a:cubicBezTo>
                    <a:pt x="2540" y="11"/>
                    <a:pt x="2415" y="1"/>
                    <a:pt x="2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 name="Google Shape;605;p46"/>
          <p:cNvSpPr/>
          <p:nvPr/>
        </p:nvSpPr>
        <p:spPr>
          <a:xfrm>
            <a:off x="421994" y="20077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6"/>
          <p:cNvSpPr/>
          <p:nvPr/>
        </p:nvSpPr>
        <p:spPr>
          <a:xfrm>
            <a:off x="2952743" y="424622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6"/>
          <p:cNvSpPr/>
          <p:nvPr/>
        </p:nvSpPr>
        <p:spPr>
          <a:xfrm>
            <a:off x="1154695" y="1033284"/>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42"/>
          <p:cNvSpPr txBox="1">
            <a:spLocks noGrp="1"/>
          </p:cNvSpPr>
          <p:nvPr>
            <p:ph type="ctrTitle"/>
          </p:nvPr>
        </p:nvSpPr>
        <p:spPr>
          <a:xfrm>
            <a:off x="3831771" y="423593"/>
            <a:ext cx="4833259" cy="181707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4800">
                <a:latin typeface="Times New Roman" panose="02020603050405020304" pitchFamily="18" charset="0"/>
                <a:ea typeface="Roboto" panose="020B0604020202020204" charset="0"/>
                <a:cs typeface="Times New Roman" panose="02020603050405020304" pitchFamily="18" charset="0"/>
              </a:rPr>
              <a:t>Cách tạo động lực cho bản thân</a:t>
            </a:r>
            <a:endParaRPr sz="4800">
              <a:solidFill>
                <a:schemeClr val="dk2"/>
              </a:solidFill>
              <a:latin typeface="Times New Roman" panose="02020603050405020304" pitchFamily="18" charset="0"/>
              <a:ea typeface="Roboto" panose="020B0604020202020204" charset="0"/>
              <a:cs typeface="Times New Roman" panose="02020603050405020304" pitchFamily="18" charset="0"/>
            </a:endParaRPr>
          </a:p>
        </p:txBody>
      </p:sp>
      <p:sp>
        <p:nvSpPr>
          <p:cNvPr id="443" name="Google Shape;443;p42"/>
          <p:cNvSpPr txBox="1">
            <a:spLocks noGrp="1"/>
          </p:cNvSpPr>
          <p:nvPr>
            <p:ph type="subTitle" idx="1"/>
          </p:nvPr>
        </p:nvSpPr>
        <p:spPr>
          <a:xfrm>
            <a:off x="5562775" y="3062763"/>
            <a:ext cx="28671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vi-VN">
                <a:latin typeface="Times New Roman" panose="02020603050405020304" pitchFamily="18" charset="0"/>
                <a:cs typeface="Times New Roman" panose="02020603050405020304" pitchFamily="18" charset="0"/>
              </a:rPr>
              <a:t>Nhóm 14</a:t>
            </a:r>
          </a:p>
          <a:p>
            <a:pPr marL="0" lvl="0" indent="0" algn="r" rtl="0">
              <a:spcBef>
                <a:spcPts val="0"/>
              </a:spcBef>
              <a:spcAft>
                <a:spcPts val="0"/>
              </a:spcAft>
              <a:buNone/>
            </a:pPr>
            <a:r>
              <a:rPr lang="vi-VN">
                <a:latin typeface="Times New Roman" panose="02020603050405020304" pitchFamily="18" charset="0"/>
                <a:cs typeface="Times New Roman" panose="02020603050405020304" pitchFamily="18" charset="0"/>
              </a:rPr>
              <a:t>Phạm Thị Kim Liên </a:t>
            </a:r>
          </a:p>
          <a:p>
            <a:pPr marL="0" lvl="0" indent="0" algn="r" rtl="0">
              <a:spcBef>
                <a:spcPts val="0"/>
              </a:spcBef>
              <a:spcAft>
                <a:spcPts val="0"/>
              </a:spcAft>
              <a:buNone/>
            </a:pPr>
            <a:r>
              <a:rPr lang="vi-VN">
                <a:latin typeface="Times New Roman" panose="02020603050405020304" pitchFamily="18" charset="0"/>
                <a:cs typeface="Times New Roman" panose="02020603050405020304" pitchFamily="18" charset="0"/>
              </a:rPr>
              <a:t>Trương Thị Thanh Sa</a:t>
            </a:r>
          </a:p>
          <a:p>
            <a:pPr marL="0" lvl="0" indent="0" algn="r" rtl="0">
              <a:spcBef>
                <a:spcPts val="0"/>
              </a:spcBef>
              <a:spcAft>
                <a:spcPts val="0"/>
              </a:spcAft>
              <a:buNone/>
            </a:pPr>
            <a:r>
              <a:rPr lang="vi-VN">
                <a:latin typeface="Times New Roman" panose="02020603050405020304" pitchFamily="18" charset="0"/>
                <a:cs typeface="Times New Roman" panose="02020603050405020304" pitchFamily="18" charset="0"/>
              </a:rPr>
              <a:t>Đồng Thị Ngọc Thảo</a:t>
            </a:r>
          </a:p>
          <a:p>
            <a:pPr marL="0" lvl="0" indent="0" algn="r" rtl="0">
              <a:spcBef>
                <a:spcPts val="0"/>
              </a:spcBef>
              <a:spcAft>
                <a:spcPts val="0"/>
              </a:spcAft>
              <a:buNone/>
            </a:pPr>
            <a:r>
              <a:rPr lang="vi-VN">
                <a:latin typeface="Times New Roman" panose="02020603050405020304" pitchFamily="18" charset="0"/>
                <a:cs typeface="Times New Roman" panose="02020603050405020304" pitchFamily="18" charset="0"/>
              </a:rPr>
              <a:t>Nguyễn Thị Tuyết</a:t>
            </a:r>
            <a:endParaRPr>
              <a:latin typeface="Times New Roman" panose="02020603050405020304" pitchFamily="18" charset="0"/>
              <a:cs typeface="Times New Roman" panose="02020603050405020304" pitchFamily="18" charset="0"/>
            </a:endParaRPr>
          </a:p>
        </p:txBody>
      </p:sp>
      <p:grpSp>
        <p:nvGrpSpPr>
          <p:cNvPr id="444" name="Google Shape;444;p42"/>
          <p:cNvGrpSpPr/>
          <p:nvPr/>
        </p:nvGrpSpPr>
        <p:grpSpPr>
          <a:xfrm>
            <a:off x="637993" y="2365488"/>
            <a:ext cx="4048654" cy="2351539"/>
            <a:chOff x="953187" y="2352950"/>
            <a:chExt cx="4174300" cy="2424517"/>
          </a:xfrm>
        </p:grpSpPr>
        <p:sp>
          <p:nvSpPr>
            <p:cNvPr id="445" name="Google Shape;445;p42"/>
            <p:cNvSpPr/>
            <p:nvPr/>
          </p:nvSpPr>
          <p:spPr>
            <a:xfrm>
              <a:off x="953187" y="4251247"/>
              <a:ext cx="4174300" cy="526220"/>
            </a:xfrm>
            <a:custGeom>
              <a:avLst/>
              <a:gdLst/>
              <a:ahLst/>
              <a:cxnLst/>
              <a:rect l="l" t="t" r="r" b="b"/>
              <a:pathLst>
                <a:path w="166972" h="15234" extrusionOk="0">
                  <a:moveTo>
                    <a:pt x="83486" y="1"/>
                  </a:moveTo>
                  <a:cubicBezTo>
                    <a:pt x="37370" y="1"/>
                    <a:pt x="1" y="3411"/>
                    <a:pt x="1" y="7617"/>
                  </a:cubicBezTo>
                  <a:cubicBezTo>
                    <a:pt x="1" y="11823"/>
                    <a:pt x="37370" y="15233"/>
                    <a:pt x="83486" y="15233"/>
                  </a:cubicBezTo>
                  <a:cubicBezTo>
                    <a:pt x="129602" y="15233"/>
                    <a:pt x="166971" y="11823"/>
                    <a:pt x="166971" y="7617"/>
                  </a:cubicBezTo>
                  <a:cubicBezTo>
                    <a:pt x="166971" y="3411"/>
                    <a:pt x="129602" y="1"/>
                    <a:pt x="83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46" name="Google Shape;446;p42"/>
            <p:cNvSpPr/>
            <p:nvPr/>
          </p:nvSpPr>
          <p:spPr>
            <a:xfrm>
              <a:off x="3151725" y="3745425"/>
              <a:ext cx="1626850" cy="696250"/>
            </a:xfrm>
            <a:custGeom>
              <a:avLst/>
              <a:gdLst/>
              <a:ahLst/>
              <a:cxnLst/>
              <a:rect l="l" t="t" r="r" b="b"/>
              <a:pathLst>
                <a:path w="65074" h="27850" extrusionOk="0">
                  <a:moveTo>
                    <a:pt x="1" y="1"/>
                  </a:moveTo>
                  <a:lnTo>
                    <a:pt x="1" y="27850"/>
                  </a:lnTo>
                  <a:lnTo>
                    <a:pt x="65073" y="27850"/>
                  </a:lnTo>
                  <a:lnTo>
                    <a:pt x="65073" y="25025"/>
                  </a:lnTo>
                  <a:lnTo>
                    <a:pt x="56808" y="25025"/>
                  </a:lnTo>
                  <a:lnTo>
                    <a:pt x="56808" y="2825"/>
                  </a:lnTo>
                  <a:lnTo>
                    <a:pt x="65073" y="2825"/>
                  </a:lnTo>
                  <a:lnTo>
                    <a:pt x="65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47" name="Google Shape;447;p42"/>
            <p:cNvSpPr/>
            <p:nvPr/>
          </p:nvSpPr>
          <p:spPr>
            <a:xfrm>
              <a:off x="1524925" y="3745425"/>
              <a:ext cx="1626825" cy="696250"/>
            </a:xfrm>
            <a:custGeom>
              <a:avLst/>
              <a:gdLst/>
              <a:ahLst/>
              <a:cxnLst/>
              <a:rect l="l" t="t" r="r" b="b"/>
              <a:pathLst>
                <a:path w="65073" h="27850" extrusionOk="0">
                  <a:moveTo>
                    <a:pt x="0" y="1"/>
                  </a:moveTo>
                  <a:lnTo>
                    <a:pt x="0" y="27850"/>
                  </a:lnTo>
                  <a:lnTo>
                    <a:pt x="65073" y="27850"/>
                  </a:lnTo>
                  <a:lnTo>
                    <a:pt x="65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48" name="Google Shape;448;p42"/>
            <p:cNvSpPr/>
            <p:nvPr/>
          </p:nvSpPr>
          <p:spPr>
            <a:xfrm>
              <a:off x="1371125" y="3745425"/>
              <a:ext cx="308125" cy="696250"/>
            </a:xfrm>
            <a:custGeom>
              <a:avLst/>
              <a:gdLst/>
              <a:ahLst/>
              <a:cxnLst/>
              <a:rect l="l" t="t" r="r" b="b"/>
              <a:pathLst>
                <a:path w="12325" h="27850" extrusionOk="0">
                  <a:moveTo>
                    <a:pt x="6152" y="1"/>
                  </a:moveTo>
                  <a:cubicBezTo>
                    <a:pt x="2763" y="1"/>
                    <a:pt x="1" y="6236"/>
                    <a:pt x="1" y="13936"/>
                  </a:cubicBezTo>
                  <a:cubicBezTo>
                    <a:pt x="1" y="21615"/>
                    <a:pt x="2763" y="27850"/>
                    <a:pt x="6152" y="27850"/>
                  </a:cubicBezTo>
                  <a:cubicBezTo>
                    <a:pt x="9563" y="27850"/>
                    <a:pt x="12325" y="21615"/>
                    <a:pt x="12325" y="13936"/>
                  </a:cubicBezTo>
                  <a:cubicBezTo>
                    <a:pt x="12325" y="6236"/>
                    <a:pt x="9563" y="1"/>
                    <a:pt x="6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49" name="Google Shape;449;p42"/>
            <p:cNvSpPr/>
            <p:nvPr/>
          </p:nvSpPr>
          <p:spPr>
            <a:xfrm>
              <a:off x="2992725" y="3745425"/>
              <a:ext cx="307600" cy="696250"/>
            </a:xfrm>
            <a:custGeom>
              <a:avLst/>
              <a:gdLst/>
              <a:ahLst/>
              <a:cxnLst/>
              <a:rect l="l" t="t" r="r" b="b"/>
              <a:pathLst>
                <a:path w="12304" h="27850" extrusionOk="0">
                  <a:moveTo>
                    <a:pt x="6152" y="1"/>
                  </a:moveTo>
                  <a:cubicBezTo>
                    <a:pt x="2741" y="1"/>
                    <a:pt x="0" y="6236"/>
                    <a:pt x="0" y="13936"/>
                  </a:cubicBezTo>
                  <a:cubicBezTo>
                    <a:pt x="0" y="21615"/>
                    <a:pt x="2741" y="27850"/>
                    <a:pt x="6152" y="27850"/>
                  </a:cubicBezTo>
                  <a:cubicBezTo>
                    <a:pt x="9541" y="27850"/>
                    <a:pt x="12303" y="21615"/>
                    <a:pt x="12303" y="13936"/>
                  </a:cubicBezTo>
                  <a:cubicBezTo>
                    <a:pt x="12303" y="6236"/>
                    <a:pt x="9541" y="1"/>
                    <a:pt x="6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0" name="Google Shape;450;p42"/>
            <p:cNvSpPr/>
            <p:nvPr/>
          </p:nvSpPr>
          <p:spPr>
            <a:xfrm>
              <a:off x="3099950" y="3816050"/>
              <a:ext cx="245350" cy="555025"/>
            </a:xfrm>
            <a:custGeom>
              <a:avLst/>
              <a:gdLst/>
              <a:ahLst/>
              <a:cxnLst/>
              <a:rect l="l" t="t" r="r" b="b"/>
              <a:pathLst>
                <a:path w="9814" h="22201" extrusionOk="0">
                  <a:moveTo>
                    <a:pt x="4917" y="0"/>
                  </a:moveTo>
                  <a:cubicBezTo>
                    <a:pt x="2197" y="0"/>
                    <a:pt x="0" y="4980"/>
                    <a:pt x="0" y="11111"/>
                  </a:cubicBezTo>
                  <a:cubicBezTo>
                    <a:pt x="0" y="17241"/>
                    <a:pt x="2197" y="22200"/>
                    <a:pt x="4917" y="22200"/>
                  </a:cubicBezTo>
                  <a:cubicBezTo>
                    <a:pt x="7617" y="22200"/>
                    <a:pt x="9814" y="17241"/>
                    <a:pt x="9814" y="11111"/>
                  </a:cubicBezTo>
                  <a:cubicBezTo>
                    <a:pt x="9814" y="4980"/>
                    <a:pt x="7617" y="0"/>
                    <a:pt x="4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1" name="Google Shape;451;p42"/>
            <p:cNvSpPr/>
            <p:nvPr/>
          </p:nvSpPr>
          <p:spPr>
            <a:xfrm>
              <a:off x="3222875" y="3816050"/>
              <a:ext cx="1497100" cy="555025"/>
            </a:xfrm>
            <a:custGeom>
              <a:avLst/>
              <a:gdLst/>
              <a:ahLst/>
              <a:cxnLst/>
              <a:rect l="l" t="t" r="r" b="b"/>
              <a:pathLst>
                <a:path w="59884" h="22201" extrusionOk="0">
                  <a:moveTo>
                    <a:pt x="0" y="0"/>
                  </a:moveTo>
                  <a:lnTo>
                    <a:pt x="0" y="22200"/>
                  </a:lnTo>
                  <a:lnTo>
                    <a:pt x="59884" y="22200"/>
                  </a:lnTo>
                  <a:cubicBezTo>
                    <a:pt x="58587" y="22200"/>
                    <a:pt x="57519" y="17241"/>
                    <a:pt x="57519" y="11111"/>
                  </a:cubicBezTo>
                  <a:cubicBezTo>
                    <a:pt x="57519" y="4980"/>
                    <a:pt x="58587" y="0"/>
                    <a:pt x="59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2" name="Google Shape;452;p42"/>
            <p:cNvSpPr/>
            <p:nvPr/>
          </p:nvSpPr>
          <p:spPr>
            <a:xfrm>
              <a:off x="4753950" y="3745425"/>
              <a:ext cx="49200" cy="70650"/>
            </a:xfrm>
            <a:custGeom>
              <a:avLst/>
              <a:gdLst/>
              <a:ahLst/>
              <a:cxnLst/>
              <a:rect l="l" t="t" r="r" b="b"/>
              <a:pathLst>
                <a:path w="1968" h="2826" extrusionOk="0">
                  <a:moveTo>
                    <a:pt x="984" y="1"/>
                  </a:moveTo>
                  <a:cubicBezTo>
                    <a:pt x="440" y="1"/>
                    <a:pt x="1" y="628"/>
                    <a:pt x="1" y="1423"/>
                  </a:cubicBezTo>
                  <a:cubicBezTo>
                    <a:pt x="1" y="2198"/>
                    <a:pt x="440" y="2825"/>
                    <a:pt x="984" y="2825"/>
                  </a:cubicBezTo>
                  <a:cubicBezTo>
                    <a:pt x="1528" y="2825"/>
                    <a:pt x="1968" y="2198"/>
                    <a:pt x="1968" y="1423"/>
                  </a:cubicBezTo>
                  <a:cubicBezTo>
                    <a:pt x="1968" y="628"/>
                    <a:pt x="1528" y="1"/>
                    <a:pt x="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3" name="Google Shape;453;p42"/>
            <p:cNvSpPr/>
            <p:nvPr/>
          </p:nvSpPr>
          <p:spPr>
            <a:xfrm>
              <a:off x="4753950" y="4371050"/>
              <a:ext cx="49200" cy="70625"/>
            </a:xfrm>
            <a:custGeom>
              <a:avLst/>
              <a:gdLst/>
              <a:ahLst/>
              <a:cxnLst/>
              <a:rect l="l" t="t" r="r" b="b"/>
              <a:pathLst>
                <a:path w="1968" h="2825" extrusionOk="0">
                  <a:moveTo>
                    <a:pt x="984" y="0"/>
                  </a:moveTo>
                  <a:cubicBezTo>
                    <a:pt x="440" y="0"/>
                    <a:pt x="1" y="628"/>
                    <a:pt x="1" y="1423"/>
                  </a:cubicBezTo>
                  <a:cubicBezTo>
                    <a:pt x="1" y="2197"/>
                    <a:pt x="440" y="2825"/>
                    <a:pt x="984" y="2825"/>
                  </a:cubicBezTo>
                  <a:cubicBezTo>
                    <a:pt x="1528" y="2825"/>
                    <a:pt x="1968" y="2197"/>
                    <a:pt x="1968" y="1423"/>
                  </a:cubicBezTo>
                  <a:cubicBezTo>
                    <a:pt x="1968" y="628"/>
                    <a:pt x="1528"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4" name="Google Shape;454;p42"/>
            <p:cNvSpPr/>
            <p:nvPr/>
          </p:nvSpPr>
          <p:spPr>
            <a:xfrm>
              <a:off x="3345275" y="3941600"/>
              <a:ext cx="205075" cy="320675"/>
            </a:xfrm>
            <a:custGeom>
              <a:avLst/>
              <a:gdLst/>
              <a:ahLst/>
              <a:cxnLst/>
              <a:rect l="l" t="t" r="r" b="b"/>
              <a:pathLst>
                <a:path w="8203" h="12827" extrusionOk="0">
                  <a:moveTo>
                    <a:pt x="1" y="0"/>
                  </a:moveTo>
                  <a:lnTo>
                    <a:pt x="1" y="12826"/>
                  </a:lnTo>
                  <a:lnTo>
                    <a:pt x="4102" y="9123"/>
                  </a:lnTo>
                  <a:lnTo>
                    <a:pt x="8203" y="12826"/>
                  </a:lnTo>
                  <a:lnTo>
                    <a:pt x="8203" y="0"/>
                  </a:ln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5" name="Google Shape;455;p42"/>
            <p:cNvSpPr/>
            <p:nvPr/>
          </p:nvSpPr>
          <p:spPr>
            <a:xfrm>
              <a:off x="2862975" y="3049200"/>
              <a:ext cx="1626850" cy="696250"/>
            </a:xfrm>
            <a:custGeom>
              <a:avLst/>
              <a:gdLst/>
              <a:ahLst/>
              <a:cxnLst/>
              <a:rect l="l" t="t" r="r" b="b"/>
              <a:pathLst>
                <a:path w="65074" h="27850" extrusionOk="0">
                  <a:moveTo>
                    <a:pt x="1" y="0"/>
                  </a:moveTo>
                  <a:lnTo>
                    <a:pt x="1" y="27850"/>
                  </a:lnTo>
                  <a:lnTo>
                    <a:pt x="65073" y="27850"/>
                  </a:lnTo>
                  <a:lnTo>
                    <a:pt x="65073" y="25025"/>
                  </a:lnTo>
                  <a:lnTo>
                    <a:pt x="56809" y="25025"/>
                  </a:lnTo>
                  <a:lnTo>
                    <a:pt x="56809" y="2825"/>
                  </a:lnTo>
                  <a:lnTo>
                    <a:pt x="65073" y="2825"/>
                  </a:lnTo>
                  <a:lnTo>
                    <a:pt x="65073" y="0"/>
                  </a:ln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6" name="Google Shape;456;p42"/>
            <p:cNvSpPr/>
            <p:nvPr/>
          </p:nvSpPr>
          <p:spPr>
            <a:xfrm>
              <a:off x="1236175" y="3049200"/>
              <a:ext cx="1626825" cy="696250"/>
            </a:xfrm>
            <a:custGeom>
              <a:avLst/>
              <a:gdLst/>
              <a:ahLst/>
              <a:cxnLst/>
              <a:rect l="l" t="t" r="r" b="b"/>
              <a:pathLst>
                <a:path w="65073" h="27850" extrusionOk="0">
                  <a:moveTo>
                    <a:pt x="1" y="0"/>
                  </a:moveTo>
                  <a:lnTo>
                    <a:pt x="1" y="27850"/>
                  </a:lnTo>
                  <a:lnTo>
                    <a:pt x="65073" y="27850"/>
                  </a:lnTo>
                  <a:lnTo>
                    <a:pt x="65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7" name="Google Shape;457;p42"/>
            <p:cNvSpPr/>
            <p:nvPr/>
          </p:nvSpPr>
          <p:spPr>
            <a:xfrm>
              <a:off x="1082375" y="3049200"/>
              <a:ext cx="307625" cy="696250"/>
            </a:xfrm>
            <a:custGeom>
              <a:avLst/>
              <a:gdLst/>
              <a:ahLst/>
              <a:cxnLst/>
              <a:rect l="l" t="t" r="r" b="b"/>
              <a:pathLst>
                <a:path w="12305" h="27850" extrusionOk="0">
                  <a:moveTo>
                    <a:pt x="6153" y="0"/>
                  </a:moveTo>
                  <a:cubicBezTo>
                    <a:pt x="2763" y="0"/>
                    <a:pt x="1" y="6236"/>
                    <a:pt x="1" y="13915"/>
                  </a:cubicBezTo>
                  <a:cubicBezTo>
                    <a:pt x="1" y="21614"/>
                    <a:pt x="2763" y="27850"/>
                    <a:pt x="6153" y="27850"/>
                  </a:cubicBezTo>
                  <a:cubicBezTo>
                    <a:pt x="9563" y="27850"/>
                    <a:pt x="12304" y="21614"/>
                    <a:pt x="12304" y="13915"/>
                  </a:cubicBezTo>
                  <a:cubicBezTo>
                    <a:pt x="12304" y="6236"/>
                    <a:pt x="9563" y="0"/>
                    <a:pt x="6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8" name="Google Shape;458;p42"/>
            <p:cNvSpPr/>
            <p:nvPr/>
          </p:nvSpPr>
          <p:spPr>
            <a:xfrm>
              <a:off x="2703450" y="3049200"/>
              <a:ext cx="308125" cy="696250"/>
            </a:xfrm>
            <a:custGeom>
              <a:avLst/>
              <a:gdLst/>
              <a:ahLst/>
              <a:cxnLst/>
              <a:rect l="l" t="t" r="r" b="b"/>
              <a:pathLst>
                <a:path w="12325" h="27850" extrusionOk="0">
                  <a:moveTo>
                    <a:pt x="6173" y="0"/>
                  </a:moveTo>
                  <a:cubicBezTo>
                    <a:pt x="2762" y="0"/>
                    <a:pt x="0" y="6236"/>
                    <a:pt x="0" y="13915"/>
                  </a:cubicBezTo>
                  <a:cubicBezTo>
                    <a:pt x="0" y="21614"/>
                    <a:pt x="2762" y="27850"/>
                    <a:pt x="6173" y="27850"/>
                  </a:cubicBezTo>
                  <a:cubicBezTo>
                    <a:pt x="9562" y="27850"/>
                    <a:pt x="12324" y="21614"/>
                    <a:pt x="12324" y="13915"/>
                  </a:cubicBezTo>
                  <a:cubicBezTo>
                    <a:pt x="12324" y="6236"/>
                    <a:pt x="9562" y="0"/>
                    <a:pt x="6173" y="0"/>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59" name="Google Shape;459;p42"/>
            <p:cNvSpPr/>
            <p:nvPr/>
          </p:nvSpPr>
          <p:spPr>
            <a:xfrm>
              <a:off x="2811200" y="3119825"/>
              <a:ext cx="245350" cy="555000"/>
            </a:xfrm>
            <a:custGeom>
              <a:avLst/>
              <a:gdLst/>
              <a:ahLst/>
              <a:cxnLst/>
              <a:rect l="l" t="t" r="r" b="b"/>
              <a:pathLst>
                <a:path w="9814" h="22200" extrusionOk="0">
                  <a:moveTo>
                    <a:pt x="4897" y="0"/>
                  </a:moveTo>
                  <a:cubicBezTo>
                    <a:pt x="2198" y="0"/>
                    <a:pt x="1" y="4959"/>
                    <a:pt x="1" y="11090"/>
                  </a:cubicBezTo>
                  <a:cubicBezTo>
                    <a:pt x="1" y="17220"/>
                    <a:pt x="2198" y="22200"/>
                    <a:pt x="4897" y="22200"/>
                  </a:cubicBezTo>
                  <a:cubicBezTo>
                    <a:pt x="7617" y="22200"/>
                    <a:pt x="9814" y="17220"/>
                    <a:pt x="9814" y="11090"/>
                  </a:cubicBezTo>
                  <a:cubicBezTo>
                    <a:pt x="9814" y="4959"/>
                    <a:pt x="7617" y="0"/>
                    <a:pt x="4897" y="0"/>
                  </a:cubicBezTo>
                  <a:close/>
                </a:path>
              </a:pathLst>
            </a:custGeom>
            <a:solidFill>
              <a:srgbClr val="FFF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0" name="Google Shape;460;p42"/>
            <p:cNvSpPr/>
            <p:nvPr/>
          </p:nvSpPr>
          <p:spPr>
            <a:xfrm>
              <a:off x="2933600" y="3119825"/>
              <a:ext cx="1497125" cy="555000"/>
            </a:xfrm>
            <a:custGeom>
              <a:avLst/>
              <a:gdLst/>
              <a:ahLst/>
              <a:cxnLst/>
              <a:rect l="l" t="t" r="r" b="b"/>
              <a:pathLst>
                <a:path w="59885" h="22200" extrusionOk="0">
                  <a:moveTo>
                    <a:pt x="1" y="0"/>
                  </a:moveTo>
                  <a:lnTo>
                    <a:pt x="1" y="22200"/>
                  </a:lnTo>
                  <a:lnTo>
                    <a:pt x="59884" y="22200"/>
                  </a:lnTo>
                  <a:cubicBezTo>
                    <a:pt x="58587" y="22200"/>
                    <a:pt x="57541" y="17220"/>
                    <a:pt x="57541" y="11090"/>
                  </a:cubicBezTo>
                  <a:cubicBezTo>
                    <a:pt x="57541" y="4980"/>
                    <a:pt x="58587" y="0"/>
                    <a:pt x="59884" y="0"/>
                  </a:cubicBezTo>
                  <a:close/>
                </a:path>
              </a:pathLst>
            </a:custGeom>
            <a:solidFill>
              <a:srgbClr val="FFF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1" name="Google Shape;461;p42"/>
            <p:cNvSpPr/>
            <p:nvPr/>
          </p:nvSpPr>
          <p:spPr>
            <a:xfrm>
              <a:off x="4465225" y="3049200"/>
              <a:ext cx="48650" cy="70625"/>
            </a:xfrm>
            <a:custGeom>
              <a:avLst/>
              <a:gdLst/>
              <a:ahLst/>
              <a:cxnLst/>
              <a:rect l="l" t="t" r="r" b="b"/>
              <a:pathLst>
                <a:path w="1946" h="2825" extrusionOk="0">
                  <a:moveTo>
                    <a:pt x="983" y="0"/>
                  </a:moveTo>
                  <a:cubicBezTo>
                    <a:pt x="439" y="0"/>
                    <a:pt x="0" y="628"/>
                    <a:pt x="0" y="1402"/>
                  </a:cubicBezTo>
                  <a:cubicBezTo>
                    <a:pt x="0" y="2197"/>
                    <a:pt x="439" y="2825"/>
                    <a:pt x="983" y="2825"/>
                  </a:cubicBezTo>
                  <a:cubicBezTo>
                    <a:pt x="1507" y="2825"/>
                    <a:pt x="1946" y="2197"/>
                    <a:pt x="1946" y="1402"/>
                  </a:cubicBezTo>
                  <a:cubicBezTo>
                    <a:pt x="1946" y="628"/>
                    <a:pt x="1507" y="0"/>
                    <a:pt x="983" y="0"/>
                  </a:cubicBez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2" name="Google Shape;462;p42"/>
            <p:cNvSpPr/>
            <p:nvPr/>
          </p:nvSpPr>
          <p:spPr>
            <a:xfrm>
              <a:off x="4465225" y="3674800"/>
              <a:ext cx="49175" cy="70650"/>
            </a:xfrm>
            <a:custGeom>
              <a:avLst/>
              <a:gdLst/>
              <a:ahLst/>
              <a:cxnLst/>
              <a:rect l="l" t="t" r="r" b="b"/>
              <a:pathLst>
                <a:path w="1967" h="2826" extrusionOk="0">
                  <a:moveTo>
                    <a:pt x="983" y="1"/>
                  </a:moveTo>
                  <a:cubicBezTo>
                    <a:pt x="439" y="1"/>
                    <a:pt x="0" y="629"/>
                    <a:pt x="0" y="1403"/>
                  </a:cubicBezTo>
                  <a:cubicBezTo>
                    <a:pt x="0" y="2198"/>
                    <a:pt x="439" y="2826"/>
                    <a:pt x="983" y="2826"/>
                  </a:cubicBezTo>
                  <a:cubicBezTo>
                    <a:pt x="1527" y="2826"/>
                    <a:pt x="1967" y="2198"/>
                    <a:pt x="1967" y="1403"/>
                  </a:cubicBezTo>
                  <a:cubicBezTo>
                    <a:pt x="1967" y="629"/>
                    <a:pt x="1527" y="1"/>
                    <a:pt x="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3" name="Google Shape;463;p42"/>
            <p:cNvSpPr/>
            <p:nvPr/>
          </p:nvSpPr>
          <p:spPr>
            <a:xfrm>
              <a:off x="3347375" y="2352950"/>
              <a:ext cx="1626300" cy="696275"/>
            </a:xfrm>
            <a:custGeom>
              <a:avLst/>
              <a:gdLst/>
              <a:ahLst/>
              <a:cxnLst/>
              <a:rect l="l" t="t" r="r" b="b"/>
              <a:pathLst>
                <a:path w="65052" h="27851" extrusionOk="0">
                  <a:moveTo>
                    <a:pt x="0" y="1"/>
                  </a:moveTo>
                  <a:lnTo>
                    <a:pt x="0" y="27850"/>
                  </a:lnTo>
                  <a:lnTo>
                    <a:pt x="65052" y="27850"/>
                  </a:lnTo>
                  <a:lnTo>
                    <a:pt x="65052" y="25005"/>
                  </a:lnTo>
                  <a:lnTo>
                    <a:pt x="56787" y="25005"/>
                  </a:lnTo>
                  <a:lnTo>
                    <a:pt x="56787" y="2826"/>
                  </a:lnTo>
                  <a:lnTo>
                    <a:pt x="65052" y="2826"/>
                  </a:lnTo>
                  <a:lnTo>
                    <a:pt x="65052" y="1"/>
                  </a:lnTo>
                  <a:close/>
                </a:path>
              </a:pathLst>
            </a:custGeom>
            <a:solidFill>
              <a:srgbClr val="716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4" name="Google Shape;464;p42"/>
            <p:cNvSpPr/>
            <p:nvPr/>
          </p:nvSpPr>
          <p:spPr>
            <a:xfrm>
              <a:off x="1720550" y="2352950"/>
              <a:ext cx="1626325" cy="696275"/>
            </a:xfrm>
            <a:custGeom>
              <a:avLst/>
              <a:gdLst/>
              <a:ahLst/>
              <a:cxnLst/>
              <a:rect l="l" t="t" r="r" b="b"/>
              <a:pathLst>
                <a:path w="65053" h="27851" extrusionOk="0">
                  <a:moveTo>
                    <a:pt x="1" y="1"/>
                  </a:moveTo>
                  <a:lnTo>
                    <a:pt x="1" y="27850"/>
                  </a:lnTo>
                  <a:lnTo>
                    <a:pt x="65052" y="27850"/>
                  </a:lnTo>
                  <a:lnTo>
                    <a:pt x="650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5" name="Google Shape;465;p42"/>
            <p:cNvSpPr/>
            <p:nvPr/>
          </p:nvSpPr>
          <p:spPr>
            <a:xfrm>
              <a:off x="1566250" y="2352950"/>
              <a:ext cx="308125" cy="696275"/>
            </a:xfrm>
            <a:custGeom>
              <a:avLst/>
              <a:gdLst/>
              <a:ahLst/>
              <a:cxnLst/>
              <a:rect l="l" t="t" r="r" b="b"/>
              <a:pathLst>
                <a:path w="12325" h="27851" extrusionOk="0">
                  <a:moveTo>
                    <a:pt x="6173" y="1"/>
                  </a:moveTo>
                  <a:cubicBezTo>
                    <a:pt x="2762" y="1"/>
                    <a:pt x="0" y="6236"/>
                    <a:pt x="0" y="13915"/>
                  </a:cubicBezTo>
                  <a:cubicBezTo>
                    <a:pt x="0" y="21615"/>
                    <a:pt x="2762" y="27850"/>
                    <a:pt x="6173" y="27850"/>
                  </a:cubicBezTo>
                  <a:cubicBezTo>
                    <a:pt x="9562" y="27850"/>
                    <a:pt x="12324" y="21615"/>
                    <a:pt x="12324" y="13915"/>
                  </a:cubicBezTo>
                  <a:cubicBezTo>
                    <a:pt x="12324" y="6236"/>
                    <a:pt x="9562" y="1"/>
                    <a:pt x="6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6" name="Google Shape;466;p42"/>
            <p:cNvSpPr/>
            <p:nvPr/>
          </p:nvSpPr>
          <p:spPr>
            <a:xfrm>
              <a:off x="3187825" y="2352950"/>
              <a:ext cx="307600" cy="696275"/>
            </a:xfrm>
            <a:custGeom>
              <a:avLst/>
              <a:gdLst/>
              <a:ahLst/>
              <a:cxnLst/>
              <a:rect l="l" t="t" r="r" b="b"/>
              <a:pathLst>
                <a:path w="12304" h="27851" extrusionOk="0">
                  <a:moveTo>
                    <a:pt x="6152" y="1"/>
                  </a:moveTo>
                  <a:cubicBezTo>
                    <a:pt x="2762" y="1"/>
                    <a:pt x="1" y="6236"/>
                    <a:pt x="1" y="13915"/>
                  </a:cubicBezTo>
                  <a:cubicBezTo>
                    <a:pt x="1" y="21615"/>
                    <a:pt x="2762" y="27850"/>
                    <a:pt x="6152" y="27850"/>
                  </a:cubicBezTo>
                  <a:cubicBezTo>
                    <a:pt x="9563" y="27850"/>
                    <a:pt x="12304" y="21615"/>
                    <a:pt x="12304" y="13915"/>
                  </a:cubicBezTo>
                  <a:cubicBezTo>
                    <a:pt x="12304" y="6236"/>
                    <a:pt x="9563" y="1"/>
                    <a:pt x="6152" y="1"/>
                  </a:cubicBezTo>
                  <a:close/>
                </a:path>
              </a:pathLst>
            </a:custGeom>
            <a:solidFill>
              <a:srgbClr val="716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7" name="Google Shape;467;p42"/>
            <p:cNvSpPr/>
            <p:nvPr/>
          </p:nvSpPr>
          <p:spPr>
            <a:xfrm>
              <a:off x="3295050" y="2423575"/>
              <a:ext cx="245375" cy="555025"/>
            </a:xfrm>
            <a:custGeom>
              <a:avLst/>
              <a:gdLst/>
              <a:ahLst/>
              <a:cxnLst/>
              <a:rect l="l" t="t" r="r" b="b"/>
              <a:pathLst>
                <a:path w="9815" h="22201" extrusionOk="0">
                  <a:moveTo>
                    <a:pt x="4918" y="1"/>
                  </a:moveTo>
                  <a:cubicBezTo>
                    <a:pt x="2198" y="1"/>
                    <a:pt x="1" y="4960"/>
                    <a:pt x="1" y="11090"/>
                  </a:cubicBezTo>
                  <a:cubicBezTo>
                    <a:pt x="1" y="17221"/>
                    <a:pt x="2198" y="22201"/>
                    <a:pt x="4918" y="22201"/>
                  </a:cubicBezTo>
                  <a:cubicBezTo>
                    <a:pt x="7617" y="22201"/>
                    <a:pt x="9814" y="17221"/>
                    <a:pt x="9814" y="11090"/>
                  </a:cubicBezTo>
                  <a:cubicBezTo>
                    <a:pt x="9814" y="4960"/>
                    <a:pt x="7617" y="1"/>
                    <a:pt x="4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8" name="Google Shape;468;p42"/>
            <p:cNvSpPr/>
            <p:nvPr/>
          </p:nvSpPr>
          <p:spPr>
            <a:xfrm>
              <a:off x="3417975" y="2423575"/>
              <a:ext cx="1497125" cy="554500"/>
            </a:xfrm>
            <a:custGeom>
              <a:avLst/>
              <a:gdLst/>
              <a:ahLst/>
              <a:cxnLst/>
              <a:rect l="l" t="t" r="r" b="b"/>
              <a:pathLst>
                <a:path w="59885" h="22180" extrusionOk="0">
                  <a:moveTo>
                    <a:pt x="1" y="1"/>
                  </a:moveTo>
                  <a:lnTo>
                    <a:pt x="1" y="22180"/>
                  </a:lnTo>
                  <a:lnTo>
                    <a:pt x="59884" y="22180"/>
                  </a:lnTo>
                  <a:cubicBezTo>
                    <a:pt x="58587" y="22180"/>
                    <a:pt x="57541" y="17221"/>
                    <a:pt x="57541" y="11090"/>
                  </a:cubicBezTo>
                  <a:cubicBezTo>
                    <a:pt x="57541" y="4960"/>
                    <a:pt x="58587" y="1"/>
                    <a:pt x="59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69" name="Google Shape;469;p42"/>
            <p:cNvSpPr/>
            <p:nvPr/>
          </p:nvSpPr>
          <p:spPr>
            <a:xfrm>
              <a:off x="4949600" y="2352950"/>
              <a:ext cx="48675" cy="70650"/>
            </a:xfrm>
            <a:custGeom>
              <a:avLst/>
              <a:gdLst/>
              <a:ahLst/>
              <a:cxnLst/>
              <a:rect l="l" t="t" r="r" b="b"/>
              <a:pathLst>
                <a:path w="1947" h="2826" extrusionOk="0">
                  <a:moveTo>
                    <a:pt x="963" y="1"/>
                  </a:moveTo>
                  <a:cubicBezTo>
                    <a:pt x="440" y="1"/>
                    <a:pt x="0" y="629"/>
                    <a:pt x="0" y="1403"/>
                  </a:cubicBezTo>
                  <a:cubicBezTo>
                    <a:pt x="0" y="2177"/>
                    <a:pt x="440" y="2826"/>
                    <a:pt x="963" y="2826"/>
                  </a:cubicBezTo>
                  <a:cubicBezTo>
                    <a:pt x="1507" y="2826"/>
                    <a:pt x="1946" y="2177"/>
                    <a:pt x="1946" y="1403"/>
                  </a:cubicBezTo>
                  <a:cubicBezTo>
                    <a:pt x="1946" y="629"/>
                    <a:pt x="1507"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0" name="Google Shape;470;p42"/>
            <p:cNvSpPr/>
            <p:nvPr/>
          </p:nvSpPr>
          <p:spPr>
            <a:xfrm>
              <a:off x="4949600" y="2978575"/>
              <a:ext cx="48675" cy="70650"/>
            </a:xfrm>
            <a:custGeom>
              <a:avLst/>
              <a:gdLst/>
              <a:ahLst/>
              <a:cxnLst/>
              <a:rect l="l" t="t" r="r" b="b"/>
              <a:pathLst>
                <a:path w="1947" h="2826" extrusionOk="0">
                  <a:moveTo>
                    <a:pt x="963" y="1"/>
                  </a:moveTo>
                  <a:cubicBezTo>
                    <a:pt x="440" y="1"/>
                    <a:pt x="0" y="628"/>
                    <a:pt x="0" y="1403"/>
                  </a:cubicBezTo>
                  <a:cubicBezTo>
                    <a:pt x="0" y="2177"/>
                    <a:pt x="440" y="2825"/>
                    <a:pt x="963" y="2825"/>
                  </a:cubicBezTo>
                  <a:cubicBezTo>
                    <a:pt x="1507" y="2825"/>
                    <a:pt x="1946" y="2177"/>
                    <a:pt x="1946" y="1403"/>
                  </a:cubicBezTo>
                  <a:cubicBezTo>
                    <a:pt x="1946" y="628"/>
                    <a:pt x="1507"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1" name="Google Shape;471;p42"/>
            <p:cNvSpPr/>
            <p:nvPr/>
          </p:nvSpPr>
          <p:spPr>
            <a:xfrm>
              <a:off x="1720550" y="2352950"/>
              <a:ext cx="230725" cy="696275"/>
            </a:xfrm>
            <a:custGeom>
              <a:avLst/>
              <a:gdLst/>
              <a:ahLst/>
              <a:cxnLst/>
              <a:rect l="l" t="t" r="r" b="b"/>
              <a:pathLst>
                <a:path w="9229" h="27851" extrusionOk="0">
                  <a:moveTo>
                    <a:pt x="6152" y="1"/>
                  </a:moveTo>
                  <a:cubicBezTo>
                    <a:pt x="2763" y="1"/>
                    <a:pt x="1" y="6236"/>
                    <a:pt x="1" y="13915"/>
                  </a:cubicBezTo>
                  <a:cubicBezTo>
                    <a:pt x="1" y="21615"/>
                    <a:pt x="2763" y="27850"/>
                    <a:pt x="6152" y="27850"/>
                  </a:cubicBezTo>
                  <a:lnTo>
                    <a:pt x="9228" y="27850"/>
                  </a:lnTo>
                  <a:cubicBezTo>
                    <a:pt x="5838" y="27850"/>
                    <a:pt x="3077" y="21615"/>
                    <a:pt x="3077" y="13915"/>
                  </a:cubicBezTo>
                  <a:cubicBezTo>
                    <a:pt x="3077" y="6236"/>
                    <a:pt x="5838" y="1"/>
                    <a:pt x="9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2" name="Google Shape;472;p42"/>
            <p:cNvSpPr/>
            <p:nvPr/>
          </p:nvSpPr>
          <p:spPr>
            <a:xfrm>
              <a:off x="1874350" y="2352950"/>
              <a:ext cx="231225" cy="696275"/>
            </a:xfrm>
            <a:custGeom>
              <a:avLst/>
              <a:gdLst/>
              <a:ahLst/>
              <a:cxnLst/>
              <a:rect l="l" t="t" r="r" b="b"/>
              <a:pathLst>
                <a:path w="9249" h="27851" extrusionOk="0">
                  <a:moveTo>
                    <a:pt x="6152" y="1"/>
                  </a:moveTo>
                  <a:cubicBezTo>
                    <a:pt x="2762" y="1"/>
                    <a:pt x="0" y="6236"/>
                    <a:pt x="0" y="13915"/>
                  </a:cubicBezTo>
                  <a:cubicBezTo>
                    <a:pt x="0" y="21615"/>
                    <a:pt x="2762" y="27850"/>
                    <a:pt x="6152" y="27850"/>
                  </a:cubicBezTo>
                  <a:lnTo>
                    <a:pt x="9249" y="27850"/>
                  </a:lnTo>
                  <a:cubicBezTo>
                    <a:pt x="5838" y="27850"/>
                    <a:pt x="3076" y="21615"/>
                    <a:pt x="3076" y="13915"/>
                  </a:cubicBezTo>
                  <a:cubicBezTo>
                    <a:pt x="3076" y="6236"/>
                    <a:pt x="5838" y="1"/>
                    <a:pt x="9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3" name="Google Shape;473;p42"/>
            <p:cNvSpPr/>
            <p:nvPr/>
          </p:nvSpPr>
          <p:spPr>
            <a:xfrm>
              <a:off x="4408036" y="2610309"/>
              <a:ext cx="285848" cy="333099"/>
            </a:xfrm>
            <a:custGeom>
              <a:avLst/>
              <a:gdLst/>
              <a:ahLst/>
              <a:cxnLst/>
              <a:rect l="l" t="t" r="r" b="b"/>
              <a:pathLst>
                <a:path w="6089" h="8266" extrusionOk="0">
                  <a:moveTo>
                    <a:pt x="0" y="1"/>
                  </a:moveTo>
                  <a:lnTo>
                    <a:pt x="0" y="8266"/>
                  </a:lnTo>
                  <a:lnTo>
                    <a:pt x="3034" y="6634"/>
                  </a:lnTo>
                  <a:lnTo>
                    <a:pt x="6089" y="8266"/>
                  </a:lnTo>
                  <a:lnTo>
                    <a:pt x="60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4" name="Google Shape;474;p42"/>
            <p:cNvSpPr/>
            <p:nvPr/>
          </p:nvSpPr>
          <p:spPr>
            <a:xfrm>
              <a:off x="1374800" y="3745425"/>
              <a:ext cx="1771725" cy="275175"/>
            </a:xfrm>
            <a:custGeom>
              <a:avLst/>
              <a:gdLst/>
              <a:ahLst/>
              <a:cxnLst/>
              <a:rect l="l" t="t" r="r" b="b"/>
              <a:pathLst>
                <a:path w="70869" h="11007" extrusionOk="0">
                  <a:moveTo>
                    <a:pt x="6026" y="1"/>
                  </a:moveTo>
                  <a:cubicBezTo>
                    <a:pt x="3055" y="1"/>
                    <a:pt x="586" y="4708"/>
                    <a:pt x="0" y="11006"/>
                  </a:cubicBezTo>
                  <a:lnTo>
                    <a:pt x="64843" y="11006"/>
                  </a:lnTo>
                  <a:cubicBezTo>
                    <a:pt x="65449" y="4708"/>
                    <a:pt x="67918" y="1"/>
                    <a:pt x="70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5" name="Google Shape;475;p42"/>
            <p:cNvSpPr/>
            <p:nvPr/>
          </p:nvSpPr>
          <p:spPr>
            <a:xfrm>
              <a:off x="3146500" y="3745425"/>
              <a:ext cx="5250" cy="550"/>
            </a:xfrm>
            <a:custGeom>
              <a:avLst/>
              <a:gdLst/>
              <a:ahLst/>
              <a:cxnLst/>
              <a:rect l="l" t="t" r="r" b="b"/>
              <a:pathLst>
                <a:path w="210" h="22" extrusionOk="0">
                  <a:moveTo>
                    <a:pt x="1" y="1"/>
                  </a:moveTo>
                  <a:cubicBezTo>
                    <a:pt x="84" y="1"/>
                    <a:pt x="147" y="1"/>
                    <a:pt x="210" y="22"/>
                  </a:cubicBezTo>
                  <a:lnTo>
                    <a:pt x="210" y="1"/>
                  </a:lnTo>
                  <a:close/>
                </a:path>
              </a:pathLst>
            </a:custGeom>
            <a:solidFill>
              <a:srgbClr val="FFB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6" name="Google Shape;476;p42"/>
            <p:cNvSpPr/>
            <p:nvPr/>
          </p:nvSpPr>
          <p:spPr>
            <a:xfrm>
              <a:off x="3146500" y="4441650"/>
              <a:ext cx="5250" cy="25"/>
            </a:xfrm>
            <a:custGeom>
              <a:avLst/>
              <a:gdLst/>
              <a:ahLst/>
              <a:cxnLst/>
              <a:rect l="l" t="t" r="r" b="b"/>
              <a:pathLst>
                <a:path w="210" h="1" extrusionOk="0">
                  <a:moveTo>
                    <a:pt x="210" y="1"/>
                  </a:moveTo>
                  <a:cubicBezTo>
                    <a:pt x="147" y="1"/>
                    <a:pt x="84" y="1"/>
                    <a:pt x="1" y="1"/>
                  </a:cubicBezTo>
                  <a:lnTo>
                    <a:pt x="210" y="1"/>
                  </a:lnTo>
                  <a:close/>
                </a:path>
              </a:pathLst>
            </a:custGeom>
            <a:solidFill>
              <a:srgbClr val="FFB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7" name="Google Shape;477;p42"/>
            <p:cNvSpPr/>
            <p:nvPr/>
          </p:nvSpPr>
          <p:spPr>
            <a:xfrm>
              <a:off x="3187825" y="3049200"/>
              <a:ext cx="1326575" cy="70625"/>
            </a:xfrm>
            <a:custGeom>
              <a:avLst/>
              <a:gdLst/>
              <a:ahLst/>
              <a:cxnLst/>
              <a:rect l="l" t="t" r="r" b="b"/>
              <a:pathLst>
                <a:path w="53063" h="2825" extrusionOk="0">
                  <a:moveTo>
                    <a:pt x="1" y="0"/>
                  </a:moveTo>
                  <a:lnTo>
                    <a:pt x="1" y="2825"/>
                  </a:lnTo>
                  <a:lnTo>
                    <a:pt x="52079" y="2825"/>
                  </a:lnTo>
                  <a:cubicBezTo>
                    <a:pt x="52623" y="2825"/>
                    <a:pt x="53042" y="2197"/>
                    <a:pt x="53042" y="1402"/>
                  </a:cubicBezTo>
                  <a:cubicBezTo>
                    <a:pt x="53063" y="628"/>
                    <a:pt x="52623" y="0"/>
                    <a:pt x="52079" y="0"/>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8" name="Google Shape;478;p42"/>
            <p:cNvSpPr/>
            <p:nvPr/>
          </p:nvSpPr>
          <p:spPr>
            <a:xfrm>
              <a:off x="3215550" y="3119825"/>
              <a:ext cx="1215175" cy="160075"/>
            </a:xfrm>
            <a:custGeom>
              <a:avLst/>
              <a:gdLst/>
              <a:ahLst/>
              <a:cxnLst/>
              <a:rect l="l" t="t" r="r" b="b"/>
              <a:pathLst>
                <a:path w="48607" h="6403" extrusionOk="0">
                  <a:moveTo>
                    <a:pt x="2135" y="0"/>
                  </a:moveTo>
                  <a:cubicBezTo>
                    <a:pt x="1193" y="0"/>
                    <a:pt x="377" y="2636"/>
                    <a:pt x="0" y="6403"/>
                  </a:cubicBezTo>
                  <a:lnTo>
                    <a:pt x="46472" y="6403"/>
                  </a:lnTo>
                  <a:cubicBezTo>
                    <a:pt x="46848" y="2615"/>
                    <a:pt x="47664" y="0"/>
                    <a:pt x="48606"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79" name="Google Shape;479;p42"/>
            <p:cNvSpPr/>
            <p:nvPr/>
          </p:nvSpPr>
          <p:spPr>
            <a:xfrm>
              <a:off x="2015050" y="4261200"/>
              <a:ext cx="1859625" cy="347875"/>
            </a:xfrm>
            <a:custGeom>
              <a:avLst/>
              <a:gdLst/>
              <a:ahLst/>
              <a:cxnLst/>
              <a:rect l="l" t="t" r="r" b="b"/>
              <a:pathLst>
                <a:path w="74385" h="13915" extrusionOk="0">
                  <a:moveTo>
                    <a:pt x="74280" y="0"/>
                  </a:moveTo>
                  <a:lnTo>
                    <a:pt x="4060" y="7407"/>
                  </a:lnTo>
                  <a:cubicBezTo>
                    <a:pt x="2679" y="7491"/>
                    <a:pt x="1507" y="8370"/>
                    <a:pt x="1068" y="9688"/>
                  </a:cubicBezTo>
                  <a:lnTo>
                    <a:pt x="168" y="12262"/>
                  </a:lnTo>
                  <a:cubicBezTo>
                    <a:pt x="1" y="12743"/>
                    <a:pt x="147" y="13266"/>
                    <a:pt x="524" y="13601"/>
                  </a:cubicBezTo>
                  <a:cubicBezTo>
                    <a:pt x="754" y="13810"/>
                    <a:pt x="1047" y="13915"/>
                    <a:pt x="1340" y="13915"/>
                  </a:cubicBezTo>
                  <a:cubicBezTo>
                    <a:pt x="1528" y="13915"/>
                    <a:pt x="1717" y="13873"/>
                    <a:pt x="1905" y="13789"/>
                  </a:cubicBezTo>
                  <a:cubicBezTo>
                    <a:pt x="3328" y="13078"/>
                    <a:pt x="5713" y="11466"/>
                    <a:pt x="6131" y="8370"/>
                  </a:cubicBezTo>
                  <a:lnTo>
                    <a:pt x="74384" y="1172"/>
                  </a:lnTo>
                  <a:lnTo>
                    <a:pt x="74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0" name="Google Shape;480;p42"/>
            <p:cNvSpPr/>
            <p:nvPr/>
          </p:nvSpPr>
          <p:spPr>
            <a:xfrm>
              <a:off x="2205975" y="4261200"/>
              <a:ext cx="1859625" cy="347875"/>
            </a:xfrm>
            <a:custGeom>
              <a:avLst/>
              <a:gdLst/>
              <a:ahLst/>
              <a:cxnLst/>
              <a:rect l="l" t="t" r="r" b="b"/>
              <a:pathLst>
                <a:path w="74385" h="13915" extrusionOk="0">
                  <a:moveTo>
                    <a:pt x="126" y="0"/>
                  </a:moveTo>
                  <a:lnTo>
                    <a:pt x="1" y="1172"/>
                  </a:lnTo>
                  <a:lnTo>
                    <a:pt x="68254" y="8370"/>
                  </a:lnTo>
                  <a:cubicBezTo>
                    <a:pt x="68672" y="11466"/>
                    <a:pt x="71058" y="13078"/>
                    <a:pt x="72480" y="13789"/>
                  </a:cubicBezTo>
                  <a:cubicBezTo>
                    <a:pt x="72669" y="13873"/>
                    <a:pt x="72857" y="13915"/>
                    <a:pt x="73045" y="13915"/>
                  </a:cubicBezTo>
                  <a:cubicBezTo>
                    <a:pt x="73338" y="13915"/>
                    <a:pt x="73631" y="13810"/>
                    <a:pt x="73861" y="13601"/>
                  </a:cubicBezTo>
                  <a:cubicBezTo>
                    <a:pt x="74238" y="13266"/>
                    <a:pt x="74384" y="12743"/>
                    <a:pt x="74217" y="12262"/>
                  </a:cubicBezTo>
                  <a:lnTo>
                    <a:pt x="73317" y="9688"/>
                  </a:lnTo>
                  <a:cubicBezTo>
                    <a:pt x="72878" y="8370"/>
                    <a:pt x="71706" y="7491"/>
                    <a:pt x="70325" y="7407"/>
                  </a:cubicBezTo>
                  <a:lnTo>
                    <a:pt x="126" y="0"/>
                  </a:ln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1" name="Google Shape;481;p42"/>
            <p:cNvSpPr/>
            <p:nvPr/>
          </p:nvSpPr>
          <p:spPr>
            <a:xfrm>
              <a:off x="3119300" y="4282875"/>
              <a:ext cx="42925" cy="78025"/>
            </a:xfrm>
            <a:custGeom>
              <a:avLst/>
              <a:gdLst/>
              <a:ahLst/>
              <a:cxnLst/>
              <a:rect l="l" t="t" r="r" b="b"/>
              <a:pathLst>
                <a:path w="1717" h="3121" extrusionOk="0">
                  <a:moveTo>
                    <a:pt x="537" y="1"/>
                  </a:moveTo>
                  <a:cubicBezTo>
                    <a:pt x="511" y="1"/>
                    <a:pt x="485" y="4"/>
                    <a:pt x="461" y="12"/>
                  </a:cubicBezTo>
                  <a:cubicBezTo>
                    <a:pt x="105" y="96"/>
                    <a:pt x="1" y="870"/>
                    <a:pt x="231" y="1728"/>
                  </a:cubicBezTo>
                  <a:cubicBezTo>
                    <a:pt x="425" y="2523"/>
                    <a:pt x="852" y="3120"/>
                    <a:pt x="1197" y="3120"/>
                  </a:cubicBezTo>
                  <a:cubicBezTo>
                    <a:pt x="1224" y="3120"/>
                    <a:pt x="1251" y="3116"/>
                    <a:pt x="1277" y="3109"/>
                  </a:cubicBezTo>
                  <a:cubicBezTo>
                    <a:pt x="1612" y="3025"/>
                    <a:pt x="1716" y="2251"/>
                    <a:pt x="1486" y="1393"/>
                  </a:cubicBezTo>
                  <a:cubicBezTo>
                    <a:pt x="1292" y="598"/>
                    <a:pt x="865" y="1"/>
                    <a:pt x="53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2" name="Google Shape;482;p42"/>
            <p:cNvSpPr/>
            <p:nvPr/>
          </p:nvSpPr>
          <p:spPr>
            <a:xfrm>
              <a:off x="2918425" y="4282875"/>
              <a:ext cx="42925" cy="78025"/>
            </a:xfrm>
            <a:custGeom>
              <a:avLst/>
              <a:gdLst/>
              <a:ahLst/>
              <a:cxnLst/>
              <a:rect l="l" t="t" r="r" b="b"/>
              <a:pathLst>
                <a:path w="1717" h="3121" extrusionOk="0">
                  <a:moveTo>
                    <a:pt x="1197" y="1"/>
                  </a:moveTo>
                  <a:cubicBezTo>
                    <a:pt x="852" y="1"/>
                    <a:pt x="425" y="598"/>
                    <a:pt x="231" y="1393"/>
                  </a:cubicBezTo>
                  <a:cubicBezTo>
                    <a:pt x="1" y="2251"/>
                    <a:pt x="105" y="3025"/>
                    <a:pt x="461" y="3109"/>
                  </a:cubicBezTo>
                  <a:cubicBezTo>
                    <a:pt x="486" y="3116"/>
                    <a:pt x="511" y="3120"/>
                    <a:pt x="537" y="3120"/>
                  </a:cubicBezTo>
                  <a:cubicBezTo>
                    <a:pt x="865" y="3120"/>
                    <a:pt x="1293" y="2523"/>
                    <a:pt x="1486" y="1728"/>
                  </a:cubicBezTo>
                  <a:cubicBezTo>
                    <a:pt x="1717" y="870"/>
                    <a:pt x="1612" y="96"/>
                    <a:pt x="1277" y="12"/>
                  </a:cubicBezTo>
                  <a:cubicBezTo>
                    <a:pt x="1251" y="4"/>
                    <a:pt x="1224" y="1"/>
                    <a:pt x="119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3" name="Google Shape;483;p42"/>
            <p:cNvSpPr/>
            <p:nvPr/>
          </p:nvSpPr>
          <p:spPr>
            <a:xfrm>
              <a:off x="2902750" y="4179075"/>
              <a:ext cx="275150" cy="182575"/>
            </a:xfrm>
            <a:custGeom>
              <a:avLst/>
              <a:gdLst/>
              <a:ahLst/>
              <a:cxnLst/>
              <a:rect l="l" t="t" r="r" b="b"/>
              <a:pathLst>
                <a:path w="11006" h="7303" extrusionOk="0">
                  <a:moveTo>
                    <a:pt x="5503" y="0"/>
                  </a:moveTo>
                  <a:cubicBezTo>
                    <a:pt x="4080" y="0"/>
                    <a:pt x="2909" y="482"/>
                    <a:pt x="2009" y="1423"/>
                  </a:cubicBezTo>
                  <a:cubicBezTo>
                    <a:pt x="0" y="3515"/>
                    <a:pt x="147" y="7156"/>
                    <a:pt x="147" y="7303"/>
                  </a:cubicBezTo>
                  <a:lnTo>
                    <a:pt x="1339" y="7261"/>
                  </a:lnTo>
                  <a:cubicBezTo>
                    <a:pt x="1318" y="7219"/>
                    <a:pt x="1214" y="3955"/>
                    <a:pt x="2867" y="2239"/>
                  </a:cubicBezTo>
                  <a:cubicBezTo>
                    <a:pt x="3536" y="1528"/>
                    <a:pt x="4394" y="1172"/>
                    <a:pt x="5503" y="1172"/>
                  </a:cubicBezTo>
                  <a:cubicBezTo>
                    <a:pt x="6612" y="1172"/>
                    <a:pt x="7470" y="1528"/>
                    <a:pt x="8160" y="2239"/>
                  </a:cubicBezTo>
                  <a:cubicBezTo>
                    <a:pt x="9813" y="3955"/>
                    <a:pt x="9688" y="7219"/>
                    <a:pt x="9688" y="7261"/>
                  </a:cubicBezTo>
                  <a:lnTo>
                    <a:pt x="10860" y="7303"/>
                  </a:lnTo>
                  <a:cubicBezTo>
                    <a:pt x="10860" y="7156"/>
                    <a:pt x="11006" y="3515"/>
                    <a:pt x="9018" y="1423"/>
                  </a:cubicBezTo>
                  <a:cubicBezTo>
                    <a:pt x="8119" y="482"/>
                    <a:pt x="6926" y="0"/>
                    <a:pt x="5503"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4" name="Google Shape;484;p42"/>
            <p:cNvSpPr/>
            <p:nvPr/>
          </p:nvSpPr>
          <p:spPr>
            <a:xfrm>
              <a:off x="2207550" y="3913875"/>
              <a:ext cx="723475" cy="723975"/>
            </a:xfrm>
            <a:custGeom>
              <a:avLst/>
              <a:gdLst/>
              <a:ahLst/>
              <a:cxnLst/>
              <a:rect l="l" t="t" r="r" b="b"/>
              <a:pathLst>
                <a:path w="28939" h="28959" extrusionOk="0">
                  <a:moveTo>
                    <a:pt x="14459" y="0"/>
                  </a:moveTo>
                  <a:cubicBezTo>
                    <a:pt x="6466" y="0"/>
                    <a:pt x="1" y="6486"/>
                    <a:pt x="1" y="14479"/>
                  </a:cubicBezTo>
                  <a:cubicBezTo>
                    <a:pt x="1" y="22472"/>
                    <a:pt x="6466" y="28958"/>
                    <a:pt x="14459" y="28958"/>
                  </a:cubicBezTo>
                  <a:cubicBezTo>
                    <a:pt x="22473" y="28958"/>
                    <a:pt x="28938" y="22472"/>
                    <a:pt x="28938" y="14479"/>
                  </a:cubicBezTo>
                  <a:cubicBezTo>
                    <a:pt x="28938" y="6486"/>
                    <a:pt x="22473" y="0"/>
                    <a:pt x="144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5" name="Google Shape;485;p42"/>
            <p:cNvSpPr/>
            <p:nvPr/>
          </p:nvSpPr>
          <p:spPr>
            <a:xfrm>
              <a:off x="2207550" y="3914350"/>
              <a:ext cx="458250" cy="457775"/>
            </a:xfrm>
            <a:custGeom>
              <a:avLst/>
              <a:gdLst/>
              <a:ahLst/>
              <a:cxnLst/>
              <a:rect l="l" t="t" r="r" b="b"/>
              <a:pathLst>
                <a:path w="18330" h="18311" extrusionOk="0">
                  <a:moveTo>
                    <a:pt x="14661" y="0"/>
                  </a:moveTo>
                  <a:cubicBezTo>
                    <a:pt x="14594" y="0"/>
                    <a:pt x="14526" y="1"/>
                    <a:pt x="14459" y="2"/>
                  </a:cubicBezTo>
                  <a:cubicBezTo>
                    <a:pt x="13999" y="2"/>
                    <a:pt x="13559" y="23"/>
                    <a:pt x="13099" y="65"/>
                  </a:cubicBezTo>
                  <a:lnTo>
                    <a:pt x="63" y="13100"/>
                  </a:lnTo>
                  <a:cubicBezTo>
                    <a:pt x="22" y="13540"/>
                    <a:pt x="1" y="14000"/>
                    <a:pt x="1" y="14460"/>
                  </a:cubicBezTo>
                  <a:cubicBezTo>
                    <a:pt x="1" y="15799"/>
                    <a:pt x="168" y="17097"/>
                    <a:pt x="503" y="18310"/>
                  </a:cubicBezTo>
                  <a:lnTo>
                    <a:pt x="18330" y="504"/>
                  </a:lnTo>
                  <a:cubicBezTo>
                    <a:pt x="17157" y="186"/>
                    <a:pt x="15929" y="0"/>
                    <a:pt x="1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6" name="Google Shape;486;p42"/>
            <p:cNvSpPr/>
            <p:nvPr/>
          </p:nvSpPr>
          <p:spPr>
            <a:xfrm>
              <a:off x="2239475" y="3946300"/>
              <a:ext cx="526250" cy="526250"/>
            </a:xfrm>
            <a:custGeom>
              <a:avLst/>
              <a:gdLst/>
              <a:ahLst/>
              <a:cxnLst/>
              <a:rect l="l" t="t" r="r" b="b"/>
              <a:pathLst>
                <a:path w="21050" h="21050" extrusionOk="0">
                  <a:moveTo>
                    <a:pt x="19166" y="0"/>
                  </a:moveTo>
                  <a:lnTo>
                    <a:pt x="0" y="19166"/>
                  </a:lnTo>
                  <a:cubicBezTo>
                    <a:pt x="293" y="19815"/>
                    <a:pt x="649" y="20443"/>
                    <a:pt x="1025" y="21049"/>
                  </a:cubicBezTo>
                  <a:lnTo>
                    <a:pt x="21049" y="1026"/>
                  </a:lnTo>
                  <a:cubicBezTo>
                    <a:pt x="20463"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7" name="Google Shape;487;p42"/>
            <p:cNvSpPr/>
            <p:nvPr/>
          </p:nvSpPr>
          <p:spPr>
            <a:xfrm>
              <a:off x="2192375" y="3899225"/>
              <a:ext cx="753800" cy="753275"/>
            </a:xfrm>
            <a:custGeom>
              <a:avLst/>
              <a:gdLst/>
              <a:ahLst/>
              <a:cxnLst/>
              <a:rect l="l" t="t" r="r" b="b"/>
              <a:pathLst>
                <a:path w="30152" h="30131" extrusionOk="0">
                  <a:moveTo>
                    <a:pt x="15087" y="1193"/>
                  </a:moveTo>
                  <a:cubicBezTo>
                    <a:pt x="22745" y="1193"/>
                    <a:pt x="28959" y="7407"/>
                    <a:pt x="28959" y="15065"/>
                  </a:cubicBezTo>
                  <a:cubicBezTo>
                    <a:pt x="28959" y="22723"/>
                    <a:pt x="22745" y="28958"/>
                    <a:pt x="15087" y="28958"/>
                  </a:cubicBezTo>
                  <a:cubicBezTo>
                    <a:pt x="7429" y="28958"/>
                    <a:pt x="1194" y="22723"/>
                    <a:pt x="1194" y="15065"/>
                  </a:cubicBezTo>
                  <a:cubicBezTo>
                    <a:pt x="1194" y="7407"/>
                    <a:pt x="7408" y="1193"/>
                    <a:pt x="15087" y="1193"/>
                  </a:cubicBezTo>
                  <a:close/>
                  <a:moveTo>
                    <a:pt x="15087" y="0"/>
                  </a:moveTo>
                  <a:cubicBezTo>
                    <a:pt x="6759" y="0"/>
                    <a:pt x="1" y="6759"/>
                    <a:pt x="1" y="15065"/>
                  </a:cubicBezTo>
                  <a:cubicBezTo>
                    <a:pt x="1" y="23372"/>
                    <a:pt x="6759" y="30130"/>
                    <a:pt x="15087" y="30130"/>
                  </a:cubicBezTo>
                  <a:cubicBezTo>
                    <a:pt x="23394" y="30130"/>
                    <a:pt x="30152" y="23372"/>
                    <a:pt x="30152" y="15065"/>
                  </a:cubicBezTo>
                  <a:cubicBezTo>
                    <a:pt x="30152" y="6759"/>
                    <a:pt x="23394" y="0"/>
                    <a:pt x="15087"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8" name="Google Shape;488;p42"/>
            <p:cNvSpPr/>
            <p:nvPr/>
          </p:nvSpPr>
          <p:spPr>
            <a:xfrm>
              <a:off x="3149650" y="3913875"/>
              <a:ext cx="723450" cy="723975"/>
            </a:xfrm>
            <a:custGeom>
              <a:avLst/>
              <a:gdLst/>
              <a:ahLst/>
              <a:cxnLst/>
              <a:rect l="l" t="t" r="r" b="b"/>
              <a:pathLst>
                <a:path w="28938" h="28959" extrusionOk="0">
                  <a:moveTo>
                    <a:pt x="14479" y="0"/>
                  </a:moveTo>
                  <a:cubicBezTo>
                    <a:pt x="6466" y="0"/>
                    <a:pt x="0" y="6486"/>
                    <a:pt x="0" y="14479"/>
                  </a:cubicBezTo>
                  <a:cubicBezTo>
                    <a:pt x="0" y="22472"/>
                    <a:pt x="6466" y="28958"/>
                    <a:pt x="14479" y="28958"/>
                  </a:cubicBezTo>
                  <a:cubicBezTo>
                    <a:pt x="22472" y="28958"/>
                    <a:pt x="28937" y="22472"/>
                    <a:pt x="28937" y="14479"/>
                  </a:cubicBezTo>
                  <a:cubicBezTo>
                    <a:pt x="28937" y="6486"/>
                    <a:pt x="22472" y="0"/>
                    <a:pt x="144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89" name="Google Shape;489;p42"/>
            <p:cNvSpPr/>
            <p:nvPr/>
          </p:nvSpPr>
          <p:spPr>
            <a:xfrm>
              <a:off x="3149125" y="3914350"/>
              <a:ext cx="458775" cy="457775"/>
            </a:xfrm>
            <a:custGeom>
              <a:avLst/>
              <a:gdLst/>
              <a:ahLst/>
              <a:cxnLst/>
              <a:rect l="l" t="t" r="r" b="b"/>
              <a:pathLst>
                <a:path w="18351" h="18311" extrusionOk="0">
                  <a:moveTo>
                    <a:pt x="14681" y="0"/>
                  </a:moveTo>
                  <a:cubicBezTo>
                    <a:pt x="14614" y="0"/>
                    <a:pt x="14547" y="1"/>
                    <a:pt x="14479" y="2"/>
                  </a:cubicBezTo>
                  <a:cubicBezTo>
                    <a:pt x="14019" y="2"/>
                    <a:pt x="13580" y="23"/>
                    <a:pt x="13119" y="65"/>
                  </a:cubicBezTo>
                  <a:lnTo>
                    <a:pt x="84" y="13100"/>
                  </a:lnTo>
                  <a:cubicBezTo>
                    <a:pt x="21" y="13540"/>
                    <a:pt x="0" y="14000"/>
                    <a:pt x="0" y="14460"/>
                  </a:cubicBezTo>
                  <a:cubicBezTo>
                    <a:pt x="0" y="15799"/>
                    <a:pt x="189" y="17097"/>
                    <a:pt x="523" y="18310"/>
                  </a:cubicBezTo>
                  <a:lnTo>
                    <a:pt x="18350" y="504"/>
                  </a:lnTo>
                  <a:cubicBezTo>
                    <a:pt x="17178" y="186"/>
                    <a:pt x="15949" y="0"/>
                    <a:pt x="14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90" name="Google Shape;490;p42"/>
            <p:cNvSpPr/>
            <p:nvPr/>
          </p:nvSpPr>
          <p:spPr>
            <a:xfrm>
              <a:off x="3181550" y="3946300"/>
              <a:ext cx="526250" cy="526250"/>
            </a:xfrm>
            <a:custGeom>
              <a:avLst/>
              <a:gdLst/>
              <a:ahLst/>
              <a:cxnLst/>
              <a:rect l="l" t="t" r="r" b="b"/>
              <a:pathLst>
                <a:path w="21050" h="21050" extrusionOk="0">
                  <a:moveTo>
                    <a:pt x="19166" y="0"/>
                  </a:moveTo>
                  <a:lnTo>
                    <a:pt x="0" y="19166"/>
                  </a:lnTo>
                  <a:cubicBezTo>
                    <a:pt x="293" y="19815"/>
                    <a:pt x="649" y="20443"/>
                    <a:pt x="1047" y="21049"/>
                  </a:cubicBezTo>
                  <a:lnTo>
                    <a:pt x="21050" y="1026"/>
                  </a:lnTo>
                  <a:cubicBezTo>
                    <a:pt x="20464"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91" name="Google Shape;491;p42"/>
            <p:cNvSpPr/>
            <p:nvPr/>
          </p:nvSpPr>
          <p:spPr>
            <a:xfrm>
              <a:off x="3134475" y="3899225"/>
              <a:ext cx="753800" cy="753275"/>
            </a:xfrm>
            <a:custGeom>
              <a:avLst/>
              <a:gdLst/>
              <a:ahLst/>
              <a:cxnLst/>
              <a:rect l="l" t="t" r="r" b="b"/>
              <a:pathLst>
                <a:path w="30152" h="30131" extrusionOk="0">
                  <a:moveTo>
                    <a:pt x="15086" y="1193"/>
                  </a:moveTo>
                  <a:cubicBezTo>
                    <a:pt x="22744" y="1193"/>
                    <a:pt x="28959" y="7407"/>
                    <a:pt x="28959" y="15065"/>
                  </a:cubicBezTo>
                  <a:cubicBezTo>
                    <a:pt x="28959" y="22723"/>
                    <a:pt x="22744" y="28958"/>
                    <a:pt x="15086" y="28958"/>
                  </a:cubicBezTo>
                  <a:cubicBezTo>
                    <a:pt x="7428" y="28958"/>
                    <a:pt x="1193" y="22723"/>
                    <a:pt x="1193" y="15065"/>
                  </a:cubicBezTo>
                  <a:cubicBezTo>
                    <a:pt x="1193" y="7407"/>
                    <a:pt x="7428" y="1193"/>
                    <a:pt x="15086" y="1193"/>
                  </a:cubicBezTo>
                  <a:close/>
                  <a:moveTo>
                    <a:pt x="15086" y="0"/>
                  </a:moveTo>
                  <a:cubicBezTo>
                    <a:pt x="6759" y="0"/>
                    <a:pt x="0" y="6759"/>
                    <a:pt x="0" y="15065"/>
                  </a:cubicBezTo>
                  <a:cubicBezTo>
                    <a:pt x="0" y="23372"/>
                    <a:pt x="6759" y="30130"/>
                    <a:pt x="15086" y="30130"/>
                  </a:cubicBezTo>
                  <a:cubicBezTo>
                    <a:pt x="23393" y="30130"/>
                    <a:pt x="30151" y="23372"/>
                    <a:pt x="30151" y="15065"/>
                  </a:cubicBezTo>
                  <a:cubicBezTo>
                    <a:pt x="30151" y="6759"/>
                    <a:pt x="23393" y="0"/>
                    <a:pt x="15086"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92" name="Google Shape;492;p42"/>
            <p:cNvSpPr/>
            <p:nvPr/>
          </p:nvSpPr>
          <p:spPr>
            <a:xfrm>
              <a:off x="2167800" y="4241325"/>
              <a:ext cx="53900" cy="69600"/>
            </a:xfrm>
            <a:custGeom>
              <a:avLst/>
              <a:gdLst/>
              <a:ahLst/>
              <a:cxnLst/>
              <a:rect l="l" t="t" r="r" b="b"/>
              <a:pathLst>
                <a:path w="2156" h="2784" extrusionOk="0">
                  <a:moveTo>
                    <a:pt x="1381" y="0"/>
                  </a:moveTo>
                  <a:cubicBezTo>
                    <a:pt x="607" y="0"/>
                    <a:pt x="0" y="628"/>
                    <a:pt x="0" y="1381"/>
                  </a:cubicBezTo>
                  <a:cubicBezTo>
                    <a:pt x="0" y="2155"/>
                    <a:pt x="607" y="2783"/>
                    <a:pt x="1381" y="2783"/>
                  </a:cubicBezTo>
                  <a:cubicBezTo>
                    <a:pt x="2156" y="2783"/>
                    <a:pt x="1381" y="2155"/>
                    <a:pt x="1381" y="1381"/>
                  </a:cubicBezTo>
                  <a:cubicBezTo>
                    <a:pt x="1381" y="628"/>
                    <a:pt x="2156" y="0"/>
                    <a:pt x="1381"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93" name="Google Shape;493;p42"/>
            <p:cNvSpPr/>
            <p:nvPr/>
          </p:nvSpPr>
          <p:spPr>
            <a:xfrm>
              <a:off x="3858950" y="4241325"/>
              <a:ext cx="53900" cy="69600"/>
            </a:xfrm>
            <a:custGeom>
              <a:avLst/>
              <a:gdLst/>
              <a:ahLst/>
              <a:cxnLst/>
              <a:rect l="l" t="t" r="r" b="b"/>
              <a:pathLst>
                <a:path w="2156" h="2784" extrusionOk="0">
                  <a:moveTo>
                    <a:pt x="775" y="0"/>
                  </a:moveTo>
                  <a:cubicBezTo>
                    <a:pt x="1" y="0"/>
                    <a:pt x="775" y="628"/>
                    <a:pt x="775" y="1381"/>
                  </a:cubicBezTo>
                  <a:cubicBezTo>
                    <a:pt x="775" y="2155"/>
                    <a:pt x="1" y="2783"/>
                    <a:pt x="775" y="2783"/>
                  </a:cubicBezTo>
                  <a:cubicBezTo>
                    <a:pt x="1549" y="2783"/>
                    <a:pt x="2156" y="2155"/>
                    <a:pt x="2156" y="1381"/>
                  </a:cubicBezTo>
                  <a:cubicBezTo>
                    <a:pt x="2156" y="628"/>
                    <a:pt x="1549" y="0"/>
                    <a:pt x="775"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grpSp>
      <p:sp>
        <p:nvSpPr>
          <p:cNvPr id="494" name="Google Shape;494;p42"/>
          <p:cNvSpPr/>
          <p:nvPr/>
        </p:nvSpPr>
        <p:spPr>
          <a:xfrm>
            <a:off x="796907" y="214107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95" name="Google Shape;495;p42"/>
          <p:cNvSpPr/>
          <p:nvPr/>
        </p:nvSpPr>
        <p:spPr>
          <a:xfrm>
            <a:off x="4571993" y="370057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496" name="Google Shape;496;p42"/>
          <p:cNvSpPr/>
          <p:nvPr/>
        </p:nvSpPr>
        <p:spPr>
          <a:xfrm>
            <a:off x="2175680" y="128814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57" name="Google Shape;623;p48"/>
          <p:cNvSpPr txBox="1">
            <a:spLocks/>
          </p:cNvSpPr>
          <p:nvPr/>
        </p:nvSpPr>
        <p:spPr>
          <a:xfrm>
            <a:off x="4557759" y="2182638"/>
            <a:ext cx="4889392"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4800"/>
              <a:buFont typeface="Libre Baskerville"/>
              <a:buNone/>
              <a:defRPr sz="61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5200"/>
              <a:buFont typeface="Arial"/>
              <a:buNone/>
              <a:defRPr sz="5200" b="0" i="0" u="none" strike="noStrike" cap="none">
                <a:solidFill>
                  <a:schemeClr val="dk2"/>
                </a:solidFill>
                <a:latin typeface="Arial"/>
                <a:ea typeface="Arial"/>
                <a:cs typeface="Arial"/>
                <a:sym typeface="Arial"/>
              </a:defRPr>
            </a:lvl9pPr>
          </a:lstStyle>
          <a:p>
            <a:pPr algn="ctr"/>
            <a:r>
              <a:rPr lang="vi-VN" sz="1800"/>
              <a:t>GVHD: Nguyễn Quốc Tuấn</a:t>
            </a:r>
          </a:p>
        </p:txBody>
      </p:sp>
    </p:spTree>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46"/>
          <p:cNvSpPr txBox="1">
            <a:spLocks noGrp="1"/>
          </p:cNvSpPr>
          <p:nvPr>
            <p:ph type="title"/>
          </p:nvPr>
        </p:nvSpPr>
        <p:spPr>
          <a:xfrm>
            <a:off x="3184471" y="950483"/>
            <a:ext cx="5336958"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800"/>
              <a:t>3. Tìm một hình mẫu trước đây đã đạt được mục tiêu đó. </a:t>
            </a:r>
          </a:p>
        </p:txBody>
      </p:sp>
      <p:sp>
        <p:nvSpPr>
          <p:cNvPr id="575" name="Google Shape;575;p46"/>
          <p:cNvSpPr txBox="1">
            <a:spLocks noGrp="1"/>
          </p:cNvSpPr>
          <p:nvPr>
            <p:ph type="subTitle" idx="1"/>
          </p:nvPr>
        </p:nvSpPr>
        <p:spPr>
          <a:xfrm>
            <a:off x="3631432" y="2766801"/>
            <a:ext cx="4443036"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vi-VN" sz="2000">
                <a:latin typeface="+mj-lt"/>
              </a:rPr>
              <a:t>Nếu bạn biết ai đó đã từng đạt được mục tiêu mà bạn đang hướng tới, hãy cố gắng noi gương họ. Lấy câu chuyện của họ để tạo thêm động lực để tiếp tục phấn đấu.</a:t>
            </a:r>
          </a:p>
        </p:txBody>
      </p:sp>
      <p:grpSp>
        <p:nvGrpSpPr>
          <p:cNvPr id="583" name="Google Shape;583;p46"/>
          <p:cNvGrpSpPr/>
          <p:nvPr/>
        </p:nvGrpSpPr>
        <p:grpSpPr>
          <a:xfrm>
            <a:off x="206916" y="1170214"/>
            <a:ext cx="3120368" cy="3624751"/>
            <a:chOff x="9144000" y="840363"/>
            <a:chExt cx="1618700" cy="1880350"/>
          </a:xfrm>
        </p:grpSpPr>
        <p:sp>
          <p:nvSpPr>
            <p:cNvPr id="584" name="Google Shape;584;p46"/>
            <p:cNvSpPr/>
            <p:nvPr/>
          </p:nvSpPr>
          <p:spPr>
            <a:xfrm>
              <a:off x="10502475" y="1331363"/>
              <a:ext cx="88425" cy="92575"/>
            </a:xfrm>
            <a:custGeom>
              <a:avLst/>
              <a:gdLst/>
              <a:ahLst/>
              <a:cxnLst/>
              <a:rect l="l" t="t" r="r" b="b"/>
              <a:pathLst>
                <a:path w="3537" h="3703" extrusionOk="0">
                  <a:moveTo>
                    <a:pt x="1435" y="0"/>
                  </a:moveTo>
                  <a:cubicBezTo>
                    <a:pt x="1368" y="901"/>
                    <a:pt x="935" y="1501"/>
                    <a:pt x="1" y="1668"/>
                  </a:cubicBezTo>
                  <a:cubicBezTo>
                    <a:pt x="34" y="1768"/>
                    <a:pt x="67" y="1868"/>
                    <a:pt x="67" y="2002"/>
                  </a:cubicBezTo>
                  <a:cubicBezTo>
                    <a:pt x="701" y="2068"/>
                    <a:pt x="1068" y="2469"/>
                    <a:pt x="1235" y="3036"/>
                  </a:cubicBezTo>
                  <a:lnTo>
                    <a:pt x="1235" y="3069"/>
                  </a:lnTo>
                  <a:cubicBezTo>
                    <a:pt x="1268" y="3136"/>
                    <a:pt x="1335" y="3236"/>
                    <a:pt x="1368" y="3336"/>
                  </a:cubicBezTo>
                  <a:cubicBezTo>
                    <a:pt x="1402" y="3469"/>
                    <a:pt x="1402" y="3569"/>
                    <a:pt x="1435" y="3703"/>
                  </a:cubicBezTo>
                  <a:cubicBezTo>
                    <a:pt x="2069" y="3136"/>
                    <a:pt x="2269" y="2135"/>
                    <a:pt x="3537" y="1802"/>
                  </a:cubicBezTo>
                  <a:cubicBezTo>
                    <a:pt x="2236" y="1535"/>
                    <a:pt x="2102" y="501"/>
                    <a:pt x="1435" y="34"/>
                  </a:cubicBezTo>
                  <a:lnTo>
                    <a:pt x="1435" y="0"/>
                  </a:ln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6"/>
            <p:cNvSpPr/>
            <p:nvPr/>
          </p:nvSpPr>
          <p:spPr>
            <a:xfrm>
              <a:off x="9305800" y="1579038"/>
              <a:ext cx="944025" cy="894825"/>
            </a:xfrm>
            <a:custGeom>
              <a:avLst/>
              <a:gdLst/>
              <a:ahLst/>
              <a:cxnLst/>
              <a:rect l="l" t="t" r="r" b="b"/>
              <a:pathLst>
                <a:path w="37761" h="35793" extrusionOk="0">
                  <a:moveTo>
                    <a:pt x="12303" y="1"/>
                  </a:moveTo>
                  <a:cubicBezTo>
                    <a:pt x="11948" y="1"/>
                    <a:pt x="11639" y="246"/>
                    <a:pt x="11275" y="667"/>
                  </a:cubicBezTo>
                  <a:cubicBezTo>
                    <a:pt x="9173" y="3169"/>
                    <a:pt x="7005" y="5638"/>
                    <a:pt x="4904" y="8139"/>
                  </a:cubicBezTo>
                  <a:cubicBezTo>
                    <a:pt x="3236" y="10074"/>
                    <a:pt x="1401" y="11809"/>
                    <a:pt x="0" y="13944"/>
                  </a:cubicBezTo>
                  <a:cubicBezTo>
                    <a:pt x="400" y="14978"/>
                    <a:pt x="1334" y="15545"/>
                    <a:pt x="2102" y="16212"/>
                  </a:cubicBezTo>
                  <a:cubicBezTo>
                    <a:pt x="9507" y="22383"/>
                    <a:pt x="16846" y="28688"/>
                    <a:pt x="24251" y="34859"/>
                  </a:cubicBezTo>
                  <a:cubicBezTo>
                    <a:pt x="24718" y="35125"/>
                    <a:pt x="24985" y="35659"/>
                    <a:pt x="25518" y="35793"/>
                  </a:cubicBezTo>
                  <a:cubicBezTo>
                    <a:pt x="26085" y="35726"/>
                    <a:pt x="26352" y="35292"/>
                    <a:pt x="26686" y="34925"/>
                  </a:cubicBezTo>
                  <a:cubicBezTo>
                    <a:pt x="29354" y="31957"/>
                    <a:pt x="31956" y="28888"/>
                    <a:pt x="34558" y="25852"/>
                  </a:cubicBezTo>
                  <a:cubicBezTo>
                    <a:pt x="35626" y="24618"/>
                    <a:pt x="36960" y="23584"/>
                    <a:pt x="37527" y="21983"/>
                  </a:cubicBezTo>
                  <a:cubicBezTo>
                    <a:pt x="37760" y="21382"/>
                    <a:pt x="37527" y="20982"/>
                    <a:pt x="37060" y="20582"/>
                  </a:cubicBezTo>
                  <a:cubicBezTo>
                    <a:pt x="29088" y="13877"/>
                    <a:pt x="21149" y="7139"/>
                    <a:pt x="13210" y="434"/>
                  </a:cubicBezTo>
                  <a:cubicBezTo>
                    <a:pt x="12854" y="136"/>
                    <a:pt x="12566" y="1"/>
                    <a:pt x="123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6"/>
            <p:cNvSpPr/>
            <p:nvPr/>
          </p:nvSpPr>
          <p:spPr>
            <a:xfrm>
              <a:off x="9144000" y="1927613"/>
              <a:ext cx="782250" cy="735550"/>
            </a:xfrm>
            <a:custGeom>
              <a:avLst/>
              <a:gdLst/>
              <a:ahLst/>
              <a:cxnLst/>
              <a:rect l="l" t="t" r="r" b="b"/>
              <a:pathLst>
                <a:path w="31290" h="29422" extrusionOk="0">
                  <a:moveTo>
                    <a:pt x="6472" y="1"/>
                  </a:moveTo>
                  <a:cubicBezTo>
                    <a:pt x="6239" y="201"/>
                    <a:pt x="5938" y="368"/>
                    <a:pt x="5738" y="601"/>
                  </a:cubicBezTo>
                  <a:cubicBezTo>
                    <a:pt x="4337" y="2202"/>
                    <a:pt x="3070" y="3903"/>
                    <a:pt x="1602" y="5404"/>
                  </a:cubicBezTo>
                  <a:cubicBezTo>
                    <a:pt x="1" y="7072"/>
                    <a:pt x="134" y="8140"/>
                    <a:pt x="1836" y="9674"/>
                  </a:cubicBezTo>
                  <a:cubicBezTo>
                    <a:pt x="2903" y="10608"/>
                    <a:pt x="4004" y="11476"/>
                    <a:pt x="5071" y="12376"/>
                  </a:cubicBezTo>
                  <a:cubicBezTo>
                    <a:pt x="7573" y="14478"/>
                    <a:pt x="10108" y="16546"/>
                    <a:pt x="12543" y="18681"/>
                  </a:cubicBezTo>
                  <a:cubicBezTo>
                    <a:pt x="14378" y="20315"/>
                    <a:pt x="16346" y="21816"/>
                    <a:pt x="18181" y="23384"/>
                  </a:cubicBezTo>
                  <a:cubicBezTo>
                    <a:pt x="20582" y="25452"/>
                    <a:pt x="22884" y="27587"/>
                    <a:pt x="25486" y="29422"/>
                  </a:cubicBezTo>
                  <a:cubicBezTo>
                    <a:pt x="25853" y="27520"/>
                    <a:pt x="27020" y="26086"/>
                    <a:pt x="28354" y="24785"/>
                  </a:cubicBezTo>
                  <a:cubicBezTo>
                    <a:pt x="29255" y="23918"/>
                    <a:pt x="29922" y="22884"/>
                    <a:pt x="30689" y="21916"/>
                  </a:cubicBezTo>
                  <a:cubicBezTo>
                    <a:pt x="30990" y="21583"/>
                    <a:pt x="31290" y="21216"/>
                    <a:pt x="30990" y="20715"/>
                  </a:cubicBezTo>
                  <a:cubicBezTo>
                    <a:pt x="26153" y="16579"/>
                    <a:pt x="21316" y="12476"/>
                    <a:pt x="16479" y="8373"/>
                  </a:cubicBezTo>
                  <a:cubicBezTo>
                    <a:pt x="13144" y="5571"/>
                    <a:pt x="9808" y="2803"/>
                    <a:pt x="6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6"/>
            <p:cNvSpPr/>
            <p:nvPr/>
          </p:nvSpPr>
          <p:spPr>
            <a:xfrm>
              <a:off x="9793650" y="2128588"/>
              <a:ext cx="527050" cy="569400"/>
            </a:xfrm>
            <a:custGeom>
              <a:avLst/>
              <a:gdLst/>
              <a:ahLst/>
              <a:cxnLst/>
              <a:rect l="l" t="t" r="r" b="b"/>
              <a:pathLst>
                <a:path w="21082" h="22776" extrusionOk="0">
                  <a:moveTo>
                    <a:pt x="18013" y="1"/>
                  </a:moveTo>
                  <a:cubicBezTo>
                    <a:pt x="17713" y="268"/>
                    <a:pt x="17413" y="534"/>
                    <a:pt x="17146" y="835"/>
                  </a:cubicBezTo>
                  <a:cubicBezTo>
                    <a:pt x="13410" y="5104"/>
                    <a:pt x="9707" y="9407"/>
                    <a:pt x="6004" y="13677"/>
                  </a:cubicBezTo>
                  <a:cubicBezTo>
                    <a:pt x="5979" y="13675"/>
                    <a:pt x="5953" y="13674"/>
                    <a:pt x="5928" y="13674"/>
                  </a:cubicBezTo>
                  <a:cubicBezTo>
                    <a:pt x="5566" y="13674"/>
                    <a:pt x="5289" y="13894"/>
                    <a:pt x="5070" y="14144"/>
                  </a:cubicBezTo>
                  <a:cubicBezTo>
                    <a:pt x="3669" y="15745"/>
                    <a:pt x="2202" y="17313"/>
                    <a:pt x="867" y="18981"/>
                  </a:cubicBezTo>
                  <a:cubicBezTo>
                    <a:pt x="0" y="20082"/>
                    <a:pt x="134" y="21082"/>
                    <a:pt x="1201" y="22083"/>
                  </a:cubicBezTo>
                  <a:cubicBezTo>
                    <a:pt x="1725" y="22542"/>
                    <a:pt x="2226" y="22776"/>
                    <a:pt x="2730" y="22776"/>
                  </a:cubicBezTo>
                  <a:cubicBezTo>
                    <a:pt x="3251" y="22776"/>
                    <a:pt x="3777" y="22525"/>
                    <a:pt x="4337" y="22016"/>
                  </a:cubicBezTo>
                  <a:cubicBezTo>
                    <a:pt x="4670" y="21716"/>
                    <a:pt x="4970" y="21383"/>
                    <a:pt x="5170" y="20949"/>
                  </a:cubicBezTo>
                  <a:cubicBezTo>
                    <a:pt x="5271" y="20682"/>
                    <a:pt x="5237" y="20382"/>
                    <a:pt x="5037" y="20182"/>
                  </a:cubicBezTo>
                  <a:cubicBezTo>
                    <a:pt x="4337" y="19481"/>
                    <a:pt x="4670" y="18948"/>
                    <a:pt x="5170" y="18314"/>
                  </a:cubicBezTo>
                  <a:cubicBezTo>
                    <a:pt x="5492" y="17912"/>
                    <a:pt x="5813" y="17704"/>
                    <a:pt x="6171" y="17704"/>
                  </a:cubicBezTo>
                  <a:cubicBezTo>
                    <a:pt x="6408" y="17704"/>
                    <a:pt x="6660" y="17795"/>
                    <a:pt x="6938" y="17980"/>
                  </a:cubicBezTo>
                  <a:cubicBezTo>
                    <a:pt x="7030" y="18035"/>
                    <a:pt x="7152" y="18060"/>
                    <a:pt x="7277" y="18060"/>
                  </a:cubicBezTo>
                  <a:cubicBezTo>
                    <a:pt x="7379" y="18060"/>
                    <a:pt x="7482" y="18044"/>
                    <a:pt x="7572" y="18014"/>
                  </a:cubicBezTo>
                  <a:cubicBezTo>
                    <a:pt x="8339" y="17580"/>
                    <a:pt x="8773" y="16779"/>
                    <a:pt x="9407" y="16246"/>
                  </a:cubicBezTo>
                  <a:cubicBezTo>
                    <a:pt x="12976" y="12109"/>
                    <a:pt x="16545" y="8006"/>
                    <a:pt x="20148" y="3870"/>
                  </a:cubicBezTo>
                  <a:cubicBezTo>
                    <a:pt x="20481" y="3470"/>
                    <a:pt x="21082" y="3103"/>
                    <a:pt x="20782" y="2369"/>
                  </a:cubicBezTo>
                  <a:cubicBezTo>
                    <a:pt x="19848" y="1568"/>
                    <a:pt x="18914" y="801"/>
                    <a:pt x="18013"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6"/>
            <p:cNvSpPr/>
            <p:nvPr/>
          </p:nvSpPr>
          <p:spPr>
            <a:xfrm>
              <a:off x="10021300" y="2182338"/>
              <a:ext cx="324425" cy="364100"/>
            </a:xfrm>
            <a:custGeom>
              <a:avLst/>
              <a:gdLst/>
              <a:ahLst/>
              <a:cxnLst/>
              <a:rect l="l" t="t" r="r" b="b"/>
              <a:pathLst>
                <a:path w="12977" h="14564" extrusionOk="0">
                  <a:moveTo>
                    <a:pt x="12340" y="1"/>
                  </a:moveTo>
                  <a:cubicBezTo>
                    <a:pt x="12125" y="1"/>
                    <a:pt x="11895" y="139"/>
                    <a:pt x="11676" y="219"/>
                  </a:cubicBezTo>
                  <a:cubicBezTo>
                    <a:pt x="11008" y="1020"/>
                    <a:pt x="10375" y="1854"/>
                    <a:pt x="9708" y="2654"/>
                  </a:cubicBezTo>
                  <a:cubicBezTo>
                    <a:pt x="6472" y="6390"/>
                    <a:pt x="3236" y="10126"/>
                    <a:pt x="1" y="13896"/>
                  </a:cubicBezTo>
                  <a:cubicBezTo>
                    <a:pt x="56" y="14309"/>
                    <a:pt x="225" y="14563"/>
                    <a:pt x="584" y="14563"/>
                  </a:cubicBezTo>
                  <a:cubicBezTo>
                    <a:pt x="659" y="14563"/>
                    <a:pt x="742" y="14552"/>
                    <a:pt x="835" y="14529"/>
                  </a:cubicBezTo>
                  <a:cubicBezTo>
                    <a:pt x="4671" y="10126"/>
                    <a:pt x="8507" y="5723"/>
                    <a:pt x="12343" y="1320"/>
                  </a:cubicBezTo>
                  <a:cubicBezTo>
                    <a:pt x="12610" y="1020"/>
                    <a:pt x="12977" y="686"/>
                    <a:pt x="12743" y="252"/>
                  </a:cubicBezTo>
                  <a:cubicBezTo>
                    <a:pt x="12622" y="64"/>
                    <a:pt x="12485" y="1"/>
                    <a:pt x="123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6"/>
            <p:cNvSpPr/>
            <p:nvPr/>
          </p:nvSpPr>
          <p:spPr>
            <a:xfrm>
              <a:off x="9766950" y="2445488"/>
              <a:ext cx="176825" cy="275225"/>
            </a:xfrm>
            <a:custGeom>
              <a:avLst/>
              <a:gdLst/>
              <a:ahLst/>
              <a:cxnLst/>
              <a:rect l="l" t="t" r="r" b="b"/>
              <a:pathLst>
                <a:path w="7073" h="11009" extrusionOk="0">
                  <a:moveTo>
                    <a:pt x="6072" y="0"/>
                  </a:moveTo>
                  <a:cubicBezTo>
                    <a:pt x="4938" y="1768"/>
                    <a:pt x="3537" y="3370"/>
                    <a:pt x="2102" y="4937"/>
                  </a:cubicBezTo>
                  <a:cubicBezTo>
                    <a:pt x="1135" y="5971"/>
                    <a:pt x="1" y="7039"/>
                    <a:pt x="568" y="8707"/>
                  </a:cubicBezTo>
                  <a:cubicBezTo>
                    <a:pt x="1035" y="9174"/>
                    <a:pt x="1535" y="9674"/>
                    <a:pt x="2035" y="10108"/>
                  </a:cubicBezTo>
                  <a:cubicBezTo>
                    <a:pt x="2701" y="10709"/>
                    <a:pt x="3320" y="11009"/>
                    <a:pt x="3925" y="11009"/>
                  </a:cubicBezTo>
                  <a:cubicBezTo>
                    <a:pt x="4564" y="11009"/>
                    <a:pt x="5188" y="10675"/>
                    <a:pt x="5838" y="10008"/>
                  </a:cubicBezTo>
                  <a:cubicBezTo>
                    <a:pt x="6272" y="9607"/>
                    <a:pt x="6605" y="9107"/>
                    <a:pt x="6972" y="8673"/>
                  </a:cubicBezTo>
                  <a:cubicBezTo>
                    <a:pt x="7030" y="8124"/>
                    <a:pt x="6763" y="7926"/>
                    <a:pt x="6343" y="7926"/>
                  </a:cubicBezTo>
                  <a:cubicBezTo>
                    <a:pt x="6278" y="7926"/>
                    <a:pt x="6210" y="7931"/>
                    <a:pt x="6138" y="7939"/>
                  </a:cubicBezTo>
                  <a:cubicBezTo>
                    <a:pt x="5805" y="8306"/>
                    <a:pt x="5438" y="8673"/>
                    <a:pt x="5138" y="9040"/>
                  </a:cubicBezTo>
                  <a:cubicBezTo>
                    <a:pt x="4721" y="9557"/>
                    <a:pt x="4312" y="9791"/>
                    <a:pt x="3895" y="9791"/>
                  </a:cubicBezTo>
                  <a:cubicBezTo>
                    <a:pt x="3478" y="9791"/>
                    <a:pt x="3053" y="9557"/>
                    <a:pt x="2603" y="9140"/>
                  </a:cubicBezTo>
                  <a:cubicBezTo>
                    <a:pt x="1468" y="8106"/>
                    <a:pt x="1368" y="7639"/>
                    <a:pt x="2269" y="6538"/>
                  </a:cubicBezTo>
                  <a:cubicBezTo>
                    <a:pt x="3870" y="4704"/>
                    <a:pt x="5471" y="2836"/>
                    <a:pt x="7072" y="1001"/>
                  </a:cubicBezTo>
                  <a:cubicBezTo>
                    <a:pt x="6839" y="534"/>
                    <a:pt x="6539" y="201"/>
                    <a:pt x="6072"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6"/>
            <p:cNvSpPr/>
            <p:nvPr/>
          </p:nvSpPr>
          <p:spPr>
            <a:xfrm>
              <a:off x="9887050" y="2557163"/>
              <a:ext cx="146775" cy="159375"/>
            </a:xfrm>
            <a:custGeom>
              <a:avLst/>
              <a:gdLst/>
              <a:ahLst/>
              <a:cxnLst/>
              <a:rect l="l" t="t" r="r" b="b"/>
              <a:pathLst>
                <a:path w="5871" h="6375" extrusionOk="0">
                  <a:moveTo>
                    <a:pt x="2341" y="1"/>
                  </a:moveTo>
                  <a:cubicBezTo>
                    <a:pt x="1807" y="1"/>
                    <a:pt x="1333" y="401"/>
                    <a:pt x="901" y="1171"/>
                  </a:cubicBezTo>
                  <a:cubicBezTo>
                    <a:pt x="834" y="1304"/>
                    <a:pt x="734" y="1404"/>
                    <a:pt x="634" y="1471"/>
                  </a:cubicBezTo>
                  <a:cubicBezTo>
                    <a:pt x="0" y="2005"/>
                    <a:pt x="0" y="2472"/>
                    <a:pt x="767" y="2939"/>
                  </a:cubicBezTo>
                  <a:cubicBezTo>
                    <a:pt x="1001" y="3072"/>
                    <a:pt x="1134" y="3306"/>
                    <a:pt x="1334" y="3506"/>
                  </a:cubicBezTo>
                  <a:cubicBezTo>
                    <a:pt x="1668" y="3639"/>
                    <a:pt x="2002" y="3839"/>
                    <a:pt x="2168" y="4206"/>
                  </a:cubicBezTo>
                  <a:cubicBezTo>
                    <a:pt x="3136" y="4907"/>
                    <a:pt x="4103" y="5607"/>
                    <a:pt x="5170" y="6375"/>
                  </a:cubicBezTo>
                  <a:cubicBezTo>
                    <a:pt x="5271" y="5607"/>
                    <a:pt x="5337" y="5040"/>
                    <a:pt x="5437" y="4473"/>
                  </a:cubicBezTo>
                  <a:cubicBezTo>
                    <a:pt x="5604" y="3372"/>
                    <a:pt x="5871" y="2238"/>
                    <a:pt x="4637" y="1504"/>
                  </a:cubicBezTo>
                  <a:cubicBezTo>
                    <a:pt x="4603" y="904"/>
                    <a:pt x="4170" y="804"/>
                    <a:pt x="3703" y="737"/>
                  </a:cubicBezTo>
                  <a:cubicBezTo>
                    <a:pt x="3207" y="242"/>
                    <a:pt x="2756" y="1"/>
                    <a:pt x="2341" y="1"/>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6"/>
            <p:cNvSpPr/>
            <p:nvPr/>
          </p:nvSpPr>
          <p:spPr>
            <a:xfrm>
              <a:off x="9979600" y="2529713"/>
              <a:ext cx="62575" cy="65075"/>
            </a:xfrm>
            <a:custGeom>
              <a:avLst/>
              <a:gdLst/>
              <a:ahLst/>
              <a:cxnLst/>
              <a:rect l="l" t="t" r="r" b="b"/>
              <a:pathLst>
                <a:path w="2503" h="2603" extrusionOk="0">
                  <a:moveTo>
                    <a:pt x="1669" y="1"/>
                  </a:moveTo>
                  <a:cubicBezTo>
                    <a:pt x="1135" y="601"/>
                    <a:pt x="568" y="1235"/>
                    <a:pt x="1" y="1835"/>
                  </a:cubicBezTo>
                  <a:cubicBezTo>
                    <a:pt x="334" y="2069"/>
                    <a:pt x="635" y="2336"/>
                    <a:pt x="935" y="2602"/>
                  </a:cubicBezTo>
                  <a:cubicBezTo>
                    <a:pt x="1468" y="1935"/>
                    <a:pt x="2002" y="1268"/>
                    <a:pt x="2503" y="634"/>
                  </a:cubicBezTo>
                  <a:cubicBezTo>
                    <a:pt x="2236" y="401"/>
                    <a:pt x="1969" y="201"/>
                    <a:pt x="1669"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6"/>
            <p:cNvSpPr/>
            <p:nvPr/>
          </p:nvSpPr>
          <p:spPr>
            <a:xfrm>
              <a:off x="10074675" y="840363"/>
              <a:ext cx="132625" cy="170800"/>
            </a:xfrm>
            <a:custGeom>
              <a:avLst/>
              <a:gdLst/>
              <a:ahLst/>
              <a:cxnLst/>
              <a:rect l="l" t="t" r="r" b="b"/>
              <a:pathLst>
                <a:path w="5305" h="6832" extrusionOk="0">
                  <a:moveTo>
                    <a:pt x="3384" y="0"/>
                  </a:moveTo>
                  <a:cubicBezTo>
                    <a:pt x="3062" y="0"/>
                    <a:pt x="2736" y="60"/>
                    <a:pt x="2402" y="226"/>
                  </a:cubicBezTo>
                  <a:cubicBezTo>
                    <a:pt x="1468" y="393"/>
                    <a:pt x="934" y="1094"/>
                    <a:pt x="768" y="1827"/>
                  </a:cubicBezTo>
                  <a:cubicBezTo>
                    <a:pt x="334" y="3462"/>
                    <a:pt x="0" y="5130"/>
                    <a:pt x="0" y="6831"/>
                  </a:cubicBezTo>
                  <a:cubicBezTo>
                    <a:pt x="634" y="6397"/>
                    <a:pt x="1268" y="5964"/>
                    <a:pt x="1602" y="5263"/>
                  </a:cubicBezTo>
                  <a:cubicBezTo>
                    <a:pt x="2132" y="5538"/>
                    <a:pt x="2674" y="5686"/>
                    <a:pt x="3228" y="5686"/>
                  </a:cubicBezTo>
                  <a:cubicBezTo>
                    <a:pt x="3614" y="5686"/>
                    <a:pt x="4006" y="5614"/>
                    <a:pt x="4404" y="5463"/>
                  </a:cubicBezTo>
                  <a:cubicBezTo>
                    <a:pt x="4704" y="3762"/>
                    <a:pt x="5004" y="2028"/>
                    <a:pt x="5304" y="326"/>
                  </a:cubicBezTo>
                  <a:cubicBezTo>
                    <a:pt x="4659" y="237"/>
                    <a:pt x="4029" y="0"/>
                    <a:pt x="3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6"/>
            <p:cNvSpPr/>
            <p:nvPr/>
          </p:nvSpPr>
          <p:spPr>
            <a:xfrm>
              <a:off x="9973775" y="1484813"/>
              <a:ext cx="129275" cy="162625"/>
            </a:xfrm>
            <a:custGeom>
              <a:avLst/>
              <a:gdLst/>
              <a:ahLst/>
              <a:cxnLst/>
              <a:rect l="l" t="t" r="r" b="b"/>
              <a:pathLst>
                <a:path w="5171" h="6505" extrusionOk="0">
                  <a:moveTo>
                    <a:pt x="3468" y="0"/>
                  </a:moveTo>
                  <a:cubicBezTo>
                    <a:pt x="3094" y="0"/>
                    <a:pt x="2717" y="62"/>
                    <a:pt x="2335" y="233"/>
                  </a:cubicBezTo>
                  <a:cubicBezTo>
                    <a:pt x="1568" y="400"/>
                    <a:pt x="1201" y="967"/>
                    <a:pt x="801" y="1568"/>
                  </a:cubicBezTo>
                  <a:cubicBezTo>
                    <a:pt x="334" y="3169"/>
                    <a:pt x="34" y="4803"/>
                    <a:pt x="0" y="6505"/>
                  </a:cubicBezTo>
                  <a:cubicBezTo>
                    <a:pt x="367" y="5704"/>
                    <a:pt x="1068" y="5304"/>
                    <a:pt x="1802" y="4937"/>
                  </a:cubicBezTo>
                  <a:cubicBezTo>
                    <a:pt x="2005" y="4892"/>
                    <a:pt x="2206" y="4874"/>
                    <a:pt x="2407" y="4874"/>
                  </a:cubicBezTo>
                  <a:cubicBezTo>
                    <a:pt x="3094" y="4874"/>
                    <a:pt x="3765" y="5085"/>
                    <a:pt x="4437" y="5137"/>
                  </a:cubicBezTo>
                  <a:cubicBezTo>
                    <a:pt x="4670" y="3502"/>
                    <a:pt x="4937" y="1868"/>
                    <a:pt x="5171" y="267"/>
                  </a:cubicBezTo>
                  <a:cubicBezTo>
                    <a:pt x="4605" y="146"/>
                    <a:pt x="4040" y="0"/>
                    <a:pt x="3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6"/>
            <p:cNvSpPr/>
            <p:nvPr/>
          </p:nvSpPr>
          <p:spPr>
            <a:xfrm>
              <a:off x="10051325" y="1009613"/>
              <a:ext cx="127625" cy="148300"/>
            </a:xfrm>
            <a:custGeom>
              <a:avLst/>
              <a:gdLst/>
              <a:ahLst/>
              <a:cxnLst/>
              <a:rect l="l" t="t" r="r" b="b"/>
              <a:pathLst>
                <a:path w="5105" h="5932" extrusionOk="0">
                  <a:moveTo>
                    <a:pt x="3296" y="0"/>
                  </a:moveTo>
                  <a:cubicBezTo>
                    <a:pt x="2965" y="0"/>
                    <a:pt x="2633" y="43"/>
                    <a:pt x="2302" y="161"/>
                  </a:cubicBezTo>
                  <a:cubicBezTo>
                    <a:pt x="1568" y="428"/>
                    <a:pt x="1068" y="895"/>
                    <a:pt x="701" y="1562"/>
                  </a:cubicBezTo>
                  <a:cubicBezTo>
                    <a:pt x="267" y="2996"/>
                    <a:pt x="34" y="4431"/>
                    <a:pt x="0" y="5932"/>
                  </a:cubicBezTo>
                  <a:cubicBezTo>
                    <a:pt x="401" y="5065"/>
                    <a:pt x="1101" y="4531"/>
                    <a:pt x="2035" y="4264"/>
                  </a:cubicBezTo>
                  <a:cubicBezTo>
                    <a:pt x="2162" y="4259"/>
                    <a:pt x="2289" y="4256"/>
                    <a:pt x="2415" y="4256"/>
                  </a:cubicBezTo>
                  <a:cubicBezTo>
                    <a:pt x="3088" y="4256"/>
                    <a:pt x="3758" y="4334"/>
                    <a:pt x="4404" y="4531"/>
                  </a:cubicBezTo>
                  <a:cubicBezTo>
                    <a:pt x="4637" y="3097"/>
                    <a:pt x="4871" y="1662"/>
                    <a:pt x="5104" y="228"/>
                  </a:cubicBezTo>
                  <a:cubicBezTo>
                    <a:pt x="4501" y="142"/>
                    <a:pt x="3899" y="0"/>
                    <a:pt x="3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6"/>
            <p:cNvSpPr/>
            <p:nvPr/>
          </p:nvSpPr>
          <p:spPr>
            <a:xfrm>
              <a:off x="10077175" y="848513"/>
              <a:ext cx="685525" cy="860050"/>
            </a:xfrm>
            <a:custGeom>
              <a:avLst/>
              <a:gdLst/>
              <a:ahLst/>
              <a:cxnLst/>
              <a:rect l="l" t="t" r="r" b="b"/>
              <a:pathLst>
                <a:path w="27421" h="34402" extrusionOk="0">
                  <a:moveTo>
                    <a:pt x="5204" y="0"/>
                  </a:moveTo>
                  <a:cubicBezTo>
                    <a:pt x="4837" y="234"/>
                    <a:pt x="4671" y="601"/>
                    <a:pt x="4604" y="1001"/>
                  </a:cubicBezTo>
                  <a:cubicBezTo>
                    <a:pt x="4404" y="2335"/>
                    <a:pt x="4103" y="3703"/>
                    <a:pt x="4003" y="5071"/>
                  </a:cubicBezTo>
                  <a:cubicBezTo>
                    <a:pt x="3870" y="5571"/>
                    <a:pt x="3803" y="6105"/>
                    <a:pt x="3770" y="6638"/>
                  </a:cubicBezTo>
                  <a:cubicBezTo>
                    <a:pt x="3436" y="8039"/>
                    <a:pt x="3236" y="9440"/>
                    <a:pt x="3103" y="10875"/>
                  </a:cubicBezTo>
                  <a:cubicBezTo>
                    <a:pt x="2602" y="12976"/>
                    <a:pt x="2369" y="15078"/>
                    <a:pt x="2035" y="17213"/>
                  </a:cubicBezTo>
                  <a:cubicBezTo>
                    <a:pt x="1602" y="19981"/>
                    <a:pt x="1068" y="22750"/>
                    <a:pt x="768" y="25552"/>
                  </a:cubicBezTo>
                  <a:cubicBezTo>
                    <a:pt x="401" y="26920"/>
                    <a:pt x="267" y="28321"/>
                    <a:pt x="67" y="29688"/>
                  </a:cubicBezTo>
                  <a:cubicBezTo>
                    <a:pt x="1" y="30022"/>
                    <a:pt x="34" y="30355"/>
                    <a:pt x="234" y="30656"/>
                  </a:cubicBezTo>
                  <a:cubicBezTo>
                    <a:pt x="634" y="31056"/>
                    <a:pt x="1168" y="31089"/>
                    <a:pt x="1702" y="31189"/>
                  </a:cubicBezTo>
                  <a:cubicBezTo>
                    <a:pt x="8273" y="32223"/>
                    <a:pt x="14844" y="33291"/>
                    <a:pt x="21449" y="34325"/>
                  </a:cubicBezTo>
                  <a:cubicBezTo>
                    <a:pt x="21661" y="34363"/>
                    <a:pt x="21873" y="34402"/>
                    <a:pt x="22085" y="34402"/>
                  </a:cubicBezTo>
                  <a:cubicBezTo>
                    <a:pt x="22240" y="34402"/>
                    <a:pt x="22395" y="34381"/>
                    <a:pt x="22550" y="34325"/>
                  </a:cubicBezTo>
                  <a:cubicBezTo>
                    <a:pt x="24118" y="24385"/>
                    <a:pt x="25719" y="14444"/>
                    <a:pt x="27320" y="4504"/>
                  </a:cubicBezTo>
                  <a:cubicBezTo>
                    <a:pt x="27420" y="3803"/>
                    <a:pt x="27220" y="3470"/>
                    <a:pt x="26486" y="3336"/>
                  </a:cubicBezTo>
                  <a:cubicBezTo>
                    <a:pt x="19414" y="2235"/>
                    <a:pt x="12309" y="1135"/>
                    <a:pt x="5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6"/>
            <p:cNvSpPr/>
            <p:nvPr/>
          </p:nvSpPr>
          <p:spPr>
            <a:xfrm>
              <a:off x="9992125" y="1107013"/>
              <a:ext cx="170125" cy="527075"/>
            </a:xfrm>
            <a:custGeom>
              <a:avLst/>
              <a:gdLst/>
              <a:ahLst/>
              <a:cxnLst/>
              <a:rect l="l" t="t" r="r" b="b"/>
              <a:pathLst>
                <a:path w="6805" h="21083" extrusionOk="0">
                  <a:moveTo>
                    <a:pt x="5197" y="0"/>
                  </a:moveTo>
                  <a:cubicBezTo>
                    <a:pt x="4197" y="0"/>
                    <a:pt x="3104" y="481"/>
                    <a:pt x="2635" y="1235"/>
                  </a:cubicBezTo>
                  <a:cubicBezTo>
                    <a:pt x="1234" y="6372"/>
                    <a:pt x="867" y="11276"/>
                    <a:pt x="0" y="16380"/>
                  </a:cubicBezTo>
                  <a:cubicBezTo>
                    <a:pt x="6305" y="13277"/>
                    <a:pt x="3269" y="21083"/>
                    <a:pt x="6805" y="635"/>
                  </a:cubicBezTo>
                  <a:cubicBezTo>
                    <a:pt x="6429" y="194"/>
                    <a:pt x="5832" y="0"/>
                    <a:pt x="5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6"/>
            <p:cNvSpPr/>
            <p:nvPr/>
          </p:nvSpPr>
          <p:spPr>
            <a:xfrm>
              <a:off x="9952075" y="1599138"/>
              <a:ext cx="688850" cy="253175"/>
            </a:xfrm>
            <a:custGeom>
              <a:avLst/>
              <a:gdLst/>
              <a:ahLst/>
              <a:cxnLst/>
              <a:rect l="l" t="t" r="r" b="b"/>
              <a:pathLst>
                <a:path w="27554" h="10127" extrusionOk="0">
                  <a:moveTo>
                    <a:pt x="3689" y="1"/>
                  </a:moveTo>
                  <a:cubicBezTo>
                    <a:pt x="3400" y="1"/>
                    <a:pt x="3103" y="30"/>
                    <a:pt x="2803" y="64"/>
                  </a:cubicBezTo>
                  <a:cubicBezTo>
                    <a:pt x="1936" y="464"/>
                    <a:pt x="968" y="731"/>
                    <a:pt x="868" y="1932"/>
                  </a:cubicBezTo>
                  <a:cubicBezTo>
                    <a:pt x="1" y="4066"/>
                    <a:pt x="835" y="6101"/>
                    <a:pt x="2803" y="6435"/>
                  </a:cubicBezTo>
                  <a:cubicBezTo>
                    <a:pt x="10475" y="7669"/>
                    <a:pt x="18147" y="8870"/>
                    <a:pt x="25819" y="10104"/>
                  </a:cubicBezTo>
                  <a:cubicBezTo>
                    <a:pt x="25919" y="10119"/>
                    <a:pt x="26009" y="10127"/>
                    <a:pt x="26091" y="10127"/>
                  </a:cubicBezTo>
                  <a:cubicBezTo>
                    <a:pt x="26560" y="10127"/>
                    <a:pt x="26753" y="9881"/>
                    <a:pt x="26753" y="9370"/>
                  </a:cubicBezTo>
                  <a:cubicBezTo>
                    <a:pt x="26520" y="9003"/>
                    <a:pt x="26420" y="8536"/>
                    <a:pt x="25986" y="8336"/>
                  </a:cubicBezTo>
                  <a:cubicBezTo>
                    <a:pt x="25886" y="8370"/>
                    <a:pt x="25819" y="8403"/>
                    <a:pt x="25753" y="8470"/>
                  </a:cubicBezTo>
                  <a:cubicBezTo>
                    <a:pt x="25605" y="8636"/>
                    <a:pt x="25436" y="8679"/>
                    <a:pt x="25259" y="8679"/>
                  </a:cubicBezTo>
                  <a:cubicBezTo>
                    <a:pt x="25116" y="8679"/>
                    <a:pt x="24967" y="8651"/>
                    <a:pt x="24819" y="8636"/>
                  </a:cubicBezTo>
                  <a:cubicBezTo>
                    <a:pt x="24352" y="8603"/>
                    <a:pt x="23885" y="8436"/>
                    <a:pt x="23418" y="8436"/>
                  </a:cubicBezTo>
                  <a:cubicBezTo>
                    <a:pt x="18314" y="7669"/>
                    <a:pt x="13244" y="6802"/>
                    <a:pt x="8140" y="6068"/>
                  </a:cubicBezTo>
                  <a:cubicBezTo>
                    <a:pt x="8023" y="6156"/>
                    <a:pt x="7921" y="6191"/>
                    <a:pt x="7831" y="6191"/>
                  </a:cubicBezTo>
                  <a:cubicBezTo>
                    <a:pt x="7509" y="6191"/>
                    <a:pt x="7318" y="5753"/>
                    <a:pt x="7006" y="5701"/>
                  </a:cubicBezTo>
                  <a:cubicBezTo>
                    <a:pt x="6572" y="5568"/>
                    <a:pt x="6105" y="5501"/>
                    <a:pt x="5638" y="5467"/>
                  </a:cubicBezTo>
                  <a:cubicBezTo>
                    <a:pt x="5394" y="5486"/>
                    <a:pt x="5150" y="5579"/>
                    <a:pt x="4917" y="5579"/>
                  </a:cubicBezTo>
                  <a:cubicBezTo>
                    <a:pt x="4737" y="5579"/>
                    <a:pt x="4564" y="5523"/>
                    <a:pt x="4404" y="5334"/>
                  </a:cubicBezTo>
                  <a:cubicBezTo>
                    <a:pt x="4071" y="5134"/>
                    <a:pt x="3670" y="5134"/>
                    <a:pt x="3303" y="5067"/>
                  </a:cubicBezTo>
                  <a:cubicBezTo>
                    <a:pt x="2236" y="4900"/>
                    <a:pt x="1702" y="3933"/>
                    <a:pt x="2069" y="2899"/>
                  </a:cubicBezTo>
                  <a:cubicBezTo>
                    <a:pt x="2169" y="2599"/>
                    <a:pt x="2403" y="2365"/>
                    <a:pt x="2569" y="2098"/>
                  </a:cubicBezTo>
                  <a:cubicBezTo>
                    <a:pt x="2841" y="1807"/>
                    <a:pt x="3147" y="1731"/>
                    <a:pt x="3473" y="1731"/>
                  </a:cubicBezTo>
                  <a:cubicBezTo>
                    <a:pt x="3708" y="1731"/>
                    <a:pt x="3953" y="1770"/>
                    <a:pt x="4204" y="1798"/>
                  </a:cubicBezTo>
                  <a:cubicBezTo>
                    <a:pt x="11576" y="2966"/>
                    <a:pt x="18948" y="4167"/>
                    <a:pt x="26320" y="5334"/>
                  </a:cubicBezTo>
                  <a:cubicBezTo>
                    <a:pt x="26449" y="5364"/>
                    <a:pt x="26575" y="5382"/>
                    <a:pt x="26696" y="5382"/>
                  </a:cubicBezTo>
                  <a:cubicBezTo>
                    <a:pt x="26983" y="5382"/>
                    <a:pt x="27243" y="5282"/>
                    <a:pt x="27454" y="5000"/>
                  </a:cubicBezTo>
                  <a:cubicBezTo>
                    <a:pt x="27487" y="4767"/>
                    <a:pt x="27521" y="4533"/>
                    <a:pt x="27554" y="4300"/>
                  </a:cubicBezTo>
                  <a:cubicBezTo>
                    <a:pt x="27220" y="4000"/>
                    <a:pt x="26753" y="3966"/>
                    <a:pt x="26320" y="3900"/>
                  </a:cubicBezTo>
                  <a:cubicBezTo>
                    <a:pt x="19315" y="2799"/>
                    <a:pt x="12310" y="1665"/>
                    <a:pt x="5305" y="564"/>
                  </a:cubicBezTo>
                  <a:cubicBezTo>
                    <a:pt x="4815" y="119"/>
                    <a:pt x="4267" y="1"/>
                    <a:pt x="36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6"/>
            <p:cNvSpPr/>
            <p:nvPr/>
          </p:nvSpPr>
          <p:spPr>
            <a:xfrm>
              <a:off x="10064675" y="970863"/>
              <a:ext cx="120100" cy="73400"/>
            </a:xfrm>
            <a:custGeom>
              <a:avLst/>
              <a:gdLst/>
              <a:ahLst/>
              <a:cxnLst/>
              <a:rect l="l" t="t" r="r" b="b"/>
              <a:pathLst>
                <a:path w="4804" h="2936" extrusionOk="0">
                  <a:moveTo>
                    <a:pt x="3149" y="1"/>
                  </a:moveTo>
                  <a:cubicBezTo>
                    <a:pt x="1903" y="1"/>
                    <a:pt x="870" y="483"/>
                    <a:pt x="400" y="1611"/>
                  </a:cubicBezTo>
                  <a:cubicBezTo>
                    <a:pt x="200" y="2111"/>
                    <a:pt x="0" y="2812"/>
                    <a:pt x="200" y="2912"/>
                  </a:cubicBezTo>
                  <a:cubicBezTo>
                    <a:pt x="222" y="2928"/>
                    <a:pt x="249" y="2936"/>
                    <a:pt x="279" y="2936"/>
                  </a:cubicBezTo>
                  <a:cubicBezTo>
                    <a:pt x="431" y="2936"/>
                    <a:pt x="672" y="2746"/>
                    <a:pt x="867" y="2578"/>
                  </a:cubicBezTo>
                  <a:cubicBezTo>
                    <a:pt x="1268" y="2078"/>
                    <a:pt x="1835" y="1544"/>
                    <a:pt x="2569" y="1511"/>
                  </a:cubicBezTo>
                  <a:cubicBezTo>
                    <a:pt x="2594" y="1510"/>
                    <a:pt x="2618" y="1509"/>
                    <a:pt x="2643" y="1509"/>
                  </a:cubicBezTo>
                  <a:cubicBezTo>
                    <a:pt x="3224" y="1509"/>
                    <a:pt x="3630" y="1807"/>
                    <a:pt x="4001" y="1807"/>
                  </a:cubicBezTo>
                  <a:cubicBezTo>
                    <a:pt x="4092" y="1807"/>
                    <a:pt x="4181" y="1789"/>
                    <a:pt x="4270" y="1744"/>
                  </a:cubicBezTo>
                  <a:cubicBezTo>
                    <a:pt x="4537" y="1611"/>
                    <a:pt x="4804" y="1244"/>
                    <a:pt x="4804" y="243"/>
                  </a:cubicBezTo>
                  <a:cubicBezTo>
                    <a:pt x="4232" y="86"/>
                    <a:pt x="3672" y="1"/>
                    <a:pt x="3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6"/>
            <p:cNvSpPr/>
            <p:nvPr/>
          </p:nvSpPr>
          <p:spPr>
            <a:xfrm>
              <a:off x="10596725" y="1724138"/>
              <a:ext cx="41700" cy="108425"/>
            </a:xfrm>
            <a:custGeom>
              <a:avLst/>
              <a:gdLst/>
              <a:ahLst/>
              <a:cxnLst/>
              <a:rect l="l" t="t" r="r" b="b"/>
              <a:pathLst>
                <a:path w="1668" h="4337" extrusionOk="0">
                  <a:moveTo>
                    <a:pt x="1668" y="0"/>
                  </a:moveTo>
                  <a:cubicBezTo>
                    <a:pt x="1368" y="34"/>
                    <a:pt x="1034" y="67"/>
                    <a:pt x="734" y="101"/>
                  </a:cubicBezTo>
                  <a:cubicBezTo>
                    <a:pt x="467" y="201"/>
                    <a:pt x="367" y="434"/>
                    <a:pt x="334" y="701"/>
                  </a:cubicBezTo>
                  <a:cubicBezTo>
                    <a:pt x="267" y="834"/>
                    <a:pt x="267" y="968"/>
                    <a:pt x="234" y="1135"/>
                  </a:cubicBezTo>
                  <a:cubicBezTo>
                    <a:pt x="200" y="1301"/>
                    <a:pt x="167" y="1502"/>
                    <a:pt x="167" y="1702"/>
                  </a:cubicBezTo>
                  <a:cubicBezTo>
                    <a:pt x="100" y="1902"/>
                    <a:pt x="100" y="2069"/>
                    <a:pt x="67" y="2269"/>
                  </a:cubicBezTo>
                  <a:cubicBezTo>
                    <a:pt x="0" y="2469"/>
                    <a:pt x="0" y="2669"/>
                    <a:pt x="0" y="2869"/>
                  </a:cubicBezTo>
                  <a:cubicBezTo>
                    <a:pt x="0" y="3103"/>
                    <a:pt x="33" y="3303"/>
                    <a:pt x="234" y="3403"/>
                  </a:cubicBezTo>
                  <a:cubicBezTo>
                    <a:pt x="100" y="4003"/>
                    <a:pt x="500" y="4203"/>
                    <a:pt x="967" y="4337"/>
                  </a:cubicBezTo>
                  <a:cubicBezTo>
                    <a:pt x="1201" y="2903"/>
                    <a:pt x="1434" y="1468"/>
                    <a:pt x="16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6"/>
            <p:cNvSpPr/>
            <p:nvPr/>
          </p:nvSpPr>
          <p:spPr>
            <a:xfrm>
              <a:off x="10225625" y="1145088"/>
              <a:ext cx="376125" cy="411175"/>
            </a:xfrm>
            <a:custGeom>
              <a:avLst/>
              <a:gdLst/>
              <a:ahLst/>
              <a:cxnLst/>
              <a:rect l="l" t="t" r="r" b="b"/>
              <a:pathLst>
                <a:path w="15045" h="16447" extrusionOk="0">
                  <a:moveTo>
                    <a:pt x="3161" y="0"/>
                  </a:moveTo>
                  <a:cubicBezTo>
                    <a:pt x="2467" y="0"/>
                    <a:pt x="2172" y="342"/>
                    <a:pt x="2035" y="1247"/>
                  </a:cubicBezTo>
                  <a:cubicBezTo>
                    <a:pt x="1701" y="3248"/>
                    <a:pt x="1401" y="5250"/>
                    <a:pt x="1068" y="7251"/>
                  </a:cubicBezTo>
                  <a:cubicBezTo>
                    <a:pt x="767" y="9286"/>
                    <a:pt x="434" y="11287"/>
                    <a:pt x="134" y="13322"/>
                  </a:cubicBezTo>
                  <a:cubicBezTo>
                    <a:pt x="0" y="14023"/>
                    <a:pt x="134" y="14590"/>
                    <a:pt x="934" y="14723"/>
                  </a:cubicBezTo>
                  <a:cubicBezTo>
                    <a:pt x="4537" y="15290"/>
                    <a:pt x="8106" y="15857"/>
                    <a:pt x="11708" y="16424"/>
                  </a:cubicBezTo>
                  <a:cubicBezTo>
                    <a:pt x="11793" y="16439"/>
                    <a:pt x="11874" y="16447"/>
                    <a:pt x="11950" y="16447"/>
                  </a:cubicBezTo>
                  <a:cubicBezTo>
                    <a:pt x="12389" y="16447"/>
                    <a:pt x="12696" y="16201"/>
                    <a:pt x="12809" y="15690"/>
                  </a:cubicBezTo>
                  <a:cubicBezTo>
                    <a:pt x="12909" y="15357"/>
                    <a:pt x="13009" y="14990"/>
                    <a:pt x="13076" y="14623"/>
                  </a:cubicBezTo>
                  <a:cubicBezTo>
                    <a:pt x="13677" y="10954"/>
                    <a:pt x="14244" y="7251"/>
                    <a:pt x="14844" y="3582"/>
                  </a:cubicBezTo>
                  <a:cubicBezTo>
                    <a:pt x="15044" y="2181"/>
                    <a:pt x="14777" y="1814"/>
                    <a:pt x="13443" y="1580"/>
                  </a:cubicBezTo>
                  <a:cubicBezTo>
                    <a:pt x="10174" y="1047"/>
                    <a:pt x="6938" y="546"/>
                    <a:pt x="3669" y="46"/>
                  </a:cubicBezTo>
                  <a:cubicBezTo>
                    <a:pt x="3480" y="16"/>
                    <a:pt x="3311" y="0"/>
                    <a:pt x="3161"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6"/>
            <p:cNvSpPr/>
            <p:nvPr/>
          </p:nvSpPr>
          <p:spPr>
            <a:xfrm>
              <a:off x="10296500" y="998688"/>
              <a:ext cx="331100" cy="83875"/>
            </a:xfrm>
            <a:custGeom>
              <a:avLst/>
              <a:gdLst/>
              <a:ahLst/>
              <a:cxnLst/>
              <a:rect l="l" t="t" r="r" b="b"/>
              <a:pathLst>
                <a:path w="13244" h="3355" extrusionOk="0">
                  <a:moveTo>
                    <a:pt x="913" y="1"/>
                  </a:moveTo>
                  <a:cubicBezTo>
                    <a:pt x="487" y="1"/>
                    <a:pt x="148" y="182"/>
                    <a:pt x="67" y="665"/>
                  </a:cubicBezTo>
                  <a:cubicBezTo>
                    <a:pt x="0" y="1299"/>
                    <a:pt x="467" y="1499"/>
                    <a:pt x="1001" y="1565"/>
                  </a:cubicBezTo>
                  <a:cubicBezTo>
                    <a:pt x="2869" y="1866"/>
                    <a:pt x="4704" y="2166"/>
                    <a:pt x="6538" y="2433"/>
                  </a:cubicBezTo>
                  <a:cubicBezTo>
                    <a:pt x="8340" y="2733"/>
                    <a:pt x="10174" y="3000"/>
                    <a:pt x="11976" y="3300"/>
                  </a:cubicBezTo>
                  <a:cubicBezTo>
                    <a:pt x="12136" y="3330"/>
                    <a:pt x="12293" y="3354"/>
                    <a:pt x="12438" y="3354"/>
                  </a:cubicBezTo>
                  <a:cubicBezTo>
                    <a:pt x="12777" y="3354"/>
                    <a:pt x="13050" y="3223"/>
                    <a:pt x="13143" y="2733"/>
                  </a:cubicBezTo>
                  <a:cubicBezTo>
                    <a:pt x="13243" y="2066"/>
                    <a:pt x="12843" y="1866"/>
                    <a:pt x="12276" y="1799"/>
                  </a:cubicBezTo>
                  <a:cubicBezTo>
                    <a:pt x="8573" y="1199"/>
                    <a:pt x="4904" y="631"/>
                    <a:pt x="1235" y="31"/>
                  </a:cubicBezTo>
                  <a:cubicBezTo>
                    <a:pt x="1124" y="12"/>
                    <a:pt x="1016" y="1"/>
                    <a:pt x="91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6"/>
            <p:cNvSpPr/>
            <p:nvPr/>
          </p:nvSpPr>
          <p:spPr>
            <a:xfrm>
              <a:off x="10058825" y="1671563"/>
              <a:ext cx="101775" cy="90025"/>
            </a:xfrm>
            <a:custGeom>
              <a:avLst/>
              <a:gdLst/>
              <a:ahLst/>
              <a:cxnLst/>
              <a:rect l="l" t="t" r="r" b="b"/>
              <a:pathLst>
                <a:path w="4071" h="3601" extrusionOk="0">
                  <a:moveTo>
                    <a:pt x="1298" y="1"/>
                  </a:moveTo>
                  <a:cubicBezTo>
                    <a:pt x="1090" y="1"/>
                    <a:pt x="880" y="21"/>
                    <a:pt x="668" y="69"/>
                  </a:cubicBezTo>
                  <a:cubicBezTo>
                    <a:pt x="501" y="135"/>
                    <a:pt x="401" y="235"/>
                    <a:pt x="334" y="369"/>
                  </a:cubicBezTo>
                  <a:cubicBezTo>
                    <a:pt x="268" y="569"/>
                    <a:pt x="234" y="769"/>
                    <a:pt x="201" y="969"/>
                  </a:cubicBezTo>
                  <a:cubicBezTo>
                    <a:pt x="167" y="1136"/>
                    <a:pt x="134" y="1336"/>
                    <a:pt x="101" y="1536"/>
                  </a:cubicBezTo>
                  <a:cubicBezTo>
                    <a:pt x="67" y="1737"/>
                    <a:pt x="34" y="1937"/>
                    <a:pt x="34" y="2137"/>
                  </a:cubicBezTo>
                  <a:cubicBezTo>
                    <a:pt x="1" y="2337"/>
                    <a:pt x="134" y="2504"/>
                    <a:pt x="201" y="2704"/>
                  </a:cubicBezTo>
                  <a:cubicBezTo>
                    <a:pt x="256" y="3071"/>
                    <a:pt x="345" y="3189"/>
                    <a:pt x="449" y="3189"/>
                  </a:cubicBezTo>
                  <a:cubicBezTo>
                    <a:pt x="639" y="3189"/>
                    <a:pt x="878" y="2793"/>
                    <a:pt x="1054" y="2793"/>
                  </a:cubicBezTo>
                  <a:cubicBezTo>
                    <a:pt x="1070" y="2793"/>
                    <a:pt x="1086" y="2796"/>
                    <a:pt x="1101" y="2804"/>
                  </a:cubicBezTo>
                  <a:cubicBezTo>
                    <a:pt x="1323" y="2676"/>
                    <a:pt x="1533" y="2621"/>
                    <a:pt x="1734" y="2621"/>
                  </a:cubicBezTo>
                  <a:cubicBezTo>
                    <a:pt x="2109" y="2621"/>
                    <a:pt x="2456" y="2811"/>
                    <a:pt x="2803" y="3071"/>
                  </a:cubicBezTo>
                  <a:cubicBezTo>
                    <a:pt x="2808" y="3070"/>
                    <a:pt x="2812" y="3070"/>
                    <a:pt x="2817" y="3070"/>
                  </a:cubicBezTo>
                  <a:cubicBezTo>
                    <a:pt x="3028" y="3070"/>
                    <a:pt x="3052" y="3601"/>
                    <a:pt x="3280" y="3601"/>
                  </a:cubicBezTo>
                  <a:cubicBezTo>
                    <a:pt x="3358" y="3601"/>
                    <a:pt x="3461" y="3539"/>
                    <a:pt x="3603" y="3371"/>
                  </a:cubicBezTo>
                  <a:cubicBezTo>
                    <a:pt x="3703" y="2604"/>
                    <a:pt x="3803" y="1837"/>
                    <a:pt x="3903" y="1069"/>
                  </a:cubicBezTo>
                  <a:cubicBezTo>
                    <a:pt x="3937" y="803"/>
                    <a:pt x="4070" y="436"/>
                    <a:pt x="3670" y="402"/>
                  </a:cubicBezTo>
                  <a:cubicBezTo>
                    <a:pt x="2875" y="296"/>
                    <a:pt x="2101" y="1"/>
                    <a:pt x="1298" y="1"/>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6"/>
            <p:cNvSpPr/>
            <p:nvPr/>
          </p:nvSpPr>
          <p:spPr>
            <a:xfrm>
              <a:off x="10086350" y="1728638"/>
              <a:ext cx="42550" cy="19700"/>
            </a:xfrm>
            <a:custGeom>
              <a:avLst/>
              <a:gdLst/>
              <a:ahLst/>
              <a:cxnLst/>
              <a:rect l="l" t="t" r="r" b="b"/>
              <a:pathLst>
                <a:path w="1702" h="788" extrusionOk="0">
                  <a:moveTo>
                    <a:pt x="889" y="0"/>
                  </a:moveTo>
                  <a:cubicBezTo>
                    <a:pt x="687" y="0"/>
                    <a:pt x="447" y="182"/>
                    <a:pt x="0" y="521"/>
                  </a:cubicBezTo>
                  <a:cubicBezTo>
                    <a:pt x="568" y="621"/>
                    <a:pt x="1135" y="688"/>
                    <a:pt x="1702" y="788"/>
                  </a:cubicBezTo>
                  <a:cubicBezTo>
                    <a:pt x="1306" y="249"/>
                    <a:pt x="1124" y="0"/>
                    <a:pt x="889" y="0"/>
                  </a:cubicBezTo>
                  <a:close/>
                </a:path>
              </a:pathLst>
            </a:custGeom>
            <a:solidFill>
              <a:srgbClr val="E4EA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6"/>
            <p:cNvSpPr/>
            <p:nvPr/>
          </p:nvSpPr>
          <p:spPr>
            <a:xfrm>
              <a:off x="9978775" y="1634988"/>
              <a:ext cx="636300" cy="189875"/>
            </a:xfrm>
            <a:custGeom>
              <a:avLst/>
              <a:gdLst/>
              <a:ahLst/>
              <a:cxnLst/>
              <a:rect l="l" t="t" r="r" b="b"/>
              <a:pathLst>
                <a:path w="25452" h="7595" extrusionOk="0">
                  <a:moveTo>
                    <a:pt x="2295" y="1"/>
                  </a:moveTo>
                  <a:cubicBezTo>
                    <a:pt x="1790" y="1"/>
                    <a:pt x="1364" y="186"/>
                    <a:pt x="1068" y="698"/>
                  </a:cubicBezTo>
                  <a:cubicBezTo>
                    <a:pt x="0" y="2232"/>
                    <a:pt x="567" y="3700"/>
                    <a:pt x="2402" y="4000"/>
                  </a:cubicBezTo>
                  <a:cubicBezTo>
                    <a:pt x="2736" y="4033"/>
                    <a:pt x="3069" y="4100"/>
                    <a:pt x="3403" y="4167"/>
                  </a:cubicBezTo>
                  <a:cubicBezTo>
                    <a:pt x="3436" y="3967"/>
                    <a:pt x="3470" y="3767"/>
                    <a:pt x="3503" y="3566"/>
                  </a:cubicBezTo>
                  <a:cubicBezTo>
                    <a:pt x="3536" y="3366"/>
                    <a:pt x="3570" y="3200"/>
                    <a:pt x="3603" y="2999"/>
                  </a:cubicBezTo>
                  <a:cubicBezTo>
                    <a:pt x="3603" y="2833"/>
                    <a:pt x="3636" y="2632"/>
                    <a:pt x="3670" y="2466"/>
                  </a:cubicBezTo>
                  <a:cubicBezTo>
                    <a:pt x="3703" y="2266"/>
                    <a:pt x="3736" y="2099"/>
                    <a:pt x="3770" y="1899"/>
                  </a:cubicBezTo>
                  <a:cubicBezTo>
                    <a:pt x="3770" y="1832"/>
                    <a:pt x="3803" y="1799"/>
                    <a:pt x="3803" y="1732"/>
                  </a:cubicBezTo>
                  <a:cubicBezTo>
                    <a:pt x="4370" y="1832"/>
                    <a:pt x="4937" y="1865"/>
                    <a:pt x="5504" y="1965"/>
                  </a:cubicBezTo>
                  <a:cubicBezTo>
                    <a:pt x="6739" y="2165"/>
                    <a:pt x="6739" y="2165"/>
                    <a:pt x="6605" y="3366"/>
                  </a:cubicBezTo>
                  <a:cubicBezTo>
                    <a:pt x="6538" y="3867"/>
                    <a:pt x="6272" y="4434"/>
                    <a:pt x="6805" y="4834"/>
                  </a:cubicBezTo>
                  <a:cubicBezTo>
                    <a:pt x="7172" y="4901"/>
                    <a:pt x="7539" y="4934"/>
                    <a:pt x="7906" y="5001"/>
                  </a:cubicBezTo>
                  <a:cubicBezTo>
                    <a:pt x="12776" y="5768"/>
                    <a:pt x="17646" y="6535"/>
                    <a:pt x="22550" y="7302"/>
                  </a:cubicBezTo>
                  <a:cubicBezTo>
                    <a:pt x="23084" y="7369"/>
                    <a:pt x="23651" y="7469"/>
                    <a:pt x="24184" y="7569"/>
                  </a:cubicBezTo>
                  <a:cubicBezTo>
                    <a:pt x="24268" y="7586"/>
                    <a:pt x="24344" y="7595"/>
                    <a:pt x="24412" y="7595"/>
                  </a:cubicBezTo>
                  <a:cubicBezTo>
                    <a:pt x="24745" y="7595"/>
                    <a:pt x="24879" y="7391"/>
                    <a:pt x="24851" y="7002"/>
                  </a:cubicBezTo>
                  <a:lnTo>
                    <a:pt x="24952" y="6969"/>
                  </a:lnTo>
                  <a:cubicBezTo>
                    <a:pt x="24952" y="6802"/>
                    <a:pt x="24985" y="6602"/>
                    <a:pt x="24985" y="6402"/>
                  </a:cubicBezTo>
                  <a:cubicBezTo>
                    <a:pt x="25018" y="6235"/>
                    <a:pt x="25052" y="6035"/>
                    <a:pt x="25052" y="5835"/>
                  </a:cubicBezTo>
                  <a:cubicBezTo>
                    <a:pt x="25085" y="5668"/>
                    <a:pt x="25118" y="5468"/>
                    <a:pt x="25152" y="5301"/>
                  </a:cubicBezTo>
                  <a:cubicBezTo>
                    <a:pt x="25185" y="5101"/>
                    <a:pt x="25218" y="4934"/>
                    <a:pt x="25252" y="4734"/>
                  </a:cubicBezTo>
                  <a:cubicBezTo>
                    <a:pt x="25252" y="4601"/>
                    <a:pt x="25285" y="4500"/>
                    <a:pt x="25285" y="4367"/>
                  </a:cubicBezTo>
                  <a:cubicBezTo>
                    <a:pt x="25352" y="4134"/>
                    <a:pt x="25419" y="3900"/>
                    <a:pt x="25452" y="3667"/>
                  </a:cubicBezTo>
                  <a:cubicBezTo>
                    <a:pt x="17880" y="2466"/>
                    <a:pt x="10274" y="1231"/>
                    <a:pt x="2669" y="31"/>
                  </a:cubicBezTo>
                  <a:cubicBezTo>
                    <a:pt x="2540" y="11"/>
                    <a:pt x="2415" y="1"/>
                    <a:pt x="2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 name="Google Shape;605;p46"/>
          <p:cNvSpPr/>
          <p:nvPr/>
        </p:nvSpPr>
        <p:spPr>
          <a:xfrm>
            <a:off x="421994" y="20077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6"/>
          <p:cNvSpPr/>
          <p:nvPr/>
        </p:nvSpPr>
        <p:spPr>
          <a:xfrm>
            <a:off x="2952743" y="424622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6"/>
          <p:cNvSpPr/>
          <p:nvPr/>
        </p:nvSpPr>
        <p:spPr>
          <a:xfrm>
            <a:off x="1289583" y="383524"/>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56506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0393E-A299-4203-BB80-8365EC57E2CD}"/>
              </a:ext>
            </a:extLst>
          </p:cNvPr>
          <p:cNvSpPr>
            <a:spLocks noGrp="1"/>
          </p:cNvSpPr>
          <p:nvPr>
            <p:ph type="title"/>
          </p:nvPr>
        </p:nvSpPr>
        <p:spPr>
          <a:xfrm>
            <a:off x="1140258" y="572329"/>
            <a:ext cx="7716000" cy="365700"/>
          </a:xfrm>
        </p:spPr>
        <p:txBody>
          <a:bodyPr/>
          <a:lstStyle/>
          <a:p>
            <a:r>
              <a:rPr lang="vi-VN"/>
              <a:t>4. Dán những câu trích dẫn tạo động lực ở nơi dễ nhìn thấy.</a:t>
            </a:r>
          </a:p>
        </p:txBody>
      </p:sp>
      <p:grpSp>
        <p:nvGrpSpPr>
          <p:cNvPr id="79" name="Google Shape;391;p30">
            <a:extLst>
              <a:ext uri="{FF2B5EF4-FFF2-40B4-BE49-F238E27FC236}">
                <a16:creationId xmlns:a16="http://schemas.microsoft.com/office/drawing/2014/main" id="{EA6C1B70-E35E-4C7F-B9D8-48FD9E718703}"/>
              </a:ext>
            </a:extLst>
          </p:cNvPr>
          <p:cNvGrpSpPr/>
          <p:nvPr/>
        </p:nvGrpSpPr>
        <p:grpSpPr>
          <a:xfrm>
            <a:off x="5805825" y="1156800"/>
            <a:ext cx="4109750" cy="3530675"/>
            <a:chOff x="4945925" y="1165200"/>
            <a:chExt cx="4109750" cy="3530675"/>
          </a:xfrm>
        </p:grpSpPr>
        <p:sp>
          <p:nvSpPr>
            <p:cNvPr id="80" name="Google Shape;392;p30">
              <a:extLst>
                <a:ext uri="{FF2B5EF4-FFF2-40B4-BE49-F238E27FC236}">
                  <a16:creationId xmlns:a16="http://schemas.microsoft.com/office/drawing/2014/main" id="{B3BF19FC-675D-44AF-87AE-17E9859BB0C1}"/>
                </a:ext>
              </a:extLst>
            </p:cNvPr>
            <p:cNvSpPr/>
            <p:nvPr/>
          </p:nvSpPr>
          <p:spPr>
            <a:xfrm>
              <a:off x="4995125" y="2056850"/>
              <a:ext cx="592875" cy="1110275"/>
            </a:xfrm>
            <a:custGeom>
              <a:avLst/>
              <a:gdLst/>
              <a:ahLst/>
              <a:cxnLst/>
              <a:rect l="l" t="t" r="r" b="b"/>
              <a:pathLst>
                <a:path w="23715" h="44411" extrusionOk="0">
                  <a:moveTo>
                    <a:pt x="72" y="1"/>
                  </a:moveTo>
                  <a:cubicBezTo>
                    <a:pt x="36" y="1"/>
                    <a:pt x="1" y="40"/>
                    <a:pt x="17" y="73"/>
                  </a:cubicBezTo>
                  <a:cubicBezTo>
                    <a:pt x="7756" y="14778"/>
                    <a:pt x="15460" y="29494"/>
                    <a:pt x="23092" y="44257"/>
                  </a:cubicBezTo>
                  <a:cubicBezTo>
                    <a:pt x="23148" y="44366"/>
                    <a:pt x="23236" y="44411"/>
                    <a:pt x="23324" y="44411"/>
                  </a:cubicBezTo>
                  <a:cubicBezTo>
                    <a:pt x="23517" y="44411"/>
                    <a:pt x="23714" y="44196"/>
                    <a:pt x="23592" y="43960"/>
                  </a:cubicBezTo>
                  <a:cubicBezTo>
                    <a:pt x="15710" y="29351"/>
                    <a:pt x="7899" y="14694"/>
                    <a:pt x="112" y="26"/>
                  </a:cubicBezTo>
                  <a:cubicBezTo>
                    <a:pt x="102" y="8"/>
                    <a:pt x="87" y="1"/>
                    <a:pt x="7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93;p30">
              <a:extLst>
                <a:ext uri="{FF2B5EF4-FFF2-40B4-BE49-F238E27FC236}">
                  <a16:creationId xmlns:a16="http://schemas.microsoft.com/office/drawing/2014/main" id="{08EAD4EE-DB93-4072-86A6-AB6A834170A2}"/>
                </a:ext>
              </a:extLst>
            </p:cNvPr>
            <p:cNvSpPr/>
            <p:nvPr/>
          </p:nvSpPr>
          <p:spPr>
            <a:xfrm>
              <a:off x="4945925" y="2088500"/>
              <a:ext cx="618550" cy="1157250"/>
            </a:xfrm>
            <a:custGeom>
              <a:avLst/>
              <a:gdLst/>
              <a:ahLst/>
              <a:cxnLst/>
              <a:rect l="l" t="t" r="r" b="b"/>
              <a:pathLst>
                <a:path w="24742" h="46290" extrusionOk="0">
                  <a:moveTo>
                    <a:pt x="55" y="1"/>
                  </a:moveTo>
                  <a:cubicBezTo>
                    <a:pt x="30" y="1"/>
                    <a:pt x="0" y="23"/>
                    <a:pt x="9" y="58"/>
                  </a:cubicBezTo>
                  <a:cubicBezTo>
                    <a:pt x="7986" y="15440"/>
                    <a:pt x="15606" y="31121"/>
                    <a:pt x="24190" y="46158"/>
                  </a:cubicBezTo>
                  <a:cubicBezTo>
                    <a:pt x="24242" y="46251"/>
                    <a:pt x="24320" y="46290"/>
                    <a:pt x="24397" y="46290"/>
                  </a:cubicBezTo>
                  <a:cubicBezTo>
                    <a:pt x="24569" y="46290"/>
                    <a:pt x="24741" y="46101"/>
                    <a:pt x="24643" y="45896"/>
                  </a:cubicBezTo>
                  <a:cubicBezTo>
                    <a:pt x="17011" y="30347"/>
                    <a:pt x="8331" y="15238"/>
                    <a:pt x="80" y="10"/>
                  </a:cubicBezTo>
                  <a:cubicBezTo>
                    <a:pt x="74" y="4"/>
                    <a:pt x="65" y="1"/>
                    <a:pt x="5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94;p30">
              <a:extLst>
                <a:ext uri="{FF2B5EF4-FFF2-40B4-BE49-F238E27FC236}">
                  <a16:creationId xmlns:a16="http://schemas.microsoft.com/office/drawing/2014/main" id="{804B328C-7B81-4F25-8F96-5E5B608185CB}"/>
                </a:ext>
              </a:extLst>
            </p:cNvPr>
            <p:cNvSpPr/>
            <p:nvPr/>
          </p:nvSpPr>
          <p:spPr>
            <a:xfrm>
              <a:off x="5951250" y="1636925"/>
              <a:ext cx="2255900" cy="1521300"/>
            </a:xfrm>
            <a:custGeom>
              <a:avLst/>
              <a:gdLst/>
              <a:ahLst/>
              <a:cxnLst/>
              <a:rect l="l" t="t" r="r" b="b"/>
              <a:pathLst>
                <a:path w="90236" h="60852" extrusionOk="0">
                  <a:moveTo>
                    <a:pt x="90197" y="0"/>
                  </a:moveTo>
                  <a:cubicBezTo>
                    <a:pt x="90189" y="0"/>
                    <a:pt x="90180" y="3"/>
                    <a:pt x="90169" y="11"/>
                  </a:cubicBezTo>
                  <a:cubicBezTo>
                    <a:pt x="60154" y="20049"/>
                    <a:pt x="29852" y="39742"/>
                    <a:pt x="218" y="60352"/>
                  </a:cubicBezTo>
                  <a:cubicBezTo>
                    <a:pt x="0" y="60520"/>
                    <a:pt x="135" y="60851"/>
                    <a:pt x="350" y="60851"/>
                  </a:cubicBezTo>
                  <a:cubicBezTo>
                    <a:pt x="395" y="60851"/>
                    <a:pt x="442" y="60837"/>
                    <a:pt x="491" y="60804"/>
                  </a:cubicBezTo>
                  <a:cubicBezTo>
                    <a:pt x="30709" y="41064"/>
                    <a:pt x="60380" y="20383"/>
                    <a:pt x="90217" y="71"/>
                  </a:cubicBezTo>
                  <a:cubicBezTo>
                    <a:pt x="90235" y="43"/>
                    <a:pt x="90225" y="0"/>
                    <a:pt x="9019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95;p30">
              <a:extLst>
                <a:ext uri="{FF2B5EF4-FFF2-40B4-BE49-F238E27FC236}">
                  <a16:creationId xmlns:a16="http://schemas.microsoft.com/office/drawing/2014/main" id="{AA228A58-7996-4AC4-B52C-32019C58E3AB}"/>
                </a:ext>
              </a:extLst>
            </p:cNvPr>
            <p:cNvSpPr/>
            <p:nvPr/>
          </p:nvSpPr>
          <p:spPr>
            <a:xfrm>
              <a:off x="5933400" y="1732600"/>
              <a:ext cx="2310550" cy="1498200"/>
            </a:xfrm>
            <a:custGeom>
              <a:avLst/>
              <a:gdLst/>
              <a:ahLst/>
              <a:cxnLst/>
              <a:rect l="l" t="t" r="r" b="b"/>
              <a:pathLst>
                <a:path w="92422" h="59928" extrusionOk="0">
                  <a:moveTo>
                    <a:pt x="92045" y="1"/>
                  </a:moveTo>
                  <a:cubicBezTo>
                    <a:pt x="92001" y="1"/>
                    <a:pt x="91955" y="13"/>
                    <a:pt x="91907" y="42"/>
                  </a:cubicBezTo>
                  <a:cubicBezTo>
                    <a:pt x="60701" y="19008"/>
                    <a:pt x="30888" y="40297"/>
                    <a:pt x="39" y="59859"/>
                  </a:cubicBezTo>
                  <a:cubicBezTo>
                    <a:pt x="0" y="59878"/>
                    <a:pt x="16" y="59928"/>
                    <a:pt x="48" y="59928"/>
                  </a:cubicBezTo>
                  <a:cubicBezTo>
                    <a:pt x="56" y="59928"/>
                    <a:pt x="65" y="59925"/>
                    <a:pt x="74" y="59918"/>
                  </a:cubicBezTo>
                  <a:cubicBezTo>
                    <a:pt x="31090" y="40630"/>
                    <a:pt x="61534" y="20366"/>
                    <a:pt x="92181" y="494"/>
                  </a:cubicBezTo>
                  <a:cubicBezTo>
                    <a:pt x="92421" y="344"/>
                    <a:pt x="92275" y="1"/>
                    <a:pt x="9204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96;p30">
              <a:extLst>
                <a:ext uri="{FF2B5EF4-FFF2-40B4-BE49-F238E27FC236}">
                  <a16:creationId xmlns:a16="http://schemas.microsoft.com/office/drawing/2014/main" id="{B2C0715C-1AFD-47D1-98B1-F1F85222E828}"/>
                </a:ext>
              </a:extLst>
            </p:cNvPr>
            <p:cNvSpPr/>
            <p:nvPr/>
          </p:nvSpPr>
          <p:spPr>
            <a:xfrm>
              <a:off x="6797775" y="2415725"/>
              <a:ext cx="1048800" cy="675175"/>
            </a:xfrm>
            <a:custGeom>
              <a:avLst/>
              <a:gdLst/>
              <a:ahLst/>
              <a:cxnLst/>
              <a:rect l="l" t="t" r="r" b="b"/>
              <a:pathLst>
                <a:path w="41952" h="27007" extrusionOk="0">
                  <a:moveTo>
                    <a:pt x="41575" y="1"/>
                  </a:moveTo>
                  <a:cubicBezTo>
                    <a:pt x="41532" y="1"/>
                    <a:pt x="41485" y="13"/>
                    <a:pt x="41437" y="42"/>
                  </a:cubicBezTo>
                  <a:cubicBezTo>
                    <a:pt x="27233" y="8281"/>
                    <a:pt x="13898" y="18103"/>
                    <a:pt x="39" y="26926"/>
                  </a:cubicBezTo>
                  <a:cubicBezTo>
                    <a:pt x="1" y="26955"/>
                    <a:pt x="25" y="27007"/>
                    <a:pt x="60" y="27007"/>
                  </a:cubicBezTo>
                  <a:cubicBezTo>
                    <a:pt x="69" y="27007"/>
                    <a:pt x="78" y="27004"/>
                    <a:pt x="87" y="26997"/>
                  </a:cubicBezTo>
                  <a:cubicBezTo>
                    <a:pt x="14101" y="18437"/>
                    <a:pt x="28067" y="9638"/>
                    <a:pt x="41711" y="494"/>
                  </a:cubicBezTo>
                  <a:cubicBezTo>
                    <a:pt x="41951" y="344"/>
                    <a:pt x="41805" y="1"/>
                    <a:pt x="4157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97;p30">
              <a:extLst>
                <a:ext uri="{FF2B5EF4-FFF2-40B4-BE49-F238E27FC236}">
                  <a16:creationId xmlns:a16="http://schemas.microsoft.com/office/drawing/2014/main" id="{6363D116-B637-42DA-948A-AF8269CCD096}"/>
                </a:ext>
              </a:extLst>
            </p:cNvPr>
            <p:cNvSpPr/>
            <p:nvPr/>
          </p:nvSpPr>
          <p:spPr>
            <a:xfrm>
              <a:off x="6870650" y="2551725"/>
              <a:ext cx="1048225" cy="674925"/>
            </a:xfrm>
            <a:custGeom>
              <a:avLst/>
              <a:gdLst/>
              <a:ahLst/>
              <a:cxnLst/>
              <a:rect l="l" t="t" r="r" b="b"/>
              <a:pathLst>
                <a:path w="41929" h="26997" extrusionOk="0">
                  <a:moveTo>
                    <a:pt x="41567" y="1"/>
                  </a:moveTo>
                  <a:cubicBezTo>
                    <a:pt x="41523" y="1"/>
                    <a:pt x="41476" y="14"/>
                    <a:pt x="41427" y="43"/>
                  </a:cubicBezTo>
                  <a:cubicBezTo>
                    <a:pt x="27211" y="8270"/>
                    <a:pt x="13876" y="18093"/>
                    <a:pt x="29" y="26915"/>
                  </a:cubicBezTo>
                  <a:cubicBezTo>
                    <a:pt x="1" y="26944"/>
                    <a:pt x="18" y="26996"/>
                    <a:pt x="45" y="26996"/>
                  </a:cubicBezTo>
                  <a:cubicBezTo>
                    <a:pt x="51" y="26996"/>
                    <a:pt x="58" y="26993"/>
                    <a:pt x="65" y="26986"/>
                  </a:cubicBezTo>
                  <a:cubicBezTo>
                    <a:pt x="14091" y="18438"/>
                    <a:pt x="28045" y="9627"/>
                    <a:pt x="41689" y="483"/>
                  </a:cubicBezTo>
                  <a:cubicBezTo>
                    <a:pt x="41929" y="334"/>
                    <a:pt x="41792" y="1"/>
                    <a:pt x="4156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98;p30">
              <a:extLst>
                <a:ext uri="{FF2B5EF4-FFF2-40B4-BE49-F238E27FC236}">
                  <a16:creationId xmlns:a16="http://schemas.microsoft.com/office/drawing/2014/main" id="{FC4B8ECF-D931-449D-9B05-52CD235E7253}"/>
                </a:ext>
              </a:extLst>
            </p:cNvPr>
            <p:cNvSpPr/>
            <p:nvPr/>
          </p:nvSpPr>
          <p:spPr>
            <a:xfrm>
              <a:off x="7852200" y="3844750"/>
              <a:ext cx="342675" cy="213075"/>
            </a:xfrm>
            <a:custGeom>
              <a:avLst/>
              <a:gdLst/>
              <a:ahLst/>
              <a:cxnLst/>
              <a:rect l="l" t="t" r="r" b="b"/>
              <a:pathLst>
                <a:path w="13707" h="8523" extrusionOk="0">
                  <a:moveTo>
                    <a:pt x="13527" y="0"/>
                  </a:moveTo>
                  <a:cubicBezTo>
                    <a:pt x="13507" y="0"/>
                    <a:pt x="13486" y="6"/>
                    <a:pt x="13464" y="19"/>
                  </a:cubicBezTo>
                  <a:cubicBezTo>
                    <a:pt x="8845" y="2602"/>
                    <a:pt x="4499" y="5674"/>
                    <a:pt x="10" y="8472"/>
                  </a:cubicBezTo>
                  <a:cubicBezTo>
                    <a:pt x="1" y="8501"/>
                    <a:pt x="15" y="8523"/>
                    <a:pt x="27" y="8523"/>
                  </a:cubicBezTo>
                  <a:cubicBezTo>
                    <a:pt x="30" y="8523"/>
                    <a:pt x="32" y="8522"/>
                    <a:pt x="34" y="8520"/>
                  </a:cubicBezTo>
                  <a:cubicBezTo>
                    <a:pt x="4606" y="5853"/>
                    <a:pt x="9166" y="3138"/>
                    <a:pt x="13595" y="245"/>
                  </a:cubicBezTo>
                  <a:cubicBezTo>
                    <a:pt x="13707" y="174"/>
                    <a:pt x="13638" y="0"/>
                    <a:pt x="1352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99;p30">
              <a:extLst>
                <a:ext uri="{FF2B5EF4-FFF2-40B4-BE49-F238E27FC236}">
                  <a16:creationId xmlns:a16="http://schemas.microsoft.com/office/drawing/2014/main" id="{61360A39-F923-48BD-B0C4-066A1365AE01}"/>
                </a:ext>
              </a:extLst>
            </p:cNvPr>
            <p:cNvSpPr/>
            <p:nvPr/>
          </p:nvSpPr>
          <p:spPr>
            <a:xfrm>
              <a:off x="7803925" y="3773875"/>
              <a:ext cx="366775" cy="219875"/>
            </a:xfrm>
            <a:custGeom>
              <a:avLst/>
              <a:gdLst/>
              <a:ahLst/>
              <a:cxnLst/>
              <a:rect l="l" t="t" r="r" b="b"/>
              <a:pathLst>
                <a:path w="14671" h="8795" extrusionOk="0">
                  <a:moveTo>
                    <a:pt x="14478" y="1"/>
                  </a:moveTo>
                  <a:cubicBezTo>
                    <a:pt x="14456" y="1"/>
                    <a:pt x="14432" y="7"/>
                    <a:pt x="14407" y="20"/>
                  </a:cubicBezTo>
                  <a:cubicBezTo>
                    <a:pt x="9490" y="2663"/>
                    <a:pt x="4823" y="5866"/>
                    <a:pt x="36" y="8771"/>
                  </a:cubicBezTo>
                  <a:cubicBezTo>
                    <a:pt x="1" y="8771"/>
                    <a:pt x="36" y="8795"/>
                    <a:pt x="48" y="8795"/>
                  </a:cubicBezTo>
                  <a:cubicBezTo>
                    <a:pt x="4930" y="6044"/>
                    <a:pt x="9800" y="3235"/>
                    <a:pt x="14550" y="234"/>
                  </a:cubicBezTo>
                  <a:cubicBezTo>
                    <a:pt x="14670" y="164"/>
                    <a:pt x="14597" y="1"/>
                    <a:pt x="1447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00;p30">
              <a:extLst>
                <a:ext uri="{FF2B5EF4-FFF2-40B4-BE49-F238E27FC236}">
                  <a16:creationId xmlns:a16="http://schemas.microsoft.com/office/drawing/2014/main" id="{AAA73D12-8D8B-4AA5-BC74-23FD154364AF}"/>
                </a:ext>
              </a:extLst>
            </p:cNvPr>
            <p:cNvSpPr/>
            <p:nvPr/>
          </p:nvSpPr>
          <p:spPr>
            <a:xfrm>
              <a:off x="7360650" y="3715500"/>
              <a:ext cx="1695025" cy="896425"/>
            </a:xfrm>
            <a:custGeom>
              <a:avLst/>
              <a:gdLst/>
              <a:ahLst/>
              <a:cxnLst/>
              <a:rect l="l" t="t" r="r" b="b"/>
              <a:pathLst>
                <a:path w="67801" h="35857" extrusionOk="0">
                  <a:moveTo>
                    <a:pt x="67414" y="0"/>
                  </a:moveTo>
                  <a:cubicBezTo>
                    <a:pt x="67373" y="0"/>
                    <a:pt x="67330" y="10"/>
                    <a:pt x="67286" y="33"/>
                  </a:cubicBezTo>
                  <a:cubicBezTo>
                    <a:pt x="44306" y="10808"/>
                    <a:pt x="22685" y="24381"/>
                    <a:pt x="39" y="35776"/>
                  </a:cubicBezTo>
                  <a:cubicBezTo>
                    <a:pt x="0" y="35805"/>
                    <a:pt x="24" y="35857"/>
                    <a:pt x="60" y="35857"/>
                  </a:cubicBezTo>
                  <a:cubicBezTo>
                    <a:pt x="68" y="35857"/>
                    <a:pt x="78" y="35854"/>
                    <a:pt x="87" y="35847"/>
                  </a:cubicBezTo>
                  <a:cubicBezTo>
                    <a:pt x="22899" y="24739"/>
                    <a:pt x="45057" y="12237"/>
                    <a:pt x="67547" y="474"/>
                  </a:cubicBezTo>
                  <a:cubicBezTo>
                    <a:pt x="67801" y="332"/>
                    <a:pt x="67649" y="0"/>
                    <a:pt x="6741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01;p30">
              <a:extLst>
                <a:ext uri="{FF2B5EF4-FFF2-40B4-BE49-F238E27FC236}">
                  <a16:creationId xmlns:a16="http://schemas.microsoft.com/office/drawing/2014/main" id="{5029E669-CB0C-4ED5-A8FD-2DC098850667}"/>
                </a:ext>
              </a:extLst>
            </p:cNvPr>
            <p:cNvSpPr/>
            <p:nvPr/>
          </p:nvSpPr>
          <p:spPr>
            <a:xfrm>
              <a:off x="5578950" y="314242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192" y="537"/>
                    <a:pt x="15240" y="418"/>
                  </a:cubicBezTo>
                  <a:cubicBezTo>
                    <a:pt x="15511" y="418"/>
                    <a:pt x="15514" y="1"/>
                    <a:pt x="1525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02;p30">
              <a:extLst>
                <a:ext uri="{FF2B5EF4-FFF2-40B4-BE49-F238E27FC236}">
                  <a16:creationId xmlns:a16="http://schemas.microsoft.com/office/drawing/2014/main" id="{68E18C3A-1E3C-41D8-93C0-C47857E15A85}"/>
                </a:ext>
              </a:extLst>
            </p:cNvPr>
            <p:cNvSpPr/>
            <p:nvPr/>
          </p:nvSpPr>
          <p:spPr>
            <a:xfrm>
              <a:off x="5553650" y="3224575"/>
              <a:ext cx="387875" cy="16700"/>
            </a:xfrm>
            <a:custGeom>
              <a:avLst/>
              <a:gdLst/>
              <a:ahLst/>
              <a:cxnLst/>
              <a:rect l="l" t="t" r="r" b="b"/>
              <a:pathLst>
                <a:path w="15515" h="668" extrusionOk="0">
                  <a:moveTo>
                    <a:pt x="15252" y="1"/>
                  </a:moveTo>
                  <a:cubicBezTo>
                    <a:pt x="15248" y="1"/>
                    <a:pt x="15244" y="1"/>
                    <a:pt x="15240" y="1"/>
                  </a:cubicBezTo>
                  <a:cubicBezTo>
                    <a:pt x="10204" y="132"/>
                    <a:pt x="5156" y="299"/>
                    <a:pt x="108" y="513"/>
                  </a:cubicBezTo>
                  <a:cubicBezTo>
                    <a:pt x="0" y="513"/>
                    <a:pt x="0" y="668"/>
                    <a:pt x="108" y="668"/>
                  </a:cubicBezTo>
                  <a:cubicBezTo>
                    <a:pt x="5156" y="632"/>
                    <a:pt x="10204" y="537"/>
                    <a:pt x="15240" y="418"/>
                  </a:cubicBezTo>
                  <a:cubicBezTo>
                    <a:pt x="15511" y="418"/>
                    <a:pt x="15514" y="1"/>
                    <a:pt x="1525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03;p30">
              <a:extLst>
                <a:ext uri="{FF2B5EF4-FFF2-40B4-BE49-F238E27FC236}">
                  <a16:creationId xmlns:a16="http://schemas.microsoft.com/office/drawing/2014/main" id="{B0D417FB-75C9-43A4-A67B-C336CEE05B3F}"/>
                </a:ext>
              </a:extLst>
            </p:cNvPr>
            <p:cNvSpPr/>
            <p:nvPr/>
          </p:nvSpPr>
          <p:spPr>
            <a:xfrm>
              <a:off x="5956075" y="3594525"/>
              <a:ext cx="369125" cy="34025"/>
            </a:xfrm>
            <a:custGeom>
              <a:avLst/>
              <a:gdLst/>
              <a:ahLst/>
              <a:cxnLst/>
              <a:rect l="l" t="t" r="r" b="b"/>
              <a:pathLst>
                <a:path w="14765" h="1361" extrusionOk="0">
                  <a:moveTo>
                    <a:pt x="14521" y="0"/>
                  </a:moveTo>
                  <a:cubicBezTo>
                    <a:pt x="14512" y="0"/>
                    <a:pt x="14501" y="1"/>
                    <a:pt x="14491" y="2"/>
                  </a:cubicBezTo>
                  <a:cubicBezTo>
                    <a:pt x="9704" y="360"/>
                    <a:pt x="4894" y="764"/>
                    <a:pt x="96" y="1205"/>
                  </a:cubicBezTo>
                  <a:cubicBezTo>
                    <a:pt x="4" y="1205"/>
                    <a:pt x="1" y="1360"/>
                    <a:pt x="86" y="1360"/>
                  </a:cubicBezTo>
                  <a:cubicBezTo>
                    <a:pt x="89" y="1360"/>
                    <a:pt x="93" y="1360"/>
                    <a:pt x="96" y="1360"/>
                  </a:cubicBezTo>
                  <a:cubicBezTo>
                    <a:pt x="4894" y="1074"/>
                    <a:pt x="9680" y="764"/>
                    <a:pt x="14491" y="419"/>
                  </a:cubicBezTo>
                  <a:cubicBezTo>
                    <a:pt x="14754" y="408"/>
                    <a:pt x="14764" y="0"/>
                    <a:pt x="1452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04;p30">
              <a:extLst>
                <a:ext uri="{FF2B5EF4-FFF2-40B4-BE49-F238E27FC236}">
                  <a16:creationId xmlns:a16="http://schemas.microsoft.com/office/drawing/2014/main" id="{99362C73-1030-494B-AB36-26D6A9CAD7B2}"/>
                </a:ext>
              </a:extLst>
            </p:cNvPr>
            <p:cNvSpPr/>
            <p:nvPr/>
          </p:nvSpPr>
          <p:spPr>
            <a:xfrm>
              <a:off x="5977800" y="3636250"/>
              <a:ext cx="387875" cy="16700"/>
            </a:xfrm>
            <a:custGeom>
              <a:avLst/>
              <a:gdLst/>
              <a:ahLst/>
              <a:cxnLst/>
              <a:rect l="l" t="t" r="r" b="b"/>
              <a:pathLst>
                <a:path w="15515" h="668" extrusionOk="0">
                  <a:moveTo>
                    <a:pt x="15252" y="0"/>
                  </a:moveTo>
                  <a:cubicBezTo>
                    <a:pt x="15248" y="0"/>
                    <a:pt x="15245" y="0"/>
                    <a:pt x="15241" y="0"/>
                  </a:cubicBezTo>
                  <a:cubicBezTo>
                    <a:pt x="10205" y="131"/>
                    <a:pt x="5156" y="298"/>
                    <a:pt x="108" y="500"/>
                  </a:cubicBezTo>
                  <a:cubicBezTo>
                    <a:pt x="1" y="500"/>
                    <a:pt x="1" y="667"/>
                    <a:pt x="108" y="667"/>
                  </a:cubicBezTo>
                  <a:cubicBezTo>
                    <a:pt x="5156" y="619"/>
                    <a:pt x="10205" y="536"/>
                    <a:pt x="15241" y="417"/>
                  </a:cubicBezTo>
                  <a:cubicBezTo>
                    <a:pt x="15511" y="417"/>
                    <a:pt x="15515" y="0"/>
                    <a:pt x="1525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05;p30">
              <a:extLst>
                <a:ext uri="{FF2B5EF4-FFF2-40B4-BE49-F238E27FC236}">
                  <a16:creationId xmlns:a16="http://schemas.microsoft.com/office/drawing/2014/main" id="{581DE3F1-D64B-4CBF-A550-B3637EC3B02E}"/>
                </a:ext>
              </a:extLst>
            </p:cNvPr>
            <p:cNvSpPr/>
            <p:nvPr/>
          </p:nvSpPr>
          <p:spPr>
            <a:xfrm>
              <a:off x="6278150" y="3914500"/>
              <a:ext cx="369100" cy="34000"/>
            </a:xfrm>
            <a:custGeom>
              <a:avLst/>
              <a:gdLst/>
              <a:ahLst/>
              <a:cxnLst/>
              <a:rect l="l" t="t" r="r" b="b"/>
              <a:pathLst>
                <a:path w="14764" h="1360" extrusionOk="0">
                  <a:moveTo>
                    <a:pt x="14531" y="1"/>
                  </a:moveTo>
                  <a:cubicBezTo>
                    <a:pt x="14522" y="1"/>
                    <a:pt x="14512" y="1"/>
                    <a:pt x="14502" y="3"/>
                  </a:cubicBezTo>
                  <a:cubicBezTo>
                    <a:pt x="9704" y="360"/>
                    <a:pt x="4894" y="765"/>
                    <a:pt x="107" y="1205"/>
                  </a:cubicBezTo>
                  <a:cubicBezTo>
                    <a:pt x="104" y="1205"/>
                    <a:pt x="100" y="1205"/>
                    <a:pt x="97" y="1205"/>
                  </a:cubicBezTo>
                  <a:cubicBezTo>
                    <a:pt x="0" y="1205"/>
                    <a:pt x="4" y="1360"/>
                    <a:pt x="107" y="1360"/>
                  </a:cubicBezTo>
                  <a:cubicBezTo>
                    <a:pt x="4894" y="1074"/>
                    <a:pt x="9704" y="765"/>
                    <a:pt x="14502" y="419"/>
                  </a:cubicBezTo>
                  <a:cubicBezTo>
                    <a:pt x="14754" y="408"/>
                    <a:pt x="14764" y="1"/>
                    <a:pt x="145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06;p30">
              <a:extLst>
                <a:ext uri="{FF2B5EF4-FFF2-40B4-BE49-F238E27FC236}">
                  <a16:creationId xmlns:a16="http://schemas.microsoft.com/office/drawing/2014/main" id="{2D14521E-125C-4EEB-BF03-2B6A1E729BBC}"/>
                </a:ext>
              </a:extLst>
            </p:cNvPr>
            <p:cNvSpPr/>
            <p:nvPr/>
          </p:nvSpPr>
          <p:spPr>
            <a:xfrm>
              <a:off x="6306425" y="3956225"/>
              <a:ext cx="381025" cy="14025"/>
            </a:xfrm>
            <a:custGeom>
              <a:avLst/>
              <a:gdLst/>
              <a:ahLst/>
              <a:cxnLst/>
              <a:rect l="l" t="t" r="r" b="b"/>
              <a:pathLst>
                <a:path w="15241" h="561" extrusionOk="0">
                  <a:moveTo>
                    <a:pt x="14989" y="0"/>
                  </a:moveTo>
                  <a:cubicBezTo>
                    <a:pt x="14986" y="0"/>
                    <a:pt x="14982" y="0"/>
                    <a:pt x="14978" y="1"/>
                  </a:cubicBezTo>
                  <a:cubicBezTo>
                    <a:pt x="10014" y="132"/>
                    <a:pt x="5061" y="203"/>
                    <a:pt x="108" y="417"/>
                  </a:cubicBezTo>
                  <a:cubicBezTo>
                    <a:pt x="104" y="417"/>
                    <a:pt x="100" y="417"/>
                    <a:pt x="96" y="417"/>
                  </a:cubicBezTo>
                  <a:cubicBezTo>
                    <a:pt x="0" y="417"/>
                    <a:pt x="4" y="560"/>
                    <a:pt x="108" y="560"/>
                  </a:cubicBezTo>
                  <a:cubicBezTo>
                    <a:pt x="5061" y="524"/>
                    <a:pt x="10014" y="524"/>
                    <a:pt x="14978" y="417"/>
                  </a:cubicBezTo>
                  <a:cubicBezTo>
                    <a:pt x="15237" y="417"/>
                    <a:pt x="15240" y="0"/>
                    <a:pt x="1498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07;p30">
              <a:extLst>
                <a:ext uri="{FF2B5EF4-FFF2-40B4-BE49-F238E27FC236}">
                  <a16:creationId xmlns:a16="http://schemas.microsoft.com/office/drawing/2014/main" id="{2445F9A9-93EA-4FD7-89AD-74FB931FDA6B}"/>
                </a:ext>
              </a:extLst>
            </p:cNvPr>
            <p:cNvSpPr/>
            <p:nvPr/>
          </p:nvSpPr>
          <p:spPr>
            <a:xfrm>
              <a:off x="6610525" y="4234475"/>
              <a:ext cx="358800" cy="33125"/>
            </a:xfrm>
            <a:custGeom>
              <a:avLst/>
              <a:gdLst/>
              <a:ahLst/>
              <a:cxnLst/>
              <a:rect l="l" t="t" r="r" b="b"/>
              <a:pathLst>
                <a:path w="14352" h="1325" extrusionOk="0">
                  <a:moveTo>
                    <a:pt x="14119" y="1"/>
                  </a:moveTo>
                  <a:cubicBezTo>
                    <a:pt x="14110" y="1"/>
                    <a:pt x="14100" y="1"/>
                    <a:pt x="14090" y="3"/>
                  </a:cubicBezTo>
                  <a:cubicBezTo>
                    <a:pt x="9434" y="360"/>
                    <a:pt x="4767" y="741"/>
                    <a:pt x="112" y="1182"/>
                  </a:cubicBezTo>
                  <a:cubicBezTo>
                    <a:pt x="105" y="1180"/>
                    <a:pt x="99" y="1179"/>
                    <a:pt x="94" y="1179"/>
                  </a:cubicBezTo>
                  <a:cubicBezTo>
                    <a:pt x="14" y="1179"/>
                    <a:pt x="1" y="1324"/>
                    <a:pt x="112" y="1324"/>
                  </a:cubicBezTo>
                  <a:cubicBezTo>
                    <a:pt x="4767" y="1063"/>
                    <a:pt x="9434" y="741"/>
                    <a:pt x="14090" y="420"/>
                  </a:cubicBezTo>
                  <a:cubicBezTo>
                    <a:pt x="14341" y="408"/>
                    <a:pt x="14351" y="1"/>
                    <a:pt x="1411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08;p30">
              <a:extLst>
                <a:ext uri="{FF2B5EF4-FFF2-40B4-BE49-F238E27FC236}">
                  <a16:creationId xmlns:a16="http://schemas.microsoft.com/office/drawing/2014/main" id="{4F3C09C5-E310-4398-AB54-D020BCFBA8EA}"/>
                </a:ext>
              </a:extLst>
            </p:cNvPr>
            <p:cNvSpPr/>
            <p:nvPr/>
          </p:nvSpPr>
          <p:spPr>
            <a:xfrm>
              <a:off x="6636225" y="4275875"/>
              <a:ext cx="373575" cy="16425"/>
            </a:xfrm>
            <a:custGeom>
              <a:avLst/>
              <a:gdLst/>
              <a:ahLst/>
              <a:cxnLst/>
              <a:rect l="l" t="t" r="r" b="b"/>
              <a:pathLst>
                <a:path w="14943" h="657" extrusionOk="0">
                  <a:moveTo>
                    <a:pt x="14690" y="1"/>
                  </a:moveTo>
                  <a:cubicBezTo>
                    <a:pt x="14683" y="1"/>
                    <a:pt x="14676" y="1"/>
                    <a:pt x="14669" y="2"/>
                  </a:cubicBezTo>
                  <a:cubicBezTo>
                    <a:pt x="9799" y="133"/>
                    <a:pt x="4953" y="299"/>
                    <a:pt x="96" y="490"/>
                  </a:cubicBezTo>
                  <a:cubicBezTo>
                    <a:pt x="0" y="502"/>
                    <a:pt x="0" y="657"/>
                    <a:pt x="96" y="657"/>
                  </a:cubicBezTo>
                  <a:cubicBezTo>
                    <a:pt x="4965" y="609"/>
                    <a:pt x="9823" y="538"/>
                    <a:pt x="14669" y="419"/>
                  </a:cubicBezTo>
                  <a:cubicBezTo>
                    <a:pt x="14936" y="419"/>
                    <a:pt x="14943" y="1"/>
                    <a:pt x="1469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09;p30">
              <a:extLst>
                <a:ext uri="{FF2B5EF4-FFF2-40B4-BE49-F238E27FC236}">
                  <a16:creationId xmlns:a16="http://schemas.microsoft.com/office/drawing/2014/main" id="{2751226D-A3C3-4D4B-9336-335B201BD578}"/>
                </a:ext>
              </a:extLst>
            </p:cNvPr>
            <p:cNvSpPr/>
            <p:nvPr/>
          </p:nvSpPr>
          <p:spPr>
            <a:xfrm>
              <a:off x="7054150" y="4605650"/>
              <a:ext cx="315150" cy="86025"/>
            </a:xfrm>
            <a:custGeom>
              <a:avLst/>
              <a:gdLst/>
              <a:ahLst/>
              <a:cxnLst/>
              <a:rect l="l" t="t" r="r" b="b"/>
              <a:pathLst>
                <a:path w="12606" h="3441" extrusionOk="0">
                  <a:moveTo>
                    <a:pt x="12329" y="1"/>
                  </a:moveTo>
                  <a:cubicBezTo>
                    <a:pt x="12305" y="1"/>
                    <a:pt x="12279" y="5"/>
                    <a:pt x="12251" y="15"/>
                  </a:cubicBezTo>
                  <a:cubicBezTo>
                    <a:pt x="8263" y="1491"/>
                    <a:pt x="3953" y="1456"/>
                    <a:pt x="83" y="3289"/>
                  </a:cubicBezTo>
                  <a:cubicBezTo>
                    <a:pt x="0" y="3320"/>
                    <a:pt x="61" y="3441"/>
                    <a:pt x="134" y="3441"/>
                  </a:cubicBezTo>
                  <a:cubicBezTo>
                    <a:pt x="144" y="3441"/>
                    <a:pt x="156" y="3438"/>
                    <a:pt x="167" y="3432"/>
                  </a:cubicBezTo>
                  <a:cubicBezTo>
                    <a:pt x="4072" y="1753"/>
                    <a:pt x="8406" y="1872"/>
                    <a:pt x="12370" y="420"/>
                  </a:cubicBezTo>
                  <a:cubicBezTo>
                    <a:pt x="12606" y="345"/>
                    <a:pt x="12543" y="1"/>
                    <a:pt x="1232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10;p30">
              <a:extLst>
                <a:ext uri="{FF2B5EF4-FFF2-40B4-BE49-F238E27FC236}">
                  <a16:creationId xmlns:a16="http://schemas.microsoft.com/office/drawing/2014/main" id="{9F2A3CB9-8EB4-4532-8BEC-F1F6EB48716F}"/>
                </a:ext>
              </a:extLst>
            </p:cNvPr>
            <p:cNvSpPr/>
            <p:nvPr/>
          </p:nvSpPr>
          <p:spPr>
            <a:xfrm>
              <a:off x="5555225" y="3234550"/>
              <a:ext cx="1511125" cy="1461325"/>
            </a:xfrm>
            <a:custGeom>
              <a:avLst/>
              <a:gdLst/>
              <a:ahLst/>
              <a:cxnLst/>
              <a:rect l="l" t="t" r="r" b="b"/>
              <a:pathLst>
                <a:path w="60445" h="58453" extrusionOk="0">
                  <a:moveTo>
                    <a:pt x="114" y="0"/>
                  </a:moveTo>
                  <a:cubicBezTo>
                    <a:pt x="54" y="0"/>
                    <a:pt x="1" y="70"/>
                    <a:pt x="57" y="126"/>
                  </a:cubicBezTo>
                  <a:cubicBezTo>
                    <a:pt x="19821" y="19724"/>
                    <a:pt x="40026" y="38893"/>
                    <a:pt x="59933" y="58383"/>
                  </a:cubicBezTo>
                  <a:cubicBezTo>
                    <a:pt x="59984" y="58432"/>
                    <a:pt x="60041" y="58452"/>
                    <a:pt x="60095" y="58452"/>
                  </a:cubicBezTo>
                  <a:cubicBezTo>
                    <a:pt x="60282" y="58452"/>
                    <a:pt x="60444" y="58213"/>
                    <a:pt x="60278" y="58038"/>
                  </a:cubicBezTo>
                  <a:cubicBezTo>
                    <a:pt x="40407" y="38512"/>
                    <a:pt x="20333" y="19212"/>
                    <a:pt x="164" y="19"/>
                  </a:cubicBezTo>
                  <a:cubicBezTo>
                    <a:pt x="148" y="6"/>
                    <a:pt x="130" y="0"/>
                    <a:pt x="11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11;p30">
              <a:extLst>
                <a:ext uri="{FF2B5EF4-FFF2-40B4-BE49-F238E27FC236}">
                  <a16:creationId xmlns:a16="http://schemas.microsoft.com/office/drawing/2014/main" id="{646DBB20-4542-4BA6-92F0-0FD593F87614}"/>
                </a:ext>
              </a:extLst>
            </p:cNvPr>
            <p:cNvSpPr/>
            <p:nvPr/>
          </p:nvSpPr>
          <p:spPr>
            <a:xfrm>
              <a:off x="5937000" y="3232150"/>
              <a:ext cx="1420750" cy="1383350"/>
            </a:xfrm>
            <a:custGeom>
              <a:avLst/>
              <a:gdLst/>
              <a:ahLst/>
              <a:cxnLst/>
              <a:rect l="l" t="t" r="r" b="b"/>
              <a:pathLst>
                <a:path w="56830" h="55334" extrusionOk="0">
                  <a:moveTo>
                    <a:pt x="97" y="1"/>
                  </a:moveTo>
                  <a:cubicBezTo>
                    <a:pt x="42" y="1"/>
                    <a:pt x="0" y="69"/>
                    <a:pt x="37" y="115"/>
                  </a:cubicBezTo>
                  <a:cubicBezTo>
                    <a:pt x="18683" y="18617"/>
                    <a:pt x="37530" y="36905"/>
                    <a:pt x="56318" y="55264"/>
                  </a:cubicBezTo>
                  <a:cubicBezTo>
                    <a:pt x="56369" y="55313"/>
                    <a:pt x="56426" y="55333"/>
                    <a:pt x="56481" y="55333"/>
                  </a:cubicBezTo>
                  <a:cubicBezTo>
                    <a:pt x="56667" y="55333"/>
                    <a:pt x="56829" y="55094"/>
                    <a:pt x="56664" y="54919"/>
                  </a:cubicBezTo>
                  <a:cubicBezTo>
                    <a:pt x="37923" y="36524"/>
                    <a:pt x="19183" y="18117"/>
                    <a:pt x="145" y="20"/>
                  </a:cubicBezTo>
                  <a:cubicBezTo>
                    <a:pt x="129" y="6"/>
                    <a:pt x="112" y="1"/>
                    <a:pt x="9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12;p30">
              <a:extLst>
                <a:ext uri="{FF2B5EF4-FFF2-40B4-BE49-F238E27FC236}">
                  <a16:creationId xmlns:a16="http://schemas.microsoft.com/office/drawing/2014/main" id="{3FB4FA4C-804B-47E3-A129-64FD5D39B77F}"/>
                </a:ext>
              </a:extLst>
            </p:cNvPr>
            <p:cNvSpPr/>
            <p:nvPr/>
          </p:nvSpPr>
          <p:spPr>
            <a:xfrm>
              <a:off x="5996625" y="3200350"/>
              <a:ext cx="1421150" cy="1383425"/>
            </a:xfrm>
            <a:custGeom>
              <a:avLst/>
              <a:gdLst/>
              <a:ahLst/>
              <a:cxnLst/>
              <a:rect l="l" t="t" r="r" b="b"/>
              <a:pathLst>
                <a:path w="56846" h="55337" extrusionOk="0">
                  <a:moveTo>
                    <a:pt x="113" y="0"/>
                  </a:moveTo>
                  <a:cubicBezTo>
                    <a:pt x="49" y="0"/>
                    <a:pt x="1" y="77"/>
                    <a:pt x="57" y="125"/>
                  </a:cubicBezTo>
                  <a:cubicBezTo>
                    <a:pt x="18691" y="18627"/>
                    <a:pt x="37550" y="36915"/>
                    <a:pt x="56326" y="55262"/>
                  </a:cubicBezTo>
                  <a:cubicBezTo>
                    <a:pt x="56379" y="55315"/>
                    <a:pt x="56437" y="55336"/>
                    <a:pt x="56493" y="55336"/>
                  </a:cubicBezTo>
                  <a:cubicBezTo>
                    <a:pt x="56681" y="55336"/>
                    <a:pt x="56846" y="55094"/>
                    <a:pt x="56672" y="54929"/>
                  </a:cubicBezTo>
                  <a:cubicBezTo>
                    <a:pt x="37931" y="36534"/>
                    <a:pt x="19191" y="18115"/>
                    <a:pt x="165" y="18"/>
                  </a:cubicBezTo>
                  <a:cubicBezTo>
                    <a:pt x="147" y="5"/>
                    <a:pt x="130" y="0"/>
                    <a:pt x="11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13;p30">
              <a:extLst>
                <a:ext uri="{FF2B5EF4-FFF2-40B4-BE49-F238E27FC236}">
                  <a16:creationId xmlns:a16="http://schemas.microsoft.com/office/drawing/2014/main" id="{65B5ECCE-F1C8-4356-8E14-22F43455CA3D}"/>
                </a:ext>
              </a:extLst>
            </p:cNvPr>
            <p:cNvSpPr/>
            <p:nvPr/>
          </p:nvSpPr>
          <p:spPr>
            <a:xfrm>
              <a:off x="8195925" y="1650425"/>
              <a:ext cx="857925" cy="2077025"/>
            </a:xfrm>
            <a:custGeom>
              <a:avLst/>
              <a:gdLst/>
              <a:ahLst/>
              <a:cxnLst/>
              <a:rect l="l" t="t" r="r" b="b"/>
              <a:pathLst>
                <a:path w="34317" h="83081" extrusionOk="0">
                  <a:moveTo>
                    <a:pt x="121" y="0"/>
                  </a:moveTo>
                  <a:cubicBezTo>
                    <a:pt x="61" y="0"/>
                    <a:pt x="1" y="45"/>
                    <a:pt x="37" y="102"/>
                  </a:cubicBezTo>
                  <a:cubicBezTo>
                    <a:pt x="11288" y="27713"/>
                    <a:pt x="22456" y="55347"/>
                    <a:pt x="33791" y="82934"/>
                  </a:cubicBezTo>
                  <a:cubicBezTo>
                    <a:pt x="33838" y="83036"/>
                    <a:pt x="33936" y="83081"/>
                    <a:pt x="34030" y="83081"/>
                  </a:cubicBezTo>
                  <a:cubicBezTo>
                    <a:pt x="34177" y="83081"/>
                    <a:pt x="34316" y="82974"/>
                    <a:pt x="34244" y="82815"/>
                  </a:cubicBezTo>
                  <a:cubicBezTo>
                    <a:pt x="22980" y="55204"/>
                    <a:pt x="11729" y="27582"/>
                    <a:pt x="216" y="66"/>
                  </a:cubicBezTo>
                  <a:cubicBezTo>
                    <a:pt x="201" y="19"/>
                    <a:pt x="161" y="0"/>
                    <a:pt x="12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14;p30">
              <a:extLst>
                <a:ext uri="{FF2B5EF4-FFF2-40B4-BE49-F238E27FC236}">
                  <a16:creationId xmlns:a16="http://schemas.microsoft.com/office/drawing/2014/main" id="{4DB34BA4-B460-40C6-BBA3-AE0F20C402EF}"/>
                </a:ext>
              </a:extLst>
            </p:cNvPr>
            <p:cNvSpPr/>
            <p:nvPr/>
          </p:nvSpPr>
          <p:spPr>
            <a:xfrm>
              <a:off x="7946125" y="3287375"/>
              <a:ext cx="372750" cy="826200"/>
            </a:xfrm>
            <a:custGeom>
              <a:avLst/>
              <a:gdLst/>
              <a:ahLst/>
              <a:cxnLst/>
              <a:rect l="l" t="t" r="r" b="b"/>
              <a:pathLst>
                <a:path w="14910" h="33048" extrusionOk="0">
                  <a:moveTo>
                    <a:pt x="288" y="1"/>
                  </a:moveTo>
                  <a:cubicBezTo>
                    <a:pt x="153" y="1"/>
                    <a:pt x="0" y="156"/>
                    <a:pt x="75" y="323"/>
                  </a:cubicBezTo>
                  <a:cubicBezTo>
                    <a:pt x="4850" y="11205"/>
                    <a:pt x="9612" y="22075"/>
                    <a:pt x="14422" y="32934"/>
                  </a:cubicBezTo>
                  <a:cubicBezTo>
                    <a:pt x="14459" y="33014"/>
                    <a:pt x="14522" y="33048"/>
                    <a:pt x="14589" y="33048"/>
                  </a:cubicBezTo>
                  <a:cubicBezTo>
                    <a:pt x="14740" y="33048"/>
                    <a:pt x="14910" y="32877"/>
                    <a:pt x="14827" y="32696"/>
                  </a:cubicBezTo>
                  <a:cubicBezTo>
                    <a:pt x="10053" y="21825"/>
                    <a:pt x="5243" y="10967"/>
                    <a:pt x="433" y="97"/>
                  </a:cubicBezTo>
                  <a:cubicBezTo>
                    <a:pt x="400" y="29"/>
                    <a:pt x="346" y="1"/>
                    <a:pt x="28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15;p30">
              <a:extLst>
                <a:ext uri="{FF2B5EF4-FFF2-40B4-BE49-F238E27FC236}">
                  <a16:creationId xmlns:a16="http://schemas.microsoft.com/office/drawing/2014/main" id="{7979196C-91BB-4B00-9571-EBBFA64986EF}"/>
                </a:ext>
              </a:extLst>
            </p:cNvPr>
            <p:cNvSpPr/>
            <p:nvPr/>
          </p:nvSpPr>
          <p:spPr>
            <a:xfrm>
              <a:off x="7687075" y="2698525"/>
              <a:ext cx="172025" cy="373000"/>
            </a:xfrm>
            <a:custGeom>
              <a:avLst/>
              <a:gdLst/>
              <a:ahLst/>
              <a:cxnLst/>
              <a:rect l="l" t="t" r="r" b="b"/>
              <a:pathLst>
                <a:path w="6881" h="14920" extrusionOk="0">
                  <a:moveTo>
                    <a:pt x="231" y="0"/>
                  </a:moveTo>
                  <a:cubicBezTo>
                    <a:pt x="120" y="0"/>
                    <a:pt x="0" y="122"/>
                    <a:pt x="67" y="255"/>
                  </a:cubicBezTo>
                  <a:lnTo>
                    <a:pt x="6449" y="14816"/>
                  </a:lnTo>
                  <a:cubicBezTo>
                    <a:pt x="6482" y="14889"/>
                    <a:pt x="6539" y="14920"/>
                    <a:pt x="6598" y="14920"/>
                  </a:cubicBezTo>
                  <a:cubicBezTo>
                    <a:pt x="6732" y="14920"/>
                    <a:pt x="6880" y="14767"/>
                    <a:pt x="6806" y="14602"/>
                  </a:cubicBezTo>
                  <a:cubicBezTo>
                    <a:pt x="4663" y="9768"/>
                    <a:pt x="2508" y="4910"/>
                    <a:pt x="353" y="76"/>
                  </a:cubicBezTo>
                  <a:cubicBezTo>
                    <a:pt x="324" y="22"/>
                    <a:pt x="278" y="0"/>
                    <a:pt x="231"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16;p30">
              <a:extLst>
                <a:ext uri="{FF2B5EF4-FFF2-40B4-BE49-F238E27FC236}">
                  <a16:creationId xmlns:a16="http://schemas.microsoft.com/office/drawing/2014/main" id="{759B7CDA-611D-49ED-BAD1-24DB5F54154D}"/>
                </a:ext>
              </a:extLst>
            </p:cNvPr>
            <p:cNvSpPr/>
            <p:nvPr/>
          </p:nvSpPr>
          <p:spPr>
            <a:xfrm>
              <a:off x="7480450" y="2230125"/>
              <a:ext cx="151475" cy="329500"/>
            </a:xfrm>
            <a:custGeom>
              <a:avLst/>
              <a:gdLst/>
              <a:ahLst/>
              <a:cxnLst/>
              <a:rect l="l" t="t" r="r" b="b"/>
              <a:pathLst>
                <a:path w="6059" h="13180" extrusionOk="0">
                  <a:moveTo>
                    <a:pt x="129" y="1"/>
                  </a:moveTo>
                  <a:cubicBezTo>
                    <a:pt x="63" y="1"/>
                    <a:pt x="1" y="66"/>
                    <a:pt x="33" y="131"/>
                  </a:cubicBezTo>
                  <a:cubicBezTo>
                    <a:pt x="1938" y="4453"/>
                    <a:pt x="3831" y="8763"/>
                    <a:pt x="5736" y="13097"/>
                  </a:cubicBezTo>
                  <a:cubicBezTo>
                    <a:pt x="5760" y="13155"/>
                    <a:pt x="5804" y="13179"/>
                    <a:pt x="5851" y="13179"/>
                  </a:cubicBezTo>
                  <a:cubicBezTo>
                    <a:pt x="5949" y="13179"/>
                    <a:pt x="6059" y="13075"/>
                    <a:pt x="6010" y="12954"/>
                  </a:cubicBezTo>
                  <a:cubicBezTo>
                    <a:pt x="4081" y="8644"/>
                    <a:pt x="2153" y="4346"/>
                    <a:pt x="212" y="48"/>
                  </a:cubicBezTo>
                  <a:cubicBezTo>
                    <a:pt x="189" y="14"/>
                    <a:pt x="159" y="1"/>
                    <a:pt x="12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417;p30">
              <a:extLst>
                <a:ext uri="{FF2B5EF4-FFF2-40B4-BE49-F238E27FC236}">
                  <a16:creationId xmlns:a16="http://schemas.microsoft.com/office/drawing/2014/main" id="{C32FA534-4E7E-40FD-A891-202DA84AA0C6}"/>
                </a:ext>
              </a:extLst>
            </p:cNvPr>
            <p:cNvSpPr/>
            <p:nvPr/>
          </p:nvSpPr>
          <p:spPr>
            <a:xfrm>
              <a:off x="7527125" y="3592375"/>
              <a:ext cx="481825" cy="684050"/>
            </a:xfrm>
            <a:custGeom>
              <a:avLst/>
              <a:gdLst/>
              <a:ahLst/>
              <a:cxnLst/>
              <a:rect l="l" t="t" r="r" b="b"/>
              <a:pathLst>
                <a:path w="19273" h="27362" extrusionOk="0">
                  <a:moveTo>
                    <a:pt x="319" y="0"/>
                  </a:moveTo>
                  <a:cubicBezTo>
                    <a:pt x="158" y="0"/>
                    <a:pt x="1" y="154"/>
                    <a:pt x="119" y="315"/>
                  </a:cubicBezTo>
                  <a:cubicBezTo>
                    <a:pt x="6310" y="9304"/>
                    <a:pt x="12525" y="18305"/>
                    <a:pt x="18752" y="27259"/>
                  </a:cubicBezTo>
                  <a:cubicBezTo>
                    <a:pt x="18803" y="27331"/>
                    <a:pt x="18876" y="27362"/>
                    <a:pt x="18948" y="27362"/>
                  </a:cubicBezTo>
                  <a:cubicBezTo>
                    <a:pt x="19113" y="27362"/>
                    <a:pt x="19273" y="27203"/>
                    <a:pt x="19157" y="27020"/>
                  </a:cubicBezTo>
                  <a:cubicBezTo>
                    <a:pt x="12954" y="18031"/>
                    <a:pt x="6715" y="9066"/>
                    <a:pt x="500" y="88"/>
                  </a:cubicBezTo>
                  <a:cubicBezTo>
                    <a:pt x="451" y="26"/>
                    <a:pt x="385" y="0"/>
                    <a:pt x="31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418;p30">
              <a:extLst>
                <a:ext uri="{FF2B5EF4-FFF2-40B4-BE49-F238E27FC236}">
                  <a16:creationId xmlns:a16="http://schemas.microsoft.com/office/drawing/2014/main" id="{F286C523-BB2D-4959-9158-10E0360597A3}"/>
                </a:ext>
              </a:extLst>
            </p:cNvPr>
            <p:cNvSpPr/>
            <p:nvPr/>
          </p:nvSpPr>
          <p:spPr>
            <a:xfrm>
              <a:off x="7147600" y="3042600"/>
              <a:ext cx="178350" cy="247875"/>
            </a:xfrm>
            <a:custGeom>
              <a:avLst/>
              <a:gdLst/>
              <a:ahLst/>
              <a:cxnLst/>
              <a:rect l="l" t="t" r="r" b="b"/>
              <a:pathLst>
                <a:path w="7134" h="9915" extrusionOk="0">
                  <a:moveTo>
                    <a:pt x="222" y="0"/>
                  </a:moveTo>
                  <a:cubicBezTo>
                    <a:pt x="109" y="0"/>
                    <a:pt x="1" y="119"/>
                    <a:pt x="84" y="243"/>
                  </a:cubicBezTo>
                  <a:cubicBezTo>
                    <a:pt x="2286" y="3446"/>
                    <a:pt x="4489" y="6625"/>
                    <a:pt x="6692" y="9828"/>
                  </a:cubicBezTo>
                  <a:cubicBezTo>
                    <a:pt x="6735" y="9889"/>
                    <a:pt x="6796" y="9914"/>
                    <a:pt x="6857" y="9914"/>
                  </a:cubicBezTo>
                  <a:cubicBezTo>
                    <a:pt x="6997" y="9914"/>
                    <a:pt x="7133" y="9779"/>
                    <a:pt x="7025" y="9637"/>
                  </a:cubicBezTo>
                  <a:cubicBezTo>
                    <a:pt x="4811" y="6447"/>
                    <a:pt x="2596" y="3268"/>
                    <a:pt x="358" y="77"/>
                  </a:cubicBezTo>
                  <a:cubicBezTo>
                    <a:pt x="322" y="23"/>
                    <a:pt x="271" y="0"/>
                    <a:pt x="22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419;p30">
              <a:extLst>
                <a:ext uri="{FF2B5EF4-FFF2-40B4-BE49-F238E27FC236}">
                  <a16:creationId xmlns:a16="http://schemas.microsoft.com/office/drawing/2014/main" id="{FAD6B57D-77D4-4449-938D-3D3057BDEED6}"/>
                </a:ext>
              </a:extLst>
            </p:cNvPr>
            <p:cNvSpPr/>
            <p:nvPr/>
          </p:nvSpPr>
          <p:spPr>
            <a:xfrm>
              <a:off x="6860225" y="2627800"/>
              <a:ext cx="211900" cy="298800"/>
            </a:xfrm>
            <a:custGeom>
              <a:avLst/>
              <a:gdLst/>
              <a:ahLst/>
              <a:cxnLst/>
              <a:rect l="l" t="t" r="r" b="b"/>
              <a:pathLst>
                <a:path w="8476" h="11952" extrusionOk="0">
                  <a:moveTo>
                    <a:pt x="118" y="1"/>
                  </a:moveTo>
                  <a:cubicBezTo>
                    <a:pt x="56" y="1"/>
                    <a:pt x="1" y="69"/>
                    <a:pt x="42" y="143"/>
                  </a:cubicBezTo>
                  <a:cubicBezTo>
                    <a:pt x="2744" y="4048"/>
                    <a:pt x="5447" y="7965"/>
                    <a:pt x="8138" y="11882"/>
                  </a:cubicBezTo>
                  <a:cubicBezTo>
                    <a:pt x="8169" y="11932"/>
                    <a:pt x="8215" y="11952"/>
                    <a:pt x="8260" y="11952"/>
                  </a:cubicBezTo>
                  <a:cubicBezTo>
                    <a:pt x="8367" y="11952"/>
                    <a:pt x="8475" y="11837"/>
                    <a:pt x="8400" y="11728"/>
                  </a:cubicBezTo>
                  <a:cubicBezTo>
                    <a:pt x="5685" y="7834"/>
                    <a:pt x="2935" y="3953"/>
                    <a:pt x="196" y="48"/>
                  </a:cubicBezTo>
                  <a:cubicBezTo>
                    <a:pt x="174" y="14"/>
                    <a:pt x="145" y="1"/>
                    <a:pt x="11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420;p30">
              <a:extLst>
                <a:ext uri="{FF2B5EF4-FFF2-40B4-BE49-F238E27FC236}">
                  <a16:creationId xmlns:a16="http://schemas.microsoft.com/office/drawing/2014/main" id="{12929B44-A9B5-4E5B-AE3F-1745D3A72389}"/>
                </a:ext>
              </a:extLst>
            </p:cNvPr>
            <p:cNvSpPr/>
            <p:nvPr/>
          </p:nvSpPr>
          <p:spPr>
            <a:xfrm>
              <a:off x="4946400" y="2054250"/>
              <a:ext cx="58800" cy="37775"/>
            </a:xfrm>
            <a:custGeom>
              <a:avLst/>
              <a:gdLst/>
              <a:ahLst/>
              <a:cxnLst/>
              <a:rect l="l" t="t" r="r" b="b"/>
              <a:pathLst>
                <a:path w="2352" h="1511" extrusionOk="0">
                  <a:moveTo>
                    <a:pt x="2144" y="0"/>
                  </a:moveTo>
                  <a:cubicBezTo>
                    <a:pt x="2126" y="0"/>
                    <a:pt x="2106" y="3"/>
                    <a:pt x="2085" y="11"/>
                  </a:cubicBezTo>
                  <a:cubicBezTo>
                    <a:pt x="1335" y="320"/>
                    <a:pt x="561" y="725"/>
                    <a:pt x="37" y="1380"/>
                  </a:cubicBezTo>
                  <a:cubicBezTo>
                    <a:pt x="1" y="1435"/>
                    <a:pt x="48" y="1511"/>
                    <a:pt x="105" y="1511"/>
                  </a:cubicBezTo>
                  <a:cubicBezTo>
                    <a:pt x="122" y="1511"/>
                    <a:pt x="140" y="1504"/>
                    <a:pt x="156" y="1487"/>
                  </a:cubicBezTo>
                  <a:cubicBezTo>
                    <a:pt x="692" y="904"/>
                    <a:pt x="1454" y="558"/>
                    <a:pt x="2181" y="308"/>
                  </a:cubicBezTo>
                  <a:cubicBezTo>
                    <a:pt x="2352" y="255"/>
                    <a:pt x="2302" y="0"/>
                    <a:pt x="214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421;p30">
              <a:extLst>
                <a:ext uri="{FF2B5EF4-FFF2-40B4-BE49-F238E27FC236}">
                  <a16:creationId xmlns:a16="http://schemas.microsoft.com/office/drawing/2014/main" id="{9FDE88BF-B9B2-4478-BCE4-09A660715DBA}"/>
                </a:ext>
              </a:extLst>
            </p:cNvPr>
            <p:cNvSpPr/>
            <p:nvPr/>
          </p:nvSpPr>
          <p:spPr>
            <a:xfrm>
              <a:off x="5006900" y="2054700"/>
              <a:ext cx="352775" cy="144925"/>
            </a:xfrm>
            <a:custGeom>
              <a:avLst/>
              <a:gdLst/>
              <a:ahLst/>
              <a:cxnLst/>
              <a:rect l="l" t="t" r="r" b="b"/>
              <a:pathLst>
                <a:path w="14111" h="5797" extrusionOk="0">
                  <a:moveTo>
                    <a:pt x="3532" y="1"/>
                  </a:moveTo>
                  <a:cubicBezTo>
                    <a:pt x="2337" y="1"/>
                    <a:pt x="1168" y="285"/>
                    <a:pt x="82" y="957"/>
                  </a:cubicBezTo>
                  <a:cubicBezTo>
                    <a:pt x="0" y="1008"/>
                    <a:pt x="59" y="1148"/>
                    <a:pt x="153" y="1148"/>
                  </a:cubicBezTo>
                  <a:cubicBezTo>
                    <a:pt x="168" y="1148"/>
                    <a:pt x="184" y="1144"/>
                    <a:pt x="201" y="1136"/>
                  </a:cubicBezTo>
                  <a:cubicBezTo>
                    <a:pt x="1215" y="594"/>
                    <a:pt x="2267" y="361"/>
                    <a:pt x="3326" y="361"/>
                  </a:cubicBezTo>
                  <a:cubicBezTo>
                    <a:pt x="7106" y="361"/>
                    <a:pt x="10979" y="3320"/>
                    <a:pt x="13536" y="5720"/>
                  </a:cubicBezTo>
                  <a:cubicBezTo>
                    <a:pt x="13596" y="5774"/>
                    <a:pt x="13661" y="5797"/>
                    <a:pt x="13723" y="5797"/>
                  </a:cubicBezTo>
                  <a:cubicBezTo>
                    <a:pt x="13934" y="5797"/>
                    <a:pt x="14110" y="5534"/>
                    <a:pt x="13917" y="5350"/>
                  </a:cubicBezTo>
                  <a:cubicBezTo>
                    <a:pt x="11441" y="2911"/>
                    <a:pt x="7354" y="1"/>
                    <a:pt x="353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422;p30">
              <a:extLst>
                <a:ext uri="{FF2B5EF4-FFF2-40B4-BE49-F238E27FC236}">
                  <a16:creationId xmlns:a16="http://schemas.microsoft.com/office/drawing/2014/main" id="{1047FF14-9409-46B8-AE5F-E9D2B308F3CB}"/>
                </a:ext>
              </a:extLst>
            </p:cNvPr>
            <p:cNvSpPr/>
            <p:nvPr/>
          </p:nvSpPr>
          <p:spPr>
            <a:xfrm>
              <a:off x="5276125" y="1976825"/>
              <a:ext cx="413525" cy="1183100"/>
            </a:xfrm>
            <a:custGeom>
              <a:avLst/>
              <a:gdLst/>
              <a:ahLst/>
              <a:cxnLst/>
              <a:rect l="l" t="t" r="r" b="b"/>
              <a:pathLst>
                <a:path w="16541" h="47324" extrusionOk="0">
                  <a:moveTo>
                    <a:pt x="221" y="1"/>
                  </a:moveTo>
                  <a:cubicBezTo>
                    <a:pt x="112" y="1"/>
                    <a:pt x="0" y="83"/>
                    <a:pt x="52" y="203"/>
                  </a:cubicBezTo>
                  <a:cubicBezTo>
                    <a:pt x="5327" y="15859"/>
                    <a:pt x="10589" y="31552"/>
                    <a:pt x="16019" y="47161"/>
                  </a:cubicBezTo>
                  <a:cubicBezTo>
                    <a:pt x="16061" y="47274"/>
                    <a:pt x="16158" y="47324"/>
                    <a:pt x="16254" y="47324"/>
                  </a:cubicBezTo>
                  <a:cubicBezTo>
                    <a:pt x="16399" y="47324"/>
                    <a:pt x="16541" y="47209"/>
                    <a:pt x="16483" y="47030"/>
                  </a:cubicBezTo>
                  <a:cubicBezTo>
                    <a:pt x="11221" y="31361"/>
                    <a:pt x="5779" y="15728"/>
                    <a:pt x="374" y="95"/>
                  </a:cubicBezTo>
                  <a:cubicBezTo>
                    <a:pt x="347" y="29"/>
                    <a:pt x="285" y="1"/>
                    <a:pt x="22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423;p30">
              <a:extLst>
                <a:ext uri="{FF2B5EF4-FFF2-40B4-BE49-F238E27FC236}">
                  <a16:creationId xmlns:a16="http://schemas.microsoft.com/office/drawing/2014/main" id="{B7947560-D01C-403C-A36C-BDB2B3649C0A}"/>
                </a:ext>
              </a:extLst>
            </p:cNvPr>
            <p:cNvSpPr/>
            <p:nvPr/>
          </p:nvSpPr>
          <p:spPr>
            <a:xfrm>
              <a:off x="5445175" y="1788475"/>
              <a:ext cx="298100" cy="1368700"/>
            </a:xfrm>
            <a:custGeom>
              <a:avLst/>
              <a:gdLst/>
              <a:ahLst/>
              <a:cxnLst/>
              <a:rect l="l" t="t" r="r" b="b"/>
              <a:pathLst>
                <a:path w="11924" h="54748" extrusionOk="0">
                  <a:moveTo>
                    <a:pt x="200" y="1"/>
                  </a:moveTo>
                  <a:cubicBezTo>
                    <a:pt x="102" y="1"/>
                    <a:pt x="1" y="83"/>
                    <a:pt x="29" y="212"/>
                  </a:cubicBezTo>
                  <a:cubicBezTo>
                    <a:pt x="3792" y="18333"/>
                    <a:pt x="7507" y="36478"/>
                    <a:pt x="11424" y="54576"/>
                  </a:cubicBezTo>
                  <a:cubicBezTo>
                    <a:pt x="11448" y="54695"/>
                    <a:pt x="11536" y="54747"/>
                    <a:pt x="11630" y="54747"/>
                  </a:cubicBezTo>
                  <a:cubicBezTo>
                    <a:pt x="11771" y="54747"/>
                    <a:pt x="11924" y="54630"/>
                    <a:pt x="11888" y="54445"/>
                  </a:cubicBezTo>
                  <a:cubicBezTo>
                    <a:pt x="8149" y="36312"/>
                    <a:pt x="4220" y="18214"/>
                    <a:pt x="351" y="117"/>
                  </a:cubicBezTo>
                  <a:cubicBezTo>
                    <a:pt x="327" y="36"/>
                    <a:pt x="264" y="1"/>
                    <a:pt x="20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424;p30">
              <a:extLst>
                <a:ext uri="{FF2B5EF4-FFF2-40B4-BE49-F238E27FC236}">
                  <a16:creationId xmlns:a16="http://schemas.microsoft.com/office/drawing/2014/main" id="{BE98D695-0319-4B8A-B87A-94A0E72BA70E}"/>
                </a:ext>
              </a:extLst>
            </p:cNvPr>
            <p:cNvSpPr/>
            <p:nvPr/>
          </p:nvSpPr>
          <p:spPr>
            <a:xfrm>
              <a:off x="5676575" y="1559050"/>
              <a:ext cx="66400" cy="1599625"/>
            </a:xfrm>
            <a:custGeom>
              <a:avLst/>
              <a:gdLst/>
              <a:ahLst/>
              <a:cxnLst/>
              <a:rect l="l" t="t" r="r" b="b"/>
              <a:pathLst>
                <a:path w="2656" h="63985" extrusionOk="0">
                  <a:moveTo>
                    <a:pt x="161" y="1"/>
                  </a:moveTo>
                  <a:cubicBezTo>
                    <a:pt x="81" y="1"/>
                    <a:pt x="1" y="54"/>
                    <a:pt x="1" y="162"/>
                  </a:cubicBezTo>
                  <a:cubicBezTo>
                    <a:pt x="679" y="21355"/>
                    <a:pt x="1322" y="42560"/>
                    <a:pt x="2168" y="63753"/>
                  </a:cubicBezTo>
                  <a:cubicBezTo>
                    <a:pt x="2180" y="63907"/>
                    <a:pt x="2305" y="63985"/>
                    <a:pt x="2424" y="63985"/>
                  </a:cubicBezTo>
                  <a:cubicBezTo>
                    <a:pt x="2543" y="63985"/>
                    <a:pt x="2656" y="63907"/>
                    <a:pt x="2644" y="63753"/>
                  </a:cubicBezTo>
                  <a:cubicBezTo>
                    <a:pt x="1989" y="42548"/>
                    <a:pt x="1132" y="21355"/>
                    <a:pt x="322" y="162"/>
                  </a:cubicBezTo>
                  <a:cubicBezTo>
                    <a:pt x="322" y="54"/>
                    <a:pt x="242" y="1"/>
                    <a:pt x="16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425;p30">
              <a:extLst>
                <a:ext uri="{FF2B5EF4-FFF2-40B4-BE49-F238E27FC236}">
                  <a16:creationId xmlns:a16="http://schemas.microsoft.com/office/drawing/2014/main" id="{CD0772A5-A071-438A-BA1A-FEE7CFF2ABDC}"/>
                </a:ext>
              </a:extLst>
            </p:cNvPr>
            <p:cNvSpPr/>
            <p:nvPr/>
          </p:nvSpPr>
          <p:spPr>
            <a:xfrm>
              <a:off x="5730625" y="1327125"/>
              <a:ext cx="306975" cy="1831750"/>
            </a:xfrm>
            <a:custGeom>
              <a:avLst/>
              <a:gdLst/>
              <a:ahLst/>
              <a:cxnLst/>
              <a:rect l="l" t="t" r="r" b="b"/>
              <a:pathLst>
                <a:path w="12279" h="73270" extrusionOk="0">
                  <a:moveTo>
                    <a:pt x="12073" y="0"/>
                  </a:moveTo>
                  <a:cubicBezTo>
                    <a:pt x="12009" y="0"/>
                    <a:pt x="11950" y="36"/>
                    <a:pt x="11936" y="116"/>
                  </a:cubicBezTo>
                  <a:cubicBezTo>
                    <a:pt x="7923" y="24393"/>
                    <a:pt x="3875" y="48670"/>
                    <a:pt x="29" y="72970"/>
                  </a:cubicBezTo>
                  <a:cubicBezTo>
                    <a:pt x="1" y="73150"/>
                    <a:pt x="159" y="73269"/>
                    <a:pt x="297" y="73269"/>
                  </a:cubicBezTo>
                  <a:cubicBezTo>
                    <a:pt x="387" y="73269"/>
                    <a:pt x="468" y="73219"/>
                    <a:pt x="482" y="73101"/>
                  </a:cubicBezTo>
                  <a:cubicBezTo>
                    <a:pt x="4518" y="48836"/>
                    <a:pt x="8376" y="24512"/>
                    <a:pt x="12257" y="211"/>
                  </a:cubicBezTo>
                  <a:cubicBezTo>
                    <a:pt x="12279" y="82"/>
                    <a:pt x="12170" y="0"/>
                    <a:pt x="1207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426;p30">
              <a:extLst>
                <a:ext uri="{FF2B5EF4-FFF2-40B4-BE49-F238E27FC236}">
                  <a16:creationId xmlns:a16="http://schemas.microsoft.com/office/drawing/2014/main" id="{BD181374-21CB-433F-87D2-58053E038AE5}"/>
                </a:ext>
              </a:extLst>
            </p:cNvPr>
            <p:cNvSpPr/>
            <p:nvPr/>
          </p:nvSpPr>
          <p:spPr>
            <a:xfrm>
              <a:off x="5729725" y="1209375"/>
              <a:ext cx="705475" cy="1949375"/>
            </a:xfrm>
            <a:custGeom>
              <a:avLst/>
              <a:gdLst/>
              <a:ahLst/>
              <a:cxnLst/>
              <a:rect l="l" t="t" r="r" b="b"/>
              <a:pathLst>
                <a:path w="28219" h="77975" extrusionOk="0">
                  <a:moveTo>
                    <a:pt x="28027" y="1"/>
                  </a:moveTo>
                  <a:cubicBezTo>
                    <a:pt x="27962" y="1"/>
                    <a:pt x="27895" y="35"/>
                    <a:pt x="27867" y="111"/>
                  </a:cubicBezTo>
                  <a:cubicBezTo>
                    <a:pt x="18556" y="25959"/>
                    <a:pt x="9209" y="51784"/>
                    <a:pt x="65" y="77680"/>
                  </a:cubicBezTo>
                  <a:cubicBezTo>
                    <a:pt x="1" y="77860"/>
                    <a:pt x="144" y="77974"/>
                    <a:pt x="289" y="77974"/>
                  </a:cubicBezTo>
                  <a:cubicBezTo>
                    <a:pt x="384" y="77974"/>
                    <a:pt x="480" y="77925"/>
                    <a:pt x="518" y="77811"/>
                  </a:cubicBezTo>
                  <a:cubicBezTo>
                    <a:pt x="9852" y="51975"/>
                    <a:pt x="18996" y="26079"/>
                    <a:pt x="28176" y="206"/>
                  </a:cubicBezTo>
                  <a:cubicBezTo>
                    <a:pt x="28219" y="78"/>
                    <a:pt x="28125" y="1"/>
                    <a:pt x="28027"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427;p30">
              <a:extLst>
                <a:ext uri="{FF2B5EF4-FFF2-40B4-BE49-F238E27FC236}">
                  <a16:creationId xmlns:a16="http://schemas.microsoft.com/office/drawing/2014/main" id="{29A83F45-E6C0-40CF-B4C6-9594993EC248}"/>
                </a:ext>
              </a:extLst>
            </p:cNvPr>
            <p:cNvSpPr/>
            <p:nvPr/>
          </p:nvSpPr>
          <p:spPr>
            <a:xfrm>
              <a:off x="5724225" y="1172100"/>
              <a:ext cx="1143750" cy="2003450"/>
            </a:xfrm>
            <a:custGeom>
              <a:avLst/>
              <a:gdLst/>
              <a:ahLst/>
              <a:cxnLst/>
              <a:rect l="l" t="t" r="r" b="b"/>
              <a:pathLst>
                <a:path w="45750" h="80138" extrusionOk="0">
                  <a:moveTo>
                    <a:pt x="45523" y="0"/>
                  </a:moveTo>
                  <a:cubicBezTo>
                    <a:pt x="45472" y="0"/>
                    <a:pt x="45420" y="26"/>
                    <a:pt x="45386" y="90"/>
                  </a:cubicBezTo>
                  <a:cubicBezTo>
                    <a:pt x="30254" y="26641"/>
                    <a:pt x="15085" y="53156"/>
                    <a:pt x="107" y="79778"/>
                  </a:cubicBezTo>
                  <a:cubicBezTo>
                    <a:pt x="1" y="79966"/>
                    <a:pt x="158" y="80138"/>
                    <a:pt x="318" y="80138"/>
                  </a:cubicBezTo>
                  <a:cubicBezTo>
                    <a:pt x="390" y="80138"/>
                    <a:pt x="463" y="80102"/>
                    <a:pt x="512" y="80016"/>
                  </a:cubicBezTo>
                  <a:cubicBezTo>
                    <a:pt x="15668" y="53489"/>
                    <a:pt x="30658" y="26855"/>
                    <a:pt x="45684" y="245"/>
                  </a:cubicBezTo>
                  <a:cubicBezTo>
                    <a:pt x="45749" y="122"/>
                    <a:pt x="45636" y="0"/>
                    <a:pt x="4552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428;p30">
              <a:extLst>
                <a:ext uri="{FF2B5EF4-FFF2-40B4-BE49-F238E27FC236}">
                  <a16:creationId xmlns:a16="http://schemas.microsoft.com/office/drawing/2014/main" id="{A2A94504-8980-4CDB-8F07-0EB17E786A9A}"/>
                </a:ext>
              </a:extLst>
            </p:cNvPr>
            <p:cNvSpPr/>
            <p:nvPr/>
          </p:nvSpPr>
          <p:spPr>
            <a:xfrm>
              <a:off x="5268900" y="1970600"/>
              <a:ext cx="235150" cy="161750"/>
            </a:xfrm>
            <a:custGeom>
              <a:avLst/>
              <a:gdLst/>
              <a:ahLst/>
              <a:cxnLst/>
              <a:rect l="l" t="t" r="r" b="b"/>
              <a:pathLst>
                <a:path w="9406" h="6470" extrusionOk="0">
                  <a:moveTo>
                    <a:pt x="131" y="1"/>
                  </a:moveTo>
                  <a:cubicBezTo>
                    <a:pt x="32" y="1"/>
                    <a:pt x="0" y="172"/>
                    <a:pt x="115" y="213"/>
                  </a:cubicBezTo>
                  <a:cubicBezTo>
                    <a:pt x="3651" y="1345"/>
                    <a:pt x="6568" y="3238"/>
                    <a:pt x="8688" y="6321"/>
                  </a:cubicBezTo>
                  <a:cubicBezTo>
                    <a:pt x="8760" y="6426"/>
                    <a:pt x="8860" y="6469"/>
                    <a:pt x="8958" y="6469"/>
                  </a:cubicBezTo>
                  <a:cubicBezTo>
                    <a:pt x="9186" y="6469"/>
                    <a:pt x="9405" y="6237"/>
                    <a:pt x="9247" y="5988"/>
                  </a:cubicBezTo>
                  <a:cubicBezTo>
                    <a:pt x="7283" y="2738"/>
                    <a:pt x="3759" y="928"/>
                    <a:pt x="175" y="11"/>
                  </a:cubicBezTo>
                  <a:cubicBezTo>
                    <a:pt x="159" y="4"/>
                    <a:pt x="144" y="1"/>
                    <a:pt x="131"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429;p30">
              <a:extLst>
                <a:ext uri="{FF2B5EF4-FFF2-40B4-BE49-F238E27FC236}">
                  <a16:creationId xmlns:a16="http://schemas.microsoft.com/office/drawing/2014/main" id="{7220D718-8641-45F1-9B00-CEB6E6A294C9}"/>
                </a:ext>
              </a:extLst>
            </p:cNvPr>
            <p:cNvSpPr/>
            <p:nvPr/>
          </p:nvSpPr>
          <p:spPr>
            <a:xfrm>
              <a:off x="5739100" y="1335850"/>
              <a:ext cx="1667350" cy="1814750"/>
            </a:xfrm>
            <a:custGeom>
              <a:avLst/>
              <a:gdLst/>
              <a:ahLst/>
              <a:cxnLst/>
              <a:rect l="l" t="t" r="r" b="b"/>
              <a:pathLst>
                <a:path w="66694" h="72590" extrusionOk="0">
                  <a:moveTo>
                    <a:pt x="66305" y="1"/>
                  </a:moveTo>
                  <a:cubicBezTo>
                    <a:pt x="66267" y="1"/>
                    <a:pt x="66228" y="9"/>
                    <a:pt x="66187" y="29"/>
                  </a:cubicBezTo>
                  <a:cubicBezTo>
                    <a:pt x="59186" y="3148"/>
                    <a:pt x="53030" y="7947"/>
                    <a:pt x="47089" y="12721"/>
                  </a:cubicBezTo>
                  <a:cubicBezTo>
                    <a:pt x="40731" y="17829"/>
                    <a:pt x="34647" y="23032"/>
                    <a:pt x="29373" y="29294"/>
                  </a:cubicBezTo>
                  <a:cubicBezTo>
                    <a:pt x="23920" y="35819"/>
                    <a:pt x="19074" y="42891"/>
                    <a:pt x="14490" y="50047"/>
                  </a:cubicBezTo>
                  <a:cubicBezTo>
                    <a:pt x="11894" y="54107"/>
                    <a:pt x="9346" y="58191"/>
                    <a:pt x="6656" y="62191"/>
                  </a:cubicBezTo>
                  <a:cubicBezTo>
                    <a:pt x="4346" y="65608"/>
                    <a:pt x="1667" y="68764"/>
                    <a:pt x="0" y="72573"/>
                  </a:cubicBezTo>
                  <a:cubicBezTo>
                    <a:pt x="16" y="72573"/>
                    <a:pt x="37" y="72589"/>
                    <a:pt x="53" y="72589"/>
                  </a:cubicBezTo>
                  <a:cubicBezTo>
                    <a:pt x="61" y="72589"/>
                    <a:pt x="68" y="72585"/>
                    <a:pt x="71" y="72573"/>
                  </a:cubicBezTo>
                  <a:cubicBezTo>
                    <a:pt x="1750" y="69037"/>
                    <a:pt x="4334" y="66097"/>
                    <a:pt x="6572" y="62929"/>
                  </a:cubicBezTo>
                  <a:cubicBezTo>
                    <a:pt x="9180" y="59274"/>
                    <a:pt x="11549" y="55452"/>
                    <a:pt x="13954" y="51666"/>
                  </a:cubicBezTo>
                  <a:cubicBezTo>
                    <a:pt x="18693" y="44272"/>
                    <a:pt x="23693" y="37022"/>
                    <a:pt x="29242" y="30223"/>
                  </a:cubicBezTo>
                  <a:cubicBezTo>
                    <a:pt x="34290" y="24056"/>
                    <a:pt x="40172" y="18984"/>
                    <a:pt x="46315" y="13971"/>
                  </a:cubicBezTo>
                  <a:cubicBezTo>
                    <a:pt x="52530" y="8899"/>
                    <a:pt x="59055" y="3744"/>
                    <a:pt x="66437" y="457"/>
                  </a:cubicBezTo>
                  <a:cubicBezTo>
                    <a:pt x="66694" y="344"/>
                    <a:pt x="66543" y="1"/>
                    <a:pt x="6630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430;p30">
              <a:extLst>
                <a:ext uri="{FF2B5EF4-FFF2-40B4-BE49-F238E27FC236}">
                  <a16:creationId xmlns:a16="http://schemas.microsoft.com/office/drawing/2014/main" id="{226A6AB3-8799-4258-8871-9F0FFCE4EC9C}"/>
                </a:ext>
              </a:extLst>
            </p:cNvPr>
            <p:cNvSpPr/>
            <p:nvPr/>
          </p:nvSpPr>
          <p:spPr>
            <a:xfrm>
              <a:off x="5730925" y="1418850"/>
              <a:ext cx="1843025" cy="1751525"/>
            </a:xfrm>
            <a:custGeom>
              <a:avLst/>
              <a:gdLst/>
              <a:ahLst/>
              <a:cxnLst/>
              <a:rect l="l" t="t" r="r" b="b"/>
              <a:pathLst>
                <a:path w="73721" h="70061" extrusionOk="0">
                  <a:moveTo>
                    <a:pt x="73417" y="0"/>
                  </a:moveTo>
                  <a:cubicBezTo>
                    <a:pt x="73389" y="0"/>
                    <a:pt x="73358" y="6"/>
                    <a:pt x="73324" y="19"/>
                  </a:cubicBezTo>
                  <a:cubicBezTo>
                    <a:pt x="65835" y="2698"/>
                    <a:pt x="59084" y="7115"/>
                    <a:pt x="52584" y="11604"/>
                  </a:cubicBezTo>
                  <a:cubicBezTo>
                    <a:pt x="45618" y="16390"/>
                    <a:pt x="38891" y="21271"/>
                    <a:pt x="32974" y="27379"/>
                  </a:cubicBezTo>
                  <a:cubicBezTo>
                    <a:pt x="26926" y="33642"/>
                    <a:pt x="21508" y="40595"/>
                    <a:pt x="16365" y="47632"/>
                  </a:cubicBezTo>
                  <a:cubicBezTo>
                    <a:pt x="13567" y="51478"/>
                    <a:pt x="10816" y="55359"/>
                    <a:pt x="7947" y="59157"/>
                  </a:cubicBezTo>
                  <a:cubicBezTo>
                    <a:pt x="5221" y="62729"/>
                    <a:pt x="2018" y="65955"/>
                    <a:pt x="17" y="70015"/>
                  </a:cubicBezTo>
                  <a:cubicBezTo>
                    <a:pt x="0" y="70041"/>
                    <a:pt x="20" y="70061"/>
                    <a:pt x="37" y="70061"/>
                  </a:cubicBezTo>
                  <a:cubicBezTo>
                    <a:pt x="44" y="70061"/>
                    <a:pt x="50" y="70058"/>
                    <a:pt x="53" y="70051"/>
                  </a:cubicBezTo>
                  <a:cubicBezTo>
                    <a:pt x="2065" y="66301"/>
                    <a:pt x="5113" y="63360"/>
                    <a:pt x="7721" y="60050"/>
                  </a:cubicBezTo>
                  <a:cubicBezTo>
                    <a:pt x="10495" y="56502"/>
                    <a:pt x="13114" y="52847"/>
                    <a:pt x="15758" y="49215"/>
                  </a:cubicBezTo>
                  <a:cubicBezTo>
                    <a:pt x="21044" y="41929"/>
                    <a:pt x="26640" y="34833"/>
                    <a:pt x="32795" y="28272"/>
                  </a:cubicBezTo>
                  <a:cubicBezTo>
                    <a:pt x="38594" y="22105"/>
                    <a:pt x="45321" y="17247"/>
                    <a:pt x="52238" y="12437"/>
                  </a:cubicBezTo>
                  <a:cubicBezTo>
                    <a:pt x="58870" y="7817"/>
                    <a:pt x="65811" y="3233"/>
                    <a:pt x="73455" y="495"/>
                  </a:cubicBezTo>
                  <a:cubicBezTo>
                    <a:pt x="73721" y="399"/>
                    <a:pt x="73655" y="0"/>
                    <a:pt x="7341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431;p30">
              <a:extLst>
                <a:ext uri="{FF2B5EF4-FFF2-40B4-BE49-F238E27FC236}">
                  <a16:creationId xmlns:a16="http://schemas.microsoft.com/office/drawing/2014/main" id="{EA797C21-0DED-4792-9956-A11747454E89}"/>
                </a:ext>
              </a:extLst>
            </p:cNvPr>
            <p:cNvSpPr/>
            <p:nvPr/>
          </p:nvSpPr>
          <p:spPr>
            <a:xfrm>
              <a:off x="5731025" y="1505375"/>
              <a:ext cx="2027050" cy="1665025"/>
            </a:xfrm>
            <a:custGeom>
              <a:avLst/>
              <a:gdLst/>
              <a:ahLst/>
              <a:cxnLst/>
              <a:rect l="l" t="t" r="r" b="b"/>
              <a:pathLst>
                <a:path w="81082" h="66601" extrusionOk="0">
                  <a:moveTo>
                    <a:pt x="80725" y="1"/>
                  </a:moveTo>
                  <a:cubicBezTo>
                    <a:pt x="80703" y="1"/>
                    <a:pt x="80679" y="4"/>
                    <a:pt x="80655" y="11"/>
                  </a:cubicBezTo>
                  <a:cubicBezTo>
                    <a:pt x="72499" y="2201"/>
                    <a:pt x="64926" y="6226"/>
                    <a:pt x="57628" y="10369"/>
                  </a:cubicBezTo>
                  <a:cubicBezTo>
                    <a:pt x="50091" y="14679"/>
                    <a:pt x="42709" y="19061"/>
                    <a:pt x="36185" y="24859"/>
                  </a:cubicBezTo>
                  <a:cubicBezTo>
                    <a:pt x="29208" y="31074"/>
                    <a:pt x="23004" y="38253"/>
                    <a:pt x="17158" y="45516"/>
                  </a:cubicBezTo>
                  <a:cubicBezTo>
                    <a:pt x="13991" y="49421"/>
                    <a:pt x="10884" y="53386"/>
                    <a:pt x="7598" y="57196"/>
                  </a:cubicBezTo>
                  <a:cubicBezTo>
                    <a:pt x="4955" y="60256"/>
                    <a:pt x="1930" y="62935"/>
                    <a:pt x="25" y="66566"/>
                  </a:cubicBezTo>
                  <a:cubicBezTo>
                    <a:pt x="0" y="66583"/>
                    <a:pt x="17" y="66600"/>
                    <a:pt x="33" y="66600"/>
                  </a:cubicBezTo>
                  <a:cubicBezTo>
                    <a:pt x="39" y="66600"/>
                    <a:pt x="46" y="66597"/>
                    <a:pt x="49" y="66590"/>
                  </a:cubicBezTo>
                  <a:cubicBezTo>
                    <a:pt x="2169" y="62840"/>
                    <a:pt x="5502" y="60101"/>
                    <a:pt x="8300" y="56899"/>
                  </a:cubicBezTo>
                  <a:cubicBezTo>
                    <a:pt x="11455" y="53291"/>
                    <a:pt x="14432" y="49517"/>
                    <a:pt x="17432" y="45790"/>
                  </a:cubicBezTo>
                  <a:cubicBezTo>
                    <a:pt x="23004" y="38908"/>
                    <a:pt x="28922" y="32253"/>
                    <a:pt x="35411" y="26228"/>
                  </a:cubicBezTo>
                  <a:cubicBezTo>
                    <a:pt x="41793" y="20287"/>
                    <a:pt x="49091" y="15882"/>
                    <a:pt x="56592" y="11536"/>
                  </a:cubicBezTo>
                  <a:cubicBezTo>
                    <a:pt x="64236" y="7095"/>
                    <a:pt x="72201" y="2797"/>
                    <a:pt x="80785" y="487"/>
                  </a:cubicBezTo>
                  <a:cubicBezTo>
                    <a:pt x="81081" y="410"/>
                    <a:pt x="80984" y="1"/>
                    <a:pt x="8072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432;p30">
              <a:extLst>
                <a:ext uri="{FF2B5EF4-FFF2-40B4-BE49-F238E27FC236}">
                  <a16:creationId xmlns:a16="http://schemas.microsoft.com/office/drawing/2014/main" id="{43F9F89D-7842-45F0-8824-D0221A334EC8}"/>
                </a:ext>
              </a:extLst>
            </p:cNvPr>
            <p:cNvSpPr/>
            <p:nvPr/>
          </p:nvSpPr>
          <p:spPr>
            <a:xfrm>
              <a:off x="5735225" y="1621250"/>
              <a:ext cx="2137250" cy="1530400"/>
            </a:xfrm>
            <a:custGeom>
              <a:avLst/>
              <a:gdLst/>
              <a:ahLst/>
              <a:cxnLst/>
              <a:rect l="l" t="t" r="r" b="b"/>
              <a:pathLst>
                <a:path w="85490" h="61216" extrusionOk="0">
                  <a:moveTo>
                    <a:pt x="85119" y="0"/>
                  </a:moveTo>
                  <a:cubicBezTo>
                    <a:pt x="85100" y="0"/>
                    <a:pt x="85080" y="2"/>
                    <a:pt x="85059" y="7"/>
                  </a:cubicBezTo>
                  <a:cubicBezTo>
                    <a:pt x="76724" y="1686"/>
                    <a:pt x="69152" y="5877"/>
                    <a:pt x="61937" y="10223"/>
                  </a:cubicBezTo>
                  <a:cubicBezTo>
                    <a:pt x="54257" y="14842"/>
                    <a:pt x="46542" y="19533"/>
                    <a:pt x="38993" y="24403"/>
                  </a:cubicBezTo>
                  <a:cubicBezTo>
                    <a:pt x="35481" y="26665"/>
                    <a:pt x="32088" y="29106"/>
                    <a:pt x="28909" y="31785"/>
                  </a:cubicBezTo>
                  <a:cubicBezTo>
                    <a:pt x="25218" y="34892"/>
                    <a:pt x="21932" y="38464"/>
                    <a:pt x="18455" y="41834"/>
                  </a:cubicBezTo>
                  <a:cubicBezTo>
                    <a:pt x="14883" y="45310"/>
                    <a:pt x="11311" y="48799"/>
                    <a:pt x="7858" y="52395"/>
                  </a:cubicBezTo>
                  <a:cubicBezTo>
                    <a:pt x="5108" y="55252"/>
                    <a:pt x="1953" y="57681"/>
                    <a:pt x="0" y="61193"/>
                  </a:cubicBezTo>
                  <a:cubicBezTo>
                    <a:pt x="17" y="61201"/>
                    <a:pt x="33" y="61215"/>
                    <a:pt x="46" y="61215"/>
                  </a:cubicBezTo>
                  <a:cubicBezTo>
                    <a:pt x="51" y="61215"/>
                    <a:pt x="56" y="61213"/>
                    <a:pt x="60" y="61205"/>
                  </a:cubicBezTo>
                  <a:cubicBezTo>
                    <a:pt x="2239" y="57574"/>
                    <a:pt x="5703" y="55121"/>
                    <a:pt x="8608" y="52144"/>
                  </a:cubicBezTo>
                  <a:cubicBezTo>
                    <a:pt x="11930" y="48739"/>
                    <a:pt x="15347" y="45429"/>
                    <a:pt x="18776" y="42108"/>
                  </a:cubicBezTo>
                  <a:cubicBezTo>
                    <a:pt x="22063" y="38929"/>
                    <a:pt x="25230" y="35595"/>
                    <a:pt x="28682" y="32571"/>
                  </a:cubicBezTo>
                  <a:cubicBezTo>
                    <a:pt x="31992" y="29689"/>
                    <a:pt x="35588" y="27189"/>
                    <a:pt x="39255" y="24808"/>
                  </a:cubicBezTo>
                  <a:cubicBezTo>
                    <a:pt x="46363" y="20176"/>
                    <a:pt x="53686" y="15842"/>
                    <a:pt x="60901" y="11413"/>
                  </a:cubicBezTo>
                  <a:cubicBezTo>
                    <a:pt x="68449" y="6770"/>
                    <a:pt x="76415" y="2245"/>
                    <a:pt x="85189" y="483"/>
                  </a:cubicBezTo>
                  <a:cubicBezTo>
                    <a:pt x="85489" y="428"/>
                    <a:pt x="85385" y="0"/>
                    <a:pt x="8511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433;p30">
              <a:extLst>
                <a:ext uri="{FF2B5EF4-FFF2-40B4-BE49-F238E27FC236}">
                  <a16:creationId xmlns:a16="http://schemas.microsoft.com/office/drawing/2014/main" id="{BD490C5F-7518-4574-BF57-A0EE5F405113}"/>
                </a:ext>
              </a:extLst>
            </p:cNvPr>
            <p:cNvSpPr/>
            <p:nvPr/>
          </p:nvSpPr>
          <p:spPr>
            <a:xfrm>
              <a:off x="7860975" y="1621650"/>
              <a:ext cx="240900" cy="93150"/>
            </a:xfrm>
            <a:custGeom>
              <a:avLst/>
              <a:gdLst/>
              <a:ahLst/>
              <a:cxnLst/>
              <a:rect l="l" t="t" r="r" b="b"/>
              <a:pathLst>
                <a:path w="9636" h="3726" extrusionOk="0">
                  <a:moveTo>
                    <a:pt x="115" y="0"/>
                  </a:moveTo>
                  <a:cubicBezTo>
                    <a:pt x="34" y="0"/>
                    <a:pt x="0" y="125"/>
                    <a:pt x="88" y="158"/>
                  </a:cubicBezTo>
                  <a:cubicBezTo>
                    <a:pt x="3100" y="1396"/>
                    <a:pt x="6220" y="2075"/>
                    <a:pt x="9077" y="3682"/>
                  </a:cubicBezTo>
                  <a:cubicBezTo>
                    <a:pt x="9130" y="3712"/>
                    <a:pt x="9181" y="3725"/>
                    <a:pt x="9229" y="3725"/>
                  </a:cubicBezTo>
                  <a:cubicBezTo>
                    <a:pt x="9483" y="3725"/>
                    <a:pt x="9636" y="3352"/>
                    <a:pt x="9375" y="3182"/>
                  </a:cubicBezTo>
                  <a:cubicBezTo>
                    <a:pt x="6625" y="1372"/>
                    <a:pt x="3184" y="1051"/>
                    <a:pt x="136" y="3"/>
                  </a:cubicBezTo>
                  <a:cubicBezTo>
                    <a:pt x="128" y="1"/>
                    <a:pt x="121" y="0"/>
                    <a:pt x="11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434;p30">
              <a:extLst>
                <a:ext uri="{FF2B5EF4-FFF2-40B4-BE49-F238E27FC236}">
                  <a16:creationId xmlns:a16="http://schemas.microsoft.com/office/drawing/2014/main" id="{CB4E7B7C-E1F7-42F8-BEFE-441DE050B80A}"/>
                </a:ext>
              </a:extLst>
            </p:cNvPr>
            <p:cNvSpPr/>
            <p:nvPr/>
          </p:nvSpPr>
          <p:spPr>
            <a:xfrm>
              <a:off x="8019225" y="1689900"/>
              <a:ext cx="45200" cy="32575"/>
            </a:xfrm>
            <a:custGeom>
              <a:avLst/>
              <a:gdLst/>
              <a:ahLst/>
              <a:cxnLst/>
              <a:rect l="l" t="t" r="r" b="b"/>
              <a:pathLst>
                <a:path w="1808" h="1303" extrusionOk="0">
                  <a:moveTo>
                    <a:pt x="1609" y="0"/>
                  </a:moveTo>
                  <a:cubicBezTo>
                    <a:pt x="1578" y="0"/>
                    <a:pt x="1543" y="11"/>
                    <a:pt x="1509" y="35"/>
                  </a:cubicBezTo>
                  <a:cubicBezTo>
                    <a:pt x="1021" y="416"/>
                    <a:pt x="509" y="809"/>
                    <a:pt x="21" y="1202"/>
                  </a:cubicBezTo>
                  <a:cubicBezTo>
                    <a:pt x="0" y="1243"/>
                    <a:pt x="42" y="1302"/>
                    <a:pt x="84" y="1302"/>
                  </a:cubicBezTo>
                  <a:cubicBezTo>
                    <a:pt x="91" y="1302"/>
                    <a:pt x="98" y="1301"/>
                    <a:pt x="104" y="1297"/>
                  </a:cubicBezTo>
                  <a:cubicBezTo>
                    <a:pt x="616" y="940"/>
                    <a:pt x="1140" y="571"/>
                    <a:pt x="1676" y="238"/>
                  </a:cubicBezTo>
                  <a:cubicBezTo>
                    <a:pt x="1808" y="153"/>
                    <a:pt x="1730" y="0"/>
                    <a:pt x="160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435;p30">
              <a:extLst>
                <a:ext uri="{FF2B5EF4-FFF2-40B4-BE49-F238E27FC236}">
                  <a16:creationId xmlns:a16="http://schemas.microsoft.com/office/drawing/2014/main" id="{DF8E73FF-77B6-4EE7-8620-4AD3CA45283A}"/>
                </a:ext>
              </a:extLst>
            </p:cNvPr>
            <p:cNvSpPr/>
            <p:nvPr/>
          </p:nvSpPr>
          <p:spPr>
            <a:xfrm>
              <a:off x="7973175" y="1674050"/>
              <a:ext cx="59175" cy="39475"/>
            </a:xfrm>
            <a:custGeom>
              <a:avLst/>
              <a:gdLst/>
              <a:ahLst/>
              <a:cxnLst/>
              <a:rect l="l" t="t" r="r" b="b"/>
              <a:pathLst>
                <a:path w="2367" h="1579" extrusionOk="0">
                  <a:moveTo>
                    <a:pt x="2154" y="0"/>
                  </a:moveTo>
                  <a:cubicBezTo>
                    <a:pt x="2122" y="0"/>
                    <a:pt x="2087" y="11"/>
                    <a:pt x="2053" y="38"/>
                  </a:cubicBezTo>
                  <a:cubicBezTo>
                    <a:pt x="1422" y="574"/>
                    <a:pt x="720" y="1015"/>
                    <a:pt x="41" y="1503"/>
                  </a:cubicBezTo>
                  <a:cubicBezTo>
                    <a:pt x="0" y="1523"/>
                    <a:pt x="30" y="1579"/>
                    <a:pt x="61" y="1579"/>
                  </a:cubicBezTo>
                  <a:cubicBezTo>
                    <a:pt x="67" y="1579"/>
                    <a:pt x="72" y="1577"/>
                    <a:pt x="77" y="1574"/>
                  </a:cubicBezTo>
                  <a:cubicBezTo>
                    <a:pt x="815" y="1146"/>
                    <a:pt x="1553" y="753"/>
                    <a:pt x="2244" y="264"/>
                  </a:cubicBezTo>
                  <a:cubicBezTo>
                    <a:pt x="2367" y="170"/>
                    <a:pt x="2279" y="0"/>
                    <a:pt x="215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436;p30">
              <a:extLst>
                <a:ext uri="{FF2B5EF4-FFF2-40B4-BE49-F238E27FC236}">
                  <a16:creationId xmlns:a16="http://schemas.microsoft.com/office/drawing/2014/main" id="{61EAE89C-4217-44C3-B693-4BD8D157FEF0}"/>
                </a:ext>
              </a:extLst>
            </p:cNvPr>
            <p:cNvSpPr/>
            <p:nvPr/>
          </p:nvSpPr>
          <p:spPr>
            <a:xfrm>
              <a:off x="7930150" y="1664425"/>
              <a:ext cx="78700" cy="55250"/>
            </a:xfrm>
            <a:custGeom>
              <a:avLst/>
              <a:gdLst/>
              <a:ahLst/>
              <a:cxnLst/>
              <a:rect l="l" t="t" r="r" b="b"/>
              <a:pathLst>
                <a:path w="3148" h="2210" extrusionOk="0">
                  <a:moveTo>
                    <a:pt x="2975" y="0"/>
                  </a:moveTo>
                  <a:cubicBezTo>
                    <a:pt x="2956" y="0"/>
                    <a:pt x="2937" y="6"/>
                    <a:pt x="2917" y="18"/>
                  </a:cubicBezTo>
                  <a:cubicBezTo>
                    <a:pt x="1917" y="649"/>
                    <a:pt x="1000" y="1376"/>
                    <a:pt x="59" y="2090"/>
                  </a:cubicBezTo>
                  <a:cubicBezTo>
                    <a:pt x="1" y="2129"/>
                    <a:pt x="47" y="2209"/>
                    <a:pt x="98" y="2209"/>
                  </a:cubicBezTo>
                  <a:cubicBezTo>
                    <a:pt x="109" y="2209"/>
                    <a:pt x="120" y="2206"/>
                    <a:pt x="131" y="2197"/>
                  </a:cubicBezTo>
                  <a:cubicBezTo>
                    <a:pt x="1072" y="1495"/>
                    <a:pt x="2012" y="804"/>
                    <a:pt x="3036" y="233"/>
                  </a:cubicBezTo>
                  <a:cubicBezTo>
                    <a:pt x="3147" y="172"/>
                    <a:pt x="3078" y="0"/>
                    <a:pt x="2975"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437;p30">
              <a:extLst>
                <a:ext uri="{FF2B5EF4-FFF2-40B4-BE49-F238E27FC236}">
                  <a16:creationId xmlns:a16="http://schemas.microsoft.com/office/drawing/2014/main" id="{4A6188EF-3867-4270-B1E5-839BB482C5DF}"/>
                </a:ext>
              </a:extLst>
            </p:cNvPr>
            <p:cNvSpPr/>
            <p:nvPr/>
          </p:nvSpPr>
          <p:spPr>
            <a:xfrm>
              <a:off x="7935000" y="1659925"/>
              <a:ext cx="44575" cy="30925"/>
            </a:xfrm>
            <a:custGeom>
              <a:avLst/>
              <a:gdLst/>
              <a:ahLst/>
              <a:cxnLst/>
              <a:rect l="l" t="t" r="r" b="b"/>
              <a:pathLst>
                <a:path w="1783" h="1237" extrusionOk="0">
                  <a:moveTo>
                    <a:pt x="1604" y="0"/>
                  </a:moveTo>
                  <a:cubicBezTo>
                    <a:pt x="1584" y="0"/>
                    <a:pt x="1564" y="6"/>
                    <a:pt x="1544" y="20"/>
                  </a:cubicBezTo>
                  <a:cubicBezTo>
                    <a:pt x="1008" y="377"/>
                    <a:pt x="473" y="722"/>
                    <a:pt x="32" y="1187"/>
                  </a:cubicBezTo>
                  <a:cubicBezTo>
                    <a:pt x="0" y="1197"/>
                    <a:pt x="35" y="1236"/>
                    <a:pt x="68" y="1236"/>
                  </a:cubicBezTo>
                  <a:cubicBezTo>
                    <a:pt x="72" y="1236"/>
                    <a:pt x="76" y="1236"/>
                    <a:pt x="80" y="1234"/>
                  </a:cubicBezTo>
                  <a:cubicBezTo>
                    <a:pt x="556" y="818"/>
                    <a:pt x="1116" y="532"/>
                    <a:pt x="1663" y="222"/>
                  </a:cubicBezTo>
                  <a:cubicBezTo>
                    <a:pt x="1783" y="153"/>
                    <a:pt x="1703" y="0"/>
                    <a:pt x="160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438;p30">
              <a:extLst>
                <a:ext uri="{FF2B5EF4-FFF2-40B4-BE49-F238E27FC236}">
                  <a16:creationId xmlns:a16="http://schemas.microsoft.com/office/drawing/2014/main" id="{E7276A65-E13A-4A62-826A-9F963529E496}"/>
                </a:ext>
              </a:extLst>
            </p:cNvPr>
            <p:cNvSpPr/>
            <p:nvPr/>
          </p:nvSpPr>
          <p:spPr>
            <a:xfrm>
              <a:off x="7873600" y="1638225"/>
              <a:ext cx="48525" cy="36925"/>
            </a:xfrm>
            <a:custGeom>
              <a:avLst/>
              <a:gdLst/>
              <a:ahLst/>
              <a:cxnLst/>
              <a:rect l="l" t="t" r="r" b="b"/>
              <a:pathLst>
                <a:path w="1941" h="1477" extrusionOk="0">
                  <a:moveTo>
                    <a:pt x="1809" y="1"/>
                  </a:moveTo>
                  <a:cubicBezTo>
                    <a:pt x="1786" y="1"/>
                    <a:pt x="1762" y="9"/>
                    <a:pt x="1738" y="31"/>
                  </a:cubicBezTo>
                  <a:cubicBezTo>
                    <a:pt x="1178" y="471"/>
                    <a:pt x="583" y="888"/>
                    <a:pt x="47" y="1364"/>
                  </a:cubicBezTo>
                  <a:cubicBezTo>
                    <a:pt x="0" y="1402"/>
                    <a:pt x="43" y="1477"/>
                    <a:pt x="104" y="1477"/>
                  </a:cubicBezTo>
                  <a:cubicBezTo>
                    <a:pt x="120" y="1477"/>
                    <a:pt x="137" y="1472"/>
                    <a:pt x="155" y="1459"/>
                  </a:cubicBezTo>
                  <a:cubicBezTo>
                    <a:pt x="702" y="995"/>
                    <a:pt x="1298" y="614"/>
                    <a:pt x="1857" y="173"/>
                  </a:cubicBezTo>
                  <a:cubicBezTo>
                    <a:pt x="1940" y="109"/>
                    <a:pt x="1887" y="1"/>
                    <a:pt x="180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439;p30">
              <a:extLst>
                <a:ext uri="{FF2B5EF4-FFF2-40B4-BE49-F238E27FC236}">
                  <a16:creationId xmlns:a16="http://schemas.microsoft.com/office/drawing/2014/main" id="{102C60B0-1403-498F-8173-3C9281E4D830}"/>
                </a:ext>
              </a:extLst>
            </p:cNvPr>
            <p:cNvSpPr/>
            <p:nvPr/>
          </p:nvSpPr>
          <p:spPr>
            <a:xfrm>
              <a:off x="7856275" y="1633275"/>
              <a:ext cx="45525" cy="24150"/>
            </a:xfrm>
            <a:custGeom>
              <a:avLst/>
              <a:gdLst/>
              <a:ahLst/>
              <a:cxnLst/>
              <a:rect l="l" t="t" r="r" b="b"/>
              <a:pathLst>
                <a:path w="1821" h="966" extrusionOk="0">
                  <a:moveTo>
                    <a:pt x="1693" y="1"/>
                  </a:moveTo>
                  <a:cubicBezTo>
                    <a:pt x="1678" y="1"/>
                    <a:pt x="1662" y="5"/>
                    <a:pt x="1645" y="14"/>
                  </a:cubicBezTo>
                  <a:cubicBezTo>
                    <a:pt x="1109" y="336"/>
                    <a:pt x="514" y="514"/>
                    <a:pt x="38" y="895"/>
                  </a:cubicBezTo>
                  <a:cubicBezTo>
                    <a:pt x="1" y="923"/>
                    <a:pt x="22" y="966"/>
                    <a:pt x="56" y="966"/>
                  </a:cubicBezTo>
                  <a:cubicBezTo>
                    <a:pt x="65" y="966"/>
                    <a:pt x="75" y="963"/>
                    <a:pt x="86" y="955"/>
                  </a:cubicBezTo>
                  <a:cubicBezTo>
                    <a:pt x="574" y="598"/>
                    <a:pt x="1181" y="455"/>
                    <a:pt x="1741" y="169"/>
                  </a:cubicBezTo>
                  <a:cubicBezTo>
                    <a:pt x="1821" y="119"/>
                    <a:pt x="1774" y="1"/>
                    <a:pt x="169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440;p30">
              <a:extLst>
                <a:ext uri="{FF2B5EF4-FFF2-40B4-BE49-F238E27FC236}">
                  <a16:creationId xmlns:a16="http://schemas.microsoft.com/office/drawing/2014/main" id="{259CDD37-B5AA-487A-AB23-2C476399BCAA}"/>
                </a:ext>
              </a:extLst>
            </p:cNvPr>
            <p:cNvSpPr/>
            <p:nvPr/>
          </p:nvSpPr>
          <p:spPr>
            <a:xfrm>
              <a:off x="7897350" y="1646075"/>
              <a:ext cx="55375" cy="49800"/>
            </a:xfrm>
            <a:custGeom>
              <a:avLst/>
              <a:gdLst/>
              <a:ahLst/>
              <a:cxnLst/>
              <a:rect l="l" t="t" r="r" b="b"/>
              <a:pathLst>
                <a:path w="2215" h="1992" extrusionOk="0">
                  <a:moveTo>
                    <a:pt x="2069" y="0"/>
                  </a:moveTo>
                  <a:cubicBezTo>
                    <a:pt x="2055" y="0"/>
                    <a:pt x="2040" y="4"/>
                    <a:pt x="2026" y="14"/>
                  </a:cubicBezTo>
                  <a:cubicBezTo>
                    <a:pt x="1252" y="419"/>
                    <a:pt x="455" y="1133"/>
                    <a:pt x="26" y="1907"/>
                  </a:cubicBezTo>
                  <a:cubicBezTo>
                    <a:pt x="1" y="1949"/>
                    <a:pt x="47" y="1992"/>
                    <a:pt x="89" y="1992"/>
                  </a:cubicBezTo>
                  <a:cubicBezTo>
                    <a:pt x="106" y="1992"/>
                    <a:pt x="123" y="1984"/>
                    <a:pt x="133" y="1967"/>
                  </a:cubicBezTo>
                  <a:cubicBezTo>
                    <a:pt x="621" y="1157"/>
                    <a:pt x="1431" y="741"/>
                    <a:pt x="2145" y="181"/>
                  </a:cubicBezTo>
                  <a:cubicBezTo>
                    <a:pt x="2215" y="111"/>
                    <a:pt x="2143" y="0"/>
                    <a:pt x="206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441;p30">
              <a:extLst>
                <a:ext uri="{FF2B5EF4-FFF2-40B4-BE49-F238E27FC236}">
                  <a16:creationId xmlns:a16="http://schemas.microsoft.com/office/drawing/2014/main" id="{471BBED4-5E64-4838-943D-002327BAAC65}"/>
                </a:ext>
              </a:extLst>
            </p:cNvPr>
            <p:cNvSpPr/>
            <p:nvPr/>
          </p:nvSpPr>
          <p:spPr>
            <a:xfrm>
              <a:off x="8037825" y="1703175"/>
              <a:ext cx="43650" cy="32700"/>
            </a:xfrm>
            <a:custGeom>
              <a:avLst/>
              <a:gdLst/>
              <a:ahLst/>
              <a:cxnLst/>
              <a:rect l="l" t="t" r="r" b="b"/>
              <a:pathLst>
                <a:path w="1746" h="1308" extrusionOk="0">
                  <a:moveTo>
                    <a:pt x="1645" y="1"/>
                  </a:moveTo>
                  <a:cubicBezTo>
                    <a:pt x="1638" y="1"/>
                    <a:pt x="1630" y="2"/>
                    <a:pt x="1622" y="4"/>
                  </a:cubicBezTo>
                  <a:cubicBezTo>
                    <a:pt x="1027" y="314"/>
                    <a:pt x="527" y="766"/>
                    <a:pt x="51" y="1219"/>
                  </a:cubicBezTo>
                  <a:cubicBezTo>
                    <a:pt x="0" y="1259"/>
                    <a:pt x="43" y="1308"/>
                    <a:pt x="87" y="1308"/>
                  </a:cubicBezTo>
                  <a:cubicBezTo>
                    <a:pt x="95" y="1308"/>
                    <a:pt x="103" y="1306"/>
                    <a:pt x="110" y="1302"/>
                  </a:cubicBezTo>
                  <a:cubicBezTo>
                    <a:pt x="586" y="850"/>
                    <a:pt x="1086" y="421"/>
                    <a:pt x="1682" y="123"/>
                  </a:cubicBezTo>
                  <a:cubicBezTo>
                    <a:pt x="1745" y="81"/>
                    <a:pt x="1705" y="1"/>
                    <a:pt x="1645"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442;p30">
              <a:extLst>
                <a:ext uri="{FF2B5EF4-FFF2-40B4-BE49-F238E27FC236}">
                  <a16:creationId xmlns:a16="http://schemas.microsoft.com/office/drawing/2014/main" id="{0516430D-7A6D-49E9-86CB-12C3192A6D7C}"/>
                </a:ext>
              </a:extLst>
            </p:cNvPr>
            <p:cNvSpPr/>
            <p:nvPr/>
          </p:nvSpPr>
          <p:spPr>
            <a:xfrm>
              <a:off x="6533800" y="2027950"/>
              <a:ext cx="742000" cy="527250"/>
            </a:xfrm>
            <a:custGeom>
              <a:avLst/>
              <a:gdLst/>
              <a:ahLst/>
              <a:cxnLst/>
              <a:rect l="l" t="t" r="r" b="b"/>
              <a:pathLst>
                <a:path w="29680" h="21090" extrusionOk="0">
                  <a:moveTo>
                    <a:pt x="29476" y="1"/>
                  </a:moveTo>
                  <a:cubicBezTo>
                    <a:pt x="29451" y="1"/>
                    <a:pt x="29425" y="9"/>
                    <a:pt x="29398" y="27"/>
                  </a:cubicBezTo>
                  <a:cubicBezTo>
                    <a:pt x="24160" y="3361"/>
                    <a:pt x="19171" y="7052"/>
                    <a:pt x="14123" y="10683"/>
                  </a:cubicBezTo>
                  <a:cubicBezTo>
                    <a:pt x="9408" y="14076"/>
                    <a:pt x="4990" y="17946"/>
                    <a:pt x="49" y="20994"/>
                  </a:cubicBezTo>
                  <a:cubicBezTo>
                    <a:pt x="0" y="21013"/>
                    <a:pt x="32" y="21089"/>
                    <a:pt x="78" y="21089"/>
                  </a:cubicBezTo>
                  <a:cubicBezTo>
                    <a:pt x="88" y="21089"/>
                    <a:pt x="98" y="21086"/>
                    <a:pt x="109" y="21077"/>
                  </a:cubicBezTo>
                  <a:cubicBezTo>
                    <a:pt x="5062" y="18041"/>
                    <a:pt x="9491" y="14207"/>
                    <a:pt x="14230" y="10862"/>
                  </a:cubicBezTo>
                  <a:cubicBezTo>
                    <a:pt x="19302" y="7290"/>
                    <a:pt x="24290" y="3599"/>
                    <a:pt x="29541" y="277"/>
                  </a:cubicBezTo>
                  <a:cubicBezTo>
                    <a:pt x="29679" y="188"/>
                    <a:pt x="29596" y="1"/>
                    <a:pt x="2947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443;p30">
              <a:extLst>
                <a:ext uri="{FF2B5EF4-FFF2-40B4-BE49-F238E27FC236}">
                  <a16:creationId xmlns:a16="http://schemas.microsoft.com/office/drawing/2014/main" id="{F3553B7E-3FDC-4CFA-AD46-91BEBE722233}"/>
                </a:ext>
              </a:extLst>
            </p:cNvPr>
            <p:cNvSpPr/>
            <p:nvPr/>
          </p:nvSpPr>
          <p:spPr>
            <a:xfrm>
              <a:off x="7233075" y="1814500"/>
              <a:ext cx="467475" cy="335475"/>
            </a:xfrm>
            <a:custGeom>
              <a:avLst/>
              <a:gdLst/>
              <a:ahLst/>
              <a:cxnLst/>
              <a:rect l="l" t="t" r="r" b="b"/>
              <a:pathLst>
                <a:path w="18699" h="13419" extrusionOk="0">
                  <a:moveTo>
                    <a:pt x="18458" y="1"/>
                  </a:moveTo>
                  <a:cubicBezTo>
                    <a:pt x="18430" y="1"/>
                    <a:pt x="18400" y="9"/>
                    <a:pt x="18370" y="28"/>
                  </a:cubicBezTo>
                  <a:cubicBezTo>
                    <a:pt x="12119" y="4171"/>
                    <a:pt x="6166" y="8755"/>
                    <a:pt x="129" y="13173"/>
                  </a:cubicBezTo>
                  <a:cubicBezTo>
                    <a:pt x="0" y="13262"/>
                    <a:pt x="79" y="13418"/>
                    <a:pt x="185" y="13418"/>
                  </a:cubicBezTo>
                  <a:cubicBezTo>
                    <a:pt x="205" y="13418"/>
                    <a:pt x="227" y="13412"/>
                    <a:pt x="249" y="13399"/>
                  </a:cubicBezTo>
                  <a:cubicBezTo>
                    <a:pt x="6309" y="8982"/>
                    <a:pt x="12393" y="4636"/>
                    <a:pt x="18548" y="350"/>
                  </a:cubicBezTo>
                  <a:cubicBezTo>
                    <a:pt x="18698" y="230"/>
                    <a:pt x="18605" y="1"/>
                    <a:pt x="1845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444;p30">
              <a:extLst>
                <a:ext uri="{FF2B5EF4-FFF2-40B4-BE49-F238E27FC236}">
                  <a16:creationId xmlns:a16="http://schemas.microsoft.com/office/drawing/2014/main" id="{FA98C5BA-65D2-4060-8EC7-3C1D6291BCFE}"/>
                </a:ext>
              </a:extLst>
            </p:cNvPr>
            <p:cNvSpPr/>
            <p:nvPr/>
          </p:nvSpPr>
          <p:spPr>
            <a:xfrm>
              <a:off x="6049025" y="2790350"/>
              <a:ext cx="313300" cy="262375"/>
            </a:xfrm>
            <a:custGeom>
              <a:avLst/>
              <a:gdLst/>
              <a:ahLst/>
              <a:cxnLst/>
              <a:rect l="l" t="t" r="r" b="b"/>
              <a:pathLst>
                <a:path w="12532" h="10495" extrusionOk="0">
                  <a:moveTo>
                    <a:pt x="12412" y="1"/>
                  </a:moveTo>
                  <a:cubicBezTo>
                    <a:pt x="12393" y="1"/>
                    <a:pt x="12374" y="7"/>
                    <a:pt x="12356" y="23"/>
                  </a:cubicBezTo>
                  <a:cubicBezTo>
                    <a:pt x="8284" y="3523"/>
                    <a:pt x="3748" y="6452"/>
                    <a:pt x="45" y="10369"/>
                  </a:cubicBezTo>
                  <a:cubicBezTo>
                    <a:pt x="1" y="10422"/>
                    <a:pt x="48" y="10495"/>
                    <a:pt x="105" y="10495"/>
                  </a:cubicBezTo>
                  <a:cubicBezTo>
                    <a:pt x="125" y="10495"/>
                    <a:pt x="146" y="10486"/>
                    <a:pt x="164" y="10464"/>
                  </a:cubicBezTo>
                  <a:cubicBezTo>
                    <a:pt x="3867" y="6571"/>
                    <a:pt x="8403" y="3642"/>
                    <a:pt x="12475" y="142"/>
                  </a:cubicBezTo>
                  <a:cubicBezTo>
                    <a:pt x="12531" y="86"/>
                    <a:pt x="12478" y="1"/>
                    <a:pt x="1241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445;p30">
              <a:extLst>
                <a:ext uri="{FF2B5EF4-FFF2-40B4-BE49-F238E27FC236}">
                  <a16:creationId xmlns:a16="http://schemas.microsoft.com/office/drawing/2014/main" id="{E760D0F6-22C0-4D09-B651-B4FE8FE99A4F}"/>
                </a:ext>
              </a:extLst>
            </p:cNvPr>
            <p:cNvSpPr/>
            <p:nvPr/>
          </p:nvSpPr>
          <p:spPr>
            <a:xfrm>
              <a:off x="5981425" y="2512650"/>
              <a:ext cx="504050" cy="479575"/>
            </a:xfrm>
            <a:custGeom>
              <a:avLst/>
              <a:gdLst/>
              <a:ahLst/>
              <a:cxnLst/>
              <a:rect l="l" t="t" r="r" b="b"/>
              <a:pathLst>
                <a:path w="20162" h="19183" extrusionOk="0">
                  <a:moveTo>
                    <a:pt x="20039" y="0"/>
                  </a:moveTo>
                  <a:cubicBezTo>
                    <a:pt x="20019" y="0"/>
                    <a:pt x="19998" y="7"/>
                    <a:pt x="19977" y="22"/>
                  </a:cubicBezTo>
                  <a:cubicBezTo>
                    <a:pt x="12988" y="6023"/>
                    <a:pt x="6226" y="12333"/>
                    <a:pt x="11" y="19144"/>
                  </a:cubicBezTo>
                  <a:cubicBezTo>
                    <a:pt x="1" y="19163"/>
                    <a:pt x="15" y="19182"/>
                    <a:pt x="27" y="19182"/>
                  </a:cubicBezTo>
                  <a:cubicBezTo>
                    <a:pt x="30" y="19182"/>
                    <a:pt x="32" y="19181"/>
                    <a:pt x="34" y="19179"/>
                  </a:cubicBezTo>
                  <a:cubicBezTo>
                    <a:pt x="6309" y="12393"/>
                    <a:pt x="13119" y="6190"/>
                    <a:pt x="20096" y="141"/>
                  </a:cubicBezTo>
                  <a:cubicBezTo>
                    <a:pt x="20162" y="85"/>
                    <a:pt x="20110" y="0"/>
                    <a:pt x="20039"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446;p30">
              <a:extLst>
                <a:ext uri="{FF2B5EF4-FFF2-40B4-BE49-F238E27FC236}">
                  <a16:creationId xmlns:a16="http://schemas.microsoft.com/office/drawing/2014/main" id="{0D613327-67C5-42B7-A302-91456282840E}"/>
                </a:ext>
              </a:extLst>
            </p:cNvPr>
            <p:cNvSpPr/>
            <p:nvPr/>
          </p:nvSpPr>
          <p:spPr>
            <a:xfrm>
              <a:off x="6628400" y="2375475"/>
              <a:ext cx="334125" cy="235500"/>
            </a:xfrm>
            <a:custGeom>
              <a:avLst/>
              <a:gdLst/>
              <a:ahLst/>
              <a:cxnLst/>
              <a:rect l="l" t="t" r="r" b="b"/>
              <a:pathLst>
                <a:path w="13365" h="9420" extrusionOk="0">
                  <a:moveTo>
                    <a:pt x="13199" y="1"/>
                  </a:moveTo>
                  <a:cubicBezTo>
                    <a:pt x="13179" y="1"/>
                    <a:pt x="13158" y="7"/>
                    <a:pt x="13137" y="20"/>
                  </a:cubicBezTo>
                  <a:cubicBezTo>
                    <a:pt x="8684" y="2937"/>
                    <a:pt x="4397" y="6104"/>
                    <a:pt x="99" y="9248"/>
                  </a:cubicBezTo>
                  <a:cubicBezTo>
                    <a:pt x="0" y="9297"/>
                    <a:pt x="49" y="9420"/>
                    <a:pt x="123" y="9420"/>
                  </a:cubicBezTo>
                  <a:cubicBezTo>
                    <a:pt x="138" y="9420"/>
                    <a:pt x="154" y="9415"/>
                    <a:pt x="171" y="9403"/>
                  </a:cubicBezTo>
                  <a:cubicBezTo>
                    <a:pt x="4493" y="6271"/>
                    <a:pt x="8779" y="3116"/>
                    <a:pt x="13256" y="235"/>
                  </a:cubicBezTo>
                  <a:cubicBezTo>
                    <a:pt x="13365" y="155"/>
                    <a:pt x="13300" y="1"/>
                    <a:pt x="1319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447;p30">
              <a:extLst>
                <a:ext uri="{FF2B5EF4-FFF2-40B4-BE49-F238E27FC236}">
                  <a16:creationId xmlns:a16="http://schemas.microsoft.com/office/drawing/2014/main" id="{C9D14D29-91F0-48C4-861B-BB86983696FF}"/>
                </a:ext>
              </a:extLst>
            </p:cNvPr>
            <p:cNvSpPr/>
            <p:nvPr/>
          </p:nvSpPr>
          <p:spPr>
            <a:xfrm>
              <a:off x="6736375" y="1800075"/>
              <a:ext cx="808350" cy="498800"/>
            </a:xfrm>
            <a:custGeom>
              <a:avLst/>
              <a:gdLst/>
              <a:ahLst/>
              <a:cxnLst/>
              <a:rect l="l" t="t" r="r" b="b"/>
              <a:pathLst>
                <a:path w="32334" h="19952" extrusionOk="0">
                  <a:moveTo>
                    <a:pt x="32206" y="1"/>
                  </a:moveTo>
                  <a:cubicBezTo>
                    <a:pt x="32193" y="1"/>
                    <a:pt x="32180" y="4"/>
                    <a:pt x="32166" y="10"/>
                  </a:cubicBezTo>
                  <a:cubicBezTo>
                    <a:pt x="21057" y="5951"/>
                    <a:pt x="10020" y="12178"/>
                    <a:pt x="19" y="19893"/>
                  </a:cubicBezTo>
                  <a:cubicBezTo>
                    <a:pt x="0" y="19912"/>
                    <a:pt x="11" y="19952"/>
                    <a:pt x="33" y="19952"/>
                  </a:cubicBezTo>
                  <a:cubicBezTo>
                    <a:pt x="39" y="19952"/>
                    <a:pt x="47" y="19949"/>
                    <a:pt x="55" y="19941"/>
                  </a:cubicBezTo>
                  <a:cubicBezTo>
                    <a:pt x="10068" y="12226"/>
                    <a:pt x="21140" y="6118"/>
                    <a:pt x="32261" y="165"/>
                  </a:cubicBezTo>
                  <a:cubicBezTo>
                    <a:pt x="32333" y="123"/>
                    <a:pt x="32289" y="1"/>
                    <a:pt x="3220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448;p30">
              <a:extLst>
                <a:ext uri="{FF2B5EF4-FFF2-40B4-BE49-F238E27FC236}">
                  <a16:creationId xmlns:a16="http://schemas.microsoft.com/office/drawing/2014/main" id="{1C13922A-5E29-4550-93EE-2FAF232FF62A}"/>
                </a:ext>
              </a:extLst>
            </p:cNvPr>
            <p:cNvSpPr/>
            <p:nvPr/>
          </p:nvSpPr>
          <p:spPr>
            <a:xfrm>
              <a:off x="7616600" y="1693975"/>
              <a:ext cx="173450" cy="84950"/>
            </a:xfrm>
            <a:custGeom>
              <a:avLst/>
              <a:gdLst/>
              <a:ahLst/>
              <a:cxnLst/>
              <a:rect l="l" t="t" r="r" b="b"/>
              <a:pathLst>
                <a:path w="6938" h="3398" extrusionOk="0">
                  <a:moveTo>
                    <a:pt x="6752" y="0"/>
                  </a:moveTo>
                  <a:cubicBezTo>
                    <a:pt x="6734" y="0"/>
                    <a:pt x="6715" y="5"/>
                    <a:pt x="6696" y="15"/>
                  </a:cubicBezTo>
                  <a:cubicBezTo>
                    <a:pt x="4481" y="1039"/>
                    <a:pt x="2338" y="2194"/>
                    <a:pt x="112" y="3218"/>
                  </a:cubicBezTo>
                  <a:cubicBezTo>
                    <a:pt x="0" y="3269"/>
                    <a:pt x="62" y="3397"/>
                    <a:pt x="156" y="3397"/>
                  </a:cubicBezTo>
                  <a:cubicBezTo>
                    <a:pt x="172" y="3397"/>
                    <a:pt x="189" y="3393"/>
                    <a:pt x="207" y="3385"/>
                  </a:cubicBezTo>
                  <a:cubicBezTo>
                    <a:pt x="2422" y="2349"/>
                    <a:pt x="4600" y="1253"/>
                    <a:pt x="6815" y="229"/>
                  </a:cubicBezTo>
                  <a:cubicBezTo>
                    <a:pt x="6937" y="158"/>
                    <a:pt x="6859" y="0"/>
                    <a:pt x="6752"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449;p30">
              <a:extLst>
                <a:ext uri="{FF2B5EF4-FFF2-40B4-BE49-F238E27FC236}">
                  <a16:creationId xmlns:a16="http://schemas.microsoft.com/office/drawing/2014/main" id="{7733D586-7B9E-4BEC-8E44-630196342641}"/>
                </a:ext>
              </a:extLst>
            </p:cNvPr>
            <p:cNvSpPr/>
            <p:nvPr/>
          </p:nvSpPr>
          <p:spPr>
            <a:xfrm>
              <a:off x="7537875" y="1806550"/>
              <a:ext cx="344650" cy="221875"/>
            </a:xfrm>
            <a:custGeom>
              <a:avLst/>
              <a:gdLst/>
              <a:ahLst/>
              <a:cxnLst/>
              <a:rect l="l" t="t" r="r" b="b"/>
              <a:pathLst>
                <a:path w="13786" h="8875" extrusionOk="0">
                  <a:moveTo>
                    <a:pt x="13577" y="0"/>
                  </a:moveTo>
                  <a:cubicBezTo>
                    <a:pt x="13553" y="0"/>
                    <a:pt x="13527" y="8"/>
                    <a:pt x="13500" y="25"/>
                  </a:cubicBezTo>
                  <a:cubicBezTo>
                    <a:pt x="8916" y="2823"/>
                    <a:pt x="4213" y="5382"/>
                    <a:pt x="46" y="8776"/>
                  </a:cubicBezTo>
                  <a:cubicBezTo>
                    <a:pt x="0" y="8822"/>
                    <a:pt x="39" y="8875"/>
                    <a:pt x="81" y="8875"/>
                  </a:cubicBezTo>
                  <a:cubicBezTo>
                    <a:pt x="94" y="8875"/>
                    <a:pt x="107" y="8870"/>
                    <a:pt x="118" y="8859"/>
                  </a:cubicBezTo>
                  <a:cubicBezTo>
                    <a:pt x="4320" y="5513"/>
                    <a:pt x="9023" y="2954"/>
                    <a:pt x="13655" y="287"/>
                  </a:cubicBezTo>
                  <a:cubicBezTo>
                    <a:pt x="13785" y="206"/>
                    <a:pt x="13705" y="0"/>
                    <a:pt x="13577"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450;p30">
              <a:extLst>
                <a:ext uri="{FF2B5EF4-FFF2-40B4-BE49-F238E27FC236}">
                  <a16:creationId xmlns:a16="http://schemas.microsoft.com/office/drawing/2014/main" id="{2D060E07-A4DC-4C72-8E6B-7BF88F3934A3}"/>
                </a:ext>
              </a:extLst>
            </p:cNvPr>
            <p:cNvSpPr/>
            <p:nvPr/>
          </p:nvSpPr>
          <p:spPr>
            <a:xfrm>
              <a:off x="5437750" y="1790125"/>
              <a:ext cx="273450" cy="191525"/>
            </a:xfrm>
            <a:custGeom>
              <a:avLst/>
              <a:gdLst/>
              <a:ahLst/>
              <a:cxnLst/>
              <a:rect l="l" t="t" r="r" b="b"/>
              <a:pathLst>
                <a:path w="10938" h="7661" extrusionOk="0">
                  <a:moveTo>
                    <a:pt x="153" y="1"/>
                  </a:moveTo>
                  <a:cubicBezTo>
                    <a:pt x="66" y="1"/>
                    <a:pt x="0" y="149"/>
                    <a:pt x="100" y="193"/>
                  </a:cubicBezTo>
                  <a:cubicBezTo>
                    <a:pt x="4041" y="2003"/>
                    <a:pt x="7851" y="3813"/>
                    <a:pt x="10351" y="7540"/>
                  </a:cubicBezTo>
                  <a:cubicBezTo>
                    <a:pt x="10408" y="7625"/>
                    <a:pt x="10489" y="7660"/>
                    <a:pt x="10568" y="7660"/>
                  </a:cubicBezTo>
                  <a:cubicBezTo>
                    <a:pt x="10755" y="7660"/>
                    <a:pt x="10937" y="7466"/>
                    <a:pt x="10804" y="7266"/>
                  </a:cubicBezTo>
                  <a:cubicBezTo>
                    <a:pt x="8232" y="3563"/>
                    <a:pt x="4303" y="1575"/>
                    <a:pt x="172" y="3"/>
                  </a:cubicBezTo>
                  <a:cubicBezTo>
                    <a:pt x="165" y="1"/>
                    <a:pt x="159" y="1"/>
                    <a:pt x="15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451;p30">
              <a:extLst>
                <a:ext uri="{FF2B5EF4-FFF2-40B4-BE49-F238E27FC236}">
                  <a16:creationId xmlns:a16="http://schemas.microsoft.com/office/drawing/2014/main" id="{280FDF69-91CB-43BD-AE58-3DAAA8C2D443}"/>
                </a:ext>
              </a:extLst>
            </p:cNvPr>
            <p:cNvSpPr/>
            <p:nvPr/>
          </p:nvSpPr>
          <p:spPr>
            <a:xfrm>
              <a:off x="5680500" y="1566200"/>
              <a:ext cx="289725" cy="203775"/>
            </a:xfrm>
            <a:custGeom>
              <a:avLst/>
              <a:gdLst/>
              <a:ahLst/>
              <a:cxnLst/>
              <a:rect l="l" t="t" r="r" b="b"/>
              <a:pathLst>
                <a:path w="11589" h="8151" extrusionOk="0">
                  <a:moveTo>
                    <a:pt x="179" y="1"/>
                  </a:moveTo>
                  <a:cubicBezTo>
                    <a:pt x="58" y="1"/>
                    <a:pt x="0" y="224"/>
                    <a:pt x="153" y="257"/>
                  </a:cubicBezTo>
                  <a:cubicBezTo>
                    <a:pt x="4809" y="1376"/>
                    <a:pt x="7452" y="5281"/>
                    <a:pt x="11000" y="8091"/>
                  </a:cubicBezTo>
                  <a:cubicBezTo>
                    <a:pt x="11057" y="8133"/>
                    <a:pt x="11118" y="8151"/>
                    <a:pt x="11177" y="8151"/>
                  </a:cubicBezTo>
                  <a:cubicBezTo>
                    <a:pt x="11400" y="8151"/>
                    <a:pt x="11588" y="7891"/>
                    <a:pt x="11381" y="7722"/>
                  </a:cubicBezTo>
                  <a:cubicBezTo>
                    <a:pt x="7952" y="4745"/>
                    <a:pt x="4868" y="947"/>
                    <a:pt x="213" y="6"/>
                  </a:cubicBezTo>
                  <a:cubicBezTo>
                    <a:pt x="201" y="3"/>
                    <a:pt x="190" y="1"/>
                    <a:pt x="179"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452;p30">
              <a:extLst>
                <a:ext uri="{FF2B5EF4-FFF2-40B4-BE49-F238E27FC236}">
                  <a16:creationId xmlns:a16="http://schemas.microsoft.com/office/drawing/2014/main" id="{496C1860-41E4-47F5-80F0-9035FCF46487}"/>
                </a:ext>
              </a:extLst>
            </p:cNvPr>
            <p:cNvSpPr/>
            <p:nvPr/>
          </p:nvSpPr>
          <p:spPr>
            <a:xfrm>
              <a:off x="6019625" y="1331975"/>
              <a:ext cx="282325" cy="278425"/>
            </a:xfrm>
            <a:custGeom>
              <a:avLst/>
              <a:gdLst/>
              <a:ahLst/>
              <a:cxnLst/>
              <a:rect l="l" t="t" r="r" b="b"/>
              <a:pathLst>
                <a:path w="11293" h="11137" extrusionOk="0">
                  <a:moveTo>
                    <a:pt x="168" y="1"/>
                  </a:moveTo>
                  <a:cubicBezTo>
                    <a:pt x="78" y="1"/>
                    <a:pt x="0" y="136"/>
                    <a:pt x="90" y="196"/>
                  </a:cubicBezTo>
                  <a:cubicBezTo>
                    <a:pt x="4067" y="3470"/>
                    <a:pt x="7496" y="7113"/>
                    <a:pt x="10806" y="11054"/>
                  </a:cubicBezTo>
                  <a:cubicBezTo>
                    <a:pt x="10855" y="11112"/>
                    <a:pt x="10912" y="11136"/>
                    <a:pt x="10967" y="11136"/>
                  </a:cubicBezTo>
                  <a:cubicBezTo>
                    <a:pt x="11138" y="11136"/>
                    <a:pt x="11292" y="10901"/>
                    <a:pt x="11139" y="10721"/>
                  </a:cubicBezTo>
                  <a:cubicBezTo>
                    <a:pt x="7924" y="6697"/>
                    <a:pt x="4329" y="3113"/>
                    <a:pt x="221" y="17"/>
                  </a:cubicBezTo>
                  <a:cubicBezTo>
                    <a:pt x="204" y="6"/>
                    <a:pt x="186" y="1"/>
                    <a:pt x="168"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453;p30">
              <a:extLst>
                <a:ext uri="{FF2B5EF4-FFF2-40B4-BE49-F238E27FC236}">
                  <a16:creationId xmlns:a16="http://schemas.microsoft.com/office/drawing/2014/main" id="{551C014A-4D92-4B5B-9E23-46AB5B2E8CFD}"/>
                </a:ext>
              </a:extLst>
            </p:cNvPr>
            <p:cNvSpPr/>
            <p:nvPr/>
          </p:nvSpPr>
          <p:spPr>
            <a:xfrm>
              <a:off x="6421025" y="1204075"/>
              <a:ext cx="248850" cy="308025"/>
            </a:xfrm>
            <a:custGeom>
              <a:avLst/>
              <a:gdLst/>
              <a:ahLst/>
              <a:cxnLst/>
              <a:rect l="l" t="t" r="r" b="b"/>
              <a:pathLst>
                <a:path w="9954" h="12321" extrusionOk="0">
                  <a:moveTo>
                    <a:pt x="152" y="1"/>
                  </a:moveTo>
                  <a:cubicBezTo>
                    <a:pt x="77" y="1"/>
                    <a:pt x="1" y="131"/>
                    <a:pt x="72" y="192"/>
                  </a:cubicBezTo>
                  <a:cubicBezTo>
                    <a:pt x="2155" y="1907"/>
                    <a:pt x="4465" y="3240"/>
                    <a:pt x="6049" y="5478"/>
                  </a:cubicBezTo>
                  <a:cubicBezTo>
                    <a:pt x="7501" y="7526"/>
                    <a:pt x="7811" y="10158"/>
                    <a:pt x="9335" y="12205"/>
                  </a:cubicBezTo>
                  <a:cubicBezTo>
                    <a:pt x="9395" y="12287"/>
                    <a:pt x="9479" y="12321"/>
                    <a:pt x="9562" y="12321"/>
                  </a:cubicBezTo>
                  <a:cubicBezTo>
                    <a:pt x="9760" y="12321"/>
                    <a:pt x="9953" y="12129"/>
                    <a:pt x="9811" y="11920"/>
                  </a:cubicBezTo>
                  <a:cubicBezTo>
                    <a:pt x="8192" y="9669"/>
                    <a:pt x="7680" y="6895"/>
                    <a:pt x="6049" y="4657"/>
                  </a:cubicBezTo>
                  <a:cubicBezTo>
                    <a:pt x="4584" y="2657"/>
                    <a:pt x="2203" y="1359"/>
                    <a:pt x="191" y="14"/>
                  </a:cubicBezTo>
                  <a:cubicBezTo>
                    <a:pt x="179" y="5"/>
                    <a:pt x="165" y="1"/>
                    <a:pt x="152"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454;p30">
              <a:extLst>
                <a:ext uri="{FF2B5EF4-FFF2-40B4-BE49-F238E27FC236}">
                  <a16:creationId xmlns:a16="http://schemas.microsoft.com/office/drawing/2014/main" id="{44314506-5361-4896-B4A4-2F0ACCC7EE91}"/>
                </a:ext>
              </a:extLst>
            </p:cNvPr>
            <p:cNvSpPr/>
            <p:nvPr/>
          </p:nvSpPr>
          <p:spPr>
            <a:xfrm>
              <a:off x="6850650" y="1165200"/>
              <a:ext cx="258250" cy="318075"/>
            </a:xfrm>
            <a:custGeom>
              <a:avLst/>
              <a:gdLst/>
              <a:ahLst/>
              <a:cxnLst/>
              <a:rect l="l" t="t" r="r" b="b"/>
              <a:pathLst>
                <a:path w="10330" h="12723" extrusionOk="0">
                  <a:moveTo>
                    <a:pt x="206" y="1"/>
                  </a:moveTo>
                  <a:cubicBezTo>
                    <a:pt x="97" y="1"/>
                    <a:pt x="0" y="138"/>
                    <a:pt x="91" y="247"/>
                  </a:cubicBezTo>
                  <a:cubicBezTo>
                    <a:pt x="1806" y="2045"/>
                    <a:pt x="3782" y="3557"/>
                    <a:pt x="5532" y="5331"/>
                  </a:cubicBezTo>
                  <a:cubicBezTo>
                    <a:pt x="7640" y="7474"/>
                    <a:pt x="8390" y="10129"/>
                    <a:pt x="9890" y="12629"/>
                  </a:cubicBezTo>
                  <a:cubicBezTo>
                    <a:pt x="9930" y="12695"/>
                    <a:pt x="9990" y="12723"/>
                    <a:pt x="10051" y="12723"/>
                  </a:cubicBezTo>
                  <a:cubicBezTo>
                    <a:pt x="10189" y="12723"/>
                    <a:pt x="10330" y="12580"/>
                    <a:pt x="10247" y="12415"/>
                  </a:cubicBezTo>
                  <a:cubicBezTo>
                    <a:pt x="9009" y="10022"/>
                    <a:pt x="8092" y="7593"/>
                    <a:pt x="6282" y="5557"/>
                  </a:cubicBezTo>
                  <a:cubicBezTo>
                    <a:pt x="4497" y="3521"/>
                    <a:pt x="2199" y="1985"/>
                    <a:pt x="306" y="45"/>
                  </a:cubicBezTo>
                  <a:cubicBezTo>
                    <a:pt x="275" y="14"/>
                    <a:pt x="240" y="1"/>
                    <a:pt x="206"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455;p30">
              <a:extLst>
                <a:ext uri="{FF2B5EF4-FFF2-40B4-BE49-F238E27FC236}">
                  <a16:creationId xmlns:a16="http://schemas.microsoft.com/office/drawing/2014/main" id="{0ED2F8C0-73BE-4F21-B5CE-0E398771F400}"/>
                </a:ext>
              </a:extLst>
            </p:cNvPr>
            <p:cNvSpPr/>
            <p:nvPr/>
          </p:nvSpPr>
          <p:spPr>
            <a:xfrm>
              <a:off x="7394450" y="1331250"/>
              <a:ext cx="83400" cy="119900"/>
            </a:xfrm>
            <a:custGeom>
              <a:avLst/>
              <a:gdLst/>
              <a:ahLst/>
              <a:cxnLst/>
              <a:rect l="l" t="t" r="r" b="b"/>
              <a:pathLst>
                <a:path w="3336" h="4796" extrusionOk="0">
                  <a:moveTo>
                    <a:pt x="40" y="1"/>
                  </a:moveTo>
                  <a:cubicBezTo>
                    <a:pt x="22" y="1"/>
                    <a:pt x="0" y="20"/>
                    <a:pt x="9" y="46"/>
                  </a:cubicBezTo>
                  <a:cubicBezTo>
                    <a:pt x="830" y="1713"/>
                    <a:pt x="2199" y="3023"/>
                    <a:pt x="2985" y="4713"/>
                  </a:cubicBezTo>
                  <a:cubicBezTo>
                    <a:pt x="3016" y="4771"/>
                    <a:pt x="3066" y="4795"/>
                    <a:pt x="3117" y="4795"/>
                  </a:cubicBezTo>
                  <a:cubicBezTo>
                    <a:pt x="3225" y="4795"/>
                    <a:pt x="3336" y="4688"/>
                    <a:pt x="3271" y="4559"/>
                  </a:cubicBezTo>
                  <a:cubicBezTo>
                    <a:pt x="2437" y="2904"/>
                    <a:pt x="1164" y="1487"/>
                    <a:pt x="56" y="10"/>
                  </a:cubicBezTo>
                  <a:cubicBezTo>
                    <a:pt x="53" y="4"/>
                    <a:pt x="47" y="1"/>
                    <a:pt x="40"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456;p30">
              <a:extLst>
                <a:ext uri="{FF2B5EF4-FFF2-40B4-BE49-F238E27FC236}">
                  <a16:creationId xmlns:a16="http://schemas.microsoft.com/office/drawing/2014/main" id="{4C45B14A-D9C7-474E-8F5E-55BE293F67C5}"/>
                </a:ext>
              </a:extLst>
            </p:cNvPr>
            <p:cNvSpPr/>
            <p:nvPr/>
          </p:nvSpPr>
          <p:spPr>
            <a:xfrm>
              <a:off x="7562725" y="1425650"/>
              <a:ext cx="62825" cy="114950"/>
            </a:xfrm>
            <a:custGeom>
              <a:avLst/>
              <a:gdLst/>
              <a:ahLst/>
              <a:cxnLst/>
              <a:rect l="l" t="t" r="r" b="b"/>
              <a:pathLst>
                <a:path w="2513" h="4598" extrusionOk="0">
                  <a:moveTo>
                    <a:pt x="143" y="0"/>
                  </a:moveTo>
                  <a:cubicBezTo>
                    <a:pt x="77" y="0"/>
                    <a:pt x="0" y="59"/>
                    <a:pt x="17" y="140"/>
                  </a:cubicBezTo>
                  <a:cubicBezTo>
                    <a:pt x="529" y="1676"/>
                    <a:pt x="1576" y="2950"/>
                    <a:pt x="2100" y="4474"/>
                  </a:cubicBezTo>
                  <a:cubicBezTo>
                    <a:pt x="2133" y="4559"/>
                    <a:pt x="2210" y="4597"/>
                    <a:pt x="2286" y="4597"/>
                  </a:cubicBezTo>
                  <a:cubicBezTo>
                    <a:pt x="2400" y="4597"/>
                    <a:pt x="2512" y="4510"/>
                    <a:pt x="2469" y="4366"/>
                  </a:cubicBezTo>
                  <a:cubicBezTo>
                    <a:pt x="1945" y="2819"/>
                    <a:pt x="898" y="1509"/>
                    <a:pt x="219" y="44"/>
                  </a:cubicBezTo>
                  <a:cubicBezTo>
                    <a:pt x="204" y="14"/>
                    <a:pt x="175" y="0"/>
                    <a:pt x="14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457;p30">
              <a:extLst>
                <a:ext uri="{FF2B5EF4-FFF2-40B4-BE49-F238E27FC236}">
                  <a16:creationId xmlns:a16="http://schemas.microsoft.com/office/drawing/2014/main" id="{F80ACD88-F988-4946-B44F-D0312C323AAB}"/>
                </a:ext>
              </a:extLst>
            </p:cNvPr>
            <p:cNvSpPr/>
            <p:nvPr/>
          </p:nvSpPr>
          <p:spPr>
            <a:xfrm>
              <a:off x="7735050" y="1511800"/>
              <a:ext cx="101600" cy="127350"/>
            </a:xfrm>
            <a:custGeom>
              <a:avLst/>
              <a:gdLst/>
              <a:ahLst/>
              <a:cxnLst/>
              <a:rect l="l" t="t" r="r" b="b"/>
              <a:pathLst>
                <a:path w="4064" h="5094" extrusionOk="0">
                  <a:moveTo>
                    <a:pt x="184" y="0"/>
                  </a:moveTo>
                  <a:cubicBezTo>
                    <a:pt x="89" y="0"/>
                    <a:pt x="0" y="127"/>
                    <a:pt x="101" y="218"/>
                  </a:cubicBezTo>
                  <a:cubicBezTo>
                    <a:pt x="1446" y="1694"/>
                    <a:pt x="2696" y="3206"/>
                    <a:pt x="3637" y="4992"/>
                  </a:cubicBezTo>
                  <a:cubicBezTo>
                    <a:pt x="3675" y="5064"/>
                    <a:pt x="3735" y="5094"/>
                    <a:pt x="3796" y="5094"/>
                  </a:cubicBezTo>
                  <a:cubicBezTo>
                    <a:pt x="3928" y="5094"/>
                    <a:pt x="4063" y="4956"/>
                    <a:pt x="3982" y="4802"/>
                  </a:cubicBezTo>
                  <a:cubicBezTo>
                    <a:pt x="2994" y="3028"/>
                    <a:pt x="1720" y="1456"/>
                    <a:pt x="267" y="39"/>
                  </a:cubicBezTo>
                  <a:cubicBezTo>
                    <a:pt x="242" y="12"/>
                    <a:pt x="213" y="0"/>
                    <a:pt x="184"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458;p30">
              <a:extLst>
                <a:ext uri="{FF2B5EF4-FFF2-40B4-BE49-F238E27FC236}">
                  <a16:creationId xmlns:a16="http://schemas.microsoft.com/office/drawing/2014/main" id="{B7CCDC8A-F065-4D29-813E-A591A98ED334}"/>
                </a:ext>
              </a:extLst>
            </p:cNvPr>
            <p:cNvSpPr/>
            <p:nvPr/>
          </p:nvSpPr>
          <p:spPr>
            <a:xfrm>
              <a:off x="7271150" y="2973875"/>
              <a:ext cx="728950" cy="644650"/>
            </a:xfrm>
            <a:custGeom>
              <a:avLst/>
              <a:gdLst/>
              <a:ahLst/>
              <a:cxnLst/>
              <a:rect l="l" t="t" r="r" b="b"/>
              <a:pathLst>
                <a:path w="29158" h="25786" extrusionOk="0">
                  <a:moveTo>
                    <a:pt x="14745" y="563"/>
                  </a:moveTo>
                  <a:cubicBezTo>
                    <a:pt x="15897" y="563"/>
                    <a:pt x="17058" y="714"/>
                    <a:pt x="18192" y="1028"/>
                  </a:cubicBezTo>
                  <a:cubicBezTo>
                    <a:pt x="24860" y="2862"/>
                    <a:pt x="28265" y="10136"/>
                    <a:pt x="26491" y="16554"/>
                  </a:cubicBezTo>
                  <a:cubicBezTo>
                    <a:pt x="24990" y="22036"/>
                    <a:pt x="19782" y="25313"/>
                    <a:pt x="14412" y="25313"/>
                  </a:cubicBezTo>
                  <a:cubicBezTo>
                    <a:pt x="13263" y="25313"/>
                    <a:pt x="12106" y="25163"/>
                    <a:pt x="10977" y="24852"/>
                  </a:cubicBezTo>
                  <a:cubicBezTo>
                    <a:pt x="4405" y="22697"/>
                    <a:pt x="821" y="16006"/>
                    <a:pt x="2667" y="9338"/>
                  </a:cubicBezTo>
                  <a:cubicBezTo>
                    <a:pt x="4176" y="3849"/>
                    <a:pt x="9374" y="563"/>
                    <a:pt x="14745" y="563"/>
                  </a:cubicBezTo>
                  <a:close/>
                  <a:moveTo>
                    <a:pt x="14593" y="1"/>
                  </a:moveTo>
                  <a:cubicBezTo>
                    <a:pt x="9077" y="1"/>
                    <a:pt x="4001" y="3852"/>
                    <a:pt x="2238" y="9208"/>
                  </a:cubicBezTo>
                  <a:cubicBezTo>
                    <a:pt x="1" y="16014"/>
                    <a:pt x="4292" y="23117"/>
                    <a:pt x="10846" y="25289"/>
                  </a:cubicBezTo>
                  <a:lnTo>
                    <a:pt x="10846" y="25289"/>
                  </a:lnTo>
                  <a:cubicBezTo>
                    <a:pt x="10850" y="25290"/>
                    <a:pt x="10854" y="25292"/>
                    <a:pt x="10858" y="25293"/>
                  </a:cubicBezTo>
                  <a:cubicBezTo>
                    <a:pt x="12072" y="25626"/>
                    <a:pt x="13286" y="25785"/>
                    <a:pt x="14475" y="25785"/>
                  </a:cubicBezTo>
                  <a:cubicBezTo>
                    <a:pt x="20051" y="25785"/>
                    <a:pt x="25077" y="22276"/>
                    <a:pt x="26931" y="16673"/>
                  </a:cubicBezTo>
                  <a:cubicBezTo>
                    <a:pt x="29158" y="9862"/>
                    <a:pt x="24860" y="2754"/>
                    <a:pt x="18311" y="599"/>
                  </a:cubicBezTo>
                  <a:cubicBezTo>
                    <a:pt x="17071" y="192"/>
                    <a:pt x="15821" y="1"/>
                    <a:pt x="14593" y="1"/>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459;p30">
              <a:extLst>
                <a:ext uri="{FF2B5EF4-FFF2-40B4-BE49-F238E27FC236}">
                  <a16:creationId xmlns:a16="http://schemas.microsoft.com/office/drawing/2014/main" id="{D35A6754-BE95-4B83-BDC8-FA89A6EB4966}"/>
                </a:ext>
              </a:extLst>
            </p:cNvPr>
            <p:cNvSpPr/>
            <p:nvPr/>
          </p:nvSpPr>
          <p:spPr>
            <a:xfrm>
              <a:off x="7329800" y="3025825"/>
              <a:ext cx="611975" cy="539975"/>
            </a:xfrm>
            <a:custGeom>
              <a:avLst/>
              <a:gdLst/>
              <a:ahLst/>
              <a:cxnLst/>
              <a:rect l="l" t="t" r="r" b="b"/>
              <a:pathLst>
                <a:path w="24479" h="21599" extrusionOk="0">
                  <a:moveTo>
                    <a:pt x="12398" y="350"/>
                  </a:moveTo>
                  <a:cubicBezTo>
                    <a:pt x="13373" y="350"/>
                    <a:pt x="14354" y="476"/>
                    <a:pt x="15310" y="736"/>
                  </a:cubicBezTo>
                  <a:cubicBezTo>
                    <a:pt x="20990" y="2284"/>
                    <a:pt x="23835" y="8487"/>
                    <a:pt x="22359" y="13928"/>
                  </a:cubicBezTo>
                  <a:cubicBezTo>
                    <a:pt x="21084" y="18607"/>
                    <a:pt x="16649" y="21362"/>
                    <a:pt x="12090" y="21362"/>
                  </a:cubicBezTo>
                  <a:cubicBezTo>
                    <a:pt x="11115" y="21362"/>
                    <a:pt x="10135" y="21237"/>
                    <a:pt x="9179" y="20976"/>
                  </a:cubicBezTo>
                  <a:cubicBezTo>
                    <a:pt x="3583" y="19107"/>
                    <a:pt x="571" y="13476"/>
                    <a:pt x="2118" y="7784"/>
                  </a:cubicBezTo>
                  <a:cubicBezTo>
                    <a:pt x="3394" y="3105"/>
                    <a:pt x="7837" y="350"/>
                    <a:pt x="12398" y="350"/>
                  </a:cubicBezTo>
                  <a:close/>
                  <a:moveTo>
                    <a:pt x="12243" y="0"/>
                  </a:moveTo>
                  <a:cubicBezTo>
                    <a:pt x="7627" y="0"/>
                    <a:pt x="3384" y="3265"/>
                    <a:pt x="1904" y="7725"/>
                  </a:cubicBezTo>
                  <a:cubicBezTo>
                    <a:pt x="0" y="13424"/>
                    <a:pt x="3649" y="19360"/>
                    <a:pt x="9107" y="21187"/>
                  </a:cubicBezTo>
                  <a:lnTo>
                    <a:pt x="9107" y="21187"/>
                  </a:lnTo>
                  <a:cubicBezTo>
                    <a:pt x="9111" y="21188"/>
                    <a:pt x="9115" y="21190"/>
                    <a:pt x="9119" y="21191"/>
                  </a:cubicBezTo>
                  <a:cubicBezTo>
                    <a:pt x="9119" y="21191"/>
                    <a:pt x="9119" y="21191"/>
                    <a:pt x="9119" y="21191"/>
                  </a:cubicBezTo>
                  <a:lnTo>
                    <a:pt x="9119" y="21191"/>
                  </a:lnTo>
                  <a:cubicBezTo>
                    <a:pt x="9132" y="21197"/>
                    <a:pt x="9144" y="21200"/>
                    <a:pt x="9155" y="21200"/>
                  </a:cubicBezTo>
                  <a:lnTo>
                    <a:pt x="9155" y="21200"/>
                  </a:lnTo>
                  <a:cubicBezTo>
                    <a:pt x="10159" y="21469"/>
                    <a:pt x="11160" y="21598"/>
                    <a:pt x="12141" y="21598"/>
                  </a:cubicBezTo>
                  <a:cubicBezTo>
                    <a:pt x="16814" y="21598"/>
                    <a:pt x="21002" y="18668"/>
                    <a:pt x="22573" y="13964"/>
                  </a:cubicBezTo>
                  <a:cubicBezTo>
                    <a:pt x="24478" y="8273"/>
                    <a:pt x="20811" y="2331"/>
                    <a:pt x="15358" y="510"/>
                  </a:cubicBezTo>
                  <a:cubicBezTo>
                    <a:pt x="14319" y="163"/>
                    <a:pt x="13272" y="0"/>
                    <a:pt x="12243" y="0"/>
                  </a:cubicBezTo>
                  <a:close/>
                </a:path>
              </a:pathLst>
            </a:custGeom>
            <a:ln>
              <a:headEnd type="none" w="sm" len="sm"/>
              <a:tailEnd type="none" w="sm" len="sm"/>
            </a:ln>
          </p:spPr>
          <p:style>
            <a:lnRef idx="2">
              <a:schemeClr val="accent3"/>
            </a:lnRef>
            <a:fillRef idx="1">
              <a:schemeClr val="lt1"/>
            </a:fillRef>
            <a:effectRef idx="0">
              <a:schemeClr val="accent3"/>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 name="Google Shape;575;p46">
            <a:extLst>
              <a:ext uri="{FF2B5EF4-FFF2-40B4-BE49-F238E27FC236}">
                <a16:creationId xmlns:a16="http://schemas.microsoft.com/office/drawing/2014/main" id="{3A0C2A74-1E89-412C-8DE8-6D868DDF32B8}"/>
              </a:ext>
            </a:extLst>
          </p:cNvPr>
          <p:cNvSpPr txBox="1">
            <a:spLocks/>
          </p:cNvSpPr>
          <p:nvPr/>
        </p:nvSpPr>
        <p:spPr>
          <a:xfrm>
            <a:off x="993796" y="2768325"/>
            <a:ext cx="4443036"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15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1pPr>
            <a:lvl2pPr marL="914400" marR="0" lvl="1" indent="-342900" algn="r" rtl="0">
              <a:lnSpc>
                <a:spcPct val="115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2pPr>
            <a:lvl3pPr marL="1371600" marR="0" lvl="2" indent="-342900" algn="r" rtl="0">
              <a:lnSpc>
                <a:spcPct val="115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3pPr>
            <a:lvl4pPr marL="1828800" marR="0" lvl="3" indent="-342900" algn="r" rtl="0">
              <a:lnSpc>
                <a:spcPct val="115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4pPr>
            <a:lvl5pPr marL="2286000" marR="0" lvl="4" indent="-342900" algn="r" rtl="0">
              <a:lnSpc>
                <a:spcPct val="115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5pPr>
            <a:lvl6pPr marL="2743200" marR="0" lvl="5" indent="-342900" algn="r" rtl="0">
              <a:lnSpc>
                <a:spcPct val="115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6pPr>
            <a:lvl7pPr marL="3200400" marR="0" lvl="6" indent="-342900" algn="r" rtl="0">
              <a:lnSpc>
                <a:spcPct val="115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7pPr>
            <a:lvl8pPr marL="3657600" marR="0" lvl="7" indent="-342900" algn="r" rtl="0">
              <a:lnSpc>
                <a:spcPct val="115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8pPr>
            <a:lvl9pPr marL="4114800" marR="0" lvl="8" indent="-342900" algn="r" rtl="0">
              <a:lnSpc>
                <a:spcPct val="115000"/>
              </a:lnSpc>
              <a:spcBef>
                <a:spcPts val="0"/>
              </a:spcBef>
              <a:spcAft>
                <a:spcPts val="0"/>
              </a:spcAft>
              <a:buClr>
                <a:schemeClr val="dk2"/>
              </a:buClr>
              <a:buSzPts val="1800"/>
              <a:buFont typeface="Roboto"/>
              <a:buNone/>
              <a:defRPr sz="1400" b="0" i="0" u="none" strike="noStrike" cap="none">
                <a:solidFill>
                  <a:schemeClr val="dk2"/>
                </a:solidFill>
                <a:latin typeface="Roboto"/>
                <a:ea typeface="Roboto"/>
                <a:cs typeface="Roboto"/>
                <a:sym typeface="Roboto"/>
              </a:defRPr>
            </a:lvl9pPr>
          </a:lstStyle>
          <a:p>
            <a:pPr marL="0" indent="0" algn="l"/>
            <a:r>
              <a:rPr lang="vi-VN" sz="2000">
                <a:latin typeface="+mj-lt"/>
              </a:rPr>
              <a:t>Bạn có thể treo áp phích trên tường ở văn phòng, dán tờ ghi chú trên gương trong phòng tắm hoặc gắn trên cánh cửa tủ lạnh. Mỗi khi cần được tiếp thêm động lực, bạn có thể dán một câu trích dẫn tích cực hoặc truyền cảm hứng để giúp bạn tiếp tục cố gắng.</a:t>
            </a:r>
          </a:p>
        </p:txBody>
      </p:sp>
    </p:spTree>
    <p:extLst>
      <p:ext uri="{BB962C8B-B14F-4D97-AF65-F5344CB8AC3E}">
        <p14:creationId xmlns:p14="http://schemas.microsoft.com/office/powerpoint/2010/main" val="181345331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15" name="Google Shape;815;p53"/>
          <p:cNvSpPr txBox="1">
            <a:spLocks noGrp="1"/>
          </p:cNvSpPr>
          <p:nvPr>
            <p:ph type="subTitle" idx="9"/>
          </p:nvPr>
        </p:nvSpPr>
        <p:spPr>
          <a:xfrm>
            <a:off x="1711842" y="2571750"/>
            <a:ext cx="5241852"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sz="2000">
                <a:latin typeface="+mj-lt"/>
              </a:rPr>
              <a:t>Mỗi ngày vài phút, bạn hãy ngồi xuống và hình dung mình đã đạt được mục tiêu. Tưởng tượng bạn đã sở hữu nó, thực hiện nó, đạt được nó hoặc đang ở vị tri đó. Bạn có cảm giác như thế nào? Hãy sử dụng năng lượng này để bắt tay vào bước kế tiếp</a:t>
            </a:r>
            <a:endParaRPr lang="en-US" sz="2000">
              <a:latin typeface="+mj-lt"/>
            </a:endParaRPr>
          </a:p>
        </p:txBody>
      </p:sp>
      <p:sp>
        <p:nvSpPr>
          <p:cNvPr id="4" name="Title 3">
            <a:extLst>
              <a:ext uri="{FF2B5EF4-FFF2-40B4-BE49-F238E27FC236}">
                <a16:creationId xmlns:a16="http://schemas.microsoft.com/office/drawing/2014/main" id="{57FA47AE-EEF3-404D-BF9E-6935ED85AE61}"/>
              </a:ext>
            </a:extLst>
          </p:cNvPr>
          <p:cNvSpPr>
            <a:spLocks noGrp="1"/>
          </p:cNvSpPr>
          <p:nvPr>
            <p:ph type="title" idx="6"/>
          </p:nvPr>
        </p:nvSpPr>
        <p:spPr>
          <a:xfrm>
            <a:off x="714150" y="632846"/>
            <a:ext cx="7715700" cy="365700"/>
          </a:xfrm>
        </p:spPr>
        <p:txBody>
          <a:bodyPr/>
          <a:lstStyle/>
          <a:p>
            <a:r>
              <a:rPr lang="vi-VN" sz="3200">
                <a:effectLst/>
                <a:latin typeface="Times New Roman" panose="02020603050405020304" pitchFamily="18" charset="0"/>
                <a:ea typeface="Times New Roman" panose="02020603050405020304" pitchFamily="18" charset="0"/>
              </a:rPr>
              <a:t>5. Hình dung các mục tiêu hoặc ước mơ của bạn. </a:t>
            </a:r>
            <a:endParaRPr lang="vi-VN"/>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5"/>
          <p:cNvSpPr txBox="1">
            <a:spLocks noGrp="1"/>
          </p:cNvSpPr>
          <p:nvPr>
            <p:ph type="title"/>
          </p:nvPr>
        </p:nvSpPr>
        <p:spPr>
          <a:xfrm>
            <a:off x="984600" y="1390512"/>
            <a:ext cx="4356885" cy="168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sz="5400"/>
              <a:t>Trò chơi </a:t>
            </a:r>
          </a:p>
        </p:txBody>
      </p:sp>
      <p:sp>
        <p:nvSpPr>
          <p:cNvPr id="526" name="Google Shape;526;p45"/>
          <p:cNvSpPr txBox="1">
            <a:spLocks noGrp="1"/>
          </p:cNvSpPr>
          <p:nvPr>
            <p:ph type="title" idx="2"/>
          </p:nvPr>
        </p:nvSpPr>
        <p:spPr>
          <a:xfrm>
            <a:off x="714125" y="543950"/>
            <a:ext cx="1429200" cy="8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a:t>
            </a:r>
            <a:r>
              <a:rPr lang="vi-VN"/>
              <a:t>4</a:t>
            </a:r>
            <a:endParaRPr/>
          </a:p>
        </p:txBody>
      </p:sp>
      <p:sp>
        <p:nvSpPr>
          <p:cNvPr id="528" name="Google Shape;528;p45"/>
          <p:cNvSpPr/>
          <p:nvPr/>
        </p:nvSpPr>
        <p:spPr>
          <a:xfrm>
            <a:off x="4203669" y="29608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5"/>
          <p:cNvSpPr/>
          <p:nvPr/>
        </p:nvSpPr>
        <p:spPr>
          <a:xfrm>
            <a:off x="5826493" y="70557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5"/>
          <p:cNvSpPr/>
          <p:nvPr/>
        </p:nvSpPr>
        <p:spPr>
          <a:xfrm>
            <a:off x="7456117" y="157234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45"/>
          <p:cNvGrpSpPr/>
          <p:nvPr/>
        </p:nvGrpSpPr>
        <p:grpSpPr>
          <a:xfrm>
            <a:off x="3774137" y="2025719"/>
            <a:ext cx="5041762" cy="2470004"/>
            <a:chOff x="4189650" y="2440275"/>
            <a:chExt cx="4195525" cy="2055425"/>
          </a:xfrm>
        </p:grpSpPr>
        <p:sp>
          <p:nvSpPr>
            <p:cNvPr id="532" name="Google Shape;532;p45"/>
            <p:cNvSpPr/>
            <p:nvPr/>
          </p:nvSpPr>
          <p:spPr>
            <a:xfrm>
              <a:off x="4189650" y="4130425"/>
              <a:ext cx="4195525" cy="365275"/>
            </a:xfrm>
            <a:custGeom>
              <a:avLst/>
              <a:gdLst/>
              <a:ahLst/>
              <a:cxnLst/>
              <a:rect l="l" t="t" r="r" b="b"/>
              <a:pathLst>
                <a:path w="167821" h="14611" extrusionOk="0">
                  <a:moveTo>
                    <a:pt x="83894" y="0"/>
                  </a:moveTo>
                  <a:cubicBezTo>
                    <a:pt x="37561" y="0"/>
                    <a:pt x="1" y="3269"/>
                    <a:pt x="1" y="7305"/>
                  </a:cubicBezTo>
                  <a:cubicBezTo>
                    <a:pt x="1" y="11342"/>
                    <a:pt x="37561" y="14611"/>
                    <a:pt x="83894" y="14611"/>
                  </a:cubicBezTo>
                  <a:cubicBezTo>
                    <a:pt x="130227" y="14611"/>
                    <a:pt x="167820" y="11342"/>
                    <a:pt x="167820" y="7305"/>
                  </a:cubicBezTo>
                  <a:cubicBezTo>
                    <a:pt x="167820" y="3269"/>
                    <a:pt x="130227" y="0"/>
                    <a:pt x="83894" y="0"/>
                  </a:cubicBezTo>
                  <a:close/>
                </a:path>
              </a:pathLst>
            </a:custGeom>
            <a:solidFill>
              <a:srgbClr val="443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5"/>
            <p:cNvSpPr/>
            <p:nvPr/>
          </p:nvSpPr>
          <p:spPr>
            <a:xfrm>
              <a:off x="5619000" y="3139700"/>
              <a:ext cx="117625" cy="144300"/>
            </a:xfrm>
            <a:custGeom>
              <a:avLst/>
              <a:gdLst/>
              <a:ahLst/>
              <a:cxnLst/>
              <a:rect l="l" t="t" r="r" b="b"/>
              <a:pathLst>
                <a:path w="4705" h="5772" extrusionOk="0">
                  <a:moveTo>
                    <a:pt x="2202" y="1"/>
                  </a:moveTo>
                  <a:cubicBezTo>
                    <a:pt x="1969" y="1202"/>
                    <a:pt x="1635" y="2202"/>
                    <a:pt x="468" y="2603"/>
                  </a:cubicBezTo>
                  <a:cubicBezTo>
                    <a:pt x="460" y="2604"/>
                    <a:pt x="451" y="2605"/>
                    <a:pt x="442" y="2605"/>
                  </a:cubicBezTo>
                  <a:cubicBezTo>
                    <a:pt x="344" y="2605"/>
                    <a:pt x="212" y="2511"/>
                    <a:pt x="118" y="2511"/>
                  </a:cubicBezTo>
                  <a:cubicBezTo>
                    <a:pt x="49" y="2511"/>
                    <a:pt x="1" y="2562"/>
                    <a:pt x="1" y="2736"/>
                  </a:cubicBezTo>
                  <a:cubicBezTo>
                    <a:pt x="1" y="2970"/>
                    <a:pt x="134" y="3170"/>
                    <a:pt x="368" y="3270"/>
                  </a:cubicBezTo>
                  <a:cubicBezTo>
                    <a:pt x="901" y="3470"/>
                    <a:pt x="1468" y="3670"/>
                    <a:pt x="1735" y="4271"/>
                  </a:cubicBezTo>
                  <a:cubicBezTo>
                    <a:pt x="2002" y="4671"/>
                    <a:pt x="2102" y="5171"/>
                    <a:pt x="2202" y="5772"/>
                  </a:cubicBezTo>
                  <a:cubicBezTo>
                    <a:pt x="2603" y="4371"/>
                    <a:pt x="3203" y="3303"/>
                    <a:pt x="4704" y="2836"/>
                  </a:cubicBezTo>
                  <a:cubicBezTo>
                    <a:pt x="3503" y="2403"/>
                    <a:pt x="2769" y="1835"/>
                    <a:pt x="2536" y="735"/>
                  </a:cubicBezTo>
                  <a:cubicBezTo>
                    <a:pt x="2436" y="535"/>
                    <a:pt x="2336" y="334"/>
                    <a:pt x="2202"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5"/>
            <p:cNvSpPr/>
            <p:nvPr/>
          </p:nvSpPr>
          <p:spPr>
            <a:xfrm>
              <a:off x="5515600" y="2769450"/>
              <a:ext cx="120100" cy="133000"/>
            </a:xfrm>
            <a:custGeom>
              <a:avLst/>
              <a:gdLst/>
              <a:ahLst/>
              <a:cxnLst/>
              <a:rect l="l" t="t" r="r" b="b"/>
              <a:pathLst>
                <a:path w="4804" h="5320" extrusionOk="0">
                  <a:moveTo>
                    <a:pt x="2235" y="0"/>
                  </a:moveTo>
                  <a:cubicBezTo>
                    <a:pt x="1835" y="1368"/>
                    <a:pt x="1401" y="2402"/>
                    <a:pt x="0" y="2569"/>
                  </a:cubicBezTo>
                  <a:cubicBezTo>
                    <a:pt x="0" y="2802"/>
                    <a:pt x="134" y="2902"/>
                    <a:pt x="334" y="2969"/>
                  </a:cubicBezTo>
                  <a:cubicBezTo>
                    <a:pt x="1268" y="3269"/>
                    <a:pt x="1802" y="3903"/>
                    <a:pt x="1969" y="4870"/>
                  </a:cubicBezTo>
                  <a:cubicBezTo>
                    <a:pt x="2069" y="5192"/>
                    <a:pt x="2109" y="5319"/>
                    <a:pt x="2190" y="5319"/>
                  </a:cubicBezTo>
                  <a:cubicBezTo>
                    <a:pt x="2244" y="5319"/>
                    <a:pt x="2316" y="5264"/>
                    <a:pt x="2436" y="5171"/>
                  </a:cubicBezTo>
                  <a:cubicBezTo>
                    <a:pt x="2602" y="3936"/>
                    <a:pt x="3370" y="3169"/>
                    <a:pt x="4804" y="2702"/>
                  </a:cubicBezTo>
                  <a:cubicBezTo>
                    <a:pt x="3236" y="2369"/>
                    <a:pt x="2636" y="1368"/>
                    <a:pt x="22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5"/>
            <p:cNvSpPr/>
            <p:nvPr/>
          </p:nvSpPr>
          <p:spPr>
            <a:xfrm>
              <a:off x="6028475" y="3170575"/>
              <a:ext cx="75075" cy="90900"/>
            </a:xfrm>
            <a:custGeom>
              <a:avLst/>
              <a:gdLst/>
              <a:ahLst/>
              <a:cxnLst/>
              <a:rect l="l" t="t" r="r" b="b"/>
              <a:pathLst>
                <a:path w="3003" h="3636" extrusionOk="0">
                  <a:moveTo>
                    <a:pt x="1535" y="0"/>
                  </a:moveTo>
                  <a:cubicBezTo>
                    <a:pt x="1301" y="767"/>
                    <a:pt x="801" y="1268"/>
                    <a:pt x="0" y="1668"/>
                  </a:cubicBezTo>
                  <a:cubicBezTo>
                    <a:pt x="967" y="1935"/>
                    <a:pt x="1301" y="2569"/>
                    <a:pt x="1535" y="3636"/>
                  </a:cubicBezTo>
                  <a:cubicBezTo>
                    <a:pt x="1835" y="2535"/>
                    <a:pt x="2202" y="1901"/>
                    <a:pt x="3002" y="1701"/>
                  </a:cubicBezTo>
                  <a:cubicBezTo>
                    <a:pt x="2435" y="1234"/>
                    <a:pt x="1801" y="834"/>
                    <a:pt x="15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6304500" y="3626725"/>
              <a:ext cx="88425" cy="103425"/>
            </a:xfrm>
            <a:custGeom>
              <a:avLst/>
              <a:gdLst/>
              <a:ahLst/>
              <a:cxnLst/>
              <a:rect l="l" t="t" r="r" b="b"/>
              <a:pathLst>
                <a:path w="3537" h="4137" extrusionOk="0">
                  <a:moveTo>
                    <a:pt x="1568" y="0"/>
                  </a:moveTo>
                  <a:cubicBezTo>
                    <a:pt x="1401" y="1068"/>
                    <a:pt x="1034" y="1802"/>
                    <a:pt x="0" y="2002"/>
                  </a:cubicBezTo>
                  <a:cubicBezTo>
                    <a:pt x="267" y="2669"/>
                    <a:pt x="1134" y="2702"/>
                    <a:pt x="1335" y="3436"/>
                  </a:cubicBezTo>
                  <a:cubicBezTo>
                    <a:pt x="1435" y="3603"/>
                    <a:pt x="1535" y="3803"/>
                    <a:pt x="1668" y="4137"/>
                  </a:cubicBezTo>
                  <a:cubicBezTo>
                    <a:pt x="2002" y="3203"/>
                    <a:pt x="2435" y="2502"/>
                    <a:pt x="3536" y="2102"/>
                  </a:cubicBezTo>
                  <a:cubicBezTo>
                    <a:pt x="2302" y="1768"/>
                    <a:pt x="1968" y="901"/>
                    <a:pt x="1568"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a:off x="6840700" y="3392400"/>
              <a:ext cx="90925" cy="111750"/>
            </a:xfrm>
            <a:custGeom>
              <a:avLst/>
              <a:gdLst/>
              <a:ahLst/>
              <a:cxnLst/>
              <a:rect l="l" t="t" r="r" b="b"/>
              <a:pathLst>
                <a:path w="3637" h="4470" extrusionOk="0">
                  <a:moveTo>
                    <a:pt x="1769" y="0"/>
                  </a:moveTo>
                  <a:cubicBezTo>
                    <a:pt x="1602" y="1168"/>
                    <a:pt x="1135" y="1835"/>
                    <a:pt x="1" y="2168"/>
                  </a:cubicBezTo>
                  <a:cubicBezTo>
                    <a:pt x="1135" y="2535"/>
                    <a:pt x="1569" y="3236"/>
                    <a:pt x="1802" y="4470"/>
                  </a:cubicBezTo>
                  <a:cubicBezTo>
                    <a:pt x="2102" y="3302"/>
                    <a:pt x="2569" y="2569"/>
                    <a:pt x="3637" y="2168"/>
                  </a:cubicBezTo>
                  <a:cubicBezTo>
                    <a:pt x="2569" y="1801"/>
                    <a:pt x="2102" y="1067"/>
                    <a:pt x="1769"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a:off x="6178575" y="2993775"/>
              <a:ext cx="25" cy="25"/>
            </a:xfrm>
            <a:custGeom>
              <a:avLst/>
              <a:gdLst/>
              <a:ahLst/>
              <a:cxnLst/>
              <a:rect l="l" t="t" r="r" b="b"/>
              <a:pathLst>
                <a:path w="1" h="1" extrusionOk="0">
                  <a:moveTo>
                    <a:pt x="0" y="0"/>
                  </a:moveTo>
                  <a:lnTo>
                    <a:pt x="0" y="0"/>
                  </a:lnTo>
                  <a:lnTo>
                    <a:pt x="0" y="0"/>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6226950" y="3639225"/>
              <a:ext cx="110925" cy="147625"/>
            </a:xfrm>
            <a:custGeom>
              <a:avLst/>
              <a:gdLst/>
              <a:ahLst/>
              <a:cxnLst/>
              <a:rect l="l" t="t" r="r" b="b"/>
              <a:pathLst>
                <a:path w="4437" h="5905" extrusionOk="0">
                  <a:moveTo>
                    <a:pt x="2402" y="1"/>
                  </a:moveTo>
                  <a:cubicBezTo>
                    <a:pt x="2202" y="1302"/>
                    <a:pt x="1601" y="2336"/>
                    <a:pt x="0" y="2836"/>
                  </a:cubicBezTo>
                  <a:cubicBezTo>
                    <a:pt x="1668" y="3236"/>
                    <a:pt x="2168" y="4304"/>
                    <a:pt x="2435" y="5905"/>
                  </a:cubicBezTo>
                  <a:cubicBezTo>
                    <a:pt x="2735" y="4404"/>
                    <a:pt x="3336" y="3470"/>
                    <a:pt x="4437" y="2936"/>
                  </a:cubicBezTo>
                  <a:cubicBezTo>
                    <a:pt x="4236" y="2202"/>
                    <a:pt x="3369" y="2169"/>
                    <a:pt x="3102" y="1502"/>
                  </a:cubicBezTo>
                  <a:cubicBezTo>
                    <a:pt x="2869" y="1002"/>
                    <a:pt x="2635" y="501"/>
                    <a:pt x="2402" y="1"/>
                  </a:cubicBez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6407075" y="3825950"/>
              <a:ext cx="1752925" cy="415425"/>
            </a:xfrm>
            <a:custGeom>
              <a:avLst/>
              <a:gdLst/>
              <a:ahLst/>
              <a:cxnLst/>
              <a:rect l="l" t="t" r="r" b="b"/>
              <a:pathLst>
                <a:path w="70117" h="16617" extrusionOk="0">
                  <a:moveTo>
                    <a:pt x="22824" y="1"/>
                  </a:moveTo>
                  <a:cubicBezTo>
                    <a:pt x="21576" y="1"/>
                    <a:pt x="20330" y="217"/>
                    <a:pt x="19114" y="404"/>
                  </a:cubicBezTo>
                  <a:cubicBezTo>
                    <a:pt x="13210" y="1238"/>
                    <a:pt x="7706" y="3106"/>
                    <a:pt x="3102" y="7042"/>
                  </a:cubicBezTo>
                  <a:cubicBezTo>
                    <a:pt x="1935" y="8010"/>
                    <a:pt x="667" y="8977"/>
                    <a:pt x="0" y="10445"/>
                  </a:cubicBezTo>
                  <a:cubicBezTo>
                    <a:pt x="34" y="10778"/>
                    <a:pt x="267" y="10945"/>
                    <a:pt x="534" y="11045"/>
                  </a:cubicBezTo>
                  <a:cubicBezTo>
                    <a:pt x="2569" y="12079"/>
                    <a:pt x="3970" y="13714"/>
                    <a:pt x="5071" y="15682"/>
                  </a:cubicBezTo>
                  <a:cubicBezTo>
                    <a:pt x="5237" y="16049"/>
                    <a:pt x="5437" y="16416"/>
                    <a:pt x="5871" y="16516"/>
                  </a:cubicBezTo>
                  <a:cubicBezTo>
                    <a:pt x="6046" y="16543"/>
                    <a:pt x="6220" y="16556"/>
                    <a:pt x="6394" y="16556"/>
                  </a:cubicBezTo>
                  <a:cubicBezTo>
                    <a:pt x="6854" y="16556"/>
                    <a:pt x="7313" y="16470"/>
                    <a:pt x="7772" y="16349"/>
                  </a:cubicBezTo>
                  <a:cubicBezTo>
                    <a:pt x="12609" y="15081"/>
                    <a:pt x="17613" y="14681"/>
                    <a:pt x="22583" y="14548"/>
                  </a:cubicBezTo>
                  <a:cubicBezTo>
                    <a:pt x="22891" y="14542"/>
                    <a:pt x="23199" y="14539"/>
                    <a:pt x="23507" y="14539"/>
                  </a:cubicBezTo>
                  <a:cubicBezTo>
                    <a:pt x="26735" y="14539"/>
                    <a:pt x="29963" y="14843"/>
                    <a:pt x="33191" y="15148"/>
                  </a:cubicBezTo>
                  <a:cubicBezTo>
                    <a:pt x="37694" y="15615"/>
                    <a:pt x="42197" y="16015"/>
                    <a:pt x="46700" y="16416"/>
                  </a:cubicBezTo>
                  <a:cubicBezTo>
                    <a:pt x="47467" y="16416"/>
                    <a:pt x="48235" y="16616"/>
                    <a:pt x="49002" y="16616"/>
                  </a:cubicBezTo>
                  <a:lnTo>
                    <a:pt x="68883" y="16616"/>
                  </a:lnTo>
                  <a:cubicBezTo>
                    <a:pt x="68949" y="16616"/>
                    <a:pt x="69016" y="16616"/>
                    <a:pt x="69083" y="16616"/>
                  </a:cubicBezTo>
                  <a:cubicBezTo>
                    <a:pt x="69448" y="16616"/>
                    <a:pt x="69807" y="16593"/>
                    <a:pt x="70117" y="16282"/>
                  </a:cubicBezTo>
                  <a:cubicBezTo>
                    <a:pt x="70050" y="16015"/>
                    <a:pt x="69984" y="15682"/>
                    <a:pt x="69917" y="15381"/>
                  </a:cubicBezTo>
                  <a:cubicBezTo>
                    <a:pt x="69817" y="14981"/>
                    <a:pt x="69717" y="14614"/>
                    <a:pt x="69583" y="14214"/>
                  </a:cubicBezTo>
                  <a:cubicBezTo>
                    <a:pt x="69362" y="14317"/>
                    <a:pt x="69133" y="14349"/>
                    <a:pt x="68904" y="14349"/>
                  </a:cubicBezTo>
                  <a:cubicBezTo>
                    <a:pt x="68616" y="14349"/>
                    <a:pt x="68327" y="14299"/>
                    <a:pt x="68049" y="14281"/>
                  </a:cubicBezTo>
                  <a:lnTo>
                    <a:pt x="68583" y="14281"/>
                  </a:lnTo>
                  <a:cubicBezTo>
                    <a:pt x="68694" y="14292"/>
                    <a:pt x="68805" y="14303"/>
                    <a:pt x="68915" y="14303"/>
                  </a:cubicBezTo>
                  <a:cubicBezTo>
                    <a:pt x="69135" y="14303"/>
                    <a:pt x="69350" y="14258"/>
                    <a:pt x="69550" y="14081"/>
                  </a:cubicBezTo>
                  <a:cubicBezTo>
                    <a:pt x="69150" y="13280"/>
                    <a:pt x="68716" y="12479"/>
                    <a:pt x="68449" y="11612"/>
                  </a:cubicBezTo>
                  <a:cubicBezTo>
                    <a:pt x="68015" y="10211"/>
                    <a:pt x="66681" y="9411"/>
                    <a:pt x="66147" y="8076"/>
                  </a:cubicBezTo>
                  <a:cubicBezTo>
                    <a:pt x="65814" y="7242"/>
                    <a:pt x="65447" y="6408"/>
                    <a:pt x="64713" y="5841"/>
                  </a:cubicBezTo>
                  <a:cubicBezTo>
                    <a:pt x="64380" y="5574"/>
                    <a:pt x="64013" y="5474"/>
                    <a:pt x="63579" y="5408"/>
                  </a:cubicBezTo>
                  <a:cubicBezTo>
                    <a:pt x="58942" y="4907"/>
                    <a:pt x="54339" y="4007"/>
                    <a:pt x="49736" y="3206"/>
                  </a:cubicBezTo>
                  <a:cubicBezTo>
                    <a:pt x="47201" y="2772"/>
                    <a:pt x="44699" y="2205"/>
                    <a:pt x="42164" y="1705"/>
                  </a:cubicBezTo>
                  <a:cubicBezTo>
                    <a:pt x="37060" y="738"/>
                    <a:pt x="31956" y="4"/>
                    <a:pt x="26753" y="4"/>
                  </a:cubicBezTo>
                  <a:lnTo>
                    <a:pt x="23083" y="4"/>
                  </a:lnTo>
                  <a:cubicBezTo>
                    <a:pt x="22997" y="2"/>
                    <a:pt x="22910" y="1"/>
                    <a:pt x="22824"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5"/>
            <p:cNvSpPr/>
            <p:nvPr/>
          </p:nvSpPr>
          <p:spPr>
            <a:xfrm>
              <a:off x="4501550" y="3782850"/>
              <a:ext cx="1831325" cy="458825"/>
            </a:xfrm>
            <a:custGeom>
              <a:avLst/>
              <a:gdLst/>
              <a:ahLst/>
              <a:cxnLst/>
              <a:rect l="l" t="t" r="r" b="b"/>
              <a:pathLst>
                <a:path w="73253" h="18353" extrusionOk="0">
                  <a:moveTo>
                    <a:pt x="49783" y="1"/>
                  </a:moveTo>
                  <a:cubicBezTo>
                    <a:pt x="46677" y="1"/>
                    <a:pt x="43592" y="294"/>
                    <a:pt x="40529" y="694"/>
                  </a:cubicBezTo>
                  <a:cubicBezTo>
                    <a:pt x="33658" y="1628"/>
                    <a:pt x="26953" y="3296"/>
                    <a:pt x="20215" y="4697"/>
                  </a:cubicBezTo>
                  <a:cubicBezTo>
                    <a:pt x="15845" y="5597"/>
                    <a:pt x="11475" y="6364"/>
                    <a:pt x="7105" y="7098"/>
                  </a:cubicBezTo>
                  <a:cubicBezTo>
                    <a:pt x="6505" y="7165"/>
                    <a:pt x="5938" y="7232"/>
                    <a:pt x="5404" y="7565"/>
                  </a:cubicBezTo>
                  <a:cubicBezTo>
                    <a:pt x="4904" y="7966"/>
                    <a:pt x="4770" y="8599"/>
                    <a:pt x="4437" y="9133"/>
                  </a:cubicBezTo>
                  <a:cubicBezTo>
                    <a:pt x="3970" y="9934"/>
                    <a:pt x="3669" y="11034"/>
                    <a:pt x="2969" y="11535"/>
                  </a:cubicBezTo>
                  <a:cubicBezTo>
                    <a:pt x="2168" y="12135"/>
                    <a:pt x="1902" y="12836"/>
                    <a:pt x="1635" y="13636"/>
                  </a:cubicBezTo>
                  <a:cubicBezTo>
                    <a:pt x="1234" y="14737"/>
                    <a:pt x="801" y="15838"/>
                    <a:pt x="400" y="16939"/>
                  </a:cubicBezTo>
                  <a:cubicBezTo>
                    <a:pt x="512" y="17050"/>
                    <a:pt x="646" y="17093"/>
                    <a:pt x="788" y="17108"/>
                  </a:cubicBezTo>
                  <a:lnTo>
                    <a:pt x="788" y="17108"/>
                  </a:lnTo>
                  <a:cubicBezTo>
                    <a:pt x="583" y="17116"/>
                    <a:pt x="381" y="17150"/>
                    <a:pt x="200" y="17306"/>
                  </a:cubicBezTo>
                  <a:cubicBezTo>
                    <a:pt x="134" y="17539"/>
                    <a:pt x="67" y="17806"/>
                    <a:pt x="0" y="18039"/>
                  </a:cubicBezTo>
                  <a:cubicBezTo>
                    <a:pt x="289" y="18306"/>
                    <a:pt x="638" y="18351"/>
                    <a:pt x="986" y="18351"/>
                  </a:cubicBezTo>
                  <a:cubicBezTo>
                    <a:pt x="1160" y="18351"/>
                    <a:pt x="1334" y="18340"/>
                    <a:pt x="1501" y="18340"/>
                  </a:cubicBezTo>
                  <a:cubicBezTo>
                    <a:pt x="2225" y="18330"/>
                    <a:pt x="2949" y="18327"/>
                    <a:pt x="3672" y="18327"/>
                  </a:cubicBezTo>
                  <a:cubicBezTo>
                    <a:pt x="5650" y="18327"/>
                    <a:pt x="7627" y="18353"/>
                    <a:pt x="9604" y="18353"/>
                  </a:cubicBezTo>
                  <a:cubicBezTo>
                    <a:pt x="12040" y="18353"/>
                    <a:pt x="14476" y="18314"/>
                    <a:pt x="16912" y="18140"/>
                  </a:cubicBezTo>
                  <a:cubicBezTo>
                    <a:pt x="19748" y="17906"/>
                    <a:pt x="22616" y="17773"/>
                    <a:pt x="25452" y="17606"/>
                  </a:cubicBezTo>
                  <a:cubicBezTo>
                    <a:pt x="28454" y="17406"/>
                    <a:pt x="31456" y="17172"/>
                    <a:pt x="34458" y="16972"/>
                  </a:cubicBezTo>
                  <a:cubicBezTo>
                    <a:pt x="38594" y="16672"/>
                    <a:pt x="42731" y="16405"/>
                    <a:pt x="46900" y="16272"/>
                  </a:cubicBezTo>
                  <a:cubicBezTo>
                    <a:pt x="47176" y="16264"/>
                    <a:pt x="47453" y="16261"/>
                    <a:pt x="47729" y="16261"/>
                  </a:cubicBezTo>
                  <a:cubicBezTo>
                    <a:pt x="50021" y="16261"/>
                    <a:pt x="52313" y="16490"/>
                    <a:pt x="54606" y="16638"/>
                  </a:cubicBezTo>
                  <a:cubicBezTo>
                    <a:pt x="57408" y="16839"/>
                    <a:pt x="60176" y="17206"/>
                    <a:pt x="62845" y="18073"/>
                  </a:cubicBezTo>
                  <a:cubicBezTo>
                    <a:pt x="63054" y="18119"/>
                    <a:pt x="63279" y="18182"/>
                    <a:pt x="63498" y="18182"/>
                  </a:cubicBezTo>
                  <a:cubicBezTo>
                    <a:pt x="63594" y="18182"/>
                    <a:pt x="63688" y="18170"/>
                    <a:pt x="63779" y="18140"/>
                  </a:cubicBezTo>
                  <a:cubicBezTo>
                    <a:pt x="64213" y="17973"/>
                    <a:pt x="64346" y="17572"/>
                    <a:pt x="64513" y="17206"/>
                  </a:cubicBezTo>
                  <a:cubicBezTo>
                    <a:pt x="66081" y="14203"/>
                    <a:pt x="68516" y="12469"/>
                    <a:pt x="71918" y="12102"/>
                  </a:cubicBezTo>
                  <a:cubicBezTo>
                    <a:pt x="72385" y="12069"/>
                    <a:pt x="72919" y="12102"/>
                    <a:pt x="73252" y="11568"/>
                  </a:cubicBezTo>
                  <a:cubicBezTo>
                    <a:pt x="73252" y="11135"/>
                    <a:pt x="73019" y="10734"/>
                    <a:pt x="72819" y="10367"/>
                  </a:cubicBezTo>
                  <a:cubicBezTo>
                    <a:pt x="70884" y="6831"/>
                    <a:pt x="67982" y="4330"/>
                    <a:pt x="64379" y="2595"/>
                  </a:cubicBezTo>
                  <a:cubicBezTo>
                    <a:pt x="60510" y="760"/>
                    <a:pt x="56340" y="327"/>
                    <a:pt x="52137" y="60"/>
                  </a:cubicBezTo>
                  <a:cubicBezTo>
                    <a:pt x="51351" y="20"/>
                    <a:pt x="50566" y="1"/>
                    <a:pt x="49783"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7130925" y="3020450"/>
              <a:ext cx="502050" cy="271450"/>
            </a:xfrm>
            <a:custGeom>
              <a:avLst/>
              <a:gdLst/>
              <a:ahLst/>
              <a:cxnLst/>
              <a:rect l="l" t="t" r="r" b="b"/>
              <a:pathLst>
                <a:path w="20082" h="10858" extrusionOk="0">
                  <a:moveTo>
                    <a:pt x="20081" y="1"/>
                  </a:moveTo>
                  <a:lnTo>
                    <a:pt x="20081" y="1"/>
                  </a:lnTo>
                  <a:cubicBezTo>
                    <a:pt x="18980" y="401"/>
                    <a:pt x="18013" y="768"/>
                    <a:pt x="17079" y="1135"/>
                  </a:cubicBezTo>
                  <a:cubicBezTo>
                    <a:pt x="14511" y="2369"/>
                    <a:pt x="11942" y="3570"/>
                    <a:pt x="9407" y="4871"/>
                  </a:cubicBezTo>
                  <a:cubicBezTo>
                    <a:pt x="6438" y="6372"/>
                    <a:pt x="3569" y="7973"/>
                    <a:pt x="834" y="9908"/>
                  </a:cubicBezTo>
                  <a:cubicBezTo>
                    <a:pt x="701" y="10308"/>
                    <a:pt x="0" y="10241"/>
                    <a:pt x="100" y="10842"/>
                  </a:cubicBezTo>
                  <a:cubicBezTo>
                    <a:pt x="148" y="10852"/>
                    <a:pt x="194" y="10857"/>
                    <a:pt x="239" y="10857"/>
                  </a:cubicBezTo>
                  <a:cubicBezTo>
                    <a:pt x="476" y="10857"/>
                    <a:pt x="677" y="10726"/>
                    <a:pt x="901" y="10642"/>
                  </a:cubicBezTo>
                  <a:cubicBezTo>
                    <a:pt x="3336" y="9808"/>
                    <a:pt x="5804" y="9107"/>
                    <a:pt x="8306" y="8507"/>
                  </a:cubicBezTo>
                  <a:cubicBezTo>
                    <a:pt x="11242" y="7806"/>
                    <a:pt x="14177" y="7206"/>
                    <a:pt x="17112" y="6706"/>
                  </a:cubicBezTo>
                  <a:cubicBezTo>
                    <a:pt x="17546" y="6605"/>
                    <a:pt x="18180" y="6772"/>
                    <a:pt x="18380" y="6105"/>
                  </a:cubicBezTo>
                  <a:cubicBezTo>
                    <a:pt x="18914" y="4104"/>
                    <a:pt x="19481" y="2136"/>
                    <a:pt x="20081" y="1"/>
                  </a:cubicBezTo>
                  <a:close/>
                </a:path>
              </a:pathLst>
            </a:custGeom>
            <a:solidFill>
              <a:srgbClr val="BEA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7100900" y="3268125"/>
              <a:ext cx="52550" cy="37550"/>
            </a:xfrm>
            <a:custGeom>
              <a:avLst/>
              <a:gdLst/>
              <a:ahLst/>
              <a:cxnLst/>
              <a:rect l="l" t="t" r="r" b="b"/>
              <a:pathLst>
                <a:path w="2102" h="1502" extrusionOk="0">
                  <a:moveTo>
                    <a:pt x="2035" y="1"/>
                  </a:moveTo>
                  <a:lnTo>
                    <a:pt x="2035" y="1"/>
                  </a:lnTo>
                  <a:cubicBezTo>
                    <a:pt x="1335" y="434"/>
                    <a:pt x="534" y="801"/>
                    <a:pt x="0" y="1502"/>
                  </a:cubicBezTo>
                  <a:cubicBezTo>
                    <a:pt x="467" y="1402"/>
                    <a:pt x="868" y="1168"/>
                    <a:pt x="1301" y="935"/>
                  </a:cubicBezTo>
                  <a:cubicBezTo>
                    <a:pt x="1335" y="434"/>
                    <a:pt x="2102" y="535"/>
                    <a:pt x="2035" y="1"/>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6521325" y="4225350"/>
              <a:ext cx="1676225" cy="76500"/>
            </a:xfrm>
            <a:custGeom>
              <a:avLst/>
              <a:gdLst/>
              <a:ahLst/>
              <a:cxnLst/>
              <a:rect l="l" t="t" r="r" b="b"/>
              <a:pathLst>
                <a:path w="67049" h="3060" extrusionOk="0">
                  <a:moveTo>
                    <a:pt x="16332" y="1"/>
                  </a:moveTo>
                  <a:cubicBezTo>
                    <a:pt x="11897" y="1"/>
                    <a:pt x="7464" y="37"/>
                    <a:pt x="3036" y="173"/>
                  </a:cubicBezTo>
                  <a:cubicBezTo>
                    <a:pt x="2402" y="373"/>
                    <a:pt x="1768" y="339"/>
                    <a:pt x="1134" y="373"/>
                  </a:cubicBezTo>
                  <a:cubicBezTo>
                    <a:pt x="934" y="606"/>
                    <a:pt x="1034" y="840"/>
                    <a:pt x="1101" y="1073"/>
                  </a:cubicBezTo>
                  <a:cubicBezTo>
                    <a:pt x="1199" y="1489"/>
                    <a:pt x="1207" y="1815"/>
                    <a:pt x="902" y="1815"/>
                  </a:cubicBezTo>
                  <a:cubicBezTo>
                    <a:pt x="791" y="1815"/>
                    <a:pt x="639" y="1772"/>
                    <a:pt x="434" y="1674"/>
                  </a:cubicBezTo>
                  <a:cubicBezTo>
                    <a:pt x="369" y="1637"/>
                    <a:pt x="314" y="1620"/>
                    <a:pt x="268" y="1620"/>
                  </a:cubicBezTo>
                  <a:cubicBezTo>
                    <a:pt x="150" y="1620"/>
                    <a:pt x="91" y="1730"/>
                    <a:pt x="67" y="1874"/>
                  </a:cubicBezTo>
                  <a:cubicBezTo>
                    <a:pt x="0" y="2641"/>
                    <a:pt x="534" y="2841"/>
                    <a:pt x="1101" y="2941"/>
                  </a:cubicBezTo>
                  <a:cubicBezTo>
                    <a:pt x="1494" y="3016"/>
                    <a:pt x="1888" y="3060"/>
                    <a:pt x="2287" y="3060"/>
                  </a:cubicBezTo>
                  <a:cubicBezTo>
                    <a:pt x="2599" y="3060"/>
                    <a:pt x="2914" y="3033"/>
                    <a:pt x="3236" y="2975"/>
                  </a:cubicBezTo>
                  <a:cubicBezTo>
                    <a:pt x="3412" y="2816"/>
                    <a:pt x="3617" y="2778"/>
                    <a:pt x="3825" y="2778"/>
                  </a:cubicBezTo>
                  <a:cubicBezTo>
                    <a:pt x="4010" y="2778"/>
                    <a:pt x="4197" y="2808"/>
                    <a:pt x="4370" y="2808"/>
                  </a:cubicBezTo>
                  <a:lnTo>
                    <a:pt x="65380" y="2808"/>
                  </a:lnTo>
                  <a:cubicBezTo>
                    <a:pt x="66414" y="2808"/>
                    <a:pt x="66948" y="2408"/>
                    <a:pt x="67015" y="1674"/>
                  </a:cubicBezTo>
                  <a:cubicBezTo>
                    <a:pt x="67048" y="940"/>
                    <a:pt x="66548" y="473"/>
                    <a:pt x="65547" y="339"/>
                  </a:cubicBezTo>
                  <a:cubicBezTo>
                    <a:pt x="65013" y="339"/>
                    <a:pt x="64480" y="373"/>
                    <a:pt x="63979" y="373"/>
                  </a:cubicBezTo>
                  <a:cubicBezTo>
                    <a:pt x="62650" y="355"/>
                    <a:pt x="61323" y="349"/>
                    <a:pt x="59996" y="349"/>
                  </a:cubicBezTo>
                  <a:cubicBezTo>
                    <a:pt x="57275" y="349"/>
                    <a:pt x="54558" y="374"/>
                    <a:pt x="51840" y="374"/>
                  </a:cubicBezTo>
                  <a:cubicBezTo>
                    <a:pt x="48562" y="374"/>
                    <a:pt x="45283" y="337"/>
                    <a:pt x="41997" y="173"/>
                  </a:cubicBezTo>
                  <a:cubicBezTo>
                    <a:pt x="41776" y="246"/>
                    <a:pt x="41534" y="269"/>
                    <a:pt x="41294" y="269"/>
                  </a:cubicBezTo>
                  <a:cubicBezTo>
                    <a:pt x="41101" y="269"/>
                    <a:pt x="40908" y="254"/>
                    <a:pt x="40729" y="239"/>
                  </a:cubicBezTo>
                  <a:cubicBezTo>
                    <a:pt x="39095" y="106"/>
                    <a:pt x="37427" y="39"/>
                    <a:pt x="35792" y="39"/>
                  </a:cubicBezTo>
                  <a:cubicBezTo>
                    <a:pt x="34481" y="47"/>
                    <a:pt x="33169" y="50"/>
                    <a:pt x="31856" y="50"/>
                  </a:cubicBezTo>
                  <a:cubicBezTo>
                    <a:pt x="26685" y="50"/>
                    <a:pt x="21508" y="1"/>
                    <a:pt x="16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p:nvPr/>
          </p:nvSpPr>
          <p:spPr>
            <a:xfrm>
              <a:off x="4464025" y="4225475"/>
              <a:ext cx="1682875" cy="79250"/>
            </a:xfrm>
            <a:custGeom>
              <a:avLst/>
              <a:gdLst/>
              <a:ahLst/>
              <a:cxnLst/>
              <a:rect l="l" t="t" r="r" b="b"/>
              <a:pathLst>
                <a:path w="67315" h="3170" extrusionOk="0">
                  <a:moveTo>
                    <a:pt x="62178" y="1"/>
                  </a:moveTo>
                  <a:cubicBezTo>
                    <a:pt x="50403" y="34"/>
                    <a:pt x="38628" y="34"/>
                    <a:pt x="26853" y="34"/>
                  </a:cubicBezTo>
                  <a:cubicBezTo>
                    <a:pt x="25518" y="34"/>
                    <a:pt x="24184" y="101"/>
                    <a:pt x="22850" y="101"/>
                  </a:cubicBezTo>
                  <a:cubicBezTo>
                    <a:pt x="21837" y="125"/>
                    <a:pt x="20807" y="248"/>
                    <a:pt x="19785" y="248"/>
                  </a:cubicBezTo>
                  <a:cubicBezTo>
                    <a:pt x="19359" y="248"/>
                    <a:pt x="18935" y="227"/>
                    <a:pt x="18513" y="168"/>
                  </a:cubicBezTo>
                  <a:cubicBezTo>
                    <a:pt x="18157" y="168"/>
                    <a:pt x="17802" y="153"/>
                    <a:pt x="17446" y="153"/>
                  </a:cubicBezTo>
                  <a:cubicBezTo>
                    <a:pt x="17268" y="153"/>
                    <a:pt x="17090" y="157"/>
                    <a:pt x="16912" y="168"/>
                  </a:cubicBezTo>
                  <a:cubicBezTo>
                    <a:pt x="14574" y="335"/>
                    <a:pt x="12235" y="377"/>
                    <a:pt x="9897" y="377"/>
                  </a:cubicBezTo>
                  <a:cubicBezTo>
                    <a:pt x="7461" y="377"/>
                    <a:pt x="5025" y="331"/>
                    <a:pt x="2589" y="331"/>
                  </a:cubicBezTo>
                  <a:cubicBezTo>
                    <a:pt x="2226" y="331"/>
                    <a:pt x="1864" y="332"/>
                    <a:pt x="1501" y="334"/>
                  </a:cubicBezTo>
                  <a:cubicBezTo>
                    <a:pt x="901" y="368"/>
                    <a:pt x="400" y="535"/>
                    <a:pt x="167" y="1168"/>
                  </a:cubicBezTo>
                  <a:cubicBezTo>
                    <a:pt x="0" y="1635"/>
                    <a:pt x="100" y="2036"/>
                    <a:pt x="400" y="2403"/>
                  </a:cubicBezTo>
                  <a:cubicBezTo>
                    <a:pt x="718" y="2778"/>
                    <a:pt x="1137" y="2804"/>
                    <a:pt x="1568" y="2804"/>
                  </a:cubicBezTo>
                  <a:cubicBezTo>
                    <a:pt x="1635" y="2804"/>
                    <a:pt x="1701" y="2803"/>
                    <a:pt x="1768" y="2803"/>
                  </a:cubicBezTo>
                  <a:lnTo>
                    <a:pt x="61944" y="2803"/>
                  </a:lnTo>
                  <a:cubicBezTo>
                    <a:pt x="62111" y="2803"/>
                    <a:pt x="62283" y="2778"/>
                    <a:pt x="62444" y="2778"/>
                  </a:cubicBezTo>
                  <a:cubicBezTo>
                    <a:pt x="62703" y="2778"/>
                    <a:pt x="62935" y="2841"/>
                    <a:pt x="63078" y="3170"/>
                  </a:cubicBezTo>
                  <a:cubicBezTo>
                    <a:pt x="63586" y="3038"/>
                    <a:pt x="64105" y="3023"/>
                    <a:pt x="64622" y="3023"/>
                  </a:cubicBezTo>
                  <a:cubicBezTo>
                    <a:pt x="64774" y="3023"/>
                    <a:pt x="64927" y="3024"/>
                    <a:pt x="65079" y="3024"/>
                  </a:cubicBezTo>
                  <a:cubicBezTo>
                    <a:pt x="65325" y="3024"/>
                    <a:pt x="65571" y="3021"/>
                    <a:pt x="65814" y="3003"/>
                  </a:cubicBezTo>
                  <a:cubicBezTo>
                    <a:pt x="66481" y="2936"/>
                    <a:pt x="66915" y="2603"/>
                    <a:pt x="67148" y="1969"/>
                  </a:cubicBezTo>
                  <a:cubicBezTo>
                    <a:pt x="67315" y="1469"/>
                    <a:pt x="67181" y="1002"/>
                    <a:pt x="66681" y="701"/>
                  </a:cubicBezTo>
                  <a:cubicBezTo>
                    <a:pt x="66617" y="683"/>
                    <a:pt x="66561" y="675"/>
                    <a:pt x="66512" y="675"/>
                  </a:cubicBezTo>
                  <a:cubicBezTo>
                    <a:pt x="66202" y="675"/>
                    <a:pt x="66158" y="1005"/>
                    <a:pt x="66014" y="1235"/>
                  </a:cubicBezTo>
                  <a:cubicBezTo>
                    <a:pt x="65900" y="1434"/>
                    <a:pt x="65835" y="1731"/>
                    <a:pt x="65590" y="1731"/>
                  </a:cubicBezTo>
                  <a:cubicBezTo>
                    <a:pt x="65548" y="1731"/>
                    <a:pt x="65501" y="1722"/>
                    <a:pt x="65447" y="1702"/>
                  </a:cubicBezTo>
                  <a:cubicBezTo>
                    <a:pt x="65113" y="1569"/>
                    <a:pt x="65280" y="1235"/>
                    <a:pt x="65313" y="968"/>
                  </a:cubicBezTo>
                  <a:cubicBezTo>
                    <a:pt x="65347" y="768"/>
                    <a:pt x="65447" y="568"/>
                    <a:pt x="65280" y="368"/>
                  </a:cubicBezTo>
                  <a:cubicBezTo>
                    <a:pt x="65047" y="301"/>
                    <a:pt x="64813" y="234"/>
                    <a:pt x="64580" y="168"/>
                  </a:cubicBezTo>
                  <a:cubicBezTo>
                    <a:pt x="64453" y="183"/>
                    <a:pt x="64328" y="190"/>
                    <a:pt x="64202" y="190"/>
                  </a:cubicBezTo>
                  <a:cubicBezTo>
                    <a:pt x="63535" y="190"/>
                    <a:pt x="62880" y="1"/>
                    <a:pt x="6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5"/>
            <p:cNvSpPr/>
            <p:nvPr/>
          </p:nvSpPr>
          <p:spPr>
            <a:xfrm>
              <a:off x="6086850" y="4076200"/>
              <a:ext cx="473675" cy="203425"/>
            </a:xfrm>
            <a:custGeom>
              <a:avLst/>
              <a:gdLst/>
              <a:ahLst/>
              <a:cxnLst/>
              <a:rect l="l" t="t" r="r" b="b"/>
              <a:pathLst>
                <a:path w="18947" h="8137" extrusionOk="0">
                  <a:moveTo>
                    <a:pt x="9707" y="1"/>
                  </a:moveTo>
                  <a:cubicBezTo>
                    <a:pt x="8173" y="101"/>
                    <a:pt x="6638" y="335"/>
                    <a:pt x="5204" y="1002"/>
                  </a:cubicBezTo>
                  <a:cubicBezTo>
                    <a:pt x="2902" y="2136"/>
                    <a:pt x="1434" y="4037"/>
                    <a:pt x="367" y="6339"/>
                  </a:cubicBezTo>
                  <a:cubicBezTo>
                    <a:pt x="267" y="6639"/>
                    <a:pt x="167" y="6906"/>
                    <a:pt x="100" y="7206"/>
                  </a:cubicBezTo>
                  <a:cubicBezTo>
                    <a:pt x="0" y="7573"/>
                    <a:pt x="67" y="7907"/>
                    <a:pt x="434" y="8073"/>
                  </a:cubicBezTo>
                  <a:cubicBezTo>
                    <a:pt x="508" y="8104"/>
                    <a:pt x="575" y="8118"/>
                    <a:pt x="636" y="8118"/>
                  </a:cubicBezTo>
                  <a:cubicBezTo>
                    <a:pt x="906" y="8118"/>
                    <a:pt x="1059" y="7851"/>
                    <a:pt x="1168" y="7606"/>
                  </a:cubicBezTo>
                  <a:cubicBezTo>
                    <a:pt x="1301" y="7306"/>
                    <a:pt x="1434" y="6973"/>
                    <a:pt x="1568" y="6672"/>
                  </a:cubicBezTo>
                  <a:cubicBezTo>
                    <a:pt x="2949" y="3126"/>
                    <a:pt x="6043" y="1184"/>
                    <a:pt x="9442" y="1184"/>
                  </a:cubicBezTo>
                  <a:cubicBezTo>
                    <a:pt x="10231" y="1184"/>
                    <a:pt x="11037" y="1288"/>
                    <a:pt x="11842" y="1502"/>
                  </a:cubicBezTo>
                  <a:cubicBezTo>
                    <a:pt x="14911" y="2303"/>
                    <a:pt x="16612" y="4671"/>
                    <a:pt x="17613" y="7573"/>
                  </a:cubicBezTo>
                  <a:cubicBezTo>
                    <a:pt x="17793" y="7805"/>
                    <a:pt x="17934" y="8137"/>
                    <a:pt x="18219" y="8137"/>
                  </a:cubicBezTo>
                  <a:cubicBezTo>
                    <a:pt x="18303" y="8137"/>
                    <a:pt x="18400" y="8108"/>
                    <a:pt x="18513" y="8040"/>
                  </a:cubicBezTo>
                  <a:cubicBezTo>
                    <a:pt x="18947" y="7773"/>
                    <a:pt x="18847" y="7340"/>
                    <a:pt x="18680" y="6973"/>
                  </a:cubicBezTo>
                  <a:cubicBezTo>
                    <a:pt x="18613" y="6772"/>
                    <a:pt x="18580" y="6572"/>
                    <a:pt x="18513" y="6372"/>
                  </a:cubicBezTo>
                  <a:cubicBezTo>
                    <a:pt x="17246" y="3870"/>
                    <a:pt x="15578" y="1736"/>
                    <a:pt x="12943" y="568"/>
                  </a:cubicBezTo>
                  <a:cubicBezTo>
                    <a:pt x="12809" y="535"/>
                    <a:pt x="12676" y="501"/>
                    <a:pt x="12542" y="501"/>
                  </a:cubicBezTo>
                  <a:cubicBezTo>
                    <a:pt x="12242" y="401"/>
                    <a:pt x="11942" y="301"/>
                    <a:pt x="11642" y="201"/>
                  </a:cubicBezTo>
                  <a:cubicBezTo>
                    <a:pt x="11275" y="201"/>
                    <a:pt x="10875" y="168"/>
                    <a:pt x="10508" y="134"/>
                  </a:cubicBezTo>
                  <a:cubicBezTo>
                    <a:pt x="10369" y="134"/>
                    <a:pt x="10238" y="156"/>
                    <a:pt x="10113" y="156"/>
                  </a:cubicBezTo>
                  <a:cubicBezTo>
                    <a:pt x="9968" y="156"/>
                    <a:pt x="9833" y="127"/>
                    <a:pt x="9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5"/>
            <p:cNvSpPr/>
            <p:nvPr/>
          </p:nvSpPr>
          <p:spPr>
            <a:xfrm>
              <a:off x="6979150" y="3826875"/>
              <a:ext cx="98425" cy="5025"/>
            </a:xfrm>
            <a:custGeom>
              <a:avLst/>
              <a:gdLst/>
              <a:ahLst/>
              <a:cxnLst/>
              <a:rect l="l" t="t" r="r" b="b"/>
              <a:pathLst>
                <a:path w="3937" h="201" extrusionOk="0">
                  <a:moveTo>
                    <a:pt x="1981" y="0"/>
                  </a:moveTo>
                  <a:cubicBezTo>
                    <a:pt x="1326" y="0"/>
                    <a:pt x="667" y="67"/>
                    <a:pt x="0" y="200"/>
                  </a:cubicBezTo>
                  <a:lnTo>
                    <a:pt x="3936" y="200"/>
                  </a:lnTo>
                  <a:cubicBezTo>
                    <a:pt x="3286" y="67"/>
                    <a:pt x="2635" y="0"/>
                    <a:pt x="1981"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5"/>
            <p:cNvSpPr/>
            <p:nvPr/>
          </p:nvSpPr>
          <p:spPr>
            <a:xfrm>
              <a:off x="5780800" y="3867675"/>
              <a:ext cx="252700" cy="322800"/>
            </a:xfrm>
            <a:custGeom>
              <a:avLst/>
              <a:gdLst/>
              <a:ahLst/>
              <a:cxnLst/>
              <a:rect l="l" t="t" r="r" b="b"/>
              <a:pathLst>
                <a:path w="10108" h="12912" extrusionOk="0">
                  <a:moveTo>
                    <a:pt x="796" y="1"/>
                  </a:moveTo>
                  <a:cubicBezTo>
                    <a:pt x="675" y="1"/>
                    <a:pt x="555" y="1"/>
                    <a:pt x="434" y="3"/>
                  </a:cubicBezTo>
                  <a:cubicBezTo>
                    <a:pt x="334" y="3"/>
                    <a:pt x="234" y="36"/>
                    <a:pt x="167" y="136"/>
                  </a:cubicBezTo>
                  <a:cubicBezTo>
                    <a:pt x="167" y="1270"/>
                    <a:pt x="167" y="2438"/>
                    <a:pt x="167" y="3605"/>
                  </a:cubicBezTo>
                  <a:cubicBezTo>
                    <a:pt x="0" y="3805"/>
                    <a:pt x="0" y="3972"/>
                    <a:pt x="167" y="4172"/>
                  </a:cubicBezTo>
                  <a:cubicBezTo>
                    <a:pt x="200" y="4306"/>
                    <a:pt x="200" y="4439"/>
                    <a:pt x="200" y="4606"/>
                  </a:cubicBezTo>
                  <a:cubicBezTo>
                    <a:pt x="400" y="5507"/>
                    <a:pt x="133" y="6474"/>
                    <a:pt x="300" y="7375"/>
                  </a:cubicBezTo>
                  <a:cubicBezTo>
                    <a:pt x="300" y="8309"/>
                    <a:pt x="334" y="9243"/>
                    <a:pt x="334" y="10177"/>
                  </a:cubicBezTo>
                  <a:cubicBezTo>
                    <a:pt x="200" y="10377"/>
                    <a:pt x="200" y="10544"/>
                    <a:pt x="334" y="10744"/>
                  </a:cubicBezTo>
                  <a:cubicBezTo>
                    <a:pt x="434" y="11144"/>
                    <a:pt x="234" y="11578"/>
                    <a:pt x="467" y="11978"/>
                  </a:cubicBezTo>
                  <a:cubicBezTo>
                    <a:pt x="1234" y="11678"/>
                    <a:pt x="1801" y="11077"/>
                    <a:pt x="2535" y="10910"/>
                  </a:cubicBezTo>
                  <a:cubicBezTo>
                    <a:pt x="2802" y="10810"/>
                    <a:pt x="3036" y="10777"/>
                    <a:pt x="3269" y="10610"/>
                  </a:cubicBezTo>
                  <a:cubicBezTo>
                    <a:pt x="4361" y="9975"/>
                    <a:pt x="4728" y="9626"/>
                    <a:pt x="5064" y="9626"/>
                  </a:cubicBezTo>
                  <a:cubicBezTo>
                    <a:pt x="5414" y="9626"/>
                    <a:pt x="5730" y="10008"/>
                    <a:pt x="6805" y="10844"/>
                  </a:cubicBezTo>
                  <a:cubicBezTo>
                    <a:pt x="6905" y="10910"/>
                    <a:pt x="6972" y="11011"/>
                    <a:pt x="7072" y="11077"/>
                  </a:cubicBezTo>
                  <a:cubicBezTo>
                    <a:pt x="7405" y="11311"/>
                    <a:pt x="7772" y="11544"/>
                    <a:pt x="8173" y="11644"/>
                  </a:cubicBezTo>
                  <a:cubicBezTo>
                    <a:pt x="8673" y="12045"/>
                    <a:pt x="9207" y="12412"/>
                    <a:pt x="9874" y="12912"/>
                  </a:cubicBezTo>
                  <a:cubicBezTo>
                    <a:pt x="9940" y="9042"/>
                    <a:pt x="10007" y="5407"/>
                    <a:pt x="10074" y="1771"/>
                  </a:cubicBezTo>
                  <a:cubicBezTo>
                    <a:pt x="10107" y="1671"/>
                    <a:pt x="10107" y="1570"/>
                    <a:pt x="10007" y="1470"/>
                  </a:cubicBezTo>
                  <a:cubicBezTo>
                    <a:pt x="9707" y="1237"/>
                    <a:pt x="9340" y="1170"/>
                    <a:pt x="8973" y="1103"/>
                  </a:cubicBezTo>
                  <a:cubicBezTo>
                    <a:pt x="6320" y="368"/>
                    <a:pt x="3575" y="1"/>
                    <a:pt x="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5"/>
            <p:cNvSpPr/>
            <p:nvPr/>
          </p:nvSpPr>
          <p:spPr>
            <a:xfrm>
              <a:off x="6040975" y="4100925"/>
              <a:ext cx="561250" cy="235500"/>
            </a:xfrm>
            <a:custGeom>
              <a:avLst/>
              <a:gdLst/>
              <a:ahLst/>
              <a:cxnLst/>
              <a:rect l="l" t="t" r="r" b="b"/>
              <a:pathLst>
                <a:path w="22450" h="9420" extrusionOk="0">
                  <a:moveTo>
                    <a:pt x="11467" y="0"/>
                  </a:moveTo>
                  <a:cubicBezTo>
                    <a:pt x="11294" y="0"/>
                    <a:pt x="11119" y="5"/>
                    <a:pt x="10942" y="13"/>
                  </a:cubicBezTo>
                  <a:cubicBezTo>
                    <a:pt x="7639" y="179"/>
                    <a:pt x="5271" y="1747"/>
                    <a:pt x="3636" y="4549"/>
                  </a:cubicBezTo>
                  <a:cubicBezTo>
                    <a:pt x="3470" y="4883"/>
                    <a:pt x="3236" y="5250"/>
                    <a:pt x="3403" y="5683"/>
                  </a:cubicBezTo>
                  <a:cubicBezTo>
                    <a:pt x="3837" y="6017"/>
                    <a:pt x="4103" y="6417"/>
                    <a:pt x="3837" y="6951"/>
                  </a:cubicBezTo>
                  <a:cubicBezTo>
                    <a:pt x="3615" y="7458"/>
                    <a:pt x="3213" y="7754"/>
                    <a:pt x="2630" y="7754"/>
                  </a:cubicBezTo>
                  <a:cubicBezTo>
                    <a:pt x="2599" y="7754"/>
                    <a:pt x="2568" y="7753"/>
                    <a:pt x="2536" y="7752"/>
                  </a:cubicBezTo>
                  <a:cubicBezTo>
                    <a:pt x="2324" y="7740"/>
                    <a:pt x="2117" y="7737"/>
                    <a:pt x="1910" y="7737"/>
                  </a:cubicBezTo>
                  <a:cubicBezTo>
                    <a:pt x="1498" y="7737"/>
                    <a:pt x="1090" y="7752"/>
                    <a:pt x="668" y="7752"/>
                  </a:cubicBezTo>
                  <a:cubicBezTo>
                    <a:pt x="367" y="7752"/>
                    <a:pt x="67" y="7752"/>
                    <a:pt x="0" y="8152"/>
                  </a:cubicBezTo>
                  <a:cubicBezTo>
                    <a:pt x="201" y="9086"/>
                    <a:pt x="868" y="9419"/>
                    <a:pt x="1702" y="9419"/>
                  </a:cubicBezTo>
                  <a:lnTo>
                    <a:pt x="20715" y="9419"/>
                  </a:lnTo>
                  <a:cubicBezTo>
                    <a:pt x="21649" y="9419"/>
                    <a:pt x="22283" y="8952"/>
                    <a:pt x="22450" y="7952"/>
                  </a:cubicBezTo>
                  <a:cubicBezTo>
                    <a:pt x="22207" y="7769"/>
                    <a:pt x="21942" y="7725"/>
                    <a:pt x="21673" y="7725"/>
                  </a:cubicBezTo>
                  <a:cubicBezTo>
                    <a:pt x="21424" y="7725"/>
                    <a:pt x="21171" y="7763"/>
                    <a:pt x="20926" y="7763"/>
                  </a:cubicBezTo>
                  <a:cubicBezTo>
                    <a:pt x="20855" y="7763"/>
                    <a:pt x="20785" y="7760"/>
                    <a:pt x="20715" y="7752"/>
                  </a:cubicBezTo>
                  <a:cubicBezTo>
                    <a:pt x="20048" y="7651"/>
                    <a:pt x="19281" y="7618"/>
                    <a:pt x="19448" y="6584"/>
                  </a:cubicBezTo>
                  <a:cubicBezTo>
                    <a:pt x="19648" y="6317"/>
                    <a:pt x="19548" y="6050"/>
                    <a:pt x="19448" y="5783"/>
                  </a:cubicBezTo>
                  <a:cubicBezTo>
                    <a:pt x="18747" y="4282"/>
                    <a:pt x="17947" y="2881"/>
                    <a:pt x="16646" y="1814"/>
                  </a:cubicBezTo>
                  <a:cubicBezTo>
                    <a:pt x="15114" y="527"/>
                    <a:pt x="13414" y="0"/>
                    <a:pt x="1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5"/>
            <p:cNvSpPr/>
            <p:nvPr/>
          </p:nvSpPr>
          <p:spPr>
            <a:xfrm>
              <a:off x="6597200" y="4183575"/>
              <a:ext cx="974050" cy="50725"/>
            </a:xfrm>
            <a:custGeom>
              <a:avLst/>
              <a:gdLst/>
              <a:ahLst/>
              <a:cxnLst/>
              <a:rect l="l" t="t" r="r" b="b"/>
              <a:pathLst>
                <a:path w="38962" h="2029" extrusionOk="0">
                  <a:moveTo>
                    <a:pt x="15286" y="1"/>
                  </a:moveTo>
                  <a:cubicBezTo>
                    <a:pt x="13709" y="1"/>
                    <a:pt x="12128" y="53"/>
                    <a:pt x="10542" y="176"/>
                  </a:cubicBezTo>
                  <a:cubicBezTo>
                    <a:pt x="7006" y="443"/>
                    <a:pt x="3436" y="876"/>
                    <a:pt x="1" y="1844"/>
                  </a:cubicBezTo>
                  <a:cubicBezTo>
                    <a:pt x="153" y="1996"/>
                    <a:pt x="327" y="2029"/>
                    <a:pt x="499" y="2029"/>
                  </a:cubicBezTo>
                  <a:cubicBezTo>
                    <a:pt x="627" y="2029"/>
                    <a:pt x="754" y="2010"/>
                    <a:pt x="868" y="2010"/>
                  </a:cubicBezTo>
                  <a:lnTo>
                    <a:pt x="37894" y="2010"/>
                  </a:lnTo>
                  <a:cubicBezTo>
                    <a:pt x="38052" y="2010"/>
                    <a:pt x="38215" y="2029"/>
                    <a:pt x="38374" y="2029"/>
                  </a:cubicBezTo>
                  <a:cubicBezTo>
                    <a:pt x="38586" y="2029"/>
                    <a:pt x="38790" y="1996"/>
                    <a:pt x="38962" y="1844"/>
                  </a:cubicBezTo>
                  <a:cubicBezTo>
                    <a:pt x="35926" y="1577"/>
                    <a:pt x="32857" y="1310"/>
                    <a:pt x="29789" y="976"/>
                  </a:cubicBezTo>
                  <a:cubicBezTo>
                    <a:pt x="24955" y="498"/>
                    <a:pt x="20139" y="1"/>
                    <a:pt x="15286"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p:nvPr/>
          </p:nvSpPr>
          <p:spPr>
            <a:xfrm>
              <a:off x="4926850" y="4182950"/>
              <a:ext cx="1151675" cy="51350"/>
            </a:xfrm>
            <a:custGeom>
              <a:avLst/>
              <a:gdLst/>
              <a:ahLst/>
              <a:cxnLst/>
              <a:rect l="l" t="t" r="r" b="b"/>
              <a:pathLst>
                <a:path w="46067" h="2054" extrusionOk="0">
                  <a:moveTo>
                    <a:pt x="31628" y="0"/>
                  </a:moveTo>
                  <a:cubicBezTo>
                    <a:pt x="30815" y="0"/>
                    <a:pt x="30001" y="12"/>
                    <a:pt x="29188" y="34"/>
                  </a:cubicBezTo>
                  <a:cubicBezTo>
                    <a:pt x="19448" y="268"/>
                    <a:pt x="9741" y="1335"/>
                    <a:pt x="0" y="1869"/>
                  </a:cubicBezTo>
                  <a:cubicBezTo>
                    <a:pt x="153" y="2021"/>
                    <a:pt x="338" y="2054"/>
                    <a:pt x="531" y="2054"/>
                  </a:cubicBezTo>
                  <a:cubicBezTo>
                    <a:pt x="676" y="2054"/>
                    <a:pt x="825" y="2035"/>
                    <a:pt x="968" y="2035"/>
                  </a:cubicBezTo>
                  <a:lnTo>
                    <a:pt x="45199" y="2035"/>
                  </a:lnTo>
                  <a:cubicBezTo>
                    <a:pt x="45328" y="2035"/>
                    <a:pt x="45463" y="2054"/>
                    <a:pt x="45593" y="2054"/>
                  </a:cubicBezTo>
                  <a:cubicBezTo>
                    <a:pt x="45767" y="2054"/>
                    <a:pt x="45933" y="2021"/>
                    <a:pt x="46067" y="1869"/>
                  </a:cubicBezTo>
                  <a:cubicBezTo>
                    <a:pt x="45433" y="1669"/>
                    <a:pt x="44766" y="1435"/>
                    <a:pt x="44098" y="1268"/>
                  </a:cubicBezTo>
                  <a:cubicBezTo>
                    <a:pt x="39992" y="319"/>
                    <a:pt x="35816" y="0"/>
                    <a:pt x="31628"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5"/>
            <p:cNvSpPr/>
            <p:nvPr/>
          </p:nvSpPr>
          <p:spPr>
            <a:xfrm>
              <a:off x="5789125" y="3848550"/>
              <a:ext cx="254375" cy="58400"/>
            </a:xfrm>
            <a:custGeom>
              <a:avLst/>
              <a:gdLst/>
              <a:ahLst/>
              <a:cxnLst/>
              <a:rect l="l" t="t" r="r" b="b"/>
              <a:pathLst>
                <a:path w="10175" h="2336" extrusionOk="0">
                  <a:moveTo>
                    <a:pt x="1902" y="67"/>
                  </a:moveTo>
                  <a:cubicBezTo>
                    <a:pt x="1168" y="101"/>
                    <a:pt x="368" y="0"/>
                    <a:pt x="1" y="868"/>
                  </a:cubicBezTo>
                  <a:cubicBezTo>
                    <a:pt x="81" y="1048"/>
                    <a:pt x="197" y="1084"/>
                    <a:pt x="334" y="1084"/>
                  </a:cubicBezTo>
                  <a:cubicBezTo>
                    <a:pt x="426" y="1084"/>
                    <a:pt x="528" y="1068"/>
                    <a:pt x="634" y="1068"/>
                  </a:cubicBezTo>
                  <a:cubicBezTo>
                    <a:pt x="927" y="1056"/>
                    <a:pt x="1220" y="1048"/>
                    <a:pt x="1513" y="1048"/>
                  </a:cubicBezTo>
                  <a:cubicBezTo>
                    <a:pt x="2021" y="1048"/>
                    <a:pt x="2529" y="1071"/>
                    <a:pt x="3036" y="1135"/>
                  </a:cubicBezTo>
                  <a:cubicBezTo>
                    <a:pt x="5271" y="1368"/>
                    <a:pt x="7506" y="1802"/>
                    <a:pt x="9708" y="2335"/>
                  </a:cubicBezTo>
                  <a:cubicBezTo>
                    <a:pt x="10175" y="2102"/>
                    <a:pt x="10141" y="1802"/>
                    <a:pt x="9908" y="1435"/>
                  </a:cubicBezTo>
                  <a:cubicBezTo>
                    <a:pt x="7306" y="568"/>
                    <a:pt x="4604" y="201"/>
                    <a:pt x="1902" y="67"/>
                  </a:cubicBezTo>
                  <a:close/>
                </a:path>
              </a:pathLst>
            </a:custGeom>
            <a:solidFill>
              <a:srgbClr val="986E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5"/>
            <p:cNvSpPr/>
            <p:nvPr/>
          </p:nvSpPr>
          <p:spPr>
            <a:xfrm>
              <a:off x="6568850" y="3883300"/>
              <a:ext cx="1288450" cy="137775"/>
            </a:xfrm>
            <a:custGeom>
              <a:avLst/>
              <a:gdLst/>
              <a:ahLst/>
              <a:cxnLst/>
              <a:rect l="l" t="t" r="r" b="b"/>
              <a:pathLst>
                <a:path w="51538" h="5511" extrusionOk="0">
                  <a:moveTo>
                    <a:pt x="18760" y="0"/>
                  </a:moveTo>
                  <a:cubicBezTo>
                    <a:pt x="13883" y="0"/>
                    <a:pt x="9161" y="929"/>
                    <a:pt x="4570" y="2647"/>
                  </a:cubicBezTo>
                  <a:cubicBezTo>
                    <a:pt x="3003" y="3214"/>
                    <a:pt x="1435" y="3881"/>
                    <a:pt x="1" y="4815"/>
                  </a:cubicBezTo>
                  <a:cubicBezTo>
                    <a:pt x="1535" y="4281"/>
                    <a:pt x="3003" y="3681"/>
                    <a:pt x="4537" y="3180"/>
                  </a:cubicBezTo>
                  <a:cubicBezTo>
                    <a:pt x="8573" y="1813"/>
                    <a:pt x="12676" y="912"/>
                    <a:pt x="16979" y="745"/>
                  </a:cubicBezTo>
                  <a:cubicBezTo>
                    <a:pt x="17444" y="731"/>
                    <a:pt x="17909" y="725"/>
                    <a:pt x="18373" y="725"/>
                  </a:cubicBezTo>
                  <a:cubicBezTo>
                    <a:pt x="22366" y="725"/>
                    <a:pt x="26314" y="1218"/>
                    <a:pt x="30289" y="1846"/>
                  </a:cubicBezTo>
                  <a:cubicBezTo>
                    <a:pt x="36226" y="2780"/>
                    <a:pt x="42164" y="3948"/>
                    <a:pt x="48102" y="5015"/>
                  </a:cubicBezTo>
                  <a:cubicBezTo>
                    <a:pt x="49069" y="5214"/>
                    <a:pt x="50012" y="5510"/>
                    <a:pt x="51014" y="5510"/>
                  </a:cubicBezTo>
                  <a:cubicBezTo>
                    <a:pt x="51186" y="5510"/>
                    <a:pt x="51361" y="5502"/>
                    <a:pt x="51537" y="5482"/>
                  </a:cubicBezTo>
                  <a:cubicBezTo>
                    <a:pt x="48502" y="4782"/>
                    <a:pt x="45466" y="4048"/>
                    <a:pt x="42397" y="3414"/>
                  </a:cubicBezTo>
                  <a:cubicBezTo>
                    <a:pt x="39062" y="2713"/>
                    <a:pt x="35693" y="2080"/>
                    <a:pt x="32324" y="1446"/>
                  </a:cubicBezTo>
                  <a:cubicBezTo>
                    <a:pt x="28454" y="712"/>
                    <a:pt x="24551" y="245"/>
                    <a:pt x="20615" y="45"/>
                  </a:cubicBezTo>
                  <a:cubicBezTo>
                    <a:pt x="19994" y="15"/>
                    <a:pt x="19376" y="0"/>
                    <a:pt x="1876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5"/>
            <p:cNvSpPr/>
            <p:nvPr/>
          </p:nvSpPr>
          <p:spPr>
            <a:xfrm>
              <a:off x="6568025" y="3982950"/>
              <a:ext cx="803925" cy="105800"/>
            </a:xfrm>
            <a:custGeom>
              <a:avLst/>
              <a:gdLst/>
              <a:ahLst/>
              <a:cxnLst/>
              <a:rect l="l" t="t" r="r" b="b"/>
              <a:pathLst>
                <a:path w="32157" h="4232" extrusionOk="0">
                  <a:moveTo>
                    <a:pt x="18432" y="0"/>
                  </a:moveTo>
                  <a:cubicBezTo>
                    <a:pt x="12165" y="0"/>
                    <a:pt x="6004" y="1171"/>
                    <a:pt x="0" y="4231"/>
                  </a:cubicBezTo>
                  <a:cubicBezTo>
                    <a:pt x="6421" y="1536"/>
                    <a:pt x="12993" y="477"/>
                    <a:pt x="19656" y="477"/>
                  </a:cubicBezTo>
                  <a:cubicBezTo>
                    <a:pt x="23793" y="477"/>
                    <a:pt x="27965" y="885"/>
                    <a:pt x="32156" y="1563"/>
                  </a:cubicBezTo>
                  <a:cubicBezTo>
                    <a:pt x="27540" y="611"/>
                    <a:pt x="22958" y="0"/>
                    <a:pt x="1843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5"/>
            <p:cNvSpPr/>
            <p:nvPr/>
          </p:nvSpPr>
          <p:spPr>
            <a:xfrm>
              <a:off x="6658075" y="4079275"/>
              <a:ext cx="633825" cy="61175"/>
            </a:xfrm>
            <a:custGeom>
              <a:avLst/>
              <a:gdLst/>
              <a:ahLst/>
              <a:cxnLst/>
              <a:rect l="l" t="t" r="r" b="b"/>
              <a:pathLst>
                <a:path w="25353" h="2447" extrusionOk="0">
                  <a:moveTo>
                    <a:pt x="13349" y="1"/>
                  </a:moveTo>
                  <a:cubicBezTo>
                    <a:pt x="8869" y="1"/>
                    <a:pt x="4416" y="663"/>
                    <a:pt x="1" y="2446"/>
                  </a:cubicBezTo>
                  <a:cubicBezTo>
                    <a:pt x="4691" y="970"/>
                    <a:pt x="9412" y="426"/>
                    <a:pt x="14154" y="426"/>
                  </a:cubicBezTo>
                  <a:cubicBezTo>
                    <a:pt x="17876" y="426"/>
                    <a:pt x="21611" y="761"/>
                    <a:pt x="25352" y="1246"/>
                  </a:cubicBezTo>
                  <a:cubicBezTo>
                    <a:pt x="21334" y="524"/>
                    <a:pt x="17331" y="1"/>
                    <a:pt x="13349"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5"/>
            <p:cNvSpPr/>
            <p:nvPr/>
          </p:nvSpPr>
          <p:spPr>
            <a:xfrm>
              <a:off x="4968550" y="3846625"/>
              <a:ext cx="867300" cy="134550"/>
            </a:xfrm>
            <a:custGeom>
              <a:avLst/>
              <a:gdLst/>
              <a:ahLst/>
              <a:cxnLst/>
              <a:rect l="l" t="t" r="r" b="b"/>
              <a:pathLst>
                <a:path w="34692" h="5382" extrusionOk="0">
                  <a:moveTo>
                    <a:pt x="34175" y="0"/>
                  </a:moveTo>
                  <a:cubicBezTo>
                    <a:pt x="34052" y="0"/>
                    <a:pt x="33924" y="11"/>
                    <a:pt x="33791" y="11"/>
                  </a:cubicBezTo>
                  <a:cubicBezTo>
                    <a:pt x="30689" y="11"/>
                    <a:pt x="27620" y="11"/>
                    <a:pt x="24518" y="344"/>
                  </a:cubicBezTo>
                  <a:cubicBezTo>
                    <a:pt x="21516" y="645"/>
                    <a:pt x="18547" y="1078"/>
                    <a:pt x="15611" y="1612"/>
                  </a:cubicBezTo>
                  <a:cubicBezTo>
                    <a:pt x="12042" y="2246"/>
                    <a:pt x="8540" y="3180"/>
                    <a:pt x="5004" y="3980"/>
                  </a:cubicBezTo>
                  <a:cubicBezTo>
                    <a:pt x="3336" y="4347"/>
                    <a:pt x="1668" y="4814"/>
                    <a:pt x="0" y="5248"/>
                  </a:cubicBezTo>
                  <a:cubicBezTo>
                    <a:pt x="134" y="5337"/>
                    <a:pt x="267" y="5381"/>
                    <a:pt x="391" y="5381"/>
                  </a:cubicBezTo>
                  <a:cubicBezTo>
                    <a:pt x="452" y="5381"/>
                    <a:pt x="512" y="5370"/>
                    <a:pt x="567" y="5348"/>
                  </a:cubicBezTo>
                  <a:cubicBezTo>
                    <a:pt x="6471" y="3947"/>
                    <a:pt x="12376" y="2679"/>
                    <a:pt x="18380" y="1812"/>
                  </a:cubicBezTo>
                  <a:cubicBezTo>
                    <a:pt x="22333" y="1227"/>
                    <a:pt x="26309" y="945"/>
                    <a:pt x="30288" y="945"/>
                  </a:cubicBezTo>
                  <a:cubicBezTo>
                    <a:pt x="31078" y="945"/>
                    <a:pt x="31867" y="956"/>
                    <a:pt x="32657" y="978"/>
                  </a:cubicBezTo>
                  <a:cubicBezTo>
                    <a:pt x="32724" y="945"/>
                    <a:pt x="32790" y="945"/>
                    <a:pt x="32824" y="945"/>
                  </a:cubicBezTo>
                  <a:cubicBezTo>
                    <a:pt x="33391" y="544"/>
                    <a:pt x="34125" y="544"/>
                    <a:pt x="34692" y="144"/>
                  </a:cubicBezTo>
                  <a:cubicBezTo>
                    <a:pt x="34531" y="24"/>
                    <a:pt x="34359" y="0"/>
                    <a:pt x="34175"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5"/>
            <p:cNvSpPr/>
            <p:nvPr/>
          </p:nvSpPr>
          <p:spPr>
            <a:xfrm>
              <a:off x="5132000" y="4031975"/>
              <a:ext cx="656850" cy="60100"/>
            </a:xfrm>
            <a:custGeom>
              <a:avLst/>
              <a:gdLst/>
              <a:ahLst/>
              <a:cxnLst/>
              <a:rect l="l" t="t" r="r" b="b"/>
              <a:pathLst>
                <a:path w="26274" h="2404" extrusionOk="0">
                  <a:moveTo>
                    <a:pt x="21650" y="0"/>
                  </a:moveTo>
                  <a:cubicBezTo>
                    <a:pt x="19355" y="0"/>
                    <a:pt x="17052" y="131"/>
                    <a:pt x="14777" y="302"/>
                  </a:cubicBezTo>
                  <a:cubicBezTo>
                    <a:pt x="11775" y="502"/>
                    <a:pt x="8806" y="869"/>
                    <a:pt x="5838" y="1336"/>
                  </a:cubicBezTo>
                  <a:cubicBezTo>
                    <a:pt x="3903" y="1670"/>
                    <a:pt x="1935" y="1870"/>
                    <a:pt x="0" y="2404"/>
                  </a:cubicBezTo>
                  <a:cubicBezTo>
                    <a:pt x="6878" y="1534"/>
                    <a:pt x="13756" y="581"/>
                    <a:pt x="20700" y="581"/>
                  </a:cubicBezTo>
                  <a:cubicBezTo>
                    <a:pt x="22546" y="581"/>
                    <a:pt x="24396" y="649"/>
                    <a:pt x="26252" y="803"/>
                  </a:cubicBezTo>
                  <a:cubicBezTo>
                    <a:pt x="26273" y="212"/>
                    <a:pt x="26161" y="115"/>
                    <a:pt x="25941" y="115"/>
                  </a:cubicBezTo>
                  <a:cubicBezTo>
                    <a:pt x="25833" y="115"/>
                    <a:pt x="25699" y="138"/>
                    <a:pt x="25542" y="138"/>
                  </a:cubicBezTo>
                  <a:cubicBezTo>
                    <a:pt x="25513" y="138"/>
                    <a:pt x="25483" y="137"/>
                    <a:pt x="25452" y="135"/>
                  </a:cubicBezTo>
                  <a:cubicBezTo>
                    <a:pt x="24191" y="40"/>
                    <a:pt x="22921" y="0"/>
                    <a:pt x="2165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5"/>
            <p:cNvSpPr/>
            <p:nvPr/>
          </p:nvSpPr>
          <p:spPr>
            <a:xfrm>
              <a:off x="5222050" y="4120775"/>
              <a:ext cx="567100" cy="37175"/>
            </a:xfrm>
            <a:custGeom>
              <a:avLst/>
              <a:gdLst/>
              <a:ahLst/>
              <a:cxnLst/>
              <a:rect l="l" t="t" r="r" b="b"/>
              <a:pathLst>
                <a:path w="22684" h="1487" extrusionOk="0">
                  <a:moveTo>
                    <a:pt x="18213" y="0"/>
                  </a:moveTo>
                  <a:cubicBezTo>
                    <a:pt x="12110" y="0"/>
                    <a:pt x="6034" y="334"/>
                    <a:pt x="1" y="1487"/>
                  </a:cubicBezTo>
                  <a:cubicBezTo>
                    <a:pt x="5667" y="860"/>
                    <a:pt x="11333" y="497"/>
                    <a:pt x="17028" y="497"/>
                  </a:cubicBezTo>
                  <a:cubicBezTo>
                    <a:pt x="18910" y="497"/>
                    <a:pt x="20795" y="537"/>
                    <a:pt x="22684" y="620"/>
                  </a:cubicBezTo>
                  <a:cubicBezTo>
                    <a:pt x="22684" y="420"/>
                    <a:pt x="22684" y="253"/>
                    <a:pt x="22684" y="53"/>
                  </a:cubicBezTo>
                  <a:cubicBezTo>
                    <a:pt x="21192" y="20"/>
                    <a:pt x="19701" y="0"/>
                    <a:pt x="182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a:off x="5318800" y="3954400"/>
              <a:ext cx="466175" cy="41775"/>
            </a:xfrm>
            <a:custGeom>
              <a:avLst/>
              <a:gdLst/>
              <a:ahLst/>
              <a:cxnLst/>
              <a:rect l="l" t="t" r="r" b="b"/>
              <a:pathLst>
                <a:path w="18647" h="1671" extrusionOk="0">
                  <a:moveTo>
                    <a:pt x="17861" y="0"/>
                  </a:moveTo>
                  <a:cubicBezTo>
                    <a:pt x="17756" y="0"/>
                    <a:pt x="17651" y="3"/>
                    <a:pt x="17546" y="3"/>
                  </a:cubicBezTo>
                  <a:cubicBezTo>
                    <a:pt x="17373" y="1"/>
                    <a:pt x="17201" y="1"/>
                    <a:pt x="17028" y="1"/>
                  </a:cubicBezTo>
                  <a:cubicBezTo>
                    <a:pt x="13468" y="1"/>
                    <a:pt x="9938" y="323"/>
                    <a:pt x="6438" y="737"/>
                  </a:cubicBezTo>
                  <a:cubicBezTo>
                    <a:pt x="4270" y="1004"/>
                    <a:pt x="2135" y="1370"/>
                    <a:pt x="0" y="1671"/>
                  </a:cubicBezTo>
                  <a:cubicBezTo>
                    <a:pt x="4939" y="1193"/>
                    <a:pt x="9856" y="567"/>
                    <a:pt x="14820" y="567"/>
                  </a:cubicBezTo>
                  <a:cubicBezTo>
                    <a:pt x="16092" y="567"/>
                    <a:pt x="17367" y="608"/>
                    <a:pt x="18647" y="703"/>
                  </a:cubicBezTo>
                  <a:cubicBezTo>
                    <a:pt x="18647" y="503"/>
                    <a:pt x="18647" y="303"/>
                    <a:pt x="18647" y="136"/>
                  </a:cubicBezTo>
                  <a:cubicBezTo>
                    <a:pt x="18385" y="17"/>
                    <a:pt x="18123" y="0"/>
                    <a:pt x="17861"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5"/>
            <p:cNvSpPr/>
            <p:nvPr/>
          </p:nvSpPr>
          <p:spPr>
            <a:xfrm>
              <a:off x="6031800" y="3884400"/>
              <a:ext cx="217675" cy="149300"/>
            </a:xfrm>
            <a:custGeom>
              <a:avLst/>
              <a:gdLst/>
              <a:ahLst/>
              <a:cxnLst/>
              <a:rect l="l" t="t" r="r" b="b"/>
              <a:pathLst>
                <a:path w="8707" h="5972" extrusionOk="0">
                  <a:moveTo>
                    <a:pt x="201" y="1"/>
                  </a:moveTo>
                  <a:lnTo>
                    <a:pt x="201" y="1"/>
                  </a:lnTo>
                  <a:cubicBezTo>
                    <a:pt x="234" y="301"/>
                    <a:pt x="201" y="635"/>
                    <a:pt x="1" y="901"/>
                  </a:cubicBezTo>
                  <a:cubicBezTo>
                    <a:pt x="34" y="968"/>
                    <a:pt x="34" y="1035"/>
                    <a:pt x="34" y="1102"/>
                  </a:cubicBezTo>
                  <a:cubicBezTo>
                    <a:pt x="3403" y="1902"/>
                    <a:pt x="6172" y="3737"/>
                    <a:pt x="8707" y="5972"/>
                  </a:cubicBezTo>
                  <a:cubicBezTo>
                    <a:pt x="6605" y="2936"/>
                    <a:pt x="3636" y="1168"/>
                    <a:pt x="201"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5"/>
            <p:cNvSpPr/>
            <p:nvPr/>
          </p:nvSpPr>
          <p:spPr>
            <a:xfrm>
              <a:off x="5845000" y="4127100"/>
              <a:ext cx="140125" cy="31700"/>
            </a:xfrm>
            <a:custGeom>
              <a:avLst/>
              <a:gdLst/>
              <a:ahLst/>
              <a:cxnLst/>
              <a:rect l="l" t="t" r="r" b="b"/>
              <a:pathLst>
                <a:path w="5605" h="1268" extrusionOk="0">
                  <a:moveTo>
                    <a:pt x="1613" y="0"/>
                  </a:moveTo>
                  <a:cubicBezTo>
                    <a:pt x="1267" y="0"/>
                    <a:pt x="918" y="38"/>
                    <a:pt x="568" y="133"/>
                  </a:cubicBezTo>
                  <a:cubicBezTo>
                    <a:pt x="301" y="167"/>
                    <a:pt x="101" y="300"/>
                    <a:pt x="1" y="533"/>
                  </a:cubicBezTo>
                  <a:cubicBezTo>
                    <a:pt x="1869" y="767"/>
                    <a:pt x="3737" y="1034"/>
                    <a:pt x="5605" y="1267"/>
                  </a:cubicBezTo>
                  <a:cubicBezTo>
                    <a:pt x="5304" y="1034"/>
                    <a:pt x="5004" y="800"/>
                    <a:pt x="4704" y="533"/>
                  </a:cubicBezTo>
                  <a:cubicBezTo>
                    <a:pt x="4659" y="556"/>
                    <a:pt x="4617" y="565"/>
                    <a:pt x="4577" y="565"/>
                  </a:cubicBezTo>
                  <a:cubicBezTo>
                    <a:pt x="4442" y="565"/>
                    <a:pt x="4333" y="459"/>
                    <a:pt x="4204" y="433"/>
                  </a:cubicBezTo>
                  <a:cubicBezTo>
                    <a:pt x="3344" y="242"/>
                    <a:pt x="2485" y="0"/>
                    <a:pt x="16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5542275" y="2440275"/>
              <a:ext cx="2090700" cy="1606775"/>
            </a:xfrm>
            <a:custGeom>
              <a:avLst/>
              <a:gdLst/>
              <a:ahLst/>
              <a:cxnLst/>
              <a:rect l="l" t="t" r="r" b="b"/>
              <a:pathLst>
                <a:path w="83628" h="64271" extrusionOk="0">
                  <a:moveTo>
                    <a:pt x="17063" y="0"/>
                  </a:moveTo>
                  <a:cubicBezTo>
                    <a:pt x="16874" y="0"/>
                    <a:pt x="16663" y="70"/>
                    <a:pt x="16413" y="225"/>
                  </a:cubicBezTo>
                  <a:cubicBezTo>
                    <a:pt x="13344" y="2193"/>
                    <a:pt x="10242" y="4127"/>
                    <a:pt x="7139" y="6062"/>
                  </a:cubicBezTo>
                  <a:cubicBezTo>
                    <a:pt x="4771" y="7530"/>
                    <a:pt x="2369" y="9031"/>
                    <a:pt x="1" y="10499"/>
                  </a:cubicBezTo>
                  <a:cubicBezTo>
                    <a:pt x="1602" y="12000"/>
                    <a:pt x="3237" y="13501"/>
                    <a:pt x="4804" y="15035"/>
                  </a:cubicBezTo>
                  <a:cubicBezTo>
                    <a:pt x="7073" y="17237"/>
                    <a:pt x="9341" y="19472"/>
                    <a:pt x="11476" y="21807"/>
                  </a:cubicBezTo>
                  <a:cubicBezTo>
                    <a:pt x="13110" y="23608"/>
                    <a:pt x="14778" y="25376"/>
                    <a:pt x="16379" y="27177"/>
                  </a:cubicBezTo>
                  <a:cubicBezTo>
                    <a:pt x="19815" y="31113"/>
                    <a:pt x="23084" y="35183"/>
                    <a:pt x="26086" y="39486"/>
                  </a:cubicBezTo>
                  <a:cubicBezTo>
                    <a:pt x="28254" y="42588"/>
                    <a:pt x="30389" y="45724"/>
                    <a:pt x="31957" y="49193"/>
                  </a:cubicBezTo>
                  <a:cubicBezTo>
                    <a:pt x="33191" y="51895"/>
                    <a:pt x="33992" y="54664"/>
                    <a:pt x="34325" y="57599"/>
                  </a:cubicBezTo>
                  <a:cubicBezTo>
                    <a:pt x="34325" y="57833"/>
                    <a:pt x="34225" y="58199"/>
                    <a:pt x="34559" y="58266"/>
                  </a:cubicBezTo>
                  <a:lnTo>
                    <a:pt x="34559" y="64270"/>
                  </a:lnTo>
                  <a:cubicBezTo>
                    <a:pt x="36293" y="61869"/>
                    <a:pt x="37928" y="59634"/>
                    <a:pt x="39562" y="57366"/>
                  </a:cubicBezTo>
                  <a:cubicBezTo>
                    <a:pt x="39578" y="57367"/>
                    <a:pt x="39594" y="57367"/>
                    <a:pt x="39609" y="57367"/>
                  </a:cubicBezTo>
                  <a:cubicBezTo>
                    <a:pt x="39976" y="57367"/>
                    <a:pt x="40137" y="56988"/>
                    <a:pt x="40330" y="56732"/>
                  </a:cubicBezTo>
                  <a:cubicBezTo>
                    <a:pt x="43232" y="52896"/>
                    <a:pt x="46334" y="49226"/>
                    <a:pt x="49603" y="45690"/>
                  </a:cubicBezTo>
                  <a:cubicBezTo>
                    <a:pt x="53439" y="41521"/>
                    <a:pt x="57642" y="37751"/>
                    <a:pt x="62345" y="34583"/>
                  </a:cubicBezTo>
                  <a:lnTo>
                    <a:pt x="62345" y="34616"/>
                  </a:lnTo>
                  <a:cubicBezTo>
                    <a:pt x="63046" y="34082"/>
                    <a:pt x="63846" y="33715"/>
                    <a:pt x="64547" y="33215"/>
                  </a:cubicBezTo>
                  <a:cubicBezTo>
                    <a:pt x="69417" y="30046"/>
                    <a:pt x="74554" y="27377"/>
                    <a:pt x="79858" y="24976"/>
                  </a:cubicBezTo>
                  <a:cubicBezTo>
                    <a:pt x="79958" y="24942"/>
                    <a:pt x="80225" y="24809"/>
                    <a:pt x="80558" y="24642"/>
                  </a:cubicBezTo>
                  <a:cubicBezTo>
                    <a:pt x="81793" y="24008"/>
                    <a:pt x="82827" y="23541"/>
                    <a:pt x="83627" y="23208"/>
                  </a:cubicBezTo>
                  <a:lnTo>
                    <a:pt x="83627" y="23208"/>
                  </a:lnTo>
                  <a:cubicBezTo>
                    <a:pt x="82460" y="23541"/>
                    <a:pt x="80592" y="24142"/>
                    <a:pt x="78323" y="24842"/>
                  </a:cubicBezTo>
                  <a:cubicBezTo>
                    <a:pt x="76422" y="25409"/>
                    <a:pt x="73487" y="26310"/>
                    <a:pt x="69984" y="27544"/>
                  </a:cubicBezTo>
                  <a:cubicBezTo>
                    <a:pt x="58209" y="31781"/>
                    <a:pt x="49770" y="34883"/>
                    <a:pt x="42698" y="42121"/>
                  </a:cubicBezTo>
                  <a:cubicBezTo>
                    <a:pt x="40997" y="43889"/>
                    <a:pt x="38562" y="46725"/>
                    <a:pt x="36293" y="50794"/>
                  </a:cubicBezTo>
                  <a:cubicBezTo>
                    <a:pt x="36027" y="43255"/>
                    <a:pt x="35059" y="37118"/>
                    <a:pt x="34159" y="32781"/>
                  </a:cubicBezTo>
                  <a:cubicBezTo>
                    <a:pt x="33391" y="29012"/>
                    <a:pt x="32791" y="26177"/>
                    <a:pt x="31390" y="22407"/>
                  </a:cubicBezTo>
                  <a:cubicBezTo>
                    <a:pt x="29422" y="17137"/>
                    <a:pt x="26653" y="12300"/>
                    <a:pt x="23351" y="7730"/>
                  </a:cubicBezTo>
                  <a:cubicBezTo>
                    <a:pt x="21616" y="5328"/>
                    <a:pt x="19782" y="2927"/>
                    <a:pt x="17947" y="592"/>
                  </a:cubicBezTo>
                  <a:cubicBezTo>
                    <a:pt x="17668" y="227"/>
                    <a:pt x="17403" y="0"/>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4916850" y="3048800"/>
              <a:ext cx="1384325" cy="812575"/>
            </a:xfrm>
            <a:custGeom>
              <a:avLst/>
              <a:gdLst/>
              <a:ahLst/>
              <a:cxnLst/>
              <a:rect l="l" t="t" r="r" b="b"/>
              <a:pathLst>
                <a:path w="55373" h="32503" extrusionOk="0">
                  <a:moveTo>
                    <a:pt x="21649" y="1"/>
                  </a:moveTo>
                  <a:cubicBezTo>
                    <a:pt x="21549" y="134"/>
                    <a:pt x="21482" y="268"/>
                    <a:pt x="21349" y="368"/>
                  </a:cubicBezTo>
                  <a:cubicBezTo>
                    <a:pt x="19914" y="1335"/>
                    <a:pt x="18547" y="2369"/>
                    <a:pt x="17179" y="3370"/>
                  </a:cubicBezTo>
                  <a:cubicBezTo>
                    <a:pt x="14077" y="5672"/>
                    <a:pt x="11275" y="8273"/>
                    <a:pt x="8439" y="10909"/>
                  </a:cubicBezTo>
                  <a:cubicBezTo>
                    <a:pt x="5637" y="13511"/>
                    <a:pt x="3002" y="16346"/>
                    <a:pt x="367" y="19148"/>
                  </a:cubicBezTo>
                  <a:cubicBezTo>
                    <a:pt x="200" y="19315"/>
                    <a:pt x="0" y="19481"/>
                    <a:pt x="0" y="19782"/>
                  </a:cubicBezTo>
                  <a:cubicBezTo>
                    <a:pt x="176" y="20016"/>
                    <a:pt x="428" y="20121"/>
                    <a:pt x="712" y="20121"/>
                  </a:cubicBezTo>
                  <a:cubicBezTo>
                    <a:pt x="752" y="20121"/>
                    <a:pt x="793" y="20119"/>
                    <a:pt x="834" y="20115"/>
                  </a:cubicBezTo>
                  <a:cubicBezTo>
                    <a:pt x="893" y="20113"/>
                    <a:pt x="953" y="20112"/>
                    <a:pt x="1012" y="20112"/>
                  </a:cubicBezTo>
                  <a:cubicBezTo>
                    <a:pt x="1849" y="20112"/>
                    <a:pt x="2661" y="20320"/>
                    <a:pt x="3503" y="20382"/>
                  </a:cubicBezTo>
                  <a:cubicBezTo>
                    <a:pt x="7105" y="20649"/>
                    <a:pt x="10674" y="20983"/>
                    <a:pt x="14244" y="21316"/>
                  </a:cubicBezTo>
                  <a:cubicBezTo>
                    <a:pt x="18280" y="21683"/>
                    <a:pt x="22283" y="22083"/>
                    <a:pt x="26285" y="22617"/>
                  </a:cubicBezTo>
                  <a:cubicBezTo>
                    <a:pt x="31623" y="23284"/>
                    <a:pt x="36960" y="24185"/>
                    <a:pt x="42163" y="25619"/>
                  </a:cubicBezTo>
                  <a:cubicBezTo>
                    <a:pt x="45766" y="26620"/>
                    <a:pt x="49269" y="27888"/>
                    <a:pt x="52271" y="30223"/>
                  </a:cubicBezTo>
                  <a:cubicBezTo>
                    <a:pt x="52971" y="30790"/>
                    <a:pt x="53572" y="31457"/>
                    <a:pt x="54239" y="32091"/>
                  </a:cubicBezTo>
                  <a:cubicBezTo>
                    <a:pt x="54401" y="32253"/>
                    <a:pt x="54629" y="32503"/>
                    <a:pt x="54852" y="32503"/>
                  </a:cubicBezTo>
                  <a:cubicBezTo>
                    <a:pt x="54904" y="32503"/>
                    <a:pt x="54955" y="32489"/>
                    <a:pt x="55006" y="32457"/>
                  </a:cubicBezTo>
                  <a:cubicBezTo>
                    <a:pt x="55373" y="32191"/>
                    <a:pt x="55106" y="31824"/>
                    <a:pt x="54973" y="31523"/>
                  </a:cubicBezTo>
                  <a:cubicBezTo>
                    <a:pt x="54706" y="30990"/>
                    <a:pt x="54406" y="30456"/>
                    <a:pt x="54039" y="30022"/>
                  </a:cubicBezTo>
                  <a:cubicBezTo>
                    <a:pt x="53905" y="29889"/>
                    <a:pt x="53772" y="29756"/>
                    <a:pt x="53638" y="29655"/>
                  </a:cubicBezTo>
                  <a:cubicBezTo>
                    <a:pt x="53605" y="29522"/>
                    <a:pt x="53538" y="29422"/>
                    <a:pt x="53505" y="29355"/>
                  </a:cubicBezTo>
                  <a:cubicBezTo>
                    <a:pt x="51036" y="25319"/>
                    <a:pt x="48134" y="21616"/>
                    <a:pt x="44899" y="18181"/>
                  </a:cubicBezTo>
                  <a:cubicBezTo>
                    <a:pt x="42731" y="15846"/>
                    <a:pt x="40462" y="13611"/>
                    <a:pt x="38027" y="11576"/>
                  </a:cubicBezTo>
                  <a:cubicBezTo>
                    <a:pt x="34558" y="8674"/>
                    <a:pt x="30955" y="6005"/>
                    <a:pt x="27253" y="3437"/>
                  </a:cubicBezTo>
                  <a:cubicBezTo>
                    <a:pt x="26252" y="2770"/>
                    <a:pt x="25251" y="2069"/>
                    <a:pt x="24251" y="1402"/>
                  </a:cubicBezTo>
                  <a:cubicBezTo>
                    <a:pt x="24251" y="1469"/>
                    <a:pt x="24251" y="1535"/>
                    <a:pt x="24217" y="1602"/>
                  </a:cubicBezTo>
                  <a:cubicBezTo>
                    <a:pt x="23517" y="835"/>
                    <a:pt x="22716" y="201"/>
                    <a:pt x="2164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4636650" y="3556550"/>
              <a:ext cx="1722075" cy="527425"/>
            </a:xfrm>
            <a:custGeom>
              <a:avLst/>
              <a:gdLst/>
              <a:ahLst/>
              <a:cxnLst/>
              <a:rect l="l" t="t" r="r" b="b"/>
              <a:pathLst>
                <a:path w="68883" h="21097" extrusionOk="0">
                  <a:moveTo>
                    <a:pt x="14942" y="1"/>
                  </a:moveTo>
                  <a:cubicBezTo>
                    <a:pt x="14743" y="1"/>
                    <a:pt x="14552" y="46"/>
                    <a:pt x="14377" y="206"/>
                  </a:cubicBezTo>
                  <a:cubicBezTo>
                    <a:pt x="14377" y="406"/>
                    <a:pt x="14277" y="572"/>
                    <a:pt x="14143" y="706"/>
                  </a:cubicBezTo>
                  <a:cubicBezTo>
                    <a:pt x="11542" y="3341"/>
                    <a:pt x="9140" y="6143"/>
                    <a:pt x="6671" y="8912"/>
                  </a:cubicBezTo>
                  <a:cubicBezTo>
                    <a:pt x="4437" y="11447"/>
                    <a:pt x="2135" y="13949"/>
                    <a:pt x="0" y="16617"/>
                  </a:cubicBezTo>
                  <a:cubicBezTo>
                    <a:pt x="3536" y="16217"/>
                    <a:pt x="7038" y="15550"/>
                    <a:pt x="10541" y="14883"/>
                  </a:cubicBezTo>
                  <a:cubicBezTo>
                    <a:pt x="16612" y="13682"/>
                    <a:pt x="22650" y="12314"/>
                    <a:pt x="28687" y="11080"/>
                  </a:cubicBezTo>
                  <a:cubicBezTo>
                    <a:pt x="32857" y="10246"/>
                    <a:pt x="37060" y="9646"/>
                    <a:pt x="41296" y="9379"/>
                  </a:cubicBezTo>
                  <a:cubicBezTo>
                    <a:pt x="42267" y="9325"/>
                    <a:pt x="43240" y="9298"/>
                    <a:pt x="44214" y="9298"/>
                  </a:cubicBezTo>
                  <a:cubicBezTo>
                    <a:pt x="46856" y="9298"/>
                    <a:pt x="49505" y="9498"/>
                    <a:pt x="52137" y="9913"/>
                  </a:cubicBezTo>
                  <a:cubicBezTo>
                    <a:pt x="55740" y="10480"/>
                    <a:pt x="59142" y="11580"/>
                    <a:pt x="62078" y="13782"/>
                  </a:cubicBezTo>
                  <a:cubicBezTo>
                    <a:pt x="64579" y="15650"/>
                    <a:pt x="66581" y="17852"/>
                    <a:pt x="67715" y="20787"/>
                  </a:cubicBezTo>
                  <a:cubicBezTo>
                    <a:pt x="67814" y="21023"/>
                    <a:pt x="67970" y="21097"/>
                    <a:pt x="68144" y="21097"/>
                  </a:cubicBezTo>
                  <a:cubicBezTo>
                    <a:pt x="68264" y="21097"/>
                    <a:pt x="68393" y="21061"/>
                    <a:pt x="68516" y="21020"/>
                  </a:cubicBezTo>
                  <a:cubicBezTo>
                    <a:pt x="68849" y="20820"/>
                    <a:pt x="68883" y="20487"/>
                    <a:pt x="68849" y="20120"/>
                  </a:cubicBezTo>
                  <a:cubicBezTo>
                    <a:pt x="68749" y="19453"/>
                    <a:pt x="68682" y="18752"/>
                    <a:pt x="68349" y="18118"/>
                  </a:cubicBezTo>
                  <a:cubicBezTo>
                    <a:pt x="68215" y="17918"/>
                    <a:pt x="68115" y="17718"/>
                    <a:pt x="68015" y="17518"/>
                  </a:cubicBezTo>
                  <a:cubicBezTo>
                    <a:pt x="67348" y="14382"/>
                    <a:pt x="65513" y="11947"/>
                    <a:pt x="63078" y="9913"/>
                  </a:cubicBezTo>
                  <a:cubicBezTo>
                    <a:pt x="60977" y="8178"/>
                    <a:pt x="58408" y="7144"/>
                    <a:pt x="55840" y="6243"/>
                  </a:cubicBezTo>
                  <a:cubicBezTo>
                    <a:pt x="50503" y="4409"/>
                    <a:pt x="44999" y="3408"/>
                    <a:pt x="39462" y="2641"/>
                  </a:cubicBezTo>
                  <a:cubicBezTo>
                    <a:pt x="36559" y="2240"/>
                    <a:pt x="33624" y="1873"/>
                    <a:pt x="30689" y="1640"/>
                  </a:cubicBezTo>
                  <a:cubicBezTo>
                    <a:pt x="27686" y="1406"/>
                    <a:pt x="24684" y="1073"/>
                    <a:pt x="21649" y="773"/>
                  </a:cubicBezTo>
                  <a:cubicBezTo>
                    <a:pt x="20664" y="744"/>
                    <a:pt x="19679" y="550"/>
                    <a:pt x="18674" y="550"/>
                  </a:cubicBezTo>
                  <a:cubicBezTo>
                    <a:pt x="18488" y="550"/>
                    <a:pt x="18301" y="557"/>
                    <a:pt x="18113" y="572"/>
                  </a:cubicBezTo>
                  <a:cubicBezTo>
                    <a:pt x="18113" y="572"/>
                    <a:pt x="18113" y="572"/>
                    <a:pt x="18113" y="606"/>
                  </a:cubicBezTo>
                  <a:cubicBezTo>
                    <a:pt x="18080" y="572"/>
                    <a:pt x="18080" y="506"/>
                    <a:pt x="18046" y="472"/>
                  </a:cubicBezTo>
                  <a:cubicBezTo>
                    <a:pt x="17246" y="172"/>
                    <a:pt x="16412" y="206"/>
                    <a:pt x="15611" y="72"/>
                  </a:cubicBezTo>
                  <a:cubicBezTo>
                    <a:pt x="15385" y="55"/>
                    <a:pt x="15159" y="1"/>
                    <a:pt x="14942"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5"/>
            <p:cNvSpPr/>
            <p:nvPr/>
          </p:nvSpPr>
          <p:spPr>
            <a:xfrm>
              <a:off x="5317950" y="2758600"/>
              <a:ext cx="1082475" cy="1322650"/>
            </a:xfrm>
            <a:custGeom>
              <a:avLst/>
              <a:gdLst/>
              <a:ahLst/>
              <a:cxnLst/>
              <a:rect l="l" t="t" r="r" b="b"/>
              <a:pathLst>
                <a:path w="43299" h="52906" extrusionOk="0">
                  <a:moveTo>
                    <a:pt x="11109" y="1"/>
                  </a:moveTo>
                  <a:cubicBezTo>
                    <a:pt x="11109" y="1"/>
                    <a:pt x="11042" y="34"/>
                    <a:pt x="11009" y="34"/>
                  </a:cubicBezTo>
                  <a:cubicBezTo>
                    <a:pt x="10909" y="267"/>
                    <a:pt x="10742" y="434"/>
                    <a:pt x="10508" y="534"/>
                  </a:cubicBezTo>
                  <a:cubicBezTo>
                    <a:pt x="6806" y="2536"/>
                    <a:pt x="3403" y="5004"/>
                    <a:pt x="1" y="7473"/>
                  </a:cubicBezTo>
                  <a:cubicBezTo>
                    <a:pt x="268" y="7873"/>
                    <a:pt x="701" y="8106"/>
                    <a:pt x="1102" y="8340"/>
                  </a:cubicBezTo>
                  <a:cubicBezTo>
                    <a:pt x="7506" y="12409"/>
                    <a:pt x="13877" y="16579"/>
                    <a:pt x="19948" y="21216"/>
                  </a:cubicBezTo>
                  <a:cubicBezTo>
                    <a:pt x="23885" y="24251"/>
                    <a:pt x="27487" y="27654"/>
                    <a:pt x="30756" y="31423"/>
                  </a:cubicBezTo>
                  <a:cubicBezTo>
                    <a:pt x="34025" y="35192"/>
                    <a:pt x="36961" y="39162"/>
                    <a:pt x="39329" y="43565"/>
                  </a:cubicBezTo>
                  <a:cubicBezTo>
                    <a:pt x="40763" y="46267"/>
                    <a:pt x="42031" y="49036"/>
                    <a:pt x="42164" y="52171"/>
                  </a:cubicBezTo>
                  <a:cubicBezTo>
                    <a:pt x="42164" y="52471"/>
                    <a:pt x="42131" y="52905"/>
                    <a:pt x="42665" y="52905"/>
                  </a:cubicBezTo>
                  <a:cubicBezTo>
                    <a:pt x="42998" y="52705"/>
                    <a:pt x="42998" y="52338"/>
                    <a:pt x="43065" y="52038"/>
                  </a:cubicBezTo>
                  <a:cubicBezTo>
                    <a:pt x="43298" y="50737"/>
                    <a:pt x="43232" y="49469"/>
                    <a:pt x="43165" y="48168"/>
                  </a:cubicBezTo>
                  <a:cubicBezTo>
                    <a:pt x="43098" y="47902"/>
                    <a:pt x="42998" y="47635"/>
                    <a:pt x="42931" y="47368"/>
                  </a:cubicBezTo>
                  <a:cubicBezTo>
                    <a:pt x="42998" y="43832"/>
                    <a:pt x="42264" y="40396"/>
                    <a:pt x="40863" y="37127"/>
                  </a:cubicBezTo>
                  <a:cubicBezTo>
                    <a:pt x="38795" y="32257"/>
                    <a:pt x="35626" y="28087"/>
                    <a:pt x="32491" y="23851"/>
                  </a:cubicBezTo>
                  <a:cubicBezTo>
                    <a:pt x="29956" y="20415"/>
                    <a:pt x="27287" y="17079"/>
                    <a:pt x="24485" y="13877"/>
                  </a:cubicBezTo>
                  <a:cubicBezTo>
                    <a:pt x="22017" y="11042"/>
                    <a:pt x="19515" y="8240"/>
                    <a:pt x="16813" y="5638"/>
                  </a:cubicBezTo>
                  <a:cubicBezTo>
                    <a:pt x="15879" y="4637"/>
                    <a:pt x="14945" y="3603"/>
                    <a:pt x="13877" y="2736"/>
                  </a:cubicBezTo>
                  <a:cubicBezTo>
                    <a:pt x="13911" y="2703"/>
                    <a:pt x="13911" y="2669"/>
                    <a:pt x="13911" y="2636"/>
                  </a:cubicBezTo>
                  <a:cubicBezTo>
                    <a:pt x="13244" y="1502"/>
                    <a:pt x="12176" y="734"/>
                    <a:pt x="1110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5"/>
            <p:cNvSpPr/>
            <p:nvPr/>
          </p:nvSpPr>
          <p:spPr>
            <a:xfrm>
              <a:off x="6401225" y="3495475"/>
              <a:ext cx="1623700" cy="595800"/>
            </a:xfrm>
            <a:custGeom>
              <a:avLst/>
              <a:gdLst/>
              <a:ahLst/>
              <a:cxnLst/>
              <a:rect l="l" t="t" r="r" b="b"/>
              <a:pathLst>
                <a:path w="64948" h="23832" extrusionOk="0">
                  <a:moveTo>
                    <a:pt x="31296" y="1"/>
                  </a:moveTo>
                  <a:cubicBezTo>
                    <a:pt x="29430" y="1"/>
                    <a:pt x="27569" y="92"/>
                    <a:pt x="25719" y="414"/>
                  </a:cubicBezTo>
                  <a:cubicBezTo>
                    <a:pt x="22417" y="947"/>
                    <a:pt x="19281" y="1848"/>
                    <a:pt x="16312" y="3416"/>
                  </a:cubicBezTo>
                  <a:cubicBezTo>
                    <a:pt x="16079" y="3549"/>
                    <a:pt x="14711" y="4517"/>
                    <a:pt x="14678" y="4517"/>
                  </a:cubicBezTo>
                  <a:cubicBezTo>
                    <a:pt x="14444" y="4750"/>
                    <a:pt x="14211" y="4917"/>
                    <a:pt x="14011" y="5150"/>
                  </a:cubicBezTo>
                  <a:cubicBezTo>
                    <a:pt x="12310" y="7185"/>
                    <a:pt x="10575" y="9153"/>
                    <a:pt x="8907" y="11221"/>
                  </a:cubicBezTo>
                  <a:cubicBezTo>
                    <a:pt x="6906" y="13757"/>
                    <a:pt x="4904" y="16325"/>
                    <a:pt x="3103" y="19060"/>
                  </a:cubicBezTo>
                  <a:cubicBezTo>
                    <a:pt x="1935" y="20495"/>
                    <a:pt x="901" y="22062"/>
                    <a:pt x="1" y="23730"/>
                  </a:cubicBezTo>
                  <a:cubicBezTo>
                    <a:pt x="65" y="23795"/>
                    <a:pt x="144" y="23832"/>
                    <a:pt x="227" y="23832"/>
                  </a:cubicBezTo>
                  <a:cubicBezTo>
                    <a:pt x="273" y="23832"/>
                    <a:pt x="320" y="23821"/>
                    <a:pt x="368" y="23797"/>
                  </a:cubicBezTo>
                  <a:cubicBezTo>
                    <a:pt x="635" y="23430"/>
                    <a:pt x="868" y="22996"/>
                    <a:pt x="1168" y="22663"/>
                  </a:cubicBezTo>
                  <a:cubicBezTo>
                    <a:pt x="3503" y="20161"/>
                    <a:pt x="6172" y="18193"/>
                    <a:pt x="9274" y="16759"/>
                  </a:cubicBezTo>
                  <a:cubicBezTo>
                    <a:pt x="13677" y="14724"/>
                    <a:pt x="18347" y="13790"/>
                    <a:pt x="23151" y="13456"/>
                  </a:cubicBezTo>
                  <a:cubicBezTo>
                    <a:pt x="23801" y="13390"/>
                    <a:pt x="24452" y="13356"/>
                    <a:pt x="25102" y="13356"/>
                  </a:cubicBezTo>
                  <a:cubicBezTo>
                    <a:pt x="25752" y="13356"/>
                    <a:pt x="26403" y="13390"/>
                    <a:pt x="27053" y="13456"/>
                  </a:cubicBezTo>
                  <a:cubicBezTo>
                    <a:pt x="29021" y="13456"/>
                    <a:pt x="30956" y="13690"/>
                    <a:pt x="32891" y="13823"/>
                  </a:cubicBezTo>
                  <a:cubicBezTo>
                    <a:pt x="36827" y="14057"/>
                    <a:pt x="40630" y="14957"/>
                    <a:pt x="44499" y="15591"/>
                  </a:cubicBezTo>
                  <a:cubicBezTo>
                    <a:pt x="46334" y="15891"/>
                    <a:pt x="48135" y="16492"/>
                    <a:pt x="50036" y="16659"/>
                  </a:cubicBezTo>
                  <a:cubicBezTo>
                    <a:pt x="50804" y="16959"/>
                    <a:pt x="51638" y="16992"/>
                    <a:pt x="52472" y="17126"/>
                  </a:cubicBezTo>
                  <a:cubicBezTo>
                    <a:pt x="56608" y="17926"/>
                    <a:pt x="60777" y="18593"/>
                    <a:pt x="64947" y="19060"/>
                  </a:cubicBezTo>
                  <a:cubicBezTo>
                    <a:pt x="64880" y="18693"/>
                    <a:pt x="64680" y="18427"/>
                    <a:pt x="64480" y="18160"/>
                  </a:cubicBezTo>
                  <a:cubicBezTo>
                    <a:pt x="61645" y="13923"/>
                    <a:pt x="58743" y="9754"/>
                    <a:pt x="55974" y="5484"/>
                  </a:cubicBezTo>
                  <a:cubicBezTo>
                    <a:pt x="55140" y="4150"/>
                    <a:pt x="54073" y="3516"/>
                    <a:pt x="52638" y="3182"/>
                  </a:cubicBezTo>
                  <a:cubicBezTo>
                    <a:pt x="48936" y="2248"/>
                    <a:pt x="45233" y="1514"/>
                    <a:pt x="41497" y="914"/>
                  </a:cubicBezTo>
                  <a:cubicBezTo>
                    <a:pt x="39329" y="580"/>
                    <a:pt x="37161" y="180"/>
                    <a:pt x="34992" y="80"/>
                  </a:cubicBezTo>
                  <a:cubicBezTo>
                    <a:pt x="33760" y="40"/>
                    <a:pt x="32527" y="1"/>
                    <a:pt x="31296" y="1"/>
                  </a:cubicBezTo>
                  <a:close/>
                </a:path>
              </a:pathLst>
            </a:custGeom>
            <a:solidFill>
              <a:srgbClr val="F6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5859175" y="4099775"/>
              <a:ext cx="103425" cy="42225"/>
            </a:xfrm>
            <a:custGeom>
              <a:avLst/>
              <a:gdLst/>
              <a:ahLst/>
              <a:cxnLst/>
              <a:rect l="l" t="t" r="r" b="b"/>
              <a:pathLst>
                <a:path w="4137" h="1689" extrusionOk="0">
                  <a:moveTo>
                    <a:pt x="1928" y="0"/>
                  </a:moveTo>
                  <a:cubicBezTo>
                    <a:pt x="1848" y="0"/>
                    <a:pt x="1762" y="27"/>
                    <a:pt x="1668" y="92"/>
                  </a:cubicBezTo>
                  <a:cubicBezTo>
                    <a:pt x="1135" y="526"/>
                    <a:pt x="468" y="726"/>
                    <a:pt x="1" y="1226"/>
                  </a:cubicBezTo>
                  <a:cubicBezTo>
                    <a:pt x="334" y="1293"/>
                    <a:pt x="668" y="1360"/>
                    <a:pt x="1001" y="1360"/>
                  </a:cubicBezTo>
                  <a:cubicBezTo>
                    <a:pt x="1867" y="1360"/>
                    <a:pt x="2688" y="1689"/>
                    <a:pt x="3537" y="1689"/>
                  </a:cubicBezTo>
                  <a:cubicBezTo>
                    <a:pt x="3735" y="1689"/>
                    <a:pt x="3935" y="1671"/>
                    <a:pt x="4137" y="1626"/>
                  </a:cubicBezTo>
                  <a:cubicBezTo>
                    <a:pt x="3603" y="1193"/>
                    <a:pt x="3036" y="759"/>
                    <a:pt x="2469" y="292"/>
                  </a:cubicBezTo>
                  <a:cubicBezTo>
                    <a:pt x="2301" y="172"/>
                    <a:pt x="2133" y="0"/>
                    <a:pt x="1928" y="0"/>
                  </a:cubicBezTo>
                  <a:close/>
                </a:path>
              </a:pathLst>
            </a:custGeom>
            <a:solidFill>
              <a:srgbClr val="CDB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4913500" y="2945400"/>
              <a:ext cx="1508600" cy="1140000"/>
            </a:xfrm>
            <a:custGeom>
              <a:avLst/>
              <a:gdLst/>
              <a:ahLst/>
              <a:cxnLst/>
              <a:rect l="l" t="t" r="r" b="b"/>
              <a:pathLst>
                <a:path w="60344" h="45600" extrusionOk="0">
                  <a:moveTo>
                    <a:pt x="16179" y="1"/>
                  </a:moveTo>
                  <a:lnTo>
                    <a:pt x="16179" y="1"/>
                  </a:lnTo>
                  <a:cubicBezTo>
                    <a:pt x="28855" y="10208"/>
                    <a:pt x="45033" y="17747"/>
                    <a:pt x="55107" y="36527"/>
                  </a:cubicBezTo>
                  <a:cubicBezTo>
                    <a:pt x="48135" y="27454"/>
                    <a:pt x="18581" y="24885"/>
                    <a:pt x="1" y="24285"/>
                  </a:cubicBezTo>
                  <a:lnTo>
                    <a:pt x="1" y="24285"/>
                  </a:lnTo>
                  <a:cubicBezTo>
                    <a:pt x="9574" y="26786"/>
                    <a:pt x="47034" y="24518"/>
                    <a:pt x="55507" y="38928"/>
                  </a:cubicBezTo>
                  <a:cubicBezTo>
                    <a:pt x="57141" y="40897"/>
                    <a:pt x="56908" y="44366"/>
                    <a:pt x="57909" y="45600"/>
                  </a:cubicBezTo>
                  <a:cubicBezTo>
                    <a:pt x="60344" y="30589"/>
                    <a:pt x="31223" y="8307"/>
                    <a:pt x="16179" y="1"/>
                  </a:cubicBezTo>
                  <a:close/>
                </a:path>
              </a:pathLst>
            </a:custGeom>
            <a:solidFill>
              <a:srgbClr val="A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5538200" y="2705250"/>
              <a:ext cx="1562725" cy="1385775"/>
            </a:xfrm>
            <a:custGeom>
              <a:avLst/>
              <a:gdLst/>
              <a:ahLst/>
              <a:cxnLst/>
              <a:rect l="l" t="t" r="r" b="b"/>
              <a:pathLst>
                <a:path w="62509" h="55431" extrusionOk="0">
                  <a:moveTo>
                    <a:pt x="318" y="0"/>
                  </a:moveTo>
                  <a:cubicBezTo>
                    <a:pt x="0" y="0"/>
                    <a:pt x="1205" y="1412"/>
                    <a:pt x="1665" y="1668"/>
                  </a:cubicBezTo>
                  <a:cubicBezTo>
                    <a:pt x="10872" y="11675"/>
                    <a:pt x="35956" y="32990"/>
                    <a:pt x="34055" y="53605"/>
                  </a:cubicBezTo>
                  <a:cubicBezTo>
                    <a:pt x="33758" y="54868"/>
                    <a:pt x="33754" y="55430"/>
                    <a:pt x="34017" y="55430"/>
                  </a:cubicBezTo>
                  <a:cubicBezTo>
                    <a:pt x="35614" y="55430"/>
                    <a:pt x="47069" y="34640"/>
                    <a:pt x="62508" y="23984"/>
                  </a:cubicBezTo>
                  <a:lnTo>
                    <a:pt x="62508" y="23984"/>
                  </a:lnTo>
                  <a:cubicBezTo>
                    <a:pt x="53335" y="29688"/>
                    <a:pt x="46230" y="38461"/>
                    <a:pt x="39725" y="46767"/>
                  </a:cubicBezTo>
                  <a:cubicBezTo>
                    <a:pt x="38303" y="47352"/>
                    <a:pt x="35434" y="53000"/>
                    <a:pt x="34923" y="53000"/>
                  </a:cubicBezTo>
                  <a:cubicBezTo>
                    <a:pt x="34823" y="53000"/>
                    <a:pt x="34813" y="52784"/>
                    <a:pt x="34922" y="52270"/>
                  </a:cubicBezTo>
                  <a:cubicBezTo>
                    <a:pt x="36523" y="36159"/>
                    <a:pt x="17810" y="16612"/>
                    <a:pt x="1098" y="467"/>
                  </a:cubicBezTo>
                  <a:cubicBezTo>
                    <a:pt x="654" y="132"/>
                    <a:pt x="415" y="0"/>
                    <a:pt x="318" y="0"/>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97469067"/>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790E4-6522-461A-A45C-3B975280B2A9}"/>
              </a:ext>
            </a:extLst>
          </p:cNvPr>
          <p:cNvSpPr>
            <a:spLocks noGrp="1"/>
          </p:cNvSpPr>
          <p:nvPr>
            <p:ph type="title"/>
          </p:nvPr>
        </p:nvSpPr>
        <p:spPr>
          <a:xfrm>
            <a:off x="1084521" y="1304550"/>
            <a:ext cx="7006856" cy="2534400"/>
          </a:xfrm>
        </p:spPr>
        <p:txBody>
          <a:bodyPr/>
          <a:lstStyle/>
          <a:p>
            <a:r>
              <a:rPr lang="vi-VN" sz="3500"/>
              <a:t>Thanks for your listen</a:t>
            </a:r>
          </a:p>
        </p:txBody>
      </p:sp>
    </p:spTree>
    <p:extLst>
      <p:ext uri="{BB962C8B-B14F-4D97-AF65-F5344CB8AC3E}">
        <p14:creationId xmlns:p14="http://schemas.microsoft.com/office/powerpoint/2010/main" val="285220683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07"/>
        <p:cNvGrpSpPr/>
        <p:nvPr/>
      </p:nvGrpSpPr>
      <p:grpSpPr>
        <a:xfrm>
          <a:off x="0" y="0"/>
          <a:ext cx="0" cy="0"/>
          <a:chOff x="0" y="0"/>
          <a:chExt cx="0" cy="0"/>
        </a:xfrm>
      </p:grpSpPr>
      <p:sp>
        <p:nvSpPr>
          <p:cNvPr id="509" name="Google Shape;509;p44"/>
          <p:cNvSpPr txBox="1">
            <a:spLocks noGrp="1"/>
          </p:cNvSpPr>
          <p:nvPr>
            <p:ph type="title"/>
          </p:nvPr>
        </p:nvSpPr>
        <p:spPr>
          <a:xfrm>
            <a:off x="1660126" y="1591375"/>
            <a:ext cx="2911873"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Tạo sự hứng khởi </a:t>
            </a:r>
            <a:endParaRPr/>
          </a:p>
        </p:txBody>
      </p:sp>
      <p:sp>
        <p:nvSpPr>
          <p:cNvPr id="510" name="Google Shape;510;p44"/>
          <p:cNvSpPr txBox="1">
            <a:spLocks noGrp="1"/>
          </p:cNvSpPr>
          <p:nvPr>
            <p:ph type="title" idx="2"/>
          </p:nvPr>
        </p:nvSpPr>
        <p:spPr>
          <a:xfrm>
            <a:off x="820488" y="1525213"/>
            <a:ext cx="9126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512" name="Google Shape;512;p44"/>
          <p:cNvSpPr txBox="1">
            <a:spLocks noGrp="1"/>
          </p:cNvSpPr>
          <p:nvPr>
            <p:ph type="title" idx="4"/>
          </p:nvPr>
        </p:nvSpPr>
        <p:spPr>
          <a:xfrm>
            <a:off x="1660126" y="3290150"/>
            <a:ext cx="2352961"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Duy trì ý thức trách nhiệm</a:t>
            </a:r>
            <a:endParaRPr/>
          </a:p>
        </p:txBody>
      </p:sp>
      <p:sp>
        <p:nvSpPr>
          <p:cNvPr id="513" name="Google Shape;513;p44"/>
          <p:cNvSpPr txBox="1">
            <a:spLocks noGrp="1"/>
          </p:cNvSpPr>
          <p:nvPr>
            <p:ph type="title" idx="5"/>
          </p:nvPr>
        </p:nvSpPr>
        <p:spPr>
          <a:xfrm>
            <a:off x="818688" y="3223988"/>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515" name="Google Shape;515;p44"/>
          <p:cNvSpPr txBox="1">
            <a:spLocks noGrp="1"/>
          </p:cNvSpPr>
          <p:nvPr>
            <p:ph type="title" idx="7"/>
          </p:nvPr>
        </p:nvSpPr>
        <p:spPr>
          <a:xfrm>
            <a:off x="5985327" y="1591375"/>
            <a:ext cx="2444498"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Hoàn thành các mục tiêu dài hạn</a:t>
            </a:r>
            <a:endParaRPr/>
          </a:p>
        </p:txBody>
      </p:sp>
      <p:sp>
        <p:nvSpPr>
          <p:cNvPr id="516" name="Google Shape;516;p44"/>
          <p:cNvSpPr txBox="1">
            <a:spLocks noGrp="1"/>
          </p:cNvSpPr>
          <p:nvPr>
            <p:ph type="title" idx="8"/>
          </p:nvPr>
        </p:nvSpPr>
        <p:spPr>
          <a:xfrm>
            <a:off x="5130913" y="1525213"/>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518" name="Google Shape;518;p44"/>
          <p:cNvSpPr txBox="1">
            <a:spLocks noGrp="1"/>
          </p:cNvSpPr>
          <p:nvPr>
            <p:ph type="title" idx="13"/>
          </p:nvPr>
        </p:nvSpPr>
        <p:spPr>
          <a:xfrm>
            <a:off x="5985327" y="3290150"/>
            <a:ext cx="2616414"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Trò chơi nhỏ</a:t>
            </a:r>
            <a:endParaRPr/>
          </a:p>
        </p:txBody>
      </p:sp>
      <p:sp>
        <p:nvSpPr>
          <p:cNvPr id="519" name="Google Shape;519;p44"/>
          <p:cNvSpPr txBox="1">
            <a:spLocks noGrp="1"/>
          </p:cNvSpPr>
          <p:nvPr>
            <p:ph type="title" idx="14"/>
          </p:nvPr>
        </p:nvSpPr>
        <p:spPr>
          <a:xfrm>
            <a:off x="5130913" y="3223988"/>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520" name="Google Shape;520;p44"/>
          <p:cNvSpPr txBox="1">
            <a:spLocks noGrp="1"/>
          </p:cNvSpPr>
          <p:nvPr>
            <p:ph type="title" idx="15"/>
          </p:nvPr>
        </p:nvSpPr>
        <p:spPr>
          <a:xfrm>
            <a:off x="714125" y="546825"/>
            <a:ext cx="771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Nội dung </a:t>
            </a:r>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5"/>
          <p:cNvSpPr txBox="1">
            <a:spLocks noGrp="1"/>
          </p:cNvSpPr>
          <p:nvPr>
            <p:ph type="title"/>
          </p:nvPr>
        </p:nvSpPr>
        <p:spPr>
          <a:xfrm>
            <a:off x="1231991" y="1725418"/>
            <a:ext cx="4239540" cy="168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VN"/>
              <a:t>Tạo sự hứng khởi</a:t>
            </a:r>
            <a:endParaRPr/>
          </a:p>
        </p:txBody>
      </p:sp>
      <p:sp>
        <p:nvSpPr>
          <p:cNvPr id="526" name="Google Shape;526;p45"/>
          <p:cNvSpPr txBox="1">
            <a:spLocks noGrp="1"/>
          </p:cNvSpPr>
          <p:nvPr>
            <p:ph type="title" idx="2"/>
          </p:nvPr>
        </p:nvSpPr>
        <p:spPr>
          <a:xfrm>
            <a:off x="714125" y="543950"/>
            <a:ext cx="1429200" cy="8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528" name="Google Shape;528;p45"/>
          <p:cNvSpPr/>
          <p:nvPr/>
        </p:nvSpPr>
        <p:spPr>
          <a:xfrm>
            <a:off x="4203669" y="29608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5"/>
          <p:cNvSpPr/>
          <p:nvPr/>
        </p:nvSpPr>
        <p:spPr>
          <a:xfrm>
            <a:off x="5826493" y="70557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5"/>
          <p:cNvSpPr/>
          <p:nvPr/>
        </p:nvSpPr>
        <p:spPr>
          <a:xfrm>
            <a:off x="7456117" y="157234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45"/>
          <p:cNvGrpSpPr/>
          <p:nvPr/>
        </p:nvGrpSpPr>
        <p:grpSpPr>
          <a:xfrm>
            <a:off x="3774137" y="2025719"/>
            <a:ext cx="5041762" cy="2470004"/>
            <a:chOff x="4189650" y="2440275"/>
            <a:chExt cx="4195525" cy="2055425"/>
          </a:xfrm>
        </p:grpSpPr>
        <p:sp>
          <p:nvSpPr>
            <p:cNvPr id="532" name="Google Shape;532;p45"/>
            <p:cNvSpPr/>
            <p:nvPr/>
          </p:nvSpPr>
          <p:spPr>
            <a:xfrm>
              <a:off x="4189650" y="4130425"/>
              <a:ext cx="4195525" cy="365275"/>
            </a:xfrm>
            <a:custGeom>
              <a:avLst/>
              <a:gdLst/>
              <a:ahLst/>
              <a:cxnLst/>
              <a:rect l="l" t="t" r="r" b="b"/>
              <a:pathLst>
                <a:path w="167821" h="14611" extrusionOk="0">
                  <a:moveTo>
                    <a:pt x="83894" y="0"/>
                  </a:moveTo>
                  <a:cubicBezTo>
                    <a:pt x="37561" y="0"/>
                    <a:pt x="1" y="3269"/>
                    <a:pt x="1" y="7305"/>
                  </a:cubicBezTo>
                  <a:cubicBezTo>
                    <a:pt x="1" y="11342"/>
                    <a:pt x="37561" y="14611"/>
                    <a:pt x="83894" y="14611"/>
                  </a:cubicBezTo>
                  <a:cubicBezTo>
                    <a:pt x="130227" y="14611"/>
                    <a:pt x="167820" y="11342"/>
                    <a:pt x="167820" y="7305"/>
                  </a:cubicBezTo>
                  <a:cubicBezTo>
                    <a:pt x="167820" y="3269"/>
                    <a:pt x="130227" y="0"/>
                    <a:pt x="83894" y="0"/>
                  </a:cubicBezTo>
                  <a:close/>
                </a:path>
              </a:pathLst>
            </a:custGeom>
            <a:solidFill>
              <a:srgbClr val="443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5"/>
            <p:cNvSpPr/>
            <p:nvPr/>
          </p:nvSpPr>
          <p:spPr>
            <a:xfrm>
              <a:off x="5619000" y="3139700"/>
              <a:ext cx="117625" cy="144300"/>
            </a:xfrm>
            <a:custGeom>
              <a:avLst/>
              <a:gdLst/>
              <a:ahLst/>
              <a:cxnLst/>
              <a:rect l="l" t="t" r="r" b="b"/>
              <a:pathLst>
                <a:path w="4705" h="5772" extrusionOk="0">
                  <a:moveTo>
                    <a:pt x="2202" y="1"/>
                  </a:moveTo>
                  <a:cubicBezTo>
                    <a:pt x="1969" y="1202"/>
                    <a:pt x="1635" y="2202"/>
                    <a:pt x="468" y="2603"/>
                  </a:cubicBezTo>
                  <a:cubicBezTo>
                    <a:pt x="460" y="2604"/>
                    <a:pt x="451" y="2605"/>
                    <a:pt x="442" y="2605"/>
                  </a:cubicBezTo>
                  <a:cubicBezTo>
                    <a:pt x="344" y="2605"/>
                    <a:pt x="212" y="2511"/>
                    <a:pt x="118" y="2511"/>
                  </a:cubicBezTo>
                  <a:cubicBezTo>
                    <a:pt x="49" y="2511"/>
                    <a:pt x="1" y="2562"/>
                    <a:pt x="1" y="2736"/>
                  </a:cubicBezTo>
                  <a:cubicBezTo>
                    <a:pt x="1" y="2970"/>
                    <a:pt x="134" y="3170"/>
                    <a:pt x="368" y="3270"/>
                  </a:cubicBezTo>
                  <a:cubicBezTo>
                    <a:pt x="901" y="3470"/>
                    <a:pt x="1468" y="3670"/>
                    <a:pt x="1735" y="4271"/>
                  </a:cubicBezTo>
                  <a:cubicBezTo>
                    <a:pt x="2002" y="4671"/>
                    <a:pt x="2102" y="5171"/>
                    <a:pt x="2202" y="5772"/>
                  </a:cubicBezTo>
                  <a:cubicBezTo>
                    <a:pt x="2603" y="4371"/>
                    <a:pt x="3203" y="3303"/>
                    <a:pt x="4704" y="2836"/>
                  </a:cubicBezTo>
                  <a:cubicBezTo>
                    <a:pt x="3503" y="2403"/>
                    <a:pt x="2769" y="1835"/>
                    <a:pt x="2536" y="735"/>
                  </a:cubicBezTo>
                  <a:cubicBezTo>
                    <a:pt x="2436" y="535"/>
                    <a:pt x="2336" y="334"/>
                    <a:pt x="2202"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5"/>
            <p:cNvSpPr/>
            <p:nvPr/>
          </p:nvSpPr>
          <p:spPr>
            <a:xfrm>
              <a:off x="5515600" y="2769450"/>
              <a:ext cx="120100" cy="133000"/>
            </a:xfrm>
            <a:custGeom>
              <a:avLst/>
              <a:gdLst/>
              <a:ahLst/>
              <a:cxnLst/>
              <a:rect l="l" t="t" r="r" b="b"/>
              <a:pathLst>
                <a:path w="4804" h="5320" extrusionOk="0">
                  <a:moveTo>
                    <a:pt x="2235" y="0"/>
                  </a:moveTo>
                  <a:cubicBezTo>
                    <a:pt x="1835" y="1368"/>
                    <a:pt x="1401" y="2402"/>
                    <a:pt x="0" y="2569"/>
                  </a:cubicBezTo>
                  <a:cubicBezTo>
                    <a:pt x="0" y="2802"/>
                    <a:pt x="134" y="2902"/>
                    <a:pt x="334" y="2969"/>
                  </a:cubicBezTo>
                  <a:cubicBezTo>
                    <a:pt x="1268" y="3269"/>
                    <a:pt x="1802" y="3903"/>
                    <a:pt x="1969" y="4870"/>
                  </a:cubicBezTo>
                  <a:cubicBezTo>
                    <a:pt x="2069" y="5192"/>
                    <a:pt x="2109" y="5319"/>
                    <a:pt x="2190" y="5319"/>
                  </a:cubicBezTo>
                  <a:cubicBezTo>
                    <a:pt x="2244" y="5319"/>
                    <a:pt x="2316" y="5264"/>
                    <a:pt x="2436" y="5171"/>
                  </a:cubicBezTo>
                  <a:cubicBezTo>
                    <a:pt x="2602" y="3936"/>
                    <a:pt x="3370" y="3169"/>
                    <a:pt x="4804" y="2702"/>
                  </a:cubicBezTo>
                  <a:cubicBezTo>
                    <a:pt x="3236" y="2369"/>
                    <a:pt x="2636" y="1368"/>
                    <a:pt x="22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5"/>
            <p:cNvSpPr/>
            <p:nvPr/>
          </p:nvSpPr>
          <p:spPr>
            <a:xfrm>
              <a:off x="6028475" y="3170575"/>
              <a:ext cx="75075" cy="90900"/>
            </a:xfrm>
            <a:custGeom>
              <a:avLst/>
              <a:gdLst/>
              <a:ahLst/>
              <a:cxnLst/>
              <a:rect l="l" t="t" r="r" b="b"/>
              <a:pathLst>
                <a:path w="3003" h="3636" extrusionOk="0">
                  <a:moveTo>
                    <a:pt x="1535" y="0"/>
                  </a:moveTo>
                  <a:cubicBezTo>
                    <a:pt x="1301" y="767"/>
                    <a:pt x="801" y="1268"/>
                    <a:pt x="0" y="1668"/>
                  </a:cubicBezTo>
                  <a:cubicBezTo>
                    <a:pt x="967" y="1935"/>
                    <a:pt x="1301" y="2569"/>
                    <a:pt x="1535" y="3636"/>
                  </a:cubicBezTo>
                  <a:cubicBezTo>
                    <a:pt x="1835" y="2535"/>
                    <a:pt x="2202" y="1901"/>
                    <a:pt x="3002" y="1701"/>
                  </a:cubicBezTo>
                  <a:cubicBezTo>
                    <a:pt x="2435" y="1234"/>
                    <a:pt x="1801" y="834"/>
                    <a:pt x="15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6304500" y="3626725"/>
              <a:ext cx="88425" cy="103425"/>
            </a:xfrm>
            <a:custGeom>
              <a:avLst/>
              <a:gdLst/>
              <a:ahLst/>
              <a:cxnLst/>
              <a:rect l="l" t="t" r="r" b="b"/>
              <a:pathLst>
                <a:path w="3537" h="4137" extrusionOk="0">
                  <a:moveTo>
                    <a:pt x="1568" y="0"/>
                  </a:moveTo>
                  <a:cubicBezTo>
                    <a:pt x="1401" y="1068"/>
                    <a:pt x="1034" y="1802"/>
                    <a:pt x="0" y="2002"/>
                  </a:cubicBezTo>
                  <a:cubicBezTo>
                    <a:pt x="267" y="2669"/>
                    <a:pt x="1134" y="2702"/>
                    <a:pt x="1335" y="3436"/>
                  </a:cubicBezTo>
                  <a:cubicBezTo>
                    <a:pt x="1435" y="3603"/>
                    <a:pt x="1535" y="3803"/>
                    <a:pt x="1668" y="4137"/>
                  </a:cubicBezTo>
                  <a:cubicBezTo>
                    <a:pt x="2002" y="3203"/>
                    <a:pt x="2435" y="2502"/>
                    <a:pt x="3536" y="2102"/>
                  </a:cubicBezTo>
                  <a:cubicBezTo>
                    <a:pt x="2302" y="1768"/>
                    <a:pt x="1968" y="901"/>
                    <a:pt x="1568"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a:off x="6840700" y="3392400"/>
              <a:ext cx="90925" cy="111750"/>
            </a:xfrm>
            <a:custGeom>
              <a:avLst/>
              <a:gdLst/>
              <a:ahLst/>
              <a:cxnLst/>
              <a:rect l="l" t="t" r="r" b="b"/>
              <a:pathLst>
                <a:path w="3637" h="4470" extrusionOk="0">
                  <a:moveTo>
                    <a:pt x="1769" y="0"/>
                  </a:moveTo>
                  <a:cubicBezTo>
                    <a:pt x="1602" y="1168"/>
                    <a:pt x="1135" y="1835"/>
                    <a:pt x="1" y="2168"/>
                  </a:cubicBezTo>
                  <a:cubicBezTo>
                    <a:pt x="1135" y="2535"/>
                    <a:pt x="1569" y="3236"/>
                    <a:pt x="1802" y="4470"/>
                  </a:cubicBezTo>
                  <a:cubicBezTo>
                    <a:pt x="2102" y="3302"/>
                    <a:pt x="2569" y="2569"/>
                    <a:pt x="3637" y="2168"/>
                  </a:cubicBezTo>
                  <a:cubicBezTo>
                    <a:pt x="2569" y="1801"/>
                    <a:pt x="2102" y="1067"/>
                    <a:pt x="1769"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a:off x="6178575" y="2993775"/>
              <a:ext cx="25" cy="25"/>
            </a:xfrm>
            <a:custGeom>
              <a:avLst/>
              <a:gdLst/>
              <a:ahLst/>
              <a:cxnLst/>
              <a:rect l="l" t="t" r="r" b="b"/>
              <a:pathLst>
                <a:path w="1" h="1" extrusionOk="0">
                  <a:moveTo>
                    <a:pt x="0" y="0"/>
                  </a:moveTo>
                  <a:lnTo>
                    <a:pt x="0" y="0"/>
                  </a:lnTo>
                  <a:lnTo>
                    <a:pt x="0" y="0"/>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6226950" y="3639225"/>
              <a:ext cx="110925" cy="147625"/>
            </a:xfrm>
            <a:custGeom>
              <a:avLst/>
              <a:gdLst/>
              <a:ahLst/>
              <a:cxnLst/>
              <a:rect l="l" t="t" r="r" b="b"/>
              <a:pathLst>
                <a:path w="4437" h="5905" extrusionOk="0">
                  <a:moveTo>
                    <a:pt x="2402" y="1"/>
                  </a:moveTo>
                  <a:cubicBezTo>
                    <a:pt x="2202" y="1302"/>
                    <a:pt x="1601" y="2336"/>
                    <a:pt x="0" y="2836"/>
                  </a:cubicBezTo>
                  <a:cubicBezTo>
                    <a:pt x="1668" y="3236"/>
                    <a:pt x="2168" y="4304"/>
                    <a:pt x="2435" y="5905"/>
                  </a:cubicBezTo>
                  <a:cubicBezTo>
                    <a:pt x="2735" y="4404"/>
                    <a:pt x="3336" y="3470"/>
                    <a:pt x="4437" y="2936"/>
                  </a:cubicBezTo>
                  <a:cubicBezTo>
                    <a:pt x="4236" y="2202"/>
                    <a:pt x="3369" y="2169"/>
                    <a:pt x="3102" y="1502"/>
                  </a:cubicBezTo>
                  <a:cubicBezTo>
                    <a:pt x="2869" y="1002"/>
                    <a:pt x="2635" y="501"/>
                    <a:pt x="2402" y="1"/>
                  </a:cubicBez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6407075" y="3825950"/>
              <a:ext cx="1752925" cy="415425"/>
            </a:xfrm>
            <a:custGeom>
              <a:avLst/>
              <a:gdLst/>
              <a:ahLst/>
              <a:cxnLst/>
              <a:rect l="l" t="t" r="r" b="b"/>
              <a:pathLst>
                <a:path w="70117" h="16617" extrusionOk="0">
                  <a:moveTo>
                    <a:pt x="22824" y="1"/>
                  </a:moveTo>
                  <a:cubicBezTo>
                    <a:pt x="21576" y="1"/>
                    <a:pt x="20330" y="217"/>
                    <a:pt x="19114" y="404"/>
                  </a:cubicBezTo>
                  <a:cubicBezTo>
                    <a:pt x="13210" y="1238"/>
                    <a:pt x="7706" y="3106"/>
                    <a:pt x="3102" y="7042"/>
                  </a:cubicBezTo>
                  <a:cubicBezTo>
                    <a:pt x="1935" y="8010"/>
                    <a:pt x="667" y="8977"/>
                    <a:pt x="0" y="10445"/>
                  </a:cubicBezTo>
                  <a:cubicBezTo>
                    <a:pt x="34" y="10778"/>
                    <a:pt x="267" y="10945"/>
                    <a:pt x="534" y="11045"/>
                  </a:cubicBezTo>
                  <a:cubicBezTo>
                    <a:pt x="2569" y="12079"/>
                    <a:pt x="3970" y="13714"/>
                    <a:pt x="5071" y="15682"/>
                  </a:cubicBezTo>
                  <a:cubicBezTo>
                    <a:pt x="5237" y="16049"/>
                    <a:pt x="5437" y="16416"/>
                    <a:pt x="5871" y="16516"/>
                  </a:cubicBezTo>
                  <a:cubicBezTo>
                    <a:pt x="6046" y="16543"/>
                    <a:pt x="6220" y="16556"/>
                    <a:pt x="6394" y="16556"/>
                  </a:cubicBezTo>
                  <a:cubicBezTo>
                    <a:pt x="6854" y="16556"/>
                    <a:pt x="7313" y="16470"/>
                    <a:pt x="7772" y="16349"/>
                  </a:cubicBezTo>
                  <a:cubicBezTo>
                    <a:pt x="12609" y="15081"/>
                    <a:pt x="17613" y="14681"/>
                    <a:pt x="22583" y="14548"/>
                  </a:cubicBezTo>
                  <a:cubicBezTo>
                    <a:pt x="22891" y="14542"/>
                    <a:pt x="23199" y="14539"/>
                    <a:pt x="23507" y="14539"/>
                  </a:cubicBezTo>
                  <a:cubicBezTo>
                    <a:pt x="26735" y="14539"/>
                    <a:pt x="29963" y="14843"/>
                    <a:pt x="33191" y="15148"/>
                  </a:cubicBezTo>
                  <a:cubicBezTo>
                    <a:pt x="37694" y="15615"/>
                    <a:pt x="42197" y="16015"/>
                    <a:pt x="46700" y="16416"/>
                  </a:cubicBezTo>
                  <a:cubicBezTo>
                    <a:pt x="47467" y="16416"/>
                    <a:pt x="48235" y="16616"/>
                    <a:pt x="49002" y="16616"/>
                  </a:cubicBezTo>
                  <a:lnTo>
                    <a:pt x="68883" y="16616"/>
                  </a:lnTo>
                  <a:cubicBezTo>
                    <a:pt x="68949" y="16616"/>
                    <a:pt x="69016" y="16616"/>
                    <a:pt x="69083" y="16616"/>
                  </a:cubicBezTo>
                  <a:cubicBezTo>
                    <a:pt x="69448" y="16616"/>
                    <a:pt x="69807" y="16593"/>
                    <a:pt x="70117" y="16282"/>
                  </a:cubicBezTo>
                  <a:cubicBezTo>
                    <a:pt x="70050" y="16015"/>
                    <a:pt x="69984" y="15682"/>
                    <a:pt x="69917" y="15381"/>
                  </a:cubicBezTo>
                  <a:cubicBezTo>
                    <a:pt x="69817" y="14981"/>
                    <a:pt x="69717" y="14614"/>
                    <a:pt x="69583" y="14214"/>
                  </a:cubicBezTo>
                  <a:cubicBezTo>
                    <a:pt x="69362" y="14317"/>
                    <a:pt x="69133" y="14349"/>
                    <a:pt x="68904" y="14349"/>
                  </a:cubicBezTo>
                  <a:cubicBezTo>
                    <a:pt x="68616" y="14349"/>
                    <a:pt x="68327" y="14299"/>
                    <a:pt x="68049" y="14281"/>
                  </a:cubicBezTo>
                  <a:lnTo>
                    <a:pt x="68583" y="14281"/>
                  </a:lnTo>
                  <a:cubicBezTo>
                    <a:pt x="68694" y="14292"/>
                    <a:pt x="68805" y="14303"/>
                    <a:pt x="68915" y="14303"/>
                  </a:cubicBezTo>
                  <a:cubicBezTo>
                    <a:pt x="69135" y="14303"/>
                    <a:pt x="69350" y="14258"/>
                    <a:pt x="69550" y="14081"/>
                  </a:cubicBezTo>
                  <a:cubicBezTo>
                    <a:pt x="69150" y="13280"/>
                    <a:pt x="68716" y="12479"/>
                    <a:pt x="68449" y="11612"/>
                  </a:cubicBezTo>
                  <a:cubicBezTo>
                    <a:pt x="68015" y="10211"/>
                    <a:pt x="66681" y="9411"/>
                    <a:pt x="66147" y="8076"/>
                  </a:cubicBezTo>
                  <a:cubicBezTo>
                    <a:pt x="65814" y="7242"/>
                    <a:pt x="65447" y="6408"/>
                    <a:pt x="64713" y="5841"/>
                  </a:cubicBezTo>
                  <a:cubicBezTo>
                    <a:pt x="64380" y="5574"/>
                    <a:pt x="64013" y="5474"/>
                    <a:pt x="63579" y="5408"/>
                  </a:cubicBezTo>
                  <a:cubicBezTo>
                    <a:pt x="58942" y="4907"/>
                    <a:pt x="54339" y="4007"/>
                    <a:pt x="49736" y="3206"/>
                  </a:cubicBezTo>
                  <a:cubicBezTo>
                    <a:pt x="47201" y="2772"/>
                    <a:pt x="44699" y="2205"/>
                    <a:pt x="42164" y="1705"/>
                  </a:cubicBezTo>
                  <a:cubicBezTo>
                    <a:pt x="37060" y="738"/>
                    <a:pt x="31956" y="4"/>
                    <a:pt x="26753" y="4"/>
                  </a:cubicBezTo>
                  <a:lnTo>
                    <a:pt x="23083" y="4"/>
                  </a:lnTo>
                  <a:cubicBezTo>
                    <a:pt x="22997" y="2"/>
                    <a:pt x="22910" y="1"/>
                    <a:pt x="22824"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5"/>
            <p:cNvSpPr/>
            <p:nvPr/>
          </p:nvSpPr>
          <p:spPr>
            <a:xfrm>
              <a:off x="4501550" y="3782850"/>
              <a:ext cx="1831325" cy="458825"/>
            </a:xfrm>
            <a:custGeom>
              <a:avLst/>
              <a:gdLst/>
              <a:ahLst/>
              <a:cxnLst/>
              <a:rect l="l" t="t" r="r" b="b"/>
              <a:pathLst>
                <a:path w="73253" h="18353" extrusionOk="0">
                  <a:moveTo>
                    <a:pt x="49783" y="1"/>
                  </a:moveTo>
                  <a:cubicBezTo>
                    <a:pt x="46677" y="1"/>
                    <a:pt x="43592" y="294"/>
                    <a:pt x="40529" y="694"/>
                  </a:cubicBezTo>
                  <a:cubicBezTo>
                    <a:pt x="33658" y="1628"/>
                    <a:pt x="26953" y="3296"/>
                    <a:pt x="20215" y="4697"/>
                  </a:cubicBezTo>
                  <a:cubicBezTo>
                    <a:pt x="15845" y="5597"/>
                    <a:pt x="11475" y="6364"/>
                    <a:pt x="7105" y="7098"/>
                  </a:cubicBezTo>
                  <a:cubicBezTo>
                    <a:pt x="6505" y="7165"/>
                    <a:pt x="5938" y="7232"/>
                    <a:pt x="5404" y="7565"/>
                  </a:cubicBezTo>
                  <a:cubicBezTo>
                    <a:pt x="4904" y="7966"/>
                    <a:pt x="4770" y="8599"/>
                    <a:pt x="4437" y="9133"/>
                  </a:cubicBezTo>
                  <a:cubicBezTo>
                    <a:pt x="3970" y="9934"/>
                    <a:pt x="3669" y="11034"/>
                    <a:pt x="2969" y="11535"/>
                  </a:cubicBezTo>
                  <a:cubicBezTo>
                    <a:pt x="2168" y="12135"/>
                    <a:pt x="1902" y="12836"/>
                    <a:pt x="1635" y="13636"/>
                  </a:cubicBezTo>
                  <a:cubicBezTo>
                    <a:pt x="1234" y="14737"/>
                    <a:pt x="801" y="15838"/>
                    <a:pt x="400" y="16939"/>
                  </a:cubicBezTo>
                  <a:cubicBezTo>
                    <a:pt x="512" y="17050"/>
                    <a:pt x="646" y="17093"/>
                    <a:pt x="788" y="17108"/>
                  </a:cubicBezTo>
                  <a:lnTo>
                    <a:pt x="788" y="17108"/>
                  </a:lnTo>
                  <a:cubicBezTo>
                    <a:pt x="583" y="17116"/>
                    <a:pt x="381" y="17150"/>
                    <a:pt x="200" y="17306"/>
                  </a:cubicBezTo>
                  <a:cubicBezTo>
                    <a:pt x="134" y="17539"/>
                    <a:pt x="67" y="17806"/>
                    <a:pt x="0" y="18039"/>
                  </a:cubicBezTo>
                  <a:cubicBezTo>
                    <a:pt x="289" y="18306"/>
                    <a:pt x="638" y="18351"/>
                    <a:pt x="986" y="18351"/>
                  </a:cubicBezTo>
                  <a:cubicBezTo>
                    <a:pt x="1160" y="18351"/>
                    <a:pt x="1334" y="18340"/>
                    <a:pt x="1501" y="18340"/>
                  </a:cubicBezTo>
                  <a:cubicBezTo>
                    <a:pt x="2225" y="18330"/>
                    <a:pt x="2949" y="18327"/>
                    <a:pt x="3672" y="18327"/>
                  </a:cubicBezTo>
                  <a:cubicBezTo>
                    <a:pt x="5650" y="18327"/>
                    <a:pt x="7627" y="18353"/>
                    <a:pt x="9604" y="18353"/>
                  </a:cubicBezTo>
                  <a:cubicBezTo>
                    <a:pt x="12040" y="18353"/>
                    <a:pt x="14476" y="18314"/>
                    <a:pt x="16912" y="18140"/>
                  </a:cubicBezTo>
                  <a:cubicBezTo>
                    <a:pt x="19748" y="17906"/>
                    <a:pt x="22616" y="17773"/>
                    <a:pt x="25452" y="17606"/>
                  </a:cubicBezTo>
                  <a:cubicBezTo>
                    <a:pt x="28454" y="17406"/>
                    <a:pt x="31456" y="17172"/>
                    <a:pt x="34458" y="16972"/>
                  </a:cubicBezTo>
                  <a:cubicBezTo>
                    <a:pt x="38594" y="16672"/>
                    <a:pt x="42731" y="16405"/>
                    <a:pt x="46900" y="16272"/>
                  </a:cubicBezTo>
                  <a:cubicBezTo>
                    <a:pt x="47176" y="16264"/>
                    <a:pt x="47453" y="16261"/>
                    <a:pt x="47729" y="16261"/>
                  </a:cubicBezTo>
                  <a:cubicBezTo>
                    <a:pt x="50021" y="16261"/>
                    <a:pt x="52313" y="16490"/>
                    <a:pt x="54606" y="16638"/>
                  </a:cubicBezTo>
                  <a:cubicBezTo>
                    <a:pt x="57408" y="16839"/>
                    <a:pt x="60176" y="17206"/>
                    <a:pt x="62845" y="18073"/>
                  </a:cubicBezTo>
                  <a:cubicBezTo>
                    <a:pt x="63054" y="18119"/>
                    <a:pt x="63279" y="18182"/>
                    <a:pt x="63498" y="18182"/>
                  </a:cubicBezTo>
                  <a:cubicBezTo>
                    <a:pt x="63594" y="18182"/>
                    <a:pt x="63688" y="18170"/>
                    <a:pt x="63779" y="18140"/>
                  </a:cubicBezTo>
                  <a:cubicBezTo>
                    <a:pt x="64213" y="17973"/>
                    <a:pt x="64346" y="17572"/>
                    <a:pt x="64513" y="17206"/>
                  </a:cubicBezTo>
                  <a:cubicBezTo>
                    <a:pt x="66081" y="14203"/>
                    <a:pt x="68516" y="12469"/>
                    <a:pt x="71918" y="12102"/>
                  </a:cubicBezTo>
                  <a:cubicBezTo>
                    <a:pt x="72385" y="12069"/>
                    <a:pt x="72919" y="12102"/>
                    <a:pt x="73252" y="11568"/>
                  </a:cubicBezTo>
                  <a:cubicBezTo>
                    <a:pt x="73252" y="11135"/>
                    <a:pt x="73019" y="10734"/>
                    <a:pt x="72819" y="10367"/>
                  </a:cubicBezTo>
                  <a:cubicBezTo>
                    <a:pt x="70884" y="6831"/>
                    <a:pt x="67982" y="4330"/>
                    <a:pt x="64379" y="2595"/>
                  </a:cubicBezTo>
                  <a:cubicBezTo>
                    <a:pt x="60510" y="760"/>
                    <a:pt x="56340" y="327"/>
                    <a:pt x="52137" y="60"/>
                  </a:cubicBezTo>
                  <a:cubicBezTo>
                    <a:pt x="51351" y="20"/>
                    <a:pt x="50566" y="1"/>
                    <a:pt x="49783"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7130925" y="3020450"/>
              <a:ext cx="502050" cy="271450"/>
            </a:xfrm>
            <a:custGeom>
              <a:avLst/>
              <a:gdLst/>
              <a:ahLst/>
              <a:cxnLst/>
              <a:rect l="l" t="t" r="r" b="b"/>
              <a:pathLst>
                <a:path w="20082" h="10858" extrusionOk="0">
                  <a:moveTo>
                    <a:pt x="20081" y="1"/>
                  </a:moveTo>
                  <a:lnTo>
                    <a:pt x="20081" y="1"/>
                  </a:lnTo>
                  <a:cubicBezTo>
                    <a:pt x="18980" y="401"/>
                    <a:pt x="18013" y="768"/>
                    <a:pt x="17079" y="1135"/>
                  </a:cubicBezTo>
                  <a:cubicBezTo>
                    <a:pt x="14511" y="2369"/>
                    <a:pt x="11942" y="3570"/>
                    <a:pt x="9407" y="4871"/>
                  </a:cubicBezTo>
                  <a:cubicBezTo>
                    <a:pt x="6438" y="6372"/>
                    <a:pt x="3569" y="7973"/>
                    <a:pt x="834" y="9908"/>
                  </a:cubicBezTo>
                  <a:cubicBezTo>
                    <a:pt x="701" y="10308"/>
                    <a:pt x="0" y="10241"/>
                    <a:pt x="100" y="10842"/>
                  </a:cubicBezTo>
                  <a:cubicBezTo>
                    <a:pt x="148" y="10852"/>
                    <a:pt x="194" y="10857"/>
                    <a:pt x="239" y="10857"/>
                  </a:cubicBezTo>
                  <a:cubicBezTo>
                    <a:pt x="476" y="10857"/>
                    <a:pt x="677" y="10726"/>
                    <a:pt x="901" y="10642"/>
                  </a:cubicBezTo>
                  <a:cubicBezTo>
                    <a:pt x="3336" y="9808"/>
                    <a:pt x="5804" y="9107"/>
                    <a:pt x="8306" y="8507"/>
                  </a:cubicBezTo>
                  <a:cubicBezTo>
                    <a:pt x="11242" y="7806"/>
                    <a:pt x="14177" y="7206"/>
                    <a:pt x="17112" y="6706"/>
                  </a:cubicBezTo>
                  <a:cubicBezTo>
                    <a:pt x="17546" y="6605"/>
                    <a:pt x="18180" y="6772"/>
                    <a:pt x="18380" y="6105"/>
                  </a:cubicBezTo>
                  <a:cubicBezTo>
                    <a:pt x="18914" y="4104"/>
                    <a:pt x="19481" y="2136"/>
                    <a:pt x="20081" y="1"/>
                  </a:cubicBezTo>
                  <a:close/>
                </a:path>
              </a:pathLst>
            </a:custGeom>
            <a:solidFill>
              <a:srgbClr val="BEA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7100900" y="3268125"/>
              <a:ext cx="52550" cy="37550"/>
            </a:xfrm>
            <a:custGeom>
              <a:avLst/>
              <a:gdLst/>
              <a:ahLst/>
              <a:cxnLst/>
              <a:rect l="l" t="t" r="r" b="b"/>
              <a:pathLst>
                <a:path w="2102" h="1502" extrusionOk="0">
                  <a:moveTo>
                    <a:pt x="2035" y="1"/>
                  </a:moveTo>
                  <a:lnTo>
                    <a:pt x="2035" y="1"/>
                  </a:lnTo>
                  <a:cubicBezTo>
                    <a:pt x="1335" y="434"/>
                    <a:pt x="534" y="801"/>
                    <a:pt x="0" y="1502"/>
                  </a:cubicBezTo>
                  <a:cubicBezTo>
                    <a:pt x="467" y="1402"/>
                    <a:pt x="868" y="1168"/>
                    <a:pt x="1301" y="935"/>
                  </a:cubicBezTo>
                  <a:cubicBezTo>
                    <a:pt x="1335" y="434"/>
                    <a:pt x="2102" y="535"/>
                    <a:pt x="2035" y="1"/>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6521325" y="4225350"/>
              <a:ext cx="1676225" cy="76500"/>
            </a:xfrm>
            <a:custGeom>
              <a:avLst/>
              <a:gdLst/>
              <a:ahLst/>
              <a:cxnLst/>
              <a:rect l="l" t="t" r="r" b="b"/>
              <a:pathLst>
                <a:path w="67049" h="3060" extrusionOk="0">
                  <a:moveTo>
                    <a:pt x="16332" y="1"/>
                  </a:moveTo>
                  <a:cubicBezTo>
                    <a:pt x="11897" y="1"/>
                    <a:pt x="7464" y="37"/>
                    <a:pt x="3036" y="173"/>
                  </a:cubicBezTo>
                  <a:cubicBezTo>
                    <a:pt x="2402" y="373"/>
                    <a:pt x="1768" y="339"/>
                    <a:pt x="1134" y="373"/>
                  </a:cubicBezTo>
                  <a:cubicBezTo>
                    <a:pt x="934" y="606"/>
                    <a:pt x="1034" y="840"/>
                    <a:pt x="1101" y="1073"/>
                  </a:cubicBezTo>
                  <a:cubicBezTo>
                    <a:pt x="1199" y="1489"/>
                    <a:pt x="1207" y="1815"/>
                    <a:pt x="902" y="1815"/>
                  </a:cubicBezTo>
                  <a:cubicBezTo>
                    <a:pt x="791" y="1815"/>
                    <a:pt x="639" y="1772"/>
                    <a:pt x="434" y="1674"/>
                  </a:cubicBezTo>
                  <a:cubicBezTo>
                    <a:pt x="369" y="1637"/>
                    <a:pt x="314" y="1620"/>
                    <a:pt x="268" y="1620"/>
                  </a:cubicBezTo>
                  <a:cubicBezTo>
                    <a:pt x="150" y="1620"/>
                    <a:pt x="91" y="1730"/>
                    <a:pt x="67" y="1874"/>
                  </a:cubicBezTo>
                  <a:cubicBezTo>
                    <a:pt x="0" y="2641"/>
                    <a:pt x="534" y="2841"/>
                    <a:pt x="1101" y="2941"/>
                  </a:cubicBezTo>
                  <a:cubicBezTo>
                    <a:pt x="1494" y="3016"/>
                    <a:pt x="1888" y="3060"/>
                    <a:pt x="2287" y="3060"/>
                  </a:cubicBezTo>
                  <a:cubicBezTo>
                    <a:pt x="2599" y="3060"/>
                    <a:pt x="2914" y="3033"/>
                    <a:pt x="3236" y="2975"/>
                  </a:cubicBezTo>
                  <a:cubicBezTo>
                    <a:pt x="3412" y="2816"/>
                    <a:pt x="3617" y="2778"/>
                    <a:pt x="3825" y="2778"/>
                  </a:cubicBezTo>
                  <a:cubicBezTo>
                    <a:pt x="4010" y="2778"/>
                    <a:pt x="4197" y="2808"/>
                    <a:pt x="4370" y="2808"/>
                  </a:cubicBezTo>
                  <a:lnTo>
                    <a:pt x="65380" y="2808"/>
                  </a:lnTo>
                  <a:cubicBezTo>
                    <a:pt x="66414" y="2808"/>
                    <a:pt x="66948" y="2408"/>
                    <a:pt x="67015" y="1674"/>
                  </a:cubicBezTo>
                  <a:cubicBezTo>
                    <a:pt x="67048" y="940"/>
                    <a:pt x="66548" y="473"/>
                    <a:pt x="65547" y="339"/>
                  </a:cubicBezTo>
                  <a:cubicBezTo>
                    <a:pt x="65013" y="339"/>
                    <a:pt x="64480" y="373"/>
                    <a:pt x="63979" y="373"/>
                  </a:cubicBezTo>
                  <a:cubicBezTo>
                    <a:pt x="62650" y="355"/>
                    <a:pt x="61323" y="349"/>
                    <a:pt x="59996" y="349"/>
                  </a:cubicBezTo>
                  <a:cubicBezTo>
                    <a:pt x="57275" y="349"/>
                    <a:pt x="54558" y="374"/>
                    <a:pt x="51840" y="374"/>
                  </a:cubicBezTo>
                  <a:cubicBezTo>
                    <a:pt x="48562" y="374"/>
                    <a:pt x="45283" y="337"/>
                    <a:pt x="41997" y="173"/>
                  </a:cubicBezTo>
                  <a:cubicBezTo>
                    <a:pt x="41776" y="246"/>
                    <a:pt x="41534" y="269"/>
                    <a:pt x="41294" y="269"/>
                  </a:cubicBezTo>
                  <a:cubicBezTo>
                    <a:pt x="41101" y="269"/>
                    <a:pt x="40908" y="254"/>
                    <a:pt x="40729" y="239"/>
                  </a:cubicBezTo>
                  <a:cubicBezTo>
                    <a:pt x="39095" y="106"/>
                    <a:pt x="37427" y="39"/>
                    <a:pt x="35792" y="39"/>
                  </a:cubicBezTo>
                  <a:cubicBezTo>
                    <a:pt x="34481" y="47"/>
                    <a:pt x="33169" y="50"/>
                    <a:pt x="31856" y="50"/>
                  </a:cubicBezTo>
                  <a:cubicBezTo>
                    <a:pt x="26685" y="50"/>
                    <a:pt x="21508" y="1"/>
                    <a:pt x="16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p:nvPr/>
          </p:nvSpPr>
          <p:spPr>
            <a:xfrm>
              <a:off x="4464025" y="4225475"/>
              <a:ext cx="1682875" cy="79250"/>
            </a:xfrm>
            <a:custGeom>
              <a:avLst/>
              <a:gdLst/>
              <a:ahLst/>
              <a:cxnLst/>
              <a:rect l="l" t="t" r="r" b="b"/>
              <a:pathLst>
                <a:path w="67315" h="3170" extrusionOk="0">
                  <a:moveTo>
                    <a:pt x="62178" y="1"/>
                  </a:moveTo>
                  <a:cubicBezTo>
                    <a:pt x="50403" y="34"/>
                    <a:pt x="38628" y="34"/>
                    <a:pt x="26853" y="34"/>
                  </a:cubicBezTo>
                  <a:cubicBezTo>
                    <a:pt x="25518" y="34"/>
                    <a:pt x="24184" y="101"/>
                    <a:pt x="22850" y="101"/>
                  </a:cubicBezTo>
                  <a:cubicBezTo>
                    <a:pt x="21837" y="125"/>
                    <a:pt x="20807" y="248"/>
                    <a:pt x="19785" y="248"/>
                  </a:cubicBezTo>
                  <a:cubicBezTo>
                    <a:pt x="19359" y="248"/>
                    <a:pt x="18935" y="227"/>
                    <a:pt x="18513" y="168"/>
                  </a:cubicBezTo>
                  <a:cubicBezTo>
                    <a:pt x="18157" y="168"/>
                    <a:pt x="17802" y="153"/>
                    <a:pt x="17446" y="153"/>
                  </a:cubicBezTo>
                  <a:cubicBezTo>
                    <a:pt x="17268" y="153"/>
                    <a:pt x="17090" y="157"/>
                    <a:pt x="16912" y="168"/>
                  </a:cubicBezTo>
                  <a:cubicBezTo>
                    <a:pt x="14574" y="335"/>
                    <a:pt x="12235" y="377"/>
                    <a:pt x="9897" y="377"/>
                  </a:cubicBezTo>
                  <a:cubicBezTo>
                    <a:pt x="7461" y="377"/>
                    <a:pt x="5025" y="331"/>
                    <a:pt x="2589" y="331"/>
                  </a:cubicBezTo>
                  <a:cubicBezTo>
                    <a:pt x="2226" y="331"/>
                    <a:pt x="1864" y="332"/>
                    <a:pt x="1501" y="334"/>
                  </a:cubicBezTo>
                  <a:cubicBezTo>
                    <a:pt x="901" y="368"/>
                    <a:pt x="400" y="535"/>
                    <a:pt x="167" y="1168"/>
                  </a:cubicBezTo>
                  <a:cubicBezTo>
                    <a:pt x="0" y="1635"/>
                    <a:pt x="100" y="2036"/>
                    <a:pt x="400" y="2403"/>
                  </a:cubicBezTo>
                  <a:cubicBezTo>
                    <a:pt x="718" y="2778"/>
                    <a:pt x="1137" y="2804"/>
                    <a:pt x="1568" y="2804"/>
                  </a:cubicBezTo>
                  <a:cubicBezTo>
                    <a:pt x="1635" y="2804"/>
                    <a:pt x="1701" y="2803"/>
                    <a:pt x="1768" y="2803"/>
                  </a:cubicBezTo>
                  <a:lnTo>
                    <a:pt x="61944" y="2803"/>
                  </a:lnTo>
                  <a:cubicBezTo>
                    <a:pt x="62111" y="2803"/>
                    <a:pt x="62283" y="2778"/>
                    <a:pt x="62444" y="2778"/>
                  </a:cubicBezTo>
                  <a:cubicBezTo>
                    <a:pt x="62703" y="2778"/>
                    <a:pt x="62935" y="2841"/>
                    <a:pt x="63078" y="3170"/>
                  </a:cubicBezTo>
                  <a:cubicBezTo>
                    <a:pt x="63586" y="3038"/>
                    <a:pt x="64105" y="3023"/>
                    <a:pt x="64622" y="3023"/>
                  </a:cubicBezTo>
                  <a:cubicBezTo>
                    <a:pt x="64774" y="3023"/>
                    <a:pt x="64927" y="3024"/>
                    <a:pt x="65079" y="3024"/>
                  </a:cubicBezTo>
                  <a:cubicBezTo>
                    <a:pt x="65325" y="3024"/>
                    <a:pt x="65571" y="3021"/>
                    <a:pt x="65814" y="3003"/>
                  </a:cubicBezTo>
                  <a:cubicBezTo>
                    <a:pt x="66481" y="2936"/>
                    <a:pt x="66915" y="2603"/>
                    <a:pt x="67148" y="1969"/>
                  </a:cubicBezTo>
                  <a:cubicBezTo>
                    <a:pt x="67315" y="1469"/>
                    <a:pt x="67181" y="1002"/>
                    <a:pt x="66681" y="701"/>
                  </a:cubicBezTo>
                  <a:cubicBezTo>
                    <a:pt x="66617" y="683"/>
                    <a:pt x="66561" y="675"/>
                    <a:pt x="66512" y="675"/>
                  </a:cubicBezTo>
                  <a:cubicBezTo>
                    <a:pt x="66202" y="675"/>
                    <a:pt x="66158" y="1005"/>
                    <a:pt x="66014" y="1235"/>
                  </a:cubicBezTo>
                  <a:cubicBezTo>
                    <a:pt x="65900" y="1434"/>
                    <a:pt x="65835" y="1731"/>
                    <a:pt x="65590" y="1731"/>
                  </a:cubicBezTo>
                  <a:cubicBezTo>
                    <a:pt x="65548" y="1731"/>
                    <a:pt x="65501" y="1722"/>
                    <a:pt x="65447" y="1702"/>
                  </a:cubicBezTo>
                  <a:cubicBezTo>
                    <a:pt x="65113" y="1569"/>
                    <a:pt x="65280" y="1235"/>
                    <a:pt x="65313" y="968"/>
                  </a:cubicBezTo>
                  <a:cubicBezTo>
                    <a:pt x="65347" y="768"/>
                    <a:pt x="65447" y="568"/>
                    <a:pt x="65280" y="368"/>
                  </a:cubicBezTo>
                  <a:cubicBezTo>
                    <a:pt x="65047" y="301"/>
                    <a:pt x="64813" y="234"/>
                    <a:pt x="64580" y="168"/>
                  </a:cubicBezTo>
                  <a:cubicBezTo>
                    <a:pt x="64453" y="183"/>
                    <a:pt x="64328" y="190"/>
                    <a:pt x="64202" y="190"/>
                  </a:cubicBezTo>
                  <a:cubicBezTo>
                    <a:pt x="63535" y="190"/>
                    <a:pt x="62880" y="1"/>
                    <a:pt x="6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5"/>
            <p:cNvSpPr/>
            <p:nvPr/>
          </p:nvSpPr>
          <p:spPr>
            <a:xfrm>
              <a:off x="6086850" y="4076200"/>
              <a:ext cx="473675" cy="203425"/>
            </a:xfrm>
            <a:custGeom>
              <a:avLst/>
              <a:gdLst/>
              <a:ahLst/>
              <a:cxnLst/>
              <a:rect l="l" t="t" r="r" b="b"/>
              <a:pathLst>
                <a:path w="18947" h="8137" extrusionOk="0">
                  <a:moveTo>
                    <a:pt x="9707" y="1"/>
                  </a:moveTo>
                  <a:cubicBezTo>
                    <a:pt x="8173" y="101"/>
                    <a:pt x="6638" y="335"/>
                    <a:pt x="5204" y="1002"/>
                  </a:cubicBezTo>
                  <a:cubicBezTo>
                    <a:pt x="2902" y="2136"/>
                    <a:pt x="1434" y="4037"/>
                    <a:pt x="367" y="6339"/>
                  </a:cubicBezTo>
                  <a:cubicBezTo>
                    <a:pt x="267" y="6639"/>
                    <a:pt x="167" y="6906"/>
                    <a:pt x="100" y="7206"/>
                  </a:cubicBezTo>
                  <a:cubicBezTo>
                    <a:pt x="0" y="7573"/>
                    <a:pt x="67" y="7907"/>
                    <a:pt x="434" y="8073"/>
                  </a:cubicBezTo>
                  <a:cubicBezTo>
                    <a:pt x="508" y="8104"/>
                    <a:pt x="575" y="8118"/>
                    <a:pt x="636" y="8118"/>
                  </a:cubicBezTo>
                  <a:cubicBezTo>
                    <a:pt x="906" y="8118"/>
                    <a:pt x="1059" y="7851"/>
                    <a:pt x="1168" y="7606"/>
                  </a:cubicBezTo>
                  <a:cubicBezTo>
                    <a:pt x="1301" y="7306"/>
                    <a:pt x="1434" y="6973"/>
                    <a:pt x="1568" y="6672"/>
                  </a:cubicBezTo>
                  <a:cubicBezTo>
                    <a:pt x="2949" y="3126"/>
                    <a:pt x="6043" y="1184"/>
                    <a:pt x="9442" y="1184"/>
                  </a:cubicBezTo>
                  <a:cubicBezTo>
                    <a:pt x="10231" y="1184"/>
                    <a:pt x="11037" y="1288"/>
                    <a:pt x="11842" y="1502"/>
                  </a:cubicBezTo>
                  <a:cubicBezTo>
                    <a:pt x="14911" y="2303"/>
                    <a:pt x="16612" y="4671"/>
                    <a:pt x="17613" y="7573"/>
                  </a:cubicBezTo>
                  <a:cubicBezTo>
                    <a:pt x="17793" y="7805"/>
                    <a:pt x="17934" y="8137"/>
                    <a:pt x="18219" y="8137"/>
                  </a:cubicBezTo>
                  <a:cubicBezTo>
                    <a:pt x="18303" y="8137"/>
                    <a:pt x="18400" y="8108"/>
                    <a:pt x="18513" y="8040"/>
                  </a:cubicBezTo>
                  <a:cubicBezTo>
                    <a:pt x="18947" y="7773"/>
                    <a:pt x="18847" y="7340"/>
                    <a:pt x="18680" y="6973"/>
                  </a:cubicBezTo>
                  <a:cubicBezTo>
                    <a:pt x="18613" y="6772"/>
                    <a:pt x="18580" y="6572"/>
                    <a:pt x="18513" y="6372"/>
                  </a:cubicBezTo>
                  <a:cubicBezTo>
                    <a:pt x="17246" y="3870"/>
                    <a:pt x="15578" y="1736"/>
                    <a:pt x="12943" y="568"/>
                  </a:cubicBezTo>
                  <a:cubicBezTo>
                    <a:pt x="12809" y="535"/>
                    <a:pt x="12676" y="501"/>
                    <a:pt x="12542" y="501"/>
                  </a:cubicBezTo>
                  <a:cubicBezTo>
                    <a:pt x="12242" y="401"/>
                    <a:pt x="11942" y="301"/>
                    <a:pt x="11642" y="201"/>
                  </a:cubicBezTo>
                  <a:cubicBezTo>
                    <a:pt x="11275" y="201"/>
                    <a:pt x="10875" y="168"/>
                    <a:pt x="10508" y="134"/>
                  </a:cubicBezTo>
                  <a:cubicBezTo>
                    <a:pt x="10369" y="134"/>
                    <a:pt x="10238" y="156"/>
                    <a:pt x="10113" y="156"/>
                  </a:cubicBezTo>
                  <a:cubicBezTo>
                    <a:pt x="9968" y="156"/>
                    <a:pt x="9833" y="127"/>
                    <a:pt x="9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5"/>
            <p:cNvSpPr/>
            <p:nvPr/>
          </p:nvSpPr>
          <p:spPr>
            <a:xfrm>
              <a:off x="6979150" y="3826875"/>
              <a:ext cx="98425" cy="5025"/>
            </a:xfrm>
            <a:custGeom>
              <a:avLst/>
              <a:gdLst/>
              <a:ahLst/>
              <a:cxnLst/>
              <a:rect l="l" t="t" r="r" b="b"/>
              <a:pathLst>
                <a:path w="3937" h="201" extrusionOk="0">
                  <a:moveTo>
                    <a:pt x="1981" y="0"/>
                  </a:moveTo>
                  <a:cubicBezTo>
                    <a:pt x="1326" y="0"/>
                    <a:pt x="667" y="67"/>
                    <a:pt x="0" y="200"/>
                  </a:cubicBezTo>
                  <a:lnTo>
                    <a:pt x="3936" y="200"/>
                  </a:lnTo>
                  <a:cubicBezTo>
                    <a:pt x="3286" y="67"/>
                    <a:pt x="2635" y="0"/>
                    <a:pt x="1981"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5"/>
            <p:cNvSpPr/>
            <p:nvPr/>
          </p:nvSpPr>
          <p:spPr>
            <a:xfrm>
              <a:off x="5780800" y="3867675"/>
              <a:ext cx="252700" cy="322800"/>
            </a:xfrm>
            <a:custGeom>
              <a:avLst/>
              <a:gdLst/>
              <a:ahLst/>
              <a:cxnLst/>
              <a:rect l="l" t="t" r="r" b="b"/>
              <a:pathLst>
                <a:path w="10108" h="12912" extrusionOk="0">
                  <a:moveTo>
                    <a:pt x="796" y="1"/>
                  </a:moveTo>
                  <a:cubicBezTo>
                    <a:pt x="675" y="1"/>
                    <a:pt x="555" y="1"/>
                    <a:pt x="434" y="3"/>
                  </a:cubicBezTo>
                  <a:cubicBezTo>
                    <a:pt x="334" y="3"/>
                    <a:pt x="234" y="36"/>
                    <a:pt x="167" y="136"/>
                  </a:cubicBezTo>
                  <a:cubicBezTo>
                    <a:pt x="167" y="1270"/>
                    <a:pt x="167" y="2438"/>
                    <a:pt x="167" y="3605"/>
                  </a:cubicBezTo>
                  <a:cubicBezTo>
                    <a:pt x="0" y="3805"/>
                    <a:pt x="0" y="3972"/>
                    <a:pt x="167" y="4172"/>
                  </a:cubicBezTo>
                  <a:cubicBezTo>
                    <a:pt x="200" y="4306"/>
                    <a:pt x="200" y="4439"/>
                    <a:pt x="200" y="4606"/>
                  </a:cubicBezTo>
                  <a:cubicBezTo>
                    <a:pt x="400" y="5507"/>
                    <a:pt x="133" y="6474"/>
                    <a:pt x="300" y="7375"/>
                  </a:cubicBezTo>
                  <a:cubicBezTo>
                    <a:pt x="300" y="8309"/>
                    <a:pt x="334" y="9243"/>
                    <a:pt x="334" y="10177"/>
                  </a:cubicBezTo>
                  <a:cubicBezTo>
                    <a:pt x="200" y="10377"/>
                    <a:pt x="200" y="10544"/>
                    <a:pt x="334" y="10744"/>
                  </a:cubicBezTo>
                  <a:cubicBezTo>
                    <a:pt x="434" y="11144"/>
                    <a:pt x="234" y="11578"/>
                    <a:pt x="467" y="11978"/>
                  </a:cubicBezTo>
                  <a:cubicBezTo>
                    <a:pt x="1234" y="11678"/>
                    <a:pt x="1801" y="11077"/>
                    <a:pt x="2535" y="10910"/>
                  </a:cubicBezTo>
                  <a:cubicBezTo>
                    <a:pt x="2802" y="10810"/>
                    <a:pt x="3036" y="10777"/>
                    <a:pt x="3269" y="10610"/>
                  </a:cubicBezTo>
                  <a:cubicBezTo>
                    <a:pt x="4361" y="9975"/>
                    <a:pt x="4728" y="9626"/>
                    <a:pt x="5064" y="9626"/>
                  </a:cubicBezTo>
                  <a:cubicBezTo>
                    <a:pt x="5414" y="9626"/>
                    <a:pt x="5730" y="10008"/>
                    <a:pt x="6805" y="10844"/>
                  </a:cubicBezTo>
                  <a:cubicBezTo>
                    <a:pt x="6905" y="10910"/>
                    <a:pt x="6972" y="11011"/>
                    <a:pt x="7072" y="11077"/>
                  </a:cubicBezTo>
                  <a:cubicBezTo>
                    <a:pt x="7405" y="11311"/>
                    <a:pt x="7772" y="11544"/>
                    <a:pt x="8173" y="11644"/>
                  </a:cubicBezTo>
                  <a:cubicBezTo>
                    <a:pt x="8673" y="12045"/>
                    <a:pt x="9207" y="12412"/>
                    <a:pt x="9874" y="12912"/>
                  </a:cubicBezTo>
                  <a:cubicBezTo>
                    <a:pt x="9940" y="9042"/>
                    <a:pt x="10007" y="5407"/>
                    <a:pt x="10074" y="1771"/>
                  </a:cubicBezTo>
                  <a:cubicBezTo>
                    <a:pt x="10107" y="1671"/>
                    <a:pt x="10107" y="1570"/>
                    <a:pt x="10007" y="1470"/>
                  </a:cubicBezTo>
                  <a:cubicBezTo>
                    <a:pt x="9707" y="1237"/>
                    <a:pt x="9340" y="1170"/>
                    <a:pt x="8973" y="1103"/>
                  </a:cubicBezTo>
                  <a:cubicBezTo>
                    <a:pt x="6320" y="368"/>
                    <a:pt x="3575" y="1"/>
                    <a:pt x="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5"/>
            <p:cNvSpPr/>
            <p:nvPr/>
          </p:nvSpPr>
          <p:spPr>
            <a:xfrm>
              <a:off x="6040975" y="4100925"/>
              <a:ext cx="561250" cy="235500"/>
            </a:xfrm>
            <a:custGeom>
              <a:avLst/>
              <a:gdLst/>
              <a:ahLst/>
              <a:cxnLst/>
              <a:rect l="l" t="t" r="r" b="b"/>
              <a:pathLst>
                <a:path w="22450" h="9420" extrusionOk="0">
                  <a:moveTo>
                    <a:pt x="11467" y="0"/>
                  </a:moveTo>
                  <a:cubicBezTo>
                    <a:pt x="11294" y="0"/>
                    <a:pt x="11119" y="5"/>
                    <a:pt x="10942" y="13"/>
                  </a:cubicBezTo>
                  <a:cubicBezTo>
                    <a:pt x="7639" y="179"/>
                    <a:pt x="5271" y="1747"/>
                    <a:pt x="3636" y="4549"/>
                  </a:cubicBezTo>
                  <a:cubicBezTo>
                    <a:pt x="3470" y="4883"/>
                    <a:pt x="3236" y="5250"/>
                    <a:pt x="3403" y="5683"/>
                  </a:cubicBezTo>
                  <a:cubicBezTo>
                    <a:pt x="3837" y="6017"/>
                    <a:pt x="4103" y="6417"/>
                    <a:pt x="3837" y="6951"/>
                  </a:cubicBezTo>
                  <a:cubicBezTo>
                    <a:pt x="3615" y="7458"/>
                    <a:pt x="3213" y="7754"/>
                    <a:pt x="2630" y="7754"/>
                  </a:cubicBezTo>
                  <a:cubicBezTo>
                    <a:pt x="2599" y="7754"/>
                    <a:pt x="2568" y="7753"/>
                    <a:pt x="2536" y="7752"/>
                  </a:cubicBezTo>
                  <a:cubicBezTo>
                    <a:pt x="2324" y="7740"/>
                    <a:pt x="2117" y="7737"/>
                    <a:pt x="1910" y="7737"/>
                  </a:cubicBezTo>
                  <a:cubicBezTo>
                    <a:pt x="1498" y="7737"/>
                    <a:pt x="1090" y="7752"/>
                    <a:pt x="668" y="7752"/>
                  </a:cubicBezTo>
                  <a:cubicBezTo>
                    <a:pt x="367" y="7752"/>
                    <a:pt x="67" y="7752"/>
                    <a:pt x="0" y="8152"/>
                  </a:cubicBezTo>
                  <a:cubicBezTo>
                    <a:pt x="201" y="9086"/>
                    <a:pt x="868" y="9419"/>
                    <a:pt x="1702" y="9419"/>
                  </a:cubicBezTo>
                  <a:lnTo>
                    <a:pt x="20715" y="9419"/>
                  </a:lnTo>
                  <a:cubicBezTo>
                    <a:pt x="21649" y="9419"/>
                    <a:pt x="22283" y="8952"/>
                    <a:pt x="22450" y="7952"/>
                  </a:cubicBezTo>
                  <a:cubicBezTo>
                    <a:pt x="22207" y="7769"/>
                    <a:pt x="21942" y="7725"/>
                    <a:pt x="21673" y="7725"/>
                  </a:cubicBezTo>
                  <a:cubicBezTo>
                    <a:pt x="21424" y="7725"/>
                    <a:pt x="21171" y="7763"/>
                    <a:pt x="20926" y="7763"/>
                  </a:cubicBezTo>
                  <a:cubicBezTo>
                    <a:pt x="20855" y="7763"/>
                    <a:pt x="20785" y="7760"/>
                    <a:pt x="20715" y="7752"/>
                  </a:cubicBezTo>
                  <a:cubicBezTo>
                    <a:pt x="20048" y="7651"/>
                    <a:pt x="19281" y="7618"/>
                    <a:pt x="19448" y="6584"/>
                  </a:cubicBezTo>
                  <a:cubicBezTo>
                    <a:pt x="19648" y="6317"/>
                    <a:pt x="19548" y="6050"/>
                    <a:pt x="19448" y="5783"/>
                  </a:cubicBezTo>
                  <a:cubicBezTo>
                    <a:pt x="18747" y="4282"/>
                    <a:pt x="17947" y="2881"/>
                    <a:pt x="16646" y="1814"/>
                  </a:cubicBezTo>
                  <a:cubicBezTo>
                    <a:pt x="15114" y="527"/>
                    <a:pt x="13414" y="0"/>
                    <a:pt x="1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5"/>
            <p:cNvSpPr/>
            <p:nvPr/>
          </p:nvSpPr>
          <p:spPr>
            <a:xfrm>
              <a:off x="6597200" y="4183575"/>
              <a:ext cx="974050" cy="50725"/>
            </a:xfrm>
            <a:custGeom>
              <a:avLst/>
              <a:gdLst/>
              <a:ahLst/>
              <a:cxnLst/>
              <a:rect l="l" t="t" r="r" b="b"/>
              <a:pathLst>
                <a:path w="38962" h="2029" extrusionOk="0">
                  <a:moveTo>
                    <a:pt x="15286" y="1"/>
                  </a:moveTo>
                  <a:cubicBezTo>
                    <a:pt x="13709" y="1"/>
                    <a:pt x="12128" y="53"/>
                    <a:pt x="10542" y="176"/>
                  </a:cubicBezTo>
                  <a:cubicBezTo>
                    <a:pt x="7006" y="443"/>
                    <a:pt x="3436" y="876"/>
                    <a:pt x="1" y="1844"/>
                  </a:cubicBezTo>
                  <a:cubicBezTo>
                    <a:pt x="153" y="1996"/>
                    <a:pt x="327" y="2029"/>
                    <a:pt x="499" y="2029"/>
                  </a:cubicBezTo>
                  <a:cubicBezTo>
                    <a:pt x="627" y="2029"/>
                    <a:pt x="754" y="2010"/>
                    <a:pt x="868" y="2010"/>
                  </a:cubicBezTo>
                  <a:lnTo>
                    <a:pt x="37894" y="2010"/>
                  </a:lnTo>
                  <a:cubicBezTo>
                    <a:pt x="38052" y="2010"/>
                    <a:pt x="38215" y="2029"/>
                    <a:pt x="38374" y="2029"/>
                  </a:cubicBezTo>
                  <a:cubicBezTo>
                    <a:pt x="38586" y="2029"/>
                    <a:pt x="38790" y="1996"/>
                    <a:pt x="38962" y="1844"/>
                  </a:cubicBezTo>
                  <a:cubicBezTo>
                    <a:pt x="35926" y="1577"/>
                    <a:pt x="32857" y="1310"/>
                    <a:pt x="29789" y="976"/>
                  </a:cubicBezTo>
                  <a:cubicBezTo>
                    <a:pt x="24955" y="498"/>
                    <a:pt x="20139" y="1"/>
                    <a:pt x="15286"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p:nvPr/>
          </p:nvSpPr>
          <p:spPr>
            <a:xfrm>
              <a:off x="4926850" y="4182950"/>
              <a:ext cx="1151675" cy="51350"/>
            </a:xfrm>
            <a:custGeom>
              <a:avLst/>
              <a:gdLst/>
              <a:ahLst/>
              <a:cxnLst/>
              <a:rect l="l" t="t" r="r" b="b"/>
              <a:pathLst>
                <a:path w="46067" h="2054" extrusionOk="0">
                  <a:moveTo>
                    <a:pt x="31628" y="0"/>
                  </a:moveTo>
                  <a:cubicBezTo>
                    <a:pt x="30815" y="0"/>
                    <a:pt x="30001" y="12"/>
                    <a:pt x="29188" y="34"/>
                  </a:cubicBezTo>
                  <a:cubicBezTo>
                    <a:pt x="19448" y="268"/>
                    <a:pt x="9741" y="1335"/>
                    <a:pt x="0" y="1869"/>
                  </a:cubicBezTo>
                  <a:cubicBezTo>
                    <a:pt x="153" y="2021"/>
                    <a:pt x="338" y="2054"/>
                    <a:pt x="531" y="2054"/>
                  </a:cubicBezTo>
                  <a:cubicBezTo>
                    <a:pt x="676" y="2054"/>
                    <a:pt x="825" y="2035"/>
                    <a:pt x="968" y="2035"/>
                  </a:cubicBezTo>
                  <a:lnTo>
                    <a:pt x="45199" y="2035"/>
                  </a:lnTo>
                  <a:cubicBezTo>
                    <a:pt x="45328" y="2035"/>
                    <a:pt x="45463" y="2054"/>
                    <a:pt x="45593" y="2054"/>
                  </a:cubicBezTo>
                  <a:cubicBezTo>
                    <a:pt x="45767" y="2054"/>
                    <a:pt x="45933" y="2021"/>
                    <a:pt x="46067" y="1869"/>
                  </a:cubicBezTo>
                  <a:cubicBezTo>
                    <a:pt x="45433" y="1669"/>
                    <a:pt x="44766" y="1435"/>
                    <a:pt x="44098" y="1268"/>
                  </a:cubicBezTo>
                  <a:cubicBezTo>
                    <a:pt x="39992" y="319"/>
                    <a:pt x="35816" y="0"/>
                    <a:pt x="31628"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5"/>
            <p:cNvSpPr/>
            <p:nvPr/>
          </p:nvSpPr>
          <p:spPr>
            <a:xfrm>
              <a:off x="5789125" y="3848550"/>
              <a:ext cx="254375" cy="58400"/>
            </a:xfrm>
            <a:custGeom>
              <a:avLst/>
              <a:gdLst/>
              <a:ahLst/>
              <a:cxnLst/>
              <a:rect l="l" t="t" r="r" b="b"/>
              <a:pathLst>
                <a:path w="10175" h="2336" extrusionOk="0">
                  <a:moveTo>
                    <a:pt x="1902" y="67"/>
                  </a:moveTo>
                  <a:cubicBezTo>
                    <a:pt x="1168" y="101"/>
                    <a:pt x="368" y="0"/>
                    <a:pt x="1" y="868"/>
                  </a:cubicBezTo>
                  <a:cubicBezTo>
                    <a:pt x="81" y="1048"/>
                    <a:pt x="197" y="1084"/>
                    <a:pt x="334" y="1084"/>
                  </a:cubicBezTo>
                  <a:cubicBezTo>
                    <a:pt x="426" y="1084"/>
                    <a:pt x="528" y="1068"/>
                    <a:pt x="634" y="1068"/>
                  </a:cubicBezTo>
                  <a:cubicBezTo>
                    <a:pt x="927" y="1056"/>
                    <a:pt x="1220" y="1048"/>
                    <a:pt x="1513" y="1048"/>
                  </a:cubicBezTo>
                  <a:cubicBezTo>
                    <a:pt x="2021" y="1048"/>
                    <a:pt x="2529" y="1071"/>
                    <a:pt x="3036" y="1135"/>
                  </a:cubicBezTo>
                  <a:cubicBezTo>
                    <a:pt x="5271" y="1368"/>
                    <a:pt x="7506" y="1802"/>
                    <a:pt x="9708" y="2335"/>
                  </a:cubicBezTo>
                  <a:cubicBezTo>
                    <a:pt x="10175" y="2102"/>
                    <a:pt x="10141" y="1802"/>
                    <a:pt x="9908" y="1435"/>
                  </a:cubicBezTo>
                  <a:cubicBezTo>
                    <a:pt x="7306" y="568"/>
                    <a:pt x="4604" y="201"/>
                    <a:pt x="1902" y="67"/>
                  </a:cubicBezTo>
                  <a:close/>
                </a:path>
              </a:pathLst>
            </a:custGeom>
            <a:solidFill>
              <a:srgbClr val="986E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5"/>
            <p:cNvSpPr/>
            <p:nvPr/>
          </p:nvSpPr>
          <p:spPr>
            <a:xfrm>
              <a:off x="6568850" y="3883300"/>
              <a:ext cx="1288450" cy="137775"/>
            </a:xfrm>
            <a:custGeom>
              <a:avLst/>
              <a:gdLst/>
              <a:ahLst/>
              <a:cxnLst/>
              <a:rect l="l" t="t" r="r" b="b"/>
              <a:pathLst>
                <a:path w="51538" h="5511" extrusionOk="0">
                  <a:moveTo>
                    <a:pt x="18760" y="0"/>
                  </a:moveTo>
                  <a:cubicBezTo>
                    <a:pt x="13883" y="0"/>
                    <a:pt x="9161" y="929"/>
                    <a:pt x="4570" y="2647"/>
                  </a:cubicBezTo>
                  <a:cubicBezTo>
                    <a:pt x="3003" y="3214"/>
                    <a:pt x="1435" y="3881"/>
                    <a:pt x="1" y="4815"/>
                  </a:cubicBezTo>
                  <a:cubicBezTo>
                    <a:pt x="1535" y="4281"/>
                    <a:pt x="3003" y="3681"/>
                    <a:pt x="4537" y="3180"/>
                  </a:cubicBezTo>
                  <a:cubicBezTo>
                    <a:pt x="8573" y="1813"/>
                    <a:pt x="12676" y="912"/>
                    <a:pt x="16979" y="745"/>
                  </a:cubicBezTo>
                  <a:cubicBezTo>
                    <a:pt x="17444" y="731"/>
                    <a:pt x="17909" y="725"/>
                    <a:pt x="18373" y="725"/>
                  </a:cubicBezTo>
                  <a:cubicBezTo>
                    <a:pt x="22366" y="725"/>
                    <a:pt x="26314" y="1218"/>
                    <a:pt x="30289" y="1846"/>
                  </a:cubicBezTo>
                  <a:cubicBezTo>
                    <a:pt x="36226" y="2780"/>
                    <a:pt x="42164" y="3948"/>
                    <a:pt x="48102" y="5015"/>
                  </a:cubicBezTo>
                  <a:cubicBezTo>
                    <a:pt x="49069" y="5214"/>
                    <a:pt x="50012" y="5510"/>
                    <a:pt x="51014" y="5510"/>
                  </a:cubicBezTo>
                  <a:cubicBezTo>
                    <a:pt x="51186" y="5510"/>
                    <a:pt x="51361" y="5502"/>
                    <a:pt x="51537" y="5482"/>
                  </a:cubicBezTo>
                  <a:cubicBezTo>
                    <a:pt x="48502" y="4782"/>
                    <a:pt x="45466" y="4048"/>
                    <a:pt x="42397" y="3414"/>
                  </a:cubicBezTo>
                  <a:cubicBezTo>
                    <a:pt x="39062" y="2713"/>
                    <a:pt x="35693" y="2080"/>
                    <a:pt x="32324" y="1446"/>
                  </a:cubicBezTo>
                  <a:cubicBezTo>
                    <a:pt x="28454" y="712"/>
                    <a:pt x="24551" y="245"/>
                    <a:pt x="20615" y="45"/>
                  </a:cubicBezTo>
                  <a:cubicBezTo>
                    <a:pt x="19994" y="15"/>
                    <a:pt x="19376" y="0"/>
                    <a:pt x="1876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5"/>
            <p:cNvSpPr/>
            <p:nvPr/>
          </p:nvSpPr>
          <p:spPr>
            <a:xfrm>
              <a:off x="6568025" y="3982950"/>
              <a:ext cx="803925" cy="105800"/>
            </a:xfrm>
            <a:custGeom>
              <a:avLst/>
              <a:gdLst/>
              <a:ahLst/>
              <a:cxnLst/>
              <a:rect l="l" t="t" r="r" b="b"/>
              <a:pathLst>
                <a:path w="32157" h="4232" extrusionOk="0">
                  <a:moveTo>
                    <a:pt x="18432" y="0"/>
                  </a:moveTo>
                  <a:cubicBezTo>
                    <a:pt x="12165" y="0"/>
                    <a:pt x="6004" y="1171"/>
                    <a:pt x="0" y="4231"/>
                  </a:cubicBezTo>
                  <a:cubicBezTo>
                    <a:pt x="6421" y="1536"/>
                    <a:pt x="12993" y="477"/>
                    <a:pt x="19656" y="477"/>
                  </a:cubicBezTo>
                  <a:cubicBezTo>
                    <a:pt x="23793" y="477"/>
                    <a:pt x="27965" y="885"/>
                    <a:pt x="32156" y="1563"/>
                  </a:cubicBezTo>
                  <a:cubicBezTo>
                    <a:pt x="27540" y="611"/>
                    <a:pt x="22958" y="0"/>
                    <a:pt x="1843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5"/>
            <p:cNvSpPr/>
            <p:nvPr/>
          </p:nvSpPr>
          <p:spPr>
            <a:xfrm>
              <a:off x="6658075" y="4079275"/>
              <a:ext cx="633825" cy="61175"/>
            </a:xfrm>
            <a:custGeom>
              <a:avLst/>
              <a:gdLst/>
              <a:ahLst/>
              <a:cxnLst/>
              <a:rect l="l" t="t" r="r" b="b"/>
              <a:pathLst>
                <a:path w="25353" h="2447" extrusionOk="0">
                  <a:moveTo>
                    <a:pt x="13349" y="1"/>
                  </a:moveTo>
                  <a:cubicBezTo>
                    <a:pt x="8869" y="1"/>
                    <a:pt x="4416" y="663"/>
                    <a:pt x="1" y="2446"/>
                  </a:cubicBezTo>
                  <a:cubicBezTo>
                    <a:pt x="4691" y="970"/>
                    <a:pt x="9412" y="426"/>
                    <a:pt x="14154" y="426"/>
                  </a:cubicBezTo>
                  <a:cubicBezTo>
                    <a:pt x="17876" y="426"/>
                    <a:pt x="21611" y="761"/>
                    <a:pt x="25352" y="1246"/>
                  </a:cubicBezTo>
                  <a:cubicBezTo>
                    <a:pt x="21334" y="524"/>
                    <a:pt x="17331" y="1"/>
                    <a:pt x="13349"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5"/>
            <p:cNvSpPr/>
            <p:nvPr/>
          </p:nvSpPr>
          <p:spPr>
            <a:xfrm>
              <a:off x="4968550" y="3846625"/>
              <a:ext cx="867300" cy="134550"/>
            </a:xfrm>
            <a:custGeom>
              <a:avLst/>
              <a:gdLst/>
              <a:ahLst/>
              <a:cxnLst/>
              <a:rect l="l" t="t" r="r" b="b"/>
              <a:pathLst>
                <a:path w="34692" h="5382" extrusionOk="0">
                  <a:moveTo>
                    <a:pt x="34175" y="0"/>
                  </a:moveTo>
                  <a:cubicBezTo>
                    <a:pt x="34052" y="0"/>
                    <a:pt x="33924" y="11"/>
                    <a:pt x="33791" y="11"/>
                  </a:cubicBezTo>
                  <a:cubicBezTo>
                    <a:pt x="30689" y="11"/>
                    <a:pt x="27620" y="11"/>
                    <a:pt x="24518" y="344"/>
                  </a:cubicBezTo>
                  <a:cubicBezTo>
                    <a:pt x="21516" y="645"/>
                    <a:pt x="18547" y="1078"/>
                    <a:pt x="15611" y="1612"/>
                  </a:cubicBezTo>
                  <a:cubicBezTo>
                    <a:pt x="12042" y="2246"/>
                    <a:pt x="8540" y="3180"/>
                    <a:pt x="5004" y="3980"/>
                  </a:cubicBezTo>
                  <a:cubicBezTo>
                    <a:pt x="3336" y="4347"/>
                    <a:pt x="1668" y="4814"/>
                    <a:pt x="0" y="5248"/>
                  </a:cubicBezTo>
                  <a:cubicBezTo>
                    <a:pt x="134" y="5337"/>
                    <a:pt x="267" y="5381"/>
                    <a:pt x="391" y="5381"/>
                  </a:cubicBezTo>
                  <a:cubicBezTo>
                    <a:pt x="452" y="5381"/>
                    <a:pt x="512" y="5370"/>
                    <a:pt x="567" y="5348"/>
                  </a:cubicBezTo>
                  <a:cubicBezTo>
                    <a:pt x="6471" y="3947"/>
                    <a:pt x="12376" y="2679"/>
                    <a:pt x="18380" y="1812"/>
                  </a:cubicBezTo>
                  <a:cubicBezTo>
                    <a:pt x="22333" y="1227"/>
                    <a:pt x="26309" y="945"/>
                    <a:pt x="30288" y="945"/>
                  </a:cubicBezTo>
                  <a:cubicBezTo>
                    <a:pt x="31078" y="945"/>
                    <a:pt x="31867" y="956"/>
                    <a:pt x="32657" y="978"/>
                  </a:cubicBezTo>
                  <a:cubicBezTo>
                    <a:pt x="32724" y="945"/>
                    <a:pt x="32790" y="945"/>
                    <a:pt x="32824" y="945"/>
                  </a:cubicBezTo>
                  <a:cubicBezTo>
                    <a:pt x="33391" y="544"/>
                    <a:pt x="34125" y="544"/>
                    <a:pt x="34692" y="144"/>
                  </a:cubicBezTo>
                  <a:cubicBezTo>
                    <a:pt x="34531" y="24"/>
                    <a:pt x="34359" y="0"/>
                    <a:pt x="34175"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5"/>
            <p:cNvSpPr/>
            <p:nvPr/>
          </p:nvSpPr>
          <p:spPr>
            <a:xfrm>
              <a:off x="5132000" y="4031975"/>
              <a:ext cx="656850" cy="60100"/>
            </a:xfrm>
            <a:custGeom>
              <a:avLst/>
              <a:gdLst/>
              <a:ahLst/>
              <a:cxnLst/>
              <a:rect l="l" t="t" r="r" b="b"/>
              <a:pathLst>
                <a:path w="26274" h="2404" extrusionOk="0">
                  <a:moveTo>
                    <a:pt x="21650" y="0"/>
                  </a:moveTo>
                  <a:cubicBezTo>
                    <a:pt x="19355" y="0"/>
                    <a:pt x="17052" y="131"/>
                    <a:pt x="14777" y="302"/>
                  </a:cubicBezTo>
                  <a:cubicBezTo>
                    <a:pt x="11775" y="502"/>
                    <a:pt x="8806" y="869"/>
                    <a:pt x="5838" y="1336"/>
                  </a:cubicBezTo>
                  <a:cubicBezTo>
                    <a:pt x="3903" y="1670"/>
                    <a:pt x="1935" y="1870"/>
                    <a:pt x="0" y="2404"/>
                  </a:cubicBezTo>
                  <a:cubicBezTo>
                    <a:pt x="6878" y="1534"/>
                    <a:pt x="13756" y="581"/>
                    <a:pt x="20700" y="581"/>
                  </a:cubicBezTo>
                  <a:cubicBezTo>
                    <a:pt x="22546" y="581"/>
                    <a:pt x="24396" y="649"/>
                    <a:pt x="26252" y="803"/>
                  </a:cubicBezTo>
                  <a:cubicBezTo>
                    <a:pt x="26273" y="212"/>
                    <a:pt x="26161" y="115"/>
                    <a:pt x="25941" y="115"/>
                  </a:cubicBezTo>
                  <a:cubicBezTo>
                    <a:pt x="25833" y="115"/>
                    <a:pt x="25699" y="138"/>
                    <a:pt x="25542" y="138"/>
                  </a:cubicBezTo>
                  <a:cubicBezTo>
                    <a:pt x="25513" y="138"/>
                    <a:pt x="25483" y="137"/>
                    <a:pt x="25452" y="135"/>
                  </a:cubicBezTo>
                  <a:cubicBezTo>
                    <a:pt x="24191" y="40"/>
                    <a:pt x="22921" y="0"/>
                    <a:pt x="2165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5"/>
            <p:cNvSpPr/>
            <p:nvPr/>
          </p:nvSpPr>
          <p:spPr>
            <a:xfrm>
              <a:off x="5222050" y="4120775"/>
              <a:ext cx="567100" cy="37175"/>
            </a:xfrm>
            <a:custGeom>
              <a:avLst/>
              <a:gdLst/>
              <a:ahLst/>
              <a:cxnLst/>
              <a:rect l="l" t="t" r="r" b="b"/>
              <a:pathLst>
                <a:path w="22684" h="1487" extrusionOk="0">
                  <a:moveTo>
                    <a:pt x="18213" y="0"/>
                  </a:moveTo>
                  <a:cubicBezTo>
                    <a:pt x="12110" y="0"/>
                    <a:pt x="6034" y="334"/>
                    <a:pt x="1" y="1487"/>
                  </a:cubicBezTo>
                  <a:cubicBezTo>
                    <a:pt x="5667" y="860"/>
                    <a:pt x="11333" y="497"/>
                    <a:pt x="17028" y="497"/>
                  </a:cubicBezTo>
                  <a:cubicBezTo>
                    <a:pt x="18910" y="497"/>
                    <a:pt x="20795" y="537"/>
                    <a:pt x="22684" y="620"/>
                  </a:cubicBezTo>
                  <a:cubicBezTo>
                    <a:pt x="22684" y="420"/>
                    <a:pt x="22684" y="253"/>
                    <a:pt x="22684" y="53"/>
                  </a:cubicBezTo>
                  <a:cubicBezTo>
                    <a:pt x="21192" y="20"/>
                    <a:pt x="19701" y="0"/>
                    <a:pt x="182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a:off x="5318800" y="3954400"/>
              <a:ext cx="466175" cy="41775"/>
            </a:xfrm>
            <a:custGeom>
              <a:avLst/>
              <a:gdLst/>
              <a:ahLst/>
              <a:cxnLst/>
              <a:rect l="l" t="t" r="r" b="b"/>
              <a:pathLst>
                <a:path w="18647" h="1671" extrusionOk="0">
                  <a:moveTo>
                    <a:pt x="17861" y="0"/>
                  </a:moveTo>
                  <a:cubicBezTo>
                    <a:pt x="17756" y="0"/>
                    <a:pt x="17651" y="3"/>
                    <a:pt x="17546" y="3"/>
                  </a:cubicBezTo>
                  <a:cubicBezTo>
                    <a:pt x="17373" y="1"/>
                    <a:pt x="17201" y="1"/>
                    <a:pt x="17028" y="1"/>
                  </a:cubicBezTo>
                  <a:cubicBezTo>
                    <a:pt x="13468" y="1"/>
                    <a:pt x="9938" y="323"/>
                    <a:pt x="6438" y="737"/>
                  </a:cubicBezTo>
                  <a:cubicBezTo>
                    <a:pt x="4270" y="1004"/>
                    <a:pt x="2135" y="1370"/>
                    <a:pt x="0" y="1671"/>
                  </a:cubicBezTo>
                  <a:cubicBezTo>
                    <a:pt x="4939" y="1193"/>
                    <a:pt x="9856" y="567"/>
                    <a:pt x="14820" y="567"/>
                  </a:cubicBezTo>
                  <a:cubicBezTo>
                    <a:pt x="16092" y="567"/>
                    <a:pt x="17367" y="608"/>
                    <a:pt x="18647" y="703"/>
                  </a:cubicBezTo>
                  <a:cubicBezTo>
                    <a:pt x="18647" y="503"/>
                    <a:pt x="18647" y="303"/>
                    <a:pt x="18647" y="136"/>
                  </a:cubicBezTo>
                  <a:cubicBezTo>
                    <a:pt x="18385" y="17"/>
                    <a:pt x="18123" y="0"/>
                    <a:pt x="17861"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5"/>
            <p:cNvSpPr/>
            <p:nvPr/>
          </p:nvSpPr>
          <p:spPr>
            <a:xfrm>
              <a:off x="6031800" y="3884400"/>
              <a:ext cx="217675" cy="149300"/>
            </a:xfrm>
            <a:custGeom>
              <a:avLst/>
              <a:gdLst/>
              <a:ahLst/>
              <a:cxnLst/>
              <a:rect l="l" t="t" r="r" b="b"/>
              <a:pathLst>
                <a:path w="8707" h="5972" extrusionOk="0">
                  <a:moveTo>
                    <a:pt x="201" y="1"/>
                  </a:moveTo>
                  <a:lnTo>
                    <a:pt x="201" y="1"/>
                  </a:lnTo>
                  <a:cubicBezTo>
                    <a:pt x="234" y="301"/>
                    <a:pt x="201" y="635"/>
                    <a:pt x="1" y="901"/>
                  </a:cubicBezTo>
                  <a:cubicBezTo>
                    <a:pt x="34" y="968"/>
                    <a:pt x="34" y="1035"/>
                    <a:pt x="34" y="1102"/>
                  </a:cubicBezTo>
                  <a:cubicBezTo>
                    <a:pt x="3403" y="1902"/>
                    <a:pt x="6172" y="3737"/>
                    <a:pt x="8707" y="5972"/>
                  </a:cubicBezTo>
                  <a:cubicBezTo>
                    <a:pt x="6605" y="2936"/>
                    <a:pt x="3636" y="1168"/>
                    <a:pt x="201"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5"/>
            <p:cNvSpPr/>
            <p:nvPr/>
          </p:nvSpPr>
          <p:spPr>
            <a:xfrm>
              <a:off x="5845000" y="4127100"/>
              <a:ext cx="140125" cy="31700"/>
            </a:xfrm>
            <a:custGeom>
              <a:avLst/>
              <a:gdLst/>
              <a:ahLst/>
              <a:cxnLst/>
              <a:rect l="l" t="t" r="r" b="b"/>
              <a:pathLst>
                <a:path w="5605" h="1268" extrusionOk="0">
                  <a:moveTo>
                    <a:pt x="1613" y="0"/>
                  </a:moveTo>
                  <a:cubicBezTo>
                    <a:pt x="1267" y="0"/>
                    <a:pt x="918" y="38"/>
                    <a:pt x="568" y="133"/>
                  </a:cubicBezTo>
                  <a:cubicBezTo>
                    <a:pt x="301" y="167"/>
                    <a:pt x="101" y="300"/>
                    <a:pt x="1" y="533"/>
                  </a:cubicBezTo>
                  <a:cubicBezTo>
                    <a:pt x="1869" y="767"/>
                    <a:pt x="3737" y="1034"/>
                    <a:pt x="5605" y="1267"/>
                  </a:cubicBezTo>
                  <a:cubicBezTo>
                    <a:pt x="5304" y="1034"/>
                    <a:pt x="5004" y="800"/>
                    <a:pt x="4704" y="533"/>
                  </a:cubicBezTo>
                  <a:cubicBezTo>
                    <a:pt x="4659" y="556"/>
                    <a:pt x="4617" y="565"/>
                    <a:pt x="4577" y="565"/>
                  </a:cubicBezTo>
                  <a:cubicBezTo>
                    <a:pt x="4442" y="565"/>
                    <a:pt x="4333" y="459"/>
                    <a:pt x="4204" y="433"/>
                  </a:cubicBezTo>
                  <a:cubicBezTo>
                    <a:pt x="3344" y="242"/>
                    <a:pt x="2485" y="0"/>
                    <a:pt x="16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5542275" y="2440275"/>
              <a:ext cx="2090700" cy="1606775"/>
            </a:xfrm>
            <a:custGeom>
              <a:avLst/>
              <a:gdLst/>
              <a:ahLst/>
              <a:cxnLst/>
              <a:rect l="l" t="t" r="r" b="b"/>
              <a:pathLst>
                <a:path w="83628" h="64271" extrusionOk="0">
                  <a:moveTo>
                    <a:pt x="17063" y="0"/>
                  </a:moveTo>
                  <a:cubicBezTo>
                    <a:pt x="16874" y="0"/>
                    <a:pt x="16663" y="70"/>
                    <a:pt x="16413" y="225"/>
                  </a:cubicBezTo>
                  <a:cubicBezTo>
                    <a:pt x="13344" y="2193"/>
                    <a:pt x="10242" y="4127"/>
                    <a:pt x="7139" y="6062"/>
                  </a:cubicBezTo>
                  <a:cubicBezTo>
                    <a:pt x="4771" y="7530"/>
                    <a:pt x="2369" y="9031"/>
                    <a:pt x="1" y="10499"/>
                  </a:cubicBezTo>
                  <a:cubicBezTo>
                    <a:pt x="1602" y="12000"/>
                    <a:pt x="3237" y="13501"/>
                    <a:pt x="4804" y="15035"/>
                  </a:cubicBezTo>
                  <a:cubicBezTo>
                    <a:pt x="7073" y="17237"/>
                    <a:pt x="9341" y="19472"/>
                    <a:pt x="11476" y="21807"/>
                  </a:cubicBezTo>
                  <a:cubicBezTo>
                    <a:pt x="13110" y="23608"/>
                    <a:pt x="14778" y="25376"/>
                    <a:pt x="16379" y="27177"/>
                  </a:cubicBezTo>
                  <a:cubicBezTo>
                    <a:pt x="19815" y="31113"/>
                    <a:pt x="23084" y="35183"/>
                    <a:pt x="26086" y="39486"/>
                  </a:cubicBezTo>
                  <a:cubicBezTo>
                    <a:pt x="28254" y="42588"/>
                    <a:pt x="30389" y="45724"/>
                    <a:pt x="31957" y="49193"/>
                  </a:cubicBezTo>
                  <a:cubicBezTo>
                    <a:pt x="33191" y="51895"/>
                    <a:pt x="33992" y="54664"/>
                    <a:pt x="34325" y="57599"/>
                  </a:cubicBezTo>
                  <a:cubicBezTo>
                    <a:pt x="34325" y="57833"/>
                    <a:pt x="34225" y="58199"/>
                    <a:pt x="34559" y="58266"/>
                  </a:cubicBezTo>
                  <a:lnTo>
                    <a:pt x="34559" y="64270"/>
                  </a:lnTo>
                  <a:cubicBezTo>
                    <a:pt x="36293" y="61869"/>
                    <a:pt x="37928" y="59634"/>
                    <a:pt x="39562" y="57366"/>
                  </a:cubicBezTo>
                  <a:cubicBezTo>
                    <a:pt x="39578" y="57367"/>
                    <a:pt x="39594" y="57367"/>
                    <a:pt x="39609" y="57367"/>
                  </a:cubicBezTo>
                  <a:cubicBezTo>
                    <a:pt x="39976" y="57367"/>
                    <a:pt x="40137" y="56988"/>
                    <a:pt x="40330" y="56732"/>
                  </a:cubicBezTo>
                  <a:cubicBezTo>
                    <a:pt x="43232" y="52896"/>
                    <a:pt x="46334" y="49226"/>
                    <a:pt x="49603" y="45690"/>
                  </a:cubicBezTo>
                  <a:cubicBezTo>
                    <a:pt x="53439" y="41521"/>
                    <a:pt x="57642" y="37751"/>
                    <a:pt x="62345" y="34583"/>
                  </a:cubicBezTo>
                  <a:lnTo>
                    <a:pt x="62345" y="34616"/>
                  </a:lnTo>
                  <a:cubicBezTo>
                    <a:pt x="63046" y="34082"/>
                    <a:pt x="63846" y="33715"/>
                    <a:pt x="64547" y="33215"/>
                  </a:cubicBezTo>
                  <a:cubicBezTo>
                    <a:pt x="69417" y="30046"/>
                    <a:pt x="74554" y="27377"/>
                    <a:pt x="79858" y="24976"/>
                  </a:cubicBezTo>
                  <a:cubicBezTo>
                    <a:pt x="79958" y="24942"/>
                    <a:pt x="80225" y="24809"/>
                    <a:pt x="80558" y="24642"/>
                  </a:cubicBezTo>
                  <a:cubicBezTo>
                    <a:pt x="81793" y="24008"/>
                    <a:pt x="82827" y="23541"/>
                    <a:pt x="83627" y="23208"/>
                  </a:cubicBezTo>
                  <a:lnTo>
                    <a:pt x="83627" y="23208"/>
                  </a:lnTo>
                  <a:cubicBezTo>
                    <a:pt x="82460" y="23541"/>
                    <a:pt x="80592" y="24142"/>
                    <a:pt x="78323" y="24842"/>
                  </a:cubicBezTo>
                  <a:cubicBezTo>
                    <a:pt x="76422" y="25409"/>
                    <a:pt x="73487" y="26310"/>
                    <a:pt x="69984" y="27544"/>
                  </a:cubicBezTo>
                  <a:cubicBezTo>
                    <a:pt x="58209" y="31781"/>
                    <a:pt x="49770" y="34883"/>
                    <a:pt x="42698" y="42121"/>
                  </a:cubicBezTo>
                  <a:cubicBezTo>
                    <a:pt x="40997" y="43889"/>
                    <a:pt x="38562" y="46725"/>
                    <a:pt x="36293" y="50794"/>
                  </a:cubicBezTo>
                  <a:cubicBezTo>
                    <a:pt x="36027" y="43255"/>
                    <a:pt x="35059" y="37118"/>
                    <a:pt x="34159" y="32781"/>
                  </a:cubicBezTo>
                  <a:cubicBezTo>
                    <a:pt x="33391" y="29012"/>
                    <a:pt x="32791" y="26177"/>
                    <a:pt x="31390" y="22407"/>
                  </a:cubicBezTo>
                  <a:cubicBezTo>
                    <a:pt x="29422" y="17137"/>
                    <a:pt x="26653" y="12300"/>
                    <a:pt x="23351" y="7730"/>
                  </a:cubicBezTo>
                  <a:cubicBezTo>
                    <a:pt x="21616" y="5328"/>
                    <a:pt x="19782" y="2927"/>
                    <a:pt x="17947" y="592"/>
                  </a:cubicBezTo>
                  <a:cubicBezTo>
                    <a:pt x="17668" y="227"/>
                    <a:pt x="17403" y="0"/>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4916850" y="3048800"/>
              <a:ext cx="1384325" cy="812575"/>
            </a:xfrm>
            <a:custGeom>
              <a:avLst/>
              <a:gdLst/>
              <a:ahLst/>
              <a:cxnLst/>
              <a:rect l="l" t="t" r="r" b="b"/>
              <a:pathLst>
                <a:path w="55373" h="32503" extrusionOk="0">
                  <a:moveTo>
                    <a:pt x="21649" y="1"/>
                  </a:moveTo>
                  <a:cubicBezTo>
                    <a:pt x="21549" y="134"/>
                    <a:pt x="21482" y="268"/>
                    <a:pt x="21349" y="368"/>
                  </a:cubicBezTo>
                  <a:cubicBezTo>
                    <a:pt x="19914" y="1335"/>
                    <a:pt x="18547" y="2369"/>
                    <a:pt x="17179" y="3370"/>
                  </a:cubicBezTo>
                  <a:cubicBezTo>
                    <a:pt x="14077" y="5672"/>
                    <a:pt x="11275" y="8273"/>
                    <a:pt x="8439" y="10909"/>
                  </a:cubicBezTo>
                  <a:cubicBezTo>
                    <a:pt x="5637" y="13511"/>
                    <a:pt x="3002" y="16346"/>
                    <a:pt x="367" y="19148"/>
                  </a:cubicBezTo>
                  <a:cubicBezTo>
                    <a:pt x="200" y="19315"/>
                    <a:pt x="0" y="19481"/>
                    <a:pt x="0" y="19782"/>
                  </a:cubicBezTo>
                  <a:cubicBezTo>
                    <a:pt x="176" y="20016"/>
                    <a:pt x="428" y="20121"/>
                    <a:pt x="712" y="20121"/>
                  </a:cubicBezTo>
                  <a:cubicBezTo>
                    <a:pt x="752" y="20121"/>
                    <a:pt x="793" y="20119"/>
                    <a:pt x="834" y="20115"/>
                  </a:cubicBezTo>
                  <a:cubicBezTo>
                    <a:pt x="893" y="20113"/>
                    <a:pt x="953" y="20112"/>
                    <a:pt x="1012" y="20112"/>
                  </a:cubicBezTo>
                  <a:cubicBezTo>
                    <a:pt x="1849" y="20112"/>
                    <a:pt x="2661" y="20320"/>
                    <a:pt x="3503" y="20382"/>
                  </a:cubicBezTo>
                  <a:cubicBezTo>
                    <a:pt x="7105" y="20649"/>
                    <a:pt x="10674" y="20983"/>
                    <a:pt x="14244" y="21316"/>
                  </a:cubicBezTo>
                  <a:cubicBezTo>
                    <a:pt x="18280" y="21683"/>
                    <a:pt x="22283" y="22083"/>
                    <a:pt x="26285" y="22617"/>
                  </a:cubicBezTo>
                  <a:cubicBezTo>
                    <a:pt x="31623" y="23284"/>
                    <a:pt x="36960" y="24185"/>
                    <a:pt x="42163" y="25619"/>
                  </a:cubicBezTo>
                  <a:cubicBezTo>
                    <a:pt x="45766" y="26620"/>
                    <a:pt x="49269" y="27888"/>
                    <a:pt x="52271" y="30223"/>
                  </a:cubicBezTo>
                  <a:cubicBezTo>
                    <a:pt x="52971" y="30790"/>
                    <a:pt x="53572" y="31457"/>
                    <a:pt x="54239" y="32091"/>
                  </a:cubicBezTo>
                  <a:cubicBezTo>
                    <a:pt x="54401" y="32253"/>
                    <a:pt x="54629" y="32503"/>
                    <a:pt x="54852" y="32503"/>
                  </a:cubicBezTo>
                  <a:cubicBezTo>
                    <a:pt x="54904" y="32503"/>
                    <a:pt x="54955" y="32489"/>
                    <a:pt x="55006" y="32457"/>
                  </a:cubicBezTo>
                  <a:cubicBezTo>
                    <a:pt x="55373" y="32191"/>
                    <a:pt x="55106" y="31824"/>
                    <a:pt x="54973" y="31523"/>
                  </a:cubicBezTo>
                  <a:cubicBezTo>
                    <a:pt x="54706" y="30990"/>
                    <a:pt x="54406" y="30456"/>
                    <a:pt x="54039" y="30022"/>
                  </a:cubicBezTo>
                  <a:cubicBezTo>
                    <a:pt x="53905" y="29889"/>
                    <a:pt x="53772" y="29756"/>
                    <a:pt x="53638" y="29655"/>
                  </a:cubicBezTo>
                  <a:cubicBezTo>
                    <a:pt x="53605" y="29522"/>
                    <a:pt x="53538" y="29422"/>
                    <a:pt x="53505" y="29355"/>
                  </a:cubicBezTo>
                  <a:cubicBezTo>
                    <a:pt x="51036" y="25319"/>
                    <a:pt x="48134" y="21616"/>
                    <a:pt x="44899" y="18181"/>
                  </a:cubicBezTo>
                  <a:cubicBezTo>
                    <a:pt x="42731" y="15846"/>
                    <a:pt x="40462" y="13611"/>
                    <a:pt x="38027" y="11576"/>
                  </a:cubicBezTo>
                  <a:cubicBezTo>
                    <a:pt x="34558" y="8674"/>
                    <a:pt x="30955" y="6005"/>
                    <a:pt x="27253" y="3437"/>
                  </a:cubicBezTo>
                  <a:cubicBezTo>
                    <a:pt x="26252" y="2770"/>
                    <a:pt x="25251" y="2069"/>
                    <a:pt x="24251" y="1402"/>
                  </a:cubicBezTo>
                  <a:cubicBezTo>
                    <a:pt x="24251" y="1469"/>
                    <a:pt x="24251" y="1535"/>
                    <a:pt x="24217" y="1602"/>
                  </a:cubicBezTo>
                  <a:cubicBezTo>
                    <a:pt x="23517" y="835"/>
                    <a:pt x="22716" y="201"/>
                    <a:pt x="2164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4636650" y="3556550"/>
              <a:ext cx="1722075" cy="527425"/>
            </a:xfrm>
            <a:custGeom>
              <a:avLst/>
              <a:gdLst/>
              <a:ahLst/>
              <a:cxnLst/>
              <a:rect l="l" t="t" r="r" b="b"/>
              <a:pathLst>
                <a:path w="68883" h="21097" extrusionOk="0">
                  <a:moveTo>
                    <a:pt x="14942" y="1"/>
                  </a:moveTo>
                  <a:cubicBezTo>
                    <a:pt x="14743" y="1"/>
                    <a:pt x="14552" y="46"/>
                    <a:pt x="14377" y="206"/>
                  </a:cubicBezTo>
                  <a:cubicBezTo>
                    <a:pt x="14377" y="406"/>
                    <a:pt x="14277" y="572"/>
                    <a:pt x="14143" y="706"/>
                  </a:cubicBezTo>
                  <a:cubicBezTo>
                    <a:pt x="11542" y="3341"/>
                    <a:pt x="9140" y="6143"/>
                    <a:pt x="6671" y="8912"/>
                  </a:cubicBezTo>
                  <a:cubicBezTo>
                    <a:pt x="4437" y="11447"/>
                    <a:pt x="2135" y="13949"/>
                    <a:pt x="0" y="16617"/>
                  </a:cubicBezTo>
                  <a:cubicBezTo>
                    <a:pt x="3536" y="16217"/>
                    <a:pt x="7038" y="15550"/>
                    <a:pt x="10541" y="14883"/>
                  </a:cubicBezTo>
                  <a:cubicBezTo>
                    <a:pt x="16612" y="13682"/>
                    <a:pt x="22650" y="12314"/>
                    <a:pt x="28687" y="11080"/>
                  </a:cubicBezTo>
                  <a:cubicBezTo>
                    <a:pt x="32857" y="10246"/>
                    <a:pt x="37060" y="9646"/>
                    <a:pt x="41296" y="9379"/>
                  </a:cubicBezTo>
                  <a:cubicBezTo>
                    <a:pt x="42267" y="9325"/>
                    <a:pt x="43240" y="9298"/>
                    <a:pt x="44214" y="9298"/>
                  </a:cubicBezTo>
                  <a:cubicBezTo>
                    <a:pt x="46856" y="9298"/>
                    <a:pt x="49505" y="9498"/>
                    <a:pt x="52137" y="9913"/>
                  </a:cubicBezTo>
                  <a:cubicBezTo>
                    <a:pt x="55740" y="10480"/>
                    <a:pt x="59142" y="11580"/>
                    <a:pt x="62078" y="13782"/>
                  </a:cubicBezTo>
                  <a:cubicBezTo>
                    <a:pt x="64579" y="15650"/>
                    <a:pt x="66581" y="17852"/>
                    <a:pt x="67715" y="20787"/>
                  </a:cubicBezTo>
                  <a:cubicBezTo>
                    <a:pt x="67814" y="21023"/>
                    <a:pt x="67970" y="21097"/>
                    <a:pt x="68144" y="21097"/>
                  </a:cubicBezTo>
                  <a:cubicBezTo>
                    <a:pt x="68264" y="21097"/>
                    <a:pt x="68393" y="21061"/>
                    <a:pt x="68516" y="21020"/>
                  </a:cubicBezTo>
                  <a:cubicBezTo>
                    <a:pt x="68849" y="20820"/>
                    <a:pt x="68883" y="20487"/>
                    <a:pt x="68849" y="20120"/>
                  </a:cubicBezTo>
                  <a:cubicBezTo>
                    <a:pt x="68749" y="19453"/>
                    <a:pt x="68682" y="18752"/>
                    <a:pt x="68349" y="18118"/>
                  </a:cubicBezTo>
                  <a:cubicBezTo>
                    <a:pt x="68215" y="17918"/>
                    <a:pt x="68115" y="17718"/>
                    <a:pt x="68015" y="17518"/>
                  </a:cubicBezTo>
                  <a:cubicBezTo>
                    <a:pt x="67348" y="14382"/>
                    <a:pt x="65513" y="11947"/>
                    <a:pt x="63078" y="9913"/>
                  </a:cubicBezTo>
                  <a:cubicBezTo>
                    <a:pt x="60977" y="8178"/>
                    <a:pt x="58408" y="7144"/>
                    <a:pt x="55840" y="6243"/>
                  </a:cubicBezTo>
                  <a:cubicBezTo>
                    <a:pt x="50503" y="4409"/>
                    <a:pt x="44999" y="3408"/>
                    <a:pt x="39462" y="2641"/>
                  </a:cubicBezTo>
                  <a:cubicBezTo>
                    <a:pt x="36559" y="2240"/>
                    <a:pt x="33624" y="1873"/>
                    <a:pt x="30689" y="1640"/>
                  </a:cubicBezTo>
                  <a:cubicBezTo>
                    <a:pt x="27686" y="1406"/>
                    <a:pt x="24684" y="1073"/>
                    <a:pt x="21649" y="773"/>
                  </a:cubicBezTo>
                  <a:cubicBezTo>
                    <a:pt x="20664" y="744"/>
                    <a:pt x="19679" y="550"/>
                    <a:pt x="18674" y="550"/>
                  </a:cubicBezTo>
                  <a:cubicBezTo>
                    <a:pt x="18488" y="550"/>
                    <a:pt x="18301" y="557"/>
                    <a:pt x="18113" y="572"/>
                  </a:cubicBezTo>
                  <a:cubicBezTo>
                    <a:pt x="18113" y="572"/>
                    <a:pt x="18113" y="572"/>
                    <a:pt x="18113" y="606"/>
                  </a:cubicBezTo>
                  <a:cubicBezTo>
                    <a:pt x="18080" y="572"/>
                    <a:pt x="18080" y="506"/>
                    <a:pt x="18046" y="472"/>
                  </a:cubicBezTo>
                  <a:cubicBezTo>
                    <a:pt x="17246" y="172"/>
                    <a:pt x="16412" y="206"/>
                    <a:pt x="15611" y="72"/>
                  </a:cubicBezTo>
                  <a:cubicBezTo>
                    <a:pt x="15385" y="55"/>
                    <a:pt x="15159" y="1"/>
                    <a:pt x="14942"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5"/>
            <p:cNvSpPr/>
            <p:nvPr/>
          </p:nvSpPr>
          <p:spPr>
            <a:xfrm>
              <a:off x="5317950" y="2758600"/>
              <a:ext cx="1082475" cy="1322650"/>
            </a:xfrm>
            <a:custGeom>
              <a:avLst/>
              <a:gdLst/>
              <a:ahLst/>
              <a:cxnLst/>
              <a:rect l="l" t="t" r="r" b="b"/>
              <a:pathLst>
                <a:path w="43299" h="52906" extrusionOk="0">
                  <a:moveTo>
                    <a:pt x="11109" y="1"/>
                  </a:moveTo>
                  <a:cubicBezTo>
                    <a:pt x="11109" y="1"/>
                    <a:pt x="11042" y="34"/>
                    <a:pt x="11009" y="34"/>
                  </a:cubicBezTo>
                  <a:cubicBezTo>
                    <a:pt x="10909" y="267"/>
                    <a:pt x="10742" y="434"/>
                    <a:pt x="10508" y="534"/>
                  </a:cubicBezTo>
                  <a:cubicBezTo>
                    <a:pt x="6806" y="2536"/>
                    <a:pt x="3403" y="5004"/>
                    <a:pt x="1" y="7473"/>
                  </a:cubicBezTo>
                  <a:cubicBezTo>
                    <a:pt x="268" y="7873"/>
                    <a:pt x="701" y="8106"/>
                    <a:pt x="1102" y="8340"/>
                  </a:cubicBezTo>
                  <a:cubicBezTo>
                    <a:pt x="7506" y="12409"/>
                    <a:pt x="13877" y="16579"/>
                    <a:pt x="19948" y="21216"/>
                  </a:cubicBezTo>
                  <a:cubicBezTo>
                    <a:pt x="23885" y="24251"/>
                    <a:pt x="27487" y="27654"/>
                    <a:pt x="30756" y="31423"/>
                  </a:cubicBezTo>
                  <a:cubicBezTo>
                    <a:pt x="34025" y="35192"/>
                    <a:pt x="36961" y="39162"/>
                    <a:pt x="39329" y="43565"/>
                  </a:cubicBezTo>
                  <a:cubicBezTo>
                    <a:pt x="40763" y="46267"/>
                    <a:pt x="42031" y="49036"/>
                    <a:pt x="42164" y="52171"/>
                  </a:cubicBezTo>
                  <a:cubicBezTo>
                    <a:pt x="42164" y="52471"/>
                    <a:pt x="42131" y="52905"/>
                    <a:pt x="42665" y="52905"/>
                  </a:cubicBezTo>
                  <a:cubicBezTo>
                    <a:pt x="42998" y="52705"/>
                    <a:pt x="42998" y="52338"/>
                    <a:pt x="43065" y="52038"/>
                  </a:cubicBezTo>
                  <a:cubicBezTo>
                    <a:pt x="43298" y="50737"/>
                    <a:pt x="43232" y="49469"/>
                    <a:pt x="43165" y="48168"/>
                  </a:cubicBezTo>
                  <a:cubicBezTo>
                    <a:pt x="43098" y="47902"/>
                    <a:pt x="42998" y="47635"/>
                    <a:pt x="42931" y="47368"/>
                  </a:cubicBezTo>
                  <a:cubicBezTo>
                    <a:pt x="42998" y="43832"/>
                    <a:pt x="42264" y="40396"/>
                    <a:pt x="40863" y="37127"/>
                  </a:cubicBezTo>
                  <a:cubicBezTo>
                    <a:pt x="38795" y="32257"/>
                    <a:pt x="35626" y="28087"/>
                    <a:pt x="32491" y="23851"/>
                  </a:cubicBezTo>
                  <a:cubicBezTo>
                    <a:pt x="29956" y="20415"/>
                    <a:pt x="27287" y="17079"/>
                    <a:pt x="24485" y="13877"/>
                  </a:cubicBezTo>
                  <a:cubicBezTo>
                    <a:pt x="22017" y="11042"/>
                    <a:pt x="19515" y="8240"/>
                    <a:pt x="16813" y="5638"/>
                  </a:cubicBezTo>
                  <a:cubicBezTo>
                    <a:pt x="15879" y="4637"/>
                    <a:pt x="14945" y="3603"/>
                    <a:pt x="13877" y="2736"/>
                  </a:cubicBezTo>
                  <a:cubicBezTo>
                    <a:pt x="13911" y="2703"/>
                    <a:pt x="13911" y="2669"/>
                    <a:pt x="13911" y="2636"/>
                  </a:cubicBezTo>
                  <a:cubicBezTo>
                    <a:pt x="13244" y="1502"/>
                    <a:pt x="12176" y="734"/>
                    <a:pt x="1110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5"/>
            <p:cNvSpPr/>
            <p:nvPr/>
          </p:nvSpPr>
          <p:spPr>
            <a:xfrm>
              <a:off x="6401225" y="3495475"/>
              <a:ext cx="1623700" cy="595800"/>
            </a:xfrm>
            <a:custGeom>
              <a:avLst/>
              <a:gdLst/>
              <a:ahLst/>
              <a:cxnLst/>
              <a:rect l="l" t="t" r="r" b="b"/>
              <a:pathLst>
                <a:path w="64948" h="23832" extrusionOk="0">
                  <a:moveTo>
                    <a:pt x="31296" y="1"/>
                  </a:moveTo>
                  <a:cubicBezTo>
                    <a:pt x="29430" y="1"/>
                    <a:pt x="27569" y="92"/>
                    <a:pt x="25719" y="414"/>
                  </a:cubicBezTo>
                  <a:cubicBezTo>
                    <a:pt x="22417" y="947"/>
                    <a:pt x="19281" y="1848"/>
                    <a:pt x="16312" y="3416"/>
                  </a:cubicBezTo>
                  <a:cubicBezTo>
                    <a:pt x="16079" y="3549"/>
                    <a:pt x="14711" y="4517"/>
                    <a:pt x="14678" y="4517"/>
                  </a:cubicBezTo>
                  <a:cubicBezTo>
                    <a:pt x="14444" y="4750"/>
                    <a:pt x="14211" y="4917"/>
                    <a:pt x="14011" y="5150"/>
                  </a:cubicBezTo>
                  <a:cubicBezTo>
                    <a:pt x="12310" y="7185"/>
                    <a:pt x="10575" y="9153"/>
                    <a:pt x="8907" y="11221"/>
                  </a:cubicBezTo>
                  <a:cubicBezTo>
                    <a:pt x="6906" y="13757"/>
                    <a:pt x="4904" y="16325"/>
                    <a:pt x="3103" y="19060"/>
                  </a:cubicBezTo>
                  <a:cubicBezTo>
                    <a:pt x="1935" y="20495"/>
                    <a:pt x="901" y="22062"/>
                    <a:pt x="1" y="23730"/>
                  </a:cubicBezTo>
                  <a:cubicBezTo>
                    <a:pt x="65" y="23795"/>
                    <a:pt x="144" y="23832"/>
                    <a:pt x="227" y="23832"/>
                  </a:cubicBezTo>
                  <a:cubicBezTo>
                    <a:pt x="273" y="23832"/>
                    <a:pt x="320" y="23821"/>
                    <a:pt x="368" y="23797"/>
                  </a:cubicBezTo>
                  <a:cubicBezTo>
                    <a:pt x="635" y="23430"/>
                    <a:pt x="868" y="22996"/>
                    <a:pt x="1168" y="22663"/>
                  </a:cubicBezTo>
                  <a:cubicBezTo>
                    <a:pt x="3503" y="20161"/>
                    <a:pt x="6172" y="18193"/>
                    <a:pt x="9274" y="16759"/>
                  </a:cubicBezTo>
                  <a:cubicBezTo>
                    <a:pt x="13677" y="14724"/>
                    <a:pt x="18347" y="13790"/>
                    <a:pt x="23151" y="13456"/>
                  </a:cubicBezTo>
                  <a:cubicBezTo>
                    <a:pt x="23801" y="13390"/>
                    <a:pt x="24452" y="13356"/>
                    <a:pt x="25102" y="13356"/>
                  </a:cubicBezTo>
                  <a:cubicBezTo>
                    <a:pt x="25752" y="13356"/>
                    <a:pt x="26403" y="13390"/>
                    <a:pt x="27053" y="13456"/>
                  </a:cubicBezTo>
                  <a:cubicBezTo>
                    <a:pt x="29021" y="13456"/>
                    <a:pt x="30956" y="13690"/>
                    <a:pt x="32891" y="13823"/>
                  </a:cubicBezTo>
                  <a:cubicBezTo>
                    <a:pt x="36827" y="14057"/>
                    <a:pt x="40630" y="14957"/>
                    <a:pt x="44499" y="15591"/>
                  </a:cubicBezTo>
                  <a:cubicBezTo>
                    <a:pt x="46334" y="15891"/>
                    <a:pt x="48135" y="16492"/>
                    <a:pt x="50036" y="16659"/>
                  </a:cubicBezTo>
                  <a:cubicBezTo>
                    <a:pt x="50804" y="16959"/>
                    <a:pt x="51638" y="16992"/>
                    <a:pt x="52472" y="17126"/>
                  </a:cubicBezTo>
                  <a:cubicBezTo>
                    <a:pt x="56608" y="17926"/>
                    <a:pt x="60777" y="18593"/>
                    <a:pt x="64947" y="19060"/>
                  </a:cubicBezTo>
                  <a:cubicBezTo>
                    <a:pt x="64880" y="18693"/>
                    <a:pt x="64680" y="18427"/>
                    <a:pt x="64480" y="18160"/>
                  </a:cubicBezTo>
                  <a:cubicBezTo>
                    <a:pt x="61645" y="13923"/>
                    <a:pt x="58743" y="9754"/>
                    <a:pt x="55974" y="5484"/>
                  </a:cubicBezTo>
                  <a:cubicBezTo>
                    <a:pt x="55140" y="4150"/>
                    <a:pt x="54073" y="3516"/>
                    <a:pt x="52638" y="3182"/>
                  </a:cubicBezTo>
                  <a:cubicBezTo>
                    <a:pt x="48936" y="2248"/>
                    <a:pt x="45233" y="1514"/>
                    <a:pt x="41497" y="914"/>
                  </a:cubicBezTo>
                  <a:cubicBezTo>
                    <a:pt x="39329" y="580"/>
                    <a:pt x="37161" y="180"/>
                    <a:pt x="34992" y="80"/>
                  </a:cubicBezTo>
                  <a:cubicBezTo>
                    <a:pt x="33760" y="40"/>
                    <a:pt x="32527" y="1"/>
                    <a:pt x="31296" y="1"/>
                  </a:cubicBezTo>
                  <a:close/>
                </a:path>
              </a:pathLst>
            </a:custGeom>
            <a:solidFill>
              <a:srgbClr val="F6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5859175" y="4099775"/>
              <a:ext cx="103425" cy="42225"/>
            </a:xfrm>
            <a:custGeom>
              <a:avLst/>
              <a:gdLst/>
              <a:ahLst/>
              <a:cxnLst/>
              <a:rect l="l" t="t" r="r" b="b"/>
              <a:pathLst>
                <a:path w="4137" h="1689" extrusionOk="0">
                  <a:moveTo>
                    <a:pt x="1928" y="0"/>
                  </a:moveTo>
                  <a:cubicBezTo>
                    <a:pt x="1848" y="0"/>
                    <a:pt x="1762" y="27"/>
                    <a:pt x="1668" y="92"/>
                  </a:cubicBezTo>
                  <a:cubicBezTo>
                    <a:pt x="1135" y="526"/>
                    <a:pt x="468" y="726"/>
                    <a:pt x="1" y="1226"/>
                  </a:cubicBezTo>
                  <a:cubicBezTo>
                    <a:pt x="334" y="1293"/>
                    <a:pt x="668" y="1360"/>
                    <a:pt x="1001" y="1360"/>
                  </a:cubicBezTo>
                  <a:cubicBezTo>
                    <a:pt x="1867" y="1360"/>
                    <a:pt x="2688" y="1689"/>
                    <a:pt x="3537" y="1689"/>
                  </a:cubicBezTo>
                  <a:cubicBezTo>
                    <a:pt x="3735" y="1689"/>
                    <a:pt x="3935" y="1671"/>
                    <a:pt x="4137" y="1626"/>
                  </a:cubicBezTo>
                  <a:cubicBezTo>
                    <a:pt x="3603" y="1193"/>
                    <a:pt x="3036" y="759"/>
                    <a:pt x="2469" y="292"/>
                  </a:cubicBezTo>
                  <a:cubicBezTo>
                    <a:pt x="2301" y="172"/>
                    <a:pt x="2133" y="0"/>
                    <a:pt x="1928" y="0"/>
                  </a:cubicBezTo>
                  <a:close/>
                </a:path>
              </a:pathLst>
            </a:custGeom>
            <a:solidFill>
              <a:srgbClr val="CDB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4913500" y="2945400"/>
              <a:ext cx="1508600" cy="1140000"/>
            </a:xfrm>
            <a:custGeom>
              <a:avLst/>
              <a:gdLst/>
              <a:ahLst/>
              <a:cxnLst/>
              <a:rect l="l" t="t" r="r" b="b"/>
              <a:pathLst>
                <a:path w="60344" h="45600" extrusionOk="0">
                  <a:moveTo>
                    <a:pt x="16179" y="1"/>
                  </a:moveTo>
                  <a:lnTo>
                    <a:pt x="16179" y="1"/>
                  </a:lnTo>
                  <a:cubicBezTo>
                    <a:pt x="28855" y="10208"/>
                    <a:pt x="45033" y="17747"/>
                    <a:pt x="55107" y="36527"/>
                  </a:cubicBezTo>
                  <a:cubicBezTo>
                    <a:pt x="48135" y="27454"/>
                    <a:pt x="18581" y="24885"/>
                    <a:pt x="1" y="24285"/>
                  </a:cubicBezTo>
                  <a:lnTo>
                    <a:pt x="1" y="24285"/>
                  </a:lnTo>
                  <a:cubicBezTo>
                    <a:pt x="9574" y="26786"/>
                    <a:pt x="47034" y="24518"/>
                    <a:pt x="55507" y="38928"/>
                  </a:cubicBezTo>
                  <a:cubicBezTo>
                    <a:pt x="57141" y="40897"/>
                    <a:pt x="56908" y="44366"/>
                    <a:pt x="57909" y="45600"/>
                  </a:cubicBezTo>
                  <a:cubicBezTo>
                    <a:pt x="60344" y="30589"/>
                    <a:pt x="31223" y="8307"/>
                    <a:pt x="16179" y="1"/>
                  </a:cubicBezTo>
                  <a:close/>
                </a:path>
              </a:pathLst>
            </a:custGeom>
            <a:solidFill>
              <a:srgbClr val="A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5538200" y="2705250"/>
              <a:ext cx="1562725" cy="1385775"/>
            </a:xfrm>
            <a:custGeom>
              <a:avLst/>
              <a:gdLst/>
              <a:ahLst/>
              <a:cxnLst/>
              <a:rect l="l" t="t" r="r" b="b"/>
              <a:pathLst>
                <a:path w="62509" h="55431" extrusionOk="0">
                  <a:moveTo>
                    <a:pt x="318" y="0"/>
                  </a:moveTo>
                  <a:cubicBezTo>
                    <a:pt x="0" y="0"/>
                    <a:pt x="1205" y="1412"/>
                    <a:pt x="1665" y="1668"/>
                  </a:cubicBezTo>
                  <a:cubicBezTo>
                    <a:pt x="10872" y="11675"/>
                    <a:pt x="35956" y="32990"/>
                    <a:pt x="34055" y="53605"/>
                  </a:cubicBezTo>
                  <a:cubicBezTo>
                    <a:pt x="33758" y="54868"/>
                    <a:pt x="33754" y="55430"/>
                    <a:pt x="34017" y="55430"/>
                  </a:cubicBezTo>
                  <a:cubicBezTo>
                    <a:pt x="35614" y="55430"/>
                    <a:pt x="47069" y="34640"/>
                    <a:pt x="62508" y="23984"/>
                  </a:cubicBezTo>
                  <a:lnTo>
                    <a:pt x="62508" y="23984"/>
                  </a:lnTo>
                  <a:cubicBezTo>
                    <a:pt x="53335" y="29688"/>
                    <a:pt x="46230" y="38461"/>
                    <a:pt x="39725" y="46767"/>
                  </a:cubicBezTo>
                  <a:cubicBezTo>
                    <a:pt x="38303" y="47352"/>
                    <a:pt x="35434" y="53000"/>
                    <a:pt x="34923" y="53000"/>
                  </a:cubicBezTo>
                  <a:cubicBezTo>
                    <a:pt x="34823" y="53000"/>
                    <a:pt x="34813" y="52784"/>
                    <a:pt x="34922" y="52270"/>
                  </a:cubicBezTo>
                  <a:cubicBezTo>
                    <a:pt x="36523" y="36159"/>
                    <a:pt x="17810" y="16612"/>
                    <a:pt x="1098" y="467"/>
                  </a:cubicBezTo>
                  <a:cubicBezTo>
                    <a:pt x="654" y="132"/>
                    <a:pt x="415" y="0"/>
                    <a:pt x="318" y="0"/>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3" name="Google Shape;613;p47"/>
          <p:cNvSpPr txBox="1">
            <a:spLocks noGrp="1"/>
          </p:cNvSpPr>
          <p:nvPr>
            <p:ph type="title"/>
          </p:nvPr>
        </p:nvSpPr>
        <p:spPr>
          <a:xfrm>
            <a:off x="1512714" y="189140"/>
            <a:ext cx="6452400" cy="2067300"/>
          </a:xfrm>
          <a:prstGeom prst="rect">
            <a:avLst/>
          </a:prstGeom>
        </p:spPr>
        <p:txBody>
          <a:bodyPr spcFirstLastPara="1" wrap="square" lIns="91425" tIns="91425" rIns="91425" bIns="91425" anchor="ctr" anchorCtr="0">
            <a:noAutofit/>
          </a:bodyPr>
          <a:lstStyle/>
          <a:p>
            <a:pPr lvl="0">
              <a:buClr>
                <a:schemeClr val="dk1"/>
              </a:buClr>
              <a:buSzPts val="1100"/>
            </a:pPr>
            <a:r>
              <a:rPr lang="vi-VN" sz="2000"/>
              <a:t>1.  </a:t>
            </a:r>
            <a:r>
              <a:rPr lang="en-US" sz="2000"/>
              <a:t>Tự nhắc bản thân vì sao bạn muốn thực hiện một việc nào đó</a:t>
            </a:r>
            <a:endParaRPr sz="2000"/>
          </a:p>
        </p:txBody>
      </p:sp>
      <p:sp>
        <p:nvSpPr>
          <p:cNvPr id="8" name="Google Shape;661;p49"/>
          <p:cNvSpPr txBox="1">
            <a:spLocks/>
          </p:cNvSpPr>
          <p:nvPr/>
        </p:nvSpPr>
        <p:spPr>
          <a:xfrm>
            <a:off x="1050273" y="2697750"/>
            <a:ext cx="7041441" cy="365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accent2"/>
              </a:buClr>
              <a:buSzPts val="2400"/>
              <a:buFont typeface="Libre Baskerville"/>
              <a:buNone/>
              <a:defRPr sz="2900" b="1" i="0" u="none" strike="noStrike" cap="none">
                <a:solidFill>
                  <a:schemeClr val="dk2"/>
                </a:solidFill>
                <a:latin typeface="Libre Baskerville"/>
                <a:ea typeface="Libre Baskerville"/>
                <a:cs typeface="Libre Baskerville"/>
                <a:sym typeface="Libre Baskerville"/>
              </a:defRPr>
            </a:lvl1pPr>
            <a:lvl2pPr marR="0" lvl="1" algn="ctr" rtl="0">
              <a:lnSpc>
                <a:spcPct val="100000"/>
              </a:lnSpc>
              <a:spcBef>
                <a:spcPts val="0"/>
              </a:spcBef>
              <a:spcAft>
                <a:spcPts val="0"/>
              </a:spcAft>
              <a:buClr>
                <a:schemeClr val="accent2"/>
              </a:buClr>
              <a:buSzPts val="3600"/>
              <a:buFont typeface="Arial"/>
              <a:buNone/>
              <a:defRPr sz="3600" b="0" i="0" u="none" strike="noStrike" cap="none">
                <a:solidFill>
                  <a:schemeClr val="accent2"/>
                </a:solidFill>
                <a:latin typeface="Arial"/>
                <a:ea typeface="Arial"/>
                <a:cs typeface="Arial"/>
                <a:sym typeface="Arial"/>
              </a:defRPr>
            </a:lvl2pPr>
            <a:lvl3pPr marR="0" lvl="2" algn="ctr" rtl="0">
              <a:lnSpc>
                <a:spcPct val="100000"/>
              </a:lnSpc>
              <a:spcBef>
                <a:spcPts val="0"/>
              </a:spcBef>
              <a:spcAft>
                <a:spcPts val="0"/>
              </a:spcAft>
              <a:buClr>
                <a:schemeClr val="accent2"/>
              </a:buClr>
              <a:buSzPts val="3600"/>
              <a:buFont typeface="Arial"/>
              <a:buNone/>
              <a:defRPr sz="3600" b="0" i="0" u="none" strike="noStrike" cap="none">
                <a:solidFill>
                  <a:schemeClr val="accent2"/>
                </a:solidFill>
                <a:latin typeface="Arial"/>
                <a:ea typeface="Arial"/>
                <a:cs typeface="Arial"/>
                <a:sym typeface="Arial"/>
              </a:defRPr>
            </a:lvl3pPr>
            <a:lvl4pPr marR="0" lvl="3" algn="ctr" rtl="0">
              <a:lnSpc>
                <a:spcPct val="100000"/>
              </a:lnSpc>
              <a:spcBef>
                <a:spcPts val="0"/>
              </a:spcBef>
              <a:spcAft>
                <a:spcPts val="0"/>
              </a:spcAft>
              <a:buClr>
                <a:schemeClr val="accent2"/>
              </a:buClr>
              <a:buSzPts val="3600"/>
              <a:buFont typeface="Arial"/>
              <a:buNone/>
              <a:defRPr sz="3600" b="0" i="0" u="none" strike="noStrike" cap="none">
                <a:solidFill>
                  <a:schemeClr val="accent2"/>
                </a:solidFill>
                <a:latin typeface="Arial"/>
                <a:ea typeface="Arial"/>
                <a:cs typeface="Arial"/>
                <a:sym typeface="Arial"/>
              </a:defRPr>
            </a:lvl4pPr>
            <a:lvl5pPr marR="0" lvl="4" algn="ctr" rtl="0">
              <a:lnSpc>
                <a:spcPct val="100000"/>
              </a:lnSpc>
              <a:spcBef>
                <a:spcPts val="0"/>
              </a:spcBef>
              <a:spcAft>
                <a:spcPts val="0"/>
              </a:spcAft>
              <a:buClr>
                <a:schemeClr val="accent2"/>
              </a:buClr>
              <a:buSzPts val="3600"/>
              <a:buFont typeface="Arial"/>
              <a:buNone/>
              <a:defRPr sz="3600" b="0" i="0" u="none" strike="noStrike" cap="none">
                <a:solidFill>
                  <a:schemeClr val="accent2"/>
                </a:solidFill>
                <a:latin typeface="Arial"/>
                <a:ea typeface="Arial"/>
                <a:cs typeface="Arial"/>
                <a:sym typeface="Arial"/>
              </a:defRPr>
            </a:lvl5pPr>
            <a:lvl6pPr marR="0" lvl="5" algn="ctr" rtl="0">
              <a:lnSpc>
                <a:spcPct val="100000"/>
              </a:lnSpc>
              <a:spcBef>
                <a:spcPts val="0"/>
              </a:spcBef>
              <a:spcAft>
                <a:spcPts val="0"/>
              </a:spcAft>
              <a:buClr>
                <a:schemeClr val="accent2"/>
              </a:buClr>
              <a:buSzPts val="3600"/>
              <a:buFont typeface="Arial"/>
              <a:buNone/>
              <a:defRPr sz="3600" b="0" i="0" u="none" strike="noStrike" cap="none">
                <a:solidFill>
                  <a:schemeClr val="accent2"/>
                </a:solidFill>
                <a:latin typeface="Arial"/>
                <a:ea typeface="Arial"/>
                <a:cs typeface="Arial"/>
                <a:sym typeface="Arial"/>
              </a:defRPr>
            </a:lvl6pPr>
            <a:lvl7pPr marR="0" lvl="6" algn="ctr" rtl="0">
              <a:lnSpc>
                <a:spcPct val="100000"/>
              </a:lnSpc>
              <a:spcBef>
                <a:spcPts val="0"/>
              </a:spcBef>
              <a:spcAft>
                <a:spcPts val="0"/>
              </a:spcAft>
              <a:buClr>
                <a:schemeClr val="accent2"/>
              </a:buClr>
              <a:buSzPts val="3600"/>
              <a:buFont typeface="Arial"/>
              <a:buNone/>
              <a:defRPr sz="3600" b="0" i="0" u="none" strike="noStrike" cap="none">
                <a:solidFill>
                  <a:schemeClr val="accent2"/>
                </a:solidFill>
                <a:latin typeface="Arial"/>
                <a:ea typeface="Arial"/>
                <a:cs typeface="Arial"/>
                <a:sym typeface="Arial"/>
              </a:defRPr>
            </a:lvl7pPr>
            <a:lvl8pPr marR="0" lvl="7" algn="ctr" rtl="0">
              <a:lnSpc>
                <a:spcPct val="100000"/>
              </a:lnSpc>
              <a:spcBef>
                <a:spcPts val="0"/>
              </a:spcBef>
              <a:spcAft>
                <a:spcPts val="0"/>
              </a:spcAft>
              <a:buClr>
                <a:schemeClr val="accent2"/>
              </a:buClr>
              <a:buSzPts val="3600"/>
              <a:buFont typeface="Arial"/>
              <a:buNone/>
              <a:defRPr sz="3600" b="0" i="0" u="none" strike="noStrike" cap="none">
                <a:solidFill>
                  <a:schemeClr val="accent2"/>
                </a:solidFill>
                <a:latin typeface="Arial"/>
                <a:ea typeface="Arial"/>
                <a:cs typeface="Arial"/>
                <a:sym typeface="Arial"/>
              </a:defRPr>
            </a:lvl8pPr>
            <a:lvl9pPr marR="0" lvl="8" algn="ctr" rtl="0">
              <a:lnSpc>
                <a:spcPct val="100000"/>
              </a:lnSpc>
              <a:spcBef>
                <a:spcPts val="0"/>
              </a:spcBef>
              <a:spcAft>
                <a:spcPts val="0"/>
              </a:spcAft>
              <a:buClr>
                <a:schemeClr val="accent2"/>
              </a:buClr>
              <a:buSzPts val="3600"/>
              <a:buFont typeface="Arial"/>
              <a:buNone/>
              <a:defRPr sz="3600" b="0" i="0" u="none" strike="noStrike" cap="none">
                <a:solidFill>
                  <a:schemeClr val="accent2"/>
                </a:solidFill>
                <a:latin typeface="Arial"/>
                <a:ea typeface="Arial"/>
                <a:cs typeface="Arial"/>
                <a:sym typeface="Arial"/>
              </a:defRPr>
            </a:lvl9pPr>
          </a:lstStyle>
          <a:p>
            <a:pPr fontAlgn="base"/>
            <a:r>
              <a:rPr lang="vi-VN" sz="2000" b="0"/>
              <a:t>Nhắc nhở bản thân về hậu quả của sự trì hoãn. Hãy tự khích lệ mình với những hứa hẹn như “Nếu bây giờ mình làm xong thì hôm nay mình có thể về sớm” hoặc “Nếu giải quyết xong việc này thì mình có thể làm việc khác thú vị hơn.”</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grpSp>
        <p:nvGrpSpPr>
          <p:cNvPr id="663" name="Google Shape;663;p49"/>
          <p:cNvGrpSpPr/>
          <p:nvPr/>
        </p:nvGrpSpPr>
        <p:grpSpPr>
          <a:xfrm>
            <a:off x="4878574" y="969730"/>
            <a:ext cx="3915692" cy="3040604"/>
            <a:chOff x="9320475" y="1310750"/>
            <a:chExt cx="3915300" cy="3040300"/>
          </a:xfrm>
        </p:grpSpPr>
        <p:sp>
          <p:nvSpPr>
            <p:cNvPr id="664" name="Google Shape;664;p49"/>
            <p:cNvSpPr/>
            <p:nvPr/>
          </p:nvSpPr>
          <p:spPr>
            <a:xfrm>
              <a:off x="12920525" y="3408900"/>
              <a:ext cx="154325" cy="201850"/>
            </a:xfrm>
            <a:custGeom>
              <a:avLst/>
              <a:gdLst/>
              <a:ahLst/>
              <a:cxnLst/>
              <a:rect l="l" t="t" r="r" b="b"/>
              <a:pathLst>
                <a:path w="6173" h="8074" extrusionOk="0">
                  <a:moveTo>
                    <a:pt x="5939" y="1"/>
                  </a:moveTo>
                  <a:cubicBezTo>
                    <a:pt x="5772" y="34"/>
                    <a:pt x="1702" y="234"/>
                    <a:pt x="34" y="3270"/>
                  </a:cubicBezTo>
                  <a:cubicBezTo>
                    <a:pt x="1" y="3337"/>
                    <a:pt x="1" y="3403"/>
                    <a:pt x="1" y="3470"/>
                  </a:cubicBezTo>
                  <a:cubicBezTo>
                    <a:pt x="2002" y="7873"/>
                    <a:pt x="5538" y="8073"/>
                    <a:pt x="5705" y="8073"/>
                  </a:cubicBezTo>
                  <a:cubicBezTo>
                    <a:pt x="5805" y="8073"/>
                    <a:pt x="5905" y="8007"/>
                    <a:pt x="5905" y="7873"/>
                  </a:cubicBezTo>
                  <a:cubicBezTo>
                    <a:pt x="5905" y="7773"/>
                    <a:pt x="5838" y="7673"/>
                    <a:pt x="5705" y="7673"/>
                  </a:cubicBezTo>
                  <a:cubicBezTo>
                    <a:pt x="5672" y="7673"/>
                    <a:pt x="2336" y="7473"/>
                    <a:pt x="435" y="3370"/>
                  </a:cubicBezTo>
                  <a:cubicBezTo>
                    <a:pt x="2036" y="635"/>
                    <a:pt x="5939" y="435"/>
                    <a:pt x="5972" y="435"/>
                  </a:cubicBezTo>
                  <a:cubicBezTo>
                    <a:pt x="6072" y="435"/>
                    <a:pt x="6172" y="334"/>
                    <a:pt x="6172" y="201"/>
                  </a:cubicBezTo>
                  <a:cubicBezTo>
                    <a:pt x="6172" y="101"/>
                    <a:pt x="6072" y="1"/>
                    <a:pt x="5939" y="1"/>
                  </a:cubicBezTo>
                  <a:close/>
                </a:path>
              </a:pathLst>
            </a:custGeom>
            <a:solidFill>
              <a:srgbClr val="FFF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65" name="Google Shape;665;p49"/>
            <p:cNvSpPr/>
            <p:nvPr/>
          </p:nvSpPr>
          <p:spPr>
            <a:xfrm>
              <a:off x="9372175" y="1486700"/>
              <a:ext cx="2951300" cy="2389225"/>
            </a:xfrm>
            <a:custGeom>
              <a:avLst/>
              <a:gdLst/>
              <a:ahLst/>
              <a:cxnLst/>
              <a:rect l="l" t="t" r="r" b="b"/>
              <a:pathLst>
                <a:path w="118052" h="95569" extrusionOk="0">
                  <a:moveTo>
                    <a:pt x="16179" y="1"/>
                  </a:moveTo>
                  <a:lnTo>
                    <a:pt x="0" y="71985"/>
                  </a:lnTo>
                  <a:lnTo>
                    <a:pt x="108211" y="95569"/>
                  </a:lnTo>
                  <a:lnTo>
                    <a:pt x="118051" y="22483"/>
                  </a:lnTo>
                  <a:lnTo>
                    <a:pt x="161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66" name="Google Shape;666;p49"/>
            <p:cNvSpPr/>
            <p:nvPr/>
          </p:nvSpPr>
          <p:spPr>
            <a:xfrm>
              <a:off x="9346325" y="1336600"/>
              <a:ext cx="1742925" cy="2149050"/>
            </a:xfrm>
            <a:custGeom>
              <a:avLst/>
              <a:gdLst/>
              <a:ahLst/>
              <a:cxnLst/>
              <a:rect l="l" t="t" r="r" b="b"/>
              <a:pathLst>
                <a:path w="69717" h="85962" extrusionOk="0">
                  <a:moveTo>
                    <a:pt x="16479" y="0"/>
                  </a:moveTo>
                  <a:lnTo>
                    <a:pt x="0" y="74120"/>
                  </a:lnTo>
                  <a:lnTo>
                    <a:pt x="53238" y="85962"/>
                  </a:lnTo>
                  <a:lnTo>
                    <a:pt x="69717" y="11842"/>
                  </a:lnTo>
                  <a:lnTo>
                    <a:pt x="164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67" name="Google Shape;667;p49"/>
            <p:cNvSpPr/>
            <p:nvPr/>
          </p:nvSpPr>
          <p:spPr>
            <a:xfrm>
              <a:off x="10677275" y="1631800"/>
              <a:ext cx="1742925" cy="2149075"/>
            </a:xfrm>
            <a:custGeom>
              <a:avLst/>
              <a:gdLst/>
              <a:ahLst/>
              <a:cxnLst/>
              <a:rect l="l" t="t" r="r" b="b"/>
              <a:pathLst>
                <a:path w="69717" h="85963" extrusionOk="0">
                  <a:moveTo>
                    <a:pt x="16445" y="1"/>
                  </a:moveTo>
                  <a:lnTo>
                    <a:pt x="0" y="74154"/>
                  </a:lnTo>
                  <a:lnTo>
                    <a:pt x="53238" y="85962"/>
                  </a:lnTo>
                  <a:lnTo>
                    <a:pt x="69717" y="11842"/>
                  </a:lnTo>
                  <a:lnTo>
                    <a:pt x="16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68" name="Google Shape;668;p49"/>
            <p:cNvSpPr/>
            <p:nvPr/>
          </p:nvSpPr>
          <p:spPr>
            <a:xfrm>
              <a:off x="9691575" y="1310750"/>
              <a:ext cx="281050" cy="230175"/>
            </a:xfrm>
            <a:custGeom>
              <a:avLst/>
              <a:gdLst/>
              <a:ahLst/>
              <a:cxnLst/>
              <a:rect l="l" t="t" r="r" b="b"/>
              <a:pathLst>
                <a:path w="11242" h="9207" extrusionOk="0">
                  <a:moveTo>
                    <a:pt x="2035" y="0"/>
                  </a:moveTo>
                  <a:lnTo>
                    <a:pt x="0" y="9207"/>
                  </a:lnTo>
                  <a:lnTo>
                    <a:pt x="11241" y="2035"/>
                  </a:lnTo>
                  <a:lnTo>
                    <a:pt x="20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69" name="Google Shape;669;p49"/>
            <p:cNvSpPr/>
            <p:nvPr/>
          </p:nvSpPr>
          <p:spPr>
            <a:xfrm>
              <a:off x="12215025" y="1859475"/>
              <a:ext cx="231025" cy="281875"/>
            </a:xfrm>
            <a:custGeom>
              <a:avLst/>
              <a:gdLst/>
              <a:ahLst/>
              <a:cxnLst/>
              <a:rect l="l" t="t" r="r" b="b"/>
              <a:pathLst>
                <a:path w="9241" h="11275" extrusionOk="0">
                  <a:moveTo>
                    <a:pt x="1" y="0"/>
                  </a:moveTo>
                  <a:lnTo>
                    <a:pt x="7173" y="11275"/>
                  </a:lnTo>
                  <a:lnTo>
                    <a:pt x="9241" y="2068"/>
                  </a:lnTo>
                  <a:lnTo>
                    <a:pt x="1" y="0"/>
                  </a:lnTo>
                  <a:close/>
                </a:path>
              </a:pathLst>
            </a:custGeom>
            <a:solidFill>
              <a:srgbClr val="FFD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0" name="Google Shape;670;p49"/>
            <p:cNvSpPr/>
            <p:nvPr/>
          </p:nvSpPr>
          <p:spPr>
            <a:xfrm>
              <a:off x="9320475" y="2979425"/>
              <a:ext cx="230175" cy="281900"/>
            </a:xfrm>
            <a:custGeom>
              <a:avLst/>
              <a:gdLst/>
              <a:ahLst/>
              <a:cxnLst/>
              <a:rect l="l" t="t" r="r" b="b"/>
              <a:pathLst>
                <a:path w="9207" h="11276" extrusionOk="0">
                  <a:moveTo>
                    <a:pt x="2035" y="1"/>
                  </a:moveTo>
                  <a:lnTo>
                    <a:pt x="0" y="9208"/>
                  </a:lnTo>
                  <a:lnTo>
                    <a:pt x="9207" y="11276"/>
                  </a:lnTo>
                  <a:lnTo>
                    <a:pt x="20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1" name="Google Shape;671;p49"/>
            <p:cNvSpPr/>
            <p:nvPr/>
          </p:nvSpPr>
          <p:spPr>
            <a:xfrm>
              <a:off x="11793900" y="3579875"/>
              <a:ext cx="281050" cy="230175"/>
            </a:xfrm>
            <a:custGeom>
              <a:avLst/>
              <a:gdLst/>
              <a:ahLst/>
              <a:cxnLst/>
              <a:rect l="l" t="t" r="r" b="b"/>
              <a:pathLst>
                <a:path w="11242" h="9207" extrusionOk="0">
                  <a:moveTo>
                    <a:pt x="11242" y="0"/>
                  </a:moveTo>
                  <a:lnTo>
                    <a:pt x="0" y="7172"/>
                  </a:lnTo>
                  <a:lnTo>
                    <a:pt x="9207" y="9207"/>
                  </a:lnTo>
                  <a:lnTo>
                    <a:pt x="11242" y="0"/>
                  </a:lnTo>
                  <a:close/>
                </a:path>
              </a:pathLst>
            </a:custGeom>
            <a:solidFill>
              <a:srgbClr val="FFD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2" name="Google Shape;672;p49"/>
            <p:cNvSpPr/>
            <p:nvPr/>
          </p:nvSpPr>
          <p:spPr>
            <a:xfrm>
              <a:off x="10538825" y="1600950"/>
              <a:ext cx="683025" cy="1913900"/>
            </a:xfrm>
            <a:custGeom>
              <a:avLst/>
              <a:gdLst/>
              <a:ahLst/>
              <a:cxnLst/>
              <a:rect l="l" t="t" r="r" b="b"/>
              <a:pathLst>
                <a:path w="27321" h="76556" extrusionOk="0">
                  <a:moveTo>
                    <a:pt x="16446" y="0"/>
                  </a:moveTo>
                  <a:lnTo>
                    <a:pt x="1" y="74154"/>
                  </a:lnTo>
                  <a:lnTo>
                    <a:pt x="10875" y="76555"/>
                  </a:lnTo>
                  <a:lnTo>
                    <a:pt x="27320" y="2436"/>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3" name="Google Shape;673;p49"/>
            <p:cNvSpPr/>
            <p:nvPr/>
          </p:nvSpPr>
          <p:spPr>
            <a:xfrm>
              <a:off x="10666425" y="1620125"/>
              <a:ext cx="1657050" cy="2062350"/>
            </a:xfrm>
            <a:custGeom>
              <a:avLst/>
              <a:gdLst/>
              <a:ahLst/>
              <a:cxnLst/>
              <a:rect l="l" t="t" r="r" b="b"/>
              <a:pathLst>
                <a:path w="66282" h="82494" extrusionOk="0">
                  <a:moveTo>
                    <a:pt x="24896" y="0"/>
                  </a:moveTo>
                  <a:cubicBezTo>
                    <a:pt x="21245" y="0"/>
                    <a:pt x="18241" y="805"/>
                    <a:pt x="16412" y="2803"/>
                  </a:cubicBezTo>
                  <a:lnTo>
                    <a:pt x="1135" y="71519"/>
                  </a:lnTo>
                  <a:cubicBezTo>
                    <a:pt x="1" y="76622"/>
                    <a:pt x="51037" y="82493"/>
                    <a:pt x="51037" y="82493"/>
                  </a:cubicBezTo>
                  <a:lnTo>
                    <a:pt x="66281" y="13811"/>
                  </a:lnTo>
                  <a:cubicBezTo>
                    <a:pt x="66281" y="13811"/>
                    <a:pt x="40025" y="0"/>
                    <a:pt x="24896" y="0"/>
                  </a:cubicBezTo>
                  <a:close/>
                </a:path>
              </a:pathLst>
            </a:custGeom>
            <a:solidFill>
              <a:srgbClr val="FFF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4" name="Google Shape;674;p49"/>
            <p:cNvSpPr/>
            <p:nvPr/>
          </p:nvSpPr>
          <p:spPr>
            <a:xfrm>
              <a:off x="9453900" y="1424900"/>
              <a:ext cx="1622850" cy="2004250"/>
            </a:xfrm>
            <a:custGeom>
              <a:avLst/>
              <a:gdLst/>
              <a:ahLst/>
              <a:cxnLst/>
              <a:rect l="l" t="t" r="r" b="b"/>
              <a:pathLst>
                <a:path w="64914" h="80170" extrusionOk="0">
                  <a:moveTo>
                    <a:pt x="18851" y="1"/>
                  </a:moveTo>
                  <a:cubicBezTo>
                    <a:pt x="16595" y="1"/>
                    <a:pt x="15245" y="37"/>
                    <a:pt x="15245" y="37"/>
                  </a:cubicBezTo>
                  <a:lnTo>
                    <a:pt x="0" y="68687"/>
                  </a:lnTo>
                  <a:cubicBezTo>
                    <a:pt x="0" y="68687"/>
                    <a:pt x="34679" y="80170"/>
                    <a:pt x="46231" y="80170"/>
                  </a:cubicBezTo>
                  <a:cubicBezTo>
                    <a:pt x="47886" y="80170"/>
                    <a:pt x="49067" y="79934"/>
                    <a:pt x="49602" y="79394"/>
                  </a:cubicBezTo>
                  <a:lnTo>
                    <a:pt x="64913" y="10612"/>
                  </a:lnTo>
                  <a:cubicBezTo>
                    <a:pt x="61189" y="845"/>
                    <a:pt x="29647" y="1"/>
                    <a:pt x="18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5" name="Google Shape;675;p49"/>
            <p:cNvSpPr/>
            <p:nvPr/>
          </p:nvSpPr>
          <p:spPr>
            <a:xfrm>
              <a:off x="9868350" y="1605800"/>
              <a:ext cx="390300" cy="363775"/>
            </a:xfrm>
            <a:custGeom>
              <a:avLst/>
              <a:gdLst/>
              <a:ahLst/>
              <a:cxnLst/>
              <a:rect l="l" t="t" r="r" b="b"/>
              <a:pathLst>
                <a:path w="15612" h="14551" extrusionOk="0">
                  <a:moveTo>
                    <a:pt x="3337" y="407"/>
                  </a:moveTo>
                  <a:lnTo>
                    <a:pt x="15145" y="807"/>
                  </a:lnTo>
                  <a:lnTo>
                    <a:pt x="12210" y="14117"/>
                  </a:lnTo>
                  <a:lnTo>
                    <a:pt x="468" y="13316"/>
                  </a:lnTo>
                  <a:lnTo>
                    <a:pt x="3337" y="407"/>
                  </a:lnTo>
                  <a:close/>
                  <a:moveTo>
                    <a:pt x="3120" y="0"/>
                  </a:moveTo>
                  <a:cubicBezTo>
                    <a:pt x="3019" y="0"/>
                    <a:pt x="2965" y="87"/>
                    <a:pt x="2936" y="173"/>
                  </a:cubicBezTo>
                  <a:lnTo>
                    <a:pt x="1" y="13450"/>
                  </a:lnTo>
                  <a:cubicBezTo>
                    <a:pt x="1" y="13516"/>
                    <a:pt x="1" y="13583"/>
                    <a:pt x="34" y="13616"/>
                  </a:cubicBezTo>
                  <a:cubicBezTo>
                    <a:pt x="68" y="13683"/>
                    <a:pt x="134" y="13683"/>
                    <a:pt x="201" y="13716"/>
                  </a:cubicBezTo>
                  <a:lnTo>
                    <a:pt x="12343" y="14550"/>
                  </a:lnTo>
                  <a:cubicBezTo>
                    <a:pt x="12443" y="14550"/>
                    <a:pt x="12543" y="14484"/>
                    <a:pt x="12543" y="14384"/>
                  </a:cubicBezTo>
                  <a:lnTo>
                    <a:pt x="15612" y="640"/>
                  </a:lnTo>
                  <a:cubicBezTo>
                    <a:pt x="15612" y="607"/>
                    <a:pt x="15612" y="540"/>
                    <a:pt x="15579" y="474"/>
                  </a:cubicBezTo>
                  <a:cubicBezTo>
                    <a:pt x="15512" y="440"/>
                    <a:pt x="15479" y="407"/>
                    <a:pt x="15412" y="407"/>
                  </a:cubicBezTo>
                  <a:lnTo>
                    <a:pt x="3170" y="7"/>
                  </a:lnTo>
                  <a:cubicBezTo>
                    <a:pt x="3152" y="2"/>
                    <a:pt x="3135" y="0"/>
                    <a:pt x="3120"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6" name="Google Shape;676;p49"/>
            <p:cNvSpPr/>
            <p:nvPr/>
          </p:nvSpPr>
          <p:spPr>
            <a:xfrm>
              <a:off x="9849175" y="2025425"/>
              <a:ext cx="973225" cy="184325"/>
            </a:xfrm>
            <a:custGeom>
              <a:avLst/>
              <a:gdLst/>
              <a:ahLst/>
              <a:cxnLst/>
              <a:rect l="l" t="t" r="r" b="b"/>
              <a:pathLst>
                <a:path w="38929" h="7373" extrusionOk="0">
                  <a:moveTo>
                    <a:pt x="201" y="0"/>
                  </a:moveTo>
                  <a:cubicBezTo>
                    <a:pt x="67" y="0"/>
                    <a:pt x="1" y="100"/>
                    <a:pt x="1" y="200"/>
                  </a:cubicBezTo>
                  <a:cubicBezTo>
                    <a:pt x="1" y="334"/>
                    <a:pt x="67" y="401"/>
                    <a:pt x="201" y="434"/>
                  </a:cubicBezTo>
                  <a:cubicBezTo>
                    <a:pt x="468" y="434"/>
                    <a:pt x="26386" y="1168"/>
                    <a:pt x="38595" y="7372"/>
                  </a:cubicBezTo>
                  <a:lnTo>
                    <a:pt x="38695" y="7372"/>
                  </a:lnTo>
                  <a:cubicBezTo>
                    <a:pt x="38762" y="7372"/>
                    <a:pt x="38828" y="7339"/>
                    <a:pt x="38862" y="7272"/>
                  </a:cubicBezTo>
                  <a:cubicBezTo>
                    <a:pt x="38928" y="7172"/>
                    <a:pt x="38862" y="7039"/>
                    <a:pt x="38762" y="7005"/>
                  </a:cubicBezTo>
                  <a:cubicBezTo>
                    <a:pt x="26486" y="768"/>
                    <a:pt x="468" y="0"/>
                    <a:pt x="201"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7" name="Google Shape;677;p49"/>
            <p:cNvSpPr/>
            <p:nvPr/>
          </p:nvSpPr>
          <p:spPr>
            <a:xfrm>
              <a:off x="9829175" y="2112975"/>
              <a:ext cx="973200" cy="184325"/>
            </a:xfrm>
            <a:custGeom>
              <a:avLst/>
              <a:gdLst/>
              <a:ahLst/>
              <a:cxnLst/>
              <a:rect l="l" t="t" r="r" b="b"/>
              <a:pathLst>
                <a:path w="38928" h="7373" extrusionOk="0">
                  <a:moveTo>
                    <a:pt x="234" y="1"/>
                  </a:moveTo>
                  <a:cubicBezTo>
                    <a:pt x="100" y="1"/>
                    <a:pt x="33" y="101"/>
                    <a:pt x="0" y="201"/>
                  </a:cubicBezTo>
                  <a:cubicBezTo>
                    <a:pt x="0" y="334"/>
                    <a:pt x="100" y="401"/>
                    <a:pt x="234" y="434"/>
                  </a:cubicBezTo>
                  <a:cubicBezTo>
                    <a:pt x="467" y="434"/>
                    <a:pt x="26419" y="1168"/>
                    <a:pt x="38594" y="7373"/>
                  </a:cubicBezTo>
                  <a:lnTo>
                    <a:pt x="38694" y="7373"/>
                  </a:lnTo>
                  <a:cubicBezTo>
                    <a:pt x="38761" y="7373"/>
                    <a:pt x="38861" y="7339"/>
                    <a:pt x="38894" y="7273"/>
                  </a:cubicBezTo>
                  <a:cubicBezTo>
                    <a:pt x="38928" y="7173"/>
                    <a:pt x="38894" y="7039"/>
                    <a:pt x="38794" y="7006"/>
                  </a:cubicBezTo>
                  <a:cubicBezTo>
                    <a:pt x="26519" y="768"/>
                    <a:pt x="500" y="1"/>
                    <a:pt x="234"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8" name="Google Shape;678;p49"/>
            <p:cNvSpPr/>
            <p:nvPr/>
          </p:nvSpPr>
          <p:spPr>
            <a:xfrm>
              <a:off x="9809975" y="2200550"/>
              <a:ext cx="973225" cy="184325"/>
            </a:xfrm>
            <a:custGeom>
              <a:avLst/>
              <a:gdLst/>
              <a:ahLst/>
              <a:cxnLst/>
              <a:rect l="l" t="t" r="r" b="b"/>
              <a:pathLst>
                <a:path w="38929" h="7373" extrusionOk="0">
                  <a:moveTo>
                    <a:pt x="234" y="0"/>
                  </a:moveTo>
                  <a:cubicBezTo>
                    <a:pt x="101" y="0"/>
                    <a:pt x="1" y="100"/>
                    <a:pt x="1" y="200"/>
                  </a:cubicBezTo>
                  <a:cubicBezTo>
                    <a:pt x="1" y="334"/>
                    <a:pt x="101" y="401"/>
                    <a:pt x="201" y="434"/>
                  </a:cubicBezTo>
                  <a:cubicBezTo>
                    <a:pt x="468" y="434"/>
                    <a:pt x="26386" y="1168"/>
                    <a:pt x="38595" y="7372"/>
                  </a:cubicBezTo>
                  <a:lnTo>
                    <a:pt x="38695" y="7372"/>
                  </a:lnTo>
                  <a:cubicBezTo>
                    <a:pt x="38762" y="7372"/>
                    <a:pt x="38829" y="7339"/>
                    <a:pt x="38862" y="7272"/>
                  </a:cubicBezTo>
                  <a:cubicBezTo>
                    <a:pt x="38929" y="7172"/>
                    <a:pt x="38895" y="7039"/>
                    <a:pt x="38795" y="7005"/>
                  </a:cubicBezTo>
                  <a:cubicBezTo>
                    <a:pt x="26520" y="768"/>
                    <a:pt x="468" y="0"/>
                    <a:pt x="234"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79" name="Google Shape;679;p49"/>
            <p:cNvSpPr/>
            <p:nvPr/>
          </p:nvSpPr>
          <p:spPr>
            <a:xfrm>
              <a:off x="9790800" y="2288100"/>
              <a:ext cx="973225" cy="184325"/>
            </a:xfrm>
            <a:custGeom>
              <a:avLst/>
              <a:gdLst/>
              <a:ahLst/>
              <a:cxnLst/>
              <a:rect l="l" t="t" r="r" b="b"/>
              <a:pathLst>
                <a:path w="38929" h="7373" extrusionOk="0">
                  <a:moveTo>
                    <a:pt x="234" y="1"/>
                  </a:moveTo>
                  <a:cubicBezTo>
                    <a:pt x="101" y="1"/>
                    <a:pt x="1" y="68"/>
                    <a:pt x="1" y="201"/>
                  </a:cubicBezTo>
                  <a:cubicBezTo>
                    <a:pt x="1" y="301"/>
                    <a:pt x="67" y="401"/>
                    <a:pt x="201" y="434"/>
                  </a:cubicBezTo>
                  <a:cubicBezTo>
                    <a:pt x="468" y="434"/>
                    <a:pt x="26486" y="1969"/>
                    <a:pt x="38595" y="7373"/>
                  </a:cubicBezTo>
                  <a:lnTo>
                    <a:pt x="38695" y="7373"/>
                  </a:lnTo>
                  <a:cubicBezTo>
                    <a:pt x="38762" y="7373"/>
                    <a:pt x="38828" y="7339"/>
                    <a:pt x="38862" y="7273"/>
                  </a:cubicBezTo>
                  <a:cubicBezTo>
                    <a:pt x="38928" y="7173"/>
                    <a:pt x="38862" y="7039"/>
                    <a:pt x="38762" y="7006"/>
                  </a:cubicBezTo>
                  <a:cubicBezTo>
                    <a:pt x="26586" y="1535"/>
                    <a:pt x="468" y="34"/>
                    <a:pt x="234"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0" name="Google Shape;680;p49"/>
            <p:cNvSpPr/>
            <p:nvPr/>
          </p:nvSpPr>
          <p:spPr>
            <a:xfrm>
              <a:off x="9770800" y="2375675"/>
              <a:ext cx="973200" cy="184325"/>
            </a:xfrm>
            <a:custGeom>
              <a:avLst/>
              <a:gdLst/>
              <a:ahLst/>
              <a:cxnLst/>
              <a:rect l="l" t="t" r="r" b="b"/>
              <a:pathLst>
                <a:path w="38928" h="7373" extrusionOk="0">
                  <a:moveTo>
                    <a:pt x="234" y="0"/>
                  </a:moveTo>
                  <a:cubicBezTo>
                    <a:pt x="133" y="0"/>
                    <a:pt x="33" y="67"/>
                    <a:pt x="33" y="200"/>
                  </a:cubicBezTo>
                  <a:cubicBezTo>
                    <a:pt x="0" y="301"/>
                    <a:pt x="100" y="401"/>
                    <a:pt x="200" y="434"/>
                  </a:cubicBezTo>
                  <a:cubicBezTo>
                    <a:pt x="467" y="434"/>
                    <a:pt x="26719" y="2135"/>
                    <a:pt x="38628" y="7372"/>
                  </a:cubicBezTo>
                  <a:lnTo>
                    <a:pt x="38694" y="7372"/>
                  </a:lnTo>
                  <a:cubicBezTo>
                    <a:pt x="38794" y="7372"/>
                    <a:pt x="38861" y="7339"/>
                    <a:pt x="38894" y="7272"/>
                  </a:cubicBezTo>
                  <a:cubicBezTo>
                    <a:pt x="38928" y="7172"/>
                    <a:pt x="38894" y="7039"/>
                    <a:pt x="38794" y="6972"/>
                  </a:cubicBezTo>
                  <a:cubicBezTo>
                    <a:pt x="26819" y="1702"/>
                    <a:pt x="500" y="34"/>
                    <a:pt x="234"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1" name="Google Shape;681;p49"/>
            <p:cNvSpPr/>
            <p:nvPr/>
          </p:nvSpPr>
          <p:spPr>
            <a:xfrm>
              <a:off x="9751600" y="2463225"/>
              <a:ext cx="973225" cy="184325"/>
            </a:xfrm>
            <a:custGeom>
              <a:avLst/>
              <a:gdLst/>
              <a:ahLst/>
              <a:cxnLst/>
              <a:rect l="l" t="t" r="r" b="b"/>
              <a:pathLst>
                <a:path w="38929" h="7373" extrusionOk="0">
                  <a:moveTo>
                    <a:pt x="234" y="1"/>
                  </a:moveTo>
                  <a:cubicBezTo>
                    <a:pt x="134" y="1"/>
                    <a:pt x="34" y="68"/>
                    <a:pt x="1" y="201"/>
                  </a:cubicBezTo>
                  <a:cubicBezTo>
                    <a:pt x="1" y="301"/>
                    <a:pt x="101" y="401"/>
                    <a:pt x="201" y="401"/>
                  </a:cubicBezTo>
                  <a:cubicBezTo>
                    <a:pt x="468" y="434"/>
                    <a:pt x="26119" y="2536"/>
                    <a:pt x="38628" y="7373"/>
                  </a:cubicBezTo>
                  <a:lnTo>
                    <a:pt x="38695" y="7373"/>
                  </a:lnTo>
                  <a:cubicBezTo>
                    <a:pt x="38762" y="7373"/>
                    <a:pt x="38862" y="7339"/>
                    <a:pt x="38895" y="7239"/>
                  </a:cubicBezTo>
                  <a:cubicBezTo>
                    <a:pt x="38929" y="7139"/>
                    <a:pt x="38895" y="7039"/>
                    <a:pt x="38762" y="6972"/>
                  </a:cubicBezTo>
                  <a:cubicBezTo>
                    <a:pt x="26186" y="2102"/>
                    <a:pt x="501" y="34"/>
                    <a:pt x="234"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2" name="Google Shape;682;p49"/>
            <p:cNvSpPr/>
            <p:nvPr/>
          </p:nvSpPr>
          <p:spPr>
            <a:xfrm>
              <a:off x="9732425" y="2550800"/>
              <a:ext cx="973225" cy="184325"/>
            </a:xfrm>
            <a:custGeom>
              <a:avLst/>
              <a:gdLst/>
              <a:ahLst/>
              <a:cxnLst/>
              <a:rect l="l" t="t" r="r" b="b"/>
              <a:pathLst>
                <a:path w="38929" h="7373" extrusionOk="0">
                  <a:moveTo>
                    <a:pt x="234" y="0"/>
                  </a:moveTo>
                  <a:cubicBezTo>
                    <a:pt x="101" y="0"/>
                    <a:pt x="1" y="67"/>
                    <a:pt x="1" y="167"/>
                  </a:cubicBezTo>
                  <a:cubicBezTo>
                    <a:pt x="1" y="301"/>
                    <a:pt x="67" y="401"/>
                    <a:pt x="167" y="401"/>
                  </a:cubicBezTo>
                  <a:cubicBezTo>
                    <a:pt x="434" y="434"/>
                    <a:pt x="26286" y="3469"/>
                    <a:pt x="38628" y="7372"/>
                  </a:cubicBezTo>
                  <a:lnTo>
                    <a:pt x="38695" y="7372"/>
                  </a:lnTo>
                  <a:cubicBezTo>
                    <a:pt x="38762" y="7372"/>
                    <a:pt x="38862" y="7339"/>
                    <a:pt x="38895" y="7239"/>
                  </a:cubicBezTo>
                  <a:cubicBezTo>
                    <a:pt x="38928" y="7139"/>
                    <a:pt x="38862" y="7005"/>
                    <a:pt x="38762" y="6972"/>
                  </a:cubicBezTo>
                  <a:cubicBezTo>
                    <a:pt x="26353" y="3069"/>
                    <a:pt x="501" y="34"/>
                    <a:pt x="234"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3" name="Google Shape;683;p49"/>
            <p:cNvSpPr/>
            <p:nvPr/>
          </p:nvSpPr>
          <p:spPr>
            <a:xfrm>
              <a:off x="9712425" y="2638200"/>
              <a:ext cx="973200" cy="184475"/>
            </a:xfrm>
            <a:custGeom>
              <a:avLst/>
              <a:gdLst/>
              <a:ahLst/>
              <a:cxnLst/>
              <a:rect l="l" t="t" r="r" b="b"/>
              <a:pathLst>
                <a:path w="38928" h="7379" extrusionOk="0">
                  <a:moveTo>
                    <a:pt x="215" y="0"/>
                  </a:moveTo>
                  <a:cubicBezTo>
                    <a:pt x="108" y="0"/>
                    <a:pt x="33" y="87"/>
                    <a:pt x="33" y="174"/>
                  </a:cubicBezTo>
                  <a:cubicBezTo>
                    <a:pt x="0" y="307"/>
                    <a:pt x="100" y="407"/>
                    <a:pt x="200" y="407"/>
                  </a:cubicBezTo>
                  <a:cubicBezTo>
                    <a:pt x="467" y="440"/>
                    <a:pt x="25818" y="3876"/>
                    <a:pt x="38661" y="7379"/>
                  </a:cubicBezTo>
                  <a:lnTo>
                    <a:pt x="38694" y="7379"/>
                  </a:lnTo>
                  <a:cubicBezTo>
                    <a:pt x="38794" y="7379"/>
                    <a:pt x="38894" y="7312"/>
                    <a:pt x="38894" y="7245"/>
                  </a:cubicBezTo>
                  <a:cubicBezTo>
                    <a:pt x="38928" y="7112"/>
                    <a:pt x="38861" y="7012"/>
                    <a:pt x="38761" y="6979"/>
                  </a:cubicBezTo>
                  <a:cubicBezTo>
                    <a:pt x="25919" y="3476"/>
                    <a:pt x="500" y="40"/>
                    <a:pt x="267" y="7"/>
                  </a:cubicBezTo>
                  <a:cubicBezTo>
                    <a:pt x="249" y="2"/>
                    <a:pt x="232" y="0"/>
                    <a:pt x="215"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4" name="Google Shape;684;p49"/>
            <p:cNvSpPr/>
            <p:nvPr/>
          </p:nvSpPr>
          <p:spPr>
            <a:xfrm>
              <a:off x="9693225" y="2725975"/>
              <a:ext cx="973225" cy="184275"/>
            </a:xfrm>
            <a:custGeom>
              <a:avLst/>
              <a:gdLst/>
              <a:ahLst/>
              <a:cxnLst/>
              <a:rect l="l" t="t" r="r" b="b"/>
              <a:pathLst>
                <a:path w="38929" h="7371" extrusionOk="0">
                  <a:moveTo>
                    <a:pt x="317" y="1"/>
                  </a:moveTo>
                  <a:cubicBezTo>
                    <a:pt x="178" y="1"/>
                    <a:pt x="93" y="11"/>
                    <a:pt x="68" y="32"/>
                  </a:cubicBezTo>
                  <a:cubicBezTo>
                    <a:pt x="34" y="98"/>
                    <a:pt x="1" y="165"/>
                    <a:pt x="1" y="232"/>
                  </a:cubicBezTo>
                  <a:cubicBezTo>
                    <a:pt x="30" y="319"/>
                    <a:pt x="109" y="405"/>
                    <a:pt x="216" y="405"/>
                  </a:cubicBezTo>
                  <a:cubicBezTo>
                    <a:pt x="233" y="405"/>
                    <a:pt x="250" y="403"/>
                    <a:pt x="268" y="399"/>
                  </a:cubicBezTo>
                  <a:lnTo>
                    <a:pt x="301" y="399"/>
                  </a:lnTo>
                  <a:cubicBezTo>
                    <a:pt x="313" y="398"/>
                    <a:pt x="326" y="398"/>
                    <a:pt x="341" y="398"/>
                  </a:cubicBezTo>
                  <a:cubicBezTo>
                    <a:pt x="2035" y="398"/>
                    <a:pt x="26098" y="4064"/>
                    <a:pt x="38628" y="7370"/>
                  </a:cubicBezTo>
                  <a:lnTo>
                    <a:pt x="38695" y="7370"/>
                  </a:lnTo>
                  <a:cubicBezTo>
                    <a:pt x="38795" y="7370"/>
                    <a:pt x="38862" y="7304"/>
                    <a:pt x="38895" y="7237"/>
                  </a:cubicBezTo>
                  <a:cubicBezTo>
                    <a:pt x="38929" y="7103"/>
                    <a:pt x="38862" y="7003"/>
                    <a:pt x="38762" y="6970"/>
                  </a:cubicBezTo>
                  <a:cubicBezTo>
                    <a:pt x="27455" y="3984"/>
                    <a:pt x="3083" y="1"/>
                    <a:pt x="317"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5" name="Google Shape;685;p49"/>
            <p:cNvSpPr/>
            <p:nvPr/>
          </p:nvSpPr>
          <p:spPr>
            <a:xfrm>
              <a:off x="9673225" y="2813325"/>
              <a:ext cx="969050" cy="205325"/>
            </a:xfrm>
            <a:custGeom>
              <a:avLst/>
              <a:gdLst/>
              <a:ahLst/>
              <a:cxnLst/>
              <a:rect l="l" t="t" r="r" b="b"/>
              <a:pathLst>
                <a:path w="38762" h="8213" extrusionOk="0">
                  <a:moveTo>
                    <a:pt x="227" y="0"/>
                  </a:moveTo>
                  <a:cubicBezTo>
                    <a:pt x="141" y="0"/>
                    <a:pt x="62" y="87"/>
                    <a:pt x="34" y="174"/>
                  </a:cubicBezTo>
                  <a:cubicBezTo>
                    <a:pt x="0" y="274"/>
                    <a:pt x="100" y="407"/>
                    <a:pt x="200" y="407"/>
                  </a:cubicBezTo>
                  <a:cubicBezTo>
                    <a:pt x="434" y="474"/>
                    <a:pt x="24584" y="4777"/>
                    <a:pt x="38494" y="8213"/>
                  </a:cubicBezTo>
                  <a:lnTo>
                    <a:pt x="38528" y="8213"/>
                  </a:lnTo>
                  <a:cubicBezTo>
                    <a:pt x="38628" y="8213"/>
                    <a:pt x="38728" y="8146"/>
                    <a:pt x="38728" y="8046"/>
                  </a:cubicBezTo>
                  <a:cubicBezTo>
                    <a:pt x="38761" y="7946"/>
                    <a:pt x="38695" y="7812"/>
                    <a:pt x="38594" y="7779"/>
                  </a:cubicBezTo>
                  <a:cubicBezTo>
                    <a:pt x="24685" y="4377"/>
                    <a:pt x="534" y="40"/>
                    <a:pt x="267" y="7"/>
                  </a:cubicBezTo>
                  <a:cubicBezTo>
                    <a:pt x="254" y="2"/>
                    <a:pt x="240" y="0"/>
                    <a:pt x="227"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6" name="Google Shape;686;p49"/>
            <p:cNvSpPr/>
            <p:nvPr/>
          </p:nvSpPr>
          <p:spPr>
            <a:xfrm>
              <a:off x="9654050" y="2900825"/>
              <a:ext cx="964025" cy="225400"/>
            </a:xfrm>
            <a:custGeom>
              <a:avLst/>
              <a:gdLst/>
              <a:ahLst/>
              <a:cxnLst/>
              <a:rect l="l" t="t" r="r" b="b"/>
              <a:pathLst>
                <a:path w="38561" h="9016" extrusionOk="0">
                  <a:moveTo>
                    <a:pt x="216" y="1"/>
                  </a:moveTo>
                  <a:cubicBezTo>
                    <a:pt x="134" y="1"/>
                    <a:pt x="61" y="66"/>
                    <a:pt x="33" y="176"/>
                  </a:cubicBezTo>
                  <a:cubicBezTo>
                    <a:pt x="0" y="276"/>
                    <a:pt x="67" y="376"/>
                    <a:pt x="200" y="410"/>
                  </a:cubicBezTo>
                  <a:cubicBezTo>
                    <a:pt x="434" y="476"/>
                    <a:pt x="23950" y="5814"/>
                    <a:pt x="38294" y="9016"/>
                  </a:cubicBezTo>
                  <a:lnTo>
                    <a:pt x="38361" y="9016"/>
                  </a:lnTo>
                  <a:cubicBezTo>
                    <a:pt x="38427" y="9016"/>
                    <a:pt x="38528" y="8949"/>
                    <a:pt x="38561" y="8849"/>
                  </a:cubicBezTo>
                  <a:cubicBezTo>
                    <a:pt x="38561" y="8749"/>
                    <a:pt x="38494" y="8616"/>
                    <a:pt x="38394" y="8616"/>
                  </a:cubicBezTo>
                  <a:cubicBezTo>
                    <a:pt x="24051" y="5413"/>
                    <a:pt x="500" y="76"/>
                    <a:pt x="267" y="9"/>
                  </a:cubicBezTo>
                  <a:cubicBezTo>
                    <a:pt x="250" y="4"/>
                    <a:pt x="233" y="1"/>
                    <a:pt x="216"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7" name="Google Shape;687;p49"/>
            <p:cNvSpPr/>
            <p:nvPr/>
          </p:nvSpPr>
          <p:spPr>
            <a:xfrm>
              <a:off x="9634850" y="2988400"/>
              <a:ext cx="961550" cy="235400"/>
            </a:xfrm>
            <a:custGeom>
              <a:avLst/>
              <a:gdLst/>
              <a:ahLst/>
              <a:cxnLst/>
              <a:rect l="l" t="t" r="r" b="b"/>
              <a:pathLst>
                <a:path w="38462" h="9416" extrusionOk="0">
                  <a:moveTo>
                    <a:pt x="215" y="0"/>
                  </a:moveTo>
                  <a:cubicBezTo>
                    <a:pt x="134" y="0"/>
                    <a:pt x="62" y="60"/>
                    <a:pt x="34" y="142"/>
                  </a:cubicBezTo>
                  <a:cubicBezTo>
                    <a:pt x="1" y="276"/>
                    <a:pt x="68" y="376"/>
                    <a:pt x="168" y="409"/>
                  </a:cubicBezTo>
                  <a:cubicBezTo>
                    <a:pt x="401" y="476"/>
                    <a:pt x="24652" y="7414"/>
                    <a:pt x="38228" y="9416"/>
                  </a:cubicBezTo>
                  <a:lnTo>
                    <a:pt x="38261" y="9416"/>
                  </a:lnTo>
                  <a:cubicBezTo>
                    <a:pt x="38362" y="9416"/>
                    <a:pt x="38428" y="9349"/>
                    <a:pt x="38462" y="9249"/>
                  </a:cubicBezTo>
                  <a:cubicBezTo>
                    <a:pt x="38462" y="9115"/>
                    <a:pt x="38395" y="9015"/>
                    <a:pt x="38261" y="9015"/>
                  </a:cubicBezTo>
                  <a:cubicBezTo>
                    <a:pt x="24718" y="7014"/>
                    <a:pt x="535" y="76"/>
                    <a:pt x="268" y="9"/>
                  </a:cubicBezTo>
                  <a:cubicBezTo>
                    <a:pt x="250" y="3"/>
                    <a:pt x="232" y="0"/>
                    <a:pt x="215"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8" name="Google Shape;688;p49"/>
            <p:cNvSpPr/>
            <p:nvPr/>
          </p:nvSpPr>
          <p:spPr>
            <a:xfrm>
              <a:off x="10905775" y="1762050"/>
              <a:ext cx="1244225" cy="1714425"/>
            </a:xfrm>
            <a:custGeom>
              <a:avLst/>
              <a:gdLst/>
              <a:ahLst/>
              <a:cxnLst/>
              <a:rect l="l" t="t" r="r" b="b"/>
              <a:pathLst>
                <a:path w="49769" h="68577" extrusionOk="0">
                  <a:moveTo>
                    <a:pt x="19076" y="429"/>
                  </a:moveTo>
                  <a:cubicBezTo>
                    <a:pt x="29026" y="429"/>
                    <a:pt x="47503" y="9810"/>
                    <a:pt x="49302" y="10735"/>
                  </a:cubicBezTo>
                  <a:lnTo>
                    <a:pt x="36560" y="68143"/>
                  </a:lnTo>
                  <a:cubicBezTo>
                    <a:pt x="10307" y="65775"/>
                    <a:pt x="1601" y="61772"/>
                    <a:pt x="467" y="61205"/>
                  </a:cubicBezTo>
                  <a:lnTo>
                    <a:pt x="13476" y="2663"/>
                  </a:lnTo>
                  <a:cubicBezTo>
                    <a:pt x="14464" y="1068"/>
                    <a:pt x="16480" y="429"/>
                    <a:pt x="19076" y="429"/>
                  </a:cubicBezTo>
                  <a:close/>
                  <a:moveTo>
                    <a:pt x="19087" y="0"/>
                  </a:moveTo>
                  <a:cubicBezTo>
                    <a:pt x="16093" y="0"/>
                    <a:pt x="14082" y="822"/>
                    <a:pt x="13076" y="2463"/>
                  </a:cubicBezTo>
                  <a:cubicBezTo>
                    <a:pt x="13076" y="2496"/>
                    <a:pt x="13076" y="2496"/>
                    <a:pt x="13043" y="2530"/>
                  </a:cubicBezTo>
                  <a:lnTo>
                    <a:pt x="0" y="61272"/>
                  </a:lnTo>
                  <a:cubicBezTo>
                    <a:pt x="0" y="61372"/>
                    <a:pt x="33" y="61438"/>
                    <a:pt x="100" y="61505"/>
                  </a:cubicBezTo>
                  <a:cubicBezTo>
                    <a:pt x="200" y="61538"/>
                    <a:pt x="8206" y="66008"/>
                    <a:pt x="36693" y="68577"/>
                  </a:cubicBezTo>
                  <a:lnTo>
                    <a:pt x="36726" y="68577"/>
                  </a:lnTo>
                  <a:cubicBezTo>
                    <a:pt x="36826" y="68577"/>
                    <a:pt x="36893" y="68510"/>
                    <a:pt x="36926" y="68410"/>
                  </a:cubicBezTo>
                  <a:lnTo>
                    <a:pt x="49736" y="10669"/>
                  </a:lnTo>
                  <a:cubicBezTo>
                    <a:pt x="49769" y="10569"/>
                    <a:pt x="49736" y="10502"/>
                    <a:pt x="49636" y="10435"/>
                  </a:cubicBezTo>
                  <a:cubicBezTo>
                    <a:pt x="49569" y="10402"/>
                    <a:pt x="41730" y="6299"/>
                    <a:pt x="33357" y="3297"/>
                  </a:cubicBezTo>
                  <a:cubicBezTo>
                    <a:pt x="27314" y="1097"/>
                    <a:pt x="22545" y="0"/>
                    <a:pt x="19087"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89" name="Google Shape;689;p49"/>
            <p:cNvSpPr/>
            <p:nvPr/>
          </p:nvSpPr>
          <p:spPr>
            <a:xfrm>
              <a:off x="11467825" y="3357200"/>
              <a:ext cx="311100" cy="47575"/>
            </a:xfrm>
            <a:custGeom>
              <a:avLst/>
              <a:gdLst/>
              <a:ahLst/>
              <a:cxnLst/>
              <a:rect l="l" t="t" r="r" b="b"/>
              <a:pathLst>
                <a:path w="12444" h="1903" extrusionOk="0">
                  <a:moveTo>
                    <a:pt x="268" y="1"/>
                  </a:moveTo>
                  <a:cubicBezTo>
                    <a:pt x="168" y="1"/>
                    <a:pt x="68" y="67"/>
                    <a:pt x="34" y="201"/>
                  </a:cubicBezTo>
                  <a:cubicBezTo>
                    <a:pt x="1" y="301"/>
                    <a:pt x="101" y="401"/>
                    <a:pt x="201" y="434"/>
                  </a:cubicBezTo>
                  <a:cubicBezTo>
                    <a:pt x="6038" y="1535"/>
                    <a:pt x="12143" y="1902"/>
                    <a:pt x="12210" y="1902"/>
                  </a:cubicBezTo>
                  <a:cubicBezTo>
                    <a:pt x="12343" y="1902"/>
                    <a:pt x="12443" y="1835"/>
                    <a:pt x="12443" y="1702"/>
                  </a:cubicBezTo>
                  <a:cubicBezTo>
                    <a:pt x="12443" y="1602"/>
                    <a:pt x="12343" y="1502"/>
                    <a:pt x="12243" y="1502"/>
                  </a:cubicBezTo>
                  <a:cubicBezTo>
                    <a:pt x="12176" y="1502"/>
                    <a:pt x="6105" y="1135"/>
                    <a:pt x="268"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0" name="Google Shape;690;p49"/>
            <p:cNvSpPr/>
            <p:nvPr/>
          </p:nvSpPr>
          <p:spPr>
            <a:xfrm>
              <a:off x="11191800" y="1830225"/>
              <a:ext cx="728050" cy="590500"/>
            </a:xfrm>
            <a:custGeom>
              <a:avLst/>
              <a:gdLst/>
              <a:ahLst/>
              <a:cxnLst/>
              <a:rect l="l" t="t" r="r" b="b"/>
              <a:pathLst>
                <a:path w="29122" h="23620" extrusionOk="0">
                  <a:moveTo>
                    <a:pt x="7700" y="414"/>
                  </a:moveTo>
                  <a:cubicBezTo>
                    <a:pt x="15775" y="414"/>
                    <a:pt x="27246" y="6189"/>
                    <a:pt x="28654" y="6908"/>
                  </a:cubicBezTo>
                  <a:cubicBezTo>
                    <a:pt x="28354" y="8175"/>
                    <a:pt x="26153" y="16915"/>
                    <a:pt x="24551" y="23119"/>
                  </a:cubicBezTo>
                  <a:cubicBezTo>
                    <a:pt x="12943" y="19350"/>
                    <a:pt x="2135" y="17682"/>
                    <a:pt x="468" y="17449"/>
                  </a:cubicBezTo>
                  <a:lnTo>
                    <a:pt x="4137" y="903"/>
                  </a:lnTo>
                  <a:cubicBezTo>
                    <a:pt x="5201" y="563"/>
                    <a:pt x="6407" y="414"/>
                    <a:pt x="7700" y="414"/>
                  </a:cubicBezTo>
                  <a:close/>
                  <a:moveTo>
                    <a:pt x="7696" y="1"/>
                  </a:moveTo>
                  <a:cubicBezTo>
                    <a:pt x="6252" y="1"/>
                    <a:pt x="4985" y="179"/>
                    <a:pt x="3903" y="536"/>
                  </a:cubicBezTo>
                  <a:cubicBezTo>
                    <a:pt x="3837" y="570"/>
                    <a:pt x="3770" y="636"/>
                    <a:pt x="3770" y="703"/>
                  </a:cubicBezTo>
                  <a:lnTo>
                    <a:pt x="1" y="17582"/>
                  </a:lnTo>
                  <a:cubicBezTo>
                    <a:pt x="1" y="17649"/>
                    <a:pt x="1" y="17715"/>
                    <a:pt x="34" y="17749"/>
                  </a:cubicBezTo>
                  <a:cubicBezTo>
                    <a:pt x="67" y="17782"/>
                    <a:pt x="134" y="17815"/>
                    <a:pt x="201" y="17849"/>
                  </a:cubicBezTo>
                  <a:cubicBezTo>
                    <a:pt x="301" y="17849"/>
                    <a:pt x="12009" y="19450"/>
                    <a:pt x="24618" y="23586"/>
                  </a:cubicBezTo>
                  <a:cubicBezTo>
                    <a:pt x="24652" y="23620"/>
                    <a:pt x="24685" y="23620"/>
                    <a:pt x="24685" y="23620"/>
                  </a:cubicBezTo>
                  <a:cubicBezTo>
                    <a:pt x="24718" y="23620"/>
                    <a:pt x="24785" y="23586"/>
                    <a:pt x="24785" y="23586"/>
                  </a:cubicBezTo>
                  <a:cubicBezTo>
                    <a:pt x="24852" y="23553"/>
                    <a:pt x="24885" y="23520"/>
                    <a:pt x="24885" y="23453"/>
                  </a:cubicBezTo>
                  <a:cubicBezTo>
                    <a:pt x="26620" y="16748"/>
                    <a:pt x="29121" y="6841"/>
                    <a:pt x="29121" y="6841"/>
                  </a:cubicBezTo>
                  <a:cubicBezTo>
                    <a:pt x="29121" y="6774"/>
                    <a:pt x="29088" y="6674"/>
                    <a:pt x="28988" y="6607"/>
                  </a:cubicBezTo>
                  <a:cubicBezTo>
                    <a:pt x="28955" y="6607"/>
                    <a:pt x="24752" y="4373"/>
                    <a:pt x="19581" y="2538"/>
                  </a:cubicBezTo>
                  <a:cubicBezTo>
                    <a:pt x="14827" y="847"/>
                    <a:pt x="10841" y="1"/>
                    <a:pt x="7696"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1" name="Google Shape;691;p49"/>
            <p:cNvSpPr/>
            <p:nvPr/>
          </p:nvSpPr>
          <p:spPr>
            <a:xfrm>
              <a:off x="11042525" y="1895325"/>
              <a:ext cx="2193250" cy="2455725"/>
            </a:xfrm>
            <a:custGeom>
              <a:avLst/>
              <a:gdLst/>
              <a:ahLst/>
              <a:cxnLst/>
              <a:rect l="l" t="t" r="r" b="b"/>
              <a:pathLst>
                <a:path w="87730" h="98229" extrusionOk="0">
                  <a:moveTo>
                    <a:pt x="57975" y="1"/>
                  </a:moveTo>
                  <a:lnTo>
                    <a:pt x="1" y="22483"/>
                  </a:lnTo>
                  <a:lnTo>
                    <a:pt x="28521" y="96069"/>
                  </a:lnTo>
                  <a:cubicBezTo>
                    <a:pt x="29061" y="97407"/>
                    <a:pt x="30336" y="98229"/>
                    <a:pt x="31686" y="98229"/>
                  </a:cubicBezTo>
                  <a:cubicBezTo>
                    <a:pt x="32087" y="98229"/>
                    <a:pt x="32494" y="98157"/>
                    <a:pt x="32891" y="98004"/>
                  </a:cubicBezTo>
                  <a:lnTo>
                    <a:pt x="87730" y="76722"/>
                  </a:lnTo>
                  <a:lnTo>
                    <a:pt x="57975" y="1"/>
                  </a:lnTo>
                  <a:close/>
                </a:path>
              </a:pathLst>
            </a:custGeom>
            <a:solidFill>
              <a:srgbClr val="7F6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2" name="Google Shape;692;p49"/>
            <p:cNvSpPr/>
            <p:nvPr/>
          </p:nvSpPr>
          <p:spPr>
            <a:xfrm>
              <a:off x="11070875" y="1875300"/>
              <a:ext cx="2134050" cy="2444600"/>
            </a:xfrm>
            <a:custGeom>
              <a:avLst/>
              <a:gdLst/>
              <a:ahLst/>
              <a:cxnLst/>
              <a:rect l="l" t="t" r="r" b="b"/>
              <a:pathLst>
                <a:path w="85362" h="97784" extrusionOk="0">
                  <a:moveTo>
                    <a:pt x="55574" y="1"/>
                  </a:moveTo>
                  <a:lnTo>
                    <a:pt x="1" y="21550"/>
                  </a:lnTo>
                  <a:lnTo>
                    <a:pt x="29155" y="96704"/>
                  </a:lnTo>
                  <a:cubicBezTo>
                    <a:pt x="29412" y="97372"/>
                    <a:pt x="30046" y="97783"/>
                    <a:pt x="30721" y="97783"/>
                  </a:cubicBezTo>
                  <a:cubicBezTo>
                    <a:pt x="30921" y="97783"/>
                    <a:pt x="31125" y="97747"/>
                    <a:pt x="31323" y="97671"/>
                  </a:cubicBezTo>
                  <a:lnTo>
                    <a:pt x="85362" y="76723"/>
                  </a:lnTo>
                  <a:lnTo>
                    <a:pt x="55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3" name="Google Shape;693;p49"/>
            <p:cNvSpPr/>
            <p:nvPr/>
          </p:nvSpPr>
          <p:spPr>
            <a:xfrm>
              <a:off x="11007500" y="1806100"/>
              <a:ext cx="2193250" cy="2480975"/>
            </a:xfrm>
            <a:custGeom>
              <a:avLst/>
              <a:gdLst/>
              <a:ahLst/>
              <a:cxnLst/>
              <a:rect l="l" t="t" r="r" b="b"/>
              <a:pathLst>
                <a:path w="87730" h="99239" extrusionOk="0">
                  <a:moveTo>
                    <a:pt x="57975" y="0"/>
                  </a:moveTo>
                  <a:lnTo>
                    <a:pt x="1" y="22516"/>
                  </a:lnTo>
                  <a:lnTo>
                    <a:pt x="29755" y="99238"/>
                  </a:lnTo>
                  <a:lnTo>
                    <a:pt x="87730" y="76722"/>
                  </a:lnTo>
                  <a:lnTo>
                    <a:pt x="579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4" name="Google Shape;694;p49"/>
            <p:cNvSpPr/>
            <p:nvPr/>
          </p:nvSpPr>
          <p:spPr>
            <a:xfrm>
              <a:off x="11007500" y="2278100"/>
              <a:ext cx="978225" cy="2008975"/>
            </a:xfrm>
            <a:custGeom>
              <a:avLst/>
              <a:gdLst/>
              <a:ahLst/>
              <a:cxnLst/>
              <a:rect l="l" t="t" r="r" b="b"/>
              <a:pathLst>
                <a:path w="39129" h="80359" extrusionOk="0">
                  <a:moveTo>
                    <a:pt x="9374" y="1"/>
                  </a:moveTo>
                  <a:lnTo>
                    <a:pt x="1" y="3636"/>
                  </a:lnTo>
                  <a:lnTo>
                    <a:pt x="29755" y="80358"/>
                  </a:lnTo>
                  <a:lnTo>
                    <a:pt x="39129" y="76722"/>
                  </a:lnTo>
                  <a:lnTo>
                    <a:pt x="93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5" name="Google Shape;695;p49"/>
            <p:cNvSpPr/>
            <p:nvPr/>
          </p:nvSpPr>
          <p:spPr>
            <a:xfrm>
              <a:off x="11241850" y="2263925"/>
              <a:ext cx="779725" cy="1931400"/>
            </a:xfrm>
            <a:custGeom>
              <a:avLst/>
              <a:gdLst/>
              <a:ahLst/>
              <a:cxnLst/>
              <a:rect l="l" t="t" r="r" b="b"/>
              <a:pathLst>
                <a:path w="31189" h="77256" extrusionOk="0">
                  <a:moveTo>
                    <a:pt x="1434" y="0"/>
                  </a:moveTo>
                  <a:lnTo>
                    <a:pt x="0" y="568"/>
                  </a:lnTo>
                  <a:lnTo>
                    <a:pt x="29755" y="77256"/>
                  </a:lnTo>
                  <a:lnTo>
                    <a:pt x="31189" y="76722"/>
                  </a:lnTo>
                  <a:lnTo>
                    <a:pt x="1434" y="0"/>
                  </a:lnTo>
                  <a:close/>
                </a:path>
              </a:pathLst>
            </a:custGeom>
            <a:solidFill>
              <a:srgbClr val="EDB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6" name="Google Shape;696;p49"/>
            <p:cNvSpPr/>
            <p:nvPr/>
          </p:nvSpPr>
          <p:spPr>
            <a:xfrm>
              <a:off x="11420300" y="1939525"/>
              <a:ext cx="1635350" cy="2099850"/>
            </a:xfrm>
            <a:custGeom>
              <a:avLst/>
              <a:gdLst/>
              <a:ahLst/>
              <a:cxnLst/>
              <a:rect l="l" t="t" r="r" b="b"/>
              <a:pathLst>
                <a:path w="65414" h="83994" extrusionOk="0">
                  <a:moveTo>
                    <a:pt x="36393" y="568"/>
                  </a:moveTo>
                  <a:cubicBezTo>
                    <a:pt x="36693" y="1168"/>
                    <a:pt x="37194" y="1668"/>
                    <a:pt x="37827" y="1969"/>
                  </a:cubicBezTo>
                  <a:cubicBezTo>
                    <a:pt x="38190" y="2121"/>
                    <a:pt x="38574" y="2197"/>
                    <a:pt x="38961" y="2197"/>
                  </a:cubicBezTo>
                  <a:cubicBezTo>
                    <a:pt x="39251" y="2197"/>
                    <a:pt x="39543" y="2154"/>
                    <a:pt x="39829" y="2069"/>
                  </a:cubicBezTo>
                  <a:lnTo>
                    <a:pt x="64880" y="66682"/>
                  </a:lnTo>
                  <a:cubicBezTo>
                    <a:pt x="64280" y="66982"/>
                    <a:pt x="63779" y="67482"/>
                    <a:pt x="63512" y="68116"/>
                  </a:cubicBezTo>
                  <a:cubicBezTo>
                    <a:pt x="63212" y="68750"/>
                    <a:pt x="63179" y="69450"/>
                    <a:pt x="63379" y="70117"/>
                  </a:cubicBezTo>
                  <a:lnTo>
                    <a:pt x="29021" y="83460"/>
                  </a:lnTo>
                  <a:cubicBezTo>
                    <a:pt x="28554" y="82426"/>
                    <a:pt x="27520" y="81826"/>
                    <a:pt x="26419" y="81826"/>
                  </a:cubicBezTo>
                  <a:cubicBezTo>
                    <a:pt x="26152" y="81826"/>
                    <a:pt x="25886" y="81859"/>
                    <a:pt x="25585" y="81926"/>
                  </a:cubicBezTo>
                  <a:lnTo>
                    <a:pt x="534" y="17313"/>
                  </a:lnTo>
                  <a:cubicBezTo>
                    <a:pt x="1168" y="17013"/>
                    <a:pt x="1635" y="16512"/>
                    <a:pt x="1935" y="15879"/>
                  </a:cubicBezTo>
                  <a:cubicBezTo>
                    <a:pt x="2202" y="15245"/>
                    <a:pt x="2235" y="14544"/>
                    <a:pt x="2035" y="13877"/>
                  </a:cubicBezTo>
                  <a:lnTo>
                    <a:pt x="36393" y="568"/>
                  </a:lnTo>
                  <a:close/>
                  <a:moveTo>
                    <a:pt x="36627" y="1"/>
                  </a:moveTo>
                  <a:lnTo>
                    <a:pt x="1502" y="13644"/>
                  </a:lnTo>
                  <a:lnTo>
                    <a:pt x="1568" y="13844"/>
                  </a:lnTo>
                  <a:cubicBezTo>
                    <a:pt x="1802" y="14444"/>
                    <a:pt x="1802" y="15111"/>
                    <a:pt x="1535" y="15712"/>
                  </a:cubicBezTo>
                  <a:cubicBezTo>
                    <a:pt x="1268" y="16312"/>
                    <a:pt x="801" y="16779"/>
                    <a:pt x="167" y="17013"/>
                  </a:cubicBezTo>
                  <a:lnTo>
                    <a:pt x="0" y="17079"/>
                  </a:lnTo>
                  <a:lnTo>
                    <a:pt x="25352" y="82460"/>
                  </a:lnTo>
                  <a:lnTo>
                    <a:pt x="25552" y="82393"/>
                  </a:lnTo>
                  <a:cubicBezTo>
                    <a:pt x="25847" y="82276"/>
                    <a:pt x="26149" y="82221"/>
                    <a:pt x="26445" y="82221"/>
                  </a:cubicBezTo>
                  <a:cubicBezTo>
                    <a:pt x="27422" y="82221"/>
                    <a:pt x="28337" y="82821"/>
                    <a:pt x="28721" y="83794"/>
                  </a:cubicBezTo>
                  <a:lnTo>
                    <a:pt x="28788" y="83994"/>
                  </a:lnTo>
                  <a:lnTo>
                    <a:pt x="63913" y="70351"/>
                  </a:lnTo>
                  <a:lnTo>
                    <a:pt x="63846" y="70184"/>
                  </a:lnTo>
                  <a:cubicBezTo>
                    <a:pt x="63346" y="68917"/>
                    <a:pt x="63979" y="67482"/>
                    <a:pt x="65247" y="66982"/>
                  </a:cubicBezTo>
                  <a:lnTo>
                    <a:pt x="65414" y="66915"/>
                  </a:lnTo>
                  <a:lnTo>
                    <a:pt x="40129" y="1735"/>
                  </a:lnTo>
                  <a:lnTo>
                    <a:pt x="40062" y="1535"/>
                  </a:lnTo>
                  <a:lnTo>
                    <a:pt x="39862" y="1602"/>
                  </a:lnTo>
                  <a:cubicBezTo>
                    <a:pt x="39568" y="1718"/>
                    <a:pt x="39266" y="1773"/>
                    <a:pt x="38969" y="1773"/>
                  </a:cubicBezTo>
                  <a:cubicBezTo>
                    <a:pt x="37992" y="1773"/>
                    <a:pt x="37077" y="1173"/>
                    <a:pt x="36693" y="201"/>
                  </a:cubicBezTo>
                  <a:lnTo>
                    <a:pt x="366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7" name="Google Shape;697;p49"/>
            <p:cNvSpPr/>
            <p:nvPr/>
          </p:nvSpPr>
          <p:spPr>
            <a:xfrm>
              <a:off x="12426025" y="3694125"/>
              <a:ext cx="241025" cy="154300"/>
            </a:xfrm>
            <a:custGeom>
              <a:avLst/>
              <a:gdLst/>
              <a:ahLst/>
              <a:cxnLst/>
              <a:rect l="l" t="t" r="r" b="b"/>
              <a:pathLst>
                <a:path w="9641" h="6172" extrusionOk="0">
                  <a:moveTo>
                    <a:pt x="8540" y="0"/>
                  </a:moveTo>
                  <a:lnTo>
                    <a:pt x="0" y="3336"/>
                  </a:lnTo>
                  <a:lnTo>
                    <a:pt x="1101" y="6171"/>
                  </a:lnTo>
                  <a:lnTo>
                    <a:pt x="9640" y="2869"/>
                  </a:lnTo>
                  <a:lnTo>
                    <a:pt x="8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8" name="Google Shape;698;p49"/>
            <p:cNvSpPr/>
            <p:nvPr/>
          </p:nvSpPr>
          <p:spPr>
            <a:xfrm>
              <a:off x="11801400" y="2764275"/>
              <a:ext cx="933200" cy="577950"/>
            </a:xfrm>
            <a:custGeom>
              <a:avLst/>
              <a:gdLst/>
              <a:ahLst/>
              <a:cxnLst/>
              <a:rect l="l" t="t" r="r" b="b"/>
              <a:pathLst>
                <a:path w="37328" h="23118" extrusionOk="0">
                  <a:moveTo>
                    <a:pt x="33391" y="1"/>
                  </a:moveTo>
                  <a:lnTo>
                    <a:pt x="1" y="12943"/>
                  </a:lnTo>
                  <a:lnTo>
                    <a:pt x="3937" y="23117"/>
                  </a:lnTo>
                  <a:lnTo>
                    <a:pt x="37327" y="10175"/>
                  </a:lnTo>
                  <a:lnTo>
                    <a:pt x="33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699" name="Google Shape;699;p49"/>
            <p:cNvSpPr/>
            <p:nvPr/>
          </p:nvSpPr>
          <p:spPr>
            <a:xfrm>
              <a:off x="11744700" y="2617500"/>
              <a:ext cx="863975" cy="398650"/>
            </a:xfrm>
            <a:custGeom>
              <a:avLst/>
              <a:gdLst/>
              <a:ahLst/>
              <a:cxnLst/>
              <a:rect l="l" t="t" r="r" b="b"/>
              <a:pathLst>
                <a:path w="34559" h="15946" extrusionOk="0">
                  <a:moveTo>
                    <a:pt x="33391" y="1"/>
                  </a:moveTo>
                  <a:lnTo>
                    <a:pt x="0" y="12944"/>
                  </a:lnTo>
                  <a:lnTo>
                    <a:pt x="1135" y="15946"/>
                  </a:lnTo>
                  <a:lnTo>
                    <a:pt x="34558" y="2970"/>
                  </a:lnTo>
                  <a:lnTo>
                    <a:pt x="33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00" name="Google Shape;700;p49"/>
            <p:cNvSpPr/>
            <p:nvPr/>
          </p:nvSpPr>
          <p:spPr>
            <a:xfrm>
              <a:off x="11597925" y="2239750"/>
              <a:ext cx="863975" cy="397800"/>
            </a:xfrm>
            <a:custGeom>
              <a:avLst/>
              <a:gdLst/>
              <a:ahLst/>
              <a:cxnLst/>
              <a:rect l="l" t="t" r="r" b="b"/>
              <a:pathLst>
                <a:path w="34559" h="15912" extrusionOk="0">
                  <a:moveTo>
                    <a:pt x="33391" y="0"/>
                  </a:moveTo>
                  <a:lnTo>
                    <a:pt x="1" y="12943"/>
                  </a:lnTo>
                  <a:lnTo>
                    <a:pt x="1168" y="15911"/>
                  </a:lnTo>
                  <a:lnTo>
                    <a:pt x="34559" y="2969"/>
                  </a:lnTo>
                  <a:lnTo>
                    <a:pt x="33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grpSp>
      <p:sp>
        <p:nvSpPr>
          <p:cNvPr id="701" name="Google Shape;701;p49"/>
          <p:cNvSpPr/>
          <p:nvPr/>
        </p:nvSpPr>
        <p:spPr>
          <a:xfrm>
            <a:off x="12466875" y="4457550"/>
            <a:ext cx="343600" cy="435775"/>
          </a:xfrm>
          <a:custGeom>
            <a:avLst/>
            <a:gdLst/>
            <a:ahLst/>
            <a:cxnLst/>
            <a:rect l="l" t="t" r="r" b="b"/>
            <a:pathLst>
              <a:path w="13744" h="17431" extrusionOk="0">
                <a:moveTo>
                  <a:pt x="13252" y="1"/>
                </a:moveTo>
                <a:cubicBezTo>
                  <a:pt x="13215" y="1"/>
                  <a:pt x="13179" y="6"/>
                  <a:pt x="13143" y="18"/>
                </a:cubicBezTo>
                <a:cubicBezTo>
                  <a:pt x="1" y="4088"/>
                  <a:pt x="167" y="16897"/>
                  <a:pt x="167" y="16997"/>
                </a:cubicBezTo>
                <a:cubicBezTo>
                  <a:pt x="167" y="17231"/>
                  <a:pt x="334" y="17431"/>
                  <a:pt x="568" y="17431"/>
                </a:cubicBezTo>
                <a:cubicBezTo>
                  <a:pt x="801" y="17431"/>
                  <a:pt x="1001" y="17231"/>
                  <a:pt x="1001" y="16997"/>
                </a:cubicBezTo>
                <a:cubicBezTo>
                  <a:pt x="968" y="16497"/>
                  <a:pt x="868" y="4688"/>
                  <a:pt x="13377" y="819"/>
                </a:cubicBezTo>
                <a:cubicBezTo>
                  <a:pt x="13610" y="752"/>
                  <a:pt x="13744" y="519"/>
                  <a:pt x="13677" y="285"/>
                </a:cubicBezTo>
                <a:cubicBezTo>
                  <a:pt x="13595" y="120"/>
                  <a:pt x="13422" y="1"/>
                  <a:pt x="13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grpSp>
        <p:nvGrpSpPr>
          <p:cNvPr id="702" name="Google Shape;702;p49"/>
          <p:cNvGrpSpPr/>
          <p:nvPr/>
        </p:nvGrpSpPr>
        <p:grpSpPr>
          <a:xfrm rot="892186">
            <a:off x="5751604" y="3709378"/>
            <a:ext cx="2451267" cy="900546"/>
            <a:chOff x="10253036" y="3422449"/>
            <a:chExt cx="2748147" cy="1009614"/>
          </a:xfrm>
        </p:grpSpPr>
        <p:sp>
          <p:nvSpPr>
            <p:cNvPr id="703" name="Google Shape;703;p49"/>
            <p:cNvSpPr/>
            <p:nvPr/>
          </p:nvSpPr>
          <p:spPr>
            <a:xfrm>
              <a:off x="12035804" y="3479245"/>
              <a:ext cx="274842" cy="429801"/>
            </a:xfrm>
            <a:custGeom>
              <a:avLst/>
              <a:gdLst/>
              <a:ahLst/>
              <a:cxnLst/>
              <a:rect l="l" t="t" r="r" b="b"/>
              <a:pathLst>
                <a:path w="8203" h="12827" extrusionOk="0">
                  <a:moveTo>
                    <a:pt x="1" y="0"/>
                  </a:moveTo>
                  <a:lnTo>
                    <a:pt x="1" y="12826"/>
                  </a:lnTo>
                  <a:lnTo>
                    <a:pt x="4102" y="9123"/>
                  </a:lnTo>
                  <a:lnTo>
                    <a:pt x="8203" y="12826"/>
                  </a:lnTo>
                  <a:lnTo>
                    <a:pt x="8203" y="0"/>
                  </a:ln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04" name="Google Shape;704;p49"/>
            <p:cNvSpPr/>
            <p:nvPr/>
          </p:nvSpPr>
          <p:spPr>
            <a:xfrm>
              <a:off x="10253036" y="3907605"/>
              <a:ext cx="2492269" cy="466257"/>
            </a:xfrm>
            <a:custGeom>
              <a:avLst/>
              <a:gdLst/>
              <a:ahLst/>
              <a:cxnLst/>
              <a:rect l="l" t="t" r="r" b="b"/>
              <a:pathLst>
                <a:path w="74385" h="13915" extrusionOk="0">
                  <a:moveTo>
                    <a:pt x="74280" y="0"/>
                  </a:moveTo>
                  <a:lnTo>
                    <a:pt x="4060" y="7407"/>
                  </a:lnTo>
                  <a:cubicBezTo>
                    <a:pt x="2679" y="7491"/>
                    <a:pt x="1507" y="8370"/>
                    <a:pt x="1068" y="9688"/>
                  </a:cubicBezTo>
                  <a:lnTo>
                    <a:pt x="168" y="12262"/>
                  </a:lnTo>
                  <a:cubicBezTo>
                    <a:pt x="1" y="12743"/>
                    <a:pt x="147" y="13266"/>
                    <a:pt x="524" y="13601"/>
                  </a:cubicBezTo>
                  <a:cubicBezTo>
                    <a:pt x="754" y="13810"/>
                    <a:pt x="1047" y="13915"/>
                    <a:pt x="1340" y="13915"/>
                  </a:cubicBezTo>
                  <a:cubicBezTo>
                    <a:pt x="1528" y="13915"/>
                    <a:pt x="1717" y="13873"/>
                    <a:pt x="1905" y="13789"/>
                  </a:cubicBezTo>
                  <a:cubicBezTo>
                    <a:pt x="3328" y="13078"/>
                    <a:pt x="5713" y="11466"/>
                    <a:pt x="6131" y="8370"/>
                  </a:cubicBezTo>
                  <a:lnTo>
                    <a:pt x="74384" y="1172"/>
                  </a:lnTo>
                  <a:lnTo>
                    <a:pt x="74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05" name="Google Shape;705;p49"/>
            <p:cNvSpPr/>
            <p:nvPr/>
          </p:nvSpPr>
          <p:spPr>
            <a:xfrm>
              <a:off x="10508914" y="3907605"/>
              <a:ext cx="2492269" cy="466257"/>
            </a:xfrm>
            <a:custGeom>
              <a:avLst/>
              <a:gdLst/>
              <a:ahLst/>
              <a:cxnLst/>
              <a:rect l="l" t="t" r="r" b="b"/>
              <a:pathLst>
                <a:path w="74385" h="13915" extrusionOk="0">
                  <a:moveTo>
                    <a:pt x="126" y="0"/>
                  </a:moveTo>
                  <a:lnTo>
                    <a:pt x="1" y="1172"/>
                  </a:lnTo>
                  <a:lnTo>
                    <a:pt x="68254" y="8370"/>
                  </a:lnTo>
                  <a:cubicBezTo>
                    <a:pt x="68672" y="11466"/>
                    <a:pt x="71058" y="13078"/>
                    <a:pt x="72480" y="13789"/>
                  </a:cubicBezTo>
                  <a:cubicBezTo>
                    <a:pt x="72669" y="13873"/>
                    <a:pt x="72857" y="13915"/>
                    <a:pt x="73045" y="13915"/>
                  </a:cubicBezTo>
                  <a:cubicBezTo>
                    <a:pt x="73338" y="13915"/>
                    <a:pt x="73631" y="13810"/>
                    <a:pt x="73861" y="13601"/>
                  </a:cubicBezTo>
                  <a:cubicBezTo>
                    <a:pt x="74238" y="13266"/>
                    <a:pt x="74384" y="12743"/>
                    <a:pt x="74217" y="12262"/>
                  </a:cubicBezTo>
                  <a:lnTo>
                    <a:pt x="73317" y="9688"/>
                  </a:lnTo>
                  <a:cubicBezTo>
                    <a:pt x="72878" y="8370"/>
                    <a:pt x="71706" y="7491"/>
                    <a:pt x="70325" y="7407"/>
                  </a:cubicBezTo>
                  <a:lnTo>
                    <a:pt x="126" y="0"/>
                  </a:ln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06" name="Google Shape;706;p49"/>
            <p:cNvSpPr/>
            <p:nvPr/>
          </p:nvSpPr>
          <p:spPr>
            <a:xfrm>
              <a:off x="11732952" y="3936656"/>
              <a:ext cx="57528" cy="104577"/>
            </a:xfrm>
            <a:custGeom>
              <a:avLst/>
              <a:gdLst/>
              <a:ahLst/>
              <a:cxnLst/>
              <a:rect l="l" t="t" r="r" b="b"/>
              <a:pathLst>
                <a:path w="1717" h="3121" extrusionOk="0">
                  <a:moveTo>
                    <a:pt x="537" y="1"/>
                  </a:moveTo>
                  <a:cubicBezTo>
                    <a:pt x="511" y="1"/>
                    <a:pt x="485" y="4"/>
                    <a:pt x="461" y="12"/>
                  </a:cubicBezTo>
                  <a:cubicBezTo>
                    <a:pt x="105" y="96"/>
                    <a:pt x="1" y="870"/>
                    <a:pt x="231" y="1728"/>
                  </a:cubicBezTo>
                  <a:cubicBezTo>
                    <a:pt x="425" y="2523"/>
                    <a:pt x="852" y="3120"/>
                    <a:pt x="1197" y="3120"/>
                  </a:cubicBezTo>
                  <a:cubicBezTo>
                    <a:pt x="1224" y="3120"/>
                    <a:pt x="1251" y="3116"/>
                    <a:pt x="1277" y="3109"/>
                  </a:cubicBezTo>
                  <a:cubicBezTo>
                    <a:pt x="1612" y="3025"/>
                    <a:pt x="1716" y="2251"/>
                    <a:pt x="1486" y="1393"/>
                  </a:cubicBezTo>
                  <a:cubicBezTo>
                    <a:pt x="1292" y="598"/>
                    <a:pt x="865" y="1"/>
                    <a:pt x="53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07" name="Google Shape;707;p49"/>
            <p:cNvSpPr/>
            <p:nvPr/>
          </p:nvSpPr>
          <p:spPr>
            <a:xfrm>
              <a:off x="11463739" y="3936656"/>
              <a:ext cx="57528" cy="104577"/>
            </a:xfrm>
            <a:custGeom>
              <a:avLst/>
              <a:gdLst/>
              <a:ahLst/>
              <a:cxnLst/>
              <a:rect l="l" t="t" r="r" b="b"/>
              <a:pathLst>
                <a:path w="1717" h="3121" extrusionOk="0">
                  <a:moveTo>
                    <a:pt x="1197" y="1"/>
                  </a:moveTo>
                  <a:cubicBezTo>
                    <a:pt x="852" y="1"/>
                    <a:pt x="425" y="598"/>
                    <a:pt x="231" y="1393"/>
                  </a:cubicBezTo>
                  <a:cubicBezTo>
                    <a:pt x="1" y="2251"/>
                    <a:pt x="105" y="3025"/>
                    <a:pt x="461" y="3109"/>
                  </a:cubicBezTo>
                  <a:cubicBezTo>
                    <a:pt x="486" y="3116"/>
                    <a:pt x="511" y="3120"/>
                    <a:pt x="537" y="3120"/>
                  </a:cubicBezTo>
                  <a:cubicBezTo>
                    <a:pt x="865" y="3120"/>
                    <a:pt x="1293" y="2523"/>
                    <a:pt x="1486" y="1728"/>
                  </a:cubicBezTo>
                  <a:cubicBezTo>
                    <a:pt x="1717" y="870"/>
                    <a:pt x="1612" y="96"/>
                    <a:pt x="1277" y="12"/>
                  </a:cubicBezTo>
                  <a:cubicBezTo>
                    <a:pt x="1251" y="4"/>
                    <a:pt x="1224" y="1"/>
                    <a:pt x="119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08" name="Google Shape;708;p49"/>
            <p:cNvSpPr/>
            <p:nvPr/>
          </p:nvSpPr>
          <p:spPr>
            <a:xfrm>
              <a:off x="11442732" y="3797532"/>
              <a:ext cx="368756" cy="244705"/>
            </a:xfrm>
            <a:custGeom>
              <a:avLst/>
              <a:gdLst/>
              <a:ahLst/>
              <a:cxnLst/>
              <a:rect l="l" t="t" r="r" b="b"/>
              <a:pathLst>
                <a:path w="11006" h="7303" extrusionOk="0">
                  <a:moveTo>
                    <a:pt x="5503" y="0"/>
                  </a:moveTo>
                  <a:cubicBezTo>
                    <a:pt x="4080" y="0"/>
                    <a:pt x="2909" y="482"/>
                    <a:pt x="2009" y="1423"/>
                  </a:cubicBezTo>
                  <a:cubicBezTo>
                    <a:pt x="0" y="3515"/>
                    <a:pt x="147" y="7156"/>
                    <a:pt x="147" y="7303"/>
                  </a:cubicBezTo>
                  <a:lnTo>
                    <a:pt x="1339" y="7261"/>
                  </a:lnTo>
                  <a:cubicBezTo>
                    <a:pt x="1318" y="7219"/>
                    <a:pt x="1214" y="3955"/>
                    <a:pt x="2867" y="2239"/>
                  </a:cubicBezTo>
                  <a:cubicBezTo>
                    <a:pt x="3536" y="1528"/>
                    <a:pt x="4394" y="1172"/>
                    <a:pt x="5503" y="1172"/>
                  </a:cubicBezTo>
                  <a:cubicBezTo>
                    <a:pt x="6612" y="1172"/>
                    <a:pt x="7470" y="1528"/>
                    <a:pt x="8160" y="2239"/>
                  </a:cubicBezTo>
                  <a:cubicBezTo>
                    <a:pt x="9813" y="3955"/>
                    <a:pt x="9688" y="7219"/>
                    <a:pt x="9688" y="7261"/>
                  </a:cubicBezTo>
                  <a:lnTo>
                    <a:pt x="10860" y="7303"/>
                  </a:lnTo>
                  <a:cubicBezTo>
                    <a:pt x="10860" y="7156"/>
                    <a:pt x="11006" y="3515"/>
                    <a:pt x="9018" y="1423"/>
                  </a:cubicBezTo>
                  <a:cubicBezTo>
                    <a:pt x="8119" y="482"/>
                    <a:pt x="6926" y="0"/>
                    <a:pt x="5503"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09" name="Google Shape;709;p49"/>
            <p:cNvSpPr/>
            <p:nvPr/>
          </p:nvSpPr>
          <p:spPr>
            <a:xfrm>
              <a:off x="10511025" y="3442085"/>
              <a:ext cx="969601" cy="970344"/>
            </a:xfrm>
            <a:custGeom>
              <a:avLst/>
              <a:gdLst/>
              <a:ahLst/>
              <a:cxnLst/>
              <a:rect l="l" t="t" r="r" b="b"/>
              <a:pathLst>
                <a:path w="28939" h="28959" extrusionOk="0">
                  <a:moveTo>
                    <a:pt x="14459" y="0"/>
                  </a:moveTo>
                  <a:cubicBezTo>
                    <a:pt x="6466" y="0"/>
                    <a:pt x="1" y="6486"/>
                    <a:pt x="1" y="14479"/>
                  </a:cubicBezTo>
                  <a:cubicBezTo>
                    <a:pt x="1" y="22472"/>
                    <a:pt x="6466" y="28958"/>
                    <a:pt x="14459" y="28958"/>
                  </a:cubicBezTo>
                  <a:cubicBezTo>
                    <a:pt x="22473" y="28958"/>
                    <a:pt x="28938" y="22472"/>
                    <a:pt x="28938" y="14479"/>
                  </a:cubicBezTo>
                  <a:cubicBezTo>
                    <a:pt x="28938" y="6486"/>
                    <a:pt x="22473" y="0"/>
                    <a:pt x="144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10" name="Google Shape;710;p49"/>
            <p:cNvSpPr/>
            <p:nvPr/>
          </p:nvSpPr>
          <p:spPr>
            <a:xfrm>
              <a:off x="10511025" y="3442721"/>
              <a:ext cx="614147" cy="613556"/>
            </a:xfrm>
            <a:custGeom>
              <a:avLst/>
              <a:gdLst/>
              <a:ahLst/>
              <a:cxnLst/>
              <a:rect l="l" t="t" r="r" b="b"/>
              <a:pathLst>
                <a:path w="18330" h="18311" extrusionOk="0">
                  <a:moveTo>
                    <a:pt x="14661" y="0"/>
                  </a:moveTo>
                  <a:cubicBezTo>
                    <a:pt x="14594" y="0"/>
                    <a:pt x="14526" y="1"/>
                    <a:pt x="14459" y="2"/>
                  </a:cubicBezTo>
                  <a:cubicBezTo>
                    <a:pt x="13999" y="2"/>
                    <a:pt x="13559" y="23"/>
                    <a:pt x="13099" y="65"/>
                  </a:cubicBezTo>
                  <a:lnTo>
                    <a:pt x="63" y="13100"/>
                  </a:lnTo>
                  <a:cubicBezTo>
                    <a:pt x="22" y="13540"/>
                    <a:pt x="1" y="14000"/>
                    <a:pt x="1" y="14460"/>
                  </a:cubicBezTo>
                  <a:cubicBezTo>
                    <a:pt x="1" y="15799"/>
                    <a:pt x="168" y="17097"/>
                    <a:pt x="503" y="18310"/>
                  </a:cubicBezTo>
                  <a:lnTo>
                    <a:pt x="18330" y="504"/>
                  </a:lnTo>
                  <a:cubicBezTo>
                    <a:pt x="17157" y="186"/>
                    <a:pt x="15929" y="0"/>
                    <a:pt x="1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11" name="Google Shape;711;p49"/>
            <p:cNvSpPr/>
            <p:nvPr/>
          </p:nvSpPr>
          <p:spPr>
            <a:xfrm>
              <a:off x="10553811" y="3485544"/>
              <a:ext cx="705280" cy="705333"/>
            </a:xfrm>
            <a:custGeom>
              <a:avLst/>
              <a:gdLst/>
              <a:ahLst/>
              <a:cxnLst/>
              <a:rect l="l" t="t" r="r" b="b"/>
              <a:pathLst>
                <a:path w="21050" h="21050" extrusionOk="0">
                  <a:moveTo>
                    <a:pt x="19166" y="0"/>
                  </a:moveTo>
                  <a:lnTo>
                    <a:pt x="0" y="19166"/>
                  </a:lnTo>
                  <a:cubicBezTo>
                    <a:pt x="293" y="19815"/>
                    <a:pt x="649" y="20443"/>
                    <a:pt x="1025" y="21049"/>
                  </a:cubicBezTo>
                  <a:lnTo>
                    <a:pt x="21049" y="1026"/>
                  </a:lnTo>
                  <a:cubicBezTo>
                    <a:pt x="20463"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12" name="Google Shape;712;p49"/>
            <p:cNvSpPr/>
            <p:nvPr/>
          </p:nvSpPr>
          <p:spPr>
            <a:xfrm>
              <a:off x="10490687" y="3422449"/>
              <a:ext cx="1010243" cy="1009614"/>
            </a:xfrm>
            <a:custGeom>
              <a:avLst/>
              <a:gdLst/>
              <a:ahLst/>
              <a:cxnLst/>
              <a:rect l="l" t="t" r="r" b="b"/>
              <a:pathLst>
                <a:path w="30152" h="30131" extrusionOk="0">
                  <a:moveTo>
                    <a:pt x="15087" y="1193"/>
                  </a:moveTo>
                  <a:cubicBezTo>
                    <a:pt x="22745" y="1193"/>
                    <a:pt x="28959" y="7407"/>
                    <a:pt x="28959" y="15065"/>
                  </a:cubicBezTo>
                  <a:cubicBezTo>
                    <a:pt x="28959" y="22723"/>
                    <a:pt x="22745" y="28958"/>
                    <a:pt x="15087" y="28958"/>
                  </a:cubicBezTo>
                  <a:cubicBezTo>
                    <a:pt x="7429" y="28958"/>
                    <a:pt x="1194" y="22723"/>
                    <a:pt x="1194" y="15065"/>
                  </a:cubicBezTo>
                  <a:cubicBezTo>
                    <a:pt x="1194" y="7407"/>
                    <a:pt x="7408" y="1193"/>
                    <a:pt x="15087" y="1193"/>
                  </a:cubicBezTo>
                  <a:close/>
                  <a:moveTo>
                    <a:pt x="15087" y="0"/>
                  </a:moveTo>
                  <a:cubicBezTo>
                    <a:pt x="6759" y="0"/>
                    <a:pt x="1" y="6759"/>
                    <a:pt x="1" y="15065"/>
                  </a:cubicBezTo>
                  <a:cubicBezTo>
                    <a:pt x="1" y="23372"/>
                    <a:pt x="6759" y="30130"/>
                    <a:pt x="15087" y="30130"/>
                  </a:cubicBezTo>
                  <a:cubicBezTo>
                    <a:pt x="23394" y="30130"/>
                    <a:pt x="30152" y="23372"/>
                    <a:pt x="30152" y="15065"/>
                  </a:cubicBezTo>
                  <a:cubicBezTo>
                    <a:pt x="30152" y="6759"/>
                    <a:pt x="23394" y="0"/>
                    <a:pt x="15087"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13" name="Google Shape;713;p49"/>
            <p:cNvSpPr/>
            <p:nvPr/>
          </p:nvSpPr>
          <p:spPr>
            <a:xfrm>
              <a:off x="11773627" y="3442085"/>
              <a:ext cx="969568" cy="970344"/>
            </a:xfrm>
            <a:custGeom>
              <a:avLst/>
              <a:gdLst/>
              <a:ahLst/>
              <a:cxnLst/>
              <a:rect l="l" t="t" r="r" b="b"/>
              <a:pathLst>
                <a:path w="28938" h="28959" extrusionOk="0">
                  <a:moveTo>
                    <a:pt x="14479" y="0"/>
                  </a:moveTo>
                  <a:cubicBezTo>
                    <a:pt x="6466" y="0"/>
                    <a:pt x="0" y="6486"/>
                    <a:pt x="0" y="14479"/>
                  </a:cubicBezTo>
                  <a:cubicBezTo>
                    <a:pt x="0" y="22472"/>
                    <a:pt x="6466" y="28958"/>
                    <a:pt x="14479" y="28958"/>
                  </a:cubicBezTo>
                  <a:cubicBezTo>
                    <a:pt x="22472" y="28958"/>
                    <a:pt x="28937" y="22472"/>
                    <a:pt x="28937" y="14479"/>
                  </a:cubicBezTo>
                  <a:cubicBezTo>
                    <a:pt x="28937" y="6486"/>
                    <a:pt x="22472" y="0"/>
                    <a:pt x="144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14" name="Google Shape;714;p49"/>
            <p:cNvSpPr/>
            <p:nvPr/>
          </p:nvSpPr>
          <p:spPr>
            <a:xfrm>
              <a:off x="11772924" y="3442721"/>
              <a:ext cx="614850" cy="613556"/>
            </a:xfrm>
            <a:custGeom>
              <a:avLst/>
              <a:gdLst/>
              <a:ahLst/>
              <a:cxnLst/>
              <a:rect l="l" t="t" r="r" b="b"/>
              <a:pathLst>
                <a:path w="18351" h="18311" extrusionOk="0">
                  <a:moveTo>
                    <a:pt x="14681" y="0"/>
                  </a:moveTo>
                  <a:cubicBezTo>
                    <a:pt x="14614" y="0"/>
                    <a:pt x="14547" y="1"/>
                    <a:pt x="14479" y="2"/>
                  </a:cubicBezTo>
                  <a:cubicBezTo>
                    <a:pt x="14019" y="2"/>
                    <a:pt x="13580" y="23"/>
                    <a:pt x="13119" y="65"/>
                  </a:cubicBezTo>
                  <a:lnTo>
                    <a:pt x="84" y="13100"/>
                  </a:lnTo>
                  <a:cubicBezTo>
                    <a:pt x="21" y="13540"/>
                    <a:pt x="0" y="14000"/>
                    <a:pt x="0" y="14460"/>
                  </a:cubicBezTo>
                  <a:cubicBezTo>
                    <a:pt x="0" y="15799"/>
                    <a:pt x="189" y="17097"/>
                    <a:pt x="523" y="18310"/>
                  </a:cubicBezTo>
                  <a:lnTo>
                    <a:pt x="18350" y="504"/>
                  </a:lnTo>
                  <a:cubicBezTo>
                    <a:pt x="17178" y="186"/>
                    <a:pt x="15949" y="0"/>
                    <a:pt x="14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15" name="Google Shape;715;p49"/>
            <p:cNvSpPr/>
            <p:nvPr/>
          </p:nvSpPr>
          <p:spPr>
            <a:xfrm>
              <a:off x="11816380" y="3485544"/>
              <a:ext cx="705280" cy="705333"/>
            </a:xfrm>
            <a:custGeom>
              <a:avLst/>
              <a:gdLst/>
              <a:ahLst/>
              <a:cxnLst/>
              <a:rect l="l" t="t" r="r" b="b"/>
              <a:pathLst>
                <a:path w="21050" h="21050" extrusionOk="0">
                  <a:moveTo>
                    <a:pt x="19166" y="0"/>
                  </a:moveTo>
                  <a:lnTo>
                    <a:pt x="0" y="19166"/>
                  </a:lnTo>
                  <a:cubicBezTo>
                    <a:pt x="293" y="19815"/>
                    <a:pt x="649" y="20443"/>
                    <a:pt x="1047" y="21049"/>
                  </a:cubicBezTo>
                  <a:lnTo>
                    <a:pt x="21050" y="1026"/>
                  </a:lnTo>
                  <a:cubicBezTo>
                    <a:pt x="20464"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16" name="Google Shape;716;p49"/>
            <p:cNvSpPr/>
            <p:nvPr/>
          </p:nvSpPr>
          <p:spPr>
            <a:xfrm>
              <a:off x="11753290" y="3422449"/>
              <a:ext cx="1010243" cy="1009614"/>
            </a:xfrm>
            <a:custGeom>
              <a:avLst/>
              <a:gdLst/>
              <a:ahLst/>
              <a:cxnLst/>
              <a:rect l="l" t="t" r="r" b="b"/>
              <a:pathLst>
                <a:path w="30152" h="30131" extrusionOk="0">
                  <a:moveTo>
                    <a:pt x="15086" y="1193"/>
                  </a:moveTo>
                  <a:cubicBezTo>
                    <a:pt x="22744" y="1193"/>
                    <a:pt x="28959" y="7407"/>
                    <a:pt x="28959" y="15065"/>
                  </a:cubicBezTo>
                  <a:cubicBezTo>
                    <a:pt x="28959" y="22723"/>
                    <a:pt x="22744" y="28958"/>
                    <a:pt x="15086" y="28958"/>
                  </a:cubicBezTo>
                  <a:cubicBezTo>
                    <a:pt x="7428" y="28958"/>
                    <a:pt x="1193" y="22723"/>
                    <a:pt x="1193" y="15065"/>
                  </a:cubicBezTo>
                  <a:cubicBezTo>
                    <a:pt x="1193" y="7407"/>
                    <a:pt x="7428" y="1193"/>
                    <a:pt x="15086" y="1193"/>
                  </a:cubicBezTo>
                  <a:close/>
                  <a:moveTo>
                    <a:pt x="15086" y="0"/>
                  </a:moveTo>
                  <a:cubicBezTo>
                    <a:pt x="6759" y="0"/>
                    <a:pt x="0" y="6759"/>
                    <a:pt x="0" y="15065"/>
                  </a:cubicBezTo>
                  <a:cubicBezTo>
                    <a:pt x="0" y="23372"/>
                    <a:pt x="6759" y="30130"/>
                    <a:pt x="15086" y="30130"/>
                  </a:cubicBezTo>
                  <a:cubicBezTo>
                    <a:pt x="23393" y="30130"/>
                    <a:pt x="30151" y="23372"/>
                    <a:pt x="30151" y="15065"/>
                  </a:cubicBezTo>
                  <a:cubicBezTo>
                    <a:pt x="30151" y="6759"/>
                    <a:pt x="23393" y="0"/>
                    <a:pt x="15086"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17" name="Google Shape;717;p49"/>
            <p:cNvSpPr/>
            <p:nvPr/>
          </p:nvSpPr>
          <p:spPr>
            <a:xfrm>
              <a:off x="10457752" y="3880966"/>
              <a:ext cx="72237" cy="93285"/>
            </a:xfrm>
            <a:custGeom>
              <a:avLst/>
              <a:gdLst/>
              <a:ahLst/>
              <a:cxnLst/>
              <a:rect l="l" t="t" r="r" b="b"/>
              <a:pathLst>
                <a:path w="2156" h="2784" extrusionOk="0">
                  <a:moveTo>
                    <a:pt x="1381" y="0"/>
                  </a:moveTo>
                  <a:cubicBezTo>
                    <a:pt x="607" y="0"/>
                    <a:pt x="0" y="628"/>
                    <a:pt x="0" y="1381"/>
                  </a:cubicBezTo>
                  <a:cubicBezTo>
                    <a:pt x="0" y="2155"/>
                    <a:pt x="607" y="2783"/>
                    <a:pt x="1381" y="2783"/>
                  </a:cubicBezTo>
                  <a:cubicBezTo>
                    <a:pt x="2156" y="2783"/>
                    <a:pt x="1381" y="2155"/>
                    <a:pt x="1381" y="1381"/>
                  </a:cubicBezTo>
                  <a:cubicBezTo>
                    <a:pt x="1381" y="628"/>
                    <a:pt x="2156" y="0"/>
                    <a:pt x="1381"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18" name="Google Shape;718;p49"/>
            <p:cNvSpPr/>
            <p:nvPr/>
          </p:nvSpPr>
          <p:spPr>
            <a:xfrm>
              <a:off x="12724231" y="3880966"/>
              <a:ext cx="72237" cy="93285"/>
            </a:xfrm>
            <a:custGeom>
              <a:avLst/>
              <a:gdLst/>
              <a:ahLst/>
              <a:cxnLst/>
              <a:rect l="l" t="t" r="r" b="b"/>
              <a:pathLst>
                <a:path w="2156" h="2784" extrusionOk="0">
                  <a:moveTo>
                    <a:pt x="775" y="0"/>
                  </a:moveTo>
                  <a:cubicBezTo>
                    <a:pt x="1" y="0"/>
                    <a:pt x="775" y="628"/>
                    <a:pt x="775" y="1381"/>
                  </a:cubicBezTo>
                  <a:cubicBezTo>
                    <a:pt x="775" y="2155"/>
                    <a:pt x="1" y="2783"/>
                    <a:pt x="775" y="2783"/>
                  </a:cubicBezTo>
                  <a:cubicBezTo>
                    <a:pt x="1549" y="2783"/>
                    <a:pt x="2156" y="2155"/>
                    <a:pt x="2156" y="1381"/>
                  </a:cubicBezTo>
                  <a:cubicBezTo>
                    <a:pt x="2156" y="628"/>
                    <a:pt x="1549" y="0"/>
                    <a:pt x="775"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grpSp>
      <p:sp>
        <p:nvSpPr>
          <p:cNvPr id="719" name="Google Shape;719;p49"/>
          <p:cNvSpPr/>
          <p:nvPr/>
        </p:nvSpPr>
        <p:spPr>
          <a:xfrm>
            <a:off x="4571994" y="17797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20" name="Google Shape;720;p49"/>
          <p:cNvSpPr/>
          <p:nvPr/>
        </p:nvSpPr>
        <p:spPr>
          <a:xfrm>
            <a:off x="7864843" y="553011"/>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721" name="Google Shape;721;p49"/>
          <p:cNvSpPr/>
          <p:nvPr/>
        </p:nvSpPr>
        <p:spPr>
          <a:xfrm>
            <a:off x="5195092" y="3262471"/>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j-lt"/>
              <a:cs typeface="Roboto" panose="020B0604020202020204" charset="0"/>
            </a:endParaRPr>
          </a:p>
        </p:txBody>
      </p:sp>
      <p:sp>
        <p:nvSpPr>
          <p:cNvPr id="5" name="Title 4"/>
          <p:cNvSpPr>
            <a:spLocks noGrp="1"/>
          </p:cNvSpPr>
          <p:nvPr>
            <p:ph type="title"/>
          </p:nvPr>
        </p:nvSpPr>
        <p:spPr>
          <a:xfrm>
            <a:off x="674753" y="604030"/>
            <a:ext cx="4574957" cy="365700"/>
          </a:xfrm>
        </p:spPr>
        <p:txBody>
          <a:bodyPr/>
          <a:lstStyle/>
          <a:p>
            <a:r>
              <a:rPr lang="vi-VN"/>
              <a:t>2. Chia nhiệm vụ thành những bước nhỏ hơn</a:t>
            </a:r>
            <a:endParaRPr lang="en-US"/>
          </a:p>
        </p:txBody>
      </p:sp>
      <p:sp>
        <p:nvSpPr>
          <p:cNvPr id="66" name="Google Shape;661;p49"/>
          <p:cNvSpPr txBox="1">
            <a:spLocks noGrp="1"/>
          </p:cNvSpPr>
          <p:nvPr>
            <p:ph type="title"/>
          </p:nvPr>
        </p:nvSpPr>
        <p:spPr>
          <a:xfrm>
            <a:off x="855443" y="2559964"/>
            <a:ext cx="3212507" cy="365700"/>
          </a:xfrm>
          <a:prstGeom prst="rect">
            <a:avLst/>
          </a:prstGeom>
        </p:spPr>
        <p:txBody>
          <a:bodyPr spcFirstLastPara="1" wrap="square" lIns="91425" tIns="91425" rIns="91425" bIns="91425" anchor="ctr" anchorCtr="0">
            <a:noAutofit/>
          </a:bodyPr>
          <a:lstStyle/>
          <a:p>
            <a:pPr fontAlgn="base"/>
            <a:r>
              <a:rPr lang="vi-VN" sz="1800" b="0"/>
              <a:t>Thay vì nói “Mình phải làm việc suốt buổi sáng”, hãy nói “Mình sẽ viết báo cáo này trong 1 tiếng, sau đó đi họp vào lúc 11 giờ, xong xuôi là đến giờ ăn trưa.”</a:t>
            </a:r>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89062" y="319314"/>
            <a:ext cx="7373256" cy="742410"/>
          </a:xfrm>
        </p:spPr>
        <p:txBody>
          <a:bodyPr/>
          <a:lstStyle/>
          <a:p>
            <a:r>
              <a:rPr lang="vi-VN" sz="2800"/>
              <a:t>3. </a:t>
            </a:r>
            <a:r>
              <a:rPr lang="en-US" sz="2800"/>
              <a:t>Tạo sự thú vị trong</a:t>
            </a:r>
            <a:r>
              <a:rPr lang="vi-VN" sz="2800"/>
              <a:t> </a:t>
            </a:r>
            <a:r>
              <a:rPr lang="en-US" sz="2800"/>
              <a:t>công</a:t>
            </a:r>
            <a:r>
              <a:rPr lang="vi-VN" sz="2800"/>
              <a:t> việc</a:t>
            </a:r>
            <a:r>
              <a:rPr lang="en-US" sz="2800"/>
              <a:t> </a:t>
            </a:r>
            <a:r>
              <a:rPr lang="en-US" b="0"/>
              <a:t> </a:t>
            </a:r>
            <a:endParaRPr lang="en-US"/>
          </a:p>
        </p:txBody>
      </p:sp>
      <p:sp>
        <p:nvSpPr>
          <p:cNvPr id="3" name="Subtitle 2"/>
          <p:cNvSpPr>
            <a:spLocks noGrp="1"/>
          </p:cNvSpPr>
          <p:nvPr>
            <p:ph type="subTitle" idx="1"/>
          </p:nvPr>
        </p:nvSpPr>
        <p:spPr>
          <a:xfrm>
            <a:off x="4016105" y="2339409"/>
            <a:ext cx="4251598" cy="792600"/>
          </a:xfrm>
        </p:spPr>
        <p:txBody>
          <a:bodyPr/>
          <a:lstStyle/>
          <a:p>
            <a:pPr algn="l"/>
            <a:r>
              <a:rPr lang="vi-VN"/>
              <a:t>Ví dụ, nếu bạn muốn có thân hình cân đối hơn nhưng lại ghét đến phòng tập gym, hãy đăng ký một lớp học như kickboxing, Zumba, hay barre.</a:t>
            </a:r>
          </a:p>
          <a:p>
            <a:pPr algn="l"/>
            <a:endParaRPr lang="en-US"/>
          </a:p>
        </p:txBody>
      </p:sp>
      <p:pic>
        <p:nvPicPr>
          <p:cNvPr id="4" name="Picture 3">
            <a:extLst>
              <a:ext uri="{FF2B5EF4-FFF2-40B4-BE49-F238E27FC236}">
                <a16:creationId xmlns:a16="http://schemas.microsoft.com/office/drawing/2014/main" id="{53D44527-8158-45D3-B709-3B07EBC68033}"/>
              </a:ext>
            </a:extLst>
          </p:cNvPr>
          <p:cNvPicPr>
            <a:picLocks noChangeAspect="1"/>
          </p:cNvPicPr>
          <p:nvPr/>
        </p:nvPicPr>
        <p:blipFill>
          <a:blip r:embed="rId2"/>
          <a:stretch>
            <a:fillRect/>
          </a:stretch>
        </p:blipFill>
        <p:spPr>
          <a:xfrm>
            <a:off x="0" y="1935480"/>
            <a:ext cx="3288331" cy="2931252"/>
          </a:xfrm>
          <a:prstGeom prst="rect">
            <a:avLst/>
          </a:prstGeom>
        </p:spPr>
      </p:pic>
      <p:sp>
        <p:nvSpPr>
          <p:cNvPr id="5" name="Google Shape;483;p31">
            <a:extLst>
              <a:ext uri="{FF2B5EF4-FFF2-40B4-BE49-F238E27FC236}">
                <a16:creationId xmlns:a16="http://schemas.microsoft.com/office/drawing/2014/main" id="{EDFD1B5E-88F2-4186-9F0D-204A7AF3C19D}"/>
              </a:ext>
            </a:extLst>
          </p:cNvPr>
          <p:cNvSpPr/>
          <p:nvPr/>
        </p:nvSpPr>
        <p:spPr>
          <a:xfrm rot="1336655">
            <a:off x="2162970" y="1400237"/>
            <a:ext cx="1480218" cy="2258858"/>
          </a:xfrm>
          <a:custGeom>
            <a:avLst/>
            <a:gdLst/>
            <a:ahLst/>
            <a:cxnLst/>
            <a:rect l="l" t="t" r="r" b="b"/>
            <a:pathLst>
              <a:path w="51062" h="64884" extrusionOk="0">
                <a:moveTo>
                  <a:pt x="47949" y="3049"/>
                </a:moveTo>
                <a:lnTo>
                  <a:pt x="47949" y="3049"/>
                </a:lnTo>
                <a:cubicBezTo>
                  <a:pt x="46163" y="5133"/>
                  <a:pt x="44413" y="7240"/>
                  <a:pt x="42663" y="9335"/>
                </a:cubicBezTo>
                <a:lnTo>
                  <a:pt x="42710" y="8716"/>
                </a:lnTo>
                <a:cubicBezTo>
                  <a:pt x="42782" y="7907"/>
                  <a:pt x="42937" y="7097"/>
                  <a:pt x="42889" y="6287"/>
                </a:cubicBezTo>
                <a:cubicBezTo>
                  <a:pt x="43020" y="6204"/>
                  <a:pt x="43151" y="6121"/>
                  <a:pt x="43306" y="6037"/>
                </a:cubicBezTo>
                <a:lnTo>
                  <a:pt x="43306" y="6037"/>
                </a:lnTo>
                <a:cubicBezTo>
                  <a:pt x="43151" y="6895"/>
                  <a:pt x="42949" y="7752"/>
                  <a:pt x="42758" y="8609"/>
                </a:cubicBezTo>
                <a:cubicBezTo>
                  <a:pt x="42715" y="8737"/>
                  <a:pt x="42804" y="8810"/>
                  <a:pt x="42898" y="8810"/>
                </a:cubicBezTo>
                <a:cubicBezTo>
                  <a:pt x="42961" y="8810"/>
                  <a:pt x="43027" y="8776"/>
                  <a:pt x="43056" y="8704"/>
                </a:cubicBezTo>
                <a:cubicBezTo>
                  <a:pt x="43425" y="7776"/>
                  <a:pt x="43603" y="6776"/>
                  <a:pt x="43699" y="5787"/>
                </a:cubicBezTo>
                <a:cubicBezTo>
                  <a:pt x="45139" y="4906"/>
                  <a:pt x="46568" y="4001"/>
                  <a:pt x="47949" y="3049"/>
                </a:cubicBezTo>
                <a:close/>
                <a:moveTo>
                  <a:pt x="50045" y="1513"/>
                </a:moveTo>
                <a:lnTo>
                  <a:pt x="50045" y="1513"/>
                </a:lnTo>
                <a:cubicBezTo>
                  <a:pt x="49902" y="1942"/>
                  <a:pt x="49140" y="3609"/>
                  <a:pt x="48961" y="4275"/>
                </a:cubicBezTo>
                <a:cubicBezTo>
                  <a:pt x="48533" y="5883"/>
                  <a:pt x="48223" y="7609"/>
                  <a:pt x="47818" y="9312"/>
                </a:cubicBezTo>
                <a:lnTo>
                  <a:pt x="47771" y="9312"/>
                </a:lnTo>
                <a:cubicBezTo>
                  <a:pt x="46092" y="9716"/>
                  <a:pt x="44270" y="10252"/>
                  <a:pt x="42603" y="11026"/>
                </a:cubicBezTo>
                <a:cubicBezTo>
                  <a:pt x="43353" y="10074"/>
                  <a:pt x="44115" y="9133"/>
                  <a:pt x="44854" y="8181"/>
                </a:cubicBezTo>
                <a:cubicBezTo>
                  <a:pt x="46342" y="6287"/>
                  <a:pt x="48294" y="4359"/>
                  <a:pt x="49497" y="2287"/>
                </a:cubicBezTo>
                <a:cubicBezTo>
                  <a:pt x="49664" y="1989"/>
                  <a:pt x="49795" y="1775"/>
                  <a:pt x="49878" y="1644"/>
                </a:cubicBezTo>
                <a:cubicBezTo>
                  <a:pt x="49949" y="1596"/>
                  <a:pt x="49997" y="1561"/>
                  <a:pt x="50045" y="1513"/>
                </a:cubicBezTo>
                <a:close/>
                <a:moveTo>
                  <a:pt x="42603" y="6454"/>
                </a:moveTo>
                <a:cubicBezTo>
                  <a:pt x="42389" y="7049"/>
                  <a:pt x="42306" y="7704"/>
                  <a:pt x="42234" y="8359"/>
                </a:cubicBezTo>
                <a:cubicBezTo>
                  <a:pt x="42175" y="8895"/>
                  <a:pt x="42115" y="9443"/>
                  <a:pt x="42115" y="9990"/>
                </a:cubicBezTo>
                <a:cubicBezTo>
                  <a:pt x="41817" y="10371"/>
                  <a:pt x="41508" y="10717"/>
                  <a:pt x="41210" y="11098"/>
                </a:cubicBezTo>
                <a:cubicBezTo>
                  <a:pt x="41532" y="9740"/>
                  <a:pt x="41770" y="8312"/>
                  <a:pt x="41817" y="6930"/>
                </a:cubicBezTo>
                <a:cubicBezTo>
                  <a:pt x="42091" y="6764"/>
                  <a:pt x="42341" y="6609"/>
                  <a:pt x="42603" y="6454"/>
                </a:cubicBezTo>
                <a:close/>
                <a:moveTo>
                  <a:pt x="41377" y="7192"/>
                </a:moveTo>
                <a:lnTo>
                  <a:pt x="41377" y="7192"/>
                </a:lnTo>
                <a:cubicBezTo>
                  <a:pt x="41032" y="8597"/>
                  <a:pt x="40865" y="10086"/>
                  <a:pt x="40805" y="11514"/>
                </a:cubicBezTo>
                <a:cubicBezTo>
                  <a:pt x="40805" y="11526"/>
                  <a:pt x="40817" y="11538"/>
                  <a:pt x="40817" y="11562"/>
                </a:cubicBezTo>
                <a:cubicBezTo>
                  <a:pt x="40698" y="11705"/>
                  <a:pt x="40567" y="11860"/>
                  <a:pt x="40448" y="12002"/>
                </a:cubicBezTo>
                <a:cubicBezTo>
                  <a:pt x="40567" y="11300"/>
                  <a:pt x="40627" y="10586"/>
                  <a:pt x="40674" y="9871"/>
                </a:cubicBezTo>
                <a:cubicBezTo>
                  <a:pt x="40722" y="9181"/>
                  <a:pt x="40817" y="8323"/>
                  <a:pt x="40746" y="7561"/>
                </a:cubicBezTo>
                <a:cubicBezTo>
                  <a:pt x="40948" y="7454"/>
                  <a:pt x="41163" y="7311"/>
                  <a:pt x="41377" y="7192"/>
                </a:cubicBezTo>
                <a:close/>
                <a:moveTo>
                  <a:pt x="40210" y="7895"/>
                </a:moveTo>
                <a:cubicBezTo>
                  <a:pt x="40186" y="8383"/>
                  <a:pt x="40198" y="8883"/>
                  <a:pt x="40151" y="9324"/>
                </a:cubicBezTo>
                <a:cubicBezTo>
                  <a:pt x="40067" y="10455"/>
                  <a:pt x="39912" y="11574"/>
                  <a:pt x="39805" y="12693"/>
                </a:cubicBezTo>
                <a:cubicBezTo>
                  <a:pt x="39662" y="12812"/>
                  <a:pt x="39496" y="12931"/>
                  <a:pt x="39365" y="13062"/>
                </a:cubicBezTo>
                <a:cubicBezTo>
                  <a:pt x="39627" y="11479"/>
                  <a:pt x="39710" y="9847"/>
                  <a:pt x="39603" y="8264"/>
                </a:cubicBezTo>
                <a:cubicBezTo>
                  <a:pt x="39805" y="8145"/>
                  <a:pt x="40008" y="8014"/>
                  <a:pt x="40210" y="7895"/>
                </a:cubicBezTo>
                <a:close/>
                <a:moveTo>
                  <a:pt x="11076" y="46590"/>
                </a:moveTo>
                <a:cubicBezTo>
                  <a:pt x="10849" y="46959"/>
                  <a:pt x="10623" y="47340"/>
                  <a:pt x="10397" y="47685"/>
                </a:cubicBezTo>
                <a:cubicBezTo>
                  <a:pt x="10325" y="47721"/>
                  <a:pt x="10278" y="47733"/>
                  <a:pt x="10218" y="47757"/>
                </a:cubicBezTo>
                <a:lnTo>
                  <a:pt x="11076" y="46590"/>
                </a:lnTo>
                <a:close/>
                <a:moveTo>
                  <a:pt x="9766" y="48674"/>
                </a:moveTo>
                <a:cubicBezTo>
                  <a:pt x="9528" y="49019"/>
                  <a:pt x="9290" y="49376"/>
                  <a:pt x="9016" y="49733"/>
                </a:cubicBezTo>
                <a:cubicBezTo>
                  <a:pt x="8980" y="49706"/>
                  <a:pt x="8958" y="49693"/>
                  <a:pt x="8924" y="49693"/>
                </a:cubicBezTo>
                <a:cubicBezTo>
                  <a:pt x="8912" y="49693"/>
                  <a:pt x="8900" y="49695"/>
                  <a:pt x="8885" y="49698"/>
                </a:cubicBezTo>
                <a:cubicBezTo>
                  <a:pt x="9111" y="49364"/>
                  <a:pt x="9325" y="49019"/>
                  <a:pt x="9563" y="48686"/>
                </a:cubicBezTo>
                <a:cubicBezTo>
                  <a:pt x="9623" y="48686"/>
                  <a:pt x="9706" y="48674"/>
                  <a:pt x="9766" y="48674"/>
                </a:cubicBezTo>
                <a:close/>
                <a:moveTo>
                  <a:pt x="39329" y="8454"/>
                </a:moveTo>
                <a:lnTo>
                  <a:pt x="39329" y="8454"/>
                </a:lnTo>
                <a:cubicBezTo>
                  <a:pt x="39198" y="10395"/>
                  <a:pt x="38936" y="12300"/>
                  <a:pt x="38650" y="14205"/>
                </a:cubicBezTo>
                <a:cubicBezTo>
                  <a:pt x="38377" y="14538"/>
                  <a:pt x="38103" y="14860"/>
                  <a:pt x="37829" y="15193"/>
                </a:cubicBezTo>
                <a:cubicBezTo>
                  <a:pt x="37960" y="14598"/>
                  <a:pt x="38007" y="13943"/>
                  <a:pt x="38019" y="13372"/>
                </a:cubicBezTo>
                <a:cubicBezTo>
                  <a:pt x="38019" y="13282"/>
                  <a:pt x="37954" y="13238"/>
                  <a:pt x="37888" y="13238"/>
                </a:cubicBezTo>
                <a:cubicBezTo>
                  <a:pt x="37823" y="13238"/>
                  <a:pt x="37757" y="13282"/>
                  <a:pt x="37757" y="13372"/>
                </a:cubicBezTo>
                <a:cubicBezTo>
                  <a:pt x="37710" y="14265"/>
                  <a:pt x="37424" y="15050"/>
                  <a:pt x="37245" y="15884"/>
                </a:cubicBezTo>
                <a:cubicBezTo>
                  <a:pt x="37210" y="15932"/>
                  <a:pt x="37174" y="15979"/>
                  <a:pt x="37126" y="16027"/>
                </a:cubicBezTo>
                <a:cubicBezTo>
                  <a:pt x="37341" y="15086"/>
                  <a:pt x="37531" y="14146"/>
                  <a:pt x="37769" y="13205"/>
                </a:cubicBezTo>
                <a:cubicBezTo>
                  <a:pt x="37806" y="13075"/>
                  <a:pt x="37687" y="12984"/>
                  <a:pt x="37576" y="12984"/>
                </a:cubicBezTo>
                <a:cubicBezTo>
                  <a:pt x="37504" y="12984"/>
                  <a:pt x="37435" y="13021"/>
                  <a:pt x="37412" y="13110"/>
                </a:cubicBezTo>
                <a:cubicBezTo>
                  <a:pt x="37126" y="14277"/>
                  <a:pt x="36817" y="15467"/>
                  <a:pt x="36591" y="16658"/>
                </a:cubicBezTo>
                <a:cubicBezTo>
                  <a:pt x="36460" y="16824"/>
                  <a:pt x="36305" y="16991"/>
                  <a:pt x="36174" y="17158"/>
                </a:cubicBezTo>
                <a:cubicBezTo>
                  <a:pt x="36352" y="16146"/>
                  <a:pt x="36472" y="15134"/>
                  <a:pt x="36555" y="14098"/>
                </a:cubicBezTo>
                <a:cubicBezTo>
                  <a:pt x="36561" y="14023"/>
                  <a:pt x="36506" y="13988"/>
                  <a:pt x="36446" y="13988"/>
                </a:cubicBezTo>
                <a:cubicBezTo>
                  <a:pt x="36392" y="13988"/>
                  <a:pt x="36334" y="14017"/>
                  <a:pt x="36317" y="14074"/>
                </a:cubicBezTo>
                <a:cubicBezTo>
                  <a:pt x="36281" y="14157"/>
                  <a:pt x="36233" y="14241"/>
                  <a:pt x="36210" y="14324"/>
                </a:cubicBezTo>
                <a:cubicBezTo>
                  <a:pt x="36174" y="14384"/>
                  <a:pt x="36222" y="14431"/>
                  <a:pt x="36269" y="14455"/>
                </a:cubicBezTo>
                <a:cubicBezTo>
                  <a:pt x="36150" y="15515"/>
                  <a:pt x="35983" y="16574"/>
                  <a:pt x="35793" y="17634"/>
                </a:cubicBezTo>
                <a:cubicBezTo>
                  <a:pt x="35579" y="17872"/>
                  <a:pt x="35376" y="18122"/>
                  <a:pt x="35162" y="18360"/>
                </a:cubicBezTo>
                <a:cubicBezTo>
                  <a:pt x="35567" y="16074"/>
                  <a:pt x="35936" y="13800"/>
                  <a:pt x="36388" y="11526"/>
                </a:cubicBezTo>
                <a:cubicBezTo>
                  <a:pt x="36403" y="11455"/>
                  <a:pt x="36344" y="11404"/>
                  <a:pt x="36287" y="11404"/>
                </a:cubicBezTo>
                <a:cubicBezTo>
                  <a:pt x="36249" y="11404"/>
                  <a:pt x="36212" y="11426"/>
                  <a:pt x="36198" y="11479"/>
                </a:cubicBezTo>
                <a:cubicBezTo>
                  <a:pt x="35495" y="13884"/>
                  <a:pt x="34948" y="16396"/>
                  <a:pt x="34686" y="18896"/>
                </a:cubicBezTo>
                <a:cubicBezTo>
                  <a:pt x="33900" y="19813"/>
                  <a:pt x="33114" y="20742"/>
                  <a:pt x="32304" y="21646"/>
                </a:cubicBezTo>
                <a:cubicBezTo>
                  <a:pt x="32935" y="18860"/>
                  <a:pt x="33590" y="15812"/>
                  <a:pt x="33543" y="12991"/>
                </a:cubicBezTo>
                <a:cubicBezTo>
                  <a:pt x="33543" y="12919"/>
                  <a:pt x="33492" y="12884"/>
                  <a:pt x="33441" y="12884"/>
                </a:cubicBezTo>
                <a:cubicBezTo>
                  <a:pt x="33391" y="12884"/>
                  <a:pt x="33340" y="12919"/>
                  <a:pt x="33340" y="12991"/>
                </a:cubicBezTo>
                <a:cubicBezTo>
                  <a:pt x="33340" y="13145"/>
                  <a:pt x="33340" y="13324"/>
                  <a:pt x="33316" y="13491"/>
                </a:cubicBezTo>
                <a:cubicBezTo>
                  <a:pt x="33316" y="13515"/>
                  <a:pt x="33340" y="13515"/>
                  <a:pt x="33352" y="13538"/>
                </a:cubicBezTo>
                <a:cubicBezTo>
                  <a:pt x="33043" y="13646"/>
                  <a:pt x="32923" y="13896"/>
                  <a:pt x="33043" y="14324"/>
                </a:cubicBezTo>
                <a:cubicBezTo>
                  <a:pt x="32995" y="14574"/>
                  <a:pt x="32959" y="14836"/>
                  <a:pt x="32935" y="15086"/>
                </a:cubicBezTo>
                <a:cubicBezTo>
                  <a:pt x="32804" y="15991"/>
                  <a:pt x="32697" y="16896"/>
                  <a:pt x="32566" y="17813"/>
                </a:cubicBezTo>
                <a:cubicBezTo>
                  <a:pt x="32364" y="19194"/>
                  <a:pt x="32161" y="20587"/>
                  <a:pt x="31995" y="21992"/>
                </a:cubicBezTo>
                <a:cubicBezTo>
                  <a:pt x="31804" y="22194"/>
                  <a:pt x="31614" y="22420"/>
                  <a:pt x="31435" y="22635"/>
                </a:cubicBezTo>
                <a:cubicBezTo>
                  <a:pt x="31638" y="20789"/>
                  <a:pt x="31554" y="18908"/>
                  <a:pt x="31221" y="17063"/>
                </a:cubicBezTo>
                <a:cubicBezTo>
                  <a:pt x="31216" y="17012"/>
                  <a:pt x="31172" y="16989"/>
                  <a:pt x="31124" y="16989"/>
                </a:cubicBezTo>
                <a:cubicBezTo>
                  <a:pt x="31059" y="16989"/>
                  <a:pt x="30988" y="17030"/>
                  <a:pt x="30995" y="17098"/>
                </a:cubicBezTo>
                <a:cubicBezTo>
                  <a:pt x="31233" y="19158"/>
                  <a:pt x="31197" y="21146"/>
                  <a:pt x="30959" y="23170"/>
                </a:cubicBezTo>
                <a:cubicBezTo>
                  <a:pt x="30757" y="23385"/>
                  <a:pt x="30566" y="23611"/>
                  <a:pt x="30376" y="23825"/>
                </a:cubicBezTo>
                <a:cubicBezTo>
                  <a:pt x="30483" y="22420"/>
                  <a:pt x="30376" y="20968"/>
                  <a:pt x="30256" y="19622"/>
                </a:cubicBezTo>
                <a:cubicBezTo>
                  <a:pt x="30256" y="19585"/>
                  <a:pt x="30224" y="19564"/>
                  <a:pt x="30194" y="19564"/>
                </a:cubicBezTo>
                <a:cubicBezTo>
                  <a:pt x="30165" y="19564"/>
                  <a:pt x="30137" y="19582"/>
                  <a:pt x="30137" y="19622"/>
                </a:cubicBezTo>
                <a:cubicBezTo>
                  <a:pt x="30078" y="21230"/>
                  <a:pt x="29840" y="22873"/>
                  <a:pt x="29768" y="24480"/>
                </a:cubicBezTo>
                <a:cubicBezTo>
                  <a:pt x="29602" y="24659"/>
                  <a:pt x="29423" y="24837"/>
                  <a:pt x="29256" y="25028"/>
                </a:cubicBezTo>
                <a:cubicBezTo>
                  <a:pt x="29375" y="23849"/>
                  <a:pt x="29364" y="22647"/>
                  <a:pt x="29328" y="21480"/>
                </a:cubicBezTo>
                <a:cubicBezTo>
                  <a:pt x="29328" y="21385"/>
                  <a:pt x="29253" y="21337"/>
                  <a:pt x="29179" y="21337"/>
                </a:cubicBezTo>
                <a:cubicBezTo>
                  <a:pt x="29105" y="21337"/>
                  <a:pt x="29030" y="21385"/>
                  <a:pt x="29030" y="21480"/>
                </a:cubicBezTo>
                <a:cubicBezTo>
                  <a:pt x="29066" y="22849"/>
                  <a:pt x="28935" y="24194"/>
                  <a:pt x="28780" y="25552"/>
                </a:cubicBezTo>
                <a:cubicBezTo>
                  <a:pt x="28649" y="25695"/>
                  <a:pt x="28518" y="25826"/>
                  <a:pt x="28375" y="25980"/>
                </a:cubicBezTo>
                <a:cubicBezTo>
                  <a:pt x="28459" y="25206"/>
                  <a:pt x="28411" y="24397"/>
                  <a:pt x="28363" y="23682"/>
                </a:cubicBezTo>
                <a:cubicBezTo>
                  <a:pt x="28357" y="23563"/>
                  <a:pt x="28262" y="23504"/>
                  <a:pt x="28170" y="23504"/>
                </a:cubicBezTo>
                <a:cubicBezTo>
                  <a:pt x="28078" y="23504"/>
                  <a:pt x="27988" y="23563"/>
                  <a:pt x="27994" y="23682"/>
                </a:cubicBezTo>
                <a:cubicBezTo>
                  <a:pt x="28054" y="24683"/>
                  <a:pt x="27935" y="25623"/>
                  <a:pt x="27828" y="26588"/>
                </a:cubicBezTo>
                <a:cubicBezTo>
                  <a:pt x="27685" y="26742"/>
                  <a:pt x="27542" y="26897"/>
                  <a:pt x="27411" y="27052"/>
                </a:cubicBezTo>
                <a:cubicBezTo>
                  <a:pt x="27006" y="27481"/>
                  <a:pt x="26589" y="27909"/>
                  <a:pt x="26196" y="28350"/>
                </a:cubicBezTo>
                <a:cubicBezTo>
                  <a:pt x="26411" y="26838"/>
                  <a:pt x="26458" y="25278"/>
                  <a:pt x="26470" y="23802"/>
                </a:cubicBezTo>
                <a:cubicBezTo>
                  <a:pt x="26470" y="23706"/>
                  <a:pt x="26396" y="23659"/>
                  <a:pt x="26321" y="23659"/>
                </a:cubicBezTo>
                <a:cubicBezTo>
                  <a:pt x="26247" y="23659"/>
                  <a:pt x="26173" y="23706"/>
                  <a:pt x="26173" y="23802"/>
                </a:cubicBezTo>
                <a:cubicBezTo>
                  <a:pt x="26149" y="25516"/>
                  <a:pt x="25923" y="27183"/>
                  <a:pt x="25696" y="28850"/>
                </a:cubicBezTo>
                <a:cubicBezTo>
                  <a:pt x="25042" y="29552"/>
                  <a:pt x="24375" y="30255"/>
                  <a:pt x="23720" y="30933"/>
                </a:cubicBezTo>
                <a:cubicBezTo>
                  <a:pt x="24018" y="29124"/>
                  <a:pt x="24184" y="27254"/>
                  <a:pt x="24327" y="25445"/>
                </a:cubicBezTo>
                <a:cubicBezTo>
                  <a:pt x="24339" y="25337"/>
                  <a:pt x="24262" y="25284"/>
                  <a:pt x="24180" y="25284"/>
                </a:cubicBezTo>
                <a:cubicBezTo>
                  <a:pt x="24098" y="25284"/>
                  <a:pt x="24012" y="25337"/>
                  <a:pt x="24006" y="25445"/>
                </a:cubicBezTo>
                <a:cubicBezTo>
                  <a:pt x="23815" y="27492"/>
                  <a:pt x="23482" y="29505"/>
                  <a:pt x="23160" y="31529"/>
                </a:cubicBezTo>
                <a:cubicBezTo>
                  <a:pt x="22708" y="31993"/>
                  <a:pt x="22267" y="32469"/>
                  <a:pt x="21815" y="32945"/>
                </a:cubicBezTo>
                <a:cubicBezTo>
                  <a:pt x="21946" y="31041"/>
                  <a:pt x="21732" y="29076"/>
                  <a:pt x="21922" y="27183"/>
                </a:cubicBezTo>
                <a:cubicBezTo>
                  <a:pt x="21929" y="27104"/>
                  <a:pt x="21856" y="27058"/>
                  <a:pt x="21787" y="27058"/>
                </a:cubicBezTo>
                <a:cubicBezTo>
                  <a:pt x="21731" y="27058"/>
                  <a:pt x="21677" y="27089"/>
                  <a:pt x="21672" y="27159"/>
                </a:cubicBezTo>
                <a:cubicBezTo>
                  <a:pt x="21351" y="29255"/>
                  <a:pt x="21315" y="31422"/>
                  <a:pt x="21232" y="33553"/>
                </a:cubicBezTo>
                <a:cubicBezTo>
                  <a:pt x="21017" y="33791"/>
                  <a:pt x="20791" y="34017"/>
                  <a:pt x="20565" y="34255"/>
                </a:cubicBezTo>
                <a:cubicBezTo>
                  <a:pt x="20565" y="34184"/>
                  <a:pt x="20565" y="34088"/>
                  <a:pt x="20577" y="34017"/>
                </a:cubicBezTo>
                <a:cubicBezTo>
                  <a:pt x="20660" y="33065"/>
                  <a:pt x="20731" y="32112"/>
                  <a:pt x="20803" y="31148"/>
                </a:cubicBezTo>
                <a:cubicBezTo>
                  <a:pt x="20809" y="31064"/>
                  <a:pt x="20749" y="31023"/>
                  <a:pt x="20685" y="31023"/>
                </a:cubicBezTo>
                <a:cubicBezTo>
                  <a:pt x="20621" y="31023"/>
                  <a:pt x="20553" y="31064"/>
                  <a:pt x="20541" y="31148"/>
                </a:cubicBezTo>
                <a:cubicBezTo>
                  <a:pt x="20446" y="31957"/>
                  <a:pt x="20362" y="32779"/>
                  <a:pt x="20255" y="33600"/>
                </a:cubicBezTo>
                <a:cubicBezTo>
                  <a:pt x="20220" y="33827"/>
                  <a:pt x="20220" y="34208"/>
                  <a:pt x="20196" y="34624"/>
                </a:cubicBezTo>
                <a:cubicBezTo>
                  <a:pt x="19981" y="34850"/>
                  <a:pt x="19779" y="35053"/>
                  <a:pt x="19565" y="35279"/>
                </a:cubicBezTo>
                <a:cubicBezTo>
                  <a:pt x="19624" y="34696"/>
                  <a:pt x="19660" y="34100"/>
                  <a:pt x="19731" y="33553"/>
                </a:cubicBezTo>
                <a:cubicBezTo>
                  <a:pt x="19738" y="33459"/>
                  <a:pt x="19650" y="33406"/>
                  <a:pt x="19568" y="33406"/>
                </a:cubicBezTo>
                <a:cubicBezTo>
                  <a:pt x="19504" y="33406"/>
                  <a:pt x="19444" y="33438"/>
                  <a:pt x="19434" y="33505"/>
                </a:cubicBezTo>
                <a:cubicBezTo>
                  <a:pt x="19327" y="34255"/>
                  <a:pt x="19148" y="35041"/>
                  <a:pt x="19041" y="35815"/>
                </a:cubicBezTo>
                <a:cubicBezTo>
                  <a:pt x="18862" y="36005"/>
                  <a:pt x="18684" y="36208"/>
                  <a:pt x="18493" y="36386"/>
                </a:cubicBezTo>
                <a:cubicBezTo>
                  <a:pt x="18553" y="35934"/>
                  <a:pt x="18588" y="35470"/>
                  <a:pt x="18612" y="35089"/>
                </a:cubicBezTo>
                <a:cubicBezTo>
                  <a:pt x="18618" y="34955"/>
                  <a:pt x="18527" y="34892"/>
                  <a:pt x="18430" y="34892"/>
                </a:cubicBezTo>
                <a:cubicBezTo>
                  <a:pt x="18328" y="34892"/>
                  <a:pt x="18220" y="34961"/>
                  <a:pt x="18207" y="35089"/>
                </a:cubicBezTo>
                <a:cubicBezTo>
                  <a:pt x="18172" y="35612"/>
                  <a:pt x="18088" y="36113"/>
                  <a:pt x="17969" y="36625"/>
                </a:cubicBezTo>
                <a:cubicBezTo>
                  <a:pt x="17945" y="36767"/>
                  <a:pt x="17898" y="36898"/>
                  <a:pt x="17850" y="37053"/>
                </a:cubicBezTo>
                <a:cubicBezTo>
                  <a:pt x="17600" y="37315"/>
                  <a:pt x="17338" y="37589"/>
                  <a:pt x="17076" y="37875"/>
                </a:cubicBezTo>
                <a:cubicBezTo>
                  <a:pt x="17172" y="37541"/>
                  <a:pt x="17255" y="37220"/>
                  <a:pt x="17350" y="36898"/>
                </a:cubicBezTo>
                <a:cubicBezTo>
                  <a:pt x="17386" y="36777"/>
                  <a:pt x="17279" y="36693"/>
                  <a:pt x="17181" y="36693"/>
                </a:cubicBezTo>
                <a:cubicBezTo>
                  <a:pt x="17116" y="36693"/>
                  <a:pt x="17055" y="36730"/>
                  <a:pt x="17041" y="36815"/>
                </a:cubicBezTo>
                <a:cubicBezTo>
                  <a:pt x="16886" y="37339"/>
                  <a:pt x="16731" y="37851"/>
                  <a:pt x="16600" y="38375"/>
                </a:cubicBezTo>
                <a:cubicBezTo>
                  <a:pt x="16529" y="38470"/>
                  <a:pt x="16445" y="38541"/>
                  <a:pt x="16362" y="38625"/>
                </a:cubicBezTo>
                <a:lnTo>
                  <a:pt x="16326" y="38672"/>
                </a:lnTo>
                <a:cubicBezTo>
                  <a:pt x="16529" y="37529"/>
                  <a:pt x="16660" y="36363"/>
                  <a:pt x="16874" y="35231"/>
                </a:cubicBezTo>
                <a:cubicBezTo>
                  <a:pt x="16902" y="35098"/>
                  <a:pt x="16794" y="35015"/>
                  <a:pt x="16690" y="35015"/>
                </a:cubicBezTo>
                <a:cubicBezTo>
                  <a:pt x="16618" y="35015"/>
                  <a:pt x="16548" y="35055"/>
                  <a:pt x="16529" y="35148"/>
                </a:cubicBezTo>
                <a:cubicBezTo>
                  <a:pt x="16279" y="36517"/>
                  <a:pt x="15921" y="37922"/>
                  <a:pt x="15731" y="39327"/>
                </a:cubicBezTo>
                <a:cubicBezTo>
                  <a:pt x="15719" y="39339"/>
                  <a:pt x="15719" y="39351"/>
                  <a:pt x="15695" y="39351"/>
                </a:cubicBezTo>
                <a:cubicBezTo>
                  <a:pt x="15576" y="39470"/>
                  <a:pt x="15457" y="39613"/>
                  <a:pt x="15338" y="39744"/>
                </a:cubicBezTo>
                <a:cubicBezTo>
                  <a:pt x="15648" y="38006"/>
                  <a:pt x="15874" y="36220"/>
                  <a:pt x="16124" y="34481"/>
                </a:cubicBezTo>
                <a:cubicBezTo>
                  <a:pt x="16145" y="34361"/>
                  <a:pt x="16052" y="34287"/>
                  <a:pt x="15969" y="34287"/>
                </a:cubicBezTo>
                <a:cubicBezTo>
                  <a:pt x="15912" y="34287"/>
                  <a:pt x="15860" y="34321"/>
                  <a:pt x="15850" y="34398"/>
                </a:cubicBezTo>
                <a:cubicBezTo>
                  <a:pt x="15505" y="36410"/>
                  <a:pt x="15076" y="38410"/>
                  <a:pt x="14731" y="40411"/>
                </a:cubicBezTo>
                <a:cubicBezTo>
                  <a:pt x="14421" y="40756"/>
                  <a:pt x="14100" y="41101"/>
                  <a:pt x="13790" y="41458"/>
                </a:cubicBezTo>
                <a:cubicBezTo>
                  <a:pt x="13969" y="40042"/>
                  <a:pt x="14100" y="38613"/>
                  <a:pt x="14207" y="37196"/>
                </a:cubicBezTo>
                <a:cubicBezTo>
                  <a:pt x="14213" y="37138"/>
                  <a:pt x="14173" y="37111"/>
                  <a:pt x="14130" y="37111"/>
                </a:cubicBezTo>
                <a:cubicBezTo>
                  <a:pt x="14084" y="37111"/>
                  <a:pt x="14034" y="37141"/>
                  <a:pt x="14028" y="37196"/>
                </a:cubicBezTo>
                <a:cubicBezTo>
                  <a:pt x="13850" y="38803"/>
                  <a:pt x="13600" y="40399"/>
                  <a:pt x="13314" y="41994"/>
                </a:cubicBezTo>
                <a:cubicBezTo>
                  <a:pt x="12611" y="42780"/>
                  <a:pt x="11945" y="43602"/>
                  <a:pt x="11290" y="44435"/>
                </a:cubicBezTo>
                <a:cubicBezTo>
                  <a:pt x="11349" y="43006"/>
                  <a:pt x="11349" y="41578"/>
                  <a:pt x="11623" y="40113"/>
                </a:cubicBezTo>
                <a:cubicBezTo>
                  <a:pt x="11645" y="39954"/>
                  <a:pt x="11508" y="39847"/>
                  <a:pt x="11384" y="39847"/>
                </a:cubicBezTo>
                <a:cubicBezTo>
                  <a:pt x="11304" y="39847"/>
                  <a:pt x="11230" y="39891"/>
                  <a:pt x="11206" y="39994"/>
                </a:cubicBezTo>
                <a:cubicBezTo>
                  <a:pt x="10873" y="41613"/>
                  <a:pt x="10552" y="43494"/>
                  <a:pt x="10683" y="45221"/>
                </a:cubicBezTo>
                <a:lnTo>
                  <a:pt x="10325" y="45709"/>
                </a:lnTo>
                <a:cubicBezTo>
                  <a:pt x="10373" y="43935"/>
                  <a:pt x="10254" y="42173"/>
                  <a:pt x="10456" y="40387"/>
                </a:cubicBezTo>
                <a:cubicBezTo>
                  <a:pt x="10476" y="40260"/>
                  <a:pt x="10362" y="40189"/>
                  <a:pt x="10253" y="40189"/>
                </a:cubicBezTo>
                <a:cubicBezTo>
                  <a:pt x="10168" y="40189"/>
                  <a:pt x="10086" y="40233"/>
                  <a:pt x="10075" y="40327"/>
                </a:cubicBezTo>
                <a:cubicBezTo>
                  <a:pt x="9730" y="42232"/>
                  <a:pt x="9421" y="44471"/>
                  <a:pt x="9802" y="46411"/>
                </a:cubicBezTo>
                <a:cubicBezTo>
                  <a:pt x="8944" y="47626"/>
                  <a:pt x="8135" y="48900"/>
                  <a:pt x="7361" y="50162"/>
                </a:cubicBezTo>
                <a:cubicBezTo>
                  <a:pt x="6396" y="47423"/>
                  <a:pt x="8468" y="45018"/>
                  <a:pt x="9182" y="42542"/>
                </a:cubicBezTo>
                <a:cubicBezTo>
                  <a:pt x="9790" y="40435"/>
                  <a:pt x="8968" y="39792"/>
                  <a:pt x="11552" y="39446"/>
                </a:cubicBezTo>
                <a:cubicBezTo>
                  <a:pt x="11766" y="39422"/>
                  <a:pt x="12004" y="39172"/>
                  <a:pt x="11849" y="38946"/>
                </a:cubicBezTo>
                <a:cubicBezTo>
                  <a:pt x="9718" y="35934"/>
                  <a:pt x="15243" y="32231"/>
                  <a:pt x="16921" y="30707"/>
                </a:cubicBezTo>
                <a:cubicBezTo>
                  <a:pt x="18529" y="29255"/>
                  <a:pt x="20184" y="27826"/>
                  <a:pt x="21755" y="26326"/>
                </a:cubicBezTo>
                <a:cubicBezTo>
                  <a:pt x="25161" y="23075"/>
                  <a:pt x="27161" y="18825"/>
                  <a:pt x="30376" y="15408"/>
                </a:cubicBezTo>
                <a:cubicBezTo>
                  <a:pt x="33007" y="12610"/>
                  <a:pt x="36114" y="10467"/>
                  <a:pt x="39329" y="8454"/>
                </a:cubicBezTo>
                <a:close/>
                <a:moveTo>
                  <a:pt x="47663" y="9693"/>
                </a:moveTo>
                <a:lnTo>
                  <a:pt x="47663" y="9693"/>
                </a:lnTo>
                <a:cubicBezTo>
                  <a:pt x="46949" y="12812"/>
                  <a:pt x="45842" y="15789"/>
                  <a:pt x="43103" y="17753"/>
                </a:cubicBezTo>
                <a:cubicBezTo>
                  <a:pt x="42091" y="18479"/>
                  <a:pt x="41032" y="18920"/>
                  <a:pt x="40305" y="19980"/>
                </a:cubicBezTo>
                <a:cubicBezTo>
                  <a:pt x="39183" y="21591"/>
                  <a:pt x="38632" y="26162"/>
                  <a:pt x="36132" y="26162"/>
                </a:cubicBezTo>
                <a:cubicBezTo>
                  <a:pt x="35769" y="26162"/>
                  <a:pt x="35365" y="26065"/>
                  <a:pt x="34912" y="25849"/>
                </a:cubicBezTo>
                <a:cubicBezTo>
                  <a:pt x="34847" y="25818"/>
                  <a:pt x="34782" y="25804"/>
                  <a:pt x="34720" y="25804"/>
                </a:cubicBezTo>
                <a:cubicBezTo>
                  <a:pt x="34448" y="25804"/>
                  <a:pt x="34233" y="26071"/>
                  <a:pt x="34388" y="26361"/>
                </a:cubicBezTo>
                <a:cubicBezTo>
                  <a:pt x="35364" y="28147"/>
                  <a:pt x="34436" y="28469"/>
                  <a:pt x="33078" y="29540"/>
                </a:cubicBezTo>
                <a:cubicBezTo>
                  <a:pt x="31792" y="30552"/>
                  <a:pt x="30566" y="31660"/>
                  <a:pt x="29435" y="32850"/>
                </a:cubicBezTo>
                <a:cubicBezTo>
                  <a:pt x="27506" y="34898"/>
                  <a:pt x="25780" y="37184"/>
                  <a:pt x="24363" y="39625"/>
                </a:cubicBezTo>
                <a:cubicBezTo>
                  <a:pt x="23649" y="40863"/>
                  <a:pt x="23113" y="42197"/>
                  <a:pt x="22303" y="43375"/>
                </a:cubicBezTo>
                <a:cubicBezTo>
                  <a:pt x="21255" y="44935"/>
                  <a:pt x="19791" y="45566"/>
                  <a:pt x="18398" y="46685"/>
                </a:cubicBezTo>
                <a:cubicBezTo>
                  <a:pt x="16314" y="48352"/>
                  <a:pt x="16231" y="49888"/>
                  <a:pt x="13016" y="50448"/>
                </a:cubicBezTo>
                <a:cubicBezTo>
                  <a:pt x="11576" y="50698"/>
                  <a:pt x="10040" y="50686"/>
                  <a:pt x="8551" y="50710"/>
                </a:cubicBezTo>
                <a:cubicBezTo>
                  <a:pt x="8647" y="50626"/>
                  <a:pt x="8730" y="50531"/>
                  <a:pt x="8813" y="50436"/>
                </a:cubicBezTo>
                <a:cubicBezTo>
                  <a:pt x="8894" y="50529"/>
                  <a:pt x="9026" y="50589"/>
                  <a:pt x="9161" y="50589"/>
                </a:cubicBezTo>
                <a:cubicBezTo>
                  <a:pt x="9285" y="50589"/>
                  <a:pt x="9412" y="50538"/>
                  <a:pt x="9504" y="50412"/>
                </a:cubicBezTo>
                <a:cubicBezTo>
                  <a:pt x="9587" y="50329"/>
                  <a:pt x="9659" y="50221"/>
                  <a:pt x="9730" y="50138"/>
                </a:cubicBezTo>
                <a:cubicBezTo>
                  <a:pt x="11349" y="49876"/>
                  <a:pt x="12957" y="49400"/>
                  <a:pt x="14588" y="49138"/>
                </a:cubicBezTo>
                <a:cubicBezTo>
                  <a:pt x="14926" y="49082"/>
                  <a:pt x="14794" y="48598"/>
                  <a:pt x="14486" y="48598"/>
                </a:cubicBezTo>
                <a:cubicBezTo>
                  <a:pt x="14469" y="48598"/>
                  <a:pt x="14451" y="48599"/>
                  <a:pt x="14433" y="48602"/>
                </a:cubicBezTo>
                <a:cubicBezTo>
                  <a:pt x="13076" y="48781"/>
                  <a:pt x="11671" y="48959"/>
                  <a:pt x="10325" y="49352"/>
                </a:cubicBezTo>
                <a:cubicBezTo>
                  <a:pt x="10552" y="49078"/>
                  <a:pt x="10754" y="48781"/>
                  <a:pt x="10968" y="48483"/>
                </a:cubicBezTo>
                <a:cubicBezTo>
                  <a:pt x="13540" y="47983"/>
                  <a:pt x="16088" y="46769"/>
                  <a:pt x="18291" y="45578"/>
                </a:cubicBezTo>
                <a:cubicBezTo>
                  <a:pt x="18548" y="45434"/>
                  <a:pt x="18378" y="45086"/>
                  <a:pt x="18136" y="45086"/>
                </a:cubicBezTo>
                <a:cubicBezTo>
                  <a:pt x="18097" y="45086"/>
                  <a:pt x="18057" y="45094"/>
                  <a:pt x="18017" y="45114"/>
                </a:cubicBezTo>
                <a:cubicBezTo>
                  <a:pt x="15981" y="46078"/>
                  <a:pt x="13897" y="46661"/>
                  <a:pt x="11802" y="47269"/>
                </a:cubicBezTo>
                <a:cubicBezTo>
                  <a:pt x="12123" y="46769"/>
                  <a:pt x="12445" y="46257"/>
                  <a:pt x="12719" y="45721"/>
                </a:cubicBezTo>
                <a:cubicBezTo>
                  <a:pt x="13909" y="45054"/>
                  <a:pt x="15016" y="44149"/>
                  <a:pt x="16159" y="43447"/>
                </a:cubicBezTo>
                <a:cubicBezTo>
                  <a:pt x="17624" y="42554"/>
                  <a:pt x="19112" y="41708"/>
                  <a:pt x="20601" y="40887"/>
                </a:cubicBezTo>
                <a:cubicBezTo>
                  <a:pt x="20708" y="40833"/>
                  <a:pt x="20651" y="40654"/>
                  <a:pt x="20534" y="40654"/>
                </a:cubicBezTo>
                <a:cubicBezTo>
                  <a:pt x="20521" y="40654"/>
                  <a:pt x="20507" y="40656"/>
                  <a:pt x="20493" y="40661"/>
                </a:cubicBezTo>
                <a:cubicBezTo>
                  <a:pt x="18898" y="41316"/>
                  <a:pt x="17338" y="42066"/>
                  <a:pt x="15838" y="42911"/>
                </a:cubicBezTo>
                <a:cubicBezTo>
                  <a:pt x="15076" y="43340"/>
                  <a:pt x="14254" y="43780"/>
                  <a:pt x="13469" y="44268"/>
                </a:cubicBezTo>
                <a:cubicBezTo>
                  <a:pt x="13671" y="43852"/>
                  <a:pt x="13885" y="43447"/>
                  <a:pt x="14112" y="43066"/>
                </a:cubicBezTo>
                <a:cubicBezTo>
                  <a:pt x="17541" y="41304"/>
                  <a:pt x="20672" y="39041"/>
                  <a:pt x="24244" y="37482"/>
                </a:cubicBezTo>
                <a:cubicBezTo>
                  <a:pt x="24372" y="37428"/>
                  <a:pt x="24308" y="37211"/>
                  <a:pt x="24173" y="37211"/>
                </a:cubicBezTo>
                <a:cubicBezTo>
                  <a:pt x="24158" y="37211"/>
                  <a:pt x="24142" y="37214"/>
                  <a:pt x="24125" y="37220"/>
                </a:cubicBezTo>
                <a:cubicBezTo>
                  <a:pt x="21101" y="38327"/>
                  <a:pt x="17719" y="39696"/>
                  <a:pt x="15064" y="41708"/>
                </a:cubicBezTo>
                <a:cubicBezTo>
                  <a:pt x="15386" y="41351"/>
                  <a:pt x="15719" y="40994"/>
                  <a:pt x="16052" y="40649"/>
                </a:cubicBezTo>
                <a:cubicBezTo>
                  <a:pt x="17302" y="39375"/>
                  <a:pt x="18541" y="38101"/>
                  <a:pt x="19791" y="36827"/>
                </a:cubicBezTo>
                <a:cubicBezTo>
                  <a:pt x="21196" y="36327"/>
                  <a:pt x="22482" y="35505"/>
                  <a:pt x="23827" y="34850"/>
                </a:cubicBezTo>
                <a:cubicBezTo>
                  <a:pt x="25327" y="34100"/>
                  <a:pt x="26935" y="33493"/>
                  <a:pt x="28316" y="32541"/>
                </a:cubicBezTo>
                <a:cubicBezTo>
                  <a:pt x="28351" y="32505"/>
                  <a:pt x="28340" y="32469"/>
                  <a:pt x="28292" y="32469"/>
                </a:cubicBezTo>
                <a:cubicBezTo>
                  <a:pt x="26827" y="32767"/>
                  <a:pt x="25446" y="33434"/>
                  <a:pt x="24089" y="34053"/>
                </a:cubicBezTo>
                <a:cubicBezTo>
                  <a:pt x="23077" y="34529"/>
                  <a:pt x="22005" y="34993"/>
                  <a:pt x="21005" y="35565"/>
                </a:cubicBezTo>
                <a:cubicBezTo>
                  <a:pt x="21624" y="34934"/>
                  <a:pt x="22232" y="34291"/>
                  <a:pt x="22839" y="33672"/>
                </a:cubicBezTo>
                <a:cubicBezTo>
                  <a:pt x="25935" y="32195"/>
                  <a:pt x="28852" y="30279"/>
                  <a:pt x="31923" y="28778"/>
                </a:cubicBezTo>
                <a:cubicBezTo>
                  <a:pt x="32139" y="28675"/>
                  <a:pt x="32000" y="28386"/>
                  <a:pt x="31797" y="28386"/>
                </a:cubicBezTo>
                <a:cubicBezTo>
                  <a:pt x="31765" y="28386"/>
                  <a:pt x="31731" y="28393"/>
                  <a:pt x="31697" y="28409"/>
                </a:cubicBezTo>
                <a:cubicBezTo>
                  <a:pt x="29316" y="29540"/>
                  <a:pt x="26768" y="30648"/>
                  <a:pt x="24434" y="32017"/>
                </a:cubicBezTo>
                <a:lnTo>
                  <a:pt x="26220" y="30148"/>
                </a:lnTo>
                <a:cubicBezTo>
                  <a:pt x="26248" y="30161"/>
                  <a:pt x="26279" y="30175"/>
                  <a:pt x="26315" y="30175"/>
                </a:cubicBezTo>
                <a:cubicBezTo>
                  <a:pt x="26341" y="30175"/>
                  <a:pt x="26369" y="30168"/>
                  <a:pt x="26399" y="30148"/>
                </a:cubicBezTo>
                <a:cubicBezTo>
                  <a:pt x="29566" y="28552"/>
                  <a:pt x="32578" y="26540"/>
                  <a:pt x="35686" y="24837"/>
                </a:cubicBezTo>
                <a:cubicBezTo>
                  <a:pt x="35777" y="24787"/>
                  <a:pt x="35721" y="24658"/>
                  <a:pt x="35629" y="24658"/>
                </a:cubicBezTo>
                <a:cubicBezTo>
                  <a:pt x="35613" y="24658"/>
                  <a:pt x="35596" y="24662"/>
                  <a:pt x="35579" y="24671"/>
                </a:cubicBezTo>
                <a:cubicBezTo>
                  <a:pt x="32721" y="25945"/>
                  <a:pt x="29733" y="27350"/>
                  <a:pt x="27149" y="29147"/>
                </a:cubicBezTo>
                <a:cubicBezTo>
                  <a:pt x="28613" y="27564"/>
                  <a:pt x="30090" y="25980"/>
                  <a:pt x="31519" y="24361"/>
                </a:cubicBezTo>
                <a:cubicBezTo>
                  <a:pt x="32959" y="23718"/>
                  <a:pt x="34352" y="22885"/>
                  <a:pt x="35721" y="22158"/>
                </a:cubicBezTo>
                <a:cubicBezTo>
                  <a:pt x="36150" y="21932"/>
                  <a:pt x="38043" y="21313"/>
                  <a:pt x="37841" y="20623"/>
                </a:cubicBezTo>
                <a:cubicBezTo>
                  <a:pt x="37829" y="20575"/>
                  <a:pt x="37781" y="20527"/>
                  <a:pt x="37746" y="20515"/>
                </a:cubicBezTo>
                <a:cubicBezTo>
                  <a:pt x="37710" y="20503"/>
                  <a:pt x="37674" y="20503"/>
                  <a:pt x="37638" y="20492"/>
                </a:cubicBezTo>
                <a:cubicBezTo>
                  <a:pt x="37624" y="20487"/>
                  <a:pt x="37611" y="20485"/>
                  <a:pt x="37598" y="20485"/>
                </a:cubicBezTo>
                <a:cubicBezTo>
                  <a:pt x="37469" y="20485"/>
                  <a:pt x="37393" y="20680"/>
                  <a:pt x="37524" y="20739"/>
                </a:cubicBezTo>
                <a:lnTo>
                  <a:pt x="37524" y="20739"/>
                </a:lnTo>
                <a:cubicBezTo>
                  <a:pt x="37511" y="20734"/>
                  <a:pt x="37495" y="20732"/>
                  <a:pt x="37476" y="20732"/>
                </a:cubicBezTo>
                <a:cubicBezTo>
                  <a:pt x="37113" y="20732"/>
                  <a:pt x="35765" y="21608"/>
                  <a:pt x="35495" y="21754"/>
                </a:cubicBezTo>
                <a:cubicBezTo>
                  <a:pt x="34995" y="22004"/>
                  <a:pt x="34507" y="22254"/>
                  <a:pt x="34031" y="22516"/>
                </a:cubicBezTo>
                <a:cubicBezTo>
                  <a:pt x="33495" y="22789"/>
                  <a:pt x="32947" y="23063"/>
                  <a:pt x="32412" y="23325"/>
                </a:cubicBezTo>
                <a:cubicBezTo>
                  <a:pt x="32638" y="23075"/>
                  <a:pt x="32876" y="22813"/>
                  <a:pt x="33090" y="22551"/>
                </a:cubicBezTo>
                <a:lnTo>
                  <a:pt x="33126" y="22551"/>
                </a:lnTo>
                <a:cubicBezTo>
                  <a:pt x="35269" y="21468"/>
                  <a:pt x="37245" y="20075"/>
                  <a:pt x="39389" y="18968"/>
                </a:cubicBezTo>
                <a:cubicBezTo>
                  <a:pt x="39470" y="18927"/>
                  <a:pt x="39421" y="18826"/>
                  <a:pt x="39354" y="18826"/>
                </a:cubicBezTo>
                <a:cubicBezTo>
                  <a:pt x="39342" y="18826"/>
                  <a:pt x="39330" y="18829"/>
                  <a:pt x="39317" y="18837"/>
                </a:cubicBezTo>
                <a:cubicBezTo>
                  <a:pt x="37495" y="19670"/>
                  <a:pt x="35579" y="20503"/>
                  <a:pt x="33900" y="21623"/>
                </a:cubicBezTo>
                <a:cubicBezTo>
                  <a:pt x="34436" y="20992"/>
                  <a:pt x="34971" y="20373"/>
                  <a:pt x="35507" y="19730"/>
                </a:cubicBezTo>
                <a:cubicBezTo>
                  <a:pt x="38567" y="18122"/>
                  <a:pt x="41603" y="16420"/>
                  <a:pt x="44639" y="14741"/>
                </a:cubicBezTo>
                <a:cubicBezTo>
                  <a:pt x="44712" y="14699"/>
                  <a:pt x="44675" y="14630"/>
                  <a:pt x="44609" y="14630"/>
                </a:cubicBezTo>
                <a:cubicBezTo>
                  <a:pt x="44599" y="14630"/>
                  <a:pt x="44590" y="14631"/>
                  <a:pt x="44580" y="14634"/>
                </a:cubicBezTo>
                <a:cubicBezTo>
                  <a:pt x="41782" y="15824"/>
                  <a:pt x="39008" y="17182"/>
                  <a:pt x="36352" y="18706"/>
                </a:cubicBezTo>
                <a:cubicBezTo>
                  <a:pt x="36936" y="18003"/>
                  <a:pt x="37495" y="17301"/>
                  <a:pt x="38067" y="16598"/>
                </a:cubicBezTo>
                <a:cubicBezTo>
                  <a:pt x="39972" y="15491"/>
                  <a:pt x="41984" y="14598"/>
                  <a:pt x="44080" y="13884"/>
                </a:cubicBezTo>
                <a:cubicBezTo>
                  <a:pt x="44212" y="13829"/>
                  <a:pt x="44171" y="13642"/>
                  <a:pt x="44051" y="13642"/>
                </a:cubicBezTo>
                <a:cubicBezTo>
                  <a:pt x="44041" y="13642"/>
                  <a:pt x="44031" y="13643"/>
                  <a:pt x="44020" y="13646"/>
                </a:cubicBezTo>
                <a:cubicBezTo>
                  <a:pt x="42175" y="13991"/>
                  <a:pt x="40460" y="14658"/>
                  <a:pt x="38900" y="15586"/>
                </a:cubicBezTo>
                <a:cubicBezTo>
                  <a:pt x="39043" y="15408"/>
                  <a:pt x="39198" y="15229"/>
                  <a:pt x="39329" y="15050"/>
                </a:cubicBezTo>
                <a:cubicBezTo>
                  <a:pt x="41294" y="13919"/>
                  <a:pt x="43246" y="12907"/>
                  <a:pt x="45437" y="12252"/>
                </a:cubicBezTo>
                <a:cubicBezTo>
                  <a:pt x="45684" y="12185"/>
                  <a:pt x="45592" y="11832"/>
                  <a:pt x="45361" y="11832"/>
                </a:cubicBezTo>
                <a:cubicBezTo>
                  <a:pt x="45347" y="11832"/>
                  <a:pt x="45333" y="11833"/>
                  <a:pt x="45318" y="11836"/>
                </a:cubicBezTo>
                <a:cubicBezTo>
                  <a:pt x="43615" y="12169"/>
                  <a:pt x="41948" y="12753"/>
                  <a:pt x="40472" y="13646"/>
                </a:cubicBezTo>
                <a:cubicBezTo>
                  <a:pt x="40770" y="13265"/>
                  <a:pt x="41067" y="12895"/>
                  <a:pt x="41353" y="12526"/>
                </a:cubicBezTo>
                <a:cubicBezTo>
                  <a:pt x="43425" y="11514"/>
                  <a:pt x="45413" y="10407"/>
                  <a:pt x="47663" y="9693"/>
                </a:cubicBezTo>
                <a:close/>
                <a:moveTo>
                  <a:pt x="50719" y="1"/>
                </a:moveTo>
                <a:cubicBezTo>
                  <a:pt x="50658" y="1"/>
                  <a:pt x="50597" y="29"/>
                  <a:pt x="50545" y="96"/>
                </a:cubicBezTo>
                <a:cubicBezTo>
                  <a:pt x="50330" y="370"/>
                  <a:pt x="50128" y="632"/>
                  <a:pt x="49914" y="882"/>
                </a:cubicBezTo>
                <a:cubicBezTo>
                  <a:pt x="46901" y="2930"/>
                  <a:pt x="43711" y="4799"/>
                  <a:pt x="40579" y="6752"/>
                </a:cubicBezTo>
                <a:lnTo>
                  <a:pt x="40543" y="6621"/>
                </a:lnTo>
                <a:cubicBezTo>
                  <a:pt x="40528" y="6598"/>
                  <a:pt x="40503" y="6585"/>
                  <a:pt x="40484" y="6585"/>
                </a:cubicBezTo>
                <a:cubicBezTo>
                  <a:pt x="40473" y="6585"/>
                  <a:pt x="40464" y="6589"/>
                  <a:pt x="40460" y="6597"/>
                </a:cubicBezTo>
                <a:cubicBezTo>
                  <a:pt x="40424" y="6692"/>
                  <a:pt x="40389" y="6799"/>
                  <a:pt x="40353" y="6883"/>
                </a:cubicBezTo>
                <a:cubicBezTo>
                  <a:pt x="35281" y="10086"/>
                  <a:pt x="30447" y="13550"/>
                  <a:pt x="26982" y="18527"/>
                </a:cubicBezTo>
                <a:cubicBezTo>
                  <a:pt x="25196" y="21087"/>
                  <a:pt x="23541" y="23647"/>
                  <a:pt x="21243" y="25814"/>
                </a:cubicBezTo>
                <a:cubicBezTo>
                  <a:pt x="19100" y="27838"/>
                  <a:pt x="16886" y="29778"/>
                  <a:pt x="14695" y="31755"/>
                </a:cubicBezTo>
                <a:cubicBezTo>
                  <a:pt x="13266" y="33053"/>
                  <a:pt x="11242" y="34398"/>
                  <a:pt x="10683" y="36351"/>
                </a:cubicBezTo>
                <a:cubicBezTo>
                  <a:pt x="10099" y="38375"/>
                  <a:pt x="11623" y="38732"/>
                  <a:pt x="8920" y="39101"/>
                </a:cubicBezTo>
                <a:cubicBezTo>
                  <a:pt x="8730" y="39137"/>
                  <a:pt x="8659" y="39363"/>
                  <a:pt x="8682" y="39518"/>
                </a:cubicBezTo>
                <a:cubicBezTo>
                  <a:pt x="9397" y="43506"/>
                  <a:pt x="5253" y="46650"/>
                  <a:pt x="6754" y="50626"/>
                </a:cubicBezTo>
                <a:cubicBezTo>
                  <a:pt x="6801" y="50733"/>
                  <a:pt x="6861" y="50805"/>
                  <a:pt x="6944" y="50852"/>
                </a:cubicBezTo>
                <a:cubicBezTo>
                  <a:pt x="4325" y="55270"/>
                  <a:pt x="2134" y="59937"/>
                  <a:pt x="50" y="64640"/>
                </a:cubicBezTo>
                <a:cubicBezTo>
                  <a:pt x="1" y="64764"/>
                  <a:pt x="107" y="64883"/>
                  <a:pt x="212" y="64883"/>
                </a:cubicBezTo>
                <a:cubicBezTo>
                  <a:pt x="258" y="64883"/>
                  <a:pt x="304" y="64861"/>
                  <a:pt x="336" y="64807"/>
                </a:cubicBezTo>
                <a:cubicBezTo>
                  <a:pt x="2670" y="60389"/>
                  <a:pt x="4956" y="55972"/>
                  <a:pt x="7575" y="51769"/>
                </a:cubicBezTo>
                <a:cubicBezTo>
                  <a:pt x="7881" y="51761"/>
                  <a:pt x="8203" y="51758"/>
                  <a:pt x="8536" y="51758"/>
                </a:cubicBezTo>
                <a:cubicBezTo>
                  <a:pt x="8926" y="51758"/>
                  <a:pt x="9332" y="51762"/>
                  <a:pt x="9746" y="51762"/>
                </a:cubicBezTo>
                <a:cubicBezTo>
                  <a:pt x="11964" y="51762"/>
                  <a:pt x="14425" y="51672"/>
                  <a:pt x="16052" y="50531"/>
                </a:cubicBezTo>
                <a:cubicBezTo>
                  <a:pt x="17231" y="49698"/>
                  <a:pt x="17945" y="48364"/>
                  <a:pt x="19065" y="47459"/>
                </a:cubicBezTo>
                <a:cubicBezTo>
                  <a:pt x="20231" y="46507"/>
                  <a:pt x="21529" y="45888"/>
                  <a:pt x="22494" y="44697"/>
                </a:cubicBezTo>
                <a:cubicBezTo>
                  <a:pt x="24315" y="42470"/>
                  <a:pt x="25208" y="39482"/>
                  <a:pt x="26875" y="37101"/>
                </a:cubicBezTo>
                <a:cubicBezTo>
                  <a:pt x="29304" y="33624"/>
                  <a:pt x="32376" y="30683"/>
                  <a:pt x="35912" y="28362"/>
                </a:cubicBezTo>
                <a:cubicBezTo>
                  <a:pt x="36067" y="28254"/>
                  <a:pt x="36126" y="28052"/>
                  <a:pt x="36043" y="27873"/>
                </a:cubicBezTo>
                <a:cubicBezTo>
                  <a:pt x="35852" y="27516"/>
                  <a:pt x="35674" y="27135"/>
                  <a:pt x="35483" y="26778"/>
                </a:cubicBezTo>
                <a:lnTo>
                  <a:pt x="35483" y="26778"/>
                </a:lnTo>
                <a:cubicBezTo>
                  <a:pt x="35636" y="26802"/>
                  <a:pt x="35787" y="26814"/>
                  <a:pt x="35936" y="26814"/>
                </a:cubicBezTo>
                <a:cubicBezTo>
                  <a:pt x="36898" y="26814"/>
                  <a:pt x="37768" y="26323"/>
                  <a:pt x="38531" y="25456"/>
                </a:cubicBezTo>
                <a:cubicBezTo>
                  <a:pt x="39139" y="24754"/>
                  <a:pt x="39448" y="23956"/>
                  <a:pt x="39781" y="23087"/>
                </a:cubicBezTo>
                <a:cubicBezTo>
                  <a:pt x="40198" y="22004"/>
                  <a:pt x="40615" y="20611"/>
                  <a:pt x="41436" y="19741"/>
                </a:cubicBezTo>
                <a:cubicBezTo>
                  <a:pt x="42056" y="19087"/>
                  <a:pt x="42841" y="18801"/>
                  <a:pt x="43520" y="18265"/>
                </a:cubicBezTo>
                <a:cubicBezTo>
                  <a:pt x="48890" y="14038"/>
                  <a:pt x="48342" y="6776"/>
                  <a:pt x="50747" y="930"/>
                </a:cubicBezTo>
                <a:cubicBezTo>
                  <a:pt x="50807" y="882"/>
                  <a:pt x="50854" y="846"/>
                  <a:pt x="50914" y="799"/>
                </a:cubicBezTo>
                <a:cubicBezTo>
                  <a:pt x="51009" y="703"/>
                  <a:pt x="50997" y="584"/>
                  <a:pt x="50938" y="489"/>
                </a:cubicBezTo>
                <a:cubicBezTo>
                  <a:pt x="50961" y="489"/>
                  <a:pt x="50961" y="453"/>
                  <a:pt x="50973" y="430"/>
                </a:cubicBezTo>
                <a:cubicBezTo>
                  <a:pt x="51062" y="235"/>
                  <a:pt x="50894" y="1"/>
                  <a:pt x="50719" y="1"/>
                </a:cubicBezTo>
                <a:close/>
              </a:path>
            </a:pathLst>
          </a:custGeom>
          <a:solidFill>
            <a:srgbClr val="3F3742"/>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958650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2"/>
        <p:cNvGrpSpPr/>
        <p:nvPr/>
      </p:nvGrpSpPr>
      <p:grpSpPr>
        <a:xfrm>
          <a:off x="0" y="0"/>
          <a:ext cx="0" cy="0"/>
          <a:chOff x="0" y="0"/>
          <a:chExt cx="0" cy="0"/>
        </a:xfrm>
      </p:grpSpPr>
      <p:grpSp>
        <p:nvGrpSpPr>
          <p:cNvPr id="773" name="Google Shape;773;p52"/>
          <p:cNvGrpSpPr/>
          <p:nvPr/>
        </p:nvGrpSpPr>
        <p:grpSpPr>
          <a:xfrm>
            <a:off x="6639231" y="2505383"/>
            <a:ext cx="2024522" cy="2093947"/>
            <a:chOff x="9691384" y="2511531"/>
            <a:chExt cx="1853788" cy="1917534"/>
          </a:xfrm>
        </p:grpSpPr>
        <p:sp>
          <p:nvSpPr>
            <p:cNvPr id="774" name="Google Shape;774;p52"/>
            <p:cNvSpPr/>
            <p:nvPr/>
          </p:nvSpPr>
          <p:spPr>
            <a:xfrm>
              <a:off x="10014624" y="2615346"/>
              <a:ext cx="1530547" cy="1635710"/>
            </a:xfrm>
            <a:custGeom>
              <a:avLst/>
              <a:gdLst/>
              <a:ahLst/>
              <a:cxnLst/>
              <a:rect l="l" t="t" r="r" b="b"/>
              <a:pathLst>
                <a:path w="36327" h="38823" extrusionOk="0">
                  <a:moveTo>
                    <a:pt x="10908" y="14956"/>
                  </a:moveTo>
                  <a:cubicBezTo>
                    <a:pt x="11364" y="14956"/>
                    <a:pt x="11889" y="15389"/>
                    <a:pt x="12909" y="16218"/>
                  </a:cubicBezTo>
                  <a:cubicBezTo>
                    <a:pt x="13386" y="16599"/>
                    <a:pt x="13803" y="17223"/>
                    <a:pt x="14562" y="17223"/>
                  </a:cubicBezTo>
                  <a:cubicBezTo>
                    <a:pt x="14600" y="17223"/>
                    <a:pt x="14638" y="17222"/>
                    <a:pt x="14677" y="17219"/>
                  </a:cubicBezTo>
                  <a:cubicBezTo>
                    <a:pt x="14711" y="17852"/>
                    <a:pt x="15211" y="18153"/>
                    <a:pt x="15645" y="18486"/>
                  </a:cubicBezTo>
                  <a:cubicBezTo>
                    <a:pt x="18113" y="20488"/>
                    <a:pt x="20548" y="22522"/>
                    <a:pt x="23017" y="24524"/>
                  </a:cubicBezTo>
                  <a:cubicBezTo>
                    <a:pt x="23717" y="25091"/>
                    <a:pt x="23884" y="25591"/>
                    <a:pt x="23283" y="26359"/>
                  </a:cubicBezTo>
                  <a:cubicBezTo>
                    <a:pt x="22249" y="27626"/>
                    <a:pt x="21282" y="28994"/>
                    <a:pt x="20315" y="30361"/>
                  </a:cubicBezTo>
                  <a:cubicBezTo>
                    <a:pt x="19864" y="30992"/>
                    <a:pt x="19628" y="31292"/>
                    <a:pt x="19327" y="31292"/>
                  </a:cubicBezTo>
                  <a:cubicBezTo>
                    <a:pt x="19071" y="31292"/>
                    <a:pt x="18768" y="31075"/>
                    <a:pt x="18247" y="30662"/>
                  </a:cubicBezTo>
                  <a:cubicBezTo>
                    <a:pt x="15978" y="28860"/>
                    <a:pt x="13743" y="27026"/>
                    <a:pt x="11442" y="25191"/>
                  </a:cubicBezTo>
                  <a:cubicBezTo>
                    <a:pt x="10941" y="24757"/>
                    <a:pt x="10441" y="24257"/>
                    <a:pt x="9740" y="24090"/>
                  </a:cubicBezTo>
                  <a:cubicBezTo>
                    <a:pt x="9707" y="23690"/>
                    <a:pt x="9340" y="23490"/>
                    <a:pt x="9107" y="23256"/>
                  </a:cubicBezTo>
                  <a:cubicBezTo>
                    <a:pt x="8339" y="22556"/>
                    <a:pt x="7506" y="21955"/>
                    <a:pt x="6705" y="21322"/>
                  </a:cubicBezTo>
                  <a:cubicBezTo>
                    <a:pt x="6105" y="20821"/>
                    <a:pt x="6004" y="20354"/>
                    <a:pt x="6572" y="19754"/>
                  </a:cubicBezTo>
                  <a:cubicBezTo>
                    <a:pt x="7439" y="18720"/>
                    <a:pt x="8239" y="17586"/>
                    <a:pt x="9107" y="16551"/>
                  </a:cubicBezTo>
                  <a:cubicBezTo>
                    <a:pt x="9995" y="15472"/>
                    <a:pt x="10410" y="14956"/>
                    <a:pt x="10908" y="14956"/>
                  </a:cubicBezTo>
                  <a:close/>
                  <a:moveTo>
                    <a:pt x="19215" y="1"/>
                  </a:moveTo>
                  <a:cubicBezTo>
                    <a:pt x="18848" y="1"/>
                    <a:pt x="18703" y="397"/>
                    <a:pt x="18513" y="640"/>
                  </a:cubicBezTo>
                  <a:cubicBezTo>
                    <a:pt x="16078" y="3709"/>
                    <a:pt x="13677" y="6744"/>
                    <a:pt x="11242" y="9813"/>
                  </a:cubicBezTo>
                  <a:cubicBezTo>
                    <a:pt x="7739" y="14250"/>
                    <a:pt x="4303" y="18686"/>
                    <a:pt x="767" y="23056"/>
                  </a:cubicBezTo>
                  <a:cubicBezTo>
                    <a:pt x="400" y="23490"/>
                    <a:pt x="0" y="23890"/>
                    <a:pt x="67" y="24524"/>
                  </a:cubicBezTo>
                  <a:cubicBezTo>
                    <a:pt x="100" y="24691"/>
                    <a:pt x="200" y="24891"/>
                    <a:pt x="334" y="24991"/>
                  </a:cubicBezTo>
                  <a:cubicBezTo>
                    <a:pt x="1801" y="26292"/>
                    <a:pt x="3336" y="27559"/>
                    <a:pt x="4937" y="28727"/>
                  </a:cubicBezTo>
                  <a:cubicBezTo>
                    <a:pt x="5094" y="28858"/>
                    <a:pt x="5272" y="28948"/>
                    <a:pt x="5455" y="28948"/>
                  </a:cubicBezTo>
                  <a:cubicBezTo>
                    <a:pt x="5504" y="28948"/>
                    <a:pt x="5554" y="28941"/>
                    <a:pt x="5604" y="28927"/>
                  </a:cubicBezTo>
                  <a:cubicBezTo>
                    <a:pt x="5704" y="29427"/>
                    <a:pt x="6105" y="29761"/>
                    <a:pt x="6471" y="30061"/>
                  </a:cubicBezTo>
                  <a:cubicBezTo>
                    <a:pt x="9907" y="32863"/>
                    <a:pt x="13343" y="35632"/>
                    <a:pt x="16779" y="38400"/>
                  </a:cubicBezTo>
                  <a:cubicBezTo>
                    <a:pt x="17035" y="38599"/>
                    <a:pt x="17266" y="38822"/>
                    <a:pt x="17576" y="38822"/>
                  </a:cubicBezTo>
                  <a:cubicBezTo>
                    <a:pt x="17630" y="38822"/>
                    <a:pt x="17687" y="38816"/>
                    <a:pt x="17746" y="38801"/>
                  </a:cubicBezTo>
                  <a:cubicBezTo>
                    <a:pt x="23784" y="30762"/>
                    <a:pt x="29822" y="22689"/>
                    <a:pt x="35893" y="14650"/>
                  </a:cubicBezTo>
                  <a:cubicBezTo>
                    <a:pt x="36326" y="14083"/>
                    <a:pt x="36193" y="13683"/>
                    <a:pt x="35692" y="13249"/>
                  </a:cubicBezTo>
                  <a:cubicBezTo>
                    <a:pt x="32123" y="10347"/>
                    <a:pt x="28554" y="7412"/>
                    <a:pt x="24985" y="4510"/>
                  </a:cubicBezTo>
                  <a:cubicBezTo>
                    <a:pt x="23217" y="2975"/>
                    <a:pt x="21415" y="1441"/>
                    <a:pt x="19514" y="73"/>
                  </a:cubicBezTo>
                  <a:cubicBezTo>
                    <a:pt x="19400" y="22"/>
                    <a:pt x="19302" y="1"/>
                    <a:pt x="19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2"/>
            <p:cNvSpPr/>
            <p:nvPr/>
          </p:nvSpPr>
          <p:spPr>
            <a:xfrm>
              <a:off x="9820646" y="2511531"/>
              <a:ext cx="1016194" cy="1135682"/>
            </a:xfrm>
            <a:custGeom>
              <a:avLst/>
              <a:gdLst/>
              <a:ahLst/>
              <a:cxnLst/>
              <a:rect l="l" t="t" r="r" b="b"/>
              <a:pathLst>
                <a:path w="24119" h="26955" extrusionOk="0">
                  <a:moveTo>
                    <a:pt x="20268" y="1"/>
                  </a:moveTo>
                  <a:cubicBezTo>
                    <a:pt x="19518" y="1"/>
                    <a:pt x="18847" y="536"/>
                    <a:pt x="17980" y="1636"/>
                  </a:cubicBezTo>
                  <a:cubicBezTo>
                    <a:pt x="15779" y="4405"/>
                    <a:pt x="13577" y="7174"/>
                    <a:pt x="11409" y="9942"/>
                  </a:cubicBezTo>
                  <a:cubicBezTo>
                    <a:pt x="7606" y="14779"/>
                    <a:pt x="3804" y="19616"/>
                    <a:pt x="1" y="24453"/>
                  </a:cubicBezTo>
                  <a:cubicBezTo>
                    <a:pt x="1" y="24686"/>
                    <a:pt x="134" y="24820"/>
                    <a:pt x="334" y="24820"/>
                  </a:cubicBezTo>
                  <a:cubicBezTo>
                    <a:pt x="362" y="24819"/>
                    <a:pt x="390" y="24818"/>
                    <a:pt x="418" y="24818"/>
                  </a:cubicBezTo>
                  <a:cubicBezTo>
                    <a:pt x="1478" y="24818"/>
                    <a:pt x="2294" y="25430"/>
                    <a:pt x="3237" y="25820"/>
                  </a:cubicBezTo>
                  <a:cubicBezTo>
                    <a:pt x="3259" y="25831"/>
                    <a:pt x="3281" y="25835"/>
                    <a:pt x="3303" y="25835"/>
                  </a:cubicBezTo>
                  <a:cubicBezTo>
                    <a:pt x="3348" y="25835"/>
                    <a:pt x="3392" y="25820"/>
                    <a:pt x="3437" y="25820"/>
                  </a:cubicBezTo>
                  <a:cubicBezTo>
                    <a:pt x="3837" y="26254"/>
                    <a:pt x="4404" y="26521"/>
                    <a:pt x="4804" y="26954"/>
                  </a:cubicBezTo>
                  <a:cubicBezTo>
                    <a:pt x="7106" y="24019"/>
                    <a:pt x="9374" y="21117"/>
                    <a:pt x="11676" y="18182"/>
                  </a:cubicBezTo>
                  <a:cubicBezTo>
                    <a:pt x="13444" y="15947"/>
                    <a:pt x="15212" y="13712"/>
                    <a:pt x="16980" y="11443"/>
                  </a:cubicBezTo>
                  <a:cubicBezTo>
                    <a:pt x="19348" y="8475"/>
                    <a:pt x="21750" y="5506"/>
                    <a:pt x="24118" y="2537"/>
                  </a:cubicBezTo>
                  <a:cubicBezTo>
                    <a:pt x="23818" y="2137"/>
                    <a:pt x="23451" y="1837"/>
                    <a:pt x="22984" y="1603"/>
                  </a:cubicBezTo>
                  <a:cubicBezTo>
                    <a:pt x="22851" y="1470"/>
                    <a:pt x="22684" y="1303"/>
                    <a:pt x="22517" y="1136"/>
                  </a:cubicBezTo>
                  <a:cubicBezTo>
                    <a:pt x="21598" y="386"/>
                    <a:pt x="20905" y="1"/>
                    <a:pt x="20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2"/>
            <p:cNvSpPr/>
            <p:nvPr/>
          </p:nvSpPr>
          <p:spPr>
            <a:xfrm>
              <a:off x="9747588" y="3590250"/>
              <a:ext cx="962728" cy="798874"/>
            </a:xfrm>
            <a:custGeom>
              <a:avLst/>
              <a:gdLst/>
              <a:ahLst/>
              <a:cxnLst/>
              <a:rect l="l" t="t" r="r" b="b"/>
              <a:pathLst>
                <a:path w="22850" h="18961" extrusionOk="0">
                  <a:moveTo>
                    <a:pt x="2680" y="0"/>
                  </a:moveTo>
                  <a:cubicBezTo>
                    <a:pt x="2411" y="0"/>
                    <a:pt x="2160" y="125"/>
                    <a:pt x="1935" y="384"/>
                  </a:cubicBezTo>
                  <a:cubicBezTo>
                    <a:pt x="1835" y="384"/>
                    <a:pt x="1735" y="417"/>
                    <a:pt x="1635" y="451"/>
                  </a:cubicBezTo>
                  <a:cubicBezTo>
                    <a:pt x="100" y="1452"/>
                    <a:pt x="0" y="2619"/>
                    <a:pt x="1335" y="3820"/>
                  </a:cubicBezTo>
                  <a:cubicBezTo>
                    <a:pt x="2435" y="4754"/>
                    <a:pt x="3603" y="5621"/>
                    <a:pt x="4704" y="6522"/>
                  </a:cubicBezTo>
                  <a:cubicBezTo>
                    <a:pt x="9474" y="10425"/>
                    <a:pt x="14244" y="14294"/>
                    <a:pt x="19047" y="18164"/>
                  </a:cubicBezTo>
                  <a:cubicBezTo>
                    <a:pt x="19457" y="18485"/>
                    <a:pt x="19815" y="18961"/>
                    <a:pt x="20414" y="18961"/>
                  </a:cubicBezTo>
                  <a:cubicBezTo>
                    <a:pt x="20498" y="18961"/>
                    <a:pt x="20587" y="18951"/>
                    <a:pt x="20682" y="18931"/>
                  </a:cubicBezTo>
                  <a:cubicBezTo>
                    <a:pt x="21182" y="18230"/>
                    <a:pt x="21716" y="17530"/>
                    <a:pt x="22250" y="16829"/>
                  </a:cubicBezTo>
                  <a:cubicBezTo>
                    <a:pt x="22450" y="16596"/>
                    <a:pt x="22650" y="16362"/>
                    <a:pt x="22850" y="16095"/>
                  </a:cubicBezTo>
                  <a:cubicBezTo>
                    <a:pt x="16412" y="10825"/>
                    <a:pt x="9941" y="5555"/>
                    <a:pt x="3469" y="317"/>
                  </a:cubicBezTo>
                  <a:cubicBezTo>
                    <a:pt x="3196" y="108"/>
                    <a:pt x="2930" y="0"/>
                    <a:pt x="26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2"/>
            <p:cNvSpPr/>
            <p:nvPr/>
          </p:nvSpPr>
          <p:spPr>
            <a:xfrm>
              <a:off x="10243699" y="3215313"/>
              <a:ext cx="799717" cy="743386"/>
            </a:xfrm>
            <a:custGeom>
              <a:avLst/>
              <a:gdLst/>
              <a:ahLst/>
              <a:cxnLst/>
              <a:rect l="l" t="t" r="r" b="b"/>
              <a:pathLst>
                <a:path w="18981" h="17644" extrusionOk="0">
                  <a:moveTo>
                    <a:pt x="5374" y="0"/>
                  </a:moveTo>
                  <a:cubicBezTo>
                    <a:pt x="5105" y="0"/>
                    <a:pt x="4851" y="175"/>
                    <a:pt x="4570" y="544"/>
                  </a:cubicBezTo>
                  <a:cubicBezTo>
                    <a:pt x="3236" y="2311"/>
                    <a:pt x="1835" y="4013"/>
                    <a:pt x="467" y="5714"/>
                  </a:cubicBezTo>
                  <a:cubicBezTo>
                    <a:pt x="0" y="6281"/>
                    <a:pt x="134" y="6648"/>
                    <a:pt x="668" y="7082"/>
                  </a:cubicBezTo>
                  <a:cubicBezTo>
                    <a:pt x="1868" y="8049"/>
                    <a:pt x="3069" y="9083"/>
                    <a:pt x="4270" y="10084"/>
                  </a:cubicBezTo>
                  <a:cubicBezTo>
                    <a:pt x="7272" y="12485"/>
                    <a:pt x="10274" y="14854"/>
                    <a:pt x="13243" y="17256"/>
                  </a:cubicBezTo>
                  <a:cubicBezTo>
                    <a:pt x="13531" y="17492"/>
                    <a:pt x="13750" y="17643"/>
                    <a:pt x="13961" y="17643"/>
                  </a:cubicBezTo>
                  <a:cubicBezTo>
                    <a:pt x="14166" y="17643"/>
                    <a:pt x="14364" y="17501"/>
                    <a:pt x="14611" y="17155"/>
                  </a:cubicBezTo>
                  <a:cubicBezTo>
                    <a:pt x="15845" y="15321"/>
                    <a:pt x="17179" y="13553"/>
                    <a:pt x="18514" y="11818"/>
                  </a:cubicBezTo>
                  <a:cubicBezTo>
                    <a:pt x="18947" y="11251"/>
                    <a:pt x="18981" y="10918"/>
                    <a:pt x="18347" y="10417"/>
                  </a:cubicBezTo>
                  <a:cubicBezTo>
                    <a:pt x="15311" y="7982"/>
                    <a:pt x="12309" y="5447"/>
                    <a:pt x="9307" y="2979"/>
                  </a:cubicBezTo>
                  <a:cubicBezTo>
                    <a:pt x="8273" y="2145"/>
                    <a:pt x="7172" y="1311"/>
                    <a:pt x="6171" y="410"/>
                  </a:cubicBezTo>
                  <a:cubicBezTo>
                    <a:pt x="5871" y="142"/>
                    <a:pt x="5616" y="0"/>
                    <a:pt x="5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2"/>
            <p:cNvSpPr/>
            <p:nvPr/>
          </p:nvSpPr>
          <p:spPr>
            <a:xfrm>
              <a:off x="9691384" y="3543483"/>
              <a:ext cx="1063930" cy="885583"/>
            </a:xfrm>
            <a:custGeom>
              <a:avLst/>
              <a:gdLst/>
              <a:ahLst/>
              <a:cxnLst/>
              <a:rect l="l" t="t" r="r" b="b"/>
              <a:pathLst>
                <a:path w="25252" h="21019" extrusionOk="0">
                  <a:moveTo>
                    <a:pt x="4012" y="0"/>
                  </a:moveTo>
                  <a:cubicBezTo>
                    <a:pt x="2434" y="0"/>
                    <a:pt x="1252" y="1791"/>
                    <a:pt x="934" y="3329"/>
                  </a:cubicBezTo>
                  <a:cubicBezTo>
                    <a:pt x="801" y="5264"/>
                    <a:pt x="6271" y="8566"/>
                    <a:pt x="8039" y="10300"/>
                  </a:cubicBezTo>
                  <a:cubicBezTo>
                    <a:pt x="7797" y="10573"/>
                    <a:pt x="19927" y="21019"/>
                    <a:pt x="21989" y="21019"/>
                  </a:cubicBezTo>
                  <a:cubicBezTo>
                    <a:pt x="22199" y="21019"/>
                    <a:pt x="22304" y="20911"/>
                    <a:pt x="22283" y="20675"/>
                  </a:cubicBezTo>
                  <a:cubicBezTo>
                    <a:pt x="17246" y="15604"/>
                    <a:pt x="11175" y="11635"/>
                    <a:pt x="5571" y="6798"/>
                  </a:cubicBezTo>
                  <a:cubicBezTo>
                    <a:pt x="3970" y="5197"/>
                    <a:pt x="0" y="3596"/>
                    <a:pt x="3402" y="1594"/>
                  </a:cubicBezTo>
                  <a:cubicBezTo>
                    <a:pt x="3574" y="1532"/>
                    <a:pt x="3734" y="1504"/>
                    <a:pt x="3886" y="1504"/>
                  </a:cubicBezTo>
                  <a:cubicBezTo>
                    <a:pt x="4704" y="1504"/>
                    <a:pt x="5257" y="2311"/>
                    <a:pt x="5904" y="2762"/>
                  </a:cubicBezTo>
                  <a:cubicBezTo>
                    <a:pt x="10141" y="6198"/>
                    <a:pt x="14177" y="9467"/>
                    <a:pt x="18413" y="12902"/>
                  </a:cubicBezTo>
                  <a:cubicBezTo>
                    <a:pt x="19592" y="13403"/>
                    <a:pt x="22699" y="17291"/>
                    <a:pt x="24580" y="17291"/>
                  </a:cubicBezTo>
                  <a:cubicBezTo>
                    <a:pt x="24827" y="17291"/>
                    <a:pt x="25054" y="17223"/>
                    <a:pt x="25251" y="17072"/>
                  </a:cubicBezTo>
                  <a:cubicBezTo>
                    <a:pt x="22616" y="13503"/>
                    <a:pt x="17713" y="10968"/>
                    <a:pt x="14143" y="7498"/>
                  </a:cubicBezTo>
                  <a:cubicBezTo>
                    <a:pt x="10941" y="5097"/>
                    <a:pt x="8506" y="2461"/>
                    <a:pt x="5304" y="393"/>
                  </a:cubicBezTo>
                  <a:cubicBezTo>
                    <a:pt x="4852" y="120"/>
                    <a:pt x="4419" y="0"/>
                    <a:pt x="40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52"/>
          <p:cNvGrpSpPr/>
          <p:nvPr/>
        </p:nvGrpSpPr>
        <p:grpSpPr>
          <a:xfrm>
            <a:off x="5895805" y="1108040"/>
            <a:ext cx="2414343" cy="2142809"/>
            <a:chOff x="9143997" y="717540"/>
            <a:chExt cx="2210734" cy="1962279"/>
          </a:xfrm>
        </p:grpSpPr>
        <p:sp>
          <p:nvSpPr>
            <p:cNvPr id="782" name="Google Shape;782;p52"/>
            <p:cNvSpPr/>
            <p:nvPr/>
          </p:nvSpPr>
          <p:spPr>
            <a:xfrm>
              <a:off x="9839647" y="1845764"/>
              <a:ext cx="192588" cy="251615"/>
            </a:xfrm>
            <a:custGeom>
              <a:avLst/>
              <a:gdLst/>
              <a:ahLst/>
              <a:cxnLst/>
              <a:rect l="l" t="t" r="r" b="b"/>
              <a:pathLst>
                <a:path w="4571" h="5972" extrusionOk="0">
                  <a:moveTo>
                    <a:pt x="2369" y="0"/>
                  </a:moveTo>
                  <a:cubicBezTo>
                    <a:pt x="2336" y="167"/>
                    <a:pt x="2369" y="367"/>
                    <a:pt x="2136" y="467"/>
                  </a:cubicBezTo>
                  <a:cubicBezTo>
                    <a:pt x="2169" y="968"/>
                    <a:pt x="2102" y="1435"/>
                    <a:pt x="1669" y="1768"/>
                  </a:cubicBezTo>
                  <a:cubicBezTo>
                    <a:pt x="1635" y="2202"/>
                    <a:pt x="1435" y="2469"/>
                    <a:pt x="968" y="2469"/>
                  </a:cubicBezTo>
                  <a:cubicBezTo>
                    <a:pt x="901" y="2535"/>
                    <a:pt x="835" y="2602"/>
                    <a:pt x="768" y="2669"/>
                  </a:cubicBezTo>
                  <a:cubicBezTo>
                    <a:pt x="601" y="2969"/>
                    <a:pt x="268" y="2936"/>
                    <a:pt x="1" y="2969"/>
                  </a:cubicBezTo>
                  <a:cubicBezTo>
                    <a:pt x="34" y="3069"/>
                    <a:pt x="34" y="3169"/>
                    <a:pt x="34" y="3236"/>
                  </a:cubicBezTo>
                  <a:cubicBezTo>
                    <a:pt x="1635" y="3369"/>
                    <a:pt x="2002" y="4637"/>
                    <a:pt x="2369" y="5971"/>
                  </a:cubicBezTo>
                  <a:cubicBezTo>
                    <a:pt x="2603" y="5438"/>
                    <a:pt x="2603" y="4971"/>
                    <a:pt x="2903" y="4637"/>
                  </a:cubicBezTo>
                  <a:cubicBezTo>
                    <a:pt x="3070" y="4137"/>
                    <a:pt x="3403" y="3803"/>
                    <a:pt x="3870" y="3570"/>
                  </a:cubicBezTo>
                  <a:cubicBezTo>
                    <a:pt x="4070" y="3303"/>
                    <a:pt x="4537" y="3369"/>
                    <a:pt x="4571" y="2969"/>
                  </a:cubicBezTo>
                  <a:cubicBezTo>
                    <a:pt x="3170" y="2469"/>
                    <a:pt x="2603" y="1335"/>
                    <a:pt x="2369"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2"/>
            <p:cNvSpPr/>
            <p:nvPr/>
          </p:nvSpPr>
          <p:spPr>
            <a:xfrm>
              <a:off x="9956312" y="717540"/>
              <a:ext cx="1323930" cy="1516138"/>
            </a:xfrm>
            <a:custGeom>
              <a:avLst/>
              <a:gdLst/>
              <a:ahLst/>
              <a:cxnLst/>
              <a:rect l="l" t="t" r="r" b="b"/>
              <a:pathLst>
                <a:path w="31423" h="35985" extrusionOk="0">
                  <a:moveTo>
                    <a:pt x="17275" y="1"/>
                  </a:moveTo>
                  <a:cubicBezTo>
                    <a:pt x="17127" y="1"/>
                    <a:pt x="16954" y="68"/>
                    <a:pt x="16746" y="193"/>
                  </a:cubicBezTo>
                  <a:cubicBezTo>
                    <a:pt x="11709" y="3061"/>
                    <a:pt x="6639" y="5930"/>
                    <a:pt x="1568" y="8765"/>
                  </a:cubicBezTo>
                  <a:cubicBezTo>
                    <a:pt x="834" y="9166"/>
                    <a:pt x="401" y="9766"/>
                    <a:pt x="167" y="10533"/>
                  </a:cubicBezTo>
                  <a:cubicBezTo>
                    <a:pt x="0" y="10900"/>
                    <a:pt x="0" y="11267"/>
                    <a:pt x="134" y="11634"/>
                  </a:cubicBezTo>
                  <a:cubicBezTo>
                    <a:pt x="267" y="12235"/>
                    <a:pt x="601" y="12802"/>
                    <a:pt x="901" y="13335"/>
                  </a:cubicBezTo>
                  <a:cubicBezTo>
                    <a:pt x="2335" y="15904"/>
                    <a:pt x="3770" y="18472"/>
                    <a:pt x="5238" y="21008"/>
                  </a:cubicBezTo>
                  <a:cubicBezTo>
                    <a:pt x="7906" y="25644"/>
                    <a:pt x="10475" y="30314"/>
                    <a:pt x="13143" y="34918"/>
                  </a:cubicBezTo>
                  <a:cubicBezTo>
                    <a:pt x="13377" y="35351"/>
                    <a:pt x="13510" y="35885"/>
                    <a:pt x="14077" y="35985"/>
                  </a:cubicBezTo>
                  <a:cubicBezTo>
                    <a:pt x="14211" y="35918"/>
                    <a:pt x="14311" y="35818"/>
                    <a:pt x="14311" y="35718"/>
                  </a:cubicBezTo>
                  <a:cubicBezTo>
                    <a:pt x="14477" y="34350"/>
                    <a:pt x="15478" y="33783"/>
                    <a:pt x="16546" y="33183"/>
                  </a:cubicBezTo>
                  <a:cubicBezTo>
                    <a:pt x="21149" y="30581"/>
                    <a:pt x="25752" y="28013"/>
                    <a:pt x="30322" y="25377"/>
                  </a:cubicBezTo>
                  <a:cubicBezTo>
                    <a:pt x="30722" y="25177"/>
                    <a:pt x="31189" y="24977"/>
                    <a:pt x="31356" y="24477"/>
                  </a:cubicBezTo>
                  <a:cubicBezTo>
                    <a:pt x="31423" y="23876"/>
                    <a:pt x="31056" y="23409"/>
                    <a:pt x="30789" y="22942"/>
                  </a:cubicBezTo>
                  <a:cubicBezTo>
                    <a:pt x="26786" y="15871"/>
                    <a:pt x="22783" y="8799"/>
                    <a:pt x="18814" y="1727"/>
                  </a:cubicBezTo>
                  <a:cubicBezTo>
                    <a:pt x="18547" y="1260"/>
                    <a:pt x="18247" y="793"/>
                    <a:pt x="17780" y="426"/>
                  </a:cubicBezTo>
                  <a:cubicBezTo>
                    <a:pt x="17643" y="134"/>
                    <a:pt x="17484" y="1"/>
                    <a:pt x="17275" y="1"/>
                  </a:cubicBezTo>
                  <a:close/>
                </a:path>
              </a:pathLst>
            </a:custGeom>
            <a:solidFill>
              <a:srgbClr val="FFF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2"/>
            <p:cNvSpPr/>
            <p:nvPr/>
          </p:nvSpPr>
          <p:spPr>
            <a:xfrm>
              <a:off x="9165063" y="1185211"/>
              <a:ext cx="1271938" cy="1424036"/>
            </a:xfrm>
            <a:custGeom>
              <a:avLst/>
              <a:gdLst/>
              <a:ahLst/>
              <a:cxnLst/>
              <a:rect l="l" t="t" r="r" b="b"/>
              <a:pathLst>
                <a:path w="30189" h="33799" extrusionOk="0">
                  <a:moveTo>
                    <a:pt x="15647" y="11206"/>
                  </a:moveTo>
                  <a:lnTo>
                    <a:pt x="15647" y="11206"/>
                  </a:lnTo>
                  <a:cubicBezTo>
                    <a:pt x="15514" y="11285"/>
                    <a:pt x="15380" y="11365"/>
                    <a:pt x="15245" y="11442"/>
                  </a:cubicBezTo>
                  <a:cubicBezTo>
                    <a:pt x="13039" y="12711"/>
                    <a:pt x="10805" y="13953"/>
                    <a:pt x="8569" y="15167"/>
                  </a:cubicBezTo>
                  <a:lnTo>
                    <a:pt x="8569" y="15167"/>
                  </a:lnTo>
                  <a:cubicBezTo>
                    <a:pt x="10694" y="14003"/>
                    <a:pt x="12775" y="12748"/>
                    <a:pt x="14911" y="11575"/>
                  </a:cubicBezTo>
                  <a:cubicBezTo>
                    <a:pt x="15150" y="11446"/>
                    <a:pt x="15400" y="11329"/>
                    <a:pt x="15647" y="11206"/>
                  </a:cubicBezTo>
                  <a:close/>
                  <a:moveTo>
                    <a:pt x="16345" y="0"/>
                  </a:moveTo>
                  <a:cubicBezTo>
                    <a:pt x="15812" y="167"/>
                    <a:pt x="15345" y="434"/>
                    <a:pt x="14944" y="768"/>
                  </a:cubicBezTo>
                  <a:cubicBezTo>
                    <a:pt x="14778" y="1301"/>
                    <a:pt x="15111" y="1668"/>
                    <a:pt x="15311" y="2069"/>
                  </a:cubicBezTo>
                  <a:cubicBezTo>
                    <a:pt x="17279" y="5504"/>
                    <a:pt x="19214" y="8974"/>
                    <a:pt x="21182" y="12409"/>
                  </a:cubicBezTo>
                  <a:cubicBezTo>
                    <a:pt x="22316" y="14444"/>
                    <a:pt x="23417" y="16479"/>
                    <a:pt x="24618" y="18480"/>
                  </a:cubicBezTo>
                  <a:cubicBezTo>
                    <a:pt x="24485" y="18464"/>
                    <a:pt x="24351" y="18447"/>
                    <a:pt x="24218" y="18447"/>
                  </a:cubicBezTo>
                  <a:cubicBezTo>
                    <a:pt x="24084" y="18447"/>
                    <a:pt x="23951" y="18464"/>
                    <a:pt x="23817" y="18514"/>
                  </a:cubicBezTo>
                  <a:cubicBezTo>
                    <a:pt x="20215" y="20415"/>
                    <a:pt x="16646" y="22483"/>
                    <a:pt x="13076" y="24451"/>
                  </a:cubicBezTo>
                  <a:cubicBezTo>
                    <a:pt x="16012" y="22717"/>
                    <a:pt x="19014" y="21082"/>
                    <a:pt x="21983" y="19414"/>
                  </a:cubicBezTo>
                  <a:cubicBezTo>
                    <a:pt x="22283" y="19248"/>
                    <a:pt x="22583" y="19081"/>
                    <a:pt x="22717" y="18747"/>
                  </a:cubicBezTo>
                  <a:cubicBezTo>
                    <a:pt x="22483" y="18180"/>
                    <a:pt x="21916" y="17980"/>
                    <a:pt x="21482" y="17646"/>
                  </a:cubicBezTo>
                  <a:cubicBezTo>
                    <a:pt x="20715" y="17646"/>
                    <a:pt x="20181" y="18147"/>
                    <a:pt x="19548" y="18480"/>
                  </a:cubicBezTo>
                  <a:cubicBezTo>
                    <a:pt x="17013" y="19915"/>
                    <a:pt x="14477" y="21382"/>
                    <a:pt x="11876" y="22750"/>
                  </a:cubicBezTo>
                  <a:cubicBezTo>
                    <a:pt x="14678" y="21082"/>
                    <a:pt x="17546" y="19548"/>
                    <a:pt x="20348" y="17913"/>
                  </a:cubicBezTo>
                  <a:cubicBezTo>
                    <a:pt x="20715" y="17746"/>
                    <a:pt x="21082" y="17546"/>
                    <a:pt x="21216" y="17146"/>
                  </a:cubicBezTo>
                  <a:cubicBezTo>
                    <a:pt x="21249" y="16512"/>
                    <a:pt x="20982" y="16112"/>
                    <a:pt x="20482" y="15812"/>
                  </a:cubicBezTo>
                  <a:cubicBezTo>
                    <a:pt x="20432" y="15805"/>
                    <a:pt x="20384" y="15801"/>
                    <a:pt x="20337" y="15801"/>
                  </a:cubicBezTo>
                  <a:cubicBezTo>
                    <a:pt x="19950" y="15801"/>
                    <a:pt x="19675" y="16033"/>
                    <a:pt x="19348" y="16212"/>
                  </a:cubicBezTo>
                  <a:cubicBezTo>
                    <a:pt x="16546" y="17780"/>
                    <a:pt x="13777" y="19414"/>
                    <a:pt x="10942" y="20949"/>
                  </a:cubicBezTo>
                  <a:cubicBezTo>
                    <a:pt x="13543" y="19414"/>
                    <a:pt x="16179" y="17947"/>
                    <a:pt x="18814" y="16446"/>
                  </a:cubicBezTo>
                  <a:cubicBezTo>
                    <a:pt x="19314" y="16145"/>
                    <a:pt x="19915" y="15945"/>
                    <a:pt x="20181" y="15378"/>
                  </a:cubicBezTo>
                  <a:cubicBezTo>
                    <a:pt x="20248" y="14778"/>
                    <a:pt x="20015" y="14344"/>
                    <a:pt x="19481" y="14044"/>
                  </a:cubicBezTo>
                  <a:cubicBezTo>
                    <a:pt x="19456" y="14042"/>
                    <a:pt x="19431" y="14042"/>
                    <a:pt x="19407" y="14042"/>
                  </a:cubicBezTo>
                  <a:cubicBezTo>
                    <a:pt x="18913" y="14042"/>
                    <a:pt x="18562" y="14353"/>
                    <a:pt x="18180" y="14544"/>
                  </a:cubicBezTo>
                  <a:cubicBezTo>
                    <a:pt x="15445" y="16045"/>
                    <a:pt x="12743" y="17613"/>
                    <a:pt x="9907" y="19214"/>
                  </a:cubicBezTo>
                  <a:cubicBezTo>
                    <a:pt x="10174" y="18914"/>
                    <a:pt x="10374" y="18814"/>
                    <a:pt x="10608" y="18714"/>
                  </a:cubicBezTo>
                  <a:cubicBezTo>
                    <a:pt x="12976" y="17446"/>
                    <a:pt x="15311" y="16045"/>
                    <a:pt x="17646" y="14744"/>
                  </a:cubicBezTo>
                  <a:cubicBezTo>
                    <a:pt x="18213" y="14444"/>
                    <a:pt x="18847" y="14211"/>
                    <a:pt x="19214" y="13644"/>
                  </a:cubicBezTo>
                  <a:cubicBezTo>
                    <a:pt x="19247" y="13043"/>
                    <a:pt x="18981" y="12609"/>
                    <a:pt x="18514" y="12276"/>
                  </a:cubicBezTo>
                  <a:cubicBezTo>
                    <a:pt x="18466" y="12271"/>
                    <a:pt x="18420" y="12269"/>
                    <a:pt x="18374" y="12269"/>
                  </a:cubicBezTo>
                  <a:cubicBezTo>
                    <a:pt x="17815" y="12269"/>
                    <a:pt x="17411" y="12630"/>
                    <a:pt x="16979" y="12876"/>
                  </a:cubicBezTo>
                  <a:cubicBezTo>
                    <a:pt x="14311" y="14344"/>
                    <a:pt x="11675" y="15845"/>
                    <a:pt x="8973" y="17380"/>
                  </a:cubicBezTo>
                  <a:cubicBezTo>
                    <a:pt x="9074" y="17213"/>
                    <a:pt x="9174" y="17146"/>
                    <a:pt x="9274" y="17079"/>
                  </a:cubicBezTo>
                  <a:cubicBezTo>
                    <a:pt x="11842" y="15678"/>
                    <a:pt x="14377" y="14244"/>
                    <a:pt x="16912" y="12776"/>
                  </a:cubicBezTo>
                  <a:cubicBezTo>
                    <a:pt x="17379" y="12509"/>
                    <a:pt x="17947" y="12309"/>
                    <a:pt x="18180" y="11742"/>
                  </a:cubicBezTo>
                  <a:cubicBezTo>
                    <a:pt x="18180" y="11142"/>
                    <a:pt x="17980" y="10675"/>
                    <a:pt x="17413" y="10408"/>
                  </a:cubicBezTo>
                  <a:cubicBezTo>
                    <a:pt x="17045" y="10485"/>
                    <a:pt x="16705" y="10625"/>
                    <a:pt x="16377" y="10793"/>
                  </a:cubicBezTo>
                  <a:lnTo>
                    <a:pt x="16377" y="10793"/>
                  </a:lnTo>
                  <a:cubicBezTo>
                    <a:pt x="16678" y="10588"/>
                    <a:pt x="16946" y="10340"/>
                    <a:pt x="17146" y="10008"/>
                  </a:cubicBezTo>
                  <a:cubicBezTo>
                    <a:pt x="17179" y="9407"/>
                    <a:pt x="16946" y="8940"/>
                    <a:pt x="16412" y="8640"/>
                  </a:cubicBezTo>
                  <a:cubicBezTo>
                    <a:pt x="15845" y="8640"/>
                    <a:pt x="15445" y="8974"/>
                    <a:pt x="14978" y="9240"/>
                  </a:cubicBezTo>
                  <a:cubicBezTo>
                    <a:pt x="12276" y="10775"/>
                    <a:pt x="9574" y="12309"/>
                    <a:pt x="6872" y="13810"/>
                  </a:cubicBezTo>
                  <a:cubicBezTo>
                    <a:pt x="9641" y="12176"/>
                    <a:pt x="12443" y="10641"/>
                    <a:pt x="15211" y="9040"/>
                  </a:cubicBezTo>
                  <a:cubicBezTo>
                    <a:pt x="15578" y="8840"/>
                    <a:pt x="16012" y="8673"/>
                    <a:pt x="16179" y="8206"/>
                  </a:cubicBezTo>
                  <a:cubicBezTo>
                    <a:pt x="16245" y="7873"/>
                    <a:pt x="16112" y="7539"/>
                    <a:pt x="15945" y="7239"/>
                  </a:cubicBezTo>
                  <a:cubicBezTo>
                    <a:pt x="15044" y="5705"/>
                    <a:pt x="14177" y="4137"/>
                    <a:pt x="13277" y="2602"/>
                  </a:cubicBezTo>
                  <a:cubicBezTo>
                    <a:pt x="13143" y="2369"/>
                    <a:pt x="13010" y="2102"/>
                    <a:pt x="12676" y="2035"/>
                  </a:cubicBezTo>
                  <a:cubicBezTo>
                    <a:pt x="8640" y="4304"/>
                    <a:pt x="4604" y="6605"/>
                    <a:pt x="534" y="8840"/>
                  </a:cubicBezTo>
                  <a:cubicBezTo>
                    <a:pt x="0" y="9140"/>
                    <a:pt x="367" y="9374"/>
                    <a:pt x="434" y="9674"/>
                  </a:cubicBezTo>
                  <a:cubicBezTo>
                    <a:pt x="401" y="10208"/>
                    <a:pt x="701" y="10675"/>
                    <a:pt x="968" y="11142"/>
                  </a:cubicBezTo>
                  <a:cubicBezTo>
                    <a:pt x="4737" y="17847"/>
                    <a:pt x="8540" y="24551"/>
                    <a:pt x="12309" y="31256"/>
                  </a:cubicBezTo>
                  <a:cubicBezTo>
                    <a:pt x="12776" y="32090"/>
                    <a:pt x="13143" y="33024"/>
                    <a:pt x="13844" y="33691"/>
                  </a:cubicBezTo>
                  <a:cubicBezTo>
                    <a:pt x="14003" y="33767"/>
                    <a:pt x="14153" y="33798"/>
                    <a:pt x="14294" y="33798"/>
                  </a:cubicBezTo>
                  <a:cubicBezTo>
                    <a:pt x="14713" y="33798"/>
                    <a:pt x="15062" y="33524"/>
                    <a:pt x="15411" y="33324"/>
                  </a:cubicBezTo>
                  <a:cubicBezTo>
                    <a:pt x="19948" y="30756"/>
                    <a:pt x="24518" y="28221"/>
                    <a:pt x="29054" y="25652"/>
                  </a:cubicBezTo>
                  <a:cubicBezTo>
                    <a:pt x="29421" y="25452"/>
                    <a:pt x="29788" y="25252"/>
                    <a:pt x="29955" y="24852"/>
                  </a:cubicBezTo>
                  <a:cubicBezTo>
                    <a:pt x="30189" y="24351"/>
                    <a:pt x="29955" y="23918"/>
                    <a:pt x="29722" y="23451"/>
                  </a:cubicBezTo>
                  <a:cubicBezTo>
                    <a:pt x="28087" y="20482"/>
                    <a:pt x="26386" y="17546"/>
                    <a:pt x="24718" y="14611"/>
                  </a:cubicBezTo>
                  <a:cubicBezTo>
                    <a:pt x="22083" y="9874"/>
                    <a:pt x="19348" y="5204"/>
                    <a:pt x="16779" y="467"/>
                  </a:cubicBezTo>
                  <a:cubicBezTo>
                    <a:pt x="16679" y="267"/>
                    <a:pt x="16579" y="67"/>
                    <a:pt x="16345" y="0"/>
                  </a:cubicBezTo>
                  <a:close/>
                </a:path>
              </a:pathLst>
            </a:custGeom>
            <a:solidFill>
              <a:srgbClr val="F6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2"/>
            <p:cNvSpPr/>
            <p:nvPr/>
          </p:nvSpPr>
          <p:spPr>
            <a:xfrm>
              <a:off x="9143997" y="722006"/>
              <a:ext cx="2210734" cy="1957813"/>
            </a:xfrm>
            <a:custGeom>
              <a:avLst/>
              <a:gdLst/>
              <a:ahLst/>
              <a:cxnLst/>
              <a:rect l="l" t="t" r="r" b="b"/>
              <a:pathLst>
                <a:path w="52471" h="46468" extrusionOk="0">
                  <a:moveTo>
                    <a:pt x="37844" y="1"/>
                  </a:moveTo>
                  <a:cubicBezTo>
                    <a:pt x="37619" y="1"/>
                    <a:pt x="37363" y="105"/>
                    <a:pt x="37060" y="320"/>
                  </a:cubicBezTo>
                  <a:cubicBezTo>
                    <a:pt x="37960" y="1921"/>
                    <a:pt x="38828" y="3522"/>
                    <a:pt x="39728" y="5124"/>
                  </a:cubicBezTo>
                  <a:cubicBezTo>
                    <a:pt x="43298" y="11528"/>
                    <a:pt x="46934" y="17933"/>
                    <a:pt x="50536" y="24337"/>
                  </a:cubicBezTo>
                  <a:cubicBezTo>
                    <a:pt x="50603" y="25105"/>
                    <a:pt x="49969" y="25305"/>
                    <a:pt x="49469" y="25572"/>
                  </a:cubicBezTo>
                  <a:cubicBezTo>
                    <a:pt x="45032" y="28140"/>
                    <a:pt x="40529" y="30642"/>
                    <a:pt x="36092" y="33144"/>
                  </a:cubicBezTo>
                  <a:cubicBezTo>
                    <a:pt x="35259" y="33644"/>
                    <a:pt x="34691" y="34244"/>
                    <a:pt x="34458" y="35178"/>
                  </a:cubicBezTo>
                  <a:cubicBezTo>
                    <a:pt x="34288" y="35971"/>
                    <a:pt x="33469" y="36572"/>
                    <a:pt x="32654" y="36572"/>
                  </a:cubicBezTo>
                  <a:cubicBezTo>
                    <a:pt x="32509" y="36572"/>
                    <a:pt x="32364" y="36553"/>
                    <a:pt x="32223" y="36513"/>
                  </a:cubicBezTo>
                  <a:cubicBezTo>
                    <a:pt x="31905" y="36433"/>
                    <a:pt x="31598" y="36395"/>
                    <a:pt x="31299" y="36395"/>
                  </a:cubicBezTo>
                  <a:cubicBezTo>
                    <a:pt x="30598" y="36395"/>
                    <a:pt x="29943" y="36605"/>
                    <a:pt x="29288" y="36980"/>
                  </a:cubicBezTo>
                  <a:cubicBezTo>
                    <a:pt x="26352" y="38648"/>
                    <a:pt x="23450" y="40282"/>
                    <a:pt x="20515" y="41950"/>
                  </a:cubicBezTo>
                  <a:cubicBezTo>
                    <a:pt x="18947" y="42817"/>
                    <a:pt x="17412" y="43751"/>
                    <a:pt x="15811" y="44585"/>
                  </a:cubicBezTo>
                  <a:cubicBezTo>
                    <a:pt x="15547" y="44717"/>
                    <a:pt x="15284" y="44870"/>
                    <a:pt x="15026" y="44870"/>
                  </a:cubicBezTo>
                  <a:cubicBezTo>
                    <a:pt x="14827" y="44870"/>
                    <a:pt x="14632" y="44780"/>
                    <a:pt x="14444" y="44518"/>
                  </a:cubicBezTo>
                  <a:cubicBezTo>
                    <a:pt x="12843" y="41716"/>
                    <a:pt x="11275" y="38914"/>
                    <a:pt x="9674" y="36112"/>
                  </a:cubicBezTo>
                  <a:cubicBezTo>
                    <a:pt x="6772" y="30942"/>
                    <a:pt x="3836" y="25805"/>
                    <a:pt x="934" y="20668"/>
                  </a:cubicBezTo>
                  <a:cubicBezTo>
                    <a:pt x="0" y="21135"/>
                    <a:pt x="33" y="21735"/>
                    <a:pt x="534" y="22603"/>
                  </a:cubicBezTo>
                  <a:cubicBezTo>
                    <a:pt x="3202" y="27273"/>
                    <a:pt x="5838" y="31976"/>
                    <a:pt x="8506" y="36680"/>
                  </a:cubicBezTo>
                  <a:cubicBezTo>
                    <a:pt x="10207" y="39682"/>
                    <a:pt x="11942" y="42684"/>
                    <a:pt x="13610" y="45686"/>
                  </a:cubicBezTo>
                  <a:cubicBezTo>
                    <a:pt x="13881" y="46207"/>
                    <a:pt x="14139" y="46468"/>
                    <a:pt x="14498" y="46468"/>
                  </a:cubicBezTo>
                  <a:cubicBezTo>
                    <a:pt x="14713" y="46468"/>
                    <a:pt x="14965" y="46374"/>
                    <a:pt x="15278" y="46186"/>
                  </a:cubicBezTo>
                  <a:cubicBezTo>
                    <a:pt x="17279" y="44985"/>
                    <a:pt x="19314" y="43918"/>
                    <a:pt x="21349" y="42751"/>
                  </a:cubicBezTo>
                  <a:cubicBezTo>
                    <a:pt x="24151" y="41183"/>
                    <a:pt x="26919" y="39615"/>
                    <a:pt x="29688" y="38047"/>
                  </a:cubicBezTo>
                  <a:cubicBezTo>
                    <a:pt x="29883" y="37933"/>
                    <a:pt x="30047" y="37851"/>
                    <a:pt x="30202" y="37851"/>
                  </a:cubicBezTo>
                  <a:cubicBezTo>
                    <a:pt x="30365" y="37851"/>
                    <a:pt x="30518" y="37941"/>
                    <a:pt x="30689" y="38181"/>
                  </a:cubicBezTo>
                  <a:cubicBezTo>
                    <a:pt x="31037" y="38616"/>
                    <a:pt x="31669" y="38838"/>
                    <a:pt x="32280" y="38838"/>
                  </a:cubicBezTo>
                  <a:cubicBezTo>
                    <a:pt x="32605" y="38838"/>
                    <a:pt x="32924" y="38775"/>
                    <a:pt x="33190" y="38648"/>
                  </a:cubicBezTo>
                  <a:cubicBezTo>
                    <a:pt x="34024" y="38214"/>
                    <a:pt x="34792" y="37714"/>
                    <a:pt x="35625" y="37247"/>
                  </a:cubicBezTo>
                  <a:cubicBezTo>
                    <a:pt x="36426" y="36813"/>
                    <a:pt x="36793" y="36079"/>
                    <a:pt x="36626" y="35212"/>
                  </a:cubicBezTo>
                  <a:cubicBezTo>
                    <a:pt x="36493" y="34311"/>
                    <a:pt x="36893" y="33978"/>
                    <a:pt x="37560" y="33577"/>
                  </a:cubicBezTo>
                  <a:cubicBezTo>
                    <a:pt x="42197" y="31009"/>
                    <a:pt x="46800" y="28440"/>
                    <a:pt x="51370" y="25838"/>
                  </a:cubicBezTo>
                  <a:cubicBezTo>
                    <a:pt x="52437" y="25238"/>
                    <a:pt x="52471" y="25138"/>
                    <a:pt x="51904" y="24104"/>
                  </a:cubicBezTo>
                  <a:cubicBezTo>
                    <a:pt x="47534" y="16365"/>
                    <a:pt x="43131" y="8593"/>
                    <a:pt x="38794" y="821"/>
                  </a:cubicBezTo>
                  <a:cubicBezTo>
                    <a:pt x="38504" y="282"/>
                    <a:pt x="38214" y="1"/>
                    <a:pt x="37844" y="1"/>
                  </a:cubicBezTo>
                  <a:close/>
                </a:path>
              </a:pathLst>
            </a:custGeom>
            <a:solidFill>
              <a:srgbClr val="6349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2"/>
            <p:cNvSpPr/>
            <p:nvPr/>
          </p:nvSpPr>
          <p:spPr>
            <a:xfrm>
              <a:off x="9853719" y="1173961"/>
              <a:ext cx="699821" cy="1070797"/>
            </a:xfrm>
            <a:custGeom>
              <a:avLst/>
              <a:gdLst/>
              <a:ahLst/>
              <a:cxnLst/>
              <a:rect l="l" t="t" r="r" b="b"/>
              <a:pathLst>
                <a:path w="16610" h="25415" extrusionOk="0">
                  <a:moveTo>
                    <a:pt x="889" y="1"/>
                  </a:moveTo>
                  <a:cubicBezTo>
                    <a:pt x="584" y="1"/>
                    <a:pt x="284" y="67"/>
                    <a:pt x="0" y="267"/>
                  </a:cubicBezTo>
                  <a:cubicBezTo>
                    <a:pt x="134" y="901"/>
                    <a:pt x="401" y="1502"/>
                    <a:pt x="734" y="2069"/>
                  </a:cubicBezTo>
                  <a:cubicBezTo>
                    <a:pt x="2702" y="5471"/>
                    <a:pt x="4737" y="8840"/>
                    <a:pt x="6605" y="12309"/>
                  </a:cubicBezTo>
                  <a:cubicBezTo>
                    <a:pt x="8740" y="16246"/>
                    <a:pt x="11008" y="20115"/>
                    <a:pt x="13210" y="24018"/>
                  </a:cubicBezTo>
                  <a:cubicBezTo>
                    <a:pt x="13410" y="24385"/>
                    <a:pt x="13543" y="24685"/>
                    <a:pt x="13443" y="25085"/>
                  </a:cubicBezTo>
                  <a:cubicBezTo>
                    <a:pt x="13498" y="25140"/>
                    <a:pt x="13575" y="25194"/>
                    <a:pt x="13637" y="25194"/>
                  </a:cubicBezTo>
                  <a:cubicBezTo>
                    <a:pt x="13651" y="25194"/>
                    <a:pt x="13665" y="25191"/>
                    <a:pt x="13677" y="25185"/>
                  </a:cubicBezTo>
                  <a:cubicBezTo>
                    <a:pt x="14066" y="25099"/>
                    <a:pt x="14443" y="25043"/>
                    <a:pt x="14812" y="25043"/>
                  </a:cubicBezTo>
                  <a:cubicBezTo>
                    <a:pt x="15298" y="25043"/>
                    <a:pt x="15772" y="25139"/>
                    <a:pt x="16245" y="25385"/>
                  </a:cubicBezTo>
                  <a:cubicBezTo>
                    <a:pt x="16282" y="25398"/>
                    <a:pt x="16345" y="25414"/>
                    <a:pt x="16406" y="25414"/>
                  </a:cubicBezTo>
                  <a:cubicBezTo>
                    <a:pt x="16511" y="25414"/>
                    <a:pt x="16609" y="25364"/>
                    <a:pt x="16546" y="25152"/>
                  </a:cubicBezTo>
                  <a:cubicBezTo>
                    <a:pt x="16345" y="24852"/>
                    <a:pt x="16145" y="24518"/>
                    <a:pt x="15978" y="24218"/>
                  </a:cubicBezTo>
                  <a:cubicBezTo>
                    <a:pt x="14144" y="21016"/>
                    <a:pt x="12309" y="17847"/>
                    <a:pt x="10541" y="14611"/>
                  </a:cubicBezTo>
                  <a:cubicBezTo>
                    <a:pt x="9207" y="12176"/>
                    <a:pt x="7806" y="9774"/>
                    <a:pt x="6472" y="7339"/>
                  </a:cubicBezTo>
                  <a:cubicBezTo>
                    <a:pt x="5204" y="5104"/>
                    <a:pt x="3903" y="2903"/>
                    <a:pt x="2736" y="601"/>
                  </a:cubicBezTo>
                  <a:cubicBezTo>
                    <a:pt x="2514" y="435"/>
                    <a:pt x="2362" y="85"/>
                    <a:pt x="2030" y="85"/>
                  </a:cubicBezTo>
                  <a:cubicBezTo>
                    <a:pt x="1962" y="85"/>
                    <a:pt x="1887" y="100"/>
                    <a:pt x="1802" y="134"/>
                  </a:cubicBezTo>
                  <a:cubicBezTo>
                    <a:pt x="1501" y="67"/>
                    <a:pt x="1193" y="1"/>
                    <a:pt x="8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2"/>
            <p:cNvSpPr/>
            <p:nvPr/>
          </p:nvSpPr>
          <p:spPr>
            <a:xfrm>
              <a:off x="9929600" y="1161322"/>
              <a:ext cx="39394" cy="38256"/>
            </a:xfrm>
            <a:custGeom>
              <a:avLst/>
              <a:gdLst/>
              <a:ahLst/>
              <a:cxnLst/>
              <a:rect l="l" t="t" r="r" b="b"/>
              <a:pathLst>
                <a:path w="935" h="908" extrusionOk="0">
                  <a:moveTo>
                    <a:pt x="801" y="0"/>
                  </a:moveTo>
                  <a:cubicBezTo>
                    <a:pt x="534" y="134"/>
                    <a:pt x="167" y="100"/>
                    <a:pt x="1" y="434"/>
                  </a:cubicBezTo>
                  <a:cubicBezTo>
                    <a:pt x="311" y="527"/>
                    <a:pt x="477" y="908"/>
                    <a:pt x="846" y="908"/>
                  </a:cubicBezTo>
                  <a:cubicBezTo>
                    <a:pt x="875" y="908"/>
                    <a:pt x="904" y="906"/>
                    <a:pt x="935" y="901"/>
                  </a:cubicBezTo>
                  <a:lnTo>
                    <a:pt x="8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2"/>
            <p:cNvSpPr/>
            <p:nvPr/>
          </p:nvSpPr>
          <p:spPr>
            <a:xfrm>
              <a:off x="9751126" y="1747385"/>
              <a:ext cx="1547400" cy="880190"/>
            </a:xfrm>
            <a:custGeom>
              <a:avLst/>
              <a:gdLst/>
              <a:ahLst/>
              <a:cxnLst/>
              <a:rect l="l" t="t" r="r" b="b"/>
              <a:pathLst>
                <a:path w="36727" h="20891" extrusionOk="0">
                  <a:moveTo>
                    <a:pt x="36126" y="0"/>
                  </a:moveTo>
                  <a:cubicBezTo>
                    <a:pt x="35893" y="167"/>
                    <a:pt x="35659" y="334"/>
                    <a:pt x="35426" y="467"/>
                  </a:cubicBezTo>
                  <a:cubicBezTo>
                    <a:pt x="30522" y="3269"/>
                    <a:pt x="25619" y="6071"/>
                    <a:pt x="20648" y="8807"/>
                  </a:cubicBezTo>
                  <a:cubicBezTo>
                    <a:pt x="19514" y="9440"/>
                    <a:pt x="18914" y="10241"/>
                    <a:pt x="18981" y="11542"/>
                  </a:cubicBezTo>
                  <a:cubicBezTo>
                    <a:pt x="18981" y="11575"/>
                    <a:pt x="18981" y="11609"/>
                    <a:pt x="18947" y="11642"/>
                  </a:cubicBezTo>
                  <a:lnTo>
                    <a:pt x="18880" y="11642"/>
                  </a:lnTo>
                  <a:cubicBezTo>
                    <a:pt x="18371" y="11256"/>
                    <a:pt x="17853" y="11082"/>
                    <a:pt x="17325" y="11082"/>
                  </a:cubicBezTo>
                  <a:cubicBezTo>
                    <a:pt x="16850" y="11082"/>
                    <a:pt x="16368" y="11222"/>
                    <a:pt x="15878" y="11475"/>
                  </a:cubicBezTo>
                  <a:cubicBezTo>
                    <a:pt x="15812" y="11542"/>
                    <a:pt x="15745" y="11609"/>
                    <a:pt x="15645" y="11642"/>
                  </a:cubicBezTo>
                  <a:cubicBezTo>
                    <a:pt x="10708" y="14444"/>
                    <a:pt x="5738" y="17246"/>
                    <a:pt x="768" y="20048"/>
                  </a:cubicBezTo>
                  <a:cubicBezTo>
                    <a:pt x="606" y="20140"/>
                    <a:pt x="444" y="20281"/>
                    <a:pt x="260" y="20281"/>
                  </a:cubicBezTo>
                  <a:cubicBezTo>
                    <a:pt x="179" y="20281"/>
                    <a:pt x="93" y="20253"/>
                    <a:pt x="0" y="20181"/>
                  </a:cubicBezTo>
                  <a:lnTo>
                    <a:pt x="0" y="20181"/>
                  </a:lnTo>
                  <a:cubicBezTo>
                    <a:pt x="159" y="20677"/>
                    <a:pt x="353" y="20890"/>
                    <a:pt x="645" y="20890"/>
                  </a:cubicBezTo>
                  <a:cubicBezTo>
                    <a:pt x="845" y="20890"/>
                    <a:pt x="1090" y="20791"/>
                    <a:pt x="1401" y="20615"/>
                  </a:cubicBezTo>
                  <a:cubicBezTo>
                    <a:pt x="6071" y="17947"/>
                    <a:pt x="10741" y="15345"/>
                    <a:pt x="15445" y="12676"/>
                  </a:cubicBezTo>
                  <a:cubicBezTo>
                    <a:pt x="15867" y="12426"/>
                    <a:pt x="16301" y="12298"/>
                    <a:pt x="16746" y="12298"/>
                  </a:cubicBezTo>
                  <a:cubicBezTo>
                    <a:pt x="17073" y="12298"/>
                    <a:pt x="17407" y="12368"/>
                    <a:pt x="17746" y="12509"/>
                  </a:cubicBezTo>
                  <a:cubicBezTo>
                    <a:pt x="17881" y="12559"/>
                    <a:pt x="18029" y="12582"/>
                    <a:pt x="18185" y="12582"/>
                  </a:cubicBezTo>
                  <a:cubicBezTo>
                    <a:pt x="19073" y="12582"/>
                    <a:pt x="20201" y="11831"/>
                    <a:pt x="20315" y="11008"/>
                  </a:cubicBezTo>
                  <a:cubicBezTo>
                    <a:pt x="20448" y="10174"/>
                    <a:pt x="20882" y="9607"/>
                    <a:pt x="21616" y="9207"/>
                  </a:cubicBezTo>
                  <a:cubicBezTo>
                    <a:pt x="26319" y="6572"/>
                    <a:pt x="31022" y="3870"/>
                    <a:pt x="35726" y="1235"/>
                  </a:cubicBezTo>
                  <a:cubicBezTo>
                    <a:pt x="36293" y="934"/>
                    <a:pt x="36727" y="634"/>
                    <a:pt x="36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2"/>
            <p:cNvSpPr/>
            <p:nvPr/>
          </p:nvSpPr>
          <p:spPr>
            <a:xfrm>
              <a:off x="9326684" y="1387152"/>
              <a:ext cx="431521" cy="255197"/>
            </a:xfrm>
            <a:custGeom>
              <a:avLst/>
              <a:gdLst/>
              <a:ahLst/>
              <a:cxnLst/>
              <a:rect l="l" t="t" r="r" b="b"/>
              <a:pathLst>
                <a:path w="10242" h="6057" extrusionOk="0">
                  <a:moveTo>
                    <a:pt x="9377" y="0"/>
                  </a:moveTo>
                  <a:cubicBezTo>
                    <a:pt x="9226" y="0"/>
                    <a:pt x="9094" y="84"/>
                    <a:pt x="8974" y="144"/>
                  </a:cubicBezTo>
                  <a:cubicBezTo>
                    <a:pt x="6138" y="1745"/>
                    <a:pt x="3336" y="3313"/>
                    <a:pt x="534" y="4914"/>
                  </a:cubicBezTo>
                  <a:cubicBezTo>
                    <a:pt x="201" y="5115"/>
                    <a:pt x="0" y="5281"/>
                    <a:pt x="234" y="5715"/>
                  </a:cubicBezTo>
                  <a:cubicBezTo>
                    <a:pt x="367" y="5961"/>
                    <a:pt x="499" y="6057"/>
                    <a:pt x="656" y="6057"/>
                  </a:cubicBezTo>
                  <a:cubicBezTo>
                    <a:pt x="776" y="6057"/>
                    <a:pt x="909" y="6002"/>
                    <a:pt x="1068" y="5915"/>
                  </a:cubicBezTo>
                  <a:cubicBezTo>
                    <a:pt x="3903" y="4314"/>
                    <a:pt x="6739" y="2713"/>
                    <a:pt x="9607" y="1145"/>
                  </a:cubicBezTo>
                  <a:cubicBezTo>
                    <a:pt x="10241" y="778"/>
                    <a:pt x="9908" y="445"/>
                    <a:pt x="9707" y="144"/>
                  </a:cubicBezTo>
                  <a:cubicBezTo>
                    <a:pt x="9587" y="38"/>
                    <a:pt x="9478" y="0"/>
                    <a:pt x="93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2"/>
            <p:cNvSpPr/>
            <p:nvPr/>
          </p:nvSpPr>
          <p:spPr>
            <a:xfrm>
              <a:off x="9758162" y="2067255"/>
              <a:ext cx="572033" cy="327496"/>
            </a:xfrm>
            <a:custGeom>
              <a:avLst/>
              <a:gdLst/>
              <a:ahLst/>
              <a:cxnLst/>
              <a:rect l="l" t="t" r="r" b="b"/>
              <a:pathLst>
                <a:path w="13577" h="7773" extrusionOk="0">
                  <a:moveTo>
                    <a:pt x="13176" y="1"/>
                  </a:moveTo>
                  <a:cubicBezTo>
                    <a:pt x="12903" y="1"/>
                    <a:pt x="12673" y="165"/>
                    <a:pt x="12442" y="281"/>
                  </a:cubicBezTo>
                  <a:cubicBezTo>
                    <a:pt x="8540" y="2482"/>
                    <a:pt x="4603" y="4717"/>
                    <a:pt x="701" y="6919"/>
                  </a:cubicBezTo>
                  <a:cubicBezTo>
                    <a:pt x="500" y="7052"/>
                    <a:pt x="0" y="7119"/>
                    <a:pt x="234" y="7553"/>
                  </a:cubicBezTo>
                  <a:cubicBezTo>
                    <a:pt x="327" y="7715"/>
                    <a:pt x="420" y="7773"/>
                    <a:pt x="511" y="7773"/>
                  </a:cubicBezTo>
                  <a:cubicBezTo>
                    <a:pt x="683" y="7773"/>
                    <a:pt x="849" y="7573"/>
                    <a:pt x="1001" y="7486"/>
                  </a:cubicBezTo>
                  <a:cubicBezTo>
                    <a:pt x="3302" y="6218"/>
                    <a:pt x="5604" y="4917"/>
                    <a:pt x="7906" y="3616"/>
                  </a:cubicBezTo>
                  <a:cubicBezTo>
                    <a:pt x="9574" y="2682"/>
                    <a:pt x="11241" y="1715"/>
                    <a:pt x="12909" y="781"/>
                  </a:cubicBezTo>
                  <a:cubicBezTo>
                    <a:pt x="13210" y="614"/>
                    <a:pt x="13576" y="514"/>
                    <a:pt x="13310" y="14"/>
                  </a:cubicBezTo>
                  <a:cubicBezTo>
                    <a:pt x="13264" y="5"/>
                    <a:pt x="13220" y="1"/>
                    <a:pt x="13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2"/>
            <p:cNvSpPr/>
            <p:nvPr/>
          </p:nvSpPr>
          <p:spPr>
            <a:xfrm>
              <a:off x="9721591" y="1990447"/>
              <a:ext cx="566429" cy="327538"/>
            </a:xfrm>
            <a:custGeom>
              <a:avLst/>
              <a:gdLst/>
              <a:ahLst/>
              <a:cxnLst/>
              <a:rect l="l" t="t" r="r" b="b"/>
              <a:pathLst>
                <a:path w="13444" h="7774" extrusionOk="0">
                  <a:moveTo>
                    <a:pt x="12951" y="1"/>
                  </a:moveTo>
                  <a:cubicBezTo>
                    <a:pt x="12789" y="1"/>
                    <a:pt x="12642" y="169"/>
                    <a:pt x="12510" y="236"/>
                  </a:cubicBezTo>
                  <a:cubicBezTo>
                    <a:pt x="9374" y="2004"/>
                    <a:pt x="6205" y="3738"/>
                    <a:pt x="3103" y="5506"/>
                  </a:cubicBezTo>
                  <a:cubicBezTo>
                    <a:pt x="2102" y="6040"/>
                    <a:pt x="1168" y="6607"/>
                    <a:pt x="134" y="7207"/>
                  </a:cubicBezTo>
                  <a:cubicBezTo>
                    <a:pt x="34" y="7307"/>
                    <a:pt x="1" y="7474"/>
                    <a:pt x="134" y="7641"/>
                  </a:cubicBezTo>
                  <a:cubicBezTo>
                    <a:pt x="191" y="7740"/>
                    <a:pt x="260" y="7773"/>
                    <a:pt x="333" y="7773"/>
                  </a:cubicBezTo>
                  <a:cubicBezTo>
                    <a:pt x="432" y="7773"/>
                    <a:pt x="539" y="7713"/>
                    <a:pt x="635" y="7674"/>
                  </a:cubicBezTo>
                  <a:cubicBezTo>
                    <a:pt x="1202" y="7341"/>
                    <a:pt x="1769" y="7041"/>
                    <a:pt x="2336" y="6707"/>
                  </a:cubicBezTo>
                  <a:cubicBezTo>
                    <a:pt x="5838" y="4739"/>
                    <a:pt x="9341" y="2771"/>
                    <a:pt x="12843" y="769"/>
                  </a:cubicBezTo>
                  <a:cubicBezTo>
                    <a:pt x="13043" y="669"/>
                    <a:pt x="13444" y="569"/>
                    <a:pt x="13210" y="169"/>
                  </a:cubicBezTo>
                  <a:cubicBezTo>
                    <a:pt x="13120" y="45"/>
                    <a:pt x="13034" y="1"/>
                    <a:pt x="12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2"/>
            <p:cNvSpPr/>
            <p:nvPr/>
          </p:nvSpPr>
          <p:spPr>
            <a:xfrm>
              <a:off x="9804508" y="2140860"/>
              <a:ext cx="570643" cy="327201"/>
            </a:xfrm>
            <a:custGeom>
              <a:avLst/>
              <a:gdLst/>
              <a:ahLst/>
              <a:cxnLst/>
              <a:rect l="l" t="t" r="r" b="b"/>
              <a:pathLst>
                <a:path w="13544" h="7766" extrusionOk="0">
                  <a:moveTo>
                    <a:pt x="13017" y="0"/>
                  </a:moveTo>
                  <a:cubicBezTo>
                    <a:pt x="12834" y="0"/>
                    <a:pt x="12688" y="196"/>
                    <a:pt x="12543" y="268"/>
                  </a:cubicBezTo>
                  <a:cubicBezTo>
                    <a:pt x="8607" y="2470"/>
                    <a:pt x="4671" y="4671"/>
                    <a:pt x="768" y="6906"/>
                  </a:cubicBezTo>
                  <a:cubicBezTo>
                    <a:pt x="501" y="7040"/>
                    <a:pt x="1" y="7173"/>
                    <a:pt x="234" y="7607"/>
                  </a:cubicBezTo>
                  <a:cubicBezTo>
                    <a:pt x="308" y="7723"/>
                    <a:pt x="392" y="7765"/>
                    <a:pt x="479" y="7765"/>
                  </a:cubicBezTo>
                  <a:cubicBezTo>
                    <a:pt x="669" y="7765"/>
                    <a:pt x="875" y="7565"/>
                    <a:pt x="1035" y="7473"/>
                  </a:cubicBezTo>
                  <a:cubicBezTo>
                    <a:pt x="3403" y="6139"/>
                    <a:pt x="5772" y="4838"/>
                    <a:pt x="8107" y="3504"/>
                  </a:cubicBezTo>
                  <a:cubicBezTo>
                    <a:pt x="9674" y="2603"/>
                    <a:pt x="11276" y="1736"/>
                    <a:pt x="12810" y="835"/>
                  </a:cubicBezTo>
                  <a:cubicBezTo>
                    <a:pt x="13077" y="702"/>
                    <a:pt x="13544" y="635"/>
                    <a:pt x="13244" y="101"/>
                  </a:cubicBezTo>
                  <a:cubicBezTo>
                    <a:pt x="13161" y="28"/>
                    <a:pt x="13086" y="0"/>
                    <a:pt x="1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2"/>
            <p:cNvSpPr/>
            <p:nvPr/>
          </p:nvSpPr>
          <p:spPr>
            <a:xfrm>
              <a:off x="9676636" y="1968749"/>
              <a:ext cx="493329" cy="271755"/>
            </a:xfrm>
            <a:custGeom>
              <a:avLst/>
              <a:gdLst/>
              <a:ahLst/>
              <a:cxnLst/>
              <a:rect l="l" t="t" r="r" b="b"/>
              <a:pathLst>
                <a:path w="11709" h="6450" extrusionOk="0">
                  <a:moveTo>
                    <a:pt x="10968" y="1"/>
                  </a:moveTo>
                  <a:cubicBezTo>
                    <a:pt x="10835" y="1"/>
                    <a:pt x="10703" y="15"/>
                    <a:pt x="10575" y="50"/>
                  </a:cubicBezTo>
                  <a:cubicBezTo>
                    <a:pt x="7272" y="1918"/>
                    <a:pt x="3970" y="3786"/>
                    <a:pt x="668" y="5654"/>
                  </a:cubicBezTo>
                  <a:cubicBezTo>
                    <a:pt x="434" y="5788"/>
                    <a:pt x="0" y="5888"/>
                    <a:pt x="234" y="6288"/>
                  </a:cubicBezTo>
                  <a:cubicBezTo>
                    <a:pt x="293" y="6406"/>
                    <a:pt x="373" y="6449"/>
                    <a:pt x="461" y="6449"/>
                  </a:cubicBezTo>
                  <a:cubicBezTo>
                    <a:pt x="621" y="6449"/>
                    <a:pt x="805" y="6307"/>
                    <a:pt x="934" y="6221"/>
                  </a:cubicBezTo>
                  <a:cubicBezTo>
                    <a:pt x="4537" y="4186"/>
                    <a:pt x="8140" y="2152"/>
                    <a:pt x="11709" y="117"/>
                  </a:cubicBezTo>
                  <a:cubicBezTo>
                    <a:pt x="11470" y="52"/>
                    <a:pt x="11217" y="1"/>
                    <a:pt x="10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2"/>
            <p:cNvSpPr/>
            <p:nvPr/>
          </p:nvSpPr>
          <p:spPr>
            <a:xfrm>
              <a:off x="9631639" y="1907615"/>
              <a:ext cx="438557" cy="259831"/>
            </a:xfrm>
            <a:custGeom>
              <a:avLst/>
              <a:gdLst/>
              <a:ahLst/>
              <a:cxnLst/>
              <a:rect l="l" t="t" r="r" b="b"/>
              <a:pathLst>
                <a:path w="10409" h="6167" extrusionOk="0">
                  <a:moveTo>
                    <a:pt x="10041" y="0"/>
                  </a:moveTo>
                  <a:cubicBezTo>
                    <a:pt x="8107" y="1101"/>
                    <a:pt x="6205" y="2202"/>
                    <a:pt x="4304" y="3302"/>
                  </a:cubicBezTo>
                  <a:cubicBezTo>
                    <a:pt x="3036" y="4003"/>
                    <a:pt x="1769" y="4737"/>
                    <a:pt x="501" y="5437"/>
                  </a:cubicBezTo>
                  <a:cubicBezTo>
                    <a:pt x="268" y="5571"/>
                    <a:pt x="1" y="5671"/>
                    <a:pt x="201" y="6004"/>
                  </a:cubicBezTo>
                  <a:cubicBezTo>
                    <a:pt x="273" y="6125"/>
                    <a:pt x="346" y="6167"/>
                    <a:pt x="419" y="6167"/>
                  </a:cubicBezTo>
                  <a:cubicBezTo>
                    <a:pt x="550" y="6167"/>
                    <a:pt x="686" y="6035"/>
                    <a:pt x="835" y="5971"/>
                  </a:cubicBezTo>
                  <a:cubicBezTo>
                    <a:pt x="1068" y="5838"/>
                    <a:pt x="1302" y="5704"/>
                    <a:pt x="1569" y="5571"/>
                  </a:cubicBezTo>
                  <a:lnTo>
                    <a:pt x="10408" y="634"/>
                  </a:lnTo>
                  <a:cubicBezTo>
                    <a:pt x="10275" y="434"/>
                    <a:pt x="10142" y="234"/>
                    <a:pt x="100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2"/>
            <p:cNvSpPr/>
            <p:nvPr/>
          </p:nvSpPr>
          <p:spPr>
            <a:xfrm>
              <a:off x="9418027" y="1532341"/>
              <a:ext cx="437125" cy="258651"/>
            </a:xfrm>
            <a:custGeom>
              <a:avLst/>
              <a:gdLst/>
              <a:ahLst/>
              <a:cxnLst/>
              <a:rect l="l" t="t" r="r" b="b"/>
              <a:pathLst>
                <a:path w="10375" h="6139" extrusionOk="0">
                  <a:moveTo>
                    <a:pt x="10075" y="1"/>
                  </a:moveTo>
                  <a:cubicBezTo>
                    <a:pt x="6906" y="1769"/>
                    <a:pt x="3737" y="3570"/>
                    <a:pt x="601" y="5338"/>
                  </a:cubicBezTo>
                  <a:cubicBezTo>
                    <a:pt x="368" y="5471"/>
                    <a:pt x="1" y="5571"/>
                    <a:pt x="234" y="5938"/>
                  </a:cubicBezTo>
                  <a:cubicBezTo>
                    <a:pt x="321" y="6087"/>
                    <a:pt x="407" y="6139"/>
                    <a:pt x="494" y="6139"/>
                  </a:cubicBezTo>
                  <a:cubicBezTo>
                    <a:pt x="641" y="6139"/>
                    <a:pt x="788" y="5989"/>
                    <a:pt x="935" y="5905"/>
                  </a:cubicBezTo>
                  <a:cubicBezTo>
                    <a:pt x="4070" y="4104"/>
                    <a:pt x="7239" y="2336"/>
                    <a:pt x="10375" y="534"/>
                  </a:cubicBezTo>
                  <a:cubicBezTo>
                    <a:pt x="10275" y="368"/>
                    <a:pt x="10175" y="167"/>
                    <a:pt x="10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2"/>
            <p:cNvSpPr/>
            <p:nvPr/>
          </p:nvSpPr>
          <p:spPr>
            <a:xfrm>
              <a:off x="9547331" y="1758634"/>
              <a:ext cx="437125" cy="255997"/>
            </a:xfrm>
            <a:custGeom>
              <a:avLst/>
              <a:gdLst/>
              <a:ahLst/>
              <a:cxnLst/>
              <a:rect l="l" t="t" r="r" b="b"/>
              <a:pathLst>
                <a:path w="10375" h="6076" extrusionOk="0">
                  <a:moveTo>
                    <a:pt x="10041" y="0"/>
                  </a:moveTo>
                  <a:cubicBezTo>
                    <a:pt x="6905" y="1768"/>
                    <a:pt x="3770" y="3536"/>
                    <a:pt x="634" y="5304"/>
                  </a:cubicBezTo>
                  <a:cubicBezTo>
                    <a:pt x="401" y="5437"/>
                    <a:pt x="1" y="5538"/>
                    <a:pt x="234" y="5904"/>
                  </a:cubicBezTo>
                  <a:cubicBezTo>
                    <a:pt x="310" y="6031"/>
                    <a:pt x="400" y="6076"/>
                    <a:pt x="495" y="6076"/>
                  </a:cubicBezTo>
                  <a:cubicBezTo>
                    <a:pt x="652" y="6076"/>
                    <a:pt x="823" y="5954"/>
                    <a:pt x="968" y="5871"/>
                  </a:cubicBezTo>
                  <a:cubicBezTo>
                    <a:pt x="4103" y="4070"/>
                    <a:pt x="7239" y="2335"/>
                    <a:pt x="10375" y="567"/>
                  </a:cubicBezTo>
                  <a:lnTo>
                    <a:pt x="100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2"/>
            <p:cNvSpPr/>
            <p:nvPr/>
          </p:nvSpPr>
          <p:spPr>
            <a:xfrm>
              <a:off x="9460201" y="1606831"/>
              <a:ext cx="437125" cy="258314"/>
            </a:xfrm>
            <a:custGeom>
              <a:avLst/>
              <a:gdLst/>
              <a:ahLst/>
              <a:cxnLst/>
              <a:rect l="l" t="t" r="r" b="b"/>
              <a:pathLst>
                <a:path w="10375" h="6131" extrusionOk="0">
                  <a:moveTo>
                    <a:pt x="10041" y="1"/>
                  </a:moveTo>
                  <a:cubicBezTo>
                    <a:pt x="8807" y="701"/>
                    <a:pt x="7572" y="1402"/>
                    <a:pt x="6338" y="2102"/>
                  </a:cubicBezTo>
                  <a:cubicBezTo>
                    <a:pt x="4437" y="3170"/>
                    <a:pt x="2502" y="4270"/>
                    <a:pt x="601" y="5338"/>
                  </a:cubicBezTo>
                  <a:cubicBezTo>
                    <a:pt x="401" y="5471"/>
                    <a:pt x="0" y="5571"/>
                    <a:pt x="234" y="5938"/>
                  </a:cubicBezTo>
                  <a:cubicBezTo>
                    <a:pt x="317" y="6081"/>
                    <a:pt x="400" y="6130"/>
                    <a:pt x="484" y="6130"/>
                  </a:cubicBezTo>
                  <a:cubicBezTo>
                    <a:pt x="634" y="6130"/>
                    <a:pt x="784" y="5969"/>
                    <a:pt x="934" y="5905"/>
                  </a:cubicBezTo>
                  <a:cubicBezTo>
                    <a:pt x="1535" y="5571"/>
                    <a:pt x="2169" y="5238"/>
                    <a:pt x="2802" y="4871"/>
                  </a:cubicBezTo>
                  <a:cubicBezTo>
                    <a:pt x="5304" y="3436"/>
                    <a:pt x="7839" y="1969"/>
                    <a:pt x="10374" y="534"/>
                  </a:cubicBezTo>
                  <a:cubicBezTo>
                    <a:pt x="10241" y="334"/>
                    <a:pt x="10141" y="167"/>
                    <a:pt x="10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2"/>
            <p:cNvSpPr/>
            <p:nvPr/>
          </p:nvSpPr>
          <p:spPr>
            <a:xfrm>
              <a:off x="9506589" y="1681321"/>
              <a:ext cx="435692" cy="257219"/>
            </a:xfrm>
            <a:custGeom>
              <a:avLst/>
              <a:gdLst/>
              <a:ahLst/>
              <a:cxnLst/>
              <a:rect l="l" t="t" r="r" b="b"/>
              <a:pathLst>
                <a:path w="10341" h="6105" extrusionOk="0">
                  <a:moveTo>
                    <a:pt x="9941" y="1"/>
                  </a:moveTo>
                  <a:cubicBezTo>
                    <a:pt x="9807" y="67"/>
                    <a:pt x="9707" y="167"/>
                    <a:pt x="9574" y="234"/>
                  </a:cubicBezTo>
                  <a:cubicBezTo>
                    <a:pt x="6605" y="1935"/>
                    <a:pt x="3636" y="3603"/>
                    <a:pt x="701" y="5304"/>
                  </a:cubicBezTo>
                  <a:cubicBezTo>
                    <a:pt x="434" y="5438"/>
                    <a:pt x="0" y="5571"/>
                    <a:pt x="234" y="5938"/>
                  </a:cubicBezTo>
                  <a:cubicBezTo>
                    <a:pt x="312" y="6060"/>
                    <a:pt x="397" y="6105"/>
                    <a:pt x="486" y="6105"/>
                  </a:cubicBezTo>
                  <a:cubicBezTo>
                    <a:pt x="664" y="6105"/>
                    <a:pt x="856" y="5927"/>
                    <a:pt x="1034" y="5838"/>
                  </a:cubicBezTo>
                  <a:cubicBezTo>
                    <a:pt x="4136" y="4103"/>
                    <a:pt x="7239" y="2369"/>
                    <a:pt x="10341" y="634"/>
                  </a:cubicBezTo>
                  <a:lnTo>
                    <a:pt x="99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2"/>
            <p:cNvSpPr/>
            <p:nvPr/>
          </p:nvSpPr>
          <p:spPr>
            <a:xfrm>
              <a:off x="9588074" y="1833124"/>
              <a:ext cx="437125" cy="259915"/>
            </a:xfrm>
            <a:custGeom>
              <a:avLst/>
              <a:gdLst/>
              <a:ahLst/>
              <a:cxnLst/>
              <a:rect l="l" t="t" r="r" b="b"/>
              <a:pathLst>
                <a:path w="10375" h="6169" extrusionOk="0">
                  <a:moveTo>
                    <a:pt x="10075" y="0"/>
                  </a:moveTo>
                  <a:cubicBezTo>
                    <a:pt x="9574" y="300"/>
                    <a:pt x="9107" y="567"/>
                    <a:pt x="8607" y="834"/>
                  </a:cubicBezTo>
                  <a:cubicBezTo>
                    <a:pt x="5972" y="2335"/>
                    <a:pt x="3337" y="3836"/>
                    <a:pt x="701" y="5337"/>
                  </a:cubicBezTo>
                  <a:cubicBezTo>
                    <a:pt x="468" y="5471"/>
                    <a:pt x="1" y="5537"/>
                    <a:pt x="234" y="5971"/>
                  </a:cubicBezTo>
                  <a:cubicBezTo>
                    <a:pt x="314" y="6117"/>
                    <a:pt x="399" y="6168"/>
                    <a:pt x="485" y="6168"/>
                  </a:cubicBezTo>
                  <a:cubicBezTo>
                    <a:pt x="615" y="6168"/>
                    <a:pt x="748" y="6051"/>
                    <a:pt x="868" y="5971"/>
                  </a:cubicBezTo>
                  <a:lnTo>
                    <a:pt x="10375" y="567"/>
                  </a:lnTo>
                  <a:lnTo>
                    <a:pt x="100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2"/>
            <p:cNvSpPr/>
            <p:nvPr/>
          </p:nvSpPr>
          <p:spPr>
            <a:xfrm>
              <a:off x="9375852" y="1471754"/>
              <a:ext cx="413236" cy="244621"/>
            </a:xfrm>
            <a:custGeom>
              <a:avLst/>
              <a:gdLst/>
              <a:ahLst/>
              <a:cxnLst/>
              <a:rect l="l" t="t" r="r" b="b"/>
              <a:pathLst>
                <a:path w="9808" h="5806" extrusionOk="0">
                  <a:moveTo>
                    <a:pt x="9392" y="0"/>
                  </a:moveTo>
                  <a:cubicBezTo>
                    <a:pt x="9206" y="0"/>
                    <a:pt x="9010" y="237"/>
                    <a:pt x="8874" y="305"/>
                  </a:cubicBezTo>
                  <a:cubicBezTo>
                    <a:pt x="6339" y="1739"/>
                    <a:pt x="3804" y="3140"/>
                    <a:pt x="1269" y="4574"/>
                  </a:cubicBezTo>
                  <a:cubicBezTo>
                    <a:pt x="902" y="4774"/>
                    <a:pt x="568" y="5008"/>
                    <a:pt x="234" y="5208"/>
                  </a:cubicBezTo>
                  <a:cubicBezTo>
                    <a:pt x="1" y="5341"/>
                    <a:pt x="68" y="5508"/>
                    <a:pt x="201" y="5675"/>
                  </a:cubicBezTo>
                  <a:cubicBezTo>
                    <a:pt x="275" y="5770"/>
                    <a:pt x="346" y="5805"/>
                    <a:pt x="414" y="5805"/>
                  </a:cubicBezTo>
                  <a:cubicBezTo>
                    <a:pt x="562" y="5805"/>
                    <a:pt x="698" y="5643"/>
                    <a:pt x="835" y="5575"/>
                  </a:cubicBezTo>
                  <a:cubicBezTo>
                    <a:pt x="3604" y="4007"/>
                    <a:pt x="6406" y="2439"/>
                    <a:pt x="9174" y="905"/>
                  </a:cubicBezTo>
                  <a:cubicBezTo>
                    <a:pt x="9441" y="738"/>
                    <a:pt x="9808" y="571"/>
                    <a:pt x="9641" y="204"/>
                  </a:cubicBezTo>
                  <a:cubicBezTo>
                    <a:pt x="9566" y="54"/>
                    <a:pt x="9480" y="0"/>
                    <a:pt x="9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2"/>
            <p:cNvSpPr/>
            <p:nvPr/>
          </p:nvSpPr>
          <p:spPr>
            <a:xfrm>
              <a:off x="9699135" y="1217526"/>
              <a:ext cx="520041" cy="765295"/>
            </a:xfrm>
            <a:custGeom>
              <a:avLst/>
              <a:gdLst/>
              <a:ahLst/>
              <a:cxnLst/>
              <a:rect l="l" t="t" r="r" b="b"/>
              <a:pathLst>
                <a:path w="12343" h="18164" extrusionOk="0">
                  <a:moveTo>
                    <a:pt x="2268" y="1"/>
                  </a:moveTo>
                  <a:cubicBezTo>
                    <a:pt x="1468" y="368"/>
                    <a:pt x="701" y="768"/>
                    <a:pt x="0" y="1302"/>
                  </a:cubicBezTo>
                  <a:cubicBezTo>
                    <a:pt x="1668" y="4737"/>
                    <a:pt x="3536" y="8307"/>
                    <a:pt x="5704" y="12009"/>
                  </a:cubicBezTo>
                  <a:cubicBezTo>
                    <a:pt x="6772" y="13777"/>
                    <a:pt x="7806" y="15512"/>
                    <a:pt x="8873" y="17146"/>
                  </a:cubicBezTo>
                  <a:cubicBezTo>
                    <a:pt x="9040" y="17346"/>
                    <a:pt x="9574" y="17947"/>
                    <a:pt x="10541" y="18114"/>
                  </a:cubicBezTo>
                  <a:cubicBezTo>
                    <a:pt x="10730" y="18149"/>
                    <a:pt x="10911" y="18163"/>
                    <a:pt x="11079" y="18163"/>
                  </a:cubicBezTo>
                  <a:cubicBezTo>
                    <a:pt x="11714" y="18163"/>
                    <a:pt x="12184" y="17959"/>
                    <a:pt x="12342" y="17880"/>
                  </a:cubicBezTo>
                  <a:cubicBezTo>
                    <a:pt x="8973" y="11909"/>
                    <a:pt x="5604" y="5972"/>
                    <a:pt x="22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661;p49"/>
          <p:cNvSpPr txBox="1">
            <a:spLocks noGrp="1"/>
          </p:cNvSpPr>
          <p:nvPr>
            <p:ph type="title"/>
          </p:nvPr>
        </p:nvSpPr>
        <p:spPr>
          <a:xfrm>
            <a:off x="468530" y="2202933"/>
            <a:ext cx="5653612" cy="365700"/>
          </a:xfrm>
          <a:prstGeom prst="rect">
            <a:avLst/>
          </a:prstGeom>
        </p:spPr>
        <p:txBody>
          <a:bodyPr spcFirstLastPara="1" wrap="square" lIns="91425" tIns="91425" rIns="91425" bIns="91425" anchor="ctr" anchorCtr="0">
            <a:noAutofit/>
          </a:bodyPr>
          <a:lstStyle/>
          <a:p>
            <a:pPr fontAlgn="base"/>
            <a:r>
              <a:rPr lang="vi-VN" sz="2400"/>
              <a:t>4. </a:t>
            </a:r>
            <a:r>
              <a:rPr lang="vi-VN" sz="2000"/>
              <a:t>Đặt ra phần thưởng cho bản thân khi bạn hoàn thành được một việc nào đó.</a:t>
            </a:r>
            <a:br>
              <a:rPr lang="vi-VN" sz="2000"/>
            </a:br>
            <a:br>
              <a:rPr lang="vi-VN" sz="2000"/>
            </a:br>
            <a:br>
              <a:rPr lang="vi-VN" sz="2000"/>
            </a:br>
            <a:br>
              <a:rPr lang="vi-VN" sz="2000"/>
            </a:br>
            <a:r>
              <a:rPr lang="vi-VN" sz="1800" b="0"/>
              <a:t>Bạn có thể thưởng cho mình một giờ giải lao ngắn, một món ăn vặt hoặc cốc cà phê latte, một suất mát-xa hoặc tụ tập bạn bè ăn mừng. Điều này có thể giúp bạn hào hứng hơn và duy trì động lực cho bước tiếp theo.</a:t>
            </a:r>
            <a:br>
              <a:rPr lang="vi-VN" sz="1800"/>
            </a:br>
            <a:br>
              <a:rPr lang="vi-VN" sz="1800"/>
            </a:br>
            <a:endParaRPr lang="vi-VN" sz="1800" b="0"/>
          </a:p>
        </p:txBody>
      </p:sp>
    </p:spTree>
  </p:cSld>
  <p:clrMapOvr>
    <a:masterClrMapping/>
  </p:clrMapOvr>
  <p:transition spd="slow">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48"/>
          <p:cNvSpPr txBox="1">
            <a:spLocks noGrp="1"/>
          </p:cNvSpPr>
          <p:nvPr>
            <p:ph type="title" idx="6"/>
          </p:nvPr>
        </p:nvSpPr>
        <p:spPr>
          <a:xfrm>
            <a:off x="714125" y="544075"/>
            <a:ext cx="7715700" cy="365700"/>
          </a:xfrm>
          <a:prstGeom prst="rect">
            <a:avLst/>
          </a:prstGeom>
        </p:spPr>
        <p:txBody>
          <a:bodyPr spcFirstLastPara="1" wrap="square" lIns="91425" tIns="91425" rIns="91425" bIns="91425" anchor="ctr" anchorCtr="0">
            <a:noAutofit/>
          </a:bodyPr>
          <a:lstStyle/>
          <a:p>
            <a:pPr lvl="0"/>
            <a:r>
              <a:rPr lang="vi-VN"/>
              <a:t>5. Thỉnh thoảng cho phép bản thân nghỉ ngơi để tránh kiệt sức.</a:t>
            </a:r>
            <a:r>
              <a:rPr lang="vi-VN" b="0"/>
              <a:t> </a:t>
            </a:r>
            <a:endParaRPr/>
          </a:p>
        </p:txBody>
      </p:sp>
      <p:sp>
        <p:nvSpPr>
          <p:cNvPr id="620" name="Google Shape;620;p48"/>
          <p:cNvSpPr txBox="1">
            <a:spLocks noGrp="1"/>
          </p:cNvSpPr>
          <p:nvPr>
            <p:ph type="title" idx="5"/>
          </p:nvPr>
        </p:nvSpPr>
        <p:spPr>
          <a:xfrm>
            <a:off x="1718513" y="2929086"/>
            <a:ext cx="6710316" cy="365700"/>
          </a:xfrm>
          <a:prstGeom prst="rect">
            <a:avLst/>
          </a:prstGeom>
        </p:spPr>
        <p:txBody>
          <a:bodyPr spcFirstLastPara="1" wrap="square" lIns="91425" tIns="91425" rIns="91425" bIns="91425" anchor="ctr" anchorCtr="0">
            <a:noAutofit/>
          </a:bodyPr>
          <a:lstStyle/>
          <a:p>
            <a:pPr lvl="0"/>
            <a:br>
              <a:rPr lang="vi-VN"/>
            </a:br>
            <a:r>
              <a:rPr lang="vi-VN"/>
              <a:t> </a:t>
            </a:r>
            <a:r>
              <a:rPr lang="vi-VN" b="0"/>
              <a:t>Ví dụ, bạn có thể tự nhủ “Nếu mình làm xong bản báo cáo này trước 2 giờ thì mình có thể nghỉ một chút.”</a:t>
            </a:r>
            <a:endParaRPr/>
          </a:p>
        </p:txBody>
      </p:sp>
      <p:sp>
        <p:nvSpPr>
          <p:cNvPr id="623" name="Google Shape;623;p48"/>
          <p:cNvSpPr txBox="1">
            <a:spLocks noGrp="1"/>
          </p:cNvSpPr>
          <p:nvPr>
            <p:ph type="title"/>
          </p:nvPr>
        </p:nvSpPr>
        <p:spPr>
          <a:xfrm>
            <a:off x="2284924" y="1846241"/>
            <a:ext cx="5652741" cy="365700"/>
          </a:xfrm>
          <a:prstGeom prst="rect">
            <a:avLst/>
          </a:prstGeom>
        </p:spPr>
        <p:txBody>
          <a:bodyPr spcFirstLastPara="1" wrap="square" lIns="91425" tIns="91425" rIns="91425" bIns="91425" anchor="ctr" anchorCtr="0">
            <a:noAutofit/>
          </a:bodyPr>
          <a:lstStyle/>
          <a:p>
            <a:pPr lvl="0"/>
            <a:r>
              <a:rPr lang="vi-VN" b="0"/>
              <a:t>Sắp xếp trước các giờ nghỉ sao cho bạn có thứ gì đó để mong đợi.</a:t>
            </a:r>
            <a:endParaRPr/>
          </a:p>
        </p:txBody>
      </p:sp>
      <p:sp>
        <p:nvSpPr>
          <p:cNvPr id="624" name="Google Shape;624;p48"/>
          <p:cNvSpPr txBox="1">
            <a:spLocks noGrp="1"/>
          </p:cNvSpPr>
          <p:nvPr>
            <p:ph type="title" idx="4"/>
          </p:nvPr>
        </p:nvSpPr>
        <p:spPr>
          <a:xfrm>
            <a:off x="2245235" y="4099296"/>
            <a:ext cx="5732121"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a:t>Động lực= kỳ vọng * sự cam kết </a:t>
            </a:r>
            <a:endParaRPr/>
          </a:p>
        </p:txBody>
      </p:sp>
      <p:grpSp>
        <p:nvGrpSpPr>
          <p:cNvPr id="625" name="Google Shape;625;p48"/>
          <p:cNvGrpSpPr/>
          <p:nvPr/>
        </p:nvGrpSpPr>
        <p:grpSpPr>
          <a:xfrm>
            <a:off x="1196351" y="1671783"/>
            <a:ext cx="713908" cy="714617"/>
            <a:chOff x="3508282" y="3810341"/>
            <a:chExt cx="351644" cy="351959"/>
          </a:xfrm>
        </p:grpSpPr>
        <p:sp>
          <p:nvSpPr>
            <p:cNvPr id="626" name="Google Shape;626;p48"/>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8"/>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8"/>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FF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8"/>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8"/>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8"/>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FF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8"/>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8"/>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8"/>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8"/>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8"/>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8"/>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8"/>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48"/>
          <p:cNvGrpSpPr/>
          <p:nvPr/>
        </p:nvGrpSpPr>
        <p:grpSpPr>
          <a:xfrm>
            <a:off x="1298288" y="2791099"/>
            <a:ext cx="464967" cy="714618"/>
            <a:chOff x="3131170" y="3816884"/>
            <a:chExt cx="220051" cy="338169"/>
          </a:xfrm>
        </p:grpSpPr>
        <p:sp>
          <p:nvSpPr>
            <p:cNvPr id="640" name="Google Shape;640;p48"/>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8"/>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8"/>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8"/>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8"/>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8"/>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8"/>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8"/>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8"/>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 name="Google Shape;649;p48"/>
          <p:cNvGrpSpPr/>
          <p:nvPr/>
        </p:nvGrpSpPr>
        <p:grpSpPr>
          <a:xfrm>
            <a:off x="1250702" y="3959948"/>
            <a:ext cx="788664" cy="639477"/>
            <a:chOff x="3952456" y="1524280"/>
            <a:chExt cx="370195" cy="300154"/>
          </a:xfrm>
        </p:grpSpPr>
        <p:sp>
          <p:nvSpPr>
            <p:cNvPr id="650" name="Google Shape;650;p48"/>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8"/>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8"/>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8"/>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8"/>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8"/>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Generation of '27 by Slidesgo">
  <a:themeElements>
    <a:clrScheme name="Simple Light">
      <a:dk1>
        <a:srgbClr val="000000"/>
      </a:dk1>
      <a:lt1>
        <a:srgbClr val="FFFFFF"/>
      </a:lt1>
      <a:dk2>
        <a:srgbClr val="7F694C"/>
      </a:dk2>
      <a:lt2>
        <a:srgbClr val="E0DAC8"/>
      </a:lt2>
      <a:accent1>
        <a:srgbClr val="E7D8AC"/>
      </a:accent1>
      <a:accent2>
        <a:srgbClr val="BEB296"/>
      </a:accent2>
      <a:accent3>
        <a:srgbClr val="8A7C5C"/>
      </a:accent3>
      <a:accent4>
        <a:srgbClr val="BB9245"/>
      </a:accent4>
      <a:accent5>
        <a:srgbClr val="D8D0B7"/>
      </a:accent5>
      <a:accent6>
        <a:srgbClr val="FFF1C6"/>
      </a:accent6>
      <a:hlink>
        <a:srgbClr val="7F694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346</TotalTime>
  <Words>1163</Words>
  <Application>Microsoft Office PowerPoint</Application>
  <PresentationFormat>On-screen Show (16:9)</PresentationFormat>
  <Paragraphs>67</Paragraphs>
  <Slides>24</Slides>
  <Notes>19</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Times New Roman</vt:lpstr>
      <vt:lpstr>Roboto Condensed Light</vt:lpstr>
      <vt:lpstr>Libre Baskerville</vt:lpstr>
      <vt:lpstr>Roboto Light</vt:lpstr>
      <vt:lpstr>Roboto</vt:lpstr>
      <vt:lpstr>Arial</vt:lpstr>
      <vt:lpstr>Abel</vt:lpstr>
      <vt:lpstr>Generation of '27 by Slidesgo</vt:lpstr>
      <vt:lpstr>PowerPoint Presentation</vt:lpstr>
      <vt:lpstr>Cách tạo động lực cho bản thân</vt:lpstr>
      <vt:lpstr>Tạo sự hứng khởi </vt:lpstr>
      <vt:lpstr>Tạo sự hứng khởi</vt:lpstr>
      <vt:lpstr>1.  Tự nhắc bản thân vì sao bạn muốn thực hiện một việc nào đó</vt:lpstr>
      <vt:lpstr>2. Chia nhiệm vụ thành những bước nhỏ hơn</vt:lpstr>
      <vt:lpstr>3. Tạo sự thú vị trong công việc  </vt:lpstr>
      <vt:lpstr>4. Đặt ra phần thưởng cho bản thân khi bạn hoàn thành được một việc nào đó.    Bạn có thể thưởng cho mình một giờ giải lao ngắn, một món ăn vặt hoặc cốc cà phê latte, một suất mát-xa hoặc tụ tập bạn bè ăn mừng. Điều này có thể giúp bạn hào hứng hơn và duy trì động lực cho bước tiếp theo.  </vt:lpstr>
      <vt:lpstr>5. Thỉnh thoảng cho phép bản thân nghỉ ngơi để tránh kiệt sức. </vt:lpstr>
      <vt:lpstr>6. Tự động viên bản thân rằng bạn có thể hoàn thành mọi việc. </vt:lpstr>
      <vt:lpstr>Duy trì ý thức trách nhiệm  </vt:lpstr>
      <vt:lpstr>1. Tìm một người đồng hành nhắc nhở bạn có trách nhiệm</vt:lpstr>
      <vt:lpstr>2. Lập một danh sách các nhiệm vụ.  </vt:lpstr>
      <vt:lpstr>3. Tham gia một nhóm tập trung vào cùng một hoạt động.</vt:lpstr>
      <vt:lpstr>4. Tạo một thói quen hàng ngày. </vt:lpstr>
      <vt:lpstr>5. Xác định trước cách khắc phục những trở ngại mà bạn sẽ phải đối mặt.</vt:lpstr>
      <vt:lpstr>Hoàn thành các mục tiêu dài hạn</vt:lpstr>
      <vt:lpstr>PowerPoint Presentation</vt:lpstr>
      <vt:lpstr>2. Chia mục tiêu thành các bước nhỏ hơn.</vt:lpstr>
      <vt:lpstr>3. Tìm một hình mẫu trước đây đã đạt được mục tiêu đó. </vt:lpstr>
      <vt:lpstr>4. Dán những câu trích dẫn tạo động lực ở nơi dễ nhìn thấy.</vt:lpstr>
      <vt:lpstr>5. Hình dung các mục tiêu hoặc ước mơ của bạn. </vt:lpstr>
      <vt:lpstr>Trò chơi </vt:lpstr>
      <vt:lpstr>Thanks for your listen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dc:creator>
  <cp:lastModifiedBy>Hiếu's Lưu's</cp:lastModifiedBy>
  <cp:revision>42</cp:revision>
  <dcterms:modified xsi:type="dcterms:W3CDTF">2021-04-03T03:03:43Z</dcterms:modified>
</cp:coreProperties>
</file>